
<file path=[Content_Types].xml><?xml version="1.0" encoding="utf-8"?>
<Types xmlns="http://schemas.openxmlformats.org/package/2006/content-types">
  <Default Extension="jpeg" ContentType="image/jpeg"/>
  <Default Extension="JPG" ContentType="image/.jpg"/>
  <Default Extension="emf" ContentType="image/x-emf"/>
  <Default Extension="png" ContentType="image/png"/>
  <Default Extension="wdp" ContentType="image/vnd.ms-photo"/>
  <Default Extension="mp4" ContentType="video/mp4"/>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10.fntdata" ContentType="application/x-fontdata"/>
  <Override PartName="/ppt/fonts/font11.fntdata" ContentType="application/x-fontdata"/>
  <Override PartName="/ppt/fonts/font12.fntdata" ContentType="application/x-fontdata"/>
  <Override PartName="/ppt/fonts/font13.fntdata" ContentType="application/x-fontdata"/>
  <Override PartName="/ppt/fonts/font14.fntdata" ContentType="application/x-fontdata"/>
  <Override PartName="/ppt/fonts/font15.fntdata" ContentType="application/x-fontdata"/>
  <Override PartName="/ppt/fonts/font16.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fonts/font8.fntdata" ContentType="application/x-fontdata"/>
  <Override PartName="/ppt/fonts/font9.fntdata" ContentType="application/x-fontdata"/>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2.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7"/>
  </p:notesMasterIdLst>
  <p:sldIdLst>
    <p:sldId id="292" r:id="rId3"/>
    <p:sldId id="261" r:id="rId4"/>
    <p:sldId id="262" r:id="rId5"/>
    <p:sldId id="259" r:id="rId6"/>
    <p:sldId id="263" r:id="rId8"/>
    <p:sldId id="264" r:id="rId9"/>
    <p:sldId id="333" r:id="rId10"/>
    <p:sldId id="371" r:id="rId11"/>
    <p:sldId id="335" r:id="rId12"/>
    <p:sldId id="332" r:id="rId13"/>
    <p:sldId id="485" r:id="rId14"/>
    <p:sldId id="452" r:id="rId15"/>
    <p:sldId id="453" r:id="rId16"/>
    <p:sldId id="454" r:id="rId17"/>
    <p:sldId id="486" r:id="rId18"/>
    <p:sldId id="334" r:id="rId19"/>
    <p:sldId id="303" r:id="rId20"/>
    <p:sldId id="297" r:id="rId21"/>
    <p:sldId id="331" r:id="rId22"/>
    <p:sldId id="328" r:id="rId23"/>
    <p:sldId id="456" r:id="rId24"/>
    <p:sldId id="424" r:id="rId25"/>
    <p:sldId id="373" r:id="rId26"/>
    <p:sldId id="425" r:id="rId27"/>
    <p:sldId id="374" r:id="rId28"/>
    <p:sldId id="372" r:id="rId29"/>
    <p:sldId id="455" r:id="rId30"/>
    <p:sldId id="487" r:id="rId31"/>
    <p:sldId id="488" r:id="rId32"/>
    <p:sldId id="274" r:id="rId33"/>
    <p:sldId id="311" r:id="rId34"/>
    <p:sldId id="312" r:id="rId35"/>
    <p:sldId id="276" r:id="rId36"/>
    <p:sldId id="277" r:id="rId37"/>
    <p:sldId id="360" r:id="rId38"/>
    <p:sldId id="266" r:id="rId39"/>
    <p:sldId id="278" r:id="rId40"/>
    <p:sldId id="421" r:id="rId41"/>
    <p:sldId id="489" r:id="rId42"/>
    <p:sldId id="422" r:id="rId43"/>
    <p:sldId id="279" r:id="rId44"/>
    <p:sldId id="284" r:id="rId45"/>
    <p:sldId id="309" r:id="rId46"/>
    <p:sldId id="307" r:id="rId47"/>
    <p:sldId id="287" r:id="rId48"/>
    <p:sldId id="313" r:id="rId49"/>
    <p:sldId id="301" r:id="rId50"/>
  </p:sldIdLst>
  <p:sldSz cx="12192000" cy="6858000"/>
  <p:notesSz cx="6858000" cy="9144000"/>
  <p:embeddedFontLst>
    <p:embeddedFont>
      <p:font typeface="方正正黑简体" panose="02000000000000000000" pitchFamily="2" charset="-122"/>
      <p:regular r:id="rId54"/>
    </p:embeddedFont>
    <p:embeddedFont>
      <p:font typeface="时尚中黑简体" panose="01010104010101010101" pitchFamily="2" charset="-122"/>
      <p:regular r:id="rId55"/>
    </p:embeddedFont>
    <p:embeddedFont>
      <p:font typeface="Agency FB" panose="020B0503020202020204" pitchFamily="34" charset="0"/>
      <p:regular r:id="rId56"/>
      <p:bold r:id="rId57"/>
    </p:embeddedFont>
    <p:embeddedFont>
      <p:font typeface="Calibri" panose="020F0502020204030204" pitchFamily="34" charset="0"/>
      <p:regular r:id="rId58"/>
      <p:bold r:id="rId59"/>
      <p:italic r:id="rId60"/>
      <p:boldItalic r:id="rId61"/>
    </p:embeddedFont>
    <p:embeddedFont>
      <p:font typeface="等线" panose="02010600030101010101" charset="-122"/>
      <p:regular r:id="rId62"/>
    </p:embeddedFont>
    <p:embeddedFont>
      <p:font typeface="微软雅黑" panose="020B0503020204020204" charset="-122"/>
      <p:regular r:id="rId63"/>
    </p:embeddedFont>
    <p:embeddedFont>
      <p:font typeface="楷体" panose="02010609060101010101" pitchFamily="49" charset="-122"/>
      <p:regular r:id="rId64"/>
    </p:embeddedFont>
    <p:embeddedFont>
      <p:font typeface="Calibri" panose="020F0502020204030204"/>
      <p:regular r:id="rId65"/>
      <p:bold r:id="rId66"/>
      <p:italic r:id="rId67"/>
      <p:boldItalic r:id="rId68"/>
    </p:embeddedFont>
    <p:embeddedFont>
      <p:font typeface="等线 Light" panose="02010600030101010101" charset="-122"/>
      <p:regular r:id="rId69"/>
    </p:embeddedFont>
  </p:embeddedFont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showPr>
  <p:clrMru>
    <a:srgbClr val="336E7B"/>
    <a:srgbClr val="4D4D4D"/>
    <a:srgbClr val="4A4A4A"/>
    <a:srgbClr val="333333"/>
    <a:srgbClr val="FDCA8C"/>
    <a:srgbClr val="FFB787"/>
    <a:srgbClr val="FDA570"/>
    <a:srgbClr val="DCA000"/>
    <a:srgbClr val="F0D839"/>
    <a:srgbClr val="0923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2720" autoAdjust="0"/>
    <p:restoredTop sz="94660"/>
  </p:normalViewPr>
  <p:slideViewPr>
    <p:cSldViewPr snapToGrid="0">
      <p:cViewPr>
        <p:scale>
          <a:sx n="25" d="100"/>
          <a:sy n="25" d="100"/>
        </p:scale>
        <p:origin x="3000" y="1291"/>
      </p:cViewPr>
      <p:guideLst>
        <p:guide orient="horz" pos="2528"/>
        <p:guide orient="horz" pos="3804"/>
        <p:guide pos="5094"/>
        <p:guide pos="2570"/>
        <p:guide pos="7054"/>
      </p:guideLst>
    </p:cSldViewPr>
  </p:slideViewPr>
  <p:notesTextViewPr>
    <p:cViewPr>
      <p:scale>
        <a:sx n="1" d="1"/>
        <a:sy n="1" d="1"/>
      </p:scale>
      <p:origin x="0" y="0"/>
    </p:cViewPr>
  </p:notesTextViewPr>
  <p:sorterViewPr>
    <p:cViewPr varScale="1">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notesMaster" Target="notesMasters/notesMaster1.xml"/><Relationship Id="rId69" Type="http://schemas.openxmlformats.org/officeDocument/2006/relationships/font" Target="fonts/font16.fntdata"/><Relationship Id="rId68" Type="http://schemas.openxmlformats.org/officeDocument/2006/relationships/font" Target="fonts/font15.fntdata"/><Relationship Id="rId67" Type="http://schemas.openxmlformats.org/officeDocument/2006/relationships/font" Target="fonts/font14.fntdata"/><Relationship Id="rId66" Type="http://schemas.openxmlformats.org/officeDocument/2006/relationships/font" Target="fonts/font13.fntdata"/><Relationship Id="rId65" Type="http://schemas.openxmlformats.org/officeDocument/2006/relationships/font" Target="fonts/font12.fntdata"/><Relationship Id="rId64" Type="http://schemas.openxmlformats.org/officeDocument/2006/relationships/font" Target="fonts/font11.fntdata"/><Relationship Id="rId63" Type="http://schemas.openxmlformats.org/officeDocument/2006/relationships/font" Target="fonts/font10.fntdata"/><Relationship Id="rId62" Type="http://schemas.openxmlformats.org/officeDocument/2006/relationships/font" Target="fonts/font9.fntdata"/><Relationship Id="rId61" Type="http://schemas.openxmlformats.org/officeDocument/2006/relationships/font" Target="fonts/font8.fntdata"/><Relationship Id="rId60" Type="http://schemas.openxmlformats.org/officeDocument/2006/relationships/font" Target="fonts/font7.fntdata"/><Relationship Id="rId6" Type="http://schemas.openxmlformats.org/officeDocument/2006/relationships/slide" Target="slides/slide4.xml"/><Relationship Id="rId59" Type="http://schemas.openxmlformats.org/officeDocument/2006/relationships/font" Target="fonts/font6.fntdata"/><Relationship Id="rId58" Type="http://schemas.openxmlformats.org/officeDocument/2006/relationships/font" Target="fonts/font5.fntdata"/><Relationship Id="rId57" Type="http://schemas.openxmlformats.org/officeDocument/2006/relationships/font" Target="fonts/font4.fntdata"/><Relationship Id="rId56" Type="http://schemas.openxmlformats.org/officeDocument/2006/relationships/font" Target="fonts/font3.fntdata"/><Relationship Id="rId55" Type="http://schemas.openxmlformats.org/officeDocument/2006/relationships/font" Target="fonts/font2.fntdata"/><Relationship Id="rId54" Type="http://schemas.openxmlformats.org/officeDocument/2006/relationships/font" Target="fonts/font1.fntdata"/><Relationship Id="rId53" Type="http://schemas.openxmlformats.org/officeDocument/2006/relationships/tableStyles" Target="tableStyles.xml"/><Relationship Id="rId52" Type="http://schemas.openxmlformats.org/officeDocument/2006/relationships/viewProps" Target="viewProps.xml"/><Relationship Id="rId51" Type="http://schemas.openxmlformats.org/officeDocument/2006/relationships/presProps" Target="presProps.xml"/><Relationship Id="rId50" Type="http://schemas.openxmlformats.org/officeDocument/2006/relationships/slide" Target="slides/slide47.xml"/><Relationship Id="rId5" Type="http://schemas.openxmlformats.org/officeDocument/2006/relationships/slide" Target="slides/slide3.xml"/><Relationship Id="rId49" Type="http://schemas.openxmlformats.org/officeDocument/2006/relationships/slide" Target="slides/slide46.xml"/><Relationship Id="rId48" Type="http://schemas.openxmlformats.org/officeDocument/2006/relationships/slide" Target="slides/slide45.xml"/><Relationship Id="rId47" Type="http://schemas.openxmlformats.org/officeDocument/2006/relationships/slide" Target="slides/slide44.xml"/><Relationship Id="rId46" Type="http://schemas.openxmlformats.org/officeDocument/2006/relationships/slide" Target="slides/slide43.xml"/><Relationship Id="rId45" Type="http://schemas.openxmlformats.org/officeDocument/2006/relationships/slide" Target="slides/slide42.xml"/><Relationship Id="rId44" Type="http://schemas.openxmlformats.org/officeDocument/2006/relationships/slide" Target="slides/slide41.xml"/><Relationship Id="rId43" Type="http://schemas.openxmlformats.org/officeDocument/2006/relationships/slide" Target="slides/slide40.xml"/><Relationship Id="rId42" Type="http://schemas.openxmlformats.org/officeDocument/2006/relationships/slide" Target="slides/slide39.xml"/><Relationship Id="rId41" Type="http://schemas.openxmlformats.org/officeDocument/2006/relationships/slide" Target="slides/slide38.xml"/><Relationship Id="rId40" Type="http://schemas.openxmlformats.org/officeDocument/2006/relationships/slide" Target="slides/slide37.xml"/><Relationship Id="rId4" Type="http://schemas.openxmlformats.org/officeDocument/2006/relationships/slide" Target="slides/slide2.xml"/><Relationship Id="rId39" Type="http://schemas.openxmlformats.org/officeDocument/2006/relationships/slide" Target="slides/slide36.xml"/><Relationship Id="rId38" Type="http://schemas.openxmlformats.org/officeDocument/2006/relationships/slide" Target="slides/slide35.xml"/><Relationship Id="rId37" Type="http://schemas.openxmlformats.org/officeDocument/2006/relationships/slide" Target="slides/slide34.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0845C0A-9C21-4B8F-BEBC-28D18757B68C}"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A6669F8-F3C5-4AAA-AF0A-5F4450573ABF}"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2.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3.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CA6669F8-F3C5-4AAA-AF0A-5F4450573ABF}"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r>
              <a:rPr lang="zh-CN" altLang="en-US"/>
              <a:t>政策支持：</a:t>
            </a:r>
            <a:r>
              <a:rPr lang="en-US" altLang="zh-CN"/>
              <a:t>10</a:t>
            </a:r>
            <a:r>
              <a:rPr lang="zh-CN" altLang="en-US"/>
              <a:t>万码农</a:t>
            </a:r>
            <a:endParaRPr lang="zh-CN" altLang="en-US"/>
          </a:p>
          <a:p>
            <a:r>
              <a:rPr lang="zh-CN" altLang="en-US"/>
              <a:t>行业背景：强大的甲方</a:t>
            </a:r>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1" name="幻灯片图像占位符 1"/>
          <p:cNvSpPr>
            <a:spLocks noGrp="1" noRot="1" noChangeAspect="1"/>
          </p:cNvSpPr>
          <p:nvPr>
            <p:ph type="sldImg"/>
          </p:nvPr>
        </p:nvSpPr>
        <p:spPr/>
      </p:sp>
      <p:sp>
        <p:nvSpPr>
          <p:cNvPr id="10242" name="备注占位符 2"/>
          <p:cNvSpPr>
            <a:spLocks noGrp="1"/>
          </p:cNvSpPr>
          <p:nvPr>
            <p:ph type="body"/>
          </p:nvPr>
        </p:nvSpPr>
        <p:spPr/>
        <p:txBody>
          <a:bodyPr lIns="91440" tIns="45720" rIns="91440" bIns="45720" anchor="t" anchorCtr="0"/>
          <a:p>
            <a:pPr lvl="0"/>
            <a:endParaRPr lang="zh-CN" altLang="en-US"/>
          </a:p>
        </p:txBody>
      </p:sp>
      <p:sp>
        <p:nvSpPr>
          <p:cNvPr id="10243" name="灯片编号占位符 3"/>
          <p:cNvSpPr>
            <a:spLocks noGrp="1"/>
          </p:cNvSpPr>
          <p:nvPr>
            <p:ph type="sldNum" sz="quarter"/>
          </p:nvPr>
        </p:nvSpPr>
        <p:spPr>
          <a:xfrm>
            <a:off x="3884613" y="8685213"/>
            <a:ext cx="2971800" cy="457200"/>
          </a:xfrm>
          <a:prstGeom prst="rect">
            <a:avLst/>
          </a:prstGeom>
          <a:noFill/>
          <a:ln w="9525">
            <a:noFill/>
          </a:ln>
        </p:spPr>
        <p:txBody>
          <a:bodyPr vert="horz" lIns="91440" tIns="45720" rIns="91440" bIns="45720" anchor="b" anchorCtr="0"/>
          <a:p>
            <a:pPr lvl="0" algn="r"/>
            <a:fld id="{9A0DB2DC-4C9A-4742-B13C-FB6460FD3503}" type="slidenum">
              <a:rPr lang="zh-CN" altLang="en-US" sz="1200">
                <a:latin typeface="Calibri" panose="020F0502020204030204" pitchFamily="34" charset="0"/>
                <a:ea typeface="宋体" panose="02010600030101010101" pitchFamily="2" charset="-122"/>
              </a:rPr>
            </a:fld>
            <a:endParaRPr lang="zh-CN" altLang="en-US" sz="1200">
              <a:latin typeface="Calibri" panose="020F0502020204030204" pitchFamily="34" charset="0"/>
              <a:ea typeface="宋体" panose="02010600030101010101" pitchFamily="2" charset="-122"/>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74281D7-AB8B-4A49-B31C-4FE8BBA57302}" type="slidenum">
              <a:rPr lang="zh-CN" altLang="en-US" smtClean="0">
                <a:solidFill>
                  <a:prstClr val="black"/>
                </a:solidFill>
                <a:latin typeface="Calibri" panose="020F0502020204030204"/>
              </a:rPr>
            </a:fld>
            <a:endParaRPr lang="zh-CN" altLang="en-US" dirty="0">
              <a:solidFill>
                <a:prstClr val="black"/>
              </a:solidFill>
              <a:latin typeface="Calibri" panose="020F0502020204030204"/>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r>
              <a:rPr lang="en-US" altLang="zh-CN"/>
              <a:t>UI</a:t>
            </a:r>
            <a:r>
              <a:rPr lang="zh-CN" altLang="en-US"/>
              <a:t>设计</a:t>
            </a:r>
            <a:r>
              <a:rPr lang="en-US" altLang="zh-CN"/>
              <a:t>/H5</a:t>
            </a:r>
            <a:r>
              <a:rPr lang="zh-CN" altLang="en-US"/>
              <a:t>前端</a:t>
            </a:r>
            <a:r>
              <a:rPr lang="en-US" altLang="zh-CN"/>
              <a:t> </a:t>
            </a:r>
            <a:r>
              <a:rPr lang="zh-CN" altLang="en-US"/>
              <a:t>工作视频</a:t>
            </a:r>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r>
              <a:rPr lang="zh-CN" altLang="en-US"/>
              <a:t>公司图片</a:t>
            </a:r>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r>
              <a:rPr lang="zh-CN" altLang="en-US"/>
              <a:t>住宿图片</a:t>
            </a:r>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14" name="图片占位符 13"/>
          <p:cNvSpPr>
            <a:spLocks noGrp="1"/>
          </p:cNvSpPr>
          <p:nvPr>
            <p:ph type="pic" sz="quarter" idx="11"/>
          </p:nvPr>
        </p:nvSpPr>
        <p:spPr>
          <a:xfrm>
            <a:off x="3044136" y="4337935"/>
            <a:ext cx="1357313" cy="833438"/>
          </a:xfrm>
          <a:custGeom>
            <a:avLst/>
            <a:gdLst>
              <a:gd name="connsiteX0" fmla="*/ 0 w 1357313"/>
              <a:gd name="connsiteY0" fmla="*/ 0 h 833438"/>
              <a:gd name="connsiteX1" fmla="*/ 1357313 w 1357313"/>
              <a:gd name="connsiteY1" fmla="*/ 0 h 833438"/>
              <a:gd name="connsiteX2" fmla="*/ 1357313 w 1357313"/>
              <a:gd name="connsiteY2" fmla="*/ 833438 h 833438"/>
              <a:gd name="connsiteX3" fmla="*/ 0 w 1357313"/>
              <a:gd name="connsiteY3" fmla="*/ 833438 h 833438"/>
            </a:gdLst>
            <a:ahLst/>
            <a:cxnLst>
              <a:cxn ang="0">
                <a:pos x="connsiteX0" y="connsiteY0"/>
              </a:cxn>
              <a:cxn ang="0">
                <a:pos x="connsiteX1" y="connsiteY1"/>
              </a:cxn>
              <a:cxn ang="0">
                <a:pos x="connsiteX2" y="connsiteY2"/>
              </a:cxn>
              <a:cxn ang="0">
                <a:pos x="connsiteX3" y="connsiteY3"/>
              </a:cxn>
            </a:cxnLst>
            <a:rect l="l" t="t" r="r" b="b"/>
            <a:pathLst>
              <a:path w="1357313" h="833438">
                <a:moveTo>
                  <a:pt x="0" y="0"/>
                </a:moveTo>
                <a:lnTo>
                  <a:pt x="1357313" y="0"/>
                </a:lnTo>
                <a:lnTo>
                  <a:pt x="1357313" y="833438"/>
                </a:lnTo>
                <a:lnTo>
                  <a:pt x="0" y="833438"/>
                </a:lnTo>
                <a:close/>
              </a:path>
            </a:pathLst>
          </a:custGeom>
        </p:spPr>
        <p:txBody>
          <a:bodyPr wrap="square">
            <a:noAutofit/>
          </a:bodyPr>
          <a:lstStyle/>
          <a:p>
            <a:endParaRPr lang="zh-CN" altLang="en-US"/>
          </a:p>
        </p:txBody>
      </p:sp>
      <p:sp>
        <p:nvSpPr>
          <p:cNvPr id="11" name="图片占位符 10"/>
          <p:cNvSpPr>
            <a:spLocks noGrp="1"/>
          </p:cNvSpPr>
          <p:nvPr>
            <p:ph type="pic" sz="quarter" idx="10"/>
          </p:nvPr>
        </p:nvSpPr>
        <p:spPr>
          <a:xfrm>
            <a:off x="1466894" y="2935475"/>
            <a:ext cx="2475950" cy="1255776"/>
          </a:xfrm>
          <a:custGeom>
            <a:avLst/>
            <a:gdLst>
              <a:gd name="connsiteX0" fmla="*/ 0 w 2475950"/>
              <a:gd name="connsiteY0" fmla="*/ 0 h 1255776"/>
              <a:gd name="connsiteX1" fmla="*/ 2475950 w 2475950"/>
              <a:gd name="connsiteY1" fmla="*/ 0 h 1255776"/>
              <a:gd name="connsiteX2" fmla="*/ 2475950 w 2475950"/>
              <a:gd name="connsiteY2" fmla="*/ 1255776 h 1255776"/>
              <a:gd name="connsiteX3" fmla="*/ 0 w 2475950"/>
              <a:gd name="connsiteY3" fmla="*/ 1255776 h 1255776"/>
            </a:gdLst>
            <a:ahLst/>
            <a:cxnLst>
              <a:cxn ang="0">
                <a:pos x="connsiteX0" y="connsiteY0"/>
              </a:cxn>
              <a:cxn ang="0">
                <a:pos x="connsiteX1" y="connsiteY1"/>
              </a:cxn>
              <a:cxn ang="0">
                <a:pos x="connsiteX2" y="connsiteY2"/>
              </a:cxn>
              <a:cxn ang="0">
                <a:pos x="connsiteX3" y="connsiteY3"/>
              </a:cxn>
            </a:cxnLst>
            <a:rect l="l" t="t" r="r" b="b"/>
            <a:pathLst>
              <a:path w="2475950" h="1255776">
                <a:moveTo>
                  <a:pt x="0" y="0"/>
                </a:moveTo>
                <a:lnTo>
                  <a:pt x="2475950" y="0"/>
                </a:lnTo>
                <a:lnTo>
                  <a:pt x="2475950" y="1255776"/>
                </a:lnTo>
                <a:lnTo>
                  <a:pt x="0" y="1255776"/>
                </a:lnTo>
                <a:close/>
              </a:path>
            </a:pathLst>
          </a:custGeom>
        </p:spPr>
        <p:txBody>
          <a:bodyPr wrap="square">
            <a:noAutofit/>
          </a:bodyPr>
          <a:lstStyle/>
          <a:p>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endParaRPr lang="zh-CN" altLang="en-US"/>
          </a:p>
        </p:txBody>
      </p:sp>
      <p:sp>
        <p:nvSpPr>
          <p:cNvPr id="3" name="竖排文字占位符 2"/>
          <p:cNvSpPr>
            <a:spLocks noGrp="1"/>
          </p:cNvSpPr>
          <p:nvPr>
            <p:ph type="body" orient="vert" idx="1" hasCustomPrompt="1"/>
          </p:nvPr>
        </p:nvSpPr>
        <p:spPr>
          <a:xfrm>
            <a:off x="838200" y="1825625"/>
            <a:ext cx="10515600" cy="4351338"/>
          </a:xfrm>
          <a:prstGeom prst="rect">
            <a:avLst/>
          </a:prstGeom>
        </p:spPr>
        <p:txBody>
          <a:bodyPr vert="eaVert"/>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2D1B20E1-5EBB-41B2-9944-C19AFD7D6F9C}" type="datetimeFigureOut">
              <a:rPr lang="zh-CN" altLang="en-US" smtClean="0"/>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6A2A0277-C506-466C-A2F0-90DD61DD966D}" type="slidenum">
              <a:rPr lang="zh-CN" altLang="en-US" smtClean="0"/>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hasCustomPrompt="1"/>
          </p:nvPr>
        </p:nvSpPr>
        <p:spPr>
          <a:xfrm>
            <a:off x="838200" y="365125"/>
            <a:ext cx="7734300" cy="5811838"/>
          </a:xfrm>
          <a:prstGeom prst="rect">
            <a:avLst/>
          </a:prstGeom>
        </p:spPr>
        <p:txBody>
          <a:bodyPr vert="eaVert"/>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2D1B20E1-5EBB-41B2-9944-C19AFD7D6F9C}" type="datetimeFigureOut">
              <a:rPr lang="zh-CN" altLang="en-US" smtClean="0"/>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6A2A0277-C506-466C-A2F0-90DD61DD966D}" type="slidenum">
              <a:rPr lang="zh-CN" altLang="en-US" smtClean="0"/>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自定义版式">
    <p:spTree>
      <p:nvGrpSpPr>
        <p:cNvPr id="1" name=""/>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Requires="p14">
      <p:transition spd="slow" p14:dur="2250" advClick="0" advTm="23000">
        <p:cut/>
      </p:transition>
    </mc:Choice>
    <mc:Fallback>
      <p:transition spd="slow" advClick="0" advTm="23000">
        <p:cut/>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18" name="图片占位符 17"/>
          <p:cNvSpPr>
            <a:spLocks noGrp="1"/>
          </p:cNvSpPr>
          <p:nvPr>
            <p:ph type="pic" sz="quarter" idx="12"/>
          </p:nvPr>
        </p:nvSpPr>
        <p:spPr>
          <a:xfrm>
            <a:off x="8778876" y="2224088"/>
            <a:ext cx="2835275" cy="2182812"/>
          </a:xfrm>
          <a:custGeom>
            <a:avLst/>
            <a:gdLst>
              <a:gd name="connsiteX0" fmla="*/ 0 w 2835275"/>
              <a:gd name="connsiteY0" fmla="*/ 0 h 2182812"/>
              <a:gd name="connsiteX1" fmla="*/ 2835275 w 2835275"/>
              <a:gd name="connsiteY1" fmla="*/ 0 h 2182812"/>
              <a:gd name="connsiteX2" fmla="*/ 2835275 w 2835275"/>
              <a:gd name="connsiteY2" fmla="*/ 2182812 h 2182812"/>
              <a:gd name="connsiteX3" fmla="*/ 0 w 2835275"/>
              <a:gd name="connsiteY3" fmla="*/ 2182812 h 2182812"/>
            </a:gdLst>
            <a:ahLst/>
            <a:cxnLst>
              <a:cxn ang="0">
                <a:pos x="connsiteX0" y="connsiteY0"/>
              </a:cxn>
              <a:cxn ang="0">
                <a:pos x="connsiteX1" y="connsiteY1"/>
              </a:cxn>
              <a:cxn ang="0">
                <a:pos x="connsiteX2" y="connsiteY2"/>
              </a:cxn>
              <a:cxn ang="0">
                <a:pos x="connsiteX3" y="connsiteY3"/>
              </a:cxn>
            </a:cxnLst>
            <a:rect l="l" t="t" r="r" b="b"/>
            <a:pathLst>
              <a:path w="2835275" h="2182812">
                <a:moveTo>
                  <a:pt x="0" y="0"/>
                </a:moveTo>
                <a:lnTo>
                  <a:pt x="2835275" y="0"/>
                </a:lnTo>
                <a:lnTo>
                  <a:pt x="2835275" y="2182812"/>
                </a:lnTo>
                <a:lnTo>
                  <a:pt x="0" y="2182812"/>
                </a:lnTo>
                <a:close/>
              </a:path>
            </a:pathLst>
          </a:custGeom>
        </p:spPr>
        <p:txBody>
          <a:bodyPr wrap="square">
            <a:noAutofit/>
          </a:bodyPr>
          <a:lstStyle/>
          <a:p>
            <a:endParaRPr lang="zh-CN" altLang="en-US"/>
          </a:p>
        </p:txBody>
      </p:sp>
      <p:sp>
        <p:nvSpPr>
          <p:cNvPr id="15" name="图片占位符 14"/>
          <p:cNvSpPr>
            <a:spLocks noGrp="1"/>
          </p:cNvSpPr>
          <p:nvPr>
            <p:ph type="pic" sz="quarter" idx="11"/>
          </p:nvPr>
        </p:nvSpPr>
        <p:spPr>
          <a:xfrm>
            <a:off x="4653756" y="2224089"/>
            <a:ext cx="2884488" cy="2185987"/>
          </a:xfrm>
          <a:custGeom>
            <a:avLst/>
            <a:gdLst>
              <a:gd name="connsiteX0" fmla="*/ 0 w 2884488"/>
              <a:gd name="connsiteY0" fmla="*/ 0 h 2185987"/>
              <a:gd name="connsiteX1" fmla="*/ 2884488 w 2884488"/>
              <a:gd name="connsiteY1" fmla="*/ 0 h 2185987"/>
              <a:gd name="connsiteX2" fmla="*/ 2884488 w 2884488"/>
              <a:gd name="connsiteY2" fmla="*/ 2185987 h 2185987"/>
              <a:gd name="connsiteX3" fmla="*/ 0 w 2884488"/>
              <a:gd name="connsiteY3" fmla="*/ 2185987 h 2185987"/>
            </a:gdLst>
            <a:ahLst/>
            <a:cxnLst>
              <a:cxn ang="0">
                <a:pos x="connsiteX0" y="connsiteY0"/>
              </a:cxn>
              <a:cxn ang="0">
                <a:pos x="connsiteX1" y="connsiteY1"/>
              </a:cxn>
              <a:cxn ang="0">
                <a:pos x="connsiteX2" y="connsiteY2"/>
              </a:cxn>
              <a:cxn ang="0">
                <a:pos x="connsiteX3" y="connsiteY3"/>
              </a:cxn>
            </a:cxnLst>
            <a:rect l="l" t="t" r="r" b="b"/>
            <a:pathLst>
              <a:path w="2884488" h="2185987">
                <a:moveTo>
                  <a:pt x="0" y="0"/>
                </a:moveTo>
                <a:lnTo>
                  <a:pt x="2884488" y="0"/>
                </a:lnTo>
                <a:lnTo>
                  <a:pt x="2884488" y="2185987"/>
                </a:lnTo>
                <a:lnTo>
                  <a:pt x="0" y="2185987"/>
                </a:lnTo>
                <a:close/>
              </a:path>
            </a:pathLst>
          </a:custGeom>
        </p:spPr>
        <p:txBody>
          <a:bodyPr wrap="square">
            <a:noAutofit/>
          </a:bodyPr>
          <a:lstStyle/>
          <a:p>
            <a:endParaRPr lang="zh-CN" altLang="en-US"/>
          </a:p>
        </p:txBody>
      </p:sp>
      <p:sp>
        <p:nvSpPr>
          <p:cNvPr id="12" name="图片占位符 11"/>
          <p:cNvSpPr>
            <a:spLocks noGrp="1"/>
          </p:cNvSpPr>
          <p:nvPr>
            <p:ph type="pic" sz="quarter" idx="10"/>
          </p:nvPr>
        </p:nvSpPr>
        <p:spPr>
          <a:xfrm>
            <a:off x="569119" y="2224089"/>
            <a:ext cx="2843212" cy="2185987"/>
          </a:xfrm>
          <a:custGeom>
            <a:avLst/>
            <a:gdLst>
              <a:gd name="connsiteX0" fmla="*/ 0 w 2843212"/>
              <a:gd name="connsiteY0" fmla="*/ 0 h 2185987"/>
              <a:gd name="connsiteX1" fmla="*/ 2843212 w 2843212"/>
              <a:gd name="connsiteY1" fmla="*/ 0 h 2185987"/>
              <a:gd name="connsiteX2" fmla="*/ 2843212 w 2843212"/>
              <a:gd name="connsiteY2" fmla="*/ 2185987 h 2185987"/>
              <a:gd name="connsiteX3" fmla="*/ 0 w 2843212"/>
              <a:gd name="connsiteY3" fmla="*/ 2185987 h 2185987"/>
            </a:gdLst>
            <a:ahLst/>
            <a:cxnLst>
              <a:cxn ang="0">
                <a:pos x="connsiteX0" y="connsiteY0"/>
              </a:cxn>
              <a:cxn ang="0">
                <a:pos x="connsiteX1" y="connsiteY1"/>
              </a:cxn>
              <a:cxn ang="0">
                <a:pos x="connsiteX2" y="connsiteY2"/>
              </a:cxn>
              <a:cxn ang="0">
                <a:pos x="connsiteX3" y="connsiteY3"/>
              </a:cxn>
            </a:cxnLst>
            <a:rect l="l" t="t" r="r" b="b"/>
            <a:pathLst>
              <a:path w="2843212" h="2185987">
                <a:moveTo>
                  <a:pt x="0" y="0"/>
                </a:moveTo>
                <a:lnTo>
                  <a:pt x="2843212" y="0"/>
                </a:lnTo>
                <a:lnTo>
                  <a:pt x="2843212" y="2185987"/>
                </a:lnTo>
                <a:lnTo>
                  <a:pt x="0" y="2185987"/>
                </a:lnTo>
                <a:close/>
              </a:path>
            </a:pathLst>
          </a:custGeom>
        </p:spPr>
        <p:txBody>
          <a:bodyPr wrap="square">
            <a:noAutofit/>
          </a:bodyPr>
          <a:lstStyle/>
          <a:p>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22" name="图片占位符 21"/>
          <p:cNvSpPr>
            <a:spLocks noGrp="1"/>
          </p:cNvSpPr>
          <p:nvPr>
            <p:ph type="pic" sz="quarter" idx="13"/>
          </p:nvPr>
        </p:nvSpPr>
        <p:spPr>
          <a:xfrm>
            <a:off x="9141310" y="1798193"/>
            <a:ext cx="1993900" cy="2769988"/>
          </a:xfrm>
          <a:custGeom>
            <a:avLst/>
            <a:gdLst>
              <a:gd name="connsiteX0" fmla="*/ 0 w 1993900"/>
              <a:gd name="connsiteY0" fmla="*/ 0 h 2769988"/>
              <a:gd name="connsiteX1" fmla="*/ 1993900 w 1993900"/>
              <a:gd name="connsiteY1" fmla="*/ 0 h 2769988"/>
              <a:gd name="connsiteX2" fmla="*/ 1993900 w 1993900"/>
              <a:gd name="connsiteY2" fmla="*/ 2769988 h 2769988"/>
              <a:gd name="connsiteX3" fmla="*/ 0 w 1993900"/>
              <a:gd name="connsiteY3" fmla="*/ 2769988 h 2769988"/>
            </a:gdLst>
            <a:ahLst/>
            <a:cxnLst>
              <a:cxn ang="0">
                <a:pos x="connsiteX0" y="connsiteY0"/>
              </a:cxn>
              <a:cxn ang="0">
                <a:pos x="connsiteX1" y="connsiteY1"/>
              </a:cxn>
              <a:cxn ang="0">
                <a:pos x="connsiteX2" y="connsiteY2"/>
              </a:cxn>
              <a:cxn ang="0">
                <a:pos x="connsiteX3" y="connsiteY3"/>
              </a:cxn>
            </a:cxnLst>
            <a:rect l="l" t="t" r="r" b="b"/>
            <a:pathLst>
              <a:path w="1993900" h="2769988">
                <a:moveTo>
                  <a:pt x="0" y="0"/>
                </a:moveTo>
                <a:lnTo>
                  <a:pt x="1993900" y="0"/>
                </a:lnTo>
                <a:lnTo>
                  <a:pt x="1993900" y="2769988"/>
                </a:lnTo>
                <a:lnTo>
                  <a:pt x="0" y="2769988"/>
                </a:lnTo>
                <a:close/>
              </a:path>
            </a:pathLst>
          </a:custGeom>
        </p:spPr>
        <p:txBody>
          <a:bodyPr wrap="square">
            <a:noAutofit/>
          </a:bodyPr>
          <a:lstStyle/>
          <a:p>
            <a:endParaRPr lang="zh-CN" altLang="en-US"/>
          </a:p>
        </p:txBody>
      </p:sp>
      <p:sp>
        <p:nvSpPr>
          <p:cNvPr id="19" name="图片占位符 18"/>
          <p:cNvSpPr>
            <a:spLocks noGrp="1"/>
          </p:cNvSpPr>
          <p:nvPr>
            <p:ph type="pic" sz="quarter" idx="12"/>
          </p:nvPr>
        </p:nvSpPr>
        <p:spPr>
          <a:xfrm>
            <a:off x="6450215" y="1798193"/>
            <a:ext cx="1986415" cy="2769988"/>
          </a:xfrm>
          <a:custGeom>
            <a:avLst/>
            <a:gdLst>
              <a:gd name="connsiteX0" fmla="*/ 0 w 1986415"/>
              <a:gd name="connsiteY0" fmla="*/ 0 h 2769988"/>
              <a:gd name="connsiteX1" fmla="*/ 1986415 w 1986415"/>
              <a:gd name="connsiteY1" fmla="*/ 0 h 2769988"/>
              <a:gd name="connsiteX2" fmla="*/ 1986415 w 1986415"/>
              <a:gd name="connsiteY2" fmla="*/ 2769988 h 2769988"/>
              <a:gd name="connsiteX3" fmla="*/ 0 w 1986415"/>
              <a:gd name="connsiteY3" fmla="*/ 2769988 h 2769988"/>
            </a:gdLst>
            <a:ahLst/>
            <a:cxnLst>
              <a:cxn ang="0">
                <a:pos x="connsiteX0" y="connsiteY0"/>
              </a:cxn>
              <a:cxn ang="0">
                <a:pos x="connsiteX1" y="connsiteY1"/>
              </a:cxn>
              <a:cxn ang="0">
                <a:pos x="connsiteX2" y="connsiteY2"/>
              </a:cxn>
              <a:cxn ang="0">
                <a:pos x="connsiteX3" y="connsiteY3"/>
              </a:cxn>
            </a:cxnLst>
            <a:rect l="l" t="t" r="r" b="b"/>
            <a:pathLst>
              <a:path w="1986415" h="2769988">
                <a:moveTo>
                  <a:pt x="0" y="0"/>
                </a:moveTo>
                <a:lnTo>
                  <a:pt x="1986415" y="0"/>
                </a:lnTo>
                <a:lnTo>
                  <a:pt x="1986415" y="2769988"/>
                </a:lnTo>
                <a:lnTo>
                  <a:pt x="0" y="2769988"/>
                </a:lnTo>
                <a:close/>
              </a:path>
            </a:pathLst>
          </a:custGeom>
        </p:spPr>
        <p:txBody>
          <a:bodyPr wrap="square">
            <a:noAutofit/>
          </a:bodyPr>
          <a:lstStyle/>
          <a:p>
            <a:endParaRPr lang="zh-CN" altLang="en-US"/>
          </a:p>
        </p:txBody>
      </p:sp>
      <p:sp>
        <p:nvSpPr>
          <p:cNvPr id="16" name="图片占位符 15"/>
          <p:cNvSpPr>
            <a:spLocks noGrp="1"/>
          </p:cNvSpPr>
          <p:nvPr>
            <p:ph type="pic" sz="quarter" idx="11"/>
          </p:nvPr>
        </p:nvSpPr>
        <p:spPr>
          <a:xfrm>
            <a:off x="3770682" y="1798193"/>
            <a:ext cx="1955801" cy="2769988"/>
          </a:xfrm>
          <a:custGeom>
            <a:avLst/>
            <a:gdLst>
              <a:gd name="connsiteX0" fmla="*/ 0 w 1955801"/>
              <a:gd name="connsiteY0" fmla="*/ 0 h 2769988"/>
              <a:gd name="connsiteX1" fmla="*/ 1955801 w 1955801"/>
              <a:gd name="connsiteY1" fmla="*/ 0 h 2769988"/>
              <a:gd name="connsiteX2" fmla="*/ 1955801 w 1955801"/>
              <a:gd name="connsiteY2" fmla="*/ 2769988 h 2769988"/>
              <a:gd name="connsiteX3" fmla="*/ 0 w 1955801"/>
              <a:gd name="connsiteY3" fmla="*/ 2769988 h 2769988"/>
            </a:gdLst>
            <a:ahLst/>
            <a:cxnLst>
              <a:cxn ang="0">
                <a:pos x="connsiteX0" y="connsiteY0"/>
              </a:cxn>
              <a:cxn ang="0">
                <a:pos x="connsiteX1" y="connsiteY1"/>
              </a:cxn>
              <a:cxn ang="0">
                <a:pos x="connsiteX2" y="connsiteY2"/>
              </a:cxn>
              <a:cxn ang="0">
                <a:pos x="connsiteX3" y="connsiteY3"/>
              </a:cxn>
            </a:cxnLst>
            <a:rect l="l" t="t" r="r" b="b"/>
            <a:pathLst>
              <a:path w="1955801" h="2769988">
                <a:moveTo>
                  <a:pt x="0" y="0"/>
                </a:moveTo>
                <a:lnTo>
                  <a:pt x="1955801" y="0"/>
                </a:lnTo>
                <a:lnTo>
                  <a:pt x="1955801" y="2769988"/>
                </a:lnTo>
                <a:lnTo>
                  <a:pt x="0" y="2769988"/>
                </a:lnTo>
                <a:close/>
              </a:path>
            </a:pathLst>
          </a:custGeom>
        </p:spPr>
        <p:txBody>
          <a:bodyPr wrap="square">
            <a:noAutofit/>
          </a:bodyPr>
          <a:lstStyle/>
          <a:p>
            <a:endParaRPr lang="zh-CN" altLang="en-US"/>
          </a:p>
        </p:txBody>
      </p:sp>
      <p:sp>
        <p:nvSpPr>
          <p:cNvPr id="13" name="图片占位符 12"/>
          <p:cNvSpPr>
            <a:spLocks noGrp="1"/>
          </p:cNvSpPr>
          <p:nvPr>
            <p:ph type="pic" sz="quarter" idx="10"/>
          </p:nvPr>
        </p:nvSpPr>
        <p:spPr>
          <a:xfrm>
            <a:off x="1063354" y="1798193"/>
            <a:ext cx="1980774" cy="2769988"/>
          </a:xfrm>
          <a:custGeom>
            <a:avLst/>
            <a:gdLst>
              <a:gd name="connsiteX0" fmla="*/ 0 w 1980774"/>
              <a:gd name="connsiteY0" fmla="*/ 0 h 2769988"/>
              <a:gd name="connsiteX1" fmla="*/ 1980774 w 1980774"/>
              <a:gd name="connsiteY1" fmla="*/ 0 h 2769988"/>
              <a:gd name="connsiteX2" fmla="*/ 1980774 w 1980774"/>
              <a:gd name="connsiteY2" fmla="*/ 2769988 h 2769988"/>
              <a:gd name="connsiteX3" fmla="*/ 0 w 1980774"/>
              <a:gd name="connsiteY3" fmla="*/ 2769988 h 2769988"/>
            </a:gdLst>
            <a:ahLst/>
            <a:cxnLst>
              <a:cxn ang="0">
                <a:pos x="connsiteX0" y="connsiteY0"/>
              </a:cxn>
              <a:cxn ang="0">
                <a:pos x="connsiteX1" y="connsiteY1"/>
              </a:cxn>
              <a:cxn ang="0">
                <a:pos x="connsiteX2" y="connsiteY2"/>
              </a:cxn>
              <a:cxn ang="0">
                <a:pos x="connsiteX3" y="connsiteY3"/>
              </a:cxn>
            </a:cxnLst>
            <a:rect l="l" t="t" r="r" b="b"/>
            <a:pathLst>
              <a:path w="1980774" h="2769988">
                <a:moveTo>
                  <a:pt x="0" y="0"/>
                </a:moveTo>
                <a:lnTo>
                  <a:pt x="1980774" y="0"/>
                </a:lnTo>
                <a:lnTo>
                  <a:pt x="1980774" y="2769988"/>
                </a:lnTo>
                <a:lnTo>
                  <a:pt x="0" y="2769988"/>
                </a:lnTo>
                <a:close/>
              </a:path>
            </a:pathLst>
          </a:custGeom>
        </p:spPr>
        <p:txBody>
          <a:bodyPr wrap="square">
            <a:noAutofit/>
          </a:bodyPr>
          <a:lstStyle/>
          <a:p>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
        <p:nvSpPr>
          <p:cNvPr id="19" name="图片占位符 18"/>
          <p:cNvSpPr>
            <a:spLocks noGrp="1"/>
          </p:cNvSpPr>
          <p:nvPr>
            <p:ph type="pic" sz="quarter" idx="12"/>
          </p:nvPr>
        </p:nvSpPr>
        <p:spPr>
          <a:xfrm>
            <a:off x="2915341" y="4905376"/>
            <a:ext cx="1812234" cy="1187651"/>
          </a:xfrm>
          <a:custGeom>
            <a:avLst/>
            <a:gdLst>
              <a:gd name="connsiteX0" fmla="*/ 326034 w 1812234"/>
              <a:gd name="connsiteY0" fmla="*/ 0 h 1187651"/>
              <a:gd name="connsiteX1" fmla="*/ 1486200 w 1812234"/>
              <a:gd name="connsiteY1" fmla="*/ 0 h 1187651"/>
              <a:gd name="connsiteX2" fmla="*/ 1812234 w 1812234"/>
              <a:gd name="connsiteY2" fmla="*/ 326034 h 1187651"/>
              <a:gd name="connsiteX3" fmla="*/ 1812234 w 1812234"/>
              <a:gd name="connsiteY3" fmla="*/ 861617 h 1187651"/>
              <a:gd name="connsiteX4" fmla="*/ 1486200 w 1812234"/>
              <a:gd name="connsiteY4" fmla="*/ 1187651 h 1187651"/>
              <a:gd name="connsiteX5" fmla="*/ 326034 w 1812234"/>
              <a:gd name="connsiteY5" fmla="*/ 1187651 h 1187651"/>
              <a:gd name="connsiteX6" fmla="*/ 0 w 1812234"/>
              <a:gd name="connsiteY6" fmla="*/ 861617 h 1187651"/>
              <a:gd name="connsiteX7" fmla="*/ 0 w 1812234"/>
              <a:gd name="connsiteY7" fmla="*/ 326034 h 1187651"/>
              <a:gd name="connsiteX8" fmla="*/ 326034 w 1812234"/>
              <a:gd name="connsiteY8" fmla="*/ 0 h 118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2234" h="1187651">
                <a:moveTo>
                  <a:pt x="326034" y="0"/>
                </a:moveTo>
                <a:lnTo>
                  <a:pt x="1486200" y="0"/>
                </a:lnTo>
                <a:cubicBezTo>
                  <a:pt x="1666264" y="0"/>
                  <a:pt x="1812234" y="145970"/>
                  <a:pt x="1812234" y="326034"/>
                </a:cubicBezTo>
                <a:lnTo>
                  <a:pt x="1812234" y="861617"/>
                </a:lnTo>
                <a:cubicBezTo>
                  <a:pt x="1812234" y="1041681"/>
                  <a:pt x="1666264" y="1187651"/>
                  <a:pt x="1486200" y="1187651"/>
                </a:cubicBezTo>
                <a:lnTo>
                  <a:pt x="326034" y="1187651"/>
                </a:lnTo>
                <a:cubicBezTo>
                  <a:pt x="145970" y="1187651"/>
                  <a:pt x="0" y="1041681"/>
                  <a:pt x="0" y="861617"/>
                </a:cubicBezTo>
                <a:lnTo>
                  <a:pt x="0" y="326034"/>
                </a:lnTo>
                <a:cubicBezTo>
                  <a:pt x="0" y="145970"/>
                  <a:pt x="145970" y="0"/>
                  <a:pt x="326034" y="0"/>
                </a:cubicBezTo>
                <a:close/>
              </a:path>
            </a:pathLst>
          </a:custGeom>
        </p:spPr>
        <p:txBody>
          <a:bodyPr wrap="square">
            <a:noAutofit/>
          </a:bodyPr>
          <a:lstStyle/>
          <a:p>
            <a:endParaRPr lang="zh-CN" altLang="en-US"/>
          </a:p>
        </p:txBody>
      </p:sp>
      <p:sp>
        <p:nvSpPr>
          <p:cNvPr id="16" name="图片占位符 15"/>
          <p:cNvSpPr>
            <a:spLocks noGrp="1"/>
          </p:cNvSpPr>
          <p:nvPr>
            <p:ph type="pic" sz="quarter" idx="11"/>
          </p:nvPr>
        </p:nvSpPr>
        <p:spPr>
          <a:xfrm>
            <a:off x="7457776" y="3124448"/>
            <a:ext cx="1774588" cy="1183058"/>
          </a:xfrm>
          <a:custGeom>
            <a:avLst/>
            <a:gdLst>
              <a:gd name="connsiteX0" fmla="*/ 324773 w 1774588"/>
              <a:gd name="connsiteY0" fmla="*/ 0 h 1183058"/>
              <a:gd name="connsiteX1" fmla="*/ 1449815 w 1774588"/>
              <a:gd name="connsiteY1" fmla="*/ 0 h 1183058"/>
              <a:gd name="connsiteX2" fmla="*/ 1774588 w 1774588"/>
              <a:gd name="connsiteY2" fmla="*/ 324773 h 1183058"/>
              <a:gd name="connsiteX3" fmla="*/ 1774588 w 1774588"/>
              <a:gd name="connsiteY3" fmla="*/ 858285 h 1183058"/>
              <a:gd name="connsiteX4" fmla="*/ 1449815 w 1774588"/>
              <a:gd name="connsiteY4" fmla="*/ 1183058 h 1183058"/>
              <a:gd name="connsiteX5" fmla="*/ 324773 w 1774588"/>
              <a:gd name="connsiteY5" fmla="*/ 1183058 h 1183058"/>
              <a:gd name="connsiteX6" fmla="*/ 0 w 1774588"/>
              <a:gd name="connsiteY6" fmla="*/ 858285 h 1183058"/>
              <a:gd name="connsiteX7" fmla="*/ 0 w 1774588"/>
              <a:gd name="connsiteY7" fmla="*/ 324773 h 1183058"/>
              <a:gd name="connsiteX8" fmla="*/ 324773 w 1774588"/>
              <a:gd name="connsiteY8" fmla="*/ 0 h 118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4588" h="1183058">
                <a:moveTo>
                  <a:pt x="324773" y="0"/>
                </a:moveTo>
                <a:lnTo>
                  <a:pt x="1449815" y="0"/>
                </a:lnTo>
                <a:cubicBezTo>
                  <a:pt x="1629182" y="0"/>
                  <a:pt x="1774588" y="145406"/>
                  <a:pt x="1774588" y="324773"/>
                </a:cubicBezTo>
                <a:lnTo>
                  <a:pt x="1774588" y="858285"/>
                </a:lnTo>
                <a:cubicBezTo>
                  <a:pt x="1774588" y="1037652"/>
                  <a:pt x="1629182" y="1183058"/>
                  <a:pt x="1449815" y="1183058"/>
                </a:cubicBezTo>
                <a:lnTo>
                  <a:pt x="324773" y="1183058"/>
                </a:lnTo>
                <a:cubicBezTo>
                  <a:pt x="145406" y="1183058"/>
                  <a:pt x="0" y="1037652"/>
                  <a:pt x="0" y="858285"/>
                </a:cubicBezTo>
                <a:lnTo>
                  <a:pt x="0" y="324773"/>
                </a:lnTo>
                <a:cubicBezTo>
                  <a:pt x="0" y="145406"/>
                  <a:pt x="145406" y="0"/>
                  <a:pt x="324773" y="0"/>
                </a:cubicBezTo>
                <a:close/>
              </a:path>
            </a:pathLst>
          </a:custGeom>
        </p:spPr>
        <p:txBody>
          <a:bodyPr wrap="square">
            <a:noAutofit/>
          </a:bodyPr>
          <a:lstStyle/>
          <a:p>
            <a:endParaRPr lang="zh-CN" altLang="en-US"/>
          </a:p>
        </p:txBody>
      </p:sp>
      <p:sp>
        <p:nvSpPr>
          <p:cNvPr id="13" name="图片占位符 12"/>
          <p:cNvSpPr>
            <a:spLocks noGrp="1"/>
          </p:cNvSpPr>
          <p:nvPr>
            <p:ph type="pic" sz="quarter" idx="10"/>
          </p:nvPr>
        </p:nvSpPr>
        <p:spPr>
          <a:xfrm>
            <a:off x="3051173" y="1360996"/>
            <a:ext cx="1678067" cy="1165417"/>
          </a:xfrm>
          <a:custGeom>
            <a:avLst/>
            <a:gdLst>
              <a:gd name="connsiteX0" fmla="*/ 319930 w 1678067"/>
              <a:gd name="connsiteY0" fmla="*/ 0 h 1165417"/>
              <a:gd name="connsiteX1" fmla="*/ 1358137 w 1678067"/>
              <a:gd name="connsiteY1" fmla="*/ 0 h 1165417"/>
              <a:gd name="connsiteX2" fmla="*/ 1678067 w 1678067"/>
              <a:gd name="connsiteY2" fmla="*/ 319930 h 1165417"/>
              <a:gd name="connsiteX3" fmla="*/ 1678067 w 1678067"/>
              <a:gd name="connsiteY3" fmla="*/ 845487 h 1165417"/>
              <a:gd name="connsiteX4" fmla="*/ 1358137 w 1678067"/>
              <a:gd name="connsiteY4" fmla="*/ 1165417 h 1165417"/>
              <a:gd name="connsiteX5" fmla="*/ 319930 w 1678067"/>
              <a:gd name="connsiteY5" fmla="*/ 1165417 h 1165417"/>
              <a:gd name="connsiteX6" fmla="*/ 0 w 1678067"/>
              <a:gd name="connsiteY6" fmla="*/ 845487 h 1165417"/>
              <a:gd name="connsiteX7" fmla="*/ 0 w 1678067"/>
              <a:gd name="connsiteY7" fmla="*/ 319930 h 1165417"/>
              <a:gd name="connsiteX8" fmla="*/ 319930 w 1678067"/>
              <a:gd name="connsiteY8" fmla="*/ 0 h 116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8067" h="1165417">
                <a:moveTo>
                  <a:pt x="319930" y="0"/>
                </a:moveTo>
                <a:lnTo>
                  <a:pt x="1358137" y="0"/>
                </a:lnTo>
                <a:cubicBezTo>
                  <a:pt x="1534829" y="0"/>
                  <a:pt x="1678067" y="143238"/>
                  <a:pt x="1678067" y="319930"/>
                </a:cubicBezTo>
                <a:lnTo>
                  <a:pt x="1678067" y="845487"/>
                </a:lnTo>
                <a:cubicBezTo>
                  <a:pt x="1678067" y="1022179"/>
                  <a:pt x="1534829" y="1165417"/>
                  <a:pt x="1358137" y="1165417"/>
                </a:cubicBezTo>
                <a:lnTo>
                  <a:pt x="319930" y="1165417"/>
                </a:lnTo>
                <a:cubicBezTo>
                  <a:pt x="143238" y="1165417"/>
                  <a:pt x="0" y="1022179"/>
                  <a:pt x="0" y="845487"/>
                </a:cubicBezTo>
                <a:lnTo>
                  <a:pt x="0" y="319930"/>
                </a:lnTo>
                <a:cubicBezTo>
                  <a:pt x="0" y="143238"/>
                  <a:pt x="143238" y="0"/>
                  <a:pt x="319930" y="0"/>
                </a:cubicBezTo>
                <a:close/>
              </a:path>
            </a:pathLst>
          </a:custGeom>
        </p:spPr>
        <p:txBody>
          <a:bodyPr wrap="square">
            <a:noAutofit/>
          </a:bodyPr>
          <a:lstStyle/>
          <a:p>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sp>
        <p:nvSpPr>
          <p:cNvPr id="21" name="图片占位符 20"/>
          <p:cNvSpPr>
            <a:spLocks noGrp="1"/>
          </p:cNvSpPr>
          <p:nvPr>
            <p:ph type="pic" sz="quarter" idx="12"/>
          </p:nvPr>
        </p:nvSpPr>
        <p:spPr>
          <a:xfrm>
            <a:off x="2949997" y="3709732"/>
            <a:ext cx="1773933" cy="1182622"/>
          </a:xfrm>
          <a:custGeom>
            <a:avLst/>
            <a:gdLst>
              <a:gd name="connsiteX0" fmla="*/ 324653 w 1773933"/>
              <a:gd name="connsiteY0" fmla="*/ 0 h 1182622"/>
              <a:gd name="connsiteX1" fmla="*/ 1449280 w 1773933"/>
              <a:gd name="connsiteY1" fmla="*/ 0 h 1182622"/>
              <a:gd name="connsiteX2" fmla="*/ 1773933 w 1773933"/>
              <a:gd name="connsiteY2" fmla="*/ 324653 h 1182622"/>
              <a:gd name="connsiteX3" fmla="*/ 1773933 w 1773933"/>
              <a:gd name="connsiteY3" fmla="*/ 857969 h 1182622"/>
              <a:gd name="connsiteX4" fmla="*/ 1449280 w 1773933"/>
              <a:gd name="connsiteY4" fmla="*/ 1182622 h 1182622"/>
              <a:gd name="connsiteX5" fmla="*/ 324653 w 1773933"/>
              <a:gd name="connsiteY5" fmla="*/ 1182622 h 1182622"/>
              <a:gd name="connsiteX6" fmla="*/ 0 w 1773933"/>
              <a:gd name="connsiteY6" fmla="*/ 857969 h 1182622"/>
              <a:gd name="connsiteX7" fmla="*/ 0 w 1773933"/>
              <a:gd name="connsiteY7" fmla="*/ 324653 h 1182622"/>
              <a:gd name="connsiteX8" fmla="*/ 324653 w 1773933"/>
              <a:gd name="connsiteY8" fmla="*/ 0 h 118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3933" h="1182622">
                <a:moveTo>
                  <a:pt x="324653" y="0"/>
                </a:moveTo>
                <a:lnTo>
                  <a:pt x="1449280" y="0"/>
                </a:lnTo>
                <a:cubicBezTo>
                  <a:pt x="1628581" y="0"/>
                  <a:pt x="1773933" y="145352"/>
                  <a:pt x="1773933" y="324653"/>
                </a:cubicBezTo>
                <a:lnTo>
                  <a:pt x="1773933" y="857969"/>
                </a:lnTo>
                <a:cubicBezTo>
                  <a:pt x="1773933" y="1037270"/>
                  <a:pt x="1628581" y="1182622"/>
                  <a:pt x="1449280" y="1182622"/>
                </a:cubicBezTo>
                <a:lnTo>
                  <a:pt x="324653" y="1182622"/>
                </a:lnTo>
                <a:cubicBezTo>
                  <a:pt x="145352" y="1182622"/>
                  <a:pt x="0" y="1037270"/>
                  <a:pt x="0" y="857969"/>
                </a:cubicBezTo>
                <a:lnTo>
                  <a:pt x="0" y="324653"/>
                </a:lnTo>
                <a:cubicBezTo>
                  <a:pt x="0" y="145352"/>
                  <a:pt x="145352" y="0"/>
                  <a:pt x="324653" y="0"/>
                </a:cubicBezTo>
                <a:close/>
              </a:path>
            </a:pathLst>
          </a:custGeom>
        </p:spPr>
        <p:txBody>
          <a:bodyPr wrap="square">
            <a:noAutofit/>
          </a:bodyPr>
          <a:lstStyle/>
          <a:p>
            <a:endParaRPr lang="zh-CN" altLang="en-US"/>
          </a:p>
        </p:txBody>
      </p:sp>
      <p:sp>
        <p:nvSpPr>
          <p:cNvPr id="18" name="图片占位符 17"/>
          <p:cNvSpPr>
            <a:spLocks noGrp="1"/>
          </p:cNvSpPr>
          <p:nvPr>
            <p:ph type="pic" sz="quarter" idx="11"/>
          </p:nvPr>
        </p:nvSpPr>
        <p:spPr>
          <a:xfrm>
            <a:off x="7468630" y="2055878"/>
            <a:ext cx="1768050" cy="1178700"/>
          </a:xfrm>
          <a:custGeom>
            <a:avLst/>
            <a:gdLst>
              <a:gd name="connsiteX0" fmla="*/ 323577 w 1768050"/>
              <a:gd name="connsiteY0" fmla="*/ 0 h 1178700"/>
              <a:gd name="connsiteX1" fmla="*/ 1444473 w 1768050"/>
              <a:gd name="connsiteY1" fmla="*/ 0 h 1178700"/>
              <a:gd name="connsiteX2" fmla="*/ 1768050 w 1768050"/>
              <a:gd name="connsiteY2" fmla="*/ 323577 h 1178700"/>
              <a:gd name="connsiteX3" fmla="*/ 1768050 w 1768050"/>
              <a:gd name="connsiteY3" fmla="*/ 855123 h 1178700"/>
              <a:gd name="connsiteX4" fmla="*/ 1444473 w 1768050"/>
              <a:gd name="connsiteY4" fmla="*/ 1178700 h 1178700"/>
              <a:gd name="connsiteX5" fmla="*/ 323577 w 1768050"/>
              <a:gd name="connsiteY5" fmla="*/ 1178700 h 1178700"/>
              <a:gd name="connsiteX6" fmla="*/ 0 w 1768050"/>
              <a:gd name="connsiteY6" fmla="*/ 855123 h 1178700"/>
              <a:gd name="connsiteX7" fmla="*/ 0 w 1768050"/>
              <a:gd name="connsiteY7" fmla="*/ 323577 h 1178700"/>
              <a:gd name="connsiteX8" fmla="*/ 323577 w 1768050"/>
              <a:gd name="connsiteY8" fmla="*/ 0 h 117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8050" h="1178700">
                <a:moveTo>
                  <a:pt x="323577" y="0"/>
                </a:moveTo>
                <a:lnTo>
                  <a:pt x="1444473" y="0"/>
                </a:lnTo>
                <a:cubicBezTo>
                  <a:pt x="1623180" y="0"/>
                  <a:pt x="1768050" y="144870"/>
                  <a:pt x="1768050" y="323577"/>
                </a:cubicBezTo>
                <a:lnTo>
                  <a:pt x="1768050" y="855123"/>
                </a:lnTo>
                <a:cubicBezTo>
                  <a:pt x="1768050" y="1033830"/>
                  <a:pt x="1623180" y="1178700"/>
                  <a:pt x="1444473" y="1178700"/>
                </a:cubicBezTo>
                <a:lnTo>
                  <a:pt x="323577" y="1178700"/>
                </a:lnTo>
                <a:cubicBezTo>
                  <a:pt x="144870" y="1178700"/>
                  <a:pt x="0" y="1033830"/>
                  <a:pt x="0" y="855123"/>
                </a:cubicBezTo>
                <a:lnTo>
                  <a:pt x="0" y="323577"/>
                </a:lnTo>
                <a:cubicBezTo>
                  <a:pt x="0" y="144870"/>
                  <a:pt x="144870" y="0"/>
                  <a:pt x="323577" y="0"/>
                </a:cubicBezTo>
                <a:close/>
              </a:path>
            </a:pathLst>
          </a:custGeom>
        </p:spPr>
        <p:txBody>
          <a:bodyPr wrap="square">
            <a:noAutofit/>
          </a:bodyPr>
          <a:lstStyle/>
          <a:p>
            <a:endParaRPr lang="zh-CN" altLang="en-US"/>
          </a:p>
        </p:txBody>
      </p:sp>
      <p:sp>
        <p:nvSpPr>
          <p:cNvPr id="15" name="图片占位符 14"/>
          <p:cNvSpPr>
            <a:spLocks noGrp="1"/>
          </p:cNvSpPr>
          <p:nvPr>
            <p:ph type="pic" sz="quarter" idx="10"/>
          </p:nvPr>
        </p:nvSpPr>
        <p:spPr>
          <a:xfrm>
            <a:off x="2949996" y="279401"/>
            <a:ext cx="1769372" cy="1179581"/>
          </a:xfrm>
          <a:custGeom>
            <a:avLst/>
            <a:gdLst>
              <a:gd name="connsiteX0" fmla="*/ 323819 w 1769372"/>
              <a:gd name="connsiteY0" fmla="*/ 0 h 1179581"/>
              <a:gd name="connsiteX1" fmla="*/ 1445553 w 1769372"/>
              <a:gd name="connsiteY1" fmla="*/ 0 h 1179581"/>
              <a:gd name="connsiteX2" fmla="*/ 1769372 w 1769372"/>
              <a:gd name="connsiteY2" fmla="*/ 323819 h 1179581"/>
              <a:gd name="connsiteX3" fmla="*/ 1769372 w 1769372"/>
              <a:gd name="connsiteY3" fmla="*/ 855762 h 1179581"/>
              <a:gd name="connsiteX4" fmla="*/ 1445553 w 1769372"/>
              <a:gd name="connsiteY4" fmla="*/ 1179581 h 1179581"/>
              <a:gd name="connsiteX5" fmla="*/ 323819 w 1769372"/>
              <a:gd name="connsiteY5" fmla="*/ 1179581 h 1179581"/>
              <a:gd name="connsiteX6" fmla="*/ 0 w 1769372"/>
              <a:gd name="connsiteY6" fmla="*/ 855762 h 1179581"/>
              <a:gd name="connsiteX7" fmla="*/ 0 w 1769372"/>
              <a:gd name="connsiteY7" fmla="*/ 323819 h 1179581"/>
              <a:gd name="connsiteX8" fmla="*/ 323819 w 1769372"/>
              <a:gd name="connsiteY8" fmla="*/ 0 h 117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9372" h="1179581">
                <a:moveTo>
                  <a:pt x="323819" y="0"/>
                </a:moveTo>
                <a:lnTo>
                  <a:pt x="1445553" y="0"/>
                </a:lnTo>
                <a:cubicBezTo>
                  <a:pt x="1624393" y="0"/>
                  <a:pt x="1769372" y="144979"/>
                  <a:pt x="1769372" y="323819"/>
                </a:cubicBezTo>
                <a:lnTo>
                  <a:pt x="1769372" y="855762"/>
                </a:lnTo>
                <a:cubicBezTo>
                  <a:pt x="1769372" y="1034602"/>
                  <a:pt x="1624393" y="1179581"/>
                  <a:pt x="1445553" y="1179581"/>
                </a:cubicBezTo>
                <a:lnTo>
                  <a:pt x="323819" y="1179581"/>
                </a:lnTo>
                <a:cubicBezTo>
                  <a:pt x="144979" y="1179581"/>
                  <a:pt x="0" y="1034602"/>
                  <a:pt x="0" y="855762"/>
                </a:cubicBezTo>
                <a:lnTo>
                  <a:pt x="0" y="323819"/>
                </a:lnTo>
                <a:cubicBezTo>
                  <a:pt x="0" y="144979"/>
                  <a:pt x="144979" y="0"/>
                  <a:pt x="323819" y="0"/>
                </a:cubicBezTo>
                <a:close/>
              </a:path>
            </a:pathLst>
          </a:custGeom>
        </p:spPr>
        <p:txBody>
          <a:bodyPr wrap="square">
            <a:noAutofit/>
          </a:bodyPr>
          <a:lstStyle/>
          <a:p>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25" name="图片占位符 24"/>
          <p:cNvSpPr>
            <a:spLocks noGrp="1"/>
          </p:cNvSpPr>
          <p:nvPr>
            <p:ph type="pic" sz="quarter" idx="13"/>
          </p:nvPr>
        </p:nvSpPr>
        <p:spPr>
          <a:xfrm>
            <a:off x="8558298" y="2830308"/>
            <a:ext cx="3633703" cy="4027691"/>
          </a:xfrm>
          <a:custGeom>
            <a:avLst/>
            <a:gdLst>
              <a:gd name="connsiteX0" fmla="*/ 0 w 3633703"/>
              <a:gd name="connsiteY0" fmla="*/ 0 h 4027691"/>
              <a:gd name="connsiteX1" fmla="*/ 3633703 w 3633703"/>
              <a:gd name="connsiteY1" fmla="*/ 0 h 4027691"/>
              <a:gd name="connsiteX2" fmla="*/ 3633703 w 3633703"/>
              <a:gd name="connsiteY2" fmla="*/ 4027691 h 4027691"/>
              <a:gd name="connsiteX3" fmla="*/ 0 w 3633703"/>
              <a:gd name="connsiteY3" fmla="*/ 4027691 h 4027691"/>
            </a:gdLst>
            <a:ahLst/>
            <a:cxnLst>
              <a:cxn ang="0">
                <a:pos x="connsiteX0" y="connsiteY0"/>
              </a:cxn>
              <a:cxn ang="0">
                <a:pos x="connsiteX1" y="connsiteY1"/>
              </a:cxn>
              <a:cxn ang="0">
                <a:pos x="connsiteX2" y="connsiteY2"/>
              </a:cxn>
              <a:cxn ang="0">
                <a:pos x="connsiteX3" y="connsiteY3"/>
              </a:cxn>
            </a:cxnLst>
            <a:rect l="l" t="t" r="r" b="b"/>
            <a:pathLst>
              <a:path w="3633703" h="4027691">
                <a:moveTo>
                  <a:pt x="0" y="0"/>
                </a:moveTo>
                <a:lnTo>
                  <a:pt x="3633703" y="0"/>
                </a:lnTo>
                <a:lnTo>
                  <a:pt x="3633703" y="4027691"/>
                </a:lnTo>
                <a:lnTo>
                  <a:pt x="0" y="4027691"/>
                </a:lnTo>
                <a:close/>
              </a:path>
            </a:pathLst>
          </a:custGeom>
        </p:spPr>
        <p:txBody>
          <a:bodyPr wrap="square">
            <a:noAutofit/>
          </a:bodyPr>
          <a:lstStyle/>
          <a:p>
            <a:endParaRPr lang="zh-CN" altLang="en-US"/>
          </a:p>
        </p:txBody>
      </p:sp>
      <p:sp>
        <p:nvSpPr>
          <p:cNvPr id="22" name="图片占位符 21"/>
          <p:cNvSpPr>
            <a:spLocks noGrp="1"/>
          </p:cNvSpPr>
          <p:nvPr>
            <p:ph type="pic" sz="quarter" idx="12"/>
          </p:nvPr>
        </p:nvSpPr>
        <p:spPr>
          <a:xfrm>
            <a:off x="5534017" y="4844154"/>
            <a:ext cx="3020771" cy="2013846"/>
          </a:xfrm>
          <a:custGeom>
            <a:avLst/>
            <a:gdLst>
              <a:gd name="connsiteX0" fmla="*/ 0 w 3020771"/>
              <a:gd name="connsiteY0" fmla="*/ 0 h 2013846"/>
              <a:gd name="connsiteX1" fmla="*/ 3020771 w 3020771"/>
              <a:gd name="connsiteY1" fmla="*/ 0 h 2013846"/>
              <a:gd name="connsiteX2" fmla="*/ 3020771 w 3020771"/>
              <a:gd name="connsiteY2" fmla="*/ 2013846 h 2013846"/>
              <a:gd name="connsiteX3" fmla="*/ 0 w 3020771"/>
              <a:gd name="connsiteY3" fmla="*/ 2013846 h 2013846"/>
            </a:gdLst>
            <a:ahLst/>
            <a:cxnLst>
              <a:cxn ang="0">
                <a:pos x="connsiteX0" y="connsiteY0"/>
              </a:cxn>
              <a:cxn ang="0">
                <a:pos x="connsiteX1" y="connsiteY1"/>
              </a:cxn>
              <a:cxn ang="0">
                <a:pos x="connsiteX2" y="connsiteY2"/>
              </a:cxn>
              <a:cxn ang="0">
                <a:pos x="connsiteX3" y="connsiteY3"/>
              </a:cxn>
            </a:cxnLst>
            <a:rect l="l" t="t" r="r" b="b"/>
            <a:pathLst>
              <a:path w="3020771" h="2013846">
                <a:moveTo>
                  <a:pt x="0" y="0"/>
                </a:moveTo>
                <a:lnTo>
                  <a:pt x="3020771" y="0"/>
                </a:lnTo>
                <a:lnTo>
                  <a:pt x="3020771" y="2013846"/>
                </a:lnTo>
                <a:lnTo>
                  <a:pt x="0" y="2013846"/>
                </a:lnTo>
                <a:close/>
              </a:path>
            </a:pathLst>
          </a:custGeom>
        </p:spPr>
        <p:txBody>
          <a:bodyPr wrap="square">
            <a:noAutofit/>
          </a:bodyPr>
          <a:lstStyle/>
          <a:p>
            <a:endParaRPr lang="zh-CN" altLang="en-US"/>
          </a:p>
        </p:txBody>
      </p:sp>
      <p:sp>
        <p:nvSpPr>
          <p:cNvPr id="19" name="图片占位符 18"/>
          <p:cNvSpPr>
            <a:spLocks noGrp="1"/>
          </p:cNvSpPr>
          <p:nvPr>
            <p:ph type="pic" sz="quarter" idx="11"/>
          </p:nvPr>
        </p:nvSpPr>
        <p:spPr>
          <a:xfrm>
            <a:off x="5534017" y="2830309"/>
            <a:ext cx="3020771" cy="2013846"/>
          </a:xfrm>
          <a:custGeom>
            <a:avLst/>
            <a:gdLst>
              <a:gd name="connsiteX0" fmla="*/ 0 w 3020771"/>
              <a:gd name="connsiteY0" fmla="*/ 0 h 2013846"/>
              <a:gd name="connsiteX1" fmla="*/ 3020771 w 3020771"/>
              <a:gd name="connsiteY1" fmla="*/ 0 h 2013846"/>
              <a:gd name="connsiteX2" fmla="*/ 3020771 w 3020771"/>
              <a:gd name="connsiteY2" fmla="*/ 2013846 h 2013846"/>
              <a:gd name="connsiteX3" fmla="*/ 0 w 3020771"/>
              <a:gd name="connsiteY3" fmla="*/ 2013846 h 2013846"/>
            </a:gdLst>
            <a:ahLst/>
            <a:cxnLst>
              <a:cxn ang="0">
                <a:pos x="connsiteX0" y="connsiteY0"/>
              </a:cxn>
              <a:cxn ang="0">
                <a:pos x="connsiteX1" y="connsiteY1"/>
              </a:cxn>
              <a:cxn ang="0">
                <a:pos x="connsiteX2" y="connsiteY2"/>
              </a:cxn>
              <a:cxn ang="0">
                <a:pos x="connsiteX3" y="connsiteY3"/>
              </a:cxn>
            </a:cxnLst>
            <a:rect l="l" t="t" r="r" b="b"/>
            <a:pathLst>
              <a:path w="3020771" h="2013846">
                <a:moveTo>
                  <a:pt x="0" y="0"/>
                </a:moveTo>
                <a:lnTo>
                  <a:pt x="3020771" y="0"/>
                </a:lnTo>
                <a:lnTo>
                  <a:pt x="3020771" y="2013846"/>
                </a:lnTo>
                <a:lnTo>
                  <a:pt x="0" y="2013846"/>
                </a:lnTo>
                <a:close/>
              </a:path>
            </a:pathLst>
          </a:custGeom>
        </p:spPr>
        <p:txBody>
          <a:bodyPr wrap="square">
            <a:noAutofit/>
          </a:bodyPr>
          <a:lstStyle/>
          <a:p>
            <a:endParaRPr lang="zh-CN" altLang="en-US"/>
          </a:p>
        </p:txBody>
      </p:sp>
      <p:sp>
        <p:nvSpPr>
          <p:cNvPr id="16" name="图片占位符 15"/>
          <p:cNvSpPr>
            <a:spLocks noGrp="1"/>
          </p:cNvSpPr>
          <p:nvPr>
            <p:ph type="pic" sz="quarter" idx="10"/>
          </p:nvPr>
        </p:nvSpPr>
        <p:spPr>
          <a:xfrm>
            <a:off x="5534016" y="1"/>
            <a:ext cx="6657984" cy="2830309"/>
          </a:xfrm>
          <a:custGeom>
            <a:avLst/>
            <a:gdLst>
              <a:gd name="connsiteX0" fmla="*/ 0 w 6657984"/>
              <a:gd name="connsiteY0" fmla="*/ 0 h 2830309"/>
              <a:gd name="connsiteX1" fmla="*/ 6657984 w 6657984"/>
              <a:gd name="connsiteY1" fmla="*/ 0 h 2830309"/>
              <a:gd name="connsiteX2" fmla="*/ 6657984 w 6657984"/>
              <a:gd name="connsiteY2" fmla="*/ 2830309 h 2830309"/>
              <a:gd name="connsiteX3" fmla="*/ 0 w 6657984"/>
              <a:gd name="connsiteY3" fmla="*/ 2830309 h 2830309"/>
            </a:gdLst>
            <a:ahLst/>
            <a:cxnLst>
              <a:cxn ang="0">
                <a:pos x="connsiteX0" y="connsiteY0"/>
              </a:cxn>
              <a:cxn ang="0">
                <a:pos x="connsiteX1" y="connsiteY1"/>
              </a:cxn>
              <a:cxn ang="0">
                <a:pos x="connsiteX2" y="connsiteY2"/>
              </a:cxn>
              <a:cxn ang="0">
                <a:pos x="connsiteX3" y="connsiteY3"/>
              </a:cxn>
            </a:cxnLst>
            <a:rect l="l" t="t" r="r" b="b"/>
            <a:pathLst>
              <a:path w="6657984" h="2830309">
                <a:moveTo>
                  <a:pt x="0" y="0"/>
                </a:moveTo>
                <a:lnTo>
                  <a:pt x="6657984" y="0"/>
                </a:lnTo>
                <a:lnTo>
                  <a:pt x="6657984" y="2830309"/>
                </a:lnTo>
                <a:lnTo>
                  <a:pt x="0" y="2830309"/>
                </a:lnTo>
                <a:close/>
              </a:path>
            </a:pathLst>
          </a:custGeom>
        </p:spPr>
        <p:txBody>
          <a:bodyPr wrap="square">
            <a:noAutofit/>
          </a:bodyPr>
          <a:lstStyle/>
          <a:p>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6" name="文本框 5"/>
          <p:cNvSpPr txBox="1"/>
          <p:nvPr/>
        </p:nvSpPr>
        <p:spPr>
          <a:xfrm>
            <a:off x="4405086" y="6214204"/>
            <a:ext cx="3381829" cy="387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1600">
                <a:solidFill>
                  <a:schemeClr val="bg1"/>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solidFill>
                  <a:schemeClr val="tx1">
                    <a:lumMod val="65000"/>
                    <a:lumOff val="35000"/>
                  </a:schemeClr>
                </a:solidFill>
              </a:rPr>
              <a:t>和我们一起开创大场面</a:t>
            </a:r>
            <a:endParaRPr lang="zh-CN" altLang="en-US" dirty="0">
              <a:solidFill>
                <a:schemeClr val="tx1">
                  <a:lumMod val="65000"/>
                  <a:lumOff val="35000"/>
                </a:schemeClr>
              </a:solidFill>
            </a:endParaRPr>
          </a:p>
        </p:txBody>
      </p:sp>
      <p:sp>
        <p:nvSpPr>
          <p:cNvPr id="7" name="文本框 6"/>
          <p:cNvSpPr txBox="1"/>
          <p:nvPr/>
        </p:nvSpPr>
        <p:spPr>
          <a:xfrm>
            <a:off x="4405086" y="6506171"/>
            <a:ext cx="3381829" cy="22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1600">
                <a:solidFill>
                  <a:schemeClr val="bg1"/>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en-US" altLang="zh-CN" sz="700" dirty="0">
                <a:solidFill>
                  <a:schemeClr val="accent3"/>
                </a:solidFill>
              </a:rPr>
              <a:t>Be Part Of Something BIG</a:t>
            </a:r>
            <a:endParaRPr lang="zh-CN" altLang="en-US" sz="700" dirty="0">
              <a:solidFill>
                <a:schemeClr val="accent3"/>
              </a:solidFill>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endParaRPr lang="zh-CN" altLang="en-US"/>
          </a:p>
        </p:txBody>
      </p:sp>
      <p:sp>
        <p:nvSpPr>
          <p:cNvPr id="3" name="内容占位符 2"/>
          <p:cNvSpPr>
            <a:spLocks noGrp="1"/>
          </p:cNvSpPr>
          <p:nvPr>
            <p:ph idx="1" hasCustomPrompt="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hasCustomPrompt="1"/>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endParaRPr lang="zh-CN" altLang="en-US"/>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2D1B20E1-5EBB-41B2-9944-C19AFD7D6F9C}" type="datetimeFigureOut">
              <a:rPr lang="zh-CN" altLang="en-US" smtClean="0"/>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6A2A0277-C506-466C-A2F0-90DD61DD966D}" type="slidenum">
              <a:rPr lang="zh-CN" altLang="en-US" smtClean="0"/>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endParaRPr lang="zh-CN" altLang="en-US"/>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2D1B20E1-5EBB-41B2-9944-C19AFD7D6F9C}" type="datetimeFigureOut">
              <a:rPr lang="zh-CN" altLang="en-US" smtClean="0"/>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6A2A0277-C506-466C-A2F0-90DD61DD966D}"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3" Type="http://schemas.openxmlformats.org/officeDocument/2006/relationships/theme" Target="../theme/theme1.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emf"/></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13.jpeg"/><Relationship Id="rId5" Type="http://schemas.openxmlformats.org/officeDocument/2006/relationships/image" Target="../media/image12.png"/><Relationship Id="rId4" Type="http://schemas.openxmlformats.org/officeDocument/2006/relationships/image" Target="../media/image11.png"/><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image" Target="../media/image8.png"/></Relationships>
</file>

<file path=ppt/slides/_rels/slide12.xml.rels><?xml version="1.0" encoding="UTF-8" standalone="yes"?>
<Relationships xmlns="http://schemas.openxmlformats.org/package/2006/relationships"><Relationship Id="rId6" Type="http://schemas.openxmlformats.org/officeDocument/2006/relationships/notesSlide" Target="../notesSlides/notesSlide3.xml"/><Relationship Id="rId5" Type="http://schemas.openxmlformats.org/officeDocument/2006/relationships/slideLayout" Target="../slideLayouts/slideLayout4.xml"/><Relationship Id="rId4" Type="http://schemas.openxmlformats.org/officeDocument/2006/relationships/image" Target="../media/image9.png"/><Relationship Id="rId3" Type="http://schemas.openxmlformats.org/officeDocument/2006/relationships/image" Target="../media/image16.png"/><Relationship Id="rId2" Type="http://schemas.openxmlformats.org/officeDocument/2006/relationships/image" Target="../media/image15.jpeg"/><Relationship Id="rId1" Type="http://schemas.openxmlformats.org/officeDocument/2006/relationships/image" Target="../media/image14.png"/></Relationships>
</file>

<file path=ppt/slides/_rels/slide13.xml.rels><?xml version="1.0" encoding="UTF-8" standalone="yes"?>
<Relationships xmlns="http://schemas.openxmlformats.org/package/2006/relationships"><Relationship Id="rId4" Type="http://schemas.openxmlformats.org/officeDocument/2006/relationships/notesSlide" Target="../notesSlides/notesSlide4.xml"/><Relationship Id="rId3" Type="http://schemas.openxmlformats.org/officeDocument/2006/relationships/slideLayout" Target="../slideLayouts/slideLayout12.xml"/><Relationship Id="rId2" Type="http://schemas.openxmlformats.org/officeDocument/2006/relationships/image" Target="../media/image17.png"/><Relationship Id="rId1" Type="http://schemas.openxmlformats.org/officeDocument/2006/relationships/image" Target="../media/image8.png"/></Relationships>
</file>

<file path=ppt/slides/_rels/slide14.xml.rels><?xml version="1.0" encoding="UTF-8" standalone="yes"?>
<Relationships xmlns="http://schemas.openxmlformats.org/package/2006/relationships"><Relationship Id="rId9" Type="http://schemas.openxmlformats.org/officeDocument/2006/relationships/image" Target="../media/image26.png"/><Relationship Id="rId8" Type="http://schemas.openxmlformats.org/officeDocument/2006/relationships/image" Target="../media/image25.png"/><Relationship Id="rId7" Type="http://schemas.openxmlformats.org/officeDocument/2006/relationships/image" Target="../media/image24.png"/><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jpeg"/><Relationship Id="rId3" Type="http://schemas.microsoft.com/office/2007/relationships/hdphoto" Target="../media/image20.wdp"/><Relationship Id="rId2" Type="http://schemas.openxmlformats.org/officeDocument/2006/relationships/image" Target="../media/image19.png"/><Relationship Id="rId13" Type="http://schemas.openxmlformats.org/officeDocument/2006/relationships/slideLayout" Target="../slideLayouts/slideLayout7.xml"/><Relationship Id="rId12" Type="http://schemas.openxmlformats.org/officeDocument/2006/relationships/image" Target="../media/image10.png"/><Relationship Id="rId11" Type="http://schemas.openxmlformats.org/officeDocument/2006/relationships/image" Target="../media/image28.png"/><Relationship Id="rId10" Type="http://schemas.openxmlformats.org/officeDocument/2006/relationships/image" Target="../media/image27.png"/><Relationship Id="rId1" Type="http://schemas.openxmlformats.org/officeDocument/2006/relationships/image" Target="../media/image18.png"/></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9.png"/></Relationships>
</file>

<file path=ppt/slides/_rels/slide16.xml.rels><?xml version="1.0" encoding="UTF-8" standalone="yes"?>
<Relationships xmlns="http://schemas.openxmlformats.org/package/2006/relationships"><Relationship Id="rId5" Type="http://schemas.openxmlformats.org/officeDocument/2006/relationships/slideLayout" Target="../slideLayouts/slideLayout3.xml"/><Relationship Id="rId4" Type="http://schemas.openxmlformats.org/officeDocument/2006/relationships/image" Target="../media/image33.jpeg"/><Relationship Id="rId3" Type="http://schemas.openxmlformats.org/officeDocument/2006/relationships/image" Target="../media/image32.jpeg"/><Relationship Id="rId2" Type="http://schemas.openxmlformats.org/officeDocument/2006/relationships/image" Target="../media/image31.jpeg"/><Relationship Id="rId1" Type="http://schemas.openxmlformats.org/officeDocument/2006/relationships/image" Target="../media/image30.jpeg"/></Relationships>
</file>

<file path=ppt/slides/_rels/slide17.xml.rels><?xml version="1.0" encoding="UTF-8" standalone="yes"?>
<Relationships xmlns="http://schemas.openxmlformats.org/package/2006/relationships"><Relationship Id="rId6" Type="http://schemas.openxmlformats.org/officeDocument/2006/relationships/notesSlide" Target="../notesSlides/notesSlide5.xml"/><Relationship Id="rId5" Type="http://schemas.openxmlformats.org/officeDocument/2006/relationships/slideLayout" Target="../slideLayouts/slideLayout7.xml"/><Relationship Id="rId4" Type="http://schemas.openxmlformats.org/officeDocument/2006/relationships/image" Target="../media/image34.png"/><Relationship Id="rId3" Type="http://schemas.openxmlformats.org/officeDocument/2006/relationships/tags" Target="../tags/tag1.xml"/><Relationship Id="rId2" Type="http://schemas.microsoft.com/office/2007/relationships/media" Target="../media/media1.mp4"/><Relationship Id="rId1" Type="http://schemas.openxmlformats.org/officeDocument/2006/relationships/video" Target="../media/media1.mp4"/></Relationships>
</file>

<file path=ppt/slides/_rels/slide18.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image" Target="../media/image39.emf"/><Relationship Id="rId4" Type="http://schemas.openxmlformats.org/officeDocument/2006/relationships/image" Target="../media/image38.jpeg"/><Relationship Id="rId3" Type="http://schemas.openxmlformats.org/officeDocument/2006/relationships/image" Target="../media/image37.jpeg"/><Relationship Id="rId2" Type="http://schemas.openxmlformats.org/officeDocument/2006/relationships/image" Target="../media/image36.emf"/><Relationship Id="rId1" Type="http://schemas.openxmlformats.org/officeDocument/2006/relationships/image" Target="../media/image35.emf"/></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image" Target="../media/image40.jpe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image" Target="../media/image41.jpe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7" Type="http://schemas.openxmlformats.org/officeDocument/2006/relationships/notesSlide" Target="../notesSlides/notesSlide6.xml"/><Relationship Id="rId6" Type="http://schemas.openxmlformats.org/officeDocument/2006/relationships/slideLayout" Target="../slideLayouts/slideLayout1.xml"/><Relationship Id="rId5" Type="http://schemas.openxmlformats.org/officeDocument/2006/relationships/image" Target="../media/image46.png"/><Relationship Id="rId4" Type="http://schemas.openxmlformats.org/officeDocument/2006/relationships/image" Target="../media/image45.png"/><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image" Target="../media/image42.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4.emf"/><Relationship Id="rId2" Type="http://schemas.openxmlformats.org/officeDocument/2006/relationships/image" Target="../media/image3.png"/><Relationship Id="rId1" Type="http://schemas.openxmlformats.org/officeDocument/2006/relationships/image" Target="../media/image2.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5" Type="http://schemas.openxmlformats.org/officeDocument/2006/relationships/slideLayout" Target="../slideLayouts/slideLayout6.xml"/><Relationship Id="rId4" Type="http://schemas.openxmlformats.org/officeDocument/2006/relationships/image" Target="../media/image50.jpeg"/><Relationship Id="rId3" Type="http://schemas.openxmlformats.org/officeDocument/2006/relationships/image" Target="../media/image49.jpeg"/><Relationship Id="rId2" Type="http://schemas.openxmlformats.org/officeDocument/2006/relationships/image" Target="../media/image48.jpeg"/><Relationship Id="rId1" Type="http://schemas.openxmlformats.org/officeDocument/2006/relationships/image" Target="../media/image47.jpeg"/></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51.png"/><Relationship Id="rId1" Type="http://schemas.openxmlformats.org/officeDocument/2006/relationships/tags" Target="../tags/tag2.xml"/></Relationships>
</file>

<file path=ppt/slides/_rels/slide39.xml.rels><?xml version="1.0" encoding="UTF-8" standalone="yes"?>
<Relationships xmlns="http://schemas.openxmlformats.org/package/2006/relationships"><Relationship Id="rId9" Type="http://schemas.openxmlformats.org/officeDocument/2006/relationships/slideLayout" Target="../slideLayouts/slideLayout1.xml"/><Relationship Id="rId8" Type="http://schemas.openxmlformats.org/officeDocument/2006/relationships/image" Target="../media/image59.jpeg"/><Relationship Id="rId7" Type="http://schemas.openxmlformats.org/officeDocument/2006/relationships/image" Target="../media/image58.jpeg"/><Relationship Id="rId6" Type="http://schemas.openxmlformats.org/officeDocument/2006/relationships/image" Target="../media/image57.jpeg"/><Relationship Id="rId5" Type="http://schemas.openxmlformats.org/officeDocument/2006/relationships/image" Target="../media/image56.png"/><Relationship Id="rId4" Type="http://schemas.openxmlformats.org/officeDocument/2006/relationships/image" Target="../media/image55.png"/><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image" Target="../media/image52.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60.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5" Type="http://schemas.openxmlformats.org/officeDocument/2006/relationships/notesSlide" Target="../notesSlides/notesSlide7.xml"/><Relationship Id="rId4" Type="http://schemas.openxmlformats.org/officeDocument/2006/relationships/slideLayout" Target="../slideLayouts/slideLayout4.xml"/><Relationship Id="rId3" Type="http://schemas.openxmlformats.org/officeDocument/2006/relationships/image" Target="../media/image63.jpeg"/><Relationship Id="rId2" Type="http://schemas.openxmlformats.org/officeDocument/2006/relationships/image" Target="../media/image62.jpeg"/><Relationship Id="rId1" Type="http://schemas.openxmlformats.org/officeDocument/2006/relationships/image" Target="../media/image61.jpeg"/></Relationships>
</file>

<file path=ppt/slides/_rels/slide43.xml.rels><?xml version="1.0" encoding="UTF-8" standalone="yes"?>
<Relationships xmlns="http://schemas.openxmlformats.org/package/2006/relationships"><Relationship Id="rId9" Type="http://schemas.openxmlformats.org/officeDocument/2006/relationships/notesSlide" Target="../notesSlides/notesSlide8.xml"/><Relationship Id="rId8" Type="http://schemas.openxmlformats.org/officeDocument/2006/relationships/slideLayout" Target="../slideLayouts/slideLayout5.xml"/><Relationship Id="rId7" Type="http://schemas.openxmlformats.org/officeDocument/2006/relationships/image" Target="../media/image70.jpeg"/><Relationship Id="rId6" Type="http://schemas.openxmlformats.org/officeDocument/2006/relationships/image" Target="../media/image69.jpeg"/><Relationship Id="rId5" Type="http://schemas.openxmlformats.org/officeDocument/2006/relationships/image" Target="../media/image68.jpeg"/><Relationship Id="rId4" Type="http://schemas.openxmlformats.org/officeDocument/2006/relationships/image" Target="../media/image67.jpeg"/><Relationship Id="rId3" Type="http://schemas.openxmlformats.org/officeDocument/2006/relationships/image" Target="../media/image66.jpeg"/><Relationship Id="rId2" Type="http://schemas.openxmlformats.org/officeDocument/2006/relationships/image" Target="../media/image65.jpeg"/><Relationship Id="rId1" Type="http://schemas.openxmlformats.org/officeDocument/2006/relationships/image" Target="../media/image64.emf"/></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image" Target="../media/image72.png"/><Relationship Id="rId1" Type="http://schemas.openxmlformats.org/officeDocument/2006/relationships/image" Target="../media/image71.png"/></Relationships>
</file>

<file path=ppt/slides/_rels/slide4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image" Target="../media/image1.emf"/></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5" Type="http://schemas.openxmlformats.org/officeDocument/2006/relationships/notesSlide" Target="../notesSlides/notesSlide2.xml"/><Relationship Id="rId4" Type="http://schemas.openxmlformats.org/officeDocument/2006/relationships/slideLayout" Target="../slideLayouts/slideLayout2.xml"/><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image" Target="../media/image5.jpe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244" name="图片 23243"/>
          <p:cNvPicPr>
            <a:picLocks noChangeAspect="1"/>
          </p:cNvPicPr>
          <p:nvPr/>
        </p:nvPicPr>
        <p:blipFill>
          <a:blip r:embed="rId1"/>
          <a:stretch>
            <a:fillRect/>
          </a:stretch>
        </p:blipFill>
        <p:spPr>
          <a:xfrm>
            <a:off x="1254918" y="838201"/>
            <a:ext cx="4325043" cy="5181599"/>
          </a:xfrm>
          <a:prstGeom prst="rect">
            <a:avLst/>
          </a:prstGeom>
        </p:spPr>
      </p:pic>
      <p:sp>
        <p:nvSpPr>
          <p:cNvPr id="23245" name="文本框 23244"/>
          <p:cNvSpPr txBox="1"/>
          <p:nvPr/>
        </p:nvSpPr>
        <p:spPr>
          <a:xfrm>
            <a:off x="5818189" y="3441700"/>
            <a:ext cx="5626100" cy="1106805"/>
          </a:xfrm>
          <a:prstGeom prst="rect">
            <a:avLst/>
          </a:prstGeom>
          <a:noFill/>
        </p:spPr>
        <p:txBody>
          <a:bodyPr wrap="square" rtlCol="0">
            <a:spAutoFit/>
          </a:bodyPr>
          <a:lstStyle/>
          <a:p>
            <a:r>
              <a:rPr lang="zh-CN" altLang="en-US" sz="6600" dirty="0">
                <a:solidFill>
                  <a:schemeClr val="accent3"/>
                </a:solidFill>
                <a:latin typeface="时尚中黑简体" panose="01010104010101010101" pitchFamily="2" charset="-122"/>
                <a:ea typeface="时尚中黑简体" panose="01010104010101010101" pitchFamily="2" charset="-122"/>
              </a:rPr>
              <a:t>云邻宣讲会</a:t>
            </a:r>
            <a:endParaRPr lang="zh-CN" altLang="en-US" sz="5400" dirty="0">
              <a:solidFill>
                <a:schemeClr val="accent3"/>
              </a:solidFill>
              <a:latin typeface="时尚中黑简体" panose="01010104010101010101" pitchFamily="2" charset="-122"/>
              <a:ea typeface="时尚中黑简体" panose="01010104010101010101" pitchFamily="2" charset="-122"/>
            </a:endParaRPr>
          </a:p>
        </p:txBody>
      </p:sp>
      <p:sp>
        <p:nvSpPr>
          <p:cNvPr id="23247" name="矩形: 圆角 23246"/>
          <p:cNvSpPr/>
          <p:nvPr/>
        </p:nvSpPr>
        <p:spPr>
          <a:xfrm>
            <a:off x="7272658" y="2659780"/>
            <a:ext cx="2125416" cy="662849"/>
          </a:xfrm>
          <a:prstGeom prst="roundRect">
            <a:avLst>
              <a:gd name="adj" fmla="val 44317"/>
            </a:avLst>
          </a:prstGeom>
          <a:solidFill>
            <a:srgbClr val="336E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46" name="文本框 23245"/>
          <p:cNvSpPr txBox="1"/>
          <p:nvPr/>
        </p:nvSpPr>
        <p:spPr>
          <a:xfrm>
            <a:off x="7272728" y="2667404"/>
            <a:ext cx="2108200" cy="646331"/>
          </a:xfrm>
          <a:prstGeom prst="rect">
            <a:avLst/>
          </a:prstGeom>
          <a:noFill/>
        </p:spPr>
        <p:txBody>
          <a:bodyPr wrap="square" rtlCol="0">
            <a:spAutoFit/>
          </a:bodyPr>
          <a:lstStyle>
            <a:defPPr>
              <a:defRPr lang="zh-CN"/>
            </a:defPPr>
            <a:lvl1pPr>
              <a:defRPr sz="6000">
                <a:solidFill>
                  <a:schemeClr val="bg2">
                    <a:lumMod val="50000"/>
                  </a:schemeClr>
                </a:solidFill>
                <a:latin typeface="时尚中黑简体" panose="01010104010101010101" pitchFamily="2" charset="-122"/>
                <a:ea typeface="时尚中黑简体" panose="01010104010101010101" pitchFamily="2" charset="-122"/>
              </a:defRPr>
            </a:lvl1pPr>
          </a:lstStyle>
          <a:p>
            <a:pPr algn="ctr"/>
            <a:r>
              <a:rPr lang="en-US" altLang="zh-CN" sz="3600" dirty="0">
                <a:solidFill>
                  <a:schemeClr val="bg1"/>
                </a:solidFill>
              </a:rPr>
              <a:t>JOIN US</a:t>
            </a:r>
            <a:endParaRPr lang="zh-CN" altLang="en-US" sz="3600" dirty="0">
              <a:solidFill>
                <a:schemeClr val="bg1"/>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5123543" y="201386"/>
            <a:ext cx="1944915" cy="58356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r>
              <a:rPr lang="zh-CN" altLang="en-US" sz="3200" dirty="0"/>
              <a:t>集团成员</a:t>
            </a:r>
            <a:endParaRPr lang="zh-CN" altLang="en-US" sz="3200" dirty="0"/>
          </a:p>
        </p:txBody>
      </p:sp>
      <p:sp>
        <p:nvSpPr>
          <p:cNvPr id="3" name="文本框 2"/>
          <p:cNvSpPr txBox="1"/>
          <p:nvPr/>
        </p:nvSpPr>
        <p:spPr>
          <a:xfrm>
            <a:off x="5202061" y="687838"/>
            <a:ext cx="1787879" cy="30670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700" dirty="0">
                <a:solidFill>
                  <a:schemeClr val="accent5"/>
                </a:solidFill>
                <a:latin typeface="方正正黑简体" panose="02000000000000000000" pitchFamily="2" charset="-122"/>
                <a:ea typeface="方正正黑简体" panose="02000000000000000000" pitchFamily="2" charset="-122"/>
                <a:sym typeface="+mn-ea"/>
              </a:rPr>
              <a:t>Group members</a:t>
            </a:r>
            <a:endParaRPr lang="zh-CN" altLang="en-US" sz="700" dirty="0">
              <a:solidFill>
                <a:schemeClr val="accent5"/>
              </a:solidFill>
              <a:latin typeface="方正正黑简体" panose="02000000000000000000" pitchFamily="2" charset="-122"/>
              <a:ea typeface="方正正黑简体" panose="02000000000000000000" pitchFamily="2" charset="-122"/>
            </a:endParaRPr>
          </a:p>
          <a:p>
            <a:pPr algn="dist"/>
            <a:endParaRPr lang="en-US" altLang="zh-CN" sz="700" dirty="0">
              <a:solidFill>
                <a:schemeClr val="accent5"/>
              </a:solidFill>
              <a:latin typeface="方正正黑简体" panose="02000000000000000000" pitchFamily="2" charset="-122"/>
              <a:ea typeface="方正正黑简体" panose="02000000000000000000" pitchFamily="2" charset="-122"/>
            </a:endParaRPr>
          </a:p>
        </p:txBody>
      </p:sp>
      <p:grpSp>
        <p:nvGrpSpPr>
          <p:cNvPr id="16" name="组合 15"/>
          <p:cNvGrpSpPr/>
          <p:nvPr/>
        </p:nvGrpSpPr>
        <p:grpSpPr>
          <a:xfrm>
            <a:off x="920750" y="1858645"/>
            <a:ext cx="1860550" cy="1686560"/>
            <a:chOff x="990537" y="687838"/>
            <a:chExt cx="1993900" cy="1993900"/>
          </a:xfrm>
        </p:grpSpPr>
        <p:sp>
          <p:nvSpPr>
            <p:cNvPr id="8" name="椭圆 7"/>
            <p:cNvSpPr/>
            <p:nvPr/>
          </p:nvSpPr>
          <p:spPr>
            <a:xfrm>
              <a:off x="990537" y="687838"/>
              <a:ext cx="1993900" cy="19939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KSO_Shape"/>
            <p:cNvSpPr/>
            <p:nvPr/>
          </p:nvSpPr>
          <p:spPr bwMode="auto">
            <a:xfrm>
              <a:off x="1427519" y="1100071"/>
              <a:ext cx="1119936" cy="1169435"/>
            </a:xfrm>
            <a:custGeom>
              <a:avLst/>
              <a:gdLst>
                <a:gd name="T0" fmla="*/ 1162982 w 3584"/>
                <a:gd name="T1" fmla="*/ 601256 h 3740"/>
                <a:gd name="T2" fmla="*/ 1162982 w 3584"/>
                <a:gd name="T3" fmla="*/ 187261 h 3740"/>
                <a:gd name="T4" fmla="*/ 1181274 w 3584"/>
                <a:gd name="T5" fmla="*/ 187261 h 3740"/>
                <a:gd name="T6" fmla="*/ 1275140 w 3584"/>
                <a:gd name="T7" fmla="*/ 93871 h 3740"/>
                <a:gd name="T8" fmla="*/ 1181274 w 3584"/>
                <a:gd name="T9" fmla="*/ 0 h 3740"/>
                <a:gd name="T10" fmla="*/ 706165 w 3584"/>
                <a:gd name="T11" fmla="*/ 0 h 3740"/>
                <a:gd name="T12" fmla="*/ 612780 w 3584"/>
                <a:gd name="T13" fmla="*/ 93871 h 3740"/>
                <a:gd name="T14" fmla="*/ 706165 w 3584"/>
                <a:gd name="T15" fmla="*/ 187261 h 3740"/>
                <a:gd name="T16" fmla="*/ 750451 w 3584"/>
                <a:gd name="T17" fmla="*/ 187261 h 3740"/>
                <a:gd name="T18" fmla="*/ 750451 w 3584"/>
                <a:gd name="T19" fmla="*/ 601256 h 3740"/>
                <a:gd name="T20" fmla="*/ 600264 w 3584"/>
                <a:gd name="T21" fmla="*/ 829916 h 3740"/>
                <a:gd name="T22" fmla="*/ 600264 w 3584"/>
                <a:gd name="T23" fmla="*/ 1575588 h 3740"/>
                <a:gd name="T24" fmla="*/ 513618 w 3584"/>
                <a:gd name="T25" fmla="*/ 1800397 h 3740"/>
                <a:gd name="T26" fmla="*/ 1537966 w 3584"/>
                <a:gd name="T27" fmla="*/ 1800397 h 3740"/>
                <a:gd name="T28" fmla="*/ 1725218 w 3584"/>
                <a:gd name="T29" fmla="*/ 1612655 h 3740"/>
                <a:gd name="T30" fmla="*/ 1162982 w 3584"/>
                <a:gd name="T31" fmla="*/ 601256 h 3740"/>
                <a:gd name="T32" fmla="*/ 1535560 w 3584"/>
                <a:gd name="T33" fmla="*/ 1599176 h 3740"/>
                <a:gd name="T34" fmla="*/ 1459504 w 3584"/>
                <a:gd name="T35" fmla="*/ 1576069 h 3740"/>
                <a:gd name="T36" fmla="*/ 1136507 w 3584"/>
                <a:gd name="T37" fmla="*/ 975295 h 3740"/>
                <a:gd name="T38" fmla="*/ 642624 w 3584"/>
                <a:gd name="T39" fmla="*/ 975295 h 3740"/>
                <a:gd name="T40" fmla="*/ 825062 w 3584"/>
                <a:gd name="T41" fmla="*/ 637841 h 3740"/>
                <a:gd name="T42" fmla="*/ 825062 w 3584"/>
                <a:gd name="T43" fmla="*/ 187261 h 3740"/>
                <a:gd name="T44" fmla="*/ 1087889 w 3584"/>
                <a:gd name="T45" fmla="*/ 187261 h 3740"/>
                <a:gd name="T46" fmla="*/ 1087889 w 3584"/>
                <a:gd name="T47" fmla="*/ 637841 h 3740"/>
                <a:gd name="T48" fmla="*/ 1270808 w 3584"/>
                <a:gd name="T49" fmla="*/ 975295 h 3740"/>
                <a:gd name="T50" fmla="*/ 1264550 w 3584"/>
                <a:gd name="T51" fmla="*/ 975295 h 3740"/>
                <a:gd name="T52" fmla="*/ 1558665 w 3584"/>
                <a:gd name="T53" fmla="*/ 1522635 h 3740"/>
                <a:gd name="T54" fmla="*/ 1535560 w 3584"/>
                <a:gd name="T55" fmla="*/ 1599176 h 3740"/>
                <a:gd name="T56" fmla="*/ 525171 w 3584"/>
                <a:gd name="T57" fmla="*/ 487648 h 3740"/>
                <a:gd name="T58" fmla="*/ 506398 w 3584"/>
                <a:gd name="T59" fmla="*/ 487648 h 3740"/>
                <a:gd name="T60" fmla="*/ 600264 w 3584"/>
                <a:gd name="T61" fmla="*/ 393777 h 3740"/>
                <a:gd name="T62" fmla="*/ 506398 w 3584"/>
                <a:gd name="T63" fmla="*/ 299906 h 3740"/>
                <a:gd name="T64" fmla="*/ 93866 w 3584"/>
                <a:gd name="T65" fmla="*/ 299906 h 3740"/>
                <a:gd name="T66" fmla="*/ 0 w 3584"/>
                <a:gd name="T67" fmla="*/ 393777 h 3740"/>
                <a:gd name="T68" fmla="*/ 93866 w 3584"/>
                <a:gd name="T69" fmla="*/ 487648 h 3740"/>
                <a:gd name="T70" fmla="*/ 75093 w 3584"/>
                <a:gd name="T71" fmla="*/ 487648 h 3740"/>
                <a:gd name="T72" fmla="*/ 75093 w 3584"/>
                <a:gd name="T73" fmla="*/ 1575588 h 3740"/>
                <a:gd name="T74" fmla="*/ 300373 w 3584"/>
                <a:gd name="T75" fmla="*/ 1800397 h 3740"/>
                <a:gd name="T76" fmla="*/ 525171 w 3584"/>
                <a:gd name="T77" fmla="*/ 1575588 h 3740"/>
                <a:gd name="T78" fmla="*/ 525171 w 3584"/>
                <a:gd name="T79" fmla="*/ 487648 h 3740"/>
                <a:gd name="T80" fmla="*/ 449596 w 3584"/>
                <a:gd name="T81" fmla="*/ 899236 h 3740"/>
                <a:gd name="T82" fmla="*/ 300373 w 3584"/>
                <a:gd name="T83" fmla="*/ 899236 h 3740"/>
                <a:gd name="T84" fmla="*/ 300373 w 3584"/>
                <a:gd name="T85" fmla="*/ 1481717 h 3740"/>
                <a:gd name="T86" fmla="*/ 244053 w 3584"/>
                <a:gd name="T87" fmla="*/ 1538040 h 3740"/>
                <a:gd name="T88" fmla="*/ 187733 w 3584"/>
                <a:gd name="T89" fmla="*/ 1481717 h 3740"/>
                <a:gd name="T90" fmla="*/ 187733 w 3584"/>
                <a:gd name="T91" fmla="*/ 899236 h 3740"/>
                <a:gd name="T92" fmla="*/ 148261 w 3584"/>
                <a:gd name="T93" fmla="*/ 899236 h 3740"/>
                <a:gd name="T94" fmla="*/ 148261 w 3584"/>
                <a:gd name="T95" fmla="*/ 487648 h 3740"/>
                <a:gd name="T96" fmla="*/ 449596 w 3584"/>
                <a:gd name="T97" fmla="*/ 487648 h 3740"/>
                <a:gd name="T98" fmla="*/ 449596 w 3584"/>
                <a:gd name="T99" fmla="*/ 899236 h 374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3584" h="3740">
                  <a:moveTo>
                    <a:pt x="2416" y="1249"/>
                  </a:moveTo>
                  <a:cubicBezTo>
                    <a:pt x="2416" y="389"/>
                    <a:pt x="2416" y="389"/>
                    <a:pt x="2416" y="389"/>
                  </a:cubicBezTo>
                  <a:cubicBezTo>
                    <a:pt x="2454" y="389"/>
                    <a:pt x="2454" y="389"/>
                    <a:pt x="2454" y="389"/>
                  </a:cubicBezTo>
                  <a:cubicBezTo>
                    <a:pt x="2562" y="389"/>
                    <a:pt x="2649" y="302"/>
                    <a:pt x="2649" y="195"/>
                  </a:cubicBezTo>
                  <a:cubicBezTo>
                    <a:pt x="2649" y="87"/>
                    <a:pt x="2562" y="0"/>
                    <a:pt x="2454" y="0"/>
                  </a:cubicBezTo>
                  <a:cubicBezTo>
                    <a:pt x="1467" y="0"/>
                    <a:pt x="1467" y="0"/>
                    <a:pt x="1467" y="0"/>
                  </a:cubicBezTo>
                  <a:cubicBezTo>
                    <a:pt x="1360" y="0"/>
                    <a:pt x="1273" y="87"/>
                    <a:pt x="1273" y="195"/>
                  </a:cubicBezTo>
                  <a:cubicBezTo>
                    <a:pt x="1273" y="302"/>
                    <a:pt x="1360" y="389"/>
                    <a:pt x="1467" y="389"/>
                  </a:cubicBezTo>
                  <a:cubicBezTo>
                    <a:pt x="1559" y="389"/>
                    <a:pt x="1559" y="389"/>
                    <a:pt x="1559" y="389"/>
                  </a:cubicBezTo>
                  <a:cubicBezTo>
                    <a:pt x="1559" y="1249"/>
                    <a:pt x="1559" y="1249"/>
                    <a:pt x="1559" y="1249"/>
                  </a:cubicBezTo>
                  <a:cubicBezTo>
                    <a:pt x="1446" y="1412"/>
                    <a:pt x="1343" y="1571"/>
                    <a:pt x="1247" y="1724"/>
                  </a:cubicBezTo>
                  <a:cubicBezTo>
                    <a:pt x="1247" y="3273"/>
                    <a:pt x="1247" y="3273"/>
                    <a:pt x="1247" y="3273"/>
                  </a:cubicBezTo>
                  <a:cubicBezTo>
                    <a:pt x="1247" y="3453"/>
                    <a:pt x="1179" y="3616"/>
                    <a:pt x="1067" y="3740"/>
                  </a:cubicBezTo>
                  <a:cubicBezTo>
                    <a:pt x="3195" y="3740"/>
                    <a:pt x="3195" y="3740"/>
                    <a:pt x="3195" y="3740"/>
                  </a:cubicBezTo>
                  <a:cubicBezTo>
                    <a:pt x="3410" y="3740"/>
                    <a:pt x="3584" y="3566"/>
                    <a:pt x="3584" y="3350"/>
                  </a:cubicBezTo>
                  <a:cubicBezTo>
                    <a:pt x="3584" y="3350"/>
                    <a:pt x="3200" y="2384"/>
                    <a:pt x="2416" y="1249"/>
                  </a:cubicBezTo>
                  <a:close/>
                  <a:moveTo>
                    <a:pt x="3190" y="3322"/>
                  </a:moveTo>
                  <a:cubicBezTo>
                    <a:pt x="3133" y="3353"/>
                    <a:pt x="3063" y="3331"/>
                    <a:pt x="3032" y="3274"/>
                  </a:cubicBezTo>
                  <a:cubicBezTo>
                    <a:pt x="2361" y="2026"/>
                    <a:pt x="2361" y="2026"/>
                    <a:pt x="2361" y="2026"/>
                  </a:cubicBezTo>
                  <a:cubicBezTo>
                    <a:pt x="1335" y="2026"/>
                    <a:pt x="1335" y="2026"/>
                    <a:pt x="1335" y="2026"/>
                  </a:cubicBezTo>
                  <a:cubicBezTo>
                    <a:pt x="1714" y="1325"/>
                    <a:pt x="1714" y="1325"/>
                    <a:pt x="1714" y="1325"/>
                  </a:cubicBezTo>
                  <a:cubicBezTo>
                    <a:pt x="1714" y="389"/>
                    <a:pt x="1714" y="389"/>
                    <a:pt x="1714" y="389"/>
                  </a:cubicBezTo>
                  <a:cubicBezTo>
                    <a:pt x="2260" y="389"/>
                    <a:pt x="2260" y="389"/>
                    <a:pt x="2260" y="389"/>
                  </a:cubicBezTo>
                  <a:cubicBezTo>
                    <a:pt x="2260" y="1325"/>
                    <a:pt x="2260" y="1325"/>
                    <a:pt x="2260" y="1325"/>
                  </a:cubicBezTo>
                  <a:cubicBezTo>
                    <a:pt x="2640" y="2026"/>
                    <a:pt x="2640" y="2026"/>
                    <a:pt x="2640" y="2026"/>
                  </a:cubicBezTo>
                  <a:cubicBezTo>
                    <a:pt x="2627" y="2026"/>
                    <a:pt x="2627" y="2026"/>
                    <a:pt x="2627" y="2026"/>
                  </a:cubicBezTo>
                  <a:cubicBezTo>
                    <a:pt x="3238" y="3163"/>
                    <a:pt x="3238" y="3163"/>
                    <a:pt x="3238" y="3163"/>
                  </a:cubicBezTo>
                  <a:cubicBezTo>
                    <a:pt x="3269" y="3220"/>
                    <a:pt x="3247" y="3291"/>
                    <a:pt x="3190" y="3322"/>
                  </a:cubicBezTo>
                  <a:close/>
                  <a:moveTo>
                    <a:pt x="1091" y="1013"/>
                  </a:moveTo>
                  <a:cubicBezTo>
                    <a:pt x="1052" y="1013"/>
                    <a:pt x="1052" y="1013"/>
                    <a:pt x="1052" y="1013"/>
                  </a:cubicBezTo>
                  <a:cubicBezTo>
                    <a:pt x="1160" y="1013"/>
                    <a:pt x="1247" y="925"/>
                    <a:pt x="1247" y="818"/>
                  </a:cubicBezTo>
                  <a:cubicBezTo>
                    <a:pt x="1247" y="710"/>
                    <a:pt x="1160" y="623"/>
                    <a:pt x="1052" y="623"/>
                  </a:cubicBezTo>
                  <a:cubicBezTo>
                    <a:pt x="195" y="623"/>
                    <a:pt x="195" y="623"/>
                    <a:pt x="195" y="623"/>
                  </a:cubicBezTo>
                  <a:cubicBezTo>
                    <a:pt x="87" y="623"/>
                    <a:pt x="0" y="710"/>
                    <a:pt x="0" y="818"/>
                  </a:cubicBezTo>
                  <a:cubicBezTo>
                    <a:pt x="0" y="925"/>
                    <a:pt x="87" y="1013"/>
                    <a:pt x="195" y="1013"/>
                  </a:cubicBezTo>
                  <a:cubicBezTo>
                    <a:pt x="156" y="1013"/>
                    <a:pt x="156" y="1013"/>
                    <a:pt x="156" y="1013"/>
                  </a:cubicBezTo>
                  <a:cubicBezTo>
                    <a:pt x="156" y="3273"/>
                    <a:pt x="156" y="3273"/>
                    <a:pt x="156" y="3273"/>
                  </a:cubicBezTo>
                  <a:cubicBezTo>
                    <a:pt x="156" y="3531"/>
                    <a:pt x="365" y="3740"/>
                    <a:pt x="624" y="3740"/>
                  </a:cubicBezTo>
                  <a:cubicBezTo>
                    <a:pt x="882" y="3740"/>
                    <a:pt x="1091" y="3531"/>
                    <a:pt x="1091" y="3273"/>
                  </a:cubicBezTo>
                  <a:lnTo>
                    <a:pt x="1091" y="1013"/>
                  </a:lnTo>
                  <a:close/>
                  <a:moveTo>
                    <a:pt x="934" y="1868"/>
                  </a:moveTo>
                  <a:cubicBezTo>
                    <a:pt x="624" y="1868"/>
                    <a:pt x="624" y="1868"/>
                    <a:pt x="624" y="1868"/>
                  </a:cubicBezTo>
                  <a:cubicBezTo>
                    <a:pt x="624" y="3078"/>
                    <a:pt x="624" y="3078"/>
                    <a:pt x="624" y="3078"/>
                  </a:cubicBezTo>
                  <a:cubicBezTo>
                    <a:pt x="624" y="3142"/>
                    <a:pt x="571" y="3195"/>
                    <a:pt x="507" y="3195"/>
                  </a:cubicBezTo>
                  <a:cubicBezTo>
                    <a:pt x="442" y="3195"/>
                    <a:pt x="390" y="3142"/>
                    <a:pt x="390" y="3078"/>
                  </a:cubicBezTo>
                  <a:cubicBezTo>
                    <a:pt x="390" y="1868"/>
                    <a:pt x="390" y="1868"/>
                    <a:pt x="390" y="1868"/>
                  </a:cubicBezTo>
                  <a:cubicBezTo>
                    <a:pt x="308" y="1868"/>
                    <a:pt x="308" y="1868"/>
                    <a:pt x="308" y="1868"/>
                  </a:cubicBezTo>
                  <a:cubicBezTo>
                    <a:pt x="308" y="1013"/>
                    <a:pt x="308" y="1013"/>
                    <a:pt x="308" y="1013"/>
                  </a:cubicBezTo>
                  <a:cubicBezTo>
                    <a:pt x="934" y="1013"/>
                    <a:pt x="934" y="1013"/>
                    <a:pt x="934" y="1013"/>
                  </a:cubicBezTo>
                  <a:lnTo>
                    <a:pt x="934" y="1868"/>
                  </a:lnTo>
                  <a:close/>
                </a:path>
              </a:pathLst>
            </a:custGeom>
            <a:solidFill>
              <a:schemeClr val="bg1"/>
            </a:solidFill>
            <a:ln>
              <a:noFill/>
            </a:ln>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grpSp>
      <p:sp>
        <p:nvSpPr>
          <p:cNvPr id="21" name="文本框 20"/>
          <p:cNvSpPr txBox="1"/>
          <p:nvPr/>
        </p:nvSpPr>
        <p:spPr>
          <a:xfrm>
            <a:off x="920750" y="3907155"/>
            <a:ext cx="201104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t>中之创</a:t>
            </a:r>
            <a:endParaRPr lang="zh-CN" altLang="en-US" dirty="0"/>
          </a:p>
        </p:txBody>
      </p:sp>
      <p:grpSp>
        <p:nvGrpSpPr>
          <p:cNvPr id="18" name="组合 17"/>
          <p:cNvGrpSpPr/>
          <p:nvPr/>
        </p:nvGrpSpPr>
        <p:grpSpPr>
          <a:xfrm>
            <a:off x="9512300" y="1971675"/>
            <a:ext cx="1794510" cy="1574165"/>
            <a:chOff x="10676279" y="687838"/>
            <a:chExt cx="1993900" cy="1993900"/>
          </a:xfrm>
        </p:grpSpPr>
        <p:sp>
          <p:nvSpPr>
            <p:cNvPr id="15" name="椭圆 14"/>
            <p:cNvSpPr/>
            <p:nvPr/>
          </p:nvSpPr>
          <p:spPr>
            <a:xfrm>
              <a:off x="10676279" y="687838"/>
              <a:ext cx="1993900" cy="19939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KSO_Shape"/>
            <p:cNvSpPr/>
            <p:nvPr/>
          </p:nvSpPr>
          <p:spPr bwMode="auto">
            <a:xfrm>
              <a:off x="10964904" y="1102781"/>
              <a:ext cx="1416650" cy="1164014"/>
            </a:xfrm>
            <a:custGeom>
              <a:avLst/>
              <a:gdLst/>
              <a:ahLst/>
              <a:cxnLst/>
              <a:rect l="0" t="0" r="r" b="b"/>
              <a:pathLst>
                <a:path w="1903412" h="1563688">
                  <a:moveTo>
                    <a:pt x="872180" y="1544638"/>
                  </a:moveTo>
                  <a:lnTo>
                    <a:pt x="875675" y="1544638"/>
                  </a:lnTo>
                  <a:lnTo>
                    <a:pt x="1859905" y="1544638"/>
                  </a:lnTo>
                  <a:lnTo>
                    <a:pt x="1863400" y="1544638"/>
                  </a:lnTo>
                  <a:lnTo>
                    <a:pt x="1866577" y="1545233"/>
                  </a:lnTo>
                  <a:lnTo>
                    <a:pt x="1869118" y="1545829"/>
                  </a:lnTo>
                  <a:lnTo>
                    <a:pt x="1871660" y="1546722"/>
                  </a:lnTo>
                  <a:lnTo>
                    <a:pt x="1873884" y="1547912"/>
                  </a:lnTo>
                  <a:lnTo>
                    <a:pt x="1875154" y="1549103"/>
                  </a:lnTo>
                  <a:lnTo>
                    <a:pt x="1876107" y="1550591"/>
                  </a:lnTo>
                  <a:lnTo>
                    <a:pt x="1876425" y="1552079"/>
                  </a:lnTo>
                  <a:lnTo>
                    <a:pt x="1876425" y="1555651"/>
                  </a:lnTo>
                  <a:lnTo>
                    <a:pt x="1876107" y="1557140"/>
                  </a:lnTo>
                  <a:lnTo>
                    <a:pt x="1875154" y="1558926"/>
                  </a:lnTo>
                  <a:lnTo>
                    <a:pt x="1873884" y="1560116"/>
                  </a:lnTo>
                  <a:lnTo>
                    <a:pt x="1871660" y="1561307"/>
                  </a:lnTo>
                  <a:lnTo>
                    <a:pt x="1869118" y="1562200"/>
                  </a:lnTo>
                  <a:lnTo>
                    <a:pt x="1866577" y="1563093"/>
                  </a:lnTo>
                  <a:lnTo>
                    <a:pt x="1863400" y="1563390"/>
                  </a:lnTo>
                  <a:lnTo>
                    <a:pt x="1859905" y="1563688"/>
                  </a:lnTo>
                  <a:lnTo>
                    <a:pt x="875675" y="1563688"/>
                  </a:lnTo>
                  <a:lnTo>
                    <a:pt x="872180" y="1563390"/>
                  </a:lnTo>
                  <a:lnTo>
                    <a:pt x="869003" y="1563093"/>
                  </a:lnTo>
                  <a:lnTo>
                    <a:pt x="866144" y="1562200"/>
                  </a:lnTo>
                  <a:lnTo>
                    <a:pt x="863603" y="1561307"/>
                  </a:lnTo>
                  <a:lnTo>
                    <a:pt x="861696" y="1560116"/>
                  </a:lnTo>
                  <a:lnTo>
                    <a:pt x="860108" y="1558926"/>
                  </a:lnTo>
                  <a:lnTo>
                    <a:pt x="859155" y="1557140"/>
                  </a:lnTo>
                  <a:lnTo>
                    <a:pt x="858837" y="1555651"/>
                  </a:lnTo>
                  <a:lnTo>
                    <a:pt x="858837" y="1552079"/>
                  </a:lnTo>
                  <a:lnTo>
                    <a:pt x="859155" y="1550591"/>
                  </a:lnTo>
                  <a:lnTo>
                    <a:pt x="860108" y="1549103"/>
                  </a:lnTo>
                  <a:lnTo>
                    <a:pt x="861696" y="1547912"/>
                  </a:lnTo>
                  <a:lnTo>
                    <a:pt x="863603" y="1546722"/>
                  </a:lnTo>
                  <a:lnTo>
                    <a:pt x="866144" y="1545829"/>
                  </a:lnTo>
                  <a:lnTo>
                    <a:pt x="869003" y="1545233"/>
                  </a:lnTo>
                  <a:lnTo>
                    <a:pt x="872180" y="1544638"/>
                  </a:lnTo>
                  <a:close/>
                  <a:moveTo>
                    <a:pt x="1255848" y="1415770"/>
                  </a:moveTo>
                  <a:lnTo>
                    <a:pt x="1252677" y="1416407"/>
                  </a:lnTo>
                  <a:lnTo>
                    <a:pt x="1249823" y="1417361"/>
                  </a:lnTo>
                  <a:lnTo>
                    <a:pt x="1247286" y="1419271"/>
                  </a:lnTo>
                  <a:lnTo>
                    <a:pt x="1245383" y="1420862"/>
                  </a:lnTo>
                  <a:lnTo>
                    <a:pt x="1243797" y="1422771"/>
                  </a:lnTo>
                  <a:lnTo>
                    <a:pt x="1242529" y="1424680"/>
                  </a:lnTo>
                  <a:lnTo>
                    <a:pt x="1242212" y="1426908"/>
                  </a:lnTo>
                  <a:lnTo>
                    <a:pt x="1235235" y="1522691"/>
                  </a:lnTo>
                  <a:lnTo>
                    <a:pt x="1235235" y="1525237"/>
                  </a:lnTo>
                  <a:lnTo>
                    <a:pt x="1236186" y="1527146"/>
                  </a:lnTo>
                  <a:lnTo>
                    <a:pt x="1237772" y="1529056"/>
                  </a:lnTo>
                  <a:lnTo>
                    <a:pt x="1239675" y="1530647"/>
                  </a:lnTo>
                  <a:lnTo>
                    <a:pt x="1242212" y="1532238"/>
                  </a:lnTo>
                  <a:lnTo>
                    <a:pt x="1245066" y="1533193"/>
                  </a:lnTo>
                  <a:lnTo>
                    <a:pt x="1247920" y="1533829"/>
                  </a:lnTo>
                  <a:lnTo>
                    <a:pt x="1251408" y="1534147"/>
                  </a:lnTo>
                  <a:lnTo>
                    <a:pt x="1488299" y="1535738"/>
                  </a:lnTo>
                  <a:lnTo>
                    <a:pt x="1491787" y="1535738"/>
                  </a:lnTo>
                  <a:lnTo>
                    <a:pt x="1494641" y="1535102"/>
                  </a:lnTo>
                  <a:lnTo>
                    <a:pt x="1497813" y="1533829"/>
                  </a:lnTo>
                  <a:lnTo>
                    <a:pt x="1500032" y="1532556"/>
                  </a:lnTo>
                  <a:lnTo>
                    <a:pt x="1502252" y="1530965"/>
                  </a:lnTo>
                  <a:lnTo>
                    <a:pt x="1503521" y="1529056"/>
                  </a:lnTo>
                  <a:lnTo>
                    <a:pt x="1504472" y="1526828"/>
                  </a:lnTo>
                  <a:lnTo>
                    <a:pt x="1504789" y="1524601"/>
                  </a:lnTo>
                  <a:lnTo>
                    <a:pt x="1499715" y="1428181"/>
                  </a:lnTo>
                  <a:lnTo>
                    <a:pt x="1499398" y="1425953"/>
                  </a:lnTo>
                  <a:lnTo>
                    <a:pt x="1498130" y="1424044"/>
                  </a:lnTo>
                  <a:lnTo>
                    <a:pt x="1496227" y="1422134"/>
                  </a:lnTo>
                  <a:lnTo>
                    <a:pt x="1494324" y="1420543"/>
                  </a:lnTo>
                  <a:lnTo>
                    <a:pt x="1491787" y="1418952"/>
                  </a:lnTo>
                  <a:lnTo>
                    <a:pt x="1489250" y="1417679"/>
                  </a:lnTo>
                  <a:lnTo>
                    <a:pt x="1486396" y="1417043"/>
                  </a:lnTo>
                  <a:lnTo>
                    <a:pt x="1483225" y="1416725"/>
                  </a:lnTo>
                  <a:lnTo>
                    <a:pt x="1259019" y="1415770"/>
                  </a:lnTo>
                  <a:lnTo>
                    <a:pt x="1255848" y="1415770"/>
                  </a:lnTo>
                  <a:close/>
                  <a:moveTo>
                    <a:pt x="1699820" y="1377902"/>
                  </a:moveTo>
                  <a:lnTo>
                    <a:pt x="1703942" y="1405269"/>
                  </a:lnTo>
                  <a:lnTo>
                    <a:pt x="1750876" y="1405587"/>
                  </a:lnTo>
                  <a:lnTo>
                    <a:pt x="1746437" y="1378220"/>
                  </a:lnTo>
                  <a:lnTo>
                    <a:pt x="1699820" y="1377902"/>
                  </a:lnTo>
                  <a:close/>
                  <a:moveTo>
                    <a:pt x="1636078" y="1377902"/>
                  </a:moveTo>
                  <a:lnTo>
                    <a:pt x="1639249" y="1404951"/>
                  </a:lnTo>
                  <a:lnTo>
                    <a:pt x="1686183" y="1405269"/>
                  </a:lnTo>
                  <a:lnTo>
                    <a:pt x="1682378" y="1377902"/>
                  </a:lnTo>
                  <a:lnTo>
                    <a:pt x="1636078" y="1377902"/>
                  </a:lnTo>
                  <a:close/>
                  <a:moveTo>
                    <a:pt x="1572019" y="1377584"/>
                  </a:moveTo>
                  <a:lnTo>
                    <a:pt x="1574239" y="1404633"/>
                  </a:lnTo>
                  <a:lnTo>
                    <a:pt x="1621490" y="1404951"/>
                  </a:lnTo>
                  <a:lnTo>
                    <a:pt x="1618636" y="1377584"/>
                  </a:lnTo>
                  <a:lnTo>
                    <a:pt x="1572019" y="1377584"/>
                  </a:lnTo>
                  <a:close/>
                  <a:moveTo>
                    <a:pt x="1507960" y="1377266"/>
                  </a:moveTo>
                  <a:lnTo>
                    <a:pt x="1509546" y="1404314"/>
                  </a:lnTo>
                  <a:lnTo>
                    <a:pt x="1556797" y="1404633"/>
                  </a:lnTo>
                  <a:lnTo>
                    <a:pt x="1554577" y="1377266"/>
                  </a:lnTo>
                  <a:lnTo>
                    <a:pt x="1507960" y="1377266"/>
                  </a:lnTo>
                  <a:close/>
                  <a:moveTo>
                    <a:pt x="1443902" y="1376948"/>
                  </a:moveTo>
                  <a:lnTo>
                    <a:pt x="1444853" y="1403996"/>
                  </a:lnTo>
                  <a:lnTo>
                    <a:pt x="1491787" y="1403996"/>
                  </a:lnTo>
                  <a:lnTo>
                    <a:pt x="1490519" y="1377266"/>
                  </a:lnTo>
                  <a:lnTo>
                    <a:pt x="1443902" y="1376948"/>
                  </a:lnTo>
                  <a:close/>
                  <a:moveTo>
                    <a:pt x="1380160" y="1376629"/>
                  </a:moveTo>
                  <a:lnTo>
                    <a:pt x="1379843" y="1403678"/>
                  </a:lnTo>
                  <a:lnTo>
                    <a:pt x="1426777" y="1403996"/>
                  </a:lnTo>
                  <a:lnTo>
                    <a:pt x="1426460" y="1376948"/>
                  </a:lnTo>
                  <a:lnTo>
                    <a:pt x="1380160" y="1376629"/>
                  </a:lnTo>
                  <a:close/>
                  <a:moveTo>
                    <a:pt x="1316101" y="1376311"/>
                  </a:moveTo>
                  <a:lnTo>
                    <a:pt x="1315150" y="1403360"/>
                  </a:lnTo>
                  <a:lnTo>
                    <a:pt x="1362401" y="1403360"/>
                  </a:lnTo>
                  <a:lnTo>
                    <a:pt x="1362718" y="1376629"/>
                  </a:lnTo>
                  <a:lnTo>
                    <a:pt x="1316101" y="1376311"/>
                  </a:lnTo>
                  <a:close/>
                  <a:moveTo>
                    <a:pt x="1252043" y="1375993"/>
                  </a:moveTo>
                  <a:lnTo>
                    <a:pt x="1250140" y="1403041"/>
                  </a:lnTo>
                  <a:lnTo>
                    <a:pt x="1297391" y="1403041"/>
                  </a:lnTo>
                  <a:lnTo>
                    <a:pt x="1298660" y="1376311"/>
                  </a:lnTo>
                  <a:lnTo>
                    <a:pt x="1252043" y="1375993"/>
                  </a:lnTo>
                  <a:close/>
                  <a:moveTo>
                    <a:pt x="1188301" y="1375675"/>
                  </a:moveTo>
                  <a:lnTo>
                    <a:pt x="1185764" y="1402723"/>
                  </a:lnTo>
                  <a:lnTo>
                    <a:pt x="1232698" y="1402723"/>
                  </a:lnTo>
                  <a:lnTo>
                    <a:pt x="1234601" y="1375993"/>
                  </a:lnTo>
                  <a:lnTo>
                    <a:pt x="1188301" y="1375675"/>
                  </a:lnTo>
                  <a:close/>
                  <a:moveTo>
                    <a:pt x="1124242" y="1375356"/>
                  </a:moveTo>
                  <a:lnTo>
                    <a:pt x="1120754" y="1402405"/>
                  </a:lnTo>
                  <a:lnTo>
                    <a:pt x="1167688" y="1402405"/>
                  </a:lnTo>
                  <a:lnTo>
                    <a:pt x="1170859" y="1375675"/>
                  </a:lnTo>
                  <a:lnTo>
                    <a:pt x="1124242" y="1375356"/>
                  </a:lnTo>
                  <a:close/>
                  <a:moveTo>
                    <a:pt x="1060183" y="1375038"/>
                  </a:moveTo>
                  <a:lnTo>
                    <a:pt x="1056061" y="1402087"/>
                  </a:lnTo>
                  <a:lnTo>
                    <a:pt x="1102995" y="1402087"/>
                  </a:lnTo>
                  <a:lnTo>
                    <a:pt x="1106800" y="1375356"/>
                  </a:lnTo>
                  <a:lnTo>
                    <a:pt x="1060183" y="1375038"/>
                  </a:lnTo>
                  <a:close/>
                  <a:moveTo>
                    <a:pt x="996442" y="1374720"/>
                  </a:moveTo>
                  <a:lnTo>
                    <a:pt x="991051" y="1401769"/>
                  </a:lnTo>
                  <a:lnTo>
                    <a:pt x="1038302" y="1401769"/>
                  </a:lnTo>
                  <a:lnTo>
                    <a:pt x="1042742" y="1375038"/>
                  </a:lnTo>
                  <a:lnTo>
                    <a:pt x="996442" y="1374720"/>
                  </a:lnTo>
                  <a:close/>
                  <a:moveTo>
                    <a:pt x="394079" y="1340803"/>
                  </a:moveTo>
                  <a:lnTo>
                    <a:pt x="364253" y="1348105"/>
                  </a:lnTo>
                  <a:lnTo>
                    <a:pt x="354734" y="1351280"/>
                  </a:lnTo>
                  <a:lnTo>
                    <a:pt x="367743" y="1359853"/>
                  </a:lnTo>
                  <a:lnTo>
                    <a:pt x="380752" y="1368743"/>
                  </a:lnTo>
                  <a:lnTo>
                    <a:pt x="393761" y="1376998"/>
                  </a:lnTo>
                  <a:lnTo>
                    <a:pt x="407088" y="1385571"/>
                  </a:lnTo>
                  <a:lnTo>
                    <a:pt x="420414" y="1393191"/>
                  </a:lnTo>
                  <a:lnTo>
                    <a:pt x="434375" y="1400493"/>
                  </a:lnTo>
                  <a:lnTo>
                    <a:pt x="448336" y="1408113"/>
                  </a:lnTo>
                  <a:lnTo>
                    <a:pt x="462297" y="1415098"/>
                  </a:lnTo>
                  <a:lnTo>
                    <a:pt x="453095" y="1406526"/>
                  </a:lnTo>
                  <a:lnTo>
                    <a:pt x="444528" y="1397636"/>
                  </a:lnTo>
                  <a:lnTo>
                    <a:pt x="435644" y="1389063"/>
                  </a:lnTo>
                  <a:lnTo>
                    <a:pt x="427077" y="1379538"/>
                  </a:lnTo>
                  <a:lnTo>
                    <a:pt x="418510" y="1370331"/>
                  </a:lnTo>
                  <a:lnTo>
                    <a:pt x="410261" y="1360488"/>
                  </a:lnTo>
                  <a:lnTo>
                    <a:pt x="402011" y="1350963"/>
                  </a:lnTo>
                  <a:lnTo>
                    <a:pt x="394079" y="1340803"/>
                  </a:lnTo>
                  <a:close/>
                  <a:moveTo>
                    <a:pt x="1694111" y="1340353"/>
                  </a:moveTo>
                  <a:lnTo>
                    <a:pt x="1698234" y="1367401"/>
                  </a:lnTo>
                  <a:lnTo>
                    <a:pt x="1744534" y="1367719"/>
                  </a:lnTo>
                  <a:lnTo>
                    <a:pt x="1739777" y="1340671"/>
                  </a:lnTo>
                  <a:lnTo>
                    <a:pt x="1694111" y="1340353"/>
                  </a:lnTo>
                  <a:close/>
                  <a:moveTo>
                    <a:pt x="1631321" y="1340034"/>
                  </a:moveTo>
                  <a:lnTo>
                    <a:pt x="1634809" y="1367083"/>
                  </a:lnTo>
                  <a:lnTo>
                    <a:pt x="1680792" y="1367401"/>
                  </a:lnTo>
                  <a:lnTo>
                    <a:pt x="1676987" y="1340353"/>
                  </a:lnTo>
                  <a:lnTo>
                    <a:pt x="1631321" y="1340034"/>
                  </a:lnTo>
                  <a:close/>
                  <a:moveTo>
                    <a:pt x="1568531" y="1339716"/>
                  </a:moveTo>
                  <a:lnTo>
                    <a:pt x="1571068" y="1366765"/>
                  </a:lnTo>
                  <a:lnTo>
                    <a:pt x="1617051" y="1367083"/>
                  </a:lnTo>
                  <a:lnTo>
                    <a:pt x="1614196" y="1340034"/>
                  </a:lnTo>
                  <a:lnTo>
                    <a:pt x="1568531" y="1339716"/>
                  </a:lnTo>
                  <a:close/>
                  <a:moveTo>
                    <a:pt x="1505741" y="1339716"/>
                  </a:moveTo>
                  <a:lnTo>
                    <a:pt x="1507326" y="1366765"/>
                  </a:lnTo>
                  <a:lnTo>
                    <a:pt x="1553626" y="1366765"/>
                  </a:lnTo>
                  <a:lnTo>
                    <a:pt x="1551406" y="1339716"/>
                  </a:lnTo>
                  <a:lnTo>
                    <a:pt x="1505741" y="1339716"/>
                  </a:lnTo>
                  <a:close/>
                  <a:moveTo>
                    <a:pt x="1442950" y="1339398"/>
                  </a:moveTo>
                  <a:lnTo>
                    <a:pt x="1443585" y="1366128"/>
                  </a:lnTo>
                  <a:lnTo>
                    <a:pt x="1489884" y="1366128"/>
                  </a:lnTo>
                  <a:lnTo>
                    <a:pt x="1488616" y="1339398"/>
                  </a:lnTo>
                  <a:lnTo>
                    <a:pt x="1442950" y="1339398"/>
                  </a:lnTo>
                  <a:close/>
                  <a:moveTo>
                    <a:pt x="1380160" y="1339080"/>
                  </a:moveTo>
                  <a:lnTo>
                    <a:pt x="1380160" y="1365810"/>
                  </a:lnTo>
                  <a:lnTo>
                    <a:pt x="1426143" y="1365810"/>
                  </a:lnTo>
                  <a:lnTo>
                    <a:pt x="1425826" y="1339398"/>
                  </a:lnTo>
                  <a:lnTo>
                    <a:pt x="1380160" y="1339080"/>
                  </a:lnTo>
                  <a:close/>
                  <a:moveTo>
                    <a:pt x="1317370" y="1338761"/>
                  </a:moveTo>
                  <a:lnTo>
                    <a:pt x="1316418" y="1365492"/>
                  </a:lnTo>
                  <a:lnTo>
                    <a:pt x="1362718" y="1365492"/>
                  </a:lnTo>
                  <a:lnTo>
                    <a:pt x="1363035" y="1339080"/>
                  </a:lnTo>
                  <a:lnTo>
                    <a:pt x="1317370" y="1338761"/>
                  </a:lnTo>
                  <a:close/>
                  <a:moveTo>
                    <a:pt x="1254897" y="1338443"/>
                  </a:moveTo>
                  <a:lnTo>
                    <a:pt x="1252677" y="1365174"/>
                  </a:lnTo>
                  <a:lnTo>
                    <a:pt x="1298977" y="1365492"/>
                  </a:lnTo>
                  <a:lnTo>
                    <a:pt x="1300245" y="1338761"/>
                  </a:lnTo>
                  <a:lnTo>
                    <a:pt x="1254897" y="1338443"/>
                  </a:lnTo>
                  <a:close/>
                  <a:moveTo>
                    <a:pt x="1192106" y="1338443"/>
                  </a:moveTo>
                  <a:lnTo>
                    <a:pt x="1189252" y="1364855"/>
                  </a:lnTo>
                  <a:lnTo>
                    <a:pt x="1235235" y="1365174"/>
                  </a:lnTo>
                  <a:lnTo>
                    <a:pt x="1237772" y="1338443"/>
                  </a:lnTo>
                  <a:lnTo>
                    <a:pt x="1192106" y="1338443"/>
                  </a:lnTo>
                  <a:close/>
                  <a:moveTo>
                    <a:pt x="1128999" y="1338125"/>
                  </a:moveTo>
                  <a:lnTo>
                    <a:pt x="1125511" y="1364537"/>
                  </a:lnTo>
                  <a:lnTo>
                    <a:pt x="1172128" y="1364855"/>
                  </a:lnTo>
                  <a:lnTo>
                    <a:pt x="1174665" y="1338125"/>
                  </a:lnTo>
                  <a:lnTo>
                    <a:pt x="1128999" y="1338125"/>
                  </a:lnTo>
                  <a:close/>
                  <a:moveTo>
                    <a:pt x="1066526" y="1337807"/>
                  </a:moveTo>
                  <a:lnTo>
                    <a:pt x="1061769" y="1364219"/>
                  </a:lnTo>
                  <a:lnTo>
                    <a:pt x="1108386" y="1364537"/>
                  </a:lnTo>
                  <a:lnTo>
                    <a:pt x="1111874" y="1338125"/>
                  </a:lnTo>
                  <a:lnTo>
                    <a:pt x="1066526" y="1337807"/>
                  </a:lnTo>
                  <a:close/>
                  <a:moveTo>
                    <a:pt x="1003419" y="1337489"/>
                  </a:moveTo>
                  <a:lnTo>
                    <a:pt x="998345" y="1363901"/>
                  </a:lnTo>
                  <a:lnTo>
                    <a:pt x="1044644" y="1364219"/>
                  </a:lnTo>
                  <a:lnTo>
                    <a:pt x="1049401" y="1337807"/>
                  </a:lnTo>
                  <a:lnTo>
                    <a:pt x="1003419" y="1337489"/>
                  </a:lnTo>
                  <a:close/>
                  <a:moveTo>
                    <a:pt x="538764" y="1314450"/>
                  </a:moveTo>
                  <a:lnTo>
                    <a:pt x="518458" y="1317308"/>
                  </a:lnTo>
                  <a:lnTo>
                    <a:pt x="498468" y="1320165"/>
                  </a:lnTo>
                  <a:lnTo>
                    <a:pt x="478479" y="1323340"/>
                  </a:lnTo>
                  <a:lnTo>
                    <a:pt x="458807" y="1326833"/>
                  </a:lnTo>
                  <a:lnTo>
                    <a:pt x="467691" y="1336675"/>
                  </a:lnTo>
                  <a:lnTo>
                    <a:pt x="476258" y="1346200"/>
                  </a:lnTo>
                  <a:lnTo>
                    <a:pt x="485142" y="1355408"/>
                  </a:lnTo>
                  <a:lnTo>
                    <a:pt x="494343" y="1364298"/>
                  </a:lnTo>
                  <a:lnTo>
                    <a:pt x="503228" y="1372871"/>
                  </a:lnTo>
                  <a:lnTo>
                    <a:pt x="512746" y="1381126"/>
                  </a:lnTo>
                  <a:lnTo>
                    <a:pt x="521948" y="1389381"/>
                  </a:lnTo>
                  <a:lnTo>
                    <a:pt x="531784" y="1397001"/>
                  </a:lnTo>
                  <a:lnTo>
                    <a:pt x="540986" y="1404621"/>
                  </a:lnTo>
                  <a:lnTo>
                    <a:pt x="551139" y="1411606"/>
                  </a:lnTo>
                  <a:lnTo>
                    <a:pt x="560658" y="1418273"/>
                  </a:lnTo>
                  <a:lnTo>
                    <a:pt x="570811" y="1424941"/>
                  </a:lnTo>
                  <a:lnTo>
                    <a:pt x="580965" y="1430973"/>
                  </a:lnTo>
                  <a:lnTo>
                    <a:pt x="591118" y="1437323"/>
                  </a:lnTo>
                  <a:lnTo>
                    <a:pt x="601589" y="1442721"/>
                  </a:lnTo>
                  <a:lnTo>
                    <a:pt x="611742" y="1447801"/>
                  </a:lnTo>
                  <a:lnTo>
                    <a:pt x="601589" y="1433831"/>
                  </a:lnTo>
                  <a:lnTo>
                    <a:pt x="591753" y="1419226"/>
                  </a:lnTo>
                  <a:lnTo>
                    <a:pt x="582234" y="1403351"/>
                  </a:lnTo>
                  <a:lnTo>
                    <a:pt x="573032" y="1387158"/>
                  </a:lnTo>
                  <a:lnTo>
                    <a:pt x="564148" y="1370013"/>
                  </a:lnTo>
                  <a:lnTo>
                    <a:pt x="555264" y="1352233"/>
                  </a:lnTo>
                  <a:lnTo>
                    <a:pt x="547014" y="1333500"/>
                  </a:lnTo>
                  <a:lnTo>
                    <a:pt x="538764" y="1314450"/>
                  </a:lnTo>
                  <a:close/>
                  <a:moveTo>
                    <a:pt x="1688403" y="1302485"/>
                  </a:moveTo>
                  <a:lnTo>
                    <a:pt x="1692526" y="1329215"/>
                  </a:lnTo>
                  <a:lnTo>
                    <a:pt x="1737557" y="1329533"/>
                  </a:lnTo>
                  <a:lnTo>
                    <a:pt x="1733117" y="1302803"/>
                  </a:lnTo>
                  <a:lnTo>
                    <a:pt x="1688403" y="1302485"/>
                  </a:lnTo>
                  <a:close/>
                  <a:moveTo>
                    <a:pt x="1626881" y="1302166"/>
                  </a:moveTo>
                  <a:lnTo>
                    <a:pt x="1630053" y="1329215"/>
                  </a:lnTo>
                  <a:lnTo>
                    <a:pt x="1675401" y="1329215"/>
                  </a:lnTo>
                  <a:lnTo>
                    <a:pt x="1671596" y="1302485"/>
                  </a:lnTo>
                  <a:lnTo>
                    <a:pt x="1626881" y="1302166"/>
                  </a:lnTo>
                  <a:close/>
                  <a:moveTo>
                    <a:pt x="1565042" y="1302166"/>
                  </a:moveTo>
                  <a:lnTo>
                    <a:pt x="1567579" y="1328897"/>
                  </a:lnTo>
                  <a:lnTo>
                    <a:pt x="1612928" y="1329215"/>
                  </a:lnTo>
                  <a:lnTo>
                    <a:pt x="1610074" y="1302166"/>
                  </a:lnTo>
                  <a:lnTo>
                    <a:pt x="1565042" y="1302166"/>
                  </a:lnTo>
                  <a:close/>
                  <a:moveTo>
                    <a:pt x="1503521" y="1301848"/>
                  </a:moveTo>
                  <a:lnTo>
                    <a:pt x="1505106" y="1328578"/>
                  </a:lnTo>
                  <a:lnTo>
                    <a:pt x="1550772" y="1328897"/>
                  </a:lnTo>
                  <a:lnTo>
                    <a:pt x="1548552" y="1302166"/>
                  </a:lnTo>
                  <a:lnTo>
                    <a:pt x="1503521" y="1301848"/>
                  </a:lnTo>
                  <a:close/>
                  <a:moveTo>
                    <a:pt x="1441999" y="1301848"/>
                  </a:moveTo>
                  <a:lnTo>
                    <a:pt x="1442633" y="1328260"/>
                  </a:lnTo>
                  <a:lnTo>
                    <a:pt x="1487982" y="1328578"/>
                  </a:lnTo>
                  <a:lnTo>
                    <a:pt x="1486713" y="1301848"/>
                  </a:lnTo>
                  <a:lnTo>
                    <a:pt x="1441999" y="1301848"/>
                  </a:lnTo>
                  <a:close/>
                  <a:moveTo>
                    <a:pt x="1380477" y="1301530"/>
                  </a:moveTo>
                  <a:lnTo>
                    <a:pt x="1380477" y="1328260"/>
                  </a:lnTo>
                  <a:lnTo>
                    <a:pt x="1425509" y="1328260"/>
                  </a:lnTo>
                  <a:lnTo>
                    <a:pt x="1425191" y="1301530"/>
                  </a:lnTo>
                  <a:lnTo>
                    <a:pt x="1380477" y="1301530"/>
                  </a:lnTo>
                  <a:close/>
                  <a:moveTo>
                    <a:pt x="1318638" y="1301212"/>
                  </a:moveTo>
                  <a:lnTo>
                    <a:pt x="1317687" y="1327942"/>
                  </a:lnTo>
                  <a:lnTo>
                    <a:pt x="1363353" y="1328260"/>
                  </a:lnTo>
                  <a:lnTo>
                    <a:pt x="1363670" y="1301530"/>
                  </a:lnTo>
                  <a:lnTo>
                    <a:pt x="1318638" y="1301212"/>
                  </a:lnTo>
                  <a:close/>
                  <a:moveTo>
                    <a:pt x="1257434" y="1301212"/>
                  </a:moveTo>
                  <a:lnTo>
                    <a:pt x="1255531" y="1327624"/>
                  </a:lnTo>
                  <a:lnTo>
                    <a:pt x="1300879" y="1327942"/>
                  </a:lnTo>
                  <a:lnTo>
                    <a:pt x="1301831" y="1301212"/>
                  </a:lnTo>
                  <a:lnTo>
                    <a:pt x="1257434" y="1301212"/>
                  </a:lnTo>
                  <a:close/>
                  <a:moveTo>
                    <a:pt x="1195595" y="1300894"/>
                  </a:moveTo>
                  <a:lnTo>
                    <a:pt x="1193058" y="1327306"/>
                  </a:lnTo>
                  <a:lnTo>
                    <a:pt x="1238406" y="1327624"/>
                  </a:lnTo>
                  <a:lnTo>
                    <a:pt x="1240626" y="1300894"/>
                  </a:lnTo>
                  <a:lnTo>
                    <a:pt x="1195595" y="1300894"/>
                  </a:lnTo>
                  <a:close/>
                  <a:moveTo>
                    <a:pt x="1134073" y="1300575"/>
                  </a:moveTo>
                  <a:lnTo>
                    <a:pt x="1130268" y="1327306"/>
                  </a:lnTo>
                  <a:lnTo>
                    <a:pt x="1175933" y="1327306"/>
                  </a:lnTo>
                  <a:lnTo>
                    <a:pt x="1178787" y="1300894"/>
                  </a:lnTo>
                  <a:lnTo>
                    <a:pt x="1134073" y="1300575"/>
                  </a:lnTo>
                  <a:close/>
                  <a:moveTo>
                    <a:pt x="1072551" y="1300575"/>
                  </a:moveTo>
                  <a:lnTo>
                    <a:pt x="1068112" y="1326987"/>
                  </a:lnTo>
                  <a:lnTo>
                    <a:pt x="1113460" y="1326987"/>
                  </a:lnTo>
                  <a:lnTo>
                    <a:pt x="1117266" y="1300575"/>
                  </a:lnTo>
                  <a:lnTo>
                    <a:pt x="1072551" y="1300575"/>
                  </a:lnTo>
                  <a:close/>
                  <a:moveTo>
                    <a:pt x="1010712" y="1300257"/>
                  </a:moveTo>
                  <a:lnTo>
                    <a:pt x="1005638" y="1326669"/>
                  </a:lnTo>
                  <a:lnTo>
                    <a:pt x="1050987" y="1326987"/>
                  </a:lnTo>
                  <a:lnTo>
                    <a:pt x="1055744" y="1300575"/>
                  </a:lnTo>
                  <a:lnTo>
                    <a:pt x="1010712" y="1300257"/>
                  </a:lnTo>
                  <a:close/>
                  <a:moveTo>
                    <a:pt x="742467" y="1299528"/>
                  </a:moveTo>
                  <a:lnTo>
                    <a:pt x="705978" y="1300480"/>
                  </a:lnTo>
                  <a:lnTo>
                    <a:pt x="670124" y="1302068"/>
                  </a:lnTo>
                  <a:lnTo>
                    <a:pt x="634587" y="1304290"/>
                  </a:lnTo>
                  <a:lnTo>
                    <a:pt x="600002" y="1307148"/>
                  </a:lnTo>
                  <a:lnTo>
                    <a:pt x="608886" y="1327150"/>
                  </a:lnTo>
                  <a:lnTo>
                    <a:pt x="618088" y="1346518"/>
                  </a:lnTo>
                  <a:lnTo>
                    <a:pt x="627607" y="1364298"/>
                  </a:lnTo>
                  <a:lnTo>
                    <a:pt x="632683" y="1373188"/>
                  </a:lnTo>
                  <a:lnTo>
                    <a:pt x="637760" y="1381126"/>
                  </a:lnTo>
                  <a:lnTo>
                    <a:pt x="642519" y="1389381"/>
                  </a:lnTo>
                  <a:lnTo>
                    <a:pt x="647596" y="1397001"/>
                  </a:lnTo>
                  <a:lnTo>
                    <a:pt x="652673" y="1404621"/>
                  </a:lnTo>
                  <a:lnTo>
                    <a:pt x="657750" y="1411288"/>
                  </a:lnTo>
                  <a:lnTo>
                    <a:pt x="662826" y="1417956"/>
                  </a:lnTo>
                  <a:lnTo>
                    <a:pt x="668220" y="1424623"/>
                  </a:lnTo>
                  <a:lnTo>
                    <a:pt x="673614" y="1430656"/>
                  </a:lnTo>
                  <a:lnTo>
                    <a:pt x="678691" y="1436688"/>
                  </a:lnTo>
                  <a:lnTo>
                    <a:pt x="686941" y="1444626"/>
                  </a:lnTo>
                  <a:lnTo>
                    <a:pt x="694873" y="1451928"/>
                  </a:lnTo>
                  <a:lnTo>
                    <a:pt x="703123" y="1458913"/>
                  </a:lnTo>
                  <a:lnTo>
                    <a:pt x="711055" y="1464628"/>
                  </a:lnTo>
                  <a:lnTo>
                    <a:pt x="718987" y="1469708"/>
                  </a:lnTo>
                  <a:lnTo>
                    <a:pt x="726920" y="1474153"/>
                  </a:lnTo>
                  <a:lnTo>
                    <a:pt x="734535" y="1477963"/>
                  </a:lnTo>
                  <a:lnTo>
                    <a:pt x="742467" y="1480821"/>
                  </a:lnTo>
                  <a:lnTo>
                    <a:pt x="742467" y="1299528"/>
                  </a:lnTo>
                  <a:close/>
                  <a:moveTo>
                    <a:pt x="1682695" y="1264935"/>
                  </a:moveTo>
                  <a:lnTo>
                    <a:pt x="1686818" y="1291665"/>
                  </a:lnTo>
                  <a:lnTo>
                    <a:pt x="1731215" y="1291665"/>
                  </a:lnTo>
                  <a:lnTo>
                    <a:pt x="1726775" y="1264935"/>
                  </a:lnTo>
                  <a:lnTo>
                    <a:pt x="1682695" y="1264935"/>
                  </a:lnTo>
                  <a:close/>
                  <a:moveTo>
                    <a:pt x="1622442" y="1264617"/>
                  </a:moveTo>
                  <a:lnTo>
                    <a:pt x="1625613" y="1291347"/>
                  </a:lnTo>
                  <a:lnTo>
                    <a:pt x="1670327" y="1291665"/>
                  </a:lnTo>
                  <a:lnTo>
                    <a:pt x="1666205" y="1264617"/>
                  </a:lnTo>
                  <a:lnTo>
                    <a:pt x="1622442" y="1264617"/>
                  </a:lnTo>
                  <a:close/>
                  <a:moveTo>
                    <a:pt x="1561871" y="1264617"/>
                  </a:moveTo>
                  <a:lnTo>
                    <a:pt x="1564091" y="1291347"/>
                  </a:lnTo>
                  <a:lnTo>
                    <a:pt x="1608805" y="1291347"/>
                  </a:lnTo>
                  <a:lnTo>
                    <a:pt x="1605951" y="1264617"/>
                  </a:lnTo>
                  <a:lnTo>
                    <a:pt x="1561871" y="1264617"/>
                  </a:lnTo>
                  <a:close/>
                  <a:moveTo>
                    <a:pt x="1501618" y="1264298"/>
                  </a:moveTo>
                  <a:lnTo>
                    <a:pt x="1502886" y="1291029"/>
                  </a:lnTo>
                  <a:lnTo>
                    <a:pt x="1547284" y="1291029"/>
                  </a:lnTo>
                  <a:lnTo>
                    <a:pt x="1545381" y="1264298"/>
                  </a:lnTo>
                  <a:lnTo>
                    <a:pt x="1501618" y="1264298"/>
                  </a:lnTo>
                  <a:close/>
                  <a:moveTo>
                    <a:pt x="1441048" y="1263980"/>
                  </a:moveTo>
                  <a:lnTo>
                    <a:pt x="1441682" y="1290711"/>
                  </a:lnTo>
                  <a:lnTo>
                    <a:pt x="1486396" y="1291029"/>
                  </a:lnTo>
                  <a:lnTo>
                    <a:pt x="1485128" y="1264298"/>
                  </a:lnTo>
                  <a:lnTo>
                    <a:pt x="1441048" y="1263980"/>
                  </a:lnTo>
                  <a:close/>
                  <a:moveTo>
                    <a:pt x="1380794" y="1263980"/>
                  </a:moveTo>
                  <a:lnTo>
                    <a:pt x="1380477" y="1290711"/>
                  </a:lnTo>
                  <a:lnTo>
                    <a:pt x="1424874" y="1290711"/>
                  </a:lnTo>
                  <a:lnTo>
                    <a:pt x="1424557" y="1263980"/>
                  </a:lnTo>
                  <a:lnTo>
                    <a:pt x="1380794" y="1263980"/>
                  </a:lnTo>
                  <a:close/>
                  <a:moveTo>
                    <a:pt x="1320224" y="1263662"/>
                  </a:moveTo>
                  <a:lnTo>
                    <a:pt x="1319273" y="1290392"/>
                  </a:lnTo>
                  <a:lnTo>
                    <a:pt x="1363670" y="1290711"/>
                  </a:lnTo>
                  <a:lnTo>
                    <a:pt x="1363987" y="1263980"/>
                  </a:lnTo>
                  <a:lnTo>
                    <a:pt x="1320224" y="1263662"/>
                  </a:lnTo>
                  <a:close/>
                  <a:moveTo>
                    <a:pt x="1259654" y="1263662"/>
                  </a:moveTo>
                  <a:lnTo>
                    <a:pt x="1258068" y="1290392"/>
                  </a:lnTo>
                  <a:lnTo>
                    <a:pt x="1302465" y="1290392"/>
                  </a:lnTo>
                  <a:lnTo>
                    <a:pt x="1303416" y="1263662"/>
                  </a:lnTo>
                  <a:lnTo>
                    <a:pt x="1259654" y="1263662"/>
                  </a:lnTo>
                  <a:close/>
                  <a:moveTo>
                    <a:pt x="1199083" y="1263344"/>
                  </a:moveTo>
                  <a:lnTo>
                    <a:pt x="1196546" y="1290074"/>
                  </a:lnTo>
                  <a:lnTo>
                    <a:pt x="1241260" y="1290392"/>
                  </a:lnTo>
                  <a:lnTo>
                    <a:pt x="1243163" y="1263662"/>
                  </a:lnTo>
                  <a:lnTo>
                    <a:pt x="1199083" y="1263344"/>
                  </a:lnTo>
                  <a:close/>
                  <a:moveTo>
                    <a:pt x="1138830" y="1263344"/>
                  </a:moveTo>
                  <a:lnTo>
                    <a:pt x="1135659" y="1289756"/>
                  </a:lnTo>
                  <a:lnTo>
                    <a:pt x="1180056" y="1290074"/>
                  </a:lnTo>
                  <a:lnTo>
                    <a:pt x="1182593" y="1263344"/>
                  </a:lnTo>
                  <a:lnTo>
                    <a:pt x="1138830" y="1263344"/>
                  </a:lnTo>
                  <a:close/>
                  <a:moveTo>
                    <a:pt x="1078259" y="1263026"/>
                  </a:moveTo>
                  <a:lnTo>
                    <a:pt x="1074137" y="1289756"/>
                  </a:lnTo>
                  <a:lnTo>
                    <a:pt x="1118851" y="1289756"/>
                  </a:lnTo>
                  <a:lnTo>
                    <a:pt x="1122339" y="1263344"/>
                  </a:lnTo>
                  <a:lnTo>
                    <a:pt x="1078259" y="1263026"/>
                  </a:lnTo>
                  <a:close/>
                  <a:moveTo>
                    <a:pt x="1018006" y="1263026"/>
                  </a:moveTo>
                  <a:lnTo>
                    <a:pt x="1012615" y="1289438"/>
                  </a:lnTo>
                  <a:lnTo>
                    <a:pt x="1057329" y="1289756"/>
                  </a:lnTo>
                  <a:lnTo>
                    <a:pt x="1061769" y="1263026"/>
                  </a:lnTo>
                  <a:lnTo>
                    <a:pt x="1018006" y="1263026"/>
                  </a:lnTo>
                  <a:close/>
                  <a:moveTo>
                    <a:pt x="1676987" y="1227067"/>
                  </a:moveTo>
                  <a:lnTo>
                    <a:pt x="1681109" y="1253797"/>
                  </a:lnTo>
                  <a:lnTo>
                    <a:pt x="1724872" y="1254115"/>
                  </a:lnTo>
                  <a:lnTo>
                    <a:pt x="1719798" y="1227067"/>
                  </a:lnTo>
                  <a:lnTo>
                    <a:pt x="1676987" y="1227067"/>
                  </a:lnTo>
                  <a:close/>
                  <a:moveTo>
                    <a:pt x="1618002" y="1227067"/>
                  </a:moveTo>
                  <a:lnTo>
                    <a:pt x="1621173" y="1253797"/>
                  </a:lnTo>
                  <a:lnTo>
                    <a:pt x="1664619" y="1253797"/>
                  </a:lnTo>
                  <a:lnTo>
                    <a:pt x="1660813" y="1227067"/>
                  </a:lnTo>
                  <a:lnTo>
                    <a:pt x="1618002" y="1227067"/>
                  </a:lnTo>
                  <a:close/>
                  <a:moveTo>
                    <a:pt x="1558383" y="1226431"/>
                  </a:moveTo>
                  <a:lnTo>
                    <a:pt x="1560920" y="1253479"/>
                  </a:lnTo>
                  <a:lnTo>
                    <a:pt x="1604683" y="1253797"/>
                  </a:lnTo>
                  <a:lnTo>
                    <a:pt x="1601512" y="1226431"/>
                  </a:lnTo>
                  <a:lnTo>
                    <a:pt x="1558383" y="1226431"/>
                  </a:lnTo>
                  <a:close/>
                  <a:moveTo>
                    <a:pt x="1499398" y="1226431"/>
                  </a:moveTo>
                  <a:lnTo>
                    <a:pt x="1500984" y="1253479"/>
                  </a:lnTo>
                  <a:lnTo>
                    <a:pt x="1544430" y="1253479"/>
                  </a:lnTo>
                  <a:lnTo>
                    <a:pt x="1542210" y="1226431"/>
                  </a:lnTo>
                  <a:lnTo>
                    <a:pt x="1499398" y="1226431"/>
                  </a:lnTo>
                  <a:close/>
                  <a:moveTo>
                    <a:pt x="1439779" y="1226112"/>
                  </a:moveTo>
                  <a:lnTo>
                    <a:pt x="1440730" y="1253161"/>
                  </a:lnTo>
                  <a:lnTo>
                    <a:pt x="1484493" y="1253479"/>
                  </a:lnTo>
                  <a:lnTo>
                    <a:pt x="1483225" y="1226431"/>
                  </a:lnTo>
                  <a:lnTo>
                    <a:pt x="1439779" y="1226112"/>
                  </a:lnTo>
                  <a:close/>
                  <a:moveTo>
                    <a:pt x="1380794" y="1226112"/>
                  </a:moveTo>
                  <a:lnTo>
                    <a:pt x="1380794" y="1253161"/>
                  </a:lnTo>
                  <a:lnTo>
                    <a:pt x="1424240" y="1253161"/>
                  </a:lnTo>
                  <a:lnTo>
                    <a:pt x="1423606" y="1226112"/>
                  </a:lnTo>
                  <a:lnTo>
                    <a:pt x="1380794" y="1226112"/>
                  </a:lnTo>
                  <a:close/>
                  <a:moveTo>
                    <a:pt x="1321492" y="1226112"/>
                  </a:moveTo>
                  <a:lnTo>
                    <a:pt x="1320541" y="1252843"/>
                  </a:lnTo>
                  <a:lnTo>
                    <a:pt x="1364304" y="1253161"/>
                  </a:lnTo>
                  <a:lnTo>
                    <a:pt x="1364621" y="1226112"/>
                  </a:lnTo>
                  <a:lnTo>
                    <a:pt x="1321492" y="1226112"/>
                  </a:lnTo>
                  <a:close/>
                  <a:moveTo>
                    <a:pt x="1262190" y="1225794"/>
                  </a:moveTo>
                  <a:lnTo>
                    <a:pt x="1260605" y="1252843"/>
                  </a:lnTo>
                  <a:lnTo>
                    <a:pt x="1304051" y="1252843"/>
                  </a:lnTo>
                  <a:lnTo>
                    <a:pt x="1305319" y="1225794"/>
                  </a:lnTo>
                  <a:lnTo>
                    <a:pt x="1262190" y="1225794"/>
                  </a:lnTo>
                  <a:close/>
                  <a:moveTo>
                    <a:pt x="1203206" y="1225794"/>
                  </a:moveTo>
                  <a:lnTo>
                    <a:pt x="1200352" y="1252524"/>
                  </a:lnTo>
                  <a:lnTo>
                    <a:pt x="1244115" y="1252843"/>
                  </a:lnTo>
                  <a:lnTo>
                    <a:pt x="1246017" y="1225794"/>
                  </a:lnTo>
                  <a:lnTo>
                    <a:pt x="1203206" y="1225794"/>
                  </a:lnTo>
                  <a:close/>
                  <a:moveTo>
                    <a:pt x="1143904" y="1225476"/>
                  </a:moveTo>
                  <a:lnTo>
                    <a:pt x="1140415" y="1252524"/>
                  </a:lnTo>
                  <a:lnTo>
                    <a:pt x="1183861" y="1252524"/>
                  </a:lnTo>
                  <a:lnTo>
                    <a:pt x="1187032" y="1225794"/>
                  </a:lnTo>
                  <a:lnTo>
                    <a:pt x="1143904" y="1225476"/>
                  </a:lnTo>
                  <a:close/>
                  <a:moveTo>
                    <a:pt x="1084602" y="1225476"/>
                  </a:moveTo>
                  <a:lnTo>
                    <a:pt x="1080162" y="1252206"/>
                  </a:lnTo>
                  <a:lnTo>
                    <a:pt x="1123925" y="1252524"/>
                  </a:lnTo>
                  <a:lnTo>
                    <a:pt x="1127731" y="1225476"/>
                  </a:lnTo>
                  <a:lnTo>
                    <a:pt x="1084602" y="1225476"/>
                  </a:lnTo>
                  <a:close/>
                  <a:moveTo>
                    <a:pt x="1025300" y="1225476"/>
                  </a:moveTo>
                  <a:lnTo>
                    <a:pt x="1020226" y="1252206"/>
                  </a:lnTo>
                  <a:lnTo>
                    <a:pt x="1063672" y="1252206"/>
                  </a:lnTo>
                  <a:lnTo>
                    <a:pt x="1068429" y="1225476"/>
                  </a:lnTo>
                  <a:lnTo>
                    <a:pt x="1025300" y="1225476"/>
                  </a:lnTo>
                  <a:close/>
                  <a:moveTo>
                    <a:pt x="1671279" y="1188881"/>
                  </a:moveTo>
                  <a:lnTo>
                    <a:pt x="1675401" y="1216248"/>
                  </a:lnTo>
                  <a:lnTo>
                    <a:pt x="1718213" y="1216248"/>
                  </a:lnTo>
                  <a:lnTo>
                    <a:pt x="1713456" y="1188881"/>
                  </a:lnTo>
                  <a:lnTo>
                    <a:pt x="1671279" y="1188881"/>
                  </a:lnTo>
                  <a:close/>
                  <a:moveTo>
                    <a:pt x="1613245" y="1188881"/>
                  </a:moveTo>
                  <a:lnTo>
                    <a:pt x="1616416" y="1215929"/>
                  </a:lnTo>
                  <a:lnTo>
                    <a:pt x="1659228" y="1216248"/>
                  </a:lnTo>
                  <a:lnTo>
                    <a:pt x="1655422" y="1188881"/>
                  </a:lnTo>
                  <a:lnTo>
                    <a:pt x="1613245" y="1188881"/>
                  </a:lnTo>
                  <a:close/>
                  <a:moveTo>
                    <a:pt x="1555212" y="1188881"/>
                  </a:moveTo>
                  <a:lnTo>
                    <a:pt x="1557432" y="1215929"/>
                  </a:lnTo>
                  <a:lnTo>
                    <a:pt x="1600560" y="1215929"/>
                  </a:lnTo>
                  <a:lnTo>
                    <a:pt x="1597389" y="1188881"/>
                  </a:lnTo>
                  <a:lnTo>
                    <a:pt x="1555212" y="1188881"/>
                  </a:lnTo>
                  <a:close/>
                  <a:moveTo>
                    <a:pt x="1497178" y="1188881"/>
                  </a:moveTo>
                  <a:lnTo>
                    <a:pt x="1498764" y="1215929"/>
                  </a:lnTo>
                  <a:lnTo>
                    <a:pt x="1541575" y="1215929"/>
                  </a:lnTo>
                  <a:lnTo>
                    <a:pt x="1539356" y="1188881"/>
                  </a:lnTo>
                  <a:lnTo>
                    <a:pt x="1497178" y="1188881"/>
                  </a:lnTo>
                  <a:close/>
                  <a:moveTo>
                    <a:pt x="1438828" y="1188563"/>
                  </a:moveTo>
                  <a:lnTo>
                    <a:pt x="1439779" y="1215611"/>
                  </a:lnTo>
                  <a:lnTo>
                    <a:pt x="1482591" y="1215929"/>
                  </a:lnTo>
                  <a:lnTo>
                    <a:pt x="1481322" y="1188563"/>
                  </a:lnTo>
                  <a:lnTo>
                    <a:pt x="1438828" y="1188563"/>
                  </a:lnTo>
                  <a:close/>
                  <a:moveTo>
                    <a:pt x="1381111" y="1188563"/>
                  </a:moveTo>
                  <a:lnTo>
                    <a:pt x="1380794" y="1215611"/>
                  </a:lnTo>
                  <a:lnTo>
                    <a:pt x="1423606" y="1215611"/>
                  </a:lnTo>
                  <a:lnTo>
                    <a:pt x="1422972" y="1188563"/>
                  </a:lnTo>
                  <a:lnTo>
                    <a:pt x="1381111" y="1188563"/>
                  </a:lnTo>
                  <a:close/>
                  <a:moveTo>
                    <a:pt x="1322761" y="1188563"/>
                  </a:moveTo>
                  <a:lnTo>
                    <a:pt x="1321810" y="1215611"/>
                  </a:lnTo>
                  <a:lnTo>
                    <a:pt x="1364621" y="1215611"/>
                  </a:lnTo>
                  <a:lnTo>
                    <a:pt x="1365255" y="1188563"/>
                  </a:lnTo>
                  <a:lnTo>
                    <a:pt x="1322761" y="1188563"/>
                  </a:lnTo>
                  <a:close/>
                  <a:moveTo>
                    <a:pt x="1264727" y="1188563"/>
                  </a:moveTo>
                  <a:lnTo>
                    <a:pt x="1263142" y="1215293"/>
                  </a:lnTo>
                  <a:lnTo>
                    <a:pt x="1305636" y="1215293"/>
                  </a:lnTo>
                  <a:lnTo>
                    <a:pt x="1307222" y="1188563"/>
                  </a:lnTo>
                  <a:lnTo>
                    <a:pt x="1264727" y="1188563"/>
                  </a:lnTo>
                  <a:close/>
                  <a:moveTo>
                    <a:pt x="1206694" y="1188244"/>
                  </a:moveTo>
                  <a:lnTo>
                    <a:pt x="1204157" y="1215293"/>
                  </a:lnTo>
                  <a:lnTo>
                    <a:pt x="1246969" y="1215293"/>
                  </a:lnTo>
                  <a:lnTo>
                    <a:pt x="1248871" y="1188563"/>
                  </a:lnTo>
                  <a:lnTo>
                    <a:pt x="1206694" y="1188244"/>
                  </a:lnTo>
                  <a:close/>
                  <a:moveTo>
                    <a:pt x="1148661" y="1188244"/>
                  </a:moveTo>
                  <a:lnTo>
                    <a:pt x="1145172" y="1215293"/>
                  </a:lnTo>
                  <a:lnTo>
                    <a:pt x="1188301" y="1215293"/>
                  </a:lnTo>
                  <a:lnTo>
                    <a:pt x="1190838" y="1188244"/>
                  </a:lnTo>
                  <a:lnTo>
                    <a:pt x="1148661" y="1188244"/>
                  </a:lnTo>
                  <a:close/>
                  <a:moveTo>
                    <a:pt x="1090627" y="1188244"/>
                  </a:moveTo>
                  <a:lnTo>
                    <a:pt x="1086505" y="1214975"/>
                  </a:lnTo>
                  <a:lnTo>
                    <a:pt x="1128999" y="1214975"/>
                  </a:lnTo>
                  <a:lnTo>
                    <a:pt x="1132805" y="1188244"/>
                  </a:lnTo>
                  <a:lnTo>
                    <a:pt x="1090627" y="1188244"/>
                  </a:lnTo>
                  <a:close/>
                  <a:moveTo>
                    <a:pt x="1032594" y="1187926"/>
                  </a:moveTo>
                  <a:lnTo>
                    <a:pt x="1027203" y="1214975"/>
                  </a:lnTo>
                  <a:lnTo>
                    <a:pt x="1070331" y="1214975"/>
                  </a:lnTo>
                  <a:lnTo>
                    <a:pt x="1074771" y="1188244"/>
                  </a:lnTo>
                  <a:lnTo>
                    <a:pt x="1032594" y="1187926"/>
                  </a:lnTo>
                  <a:close/>
                  <a:moveTo>
                    <a:pt x="1740728" y="1132875"/>
                  </a:moveTo>
                  <a:lnTo>
                    <a:pt x="1737874" y="1133193"/>
                  </a:lnTo>
                  <a:lnTo>
                    <a:pt x="1735337" y="1133829"/>
                  </a:lnTo>
                  <a:lnTo>
                    <a:pt x="1733117" y="1134784"/>
                  </a:lnTo>
                  <a:lnTo>
                    <a:pt x="1731532" y="1136057"/>
                  </a:lnTo>
                  <a:lnTo>
                    <a:pt x="1730263" y="1137648"/>
                  </a:lnTo>
                  <a:lnTo>
                    <a:pt x="1729312" y="1139875"/>
                  </a:lnTo>
                  <a:lnTo>
                    <a:pt x="1728995" y="1142103"/>
                  </a:lnTo>
                  <a:lnTo>
                    <a:pt x="1728995" y="1144330"/>
                  </a:lnTo>
                  <a:lnTo>
                    <a:pt x="1730263" y="1151649"/>
                  </a:lnTo>
                  <a:lnTo>
                    <a:pt x="1731215" y="1153877"/>
                  </a:lnTo>
                  <a:lnTo>
                    <a:pt x="1732166" y="1156104"/>
                  </a:lnTo>
                  <a:lnTo>
                    <a:pt x="1734069" y="1158332"/>
                  </a:lnTo>
                  <a:lnTo>
                    <a:pt x="1735971" y="1159923"/>
                  </a:lnTo>
                  <a:lnTo>
                    <a:pt x="1738508" y="1161514"/>
                  </a:lnTo>
                  <a:lnTo>
                    <a:pt x="1741045" y="1162469"/>
                  </a:lnTo>
                  <a:lnTo>
                    <a:pt x="1743582" y="1163105"/>
                  </a:lnTo>
                  <a:lnTo>
                    <a:pt x="1746437" y="1163423"/>
                  </a:lnTo>
                  <a:lnTo>
                    <a:pt x="1772123" y="1163423"/>
                  </a:lnTo>
                  <a:lnTo>
                    <a:pt x="1775295" y="1163105"/>
                  </a:lnTo>
                  <a:lnTo>
                    <a:pt x="1777832" y="1162469"/>
                  </a:lnTo>
                  <a:lnTo>
                    <a:pt x="1779734" y="1161514"/>
                  </a:lnTo>
                  <a:lnTo>
                    <a:pt x="1781637" y="1159923"/>
                  </a:lnTo>
                  <a:lnTo>
                    <a:pt x="1782906" y="1158332"/>
                  </a:lnTo>
                  <a:lnTo>
                    <a:pt x="1783857" y="1156104"/>
                  </a:lnTo>
                  <a:lnTo>
                    <a:pt x="1784174" y="1154195"/>
                  </a:lnTo>
                  <a:lnTo>
                    <a:pt x="1783857" y="1151968"/>
                  </a:lnTo>
                  <a:lnTo>
                    <a:pt x="1782271" y="1144330"/>
                  </a:lnTo>
                  <a:lnTo>
                    <a:pt x="1781637" y="1142103"/>
                  </a:lnTo>
                  <a:lnTo>
                    <a:pt x="1780369" y="1139875"/>
                  </a:lnTo>
                  <a:lnTo>
                    <a:pt x="1778783" y="1137648"/>
                  </a:lnTo>
                  <a:lnTo>
                    <a:pt x="1776563" y="1136057"/>
                  </a:lnTo>
                  <a:lnTo>
                    <a:pt x="1774343" y="1134784"/>
                  </a:lnTo>
                  <a:lnTo>
                    <a:pt x="1771489" y="1133829"/>
                  </a:lnTo>
                  <a:lnTo>
                    <a:pt x="1768635" y="1133193"/>
                  </a:lnTo>
                  <a:lnTo>
                    <a:pt x="1766098" y="1132875"/>
                  </a:lnTo>
                  <a:lnTo>
                    <a:pt x="1740728" y="1132875"/>
                  </a:lnTo>
                  <a:close/>
                  <a:moveTo>
                    <a:pt x="1664619" y="1132875"/>
                  </a:moveTo>
                  <a:lnTo>
                    <a:pt x="1661765" y="1133193"/>
                  </a:lnTo>
                  <a:lnTo>
                    <a:pt x="1659545" y="1133829"/>
                  </a:lnTo>
                  <a:lnTo>
                    <a:pt x="1657325" y="1134784"/>
                  </a:lnTo>
                  <a:lnTo>
                    <a:pt x="1655422" y="1136057"/>
                  </a:lnTo>
                  <a:lnTo>
                    <a:pt x="1654154" y="1137648"/>
                  </a:lnTo>
                  <a:lnTo>
                    <a:pt x="1653203" y="1139875"/>
                  </a:lnTo>
                  <a:lnTo>
                    <a:pt x="1652568" y="1142103"/>
                  </a:lnTo>
                  <a:lnTo>
                    <a:pt x="1652568" y="1144330"/>
                  </a:lnTo>
                  <a:lnTo>
                    <a:pt x="1653837" y="1151649"/>
                  </a:lnTo>
                  <a:lnTo>
                    <a:pt x="1654471" y="1153877"/>
                  </a:lnTo>
                  <a:lnTo>
                    <a:pt x="1655422" y="1156104"/>
                  </a:lnTo>
                  <a:lnTo>
                    <a:pt x="1657008" y="1158332"/>
                  </a:lnTo>
                  <a:lnTo>
                    <a:pt x="1658911" y="1159923"/>
                  </a:lnTo>
                  <a:lnTo>
                    <a:pt x="1661131" y="1161196"/>
                  </a:lnTo>
                  <a:lnTo>
                    <a:pt x="1663668" y="1162469"/>
                  </a:lnTo>
                  <a:lnTo>
                    <a:pt x="1666205" y="1163105"/>
                  </a:lnTo>
                  <a:lnTo>
                    <a:pt x="1669376" y="1163105"/>
                  </a:lnTo>
                  <a:lnTo>
                    <a:pt x="1695063" y="1163423"/>
                  </a:lnTo>
                  <a:lnTo>
                    <a:pt x="1697917" y="1163105"/>
                  </a:lnTo>
                  <a:lnTo>
                    <a:pt x="1700137" y="1162469"/>
                  </a:lnTo>
                  <a:lnTo>
                    <a:pt x="1702357" y="1161514"/>
                  </a:lnTo>
                  <a:lnTo>
                    <a:pt x="1704576" y="1159923"/>
                  </a:lnTo>
                  <a:lnTo>
                    <a:pt x="1705845" y="1158332"/>
                  </a:lnTo>
                  <a:lnTo>
                    <a:pt x="1706796" y="1156104"/>
                  </a:lnTo>
                  <a:lnTo>
                    <a:pt x="1707430" y="1153877"/>
                  </a:lnTo>
                  <a:lnTo>
                    <a:pt x="1707113" y="1151649"/>
                  </a:lnTo>
                  <a:lnTo>
                    <a:pt x="1705845" y="1144330"/>
                  </a:lnTo>
                  <a:lnTo>
                    <a:pt x="1705211" y="1142103"/>
                  </a:lnTo>
                  <a:lnTo>
                    <a:pt x="1704259" y="1139875"/>
                  </a:lnTo>
                  <a:lnTo>
                    <a:pt x="1702357" y="1137648"/>
                  </a:lnTo>
                  <a:lnTo>
                    <a:pt x="1700137" y="1136057"/>
                  </a:lnTo>
                  <a:lnTo>
                    <a:pt x="1697917" y="1134784"/>
                  </a:lnTo>
                  <a:lnTo>
                    <a:pt x="1695697" y="1133829"/>
                  </a:lnTo>
                  <a:lnTo>
                    <a:pt x="1692843" y="1133193"/>
                  </a:lnTo>
                  <a:lnTo>
                    <a:pt x="1689989" y="1132875"/>
                  </a:lnTo>
                  <a:lnTo>
                    <a:pt x="1664619" y="1132875"/>
                  </a:lnTo>
                  <a:close/>
                  <a:moveTo>
                    <a:pt x="1586924" y="1132875"/>
                  </a:moveTo>
                  <a:lnTo>
                    <a:pt x="1584704" y="1133511"/>
                  </a:lnTo>
                  <a:lnTo>
                    <a:pt x="1582167" y="1134784"/>
                  </a:lnTo>
                  <a:lnTo>
                    <a:pt x="1580264" y="1136057"/>
                  </a:lnTo>
                  <a:lnTo>
                    <a:pt x="1578679" y="1137648"/>
                  </a:lnTo>
                  <a:lnTo>
                    <a:pt x="1577727" y="1139875"/>
                  </a:lnTo>
                  <a:lnTo>
                    <a:pt x="1577093" y="1142103"/>
                  </a:lnTo>
                  <a:lnTo>
                    <a:pt x="1577093" y="1144330"/>
                  </a:lnTo>
                  <a:lnTo>
                    <a:pt x="1578044" y="1151649"/>
                  </a:lnTo>
                  <a:lnTo>
                    <a:pt x="1578362" y="1153877"/>
                  </a:lnTo>
                  <a:lnTo>
                    <a:pt x="1579313" y="1156104"/>
                  </a:lnTo>
                  <a:lnTo>
                    <a:pt x="1580899" y="1158332"/>
                  </a:lnTo>
                  <a:lnTo>
                    <a:pt x="1583118" y="1159923"/>
                  </a:lnTo>
                  <a:lnTo>
                    <a:pt x="1585338" y="1161196"/>
                  </a:lnTo>
                  <a:lnTo>
                    <a:pt x="1587558" y="1162151"/>
                  </a:lnTo>
                  <a:lnTo>
                    <a:pt x="1590412" y="1162787"/>
                  </a:lnTo>
                  <a:lnTo>
                    <a:pt x="1593266" y="1163105"/>
                  </a:lnTo>
                  <a:lnTo>
                    <a:pt x="1618953" y="1163105"/>
                  </a:lnTo>
                  <a:lnTo>
                    <a:pt x="1621807" y="1163105"/>
                  </a:lnTo>
                  <a:lnTo>
                    <a:pt x="1624344" y="1162469"/>
                  </a:lnTo>
                  <a:lnTo>
                    <a:pt x="1626564" y="1161196"/>
                  </a:lnTo>
                  <a:lnTo>
                    <a:pt x="1628467" y="1159923"/>
                  </a:lnTo>
                  <a:lnTo>
                    <a:pt x="1629735" y="1158332"/>
                  </a:lnTo>
                  <a:lnTo>
                    <a:pt x="1631004" y="1156104"/>
                  </a:lnTo>
                  <a:lnTo>
                    <a:pt x="1631321" y="1153877"/>
                  </a:lnTo>
                  <a:lnTo>
                    <a:pt x="1631321" y="1151649"/>
                  </a:lnTo>
                  <a:lnTo>
                    <a:pt x="1630370" y="1144330"/>
                  </a:lnTo>
                  <a:lnTo>
                    <a:pt x="1629735" y="1142103"/>
                  </a:lnTo>
                  <a:lnTo>
                    <a:pt x="1628784" y="1139875"/>
                  </a:lnTo>
                  <a:lnTo>
                    <a:pt x="1627198" y="1137648"/>
                  </a:lnTo>
                  <a:lnTo>
                    <a:pt x="1625296" y="1136057"/>
                  </a:lnTo>
                  <a:lnTo>
                    <a:pt x="1623076" y="1134784"/>
                  </a:lnTo>
                  <a:lnTo>
                    <a:pt x="1620856" y="1133829"/>
                  </a:lnTo>
                  <a:lnTo>
                    <a:pt x="1618002" y="1132875"/>
                  </a:lnTo>
                  <a:lnTo>
                    <a:pt x="1615148" y="1132875"/>
                  </a:lnTo>
                  <a:lnTo>
                    <a:pt x="1589778" y="1132875"/>
                  </a:lnTo>
                  <a:lnTo>
                    <a:pt x="1586924" y="1132875"/>
                  </a:lnTo>
                  <a:close/>
                  <a:moveTo>
                    <a:pt x="1510815" y="1132875"/>
                  </a:moveTo>
                  <a:lnTo>
                    <a:pt x="1508278" y="1133511"/>
                  </a:lnTo>
                  <a:lnTo>
                    <a:pt x="1506058" y="1134784"/>
                  </a:lnTo>
                  <a:lnTo>
                    <a:pt x="1504155" y="1136057"/>
                  </a:lnTo>
                  <a:lnTo>
                    <a:pt x="1502569" y="1137648"/>
                  </a:lnTo>
                  <a:lnTo>
                    <a:pt x="1501618" y="1139875"/>
                  </a:lnTo>
                  <a:lnTo>
                    <a:pt x="1500984" y="1142103"/>
                  </a:lnTo>
                  <a:lnTo>
                    <a:pt x="1500667" y="1144330"/>
                  </a:lnTo>
                  <a:lnTo>
                    <a:pt x="1501301" y="1151649"/>
                  </a:lnTo>
                  <a:lnTo>
                    <a:pt x="1501618" y="1153877"/>
                  </a:lnTo>
                  <a:lnTo>
                    <a:pt x="1502569" y="1156104"/>
                  </a:lnTo>
                  <a:lnTo>
                    <a:pt x="1503838" y="1158332"/>
                  </a:lnTo>
                  <a:lnTo>
                    <a:pt x="1505741" y="1159923"/>
                  </a:lnTo>
                  <a:lnTo>
                    <a:pt x="1507960" y="1161196"/>
                  </a:lnTo>
                  <a:lnTo>
                    <a:pt x="1510180" y="1162151"/>
                  </a:lnTo>
                  <a:lnTo>
                    <a:pt x="1512717" y="1162787"/>
                  </a:lnTo>
                  <a:lnTo>
                    <a:pt x="1515888" y="1163105"/>
                  </a:lnTo>
                  <a:lnTo>
                    <a:pt x="1541575" y="1163105"/>
                  </a:lnTo>
                  <a:lnTo>
                    <a:pt x="1544430" y="1162787"/>
                  </a:lnTo>
                  <a:lnTo>
                    <a:pt x="1546966" y="1162151"/>
                  </a:lnTo>
                  <a:lnTo>
                    <a:pt x="1549503" y="1161196"/>
                  </a:lnTo>
                  <a:lnTo>
                    <a:pt x="1551406" y="1159923"/>
                  </a:lnTo>
                  <a:lnTo>
                    <a:pt x="1552992" y="1158332"/>
                  </a:lnTo>
                  <a:lnTo>
                    <a:pt x="1553943" y="1156104"/>
                  </a:lnTo>
                  <a:lnTo>
                    <a:pt x="1554577" y="1153877"/>
                  </a:lnTo>
                  <a:lnTo>
                    <a:pt x="1554577" y="1151649"/>
                  </a:lnTo>
                  <a:lnTo>
                    <a:pt x="1553943" y="1144330"/>
                  </a:lnTo>
                  <a:lnTo>
                    <a:pt x="1553626" y="1142103"/>
                  </a:lnTo>
                  <a:lnTo>
                    <a:pt x="1552675" y="1139875"/>
                  </a:lnTo>
                  <a:lnTo>
                    <a:pt x="1551089" y="1137648"/>
                  </a:lnTo>
                  <a:lnTo>
                    <a:pt x="1549186" y="1136057"/>
                  </a:lnTo>
                  <a:lnTo>
                    <a:pt x="1546966" y="1134784"/>
                  </a:lnTo>
                  <a:lnTo>
                    <a:pt x="1544430" y="1133511"/>
                  </a:lnTo>
                  <a:lnTo>
                    <a:pt x="1541893" y="1132875"/>
                  </a:lnTo>
                  <a:lnTo>
                    <a:pt x="1539038" y="1132875"/>
                  </a:lnTo>
                  <a:lnTo>
                    <a:pt x="1513986" y="1132875"/>
                  </a:lnTo>
                  <a:lnTo>
                    <a:pt x="1510815" y="1132875"/>
                  </a:lnTo>
                  <a:close/>
                  <a:moveTo>
                    <a:pt x="981854" y="1117600"/>
                  </a:moveTo>
                  <a:lnTo>
                    <a:pt x="1765464" y="1117600"/>
                  </a:lnTo>
                  <a:lnTo>
                    <a:pt x="1769904" y="1117918"/>
                  </a:lnTo>
                  <a:lnTo>
                    <a:pt x="1774978" y="1118236"/>
                  </a:lnTo>
                  <a:lnTo>
                    <a:pt x="1779417" y="1119191"/>
                  </a:lnTo>
                  <a:lnTo>
                    <a:pt x="1783857" y="1120464"/>
                  </a:lnTo>
                  <a:lnTo>
                    <a:pt x="1787980" y="1122373"/>
                  </a:lnTo>
                  <a:lnTo>
                    <a:pt x="1792736" y="1124283"/>
                  </a:lnTo>
                  <a:lnTo>
                    <a:pt x="1796542" y="1126510"/>
                  </a:lnTo>
                  <a:lnTo>
                    <a:pt x="1800347" y="1129056"/>
                  </a:lnTo>
                  <a:lnTo>
                    <a:pt x="1803836" y="1131602"/>
                  </a:lnTo>
                  <a:lnTo>
                    <a:pt x="1807007" y="1134466"/>
                  </a:lnTo>
                  <a:lnTo>
                    <a:pt x="1810495" y="1137648"/>
                  </a:lnTo>
                  <a:lnTo>
                    <a:pt x="1813032" y="1141148"/>
                  </a:lnTo>
                  <a:lnTo>
                    <a:pt x="1815252" y="1144649"/>
                  </a:lnTo>
                  <a:lnTo>
                    <a:pt x="1817155" y="1148149"/>
                  </a:lnTo>
                  <a:lnTo>
                    <a:pt x="1818740" y="1151649"/>
                  </a:lnTo>
                  <a:lnTo>
                    <a:pt x="1820009" y="1155468"/>
                  </a:lnTo>
                  <a:lnTo>
                    <a:pt x="1903095" y="1502007"/>
                  </a:lnTo>
                  <a:lnTo>
                    <a:pt x="1903412" y="1506144"/>
                  </a:lnTo>
                  <a:lnTo>
                    <a:pt x="1903412" y="1509963"/>
                  </a:lnTo>
                  <a:lnTo>
                    <a:pt x="1903095" y="1513463"/>
                  </a:lnTo>
                  <a:lnTo>
                    <a:pt x="1901827" y="1516963"/>
                  </a:lnTo>
                  <a:lnTo>
                    <a:pt x="1900241" y="1520146"/>
                  </a:lnTo>
                  <a:lnTo>
                    <a:pt x="1898338" y="1523646"/>
                  </a:lnTo>
                  <a:lnTo>
                    <a:pt x="1895801" y="1526510"/>
                  </a:lnTo>
                  <a:lnTo>
                    <a:pt x="1892313" y="1529056"/>
                  </a:lnTo>
                  <a:lnTo>
                    <a:pt x="1889142" y="1531283"/>
                  </a:lnTo>
                  <a:lnTo>
                    <a:pt x="1885336" y="1533511"/>
                  </a:lnTo>
                  <a:lnTo>
                    <a:pt x="1881214" y="1535420"/>
                  </a:lnTo>
                  <a:lnTo>
                    <a:pt x="1876774" y="1537011"/>
                  </a:lnTo>
                  <a:lnTo>
                    <a:pt x="1871700" y="1538284"/>
                  </a:lnTo>
                  <a:lnTo>
                    <a:pt x="1866626" y="1538920"/>
                  </a:lnTo>
                  <a:lnTo>
                    <a:pt x="1861235" y="1539557"/>
                  </a:lnTo>
                  <a:lnTo>
                    <a:pt x="1855210" y="1539875"/>
                  </a:lnTo>
                  <a:lnTo>
                    <a:pt x="884498" y="1539875"/>
                  </a:lnTo>
                  <a:lnTo>
                    <a:pt x="878789" y="1539557"/>
                  </a:lnTo>
                  <a:lnTo>
                    <a:pt x="873081" y="1538920"/>
                  </a:lnTo>
                  <a:lnTo>
                    <a:pt x="868007" y="1537966"/>
                  </a:lnTo>
                  <a:lnTo>
                    <a:pt x="863250" y="1536693"/>
                  </a:lnTo>
                  <a:lnTo>
                    <a:pt x="858811" y="1535102"/>
                  </a:lnTo>
                  <a:lnTo>
                    <a:pt x="854371" y="1533193"/>
                  </a:lnTo>
                  <a:lnTo>
                    <a:pt x="850566" y="1531283"/>
                  </a:lnTo>
                  <a:lnTo>
                    <a:pt x="847394" y="1528737"/>
                  </a:lnTo>
                  <a:lnTo>
                    <a:pt x="844223" y="1526192"/>
                  </a:lnTo>
                  <a:lnTo>
                    <a:pt x="842003" y="1523010"/>
                  </a:lnTo>
                  <a:lnTo>
                    <a:pt x="839466" y="1519827"/>
                  </a:lnTo>
                  <a:lnTo>
                    <a:pt x="837881" y="1516645"/>
                  </a:lnTo>
                  <a:lnTo>
                    <a:pt x="836929" y="1513463"/>
                  </a:lnTo>
                  <a:lnTo>
                    <a:pt x="836612" y="1509963"/>
                  </a:lnTo>
                  <a:lnTo>
                    <a:pt x="836612" y="1506144"/>
                  </a:lnTo>
                  <a:lnTo>
                    <a:pt x="837246" y="1502007"/>
                  </a:lnTo>
                  <a:lnTo>
                    <a:pt x="926675" y="1154832"/>
                  </a:lnTo>
                  <a:lnTo>
                    <a:pt x="927943" y="1151331"/>
                  </a:lnTo>
                  <a:lnTo>
                    <a:pt x="929529" y="1147513"/>
                  </a:lnTo>
                  <a:lnTo>
                    <a:pt x="931432" y="1144012"/>
                  </a:lnTo>
                  <a:lnTo>
                    <a:pt x="933969" y="1140830"/>
                  </a:lnTo>
                  <a:lnTo>
                    <a:pt x="936823" y="1137011"/>
                  </a:lnTo>
                  <a:lnTo>
                    <a:pt x="939677" y="1134147"/>
                  </a:lnTo>
                  <a:lnTo>
                    <a:pt x="943165" y="1131283"/>
                  </a:lnTo>
                  <a:lnTo>
                    <a:pt x="946971" y="1128738"/>
                  </a:lnTo>
                  <a:lnTo>
                    <a:pt x="950776" y="1126192"/>
                  </a:lnTo>
                  <a:lnTo>
                    <a:pt x="954582" y="1124283"/>
                  </a:lnTo>
                  <a:lnTo>
                    <a:pt x="959021" y="1122373"/>
                  </a:lnTo>
                  <a:lnTo>
                    <a:pt x="963461" y="1120464"/>
                  </a:lnTo>
                  <a:lnTo>
                    <a:pt x="967901" y="1119191"/>
                  </a:lnTo>
                  <a:lnTo>
                    <a:pt x="972341" y="1118236"/>
                  </a:lnTo>
                  <a:lnTo>
                    <a:pt x="977097" y="1117918"/>
                  </a:lnTo>
                  <a:lnTo>
                    <a:pt x="981854" y="1117600"/>
                  </a:lnTo>
                  <a:close/>
                  <a:moveTo>
                    <a:pt x="268430" y="1104583"/>
                  </a:moveTo>
                  <a:lnTo>
                    <a:pt x="254469" y="1109980"/>
                  </a:lnTo>
                  <a:lnTo>
                    <a:pt x="240826" y="1115695"/>
                  </a:lnTo>
                  <a:lnTo>
                    <a:pt x="227500" y="1121410"/>
                  </a:lnTo>
                  <a:lnTo>
                    <a:pt x="214808" y="1127443"/>
                  </a:lnTo>
                  <a:lnTo>
                    <a:pt x="202433" y="1133158"/>
                  </a:lnTo>
                  <a:lnTo>
                    <a:pt x="190693" y="1139190"/>
                  </a:lnTo>
                  <a:lnTo>
                    <a:pt x="178954" y="1145858"/>
                  </a:lnTo>
                  <a:lnTo>
                    <a:pt x="168483" y="1151890"/>
                  </a:lnTo>
                  <a:lnTo>
                    <a:pt x="178954" y="1168718"/>
                  </a:lnTo>
                  <a:lnTo>
                    <a:pt x="190376" y="1185228"/>
                  </a:lnTo>
                  <a:lnTo>
                    <a:pt x="202433" y="1201420"/>
                  </a:lnTo>
                  <a:lnTo>
                    <a:pt x="214490" y="1217295"/>
                  </a:lnTo>
                  <a:lnTo>
                    <a:pt x="227182" y="1232535"/>
                  </a:lnTo>
                  <a:lnTo>
                    <a:pt x="240191" y="1247775"/>
                  </a:lnTo>
                  <a:lnTo>
                    <a:pt x="253835" y="1262380"/>
                  </a:lnTo>
                  <a:lnTo>
                    <a:pt x="267479" y="1276668"/>
                  </a:lnTo>
                  <a:lnTo>
                    <a:pt x="283026" y="1291590"/>
                  </a:lnTo>
                  <a:lnTo>
                    <a:pt x="299208" y="1306195"/>
                  </a:lnTo>
                  <a:lnTo>
                    <a:pt x="313486" y="1301750"/>
                  </a:lnTo>
                  <a:lnTo>
                    <a:pt x="327764" y="1297623"/>
                  </a:lnTo>
                  <a:lnTo>
                    <a:pt x="357590" y="1289368"/>
                  </a:lnTo>
                  <a:lnTo>
                    <a:pt x="350609" y="1278890"/>
                  </a:lnTo>
                  <a:lnTo>
                    <a:pt x="344264" y="1268413"/>
                  </a:lnTo>
                  <a:lnTo>
                    <a:pt x="337600" y="1257618"/>
                  </a:lnTo>
                  <a:lnTo>
                    <a:pt x="331572" y="1246823"/>
                  </a:lnTo>
                  <a:lnTo>
                    <a:pt x="325543" y="1235710"/>
                  </a:lnTo>
                  <a:lnTo>
                    <a:pt x="319515" y="1224280"/>
                  </a:lnTo>
                  <a:lnTo>
                    <a:pt x="313803" y="1213168"/>
                  </a:lnTo>
                  <a:lnTo>
                    <a:pt x="308409" y="1201738"/>
                  </a:lnTo>
                  <a:lnTo>
                    <a:pt x="302381" y="1189990"/>
                  </a:lnTo>
                  <a:lnTo>
                    <a:pt x="297304" y="1178243"/>
                  </a:lnTo>
                  <a:lnTo>
                    <a:pt x="287151" y="1154113"/>
                  </a:lnTo>
                  <a:lnTo>
                    <a:pt x="277315" y="1129665"/>
                  </a:lnTo>
                  <a:lnTo>
                    <a:pt x="268430" y="1104583"/>
                  </a:lnTo>
                  <a:close/>
                  <a:moveTo>
                    <a:pt x="469277" y="1050290"/>
                  </a:moveTo>
                  <a:lnTo>
                    <a:pt x="441990" y="1055688"/>
                  </a:lnTo>
                  <a:lnTo>
                    <a:pt x="415337" y="1061403"/>
                  </a:lnTo>
                  <a:lnTo>
                    <a:pt x="389319" y="1067118"/>
                  </a:lnTo>
                  <a:lnTo>
                    <a:pt x="364253" y="1073785"/>
                  </a:lnTo>
                  <a:lnTo>
                    <a:pt x="343946" y="1079500"/>
                  </a:lnTo>
                  <a:lnTo>
                    <a:pt x="324274" y="1085215"/>
                  </a:lnTo>
                  <a:lnTo>
                    <a:pt x="328716" y="1098550"/>
                  </a:lnTo>
                  <a:lnTo>
                    <a:pt x="333476" y="1111568"/>
                  </a:lnTo>
                  <a:lnTo>
                    <a:pt x="338235" y="1124585"/>
                  </a:lnTo>
                  <a:lnTo>
                    <a:pt x="343629" y="1136968"/>
                  </a:lnTo>
                  <a:lnTo>
                    <a:pt x="349023" y="1149668"/>
                  </a:lnTo>
                  <a:lnTo>
                    <a:pt x="354417" y="1162050"/>
                  </a:lnTo>
                  <a:lnTo>
                    <a:pt x="360446" y="1174115"/>
                  </a:lnTo>
                  <a:lnTo>
                    <a:pt x="366157" y="1186180"/>
                  </a:lnTo>
                  <a:lnTo>
                    <a:pt x="371868" y="1197928"/>
                  </a:lnTo>
                  <a:lnTo>
                    <a:pt x="378531" y="1209358"/>
                  </a:lnTo>
                  <a:lnTo>
                    <a:pt x="384560" y="1220788"/>
                  </a:lnTo>
                  <a:lnTo>
                    <a:pt x="391223" y="1232218"/>
                  </a:lnTo>
                  <a:lnTo>
                    <a:pt x="397886" y="1243013"/>
                  </a:lnTo>
                  <a:lnTo>
                    <a:pt x="404549" y="1254125"/>
                  </a:lnTo>
                  <a:lnTo>
                    <a:pt x="411530" y="1264603"/>
                  </a:lnTo>
                  <a:lnTo>
                    <a:pt x="418510" y="1275080"/>
                  </a:lnTo>
                  <a:lnTo>
                    <a:pt x="442942" y="1270318"/>
                  </a:lnTo>
                  <a:lnTo>
                    <a:pt x="467373" y="1265873"/>
                  </a:lnTo>
                  <a:lnTo>
                    <a:pt x="492440" y="1261428"/>
                  </a:lnTo>
                  <a:lnTo>
                    <a:pt x="518140" y="1257618"/>
                  </a:lnTo>
                  <a:lnTo>
                    <a:pt x="510525" y="1234123"/>
                  </a:lnTo>
                  <a:lnTo>
                    <a:pt x="503545" y="1209993"/>
                  </a:lnTo>
                  <a:lnTo>
                    <a:pt x="496882" y="1184910"/>
                  </a:lnTo>
                  <a:lnTo>
                    <a:pt x="490219" y="1159193"/>
                  </a:lnTo>
                  <a:lnTo>
                    <a:pt x="484507" y="1132840"/>
                  </a:lnTo>
                  <a:lnTo>
                    <a:pt x="479113" y="1106170"/>
                  </a:lnTo>
                  <a:lnTo>
                    <a:pt x="473719" y="1078548"/>
                  </a:lnTo>
                  <a:lnTo>
                    <a:pt x="469277" y="1050290"/>
                  </a:lnTo>
                  <a:close/>
                  <a:moveTo>
                    <a:pt x="742467" y="1024890"/>
                  </a:moveTo>
                  <a:lnTo>
                    <a:pt x="714228" y="1025525"/>
                  </a:lnTo>
                  <a:lnTo>
                    <a:pt x="686623" y="1026478"/>
                  </a:lnTo>
                  <a:lnTo>
                    <a:pt x="659019" y="1028065"/>
                  </a:lnTo>
                  <a:lnTo>
                    <a:pt x="631731" y="1029653"/>
                  </a:lnTo>
                  <a:lnTo>
                    <a:pt x="605396" y="1031875"/>
                  </a:lnTo>
                  <a:lnTo>
                    <a:pt x="578743" y="1034733"/>
                  </a:lnTo>
                  <a:lnTo>
                    <a:pt x="553043" y="1037908"/>
                  </a:lnTo>
                  <a:lnTo>
                    <a:pt x="527025" y="1041083"/>
                  </a:lnTo>
                  <a:lnTo>
                    <a:pt x="530515" y="1059498"/>
                  </a:lnTo>
                  <a:lnTo>
                    <a:pt x="533688" y="1077595"/>
                  </a:lnTo>
                  <a:lnTo>
                    <a:pt x="536861" y="1095375"/>
                  </a:lnTo>
                  <a:lnTo>
                    <a:pt x="540351" y="1112838"/>
                  </a:lnTo>
                  <a:lnTo>
                    <a:pt x="543841" y="1130300"/>
                  </a:lnTo>
                  <a:lnTo>
                    <a:pt x="547966" y="1147128"/>
                  </a:lnTo>
                  <a:lnTo>
                    <a:pt x="552091" y="1163638"/>
                  </a:lnTo>
                  <a:lnTo>
                    <a:pt x="556216" y="1180148"/>
                  </a:lnTo>
                  <a:lnTo>
                    <a:pt x="561292" y="1198245"/>
                  </a:lnTo>
                  <a:lnTo>
                    <a:pt x="566686" y="1216025"/>
                  </a:lnTo>
                  <a:lnTo>
                    <a:pt x="572080" y="1233488"/>
                  </a:lnTo>
                  <a:lnTo>
                    <a:pt x="577792" y="1250315"/>
                  </a:lnTo>
                  <a:lnTo>
                    <a:pt x="597464" y="1248410"/>
                  </a:lnTo>
                  <a:lnTo>
                    <a:pt x="617771" y="1246823"/>
                  </a:lnTo>
                  <a:lnTo>
                    <a:pt x="638077" y="1245235"/>
                  </a:lnTo>
                  <a:lnTo>
                    <a:pt x="658701" y="1243648"/>
                  </a:lnTo>
                  <a:lnTo>
                    <a:pt x="679326" y="1242378"/>
                  </a:lnTo>
                  <a:lnTo>
                    <a:pt x="699950" y="1241425"/>
                  </a:lnTo>
                  <a:lnTo>
                    <a:pt x="721208" y="1240790"/>
                  </a:lnTo>
                  <a:lnTo>
                    <a:pt x="742467" y="1240473"/>
                  </a:lnTo>
                  <a:lnTo>
                    <a:pt x="742467" y="1024890"/>
                  </a:lnTo>
                  <a:close/>
                  <a:moveTo>
                    <a:pt x="507035" y="801688"/>
                  </a:moveTo>
                  <a:lnTo>
                    <a:pt x="507670" y="824865"/>
                  </a:lnTo>
                  <a:lnTo>
                    <a:pt x="508622" y="848360"/>
                  </a:lnTo>
                  <a:lnTo>
                    <a:pt x="509573" y="871538"/>
                  </a:lnTo>
                  <a:lnTo>
                    <a:pt x="510843" y="894080"/>
                  </a:lnTo>
                  <a:lnTo>
                    <a:pt x="512746" y="916940"/>
                  </a:lnTo>
                  <a:lnTo>
                    <a:pt x="514650" y="939165"/>
                  </a:lnTo>
                  <a:lnTo>
                    <a:pt x="516871" y="961073"/>
                  </a:lnTo>
                  <a:lnTo>
                    <a:pt x="519410" y="982663"/>
                  </a:lnTo>
                  <a:lnTo>
                    <a:pt x="546062" y="979170"/>
                  </a:lnTo>
                  <a:lnTo>
                    <a:pt x="572715" y="976313"/>
                  </a:lnTo>
                  <a:lnTo>
                    <a:pt x="600319" y="973455"/>
                  </a:lnTo>
                  <a:lnTo>
                    <a:pt x="627924" y="971233"/>
                  </a:lnTo>
                  <a:lnTo>
                    <a:pt x="656163" y="969328"/>
                  </a:lnTo>
                  <a:lnTo>
                    <a:pt x="684720" y="967740"/>
                  </a:lnTo>
                  <a:lnTo>
                    <a:pt x="713276" y="966788"/>
                  </a:lnTo>
                  <a:lnTo>
                    <a:pt x="742467" y="965835"/>
                  </a:lnTo>
                  <a:lnTo>
                    <a:pt x="742467" y="801688"/>
                  </a:lnTo>
                  <a:lnTo>
                    <a:pt x="507035" y="801688"/>
                  </a:lnTo>
                  <a:close/>
                  <a:moveTo>
                    <a:pt x="273824" y="801688"/>
                  </a:moveTo>
                  <a:lnTo>
                    <a:pt x="274142" y="816610"/>
                  </a:lnTo>
                  <a:lnTo>
                    <a:pt x="275094" y="831533"/>
                  </a:lnTo>
                  <a:lnTo>
                    <a:pt x="276045" y="846455"/>
                  </a:lnTo>
                  <a:lnTo>
                    <a:pt x="276997" y="860743"/>
                  </a:lnTo>
                  <a:lnTo>
                    <a:pt x="278584" y="875665"/>
                  </a:lnTo>
                  <a:lnTo>
                    <a:pt x="280170" y="889953"/>
                  </a:lnTo>
                  <a:lnTo>
                    <a:pt x="281757" y="904558"/>
                  </a:lnTo>
                  <a:lnTo>
                    <a:pt x="283660" y="918845"/>
                  </a:lnTo>
                  <a:lnTo>
                    <a:pt x="285882" y="933133"/>
                  </a:lnTo>
                  <a:lnTo>
                    <a:pt x="288737" y="947103"/>
                  </a:lnTo>
                  <a:lnTo>
                    <a:pt x="291276" y="961073"/>
                  </a:lnTo>
                  <a:lnTo>
                    <a:pt x="293814" y="975043"/>
                  </a:lnTo>
                  <a:lnTo>
                    <a:pt x="296670" y="988695"/>
                  </a:lnTo>
                  <a:lnTo>
                    <a:pt x="299842" y="1002665"/>
                  </a:lnTo>
                  <a:lnTo>
                    <a:pt x="303015" y="1015683"/>
                  </a:lnTo>
                  <a:lnTo>
                    <a:pt x="306823" y="1029335"/>
                  </a:lnTo>
                  <a:lnTo>
                    <a:pt x="324909" y="1023938"/>
                  </a:lnTo>
                  <a:lnTo>
                    <a:pt x="343312" y="1018858"/>
                  </a:lnTo>
                  <a:lnTo>
                    <a:pt x="362032" y="1013778"/>
                  </a:lnTo>
                  <a:lnTo>
                    <a:pt x="381070" y="1009015"/>
                  </a:lnTo>
                  <a:lnTo>
                    <a:pt x="400742" y="1004570"/>
                  </a:lnTo>
                  <a:lnTo>
                    <a:pt x="420414" y="1000125"/>
                  </a:lnTo>
                  <a:lnTo>
                    <a:pt x="440721" y="995998"/>
                  </a:lnTo>
                  <a:lnTo>
                    <a:pt x="461345" y="992188"/>
                  </a:lnTo>
                  <a:lnTo>
                    <a:pt x="458489" y="969328"/>
                  </a:lnTo>
                  <a:lnTo>
                    <a:pt x="456268" y="945833"/>
                  </a:lnTo>
                  <a:lnTo>
                    <a:pt x="454047" y="922655"/>
                  </a:lnTo>
                  <a:lnTo>
                    <a:pt x="452461" y="899160"/>
                  </a:lnTo>
                  <a:lnTo>
                    <a:pt x="451191" y="874713"/>
                  </a:lnTo>
                  <a:lnTo>
                    <a:pt x="449922" y="850900"/>
                  </a:lnTo>
                  <a:lnTo>
                    <a:pt x="448970" y="826135"/>
                  </a:lnTo>
                  <a:lnTo>
                    <a:pt x="448653" y="801688"/>
                  </a:lnTo>
                  <a:lnTo>
                    <a:pt x="273824" y="801688"/>
                  </a:lnTo>
                  <a:close/>
                  <a:moveTo>
                    <a:pt x="59334" y="801688"/>
                  </a:moveTo>
                  <a:lnTo>
                    <a:pt x="60286" y="821690"/>
                  </a:lnTo>
                  <a:lnTo>
                    <a:pt x="62507" y="841693"/>
                  </a:lnTo>
                  <a:lnTo>
                    <a:pt x="64411" y="861378"/>
                  </a:lnTo>
                  <a:lnTo>
                    <a:pt x="67266" y="881380"/>
                  </a:lnTo>
                  <a:lnTo>
                    <a:pt x="70439" y="900748"/>
                  </a:lnTo>
                  <a:lnTo>
                    <a:pt x="74247" y="919798"/>
                  </a:lnTo>
                  <a:lnTo>
                    <a:pt x="78372" y="938848"/>
                  </a:lnTo>
                  <a:lnTo>
                    <a:pt x="83448" y="957898"/>
                  </a:lnTo>
                  <a:lnTo>
                    <a:pt x="88525" y="976630"/>
                  </a:lnTo>
                  <a:lnTo>
                    <a:pt x="94236" y="995045"/>
                  </a:lnTo>
                  <a:lnTo>
                    <a:pt x="100899" y="1013143"/>
                  </a:lnTo>
                  <a:lnTo>
                    <a:pt x="107245" y="1031240"/>
                  </a:lnTo>
                  <a:lnTo>
                    <a:pt x="114860" y="1049020"/>
                  </a:lnTo>
                  <a:lnTo>
                    <a:pt x="122475" y="1066483"/>
                  </a:lnTo>
                  <a:lnTo>
                    <a:pt x="130408" y="1083628"/>
                  </a:lnTo>
                  <a:lnTo>
                    <a:pt x="138975" y="1100773"/>
                  </a:lnTo>
                  <a:lnTo>
                    <a:pt x="150080" y="1094740"/>
                  </a:lnTo>
                  <a:lnTo>
                    <a:pt x="161185" y="1088390"/>
                  </a:lnTo>
                  <a:lnTo>
                    <a:pt x="172925" y="1082358"/>
                  </a:lnTo>
                  <a:lnTo>
                    <a:pt x="184982" y="1076325"/>
                  </a:lnTo>
                  <a:lnTo>
                    <a:pt x="197039" y="1070293"/>
                  </a:lnTo>
                  <a:lnTo>
                    <a:pt x="209731" y="1064895"/>
                  </a:lnTo>
                  <a:lnTo>
                    <a:pt x="222740" y="1059498"/>
                  </a:lnTo>
                  <a:lnTo>
                    <a:pt x="236066" y="1054100"/>
                  </a:lnTo>
                  <a:lnTo>
                    <a:pt x="250979" y="1048385"/>
                  </a:lnTo>
                  <a:lnTo>
                    <a:pt x="247172" y="1033780"/>
                  </a:lnTo>
                  <a:lnTo>
                    <a:pt x="243364" y="1019175"/>
                  </a:lnTo>
                  <a:lnTo>
                    <a:pt x="240191" y="1004570"/>
                  </a:lnTo>
                  <a:lnTo>
                    <a:pt x="236701" y="989330"/>
                  </a:lnTo>
                  <a:lnTo>
                    <a:pt x="233528" y="974408"/>
                  </a:lnTo>
                  <a:lnTo>
                    <a:pt x="230672" y="959168"/>
                  </a:lnTo>
                  <a:lnTo>
                    <a:pt x="228134" y="943928"/>
                  </a:lnTo>
                  <a:lnTo>
                    <a:pt x="225913" y="928370"/>
                  </a:lnTo>
                  <a:lnTo>
                    <a:pt x="223692" y="912813"/>
                  </a:lnTo>
                  <a:lnTo>
                    <a:pt x="221788" y="897573"/>
                  </a:lnTo>
                  <a:lnTo>
                    <a:pt x="220202" y="881698"/>
                  </a:lnTo>
                  <a:lnTo>
                    <a:pt x="218615" y="865823"/>
                  </a:lnTo>
                  <a:lnTo>
                    <a:pt x="217029" y="849948"/>
                  </a:lnTo>
                  <a:lnTo>
                    <a:pt x="216077" y="834073"/>
                  </a:lnTo>
                  <a:lnTo>
                    <a:pt x="215125" y="817880"/>
                  </a:lnTo>
                  <a:lnTo>
                    <a:pt x="214808" y="801688"/>
                  </a:lnTo>
                  <a:lnTo>
                    <a:pt x="59334" y="801688"/>
                  </a:lnTo>
                  <a:close/>
                  <a:moveTo>
                    <a:pt x="1734820" y="720725"/>
                  </a:moveTo>
                  <a:lnTo>
                    <a:pt x="1735138" y="764540"/>
                  </a:lnTo>
                  <a:lnTo>
                    <a:pt x="1735138" y="861378"/>
                  </a:lnTo>
                  <a:lnTo>
                    <a:pt x="1735138" y="913765"/>
                  </a:lnTo>
                  <a:lnTo>
                    <a:pt x="1734503" y="960120"/>
                  </a:lnTo>
                  <a:lnTo>
                    <a:pt x="1734185" y="979488"/>
                  </a:lnTo>
                  <a:lnTo>
                    <a:pt x="1733549" y="994728"/>
                  </a:lnTo>
                  <a:lnTo>
                    <a:pt x="1732914" y="1005840"/>
                  </a:lnTo>
                  <a:lnTo>
                    <a:pt x="1732596" y="1009333"/>
                  </a:lnTo>
                  <a:lnTo>
                    <a:pt x="1732278" y="1011238"/>
                  </a:lnTo>
                  <a:lnTo>
                    <a:pt x="1731642" y="1011873"/>
                  </a:lnTo>
                  <a:lnTo>
                    <a:pt x="1730689" y="1012190"/>
                  </a:lnTo>
                  <a:lnTo>
                    <a:pt x="1727511" y="1013143"/>
                  </a:lnTo>
                  <a:lnTo>
                    <a:pt x="1722744" y="1014095"/>
                  </a:lnTo>
                  <a:lnTo>
                    <a:pt x="1716071" y="1014730"/>
                  </a:lnTo>
                  <a:lnTo>
                    <a:pt x="1708443" y="1015365"/>
                  </a:lnTo>
                  <a:lnTo>
                    <a:pt x="1698910" y="1015683"/>
                  </a:lnTo>
                  <a:lnTo>
                    <a:pt x="1676982" y="1016000"/>
                  </a:lnTo>
                  <a:lnTo>
                    <a:pt x="1650923" y="1016000"/>
                  </a:lnTo>
                  <a:lnTo>
                    <a:pt x="1622321" y="1015683"/>
                  </a:lnTo>
                  <a:lnTo>
                    <a:pt x="1591496" y="1014730"/>
                  </a:lnTo>
                  <a:lnTo>
                    <a:pt x="1559716" y="1013778"/>
                  </a:lnTo>
                  <a:lnTo>
                    <a:pt x="1497746" y="1011555"/>
                  </a:lnTo>
                  <a:lnTo>
                    <a:pt x="1443404" y="1009333"/>
                  </a:lnTo>
                  <a:lnTo>
                    <a:pt x="1390650" y="1006793"/>
                  </a:lnTo>
                  <a:lnTo>
                    <a:pt x="1438319" y="1005205"/>
                  </a:lnTo>
                  <a:lnTo>
                    <a:pt x="1487259" y="1003300"/>
                  </a:lnTo>
                  <a:lnTo>
                    <a:pt x="1543509" y="1000443"/>
                  </a:lnTo>
                  <a:lnTo>
                    <a:pt x="1572428" y="998538"/>
                  </a:lnTo>
                  <a:lnTo>
                    <a:pt x="1600394" y="996633"/>
                  </a:lnTo>
                  <a:lnTo>
                    <a:pt x="1626771" y="994410"/>
                  </a:lnTo>
                  <a:lnTo>
                    <a:pt x="1650605" y="992188"/>
                  </a:lnTo>
                  <a:lnTo>
                    <a:pt x="1671262" y="989648"/>
                  </a:lnTo>
                  <a:lnTo>
                    <a:pt x="1679842" y="988378"/>
                  </a:lnTo>
                  <a:lnTo>
                    <a:pt x="1687787" y="986790"/>
                  </a:lnTo>
                  <a:lnTo>
                    <a:pt x="1693825" y="985520"/>
                  </a:lnTo>
                  <a:lnTo>
                    <a:pt x="1698592" y="983933"/>
                  </a:lnTo>
                  <a:lnTo>
                    <a:pt x="1702088" y="982028"/>
                  </a:lnTo>
                  <a:lnTo>
                    <a:pt x="1703359" y="981075"/>
                  </a:lnTo>
                  <a:lnTo>
                    <a:pt x="1704312" y="980440"/>
                  </a:lnTo>
                  <a:lnTo>
                    <a:pt x="1705266" y="978218"/>
                  </a:lnTo>
                  <a:lnTo>
                    <a:pt x="1706219" y="974725"/>
                  </a:lnTo>
                  <a:lnTo>
                    <a:pt x="1707490" y="969963"/>
                  </a:lnTo>
                  <a:lnTo>
                    <a:pt x="1708443" y="963930"/>
                  </a:lnTo>
                  <a:lnTo>
                    <a:pt x="1710986" y="949960"/>
                  </a:lnTo>
                  <a:lnTo>
                    <a:pt x="1713528" y="932498"/>
                  </a:lnTo>
                  <a:lnTo>
                    <a:pt x="1716071" y="912178"/>
                  </a:lnTo>
                  <a:lnTo>
                    <a:pt x="1718613" y="890270"/>
                  </a:lnTo>
                  <a:lnTo>
                    <a:pt x="1723698" y="844233"/>
                  </a:lnTo>
                  <a:lnTo>
                    <a:pt x="1728147" y="798513"/>
                  </a:lnTo>
                  <a:lnTo>
                    <a:pt x="1731642" y="759143"/>
                  </a:lnTo>
                  <a:lnTo>
                    <a:pt x="1734820" y="720725"/>
                  </a:lnTo>
                  <a:close/>
                  <a:moveTo>
                    <a:pt x="519410" y="561340"/>
                  </a:moveTo>
                  <a:lnTo>
                    <a:pt x="516871" y="583565"/>
                  </a:lnTo>
                  <a:lnTo>
                    <a:pt x="514650" y="605473"/>
                  </a:lnTo>
                  <a:lnTo>
                    <a:pt x="512746" y="627698"/>
                  </a:lnTo>
                  <a:lnTo>
                    <a:pt x="510843" y="650240"/>
                  </a:lnTo>
                  <a:lnTo>
                    <a:pt x="509573" y="673100"/>
                  </a:lnTo>
                  <a:lnTo>
                    <a:pt x="508622" y="695960"/>
                  </a:lnTo>
                  <a:lnTo>
                    <a:pt x="507670" y="719138"/>
                  </a:lnTo>
                  <a:lnTo>
                    <a:pt x="507352" y="742950"/>
                  </a:lnTo>
                  <a:lnTo>
                    <a:pt x="742467" y="742950"/>
                  </a:lnTo>
                  <a:lnTo>
                    <a:pt x="742467" y="578485"/>
                  </a:lnTo>
                  <a:lnTo>
                    <a:pt x="713276" y="577850"/>
                  </a:lnTo>
                  <a:lnTo>
                    <a:pt x="684720" y="576580"/>
                  </a:lnTo>
                  <a:lnTo>
                    <a:pt x="656163" y="575310"/>
                  </a:lnTo>
                  <a:lnTo>
                    <a:pt x="627924" y="573405"/>
                  </a:lnTo>
                  <a:lnTo>
                    <a:pt x="600319" y="570865"/>
                  </a:lnTo>
                  <a:lnTo>
                    <a:pt x="573032" y="568325"/>
                  </a:lnTo>
                  <a:lnTo>
                    <a:pt x="546062" y="564833"/>
                  </a:lnTo>
                  <a:lnTo>
                    <a:pt x="519410" y="561340"/>
                  </a:lnTo>
                  <a:close/>
                  <a:moveTo>
                    <a:pt x="1074474" y="554038"/>
                  </a:moveTo>
                  <a:lnTo>
                    <a:pt x="1100533" y="554038"/>
                  </a:lnTo>
                  <a:lnTo>
                    <a:pt x="1129135" y="554356"/>
                  </a:lnTo>
                  <a:lnTo>
                    <a:pt x="1159961" y="555308"/>
                  </a:lnTo>
                  <a:lnTo>
                    <a:pt x="1191422" y="556261"/>
                  </a:lnTo>
                  <a:lnTo>
                    <a:pt x="1253392" y="558483"/>
                  </a:lnTo>
                  <a:lnTo>
                    <a:pt x="1307734" y="560706"/>
                  </a:lnTo>
                  <a:lnTo>
                    <a:pt x="1360488" y="563246"/>
                  </a:lnTo>
                  <a:lnTo>
                    <a:pt x="1313137" y="564833"/>
                  </a:lnTo>
                  <a:lnTo>
                    <a:pt x="1264197" y="567056"/>
                  </a:lnTo>
                  <a:lnTo>
                    <a:pt x="1207947" y="569913"/>
                  </a:lnTo>
                  <a:lnTo>
                    <a:pt x="1179028" y="571501"/>
                  </a:lnTo>
                  <a:lnTo>
                    <a:pt x="1150745" y="573406"/>
                  </a:lnTo>
                  <a:lnTo>
                    <a:pt x="1124685" y="575628"/>
                  </a:lnTo>
                  <a:lnTo>
                    <a:pt x="1100851" y="577851"/>
                  </a:lnTo>
                  <a:lnTo>
                    <a:pt x="1079877" y="580391"/>
                  </a:lnTo>
                  <a:lnTo>
                    <a:pt x="1071296" y="581661"/>
                  </a:lnTo>
                  <a:lnTo>
                    <a:pt x="1063669" y="583248"/>
                  </a:lnTo>
                  <a:lnTo>
                    <a:pt x="1057313" y="584836"/>
                  </a:lnTo>
                  <a:lnTo>
                    <a:pt x="1052546" y="586423"/>
                  </a:lnTo>
                  <a:lnTo>
                    <a:pt x="1049051" y="588011"/>
                  </a:lnTo>
                  <a:lnTo>
                    <a:pt x="1048097" y="588963"/>
                  </a:lnTo>
                  <a:lnTo>
                    <a:pt x="1046826" y="589598"/>
                  </a:lnTo>
                  <a:lnTo>
                    <a:pt x="1045873" y="591821"/>
                  </a:lnTo>
                  <a:lnTo>
                    <a:pt x="1044919" y="595313"/>
                  </a:lnTo>
                  <a:lnTo>
                    <a:pt x="1042695" y="606108"/>
                  </a:lnTo>
                  <a:lnTo>
                    <a:pt x="1040152" y="620396"/>
                  </a:lnTo>
                  <a:lnTo>
                    <a:pt x="1037610" y="637858"/>
                  </a:lnTo>
                  <a:lnTo>
                    <a:pt x="1035386" y="657861"/>
                  </a:lnTo>
                  <a:lnTo>
                    <a:pt x="1032843" y="679768"/>
                  </a:lnTo>
                  <a:lnTo>
                    <a:pt x="1027441" y="726123"/>
                  </a:lnTo>
                  <a:lnTo>
                    <a:pt x="1022992" y="771526"/>
                  </a:lnTo>
                  <a:lnTo>
                    <a:pt x="1019496" y="811213"/>
                  </a:lnTo>
                  <a:lnTo>
                    <a:pt x="1016318" y="849313"/>
                  </a:lnTo>
                  <a:lnTo>
                    <a:pt x="1016000" y="805498"/>
                  </a:lnTo>
                  <a:lnTo>
                    <a:pt x="1016000" y="708978"/>
                  </a:lnTo>
                  <a:lnTo>
                    <a:pt x="1016318" y="656591"/>
                  </a:lnTo>
                  <a:lnTo>
                    <a:pt x="1016636" y="609918"/>
                  </a:lnTo>
                  <a:lnTo>
                    <a:pt x="1017271" y="590551"/>
                  </a:lnTo>
                  <a:lnTo>
                    <a:pt x="1017589" y="575311"/>
                  </a:lnTo>
                  <a:lnTo>
                    <a:pt x="1018225" y="564198"/>
                  </a:lnTo>
                  <a:lnTo>
                    <a:pt x="1018860" y="560706"/>
                  </a:lnTo>
                  <a:lnTo>
                    <a:pt x="1019178" y="558801"/>
                  </a:lnTo>
                  <a:lnTo>
                    <a:pt x="1019496" y="558166"/>
                  </a:lnTo>
                  <a:lnTo>
                    <a:pt x="1020449" y="557848"/>
                  </a:lnTo>
                  <a:lnTo>
                    <a:pt x="1023627" y="556896"/>
                  </a:lnTo>
                  <a:lnTo>
                    <a:pt x="1028394" y="555943"/>
                  </a:lnTo>
                  <a:lnTo>
                    <a:pt x="1035068" y="555308"/>
                  </a:lnTo>
                  <a:lnTo>
                    <a:pt x="1043013" y="554673"/>
                  </a:lnTo>
                  <a:lnTo>
                    <a:pt x="1052546" y="554356"/>
                  </a:lnTo>
                  <a:lnTo>
                    <a:pt x="1074474" y="554038"/>
                  </a:lnTo>
                  <a:close/>
                  <a:moveTo>
                    <a:pt x="995680" y="516891"/>
                  </a:moveTo>
                  <a:lnTo>
                    <a:pt x="992187" y="517208"/>
                  </a:lnTo>
                  <a:lnTo>
                    <a:pt x="989330" y="518161"/>
                  </a:lnTo>
                  <a:lnTo>
                    <a:pt x="986790" y="519748"/>
                  </a:lnTo>
                  <a:lnTo>
                    <a:pt x="984567" y="521971"/>
                  </a:lnTo>
                  <a:lnTo>
                    <a:pt x="982662" y="524511"/>
                  </a:lnTo>
                  <a:lnTo>
                    <a:pt x="981075" y="527368"/>
                  </a:lnTo>
                  <a:lnTo>
                    <a:pt x="980440" y="530543"/>
                  </a:lnTo>
                  <a:lnTo>
                    <a:pt x="980122" y="534353"/>
                  </a:lnTo>
                  <a:lnTo>
                    <a:pt x="980122" y="1036638"/>
                  </a:lnTo>
                  <a:lnTo>
                    <a:pt x="980440" y="1040131"/>
                  </a:lnTo>
                  <a:lnTo>
                    <a:pt x="981075" y="1043306"/>
                  </a:lnTo>
                  <a:lnTo>
                    <a:pt x="982662" y="1046163"/>
                  </a:lnTo>
                  <a:lnTo>
                    <a:pt x="984567" y="1048703"/>
                  </a:lnTo>
                  <a:lnTo>
                    <a:pt x="986790" y="1050926"/>
                  </a:lnTo>
                  <a:lnTo>
                    <a:pt x="989330" y="1052196"/>
                  </a:lnTo>
                  <a:lnTo>
                    <a:pt x="992187" y="1053783"/>
                  </a:lnTo>
                  <a:lnTo>
                    <a:pt x="995680" y="1054101"/>
                  </a:lnTo>
                  <a:lnTo>
                    <a:pt x="1752918" y="1054101"/>
                  </a:lnTo>
                  <a:lnTo>
                    <a:pt x="1756093" y="1053783"/>
                  </a:lnTo>
                  <a:lnTo>
                    <a:pt x="1759268" y="1052196"/>
                  </a:lnTo>
                  <a:lnTo>
                    <a:pt x="1761808" y="1050926"/>
                  </a:lnTo>
                  <a:lnTo>
                    <a:pt x="1764030" y="1048703"/>
                  </a:lnTo>
                  <a:lnTo>
                    <a:pt x="1765935" y="1046163"/>
                  </a:lnTo>
                  <a:lnTo>
                    <a:pt x="1767205" y="1043306"/>
                  </a:lnTo>
                  <a:lnTo>
                    <a:pt x="1768158" y="1040131"/>
                  </a:lnTo>
                  <a:lnTo>
                    <a:pt x="1768475" y="1036638"/>
                  </a:lnTo>
                  <a:lnTo>
                    <a:pt x="1768475" y="534353"/>
                  </a:lnTo>
                  <a:lnTo>
                    <a:pt x="1768158" y="530543"/>
                  </a:lnTo>
                  <a:lnTo>
                    <a:pt x="1767205" y="527368"/>
                  </a:lnTo>
                  <a:lnTo>
                    <a:pt x="1765935" y="524511"/>
                  </a:lnTo>
                  <a:lnTo>
                    <a:pt x="1764030" y="521971"/>
                  </a:lnTo>
                  <a:lnTo>
                    <a:pt x="1761808" y="519748"/>
                  </a:lnTo>
                  <a:lnTo>
                    <a:pt x="1759268" y="518161"/>
                  </a:lnTo>
                  <a:lnTo>
                    <a:pt x="1756093" y="517208"/>
                  </a:lnTo>
                  <a:lnTo>
                    <a:pt x="1752918" y="516891"/>
                  </a:lnTo>
                  <a:lnTo>
                    <a:pt x="995680" y="516891"/>
                  </a:lnTo>
                  <a:close/>
                  <a:moveTo>
                    <a:pt x="306823" y="515303"/>
                  </a:moveTo>
                  <a:lnTo>
                    <a:pt x="303015" y="528320"/>
                  </a:lnTo>
                  <a:lnTo>
                    <a:pt x="299842" y="541973"/>
                  </a:lnTo>
                  <a:lnTo>
                    <a:pt x="296670" y="555625"/>
                  </a:lnTo>
                  <a:lnTo>
                    <a:pt x="293814" y="569595"/>
                  </a:lnTo>
                  <a:lnTo>
                    <a:pt x="290958" y="583565"/>
                  </a:lnTo>
                  <a:lnTo>
                    <a:pt x="288420" y="597218"/>
                  </a:lnTo>
                  <a:lnTo>
                    <a:pt x="285882" y="611505"/>
                  </a:lnTo>
                  <a:lnTo>
                    <a:pt x="283660" y="625793"/>
                  </a:lnTo>
                  <a:lnTo>
                    <a:pt x="281757" y="640080"/>
                  </a:lnTo>
                  <a:lnTo>
                    <a:pt x="280170" y="654368"/>
                  </a:lnTo>
                  <a:lnTo>
                    <a:pt x="278584" y="668655"/>
                  </a:lnTo>
                  <a:lnTo>
                    <a:pt x="276997" y="683260"/>
                  </a:lnTo>
                  <a:lnTo>
                    <a:pt x="276045" y="698183"/>
                  </a:lnTo>
                  <a:lnTo>
                    <a:pt x="275094" y="713105"/>
                  </a:lnTo>
                  <a:lnTo>
                    <a:pt x="274142" y="728028"/>
                  </a:lnTo>
                  <a:lnTo>
                    <a:pt x="273824" y="742950"/>
                  </a:lnTo>
                  <a:lnTo>
                    <a:pt x="448336" y="742950"/>
                  </a:lnTo>
                  <a:lnTo>
                    <a:pt x="448970" y="718185"/>
                  </a:lnTo>
                  <a:lnTo>
                    <a:pt x="449922" y="693738"/>
                  </a:lnTo>
                  <a:lnTo>
                    <a:pt x="450874" y="669290"/>
                  </a:lnTo>
                  <a:lnTo>
                    <a:pt x="452461" y="645478"/>
                  </a:lnTo>
                  <a:lnTo>
                    <a:pt x="454047" y="621983"/>
                  </a:lnTo>
                  <a:lnTo>
                    <a:pt x="456268" y="598170"/>
                  </a:lnTo>
                  <a:lnTo>
                    <a:pt x="458489" y="574993"/>
                  </a:lnTo>
                  <a:lnTo>
                    <a:pt x="461345" y="552450"/>
                  </a:lnTo>
                  <a:lnTo>
                    <a:pt x="432154" y="546418"/>
                  </a:lnTo>
                  <a:lnTo>
                    <a:pt x="403597" y="540703"/>
                  </a:lnTo>
                  <a:lnTo>
                    <a:pt x="376310" y="534353"/>
                  </a:lnTo>
                  <a:lnTo>
                    <a:pt x="349023" y="527368"/>
                  </a:lnTo>
                  <a:lnTo>
                    <a:pt x="327764" y="521335"/>
                  </a:lnTo>
                  <a:lnTo>
                    <a:pt x="306823" y="515303"/>
                  </a:lnTo>
                  <a:close/>
                  <a:moveTo>
                    <a:pt x="956945" y="477838"/>
                  </a:moveTo>
                  <a:lnTo>
                    <a:pt x="958532" y="477838"/>
                  </a:lnTo>
                  <a:lnTo>
                    <a:pt x="1789748" y="477838"/>
                  </a:lnTo>
                  <a:lnTo>
                    <a:pt x="1791653" y="477838"/>
                  </a:lnTo>
                  <a:lnTo>
                    <a:pt x="1793240" y="478156"/>
                  </a:lnTo>
                  <a:lnTo>
                    <a:pt x="1796415" y="479743"/>
                  </a:lnTo>
                  <a:lnTo>
                    <a:pt x="1799273" y="481648"/>
                  </a:lnTo>
                  <a:lnTo>
                    <a:pt x="1801813" y="483871"/>
                  </a:lnTo>
                  <a:lnTo>
                    <a:pt x="1803718" y="486728"/>
                  </a:lnTo>
                  <a:lnTo>
                    <a:pt x="1805305" y="490221"/>
                  </a:lnTo>
                  <a:lnTo>
                    <a:pt x="1806258" y="493713"/>
                  </a:lnTo>
                  <a:lnTo>
                    <a:pt x="1806575" y="498158"/>
                  </a:lnTo>
                  <a:lnTo>
                    <a:pt x="1806575" y="1074103"/>
                  </a:lnTo>
                  <a:lnTo>
                    <a:pt x="1806258" y="1077913"/>
                  </a:lnTo>
                  <a:lnTo>
                    <a:pt x="1805305" y="1081406"/>
                  </a:lnTo>
                  <a:lnTo>
                    <a:pt x="1803718" y="1084898"/>
                  </a:lnTo>
                  <a:lnTo>
                    <a:pt x="1801813" y="1088073"/>
                  </a:lnTo>
                  <a:lnTo>
                    <a:pt x="1799273" y="1090613"/>
                  </a:lnTo>
                  <a:lnTo>
                    <a:pt x="1796415" y="1092201"/>
                  </a:lnTo>
                  <a:lnTo>
                    <a:pt x="1793240" y="1093471"/>
                  </a:lnTo>
                  <a:lnTo>
                    <a:pt x="1791653" y="1093788"/>
                  </a:lnTo>
                  <a:lnTo>
                    <a:pt x="1789748" y="1093788"/>
                  </a:lnTo>
                  <a:lnTo>
                    <a:pt x="958532" y="1093788"/>
                  </a:lnTo>
                  <a:lnTo>
                    <a:pt x="956945" y="1093788"/>
                  </a:lnTo>
                  <a:lnTo>
                    <a:pt x="955040" y="1093471"/>
                  </a:lnTo>
                  <a:lnTo>
                    <a:pt x="951865" y="1092201"/>
                  </a:lnTo>
                  <a:lnTo>
                    <a:pt x="949325" y="1090613"/>
                  </a:lnTo>
                  <a:lnTo>
                    <a:pt x="946785" y="1088073"/>
                  </a:lnTo>
                  <a:lnTo>
                    <a:pt x="944562" y="1084898"/>
                  </a:lnTo>
                  <a:lnTo>
                    <a:pt x="942657" y="1081406"/>
                  </a:lnTo>
                  <a:lnTo>
                    <a:pt x="941705" y="1077913"/>
                  </a:lnTo>
                  <a:lnTo>
                    <a:pt x="941387" y="1074103"/>
                  </a:lnTo>
                  <a:lnTo>
                    <a:pt x="941387" y="498158"/>
                  </a:lnTo>
                  <a:lnTo>
                    <a:pt x="941705" y="493713"/>
                  </a:lnTo>
                  <a:lnTo>
                    <a:pt x="942657" y="490221"/>
                  </a:lnTo>
                  <a:lnTo>
                    <a:pt x="944562" y="486728"/>
                  </a:lnTo>
                  <a:lnTo>
                    <a:pt x="946785" y="483871"/>
                  </a:lnTo>
                  <a:lnTo>
                    <a:pt x="949325" y="481648"/>
                  </a:lnTo>
                  <a:lnTo>
                    <a:pt x="951865" y="479743"/>
                  </a:lnTo>
                  <a:lnTo>
                    <a:pt x="955040" y="478156"/>
                  </a:lnTo>
                  <a:lnTo>
                    <a:pt x="956945" y="477838"/>
                  </a:lnTo>
                  <a:close/>
                  <a:moveTo>
                    <a:pt x="138975" y="443230"/>
                  </a:moveTo>
                  <a:lnTo>
                    <a:pt x="130408" y="460375"/>
                  </a:lnTo>
                  <a:lnTo>
                    <a:pt x="122475" y="477838"/>
                  </a:lnTo>
                  <a:lnTo>
                    <a:pt x="114860" y="495300"/>
                  </a:lnTo>
                  <a:lnTo>
                    <a:pt x="107245" y="513080"/>
                  </a:lnTo>
                  <a:lnTo>
                    <a:pt x="100899" y="531178"/>
                  </a:lnTo>
                  <a:lnTo>
                    <a:pt x="94236" y="549593"/>
                  </a:lnTo>
                  <a:lnTo>
                    <a:pt x="88525" y="568008"/>
                  </a:lnTo>
                  <a:lnTo>
                    <a:pt x="83448" y="586740"/>
                  </a:lnTo>
                  <a:lnTo>
                    <a:pt x="78372" y="605473"/>
                  </a:lnTo>
                  <a:lnTo>
                    <a:pt x="74247" y="624523"/>
                  </a:lnTo>
                  <a:lnTo>
                    <a:pt x="70439" y="643890"/>
                  </a:lnTo>
                  <a:lnTo>
                    <a:pt x="67266" y="663258"/>
                  </a:lnTo>
                  <a:lnTo>
                    <a:pt x="64411" y="682943"/>
                  </a:lnTo>
                  <a:lnTo>
                    <a:pt x="62507" y="702628"/>
                  </a:lnTo>
                  <a:lnTo>
                    <a:pt x="60286" y="722948"/>
                  </a:lnTo>
                  <a:lnTo>
                    <a:pt x="59334" y="742950"/>
                  </a:lnTo>
                  <a:lnTo>
                    <a:pt x="214808" y="742950"/>
                  </a:lnTo>
                  <a:lnTo>
                    <a:pt x="215125" y="726758"/>
                  </a:lnTo>
                  <a:lnTo>
                    <a:pt x="216077" y="710565"/>
                  </a:lnTo>
                  <a:lnTo>
                    <a:pt x="217029" y="694373"/>
                  </a:lnTo>
                  <a:lnTo>
                    <a:pt x="218615" y="678498"/>
                  </a:lnTo>
                  <a:lnTo>
                    <a:pt x="220202" y="662623"/>
                  </a:lnTo>
                  <a:lnTo>
                    <a:pt x="221788" y="647065"/>
                  </a:lnTo>
                  <a:lnTo>
                    <a:pt x="223692" y="631190"/>
                  </a:lnTo>
                  <a:lnTo>
                    <a:pt x="225913" y="615950"/>
                  </a:lnTo>
                  <a:lnTo>
                    <a:pt x="228134" y="600710"/>
                  </a:lnTo>
                  <a:lnTo>
                    <a:pt x="230672" y="585470"/>
                  </a:lnTo>
                  <a:lnTo>
                    <a:pt x="233528" y="570230"/>
                  </a:lnTo>
                  <a:lnTo>
                    <a:pt x="236701" y="554990"/>
                  </a:lnTo>
                  <a:lnTo>
                    <a:pt x="239874" y="540068"/>
                  </a:lnTo>
                  <a:lnTo>
                    <a:pt x="243364" y="525145"/>
                  </a:lnTo>
                  <a:lnTo>
                    <a:pt x="247172" y="510540"/>
                  </a:lnTo>
                  <a:lnTo>
                    <a:pt x="250979" y="496253"/>
                  </a:lnTo>
                  <a:lnTo>
                    <a:pt x="235749" y="490220"/>
                  </a:lnTo>
                  <a:lnTo>
                    <a:pt x="220519" y="484188"/>
                  </a:lnTo>
                  <a:lnTo>
                    <a:pt x="205924" y="477520"/>
                  </a:lnTo>
                  <a:lnTo>
                    <a:pt x="191645" y="471170"/>
                  </a:lnTo>
                  <a:lnTo>
                    <a:pt x="177684" y="464820"/>
                  </a:lnTo>
                  <a:lnTo>
                    <a:pt x="164358" y="457518"/>
                  </a:lnTo>
                  <a:lnTo>
                    <a:pt x="151666" y="450850"/>
                  </a:lnTo>
                  <a:lnTo>
                    <a:pt x="138975" y="443230"/>
                  </a:lnTo>
                  <a:close/>
                  <a:moveTo>
                    <a:pt x="577792" y="294005"/>
                  </a:moveTo>
                  <a:lnTo>
                    <a:pt x="570177" y="317500"/>
                  </a:lnTo>
                  <a:lnTo>
                    <a:pt x="562562" y="341630"/>
                  </a:lnTo>
                  <a:lnTo>
                    <a:pt x="555581" y="366713"/>
                  </a:lnTo>
                  <a:lnTo>
                    <a:pt x="549235" y="392748"/>
                  </a:lnTo>
                  <a:lnTo>
                    <a:pt x="542889" y="419100"/>
                  </a:lnTo>
                  <a:lnTo>
                    <a:pt x="537495" y="446405"/>
                  </a:lnTo>
                  <a:lnTo>
                    <a:pt x="532101" y="474345"/>
                  </a:lnTo>
                  <a:lnTo>
                    <a:pt x="527342" y="503238"/>
                  </a:lnTo>
                  <a:lnTo>
                    <a:pt x="553043" y="506413"/>
                  </a:lnTo>
                  <a:lnTo>
                    <a:pt x="578743" y="509588"/>
                  </a:lnTo>
                  <a:lnTo>
                    <a:pt x="605396" y="512128"/>
                  </a:lnTo>
                  <a:lnTo>
                    <a:pt x="631731" y="514668"/>
                  </a:lnTo>
                  <a:lnTo>
                    <a:pt x="659019" y="516573"/>
                  </a:lnTo>
                  <a:lnTo>
                    <a:pt x="686623" y="517843"/>
                  </a:lnTo>
                  <a:lnTo>
                    <a:pt x="714228" y="519113"/>
                  </a:lnTo>
                  <a:lnTo>
                    <a:pt x="742467" y="519748"/>
                  </a:lnTo>
                  <a:lnTo>
                    <a:pt x="742467" y="303848"/>
                  </a:lnTo>
                  <a:lnTo>
                    <a:pt x="721208" y="303213"/>
                  </a:lnTo>
                  <a:lnTo>
                    <a:pt x="699950" y="302578"/>
                  </a:lnTo>
                  <a:lnTo>
                    <a:pt x="679326" y="301625"/>
                  </a:lnTo>
                  <a:lnTo>
                    <a:pt x="658701" y="300673"/>
                  </a:lnTo>
                  <a:lnTo>
                    <a:pt x="638077" y="299403"/>
                  </a:lnTo>
                  <a:lnTo>
                    <a:pt x="618088" y="297815"/>
                  </a:lnTo>
                  <a:lnTo>
                    <a:pt x="597464" y="295910"/>
                  </a:lnTo>
                  <a:lnTo>
                    <a:pt x="577792" y="294005"/>
                  </a:lnTo>
                  <a:close/>
                  <a:moveTo>
                    <a:pt x="418510" y="269240"/>
                  </a:moveTo>
                  <a:lnTo>
                    <a:pt x="411530" y="279718"/>
                  </a:lnTo>
                  <a:lnTo>
                    <a:pt x="404549" y="290513"/>
                  </a:lnTo>
                  <a:lnTo>
                    <a:pt x="397886" y="300990"/>
                  </a:lnTo>
                  <a:lnTo>
                    <a:pt x="391223" y="312103"/>
                  </a:lnTo>
                  <a:lnTo>
                    <a:pt x="384560" y="323533"/>
                  </a:lnTo>
                  <a:lnTo>
                    <a:pt x="378531" y="334645"/>
                  </a:lnTo>
                  <a:lnTo>
                    <a:pt x="371868" y="346393"/>
                  </a:lnTo>
                  <a:lnTo>
                    <a:pt x="366157" y="358458"/>
                  </a:lnTo>
                  <a:lnTo>
                    <a:pt x="360446" y="370205"/>
                  </a:lnTo>
                  <a:lnTo>
                    <a:pt x="354417" y="382270"/>
                  </a:lnTo>
                  <a:lnTo>
                    <a:pt x="349023" y="394653"/>
                  </a:lnTo>
                  <a:lnTo>
                    <a:pt x="343946" y="407035"/>
                  </a:lnTo>
                  <a:lnTo>
                    <a:pt x="338870" y="419735"/>
                  </a:lnTo>
                  <a:lnTo>
                    <a:pt x="333476" y="432753"/>
                  </a:lnTo>
                  <a:lnTo>
                    <a:pt x="328716" y="445770"/>
                  </a:lnTo>
                  <a:lnTo>
                    <a:pt x="324274" y="458788"/>
                  </a:lnTo>
                  <a:lnTo>
                    <a:pt x="341091" y="463868"/>
                  </a:lnTo>
                  <a:lnTo>
                    <a:pt x="358224" y="468948"/>
                  </a:lnTo>
                  <a:lnTo>
                    <a:pt x="375993" y="473393"/>
                  </a:lnTo>
                  <a:lnTo>
                    <a:pt x="393761" y="477838"/>
                  </a:lnTo>
                  <a:lnTo>
                    <a:pt x="412164" y="482283"/>
                  </a:lnTo>
                  <a:lnTo>
                    <a:pt x="430885" y="486410"/>
                  </a:lnTo>
                  <a:lnTo>
                    <a:pt x="449922" y="490220"/>
                  </a:lnTo>
                  <a:lnTo>
                    <a:pt x="469277" y="493713"/>
                  </a:lnTo>
                  <a:lnTo>
                    <a:pt x="472133" y="474663"/>
                  </a:lnTo>
                  <a:lnTo>
                    <a:pt x="475623" y="455930"/>
                  </a:lnTo>
                  <a:lnTo>
                    <a:pt x="479113" y="437515"/>
                  </a:lnTo>
                  <a:lnTo>
                    <a:pt x="482921" y="419418"/>
                  </a:lnTo>
                  <a:lnTo>
                    <a:pt x="486728" y="401320"/>
                  </a:lnTo>
                  <a:lnTo>
                    <a:pt x="490536" y="383540"/>
                  </a:lnTo>
                  <a:lnTo>
                    <a:pt x="495295" y="366395"/>
                  </a:lnTo>
                  <a:lnTo>
                    <a:pt x="499420" y="349250"/>
                  </a:lnTo>
                  <a:lnTo>
                    <a:pt x="503862" y="333058"/>
                  </a:lnTo>
                  <a:lnTo>
                    <a:pt x="508304" y="317183"/>
                  </a:lnTo>
                  <a:lnTo>
                    <a:pt x="513381" y="301943"/>
                  </a:lnTo>
                  <a:lnTo>
                    <a:pt x="518140" y="286703"/>
                  </a:lnTo>
                  <a:lnTo>
                    <a:pt x="492440" y="282893"/>
                  </a:lnTo>
                  <a:lnTo>
                    <a:pt x="467691" y="278765"/>
                  </a:lnTo>
                  <a:lnTo>
                    <a:pt x="442942" y="274320"/>
                  </a:lnTo>
                  <a:lnTo>
                    <a:pt x="418510" y="269240"/>
                  </a:lnTo>
                  <a:close/>
                  <a:moveTo>
                    <a:pt x="299208" y="238125"/>
                  </a:moveTo>
                  <a:lnTo>
                    <a:pt x="283026" y="252730"/>
                  </a:lnTo>
                  <a:lnTo>
                    <a:pt x="275411" y="260033"/>
                  </a:lnTo>
                  <a:lnTo>
                    <a:pt x="267479" y="267653"/>
                  </a:lnTo>
                  <a:lnTo>
                    <a:pt x="253835" y="281940"/>
                  </a:lnTo>
                  <a:lnTo>
                    <a:pt x="240191" y="296863"/>
                  </a:lnTo>
                  <a:lnTo>
                    <a:pt x="227182" y="311785"/>
                  </a:lnTo>
                  <a:lnTo>
                    <a:pt x="214490" y="327343"/>
                  </a:lnTo>
                  <a:lnTo>
                    <a:pt x="202433" y="343218"/>
                  </a:lnTo>
                  <a:lnTo>
                    <a:pt x="190376" y="359093"/>
                  </a:lnTo>
                  <a:lnTo>
                    <a:pt x="178954" y="375603"/>
                  </a:lnTo>
                  <a:lnTo>
                    <a:pt x="168483" y="392430"/>
                  </a:lnTo>
                  <a:lnTo>
                    <a:pt x="178002" y="398145"/>
                  </a:lnTo>
                  <a:lnTo>
                    <a:pt x="188472" y="403860"/>
                  </a:lnTo>
                  <a:lnTo>
                    <a:pt x="198943" y="409575"/>
                  </a:lnTo>
                  <a:lnTo>
                    <a:pt x="210048" y="414973"/>
                  </a:lnTo>
                  <a:lnTo>
                    <a:pt x="221471" y="420053"/>
                  </a:lnTo>
                  <a:lnTo>
                    <a:pt x="232894" y="425450"/>
                  </a:lnTo>
                  <a:lnTo>
                    <a:pt x="245268" y="430848"/>
                  </a:lnTo>
                  <a:lnTo>
                    <a:pt x="257642" y="435610"/>
                  </a:lnTo>
                  <a:lnTo>
                    <a:pt x="268430" y="439738"/>
                  </a:lnTo>
                  <a:lnTo>
                    <a:pt x="277315" y="414655"/>
                  </a:lnTo>
                  <a:lnTo>
                    <a:pt x="287151" y="390208"/>
                  </a:lnTo>
                  <a:lnTo>
                    <a:pt x="297304" y="366078"/>
                  </a:lnTo>
                  <a:lnTo>
                    <a:pt x="302381" y="354330"/>
                  </a:lnTo>
                  <a:lnTo>
                    <a:pt x="308409" y="342900"/>
                  </a:lnTo>
                  <a:lnTo>
                    <a:pt x="313803" y="331153"/>
                  </a:lnTo>
                  <a:lnTo>
                    <a:pt x="319515" y="319723"/>
                  </a:lnTo>
                  <a:lnTo>
                    <a:pt x="325543" y="308610"/>
                  </a:lnTo>
                  <a:lnTo>
                    <a:pt x="331572" y="297498"/>
                  </a:lnTo>
                  <a:lnTo>
                    <a:pt x="337600" y="286703"/>
                  </a:lnTo>
                  <a:lnTo>
                    <a:pt x="344264" y="275908"/>
                  </a:lnTo>
                  <a:lnTo>
                    <a:pt x="350609" y="265430"/>
                  </a:lnTo>
                  <a:lnTo>
                    <a:pt x="357590" y="254953"/>
                  </a:lnTo>
                  <a:lnTo>
                    <a:pt x="349023" y="253048"/>
                  </a:lnTo>
                  <a:lnTo>
                    <a:pt x="323957" y="245745"/>
                  </a:lnTo>
                  <a:lnTo>
                    <a:pt x="299208" y="238125"/>
                  </a:lnTo>
                  <a:close/>
                  <a:moveTo>
                    <a:pt x="1081336" y="129223"/>
                  </a:moveTo>
                  <a:lnTo>
                    <a:pt x="1090538" y="137795"/>
                  </a:lnTo>
                  <a:lnTo>
                    <a:pt x="1099422" y="146368"/>
                  </a:lnTo>
                  <a:lnTo>
                    <a:pt x="1107989" y="155575"/>
                  </a:lnTo>
                  <a:lnTo>
                    <a:pt x="1116873" y="164465"/>
                  </a:lnTo>
                  <a:lnTo>
                    <a:pt x="1125123" y="173990"/>
                  </a:lnTo>
                  <a:lnTo>
                    <a:pt x="1133690" y="183833"/>
                  </a:lnTo>
                  <a:lnTo>
                    <a:pt x="1141622" y="193358"/>
                  </a:lnTo>
                  <a:lnTo>
                    <a:pt x="1149555" y="203518"/>
                  </a:lnTo>
                  <a:lnTo>
                    <a:pt x="1164467" y="199708"/>
                  </a:lnTo>
                  <a:lnTo>
                    <a:pt x="1179380" y="195898"/>
                  </a:lnTo>
                  <a:lnTo>
                    <a:pt x="1188899" y="193358"/>
                  </a:lnTo>
                  <a:lnTo>
                    <a:pt x="1175890" y="184468"/>
                  </a:lnTo>
                  <a:lnTo>
                    <a:pt x="1162881" y="175578"/>
                  </a:lnTo>
                  <a:lnTo>
                    <a:pt x="1149872" y="167323"/>
                  </a:lnTo>
                  <a:lnTo>
                    <a:pt x="1136863" y="159068"/>
                  </a:lnTo>
                  <a:lnTo>
                    <a:pt x="1123219" y="151130"/>
                  </a:lnTo>
                  <a:lnTo>
                    <a:pt x="1109258" y="143510"/>
                  </a:lnTo>
                  <a:lnTo>
                    <a:pt x="1095297" y="136208"/>
                  </a:lnTo>
                  <a:lnTo>
                    <a:pt x="1081336" y="129223"/>
                  </a:lnTo>
                  <a:close/>
                  <a:moveTo>
                    <a:pt x="462297" y="129223"/>
                  </a:moveTo>
                  <a:lnTo>
                    <a:pt x="448336" y="136208"/>
                  </a:lnTo>
                  <a:lnTo>
                    <a:pt x="434375" y="143510"/>
                  </a:lnTo>
                  <a:lnTo>
                    <a:pt x="420731" y="151130"/>
                  </a:lnTo>
                  <a:lnTo>
                    <a:pt x="407088" y="159068"/>
                  </a:lnTo>
                  <a:lnTo>
                    <a:pt x="394079" y="167323"/>
                  </a:lnTo>
                  <a:lnTo>
                    <a:pt x="380752" y="175578"/>
                  </a:lnTo>
                  <a:lnTo>
                    <a:pt x="367743" y="184468"/>
                  </a:lnTo>
                  <a:lnTo>
                    <a:pt x="355052" y="193358"/>
                  </a:lnTo>
                  <a:lnTo>
                    <a:pt x="374406" y="198438"/>
                  </a:lnTo>
                  <a:lnTo>
                    <a:pt x="394079" y="203518"/>
                  </a:lnTo>
                  <a:lnTo>
                    <a:pt x="402011" y="193358"/>
                  </a:lnTo>
                  <a:lnTo>
                    <a:pt x="410261" y="183833"/>
                  </a:lnTo>
                  <a:lnTo>
                    <a:pt x="418510" y="173990"/>
                  </a:lnTo>
                  <a:lnTo>
                    <a:pt x="427077" y="164465"/>
                  </a:lnTo>
                  <a:lnTo>
                    <a:pt x="435644" y="155575"/>
                  </a:lnTo>
                  <a:lnTo>
                    <a:pt x="444528" y="146368"/>
                  </a:lnTo>
                  <a:lnTo>
                    <a:pt x="453095" y="137795"/>
                  </a:lnTo>
                  <a:lnTo>
                    <a:pt x="462297" y="129223"/>
                  </a:lnTo>
                  <a:close/>
                  <a:moveTo>
                    <a:pt x="931891" y="96838"/>
                  </a:moveTo>
                  <a:lnTo>
                    <a:pt x="942045" y="110490"/>
                  </a:lnTo>
                  <a:lnTo>
                    <a:pt x="951881" y="125413"/>
                  </a:lnTo>
                  <a:lnTo>
                    <a:pt x="961717" y="140970"/>
                  </a:lnTo>
                  <a:lnTo>
                    <a:pt x="970918" y="157480"/>
                  </a:lnTo>
                  <a:lnTo>
                    <a:pt x="979803" y="174625"/>
                  </a:lnTo>
                  <a:lnTo>
                    <a:pt x="988369" y="192405"/>
                  </a:lnTo>
                  <a:lnTo>
                    <a:pt x="996936" y="210820"/>
                  </a:lnTo>
                  <a:lnTo>
                    <a:pt x="1004869" y="230188"/>
                  </a:lnTo>
                  <a:lnTo>
                    <a:pt x="1025176" y="227330"/>
                  </a:lnTo>
                  <a:lnTo>
                    <a:pt x="1045165" y="224155"/>
                  </a:lnTo>
                  <a:lnTo>
                    <a:pt x="1065472" y="220980"/>
                  </a:lnTo>
                  <a:lnTo>
                    <a:pt x="1084827" y="217170"/>
                  </a:lnTo>
                  <a:lnTo>
                    <a:pt x="1076260" y="207645"/>
                  </a:lnTo>
                  <a:lnTo>
                    <a:pt x="1067376" y="198120"/>
                  </a:lnTo>
                  <a:lnTo>
                    <a:pt x="1058491" y="188913"/>
                  </a:lnTo>
                  <a:lnTo>
                    <a:pt x="1049607" y="180023"/>
                  </a:lnTo>
                  <a:lnTo>
                    <a:pt x="1040406" y="171450"/>
                  </a:lnTo>
                  <a:lnTo>
                    <a:pt x="1031204" y="163195"/>
                  </a:lnTo>
                  <a:lnTo>
                    <a:pt x="1021685" y="155258"/>
                  </a:lnTo>
                  <a:lnTo>
                    <a:pt x="1011849" y="147320"/>
                  </a:lnTo>
                  <a:lnTo>
                    <a:pt x="1002648" y="140018"/>
                  </a:lnTo>
                  <a:lnTo>
                    <a:pt x="992494" y="133033"/>
                  </a:lnTo>
                  <a:lnTo>
                    <a:pt x="982975" y="126048"/>
                  </a:lnTo>
                  <a:lnTo>
                    <a:pt x="972822" y="119380"/>
                  </a:lnTo>
                  <a:lnTo>
                    <a:pt x="962986" y="113348"/>
                  </a:lnTo>
                  <a:lnTo>
                    <a:pt x="952515" y="107315"/>
                  </a:lnTo>
                  <a:lnTo>
                    <a:pt x="942045" y="101918"/>
                  </a:lnTo>
                  <a:lnTo>
                    <a:pt x="931891" y="96838"/>
                  </a:lnTo>
                  <a:close/>
                  <a:moveTo>
                    <a:pt x="611742" y="96838"/>
                  </a:moveTo>
                  <a:lnTo>
                    <a:pt x="601589" y="101918"/>
                  </a:lnTo>
                  <a:lnTo>
                    <a:pt x="591118" y="107315"/>
                  </a:lnTo>
                  <a:lnTo>
                    <a:pt x="580965" y="113348"/>
                  </a:lnTo>
                  <a:lnTo>
                    <a:pt x="570811" y="119698"/>
                  </a:lnTo>
                  <a:lnTo>
                    <a:pt x="560658" y="126048"/>
                  </a:lnTo>
                  <a:lnTo>
                    <a:pt x="551139" y="133033"/>
                  </a:lnTo>
                  <a:lnTo>
                    <a:pt x="540986" y="140018"/>
                  </a:lnTo>
                  <a:lnTo>
                    <a:pt x="531784" y="147320"/>
                  </a:lnTo>
                  <a:lnTo>
                    <a:pt x="521948" y="155258"/>
                  </a:lnTo>
                  <a:lnTo>
                    <a:pt x="512746" y="163195"/>
                  </a:lnTo>
                  <a:lnTo>
                    <a:pt x="503228" y="171450"/>
                  </a:lnTo>
                  <a:lnTo>
                    <a:pt x="494343" y="180023"/>
                  </a:lnTo>
                  <a:lnTo>
                    <a:pt x="485142" y="189230"/>
                  </a:lnTo>
                  <a:lnTo>
                    <a:pt x="476258" y="198120"/>
                  </a:lnTo>
                  <a:lnTo>
                    <a:pt x="467691" y="207645"/>
                  </a:lnTo>
                  <a:lnTo>
                    <a:pt x="458807" y="217170"/>
                  </a:lnTo>
                  <a:lnTo>
                    <a:pt x="478479" y="220980"/>
                  </a:lnTo>
                  <a:lnTo>
                    <a:pt x="498468" y="224155"/>
                  </a:lnTo>
                  <a:lnTo>
                    <a:pt x="518458" y="227330"/>
                  </a:lnTo>
                  <a:lnTo>
                    <a:pt x="538764" y="230188"/>
                  </a:lnTo>
                  <a:lnTo>
                    <a:pt x="547014" y="210820"/>
                  </a:lnTo>
                  <a:lnTo>
                    <a:pt x="555264" y="192405"/>
                  </a:lnTo>
                  <a:lnTo>
                    <a:pt x="564148" y="174625"/>
                  </a:lnTo>
                  <a:lnTo>
                    <a:pt x="573032" y="157480"/>
                  </a:lnTo>
                  <a:lnTo>
                    <a:pt x="582234" y="140970"/>
                  </a:lnTo>
                  <a:lnTo>
                    <a:pt x="591753" y="125413"/>
                  </a:lnTo>
                  <a:lnTo>
                    <a:pt x="601589" y="110490"/>
                  </a:lnTo>
                  <a:lnTo>
                    <a:pt x="611742" y="96838"/>
                  </a:lnTo>
                  <a:close/>
                  <a:moveTo>
                    <a:pt x="801166" y="63818"/>
                  </a:moveTo>
                  <a:lnTo>
                    <a:pt x="801166" y="245110"/>
                  </a:lnTo>
                  <a:lnTo>
                    <a:pt x="837655" y="244158"/>
                  </a:lnTo>
                  <a:lnTo>
                    <a:pt x="873509" y="242570"/>
                  </a:lnTo>
                  <a:lnTo>
                    <a:pt x="909363" y="240348"/>
                  </a:lnTo>
                  <a:lnTo>
                    <a:pt x="944266" y="237173"/>
                  </a:lnTo>
                  <a:lnTo>
                    <a:pt x="935064" y="216853"/>
                  </a:lnTo>
                  <a:lnTo>
                    <a:pt x="925545" y="197803"/>
                  </a:lnTo>
                  <a:lnTo>
                    <a:pt x="916027" y="179705"/>
                  </a:lnTo>
                  <a:lnTo>
                    <a:pt x="906190" y="162878"/>
                  </a:lnTo>
                  <a:lnTo>
                    <a:pt x="901114" y="155258"/>
                  </a:lnTo>
                  <a:lnTo>
                    <a:pt x="896037" y="147320"/>
                  </a:lnTo>
                  <a:lnTo>
                    <a:pt x="890960" y="140018"/>
                  </a:lnTo>
                  <a:lnTo>
                    <a:pt x="885884" y="133033"/>
                  </a:lnTo>
                  <a:lnTo>
                    <a:pt x="880807" y="126048"/>
                  </a:lnTo>
                  <a:lnTo>
                    <a:pt x="875730" y="119698"/>
                  </a:lnTo>
                  <a:lnTo>
                    <a:pt x="870019" y="113665"/>
                  </a:lnTo>
                  <a:lnTo>
                    <a:pt x="864942" y="107633"/>
                  </a:lnTo>
                  <a:lnTo>
                    <a:pt x="856693" y="99695"/>
                  </a:lnTo>
                  <a:lnTo>
                    <a:pt x="848760" y="92075"/>
                  </a:lnTo>
                  <a:lnTo>
                    <a:pt x="840828" y="85725"/>
                  </a:lnTo>
                  <a:lnTo>
                    <a:pt x="832896" y="79693"/>
                  </a:lnTo>
                  <a:lnTo>
                    <a:pt x="824963" y="74613"/>
                  </a:lnTo>
                  <a:lnTo>
                    <a:pt x="817031" y="70168"/>
                  </a:lnTo>
                  <a:lnTo>
                    <a:pt x="809099" y="66675"/>
                  </a:lnTo>
                  <a:lnTo>
                    <a:pt x="801166" y="63818"/>
                  </a:lnTo>
                  <a:close/>
                  <a:moveTo>
                    <a:pt x="742467" y="63818"/>
                  </a:moveTo>
                  <a:lnTo>
                    <a:pt x="734535" y="66675"/>
                  </a:lnTo>
                  <a:lnTo>
                    <a:pt x="726920" y="70168"/>
                  </a:lnTo>
                  <a:lnTo>
                    <a:pt x="718987" y="74613"/>
                  </a:lnTo>
                  <a:lnTo>
                    <a:pt x="711055" y="79693"/>
                  </a:lnTo>
                  <a:lnTo>
                    <a:pt x="703123" y="85725"/>
                  </a:lnTo>
                  <a:lnTo>
                    <a:pt x="694873" y="92075"/>
                  </a:lnTo>
                  <a:lnTo>
                    <a:pt x="686941" y="99695"/>
                  </a:lnTo>
                  <a:lnTo>
                    <a:pt x="678691" y="107633"/>
                  </a:lnTo>
                  <a:lnTo>
                    <a:pt x="673614" y="113665"/>
                  </a:lnTo>
                  <a:lnTo>
                    <a:pt x="668538" y="119698"/>
                  </a:lnTo>
                  <a:lnTo>
                    <a:pt x="662826" y="126048"/>
                  </a:lnTo>
                  <a:lnTo>
                    <a:pt x="657750" y="133033"/>
                  </a:lnTo>
                  <a:lnTo>
                    <a:pt x="652990" y="140018"/>
                  </a:lnTo>
                  <a:lnTo>
                    <a:pt x="647596" y="147320"/>
                  </a:lnTo>
                  <a:lnTo>
                    <a:pt x="642519" y="154940"/>
                  </a:lnTo>
                  <a:lnTo>
                    <a:pt x="637760" y="162878"/>
                  </a:lnTo>
                  <a:lnTo>
                    <a:pt x="632683" y="171450"/>
                  </a:lnTo>
                  <a:lnTo>
                    <a:pt x="627607" y="179705"/>
                  </a:lnTo>
                  <a:lnTo>
                    <a:pt x="618088" y="197803"/>
                  </a:lnTo>
                  <a:lnTo>
                    <a:pt x="608569" y="216853"/>
                  </a:lnTo>
                  <a:lnTo>
                    <a:pt x="599685" y="237173"/>
                  </a:lnTo>
                  <a:lnTo>
                    <a:pt x="634587" y="240030"/>
                  </a:lnTo>
                  <a:lnTo>
                    <a:pt x="670124" y="242570"/>
                  </a:lnTo>
                  <a:lnTo>
                    <a:pt x="705978" y="244158"/>
                  </a:lnTo>
                  <a:lnTo>
                    <a:pt x="742467" y="245110"/>
                  </a:lnTo>
                  <a:lnTo>
                    <a:pt x="742467" y="63818"/>
                  </a:lnTo>
                  <a:close/>
                  <a:moveTo>
                    <a:pt x="754841" y="0"/>
                  </a:moveTo>
                  <a:lnTo>
                    <a:pt x="771975" y="0"/>
                  </a:lnTo>
                  <a:lnTo>
                    <a:pt x="789109" y="0"/>
                  </a:lnTo>
                  <a:lnTo>
                    <a:pt x="806243" y="635"/>
                  </a:lnTo>
                  <a:lnTo>
                    <a:pt x="823377" y="1588"/>
                  </a:lnTo>
                  <a:lnTo>
                    <a:pt x="840193" y="2858"/>
                  </a:lnTo>
                  <a:lnTo>
                    <a:pt x="856693" y="4445"/>
                  </a:lnTo>
                  <a:lnTo>
                    <a:pt x="873509" y="6350"/>
                  </a:lnTo>
                  <a:lnTo>
                    <a:pt x="890008" y="9208"/>
                  </a:lnTo>
                  <a:lnTo>
                    <a:pt x="906508" y="11748"/>
                  </a:lnTo>
                  <a:lnTo>
                    <a:pt x="923007" y="14923"/>
                  </a:lnTo>
                  <a:lnTo>
                    <a:pt x="939189" y="18098"/>
                  </a:lnTo>
                  <a:lnTo>
                    <a:pt x="955371" y="21908"/>
                  </a:lnTo>
                  <a:lnTo>
                    <a:pt x="971236" y="25718"/>
                  </a:lnTo>
                  <a:lnTo>
                    <a:pt x="987100" y="30480"/>
                  </a:lnTo>
                  <a:lnTo>
                    <a:pt x="1002965" y="35243"/>
                  </a:lnTo>
                  <a:lnTo>
                    <a:pt x="1018512" y="40005"/>
                  </a:lnTo>
                  <a:lnTo>
                    <a:pt x="1034060" y="45720"/>
                  </a:lnTo>
                  <a:lnTo>
                    <a:pt x="1049290" y="51435"/>
                  </a:lnTo>
                  <a:lnTo>
                    <a:pt x="1064520" y="57150"/>
                  </a:lnTo>
                  <a:lnTo>
                    <a:pt x="1079115" y="63818"/>
                  </a:lnTo>
                  <a:lnTo>
                    <a:pt x="1094028" y="70168"/>
                  </a:lnTo>
                  <a:lnTo>
                    <a:pt x="1108624" y="76835"/>
                  </a:lnTo>
                  <a:lnTo>
                    <a:pt x="1123219" y="84455"/>
                  </a:lnTo>
                  <a:lnTo>
                    <a:pt x="1137497" y="91758"/>
                  </a:lnTo>
                  <a:lnTo>
                    <a:pt x="1151458" y="99695"/>
                  </a:lnTo>
                  <a:lnTo>
                    <a:pt x="1165419" y="107633"/>
                  </a:lnTo>
                  <a:lnTo>
                    <a:pt x="1179063" y="116205"/>
                  </a:lnTo>
                  <a:lnTo>
                    <a:pt x="1192707" y="124778"/>
                  </a:lnTo>
                  <a:lnTo>
                    <a:pt x="1206033" y="133668"/>
                  </a:lnTo>
                  <a:lnTo>
                    <a:pt x="1219042" y="142558"/>
                  </a:lnTo>
                  <a:lnTo>
                    <a:pt x="1232051" y="152400"/>
                  </a:lnTo>
                  <a:lnTo>
                    <a:pt x="1244743" y="161925"/>
                  </a:lnTo>
                  <a:lnTo>
                    <a:pt x="1257434" y="171768"/>
                  </a:lnTo>
                  <a:lnTo>
                    <a:pt x="1270126" y="182245"/>
                  </a:lnTo>
                  <a:lnTo>
                    <a:pt x="1282818" y="193358"/>
                  </a:lnTo>
                  <a:lnTo>
                    <a:pt x="1295192" y="204470"/>
                  </a:lnTo>
                  <a:lnTo>
                    <a:pt x="1307567" y="215900"/>
                  </a:lnTo>
                  <a:lnTo>
                    <a:pt x="1323749" y="232093"/>
                  </a:lnTo>
                  <a:lnTo>
                    <a:pt x="1339296" y="248920"/>
                  </a:lnTo>
                  <a:lnTo>
                    <a:pt x="1354844" y="266065"/>
                  </a:lnTo>
                  <a:lnTo>
                    <a:pt x="1369756" y="283528"/>
                  </a:lnTo>
                  <a:lnTo>
                    <a:pt x="1384035" y="301625"/>
                  </a:lnTo>
                  <a:lnTo>
                    <a:pt x="1397995" y="320358"/>
                  </a:lnTo>
                  <a:lnTo>
                    <a:pt x="1411322" y="339090"/>
                  </a:lnTo>
                  <a:lnTo>
                    <a:pt x="1423696" y="358775"/>
                  </a:lnTo>
                  <a:lnTo>
                    <a:pt x="1431629" y="371158"/>
                  </a:lnTo>
                  <a:lnTo>
                    <a:pt x="1439244" y="383858"/>
                  </a:lnTo>
                  <a:lnTo>
                    <a:pt x="1446859" y="396875"/>
                  </a:lnTo>
                  <a:lnTo>
                    <a:pt x="1453839" y="410210"/>
                  </a:lnTo>
                  <a:lnTo>
                    <a:pt x="1463675" y="429260"/>
                  </a:lnTo>
                  <a:lnTo>
                    <a:pt x="1301855" y="429260"/>
                  </a:lnTo>
                  <a:lnTo>
                    <a:pt x="1321528" y="420370"/>
                  </a:lnTo>
                  <a:lnTo>
                    <a:pt x="1340565" y="411480"/>
                  </a:lnTo>
                  <a:lnTo>
                    <a:pt x="1358651" y="401955"/>
                  </a:lnTo>
                  <a:lnTo>
                    <a:pt x="1375785" y="392430"/>
                  </a:lnTo>
                  <a:lnTo>
                    <a:pt x="1364680" y="375603"/>
                  </a:lnTo>
                  <a:lnTo>
                    <a:pt x="1353257" y="359093"/>
                  </a:lnTo>
                  <a:lnTo>
                    <a:pt x="1341517" y="343218"/>
                  </a:lnTo>
                  <a:lnTo>
                    <a:pt x="1329143" y="327343"/>
                  </a:lnTo>
                  <a:lnTo>
                    <a:pt x="1316451" y="311785"/>
                  </a:lnTo>
                  <a:lnTo>
                    <a:pt x="1303442" y="296863"/>
                  </a:lnTo>
                  <a:lnTo>
                    <a:pt x="1290116" y="281940"/>
                  </a:lnTo>
                  <a:lnTo>
                    <a:pt x="1276155" y="267653"/>
                  </a:lnTo>
                  <a:lnTo>
                    <a:pt x="1268222" y="260033"/>
                  </a:lnTo>
                  <a:lnTo>
                    <a:pt x="1260607" y="252730"/>
                  </a:lnTo>
                  <a:lnTo>
                    <a:pt x="1244425" y="238125"/>
                  </a:lnTo>
                  <a:lnTo>
                    <a:pt x="1215869" y="246698"/>
                  </a:lnTo>
                  <a:lnTo>
                    <a:pt x="1200956" y="250825"/>
                  </a:lnTo>
                  <a:lnTo>
                    <a:pt x="1186361" y="254953"/>
                  </a:lnTo>
                  <a:lnTo>
                    <a:pt x="1198735" y="274955"/>
                  </a:lnTo>
                  <a:lnTo>
                    <a:pt x="1210792" y="295275"/>
                  </a:lnTo>
                  <a:lnTo>
                    <a:pt x="1222215" y="316230"/>
                  </a:lnTo>
                  <a:lnTo>
                    <a:pt x="1233003" y="337820"/>
                  </a:lnTo>
                  <a:lnTo>
                    <a:pt x="1243473" y="360045"/>
                  </a:lnTo>
                  <a:lnTo>
                    <a:pt x="1253310" y="382588"/>
                  </a:lnTo>
                  <a:lnTo>
                    <a:pt x="1262828" y="405448"/>
                  </a:lnTo>
                  <a:lnTo>
                    <a:pt x="1271395" y="429260"/>
                  </a:lnTo>
                  <a:lnTo>
                    <a:pt x="1208888" y="429260"/>
                  </a:lnTo>
                  <a:lnTo>
                    <a:pt x="1200004" y="407353"/>
                  </a:lnTo>
                  <a:lnTo>
                    <a:pt x="1190803" y="385763"/>
                  </a:lnTo>
                  <a:lnTo>
                    <a:pt x="1180967" y="365125"/>
                  </a:lnTo>
                  <a:lnTo>
                    <a:pt x="1170813" y="344805"/>
                  </a:lnTo>
                  <a:lnTo>
                    <a:pt x="1160025" y="325120"/>
                  </a:lnTo>
                  <a:lnTo>
                    <a:pt x="1148603" y="306070"/>
                  </a:lnTo>
                  <a:lnTo>
                    <a:pt x="1137180" y="287020"/>
                  </a:lnTo>
                  <a:lnTo>
                    <a:pt x="1125123" y="269240"/>
                  </a:lnTo>
                  <a:lnTo>
                    <a:pt x="1101009" y="274320"/>
                  </a:lnTo>
                  <a:lnTo>
                    <a:pt x="1076260" y="278765"/>
                  </a:lnTo>
                  <a:lnTo>
                    <a:pt x="1051194" y="282893"/>
                  </a:lnTo>
                  <a:lnTo>
                    <a:pt x="1025493" y="286703"/>
                  </a:lnTo>
                  <a:lnTo>
                    <a:pt x="1031204" y="303213"/>
                  </a:lnTo>
                  <a:lnTo>
                    <a:pt x="1036281" y="320040"/>
                  </a:lnTo>
                  <a:lnTo>
                    <a:pt x="1041040" y="337503"/>
                  </a:lnTo>
                  <a:lnTo>
                    <a:pt x="1045800" y="355283"/>
                  </a:lnTo>
                  <a:lnTo>
                    <a:pt x="1050559" y="373063"/>
                  </a:lnTo>
                  <a:lnTo>
                    <a:pt x="1054684" y="391478"/>
                  </a:lnTo>
                  <a:lnTo>
                    <a:pt x="1058809" y="410528"/>
                  </a:lnTo>
                  <a:lnTo>
                    <a:pt x="1062616" y="429260"/>
                  </a:lnTo>
                  <a:lnTo>
                    <a:pt x="1002965" y="429260"/>
                  </a:lnTo>
                  <a:lnTo>
                    <a:pt x="999475" y="412750"/>
                  </a:lnTo>
                  <a:lnTo>
                    <a:pt x="995667" y="396240"/>
                  </a:lnTo>
                  <a:lnTo>
                    <a:pt x="991542" y="380365"/>
                  </a:lnTo>
                  <a:lnTo>
                    <a:pt x="987418" y="364490"/>
                  </a:lnTo>
                  <a:lnTo>
                    <a:pt x="982658" y="346075"/>
                  </a:lnTo>
                  <a:lnTo>
                    <a:pt x="976947" y="328295"/>
                  </a:lnTo>
                  <a:lnTo>
                    <a:pt x="971553" y="311150"/>
                  </a:lnTo>
                  <a:lnTo>
                    <a:pt x="966159" y="294005"/>
                  </a:lnTo>
                  <a:lnTo>
                    <a:pt x="946169" y="295910"/>
                  </a:lnTo>
                  <a:lnTo>
                    <a:pt x="926180" y="297815"/>
                  </a:lnTo>
                  <a:lnTo>
                    <a:pt x="905556" y="299403"/>
                  </a:lnTo>
                  <a:lnTo>
                    <a:pt x="884932" y="300673"/>
                  </a:lnTo>
                  <a:lnTo>
                    <a:pt x="864308" y="301625"/>
                  </a:lnTo>
                  <a:lnTo>
                    <a:pt x="843684" y="302578"/>
                  </a:lnTo>
                  <a:lnTo>
                    <a:pt x="822742" y="303213"/>
                  </a:lnTo>
                  <a:lnTo>
                    <a:pt x="801166" y="303848"/>
                  </a:lnTo>
                  <a:lnTo>
                    <a:pt x="801166" y="519748"/>
                  </a:lnTo>
                  <a:lnTo>
                    <a:pt x="822108" y="519113"/>
                  </a:lnTo>
                  <a:lnTo>
                    <a:pt x="843366" y="518478"/>
                  </a:lnTo>
                  <a:lnTo>
                    <a:pt x="864308" y="517525"/>
                  </a:lnTo>
                  <a:lnTo>
                    <a:pt x="884614" y="516573"/>
                  </a:lnTo>
                  <a:lnTo>
                    <a:pt x="884614" y="575310"/>
                  </a:lnTo>
                  <a:lnTo>
                    <a:pt x="864308" y="576263"/>
                  </a:lnTo>
                  <a:lnTo>
                    <a:pt x="843366" y="577215"/>
                  </a:lnTo>
                  <a:lnTo>
                    <a:pt x="822108" y="577850"/>
                  </a:lnTo>
                  <a:lnTo>
                    <a:pt x="801166" y="578168"/>
                  </a:lnTo>
                  <a:lnTo>
                    <a:pt x="801166" y="742950"/>
                  </a:lnTo>
                  <a:lnTo>
                    <a:pt x="884614" y="742950"/>
                  </a:lnTo>
                  <a:lnTo>
                    <a:pt x="884614" y="801688"/>
                  </a:lnTo>
                  <a:lnTo>
                    <a:pt x="801166" y="801688"/>
                  </a:lnTo>
                  <a:lnTo>
                    <a:pt x="801166" y="965835"/>
                  </a:lnTo>
                  <a:lnTo>
                    <a:pt x="822108" y="966470"/>
                  </a:lnTo>
                  <a:lnTo>
                    <a:pt x="843366" y="967105"/>
                  </a:lnTo>
                  <a:lnTo>
                    <a:pt x="864308" y="968058"/>
                  </a:lnTo>
                  <a:lnTo>
                    <a:pt x="884614" y="969010"/>
                  </a:lnTo>
                  <a:lnTo>
                    <a:pt x="884614" y="1028065"/>
                  </a:lnTo>
                  <a:lnTo>
                    <a:pt x="864308" y="1026795"/>
                  </a:lnTo>
                  <a:lnTo>
                    <a:pt x="843366" y="1025843"/>
                  </a:lnTo>
                  <a:lnTo>
                    <a:pt x="822108" y="1025208"/>
                  </a:lnTo>
                  <a:lnTo>
                    <a:pt x="801166" y="1024890"/>
                  </a:lnTo>
                  <a:lnTo>
                    <a:pt x="801166" y="1240473"/>
                  </a:lnTo>
                  <a:lnTo>
                    <a:pt x="824963" y="1240790"/>
                  </a:lnTo>
                  <a:lnTo>
                    <a:pt x="848126" y="1241743"/>
                  </a:lnTo>
                  <a:lnTo>
                    <a:pt x="832896" y="1300163"/>
                  </a:lnTo>
                  <a:lnTo>
                    <a:pt x="801166" y="1299528"/>
                  </a:lnTo>
                  <a:lnTo>
                    <a:pt x="801166" y="1423353"/>
                  </a:lnTo>
                  <a:lnTo>
                    <a:pt x="771658" y="1538606"/>
                  </a:lnTo>
                  <a:lnTo>
                    <a:pt x="771023" y="1541781"/>
                  </a:lnTo>
                  <a:lnTo>
                    <a:pt x="771023" y="1544638"/>
                  </a:lnTo>
                  <a:lnTo>
                    <a:pt x="753890" y="1544321"/>
                  </a:lnTo>
                  <a:lnTo>
                    <a:pt x="736756" y="1543686"/>
                  </a:lnTo>
                  <a:lnTo>
                    <a:pt x="719622" y="1542733"/>
                  </a:lnTo>
                  <a:lnTo>
                    <a:pt x="702805" y="1541463"/>
                  </a:lnTo>
                  <a:lnTo>
                    <a:pt x="685989" y="1539558"/>
                  </a:lnTo>
                  <a:lnTo>
                    <a:pt x="669489" y="1537653"/>
                  </a:lnTo>
                  <a:lnTo>
                    <a:pt x="652673" y="1535431"/>
                  </a:lnTo>
                  <a:lnTo>
                    <a:pt x="636491" y="1532573"/>
                  </a:lnTo>
                  <a:lnTo>
                    <a:pt x="619992" y="1529716"/>
                  </a:lnTo>
                  <a:lnTo>
                    <a:pt x="603810" y="1526223"/>
                  </a:lnTo>
                  <a:lnTo>
                    <a:pt x="587628" y="1522096"/>
                  </a:lnTo>
                  <a:lnTo>
                    <a:pt x="571763" y="1518286"/>
                  </a:lnTo>
                  <a:lnTo>
                    <a:pt x="555898" y="1513841"/>
                  </a:lnTo>
                  <a:lnTo>
                    <a:pt x="540351" y="1509078"/>
                  </a:lnTo>
                  <a:lnTo>
                    <a:pt x="524486" y="1503998"/>
                  </a:lnTo>
                  <a:lnTo>
                    <a:pt x="509256" y="1498601"/>
                  </a:lnTo>
                  <a:lnTo>
                    <a:pt x="494343" y="1492886"/>
                  </a:lnTo>
                  <a:lnTo>
                    <a:pt x="479113" y="1486853"/>
                  </a:lnTo>
                  <a:lnTo>
                    <a:pt x="464200" y="1480503"/>
                  </a:lnTo>
                  <a:lnTo>
                    <a:pt x="449288" y="1474153"/>
                  </a:lnTo>
                  <a:lnTo>
                    <a:pt x="434692" y="1467168"/>
                  </a:lnTo>
                  <a:lnTo>
                    <a:pt x="420414" y="1459866"/>
                  </a:lnTo>
                  <a:lnTo>
                    <a:pt x="406136" y="1452246"/>
                  </a:lnTo>
                  <a:lnTo>
                    <a:pt x="392175" y="1444626"/>
                  </a:lnTo>
                  <a:lnTo>
                    <a:pt x="378214" y="1436688"/>
                  </a:lnTo>
                  <a:lnTo>
                    <a:pt x="364570" y="1428116"/>
                  </a:lnTo>
                  <a:lnTo>
                    <a:pt x="350927" y="1419861"/>
                  </a:lnTo>
                  <a:lnTo>
                    <a:pt x="337600" y="1410653"/>
                  </a:lnTo>
                  <a:lnTo>
                    <a:pt x="324591" y="1401763"/>
                  </a:lnTo>
                  <a:lnTo>
                    <a:pt x="311582" y="1392238"/>
                  </a:lnTo>
                  <a:lnTo>
                    <a:pt x="298891" y="1382396"/>
                  </a:lnTo>
                  <a:lnTo>
                    <a:pt x="286199" y="1372553"/>
                  </a:lnTo>
                  <a:lnTo>
                    <a:pt x="273507" y="1361758"/>
                  </a:lnTo>
                  <a:lnTo>
                    <a:pt x="260815" y="1351280"/>
                  </a:lnTo>
                  <a:lnTo>
                    <a:pt x="248441" y="1339850"/>
                  </a:lnTo>
                  <a:lnTo>
                    <a:pt x="236701" y="1328420"/>
                  </a:lnTo>
                  <a:lnTo>
                    <a:pt x="220202" y="1311910"/>
                  </a:lnTo>
                  <a:lnTo>
                    <a:pt x="204337" y="1295400"/>
                  </a:lnTo>
                  <a:lnTo>
                    <a:pt x="188790" y="1278255"/>
                  </a:lnTo>
                  <a:lnTo>
                    <a:pt x="173877" y="1260475"/>
                  </a:lnTo>
                  <a:lnTo>
                    <a:pt x="159599" y="1242378"/>
                  </a:lnTo>
                  <a:lnTo>
                    <a:pt x="145638" y="1223963"/>
                  </a:lnTo>
                  <a:lnTo>
                    <a:pt x="132629" y="1204913"/>
                  </a:lnTo>
                  <a:lnTo>
                    <a:pt x="119937" y="1185863"/>
                  </a:lnTo>
                  <a:lnTo>
                    <a:pt x="112005" y="1173163"/>
                  </a:lnTo>
                  <a:lnTo>
                    <a:pt x="104390" y="1160463"/>
                  </a:lnTo>
                  <a:lnTo>
                    <a:pt x="97409" y="1147445"/>
                  </a:lnTo>
                  <a:lnTo>
                    <a:pt x="90111" y="1134428"/>
                  </a:lnTo>
                  <a:lnTo>
                    <a:pt x="79641" y="1114108"/>
                  </a:lnTo>
                  <a:lnTo>
                    <a:pt x="69805" y="1093153"/>
                  </a:lnTo>
                  <a:lnTo>
                    <a:pt x="60286" y="1072198"/>
                  </a:lnTo>
                  <a:lnTo>
                    <a:pt x="51719" y="1050608"/>
                  </a:lnTo>
                  <a:lnTo>
                    <a:pt x="43469" y="1029018"/>
                  </a:lnTo>
                  <a:lnTo>
                    <a:pt x="36172" y="1006793"/>
                  </a:lnTo>
                  <a:lnTo>
                    <a:pt x="29826" y="984568"/>
                  </a:lnTo>
                  <a:lnTo>
                    <a:pt x="23480" y="961708"/>
                  </a:lnTo>
                  <a:lnTo>
                    <a:pt x="18086" y="939165"/>
                  </a:lnTo>
                  <a:lnTo>
                    <a:pt x="13326" y="915988"/>
                  </a:lnTo>
                  <a:lnTo>
                    <a:pt x="9202" y="892493"/>
                  </a:lnTo>
                  <a:lnTo>
                    <a:pt x="6029" y="868998"/>
                  </a:lnTo>
                  <a:lnTo>
                    <a:pt x="3490" y="845185"/>
                  </a:lnTo>
                  <a:lnTo>
                    <a:pt x="1587" y="820738"/>
                  </a:lnTo>
                  <a:lnTo>
                    <a:pt x="317" y="796608"/>
                  </a:lnTo>
                  <a:lnTo>
                    <a:pt x="0" y="772160"/>
                  </a:lnTo>
                  <a:lnTo>
                    <a:pt x="317" y="747713"/>
                  </a:lnTo>
                  <a:lnTo>
                    <a:pt x="1587" y="723583"/>
                  </a:lnTo>
                  <a:lnTo>
                    <a:pt x="3490" y="699453"/>
                  </a:lnTo>
                  <a:lnTo>
                    <a:pt x="6029" y="675640"/>
                  </a:lnTo>
                  <a:lnTo>
                    <a:pt x="9202" y="651828"/>
                  </a:lnTo>
                  <a:lnTo>
                    <a:pt x="13326" y="628650"/>
                  </a:lnTo>
                  <a:lnTo>
                    <a:pt x="18086" y="605473"/>
                  </a:lnTo>
                  <a:lnTo>
                    <a:pt x="23480" y="582295"/>
                  </a:lnTo>
                  <a:lnTo>
                    <a:pt x="29826" y="559753"/>
                  </a:lnTo>
                  <a:lnTo>
                    <a:pt x="36172" y="537528"/>
                  </a:lnTo>
                  <a:lnTo>
                    <a:pt x="43469" y="515620"/>
                  </a:lnTo>
                  <a:lnTo>
                    <a:pt x="51719" y="493713"/>
                  </a:lnTo>
                  <a:lnTo>
                    <a:pt x="60286" y="472440"/>
                  </a:lnTo>
                  <a:lnTo>
                    <a:pt x="69805" y="451168"/>
                  </a:lnTo>
                  <a:lnTo>
                    <a:pt x="79641" y="430530"/>
                  </a:lnTo>
                  <a:lnTo>
                    <a:pt x="90111" y="410210"/>
                  </a:lnTo>
                  <a:lnTo>
                    <a:pt x="97409" y="396875"/>
                  </a:lnTo>
                  <a:lnTo>
                    <a:pt x="104390" y="383858"/>
                  </a:lnTo>
                  <a:lnTo>
                    <a:pt x="112005" y="371158"/>
                  </a:lnTo>
                  <a:lnTo>
                    <a:pt x="119937" y="358775"/>
                  </a:lnTo>
                  <a:lnTo>
                    <a:pt x="132629" y="339090"/>
                  </a:lnTo>
                  <a:lnTo>
                    <a:pt x="145638" y="320040"/>
                  </a:lnTo>
                  <a:lnTo>
                    <a:pt x="159599" y="301625"/>
                  </a:lnTo>
                  <a:lnTo>
                    <a:pt x="173877" y="283528"/>
                  </a:lnTo>
                  <a:lnTo>
                    <a:pt x="188790" y="266065"/>
                  </a:lnTo>
                  <a:lnTo>
                    <a:pt x="204337" y="248920"/>
                  </a:lnTo>
                  <a:lnTo>
                    <a:pt x="220202" y="232093"/>
                  </a:lnTo>
                  <a:lnTo>
                    <a:pt x="236701" y="215900"/>
                  </a:lnTo>
                  <a:lnTo>
                    <a:pt x="248441" y="204470"/>
                  </a:lnTo>
                  <a:lnTo>
                    <a:pt x="260815" y="193358"/>
                  </a:lnTo>
                  <a:lnTo>
                    <a:pt x="273507" y="182245"/>
                  </a:lnTo>
                  <a:lnTo>
                    <a:pt x="286199" y="171768"/>
                  </a:lnTo>
                  <a:lnTo>
                    <a:pt x="298891" y="161925"/>
                  </a:lnTo>
                  <a:lnTo>
                    <a:pt x="311582" y="152400"/>
                  </a:lnTo>
                  <a:lnTo>
                    <a:pt x="324591" y="142558"/>
                  </a:lnTo>
                  <a:lnTo>
                    <a:pt x="337600" y="133668"/>
                  </a:lnTo>
                  <a:lnTo>
                    <a:pt x="350927" y="124460"/>
                  </a:lnTo>
                  <a:lnTo>
                    <a:pt x="364570" y="116205"/>
                  </a:lnTo>
                  <a:lnTo>
                    <a:pt x="378531" y="107633"/>
                  </a:lnTo>
                  <a:lnTo>
                    <a:pt x="392492" y="99695"/>
                  </a:lnTo>
                  <a:lnTo>
                    <a:pt x="406136" y="91758"/>
                  </a:lnTo>
                  <a:lnTo>
                    <a:pt x="420731" y="84455"/>
                  </a:lnTo>
                  <a:lnTo>
                    <a:pt x="435009" y="76835"/>
                  </a:lnTo>
                  <a:lnTo>
                    <a:pt x="449922" y="70168"/>
                  </a:lnTo>
                  <a:lnTo>
                    <a:pt x="464518" y="63818"/>
                  </a:lnTo>
                  <a:lnTo>
                    <a:pt x="479748" y="57150"/>
                  </a:lnTo>
                  <a:lnTo>
                    <a:pt x="494661" y="51118"/>
                  </a:lnTo>
                  <a:lnTo>
                    <a:pt x="509573" y="45720"/>
                  </a:lnTo>
                  <a:lnTo>
                    <a:pt x="525121" y="40005"/>
                  </a:lnTo>
                  <a:lnTo>
                    <a:pt x="540668" y="35243"/>
                  </a:lnTo>
                  <a:lnTo>
                    <a:pt x="556533" y="30480"/>
                  </a:lnTo>
                  <a:lnTo>
                    <a:pt x="572398" y="25718"/>
                  </a:lnTo>
                  <a:lnTo>
                    <a:pt x="588262" y="21908"/>
                  </a:lnTo>
                  <a:lnTo>
                    <a:pt x="604444" y="18098"/>
                  </a:lnTo>
                  <a:lnTo>
                    <a:pt x="620626" y="14605"/>
                  </a:lnTo>
                  <a:lnTo>
                    <a:pt x="637125" y="11748"/>
                  </a:lnTo>
                  <a:lnTo>
                    <a:pt x="653625" y="9208"/>
                  </a:lnTo>
                  <a:lnTo>
                    <a:pt x="670124" y="6350"/>
                  </a:lnTo>
                  <a:lnTo>
                    <a:pt x="686941" y="4445"/>
                  </a:lnTo>
                  <a:lnTo>
                    <a:pt x="703757" y="2858"/>
                  </a:lnTo>
                  <a:lnTo>
                    <a:pt x="720574" y="1588"/>
                  </a:lnTo>
                  <a:lnTo>
                    <a:pt x="737708" y="635"/>
                  </a:lnTo>
                  <a:lnTo>
                    <a:pt x="754841"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endParaRPr>
            </a:p>
          </p:txBody>
        </p:sp>
      </p:grpSp>
      <p:grpSp>
        <p:nvGrpSpPr>
          <p:cNvPr id="30" name="组合 29"/>
          <p:cNvGrpSpPr/>
          <p:nvPr/>
        </p:nvGrpSpPr>
        <p:grpSpPr>
          <a:xfrm>
            <a:off x="6781800" y="1822450"/>
            <a:ext cx="1917065" cy="1722120"/>
            <a:chOff x="6748673" y="1610271"/>
            <a:chExt cx="1993900" cy="1993900"/>
          </a:xfrm>
        </p:grpSpPr>
        <p:sp>
          <p:nvSpPr>
            <p:cNvPr id="14" name="椭圆 13"/>
            <p:cNvSpPr/>
            <p:nvPr/>
          </p:nvSpPr>
          <p:spPr>
            <a:xfrm>
              <a:off x="6748673" y="1610271"/>
              <a:ext cx="1993900" cy="19939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KSO_Shape"/>
            <p:cNvSpPr/>
            <p:nvPr/>
          </p:nvSpPr>
          <p:spPr bwMode="auto">
            <a:xfrm>
              <a:off x="6955704" y="2126582"/>
              <a:ext cx="1579839" cy="961278"/>
            </a:xfrm>
            <a:custGeom>
              <a:avLst/>
              <a:gdLst>
                <a:gd name="T0" fmla="*/ 1395067 w 3931"/>
                <a:gd name="T1" fmla="*/ 589725 h 2392"/>
                <a:gd name="T2" fmla="*/ 928365 w 3931"/>
                <a:gd name="T3" fmla="*/ 389484 h 2392"/>
                <a:gd name="T4" fmla="*/ 403040 w 3931"/>
                <a:gd name="T5" fmla="*/ 589725 h 2392"/>
                <a:gd name="T6" fmla="*/ 256480 w 3931"/>
                <a:gd name="T7" fmla="*/ 528782 h 2392"/>
                <a:gd name="T8" fmla="*/ 256480 w 3931"/>
                <a:gd name="T9" fmla="*/ 708403 h 2392"/>
                <a:gd name="T10" fmla="*/ 296326 w 3931"/>
                <a:gd name="T11" fmla="*/ 763389 h 2392"/>
                <a:gd name="T12" fmla="*/ 255564 w 3931"/>
                <a:gd name="T13" fmla="*/ 818375 h 2392"/>
                <a:gd name="T14" fmla="*/ 299074 w 3931"/>
                <a:gd name="T15" fmla="*/ 1011742 h 2392"/>
                <a:gd name="T16" fmla="*/ 170834 w 3931"/>
                <a:gd name="T17" fmla="*/ 1011742 h 2392"/>
                <a:gd name="T18" fmla="*/ 214802 w 3931"/>
                <a:gd name="T19" fmla="*/ 817458 h 2392"/>
                <a:gd name="T20" fmla="*/ 179078 w 3931"/>
                <a:gd name="T21" fmla="*/ 763389 h 2392"/>
                <a:gd name="T22" fmla="*/ 213428 w 3931"/>
                <a:gd name="T23" fmla="*/ 709777 h 2392"/>
                <a:gd name="T24" fmla="*/ 213428 w 3931"/>
                <a:gd name="T25" fmla="*/ 510911 h 2392"/>
                <a:gd name="T26" fmla="*/ 0 w 3931"/>
                <a:gd name="T27" fmla="*/ 421559 h 2392"/>
                <a:gd name="T28" fmla="*/ 938899 w 3931"/>
                <a:gd name="T29" fmla="*/ 0 h 2392"/>
                <a:gd name="T30" fmla="*/ 1800397 w 3931"/>
                <a:gd name="T31" fmla="*/ 427058 h 2392"/>
                <a:gd name="T32" fmla="*/ 1395067 w 3931"/>
                <a:gd name="T33" fmla="*/ 589725 h 2392"/>
                <a:gd name="T34" fmla="*/ 917831 w 3931"/>
                <a:gd name="T35" fmla="*/ 491208 h 2392"/>
                <a:gd name="T36" fmla="*/ 1341481 w 3931"/>
                <a:gd name="T37" fmla="*/ 635088 h 2392"/>
                <a:gd name="T38" fmla="*/ 1341481 w 3931"/>
                <a:gd name="T39" fmla="*/ 983791 h 2392"/>
                <a:gd name="T40" fmla="*/ 896306 w 3931"/>
                <a:gd name="T41" fmla="*/ 1096054 h 2392"/>
                <a:gd name="T42" fmla="*/ 503342 w 3931"/>
                <a:gd name="T43" fmla="*/ 983791 h 2392"/>
                <a:gd name="T44" fmla="*/ 503342 w 3931"/>
                <a:gd name="T45" fmla="*/ 635088 h 2392"/>
                <a:gd name="T46" fmla="*/ 917831 w 3931"/>
                <a:gd name="T47" fmla="*/ 491208 h 2392"/>
                <a:gd name="T48" fmla="*/ 912335 w 3931"/>
                <a:gd name="T49" fmla="*/ 1031904 h 2392"/>
                <a:gd name="T50" fmla="*/ 1254003 w 3931"/>
                <a:gd name="T51" fmla="*/ 946675 h 2392"/>
                <a:gd name="T52" fmla="*/ 912335 w 3931"/>
                <a:gd name="T53" fmla="*/ 860989 h 2392"/>
                <a:gd name="T54" fmla="*/ 571126 w 3931"/>
                <a:gd name="T55" fmla="*/ 946675 h 2392"/>
                <a:gd name="T56" fmla="*/ 912335 w 3931"/>
                <a:gd name="T57" fmla="*/ 1031904 h 239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1" h="2392">
                  <a:moveTo>
                    <a:pt x="3046" y="1287"/>
                  </a:moveTo>
                  <a:cubicBezTo>
                    <a:pt x="3046" y="1287"/>
                    <a:pt x="2618" y="850"/>
                    <a:pt x="2027" y="850"/>
                  </a:cubicBezTo>
                  <a:cubicBezTo>
                    <a:pt x="1450" y="850"/>
                    <a:pt x="880" y="1287"/>
                    <a:pt x="880" y="1287"/>
                  </a:cubicBezTo>
                  <a:cubicBezTo>
                    <a:pt x="560" y="1154"/>
                    <a:pt x="560" y="1154"/>
                    <a:pt x="560" y="1154"/>
                  </a:cubicBezTo>
                  <a:cubicBezTo>
                    <a:pt x="560" y="1546"/>
                    <a:pt x="560" y="1546"/>
                    <a:pt x="560" y="1546"/>
                  </a:cubicBezTo>
                  <a:cubicBezTo>
                    <a:pt x="610" y="1563"/>
                    <a:pt x="647" y="1610"/>
                    <a:pt x="647" y="1666"/>
                  </a:cubicBezTo>
                  <a:cubicBezTo>
                    <a:pt x="647" y="1723"/>
                    <a:pt x="609" y="1769"/>
                    <a:pt x="558" y="1786"/>
                  </a:cubicBezTo>
                  <a:cubicBezTo>
                    <a:pt x="653" y="2208"/>
                    <a:pt x="653" y="2208"/>
                    <a:pt x="653" y="2208"/>
                  </a:cubicBezTo>
                  <a:cubicBezTo>
                    <a:pt x="373" y="2208"/>
                    <a:pt x="373" y="2208"/>
                    <a:pt x="373" y="2208"/>
                  </a:cubicBezTo>
                  <a:cubicBezTo>
                    <a:pt x="469" y="1784"/>
                    <a:pt x="469" y="1784"/>
                    <a:pt x="469" y="1784"/>
                  </a:cubicBezTo>
                  <a:cubicBezTo>
                    <a:pt x="423" y="1764"/>
                    <a:pt x="391" y="1719"/>
                    <a:pt x="391" y="1666"/>
                  </a:cubicBezTo>
                  <a:cubicBezTo>
                    <a:pt x="391" y="1614"/>
                    <a:pt x="422" y="1570"/>
                    <a:pt x="466" y="1549"/>
                  </a:cubicBezTo>
                  <a:cubicBezTo>
                    <a:pt x="466" y="1115"/>
                    <a:pt x="466" y="1115"/>
                    <a:pt x="466" y="1115"/>
                  </a:cubicBezTo>
                  <a:cubicBezTo>
                    <a:pt x="0" y="920"/>
                    <a:pt x="0" y="920"/>
                    <a:pt x="0" y="920"/>
                  </a:cubicBezTo>
                  <a:cubicBezTo>
                    <a:pt x="2050" y="0"/>
                    <a:pt x="2050" y="0"/>
                    <a:pt x="2050" y="0"/>
                  </a:cubicBezTo>
                  <a:cubicBezTo>
                    <a:pt x="3931" y="932"/>
                    <a:pt x="3931" y="932"/>
                    <a:pt x="3931" y="932"/>
                  </a:cubicBezTo>
                  <a:lnTo>
                    <a:pt x="3046" y="1287"/>
                  </a:lnTo>
                  <a:close/>
                  <a:moveTo>
                    <a:pt x="2004" y="1072"/>
                  </a:moveTo>
                  <a:cubicBezTo>
                    <a:pt x="2598" y="1072"/>
                    <a:pt x="2929" y="1386"/>
                    <a:pt x="2929" y="1386"/>
                  </a:cubicBezTo>
                  <a:cubicBezTo>
                    <a:pt x="2929" y="2147"/>
                    <a:pt x="2929" y="2147"/>
                    <a:pt x="2929" y="2147"/>
                  </a:cubicBezTo>
                  <a:cubicBezTo>
                    <a:pt x="2929" y="2147"/>
                    <a:pt x="2586" y="2392"/>
                    <a:pt x="1957" y="2392"/>
                  </a:cubicBezTo>
                  <a:cubicBezTo>
                    <a:pt x="1328" y="2392"/>
                    <a:pt x="1099" y="2147"/>
                    <a:pt x="1099" y="2147"/>
                  </a:cubicBezTo>
                  <a:cubicBezTo>
                    <a:pt x="1099" y="1386"/>
                    <a:pt x="1099" y="1386"/>
                    <a:pt x="1099" y="1386"/>
                  </a:cubicBezTo>
                  <a:cubicBezTo>
                    <a:pt x="1099" y="1386"/>
                    <a:pt x="1410" y="1072"/>
                    <a:pt x="2004" y="1072"/>
                  </a:cubicBezTo>
                  <a:close/>
                  <a:moveTo>
                    <a:pt x="1992" y="2252"/>
                  </a:moveTo>
                  <a:cubicBezTo>
                    <a:pt x="2404" y="2252"/>
                    <a:pt x="2738" y="2168"/>
                    <a:pt x="2738" y="2066"/>
                  </a:cubicBezTo>
                  <a:cubicBezTo>
                    <a:pt x="2738" y="1963"/>
                    <a:pt x="2404" y="1879"/>
                    <a:pt x="1992" y="1879"/>
                  </a:cubicBezTo>
                  <a:cubicBezTo>
                    <a:pt x="1581" y="1879"/>
                    <a:pt x="1247" y="1963"/>
                    <a:pt x="1247" y="2066"/>
                  </a:cubicBezTo>
                  <a:cubicBezTo>
                    <a:pt x="1247" y="2168"/>
                    <a:pt x="1581" y="2252"/>
                    <a:pt x="1992" y="2252"/>
                  </a:cubicBezTo>
                  <a:close/>
                </a:path>
              </a:pathLst>
            </a:custGeom>
            <a:solidFill>
              <a:schemeClr val="bg1"/>
            </a:solidFill>
            <a:ln>
              <a:noFill/>
            </a:ln>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grpSp>
      <p:grpSp>
        <p:nvGrpSpPr>
          <p:cNvPr id="29" name="组合 28"/>
          <p:cNvGrpSpPr/>
          <p:nvPr/>
        </p:nvGrpSpPr>
        <p:grpSpPr>
          <a:xfrm>
            <a:off x="3816985" y="1861820"/>
            <a:ext cx="1896745" cy="1671955"/>
            <a:chOff x="3831935" y="1610271"/>
            <a:chExt cx="1993900" cy="1993900"/>
          </a:xfrm>
        </p:grpSpPr>
        <p:sp>
          <p:nvSpPr>
            <p:cNvPr id="12" name="椭圆 11"/>
            <p:cNvSpPr/>
            <p:nvPr/>
          </p:nvSpPr>
          <p:spPr>
            <a:xfrm>
              <a:off x="3831935" y="1610271"/>
              <a:ext cx="1993900" cy="19939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KSO_Shape"/>
            <p:cNvSpPr/>
            <p:nvPr/>
          </p:nvSpPr>
          <p:spPr bwMode="auto">
            <a:xfrm>
              <a:off x="4126581" y="1918542"/>
              <a:ext cx="1404608" cy="1377358"/>
            </a:xfrm>
            <a:custGeom>
              <a:avLst/>
              <a:gdLst>
                <a:gd name="T0" fmla="*/ 191431 w 4204"/>
                <a:gd name="T1" fmla="*/ 115682 h 4123"/>
                <a:gd name="T2" fmla="*/ 335754 w 4204"/>
                <a:gd name="T3" fmla="*/ 98972 h 4123"/>
                <a:gd name="T4" fmla="*/ 1317750 w 4204"/>
                <a:gd name="T5" fmla="*/ 1455447 h 4123"/>
                <a:gd name="T6" fmla="*/ 1239379 w 4204"/>
                <a:gd name="T7" fmla="*/ 1766502 h 4123"/>
                <a:gd name="T8" fmla="*/ 912618 w 4204"/>
                <a:gd name="T9" fmla="*/ 1646536 h 4123"/>
                <a:gd name="T10" fmla="*/ 635107 w 4204"/>
                <a:gd name="T11" fmla="*/ 1377469 h 4123"/>
                <a:gd name="T12" fmla="*/ 516908 w 4204"/>
                <a:gd name="T13" fmla="*/ 725795 h 4123"/>
                <a:gd name="T14" fmla="*/ 626542 w 4204"/>
                <a:gd name="T15" fmla="*/ 883037 h 4123"/>
                <a:gd name="T16" fmla="*/ 657376 w 4204"/>
                <a:gd name="T17" fmla="*/ 1056131 h 4123"/>
                <a:gd name="T18" fmla="*/ 781999 w 4204"/>
                <a:gd name="T19" fmla="*/ 1372756 h 4123"/>
                <a:gd name="T20" fmla="*/ 853518 w 4204"/>
                <a:gd name="T21" fmla="*/ 1481582 h 4123"/>
                <a:gd name="T22" fmla="*/ 1078354 w 4204"/>
                <a:gd name="T23" fmla="*/ 1136680 h 4123"/>
                <a:gd name="T24" fmla="*/ 934459 w 4204"/>
                <a:gd name="T25" fmla="*/ 936165 h 4123"/>
                <a:gd name="T26" fmla="*/ 652237 w 4204"/>
                <a:gd name="T27" fmla="*/ 851760 h 4123"/>
                <a:gd name="T28" fmla="*/ 560590 w 4204"/>
                <a:gd name="T29" fmla="*/ 742505 h 4123"/>
                <a:gd name="T30" fmla="*/ 755447 w 4204"/>
                <a:gd name="T31" fmla="*/ 616112 h 4123"/>
                <a:gd name="T32" fmla="*/ 997413 w 4204"/>
                <a:gd name="T33" fmla="*/ 393318 h 4123"/>
                <a:gd name="T34" fmla="*/ 1360148 w 4204"/>
                <a:gd name="T35" fmla="*/ 386462 h 4123"/>
                <a:gd name="T36" fmla="*/ 1256509 w 4204"/>
                <a:gd name="T37" fmla="*/ 505143 h 4123"/>
                <a:gd name="T38" fmla="*/ 1260792 w 4204"/>
                <a:gd name="T39" fmla="*/ 608828 h 4123"/>
                <a:gd name="T40" fmla="*/ 1423530 w 4204"/>
                <a:gd name="T41" fmla="*/ 592119 h 4123"/>
                <a:gd name="T42" fmla="*/ 1566140 w 4204"/>
                <a:gd name="T43" fmla="*/ 558700 h 4123"/>
                <a:gd name="T44" fmla="*/ 1722454 w 4204"/>
                <a:gd name="T45" fmla="*/ 972155 h 4123"/>
                <a:gd name="T46" fmla="*/ 1587553 w 4204"/>
                <a:gd name="T47" fmla="*/ 424595 h 4123"/>
                <a:gd name="T48" fmla="*/ 1074071 w 4204"/>
                <a:gd name="T49" fmla="*/ 211655 h 4123"/>
                <a:gd name="T50" fmla="*/ 802127 w 4204"/>
                <a:gd name="T51" fmla="*/ 292632 h 4123"/>
                <a:gd name="T52" fmla="*/ 515623 w 4204"/>
                <a:gd name="T53" fmla="*/ 614827 h 4123"/>
                <a:gd name="T54" fmla="*/ 560590 w 4204"/>
                <a:gd name="T55" fmla="*/ 1451591 h 4123"/>
                <a:gd name="T56" fmla="*/ 1247088 w 4204"/>
                <a:gd name="T57" fmla="*/ 922883 h 4123"/>
                <a:gd name="T58" fmla="*/ 1487340 w 4204"/>
                <a:gd name="T59" fmla="*/ 1313201 h 4123"/>
                <a:gd name="T60" fmla="*/ 1535734 w 4204"/>
                <a:gd name="T61" fmla="*/ 654244 h 4123"/>
                <a:gd name="T62" fmla="*/ 1318607 w 4204"/>
                <a:gd name="T63" fmla="*/ 609685 h 4123"/>
                <a:gd name="T64" fmla="*/ 1198266 w 4204"/>
                <a:gd name="T65" fmla="*/ 715513 h 4123"/>
                <a:gd name="T66" fmla="*/ 215414 w 4204"/>
                <a:gd name="T67" fmla="*/ 203514 h 4123"/>
                <a:gd name="T68" fmla="*/ 173016 w 4204"/>
                <a:gd name="T69" fmla="*/ 365897 h 4123"/>
                <a:gd name="T70" fmla="*/ 494210 w 4204"/>
                <a:gd name="T71" fmla="*/ 533421 h 4123"/>
                <a:gd name="T72" fmla="*/ 792706 w 4204"/>
                <a:gd name="T73" fmla="*/ 208227 h 4123"/>
                <a:gd name="T74" fmla="*/ 1076641 w 4204"/>
                <a:gd name="T75" fmla="*/ 59983 h 4123"/>
                <a:gd name="T76" fmla="*/ 743456 w 4204"/>
                <a:gd name="T77" fmla="*/ 68981 h 4123"/>
                <a:gd name="T78" fmla="*/ 215414 w 4204"/>
                <a:gd name="T79" fmla="*/ 203514 h 4123"/>
                <a:gd name="T80" fmla="*/ 473225 w 4204"/>
                <a:gd name="T81" fmla="*/ 0 h 4123"/>
                <a:gd name="T82" fmla="*/ 333613 w 4204"/>
                <a:gd name="T83" fmla="*/ 488862 h 4123"/>
                <a:gd name="T84" fmla="*/ 104067 w 4204"/>
                <a:gd name="T85" fmla="*/ 507286 h 4123"/>
                <a:gd name="T86" fmla="*/ 325048 w 4204"/>
                <a:gd name="T87" fmla="*/ 580979 h 4123"/>
                <a:gd name="T88" fmla="*/ 104067 w 4204"/>
                <a:gd name="T89" fmla="*/ 597260 h 4123"/>
                <a:gd name="T90" fmla="*/ 341750 w 4204"/>
                <a:gd name="T91" fmla="*/ 401030 h 4123"/>
                <a:gd name="T92" fmla="*/ 104495 w 4204"/>
                <a:gd name="T93" fmla="*/ 421595 h 41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204" h="4123">
                  <a:moveTo>
                    <a:pt x="784" y="231"/>
                  </a:moveTo>
                  <a:cubicBezTo>
                    <a:pt x="502" y="303"/>
                    <a:pt x="502" y="303"/>
                    <a:pt x="502" y="303"/>
                  </a:cubicBezTo>
                  <a:cubicBezTo>
                    <a:pt x="478" y="309"/>
                    <a:pt x="453" y="294"/>
                    <a:pt x="447" y="270"/>
                  </a:cubicBezTo>
                  <a:cubicBezTo>
                    <a:pt x="441" y="246"/>
                    <a:pt x="456" y="221"/>
                    <a:pt x="480" y="215"/>
                  </a:cubicBezTo>
                  <a:cubicBezTo>
                    <a:pt x="742" y="148"/>
                    <a:pt x="742" y="148"/>
                    <a:pt x="742" y="148"/>
                  </a:cubicBezTo>
                  <a:cubicBezTo>
                    <a:pt x="784" y="231"/>
                    <a:pt x="784" y="231"/>
                    <a:pt x="784" y="231"/>
                  </a:cubicBezTo>
                  <a:close/>
                  <a:moveTo>
                    <a:pt x="2230" y="3422"/>
                  </a:moveTo>
                  <a:cubicBezTo>
                    <a:pt x="3135" y="3165"/>
                    <a:pt x="3135" y="3165"/>
                    <a:pt x="3135" y="3165"/>
                  </a:cubicBezTo>
                  <a:cubicBezTo>
                    <a:pt x="3077" y="3397"/>
                    <a:pt x="3077" y="3397"/>
                    <a:pt x="3077" y="3397"/>
                  </a:cubicBezTo>
                  <a:cubicBezTo>
                    <a:pt x="3603" y="3412"/>
                    <a:pt x="4062" y="3121"/>
                    <a:pt x="4119" y="2472"/>
                  </a:cubicBezTo>
                  <a:cubicBezTo>
                    <a:pt x="4102" y="3278"/>
                    <a:pt x="3686" y="3902"/>
                    <a:pt x="2948" y="3907"/>
                  </a:cubicBezTo>
                  <a:cubicBezTo>
                    <a:pt x="2894" y="4123"/>
                    <a:pt x="2894" y="4123"/>
                    <a:pt x="2894" y="4123"/>
                  </a:cubicBezTo>
                  <a:cubicBezTo>
                    <a:pt x="2230" y="3422"/>
                    <a:pt x="2230" y="3422"/>
                    <a:pt x="2230" y="3422"/>
                  </a:cubicBezTo>
                  <a:close/>
                  <a:moveTo>
                    <a:pt x="1810" y="3735"/>
                  </a:moveTo>
                  <a:cubicBezTo>
                    <a:pt x="1924" y="3786"/>
                    <a:pt x="2029" y="3818"/>
                    <a:pt x="2131" y="3843"/>
                  </a:cubicBezTo>
                  <a:cubicBezTo>
                    <a:pt x="2217" y="3862"/>
                    <a:pt x="2304" y="3875"/>
                    <a:pt x="2394" y="3881"/>
                  </a:cubicBezTo>
                  <a:cubicBezTo>
                    <a:pt x="2114" y="3586"/>
                    <a:pt x="2114" y="3586"/>
                    <a:pt x="2114" y="3586"/>
                  </a:cubicBezTo>
                  <a:cubicBezTo>
                    <a:pt x="1872" y="3518"/>
                    <a:pt x="1656" y="3388"/>
                    <a:pt x="1483" y="3215"/>
                  </a:cubicBezTo>
                  <a:cubicBezTo>
                    <a:pt x="1220" y="2953"/>
                    <a:pt x="1058" y="2590"/>
                    <a:pt x="1058" y="2190"/>
                  </a:cubicBezTo>
                  <a:cubicBezTo>
                    <a:pt x="1058" y="1944"/>
                    <a:pt x="1118" y="1713"/>
                    <a:pt x="1226" y="1511"/>
                  </a:cubicBezTo>
                  <a:cubicBezTo>
                    <a:pt x="1198" y="1605"/>
                    <a:pt x="1204" y="1668"/>
                    <a:pt x="1207" y="1694"/>
                  </a:cubicBezTo>
                  <a:cubicBezTo>
                    <a:pt x="1213" y="1745"/>
                    <a:pt x="1189" y="1814"/>
                    <a:pt x="1256" y="1856"/>
                  </a:cubicBezTo>
                  <a:cubicBezTo>
                    <a:pt x="1322" y="1898"/>
                    <a:pt x="1391" y="1928"/>
                    <a:pt x="1397" y="1958"/>
                  </a:cubicBezTo>
                  <a:cubicBezTo>
                    <a:pt x="1403" y="1988"/>
                    <a:pt x="1406" y="2031"/>
                    <a:pt x="1463" y="2061"/>
                  </a:cubicBezTo>
                  <a:cubicBezTo>
                    <a:pt x="1493" y="2077"/>
                    <a:pt x="1531" y="2099"/>
                    <a:pt x="1559" y="2116"/>
                  </a:cubicBezTo>
                  <a:cubicBezTo>
                    <a:pt x="1553" y="2124"/>
                    <a:pt x="1546" y="2132"/>
                    <a:pt x="1540" y="2141"/>
                  </a:cubicBezTo>
                  <a:cubicBezTo>
                    <a:pt x="1475" y="2229"/>
                    <a:pt x="1527" y="2406"/>
                    <a:pt x="1535" y="2465"/>
                  </a:cubicBezTo>
                  <a:cubicBezTo>
                    <a:pt x="1543" y="2525"/>
                    <a:pt x="1642" y="2642"/>
                    <a:pt x="1699" y="2686"/>
                  </a:cubicBezTo>
                  <a:cubicBezTo>
                    <a:pt x="1756" y="2731"/>
                    <a:pt x="1769" y="2866"/>
                    <a:pt x="1766" y="2915"/>
                  </a:cubicBezTo>
                  <a:cubicBezTo>
                    <a:pt x="1764" y="2965"/>
                    <a:pt x="1826" y="3139"/>
                    <a:pt x="1826" y="3204"/>
                  </a:cubicBezTo>
                  <a:cubicBezTo>
                    <a:pt x="1826" y="3269"/>
                    <a:pt x="1884" y="3440"/>
                    <a:pt x="1884" y="3440"/>
                  </a:cubicBezTo>
                  <a:cubicBezTo>
                    <a:pt x="1884" y="3440"/>
                    <a:pt x="1930" y="3485"/>
                    <a:pt x="1964" y="3490"/>
                  </a:cubicBezTo>
                  <a:cubicBezTo>
                    <a:pt x="1980" y="3492"/>
                    <a:pt x="1987" y="3480"/>
                    <a:pt x="1993" y="3458"/>
                  </a:cubicBezTo>
                  <a:cubicBezTo>
                    <a:pt x="2082" y="3260"/>
                    <a:pt x="2082" y="3260"/>
                    <a:pt x="2082" y="3260"/>
                  </a:cubicBezTo>
                  <a:cubicBezTo>
                    <a:pt x="2106" y="3231"/>
                    <a:pt x="2141" y="3200"/>
                    <a:pt x="2209" y="3147"/>
                  </a:cubicBezTo>
                  <a:cubicBezTo>
                    <a:pt x="2336" y="3045"/>
                    <a:pt x="2466" y="2751"/>
                    <a:pt x="2518" y="2653"/>
                  </a:cubicBezTo>
                  <a:cubicBezTo>
                    <a:pt x="2570" y="2554"/>
                    <a:pt x="2591" y="2530"/>
                    <a:pt x="2620" y="2473"/>
                  </a:cubicBezTo>
                  <a:cubicBezTo>
                    <a:pt x="2648" y="2416"/>
                    <a:pt x="2507" y="2390"/>
                    <a:pt x="2469" y="2362"/>
                  </a:cubicBezTo>
                  <a:cubicBezTo>
                    <a:pt x="2429" y="2333"/>
                    <a:pt x="2247" y="2255"/>
                    <a:pt x="2182" y="2185"/>
                  </a:cubicBezTo>
                  <a:cubicBezTo>
                    <a:pt x="2118" y="2114"/>
                    <a:pt x="1933" y="2044"/>
                    <a:pt x="1821" y="1995"/>
                  </a:cubicBezTo>
                  <a:cubicBezTo>
                    <a:pt x="1735" y="1957"/>
                    <a:pt x="1653" y="2011"/>
                    <a:pt x="1591" y="2079"/>
                  </a:cubicBezTo>
                  <a:cubicBezTo>
                    <a:pt x="1557" y="2056"/>
                    <a:pt x="1516" y="2021"/>
                    <a:pt x="1523" y="1988"/>
                  </a:cubicBezTo>
                  <a:cubicBezTo>
                    <a:pt x="1535" y="1934"/>
                    <a:pt x="1508" y="1850"/>
                    <a:pt x="1505" y="1820"/>
                  </a:cubicBezTo>
                  <a:cubicBezTo>
                    <a:pt x="1502" y="1790"/>
                    <a:pt x="1553" y="1700"/>
                    <a:pt x="1490" y="1721"/>
                  </a:cubicBezTo>
                  <a:cubicBezTo>
                    <a:pt x="1427" y="1742"/>
                    <a:pt x="1291" y="1814"/>
                    <a:pt x="1309" y="1733"/>
                  </a:cubicBezTo>
                  <a:cubicBezTo>
                    <a:pt x="1327" y="1652"/>
                    <a:pt x="1345" y="1450"/>
                    <a:pt x="1481" y="1474"/>
                  </a:cubicBezTo>
                  <a:cubicBezTo>
                    <a:pt x="1616" y="1498"/>
                    <a:pt x="1574" y="1637"/>
                    <a:pt x="1634" y="1622"/>
                  </a:cubicBezTo>
                  <a:cubicBezTo>
                    <a:pt x="1694" y="1607"/>
                    <a:pt x="1731" y="1480"/>
                    <a:pt x="1764" y="1438"/>
                  </a:cubicBezTo>
                  <a:cubicBezTo>
                    <a:pt x="1796" y="1396"/>
                    <a:pt x="1968" y="1186"/>
                    <a:pt x="2034" y="1168"/>
                  </a:cubicBezTo>
                  <a:cubicBezTo>
                    <a:pt x="2100" y="1150"/>
                    <a:pt x="2130" y="1084"/>
                    <a:pt x="2200" y="1041"/>
                  </a:cubicBezTo>
                  <a:cubicBezTo>
                    <a:pt x="2269" y="999"/>
                    <a:pt x="2332" y="1062"/>
                    <a:pt x="2329" y="918"/>
                  </a:cubicBezTo>
                  <a:cubicBezTo>
                    <a:pt x="2327" y="850"/>
                    <a:pt x="2331" y="792"/>
                    <a:pt x="2329" y="750"/>
                  </a:cubicBezTo>
                  <a:cubicBezTo>
                    <a:pt x="2388" y="743"/>
                    <a:pt x="2448" y="739"/>
                    <a:pt x="2508" y="739"/>
                  </a:cubicBezTo>
                  <a:cubicBezTo>
                    <a:pt x="2749" y="739"/>
                    <a:pt x="2976" y="798"/>
                    <a:pt x="3176" y="902"/>
                  </a:cubicBezTo>
                  <a:cubicBezTo>
                    <a:pt x="3124" y="939"/>
                    <a:pt x="3066" y="988"/>
                    <a:pt x="3058" y="1013"/>
                  </a:cubicBezTo>
                  <a:cubicBezTo>
                    <a:pt x="3046" y="1057"/>
                    <a:pt x="3014" y="1153"/>
                    <a:pt x="2986" y="1158"/>
                  </a:cubicBezTo>
                  <a:cubicBezTo>
                    <a:pt x="2957" y="1164"/>
                    <a:pt x="2928" y="1145"/>
                    <a:pt x="2934" y="1179"/>
                  </a:cubicBezTo>
                  <a:cubicBezTo>
                    <a:pt x="2939" y="1213"/>
                    <a:pt x="2902" y="1281"/>
                    <a:pt x="2902" y="1281"/>
                  </a:cubicBezTo>
                  <a:cubicBezTo>
                    <a:pt x="2858" y="1236"/>
                    <a:pt x="2858" y="1236"/>
                    <a:pt x="2858" y="1236"/>
                  </a:cubicBezTo>
                  <a:cubicBezTo>
                    <a:pt x="2858" y="1236"/>
                    <a:pt x="2889" y="1421"/>
                    <a:pt x="2944" y="1421"/>
                  </a:cubicBezTo>
                  <a:cubicBezTo>
                    <a:pt x="2998" y="1421"/>
                    <a:pt x="3040" y="1346"/>
                    <a:pt x="3071" y="1317"/>
                  </a:cubicBezTo>
                  <a:cubicBezTo>
                    <a:pt x="3103" y="1288"/>
                    <a:pt x="3139" y="1182"/>
                    <a:pt x="3178" y="1226"/>
                  </a:cubicBezTo>
                  <a:cubicBezTo>
                    <a:pt x="3217" y="1270"/>
                    <a:pt x="3290" y="1374"/>
                    <a:pt x="3324" y="1382"/>
                  </a:cubicBezTo>
                  <a:cubicBezTo>
                    <a:pt x="3357" y="1390"/>
                    <a:pt x="3467" y="1374"/>
                    <a:pt x="3490" y="1400"/>
                  </a:cubicBezTo>
                  <a:cubicBezTo>
                    <a:pt x="3513" y="1426"/>
                    <a:pt x="3568" y="1468"/>
                    <a:pt x="3586" y="1421"/>
                  </a:cubicBezTo>
                  <a:cubicBezTo>
                    <a:pt x="3596" y="1396"/>
                    <a:pt x="3631" y="1347"/>
                    <a:pt x="3657" y="1304"/>
                  </a:cubicBezTo>
                  <a:cubicBezTo>
                    <a:pt x="3815" y="1508"/>
                    <a:pt x="3919" y="1755"/>
                    <a:pt x="3949" y="2024"/>
                  </a:cubicBezTo>
                  <a:cubicBezTo>
                    <a:pt x="3964" y="2151"/>
                    <a:pt x="3959" y="2422"/>
                    <a:pt x="3918" y="2608"/>
                  </a:cubicBezTo>
                  <a:cubicBezTo>
                    <a:pt x="3966" y="2508"/>
                    <a:pt x="4005" y="2399"/>
                    <a:pt x="4022" y="2269"/>
                  </a:cubicBezTo>
                  <a:cubicBezTo>
                    <a:pt x="4201" y="2279"/>
                    <a:pt x="4201" y="2279"/>
                    <a:pt x="4201" y="2279"/>
                  </a:cubicBezTo>
                  <a:cubicBezTo>
                    <a:pt x="4203" y="2249"/>
                    <a:pt x="4204" y="2220"/>
                    <a:pt x="4204" y="2190"/>
                  </a:cubicBezTo>
                  <a:cubicBezTo>
                    <a:pt x="4204" y="1722"/>
                    <a:pt x="4014" y="1298"/>
                    <a:pt x="3707" y="991"/>
                  </a:cubicBezTo>
                  <a:cubicBezTo>
                    <a:pt x="3543" y="827"/>
                    <a:pt x="3346" y="696"/>
                    <a:pt x="3126" y="610"/>
                  </a:cubicBezTo>
                  <a:cubicBezTo>
                    <a:pt x="3018" y="569"/>
                    <a:pt x="2910" y="538"/>
                    <a:pt x="2799" y="519"/>
                  </a:cubicBezTo>
                  <a:cubicBezTo>
                    <a:pt x="2705" y="503"/>
                    <a:pt x="2607" y="494"/>
                    <a:pt x="2508" y="494"/>
                  </a:cubicBezTo>
                  <a:cubicBezTo>
                    <a:pt x="2487" y="494"/>
                    <a:pt x="2466" y="495"/>
                    <a:pt x="2445" y="496"/>
                  </a:cubicBezTo>
                  <a:cubicBezTo>
                    <a:pt x="2380" y="534"/>
                    <a:pt x="2299" y="575"/>
                    <a:pt x="2229" y="593"/>
                  </a:cubicBezTo>
                  <a:cubicBezTo>
                    <a:pt x="1873" y="683"/>
                    <a:pt x="1873" y="683"/>
                    <a:pt x="1873" y="683"/>
                  </a:cubicBezTo>
                  <a:cubicBezTo>
                    <a:pt x="1709" y="940"/>
                    <a:pt x="1516" y="1162"/>
                    <a:pt x="1293" y="1384"/>
                  </a:cubicBezTo>
                  <a:cubicBezTo>
                    <a:pt x="1255" y="1422"/>
                    <a:pt x="1255" y="1422"/>
                    <a:pt x="1255" y="1422"/>
                  </a:cubicBezTo>
                  <a:cubicBezTo>
                    <a:pt x="1204" y="1435"/>
                    <a:pt x="1204" y="1435"/>
                    <a:pt x="1204" y="1435"/>
                  </a:cubicBezTo>
                  <a:cubicBezTo>
                    <a:pt x="1122" y="1457"/>
                    <a:pt x="1040" y="1480"/>
                    <a:pt x="958" y="1502"/>
                  </a:cubicBezTo>
                  <a:cubicBezTo>
                    <a:pt x="865" y="1712"/>
                    <a:pt x="813" y="1945"/>
                    <a:pt x="813" y="2190"/>
                  </a:cubicBezTo>
                  <a:cubicBezTo>
                    <a:pt x="813" y="2658"/>
                    <a:pt x="1003" y="3082"/>
                    <a:pt x="1309" y="3388"/>
                  </a:cubicBezTo>
                  <a:cubicBezTo>
                    <a:pt x="1453" y="3532"/>
                    <a:pt x="1622" y="3650"/>
                    <a:pt x="1810" y="3735"/>
                  </a:cubicBezTo>
                  <a:close/>
                  <a:moveTo>
                    <a:pt x="2778" y="1925"/>
                  </a:moveTo>
                  <a:cubicBezTo>
                    <a:pt x="2778" y="1925"/>
                    <a:pt x="2865" y="2097"/>
                    <a:pt x="2912" y="2154"/>
                  </a:cubicBezTo>
                  <a:cubicBezTo>
                    <a:pt x="2958" y="2212"/>
                    <a:pt x="3276" y="2134"/>
                    <a:pt x="3323" y="2144"/>
                  </a:cubicBezTo>
                  <a:cubicBezTo>
                    <a:pt x="3369" y="2154"/>
                    <a:pt x="3331" y="2241"/>
                    <a:pt x="3385" y="2352"/>
                  </a:cubicBezTo>
                  <a:cubicBezTo>
                    <a:pt x="3439" y="2463"/>
                    <a:pt x="3396" y="3039"/>
                    <a:pt x="3473" y="3065"/>
                  </a:cubicBezTo>
                  <a:cubicBezTo>
                    <a:pt x="3551" y="3091"/>
                    <a:pt x="3744" y="2763"/>
                    <a:pt x="3780" y="2690"/>
                  </a:cubicBezTo>
                  <a:cubicBezTo>
                    <a:pt x="3817" y="2617"/>
                    <a:pt x="3890" y="2019"/>
                    <a:pt x="3890" y="1915"/>
                  </a:cubicBezTo>
                  <a:cubicBezTo>
                    <a:pt x="3890" y="1811"/>
                    <a:pt x="3607" y="1543"/>
                    <a:pt x="3586" y="1527"/>
                  </a:cubicBezTo>
                  <a:cubicBezTo>
                    <a:pt x="3566" y="1511"/>
                    <a:pt x="3394" y="1511"/>
                    <a:pt x="3337" y="1496"/>
                  </a:cubicBezTo>
                  <a:cubicBezTo>
                    <a:pt x="3279" y="1480"/>
                    <a:pt x="3225" y="1423"/>
                    <a:pt x="3202" y="1418"/>
                  </a:cubicBezTo>
                  <a:cubicBezTo>
                    <a:pt x="3178" y="1413"/>
                    <a:pt x="3129" y="1428"/>
                    <a:pt x="3079" y="1423"/>
                  </a:cubicBezTo>
                  <a:cubicBezTo>
                    <a:pt x="3030" y="1418"/>
                    <a:pt x="2973" y="1454"/>
                    <a:pt x="2944" y="1472"/>
                  </a:cubicBezTo>
                  <a:cubicBezTo>
                    <a:pt x="2915" y="1490"/>
                    <a:pt x="2902" y="1545"/>
                    <a:pt x="2882" y="1576"/>
                  </a:cubicBezTo>
                  <a:cubicBezTo>
                    <a:pt x="2861" y="1607"/>
                    <a:pt x="2845" y="1626"/>
                    <a:pt x="2798" y="1670"/>
                  </a:cubicBezTo>
                  <a:cubicBezTo>
                    <a:pt x="2752" y="1714"/>
                    <a:pt x="2783" y="1753"/>
                    <a:pt x="2791" y="1813"/>
                  </a:cubicBezTo>
                  <a:cubicBezTo>
                    <a:pt x="2798" y="1873"/>
                    <a:pt x="2778" y="1925"/>
                    <a:pt x="2778" y="1925"/>
                  </a:cubicBezTo>
                  <a:close/>
                  <a:moveTo>
                    <a:pt x="503" y="475"/>
                  </a:moveTo>
                  <a:cubicBezTo>
                    <a:pt x="234" y="235"/>
                    <a:pt x="234" y="235"/>
                    <a:pt x="234" y="235"/>
                  </a:cubicBezTo>
                  <a:cubicBezTo>
                    <a:pt x="0" y="295"/>
                    <a:pt x="0" y="295"/>
                    <a:pt x="0" y="295"/>
                  </a:cubicBezTo>
                  <a:cubicBezTo>
                    <a:pt x="40" y="362"/>
                    <a:pt x="208" y="904"/>
                    <a:pt x="404" y="854"/>
                  </a:cubicBezTo>
                  <a:cubicBezTo>
                    <a:pt x="956" y="713"/>
                    <a:pt x="956" y="713"/>
                    <a:pt x="956" y="713"/>
                  </a:cubicBezTo>
                  <a:cubicBezTo>
                    <a:pt x="896" y="1314"/>
                    <a:pt x="896" y="1314"/>
                    <a:pt x="896" y="1314"/>
                  </a:cubicBezTo>
                  <a:cubicBezTo>
                    <a:pt x="1012" y="1284"/>
                    <a:pt x="1038" y="1275"/>
                    <a:pt x="1154" y="1245"/>
                  </a:cubicBezTo>
                  <a:cubicBezTo>
                    <a:pt x="1429" y="971"/>
                    <a:pt x="1653" y="704"/>
                    <a:pt x="1838" y="353"/>
                  </a:cubicBezTo>
                  <a:cubicBezTo>
                    <a:pt x="1930" y="335"/>
                    <a:pt x="1930" y="335"/>
                    <a:pt x="1930" y="335"/>
                  </a:cubicBezTo>
                  <a:cubicBezTo>
                    <a:pt x="1912" y="372"/>
                    <a:pt x="1868" y="455"/>
                    <a:pt x="1851" y="486"/>
                  </a:cubicBezTo>
                  <a:cubicBezTo>
                    <a:pt x="2181" y="402"/>
                    <a:pt x="2181" y="402"/>
                    <a:pt x="2181" y="402"/>
                  </a:cubicBezTo>
                  <a:cubicBezTo>
                    <a:pt x="2272" y="379"/>
                    <a:pt x="2538" y="232"/>
                    <a:pt x="2514" y="140"/>
                  </a:cubicBezTo>
                  <a:cubicBezTo>
                    <a:pt x="2514" y="140"/>
                    <a:pt x="2514" y="140"/>
                    <a:pt x="2514" y="140"/>
                  </a:cubicBezTo>
                  <a:cubicBezTo>
                    <a:pt x="2491" y="49"/>
                    <a:pt x="2187" y="46"/>
                    <a:pt x="2096" y="70"/>
                  </a:cubicBezTo>
                  <a:cubicBezTo>
                    <a:pt x="1890" y="122"/>
                    <a:pt x="1890" y="122"/>
                    <a:pt x="1890" y="122"/>
                  </a:cubicBezTo>
                  <a:cubicBezTo>
                    <a:pt x="1736" y="161"/>
                    <a:pt x="1736" y="161"/>
                    <a:pt x="1736" y="161"/>
                  </a:cubicBezTo>
                  <a:cubicBezTo>
                    <a:pt x="950" y="361"/>
                    <a:pt x="950" y="361"/>
                    <a:pt x="950" y="361"/>
                  </a:cubicBezTo>
                  <a:cubicBezTo>
                    <a:pt x="849" y="387"/>
                    <a:pt x="849" y="387"/>
                    <a:pt x="849" y="387"/>
                  </a:cubicBezTo>
                  <a:cubicBezTo>
                    <a:pt x="503" y="475"/>
                    <a:pt x="503" y="475"/>
                    <a:pt x="503" y="475"/>
                  </a:cubicBezTo>
                  <a:close/>
                  <a:moveTo>
                    <a:pt x="927" y="297"/>
                  </a:moveTo>
                  <a:cubicBezTo>
                    <a:pt x="813" y="78"/>
                    <a:pt x="813" y="78"/>
                    <a:pt x="813" y="78"/>
                  </a:cubicBezTo>
                  <a:cubicBezTo>
                    <a:pt x="1105" y="0"/>
                    <a:pt x="1105" y="0"/>
                    <a:pt x="1105" y="0"/>
                  </a:cubicBezTo>
                  <a:cubicBezTo>
                    <a:pt x="1661" y="110"/>
                    <a:pt x="1661" y="110"/>
                    <a:pt x="1661" y="110"/>
                  </a:cubicBezTo>
                  <a:cubicBezTo>
                    <a:pt x="927" y="297"/>
                    <a:pt x="927" y="297"/>
                    <a:pt x="927" y="297"/>
                  </a:cubicBezTo>
                  <a:close/>
                  <a:moveTo>
                    <a:pt x="779" y="1141"/>
                  </a:moveTo>
                  <a:cubicBezTo>
                    <a:pt x="266" y="1272"/>
                    <a:pt x="266" y="1272"/>
                    <a:pt x="266" y="1272"/>
                  </a:cubicBezTo>
                  <a:cubicBezTo>
                    <a:pt x="242" y="1278"/>
                    <a:pt x="217" y="1263"/>
                    <a:pt x="211" y="1239"/>
                  </a:cubicBezTo>
                  <a:cubicBezTo>
                    <a:pt x="205" y="1215"/>
                    <a:pt x="219" y="1191"/>
                    <a:pt x="243" y="1184"/>
                  </a:cubicBezTo>
                  <a:cubicBezTo>
                    <a:pt x="788" y="1046"/>
                    <a:pt x="788" y="1046"/>
                    <a:pt x="788" y="1046"/>
                  </a:cubicBezTo>
                  <a:cubicBezTo>
                    <a:pt x="779" y="1141"/>
                    <a:pt x="779" y="1141"/>
                    <a:pt x="779" y="1141"/>
                  </a:cubicBezTo>
                  <a:close/>
                  <a:moveTo>
                    <a:pt x="759" y="1356"/>
                  </a:moveTo>
                  <a:cubicBezTo>
                    <a:pt x="265" y="1482"/>
                    <a:pt x="265" y="1482"/>
                    <a:pt x="265" y="1482"/>
                  </a:cubicBezTo>
                  <a:cubicBezTo>
                    <a:pt x="241" y="1488"/>
                    <a:pt x="217" y="1473"/>
                    <a:pt x="210" y="1449"/>
                  </a:cubicBezTo>
                  <a:cubicBezTo>
                    <a:pt x="204" y="1425"/>
                    <a:pt x="219" y="1400"/>
                    <a:pt x="243" y="1394"/>
                  </a:cubicBezTo>
                  <a:cubicBezTo>
                    <a:pt x="768" y="1261"/>
                    <a:pt x="768" y="1261"/>
                    <a:pt x="768" y="1261"/>
                  </a:cubicBezTo>
                  <a:cubicBezTo>
                    <a:pt x="759" y="1356"/>
                    <a:pt x="759" y="1356"/>
                    <a:pt x="759" y="1356"/>
                  </a:cubicBezTo>
                  <a:close/>
                  <a:moveTo>
                    <a:pt x="798" y="936"/>
                  </a:moveTo>
                  <a:cubicBezTo>
                    <a:pt x="266" y="1071"/>
                    <a:pt x="266" y="1071"/>
                    <a:pt x="266" y="1071"/>
                  </a:cubicBezTo>
                  <a:cubicBezTo>
                    <a:pt x="242" y="1078"/>
                    <a:pt x="217" y="1063"/>
                    <a:pt x="211" y="1039"/>
                  </a:cubicBezTo>
                  <a:cubicBezTo>
                    <a:pt x="205" y="1015"/>
                    <a:pt x="220" y="990"/>
                    <a:pt x="244" y="984"/>
                  </a:cubicBezTo>
                  <a:cubicBezTo>
                    <a:pt x="807" y="841"/>
                    <a:pt x="807" y="841"/>
                    <a:pt x="807" y="841"/>
                  </a:cubicBezTo>
                  <a:lnTo>
                    <a:pt x="798" y="936"/>
                  </a:lnTo>
                  <a:close/>
                </a:path>
              </a:pathLst>
            </a:custGeom>
            <a:solidFill>
              <a:schemeClr val="bg1"/>
            </a:solidFill>
            <a:ln>
              <a:noFill/>
            </a:ln>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grpSp>
      <p:sp>
        <p:nvSpPr>
          <p:cNvPr id="27" name="文本框 26"/>
          <p:cNvSpPr txBox="1"/>
          <p:nvPr/>
        </p:nvSpPr>
        <p:spPr>
          <a:xfrm>
            <a:off x="3816985" y="3907155"/>
            <a:ext cx="203263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t>云邻科技</a:t>
            </a:r>
            <a:endParaRPr lang="zh-CN" altLang="en-US" dirty="0"/>
          </a:p>
        </p:txBody>
      </p:sp>
      <p:sp>
        <p:nvSpPr>
          <p:cNvPr id="28" name="文本框 27"/>
          <p:cNvSpPr txBox="1"/>
          <p:nvPr/>
        </p:nvSpPr>
        <p:spPr>
          <a:xfrm>
            <a:off x="6781800" y="3907155"/>
            <a:ext cx="198183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t>云软汇</a:t>
            </a:r>
            <a:endParaRPr lang="zh-CN" altLang="en-US" dirty="0"/>
          </a:p>
        </p:txBody>
      </p:sp>
      <p:sp>
        <p:nvSpPr>
          <p:cNvPr id="31" name="文本框 30"/>
          <p:cNvSpPr txBox="1"/>
          <p:nvPr/>
        </p:nvSpPr>
        <p:spPr>
          <a:xfrm>
            <a:off x="9512300" y="3907155"/>
            <a:ext cx="203327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t>美滋滋互联</a:t>
            </a:r>
            <a:endParaRPr lang="zh-CN" altLang="en-US" dirty="0"/>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prestig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anim calcmode="lin" valueType="num">
                                      <p:cBhvr>
                                        <p:cTn id="8" dur="500" fill="hold"/>
                                        <p:tgtEl>
                                          <p:spTgt spid="16"/>
                                        </p:tgtEl>
                                        <p:attrNameLst>
                                          <p:attrName>ppt_w</p:attrName>
                                        </p:attrNameLst>
                                      </p:cBhvr>
                                      <p:tavLst>
                                        <p:tav tm="0" fmla="#ppt_w*sin(2.5*pi*$)">
                                          <p:val>
                                            <p:fltVal val="0"/>
                                          </p:val>
                                        </p:tav>
                                        <p:tav tm="100000">
                                          <p:val>
                                            <p:fltVal val="1"/>
                                          </p:val>
                                        </p:tav>
                                      </p:tavLst>
                                    </p:anim>
                                    <p:anim calcmode="lin" valueType="num">
                                      <p:cBhvr>
                                        <p:cTn id="9" dur="500" fill="hold"/>
                                        <p:tgtEl>
                                          <p:spTgt spid="16"/>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20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anim calcmode="lin" valueType="num">
                                      <p:cBhvr>
                                        <p:cTn id="13" dur="500" fill="hold"/>
                                        <p:tgtEl>
                                          <p:spTgt spid="29"/>
                                        </p:tgtEl>
                                        <p:attrNameLst>
                                          <p:attrName>ppt_w</p:attrName>
                                        </p:attrNameLst>
                                      </p:cBhvr>
                                      <p:tavLst>
                                        <p:tav tm="0" fmla="#ppt_w*sin(2.5*pi*$)">
                                          <p:val>
                                            <p:fltVal val="0"/>
                                          </p:val>
                                        </p:tav>
                                        <p:tav tm="100000">
                                          <p:val>
                                            <p:fltVal val="1"/>
                                          </p:val>
                                        </p:tav>
                                      </p:tavLst>
                                    </p:anim>
                                    <p:anim calcmode="lin" valueType="num">
                                      <p:cBhvr>
                                        <p:cTn id="14" dur="500" fill="hold"/>
                                        <p:tgtEl>
                                          <p:spTgt spid="29"/>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40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500"/>
                                        <p:tgtEl>
                                          <p:spTgt spid="30"/>
                                        </p:tgtEl>
                                      </p:cBhvr>
                                    </p:animEffect>
                                    <p:anim calcmode="lin" valueType="num">
                                      <p:cBhvr>
                                        <p:cTn id="18" dur="500" fill="hold"/>
                                        <p:tgtEl>
                                          <p:spTgt spid="30"/>
                                        </p:tgtEl>
                                        <p:attrNameLst>
                                          <p:attrName>ppt_w</p:attrName>
                                        </p:attrNameLst>
                                      </p:cBhvr>
                                      <p:tavLst>
                                        <p:tav tm="0" fmla="#ppt_w*sin(2.5*pi*$)">
                                          <p:val>
                                            <p:fltVal val="0"/>
                                          </p:val>
                                        </p:tav>
                                        <p:tav tm="100000">
                                          <p:val>
                                            <p:fltVal val="1"/>
                                          </p:val>
                                        </p:tav>
                                      </p:tavLst>
                                    </p:anim>
                                    <p:anim calcmode="lin" valueType="num">
                                      <p:cBhvr>
                                        <p:cTn id="19" dur="500" fill="hold"/>
                                        <p:tgtEl>
                                          <p:spTgt spid="30"/>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70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500"/>
                                        <p:tgtEl>
                                          <p:spTgt spid="18"/>
                                        </p:tgtEl>
                                      </p:cBhvr>
                                    </p:animEffect>
                                    <p:anim calcmode="lin" valueType="num">
                                      <p:cBhvr>
                                        <p:cTn id="23" dur="500" fill="hold"/>
                                        <p:tgtEl>
                                          <p:spTgt spid="18"/>
                                        </p:tgtEl>
                                        <p:attrNameLst>
                                          <p:attrName>ppt_w</p:attrName>
                                        </p:attrNameLst>
                                      </p:cBhvr>
                                      <p:tavLst>
                                        <p:tav tm="0" fmla="#ppt_w*sin(2.5*pi*$)">
                                          <p:val>
                                            <p:fltVal val="0"/>
                                          </p:val>
                                        </p:tav>
                                        <p:tav tm="100000">
                                          <p:val>
                                            <p:fltVal val="1"/>
                                          </p:val>
                                        </p:tav>
                                      </p:tavLst>
                                    </p:anim>
                                    <p:anim calcmode="lin" valueType="num">
                                      <p:cBhvr>
                                        <p:cTn id="24" dur="500" fill="hold"/>
                                        <p:tgtEl>
                                          <p:spTgt spid="18"/>
                                        </p:tgtEl>
                                        <p:attrNameLst>
                                          <p:attrName>ppt_h</p:attrName>
                                        </p:attrNameLst>
                                      </p:cBhvr>
                                      <p:tavLst>
                                        <p:tav tm="0">
                                          <p:val>
                                            <p:strVal val="#ppt_h"/>
                                          </p:val>
                                        </p:tav>
                                        <p:tav tm="100000">
                                          <p:val>
                                            <p:strVal val="#ppt_h"/>
                                          </p:val>
                                        </p:tav>
                                      </p:tavLst>
                                    </p:anim>
                                  </p:childTnLst>
                                </p:cTn>
                              </p:par>
                              <p:par>
                                <p:cTn id="25" presetID="22" presetClass="entr" presetSubtype="1" fill="hold" grpId="0" nodeType="withEffect">
                                  <p:stCondLst>
                                    <p:cond delay="1200"/>
                                  </p:stCondLst>
                                  <p:childTnLst>
                                    <p:set>
                                      <p:cBhvr>
                                        <p:cTn id="26" dur="1" fill="hold">
                                          <p:stCondLst>
                                            <p:cond delay="0"/>
                                          </p:stCondLst>
                                        </p:cTn>
                                        <p:tgtEl>
                                          <p:spTgt spid="21"/>
                                        </p:tgtEl>
                                        <p:attrNameLst>
                                          <p:attrName>style.visibility</p:attrName>
                                        </p:attrNameLst>
                                      </p:cBhvr>
                                      <p:to>
                                        <p:strVal val="visible"/>
                                      </p:to>
                                    </p:set>
                                    <p:animEffect transition="in" filter="wipe(up)">
                                      <p:cBhvr>
                                        <p:cTn id="27" dur="500"/>
                                        <p:tgtEl>
                                          <p:spTgt spid="21"/>
                                        </p:tgtEl>
                                      </p:cBhvr>
                                    </p:animEffect>
                                  </p:childTnLst>
                                </p:cTn>
                              </p:par>
                              <p:par>
                                <p:cTn id="28" presetID="22" presetClass="entr" presetSubtype="1" fill="hold" grpId="0" nodeType="withEffect">
                                  <p:stCondLst>
                                    <p:cond delay="1200"/>
                                  </p:stCondLst>
                                  <p:childTnLst>
                                    <p:set>
                                      <p:cBhvr>
                                        <p:cTn id="29" dur="1" fill="hold">
                                          <p:stCondLst>
                                            <p:cond delay="0"/>
                                          </p:stCondLst>
                                        </p:cTn>
                                        <p:tgtEl>
                                          <p:spTgt spid="27"/>
                                        </p:tgtEl>
                                        <p:attrNameLst>
                                          <p:attrName>style.visibility</p:attrName>
                                        </p:attrNameLst>
                                      </p:cBhvr>
                                      <p:to>
                                        <p:strVal val="visible"/>
                                      </p:to>
                                    </p:set>
                                    <p:animEffect transition="in" filter="wipe(up)">
                                      <p:cBhvr>
                                        <p:cTn id="30" dur="500"/>
                                        <p:tgtEl>
                                          <p:spTgt spid="27"/>
                                        </p:tgtEl>
                                      </p:cBhvr>
                                    </p:animEffect>
                                  </p:childTnLst>
                                </p:cTn>
                              </p:par>
                              <p:par>
                                <p:cTn id="31" presetID="22" presetClass="entr" presetSubtype="1" fill="hold" grpId="0" nodeType="withEffect">
                                  <p:stCondLst>
                                    <p:cond delay="1200"/>
                                  </p:stCondLst>
                                  <p:childTnLst>
                                    <p:set>
                                      <p:cBhvr>
                                        <p:cTn id="32" dur="1" fill="hold">
                                          <p:stCondLst>
                                            <p:cond delay="0"/>
                                          </p:stCondLst>
                                        </p:cTn>
                                        <p:tgtEl>
                                          <p:spTgt spid="28"/>
                                        </p:tgtEl>
                                        <p:attrNameLst>
                                          <p:attrName>style.visibility</p:attrName>
                                        </p:attrNameLst>
                                      </p:cBhvr>
                                      <p:to>
                                        <p:strVal val="visible"/>
                                      </p:to>
                                    </p:set>
                                    <p:animEffect transition="in" filter="wipe(up)">
                                      <p:cBhvr>
                                        <p:cTn id="33" dur="500"/>
                                        <p:tgtEl>
                                          <p:spTgt spid="28"/>
                                        </p:tgtEl>
                                      </p:cBhvr>
                                    </p:animEffect>
                                  </p:childTnLst>
                                </p:cTn>
                              </p:par>
                              <p:par>
                                <p:cTn id="34" presetID="22" presetClass="entr" presetSubtype="1" fill="hold" grpId="0" nodeType="withEffect">
                                  <p:stCondLst>
                                    <p:cond delay="1200"/>
                                  </p:stCondLst>
                                  <p:childTnLst>
                                    <p:set>
                                      <p:cBhvr>
                                        <p:cTn id="35" dur="1" fill="hold">
                                          <p:stCondLst>
                                            <p:cond delay="0"/>
                                          </p:stCondLst>
                                        </p:cTn>
                                        <p:tgtEl>
                                          <p:spTgt spid="31"/>
                                        </p:tgtEl>
                                        <p:attrNameLst>
                                          <p:attrName>style.visibility</p:attrName>
                                        </p:attrNameLst>
                                      </p:cBhvr>
                                      <p:to>
                                        <p:strVal val="visible"/>
                                      </p:to>
                                    </p:set>
                                    <p:animEffect transition="in" filter="wipe(up)">
                                      <p:cBhvr>
                                        <p:cTn id="36"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7" grpId="0"/>
      <p:bldP spid="28" grpId="0"/>
      <p:bldP spid="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5123543" y="201386"/>
            <a:ext cx="1944915" cy="58356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r>
              <a:rPr lang="zh-CN" altLang="en-US" sz="3200" dirty="0"/>
              <a:t>合作企业</a:t>
            </a:r>
            <a:endParaRPr lang="zh-CN" altLang="en-US" sz="3200" dirty="0"/>
          </a:p>
        </p:txBody>
      </p:sp>
      <p:sp>
        <p:nvSpPr>
          <p:cNvPr id="3" name="文本框 2"/>
          <p:cNvSpPr txBox="1"/>
          <p:nvPr/>
        </p:nvSpPr>
        <p:spPr>
          <a:xfrm>
            <a:off x="5202061" y="687838"/>
            <a:ext cx="1787879" cy="30670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700" dirty="0">
                <a:solidFill>
                  <a:schemeClr val="accent5"/>
                </a:solidFill>
                <a:latin typeface="方正正黑简体" panose="02000000000000000000" pitchFamily="2" charset="-122"/>
                <a:ea typeface="方正正黑简体" panose="02000000000000000000" pitchFamily="2" charset="-122"/>
                <a:sym typeface="+mn-ea"/>
              </a:rPr>
              <a:t>Group members</a:t>
            </a:r>
            <a:endParaRPr lang="zh-CN" altLang="en-US" sz="700" dirty="0">
              <a:solidFill>
                <a:schemeClr val="accent5"/>
              </a:solidFill>
              <a:latin typeface="方正正黑简体" panose="02000000000000000000" pitchFamily="2" charset="-122"/>
              <a:ea typeface="方正正黑简体" panose="02000000000000000000" pitchFamily="2" charset="-122"/>
            </a:endParaRPr>
          </a:p>
          <a:p>
            <a:pPr algn="dist"/>
            <a:endParaRPr lang="en-US" altLang="zh-CN" sz="700" dirty="0">
              <a:solidFill>
                <a:schemeClr val="accent5"/>
              </a:solidFill>
              <a:latin typeface="方正正黑简体" panose="02000000000000000000" pitchFamily="2" charset="-122"/>
              <a:ea typeface="方正正黑简体" panose="02000000000000000000" pitchFamily="2" charset="-122"/>
            </a:endParaRPr>
          </a:p>
        </p:txBody>
      </p:sp>
      <p:pic>
        <p:nvPicPr>
          <p:cNvPr id="9" name="图片 8"/>
          <p:cNvPicPr>
            <a:picLocks noChangeAspect="1"/>
          </p:cNvPicPr>
          <p:nvPr/>
        </p:nvPicPr>
        <p:blipFill>
          <a:blip r:embed="rId1"/>
          <a:stretch>
            <a:fillRect/>
          </a:stretch>
        </p:blipFill>
        <p:spPr>
          <a:xfrm>
            <a:off x="3964305" y="2396490"/>
            <a:ext cx="1422400" cy="1254760"/>
          </a:xfrm>
          <a:prstGeom prst="rect">
            <a:avLst/>
          </a:prstGeom>
        </p:spPr>
      </p:pic>
      <p:pic>
        <p:nvPicPr>
          <p:cNvPr id="10" name="Picture 2" descr="C:\Users\thinkpad\Desktop\882214d8b35bf7a296914099887ab2c.png"/>
          <p:cNvPicPr>
            <a:picLocks noChangeAspect="1"/>
          </p:cNvPicPr>
          <p:nvPr/>
        </p:nvPicPr>
        <p:blipFill>
          <a:blip r:embed="rId2"/>
          <a:stretch>
            <a:fillRect/>
          </a:stretch>
        </p:blipFill>
        <p:spPr>
          <a:xfrm>
            <a:off x="-172720" y="1619250"/>
            <a:ext cx="4347845" cy="2891155"/>
          </a:xfrm>
          <a:prstGeom prst="rect">
            <a:avLst/>
          </a:prstGeom>
          <a:noFill/>
          <a:ln w="9525">
            <a:noFill/>
          </a:ln>
        </p:spPr>
      </p:pic>
      <p:pic>
        <p:nvPicPr>
          <p:cNvPr id="26" name="图片 25"/>
          <p:cNvPicPr>
            <a:picLocks noChangeAspect="1"/>
          </p:cNvPicPr>
          <p:nvPr/>
        </p:nvPicPr>
        <p:blipFill rotWithShape="1">
          <a:blip r:embed="rId3"/>
          <a:srcRect l="8298" t="19329" r="10793" b="20124"/>
          <a:stretch>
            <a:fillRect/>
          </a:stretch>
        </p:blipFill>
        <p:spPr>
          <a:xfrm>
            <a:off x="6357058" y="2464323"/>
            <a:ext cx="2384340" cy="986771"/>
          </a:xfrm>
          <a:prstGeom prst="rect">
            <a:avLst/>
          </a:prstGeom>
        </p:spPr>
      </p:pic>
      <p:pic>
        <p:nvPicPr>
          <p:cNvPr id="11" name="图片 10"/>
          <p:cNvPicPr>
            <a:picLocks noChangeAspect="1"/>
          </p:cNvPicPr>
          <p:nvPr/>
        </p:nvPicPr>
        <p:blipFill>
          <a:blip r:embed="rId4"/>
          <a:stretch>
            <a:fillRect/>
          </a:stretch>
        </p:blipFill>
        <p:spPr>
          <a:xfrm>
            <a:off x="9505950" y="2172335"/>
            <a:ext cx="1550670" cy="1703070"/>
          </a:xfrm>
          <a:prstGeom prst="rect">
            <a:avLst/>
          </a:prstGeom>
        </p:spPr>
      </p:pic>
      <p:pic>
        <p:nvPicPr>
          <p:cNvPr id="4" name="图片 3"/>
          <p:cNvPicPr>
            <a:picLocks noChangeAspect="1"/>
          </p:cNvPicPr>
          <p:nvPr/>
        </p:nvPicPr>
        <p:blipFill>
          <a:blip r:embed="rId5"/>
          <a:stretch>
            <a:fillRect/>
          </a:stretch>
        </p:blipFill>
        <p:spPr>
          <a:xfrm>
            <a:off x="1737995" y="4104005"/>
            <a:ext cx="3213100" cy="972820"/>
          </a:xfrm>
          <a:prstGeom prst="rect">
            <a:avLst/>
          </a:prstGeom>
        </p:spPr>
      </p:pic>
      <p:pic>
        <p:nvPicPr>
          <p:cNvPr id="5" name="图片 4" descr="1575357479_6571bf2362be43feef03486c13164700_fullsize"/>
          <p:cNvPicPr>
            <a:picLocks noChangeAspect="1"/>
          </p:cNvPicPr>
          <p:nvPr/>
        </p:nvPicPr>
        <p:blipFill>
          <a:blip r:embed="rId6"/>
          <a:stretch>
            <a:fillRect/>
          </a:stretch>
        </p:blipFill>
        <p:spPr>
          <a:xfrm>
            <a:off x="5996305" y="4192905"/>
            <a:ext cx="861695" cy="700405"/>
          </a:xfrm>
          <a:prstGeom prst="rect">
            <a:avLst/>
          </a:prstGeom>
        </p:spPr>
      </p:pic>
      <p:sp>
        <p:nvSpPr>
          <p:cNvPr id="6" name="矩形 5"/>
          <p:cNvSpPr/>
          <p:nvPr/>
        </p:nvSpPr>
        <p:spPr>
          <a:xfrm>
            <a:off x="6645910" y="4066540"/>
            <a:ext cx="2517140" cy="953135"/>
          </a:xfrm>
          <a:prstGeom prst="rect">
            <a:avLst/>
          </a:prstGeom>
          <a:noFill/>
          <a:ln>
            <a:noFill/>
          </a:ln>
        </p:spPr>
        <p:txBody>
          <a:bodyPr wrap="square" rtlCol="0" anchor="t">
            <a:spAutoFit/>
          </a:bodyPr>
          <a:p>
            <a:pPr algn="ctr"/>
            <a:r>
              <a:rPr lang="zh-CN" altLang="en-US" sz="2800" b="1">
                <a:solidFill>
                  <a:schemeClr val="tx1"/>
                </a:solidFill>
                <a:effectLst>
                  <a:outerShdw blurRad="38100" dist="19050" dir="2700000" algn="tl" rotWithShape="0">
                    <a:schemeClr val="dk1">
                      <a:alpha val="40000"/>
                    </a:schemeClr>
                  </a:outerShdw>
                </a:effectLst>
              </a:rPr>
              <a:t>麦芽糖</a:t>
            </a:r>
            <a:endParaRPr lang="zh-CN" altLang="en-US" sz="2800" b="1">
              <a:solidFill>
                <a:schemeClr val="tx1"/>
              </a:solidFill>
              <a:effectLst>
                <a:outerShdw blurRad="38100" dist="19050" dir="2700000" algn="tl" rotWithShape="0">
                  <a:schemeClr val="dk1">
                    <a:alpha val="40000"/>
                  </a:schemeClr>
                </a:outerShdw>
              </a:effectLst>
            </a:endParaRPr>
          </a:p>
          <a:p>
            <a:pPr algn="ctr"/>
            <a:r>
              <a:rPr lang="zh-CN" altLang="en-US" sz="2800" b="1">
                <a:solidFill>
                  <a:schemeClr val="tx1"/>
                </a:solidFill>
                <a:effectLst>
                  <a:outerShdw blurRad="38100" dist="19050" dir="2700000" algn="tl" rotWithShape="0">
                    <a:schemeClr val="dk1">
                      <a:alpha val="40000"/>
                    </a:schemeClr>
                  </a:outerShdw>
                </a:effectLst>
              </a:rPr>
              <a:t>网络科技</a:t>
            </a:r>
            <a:endParaRPr lang="zh-CN" altLang="en-US" sz="2800" b="1">
              <a:solidFill>
                <a:schemeClr val="tx1"/>
              </a:solidFill>
              <a:effectLst>
                <a:outerShdw blurRad="38100" dist="19050" dir="2700000" algn="tl" rotWithShape="0">
                  <a:schemeClr val="dk1">
                    <a:alpha val="40000"/>
                  </a:schemeClr>
                </a:outerShdw>
              </a:effectLst>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prestige"/>
      </p:transition>
    </mc:Choice>
    <mc:Fallback>
      <p:transition spd="slow">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3" name="Picture 3" descr="E:\PPT素材\气球3.png"/>
          <p:cNvPicPr>
            <a:picLocks noChangeAspect="1"/>
          </p:cNvPicPr>
          <p:nvPr/>
        </p:nvPicPr>
        <p:blipFill>
          <a:blip r:embed="rId1"/>
          <a:stretch>
            <a:fillRect/>
          </a:stretch>
        </p:blipFill>
        <p:spPr>
          <a:xfrm>
            <a:off x="212725" y="90488"/>
            <a:ext cx="1079500" cy="890587"/>
          </a:xfrm>
          <a:prstGeom prst="rect">
            <a:avLst/>
          </a:prstGeom>
          <a:noFill/>
          <a:ln w="9525">
            <a:noFill/>
          </a:ln>
        </p:spPr>
      </p:pic>
      <p:cxnSp>
        <p:nvCxnSpPr>
          <p:cNvPr id="16" name="直接连接符 15"/>
          <p:cNvCxnSpPr/>
          <p:nvPr/>
        </p:nvCxnSpPr>
        <p:spPr>
          <a:xfrm>
            <a:off x="660400" y="6496050"/>
            <a:ext cx="10871200" cy="0"/>
          </a:xfrm>
          <a:prstGeom prst="line">
            <a:avLst/>
          </a:prstGeom>
          <a:ln w="1270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a:off x="755650" y="981075"/>
            <a:ext cx="10872788" cy="0"/>
          </a:xfrm>
          <a:prstGeom prst="line">
            <a:avLst/>
          </a:prstGeom>
          <a:ln w="1270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4" name="文本框 23"/>
          <p:cNvSpPr txBox="1"/>
          <p:nvPr/>
        </p:nvSpPr>
        <p:spPr>
          <a:xfrm>
            <a:off x="6612255" y="1445260"/>
            <a:ext cx="4679950" cy="3831590"/>
          </a:xfrm>
          <a:prstGeom prst="rect">
            <a:avLst/>
          </a:prstGeom>
          <a:noFill/>
          <a:ln w="9525">
            <a:noFill/>
          </a:ln>
        </p:spPr>
        <p:txBody>
          <a:bodyPr wrap="square" anchor="t" anchorCtr="0">
            <a:spAutoFit/>
          </a:bodyPr>
          <a:p>
            <a:pPr indent="288925" algn="just">
              <a:lnSpc>
                <a:spcPct val="190000"/>
              </a:lnSpc>
            </a:pPr>
            <a:r>
              <a:rPr lang="zh-CN" altLang="zh-CN" sz="1400" dirty="0">
                <a:solidFill>
                  <a:srgbClr val="7F7F7F"/>
                </a:solidFill>
                <a:latin typeface="楷体" panose="02010609060101010101" pitchFamily="49" charset="-122"/>
                <a:ea typeface="楷体" panose="02010609060101010101" pitchFamily="49" charset="-122"/>
              </a:rPr>
              <a:t>路米自</a:t>
            </a:r>
            <a:r>
              <a:rPr lang="en-US" altLang="zh-CN" sz="1400" dirty="0">
                <a:solidFill>
                  <a:srgbClr val="7F7F7F"/>
                </a:solidFill>
                <a:latin typeface="楷体" panose="02010609060101010101" pitchFamily="49" charset="-122"/>
                <a:ea typeface="楷体" panose="02010609060101010101" pitchFamily="49" charset="-122"/>
              </a:rPr>
              <a:t>17</a:t>
            </a:r>
            <a:r>
              <a:rPr lang="zh-CN" altLang="zh-CN" sz="1400" dirty="0">
                <a:solidFill>
                  <a:srgbClr val="7F7F7F"/>
                </a:solidFill>
                <a:latin typeface="楷体" panose="02010609060101010101" pitchFamily="49" charset="-122"/>
                <a:ea typeface="楷体" panose="02010609060101010101" pitchFamily="49" charset="-122"/>
              </a:rPr>
              <a:t>年创建以来就致力于</a:t>
            </a:r>
            <a:r>
              <a:rPr lang="zh-CN" altLang="zh-CN" sz="1600" b="1" dirty="0">
                <a:solidFill>
                  <a:srgbClr val="FF0000"/>
                </a:solidFill>
                <a:latin typeface="楷体" panose="02010609060101010101" pitchFamily="49" charset="-122"/>
                <a:ea typeface="楷体" panose="02010609060101010101" pitchFamily="49" charset="-122"/>
              </a:rPr>
              <a:t>人工智能数据</a:t>
            </a:r>
            <a:r>
              <a:rPr lang="zh-CN" altLang="zh-CN" sz="1400" dirty="0">
                <a:solidFill>
                  <a:srgbClr val="7F7F7F"/>
                </a:solidFill>
                <a:latin typeface="楷体" panose="02010609060101010101" pitchFamily="49" charset="-122"/>
                <a:ea typeface="楷体" panose="02010609060101010101" pitchFamily="49" charset="-122"/>
              </a:rPr>
              <a:t>的价值挖掘，已形成从</a:t>
            </a:r>
            <a:r>
              <a:rPr lang="zh-CN" altLang="zh-CN" sz="1400" b="1" dirty="0">
                <a:solidFill>
                  <a:srgbClr val="FF0000"/>
                </a:solidFill>
                <a:latin typeface="楷体" panose="02010609060101010101" pitchFamily="49" charset="-122"/>
                <a:ea typeface="楷体" panose="02010609060101010101" pitchFamily="49" charset="-122"/>
              </a:rPr>
              <a:t>数据采标处理</a:t>
            </a:r>
            <a:r>
              <a:rPr lang="zh-CN" altLang="zh-CN" sz="1400" dirty="0">
                <a:solidFill>
                  <a:srgbClr val="7F7F7F"/>
                </a:solidFill>
                <a:latin typeface="楷体" panose="02010609060101010101" pitchFamily="49" charset="-122"/>
                <a:ea typeface="楷体" panose="02010609060101010101" pitchFamily="49" charset="-122"/>
              </a:rPr>
              <a:t>到</a:t>
            </a:r>
            <a:r>
              <a:rPr lang="zh-CN" altLang="zh-CN" sz="1400" b="1" dirty="0">
                <a:solidFill>
                  <a:srgbClr val="FF0000"/>
                </a:solidFill>
                <a:latin typeface="楷体" panose="02010609060101010101" pitchFamily="49" charset="-122"/>
                <a:ea typeface="楷体" panose="02010609060101010101" pitchFamily="49" charset="-122"/>
              </a:rPr>
              <a:t>数据分析</a:t>
            </a:r>
            <a:r>
              <a:rPr lang="zh-CN" altLang="zh-CN" sz="1400" dirty="0">
                <a:solidFill>
                  <a:srgbClr val="7F7F7F"/>
                </a:solidFill>
                <a:latin typeface="楷体" panose="02010609060101010101" pitchFamily="49" charset="-122"/>
                <a:ea typeface="楷体" panose="02010609060101010101" pitchFamily="49" charset="-122"/>
              </a:rPr>
              <a:t>，再到数据的应用这一成熟的数据供应链，我们已经构建了一套以数据商业化和数据处理平台为核心的数据生态，做到了语音、语义和计算机视觉三大数据方向的全覆盖，也在积极进行行业数据价值挖掘的研究与应用。</a:t>
            </a:r>
            <a:endParaRPr lang="en-US" altLang="zh-CN" sz="1400" dirty="0">
              <a:solidFill>
                <a:srgbClr val="7F7F7F"/>
              </a:solidFill>
              <a:latin typeface="楷体" panose="02010609060101010101" pitchFamily="49" charset="-122"/>
              <a:ea typeface="楷体" panose="02010609060101010101" pitchFamily="49" charset="-122"/>
            </a:endParaRPr>
          </a:p>
          <a:p>
            <a:pPr indent="288925" algn="just">
              <a:lnSpc>
                <a:spcPct val="190000"/>
              </a:lnSpc>
            </a:pPr>
            <a:r>
              <a:rPr lang="zh-CN" altLang="zh-CN" sz="1400" dirty="0">
                <a:solidFill>
                  <a:srgbClr val="7F7F7F"/>
                </a:solidFill>
                <a:latin typeface="楷体" panose="02010609060101010101" pitchFamily="49" charset="-122"/>
                <a:ea typeface="楷体" panose="02010609060101010101" pitchFamily="49" charset="-122"/>
              </a:rPr>
              <a:t>迄今为止，已为上百家知名企业和科研院校提供了优质的数据服务，同时我们的业务线也覆盖了全国大部分地区及全球</a:t>
            </a:r>
            <a:r>
              <a:rPr lang="en-US" altLang="zh-CN" sz="1400" dirty="0">
                <a:solidFill>
                  <a:srgbClr val="7F7F7F"/>
                </a:solidFill>
                <a:latin typeface="楷体" panose="02010609060101010101" pitchFamily="49" charset="-122"/>
                <a:ea typeface="楷体" panose="02010609060101010101" pitchFamily="49" charset="-122"/>
              </a:rPr>
              <a:t>30</a:t>
            </a:r>
            <a:r>
              <a:rPr lang="zh-CN" altLang="zh-CN" sz="1400" dirty="0">
                <a:solidFill>
                  <a:srgbClr val="7F7F7F"/>
                </a:solidFill>
                <a:latin typeface="楷体" panose="02010609060101010101" pitchFamily="49" charset="-122"/>
                <a:ea typeface="楷体" panose="02010609060101010101" pitchFamily="49" charset="-122"/>
              </a:rPr>
              <a:t>多个国家。</a:t>
            </a:r>
            <a:endParaRPr lang="en-US" altLang="zh-CN" sz="1400" dirty="0">
              <a:solidFill>
                <a:srgbClr val="7F7F7F"/>
              </a:solidFill>
              <a:latin typeface="楷体" panose="02010609060101010101" pitchFamily="49" charset="-122"/>
              <a:ea typeface="楷体" panose="02010609060101010101" pitchFamily="49" charset="-122"/>
            </a:endParaRPr>
          </a:p>
        </p:txBody>
      </p:sp>
      <p:pic>
        <p:nvPicPr>
          <p:cNvPr id="19463" name="图片 3" descr="3df3686ed08ef66af67d96d8bc556c0"/>
          <p:cNvPicPr>
            <a:picLocks noChangeAspect="1"/>
          </p:cNvPicPr>
          <p:nvPr/>
        </p:nvPicPr>
        <p:blipFill>
          <a:blip r:embed="rId2"/>
          <a:stretch>
            <a:fillRect/>
          </a:stretch>
        </p:blipFill>
        <p:spPr>
          <a:xfrm>
            <a:off x="1095375" y="1170305"/>
            <a:ext cx="2976880" cy="1806575"/>
          </a:xfrm>
          <a:prstGeom prst="rect">
            <a:avLst/>
          </a:prstGeom>
          <a:noFill/>
          <a:ln w="9525">
            <a:noFill/>
          </a:ln>
        </p:spPr>
      </p:pic>
      <p:pic>
        <p:nvPicPr>
          <p:cNvPr id="19462" name="图片 8"/>
          <p:cNvPicPr>
            <a:picLocks noChangeAspect="1"/>
          </p:cNvPicPr>
          <p:nvPr/>
        </p:nvPicPr>
        <p:blipFill>
          <a:blip r:embed="rId3"/>
          <a:stretch>
            <a:fillRect/>
          </a:stretch>
        </p:blipFill>
        <p:spPr>
          <a:xfrm>
            <a:off x="2873375" y="3237230"/>
            <a:ext cx="3194050" cy="2087880"/>
          </a:xfrm>
          <a:prstGeom prst="rect">
            <a:avLst/>
          </a:prstGeom>
          <a:noFill/>
          <a:ln w="9525">
            <a:noFill/>
          </a:ln>
        </p:spPr>
      </p:pic>
      <p:pic>
        <p:nvPicPr>
          <p:cNvPr id="5" name="Picture 2" descr="C:\Users\thinkpad\Desktop\882214d8b35bf7a296914099887ab2c.png"/>
          <p:cNvPicPr>
            <a:picLocks noChangeAspect="1"/>
          </p:cNvPicPr>
          <p:nvPr/>
        </p:nvPicPr>
        <p:blipFill>
          <a:blip r:embed="rId4"/>
          <a:stretch>
            <a:fillRect/>
          </a:stretch>
        </p:blipFill>
        <p:spPr>
          <a:xfrm>
            <a:off x="660400" y="-267970"/>
            <a:ext cx="2964180" cy="1607185"/>
          </a:xfrm>
          <a:prstGeom prst="rect">
            <a:avLst/>
          </a:prstGeom>
          <a:noFill/>
          <a:ln w="9525">
            <a:noFill/>
          </a:ln>
        </p:spPr>
      </p:pic>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ppt_x</p:attrName>
                                        </p:attrNameLst>
                                      </p:cBhvr>
                                      <p:tavLst>
                                        <p:tav tm="0">
                                          <p:val>
                                            <p:strVal val="0-#ppt_w/2"/>
                                          </p:val>
                                        </p:tav>
                                        <p:tav tm="100000">
                                          <p:val>
                                            <p:strVal val="#ppt_x"/>
                                          </p:val>
                                        </p:tav>
                                      </p:tavLst>
                                    </p:anim>
                                    <p:anim calcmode="lin" valueType="num">
                                      <p:cBhvr>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wipe(left)">
                                      <p:cBhvr>
                                        <p:cTn id="12" dur="500"/>
                                        <p:tgtEl>
                                          <p:spTgt spid="18"/>
                                        </p:tgtEl>
                                      </p:cBhvr>
                                    </p:animEffect>
                                  </p:childTnLst>
                                </p:cTn>
                              </p:par>
                              <p:par>
                                <p:cTn id="13" presetID="22" presetClass="entr" presetSubtype="8" fill="hold" nodeType="with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left)">
                                      <p:cBhvr>
                                        <p:cTn id="15" dur="500"/>
                                        <p:tgtEl>
                                          <p:spTgt spid="16"/>
                                        </p:tgtEl>
                                      </p:cBhvr>
                                    </p:animEffect>
                                  </p:childTnLst>
                                </p:cTn>
                              </p:par>
                            </p:childTnLst>
                          </p:cTn>
                        </p:par>
                        <p:par>
                          <p:cTn id="16" fill="hold">
                            <p:stCondLst>
                              <p:cond delay="1000"/>
                            </p:stCondLst>
                            <p:childTnLst>
                              <p:par>
                                <p:cTn id="17" presetID="2" presetClass="entr" presetSubtype="4" fill="hold" grpId="2" nodeType="afterEffect">
                                  <p:stCondLst>
                                    <p:cond delay="0"/>
                                  </p:stCondLst>
                                  <p:childTnLst>
                                    <p:set>
                                      <p:cBhvr>
                                        <p:cTn id="18" dur="1" fill="hold">
                                          <p:stCondLst>
                                            <p:cond delay="0"/>
                                          </p:stCondLst>
                                        </p:cTn>
                                        <p:tgtEl>
                                          <p:spTgt spid="24"/>
                                        </p:tgtEl>
                                        <p:attrNameLst>
                                          <p:attrName>style.visibility</p:attrName>
                                        </p:attrNameLst>
                                      </p:cBhvr>
                                      <p:to>
                                        <p:strVal val="visible"/>
                                      </p:to>
                                    </p:set>
                                    <p:anim calcmode="lin" valueType="num">
                                      <p:cBhvr>
                                        <p:cTn id="19" dur="500" fill="hold"/>
                                        <p:tgtEl>
                                          <p:spTgt spid="24"/>
                                        </p:tgtEl>
                                        <p:attrNameLst>
                                          <p:attrName>ppt_x</p:attrName>
                                        </p:attrNameLst>
                                      </p:cBhvr>
                                      <p:tavLst>
                                        <p:tav tm="0">
                                          <p:val>
                                            <p:strVal val="#ppt_x"/>
                                          </p:val>
                                        </p:tav>
                                        <p:tav tm="100000">
                                          <p:val>
                                            <p:strVal val="#ppt_x"/>
                                          </p:val>
                                        </p:tav>
                                      </p:tavLst>
                                    </p:anim>
                                    <p:anim calcmode="lin" valueType="num">
                                      <p:cBhvr>
                                        <p:cTn id="20" dur="500" fill="hold"/>
                                        <p:tgtEl>
                                          <p:spTgt spid="24"/>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 presetClass="entr" presetSubtype="4"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p:cTn id="24" dur="500" fill="hold"/>
                                        <p:tgtEl>
                                          <p:spTgt spid="5"/>
                                        </p:tgtEl>
                                        <p:attrNameLst>
                                          <p:attrName>ppt_x</p:attrName>
                                        </p:attrNameLst>
                                      </p:cBhvr>
                                      <p:tavLst>
                                        <p:tav tm="0">
                                          <p:val>
                                            <p:strVal val="#ppt_x"/>
                                          </p:val>
                                        </p:tav>
                                        <p:tav tm="100000">
                                          <p:val>
                                            <p:strVal val="#ppt_x"/>
                                          </p:val>
                                        </p:tav>
                                      </p:tavLst>
                                    </p:anim>
                                    <p:anim calcmode="lin" valueType="num">
                                      <p:cBhvr>
                                        <p:cTn id="2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2"/>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8"/>
          <p:cNvSpPr/>
          <p:nvPr/>
        </p:nvSpPr>
        <p:spPr>
          <a:xfrm>
            <a:off x="1000760" y="1782445"/>
            <a:ext cx="4903470" cy="2954655"/>
          </a:xfrm>
          <a:prstGeom prst="rect">
            <a:avLst/>
          </a:prstGeom>
        </p:spPr>
        <p:txBody>
          <a:bodyPr wrap="square" lIns="0" tIns="0" rIns="0" bIns="0">
            <a:spAutoFit/>
          </a:bodyPr>
          <a:lstStyle/>
          <a:p>
            <a:pPr lvl="0" defTabSz="913765">
              <a:lnSpc>
                <a:spcPct val="200000"/>
              </a:lnSpc>
              <a:buSzPct val="25000"/>
              <a:defRPr/>
            </a:pPr>
            <a:r>
              <a:rPr lang="en-US" sz="1600" b="1" dirty="0">
                <a:solidFill>
                  <a:srgbClr val="FF0000"/>
                </a:solidFill>
                <a:latin typeface="微软雅黑" panose="020B0503020204020204" charset="-122"/>
                <a:ea typeface="微软雅黑" panose="020B0503020204020204" charset="-122"/>
                <a:sym typeface="+mn-ea"/>
              </a:rPr>
              <a:t>  </a:t>
            </a:r>
            <a:r>
              <a:rPr sz="1600" b="1" dirty="0">
                <a:solidFill>
                  <a:srgbClr val="FF0000"/>
                </a:solidFill>
                <a:latin typeface="微软雅黑" panose="020B0503020204020204" charset="-122"/>
                <a:ea typeface="微软雅黑" panose="020B0503020204020204" charset="-122"/>
                <a:sym typeface="+mn-ea"/>
              </a:rPr>
              <a:t>京科联通（北京）网络技术有限公司</a:t>
            </a:r>
            <a:r>
              <a:rPr sz="1600" dirty="0">
                <a:latin typeface="微软雅黑" panose="020B0503020204020204" charset="-122"/>
                <a:ea typeface="微软雅黑" panose="020B0503020204020204" charset="-122"/>
                <a:sym typeface="+mn-ea"/>
              </a:rPr>
              <a:t>成立于2012年，注册资金5500万元，总部在北京，目前在国内设立五个分部：</a:t>
            </a:r>
            <a:r>
              <a:rPr sz="1600" b="1" dirty="0">
                <a:solidFill>
                  <a:srgbClr val="FF0000"/>
                </a:solidFill>
                <a:latin typeface="微软雅黑" panose="020B0503020204020204" charset="-122"/>
                <a:ea typeface="微软雅黑" panose="020B0503020204020204" charset="-122"/>
                <a:sym typeface="+mn-ea"/>
              </a:rPr>
              <a:t>北京、上海、深圳、郑州</a:t>
            </a:r>
            <a:r>
              <a:rPr sz="1600" dirty="0">
                <a:latin typeface="微软雅黑" panose="020B0503020204020204" charset="-122"/>
                <a:ea typeface="微软雅黑" panose="020B0503020204020204" charset="-122"/>
                <a:sym typeface="+mn-ea"/>
              </a:rPr>
              <a:t>。为合作银行客户提供高品质</a:t>
            </a:r>
            <a:r>
              <a:rPr lang="zh-CN" sz="1600" dirty="0">
                <a:latin typeface="微软雅黑" panose="020B0503020204020204" charset="-122"/>
                <a:ea typeface="微软雅黑" panose="020B0503020204020204" charset="-122"/>
                <a:sym typeface="+mn-ea"/>
              </a:rPr>
              <a:t>线上服务支持</a:t>
            </a:r>
            <a:r>
              <a:rPr sz="1600" dirty="0">
                <a:latin typeface="微软雅黑" panose="020B0503020204020204" charset="-122"/>
                <a:ea typeface="微软雅黑" panose="020B0503020204020204" charset="-122"/>
                <a:sym typeface="+mn-ea"/>
              </a:rPr>
              <a:t>和专业的售后服务保障。</a:t>
            </a:r>
            <a:endParaRPr sz="1600" dirty="0">
              <a:latin typeface="微软雅黑" panose="020B0503020204020204" charset="-122"/>
              <a:ea typeface="微软雅黑" panose="020B0503020204020204" charset="-122"/>
              <a:sym typeface="+mn-ea"/>
            </a:endParaRPr>
          </a:p>
          <a:p>
            <a:pPr lvl="0" defTabSz="913765">
              <a:lnSpc>
                <a:spcPct val="200000"/>
              </a:lnSpc>
              <a:buSzPct val="25000"/>
              <a:defRPr/>
            </a:pPr>
            <a:r>
              <a:rPr lang="en-US" sz="1600" dirty="0">
                <a:latin typeface="微软雅黑" panose="020B0503020204020204" charset="-122"/>
                <a:ea typeface="微软雅黑" panose="020B0503020204020204" charset="-122"/>
                <a:sym typeface="+mn-ea"/>
              </a:rPr>
              <a:t>  目前已在中国平安银行、民生银行、北京银行、中信银行、包商银行，华夏银行等大型银行开展业务</a:t>
            </a:r>
            <a:r>
              <a:rPr lang="zh-CN" altLang="en-US" sz="1600" dirty="0">
                <a:latin typeface="微软雅黑" panose="020B0503020204020204" charset="-122"/>
                <a:ea typeface="微软雅黑" panose="020B0503020204020204" charset="-122"/>
                <a:sym typeface="+mn-ea"/>
              </a:rPr>
              <a:t>。</a:t>
            </a:r>
            <a:endParaRPr lang="zh-CN" altLang="en-US" sz="1600" dirty="0">
              <a:latin typeface="微软雅黑" panose="020B0503020204020204" charset="-122"/>
              <a:ea typeface="微软雅黑" panose="020B0503020204020204" charset="-122"/>
              <a:sym typeface="+mn-ea"/>
            </a:endParaRPr>
          </a:p>
        </p:txBody>
      </p:sp>
      <p:cxnSp>
        <p:nvCxnSpPr>
          <p:cNvPr id="18" name="直接连接符 17"/>
          <p:cNvCxnSpPr/>
          <p:nvPr/>
        </p:nvCxnSpPr>
        <p:spPr>
          <a:xfrm>
            <a:off x="2192020" y="975995"/>
            <a:ext cx="9436735" cy="5080"/>
          </a:xfrm>
          <a:prstGeom prst="line">
            <a:avLst/>
          </a:prstGeom>
          <a:ln w="1270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a:off x="660400" y="6496050"/>
            <a:ext cx="10871200" cy="0"/>
          </a:xfrm>
          <a:prstGeom prst="line">
            <a:avLst/>
          </a:prstGeom>
          <a:ln w="12700">
            <a:solidFill>
              <a:schemeClr val="tx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9" name="图片 8"/>
          <p:cNvPicPr>
            <a:picLocks noChangeAspect="1"/>
          </p:cNvPicPr>
          <p:nvPr/>
        </p:nvPicPr>
        <p:blipFill>
          <a:blip r:embed="rId1"/>
          <a:stretch>
            <a:fillRect/>
          </a:stretch>
        </p:blipFill>
        <p:spPr>
          <a:xfrm>
            <a:off x="660400" y="210820"/>
            <a:ext cx="1422400" cy="1254760"/>
          </a:xfrm>
          <a:prstGeom prst="rect">
            <a:avLst/>
          </a:prstGeom>
        </p:spPr>
      </p:pic>
      <p:pic>
        <p:nvPicPr>
          <p:cNvPr id="6" name="图片 5"/>
          <p:cNvPicPr>
            <a:picLocks noChangeAspect="1"/>
          </p:cNvPicPr>
          <p:nvPr/>
        </p:nvPicPr>
        <p:blipFill>
          <a:blip r:embed="rId2"/>
          <a:stretch>
            <a:fillRect/>
          </a:stretch>
        </p:blipFill>
        <p:spPr>
          <a:xfrm>
            <a:off x="6181725" y="1782445"/>
            <a:ext cx="5136515" cy="3009265"/>
          </a:xfrm>
          <a:prstGeom prst="rect">
            <a:avLst/>
          </a:prstGeom>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3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8" dur="300" fill="hold"/>
                                        <p:tgtEl>
                                          <p:spTgt spid="3"/>
                                        </p:tgtEl>
                                        <p:attrNameLst>
                                          <p:attrName>ppt_y</p:attrName>
                                        </p:attrNameLst>
                                      </p:cBhvr>
                                      <p:tavLst>
                                        <p:tav tm="0">
                                          <p:val>
                                            <p:strVal val="#ppt_y"/>
                                          </p:val>
                                        </p:tav>
                                        <p:tav tm="100000">
                                          <p:val>
                                            <p:strVal val="#ppt_y"/>
                                          </p:val>
                                        </p:tav>
                                      </p:tavLst>
                                    </p:anim>
                                    <p:anim calcmode="lin" valueType="num">
                                      <p:cBhvr>
                                        <p:cTn id="9" dur="3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0" dur="3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1" dur="300" tmFilter="0,0; .5, 1; 1, 1"/>
                                        <p:tgtEl>
                                          <p:spTgt spid="3"/>
                                        </p:tgtEl>
                                      </p:cBhvr>
                                    </p:animEffect>
                                  </p:childTnLst>
                                </p:cTn>
                              </p:par>
                            </p:childTnLst>
                          </p:cTn>
                        </p:par>
                        <p:par>
                          <p:cTn id="12" fill="hold">
                            <p:stCondLst>
                              <p:cond delay="500"/>
                            </p:stCondLst>
                            <p:childTnLst>
                              <p:par>
                                <p:cTn id="13" presetID="22" presetClass="entr" presetSubtype="8"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wipe(left)">
                                      <p:cBhvr>
                                        <p:cTn id="15" dur="500"/>
                                        <p:tgtEl>
                                          <p:spTgt spid="18"/>
                                        </p:tgtEl>
                                      </p:cBhvr>
                                    </p:animEffect>
                                  </p:childTnLst>
                                </p:cTn>
                              </p:par>
                              <p:par>
                                <p:cTn id="16" presetID="22" presetClass="entr" presetSubtype="8"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wipe(left)">
                                      <p:cBhvr>
                                        <p:cTn id="18"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7534656" y="0"/>
            <a:ext cx="4657344" cy="6858000"/>
          </a:xfrm>
          <a:prstGeom prst="rect">
            <a:avLst/>
          </a:prstGeom>
          <a:solidFill>
            <a:srgbClr val="014A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6" name="矩形 5"/>
          <p:cNvSpPr/>
          <p:nvPr/>
        </p:nvSpPr>
        <p:spPr>
          <a:xfrm>
            <a:off x="7534656" y="-1"/>
            <a:ext cx="4657344" cy="6858000"/>
          </a:xfrm>
          <a:prstGeom prst="rect">
            <a:avLst/>
          </a:prstGeom>
          <a:blipFill dpi="0" rotWithShape="1">
            <a:blip r:embed="rId1" cstate="screen">
              <a:alphaModFix amt="15000"/>
            </a:blip>
            <a:srcRect/>
            <a:stretch>
              <a:fillRect b="-21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sp>
        <p:nvSpPr>
          <p:cNvPr id="17" name="矩形 16"/>
          <p:cNvSpPr/>
          <p:nvPr/>
        </p:nvSpPr>
        <p:spPr>
          <a:xfrm>
            <a:off x="973508" y="1531819"/>
            <a:ext cx="3590727" cy="407291"/>
          </a:xfrm>
          <a:prstGeom prst="rect">
            <a:avLst/>
          </a:prstGeom>
        </p:spPr>
        <p:txBody>
          <a:bodyPr wrap="none" lIns="0" tIns="0" rIns="0" bIns="0">
            <a:spAutoFit/>
          </a:bodyPr>
          <a:lstStyle/>
          <a:p>
            <a:pPr marL="0" marR="0" lvl="0" indent="0" algn="l" defTabSz="914400" rtl="0" eaLnBrk="1" fontAlgn="auto" latinLnBrk="0" hangingPunct="1">
              <a:lnSpc>
                <a:spcPct val="150000"/>
              </a:lnSpc>
              <a:spcBef>
                <a:spcPts val="0"/>
              </a:spcBef>
              <a:spcAft>
                <a:spcPts val="0"/>
              </a:spcAft>
              <a:buClrTx/>
              <a:buSzTx/>
              <a:buFontTx/>
              <a:buNone/>
              <a:defRPr/>
            </a:pPr>
            <a:r>
              <a:rPr lang="zh-CN" altLang="en-US" sz="2000" b="1" dirty="0">
                <a:latin typeface="微软雅黑" panose="020B0503020204020204" charset="-122"/>
                <a:ea typeface="微软雅黑" panose="020B0503020204020204" charset="-122"/>
              </a:rPr>
              <a:t>中国信息通信科技集团有限公司</a:t>
            </a:r>
            <a:endParaRPr kumimoji="0" lang="en-US" altLang="zh-CN" sz="2000" b="1" i="0" u="none" strike="noStrike" kern="1200" cap="none" spc="0" normalizeH="0" baseline="0" noProof="0" dirty="0">
              <a:ln>
                <a:noFill/>
              </a:ln>
              <a:solidFill>
                <a:srgbClr val="014A81"/>
              </a:solidFill>
              <a:effectLst/>
              <a:uLnTx/>
              <a:uFillTx/>
              <a:latin typeface="微软雅黑" panose="020B0503020204020204" charset="-122"/>
              <a:ea typeface="微软雅黑" panose="020B0503020204020204" charset="-122"/>
              <a:cs typeface="Times New Roman" panose="02020603050405020304" pitchFamily="18" charset="0"/>
            </a:endParaRPr>
          </a:p>
        </p:txBody>
      </p:sp>
      <p:sp>
        <p:nvSpPr>
          <p:cNvPr id="18" name="矩形 17"/>
          <p:cNvSpPr/>
          <p:nvPr/>
        </p:nvSpPr>
        <p:spPr>
          <a:xfrm>
            <a:off x="1008074" y="1992427"/>
            <a:ext cx="5694876" cy="1289199"/>
          </a:xfrm>
          <a:prstGeom prst="rect">
            <a:avLst/>
          </a:prstGeom>
        </p:spPr>
        <p:txBody>
          <a:bodyPr wrap="square" lIns="0" tIns="0" rIns="0" bIns="0">
            <a:spAutoFit/>
          </a:bodyPr>
          <a:lstStyle/>
          <a:p>
            <a:pPr lvl="0" defTabSz="913765">
              <a:lnSpc>
                <a:spcPct val="200000"/>
              </a:lnSpc>
              <a:buSzPct val="25000"/>
              <a:defRPr/>
            </a:pPr>
            <a:r>
              <a:rPr lang="en-US" altLang="zh-CN" sz="1400" b="1" dirty="0">
                <a:solidFill>
                  <a:srgbClr val="C00000"/>
                </a:solidFill>
                <a:latin typeface="微软雅黑" panose="020B0503020204020204" charset="-122"/>
                <a:ea typeface="微软雅黑" panose="020B0503020204020204" charset="-122"/>
              </a:rPr>
              <a:t>2018</a:t>
            </a:r>
            <a:r>
              <a:rPr lang="zh-CN" altLang="en-US" sz="1400" b="1" dirty="0">
                <a:solidFill>
                  <a:srgbClr val="C00000"/>
                </a:solidFill>
                <a:latin typeface="微软雅黑" panose="020B0503020204020204" charset="-122"/>
                <a:ea typeface="微软雅黑" panose="020B0503020204020204" charset="-122"/>
              </a:rPr>
              <a:t>年</a:t>
            </a:r>
            <a:r>
              <a:rPr lang="en-US" altLang="zh-CN" sz="1400" b="1" dirty="0">
                <a:solidFill>
                  <a:srgbClr val="C00000"/>
                </a:solidFill>
                <a:latin typeface="微软雅黑" panose="020B0503020204020204" charset="-122"/>
                <a:ea typeface="微软雅黑" panose="020B0503020204020204" charset="-122"/>
              </a:rPr>
              <a:t>7</a:t>
            </a:r>
            <a:r>
              <a:rPr lang="zh-CN" altLang="en-US" sz="1400" b="1" dirty="0">
                <a:solidFill>
                  <a:srgbClr val="C00000"/>
                </a:solidFill>
                <a:latin typeface="微软雅黑" panose="020B0503020204020204" charset="-122"/>
                <a:ea typeface="微软雅黑" panose="020B0503020204020204" charset="-122"/>
              </a:rPr>
              <a:t>月</a:t>
            </a:r>
            <a:r>
              <a:rPr lang="en-US" altLang="zh-CN" sz="1400" b="1" dirty="0">
                <a:solidFill>
                  <a:srgbClr val="C00000"/>
                </a:solidFill>
                <a:latin typeface="微软雅黑" panose="020B0503020204020204" charset="-122"/>
                <a:ea typeface="微软雅黑" panose="020B0503020204020204" charset="-122"/>
              </a:rPr>
              <a:t>20</a:t>
            </a:r>
            <a:r>
              <a:rPr lang="zh-CN" altLang="en-US" sz="1400" b="1" dirty="0">
                <a:solidFill>
                  <a:srgbClr val="C00000"/>
                </a:solidFill>
                <a:latin typeface="微软雅黑" panose="020B0503020204020204" charset="-122"/>
                <a:ea typeface="微软雅黑" panose="020B0503020204020204" charset="-122"/>
              </a:rPr>
              <a:t>日</a:t>
            </a:r>
            <a:r>
              <a:rPr lang="zh-CN" altLang="en-US" sz="1600" dirty="0">
                <a:latin typeface="微软雅黑" panose="020B0503020204020204" charset="-122"/>
                <a:ea typeface="微软雅黑" panose="020B0503020204020204" charset="-122"/>
              </a:rPr>
              <a:t>，</a:t>
            </a:r>
            <a:r>
              <a:rPr lang="zh-CN" altLang="en-US" sz="1400" dirty="0">
                <a:latin typeface="微软雅黑" panose="020B0503020204020204" charset="-122"/>
                <a:ea typeface="微软雅黑" panose="020B0503020204020204" charset="-122"/>
              </a:rPr>
              <a:t>由</a:t>
            </a:r>
            <a:r>
              <a:rPr lang="zh-CN" altLang="en-US" sz="1400" b="1" dirty="0">
                <a:solidFill>
                  <a:srgbClr val="C00000"/>
                </a:solidFill>
                <a:latin typeface="微软雅黑" panose="020B0503020204020204" charset="-122"/>
                <a:ea typeface="微软雅黑" panose="020B0503020204020204" charset="-122"/>
              </a:rPr>
              <a:t>大唐电信集团</a:t>
            </a:r>
            <a:r>
              <a:rPr lang="zh-CN" altLang="en-US" sz="1400" dirty="0">
                <a:latin typeface="微软雅黑" panose="020B0503020204020204" charset="-122"/>
                <a:ea typeface="微软雅黑" panose="020B0503020204020204" charset="-122"/>
              </a:rPr>
              <a:t>和</a:t>
            </a:r>
            <a:r>
              <a:rPr lang="zh-CN" altLang="en-US" sz="1400" b="1" dirty="0">
                <a:solidFill>
                  <a:srgbClr val="C00000"/>
                </a:solidFill>
                <a:latin typeface="微软雅黑" panose="020B0503020204020204" charset="-122"/>
                <a:ea typeface="微软雅黑" panose="020B0503020204020204" charset="-122"/>
              </a:rPr>
              <a:t>烽火科技集团</a:t>
            </a:r>
            <a:r>
              <a:rPr lang="zh-CN" altLang="en-US" sz="1400" dirty="0">
                <a:latin typeface="微软雅黑" panose="020B0503020204020204" charset="-122"/>
                <a:ea typeface="微软雅黑" panose="020B0503020204020204" charset="-122"/>
              </a:rPr>
              <a:t>重组而成，是</a:t>
            </a:r>
            <a:r>
              <a:rPr lang="zh-CN" altLang="en-US" sz="1400" b="1" dirty="0">
                <a:solidFill>
                  <a:srgbClr val="C00000"/>
                </a:solidFill>
                <a:latin typeface="微软雅黑" panose="020B0503020204020204" charset="-122"/>
                <a:ea typeface="微软雅黑" panose="020B0503020204020204" charset="-122"/>
              </a:rPr>
              <a:t>国务院国资委直属中央企业</a:t>
            </a:r>
            <a:r>
              <a:rPr lang="zh-CN" altLang="en-US" sz="1400" dirty="0">
                <a:latin typeface="微软雅黑" panose="020B0503020204020204" charset="-122"/>
                <a:ea typeface="微软雅黑" panose="020B0503020204020204" charset="-122"/>
              </a:rPr>
              <a:t>。集团由</a:t>
            </a:r>
            <a:r>
              <a:rPr lang="en-US" altLang="zh-CN" sz="1400" dirty="0">
                <a:latin typeface="微软雅黑" panose="020B0503020204020204" charset="-122"/>
                <a:ea typeface="微软雅黑" panose="020B0503020204020204" charset="-122"/>
              </a:rPr>
              <a:t>6</a:t>
            </a:r>
            <a:r>
              <a:rPr lang="zh-CN" altLang="en-US" sz="1400" dirty="0">
                <a:latin typeface="微软雅黑" panose="020B0503020204020204" charset="-122"/>
                <a:ea typeface="微软雅黑" panose="020B0503020204020204" charset="-122"/>
              </a:rPr>
              <a:t>家上市公司和多家非上市公司组成，是国际知名的信息通信产品和综合解决方案及信息服务提供商。</a:t>
            </a:r>
            <a:endParaRPr kumimoji="0" lang="en-US" altLang="zh-CN" sz="1600" b="1" i="0" u="none" strike="noStrike" kern="1200" cap="none" spc="0" normalizeH="0" baseline="0" noProof="0" dirty="0">
              <a:ln>
                <a:noFill/>
              </a:ln>
              <a:effectLst/>
              <a:uLnTx/>
              <a:uFillTx/>
              <a:latin typeface="微软雅黑" panose="020B0503020204020204" charset="-122"/>
              <a:ea typeface="微软雅黑" panose="020B0503020204020204" charset="-122"/>
            </a:endParaRPr>
          </a:p>
        </p:txBody>
      </p:sp>
      <p:sp>
        <p:nvSpPr>
          <p:cNvPr id="19" name="矩形 18"/>
          <p:cNvSpPr/>
          <p:nvPr/>
        </p:nvSpPr>
        <p:spPr>
          <a:xfrm>
            <a:off x="740011" y="1646468"/>
            <a:ext cx="72000" cy="760155"/>
          </a:xfrm>
          <a:prstGeom prst="rect">
            <a:avLst/>
          </a:prstGeom>
          <a:solidFill>
            <a:srgbClr val="014A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cs typeface="+mn-cs"/>
            </a:endParaRPr>
          </a:p>
        </p:txBody>
      </p:sp>
      <p:pic>
        <p:nvPicPr>
          <p:cNvPr id="31" name="图片 30"/>
          <p:cNvPicPr>
            <a:picLocks noChangeAspect="1"/>
          </p:cNvPicPr>
          <p:nvPr/>
        </p:nvPicPr>
        <p:blipFill>
          <a:blip r:embed="rId2">
            <a:extLst>
              <a:ext uri="{BEBA8EAE-BF5A-486C-A8C5-ECC9F3942E4B}">
                <a14:imgProps xmlns:a14="http://schemas.microsoft.com/office/drawing/2010/main">
                  <a14:imgLayer r:embed="rId3">
                    <a14:imgEffect>
                      <a14:saturation sat="400000"/>
                    </a14:imgEffect>
                  </a14:imgLayer>
                </a14:imgProps>
              </a:ext>
            </a:extLst>
          </a:blip>
          <a:stretch>
            <a:fillRect/>
          </a:stretch>
        </p:blipFill>
        <p:spPr>
          <a:xfrm>
            <a:off x="4857496" y="1413296"/>
            <a:ext cx="1605112" cy="613249"/>
          </a:xfrm>
          <a:prstGeom prst="rect">
            <a:avLst/>
          </a:prstGeom>
        </p:spPr>
      </p:pic>
      <p:grpSp>
        <p:nvGrpSpPr>
          <p:cNvPr id="50" name="组合 49"/>
          <p:cNvGrpSpPr/>
          <p:nvPr/>
        </p:nvGrpSpPr>
        <p:grpSpPr>
          <a:xfrm>
            <a:off x="740011" y="3893704"/>
            <a:ext cx="5907635" cy="2096424"/>
            <a:chOff x="655554" y="1540850"/>
            <a:chExt cx="5907635" cy="2096424"/>
          </a:xfrm>
        </p:grpSpPr>
        <p:pic>
          <p:nvPicPr>
            <p:cNvPr id="33" name="图片 7"/>
            <p:cNvPicPr>
              <a:picLocks noChangeAspect="1"/>
            </p:cNvPicPr>
            <p:nvPr/>
          </p:nvPicPr>
          <p:blipFill>
            <a:blip r:embed="rId4"/>
            <a:stretch>
              <a:fillRect/>
            </a:stretch>
          </p:blipFill>
          <p:spPr>
            <a:xfrm>
              <a:off x="1173111" y="1540850"/>
              <a:ext cx="713421" cy="431275"/>
            </a:xfrm>
            <a:prstGeom prst="rect">
              <a:avLst/>
            </a:prstGeom>
            <a:noFill/>
            <a:ln w="9525">
              <a:noFill/>
            </a:ln>
          </p:spPr>
        </p:pic>
        <p:pic>
          <p:nvPicPr>
            <p:cNvPr id="34" name="图片 8"/>
            <p:cNvPicPr>
              <a:picLocks noChangeAspect="1"/>
            </p:cNvPicPr>
            <p:nvPr/>
          </p:nvPicPr>
          <p:blipFill>
            <a:blip r:embed="rId5"/>
            <a:srcRect t="34798" b="30000"/>
            <a:stretch>
              <a:fillRect/>
            </a:stretch>
          </p:blipFill>
          <p:spPr>
            <a:xfrm>
              <a:off x="810282" y="2862044"/>
              <a:ext cx="1183588" cy="333095"/>
            </a:xfrm>
            <a:prstGeom prst="rect">
              <a:avLst/>
            </a:prstGeom>
            <a:noFill/>
            <a:ln w="9525">
              <a:noFill/>
            </a:ln>
          </p:spPr>
        </p:pic>
        <p:pic>
          <p:nvPicPr>
            <p:cNvPr id="35" name="图片 9"/>
            <p:cNvPicPr>
              <a:picLocks noChangeAspect="1"/>
            </p:cNvPicPr>
            <p:nvPr/>
          </p:nvPicPr>
          <p:blipFill>
            <a:blip r:embed="rId6"/>
            <a:srcRect t="28467" b="37267"/>
            <a:stretch>
              <a:fillRect/>
            </a:stretch>
          </p:blipFill>
          <p:spPr>
            <a:xfrm>
              <a:off x="5378680" y="1541711"/>
              <a:ext cx="1184509" cy="406297"/>
            </a:xfrm>
            <a:prstGeom prst="rect">
              <a:avLst/>
            </a:prstGeom>
            <a:noFill/>
            <a:ln w="9525">
              <a:noFill/>
            </a:ln>
          </p:spPr>
        </p:pic>
        <p:pic>
          <p:nvPicPr>
            <p:cNvPr id="36" name="图片 10"/>
            <p:cNvPicPr>
              <a:picLocks noChangeAspect="1"/>
            </p:cNvPicPr>
            <p:nvPr/>
          </p:nvPicPr>
          <p:blipFill>
            <a:blip r:embed="rId7"/>
            <a:srcRect l="5696" t="21007" r="4491" b="6331"/>
            <a:stretch>
              <a:fillRect/>
            </a:stretch>
          </p:blipFill>
          <p:spPr>
            <a:xfrm>
              <a:off x="3624534" y="1589941"/>
              <a:ext cx="1294133" cy="298888"/>
            </a:xfrm>
            <a:prstGeom prst="rect">
              <a:avLst/>
            </a:prstGeom>
            <a:noFill/>
            <a:ln w="9525">
              <a:noFill/>
            </a:ln>
          </p:spPr>
        </p:pic>
        <p:pic>
          <p:nvPicPr>
            <p:cNvPr id="37" name="图片 11"/>
            <p:cNvPicPr>
              <a:picLocks noChangeAspect="1"/>
            </p:cNvPicPr>
            <p:nvPr/>
          </p:nvPicPr>
          <p:blipFill>
            <a:blip r:embed="rId8"/>
            <a:srcRect t="30530" b="39240"/>
            <a:stretch>
              <a:fillRect/>
            </a:stretch>
          </p:blipFill>
          <p:spPr>
            <a:xfrm>
              <a:off x="2219534" y="1587562"/>
              <a:ext cx="1158179" cy="350110"/>
            </a:xfrm>
            <a:prstGeom prst="rect">
              <a:avLst/>
            </a:prstGeom>
            <a:noFill/>
            <a:ln w="9525">
              <a:noFill/>
            </a:ln>
          </p:spPr>
        </p:pic>
        <p:sp>
          <p:nvSpPr>
            <p:cNvPr id="38" name="文本框 12"/>
            <p:cNvSpPr txBox="1"/>
            <p:nvPr/>
          </p:nvSpPr>
          <p:spPr>
            <a:xfrm>
              <a:off x="2431000" y="1933829"/>
              <a:ext cx="893193" cy="400110"/>
            </a:xfrm>
            <a:prstGeom prst="rect">
              <a:avLst/>
            </a:prstGeom>
            <a:noFill/>
            <a:ln w="9525">
              <a:noFill/>
            </a:ln>
          </p:spPr>
          <p:txBody>
            <a:bodyPr wrap="none" anchor="t">
              <a:spAutoFit/>
            </a:bodyPr>
            <a:lstStyle/>
            <a:p>
              <a:pPr algn="ctr" eaLnBrk="0" hangingPunct="0">
                <a:buSzTx/>
              </a:pPr>
              <a:r>
                <a:rPr lang="zh-CN" altLang="en-US" sz="1000" dirty="0">
                  <a:latin typeface="微软雅黑" panose="020B0503020204020204" charset="-122"/>
                  <a:ea typeface="微软雅黑" panose="020B0503020204020204" charset="-122"/>
                </a:rPr>
                <a:t>大唐电信</a:t>
              </a:r>
              <a:endParaRPr lang="zh-CN" altLang="en-US" sz="1000" dirty="0">
                <a:latin typeface="微软雅黑" panose="020B0503020204020204" charset="-122"/>
                <a:ea typeface="微软雅黑" panose="020B0503020204020204" charset="-122"/>
              </a:endParaRPr>
            </a:p>
            <a:p>
              <a:pPr algn="ctr" eaLnBrk="0" hangingPunct="0">
                <a:buSzTx/>
              </a:pPr>
              <a:r>
                <a:rPr lang="zh-CN" altLang="en-US" sz="1000" dirty="0">
                  <a:latin typeface="微软雅黑" panose="020B0503020204020204" charset="-122"/>
                  <a:ea typeface="微软雅黑" panose="020B0503020204020204" charset="-122"/>
                </a:rPr>
                <a:t>上证</a:t>
              </a:r>
              <a:r>
                <a:rPr lang="en-US" altLang="zh-CN" sz="1000" dirty="0">
                  <a:latin typeface="微软雅黑" panose="020B0503020204020204" charset="-122"/>
                  <a:ea typeface="微软雅黑" panose="020B0503020204020204" charset="-122"/>
                </a:rPr>
                <a:t>600198</a:t>
              </a:r>
              <a:endParaRPr lang="en-US" altLang="zh-CN" sz="1000" dirty="0">
                <a:latin typeface="微软雅黑" panose="020B0503020204020204" charset="-122"/>
                <a:ea typeface="微软雅黑" panose="020B0503020204020204" charset="-122"/>
              </a:endParaRPr>
            </a:p>
          </p:txBody>
        </p:sp>
        <p:sp>
          <p:nvSpPr>
            <p:cNvPr id="39" name="文本框 13"/>
            <p:cNvSpPr txBox="1"/>
            <p:nvPr/>
          </p:nvSpPr>
          <p:spPr>
            <a:xfrm>
              <a:off x="3949879" y="1948578"/>
              <a:ext cx="893194" cy="400110"/>
            </a:xfrm>
            <a:prstGeom prst="rect">
              <a:avLst/>
            </a:prstGeom>
            <a:noFill/>
            <a:ln w="9525">
              <a:noFill/>
            </a:ln>
          </p:spPr>
          <p:txBody>
            <a:bodyPr wrap="none" anchor="t">
              <a:spAutoFit/>
            </a:bodyPr>
            <a:lstStyle>
              <a:defPPr>
                <a:defRPr lang="zh-CN"/>
              </a:defPPr>
              <a:lvl1pPr algn="ctr" eaLnBrk="0" hangingPunct="0">
                <a:buSzTx/>
                <a:defRPr sz="1000">
                  <a:solidFill>
                    <a:srgbClr val="808080"/>
                  </a:solidFill>
                  <a:latin typeface="微软雅黑" panose="020B0503020204020204" charset="-122"/>
                  <a:ea typeface="微软雅黑" panose="020B0503020204020204" charset="-122"/>
                </a:defRPr>
              </a:lvl1pPr>
            </a:lstStyle>
            <a:p>
              <a:r>
                <a:rPr lang="zh-CN" altLang="en-US" dirty="0">
                  <a:solidFill>
                    <a:schemeClr val="tx1"/>
                  </a:solidFill>
                </a:rPr>
                <a:t>高鸿股份</a:t>
              </a:r>
              <a:endParaRPr lang="zh-CN" altLang="en-US" dirty="0">
                <a:solidFill>
                  <a:schemeClr val="tx1"/>
                </a:solidFill>
              </a:endParaRPr>
            </a:p>
            <a:p>
              <a:r>
                <a:rPr lang="zh-CN" altLang="en-US" dirty="0">
                  <a:solidFill>
                    <a:schemeClr val="tx1"/>
                  </a:solidFill>
                </a:rPr>
                <a:t>深证</a:t>
              </a:r>
              <a:r>
                <a:rPr lang="en-US" altLang="zh-CN" dirty="0">
                  <a:solidFill>
                    <a:schemeClr val="tx1"/>
                  </a:solidFill>
                </a:rPr>
                <a:t>000851</a:t>
              </a:r>
              <a:endParaRPr lang="en-US" altLang="zh-CN" dirty="0">
                <a:solidFill>
                  <a:schemeClr val="tx1"/>
                </a:solidFill>
              </a:endParaRPr>
            </a:p>
          </p:txBody>
        </p:sp>
        <p:sp>
          <p:nvSpPr>
            <p:cNvPr id="40" name="文本框 14"/>
            <p:cNvSpPr txBox="1"/>
            <p:nvPr/>
          </p:nvSpPr>
          <p:spPr>
            <a:xfrm>
              <a:off x="5490870" y="1979084"/>
              <a:ext cx="893194" cy="400110"/>
            </a:xfrm>
            <a:prstGeom prst="rect">
              <a:avLst/>
            </a:prstGeom>
            <a:noFill/>
            <a:ln w="9525">
              <a:noFill/>
            </a:ln>
          </p:spPr>
          <p:txBody>
            <a:bodyPr wrap="none" anchor="t">
              <a:spAutoFit/>
            </a:bodyPr>
            <a:lstStyle>
              <a:defPPr>
                <a:defRPr lang="zh-CN"/>
              </a:defPPr>
              <a:lvl1pPr algn="ctr" eaLnBrk="0" hangingPunct="0">
                <a:buSzTx/>
                <a:defRPr sz="1000">
                  <a:solidFill>
                    <a:srgbClr val="808080"/>
                  </a:solidFill>
                  <a:latin typeface="微软雅黑" panose="020B0503020204020204" charset="-122"/>
                  <a:ea typeface="微软雅黑" panose="020B0503020204020204" charset="-122"/>
                </a:defRPr>
              </a:lvl1pPr>
            </a:lstStyle>
            <a:p>
              <a:r>
                <a:rPr lang="zh-CN" altLang="en-US" dirty="0">
                  <a:solidFill>
                    <a:schemeClr val="tx1"/>
                  </a:solidFill>
                </a:rPr>
                <a:t>烽火通信</a:t>
              </a:r>
              <a:endParaRPr lang="zh-CN" altLang="en-US" dirty="0">
                <a:solidFill>
                  <a:schemeClr val="tx1"/>
                </a:solidFill>
              </a:endParaRPr>
            </a:p>
            <a:p>
              <a:r>
                <a:rPr lang="zh-CN" altLang="en-US" dirty="0">
                  <a:solidFill>
                    <a:schemeClr val="tx1"/>
                  </a:solidFill>
                </a:rPr>
                <a:t>上证</a:t>
              </a:r>
              <a:r>
                <a:rPr lang="en-US" altLang="zh-CN" dirty="0">
                  <a:solidFill>
                    <a:schemeClr val="tx1"/>
                  </a:solidFill>
                </a:rPr>
                <a:t>600498</a:t>
              </a:r>
              <a:endParaRPr lang="en-US" altLang="zh-CN" dirty="0">
                <a:solidFill>
                  <a:schemeClr val="tx1"/>
                </a:solidFill>
              </a:endParaRPr>
            </a:p>
          </p:txBody>
        </p:sp>
        <p:pic>
          <p:nvPicPr>
            <p:cNvPr id="41" name="图片 15"/>
            <p:cNvPicPr>
              <a:picLocks noChangeAspect="1"/>
            </p:cNvPicPr>
            <p:nvPr/>
          </p:nvPicPr>
          <p:blipFill>
            <a:blip r:embed="rId9"/>
            <a:srcRect t="36189" b="27580"/>
            <a:stretch>
              <a:fillRect/>
            </a:stretch>
          </p:blipFill>
          <p:spPr>
            <a:xfrm>
              <a:off x="3751763" y="2878013"/>
              <a:ext cx="1286741" cy="301155"/>
            </a:xfrm>
            <a:prstGeom prst="rect">
              <a:avLst/>
            </a:prstGeom>
            <a:noFill/>
            <a:ln w="9525">
              <a:noFill/>
            </a:ln>
          </p:spPr>
        </p:pic>
        <p:sp>
          <p:nvSpPr>
            <p:cNvPr id="42" name="文本框 16"/>
            <p:cNvSpPr txBox="1"/>
            <p:nvPr/>
          </p:nvSpPr>
          <p:spPr>
            <a:xfrm>
              <a:off x="4006126" y="3214744"/>
              <a:ext cx="893194" cy="400110"/>
            </a:xfrm>
            <a:prstGeom prst="rect">
              <a:avLst/>
            </a:prstGeom>
            <a:noFill/>
            <a:ln w="9525">
              <a:noFill/>
            </a:ln>
          </p:spPr>
          <p:txBody>
            <a:bodyPr wrap="none" anchor="t">
              <a:spAutoFit/>
            </a:bodyPr>
            <a:lstStyle>
              <a:defPPr>
                <a:defRPr lang="zh-CN"/>
              </a:defPPr>
              <a:lvl1pPr algn="ctr" eaLnBrk="0" hangingPunct="0">
                <a:buSzTx/>
                <a:defRPr sz="1000">
                  <a:solidFill>
                    <a:srgbClr val="808080"/>
                  </a:solidFill>
                  <a:latin typeface="微软雅黑" panose="020B0503020204020204" charset="-122"/>
                  <a:ea typeface="微软雅黑" panose="020B0503020204020204" charset="-122"/>
                </a:defRPr>
              </a:lvl1pPr>
            </a:lstStyle>
            <a:p>
              <a:r>
                <a:rPr lang="zh-CN" altLang="en-US" dirty="0">
                  <a:solidFill>
                    <a:schemeClr val="tx1"/>
                  </a:solidFill>
                </a:rPr>
                <a:t>光迅科技</a:t>
              </a:r>
              <a:endParaRPr lang="zh-CN" altLang="en-US" dirty="0">
                <a:solidFill>
                  <a:schemeClr val="tx1"/>
                </a:solidFill>
              </a:endParaRPr>
            </a:p>
            <a:p>
              <a:r>
                <a:rPr lang="zh-CN" altLang="en-US" dirty="0">
                  <a:solidFill>
                    <a:schemeClr val="tx1"/>
                  </a:solidFill>
                </a:rPr>
                <a:t>深证</a:t>
              </a:r>
              <a:r>
                <a:rPr lang="en-US" altLang="zh-CN" dirty="0">
                  <a:solidFill>
                    <a:schemeClr val="tx1"/>
                  </a:solidFill>
                </a:rPr>
                <a:t>002281</a:t>
              </a:r>
              <a:endParaRPr lang="en-US" altLang="zh-CN" dirty="0">
                <a:solidFill>
                  <a:schemeClr val="tx1"/>
                </a:solidFill>
              </a:endParaRPr>
            </a:p>
          </p:txBody>
        </p:sp>
        <p:pic>
          <p:nvPicPr>
            <p:cNvPr id="43" name="图片 17"/>
            <p:cNvPicPr>
              <a:picLocks noChangeAspect="1"/>
            </p:cNvPicPr>
            <p:nvPr/>
          </p:nvPicPr>
          <p:blipFill>
            <a:blip r:embed="rId10"/>
            <a:stretch>
              <a:fillRect/>
            </a:stretch>
          </p:blipFill>
          <p:spPr>
            <a:xfrm>
              <a:off x="5525289" y="2784180"/>
              <a:ext cx="790337" cy="421752"/>
            </a:xfrm>
            <a:prstGeom prst="rect">
              <a:avLst/>
            </a:prstGeom>
            <a:noFill/>
            <a:ln w="9525">
              <a:noFill/>
            </a:ln>
          </p:spPr>
        </p:pic>
        <p:sp>
          <p:nvSpPr>
            <p:cNvPr id="44" name="文本框 18"/>
            <p:cNvSpPr txBox="1"/>
            <p:nvPr/>
          </p:nvSpPr>
          <p:spPr>
            <a:xfrm>
              <a:off x="5515565" y="3237164"/>
              <a:ext cx="893194" cy="400110"/>
            </a:xfrm>
            <a:prstGeom prst="rect">
              <a:avLst/>
            </a:prstGeom>
            <a:noFill/>
            <a:ln w="9525">
              <a:noFill/>
            </a:ln>
          </p:spPr>
          <p:txBody>
            <a:bodyPr wrap="none" anchor="t">
              <a:spAutoFit/>
            </a:bodyPr>
            <a:lstStyle>
              <a:defPPr>
                <a:defRPr lang="zh-CN"/>
              </a:defPPr>
              <a:lvl1pPr algn="ctr" eaLnBrk="0" hangingPunct="0">
                <a:buSzTx/>
                <a:defRPr sz="1000">
                  <a:solidFill>
                    <a:srgbClr val="808080"/>
                  </a:solidFill>
                  <a:latin typeface="微软雅黑" panose="020B0503020204020204" charset="-122"/>
                  <a:ea typeface="微软雅黑" panose="020B0503020204020204" charset="-122"/>
                </a:defRPr>
              </a:lvl1pPr>
            </a:lstStyle>
            <a:p>
              <a:r>
                <a:rPr lang="zh-CN" altLang="en-US" dirty="0">
                  <a:solidFill>
                    <a:schemeClr val="tx1"/>
                  </a:solidFill>
                </a:rPr>
                <a:t>长江通信</a:t>
              </a:r>
              <a:endParaRPr lang="zh-CN" altLang="en-US" dirty="0">
                <a:solidFill>
                  <a:schemeClr val="tx1"/>
                </a:solidFill>
              </a:endParaRPr>
            </a:p>
            <a:p>
              <a:r>
                <a:rPr lang="zh-CN" altLang="en-US" dirty="0">
                  <a:solidFill>
                    <a:schemeClr val="tx1"/>
                  </a:solidFill>
                </a:rPr>
                <a:t>上证</a:t>
              </a:r>
              <a:r>
                <a:rPr lang="en-US" altLang="zh-CN" dirty="0">
                  <a:solidFill>
                    <a:schemeClr val="tx1"/>
                  </a:solidFill>
                </a:rPr>
                <a:t>600345</a:t>
              </a:r>
              <a:endParaRPr lang="en-US" altLang="zh-CN" dirty="0">
                <a:solidFill>
                  <a:schemeClr val="tx1"/>
                </a:solidFill>
              </a:endParaRPr>
            </a:p>
          </p:txBody>
        </p:sp>
        <p:pic>
          <p:nvPicPr>
            <p:cNvPr id="45" name="图片 19"/>
            <p:cNvPicPr>
              <a:picLocks noChangeAspect="1"/>
            </p:cNvPicPr>
            <p:nvPr/>
          </p:nvPicPr>
          <p:blipFill>
            <a:blip r:embed="rId11"/>
            <a:srcRect t="21294" b="15599"/>
            <a:stretch>
              <a:fillRect/>
            </a:stretch>
          </p:blipFill>
          <p:spPr>
            <a:xfrm>
              <a:off x="2462771" y="2736387"/>
              <a:ext cx="941943" cy="452815"/>
            </a:xfrm>
            <a:prstGeom prst="rect">
              <a:avLst/>
            </a:prstGeom>
            <a:noFill/>
            <a:ln w="9525">
              <a:noFill/>
            </a:ln>
          </p:spPr>
        </p:pic>
        <p:sp>
          <p:nvSpPr>
            <p:cNvPr id="46" name="文本框 20"/>
            <p:cNvSpPr txBox="1"/>
            <p:nvPr/>
          </p:nvSpPr>
          <p:spPr>
            <a:xfrm>
              <a:off x="2430999" y="3225491"/>
              <a:ext cx="893194" cy="400110"/>
            </a:xfrm>
            <a:prstGeom prst="rect">
              <a:avLst/>
            </a:prstGeom>
            <a:noFill/>
            <a:ln w="9525">
              <a:noFill/>
            </a:ln>
          </p:spPr>
          <p:txBody>
            <a:bodyPr wrap="none" anchor="t">
              <a:spAutoFit/>
            </a:bodyPr>
            <a:lstStyle>
              <a:defPPr>
                <a:defRPr lang="zh-CN"/>
              </a:defPPr>
              <a:lvl1pPr algn="ctr" eaLnBrk="0" hangingPunct="0">
                <a:buSzTx/>
                <a:defRPr sz="1000">
                  <a:solidFill>
                    <a:srgbClr val="808080"/>
                  </a:solidFill>
                  <a:latin typeface="微软雅黑" panose="020B0503020204020204" charset="-122"/>
                  <a:ea typeface="微软雅黑" panose="020B0503020204020204" charset="-122"/>
                </a:defRPr>
              </a:lvl1pPr>
            </a:lstStyle>
            <a:p>
              <a:r>
                <a:rPr lang="zh-CN" altLang="en-US" dirty="0">
                  <a:solidFill>
                    <a:schemeClr val="tx1"/>
                  </a:solidFill>
                </a:rPr>
                <a:t>理工光科</a:t>
              </a:r>
              <a:endParaRPr lang="zh-CN" altLang="en-US" dirty="0">
                <a:solidFill>
                  <a:schemeClr val="tx1"/>
                </a:solidFill>
              </a:endParaRPr>
            </a:p>
            <a:p>
              <a:r>
                <a:rPr lang="zh-CN" altLang="en-US" dirty="0">
                  <a:solidFill>
                    <a:schemeClr val="tx1"/>
                  </a:solidFill>
                </a:rPr>
                <a:t>深证</a:t>
              </a:r>
              <a:r>
                <a:rPr lang="en-US" altLang="zh-CN" dirty="0">
                  <a:solidFill>
                    <a:schemeClr val="tx1"/>
                  </a:solidFill>
                </a:rPr>
                <a:t>300557</a:t>
              </a:r>
              <a:endParaRPr lang="en-US" altLang="zh-CN" dirty="0">
                <a:solidFill>
                  <a:schemeClr val="tx1"/>
                </a:solidFill>
              </a:endParaRPr>
            </a:p>
          </p:txBody>
        </p:sp>
        <p:sp>
          <p:nvSpPr>
            <p:cNvPr id="47" name="文本框 21"/>
            <p:cNvSpPr txBox="1"/>
            <p:nvPr/>
          </p:nvSpPr>
          <p:spPr>
            <a:xfrm>
              <a:off x="910551" y="3220681"/>
              <a:ext cx="1021433" cy="400110"/>
            </a:xfrm>
            <a:prstGeom prst="rect">
              <a:avLst/>
            </a:prstGeom>
            <a:noFill/>
            <a:ln w="9525">
              <a:noFill/>
            </a:ln>
          </p:spPr>
          <p:txBody>
            <a:bodyPr wrap="none" anchor="t">
              <a:spAutoFit/>
            </a:bodyPr>
            <a:lstStyle>
              <a:defPPr>
                <a:defRPr lang="zh-CN"/>
              </a:defPPr>
              <a:lvl1pPr algn="ctr" eaLnBrk="0" hangingPunct="0">
                <a:buSzTx/>
                <a:defRPr sz="1000">
                  <a:solidFill>
                    <a:srgbClr val="808080"/>
                  </a:solidFill>
                  <a:latin typeface="微软雅黑" panose="020B0503020204020204" charset="-122"/>
                  <a:ea typeface="微软雅黑" panose="020B0503020204020204" charset="-122"/>
                </a:defRPr>
              </a:lvl1pPr>
            </a:lstStyle>
            <a:p>
              <a:r>
                <a:rPr lang="zh-CN" altLang="en-US" dirty="0">
                  <a:solidFill>
                    <a:schemeClr val="tx1"/>
                  </a:solidFill>
                </a:rPr>
                <a:t>大唐融合</a:t>
              </a:r>
              <a:endParaRPr lang="zh-CN" altLang="en-US" dirty="0">
                <a:solidFill>
                  <a:schemeClr val="tx1"/>
                </a:solidFill>
              </a:endParaRPr>
            </a:p>
            <a:p>
              <a:r>
                <a:rPr lang="zh-CN" altLang="en-US" dirty="0">
                  <a:solidFill>
                    <a:schemeClr val="tx1"/>
                  </a:solidFill>
                </a:rPr>
                <a:t>新三板</a:t>
              </a:r>
              <a:r>
                <a:rPr lang="en-US" altLang="zh-CN" dirty="0">
                  <a:solidFill>
                    <a:schemeClr val="tx1"/>
                  </a:solidFill>
                </a:rPr>
                <a:t>833035</a:t>
              </a:r>
              <a:endParaRPr lang="en-US" altLang="zh-CN" dirty="0">
                <a:solidFill>
                  <a:schemeClr val="tx1"/>
                </a:solidFill>
              </a:endParaRPr>
            </a:p>
          </p:txBody>
        </p:sp>
        <p:sp>
          <p:nvSpPr>
            <p:cNvPr id="48" name="文本框 22"/>
            <p:cNvSpPr txBox="1"/>
            <p:nvPr/>
          </p:nvSpPr>
          <p:spPr>
            <a:xfrm>
              <a:off x="655554" y="1948008"/>
              <a:ext cx="1589566" cy="400110"/>
            </a:xfrm>
            <a:prstGeom prst="rect">
              <a:avLst/>
            </a:prstGeom>
            <a:noFill/>
            <a:ln w="9525">
              <a:noFill/>
            </a:ln>
          </p:spPr>
          <p:txBody>
            <a:bodyPr wrap="square" anchor="t">
              <a:spAutoFit/>
            </a:bodyPr>
            <a:lstStyle/>
            <a:p>
              <a:pPr algn="ctr" eaLnBrk="0" hangingPunct="0">
                <a:buSzTx/>
              </a:pPr>
              <a:r>
                <a:rPr lang="zh-CN" altLang="en-US" sz="1000" dirty="0">
                  <a:latin typeface="微软雅黑" panose="020B0503020204020204" charset="-122"/>
                  <a:ea typeface="微软雅黑" panose="020B0503020204020204" charset="-122"/>
                </a:rPr>
                <a:t>中芯国际</a:t>
              </a:r>
              <a:endParaRPr lang="zh-CN" altLang="en-US" sz="1000" dirty="0">
                <a:latin typeface="微软雅黑" panose="020B0503020204020204" charset="-122"/>
                <a:ea typeface="微软雅黑" panose="020B0503020204020204" charset="-122"/>
              </a:endParaRPr>
            </a:p>
            <a:p>
              <a:pPr algn="ctr" eaLnBrk="0" hangingPunct="0">
                <a:buSzTx/>
              </a:pPr>
              <a:r>
                <a:rPr lang="zh-CN" altLang="en-US" sz="1000" dirty="0">
                  <a:latin typeface="微软雅黑" panose="020B0503020204020204" charset="-122"/>
                  <a:ea typeface="微软雅黑" panose="020B0503020204020204" charset="-122"/>
                </a:rPr>
                <a:t>纽交所</a:t>
              </a:r>
              <a:r>
                <a:rPr lang="en-US" altLang="zh-CN" sz="1000" dirty="0">
                  <a:latin typeface="微软雅黑" panose="020B0503020204020204" charset="-122"/>
                  <a:ea typeface="微软雅黑" panose="020B0503020204020204" charset="-122"/>
                </a:rPr>
                <a:t>SMI</a:t>
              </a:r>
              <a:r>
                <a:rPr lang="zh-CN" altLang="en-US" sz="1000" dirty="0">
                  <a:latin typeface="微软雅黑" panose="020B0503020204020204" charset="-122"/>
                  <a:ea typeface="微软雅黑" panose="020B0503020204020204" charset="-122"/>
                </a:rPr>
                <a:t>、港股</a:t>
              </a:r>
              <a:r>
                <a:rPr lang="en-US" altLang="zh-CN" sz="1000" dirty="0">
                  <a:latin typeface="微软雅黑" panose="020B0503020204020204" charset="-122"/>
                  <a:ea typeface="微软雅黑" panose="020B0503020204020204" charset="-122"/>
                </a:rPr>
                <a:t>00981</a:t>
              </a:r>
              <a:endParaRPr lang="en-US" altLang="zh-CN" sz="1000" dirty="0">
                <a:latin typeface="微软雅黑" panose="020B0503020204020204" charset="-122"/>
                <a:ea typeface="微软雅黑" panose="020B0503020204020204" charset="-122"/>
              </a:endParaRPr>
            </a:p>
          </p:txBody>
        </p:sp>
      </p:grpSp>
      <p:cxnSp>
        <p:nvCxnSpPr>
          <p:cNvPr id="3" name="直接连接符 2"/>
          <p:cNvCxnSpPr/>
          <p:nvPr/>
        </p:nvCxnSpPr>
        <p:spPr>
          <a:xfrm>
            <a:off x="669924" y="1028700"/>
            <a:ext cx="10850563" cy="0"/>
          </a:xfrm>
          <a:prstGeom prst="line">
            <a:avLst/>
          </a:prstGeom>
          <a:ln w="31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pic>
        <p:nvPicPr>
          <p:cNvPr id="4" name="图片 3"/>
          <p:cNvPicPr>
            <a:picLocks noChangeAspect="1"/>
          </p:cNvPicPr>
          <p:nvPr/>
        </p:nvPicPr>
        <p:blipFill rotWithShape="1">
          <a:blip r:embed="rId12"/>
          <a:srcRect l="8298" t="19329" r="10793" b="20124"/>
          <a:stretch>
            <a:fillRect/>
          </a:stretch>
        </p:blipFill>
        <p:spPr>
          <a:xfrm>
            <a:off x="670118" y="158361"/>
            <a:ext cx="1970529" cy="815514"/>
          </a:xfrm>
          <a:prstGeom prst="rect">
            <a:avLst/>
          </a:prstGeom>
        </p:spPr>
      </p:pic>
      <p:grpSp>
        <p:nvGrpSpPr>
          <p:cNvPr id="51" name="组合 50"/>
          <p:cNvGrpSpPr/>
          <p:nvPr/>
        </p:nvGrpSpPr>
        <p:grpSpPr>
          <a:xfrm>
            <a:off x="7624711" y="2057401"/>
            <a:ext cx="2194996" cy="1125664"/>
            <a:chOff x="4869234" y="3119547"/>
            <a:chExt cx="2194996" cy="1125664"/>
          </a:xfrm>
        </p:grpSpPr>
        <p:sp>
          <p:nvSpPr>
            <p:cNvPr id="52" name="ís1ïḑê"/>
            <p:cNvSpPr txBox="1"/>
            <p:nvPr/>
          </p:nvSpPr>
          <p:spPr bwMode="auto">
            <a:xfrm>
              <a:off x="4869234" y="3119547"/>
              <a:ext cx="1608995" cy="51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eaLnBrk="0" hangingPunct="0">
                <a:lnSpc>
                  <a:spcPct val="120000"/>
                </a:lnSpc>
                <a:buSzTx/>
              </a:pPr>
              <a:r>
                <a:rPr lang="zh-CN" altLang="en-US" sz="1600" b="1" dirty="0">
                  <a:solidFill>
                    <a:schemeClr val="bg1">
                      <a:lumMod val="95000"/>
                    </a:schemeClr>
                  </a:solidFill>
                  <a:latin typeface="微软雅黑" panose="020B0503020204020204" charset="-122"/>
                  <a:ea typeface="微软雅黑" panose="020B0503020204020204" charset="-122"/>
                </a:rPr>
                <a:t>公司注册资本</a:t>
              </a:r>
              <a:endParaRPr lang="zh-CN" altLang="en-US" sz="1600" b="1" dirty="0">
                <a:solidFill>
                  <a:schemeClr val="bg1">
                    <a:lumMod val="95000"/>
                  </a:schemeClr>
                </a:solidFill>
                <a:latin typeface="微软雅黑" panose="020B0503020204020204" charset="-122"/>
                <a:ea typeface="微软雅黑" panose="020B0503020204020204" charset="-122"/>
              </a:endParaRPr>
            </a:p>
          </p:txBody>
        </p:sp>
        <p:sp>
          <p:nvSpPr>
            <p:cNvPr id="56" name="ïsļíḑé"/>
            <p:cNvSpPr/>
            <p:nvPr/>
          </p:nvSpPr>
          <p:spPr bwMode="auto">
            <a:xfrm>
              <a:off x="5084973" y="3868170"/>
              <a:ext cx="253629" cy="253343"/>
            </a:xfrm>
            <a:custGeom>
              <a:avLst/>
              <a:gdLst>
                <a:gd name="T0" fmla="*/ 213 w 427"/>
                <a:gd name="T1" fmla="*/ 0 h 427"/>
                <a:gd name="T2" fmla="*/ 0 w 427"/>
                <a:gd name="T3" fmla="*/ 213 h 427"/>
                <a:gd name="T4" fmla="*/ 213 w 427"/>
                <a:gd name="T5" fmla="*/ 427 h 427"/>
                <a:gd name="T6" fmla="*/ 427 w 427"/>
                <a:gd name="T7" fmla="*/ 213 h 427"/>
                <a:gd name="T8" fmla="*/ 213 w 427"/>
                <a:gd name="T9" fmla="*/ 0 h 427"/>
                <a:gd name="T10" fmla="*/ 180 w 427"/>
                <a:gd name="T11" fmla="*/ 312 h 427"/>
                <a:gd name="T12" fmla="*/ 82 w 427"/>
                <a:gd name="T13" fmla="*/ 214 h 427"/>
                <a:gd name="T14" fmla="*/ 120 w 427"/>
                <a:gd name="T15" fmla="*/ 176 h 427"/>
                <a:gd name="T16" fmla="*/ 180 w 427"/>
                <a:gd name="T17" fmla="*/ 236 h 427"/>
                <a:gd name="T18" fmla="*/ 308 w 427"/>
                <a:gd name="T19" fmla="*/ 108 h 427"/>
                <a:gd name="T20" fmla="*/ 346 w 427"/>
                <a:gd name="T21" fmla="*/ 146 h 427"/>
                <a:gd name="T22" fmla="*/ 180 w 427"/>
                <a:gd name="T23" fmla="*/ 312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7" h="427">
                  <a:moveTo>
                    <a:pt x="213" y="0"/>
                  </a:moveTo>
                  <a:cubicBezTo>
                    <a:pt x="96" y="0"/>
                    <a:pt x="0" y="96"/>
                    <a:pt x="0" y="213"/>
                  </a:cubicBezTo>
                  <a:cubicBezTo>
                    <a:pt x="0" y="331"/>
                    <a:pt x="96" y="427"/>
                    <a:pt x="213" y="427"/>
                  </a:cubicBezTo>
                  <a:cubicBezTo>
                    <a:pt x="331" y="427"/>
                    <a:pt x="427" y="331"/>
                    <a:pt x="427" y="213"/>
                  </a:cubicBezTo>
                  <a:cubicBezTo>
                    <a:pt x="427" y="96"/>
                    <a:pt x="331" y="0"/>
                    <a:pt x="213" y="0"/>
                  </a:cubicBezTo>
                  <a:close/>
                  <a:moveTo>
                    <a:pt x="180" y="312"/>
                  </a:moveTo>
                  <a:lnTo>
                    <a:pt x="82" y="214"/>
                  </a:lnTo>
                  <a:lnTo>
                    <a:pt x="120" y="176"/>
                  </a:lnTo>
                  <a:lnTo>
                    <a:pt x="180" y="236"/>
                  </a:lnTo>
                  <a:lnTo>
                    <a:pt x="308" y="108"/>
                  </a:lnTo>
                  <a:lnTo>
                    <a:pt x="346" y="146"/>
                  </a:lnTo>
                  <a:lnTo>
                    <a:pt x="180" y="312"/>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endParaRPr sz="1600" dirty="0"/>
            </a:p>
          </p:txBody>
        </p:sp>
        <p:sp>
          <p:nvSpPr>
            <p:cNvPr id="54" name="文本框 3"/>
            <p:cNvSpPr txBox="1"/>
            <p:nvPr/>
          </p:nvSpPr>
          <p:spPr>
            <a:xfrm>
              <a:off x="5256068" y="3679607"/>
              <a:ext cx="1808162" cy="565604"/>
            </a:xfrm>
            <a:prstGeom prst="rect">
              <a:avLst/>
            </a:prstGeom>
            <a:noFill/>
            <a:ln w="9525">
              <a:noFill/>
            </a:ln>
          </p:spPr>
          <p:txBody>
            <a:bodyPr anchor="ctr">
              <a:spAutoFit/>
            </a:bodyPr>
            <a:lstStyle/>
            <a:p>
              <a:pPr algn="ctr" eaLnBrk="0" hangingPunct="0">
                <a:lnSpc>
                  <a:spcPct val="120000"/>
                </a:lnSpc>
                <a:buSzTx/>
              </a:pPr>
              <a:r>
                <a:rPr lang="en-US" altLang="zh-CN" sz="2800" b="1" i="1" dirty="0">
                  <a:solidFill>
                    <a:schemeClr val="bg1">
                      <a:lumMod val="95000"/>
                    </a:schemeClr>
                  </a:solidFill>
                  <a:latin typeface="微软雅黑" panose="020B0503020204020204" charset="-122"/>
                  <a:ea typeface="微软雅黑" panose="020B0503020204020204" charset="-122"/>
                </a:rPr>
                <a:t>300</a:t>
              </a:r>
              <a:r>
                <a:rPr lang="zh-CN" altLang="en-US" sz="1400" b="1" i="1" dirty="0">
                  <a:solidFill>
                    <a:schemeClr val="bg1">
                      <a:lumMod val="95000"/>
                    </a:schemeClr>
                  </a:solidFill>
                  <a:latin typeface="微软雅黑" panose="020B0503020204020204" charset="-122"/>
                  <a:ea typeface="微软雅黑" panose="020B0503020204020204" charset="-122"/>
                </a:rPr>
                <a:t>亿元</a:t>
              </a:r>
              <a:endParaRPr lang="en-US" altLang="zh-CN" sz="2000" b="1" i="1" dirty="0">
                <a:solidFill>
                  <a:schemeClr val="bg1">
                    <a:lumMod val="95000"/>
                  </a:schemeClr>
                </a:solidFill>
                <a:latin typeface="微软雅黑" panose="020B0503020204020204" charset="-122"/>
                <a:ea typeface="微软雅黑" panose="020B0503020204020204" charset="-122"/>
              </a:endParaRPr>
            </a:p>
          </p:txBody>
        </p:sp>
      </p:grpSp>
      <p:grpSp>
        <p:nvGrpSpPr>
          <p:cNvPr id="57" name="组合 56"/>
          <p:cNvGrpSpPr/>
          <p:nvPr/>
        </p:nvGrpSpPr>
        <p:grpSpPr>
          <a:xfrm>
            <a:off x="9891755" y="2009522"/>
            <a:ext cx="2166392" cy="1140469"/>
            <a:chOff x="6467123" y="3493172"/>
            <a:chExt cx="2166392" cy="1140469"/>
          </a:xfrm>
        </p:grpSpPr>
        <p:sp>
          <p:nvSpPr>
            <p:cNvPr id="58" name="ís1ïḑê"/>
            <p:cNvSpPr txBox="1"/>
            <p:nvPr/>
          </p:nvSpPr>
          <p:spPr bwMode="auto">
            <a:xfrm>
              <a:off x="6467123" y="3493172"/>
              <a:ext cx="1608995" cy="51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eaLnBrk="0" hangingPunct="0">
                <a:lnSpc>
                  <a:spcPct val="120000"/>
                </a:lnSpc>
                <a:buSzTx/>
              </a:pPr>
              <a:r>
                <a:rPr lang="zh-CN" altLang="en-US" sz="1600" b="1" dirty="0">
                  <a:solidFill>
                    <a:schemeClr val="bg1">
                      <a:lumMod val="95000"/>
                    </a:schemeClr>
                  </a:solidFill>
                  <a:latin typeface="微软雅黑" panose="020B0503020204020204" charset="-122"/>
                  <a:ea typeface="微软雅黑" panose="020B0503020204020204" charset="-122"/>
                </a:rPr>
                <a:t>公司资产总额</a:t>
              </a:r>
              <a:endParaRPr lang="zh-CN" altLang="en-US" sz="1600" b="1" dirty="0">
                <a:solidFill>
                  <a:schemeClr val="bg1">
                    <a:lumMod val="95000"/>
                  </a:schemeClr>
                </a:solidFill>
                <a:latin typeface="微软雅黑" panose="020B0503020204020204" charset="-122"/>
                <a:ea typeface="微软雅黑" panose="020B0503020204020204" charset="-122"/>
              </a:endParaRPr>
            </a:p>
          </p:txBody>
        </p:sp>
        <p:sp>
          <p:nvSpPr>
            <p:cNvPr id="59" name="文本框 3"/>
            <p:cNvSpPr txBox="1"/>
            <p:nvPr/>
          </p:nvSpPr>
          <p:spPr>
            <a:xfrm>
              <a:off x="6825353" y="4068037"/>
              <a:ext cx="1808162" cy="565604"/>
            </a:xfrm>
            <a:prstGeom prst="rect">
              <a:avLst/>
            </a:prstGeom>
            <a:noFill/>
            <a:ln w="9525">
              <a:noFill/>
            </a:ln>
          </p:spPr>
          <p:txBody>
            <a:bodyPr anchor="ctr">
              <a:spAutoFit/>
            </a:bodyPr>
            <a:lstStyle/>
            <a:p>
              <a:pPr algn="ctr" eaLnBrk="0" hangingPunct="0">
                <a:lnSpc>
                  <a:spcPct val="120000"/>
                </a:lnSpc>
                <a:buSzTx/>
              </a:pPr>
              <a:r>
                <a:rPr lang="en-US" altLang="zh-CN" sz="2800" b="1" i="1" dirty="0">
                  <a:solidFill>
                    <a:schemeClr val="bg1">
                      <a:lumMod val="95000"/>
                    </a:schemeClr>
                  </a:solidFill>
                  <a:latin typeface="微软雅黑" panose="020B0503020204020204" charset="-122"/>
                  <a:ea typeface="微软雅黑" panose="020B0503020204020204" charset="-122"/>
                </a:rPr>
                <a:t>800</a:t>
              </a:r>
              <a:r>
                <a:rPr lang="zh-CN" altLang="en-US" sz="1400" b="1" i="1" dirty="0">
                  <a:solidFill>
                    <a:schemeClr val="bg1">
                      <a:lumMod val="95000"/>
                    </a:schemeClr>
                  </a:solidFill>
                  <a:latin typeface="微软雅黑" panose="020B0503020204020204" charset="-122"/>
                  <a:ea typeface="微软雅黑" panose="020B0503020204020204" charset="-122"/>
                </a:rPr>
                <a:t>亿元</a:t>
              </a:r>
              <a:endParaRPr lang="en-US" altLang="zh-CN" sz="2000" b="1" i="1" dirty="0">
                <a:solidFill>
                  <a:schemeClr val="bg1">
                    <a:lumMod val="95000"/>
                  </a:schemeClr>
                </a:solidFill>
                <a:latin typeface="微软雅黑" panose="020B0503020204020204" charset="-122"/>
                <a:ea typeface="微软雅黑" panose="020B0503020204020204" charset="-122"/>
              </a:endParaRPr>
            </a:p>
          </p:txBody>
        </p:sp>
        <p:sp>
          <p:nvSpPr>
            <p:cNvPr id="62" name="ïsļíḑé"/>
            <p:cNvSpPr/>
            <p:nvPr/>
          </p:nvSpPr>
          <p:spPr bwMode="auto">
            <a:xfrm>
              <a:off x="6655241" y="4272196"/>
              <a:ext cx="253629" cy="253343"/>
            </a:xfrm>
            <a:custGeom>
              <a:avLst/>
              <a:gdLst>
                <a:gd name="T0" fmla="*/ 213 w 427"/>
                <a:gd name="T1" fmla="*/ 0 h 427"/>
                <a:gd name="T2" fmla="*/ 0 w 427"/>
                <a:gd name="T3" fmla="*/ 213 h 427"/>
                <a:gd name="T4" fmla="*/ 213 w 427"/>
                <a:gd name="T5" fmla="*/ 427 h 427"/>
                <a:gd name="T6" fmla="*/ 427 w 427"/>
                <a:gd name="T7" fmla="*/ 213 h 427"/>
                <a:gd name="T8" fmla="*/ 213 w 427"/>
                <a:gd name="T9" fmla="*/ 0 h 427"/>
                <a:gd name="T10" fmla="*/ 180 w 427"/>
                <a:gd name="T11" fmla="*/ 312 h 427"/>
                <a:gd name="T12" fmla="*/ 82 w 427"/>
                <a:gd name="T13" fmla="*/ 214 h 427"/>
                <a:gd name="T14" fmla="*/ 120 w 427"/>
                <a:gd name="T15" fmla="*/ 176 h 427"/>
                <a:gd name="T16" fmla="*/ 180 w 427"/>
                <a:gd name="T17" fmla="*/ 236 h 427"/>
                <a:gd name="T18" fmla="*/ 308 w 427"/>
                <a:gd name="T19" fmla="*/ 108 h 427"/>
                <a:gd name="T20" fmla="*/ 346 w 427"/>
                <a:gd name="T21" fmla="*/ 146 h 427"/>
                <a:gd name="T22" fmla="*/ 180 w 427"/>
                <a:gd name="T23" fmla="*/ 312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7" h="427">
                  <a:moveTo>
                    <a:pt x="213" y="0"/>
                  </a:moveTo>
                  <a:cubicBezTo>
                    <a:pt x="96" y="0"/>
                    <a:pt x="0" y="96"/>
                    <a:pt x="0" y="213"/>
                  </a:cubicBezTo>
                  <a:cubicBezTo>
                    <a:pt x="0" y="331"/>
                    <a:pt x="96" y="427"/>
                    <a:pt x="213" y="427"/>
                  </a:cubicBezTo>
                  <a:cubicBezTo>
                    <a:pt x="331" y="427"/>
                    <a:pt x="427" y="331"/>
                    <a:pt x="427" y="213"/>
                  </a:cubicBezTo>
                  <a:cubicBezTo>
                    <a:pt x="427" y="96"/>
                    <a:pt x="331" y="0"/>
                    <a:pt x="213" y="0"/>
                  </a:cubicBezTo>
                  <a:close/>
                  <a:moveTo>
                    <a:pt x="180" y="312"/>
                  </a:moveTo>
                  <a:lnTo>
                    <a:pt x="82" y="214"/>
                  </a:lnTo>
                  <a:lnTo>
                    <a:pt x="120" y="176"/>
                  </a:lnTo>
                  <a:lnTo>
                    <a:pt x="180" y="236"/>
                  </a:lnTo>
                  <a:lnTo>
                    <a:pt x="308" y="108"/>
                  </a:lnTo>
                  <a:lnTo>
                    <a:pt x="346" y="146"/>
                  </a:lnTo>
                  <a:lnTo>
                    <a:pt x="180" y="312"/>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endParaRPr sz="1600"/>
            </a:p>
          </p:txBody>
        </p:sp>
      </p:grpSp>
      <p:grpSp>
        <p:nvGrpSpPr>
          <p:cNvPr id="63" name="组合 62"/>
          <p:cNvGrpSpPr/>
          <p:nvPr/>
        </p:nvGrpSpPr>
        <p:grpSpPr>
          <a:xfrm>
            <a:off x="7605089" y="4053642"/>
            <a:ext cx="2266345" cy="1061864"/>
            <a:chOff x="8352023" y="3144815"/>
            <a:chExt cx="2266345" cy="1061864"/>
          </a:xfrm>
        </p:grpSpPr>
        <p:sp>
          <p:nvSpPr>
            <p:cNvPr id="64" name="ís1ïḑê"/>
            <p:cNvSpPr txBox="1"/>
            <p:nvPr/>
          </p:nvSpPr>
          <p:spPr bwMode="auto">
            <a:xfrm>
              <a:off x="8352023" y="3144815"/>
              <a:ext cx="1608995" cy="51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eaLnBrk="0" hangingPunct="0">
                <a:lnSpc>
                  <a:spcPct val="120000"/>
                </a:lnSpc>
                <a:buSzTx/>
              </a:pPr>
              <a:r>
                <a:rPr lang="zh-CN" altLang="en-US" sz="1600" b="1" dirty="0">
                  <a:solidFill>
                    <a:schemeClr val="bg1">
                      <a:lumMod val="95000"/>
                    </a:schemeClr>
                  </a:solidFill>
                  <a:latin typeface="微软雅黑" panose="020B0503020204020204" charset="-122"/>
                  <a:ea typeface="微软雅黑" panose="020B0503020204020204" charset="-122"/>
                </a:rPr>
                <a:t>年销售收入</a:t>
              </a:r>
              <a:endParaRPr lang="zh-CN" altLang="en-US" sz="1600" b="1" dirty="0">
                <a:solidFill>
                  <a:schemeClr val="bg1">
                    <a:lumMod val="95000"/>
                  </a:schemeClr>
                </a:solidFill>
                <a:latin typeface="微软雅黑" panose="020B0503020204020204" charset="-122"/>
                <a:ea typeface="微软雅黑" panose="020B0503020204020204" charset="-122"/>
              </a:endParaRPr>
            </a:p>
          </p:txBody>
        </p:sp>
        <p:sp>
          <p:nvSpPr>
            <p:cNvPr id="65" name="文本框 3"/>
            <p:cNvSpPr txBox="1"/>
            <p:nvPr/>
          </p:nvSpPr>
          <p:spPr>
            <a:xfrm>
              <a:off x="8810206" y="3641075"/>
              <a:ext cx="1808162" cy="565604"/>
            </a:xfrm>
            <a:prstGeom prst="rect">
              <a:avLst/>
            </a:prstGeom>
            <a:noFill/>
            <a:ln w="9525">
              <a:noFill/>
            </a:ln>
          </p:spPr>
          <p:txBody>
            <a:bodyPr anchor="ctr">
              <a:spAutoFit/>
            </a:bodyPr>
            <a:lstStyle/>
            <a:p>
              <a:pPr algn="ctr" eaLnBrk="0" hangingPunct="0">
                <a:lnSpc>
                  <a:spcPct val="120000"/>
                </a:lnSpc>
                <a:buSzTx/>
              </a:pPr>
              <a:r>
                <a:rPr lang="en-US" altLang="zh-CN" sz="2800" b="1" i="1" dirty="0">
                  <a:solidFill>
                    <a:schemeClr val="bg1">
                      <a:lumMod val="95000"/>
                    </a:schemeClr>
                  </a:solidFill>
                  <a:latin typeface="微软雅黑" panose="020B0503020204020204" charset="-122"/>
                  <a:ea typeface="微软雅黑" panose="020B0503020204020204" charset="-122"/>
                </a:rPr>
                <a:t>1000</a:t>
              </a:r>
              <a:r>
                <a:rPr lang="zh-CN" altLang="en-US" sz="1400" b="1" i="1" dirty="0">
                  <a:solidFill>
                    <a:schemeClr val="bg1">
                      <a:lumMod val="95000"/>
                    </a:schemeClr>
                  </a:solidFill>
                  <a:latin typeface="微软雅黑" panose="020B0503020204020204" charset="-122"/>
                  <a:ea typeface="微软雅黑" panose="020B0503020204020204" charset="-122"/>
                </a:rPr>
                <a:t>亿元</a:t>
              </a:r>
              <a:endParaRPr lang="en-US" altLang="zh-CN" sz="2000" b="1" i="1" dirty="0">
                <a:solidFill>
                  <a:schemeClr val="bg1">
                    <a:lumMod val="95000"/>
                  </a:schemeClr>
                </a:solidFill>
                <a:latin typeface="微软雅黑" panose="020B0503020204020204" charset="-122"/>
                <a:ea typeface="微软雅黑" panose="020B0503020204020204" charset="-122"/>
              </a:endParaRPr>
            </a:p>
          </p:txBody>
        </p:sp>
        <p:sp>
          <p:nvSpPr>
            <p:cNvPr id="68" name="ïsļíḑé"/>
            <p:cNvSpPr/>
            <p:nvPr/>
          </p:nvSpPr>
          <p:spPr bwMode="auto">
            <a:xfrm>
              <a:off x="8641206" y="3817893"/>
              <a:ext cx="253629" cy="253343"/>
            </a:xfrm>
            <a:custGeom>
              <a:avLst/>
              <a:gdLst>
                <a:gd name="T0" fmla="*/ 213 w 427"/>
                <a:gd name="T1" fmla="*/ 0 h 427"/>
                <a:gd name="T2" fmla="*/ 0 w 427"/>
                <a:gd name="T3" fmla="*/ 213 h 427"/>
                <a:gd name="T4" fmla="*/ 213 w 427"/>
                <a:gd name="T5" fmla="*/ 427 h 427"/>
                <a:gd name="T6" fmla="*/ 427 w 427"/>
                <a:gd name="T7" fmla="*/ 213 h 427"/>
                <a:gd name="T8" fmla="*/ 213 w 427"/>
                <a:gd name="T9" fmla="*/ 0 h 427"/>
                <a:gd name="T10" fmla="*/ 180 w 427"/>
                <a:gd name="T11" fmla="*/ 312 h 427"/>
                <a:gd name="T12" fmla="*/ 82 w 427"/>
                <a:gd name="T13" fmla="*/ 214 h 427"/>
                <a:gd name="T14" fmla="*/ 120 w 427"/>
                <a:gd name="T15" fmla="*/ 176 h 427"/>
                <a:gd name="T16" fmla="*/ 180 w 427"/>
                <a:gd name="T17" fmla="*/ 236 h 427"/>
                <a:gd name="T18" fmla="*/ 308 w 427"/>
                <a:gd name="T19" fmla="*/ 108 h 427"/>
                <a:gd name="T20" fmla="*/ 346 w 427"/>
                <a:gd name="T21" fmla="*/ 146 h 427"/>
                <a:gd name="T22" fmla="*/ 180 w 427"/>
                <a:gd name="T23" fmla="*/ 312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7" h="427">
                  <a:moveTo>
                    <a:pt x="213" y="0"/>
                  </a:moveTo>
                  <a:cubicBezTo>
                    <a:pt x="96" y="0"/>
                    <a:pt x="0" y="96"/>
                    <a:pt x="0" y="213"/>
                  </a:cubicBezTo>
                  <a:cubicBezTo>
                    <a:pt x="0" y="331"/>
                    <a:pt x="96" y="427"/>
                    <a:pt x="213" y="427"/>
                  </a:cubicBezTo>
                  <a:cubicBezTo>
                    <a:pt x="331" y="427"/>
                    <a:pt x="427" y="331"/>
                    <a:pt x="427" y="213"/>
                  </a:cubicBezTo>
                  <a:cubicBezTo>
                    <a:pt x="427" y="96"/>
                    <a:pt x="331" y="0"/>
                    <a:pt x="213" y="0"/>
                  </a:cubicBezTo>
                  <a:close/>
                  <a:moveTo>
                    <a:pt x="180" y="312"/>
                  </a:moveTo>
                  <a:lnTo>
                    <a:pt x="82" y="214"/>
                  </a:lnTo>
                  <a:lnTo>
                    <a:pt x="120" y="176"/>
                  </a:lnTo>
                  <a:lnTo>
                    <a:pt x="180" y="236"/>
                  </a:lnTo>
                  <a:lnTo>
                    <a:pt x="308" y="108"/>
                  </a:lnTo>
                  <a:lnTo>
                    <a:pt x="346" y="146"/>
                  </a:lnTo>
                  <a:lnTo>
                    <a:pt x="180" y="312"/>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p>
          </p:txBody>
        </p:sp>
      </p:grpSp>
      <p:grpSp>
        <p:nvGrpSpPr>
          <p:cNvPr id="69" name="组合 68"/>
          <p:cNvGrpSpPr/>
          <p:nvPr/>
        </p:nvGrpSpPr>
        <p:grpSpPr>
          <a:xfrm>
            <a:off x="9950025" y="4066245"/>
            <a:ext cx="2083896" cy="1023373"/>
            <a:chOff x="10091262" y="3185471"/>
            <a:chExt cx="2083896" cy="1023373"/>
          </a:xfrm>
        </p:grpSpPr>
        <p:sp>
          <p:nvSpPr>
            <p:cNvPr id="70" name="ís1ïḑê"/>
            <p:cNvSpPr txBox="1"/>
            <p:nvPr/>
          </p:nvSpPr>
          <p:spPr bwMode="auto">
            <a:xfrm>
              <a:off x="10091262" y="3185471"/>
              <a:ext cx="1608995" cy="51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eaLnBrk="0" hangingPunct="0">
                <a:lnSpc>
                  <a:spcPct val="120000"/>
                </a:lnSpc>
                <a:buSzTx/>
              </a:pPr>
              <a:r>
                <a:rPr lang="zh-CN" altLang="en-US" sz="1600" b="1" dirty="0">
                  <a:solidFill>
                    <a:schemeClr val="bg1">
                      <a:lumMod val="95000"/>
                    </a:schemeClr>
                  </a:solidFill>
                  <a:latin typeface="微软雅黑" panose="020B0503020204020204" charset="-122"/>
                  <a:ea typeface="微软雅黑" panose="020B0503020204020204" charset="-122"/>
                </a:rPr>
                <a:t>公司员工人数</a:t>
              </a:r>
              <a:endParaRPr lang="zh-CN" altLang="en-US" sz="1600" b="1" dirty="0">
                <a:solidFill>
                  <a:schemeClr val="bg1">
                    <a:lumMod val="95000"/>
                  </a:schemeClr>
                </a:solidFill>
                <a:latin typeface="微软雅黑" panose="020B0503020204020204" charset="-122"/>
                <a:ea typeface="微软雅黑" panose="020B0503020204020204" charset="-122"/>
              </a:endParaRPr>
            </a:p>
          </p:txBody>
        </p:sp>
        <p:sp>
          <p:nvSpPr>
            <p:cNvPr id="71" name="文本框 3"/>
            <p:cNvSpPr txBox="1"/>
            <p:nvPr/>
          </p:nvSpPr>
          <p:spPr>
            <a:xfrm>
              <a:off x="10366996" y="3643240"/>
              <a:ext cx="1808162" cy="565604"/>
            </a:xfrm>
            <a:prstGeom prst="rect">
              <a:avLst/>
            </a:prstGeom>
            <a:noFill/>
            <a:ln w="9525">
              <a:noFill/>
            </a:ln>
          </p:spPr>
          <p:txBody>
            <a:bodyPr anchor="ctr">
              <a:spAutoFit/>
            </a:bodyPr>
            <a:lstStyle/>
            <a:p>
              <a:pPr algn="ctr" eaLnBrk="0" hangingPunct="0">
                <a:lnSpc>
                  <a:spcPct val="120000"/>
                </a:lnSpc>
                <a:buSzTx/>
              </a:pPr>
              <a:r>
                <a:rPr lang="en-US" altLang="zh-CN" sz="2800" b="1" i="1" dirty="0">
                  <a:solidFill>
                    <a:schemeClr val="bg1">
                      <a:lumMod val="95000"/>
                    </a:schemeClr>
                  </a:solidFill>
                  <a:latin typeface="微软雅黑" panose="020B0503020204020204" charset="-122"/>
                  <a:ea typeface="微软雅黑" panose="020B0503020204020204" charset="-122"/>
                </a:rPr>
                <a:t>3.8</a:t>
              </a:r>
              <a:r>
                <a:rPr lang="zh-CN" altLang="en-US" sz="1400" b="1" i="1" dirty="0">
                  <a:solidFill>
                    <a:schemeClr val="bg1">
                      <a:lumMod val="95000"/>
                    </a:schemeClr>
                  </a:solidFill>
                  <a:latin typeface="微软雅黑" panose="020B0503020204020204" charset="-122"/>
                  <a:ea typeface="微软雅黑" panose="020B0503020204020204" charset="-122"/>
                </a:rPr>
                <a:t>万人</a:t>
              </a:r>
              <a:endParaRPr lang="en-US" altLang="zh-CN" sz="2000" b="1" i="1" dirty="0">
                <a:solidFill>
                  <a:schemeClr val="bg1">
                    <a:lumMod val="95000"/>
                  </a:schemeClr>
                </a:solidFill>
                <a:latin typeface="微软雅黑" panose="020B0503020204020204" charset="-122"/>
                <a:ea typeface="微软雅黑" panose="020B0503020204020204" charset="-122"/>
              </a:endParaRPr>
            </a:p>
          </p:txBody>
        </p:sp>
        <p:sp>
          <p:nvSpPr>
            <p:cNvPr id="74" name="ïsļíḑé"/>
            <p:cNvSpPr/>
            <p:nvPr/>
          </p:nvSpPr>
          <p:spPr bwMode="auto">
            <a:xfrm>
              <a:off x="10267143" y="3844370"/>
              <a:ext cx="253629" cy="253343"/>
            </a:xfrm>
            <a:custGeom>
              <a:avLst/>
              <a:gdLst>
                <a:gd name="T0" fmla="*/ 213 w 427"/>
                <a:gd name="T1" fmla="*/ 0 h 427"/>
                <a:gd name="T2" fmla="*/ 0 w 427"/>
                <a:gd name="T3" fmla="*/ 213 h 427"/>
                <a:gd name="T4" fmla="*/ 213 w 427"/>
                <a:gd name="T5" fmla="*/ 427 h 427"/>
                <a:gd name="T6" fmla="*/ 427 w 427"/>
                <a:gd name="T7" fmla="*/ 213 h 427"/>
                <a:gd name="T8" fmla="*/ 213 w 427"/>
                <a:gd name="T9" fmla="*/ 0 h 427"/>
                <a:gd name="T10" fmla="*/ 180 w 427"/>
                <a:gd name="T11" fmla="*/ 312 h 427"/>
                <a:gd name="T12" fmla="*/ 82 w 427"/>
                <a:gd name="T13" fmla="*/ 214 h 427"/>
                <a:gd name="T14" fmla="*/ 120 w 427"/>
                <a:gd name="T15" fmla="*/ 176 h 427"/>
                <a:gd name="T16" fmla="*/ 180 w 427"/>
                <a:gd name="T17" fmla="*/ 236 h 427"/>
                <a:gd name="T18" fmla="*/ 308 w 427"/>
                <a:gd name="T19" fmla="*/ 108 h 427"/>
                <a:gd name="T20" fmla="*/ 346 w 427"/>
                <a:gd name="T21" fmla="*/ 146 h 427"/>
                <a:gd name="T22" fmla="*/ 180 w 427"/>
                <a:gd name="T23" fmla="*/ 312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7" h="427">
                  <a:moveTo>
                    <a:pt x="213" y="0"/>
                  </a:moveTo>
                  <a:cubicBezTo>
                    <a:pt x="96" y="0"/>
                    <a:pt x="0" y="96"/>
                    <a:pt x="0" y="213"/>
                  </a:cubicBezTo>
                  <a:cubicBezTo>
                    <a:pt x="0" y="331"/>
                    <a:pt x="96" y="427"/>
                    <a:pt x="213" y="427"/>
                  </a:cubicBezTo>
                  <a:cubicBezTo>
                    <a:pt x="331" y="427"/>
                    <a:pt x="427" y="331"/>
                    <a:pt x="427" y="213"/>
                  </a:cubicBezTo>
                  <a:cubicBezTo>
                    <a:pt x="427" y="96"/>
                    <a:pt x="331" y="0"/>
                    <a:pt x="213" y="0"/>
                  </a:cubicBezTo>
                  <a:close/>
                  <a:moveTo>
                    <a:pt x="180" y="312"/>
                  </a:moveTo>
                  <a:lnTo>
                    <a:pt x="82" y="214"/>
                  </a:lnTo>
                  <a:lnTo>
                    <a:pt x="120" y="176"/>
                  </a:lnTo>
                  <a:lnTo>
                    <a:pt x="180" y="236"/>
                  </a:lnTo>
                  <a:lnTo>
                    <a:pt x="308" y="108"/>
                  </a:lnTo>
                  <a:lnTo>
                    <a:pt x="346" y="146"/>
                  </a:lnTo>
                  <a:lnTo>
                    <a:pt x="180" y="312"/>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p>
          </p:txBody>
        </p:sp>
      </p:grpSp>
    </p:spTree>
  </p:cSld>
  <p:clrMapOvr>
    <a:masterClrMapping/>
  </p:clrMapOvr>
  <mc:AlternateContent xmlns:mc="http://schemas.openxmlformats.org/markup-compatibility/2006">
    <mc:Choice xmlns:p14="http://schemas.microsoft.com/office/powerpoint/2010/main" Requires="p14">
      <p:transition spd="slow" p14:dur="2250" advClick="0" advTm="23000">
        <p:cut/>
      </p:transition>
    </mc:Choice>
    <mc:Fallback>
      <p:transition spd="slow" advClick="0" advTm="23000">
        <p:cut/>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出自【趣你的PPT】(微信:qunideppt)：最优质的PPT资源库"/>
          <p:cNvSpPr/>
          <p:nvPr/>
        </p:nvSpPr>
        <p:spPr>
          <a:xfrm rot="10800000">
            <a:off x="5190613" y="241828"/>
            <a:ext cx="707773" cy="707773"/>
          </a:xfrm>
          <a:prstGeom prst="chevron">
            <a:avLst/>
          </a:prstGeom>
          <a:solidFill>
            <a:srgbClr val="FFFFFF">
              <a:alpha val="4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微软雅黑" panose="020B0503020204020204" charset="-122"/>
              <a:sym typeface="微软雅黑" panose="020B0503020204020204" charset="-122"/>
            </a:endParaRPr>
          </a:p>
        </p:txBody>
      </p:sp>
      <p:sp>
        <p:nvSpPr>
          <p:cNvPr id="39" name="出自【趣你的PPT】(微信:qunideppt)：最优质的PPT资源库"/>
          <p:cNvSpPr/>
          <p:nvPr/>
        </p:nvSpPr>
        <p:spPr>
          <a:xfrm rot="10800000">
            <a:off x="4424755" y="241828"/>
            <a:ext cx="707773" cy="707773"/>
          </a:xfrm>
          <a:prstGeom prst="chevron">
            <a:avLst/>
          </a:prstGeom>
          <a:solidFill>
            <a:srgbClr val="FFFFFF">
              <a:alpha val="4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latin typeface="微软雅黑" panose="020B0503020204020204" charset="-122"/>
              <a:sym typeface="微软雅黑" panose="020B0503020204020204" charset="-122"/>
            </a:endParaRPr>
          </a:p>
        </p:txBody>
      </p:sp>
      <p:sp>
        <p:nvSpPr>
          <p:cNvPr id="41" name="出自【趣你的PPT】(微信:qunideppt)：最优质的PPT资源库"/>
          <p:cNvSpPr txBox="1"/>
          <p:nvPr/>
        </p:nvSpPr>
        <p:spPr>
          <a:xfrm>
            <a:off x="6837680" y="1053774"/>
            <a:ext cx="4499097" cy="922020"/>
          </a:xfrm>
          <a:prstGeom prst="rect">
            <a:avLst/>
          </a:prstGeom>
          <a:noFill/>
        </p:spPr>
        <p:txBody>
          <a:bodyPr wrap="square" rtlCol="0">
            <a:spAutoFit/>
          </a:bodyPr>
          <a:lstStyle/>
          <a:p>
            <a:pPr algn="dist"/>
            <a:r>
              <a:rPr lang="zh-CN" altLang="en-US" sz="5400" b="1" dirty="0">
                <a:solidFill>
                  <a:schemeClr val="bg1"/>
                </a:solidFill>
                <a:latin typeface="微软雅黑" panose="020B0503020204020204" charset="-122"/>
                <a:sym typeface="微软雅黑" panose="020B0503020204020204" charset="-122"/>
              </a:rPr>
              <a:t>企业简介</a:t>
            </a:r>
            <a:endParaRPr lang="zh-CN" altLang="en-US" sz="5400" b="1" dirty="0">
              <a:solidFill>
                <a:schemeClr val="bg1"/>
              </a:solidFill>
              <a:latin typeface="微软雅黑" panose="020B0503020204020204" charset="-122"/>
              <a:sym typeface="微软雅黑" panose="020B0503020204020204" charset="-122"/>
            </a:endParaRPr>
          </a:p>
        </p:txBody>
      </p:sp>
      <p:sp>
        <p:nvSpPr>
          <p:cNvPr id="42" name="出自【趣你的PPT】(微信:qunideppt)：最优质的PPT资源库"/>
          <p:cNvSpPr/>
          <p:nvPr/>
        </p:nvSpPr>
        <p:spPr>
          <a:xfrm>
            <a:off x="6990759" y="2610862"/>
            <a:ext cx="174546" cy="174546"/>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charset="-122"/>
              <a:sym typeface="微软雅黑" panose="020B0503020204020204" charset="-122"/>
            </a:endParaRPr>
          </a:p>
        </p:txBody>
      </p:sp>
      <p:sp>
        <p:nvSpPr>
          <p:cNvPr id="46" name="出自【趣你的PPT】(微信:qunideppt)：最优质的PPT资源库"/>
          <p:cNvSpPr txBox="1"/>
          <p:nvPr/>
        </p:nvSpPr>
        <p:spPr>
          <a:xfrm>
            <a:off x="7346788" y="2436525"/>
            <a:ext cx="604653" cy="523220"/>
          </a:xfrm>
          <a:prstGeom prst="rect">
            <a:avLst/>
          </a:prstGeom>
          <a:noFill/>
        </p:spPr>
        <p:txBody>
          <a:bodyPr wrap="none" rtlCol="0">
            <a:spAutoFit/>
          </a:bodyPr>
          <a:lstStyle/>
          <a:p>
            <a:r>
              <a:rPr lang="en-US" altLang="zh-CN" sz="2800" dirty="0">
                <a:solidFill>
                  <a:schemeClr val="bg1"/>
                </a:solidFill>
                <a:latin typeface="微软雅黑" panose="020B0503020204020204" charset="-122"/>
                <a:sym typeface="微软雅黑" panose="020B0503020204020204" charset="-122"/>
              </a:rPr>
              <a:t>01</a:t>
            </a:r>
            <a:endParaRPr lang="zh-CN" altLang="en-US" sz="2800" dirty="0">
              <a:solidFill>
                <a:schemeClr val="bg1"/>
              </a:solidFill>
              <a:latin typeface="微软雅黑" panose="020B0503020204020204" charset="-122"/>
              <a:sym typeface="微软雅黑" panose="020B0503020204020204" charset="-122"/>
            </a:endParaRPr>
          </a:p>
        </p:txBody>
      </p:sp>
      <p:cxnSp>
        <p:nvCxnSpPr>
          <p:cNvPr id="51" name="出自【趣你的PPT】(微信:qunideppt)：最优质的PPT资源库"/>
          <p:cNvCxnSpPr/>
          <p:nvPr/>
        </p:nvCxnSpPr>
        <p:spPr>
          <a:xfrm>
            <a:off x="8003828" y="2436525"/>
            <a:ext cx="0" cy="523220"/>
          </a:xfrm>
          <a:prstGeom prst="line">
            <a:avLst/>
          </a:prstGeom>
          <a:ln w="12700">
            <a:solidFill>
              <a:srgbClr val="FFFFFF">
                <a:alpha val="60000"/>
              </a:srgbClr>
            </a:solidFill>
          </a:ln>
        </p:spPr>
        <p:style>
          <a:lnRef idx="1">
            <a:schemeClr val="accent1"/>
          </a:lnRef>
          <a:fillRef idx="0">
            <a:schemeClr val="accent1"/>
          </a:fillRef>
          <a:effectRef idx="0">
            <a:schemeClr val="accent1"/>
          </a:effectRef>
          <a:fontRef idx="minor">
            <a:schemeClr val="tx1"/>
          </a:fontRef>
        </p:style>
      </p:cxnSp>
      <p:sp>
        <p:nvSpPr>
          <p:cNvPr id="55" name="出自【趣你的PPT】(微信:qunideppt)：最优质的PPT资源库"/>
          <p:cNvSpPr txBox="1"/>
          <p:nvPr/>
        </p:nvSpPr>
        <p:spPr>
          <a:xfrm>
            <a:off x="8360410" y="2438568"/>
            <a:ext cx="1620957" cy="523220"/>
          </a:xfrm>
          <a:prstGeom prst="rect">
            <a:avLst/>
          </a:prstGeom>
          <a:noFill/>
        </p:spPr>
        <p:txBody>
          <a:bodyPr wrap="none" rtlCol="0">
            <a:spAutoFit/>
          </a:bodyPr>
          <a:lstStyle/>
          <a:p>
            <a:r>
              <a:rPr lang="zh-CN" altLang="en-US" sz="2800" b="1" dirty="0">
                <a:solidFill>
                  <a:schemeClr val="bg1"/>
                </a:solidFill>
                <a:latin typeface="微软雅黑" panose="020B0503020204020204" charset="-122"/>
                <a:sym typeface="微软雅黑" panose="020B0503020204020204" charset="-122"/>
              </a:rPr>
              <a:t>项目介绍</a:t>
            </a:r>
            <a:endParaRPr lang="zh-CN" altLang="en-US" sz="2800" b="1" dirty="0">
              <a:solidFill>
                <a:schemeClr val="bg1"/>
              </a:solidFill>
              <a:latin typeface="微软雅黑" panose="020B0503020204020204" charset="-122"/>
              <a:sym typeface="微软雅黑" panose="020B0503020204020204" charset="-122"/>
            </a:endParaRPr>
          </a:p>
        </p:txBody>
      </p:sp>
      <p:sp>
        <p:nvSpPr>
          <p:cNvPr id="43" name="出自【趣你的PPT】(微信:qunideppt)：最优质的PPT资源库"/>
          <p:cNvSpPr/>
          <p:nvPr/>
        </p:nvSpPr>
        <p:spPr>
          <a:xfrm>
            <a:off x="6990759" y="3615128"/>
            <a:ext cx="174546" cy="174546"/>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charset="-122"/>
              <a:sym typeface="微软雅黑" panose="020B0503020204020204" charset="-122"/>
            </a:endParaRPr>
          </a:p>
        </p:txBody>
      </p:sp>
      <p:sp>
        <p:nvSpPr>
          <p:cNvPr id="47" name="出自【趣你的PPT】(微信:qunideppt)：最优质的PPT资源库"/>
          <p:cNvSpPr txBox="1"/>
          <p:nvPr/>
        </p:nvSpPr>
        <p:spPr>
          <a:xfrm>
            <a:off x="7346788" y="3440791"/>
            <a:ext cx="604653" cy="523220"/>
          </a:xfrm>
          <a:prstGeom prst="rect">
            <a:avLst/>
          </a:prstGeom>
          <a:noFill/>
        </p:spPr>
        <p:txBody>
          <a:bodyPr wrap="none" rtlCol="0">
            <a:spAutoFit/>
          </a:bodyPr>
          <a:lstStyle/>
          <a:p>
            <a:r>
              <a:rPr lang="en-US" altLang="zh-CN" sz="2800" dirty="0">
                <a:solidFill>
                  <a:schemeClr val="bg1"/>
                </a:solidFill>
                <a:latin typeface="微软雅黑" panose="020B0503020204020204" charset="-122"/>
                <a:sym typeface="微软雅黑" panose="020B0503020204020204" charset="-122"/>
              </a:rPr>
              <a:t>02</a:t>
            </a:r>
            <a:endParaRPr lang="zh-CN" altLang="en-US" sz="2800" dirty="0">
              <a:solidFill>
                <a:schemeClr val="bg1"/>
              </a:solidFill>
              <a:latin typeface="微软雅黑" panose="020B0503020204020204" charset="-122"/>
              <a:sym typeface="微软雅黑" panose="020B0503020204020204" charset="-122"/>
            </a:endParaRPr>
          </a:p>
        </p:txBody>
      </p:sp>
      <p:cxnSp>
        <p:nvCxnSpPr>
          <p:cNvPr id="52" name="出自【趣你的PPT】(微信:qunideppt)：最优质的PPT资源库"/>
          <p:cNvCxnSpPr/>
          <p:nvPr/>
        </p:nvCxnSpPr>
        <p:spPr>
          <a:xfrm>
            <a:off x="8003828" y="3440791"/>
            <a:ext cx="0" cy="523220"/>
          </a:xfrm>
          <a:prstGeom prst="line">
            <a:avLst/>
          </a:prstGeom>
          <a:ln w="12700">
            <a:solidFill>
              <a:srgbClr val="FFFFFF">
                <a:alpha val="60000"/>
              </a:srgbClr>
            </a:solidFill>
          </a:ln>
        </p:spPr>
        <p:style>
          <a:lnRef idx="1">
            <a:schemeClr val="accent1"/>
          </a:lnRef>
          <a:fillRef idx="0">
            <a:schemeClr val="accent1"/>
          </a:fillRef>
          <a:effectRef idx="0">
            <a:schemeClr val="accent1"/>
          </a:effectRef>
          <a:fontRef idx="minor">
            <a:schemeClr val="tx1"/>
          </a:fontRef>
        </p:style>
      </p:cxnSp>
      <p:sp>
        <p:nvSpPr>
          <p:cNvPr id="56" name="出自【趣你的PPT】(微信:qunideppt)：最优质的PPT资源库"/>
          <p:cNvSpPr txBox="1"/>
          <p:nvPr/>
        </p:nvSpPr>
        <p:spPr>
          <a:xfrm>
            <a:off x="8360410" y="3438683"/>
            <a:ext cx="1620957" cy="523220"/>
          </a:xfrm>
          <a:prstGeom prst="rect">
            <a:avLst/>
          </a:prstGeom>
          <a:noFill/>
        </p:spPr>
        <p:txBody>
          <a:bodyPr wrap="none" rtlCol="0">
            <a:spAutoFit/>
          </a:bodyPr>
          <a:lstStyle/>
          <a:p>
            <a:r>
              <a:rPr lang="zh-CN" altLang="en-US" sz="2800" b="1" dirty="0">
                <a:solidFill>
                  <a:schemeClr val="bg1"/>
                </a:solidFill>
                <a:latin typeface="微软雅黑" panose="020B0503020204020204" charset="-122"/>
                <a:sym typeface="微软雅黑" panose="020B0503020204020204" charset="-122"/>
              </a:rPr>
              <a:t>产品运营</a:t>
            </a:r>
            <a:endParaRPr lang="zh-CN" altLang="en-US" sz="2800" b="1" dirty="0">
              <a:solidFill>
                <a:schemeClr val="bg1"/>
              </a:solidFill>
              <a:latin typeface="微软雅黑" panose="020B0503020204020204" charset="-122"/>
              <a:sym typeface="微软雅黑" panose="020B0503020204020204" charset="-122"/>
            </a:endParaRPr>
          </a:p>
        </p:txBody>
      </p:sp>
      <p:sp>
        <p:nvSpPr>
          <p:cNvPr id="44" name="出自【趣你的PPT】(微信:qunideppt)：最优质的PPT资源库"/>
          <p:cNvSpPr/>
          <p:nvPr/>
        </p:nvSpPr>
        <p:spPr>
          <a:xfrm>
            <a:off x="6990759" y="4621502"/>
            <a:ext cx="174546" cy="174546"/>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charset="-122"/>
              <a:sym typeface="微软雅黑" panose="020B0503020204020204" charset="-122"/>
            </a:endParaRPr>
          </a:p>
        </p:txBody>
      </p:sp>
      <p:sp>
        <p:nvSpPr>
          <p:cNvPr id="48" name="出自【趣你的PPT】(微信:qunideppt)：最优质的PPT资源库"/>
          <p:cNvSpPr txBox="1"/>
          <p:nvPr/>
        </p:nvSpPr>
        <p:spPr>
          <a:xfrm>
            <a:off x="7346788" y="4447165"/>
            <a:ext cx="604653" cy="523220"/>
          </a:xfrm>
          <a:prstGeom prst="rect">
            <a:avLst/>
          </a:prstGeom>
          <a:noFill/>
        </p:spPr>
        <p:txBody>
          <a:bodyPr wrap="none" rtlCol="0">
            <a:spAutoFit/>
          </a:bodyPr>
          <a:lstStyle/>
          <a:p>
            <a:r>
              <a:rPr lang="en-US" altLang="zh-CN" sz="2800" dirty="0">
                <a:solidFill>
                  <a:schemeClr val="bg1"/>
                </a:solidFill>
                <a:latin typeface="微软雅黑" panose="020B0503020204020204" charset="-122"/>
                <a:sym typeface="微软雅黑" panose="020B0503020204020204" charset="-122"/>
              </a:rPr>
              <a:t>03</a:t>
            </a:r>
            <a:endParaRPr lang="zh-CN" altLang="en-US" sz="2800" dirty="0">
              <a:solidFill>
                <a:schemeClr val="bg1"/>
              </a:solidFill>
              <a:latin typeface="微软雅黑" panose="020B0503020204020204" charset="-122"/>
              <a:sym typeface="微软雅黑" panose="020B0503020204020204" charset="-122"/>
            </a:endParaRPr>
          </a:p>
        </p:txBody>
      </p:sp>
      <p:cxnSp>
        <p:nvCxnSpPr>
          <p:cNvPr id="53" name="出自【趣你的PPT】(微信:qunideppt)：最优质的PPT资源库"/>
          <p:cNvCxnSpPr/>
          <p:nvPr/>
        </p:nvCxnSpPr>
        <p:spPr>
          <a:xfrm>
            <a:off x="8003828" y="4462292"/>
            <a:ext cx="0" cy="523220"/>
          </a:xfrm>
          <a:prstGeom prst="line">
            <a:avLst/>
          </a:prstGeom>
          <a:ln w="12700">
            <a:solidFill>
              <a:srgbClr val="FFFFFF">
                <a:alpha val="60000"/>
              </a:srgbClr>
            </a:solidFill>
          </a:ln>
        </p:spPr>
        <p:style>
          <a:lnRef idx="1">
            <a:schemeClr val="accent1"/>
          </a:lnRef>
          <a:fillRef idx="0">
            <a:schemeClr val="accent1"/>
          </a:fillRef>
          <a:effectRef idx="0">
            <a:schemeClr val="accent1"/>
          </a:effectRef>
          <a:fontRef idx="minor">
            <a:schemeClr val="tx1"/>
          </a:fontRef>
        </p:style>
      </p:cxnSp>
      <p:sp>
        <p:nvSpPr>
          <p:cNvPr id="57" name="出自【趣你的PPT】(微信:qunideppt)：最优质的PPT资源库"/>
          <p:cNvSpPr txBox="1"/>
          <p:nvPr/>
        </p:nvSpPr>
        <p:spPr>
          <a:xfrm>
            <a:off x="8360410" y="4440906"/>
            <a:ext cx="1620957" cy="523220"/>
          </a:xfrm>
          <a:prstGeom prst="rect">
            <a:avLst/>
          </a:prstGeom>
          <a:noFill/>
        </p:spPr>
        <p:txBody>
          <a:bodyPr wrap="none" rtlCol="0">
            <a:spAutoFit/>
          </a:bodyPr>
          <a:lstStyle/>
          <a:p>
            <a:r>
              <a:rPr lang="zh-CN" altLang="en-US" sz="2800" b="1" dirty="0">
                <a:solidFill>
                  <a:schemeClr val="bg1"/>
                </a:solidFill>
                <a:latin typeface="微软雅黑" panose="020B0503020204020204" charset="-122"/>
                <a:sym typeface="微软雅黑" panose="020B0503020204020204" charset="-122"/>
              </a:rPr>
              <a:t>团队介绍</a:t>
            </a:r>
            <a:endParaRPr lang="zh-CN" altLang="en-US" sz="2800" b="1" dirty="0">
              <a:solidFill>
                <a:schemeClr val="bg1"/>
              </a:solidFill>
              <a:latin typeface="微软雅黑" panose="020B0503020204020204" charset="-122"/>
              <a:sym typeface="微软雅黑" panose="020B0503020204020204" charset="-122"/>
            </a:endParaRPr>
          </a:p>
        </p:txBody>
      </p:sp>
      <p:sp>
        <p:nvSpPr>
          <p:cNvPr id="45" name="出自【趣你的PPT】(微信:qunideppt)：最优质的PPT资源库"/>
          <p:cNvSpPr/>
          <p:nvPr/>
        </p:nvSpPr>
        <p:spPr>
          <a:xfrm>
            <a:off x="6990759" y="5636745"/>
            <a:ext cx="174546" cy="174546"/>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charset="-122"/>
              <a:sym typeface="微软雅黑" panose="020B0503020204020204" charset="-122"/>
            </a:endParaRPr>
          </a:p>
        </p:txBody>
      </p:sp>
      <p:sp>
        <p:nvSpPr>
          <p:cNvPr id="49" name="出自【趣你的PPT】(微信:qunideppt)：最优质的PPT资源库"/>
          <p:cNvSpPr txBox="1"/>
          <p:nvPr/>
        </p:nvSpPr>
        <p:spPr>
          <a:xfrm>
            <a:off x="7346788" y="5462408"/>
            <a:ext cx="604653" cy="523220"/>
          </a:xfrm>
          <a:prstGeom prst="rect">
            <a:avLst/>
          </a:prstGeom>
          <a:noFill/>
        </p:spPr>
        <p:txBody>
          <a:bodyPr wrap="none" rtlCol="0">
            <a:spAutoFit/>
          </a:bodyPr>
          <a:lstStyle/>
          <a:p>
            <a:r>
              <a:rPr lang="en-US" altLang="zh-CN" sz="2800" dirty="0">
                <a:solidFill>
                  <a:schemeClr val="bg1"/>
                </a:solidFill>
                <a:latin typeface="微软雅黑" panose="020B0503020204020204" charset="-122"/>
                <a:sym typeface="微软雅黑" panose="020B0503020204020204" charset="-122"/>
              </a:rPr>
              <a:t>04</a:t>
            </a:r>
            <a:endParaRPr lang="zh-CN" altLang="en-US" sz="2800" dirty="0">
              <a:solidFill>
                <a:schemeClr val="bg1"/>
              </a:solidFill>
              <a:latin typeface="微软雅黑" panose="020B0503020204020204" charset="-122"/>
              <a:sym typeface="微软雅黑" panose="020B0503020204020204" charset="-122"/>
            </a:endParaRPr>
          </a:p>
        </p:txBody>
      </p:sp>
      <p:cxnSp>
        <p:nvCxnSpPr>
          <p:cNvPr id="54" name="出自【趣你的PPT】(微信:qunideppt)：最优质的PPT资源库"/>
          <p:cNvCxnSpPr/>
          <p:nvPr/>
        </p:nvCxnSpPr>
        <p:spPr>
          <a:xfrm>
            <a:off x="8003828" y="5547530"/>
            <a:ext cx="0" cy="523220"/>
          </a:xfrm>
          <a:prstGeom prst="line">
            <a:avLst/>
          </a:prstGeom>
          <a:ln w="12700">
            <a:solidFill>
              <a:srgbClr val="FFFFFF">
                <a:alpha val="60000"/>
              </a:srgbClr>
            </a:solidFill>
          </a:ln>
        </p:spPr>
        <p:style>
          <a:lnRef idx="1">
            <a:schemeClr val="accent1"/>
          </a:lnRef>
          <a:fillRef idx="0">
            <a:schemeClr val="accent1"/>
          </a:fillRef>
          <a:effectRef idx="0">
            <a:schemeClr val="accent1"/>
          </a:effectRef>
          <a:fontRef idx="minor">
            <a:schemeClr val="tx1"/>
          </a:fontRef>
        </p:style>
      </p:cxnSp>
      <p:sp>
        <p:nvSpPr>
          <p:cNvPr id="58" name="出自【趣你的PPT】(微信:qunideppt)：最优质的PPT资源库"/>
          <p:cNvSpPr txBox="1"/>
          <p:nvPr/>
        </p:nvSpPr>
        <p:spPr>
          <a:xfrm>
            <a:off x="8360410" y="5466170"/>
            <a:ext cx="1620957" cy="523220"/>
          </a:xfrm>
          <a:prstGeom prst="rect">
            <a:avLst/>
          </a:prstGeom>
          <a:noFill/>
        </p:spPr>
        <p:txBody>
          <a:bodyPr wrap="none" rtlCol="0">
            <a:spAutoFit/>
          </a:bodyPr>
          <a:lstStyle/>
          <a:p>
            <a:r>
              <a:rPr lang="zh-CN" altLang="en-US" sz="2800" b="1" dirty="0">
                <a:solidFill>
                  <a:schemeClr val="bg1"/>
                </a:solidFill>
                <a:latin typeface="微软雅黑" panose="020B0503020204020204" charset="-122"/>
                <a:sym typeface="微软雅黑" panose="020B0503020204020204" charset="-122"/>
              </a:rPr>
              <a:t>风险管理</a:t>
            </a:r>
            <a:endParaRPr lang="zh-CN" altLang="en-US" sz="2800" b="1" dirty="0">
              <a:solidFill>
                <a:schemeClr val="bg1"/>
              </a:solidFill>
              <a:latin typeface="微软雅黑" panose="020B0503020204020204" charset="-122"/>
              <a:sym typeface="微软雅黑" panose="020B0503020204020204" charset="-122"/>
            </a:endParaRPr>
          </a:p>
        </p:txBody>
      </p:sp>
      <p:sp>
        <p:nvSpPr>
          <p:cNvPr id="59" name="出自【趣你的PPT】(微信:qunideppt)：最优质的PPT资源库"/>
          <p:cNvSpPr/>
          <p:nvPr/>
        </p:nvSpPr>
        <p:spPr>
          <a:xfrm>
            <a:off x="11234106" y="5904952"/>
            <a:ext cx="707773" cy="707773"/>
          </a:xfrm>
          <a:prstGeom prst="chevron">
            <a:avLst/>
          </a:prstGeom>
          <a:solidFill>
            <a:srgbClr val="FFFFFF">
              <a:alpha val="4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微软雅黑" panose="020B0503020204020204" charset="-122"/>
              <a:sym typeface="微软雅黑" panose="020B0503020204020204" charset="-122"/>
            </a:endParaRPr>
          </a:p>
        </p:txBody>
      </p:sp>
      <p:sp>
        <p:nvSpPr>
          <p:cNvPr id="60" name="出自【趣你的PPT】(微信:qunideppt)：最优质的PPT资源库"/>
          <p:cNvSpPr/>
          <p:nvPr/>
        </p:nvSpPr>
        <p:spPr>
          <a:xfrm>
            <a:off x="10468248" y="5904952"/>
            <a:ext cx="707773" cy="707773"/>
          </a:xfrm>
          <a:prstGeom prst="chevron">
            <a:avLst/>
          </a:prstGeom>
          <a:solidFill>
            <a:srgbClr val="FFFFFF">
              <a:alpha val="4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latin typeface="微软雅黑" panose="020B0503020204020204" charset="-122"/>
              <a:sym typeface="微软雅黑" panose="020B0503020204020204" charset="-122"/>
            </a:endParaRPr>
          </a:p>
        </p:txBody>
      </p:sp>
      <p:pic>
        <p:nvPicPr>
          <p:cNvPr id="11" name="图片 10"/>
          <p:cNvPicPr>
            <a:picLocks noChangeAspect="1"/>
          </p:cNvPicPr>
          <p:nvPr/>
        </p:nvPicPr>
        <p:blipFill rotWithShape="1">
          <a:blip r:embed="rId1" cstate="screen"/>
          <a:srcRect/>
          <a:stretch>
            <a:fillRect/>
          </a:stretch>
        </p:blipFill>
        <p:spPr>
          <a:xfrm>
            <a:off x="-1904" y="1905"/>
            <a:ext cx="12192000" cy="6858000"/>
          </a:xfrm>
          <a:prstGeom prst="rect">
            <a:avLst/>
          </a:prstGeom>
        </p:spPr>
      </p:pic>
      <p:sp>
        <p:nvSpPr>
          <p:cNvPr id="3" name="矩形 2"/>
          <p:cNvSpPr/>
          <p:nvPr/>
        </p:nvSpPr>
        <p:spPr>
          <a:xfrm>
            <a:off x="2540" y="9979"/>
            <a:ext cx="12192001" cy="6858000"/>
          </a:xfrm>
          <a:prstGeom prst="rect">
            <a:avLst/>
          </a:prstGeom>
          <a:solidFill>
            <a:srgbClr val="00061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solidFill>
                <a:prstClr val="white"/>
              </a:solidFill>
            </a:endParaRPr>
          </a:p>
        </p:txBody>
      </p:sp>
      <p:sp>
        <p:nvSpPr>
          <p:cNvPr id="13" name="矩形 12"/>
          <p:cNvSpPr/>
          <p:nvPr/>
        </p:nvSpPr>
        <p:spPr>
          <a:xfrm>
            <a:off x="11190514" y="1632858"/>
            <a:ext cx="261257" cy="523240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solidFill>
                <a:prstClr val="white"/>
              </a:solidFill>
            </a:endParaRPr>
          </a:p>
        </p:txBody>
      </p:sp>
      <p:sp>
        <p:nvSpPr>
          <p:cNvPr id="14" name="矩形 13"/>
          <p:cNvSpPr/>
          <p:nvPr/>
        </p:nvSpPr>
        <p:spPr>
          <a:xfrm>
            <a:off x="5544457" y="2475183"/>
            <a:ext cx="5529943" cy="306705"/>
          </a:xfrm>
          <a:prstGeom prst="rect">
            <a:avLst/>
          </a:prstGeom>
        </p:spPr>
        <p:txBody>
          <a:bodyPr wrap="square">
            <a:spAutoFit/>
          </a:bodyPr>
          <a:p>
            <a:pPr algn="r"/>
            <a:r>
              <a:rPr lang="zh-CN" altLang="en-US" sz="1400" dirty="0">
                <a:solidFill>
                  <a:prstClr val="white"/>
                </a:solidFill>
                <a:latin typeface="微软雅黑" panose="020B0503020204020204" charset="-122"/>
                <a:ea typeface="微软雅黑" panose="020B0503020204020204" charset="-122"/>
              </a:rPr>
              <a:t>坐落于郑州国家高新技术产业开发区；</a:t>
            </a:r>
            <a:endParaRPr lang="zh-CN" altLang="en-US" sz="1400" dirty="0">
              <a:solidFill>
                <a:prstClr val="white"/>
              </a:solidFill>
              <a:latin typeface="微软雅黑" panose="020B0503020204020204" charset="-122"/>
              <a:ea typeface="微软雅黑" panose="020B0503020204020204" charset="-122"/>
            </a:endParaRPr>
          </a:p>
        </p:txBody>
      </p:sp>
      <p:sp>
        <p:nvSpPr>
          <p:cNvPr id="15" name="文本框 14"/>
          <p:cNvSpPr txBox="1"/>
          <p:nvPr/>
        </p:nvSpPr>
        <p:spPr>
          <a:xfrm>
            <a:off x="8734676" y="1586308"/>
            <a:ext cx="2332898" cy="521970"/>
          </a:xfrm>
          <a:prstGeom prst="rect">
            <a:avLst/>
          </a:prstGeom>
          <a:noFill/>
        </p:spPr>
        <p:txBody>
          <a:bodyPr wrap="square" rtlCol="0">
            <a:spAutoFit/>
          </a:bodyPr>
          <a:p>
            <a:r>
              <a:rPr lang="en-US" altLang="zh-CN" sz="2800" b="1" dirty="0">
                <a:solidFill>
                  <a:prstClr val="white"/>
                </a:solidFill>
                <a:latin typeface="微软雅黑" panose="020B0503020204020204" charset="-122"/>
                <a:ea typeface="微软雅黑" panose="020B0503020204020204" charset="-122"/>
              </a:rPr>
              <a:t>     </a:t>
            </a:r>
            <a:r>
              <a:rPr lang="zh-CN" altLang="en-US" sz="2800" b="1" dirty="0">
                <a:solidFill>
                  <a:prstClr val="white"/>
                </a:solidFill>
                <a:latin typeface="微软雅黑" panose="020B0503020204020204" charset="-122"/>
                <a:ea typeface="微软雅黑" panose="020B0503020204020204" charset="-122"/>
              </a:rPr>
              <a:t>坚磐科技</a:t>
            </a:r>
            <a:endParaRPr lang="zh-CN" altLang="en-US" sz="2800" b="1" dirty="0">
              <a:solidFill>
                <a:prstClr val="white"/>
              </a:solidFill>
              <a:latin typeface="微软雅黑" panose="020B0503020204020204" charset="-122"/>
              <a:ea typeface="微软雅黑" panose="020B0503020204020204" charset="-122"/>
            </a:endParaRPr>
          </a:p>
        </p:txBody>
      </p:sp>
      <p:sp>
        <p:nvSpPr>
          <p:cNvPr id="4" name="矩形 3"/>
          <p:cNvSpPr/>
          <p:nvPr/>
        </p:nvSpPr>
        <p:spPr>
          <a:xfrm>
            <a:off x="4718050" y="3390265"/>
            <a:ext cx="6343015" cy="306705"/>
          </a:xfrm>
          <a:prstGeom prst="rect">
            <a:avLst/>
          </a:prstGeom>
        </p:spPr>
        <p:txBody>
          <a:bodyPr wrap="square">
            <a:spAutoFit/>
          </a:bodyPr>
          <a:p>
            <a:pPr algn="r"/>
            <a:r>
              <a:rPr lang="zh-CN" altLang="en-US" sz="1400" dirty="0">
                <a:solidFill>
                  <a:prstClr val="white"/>
                </a:solidFill>
                <a:latin typeface="微软雅黑" panose="020B0503020204020204" charset="-122"/>
                <a:ea typeface="微软雅黑" panose="020B0503020204020204" charset="-122"/>
              </a:rPr>
              <a:t>拥有先进的软件开发及互联网技术理念和经验，</a:t>
            </a:r>
            <a:r>
              <a:rPr lang="zh-CN" altLang="en-US" sz="1400" dirty="0">
                <a:solidFill>
                  <a:prstClr val="white"/>
                </a:solidFill>
                <a:latin typeface="微软雅黑" panose="020B0503020204020204" charset="-122"/>
                <a:ea typeface="微软雅黑" panose="020B0503020204020204" charset="-122"/>
                <a:sym typeface="+mn-ea"/>
              </a:rPr>
              <a:t>软件开发技术团队40余人；</a:t>
            </a:r>
            <a:endParaRPr lang="zh-CN" altLang="en-US" sz="1400" dirty="0">
              <a:solidFill>
                <a:prstClr val="white"/>
              </a:solidFill>
              <a:latin typeface="微软雅黑" panose="020B0503020204020204" charset="-122"/>
              <a:ea typeface="微软雅黑" panose="020B0503020204020204" charset="-122"/>
            </a:endParaRPr>
          </a:p>
        </p:txBody>
      </p:sp>
      <p:sp>
        <p:nvSpPr>
          <p:cNvPr id="5" name="矩形 4"/>
          <p:cNvSpPr/>
          <p:nvPr/>
        </p:nvSpPr>
        <p:spPr>
          <a:xfrm>
            <a:off x="1789430" y="3830320"/>
            <a:ext cx="9269095" cy="306705"/>
          </a:xfrm>
          <a:prstGeom prst="rect">
            <a:avLst/>
          </a:prstGeom>
        </p:spPr>
        <p:txBody>
          <a:bodyPr wrap="square">
            <a:spAutoFit/>
          </a:bodyPr>
          <a:p>
            <a:pPr algn="r"/>
            <a:r>
              <a:rPr lang="zh-CN" altLang="en-US" sz="1400" dirty="0">
                <a:solidFill>
                  <a:prstClr val="white"/>
                </a:solidFill>
                <a:latin typeface="微软雅黑" panose="020B0503020204020204" charset="-122"/>
                <a:ea typeface="微软雅黑" panose="020B0503020204020204" charset="-122"/>
              </a:rPr>
              <a:t>技术服务团队提供多种主流“互联网+”开发服务：IOS开发、android开发，微信开发、html5开发、商城开发等；</a:t>
            </a:r>
            <a:endParaRPr lang="zh-CN" altLang="en-US" sz="1400" dirty="0">
              <a:solidFill>
                <a:prstClr val="white"/>
              </a:solidFill>
              <a:latin typeface="微软雅黑" panose="020B0503020204020204" charset="-122"/>
              <a:ea typeface="微软雅黑" panose="020B0503020204020204" charset="-122"/>
            </a:endParaRPr>
          </a:p>
        </p:txBody>
      </p:sp>
      <p:sp>
        <p:nvSpPr>
          <p:cNvPr id="7" name="矩形 6"/>
          <p:cNvSpPr/>
          <p:nvPr/>
        </p:nvSpPr>
        <p:spPr>
          <a:xfrm>
            <a:off x="5526042" y="2931748"/>
            <a:ext cx="5529943" cy="306705"/>
          </a:xfrm>
          <a:prstGeom prst="rect">
            <a:avLst/>
          </a:prstGeom>
        </p:spPr>
        <p:txBody>
          <a:bodyPr wrap="square">
            <a:spAutoFit/>
          </a:bodyPr>
          <a:p>
            <a:pPr algn="r"/>
            <a:r>
              <a:rPr lang="zh-CN" altLang="en-US" sz="1400" dirty="0">
                <a:solidFill>
                  <a:prstClr val="white"/>
                </a:solidFill>
                <a:latin typeface="微软雅黑" panose="020B0503020204020204" charset="-122"/>
                <a:ea typeface="微软雅黑" panose="020B0503020204020204" charset="-122"/>
              </a:rPr>
              <a:t>中原地区唯一一家以“互联网+”为主题创客空间；</a:t>
            </a:r>
            <a:endParaRPr lang="zh-CN" altLang="en-US" sz="1400" dirty="0">
              <a:solidFill>
                <a:prstClr val="white"/>
              </a:solidFill>
              <a:latin typeface="微软雅黑" panose="020B0503020204020204" charset="-122"/>
              <a:ea typeface="微软雅黑" panose="020B0503020204020204" charset="-122"/>
            </a:endParaRPr>
          </a:p>
        </p:txBody>
      </p:sp>
      <p:sp>
        <p:nvSpPr>
          <p:cNvPr id="8" name="矩形 7"/>
          <p:cNvSpPr/>
          <p:nvPr/>
        </p:nvSpPr>
        <p:spPr>
          <a:xfrm>
            <a:off x="5547632" y="4281123"/>
            <a:ext cx="5529943" cy="306705"/>
          </a:xfrm>
          <a:prstGeom prst="rect">
            <a:avLst/>
          </a:prstGeom>
        </p:spPr>
        <p:txBody>
          <a:bodyPr wrap="square">
            <a:spAutoFit/>
          </a:bodyPr>
          <a:p>
            <a:pPr algn="r"/>
            <a:r>
              <a:rPr lang="zh-CN" altLang="en-US" sz="1400" dirty="0">
                <a:solidFill>
                  <a:prstClr val="white"/>
                </a:solidFill>
                <a:latin typeface="微软雅黑" panose="020B0503020204020204" charset="-122"/>
                <a:ea typeface="微软雅黑" panose="020B0503020204020204" charset="-122"/>
              </a:rPr>
              <a:t>致力于成为河南省领先的“互联网+”解决方案技术与服务提供商；</a:t>
            </a:r>
            <a:endParaRPr lang="zh-CN" altLang="en-US" sz="1400" dirty="0">
              <a:solidFill>
                <a:prstClr val="white"/>
              </a:solidFill>
              <a:latin typeface="微软雅黑" panose="020B0503020204020204" charset="-122"/>
              <a:ea typeface="微软雅黑" panose="020B0503020204020204" charset="-122"/>
            </a:endParaRPr>
          </a:p>
        </p:txBody>
      </p:sp>
      <p:sp>
        <p:nvSpPr>
          <p:cNvPr id="9" name="矩形 8"/>
          <p:cNvSpPr/>
          <p:nvPr/>
        </p:nvSpPr>
        <p:spPr>
          <a:xfrm>
            <a:off x="2030730" y="4753610"/>
            <a:ext cx="9055100" cy="306705"/>
          </a:xfrm>
          <a:prstGeom prst="rect">
            <a:avLst/>
          </a:prstGeom>
        </p:spPr>
        <p:txBody>
          <a:bodyPr wrap="square">
            <a:spAutoFit/>
          </a:bodyPr>
          <a:p>
            <a:pPr algn="r"/>
            <a:r>
              <a:rPr lang="zh-CN" altLang="en-US" sz="1400" dirty="0">
                <a:solidFill>
                  <a:prstClr val="white"/>
                </a:solidFill>
                <a:latin typeface="微软雅黑" panose="020B0503020204020204" charset="-122"/>
                <a:ea typeface="微软雅黑" panose="020B0503020204020204" charset="-122"/>
              </a:rPr>
              <a:t>携手创客空间的合作单位及入孵企业，共同探讨人才培养的新模式，开启校企合作新篇章。</a:t>
            </a:r>
            <a:endParaRPr lang="zh-CN" altLang="en-US" sz="1400" dirty="0">
              <a:solidFill>
                <a:prstClr val="white"/>
              </a:solidFill>
              <a:latin typeface="微软雅黑" panose="020B0503020204020204" charset="-122"/>
              <a:ea typeface="微软雅黑" panose="020B0503020204020204" charset="-122"/>
            </a:endParaRPr>
          </a:p>
        </p:txBody>
      </p:sp>
    </p:spTree>
  </p:cSld>
  <p:clrMapOvr>
    <a:masterClrMapping/>
  </p:clrMapOvr>
  <mc:AlternateContent xmlns:mc="http://schemas.openxmlformats.org/markup-compatibility/2006">
    <mc:Choice xmlns:p14="http://schemas.microsoft.com/office/powerpoint/2010/main" Requires="p14">
      <p:transition spd="slow" p14:dur="2250" advClick="0" advTm="23000">
        <p:cut/>
      </p:transition>
    </mc:Choice>
    <mc:Fallback>
      <p:transition spd="slow" advClick="0" advTm="23000">
        <p:cut/>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 name="文本框 1033"/>
          <p:cNvSpPr txBox="1"/>
          <p:nvPr/>
        </p:nvSpPr>
        <p:spPr>
          <a:xfrm>
            <a:off x="4562021" y="201386"/>
            <a:ext cx="3067958" cy="58477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r>
              <a:rPr lang="zh-CN" altLang="en-US" sz="3200" dirty="0"/>
              <a:t>产品应用</a:t>
            </a:r>
            <a:endParaRPr lang="zh-CN" altLang="en-US" sz="3200" dirty="0"/>
          </a:p>
        </p:txBody>
      </p:sp>
      <p:sp>
        <p:nvSpPr>
          <p:cNvPr id="1035" name="文本框 1034"/>
          <p:cNvSpPr txBox="1"/>
          <p:nvPr/>
        </p:nvSpPr>
        <p:spPr>
          <a:xfrm>
            <a:off x="5186363" y="687838"/>
            <a:ext cx="1766887" cy="20005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700" dirty="0">
                <a:solidFill>
                  <a:schemeClr val="accent5"/>
                </a:solidFill>
                <a:latin typeface="方正正黑简体" panose="02000000000000000000" pitchFamily="2" charset="-122"/>
                <a:ea typeface="方正正黑简体" panose="02000000000000000000" pitchFamily="2" charset="-122"/>
              </a:rPr>
              <a:t>product applications</a:t>
            </a:r>
            <a:endParaRPr lang="zh-CN" altLang="en-US" sz="700" dirty="0">
              <a:solidFill>
                <a:schemeClr val="accent5"/>
              </a:solidFill>
              <a:latin typeface="方正正黑简体" panose="02000000000000000000" pitchFamily="2" charset="-122"/>
              <a:ea typeface="方正正黑简体" panose="02000000000000000000" pitchFamily="2" charset="-122"/>
            </a:endParaRPr>
          </a:p>
        </p:txBody>
      </p:sp>
      <p:sp>
        <p:nvSpPr>
          <p:cNvPr id="6" name="矩形: 圆角 5"/>
          <p:cNvSpPr/>
          <p:nvPr/>
        </p:nvSpPr>
        <p:spPr>
          <a:xfrm>
            <a:off x="3675431" y="1564845"/>
            <a:ext cx="2146300" cy="3236685"/>
          </a:xfrm>
          <a:prstGeom prst="roundRect">
            <a:avLst>
              <a:gd name="adj" fmla="val 626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3" name="矩形: 圆角 22"/>
          <p:cNvSpPr/>
          <p:nvPr/>
        </p:nvSpPr>
        <p:spPr>
          <a:xfrm>
            <a:off x="980591" y="1564845"/>
            <a:ext cx="2146300" cy="3236685"/>
          </a:xfrm>
          <a:prstGeom prst="roundRect">
            <a:avLst>
              <a:gd name="adj" fmla="val 626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圆角 23"/>
          <p:cNvSpPr/>
          <p:nvPr/>
        </p:nvSpPr>
        <p:spPr>
          <a:xfrm>
            <a:off x="9065110" y="1564845"/>
            <a:ext cx="2146300" cy="3236685"/>
          </a:xfrm>
          <a:prstGeom prst="roundRect">
            <a:avLst>
              <a:gd name="adj" fmla="val 626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5" name="矩形: 圆角 24"/>
          <p:cNvSpPr/>
          <p:nvPr/>
        </p:nvSpPr>
        <p:spPr>
          <a:xfrm>
            <a:off x="6370271" y="1564845"/>
            <a:ext cx="2146300" cy="3236685"/>
          </a:xfrm>
          <a:prstGeom prst="roundRect">
            <a:avLst>
              <a:gd name="adj" fmla="val 6269"/>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7" name="文本框 26"/>
          <p:cNvSpPr txBox="1"/>
          <p:nvPr/>
        </p:nvSpPr>
        <p:spPr>
          <a:xfrm>
            <a:off x="1063354" y="5034878"/>
            <a:ext cx="1914979" cy="829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t>校园智慧化建设</a:t>
            </a:r>
            <a:endParaRPr lang="zh-CN" altLang="en-US" dirty="0"/>
          </a:p>
        </p:txBody>
      </p:sp>
      <p:sp>
        <p:nvSpPr>
          <p:cNvPr id="33" name="文本框 32"/>
          <p:cNvSpPr txBox="1"/>
          <p:nvPr/>
        </p:nvSpPr>
        <p:spPr>
          <a:xfrm>
            <a:off x="3791091" y="5034878"/>
            <a:ext cx="1914979"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t>应用系统开发</a:t>
            </a:r>
            <a:endParaRPr lang="zh-CN" altLang="en-US" dirty="0"/>
          </a:p>
        </p:txBody>
      </p:sp>
      <p:sp>
        <p:nvSpPr>
          <p:cNvPr id="34" name="文本框 33"/>
          <p:cNvSpPr txBox="1"/>
          <p:nvPr/>
        </p:nvSpPr>
        <p:spPr>
          <a:xfrm>
            <a:off x="6518828" y="5034878"/>
            <a:ext cx="1914979"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t>信息安全服务</a:t>
            </a:r>
            <a:endParaRPr lang="zh-CN" altLang="en-US" dirty="0"/>
          </a:p>
        </p:txBody>
      </p:sp>
      <p:sp>
        <p:nvSpPr>
          <p:cNvPr id="35" name="文本框 34"/>
          <p:cNvSpPr txBox="1"/>
          <p:nvPr/>
        </p:nvSpPr>
        <p:spPr>
          <a:xfrm>
            <a:off x="9246565" y="5034878"/>
            <a:ext cx="1914979" cy="829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en-US" altLang="zh-CN" dirty="0"/>
              <a:t>APP/</a:t>
            </a:r>
            <a:r>
              <a:rPr lang="zh-CN" altLang="en-US" dirty="0"/>
              <a:t>小程序建设</a:t>
            </a:r>
            <a:endParaRPr lang="zh-CN" altLang="en-US" dirty="0"/>
          </a:p>
        </p:txBody>
      </p:sp>
      <p:pic>
        <p:nvPicPr>
          <p:cNvPr id="32" name="图片占位符 31"/>
          <p:cNvPicPr>
            <a:picLocks noGrp="1" noChangeAspect="1"/>
          </p:cNvPicPr>
          <p:nvPr>
            <p:ph type="pic" sz="quarter" idx="11"/>
          </p:nvPr>
        </p:nvPicPr>
        <p:blipFill>
          <a:blip r:embed="rId1">
            <a:extLst>
              <a:ext uri="{28A0092B-C50C-407E-A947-70E740481C1C}">
                <a14:useLocalDpi xmlns:a14="http://schemas.microsoft.com/office/drawing/2010/main" val="0"/>
              </a:ext>
            </a:extLst>
          </a:blip>
          <a:srcRect l="26507" r="26507"/>
          <a:stretch>
            <a:fillRect/>
          </a:stretch>
        </p:blipFill>
        <p:spPr/>
      </p:pic>
      <p:pic>
        <p:nvPicPr>
          <p:cNvPr id="36" name="图片占位符 35"/>
          <p:cNvPicPr>
            <a:picLocks noGrp="1" noChangeAspect="1"/>
          </p:cNvPicPr>
          <p:nvPr>
            <p:ph type="pic" sz="quarter" idx="12"/>
          </p:nvPr>
        </p:nvPicPr>
        <p:blipFill rotWithShape="1">
          <a:blip r:embed="rId2">
            <a:extLst>
              <a:ext uri="{28A0092B-C50C-407E-A947-70E740481C1C}">
                <a14:useLocalDpi xmlns:a14="http://schemas.microsoft.com/office/drawing/2010/main" val="0"/>
              </a:ext>
            </a:extLst>
          </a:blip>
          <a:srcRect l="5757" r="46577"/>
          <a:stretch>
            <a:fillRect/>
          </a:stretch>
        </p:blipFill>
        <p:spPr/>
      </p:pic>
      <p:pic>
        <p:nvPicPr>
          <p:cNvPr id="31" name="图片占位符 30"/>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20245" r="20245"/>
          <a:stretch>
            <a:fillRect/>
          </a:stretch>
        </p:blipFill>
        <p:spPr/>
      </p:pic>
      <p:pic>
        <p:nvPicPr>
          <p:cNvPr id="41" name="图片占位符 40"/>
          <p:cNvPicPr>
            <a:picLocks noGrp="1" noChangeAspect="1"/>
          </p:cNvPicPr>
          <p:nvPr>
            <p:ph type="pic" sz="quarter" idx="13"/>
          </p:nvPr>
        </p:nvPicPr>
        <p:blipFill rotWithShape="1">
          <a:blip r:embed="rId4">
            <a:extLst>
              <a:ext uri="{28A0092B-C50C-407E-A947-70E740481C1C}">
                <a14:useLocalDpi xmlns:a14="http://schemas.microsoft.com/office/drawing/2010/main" val="0"/>
              </a:ext>
            </a:extLst>
          </a:blip>
          <a:srcRect l="70018" r="4440"/>
          <a:stretch>
            <a:fillRect/>
          </a:stretch>
        </p:blip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500"/>
                                        <p:tgtEl>
                                          <p:spTgt spid="33"/>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34"/>
                                        </p:tgtEl>
                                        <p:attrNameLst>
                                          <p:attrName>style.visibility</p:attrName>
                                        </p:attrNameLst>
                                      </p:cBhvr>
                                      <p:to>
                                        <p:strVal val="visible"/>
                                      </p:to>
                                    </p:set>
                                    <p:animEffect transition="in" filter="fade">
                                      <p:cBhvr>
                                        <p:cTn id="13" dur="500"/>
                                        <p:tgtEl>
                                          <p:spTgt spid="34"/>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35"/>
                                        </p:tgtEl>
                                        <p:attrNameLst>
                                          <p:attrName>style.visibility</p:attrName>
                                        </p:attrNameLst>
                                      </p:cBhvr>
                                      <p:to>
                                        <p:strVal val="visible"/>
                                      </p:to>
                                    </p:set>
                                    <p:animEffect transition="in" filter="fade">
                                      <p:cBhvr>
                                        <p:cTn id="1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33" grpId="0"/>
      <p:bldP spid="34" grpId="0"/>
      <p:bldP spid="3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p:cNvSpPr txBox="1"/>
          <p:nvPr/>
        </p:nvSpPr>
        <p:spPr>
          <a:xfrm>
            <a:off x="5123543" y="201386"/>
            <a:ext cx="1944915" cy="58356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r>
              <a:rPr lang="zh-CN" altLang="en-US" sz="3200" dirty="0"/>
              <a:t>娱乐时间</a:t>
            </a:r>
            <a:endParaRPr lang="zh-CN" altLang="en-US" sz="3200" dirty="0"/>
          </a:p>
        </p:txBody>
      </p:sp>
      <p:sp>
        <p:nvSpPr>
          <p:cNvPr id="34" name="文本框 33"/>
          <p:cNvSpPr txBox="1"/>
          <p:nvPr/>
        </p:nvSpPr>
        <p:spPr>
          <a:xfrm>
            <a:off x="5202061" y="687838"/>
            <a:ext cx="1787879" cy="20005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700" dirty="0">
                <a:solidFill>
                  <a:schemeClr val="accent5"/>
                </a:solidFill>
                <a:latin typeface="方正正黑简体" panose="02000000000000000000" pitchFamily="2" charset="-122"/>
                <a:ea typeface="方正正黑简体" panose="02000000000000000000" pitchFamily="2" charset="-122"/>
              </a:rPr>
              <a:t>Development track</a:t>
            </a:r>
            <a:endParaRPr lang="zh-CN" altLang="en-US" sz="700" dirty="0">
              <a:solidFill>
                <a:schemeClr val="accent5"/>
              </a:solidFill>
              <a:latin typeface="方正正黑简体" panose="02000000000000000000" pitchFamily="2" charset="-122"/>
              <a:ea typeface="方正正黑简体" panose="02000000000000000000" pitchFamily="2" charset="-122"/>
            </a:endParaRPr>
          </a:p>
        </p:txBody>
      </p:sp>
      <p:grpSp>
        <p:nvGrpSpPr>
          <p:cNvPr id="35" name="组合 34"/>
          <p:cNvGrpSpPr/>
          <p:nvPr/>
        </p:nvGrpSpPr>
        <p:grpSpPr>
          <a:xfrm>
            <a:off x="68928" y="5771510"/>
            <a:ext cx="3152715" cy="930266"/>
            <a:chOff x="4385188" y="4820915"/>
            <a:chExt cx="3152715" cy="930266"/>
          </a:xfrm>
        </p:grpSpPr>
        <p:sp>
          <p:nvSpPr>
            <p:cNvPr id="36" name="文本框 35"/>
            <p:cNvSpPr txBox="1"/>
            <p:nvPr/>
          </p:nvSpPr>
          <p:spPr>
            <a:xfrm>
              <a:off x="4385188" y="4820915"/>
              <a:ext cx="3152715" cy="769441"/>
            </a:xfrm>
            <a:prstGeom prst="rect">
              <a:avLst/>
            </a:prstGeom>
            <a:noFill/>
          </p:spPr>
          <p:txBody>
            <a:bodyPr wrap="square" rtlCol="0">
              <a:spAutoFit/>
            </a:bodyPr>
            <a:lstStyle>
              <a:defPPr>
                <a:defRPr lang="zh-CN"/>
              </a:defPPr>
              <a:lvl1pPr algn="dist">
                <a:defRPr sz="7200">
                  <a:solidFill>
                    <a:srgbClr val="336E7B"/>
                  </a:solidFill>
                  <a:latin typeface="时尚中黑简体" panose="01010104010101010101" pitchFamily="2" charset="-122"/>
                  <a:ea typeface="时尚中黑简体" panose="01010104010101010101" pitchFamily="2" charset="-122"/>
                </a:defRPr>
              </a:lvl1pPr>
            </a:lstStyle>
            <a:p>
              <a:r>
                <a:rPr lang="zh-CN" altLang="en-US" sz="4400" dirty="0"/>
                <a:t>观看影片</a:t>
              </a:r>
              <a:endParaRPr lang="zh-CN" altLang="en-US" sz="4400" dirty="0"/>
            </a:p>
          </p:txBody>
        </p:sp>
        <p:sp>
          <p:nvSpPr>
            <p:cNvPr id="37" name="文本框 36"/>
            <p:cNvSpPr txBox="1"/>
            <p:nvPr/>
          </p:nvSpPr>
          <p:spPr>
            <a:xfrm>
              <a:off x="4455210" y="5443404"/>
              <a:ext cx="3066305" cy="307777"/>
            </a:xfrm>
            <a:prstGeom prst="rect">
              <a:avLst/>
            </a:prstGeom>
            <a:noFill/>
          </p:spPr>
          <p:txBody>
            <a:bodyPr wrap="square" rtlCol="0">
              <a:spAutoFit/>
            </a:bodyPr>
            <a:lstStyle>
              <a:defPPr>
                <a:defRPr lang="zh-CN"/>
              </a:defPPr>
              <a:lvl1pPr algn="dist">
                <a:defRPr sz="2400">
                  <a:solidFill>
                    <a:schemeClr val="accent3"/>
                  </a:solidFill>
                  <a:latin typeface="时尚中黑简体" panose="01010104010101010101" pitchFamily="2" charset="-122"/>
                  <a:ea typeface="时尚中黑简体" panose="01010104010101010101" pitchFamily="2" charset="-122"/>
                </a:defRPr>
              </a:lvl1pPr>
            </a:lstStyle>
            <a:p>
              <a:r>
                <a:rPr lang="en-US" altLang="zh-CN" sz="1400" dirty="0"/>
                <a:t>Watch the video</a:t>
              </a:r>
              <a:endParaRPr lang="zh-CN" altLang="en-US" sz="1400" dirty="0"/>
            </a:p>
          </p:txBody>
        </p:sp>
      </p:grpSp>
      <p:pic>
        <p:nvPicPr>
          <p:cNvPr id="2" name="讲座视频">
            <a:hlinkClick r:id="" action="ppaction://media"/>
          </p:cNvPr>
          <p:cNvPicPr/>
          <p:nvPr>
            <a:videoFile r:link="rId1"/>
            <p:extLst>
              <p:ext uri="{DAA4B4D4-6D71-4841-9C94-3DE7FCFB9230}">
                <p14:media xmlns:p14="http://schemas.microsoft.com/office/powerpoint/2010/main" r:embed="rId2"/>
              </p:ext>
            </p:extLst>
            <p:custDataLst>
              <p:tags r:id="rId3"/>
            </p:custDataLst>
          </p:nvPr>
        </p:nvPicPr>
        <p:blipFill>
          <a:blip r:embed="rId4"/>
          <a:stretch>
            <a:fillRect/>
          </a:stretch>
        </p:blipFill>
        <p:spPr>
          <a:xfrm>
            <a:off x="-9525" y="887730"/>
            <a:ext cx="12211050" cy="4583430"/>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prestige"/>
      </p:transition>
    </mc:Choice>
    <mc:Fallback>
      <p:transition spd="slow">
        <p:fade/>
      </p:transition>
    </mc:Fallback>
  </mc:AlternateContent>
  <p:timing>
    <p:tnLst>
      <p:par>
        <p:cTn id="1" dur="indefinite" restart="never" nodeType="tmRoot">
          <p:childTnLst>
            <p:video fullScrn="0">
              <p:cMediaNode>
                <p:cTn id="2" fill="hold" display="1">
                  <p:stCondLst>
                    <p:cond delay="indefinite"/>
                  </p:stCondLst>
                  <p:endCondLst>
                    <p:cond evt="onNext">
                      <p:tgtEl>
                        <p:sldTgt/>
                      </p:tgtEl>
                    </p:cond>
                    <p:cond evt="onPrev">
                      <p:tgtEl>
                        <p:sldTgt/>
                      </p:tgtEl>
                    </p:cond>
                  </p:endCondLst>
                </p:cTn>
                <p:tgtEl>
                  <p:spTgt spid="2"/>
                </p:tgtEl>
              </p:cMediaNode>
            </p:video>
            <p:seq concurrent="1" nextAc="seek">
              <p:cTn id="3" restart="whenNotActive" fill="hold" evtFilter="cancelBubble" nodeType="interactiveSeq">
                <p:stCondLst>
                  <p:cond evt="onClick" delay="0">
                    <p:tgtEl>
                      <p:spTgt spid="2"/>
                    </p:tgtEl>
                  </p:cond>
                </p:stCondLst>
                <p:endSync evt="end" delay="0">
                  <p:rtn val="all"/>
                </p:endSync>
                <p:childTnLst>
                  <p:par>
                    <p:cTn id="4" fill="hold">
                      <p:stCondLst>
                        <p:cond delay="0"/>
                      </p:stCondLst>
                      <p:childTnLst>
                        <p:par>
                          <p:cTn id="5" fill="hold">
                            <p:stCondLst>
                              <p:cond delay="0"/>
                            </p:stCondLst>
                            <p:childTnLst>
                              <p:par>
                                <p:cTn id="6" presetID="2" presetClass="mediacall" presetSubtype="0" fill="hold" nodeType="clickEffect">
                                  <p:stCondLst>
                                    <p:cond delay="0"/>
                                  </p:stCondLst>
                                  <p:childTnLst>
                                    <p:cmd type="call" cmd="togglePause">
                                      <p:cBhvr additive="base">
                                        <p:cTn id="7"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5123543" y="201386"/>
            <a:ext cx="1944915" cy="58477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r>
              <a:rPr lang="zh-CN" altLang="en-US" sz="3200" dirty="0"/>
              <a:t>人才优势</a:t>
            </a:r>
            <a:endParaRPr lang="zh-CN" altLang="en-US" sz="3200" dirty="0"/>
          </a:p>
        </p:txBody>
      </p:sp>
      <p:sp>
        <p:nvSpPr>
          <p:cNvPr id="3" name="文本框 2"/>
          <p:cNvSpPr txBox="1"/>
          <p:nvPr/>
        </p:nvSpPr>
        <p:spPr>
          <a:xfrm>
            <a:off x="5202061" y="687838"/>
            <a:ext cx="1787879" cy="20005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700" dirty="0">
                <a:solidFill>
                  <a:schemeClr val="accent5"/>
                </a:solidFill>
                <a:latin typeface="方正正黑简体" panose="02000000000000000000" pitchFamily="2" charset="-122"/>
                <a:ea typeface="方正正黑简体" panose="02000000000000000000" pitchFamily="2" charset="-122"/>
              </a:rPr>
              <a:t>Personnel  advantages</a:t>
            </a:r>
            <a:endParaRPr lang="en-US" altLang="zh-CN" sz="700" dirty="0">
              <a:solidFill>
                <a:schemeClr val="accent5"/>
              </a:solidFill>
              <a:latin typeface="方正正黑简体" panose="02000000000000000000" pitchFamily="2" charset="-122"/>
              <a:ea typeface="方正正黑简体" panose="02000000000000000000" pitchFamily="2" charset="-122"/>
            </a:endParaRPr>
          </a:p>
        </p:txBody>
      </p:sp>
      <p:grpSp>
        <p:nvGrpSpPr>
          <p:cNvPr id="20" name="组合 19"/>
          <p:cNvGrpSpPr/>
          <p:nvPr/>
        </p:nvGrpSpPr>
        <p:grpSpPr>
          <a:xfrm>
            <a:off x="1338262" y="2851801"/>
            <a:ext cx="2736864" cy="2394756"/>
            <a:chOff x="1338263" y="1652588"/>
            <a:chExt cx="4762500" cy="4167188"/>
          </a:xfrm>
        </p:grpSpPr>
        <p:sp>
          <p:nvSpPr>
            <p:cNvPr id="15" name="Freeform 5"/>
            <p:cNvSpPr/>
            <p:nvPr/>
          </p:nvSpPr>
          <p:spPr bwMode="auto">
            <a:xfrm>
              <a:off x="1338263" y="1652588"/>
              <a:ext cx="4762500" cy="2495550"/>
            </a:xfrm>
            <a:custGeom>
              <a:avLst/>
              <a:gdLst>
                <a:gd name="T0" fmla="*/ 1122 w 1122"/>
                <a:gd name="T1" fmla="*/ 78 h 587"/>
                <a:gd name="T2" fmla="*/ 1044 w 1122"/>
                <a:gd name="T3" fmla="*/ 0 h 587"/>
                <a:gd name="T4" fmla="*/ 78 w 1122"/>
                <a:gd name="T5" fmla="*/ 0 h 587"/>
                <a:gd name="T6" fmla="*/ 0 w 1122"/>
                <a:gd name="T7" fmla="*/ 78 h 587"/>
                <a:gd name="T8" fmla="*/ 0 w 1122"/>
                <a:gd name="T9" fmla="*/ 587 h 587"/>
                <a:gd name="T10" fmla="*/ 1122 w 1122"/>
                <a:gd name="T11" fmla="*/ 587 h 587"/>
                <a:gd name="T12" fmla="*/ 1122 w 1122"/>
                <a:gd name="T13" fmla="*/ 78 h 587"/>
              </a:gdLst>
              <a:ahLst/>
              <a:cxnLst>
                <a:cxn ang="0">
                  <a:pos x="T0" y="T1"/>
                </a:cxn>
                <a:cxn ang="0">
                  <a:pos x="T2" y="T3"/>
                </a:cxn>
                <a:cxn ang="0">
                  <a:pos x="T4" y="T5"/>
                </a:cxn>
                <a:cxn ang="0">
                  <a:pos x="T6" y="T7"/>
                </a:cxn>
                <a:cxn ang="0">
                  <a:pos x="T8" y="T9"/>
                </a:cxn>
                <a:cxn ang="0">
                  <a:pos x="T10" y="T11"/>
                </a:cxn>
                <a:cxn ang="0">
                  <a:pos x="T12" y="T13"/>
                </a:cxn>
              </a:cxnLst>
              <a:rect l="0" t="0" r="r" b="b"/>
              <a:pathLst>
                <a:path w="1122" h="587">
                  <a:moveTo>
                    <a:pt x="1122" y="78"/>
                  </a:moveTo>
                  <a:cubicBezTo>
                    <a:pt x="1122" y="35"/>
                    <a:pt x="1087" y="0"/>
                    <a:pt x="1044" y="0"/>
                  </a:cubicBezTo>
                  <a:cubicBezTo>
                    <a:pt x="78" y="0"/>
                    <a:pt x="78" y="0"/>
                    <a:pt x="78" y="0"/>
                  </a:cubicBezTo>
                  <a:cubicBezTo>
                    <a:pt x="35" y="0"/>
                    <a:pt x="0" y="35"/>
                    <a:pt x="0" y="78"/>
                  </a:cubicBezTo>
                  <a:cubicBezTo>
                    <a:pt x="0" y="587"/>
                    <a:pt x="0" y="587"/>
                    <a:pt x="0" y="587"/>
                  </a:cubicBezTo>
                  <a:cubicBezTo>
                    <a:pt x="1122" y="587"/>
                    <a:pt x="1122" y="587"/>
                    <a:pt x="1122" y="587"/>
                  </a:cubicBezTo>
                  <a:lnTo>
                    <a:pt x="1122" y="78"/>
                  </a:lnTo>
                  <a:close/>
                </a:path>
              </a:pathLst>
            </a:custGeom>
            <a:solidFill>
              <a:srgbClr val="0923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Oval 6"/>
            <p:cNvSpPr>
              <a:spLocks noChangeArrowheads="1"/>
            </p:cNvSpPr>
            <p:nvPr/>
          </p:nvSpPr>
          <p:spPr bwMode="auto">
            <a:xfrm>
              <a:off x="3676650" y="1706563"/>
              <a:ext cx="84138" cy="90488"/>
            </a:xfrm>
            <a:prstGeom prst="ellipse">
              <a:avLst/>
            </a:prstGeom>
            <a:solidFill>
              <a:srgbClr val="E7E7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7"/>
            <p:cNvSpPr/>
            <p:nvPr/>
          </p:nvSpPr>
          <p:spPr bwMode="auto">
            <a:xfrm>
              <a:off x="1338263" y="4148138"/>
              <a:ext cx="4762500" cy="1671638"/>
            </a:xfrm>
            <a:custGeom>
              <a:avLst/>
              <a:gdLst>
                <a:gd name="T0" fmla="*/ 0 w 1122"/>
                <a:gd name="T1" fmla="*/ 0 h 393"/>
                <a:gd name="T2" fmla="*/ 0 w 1122"/>
                <a:gd name="T3" fmla="*/ 77 h 393"/>
                <a:gd name="T4" fmla="*/ 78 w 1122"/>
                <a:gd name="T5" fmla="*/ 155 h 393"/>
                <a:gd name="T6" fmla="*/ 412 w 1122"/>
                <a:gd name="T7" fmla="*/ 155 h 393"/>
                <a:gd name="T8" fmla="*/ 412 w 1122"/>
                <a:gd name="T9" fmla="*/ 327 h 393"/>
                <a:gd name="T10" fmla="*/ 312 w 1122"/>
                <a:gd name="T11" fmla="*/ 327 h 393"/>
                <a:gd name="T12" fmla="*/ 312 w 1122"/>
                <a:gd name="T13" fmla="*/ 393 h 393"/>
                <a:gd name="T14" fmla="*/ 810 w 1122"/>
                <a:gd name="T15" fmla="*/ 393 h 393"/>
                <a:gd name="T16" fmla="*/ 810 w 1122"/>
                <a:gd name="T17" fmla="*/ 327 h 393"/>
                <a:gd name="T18" fmla="*/ 710 w 1122"/>
                <a:gd name="T19" fmla="*/ 327 h 393"/>
                <a:gd name="T20" fmla="*/ 710 w 1122"/>
                <a:gd name="T21" fmla="*/ 155 h 393"/>
                <a:gd name="T22" fmla="*/ 1044 w 1122"/>
                <a:gd name="T23" fmla="*/ 155 h 393"/>
                <a:gd name="T24" fmla="*/ 1122 w 1122"/>
                <a:gd name="T25" fmla="*/ 77 h 393"/>
                <a:gd name="T26" fmla="*/ 1122 w 1122"/>
                <a:gd name="T27" fmla="*/ 0 h 393"/>
                <a:gd name="T28" fmla="*/ 0 w 1122"/>
                <a:gd name="T29"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2" h="393">
                  <a:moveTo>
                    <a:pt x="0" y="0"/>
                  </a:moveTo>
                  <a:cubicBezTo>
                    <a:pt x="0" y="77"/>
                    <a:pt x="0" y="77"/>
                    <a:pt x="0" y="77"/>
                  </a:cubicBezTo>
                  <a:cubicBezTo>
                    <a:pt x="0" y="120"/>
                    <a:pt x="35" y="155"/>
                    <a:pt x="78" y="155"/>
                  </a:cubicBezTo>
                  <a:cubicBezTo>
                    <a:pt x="412" y="155"/>
                    <a:pt x="412" y="155"/>
                    <a:pt x="412" y="155"/>
                  </a:cubicBezTo>
                  <a:cubicBezTo>
                    <a:pt x="412" y="327"/>
                    <a:pt x="412" y="327"/>
                    <a:pt x="412" y="327"/>
                  </a:cubicBezTo>
                  <a:cubicBezTo>
                    <a:pt x="312" y="327"/>
                    <a:pt x="312" y="327"/>
                    <a:pt x="312" y="327"/>
                  </a:cubicBezTo>
                  <a:cubicBezTo>
                    <a:pt x="312" y="393"/>
                    <a:pt x="312" y="393"/>
                    <a:pt x="312" y="393"/>
                  </a:cubicBezTo>
                  <a:cubicBezTo>
                    <a:pt x="810" y="393"/>
                    <a:pt x="810" y="393"/>
                    <a:pt x="810" y="393"/>
                  </a:cubicBezTo>
                  <a:cubicBezTo>
                    <a:pt x="810" y="327"/>
                    <a:pt x="810" y="327"/>
                    <a:pt x="810" y="327"/>
                  </a:cubicBezTo>
                  <a:cubicBezTo>
                    <a:pt x="710" y="327"/>
                    <a:pt x="710" y="327"/>
                    <a:pt x="710" y="327"/>
                  </a:cubicBezTo>
                  <a:cubicBezTo>
                    <a:pt x="710" y="155"/>
                    <a:pt x="710" y="155"/>
                    <a:pt x="710" y="155"/>
                  </a:cubicBezTo>
                  <a:cubicBezTo>
                    <a:pt x="1044" y="155"/>
                    <a:pt x="1044" y="155"/>
                    <a:pt x="1044" y="155"/>
                  </a:cubicBezTo>
                  <a:cubicBezTo>
                    <a:pt x="1087" y="155"/>
                    <a:pt x="1122" y="120"/>
                    <a:pt x="1122" y="77"/>
                  </a:cubicBezTo>
                  <a:cubicBezTo>
                    <a:pt x="1122" y="0"/>
                    <a:pt x="1122" y="0"/>
                    <a:pt x="1122" y="0"/>
                  </a:cubicBezTo>
                  <a:lnTo>
                    <a:pt x="0" y="0"/>
                  </a:lnTo>
                  <a:close/>
                </a:path>
              </a:pathLst>
            </a:custGeom>
            <a:solidFill>
              <a:srgbClr val="092332"/>
            </a:solidFill>
            <a:ln>
              <a:noFill/>
            </a:ln>
          </p:spPr>
          <p:txBody>
            <a:bodyPr vert="horz" wrap="square" lIns="91440" tIns="45720" rIns="91440" bIns="45720" numCol="1" anchor="t" anchorCtr="0" compatLnSpc="1"/>
            <a:lstStyle/>
            <a:p>
              <a:endParaRPr lang="zh-CN" altLang="en-US"/>
            </a:p>
          </p:txBody>
        </p:sp>
        <p:sp>
          <p:nvSpPr>
            <p:cNvPr id="18" name="Oval 8"/>
            <p:cNvSpPr>
              <a:spLocks noChangeArrowheads="1"/>
            </p:cNvSpPr>
            <p:nvPr/>
          </p:nvSpPr>
          <p:spPr bwMode="auto">
            <a:xfrm>
              <a:off x="3630613" y="4391025"/>
              <a:ext cx="177800" cy="174625"/>
            </a:xfrm>
            <a:prstGeom prst="ellipse">
              <a:avLst/>
            </a:prstGeom>
            <a:solidFill>
              <a:schemeClr val="bg1"/>
            </a:solidFill>
            <a:ln>
              <a:noFill/>
            </a:ln>
          </p:spPr>
          <p:txBody>
            <a:bodyPr vert="horz" wrap="square" lIns="91440" tIns="45720" rIns="91440" bIns="45720" numCol="1" anchor="t" anchorCtr="0" compatLnSpc="1"/>
            <a:lstStyle/>
            <a:p>
              <a:endParaRPr lang="zh-CN" altLang="en-US"/>
            </a:p>
          </p:txBody>
        </p:sp>
        <p:sp>
          <p:nvSpPr>
            <p:cNvPr id="19" name="Freeform 9"/>
            <p:cNvSpPr/>
            <p:nvPr/>
          </p:nvSpPr>
          <p:spPr bwMode="auto">
            <a:xfrm>
              <a:off x="1562100" y="1839913"/>
              <a:ext cx="4308475" cy="2143125"/>
            </a:xfrm>
            <a:custGeom>
              <a:avLst/>
              <a:gdLst>
                <a:gd name="T0" fmla="*/ 1418 w 2714"/>
                <a:gd name="T1" fmla="*/ 0 h 1350"/>
                <a:gd name="T2" fmla="*/ 1145 w 2714"/>
                <a:gd name="T3" fmla="*/ 0 h 1350"/>
                <a:gd name="T4" fmla="*/ 907 w 2714"/>
                <a:gd name="T5" fmla="*/ 0 h 1350"/>
                <a:gd name="T6" fmla="*/ 647 w 2714"/>
                <a:gd name="T7" fmla="*/ 0 h 1350"/>
                <a:gd name="T8" fmla="*/ 0 w 2714"/>
                <a:gd name="T9" fmla="*/ 0 h 1350"/>
                <a:gd name="T10" fmla="*/ 0 w 2714"/>
                <a:gd name="T11" fmla="*/ 476 h 1350"/>
                <a:gd name="T12" fmla="*/ 0 w 2714"/>
                <a:gd name="T13" fmla="*/ 664 h 1350"/>
                <a:gd name="T14" fmla="*/ 0 w 2714"/>
                <a:gd name="T15" fmla="*/ 838 h 1350"/>
                <a:gd name="T16" fmla="*/ 0 w 2714"/>
                <a:gd name="T17" fmla="*/ 1028 h 1350"/>
                <a:gd name="T18" fmla="*/ 0 w 2714"/>
                <a:gd name="T19" fmla="*/ 1350 h 1350"/>
                <a:gd name="T20" fmla="*/ 2714 w 2714"/>
                <a:gd name="T21" fmla="*/ 1350 h 1350"/>
                <a:gd name="T22" fmla="*/ 2714 w 2714"/>
                <a:gd name="T23" fmla="*/ 0 h 1350"/>
                <a:gd name="T24" fmla="*/ 1418 w 2714"/>
                <a:gd name="T25" fmla="*/ 0 h 1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14" h="1350">
                  <a:moveTo>
                    <a:pt x="1418" y="0"/>
                  </a:moveTo>
                  <a:lnTo>
                    <a:pt x="1145" y="0"/>
                  </a:lnTo>
                  <a:lnTo>
                    <a:pt x="907" y="0"/>
                  </a:lnTo>
                  <a:lnTo>
                    <a:pt x="647" y="0"/>
                  </a:lnTo>
                  <a:lnTo>
                    <a:pt x="0" y="0"/>
                  </a:lnTo>
                  <a:lnTo>
                    <a:pt x="0" y="476"/>
                  </a:lnTo>
                  <a:lnTo>
                    <a:pt x="0" y="664"/>
                  </a:lnTo>
                  <a:lnTo>
                    <a:pt x="0" y="838"/>
                  </a:lnTo>
                  <a:lnTo>
                    <a:pt x="0" y="1028"/>
                  </a:lnTo>
                  <a:lnTo>
                    <a:pt x="0" y="1350"/>
                  </a:lnTo>
                  <a:lnTo>
                    <a:pt x="2714" y="1350"/>
                  </a:lnTo>
                  <a:lnTo>
                    <a:pt x="2714" y="0"/>
                  </a:lnTo>
                  <a:lnTo>
                    <a:pt x="1418" y="0"/>
                  </a:lnTo>
                  <a:close/>
                </a:path>
              </a:pathLst>
            </a:custGeom>
            <a:solidFill>
              <a:srgbClr val="FF6C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3" name="图片 22"/>
          <p:cNvPicPr>
            <a:picLocks noChangeAspect="1"/>
          </p:cNvPicPr>
          <p:nvPr/>
        </p:nvPicPr>
        <p:blipFill>
          <a:blip r:embed="rId1"/>
          <a:stretch>
            <a:fillRect/>
          </a:stretch>
        </p:blipFill>
        <p:spPr>
          <a:xfrm rot="5400000">
            <a:off x="3134912" y="3881614"/>
            <a:ext cx="1014986" cy="1769247"/>
          </a:xfrm>
          <a:prstGeom prst="rect">
            <a:avLst/>
          </a:prstGeom>
        </p:spPr>
      </p:pic>
      <p:pic>
        <p:nvPicPr>
          <p:cNvPr id="25" name="图片 24"/>
          <p:cNvPicPr>
            <a:picLocks noChangeAspect="1"/>
          </p:cNvPicPr>
          <p:nvPr/>
        </p:nvPicPr>
        <p:blipFill>
          <a:blip r:embed="rId2"/>
          <a:stretch>
            <a:fillRect/>
          </a:stretch>
        </p:blipFill>
        <p:spPr>
          <a:xfrm>
            <a:off x="1809124" y="4475673"/>
            <a:ext cx="652666" cy="1082346"/>
          </a:xfrm>
          <a:prstGeom prst="rect">
            <a:avLst/>
          </a:prstGeom>
        </p:spPr>
      </p:pic>
      <p:sp>
        <p:nvSpPr>
          <p:cNvPr id="30" name="文本框 29"/>
          <p:cNvSpPr txBox="1"/>
          <p:nvPr/>
        </p:nvSpPr>
        <p:spPr>
          <a:xfrm>
            <a:off x="7068458" y="3824253"/>
            <a:ext cx="1218464" cy="461665"/>
          </a:xfrm>
          <a:prstGeom prst="rect">
            <a:avLst/>
          </a:prstGeom>
          <a:noFill/>
        </p:spPr>
        <p:txBody>
          <a:bodyPr wrap="square" rtlCol="0">
            <a:spAutoFit/>
          </a:bodyPr>
          <a:lstStyle>
            <a:defPPr>
              <a:defRPr lang="zh-CN"/>
            </a:defPPr>
            <a:lvl1pPr>
              <a:defRPr sz="2400">
                <a:solidFill>
                  <a:srgbClr val="336E7B"/>
                </a:solidFill>
                <a:latin typeface="时尚中黑简体" panose="01010104010101010101" pitchFamily="2" charset="-122"/>
                <a:ea typeface="时尚中黑简体" panose="01010104010101010101" pitchFamily="2" charset="-122"/>
              </a:defRPr>
            </a:lvl1pPr>
          </a:lstStyle>
          <a:p>
            <a:r>
              <a:rPr lang="zh-CN" altLang="en-US" dirty="0">
                <a:solidFill>
                  <a:schemeClr val="accent3"/>
                </a:solidFill>
              </a:rPr>
              <a:t>国际化</a:t>
            </a:r>
            <a:endParaRPr lang="zh-CN" altLang="en-US" dirty="0">
              <a:solidFill>
                <a:schemeClr val="accent3"/>
              </a:solidFill>
            </a:endParaRPr>
          </a:p>
        </p:txBody>
      </p:sp>
      <p:sp>
        <p:nvSpPr>
          <p:cNvPr id="31" name="文本框 30"/>
          <p:cNvSpPr txBox="1"/>
          <p:nvPr/>
        </p:nvSpPr>
        <p:spPr>
          <a:xfrm>
            <a:off x="6851015" y="4378960"/>
            <a:ext cx="4918075" cy="1198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t>据《职友集》统计：目前信息化人才缺口</a:t>
            </a:r>
            <a:r>
              <a:rPr lang="en-US" altLang="zh-CN" dirty="0"/>
              <a:t>8</a:t>
            </a:r>
            <a:r>
              <a:rPr lang="zh-CN" altLang="en-US" dirty="0"/>
              <a:t>0万，日均招聘量</a:t>
            </a:r>
            <a:r>
              <a:rPr lang="en-US" altLang="zh-CN" dirty="0"/>
              <a:t>3</a:t>
            </a:r>
            <a:r>
              <a:rPr lang="zh-CN" altLang="en-US" dirty="0"/>
              <a:t>7809.随着互联网+深入发展，预计3-5年人才需求翻倍增长</a:t>
            </a:r>
            <a:endParaRPr lang="zh-CN" altLang="en-US" dirty="0"/>
          </a:p>
        </p:txBody>
      </p:sp>
      <p:sp>
        <p:nvSpPr>
          <p:cNvPr id="32" name="文本框 31"/>
          <p:cNvSpPr txBox="1"/>
          <p:nvPr/>
        </p:nvSpPr>
        <p:spPr>
          <a:xfrm>
            <a:off x="5603875" y="1649730"/>
            <a:ext cx="2118360" cy="460375"/>
          </a:xfrm>
          <a:prstGeom prst="rect">
            <a:avLst/>
          </a:prstGeom>
          <a:noFill/>
        </p:spPr>
        <p:txBody>
          <a:bodyPr wrap="square" rtlCol="0">
            <a:spAutoFit/>
          </a:bodyPr>
          <a:lstStyle>
            <a:defPPr>
              <a:defRPr lang="zh-CN"/>
            </a:defPPr>
            <a:lvl1pPr algn="ctr">
              <a:defRPr sz="3200">
                <a:solidFill>
                  <a:srgbClr val="336E7B"/>
                </a:solidFill>
                <a:latin typeface="时尚中黑简体" panose="01010104010101010101" pitchFamily="2" charset="-122"/>
                <a:ea typeface="时尚中黑简体" panose="01010104010101010101" pitchFamily="2" charset="-122"/>
              </a:defRPr>
            </a:lvl1pPr>
          </a:lstStyle>
          <a:p>
            <a:pPr algn="l"/>
            <a:r>
              <a:rPr lang="zh-CN" altLang="en-US" sz="2400" dirty="0">
                <a:solidFill>
                  <a:schemeClr val="accent3"/>
                </a:solidFill>
              </a:rPr>
              <a:t>专业化</a:t>
            </a:r>
            <a:endParaRPr lang="zh-CN" altLang="en-US" sz="2400" dirty="0">
              <a:solidFill>
                <a:schemeClr val="accent3"/>
              </a:solidFill>
            </a:endParaRPr>
          </a:p>
        </p:txBody>
      </p:sp>
      <p:sp>
        <p:nvSpPr>
          <p:cNvPr id="33" name="文本框 32"/>
          <p:cNvSpPr txBox="1"/>
          <p:nvPr/>
        </p:nvSpPr>
        <p:spPr>
          <a:xfrm>
            <a:off x="5603875" y="2111375"/>
            <a:ext cx="5516880" cy="156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pPr algn="l"/>
            <a:r>
              <a:rPr lang="zh-CN" altLang="en-US" dirty="0"/>
              <a:t>信息化人才市场需求第一，每年</a:t>
            </a:r>
            <a:r>
              <a:rPr lang="en-US" altLang="zh-CN" dirty="0"/>
              <a:t>20%</a:t>
            </a:r>
            <a:r>
              <a:rPr lang="zh-CN" altLang="en-US" dirty="0"/>
              <a:t>高效递增</a:t>
            </a:r>
            <a:endParaRPr lang="zh-CN" altLang="en-US" dirty="0"/>
          </a:p>
          <a:p>
            <a:pPr algn="l"/>
            <a:r>
              <a:rPr lang="zh-CN" altLang="en-US" dirty="0"/>
              <a:t>信息化无处不在：人工智能、无人驾驶、新能源</a:t>
            </a:r>
            <a:endParaRPr lang="zh-CN" altLang="en-US" dirty="0"/>
          </a:p>
          <a:p>
            <a:pPr algn="l"/>
            <a:r>
              <a:rPr lang="zh-CN" altLang="en-US" dirty="0"/>
              <a:t>国家政策强力支持《百万码农》</a:t>
            </a:r>
            <a:endParaRPr lang="zh-CN" altLang="en-US" dirty="0"/>
          </a:p>
          <a:p>
            <a:pPr algn="l"/>
            <a:r>
              <a:rPr lang="zh-CN" altLang="en-US" dirty="0"/>
              <a:t>平均薪资：</a:t>
            </a:r>
            <a:r>
              <a:rPr lang="en-US" altLang="zh-CN" dirty="0"/>
              <a:t>15k-30k</a:t>
            </a:r>
            <a:r>
              <a:rPr lang="zh-CN" altLang="en-US" dirty="0"/>
              <a:t>起</a:t>
            </a:r>
            <a:endParaRPr lang="zh-CN" altLang="en-US" dirty="0"/>
          </a:p>
        </p:txBody>
      </p:sp>
      <p:cxnSp>
        <p:nvCxnSpPr>
          <p:cNvPr id="35" name="直接连接符 34"/>
          <p:cNvCxnSpPr/>
          <p:nvPr/>
        </p:nvCxnSpPr>
        <p:spPr>
          <a:xfrm>
            <a:off x="4212236" y="3507698"/>
            <a:ext cx="1084103" cy="0"/>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7" name="直接连接符 36"/>
          <p:cNvCxnSpPr/>
          <p:nvPr/>
        </p:nvCxnSpPr>
        <p:spPr>
          <a:xfrm flipV="1">
            <a:off x="5296339" y="1948722"/>
            <a:ext cx="0" cy="1558977"/>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9" name="直接连接符 38"/>
          <p:cNvCxnSpPr/>
          <p:nvPr/>
        </p:nvCxnSpPr>
        <p:spPr>
          <a:xfrm>
            <a:off x="5296339" y="1948722"/>
            <a:ext cx="190061" cy="0"/>
          </a:xfrm>
          <a:prstGeom prst="line">
            <a:avLst/>
          </a:prstGeom>
          <a:ln>
            <a:prstDash val="sysDash"/>
            <a:tailEnd type="oval"/>
          </a:ln>
        </p:spPr>
        <p:style>
          <a:lnRef idx="1">
            <a:schemeClr val="accent1"/>
          </a:lnRef>
          <a:fillRef idx="0">
            <a:schemeClr val="accent1"/>
          </a:fillRef>
          <a:effectRef idx="0">
            <a:schemeClr val="accent1"/>
          </a:effectRef>
          <a:fontRef idx="minor">
            <a:schemeClr val="tx1"/>
          </a:fontRef>
        </p:style>
      </p:cxnSp>
      <p:cxnSp>
        <p:nvCxnSpPr>
          <p:cNvPr id="41" name="直接连接符 40"/>
          <p:cNvCxnSpPr/>
          <p:nvPr/>
        </p:nvCxnSpPr>
        <p:spPr>
          <a:xfrm>
            <a:off x="4746171" y="4525849"/>
            <a:ext cx="1364343" cy="0"/>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43" name="直接连接符 42"/>
          <p:cNvCxnSpPr/>
          <p:nvPr/>
        </p:nvCxnSpPr>
        <p:spPr>
          <a:xfrm flipV="1">
            <a:off x="6110514" y="4089399"/>
            <a:ext cx="0" cy="436450"/>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pic>
        <p:nvPicPr>
          <p:cNvPr id="9" name="图片占位符 8"/>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l="4187" r="4187"/>
          <a:stretch>
            <a:fillRect/>
          </a:stretch>
        </p:blipFill>
        <p:spPr/>
      </p:pic>
      <p:cxnSp>
        <p:nvCxnSpPr>
          <p:cNvPr id="47" name="直接连接符 46"/>
          <p:cNvCxnSpPr/>
          <p:nvPr/>
        </p:nvCxnSpPr>
        <p:spPr>
          <a:xfrm>
            <a:off x="6110514" y="4089399"/>
            <a:ext cx="879426" cy="0"/>
          </a:xfrm>
          <a:prstGeom prst="line">
            <a:avLst/>
          </a:prstGeom>
          <a:ln>
            <a:prstDash val="sysDash"/>
            <a:tailEnd type="oval"/>
          </a:ln>
        </p:spPr>
        <p:style>
          <a:lnRef idx="1">
            <a:schemeClr val="accent1"/>
          </a:lnRef>
          <a:fillRef idx="0">
            <a:schemeClr val="accent1"/>
          </a:fillRef>
          <a:effectRef idx="0">
            <a:schemeClr val="accent1"/>
          </a:effectRef>
          <a:fontRef idx="minor">
            <a:schemeClr val="tx1"/>
          </a:fontRef>
        </p:style>
      </p:cxnSp>
      <p:pic>
        <p:nvPicPr>
          <p:cNvPr id="8" name="图片占位符 7"/>
          <p:cNvPicPr>
            <a:picLocks noGrp="1" noChangeAspect="1"/>
          </p:cNvPicPr>
          <p:nvPr>
            <p:ph type="pic" sz="quarter" idx="10"/>
          </p:nvPr>
        </p:nvPicPr>
        <p:blipFill>
          <a:blip r:embed="rId4">
            <a:extLst>
              <a:ext uri="{28A0092B-C50C-407E-A947-70E740481C1C}">
                <a14:useLocalDpi xmlns:a14="http://schemas.microsoft.com/office/drawing/2010/main" val="0"/>
              </a:ext>
            </a:extLst>
          </a:blip>
          <a:srcRect t="11971" b="11971"/>
          <a:stretch>
            <a:fillRect/>
          </a:stretch>
        </p:blipFill>
        <p:spPr/>
      </p:pic>
      <p:pic>
        <p:nvPicPr>
          <p:cNvPr id="26" name="图片 25"/>
          <p:cNvPicPr>
            <a:picLocks noChangeAspect="1"/>
          </p:cNvPicPr>
          <p:nvPr/>
        </p:nvPicPr>
        <p:blipFill>
          <a:blip r:embed="rId5"/>
          <a:stretch>
            <a:fillRect/>
          </a:stretch>
        </p:blipFill>
        <p:spPr>
          <a:xfrm rot="3600000">
            <a:off x="3930333" y="4102928"/>
            <a:ext cx="289590" cy="2653069"/>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250"/>
                                        <p:tgtEl>
                                          <p:spTgt spid="35"/>
                                        </p:tgtEl>
                                      </p:cBhvr>
                                    </p:animEffect>
                                  </p:childTnLst>
                                </p:cTn>
                              </p:par>
                              <p:par>
                                <p:cTn id="8" presetID="22" presetClass="entr" presetSubtype="4" fill="hold" nodeType="withEffect">
                                  <p:stCondLst>
                                    <p:cond delay="250"/>
                                  </p:stCondLst>
                                  <p:childTnLst>
                                    <p:set>
                                      <p:cBhvr>
                                        <p:cTn id="9" dur="1" fill="hold">
                                          <p:stCondLst>
                                            <p:cond delay="0"/>
                                          </p:stCondLst>
                                        </p:cTn>
                                        <p:tgtEl>
                                          <p:spTgt spid="37"/>
                                        </p:tgtEl>
                                        <p:attrNameLst>
                                          <p:attrName>style.visibility</p:attrName>
                                        </p:attrNameLst>
                                      </p:cBhvr>
                                      <p:to>
                                        <p:strVal val="visible"/>
                                      </p:to>
                                    </p:set>
                                    <p:animEffect transition="in" filter="wipe(down)">
                                      <p:cBhvr>
                                        <p:cTn id="10" dur="250"/>
                                        <p:tgtEl>
                                          <p:spTgt spid="37"/>
                                        </p:tgtEl>
                                      </p:cBhvr>
                                    </p:animEffect>
                                  </p:childTnLst>
                                </p:cTn>
                              </p:par>
                              <p:par>
                                <p:cTn id="11" presetID="22" presetClass="entr" presetSubtype="4" fill="hold" nodeType="withEffect">
                                  <p:stCondLst>
                                    <p:cond delay="500"/>
                                  </p:stCondLst>
                                  <p:childTnLst>
                                    <p:set>
                                      <p:cBhvr>
                                        <p:cTn id="12" dur="1" fill="hold">
                                          <p:stCondLst>
                                            <p:cond delay="0"/>
                                          </p:stCondLst>
                                        </p:cTn>
                                        <p:tgtEl>
                                          <p:spTgt spid="39"/>
                                        </p:tgtEl>
                                        <p:attrNameLst>
                                          <p:attrName>style.visibility</p:attrName>
                                        </p:attrNameLst>
                                      </p:cBhvr>
                                      <p:to>
                                        <p:strVal val="visible"/>
                                      </p:to>
                                    </p:set>
                                    <p:animEffect transition="in" filter="wipe(down)">
                                      <p:cBhvr>
                                        <p:cTn id="13" dur="250"/>
                                        <p:tgtEl>
                                          <p:spTgt spid="39"/>
                                        </p:tgtEl>
                                      </p:cBhvr>
                                    </p:animEffect>
                                  </p:childTnLst>
                                </p:cTn>
                              </p:par>
                              <p:par>
                                <p:cTn id="14" presetID="22" presetClass="entr" presetSubtype="8" fill="hold" grpId="0" nodeType="withEffect">
                                  <p:stCondLst>
                                    <p:cond delay="750"/>
                                  </p:stCondLst>
                                  <p:childTnLst>
                                    <p:set>
                                      <p:cBhvr>
                                        <p:cTn id="15" dur="1" fill="hold">
                                          <p:stCondLst>
                                            <p:cond delay="0"/>
                                          </p:stCondLst>
                                        </p:cTn>
                                        <p:tgtEl>
                                          <p:spTgt spid="32"/>
                                        </p:tgtEl>
                                        <p:attrNameLst>
                                          <p:attrName>style.visibility</p:attrName>
                                        </p:attrNameLst>
                                      </p:cBhvr>
                                      <p:to>
                                        <p:strVal val="visible"/>
                                      </p:to>
                                    </p:set>
                                    <p:animEffect transition="in" filter="wipe(left)">
                                      <p:cBhvr>
                                        <p:cTn id="16" dur="250"/>
                                        <p:tgtEl>
                                          <p:spTgt spid="32"/>
                                        </p:tgtEl>
                                      </p:cBhvr>
                                    </p:animEffect>
                                  </p:childTnLst>
                                </p:cTn>
                              </p:par>
                              <p:par>
                                <p:cTn id="17" presetID="22" presetClass="entr" presetSubtype="8" fill="hold" nodeType="withEffect">
                                  <p:stCondLst>
                                    <p:cond delay="0"/>
                                  </p:stCondLst>
                                  <p:childTnLst>
                                    <p:set>
                                      <p:cBhvr>
                                        <p:cTn id="18" dur="1" fill="hold">
                                          <p:stCondLst>
                                            <p:cond delay="0"/>
                                          </p:stCondLst>
                                        </p:cTn>
                                        <p:tgtEl>
                                          <p:spTgt spid="41"/>
                                        </p:tgtEl>
                                        <p:attrNameLst>
                                          <p:attrName>style.visibility</p:attrName>
                                        </p:attrNameLst>
                                      </p:cBhvr>
                                      <p:to>
                                        <p:strVal val="visible"/>
                                      </p:to>
                                    </p:set>
                                    <p:animEffect transition="in" filter="wipe(left)">
                                      <p:cBhvr>
                                        <p:cTn id="19" dur="250"/>
                                        <p:tgtEl>
                                          <p:spTgt spid="41"/>
                                        </p:tgtEl>
                                      </p:cBhvr>
                                    </p:animEffect>
                                  </p:childTnLst>
                                </p:cTn>
                              </p:par>
                              <p:par>
                                <p:cTn id="20" presetID="22" presetClass="entr" presetSubtype="8" fill="hold" nodeType="withEffect">
                                  <p:stCondLst>
                                    <p:cond delay="250"/>
                                  </p:stCondLst>
                                  <p:childTnLst>
                                    <p:set>
                                      <p:cBhvr>
                                        <p:cTn id="21" dur="1" fill="hold">
                                          <p:stCondLst>
                                            <p:cond delay="0"/>
                                          </p:stCondLst>
                                        </p:cTn>
                                        <p:tgtEl>
                                          <p:spTgt spid="43"/>
                                        </p:tgtEl>
                                        <p:attrNameLst>
                                          <p:attrName>style.visibility</p:attrName>
                                        </p:attrNameLst>
                                      </p:cBhvr>
                                      <p:to>
                                        <p:strVal val="visible"/>
                                      </p:to>
                                    </p:set>
                                    <p:animEffect transition="in" filter="wipe(left)">
                                      <p:cBhvr>
                                        <p:cTn id="22" dur="250"/>
                                        <p:tgtEl>
                                          <p:spTgt spid="43"/>
                                        </p:tgtEl>
                                      </p:cBhvr>
                                    </p:animEffect>
                                  </p:childTnLst>
                                </p:cTn>
                              </p:par>
                              <p:par>
                                <p:cTn id="23" presetID="22" presetClass="entr" presetSubtype="8" fill="hold" nodeType="withEffect">
                                  <p:stCondLst>
                                    <p:cond delay="500"/>
                                  </p:stCondLst>
                                  <p:childTnLst>
                                    <p:set>
                                      <p:cBhvr>
                                        <p:cTn id="24" dur="1" fill="hold">
                                          <p:stCondLst>
                                            <p:cond delay="0"/>
                                          </p:stCondLst>
                                        </p:cTn>
                                        <p:tgtEl>
                                          <p:spTgt spid="47"/>
                                        </p:tgtEl>
                                        <p:attrNameLst>
                                          <p:attrName>style.visibility</p:attrName>
                                        </p:attrNameLst>
                                      </p:cBhvr>
                                      <p:to>
                                        <p:strVal val="visible"/>
                                      </p:to>
                                    </p:set>
                                    <p:animEffect transition="in" filter="wipe(left)">
                                      <p:cBhvr>
                                        <p:cTn id="25" dur="250"/>
                                        <p:tgtEl>
                                          <p:spTgt spid="47"/>
                                        </p:tgtEl>
                                      </p:cBhvr>
                                    </p:animEffect>
                                  </p:childTnLst>
                                </p:cTn>
                              </p:par>
                              <p:par>
                                <p:cTn id="26" presetID="22" presetClass="entr" presetSubtype="8" fill="hold" grpId="0" nodeType="withEffect">
                                  <p:stCondLst>
                                    <p:cond delay="750"/>
                                  </p:stCondLst>
                                  <p:childTnLst>
                                    <p:set>
                                      <p:cBhvr>
                                        <p:cTn id="27" dur="1" fill="hold">
                                          <p:stCondLst>
                                            <p:cond delay="0"/>
                                          </p:stCondLst>
                                        </p:cTn>
                                        <p:tgtEl>
                                          <p:spTgt spid="30"/>
                                        </p:tgtEl>
                                        <p:attrNameLst>
                                          <p:attrName>style.visibility</p:attrName>
                                        </p:attrNameLst>
                                      </p:cBhvr>
                                      <p:to>
                                        <p:strVal val="visible"/>
                                      </p:to>
                                    </p:set>
                                    <p:animEffect transition="in" filter="wipe(left)">
                                      <p:cBhvr>
                                        <p:cTn id="28" dur="250"/>
                                        <p:tgtEl>
                                          <p:spTgt spid="30"/>
                                        </p:tgtEl>
                                      </p:cBhvr>
                                    </p:animEffect>
                                  </p:childTnLst>
                                </p:cTn>
                              </p:par>
                              <p:par>
                                <p:cTn id="29" presetID="22" presetClass="entr" presetSubtype="1" fill="hold" grpId="0" nodeType="withEffect">
                                  <p:stCondLst>
                                    <p:cond delay="1000"/>
                                  </p:stCondLst>
                                  <p:childTnLst>
                                    <p:set>
                                      <p:cBhvr>
                                        <p:cTn id="30" dur="1" fill="hold">
                                          <p:stCondLst>
                                            <p:cond delay="0"/>
                                          </p:stCondLst>
                                        </p:cTn>
                                        <p:tgtEl>
                                          <p:spTgt spid="33"/>
                                        </p:tgtEl>
                                        <p:attrNameLst>
                                          <p:attrName>style.visibility</p:attrName>
                                        </p:attrNameLst>
                                      </p:cBhvr>
                                      <p:to>
                                        <p:strVal val="visible"/>
                                      </p:to>
                                    </p:set>
                                    <p:animEffect transition="in" filter="wipe(up)">
                                      <p:cBhvr>
                                        <p:cTn id="31" dur="250"/>
                                        <p:tgtEl>
                                          <p:spTgt spid="33"/>
                                        </p:tgtEl>
                                      </p:cBhvr>
                                    </p:animEffect>
                                  </p:childTnLst>
                                </p:cTn>
                              </p:par>
                              <p:par>
                                <p:cTn id="32" presetID="22" presetClass="entr" presetSubtype="1" fill="hold" grpId="0" nodeType="withEffect">
                                  <p:stCondLst>
                                    <p:cond delay="1000"/>
                                  </p:stCondLst>
                                  <p:childTnLst>
                                    <p:set>
                                      <p:cBhvr>
                                        <p:cTn id="33" dur="1" fill="hold">
                                          <p:stCondLst>
                                            <p:cond delay="0"/>
                                          </p:stCondLst>
                                        </p:cTn>
                                        <p:tgtEl>
                                          <p:spTgt spid="31"/>
                                        </p:tgtEl>
                                        <p:attrNameLst>
                                          <p:attrName>style.visibility</p:attrName>
                                        </p:attrNameLst>
                                      </p:cBhvr>
                                      <p:to>
                                        <p:strVal val="visible"/>
                                      </p:to>
                                    </p:set>
                                    <p:animEffect transition="in" filter="wipe(up)">
                                      <p:cBhvr>
                                        <p:cTn id="34" dur="2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2" grpId="0"/>
      <p:bldP spid="3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1" name="组合 110"/>
          <p:cNvGrpSpPr/>
          <p:nvPr/>
        </p:nvGrpSpPr>
        <p:grpSpPr>
          <a:xfrm>
            <a:off x="388149" y="1664909"/>
            <a:ext cx="5169690" cy="2547044"/>
            <a:chOff x="1536700" y="1089758"/>
            <a:chExt cx="9118601" cy="4492625"/>
          </a:xfrm>
        </p:grpSpPr>
        <p:sp>
          <p:nvSpPr>
            <p:cNvPr id="3" name="Freeform 5"/>
            <p:cNvSpPr/>
            <p:nvPr/>
          </p:nvSpPr>
          <p:spPr bwMode="auto">
            <a:xfrm>
              <a:off x="7204075" y="1234221"/>
              <a:ext cx="73025" cy="33338"/>
            </a:xfrm>
            <a:custGeom>
              <a:avLst/>
              <a:gdLst>
                <a:gd name="T0" fmla="*/ 6 w 11"/>
                <a:gd name="T1" fmla="*/ 0 h 5"/>
                <a:gd name="T2" fmla="*/ 7 w 11"/>
                <a:gd name="T3" fmla="*/ 1 h 5"/>
                <a:gd name="T4" fmla="*/ 8 w 11"/>
                <a:gd name="T5" fmla="*/ 5 h 5"/>
                <a:gd name="T6" fmla="*/ 4 w 11"/>
                <a:gd name="T7" fmla="*/ 3 h 5"/>
                <a:gd name="T8" fmla="*/ 6 w 11"/>
                <a:gd name="T9" fmla="*/ 0 h 5"/>
              </a:gdLst>
              <a:ahLst/>
              <a:cxnLst>
                <a:cxn ang="0">
                  <a:pos x="T0" y="T1"/>
                </a:cxn>
                <a:cxn ang="0">
                  <a:pos x="T2" y="T3"/>
                </a:cxn>
                <a:cxn ang="0">
                  <a:pos x="T4" y="T5"/>
                </a:cxn>
                <a:cxn ang="0">
                  <a:pos x="T6" y="T7"/>
                </a:cxn>
                <a:cxn ang="0">
                  <a:pos x="T8" y="T9"/>
                </a:cxn>
              </a:cxnLst>
              <a:rect l="0" t="0" r="r" b="b"/>
              <a:pathLst>
                <a:path w="11" h="5">
                  <a:moveTo>
                    <a:pt x="6" y="0"/>
                  </a:moveTo>
                  <a:cubicBezTo>
                    <a:pt x="6" y="0"/>
                    <a:pt x="6" y="0"/>
                    <a:pt x="7" y="1"/>
                  </a:cubicBezTo>
                  <a:cubicBezTo>
                    <a:pt x="7" y="3"/>
                    <a:pt x="11" y="3"/>
                    <a:pt x="8" y="5"/>
                  </a:cubicBezTo>
                  <a:cubicBezTo>
                    <a:pt x="5" y="5"/>
                    <a:pt x="7" y="1"/>
                    <a:pt x="4" y="3"/>
                  </a:cubicBezTo>
                  <a:cubicBezTo>
                    <a:pt x="0" y="1"/>
                    <a:pt x="7" y="3"/>
                    <a:pt x="6"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4" name="Freeform 6"/>
            <p:cNvSpPr/>
            <p:nvPr/>
          </p:nvSpPr>
          <p:spPr bwMode="auto">
            <a:xfrm>
              <a:off x="8161338" y="1234221"/>
              <a:ext cx="131763" cy="65088"/>
            </a:xfrm>
            <a:custGeom>
              <a:avLst/>
              <a:gdLst>
                <a:gd name="T0" fmla="*/ 19 w 20"/>
                <a:gd name="T1" fmla="*/ 8 h 10"/>
                <a:gd name="T2" fmla="*/ 11 w 20"/>
                <a:gd name="T3" fmla="*/ 10 h 10"/>
                <a:gd name="T4" fmla="*/ 2 w 20"/>
                <a:gd name="T5" fmla="*/ 10 h 10"/>
                <a:gd name="T6" fmla="*/ 0 w 20"/>
                <a:gd name="T7" fmla="*/ 8 h 10"/>
                <a:gd name="T8" fmla="*/ 15 w 20"/>
                <a:gd name="T9" fmla="*/ 0 h 10"/>
                <a:gd name="T10" fmla="*/ 18 w 20"/>
                <a:gd name="T11" fmla="*/ 2 h 10"/>
                <a:gd name="T12" fmla="*/ 16 w 20"/>
                <a:gd name="T13" fmla="*/ 3 h 10"/>
                <a:gd name="T14" fmla="*/ 19 w 20"/>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19" y="8"/>
                  </a:moveTo>
                  <a:cubicBezTo>
                    <a:pt x="16" y="8"/>
                    <a:pt x="12" y="7"/>
                    <a:pt x="11" y="10"/>
                  </a:cubicBezTo>
                  <a:cubicBezTo>
                    <a:pt x="10" y="8"/>
                    <a:pt x="6" y="10"/>
                    <a:pt x="2" y="10"/>
                  </a:cubicBezTo>
                  <a:cubicBezTo>
                    <a:pt x="2" y="8"/>
                    <a:pt x="1" y="8"/>
                    <a:pt x="0" y="8"/>
                  </a:cubicBezTo>
                  <a:cubicBezTo>
                    <a:pt x="2" y="2"/>
                    <a:pt x="7" y="0"/>
                    <a:pt x="15" y="0"/>
                  </a:cubicBezTo>
                  <a:cubicBezTo>
                    <a:pt x="14" y="3"/>
                    <a:pt x="17" y="1"/>
                    <a:pt x="18" y="2"/>
                  </a:cubicBezTo>
                  <a:cubicBezTo>
                    <a:pt x="19" y="3"/>
                    <a:pt x="16" y="3"/>
                    <a:pt x="16" y="3"/>
                  </a:cubicBezTo>
                  <a:cubicBezTo>
                    <a:pt x="16" y="4"/>
                    <a:pt x="20" y="3"/>
                    <a:pt x="19" y="8"/>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5" name="Freeform 7"/>
            <p:cNvSpPr/>
            <p:nvPr/>
          </p:nvSpPr>
          <p:spPr bwMode="auto">
            <a:xfrm>
              <a:off x="7413625" y="1240571"/>
              <a:ext cx="66675" cy="39688"/>
            </a:xfrm>
            <a:custGeom>
              <a:avLst/>
              <a:gdLst>
                <a:gd name="T0" fmla="*/ 10 w 10"/>
                <a:gd name="T1" fmla="*/ 1 h 6"/>
                <a:gd name="T2" fmla="*/ 9 w 10"/>
                <a:gd name="T3" fmla="*/ 5 h 6"/>
                <a:gd name="T4" fmla="*/ 5 w 10"/>
                <a:gd name="T5" fmla="*/ 6 h 6"/>
                <a:gd name="T6" fmla="*/ 0 w 10"/>
                <a:gd name="T7" fmla="*/ 3 h 6"/>
                <a:gd name="T8" fmla="*/ 6 w 10"/>
                <a:gd name="T9" fmla="*/ 3 h 6"/>
                <a:gd name="T10" fmla="*/ 10 w 10"/>
                <a:gd name="T11" fmla="*/ 1 h 6"/>
              </a:gdLst>
              <a:ahLst/>
              <a:cxnLst>
                <a:cxn ang="0">
                  <a:pos x="T0" y="T1"/>
                </a:cxn>
                <a:cxn ang="0">
                  <a:pos x="T2" y="T3"/>
                </a:cxn>
                <a:cxn ang="0">
                  <a:pos x="T4" y="T5"/>
                </a:cxn>
                <a:cxn ang="0">
                  <a:pos x="T6" y="T7"/>
                </a:cxn>
                <a:cxn ang="0">
                  <a:pos x="T8" y="T9"/>
                </a:cxn>
                <a:cxn ang="0">
                  <a:pos x="T10" y="T11"/>
                </a:cxn>
              </a:cxnLst>
              <a:rect l="0" t="0" r="r" b="b"/>
              <a:pathLst>
                <a:path w="10" h="6">
                  <a:moveTo>
                    <a:pt x="10" y="1"/>
                  </a:moveTo>
                  <a:cubicBezTo>
                    <a:pt x="9" y="2"/>
                    <a:pt x="9" y="3"/>
                    <a:pt x="9" y="5"/>
                  </a:cubicBezTo>
                  <a:cubicBezTo>
                    <a:pt x="7" y="4"/>
                    <a:pt x="6" y="5"/>
                    <a:pt x="5" y="6"/>
                  </a:cubicBezTo>
                  <a:cubicBezTo>
                    <a:pt x="3" y="5"/>
                    <a:pt x="0" y="6"/>
                    <a:pt x="0" y="3"/>
                  </a:cubicBezTo>
                  <a:cubicBezTo>
                    <a:pt x="3" y="3"/>
                    <a:pt x="4" y="1"/>
                    <a:pt x="6" y="3"/>
                  </a:cubicBezTo>
                  <a:cubicBezTo>
                    <a:pt x="8" y="2"/>
                    <a:pt x="7" y="0"/>
                    <a:pt x="10" y="1"/>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6" name="Freeform 8"/>
            <p:cNvSpPr/>
            <p:nvPr/>
          </p:nvSpPr>
          <p:spPr bwMode="auto">
            <a:xfrm>
              <a:off x="7013575" y="1259621"/>
              <a:ext cx="79375" cy="46038"/>
            </a:xfrm>
            <a:custGeom>
              <a:avLst/>
              <a:gdLst>
                <a:gd name="T0" fmla="*/ 12 w 12"/>
                <a:gd name="T1" fmla="*/ 0 h 7"/>
                <a:gd name="T2" fmla="*/ 10 w 12"/>
                <a:gd name="T3" fmla="*/ 3 h 7"/>
                <a:gd name="T4" fmla="*/ 7 w 12"/>
                <a:gd name="T5" fmla="*/ 6 h 7"/>
                <a:gd name="T6" fmla="*/ 5 w 12"/>
                <a:gd name="T7" fmla="*/ 4 h 7"/>
                <a:gd name="T8" fmla="*/ 2 w 12"/>
                <a:gd name="T9" fmla="*/ 5 h 7"/>
                <a:gd name="T10" fmla="*/ 0 w 12"/>
                <a:gd name="T11" fmla="*/ 3 h 7"/>
                <a:gd name="T12" fmla="*/ 5 w 12"/>
                <a:gd name="T13" fmla="*/ 2 h 7"/>
                <a:gd name="T14" fmla="*/ 5 w 12"/>
                <a:gd name="T15" fmla="*/ 1 h 7"/>
                <a:gd name="T16" fmla="*/ 12 w 1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12" y="0"/>
                  </a:moveTo>
                  <a:cubicBezTo>
                    <a:pt x="12" y="2"/>
                    <a:pt x="10" y="1"/>
                    <a:pt x="10" y="3"/>
                  </a:cubicBezTo>
                  <a:cubicBezTo>
                    <a:pt x="10" y="3"/>
                    <a:pt x="8" y="5"/>
                    <a:pt x="7" y="6"/>
                  </a:cubicBezTo>
                  <a:cubicBezTo>
                    <a:pt x="5" y="7"/>
                    <a:pt x="5" y="4"/>
                    <a:pt x="5" y="4"/>
                  </a:cubicBezTo>
                  <a:cubicBezTo>
                    <a:pt x="5" y="3"/>
                    <a:pt x="3" y="5"/>
                    <a:pt x="2" y="5"/>
                  </a:cubicBezTo>
                  <a:cubicBezTo>
                    <a:pt x="1" y="4"/>
                    <a:pt x="1" y="2"/>
                    <a:pt x="0" y="3"/>
                  </a:cubicBezTo>
                  <a:cubicBezTo>
                    <a:pt x="0" y="0"/>
                    <a:pt x="4" y="3"/>
                    <a:pt x="5" y="2"/>
                  </a:cubicBezTo>
                  <a:cubicBezTo>
                    <a:pt x="5" y="2"/>
                    <a:pt x="5" y="1"/>
                    <a:pt x="5" y="1"/>
                  </a:cubicBezTo>
                  <a:cubicBezTo>
                    <a:pt x="7" y="0"/>
                    <a:pt x="9" y="0"/>
                    <a:pt x="12"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7" name="Freeform 9"/>
            <p:cNvSpPr/>
            <p:nvPr/>
          </p:nvSpPr>
          <p:spPr bwMode="auto">
            <a:xfrm>
              <a:off x="7335838" y="1253271"/>
              <a:ext cx="65088" cy="26988"/>
            </a:xfrm>
            <a:custGeom>
              <a:avLst/>
              <a:gdLst>
                <a:gd name="T0" fmla="*/ 9 w 10"/>
                <a:gd name="T1" fmla="*/ 4 h 4"/>
                <a:gd name="T2" fmla="*/ 2 w 10"/>
                <a:gd name="T3" fmla="*/ 4 h 4"/>
                <a:gd name="T4" fmla="*/ 5 w 10"/>
                <a:gd name="T5" fmla="*/ 1 h 4"/>
                <a:gd name="T6" fmla="*/ 9 w 10"/>
                <a:gd name="T7" fmla="*/ 4 h 4"/>
              </a:gdLst>
              <a:ahLst/>
              <a:cxnLst>
                <a:cxn ang="0">
                  <a:pos x="T0" y="T1"/>
                </a:cxn>
                <a:cxn ang="0">
                  <a:pos x="T2" y="T3"/>
                </a:cxn>
                <a:cxn ang="0">
                  <a:pos x="T4" y="T5"/>
                </a:cxn>
                <a:cxn ang="0">
                  <a:pos x="T6" y="T7"/>
                </a:cxn>
              </a:cxnLst>
              <a:rect l="0" t="0" r="r" b="b"/>
              <a:pathLst>
                <a:path w="10" h="4">
                  <a:moveTo>
                    <a:pt x="9" y="4"/>
                  </a:moveTo>
                  <a:cubicBezTo>
                    <a:pt x="7" y="4"/>
                    <a:pt x="4" y="4"/>
                    <a:pt x="2" y="4"/>
                  </a:cubicBezTo>
                  <a:cubicBezTo>
                    <a:pt x="0" y="0"/>
                    <a:pt x="5" y="3"/>
                    <a:pt x="5" y="1"/>
                  </a:cubicBezTo>
                  <a:cubicBezTo>
                    <a:pt x="5" y="3"/>
                    <a:pt x="10" y="0"/>
                    <a:pt x="9" y="4"/>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8" name="Freeform 10"/>
            <p:cNvSpPr/>
            <p:nvPr/>
          </p:nvSpPr>
          <p:spPr bwMode="auto">
            <a:xfrm>
              <a:off x="7243763" y="1286608"/>
              <a:ext cx="79375" cy="26988"/>
            </a:xfrm>
            <a:custGeom>
              <a:avLst/>
              <a:gdLst>
                <a:gd name="T0" fmla="*/ 8 w 12"/>
                <a:gd name="T1" fmla="*/ 0 h 4"/>
                <a:gd name="T2" fmla="*/ 8 w 12"/>
                <a:gd name="T3" fmla="*/ 3 h 4"/>
                <a:gd name="T4" fmla="*/ 0 w 12"/>
                <a:gd name="T5" fmla="*/ 2 h 4"/>
                <a:gd name="T6" fmla="*/ 8 w 12"/>
                <a:gd name="T7" fmla="*/ 0 h 4"/>
              </a:gdLst>
              <a:ahLst/>
              <a:cxnLst>
                <a:cxn ang="0">
                  <a:pos x="T0" y="T1"/>
                </a:cxn>
                <a:cxn ang="0">
                  <a:pos x="T2" y="T3"/>
                </a:cxn>
                <a:cxn ang="0">
                  <a:pos x="T4" y="T5"/>
                </a:cxn>
                <a:cxn ang="0">
                  <a:pos x="T6" y="T7"/>
                </a:cxn>
              </a:cxnLst>
              <a:rect l="0" t="0" r="r" b="b"/>
              <a:pathLst>
                <a:path w="12" h="4">
                  <a:moveTo>
                    <a:pt x="8" y="0"/>
                  </a:moveTo>
                  <a:cubicBezTo>
                    <a:pt x="12" y="1"/>
                    <a:pt x="8" y="1"/>
                    <a:pt x="8" y="3"/>
                  </a:cubicBezTo>
                  <a:cubicBezTo>
                    <a:pt x="5" y="3"/>
                    <a:pt x="1" y="4"/>
                    <a:pt x="0" y="2"/>
                  </a:cubicBezTo>
                  <a:cubicBezTo>
                    <a:pt x="1" y="0"/>
                    <a:pt x="6" y="2"/>
                    <a:pt x="8"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 name="Freeform 12"/>
            <p:cNvSpPr/>
            <p:nvPr/>
          </p:nvSpPr>
          <p:spPr bwMode="auto">
            <a:xfrm>
              <a:off x="8207375" y="1305658"/>
              <a:ext cx="144463" cy="73025"/>
            </a:xfrm>
            <a:custGeom>
              <a:avLst/>
              <a:gdLst>
                <a:gd name="T0" fmla="*/ 20 w 22"/>
                <a:gd name="T1" fmla="*/ 2 h 11"/>
                <a:gd name="T2" fmla="*/ 21 w 22"/>
                <a:gd name="T3" fmla="*/ 7 h 11"/>
                <a:gd name="T4" fmla="*/ 12 w 22"/>
                <a:gd name="T5" fmla="*/ 10 h 11"/>
                <a:gd name="T6" fmla="*/ 10 w 22"/>
                <a:gd name="T7" fmla="*/ 9 h 11"/>
                <a:gd name="T8" fmla="*/ 6 w 22"/>
                <a:gd name="T9" fmla="*/ 9 h 11"/>
                <a:gd name="T10" fmla="*/ 6 w 22"/>
                <a:gd name="T11" fmla="*/ 7 h 11"/>
                <a:gd name="T12" fmla="*/ 3 w 22"/>
                <a:gd name="T13" fmla="*/ 8 h 11"/>
                <a:gd name="T14" fmla="*/ 4 w 22"/>
                <a:gd name="T15" fmla="*/ 6 h 11"/>
                <a:gd name="T16" fmla="*/ 0 w 22"/>
                <a:gd name="T17" fmla="*/ 5 h 11"/>
                <a:gd name="T18" fmla="*/ 2 w 22"/>
                <a:gd name="T19" fmla="*/ 3 h 11"/>
                <a:gd name="T20" fmla="*/ 5 w 22"/>
                <a:gd name="T21" fmla="*/ 1 h 11"/>
                <a:gd name="T22" fmla="*/ 14 w 22"/>
                <a:gd name="T23" fmla="*/ 0 h 11"/>
                <a:gd name="T24" fmla="*/ 14 w 22"/>
                <a:gd name="T25" fmla="*/ 2 h 11"/>
                <a:gd name="T26" fmla="*/ 20 w 22"/>
                <a:gd name="T2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1">
                  <a:moveTo>
                    <a:pt x="20" y="2"/>
                  </a:moveTo>
                  <a:cubicBezTo>
                    <a:pt x="19" y="5"/>
                    <a:pt x="16" y="7"/>
                    <a:pt x="21" y="7"/>
                  </a:cubicBezTo>
                  <a:cubicBezTo>
                    <a:pt x="22" y="11"/>
                    <a:pt x="16" y="10"/>
                    <a:pt x="12" y="10"/>
                  </a:cubicBezTo>
                  <a:cubicBezTo>
                    <a:pt x="10" y="10"/>
                    <a:pt x="11" y="10"/>
                    <a:pt x="10" y="9"/>
                  </a:cubicBezTo>
                  <a:cubicBezTo>
                    <a:pt x="8" y="7"/>
                    <a:pt x="8" y="10"/>
                    <a:pt x="6" y="9"/>
                  </a:cubicBezTo>
                  <a:cubicBezTo>
                    <a:pt x="6" y="9"/>
                    <a:pt x="6" y="7"/>
                    <a:pt x="6" y="7"/>
                  </a:cubicBezTo>
                  <a:cubicBezTo>
                    <a:pt x="6" y="7"/>
                    <a:pt x="5" y="9"/>
                    <a:pt x="3" y="8"/>
                  </a:cubicBezTo>
                  <a:cubicBezTo>
                    <a:pt x="3" y="8"/>
                    <a:pt x="5" y="7"/>
                    <a:pt x="4" y="6"/>
                  </a:cubicBezTo>
                  <a:cubicBezTo>
                    <a:pt x="4" y="5"/>
                    <a:pt x="0" y="7"/>
                    <a:pt x="0" y="5"/>
                  </a:cubicBezTo>
                  <a:cubicBezTo>
                    <a:pt x="0" y="3"/>
                    <a:pt x="2" y="4"/>
                    <a:pt x="2" y="3"/>
                  </a:cubicBezTo>
                  <a:cubicBezTo>
                    <a:pt x="4" y="2"/>
                    <a:pt x="3" y="2"/>
                    <a:pt x="5" y="1"/>
                  </a:cubicBezTo>
                  <a:cubicBezTo>
                    <a:pt x="6" y="1"/>
                    <a:pt x="10" y="0"/>
                    <a:pt x="14" y="0"/>
                  </a:cubicBezTo>
                  <a:cubicBezTo>
                    <a:pt x="14" y="0"/>
                    <a:pt x="14" y="2"/>
                    <a:pt x="14" y="2"/>
                  </a:cubicBezTo>
                  <a:cubicBezTo>
                    <a:pt x="15" y="3"/>
                    <a:pt x="19" y="1"/>
                    <a:pt x="20" y="2"/>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 name="Freeform 13"/>
            <p:cNvSpPr/>
            <p:nvPr/>
          </p:nvSpPr>
          <p:spPr bwMode="auto">
            <a:xfrm>
              <a:off x="8148638" y="1305658"/>
              <a:ext cx="58738" cy="39688"/>
            </a:xfrm>
            <a:custGeom>
              <a:avLst/>
              <a:gdLst>
                <a:gd name="T0" fmla="*/ 9 w 9"/>
                <a:gd name="T1" fmla="*/ 3 h 6"/>
                <a:gd name="T2" fmla="*/ 6 w 9"/>
                <a:gd name="T3" fmla="*/ 3 h 6"/>
                <a:gd name="T4" fmla="*/ 5 w 9"/>
                <a:gd name="T5" fmla="*/ 5 h 6"/>
                <a:gd name="T6" fmla="*/ 0 w 9"/>
                <a:gd name="T7" fmla="*/ 3 h 6"/>
                <a:gd name="T8" fmla="*/ 9 w 9"/>
                <a:gd name="T9" fmla="*/ 3 h 6"/>
              </a:gdLst>
              <a:ahLst/>
              <a:cxnLst>
                <a:cxn ang="0">
                  <a:pos x="T0" y="T1"/>
                </a:cxn>
                <a:cxn ang="0">
                  <a:pos x="T2" y="T3"/>
                </a:cxn>
                <a:cxn ang="0">
                  <a:pos x="T4" y="T5"/>
                </a:cxn>
                <a:cxn ang="0">
                  <a:pos x="T6" y="T7"/>
                </a:cxn>
                <a:cxn ang="0">
                  <a:pos x="T8" y="T9"/>
                </a:cxn>
              </a:cxnLst>
              <a:rect l="0" t="0" r="r" b="b"/>
              <a:pathLst>
                <a:path w="9" h="6">
                  <a:moveTo>
                    <a:pt x="9" y="3"/>
                  </a:moveTo>
                  <a:cubicBezTo>
                    <a:pt x="8" y="5"/>
                    <a:pt x="7" y="3"/>
                    <a:pt x="6" y="3"/>
                  </a:cubicBezTo>
                  <a:cubicBezTo>
                    <a:pt x="5" y="3"/>
                    <a:pt x="5" y="4"/>
                    <a:pt x="5" y="5"/>
                  </a:cubicBezTo>
                  <a:cubicBezTo>
                    <a:pt x="2" y="6"/>
                    <a:pt x="3" y="3"/>
                    <a:pt x="0" y="3"/>
                  </a:cubicBezTo>
                  <a:cubicBezTo>
                    <a:pt x="2" y="0"/>
                    <a:pt x="6" y="2"/>
                    <a:pt x="9" y="3"/>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3" name="Freeform 15"/>
            <p:cNvSpPr/>
            <p:nvPr/>
          </p:nvSpPr>
          <p:spPr bwMode="auto">
            <a:xfrm>
              <a:off x="8358188" y="1351696"/>
              <a:ext cx="144463" cy="73025"/>
            </a:xfrm>
            <a:custGeom>
              <a:avLst/>
              <a:gdLst>
                <a:gd name="T0" fmla="*/ 9 w 22"/>
                <a:gd name="T1" fmla="*/ 0 h 11"/>
                <a:gd name="T2" fmla="*/ 13 w 22"/>
                <a:gd name="T3" fmla="*/ 3 h 11"/>
                <a:gd name="T4" fmla="*/ 14 w 22"/>
                <a:gd name="T5" fmla="*/ 1 h 11"/>
                <a:gd name="T6" fmla="*/ 16 w 22"/>
                <a:gd name="T7" fmla="*/ 3 h 11"/>
                <a:gd name="T8" fmla="*/ 18 w 22"/>
                <a:gd name="T9" fmla="*/ 3 h 11"/>
                <a:gd name="T10" fmla="*/ 18 w 22"/>
                <a:gd name="T11" fmla="*/ 4 h 11"/>
                <a:gd name="T12" fmla="*/ 21 w 22"/>
                <a:gd name="T13" fmla="*/ 5 h 11"/>
                <a:gd name="T14" fmla="*/ 15 w 22"/>
                <a:gd name="T15" fmla="*/ 7 h 11"/>
                <a:gd name="T16" fmla="*/ 14 w 22"/>
                <a:gd name="T17" fmla="*/ 9 h 11"/>
                <a:gd name="T18" fmla="*/ 5 w 22"/>
                <a:gd name="T19" fmla="*/ 9 h 11"/>
                <a:gd name="T20" fmla="*/ 4 w 22"/>
                <a:gd name="T21" fmla="*/ 11 h 11"/>
                <a:gd name="T22" fmla="*/ 0 w 22"/>
                <a:gd name="T23" fmla="*/ 10 h 11"/>
                <a:gd name="T24" fmla="*/ 0 w 22"/>
                <a:gd name="T25" fmla="*/ 7 h 11"/>
                <a:gd name="T26" fmla="*/ 2 w 22"/>
                <a:gd name="T27" fmla="*/ 7 h 11"/>
                <a:gd name="T28" fmla="*/ 3 w 22"/>
                <a:gd name="T29" fmla="*/ 4 h 11"/>
                <a:gd name="T30" fmla="*/ 5 w 22"/>
                <a:gd name="T31" fmla="*/ 4 h 11"/>
                <a:gd name="T32" fmla="*/ 9 w 22"/>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9" y="0"/>
                  </a:moveTo>
                  <a:cubicBezTo>
                    <a:pt x="10" y="2"/>
                    <a:pt x="14" y="0"/>
                    <a:pt x="13" y="3"/>
                  </a:cubicBezTo>
                  <a:cubicBezTo>
                    <a:pt x="14" y="4"/>
                    <a:pt x="14" y="1"/>
                    <a:pt x="14" y="1"/>
                  </a:cubicBezTo>
                  <a:cubicBezTo>
                    <a:pt x="15" y="1"/>
                    <a:pt x="15" y="3"/>
                    <a:pt x="16" y="3"/>
                  </a:cubicBezTo>
                  <a:cubicBezTo>
                    <a:pt x="16" y="3"/>
                    <a:pt x="17" y="3"/>
                    <a:pt x="18" y="3"/>
                  </a:cubicBezTo>
                  <a:cubicBezTo>
                    <a:pt x="18" y="3"/>
                    <a:pt x="17" y="4"/>
                    <a:pt x="18" y="4"/>
                  </a:cubicBezTo>
                  <a:cubicBezTo>
                    <a:pt x="19" y="4"/>
                    <a:pt x="21" y="3"/>
                    <a:pt x="21" y="5"/>
                  </a:cubicBezTo>
                  <a:cubicBezTo>
                    <a:pt x="22" y="9"/>
                    <a:pt x="17" y="6"/>
                    <a:pt x="15" y="7"/>
                  </a:cubicBezTo>
                  <a:cubicBezTo>
                    <a:pt x="14" y="6"/>
                    <a:pt x="14" y="8"/>
                    <a:pt x="14" y="9"/>
                  </a:cubicBezTo>
                  <a:cubicBezTo>
                    <a:pt x="12" y="10"/>
                    <a:pt x="6" y="9"/>
                    <a:pt x="5" y="9"/>
                  </a:cubicBezTo>
                  <a:cubicBezTo>
                    <a:pt x="4" y="9"/>
                    <a:pt x="4" y="10"/>
                    <a:pt x="4" y="11"/>
                  </a:cubicBezTo>
                  <a:cubicBezTo>
                    <a:pt x="2" y="9"/>
                    <a:pt x="2" y="11"/>
                    <a:pt x="0" y="10"/>
                  </a:cubicBezTo>
                  <a:cubicBezTo>
                    <a:pt x="1" y="9"/>
                    <a:pt x="0" y="7"/>
                    <a:pt x="0" y="7"/>
                  </a:cubicBezTo>
                  <a:cubicBezTo>
                    <a:pt x="1" y="7"/>
                    <a:pt x="2" y="7"/>
                    <a:pt x="2" y="7"/>
                  </a:cubicBezTo>
                  <a:cubicBezTo>
                    <a:pt x="3" y="6"/>
                    <a:pt x="2" y="5"/>
                    <a:pt x="3" y="4"/>
                  </a:cubicBezTo>
                  <a:cubicBezTo>
                    <a:pt x="4" y="4"/>
                    <a:pt x="5" y="4"/>
                    <a:pt x="5" y="4"/>
                  </a:cubicBezTo>
                  <a:cubicBezTo>
                    <a:pt x="6" y="3"/>
                    <a:pt x="8" y="2"/>
                    <a:pt x="9"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20" name="Freeform 22"/>
            <p:cNvSpPr/>
            <p:nvPr/>
          </p:nvSpPr>
          <p:spPr bwMode="auto">
            <a:xfrm>
              <a:off x="7132638" y="1477108"/>
              <a:ext cx="446088" cy="322263"/>
            </a:xfrm>
            <a:custGeom>
              <a:avLst/>
              <a:gdLst>
                <a:gd name="T0" fmla="*/ 56 w 68"/>
                <a:gd name="T1" fmla="*/ 1 h 49"/>
                <a:gd name="T2" fmla="*/ 67 w 68"/>
                <a:gd name="T3" fmla="*/ 0 h 49"/>
                <a:gd name="T4" fmla="*/ 66 w 68"/>
                <a:gd name="T5" fmla="*/ 5 h 49"/>
                <a:gd name="T6" fmla="*/ 54 w 68"/>
                <a:gd name="T7" fmla="*/ 7 h 49"/>
                <a:gd name="T8" fmla="*/ 52 w 68"/>
                <a:gd name="T9" fmla="*/ 9 h 49"/>
                <a:gd name="T10" fmla="*/ 50 w 68"/>
                <a:gd name="T11" fmla="*/ 9 h 49"/>
                <a:gd name="T12" fmla="*/ 48 w 68"/>
                <a:gd name="T13" fmla="*/ 11 h 49"/>
                <a:gd name="T14" fmla="*/ 46 w 68"/>
                <a:gd name="T15" fmla="*/ 10 h 49"/>
                <a:gd name="T16" fmla="*/ 42 w 68"/>
                <a:gd name="T17" fmla="*/ 11 h 49"/>
                <a:gd name="T18" fmla="*/ 39 w 68"/>
                <a:gd name="T19" fmla="*/ 12 h 49"/>
                <a:gd name="T20" fmla="*/ 38 w 68"/>
                <a:gd name="T21" fmla="*/ 14 h 49"/>
                <a:gd name="T22" fmla="*/ 33 w 68"/>
                <a:gd name="T23" fmla="*/ 16 h 49"/>
                <a:gd name="T24" fmla="*/ 30 w 68"/>
                <a:gd name="T25" fmla="*/ 18 h 49"/>
                <a:gd name="T26" fmla="*/ 28 w 68"/>
                <a:gd name="T27" fmla="*/ 20 h 49"/>
                <a:gd name="T28" fmla="*/ 27 w 68"/>
                <a:gd name="T29" fmla="*/ 22 h 49"/>
                <a:gd name="T30" fmla="*/ 22 w 68"/>
                <a:gd name="T31" fmla="*/ 24 h 49"/>
                <a:gd name="T32" fmla="*/ 21 w 68"/>
                <a:gd name="T33" fmla="*/ 25 h 49"/>
                <a:gd name="T34" fmla="*/ 18 w 68"/>
                <a:gd name="T35" fmla="*/ 27 h 49"/>
                <a:gd name="T36" fmla="*/ 16 w 68"/>
                <a:gd name="T37" fmla="*/ 31 h 49"/>
                <a:gd name="T38" fmla="*/ 17 w 68"/>
                <a:gd name="T39" fmla="*/ 36 h 49"/>
                <a:gd name="T40" fmla="*/ 14 w 68"/>
                <a:gd name="T41" fmla="*/ 38 h 49"/>
                <a:gd name="T42" fmla="*/ 16 w 68"/>
                <a:gd name="T43" fmla="*/ 42 h 49"/>
                <a:gd name="T44" fmla="*/ 15 w 68"/>
                <a:gd name="T45" fmla="*/ 43 h 49"/>
                <a:gd name="T46" fmla="*/ 16 w 68"/>
                <a:gd name="T47" fmla="*/ 44 h 49"/>
                <a:gd name="T48" fmla="*/ 17 w 68"/>
                <a:gd name="T49" fmla="*/ 43 h 49"/>
                <a:gd name="T50" fmla="*/ 19 w 68"/>
                <a:gd name="T51" fmla="*/ 45 h 49"/>
                <a:gd name="T52" fmla="*/ 18 w 68"/>
                <a:gd name="T53" fmla="*/ 49 h 49"/>
                <a:gd name="T54" fmla="*/ 10 w 68"/>
                <a:gd name="T55" fmla="*/ 49 h 49"/>
                <a:gd name="T56" fmla="*/ 11 w 68"/>
                <a:gd name="T57" fmla="*/ 47 h 49"/>
                <a:gd name="T58" fmla="*/ 8 w 68"/>
                <a:gd name="T59" fmla="*/ 46 h 49"/>
                <a:gd name="T60" fmla="*/ 6 w 68"/>
                <a:gd name="T61" fmla="*/ 44 h 49"/>
                <a:gd name="T62" fmla="*/ 4 w 68"/>
                <a:gd name="T63" fmla="*/ 44 h 49"/>
                <a:gd name="T64" fmla="*/ 1 w 68"/>
                <a:gd name="T65" fmla="*/ 44 h 49"/>
                <a:gd name="T66" fmla="*/ 0 w 68"/>
                <a:gd name="T67" fmla="*/ 37 h 49"/>
                <a:gd name="T68" fmla="*/ 5 w 68"/>
                <a:gd name="T69" fmla="*/ 36 h 49"/>
                <a:gd name="T70" fmla="*/ 4 w 68"/>
                <a:gd name="T71" fmla="*/ 35 h 49"/>
                <a:gd name="T72" fmla="*/ 5 w 68"/>
                <a:gd name="T73" fmla="*/ 33 h 49"/>
                <a:gd name="T74" fmla="*/ 10 w 68"/>
                <a:gd name="T75" fmla="*/ 31 h 49"/>
                <a:gd name="T76" fmla="*/ 10 w 68"/>
                <a:gd name="T77" fmla="*/ 27 h 49"/>
                <a:gd name="T78" fmla="*/ 13 w 68"/>
                <a:gd name="T79" fmla="*/ 26 h 49"/>
                <a:gd name="T80" fmla="*/ 15 w 68"/>
                <a:gd name="T81" fmla="*/ 23 h 49"/>
                <a:gd name="T82" fmla="*/ 15 w 68"/>
                <a:gd name="T83" fmla="*/ 18 h 49"/>
                <a:gd name="T84" fmla="*/ 22 w 68"/>
                <a:gd name="T85" fmla="*/ 15 h 49"/>
                <a:gd name="T86" fmla="*/ 23 w 68"/>
                <a:gd name="T87" fmla="*/ 14 h 49"/>
                <a:gd name="T88" fmla="*/ 24 w 68"/>
                <a:gd name="T89" fmla="*/ 15 h 49"/>
                <a:gd name="T90" fmla="*/ 26 w 68"/>
                <a:gd name="T91" fmla="*/ 13 h 49"/>
                <a:gd name="T92" fmla="*/ 27 w 68"/>
                <a:gd name="T93" fmla="*/ 11 h 49"/>
                <a:gd name="T94" fmla="*/ 32 w 68"/>
                <a:gd name="T95" fmla="*/ 10 h 49"/>
                <a:gd name="T96" fmla="*/ 38 w 68"/>
                <a:gd name="T97" fmla="*/ 9 h 49"/>
                <a:gd name="T98" fmla="*/ 39 w 68"/>
                <a:gd name="T99" fmla="*/ 8 h 49"/>
                <a:gd name="T100" fmla="*/ 40 w 68"/>
                <a:gd name="T101" fmla="*/ 9 h 49"/>
                <a:gd name="T102" fmla="*/ 41 w 68"/>
                <a:gd name="T103" fmla="*/ 7 h 49"/>
                <a:gd name="T104" fmla="*/ 42 w 68"/>
                <a:gd name="T105" fmla="*/ 7 h 49"/>
                <a:gd name="T106" fmla="*/ 49 w 68"/>
                <a:gd name="T107" fmla="*/ 6 h 49"/>
                <a:gd name="T108" fmla="*/ 51 w 68"/>
                <a:gd name="T109" fmla="*/ 5 h 49"/>
                <a:gd name="T110" fmla="*/ 52 w 68"/>
                <a:gd name="T111" fmla="*/ 4 h 49"/>
                <a:gd name="T112" fmla="*/ 56 w 68"/>
                <a:gd name="T113"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 h="49">
                  <a:moveTo>
                    <a:pt x="56" y="1"/>
                  </a:moveTo>
                  <a:cubicBezTo>
                    <a:pt x="59" y="3"/>
                    <a:pt x="63" y="0"/>
                    <a:pt x="67" y="0"/>
                  </a:cubicBezTo>
                  <a:cubicBezTo>
                    <a:pt x="68" y="3"/>
                    <a:pt x="66" y="3"/>
                    <a:pt x="66" y="5"/>
                  </a:cubicBezTo>
                  <a:cubicBezTo>
                    <a:pt x="63" y="3"/>
                    <a:pt x="58" y="7"/>
                    <a:pt x="54" y="7"/>
                  </a:cubicBezTo>
                  <a:cubicBezTo>
                    <a:pt x="53" y="7"/>
                    <a:pt x="53" y="8"/>
                    <a:pt x="52" y="9"/>
                  </a:cubicBezTo>
                  <a:cubicBezTo>
                    <a:pt x="52" y="9"/>
                    <a:pt x="50" y="8"/>
                    <a:pt x="50" y="9"/>
                  </a:cubicBezTo>
                  <a:cubicBezTo>
                    <a:pt x="50" y="9"/>
                    <a:pt x="48" y="11"/>
                    <a:pt x="48" y="11"/>
                  </a:cubicBezTo>
                  <a:cubicBezTo>
                    <a:pt x="47" y="11"/>
                    <a:pt x="47" y="9"/>
                    <a:pt x="46" y="10"/>
                  </a:cubicBezTo>
                  <a:cubicBezTo>
                    <a:pt x="45" y="10"/>
                    <a:pt x="44" y="10"/>
                    <a:pt x="42" y="11"/>
                  </a:cubicBezTo>
                  <a:cubicBezTo>
                    <a:pt x="42" y="11"/>
                    <a:pt x="40" y="11"/>
                    <a:pt x="39" y="12"/>
                  </a:cubicBezTo>
                  <a:cubicBezTo>
                    <a:pt x="37" y="12"/>
                    <a:pt x="38" y="13"/>
                    <a:pt x="38" y="14"/>
                  </a:cubicBezTo>
                  <a:cubicBezTo>
                    <a:pt x="37" y="14"/>
                    <a:pt x="33" y="13"/>
                    <a:pt x="33" y="16"/>
                  </a:cubicBezTo>
                  <a:cubicBezTo>
                    <a:pt x="33" y="17"/>
                    <a:pt x="31" y="18"/>
                    <a:pt x="30" y="18"/>
                  </a:cubicBezTo>
                  <a:cubicBezTo>
                    <a:pt x="29" y="19"/>
                    <a:pt x="28" y="20"/>
                    <a:pt x="28" y="20"/>
                  </a:cubicBezTo>
                  <a:cubicBezTo>
                    <a:pt x="28" y="21"/>
                    <a:pt x="27" y="21"/>
                    <a:pt x="27" y="22"/>
                  </a:cubicBezTo>
                  <a:cubicBezTo>
                    <a:pt x="24" y="23"/>
                    <a:pt x="24" y="21"/>
                    <a:pt x="22" y="24"/>
                  </a:cubicBezTo>
                  <a:cubicBezTo>
                    <a:pt x="22" y="25"/>
                    <a:pt x="21" y="24"/>
                    <a:pt x="21" y="25"/>
                  </a:cubicBezTo>
                  <a:cubicBezTo>
                    <a:pt x="21" y="26"/>
                    <a:pt x="19" y="26"/>
                    <a:pt x="18" y="27"/>
                  </a:cubicBezTo>
                  <a:cubicBezTo>
                    <a:pt x="17" y="29"/>
                    <a:pt x="18" y="32"/>
                    <a:pt x="16" y="31"/>
                  </a:cubicBezTo>
                  <a:cubicBezTo>
                    <a:pt x="16" y="32"/>
                    <a:pt x="14" y="36"/>
                    <a:pt x="17" y="36"/>
                  </a:cubicBezTo>
                  <a:cubicBezTo>
                    <a:pt x="16" y="37"/>
                    <a:pt x="15" y="38"/>
                    <a:pt x="14" y="38"/>
                  </a:cubicBezTo>
                  <a:cubicBezTo>
                    <a:pt x="12" y="41"/>
                    <a:pt x="16" y="40"/>
                    <a:pt x="16" y="42"/>
                  </a:cubicBezTo>
                  <a:cubicBezTo>
                    <a:pt x="16" y="42"/>
                    <a:pt x="14" y="42"/>
                    <a:pt x="15" y="43"/>
                  </a:cubicBezTo>
                  <a:cubicBezTo>
                    <a:pt x="14" y="43"/>
                    <a:pt x="16" y="44"/>
                    <a:pt x="16" y="44"/>
                  </a:cubicBezTo>
                  <a:cubicBezTo>
                    <a:pt x="16" y="44"/>
                    <a:pt x="17" y="43"/>
                    <a:pt x="17" y="43"/>
                  </a:cubicBezTo>
                  <a:cubicBezTo>
                    <a:pt x="18" y="44"/>
                    <a:pt x="17" y="45"/>
                    <a:pt x="19" y="45"/>
                  </a:cubicBezTo>
                  <a:cubicBezTo>
                    <a:pt x="20" y="47"/>
                    <a:pt x="18" y="47"/>
                    <a:pt x="18" y="49"/>
                  </a:cubicBezTo>
                  <a:cubicBezTo>
                    <a:pt x="16" y="49"/>
                    <a:pt x="13" y="49"/>
                    <a:pt x="10" y="49"/>
                  </a:cubicBezTo>
                  <a:cubicBezTo>
                    <a:pt x="10" y="48"/>
                    <a:pt x="11" y="48"/>
                    <a:pt x="11" y="47"/>
                  </a:cubicBezTo>
                  <a:cubicBezTo>
                    <a:pt x="10" y="46"/>
                    <a:pt x="9" y="47"/>
                    <a:pt x="8" y="46"/>
                  </a:cubicBezTo>
                  <a:cubicBezTo>
                    <a:pt x="7" y="46"/>
                    <a:pt x="7" y="44"/>
                    <a:pt x="6" y="44"/>
                  </a:cubicBezTo>
                  <a:cubicBezTo>
                    <a:pt x="6" y="44"/>
                    <a:pt x="4" y="44"/>
                    <a:pt x="4" y="44"/>
                  </a:cubicBezTo>
                  <a:cubicBezTo>
                    <a:pt x="3" y="43"/>
                    <a:pt x="3" y="44"/>
                    <a:pt x="1" y="44"/>
                  </a:cubicBezTo>
                  <a:cubicBezTo>
                    <a:pt x="1" y="42"/>
                    <a:pt x="0" y="41"/>
                    <a:pt x="0" y="37"/>
                  </a:cubicBezTo>
                  <a:cubicBezTo>
                    <a:pt x="3" y="41"/>
                    <a:pt x="1" y="34"/>
                    <a:pt x="5" y="36"/>
                  </a:cubicBezTo>
                  <a:cubicBezTo>
                    <a:pt x="6" y="35"/>
                    <a:pt x="4" y="35"/>
                    <a:pt x="4" y="35"/>
                  </a:cubicBezTo>
                  <a:cubicBezTo>
                    <a:pt x="4" y="34"/>
                    <a:pt x="7" y="33"/>
                    <a:pt x="5" y="33"/>
                  </a:cubicBezTo>
                  <a:cubicBezTo>
                    <a:pt x="6" y="31"/>
                    <a:pt x="8" y="31"/>
                    <a:pt x="10" y="31"/>
                  </a:cubicBezTo>
                  <a:cubicBezTo>
                    <a:pt x="9" y="29"/>
                    <a:pt x="13" y="28"/>
                    <a:pt x="10" y="27"/>
                  </a:cubicBezTo>
                  <a:cubicBezTo>
                    <a:pt x="10" y="26"/>
                    <a:pt x="12" y="26"/>
                    <a:pt x="13" y="26"/>
                  </a:cubicBezTo>
                  <a:cubicBezTo>
                    <a:pt x="13" y="24"/>
                    <a:pt x="13" y="23"/>
                    <a:pt x="15" y="23"/>
                  </a:cubicBezTo>
                  <a:cubicBezTo>
                    <a:pt x="13" y="21"/>
                    <a:pt x="15" y="21"/>
                    <a:pt x="15" y="18"/>
                  </a:cubicBezTo>
                  <a:cubicBezTo>
                    <a:pt x="18" y="19"/>
                    <a:pt x="20" y="16"/>
                    <a:pt x="22" y="15"/>
                  </a:cubicBezTo>
                  <a:cubicBezTo>
                    <a:pt x="23" y="16"/>
                    <a:pt x="23" y="14"/>
                    <a:pt x="23" y="14"/>
                  </a:cubicBezTo>
                  <a:cubicBezTo>
                    <a:pt x="24" y="13"/>
                    <a:pt x="24" y="14"/>
                    <a:pt x="24" y="15"/>
                  </a:cubicBezTo>
                  <a:cubicBezTo>
                    <a:pt x="25" y="14"/>
                    <a:pt x="26" y="13"/>
                    <a:pt x="26" y="13"/>
                  </a:cubicBezTo>
                  <a:cubicBezTo>
                    <a:pt x="26" y="12"/>
                    <a:pt x="27" y="12"/>
                    <a:pt x="27" y="11"/>
                  </a:cubicBezTo>
                  <a:cubicBezTo>
                    <a:pt x="29" y="11"/>
                    <a:pt x="30" y="11"/>
                    <a:pt x="32" y="10"/>
                  </a:cubicBezTo>
                  <a:cubicBezTo>
                    <a:pt x="33" y="9"/>
                    <a:pt x="34" y="9"/>
                    <a:pt x="38" y="9"/>
                  </a:cubicBezTo>
                  <a:cubicBezTo>
                    <a:pt x="39" y="9"/>
                    <a:pt x="38" y="8"/>
                    <a:pt x="39" y="8"/>
                  </a:cubicBezTo>
                  <a:cubicBezTo>
                    <a:pt x="40" y="7"/>
                    <a:pt x="40" y="9"/>
                    <a:pt x="40" y="9"/>
                  </a:cubicBezTo>
                  <a:cubicBezTo>
                    <a:pt x="42" y="8"/>
                    <a:pt x="40" y="7"/>
                    <a:pt x="41" y="7"/>
                  </a:cubicBezTo>
                  <a:cubicBezTo>
                    <a:pt x="42" y="7"/>
                    <a:pt x="42" y="7"/>
                    <a:pt x="42" y="7"/>
                  </a:cubicBezTo>
                  <a:cubicBezTo>
                    <a:pt x="43" y="6"/>
                    <a:pt x="46" y="7"/>
                    <a:pt x="49" y="6"/>
                  </a:cubicBezTo>
                  <a:cubicBezTo>
                    <a:pt x="51" y="6"/>
                    <a:pt x="50" y="6"/>
                    <a:pt x="51" y="5"/>
                  </a:cubicBezTo>
                  <a:cubicBezTo>
                    <a:pt x="51" y="5"/>
                    <a:pt x="52" y="4"/>
                    <a:pt x="52" y="4"/>
                  </a:cubicBezTo>
                  <a:cubicBezTo>
                    <a:pt x="55" y="3"/>
                    <a:pt x="56" y="6"/>
                    <a:pt x="56" y="1"/>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22" name="Freeform 24"/>
            <p:cNvSpPr/>
            <p:nvPr/>
          </p:nvSpPr>
          <p:spPr bwMode="auto">
            <a:xfrm>
              <a:off x="9310688" y="1523146"/>
              <a:ext cx="136525" cy="106363"/>
            </a:xfrm>
            <a:custGeom>
              <a:avLst/>
              <a:gdLst>
                <a:gd name="T0" fmla="*/ 6 w 21"/>
                <a:gd name="T1" fmla="*/ 0 h 16"/>
                <a:gd name="T2" fmla="*/ 7 w 21"/>
                <a:gd name="T3" fmla="*/ 1 h 16"/>
                <a:gd name="T4" fmla="*/ 13 w 21"/>
                <a:gd name="T5" fmla="*/ 4 h 16"/>
                <a:gd name="T6" fmla="*/ 16 w 21"/>
                <a:gd name="T7" fmla="*/ 2 h 16"/>
                <a:gd name="T8" fmla="*/ 21 w 21"/>
                <a:gd name="T9" fmla="*/ 3 h 16"/>
                <a:gd name="T10" fmla="*/ 20 w 21"/>
                <a:gd name="T11" fmla="*/ 8 h 16"/>
                <a:gd name="T12" fmla="*/ 12 w 21"/>
                <a:gd name="T13" fmla="*/ 9 h 16"/>
                <a:gd name="T14" fmla="*/ 12 w 21"/>
                <a:gd name="T15" fmla="*/ 10 h 16"/>
                <a:gd name="T16" fmla="*/ 10 w 21"/>
                <a:gd name="T17" fmla="*/ 12 h 16"/>
                <a:gd name="T18" fmla="*/ 7 w 21"/>
                <a:gd name="T19" fmla="*/ 13 h 16"/>
                <a:gd name="T20" fmla="*/ 3 w 21"/>
                <a:gd name="T21" fmla="*/ 11 h 16"/>
                <a:gd name="T22" fmla="*/ 0 w 21"/>
                <a:gd name="T23" fmla="*/ 4 h 16"/>
                <a:gd name="T24" fmla="*/ 6 w 2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6">
                  <a:moveTo>
                    <a:pt x="6" y="0"/>
                  </a:moveTo>
                  <a:cubicBezTo>
                    <a:pt x="7" y="0"/>
                    <a:pt x="7" y="0"/>
                    <a:pt x="7" y="1"/>
                  </a:cubicBezTo>
                  <a:cubicBezTo>
                    <a:pt x="8" y="3"/>
                    <a:pt x="11" y="2"/>
                    <a:pt x="13" y="4"/>
                  </a:cubicBezTo>
                  <a:cubicBezTo>
                    <a:pt x="15" y="5"/>
                    <a:pt x="15" y="2"/>
                    <a:pt x="16" y="2"/>
                  </a:cubicBezTo>
                  <a:cubicBezTo>
                    <a:pt x="17" y="2"/>
                    <a:pt x="18" y="4"/>
                    <a:pt x="21" y="3"/>
                  </a:cubicBezTo>
                  <a:cubicBezTo>
                    <a:pt x="21" y="4"/>
                    <a:pt x="16" y="6"/>
                    <a:pt x="20" y="8"/>
                  </a:cubicBezTo>
                  <a:cubicBezTo>
                    <a:pt x="19" y="10"/>
                    <a:pt x="15" y="9"/>
                    <a:pt x="12" y="9"/>
                  </a:cubicBezTo>
                  <a:cubicBezTo>
                    <a:pt x="11" y="10"/>
                    <a:pt x="11" y="10"/>
                    <a:pt x="12" y="10"/>
                  </a:cubicBezTo>
                  <a:cubicBezTo>
                    <a:pt x="13" y="12"/>
                    <a:pt x="6" y="11"/>
                    <a:pt x="10" y="12"/>
                  </a:cubicBezTo>
                  <a:cubicBezTo>
                    <a:pt x="10" y="16"/>
                    <a:pt x="7" y="10"/>
                    <a:pt x="7" y="13"/>
                  </a:cubicBezTo>
                  <a:cubicBezTo>
                    <a:pt x="6" y="13"/>
                    <a:pt x="6" y="10"/>
                    <a:pt x="3" y="11"/>
                  </a:cubicBezTo>
                  <a:cubicBezTo>
                    <a:pt x="3" y="9"/>
                    <a:pt x="3" y="5"/>
                    <a:pt x="0" y="4"/>
                  </a:cubicBezTo>
                  <a:cubicBezTo>
                    <a:pt x="1" y="1"/>
                    <a:pt x="7" y="4"/>
                    <a:pt x="6"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24" name="Freeform 26"/>
            <p:cNvSpPr/>
            <p:nvPr/>
          </p:nvSpPr>
          <p:spPr bwMode="auto">
            <a:xfrm>
              <a:off x="9461500" y="1537433"/>
              <a:ext cx="65088" cy="58738"/>
            </a:xfrm>
            <a:custGeom>
              <a:avLst/>
              <a:gdLst>
                <a:gd name="T0" fmla="*/ 0 w 10"/>
                <a:gd name="T1" fmla="*/ 3 h 9"/>
                <a:gd name="T2" fmla="*/ 10 w 10"/>
                <a:gd name="T3" fmla="*/ 5 h 9"/>
                <a:gd name="T4" fmla="*/ 6 w 10"/>
                <a:gd name="T5" fmla="*/ 8 h 9"/>
                <a:gd name="T6" fmla="*/ 4 w 10"/>
                <a:gd name="T7" fmla="*/ 6 h 9"/>
                <a:gd name="T8" fmla="*/ 2 w 10"/>
                <a:gd name="T9" fmla="*/ 6 h 9"/>
                <a:gd name="T10" fmla="*/ 0 w 10"/>
                <a:gd name="T11" fmla="*/ 3 h 9"/>
              </a:gdLst>
              <a:ahLst/>
              <a:cxnLst>
                <a:cxn ang="0">
                  <a:pos x="T0" y="T1"/>
                </a:cxn>
                <a:cxn ang="0">
                  <a:pos x="T2" y="T3"/>
                </a:cxn>
                <a:cxn ang="0">
                  <a:pos x="T4" y="T5"/>
                </a:cxn>
                <a:cxn ang="0">
                  <a:pos x="T6" y="T7"/>
                </a:cxn>
                <a:cxn ang="0">
                  <a:pos x="T8" y="T9"/>
                </a:cxn>
                <a:cxn ang="0">
                  <a:pos x="T10" y="T11"/>
                </a:cxn>
              </a:cxnLst>
              <a:rect l="0" t="0" r="r" b="b"/>
              <a:pathLst>
                <a:path w="10" h="9">
                  <a:moveTo>
                    <a:pt x="0" y="3"/>
                  </a:moveTo>
                  <a:cubicBezTo>
                    <a:pt x="3" y="0"/>
                    <a:pt x="9" y="3"/>
                    <a:pt x="10" y="5"/>
                  </a:cubicBezTo>
                  <a:cubicBezTo>
                    <a:pt x="10" y="7"/>
                    <a:pt x="5" y="5"/>
                    <a:pt x="6" y="8"/>
                  </a:cubicBezTo>
                  <a:cubicBezTo>
                    <a:pt x="5" y="9"/>
                    <a:pt x="5" y="7"/>
                    <a:pt x="4" y="6"/>
                  </a:cubicBezTo>
                  <a:cubicBezTo>
                    <a:pt x="4" y="6"/>
                    <a:pt x="3" y="7"/>
                    <a:pt x="2" y="6"/>
                  </a:cubicBezTo>
                  <a:cubicBezTo>
                    <a:pt x="1" y="5"/>
                    <a:pt x="2" y="3"/>
                    <a:pt x="0" y="3"/>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25" name="Freeform 27"/>
            <p:cNvSpPr/>
            <p:nvPr/>
          </p:nvSpPr>
          <p:spPr bwMode="auto">
            <a:xfrm>
              <a:off x="9545638" y="1556483"/>
              <a:ext cx="92075" cy="46038"/>
            </a:xfrm>
            <a:custGeom>
              <a:avLst/>
              <a:gdLst>
                <a:gd name="T0" fmla="*/ 1 w 14"/>
                <a:gd name="T1" fmla="*/ 1 h 7"/>
                <a:gd name="T2" fmla="*/ 3 w 14"/>
                <a:gd name="T3" fmla="*/ 1 h 7"/>
                <a:gd name="T4" fmla="*/ 7 w 14"/>
                <a:gd name="T5" fmla="*/ 3 h 7"/>
                <a:gd name="T6" fmla="*/ 12 w 14"/>
                <a:gd name="T7" fmla="*/ 4 h 7"/>
                <a:gd name="T8" fmla="*/ 14 w 14"/>
                <a:gd name="T9" fmla="*/ 6 h 7"/>
                <a:gd name="T10" fmla="*/ 3 w 14"/>
                <a:gd name="T11" fmla="*/ 4 h 7"/>
                <a:gd name="T12" fmla="*/ 1 w 14"/>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1" y="1"/>
                  </a:moveTo>
                  <a:cubicBezTo>
                    <a:pt x="1" y="1"/>
                    <a:pt x="2" y="1"/>
                    <a:pt x="3" y="1"/>
                  </a:cubicBezTo>
                  <a:cubicBezTo>
                    <a:pt x="6" y="0"/>
                    <a:pt x="5" y="2"/>
                    <a:pt x="7" y="3"/>
                  </a:cubicBezTo>
                  <a:cubicBezTo>
                    <a:pt x="9" y="3"/>
                    <a:pt x="11" y="3"/>
                    <a:pt x="12" y="4"/>
                  </a:cubicBezTo>
                  <a:cubicBezTo>
                    <a:pt x="13" y="5"/>
                    <a:pt x="14" y="4"/>
                    <a:pt x="14" y="6"/>
                  </a:cubicBezTo>
                  <a:cubicBezTo>
                    <a:pt x="9" y="7"/>
                    <a:pt x="7" y="5"/>
                    <a:pt x="3" y="4"/>
                  </a:cubicBezTo>
                  <a:cubicBezTo>
                    <a:pt x="4" y="1"/>
                    <a:pt x="0" y="4"/>
                    <a:pt x="1" y="1"/>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28" name="Freeform 30"/>
            <p:cNvSpPr/>
            <p:nvPr/>
          </p:nvSpPr>
          <p:spPr bwMode="auto">
            <a:xfrm>
              <a:off x="9401175" y="1648558"/>
              <a:ext cx="60325" cy="26988"/>
            </a:xfrm>
            <a:custGeom>
              <a:avLst/>
              <a:gdLst>
                <a:gd name="T0" fmla="*/ 9 w 9"/>
                <a:gd name="T1" fmla="*/ 3 h 4"/>
                <a:gd name="T2" fmla="*/ 0 w 9"/>
                <a:gd name="T3" fmla="*/ 2 h 4"/>
                <a:gd name="T4" fmla="*/ 3 w 9"/>
                <a:gd name="T5" fmla="*/ 0 h 4"/>
                <a:gd name="T6" fmla="*/ 9 w 9"/>
                <a:gd name="T7" fmla="*/ 3 h 4"/>
              </a:gdLst>
              <a:ahLst/>
              <a:cxnLst>
                <a:cxn ang="0">
                  <a:pos x="T0" y="T1"/>
                </a:cxn>
                <a:cxn ang="0">
                  <a:pos x="T2" y="T3"/>
                </a:cxn>
                <a:cxn ang="0">
                  <a:pos x="T4" y="T5"/>
                </a:cxn>
                <a:cxn ang="0">
                  <a:pos x="T6" y="T7"/>
                </a:cxn>
              </a:cxnLst>
              <a:rect l="0" t="0" r="r" b="b"/>
              <a:pathLst>
                <a:path w="9" h="4">
                  <a:moveTo>
                    <a:pt x="9" y="3"/>
                  </a:moveTo>
                  <a:cubicBezTo>
                    <a:pt x="8" y="4"/>
                    <a:pt x="2" y="3"/>
                    <a:pt x="0" y="2"/>
                  </a:cubicBezTo>
                  <a:cubicBezTo>
                    <a:pt x="0" y="1"/>
                    <a:pt x="3" y="2"/>
                    <a:pt x="3" y="0"/>
                  </a:cubicBezTo>
                  <a:cubicBezTo>
                    <a:pt x="5" y="1"/>
                    <a:pt x="9" y="0"/>
                    <a:pt x="9" y="3"/>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1" name="Freeform 33"/>
            <p:cNvSpPr/>
            <p:nvPr/>
          </p:nvSpPr>
          <p:spPr bwMode="auto">
            <a:xfrm>
              <a:off x="7040563" y="1851758"/>
              <a:ext cx="46038" cy="33338"/>
            </a:xfrm>
            <a:custGeom>
              <a:avLst/>
              <a:gdLst>
                <a:gd name="T0" fmla="*/ 3 w 7"/>
                <a:gd name="T1" fmla="*/ 0 h 5"/>
                <a:gd name="T2" fmla="*/ 7 w 7"/>
                <a:gd name="T3" fmla="*/ 3 h 5"/>
                <a:gd name="T4" fmla="*/ 2 w 7"/>
                <a:gd name="T5" fmla="*/ 5 h 5"/>
                <a:gd name="T6" fmla="*/ 1 w 7"/>
                <a:gd name="T7" fmla="*/ 0 h 5"/>
                <a:gd name="T8" fmla="*/ 3 w 7"/>
                <a:gd name="T9" fmla="*/ 0 h 5"/>
              </a:gdLst>
              <a:ahLst/>
              <a:cxnLst>
                <a:cxn ang="0">
                  <a:pos x="T0" y="T1"/>
                </a:cxn>
                <a:cxn ang="0">
                  <a:pos x="T2" y="T3"/>
                </a:cxn>
                <a:cxn ang="0">
                  <a:pos x="T4" y="T5"/>
                </a:cxn>
                <a:cxn ang="0">
                  <a:pos x="T6" y="T7"/>
                </a:cxn>
                <a:cxn ang="0">
                  <a:pos x="T8" y="T9"/>
                </a:cxn>
              </a:cxnLst>
              <a:rect l="0" t="0" r="r" b="b"/>
              <a:pathLst>
                <a:path w="7" h="5">
                  <a:moveTo>
                    <a:pt x="3" y="0"/>
                  </a:moveTo>
                  <a:cubicBezTo>
                    <a:pt x="5" y="0"/>
                    <a:pt x="7" y="1"/>
                    <a:pt x="7" y="3"/>
                  </a:cubicBezTo>
                  <a:cubicBezTo>
                    <a:pt x="4" y="3"/>
                    <a:pt x="2" y="3"/>
                    <a:pt x="2" y="5"/>
                  </a:cubicBezTo>
                  <a:cubicBezTo>
                    <a:pt x="0" y="5"/>
                    <a:pt x="1" y="2"/>
                    <a:pt x="1" y="0"/>
                  </a:cubicBezTo>
                  <a:cubicBezTo>
                    <a:pt x="2" y="1"/>
                    <a:pt x="3" y="0"/>
                    <a:pt x="3"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9" name="Freeform 41"/>
            <p:cNvSpPr/>
            <p:nvPr/>
          </p:nvSpPr>
          <p:spPr bwMode="auto">
            <a:xfrm>
              <a:off x="1608138" y="2424846"/>
              <a:ext cx="33338" cy="33338"/>
            </a:xfrm>
            <a:custGeom>
              <a:avLst/>
              <a:gdLst>
                <a:gd name="T0" fmla="*/ 4 w 5"/>
                <a:gd name="T1" fmla="*/ 0 h 5"/>
                <a:gd name="T2" fmla="*/ 3 w 5"/>
                <a:gd name="T3" fmla="*/ 2 h 5"/>
                <a:gd name="T4" fmla="*/ 0 w 5"/>
                <a:gd name="T5" fmla="*/ 3 h 5"/>
                <a:gd name="T6" fmla="*/ 4 w 5"/>
                <a:gd name="T7" fmla="*/ 0 h 5"/>
              </a:gdLst>
              <a:ahLst/>
              <a:cxnLst>
                <a:cxn ang="0">
                  <a:pos x="T0" y="T1"/>
                </a:cxn>
                <a:cxn ang="0">
                  <a:pos x="T2" y="T3"/>
                </a:cxn>
                <a:cxn ang="0">
                  <a:pos x="T4" y="T5"/>
                </a:cxn>
                <a:cxn ang="0">
                  <a:pos x="T6" y="T7"/>
                </a:cxn>
              </a:cxnLst>
              <a:rect l="0" t="0" r="r" b="b"/>
              <a:pathLst>
                <a:path w="5" h="5">
                  <a:moveTo>
                    <a:pt x="4" y="0"/>
                  </a:moveTo>
                  <a:cubicBezTo>
                    <a:pt x="5" y="2"/>
                    <a:pt x="4" y="2"/>
                    <a:pt x="3" y="2"/>
                  </a:cubicBezTo>
                  <a:cubicBezTo>
                    <a:pt x="2" y="4"/>
                    <a:pt x="2" y="5"/>
                    <a:pt x="0" y="3"/>
                  </a:cubicBezTo>
                  <a:cubicBezTo>
                    <a:pt x="0" y="1"/>
                    <a:pt x="2" y="1"/>
                    <a:pt x="4"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41" name="Freeform 43"/>
            <p:cNvSpPr/>
            <p:nvPr/>
          </p:nvSpPr>
          <p:spPr bwMode="auto">
            <a:xfrm>
              <a:off x="9428163" y="2424846"/>
              <a:ext cx="65088" cy="295275"/>
            </a:xfrm>
            <a:custGeom>
              <a:avLst/>
              <a:gdLst>
                <a:gd name="T0" fmla="*/ 3 w 10"/>
                <a:gd name="T1" fmla="*/ 5 h 45"/>
                <a:gd name="T2" fmla="*/ 5 w 10"/>
                <a:gd name="T3" fmla="*/ 12 h 45"/>
                <a:gd name="T4" fmla="*/ 6 w 10"/>
                <a:gd name="T5" fmla="*/ 16 h 45"/>
                <a:gd name="T6" fmla="*/ 6 w 10"/>
                <a:gd name="T7" fmla="*/ 18 h 45"/>
                <a:gd name="T8" fmla="*/ 7 w 10"/>
                <a:gd name="T9" fmla="*/ 26 h 45"/>
                <a:gd name="T10" fmla="*/ 10 w 10"/>
                <a:gd name="T11" fmla="*/ 30 h 45"/>
                <a:gd name="T12" fmla="*/ 6 w 10"/>
                <a:gd name="T13" fmla="*/ 31 h 45"/>
                <a:gd name="T14" fmla="*/ 6 w 10"/>
                <a:gd name="T15" fmla="*/ 38 h 45"/>
                <a:gd name="T16" fmla="*/ 4 w 10"/>
                <a:gd name="T17" fmla="*/ 38 h 45"/>
                <a:gd name="T18" fmla="*/ 6 w 10"/>
                <a:gd name="T19" fmla="*/ 44 h 45"/>
                <a:gd name="T20" fmla="*/ 2 w 10"/>
                <a:gd name="T21" fmla="*/ 43 h 45"/>
                <a:gd name="T22" fmla="*/ 3 w 10"/>
                <a:gd name="T23" fmla="*/ 38 h 45"/>
                <a:gd name="T24" fmla="*/ 1 w 10"/>
                <a:gd name="T25" fmla="*/ 35 h 45"/>
                <a:gd name="T26" fmla="*/ 3 w 10"/>
                <a:gd name="T27" fmla="*/ 23 h 45"/>
                <a:gd name="T28" fmla="*/ 1 w 10"/>
                <a:gd name="T29" fmla="*/ 18 h 45"/>
                <a:gd name="T30" fmla="*/ 1 w 10"/>
                <a:gd name="T31" fmla="*/ 12 h 45"/>
                <a:gd name="T32" fmla="*/ 3 w 10"/>
                <a:gd name="T33" fmla="*/ 9 h 45"/>
                <a:gd name="T34" fmla="*/ 4 w 10"/>
                <a:gd name="T35" fmla="*/ 6 h 45"/>
                <a:gd name="T36" fmla="*/ 3 w 10"/>
                <a:gd name="T3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45">
                  <a:moveTo>
                    <a:pt x="3" y="5"/>
                  </a:moveTo>
                  <a:cubicBezTo>
                    <a:pt x="8" y="0"/>
                    <a:pt x="4" y="11"/>
                    <a:pt x="5" y="12"/>
                  </a:cubicBezTo>
                  <a:cubicBezTo>
                    <a:pt x="7" y="13"/>
                    <a:pt x="4" y="13"/>
                    <a:pt x="6" y="16"/>
                  </a:cubicBezTo>
                  <a:cubicBezTo>
                    <a:pt x="8" y="17"/>
                    <a:pt x="6" y="17"/>
                    <a:pt x="6" y="18"/>
                  </a:cubicBezTo>
                  <a:cubicBezTo>
                    <a:pt x="6" y="19"/>
                    <a:pt x="8" y="22"/>
                    <a:pt x="7" y="26"/>
                  </a:cubicBezTo>
                  <a:cubicBezTo>
                    <a:pt x="7" y="28"/>
                    <a:pt x="9" y="29"/>
                    <a:pt x="10" y="30"/>
                  </a:cubicBezTo>
                  <a:cubicBezTo>
                    <a:pt x="10" y="32"/>
                    <a:pt x="8" y="32"/>
                    <a:pt x="6" y="31"/>
                  </a:cubicBezTo>
                  <a:cubicBezTo>
                    <a:pt x="6" y="34"/>
                    <a:pt x="6" y="38"/>
                    <a:pt x="6" y="38"/>
                  </a:cubicBezTo>
                  <a:cubicBezTo>
                    <a:pt x="6" y="38"/>
                    <a:pt x="4" y="37"/>
                    <a:pt x="4" y="38"/>
                  </a:cubicBezTo>
                  <a:cubicBezTo>
                    <a:pt x="4" y="40"/>
                    <a:pt x="7" y="40"/>
                    <a:pt x="6" y="44"/>
                  </a:cubicBezTo>
                  <a:cubicBezTo>
                    <a:pt x="3" y="43"/>
                    <a:pt x="4" y="45"/>
                    <a:pt x="2" y="43"/>
                  </a:cubicBezTo>
                  <a:cubicBezTo>
                    <a:pt x="3" y="41"/>
                    <a:pt x="1" y="40"/>
                    <a:pt x="3" y="38"/>
                  </a:cubicBezTo>
                  <a:cubicBezTo>
                    <a:pt x="3" y="36"/>
                    <a:pt x="2" y="35"/>
                    <a:pt x="1" y="35"/>
                  </a:cubicBezTo>
                  <a:cubicBezTo>
                    <a:pt x="1" y="32"/>
                    <a:pt x="3" y="28"/>
                    <a:pt x="3" y="23"/>
                  </a:cubicBezTo>
                  <a:cubicBezTo>
                    <a:pt x="2" y="21"/>
                    <a:pt x="1" y="20"/>
                    <a:pt x="1" y="18"/>
                  </a:cubicBezTo>
                  <a:cubicBezTo>
                    <a:pt x="0" y="16"/>
                    <a:pt x="3" y="14"/>
                    <a:pt x="1" y="12"/>
                  </a:cubicBezTo>
                  <a:cubicBezTo>
                    <a:pt x="1" y="10"/>
                    <a:pt x="2" y="9"/>
                    <a:pt x="3" y="9"/>
                  </a:cubicBezTo>
                  <a:cubicBezTo>
                    <a:pt x="3" y="8"/>
                    <a:pt x="3" y="6"/>
                    <a:pt x="4" y="6"/>
                  </a:cubicBezTo>
                  <a:cubicBezTo>
                    <a:pt x="5" y="5"/>
                    <a:pt x="4" y="5"/>
                    <a:pt x="3" y="5"/>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42" name="Freeform 44"/>
            <p:cNvSpPr/>
            <p:nvPr/>
          </p:nvSpPr>
          <p:spPr bwMode="auto">
            <a:xfrm>
              <a:off x="1555750" y="2458183"/>
              <a:ext cx="20638" cy="25400"/>
            </a:xfrm>
            <a:custGeom>
              <a:avLst/>
              <a:gdLst>
                <a:gd name="T0" fmla="*/ 1 w 3"/>
                <a:gd name="T1" fmla="*/ 0 h 4"/>
                <a:gd name="T2" fmla="*/ 0 w 3"/>
                <a:gd name="T3" fmla="*/ 3 h 4"/>
                <a:gd name="T4" fmla="*/ 0 w 3"/>
                <a:gd name="T5" fmla="*/ 1 h 4"/>
                <a:gd name="T6" fmla="*/ 1 w 3"/>
                <a:gd name="T7" fmla="*/ 0 h 4"/>
              </a:gdLst>
              <a:ahLst/>
              <a:cxnLst>
                <a:cxn ang="0">
                  <a:pos x="T0" y="T1"/>
                </a:cxn>
                <a:cxn ang="0">
                  <a:pos x="T2" y="T3"/>
                </a:cxn>
                <a:cxn ang="0">
                  <a:pos x="T4" y="T5"/>
                </a:cxn>
                <a:cxn ang="0">
                  <a:pos x="T6" y="T7"/>
                </a:cxn>
              </a:cxnLst>
              <a:rect l="0" t="0" r="r" b="b"/>
              <a:pathLst>
                <a:path w="3" h="4">
                  <a:moveTo>
                    <a:pt x="1" y="0"/>
                  </a:moveTo>
                  <a:cubicBezTo>
                    <a:pt x="3" y="0"/>
                    <a:pt x="2" y="4"/>
                    <a:pt x="0" y="3"/>
                  </a:cubicBezTo>
                  <a:cubicBezTo>
                    <a:pt x="0" y="2"/>
                    <a:pt x="0" y="2"/>
                    <a:pt x="0" y="1"/>
                  </a:cubicBezTo>
                  <a:cubicBezTo>
                    <a:pt x="1" y="1"/>
                    <a:pt x="1" y="1"/>
                    <a:pt x="1"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45" name="Freeform 47"/>
            <p:cNvSpPr/>
            <p:nvPr/>
          </p:nvSpPr>
          <p:spPr bwMode="auto">
            <a:xfrm>
              <a:off x="9409113" y="2766158"/>
              <a:ext cx="130175" cy="92075"/>
            </a:xfrm>
            <a:custGeom>
              <a:avLst/>
              <a:gdLst>
                <a:gd name="T0" fmla="*/ 6 w 20"/>
                <a:gd name="T1" fmla="*/ 0 h 14"/>
                <a:gd name="T2" fmla="*/ 6 w 20"/>
                <a:gd name="T3" fmla="*/ 1 h 14"/>
                <a:gd name="T4" fmla="*/ 10 w 20"/>
                <a:gd name="T5" fmla="*/ 5 h 14"/>
                <a:gd name="T6" fmla="*/ 20 w 20"/>
                <a:gd name="T7" fmla="*/ 4 h 14"/>
                <a:gd name="T8" fmla="*/ 16 w 20"/>
                <a:gd name="T9" fmla="*/ 9 h 14"/>
                <a:gd name="T10" fmla="*/ 13 w 20"/>
                <a:gd name="T11" fmla="*/ 8 h 14"/>
                <a:gd name="T12" fmla="*/ 9 w 20"/>
                <a:gd name="T13" fmla="*/ 10 h 14"/>
                <a:gd name="T14" fmla="*/ 8 w 20"/>
                <a:gd name="T15" fmla="*/ 13 h 14"/>
                <a:gd name="T16" fmla="*/ 4 w 20"/>
                <a:gd name="T17" fmla="*/ 11 h 14"/>
                <a:gd name="T18" fmla="*/ 6 w 20"/>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4">
                  <a:moveTo>
                    <a:pt x="6" y="0"/>
                  </a:moveTo>
                  <a:cubicBezTo>
                    <a:pt x="6" y="0"/>
                    <a:pt x="6" y="0"/>
                    <a:pt x="6" y="1"/>
                  </a:cubicBezTo>
                  <a:cubicBezTo>
                    <a:pt x="7" y="3"/>
                    <a:pt x="10" y="2"/>
                    <a:pt x="10" y="5"/>
                  </a:cubicBezTo>
                  <a:cubicBezTo>
                    <a:pt x="13" y="4"/>
                    <a:pt x="16" y="5"/>
                    <a:pt x="20" y="4"/>
                  </a:cubicBezTo>
                  <a:cubicBezTo>
                    <a:pt x="20" y="7"/>
                    <a:pt x="16" y="7"/>
                    <a:pt x="16" y="9"/>
                  </a:cubicBezTo>
                  <a:cubicBezTo>
                    <a:pt x="14" y="10"/>
                    <a:pt x="14" y="9"/>
                    <a:pt x="13" y="8"/>
                  </a:cubicBezTo>
                  <a:cubicBezTo>
                    <a:pt x="11" y="8"/>
                    <a:pt x="10" y="13"/>
                    <a:pt x="9" y="10"/>
                  </a:cubicBezTo>
                  <a:cubicBezTo>
                    <a:pt x="8" y="11"/>
                    <a:pt x="9" y="12"/>
                    <a:pt x="8" y="13"/>
                  </a:cubicBezTo>
                  <a:cubicBezTo>
                    <a:pt x="6" y="14"/>
                    <a:pt x="6" y="8"/>
                    <a:pt x="4" y="11"/>
                  </a:cubicBezTo>
                  <a:cubicBezTo>
                    <a:pt x="0" y="9"/>
                    <a:pt x="3" y="2"/>
                    <a:pt x="6"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46" name="Freeform 48"/>
            <p:cNvSpPr/>
            <p:nvPr/>
          </p:nvSpPr>
          <p:spPr bwMode="auto">
            <a:xfrm>
              <a:off x="9172575" y="2878871"/>
              <a:ext cx="255588" cy="217488"/>
            </a:xfrm>
            <a:custGeom>
              <a:avLst/>
              <a:gdLst>
                <a:gd name="T0" fmla="*/ 35 w 39"/>
                <a:gd name="T1" fmla="*/ 0 h 33"/>
                <a:gd name="T2" fmla="*/ 38 w 39"/>
                <a:gd name="T3" fmla="*/ 1 h 33"/>
                <a:gd name="T4" fmla="*/ 38 w 39"/>
                <a:gd name="T5" fmla="*/ 15 h 33"/>
                <a:gd name="T6" fmla="*/ 37 w 39"/>
                <a:gd name="T7" fmla="*/ 13 h 33"/>
                <a:gd name="T8" fmla="*/ 37 w 39"/>
                <a:gd name="T9" fmla="*/ 19 h 33"/>
                <a:gd name="T10" fmla="*/ 35 w 39"/>
                <a:gd name="T11" fmla="*/ 18 h 33"/>
                <a:gd name="T12" fmla="*/ 35 w 39"/>
                <a:gd name="T13" fmla="*/ 28 h 33"/>
                <a:gd name="T14" fmla="*/ 33 w 39"/>
                <a:gd name="T15" fmla="*/ 27 h 33"/>
                <a:gd name="T16" fmla="*/ 30 w 39"/>
                <a:gd name="T17" fmla="*/ 29 h 33"/>
                <a:gd name="T18" fmla="*/ 28 w 39"/>
                <a:gd name="T19" fmla="*/ 28 h 33"/>
                <a:gd name="T20" fmla="*/ 24 w 39"/>
                <a:gd name="T21" fmla="*/ 29 h 33"/>
                <a:gd name="T22" fmla="*/ 20 w 39"/>
                <a:gd name="T23" fmla="*/ 30 h 33"/>
                <a:gd name="T24" fmla="*/ 18 w 39"/>
                <a:gd name="T25" fmla="*/ 33 h 33"/>
                <a:gd name="T26" fmla="*/ 14 w 39"/>
                <a:gd name="T27" fmla="*/ 29 h 33"/>
                <a:gd name="T28" fmla="*/ 12 w 39"/>
                <a:gd name="T29" fmla="*/ 31 h 33"/>
                <a:gd name="T30" fmla="*/ 10 w 39"/>
                <a:gd name="T31" fmla="*/ 30 h 33"/>
                <a:gd name="T32" fmla="*/ 0 w 39"/>
                <a:gd name="T33" fmla="*/ 32 h 33"/>
                <a:gd name="T34" fmla="*/ 1 w 39"/>
                <a:gd name="T35" fmla="*/ 28 h 33"/>
                <a:gd name="T36" fmla="*/ 3 w 39"/>
                <a:gd name="T37" fmla="*/ 29 h 33"/>
                <a:gd name="T38" fmla="*/ 4 w 39"/>
                <a:gd name="T39" fmla="*/ 27 h 33"/>
                <a:gd name="T40" fmla="*/ 18 w 39"/>
                <a:gd name="T41" fmla="*/ 26 h 33"/>
                <a:gd name="T42" fmla="*/ 20 w 39"/>
                <a:gd name="T43" fmla="*/ 19 h 33"/>
                <a:gd name="T44" fmla="*/ 21 w 39"/>
                <a:gd name="T45" fmla="*/ 17 h 33"/>
                <a:gd name="T46" fmla="*/ 27 w 39"/>
                <a:gd name="T47" fmla="*/ 18 h 33"/>
                <a:gd name="T48" fmla="*/ 27 w 39"/>
                <a:gd name="T49" fmla="*/ 14 h 33"/>
                <a:gd name="T50" fmla="*/ 28 w 39"/>
                <a:gd name="T51" fmla="*/ 16 h 33"/>
                <a:gd name="T52" fmla="*/ 29 w 39"/>
                <a:gd name="T53" fmla="*/ 12 h 33"/>
                <a:gd name="T54" fmla="*/ 32 w 39"/>
                <a:gd name="T55" fmla="*/ 4 h 33"/>
                <a:gd name="T56" fmla="*/ 35 w 39"/>
                <a:gd name="T5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33">
                  <a:moveTo>
                    <a:pt x="35" y="0"/>
                  </a:moveTo>
                  <a:cubicBezTo>
                    <a:pt x="36" y="0"/>
                    <a:pt x="36" y="1"/>
                    <a:pt x="38" y="1"/>
                  </a:cubicBezTo>
                  <a:cubicBezTo>
                    <a:pt x="38" y="8"/>
                    <a:pt x="39" y="11"/>
                    <a:pt x="38" y="15"/>
                  </a:cubicBezTo>
                  <a:cubicBezTo>
                    <a:pt x="37" y="15"/>
                    <a:pt x="37" y="14"/>
                    <a:pt x="37" y="13"/>
                  </a:cubicBezTo>
                  <a:cubicBezTo>
                    <a:pt x="34" y="14"/>
                    <a:pt x="37" y="17"/>
                    <a:pt x="37" y="19"/>
                  </a:cubicBezTo>
                  <a:cubicBezTo>
                    <a:pt x="36" y="19"/>
                    <a:pt x="36" y="18"/>
                    <a:pt x="35" y="18"/>
                  </a:cubicBezTo>
                  <a:cubicBezTo>
                    <a:pt x="35" y="21"/>
                    <a:pt x="35" y="25"/>
                    <a:pt x="35" y="28"/>
                  </a:cubicBezTo>
                  <a:cubicBezTo>
                    <a:pt x="34" y="28"/>
                    <a:pt x="34" y="27"/>
                    <a:pt x="33" y="27"/>
                  </a:cubicBezTo>
                  <a:cubicBezTo>
                    <a:pt x="31" y="26"/>
                    <a:pt x="31" y="28"/>
                    <a:pt x="30" y="29"/>
                  </a:cubicBezTo>
                  <a:cubicBezTo>
                    <a:pt x="30" y="29"/>
                    <a:pt x="29" y="28"/>
                    <a:pt x="28" y="28"/>
                  </a:cubicBezTo>
                  <a:cubicBezTo>
                    <a:pt x="28" y="28"/>
                    <a:pt x="25" y="28"/>
                    <a:pt x="24" y="29"/>
                  </a:cubicBezTo>
                  <a:cubicBezTo>
                    <a:pt x="24" y="29"/>
                    <a:pt x="22" y="30"/>
                    <a:pt x="20" y="30"/>
                  </a:cubicBezTo>
                  <a:cubicBezTo>
                    <a:pt x="18" y="30"/>
                    <a:pt x="19" y="33"/>
                    <a:pt x="18" y="33"/>
                  </a:cubicBezTo>
                  <a:cubicBezTo>
                    <a:pt x="16" y="33"/>
                    <a:pt x="14" y="32"/>
                    <a:pt x="14" y="29"/>
                  </a:cubicBezTo>
                  <a:cubicBezTo>
                    <a:pt x="12" y="28"/>
                    <a:pt x="12" y="30"/>
                    <a:pt x="12" y="31"/>
                  </a:cubicBezTo>
                  <a:cubicBezTo>
                    <a:pt x="11" y="31"/>
                    <a:pt x="10" y="30"/>
                    <a:pt x="10" y="30"/>
                  </a:cubicBezTo>
                  <a:cubicBezTo>
                    <a:pt x="7" y="30"/>
                    <a:pt x="3" y="33"/>
                    <a:pt x="0" y="32"/>
                  </a:cubicBezTo>
                  <a:cubicBezTo>
                    <a:pt x="1" y="31"/>
                    <a:pt x="1" y="29"/>
                    <a:pt x="1" y="28"/>
                  </a:cubicBezTo>
                  <a:cubicBezTo>
                    <a:pt x="2" y="27"/>
                    <a:pt x="3" y="29"/>
                    <a:pt x="3" y="29"/>
                  </a:cubicBezTo>
                  <a:cubicBezTo>
                    <a:pt x="4" y="29"/>
                    <a:pt x="4" y="27"/>
                    <a:pt x="4" y="27"/>
                  </a:cubicBezTo>
                  <a:cubicBezTo>
                    <a:pt x="8" y="26"/>
                    <a:pt x="14" y="27"/>
                    <a:pt x="18" y="26"/>
                  </a:cubicBezTo>
                  <a:cubicBezTo>
                    <a:pt x="16" y="22"/>
                    <a:pt x="20" y="23"/>
                    <a:pt x="20" y="19"/>
                  </a:cubicBezTo>
                  <a:cubicBezTo>
                    <a:pt x="21" y="21"/>
                    <a:pt x="22" y="20"/>
                    <a:pt x="21" y="17"/>
                  </a:cubicBezTo>
                  <a:cubicBezTo>
                    <a:pt x="23" y="19"/>
                    <a:pt x="25" y="16"/>
                    <a:pt x="27" y="18"/>
                  </a:cubicBezTo>
                  <a:cubicBezTo>
                    <a:pt x="28" y="18"/>
                    <a:pt x="27" y="15"/>
                    <a:pt x="27" y="14"/>
                  </a:cubicBezTo>
                  <a:cubicBezTo>
                    <a:pt x="28" y="14"/>
                    <a:pt x="28" y="16"/>
                    <a:pt x="28" y="16"/>
                  </a:cubicBezTo>
                  <a:cubicBezTo>
                    <a:pt x="29" y="17"/>
                    <a:pt x="31" y="16"/>
                    <a:pt x="29" y="12"/>
                  </a:cubicBezTo>
                  <a:cubicBezTo>
                    <a:pt x="33" y="11"/>
                    <a:pt x="31" y="6"/>
                    <a:pt x="32" y="4"/>
                  </a:cubicBezTo>
                  <a:cubicBezTo>
                    <a:pt x="33" y="2"/>
                    <a:pt x="36" y="2"/>
                    <a:pt x="35"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47" name="Freeform 49"/>
            <p:cNvSpPr/>
            <p:nvPr/>
          </p:nvSpPr>
          <p:spPr bwMode="auto">
            <a:xfrm>
              <a:off x="6029325" y="2891571"/>
              <a:ext cx="46038" cy="52388"/>
            </a:xfrm>
            <a:custGeom>
              <a:avLst/>
              <a:gdLst>
                <a:gd name="T0" fmla="*/ 2 w 7"/>
                <a:gd name="T1" fmla="*/ 0 h 8"/>
                <a:gd name="T2" fmla="*/ 0 w 7"/>
                <a:gd name="T3" fmla="*/ 7 h 8"/>
                <a:gd name="T4" fmla="*/ 2 w 7"/>
                <a:gd name="T5" fmla="*/ 0 h 8"/>
              </a:gdLst>
              <a:ahLst/>
              <a:cxnLst>
                <a:cxn ang="0">
                  <a:pos x="T0" y="T1"/>
                </a:cxn>
                <a:cxn ang="0">
                  <a:pos x="T2" y="T3"/>
                </a:cxn>
                <a:cxn ang="0">
                  <a:pos x="T4" y="T5"/>
                </a:cxn>
              </a:cxnLst>
              <a:rect l="0" t="0" r="r" b="b"/>
              <a:pathLst>
                <a:path w="7" h="8">
                  <a:moveTo>
                    <a:pt x="2" y="0"/>
                  </a:moveTo>
                  <a:cubicBezTo>
                    <a:pt x="7" y="0"/>
                    <a:pt x="5" y="8"/>
                    <a:pt x="0" y="7"/>
                  </a:cubicBezTo>
                  <a:cubicBezTo>
                    <a:pt x="2" y="6"/>
                    <a:pt x="0" y="1"/>
                    <a:pt x="2"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48" name="Freeform 50"/>
            <p:cNvSpPr/>
            <p:nvPr/>
          </p:nvSpPr>
          <p:spPr bwMode="auto">
            <a:xfrm>
              <a:off x="6135688" y="2964596"/>
              <a:ext cx="65088" cy="46038"/>
            </a:xfrm>
            <a:custGeom>
              <a:avLst/>
              <a:gdLst>
                <a:gd name="T0" fmla="*/ 8 w 10"/>
                <a:gd name="T1" fmla="*/ 1 h 7"/>
                <a:gd name="T2" fmla="*/ 10 w 10"/>
                <a:gd name="T3" fmla="*/ 6 h 7"/>
                <a:gd name="T4" fmla="*/ 5 w 10"/>
                <a:gd name="T5" fmla="*/ 6 h 7"/>
                <a:gd name="T6" fmla="*/ 5 w 10"/>
                <a:gd name="T7" fmla="*/ 5 h 7"/>
                <a:gd name="T8" fmla="*/ 2 w 10"/>
                <a:gd name="T9" fmla="*/ 4 h 7"/>
                <a:gd name="T10" fmla="*/ 8 w 10"/>
                <a:gd name="T11" fmla="*/ 1 h 7"/>
              </a:gdLst>
              <a:ahLst/>
              <a:cxnLst>
                <a:cxn ang="0">
                  <a:pos x="T0" y="T1"/>
                </a:cxn>
                <a:cxn ang="0">
                  <a:pos x="T2" y="T3"/>
                </a:cxn>
                <a:cxn ang="0">
                  <a:pos x="T4" y="T5"/>
                </a:cxn>
                <a:cxn ang="0">
                  <a:pos x="T6" y="T7"/>
                </a:cxn>
                <a:cxn ang="0">
                  <a:pos x="T8" y="T9"/>
                </a:cxn>
                <a:cxn ang="0">
                  <a:pos x="T10" y="T11"/>
                </a:cxn>
              </a:cxnLst>
              <a:rect l="0" t="0" r="r" b="b"/>
              <a:pathLst>
                <a:path w="10" h="7">
                  <a:moveTo>
                    <a:pt x="8" y="1"/>
                  </a:moveTo>
                  <a:cubicBezTo>
                    <a:pt x="10" y="2"/>
                    <a:pt x="10" y="4"/>
                    <a:pt x="10" y="6"/>
                  </a:cubicBezTo>
                  <a:cubicBezTo>
                    <a:pt x="9" y="6"/>
                    <a:pt x="6" y="7"/>
                    <a:pt x="5" y="6"/>
                  </a:cubicBezTo>
                  <a:cubicBezTo>
                    <a:pt x="5" y="6"/>
                    <a:pt x="5" y="5"/>
                    <a:pt x="5" y="5"/>
                  </a:cubicBezTo>
                  <a:cubicBezTo>
                    <a:pt x="4" y="5"/>
                    <a:pt x="2" y="6"/>
                    <a:pt x="2" y="4"/>
                  </a:cubicBezTo>
                  <a:cubicBezTo>
                    <a:pt x="0" y="0"/>
                    <a:pt x="8" y="4"/>
                    <a:pt x="8" y="1"/>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49" name="Freeform 51"/>
            <p:cNvSpPr/>
            <p:nvPr/>
          </p:nvSpPr>
          <p:spPr bwMode="auto">
            <a:xfrm>
              <a:off x="6646863" y="3050321"/>
              <a:ext cx="46038" cy="25400"/>
            </a:xfrm>
            <a:custGeom>
              <a:avLst/>
              <a:gdLst>
                <a:gd name="T0" fmla="*/ 0 w 7"/>
                <a:gd name="T1" fmla="*/ 4 h 4"/>
                <a:gd name="T2" fmla="*/ 4 w 7"/>
                <a:gd name="T3" fmla="*/ 1 h 4"/>
                <a:gd name="T4" fmla="*/ 3 w 7"/>
                <a:gd name="T5" fmla="*/ 2 h 4"/>
                <a:gd name="T6" fmla="*/ 0 w 7"/>
                <a:gd name="T7" fmla="*/ 4 h 4"/>
              </a:gdLst>
              <a:ahLst/>
              <a:cxnLst>
                <a:cxn ang="0">
                  <a:pos x="T0" y="T1"/>
                </a:cxn>
                <a:cxn ang="0">
                  <a:pos x="T2" y="T3"/>
                </a:cxn>
                <a:cxn ang="0">
                  <a:pos x="T4" y="T5"/>
                </a:cxn>
                <a:cxn ang="0">
                  <a:pos x="T6" y="T7"/>
                </a:cxn>
              </a:cxnLst>
              <a:rect l="0" t="0" r="r" b="b"/>
              <a:pathLst>
                <a:path w="7" h="4">
                  <a:moveTo>
                    <a:pt x="0" y="4"/>
                  </a:moveTo>
                  <a:cubicBezTo>
                    <a:pt x="0" y="1"/>
                    <a:pt x="1" y="1"/>
                    <a:pt x="4" y="1"/>
                  </a:cubicBezTo>
                  <a:cubicBezTo>
                    <a:pt x="7" y="0"/>
                    <a:pt x="5" y="3"/>
                    <a:pt x="3" y="2"/>
                  </a:cubicBezTo>
                  <a:cubicBezTo>
                    <a:pt x="2" y="2"/>
                    <a:pt x="2" y="4"/>
                    <a:pt x="0" y="4"/>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50" name="Freeform 52"/>
            <p:cNvSpPr/>
            <p:nvPr/>
          </p:nvSpPr>
          <p:spPr bwMode="auto">
            <a:xfrm>
              <a:off x="9197975" y="3088421"/>
              <a:ext cx="46038" cy="33338"/>
            </a:xfrm>
            <a:custGeom>
              <a:avLst/>
              <a:gdLst>
                <a:gd name="T0" fmla="*/ 6 w 7"/>
                <a:gd name="T1" fmla="*/ 0 h 5"/>
                <a:gd name="T2" fmla="*/ 4 w 7"/>
                <a:gd name="T3" fmla="*/ 4 h 5"/>
                <a:gd name="T4" fmla="*/ 0 w 7"/>
                <a:gd name="T5" fmla="*/ 1 h 5"/>
                <a:gd name="T6" fmla="*/ 6 w 7"/>
                <a:gd name="T7" fmla="*/ 0 h 5"/>
              </a:gdLst>
              <a:ahLst/>
              <a:cxnLst>
                <a:cxn ang="0">
                  <a:pos x="T0" y="T1"/>
                </a:cxn>
                <a:cxn ang="0">
                  <a:pos x="T2" y="T3"/>
                </a:cxn>
                <a:cxn ang="0">
                  <a:pos x="T4" y="T5"/>
                </a:cxn>
                <a:cxn ang="0">
                  <a:pos x="T6" y="T7"/>
                </a:cxn>
              </a:cxnLst>
              <a:rect l="0" t="0" r="r" b="b"/>
              <a:pathLst>
                <a:path w="7" h="5">
                  <a:moveTo>
                    <a:pt x="6" y="0"/>
                  </a:moveTo>
                  <a:cubicBezTo>
                    <a:pt x="7" y="4"/>
                    <a:pt x="3" y="1"/>
                    <a:pt x="4" y="4"/>
                  </a:cubicBezTo>
                  <a:cubicBezTo>
                    <a:pt x="2" y="5"/>
                    <a:pt x="0" y="4"/>
                    <a:pt x="0" y="1"/>
                  </a:cubicBezTo>
                  <a:cubicBezTo>
                    <a:pt x="3" y="4"/>
                    <a:pt x="3" y="0"/>
                    <a:pt x="6"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51" name="Freeform 53"/>
            <p:cNvSpPr/>
            <p:nvPr/>
          </p:nvSpPr>
          <p:spPr bwMode="auto">
            <a:xfrm>
              <a:off x="9120188" y="3096358"/>
              <a:ext cx="65088" cy="65088"/>
            </a:xfrm>
            <a:custGeom>
              <a:avLst/>
              <a:gdLst>
                <a:gd name="T0" fmla="*/ 8 w 10"/>
                <a:gd name="T1" fmla="*/ 1 h 10"/>
                <a:gd name="T2" fmla="*/ 8 w 10"/>
                <a:gd name="T3" fmla="*/ 8 h 10"/>
                <a:gd name="T4" fmla="*/ 3 w 10"/>
                <a:gd name="T5" fmla="*/ 9 h 10"/>
                <a:gd name="T6" fmla="*/ 0 w 10"/>
                <a:gd name="T7" fmla="*/ 5 h 10"/>
                <a:gd name="T8" fmla="*/ 8 w 10"/>
                <a:gd name="T9" fmla="*/ 1 h 10"/>
              </a:gdLst>
              <a:ahLst/>
              <a:cxnLst>
                <a:cxn ang="0">
                  <a:pos x="T0" y="T1"/>
                </a:cxn>
                <a:cxn ang="0">
                  <a:pos x="T2" y="T3"/>
                </a:cxn>
                <a:cxn ang="0">
                  <a:pos x="T4" y="T5"/>
                </a:cxn>
                <a:cxn ang="0">
                  <a:pos x="T6" y="T7"/>
                </a:cxn>
                <a:cxn ang="0">
                  <a:pos x="T8" y="T9"/>
                </a:cxn>
              </a:cxnLst>
              <a:rect l="0" t="0" r="r" b="b"/>
              <a:pathLst>
                <a:path w="10" h="10">
                  <a:moveTo>
                    <a:pt x="8" y="1"/>
                  </a:moveTo>
                  <a:cubicBezTo>
                    <a:pt x="10" y="4"/>
                    <a:pt x="6" y="7"/>
                    <a:pt x="8" y="8"/>
                  </a:cubicBezTo>
                  <a:cubicBezTo>
                    <a:pt x="8" y="10"/>
                    <a:pt x="4" y="8"/>
                    <a:pt x="3" y="9"/>
                  </a:cubicBezTo>
                  <a:cubicBezTo>
                    <a:pt x="3" y="5"/>
                    <a:pt x="3" y="4"/>
                    <a:pt x="0" y="5"/>
                  </a:cubicBezTo>
                  <a:cubicBezTo>
                    <a:pt x="0" y="1"/>
                    <a:pt x="5" y="0"/>
                    <a:pt x="8" y="1"/>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52" name="Freeform 54"/>
            <p:cNvSpPr/>
            <p:nvPr/>
          </p:nvSpPr>
          <p:spPr bwMode="auto">
            <a:xfrm>
              <a:off x="8883650" y="3345596"/>
              <a:ext cx="39688" cy="58738"/>
            </a:xfrm>
            <a:custGeom>
              <a:avLst/>
              <a:gdLst>
                <a:gd name="T0" fmla="*/ 5 w 6"/>
                <a:gd name="T1" fmla="*/ 4 h 9"/>
                <a:gd name="T2" fmla="*/ 3 w 6"/>
                <a:gd name="T3" fmla="*/ 9 h 9"/>
                <a:gd name="T4" fmla="*/ 0 w 6"/>
                <a:gd name="T5" fmla="*/ 9 h 9"/>
                <a:gd name="T6" fmla="*/ 1 w 6"/>
                <a:gd name="T7" fmla="*/ 3 h 9"/>
                <a:gd name="T8" fmla="*/ 5 w 6"/>
                <a:gd name="T9" fmla="*/ 4 h 9"/>
              </a:gdLst>
              <a:ahLst/>
              <a:cxnLst>
                <a:cxn ang="0">
                  <a:pos x="T0" y="T1"/>
                </a:cxn>
                <a:cxn ang="0">
                  <a:pos x="T2" y="T3"/>
                </a:cxn>
                <a:cxn ang="0">
                  <a:pos x="T4" y="T5"/>
                </a:cxn>
                <a:cxn ang="0">
                  <a:pos x="T6" y="T7"/>
                </a:cxn>
                <a:cxn ang="0">
                  <a:pos x="T8" y="T9"/>
                </a:cxn>
              </a:cxnLst>
              <a:rect l="0" t="0" r="r" b="b"/>
              <a:pathLst>
                <a:path w="6" h="9">
                  <a:moveTo>
                    <a:pt x="5" y="4"/>
                  </a:moveTo>
                  <a:cubicBezTo>
                    <a:pt x="6" y="6"/>
                    <a:pt x="2" y="5"/>
                    <a:pt x="3" y="9"/>
                  </a:cubicBezTo>
                  <a:cubicBezTo>
                    <a:pt x="2" y="9"/>
                    <a:pt x="1" y="9"/>
                    <a:pt x="0" y="9"/>
                  </a:cubicBezTo>
                  <a:cubicBezTo>
                    <a:pt x="0" y="7"/>
                    <a:pt x="3" y="4"/>
                    <a:pt x="1" y="3"/>
                  </a:cubicBezTo>
                  <a:cubicBezTo>
                    <a:pt x="1" y="0"/>
                    <a:pt x="6" y="0"/>
                    <a:pt x="5" y="4"/>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53" name="Freeform 55"/>
            <p:cNvSpPr/>
            <p:nvPr/>
          </p:nvSpPr>
          <p:spPr bwMode="auto">
            <a:xfrm>
              <a:off x="2986088" y="3372583"/>
              <a:ext cx="33338" cy="19050"/>
            </a:xfrm>
            <a:custGeom>
              <a:avLst/>
              <a:gdLst>
                <a:gd name="T0" fmla="*/ 0 w 5"/>
                <a:gd name="T1" fmla="*/ 1 h 3"/>
                <a:gd name="T2" fmla="*/ 4 w 5"/>
                <a:gd name="T3" fmla="*/ 0 h 3"/>
                <a:gd name="T4" fmla="*/ 3 w 5"/>
                <a:gd name="T5" fmla="*/ 3 h 3"/>
                <a:gd name="T6" fmla="*/ 1 w 5"/>
                <a:gd name="T7" fmla="*/ 3 h 3"/>
                <a:gd name="T8" fmla="*/ 0 w 5"/>
                <a:gd name="T9" fmla="*/ 1 h 3"/>
              </a:gdLst>
              <a:ahLst/>
              <a:cxnLst>
                <a:cxn ang="0">
                  <a:pos x="T0" y="T1"/>
                </a:cxn>
                <a:cxn ang="0">
                  <a:pos x="T2" y="T3"/>
                </a:cxn>
                <a:cxn ang="0">
                  <a:pos x="T4" y="T5"/>
                </a:cxn>
                <a:cxn ang="0">
                  <a:pos x="T6" y="T7"/>
                </a:cxn>
                <a:cxn ang="0">
                  <a:pos x="T8" y="T9"/>
                </a:cxn>
              </a:cxnLst>
              <a:rect l="0" t="0" r="r" b="b"/>
              <a:pathLst>
                <a:path w="5" h="3">
                  <a:moveTo>
                    <a:pt x="0" y="1"/>
                  </a:moveTo>
                  <a:cubicBezTo>
                    <a:pt x="1" y="0"/>
                    <a:pt x="3" y="1"/>
                    <a:pt x="4" y="0"/>
                  </a:cubicBezTo>
                  <a:cubicBezTo>
                    <a:pt x="5" y="2"/>
                    <a:pt x="3" y="2"/>
                    <a:pt x="3" y="3"/>
                  </a:cubicBezTo>
                  <a:cubicBezTo>
                    <a:pt x="3" y="3"/>
                    <a:pt x="2" y="3"/>
                    <a:pt x="1" y="3"/>
                  </a:cubicBezTo>
                  <a:cubicBezTo>
                    <a:pt x="2" y="2"/>
                    <a:pt x="1" y="2"/>
                    <a:pt x="0" y="1"/>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54" name="Freeform 56"/>
            <p:cNvSpPr/>
            <p:nvPr/>
          </p:nvSpPr>
          <p:spPr bwMode="auto">
            <a:xfrm>
              <a:off x="3656013" y="3391633"/>
              <a:ext cx="255588" cy="98425"/>
            </a:xfrm>
            <a:custGeom>
              <a:avLst/>
              <a:gdLst>
                <a:gd name="T0" fmla="*/ 38 w 39"/>
                <a:gd name="T1" fmla="*/ 11 h 15"/>
                <a:gd name="T2" fmla="*/ 29 w 39"/>
                <a:gd name="T3" fmla="*/ 14 h 15"/>
                <a:gd name="T4" fmla="*/ 27 w 39"/>
                <a:gd name="T5" fmla="*/ 9 h 15"/>
                <a:gd name="T6" fmla="*/ 17 w 39"/>
                <a:gd name="T7" fmla="*/ 7 h 15"/>
                <a:gd name="T8" fmla="*/ 16 w 39"/>
                <a:gd name="T9" fmla="*/ 4 h 15"/>
                <a:gd name="T10" fmla="*/ 6 w 39"/>
                <a:gd name="T11" fmla="*/ 4 h 15"/>
                <a:gd name="T12" fmla="*/ 0 w 39"/>
                <a:gd name="T13" fmla="*/ 6 h 15"/>
                <a:gd name="T14" fmla="*/ 3 w 39"/>
                <a:gd name="T15" fmla="*/ 1 h 15"/>
                <a:gd name="T16" fmla="*/ 12 w 39"/>
                <a:gd name="T17" fmla="*/ 0 h 15"/>
                <a:gd name="T18" fmla="*/ 15 w 39"/>
                <a:gd name="T19" fmla="*/ 2 h 15"/>
                <a:gd name="T20" fmla="*/ 18 w 39"/>
                <a:gd name="T21" fmla="*/ 3 h 15"/>
                <a:gd name="T22" fmla="*/ 25 w 39"/>
                <a:gd name="T23" fmla="*/ 4 h 15"/>
                <a:gd name="T24" fmla="*/ 28 w 39"/>
                <a:gd name="T25" fmla="*/ 9 h 15"/>
                <a:gd name="T26" fmla="*/ 31 w 39"/>
                <a:gd name="T27" fmla="*/ 10 h 15"/>
                <a:gd name="T28" fmla="*/ 38 w 39"/>
                <a:gd name="T2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
                  <a:moveTo>
                    <a:pt x="38" y="11"/>
                  </a:moveTo>
                  <a:cubicBezTo>
                    <a:pt x="39" y="15"/>
                    <a:pt x="30" y="11"/>
                    <a:pt x="29" y="14"/>
                  </a:cubicBezTo>
                  <a:cubicBezTo>
                    <a:pt x="27" y="13"/>
                    <a:pt x="29" y="9"/>
                    <a:pt x="27" y="9"/>
                  </a:cubicBezTo>
                  <a:cubicBezTo>
                    <a:pt x="24" y="8"/>
                    <a:pt x="20" y="8"/>
                    <a:pt x="17" y="7"/>
                  </a:cubicBezTo>
                  <a:cubicBezTo>
                    <a:pt x="16" y="6"/>
                    <a:pt x="16" y="5"/>
                    <a:pt x="16" y="4"/>
                  </a:cubicBezTo>
                  <a:cubicBezTo>
                    <a:pt x="12" y="4"/>
                    <a:pt x="9" y="4"/>
                    <a:pt x="6" y="4"/>
                  </a:cubicBezTo>
                  <a:cubicBezTo>
                    <a:pt x="4" y="4"/>
                    <a:pt x="2" y="7"/>
                    <a:pt x="0" y="6"/>
                  </a:cubicBezTo>
                  <a:cubicBezTo>
                    <a:pt x="0" y="3"/>
                    <a:pt x="4" y="4"/>
                    <a:pt x="3" y="1"/>
                  </a:cubicBezTo>
                  <a:cubicBezTo>
                    <a:pt x="6" y="1"/>
                    <a:pt x="11" y="2"/>
                    <a:pt x="12" y="0"/>
                  </a:cubicBezTo>
                  <a:cubicBezTo>
                    <a:pt x="16" y="1"/>
                    <a:pt x="11" y="1"/>
                    <a:pt x="15" y="2"/>
                  </a:cubicBezTo>
                  <a:cubicBezTo>
                    <a:pt x="15" y="2"/>
                    <a:pt x="18" y="3"/>
                    <a:pt x="18" y="3"/>
                  </a:cubicBezTo>
                  <a:cubicBezTo>
                    <a:pt x="18" y="4"/>
                    <a:pt x="22" y="4"/>
                    <a:pt x="25" y="4"/>
                  </a:cubicBezTo>
                  <a:cubicBezTo>
                    <a:pt x="24" y="8"/>
                    <a:pt x="30" y="5"/>
                    <a:pt x="28" y="9"/>
                  </a:cubicBezTo>
                  <a:cubicBezTo>
                    <a:pt x="30" y="8"/>
                    <a:pt x="31" y="8"/>
                    <a:pt x="31" y="10"/>
                  </a:cubicBezTo>
                  <a:cubicBezTo>
                    <a:pt x="33" y="10"/>
                    <a:pt x="37" y="9"/>
                    <a:pt x="38" y="11"/>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55" name="Freeform 57"/>
            <p:cNvSpPr/>
            <p:nvPr/>
          </p:nvSpPr>
          <p:spPr bwMode="auto">
            <a:xfrm>
              <a:off x="3957638" y="3483708"/>
              <a:ext cx="104775" cy="52388"/>
            </a:xfrm>
            <a:custGeom>
              <a:avLst/>
              <a:gdLst>
                <a:gd name="T0" fmla="*/ 0 w 16"/>
                <a:gd name="T1" fmla="*/ 0 h 8"/>
                <a:gd name="T2" fmla="*/ 8 w 16"/>
                <a:gd name="T3" fmla="*/ 1 h 8"/>
                <a:gd name="T4" fmla="*/ 12 w 16"/>
                <a:gd name="T5" fmla="*/ 2 h 8"/>
                <a:gd name="T6" fmla="*/ 16 w 16"/>
                <a:gd name="T7" fmla="*/ 3 h 8"/>
                <a:gd name="T8" fmla="*/ 2 w 16"/>
                <a:gd name="T9" fmla="*/ 5 h 8"/>
                <a:gd name="T10" fmla="*/ 4 w 16"/>
                <a:gd name="T11" fmla="*/ 4 h 8"/>
                <a:gd name="T12" fmla="*/ 0 w 1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0" y="0"/>
                  </a:moveTo>
                  <a:cubicBezTo>
                    <a:pt x="2" y="1"/>
                    <a:pt x="6" y="0"/>
                    <a:pt x="8" y="1"/>
                  </a:cubicBezTo>
                  <a:cubicBezTo>
                    <a:pt x="8" y="1"/>
                    <a:pt x="11" y="4"/>
                    <a:pt x="12" y="2"/>
                  </a:cubicBezTo>
                  <a:cubicBezTo>
                    <a:pt x="13" y="2"/>
                    <a:pt x="13" y="5"/>
                    <a:pt x="16" y="3"/>
                  </a:cubicBezTo>
                  <a:cubicBezTo>
                    <a:pt x="15" y="8"/>
                    <a:pt x="6" y="6"/>
                    <a:pt x="2" y="5"/>
                  </a:cubicBezTo>
                  <a:cubicBezTo>
                    <a:pt x="2" y="4"/>
                    <a:pt x="4" y="5"/>
                    <a:pt x="4" y="4"/>
                  </a:cubicBezTo>
                  <a:cubicBezTo>
                    <a:pt x="4" y="3"/>
                    <a:pt x="0" y="3"/>
                    <a:pt x="0"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56" name="Freeform 58"/>
            <p:cNvSpPr/>
            <p:nvPr/>
          </p:nvSpPr>
          <p:spPr bwMode="auto">
            <a:xfrm>
              <a:off x="8588375" y="3490058"/>
              <a:ext cx="46038" cy="33338"/>
            </a:xfrm>
            <a:custGeom>
              <a:avLst/>
              <a:gdLst>
                <a:gd name="T0" fmla="*/ 6 w 7"/>
                <a:gd name="T1" fmla="*/ 0 h 5"/>
                <a:gd name="T2" fmla="*/ 5 w 7"/>
                <a:gd name="T3" fmla="*/ 5 h 5"/>
                <a:gd name="T4" fmla="*/ 0 w 7"/>
                <a:gd name="T5" fmla="*/ 2 h 5"/>
                <a:gd name="T6" fmla="*/ 2 w 7"/>
                <a:gd name="T7" fmla="*/ 0 h 5"/>
                <a:gd name="T8" fmla="*/ 6 w 7"/>
                <a:gd name="T9" fmla="*/ 0 h 5"/>
              </a:gdLst>
              <a:ahLst/>
              <a:cxnLst>
                <a:cxn ang="0">
                  <a:pos x="T0" y="T1"/>
                </a:cxn>
                <a:cxn ang="0">
                  <a:pos x="T2" y="T3"/>
                </a:cxn>
                <a:cxn ang="0">
                  <a:pos x="T4" y="T5"/>
                </a:cxn>
                <a:cxn ang="0">
                  <a:pos x="T6" y="T7"/>
                </a:cxn>
                <a:cxn ang="0">
                  <a:pos x="T8" y="T9"/>
                </a:cxn>
              </a:cxnLst>
              <a:rect l="0" t="0" r="r" b="b"/>
              <a:pathLst>
                <a:path w="7" h="5">
                  <a:moveTo>
                    <a:pt x="6" y="0"/>
                  </a:moveTo>
                  <a:cubicBezTo>
                    <a:pt x="7" y="3"/>
                    <a:pt x="4" y="2"/>
                    <a:pt x="5" y="5"/>
                  </a:cubicBezTo>
                  <a:cubicBezTo>
                    <a:pt x="2" y="5"/>
                    <a:pt x="0" y="5"/>
                    <a:pt x="0" y="2"/>
                  </a:cubicBezTo>
                  <a:cubicBezTo>
                    <a:pt x="1" y="2"/>
                    <a:pt x="2" y="1"/>
                    <a:pt x="2" y="0"/>
                  </a:cubicBezTo>
                  <a:cubicBezTo>
                    <a:pt x="3" y="0"/>
                    <a:pt x="5" y="0"/>
                    <a:pt x="6"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57" name="Freeform 59"/>
            <p:cNvSpPr/>
            <p:nvPr/>
          </p:nvSpPr>
          <p:spPr bwMode="auto">
            <a:xfrm>
              <a:off x="3917950" y="3502758"/>
              <a:ext cx="39688" cy="26988"/>
            </a:xfrm>
            <a:custGeom>
              <a:avLst/>
              <a:gdLst>
                <a:gd name="T0" fmla="*/ 4 w 6"/>
                <a:gd name="T1" fmla="*/ 4 h 4"/>
                <a:gd name="T2" fmla="*/ 0 w 6"/>
                <a:gd name="T3" fmla="*/ 3 h 4"/>
                <a:gd name="T4" fmla="*/ 4 w 6"/>
                <a:gd name="T5" fmla="*/ 4 h 4"/>
              </a:gdLst>
              <a:ahLst/>
              <a:cxnLst>
                <a:cxn ang="0">
                  <a:pos x="T0" y="T1"/>
                </a:cxn>
                <a:cxn ang="0">
                  <a:pos x="T2" y="T3"/>
                </a:cxn>
                <a:cxn ang="0">
                  <a:pos x="T4" y="T5"/>
                </a:cxn>
              </a:cxnLst>
              <a:rect l="0" t="0" r="r" b="b"/>
              <a:pathLst>
                <a:path w="6" h="4">
                  <a:moveTo>
                    <a:pt x="4" y="4"/>
                  </a:moveTo>
                  <a:cubicBezTo>
                    <a:pt x="3" y="4"/>
                    <a:pt x="2" y="3"/>
                    <a:pt x="0" y="3"/>
                  </a:cubicBezTo>
                  <a:cubicBezTo>
                    <a:pt x="0" y="2"/>
                    <a:pt x="6" y="0"/>
                    <a:pt x="4" y="4"/>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58" name="Freeform 60"/>
            <p:cNvSpPr/>
            <p:nvPr/>
          </p:nvSpPr>
          <p:spPr bwMode="auto">
            <a:xfrm>
              <a:off x="3813175" y="3510696"/>
              <a:ext cx="46038" cy="31750"/>
            </a:xfrm>
            <a:custGeom>
              <a:avLst/>
              <a:gdLst>
                <a:gd name="T0" fmla="*/ 0 w 7"/>
                <a:gd name="T1" fmla="*/ 1 h 5"/>
                <a:gd name="T2" fmla="*/ 6 w 7"/>
                <a:gd name="T3" fmla="*/ 3 h 5"/>
                <a:gd name="T4" fmla="*/ 0 w 7"/>
                <a:gd name="T5" fmla="*/ 1 h 5"/>
              </a:gdLst>
              <a:ahLst/>
              <a:cxnLst>
                <a:cxn ang="0">
                  <a:pos x="T0" y="T1"/>
                </a:cxn>
                <a:cxn ang="0">
                  <a:pos x="T2" y="T3"/>
                </a:cxn>
                <a:cxn ang="0">
                  <a:pos x="T4" y="T5"/>
                </a:cxn>
              </a:cxnLst>
              <a:rect l="0" t="0" r="r" b="b"/>
              <a:pathLst>
                <a:path w="7" h="5">
                  <a:moveTo>
                    <a:pt x="0" y="1"/>
                  </a:moveTo>
                  <a:cubicBezTo>
                    <a:pt x="2" y="2"/>
                    <a:pt x="7" y="0"/>
                    <a:pt x="6" y="3"/>
                  </a:cubicBezTo>
                  <a:cubicBezTo>
                    <a:pt x="4" y="3"/>
                    <a:pt x="0" y="5"/>
                    <a:pt x="0" y="1"/>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59" name="Freeform 61"/>
            <p:cNvSpPr/>
            <p:nvPr/>
          </p:nvSpPr>
          <p:spPr bwMode="auto">
            <a:xfrm>
              <a:off x="8870950" y="3523396"/>
              <a:ext cx="65088" cy="125413"/>
            </a:xfrm>
            <a:custGeom>
              <a:avLst/>
              <a:gdLst>
                <a:gd name="T0" fmla="*/ 4 w 10"/>
                <a:gd name="T1" fmla="*/ 0 h 19"/>
                <a:gd name="T2" fmla="*/ 8 w 10"/>
                <a:gd name="T3" fmla="*/ 0 h 19"/>
                <a:gd name="T4" fmla="*/ 10 w 10"/>
                <a:gd name="T5" fmla="*/ 7 h 19"/>
                <a:gd name="T6" fmla="*/ 7 w 10"/>
                <a:gd name="T7" fmla="*/ 10 h 19"/>
                <a:gd name="T8" fmla="*/ 6 w 10"/>
                <a:gd name="T9" fmla="*/ 13 h 19"/>
                <a:gd name="T10" fmla="*/ 5 w 10"/>
                <a:gd name="T11" fmla="*/ 18 h 19"/>
                <a:gd name="T12" fmla="*/ 3 w 10"/>
                <a:gd name="T13" fmla="*/ 15 h 19"/>
                <a:gd name="T14" fmla="*/ 0 w 10"/>
                <a:gd name="T15" fmla="*/ 11 h 19"/>
                <a:gd name="T16" fmla="*/ 2 w 10"/>
                <a:gd name="T17" fmla="*/ 5 h 19"/>
                <a:gd name="T18" fmla="*/ 4 w 10"/>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4" y="0"/>
                  </a:moveTo>
                  <a:cubicBezTo>
                    <a:pt x="6" y="0"/>
                    <a:pt x="7" y="0"/>
                    <a:pt x="8" y="0"/>
                  </a:cubicBezTo>
                  <a:cubicBezTo>
                    <a:pt x="9" y="2"/>
                    <a:pt x="10" y="5"/>
                    <a:pt x="10" y="7"/>
                  </a:cubicBezTo>
                  <a:cubicBezTo>
                    <a:pt x="8" y="7"/>
                    <a:pt x="10" y="10"/>
                    <a:pt x="7" y="10"/>
                  </a:cubicBezTo>
                  <a:cubicBezTo>
                    <a:pt x="7" y="11"/>
                    <a:pt x="8" y="13"/>
                    <a:pt x="6" y="13"/>
                  </a:cubicBezTo>
                  <a:cubicBezTo>
                    <a:pt x="6" y="14"/>
                    <a:pt x="8" y="18"/>
                    <a:pt x="5" y="18"/>
                  </a:cubicBezTo>
                  <a:cubicBezTo>
                    <a:pt x="2" y="19"/>
                    <a:pt x="5" y="15"/>
                    <a:pt x="3" y="15"/>
                  </a:cubicBezTo>
                  <a:cubicBezTo>
                    <a:pt x="1" y="15"/>
                    <a:pt x="1" y="12"/>
                    <a:pt x="0" y="11"/>
                  </a:cubicBezTo>
                  <a:cubicBezTo>
                    <a:pt x="0" y="8"/>
                    <a:pt x="3" y="9"/>
                    <a:pt x="2" y="5"/>
                  </a:cubicBezTo>
                  <a:cubicBezTo>
                    <a:pt x="4" y="7"/>
                    <a:pt x="4" y="3"/>
                    <a:pt x="4"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60" name="Freeform 62"/>
            <p:cNvSpPr/>
            <p:nvPr/>
          </p:nvSpPr>
          <p:spPr bwMode="auto">
            <a:xfrm>
              <a:off x="8936038" y="3628171"/>
              <a:ext cx="98425" cy="98425"/>
            </a:xfrm>
            <a:custGeom>
              <a:avLst/>
              <a:gdLst>
                <a:gd name="T0" fmla="*/ 8 w 15"/>
                <a:gd name="T1" fmla="*/ 2 h 15"/>
                <a:gd name="T2" fmla="*/ 11 w 15"/>
                <a:gd name="T3" fmla="*/ 4 h 15"/>
                <a:gd name="T4" fmla="*/ 10 w 15"/>
                <a:gd name="T5" fmla="*/ 5 h 15"/>
                <a:gd name="T6" fmla="*/ 11 w 15"/>
                <a:gd name="T7" fmla="*/ 7 h 15"/>
                <a:gd name="T8" fmla="*/ 15 w 15"/>
                <a:gd name="T9" fmla="*/ 12 h 15"/>
                <a:gd name="T10" fmla="*/ 13 w 15"/>
                <a:gd name="T11" fmla="*/ 15 h 15"/>
                <a:gd name="T12" fmla="*/ 10 w 15"/>
                <a:gd name="T13" fmla="*/ 15 h 15"/>
                <a:gd name="T14" fmla="*/ 5 w 15"/>
                <a:gd name="T15" fmla="*/ 10 h 15"/>
                <a:gd name="T16" fmla="*/ 7 w 15"/>
                <a:gd name="T17" fmla="*/ 8 h 15"/>
                <a:gd name="T18" fmla="*/ 0 w 15"/>
                <a:gd name="T19" fmla="*/ 2 h 15"/>
                <a:gd name="T20" fmla="*/ 8 w 15"/>
                <a:gd name="T2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8" y="2"/>
                  </a:moveTo>
                  <a:cubicBezTo>
                    <a:pt x="5" y="5"/>
                    <a:pt x="10" y="3"/>
                    <a:pt x="11" y="4"/>
                  </a:cubicBezTo>
                  <a:cubicBezTo>
                    <a:pt x="11" y="5"/>
                    <a:pt x="10" y="5"/>
                    <a:pt x="10" y="5"/>
                  </a:cubicBezTo>
                  <a:cubicBezTo>
                    <a:pt x="10" y="6"/>
                    <a:pt x="11" y="7"/>
                    <a:pt x="11" y="7"/>
                  </a:cubicBezTo>
                  <a:cubicBezTo>
                    <a:pt x="12" y="9"/>
                    <a:pt x="15" y="9"/>
                    <a:pt x="15" y="12"/>
                  </a:cubicBezTo>
                  <a:cubicBezTo>
                    <a:pt x="12" y="12"/>
                    <a:pt x="13" y="13"/>
                    <a:pt x="13" y="15"/>
                  </a:cubicBezTo>
                  <a:cubicBezTo>
                    <a:pt x="12" y="14"/>
                    <a:pt x="10" y="13"/>
                    <a:pt x="10" y="15"/>
                  </a:cubicBezTo>
                  <a:cubicBezTo>
                    <a:pt x="7" y="14"/>
                    <a:pt x="8" y="11"/>
                    <a:pt x="5" y="10"/>
                  </a:cubicBezTo>
                  <a:cubicBezTo>
                    <a:pt x="5" y="9"/>
                    <a:pt x="7" y="9"/>
                    <a:pt x="7" y="8"/>
                  </a:cubicBezTo>
                  <a:cubicBezTo>
                    <a:pt x="5" y="6"/>
                    <a:pt x="3" y="4"/>
                    <a:pt x="0" y="2"/>
                  </a:cubicBezTo>
                  <a:cubicBezTo>
                    <a:pt x="2" y="0"/>
                    <a:pt x="4" y="1"/>
                    <a:pt x="8" y="2"/>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61" name="Freeform 63"/>
            <p:cNvSpPr/>
            <p:nvPr/>
          </p:nvSpPr>
          <p:spPr bwMode="auto">
            <a:xfrm>
              <a:off x="8896350" y="3667858"/>
              <a:ext cx="20638" cy="12700"/>
            </a:xfrm>
            <a:custGeom>
              <a:avLst/>
              <a:gdLst>
                <a:gd name="T0" fmla="*/ 0 w 3"/>
                <a:gd name="T1" fmla="*/ 0 h 2"/>
                <a:gd name="T2" fmla="*/ 3 w 3"/>
                <a:gd name="T3" fmla="*/ 0 h 2"/>
                <a:gd name="T4" fmla="*/ 3 w 3"/>
                <a:gd name="T5" fmla="*/ 2 h 2"/>
                <a:gd name="T6" fmla="*/ 0 w 3"/>
                <a:gd name="T7" fmla="*/ 2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1" y="0"/>
                    <a:pt x="2" y="0"/>
                    <a:pt x="3" y="0"/>
                  </a:cubicBezTo>
                  <a:cubicBezTo>
                    <a:pt x="3" y="1"/>
                    <a:pt x="3" y="2"/>
                    <a:pt x="3" y="2"/>
                  </a:cubicBezTo>
                  <a:cubicBezTo>
                    <a:pt x="2" y="2"/>
                    <a:pt x="1" y="2"/>
                    <a:pt x="0" y="2"/>
                  </a:cubicBezTo>
                  <a:cubicBezTo>
                    <a:pt x="0" y="2"/>
                    <a:pt x="0" y="1"/>
                    <a:pt x="0"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62" name="Freeform 64"/>
            <p:cNvSpPr/>
            <p:nvPr/>
          </p:nvSpPr>
          <p:spPr bwMode="auto">
            <a:xfrm>
              <a:off x="8929688" y="3688496"/>
              <a:ext cx="52388" cy="77788"/>
            </a:xfrm>
            <a:custGeom>
              <a:avLst/>
              <a:gdLst>
                <a:gd name="T0" fmla="*/ 8 w 8"/>
                <a:gd name="T1" fmla="*/ 10 h 12"/>
                <a:gd name="T2" fmla="*/ 3 w 8"/>
                <a:gd name="T3" fmla="*/ 11 h 12"/>
                <a:gd name="T4" fmla="*/ 0 w 8"/>
                <a:gd name="T5" fmla="*/ 6 h 12"/>
                <a:gd name="T6" fmla="*/ 8 w 8"/>
                <a:gd name="T7" fmla="*/ 10 h 12"/>
              </a:gdLst>
              <a:ahLst/>
              <a:cxnLst>
                <a:cxn ang="0">
                  <a:pos x="T0" y="T1"/>
                </a:cxn>
                <a:cxn ang="0">
                  <a:pos x="T2" y="T3"/>
                </a:cxn>
                <a:cxn ang="0">
                  <a:pos x="T4" y="T5"/>
                </a:cxn>
                <a:cxn ang="0">
                  <a:pos x="T6" y="T7"/>
                </a:cxn>
              </a:cxnLst>
              <a:rect l="0" t="0" r="r" b="b"/>
              <a:pathLst>
                <a:path w="8" h="12">
                  <a:moveTo>
                    <a:pt x="8" y="10"/>
                  </a:moveTo>
                  <a:cubicBezTo>
                    <a:pt x="8" y="12"/>
                    <a:pt x="5" y="10"/>
                    <a:pt x="3" y="11"/>
                  </a:cubicBezTo>
                  <a:cubicBezTo>
                    <a:pt x="3" y="8"/>
                    <a:pt x="4" y="5"/>
                    <a:pt x="0" y="6"/>
                  </a:cubicBezTo>
                  <a:cubicBezTo>
                    <a:pt x="4" y="0"/>
                    <a:pt x="3" y="11"/>
                    <a:pt x="8" y="1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63" name="Freeform 65"/>
            <p:cNvSpPr/>
            <p:nvPr/>
          </p:nvSpPr>
          <p:spPr bwMode="auto">
            <a:xfrm>
              <a:off x="7847013" y="3753583"/>
              <a:ext cx="58738" cy="92075"/>
            </a:xfrm>
            <a:custGeom>
              <a:avLst/>
              <a:gdLst>
                <a:gd name="T0" fmla="*/ 2 w 9"/>
                <a:gd name="T1" fmla="*/ 1 h 14"/>
                <a:gd name="T2" fmla="*/ 5 w 9"/>
                <a:gd name="T3" fmla="*/ 4 h 14"/>
                <a:gd name="T4" fmla="*/ 6 w 9"/>
                <a:gd name="T5" fmla="*/ 5 h 14"/>
                <a:gd name="T6" fmla="*/ 8 w 9"/>
                <a:gd name="T7" fmla="*/ 6 h 14"/>
                <a:gd name="T8" fmla="*/ 7 w 9"/>
                <a:gd name="T9" fmla="*/ 7 h 14"/>
                <a:gd name="T10" fmla="*/ 8 w 9"/>
                <a:gd name="T11" fmla="*/ 12 h 14"/>
                <a:gd name="T12" fmla="*/ 6 w 9"/>
                <a:gd name="T13" fmla="*/ 14 h 14"/>
                <a:gd name="T14" fmla="*/ 2 w 9"/>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4">
                  <a:moveTo>
                    <a:pt x="2" y="1"/>
                  </a:moveTo>
                  <a:cubicBezTo>
                    <a:pt x="4" y="0"/>
                    <a:pt x="4" y="3"/>
                    <a:pt x="5" y="4"/>
                  </a:cubicBezTo>
                  <a:cubicBezTo>
                    <a:pt x="5" y="4"/>
                    <a:pt x="6" y="3"/>
                    <a:pt x="6" y="5"/>
                  </a:cubicBezTo>
                  <a:cubicBezTo>
                    <a:pt x="6" y="6"/>
                    <a:pt x="8" y="6"/>
                    <a:pt x="8" y="6"/>
                  </a:cubicBezTo>
                  <a:cubicBezTo>
                    <a:pt x="8" y="7"/>
                    <a:pt x="7" y="7"/>
                    <a:pt x="7" y="7"/>
                  </a:cubicBezTo>
                  <a:cubicBezTo>
                    <a:pt x="7" y="8"/>
                    <a:pt x="9" y="9"/>
                    <a:pt x="8" y="12"/>
                  </a:cubicBezTo>
                  <a:cubicBezTo>
                    <a:pt x="6" y="12"/>
                    <a:pt x="6" y="13"/>
                    <a:pt x="6" y="14"/>
                  </a:cubicBezTo>
                  <a:cubicBezTo>
                    <a:pt x="0" y="12"/>
                    <a:pt x="1" y="7"/>
                    <a:pt x="2" y="1"/>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64" name="Freeform 66"/>
            <p:cNvSpPr/>
            <p:nvPr/>
          </p:nvSpPr>
          <p:spPr bwMode="auto">
            <a:xfrm>
              <a:off x="8975725" y="3753583"/>
              <a:ext cx="65088" cy="104775"/>
            </a:xfrm>
            <a:custGeom>
              <a:avLst/>
              <a:gdLst>
                <a:gd name="T0" fmla="*/ 9 w 10"/>
                <a:gd name="T1" fmla="*/ 1 h 16"/>
                <a:gd name="T2" fmla="*/ 10 w 10"/>
                <a:gd name="T3" fmla="*/ 8 h 16"/>
                <a:gd name="T4" fmla="*/ 8 w 10"/>
                <a:gd name="T5" fmla="*/ 9 h 16"/>
                <a:gd name="T6" fmla="*/ 8 w 10"/>
                <a:gd name="T7" fmla="*/ 16 h 16"/>
                <a:gd name="T8" fmla="*/ 3 w 10"/>
                <a:gd name="T9" fmla="*/ 13 h 16"/>
                <a:gd name="T10" fmla="*/ 4 w 10"/>
                <a:gd name="T11" fmla="*/ 9 h 16"/>
                <a:gd name="T12" fmla="*/ 4 w 10"/>
                <a:gd name="T13" fmla="*/ 7 h 16"/>
                <a:gd name="T14" fmla="*/ 3 w 10"/>
                <a:gd name="T15" fmla="*/ 7 h 16"/>
                <a:gd name="T16" fmla="*/ 5 w 10"/>
                <a:gd name="T17" fmla="*/ 5 h 16"/>
                <a:gd name="T18" fmla="*/ 7 w 10"/>
                <a:gd name="T19" fmla="*/ 2 h 16"/>
                <a:gd name="T20" fmla="*/ 9 w 10"/>
                <a:gd name="T2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6">
                  <a:moveTo>
                    <a:pt x="9" y="1"/>
                  </a:moveTo>
                  <a:cubicBezTo>
                    <a:pt x="8" y="4"/>
                    <a:pt x="8" y="7"/>
                    <a:pt x="10" y="8"/>
                  </a:cubicBezTo>
                  <a:cubicBezTo>
                    <a:pt x="10" y="9"/>
                    <a:pt x="9" y="9"/>
                    <a:pt x="8" y="9"/>
                  </a:cubicBezTo>
                  <a:cubicBezTo>
                    <a:pt x="9" y="11"/>
                    <a:pt x="7" y="12"/>
                    <a:pt x="8" y="16"/>
                  </a:cubicBezTo>
                  <a:cubicBezTo>
                    <a:pt x="5" y="16"/>
                    <a:pt x="5" y="13"/>
                    <a:pt x="3" y="13"/>
                  </a:cubicBezTo>
                  <a:cubicBezTo>
                    <a:pt x="2" y="11"/>
                    <a:pt x="4" y="11"/>
                    <a:pt x="4" y="9"/>
                  </a:cubicBezTo>
                  <a:cubicBezTo>
                    <a:pt x="4" y="8"/>
                    <a:pt x="2" y="8"/>
                    <a:pt x="4" y="7"/>
                  </a:cubicBezTo>
                  <a:cubicBezTo>
                    <a:pt x="4" y="6"/>
                    <a:pt x="3" y="7"/>
                    <a:pt x="3" y="7"/>
                  </a:cubicBezTo>
                  <a:cubicBezTo>
                    <a:pt x="0" y="7"/>
                    <a:pt x="3" y="4"/>
                    <a:pt x="5" y="5"/>
                  </a:cubicBezTo>
                  <a:cubicBezTo>
                    <a:pt x="5" y="3"/>
                    <a:pt x="6" y="2"/>
                    <a:pt x="7" y="2"/>
                  </a:cubicBezTo>
                  <a:cubicBezTo>
                    <a:pt x="7" y="1"/>
                    <a:pt x="7" y="0"/>
                    <a:pt x="9" y="1"/>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65" name="Freeform 67"/>
            <p:cNvSpPr/>
            <p:nvPr/>
          </p:nvSpPr>
          <p:spPr bwMode="auto">
            <a:xfrm>
              <a:off x="8929688" y="3772633"/>
              <a:ext cx="46038" cy="46038"/>
            </a:xfrm>
            <a:custGeom>
              <a:avLst/>
              <a:gdLst>
                <a:gd name="T0" fmla="*/ 4 w 7"/>
                <a:gd name="T1" fmla="*/ 1 h 7"/>
                <a:gd name="T2" fmla="*/ 7 w 7"/>
                <a:gd name="T3" fmla="*/ 3 h 7"/>
                <a:gd name="T4" fmla="*/ 6 w 7"/>
                <a:gd name="T5" fmla="*/ 4 h 7"/>
                <a:gd name="T6" fmla="*/ 0 w 7"/>
                <a:gd name="T7" fmla="*/ 7 h 7"/>
                <a:gd name="T8" fmla="*/ 4 w 7"/>
                <a:gd name="T9" fmla="*/ 1 h 7"/>
              </a:gdLst>
              <a:ahLst/>
              <a:cxnLst>
                <a:cxn ang="0">
                  <a:pos x="T0" y="T1"/>
                </a:cxn>
                <a:cxn ang="0">
                  <a:pos x="T2" y="T3"/>
                </a:cxn>
                <a:cxn ang="0">
                  <a:pos x="T4" y="T5"/>
                </a:cxn>
                <a:cxn ang="0">
                  <a:pos x="T6" y="T7"/>
                </a:cxn>
                <a:cxn ang="0">
                  <a:pos x="T8" y="T9"/>
                </a:cxn>
              </a:cxnLst>
              <a:rect l="0" t="0" r="r" b="b"/>
              <a:pathLst>
                <a:path w="7" h="7">
                  <a:moveTo>
                    <a:pt x="4" y="1"/>
                  </a:moveTo>
                  <a:cubicBezTo>
                    <a:pt x="6" y="0"/>
                    <a:pt x="7" y="1"/>
                    <a:pt x="7" y="3"/>
                  </a:cubicBezTo>
                  <a:cubicBezTo>
                    <a:pt x="5" y="3"/>
                    <a:pt x="5" y="4"/>
                    <a:pt x="6" y="4"/>
                  </a:cubicBezTo>
                  <a:cubicBezTo>
                    <a:pt x="5" y="5"/>
                    <a:pt x="2" y="7"/>
                    <a:pt x="0" y="7"/>
                  </a:cubicBezTo>
                  <a:cubicBezTo>
                    <a:pt x="0" y="3"/>
                    <a:pt x="4" y="4"/>
                    <a:pt x="4" y="1"/>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66" name="Freeform 68"/>
            <p:cNvSpPr/>
            <p:nvPr/>
          </p:nvSpPr>
          <p:spPr bwMode="auto">
            <a:xfrm>
              <a:off x="9067800" y="3937733"/>
              <a:ext cx="31750" cy="65088"/>
            </a:xfrm>
            <a:custGeom>
              <a:avLst/>
              <a:gdLst>
                <a:gd name="T0" fmla="*/ 1 w 5"/>
                <a:gd name="T1" fmla="*/ 0 h 10"/>
                <a:gd name="T2" fmla="*/ 5 w 5"/>
                <a:gd name="T3" fmla="*/ 3 h 10"/>
                <a:gd name="T4" fmla="*/ 0 w 5"/>
                <a:gd name="T5" fmla="*/ 9 h 10"/>
                <a:gd name="T6" fmla="*/ 2 w 5"/>
                <a:gd name="T7" fmla="*/ 8 h 10"/>
                <a:gd name="T8" fmla="*/ 1 w 5"/>
                <a:gd name="T9" fmla="*/ 0 h 10"/>
              </a:gdLst>
              <a:ahLst/>
              <a:cxnLst>
                <a:cxn ang="0">
                  <a:pos x="T0" y="T1"/>
                </a:cxn>
                <a:cxn ang="0">
                  <a:pos x="T2" y="T3"/>
                </a:cxn>
                <a:cxn ang="0">
                  <a:pos x="T4" y="T5"/>
                </a:cxn>
                <a:cxn ang="0">
                  <a:pos x="T6" y="T7"/>
                </a:cxn>
                <a:cxn ang="0">
                  <a:pos x="T8" y="T9"/>
                </a:cxn>
              </a:cxnLst>
              <a:rect l="0" t="0" r="r" b="b"/>
              <a:pathLst>
                <a:path w="5" h="10">
                  <a:moveTo>
                    <a:pt x="1" y="0"/>
                  </a:moveTo>
                  <a:cubicBezTo>
                    <a:pt x="4" y="0"/>
                    <a:pt x="2" y="4"/>
                    <a:pt x="5" y="3"/>
                  </a:cubicBezTo>
                  <a:cubicBezTo>
                    <a:pt x="4" y="6"/>
                    <a:pt x="5" y="10"/>
                    <a:pt x="0" y="9"/>
                  </a:cubicBezTo>
                  <a:cubicBezTo>
                    <a:pt x="0" y="8"/>
                    <a:pt x="1" y="8"/>
                    <a:pt x="2" y="8"/>
                  </a:cubicBezTo>
                  <a:cubicBezTo>
                    <a:pt x="1" y="4"/>
                    <a:pt x="1" y="5"/>
                    <a:pt x="1"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67" name="Freeform 69"/>
            <p:cNvSpPr/>
            <p:nvPr/>
          </p:nvSpPr>
          <p:spPr bwMode="auto">
            <a:xfrm>
              <a:off x="8877300" y="3956783"/>
              <a:ext cx="123825" cy="39688"/>
            </a:xfrm>
            <a:custGeom>
              <a:avLst/>
              <a:gdLst>
                <a:gd name="T0" fmla="*/ 19 w 19"/>
                <a:gd name="T1" fmla="*/ 2 h 6"/>
                <a:gd name="T2" fmla="*/ 13 w 19"/>
                <a:gd name="T3" fmla="*/ 5 h 6"/>
                <a:gd name="T4" fmla="*/ 0 w 19"/>
                <a:gd name="T5" fmla="*/ 6 h 6"/>
                <a:gd name="T6" fmla="*/ 16 w 19"/>
                <a:gd name="T7" fmla="*/ 1 h 6"/>
                <a:gd name="T8" fmla="*/ 19 w 19"/>
                <a:gd name="T9" fmla="*/ 2 h 6"/>
              </a:gdLst>
              <a:ahLst/>
              <a:cxnLst>
                <a:cxn ang="0">
                  <a:pos x="T0" y="T1"/>
                </a:cxn>
                <a:cxn ang="0">
                  <a:pos x="T2" y="T3"/>
                </a:cxn>
                <a:cxn ang="0">
                  <a:pos x="T4" y="T5"/>
                </a:cxn>
                <a:cxn ang="0">
                  <a:pos x="T6" y="T7"/>
                </a:cxn>
                <a:cxn ang="0">
                  <a:pos x="T8" y="T9"/>
                </a:cxn>
              </a:cxnLst>
              <a:rect l="0" t="0" r="r" b="b"/>
              <a:pathLst>
                <a:path w="19" h="6">
                  <a:moveTo>
                    <a:pt x="19" y="2"/>
                  </a:moveTo>
                  <a:cubicBezTo>
                    <a:pt x="19" y="5"/>
                    <a:pt x="15" y="5"/>
                    <a:pt x="13" y="5"/>
                  </a:cubicBezTo>
                  <a:cubicBezTo>
                    <a:pt x="9" y="5"/>
                    <a:pt x="3" y="5"/>
                    <a:pt x="0" y="6"/>
                  </a:cubicBezTo>
                  <a:cubicBezTo>
                    <a:pt x="0" y="0"/>
                    <a:pt x="14" y="6"/>
                    <a:pt x="16" y="1"/>
                  </a:cubicBezTo>
                  <a:cubicBezTo>
                    <a:pt x="17" y="2"/>
                    <a:pt x="17" y="2"/>
                    <a:pt x="19" y="2"/>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68" name="Freeform 70"/>
            <p:cNvSpPr/>
            <p:nvPr/>
          </p:nvSpPr>
          <p:spPr bwMode="auto">
            <a:xfrm>
              <a:off x="9151938" y="4002821"/>
              <a:ext cx="79375" cy="53975"/>
            </a:xfrm>
            <a:custGeom>
              <a:avLst/>
              <a:gdLst>
                <a:gd name="T0" fmla="*/ 12 w 12"/>
                <a:gd name="T1" fmla="*/ 6 h 8"/>
                <a:gd name="T2" fmla="*/ 10 w 12"/>
                <a:gd name="T3" fmla="*/ 8 h 8"/>
                <a:gd name="T4" fmla="*/ 4 w 12"/>
                <a:gd name="T5" fmla="*/ 8 h 8"/>
                <a:gd name="T6" fmla="*/ 3 w 12"/>
                <a:gd name="T7" fmla="*/ 7 h 8"/>
                <a:gd name="T8" fmla="*/ 0 w 12"/>
                <a:gd name="T9" fmla="*/ 4 h 8"/>
                <a:gd name="T10" fmla="*/ 4 w 12"/>
                <a:gd name="T11" fmla="*/ 2 h 8"/>
                <a:gd name="T12" fmla="*/ 7 w 12"/>
                <a:gd name="T13" fmla="*/ 1 h 8"/>
                <a:gd name="T14" fmla="*/ 7 w 12"/>
                <a:gd name="T15" fmla="*/ 2 h 8"/>
                <a:gd name="T16" fmla="*/ 8 w 12"/>
                <a:gd name="T17" fmla="*/ 1 h 8"/>
                <a:gd name="T18" fmla="*/ 12 w 12"/>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8">
                  <a:moveTo>
                    <a:pt x="12" y="6"/>
                  </a:moveTo>
                  <a:cubicBezTo>
                    <a:pt x="11" y="6"/>
                    <a:pt x="10" y="6"/>
                    <a:pt x="10" y="8"/>
                  </a:cubicBezTo>
                  <a:cubicBezTo>
                    <a:pt x="8" y="6"/>
                    <a:pt x="6" y="8"/>
                    <a:pt x="4" y="8"/>
                  </a:cubicBezTo>
                  <a:cubicBezTo>
                    <a:pt x="4" y="7"/>
                    <a:pt x="4" y="7"/>
                    <a:pt x="3" y="7"/>
                  </a:cubicBezTo>
                  <a:cubicBezTo>
                    <a:pt x="3" y="7"/>
                    <a:pt x="1" y="4"/>
                    <a:pt x="0" y="4"/>
                  </a:cubicBezTo>
                  <a:cubicBezTo>
                    <a:pt x="0" y="2"/>
                    <a:pt x="3" y="3"/>
                    <a:pt x="4" y="2"/>
                  </a:cubicBezTo>
                  <a:cubicBezTo>
                    <a:pt x="5" y="2"/>
                    <a:pt x="7" y="0"/>
                    <a:pt x="7" y="1"/>
                  </a:cubicBezTo>
                  <a:cubicBezTo>
                    <a:pt x="7" y="1"/>
                    <a:pt x="7" y="2"/>
                    <a:pt x="7" y="2"/>
                  </a:cubicBezTo>
                  <a:cubicBezTo>
                    <a:pt x="8" y="2"/>
                    <a:pt x="9" y="1"/>
                    <a:pt x="8" y="1"/>
                  </a:cubicBezTo>
                  <a:cubicBezTo>
                    <a:pt x="10" y="2"/>
                    <a:pt x="12" y="3"/>
                    <a:pt x="12" y="6"/>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69" name="Freeform 71"/>
            <p:cNvSpPr/>
            <p:nvPr/>
          </p:nvSpPr>
          <p:spPr bwMode="auto">
            <a:xfrm>
              <a:off x="9191625" y="4036158"/>
              <a:ext cx="460375" cy="242888"/>
            </a:xfrm>
            <a:custGeom>
              <a:avLst/>
              <a:gdLst>
                <a:gd name="T0" fmla="*/ 23 w 70"/>
                <a:gd name="T1" fmla="*/ 18 h 37"/>
                <a:gd name="T2" fmla="*/ 19 w 70"/>
                <a:gd name="T3" fmla="*/ 16 h 37"/>
                <a:gd name="T4" fmla="*/ 18 w 70"/>
                <a:gd name="T5" fmla="*/ 12 h 37"/>
                <a:gd name="T6" fmla="*/ 7 w 70"/>
                <a:gd name="T7" fmla="*/ 9 h 37"/>
                <a:gd name="T8" fmla="*/ 1 w 70"/>
                <a:gd name="T9" fmla="*/ 9 h 37"/>
                <a:gd name="T10" fmla="*/ 0 w 70"/>
                <a:gd name="T11" fmla="*/ 5 h 37"/>
                <a:gd name="T12" fmla="*/ 3 w 70"/>
                <a:gd name="T13" fmla="*/ 5 h 37"/>
                <a:gd name="T14" fmla="*/ 6 w 70"/>
                <a:gd name="T15" fmla="*/ 4 h 37"/>
                <a:gd name="T16" fmla="*/ 11 w 70"/>
                <a:gd name="T17" fmla="*/ 6 h 37"/>
                <a:gd name="T18" fmla="*/ 15 w 70"/>
                <a:gd name="T19" fmla="*/ 3 h 37"/>
                <a:gd name="T20" fmla="*/ 22 w 70"/>
                <a:gd name="T21" fmla="*/ 1 h 37"/>
                <a:gd name="T22" fmla="*/ 24 w 70"/>
                <a:gd name="T23" fmla="*/ 3 h 37"/>
                <a:gd name="T24" fmla="*/ 32 w 70"/>
                <a:gd name="T25" fmla="*/ 5 h 37"/>
                <a:gd name="T26" fmla="*/ 34 w 70"/>
                <a:gd name="T27" fmla="*/ 4 h 37"/>
                <a:gd name="T28" fmla="*/ 36 w 70"/>
                <a:gd name="T29" fmla="*/ 6 h 37"/>
                <a:gd name="T30" fmla="*/ 40 w 70"/>
                <a:gd name="T31" fmla="*/ 6 h 37"/>
                <a:gd name="T32" fmla="*/ 44 w 70"/>
                <a:gd name="T33" fmla="*/ 8 h 37"/>
                <a:gd name="T34" fmla="*/ 44 w 70"/>
                <a:gd name="T35" fmla="*/ 11 h 37"/>
                <a:gd name="T36" fmla="*/ 46 w 70"/>
                <a:gd name="T37" fmla="*/ 10 h 37"/>
                <a:gd name="T38" fmla="*/ 47 w 70"/>
                <a:gd name="T39" fmla="*/ 13 h 37"/>
                <a:gd name="T40" fmla="*/ 52 w 70"/>
                <a:gd name="T41" fmla="*/ 16 h 37"/>
                <a:gd name="T42" fmla="*/ 60 w 70"/>
                <a:gd name="T43" fmla="*/ 19 h 37"/>
                <a:gd name="T44" fmla="*/ 59 w 70"/>
                <a:gd name="T45" fmla="*/ 22 h 37"/>
                <a:gd name="T46" fmla="*/ 61 w 70"/>
                <a:gd name="T47" fmla="*/ 24 h 37"/>
                <a:gd name="T48" fmla="*/ 61 w 70"/>
                <a:gd name="T49" fmla="*/ 25 h 37"/>
                <a:gd name="T50" fmla="*/ 65 w 70"/>
                <a:gd name="T51" fmla="*/ 29 h 37"/>
                <a:gd name="T52" fmla="*/ 70 w 70"/>
                <a:gd name="T53" fmla="*/ 34 h 37"/>
                <a:gd name="T54" fmla="*/ 63 w 70"/>
                <a:gd name="T55" fmla="*/ 34 h 37"/>
                <a:gd name="T56" fmla="*/ 58 w 70"/>
                <a:gd name="T57" fmla="*/ 30 h 37"/>
                <a:gd name="T58" fmla="*/ 56 w 70"/>
                <a:gd name="T59" fmla="*/ 28 h 37"/>
                <a:gd name="T60" fmla="*/ 55 w 70"/>
                <a:gd name="T61" fmla="*/ 27 h 37"/>
                <a:gd name="T62" fmla="*/ 52 w 70"/>
                <a:gd name="T63" fmla="*/ 24 h 37"/>
                <a:gd name="T64" fmla="*/ 44 w 70"/>
                <a:gd name="T65" fmla="*/ 24 h 37"/>
                <a:gd name="T66" fmla="*/ 40 w 70"/>
                <a:gd name="T67" fmla="*/ 32 h 37"/>
                <a:gd name="T68" fmla="*/ 35 w 70"/>
                <a:gd name="T69" fmla="*/ 30 h 37"/>
                <a:gd name="T70" fmla="*/ 32 w 70"/>
                <a:gd name="T71" fmla="*/ 29 h 37"/>
                <a:gd name="T72" fmla="*/ 28 w 70"/>
                <a:gd name="T73" fmla="*/ 24 h 37"/>
                <a:gd name="T74" fmla="*/ 24 w 70"/>
                <a:gd name="T75" fmla="*/ 28 h 37"/>
                <a:gd name="T76" fmla="*/ 21 w 70"/>
                <a:gd name="T77" fmla="*/ 26 h 37"/>
                <a:gd name="T78" fmla="*/ 24 w 70"/>
                <a:gd name="T79" fmla="*/ 24 h 37"/>
                <a:gd name="T80" fmla="*/ 26 w 70"/>
                <a:gd name="T81" fmla="*/ 20 h 37"/>
                <a:gd name="T82" fmla="*/ 25 w 70"/>
                <a:gd name="T83" fmla="*/ 22 h 37"/>
                <a:gd name="T84" fmla="*/ 23 w 70"/>
                <a:gd name="T85"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37">
                  <a:moveTo>
                    <a:pt x="23" y="18"/>
                  </a:moveTo>
                  <a:cubicBezTo>
                    <a:pt x="21" y="18"/>
                    <a:pt x="22" y="15"/>
                    <a:pt x="19" y="16"/>
                  </a:cubicBezTo>
                  <a:cubicBezTo>
                    <a:pt x="19" y="14"/>
                    <a:pt x="18" y="13"/>
                    <a:pt x="18" y="12"/>
                  </a:cubicBezTo>
                  <a:cubicBezTo>
                    <a:pt x="13" y="12"/>
                    <a:pt x="9" y="11"/>
                    <a:pt x="7" y="9"/>
                  </a:cubicBezTo>
                  <a:cubicBezTo>
                    <a:pt x="4" y="10"/>
                    <a:pt x="5" y="9"/>
                    <a:pt x="1" y="9"/>
                  </a:cubicBezTo>
                  <a:cubicBezTo>
                    <a:pt x="1" y="8"/>
                    <a:pt x="2" y="6"/>
                    <a:pt x="0" y="5"/>
                  </a:cubicBezTo>
                  <a:cubicBezTo>
                    <a:pt x="1" y="4"/>
                    <a:pt x="2" y="5"/>
                    <a:pt x="3" y="5"/>
                  </a:cubicBezTo>
                  <a:cubicBezTo>
                    <a:pt x="5" y="5"/>
                    <a:pt x="5" y="4"/>
                    <a:pt x="6" y="4"/>
                  </a:cubicBezTo>
                  <a:cubicBezTo>
                    <a:pt x="8" y="5"/>
                    <a:pt x="9" y="6"/>
                    <a:pt x="11" y="6"/>
                  </a:cubicBezTo>
                  <a:cubicBezTo>
                    <a:pt x="13" y="7"/>
                    <a:pt x="13" y="4"/>
                    <a:pt x="15" y="3"/>
                  </a:cubicBezTo>
                  <a:cubicBezTo>
                    <a:pt x="17" y="2"/>
                    <a:pt x="20" y="3"/>
                    <a:pt x="22" y="1"/>
                  </a:cubicBezTo>
                  <a:cubicBezTo>
                    <a:pt x="24" y="0"/>
                    <a:pt x="24" y="2"/>
                    <a:pt x="24" y="3"/>
                  </a:cubicBezTo>
                  <a:cubicBezTo>
                    <a:pt x="26" y="4"/>
                    <a:pt x="32" y="2"/>
                    <a:pt x="32" y="5"/>
                  </a:cubicBezTo>
                  <a:cubicBezTo>
                    <a:pt x="33" y="6"/>
                    <a:pt x="34" y="4"/>
                    <a:pt x="34" y="4"/>
                  </a:cubicBezTo>
                  <a:cubicBezTo>
                    <a:pt x="35" y="5"/>
                    <a:pt x="35" y="6"/>
                    <a:pt x="36" y="6"/>
                  </a:cubicBezTo>
                  <a:cubicBezTo>
                    <a:pt x="37" y="7"/>
                    <a:pt x="39" y="6"/>
                    <a:pt x="40" y="6"/>
                  </a:cubicBezTo>
                  <a:cubicBezTo>
                    <a:pt x="41" y="7"/>
                    <a:pt x="41" y="9"/>
                    <a:pt x="44" y="8"/>
                  </a:cubicBezTo>
                  <a:cubicBezTo>
                    <a:pt x="45" y="10"/>
                    <a:pt x="45" y="10"/>
                    <a:pt x="44" y="11"/>
                  </a:cubicBezTo>
                  <a:cubicBezTo>
                    <a:pt x="45" y="11"/>
                    <a:pt x="46" y="11"/>
                    <a:pt x="46" y="10"/>
                  </a:cubicBezTo>
                  <a:cubicBezTo>
                    <a:pt x="47" y="10"/>
                    <a:pt x="47" y="12"/>
                    <a:pt x="47" y="13"/>
                  </a:cubicBezTo>
                  <a:cubicBezTo>
                    <a:pt x="48" y="15"/>
                    <a:pt x="50" y="15"/>
                    <a:pt x="52" y="16"/>
                  </a:cubicBezTo>
                  <a:cubicBezTo>
                    <a:pt x="53" y="17"/>
                    <a:pt x="56" y="19"/>
                    <a:pt x="60" y="19"/>
                  </a:cubicBezTo>
                  <a:cubicBezTo>
                    <a:pt x="60" y="20"/>
                    <a:pt x="59" y="20"/>
                    <a:pt x="59" y="22"/>
                  </a:cubicBezTo>
                  <a:cubicBezTo>
                    <a:pt x="59" y="23"/>
                    <a:pt x="61" y="23"/>
                    <a:pt x="61" y="24"/>
                  </a:cubicBezTo>
                  <a:cubicBezTo>
                    <a:pt x="62" y="24"/>
                    <a:pt x="61" y="25"/>
                    <a:pt x="61" y="25"/>
                  </a:cubicBezTo>
                  <a:cubicBezTo>
                    <a:pt x="63" y="26"/>
                    <a:pt x="64" y="27"/>
                    <a:pt x="65" y="29"/>
                  </a:cubicBezTo>
                  <a:cubicBezTo>
                    <a:pt x="67" y="31"/>
                    <a:pt x="68" y="34"/>
                    <a:pt x="70" y="34"/>
                  </a:cubicBezTo>
                  <a:cubicBezTo>
                    <a:pt x="68" y="37"/>
                    <a:pt x="64" y="34"/>
                    <a:pt x="63" y="34"/>
                  </a:cubicBezTo>
                  <a:cubicBezTo>
                    <a:pt x="62" y="34"/>
                    <a:pt x="60" y="33"/>
                    <a:pt x="58" y="30"/>
                  </a:cubicBezTo>
                  <a:cubicBezTo>
                    <a:pt x="57" y="30"/>
                    <a:pt x="56" y="29"/>
                    <a:pt x="56" y="28"/>
                  </a:cubicBezTo>
                  <a:cubicBezTo>
                    <a:pt x="55" y="28"/>
                    <a:pt x="55" y="28"/>
                    <a:pt x="55" y="27"/>
                  </a:cubicBezTo>
                  <a:cubicBezTo>
                    <a:pt x="55" y="27"/>
                    <a:pt x="52" y="25"/>
                    <a:pt x="52" y="24"/>
                  </a:cubicBezTo>
                  <a:cubicBezTo>
                    <a:pt x="50" y="24"/>
                    <a:pt x="47" y="25"/>
                    <a:pt x="44" y="24"/>
                  </a:cubicBezTo>
                  <a:cubicBezTo>
                    <a:pt x="42" y="26"/>
                    <a:pt x="42" y="29"/>
                    <a:pt x="40" y="32"/>
                  </a:cubicBezTo>
                  <a:cubicBezTo>
                    <a:pt x="40" y="31"/>
                    <a:pt x="36" y="31"/>
                    <a:pt x="35" y="30"/>
                  </a:cubicBezTo>
                  <a:cubicBezTo>
                    <a:pt x="34" y="29"/>
                    <a:pt x="35" y="28"/>
                    <a:pt x="32" y="29"/>
                  </a:cubicBezTo>
                  <a:cubicBezTo>
                    <a:pt x="34" y="24"/>
                    <a:pt x="27" y="28"/>
                    <a:pt x="28" y="24"/>
                  </a:cubicBezTo>
                  <a:cubicBezTo>
                    <a:pt x="26" y="25"/>
                    <a:pt x="24" y="25"/>
                    <a:pt x="24" y="28"/>
                  </a:cubicBezTo>
                  <a:cubicBezTo>
                    <a:pt x="23" y="28"/>
                    <a:pt x="23" y="26"/>
                    <a:pt x="21" y="26"/>
                  </a:cubicBezTo>
                  <a:cubicBezTo>
                    <a:pt x="22" y="25"/>
                    <a:pt x="23" y="25"/>
                    <a:pt x="24" y="24"/>
                  </a:cubicBezTo>
                  <a:cubicBezTo>
                    <a:pt x="25" y="22"/>
                    <a:pt x="27" y="22"/>
                    <a:pt x="26" y="20"/>
                  </a:cubicBezTo>
                  <a:cubicBezTo>
                    <a:pt x="25" y="19"/>
                    <a:pt x="25" y="22"/>
                    <a:pt x="25" y="22"/>
                  </a:cubicBezTo>
                  <a:cubicBezTo>
                    <a:pt x="23" y="21"/>
                    <a:pt x="24" y="15"/>
                    <a:pt x="23" y="18"/>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70" name="Freeform 72"/>
            <p:cNvSpPr/>
            <p:nvPr/>
          </p:nvSpPr>
          <p:spPr bwMode="auto">
            <a:xfrm>
              <a:off x="9086850" y="4063146"/>
              <a:ext cx="46038" cy="39688"/>
            </a:xfrm>
            <a:custGeom>
              <a:avLst/>
              <a:gdLst>
                <a:gd name="T0" fmla="*/ 7 w 7"/>
                <a:gd name="T1" fmla="*/ 2 h 6"/>
                <a:gd name="T2" fmla="*/ 0 w 7"/>
                <a:gd name="T3" fmla="*/ 3 h 6"/>
                <a:gd name="T4" fmla="*/ 7 w 7"/>
                <a:gd name="T5" fmla="*/ 2 h 6"/>
              </a:gdLst>
              <a:ahLst/>
              <a:cxnLst>
                <a:cxn ang="0">
                  <a:pos x="T0" y="T1"/>
                </a:cxn>
                <a:cxn ang="0">
                  <a:pos x="T2" y="T3"/>
                </a:cxn>
                <a:cxn ang="0">
                  <a:pos x="T4" y="T5"/>
                </a:cxn>
              </a:cxnLst>
              <a:rect l="0" t="0" r="r" b="b"/>
              <a:pathLst>
                <a:path w="7" h="6">
                  <a:moveTo>
                    <a:pt x="7" y="2"/>
                  </a:moveTo>
                  <a:cubicBezTo>
                    <a:pt x="7" y="6"/>
                    <a:pt x="2" y="3"/>
                    <a:pt x="0" y="3"/>
                  </a:cubicBezTo>
                  <a:cubicBezTo>
                    <a:pt x="1" y="2"/>
                    <a:pt x="6" y="0"/>
                    <a:pt x="7" y="2"/>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71" name="Freeform 73"/>
            <p:cNvSpPr/>
            <p:nvPr/>
          </p:nvSpPr>
          <p:spPr bwMode="auto">
            <a:xfrm>
              <a:off x="9028113" y="4069496"/>
              <a:ext cx="33338" cy="19050"/>
            </a:xfrm>
            <a:custGeom>
              <a:avLst/>
              <a:gdLst>
                <a:gd name="T0" fmla="*/ 1 w 5"/>
                <a:gd name="T1" fmla="*/ 2 h 3"/>
                <a:gd name="T2" fmla="*/ 3 w 5"/>
                <a:gd name="T3" fmla="*/ 3 h 3"/>
                <a:gd name="T4" fmla="*/ 1 w 5"/>
                <a:gd name="T5" fmla="*/ 3 h 3"/>
                <a:gd name="T6" fmla="*/ 1 w 5"/>
                <a:gd name="T7" fmla="*/ 2 h 3"/>
              </a:gdLst>
              <a:ahLst/>
              <a:cxnLst>
                <a:cxn ang="0">
                  <a:pos x="T0" y="T1"/>
                </a:cxn>
                <a:cxn ang="0">
                  <a:pos x="T2" y="T3"/>
                </a:cxn>
                <a:cxn ang="0">
                  <a:pos x="T4" y="T5"/>
                </a:cxn>
                <a:cxn ang="0">
                  <a:pos x="T6" y="T7"/>
                </a:cxn>
              </a:cxnLst>
              <a:rect l="0" t="0" r="r" b="b"/>
              <a:pathLst>
                <a:path w="5" h="3">
                  <a:moveTo>
                    <a:pt x="1" y="2"/>
                  </a:moveTo>
                  <a:cubicBezTo>
                    <a:pt x="0" y="0"/>
                    <a:pt x="5" y="1"/>
                    <a:pt x="3" y="3"/>
                  </a:cubicBezTo>
                  <a:cubicBezTo>
                    <a:pt x="3" y="3"/>
                    <a:pt x="2" y="3"/>
                    <a:pt x="1" y="3"/>
                  </a:cubicBezTo>
                  <a:cubicBezTo>
                    <a:pt x="2" y="2"/>
                    <a:pt x="1" y="2"/>
                    <a:pt x="1" y="2"/>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72" name="Freeform 74"/>
            <p:cNvSpPr/>
            <p:nvPr/>
          </p:nvSpPr>
          <p:spPr bwMode="auto">
            <a:xfrm>
              <a:off x="9612313" y="4109183"/>
              <a:ext cx="92075" cy="65088"/>
            </a:xfrm>
            <a:custGeom>
              <a:avLst/>
              <a:gdLst>
                <a:gd name="T0" fmla="*/ 11 w 14"/>
                <a:gd name="T1" fmla="*/ 0 h 10"/>
                <a:gd name="T2" fmla="*/ 14 w 14"/>
                <a:gd name="T3" fmla="*/ 0 h 10"/>
                <a:gd name="T4" fmla="*/ 14 w 14"/>
                <a:gd name="T5" fmla="*/ 3 h 10"/>
                <a:gd name="T6" fmla="*/ 12 w 14"/>
                <a:gd name="T7" fmla="*/ 4 h 10"/>
                <a:gd name="T8" fmla="*/ 12 w 14"/>
                <a:gd name="T9" fmla="*/ 7 h 10"/>
                <a:gd name="T10" fmla="*/ 10 w 14"/>
                <a:gd name="T11" fmla="*/ 8 h 10"/>
                <a:gd name="T12" fmla="*/ 1 w 14"/>
                <a:gd name="T13" fmla="*/ 5 h 10"/>
                <a:gd name="T14" fmla="*/ 11 w 14"/>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1" y="0"/>
                  </a:moveTo>
                  <a:cubicBezTo>
                    <a:pt x="12" y="0"/>
                    <a:pt x="13" y="0"/>
                    <a:pt x="14" y="0"/>
                  </a:cubicBezTo>
                  <a:cubicBezTo>
                    <a:pt x="13" y="1"/>
                    <a:pt x="14" y="2"/>
                    <a:pt x="14" y="3"/>
                  </a:cubicBezTo>
                  <a:cubicBezTo>
                    <a:pt x="13" y="4"/>
                    <a:pt x="12" y="4"/>
                    <a:pt x="12" y="4"/>
                  </a:cubicBezTo>
                  <a:cubicBezTo>
                    <a:pt x="11" y="5"/>
                    <a:pt x="13" y="6"/>
                    <a:pt x="12" y="7"/>
                  </a:cubicBezTo>
                  <a:cubicBezTo>
                    <a:pt x="11" y="6"/>
                    <a:pt x="10" y="6"/>
                    <a:pt x="10" y="8"/>
                  </a:cubicBezTo>
                  <a:cubicBezTo>
                    <a:pt x="7" y="7"/>
                    <a:pt x="0" y="10"/>
                    <a:pt x="1" y="5"/>
                  </a:cubicBezTo>
                  <a:cubicBezTo>
                    <a:pt x="6" y="7"/>
                    <a:pt x="9" y="4"/>
                    <a:pt x="11"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73" name="Freeform 75"/>
            <p:cNvSpPr/>
            <p:nvPr/>
          </p:nvSpPr>
          <p:spPr bwMode="auto">
            <a:xfrm>
              <a:off x="8797925" y="4207608"/>
              <a:ext cx="52388" cy="25400"/>
            </a:xfrm>
            <a:custGeom>
              <a:avLst/>
              <a:gdLst>
                <a:gd name="T0" fmla="*/ 8 w 8"/>
                <a:gd name="T1" fmla="*/ 0 h 4"/>
                <a:gd name="T2" fmla="*/ 0 w 8"/>
                <a:gd name="T3" fmla="*/ 3 h 4"/>
                <a:gd name="T4" fmla="*/ 8 w 8"/>
                <a:gd name="T5" fmla="*/ 0 h 4"/>
              </a:gdLst>
              <a:ahLst/>
              <a:cxnLst>
                <a:cxn ang="0">
                  <a:pos x="T0" y="T1"/>
                </a:cxn>
                <a:cxn ang="0">
                  <a:pos x="T2" y="T3"/>
                </a:cxn>
                <a:cxn ang="0">
                  <a:pos x="T4" y="T5"/>
                </a:cxn>
              </a:cxnLst>
              <a:rect l="0" t="0" r="r" b="b"/>
              <a:pathLst>
                <a:path w="8" h="4">
                  <a:moveTo>
                    <a:pt x="8" y="0"/>
                  </a:moveTo>
                  <a:cubicBezTo>
                    <a:pt x="6" y="2"/>
                    <a:pt x="4" y="4"/>
                    <a:pt x="0" y="3"/>
                  </a:cubicBezTo>
                  <a:cubicBezTo>
                    <a:pt x="1" y="0"/>
                    <a:pt x="5" y="1"/>
                    <a:pt x="8"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74" name="Freeform 76"/>
            <p:cNvSpPr/>
            <p:nvPr/>
          </p:nvSpPr>
          <p:spPr bwMode="auto">
            <a:xfrm>
              <a:off x="8877300" y="4207608"/>
              <a:ext cx="46038" cy="19050"/>
            </a:xfrm>
            <a:custGeom>
              <a:avLst/>
              <a:gdLst>
                <a:gd name="T0" fmla="*/ 7 w 7"/>
                <a:gd name="T1" fmla="*/ 0 h 3"/>
                <a:gd name="T2" fmla="*/ 0 w 7"/>
                <a:gd name="T3" fmla="*/ 2 h 3"/>
                <a:gd name="T4" fmla="*/ 7 w 7"/>
                <a:gd name="T5" fmla="*/ 0 h 3"/>
              </a:gdLst>
              <a:ahLst/>
              <a:cxnLst>
                <a:cxn ang="0">
                  <a:pos x="T0" y="T1"/>
                </a:cxn>
                <a:cxn ang="0">
                  <a:pos x="T2" y="T3"/>
                </a:cxn>
                <a:cxn ang="0">
                  <a:pos x="T4" y="T5"/>
                </a:cxn>
              </a:cxnLst>
              <a:rect l="0" t="0" r="r" b="b"/>
              <a:pathLst>
                <a:path w="7" h="3">
                  <a:moveTo>
                    <a:pt x="7" y="0"/>
                  </a:moveTo>
                  <a:cubicBezTo>
                    <a:pt x="6" y="3"/>
                    <a:pt x="3" y="2"/>
                    <a:pt x="0" y="2"/>
                  </a:cubicBezTo>
                  <a:cubicBezTo>
                    <a:pt x="1" y="0"/>
                    <a:pt x="4" y="0"/>
                    <a:pt x="7"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75" name="Freeform 77"/>
            <p:cNvSpPr/>
            <p:nvPr/>
          </p:nvSpPr>
          <p:spPr bwMode="auto">
            <a:xfrm>
              <a:off x="8969375" y="4207608"/>
              <a:ext cx="84138" cy="52388"/>
            </a:xfrm>
            <a:custGeom>
              <a:avLst/>
              <a:gdLst>
                <a:gd name="T0" fmla="*/ 12 w 13"/>
                <a:gd name="T1" fmla="*/ 0 h 8"/>
                <a:gd name="T2" fmla="*/ 11 w 13"/>
                <a:gd name="T3" fmla="*/ 4 h 8"/>
                <a:gd name="T4" fmla="*/ 10 w 13"/>
                <a:gd name="T5" fmla="*/ 4 h 8"/>
                <a:gd name="T6" fmla="*/ 1 w 13"/>
                <a:gd name="T7" fmla="*/ 8 h 8"/>
                <a:gd name="T8" fmla="*/ 4 w 13"/>
                <a:gd name="T9" fmla="*/ 5 h 8"/>
                <a:gd name="T10" fmla="*/ 6 w 13"/>
                <a:gd name="T11" fmla="*/ 3 h 8"/>
                <a:gd name="T12" fmla="*/ 8 w 13"/>
                <a:gd name="T13" fmla="*/ 1 h 8"/>
                <a:gd name="T14" fmla="*/ 12 w 13"/>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8">
                  <a:moveTo>
                    <a:pt x="12" y="0"/>
                  </a:moveTo>
                  <a:cubicBezTo>
                    <a:pt x="13" y="2"/>
                    <a:pt x="12" y="3"/>
                    <a:pt x="11" y="4"/>
                  </a:cubicBezTo>
                  <a:cubicBezTo>
                    <a:pt x="11" y="5"/>
                    <a:pt x="10" y="4"/>
                    <a:pt x="10" y="4"/>
                  </a:cubicBezTo>
                  <a:cubicBezTo>
                    <a:pt x="8" y="6"/>
                    <a:pt x="5" y="8"/>
                    <a:pt x="1" y="8"/>
                  </a:cubicBezTo>
                  <a:cubicBezTo>
                    <a:pt x="0" y="6"/>
                    <a:pt x="3" y="6"/>
                    <a:pt x="4" y="5"/>
                  </a:cubicBezTo>
                  <a:cubicBezTo>
                    <a:pt x="4" y="5"/>
                    <a:pt x="5" y="4"/>
                    <a:pt x="6" y="3"/>
                  </a:cubicBezTo>
                  <a:cubicBezTo>
                    <a:pt x="6" y="3"/>
                    <a:pt x="8" y="3"/>
                    <a:pt x="8" y="1"/>
                  </a:cubicBezTo>
                  <a:cubicBezTo>
                    <a:pt x="10" y="2"/>
                    <a:pt x="10" y="0"/>
                    <a:pt x="12"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76" name="Freeform 78"/>
            <p:cNvSpPr/>
            <p:nvPr/>
          </p:nvSpPr>
          <p:spPr bwMode="auto">
            <a:xfrm>
              <a:off x="10240963" y="4925158"/>
              <a:ext cx="46038" cy="65088"/>
            </a:xfrm>
            <a:custGeom>
              <a:avLst/>
              <a:gdLst>
                <a:gd name="T0" fmla="*/ 1 w 7"/>
                <a:gd name="T1" fmla="*/ 0 h 10"/>
                <a:gd name="T2" fmla="*/ 2 w 7"/>
                <a:gd name="T3" fmla="*/ 2 h 10"/>
                <a:gd name="T4" fmla="*/ 5 w 7"/>
                <a:gd name="T5" fmla="*/ 5 h 10"/>
                <a:gd name="T6" fmla="*/ 5 w 7"/>
                <a:gd name="T7" fmla="*/ 10 h 10"/>
                <a:gd name="T8" fmla="*/ 3 w 7"/>
                <a:gd name="T9" fmla="*/ 10 h 10"/>
                <a:gd name="T10" fmla="*/ 0 w 7"/>
                <a:gd name="T11" fmla="*/ 2 h 10"/>
                <a:gd name="T12" fmla="*/ 1 w 7"/>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1" y="0"/>
                  </a:moveTo>
                  <a:cubicBezTo>
                    <a:pt x="2" y="0"/>
                    <a:pt x="1" y="1"/>
                    <a:pt x="2" y="2"/>
                  </a:cubicBezTo>
                  <a:cubicBezTo>
                    <a:pt x="1" y="3"/>
                    <a:pt x="6" y="4"/>
                    <a:pt x="5" y="5"/>
                  </a:cubicBezTo>
                  <a:cubicBezTo>
                    <a:pt x="3" y="7"/>
                    <a:pt x="7" y="5"/>
                    <a:pt x="5" y="10"/>
                  </a:cubicBezTo>
                  <a:cubicBezTo>
                    <a:pt x="4" y="10"/>
                    <a:pt x="3" y="8"/>
                    <a:pt x="3" y="10"/>
                  </a:cubicBezTo>
                  <a:cubicBezTo>
                    <a:pt x="1" y="9"/>
                    <a:pt x="1" y="4"/>
                    <a:pt x="0" y="2"/>
                  </a:cubicBezTo>
                  <a:cubicBezTo>
                    <a:pt x="1" y="2"/>
                    <a:pt x="0" y="1"/>
                    <a:pt x="1"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77" name="Freeform 79"/>
            <p:cNvSpPr/>
            <p:nvPr/>
          </p:nvSpPr>
          <p:spPr bwMode="auto">
            <a:xfrm>
              <a:off x="10255250" y="4983896"/>
              <a:ext cx="98425" cy="138113"/>
            </a:xfrm>
            <a:custGeom>
              <a:avLst/>
              <a:gdLst>
                <a:gd name="T0" fmla="*/ 4 w 15"/>
                <a:gd name="T1" fmla="*/ 0 h 21"/>
                <a:gd name="T2" fmla="*/ 5 w 15"/>
                <a:gd name="T3" fmla="*/ 1 h 21"/>
                <a:gd name="T4" fmla="*/ 7 w 15"/>
                <a:gd name="T5" fmla="*/ 1 h 21"/>
                <a:gd name="T6" fmla="*/ 15 w 15"/>
                <a:gd name="T7" fmla="*/ 5 h 21"/>
                <a:gd name="T8" fmla="*/ 15 w 15"/>
                <a:gd name="T9" fmla="*/ 9 h 21"/>
                <a:gd name="T10" fmla="*/ 12 w 15"/>
                <a:gd name="T11" fmla="*/ 9 h 21"/>
                <a:gd name="T12" fmla="*/ 11 w 15"/>
                <a:gd name="T13" fmla="*/ 11 h 21"/>
                <a:gd name="T14" fmla="*/ 10 w 15"/>
                <a:gd name="T15" fmla="*/ 17 h 21"/>
                <a:gd name="T16" fmla="*/ 9 w 15"/>
                <a:gd name="T17" fmla="*/ 19 h 21"/>
                <a:gd name="T18" fmla="*/ 4 w 15"/>
                <a:gd name="T19" fmla="*/ 20 h 21"/>
                <a:gd name="T20" fmla="*/ 3 w 15"/>
                <a:gd name="T21" fmla="*/ 17 h 21"/>
                <a:gd name="T22" fmla="*/ 5 w 15"/>
                <a:gd name="T23" fmla="*/ 15 h 21"/>
                <a:gd name="T24" fmla="*/ 0 w 15"/>
                <a:gd name="T25" fmla="*/ 12 h 21"/>
                <a:gd name="T26" fmla="*/ 3 w 15"/>
                <a:gd name="T27" fmla="*/ 8 h 21"/>
                <a:gd name="T28" fmla="*/ 4 w 15"/>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1">
                  <a:moveTo>
                    <a:pt x="4" y="0"/>
                  </a:moveTo>
                  <a:cubicBezTo>
                    <a:pt x="5" y="0"/>
                    <a:pt x="5" y="0"/>
                    <a:pt x="5" y="1"/>
                  </a:cubicBezTo>
                  <a:cubicBezTo>
                    <a:pt x="5" y="3"/>
                    <a:pt x="8" y="1"/>
                    <a:pt x="7" y="1"/>
                  </a:cubicBezTo>
                  <a:cubicBezTo>
                    <a:pt x="10" y="2"/>
                    <a:pt x="9" y="6"/>
                    <a:pt x="15" y="5"/>
                  </a:cubicBezTo>
                  <a:cubicBezTo>
                    <a:pt x="15" y="6"/>
                    <a:pt x="15" y="8"/>
                    <a:pt x="15" y="9"/>
                  </a:cubicBezTo>
                  <a:cubicBezTo>
                    <a:pt x="14" y="9"/>
                    <a:pt x="13" y="9"/>
                    <a:pt x="12" y="9"/>
                  </a:cubicBezTo>
                  <a:cubicBezTo>
                    <a:pt x="12" y="10"/>
                    <a:pt x="12" y="11"/>
                    <a:pt x="11" y="11"/>
                  </a:cubicBezTo>
                  <a:cubicBezTo>
                    <a:pt x="13" y="14"/>
                    <a:pt x="10" y="14"/>
                    <a:pt x="10" y="17"/>
                  </a:cubicBezTo>
                  <a:cubicBezTo>
                    <a:pt x="10" y="18"/>
                    <a:pt x="7" y="18"/>
                    <a:pt x="9" y="19"/>
                  </a:cubicBezTo>
                  <a:cubicBezTo>
                    <a:pt x="9" y="21"/>
                    <a:pt x="6" y="19"/>
                    <a:pt x="4" y="20"/>
                  </a:cubicBezTo>
                  <a:cubicBezTo>
                    <a:pt x="5" y="18"/>
                    <a:pt x="4" y="18"/>
                    <a:pt x="3" y="17"/>
                  </a:cubicBezTo>
                  <a:cubicBezTo>
                    <a:pt x="3" y="15"/>
                    <a:pt x="4" y="15"/>
                    <a:pt x="5" y="15"/>
                  </a:cubicBezTo>
                  <a:cubicBezTo>
                    <a:pt x="4" y="14"/>
                    <a:pt x="3" y="11"/>
                    <a:pt x="0" y="12"/>
                  </a:cubicBezTo>
                  <a:cubicBezTo>
                    <a:pt x="0" y="10"/>
                    <a:pt x="2" y="10"/>
                    <a:pt x="3" y="8"/>
                  </a:cubicBezTo>
                  <a:cubicBezTo>
                    <a:pt x="4" y="4"/>
                    <a:pt x="3" y="4"/>
                    <a:pt x="4"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78" name="Freeform 80"/>
            <p:cNvSpPr/>
            <p:nvPr/>
          </p:nvSpPr>
          <p:spPr bwMode="auto">
            <a:xfrm>
              <a:off x="9520238" y="5095021"/>
              <a:ext cx="85725" cy="92075"/>
            </a:xfrm>
            <a:custGeom>
              <a:avLst/>
              <a:gdLst>
                <a:gd name="T0" fmla="*/ 12 w 13"/>
                <a:gd name="T1" fmla="*/ 1 h 14"/>
                <a:gd name="T2" fmla="*/ 12 w 13"/>
                <a:gd name="T3" fmla="*/ 7 h 14"/>
                <a:gd name="T4" fmla="*/ 11 w 13"/>
                <a:gd name="T5" fmla="*/ 5 h 14"/>
                <a:gd name="T6" fmla="*/ 10 w 13"/>
                <a:gd name="T7" fmla="*/ 6 h 14"/>
                <a:gd name="T8" fmla="*/ 10 w 13"/>
                <a:gd name="T9" fmla="*/ 10 h 14"/>
                <a:gd name="T10" fmla="*/ 9 w 13"/>
                <a:gd name="T11" fmla="*/ 10 h 14"/>
                <a:gd name="T12" fmla="*/ 9 w 13"/>
                <a:gd name="T13" fmla="*/ 12 h 14"/>
                <a:gd name="T14" fmla="*/ 6 w 13"/>
                <a:gd name="T15" fmla="*/ 14 h 14"/>
                <a:gd name="T16" fmla="*/ 4 w 13"/>
                <a:gd name="T17" fmla="*/ 11 h 14"/>
                <a:gd name="T18" fmla="*/ 2 w 13"/>
                <a:gd name="T19" fmla="*/ 10 h 14"/>
                <a:gd name="T20" fmla="*/ 0 w 13"/>
                <a:gd name="T21" fmla="*/ 4 h 14"/>
                <a:gd name="T22" fmla="*/ 8 w 13"/>
                <a:gd name="T23" fmla="*/ 2 h 14"/>
                <a:gd name="T24" fmla="*/ 12 w 13"/>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4">
                  <a:moveTo>
                    <a:pt x="12" y="1"/>
                  </a:moveTo>
                  <a:cubicBezTo>
                    <a:pt x="12" y="3"/>
                    <a:pt x="13" y="4"/>
                    <a:pt x="12" y="7"/>
                  </a:cubicBezTo>
                  <a:cubicBezTo>
                    <a:pt x="12" y="7"/>
                    <a:pt x="11" y="5"/>
                    <a:pt x="11" y="5"/>
                  </a:cubicBezTo>
                  <a:cubicBezTo>
                    <a:pt x="11" y="5"/>
                    <a:pt x="11" y="5"/>
                    <a:pt x="10" y="6"/>
                  </a:cubicBezTo>
                  <a:cubicBezTo>
                    <a:pt x="10" y="7"/>
                    <a:pt x="11" y="9"/>
                    <a:pt x="10" y="10"/>
                  </a:cubicBezTo>
                  <a:cubicBezTo>
                    <a:pt x="10" y="11"/>
                    <a:pt x="9" y="10"/>
                    <a:pt x="9" y="10"/>
                  </a:cubicBezTo>
                  <a:cubicBezTo>
                    <a:pt x="8" y="11"/>
                    <a:pt x="9" y="12"/>
                    <a:pt x="9" y="12"/>
                  </a:cubicBezTo>
                  <a:cubicBezTo>
                    <a:pt x="8" y="13"/>
                    <a:pt x="6" y="12"/>
                    <a:pt x="6" y="14"/>
                  </a:cubicBezTo>
                  <a:cubicBezTo>
                    <a:pt x="5" y="14"/>
                    <a:pt x="4" y="12"/>
                    <a:pt x="4" y="11"/>
                  </a:cubicBezTo>
                  <a:cubicBezTo>
                    <a:pt x="3" y="11"/>
                    <a:pt x="2" y="10"/>
                    <a:pt x="2" y="10"/>
                  </a:cubicBezTo>
                  <a:cubicBezTo>
                    <a:pt x="1" y="8"/>
                    <a:pt x="2" y="5"/>
                    <a:pt x="0" y="4"/>
                  </a:cubicBezTo>
                  <a:cubicBezTo>
                    <a:pt x="1" y="2"/>
                    <a:pt x="5" y="3"/>
                    <a:pt x="8" y="2"/>
                  </a:cubicBezTo>
                  <a:cubicBezTo>
                    <a:pt x="9" y="2"/>
                    <a:pt x="11" y="0"/>
                    <a:pt x="12" y="1"/>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81" name="Freeform 83"/>
            <p:cNvSpPr/>
            <p:nvPr/>
          </p:nvSpPr>
          <p:spPr bwMode="auto">
            <a:xfrm>
              <a:off x="6286500" y="1273908"/>
              <a:ext cx="215900" cy="77788"/>
            </a:xfrm>
            <a:custGeom>
              <a:avLst/>
              <a:gdLst>
                <a:gd name="T0" fmla="*/ 9 w 33"/>
                <a:gd name="T1" fmla="*/ 2 h 12"/>
                <a:gd name="T2" fmla="*/ 9 w 33"/>
                <a:gd name="T3" fmla="*/ 3 h 12"/>
                <a:gd name="T4" fmla="*/ 12 w 33"/>
                <a:gd name="T5" fmla="*/ 5 h 12"/>
                <a:gd name="T6" fmla="*/ 15 w 33"/>
                <a:gd name="T7" fmla="*/ 4 h 12"/>
                <a:gd name="T8" fmla="*/ 20 w 33"/>
                <a:gd name="T9" fmla="*/ 5 h 12"/>
                <a:gd name="T10" fmla="*/ 28 w 33"/>
                <a:gd name="T11" fmla="*/ 4 h 12"/>
                <a:gd name="T12" fmla="*/ 32 w 33"/>
                <a:gd name="T13" fmla="*/ 5 h 12"/>
                <a:gd name="T14" fmla="*/ 30 w 33"/>
                <a:gd name="T15" fmla="*/ 9 h 12"/>
                <a:gd name="T16" fmla="*/ 21 w 33"/>
                <a:gd name="T17" fmla="*/ 10 h 12"/>
                <a:gd name="T18" fmla="*/ 16 w 33"/>
                <a:gd name="T19" fmla="*/ 12 h 12"/>
                <a:gd name="T20" fmla="*/ 6 w 33"/>
                <a:gd name="T21" fmla="*/ 5 h 12"/>
                <a:gd name="T22" fmla="*/ 1 w 33"/>
                <a:gd name="T23" fmla="*/ 4 h 12"/>
                <a:gd name="T24" fmla="*/ 9 w 33"/>
                <a:gd name="T2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2">
                  <a:moveTo>
                    <a:pt x="9" y="2"/>
                  </a:moveTo>
                  <a:cubicBezTo>
                    <a:pt x="10" y="2"/>
                    <a:pt x="10" y="3"/>
                    <a:pt x="9" y="3"/>
                  </a:cubicBezTo>
                  <a:cubicBezTo>
                    <a:pt x="9" y="5"/>
                    <a:pt x="13" y="2"/>
                    <a:pt x="12" y="5"/>
                  </a:cubicBezTo>
                  <a:cubicBezTo>
                    <a:pt x="14" y="6"/>
                    <a:pt x="13" y="4"/>
                    <a:pt x="15" y="4"/>
                  </a:cubicBezTo>
                  <a:cubicBezTo>
                    <a:pt x="17" y="5"/>
                    <a:pt x="19" y="2"/>
                    <a:pt x="20" y="5"/>
                  </a:cubicBezTo>
                  <a:cubicBezTo>
                    <a:pt x="22" y="5"/>
                    <a:pt x="25" y="4"/>
                    <a:pt x="28" y="4"/>
                  </a:cubicBezTo>
                  <a:cubicBezTo>
                    <a:pt x="27" y="6"/>
                    <a:pt x="33" y="3"/>
                    <a:pt x="32" y="5"/>
                  </a:cubicBezTo>
                  <a:cubicBezTo>
                    <a:pt x="33" y="8"/>
                    <a:pt x="26" y="7"/>
                    <a:pt x="30" y="9"/>
                  </a:cubicBezTo>
                  <a:cubicBezTo>
                    <a:pt x="29" y="11"/>
                    <a:pt x="24" y="10"/>
                    <a:pt x="21" y="10"/>
                  </a:cubicBezTo>
                  <a:cubicBezTo>
                    <a:pt x="19" y="11"/>
                    <a:pt x="18" y="11"/>
                    <a:pt x="16" y="12"/>
                  </a:cubicBezTo>
                  <a:cubicBezTo>
                    <a:pt x="12" y="11"/>
                    <a:pt x="8" y="9"/>
                    <a:pt x="6" y="5"/>
                  </a:cubicBezTo>
                  <a:cubicBezTo>
                    <a:pt x="5" y="5"/>
                    <a:pt x="1" y="7"/>
                    <a:pt x="1" y="4"/>
                  </a:cubicBezTo>
                  <a:cubicBezTo>
                    <a:pt x="0" y="0"/>
                    <a:pt x="9" y="5"/>
                    <a:pt x="9" y="2"/>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84" name="Freeform 86"/>
            <p:cNvSpPr>
              <a:spLocks noEditPoints="1"/>
            </p:cNvSpPr>
            <p:nvPr/>
          </p:nvSpPr>
          <p:spPr bwMode="auto">
            <a:xfrm>
              <a:off x="5360988" y="1451708"/>
              <a:ext cx="5294313" cy="3479800"/>
            </a:xfrm>
            <a:custGeom>
              <a:avLst/>
              <a:gdLst>
                <a:gd name="T0" fmla="*/ 479 w 807"/>
                <a:gd name="T1" fmla="*/ 37 h 529"/>
                <a:gd name="T2" fmla="*/ 566 w 807"/>
                <a:gd name="T3" fmla="*/ 37 h 529"/>
                <a:gd name="T4" fmla="*/ 639 w 807"/>
                <a:gd name="T5" fmla="*/ 43 h 529"/>
                <a:gd name="T6" fmla="*/ 733 w 807"/>
                <a:gd name="T7" fmla="*/ 59 h 529"/>
                <a:gd name="T8" fmla="*/ 807 w 807"/>
                <a:gd name="T9" fmla="*/ 82 h 529"/>
                <a:gd name="T10" fmla="*/ 760 w 807"/>
                <a:gd name="T11" fmla="*/ 94 h 529"/>
                <a:gd name="T12" fmla="*/ 700 w 807"/>
                <a:gd name="T13" fmla="*/ 140 h 529"/>
                <a:gd name="T14" fmla="*/ 676 w 807"/>
                <a:gd name="T15" fmla="*/ 154 h 529"/>
                <a:gd name="T16" fmla="*/ 707 w 807"/>
                <a:gd name="T17" fmla="*/ 106 h 529"/>
                <a:gd name="T18" fmla="*/ 639 w 807"/>
                <a:gd name="T19" fmla="*/ 126 h 529"/>
                <a:gd name="T20" fmla="*/ 617 w 807"/>
                <a:gd name="T21" fmla="*/ 160 h 529"/>
                <a:gd name="T22" fmla="*/ 579 w 807"/>
                <a:gd name="T23" fmla="*/ 212 h 529"/>
                <a:gd name="T24" fmla="*/ 554 w 807"/>
                <a:gd name="T25" fmla="*/ 225 h 529"/>
                <a:gd name="T26" fmla="*/ 543 w 807"/>
                <a:gd name="T27" fmla="*/ 237 h 529"/>
                <a:gd name="T28" fmla="*/ 509 w 807"/>
                <a:gd name="T29" fmla="*/ 300 h 529"/>
                <a:gd name="T30" fmla="*/ 490 w 807"/>
                <a:gd name="T31" fmla="*/ 345 h 529"/>
                <a:gd name="T32" fmla="*/ 458 w 807"/>
                <a:gd name="T33" fmla="*/ 351 h 529"/>
                <a:gd name="T34" fmla="*/ 452 w 807"/>
                <a:gd name="T35" fmla="*/ 353 h 529"/>
                <a:gd name="T36" fmla="*/ 434 w 807"/>
                <a:gd name="T37" fmla="*/ 308 h 529"/>
                <a:gd name="T38" fmla="*/ 380 w 807"/>
                <a:gd name="T39" fmla="*/ 336 h 529"/>
                <a:gd name="T40" fmla="*/ 341 w 807"/>
                <a:gd name="T41" fmla="*/ 296 h 529"/>
                <a:gd name="T42" fmla="*/ 268 w 807"/>
                <a:gd name="T43" fmla="*/ 285 h 529"/>
                <a:gd name="T44" fmla="*/ 286 w 807"/>
                <a:gd name="T45" fmla="*/ 315 h 529"/>
                <a:gd name="T46" fmla="*/ 232 w 807"/>
                <a:gd name="T47" fmla="*/ 318 h 529"/>
                <a:gd name="T48" fmla="*/ 201 w 807"/>
                <a:gd name="T49" fmla="*/ 279 h 529"/>
                <a:gd name="T50" fmla="*/ 225 w 807"/>
                <a:gd name="T51" fmla="*/ 331 h 529"/>
                <a:gd name="T52" fmla="*/ 241 w 807"/>
                <a:gd name="T53" fmla="*/ 383 h 529"/>
                <a:gd name="T54" fmla="*/ 211 w 807"/>
                <a:gd name="T55" fmla="*/ 459 h 529"/>
                <a:gd name="T56" fmla="*/ 181 w 807"/>
                <a:gd name="T57" fmla="*/ 519 h 529"/>
                <a:gd name="T58" fmla="*/ 121 w 807"/>
                <a:gd name="T59" fmla="*/ 473 h 529"/>
                <a:gd name="T60" fmla="*/ 115 w 807"/>
                <a:gd name="T61" fmla="*/ 403 h 529"/>
                <a:gd name="T62" fmla="*/ 24 w 807"/>
                <a:gd name="T63" fmla="*/ 359 h 529"/>
                <a:gd name="T64" fmla="*/ 3 w 807"/>
                <a:gd name="T65" fmla="*/ 301 h 529"/>
                <a:gd name="T66" fmla="*/ 83 w 807"/>
                <a:gd name="T67" fmla="*/ 238 h 529"/>
                <a:gd name="T68" fmla="*/ 135 w 807"/>
                <a:gd name="T69" fmla="*/ 262 h 529"/>
                <a:gd name="T70" fmla="*/ 194 w 807"/>
                <a:gd name="T71" fmla="*/ 262 h 529"/>
                <a:gd name="T72" fmla="*/ 159 w 807"/>
                <a:gd name="T73" fmla="*/ 223 h 529"/>
                <a:gd name="T74" fmla="*/ 131 w 807"/>
                <a:gd name="T75" fmla="*/ 206 h 529"/>
                <a:gd name="T76" fmla="*/ 133 w 807"/>
                <a:gd name="T77" fmla="*/ 221 h 529"/>
                <a:gd name="T78" fmla="*/ 81 w 807"/>
                <a:gd name="T79" fmla="*/ 208 h 529"/>
                <a:gd name="T80" fmla="*/ 59 w 807"/>
                <a:gd name="T81" fmla="*/ 208 h 529"/>
                <a:gd name="T82" fmla="*/ 81 w 807"/>
                <a:gd name="T83" fmla="*/ 168 h 529"/>
                <a:gd name="T84" fmla="*/ 110 w 807"/>
                <a:gd name="T85" fmla="*/ 149 h 529"/>
                <a:gd name="T86" fmla="*/ 162 w 807"/>
                <a:gd name="T87" fmla="*/ 126 h 529"/>
                <a:gd name="T88" fmla="*/ 161 w 807"/>
                <a:gd name="T89" fmla="*/ 101 h 529"/>
                <a:gd name="T90" fmla="*/ 142 w 807"/>
                <a:gd name="T91" fmla="*/ 122 h 529"/>
                <a:gd name="T92" fmla="*/ 94 w 807"/>
                <a:gd name="T93" fmla="*/ 128 h 529"/>
                <a:gd name="T94" fmla="*/ 117 w 807"/>
                <a:gd name="T95" fmla="*/ 85 h 529"/>
                <a:gd name="T96" fmla="*/ 182 w 807"/>
                <a:gd name="T97" fmla="*/ 54 h 529"/>
                <a:gd name="T98" fmla="*/ 204 w 807"/>
                <a:gd name="T99" fmla="*/ 79 h 529"/>
                <a:gd name="T100" fmla="*/ 241 w 807"/>
                <a:gd name="T101" fmla="*/ 68 h 529"/>
                <a:gd name="T102" fmla="*/ 306 w 807"/>
                <a:gd name="T103" fmla="*/ 64 h 529"/>
                <a:gd name="T104" fmla="*/ 338 w 807"/>
                <a:gd name="T105" fmla="*/ 42 h 529"/>
                <a:gd name="T106" fmla="*/ 361 w 807"/>
                <a:gd name="T107" fmla="*/ 66 h 529"/>
                <a:gd name="T108" fmla="*/ 376 w 807"/>
                <a:gd name="T109" fmla="*/ 41 h 529"/>
                <a:gd name="T110" fmla="*/ 455 w 807"/>
                <a:gd name="T111" fmla="*/ 9 h 529"/>
                <a:gd name="T112" fmla="*/ 191 w 807"/>
                <a:gd name="T113" fmla="*/ 191 h 529"/>
                <a:gd name="T114" fmla="*/ 230 w 807"/>
                <a:gd name="T115" fmla="*/ 217 h 529"/>
                <a:gd name="T116" fmla="*/ 272 w 807"/>
                <a:gd name="T117" fmla="*/ 210 h 529"/>
                <a:gd name="T118" fmla="*/ 259 w 807"/>
                <a:gd name="T119" fmla="*/ 230 h 529"/>
                <a:gd name="T120" fmla="*/ 192 w 807"/>
                <a:gd name="T121" fmla="*/ 39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7" h="529">
                  <a:moveTo>
                    <a:pt x="486" y="5"/>
                  </a:moveTo>
                  <a:cubicBezTo>
                    <a:pt x="486" y="6"/>
                    <a:pt x="488" y="6"/>
                    <a:pt x="489" y="6"/>
                  </a:cubicBezTo>
                  <a:cubicBezTo>
                    <a:pt x="489" y="7"/>
                    <a:pt x="487" y="7"/>
                    <a:pt x="486" y="7"/>
                  </a:cubicBezTo>
                  <a:cubicBezTo>
                    <a:pt x="490" y="11"/>
                    <a:pt x="494" y="6"/>
                    <a:pt x="501" y="7"/>
                  </a:cubicBezTo>
                  <a:cubicBezTo>
                    <a:pt x="503" y="9"/>
                    <a:pt x="506" y="11"/>
                    <a:pt x="509" y="12"/>
                  </a:cubicBezTo>
                  <a:cubicBezTo>
                    <a:pt x="509" y="13"/>
                    <a:pt x="509" y="14"/>
                    <a:pt x="509" y="16"/>
                  </a:cubicBezTo>
                  <a:cubicBezTo>
                    <a:pt x="509" y="17"/>
                    <a:pt x="511" y="17"/>
                    <a:pt x="511" y="19"/>
                  </a:cubicBezTo>
                  <a:cubicBezTo>
                    <a:pt x="509" y="18"/>
                    <a:pt x="509" y="20"/>
                    <a:pt x="509" y="21"/>
                  </a:cubicBezTo>
                  <a:cubicBezTo>
                    <a:pt x="508" y="21"/>
                    <a:pt x="507" y="20"/>
                    <a:pt x="505" y="20"/>
                  </a:cubicBezTo>
                  <a:cubicBezTo>
                    <a:pt x="504" y="21"/>
                    <a:pt x="505" y="22"/>
                    <a:pt x="504" y="22"/>
                  </a:cubicBezTo>
                  <a:cubicBezTo>
                    <a:pt x="504" y="23"/>
                    <a:pt x="503" y="21"/>
                    <a:pt x="502" y="21"/>
                  </a:cubicBezTo>
                  <a:cubicBezTo>
                    <a:pt x="502" y="21"/>
                    <a:pt x="499" y="23"/>
                    <a:pt x="497" y="22"/>
                  </a:cubicBezTo>
                  <a:cubicBezTo>
                    <a:pt x="495" y="22"/>
                    <a:pt x="496" y="24"/>
                    <a:pt x="496" y="24"/>
                  </a:cubicBezTo>
                  <a:cubicBezTo>
                    <a:pt x="495" y="24"/>
                    <a:pt x="494" y="24"/>
                    <a:pt x="494" y="24"/>
                  </a:cubicBezTo>
                  <a:cubicBezTo>
                    <a:pt x="493" y="25"/>
                    <a:pt x="495" y="26"/>
                    <a:pt x="494" y="28"/>
                  </a:cubicBezTo>
                  <a:cubicBezTo>
                    <a:pt x="493" y="26"/>
                    <a:pt x="489" y="28"/>
                    <a:pt x="491" y="29"/>
                  </a:cubicBezTo>
                  <a:cubicBezTo>
                    <a:pt x="489" y="31"/>
                    <a:pt x="486" y="30"/>
                    <a:pt x="483" y="31"/>
                  </a:cubicBezTo>
                  <a:cubicBezTo>
                    <a:pt x="481" y="32"/>
                    <a:pt x="481" y="34"/>
                    <a:pt x="478" y="34"/>
                  </a:cubicBezTo>
                  <a:cubicBezTo>
                    <a:pt x="478" y="35"/>
                    <a:pt x="479" y="36"/>
                    <a:pt x="477" y="37"/>
                  </a:cubicBezTo>
                  <a:cubicBezTo>
                    <a:pt x="478" y="38"/>
                    <a:pt x="478" y="37"/>
                    <a:pt x="479" y="37"/>
                  </a:cubicBezTo>
                  <a:cubicBezTo>
                    <a:pt x="482" y="37"/>
                    <a:pt x="483" y="35"/>
                    <a:pt x="485" y="34"/>
                  </a:cubicBezTo>
                  <a:cubicBezTo>
                    <a:pt x="487" y="33"/>
                    <a:pt x="487" y="35"/>
                    <a:pt x="488" y="35"/>
                  </a:cubicBezTo>
                  <a:cubicBezTo>
                    <a:pt x="489" y="35"/>
                    <a:pt x="489" y="33"/>
                    <a:pt x="490" y="33"/>
                  </a:cubicBezTo>
                  <a:cubicBezTo>
                    <a:pt x="492" y="32"/>
                    <a:pt x="494" y="33"/>
                    <a:pt x="497" y="32"/>
                  </a:cubicBezTo>
                  <a:cubicBezTo>
                    <a:pt x="498" y="31"/>
                    <a:pt x="496" y="30"/>
                    <a:pt x="497" y="30"/>
                  </a:cubicBezTo>
                  <a:cubicBezTo>
                    <a:pt x="498" y="30"/>
                    <a:pt x="499" y="30"/>
                    <a:pt x="499" y="30"/>
                  </a:cubicBezTo>
                  <a:cubicBezTo>
                    <a:pt x="500" y="30"/>
                    <a:pt x="500" y="28"/>
                    <a:pt x="500" y="28"/>
                  </a:cubicBezTo>
                  <a:cubicBezTo>
                    <a:pt x="501" y="28"/>
                    <a:pt x="503" y="29"/>
                    <a:pt x="504" y="29"/>
                  </a:cubicBezTo>
                  <a:cubicBezTo>
                    <a:pt x="506" y="29"/>
                    <a:pt x="507" y="28"/>
                    <a:pt x="509" y="28"/>
                  </a:cubicBezTo>
                  <a:cubicBezTo>
                    <a:pt x="509" y="29"/>
                    <a:pt x="509" y="30"/>
                    <a:pt x="509" y="31"/>
                  </a:cubicBezTo>
                  <a:cubicBezTo>
                    <a:pt x="510" y="30"/>
                    <a:pt x="511" y="30"/>
                    <a:pt x="511" y="32"/>
                  </a:cubicBezTo>
                  <a:cubicBezTo>
                    <a:pt x="516" y="31"/>
                    <a:pt x="524" y="32"/>
                    <a:pt x="532" y="32"/>
                  </a:cubicBezTo>
                  <a:cubicBezTo>
                    <a:pt x="531" y="36"/>
                    <a:pt x="538" y="33"/>
                    <a:pt x="538" y="38"/>
                  </a:cubicBezTo>
                  <a:cubicBezTo>
                    <a:pt x="538" y="36"/>
                    <a:pt x="540" y="38"/>
                    <a:pt x="541" y="38"/>
                  </a:cubicBezTo>
                  <a:cubicBezTo>
                    <a:pt x="544" y="38"/>
                    <a:pt x="548" y="37"/>
                    <a:pt x="549" y="38"/>
                  </a:cubicBezTo>
                  <a:cubicBezTo>
                    <a:pt x="551" y="37"/>
                    <a:pt x="549" y="33"/>
                    <a:pt x="551" y="33"/>
                  </a:cubicBezTo>
                  <a:cubicBezTo>
                    <a:pt x="554" y="34"/>
                    <a:pt x="557" y="33"/>
                    <a:pt x="560" y="34"/>
                  </a:cubicBezTo>
                  <a:cubicBezTo>
                    <a:pt x="561" y="34"/>
                    <a:pt x="560" y="35"/>
                    <a:pt x="560" y="35"/>
                  </a:cubicBezTo>
                  <a:cubicBezTo>
                    <a:pt x="562" y="35"/>
                    <a:pt x="564" y="34"/>
                    <a:pt x="565" y="35"/>
                  </a:cubicBezTo>
                  <a:cubicBezTo>
                    <a:pt x="566" y="35"/>
                    <a:pt x="566" y="36"/>
                    <a:pt x="566" y="37"/>
                  </a:cubicBezTo>
                  <a:cubicBezTo>
                    <a:pt x="568" y="37"/>
                    <a:pt x="570" y="36"/>
                    <a:pt x="571" y="38"/>
                  </a:cubicBezTo>
                  <a:cubicBezTo>
                    <a:pt x="571" y="39"/>
                    <a:pt x="571" y="42"/>
                    <a:pt x="568" y="41"/>
                  </a:cubicBezTo>
                  <a:cubicBezTo>
                    <a:pt x="568" y="43"/>
                    <a:pt x="570" y="44"/>
                    <a:pt x="572" y="43"/>
                  </a:cubicBezTo>
                  <a:cubicBezTo>
                    <a:pt x="571" y="49"/>
                    <a:pt x="576" y="49"/>
                    <a:pt x="578" y="52"/>
                  </a:cubicBezTo>
                  <a:cubicBezTo>
                    <a:pt x="579" y="51"/>
                    <a:pt x="581" y="50"/>
                    <a:pt x="582" y="49"/>
                  </a:cubicBezTo>
                  <a:cubicBezTo>
                    <a:pt x="583" y="48"/>
                    <a:pt x="583" y="47"/>
                    <a:pt x="583" y="46"/>
                  </a:cubicBezTo>
                  <a:cubicBezTo>
                    <a:pt x="584" y="46"/>
                    <a:pt x="586" y="47"/>
                    <a:pt x="585" y="45"/>
                  </a:cubicBezTo>
                  <a:cubicBezTo>
                    <a:pt x="588" y="45"/>
                    <a:pt x="587" y="47"/>
                    <a:pt x="588" y="48"/>
                  </a:cubicBezTo>
                  <a:cubicBezTo>
                    <a:pt x="590" y="48"/>
                    <a:pt x="593" y="48"/>
                    <a:pt x="595" y="48"/>
                  </a:cubicBezTo>
                  <a:cubicBezTo>
                    <a:pt x="596" y="47"/>
                    <a:pt x="598" y="48"/>
                    <a:pt x="598" y="45"/>
                  </a:cubicBezTo>
                  <a:cubicBezTo>
                    <a:pt x="601" y="46"/>
                    <a:pt x="608" y="43"/>
                    <a:pt x="608" y="47"/>
                  </a:cubicBezTo>
                  <a:cubicBezTo>
                    <a:pt x="611" y="47"/>
                    <a:pt x="610" y="44"/>
                    <a:pt x="614" y="45"/>
                  </a:cubicBezTo>
                  <a:cubicBezTo>
                    <a:pt x="614" y="44"/>
                    <a:pt x="613" y="44"/>
                    <a:pt x="612" y="44"/>
                  </a:cubicBezTo>
                  <a:cubicBezTo>
                    <a:pt x="613" y="44"/>
                    <a:pt x="613" y="42"/>
                    <a:pt x="614" y="41"/>
                  </a:cubicBezTo>
                  <a:cubicBezTo>
                    <a:pt x="617" y="42"/>
                    <a:pt x="616" y="38"/>
                    <a:pt x="620" y="40"/>
                  </a:cubicBezTo>
                  <a:cubicBezTo>
                    <a:pt x="621" y="40"/>
                    <a:pt x="620" y="38"/>
                    <a:pt x="620" y="39"/>
                  </a:cubicBezTo>
                  <a:cubicBezTo>
                    <a:pt x="621" y="36"/>
                    <a:pt x="624" y="38"/>
                    <a:pt x="627" y="38"/>
                  </a:cubicBezTo>
                  <a:cubicBezTo>
                    <a:pt x="627" y="43"/>
                    <a:pt x="632" y="36"/>
                    <a:pt x="631" y="40"/>
                  </a:cubicBezTo>
                  <a:cubicBezTo>
                    <a:pt x="635" y="41"/>
                    <a:pt x="638" y="40"/>
                    <a:pt x="642" y="40"/>
                  </a:cubicBezTo>
                  <a:cubicBezTo>
                    <a:pt x="642" y="42"/>
                    <a:pt x="638" y="40"/>
                    <a:pt x="639" y="43"/>
                  </a:cubicBezTo>
                  <a:cubicBezTo>
                    <a:pt x="639" y="45"/>
                    <a:pt x="643" y="44"/>
                    <a:pt x="644" y="44"/>
                  </a:cubicBezTo>
                  <a:cubicBezTo>
                    <a:pt x="648" y="44"/>
                    <a:pt x="651" y="44"/>
                    <a:pt x="654" y="43"/>
                  </a:cubicBezTo>
                  <a:cubicBezTo>
                    <a:pt x="655" y="47"/>
                    <a:pt x="659" y="47"/>
                    <a:pt x="661" y="50"/>
                  </a:cubicBezTo>
                  <a:cubicBezTo>
                    <a:pt x="663" y="49"/>
                    <a:pt x="664" y="51"/>
                    <a:pt x="665" y="51"/>
                  </a:cubicBezTo>
                  <a:cubicBezTo>
                    <a:pt x="671" y="52"/>
                    <a:pt x="678" y="50"/>
                    <a:pt x="684" y="51"/>
                  </a:cubicBezTo>
                  <a:cubicBezTo>
                    <a:pt x="686" y="51"/>
                    <a:pt x="688" y="54"/>
                    <a:pt x="690" y="53"/>
                  </a:cubicBezTo>
                  <a:cubicBezTo>
                    <a:pt x="690" y="55"/>
                    <a:pt x="691" y="55"/>
                    <a:pt x="692" y="55"/>
                  </a:cubicBezTo>
                  <a:cubicBezTo>
                    <a:pt x="692" y="56"/>
                    <a:pt x="692" y="57"/>
                    <a:pt x="692" y="59"/>
                  </a:cubicBezTo>
                  <a:cubicBezTo>
                    <a:pt x="692" y="60"/>
                    <a:pt x="695" y="59"/>
                    <a:pt x="696" y="60"/>
                  </a:cubicBezTo>
                  <a:cubicBezTo>
                    <a:pt x="697" y="61"/>
                    <a:pt x="696" y="59"/>
                    <a:pt x="698" y="60"/>
                  </a:cubicBezTo>
                  <a:cubicBezTo>
                    <a:pt x="698" y="60"/>
                    <a:pt x="698" y="60"/>
                    <a:pt x="699" y="61"/>
                  </a:cubicBezTo>
                  <a:cubicBezTo>
                    <a:pt x="700" y="61"/>
                    <a:pt x="710" y="62"/>
                    <a:pt x="711" y="61"/>
                  </a:cubicBezTo>
                  <a:cubicBezTo>
                    <a:pt x="711" y="60"/>
                    <a:pt x="711" y="60"/>
                    <a:pt x="711" y="60"/>
                  </a:cubicBezTo>
                  <a:cubicBezTo>
                    <a:pt x="712" y="59"/>
                    <a:pt x="714" y="61"/>
                    <a:pt x="714" y="61"/>
                  </a:cubicBezTo>
                  <a:cubicBezTo>
                    <a:pt x="715" y="60"/>
                    <a:pt x="717" y="59"/>
                    <a:pt x="717" y="61"/>
                  </a:cubicBezTo>
                  <a:cubicBezTo>
                    <a:pt x="719" y="59"/>
                    <a:pt x="722" y="58"/>
                    <a:pt x="725" y="58"/>
                  </a:cubicBezTo>
                  <a:cubicBezTo>
                    <a:pt x="724" y="61"/>
                    <a:pt x="725" y="62"/>
                    <a:pt x="726" y="64"/>
                  </a:cubicBezTo>
                  <a:cubicBezTo>
                    <a:pt x="730" y="64"/>
                    <a:pt x="731" y="66"/>
                    <a:pt x="734" y="64"/>
                  </a:cubicBezTo>
                  <a:cubicBezTo>
                    <a:pt x="735" y="63"/>
                    <a:pt x="733" y="63"/>
                    <a:pt x="732" y="62"/>
                  </a:cubicBezTo>
                  <a:cubicBezTo>
                    <a:pt x="733" y="62"/>
                    <a:pt x="733" y="60"/>
                    <a:pt x="733" y="59"/>
                  </a:cubicBezTo>
                  <a:cubicBezTo>
                    <a:pt x="736" y="57"/>
                    <a:pt x="741" y="57"/>
                    <a:pt x="743" y="60"/>
                  </a:cubicBezTo>
                  <a:cubicBezTo>
                    <a:pt x="747" y="60"/>
                    <a:pt x="751" y="59"/>
                    <a:pt x="755" y="60"/>
                  </a:cubicBezTo>
                  <a:cubicBezTo>
                    <a:pt x="757" y="60"/>
                    <a:pt x="759" y="62"/>
                    <a:pt x="760" y="60"/>
                  </a:cubicBezTo>
                  <a:cubicBezTo>
                    <a:pt x="762" y="60"/>
                    <a:pt x="762" y="62"/>
                    <a:pt x="765" y="62"/>
                  </a:cubicBezTo>
                  <a:cubicBezTo>
                    <a:pt x="766" y="63"/>
                    <a:pt x="766" y="64"/>
                    <a:pt x="767" y="64"/>
                  </a:cubicBezTo>
                  <a:cubicBezTo>
                    <a:pt x="767" y="64"/>
                    <a:pt x="768" y="64"/>
                    <a:pt x="768" y="63"/>
                  </a:cubicBezTo>
                  <a:cubicBezTo>
                    <a:pt x="769" y="64"/>
                    <a:pt x="768" y="65"/>
                    <a:pt x="769" y="65"/>
                  </a:cubicBezTo>
                  <a:cubicBezTo>
                    <a:pt x="769" y="66"/>
                    <a:pt x="770" y="65"/>
                    <a:pt x="770" y="65"/>
                  </a:cubicBezTo>
                  <a:cubicBezTo>
                    <a:pt x="771" y="66"/>
                    <a:pt x="773" y="66"/>
                    <a:pt x="775" y="67"/>
                  </a:cubicBezTo>
                  <a:cubicBezTo>
                    <a:pt x="777" y="68"/>
                    <a:pt x="779" y="68"/>
                    <a:pt x="781" y="69"/>
                  </a:cubicBezTo>
                  <a:cubicBezTo>
                    <a:pt x="781" y="69"/>
                    <a:pt x="782" y="71"/>
                    <a:pt x="782" y="71"/>
                  </a:cubicBezTo>
                  <a:cubicBezTo>
                    <a:pt x="782" y="71"/>
                    <a:pt x="783" y="71"/>
                    <a:pt x="784" y="71"/>
                  </a:cubicBezTo>
                  <a:cubicBezTo>
                    <a:pt x="784" y="71"/>
                    <a:pt x="784" y="73"/>
                    <a:pt x="784" y="73"/>
                  </a:cubicBezTo>
                  <a:cubicBezTo>
                    <a:pt x="784" y="73"/>
                    <a:pt x="785" y="73"/>
                    <a:pt x="786" y="73"/>
                  </a:cubicBezTo>
                  <a:cubicBezTo>
                    <a:pt x="786" y="74"/>
                    <a:pt x="785" y="77"/>
                    <a:pt x="789" y="76"/>
                  </a:cubicBezTo>
                  <a:cubicBezTo>
                    <a:pt x="789" y="78"/>
                    <a:pt x="789" y="80"/>
                    <a:pt x="789" y="82"/>
                  </a:cubicBezTo>
                  <a:cubicBezTo>
                    <a:pt x="792" y="82"/>
                    <a:pt x="795" y="82"/>
                    <a:pt x="795" y="79"/>
                  </a:cubicBezTo>
                  <a:cubicBezTo>
                    <a:pt x="798" y="80"/>
                    <a:pt x="802" y="79"/>
                    <a:pt x="804" y="81"/>
                  </a:cubicBezTo>
                  <a:cubicBezTo>
                    <a:pt x="804" y="81"/>
                    <a:pt x="804" y="82"/>
                    <a:pt x="804" y="82"/>
                  </a:cubicBezTo>
                  <a:cubicBezTo>
                    <a:pt x="804" y="83"/>
                    <a:pt x="806" y="82"/>
                    <a:pt x="807" y="82"/>
                  </a:cubicBezTo>
                  <a:cubicBezTo>
                    <a:pt x="806" y="83"/>
                    <a:pt x="805" y="83"/>
                    <a:pt x="805" y="85"/>
                  </a:cubicBezTo>
                  <a:cubicBezTo>
                    <a:pt x="803" y="86"/>
                    <a:pt x="803" y="84"/>
                    <a:pt x="802" y="84"/>
                  </a:cubicBezTo>
                  <a:cubicBezTo>
                    <a:pt x="801" y="85"/>
                    <a:pt x="801" y="87"/>
                    <a:pt x="799" y="86"/>
                  </a:cubicBezTo>
                  <a:cubicBezTo>
                    <a:pt x="800" y="88"/>
                    <a:pt x="802" y="87"/>
                    <a:pt x="801" y="90"/>
                  </a:cubicBezTo>
                  <a:cubicBezTo>
                    <a:pt x="797" y="87"/>
                    <a:pt x="801" y="92"/>
                    <a:pt x="798" y="92"/>
                  </a:cubicBezTo>
                  <a:cubicBezTo>
                    <a:pt x="797" y="92"/>
                    <a:pt x="796" y="93"/>
                    <a:pt x="796" y="94"/>
                  </a:cubicBezTo>
                  <a:cubicBezTo>
                    <a:pt x="795" y="94"/>
                    <a:pt x="794" y="94"/>
                    <a:pt x="793" y="93"/>
                  </a:cubicBezTo>
                  <a:cubicBezTo>
                    <a:pt x="793" y="93"/>
                    <a:pt x="792" y="91"/>
                    <a:pt x="791" y="91"/>
                  </a:cubicBezTo>
                  <a:cubicBezTo>
                    <a:pt x="790" y="90"/>
                    <a:pt x="789" y="91"/>
                    <a:pt x="788" y="90"/>
                  </a:cubicBezTo>
                  <a:cubicBezTo>
                    <a:pt x="787" y="90"/>
                    <a:pt x="786" y="88"/>
                    <a:pt x="786" y="88"/>
                  </a:cubicBezTo>
                  <a:cubicBezTo>
                    <a:pt x="785" y="88"/>
                    <a:pt x="783" y="89"/>
                    <a:pt x="782" y="88"/>
                  </a:cubicBezTo>
                  <a:cubicBezTo>
                    <a:pt x="782" y="88"/>
                    <a:pt x="782" y="87"/>
                    <a:pt x="781" y="87"/>
                  </a:cubicBezTo>
                  <a:cubicBezTo>
                    <a:pt x="780" y="87"/>
                    <a:pt x="778" y="84"/>
                    <a:pt x="777" y="86"/>
                  </a:cubicBezTo>
                  <a:cubicBezTo>
                    <a:pt x="776" y="86"/>
                    <a:pt x="776" y="85"/>
                    <a:pt x="776" y="83"/>
                  </a:cubicBezTo>
                  <a:cubicBezTo>
                    <a:pt x="774" y="83"/>
                    <a:pt x="772" y="83"/>
                    <a:pt x="770" y="83"/>
                  </a:cubicBezTo>
                  <a:cubicBezTo>
                    <a:pt x="769" y="84"/>
                    <a:pt x="770" y="86"/>
                    <a:pt x="770" y="85"/>
                  </a:cubicBezTo>
                  <a:cubicBezTo>
                    <a:pt x="770" y="87"/>
                    <a:pt x="768" y="87"/>
                    <a:pt x="769" y="89"/>
                  </a:cubicBezTo>
                  <a:cubicBezTo>
                    <a:pt x="764" y="89"/>
                    <a:pt x="764" y="92"/>
                    <a:pt x="759" y="91"/>
                  </a:cubicBezTo>
                  <a:cubicBezTo>
                    <a:pt x="758" y="92"/>
                    <a:pt x="758" y="93"/>
                    <a:pt x="756" y="93"/>
                  </a:cubicBezTo>
                  <a:cubicBezTo>
                    <a:pt x="756" y="94"/>
                    <a:pt x="759" y="94"/>
                    <a:pt x="760" y="94"/>
                  </a:cubicBezTo>
                  <a:cubicBezTo>
                    <a:pt x="761" y="94"/>
                    <a:pt x="761" y="96"/>
                    <a:pt x="763" y="96"/>
                  </a:cubicBezTo>
                  <a:cubicBezTo>
                    <a:pt x="762" y="99"/>
                    <a:pt x="762" y="98"/>
                    <a:pt x="764" y="100"/>
                  </a:cubicBezTo>
                  <a:cubicBezTo>
                    <a:pt x="765" y="102"/>
                    <a:pt x="767" y="102"/>
                    <a:pt x="769" y="103"/>
                  </a:cubicBezTo>
                  <a:cubicBezTo>
                    <a:pt x="768" y="104"/>
                    <a:pt x="766" y="106"/>
                    <a:pt x="766" y="106"/>
                  </a:cubicBezTo>
                  <a:cubicBezTo>
                    <a:pt x="763" y="107"/>
                    <a:pt x="763" y="104"/>
                    <a:pt x="762" y="104"/>
                  </a:cubicBezTo>
                  <a:cubicBezTo>
                    <a:pt x="762" y="104"/>
                    <a:pt x="763" y="106"/>
                    <a:pt x="762" y="106"/>
                  </a:cubicBezTo>
                  <a:cubicBezTo>
                    <a:pt x="759" y="106"/>
                    <a:pt x="754" y="106"/>
                    <a:pt x="751" y="107"/>
                  </a:cubicBezTo>
                  <a:cubicBezTo>
                    <a:pt x="750" y="108"/>
                    <a:pt x="746" y="109"/>
                    <a:pt x="747" y="111"/>
                  </a:cubicBezTo>
                  <a:cubicBezTo>
                    <a:pt x="742" y="110"/>
                    <a:pt x="742" y="113"/>
                    <a:pt x="739" y="114"/>
                  </a:cubicBezTo>
                  <a:cubicBezTo>
                    <a:pt x="738" y="115"/>
                    <a:pt x="738" y="115"/>
                    <a:pt x="737" y="116"/>
                  </a:cubicBezTo>
                  <a:cubicBezTo>
                    <a:pt x="736" y="116"/>
                    <a:pt x="735" y="118"/>
                    <a:pt x="734" y="118"/>
                  </a:cubicBezTo>
                  <a:cubicBezTo>
                    <a:pt x="733" y="118"/>
                    <a:pt x="733" y="119"/>
                    <a:pt x="732" y="120"/>
                  </a:cubicBezTo>
                  <a:cubicBezTo>
                    <a:pt x="729" y="119"/>
                    <a:pt x="724" y="121"/>
                    <a:pt x="723" y="119"/>
                  </a:cubicBezTo>
                  <a:cubicBezTo>
                    <a:pt x="722" y="120"/>
                    <a:pt x="719" y="119"/>
                    <a:pt x="720" y="122"/>
                  </a:cubicBezTo>
                  <a:cubicBezTo>
                    <a:pt x="714" y="122"/>
                    <a:pt x="714" y="122"/>
                    <a:pt x="708" y="122"/>
                  </a:cubicBezTo>
                  <a:cubicBezTo>
                    <a:pt x="708" y="122"/>
                    <a:pt x="707" y="123"/>
                    <a:pt x="707" y="123"/>
                  </a:cubicBezTo>
                  <a:cubicBezTo>
                    <a:pt x="706" y="123"/>
                    <a:pt x="704" y="124"/>
                    <a:pt x="704" y="125"/>
                  </a:cubicBezTo>
                  <a:cubicBezTo>
                    <a:pt x="704" y="128"/>
                    <a:pt x="699" y="127"/>
                    <a:pt x="700" y="131"/>
                  </a:cubicBezTo>
                  <a:cubicBezTo>
                    <a:pt x="699" y="134"/>
                    <a:pt x="702" y="134"/>
                    <a:pt x="704" y="135"/>
                  </a:cubicBezTo>
                  <a:cubicBezTo>
                    <a:pt x="703" y="137"/>
                    <a:pt x="703" y="140"/>
                    <a:pt x="700" y="140"/>
                  </a:cubicBezTo>
                  <a:cubicBezTo>
                    <a:pt x="700" y="142"/>
                    <a:pt x="700" y="143"/>
                    <a:pt x="698" y="143"/>
                  </a:cubicBezTo>
                  <a:cubicBezTo>
                    <a:pt x="698" y="144"/>
                    <a:pt x="698" y="145"/>
                    <a:pt x="698" y="146"/>
                  </a:cubicBezTo>
                  <a:cubicBezTo>
                    <a:pt x="698" y="148"/>
                    <a:pt x="700" y="146"/>
                    <a:pt x="700" y="147"/>
                  </a:cubicBezTo>
                  <a:cubicBezTo>
                    <a:pt x="701" y="149"/>
                    <a:pt x="698" y="149"/>
                    <a:pt x="698" y="149"/>
                  </a:cubicBezTo>
                  <a:cubicBezTo>
                    <a:pt x="698" y="150"/>
                    <a:pt x="697" y="152"/>
                    <a:pt x="697" y="152"/>
                  </a:cubicBezTo>
                  <a:cubicBezTo>
                    <a:pt x="696" y="153"/>
                    <a:pt x="693" y="152"/>
                    <a:pt x="692" y="153"/>
                  </a:cubicBezTo>
                  <a:cubicBezTo>
                    <a:pt x="692" y="154"/>
                    <a:pt x="693" y="156"/>
                    <a:pt x="692" y="157"/>
                  </a:cubicBezTo>
                  <a:cubicBezTo>
                    <a:pt x="691" y="158"/>
                    <a:pt x="691" y="155"/>
                    <a:pt x="691" y="155"/>
                  </a:cubicBezTo>
                  <a:cubicBezTo>
                    <a:pt x="691" y="155"/>
                    <a:pt x="688" y="156"/>
                    <a:pt x="690" y="160"/>
                  </a:cubicBezTo>
                  <a:cubicBezTo>
                    <a:pt x="688" y="159"/>
                    <a:pt x="689" y="161"/>
                    <a:pt x="688" y="162"/>
                  </a:cubicBezTo>
                  <a:cubicBezTo>
                    <a:pt x="688" y="162"/>
                    <a:pt x="687" y="161"/>
                    <a:pt x="686" y="162"/>
                  </a:cubicBezTo>
                  <a:cubicBezTo>
                    <a:pt x="686" y="162"/>
                    <a:pt x="686" y="164"/>
                    <a:pt x="685" y="164"/>
                  </a:cubicBezTo>
                  <a:cubicBezTo>
                    <a:pt x="685" y="165"/>
                    <a:pt x="683" y="166"/>
                    <a:pt x="684" y="167"/>
                  </a:cubicBezTo>
                  <a:cubicBezTo>
                    <a:pt x="682" y="167"/>
                    <a:pt x="680" y="167"/>
                    <a:pt x="680" y="168"/>
                  </a:cubicBezTo>
                  <a:cubicBezTo>
                    <a:pt x="678" y="168"/>
                    <a:pt x="680" y="167"/>
                    <a:pt x="680" y="166"/>
                  </a:cubicBezTo>
                  <a:cubicBezTo>
                    <a:pt x="680" y="166"/>
                    <a:pt x="679" y="165"/>
                    <a:pt x="679" y="165"/>
                  </a:cubicBezTo>
                  <a:cubicBezTo>
                    <a:pt x="679" y="164"/>
                    <a:pt x="679" y="163"/>
                    <a:pt x="679" y="163"/>
                  </a:cubicBezTo>
                  <a:cubicBezTo>
                    <a:pt x="678" y="162"/>
                    <a:pt x="678" y="161"/>
                    <a:pt x="677" y="161"/>
                  </a:cubicBezTo>
                  <a:cubicBezTo>
                    <a:pt x="676" y="160"/>
                    <a:pt x="676" y="160"/>
                    <a:pt x="675" y="160"/>
                  </a:cubicBezTo>
                  <a:cubicBezTo>
                    <a:pt x="676" y="158"/>
                    <a:pt x="676" y="156"/>
                    <a:pt x="676" y="154"/>
                  </a:cubicBezTo>
                  <a:cubicBezTo>
                    <a:pt x="676" y="152"/>
                    <a:pt x="675" y="152"/>
                    <a:pt x="675" y="151"/>
                  </a:cubicBezTo>
                  <a:cubicBezTo>
                    <a:pt x="675" y="147"/>
                    <a:pt x="676" y="144"/>
                    <a:pt x="675" y="141"/>
                  </a:cubicBezTo>
                  <a:cubicBezTo>
                    <a:pt x="678" y="144"/>
                    <a:pt x="675" y="139"/>
                    <a:pt x="677" y="137"/>
                  </a:cubicBezTo>
                  <a:cubicBezTo>
                    <a:pt x="677" y="136"/>
                    <a:pt x="678" y="140"/>
                    <a:pt x="679" y="138"/>
                  </a:cubicBezTo>
                  <a:cubicBezTo>
                    <a:pt x="679" y="137"/>
                    <a:pt x="679" y="136"/>
                    <a:pt x="679" y="136"/>
                  </a:cubicBezTo>
                  <a:cubicBezTo>
                    <a:pt x="680" y="134"/>
                    <a:pt x="684" y="132"/>
                    <a:pt x="685" y="131"/>
                  </a:cubicBezTo>
                  <a:cubicBezTo>
                    <a:pt x="685" y="131"/>
                    <a:pt x="686" y="131"/>
                    <a:pt x="686" y="130"/>
                  </a:cubicBezTo>
                  <a:cubicBezTo>
                    <a:pt x="684" y="129"/>
                    <a:pt x="686" y="129"/>
                    <a:pt x="687" y="129"/>
                  </a:cubicBezTo>
                  <a:cubicBezTo>
                    <a:pt x="689" y="128"/>
                    <a:pt x="689" y="127"/>
                    <a:pt x="689" y="124"/>
                  </a:cubicBezTo>
                  <a:cubicBezTo>
                    <a:pt x="689" y="124"/>
                    <a:pt x="693" y="123"/>
                    <a:pt x="692" y="123"/>
                  </a:cubicBezTo>
                  <a:cubicBezTo>
                    <a:pt x="692" y="123"/>
                    <a:pt x="691" y="123"/>
                    <a:pt x="691" y="123"/>
                  </a:cubicBezTo>
                  <a:cubicBezTo>
                    <a:pt x="691" y="122"/>
                    <a:pt x="692" y="121"/>
                    <a:pt x="692" y="121"/>
                  </a:cubicBezTo>
                  <a:cubicBezTo>
                    <a:pt x="693" y="120"/>
                    <a:pt x="695" y="123"/>
                    <a:pt x="694" y="119"/>
                  </a:cubicBezTo>
                  <a:cubicBezTo>
                    <a:pt x="696" y="119"/>
                    <a:pt x="698" y="118"/>
                    <a:pt x="699" y="118"/>
                  </a:cubicBezTo>
                  <a:cubicBezTo>
                    <a:pt x="699" y="118"/>
                    <a:pt x="700" y="116"/>
                    <a:pt x="700" y="116"/>
                  </a:cubicBezTo>
                  <a:cubicBezTo>
                    <a:pt x="700" y="116"/>
                    <a:pt x="701" y="116"/>
                    <a:pt x="702" y="116"/>
                  </a:cubicBezTo>
                  <a:cubicBezTo>
                    <a:pt x="702" y="115"/>
                    <a:pt x="703" y="114"/>
                    <a:pt x="704" y="114"/>
                  </a:cubicBezTo>
                  <a:cubicBezTo>
                    <a:pt x="704" y="113"/>
                    <a:pt x="705" y="114"/>
                    <a:pt x="705" y="113"/>
                  </a:cubicBezTo>
                  <a:cubicBezTo>
                    <a:pt x="705" y="112"/>
                    <a:pt x="706" y="109"/>
                    <a:pt x="707" y="111"/>
                  </a:cubicBezTo>
                  <a:cubicBezTo>
                    <a:pt x="707" y="110"/>
                    <a:pt x="707" y="108"/>
                    <a:pt x="707" y="106"/>
                  </a:cubicBezTo>
                  <a:cubicBezTo>
                    <a:pt x="705" y="106"/>
                    <a:pt x="704" y="106"/>
                    <a:pt x="703" y="107"/>
                  </a:cubicBezTo>
                  <a:cubicBezTo>
                    <a:pt x="702" y="108"/>
                    <a:pt x="701" y="109"/>
                    <a:pt x="701" y="109"/>
                  </a:cubicBezTo>
                  <a:cubicBezTo>
                    <a:pt x="700" y="110"/>
                    <a:pt x="700" y="109"/>
                    <a:pt x="700" y="110"/>
                  </a:cubicBezTo>
                  <a:cubicBezTo>
                    <a:pt x="700" y="112"/>
                    <a:pt x="696" y="111"/>
                    <a:pt x="696" y="114"/>
                  </a:cubicBezTo>
                  <a:cubicBezTo>
                    <a:pt x="694" y="114"/>
                    <a:pt x="693" y="114"/>
                    <a:pt x="693" y="116"/>
                  </a:cubicBezTo>
                  <a:cubicBezTo>
                    <a:pt x="692" y="116"/>
                    <a:pt x="693" y="114"/>
                    <a:pt x="692" y="114"/>
                  </a:cubicBezTo>
                  <a:cubicBezTo>
                    <a:pt x="692" y="114"/>
                    <a:pt x="690" y="114"/>
                    <a:pt x="690" y="114"/>
                  </a:cubicBezTo>
                  <a:cubicBezTo>
                    <a:pt x="690" y="113"/>
                    <a:pt x="691" y="112"/>
                    <a:pt x="690" y="111"/>
                  </a:cubicBezTo>
                  <a:cubicBezTo>
                    <a:pt x="686" y="112"/>
                    <a:pt x="684" y="110"/>
                    <a:pt x="681" y="111"/>
                  </a:cubicBezTo>
                  <a:cubicBezTo>
                    <a:pt x="679" y="111"/>
                    <a:pt x="681" y="113"/>
                    <a:pt x="680" y="113"/>
                  </a:cubicBezTo>
                  <a:cubicBezTo>
                    <a:pt x="678" y="114"/>
                    <a:pt x="677" y="113"/>
                    <a:pt x="676" y="114"/>
                  </a:cubicBezTo>
                  <a:cubicBezTo>
                    <a:pt x="674" y="115"/>
                    <a:pt x="674" y="116"/>
                    <a:pt x="673" y="117"/>
                  </a:cubicBezTo>
                  <a:cubicBezTo>
                    <a:pt x="672" y="118"/>
                    <a:pt x="672" y="119"/>
                    <a:pt x="670" y="119"/>
                  </a:cubicBezTo>
                  <a:cubicBezTo>
                    <a:pt x="669" y="121"/>
                    <a:pt x="672" y="121"/>
                    <a:pt x="671" y="124"/>
                  </a:cubicBezTo>
                  <a:cubicBezTo>
                    <a:pt x="670" y="124"/>
                    <a:pt x="669" y="125"/>
                    <a:pt x="669" y="126"/>
                  </a:cubicBezTo>
                  <a:cubicBezTo>
                    <a:pt x="665" y="126"/>
                    <a:pt x="664" y="128"/>
                    <a:pt x="661" y="127"/>
                  </a:cubicBezTo>
                  <a:cubicBezTo>
                    <a:pt x="660" y="126"/>
                    <a:pt x="660" y="126"/>
                    <a:pt x="661" y="124"/>
                  </a:cubicBezTo>
                  <a:cubicBezTo>
                    <a:pt x="659" y="125"/>
                    <a:pt x="659" y="124"/>
                    <a:pt x="659" y="123"/>
                  </a:cubicBezTo>
                  <a:cubicBezTo>
                    <a:pt x="657" y="122"/>
                    <a:pt x="655" y="123"/>
                    <a:pt x="655" y="122"/>
                  </a:cubicBezTo>
                  <a:cubicBezTo>
                    <a:pt x="650" y="124"/>
                    <a:pt x="645" y="126"/>
                    <a:pt x="639" y="126"/>
                  </a:cubicBezTo>
                  <a:cubicBezTo>
                    <a:pt x="638" y="125"/>
                    <a:pt x="636" y="126"/>
                    <a:pt x="637" y="123"/>
                  </a:cubicBezTo>
                  <a:cubicBezTo>
                    <a:pt x="636" y="123"/>
                    <a:pt x="634" y="123"/>
                    <a:pt x="633" y="123"/>
                  </a:cubicBezTo>
                  <a:cubicBezTo>
                    <a:pt x="629" y="124"/>
                    <a:pt x="626" y="125"/>
                    <a:pt x="623" y="126"/>
                  </a:cubicBezTo>
                  <a:cubicBezTo>
                    <a:pt x="620" y="128"/>
                    <a:pt x="618" y="130"/>
                    <a:pt x="615" y="131"/>
                  </a:cubicBezTo>
                  <a:cubicBezTo>
                    <a:pt x="615" y="133"/>
                    <a:pt x="615" y="134"/>
                    <a:pt x="613" y="134"/>
                  </a:cubicBezTo>
                  <a:cubicBezTo>
                    <a:pt x="614" y="137"/>
                    <a:pt x="612" y="136"/>
                    <a:pt x="612" y="139"/>
                  </a:cubicBezTo>
                  <a:cubicBezTo>
                    <a:pt x="610" y="137"/>
                    <a:pt x="608" y="143"/>
                    <a:pt x="607" y="142"/>
                  </a:cubicBezTo>
                  <a:cubicBezTo>
                    <a:pt x="605" y="140"/>
                    <a:pt x="607" y="142"/>
                    <a:pt x="604" y="143"/>
                  </a:cubicBezTo>
                  <a:cubicBezTo>
                    <a:pt x="603" y="143"/>
                    <a:pt x="603" y="143"/>
                    <a:pt x="602" y="145"/>
                  </a:cubicBezTo>
                  <a:cubicBezTo>
                    <a:pt x="598" y="143"/>
                    <a:pt x="599" y="148"/>
                    <a:pt x="596" y="147"/>
                  </a:cubicBezTo>
                  <a:cubicBezTo>
                    <a:pt x="596" y="148"/>
                    <a:pt x="599" y="152"/>
                    <a:pt x="600" y="150"/>
                  </a:cubicBezTo>
                  <a:cubicBezTo>
                    <a:pt x="601" y="151"/>
                    <a:pt x="600" y="153"/>
                    <a:pt x="601" y="154"/>
                  </a:cubicBezTo>
                  <a:cubicBezTo>
                    <a:pt x="602" y="153"/>
                    <a:pt x="603" y="155"/>
                    <a:pt x="603" y="155"/>
                  </a:cubicBezTo>
                  <a:cubicBezTo>
                    <a:pt x="604" y="155"/>
                    <a:pt x="606" y="154"/>
                    <a:pt x="607" y="154"/>
                  </a:cubicBezTo>
                  <a:cubicBezTo>
                    <a:pt x="608" y="154"/>
                    <a:pt x="609" y="155"/>
                    <a:pt x="608" y="155"/>
                  </a:cubicBezTo>
                  <a:cubicBezTo>
                    <a:pt x="610" y="155"/>
                    <a:pt x="610" y="152"/>
                    <a:pt x="611" y="154"/>
                  </a:cubicBezTo>
                  <a:cubicBezTo>
                    <a:pt x="612" y="154"/>
                    <a:pt x="612" y="153"/>
                    <a:pt x="612" y="152"/>
                  </a:cubicBezTo>
                  <a:cubicBezTo>
                    <a:pt x="614" y="153"/>
                    <a:pt x="614" y="159"/>
                    <a:pt x="616" y="156"/>
                  </a:cubicBezTo>
                  <a:cubicBezTo>
                    <a:pt x="618" y="156"/>
                    <a:pt x="615" y="160"/>
                    <a:pt x="619" y="159"/>
                  </a:cubicBezTo>
                  <a:cubicBezTo>
                    <a:pt x="619" y="160"/>
                    <a:pt x="617" y="159"/>
                    <a:pt x="617" y="160"/>
                  </a:cubicBezTo>
                  <a:cubicBezTo>
                    <a:pt x="617" y="160"/>
                    <a:pt x="618" y="162"/>
                    <a:pt x="618" y="164"/>
                  </a:cubicBezTo>
                  <a:cubicBezTo>
                    <a:pt x="618" y="164"/>
                    <a:pt x="617" y="164"/>
                    <a:pt x="617" y="165"/>
                  </a:cubicBezTo>
                  <a:cubicBezTo>
                    <a:pt x="617" y="165"/>
                    <a:pt x="616" y="166"/>
                    <a:pt x="616" y="166"/>
                  </a:cubicBezTo>
                  <a:cubicBezTo>
                    <a:pt x="615" y="169"/>
                    <a:pt x="617" y="175"/>
                    <a:pt x="614" y="172"/>
                  </a:cubicBezTo>
                  <a:cubicBezTo>
                    <a:pt x="615" y="181"/>
                    <a:pt x="611" y="184"/>
                    <a:pt x="609" y="190"/>
                  </a:cubicBezTo>
                  <a:cubicBezTo>
                    <a:pt x="608" y="191"/>
                    <a:pt x="608" y="191"/>
                    <a:pt x="606" y="190"/>
                  </a:cubicBezTo>
                  <a:cubicBezTo>
                    <a:pt x="606" y="191"/>
                    <a:pt x="607" y="192"/>
                    <a:pt x="606" y="193"/>
                  </a:cubicBezTo>
                  <a:cubicBezTo>
                    <a:pt x="606" y="194"/>
                    <a:pt x="604" y="193"/>
                    <a:pt x="603" y="194"/>
                  </a:cubicBezTo>
                  <a:cubicBezTo>
                    <a:pt x="603" y="194"/>
                    <a:pt x="604" y="196"/>
                    <a:pt x="603" y="196"/>
                  </a:cubicBezTo>
                  <a:cubicBezTo>
                    <a:pt x="603" y="196"/>
                    <a:pt x="602" y="196"/>
                    <a:pt x="602" y="196"/>
                  </a:cubicBezTo>
                  <a:cubicBezTo>
                    <a:pt x="601" y="197"/>
                    <a:pt x="602" y="197"/>
                    <a:pt x="602" y="197"/>
                  </a:cubicBezTo>
                  <a:cubicBezTo>
                    <a:pt x="602" y="198"/>
                    <a:pt x="600" y="198"/>
                    <a:pt x="600" y="199"/>
                  </a:cubicBezTo>
                  <a:cubicBezTo>
                    <a:pt x="599" y="200"/>
                    <a:pt x="599" y="201"/>
                    <a:pt x="599" y="202"/>
                  </a:cubicBezTo>
                  <a:cubicBezTo>
                    <a:pt x="598" y="203"/>
                    <a:pt x="597" y="202"/>
                    <a:pt x="596" y="203"/>
                  </a:cubicBezTo>
                  <a:cubicBezTo>
                    <a:pt x="595" y="203"/>
                    <a:pt x="596" y="205"/>
                    <a:pt x="595" y="206"/>
                  </a:cubicBezTo>
                  <a:cubicBezTo>
                    <a:pt x="595" y="206"/>
                    <a:pt x="593" y="205"/>
                    <a:pt x="593" y="206"/>
                  </a:cubicBezTo>
                  <a:cubicBezTo>
                    <a:pt x="593" y="206"/>
                    <a:pt x="593" y="208"/>
                    <a:pt x="592" y="208"/>
                  </a:cubicBezTo>
                  <a:cubicBezTo>
                    <a:pt x="591" y="207"/>
                    <a:pt x="590" y="206"/>
                    <a:pt x="590" y="209"/>
                  </a:cubicBezTo>
                  <a:cubicBezTo>
                    <a:pt x="585" y="210"/>
                    <a:pt x="586" y="210"/>
                    <a:pt x="581" y="209"/>
                  </a:cubicBezTo>
                  <a:cubicBezTo>
                    <a:pt x="580" y="210"/>
                    <a:pt x="577" y="212"/>
                    <a:pt x="579" y="212"/>
                  </a:cubicBezTo>
                  <a:cubicBezTo>
                    <a:pt x="579" y="214"/>
                    <a:pt x="572" y="213"/>
                    <a:pt x="576" y="214"/>
                  </a:cubicBezTo>
                  <a:cubicBezTo>
                    <a:pt x="576" y="215"/>
                    <a:pt x="574" y="215"/>
                    <a:pt x="574" y="214"/>
                  </a:cubicBezTo>
                  <a:cubicBezTo>
                    <a:pt x="571" y="216"/>
                    <a:pt x="572" y="218"/>
                    <a:pt x="573" y="222"/>
                  </a:cubicBezTo>
                  <a:cubicBezTo>
                    <a:pt x="570" y="222"/>
                    <a:pt x="571" y="222"/>
                    <a:pt x="568" y="222"/>
                  </a:cubicBezTo>
                  <a:cubicBezTo>
                    <a:pt x="569" y="223"/>
                    <a:pt x="569" y="224"/>
                    <a:pt x="567" y="224"/>
                  </a:cubicBezTo>
                  <a:cubicBezTo>
                    <a:pt x="567" y="226"/>
                    <a:pt x="568" y="234"/>
                    <a:pt x="569" y="231"/>
                  </a:cubicBezTo>
                  <a:cubicBezTo>
                    <a:pt x="571" y="231"/>
                    <a:pt x="569" y="239"/>
                    <a:pt x="572" y="239"/>
                  </a:cubicBezTo>
                  <a:cubicBezTo>
                    <a:pt x="574" y="239"/>
                    <a:pt x="571" y="242"/>
                    <a:pt x="574" y="243"/>
                  </a:cubicBezTo>
                  <a:cubicBezTo>
                    <a:pt x="573" y="243"/>
                    <a:pt x="573" y="245"/>
                    <a:pt x="573" y="245"/>
                  </a:cubicBezTo>
                  <a:cubicBezTo>
                    <a:pt x="572" y="245"/>
                    <a:pt x="571" y="244"/>
                    <a:pt x="571" y="244"/>
                  </a:cubicBezTo>
                  <a:cubicBezTo>
                    <a:pt x="570" y="244"/>
                    <a:pt x="571" y="245"/>
                    <a:pt x="570" y="246"/>
                  </a:cubicBezTo>
                  <a:cubicBezTo>
                    <a:pt x="569" y="246"/>
                    <a:pt x="568" y="245"/>
                    <a:pt x="567" y="246"/>
                  </a:cubicBezTo>
                  <a:cubicBezTo>
                    <a:pt x="565" y="246"/>
                    <a:pt x="562" y="248"/>
                    <a:pt x="560" y="247"/>
                  </a:cubicBezTo>
                  <a:cubicBezTo>
                    <a:pt x="560" y="245"/>
                    <a:pt x="561" y="244"/>
                    <a:pt x="561" y="243"/>
                  </a:cubicBezTo>
                  <a:cubicBezTo>
                    <a:pt x="562" y="241"/>
                    <a:pt x="560" y="238"/>
                    <a:pt x="562" y="237"/>
                  </a:cubicBezTo>
                  <a:cubicBezTo>
                    <a:pt x="562" y="236"/>
                    <a:pt x="559" y="236"/>
                    <a:pt x="560" y="233"/>
                  </a:cubicBezTo>
                  <a:cubicBezTo>
                    <a:pt x="558" y="232"/>
                    <a:pt x="557" y="234"/>
                    <a:pt x="555" y="231"/>
                  </a:cubicBezTo>
                  <a:cubicBezTo>
                    <a:pt x="554" y="228"/>
                    <a:pt x="558" y="230"/>
                    <a:pt x="557" y="227"/>
                  </a:cubicBezTo>
                  <a:cubicBezTo>
                    <a:pt x="556" y="226"/>
                    <a:pt x="556" y="226"/>
                    <a:pt x="556" y="227"/>
                  </a:cubicBezTo>
                  <a:cubicBezTo>
                    <a:pt x="555" y="226"/>
                    <a:pt x="554" y="225"/>
                    <a:pt x="554" y="225"/>
                  </a:cubicBezTo>
                  <a:cubicBezTo>
                    <a:pt x="553" y="224"/>
                    <a:pt x="552" y="224"/>
                    <a:pt x="552" y="223"/>
                  </a:cubicBezTo>
                  <a:cubicBezTo>
                    <a:pt x="551" y="223"/>
                    <a:pt x="550" y="224"/>
                    <a:pt x="549" y="224"/>
                  </a:cubicBezTo>
                  <a:cubicBezTo>
                    <a:pt x="548" y="224"/>
                    <a:pt x="548" y="225"/>
                    <a:pt x="549" y="225"/>
                  </a:cubicBezTo>
                  <a:cubicBezTo>
                    <a:pt x="549" y="227"/>
                    <a:pt x="546" y="222"/>
                    <a:pt x="547" y="227"/>
                  </a:cubicBezTo>
                  <a:cubicBezTo>
                    <a:pt x="545" y="225"/>
                    <a:pt x="545" y="229"/>
                    <a:pt x="541" y="227"/>
                  </a:cubicBezTo>
                  <a:cubicBezTo>
                    <a:pt x="544" y="224"/>
                    <a:pt x="541" y="223"/>
                    <a:pt x="544" y="221"/>
                  </a:cubicBezTo>
                  <a:cubicBezTo>
                    <a:pt x="546" y="220"/>
                    <a:pt x="540" y="220"/>
                    <a:pt x="539" y="222"/>
                  </a:cubicBezTo>
                  <a:cubicBezTo>
                    <a:pt x="539" y="224"/>
                    <a:pt x="538" y="221"/>
                    <a:pt x="539" y="221"/>
                  </a:cubicBezTo>
                  <a:cubicBezTo>
                    <a:pt x="537" y="221"/>
                    <a:pt x="537" y="224"/>
                    <a:pt x="536" y="224"/>
                  </a:cubicBezTo>
                  <a:cubicBezTo>
                    <a:pt x="535" y="224"/>
                    <a:pt x="533" y="225"/>
                    <a:pt x="533" y="226"/>
                  </a:cubicBezTo>
                  <a:cubicBezTo>
                    <a:pt x="532" y="226"/>
                    <a:pt x="532" y="226"/>
                    <a:pt x="532" y="228"/>
                  </a:cubicBezTo>
                  <a:cubicBezTo>
                    <a:pt x="528" y="227"/>
                    <a:pt x="529" y="227"/>
                    <a:pt x="525" y="228"/>
                  </a:cubicBezTo>
                  <a:cubicBezTo>
                    <a:pt x="526" y="228"/>
                    <a:pt x="526" y="230"/>
                    <a:pt x="526" y="230"/>
                  </a:cubicBezTo>
                  <a:cubicBezTo>
                    <a:pt x="527" y="231"/>
                    <a:pt x="528" y="230"/>
                    <a:pt x="529" y="230"/>
                  </a:cubicBezTo>
                  <a:cubicBezTo>
                    <a:pt x="529" y="231"/>
                    <a:pt x="529" y="232"/>
                    <a:pt x="529" y="232"/>
                  </a:cubicBezTo>
                  <a:cubicBezTo>
                    <a:pt x="529" y="233"/>
                    <a:pt x="531" y="232"/>
                    <a:pt x="532" y="232"/>
                  </a:cubicBezTo>
                  <a:cubicBezTo>
                    <a:pt x="532" y="233"/>
                    <a:pt x="532" y="234"/>
                    <a:pt x="532" y="234"/>
                  </a:cubicBezTo>
                  <a:cubicBezTo>
                    <a:pt x="533" y="235"/>
                    <a:pt x="534" y="234"/>
                    <a:pt x="535" y="235"/>
                  </a:cubicBezTo>
                  <a:cubicBezTo>
                    <a:pt x="536" y="235"/>
                    <a:pt x="535" y="233"/>
                    <a:pt x="537" y="233"/>
                  </a:cubicBezTo>
                  <a:cubicBezTo>
                    <a:pt x="541" y="233"/>
                    <a:pt x="543" y="234"/>
                    <a:pt x="543" y="237"/>
                  </a:cubicBezTo>
                  <a:cubicBezTo>
                    <a:pt x="542" y="238"/>
                    <a:pt x="540" y="238"/>
                    <a:pt x="539" y="237"/>
                  </a:cubicBezTo>
                  <a:cubicBezTo>
                    <a:pt x="538" y="238"/>
                    <a:pt x="537" y="240"/>
                    <a:pt x="538" y="242"/>
                  </a:cubicBezTo>
                  <a:cubicBezTo>
                    <a:pt x="536" y="242"/>
                    <a:pt x="536" y="243"/>
                    <a:pt x="537" y="243"/>
                  </a:cubicBezTo>
                  <a:cubicBezTo>
                    <a:pt x="536" y="244"/>
                    <a:pt x="534" y="244"/>
                    <a:pt x="533" y="244"/>
                  </a:cubicBezTo>
                  <a:cubicBezTo>
                    <a:pt x="534" y="247"/>
                    <a:pt x="538" y="249"/>
                    <a:pt x="538" y="253"/>
                  </a:cubicBezTo>
                  <a:cubicBezTo>
                    <a:pt x="540" y="250"/>
                    <a:pt x="539" y="253"/>
                    <a:pt x="540" y="254"/>
                  </a:cubicBezTo>
                  <a:cubicBezTo>
                    <a:pt x="540" y="258"/>
                    <a:pt x="541" y="263"/>
                    <a:pt x="539" y="265"/>
                  </a:cubicBezTo>
                  <a:cubicBezTo>
                    <a:pt x="541" y="267"/>
                    <a:pt x="542" y="270"/>
                    <a:pt x="541" y="274"/>
                  </a:cubicBezTo>
                  <a:cubicBezTo>
                    <a:pt x="538" y="272"/>
                    <a:pt x="540" y="279"/>
                    <a:pt x="539" y="277"/>
                  </a:cubicBezTo>
                  <a:cubicBezTo>
                    <a:pt x="537" y="276"/>
                    <a:pt x="538" y="277"/>
                    <a:pt x="538" y="278"/>
                  </a:cubicBezTo>
                  <a:cubicBezTo>
                    <a:pt x="537" y="279"/>
                    <a:pt x="535" y="279"/>
                    <a:pt x="536" y="282"/>
                  </a:cubicBezTo>
                  <a:cubicBezTo>
                    <a:pt x="533" y="281"/>
                    <a:pt x="535" y="285"/>
                    <a:pt x="532" y="284"/>
                  </a:cubicBezTo>
                  <a:cubicBezTo>
                    <a:pt x="534" y="286"/>
                    <a:pt x="528" y="288"/>
                    <a:pt x="529" y="289"/>
                  </a:cubicBezTo>
                  <a:cubicBezTo>
                    <a:pt x="531" y="290"/>
                    <a:pt x="529" y="289"/>
                    <a:pt x="527" y="291"/>
                  </a:cubicBezTo>
                  <a:cubicBezTo>
                    <a:pt x="526" y="291"/>
                    <a:pt x="527" y="293"/>
                    <a:pt x="526" y="293"/>
                  </a:cubicBezTo>
                  <a:cubicBezTo>
                    <a:pt x="526" y="294"/>
                    <a:pt x="524" y="293"/>
                    <a:pt x="524" y="293"/>
                  </a:cubicBezTo>
                  <a:cubicBezTo>
                    <a:pt x="524" y="294"/>
                    <a:pt x="525" y="295"/>
                    <a:pt x="524" y="295"/>
                  </a:cubicBezTo>
                  <a:cubicBezTo>
                    <a:pt x="523" y="296"/>
                    <a:pt x="520" y="295"/>
                    <a:pt x="521" y="297"/>
                  </a:cubicBezTo>
                  <a:cubicBezTo>
                    <a:pt x="515" y="298"/>
                    <a:pt x="516" y="298"/>
                    <a:pt x="510" y="297"/>
                  </a:cubicBezTo>
                  <a:cubicBezTo>
                    <a:pt x="509" y="297"/>
                    <a:pt x="509" y="299"/>
                    <a:pt x="509" y="300"/>
                  </a:cubicBezTo>
                  <a:cubicBezTo>
                    <a:pt x="507" y="298"/>
                    <a:pt x="504" y="302"/>
                    <a:pt x="503" y="302"/>
                  </a:cubicBezTo>
                  <a:cubicBezTo>
                    <a:pt x="502" y="300"/>
                    <a:pt x="503" y="303"/>
                    <a:pt x="499" y="303"/>
                  </a:cubicBezTo>
                  <a:cubicBezTo>
                    <a:pt x="498" y="303"/>
                    <a:pt x="500" y="305"/>
                    <a:pt x="498" y="305"/>
                  </a:cubicBezTo>
                  <a:cubicBezTo>
                    <a:pt x="496" y="307"/>
                    <a:pt x="495" y="303"/>
                    <a:pt x="493" y="303"/>
                  </a:cubicBezTo>
                  <a:cubicBezTo>
                    <a:pt x="490" y="302"/>
                    <a:pt x="489" y="304"/>
                    <a:pt x="487" y="304"/>
                  </a:cubicBezTo>
                  <a:cubicBezTo>
                    <a:pt x="486" y="305"/>
                    <a:pt x="485" y="306"/>
                    <a:pt x="485" y="308"/>
                  </a:cubicBezTo>
                  <a:cubicBezTo>
                    <a:pt x="482" y="307"/>
                    <a:pt x="482" y="309"/>
                    <a:pt x="480" y="310"/>
                  </a:cubicBezTo>
                  <a:cubicBezTo>
                    <a:pt x="479" y="312"/>
                    <a:pt x="482" y="311"/>
                    <a:pt x="482" y="313"/>
                  </a:cubicBezTo>
                  <a:cubicBezTo>
                    <a:pt x="482" y="314"/>
                    <a:pt x="482" y="315"/>
                    <a:pt x="483" y="315"/>
                  </a:cubicBezTo>
                  <a:cubicBezTo>
                    <a:pt x="484" y="315"/>
                    <a:pt x="484" y="317"/>
                    <a:pt x="484" y="317"/>
                  </a:cubicBezTo>
                  <a:cubicBezTo>
                    <a:pt x="485" y="318"/>
                    <a:pt x="486" y="318"/>
                    <a:pt x="487" y="318"/>
                  </a:cubicBezTo>
                  <a:cubicBezTo>
                    <a:pt x="487" y="318"/>
                    <a:pt x="487" y="320"/>
                    <a:pt x="487" y="320"/>
                  </a:cubicBezTo>
                  <a:cubicBezTo>
                    <a:pt x="487" y="320"/>
                    <a:pt x="489" y="320"/>
                    <a:pt x="489" y="320"/>
                  </a:cubicBezTo>
                  <a:cubicBezTo>
                    <a:pt x="490" y="321"/>
                    <a:pt x="490" y="323"/>
                    <a:pt x="491" y="325"/>
                  </a:cubicBezTo>
                  <a:cubicBezTo>
                    <a:pt x="491" y="326"/>
                    <a:pt x="494" y="328"/>
                    <a:pt x="494" y="328"/>
                  </a:cubicBezTo>
                  <a:cubicBezTo>
                    <a:pt x="494" y="329"/>
                    <a:pt x="494" y="330"/>
                    <a:pt x="494" y="332"/>
                  </a:cubicBezTo>
                  <a:cubicBezTo>
                    <a:pt x="494" y="333"/>
                    <a:pt x="495" y="334"/>
                    <a:pt x="495" y="335"/>
                  </a:cubicBezTo>
                  <a:cubicBezTo>
                    <a:pt x="495" y="337"/>
                    <a:pt x="494" y="337"/>
                    <a:pt x="494" y="338"/>
                  </a:cubicBezTo>
                  <a:cubicBezTo>
                    <a:pt x="493" y="340"/>
                    <a:pt x="494" y="342"/>
                    <a:pt x="492" y="340"/>
                  </a:cubicBezTo>
                  <a:cubicBezTo>
                    <a:pt x="493" y="344"/>
                    <a:pt x="489" y="342"/>
                    <a:pt x="490" y="345"/>
                  </a:cubicBezTo>
                  <a:cubicBezTo>
                    <a:pt x="486" y="344"/>
                    <a:pt x="487" y="347"/>
                    <a:pt x="484" y="347"/>
                  </a:cubicBezTo>
                  <a:cubicBezTo>
                    <a:pt x="483" y="347"/>
                    <a:pt x="484" y="348"/>
                    <a:pt x="483" y="349"/>
                  </a:cubicBezTo>
                  <a:cubicBezTo>
                    <a:pt x="483" y="349"/>
                    <a:pt x="481" y="349"/>
                    <a:pt x="481" y="350"/>
                  </a:cubicBezTo>
                  <a:cubicBezTo>
                    <a:pt x="482" y="351"/>
                    <a:pt x="482" y="350"/>
                    <a:pt x="481" y="351"/>
                  </a:cubicBezTo>
                  <a:cubicBezTo>
                    <a:pt x="480" y="351"/>
                    <a:pt x="480" y="353"/>
                    <a:pt x="478" y="353"/>
                  </a:cubicBezTo>
                  <a:cubicBezTo>
                    <a:pt x="479" y="348"/>
                    <a:pt x="477" y="352"/>
                    <a:pt x="476" y="350"/>
                  </a:cubicBezTo>
                  <a:cubicBezTo>
                    <a:pt x="476" y="349"/>
                    <a:pt x="476" y="347"/>
                    <a:pt x="475" y="346"/>
                  </a:cubicBezTo>
                  <a:cubicBezTo>
                    <a:pt x="474" y="346"/>
                    <a:pt x="473" y="346"/>
                    <a:pt x="473" y="346"/>
                  </a:cubicBezTo>
                  <a:cubicBezTo>
                    <a:pt x="472" y="346"/>
                    <a:pt x="473" y="344"/>
                    <a:pt x="473" y="344"/>
                  </a:cubicBezTo>
                  <a:cubicBezTo>
                    <a:pt x="472" y="343"/>
                    <a:pt x="469" y="344"/>
                    <a:pt x="469" y="343"/>
                  </a:cubicBezTo>
                  <a:cubicBezTo>
                    <a:pt x="469" y="343"/>
                    <a:pt x="469" y="341"/>
                    <a:pt x="469" y="341"/>
                  </a:cubicBezTo>
                  <a:cubicBezTo>
                    <a:pt x="468" y="341"/>
                    <a:pt x="467" y="341"/>
                    <a:pt x="466" y="341"/>
                  </a:cubicBezTo>
                  <a:cubicBezTo>
                    <a:pt x="465" y="341"/>
                    <a:pt x="466" y="339"/>
                    <a:pt x="465" y="338"/>
                  </a:cubicBezTo>
                  <a:cubicBezTo>
                    <a:pt x="464" y="338"/>
                    <a:pt x="464" y="339"/>
                    <a:pt x="464" y="339"/>
                  </a:cubicBezTo>
                  <a:cubicBezTo>
                    <a:pt x="462" y="337"/>
                    <a:pt x="463" y="337"/>
                    <a:pt x="461" y="335"/>
                  </a:cubicBezTo>
                  <a:cubicBezTo>
                    <a:pt x="458" y="334"/>
                    <a:pt x="459" y="339"/>
                    <a:pt x="458" y="340"/>
                  </a:cubicBezTo>
                  <a:cubicBezTo>
                    <a:pt x="458" y="341"/>
                    <a:pt x="457" y="341"/>
                    <a:pt x="456" y="341"/>
                  </a:cubicBezTo>
                  <a:cubicBezTo>
                    <a:pt x="456" y="343"/>
                    <a:pt x="457" y="346"/>
                    <a:pt x="455" y="347"/>
                  </a:cubicBezTo>
                  <a:cubicBezTo>
                    <a:pt x="456" y="348"/>
                    <a:pt x="456" y="348"/>
                    <a:pt x="456" y="350"/>
                  </a:cubicBezTo>
                  <a:cubicBezTo>
                    <a:pt x="457" y="351"/>
                    <a:pt x="458" y="352"/>
                    <a:pt x="458" y="351"/>
                  </a:cubicBezTo>
                  <a:cubicBezTo>
                    <a:pt x="461" y="353"/>
                    <a:pt x="459" y="354"/>
                    <a:pt x="459" y="357"/>
                  </a:cubicBezTo>
                  <a:cubicBezTo>
                    <a:pt x="459" y="358"/>
                    <a:pt x="460" y="358"/>
                    <a:pt x="460" y="359"/>
                  </a:cubicBezTo>
                  <a:cubicBezTo>
                    <a:pt x="461" y="360"/>
                    <a:pt x="462" y="361"/>
                    <a:pt x="462" y="361"/>
                  </a:cubicBezTo>
                  <a:cubicBezTo>
                    <a:pt x="464" y="362"/>
                    <a:pt x="465" y="363"/>
                    <a:pt x="467" y="364"/>
                  </a:cubicBezTo>
                  <a:cubicBezTo>
                    <a:pt x="467" y="364"/>
                    <a:pt x="467" y="365"/>
                    <a:pt x="468" y="365"/>
                  </a:cubicBezTo>
                  <a:cubicBezTo>
                    <a:pt x="469" y="365"/>
                    <a:pt x="469" y="366"/>
                    <a:pt x="469" y="367"/>
                  </a:cubicBezTo>
                  <a:cubicBezTo>
                    <a:pt x="469" y="368"/>
                    <a:pt x="470" y="367"/>
                    <a:pt x="471" y="368"/>
                  </a:cubicBezTo>
                  <a:cubicBezTo>
                    <a:pt x="471" y="369"/>
                    <a:pt x="470" y="371"/>
                    <a:pt x="471" y="372"/>
                  </a:cubicBezTo>
                  <a:cubicBezTo>
                    <a:pt x="471" y="372"/>
                    <a:pt x="473" y="373"/>
                    <a:pt x="473" y="374"/>
                  </a:cubicBezTo>
                  <a:cubicBezTo>
                    <a:pt x="473" y="374"/>
                    <a:pt x="470" y="377"/>
                    <a:pt x="474" y="377"/>
                  </a:cubicBezTo>
                  <a:cubicBezTo>
                    <a:pt x="473" y="380"/>
                    <a:pt x="471" y="379"/>
                    <a:pt x="470" y="378"/>
                  </a:cubicBezTo>
                  <a:cubicBezTo>
                    <a:pt x="469" y="378"/>
                    <a:pt x="466" y="378"/>
                    <a:pt x="465" y="377"/>
                  </a:cubicBezTo>
                  <a:cubicBezTo>
                    <a:pt x="465" y="378"/>
                    <a:pt x="466" y="373"/>
                    <a:pt x="464" y="376"/>
                  </a:cubicBezTo>
                  <a:cubicBezTo>
                    <a:pt x="462" y="376"/>
                    <a:pt x="463" y="373"/>
                    <a:pt x="462" y="372"/>
                  </a:cubicBezTo>
                  <a:cubicBezTo>
                    <a:pt x="462" y="371"/>
                    <a:pt x="460" y="370"/>
                    <a:pt x="459" y="369"/>
                  </a:cubicBezTo>
                  <a:cubicBezTo>
                    <a:pt x="459" y="367"/>
                    <a:pt x="459" y="366"/>
                    <a:pt x="460" y="366"/>
                  </a:cubicBezTo>
                  <a:cubicBezTo>
                    <a:pt x="459" y="364"/>
                    <a:pt x="458" y="361"/>
                    <a:pt x="455" y="360"/>
                  </a:cubicBezTo>
                  <a:cubicBezTo>
                    <a:pt x="456" y="359"/>
                    <a:pt x="454" y="358"/>
                    <a:pt x="455" y="357"/>
                  </a:cubicBezTo>
                  <a:cubicBezTo>
                    <a:pt x="455" y="356"/>
                    <a:pt x="454" y="356"/>
                    <a:pt x="453" y="355"/>
                  </a:cubicBezTo>
                  <a:cubicBezTo>
                    <a:pt x="453" y="354"/>
                    <a:pt x="453" y="353"/>
                    <a:pt x="452" y="353"/>
                  </a:cubicBezTo>
                  <a:cubicBezTo>
                    <a:pt x="451" y="351"/>
                    <a:pt x="452" y="350"/>
                    <a:pt x="453" y="349"/>
                  </a:cubicBezTo>
                  <a:cubicBezTo>
                    <a:pt x="453" y="347"/>
                    <a:pt x="452" y="346"/>
                    <a:pt x="451" y="346"/>
                  </a:cubicBezTo>
                  <a:cubicBezTo>
                    <a:pt x="451" y="345"/>
                    <a:pt x="452" y="344"/>
                    <a:pt x="451" y="344"/>
                  </a:cubicBezTo>
                  <a:cubicBezTo>
                    <a:pt x="451" y="343"/>
                    <a:pt x="453" y="343"/>
                    <a:pt x="455" y="343"/>
                  </a:cubicBezTo>
                  <a:cubicBezTo>
                    <a:pt x="454" y="342"/>
                    <a:pt x="454" y="342"/>
                    <a:pt x="454" y="341"/>
                  </a:cubicBezTo>
                  <a:cubicBezTo>
                    <a:pt x="454" y="340"/>
                    <a:pt x="455" y="340"/>
                    <a:pt x="455" y="339"/>
                  </a:cubicBezTo>
                  <a:cubicBezTo>
                    <a:pt x="454" y="338"/>
                    <a:pt x="453" y="336"/>
                    <a:pt x="453" y="334"/>
                  </a:cubicBezTo>
                  <a:cubicBezTo>
                    <a:pt x="452" y="332"/>
                    <a:pt x="453" y="330"/>
                    <a:pt x="453" y="329"/>
                  </a:cubicBezTo>
                  <a:cubicBezTo>
                    <a:pt x="452" y="328"/>
                    <a:pt x="451" y="328"/>
                    <a:pt x="451" y="327"/>
                  </a:cubicBezTo>
                  <a:cubicBezTo>
                    <a:pt x="450" y="326"/>
                    <a:pt x="450" y="325"/>
                    <a:pt x="450" y="324"/>
                  </a:cubicBezTo>
                  <a:cubicBezTo>
                    <a:pt x="449" y="322"/>
                    <a:pt x="448" y="321"/>
                    <a:pt x="447" y="320"/>
                  </a:cubicBezTo>
                  <a:cubicBezTo>
                    <a:pt x="444" y="320"/>
                    <a:pt x="446" y="324"/>
                    <a:pt x="443" y="321"/>
                  </a:cubicBezTo>
                  <a:cubicBezTo>
                    <a:pt x="442" y="321"/>
                    <a:pt x="443" y="323"/>
                    <a:pt x="442" y="324"/>
                  </a:cubicBezTo>
                  <a:cubicBezTo>
                    <a:pt x="442" y="324"/>
                    <a:pt x="440" y="324"/>
                    <a:pt x="440" y="324"/>
                  </a:cubicBezTo>
                  <a:cubicBezTo>
                    <a:pt x="440" y="325"/>
                    <a:pt x="441" y="326"/>
                    <a:pt x="439" y="326"/>
                  </a:cubicBezTo>
                  <a:cubicBezTo>
                    <a:pt x="437" y="326"/>
                    <a:pt x="437" y="325"/>
                    <a:pt x="436" y="323"/>
                  </a:cubicBezTo>
                  <a:cubicBezTo>
                    <a:pt x="436" y="322"/>
                    <a:pt x="436" y="322"/>
                    <a:pt x="435" y="322"/>
                  </a:cubicBezTo>
                  <a:cubicBezTo>
                    <a:pt x="435" y="321"/>
                    <a:pt x="436" y="321"/>
                    <a:pt x="436" y="320"/>
                  </a:cubicBezTo>
                  <a:cubicBezTo>
                    <a:pt x="436" y="319"/>
                    <a:pt x="434" y="315"/>
                    <a:pt x="436" y="313"/>
                  </a:cubicBezTo>
                  <a:cubicBezTo>
                    <a:pt x="435" y="313"/>
                    <a:pt x="434" y="312"/>
                    <a:pt x="434" y="308"/>
                  </a:cubicBezTo>
                  <a:cubicBezTo>
                    <a:pt x="434" y="308"/>
                    <a:pt x="434" y="309"/>
                    <a:pt x="434" y="310"/>
                  </a:cubicBezTo>
                  <a:cubicBezTo>
                    <a:pt x="432" y="309"/>
                    <a:pt x="433" y="306"/>
                    <a:pt x="432" y="304"/>
                  </a:cubicBezTo>
                  <a:cubicBezTo>
                    <a:pt x="431" y="303"/>
                    <a:pt x="430" y="303"/>
                    <a:pt x="430" y="302"/>
                  </a:cubicBezTo>
                  <a:cubicBezTo>
                    <a:pt x="429" y="302"/>
                    <a:pt x="429" y="301"/>
                    <a:pt x="429" y="300"/>
                  </a:cubicBezTo>
                  <a:cubicBezTo>
                    <a:pt x="428" y="299"/>
                    <a:pt x="425" y="299"/>
                    <a:pt x="426" y="297"/>
                  </a:cubicBezTo>
                  <a:cubicBezTo>
                    <a:pt x="423" y="297"/>
                    <a:pt x="422" y="299"/>
                    <a:pt x="420" y="300"/>
                  </a:cubicBezTo>
                  <a:cubicBezTo>
                    <a:pt x="419" y="300"/>
                    <a:pt x="417" y="300"/>
                    <a:pt x="417" y="301"/>
                  </a:cubicBezTo>
                  <a:cubicBezTo>
                    <a:pt x="415" y="301"/>
                    <a:pt x="413" y="301"/>
                    <a:pt x="411" y="301"/>
                  </a:cubicBezTo>
                  <a:cubicBezTo>
                    <a:pt x="410" y="302"/>
                    <a:pt x="409" y="302"/>
                    <a:pt x="409" y="303"/>
                  </a:cubicBezTo>
                  <a:cubicBezTo>
                    <a:pt x="408" y="303"/>
                    <a:pt x="408" y="303"/>
                    <a:pt x="408" y="304"/>
                  </a:cubicBezTo>
                  <a:cubicBezTo>
                    <a:pt x="408" y="305"/>
                    <a:pt x="406" y="305"/>
                    <a:pt x="405" y="306"/>
                  </a:cubicBezTo>
                  <a:cubicBezTo>
                    <a:pt x="403" y="308"/>
                    <a:pt x="401" y="311"/>
                    <a:pt x="397" y="312"/>
                  </a:cubicBezTo>
                  <a:cubicBezTo>
                    <a:pt x="395" y="314"/>
                    <a:pt x="394" y="318"/>
                    <a:pt x="391" y="318"/>
                  </a:cubicBezTo>
                  <a:cubicBezTo>
                    <a:pt x="392" y="320"/>
                    <a:pt x="391" y="320"/>
                    <a:pt x="389" y="320"/>
                  </a:cubicBezTo>
                  <a:cubicBezTo>
                    <a:pt x="389" y="321"/>
                    <a:pt x="389" y="322"/>
                    <a:pt x="390" y="322"/>
                  </a:cubicBezTo>
                  <a:cubicBezTo>
                    <a:pt x="389" y="323"/>
                    <a:pt x="388" y="323"/>
                    <a:pt x="388" y="322"/>
                  </a:cubicBezTo>
                  <a:cubicBezTo>
                    <a:pt x="386" y="322"/>
                    <a:pt x="387" y="325"/>
                    <a:pt x="384" y="324"/>
                  </a:cubicBezTo>
                  <a:cubicBezTo>
                    <a:pt x="383" y="325"/>
                    <a:pt x="383" y="326"/>
                    <a:pt x="381" y="326"/>
                  </a:cubicBezTo>
                  <a:cubicBezTo>
                    <a:pt x="381" y="327"/>
                    <a:pt x="382" y="328"/>
                    <a:pt x="382" y="329"/>
                  </a:cubicBezTo>
                  <a:cubicBezTo>
                    <a:pt x="382" y="331"/>
                    <a:pt x="381" y="333"/>
                    <a:pt x="380" y="336"/>
                  </a:cubicBezTo>
                  <a:cubicBezTo>
                    <a:pt x="379" y="341"/>
                    <a:pt x="380" y="345"/>
                    <a:pt x="379" y="347"/>
                  </a:cubicBezTo>
                  <a:cubicBezTo>
                    <a:pt x="379" y="347"/>
                    <a:pt x="377" y="347"/>
                    <a:pt x="377" y="347"/>
                  </a:cubicBezTo>
                  <a:cubicBezTo>
                    <a:pt x="376" y="348"/>
                    <a:pt x="377" y="350"/>
                    <a:pt x="376" y="351"/>
                  </a:cubicBezTo>
                  <a:cubicBezTo>
                    <a:pt x="375" y="352"/>
                    <a:pt x="374" y="351"/>
                    <a:pt x="372" y="352"/>
                  </a:cubicBezTo>
                  <a:cubicBezTo>
                    <a:pt x="372" y="352"/>
                    <a:pt x="372" y="354"/>
                    <a:pt x="370" y="354"/>
                  </a:cubicBezTo>
                  <a:cubicBezTo>
                    <a:pt x="367" y="351"/>
                    <a:pt x="366" y="348"/>
                    <a:pt x="365" y="344"/>
                  </a:cubicBezTo>
                  <a:cubicBezTo>
                    <a:pt x="364" y="344"/>
                    <a:pt x="364" y="343"/>
                    <a:pt x="363" y="342"/>
                  </a:cubicBezTo>
                  <a:cubicBezTo>
                    <a:pt x="362" y="342"/>
                    <a:pt x="362" y="341"/>
                    <a:pt x="361" y="341"/>
                  </a:cubicBezTo>
                  <a:cubicBezTo>
                    <a:pt x="360" y="338"/>
                    <a:pt x="362" y="338"/>
                    <a:pt x="363" y="336"/>
                  </a:cubicBezTo>
                  <a:cubicBezTo>
                    <a:pt x="363" y="335"/>
                    <a:pt x="361" y="334"/>
                    <a:pt x="360" y="333"/>
                  </a:cubicBezTo>
                  <a:cubicBezTo>
                    <a:pt x="359" y="331"/>
                    <a:pt x="359" y="330"/>
                    <a:pt x="357" y="330"/>
                  </a:cubicBezTo>
                  <a:cubicBezTo>
                    <a:pt x="357" y="328"/>
                    <a:pt x="356" y="326"/>
                    <a:pt x="355" y="324"/>
                  </a:cubicBezTo>
                  <a:cubicBezTo>
                    <a:pt x="354" y="322"/>
                    <a:pt x="354" y="315"/>
                    <a:pt x="353" y="311"/>
                  </a:cubicBezTo>
                  <a:cubicBezTo>
                    <a:pt x="353" y="308"/>
                    <a:pt x="352" y="303"/>
                    <a:pt x="351" y="299"/>
                  </a:cubicBezTo>
                  <a:cubicBezTo>
                    <a:pt x="350" y="299"/>
                    <a:pt x="347" y="303"/>
                    <a:pt x="350" y="304"/>
                  </a:cubicBezTo>
                  <a:cubicBezTo>
                    <a:pt x="349" y="306"/>
                    <a:pt x="346" y="304"/>
                    <a:pt x="345" y="304"/>
                  </a:cubicBezTo>
                  <a:cubicBezTo>
                    <a:pt x="344" y="304"/>
                    <a:pt x="343" y="304"/>
                    <a:pt x="343" y="304"/>
                  </a:cubicBezTo>
                  <a:cubicBezTo>
                    <a:pt x="342" y="303"/>
                    <a:pt x="341" y="300"/>
                    <a:pt x="339" y="301"/>
                  </a:cubicBezTo>
                  <a:cubicBezTo>
                    <a:pt x="339" y="299"/>
                    <a:pt x="340" y="299"/>
                    <a:pt x="341" y="299"/>
                  </a:cubicBezTo>
                  <a:cubicBezTo>
                    <a:pt x="340" y="298"/>
                    <a:pt x="341" y="298"/>
                    <a:pt x="341" y="296"/>
                  </a:cubicBezTo>
                  <a:cubicBezTo>
                    <a:pt x="341" y="295"/>
                    <a:pt x="338" y="296"/>
                    <a:pt x="337" y="295"/>
                  </a:cubicBezTo>
                  <a:cubicBezTo>
                    <a:pt x="336" y="295"/>
                    <a:pt x="335" y="291"/>
                    <a:pt x="334" y="293"/>
                  </a:cubicBezTo>
                  <a:cubicBezTo>
                    <a:pt x="332" y="293"/>
                    <a:pt x="333" y="290"/>
                    <a:pt x="333" y="291"/>
                  </a:cubicBezTo>
                  <a:cubicBezTo>
                    <a:pt x="333" y="289"/>
                    <a:pt x="331" y="290"/>
                    <a:pt x="331" y="288"/>
                  </a:cubicBezTo>
                  <a:cubicBezTo>
                    <a:pt x="331" y="287"/>
                    <a:pt x="328" y="288"/>
                    <a:pt x="328" y="288"/>
                  </a:cubicBezTo>
                  <a:cubicBezTo>
                    <a:pt x="327" y="288"/>
                    <a:pt x="328" y="286"/>
                    <a:pt x="328" y="286"/>
                  </a:cubicBezTo>
                  <a:cubicBezTo>
                    <a:pt x="325" y="285"/>
                    <a:pt x="324" y="287"/>
                    <a:pt x="322" y="287"/>
                  </a:cubicBezTo>
                  <a:cubicBezTo>
                    <a:pt x="321" y="287"/>
                    <a:pt x="320" y="287"/>
                    <a:pt x="320" y="287"/>
                  </a:cubicBezTo>
                  <a:cubicBezTo>
                    <a:pt x="319" y="286"/>
                    <a:pt x="318" y="285"/>
                    <a:pt x="318" y="288"/>
                  </a:cubicBezTo>
                  <a:cubicBezTo>
                    <a:pt x="309" y="288"/>
                    <a:pt x="302" y="287"/>
                    <a:pt x="295" y="286"/>
                  </a:cubicBezTo>
                  <a:cubicBezTo>
                    <a:pt x="296" y="284"/>
                    <a:pt x="293" y="284"/>
                    <a:pt x="293" y="283"/>
                  </a:cubicBezTo>
                  <a:cubicBezTo>
                    <a:pt x="293" y="281"/>
                    <a:pt x="289" y="285"/>
                    <a:pt x="291" y="281"/>
                  </a:cubicBezTo>
                  <a:cubicBezTo>
                    <a:pt x="290" y="281"/>
                    <a:pt x="290" y="281"/>
                    <a:pt x="289" y="280"/>
                  </a:cubicBezTo>
                  <a:cubicBezTo>
                    <a:pt x="287" y="281"/>
                    <a:pt x="280" y="280"/>
                    <a:pt x="277" y="279"/>
                  </a:cubicBezTo>
                  <a:cubicBezTo>
                    <a:pt x="276" y="279"/>
                    <a:pt x="275" y="279"/>
                    <a:pt x="275" y="277"/>
                  </a:cubicBezTo>
                  <a:cubicBezTo>
                    <a:pt x="271" y="278"/>
                    <a:pt x="272" y="274"/>
                    <a:pt x="268" y="274"/>
                  </a:cubicBezTo>
                  <a:cubicBezTo>
                    <a:pt x="268" y="271"/>
                    <a:pt x="266" y="269"/>
                    <a:pt x="265" y="266"/>
                  </a:cubicBezTo>
                  <a:cubicBezTo>
                    <a:pt x="256" y="264"/>
                    <a:pt x="256" y="269"/>
                    <a:pt x="257" y="273"/>
                  </a:cubicBezTo>
                  <a:cubicBezTo>
                    <a:pt x="257" y="275"/>
                    <a:pt x="261" y="277"/>
                    <a:pt x="264" y="280"/>
                  </a:cubicBezTo>
                  <a:cubicBezTo>
                    <a:pt x="264" y="281"/>
                    <a:pt x="266" y="286"/>
                    <a:pt x="268" y="285"/>
                  </a:cubicBezTo>
                  <a:cubicBezTo>
                    <a:pt x="268" y="287"/>
                    <a:pt x="270" y="287"/>
                    <a:pt x="269" y="290"/>
                  </a:cubicBezTo>
                  <a:cubicBezTo>
                    <a:pt x="272" y="290"/>
                    <a:pt x="277" y="289"/>
                    <a:pt x="274" y="292"/>
                  </a:cubicBezTo>
                  <a:cubicBezTo>
                    <a:pt x="276" y="292"/>
                    <a:pt x="275" y="290"/>
                    <a:pt x="276" y="290"/>
                  </a:cubicBezTo>
                  <a:cubicBezTo>
                    <a:pt x="277" y="289"/>
                    <a:pt x="280" y="290"/>
                    <a:pt x="280" y="288"/>
                  </a:cubicBezTo>
                  <a:cubicBezTo>
                    <a:pt x="280" y="287"/>
                    <a:pt x="281" y="287"/>
                    <a:pt x="282" y="287"/>
                  </a:cubicBezTo>
                  <a:cubicBezTo>
                    <a:pt x="283" y="286"/>
                    <a:pt x="282" y="285"/>
                    <a:pt x="283" y="285"/>
                  </a:cubicBezTo>
                  <a:cubicBezTo>
                    <a:pt x="284" y="284"/>
                    <a:pt x="287" y="284"/>
                    <a:pt x="288" y="284"/>
                  </a:cubicBezTo>
                  <a:cubicBezTo>
                    <a:pt x="289" y="284"/>
                    <a:pt x="287" y="285"/>
                    <a:pt x="288" y="286"/>
                  </a:cubicBezTo>
                  <a:cubicBezTo>
                    <a:pt x="288" y="286"/>
                    <a:pt x="289" y="286"/>
                    <a:pt x="289" y="286"/>
                  </a:cubicBezTo>
                  <a:cubicBezTo>
                    <a:pt x="290" y="287"/>
                    <a:pt x="289" y="289"/>
                    <a:pt x="290" y="290"/>
                  </a:cubicBezTo>
                  <a:cubicBezTo>
                    <a:pt x="290" y="292"/>
                    <a:pt x="293" y="291"/>
                    <a:pt x="293" y="292"/>
                  </a:cubicBezTo>
                  <a:cubicBezTo>
                    <a:pt x="293" y="295"/>
                    <a:pt x="295" y="293"/>
                    <a:pt x="297" y="294"/>
                  </a:cubicBezTo>
                  <a:cubicBezTo>
                    <a:pt x="298" y="295"/>
                    <a:pt x="298" y="297"/>
                    <a:pt x="300" y="297"/>
                  </a:cubicBezTo>
                  <a:cubicBezTo>
                    <a:pt x="298" y="299"/>
                    <a:pt x="300" y="302"/>
                    <a:pt x="300" y="305"/>
                  </a:cubicBezTo>
                  <a:cubicBezTo>
                    <a:pt x="299" y="305"/>
                    <a:pt x="298" y="305"/>
                    <a:pt x="297" y="305"/>
                  </a:cubicBezTo>
                  <a:cubicBezTo>
                    <a:pt x="298" y="308"/>
                    <a:pt x="295" y="308"/>
                    <a:pt x="295" y="311"/>
                  </a:cubicBezTo>
                  <a:cubicBezTo>
                    <a:pt x="293" y="310"/>
                    <a:pt x="292" y="311"/>
                    <a:pt x="292" y="312"/>
                  </a:cubicBezTo>
                  <a:cubicBezTo>
                    <a:pt x="291" y="312"/>
                    <a:pt x="290" y="312"/>
                    <a:pt x="288" y="312"/>
                  </a:cubicBezTo>
                  <a:cubicBezTo>
                    <a:pt x="287" y="312"/>
                    <a:pt x="288" y="314"/>
                    <a:pt x="288" y="315"/>
                  </a:cubicBezTo>
                  <a:cubicBezTo>
                    <a:pt x="287" y="316"/>
                    <a:pt x="286" y="315"/>
                    <a:pt x="286" y="315"/>
                  </a:cubicBezTo>
                  <a:cubicBezTo>
                    <a:pt x="285" y="316"/>
                    <a:pt x="286" y="318"/>
                    <a:pt x="286" y="318"/>
                  </a:cubicBezTo>
                  <a:cubicBezTo>
                    <a:pt x="284" y="318"/>
                    <a:pt x="283" y="318"/>
                    <a:pt x="283" y="320"/>
                  </a:cubicBezTo>
                  <a:cubicBezTo>
                    <a:pt x="281" y="320"/>
                    <a:pt x="280" y="320"/>
                    <a:pt x="279" y="321"/>
                  </a:cubicBezTo>
                  <a:cubicBezTo>
                    <a:pt x="277" y="322"/>
                    <a:pt x="278" y="322"/>
                    <a:pt x="275" y="323"/>
                  </a:cubicBezTo>
                  <a:cubicBezTo>
                    <a:pt x="274" y="323"/>
                    <a:pt x="269" y="325"/>
                    <a:pt x="269" y="328"/>
                  </a:cubicBezTo>
                  <a:cubicBezTo>
                    <a:pt x="268" y="328"/>
                    <a:pt x="267" y="327"/>
                    <a:pt x="266" y="328"/>
                  </a:cubicBezTo>
                  <a:cubicBezTo>
                    <a:pt x="265" y="328"/>
                    <a:pt x="265" y="329"/>
                    <a:pt x="265" y="330"/>
                  </a:cubicBezTo>
                  <a:cubicBezTo>
                    <a:pt x="264" y="330"/>
                    <a:pt x="263" y="330"/>
                    <a:pt x="263" y="330"/>
                  </a:cubicBezTo>
                  <a:cubicBezTo>
                    <a:pt x="263" y="330"/>
                    <a:pt x="260" y="331"/>
                    <a:pt x="260" y="331"/>
                  </a:cubicBezTo>
                  <a:cubicBezTo>
                    <a:pt x="258" y="333"/>
                    <a:pt x="251" y="331"/>
                    <a:pt x="247" y="333"/>
                  </a:cubicBezTo>
                  <a:cubicBezTo>
                    <a:pt x="244" y="334"/>
                    <a:pt x="250" y="335"/>
                    <a:pt x="246" y="335"/>
                  </a:cubicBezTo>
                  <a:cubicBezTo>
                    <a:pt x="245" y="335"/>
                    <a:pt x="244" y="335"/>
                    <a:pt x="244" y="335"/>
                  </a:cubicBezTo>
                  <a:cubicBezTo>
                    <a:pt x="243" y="336"/>
                    <a:pt x="243" y="338"/>
                    <a:pt x="241" y="337"/>
                  </a:cubicBezTo>
                  <a:cubicBezTo>
                    <a:pt x="242" y="335"/>
                    <a:pt x="239" y="336"/>
                    <a:pt x="239" y="335"/>
                  </a:cubicBezTo>
                  <a:cubicBezTo>
                    <a:pt x="238" y="334"/>
                    <a:pt x="239" y="331"/>
                    <a:pt x="237" y="332"/>
                  </a:cubicBezTo>
                  <a:cubicBezTo>
                    <a:pt x="237" y="330"/>
                    <a:pt x="238" y="330"/>
                    <a:pt x="238" y="329"/>
                  </a:cubicBezTo>
                  <a:cubicBezTo>
                    <a:pt x="237" y="328"/>
                    <a:pt x="235" y="327"/>
                    <a:pt x="237" y="327"/>
                  </a:cubicBezTo>
                  <a:cubicBezTo>
                    <a:pt x="236" y="326"/>
                    <a:pt x="236" y="325"/>
                    <a:pt x="234" y="325"/>
                  </a:cubicBezTo>
                  <a:cubicBezTo>
                    <a:pt x="235" y="322"/>
                    <a:pt x="232" y="319"/>
                    <a:pt x="234" y="319"/>
                  </a:cubicBezTo>
                  <a:cubicBezTo>
                    <a:pt x="234" y="318"/>
                    <a:pt x="233" y="319"/>
                    <a:pt x="232" y="318"/>
                  </a:cubicBezTo>
                  <a:cubicBezTo>
                    <a:pt x="231" y="317"/>
                    <a:pt x="232" y="315"/>
                    <a:pt x="232" y="315"/>
                  </a:cubicBezTo>
                  <a:cubicBezTo>
                    <a:pt x="232" y="315"/>
                    <a:pt x="231" y="314"/>
                    <a:pt x="230" y="313"/>
                  </a:cubicBezTo>
                  <a:cubicBezTo>
                    <a:pt x="230" y="313"/>
                    <a:pt x="230" y="313"/>
                    <a:pt x="229" y="312"/>
                  </a:cubicBezTo>
                  <a:cubicBezTo>
                    <a:pt x="229" y="312"/>
                    <a:pt x="228" y="309"/>
                    <a:pt x="227" y="310"/>
                  </a:cubicBezTo>
                  <a:cubicBezTo>
                    <a:pt x="227" y="310"/>
                    <a:pt x="227" y="311"/>
                    <a:pt x="227" y="311"/>
                  </a:cubicBezTo>
                  <a:cubicBezTo>
                    <a:pt x="225" y="309"/>
                    <a:pt x="225" y="306"/>
                    <a:pt x="223" y="306"/>
                  </a:cubicBezTo>
                  <a:cubicBezTo>
                    <a:pt x="225" y="302"/>
                    <a:pt x="220" y="301"/>
                    <a:pt x="221" y="296"/>
                  </a:cubicBezTo>
                  <a:cubicBezTo>
                    <a:pt x="220" y="295"/>
                    <a:pt x="219" y="296"/>
                    <a:pt x="219" y="294"/>
                  </a:cubicBezTo>
                  <a:cubicBezTo>
                    <a:pt x="219" y="293"/>
                    <a:pt x="216" y="294"/>
                    <a:pt x="215" y="292"/>
                  </a:cubicBezTo>
                  <a:cubicBezTo>
                    <a:pt x="216" y="291"/>
                    <a:pt x="216" y="290"/>
                    <a:pt x="214" y="291"/>
                  </a:cubicBezTo>
                  <a:cubicBezTo>
                    <a:pt x="215" y="289"/>
                    <a:pt x="215" y="288"/>
                    <a:pt x="214" y="286"/>
                  </a:cubicBezTo>
                  <a:cubicBezTo>
                    <a:pt x="214" y="285"/>
                    <a:pt x="214" y="284"/>
                    <a:pt x="214" y="284"/>
                  </a:cubicBezTo>
                  <a:cubicBezTo>
                    <a:pt x="214" y="284"/>
                    <a:pt x="213" y="284"/>
                    <a:pt x="213" y="284"/>
                  </a:cubicBezTo>
                  <a:cubicBezTo>
                    <a:pt x="213" y="281"/>
                    <a:pt x="215" y="282"/>
                    <a:pt x="213" y="280"/>
                  </a:cubicBezTo>
                  <a:cubicBezTo>
                    <a:pt x="212" y="279"/>
                    <a:pt x="211" y="285"/>
                    <a:pt x="211" y="280"/>
                  </a:cubicBezTo>
                  <a:cubicBezTo>
                    <a:pt x="211" y="276"/>
                    <a:pt x="208" y="274"/>
                    <a:pt x="204" y="270"/>
                  </a:cubicBezTo>
                  <a:cubicBezTo>
                    <a:pt x="202" y="273"/>
                    <a:pt x="204" y="273"/>
                    <a:pt x="203" y="276"/>
                  </a:cubicBezTo>
                  <a:cubicBezTo>
                    <a:pt x="200" y="277"/>
                    <a:pt x="201" y="274"/>
                    <a:pt x="200" y="274"/>
                  </a:cubicBezTo>
                  <a:cubicBezTo>
                    <a:pt x="198" y="275"/>
                    <a:pt x="198" y="273"/>
                    <a:pt x="197" y="273"/>
                  </a:cubicBezTo>
                  <a:cubicBezTo>
                    <a:pt x="199" y="275"/>
                    <a:pt x="197" y="279"/>
                    <a:pt x="201" y="279"/>
                  </a:cubicBezTo>
                  <a:cubicBezTo>
                    <a:pt x="199" y="281"/>
                    <a:pt x="201" y="284"/>
                    <a:pt x="203" y="288"/>
                  </a:cubicBezTo>
                  <a:cubicBezTo>
                    <a:pt x="203" y="288"/>
                    <a:pt x="202" y="289"/>
                    <a:pt x="203" y="290"/>
                  </a:cubicBezTo>
                  <a:cubicBezTo>
                    <a:pt x="204" y="291"/>
                    <a:pt x="204" y="295"/>
                    <a:pt x="205" y="297"/>
                  </a:cubicBezTo>
                  <a:cubicBezTo>
                    <a:pt x="207" y="297"/>
                    <a:pt x="208" y="297"/>
                    <a:pt x="209" y="297"/>
                  </a:cubicBezTo>
                  <a:cubicBezTo>
                    <a:pt x="209" y="298"/>
                    <a:pt x="208" y="299"/>
                    <a:pt x="208" y="300"/>
                  </a:cubicBezTo>
                  <a:cubicBezTo>
                    <a:pt x="209" y="300"/>
                    <a:pt x="210" y="300"/>
                    <a:pt x="210" y="299"/>
                  </a:cubicBezTo>
                  <a:cubicBezTo>
                    <a:pt x="212" y="300"/>
                    <a:pt x="211" y="302"/>
                    <a:pt x="212" y="304"/>
                  </a:cubicBezTo>
                  <a:cubicBezTo>
                    <a:pt x="212" y="304"/>
                    <a:pt x="214" y="304"/>
                    <a:pt x="214" y="305"/>
                  </a:cubicBezTo>
                  <a:cubicBezTo>
                    <a:pt x="214" y="305"/>
                    <a:pt x="214" y="307"/>
                    <a:pt x="214" y="307"/>
                  </a:cubicBezTo>
                  <a:cubicBezTo>
                    <a:pt x="214" y="307"/>
                    <a:pt x="215" y="307"/>
                    <a:pt x="215" y="307"/>
                  </a:cubicBezTo>
                  <a:cubicBezTo>
                    <a:pt x="215" y="308"/>
                    <a:pt x="214" y="309"/>
                    <a:pt x="214" y="309"/>
                  </a:cubicBezTo>
                  <a:cubicBezTo>
                    <a:pt x="214" y="310"/>
                    <a:pt x="215" y="310"/>
                    <a:pt x="216" y="311"/>
                  </a:cubicBezTo>
                  <a:cubicBezTo>
                    <a:pt x="216" y="311"/>
                    <a:pt x="216" y="312"/>
                    <a:pt x="216" y="312"/>
                  </a:cubicBezTo>
                  <a:cubicBezTo>
                    <a:pt x="216" y="313"/>
                    <a:pt x="217" y="312"/>
                    <a:pt x="217" y="312"/>
                  </a:cubicBezTo>
                  <a:cubicBezTo>
                    <a:pt x="217" y="314"/>
                    <a:pt x="216" y="317"/>
                    <a:pt x="219" y="316"/>
                  </a:cubicBezTo>
                  <a:cubicBezTo>
                    <a:pt x="219" y="318"/>
                    <a:pt x="219" y="320"/>
                    <a:pt x="220" y="322"/>
                  </a:cubicBezTo>
                  <a:cubicBezTo>
                    <a:pt x="220" y="323"/>
                    <a:pt x="221" y="323"/>
                    <a:pt x="222" y="324"/>
                  </a:cubicBezTo>
                  <a:cubicBezTo>
                    <a:pt x="222" y="325"/>
                    <a:pt x="222" y="326"/>
                    <a:pt x="223" y="327"/>
                  </a:cubicBezTo>
                  <a:cubicBezTo>
                    <a:pt x="223" y="327"/>
                    <a:pt x="224" y="327"/>
                    <a:pt x="225" y="328"/>
                  </a:cubicBezTo>
                  <a:cubicBezTo>
                    <a:pt x="225" y="329"/>
                    <a:pt x="224" y="331"/>
                    <a:pt x="225" y="331"/>
                  </a:cubicBezTo>
                  <a:cubicBezTo>
                    <a:pt x="227" y="331"/>
                    <a:pt x="226" y="333"/>
                    <a:pt x="226" y="334"/>
                  </a:cubicBezTo>
                  <a:cubicBezTo>
                    <a:pt x="230" y="332"/>
                    <a:pt x="229" y="336"/>
                    <a:pt x="234" y="335"/>
                  </a:cubicBezTo>
                  <a:cubicBezTo>
                    <a:pt x="234" y="338"/>
                    <a:pt x="236" y="339"/>
                    <a:pt x="236" y="342"/>
                  </a:cubicBezTo>
                  <a:cubicBezTo>
                    <a:pt x="239" y="348"/>
                    <a:pt x="251" y="346"/>
                    <a:pt x="258" y="345"/>
                  </a:cubicBezTo>
                  <a:cubicBezTo>
                    <a:pt x="259" y="345"/>
                    <a:pt x="258" y="343"/>
                    <a:pt x="259" y="343"/>
                  </a:cubicBezTo>
                  <a:cubicBezTo>
                    <a:pt x="261" y="342"/>
                    <a:pt x="265" y="345"/>
                    <a:pt x="265" y="341"/>
                  </a:cubicBezTo>
                  <a:cubicBezTo>
                    <a:pt x="267" y="342"/>
                    <a:pt x="266" y="344"/>
                    <a:pt x="266" y="346"/>
                  </a:cubicBezTo>
                  <a:cubicBezTo>
                    <a:pt x="265" y="346"/>
                    <a:pt x="265" y="347"/>
                    <a:pt x="265" y="347"/>
                  </a:cubicBezTo>
                  <a:cubicBezTo>
                    <a:pt x="264" y="349"/>
                    <a:pt x="265" y="351"/>
                    <a:pt x="265" y="353"/>
                  </a:cubicBezTo>
                  <a:cubicBezTo>
                    <a:pt x="265" y="353"/>
                    <a:pt x="263" y="352"/>
                    <a:pt x="263" y="353"/>
                  </a:cubicBezTo>
                  <a:cubicBezTo>
                    <a:pt x="263" y="353"/>
                    <a:pt x="263" y="357"/>
                    <a:pt x="262" y="358"/>
                  </a:cubicBezTo>
                  <a:cubicBezTo>
                    <a:pt x="261" y="359"/>
                    <a:pt x="259" y="360"/>
                    <a:pt x="260" y="363"/>
                  </a:cubicBezTo>
                  <a:cubicBezTo>
                    <a:pt x="257" y="363"/>
                    <a:pt x="259" y="368"/>
                    <a:pt x="255" y="368"/>
                  </a:cubicBezTo>
                  <a:cubicBezTo>
                    <a:pt x="256" y="371"/>
                    <a:pt x="254" y="371"/>
                    <a:pt x="254" y="374"/>
                  </a:cubicBezTo>
                  <a:cubicBezTo>
                    <a:pt x="251" y="373"/>
                    <a:pt x="253" y="377"/>
                    <a:pt x="249" y="376"/>
                  </a:cubicBezTo>
                  <a:cubicBezTo>
                    <a:pt x="249" y="377"/>
                    <a:pt x="249" y="378"/>
                    <a:pt x="249" y="379"/>
                  </a:cubicBezTo>
                  <a:cubicBezTo>
                    <a:pt x="249" y="379"/>
                    <a:pt x="248" y="378"/>
                    <a:pt x="247" y="378"/>
                  </a:cubicBezTo>
                  <a:cubicBezTo>
                    <a:pt x="245" y="379"/>
                    <a:pt x="247" y="380"/>
                    <a:pt x="244" y="381"/>
                  </a:cubicBezTo>
                  <a:cubicBezTo>
                    <a:pt x="244" y="381"/>
                    <a:pt x="241" y="382"/>
                    <a:pt x="241" y="382"/>
                  </a:cubicBezTo>
                  <a:cubicBezTo>
                    <a:pt x="241" y="382"/>
                    <a:pt x="241" y="383"/>
                    <a:pt x="241" y="383"/>
                  </a:cubicBezTo>
                  <a:cubicBezTo>
                    <a:pt x="240" y="384"/>
                    <a:pt x="238" y="384"/>
                    <a:pt x="237" y="385"/>
                  </a:cubicBezTo>
                  <a:cubicBezTo>
                    <a:pt x="234" y="387"/>
                    <a:pt x="233" y="390"/>
                    <a:pt x="230" y="390"/>
                  </a:cubicBezTo>
                  <a:cubicBezTo>
                    <a:pt x="231" y="393"/>
                    <a:pt x="229" y="392"/>
                    <a:pt x="229" y="395"/>
                  </a:cubicBezTo>
                  <a:cubicBezTo>
                    <a:pt x="228" y="396"/>
                    <a:pt x="228" y="395"/>
                    <a:pt x="226" y="395"/>
                  </a:cubicBezTo>
                  <a:cubicBezTo>
                    <a:pt x="227" y="396"/>
                    <a:pt x="225" y="397"/>
                    <a:pt x="225" y="397"/>
                  </a:cubicBezTo>
                  <a:cubicBezTo>
                    <a:pt x="227" y="399"/>
                    <a:pt x="225" y="398"/>
                    <a:pt x="225" y="400"/>
                  </a:cubicBezTo>
                  <a:cubicBezTo>
                    <a:pt x="224" y="402"/>
                    <a:pt x="223" y="401"/>
                    <a:pt x="223" y="401"/>
                  </a:cubicBezTo>
                  <a:cubicBezTo>
                    <a:pt x="222" y="402"/>
                    <a:pt x="223" y="403"/>
                    <a:pt x="223" y="403"/>
                  </a:cubicBezTo>
                  <a:cubicBezTo>
                    <a:pt x="222" y="404"/>
                    <a:pt x="220" y="411"/>
                    <a:pt x="221" y="414"/>
                  </a:cubicBezTo>
                  <a:cubicBezTo>
                    <a:pt x="221" y="416"/>
                    <a:pt x="222" y="416"/>
                    <a:pt x="223" y="417"/>
                  </a:cubicBezTo>
                  <a:cubicBezTo>
                    <a:pt x="223" y="420"/>
                    <a:pt x="222" y="421"/>
                    <a:pt x="223" y="423"/>
                  </a:cubicBezTo>
                  <a:cubicBezTo>
                    <a:pt x="223" y="424"/>
                    <a:pt x="224" y="427"/>
                    <a:pt x="225" y="427"/>
                  </a:cubicBezTo>
                  <a:cubicBezTo>
                    <a:pt x="227" y="427"/>
                    <a:pt x="222" y="431"/>
                    <a:pt x="226" y="432"/>
                  </a:cubicBezTo>
                  <a:cubicBezTo>
                    <a:pt x="226" y="437"/>
                    <a:pt x="227" y="440"/>
                    <a:pt x="226" y="444"/>
                  </a:cubicBezTo>
                  <a:cubicBezTo>
                    <a:pt x="226" y="447"/>
                    <a:pt x="223" y="449"/>
                    <a:pt x="224" y="452"/>
                  </a:cubicBezTo>
                  <a:cubicBezTo>
                    <a:pt x="221" y="452"/>
                    <a:pt x="218" y="455"/>
                    <a:pt x="217" y="456"/>
                  </a:cubicBezTo>
                  <a:cubicBezTo>
                    <a:pt x="216" y="456"/>
                    <a:pt x="216" y="456"/>
                    <a:pt x="217" y="457"/>
                  </a:cubicBezTo>
                  <a:cubicBezTo>
                    <a:pt x="217" y="458"/>
                    <a:pt x="215" y="457"/>
                    <a:pt x="214" y="458"/>
                  </a:cubicBezTo>
                  <a:cubicBezTo>
                    <a:pt x="213" y="458"/>
                    <a:pt x="214" y="459"/>
                    <a:pt x="213" y="459"/>
                  </a:cubicBezTo>
                  <a:cubicBezTo>
                    <a:pt x="212" y="460"/>
                    <a:pt x="211" y="458"/>
                    <a:pt x="211" y="459"/>
                  </a:cubicBezTo>
                  <a:cubicBezTo>
                    <a:pt x="211" y="461"/>
                    <a:pt x="210" y="460"/>
                    <a:pt x="209" y="460"/>
                  </a:cubicBezTo>
                  <a:cubicBezTo>
                    <a:pt x="208" y="461"/>
                    <a:pt x="208" y="464"/>
                    <a:pt x="205" y="463"/>
                  </a:cubicBezTo>
                  <a:cubicBezTo>
                    <a:pt x="204" y="469"/>
                    <a:pt x="205" y="476"/>
                    <a:pt x="206" y="484"/>
                  </a:cubicBezTo>
                  <a:cubicBezTo>
                    <a:pt x="206" y="485"/>
                    <a:pt x="205" y="485"/>
                    <a:pt x="204" y="484"/>
                  </a:cubicBezTo>
                  <a:cubicBezTo>
                    <a:pt x="203" y="484"/>
                    <a:pt x="204" y="486"/>
                    <a:pt x="204" y="486"/>
                  </a:cubicBezTo>
                  <a:cubicBezTo>
                    <a:pt x="202" y="487"/>
                    <a:pt x="201" y="485"/>
                    <a:pt x="201" y="487"/>
                  </a:cubicBezTo>
                  <a:cubicBezTo>
                    <a:pt x="201" y="489"/>
                    <a:pt x="197" y="488"/>
                    <a:pt x="196" y="490"/>
                  </a:cubicBezTo>
                  <a:cubicBezTo>
                    <a:pt x="196" y="492"/>
                    <a:pt x="196" y="494"/>
                    <a:pt x="196" y="496"/>
                  </a:cubicBezTo>
                  <a:cubicBezTo>
                    <a:pt x="194" y="496"/>
                    <a:pt x="195" y="499"/>
                    <a:pt x="194" y="501"/>
                  </a:cubicBezTo>
                  <a:cubicBezTo>
                    <a:pt x="194" y="501"/>
                    <a:pt x="192" y="501"/>
                    <a:pt x="192" y="501"/>
                  </a:cubicBezTo>
                  <a:cubicBezTo>
                    <a:pt x="191" y="503"/>
                    <a:pt x="192" y="505"/>
                    <a:pt x="190" y="506"/>
                  </a:cubicBezTo>
                  <a:cubicBezTo>
                    <a:pt x="190" y="507"/>
                    <a:pt x="190" y="508"/>
                    <a:pt x="190" y="508"/>
                  </a:cubicBezTo>
                  <a:cubicBezTo>
                    <a:pt x="190" y="508"/>
                    <a:pt x="188" y="508"/>
                    <a:pt x="188" y="508"/>
                  </a:cubicBezTo>
                  <a:cubicBezTo>
                    <a:pt x="188" y="509"/>
                    <a:pt x="189" y="510"/>
                    <a:pt x="188" y="511"/>
                  </a:cubicBezTo>
                  <a:cubicBezTo>
                    <a:pt x="188" y="511"/>
                    <a:pt x="187" y="511"/>
                    <a:pt x="186" y="511"/>
                  </a:cubicBezTo>
                  <a:cubicBezTo>
                    <a:pt x="186" y="511"/>
                    <a:pt x="187" y="513"/>
                    <a:pt x="186" y="513"/>
                  </a:cubicBezTo>
                  <a:cubicBezTo>
                    <a:pt x="186" y="513"/>
                    <a:pt x="185" y="513"/>
                    <a:pt x="184" y="513"/>
                  </a:cubicBezTo>
                  <a:cubicBezTo>
                    <a:pt x="184" y="513"/>
                    <a:pt x="183" y="515"/>
                    <a:pt x="183" y="516"/>
                  </a:cubicBezTo>
                  <a:cubicBezTo>
                    <a:pt x="182" y="517"/>
                    <a:pt x="181" y="516"/>
                    <a:pt x="181" y="517"/>
                  </a:cubicBezTo>
                  <a:cubicBezTo>
                    <a:pt x="180" y="517"/>
                    <a:pt x="181" y="518"/>
                    <a:pt x="181" y="519"/>
                  </a:cubicBezTo>
                  <a:cubicBezTo>
                    <a:pt x="180" y="519"/>
                    <a:pt x="179" y="518"/>
                    <a:pt x="179" y="519"/>
                  </a:cubicBezTo>
                  <a:cubicBezTo>
                    <a:pt x="178" y="519"/>
                    <a:pt x="177" y="520"/>
                    <a:pt x="177" y="521"/>
                  </a:cubicBezTo>
                  <a:cubicBezTo>
                    <a:pt x="176" y="521"/>
                    <a:pt x="175" y="522"/>
                    <a:pt x="175" y="522"/>
                  </a:cubicBezTo>
                  <a:cubicBezTo>
                    <a:pt x="175" y="523"/>
                    <a:pt x="172" y="523"/>
                    <a:pt x="172" y="523"/>
                  </a:cubicBezTo>
                  <a:cubicBezTo>
                    <a:pt x="171" y="523"/>
                    <a:pt x="171" y="523"/>
                    <a:pt x="170" y="523"/>
                  </a:cubicBezTo>
                  <a:cubicBezTo>
                    <a:pt x="169" y="524"/>
                    <a:pt x="168" y="524"/>
                    <a:pt x="166" y="524"/>
                  </a:cubicBezTo>
                  <a:cubicBezTo>
                    <a:pt x="166" y="525"/>
                    <a:pt x="159" y="527"/>
                    <a:pt x="158" y="524"/>
                  </a:cubicBezTo>
                  <a:cubicBezTo>
                    <a:pt x="156" y="524"/>
                    <a:pt x="158" y="526"/>
                    <a:pt x="158" y="525"/>
                  </a:cubicBezTo>
                  <a:cubicBezTo>
                    <a:pt x="156" y="528"/>
                    <a:pt x="154" y="526"/>
                    <a:pt x="151" y="526"/>
                  </a:cubicBezTo>
                  <a:cubicBezTo>
                    <a:pt x="150" y="526"/>
                    <a:pt x="150" y="527"/>
                    <a:pt x="151" y="527"/>
                  </a:cubicBezTo>
                  <a:cubicBezTo>
                    <a:pt x="150" y="529"/>
                    <a:pt x="145" y="526"/>
                    <a:pt x="142" y="526"/>
                  </a:cubicBezTo>
                  <a:cubicBezTo>
                    <a:pt x="142" y="521"/>
                    <a:pt x="138" y="519"/>
                    <a:pt x="141" y="515"/>
                  </a:cubicBezTo>
                  <a:cubicBezTo>
                    <a:pt x="138" y="513"/>
                    <a:pt x="136" y="512"/>
                    <a:pt x="137" y="507"/>
                  </a:cubicBezTo>
                  <a:cubicBezTo>
                    <a:pt x="134" y="510"/>
                    <a:pt x="136" y="509"/>
                    <a:pt x="135" y="504"/>
                  </a:cubicBezTo>
                  <a:cubicBezTo>
                    <a:pt x="134" y="500"/>
                    <a:pt x="128" y="496"/>
                    <a:pt x="129" y="491"/>
                  </a:cubicBezTo>
                  <a:cubicBezTo>
                    <a:pt x="128" y="490"/>
                    <a:pt x="128" y="493"/>
                    <a:pt x="128" y="493"/>
                  </a:cubicBezTo>
                  <a:cubicBezTo>
                    <a:pt x="126" y="492"/>
                    <a:pt x="128" y="486"/>
                    <a:pt x="126" y="489"/>
                  </a:cubicBezTo>
                  <a:cubicBezTo>
                    <a:pt x="125" y="488"/>
                    <a:pt x="125" y="484"/>
                    <a:pt x="125" y="482"/>
                  </a:cubicBezTo>
                  <a:cubicBezTo>
                    <a:pt x="126" y="480"/>
                    <a:pt x="126" y="478"/>
                    <a:pt x="124" y="474"/>
                  </a:cubicBezTo>
                  <a:cubicBezTo>
                    <a:pt x="125" y="472"/>
                    <a:pt x="122" y="473"/>
                    <a:pt x="121" y="473"/>
                  </a:cubicBezTo>
                  <a:cubicBezTo>
                    <a:pt x="121" y="472"/>
                    <a:pt x="124" y="470"/>
                    <a:pt x="120" y="471"/>
                  </a:cubicBezTo>
                  <a:cubicBezTo>
                    <a:pt x="119" y="470"/>
                    <a:pt x="120" y="468"/>
                    <a:pt x="120" y="468"/>
                  </a:cubicBezTo>
                  <a:cubicBezTo>
                    <a:pt x="119" y="468"/>
                    <a:pt x="118" y="468"/>
                    <a:pt x="118" y="468"/>
                  </a:cubicBezTo>
                  <a:cubicBezTo>
                    <a:pt x="117" y="468"/>
                    <a:pt x="120" y="464"/>
                    <a:pt x="117" y="465"/>
                  </a:cubicBezTo>
                  <a:cubicBezTo>
                    <a:pt x="117" y="464"/>
                    <a:pt x="118" y="463"/>
                    <a:pt x="118" y="461"/>
                  </a:cubicBezTo>
                  <a:cubicBezTo>
                    <a:pt x="116" y="461"/>
                    <a:pt x="118" y="457"/>
                    <a:pt x="115" y="458"/>
                  </a:cubicBezTo>
                  <a:cubicBezTo>
                    <a:pt x="114" y="449"/>
                    <a:pt x="115" y="446"/>
                    <a:pt x="120" y="440"/>
                  </a:cubicBezTo>
                  <a:cubicBezTo>
                    <a:pt x="119" y="439"/>
                    <a:pt x="121" y="435"/>
                    <a:pt x="119" y="436"/>
                  </a:cubicBezTo>
                  <a:cubicBezTo>
                    <a:pt x="118" y="434"/>
                    <a:pt x="121" y="435"/>
                    <a:pt x="121" y="435"/>
                  </a:cubicBezTo>
                  <a:cubicBezTo>
                    <a:pt x="122" y="434"/>
                    <a:pt x="121" y="432"/>
                    <a:pt x="122" y="433"/>
                  </a:cubicBezTo>
                  <a:cubicBezTo>
                    <a:pt x="122" y="431"/>
                    <a:pt x="122" y="422"/>
                    <a:pt x="120" y="425"/>
                  </a:cubicBezTo>
                  <a:cubicBezTo>
                    <a:pt x="119" y="423"/>
                    <a:pt x="120" y="421"/>
                    <a:pt x="120" y="419"/>
                  </a:cubicBezTo>
                  <a:cubicBezTo>
                    <a:pt x="119" y="417"/>
                    <a:pt x="120" y="415"/>
                    <a:pt x="120" y="413"/>
                  </a:cubicBezTo>
                  <a:cubicBezTo>
                    <a:pt x="119" y="412"/>
                    <a:pt x="118" y="412"/>
                    <a:pt x="118" y="412"/>
                  </a:cubicBezTo>
                  <a:cubicBezTo>
                    <a:pt x="117" y="411"/>
                    <a:pt x="119" y="411"/>
                    <a:pt x="119" y="410"/>
                  </a:cubicBezTo>
                  <a:cubicBezTo>
                    <a:pt x="119" y="410"/>
                    <a:pt x="118" y="409"/>
                    <a:pt x="118" y="409"/>
                  </a:cubicBezTo>
                  <a:cubicBezTo>
                    <a:pt x="117" y="407"/>
                    <a:pt x="117" y="407"/>
                    <a:pt x="116" y="406"/>
                  </a:cubicBezTo>
                  <a:cubicBezTo>
                    <a:pt x="115" y="406"/>
                    <a:pt x="116" y="404"/>
                    <a:pt x="116" y="404"/>
                  </a:cubicBezTo>
                  <a:cubicBezTo>
                    <a:pt x="116" y="404"/>
                    <a:pt x="113" y="404"/>
                    <a:pt x="114" y="403"/>
                  </a:cubicBezTo>
                  <a:cubicBezTo>
                    <a:pt x="114" y="403"/>
                    <a:pt x="115" y="403"/>
                    <a:pt x="115" y="403"/>
                  </a:cubicBezTo>
                  <a:cubicBezTo>
                    <a:pt x="113" y="401"/>
                    <a:pt x="112" y="401"/>
                    <a:pt x="110" y="399"/>
                  </a:cubicBezTo>
                  <a:cubicBezTo>
                    <a:pt x="109" y="399"/>
                    <a:pt x="110" y="398"/>
                    <a:pt x="109" y="398"/>
                  </a:cubicBezTo>
                  <a:cubicBezTo>
                    <a:pt x="108" y="398"/>
                    <a:pt x="108" y="396"/>
                    <a:pt x="106" y="396"/>
                  </a:cubicBezTo>
                  <a:cubicBezTo>
                    <a:pt x="104" y="388"/>
                    <a:pt x="106" y="381"/>
                    <a:pt x="106" y="373"/>
                  </a:cubicBezTo>
                  <a:cubicBezTo>
                    <a:pt x="106" y="371"/>
                    <a:pt x="103" y="374"/>
                    <a:pt x="104" y="370"/>
                  </a:cubicBezTo>
                  <a:cubicBezTo>
                    <a:pt x="99" y="370"/>
                    <a:pt x="94" y="369"/>
                    <a:pt x="91" y="368"/>
                  </a:cubicBezTo>
                  <a:cubicBezTo>
                    <a:pt x="92" y="363"/>
                    <a:pt x="88" y="368"/>
                    <a:pt x="89" y="363"/>
                  </a:cubicBezTo>
                  <a:cubicBezTo>
                    <a:pt x="85" y="362"/>
                    <a:pt x="84" y="361"/>
                    <a:pt x="78" y="362"/>
                  </a:cubicBezTo>
                  <a:cubicBezTo>
                    <a:pt x="78" y="362"/>
                    <a:pt x="76" y="363"/>
                    <a:pt x="75" y="363"/>
                  </a:cubicBezTo>
                  <a:cubicBezTo>
                    <a:pt x="74" y="363"/>
                    <a:pt x="72" y="365"/>
                    <a:pt x="69" y="364"/>
                  </a:cubicBezTo>
                  <a:cubicBezTo>
                    <a:pt x="71" y="366"/>
                    <a:pt x="72" y="365"/>
                    <a:pt x="67" y="366"/>
                  </a:cubicBezTo>
                  <a:cubicBezTo>
                    <a:pt x="64" y="367"/>
                    <a:pt x="62" y="368"/>
                    <a:pt x="57" y="368"/>
                  </a:cubicBezTo>
                  <a:cubicBezTo>
                    <a:pt x="55" y="368"/>
                    <a:pt x="55" y="367"/>
                    <a:pt x="54" y="367"/>
                  </a:cubicBezTo>
                  <a:cubicBezTo>
                    <a:pt x="47" y="366"/>
                    <a:pt x="41" y="370"/>
                    <a:pt x="36" y="369"/>
                  </a:cubicBezTo>
                  <a:cubicBezTo>
                    <a:pt x="36" y="366"/>
                    <a:pt x="32" y="367"/>
                    <a:pt x="31" y="366"/>
                  </a:cubicBezTo>
                  <a:cubicBezTo>
                    <a:pt x="30" y="366"/>
                    <a:pt x="31" y="364"/>
                    <a:pt x="31" y="364"/>
                  </a:cubicBezTo>
                  <a:cubicBezTo>
                    <a:pt x="30" y="364"/>
                    <a:pt x="28" y="364"/>
                    <a:pt x="28" y="364"/>
                  </a:cubicBezTo>
                  <a:cubicBezTo>
                    <a:pt x="28" y="364"/>
                    <a:pt x="28" y="362"/>
                    <a:pt x="28" y="362"/>
                  </a:cubicBezTo>
                  <a:cubicBezTo>
                    <a:pt x="27" y="362"/>
                    <a:pt x="26" y="363"/>
                    <a:pt x="26" y="361"/>
                  </a:cubicBezTo>
                  <a:cubicBezTo>
                    <a:pt x="26" y="361"/>
                    <a:pt x="24" y="359"/>
                    <a:pt x="24" y="359"/>
                  </a:cubicBezTo>
                  <a:cubicBezTo>
                    <a:pt x="24" y="359"/>
                    <a:pt x="24" y="358"/>
                    <a:pt x="23" y="358"/>
                  </a:cubicBezTo>
                  <a:cubicBezTo>
                    <a:pt x="22" y="358"/>
                    <a:pt x="22" y="357"/>
                    <a:pt x="22" y="356"/>
                  </a:cubicBezTo>
                  <a:cubicBezTo>
                    <a:pt x="22" y="355"/>
                    <a:pt x="21" y="356"/>
                    <a:pt x="20" y="355"/>
                  </a:cubicBezTo>
                  <a:cubicBezTo>
                    <a:pt x="20" y="355"/>
                    <a:pt x="21" y="354"/>
                    <a:pt x="20" y="354"/>
                  </a:cubicBezTo>
                  <a:cubicBezTo>
                    <a:pt x="20" y="353"/>
                    <a:pt x="18" y="354"/>
                    <a:pt x="18" y="353"/>
                  </a:cubicBezTo>
                  <a:cubicBezTo>
                    <a:pt x="18" y="352"/>
                    <a:pt x="19" y="351"/>
                    <a:pt x="19" y="352"/>
                  </a:cubicBezTo>
                  <a:cubicBezTo>
                    <a:pt x="18" y="348"/>
                    <a:pt x="14" y="349"/>
                    <a:pt x="15" y="346"/>
                  </a:cubicBezTo>
                  <a:cubicBezTo>
                    <a:pt x="10" y="347"/>
                    <a:pt x="12" y="342"/>
                    <a:pt x="8" y="343"/>
                  </a:cubicBezTo>
                  <a:cubicBezTo>
                    <a:pt x="8" y="342"/>
                    <a:pt x="9" y="341"/>
                    <a:pt x="9" y="340"/>
                  </a:cubicBezTo>
                  <a:cubicBezTo>
                    <a:pt x="9" y="339"/>
                    <a:pt x="6" y="339"/>
                    <a:pt x="5" y="339"/>
                  </a:cubicBezTo>
                  <a:cubicBezTo>
                    <a:pt x="6" y="337"/>
                    <a:pt x="3" y="337"/>
                    <a:pt x="3" y="336"/>
                  </a:cubicBezTo>
                  <a:cubicBezTo>
                    <a:pt x="3" y="335"/>
                    <a:pt x="5" y="335"/>
                    <a:pt x="3" y="333"/>
                  </a:cubicBezTo>
                  <a:cubicBezTo>
                    <a:pt x="3" y="332"/>
                    <a:pt x="2" y="333"/>
                    <a:pt x="2" y="332"/>
                  </a:cubicBezTo>
                  <a:cubicBezTo>
                    <a:pt x="2" y="331"/>
                    <a:pt x="1" y="328"/>
                    <a:pt x="0" y="328"/>
                  </a:cubicBezTo>
                  <a:cubicBezTo>
                    <a:pt x="0" y="326"/>
                    <a:pt x="2" y="327"/>
                    <a:pt x="3" y="327"/>
                  </a:cubicBezTo>
                  <a:cubicBezTo>
                    <a:pt x="4" y="326"/>
                    <a:pt x="3" y="324"/>
                    <a:pt x="5" y="324"/>
                  </a:cubicBezTo>
                  <a:cubicBezTo>
                    <a:pt x="5" y="319"/>
                    <a:pt x="5" y="313"/>
                    <a:pt x="5" y="308"/>
                  </a:cubicBezTo>
                  <a:cubicBezTo>
                    <a:pt x="5" y="307"/>
                    <a:pt x="3" y="307"/>
                    <a:pt x="3" y="307"/>
                  </a:cubicBezTo>
                  <a:cubicBezTo>
                    <a:pt x="3" y="306"/>
                    <a:pt x="4" y="305"/>
                    <a:pt x="4" y="305"/>
                  </a:cubicBezTo>
                  <a:cubicBezTo>
                    <a:pt x="4" y="303"/>
                    <a:pt x="3" y="303"/>
                    <a:pt x="3" y="301"/>
                  </a:cubicBezTo>
                  <a:cubicBezTo>
                    <a:pt x="7" y="305"/>
                    <a:pt x="3" y="294"/>
                    <a:pt x="7" y="298"/>
                  </a:cubicBezTo>
                  <a:cubicBezTo>
                    <a:pt x="8" y="297"/>
                    <a:pt x="7" y="294"/>
                    <a:pt x="8" y="292"/>
                  </a:cubicBezTo>
                  <a:cubicBezTo>
                    <a:pt x="8" y="292"/>
                    <a:pt x="10" y="293"/>
                    <a:pt x="10" y="292"/>
                  </a:cubicBezTo>
                  <a:cubicBezTo>
                    <a:pt x="10" y="292"/>
                    <a:pt x="8" y="291"/>
                    <a:pt x="9" y="290"/>
                  </a:cubicBezTo>
                  <a:cubicBezTo>
                    <a:pt x="12" y="289"/>
                    <a:pt x="12" y="284"/>
                    <a:pt x="15" y="283"/>
                  </a:cubicBezTo>
                  <a:cubicBezTo>
                    <a:pt x="15" y="280"/>
                    <a:pt x="19" y="280"/>
                    <a:pt x="18" y="276"/>
                  </a:cubicBezTo>
                  <a:cubicBezTo>
                    <a:pt x="20" y="277"/>
                    <a:pt x="20" y="275"/>
                    <a:pt x="20" y="274"/>
                  </a:cubicBezTo>
                  <a:cubicBezTo>
                    <a:pt x="26" y="274"/>
                    <a:pt x="30" y="272"/>
                    <a:pt x="30" y="265"/>
                  </a:cubicBezTo>
                  <a:cubicBezTo>
                    <a:pt x="34" y="266"/>
                    <a:pt x="30" y="259"/>
                    <a:pt x="34" y="260"/>
                  </a:cubicBezTo>
                  <a:cubicBezTo>
                    <a:pt x="34" y="258"/>
                    <a:pt x="34" y="256"/>
                    <a:pt x="34" y="254"/>
                  </a:cubicBezTo>
                  <a:cubicBezTo>
                    <a:pt x="35" y="254"/>
                    <a:pt x="36" y="253"/>
                    <a:pt x="37" y="253"/>
                  </a:cubicBezTo>
                  <a:cubicBezTo>
                    <a:pt x="39" y="251"/>
                    <a:pt x="41" y="250"/>
                    <a:pt x="42" y="248"/>
                  </a:cubicBezTo>
                  <a:cubicBezTo>
                    <a:pt x="43" y="247"/>
                    <a:pt x="43" y="248"/>
                    <a:pt x="43" y="247"/>
                  </a:cubicBezTo>
                  <a:cubicBezTo>
                    <a:pt x="43" y="246"/>
                    <a:pt x="46" y="246"/>
                    <a:pt x="45" y="244"/>
                  </a:cubicBezTo>
                  <a:cubicBezTo>
                    <a:pt x="49" y="245"/>
                    <a:pt x="50" y="241"/>
                    <a:pt x="54" y="242"/>
                  </a:cubicBezTo>
                  <a:cubicBezTo>
                    <a:pt x="52" y="245"/>
                    <a:pt x="58" y="242"/>
                    <a:pt x="57" y="246"/>
                  </a:cubicBezTo>
                  <a:cubicBezTo>
                    <a:pt x="58" y="244"/>
                    <a:pt x="66" y="247"/>
                    <a:pt x="66" y="243"/>
                  </a:cubicBezTo>
                  <a:cubicBezTo>
                    <a:pt x="71" y="242"/>
                    <a:pt x="74" y="241"/>
                    <a:pt x="77" y="238"/>
                  </a:cubicBezTo>
                  <a:cubicBezTo>
                    <a:pt x="78" y="238"/>
                    <a:pt x="79" y="238"/>
                    <a:pt x="79" y="237"/>
                  </a:cubicBezTo>
                  <a:cubicBezTo>
                    <a:pt x="81" y="237"/>
                    <a:pt x="81" y="238"/>
                    <a:pt x="83" y="238"/>
                  </a:cubicBezTo>
                  <a:cubicBezTo>
                    <a:pt x="85" y="238"/>
                    <a:pt x="87" y="237"/>
                    <a:pt x="89" y="237"/>
                  </a:cubicBezTo>
                  <a:cubicBezTo>
                    <a:pt x="89" y="237"/>
                    <a:pt x="89" y="238"/>
                    <a:pt x="90" y="238"/>
                  </a:cubicBezTo>
                  <a:cubicBezTo>
                    <a:pt x="92" y="238"/>
                    <a:pt x="96" y="240"/>
                    <a:pt x="100" y="239"/>
                  </a:cubicBezTo>
                  <a:cubicBezTo>
                    <a:pt x="102" y="239"/>
                    <a:pt x="105" y="236"/>
                    <a:pt x="107" y="238"/>
                  </a:cubicBezTo>
                  <a:cubicBezTo>
                    <a:pt x="109" y="240"/>
                    <a:pt x="108" y="238"/>
                    <a:pt x="111" y="238"/>
                  </a:cubicBezTo>
                  <a:cubicBezTo>
                    <a:pt x="111" y="239"/>
                    <a:pt x="112" y="239"/>
                    <a:pt x="112" y="240"/>
                  </a:cubicBezTo>
                  <a:cubicBezTo>
                    <a:pt x="112" y="240"/>
                    <a:pt x="110" y="241"/>
                    <a:pt x="110" y="241"/>
                  </a:cubicBezTo>
                  <a:cubicBezTo>
                    <a:pt x="110" y="242"/>
                    <a:pt x="111" y="241"/>
                    <a:pt x="111" y="242"/>
                  </a:cubicBezTo>
                  <a:cubicBezTo>
                    <a:pt x="111" y="243"/>
                    <a:pt x="110" y="243"/>
                    <a:pt x="110" y="243"/>
                  </a:cubicBezTo>
                  <a:cubicBezTo>
                    <a:pt x="110" y="244"/>
                    <a:pt x="111" y="244"/>
                    <a:pt x="111" y="245"/>
                  </a:cubicBezTo>
                  <a:cubicBezTo>
                    <a:pt x="111" y="247"/>
                    <a:pt x="109" y="249"/>
                    <a:pt x="112" y="252"/>
                  </a:cubicBezTo>
                  <a:cubicBezTo>
                    <a:pt x="112" y="255"/>
                    <a:pt x="113" y="251"/>
                    <a:pt x="115" y="253"/>
                  </a:cubicBezTo>
                  <a:cubicBezTo>
                    <a:pt x="114" y="254"/>
                    <a:pt x="116" y="254"/>
                    <a:pt x="117" y="254"/>
                  </a:cubicBezTo>
                  <a:cubicBezTo>
                    <a:pt x="117" y="255"/>
                    <a:pt x="116" y="256"/>
                    <a:pt x="117" y="256"/>
                  </a:cubicBezTo>
                  <a:cubicBezTo>
                    <a:pt x="118" y="257"/>
                    <a:pt x="120" y="256"/>
                    <a:pt x="120" y="257"/>
                  </a:cubicBezTo>
                  <a:cubicBezTo>
                    <a:pt x="122" y="256"/>
                    <a:pt x="125" y="260"/>
                    <a:pt x="126" y="257"/>
                  </a:cubicBezTo>
                  <a:cubicBezTo>
                    <a:pt x="127" y="257"/>
                    <a:pt x="127" y="259"/>
                    <a:pt x="127" y="259"/>
                  </a:cubicBezTo>
                  <a:cubicBezTo>
                    <a:pt x="129" y="260"/>
                    <a:pt x="130" y="259"/>
                    <a:pt x="132" y="260"/>
                  </a:cubicBezTo>
                  <a:cubicBezTo>
                    <a:pt x="132" y="260"/>
                    <a:pt x="132" y="262"/>
                    <a:pt x="133" y="262"/>
                  </a:cubicBezTo>
                  <a:cubicBezTo>
                    <a:pt x="133" y="262"/>
                    <a:pt x="135" y="262"/>
                    <a:pt x="135" y="262"/>
                  </a:cubicBezTo>
                  <a:cubicBezTo>
                    <a:pt x="136" y="263"/>
                    <a:pt x="136" y="262"/>
                    <a:pt x="138" y="263"/>
                  </a:cubicBezTo>
                  <a:cubicBezTo>
                    <a:pt x="138" y="263"/>
                    <a:pt x="138" y="265"/>
                    <a:pt x="139" y="265"/>
                  </a:cubicBezTo>
                  <a:cubicBezTo>
                    <a:pt x="139" y="265"/>
                    <a:pt x="140" y="264"/>
                    <a:pt x="141" y="264"/>
                  </a:cubicBezTo>
                  <a:cubicBezTo>
                    <a:pt x="141" y="264"/>
                    <a:pt x="142" y="265"/>
                    <a:pt x="142" y="265"/>
                  </a:cubicBezTo>
                  <a:cubicBezTo>
                    <a:pt x="143" y="265"/>
                    <a:pt x="144" y="265"/>
                    <a:pt x="144" y="265"/>
                  </a:cubicBezTo>
                  <a:cubicBezTo>
                    <a:pt x="145" y="264"/>
                    <a:pt x="146" y="263"/>
                    <a:pt x="146" y="263"/>
                  </a:cubicBezTo>
                  <a:cubicBezTo>
                    <a:pt x="146" y="263"/>
                    <a:pt x="148" y="262"/>
                    <a:pt x="147" y="262"/>
                  </a:cubicBezTo>
                  <a:cubicBezTo>
                    <a:pt x="145" y="260"/>
                    <a:pt x="150" y="261"/>
                    <a:pt x="150" y="257"/>
                  </a:cubicBezTo>
                  <a:cubicBezTo>
                    <a:pt x="153" y="258"/>
                    <a:pt x="153" y="255"/>
                    <a:pt x="156" y="256"/>
                  </a:cubicBezTo>
                  <a:cubicBezTo>
                    <a:pt x="156" y="256"/>
                    <a:pt x="157" y="257"/>
                    <a:pt x="157" y="257"/>
                  </a:cubicBezTo>
                  <a:cubicBezTo>
                    <a:pt x="158" y="257"/>
                    <a:pt x="159" y="257"/>
                    <a:pt x="161" y="257"/>
                  </a:cubicBezTo>
                  <a:cubicBezTo>
                    <a:pt x="161" y="257"/>
                    <a:pt x="162" y="259"/>
                    <a:pt x="162" y="259"/>
                  </a:cubicBezTo>
                  <a:cubicBezTo>
                    <a:pt x="163" y="259"/>
                    <a:pt x="164" y="258"/>
                    <a:pt x="165" y="258"/>
                  </a:cubicBezTo>
                  <a:cubicBezTo>
                    <a:pt x="165" y="258"/>
                    <a:pt x="165" y="260"/>
                    <a:pt x="165" y="260"/>
                  </a:cubicBezTo>
                  <a:cubicBezTo>
                    <a:pt x="166" y="260"/>
                    <a:pt x="168" y="258"/>
                    <a:pt x="169" y="259"/>
                  </a:cubicBezTo>
                  <a:cubicBezTo>
                    <a:pt x="170" y="260"/>
                    <a:pt x="167" y="260"/>
                    <a:pt x="167" y="260"/>
                  </a:cubicBezTo>
                  <a:cubicBezTo>
                    <a:pt x="168" y="262"/>
                    <a:pt x="174" y="262"/>
                    <a:pt x="177" y="262"/>
                  </a:cubicBezTo>
                  <a:cubicBezTo>
                    <a:pt x="176" y="266"/>
                    <a:pt x="185" y="264"/>
                    <a:pt x="186" y="262"/>
                  </a:cubicBezTo>
                  <a:cubicBezTo>
                    <a:pt x="187" y="263"/>
                    <a:pt x="191" y="261"/>
                    <a:pt x="192" y="262"/>
                  </a:cubicBezTo>
                  <a:cubicBezTo>
                    <a:pt x="193" y="263"/>
                    <a:pt x="192" y="262"/>
                    <a:pt x="194" y="262"/>
                  </a:cubicBezTo>
                  <a:cubicBezTo>
                    <a:pt x="196" y="262"/>
                    <a:pt x="197" y="263"/>
                    <a:pt x="199" y="263"/>
                  </a:cubicBezTo>
                  <a:cubicBezTo>
                    <a:pt x="201" y="263"/>
                    <a:pt x="201" y="261"/>
                    <a:pt x="204" y="261"/>
                  </a:cubicBezTo>
                  <a:cubicBezTo>
                    <a:pt x="204" y="259"/>
                    <a:pt x="204" y="256"/>
                    <a:pt x="206" y="255"/>
                  </a:cubicBezTo>
                  <a:cubicBezTo>
                    <a:pt x="207" y="254"/>
                    <a:pt x="205" y="253"/>
                    <a:pt x="205" y="251"/>
                  </a:cubicBezTo>
                  <a:cubicBezTo>
                    <a:pt x="209" y="252"/>
                    <a:pt x="208" y="246"/>
                    <a:pt x="211" y="249"/>
                  </a:cubicBezTo>
                  <a:cubicBezTo>
                    <a:pt x="212" y="245"/>
                    <a:pt x="210" y="244"/>
                    <a:pt x="207" y="244"/>
                  </a:cubicBezTo>
                  <a:cubicBezTo>
                    <a:pt x="208" y="243"/>
                    <a:pt x="208" y="242"/>
                    <a:pt x="208" y="240"/>
                  </a:cubicBezTo>
                  <a:cubicBezTo>
                    <a:pt x="207" y="237"/>
                    <a:pt x="202" y="239"/>
                    <a:pt x="201" y="236"/>
                  </a:cubicBezTo>
                  <a:cubicBezTo>
                    <a:pt x="199" y="237"/>
                    <a:pt x="196" y="237"/>
                    <a:pt x="195" y="239"/>
                  </a:cubicBezTo>
                  <a:cubicBezTo>
                    <a:pt x="194" y="239"/>
                    <a:pt x="194" y="237"/>
                    <a:pt x="194" y="237"/>
                  </a:cubicBezTo>
                  <a:cubicBezTo>
                    <a:pt x="192" y="236"/>
                    <a:pt x="189" y="238"/>
                    <a:pt x="187" y="237"/>
                  </a:cubicBezTo>
                  <a:cubicBezTo>
                    <a:pt x="186" y="238"/>
                    <a:pt x="186" y="239"/>
                    <a:pt x="184" y="239"/>
                  </a:cubicBezTo>
                  <a:cubicBezTo>
                    <a:pt x="182" y="239"/>
                    <a:pt x="182" y="235"/>
                    <a:pt x="178" y="236"/>
                  </a:cubicBezTo>
                  <a:cubicBezTo>
                    <a:pt x="178" y="234"/>
                    <a:pt x="177" y="234"/>
                    <a:pt x="177" y="232"/>
                  </a:cubicBezTo>
                  <a:cubicBezTo>
                    <a:pt x="176" y="232"/>
                    <a:pt x="175" y="232"/>
                    <a:pt x="175" y="231"/>
                  </a:cubicBezTo>
                  <a:cubicBezTo>
                    <a:pt x="174" y="230"/>
                    <a:pt x="173" y="230"/>
                    <a:pt x="171" y="229"/>
                  </a:cubicBezTo>
                  <a:cubicBezTo>
                    <a:pt x="173" y="227"/>
                    <a:pt x="172" y="221"/>
                    <a:pt x="171" y="219"/>
                  </a:cubicBezTo>
                  <a:cubicBezTo>
                    <a:pt x="169" y="221"/>
                    <a:pt x="166" y="217"/>
                    <a:pt x="165" y="222"/>
                  </a:cubicBezTo>
                  <a:cubicBezTo>
                    <a:pt x="162" y="220"/>
                    <a:pt x="162" y="223"/>
                    <a:pt x="160" y="221"/>
                  </a:cubicBezTo>
                  <a:cubicBezTo>
                    <a:pt x="160" y="222"/>
                    <a:pt x="159" y="223"/>
                    <a:pt x="159" y="223"/>
                  </a:cubicBezTo>
                  <a:cubicBezTo>
                    <a:pt x="159" y="223"/>
                    <a:pt x="160" y="224"/>
                    <a:pt x="161" y="225"/>
                  </a:cubicBezTo>
                  <a:cubicBezTo>
                    <a:pt x="161" y="225"/>
                    <a:pt x="161" y="227"/>
                    <a:pt x="162" y="227"/>
                  </a:cubicBezTo>
                  <a:cubicBezTo>
                    <a:pt x="162" y="230"/>
                    <a:pt x="162" y="229"/>
                    <a:pt x="163" y="230"/>
                  </a:cubicBezTo>
                  <a:cubicBezTo>
                    <a:pt x="164" y="232"/>
                    <a:pt x="162" y="232"/>
                    <a:pt x="162" y="232"/>
                  </a:cubicBezTo>
                  <a:cubicBezTo>
                    <a:pt x="161" y="233"/>
                    <a:pt x="160" y="236"/>
                    <a:pt x="160" y="235"/>
                  </a:cubicBezTo>
                  <a:cubicBezTo>
                    <a:pt x="158" y="233"/>
                    <a:pt x="160" y="238"/>
                    <a:pt x="156" y="237"/>
                  </a:cubicBezTo>
                  <a:cubicBezTo>
                    <a:pt x="155" y="236"/>
                    <a:pt x="155" y="235"/>
                    <a:pt x="154" y="235"/>
                  </a:cubicBezTo>
                  <a:cubicBezTo>
                    <a:pt x="154" y="234"/>
                    <a:pt x="155" y="233"/>
                    <a:pt x="156" y="233"/>
                  </a:cubicBezTo>
                  <a:cubicBezTo>
                    <a:pt x="155" y="232"/>
                    <a:pt x="151" y="231"/>
                    <a:pt x="154" y="229"/>
                  </a:cubicBezTo>
                  <a:cubicBezTo>
                    <a:pt x="153" y="228"/>
                    <a:pt x="151" y="229"/>
                    <a:pt x="150" y="229"/>
                  </a:cubicBezTo>
                  <a:cubicBezTo>
                    <a:pt x="149" y="228"/>
                    <a:pt x="152" y="228"/>
                    <a:pt x="152" y="228"/>
                  </a:cubicBezTo>
                  <a:cubicBezTo>
                    <a:pt x="152" y="227"/>
                    <a:pt x="150" y="225"/>
                    <a:pt x="147" y="224"/>
                  </a:cubicBezTo>
                  <a:cubicBezTo>
                    <a:pt x="148" y="219"/>
                    <a:pt x="145" y="218"/>
                    <a:pt x="145" y="214"/>
                  </a:cubicBezTo>
                  <a:cubicBezTo>
                    <a:pt x="146" y="213"/>
                    <a:pt x="143" y="214"/>
                    <a:pt x="142" y="213"/>
                  </a:cubicBezTo>
                  <a:cubicBezTo>
                    <a:pt x="142" y="213"/>
                    <a:pt x="144" y="212"/>
                    <a:pt x="143" y="211"/>
                  </a:cubicBezTo>
                  <a:cubicBezTo>
                    <a:pt x="141" y="210"/>
                    <a:pt x="141" y="212"/>
                    <a:pt x="140" y="210"/>
                  </a:cubicBezTo>
                  <a:cubicBezTo>
                    <a:pt x="139" y="210"/>
                    <a:pt x="141" y="209"/>
                    <a:pt x="141" y="208"/>
                  </a:cubicBezTo>
                  <a:cubicBezTo>
                    <a:pt x="140" y="208"/>
                    <a:pt x="139" y="209"/>
                    <a:pt x="140" y="209"/>
                  </a:cubicBezTo>
                  <a:cubicBezTo>
                    <a:pt x="139" y="210"/>
                    <a:pt x="139" y="208"/>
                    <a:pt x="139" y="208"/>
                  </a:cubicBezTo>
                  <a:cubicBezTo>
                    <a:pt x="135" y="208"/>
                    <a:pt x="135" y="205"/>
                    <a:pt x="131" y="206"/>
                  </a:cubicBezTo>
                  <a:cubicBezTo>
                    <a:pt x="131" y="204"/>
                    <a:pt x="130" y="204"/>
                    <a:pt x="129" y="204"/>
                  </a:cubicBezTo>
                  <a:cubicBezTo>
                    <a:pt x="129" y="203"/>
                    <a:pt x="129" y="202"/>
                    <a:pt x="129" y="202"/>
                  </a:cubicBezTo>
                  <a:cubicBezTo>
                    <a:pt x="129" y="201"/>
                    <a:pt x="127" y="202"/>
                    <a:pt x="127" y="202"/>
                  </a:cubicBezTo>
                  <a:cubicBezTo>
                    <a:pt x="127" y="202"/>
                    <a:pt x="127" y="198"/>
                    <a:pt x="126" y="199"/>
                  </a:cubicBezTo>
                  <a:cubicBezTo>
                    <a:pt x="126" y="200"/>
                    <a:pt x="125" y="199"/>
                    <a:pt x="124" y="198"/>
                  </a:cubicBezTo>
                  <a:cubicBezTo>
                    <a:pt x="124" y="197"/>
                    <a:pt x="123" y="197"/>
                    <a:pt x="123" y="196"/>
                  </a:cubicBezTo>
                  <a:cubicBezTo>
                    <a:pt x="120" y="196"/>
                    <a:pt x="121" y="197"/>
                    <a:pt x="118" y="196"/>
                  </a:cubicBezTo>
                  <a:cubicBezTo>
                    <a:pt x="117" y="196"/>
                    <a:pt x="117" y="198"/>
                    <a:pt x="116" y="198"/>
                  </a:cubicBezTo>
                  <a:cubicBezTo>
                    <a:pt x="115" y="200"/>
                    <a:pt x="117" y="200"/>
                    <a:pt x="118" y="202"/>
                  </a:cubicBezTo>
                  <a:cubicBezTo>
                    <a:pt x="118" y="202"/>
                    <a:pt x="119" y="204"/>
                    <a:pt x="120" y="205"/>
                  </a:cubicBezTo>
                  <a:cubicBezTo>
                    <a:pt x="120" y="205"/>
                    <a:pt x="120" y="206"/>
                    <a:pt x="121" y="206"/>
                  </a:cubicBezTo>
                  <a:cubicBezTo>
                    <a:pt x="120" y="208"/>
                    <a:pt x="123" y="208"/>
                    <a:pt x="124" y="209"/>
                  </a:cubicBezTo>
                  <a:cubicBezTo>
                    <a:pt x="124" y="210"/>
                    <a:pt x="125" y="213"/>
                    <a:pt x="126" y="212"/>
                  </a:cubicBezTo>
                  <a:cubicBezTo>
                    <a:pt x="128" y="211"/>
                    <a:pt x="126" y="213"/>
                    <a:pt x="127" y="213"/>
                  </a:cubicBezTo>
                  <a:cubicBezTo>
                    <a:pt x="128" y="214"/>
                    <a:pt x="130" y="214"/>
                    <a:pt x="131" y="216"/>
                  </a:cubicBezTo>
                  <a:cubicBezTo>
                    <a:pt x="132" y="215"/>
                    <a:pt x="133" y="217"/>
                    <a:pt x="133" y="217"/>
                  </a:cubicBezTo>
                  <a:cubicBezTo>
                    <a:pt x="133" y="217"/>
                    <a:pt x="134" y="216"/>
                    <a:pt x="134" y="216"/>
                  </a:cubicBezTo>
                  <a:cubicBezTo>
                    <a:pt x="135" y="216"/>
                    <a:pt x="135" y="219"/>
                    <a:pt x="136" y="217"/>
                  </a:cubicBezTo>
                  <a:cubicBezTo>
                    <a:pt x="138" y="217"/>
                    <a:pt x="135" y="221"/>
                    <a:pt x="139" y="220"/>
                  </a:cubicBezTo>
                  <a:cubicBezTo>
                    <a:pt x="138" y="222"/>
                    <a:pt x="135" y="220"/>
                    <a:pt x="133" y="221"/>
                  </a:cubicBezTo>
                  <a:cubicBezTo>
                    <a:pt x="133" y="222"/>
                    <a:pt x="134" y="222"/>
                    <a:pt x="135" y="223"/>
                  </a:cubicBezTo>
                  <a:cubicBezTo>
                    <a:pt x="135" y="225"/>
                    <a:pt x="133" y="228"/>
                    <a:pt x="135" y="228"/>
                  </a:cubicBezTo>
                  <a:cubicBezTo>
                    <a:pt x="134" y="229"/>
                    <a:pt x="132" y="229"/>
                    <a:pt x="130" y="229"/>
                  </a:cubicBezTo>
                  <a:cubicBezTo>
                    <a:pt x="131" y="229"/>
                    <a:pt x="130" y="226"/>
                    <a:pt x="132" y="226"/>
                  </a:cubicBezTo>
                  <a:cubicBezTo>
                    <a:pt x="131" y="225"/>
                    <a:pt x="131" y="223"/>
                    <a:pt x="130" y="223"/>
                  </a:cubicBezTo>
                  <a:cubicBezTo>
                    <a:pt x="129" y="223"/>
                    <a:pt x="131" y="221"/>
                    <a:pt x="128" y="220"/>
                  </a:cubicBezTo>
                  <a:cubicBezTo>
                    <a:pt x="127" y="219"/>
                    <a:pt x="125" y="220"/>
                    <a:pt x="125" y="217"/>
                  </a:cubicBezTo>
                  <a:cubicBezTo>
                    <a:pt x="121" y="218"/>
                    <a:pt x="121" y="215"/>
                    <a:pt x="118" y="215"/>
                  </a:cubicBezTo>
                  <a:cubicBezTo>
                    <a:pt x="117" y="213"/>
                    <a:pt x="115" y="212"/>
                    <a:pt x="114" y="209"/>
                  </a:cubicBezTo>
                  <a:cubicBezTo>
                    <a:pt x="113" y="209"/>
                    <a:pt x="113" y="210"/>
                    <a:pt x="113" y="208"/>
                  </a:cubicBezTo>
                  <a:cubicBezTo>
                    <a:pt x="113" y="207"/>
                    <a:pt x="112" y="208"/>
                    <a:pt x="111" y="208"/>
                  </a:cubicBezTo>
                  <a:cubicBezTo>
                    <a:pt x="111" y="207"/>
                    <a:pt x="111" y="206"/>
                    <a:pt x="111" y="206"/>
                  </a:cubicBezTo>
                  <a:cubicBezTo>
                    <a:pt x="110" y="205"/>
                    <a:pt x="108" y="206"/>
                    <a:pt x="107" y="206"/>
                  </a:cubicBezTo>
                  <a:cubicBezTo>
                    <a:pt x="107" y="205"/>
                    <a:pt x="109" y="204"/>
                    <a:pt x="109" y="205"/>
                  </a:cubicBezTo>
                  <a:cubicBezTo>
                    <a:pt x="108" y="202"/>
                    <a:pt x="102" y="203"/>
                    <a:pt x="99" y="204"/>
                  </a:cubicBezTo>
                  <a:cubicBezTo>
                    <a:pt x="99" y="204"/>
                    <a:pt x="101" y="205"/>
                    <a:pt x="101" y="205"/>
                  </a:cubicBezTo>
                  <a:cubicBezTo>
                    <a:pt x="101" y="206"/>
                    <a:pt x="100" y="205"/>
                    <a:pt x="99" y="206"/>
                  </a:cubicBezTo>
                  <a:cubicBezTo>
                    <a:pt x="97" y="207"/>
                    <a:pt x="97" y="210"/>
                    <a:pt x="95" y="209"/>
                  </a:cubicBezTo>
                  <a:cubicBezTo>
                    <a:pt x="91" y="209"/>
                    <a:pt x="90" y="206"/>
                    <a:pt x="85" y="207"/>
                  </a:cubicBezTo>
                  <a:cubicBezTo>
                    <a:pt x="84" y="207"/>
                    <a:pt x="84" y="210"/>
                    <a:pt x="81" y="208"/>
                  </a:cubicBezTo>
                  <a:cubicBezTo>
                    <a:pt x="81" y="211"/>
                    <a:pt x="81" y="213"/>
                    <a:pt x="81" y="215"/>
                  </a:cubicBezTo>
                  <a:cubicBezTo>
                    <a:pt x="78" y="217"/>
                    <a:pt x="72" y="215"/>
                    <a:pt x="74" y="221"/>
                  </a:cubicBezTo>
                  <a:cubicBezTo>
                    <a:pt x="68" y="220"/>
                    <a:pt x="73" y="225"/>
                    <a:pt x="67" y="225"/>
                  </a:cubicBezTo>
                  <a:cubicBezTo>
                    <a:pt x="67" y="226"/>
                    <a:pt x="70" y="228"/>
                    <a:pt x="68" y="229"/>
                  </a:cubicBezTo>
                  <a:cubicBezTo>
                    <a:pt x="68" y="232"/>
                    <a:pt x="66" y="228"/>
                    <a:pt x="64" y="231"/>
                  </a:cubicBezTo>
                  <a:cubicBezTo>
                    <a:pt x="64" y="232"/>
                    <a:pt x="64" y="233"/>
                    <a:pt x="65" y="233"/>
                  </a:cubicBezTo>
                  <a:cubicBezTo>
                    <a:pt x="65" y="235"/>
                    <a:pt x="62" y="234"/>
                    <a:pt x="60" y="234"/>
                  </a:cubicBezTo>
                  <a:cubicBezTo>
                    <a:pt x="59" y="234"/>
                    <a:pt x="59" y="237"/>
                    <a:pt x="58" y="237"/>
                  </a:cubicBezTo>
                  <a:cubicBezTo>
                    <a:pt x="56" y="239"/>
                    <a:pt x="51" y="236"/>
                    <a:pt x="48" y="240"/>
                  </a:cubicBezTo>
                  <a:cubicBezTo>
                    <a:pt x="47" y="239"/>
                    <a:pt x="46" y="237"/>
                    <a:pt x="45" y="236"/>
                  </a:cubicBezTo>
                  <a:cubicBezTo>
                    <a:pt x="41" y="235"/>
                    <a:pt x="36" y="237"/>
                    <a:pt x="35" y="236"/>
                  </a:cubicBezTo>
                  <a:cubicBezTo>
                    <a:pt x="35" y="233"/>
                    <a:pt x="36" y="229"/>
                    <a:pt x="34" y="227"/>
                  </a:cubicBezTo>
                  <a:cubicBezTo>
                    <a:pt x="33" y="225"/>
                    <a:pt x="35" y="224"/>
                    <a:pt x="36" y="223"/>
                  </a:cubicBezTo>
                  <a:cubicBezTo>
                    <a:pt x="36" y="220"/>
                    <a:pt x="35" y="217"/>
                    <a:pt x="36" y="215"/>
                  </a:cubicBezTo>
                  <a:cubicBezTo>
                    <a:pt x="36" y="213"/>
                    <a:pt x="36" y="210"/>
                    <a:pt x="34" y="209"/>
                  </a:cubicBezTo>
                  <a:cubicBezTo>
                    <a:pt x="34" y="208"/>
                    <a:pt x="36" y="208"/>
                    <a:pt x="36" y="207"/>
                  </a:cubicBezTo>
                  <a:cubicBezTo>
                    <a:pt x="38" y="207"/>
                    <a:pt x="44" y="205"/>
                    <a:pt x="43" y="208"/>
                  </a:cubicBezTo>
                  <a:cubicBezTo>
                    <a:pt x="46" y="207"/>
                    <a:pt x="55" y="211"/>
                    <a:pt x="57" y="208"/>
                  </a:cubicBezTo>
                  <a:cubicBezTo>
                    <a:pt x="57" y="207"/>
                    <a:pt x="57" y="208"/>
                    <a:pt x="58" y="208"/>
                  </a:cubicBezTo>
                  <a:cubicBezTo>
                    <a:pt x="58" y="208"/>
                    <a:pt x="59" y="207"/>
                    <a:pt x="59" y="208"/>
                  </a:cubicBezTo>
                  <a:cubicBezTo>
                    <a:pt x="59" y="208"/>
                    <a:pt x="59" y="208"/>
                    <a:pt x="59" y="208"/>
                  </a:cubicBezTo>
                  <a:cubicBezTo>
                    <a:pt x="62" y="208"/>
                    <a:pt x="63" y="207"/>
                    <a:pt x="64" y="204"/>
                  </a:cubicBezTo>
                  <a:cubicBezTo>
                    <a:pt x="64" y="203"/>
                    <a:pt x="67" y="197"/>
                    <a:pt x="64" y="195"/>
                  </a:cubicBezTo>
                  <a:cubicBezTo>
                    <a:pt x="63" y="194"/>
                    <a:pt x="65" y="194"/>
                    <a:pt x="63" y="191"/>
                  </a:cubicBezTo>
                  <a:cubicBezTo>
                    <a:pt x="63" y="190"/>
                    <a:pt x="61" y="190"/>
                    <a:pt x="60" y="190"/>
                  </a:cubicBezTo>
                  <a:cubicBezTo>
                    <a:pt x="61" y="190"/>
                    <a:pt x="61" y="189"/>
                    <a:pt x="61" y="187"/>
                  </a:cubicBezTo>
                  <a:cubicBezTo>
                    <a:pt x="60" y="187"/>
                    <a:pt x="59" y="188"/>
                    <a:pt x="59" y="188"/>
                  </a:cubicBezTo>
                  <a:cubicBezTo>
                    <a:pt x="58" y="188"/>
                    <a:pt x="59" y="187"/>
                    <a:pt x="58" y="186"/>
                  </a:cubicBezTo>
                  <a:cubicBezTo>
                    <a:pt x="58" y="186"/>
                    <a:pt x="55" y="186"/>
                    <a:pt x="54" y="186"/>
                  </a:cubicBezTo>
                  <a:cubicBezTo>
                    <a:pt x="53" y="185"/>
                    <a:pt x="54" y="185"/>
                    <a:pt x="53" y="185"/>
                  </a:cubicBezTo>
                  <a:cubicBezTo>
                    <a:pt x="52" y="185"/>
                    <a:pt x="51" y="185"/>
                    <a:pt x="51" y="184"/>
                  </a:cubicBezTo>
                  <a:cubicBezTo>
                    <a:pt x="50" y="181"/>
                    <a:pt x="53" y="183"/>
                    <a:pt x="53" y="183"/>
                  </a:cubicBezTo>
                  <a:cubicBezTo>
                    <a:pt x="56" y="182"/>
                    <a:pt x="57" y="180"/>
                    <a:pt x="63" y="181"/>
                  </a:cubicBezTo>
                  <a:cubicBezTo>
                    <a:pt x="64" y="179"/>
                    <a:pt x="62" y="179"/>
                    <a:pt x="61" y="179"/>
                  </a:cubicBezTo>
                  <a:cubicBezTo>
                    <a:pt x="62" y="176"/>
                    <a:pt x="65" y="179"/>
                    <a:pt x="67" y="179"/>
                  </a:cubicBezTo>
                  <a:cubicBezTo>
                    <a:pt x="68" y="179"/>
                    <a:pt x="70" y="177"/>
                    <a:pt x="70" y="179"/>
                  </a:cubicBezTo>
                  <a:cubicBezTo>
                    <a:pt x="72" y="177"/>
                    <a:pt x="72" y="174"/>
                    <a:pt x="76" y="174"/>
                  </a:cubicBezTo>
                  <a:cubicBezTo>
                    <a:pt x="74" y="170"/>
                    <a:pt x="78" y="172"/>
                    <a:pt x="78" y="169"/>
                  </a:cubicBezTo>
                  <a:cubicBezTo>
                    <a:pt x="79" y="169"/>
                    <a:pt x="81" y="169"/>
                    <a:pt x="83" y="169"/>
                  </a:cubicBezTo>
                  <a:cubicBezTo>
                    <a:pt x="83" y="168"/>
                    <a:pt x="82" y="169"/>
                    <a:pt x="81" y="168"/>
                  </a:cubicBezTo>
                  <a:cubicBezTo>
                    <a:pt x="82" y="167"/>
                    <a:pt x="84" y="168"/>
                    <a:pt x="83" y="165"/>
                  </a:cubicBezTo>
                  <a:cubicBezTo>
                    <a:pt x="86" y="164"/>
                    <a:pt x="85" y="166"/>
                    <a:pt x="87" y="165"/>
                  </a:cubicBezTo>
                  <a:cubicBezTo>
                    <a:pt x="85" y="159"/>
                    <a:pt x="89" y="162"/>
                    <a:pt x="89" y="157"/>
                  </a:cubicBezTo>
                  <a:cubicBezTo>
                    <a:pt x="90" y="157"/>
                    <a:pt x="92" y="157"/>
                    <a:pt x="93" y="157"/>
                  </a:cubicBezTo>
                  <a:cubicBezTo>
                    <a:pt x="94" y="157"/>
                    <a:pt x="94" y="155"/>
                    <a:pt x="95" y="155"/>
                  </a:cubicBezTo>
                  <a:cubicBezTo>
                    <a:pt x="96" y="155"/>
                    <a:pt x="95" y="156"/>
                    <a:pt x="96" y="156"/>
                  </a:cubicBezTo>
                  <a:cubicBezTo>
                    <a:pt x="97" y="156"/>
                    <a:pt x="96" y="155"/>
                    <a:pt x="97" y="155"/>
                  </a:cubicBezTo>
                  <a:cubicBezTo>
                    <a:pt x="98" y="155"/>
                    <a:pt x="99" y="155"/>
                    <a:pt x="100" y="155"/>
                  </a:cubicBezTo>
                  <a:cubicBezTo>
                    <a:pt x="102" y="155"/>
                    <a:pt x="102" y="152"/>
                    <a:pt x="104" y="153"/>
                  </a:cubicBezTo>
                  <a:cubicBezTo>
                    <a:pt x="104" y="151"/>
                    <a:pt x="101" y="151"/>
                    <a:pt x="101" y="148"/>
                  </a:cubicBezTo>
                  <a:cubicBezTo>
                    <a:pt x="104" y="148"/>
                    <a:pt x="102" y="147"/>
                    <a:pt x="102" y="144"/>
                  </a:cubicBezTo>
                  <a:cubicBezTo>
                    <a:pt x="102" y="141"/>
                    <a:pt x="104" y="139"/>
                    <a:pt x="103" y="137"/>
                  </a:cubicBezTo>
                  <a:cubicBezTo>
                    <a:pt x="105" y="137"/>
                    <a:pt x="106" y="137"/>
                    <a:pt x="107" y="137"/>
                  </a:cubicBezTo>
                  <a:cubicBezTo>
                    <a:pt x="110" y="137"/>
                    <a:pt x="105" y="134"/>
                    <a:pt x="109" y="135"/>
                  </a:cubicBezTo>
                  <a:cubicBezTo>
                    <a:pt x="109" y="136"/>
                    <a:pt x="110" y="136"/>
                    <a:pt x="111" y="136"/>
                  </a:cubicBezTo>
                  <a:cubicBezTo>
                    <a:pt x="109" y="138"/>
                    <a:pt x="109" y="136"/>
                    <a:pt x="110" y="139"/>
                  </a:cubicBezTo>
                  <a:cubicBezTo>
                    <a:pt x="110" y="141"/>
                    <a:pt x="110" y="142"/>
                    <a:pt x="112" y="142"/>
                  </a:cubicBezTo>
                  <a:cubicBezTo>
                    <a:pt x="112" y="143"/>
                    <a:pt x="112" y="144"/>
                    <a:pt x="111" y="145"/>
                  </a:cubicBezTo>
                  <a:cubicBezTo>
                    <a:pt x="111" y="146"/>
                    <a:pt x="115" y="143"/>
                    <a:pt x="117" y="145"/>
                  </a:cubicBezTo>
                  <a:cubicBezTo>
                    <a:pt x="116" y="148"/>
                    <a:pt x="110" y="146"/>
                    <a:pt x="110" y="149"/>
                  </a:cubicBezTo>
                  <a:cubicBezTo>
                    <a:pt x="109" y="151"/>
                    <a:pt x="112" y="152"/>
                    <a:pt x="113" y="152"/>
                  </a:cubicBezTo>
                  <a:cubicBezTo>
                    <a:pt x="114" y="153"/>
                    <a:pt x="114" y="155"/>
                    <a:pt x="116" y="154"/>
                  </a:cubicBezTo>
                  <a:cubicBezTo>
                    <a:pt x="115" y="152"/>
                    <a:pt x="112" y="152"/>
                    <a:pt x="117" y="152"/>
                  </a:cubicBezTo>
                  <a:cubicBezTo>
                    <a:pt x="118" y="152"/>
                    <a:pt x="119" y="152"/>
                    <a:pt x="120" y="152"/>
                  </a:cubicBezTo>
                  <a:cubicBezTo>
                    <a:pt x="122" y="152"/>
                    <a:pt x="123" y="153"/>
                    <a:pt x="124" y="153"/>
                  </a:cubicBezTo>
                  <a:cubicBezTo>
                    <a:pt x="127" y="153"/>
                    <a:pt x="127" y="151"/>
                    <a:pt x="130" y="152"/>
                  </a:cubicBezTo>
                  <a:cubicBezTo>
                    <a:pt x="130" y="152"/>
                    <a:pt x="133" y="154"/>
                    <a:pt x="135" y="152"/>
                  </a:cubicBezTo>
                  <a:cubicBezTo>
                    <a:pt x="135" y="152"/>
                    <a:pt x="135" y="151"/>
                    <a:pt x="135" y="151"/>
                  </a:cubicBezTo>
                  <a:cubicBezTo>
                    <a:pt x="137" y="150"/>
                    <a:pt x="141" y="151"/>
                    <a:pt x="141" y="149"/>
                  </a:cubicBezTo>
                  <a:cubicBezTo>
                    <a:pt x="145" y="153"/>
                    <a:pt x="148" y="146"/>
                    <a:pt x="150" y="148"/>
                  </a:cubicBezTo>
                  <a:cubicBezTo>
                    <a:pt x="150" y="147"/>
                    <a:pt x="150" y="146"/>
                    <a:pt x="150" y="145"/>
                  </a:cubicBezTo>
                  <a:cubicBezTo>
                    <a:pt x="152" y="145"/>
                    <a:pt x="152" y="144"/>
                    <a:pt x="152" y="143"/>
                  </a:cubicBezTo>
                  <a:cubicBezTo>
                    <a:pt x="152" y="143"/>
                    <a:pt x="153" y="140"/>
                    <a:pt x="153" y="140"/>
                  </a:cubicBezTo>
                  <a:cubicBezTo>
                    <a:pt x="154" y="139"/>
                    <a:pt x="153" y="139"/>
                    <a:pt x="153" y="137"/>
                  </a:cubicBezTo>
                  <a:cubicBezTo>
                    <a:pt x="155" y="137"/>
                    <a:pt x="157" y="137"/>
                    <a:pt x="157" y="135"/>
                  </a:cubicBezTo>
                  <a:cubicBezTo>
                    <a:pt x="158" y="135"/>
                    <a:pt x="157" y="136"/>
                    <a:pt x="158" y="137"/>
                  </a:cubicBezTo>
                  <a:cubicBezTo>
                    <a:pt x="159" y="136"/>
                    <a:pt x="160" y="136"/>
                    <a:pt x="162" y="136"/>
                  </a:cubicBezTo>
                  <a:cubicBezTo>
                    <a:pt x="163" y="136"/>
                    <a:pt x="162" y="134"/>
                    <a:pt x="163" y="134"/>
                  </a:cubicBezTo>
                  <a:cubicBezTo>
                    <a:pt x="164" y="132"/>
                    <a:pt x="163" y="130"/>
                    <a:pt x="162" y="130"/>
                  </a:cubicBezTo>
                  <a:cubicBezTo>
                    <a:pt x="162" y="129"/>
                    <a:pt x="163" y="128"/>
                    <a:pt x="162" y="126"/>
                  </a:cubicBezTo>
                  <a:cubicBezTo>
                    <a:pt x="164" y="127"/>
                    <a:pt x="165" y="126"/>
                    <a:pt x="165" y="124"/>
                  </a:cubicBezTo>
                  <a:cubicBezTo>
                    <a:pt x="168" y="127"/>
                    <a:pt x="168" y="123"/>
                    <a:pt x="172" y="124"/>
                  </a:cubicBezTo>
                  <a:cubicBezTo>
                    <a:pt x="172" y="125"/>
                    <a:pt x="173" y="125"/>
                    <a:pt x="173" y="125"/>
                  </a:cubicBezTo>
                  <a:cubicBezTo>
                    <a:pt x="174" y="125"/>
                    <a:pt x="174" y="125"/>
                    <a:pt x="175" y="124"/>
                  </a:cubicBezTo>
                  <a:cubicBezTo>
                    <a:pt x="176" y="124"/>
                    <a:pt x="177" y="125"/>
                    <a:pt x="177" y="125"/>
                  </a:cubicBezTo>
                  <a:cubicBezTo>
                    <a:pt x="178" y="125"/>
                    <a:pt x="177" y="124"/>
                    <a:pt x="178" y="124"/>
                  </a:cubicBezTo>
                  <a:cubicBezTo>
                    <a:pt x="178" y="123"/>
                    <a:pt x="179" y="124"/>
                    <a:pt x="180" y="124"/>
                  </a:cubicBezTo>
                  <a:cubicBezTo>
                    <a:pt x="181" y="123"/>
                    <a:pt x="181" y="121"/>
                    <a:pt x="183" y="122"/>
                  </a:cubicBezTo>
                  <a:cubicBezTo>
                    <a:pt x="182" y="120"/>
                    <a:pt x="183" y="117"/>
                    <a:pt x="181" y="117"/>
                  </a:cubicBezTo>
                  <a:cubicBezTo>
                    <a:pt x="179" y="116"/>
                    <a:pt x="179" y="119"/>
                    <a:pt x="179" y="119"/>
                  </a:cubicBezTo>
                  <a:cubicBezTo>
                    <a:pt x="178" y="119"/>
                    <a:pt x="178" y="118"/>
                    <a:pt x="177" y="118"/>
                  </a:cubicBezTo>
                  <a:cubicBezTo>
                    <a:pt x="176" y="118"/>
                    <a:pt x="176" y="119"/>
                    <a:pt x="176" y="119"/>
                  </a:cubicBezTo>
                  <a:cubicBezTo>
                    <a:pt x="175" y="119"/>
                    <a:pt x="175" y="118"/>
                    <a:pt x="174" y="118"/>
                  </a:cubicBezTo>
                  <a:cubicBezTo>
                    <a:pt x="172" y="118"/>
                    <a:pt x="171" y="120"/>
                    <a:pt x="169" y="119"/>
                  </a:cubicBezTo>
                  <a:cubicBezTo>
                    <a:pt x="168" y="119"/>
                    <a:pt x="168" y="120"/>
                    <a:pt x="168" y="121"/>
                  </a:cubicBezTo>
                  <a:cubicBezTo>
                    <a:pt x="164" y="120"/>
                    <a:pt x="160" y="121"/>
                    <a:pt x="157" y="120"/>
                  </a:cubicBezTo>
                  <a:cubicBezTo>
                    <a:pt x="157" y="120"/>
                    <a:pt x="157" y="118"/>
                    <a:pt x="157" y="118"/>
                  </a:cubicBezTo>
                  <a:cubicBezTo>
                    <a:pt x="156" y="117"/>
                    <a:pt x="153" y="118"/>
                    <a:pt x="153" y="117"/>
                  </a:cubicBezTo>
                  <a:cubicBezTo>
                    <a:pt x="155" y="111"/>
                    <a:pt x="154" y="109"/>
                    <a:pt x="153" y="103"/>
                  </a:cubicBezTo>
                  <a:cubicBezTo>
                    <a:pt x="155" y="102"/>
                    <a:pt x="159" y="99"/>
                    <a:pt x="161" y="101"/>
                  </a:cubicBezTo>
                  <a:cubicBezTo>
                    <a:pt x="162" y="100"/>
                    <a:pt x="160" y="99"/>
                    <a:pt x="162" y="97"/>
                  </a:cubicBezTo>
                  <a:cubicBezTo>
                    <a:pt x="164" y="97"/>
                    <a:pt x="165" y="91"/>
                    <a:pt x="165" y="90"/>
                  </a:cubicBezTo>
                  <a:cubicBezTo>
                    <a:pt x="165" y="90"/>
                    <a:pt x="167" y="90"/>
                    <a:pt x="167" y="90"/>
                  </a:cubicBezTo>
                  <a:cubicBezTo>
                    <a:pt x="167" y="88"/>
                    <a:pt x="164" y="87"/>
                    <a:pt x="165" y="85"/>
                  </a:cubicBezTo>
                  <a:cubicBezTo>
                    <a:pt x="164" y="86"/>
                    <a:pt x="162" y="85"/>
                    <a:pt x="160" y="85"/>
                  </a:cubicBezTo>
                  <a:cubicBezTo>
                    <a:pt x="157" y="86"/>
                    <a:pt x="155" y="88"/>
                    <a:pt x="153" y="87"/>
                  </a:cubicBezTo>
                  <a:cubicBezTo>
                    <a:pt x="152" y="86"/>
                    <a:pt x="151" y="93"/>
                    <a:pt x="152" y="91"/>
                  </a:cubicBezTo>
                  <a:cubicBezTo>
                    <a:pt x="151" y="93"/>
                    <a:pt x="151" y="90"/>
                    <a:pt x="150" y="91"/>
                  </a:cubicBezTo>
                  <a:cubicBezTo>
                    <a:pt x="149" y="92"/>
                    <a:pt x="151" y="94"/>
                    <a:pt x="150" y="95"/>
                  </a:cubicBezTo>
                  <a:cubicBezTo>
                    <a:pt x="150" y="95"/>
                    <a:pt x="147" y="97"/>
                    <a:pt x="146" y="99"/>
                  </a:cubicBezTo>
                  <a:cubicBezTo>
                    <a:pt x="144" y="102"/>
                    <a:pt x="144" y="104"/>
                    <a:pt x="140" y="103"/>
                  </a:cubicBezTo>
                  <a:cubicBezTo>
                    <a:pt x="139" y="105"/>
                    <a:pt x="141" y="106"/>
                    <a:pt x="140" y="106"/>
                  </a:cubicBezTo>
                  <a:cubicBezTo>
                    <a:pt x="138" y="106"/>
                    <a:pt x="139" y="108"/>
                    <a:pt x="139" y="108"/>
                  </a:cubicBezTo>
                  <a:cubicBezTo>
                    <a:pt x="138" y="108"/>
                    <a:pt x="137" y="108"/>
                    <a:pt x="137" y="108"/>
                  </a:cubicBezTo>
                  <a:cubicBezTo>
                    <a:pt x="136" y="109"/>
                    <a:pt x="137" y="110"/>
                    <a:pt x="137" y="110"/>
                  </a:cubicBezTo>
                  <a:cubicBezTo>
                    <a:pt x="137" y="110"/>
                    <a:pt x="136" y="110"/>
                    <a:pt x="136" y="110"/>
                  </a:cubicBezTo>
                  <a:cubicBezTo>
                    <a:pt x="135" y="111"/>
                    <a:pt x="137" y="114"/>
                    <a:pt x="135" y="114"/>
                  </a:cubicBezTo>
                  <a:cubicBezTo>
                    <a:pt x="135" y="115"/>
                    <a:pt x="137" y="115"/>
                    <a:pt x="136" y="116"/>
                  </a:cubicBezTo>
                  <a:cubicBezTo>
                    <a:pt x="137" y="117"/>
                    <a:pt x="138" y="119"/>
                    <a:pt x="141" y="119"/>
                  </a:cubicBezTo>
                  <a:cubicBezTo>
                    <a:pt x="140" y="120"/>
                    <a:pt x="141" y="121"/>
                    <a:pt x="142" y="122"/>
                  </a:cubicBezTo>
                  <a:cubicBezTo>
                    <a:pt x="142" y="122"/>
                    <a:pt x="141" y="123"/>
                    <a:pt x="141" y="124"/>
                  </a:cubicBezTo>
                  <a:cubicBezTo>
                    <a:pt x="140" y="125"/>
                    <a:pt x="140" y="126"/>
                    <a:pt x="140" y="126"/>
                  </a:cubicBezTo>
                  <a:cubicBezTo>
                    <a:pt x="139" y="127"/>
                    <a:pt x="137" y="127"/>
                    <a:pt x="136" y="127"/>
                  </a:cubicBezTo>
                  <a:cubicBezTo>
                    <a:pt x="135" y="131"/>
                    <a:pt x="132" y="132"/>
                    <a:pt x="133" y="138"/>
                  </a:cubicBezTo>
                  <a:cubicBezTo>
                    <a:pt x="129" y="137"/>
                    <a:pt x="130" y="143"/>
                    <a:pt x="127" y="143"/>
                  </a:cubicBezTo>
                  <a:cubicBezTo>
                    <a:pt x="127" y="143"/>
                    <a:pt x="126" y="143"/>
                    <a:pt x="126" y="143"/>
                  </a:cubicBezTo>
                  <a:cubicBezTo>
                    <a:pt x="125" y="143"/>
                    <a:pt x="126" y="144"/>
                    <a:pt x="125" y="145"/>
                  </a:cubicBezTo>
                  <a:cubicBezTo>
                    <a:pt x="124" y="145"/>
                    <a:pt x="121" y="143"/>
                    <a:pt x="120" y="145"/>
                  </a:cubicBezTo>
                  <a:cubicBezTo>
                    <a:pt x="118" y="145"/>
                    <a:pt x="120" y="141"/>
                    <a:pt x="120" y="140"/>
                  </a:cubicBezTo>
                  <a:cubicBezTo>
                    <a:pt x="119" y="139"/>
                    <a:pt x="119" y="137"/>
                    <a:pt x="118" y="137"/>
                  </a:cubicBezTo>
                  <a:cubicBezTo>
                    <a:pt x="115" y="137"/>
                    <a:pt x="119" y="134"/>
                    <a:pt x="115" y="134"/>
                  </a:cubicBezTo>
                  <a:cubicBezTo>
                    <a:pt x="116" y="132"/>
                    <a:pt x="113" y="131"/>
                    <a:pt x="113" y="130"/>
                  </a:cubicBezTo>
                  <a:cubicBezTo>
                    <a:pt x="113" y="130"/>
                    <a:pt x="114" y="129"/>
                    <a:pt x="114" y="128"/>
                  </a:cubicBezTo>
                  <a:cubicBezTo>
                    <a:pt x="114" y="126"/>
                    <a:pt x="111" y="124"/>
                    <a:pt x="109" y="123"/>
                  </a:cubicBezTo>
                  <a:cubicBezTo>
                    <a:pt x="106" y="123"/>
                    <a:pt x="107" y="128"/>
                    <a:pt x="102" y="127"/>
                  </a:cubicBezTo>
                  <a:cubicBezTo>
                    <a:pt x="102" y="128"/>
                    <a:pt x="104" y="128"/>
                    <a:pt x="104" y="128"/>
                  </a:cubicBezTo>
                  <a:cubicBezTo>
                    <a:pt x="104" y="129"/>
                    <a:pt x="103" y="129"/>
                    <a:pt x="102" y="129"/>
                  </a:cubicBezTo>
                  <a:cubicBezTo>
                    <a:pt x="101" y="129"/>
                    <a:pt x="102" y="132"/>
                    <a:pt x="99" y="132"/>
                  </a:cubicBezTo>
                  <a:cubicBezTo>
                    <a:pt x="95" y="133"/>
                    <a:pt x="96" y="128"/>
                    <a:pt x="92" y="129"/>
                  </a:cubicBezTo>
                  <a:cubicBezTo>
                    <a:pt x="92" y="128"/>
                    <a:pt x="93" y="129"/>
                    <a:pt x="94" y="128"/>
                  </a:cubicBezTo>
                  <a:cubicBezTo>
                    <a:pt x="95" y="126"/>
                    <a:pt x="91" y="123"/>
                    <a:pt x="94" y="123"/>
                  </a:cubicBezTo>
                  <a:cubicBezTo>
                    <a:pt x="93" y="122"/>
                    <a:pt x="92" y="121"/>
                    <a:pt x="91" y="121"/>
                  </a:cubicBezTo>
                  <a:cubicBezTo>
                    <a:pt x="90" y="120"/>
                    <a:pt x="92" y="119"/>
                    <a:pt x="92" y="119"/>
                  </a:cubicBezTo>
                  <a:cubicBezTo>
                    <a:pt x="92" y="118"/>
                    <a:pt x="90" y="117"/>
                    <a:pt x="90" y="117"/>
                  </a:cubicBezTo>
                  <a:cubicBezTo>
                    <a:pt x="90" y="116"/>
                    <a:pt x="91" y="110"/>
                    <a:pt x="90" y="114"/>
                  </a:cubicBezTo>
                  <a:cubicBezTo>
                    <a:pt x="88" y="113"/>
                    <a:pt x="89" y="112"/>
                    <a:pt x="91" y="112"/>
                  </a:cubicBezTo>
                  <a:cubicBezTo>
                    <a:pt x="89" y="109"/>
                    <a:pt x="94" y="108"/>
                    <a:pt x="92" y="107"/>
                  </a:cubicBezTo>
                  <a:cubicBezTo>
                    <a:pt x="92" y="106"/>
                    <a:pt x="95" y="107"/>
                    <a:pt x="95" y="105"/>
                  </a:cubicBezTo>
                  <a:cubicBezTo>
                    <a:pt x="95" y="104"/>
                    <a:pt x="96" y="105"/>
                    <a:pt x="96" y="105"/>
                  </a:cubicBezTo>
                  <a:cubicBezTo>
                    <a:pt x="96" y="105"/>
                    <a:pt x="96" y="104"/>
                    <a:pt x="98" y="103"/>
                  </a:cubicBezTo>
                  <a:cubicBezTo>
                    <a:pt x="99" y="103"/>
                    <a:pt x="98" y="102"/>
                    <a:pt x="99" y="101"/>
                  </a:cubicBezTo>
                  <a:cubicBezTo>
                    <a:pt x="100" y="101"/>
                    <a:pt x="102" y="100"/>
                    <a:pt x="101" y="99"/>
                  </a:cubicBezTo>
                  <a:cubicBezTo>
                    <a:pt x="104" y="98"/>
                    <a:pt x="103" y="102"/>
                    <a:pt x="106" y="101"/>
                  </a:cubicBezTo>
                  <a:cubicBezTo>
                    <a:pt x="106" y="100"/>
                    <a:pt x="105" y="100"/>
                    <a:pt x="104" y="100"/>
                  </a:cubicBezTo>
                  <a:cubicBezTo>
                    <a:pt x="107" y="97"/>
                    <a:pt x="110" y="98"/>
                    <a:pt x="112" y="96"/>
                  </a:cubicBezTo>
                  <a:cubicBezTo>
                    <a:pt x="112" y="95"/>
                    <a:pt x="112" y="94"/>
                    <a:pt x="112" y="94"/>
                  </a:cubicBezTo>
                  <a:cubicBezTo>
                    <a:pt x="112" y="94"/>
                    <a:pt x="114" y="94"/>
                    <a:pt x="114" y="94"/>
                  </a:cubicBezTo>
                  <a:cubicBezTo>
                    <a:pt x="114" y="93"/>
                    <a:pt x="114" y="92"/>
                    <a:pt x="114" y="91"/>
                  </a:cubicBezTo>
                  <a:cubicBezTo>
                    <a:pt x="114" y="90"/>
                    <a:pt x="116" y="90"/>
                    <a:pt x="117" y="89"/>
                  </a:cubicBezTo>
                  <a:cubicBezTo>
                    <a:pt x="117" y="88"/>
                    <a:pt x="116" y="86"/>
                    <a:pt x="117" y="85"/>
                  </a:cubicBezTo>
                  <a:cubicBezTo>
                    <a:pt x="117" y="85"/>
                    <a:pt x="118" y="87"/>
                    <a:pt x="119" y="86"/>
                  </a:cubicBezTo>
                  <a:cubicBezTo>
                    <a:pt x="118" y="87"/>
                    <a:pt x="120" y="82"/>
                    <a:pt x="120" y="82"/>
                  </a:cubicBezTo>
                  <a:cubicBezTo>
                    <a:pt x="122" y="84"/>
                    <a:pt x="122" y="80"/>
                    <a:pt x="124" y="80"/>
                  </a:cubicBezTo>
                  <a:cubicBezTo>
                    <a:pt x="124" y="78"/>
                    <a:pt x="126" y="77"/>
                    <a:pt x="124" y="77"/>
                  </a:cubicBezTo>
                  <a:cubicBezTo>
                    <a:pt x="124" y="75"/>
                    <a:pt x="127" y="76"/>
                    <a:pt x="127" y="74"/>
                  </a:cubicBezTo>
                  <a:cubicBezTo>
                    <a:pt x="127" y="73"/>
                    <a:pt x="129" y="73"/>
                    <a:pt x="130" y="73"/>
                  </a:cubicBezTo>
                  <a:cubicBezTo>
                    <a:pt x="130" y="72"/>
                    <a:pt x="130" y="71"/>
                    <a:pt x="129" y="71"/>
                  </a:cubicBezTo>
                  <a:cubicBezTo>
                    <a:pt x="132" y="69"/>
                    <a:pt x="134" y="69"/>
                    <a:pt x="136" y="68"/>
                  </a:cubicBezTo>
                  <a:cubicBezTo>
                    <a:pt x="137" y="67"/>
                    <a:pt x="135" y="67"/>
                    <a:pt x="137" y="64"/>
                  </a:cubicBezTo>
                  <a:cubicBezTo>
                    <a:pt x="138" y="64"/>
                    <a:pt x="139" y="63"/>
                    <a:pt x="140" y="61"/>
                  </a:cubicBezTo>
                  <a:cubicBezTo>
                    <a:pt x="140" y="59"/>
                    <a:pt x="142" y="63"/>
                    <a:pt x="142" y="59"/>
                  </a:cubicBezTo>
                  <a:cubicBezTo>
                    <a:pt x="146" y="57"/>
                    <a:pt x="150" y="60"/>
                    <a:pt x="150" y="55"/>
                  </a:cubicBezTo>
                  <a:cubicBezTo>
                    <a:pt x="152" y="56"/>
                    <a:pt x="156" y="54"/>
                    <a:pt x="159" y="56"/>
                  </a:cubicBezTo>
                  <a:cubicBezTo>
                    <a:pt x="160" y="55"/>
                    <a:pt x="160" y="54"/>
                    <a:pt x="161" y="53"/>
                  </a:cubicBezTo>
                  <a:cubicBezTo>
                    <a:pt x="163" y="52"/>
                    <a:pt x="166" y="56"/>
                    <a:pt x="165" y="52"/>
                  </a:cubicBezTo>
                  <a:cubicBezTo>
                    <a:pt x="167" y="52"/>
                    <a:pt x="167" y="55"/>
                    <a:pt x="169" y="55"/>
                  </a:cubicBezTo>
                  <a:cubicBezTo>
                    <a:pt x="171" y="54"/>
                    <a:pt x="170" y="52"/>
                    <a:pt x="173" y="53"/>
                  </a:cubicBezTo>
                  <a:cubicBezTo>
                    <a:pt x="173" y="54"/>
                    <a:pt x="172" y="55"/>
                    <a:pt x="172" y="56"/>
                  </a:cubicBezTo>
                  <a:cubicBezTo>
                    <a:pt x="173" y="56"/>
                    <a:pt x="177" y="51"/>
                    <a:pt x="180" y="54"/>
                  </a:cubicBezTo>
                  <a:cubicBezTo>
                    <a:pt x="181" y="55"/>
                    <a:pt x="180" y="54"/>
                    <a:pt x="182" y="54"/>
                  </a:cubicBezTo>
                  <a:cubicBezTo>
                    <a:pt x="184" y="54"/>
                    <a:pt x="186" y="55"/>
                    <a:pt x="188" y="55"/>
                  </a:cubicBezTo>
                  <a:cubicBezTo>
                    <a:pt x="188" y="55"/>
                    <a:pt x="189" y="57"/>
                    <a:pt x="188" y="58"/>
                  </a:cubicBezTo>
                  <a:cubicBezTo>
                    <a:pt x="188" y="58"/>
                    <a:pt x="187" y="57"/>
                    <a:pt x="186" y="58"/>
                  </a:cubicBezTo>
                  <a:cubicBezTo>
                    <a:pt x="186" y="58"/>
                    <a:pt x="186" y="60"/>
                    <a:pt x="184" y="60"/>
                  </a:cubicBezTo>
                  <a:cubicBezTo>
                    <a:pt x="186" y="62"/>
                    <a:pt x="192" y="60"/>
                    <a:pt x="194" y="60"/>
                  </a:cubicBezTo>
                  <a:cubicBezTo>
                    <a:pt x="196" y="59"/>
                    <a:pt x="195" y="61"/>
                    <a:pt x="196" y="61"/>
                  </a:cubicBezTo>
                  <a:cubicBezTo>
                    <a:pt x="197" y="62"/>
                    <a:pt x="199" y="61"/>
                    <a:pt x="199" y="62"/>
                  </a:cubicBezTo>
                  <a:cubicBezTo>
                    <a:pt x="205" y="61"/>
                    <a:pt x="207" y="66"/>
                    <a:pt x="211" y="64"/>
                  </a:cubicBezTo>
                  <a:cubicBezTo>
                    <a:pt x="210" y="67"/>
                    <a:pt x="214" y="66"/>
                    <a:pt x="214" y="68"/>
                  </a:cubicBezTo>
                  <a:cubicBezTo>
                    <a:pt x="217" y="68"/>
                    <a:pt x="220" y="68"/>
                    <a:pt x="218" y="70"/>
                  </a:cubicBezTo>
                  <a:cubicBezTo>
                    <a:pt x="220" y="71"/>
                    <a:pt x="222" y="70"/>
                    <a:pt x="224" y="71"/>
                  </a:cubicBezTo>
                  <a:cubicBezTo>
                    <a:pt x="224" y="71"/>
                    <a:pt x="223" y="73"/>
                    <a:pt x="224" y="73"/>
                  </a:cubicBezTo>
                  <a:cubicBezTo>
                    <a:pt x="224" y="73"/>
                    <a:pt x="226" y="73"/>
                    <a:pt x="226" y="73"/>
                  </a:cubicBezTo>
                  <a:cubicBezTo>
                    <a:pt x="227" y="77"/>
                    <a:pt x="227" y="78"/>
                    <a:pt x="226" y="82"/>
                  </a:cubicBezTo>
                  <a:cubicBezTo>
                    <a:pt x="225" y="79"/>
                    <a:pt x="223" y="82"/>
                    <a:pt x="221" y="82"/>
                  </a:cubicBezTo>
                  <a:cubicBezTo>
                    <a:pt x="218" y="83"/>
                    <a:pt x="215" y="80"/>
                    <a:pt x="212" y="82"/>
                  </a:cubicBezTo>
                  <a:cubicBezTo>
                    <a:pt x="211" y="83"/>
                    <a:pt x="212" y="81"/>
                    <a:pt x="211" y="81"/>
                  </a:cubicBezTo>
                  <a:cubicBezTo>
                    <a:pt x="210" y="80"/>
                    <a:pt x="210" y="82"/>
                    <a:pt x="209" y="82"/>
                  </a:cubicBezTo>
                  <a:cubicBezTo>
                    <a:pt x="208" y="82"/>
                    <a:pt x="208" y="80"/>
                    <a:pt x="207" y="80"/>
                  </a:cubicBezTo>
                  <a:cubicBezTo>
                    <a:pt x="206" y="80"/>
                    <a:pt x="203" y="82"/>
                    <a:pt x="204" y="79"/>
                  </a:cubicBezTo>
                  <a:cubicBezTo>
                    <a:pt x="201" y="80"/>
                    <a:pt x="201" y="79"/>
                    <a:pt x="198" y="79"/>
                  </a:cubicBezTo>
                  <a:cubicBezTo>
                    <a:pt x="197" y="80"/>
                    <a:pt x="199" y="80"/>
                    <a:pt x="200" y="81"/>
                  </a:cubicBezTo>
                  <a:cubicBezTo>
                    <a:pt x="201" y="80"/>
                    <a:pt x="201" y="81"/>
                    <a:pt x="203" y="82"/>
                  </a:cubicBezTo>
                  <a:cubicBezTo>
                    <a:pt x="201" y="83"/>
                    <a:pt x="203" y="83"/>
                    <a:pt x="204" y="83"/>
                  </a:cubicBezTo>
                  <a:cubicBezTo>
                    <a:pt x="204" y="84"/>
                    <a:pt x="203" y="85"/>
                    <a:pt x="204" y="85"/>
                  </a:cubicBezTo>
                  <a:cubicBezTo>
                    <a:pt x="204" y="86"/>
                    <a:pt x="205" y="86"/>
                    <a:pt x="205" y="87"/>
                  </a:cubicBezTo>
                  <a:cubicBezTo>
                    <a:pt x="205" y="88"/>
                    <a:pt x="208" y="91"/>
                    <a:pt x="207" y="94"/>
                  </a:cubicBezTo>
                  <a:cubicBezTo>
                    <a:pt x="208" y="97"/>
                    <a:pt x="213" y="95"/>
                    <a:pt x="214" y="98"/>
                  </a:cubicBezTo>
                  <a:cubicBezTo>
                    <a:pt x="215" y="97"/>
                    <a:pt x="215" y="96"/>
                    <a:pt x="217" y="96"/>
                  </a:cubicBezTo>
                  <a:cubicBezTo>
                    <a:pt x="216" y="93"/>
                    <a:pt x="212" y="94"/>
                    <a:pt x="211" y="92"/>
                  </a:cubicBezTo>
                  <a:cubicBezTo>
                    <a:pt x="211" y="88"/>
                    <a:pt x="216" y="91"/>
                    <a:pt x="219" y="90"/>
                  </a:cubicBezTo>
                  <a:cubicBezTo>
                    <a:pt x="218" y="92"/>
                    <a:pt x="223" y="90"/>
                    <a:pt x="222" y="93"/>
                  </a:cubicBezTo>
                  <a:cubicBezTo>
                    <a:pt x="224" y="94"/>
                    <a:pt x="226" y="90"/>
                    <a:pt x="225" y="94"/>
                  </a:cubicBezTo>
                  <a:cubicBezTo>
                    <a:pt x="228" y="93"/>
                    <a:pt x="225" y="89"/>
                    <a:pt x="224" y="89"/>
                  </a:cubicBezTo>
                  <a:cubicBezTo>
                    <a:pt x="224" y="87"/>
                    <a:pt x="226" y="87"/>
                    <a:pt x="228" y="86"/>
                  </a:cubicBezTo>
                  <a:cubicBezTo>
                    <a:pt x="230" y="85"/>
                    <a:pt x="230" y="83"/>
                    <a:pt x="231" y="82"/>
                  </a:cubicBezTo>
                  <a:cubicBezTo>
                    <a:pt x="235" y="81"/>
                    <a:pt x="237" y="82"/>
                    <a:pt x="240" y="83"/>
                  </a:cubicBezTo>
                  <a:cubicBezTo>
                    <a:pt x="241" y="83"/>
                    <a:pt x="240" y="82"/>
                    <a:pt x="242" y="82"/>
                  </a:cubicBezTo>
                  <a:cubicBezTo>
                    <a:pt x="242" y="80"/>
                    <a:pt x="241" y="79"/>
                    <a:pt x="240" y="79"/>
                  </a:cubicBezTo>
                  <a:cubicBezTo>
                    <a:pt x="241" y="75"/>
                    <a:pt x="241" y="72"/>
                    <a:pt x="241" y="68"/>
                  </a:cubicBezTo>
                  <a:cubicBezTo>
                    <a:pt x="244" y="68"/>
                    <a:pt x="247" y="68"/>
                    <a:pt x="248" y="69"/>
                  </a:cubicBezTo>
                  <a:cubicBezTo>
                    <a:pt x="249" y="70"/>
                    <a:pt x="251" y="70"/>
                    <a:pt x="251" y="72"/>
                  </a:cubicBezTo>
                  <a:cubicBezTo>
                    <a:pt x="249" y="72"/>
                    <a:pt x="247" y="72"/>
                    <a:pt x="246" y="72"/>
                  </a:cubicBezTo>
                  <a:cubicBezTo>
                    <a:pt x="246" y="73"/>
                    <a:pt x="246" y="74"/>
                    <a:pt x="246" y="75"/>
                  </a:cubicBezTo>
                  <a:cubicBezTo>
                    <a:pt x="248" y="78"/>
                    <a:pt x="248" y="75"/>
                    <a:pt x="250" y="76"/>
                  </a:cubicBezTo>
                  <a:cubicBezTo>
                    <a:pt x="251" y="76"/>
                    <a:pt x="247" y="77"/>
                    <a:pt x="247" y="77"/>
                  </a:cubicBezTo>
                  <a:cubicBezTo>
                    <a:pt x="246" y="78"/>
                    <a:pt x="250" y="77"/>
                    <a:pt x="251" y="79"/>
                  </a:cubicBezTo>
                  <a:cubicBezTo>
                    <a:pt x="253" y="78"/>
                    <a:pt x="255" y="77"/>
                    <a:pt x="256" y="75"/>
                  </a:cubicBezTo>
                  <a:cubicBezTo>
                    <a:pt x="256" y="74"/>
                    <a:pt x="257" y="74"/>
                    <a:pt x="257" y="73"/>
                  </a:cubicBezTo>
                  <a:cubicBezTo>
                    <a:pt x="261" y="74"/>
                    <a:pt x="261" y="70"/>
                    <a:pt x="265" y="71"/>
                  </a:cubicBezTo>
                  <a:cubicBezTo>
                    <a:pt x="266" y="71"/>
                    <a:pt x="267" y="70"/>
                    <a:pt x="267" y="68"/>
                  </a:cubicBezTo>
                  <a:cubicBezTo>
                    <a:pt x="268" y="68"/>
                    <a:pt x="269" y="67"/>
                    <a:pt x="269" y="66"/>
                  </a:cubicBezTo>
                  <a:cubicBezTo>
                    <a:pt x="273" y="69"/>
                    <a:pt x="276" y="65"/>
                    <a:pt x="280" y="64"/>
                  </a:cubicBezTo>
                  <a:cubicBezTo>
                    <a:pt x="280" y="66"/>
                    <a:pt x="280" y="67"/>
                    <a:pt x="280" y="68"/>
                  </a:cubicBezTo>
                  <a:cubicBezTo>
                    <a:pt x="283" y="68"/>
                    <a:pt x="286" y="68"/>
                    <a:pt x="288" y="67"/>
                  </a:cubicBezTo>
                  <a:cubicBezTo>
                    <a:pt x="289" y="67"/>
                    <a:pt x="290" y="67"/>
                    <a:pt x="290" y="67"/>
                  </a:cubicBezTo>
                  <a:cubicBezTo>
                    <a:pt x="290" y="67"/>
                    <a:pt x="290" y="66"/>
                    <a:pt x="290" y="66"/>
                  </a:cubicBezTo>
                  <a:cubicBezTo>
                    <a:pt x="292" y="66"/>
                    <a:pt x="295" y="66"/>
                    <a:pt x="295" y="63"/>
                  </a:cubicBezTo>
                  <a:cubicBezTo>
                    <a:pt x="298" y="65"/>
                    <a:pt x="301" y="65"/>
                    <a:pt x="303" y="67"/>
                  </a:cubicBezTo>
                  <a:cubicBezTo>
                    <a:pt x="304" y="67"/>
                    <a:pt x="305" y="66"/>
                    <a:pt x="306" y="64"/>
                  </a:cubicBezTo>
                  <a:cubicBezTo>
                    <a:pt x="306" y="63"/>
                    <a:pt x="302" y="62"/>
                    <a:pt x="305" y="61"/>
                  </a:cubicBezTo>
                  <a:cubicBezTo>
                    <a:pt x="303" y="59"/>
                    <a:pt x="299" y="60"/>
                    <a:pt x="300" y="55"/>
                  </a:cubicBezTo>
                  <a:cubicBezTo>
                    <a:pt x="302" y="55"/>
                    <a:pt x="302" y="57"/>
                    <a:pt x="305" y="58"/>
                  </a:cubicBezTo>
                  <a:cubicBezTo>
                    <a:pt x="306" y="58"/>
                    <a:pt x="308" y="60"/>
                    <a:pt x="310" y="60"/>
                  </a:cubicBezTo>
                  <a:cubicBezTo>
                    <a:pt x="311" y="59"/>
                    <a:pt x="311" y="59"/>
                    <a:pt x="311" y="59"/>
                  </a:cubicBezTo>
                  <a:cubicBezTo>
                    <a:pt x="312" y="58"/>
                    <a:pt x="313" y="60"/>
                    <a:pt x="313" y="59"/>
                  </a:cubicBezTo>
                  <a:cubicBezTo>
                    <a:pt x="314" y="58"/>
                    <a:pt x="315" y="60"/>
                    <a:pt x="315" y="61"/>
                  </a:cubicBezTo>
                  <a:cubicBezTo>
                    <a:pt x="317" y="61"/>
                    <a:pt x="318" y="60"/>
                    <a:pt x="318" y="62"/>
                  </a:cubicBezTo>
                  <a:cubicBezTo>
                    <a:pt x="321" y="61"/>
                    <a:pt x="322" y="63"/>
                    <a:pt x="326" y="61"/>
                  </a:cubicBezTo>
                  <a:cubicBezTo>
                    <a:pt x="325" y="65"/>
                    <a:pt x="329" y="62"/>
                    <a:pt x="328" y="65"/>
                  </a:cubicBezTo>
                  <a:cubicBezTo>
                    <a:pt x="329" y="65"/>
                    <a:pt x="330" y="66"/>
                    <a:pt x="330" y="67"/>
                  </a:cubicBezTo>
                  <a:cubicBezTo>
                    <a:pt x="333" y="67"/>
                    <a:pt x="334" y="69"/>
                    <a:pt x="337" y="68"/>
                  </a:cubicBezTo>
                  <a:cubicBezTo>
                    <a:pt x="339" y="62"/>
                    <a:pt x="332" y="65"/>
                    <a:pt x="333" y="60"/>
                  </a:cubicBezTo>
                  <a:cubicBezTo>
                    <a:pt x="333" y="58"/>
                    <a:pt x="332" y="60"/>
                    <a:pt x="330" y="60"/>
                  </a:cubicBezTo>
                  <a:cubicBezTo>
                    <a:pt x="330" y="57"/>
                    <a:pt x="332" y="57"/>
                    <a:pt x="331" y="54"/>
                  </a:cubicBezTo>
                  <a:cubicBezTo>
                    <a:pt x="332" y="53"/>
                    <a:pt x="330" y="53"/>
                    <a:pt x="329" y="53"/>
                  </a:cubicBezTo>
                  <a:cubicBezTo>
                    <a:pt x="329" y="53"/>
                    <a:pt x="331" y="51"/>
                    <a:pt x="329" y="51"/>
                  </a:cubicBezTo>
                  <a:cubicBezTo>
                    <a:pt x="330" y="49"/>
                    <a:pt x="332" y="50"/>
                    <a:pt x="331" y="47"/>
                  </a:cubicBezTo>
                  <a:cubicBezTo>
                    <a:pt x="333" y="47"/>
                    <a:pt x="333" y="45"/>
                    <a:pt x="335" y="45"/>
                  </a:cubicBezTo>
                  <a:cubicBezTo>
                    <a:pt x="335" y="43"/>
                    <a:pt x="336" y="42"/>
                    <a:pt x="338" y="42"/>
                  </a:cubicBezTo>
                  <a:cubicBezTo>
                    <a:pt x="337" y="38"/>
                    <a:pt x="341" y="39"/>
                    <a:pt x="341" y="36"/>
                  </a:cubicBezTo>
                  <a:cubicBezTo>
                    <a:pt x="346" y="35"/>
                    <a:pt x="347" y="37"/>
                    <a:pt x="351" y="38"/>
                  </a:cubicBezTo>
                  <a:cubicBezTo>
                    <a:pt x="350" y="39"/>
                    <a:pt x="350" y="40"/>
                    <a:pt x="351" y="40"/>
                  </a:cubicBezTo>
                  <a:cubicBezTo>
                    <a:pt x="351" y="42"/>
                    <a:pt x="350" y="41"/>
                    <a:pt x="349" y="41"/>
                  </a:cubicBezTo>
                  <a:cubicBezTo>
                    <a:pt x="348" y="45"/>
                    <a:pt x="350" y="47"/>
                    <a:pt x="349" y="50"/>
                  </a:cubicBezTo>
                  <a:cubicBezTo>
                    <a:pt x="349" y="50"/>
                    <a:pt x="350" y="51"/>
                    <a:pt x="351" y="52"/>
                  </a:cubicBezTo>
                  <a:cubicBezTo>
                    <a:pt x="351" y="52"/>
                    <a:pt x="351" y="53"/>
                    <a:pt x="352" y="53"/>
                  </a:cubicBezTo>
                  <a:cubicBezTo>
                    <a:pt x="351" y="55"/>
                    <a:pt x="352" y="60"/>
                    <a:pt x="351" y="62"/>
                  </a:cubicBezTo>
                  <a:cubicBezTo>
                    <a:pt x="350" y="65"/>
                    <a:pt x="353" y="64"/>
                    <a:pt x="353" y="66"/>
                  </a:cubicBezTo>
                  <a:cubicBezTo>
                    <a:pt x="353" y="74"/>
                    <a:pt x="349" y="79"/>
                    <a:pt x="343" y="81"/>
                  </a:cubicBezTo>
                  <a:cubicBezTo>
                    <a:pt x="343" y="83"/>
                    <a:pt x="347" y="81"/>
                    <a:pt x="348" y="82"/>
                  </a:cubicBezTo>
                  <a:cubicBezTo>
                    <a:pt x="350" y="82"/>
                    <a:pt x="349" y="79"/>
                    <a:pt x="352" y="80"/>
                  </a:cubicBezTo>
                  <a:cubicBezTo>
                    <a:pt x="352" y="80"/>
                    <a:pt x="351" y="81"/>
                    <a:pt x="351" y="82"/>
                  </a:cubicBezTo>
                  <a:cubicBezTo>
                    <a:pt x="352" y="82"/>
                    <a:pt x="352" y="81"/>
                    <a:pt x="353" y="81"/>
                  </a:cubicBezTo>
                  <a:cubicBezTo>
                    <a:pt x="355" y="81"/>
                    <a:pt x="354" y="79"/>
                    <a:pt x="354" y="79"/>
                  </a:cubicBezTo>
                  <a:cubicBezTo>
                    <a:pt x="355" y="78"/>
                    <a:pt x="356" y="79"/>
                    <a:pt x="356" y="79"/>
                  </a:cubicBezTo>
                  <a:cubicBezTo>
                    <a:pt x="357" y="78"/>
                    <a:pt x="356" y="77"/>
                    <a:pt x="356" y="76"/>
                  </a:cubicBezTo>
                  <a:cubicBezTo>
                    <a:pt x="357" y="76"/>
                    <a:pt x="358" y="76"/>
                    <a:pt x="359" y="76"/>
                  </a:cubicBezTo>
                  <a:cubicBezTo>
                    <a:pt x="358" y="73"/>
                    <a:pt x="362" y="70"/>
                    <a:pt x="359" y="68"/>
                  </a:cubicBezTo>
                  <a:cubicBezTo>
                    <a:pt x="359" y="67"/>
                    <a:pt x="361" y="68"/>
                    <a:pt x="361" y="66"/>
                  </a:cubicBezTo>
                  <a:cubicBezTo>
                    <a:pt x="361" y="65"/>
                    <a:pt x="360" y="65"/>
                    <a:pt x="359" y="65"/>
                  </a:cubicBezTo>
                  <a:cubicBezTo>
                    <a:pt x="359" y="63"/>
                    <a:pt x="362" y="65"/>
                    <a:pt x="364" y="64"/>
                  </a:cubicBezTo>
                  <a:cubicBezTo>
                    <a:pt x="363" y="63"/>
                    <a:pt x="364" y="61"/>
                    <a:pt x="361" y="61"/>
                  </a:cubicBezTo>
                  <a:cubicBezTo>
                    <a:pt x="359" y="63"/>
                    <a:pt x="357" y="59"/>
                    <a:pt x="357" y="61"/>
                  </a:cubicBezTo>
                  <a:cubicBezTo>
                    <a:pt x="356" y="60"/>
                    <a:pt x="356" y="58"/>
                    <a:pt x="356" y="56"/>
                  </a:cubicBezTo>
                  <a:cubicBezTo>
                    <a:pt x="356" y="56"/>
                    <a:pt x="358" y="56"/>
                    <a:pt x="358" y="56"/>
                  </a:cubicBezTo>
                  <a:cubicBezTo>
                    <a:pt x="359" y="55"/>
                    <a:pt x="358" y="52"/>
                    <a:pt x="358" y="51"/>
                  </a:cubicBezTo>
                  <a:cubicBezTo>
                    <a:pt x="358" y="50"/>
                    <a:pt x="357" y="51"/>
                    <a:pt x="357" y="51"/>
                  </a:cubicBezTo>
                  <a:cubicBezTo>
                    <a:pt x="355" y="50"/>
                    <a:pt x="356" y="47"/>
                    <a:pt x="355" y="45"/>
                  </a:cubicBezTo>
                  <a:cubicBezTo>
                    <a:pt x="359" y="46"/>
                    <a:pt x="358" y="42"/>
                    <a:pt x="360" y="42"/>
                  </a:cubicBezTo>
                  <a:cubicBezTo>
                    <a:pt x="360" y="41"/>
                    <a:pt x="360" y="39"/>
                    <a:pt x="360" y="38"/>
                  </a:cubicBezTo>
                  <a:cubicBezTo>
                    <a:pt x="363" y="37"/>
                    <a:pt x="362" y="41"/>
                    <a:pt x="362" y="42"/>
                  </a:cubicBezTo>
                  <a:cubicBezTo>
                    <a:pt x="362" y="44"/>
                    <a:pt x="364" y="42"/>
                    <a:pt x="364" y="43"/>
                  </a:cubicBezTo>
                  <a:cubicBezTo>
                    <a:pt x="364" y="44"/>
                    <a:pt x="363" y="45"/>
                    <a:pt x="363" y="44"/>
                  </a:cubicBezTo>
                  <a:cubicBezTo>
                    <a:pt x="364" y="47"/>
                    <a:pt x="366" y="47"/>
                    <a:pt x="369" y="49"/>
                  </a:cubicBezTo>
                  <a:cubicBezTo>
                    <a:pt x="371" y="49"/>
                    <a:pt x="368" y="46"/>
                    <a:pt x="368" y="46"/>
                  </a:cubicBezTo>
                  <a:cubicBezTo>
                    <a:pt x="369" y="45"/>
                    <a:pt x="372" y="45"/>
                    <a:pt x="374" y="44"/>
                  </a:cubicBezTo>
                  <a:cubicBezTo>
                    <a:pt x="374" y="43"/>
                    <a:pt x="373" y="43"/>
                    <a:pt x="371" y="43"/>
                  </a:cubicBezTo>
                  <a:cubicBezTo>
                    <a:pt x="372" y="41"/>
                    <a:pt x="370" y="41"/>
                    <a:pt x="371" y="39"/>
                  </a:cubicBezTo>
                  <a:cubicBezTo>
                    <a:pt x="371" y="41"/>
                    <a:pt x="377" y="38"/>
                    <a:pt x="376" y="41"/>
                  </a:cubicBezTo>
                  <a:cubicBezTo>
                    <a:pt x="377" y="42"/>
                    <a:pt x="378" y="40"/>
                    <a:pt x="378" y="40"/>
                  </a:cubicBezTo>
                  <a:cubicBezTo>
                    <a:pt x="379" y="41"/>
                    <a:pt x="378" y="42"/>
                    <a:pt x="379" y="42"/>
                  </a:cubicBezTo>
                  <a:cubicBezTo>
                    <a:pt x="379" y="43"/>
                    <a:pt x="381" y="42"/>
                    <a:pt x="381" y="42"/>
                  </a:cubicBezTo>
                  <a:cubicBezTo>
                    <a:pt x="383" y="44"/>
                    <a:pt x="386" y="42"/>
                    <a:pt x="384" y="45"/>
                  </a:cubicBezTo>
                  <a:cubicBezTo>
                    <a:pt x="385" y="45"/>
                    <a:pt x="387" y="45"/>
                    <a:pt x="389" y="45"/>
                  </a:cubicBezTo>
                  <a:cubicBezTo>
                    <a:pt x="389" y="44"/>
                    <a:pt x="385" y="43"/>
                    <a:pt x="388" y="42"/>
                  </a:cubicBezTo>
                  <a:cubicBezTo>
                    <a:pt x="387" y="41"/>
                    <a:pt x="386" y="41"/>
                    <a:pt x="385" y="40"/>
                  </a:cubicBezTo>
                  <a:cubicBezTo>
                    <a:pt x="384" y="36"/>
                    <a:pt x="385" y="35"/>
                    <a:pt x="385" y="30"/>
                  </a:cubicBezTo>
                  <a:cubicBezTo>
                    <a:pt x="390" y="29"/>
                    <a:pt x="397" y="31"/>
                    <a:pt x="401" y="30"/>
                  </a:cubicBezTo>
                  <a:cubicBezTo>
                    <a:pt x="403" y="30"/>
                    <a:pt x="401" y="27"/>
                    <a:pt x="404" y="29"/>
                  </a:cubicBezTo>
                  <a:cubicBezTo>
                    <a:pt x="407" y="27"/>
                    <a:pt x="405" y="25"/>
                    <a:pt x="406" y="22"/>
                  </a:cubicBezTo>
                  <a:cubicBezTo>
                    <a:pt x="408" y="23"/>
                    <a:pt x="410" y="22"/>
                    <a:pt x="411" y="21"/>
                  </a:cubicBezTo>
                  <a:cubicBezTo>
                    <a:pt x="412" y="19"/>
                    <a:pt x="415" y="18"/>
                    <a:pt x="416" y="17"/>
                  </a:cubicBezTo>
                  <a:cubicBezTo>
                    <a:pt x="426" y="15"/>
                    <a:pt x="436" y="14"/>
                    <a:pt x="444" y="11"/>
                  </a:cubicBezTo>
                  <a:cubicBezTo>
                    <a:pt x="446" y="10"/>
                    <a:pt x="446" y="13"/>
                    <a:pt x="446" y="13"/>
                  </a:cubicBezTo>
                  <a:cubicBezTo>
                    <a:pt x="446" y="13"/>
                    <a:pt x="448" y="10"/>
                    <a:pt x="447" y="10"/>
                  </a:cubicBezTo>
                  <a:cubicBezTo>
                    <a:pt x="448" y="11"/>
                    <a:pt x="447" y="12"/>
                    <a:pt x="448" y="13"/>
                  </a:cubicBezTo>
                  <a:cubicBezTo>
                    <a:pt x="448" y="13"/>
                    <a:pt x="450" y="13"/>
                    <a:pt x="450" y="14"/>
                  </a:cubicBezTo>
                  <a:cubicBezTo>
                    <a:pt x="451" y="13"/>
                    <a:pt x="449" y="12"/>
                    <a:pt x="451" y="12"/>
                  </a:cubicBezTo>
                  <a:cubicBezTo>
                    <a:pt x="452" y="11"/>
                    <a:pt x="456" y="12"/>
                    <a:pt x="455" y="9"/>
                  </a:cubicBezTo>
                  <a:cubicBezTo>
                    <a:pt x="457" y="9"/>
                    <a:pt x="458" y="9"/>
                    <a:pt x="458" y="7"/>
                  </a:cubicBezTo>
                  <a:cubicBezTo>
                    <a:pt x="460" y="7"/>
                    <a:pt x="460" y="9"/>
                    <a:pt x="461" y="9"/>
                  </a:cubicBezTo>
                  <a:cubicBezTo>
                    <a:pt x="464" y="9"/>
                    <a:pt x="463" y="6"/>
                    <a:pt x="463" y="3"/>
                  </a:cubicBezTo>
                  <a:cubicBezTo>
                    <a:pt x="468" y="2"/>
                    <a:pt x="472" y="0"/>
                    <a:pt x="479" y="0"/>
                  </a:cubicBezTo>
                  <a:cubicBezTo>
                    <a:pt x="479" y="1"/>
                    <a:pt x="478" y="3"/>
                    <a:pt x="478" y="4"/>
                  </a:cubicBezTo>
                  <a:cubicBezTo>
                    <a:pt x="480" y="6"/>
                    <a:pt x="484" y="6"/>
                    <a:pt x="486" y="4"/>
                  </a:cubicBezTo>
                  <a:cubicBezTo>
                    <a:pt x="487" y="4"/>
                    <a:pt x="487" y="5"/>
                    <a:pt x="486" y="5"/>
                  </a:cubicBezTo>
                  <a:close/>
                  <a:moveTo>
                    <a:pt x="715" y="122"/>
                  </a:moveTo>
                  <a:cubicBezTo>
                    <a:pt x="715" y="120"/>
                    <a:pt x="713" y="121"/>
                    <a:pt x="713" y="120"/>
                  </a:cubicBezTo>
                  <a:cubicBezTo>
                    <a:pt x="710" y="119"/>
                    <a:pt x="710" y="121"/>
                    <a:pt x="713" y="121"/>
                  </a:cubicBezTo>
                  <a:cubicBezTo>
                    <a:pt x="713" y="121"/>
                    <a:pt x="714" y="122"/>
                    <a:pt x="715" y="122"/>
                  </a:cubicBezTo>
                  <a:close/>
                  <a:moveTo>
                    <a:pt x="206" y="193"/>
                  </a:moveTo>
                  <a:cubicBezTo>
                    <a:pt x="206" y="196"/>
                    <a:pt x="210" y="194"/>
                    <a:pt x="208" y="198"/>
                  </a:cubicBezTo>
                  <a:cubicBezTo>
                    <a:pt x="210" y="198"/>
                    <a:pt x="211" y="197"/>
                    <a:pt x="211" y="198"/>
                  </a:cubicBezTo>
                  <a:cubicBezTo>
                    <a:pt x="211" y="199"/>
                    <a:pt x="211" y="199"/>
                    <a:pt x="210" y="199"/>
                  </a:cubicBezTo>
                  <a:cubicBezTo>
                    <a:pt x="208" y="200"/>
                    <a:pt x="205" y="201"/>
                    <a:pt x="204" y="201"/>
                  </a:cubicBezTo>
                  <a:cubicBezTo>
                    <a:pt x="201" y="200"/>
                    <a:pt x="200" y="198"/>
                    <a:pt x="199" y="197"/>
                  </a:cubicBezTo>
                  <a:cubicBezTo>
                    <a:pt x="199" y="195"/>
                    <a:pt x="201" y="196"/>
                    <a:pt x="202" y="195"/>
                  </a:cubicBezTo>
                  <a:cubicBezTo>
                    <a:pt x="200" y="193"/>
                    <a:pt x="199" y="193"/>
                    <a:pt x="196" y="194"/>
                  </a:cubicBezTo>
                  <a:cubicBezTo>
                    <a:pt x="195" y="192"/>
                    <a:pt x="194" y="191"/>
                    <a:pt x="191" y="191"/>
                  </a:cubicBezTo>
                  <a:cubicBezTo>
                    <a:pt x="190" y="191"/>
                    <a:pt x="191" y="193"/>
                    <a:pt x="190" y="193"/>
                  </a:cubicBezTo>
                  <a:cubicBezTo>
                    <a:pt x="190" y="194"/>
                    <a:pt x="188" y="194"/>
                    <a:pt x="187" y="194"/>
                  </a:cubicBezTo>
                  <a:cubicBezTo>
                    <a:pt x="186" y="195"/>
                    <a:pt x="186" y="198"/>
                    <a:pt x="183" y="197"/>
                  </a:cubicBezTo>
                  <a:cubicBezTo>
                    <a:pt x="185" y="200"/>
                    <a:pt x="182" y="201"/>
                    <a:pt x="182" y="202"/>
                  </a:cubicBezTo>
                  <a:cubicBezTo>
                    <a:pt x="181" y="204"/>
                    <a:pt x="181" y="206"/>
                    <a:pt x="181" y="208"/>
                  </a:cubicBezTo>
                  <a:cubicBezTo>
                    <a:pt x="180" y="208"/>
                    <a:pt x="179" y="208"/>
                    <a:pt x="179" y="208"/>
                  </a:cubicBezTo>
                  <a:cubicBezTo>
                    <a:pt x="178" y="211"/>
                    <a:pt x="181" y="212"/>
                    <a:pt x="179" y="214"/>
                  </a:cubicBezTo>
                  <a:cubicBezTo>
                    <a:pt x="180" y="213"/>
                    <a:pt x="180" y="216"/>
                    <a:pt x="181" y="216"/>
                  </a:cubicBezTo>
                  <a:cubicBezTo>
                    <a:pt x="181" y="216"/>
                    <a:pt x="182" y="216"/>
                    <a:pt x="183" y="216"/>
                  </a:cubicBezTo>
                  <a:cubicBezTo>
                    <a:pt x="185" y="217"/>
                    <a:pt x="185" y="218"/>
                    <a:pt x="186" y="217"/>
                  </a:cubicBezTo>
                  <a:cubicBezTo>
                    <a:pt x="186" y="217"/>
                    <a:pt x="188" y="217"/>
                    <a:pt x="188" y="217"/>
                  </a:cubicBezTo>
                  <a:cubicBezTo>
                    <a:pt x="192" y="217"/>
                    <a:pt x="191" y="216"/>
                    <a:pt x="192" y="215"/>
                  </a:cubicBezTo>
                  <a:cubicBezTo>
                    <a:pt x="194" y="215"/>
                    <a:pt x="194" y="216"/>
                    <a:pt x="196" y="216"/>
                  </a:cubicBezTo>
                  <a:cubicBezTo>
                    <a:pt x="196" y="215"/>
                    <a:pt x="196" y="214"/>
                    <a:pt x="197" y="214"/>
                  </a:cubicBezTo>
                  <a:cubicBezTo>
                    <a:pt x="199" y="214"/>
                    <a:pt x="203" y="214"/>
                    <a:pt x="205" y="214"/>
                  </a:cubicBezTo>
                  <a:cubicBezTo>
                    <a:pt x="207" y="215"/>
                    <a:pt x="207" y="216"/>
                    <a:pt x="209" y="216"/>
                  </a:cubicBezTo>
                  <a:cubicBezTo>
                    <a:pt x="210" y="216"/>
                    <a:pt x="210" y="215"/>
                    <a:pt x="211" y="215"/>
                  </a:cubicBezTo>
                  <a:cubicBezTo>
                    <a:pt x="211" y="215"/>
                    <a:pt x="212" y="216"/>
                    <a:pt x="212" y="216"/>
                  </a:cubicBezTo>
                  <a:cubicBezTo>
                    <a:pt x="215" y="217"/>
                    <a:pt x="215" y="217"/>
                    <a:pt x="217" y="217"/>
                  </a:cubicBezTo>
                  <a:cubicBezTo>
                    <a:pt x="221" y="217"/>
                    <a:pt x="226" y="216"/>
                    <a:pt x="230" y="217"/>
                  </a:cubicBezTo>
                  <a:cubicBezTo>
                    <a:pt x="230" y="215"/>
                    <a:pt x="230" y="213"/>
                    <a:pt x="231" y="212"/>
                  </a:cubicBezTo>
                  <a:cubicBezTo>
                    <a:pt x="228" y="208"/>
                    <a:pt x="225" y="204"/>
                    <a:pt x="219" y="203"/>
                  </a:cubicBezTo>
                  <a:cubicBezTo>
                    <a:pt x="219" y="201"/>
                    <a:pt x="218" y="201"/>
                    <a:pt x="217" y="200"/>
                  </a:cubicBezTo>
                  <a:cubicBezTo>
                    <a:pt x="217" y="199"/>
                    <a:pt x="216" y="198"/>
                    <a:pt x="216" y="197"/>
                  </a:cubicBezTo>
                  <a:cubicBezTo>
                    <a:pt x="216" y="194"/>
                    <a:pt x="219" y="194"/>
                    <a:pt x="219" y="190"/>
                  </a:cubicBezTo>
                  <a:cubicBezTo>
                    <a:pt x="213" y="190"/>
                    <a:pt x="211" y="192"/>
                    <a:pt x="206" y="193"/>
                  </a:cubicBezTo>
                  <a:close/>
                  <a:moveTo>
                    <a:pt x="272" y="237"/>
                  </a:moveTo>
                  <a:cubicBezTo>
                    <a:pt x="271" y="237"/>
                    <a:pt x="270" y="238"/>
                    <a:pt x="271" y="238"/>
                  </a:cubicBezTo>
                  <a:cubicBezTo>
                    <a:pt x="273" y="237"/>
                    <a:pt x="276" y="237"/>
                    <a:pt x="278" y="236"/>
                  </a:cubicBezTo>
                  <a:cubicBezTo>
                    <a:pt x="278" y="236"/>
                    <a:pt x="278" y="234"/>
                    <a:pt x="278" y="234"/>
                  </a:cubicBezTo>
                  <a:cubicBezTo>
                    <a:pt x="278" y="234"/>
                    <a:pt x="280" y="235"/>
                    <a:pt x="280" y="235"/>
                  </a:cubicBezTo>
                  <a:cubicBezTo>
                    <a:pt x="280" y="233"/>
                    <a:pt x="280" y="231"/>
                    <a:pt x="280" y="229"/>
                  </a:cubicBezTo>
                  <a:cubicBezTo>
                    <a:pt x="279" y="227"/>
                    <a:pt x="278" y="227"/>
                    <a:pt x="277" y="226"/>
                  </a:cubicBezTo>
                  <a:cubicBezTo>
                    <a:pt x="277" y="225"/>
                    <a:pt x="277" y="224"/>
                    <a:pt x="277" y="224"/>
                  </a:cubicBezTo>
                  <a:cubicBezTo>
                    <a:pt x="277" y="222"/>
                    <a:pt x="274" y="221"/>
                    <a:pt x="276" y="221"/>
                  </a:cubicBezTo>
                  <a:cubicBezTo>
                    <a:pt x="278" y="221"/>
                    <a:pt x="280" y="221"/>
                    <a:pt x="282" y="221"/>
                  </a:cubicBezTo>
                  <a:cubicBezTo>
                    <a:pt x="282" y="217"/>
                    <a:pt x="280" y="217"/>
                    <a:pt x="280" y="216"/>
                  </a:cubicBezTo>
                  <a:cubicBezTo>
                    <a:pt x="280" y="214"/>
                    <a:pt x="278" y="214"/>
                    <a:pt x="277" y="213"/>
                  </a:cubicBezTo>
                  <a:cubicBezTo>
                    <a:pt x="277" y="213"/>
                    <a:pt x="279" y="212"/>
                    <a:pt x="278" y="211"/>
                  </a:cubicBezTo>
                  <a:cubicBezTo>
                    <a:pt x="275" y="212"/>
                    <a:pt x="274" y="210"/>
                    <a:pt x="272" y="210"/>
                  </a:cubicBezTo>
                  <a:cubicBezTo>
                    <a:pt x="273" y="205"/>
                    <a:pt x="266" y="207"/>
                    <a:pt x="267" y="202"/>
                  </a:cubicBezTo>
                  <a:cubicBezTo>
                    <a:pt x="269" y="200"/>
                    <a:pt x="271" y="197"/>
                    <a:pt x="276" y="198"/>
                  </a:cubicBezTo>
                  <a:cubicBezTo>
                    <a:pt x="276" y="197"/>
                    <a:pt x="276" y="196"/>
                    <a:pt x="277" y="196"/>
                  </a:cubicBezTo>
                  <a:cubicBezTo>
                    <a:pt x="277" y="193"/>
                    <a:pt x="274" y="194"/>
                    <a:pt x="274" y="191"/>
                  </a:cubicBezTo>
                  <a:cubicBezTo>
                    <a:pt x="270" y="191"/>
                    <a:pt x="267" y="193"/>
                    <a:pt x="265" y="191"/>
                  </a:cubicBezTo>
                  <a:cubicBezTo>
                    <a:pt x="264" y="193"/>
                    <a:pt x="265" y="193"/>
                    <a:pt x="264" y="192"/>
                  </a:cubicBezTo>
                  <a:cubicBezTo>
                    <a:pt x="263" y="192"/>
                    <a:pt x="263" y="193"/>
                    <a:pt x="263" y="193"/>
                  </a:cubicBezTo>
                  <a:cubicBezTo>
                    <a:pt x="261" y="194"/>
                    <a:pt x="257" y="196"/>
                    <a:pt x="256" y="196"/>
                  </a:cubicBezTo>
                  <a:cubicBezTo>
                    <a:pt x="253" y="197"/>
                    <a:pt x="254" y="197"/>
                    <a:pt x="253" y="199"/>
                  </a:cubicBezTo>
                  <a:cubicBezTo>
                    <a:pt x="253" y="199"/>
                    <a:pt x="252" y="199"/>
                    <a:pt x="251" y="199"/>
                  </a:cubicBezTo>
                  <a:cubicBezTo>
                    <a:pt x="251" y="199"/>
                    <a:pt x="252" y="201"/>
                    <a:pt x="251" y="202"/>
                  </a:cubicBezTo>
                  <a:cubicBezTo>
                    <a:pt x="252" y="204"/>
                    <a:pt x="254" y="200"/>
                    <a:pt x="254" y="204"/>
                  </a:cubicBezTo>
                  <a:cubicBezTo>
                    <a:pt x="254" y="205"/>
                    <a:pt x="255" y="205"/>
                    <a:pt x="255" y="206"/>
                  </a:cubicBezTo>
                  <a:cubicBezTo>
                    <a:pt x="254" y="209"/>
                    <a:pt x="256" y="211"/>
                    <a:pt x="256" y="211"/>
                  </a:cubicBezTo>
                  <a:cubicBezTo>
                    <a:pt x="256" y="212"/>
                    <a:pt x="256" y="213"/>
                    <a:pt x="257" y="213"/>
                  </a:cubicBezTo>
                  <a:cubicBezTo>
                    <a:pt x="257" y="213"/>
                    <a:pt x="258" y="216"/>
                    <a:pt x="258" y="216"/>
                  </a:cubicBezTo>
                  <a:cubicBezTo>
                    <a:pt x="259" y="219"/>
                    <a:pt x="259" y="218"/>
                    <a:pt x="260" y="220"/>
                  </a:cubicBezTo>
                  <a:cubicBezTo>
                    <a:pt x="260" y="221"/>
                    <a:pt x="259" y="222"/>
                    <a:pt x="260" y="223"/>
                  </a:cubicBezTo>
                  <a:cubicBezTo>
                    <a:pt x="260" y="224"/>
                    <a:pt x="262" y="224"/>
                    <a:pt x="262" y="226"/>
                  </a:cubicBezTo>
                  <a:cubicBezTo>
                    <a:pt x="258" y="225"/>
                    <a:pt x="261" y="230"/>
                    <a:pt x="259" y="230"/>
                  </a:cubicBezTo>
                  <a:cubicBezTo>
                    <a:pt x="263" y="231"/>
                    <a:pt x="263" y="237"/>
                    <a:pt x="267" y="234"/>
                  </a:cubicBezTo>
                  <a:cubicBezTo>
                    <a:pt x="264" y="238"/>
                    <a:pt x="272" y="235"/>
                    <a:pt x="272" y="237"/>
                  </a:cubicBezTo>
                  <a:close/>
                  <a:moveTo>
                    <a:pt x="301" y="193"/>
                  </a:moveTo>
                  <a:cubicBezTo>
                    <a:pt x="300" y="194"/>
                    <a:pt x="301" y="195"/>
                    <a:pt x="300" y="196"/>
                  </a:cubicBezTo>
                  <a:cubicBezTo>
                    <a:pt x="299" y="197"/>
                    <a:pt x="297" y="197"/>
                    <a:pt x="297" y="198"/>
                  </a:cubicBezTo>
                  <a:cubicBezTo>
                    <a:pt x="298" y="199"/>
                    <a:pt x="300" y="200"/>
                    <a:pt x="300" y="202"/>
                  </a:cubicBezTo>
                  <a:cubicBezTo>
                    <a:pt x="300" y="202"/>
                    <a:pt x="298" y="202"/>
                    <a:pt x="299" y="203"/>
                  </a:cubicBezTo>
                  <a:cubicBezTo>
                    <a:pt x="300" y="204"/>
                    <a:pt x="302" y="203"/>
                    <a:pt x="303" y="205"/>
                  </a:cubicBezTo>
                  <a:cubicBezTo>
                    <a:pt x="303" y="204"/>
                    <a:pt x="304" y="203"/>
                    <a:pt x="305" y="203"/>
                  </a:cubicBezTo>
                  <a:cubicBezTo>
                    <a:pt x="306" y="200"/>
                    <a:pt x="303" y="200"/>
                    <a:pt x="303" y="198"/>
                  </a:cubicBezTo>
                  <a:cubicBezTo>
                    <a:pt x="304" y="197"/>
                    <a:pt x="306" y="197"/>
                    <a:pt x="306" y="194"/>
                  </a:cubicBezTo>
                  <a:cubicBezTo>
                    <a:pt x="304" y="194"/>
                    <a:pt x="304" y="193"/>
                    <a:pt x="305" y="192"/>
                  </a:cubicBezTo>
                  <a:cubicBezTo>
                    <a:pt x="303" y="193"/>
                    <a:pt x="302" y="192"/>
                    <a:pt x="301" y="193"/>
                  </a:cubicBezTo>
                  <a:close/>
                  <a:moveTo>
                    <a:pt x="176" y="219"/>
                  </a:moveTo>
                  <a:cubicBezTo>
                    <a:pt x="175" y="223"/>
                    <a:pt x="182" y="221"/>
                    <a:pt x="183" y="219"/>
                  </a:cubicBezTo>
                  <a:cubicBezTo>
                    <a:pt x="180" y="218"/>
                    <a:pt x="179" y="218"/>
                    <a:pt x="176" y="219"/>
                  </a:cubicBezTo>
                  <a:close/>
                  <a:moveTo>
                    <a:pt x="198" y="396"/>
                  </a:moveTo>
                  <a:cubicBezTo>
                    <a:pt x="199" y="393"/>
                    <a:pt x="204" y="393"/>
                    <a:pt x="204" y="387"/>
                  </a:cubicBezTo>
                  <a:cubicBezTo>
                    <a:pt x="201" y="389"/>
                    <a:pt x="196" y="385"/>
                    <a:pt x="193" y="388"/>
                  </a:cubicBezTo>
                  <a:cubicBezTo>
                    <a:pt x="197" y="388"/>
                    <a:pt x="192" y="389"/>
                    <a:pt x="192" y="390"/>
                  </a:cubicBezTo>
                  <a:cubicBezTo>
                    <a:pt x="192" y="389"/>
                    <a:pt x="193" y="392"/>
                    <a:pt x="193" y="393"/>
                  </a:cubicBezTo>
                  <a:cubicBezTo>
                    <a:pt x="193" y="394"/>
                    <a:pt x="193" y="395"/>
                    <a:pt x="192" y="396"/>
                  </a:cubicBezTo>
                  <a:cubicBezTo>
                    <a:pt x="192" y="395"/>
                    <a:pt x="191" y="394"/>
                    <a:pt x="191" y="396"/>
                  </a:cubicBezTo>
                  <a:cubicBezTo>
                    <a:pt x="192" y="397"/>
                    <a:pt x="195" y="396"/>
                    <a:pt x="198" y="396"/>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88" name="Freeform 90"/>
            <p:cNvSpPr>
              <a:spLocks noEditPoints="1"/>
            </p:cNvSpPr>
            <p:nvPr/>
          </p:nvSpPr>
          <p:spPr bwMode="auto">
            <a:xfrm>
              <a:off x="1536700" y="1721583"/>
              <a:ext cx="3319463" cy="3860800"/>
            </a:xfrm>
            <a:custGeom>
              <a:avLst/>
              <a:gdLst>
                <a:gd name="T0" fmla="*/ 331 w 506"/>
                <a:gd name="T1" fmla="*/ 39 h 587"/>
                <a:gd name="T2" fmla="*/ 298 w 506"/>
                <a:gd name="T3" fmla="*/ 62 h 587"/>
                <a:gd name="T4" fmla="*/ 294 w 506"/>
                <a:gd name="T5" fmla="*/ 96 h 587"/>
                <a:gd name="T6" fmla="*/ 335 w 506"/>
                <a:gd name="T7" fmla="*/ 124 h 587"/>
                <a:gd name="T8" fmla="*/ 348 w 506"/>
                <a:gd name="T9" fmla="*/ 86 h 587"/>
                <a:gd name="T10" fmla="*/ 383 w 506"/>
                <a:gd name="T11" fmla="*/ 85 h 587"/>
                <a:gd name="T12" fmla="*/ 414 w 506"/>
                <a:gd name="T13" fmla="*/ 94 h 587"/>
                <a:gd name="T14" fmla="*/ 427 w 506"/>
                <a:gd name="T15" fmla="*/ 126 h 587"/>
                <a:gd name="T16" fmla="*/ 388 w 506"/>
                <a:gd name="T17" fmla="*/ 141 h 587"/>
                <a:gd name="T18" fmla="*/ 411 w 506"/>
                <a:gd name="T19" fmla="*/ 155 h 587"/>
                <a:gd name="T20" fmla="*/ 402 w 506"/>
                <a:gd name="T21" fmla="*/ 160 h 587"/>
                <a:gd name="T22" fmla="*/ 359 w 506"/>
                <a:gd name="T23" fmla="*/ 191 h 587"/>
                <a:gd name="T24" fmla="*/ 341 w 506"/>
                <a:gd name="T25" fmla="*/ 245 h 587"/>
                <a:gd name="T26" fmla="*/ 304 w 506"/>
                <a:gd name="T27" fmla="*/ 224 h 587"/>
                <a:gd name="T28" fmla="*/ 274 w 506"/>
                <a:gd name="T29" fmla="*/ 264 h 587"/>
                <a:gd name="T30" fmla="*/ 307 w 506"/>
                <a:gd name="T31" fmla="*/ 280 h 587"/>
                <a:gd name="T32" fmla="*/ 354 w 506"/>
                <a:gd name="T33" fmla="*/ 312 h 587"/>
                <a:gd name="T34" fmla="*/ 392 w 506"/>
                <a:gd name="T35" fmla="*/ 306 h 587"/>
                <a:gd name="T36" fmla="*/ 452 w 506"/>
                <a:gd name="T37" fmla="*/ 332 h 587"/>
                <a:gd name="T38" fmla="*/ 506 w 506"/>
                <a:gd name="T39" fmla="*/ 364 h 587"/>
                <a:gd name="T40" fmla="*/ 483 w 506"/>
                <a:gd name="T41" fmla="*/ 438 h 587"/>
                <a:gd name="T42" fmla="*/ 453 w 506"/>
                <a:gd name="T43" fmla="*/ 470 h 587"/>
                <a:gd name="T44" fmla="*/ 425 w 506"/>
                <a:gd name="T45" fmla="*/ 502 h 587"/>
                <a:gd name="T46" fmla="*/ 399 w 506"/>
                <a:gd name="T47" fmla="*/ 531 h 587"/>
                <a:gd name="T48" fmla="*/ 388 w 506"/>
                <a:gd name="T49" fmla="*/ 554 h 587"/>
                <a:gd name="T50" fmla="*/ 367 w 506"/>
                <a:gd name="T51" fmla="*/ 577 h 587"/>
                <a:gd name="T52" fmla="*/ 360 w 506"/>
                <a:gd name="T53" fmla="*/ 545 h 587"/>
                <a:gd name="T54" fmla="*/ 376 w 506"/>
                <a:gd name="T55" fmla="*/ 480 h 587"/>
                <a:gd name="T56" fmla="*/ 374 w 506"/>
                <a:gd name="T57" fmla="*/ 417 h 587"/>
                <a:gd name="T58" fmla="*/ 341 w 506"/>
                <a:gd name="T59" fmla="*/ 374 h 587"/>
                <a:gd name="T60" fmla="*/ 347 w 506"/>
                <a:gd name="T61" fmla="*/ 338 h 587"/>
                <a:gd name="T62" fmla="*/ 318 w 506"/>
                <a:gd name="T63" fmla="*/ 301 h 587"/>
                <a:gd name="T64" fmla="*/ 286 w 506"/>
                <a:gd name="T65" fmla="*/ 282 h 587"/>
                <a:gd name="T66" fmla="*/ 238 w 506"/>
                <a:gd name="T67" fmla="*/ 254 h 587"/>
                <a:gd name="T68" fmla="*/ 210 w 506"/>
                <a:gd name="T69" fmla="*/ 226 h 587"/>
                <a:gd name="T70" fmla="*/ 210 w 506"/>
                <a:gd name="T71" fmla="*/ 237 h 587"/>
                <a:gd name="T72" fmla="*/ 181 w 506"/>
                <a:gd name="T73" fmla="*/ 201 h 587"/>
                <a:gd name="T74" fmla="*/ 163 w 506"/>
                <a:gd name="T75" fmla="*/ 137 h 587"/>
                <a:gd name="T76" fmla="*/ 153 w 506"/>
                <a:gd name="T77" fmla="*/ 120 h 587"/>
                <a:gd name="T78" fmla="*/ 125 w 506"/>
                <a:gd name="T79" fmla="*/ 89 h 587"/>
                <a:gd name="T80" fmla="*/ 77 w 506"/>
                <a:gd name="T81" fmla="*/ 74 h 587"/>
                <a:gd name="T82" fmla="*/ 53 w 506"/>
                <a:gd name="T83" fmla="*/ 86 h 587"/>
                <a:gd name="T84" fmla="*/ 30 w 506"/>
                <a:gd name="T85" fmla="*/ 102 h 587"/>
                <a:gd name="T86" fmla="*/ 12 w 506"/>
                <a:gd name="T87" fmla="*/ 79 h 587"/>
                <a:gd name="T88" fmla="*/ 5 w 506"/>
                <a:gd name="T89" fmla="*/ 50 h 587"/>
                <a:gd name="T90" fmla="*/ 14 w 506"/>
                <a:gd name="T91" fmla="*/ 32 h 587"/>
                <a:gd name="T92" fmla="*/ 49 w 506"/>
                <a:gd name="T93" fmla="*/ 11 h 587"/>
                <a:gd name="T94" fmla="*/ 131 w 506"/>
                <a:gd name="T95" fmla="*/ 20 h 587"/>
                <a:gd name="T96" fmla="*/ 170 w 506"/>
                <a:gd name="T97" fmla="*/ 21 h 587"/>
                <a:gd name="T98" fmla="*/ 231 w 506"/>
                <a:gd name="T99" fmla="*/ 38 h 587"/>
                <a:gd name="T100" fmla="*/ 275 w 506"/>
                <a:gd name="T101" fmla="*/ 27 h 587"/>
                <a:gd name="T102" fmla="*/ 287 w 506"/>
                <a:gd name="T103" fmla="*/ 6 h 587"/>
                <a:gd name="T104" fmla="*/ 310 w 506"/>
                <a:gd name="T105" fmla="*/ 26 h 587"/>
                <a:gd name="T106" fmla="*/ 166 w 506"/>
                <a:gd name="T107" fmla="*/ 44 h 587"/>
                <a:gd name="T108" fmla="*/ 214 w 506"/>
                <a:gd name="T109" fmla="*/ 69 h 587"/>
                <a:gd name="T110" fmla="*/ 206 w 506"/>
                <a:gd name="T111" fmla="*/ 68 h 587"/>
                <a:gd name="T112" fmla="*/ 273 w 506"/>
                <a:gd name="T113" fmla="*/ 128 h 587"/>
                <a:gd name="T114" fmla="*/ 295 w 506"/>
                <a:gd name="T115" fmla="*/ 151 h 587"/>
                <a:gd name="T116" fmla="*/ 314 w 506"/>
                <a:gd name="T117" fmla="*/ 139 h 587"/>
                <a:gd name="T118" fmla="*/ 310 w 506"/>
                <a:gd name="T119" fmla="*/ 174 h 587"/>
                <a:gd name="T120" fmla="*/ 344 w 506"/>
                <a:gd name="T121" fmla="*/ 163 h 587"/>
                <a:gd name="T122" fmla="*/ 334 w 506"/>
                <a:gd name="T123" fmla="*/ 173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587">
                  <a:moveTo>
                    <a:pt x="308" y="32"/>
                  </a:moveTo>
                  <a:cubicBezTo>
                    <a:pt x="309" y="34"/>
                    <a:pt x="311" y="30"/>
                    <a:pt x="310" y="35"/>
                  </a:cubicBezTo>
                  <a:cubicBezTo>
                    <a:pt x="311" y="35"/>
                    <a:pt x="312" y="35"/>
                    <a:pt x="313" y="35"/>
                  </a:cubicBezTo>
                  <a:cubicBezTo>
                    <a:pt x="315" y="34"/>
                    <a:pt x="315" y="32"/>
                    <a:pt x="315" y="30"/>
                  </a:cubicBezTo>
                  <a:cubicBezTo>
                    <a:pt x="316" y="30"/>
                    <a:pt x="317" y="29"/>
                    <a:pt x="317" y="27"/>
                  </a:cubicBezTo>
                  <a:cubicBezTo>
                    <a:pt x="320" y="28"/>
                    <a:pt x="318" y="24"/>
                    <a:pt x="321" y="25"/>
                  </a:cubicBezTo>
                  <a:cubicBezTo>
                    <a:pt x="321" y="23"/>
                    <a:pt x="321" y="21"/>
                    <a:pt x="321" y="19"/>
                  </a:cubicBezTo>
                  <a:cubicBezTo>
                    <a:pt x="324" y="18"/>
                    <a:pt x="326" y="17"/>
                    <a:pt x="328" y="19"/>
                  </a:cubicBezTo>
                  <a:cubicBezTo>
                    <a:pt x="329" y="19"/>
                    <a:pt x="329" y="21"/>
                    <a:pt x="329" y="21"/>
                  </a:cubicBezTo>
                  <a:cubicBezTo>
                    <a:pt x="330" y="22"/>
                    <a:pt x="331" y="21"/>
                    <a:pt x="331" y="21"/>
                  </a:cubicBezTo>
                  <a:cubicBezTo>
                    <a:pt x="332" y="22"/>
                    <a:pt x="333" y="23"/>
                    <a:pt x="334" y="23"/>
                  </a:cubicBezTo>
                  <a:cubicBezTo>
                    <a:pt x="335" y="26"/>
                    <a:pt x="333" y="27"/>
                    <a:pt x="331" y="28"/>
                  </a:cubicBezTo>
                  <a:cubicBezTo>
                    <a:pt x="333" y="29"/>
                    <a:pt x="333" y="33"/>
                    <a:pt x="335" y="34"/>
                  </a:cubicBezTo>
                  <a:cubicBezTo>
                    <a:pt x="334" y="36"/>
                    <a:pt x="332" y="36"/>
                    <a:pt x="331" y="39"/>
                  </a:cubicBezTo>
                  <a:cubicBezTo>
                    <a:pt x="330" y="38"/>
                    <a:pt x="329" y="40"/>
                    <a:pt x="328" y="39"/>
                  </a:cubicBezTo>
                  <a:cubicBezTo>
                    <a:pt x="327" y="39"/>
                    <a:pt x="327" y="42"/>
                    <a:pt x="326" y="43"/>
                  </a:cubicBezTo>
                  <a:cubicBezTo>
                    <a:pt x="324" y="43"/>
                    <a:pt x="326" y="41"/>
                    <a:pt x="322" y="41"/>
                  </a:cubicBezTo>
                  <a:cubicBezTo>
                    <a:pt x="322" y="41"/>
                    <a:pt x="323" y="41"/>
                    <a:pt x="324" y="41"/>
                  </a:cubicBezTo>
                  <a:cubicBezTo>
                    <a:pt x="322" y="38"/>
                    <a:pt x="318" y="41"/>
                    <a:pt x="315" y="41"/>
                  </a:cubicBezTo>
                  <a:cubicBezTo>
                    <a:pt x="316" y="44"/>
                    <a:pt x="315" y="43"/>
                    <a:pt x="315" y="46"/>
                  </a:cubicBezTo>
                  <a:cubicBezTo>
                    <a:pt x="314" y="46"/>
                    <a:pt x="314" y="45"/>
                    <a:pt x="314" y="44"/>
                  </a:cubicBezTo>
                  <a:cubicBezTo>
                    <a:pt x="312" y="45"/>
                    <a:pt x="312" y="48"/>
                    <a:pt x="309" y="47"/>
                  </a:cubicBezTo>
                  <a:cubicBezTo>
                    <a:pt x="310" y="48"/>
                    <a:pt x="311" y="48"/>
                    <a:pt x="311" y="49"/>
                  </a:cubicBezTo>
                  <a:cubicBezTo>
                    <a:pt x="311" y="51"/>
                    <a:pt x="310" y="51"/>
                    <a:pt x="310" y="53"/>
                  </a:cubicBezTo>
                  <a:cubicBezTo>
                    <a:pt x="308" y="51"/>
                    <a:pt x="305" y="57"/>
                    <a:pt x="304" y="56"/>
                  </a:cubicBezTo>
                  <a:cubicBezTo>
                    <a:pt x="304" y="55"/>
                    <a:pt x="303" y="54"/>
                    <a:pt x="303" y="58"/>
                  </a:cubicBezTo>
                  <a:cubicBezTo>
                    <a:pt x="301" y="58"/>
                    <a:pt x="300" y="58"/>
                    <a:pt x="299" y="58"/>
                  </a:cubicBezTo>
                  <a:cubicBezTo>
                    <a:pt x="297" y="58"/>
                    <a:pt x="298" y="60"/>
                    <a:pt x="298" y="62"/>
                  </a:cubicBezTo>
                  <a:cubicBezTo>
                    <a:pt x="297" y="60"/>
                    <a:pt x="296" y="61"/>
                    <a:pt x="296" y="62"/>
                  </a:cubicBezTo>
                  <a:cubicBezTo>
                    <a:pt x="294" y="61"/>
                    <a:pt x="294" y="62"/>
                    <a:pt x="291" y="62"/>
                  </a:cubicBezTo>
                  <a:cubicBezTo>
                    <a:pt x="292" y="63"/>
                    <a:pt x="292" y="65"/>
                    <a:pt x="292" y="66"/>
                  </a:cubicBezTo>
                  <a:cubicBezTo>
                    <a:pt x="290" y="64"/>
                    <a:pt x="291" y="67"/>
                    <a:pt x="289" y="69"/>
                  </a:cubicBezTo>
                  <a:cubicBezTo>
                    <a:pt x="288" y="71"/>
                    <a:pt x="286" y="73"/>
                    <a:pt x="285" y="78"/>
                  </a:cubicBezTo>
                  <a:cubicBezTo>
                    <a:pt x="283" y="79"/>
                    <a:pt x="282" y="82"/>
                    <a:pt x="281" y="83"/>
                  </a:cubicBezTo>
                  <a:cubicBezTo>
                    <a:pt x="281" y="85"/>
                    <a:pt x="282" y="83"/>
                    <a:pt x="282" y="83"/>
                  </a:cubicBezTo>
                  <a:cubicBezTo>
                    <a:pt x="283" y="84"/>
                    <a:pt x="282" y="84"/>
                    <a:pt x="283" y="84"/>
                  </a:cubicBezTo>
                  <a:cubicBezTo>
                    <a:pt x="283" y="85"/>
                    <a:pt x="284" y="86"/>
                    <a:pt x="284" y="86"/>
                  </a:cubicBezTo>
                  <a:cubicBezTo>
                    <a:pt x="285" y="87"/>
                    <a:pt x="286" y="84"/>
                    <a:pt x="288" y="86"/>
                  </a:cubicBezTo>
                  <a:cubicBezTo>
                    <a:pt x="289" y="87"/>
                    <a:pt x="289" y="87"/>
                    <a:pt x="290" y="87"/>
                  </a:cubicBezTo>
                  <a:cubicBezTo>
                    <a:pt x="290" y="89"/>
                    <a:pt x="290" y="90"/>
                    <a:pt x="290" y="91"/>
                  </a:cubicBezTo>
                  <a:cubicBezTo>
                    <a:pt x="290" y="92"/>
                    <a:pt x="292" y="92"/>
                    <a:pt x="292" y="93"/>
                  </a:cubicBezTo>
                  <a:cubicBezTo>
                    <a:pt x="293" y="94"/>
                    <a:pt x="294" y="94"/>
                    <a:pt x="294" y="96"/>
                  </a:cubicBezTo>
                  <a:cubicBezTo>
                    <a:pt x="299" y="95"/>
                    <a:pt x="303" y="97"/>
                    <a:pt x="305" y="96"/>
                  </a:cubicBezTo>
                  <a:cubicBezTo>
                    <a:pt x="306" y="99"/>
                    <a:pt x="310" y="99"/>
                    <a:pt x="312" y="101"/>
                  </a:cubicBezTo>
                  <a:cubicBezTo>
                    <a:pt x="313" y="101"/>
                    <a:pt x="313" y="101"/>
                    <a:pt x="313" y="102"/>
                  </a:cubicBezTo>
                  <a:cubicBezTo>
                    <a:pt x="313" y="103"/>
                    <a:pt x="314" y="102"/>
                    <a:pt x="314" y="102"/>
                  </a:cubicBezTo>
                  <a:cubicBezTo>
                    <a:pt x="315" y="102"/>
                    <a:pt x="315" y="103"/>
                    <a:pt x="316" y="104"/>
                  </a:cubicBezTo>
                  <a:cubicBezTo>
                    <a:pt x="318" y="104"/>
                    <a:pt x="319" y="103"/>
                    <a:pt x="319" y="105"/>
                  </a:cubicBezTo>
                  <a:cubicBezTo>
                    <a:pt x="324" y="105"/>
                    <a:pt x="327" y="107"/>
                    <a:pt x="331" y="107"/>
                  </a:cubicBezTo>
                  <a:cubicBezTo>
                    <a:pt x="331" y="110"/>
                    <a:pt x="331" y="113"/>
                    <a:pt x="332" y="115"/>
                  </a:cubicBezTo>
                  <a:cubicBezTo>
                    <a:pt x="332" y="115"/>
                    <a:pt x="333" y="116"/>
                    <a:pt x="333" y="116"/>
                  </a:cubicBezTo>
                  <a:cubicBezTo>
                    <a:pt x="333" y="117"/>
                    <a:pt x="332" y="118"/>
                    <a:pt x="332" y="118"/>
                  </a:cubicBezTo>
                  <a:cubicBezTo>
                    <a:pt x="333" y="119"/>
                    <a:pt x="334" y="118"/>
                    <a:pt x="334" y="119"/>
                  </a:cubicBezTo>
                  <a:cubicBezTo>
                    <a:pt x="334" y="119"/>
                    <a:pt x="332" y="121"/>
                    <a:pt x="335" y="121"/>
                  </a:cubicBezTo>
                  <a:cubicBezTo>
                    <a:pt x="335" y="121"/>
                    <a:pt x="334" y="122"/>
                    <a:pt x="334" y="124"/>
                  </a:cubicBezTo>
                  <a:cubicBezTo>
                    <a:pt x="334" y="125"/>
                    <a:pt x="335" y="124"/>
                    <a:pt x="335" y="124"/>
                  </a:cubicBezTo>
                  <a:cubicBezTo>
                    <a:pt x="336" y="123"/>
                    <a:pt x="336" y="125"/>
                    <a:pt x="336" y="125"/>
                  </a:cubicBezTo>
                  <a:cubicBezTo>
                    <a:pt x="336" y="126"/>
                    <a:pt x="338" y="125"/>
                    <a:pt x="338" y="125"/>
                  </a:cubicBezTo>
                  <a:cubicBezTo>
                    <a:pt x="339" y="127"/>
                    <a:pt x="343" y="127"/>
                    <a:pt x="346" y="125"/>
                  </a:cubicBezTo>
                  <a:cubicBezTo>
                    <a:pt x="346" y="122"/>
                    <a:pt x="346" y="120"/>
                    <a:pt x="346" y="116"/>
                  </a:cubicBezTo>
                  <a:cubicBezTo>
                    <a:pt x="346" y="115"/>
                    <a:pt x="344" y="115"/>
                    <a:pt x="344" y="115"/>
                  </a:cubicBezTo>
                  <a:cubicBezTo>
                    <a:pt x="343" y="114"/>
                    <a:pt x="345" y="110"/>
                    <a:pt x="342" y="111"/>
                  </a:cubicBezTo>
                  <a:cubicBezTo>
                    <a:pt x="342" y="110"/>
                    <a:pt x="344" y="110"/>
                    <a:pt x="344" y="108"/>
                  </a:cubicBezTo>
                  <a:cubicBezTo>
                    <a:pt x="348" y="109"/>
                    <a:pt x="347" y="106"/>
                    <a:pt x="350" y="106"/>
                  </a:cubicBezTo>
                  <a:cubicBezTo>
                    <a:pt x="352" y="107"/>
                    <a:pt x="351" y="104"/>
                    <a:pt x="351" y="104"/>
                  </a:cubicBezTo>
                  <a:cubicBezTo>
                    <a:pt x="351" y="103"/>
                    <a:pt x="354" y="105"/>
                    <a:pt x="354" y="104"/>
                  </a:cubicBezTo>
                  <a:cubicBezTo>
                    <a:pt x="352" y="99"/>
                    <a:pt x="355" y="95"/>
                    <a:pt x="353" y="93"/>
                  </a:cubicBezTo>
                  <a:cubicBezTo>
                    <a:pt x="353" y="92"/>
                    <a:pt x="352" y="93"/>
                    <a:pt x="352" y="93"/>
                  </a:cubicBezTo>
                  <a:cubicBezTo>
                    <a:pt x="351" y="92"/>
                    <a:pt x="352" y="90"/>
                    <a:pt x="349" y="90"/>
                  </a:cubicBezTo>
                  <a:cubicBezTo>
                    <a:pt x="349" y="88"/>
                    <a:pt x="348" y="88"/>
                    <a:pt x="348" y="86"/>
                  </a:cubicBezTo>
                  <a:cubicBezTo>
                    <a:pt x="348" y="84"/>
                    <a:pt x="349" y="83"/>
                    <a:pt x="351" y="83"/>
                  </a:cubicBezTo>
                  <a:cubicBezTo>
                    <a:pt x="350" y="83"/>
                    <a:pt x="353" y="77"/>
                    <a:pt x="348" y="77"/>
                  </a:cubicBezTo>
                  <a:cubicBezTo>
                    <a:pt x="349" y="76"/>
                    <a:pt x="349" y="75"/>
                    <a:pt x="349" y="74"/>
                  </a:cubicBezTo>
                  <a:cubicBezTo>
                    <a:pt x="349" y="74"/>
                    <a:pt x="348" y="74"/>
                    <a:pt x="348" y="73"/>
                  </a:cubicBezTo>
                  <a:cubicBezTo>
                    <a:pt x="348" y="73"/>
                    <a:pt x="350" y="73"/>
                    <a:pt x="349" y="72"/>
                  </a:cubicBezTo>
                  <a:cubicBezTo>
                    <a:pt x="349" y="71"/>
                    <a:pt x="348" y="71"/>
                    <a:pt x="348" y="70"/>
                  </a:cubicBezTo>
                  <a:cubicBezTo>
                    <a:pt x="348" y="69"/>
                    <a:pt x="350" y="67"/>
                    <a:pt x="348" y="66"/>
                  </a:cubicBezTo>
                  <a:cubicBezTo>
                    <a:pt x="349" y="65"/>
                    <a:pt x="356" y="64"/>
                    <a:pt x="355" y="67"/>
                  </a:cubicBezTo>
                  <a:cubicBezTo>
                    <a:pt x="359" y="67"/>
                    <a:pt x="364" y="68"/>
                    <a:pt x="366" y="65"/>
                  </a:cubicBezTo>
                  <a:cubicBezTo>
                    <a:pt x="368" y="68"/>
                    <a:pt x="373" y="68"/>
                    <a:pt x="372" y="73"/>
                  </a:cubicBezTo>
                  <a:cubicBezTo>
                    <a:pt x="375" y="73"/>
                    <a:pt x="377" y="73"/>
                    <a:pt x="380" y="73"/>
                  </a:cubicBezTo>
                  <a:cubicBezTo>
                    <a:pt x="380" y="75"/>
                    <a:pt x="381" y="75"/>
                    <a:pt x="382" y="75"/>
                  </a:cubicBezTo>
                  <a:cubicBezTo>
                    <a:pt x="382" y="77"/>
                    <a:pt x="382" y="79"/>
                    <a:pt x="382" y="81"/>
                  </a:cubicBezTo>
                  <a:cubicBezTo>
                    <a:pt x="382" y="83"/>
                    <a:pt x="384" y="85"/>
                    <a:pt x="383" y="85"/>
                  </a:cubicBezTo>
                  <a:cubicBezTo>
                    <a:pt x="383" y="86"/>
                    <a:pt x="385" y="86"/>
                    <a:pt x="386" y="86"/>
                  </a:cubicBezTo>
                  <a:cubicBezTo>
                    <a:pt x="385" y="89"/>
                    <a:pt x="389" y="88"/>
                    <a:pt x="387" y="90"/>
                  </a:cubicBezTo>
                  <a:cubicBezTo>
                    <a:pt x="391" y="91"/>
                    <a:pt x="391" y="89"/>
                    <a:pt x="395" y="89"/>
                  </a:cubicBezTo>
                  <a:cubicBezTo>
                    <a:pt x="395" y="88"/>
                    <a:pt x="395" y="87"/>
                    <a:pt x="394" y="87"/>
                  </a:cubicBezTo>
                  <a:cubicBezTo>
                    <a:pt x="395" y="85"/>
                    <a:pt x="396" y="85"/>
                    <a:pt x="397" y="86"/>
                  </a:cubicBezTo>
                  <a:cubicBezTo>
                    <a:pt x="396" y="83"/>
                    <a:pt x="399" y="83"/>
                    <a:pt x="400" y="83"/>
                  </a:cubicBezTo>
                  <a:cubicBezTo>
                    <a:pt x="401" y="82"/>
                    <a:pt x="399" y="82"/>
                    <a:pt x="399" y="82"/>
                  </a:cubicBezTo>
                  <a:cubicBezTo>
                    <a:pt x="399" y="81"/>
                    <a:pt x="401" y="80"/>
                    <a:pt x="403" y="80"/>
                  </a:cubicBezTo>
                  <a:cubicBezTo>
                    <a:pt x="401" y="82"/>
                    <a:pt x="402" y="82"/>
                    <a:pt x="405" y="84"/>
                  </a:cubicBezTo>
                  <a:cubicBezTo>
                    <a:pt x="406" y="86"/>
                    <a:pt x="407" y="88"/>
                    <a:pt x="410" y="88"/>
                  </a:cubicBezTo>
                  <a:cubicBezTo>
                    <a:pt x="410" y="89"/>
                    <a:pt x="409" y="89"/>
                    <a:pt x="409" y="90"/>
                  </a:cubicBezTo>
                  <a:cubicBezTo>
                    <a:pt x="409" y="91"/>
                    <a:pt x="411" y="91"/>
                    <a:pt x="410" y="93"/>
                  </a:cubicBezTo>
                  <a:cubicBezTo>
                    <a:pt x="412" y="93"/>
                    <a:pt x="411" y="91"/>
                    <a:pt x="411" y="91"/>
                  </a:cubicBezTo>
                  <a:cubicBezTo>
                    <a:pt x="414" y="90"/>
                    <a:pt x="411" y="95"/>
                    <a:pt x="414" y="94"/>
                  </a:cubicBezTo>
                  <a:cubicBezTo>
                    <a:pt x="413" y="97"/>
                    <a:pt x="415" y="98"/>
                    <a:pt x="412" y="100"/>
                  </a:cubicBezTo>
                  <a:cubicBezTo>
                    <a:pt x="413" y="102"/>
                    <a:pt x="415" y="101"/>
                    <a:pt x="416" y="102"/>
                  </a:cubicBezTo>
                  <a:cubicBezTo>
                    <a:pt x="416" y="102"/>
                    <a:pt x="415" y="103"/>
                    <a:pt x="415" y="104"/>
                  </a:cubicBezTo>
                  <a:cubicBezTo>
                    <a:pt x="416" y="104"/>
                    <a:pt x="418" y="104"/>
                    <a:pt x="418" y="104"/>
                  </a:cubicBezTo>
                  <a:cubicBezTo>
                    <a:pt x="419" y="105"/>
                    <a:pt x="419" y="106"/>
                    <a:pt x="420" y="106"/>
                  </a:cubicBezTo>
                  <a:cubicBezTo>
                    <a:pt x="421" y="107"/>
                    <a:pt x="424" y="108"/>
                    <a:pt x="425" y="109"/>
                  </a:cubicBezTo>
                  <a:cubicBezTo>
                    <a:pt x="426" y="110"/>
                    <a:pt x="427" y="106"/>
                    <a:pt x="428" y="108"/>
                  </a:cubicBezTo>
                  <a:cubicBezTo>
                    <a:pt x="428" y="111"/>
                    <a:pt x="425" y="111"/>
                    <a:pt x="423" y="111"/>
                  </a:cubicBezTo>
                  <a:cubicBezTo>
                    <a:pt x="424" y="113"/>
                    <a:pt x="427" y="114"/>
                    <a:pt x="430" y="114"/>
                  </a:cubicBezTo>
                  <a:cubicBezTo>
                    <a:pt x="430" y="116"/>
                    <a:pt x="431" y="116"/>
                    <a:pt x="432" y="116"/>
                  </a:cubicBezTo>
                  <a:cubicBezTo>
                    <a:pt x="432" y="118"/>
                    <a:pt x="433" y="119"/>
                    <a:pt x="434" y="119"/>
                  </a:cubicBezTo>
                  <a:cubicBezTo>
                    <a:pt x="433" y="120"/>
                    <a:pt x="433" y="121"/>
                    <a:pt x="433" y="124"/>
                  </a:cubicBezTo>
                  <a:cubicBezTo>
                    <a:pt x="431" y="124"/>
                    <a:pt x="430" y="124"/>
                    <a:pt x="428" y="125"/>
                  </a:cubicBezTo>
                  <a:cubicBezTo>
                    <a:pt x="427" y="126"/>
                    <a:pt x="428" y="126"/>
                    <a:pt x="427" y="126"/>
                  </a:cubicBezTo>
                  <a:cubicBezTo>
                    <a:pt x="426" y="126"/>
                    <a:pt x="425" y="126"/>
                    <a:pt x="425" y="127"/>
                  </a:cubicBezTo>
                  <a:cubicBezTo>
                    <a:pt x="425" y="129"/>
                    <a:pt x="423" y="128"/>
                    <a:pt x="423" y="127"/>
                  </a:cubicBezTo>
                  <a:cubicBezTo>
                    <a:pt x="422" y="128"/>
                    <a:pt x="421" y="129"/>
                    <a:pt x="421" y="129"/>
                  </a:cubicBezTo>
                  <a:cubicBezTo>
                    <a:pt x="421" y="130"/>
                    <a:pt x="420" y="132"/>
                    <a:pt x="420" y="132"/>
                  </a:cubicBezTo>
                  <a:cubicBezTo>
                    <a:pt x="419" y="133"/>
                    <a:pt x="416" y="132"/>
                    <a:pt x="418" y="133"/>
                  </a:cubicBezTo>
                  <a:cubicBezTo>
                    <a:pt x="417" y="135"/>
                    <a:pt x="414" y="134"/>
                    <a:pt x="412" y="134"/>
                  </a:cubicBezTo>
                  <a:cubicBezTo>
                    <a:pt x="410" y="134"/>
                    <a:pt x="408" y="134"/>
                    <a:pt x="407" y="134"/>
                  </a:cubicBezTo>
                  <a:cubicBezTo>
                    <a:pt x="405" y="134"/>
                    <a:pt x="405" y="133"/>
                    <a:pt x="404" y="133"/>
                  </a:cubicBezTo>
                  <a:cubicBezTo>
                    <a:pt x="399" y="132"/>
                    <a:pt x="395" y="134"/>
                    <a:pt x="391" y="134"/>
                  </a:cubicBezTo>
                  <a:cubicBezTo>
                    <a:pt x="388" y="135"/>
                    <a:pt x="387" y="139"/>
                    <a:pt x="383" y="140"/>
                  </a:cubicBezTo>
                  <a:cubicBezTo>
                    <a:pt x="385" y="142"/>
                    <a:pt x="381" y="142"/>
                    <a:pt x="380" y="144"/>
                  </a:cubicBezTo>
                  <a:cubicBezTo>
                    <a:pt x="380" y="144"/>
                    <a:pt x="381" y="145"/>
                    <a:pt x="381" y="146"/>
                  </a:cubicBezTo>
                  <a:cubicBezTo>
                    <a:pt x="382" y="146"/>
                    <a:pt x="382" y="144"/>
                    <a:pt x="384" y="143"/>
                  </a:cubicBezTo>
                  <a:cubicBezTo>
                    <a:pt x="385" y="142"/>
                    <a:pt x="387" y="143"/>
                    <a:pt x="388" y="141"/>
                  </a:cubicBezTo>
                  <a:cubicBezTo>
                    <a:pt x="388" y="137"/>
                    <a:pt x="389" y="143"/>
                    <a:pt x="389" y="139"/>
                  </a:cubicBezTo>
                  <a:cubicBezTo>
                    <a:pt x="390" y="138"/>
                    <a:pt x="391" y="140"/>
                    <a:pt x="391" y="140"/>
                  </a:cubicBezTo>
                  <a:cubicBezTo>
                    <a:pt x="392" y="140"/>
                    <a:pt x="392" y="138"/>
                    <a:pt x="392" y="138"/>
                  </a:cubicBezTo>
                  <a:cubicBezTo>
                    <a:pt x="394" y="138"/>
                    <a:pt x="396" y="138"/>
                    <a:pt x="399" y="138"/>
                  </a:cubicBezTo>
                  <a:cubicBezTo>
                    <a:pt x="399" y="139"/>
                    <a:pt x="400" y="138"/>
                    <a:pt x="400" y="138"/>
                  </a:cubicBezTo>
                  <a:cubicBezTo>
                    <a:pt x="402" y="138"/>
                    <a:pt x="402" y="143"/>
                    <a:pt x="399" y="142"/>
                  </a:cubicBezTo>
                  <a:cubicBezTo>
                    <a:pt x="401" y="144"/>
                    <a:pt x="397" y="145"/>
                    <a:pt x="398" y="148"/>
                  </a:cubicBezTo>
                  <a:cubicBezTo>
                    <a:pt x="399" y="149"/>
                    <a:pt x="399" y="150"/>
                    <a:pt x="399" y="151"/>
                  </a:cubicBezTo>
                  <a:cubicBezTo>
                    <a:pt x="400" y="151"/>
                    <a:pt x="401" y="150"/>
                    <a:pt x="401" y="151"/>
                  </a:cubicBezTo>
                  <a:cubicBezTo>
                    <a:pt x="401" y="152"/>
                    <a:pt x="402" y="152"/>
                    <a:pt x="403" y="152"/>
                  </a:cubicBezTo>
                  <a:cubicBezTo>
                    <a:pt x="403" y="152"/>
                    <a:pt x="404" y="154"/>
                    <a:pt x="405" y="154"/>
                  </a:cubicBezTo>
                  <a:cubicBezTo>
                    <a:pt x="405" y="154"/>
                    <a:pt x="406" y="154"/>
                    <a:pt x="407" y="154"/>
                  </a:cubicBezTo>
                  <a:cubicBezTo>
                    <a:pt x="407" y="154"/>
                    <a:pt x="407" y="155"/>
                    <a:pt x="408" y="155"/>
                  </a:cubicBezTo>
                  <a:cubicBezTo>
                    <a:pt x="409" y="155"/>
                    <a:pt x="410" y="153"/>
                    <a:pt x="411" y="155"/>
                  </a:cubicBezTo>
                  <a:cubicBezTo>
                    <a:pt x="413" y="155"/>
                    <a:pt x="412" y="153"/>
                    <a:pt x="412" y="153"/>
                  </a:cubicBezTo>
                  <a:cubicBezTo>
                    <a:pt x="413" y="153"/>
                    <a:pt x="414" y="153"/>
                    <a:pt x="414" y="153"/>
                  </a:cubicBezTo>
                  <a:cubicBezTo>
                    <a:pt x="415" y="152"/>
                    <a:pt x="414" y="151"/>
                    <a:pt x="414" y="150"/>
                  </a:cubicBezTo>
                  <a:cubicBezTo>
                    <a:pt x="416" y="150"/>
                    <a:pt x="416" y="151"/>
                    <a:pt x="416" y="152"/>
                  </a:cubicBezTo>
                  <a:cubicBezTo>
                    <a:pt x="417" y="154"/>
                    <a:pt x="419" y="153"/>
                    <a:pt x="418" y="156"/>
                  </a:cubicBezTo>
                  <a:cubicBezTo>
                    <a:pt x="417" y="157"/>
                    <a:pt x="416" y="155"/>
                    <a:pt x="415" y="155"/>
                  </a:cubicBezTo>
                  <a:cubicBezTo>
                    <a:pt x="414" y="155"/>
                    <a:pt x="414" y="157"/>
                    <a:pt x="412" y="158"/>
                  </a:cubicBezTo>
                  <a:cubicBezTo>
                    <a:pt x="412" y="158"/>
                    <a:pt x="410" y="158"/>
                    <a:pt x="409" y="158"/>
                  </a:cubicBezTo>
                  <a:cubicBezTo>
                    <a:pt x="408" y="158"/>
                    <a:pt x="408" y="160"/>
                    <a:pt x="405" y="160"/>
                  </a:cubicBezTo>
                  <a:cubicBezTo>
                    <a:pt x="403" y="159"/>
                    <a:pt x="404" y="162"/>
                    <a:pt x="403" y="163"/>
                  </a:cubicBezTo>
                  <a:cubicBezTo>
                    <a:pt x="402" y="163"/>
                    <a:pt x="402" y="162"/>
                    <a:pt x="402" y="162"/>
                  </a:cubicBezTo>
                  <a:cubicBezTo>
                    <a:pt x="400" y="163"/>
                    <a:pt x="400" y="165"/>
                    <a:pt x="397" y="165"/>
                  </a:cubicBezTo>
                  <a:cubicBezTo>
                    <a:pt x="399" y="163"/>
                    <a:pt x="397" y="163"/>
                    <a:pt x="397" y="161"/>
                  </a:cubicBezTo>
                  <a:cubicBezTo>
                    <a:pt x="399" y="160"/>
                    <a:pt x="400" y="158"/>
                    <a:pt x="402" y="160"/>
                  </a:cubicBezTo>
                  <a:cubicBezTo>
                    <a:pt x="403" y="157"/>
                    <a:pt x="400" y="157"/>
                    <a:pt x="399" y="156"/>
                  </a:cubicBezTo>
                  <a:cubicBezTo>
                    <a:pt x="397" y="155"/>
                    <a:pt x="395" y="159"/>
                    <a:pt x="393" y="159"/>
                  </a:cubicBezTo>
                  <a:cubicBezTo>
                    <a:pt x="393" y="159"/>
                    <a:pt x="391" y="160"/>
                    <a:pt x="390" y="160"/>
                  </a:cubicBezTo>
                  <a:cubicBezTo>
                    <a:pt x="390" y="160"/>
                    <a:pt x="389" y="161"/>
                    <a:pt x="389" y="162"/>
                  </a:cubicBezTo>
                  <a:cubicBezTo>
                    <a:pt x="384" y="161"/>
                    <a:pt x="385" y="164"/>
                    <a:pt x="380" y="163"/>
                  </a:cubicBezTo>
                  <a:cubicBezTo>
                    <a:pt x="382" y="164"/>
                    <a:pt x="383" y="165"/>
                    <a:pt x="378" y="165"/>
                  </a:cubicBezTo>
                  <a:cubicBezTo>
                    <a:pt x="376" y="166"/>
                    <a:pt x="375" y="171"/>
                    <a:pt x="378" y="172"/>
                  </a:cubicBezTo>
                  <a:cubicBezTo>
                    <a:pt x="378" y="174"/>
                    <a:pt x="375" y="173"/>
                    <a:pt x="376" y="176"/>
                  </a:cubicBezTo>
                  <a:cubicBezTo>
                    <a:pt x="375" y="176"/>
                    <a:pt x="374" y="176"/>
                    <a:pt x="373" y="176"/>
                  </a:cubicBezTo>
                  <a:cubicBezTo>
                    <a:pt x="372" y="176"/>
                    <a:pt x="372" y="178"/>
                    <a:pt x="371" y="178"/>
                  </a:cubicBezTo>
                  <a:cubicBezTo>
                    <a:pt x="370" y="179"/>
                    <a:pt x="367" y="178"/>
                    <a:pt x="366" y="180"/>
                  </a:cubicBezTo>
                  <a:cubicBezTo>
                    <a:pt x="365" y="181"/>
                    <a:pt x="364" y="181"/>
                    <a:pt x="364" y="182"/>
                  </a:cubicBezTo>
                  <a:cubicBezTo>
                    <a:pt x="363" y="183"/>
                    <a:pt x="362" y="185"/>
                    <a:pt x="361" y="187"/>
                  </a:cubicBezTo>
                  <a:cubicBezTo>
                    <a:pt x="360" y="187"/>
                    <a:pt x="358" y="188"/>
                    <a:pt x="359" y="191"/>
                  </a:cubicBezTo>
                  <a:cubicBezTo>
                    <a:pt x="357" y="191"/>
                    <a:pt x="357" y="189"/>
                    <a:pt x="355" y="188"/>
                  </a:cubicBezTo>
                  <a:cubicBezTo>
                    <a:pt x="354" y="189"/>
                    <a:pt x="354" y="190"/>
                    <a:pt x="353" y="190"/>
                  </a:cubicBezTo>
                  <a:cubicBezTo>
                    <a:pt x="357" y="194"/>
                    <a:pt x="357" y="197"/>
                    <a:pt x="357" y="203"/>
                  </a:cubicBezTo>
                  <a:cubicBezTo>
                    <a:pt x="355" y="202"/>
                    <a:pt x="356" y="204"/>
                    <a:pt x="355" y="205"/>
                  </a:cubicBezTo>
                  <a:cubicBezTo>
                    <a:pt x="355" y="205"/>
                    <a:pt x="353" y="204"/>
                    <a:pt x="353" y="205"/>
                  </a:cubicBezTo>
                  <a:cubicBezTo>
                    <a:pt x="352" y="206"/>
                    <a:pt x="352" y="206"/>
                    <a:pt x="351" y="207"/>
                  </a:cubicBezTo>
                  <a:cubicBezTo>
                    <a:pt x="350" y="207"/>
                    <a:pt x="349" y="209"/>
                    <a:pt x="348" y="209"/>
                  </a:cubicBezTo>
                  <a:cubicBezTo>
                    <a:pt x="347" y="210"/>
                    <a:pt x="345" y="209"/>
                    <a:pt x="345" y="210"/>
                  </a:cubicBezTo>
                  <a:cubicBezTo>
                    <a:pt x="342" y="211"/>
                    <a:pt x="342" y="213"/>
                    <a:pt x="341" y="215"/>
                  </a:cubicBezTo>
                  <a:cubicBezTo>
                    <a:pt x="338" y="215"/>
                    <a:pt x="339" y="218"/>
                    <a:pt x="336" y="218"/>
                  </a:cubicBezTo>
                  <a:cubicBezTo>
                    <a:pt x="337" y="221"/>
                    <a:pt x="334" y="228"/>
                    <a:pt x="338" y="229"/>
                  </a:cubicBezTo>
                  <a:cubicBezTo>
                    <a:pt x="336" y="232"/>
                    <a:pt x="340" y="232"/>
                    <a:pt x="339" y="237"/>
                  </a:cubicBezTo>
                  <a:cubicBezTo>
                    <a:pt x="339" y="238"/>
                    <a:pt x="340" y="238"/>
                    <a:pt x="341" y="238"/>
                  </a:cubicBezTo>
                  <a:cubicBezTo>
                    <a:pt x="340" y="241"/>
                    <a:pt x="341" y="241"/>
                    <a:pt x="341" y="245"/>
                  </a:cubicBezTo>
                  <a:cubicBezTo>
                    <a:pt x="339" y="245"/>
                    <a:pt x="338" y="245"/>
                    <a:pt x="337" y="247"/>
                  </a:cubicBezTo>
                  <a:cubicBezTo>
                    <a:pt x="336" y="247"/>
                    <a:pt x="337" y="245"/>
                    <a:pt x="336" y="244"/>
                  </a:cubicBezTo>
                  <a:cubicBezTo>
                    <a:pt x="335" y="243"/>
                    <a:pt x="334" y="244"/>
                    <a:pt x="333" y="243"/>
                  </a:cubicBezTo>
                  <a:cubicBezTo>
                    <a:pt x="333" y="242"/>
                    <a:pt x="333" y="240"/>
                    <a:pt x="331" y="241"/>
                  </a:cubicBezTo>
                  <a:cubicBezTo>
                    <a:pt x="332" y="239"/>
                    <a:pt x="333" y="237"/>
                    <a:pt x="329" y="236"/>
                  </a:cubicBezTo>
                  <a:cubicBezTo>
                    <a:pt x="331" y="232"/>
                    <a:pt x="329" y="232"/>
                    <a:pt x="328" y="228"/>
                  </a:cubicBezTo>
                  <a:cubicBezTo>
                    <a:pt x="328" y="228"/>
                    <a:pt x="327" y="229"/>
                    <a:pt x="326" y="229"/>
                  </a:cubicBezTo>
                  <a:cubicBezTo>
                    <a:pt x="326" y="228"/>
                    <a:pt x="326" y="227"/>
                    <a:pt x="326" y="227"/>
                  </a:cubicBezTo>
                  <a:cubicBezTo>
                    <a:pt x="325" y="227"/>
                    <a:pt x="320" y="228"/>
                    <a:pt x="319" y="227"/>
                  </a:cubicBezTo>
                  <a:cubicBezTo>
                    <a:pt x="318" y="226"/>
                    <a:pt x="318" y="225"/>
                    <a:pt x="317" y="225"/>
                  </a:cubicBezTo>
                  <a:cubicBezTo>
                    <a:pt x="316" y="225"/>
                    <a:pt x="315" y="226"/>
                    <a:pt x="313" y="226"/>
                  </a:cubicBezTo>
                  <a:cubicBezTo>
                    <a:pt x="313" y="226"/>
                    <a:pt x="317" y="222"/>
                    <a:pt x="313" y="224"/>
                  </a:cubicBezTo>
                  <a:cubicBezTo>
                    <a:pt x="313" y="224"/>
                    <a:pt x="313" y="225"/>
                    <a:pt x="312" y="225"/>
                  </a:cubicBezTo>
                  <a:cubicBezTo>
                    <a:pt x="310" y="225"/>
                    <a:pt x="306" y="225"/>
                    <a:pt x="304" y="224"/>
                  </a:cubicBezTo>
                  <a:cubicBezTo>
                    <a:pt x="301" y="224"/>
                    <a:pt x="303" y="227"/>
                    <a:pt x="303" y="229"/>
                  </a:cubicBezTo>
                  <a:cubicBezTo>
                    <a:pt x="297" y="228"/>
                    <a:pt x="291" y="227"/>
                    <a:pt x="285" y="227"/>
                  </a:cubicBezTo>
                  <a:cubicBezTo>
                    <a:pt x="285" y="227"/>
                    <a:pt x="284" y="228"/>
                    <a:pt x="284" y="228"/>
                  </a:cubicBezTo>
                  <a:cubicBezTo>
                    <a:pt x="282" y="228"/>
                    <a:pt x="283" y="229"/>
                    <a:pt x="282" y="229"/>
                  </a:cubicBezTo>
                  <a:cubicBezTo>
                    <a:pt x="281" y="230"/>
                    <a:pt x="281" y="231"/>
                    <a:pt x="281" y="231"/>
                  </a:cubicBezTo>
                  <a:cubicBezTo>
                    <a:pt x="279" y="232"/>
                    <a:pt x="278" y="231"/>
                    <a:pt x="277" y="231"/>
                  </a:cubicBezTo>
                  <a:cubicBezTo>
                    <a:pt x="276" y="232"/>
                    <a:pt x="276" y="234"/>
                    <a:pt x="274" y="233"/>
                  </a:cubicBezTo>
                  <a:cubicBezTo>
                    <a:pt x="275" y="235"/>
                    <a:pt x="273" y="240"/>
                    <a:pt x="275" y="240"/>
                  </a:cubicBezTo>
                  <a:cubicBezTo>
                    <a:pt x="274" y="241"/>
                    <a:pt x="273" y="243"/>
                    <a:pt x="272" y="244"/>
                  </a:cubicBezTo>
                  <a:cubicBezTo>
                    <a:pt x="272" y="246"/>
                    <a:pt x="272" y="249"/>
                    <a:pt x="272" y="251"/>
                  </a:cubicBezTo>
                  <a:cubicBezTo>
                    <a:pt x="272" y="253"/>
                    <a:pt x="273" y="253"/>
                    <a:pt x="273" y="254"/>
                  </a:cubicBezTo>
                  <a:cubicBezTo>
                    <a:pt x="273" y="257"/>
                    <a:pt x="274" y="259"/>
                    <a:pt x="272" y="261"/>
                  </a:cubicBezTo>
                  <a:cubicBezTo>
                    <a:pt x="272" y="262"/>
                    <a:pt x="274" y="261"/>
                    <a:pt x="275" y="262"/>
                  </a:cubicBezTo>
                  <a:cubicBezTo>
                    <a:pt x="275" y="262"/>
                    <a:pt x="274" y="263"/>
                    <a:pt x="274" y="264"/>
                  </a:cubicBezTo>
                  <a:cubicBezTo>
                    <a:pt x="274" y="264"/>
                    <a:pt x="275" y="265"/>
                    <a:pt x="275" y="265"/>
                  </a:cubicBezTo>
                  <a:cubicBezTo>
                    <a:pt x="275" y="266"/>
                    <a:pt x="276" y="265"/>
                    <a:pt x="277" y="266"/>
                  </a:cubicBezTo>
                  <a:cubicBezTo>
                    <a:pt x="277" y="266"/>
                    <a:pt x="277" y="267"/>
                    <a:pt x="277" y="268"/>
                  </a:cubicBezTo>
                  <a:cubicBezTo>
                    <a:pt x="277" y="268"/>
                    <a:pt x="278" y="268"/>
                    <a:pt x="278" y="268"/>
                  </a:cubicBezTo>
                  <a:cubicBezTo>
                    <a:pt x="278" y="268"/>
                    <a:pt x="277" y="269"/>
                    <a:pt x="278" y="270"/>
                  </a:cubicBezTo>
                  <a:cubicBezTo>
                    <a:pt x="278" y="270"/>
                    <a:pt x="280" y="272"/>
                    <a:pt x="281" y="273"/>
                  </a:cubicBezTo>
                  <a:cubicBezTo>
                    <a:pt x="288" y="274"/>
                    <a:pt x="292" y="272"/>
                    <a:pt x="296" y="273"/>
                  </a:cubicBezTo>
                  <a:cubicBezTo>
                    <a:pt x="297" y="273"/>
                    <a:pt x="297" y="272"/>
                    <a:pt x="298" y="271"/>
                  </a:cubicBezTo>
                  <a:cubicBezTo>
                    <a:pt x="299" y="270"/>
                    <a:pt x="300" y="269"/>
                    <a:pt x="301" y="267"/>
                  </a:cubicBezTo>
                  <a:cubicBezTo>
                    <a:pt x="301" y="266"/>
                    <a:pt x="302" y="265"/>
                    <a:pt x="301" y="265"/>
                  </a:cubicBezTo>
                  <a:cubicBezTo>
                    <a:pt x="303" y="262"/>
                    <a:pt x="310" y="260"/>
                    <a:pt x="315" y="262"/>
                  </a:cubicBezTo>
                  <a:cubicBezTo>
                    <a:pt x="313" y="264"/>
                    <a:pt x="312" y="268"/>
                    <a:pt x="310" y="271"/>
                  </a:cubicBezTo>
                  <a:cubicBezTo>
                    <a:pt x="309" y="273"/>
                    <a:pt x="312" y="273"/>
                    <a:pt x="311" y="275"/>
                  </a:cubicBezTo>
                  <a:cubicBezTo>
                    <a:pt x="309" y="276"/>
                    <a:pt x="308" y="278"/>
                    <a:pt x="307" y="280"/>
                  </a:cubicBezTo>
                  <a:cubicBezTo>
                    <a:pt x="307" y="281"/>
                    <a:pt x="307" y="281"/>
                    <a:pt x="306" y="281"/>
                  </a:cubicBezTo>
                  <a:cubicBezTo>
                    <a:pt x="306" y="283"/>
                    <a:pt x="311" y="281"/>
                    <a:pt x="309" y="284"/>
                  </a:cubicBezTo>
                  <a:cubicBezTo>
                    <a:pt x="312" y="284"/>
                    <a:pt x="312" y="282"/>
                    <a:pt x="315" y="283"/>
                  </a:cubicBezTo>
                  <a:cubicBezTo>
                    <a:pt x="314" y="285"/>
                    <a:pt x="317" y="284"/>
                    <a:pt x="317" y="286"/>
                  </a:cubicBezTo>
                  <a:cubicBezTo>
                    <a:pt x="322" y="284"/>
                    <a:pt x="323" y="287"/>
                    <a:pt x="328" y="287"/>
                  </a:cubicBezTo>
                  <a:cubicBezTo>
                    <a:pt x="326" y="289"/>
                    <a:pt x="330" y="292"/>
                    <a:pt x="326" y="293"/>
                  </a:cubicBezTo>
                  <a:cubicBezTo>
                    <a:pt x="328" y="296"/>
                    <a:pt x="327" y="301"/>
                    <a:pt x="326" y="304"/>
                  </a:cubicBezTo>
                  <a:cubicBezTo>
                    <a:pt x="327" y="306"/>
                    <a:pt x="328" y="306"/>
                    <a:pt x="330" y="306"/>
                  </a:cubicBezTo>
                  <a:cubicBezTo>
                    <a:pt x="330" y="308"/>
                    <a:pt x="332" y="307"/>
                    <a:pt x="332" y="309"/>
                  </a:cubicBezTo>
                  <a:cubicBezTo>
                    <a:pt x="332" y="310"/>
                    <a:pt x="335" y="309"/>
                    <a:pt x="335" y="311"/>
                  </a:cubicBezTo>
                  <a:cubicBezTo>
                    <a:pt x="338" y="308"/>
                    <a:pt x="344" y="311"/>
                    <a:pt x="346" y="310"/>
                  </a:cubicBezTo>
                  <a:cubicBezTo>
                    <a:pt x="346" y="310"/>
                    <a:pt x="346" y="311"/>
                    <a:pt x="346" y="312"/>
                  </a:cubicBezTo>
                  <a:cubicBezTo>
                    <a:pt x="348" y="311"/>
                    <a:pt x="351" y="310"/>
                    <a:pt x="351" y="313"/>
                  </a:cubicBezTo>
                  <a:cubicBezTo>
                    <a:pt x="352" y="312"/>
                    <a:pt x="353" y="312"/>
                    <a:pt x="354" y="312"/>
                  </a:cubicBezTo>
                  <a:cubicBezTo>
                    <a:pt x="355" y="311"/>
                    <a:pt x="356" y="310"/>
                    <a:pt x="356" y="310"/>
                  </a:cubicBezTo>
                  <a:cubicBezTo>
                    <a:pt x="356" y="309"/>
                    <a:pt x="357" y="310"/>
                    <a:pt x="357" y="309"/>
                  </a:cubicBezTo>
                  <a:cubicBezTo>
                    <a:pt x="357" y="307"/>
                    <a:pt x="358" y="309"/>
                    <a:pt x="359" y="308"/>
                  </a:cubicBezTo>
                  <a:cubicBezTo>
                    <a:pt x="359" y="307"/>
                    <a:pt x="359" y="306"/>
                    <a:pt x="359" y="306"/>
                  </a:cubicBezTo>
                  <a:cubicBezTo>
                    <a:pt x="360" y="305"/>
                    <a:pt x="360" y="307"/>
                    <a:pt x="360" y="307"/>
                  </a:cubicBezTo>
                  <a:cubicBezTo>
                    <a:pt x="361" y="306"/>
                    <a:pt x="361" y="305"/>
                    <a:pt x="362" y="305"/>
                  </a:cubicBezTo>
                  <a:cubicBezTo>
                    <a:pt x="363" y="304"/>
                    <a:pt x="364" y="303"/>
                    <a:pt x="366" y="302"/>
                  </a:cubicBezTo>
                  <a:cubicBezTo>
                    <a:pt x="366" y="302"/>
                    <a:pt x="367" y="301"/>
                    <a:pt x="367" y="300"/>
                  </a:cubicBezTo>
                  <a:cubicBezTo>
                    <a:pt x="368" y="301"/>
                    <a:pt x="377" y="302"/>
                    <a:pt x="372" y="303"/>
                  </a:cubicBezTo>
                  <a:cubicBezTo>
                    <a:pt x="373" y="304"/>
                    <a:pt x="375" y="304"/>
                    <a:pt x="376" y="304"/>
                  </a:cubicBezTo>
                  <a:cubicBezTo>
                    <a:pt x="377" y="304"/>
                    <a:pt x="377" y="303"/>
                    <a:pt x="377" y="302"/>
                  </a:cubicBezTo>
                  <a:cubicBezTo>
                    <a:pt x="380" y="302"/>
                    <a:pt x="382" y="302"/>
                    <a:pt x="385" y="302"/>
                  </a:cubicBezTo>
                  <a:cubicBezTo>
                    <a:pt x="383" y="305"/>
                    <a:pt x="389" y="304"/>
                    <a:pt x="391" y="305"/>
                  </a:cubicBezTo>
                  <a:cubicBezTo>
                    <a:pt x="392" y="305"/>
                    <a:pt x="391" y="306"/>
                    <a:pt x="392" y="306"/>
                  </a:cubicBezTo>
                  <a:cubicBezTo>
                    <a:pt x="393" y="306"/>
                    <a:pt x="393" y="307"/>
                    <a:pt x="394" y="307"/>
                  </a:cubicBezTo>
                  <a:cubicBezTo>
                    <a:pt x="396" y="307"/>
                    <a:pt x="397" y="306"/>
                    <a:pt x="398" y="306"/>
                  </a:cubicBezTo>
                  <a:cubicBezTo>
                    <a:pt x="403" y="305"/>
                    <a:pt x="408" y="307"/>
                    <a:pt x="412" y="307"/>
                  </a:cubicBezTo>
                  <a:cubicBezTo>
                    <a:pt x="412" y="309"/>
                    <a:pt x="413" y="310"/>
                    <a:pt x="413" y="309"/>
                  </a:cubicBezTo>
                  <a:cubicBezTo>
                    <a:pt x="414" y="309"/>
                    <a:pt x="414" y="310"/>
                    <a:pt x="413" y="310"/>
                  </a:cubicBezTo>
                  <a:cubicBezTo>
                    <a:pt x="413" y="312"/>
                    <a:pt x="416" y="310"/>
                    <a:pt x="417" y="312"/>
                  </a:cubicBezTo>
                  <a:cubicBezTo>
                    <a:pt x="417" y="312"/>
                    <a:pt x="417" y="313"/>
                    <a:pt x="417" y="314"/>
                  </a:cubicBezTo>
                  <a:cubicBezTo>
                    <a:pt x="418" y="314"/>
                    <a:pt x="420" y="313"/>
                    <a:pt x="421" y="314"/>
                  </a:cubicBezTo>
                  <a:cubicBezTo>
                    <a:pt x="420" y="316"/>
                    <a:pt x="422" y="316"/>
                    <a:pt x="423" y="317"/>
                  </a:cubicBezTo>
                  <a:cubicBezTo>
                    <a:pt x="424" y="319"/>
                    <a:pt x="426" y="320"/>
                    <a:pt x="427" y="322"/>
                  </a:cubicBezTo>
                  <a:cubicBezTo>
                    <a:pt x="433" y="322"/>
                    <a:pt x="435" y="325"/>
                    <a:pt x="440" y="323"/>
                  </a:cubicBezTo>
                  <a:cubicBezTo>
                    <a:pt x="439" y="327"/>
                    <a:pt x="445" y="323"/>
                    <a:pt x="444" y="327"/>
                  </a:cubicBezTo>
                  <a:cubicBezTo>
                    <a:pt x="447" y="325"/>
                    <a:pt x="447" y="330"/>
                    <a:pt x="450" y="330"/>
                  </a:cubicBezTo>
                  <a:cubicBezTo>
                    <a:pt x="451" y="330"/>
                    <a:pt x="451" y="332"/>
                    <a:pt x="452" y="332"/>
                  </a:cubicBezTo>
                  <a:cubicBezTo>
                    <a:pt x="450" y="334"/>
                    <a:pt x="454" y="334"/>
                    <a:pt x="453" y="336"/>
                  </a:cubicBezTo>
                  <a:cubicBezTo>
                    <a:pt x="453" y="338"/>
                    <a:pt x="455" y="338"/>
                    <a:pt x="456" y="338"/>
                  </a:cubicBezTo>
                  <a:cubicBezTo>
                    <a:pt x="457" y="339"/>
                    <a:pt x="456" y="341"/>
                    <a:pt x="458" y="340"/>
                  </a:cubicBezTo>
                  <a:cubicBezTo>
                    <a:pt x="455" y="344"/>
                    <a:pt x="463" y="345"/>
                    <a:pt x="460" y="348"/>
                  </a:cubicBezTo>
                  <a:cubicBezTo>
                    <a:pt x="462" y="348"/>
                    <a:pt x="463" y="348"/>
                    <a:pt x="463" y="350"/>
                  </a:cubicBezTo>
                  <a:cubicBezTo>
                    <a:pt x="468" y="349"/>
                    <a:pt x="474" y="350"/>
                    <a:pt x="476" y="355"/>
                  </a:cubicBezTo>
                  <a:cubicBezTo>
                    <a:pt x="481" y="354"/>
                    <a:pt x="484" y="356"/>
                    <a:pt x="489" y="355"/>
                  </a:cubicBezTo>
                  <a:cubicBezTo>
                    <a:pt x="489" y="356"/>
                    <a:pt x="487" y="357"/>
                    <a:pt x="487" y="356"/>
                  </a:cubicBezTo>
                  <a:cubicBezTo>
                    <a:pt x="488" y="358"/>
                    <a:pt x="494" y="357"/>
                    <a:pt x="497" y="357"/>
                  </a:cubicBezTo>
                  <a:cubicBezTo>
                    <a:pt x="497" y="358"/>
                    <a:pt x="498" y="358"/>
                    <a:pt x="499" y="358"/>
                  </a:cubicBezTo>
                  <a:cubicBezTo>
                    <a:pt x="499" y="360"/>
                    <a:pt x="501" y="359"/>
                    <a:pt x="502" y="360"/>
                  </a:cubicBezTo>
                  <a:cubicBezTo>
                    <a:pt x="502" y="361"/>
                    <a:pt x="502" y="362"/>
                    <a:pt x="502" y="362"/>
                  </a:cubicBezTo>
                  <a:cubicBezTo>
                    <a:pt x="502" y="362"/>
                    <a:pt x="504" y="362"/>
                    <a:pt x="504" y="362"/>
                  </a:cubicBezTo>
                  <a:cubicBezTo>
                    <a:pt x="505" y="363"/>
                    <a:pt x="504" y="365"/>
                    <a:pt x="506" y="364"/>
                  </a:cubicBezTo>
                  <a:cubicBezTo>
                    <a:pt x="506" y="374"/>
                    <a:pt x="506" y="384"/>
                    <a:pt x="506" y="394"/>
                  </a:cubicBezTo>
                  <a:cubicBezTo>
                    <a:pt x="502" y="392"/>
                    <a:pt x="506" y="399"/>
                    <a:pt x="502" y="397"/>
                  </a:cubicBezTo>
                  <a:cubicBezTo>
                    <a:pt x="502" y="401"/>
                    <a:pt x="501" y="404"/>
                    <a:pt x="501" y="407"/>
                  </a:cubicBezTo>
                  <a:cubicBezTo>
                    <a:pt x="501" y="409"/>
                    <a:pt x="503" y="413"/>
                    <a:pt x="502" y="417"/>
                  </a:cubicBezTo>
                  <a:cubicBezTo>
                    <a:pt x="502" y="416"/>
                    <a:pt x="501" y="417"/>
                    <a:pt x="501" y="418"/>
                  </a:cubicBezTo>
                  <a:cubicBezTo>
                    <a:pt x="501" y="418"/>
                    <a:pt x="501" y="419"/>
                    <a:pt x="501" y="419"/>
                  </a:cubicBezTo>
                  <a:cubicBezTo>
                    <a:pt x="501" y="420"/>
                    <a:pt x="498" y="421"/>
                    <a:pt x="499" y="424"/>
                  </a:cubicBezTo>
                  <a:cubicBezTo>
                    <a:pt x="497" y="425"/>
                    <a:pt x="496" y="426"/>
                    <a:pt x="494" y="427"/>
                  </a:cubicBezTo>
                  <a:cubicBezTo>
                    <a:pt x="494" y="428"/>
                    <a:pt x="495" y="429"/>
                    <a:pt x="494" y="430"/>
                  </a:cubicBezTo>
                  <a:cubicBezTo>
                    <a:pt x="494" y="430"/>
                    <a:pt x="493" y="430"/>
                    <a:pt x="493" y="430"/>
                  </a:cubicBezTo>
                  <a:cubicBezTo>
                    <a:pt x="492" y="430"/>
                    <a:pt x="493" y="432"/>
                    <a:pt x="493" y="432"/>
                  </a:cubicBezTo>
                  <a:cubicBezTo>
                    <a:pt x="492" y="433"/>
                    <a:pt x="489" y="432"/>
                    <a:pt x="489" y="434"/>
                  </a:cubicBezTo>
                  <a:cubicBezTo>
                    <a:pt x="489" y="435"/>
                    <a:pt x="487" y="435"/>
                    <a:pt x="485" y="436"/>
                  </a:cubicBezTo>
                  <a:cubicBezTo>
                    <a:pt x="484" y="436"/>
                    <a:pt x="483" y="437"/>
                    <a:pt x="483" y="438"/>
                  </a:cubicBezTo>
                  <a:cubicBezTo>
                    <a:pt x="483" y="438"/>
                    <a:pt x="482" y="437"/>
                    <a:pt x="481" y="437"/>
                  </a:cubicBezTo>
                  <a:cubicBezTo>
                    <a:pt x="481" y="437"/>
                    <a:pt x="481" y="438"/>
                    <a:pt x="480" y="438"/>
                  </a:cubicBezTo>
                  <a:cubicBezTo>
                    <a:pt x="479" y="438"/>
                    <a:pt x="478" y="438"/>
                    <a:pt x="478" y="439"/>
                  </a:cubicBezTo>
                  <a:cubicBezTo>
                    <a:pt x="475" y="438"/>
                    <a:pt x="472" y="442"/>
                    <a:pt x="471" y="443"/>
                  </a:cubicBezTo>
                  <a:cubicBezTo>
                    <a:pt x="470" y="444"/>
                    <a:pt x="469" y="443"/>
                    <a:pt x="469" y="443"/>
                  </a:cubicBezTo>
                  <a:cubicBezTo>
                    <a:pt x="468" y="444"/>
                    <a:pt x="467" y="445"/>
                    <a:pt x="467" y="445"/>
                  </a:cubicBezTo>
                  <a:cubicBezTo>
                    <a:pt x="466" y="446"/>
                    <a:pt x="465" y="447"/>
                    <a:pt x="465" y="447"/>
                  </a:cubicBezTo>
                  <a:cubicBezTo>
                    <a:pt x="465" y="448"/>
                    <a:pt x="467" y="450"/>
                    <a:pt x="464" y="449"/>
                  </a:cubicBezTo>
                  <a:cubicBezTo>
                    <a:pt x="465" y="454"/>
                    <a:pt x="462" y="455"/>
                    <a:pt x="463" y="460"/>
                  </a:cubicBezTo>
                  <a:cubicBezTo>
                    <a:pt x="460" y="459"/>
                    <a:pt x="462" y="461"/>
                    <a:pt x="461" y="462"/>
                  </a:cubicBezTo>
                  <a:cubicBezTo>
                    <a:pt x="461" y="463"/>
                    <a:pt x="459" y="462"/>
                    <a:pt x="459" y="462"/>
                  </a:cubicBezTo>
                  <a:cubicBezTo>
                    <a:pt x="459" y="463"/>
                    <a:pt x="461" y="464"/>
                    <a:pt x="459" y="464"/>
                  </a:cubicBezTo>
                  <a:cubicBezTo>
                    <a:pt x="458" y="464"/>
                    <a:pt x="458" y="468"/>
                    <a:pt x="455" y="468"/>
                  </a:cubicBezTo>
                  <a:cubicBezTo>
                    <a:pt x="455" y="468"/>
                    <a:pt x="454" y="470"/>
                    <a:pt x="453" y="470"/>
                  </a:cubicBezTo>
                  <a:cubicBezTo>
                    <a:pt x="452" y="471"/>
                    <a:pt x="451" y="474"/>
                    <a:pt x="449" y="476"/>
                  </a:cubicBezTo>
                  <a:cubicBezTo>
                    <a:pt x="449" y="477"/>
                    <a:pt x="449" y="478"/>
                    <a:pt x="449" y="480"/>
                  </a:cubicBezTo>
                  <a:cubicBezTo>
                    <a:pt x="447" y="480"/>
                    <a:pt x="446" y="481"/>
                    <a:pt x="446" y="483"/>
                  </a:cubicBezTo>
                  <a:cubicBezTo>
                    <a:pt x="444" y="483"/>
                    <a:pt x="443" y="483"/>
                    <a:pt x="441" y="483"/>
                  </a:cubicBezTo>
                  <a:cubicBezTo>
                    <a:pt x="441" y="484"/>
                    <a:pt x="442" y="484"/>
                    <a:pt x="443" y="484"/>
                  </a:cubicBezTo>
                  <a:cubicBezTo>
                    <a:pt x="443" y="485"/>
                    <a:pt x="441" y="485"/>
                    <a:pt x="440" y="485"/>
                  </a:cubicBezTo>
                  <a:cubicBezTo>
                    <a:pt x="439" y="486"/>
                    <a:pt x="438" y="487"/>
                    <a:pt x="438" y="489"/>
                  </a:cubicBezTo>
                  <a:cubicBezTo>
                    <a:pt x="437" y="488"/>
                    <a:pt x="436" y="488"/>
                    <a:pt x="436" y="490"/>
                  </a:cubicBezTo>
                  <a:cubicBezTo>
                    <a:pt x="435" y="490"/>
                    <a:pt x="435" y="489"/>
                    <a:pt x="435" y="488"/>
                  </a:cubicBezTo>
                  <a:cubicBezTo>
                    <a:pt x="434" y="488"/>
                    <a:pt x="433" y="488"/>
                    <a:pt x="432" y="487"/>
                  </a:cubicBezTo>
                  <a:cubicBezTo>
                    <a:pt x="431" y="488"/>
                    <a:pt x="431" y="489"/>
                    <a:pt x="430" y="489"/>
                  </a:cubicBezTo>
                  <a:cubicBezTo>
                    <a:pt x="429" y="491"/>
                    <a:pt x="431" y="492"/>
                    <a:pt x="431" y="494"/>
                  </a:cubicBezTo>
                  <a:cubicBezTo>
                    <a:pt x="432" y="496"/>
                    <a:pt x="428" y="498"/>
                    <a:pt x="430" y="500"/>
                  </a:cubicBezTo>
                  <a:cubicBezTo>
                    <a:pt x="430" y="502"/>
                    <a:pt x="425" y="500"/>
                    <a:pt x="425" y="502"/>
                  </a:cubicBezTo>
                  <a:cubicBezTo>
                    <a:pt x="424" y="501"/>
                    <a:pt x="424" y="503"/>
                    <a:pt x="424" y="503"/>
                  </a:cubicBezTo>
                  <a:cubicBezTo>
                    <a:pt x="423" y="504"/>
                    <a:pt x="419" y="503"/>
                    <a:pt x="420" y="506"/>
                  </a:cubicBezTo>
                  <a:cubicBezTo>
                    <a:pt x="418" y="505"/>
                    <a:pt x="411" y="505"/>
                    <a:pt x="410" y="507"/>
                  </a:cubicBezTo>
                  <a:cubicBezTo>
                    <a:pt x="411" y="508"/>
                    <a:pt x="411" y="508"/>
                    <a:pt x="411" y="507"/>
                  </a:cubicBezTo>
                  <a:cubicBezTo>
                    <a:pt x="414" y="507"/>
                    <a:pt x="411" y="510"/>
                    <a:pt x="409" y="509"/>
                  </a:cubicBezTo>
                  <a:cubicBezTo>
                    <a:pt x="410" y="511"/>
                    <a:pt x="407" y="514"/>
                    <a:pt x="409" y="515"/>
                  </a:cubicBezTo>
                  <a:cubicBezTo>
                    <a:pt x="409" y="516"/>
                    <a:pt x="407" y="516"/>
                    <a:pt x="407" y="516"/>
                  </a:cubicBezTo>
                  <a:cubicBezTo>
                    <a:pt x="406" y="516"/>
                    <a:pt x="405" y="515"/>
                    <a:pt x="406" y="515"/>
                  </a:cubicBezTo>
                  <a:cubicBezTo>
                    <a:pt x="405" y="515"/>
                    <a:pt x="402" y="518"/>
                    <a:pt x="403" y="514"/>
                  </a:cubicBezTo>
                  <a:cubicBezTo>
                    <a:pt x="402" y="514"/>
                    <a:pt x="401" y="517"/>
                    <a:pt x="401" y="515"/>
                  </a:cubicBezTo>
                  <a:cubicBezTo>
                    <a:pt x="400" y="515"/>
                    <a:pt x="402" y="520"/>
                    <a:pt x="402" y="523"/>
                  </a:cubicBezTo>
                  <a:cubicBezTo>
                    <a:pt x="402" y="525"/>
                    <a:pt x="400" y="524"/>
                    <a:pt x="400" y="526"/>
                  </a:cubicBezTo>
                  <a:cubicBezTo>
                    <a:pt x="400" y="528"/>
                    <a:pt x="400" y="530"/>
                    <a:pt x="397" y="529"/>
                  </a:cubicBezTo>
                  <a:cubicBezTo>
                    <a:pt x="397" y="530"/>
                    <a:pt x="399" y="531"/>
                    <a:pt x="399" y="531"/>
                  </a:cubicBezTo>
                  <a:cubicBezTo>
                    <a:pt x="399" y="533"/>
                    <a:pt x="398" y="531"/>
                    <a:pt x="397" y="531"/>
                  </a:cubicBezTo>
                  <a:cubicBezTo>
                    <a:pt x="396" y="532"/>
                    <a:pt x="396" y="534"/>
                    <a:pt x="397" y="534"/>
                  </a:cubicBezTo>
                  <a:cubicBezTo>
                    <a:pt x="397" y="535"/>
                    <a:pt x="396" y="534"/>
                    <a:pt x="395" y="534"/>
                  </a:cubicBezTo>
                  <a:cubicBezTo>
                    <a:pt x="395" y="534"/>
                    <a:pt x="395" y="536"/>
                    <a:pt x="394" y="535"/>
                  </a:cubicBezTo>
                  <a:cubicBezTo>
                    <a:pt x="393" y="533"/>
                    <a:pt x="395" y="535"/>
                    <a:pt x="393" y="537"/>
                  </a:cubicBezTo>
                  <a:cubicBezTo>
                    <a:pt x="392" y="539"/>
                    <a:pt x="391" y="536"/>
                    <a:pt x="389" y="538"/>
                  </a:cubicBezTo>
                  <a:cubicBezTo>
                    <a:pt x="388" y="540"/>
                    <a:pt x="394" y="540"/>
                    <a:pt x="390" y="542"/>
                  </a:cubicBezTo>
                  <a:cubicBezTo>
                    <a:pt x="391" y="543"/>
                    <a:pt x="392" y="542"/>
                    <a:pt x="393" y="543"/>
                  </a:cubicBezTo>
                  <a:cubicBezTo>
                    <a:pt x="393" y="544"/>
                    <a:pt x="393" y="546"/>
                    <a:pt x="395" y="545"/>
                  </a:cubicBezTo>
                  <a:cubicBezTo>
                    <a:pt x="397" y="548"/>
                    <a:pt x="393" y="548"/>
                    <a:pt x="393" y="549"/>
                  </a:cubicBezTo>
                  <a:cubicBezTo>
                    <a:pt x="393" y="550"/>
                    <a:pt x="394" y="551"/>
                    <a:pt x="394" y="550"/>
                  </a:cubicBezTo>
                  <a:cubicBezTo>
                    <a:pt x="393" y="551"/>
                    <a:pt x="394" y="550"/>
                    <a:pt x="393" y="550"/>
                  </a:cubicBezTo>
                  <a:cubicBezTo>
                    <a:pt x="392" y="550"/>
                    <a:pt x="392" y="552"/>
                    <a:pt x="389" y="552"/>
                  </a:cubicBezTo>
                  <a:cubicBezTo>
                    <a:pt x="391" y="554"/>
                    <a:pt x="390" y="554"/>
                    <a:pt x="388" y="554"/>
                  </a:cubicBezTo>
                  <a:cubicBezTo>
                    <a:pt x="388" y="557"/>
                    <a:pt x="386" y="556"/>
                    <a:pt x="387" y="559"/>
                  </a:cubicBezTo>
                  <a:cubicBezTo>
                    <a:pt x="383" y="559"/>
                    <a:pt x="387" y="563"/>
                    <a:pt x="384" y="561"/>
                  </a:cubicBezTo>
                  <a:cubicBezTo>
                    <a:pt x="384" y="563"/>
                    <a:pt x="383" y="565"/>
                    <a:pt x="384" y="567"/>
                  </a:cubicBezTo>
                  <a:cubicBezTo>
                    <a:pt x="384" y="568"/>
                    <a:pt x="385" y="569"/>
                    <a:pt x="385" y="568"/>
                  </a:cubicBezTo>
                  <a:cubicBezTo>
                    <a:pt x="385" y="570"/>
                    <a:pt x="383" y="570"/>
                    <a:pt x="385" y="572"/>
                  </a:cubicBezTo>
                  <a:cubicBezTo>
                    <a:pt x="386" y="573"/>
                    <a:pt x="384" y="574"/>
                    <a:pt x="386" y="577"/>
                  </a:cubicBezTo>
                  <a:cubicBezTo>
                    <a:pt x="387" y="579"/>
                    <a:pt x="388" y="580"/>
                    <a:pt x="389" y="582"/>
                  </a:cubicBezTo>
                  <a:cubicBezTo>
                    <a:pt x="392" y="584"/>
                    <a:pt x="393" y="580"/>
                    <a:pt x="395" y="583"/>
                  </a:cubicBezTo>
                  <a:cubicBezTo>
                    <a:pt x="396" y="586"/>
                    <a:pt x="392" y="584"/>
                    <a:pt x="390" y="585"/>
                  </a:cubicBezTo>
                  <a:cubicBezTo>
                    <a:pt x="386" y="586"/>
                    <a:pt x="382" y="587"/>
                    <a:pt x="379" y="586"/>
                  </a:cubicBezTo>
                  <a:cubicBezTo>
                    <a:pt x="379" y="586"/>
                    <a:pt x="379" y="585"/>
                    <a:pt x="379" y="585"/>
                  </a:cubicBezTo>
                  <a:cubicBezTo>
                    <a:pt x="375" y="585"/>
                    <a:pt x="374" y="583"/>
                    <a:pt x="370" y="583"/>
                  </a:cubicBezTo>
                  <a:cubicBezTo>
                    <a:pt x="370" y="582"/>
                    <a:pt x="370" y="581"/>
                    <a:pt x="370" y="580"/>
                  </a:cubicBezTo>
                  <a:cubicBezTo>
                    <a:pt x="370" y="577"/>
                    <a:pt x="367" y="579"/>
                    <a:pt x="367" y="577"/>
                  </a:cubicBezTo>
                  <a:cubicBezTo>
                    <a:pt x="366" y="576"/>
                    <a:pt x="366" y="576"/>
                    <a:pt x="366" y="575"/>
                  </a:cubicBezTo>
                  <a:cubicBezTo>
                    <a:pt x="366" y="574"/>
                    <a:pt x="365" y="574"/>
                    <a:pt x="365" y="574"/>
                  </a:cubicBezTo>
                  <a:cubicBezTo>
                    <a:pt x="365" y="573"/>
                    <a:pt x="367" y="571"/>
                    <a:pt x="365" y="571"/>
                  </a:cubicBezTo>
                  <a:cubicBezTo>
                    <a:pt x="363" y="571"/>
                    <a:pt x="365" y="570"/>
                    <a:pt x="365" y="569"/>
                  </a:cubicBezTo>
                  <a:cubicBezTo>
                    <a:pt x="365" y="568"/>
                    <a:pt x="363" y="568"/>
                    <a:pt x="363" y="567"/>
                  </a:cubicBezTo>
                  <a:cubicBezTo>
                    <a:pt x="362" y="567"/>
                    <a:pt x="364" y="566"/>
                    <a:pt x="364" y="565"/>
                  </a:cubicBezTo>
                  <a:cubicBezTo>
                    <a:pt x="364" y="566"/>
                    <a:pt x="363" y="565"/>
                    <a:pt x="363" y="565"/>
                  </a:cubicBezTo>
                  <a:cubicBezTo>
                    <a:pt x="362" y="564"/>
                    <a:pt x="362" y="562"/>
                    <a:pt x="361" y="562"/>
                  </a:cubicBezTo>
                  <a:cubicBezTo>
                    <a:pt x="360" y="560"/>
                    <a:pt x="362" y="560"/>
                    <a:pt x="362" y="559"/>
                  </a:cubicBezTo>
                  <a:cubicBezTo>
                    <a:pt x="362" y="559"/>
                    <a:pt x="360" y="557"/>
                    <a:pt x="360" y="558"/>
                  </a:cubicBezTo>
                  <a:cubicBezTo>
                    <a:pt x="360" y="557"/>
                    <a:pt x="363" y="556"/>
                    <a:pt x="361" y="555"/>
                  </a:cubicBezTo>
                  <a:cubicBezTo>
                    <a:pt x="361" y="554"/>
                    <a:pt x="362" y="554"/>
                    <a:pt x="363" y="554"/>
                  </a:cubicBezTo>
                  <a:cubicBezTo>
                    <a:pt x="363" y="552"/>
                    <a:pt x="363" y="550"/>
                    <a:pt x="363" y="547"/>
                  </a:cubicBezTo>
                  <a:cubicBezTo>
                    <a:pt x="362" y="546"/>
                    <a:pt x="361" y="546"/>
                    <a:pt x="360" y="545"/>
                  </a:cubicBezTo>
                  <a:cubicBezTo>
                    <a:pt x="361" y="543"/>
                    <a:pt x="363" y="540"/>
                    <a:pt x="362" y="537"/>
                  </a:cubicBezTo>
                  <a:cubicBezTo>
                    <a:pt x="364" y="538"/>
                    <a:pt x="364" y="535"/>
                    <a:pt x="367" y="536"/>
                  </a:cubicBezTo>
                  <a:cubicBezTo>
                    <a:pt x="367" y="533"/>
                    <a:pt x="367" y="530"/>
                    <a:pt x="367" y="527"/>
                  </a:cubicBezTo>
                  <a:cubicBezTo>
                    <a:pt x="371" y="527"/>
                    <a:pt x="369" y="521"/>
                    <a:pt x="371" y="519"/>
                  </a:cubicBezTo>
                  <a:cubicBezTo>
                    <a:pt x="370" y="519"/>
                    <a:pt x="370" y="520"/>
                    <a:pt x="369" y="519"/>
                  </a:cubicBezTo>
                  <a:cubicBezTo>
                    <a:pt x="367" y="520"/>
                    <a:pt x="366" y="522"/>
                    <a:pt x="367" y="524"/>
                  </a:cubicBezTo>
                  <a:cubicBezTo>
                    <a:pt x="365" y="524"/>
                    <a:pt x="364" y="523"/>
                    <a:pt x="364" y="521"/>
                  </a:cubicBezTo>
                  <a:cubicBezTo>
                    <a:pt x="362" y="519"/>
                    <a:pt x="366" y="517"/>
                    <a:pt x="366" y="517"/>
                  </a:cubicBezTo>
                  <a:cubicBezTo>
                    <a:pt x="364" y="515"/>
                    <a:pt x="366" y="517"/>
                    <a:pt x="367" y="516"/>
                  </a:cubicBezTo>
                  <a:cubicBezTo>
                    <a:pt x="368" y="511"/>
                    <a:pt x="366" y="506"/>
                    <a:pt x="367" y="502"/>
                  </a:cubicBezTo>
                  <a:cubicBezTo>
                    <a:pt x="367" y="502"/>
                    <a:pt x="368" y="503"/>
                    <a:pt x="368" y="502"/>
                  </a:cubicBezTo>
                  <a:cubicBezTo>
                    <a:pt x="368" y="498"/>
                    <a:pt x="368" y="497"/>
                    <a:pt x="368" y="492"/>
                  </a:cubicBezTo>
                  <a:cubicBezTo>
                    <a:pt x="370" y="489"/>
                    <a:pt x="374" y="486"/>
                    <a:pt x="372" y="482"/>
                  </a:cubicBezTo>
                  <a:cubicBezTo>
                    <a:pt x="376" y="486"/>
                    <a:pt x="373" y="476"/>
                    <a:pt x="376" y="480"/>
                  </a:cubicBezTo>
                  <a:cubicBezTo>
                    <a:pt x="376" y="478"/>
                    <a:pt x="376" y="475"/>
                    <a:pt x="375" y="473"/>
                  </a:cubicBezTo>
                  <a:cubicBezTo>
                    <a:pt x="375" y="472"/>
                    <a:pt x="373" y="470"/>
                    <a:pt x="373" y="469"/>
                  </a:cubicBezTo>
                  <a:cubicBezTo>
                    <a:pt x="373" y="468"/>
                    <a:pt x="374" y="467"/>
                    <a:pt x="374" y="466"/>
                  </a:cubicBezTo>
                  <a:cubicBezTo>
                    <a:pt x="375" y="464"/>
                    <a:pt x="373" y="461"/>
                    <a:pt x="376" y="463"/>
                  </a:cubicBezTo>
                  <a:cubicBezTo>
                    <a:pt x="376" y="461"/>
                    <a:pt x="376" y="458"/>
                    <a:pt x="377" y="456"/>
                  </a:cubicBezTo>
                  <a:cubicBezTo>
                    <a:pt x="378" y="454"/>
                    <a:pt x="377" y="455"/>
                    <a:pt x="377" y="453"/>
                  </a:cubicBezTo>
                  <a:cubicBezTo>
                    <a:pt x="377" y="452"/>
                    <a:pt x="379" y="449"/>
                    <a:pt x="378" y="448"/>
                  </a:cubicBezTo>
                  <a:cubicBezTo>
                    <a:pt x="377" y="447"/>
                    <a:pt x="378" y="447"/>
                    <a:pt x="378" y="445"/>
                  </a:cubicBezTo>
                  <a:cubicBezTo>
                    <a:pt x="378" y="444"/>
                    <a:pt x="378" y="443"/>
                    <a:pt x="378" y="441"/>
                  </a:cubicBezTo>
                  <a:cubicBezTo>
                    <a:pt x="378" y="440"/>
                    <a:pt x="379" y="440"/>
                    <a:pt x="379" y="439"/>
                  </a:cubicBezTo>
                  <a:cubicBezTo>
                    <a:pt x="379" y="435"/>
                    <a:pt x="379" y="431"/>
                    <a:pt x="379" y="428"/>
                  </a:cubicBezTo>
                  <a:cubicBezTo>
                    <a:pt x="379" y="427"/>
                    <a:pt x="380" y="426"/>
                    <a:pt x="380" y="425"/>
                  </a:cubicBezTo>
                  <a:cubicBezTo>
                    <a:pt x="380" y="422"/>
                    <a:pt x="377" y="420"/>
                    <a:pt x="377" y="417"/>
                  </a:cubicBezTo>
                  <a:cubicBezTo>
                    <a:pt x="377" y="415"/>
                    <a:pt x="376" y="417"/>
                    <a:pt x="374" y="417"/>
                  </a:cubicBezTo>
                  <a:cubicBezTo>
                    <a:pt x="373" y="415"/>
                    <a:pt x="370" y="412"/>
                    <a:pt x="367" y="412"/>
                  </a:cubicBezTo>
                  <a:cubicBezTo>
                    <a:pt x="367" y="412"/>
                    <a:pt x="366" y="409"/>
                    <a:pt x="366" y="410"/>
                  </a:cubicBezTo>
                  <a:cubicBezTo>
                    <a:pt x="364" y="411"/>
                    <a:pt x="366" y="410"/>
                    <a:pt x="365" y="409"/>
                  </a:cubicBezTo>
                  <a:cubicBezTo>
                    <a:pt x="363" y="408"/>
                    <a:pt x="360" y="410"/>
                    <a:pt x="363" y="407"/>
                  </a:cubicBezTo>
                  <a:cubicBezTo>
                    <a:pt x="363" y="405"/>
                    <a:pt x="360" y="407"/>
                    <a:pt x="359" y="406"/>
                  </a:cubicBezTo>
                  <a:cubicBezTo>
                    <a:pt x="359" y="406"/>
                    <a:pt x="359" y="404"/>
                    <a:pt x="359" y="404"/>
                  </a:cubicBezTo>
                  <a:cubicBezTo>
                    <a:pt x="358" y="404"/>
                    <a:pt x="357" y="404"/>
                    <a:pt x="357" y="403"/>
                  </a:cubicBezTo>
                  <a:cubicBezTo>
                    <a:pt x="356" y="402"/>
                    <a:pt x="354" y="399"/>
                    <a:pt x="354" y="397"/>
                  </a:cubicBezTo>
                  <a:cubicBezTo>
                    <a:pt x="354" y="395"/>
                    <a:pt x="353" y="396"/>
                    <a:pt x="352" y="396"/>
                  </a:cubicBezTo>
                  <a:cubicBezTo>
                    <a:pt x="351" y="395"/>
                    <a:pt x="352" y="391"/>
                    <a:pt x="350" y="391"/>
                  </a:cubicBezTo>
                  <a:cubicBezTo>
                    <a:pt x="349" y="391"/>
                    <a:pt x="348" y="385"/>
                    <a:pt x="346" y="383"/>
                  </a:cubicBezTo>
                  <a:cubicBezTo>
                    <a:pt x="345" y="382"/>
                    <a:pt x="344" y="380"/>
                    <a:pt x="343" y="377"/>
                  </a:cubicBezTo>
                  <a:cubicBezTo>
                    <a:pt x="342" y="377"/>
                    <a:pt x="341" y="376"/>
                    <a:pt x="341" y="376"/>
                  </a:cubicBezTo>
                  <a:cubicBezTo>
                    <a:pt x="340" y="375"/>
                    <a:pt x="341" y="374"/>
                    <a:pt x="341" y="374"/>
                  </a:cubicBezTo>
                  <a:cubicBezTo>
                    <a:pt x="340" y="373"/>
                    <a:pt x="339" y="373"/>
                    <a:pt x="339" y="373"/>
                  </a:cubicBezTo>
                  <a:cubicBezTo>
                    <a:pt x="339" y="373"/>
                    <a:pt x="338" y="365"/>
                    <a:pt x="337" y="371"/>
                  </a:cubicBezTo>
                  <a:cubicBezTo>
                    <a:pt x="335" y="370"/>
                    <a:pt x="337" y="365"/>
                    <a:pt x="336" y="362"/>
                  </a:cubicBezTo>
                  <a:cubicBezTo>
                    <a:pt x="339" y="362"/>
                    <a:pt x="338" y="359"/>
                    <a:pt x="340" y="358"/>
                  </a:cubicBezTo>
                  <a:cubicBezTo>
                    <a:pt x="340" y="356"/>
                    <a:pt x="338" y="357"/>
                    <a:pt x="337" y="355"/>
                  </a:cubicBezTo>
                  <a:cubicBezTo>
                    <a:pt x="337" y="352"/>
                    <a:pt x="339" y="351"/>
                    <a:pt x="338" y="348"/>
                  </a:cubicBezTo>
                  <a:cubicBezTo>
                    <a:pt x="339" y="347"/>
                    <a:pt x="339" y="347"/>
                    <a:pt x="341" y="347"/>
                  </a:cubicBezTo>
                  <a:cubicBezTo>
                    <a:pt x="341" y="346"/>
                    <a:pt x="340" y="345"/>
                    <a:pt x="341" y="344"/>
                  </a:cubicBezTo>
                  <a:cubicBezTo>
                    <a:pt x="341" y="344"/>
                    <a:pt x="342" y="344"/>
                    <a:pt x="343" y="344"/>
                  </a:cubicBezTo>
                  <a:cubicBezTo>
                    <a:pt x="343" y="344"/>
                    <a:pt x="343" y="343"/>
                    <a:pt x="343" y="343"/>
                  </a:cubicBezTo>
                  <a:cubicBezTo>
                    <a:pt x="343" y="343"/>
                    <a:pt x="345" y="341"/>
                    <a:pt x="345" y="341"/>
                  </a:cubicBezTo>
                  <a:cubicBezTo>
                    <a:pt x="345" y="341"/>
                    <a:pt x="344" y="341"/>
                    <a:pt x="344" y="341"/>
                  </a:cubicBezTo>
                  <a:cubicBezTo>
                    <a:pt x="344" y="341"/>
                    <a:pt x="344" y="340"/>
                    <a:pt x="345" y="340"/>
                  </a:cubicBezTo>
                  <a:cubicBezTo>
                    <a:pt x="347" y="343"/>
                    <a:pt x="345" y="338"/>
                    <a:pt x="347" y="338"/>
                  </a:cubicBezTo>
                  <a:cubicBezTo>
                    <a:pt x="349" y="338"/>
                    <a:pt x="348" y="336"/>
                    <a:pt x="349" y="334"/>
                  </a:cubicBezTo>
                  <a:cubicBezTo>
                    <a:pt x="349" y="335"/>
                    <a:pt x="354" y="331"/>
                    <a:pt x="351" y="329"/>
                  </a:cubicBezTo>
                  <a:cubicBezTo>
                    <a:pt x="350" y="328"/>
                    <a:pt x="351" y="328"/>
                    <a:pt x="351" y="327"/>
                  </a:cubicBezTo>
                  <a:cubicBezTo>
                    <a:pt x="351" y="325"/>
                    <a:pt x="349" y="318"/>
                    <a:pt x="350" y="315"/>
                  </a:cubicBezTo>
                  <a:cubicBezTo>
                    <a:pt x="346" y="316"/>
                    <a:pt x="346" y="312"/>
                    <a:pt x="341" y="314"/>
                  </a:cubicBezTo>
                  <a:cubicBezTo>
                    <a:pt x="339" y="314"/>
                    <a:pt x="341" y="315"/>
                    <a:pt x="340" y="317"/>
                  </a:cubicBezTo>
                  <a:cubicBezTo>
                    <a:pt x="335" y="317"/>
                    <a:pt x="333" y="315"/>
                    <a:pt x="328" y="314"/>
                  </a:cubicBezTo>
                  <a:cubicBezTo>
                    <a:pt x="328" y="313"/>
                    <a:pt x="326" y="313"/>
                    <a:pt x="326" y="311"/>
                  </a:cubicBezTo>
                  <a:cubicBezTo>
                    <a:pt x="325" y="310"/>
                    <a:pt x="324" y="310"/>
                    <a:pt x="323" y="310"/>
                  </a:cubicBezTo>
                  <a:cubicBezTo>
                    <a:pt x="322" y="309"/>
                    <a:pt x="323" y="308"/>
                    <a:pt x="323" y="308"/>
                  </a:cubicBezTo>
                  <a:cubicBezTo>
                    <a:pt x="322" y="307"/>
                    <a:pt x="321" y="308"/>
                    <a:pt x="321" y="308"/>
                  </a:cubicBezTo>
                  <a:cubicBezTo>
                    <a:pt x="320" y="307"/>
                    <a:pt x="321" y="305"/>
                    <a:pt x="319" y="305"/>
                  </a:cubicBezTo>
                  <a:cubicBezTo>
                    <a:pt x="319" y="302"/>
                    <a:pt x="320" y="303"/>
                    <a:pt x="319" y="301"/>
                  </a:cubicBezTo>
                  <a:cubicBezTo>
                    <a:pt x="319" y="300"/>
                    <a:pt x="318" y="301"/>
                    <a:pt x="318" y="301"/>
                  </a:cubicBezTo>
                  <a:cubicBezTo>
                    <a:pt x="316" y="300"/>
                    <a:pt x="316" y="298"/>
                    <a:pt x="313" y="298"/>
                  </a:cubicBezTo>
                  <a:cubicBezTo>
                    <a:pt x="314" y="295"/>
                    <a:pt x="310" y="297"/>
                    <a:pt x="311" y="294"/>
                  </a:cubicBezTo>
                  <a:cubicBezTo>
                    <a:pt x="310" y="294"/>
                    <a:pt x="305" y="294"/>
                    <a:pt x="306" y="294"/>
                  </a:cubicBezTo>
                  <a:cubicBezTo>
                    <a:pt x="305" y="294"/>
                    <a:pt x="306" y="293"/>
                    <a:pt x="305" y="292"/>
                  </a:cubicBezTo>
                  <a:cubicBezTo>
                    <a:pt x="305" y="292"/>
                    <a:pt x="304" y="293"/>
                    <a:pt x="304" y="292"/>
                  </a:cubicBezTo>
                  <a:cubicBezTo>
                    <a:pt x="303" y="292"/>
                    <a:pt x="301" y="291"/>
                    <a:pt x="298" y="292"/>
                  </a:cubicBezTo>
                  <a:cubicBezTo>
                    <a:pt x="299" y="288"/>
                    <a:pt x="296" y="290"/>
                    <a:pt x="294" y="289"/>
                  </a:cubicBezTo>
                  <a:cubicBezTo>
                    <a:pt x="294" y="288"/>
                    <a:pt x="294" y="287"/>
                    <a:pt x="294" y="287"/>
                  </a:cubicBezTo>
                  <a:cubicBezTo>
                    <a:pt x="294" y="286"/>
                    <a:pt x="292" y="287"/>
                    <a:pt x="292" y="287"/>
                  </a:cubicBezTo>
                  <a:cubicBezTo>
                    <a:pt x="292" y="286"/>
                    <a:pt x="292" y="285"/>
                    <a:pt x="292" y="285"/>
                  </a:cubicBezTo>
                  <a:cubicBezTo>
                    <a:pt x="292" y="285"/>
                    <a:pt x="290" y="285"/>
                    <a:pt x="290" y="285"/>
                  </a:cubicBezTo>
                  <a:cubicBezTo>
                    <a:pt x="290" y="285"/>
                    <a:pt x="290" y="283"/>
                    <a:pt x="290" y="283"/>
                  </a:cubicBezTo>
                  <a:cubicBezTo>
                    <a:pt x="289" y="282"/>
                    <a:pt x="289" y="284"/>
                    <a:pt x="289" y="284"/>
                  </a:cubicBezTo>
                  <a:cubicBezTo>
                    <a:pt x="289" y="284"/>
                    <a:pt x="286" y="283"/>
                    <a:pt x="286" y="282"/>
                  </a:cubicBezTo>
                  <a:cubicBezTo>
                    <a:pt x="285" y="284"/>
                    <a:pt x="285" y="282"/>
                    <a:pt x="284" y="282"/>
                  </a:cubicBezTo>
                  <a:cubicBezTo>
                    <a:pt x="282" y="282"/>
                    <a:pt x="280" y="284"/>
                    <a:pt x="279" y="284"/>
                  </a:cubicBezTo>
                  <a:cubicBezTo>
                    <a:pt x="277" y="284"/>
                    <a:pt x="276" y="283"/>
                    <a:pt x="275" y="283"/>
                  </a:cubicBezTo>
                  <a:cubicBezTo>
                    <a:pt x="272" y="283"/>
                    <a:pt x="273" y="284"/>
                    <a:pt x="271" y="283"/>
                  </a:cubicBezTo>
                  <a:cubicBezTo>
                    <a:pt x="270" y="282"/>
                    <a:pt x="269" y="283"/>
                    <a:pt x="266" y="282"/>
                  </a:cubicBezTo>
                  <a:cubicBezTo>
                    <a:pt x="266" y="282"/>
                    <a:pt x="266" y="280"/>
                    <a:pt x="265" y="280"/>
                  </a:cubicBezTo>
                  <a:cubicBezTo>
                    <a:pt x="265" y="280"/>
                    <a:pt x="264" y="280"/>
                    <a:pt x="263" y="280"/>
                  </a:cubicBezTo>
                  <a:cubicBezTo>
                    <a:pt x="262" y="280"/>
                    <a:pt x="258" y="279"/>
                    <a:pt x="261" y="277"/>
                  </a:cubicBezTo>
                  <a:cubicBezTo>
                    <a:pt x="258" y="277"/>
                    <a:pt x="258" y="275"/>
                    <a:pt x="255" y="275"/>
                  </a:cubicBezTo>
                  <a:cubicBezTo>
                    <a:pt x="254" y="275"/>
                    <a:pt x="254" y="274"/>
                    <a:pt x="254" y="272"/>
                  </a:cubicBezTo>
                  <a:cubicBezTo>
                    <a:pt x="250" y="272"/>
                    <a:pt x="249" y="269"/>
                    <a:pt x="244" y="269"/>
                  </a:cubicBezTo>
                  <a:cubicBezTo>
                    <a:pt x="244" y="265"/>
                    <a:pt x="242" y="264"/>
                    <a:pt x="242" y="259"/>
                  </a:cubicBezTo>
                  <a:cubicBezTo>
                    <a:pt x="242" y="255"/>
                    <a:pt x="237" y="257"/>
                    <a:pt x="240" y="253"/>
                  </a:cubicBezTo>
                  <a:cubicBezTo>
                    <a:pt x="238" y="253"/>
                    <a:pt x="238" y="254"/>
                    <a:pt x="238" y="254"/>
                  </a:cubicBezTo>
                  <a:cubicBezTo>
                    <a:pt x="237" y="254"/>
                    <a:pt x="237" y="253"/>
                    <a:pt x="237" y="252"/>
                  </a:cubicBezTo>
                  <a:cubicBezTo>
                    <a:pt x="236" y="251"/>
                    <a:pt x="234" y="251"/>
                    <a:pt x="234" y="250"/>
                  </a:cubicBezTo>
                  <a:cubicBezTo>
                    <a:pt x="234" y="248"/>
                    <a:pt x="232" y="249"/>
                    <a:pt x="231" y="249"/>
                  </a:cubicBezTo>
                  <a:cubicBezTo>
                    <a:pt x="231" y="248"/>
                    <a:pt x="232" y="247"/>
                    <a:pt x="232" y="247"/>
                  </a:cubicBezTo>
                  <a:cubicBezTo>
                    <a:pt x="232" y="247"/>
                    <a:pt x="231" y="245"/>
                    <a:pt x="231" y="245"/>
                  </a:cubicBezTo>
                  <a:cubicBezTo>
                    <a:pt x="231" y="245"/>
                    <a:pt x="229" y="245"/>
                    <a:pt x="229" y="245"/>
                  </a:cubicBezTo>
                  <a:cubicBezTo>
                    <a:pt x="228" y="244"/>
                    <a:pt x="229" y="243"/>
                    <a:pt x="228" y="242"/>
                  </a:cubicBezTo>
                  <a:cubicBezTo>
                    <a:pt x="226" y="240"/>
                    <a:pt x="223" y="239"/>
                    <a:pt x="222" y="235"/>
                  </a:cubicBezTo>
                  <a:cubicBezTo>
                    <a:pt x="220" y="234"/>
                    <a:pt x="221" y="236"/>
                    <a:pt x="219" y="234"/>
                  </a:cubicBezTo>
                  <a:cubicBezTo>
                    <a:pt x="219" y="232"/>
                    <a:pt x="217" y="232"/>
                    <a:pt x="217" y="231"/>
                  </a:cubicBezTo>
                  <a:cubicBezTo>
                    <a:pt x="216" y="230"/>
                    <a:pt x="217" y="227"/>
                    <a:pt x="214" y="227"/>
                  </a:cubicBezTo>
                  <a:cubicBezTo>
                    <a:pt x="214" y="222"/>
                    <a:pt x="212" y="220"/>
                    <a:pt x="209" y="219"/>
                  </a:cubicBezTo>
                  <a:cubicBezTo>
                    <a:pt x="208" y="220"/>
                    <a:pt x="208" y="221"/>
                    <a:pt x="207" y="222"/>
                  </a:cubicBezTo>
                  <a:cubicBezTo>
                    <a:pt x="206" y="224"/>
                    <a:pt x="209" y="225"/>
                    <a:pt x="210" y="226"/>
                  </a:cubicBezTo>
                  <a:cubicBezTo>
                    <a:pt x="210" y="226"/>
                    <a:pt x="210" y="227"/>
                    <a:pt x="210" y="228"/>
                  </a:cubicBezTo>
                  <a:cubicBezTo>
                    <a:pt x="210" y="228"/>
                    <a:pt x="211" y="227"/>
                    <a:pt x="211" y="228"/>
                  </a:cubicBezTo>
                  <a:cubicBezTo>
                    <a:pt x="212" y="229"/>
                    <a:pt x="210" y="231"/>
                    <a:pt x="212" y="231"/>
                  </a:cubicBezTo>
                  <a:cubicBezTo>
                    <a:pt x="213" y="231"/>
                    <a:pt x="213" y="234"/>
                    <a:pt x="214" y="236"/>
                  </a:cubicBezTo>
                  <a:cubicBezTo>
                    <a:pt x="214" y="237"/>
                    <a:pt x="215" y="236"/>
                    <a:pt x="215" y="237"/>
                  </a:cubicBezTo>
                  <a:cubicBezTo>
                    <a:pt x="215" y="239"/>
                    <a:pt x="217" y="238"/>
                    <a:pt x="217" y="242"/>
                  </a:cubicBezTo>
                  <a:cubicBezTo>
                    <a:pt x="217" y="243"/>
                    <a:pt x="218" y="243"/>
                    <a:pt x="220" y="243"/>
                  </a:cubicBezTo>
                  <a:cubicBezTo>
                    <a:pt x="219" y="244"/>
                    <a:pt x="220" y="244"/>
                    <a:pt x="221" y="245"/>
                  </a:cubicBezTo>
                  <a:cubicBezTo>
                    <a:pt x="221" y="246"/>
                    <a:pt x="220" y="247"/>
                    <a:pt x="220" y="247"/>
                  </a:cubicBezTo>
                  <a:cubicBezTo>
                    <a:pt x="220" y="248"/>
                    <a:pt x="223" y="248"/>
                    <a:pt x="221" y="251"/>
                  </a:cubicBezTo>
                  <a:cubicBezTo>
                    <a:pt x="220" y="249"/>
                    <a:pt x="220" y="248"/>
                    <a:pt x="217" y="249"/>
                  </a:cubicBezTo>
                  <a:cubicBezTo>
                    <a:pt x="218" y="245"/>
                    <a:pt x="215" y="246"/>
                    <a:pt x="215" y="243"/>
                  </a:cubicBezTo>
                  <a:cubicBezTo>
                    <a:pt x="214" y="241"/>
                    <a:pt x="213" y="241"/>
                    <a:pt x="212" y="240"/>
                  </a:cubicBezTo>
                  <a:cubicBezTo>
                    <a:pt x="211" y="239"/>
                    <a:pt x="211" y="238"/>
                    <a:pt x="210" y="237"/>
                  </a:cubicBezTo>
                  <a:cubicBezTo>
                    <a:pt x="208" y="237"/>
                    <a:pt x="207" y="237"/>
                    <a:pt x="206" y="235"/>
                  </a:cubicBezTo>
                  <a:cubicBezTo>
                    <a:pt x="206" y="233"/>
                    <a:pt x="207" y="234"/>
                    <a:pt x="208" y="234"/>
                  </a:cubicBezTo>
                  <a:cubicBezTo>
                    <a:pt x="209" y="230"/>
                    <a:pt x="205" y="231"/>
                    <a:pt x="205" y="228"/>
                  </a:cubicBezTo>
                  <a:cubicBezTo>
                    <a:pt x="203" y="227"/>
                    <a:pt x="203" y="226"/>
                    <a:pt x="200" y="226"/>
                  </a:cubicBezTo>
                  <a:cubicBezTo>
                    <a:pt x="201" y="223"/>
                    <a:pt x="202" y="223"/>
                    <a:pt x="200" y="221"/>
                  </a:cubicBezTo>
                  <a:cubicBezTo>
                    <a:pt x="200" y="221"/>
                    <a:pt x="200" y="220"/>
                    <a:pt x="200" y="220"/>
                  </a:cubicBezTo>
                  <a:cubicBezTo>
                    <a:pt x="198" y="218"/>
                    <a:pt x="199" y="215"/>
                    <a:pt x="195" y="215"/>
                  </a:cubicBezTo>
                  <a:cubicBezTo>
                    <a:pt x="196" y="214"/>
                    <a:pt x="195" y="213"/>
                    <a:pt x="195" y="212"/>
                  </a:cubicBezTo>
                  <a:cubicBezTo>
                    <a:pt x="195" y="212"/>
                    <a:pt x="194" y="210"/>
                    <a:pt x="194" y="210"/>
                  </a:cubicBezTo>
                  <a:cubicBezTo>
                    <a:pt x="193" y="210"/>
                    <a:pt x="191" y="211"/>
                    <a:pt x="191" y="210"/>
                  </a:cubicBezTo>
                  <a:cubicBezTo>
                    <a:pt x="190" y="210"/>
                    <a:pt x="193" y="209"/>
                    <a:pt x="193" y="209"/>
                  </a:cubicBezTo>
                  <a:cubicBezTo>
                    <a:pt x="192" y="207"/>
                    <a:pt x="187" y="207"/>
                    <a:pt x="184" y="206"/>
                  </a:cubicBezTo>
                  <a:cubicBezTo>
                    <a:pt x="184" y="205"/>
                    <a:pt x="184" y="204"/>
                    <a:pt x="183" y="204"/>
                  </a:cubicBezTo>
                  <a:cubicBezTo>
                    <a:pt x="183" y="203"/>
                    <a:pt x="182" y="202"/>
                    <a:pt x="181" y="201"/>
                  </a:cubicBezTo>
                  <a:cubicBezTo>
                    <a:pt x="181" y="200"/>
                    <a:pt x="181" y="197"/>
                    <a:pt x="179" y="195"/>
                  </a:cubicBezTo>
                  <a:cubicBezTo>
                    <a:pt x="179" y="195"/>
                    <a:pt x="178" y="195"/>
                    <a:pt x="178" y="194"/>
                  </a:cubicBezTo>
                  <a:cubicBezTo>
                    <a:pt x="177" y="193"/>
                    <a:pt x="178" y="191"/>
                    <a:pt x="176" y="191"/>
                  </a:cubicBezTo>
                  <a:cubicBezTo>
                    <a:pt x="176" y="188"/>
                    <a:pt x="174" y="185"/>
                    <a:pt x="172" y="183"/>
                  </a:cubicBezTo>
                  <a:cubicBezTo>
                    <a:pt x="171" y="182"/>
                    <a:pt x="171" y="179"/>
                    <a:pt x="169" y="180"/>
                  </a:cubicBezTo>
                  <a:cubicBezTo>
                    <a:pt x="170" y="169"/>
                    <a:pt x="169" y="162"/>
                    <a:pt x="169" y="148"/>
                  </a:cubicBezTo>
                  <a:cubicBezTo>
                    <a:pt x="169" y="148"/>
                    <a:pt x="168" y="147"/>
                    <a:pt x="168" y="146"/>
                  </a:cubicBezTo>
                  <a:cubicBezTo>
                    <a:pt x="167" y="146"/>
                    <a:pt x="167" y="145"/>
                    <a:pt x="166" y="145"/>
                  </a:cubicBezTo>
                  <a:cubicBezTo>
                    <a:pt x="166" y="144"/>
                    <a:pt x="165" y="143"/>
                    <a:pt x="164" y="144"/>
                  </a:cubicBezTo>
                  <a:cubicBezTo>
                    <a:pt x="164" y="139"/>
                    <a:pt x="160" y="136"/>
                    <a:pt x="157" y="133"/>
                  </a:cubicBezTo>
                  <a:cubicBezTo>
                    <a:pt x="156" y="133"/>
                    <a:pt x="155" y="132"/>
                    <a:pt x="156" y="131"/>
                  </a:cubicBezTo>
                  <a:cubicBezTo>
                    <a:pt x="156" y="132"/>
                    <a:pt x="158" y="133"/>
                    <a:pt x="158" y="131"/>
                  </a:cubicBezTo>
                  <a:cubicBezTo>
                    <a:pt x="160" y="131"/>
                    <a:pt x="160" y="134"/>
                    <a:pt x="162" y="133"/>
                  </a:cubicBezTo>
                  <a:cubicBezTo>
                    <a:pt x="163" y="134"/>
                    <a:pt x="163" y="135"/>
                    <a:pt x="163" y="137"/>
                  </a:cubicBezTo>
                  <a:cubicBezTo>
                    <a:pt x="168" y="136"/>
                    <a:pt x="169" y="139"/>
                    <a:pt x="172" y="141"/>
                  </a:cubicBezTo>
                  <a:cubicBezTo>
                    <a:pt x="171" y="144"/>
                    <a:pt x="173" y="145"/>
                    <a:pt x="175" y="146"/>
                  </a:cubicBezTo>
                  <a:cubicBezTo>
                    <a:pt x="176" y="146"/>
                    <a:pt x="176" y="145"/>
                    <a:pt x="176" y="144"/>
                  </a:cubicBezTo>
                  <a:cubicBezTo>
                    <a:pt x="175" y="143"/>
                    <a:pt x="174" y="142"/>
                    <a:pt x="174" y="142"/>
                  </a:cubicBezTo>
                  <a:cubicBezTo>
                    <a:pt x="173" y="140"/>
                    <a:pt x="173" y="139"/>
                    <a:pt x="173" y="138"/>
                  </a:cubicBezTo>
                  <a:cubicBezTo>
                    <a:pt x="173" y="137"/>
                    <a:pt x="172" y="137"/>
                    <a:pt x="172" y="137"/>
                  </a:cubicBezTo>
                  <a:cubicBezTo>
                    <a:pt x="172" y="136"/>
                    <a:pt x="173" y="136"/>
                    <a:pt x="173" y="136"/>
                  </a:cubicBezTo>
                  <a:cubicBezTo>
                    <a:pt x="172" y="134"/>
                    <a:pt x="169" y="134"/>
                    <a:pt x="170" y="132"/>
                  </a:cubicBezTo>
                  <a:cubicBezTo>
                    <a:pt x="165" y="133"/>
                    <a:pt x="165" y="129"/>
                    <a:pt x="160" y="129"/>
                  </a:cubicBezTo>
                  <a:cubicBezTo>
                    <a:pt x="162" y="126"/>
                    <a:pt x="157" y="129"/>
                    <a:pt x="158" y="125"/>
                  </a:cubicBezTo>
                  <a:cubicBezTo>
                    <a:pt x="158" y="124"/>
                    <a:pt x="156" y="126"/>
                    <a:pt x="155" y="124"/>
                  </a:cubicBezTo>
                  <a:cubicBezTo>
                    <a:pt x="155" y="123"/>
                    <a:pt x="156" y="123"/>
                    <a:pt x="157" y="123"/>
                  </a:cubicBezTo>
                  <a:cubicBezTo>
                    <a:pt x="158" y="120"/>
                    <a:pt x="153" y="121"/>
                    <a:pt x="154" y="122"/>
                  </a:cubicBezTo>
                  <a:cubicBezTo>
                    <a:pt x="153" y="121"/>
                    <a:pt x="153" y="120"/>
                    <a:pt x="153" y="120"/>
                  </a:cubicBezTo>
                  <a:cubicBezTo>
                    <a:pt x="153" y="120"/>
                    <a:pt x="151" y="120"/>
                    <a:pt x="151" y="120"/>
                  </a:cubicBezTo>
                  <a:cubicBezTo>
                    <a:pt x="151" y="119"/>
                    <a:pt x="152" y="119"/>
                    <a:pt x="152" y="118"/>
                  </a:cubicBezTo>
                  <a:cubicBezTo>
                    <a:pt x="151" y="116"/>
                    <a:pt x="151" y="118"/>
                    <a:pt x="149" y="118"/>
                  </a:cubicBezTo>
                  <a:cubicBezTo>
                    <a:pt x="147" y="116"/>
                    <a:pt x="148" y="114"/>
                    <a:pt x="147" y="113"/>
                  </a:cubicBezTo>
                  <a:cubicBezTo>
                    <a:pt x="146" y="112"/>
                    <a:pt x="146" y="112"/>
                    <a:pt x="144" y="112"/>
                  </a:cubicBezTo>
                  <a:cubicBezTo>
                    <a:pt x="148" y="106"/>
                    <a:pt x="137" y="110"/>
                    <a:pt x="137" y="104"/>
                  </a:cubicBezTo>
                  <a:cubicBezTo>
                    <a:pt x="138" y="104"/>
                    <a:pt x="139" y="104"/>
                    <a:pt x="140" y="104"/>
                  </a:cubicBezTo>
                  <a:cubicBezTo>
                    <a:pt x="141" y="102"/>
                    <a:pt x="136" y="105"/>
                    <a:pt x="137" y="102"/>
                  </a:cubicBezTo>
                  <a:cubicBezTo>
                    <a:pt x="136" y="102"/>
                    <a:pt x="134" y="102"/>
                    <a:pt x="132" y="102"/>
                  </a:cubicBezTo>
                  <a:cubicBezTo>
                    <a:pt x="134" y="100"/>
                    <a:pt x="131" y="99"/>
                    <a:pt x="133" y="99"/>
                  </a:cubicBezTo>
                  <a:cubicBezTo>
                    <a:pt x="133" y="97"/>
                    <a:pt x="130" y="97"/>
                    <a:pt x="131" y="98"/>
                  </a:cubicBezTo>
                  <a:cubicBezTo>
                    <a:pt x="129" y="96"/>
                    <a:pt x="131" y="95"/>
                    <a:pt x="129" y="93"/>
                  </a:cubicBezTo>
                  <a:cubicBezTo>
                    <a:pt x="127" y="93"/>
                    <a:pt x="125" y="93"/>
                    <a:pt x="123" y="93"/>
                  </a:cubicBezTo>
                  <a:cubicBezTo>
                    <a:pt x="124" y="92"/>
                    <a:pt x="125" y="91"/>
                    <a:pt x="125" y="89"/>
                  </a:cubicBezTo>
                  <a:cubicBezTo>
                    <a:pt x="124" y="87"/>
                    <a:pt x="122" y="89"/>
                    <a:pt x="124" y="86"/>
                  </a:cubicBezTo>
                  <a:cubicBezTo>
                    <a:pt x="121" y="87"/>
                    <a:pt x="119" y="88"/>
                    <a:pt x="115" y="87"/>
                  </a:cubicBezTo>
                  <a:cubicBezTo>
                    <a:pt x="115" y="85"/>
                    <a:pt x="112" y="84"/>
                    <a:pt x="110" y="83"/>
                  </a:cubicBezTo>
                  <a:cubicBezTo>
                    <a:pt x="109" y="82"/>
                    <a:pt x="108" y="82"/>
                    <a:pt x="107" y="82"/>
                  </a:cubicBezTo>
                  <a:cubicBezTo>
                    <a:pt x="107" y="81"/>
                    <a:pt x="107" y="80"/>
                    <a:pt x="107" y="80"/>
                  </a:cubicBezTo>
                  <a:cubicBezTo>
                    <a:pt x="107" y="79"/>
                    <a:pt x="105" y="80"/>
                    <a:pt x="105" y="79"/>
                  </a:cubicBezTo>
                  <a:cubicBezTo>
                    <a:pt x="102" y="77"/>
                    <a:pt x="95" y="81"/>
                    <a:pt x="94" y="79"/>
                  </a:cubicBezTo>
                  <a:cubicBezTo>
                    <a:pt x="94" y="79"/>
                    <a:pt x="94" y="78"/>
                    <a:pt x="94" y="78"/>
                  </a:cubicBezTo>
                  <a:cubicBezTo>
                    <a:pt x="93" y="78"/>
                    <a:pt x="92" y="79"/>
                    <a:pt x="92" y="79"/>
                  </a:cubicBezTo>
                  <a:cubicBezTo>
                    <a:pt x="90" y="78"/>
                    <a:pt x="91" y="76"/>
                    <a:pt x="87" y="77"/>
                  </a:cubicBezTo>
                  <a:cubicBezTo>
                    <a:pt x="87" y="74"/>
                    <a:pt x="82" y="75"/>
                    <a:pt x="85" y="73"/>
                  </a:cubicBezTo>
                  <a:cubicBezTo>
                    <a:pt x="84" y="73"/>
                    <a:pt x="84" y="74"/>
                    <a:pt x="83" y="74"/>
                  </a:cubicBezTo>
                  <a:cubicBezTo>
                    <a:pt x="83" y="74"/>
                    <a:pt x="82" y="73"/>
                    <a:pt x="82" y="73"/>
                  </a:cubicBezTo>
                  <a:cubicBezTo>
                    <a:pt x="80" y="73"/>
                    <a:pt x="79" y="75"/>
                    <a:pt x="77" y="74"/>
                  </a:cubicBezTo>
                  <a:cubicBezTo>
                    <a:pt x="75" y="74"/>
                    <a:pt x="77" y="77"/>
                    <a:pt x="76" y="79"/>
                  </a:cubicBezTo>
                  <a:cubicBezTo>
                    <a:pt x="76" y="78"/>
                    <a:pt x="75" y="78"/>
                    <a:pt x="74" y="78"/>
                  </a:cubicBezTo>
                  <a:cubicBezTo>
                    <a:pt x="72" y="78"/>
                    <a:pt x="73" y="79"/>
                    <a:pt x="73" y="80"/>
                  </a:cubicBezTo>
                  <a:cubicBezTo>
                    <a:pt x="71" y="80"/>
                    <a:pt x="68" y="80"/>
                    <a:pt x="67" y="81"/>
                  </a:cubicBezTo>
                  <a:cubicBezTo>
                    <a:pt x="66" y="81"/>
                    <a:pt x="66" y="82"/>
                    <a:pt x="65" y="83"/>
                  </a:cubicBezTo>
                  <a:cubicBezTo>
                    <a:pt x="63" y="83"/>
                    <a:pt x="63" y="81"/>
                    <a:pt x="61" y="82"/>
                  </a:cubicBezTo>
                  <a:cubicBezTo>
                    <a:pt x="62" y="80"/>
                    <a:pt x="65" y="80"/>
                    <a:pt x="64" y="76"/>
                  </a:cubicBezTo>
                  <a:cubicBezTo>
                    <a:pt x="66" y="76"/>
                    <a:pt x="66" y="75"/>
                    <a:pt x="66" y="74"/>
                  </a:cubicBezTo>
                  <a:cubicBezTo>
                    <a:pt x="66" y="73"/>
                    <a:pt x="64" y="73"/>
                    <a:pt x="63" y="73"/>
                  </a:cubicBezTo>
                  <a:cubicBezTo>
                    <a:pt x="62" y="74"/>
                    <a:pt x="62" y="76"/>
                    <a:pt x="60" y="77"/>
                  </a:cubicBezTo>
                  <a:cubicBezTo>
                    <a:pt x="59" y="77"/>
                    <a:pt x="59" y="79"/>
                    <a:pt x="58" y="79"/>
                  </a:cubicBezTo>
                  <a:cubicBezTo>
                    <a:pt x="57" y="79"/>
                    <a:pt x="57" y="81"/>
                    <a:pt x="55" y="81"/>
                  </a:cubicBezTo>
                  <a:cubicBezTo>
                    <a:pt x="56" y="82"/>
                    <a:pt x="55" y="82"/>
                    <a:pt x="53" y="83"/>
                  </a:cubicBezTo>
                  <a:cubicBezTo>
                    <a:pt x="53" y="84"/>
                    <a:pt x="53" y="85"/>
                    <a:pt x="53" y="86"/>
                  </a:cubicBezTo>
                  <a:cubicBezTo>
                    <a:pt x="51" y="87"/>
                    <a:pt x="50" y="90"/>
                    <a:pt x="48" y="92"/>
                  </a:cubicBezTo>
                  <a:cubicBezTo>
                    <a:pt x="47" y="92"/>
                    <a:pt x="46" y="92"/>
                    <a:pt x="46" y="92"/>
                  </a:cubicBezTo>
                  <a:cubicBezTo>
                    <a:pt x="46" y="92"/>
                    <a:pt x="46" y="94"/>
                    <a:pt x="46" y="94"/>
                  </a:cubicBezTo>
                  <a:cubicBezTo>
                    <a:pt x="46" y="94"/>
                    <a:pt x="42" y="94"/>
                    <a:pt x="43" y="95"/>
                  </a:cubicBezTo>
                  <a:cubicBezTo>
                    <a:pt x="45" y="96"/>
                    <a:pt x="41" y="96"/>
                    <a:pt x="39" y="98"/>
                  </a:cubicBezTo>
                  <a:cubicBezTo>
                    <a:pt x="39" y="98"/>
                    <a:pt x="38" y="101"/>
                    <a:pt x="37" y="101"/>
                  </a:cubicBezTo>
                  <a:cubicBezTo>
                    <a:pt x="36" y="100"/>
                    <a:pt x="37" y="100"/>
                    <a:pt x="36" y="102"/>
                  </a:cubicBezTo>
                  <a:cubicBezTo>
                    <a:pt x="35" y="102"/>
                    <a:pt x="34" y="102"/>
                    <a:pt x="32" y="102"/>
                  </a:cubicBezTo>
                  <a:cubicBezTo>
                    <a:pt x="30" y="103"/>
                    <a:pt x="34" y="103"/>
                    <a:pt x="30" y="104"/>
                  </a:cubicBezTo>
                  <a:cubicBezTo>
                    <a:pt x="28" y="104"/>
                    <a:pt x="26" y="103"/>
                    <a:pt x="24" y="104"/>
                  </a:cubicBezTo>
                  <a:cubicBezTo>
                    <a:pt x="22" y="105"/>
                    <a:pt x="22" y="108"/>
                    <a:pt x="20" y="106"/>
                  </a:cubicBezTo>
                  <a:cubicBezTo>
                    <a:pt x="20" y="104"/>
                    <a:pt x="23" y="104"/>
                    <a:pt x="25" y="104"/>
                  </a:cubicBezTo>
                  <a:cubicBezTo>
                    <a:pt x="26" y="103"/>
                    <a:pt x="26" y="104"/>
                    <a:pt x="26" y="103"/>
                  </a:cubicBezTo>
                  <a:cubicBezTo>
                    <a:pt x="26" y="101"/>
                    <a:pt x="28" y="102"/>
                    <a:pt x="30" y="102"/>
                  </a:cubicBezTo>
                  <a:cubicBezTo>
                    <a:pt x="31" y="102"/>
                    <a:pt x="30" y="99"/>
                    <a:pt x="31" y="99"/>
                  </a:cubicBezTo>
                  <a:cubicBezTo>
                    <a:pt x="31" y="98"/>
                    <a:pt x="32" y="100"/>
                    <a:pt x="33" y="98"/>
                  </a:cubicBezTo>
                  <a:cubicBezTo>
                    <a:pt x="34" y="97"/>
                    <a:pt x="34" y="98"/>
                    <a:pt x="34" y="97"/>
                  </a:cubicBezTo>
                  <a:cubicBezTo>
                    <a:pt x="34" y="95"/>
                    <a:pt x="37" y="96"/>
                    <a:pt x="38" y="95"/>
                  </a:cubicBezTo>
                  <a:cubicBezTo>
                    <a:pt x="38" y="93"/>
                    <a:pt x="38" y="92"/>
                    <a:pt x="38" y="90"/>
                  </a:cubicBezTo>
                  <a:cubicBezTo>
                    <a:pt x="41" y="93"/>
                    <a:pt x="39" y="87"/>
                    <a:pt x="42" y="88"/>
                  </a:cubicBezTo>
                  <a:cubicBezTo>
                    <a:pt x="42" y="86"/>
                    <a:pt x="38" y="89"/>
                    <a:pt x="39" y="85"/>
                  </a:cubicBezTo>
                  <a:cubicBezTo>
                    <a:pt x="38" y="88"/>
                    <a:pt x="32" y="85"/>
                    <a:pt x="32" y="87"/>
                  </a:cubicBezTo>
                  <a:cubicBezTo>
                    <a:pt x="30" y="88"/>
                    <a:pt x="31" y="86"/>
                    <a:pt x="31" y="85"/>
                  </a:cubicBezTo>
                  <a:cubicBezTo>
                    <a:pt x="29" y="85"/>
                    <a:pt x="27" y="86"/>
                    <a:pt x="25" y="85"/>
                  </a:cubicBezTo>
                  <a:cubicBezTo>
                    <a:pt x="26" y="83"/>
                    <a:pt x="23" y="84"/>
                    <a:pt x="23" y="83"/>
                  </a:cubicBezTo>
                  <a:cubicBezTo>
                    <a:pt x="23" y="83"/>
                    <a:pt x="24" y="82"/>
                    <a:pt x="24" y="83"/>
                  </a:cubicBezTo>
                  <a:cubicBezTo>
                    <a:pt x="22" y="80"/>
                    <a:pt x="21" y="81"/>
                    <a:pt x="19" y="78"/>
                  </a:cubicBezTo>
                  <a:cubicBezTo>
                    <a:pt x="18" y="79"/>
                    <a:pt x="15" y="79"/>
                    <a:pt x="12" y="79"/>
                  </a:cubicBezTo>
                  <a:cubicBezTo>
                    <a:pt x="12" y="78"/>
                    <a:pt x="13" y="77"/>
                    <a:pt x="13" y="77"/>
                  </a:cubicBezTo>
                  <a:cubicBezTo>
                    <a:pt x="13" y="75"/>
                    <a:pt x="10" y="76"/>
                    <a:pt x="11" y="72"/>
                  </a:cubicBezTo>
                  <a:cubicBezTo>
                    <a:pt x="10" y="71"/>
                    <a:pt x="9" y="70"/>
                    <a:pt x="9" y="71"/>
                  </a:cubicBezTo>
                  <a:cubicBezTo>
                    <a:pt x="6" y="71"/>
                    <a:pt x="8" y="68"/>
                    <a:pt x="9" y="67"/>
                  </a:cubicBezTo>
                  <a:cubicBezTo>
                    <a:pt x="9" y="67"/>
                    <a:pt x="8" y="66"/>
                    <a:pt x="9" y="65"/>
                  </a:cubicBezTo>
                  <a:cubicBezTo>
                    <a:pt x="9" y="65"/>
                    <a:pt x="10" y="66"/>
                    <a:pt x="11" y="65"/>
                  </a:cubicBezTo>
                  <a:cubicBezTo>
                    <a:pt x="11" y="65"/>
                    <a:pt x="11" y="63"/>
                    <a:pt x="11" y="62"/>
                  </a:cubicBezTo>
                  <a:cubicBezTo>
                    <a:pt x="14" y="62"/>
                    <a:pt x="17" y="62"/>
                    <a:pt x="19" y="61"/>
                  </a:cubicBezTo>
                  <a:cubicBezTo>
                    <a:pt x="20" y="60"/>
                    <a:pt x="21" y="60"/>
                    <a:pt x="23" y="60"/>
                  </a:cubicBezTo>
                  <a:cubicBezTo>
                    <a:pt x="25" y="59"/>
                    <a:pt x="21" y="57"/>
                    <a:pt x="27" y="58"/>
                  </a:cubicBezTo>
                  <a:cubicBezTo>
                    <a:pt x="26" y="55"/>
                    <a:pt x="26" y="54"/>
                    <a:pt x="25" y="50"/>
                  </a:cubicBezTo>
                  <a:cubicBezTo>
                    <a:pt x="23" y="48"/>
                    <a:pt x="18" y="53"/>
                    <a:pt x="15" y="51"/>
                  </a:cubicBezTo>
                  <a:cubicBezTo>
                    <a:pt x="14" y="49"/>
                    <a:pt x="15" y="52"/>
                    <a:pt x="11" y="52"/>
                  </a:cubicBezTo>
                  <a:cubicBezTo>
                    <a:pt x="11" y="50"/>
                    <a:pt x="7" y="51"/>
                    <a:pt x="5" y="50"/>
                  </a:cubicBezTo>
                  <a:cubicBezTo>
                    <a:pt x="5" y="50"/>
                    <a:pt x="7" y="48"/>
                    <a:pt x="5" y="48"/>
                  </a:cubicBezTo>
                  <a:cubicBezTo>
                    <a:pt x="3" y="48"/>
                    <a:pt x="1" y="47"/>
                    <a:pt x="1" y="44"/>
                  </a:cubicBezTo>
                  <a:cubicBezTo>
                    <a:pt x="7" y="45"/>
                    <a:pt x="0" y="41"/>
                    <a:pt x="7" y="42"/>
                  </a:cubicBezTo>
                  <a:cubicBezTo>
                    <a:pt x="8" y="42"/>
                    <a:pt x="7" y="41"/>
                    <a:pt x="7" y="41"/>
                  </a:cubicBezTo>
                  <a:cubicBezTo>
                    <a:pt x="7" y="40"/>
                    <a:pt x="9" y="41"/>
                    <a:pt x="9" y="41"/>
                  </a:cubicBezTo>
                  <a:cubicBezTo>
                    <a:pt x="10" y="41"/>
                    <a:pt x="11" y="40"/>
                    <a:pt x="12" y="41"/>
                  </a:cubicBezTo>
                  <a:cubicBezTo>
                    <a:pt x="13" y="41"/>
                    <a:pt x="13" y="42"/>
                    <a:pt x="14" y="42"/>
                  </a:cubicBezTo>
                  <a:cubicBezTo>
                    <a:pt x="16" y="43"/>
                    <a:pt x="18" y="42"/>
                    <a:pt x="21" y="42"/>
                  </a:cubicBezTo>
                  <a:cubicBezTo>
                    <a:pt x="22" y="43"/>
                    <a:pt x="22" y="43"/>
                    <a:pt x="24" y="42"/>
                  </a:cubicBezTo>
                  <a:cubicBezTo>
                    <a:pt x="25" y="42"/>
                    <a:pt x="24" y="42"/>
                    <a:pt x="24" y="41"/>
                  </a:cubicBezTo>
                  <a:cubicBezTo>
                    <a:pt x="25" y="41"/>
                    <a:pt x="26" y="40"/>
                    <a:pt x="26" y="40"/>
                  </a:cubicBezTo>
                  <a:cubicBezTo>
                    <a:pt x="26" y="37"/>
                    <a:pt x="21" y="40"/>
                    <a:pt x="23" y="37"/>
                  </a:cubicBezTo>
                  <a:cubicBezTo>
                    <a:pt x="20" y="36"/>
                    <a:pt x="18" y="35"/>
                    <a:pt x="15" y="35"/>
                  </a:cubicBezTo>
                  <a:cubicBezTo>
                    <a:pt x="16" y="33"/>
                    <a:pt x="16" y="33"/>
                    <a:pt x="14" y="32"/>
                  </a:cubicBezTo>
                  <a:cubicBezTo>
                    <a:pt x="14" y="32"/>
                    <a:pt x="14" y="31"/>
                    <a:pt x="13" y="31"/>
                  </a:cubicBezTo>
                  <a:cubicBezTo>
                    <a:pt x="13" y="31"/>
                    <a:pt x="11" y="31"/>
                    <a:pt x="10" y="30"/>
                  </a:cubicBezTo>
                  <a:cubicBezTo>
                    <a:pt x="10" y="30"/>
                    <a:pt x="11" y="27"/>
                    <a:pt x="10" y="27"/>
                  </a:cubicBezTo>
                  <a:cubicBezTo>
                    <a:pt x="9" y="27"/>
                    <a:pt x="10" y="28"/>
                    <a:pt x="9" y="28"/>
                  </a:cubicBezTo>
                  <a:cubicBezTo>
                    <a:pt x="8" y="28"/>
                    <a:pt x="7" y="27"/>
                    <a:pt x="6" y="27"/>
                  </a:cubicBezTo>
                  <a:cubicBezTo>
                    <a:pt x="8" y="24"/>
                    <a:pt x="12" y="24"/>
                    <a:pt x="15" y="22"/>
                  </a:cubicBezTo>
                  <a:cubicBezTo>
                    <a:pt x="14" y="19"/>
                    <a:pt x="18" y="19"/>
                    <a:pt x="19" y="18"/>
                  </a:cubicBezTo>
                  <a:cubicBezTo>
                    <a:pt x="20" y="16"/>
                    <a:pt x="19" y="15"/>
                    <a:pt x="20" y="14"/>
                  </a:cubicBezTo>
                  <a:cubicBezTo>
                    <a:pt x="22" y="16"/>
                    <a:pt x="23" y="15"/>
                    <a:pt x="27" y="15"/>
                  </a:cubicBezTo>
                  <a:cubicBezTo>
                    <a:pt x="29" y="12"/>
                    <a:pt x="32" y="10"/>
                    <a:pt x="37" y="11"/>
                  </a:cubicBezTo>
                  <a:cubicBezTo>
                    <a:pt x="38" y="11"/>
                    <a:pt x="38" y="9"/>
                    <a:pt x="38" y="9"/>
                  </a:cubicBezTo>
                  <a:cubicBezTo>
                    <a:pt x="40" y="8"/>
                    <a:pt x="44" y="10"/>
                    <a:pt x="44" y="7"/>
                  </a:cubicBezTo>
                  <a:cubicBezTo>
                    <a:pt x="45" y="7"/>
                    <a:pt x="45" y="9"/>
                    <a:pt x="46" y="9"/>
                  </a:cubicBezTo>
                  <a:cubicBezTo>
                    <a:pt x="47" y="10"/>
                    <a:pt x="49" y="8"/>
                    <a:pt x="49" y="11"/>
                  </a:cubicBezTo>
                  <a:cubicBezTo>
                    <a:pt x="53" y="11"/>
                    <a:pt x="57" y="11"/>
                    <a:pt x="61" y="11"/>
                  </a:cubicBezTo>
                  <a:cubicBezTo>
                    <a:pt x="57" y="15"/>
                    <a:pt x="67" y="9"/>
                    <a:pt x="64" y="14"/>
                  </a:cubicBezTo>
                  <a:cubicBezTo>
                    <a:pt x="66" y="14"/>
                    <a:pt x="68" y="14"/>
                    <a:pt x="68" y="12"/>
                  </a:cubicBezTo>
                  <a:cubicBezTo>
                    <a:pt x="70" y="14"/>
                    <a:pt x="74" y="13"/>
                    <a:pt x="76" y="14"/>
                  </a:cubicBezTo>
                  <a:cubicBezTo>
                    <a:pt x="77" y="14"/>
                    <a:pt x="76" y="15"/>
                    <a:pt x="77" y="15"/>
                  </a:cubicBezTo>
                  <a:cubicBezTo>
                    <a:pt x="78" y="15"/>
                    <a:pt x="78" y="16"/>
                    <a:pt x="79" y="16"/>
                  </a:cubicBezTo>
                  <a:cubicBezTo>
                    <a:pt x="82" y="16"/>
                    <a:pt x="82" y="14"/>
                    <a:pt x="84" y="16"/>
                  </a:cubicBezTo>
                  <a:cubicBezTo>
                    <a:pt x="84" y="16"/>
                    <a:pt x="95" y="16"/>
                    <a:pt x="96" y="17"/>
                  </a:cubicBezTo>
                  <a:cubicBezTo>
                    <a:pt x="98" y="18"/>
                    <a:pt x="103" y="18"/>
                    <a:pt x="107" y="19"/>
                  </a:cubicBezTo>
                  <a:cubicBezTo>
                    <a:pt x="108" y="20"/>
                    <a:pt x="110" y="20"/>
                    <a:pt x="110" y="22"/>
                  </a:cubicBezTo>
                  <a:cubicBezTo>
                    <a:pt x="113" y="23"/>
                    <a:pt x="114" y="25"/>
                    <a:pt x="117" y="23"/>
                  </a:cubicBezTo>
                  <a:cubicBezTo>
                    <a:pt x="118" y="26"/>
                    <a:pt x="122" y="25"/>
                    <a:pt x="125" y="25"/>
                  </a:cubicBezTo>
                  <a:cubicBezTo>
                    <a:pt x="125" y="24"/>
                    <a:pt x="124" y="24"/>
                    <a:pt x="123" y="24"/>
                  </a:cubicBezTo>
                  <a:cubicBezTo>
                    <a:pt x="125" y="22"/>
                    <a:pt x="127" y="20"/>
                    <a:pt x="131" y="20"/>
                  </a:cubicBezTo>
                  <a:cubicBezTo>
                    <a:pt x="131" y="21"/>
                    <a:pt x="132" y="21"/>
                    <a:pt x="132" y="20"/>
                  </a:cubicBezTo>
                  <a:cubicBezTo>
                    <a:pt x="133" y="21"/>
                    <a:pt x="132" y="22"/>
                    <a:pt x="134" y="22"/>
                  </a:cubicBezTo>
                  <a:cubicBezTo>
                    <a:pt x="136" y="23"/>
                    <a:pt x="135" y="21"/>
                    <a:pt x="136" y="20"/>
                  </a:cubicBezTo>
                  <a:cubicBezTo>
                    <a:pt x="138" y="19"/>
                    <a:pt x="138" y="20"/>
                    <a:pt x="139" y="20"/>
                  </a:cubicBezTo>
                  <a:cubicBezTo>
                    <a:pt x="140" y="20"/>
                    <a:pt x="139" y="18"/>
                    <a:pt x="141" y="17"/>
                  </a:cubicBezTo>
                  <a:cubicBezTo>
                    <a:pt x="143" y="16"/>
                    <a:pt x="144" y="18"/>
                    <a:pt x="144" y="17"/>
                  </a:cubicBezTo>
                  <a:cubicBezTo>
                    <a:pt x="146" y="17"/>
                    <a:pt x="145" y="19"/>
                    <a:pt x="143" y="19"/>
                  </a:cubicBezTo>
                  <a:cubicBezTo>
                    <a:pt x="144" y="21"/>
                    <a:pt x="151" y="16"/>
                    <a:pt x="153" y="20"/>
                  </a:cubicBezTo>
                  <a:cubicBezTo>
                    <a:pt x="156" y="20"/>
                    <a:pt x="150" y="17"/>
                    <a:pt x="154" y="17"/>
                  </a:cubicBezTo>
                  <a:cubicBezTo>
                    <a:pt x="154" y="15"/>
                    <a:pt x="155" y="15"/>
                    <a:pt x="157" y="15"/>
                  </a:cubicBezTo>
                  <a:cubicBezTo>
                    <a:pt x="157" y="16"/>
                    <a:pt x="157" y="17"/>
                    <a:pt x="157" y="18"/>
                  </a:cubicBezTo>
                  <a:cubicBezTo>
                    <a:pt x="159" y="15"/>
                    <a:pt x="159" y="19"/>
                    <a:pt x="161" y="20"/>
                  </a:cubicBezTo>
                  <a:cubicBezTo>
                    <a:pt x="164" y="20"/>
                    <a:pt x="166" y="19"/>
                    <a:pt x="167" y="18"/>
                  </a:cubicBezTo>
                  <a:cubicBezTo>
                    <a:pt x="168" y="18"/>
                    <a:pt x="171" y="18"/>
                    <a:pt x="170" y="21"/>
                  </a:cubicBezTo>
                  <a:cubicBezTo>
                    <a:pt x="172" y="21"/>
                    <a:pt x="174" y="20"/>
                    <a:pt x="175" y="18"/>
                  </a:cubicBezTo>
                  <a:cubicBezTo>
                    <a:pt x="177" y="19"/>
                    <a:pt x="178" y="17"/>
                    <a:pt x="180" y="20"/>
                  </a:cubicBezTo>
                  <a:cubicBezTo>
                    <a:pt x="183" y="20"/>
                    <a:pt x="185" y="20"/>
                    <a:pt x="187" y="20"/>
                  </a:cubicBezTo>
                  <a:cubicBezTo>
                    <a:pt x="187" y="20"/>
                    <a:pt x="186" y="21"/>
                    <a:pt x="186" y="21"/>
                  </a:cubicBezTo>
                  <a:cubicBezTo>
                    <a:pt x="186" y="21"/>
                    <a:pt x="189" y="22"/>
                    <a:pt x="188" y="22"/>
                  </a:cubicBezTo>
                  <a:cubicBezTo>
                    <a:pt x="189" y="22"/>
                    <a:pt x="190" y="21"/>
                    <a:pt x="191" y="21"/>
                  </a:cubicBezTo>
                  <a:cubicBezTo>
                    <a:pt x="191" y="21"/>
                    <a:pt x="191" y="23"/>
                    <a:pt x="191" y="23"/>
                  </a:cubicBezTo>
                  <a:cubicBezTo>
                    <a:pt x="194" y="25"/>
                    <a:pt x="197" y="22"/>
                    <a:pt x="200" y="23"/>
                  </a:cubicBezTo>
                  <a:cubicBezTo>
                    <a:pt x="201" y="24"/>
                    <a:pt x="202" y="24"/>
                    <a:pt x="203" y="24"/>
                  </a:cubicBezTo>
                  <a:cubicBezTo>
                    <a:pt x="202" y="28"/>
                    <a:pt x="207" y="25"/>
                    <a:pt x="206" y="27"/>
                  </a:cubicBezTo>
                  <a:cubicBezTo>
                    <a:pt x="207" y="29"/>
                    <a:pt x="204" y="29"/>
                    <a:pt x="204" y="30"/>
                  </a:cubicBezTo>
                  <a:cubicBezTo>
                    <a:pt x="204" y="32"/>
                    <a:pt x="205" y="32"/>
                    <a:pt x="205" y="33"/>
                  </a:cubicBezTo>
                  <a:cubicBezTo>
                    <a:pt x="215" y="32"/>
                    <a:pt x="224" y="32"/>
                    <a:pt x="232" y="35"/>
                  </a:cubicBezTo>
                  <a:cubicBezTo>
                    <a:pt x="231" y="36"/>
                    <a:pt x="231" y="36"/>
                    <a:pt x="231" y="38"/>
                  </a:cubicBezTo>
                  <a:cubicBezTo>
                    <a:pt x="233" y="38"/>
                    <a:pt x="233" y="36"/>
                    <a:pt x="235" y="37"/>
                  </a:cubicBezTo>
                  <a:cubicBezTo>
                    <a:pt x="234" y="33"/>
                    <a:pt x="235" y="34"/>
                    <a:pt x="234" y="31"/>
                  </a:cubicBezTo>
                  <a:cubicBezTo>
                    <a:pt x="235" y="29"/>
                    <a:pt x="242" y="29"/>
                    <a:pt x="240" y="28"/>
                  </a:cubicBezTo>
                  <a:cubicBezTo>
                    <a:pt x="240" y="26"/>
                    <a:pt x="241" y="28"/>
                    <a:pt x="242" y="28"/>
                  </a:cubicBezTo>
                  <a:cubicBezTo>
                    <a:pt x="243" y="29"/>
                    <a:pt x="244" y="29"/>
                    <a:pt x="244" y="30"/>
                  </a:cubicBezTo>
                  <a:cubicBezTo>
                    <a:pt x="248" y="31"/>
                    <a:pt x="251" y="29"/>
                    <a:pt x="254" y="30"/>
                  </a:cubicBezTo>
                  <a:cubicBezTo>
                    <a:pt x="254" y="30"/>
                    <a:pt x="254" y="31"/>
                    <a:pt x="255" y="31"/>
                  </a:cubicBezTo>
                  <a:cubicBezTo>
                    <a:pt x="256" y="31"/>
                    <a:pt x="256" y="32"/>
                    <a:pt x="257" y="32"/>
                  </a:cubicBezTo>
                  <a:cubicBezTo>
                    <a:pt x="260" y="32"/>
                    <a:pt x="263" y="30"/>
                    <a:pt x="268" y="31"/>
                  </a:cubicBezTo>
                  <a:cubicBezTo>
                    <a:pt x="271" y="29"/>
                    <a:pt x="270" y="27"/>
                    <a:pt x="271" y="25"/>
                  </a:cubicBezTo>
                  <a:cubicBezTo>
                    <a:pt x="270" y="22"/>
                    <a:pt x="268" y="23"/>
                    <a:pt x="267" y="22"/>
                  </a:cubicBezTo>
                  <a:cubicBezTo>
                    <a:pt x="268" y="17"/>
                    <a:pt x="276" y="20"/>
                    <a:pt x="279" y="21"/>
                  </a:cubicBezTo>
                  <a:cubicBezTo>
                    <a:pt x="278" y="23"/>
                    <a:pt x="277" y="23"/>
                    <a:pt x="276" y="23"/>
                  </a:cubicBezTo>
                  <a:cubicBezTo>
                    <a:pt x="278" y="25"/>
                    <a:pt x="276" y="26"/>
                    <a:pt x="275" y="27"/>
                  </a:cubicBezTo>
                  <a:cubicBezTo>
                    <a:pt x="274" y="29"/>
                    <a:pt x="276" y="29"/>
                    <a:pt x="278" y="29"/>
                  </a:cubicBezTo>
                  <a:cubicBezTo>
                    <a:pt x="276" y="32"/>
                    <a:pt x="279" y="32"/>
                    <a:pt x="277" y="35"/>
                  </a:cubicBezTo>
                  <a:cubicBezTo>
                    <a:pt x="280" y="36"/>
                    <a:pt x="282" y="30"/>
                    <a:pt x="281" y="31"/>
                  </a:cubicBezTo>
                  <a:cubicBezTo>
                    <a:pt x="281" y="31"/>
                    <a:pt x="284" y="33"/>
                    <a:pt x="283" y="29"/>
                  </a:cubicBezTo>
                  <a:cubicBezTo>
                    <a:pt x="287" y="30"/>
                    <a:pt x="286" y="25"/>
                    <a:pt x="288" y="24"/>
                  </a:cubicBezTo>
                  <a:cubicBezTo>
                    <a:pt x="287" y="22"/>
                    <a:pt x="285" y="19"/>
                    <a:pt x="282" y="20"/>
                  </a:cubicBezTo>
                  <a:cubicBezTo>
                    <a:pt x="283" y="18"/>
                    <a:pt x="280" y="16"/>
                    <a:pt x="277" y="15"/>
                  </a:cubicBezTo>
                  <a:cubicBezTo>
                    <a:pt x="277" y="13"/>
                    <a:pt x="277" y="12"/>
                    <a:pt x="276" y="12"/>
                  </a:cubicBezTo>
                  <a:cubicBezTo>
                    <a:pt x="276" y="10"/>
                    <a:pt x="279" y="9"/>
                    <a:pt x="279" y="7"/>
                  </a:cubicBezTo>
                  <a:cubicBezTo>
                    <a:pt x="279" y="7"/>
                    <a:pt x="281" y="6"/>
                    <a:pt x="281" y="5"/>
                  </a:cubicBezTo>
                  <a:cubicBezTo>
                    <a:pt x="278" y="3"/>
                    <a:pt x="284" y="6"/>
                    <a:pt x="282" y="3"/>
                  </a:cubicBezTo>
                  <a:cubicBezTo>
                    <a:pt x="282" y="0"/>
                    <a:pt x="284" y="4"/>
                    <a:pt x="284" y="4"/>
                  </a:cubicBezTo>
                  <a:cubicBezTo>
                    <a:pt x="285" y="5"/>
                    <a:pt x="287" y="4"/>
                    <a:pt x="288" y="4"/>
                  </a:cubicBezTo>
                  <a:cubicBezTo>
                    <a:pt x="289" y="4"/>
                    <a:pt x="287" y="6"/>
                    <a:pt x="287" y="6"/>
                  </a:cubicBezTo>
                  <a:cubicBezTo>
                    <a:pt x="288" y="7"/>
                    <a:pt x="290" y="6"/>
                    <a:pt x="290" y="6"/>
                  </a:cubicBezTo>
                  <a:cubicBezTo>
                    <a:pt x="291" y="7"/>
                    <a:pt x="290" y="9"/>
                    <a:pt x="290" y="9"/>
                  </a:cubicBezTo>
                  <a:cubicBezTo>
                    <a:pt x="290" y="9"/>
                    <a:pt x="292" y="9"/>
                    <a:pt x="292" y="9"/>
                  </a:cubicBezTo>
                  <a:cubicBezTo>
                    <a:pt x="293" y="11"/>
                    <a:pt x="290" y="10"/>
                    <a:pt x="292" y="13"/>
                  </a:cubicBezTo>
                  <a:cubicBezTo>
                    <a:pt x="292" y="13"/>
                    <a:pt x="293" y="14"/>
                    <a:pt x="293" y="15"/>
                  </a:cubicBezTo>
                  <a:cubicBezTo>
                    <a:pt x="293" y="15"/>
                    <a:pt x="292" y="15"/>
                    <a:pt x="292" y="16"/>
                  </a:cubicBezTo>
                  <a:cubicBezTo>
                    <a:pt x="292" y="17"/>
                    <a:pt x="291" y="17"/>
                    <a:pt x="291" y="19"/>
                  </a:cubicBezTo>
                  <a:cubicBezTo>
                    <a:pt x="291" y="20"/>
                    <a:pt x="297" y="20"/>
                    <a:pt x="296" y="18"/>
                  </a:cubicBezTo>
                  <a:cubicBezTo>
                    <a:pt x="298" y="18"/>
                    <a:pt x="297" y="20"/>
                    <a:pt x="300" y="20"/>
                  </a:cubicBezTo>
                  <a:cubicBezTo>
                    <a:pt x="298" y="21"/>
                    <a:pt x="300" y="21"/>
                    <a:pt x="300" y="24"/>
                  </a:cubicBezTo>
                  <a:cubicBezTo>
                    <a:pt x="304" y="25"/>
                    <a:pt x="303" y="21"/>
                    <a:pt x="306" y="23"/>
                  </a:cubicBezTo>
                  <a:cubicBezTo>
                    <a:pt x="307" y="24"/>
                    <a:pt x="307" y="23"/>
                    <a:pt x="307" y="22"/>
                  </a:cubicBezTo>
                  <a:cubicBezTo>
                    <a:pt x="310" y="23"/>
                    <a:pt x="306" y="23"/>
                    <a:pt x="308" y="25"/>
                  </a:cubicBezTo>
                  <a:cubicBezTo>
                    <a:pt x="308" y="25"/>
                    <a:pt x="310" y="26"/>
                    <a:pt x="310" y="26"/>
                  </a:cubicBezTo>
                  <a:cubicBezTo>
                    <a:pt x="310" y="28"/>
                    <a:pt x="307" y="29"/>
                    <a:pt x="308" y="32"/>
                  </a:cubicBezTo>
                  <a:close/>
                  <a:moveTo>
                    <a:pt x="195" y="42"/>
                  </a:moveTo>
                  <a:cubicBezTo>
                    <a:pt x="194" y="41"/>
                    <a:pt x="196" y="40"/>
                    <a:pt x="195" y="40"/>
                  </a:cubicBezTo>
                  <a:cubicBezTo>
                    <a:pt x="195" y="40"/>
                    <a:pt x="195" y="41"/>
                    <a:pt x="194" y="41"/>
                  </a:cubicBezTo>
                  <a:cubicBezTo>
                    <a:pt x="194" y="39"/>
                    <a:pt x="194" y="38"/>
                    <a:pt x="193" y="38"/>
                  </a:cubicBezTo>
                  <a:cubicBezTo>
                    <a:pt x="192" y="39"/>
                    <a:pt x="187" y="42"/>
                    <a:pt x="185" y="40"/>
                  </a:cubicBezTo>
                  <a:cubicBezTo>
                    <a:pt x="185" y="37"/>
                    <a:pt x="190" y="40"/>
                    <a:pt x="188" y="37"/>
                  </a:cubicBezTo>
                  <a:cubicBezTo>
                    <a:pt x="187" y="36"/>
                    <a:pt x="186" y="37"/>
                    <a:pt x="186" y="36"/>
                  </a:cubicBezTo>
                  <a:cubicBezTo>
                    <a:pt x="184" y="35"/>
                    <a:pt x="184" y="37"/>
                    <a:pt x="182" y="38"/>
                  </a:cubicBezTo>
                  <a:cubicBezTo>
                    <a:pt x="180" y="38"/>
                    <a:pt x="178" y="38"/>
                    <a:pt x="176" y="39"/>
                  </a:cubicBezTo>
                  <a:cubicBezTo>
                    <a:pt x="176" y="39"/>
                    <a:pt x="175" y="39"/>
                    <a:pt x="175" y="40"/>
                  </a:cubicBezTo>
                  <a:cubicBezTo>
                    <a:pt x="171" y="40"/>
                    <a:pt x="168" y="41"/>
                    <a:pt x="165" y="41"/>
                  </a:cubicBezTo>
                  <a:cubicBezTo>
                    <a:pt x="166" y="42"/>
                    <a:pt x="164" y="43"/>
                    <a:pt x="165" y="43"/>
                  </a:cubicBezTo>
                  <a:cubicBezTo>
                    <a:pt x="165" y="42"/>
                    <a:pt x="166" y="43"/>
                    <a:pt x="166" y="44"/>
                  </a:cubicBezTo>
                  <a:cubicBezTo>
                    <a:pt x="170" y="45"/>
                    <a:pt x="176" y="41"/>
                    <a:pt x="178" y="44"/>
                  </a:cubicBezTo>
                  <a:cubicBezTo>
                    <a:pt x="175" y="42"/>
                    <a:pt x="177" y="45"/>
                    <a:pt x="175" y="45"/>
                  </a:cubicBezTo>
                  <a:cubicBezTo>
                    <a:pt x="173" y="45"/>
                    <a:pt x="172" y="46"/>
                    <a:pt x="171" y="47"/>
                  </a:cubicBezTo>
                  <a:cubicBezTo>
                    <a:pt x="176" y="48"/>
                    <a:pt x="179" y="46"/>
                    <a:pt x="183" y="46"/>
                  </a:cubicBezTo>
                  <a:cubicBezTo>
                    <a:pt x="183" y="47"/>
                    <a:pt x="183" y="49"/>
                    <a:pt x="184" y="49"/>
                  </a:cubicBezTo>
                  <a:cubicBezTo>
                    <a:pt x="184" y="48"/>
                    <a:pt x="186" y="48"/>
                    <a:pt x="187" y="48"/>
                  </a:cubicBezTo>
                  <a:cubicBezTo>
                    <a:pt x="187" y="46"/>
                    <a:pt x="188" y="45"/>
                    <a:pt x="189" y="44"/>
                  </a:cubicBezTo>
                  <a:cubicBezTo>
                    <a:pt x="191" y="43"/>
                    <a:pt x="190" y="44"/>
                    <a:pt x="193" y="44"/>
                  </a:cubicBezTo>
                  <a:cubicBezTo>
                    <a:pt x="193" y="43"/>
                    <a:pt x="193" y="42"/>
                    <a:pt x="195" y="42"/>
                  </a:cubicBezTo>
                  <a:close/>
                  <a:moveTo>
                    <a:pt x="201" y="75"/>
                  </a:moveTo>
                  <a:cubicBezTo>
                    <a:pt x="202" y="72"/>
                    <a:pt x="205" y="73"/>
                    <a:pt x="206" y="72"/>
                  </a:cubicBezTo>
                  <a:cubicBezTo>
                    <a:pt x="206" y="72"/>
                    <a:pt x="208" y="72"/>
                    <a:pt x="208" y="72"/>
                  </a:cubicBezTo>
                  <a:cubicBezTo>
                    <a:pt x="210" y="71"/>
                    <a:pt x="211" y="72"/>
                    <a:pt x="213" y="71"/>
                  </a:cubicBezTo>
                  <a:cubicBezTo>
                    <a:pt x="213" y="71"/>
                    <a:pt x="214" y="69"/>
                    <a:pt x="214" y="69"/>
                  </a:cubicBezTo>
                  <a:cubicBezTo>
                    <a:pt x="216" y="67"/>
                    <a:pt x="218" y="70"/>
                    <a:pt x="219" y="68"/>
                  </a:cubicBezTo>
                  <a:cubicBezTo>
                    <a:pt x="218" y="68"/>
                    <a:pt x="218" y="67"/>
                    <a:pt x="219" y="67"/>
                  </a:cubicBezTo>
                  <a:cubicBezTo>
                    <a:pt x="221" y="67"/>
                    <a:pt x="221" y="66"/>
                    <a:pt x="221" y="67"/>
                  </a:cubicBezTo>
                  <a:cubicBezTo>
                    <a:pt x="222" y="68"/>
                    <a:pt x="223" y="66"/>
                    <a:pt x="222" y="66"/>
                  </a:cubicBezTo>
                  <a:cubicBezTo>
                    <a:pt x="221" y="67"/>
                    <a:pt x="223" y="64"/>
                    <a:pt x="224" y="66"/>
                  </a:cubicBezTo>
                  <a:cubicBezTo>
                    <a:pt x="225" y="64"/>
                    <a:pt x="226" y="64"/>
                    <a:pt x="226" y="62"/>
                  </a:cubicBezTo>
                  <a:cubicBezTo>
                    <a:pt x="223" y="61"/>
                    <a:pt x="222" y="63"/>
                    <a:pt x="219" y="62"/>
                  </a:cubicBezTo>
                  <a:cubicBezTo>
                    <a:pt x="219" y="64"/>
                    <a:pt x="218" y="65"/>
                    <a:pt x="217" y="65"/>
                  </a:cubicBezTo>
                  <a:cubicBezTo>
                    <a:pt x="214" y="67"/>
                    <a:pt x="214" y="65"/>
                    <a:pt x="212" y="65"/>
                  </a:cubicBezTo>
                  <a:cubicBezTo>
                    <a:pt x="211" y="65"/>
                    <a:pt x="212" y="66"/>
                    <a:pt x="210" y="66"/>
                  </a:cubicBezTo>
                  <a:cubicBezTo>
                    <a:pt x="209" y="66"/>
                    <a:pt x="208" y="65"/>
                    <a:pt x="206" y="65"/>
                  </a:cubicBezTo>
                  <a:cubicBezTo>
                    <a:pt x="206" y="65"/>
                    <a:pt x="206" y="63"/>
                    <a:pt x="205" y="63"/>
                  </a:cubicBezTo>
                  <a:cubicBezTo>
                    <a:pt x="205" y="65"/>
                    <a:pt x="205" y="66"/>
                    <a:pt x="204" y="66"/>
                  </a:cubicBezTo>
                  <a:cubicBezTo>
                    <a:pt x="204" y="68"/>
                    <a:pt x="206" y="67"/>
                    <a:pt x="206" y="68"/>
                  </a:cubicBezTo>
                  <a:cubicBezTo>
                    <a:pt x="203" y="68"/>
                    <a:pt x="203" y="69"/>
                    <a:pt x="202" y="70"/>
                  </a:cubicBezTo>
                  <a:cubicBezTo>
                    <a:pt x="201" y="71"/>
                    <a:pt x="199" y="70"/>
                    <a:pt x="199" y="72"/>
                  </a:cubicBezTo>
                  <a:cubicBezTo>
                    <a:pt x="198" y="74"/>
                    <a:pt x="194" y="72"/>
                    <a:pt x="196" y="75"/>
                  </a:cubicBezTo>
                  <a:cubicBezTo>
                    <a:pt x="198" y="75"/>
                    <a:pt x="200" y="75"/>
                    <a:pt x="201" y="75"/>
                  </a:cubicBezTo>
                  <a:close/>
                  <a:moveTo>
                    <a:pt x="271" y="112"/>
                  </a:moveTo>
                  <a:cubicBezTo>
                    <a:pt x="270" y="112"/>
                    <a:pt x="271" y="113"/>
                    <a:pt x="270" y="113"/>
                  </a:cubicBezTo>
                  <a:cubicBezTo>
                    <a:pt x="270" y="113"/>
                    <a:pt x="267" y="114"/>
                    <a:pt x="267" y="114"/>
                  </a:cubicBezTo>
                  <a:cubicBezTo>
                    <a:pt x="267" y="115"/>
                    <a:pt x="268" y="118"/>
                    <a:pt x="266" y="118"/>
                  </a:cubicBezTo>
                  <a:cubicBezTo>
                    <a:pt x="266" y="117"/>
                    <a:pt x="266" y="115"/>
                    <a:pt x="265" y="115"/>
                  </a:cubicBezTo>
                  <a:cubicBezTo>
                    <a:pt x="265" y="116"/>
                    <a:pt x="265" y="118"/>
                    <a:pt x="265" y="119"/>
                  </a:cubicBezTo>
                  <a:cubicBezTo>
                    <a:pt x="267" y="119"/>
                    <a:pt x="269" y="119"/>
                    <a:pt x="270" y="119"/>
                  </a:cubicBezTo>
                  <a:cubicBezTo>
                    <a:pt x="269" y="120"/>
                    <a:pt x="272" y="121"/>
                    <a:pt x="272" y="123"/>
                  </a:cubicBezTo>
                  <a:cubicBezTo>
                    <a:pt x="273" y="126"/>
                    <a:pt x="273" y="125"/>
                    <a:pt x="275" y="126"/>
                  </a:cubicBezTo>
                  <a:cubicBezTo>
                    <a:pt x="274" y="127"/>
                    <a:pt x="273" y="127"/>
                    <a:pt x="273" y="128"/>
                  </a:cubicBezTo>
                  <a:cubicBezTo>
                    <a:pt x="273" y="130"/>
                    <a:pt x="274" y="130"/>
                    <a:pt x="274" y="131"/>
                  </a:cubicBezTo>
                  <a:cubicBezTo>
                    <a:pt x="275" y="131"/>
                    <a:pt x="277" y="131"/>
                    <a:pt x="278" y="131"/>
                  </a:cubicBezTo>
                  <a:cubicBezTo>
                    <a:pt x="279" y="130"/>
                    <a:pt x="279" y="128"/>
                    <a:pt x="279" y="125"/>
                  </a:cubicBezTo>
                  <a:cubicBezTo>
                    <a:pt x="278" y="125"/>
                    <a:pt x="277" y="124"/>
                    <a:pt x="276" y="124"/>
                  </a:cubicBezTo>
                  <a:cubicBezTo>
                    <a:pt x="278" y="118"/>
                    <a:pt x="276" y="121"/>
                    <a:pt x="275" y="120"/>
                  </a:cubicBezTo>
                  <a:cubicBezTo>
                    <a:pt x="274" y="118"/>
                    <a:pt x="274" y="114"/>
                    <a:pt x="273" y="112"/>
                  </a:cubicBezTo>
                  <a:cubicBezTo>
                    <a:pt x="272" y="112"/>
                    <a:pt x="272" y="112"/>
                    <a:pt x="271" y="112"/>
                  </a:cubicBezTo>
                  <a:close/>
                  <a:moveTo>
                    <a:pt x="308" y="142"/>
                  </a:moveTo>
                  <a:cubicBezTo>
                    <a:pt x="305" y="141"/>
                    <a:pt x="306" y="143"/>
                    <a:pt x="304" y="144"/>
                  </a:cubicBezTo>
                  <a:cubicBezTo>
                    <a:pt x="304" y="143"/>
                    <a:pt x="304" y="142"/>
                    <a:pt x="303" y="143"/>
                  </a:cubicBezTo>
                  <a:cubicBezTo>
                    <a:pt x="303" y="146"/>
                    <a:pt x="299" y="144"/>
                    <a:pt x="298" y="145"/>
                  </a:cubicBezTo>
                  <a:cubicBezTo>
                    <a:pt x="297" y="146"/>
                    <a:pt x="298" y="147"/>
                    <a:pt x="297" y="147"/>
                  </a:cubicBezTo>
                  <a:cubicBezTo>
                    <a:pt x="296" y="148"/>
                    <a:pt x="295" y="147"/>
                    <a:pt x="295" y="148"/>
                  </a:cubicBezTo>
                  <a:cubicBezTo>
                    <a:pt x="297" y="149"/>
                    <a:pt x="295" y="150"/>
                    <a:pt x="295" y="151"/>
                  </a:cubicBezTo>
                  <a:cubicBezTo>
                    <a:pt x="297" y="153"/>
                    <a:pt x="297" y="150"/>
                    <a:pt x="299" y="149"/>
                  </a:cubicBezTo>
                  <a:cubicBezTo>
                    <a:pt x="301" y="149"/>
                    <a:pt x="302" y="150"/>
                    <a:pt x="304" y="149"/>
                  </a:cubicBezTo>
                  <a:cubicBezTo>
                    <a:pt x="306" y="149"/>
                    <a:pt x="306" y="148"/>
                    <a:pt x="307" y="148"/>
                  </a:cubicBezTo>
                  <a:cubicBezTo>
                    <a:pt x="310" y="148"/>
                    <a:pt x="312" y="149"/>
                    <a:pt x="313" y="150"/>
                  </a:cubicBezTo>
                  <a:cubicBezTo>
                    <a:pt x="312" y="150"/>
                    <a:pt x="311" y="150"/>
                    <a:pt x="311" y="151"/>
                  </a:cubicBezTo>
                  <a:cubicBezTo>
                    <a:pt x="312" y="151"/>
                    <a:pt x="312" y="152"/>
                    <a:pt x="312" y="152"/>
                  </a:cubicBezTo>
                  <a:cubicBezTo>
                    <a:pt x="313" y="152"/>
                    <a:pt x="313" y="151"/>
                    <a:pt x="313" y="151"/>
                  </a:cubicBezTo>
                  <a:cubicBezTo>
                    <a:pt x="317" y="152"/>
                    <a:pt x="315" y="152"/>
                    <a:pt x="318" y="150"/>
                  </a:cubicBezTo>
                  <a:cubicBezTo>
                    <a:pt x="321" y="149"/>
                    <a:pt x="323" y="151"/>
                    <a:pt x="325" y="149"/>
                  </a:cubicBezTo>
                  <a:cubicBezTo>
                    <a:pt x="322" y="149"/>
                    <a:pt x="325" y="145"/>
                    <a:pt x="323" y="147"/>
                  </a:cubicBezTo>
                  <a:cubicBezTo>
                    <a:pt x="321" y="149"/>
                    <a:pt x="321" y="144"/>
                    <a:pt x="321" y="144"/>
                  </a:cubicBezTo>
                  <a:cubicBezTo>
                    <a:pt x="320" y="143"/>
                    <a:pt x="318" y="144"/>
                    <a:pt x="319" y="142"/>
                  </a:cubicBezTo>
                  <a:cubicBezTo>
                    <a:pt x="317" y="142"/>
                    <a:pt x="316" y="142"/>
                    <a:pt x="314" y="142"/>
                  </a:cubicBezTo>
                  <a:cubicBezTo>
                    <a:pt x="314" y="140"/>
                    <a:pt x="315" y="140"/>
                    <a:pt x="314" y="139"/>
                  </a:cubicBezTo>
                  <a:cubicBezTo>
                    <a:pt x="311" y="140"/>
                    <a:pt x="312" y="139"/>
                    <a:pt x="308" y="139"/>
                  </a:cubicBezTo>
                  <a:cubicBezTo>
                    <a:pt x="308" y="140"/>
                    <a:pt x="307" y="140"/>
                    <a:pt x="308" y="142"/>
                  </a:cubicBezTo>
                  <a:close/>
                  <a:moveTo>
                    <a:pt x="334" y="166"/>
                  </a:moveTo>
                  <a:cubicBezTo>
                    <a:pt x="334" y="166"/>
                    <a:pt x="333" y="165"/>
                    <a:pt x="333" y="165"/>
                  </a:cubicBezTo>
                  <a:cubicBezTo>
                    <a:pt x="337" y="165"/>
                    <a:pt x="333" y="158"/>
                    <a:pt x="337" y="159"/>
                  </a:cubicBezTo>
                  <a:cubicBezTo>
                    <a:pt x="339" y="161"/>
                    <a:pt x="340" y="158"/>
                    <a:pt x="343" y="159"/>
                  </a:cubicBezTo>
                  <a:cubicBezTo>
                    <a:pt x="341" y="153"/>
                    <a:pt x="334" y="152"/>
                    <a:pt x="328" y="153"/>
                  </a:cubicBezTo>
                  <a:cubicBezTo>
                    <a:pt x="328" y="153"/>
                    <a:pt x="327" y="152"/>
                    <a:pt x="327" y="151"/>
                  </a:cubicBezTo>
                  <a:cubicBezTo>
                    <a:pt x="325" y="151"/>
                    <a:pt x="325" y="153"/>
                    <a:pt x="323" y="153"/>
                  </a:cubicBezTo>
                  <a:cubicBezTo>
                    <a:pt x="321" y="153"/>
                    <a:pt x="321" y="152"/>
                    <a:pt x="320" y="152"/>
                  </a:cubicBezTo>
                  <a:cubicBezTo>
                    <a:pt x="318" y="153"/>
                    <a:pt x="318" y="154"/>
                    <a:pt x="317" y="154"/>
                  </a:cubicBezTo>
                  <a:cubicBezTo>
                    <a:pt x="316" y="155"/>
                    <a:pt x="315" y="155"/>
                    <a:pt x="313" y="155"/>
                  </a:cubicBezTo>
                  <a:cubicBezTo>
                    <a:pt x="313" y="157"/>
                    <a:pt x="312" y="157"/>
                    <a:pt x="311" y="158"/>
                  </a:cubicBezTo>
                  <a:cubicBezTo>
                    <a:pt x="311" y="166"/>
                    <a:pt x="310" y="166"/>
                    <a:pt x="310" y="174"/>
                  </a:cubicBezTo>
                  <a:cubicBezTo>
                    <a:pt x="314" y="176"/>
                    <a:pt x="312" y="172"/>
                    <a:pt x="315" y="172"/>
                  </a:cubicBezTo>
                  <a:cubicBezTo>
                    <a:pt x="315" y="171"/>
                    <a:pt x="315" y="169"/>
                    <a:pt x="316" y="168"/>
                  </a:cubicBezTo>
                  <a:cubicBezTo>
                    <a:pt x="317" y="166"/>
                    <a:pt x="316" y="164"/>
                    <a:pt x="317" y="161"/>
                  </a:cubicBezTo>
                  <a:cubicBezTo>
                    <a:pt x="317" y="161"/>
                    <a:pt x="319" y="159"/>
                    <a:pt x="319" y="159"/>
                  </a:cubicBezTo>
                  <a:cubicBezTo>
                    <a:pt x="319" y="158"/>
                    <a:pt x="318" y="156"/>
                    <a:pt x="320" y="156"/>
                  </a:cubicBezTo>
                  <a:cubicBezTo>
                    <a:pt x="321" y="156"/>
                    <a:pt x="323" y="156"/>
                    <a:pt x="324" y="155"/>
                  </a:cubicBezTo>
                  <a:cubicBezTo>
                    <a:pt x="322" y="158"/>
                    <a:pt x="327" y="156"/>
                    <a:pt x="326" y="158"/>
                  </a:cubicBezTo>
                  <a:cubicBezTo>
                    <a:pt x="327" y="161"/>
                    <a:pt x="327" y="160"/>
                    <a:pt x="326" y="163"/>
                  </a:cubicBezTo>
                  <a:cubicBezTo>
                    <a:pt x="327" y="163"/>
                    <a:pt x="328" y="163"/>
                    <a:pt x="328" y="164"/>
                  </a:cubicBezTo>
                  <a:cubicBezTo>
                    <a:pt x="328" y="164"/>
                    <a:pt x="326" y="164"/>
                    <a:pt x="326" y="165"/>
                  </a:cubicBezTo>
                  <a:cubicBezTo>
                    <a:pt x="330" y="163"/>
                    <a:pt x="333" y="167"/>
                    <a:pt x="334" y="166"/>
                  </a:cubicBezTo>
                  <a:close/>
                  <a:moveTo>
                    <a:pt x="351" y="162"/>
                  </a:moveTo>
                  <a:cubicBezTo>
                    <a:pt x="351" y="162"/>
                    <a:pt x="351" y="164"/>
                    <a:pt x="351" y="164"/>
                  </a:cubicBezTo>
                  <a:cubicBezTo>
                    <a:pt x="350" y="165"/>
                    <a:pt x="345" y="161"/>
                    <a:pt x="344" y="163"/>
                  </a:cubicBezTo>
                  <a:cubicBezTo>
                    <a:pt x="344" y="165"/>
                    <a:pt x="342" y="165"/>
                    <a:pt x="342" y="166"/>
                  </a:cubicBezTo>
                  <a:cubicBezTo>
                    <a:pt x="344" y="168"/>
                    <a:pt x="345" y="167"/>
                    <a:pt x="347" y="167"/>
                  </a:cubicBezTo>
                  <a:cubicBezTo>
                    <a:pt x="350" y="166"/>
                    <a:pt x="353" y="167"/>
                    <a:pt x="354" y="166"/>
                  </a:cubicBezTo>
                  <a:cubicBezTo>
                    <a:pt x="354" y="166"/>
                    <a:pt x="353" y="165"/>
                    <a:pt x="354" y="165"/>
                  </a:cubicBezTo>
                  <a:cubicBezTo>
                    <a:pt x="355" y="164"/>
                    <a:pt x="356" y="165"/>
                    <a:pt x="356" y="164"/>
                  </a:cubicBezTo>
                  <a:cubicBezTo>
                    <a:pt x="354" y="164"/>
                    <a:pt x="353" y="162"/>
                    <a:pt x="351" y="162"/>
                  </a:cubicBezTo>
                  <a:close/>
                  <a:moveTo>
                    <a:pt x="338" y="169"/>
                  </a:moveTo>
                  <a:cubicBezTo>
                    <a:pt x="338" y="169"/>
                    <a:pt x="337" y="168"/>
                    <a:pt x="336" y="168"/>
                  </a:cubicBezTo>
                  <a:cubicBezTo>
                    <a:pt x="336" y="169"/>
                    <a:pt x="336" y="170"/>
                    <a:pt x="336" y="170"/>
                  </a:cubicBezTo>
                  <a:cubicBezTo>
                    <a:pt x="334" y="170"/>
                    <a:pt x="333" y="170"/>
                    <a:pt x="331" y="170"/>
                  </a:cubicBezTo>
                  <a:cubicBezTo>
                    <a:pt x="333" y="174"/>
                    <a:pt x="328" y="171"/>
                    <a:pt x="328" y="173"/>
                  </a:cubicBezTo>
                  <a:cubicBezTo>
                    <a:pt x="329" y="173"/>
                    <a:pt x="330" y="173"/>
                    <a:pt x="331" y="173"/>
                  </a:cubicBezTo>
                  <a:cubicBezTo>
                    <a:pt x="331" y="174"/>
                    <a:pt x="330" y="174"/>
                    <a:pt x="330" y="175"/>
                  </a:cubicBezTo>
                  <a:cubicBezTo>
                    <a:pt x="333" y="176"/>
                    <a:pt x="332" y="173"/>
                    <a:pt x="334" y="173"/>
                  </a:cubicBezTo>
                  <a:cubicBezTo>
                    <a:pt x="335" y="174"/>
                    <a:pt x="337" y="174"/>
                    <a:pt x="339" y="174"/>
                  </a:cubicBezTo>
                  <a:cubicBezTo>
                    <a:pt x="338" y="170"/>
                    <a:pt x="345" y="173"/>
                    <a:pt x="344" y="168"/>
                  </a:cubicBezTo>
                  <a:cubicBezTo>
                    <a:pt x="341" y="167"/>
                    <a:pt x="339" y="169"/>
                    <a:pt x="338" y="169"/>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90" name="Freeform 92"/>
            <p:cNvSpPr/>
            <p:nvPr/>
          </p:nvSpPr>
          <p:spPr bwMode="auto">
            <a:xfrm>
              <a:off x="1863725" y="2312133"/>
              <a:ext cx="53975" cy="46038"/>
            </a:xfrm>
            <a:custGeom>
              <a:avLst/>
              <a:gdLst>
                <a:gd name="T0" fmla="*/ 7 w 8"/>
                <a:gd name="T1" fmla="*/ 1 h 7"/>
                <a:gd name="T2" fmla="*/ 8 w 8"/>
                <a:gd name="T3" fmla="*/ 5 h 7"/>
                <a:gd name="T4" fmla="*/ 3 w 8"/>
                <a:gd name="T5" fmla="*/ 7 h 7"/>
                <a:gd name="T6" fmla="*/ 3 w 8"/>
                <a:gd name="T7" fmla="*/ 5 h 7"/>
                <a:gd name="T8" fmla="*/ 2 w 8"/>
                <a:gd name="T9" fmla="*/ 6 h 7"/>
                <a:gd name="T10" fmla="*/ 3 w 8"/>
                <a:gd name="T11" fmla="*/ 5 h 7"/>
                <a:gd name="T12" fmla="*/ 7 w 8"/>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1"/>
                  </a:moveTo>
                  <a:cubicBezTo>
                    <a:pt x="6" y="2"/>
                    <a:pt x="7" y="4"/>
                    <a:pt x="8" y="5"/>
                  </a:cubicBezTo>
                  <a:cubicBezTo>
                    <a:pt x="7" y="6"/>
                    <a:pt x="5" y="6"/>
                    <a:pt x="3" y="7"/>
                  </a:cubicBezTo>
                  <a:cubicBezTo>
                    <a:pt x="3" y="6"/>
                    <a:pt x="3" y="6"/>
                    <a:pt x="3" y="5"/>
                  </a:cubicBezTo>
                  <a:cubicBezTo>
                    <a:pt x="3" y="5"/>
                    <a:pt x="3" y="6"/>
                    <a:pt x="2" y="6"/>
                  </a:cubicBezTo>
                  <a:cubicBezTo>
                    <a:pt x="0" y="5"/>
                    <a:pt x="2" y="5"/>
                    <a:pt x="3" y="5"/>
                  </a:cubicBezTo>
                  <a:cubicBezTo>
                    <a:pt x="3" y="4"/>
                    <a:pt x="5" y="0"/>
                    <a:pt x="7" y="1"/>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91" name="Freeform 93"/>
            <p:cNvSpPr/>
            <p:nvPr/>
          </p:nvSpPr>
          <p:spPr bwMode="auto">
            <a:xfrm>
              <a:off x="9382125" y="2820133"/>
              <a:ext cx="33338" cy="38100"/>
            </a:xfrm>
            <a:custGeom>
              <a:avLst/>
              <a:gdLst>
                <a:gd name="T0" fmla="*/ 1 w 5"/>
                <a:gd name="T1" fmla="*/ 1 h 6"/>
                <a:gd name="T2" fmla="*/ 5 w 5"/>
                <a:gd name="T3" fmla="*/ 0 h 6"/>
                <a:gd name="T4" fmla="*/ 0 w 5"/>
                <a:gd name="T5" fmla="*/ 5 h 6"/>
                <a:gd name="T6" fmla="*/ 1 w 5"/>
                <a:gd name="T7" fmla="*/ 1 h 6"/>
              </a:gdLst>
              <a:ahLst/>
              <a:cxnLst>
                <a:cxn ang="0">
                  <a:pos x="T0" y="T1"/>
                </a:cxn>
                <a:cxn ang="0">
                  <a:pos x="T2" y="T3"/>
                </a:cxn>
                <a:cxn ang="0">
                  <a:pos x="T4" y="T5"/>
                </a:cxn>
                <a:cxn ang="0">
                  <a:pos x="T6" y="T7"/>
                </a:cxn>
              </a:cxnLst>
              <a:rect l="0" t="0" r="r" b="b"/>
              <a:pathLst>
                <a:path w="5" h="6">
                  <a:moveTo>
                    <a:pt x="1" y="1"/>
                  </a:moveTo>
                  <a:cubicBezTo>
                    <a:pt x="2" y="0"/>
                    <a:pt x="2" y="2"/>
                    <a:pt x="5" y="0"/>
                  </a:cubicBezTo>
                  <a:cubicBezTo>
                    <a:pt x="4" y="3"/>
                    <a:pt x="4" y="6"/>
                    <a:pt x="0" y="5"/>
                  </a:cubicBezTo>
                  <a:cubicBezTo>
                    <a:pt x="0" y="4"/>
                    <a:pt x="4" y="2"/>
                    <a:pt x="1" y="1"/>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92" name="Freeform 94"/>
            <p:cNvSpPr/>
            <p:nvPr/>
          </p:nvSpPr>
          <p:spPr bwMode="auto">
            <a:xfrm>
              <a:off x="8588375" y="3812321"/>
              <a:ext cx="255588" cy="290513"/>
            </a:xfrm>
            <a:custGeom>
              <a:avLst/>
              <a:gdLst>
                <a:gd name="T0" fmla="*/ 31 w 39"/>
                <a:gd name="T1" fmla="*/ 2 h 44"/>
                <a:gd name="T2" fmla="*/ 35 w 39"/>
                <a:gd name="T3" fmla="*/ 4 h 44"/>
                <a:gd name="T4" fmla="*/ 39 w 39"/>
                <a:gd name="T5" fmla="*/ 7 h 44"/>
                <a:gd name="T6" fmla="*/ 35 w 39"/>
                <a:gd name="T7" fmla="*/ 12 h 44"/>
                <a:gd name="T8" fmla="*/ 34 w 39"/>
                <a:gd name="T9" fmla="*/ 17 h 44"/>
                <a:gd name="T10" fmla="*/ 36 w 39"/>
                <a:gd name="T11" fmla="*/ 19 h 44"/>
                <a:gd name="T12" fmla="*/ 36 w 39"/>
                <a:gd name="T13" fmla="*/ 22 h 44"/>
                <a:gd name="T14" fmla="*/ 38 w 39"/>
                <a:gd name="T15" fmla="*/ 24 h 44"/>
                <a:gd name="T16" fmla="*/ 33 w 39"/>
                <a:gd name="T17" fmla="*/ 27 h 44"/>
                <a:gd name="T18" fmla="*/ 32 w 39"/>
                <a:gd name="T19" fmla="*/ 32 h 44"/>
                <a:gd name="T20" fmla="*/ 32 w 39"/>
                <a:gd name="T21" fmla="*/ 34 h 44"/>
                <a:gd name="T22" fmla="*/ 30 w 39"/>
                <a:gd name="T23" fmla="*/ 34 h 44"/>
                <a:gd name="T24" fmla="*/ 27 w 39"/>
                <a:gd name="T25" fmla="*/ 37 h 44"/>
                <a:gd name="T26" fmla="*/ 27 w 39"/>
                <a:gd name="T27" fmla="*/ 43 h 44"/>
                <a:gd name="T28" fmla="*/ 18 w 39"/>
                <a:gd name="T29" fmla="*/ 40 h 44"/>
                <a:gd name="T30" fmla="*/ 17 w 39"/>
                <a:gd name="T31" fmla="*/ 42 h 44"/>
                <a:gd name="T32" fmla="*/ 14 w 39"/>
                <a:gd name="T33" fmla="*/ 40 h 44"/>
                <a:gd name="T34" fmla="*/ 9 w 39"/>
                <a:gd name="T35" fmla="*/ 40 h 44"/>
                <a:gd name="T36" fmla="*/ 6 w 39"/>
                <a:gd name="T37" fmla="*/ 39 h 44"/>
                <a:gd name="T38" fmla="*/ 3 w 39"/>
                <a:gd name="T39" fmla="*/ 34 h 44"/>
                <a:gd name="T40" fmla="*/ 4 w 39"/>
                <a:gd name="T41" fmla="*/ 30 h 44"/>
                <a:gd name="T42" fmla="*/ 3 w 39"/>
                <a:gd name="T43" fmla="*/ 30 h 44"/>
                <a:gd name="T44" fmla="*/ 2 w 39"/>
                <a:gd name="T45" fmla="*/ 22 h 44"/>
                <a:gd name="T46" fmla="*/ 11 w 39"/>
                <a:gd name="T47" fmla="*/ 21 h 44"/>
                <a:gd name="T48" fmla="*/ 11 w 39"/>
                <a:gd name="T49" fmla="*/ 18 h 44"/>
                <a:gd name="T50" fmla="*/ 18 w 39"/>
                <a:gd name="T51" fmla="*/ 14 h 44"/>
                <a:gd name="T52" fmla="*/ 24 w 39"/>
                <a:gd name="T53" fmla="*/ 12 h 44"/>
                <a:gd name="T54" fmla="*/ 25 w 39"/>
                <a:gd name="T55" fmla="*/ 9 h 44"/>
                <a:gd name="T56" fmla="*/ 26 w 39"/>
                <a:gd name="T57" fmla="*/ 9 h 44"/>
                <a:gd name="T58" fmla="*/ 28 w 39"/>
                <a:gd name="T59" fmla="*/ 7 h 44"/>
                <a:gd name="T60" fmla="*/ 32 w 39"/>
                <a:gd name="T61" fmla="*/ 2 h 44"/>
                <a:gd name="T62" fmla="*/ 31 w 39"/>
                <a:gd name="T6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44">
                  <a:moveTo>
                    <a:pt x="31" y="2"/>
                  </a:moveTo>
                  <a:cubicBezTo>
                    <a:pt x="32" y="0"/>
                    <a:pt x="33" y="4"/>
                    <a:pt x="35" y="4"/>
                  </a:cubicBezTo>
                  <a:cubicBezTo>
                    <a:pt x="36" y="5"/>
                    <a:pt x="37" y="7"/>
                    <a:pt x="39" y="7"/>
                  </a:cubicBezTo>
                  <a:cubicBezTo>
                    <a:pt x="38" y="9"/>
                    <a:pt x="38" y="12"/>
                    <a:pt x="35" y="12"/>
                  </a:cubicBezTo>
                  <a:cubicBezTo>
                    <a:pt x="35" y="13"/>
                    <a:pt x="36" y="17"/>
                    <a:pt x="34" y="17"/>
                  </a:cubicBezTo>
                  <a:cubicBezTo>
                    <a:pt x="34" y="19"/>
                    <a:pt x="36" y="19"/>
                    <a:pt x="36" y="19"/>
                  </a:cubicBezTo>
                  <a:cubicBezTo>
                    <a:pt x="36" y="20"/>
                    <a:pt x="36" y="21"/>
                    <a:pt x="36" y="22"/>
                  </a:cubicBezTo>
                  <a:cubicBezTo>
                    <a:pt x="37" y="23"/>
                    <a:pt x="38" y="23"/>
                    <a:pt x="38" y="24"/>
                  </a:cubicBezTo>
                  <a:cubicBezTo>
                    <a:pt x="38" y="27"/>
                    <a:pt x="35" y="29"/>
                    <a:pt x="33" y="27"/>
                  </a:cubicBezTo>
                  <a:cubicBezTo>
                    <a:pt x="33" y="29"/>
                    <a:pt x="35" y="30"/>
                    <a:pt x="32" y="32"/>
                  </a:cubicBezTo>
                  <a:cubicBezTo>
                    <a:pt x="32" y="32"/>
                    <a:pt x="33" y="33"/>
                    <a:pt x="32" y="34"/>
                  </a:cubicBezTo>
                  <a:cubicBezTo>
                    <a:pt x="32" y="34"/>
                    <a:pt x="31" y="33"/>
                    <a:pt x="30" y="34"/>
                  </a:cubicBezTo>
                  <a:cubicBezTo>
                    <a:pt x="29" y="35"/>
                    <a:pt x="30" y="38"/>
                    <a:pt x="27" y="37"/>
                  </a:cubicBezTo>
                  <a:cubicBezTo>
                    <a:pt x="29" y="39"/>
                    <a:pt x="27" y="40"/>
                    <a:pt x="27" y="43"/>
                  </a:cubicBezTo>
                  <a:cubicBezTo>
                    <a:pt x="23" y="44"/>
                    <a:pt x="21" y="41"/>
                    <a:pt x="18" y="40"/>
                  </a:cubicBezTo>
                  <a:cubicBezTo>
                    <a:pt x="17" y="40"/>
                    <a:pt x="17" y="42"/>
                    <a:pt x="17" y="42"/>
                  </a:cubicBezTo>
                  <a:cubicBezTo>
                    <a:pt x="15" y="43"/>
                    <a:pt x="15" y="41"/>
                    <a:pt x="14" y="40"/>
                  </a:cubicBezTo>
                  <a:cubicBezTo>
                    <a:pt x="13" y="40"/>
                    <a:pt x="11" y="41"/>
                    <a:pt x="9" y="40"/>
                  </a:cubicBezTo>
                  <a:cubicBezTo>
                    <a:pt x="8" y="40"/>
                    <a:pt x="10" y="37"/>
                    <a:pt x="6" y="39"/>
                  </a:cubicBezTo>
                  <a:cubicBezTo>
                    <a:pt x="6" y="37"/>
                    <a:pt x="6" y="34"/>
                    <a:pt x="3" y="34"/>
                  </a:cubicBezTo>
                  <a:cubicBezTo>
                    <a:pt x="2" y="32"/>
                    <a:pt x="4" y="32"/>
                    <a:pt x="4" y="30"/>
                  </a:cubicBezTo>
                  <a:cubicBezTo>
                    <a:pt x="4" y="29"/>
                    <a:pt x="2" y="30"/>
                    <a:pt x="3" y="30"/>
                  </a:cubicBezTo>
                  <a:cubicBezTo>
                    <a:pt x="0" y="28"/>
                    <a:pt x="2" y="26"/>
                    <a:pt x="2" y="22"/>
                  </a:cubicBezTo>
                  <a:cubicBezTo>
                    <a:pt x="5" y="22"/>
                    <a:pt x="9" y="22"/>
                    <a:pt x="11" y="21"/>
                  </a:cubicBezTo>
                  <a:cubicBezTo>
                    <a:pt x="11" y="20"/>
                    <a:pt x="13" y="19"/>
                    <a:pt x="11" y="18"/>
                  </a:cubicBezTo>
                  <a:cubicBezTo>
                    <a:pt x="12" y="17"/>
                    <a:pt x="20" y="15"/>
                    <a:pt x="18" y="14"/>
                  </a:cubicBezTo>
                  <a:cubicBezTo>
                    <a:pt x="19" y="12"/>
                    <a:pt x="21" y="12"/>
                    <a:pt x="24" y="12"/>
                  </a:cubicBezTo>
                  <a:cubicBezTo>
                    <a:pt x="25" y="12"/>
                    <a:pt x="24" y="10"/>
                    <a:pt x="25" y="9"/>
                  </a:cubicBezTo>
                  <a:cubicBezTo>
                    <a:pt x="25" y="9"/>
                    <a:pt x="26" y="9"/>
                    <a:pt x="26" y="9"/>
                  </a:cubicBezTo>
                  <a:cubicBezTo>
                    <a:pt x="27" y="8"/>
                    <a:pt x="26" y="6"/>
                    <a:pt x="28" y="7"/>
                  </a:cubicBezTo>
                  <a:cubicBezTo>
                    <a:pt x="27" y="3"/>
                    <a:pt x="31" y="4"/>
                    <a:pt x="32" y="2"/>
                  </a:cubicBezTo>
                  <a:cubicBezTo>
                    <a:pt x="32" y="2"/>
                    <a:pt x="32" y="2"/>
                    <a:pt x="31" y="2"/>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93" name="Freeform 95"/>
            <p:cNvSpPr/>
            <p:nvPr/>
          </p:nvSpPr>
          <p:spPr bwMode="auto">
            <a:xfrm>
              <a:off x="8850313" y="4023458"/>
              <a:ext cx="112713" cy="125413"/>
            </a:xfrm>
            <a:custGeom>
              <a:avLst/>
              <a:gdLst>
                <a:gd name="T0" fmla="*/ 15 w 17"/>
                <a:gd name="T1" fmla="*/ 0 h 19"/>
                <a:gd name="T2" fmla="*/ 12 w 17"/>
                <a:gd name="T3" fmla="*/ 4 h 19"/>
                <a:gd name="T4" fmla="*/ 11 w 17"/>
                <a:gd name="T5" fmla="*/ 4 h 19"/>
                <a:gd name="T6" fmla="*/ 12 w 17"/>
                <a:gd name="T7" fmla="*/ 6 h 19"/>
                <a:gd name="T8" fmla="*/ 14 w 17"/>
                <a:gd name="T9" fmla="*/ 8 h 19"/>
                <a:gd name="T10" fmla="*/ 15 w 17"/>
                <a:gd name="T11" fmla="*/ 17 h 19"/>
                <a:gd name="T12" fmla="*/ 11 w 17"/>
                <a:gd name="T13" fmla="*/ 17 h 19"/>
                <a:gd name="T14" fmla="*/ 8 w 17"/>
                <a:gd name="T15" fmla="*/ 7 h 19"/>
                <a:gd name="T16" fmla="*/ 5 w 17"/>
                <a:gd name="T17" fmla="*/ 10 h 19"/>
                <a:gd name="T18" fmla="*/ 5 w 17"/>
                <a:gd name="T19" fmla="*/ 16 h 19"/>
                <a:gd name="T20" fmla="*/ 2 w 17"/>
                <a:gd name="T21" fmla="*/ 19 h 19"/>
                <a:gd name="T22" fmla="*/ 1 w 17"/>
                <a:gd name="T23" fmla="*/ 14 h 19"/>
                <a:gd name="T24" fmla="*/ 2 w 17"/>
                <a:gd name="T25" fmla="*/ 13 h 19"/>
                <a:gd name="T26" fmla="*/ 1 w 17"/>
                <a:gd name="T27" fmla="*/ 12 h 19"/>
                <a:gd name="T28" fmla="*/ 2 w 17"/>
                <a:gd name="T29" fmla="*/ 8 h 19"/>
                <a:gd name="T30" fmla="*/ 0 w 17"/>
                <a:gd name="T31" fmla="*/ 6 h 19"/>
                <a:gd name="T32" fmla="*/ 7 w 17"/>
                <a:gd name="T33" fmla="*/ 0 h 19"/>
                <a:gd name="T34" fmla="*/ 15 w 17"/>
                <a:gd name="T3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9">
                  <a:moveTo>
                    <a:pt x="15" y="0"/>
                  </a:moveTo>
                  <a:cubicBezTo>
                    <a:pt x="17" y="4"/>
                    <a:pt x="11" y="2"/>
                    <a:pt x="12" y="4"/>
                  </a:cubicBezTo>
                  <a:cubicBezTo>
                    <a:pt x="14" y="5"/>
                    <a:pt x="12" y="4"/>
                    <a:pt x="11" y="4"/>
                  </a:cubicBezTo>
                  <a:cubicBezTo>
                    <a:pt x="11" y="5"/>
                    <a:pt x="12" y="6"/>
                    <a:pt x="12" y="6"/>
                  </a:cubicBezTo>
                  <a:cubicBezTo>
                    <a:pt x="13" y="7"/>
                    <a:pt x="14" y="8"/>
                    <a:pt x="14" y="8"/>
                  </a:cubicBezTo>
                  <a:cubicBezTo>
                    <a:pt x="15" y="11"/>
                    <a:pt x="14" y="14"/>
                    <a:pt x="15" y="17"/>
                  </a:cubicBezTo>
                  <a:cubicBezTo>
                    <a:pt x="14" y="17"/>
                    <a:pt x="13" y="17"/>
                    <a:pt x="11" y="17"/>
                  </a:cubicBezTo>
                  <a:cubicBezTo>
                    <a:pt x="10" y="14"/>
                    <a:pt x="9" y="11"/>
                    <a:pt x="8" y="7"/>
                  </a:cubicBezTo>
                  <a:cubicBezTo>
                    <a:pt x="7" y="8"/>
                    <a:pt x="8" y="11"/>
                    <a:pt x="5" y="10"/>
                  </a:cubicBezTo>
                  <a:cubicBezTo>
                    <a:pt x="5" y="12"/>
                    <a:pt x="5" y="14"/>
                    <a:pt x="5" y="16"/>
                  </a:cubicBezTo>
                  <a:cubicBezTo>
                    <a:pt x="5" y="18"/>
                    <a:pt x="2" y="17"/>
                    <a:pt x="2" y="19"/>
                  </a:cubicBezTo>
                  <a:cubicBezTo>
                    <a:pt x="0" y="19"/>
                    <a:pt x="0" y="16"/>
                    <a:pt x="1" y="14"/>
                  </a:cubicBezTo>
                  <a:cubicBezTo>
                    <a:pt x="1" y="14"/>
                    <a:pt x="2" y="13"/>
                    <a:pt x="2" y="13"/>
                  </a:cubicBezTo>
                  <a:cubicBezTo>
                    <a:pt x="2" y="12"/>
                    <a:pt x="1" y="13"/>
                    <a:pt x="1" y="12"/>
                  </a:cubicBezTo>
                  <a:cubicBezTo>
                    <a:pt x="1" y="11"/>
                    <a:pt x="2" y="10"/>
                    <a:pt x="2" y="8"/>
                  </a:cubicBezTo>
                  <a:cubicBezTo>
                    <a:pt x="2" y="7"/>
                    <a:pt x="1" y="7"/>
                    <a:pt x="0" y="6"/>
                  </a:cubicBezTo>
                  <a:cubicBezTo>
                    <a:pt x="1" y="3"/>
                    <a:pt x="2" y="0"/>
                    <a:pt x="7" y="0"/>
                  </a:cubicBezTo>
                  <a:cubicBezTo>
                    <a:pt x="4" y="3"/>
                    <a:pt x="13" y="0"/>
                    <a:pt x="15"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94" name="Freeform 96"/>
            <p:cNvSpPr/>
            <p:nvPr/>
          </p:nvSpPr>
          <p:spPr bwMode="auto">
            <a:xfrm>
              <a:off x="8502650" y="4148871"/>
              <a:ext cx="269875" cy="77788"/>
            </a:xfrm>
            <a:custGeom>
              <a:avLst/>
              <a:gdLst>
                <a:gd name="T0" fmla="*/ 1 w 41"/>
                <a:gd name="T1" fmla="*/ 4 h 12"/>
                <a:gd name="T2" fmla="*/ 5 w 41"/>
                <a:gd name="T3" fmla="*/ 1 h 12"/>
                <a:gd name="T4" fmla="*/ 7 w 41"/>
                <a:gd name="T5" fmla="*/ 3 h 12"/>
                <a:gd name="T6" fmla="*/ 9 w 41"/>
                <a:gd name="T7" fmla="*/ 4 h 12"/>
                <a:gd name="T8" fmla="*/ 18 w 41"/>
                <a:gd name="T9" fmla="*/ 6 h 12"/>
                <a:gd name="T10" fmla="*/ 28 w 41"/>
                <a:gd name="T11" fmla="*/ 5 h 12"/>
                <a:gd name="T12" fmla="*/ 30 w 41"/>
                <a:gd name="T13" fmla="*/ 7 h 12"/>
                <a:gd name="T14" fmla="*/ 33 w 41"/>
                <a:gd name="T15" fmla="*/ 7 h 12"/>
                <a:gd name="T16" fmla="*/ 38 w 41"/>
                <a:gd name="T17" fmla="*/ 7 h 12"/>
                <a:gd name="T18" fmla="*/ 39 w 41"/>
                <a:gd name="T19" fmla="*/ 10 h 12"/>
                <a:gd name="T20" fmla="*/ 37 w 41"/>
                <a:gd name="T21" fmla="*/ 10 h 12"/>
                <a:gd name="T22" fmla="*/ 18 w 41"/>
                <a:gd name="T23" fmla="*/ 7 h 12"/>
                <a:gd name="T24" fmla="*/ 13 w 41"/>
                <a:gd name="T25" fmla="*/ 7 h 12"/>
                <a:gd name="T26" fmla="*/ 6 w 41"/>
                <a:gd name="T27" fmla="*/ 6 h 12"/>
                <a:gd name="T28" fmla="*/ 1 w 41"/>
                <a:gd name="T2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2">
                  <a:moveTo>
                    <a:pt x="1" y="4"/>
                  </a:moveTo>
                  <a:cubicBezTo>
                    <a:pt x="0" y="1"/>
                    <a:pt x="4" y="2"/>
                    <a:pt x="5" y="1"/>
                  </a:cubicBezTo>
                  <a:cubicBezTo>
                    <a:pt x="7" y="0"/>
                    <a:pt x="6" y="2"/>
                    <a:pt x="7" y="3"/>
                  </a:cubicBezTo>
                  <a:cubicBezTo>
                    <a:pt x="8" y="3"/>
                    <a:pt x="9" y="2"/>
                    <a:pt x="9" y="4"/>
                  </a:cubicBezTo>
                  <a:cubicBezTo>
                    <a:pt x="13" y="2"/>
                    <a:pt x="15" y="3"/>
                    <a:pt x="18" y="6"/>
                  </a:cubicBezTo>
                  <a:cubicBezTo>
                    <a:pt x="22" y="3"/>
                    <a:pt x="23" y="5"/>
                    <a:pt x="28" y="5"/>
                  </a:cubicBezTo>
                  <a:cubicBezTo>
                    <a:pt x="30" y="4"/>
                    <a:pt x="30" y="5"/>
                    <a:pt x="30" y="7"/>
                  </a:cubicBezTo>
                  <a:cubicBezTo>
                    <a:pt x="31" y="6"/>
                    <a:pt x="33" y="6"/>
                    <a:pt x="33" y="7"/>
                  </a:cubicBezTo>
                  <a:cubicBezTo>
                    <a:pt x="35" y="6"/>
                    <a:pt x="37" y="10"/>
                    <a:pt x="38" y="7"/>
                  </a:cubicBezTo>
                  <a:cubicBezTo>
                    <a:pt x="41" y="8"/>
                    <a:pt x="36" y="11"/>
                    <a:pt x="39" y="10"/>
                  </a:cubicBezTo>
                  <a:cubicBezTo>
                    <a:pt x="38" y="12"/>
                    <a:pt x="38" y="10"/>
                    <a:pt x="37" y="10"/>
                  </a:cubicBezTo>
                  <a:cubicBezTo>
                    <a:pt x="29" y="12"/>
                    <a:pt x="23" y="9"/>
                    <a:pt x="18" y="7"/>
                  </a:cubicBezTo>
                  <a:cubicBezTo>
                    <a:pt x="16" y="7"/>
                    <a:pt x="14" y="8"/>
                    <a:pt x="13" y="7"/>
                  </a:cubicBezTo>
                  <a:cubicBezTo>
                    <a:pt x="10" y="7"/>
                    <a:pt x="8" y="6"/>
                    <a:pt x="6" y="6"/>
                  </a:cubicBezTo>
                  <a:cubicBezTo>
                    <a:pt x="4" y="5"/>
                    <a:pt x="2" y="6"/>
                    <a:pt x="1" y="4"/>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95" name="Freeform 97"/>
            <p:cNvSpPr/>
            <p:nvPr/>
          </p:nvSpPr>
          <p:spPr bwMode="auto">
            <a:xfrm>
              <a:off x="8858250" y="4240946"/>
              <a:ext cx="38100" cy="12700"/>
            </a:xfrm>
            <a:custGeom>
              <a:avLst/>
              <a:gdLst>
                <a:gd name="T0" fmla="*/ 3 w 6"/>
                <a:gd name="T1" fmla="*/ 1 h 2"/>
                <a:gd name="T2" fmla="*/ 6 w 6"/>
                <a:gd name="T3" fmla="*/ 2 h 2"/>
                <a:gd name="T4" fmla="*/ 3 w 6"/>
                <a:gd name="T5" fmla="*/ 2 h 2"/>
                <a:gd name="T6" fmla="*/ 2 w 6"/>
                <a:gd name="T7" fmla="*/ 1 h 2"/>
                <a:gd name="T8" fmla="*/ 3 w 6"/>
                <a:gd name="T9" fmla="*/ 1 h 2"/>
              </a:gdLst>
              <a:ahLst/>
              <a:cxnLst>
                <a:cxn ang="0">
                  <a:pos x="T0" y="T1"/>
                </a:cxn>
                <a:cxn ang="0">
                  <a:pos x="T2" y="T3"/>
                </a:cxn>
                <a:cxn ang="0">
                  <a:pos x="T4" y="T5"/>
                </a:cxn>
                <a:cxn ang="0">
                  <a:pos x="T6" y="T7"/>
                </a:cxn>
                <a:cxn ang="0">
                  <a:pos x="T8" y="T9"/>
                </a:cxn>
              </a:cxnLst>
              <a:rect l="0" t="0" r="r" b="b"/>
              <a:pathLst>
                <a:path w="6" h="2">
                  <a:moveTo>
                    <a:pt x="3" y="1"/>
                  </a:moveTo>
                  <a:cubicBezTo>
                    <a:pt x="4" y="1"/>
                    <a:pt x="6" y="1"/>
                    <a:pt x="6" y="2"/>
                  </a:cubicBezTo>
                  <a:cubicBezTo>
                    <a:pt x="5" y="2"/>
                    <a:pt x="4" y="2"/>
                    <a:pt x="3" y="2"/>
                  </a:cubicBezTo>
                  <a:cubicBezTo>
                    <a:pt x="3" y="1"/>
                    <a:pt x="2" y="1"/>
                    <a:pt x="2" y="1"/>
                  </a:cubicBezTo>
                  <a:cubicBezTo>
                    <a:pt x="0" y="0"/>
                    <a:pt x="2" y="0"/>
                    <a:pt x="3" y="1"/>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96" name="Freeform 98"/>
            <p:cNvSpPr/>
            <p:nvPr/>
          </p:nvSpPr>
          <p:spPr bwMode="auto">
            <a:xfrm>
              <a:off x="10058400" y="5101371"/>
              <a:ext cx="190500" cy="198438"/>
            </a:xfrm>
            <a:custGeom>
              <a:avLst/>
              <a:gdLst>
                <a:gd name="T0" fmla="*/ 0 w 29"/>
                <a:gd name="T1" fmla="*/ 26 h 30"/>
                <a:gd name="T2" fmla="*/ 2 w 29"/>
                <a:gd name="T3" fmla="*/ 22 h 30"/>
                <a:gd name="T4" fmla="*/ 4 w 29"/>
                <a:gd name="T5" fmla="*/ 21 h 30"/>
                <a:gd name="T6" fmla="*/ 4 w 29"/>
                <a:gd name="T7" fmla="*/ 19 h 30"/>
                <a:gd name="T8" fmla="*/ 6 w 29"/>
                <a:gd name="T9" fmla="*/ 19 h 30"/>
                <a:gd name="T10" fmla="*/ 7 w 29"/>
                <a:gd name="T11" fmla="*/ 17 h 30"/>
                <a:gd name="T12" fmla="*/ 11 w 29"/>
                <a:gd name="T13" fmla="*/ 16 h 30"/>
                <a:gd name="T14" fmla="*/ 12 w 29"/>
                <a:gd name="T15" fmla="*/ 14 h 30"/>
                <a:gd name="T16" fmla="*/ 14 w 29"/>
                <a:gd name="T17" fmla="*/ 11 h 30"/>
                <a:gd name="T18" fmla="*/ 16 w 29"/>
                <a:gd name="T19" fmla="*/ 9 h 30"/>
                <a:gd name="T20" fmla="*/ 19 w 29"/>
                <a:gd name="T21" fmla="*/ 10 h 30"/>
                <a:gd name="T22" fmla="*/ 18 w 29"/>
                <a:gd name="T23" fmla="*/ 7 h 30"/>
                <a:gd name="T24" fmla="*/ 22 w 29"/>
                <a:gd name="T25" fmla="*/ 2 h 30"/>
                <a:gd name="T26" fmla="*/ 25 w 29"/>
                <a:gd name="T27" fmla="*/ 0 h 30"/>
                <a:gd name="T28" fmla="*/ 28 w 29"/>
                <a:gd name="T29" fmla="*/ 2 h 30"/>
                <a:gd name="T30" fmla="*/ 29 w 29"/>
                <a:gd name="T31" fmla="*/ 7 h 30"/>
                <a:gd name="T32" fmla="*/ 28 w 29"/>
                <a:gd name="T33" fmla="*/ 9 h 30"/>
                <a:gd name="T34" fmla="*/ 26 w 29"/>
                <a:gd name="T35" fmla="*/ 9 h 30"/>
                <a:gd name="T36" fmla="*/ 25 w 29"/>
                <a:gd name="T37" fmla="*/ 14 h 30"/>
                <a:gd name="T38" fmla="*/ 21 w 29"/>
                <a:gd name="T39" fmla="*/ 15 h 30"/>
                <a:gd name="T40" fmla="*/ 18 w 29"/>
                <a:gd name="T41" fmla="*/ 22 h 30"/>
                <a:gd name="T42" fmla="*/ 16 w 29"/>
                <a:gd name="T43" fmla="*/ 26 h 30"/>
                <a:gd name="T44" fmla="*/ 14 w 29"/>
                <a:gd name="T45" fmla="*/ 28 h 30"/>
                <a:gd name="T46" fmla="*/ 7 w 29"/>
                <a:gd name="T47" fmla="*/ 25 h 30"/>
                <a:gd name="T48" fmla="*/ 3 w 29"/>
                <a:gd name="T49" fmla="*/ 26 h 30"/>
                <a:gd name="T50" fmla="*/ 2 w 29"/>
                <a:gd name="T51" fmla="*/ 24 h 30"/>
                <a:gd name="T52" fmla="*/ 0 w 29"/>
                <a:gd name="T5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30">
                  <a:moveTo>
                    <a:pt x="0" y="26"/>
                  </a:moveTo>
                  <a:cubicBezTo>
                    <a:pt x="0" y="24"/>
                    <a:pt x="1" y="23"/>
                    <a:pt x="2" y="22"/>
                  </a:cubicBezTo>
                  <a:cubicBezTo>
                    <a:pt x="2" y="22"/>
                    <a:pt x="4" y="21"/>
                    <a:pt x="4" y="21"/>
                  </a:cubicBezTo>
                  <a:cubicBezTo>
                    <a:pt x="4" y="21"/>
                    <a:pt x="4" y="19"/>
                    <a:pt x="4" y="19"/>
                  </a:cubicBezTo>
                  <a:cubicBezTo>
                    <a:pt x="4" y="19"/>
                    <a:pt x="6" y="19"/>
                    <a:pt x="6" y="19"/>
                  </a:cubicBezTo>
                  <a:cubicBezTo>
                    <a:pt x="6" y="19"/>
                    <a:pt x="6" y="17"/>
                    <a:pt x="7" y="17"/>
                  </a:cubicBezTo>
                  <a:cubicBezTo>
                    <a:pt x="8" y="16"/>
                    <a:pt x="10" y="17"/>
                    <a:pt x="11" y="16"/>
                  </a:cubicBezTo>
                  <a:cubicBezTo>
                    <a:pt x="11" y="15"/>
                    <a:pt x="11" y="15"/>
                    <a:pt x="12" y="14"/>
                  </a:cubicBezTo>
                  <a:cubicBezTo>
                    <a:pt x="14" y="14"/>
                    <a:pt x="13" y="13"/>
                    <a:pt x="14" y="11"/>
                  </a:cubicBezTo>
                  <a:cubicBezTo>
                    <a:pt x="14" y="11"/>
                    <a:pt x="17" y="14"/>
                    <a:pt x="16" y="9"/>
                  </a:cubicBezTo>
                  <a:cubicBezTo>
                    <a:pt x="18" y="9"/>
                    <a:pt x="18" y="10"/>
                    <a:pt x="19" y="10"/>
                  </a:cubicBezTo>
                  <a:cubicBezTo>
                    <a:pt x="19" y="9"/>
                    <a:pt x="18" y="8"/>
                    <a:pt x="18" y="7"/>
                  </a:cubicBezTo>
                  <a:cubicBezTo>
                    <a:pt x="22" y="7"/>
                    <a:pt x="21" y="3"/>
                    <a:pt x="22" y="2"/>
                  </a:cubicBezTo>
                  <a:cubicBezTo>
                    <a:pt x="23" y="1"/>
                    <a:pt x="25" y="2"/>
                    <a:pt x="25" y="0"/>
                  </a:cubicBezTo>
                  <a:cubicBezTo>
                    <a:pt x="26" y="1"/>
                    <a:pt x="26" y="2"/>
                    <a:pt x="28" y="2"/>
                  </a:cubicBezTo>
                  <a:cubicBezTo>
                    <a:pt x="27" y="5"/>
                    <a:pt x="29" y="4"/>
                    <a:pt x="29" y="7"/>
                  </a:cubicBezTo>
                  <a:cubicBezTo>
                    <a:pt x="27" y="7"/>
                    <a:pt x="28" y="9"/>
                    <a:pt x="28" y="9"/>
                  </a:cubicBezTo>
                  <a:cubicBezTo>
                    <a:pt x="28" y="10"/>
                    <a:pt x="26" y="9"/>
                    <a:pt x="26" y="9"/>
                  </a:cubicBezTo>
                  <a:cubicBezTo>
                    <a:pt x="25" y="10"/>
                    <a:pt x="25" y="12"/>
                    <a:pt x="25" y="14"/>
                  </a:cubicBezTo>
                  <a:cubicBezTo>
                    <a:pt x="23" y="16"/>
                    <a:pt x="23" y="14"/>
                    <a:pt x="21" y="15"/>
                  </a:cubicBezTo>
                  <a:cubicBezTo>
                    <a:pt x="19" y="17"/>
                    <a:pt x="19" y="20"/>
                    <a:pt x="18" y="22"/>
                  </a:cubicBezTo>
                  <a:cubicBezTo>
                    <a:pt x="18" y="23"/>
                    <a:pt x="15" y="23"/>
                    <a:pt x="16" y="26"/>
                  </a:cubicBezTo>
                  <a:cubicBezTo>
                    <a:pt x="15" y="25"/>
                    <a:pt x="14" y="26"/>
                    <a:pt x="14" y="28"/>
                  </a:cubicBezTo>
                  <a:cubicBezTo>
                    <a:pt x="12" y="25"/>
                    <a:pt x="7" y="30"/>
                    <a:pt x="7" y="25"/>
                  </a:cubicBezTo>
                  <a:cubicBezTo>
                    <a:pt x="6" y="25"/>
                    <a:pt x="4" y="26"/>
                    <a:pt x="3" y="26"/>
                  </a:cubicBezTo>
                  <a:cubicBezTo>
                    <a:pt x="3" y="26"/>
                    <a:pt x="2" y="24"/>
                    <a:pt x="2" y="24"/>
                  </a:cubicBezTo>
                  <a:cubicBezTo>
                    <a:pt x="0" y="24"/>
                    <a:pt x="4" y="27"/>
                    <a:pt x="0" y="26"/>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98" name="Freeform 100"/>
            <p:cNvSpPr/>
            <p:nvPr/>
          </p:nvSpPr>
          <p:spPr bwMode="auto">
            <a:xfrm>
              <a:off x="6089650" y="1305658"/>
              <a:ext cx="360363" cy="185738"/>
            </a:xfrm>
            <a:custGeom>
              <a:avLst/>
              <a:gdLst>
                <a:gd name="T0" fmla="*/ 19 w 55"/>
                <a:gd name="T1" fmla="*/ 20 h 28"/>
                <a:gd name="T2" fmla="*/ 17 w 55"/>
                <a:gd name="T3" fmla="*/ 20 h 28"/>
                <a:gd name="T4" fmla="*/ 12 w 55"/>
                <a:gd name="T5" fmla="*/ 20 h 28"/>
                <a:gd name="T6" fmla="*/ 15 w 55"/>
                <a:gd name="T7" fmla="*/ 18 h 28"/>
                <a:gd name="T8" fmla="*/ 21 w 55"/>
                <a:gd name="T9" fmla="*/ 14 h 28"/>
                <a:gd name="T10" fmla="*/ 19 w 55"/>
                <a:gd name="T11" fmla="*/ 11 h 28"/>
                <a:gd name="T12" fmla="*/ 14 w 55"/>
                <a:gd name="T13" fmla="*/ 11 h 28"/>
                <a:gd name="T14" fmla="*/ 9 w 55"/>
                <a:gd name="T15" fmla="*/ 15 h 28"/>
                <a:gd name="T16" fmla="*/ 3 w 55"/>
                <a:gd name="T17" fmla="*/ 14 h 28"/>
                <a:gd name="T18" fmla="*/ 4 w 55"/>
                <a:gd name="T19" fmla="*/ 7 h 28"/>
                <a:gd name="T20" fmla="*/ 2 w 55"/>
                <a:gd name="T21" fmla="*/ 8 h 28"/>
                <a:gd name="T22" fmla="*/ 1 w 55"/>
                <a:gd name="T23" fmla="*/ 3 h 28"/>
                <a:gd name="T24" fmla="*/ 3 w 55"/>
                <a:gd name="T25" fmla="*/ 4 h 28"/>
                <a:gd name="T26" fmla="*/ 9 w 55"/>
                <a:gd name="T27" fmla="*/ 2 h 28"/>
                <a:gd name="T28" fmla="*/ 9 w 55"/>
                <a:gd name="T29" fmla="*/ 5 h 28"/>
                <a:gd name="T30" fmla="*/ 17 w 55"/>
                <a:gd name="T31" fmla="*/ 6 h 28"/>
                <a:gd name="T32" fmla="*/ 20 w 55"/>
                <a:gd name="T33" fmla="*/ 2 h 28"/>
                <a:gd name="T34" fmla="*/ 30 w 55"/>
                <a:gd name="T35" fmla="*/ 3 h 28"/>
                <a:gd name="T36" fmla="*/ 30 w 55"/>
                <a:gd name="T37" fmla="*/ 3 h 28"/>
                <a:gd name="T38" fmla="*/ 34 w 55"/>
                <a:gd name="T39" fmla="*/ 6 h 28"/>
                <a:gd name="T40" fmla="*/ 33 w 55"/>
                <a:gd name="T41" fmla="*/ 8 h 28"/>
                <a:gd name="T42" fmla="*/ 38 w 55"/>
                <a:gd name="T43" fmla="*/ 7 h 28"/>
                <a:gd name="T44" fmla="*/ 44 w 55"/>
                <a:gd name="T45" fmla="*/ 9 h 28"/>
                <a:gd name="T46" fmla="*/ 45 w 55"/>
                <a:gd name="T47" fmla="*/ 11 h 28"/>
                <a:gd name="T48" fmla="*/ 46 w 55"/>
                <a:gd name="T49" fmla="*/ 12 h 28"/>
                <a:gd name="T50" fmla="*/ 47 w 55"/>
                <a:gd name="T51" fmla="*/ 14 h 28"/>
                <a:gd name="T52" fmla="*/ 49 w 55"/>
                <a:gd name="T53" fmla="*/ 14 h 28"/>
                <a:gd name="T54" fmla="*/ 49 w 55"/>
                <a:gd name="T55" fmla="*/ 16 h 28"/>
                <a:gd name="T56" fmla="*/ 51 w 55"/>
                <a:gd name="T57" fmla="*/ 16 h 28"/>
                <a:gd name="T58" fmla="*/ 51 w 55"/>
                <a:gd name="T59" fmla="*/ 19 h 28"/>
                <a:gd name="T60" fmla="*/ 54 w 55"/>
                <a:gd name="T61" fmla="*/ 19 h 28"/>
                <a:gd name="T62" fmla="*/ 51 w 55"/>
                <a:gd name="T63" fmla="*/ 20 h 28"/>
                <a:gd name="T64" fmla="*/ 51 w 55"/>
                <a:gd name="T65" fmla="*/ 21 h 28"/>
                <a:gd name="T66" fmla="*/ 42 w 55"/>
                <a:gd name="T67" fmla="*/ 21 h 28"/>
                <a:gd name="T68" fmla="*/ 42 w 55"/>
                <a:gd name="T69" fmla="*/ 16 h 28"/>
                <a:gd name="T70" fmla="*/ 32 w 55"/>
                <a:gd name="T71" fmla="*/ 15 h 28"/>
                <a:gd name="T72" fmla="*/ 31 w 55"/>
                <a:gd name="T73" fmla="*/ 18 h 28"/>
                <a:gd name="T74" fmla="*/ 30 w 55"/>
                <a:gd name="T75" fmla="*/ 18 h 28"/>
                <a:gd name="T76" fmla="*/ 28 w 55"/>
                <a:gd name="T77" fmla="*/ 20 h 28"/>
                <a:gd name="T78" fmla="*/ 29 w 55"/>
                <a:gd name="T79" fmla="*/ 20 h 28"/>
                <a:gd name="T80" fmla="*/ 26 w 55"/>
                <a:gd name="T81" fmla="*/ 21 h 28"/>
                <a:gd name="T82" fmla="*/ 26 w 55"/>
                <a:gd name="T83" fmla="*/ 27 h 28"/>
                <a:gd name="T84" fmla="*/ 13 w 55"/>
                <a:gd name="T85" fmla="*/ 23 h 28"/>
                <a:gd name="T86" fmla="*/ 16 w 55"/>
                <a:gd name="T87" fmla="*/ 21 h 28"/>
                <a:gd name="T88" fmla="*/ 20 w 55"/>
                <a:gd name="T89" fmla="*/ 21 h 28"/>
                <a:gd name="T90" fmla="*/ 19 w 55"/>
                <a:gd name="T9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28">
                  <a:moveTo>
                    <a:pt x="19" y="20"/>
                  </a:moveTo>
                  <a:cubicBezTo>
                    <a:pt x="19" y="17"/>
                    <a:pt x="17" y="20"/>
                    <a:pt x="17" y="20"/>
                  </a:cubicBezTo>
                  <a:cubicBezTo>
                    <a:pt x="16" y="21"/>
                    <a:pt x="15" y="18"/>
                    <a:pt x="12" y="20"/>
                  </a:cubicBezTo>
                  <a:cubicBezTo>
                    <a:pt x="12" y="18"/>
                    <a:pt x="14" y="18"/>
                    <a:pt x="15" y="18"/>
                  </a:cubicBezTo>
                  <a:cubicBezTo>
                    <a:pt x="17" y="17"/>
                    <a:pt x="18" y="14"/>
                    <a:pt x="21" y="14"/>
                  </a:cubicBezTo>
                  <a:cubicBezTo>
                    <a:pt x="20" y="13"/>
                    <a:pt x="19" y="13"/>
                    <a:pt x="19" y="11"/>
                  </a:cubicBezTo>
                  <a:cubicBezTo>
                    <a:pt x="17" y="10"/>
                    <a:pt x="15" y="14"/>
                    <a:pt x="14" y="11"/>
                  </a:cubicBezTo>
                  <a:cubicBezTo>
                    <a:pt x="13" y="12"/>
                    <a:pt x="11" y="14"/>
                    <a:pt x="9" y="15"/>
                  </a:cubicBezTo>
                  <a:cubicBezTo>
                    <a:pt x="6" y="15"/>
                    <a:pt x="6" y="13"/>
                    <a:pt x="3" y="14"/>
                  </a:cubicBezTo>
                  <a:cubicBezTo>
                    <a:pt x="5" y="12"/>
                    <a:pt x="5" y="10"/>
                    <a:pt x="4" y="7"/>
                  </a:cubicBezTo>
                  <a:cubicBezTo>
                    <a:pt x="3" y="7"/>
                    <a:pt x="2" y="7"/>
                    <a:pt x="2" y="8"/>
                  </a:cubicBezTo>
                  <a:cubicBezTo>
                    <a:pt x="0" y="8"/>
                    <a:pt x="1" y="5"/>
                    <a:pt x="1" y="3"/>
                  </a:cubicBezTo>
                  <a:cubicBezTo>
                    <a:pt x="2" y="3"/>
                    <a:pt x="3" y="3"/>
                    <a:pt x="3" y="4"/>
                  </a:cubicBezTo>
                  <a:cubicBezTo>
                    <a:pt x="3" y="2"/>
                    <a:pt x="8" y="4"/>
                    <a:pt x="9" y="2"/>
                  </a:cubicBezTo>
                  <a:cubicBezTo>
                    <a:pt x="10" y="2"/>
                    <a:pt x="9" y="4"/>
                    <a:pt x="9" y="5"/>
                  </a:cubicBezTo>
                  <a:cubicBezTo>
                    <a:pt x="13" y="6"/>
                    <a:pt x="17" y="0"/>
                    <a:pt x="17" y="6"/>
                  </a:cubicBezTo>
                  <a:cubicBezTo>
                    <a:pt x="20" y="6"/>
                    <a:pt x="20" y="5"/>
                    <a:pt x="20" y="2"/>
                  </a:cubicBezTo>
                  <a:cubicBezTo>
                    <a:pt x="22" y="3"/>
                    <a:pt x="26" y="3"/>
                    <a:pt x="30" y="3"/>
                  </a:cubicBezTo>
                  <a:cubicBezTo>
                    <a:pt x="30" y="3"/>
                    <a:pt x="30" y="5"/>
                    <a:pt x="30" y="3"/>
                  </a:cubicBezTo>
                  <a:cubicBezTo>
                    <a:pt x="32" y="4"/>
                    <a:pt x="31" y="8"/>
                    <a:pt x="34" y="6"/>
                  </a:cubicBezTo>
                  <a:cubicBezTo>
                    <a:pt x="34" y="7"/>
                    <a:pt x="33" y="7"/>
                    <a:pt x="33" y="8"/>
                  </a:cubicBezTo>
                  <a:cubicBezTo>
                    <a:pt x="35" y="8"/>
                    <a:pt x="38" y="9"/>
                    <a:pt x="38" y="7"/>
                  </a:cubicBezTo>
                  <a:cubicBezTo>
                    <a:pt x="39" y="8"/>
                    <a:pt x="40" y="10"/>
                    <a:pt x="44" y="9"/>
                  </a:cubicBezTo>
                  <a:cubicBezTo>
                    <a:pt x="42" y="11"/>
                    <a:pt x="43" y="10"/>
                    <a:pt x="45" y="11"/>
                  </a:cubicBezTo>
                  <a:cubicBezTo>
                    <a:pt x="45" y="11"/>
                    <a:pt x="45" y="12"/>
                    <a:pt x="46" y="12"/>
                  </a:cubicBezTo>
                  <a:cubicBezTo>
                    <a:pt x="47" y="12"/>
                    <a:pt x="46" y="13"/>
                    <a:pt x="47" y="14"/>
                  </a:cubicBezTo>
                  <a:cubicBezTo>
                    <a:pt x="47" y="14"/>
                    <a:pt x="48" y="13"/>
                    <a:pt x="49" y="14"/>
                  </a:cubicBezTo>
                  <a:cubicBezTo>
                    <a:pt x="49" y="14"/>
                    <a:pt x="48" y="15"/>
                    <a:pt x="49" y="16"/>
                  </a:cubicBezTo>
                  <a:cubicBezTo>
                    <a:pt x="49" y="16"/>
                    <a:pt x="50" y="15"/>
                    <a:pt x="51" y="16"/>
                  </a:cubicBezTo>
                  <a:cubicBezTo>
                    <a:pt x="51" y="17"/>
                    <a:pt x="51" y="18"/>
                    <a:pt x="51" y="19"/>
                  </a:cubicBezTo>
                  <a:cubicBezTo>
                    <a:pt x="53" y="19"/>
                    <a:pt x="54" y="17"/>
                    <a:pt x="54" y="19"/>
                  </a:cubicBezTo>
                  <a:cubicBezTo>
                    <a:pt x="55" y="21"/>
                    <a:pt x="52" y="20"/>
                    <a:pt x="51" y="20"/>
                  </a:cubicBezTo>
                  <a:cubicBezTo>
                    <a:pt x="51" y="21"/>
                    <a:pt x="52" y="21"/>
                    <a:pt x="51" y="21"/>
                  </a:cubicBezTo>
                  <a:cubicBezTo>
                    <a:pt x="49" y="22"/>
                    <a:pt x="45" y="21"/>
                    <a:pt x="42" y="21"/>
                  </a:cubicBezTo>
                  <a:cubicBezTo>
                    <a:pt x="41" y="18"/>
                    <a:pt x="42" y="19"/>
                    <a:pt x="42" y="16"/>
                  </a:cubicBezTo>
                  <a:cubicBezTo>
                    <a:pt x="41" y="13"/>
                    <a:pt x="34" y="13"/>
                    <a:pt x="32" y="15"/>
                  </a:cubicBezTo>
                  <a:cubicBezTo>
                    <a:pt x="31" y="15"/>
                    <a:pt x="32" y="17"/>
                    <a:pt x="31" y="18"/>
                  </a:cubicBezTo>
                  <a:cubicBezTo>
                    <a:pt x="31" y="18"/>
                    <a:pt x="30" y="17"/>
                    <a:pt x="30" y="18"/>
                  </a:cubicBezTo>
                  <a:cubicBezTo>
                    <a:pt x="29" y="18"/>
                    <a:pt x="30" y="20"/>
                    <a:pt x="28" y="20"/>
                  </a:cubicBezTo>
                  <a:cubicBezTo>
                    <a:pt x="27" y="20"/>
                    <a:pt x="28" y="20"/>
                    <a:pt x="29" y="20"/>
                  </a:cubicBezTo>
                  <a:cubicBezTo>
                    <a:pt x="28" y="22"/>
                    <a:pt x="27" y="21"/>
                    <a:pt x="26" y="21"/>
                  </a:cubicBezTo>
                  <a:cubicBezTo>
                    <a:pt x="25" y="24"/>
                    <a:pt x="26" y="24"/>
                    <a:pt x="26" y="27"/>
                  </a:cubicBezTo>
                  <a:cubicBezTo>
                    <a:pt x="22" y="28"/>
                    <a:pt x="14" y="28"/>
                    <a:pt x="13" y="23"/>
                  </a:cubicBezTo>
                  <a:cubicBezTo>
                    <a:pt x="15" y="23"/>
                    <a:pt x="16" y="23"/>
                    <a:pt x="16" y="21"/>
                  </a:cubicBezTo>
                  <a:cubicBezTo>
                    <a:pt x="19" y="21"/>
                    <a:pt x="18" y="23"/>
                    <a:pt x="20" y="21"/>
                  </a:cubicBezTo>
                  <a:cubicBezTo>
                    <a:pt x="19" y="21"/>
                    <a:pt x="17" y="20"/>
                    <a:pt x="19" y="2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grpSp>
          <p:nvGrpSpPr>
            <p:cNvPr id="110" name="组合 109"/>
            <p:cNvGrpSpPr/>
            <p:nvPr/>
          </p:nvGrpSpPr>
          <p:grpSpPr>
            <a:xfrm>
              <a:off x="2422525" y="1089758"/>
              <a:ext cx="3430588" cy="1624013"/>
              <a:chOff x="2422525" y="1089758"/>
              <a:chExt cx="3430588" cy="1624013"/>
            </a:xfrm>
            <a:solidFill>
              <a:schemeClr val="accent5"/>
            </a:solidFill>
          </p:grpSpPr>
          <p:sp>
            <p:nvSpPr>
              <p:cNvPr id="9" name="Freeform 11"/>
              <p:cNvSpPr/>
              <p:nvPr/>
            </p:nvSpPr>
            <p:spPr bwMode="auto">
              <a:xfrm>
                <a:off x="3255963" y="1305658"/>
                <a:ext cx="38100" cy="26988"/>
              </a:xfrm>
              <a:custGeom>
                <a:avLst/>
                <a:gdLst>
                  <a:gd name="T0" fmla="*/ 1 w 6"/>
                  <a:gd name="T1" fmla="*/ 0 h 4"/>
                  <a:gd name="T2" fmla="*/ 5 w 6"/>
                  <a:gd name="T3" fmla="*/ 4 h 4"/>
                  <a:gd name="T4" fmla="*/ 1 w 6"/>
                  <a:gd name="T5" fmla="*/ 0 h 4"/>
                </a:gdLst>
                <a:ahLst/>
                <a:cxnLst>
                  <a:cxn ang="0">
                    <a:pos x="T0" y="T1"/>
                  </a:cxn>
                  <a:cxn ang="0">
                    <a:pos x="T2" y="T3"/>
                  </a:cxn>
                  <a:cxn ang="0">
                    <a:pos x="T4" y="T5"/>
                  </a:cxn>
                </a:cxnLst>
                <a:rect l="0" t="0" r="r" b="b"/>
                <a:pathLst>
                  <a:path w="6" h="4">
                    <a:moveTo>
                      <a:pt x="1" y="0"/>
                    </a:moveTo>
                    <a:cubicBezTo>
                      <a:pt x="3" y="0"/>
                      <a:pt x="6" y="1"/>
                      <a:pt x="5" y="4"/>
                    </a:cubicBezTo>
                    <a:cubicBezTo>
                      <a:pt x="4" y="3"/>
                      <a:pt x="0" y="3"/>
                      <a:pt x="1" y="0"/>
                    </a:cubicBezTo>
                    <a:close/>
                  </a:path>
                </a:pathLst>
              </a:custGeom>
              <a:grpFill/>
              <a:ln>
                <a:noFill/>
              </a:ln>
            </p:spPr>
            <p:txBody>
              <a:bodyPr vert="horz" wrap="square" lIns="91440" tIns="45720" rIns="91440" bIns="45720" numCol="1" anchor="t" anchorCtr="0" compatLnSpc="1"/>
              <a:lstStyle/>
              <a:p>
                <a:endParaRPr lang="zh-CN" altLang="en-US"/>
              </a:p>
            </p:txBody>
          </p:sp>
          <p:sp>
            <p:nvSpPr>
              <p:cNvPr id="12" name="Freeform 14"/>
              <p:cNvSpPr/>
              <p:nvPr/>
            </p:nvSpPr>
            <p:spPr bwMode="auto">
              <a:xfrm>
                <a:off x="3124200" y="1351696"/>
                <a:ext cx="150813" cy="79375"/>
              </a:xfrm>
              <a:custGeom>
                <a:avLst/>
                <a:gdLst>
                  <a:gd name="T0" fmla="*/ 17 w 23"/>
                  <a:gd name="T1" fmla="*/ 3 h 12"/>
                  <a:gd name="T2" fmla="*/ 20 w 23"/>
                  <a:gd name="T3" fmla="*/ 7 h 12"/>
                  <a:gd name="T4" fmla="*/ 22 w 23"/>
                  <a:gd name="T5" fmla="*/ 12 h 12"/>
                  <a:gd name="T6" fmla="*/ 20 w 23"/>
                  <a:gd name="T7" fmla="*/ 12 h 12"/>
                  <a:gd name="T8" fmla="*/ 20 w 23"/>
                  <a:gd name="T9" fmla="*/ 10 h 12"/>
                  <a:gd name="T10" fmla="*/ 18 w 23"/>
                  <a:gd name="T11" fmla="*/ 9 h 12"/>
                  <a:gd name="T12" fmla="*/ 5 w 23"/>
                  <a:gd name="T13" fmla="*/ 8 h 12"/>
                  <a:gd name="T14" fmla="*/ 8 w 23"/>
                  <a:gd name="T15" fmla="*/ 6 h 12"/>
                  <a:gd name="T16" fmla="*/ 6 w 23"/>
                  <a:gd name="T17" fmla="*/ 4 h 12"/>
                  <a:gd name="T18" fmla="*/ 0 w 23"/>
                  <a:gd name="T19" fmla="*/ 1 h 12"/>
                  <a:gd name="T20" fmla="*/ 8 w 23"/>
                  <a:gd name="T21" fmla="*/ 1 h 12"/>
                  <a:gd name="T22" fmla="*/ 10 w 23"/>
                  <a:gd name="T23" fmla="*/ 3 h 12"/>
                  <a:gd name="T24" fmla="*/ 14 w 23"/>
                  <a:gd name="T25" fmla="*/ 3 h 12"/>
                  <a:gd name="T26" fmla="*/ 17 w 23"/>
                  <a:gd name="T2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12">
                    <a:moveTo>
                      <a:pt x="17" y="3"/>
                    </a:moveTo>
                    <a:cubicBezTo>
                      <a:pt x="18" y="4"/>
                      <a:pt x="19" y="5"/>
                      <a:pt x="20" y="7"/>
                    </a:cubicBezTo>
                    <a:cubicBezTo>
                      <a:pt x="21" y="8"/>
                      <a:pt x="23" y="9"/>
                      <a:pt x="22" y="12"/>
                    </a:cubicBezTo>
                    <a:cubicBezTo>
                      <a:pt x="22" y="11"/>
                      <a:pt x="20" y="12"/>
                      <a:pt x="20" y="12"/>
                    </a:cubicBezTo>
                    <a:cubicBezTo>
                      <a:pt x="19" y="11"/>
                      <a:pt x="20" y="10"/>
                      <a:pt x="20" y="10"/>
                    </a:cubicBezTo>
                    <a:cubicBezTo>
                      <a:pt x="19" y="9"/>
                      <a:pt x="17" y="11"/>
                      <a:pt x="18" y="9"/>
                    </a:cubicBezTo>
                    <a:cubicBezTo>
                      <a:pt x="12" y="9"/>
                      <a:pt x="8" y="9"/>
                      <a:pt x="5" y="8"/>
                    </a:cubicBezTo>
                    <a:cubicBezTo>
                      <a:pt x="5" y="6"/>
                      <a:pt x="7" y="6"/>
                      <a:pt x="8" y="6"/>
                    </a:cubicBezTo>
                    <a:cubicBezTo>
                      <a:pt x="8" y="5"/>
                      <a:pt x="6" y="5"/>
                      <a:pt x="6" y="4"/>
                    </a:cubicBezTo>
                    <a:cubicBezTo>
                      <a:pt x="3" y="3"/>
                      <a:pt x="1" y="5"/>
                      <a:pt x="0" y="1"/>
                    </a:cubicBezTo>
                    <a:cubicBezTo>
                      <a:pt x="3" y="0"/>
                      <a:pt x="6" y="0"/>
                      <a:pt x="8" y="1"/>
                    </a:cubicBezTo>
                    <a:cubicBezTo>
                      <a:pt x="10" y="1"/>
                      <a:pt x="10" y="1"/>
                      <a:pt x="10" y="3"/>
                    </a:cubicBezTo>
                    <a:cubicBezTo>
                      <a:pt x="11" y="4"/>
                      <a:pt x="14" y="0"/>
                      <a:pt x="14" y="3"/>
                    </a:cubicBezTo>
                    <a:cubicBezTo>
                      <a:pt x="14" y="4"/>
                      <a:pt x="17" y="4"/>
                      <a:pt x="17" y="3"/>
                    </a:cubicBezTo>
                    <a:close/>
                  </a:path>
                </a:pathLst>
              </a:custGeom>
              <a:grpFill/>
              <a:ln>
                <a:noFill/>
              </a:ln>
            </p:spPr>
            <p:txBody>
              <a:bodyPr vert="horz" wrap="square" lIns="91440" tIns="45720" rIns="91440" bIns="45720" numCol="1" anchor="t" anchorCtr="0" compatLnSpc="1"/>
              <a:lstStyle/>
              <a:p>
                <a:endParaRPr lang="zh-CN" altLang="en-US"/>
              </a:p>
            </p:txBody>
          </p:sp>
          <p:sp>
            <p:nvSpPr>
              <p:cNvPr id="14" name="Freeform 16"/>
              <p:cNvSpPr/>
              <p:nvPr/>
            </p:nvSpPr>
            <p:spPr bwMode="auto">
              <a:xfrm>
                <a:off x="2868613" y="1405671"/>
                <a:ext cx="25400" cy="46038"/>
              </a:xfrm>
              <a:custGeom>
                <a:avLst/>
                <a:gdLst>
                  <a:gd name="T0" fmla="*/ 4 w 4"/>
                  <a:gd name="T1" fmla="*/ 4 h 7"/>
                  <a:gd name="T2" fmla="*/ 4 w 4"/>
                  <a:gd name="T3" fmla="*/ 4 h 7"/>
                </a:gdLst>
                <a:ahLst/>
                <a:cxnLst>
                  <a:cxn ang="0">
                    <a:pos x="T0" y="T1"/>
                  </a:cxn>
                  <a:cxn ang="0">
                    <a:pos x="T2" y="T3"/>
                  </a:cxn>
                </a:cxnLst>
                <a:rect l="0" t="0" r="r" b="b"/>
                <a:pathLst>
                  <a:path w="4" h="7">
                    <a:moveTo>
                      <a:pt x="4" y="4"/>
                    </a:moveTo>
                    <a:cubicBezTo>
                      <a:pt x="2" y="7"/>
                      <a:pt x="0" y="0"/>
                      <a:pt x="4" y="4"/>
                    </a:cubicBezTo>
                    <a:close/>
                  </a:path>
                </a:pathLst>
              </a:custGeom>
              <a:grpFill/>
              <a:ln>
                <a:noFill/>
              </a:ln>
            </p:spPr>
            <p:txBody>
              <a:bodyPr vert="horz" wrap="square" lIns="91440" tIns="45720" rIns="91440" bIns="45720" numCol="1" anchor="t" anchorCtr="0" compatLnSpc="1"/>
              <a:lstStyle/>
              <a:p>
                <a:endParaRPr lang="zh-CN" altLang="en-US"/>
              </a:p>
            </p:txBody>
          </p:sp>
          <p:sp>
            <p:nvSpPr>
              <p:cNvPr id="15" name="Freeform 17"/>
              <p:cNvSpPr/>
              <p:nvPr/>
            </p:nvSpPr>
            <p:spPr bwMode="auto">
              <a:xfrm>
                <a:off x="2927350" y="1412021"/>
                <a:ext cx="77788" cy="52388"/>
              </a:xfrm>
              <a:custGeom>
                <a:avLst/>
                <a:gdLst>
                  <a:gd name="T0" fmla="*/ 11 w 12"/>
                  <a:gd name="T1" fmla="*/ 3 h 8"/>
                  <a:gd name="T2" fmla="*/ 3 w 12"/>
                  <a:gd name="T3" fmla="*/ 7 h 8"/>
                  <a:gd name="T4" fmla="*/ 0 w 12"/>
                  <a:gd name="T5" fmla="*/ 4 h 8"/>
                  <a:gd name="T6" fmla="*/ 6 w 12"/>
                  <a:gd name="T7" fmla="*/ 3 h 8"/>
                  <a:gd name="T8" fmla="*/ 11 w 12"/>
                  <a:gd name="T9" fmla="*/ 3 h 8"/>
                </a:gdLst>
                <a:ahLst/>
                <a:cxnLst>
                  <a:cxn ang="0">
                    <a:pos x="T0" y="T1"/>
                  </a:cxn>
                  <a:cxn ang="0">
                    <a:pos x="T2" y="T3"/>
                  </a:cxn>
                  <a:cxn ang="0">
                    <a:pos x="T4" y="T5"/>
                  </a:cxn>
                  <a:cxn ang="0">
                    <a:pos x="T6" y="T7"/>
                  </a:cxn>
                  <a:cxn ang="0">
                    <a:pos x="T8" y="T9"/>
                  </a:cxn>
                </a:cxnLst>
                <a:rect l="0" t="0" r="r" b="b"/>
                <a:pathLst>
                  <a:path w="12" h="8">
                    <a:moveTo>
                      <a:pt x="11" y="3"/>
                    </a:moveTo>
                    <a:cubicBezTo>
                      <a:pt x="12" y="8"/>
                      <a:pt x="5" y="5"/>
                      <a:pt x="3" y="7"/>
                    </a:cubicBezTo>
                    <a:cubicBezTo>
                      <a:pt x="1" y="7"/>
                      <a:pt x="2" y="4"/>
                      <a:pt x="0" y="4"/>
                    </a:cubicBezTo>
                    <a:cubicBezTo>
                      <a:pt x="0" y="2"/>
                      <a:pt x="5" y="5"/>
                      <a:pt x="6" y="3"/>
                    </a:cubicBezTo>
                    <a:cubicBezTo>
                      <a:pt x="6" y="0"/>
                      <a:pt x="8" y="4"/>
                      <a:pt x="11" y="3"/>
                    </a:cubicBezTo>
                    <a:close/>
                  </a:path>
                </a:pathLst>
              </a:custGeom>
              <a:grpFill/>
              <a:ln>
                <a:noFill/>
              </a:ln>
            </p:spPr>
            <p:txBody>
              <a:bodyPr vert="horz" wrap="square" lIns="91440" tIns="45720" rIns="91440" bIns="45720" numCol="1" anchor="t" anchorCtr="0" compatLnSpc="1"/>
              <a:lstStyle/>
              <a:p>
                <a:endParaRPr lang="zh-CN" altLang="en-US"/>
              </a:p>
            </p:txBody>
          </p:sp>
          <p:sp>
            <p:nvSpPr>
              <p:cNvPr id="16" name="Freeform 18"/>
              <p:cNvSpPr/>
              <p:nvPr/>
            </p:nvSpPr>
            <p:spPr bwMode="auto">
              <a:xfrm>
                <a:off x="3373438" y="1424721"/>
                <a:ext cx="71438" cy="33338"/>
              </a:xfrm>
              <a:custGeom>
                <a:avLst/>
                <a:gdLst>
                  <a:gd name="T0" fmla="*/ 9 w 11"/>
                  <a:gd name="T1" fmla="*/ 2 h 5"/>
                  <a:gd name="T2" fmla="*/ 9 w 11"/>
                  <a:gd name="T3" fmla="*/ 3 h 5"/>
                  <a:gd name="T4" fmla="*/ 6 w 11"/>
                  <a:gd name="T5" fmla="*/ 4 h 5"/>
                  <a:gd name="T6" fmla="*/ 5 w 11"/>
                  <a:gd name="T7" fmla="*/ 5 h 5"/>
                  <a:gd name="T8" fmla="*/ 3 w 11"/>
                  <a:gd name="T9" fmla="*/ 4 h 5"/>
                  <a:gd name="T10" fmla="*/ 2 w 11"/>
                  <a:gd name="T11" fmla="*/ 5 h 5"/>
                  <a:gd name="T12" fmla="*/ 1 w 11"/>
                  <a:gd name="T13" fmla="*/ 4 h 5"/>
                  <a:gd name="T14" fmla="*/ 9 w 1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5">
                    <a:moveTo>
                      <a:pt x="9" y="2"/>
                    </a:moveTo>
                    <a:cubicBezTo>
                      <a:pt x="11" y="2"/>
                      <a:pt x="10" y="3"/>
                      <a:pt x="9" y="3"/>
                    </a:cubicBezTo>
                    <a:cubicBezTo>
                      <a:pt x="8" y="4"/>
                      <a:pt x="8" y="4"/>
                      <a:pt x="6" y="4"/>
                    </a:cubicBezTo>
                    <a:cubicBezTo>
                      <a:pt x="6" y="5"/>
                      <a:pt x="5" y="5"/>
                      <a:pt x="5" y="5"/>
                    </a:cubicBezTo>
                    <a:cubicBezTo>
                      <a:pt x="5" y="5"/>
                      <a:pt x="4" y="4"/>
                      <a:pt x="3" y="4"/>
                    </a:cubicBezTo>
                    <a:cubicBezTo>
                      <a:pt x="3" y="4"/>
                      <a:pt x="2" y="5"/>
                      <a:pt x="2" y="5"/>
                    </a:cubicBezTo>
                    <a:cubicBezTo>
                      <a:pt x="1" y="5"/>
                      <a:pt x="1" y="5"/>
                      <a:pt x="1" y="4"/>
                    </a:cubicBezTo>
                    <a:cubicBezTo>
                      <a:pt x="0" y="0"/>
                      <a:pt x="9" y="5"/>
                      <a:pt x="9" y="2"/>
                    </a:cubicBezTo>
                    <a:close/>
                  </a:path>
                </a:pathLst>
              </a:custGeom>
              <a:grpFill/>
              <a:ln>
                <a:noFill/>
              </a:ln>
            </p:spPr>
            <p:txBody>
              <a:bodyPr vert="horz" wrap="square" lIns="91440" tIns="45720" rIns="91440" bIns="45720" numCol="1" anchor="t" anchorCtr="0" compatLnSpc="1"/>
              <a:lstStyle/>
              <a:p>
                <a:endParaRPr lang="zh-CN" altLang="en-US"/>
              </a:p>
            </p:txBody>
          </p:sp>
          <p:sp>
            <p:nvSpPr>
              <p:cNvPr id="17" name="Freeform 19"/>
              <p:cNvSpPr/>
              <p:nvPr/>
            </p:nvSpPr>
            <p:spPr bwMode="auto">
              <a:xfrm>
                <a:off x="3103563" y="1437421"/>
                <a:ext cx="46038" cy="20638"/>
              </a:xfrm>
              <a:custGeom>
                <a:avLst/>
                <a:gdLst>
                  <a:gd name="T0" fmla="*/ 1 w 7"/>
                  <a:gd name="T1" fmla="*/ 2 h 3"/>
                  <a:gd name="T2" fmla="*/ 5 w 7"/>
                  <a:gd name="T3" fmla="*/ 3 h 3"/>
                  <a:gd name="T4" fmla="*/ 1 w 7"/>
                  <a:gd name="T5" fmla="*/ 2 h 3"/>
                </a:gdLst>
                <a:ahLst/>
                <a:cxnLst>
                  <a:cxn ang="0">
                    <a:pos x="T0" y="T1"/>
                  </a:cxn>
                  <a:cxn ang="0">
                    <a:pos x="T2" y="T3"/>
                  </a:cxn>
                  <a:cxn ang="0">
                    <a:pos x="T4" y="T5"/>
                  </a:cxn>
                </a:cxnLst>
                <a:rect l="0" t="0" r="r" b="b"/>
                <a:pathLst>
                  <a:path w="7" h="3">
                    <a:moveTo>
                      <a:pt x="1" y="2"/>
                    </a:moveTo>
                    <a:cubicBezTo>
                      <a:pt x="0" y="1"/>
                      <a:pt x="7" y="0"/>
                      <a:pt x="5" y="3"/>
                    </a:cubicBezTo>
                    <a:cubicBezTo>
                      <a:pt x="3" y="2"/>
                      <a:pt x="4" y="3"/>
                      <a:pt x="1" y="2"/>
                    </a:cubicBezTo>
                    <a:close/>
                  </a:path>
                </a:pathLst>
              </a:custGeom>
              <a:grpFill/>
              <a:ln>
                <a:noFill/>
              </a:ln>
            </p:spPr>
            <p:txBody>
              <a:bodyPr vert="horz" wrap="square" lIns="91440" tIns="45720" rIns="91440" bIns="45720" numCol="1" anchor="t" anchorCtr="0" compatLnSpc="1"/>
              <a:lstStyle/>
              <a:p>
                <a:endParaRPr lang="zh-CN" altLang="en-US"/>
              </a:p>
            </p:txBody>
          </p:sp>
          <p:sp>
            <p:nvSpPr>
              <p:cNvPr id="18" name="Freeform 20"/>
              <p:cNvSpPr/>
              <p:nvPr/>
            </p:nvSpPr>
            <p:spPr bwMode="auto">
              <a:xfrm>
                <a:off x="3505200" y="1445358"/>
                <a:ext cx="19050" cy="19050"/>
              </a:xfrm>
              <a:custGeom>
                <a:avLst/>
                <a:gdLst>
                  <a:gd name="T0" fmla="*/ 0 w 3"/>
                  <a:gd name="T1" fmla="*/ 0 h 3"/>
                  <a:gd name="T2" fmla="*/ 3 w 3"/>
                  <a:gd name="T3" fmla="*/ 3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cubicBezTo>
                      <a:pt x="2" y="0"/>
                      <a:pt x="3" y="1"/>
                      <a:pt x="3" y="3"/>
                    </a:cubicBezTo>
                    <a:cubicBezTo>
                      <a:pt x="2" y="3"/>
                      <a:pt x="1" y="3"/>
                      <a:pt x="0" y="3"/>
                    </a:cubicBezTo>
                    <a:cubicBezTo>
                      <a:pt x="0" y="2"/>
                      <a:pt x="0" y="1"/>
                      <a:pt x="0" y="0"/>
                    </a:cubicBezTo>
                    <a:close/>
                  </a:path>
                </a:pathLst>
              </a:custGeom>
              <a:grpFill/>
              <a:ln>
                <a:noFill/>
              </a:ln>
            </p:spPr>
            <p:txBody>
              <a:bodyPr vert="horz" wrap="square" lIns="91440" tIns="45720" rIns="91440" bIns="45720" numCol="1" anchor="t" anchorCtr="0" compatLnSpc="1"/>
              <a:lstStyle/>
              <a:p>
                <a:endParaRPr lang="zh-CN" altLang="en-US"/>
              </a:p>
            </p:txBody>
          </p:sp>
          <p:sp>
            <p:nvSpPr>
              <p:cNvPr id="19" name="Freeform 21"/>
              <p:cNvSpPr/>
              <p:nvPr/>
            </p:nvSpPr>
            <p:spPr bwMode="auto">
              <a:xfrm>
                <a:off x="3333750" y="1477108"/>
                <a:ext cx="446088" cy="138113"/>
              </a:xfrm>
              <a:custGeom>
                <a:avLst/>
                <a:gdLst>
                  <a:gd name="T0" fmla="*/ 68 w 68"/>
                  <a:gd name="T1" fmla="*/ 12 h 21"/>
                  <a:gd name="T2" fmla="*/ 68 w 68"/>
                  <a:gd name="T3" fmla="*/ 16 h 21"/>
                  <a:gd name="T4" fmla="*/ 65 w 68"/>
                  <a:gd name="T5" fmla="*/ 18 h 21"/>
                  <a:gd name="T6" fmla="*/ 53 w 68"/>
                  <a:gd name="T7" fmla="*/ 18 h 21"/>
                  <a:gd name="T8" fmla="*/ 50 w 68"/>
                  <a:gd name="T9" fmla="*/ 20 h 21"/>
                  <a:gd name="T10" fmla="*/ 47 w 68"/>
                  <a:gd name="T11" fmla="*/ 19 h 21"/>
                  <a:gd name="T12" fmla="*/ 46 w 68"/>
                  <a:gd name="T13" fmla="*/ 20 h 21"/>
                  <a:gd name="T14" fmla="*/ 42 w 68"/>
                  <a:gd name="T15" fmla="*/ 20 h 21"/>
                  <a:gd name="T16" fmla="*/ 42 w 68"/>
                  <a:gd name="T17" fmla="*/ 19 h 21"/>
                  <a:gd name="T18" fmla="*/ 40 w 68"/>
                  <a:gd name="T19" fmla="*/ 20 h 21"/>
                  <a:gd name="T20" fmla="*/ 36 w 68"/>
                  <a:gd name="T21" fmla="*/ 18 h 21"/>
                  <a:gd name="T22" fmla="*/ 22 w 68"/>
                  <a:gd name="T23" fmla="*/ 18 h 21"/>
                  <a:gd name="T24" fmla="*/ 23 w 68"/>
                  <a:gd name="T25" fmla="*/ 16 h 21"/>
                  <a:gd name="T26" fmla="*/ 21 w 68"/>
                  <a:gd name="T27" fmla="*/ 15 h 21"/>
                  <a:gd name="T28" fmla="*/ 19 w 68"/>
                  <a:gd name="T29" fmla="*/ 12 h 21"/>
                  <a:gd name="T30" fmla="*/ 21 w 68"/>
                  <a:gd name="T31" fmla="*/ 10 h 21"/>
                  <a:gd name="T32" fmla="*/ 19 w 68"/>
                  <a:gd name="T33" fmla="*/ 6 h 21"/>
                  <a:gd name="T34" fmla="*/ 10 w 68"/>
                  <a:gd name="T35" fmla="*/ 7 h 21"/>
                  <a:gd name="T36" fmla="*/ 9 w 68"/>
                  <a:gd name="T37" fmla="*/ 5 h 21"/>
                  <a:gd name="T38" fmla="*/ 7 w 68"/>
                  <a:gd name="T39" fmla="*/ 4 h 21"/>
                  <a:gd name="T40" fmla="*/ 3 w 68"/>
                  <a:gd name="T41" fmla="*/ 5 h 21"/>
                  <a:gd name="T42" fmla="*/ 1 w 68"/>
                  <a:gd name="T43" fmla="*/ 1 h 21"/>
                  <a:gd name="T44" fmla="*/ 11 w 68"/>
                  <a:gd name="T45" fmla="*/ 0 h 21"/>
                  <a:gd name="T46" fmla="*/ 13 w 68"/>
                  <a:gd name="T47" fmla="*/ 1 h 21"/>
                  <a:gd name="T48" fmla="*/ 13 w 68"/>
                  <a:gd name="T49" fmla="*/ 3 h 21"/>
                  <a:gd name="T50" fmla="*/ 16 w 68"/>
                  <a:gd name="T51" fmla="*/ 5 h 21"/>
                  <a:gd name="T52" fmla="*/ 25 w 68"/>
                  <a:gd name="T53" fmla="*/ 5 h 21"/>
                  <a:gd name="T54" fmla="*/ 25 w 68"/>
                  <a:gd name="T55" fmla="*/ 10 h 21"/>
                  <a:gd name="T56" fmla="*/ 31 w 68"/>
                  <a:gd name="T57" fmla="*/ 11 h 21"/>
                  <a:gd name="T58" fmla="*/ 31 w 68"/>
                  <a:gd name="T59" fmla="*/ 13 h 21"/>
                  <a:gd name="T60" fmla="*/ 33 w 68"/>
                  <a:gd name="T61" fmla="*/ 12 h 21"/>
                  <a:gd name="T62" fmla="*/ 45 w 68"/>
                  <a:gd name="T63" fmla="*/ 12 h 21"/>
                  <a:gd name="T64" fmla="*/ 47 w 68"/>
                  <a:gd name="T65" fmla="*/ 13 h 21"/>
                  <a:gd name="T66" fmla="*/ 50 w 68"/>
                  <a:gd name="T67" fmla="*/ 11 h 21"/>
                  <a:gd name="T68" fmla="*/ 52 w 68"/>
                  <a:gd name="T69" fmla="*/ 11 h 21"/>
                  <a:gd name="T70" fmla="*/ 68 w 68"/>
                  <a:gd name="T71"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21">
                    <a:moveTo>
                      <a:pt x="68" y="12"/>
                    </a:moveTo>
                    <a:cubicBezTo>
                      <a:pt x="68" y="13"/>
                      <a:pt x="68" y="15"/>
                      <a:pt x="68" y="16"/>
                    </a:cubicBezTo>
                    <a:cubicBezTo>
                      <a:pt x="66" y="16"/>
                      <a:pt x="65" y="17"/>
                      <a:pt x="65" y="18"/>
                    </a:cubicBezTo>
                    <a:cubicBezTo>
                      <a:pt x="60" y="19"/>
                      <a:pt x="57" y="18"/>
                      <a:pt x="53" y="18"/>
                    </a:cubicBezTo>
                    <a:cubicBezTo>
                      <a:pt x="52" y="18"/>
                      <a:pt x="51" y="20"/>
                      <a:pt x="50" y="20"/>
                    </a:cubicBezTo>
                    <a:cubicBezTo>
                      <a:pt x="48" y="21"/>
                      <a:pt x="48" y="19"/>
                      <a:pt x="47" y="19"/>
                    </a:cubicBezTo>
                    <a:cubicBezTo>
                      <a:pt x="47" y="19"/>
                      <a:pt x="46" y="20"/>
                      <a:pt x="46" y="20"/>
                    </a:cubicBezTo>
                    <a:cubicBezTo>
                      <a:pt x="45" y="20"/>
                      <a:pt x="42" y="20"/>
                      <a:pt x="42" y="20"/>
                    </a:cubicBezTo>
                    <a:cubicBezTo>
                      <a:pt x="42" y="20"/>
                      <a:pt x="42" y="19"/>
                      <a:pt x="42" y="19"/>
                    </a:cubicBezTo>
                    <a:cubicBezTo>
                      <a:pt x="41" y="19"/>
                      <a:pt x="40" y="20"/>
                      <a:pt x="40" y="20"/>
                    </a:cubicBezTo>
                    <a:cubicBezTo>
                      <a:pt x="38" y="20"/>
                      <a:pt x="38" y="18"/>
                      <a:pt x="36" y="18"/>
                    </a:cubicBezTo>
                    <a:cubicBezTo>
                      <a:pt x="32" y="18"/>
                      <a:pt x="27" y="21"/>
                      <a:pt x="22" y="18"/>
                    </a:cubicBezTo>
                    <a:cubicBezTo>
                      <a:pt x="22" y="18"/>
                      <a:pt x="23" y="17"/>
                      <a:pt x="23" y="16"/>
                    </a:cubicBezTo>
                    <a:cubicBezTo>
                      <a:pt x="23" y="15"/>
                      <a:pt x="22" y="16"/>
                      <a:pt x="21" y="15"/>
                    </a:cubicBezTo>
                    <a:cubicBezTo>
                      <a:pt x="20" y="14"/>
                      <a:pt x="21" y="12"/>
                      <a:pt x="19" y="12"/>
                    </a:cubicBezTo>
                    <a:cubicBezTo>
                      <a:pt x="19" y="11"/>
                      <a:pt x="21" y="11"/>
                      <a:pt x="21" y="10"/>
                    </a:cubicBezTo>
                    <a:cubicBezTo>
                      <a:pt x="21" y="8"/>
                      <a:pt x="18" y="9"/>
                      <a:pt x="19" y="6"/>
                    </a:cubicBezTo>
                    <a:cubicBezTo>
                      <a:pt x="17" y="8"/>
                      <a:pt x="13" y="7"/>
                      <a:pt x="10" y="7"/>
                    </a:cubicBezTo>
                    <a:cubicBezTo>
                      <a:pt x="8" y="8"/>
                      <a:pt x="9" y="6"/>
                      <a:pt x="9" y="5"/>
                    </a:cubicBezTo>
                    <a:cubicBezTo>
                      <a:pt x="8" y="4"/>
                      <a:pt x="6" y="5"/>
                      <a:pt x="7" y="4"/>
                    </a:cubicBezTo>
                    <a:cubicBezTo>
                      <a:pt x="6" y="5"/>
                      <a:pt x="4" y="5"/>
                      <a:pt x="3" y="5"/>
                    </a:cubicBezTo>
                    <a:cubicBezTo>
                      <a:pt x="6" y="2"/>
                      <a:pt x="0" y="5"/>
                      <a:pt x="1" y="1"/>
                    </a:cubicBezTo>
                    <a:cubicBezTo>
                      <a:pt x="5" y="2"/>
                      <a:pt x="8" y="1"/>
                      <a:pt x="11" y="0"/>
                    </a:cubicBezTo>
                    <a:cubicBezTo>
                      <a:pt x="11" y="1"/>
                      <a:pt x="13" y="1"/>
                      <a:pt x="13" y="1"/>
                    </a:cubicBezTo>
                    <a:cubicBezTo>
                      <a:pt x="14" y="1"/>
                      <a:pt x="13" y="3"/>
                      <a:pt x="13" y="3"/>
                    </a:cubicBezTo>
                    <a:cubicBezTo>
                      <a:pt x="14" y="4"/>
                      <a:pt x="17" y="2"/>
                      <a:pt x="16" y="5"/>
                    </a:cubicBezTo>
                    <a:cubicBezTo>
                      <a:pt x="19" y="3"/>
                      <a:pt x="21" y="6"/>
                      <a:pt x="25" y="5"/>
                    </a:cubicBezTo>
                    <a:cubicBezTo>
                      <a:pt x="24" y="8"/>
                      <a:pt x="27" y="8"/>
                      <a:pt x="25" y="10"/>
                    </a:cubicBezTo>
                    <a:cubicBezTo>
                      <a:pt x="27" y="10"/>
                      <a:pt x="29" y="10"/>
                      <a:pt x="31" y="11"/>
                    </a:cubicBezTo>
                    <a:cubicBezTo>
                      <a:pt x="32" y="11"/>
                      <a:pt x="27" y="13"/>
                      <a:pt x="31" y="13"/>
                    </a:cubicBezTo>
                    <a:cubicBezTo>
                      <a:pt x="32" y="13"/>
                      <a:pt x="32" y="12"/>
                      <a:pt x="33" y="12"/>
                    </a:cubicBezTo>
                    <a:cubicBezTo>
                      <a:pt x="36" y="11"/>
                      <a:pt x="41" y="11"/>
                      <a:pt x="45" y="12"/>
                    </a:cubicBezTo>
                    <a:cubicBezTo>
                      <a:pt x="45" y="12"/>
                      <a:pt x="47" y="13"/>
                      <a:pt x="47" y="13"/>
                    </a:cubicBezTo>
                    <a:cubicBezTo>
                      <a:pt x="49" y="12"/>
                      <a:pt x="45" y="11"/>
                      <a:pt x="50" y="11"/>
                    </a:cubicBezTo>
                    <a:cubicBezTo>
                      <a:pt x="51" y="11"/>
                      <a:pt x="52" y="11"/>
                      <a:pt x="52" y="11"/>
                    </a:cubicBezTo>
                    <a:cubicBezTo>
                      <a:pt x="56" y="10"/>
                      <a:pt x="62" y="10"/>
                      <a:pt x="68" y="12"/>
                    </a:cubicBezTo>
                    <a:close/>
                  </a:path>
                </a:pathLst>
              </a:custGeom>
              <a:grpFill/>
              <a:ln>
                <a:noFill/>
              </a:ln>
            </p:spPr>
            <p:txBody>
              <a:bodyPr vert="horz" wrap="square" lIns="91440" tIns="45720" rIns="91440" bIns="45720" numCol="1" anchor="t" anchorCtr="0" compatLnSpc="1"/>
              <a:lstStyle/>
              <a:p>
                <a:endParaRPr lang="zh-CN" altLang="en-US"/>
              </a:p>
            </p:txBody>
          </p:sp>
          <p:sp>
            <p:nvSpPr>
              <p:cNvPr id="21" name="Freeform 23"/>
              <p:cNvSpPr/>
              <p:nvPr/>
            </p:nvSpPr>
            <p:spPr bwMode="auto">
              <a:xfrm>
                <a:off x="3216275" y="1497746"/>
                <a:ext cx="52388" cy="19050"/>
              </a:xfrm>
              <a:custGeom>
                <a:avLst/>
                <a:gdLst>
                  <a:gd name="T0" fmla="*/ 6 w 8"/>
                  <a:gd name="T1" fmla="*/ 0 h 3"/>
                  <a:gd name="T2" fmla="*/ 7 w 8"/>
                  <a:gd name="T3" fmla="*/ 0 h 3"/>
                  <a:gd name="T4" fmla="*/ 6 w 8"/>
                  <a:gd name="T5" fmla="*/ 0 h 3"/>
                </a:gdLst>
                <a:ahLst/>
                <a:cxnLst>
                  <a:cxn ang="0">
                    <a:pos x="T0" y="T1"/>
                  </a:cxn>
                  <a:cxn ang="0">
                    <a:pos x="T2" y="T3"/>
                  </a:cxn>
                  <a:cxn ang="0">
                    <a:pos x="T4" y="T5"/>
                  </a:cxn>
                </a:cxnLst>
                <a:rect l="0" t="0" r="r" b="b"/>
                <a:pathLst>
                  <a:path w="8" h="3">
                    <a:moveTo>
                      <a:pt x="6" y="0"/>
                    </a:moveTo>
                    <a:cubicBezTo>
                      <a:pt x="6" y="0"/>
                      <a:pt x="7" y="0"/>
                      <a:pt x="7" y="0"/>
                    </a:cubicBezTo>
                    <a:cubicBezTo>
                      <a:pt x="8" y="3"/>
                      <a:pt x="0" y="0"/>
                      <a:pt x="6" y="0"/>
                    </a:cubicBezTo>
                    <a:close/>
                  </a:path>
                </a:pathLst>
              </a:custGeom>
              <a:grpFill/>
              <a:ln>
                <a:noFill/>
              </a:ln>
            </p:spPr>
            <p:txBody>
              <a:bodyPr vert="horz" wrap="square" lIns="91440" tIns="45720" rIns="91440" bIns="45720" numCol="1" anchor="t" anchorCtr="0" compatLnSpc="1"/>
              <a:lstStyle/>
              <a:p>
                <a:endParaRPr lang="zh-CN" altLang="en-US"/>
              </a:p>
            </p:txBody>
          </p:sp>
          <p:sp>
            <p:nvSpPr>
              <p:cNvPr id="23" name="Freeform 25"/>
              <p:cNvSpPr/>
              <p:nvPr/>
            </p:nvSpPr>
            <p:spPr bwMode="auto">
              <a:xfrm>
                <a:off x="2763838" y="1537433"/>
                <a:ext cx="38100" cy="25400"/>
              </a:xfrm>
              <a:custGeom>
                <a:avLst/>
                <a:gdLst>
                  <a:gd name="T0" fmla="*/ 3 w 6"/>
                  <a:gd name="T1" fmla="*/ 0 h 4"/>
                  <a:gd name="T2" fmla="*/ 4 w 6"/>
                  <a:gd name="T3" fmla="*/ 4 h 4"/>
                  <a:gd name="T4" fmla="*/ 0 w 6"/>
                  <a:gd name="T5" fmla="*/ 3 h 4"/>
                  <a:gd name="T6" fmla="*/ 3 w 6"/>
                  <a:gd name="T7" fmla="*/ 0 h 4"/>
                </a:gdLst>
                <a:ahLst/>
                <a:cxnLst>
                  <a:cxn ang="0">
                    <a:pos x="T0" y="T1"/>
                  </a:cxn>
                  <a:cxn ang="0">
                    <a:pos x="T2" y="T3"/>
                  </a:cxn>
                  <a:cxn ang="0">
                    <a:pos x="T4" y="T5"/>
                  </a:cxn>
                  <a:cxn ang="0">
                    <a:pos x="T6" y="T7"/>
                  </a:cxn>
                </a:cxnLst>
                <a:rect l="0" t="0" r="r" b="b"/>
                <a:pathLst>
                  <a:path w="6" h="4">
                    <a:moveTo>
                      <a:pt x="3" y="0"/>
                    </a:moveTo>
                    <a:cubicBezTo>
                      <a:pt x="6" y="1"/>
                      <a:pt x="4" y="1"/>
                      <a:pt x="4" y="4"/>
                    </a:cubicBezTo>
                    <a:cubicBezTo>
                      <a:pt x="3" y="3"/>
                      <a:pt x="2" y="3"/>
                      <a:pt x="0" y="3"/>
                    </a:cubicBezTo>
                    <a:cubicBezTo>
                      <a:pt x="0" y="1"/>
                      <a:pt x="3" y="2"/>
                      <a:pt x="3" y="0"/>
                    </a:cubicBezTo>
                    <a:close/>
                  </a:path>
                </a:pathLst>
              </a:custGeom>
              <a:grpFill/>
              <a:ln>
                <a:noFill/>
              </a:ln>
            </p:spPr>
            <p:txBody>
              <a:bodyPr vert="horz" wrap="square" lIns="91440" tIns="45720" rIns="91440" bIns="45720" numCol="1" anchor="t" anchorCtr="0" compatLnSpc="1"/>
              <a:lstStyle/>
              <a:p>
                <a:endParaRPr lang="zh-CN" altLang="en-US"/>
              </a:p>
            </p:txBody>
          </p:sp>
          <p:sp>
            <p:nvSpPr>
              <p:cNvPr id="26" name="Freeform 28"/>
              <p:cNvSpPr/>
              <p:nvPr/>
            </p:nvSpPr>
            <p:spPr bwMode="auto">
              <a:xfrm>
                <a:off x="3189288" y="1635858"/>
                <a:ext cx="157163" cy="131763"/>
              </a:xfrm>
              <a:custGeom>
                <a:avLst/>
                <a:gdLst>
                  <a:gd name="T0" fmla="*/ 8 w 24"/>
                  <a:gd name="T1" fmla="*/ 4 h 20"/>
                  <a:gd name="T2" fmla="*/ 8 w 24"/>
                  <a:gd name="T3" fmla="*/ 3 h 20"/>
                  <a:gd name="T4" fmla="*/ 18 w 24"/>
                  <a:gd name="T5" fmla="*/ 0 h 20"/>
                  <a:gd name="T6" fmla="*/ 20 w 24"/>
                  <a:gd name="T7" fmla="*/ 4 h 20"/>
                  <a:gd name="T8" fmla="*/ 18 w 24"/>
                  <a:gd name="T9" fmla="*/ 7 h 20"/>
                  <a:gd name="T10" fmla="*/ 23 w 24"/>
                  <a:gd name="T11" fmla="*/ 8 h 20"/>
                  <a:gd name="T12" fmla="*/ 24 w 24"/>
                  <a:gd name="T13" fmla="*/ 15 h 20"/>
                  <a:gd name="T14" fmla="*/ 21 w 24"/>
                  <a:gd name="T15" fmla="*/ 15 h 20"/>
                  <a:gd name="T16" fmla="*/ 21 w 24"/>
                  <a:gd name="T17" fmla="*/ 17 h 20"/>
                  <a:gd name="T18" fmla="*/ 18 w 24"/>
                  <a:gd name="T19" fmla="*/ 17 h 20"/>
                  <a:gd name="T20" fmla="*/ 15 w 24"/>
                  <a:gd name="T21" fmla="*/ 19 h 20"/>
                  <a:gd name="T22" fmla="*/ 12 w 24"/>
                  <a:gd name="T23" fmla="*/ 16 h 20"/>
                  <a:gd name="T24" fmla="*/ 10 w 24"/>
                  <a:gd name="T25" fmla="*/ 13 h 20"/>
                  <a:gd name="T26" fmla="*/ 8 w 24"/>
                  <a:gd name="T27" fmla="*/ 12 h 20"/>
                  <a:gd name="T28" fmla="*/ 3 w 24"/>
                  <a:gd name="T29" fmla="*/ 11 h 20"/>
                  <a:gd name="T30" fmla="*/ 0 w 24"/>
                  <a:gd name="T31" fmla="*/ 9 h 20"/>
                  <a:gd name="T32" fmla="*/ 10 w 24"/>
                  <a:gd name="T33" fmla="*/ 10 h 20"/>
                  <a:gd name="T34" fmla="*/ 11 w 24"/>
                  <a:gd name="T35" fmla="*/ 6 h 20"/>
                  <a:gd name="T36" fmla="*/ 7 w 24"/>
                  <a:gd name="T37" fmla="*/ 3 h 20"/>
                  <a:gd name="T38" fmla="*/ 8 w 24"/>
                  <a:gd name="T3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0">
                    <a:moveTo>
                      <a:pt x="8" y="4"/>
                    </a:moveTo>
                    <a:cubicBezTo>
                      <a:pt x="9" y="4"/>
                      <a:pt x="8" y="3"/>
                      <a:pt x="8" y="3"/>
                    </a:cubicBezTo>
                    <a:cubicBezTo>
                      <a:pt x="10" y="1"/>
                      <a:pt x="17" y="3"/>
                      <a:pt x="18" y="0"/>
                    </a:cubicBezTo>
                    <a:cubicBezTo>
                      <a:pt x="19" y="1"/>
                      <a:pt x="20" y="2"/>
                      <a:pt x="20" y="4"/>
                    </a:cubicBezTo>
                    <a:cubicBezTo>
                      <a:pt x="21" y="6"/>
                      <a:pt x="18" y="5"/>
                      <a:pt x="18" y="7"/>
                    </a:cubicBezTo>
                    <a:cubicBezTo>
                      <a:pt x="19" y="10"/>
                      <a:pt x="21" y="8"/>
                      <a:pt x="23" y="8"/>
                    </a:cubicBezTo>
                    <a:cubicBezTo>
                      <a:pt x="24" y="11"/>
                      <a:pt x="23" y="11"/>
                      <a:pt x="24" y="15"/>
                    </a:cubicBezTo>
                    <a:cubicBezTo>
                      <a:pt x="23" y="16"/>
                      <a:pt x="21" y="15"/>
                      <a:pt x="21" y="15"/>
                    </a:cubicBezTo>
                    <a:cubicBezTo>
                      <a:pt x="21" y="16"/>
                      <a:pt x="21" y="17"/>
                      <a:pt x="21" y="17"/>
                    </a:cubicBezTo>
                    <a:cubicBezTo>
                      <a:pt x="20" y="18"/>
                      <a:pt x="19" y="17"/>
                      <a:pt x="18" y="17"/>
                    </a:cubicBezTo>
                    <a:cubicBezTo>
                      <a:pt x="17" y="18"/>
                      <a:pt x="17" y="19"/>
                      <a:pt x="15" y="19"/>
                    </a:cubicBezTo>
                    <a:cubicBezTo>
                      <a:pt x="13" y="20"/>
                      <a:pt x="13" y="17"/>
                      <a:pt x="12" y="16"/>
                    </a:cubicBezTo>
                    <a:cubicBezTo>
                      <a:pt x="12" y="15"/>
                      <a:pt x="9" y="16"/>
                      <a:pt x="10" y="13"/>
                    </a:cubicBezTo>
                    <a:cubicBezTo>
                      <a:pt x="8" y="14"/>
                      <a:pt x="8" y="13"/>
                      <a:pt x="8" y="12"/>
                    </a:cubicBezTo>
                    <a:cubicBezTo>
                      <a:pt x="6" y="12"/>
                      <a:pt x="5" y="11"/>
                      <a:pt x="3" y="11"/>
                    </a:cubicBezTo>
                    <a:cubicBezTo>
                      <a:pt x="1" y="10"/>
                      <a:pt x="0" y="11"/>
                      <a:pt x="0" y="9"/>
                    </a:cubicBezTo>
                    <a:cubicBezTo>
                      <a:pt x="4" y="8"/>
                      <a:pt x="5" y="10"/>
                      <a:pt x="10" y="10"/>
                    </a:cubicBezTo>
                    <a:cubicBezTo>
                      <a:pt x="11" y="9"/>
                      <a:pt x="10" y="7"/>
                      <a:pt x="11" y="6"/>
                    </a:cubicBezTo>
                    <a:cubicBezTo>
                      <a:pt x="11" y="3"/>
                      <a:pt x="5" y="7"/>
                      <a:pt x="7" y="3"/>
                    </a:cubicBezTo>
                    <a:cubicBezTo>
                      <a:pt x="8" y="3"/>
                      <a:pt x="8" y="3"/>
                      <a:pt x="8" y="4"/>
                    </a:cubicBezTo>
                    <a:close/>
                  </a:path>
                </a:pathLst>
              </a:custGeom>
              <a:grpFill/>
              <a:ln>
                <a:noFill/>
              </a:ln>
            </p:spPr>
            <p:txBody>
              <a:bodyPr vert="horz" wrap="square" lIns="91440" tIns="45720" rIns="91440" bIns="45720" numCol="1" anchor="t" anchorCtr="0" compatLnSpc="1"/>
              <a:lstStyle/>
              <a:p>
                <a:endParaRPr lang="zh-CN" altLang="en-US"/>
              </a:p>
            </p:txBody>
          </p:sp>
          <p:sp>
            <p:nvSpPr>
              <p:cNvPr id="27" name="Freeform 29"/>
              <p:cNvSpPr/>
              <p:nvPr/>
            </p:nvSpPr>
            <p:spPr bwMode="auto">
              <a:xfrm>
                <a:off x="3754438" y="1648558"/>
                <a:ext cx="90488" cy="46038"/>
              </a:xfrm>
              <a:custGeom>
                <a:avLst/>
                <a:gdLst>
                  <a:gd name="T0" fmla="*/ 0 w 14"/>
                  <a:gd name="T1" fmla="*/ 1 h 7"/>
                  <a:gd name="T2" fmla="*/ 4 w 14"/>
                  <a:gd name="T3" fmla="*/ 0 h 7"/>
                  <a:gd name="T4" fmla="*/ 14 w 14"/>
                  <a:gd name="T5" fmla="*/ 3 h 7"/>
                  <a:gd name="T6" fmla="*/ 13 w 14"/>
                  <a:gd name="T7" fmla="*/ 7 h 7"/>
                  <a:gd name="T8" fmla="*/ 3 w 14"/>
                  <a:gd name="T9" fmla="*/ 3 h 7"/>
                  <a:gd name="T10" fmla="*/ 0 w 14"/>
                  <a:gd name="T11" fmla="*/ 1 h 7"/>
                </a:gdLst>
                <a:ahLst/>
                <a:cxnLst>
                  <a:cxn ang="0">
                    <a:pos x="T0" y="T1"/>
                  </a:cxn>
                  <a:cxn ang="0">
                    <a:pos x="T2" y="T3"/>
                  </a:cxn>
                  <a:cxn ang="0">
                    <a:pos x="T4" y="T5"/>
                  </a:cxn>
                  <a:cxn ang="0">
                    <a:pos x="T6" y="T7"/>
                  </a:cxn>
                  <a:cxn ang="0">
                    <a:pos x="T8" y="T9"/>
                  </a:cxn>
                  <a:cxn ang="0">
                    <a:pos x="T10" y="T11"/>
                  </a:cxn>
                </a:cxnLst>
                <a:rect l="0" t="0" r="r" b="b"/>
                <a:pathLst>
                  <a:path w="14" h="7">
                    <a:moveTo>
                      <a:pt x="0" y="1"/>
                    </a:moveTo>
                    <a:cubicBezTo>
                      <a:pt x="0" y="0"/>
                      <a:pt x="2" y="0"/>
                      <a:pt x="4" y="0"/>
                    </a:cubicBezTo>
                    <a:cubicBezTo>
                      <a:pt x="7" y="0"/>
                      <a:pt x="11" y="2"/>
                      <a:pt x="14" y="3"/>
                    </a:cubicBezTo>
                    <a:cubicBezTo>
                      <a:pt x="14" y="5"/>
                      <a:pt x="13" y="5"/>
                      <a:pt x="13" y="7"/>
                    </a:cubicBezTo>
                    <a:cubicBezTo>
                      <a:pt x="8" y="6"/>
                      <a:pt x="6" y="6"/>
                      <a:pt x="3" y="3"/>
                    </a:cubicBezTo>
                    <a:cubicBezTo>
                      <a:pt x="2" y="2"/>
                      <a:pt x="2" y="1"/>
                      <a:pt x="0" y="1"/>
                    </a:cubicBezTo>
                    <a:close/>
                  </a:path>
                </a:pathLst>
              </a:custGeom>
              <a:grpFill/>
              <a:ln>
                <a:noFill/>
              </a:ln>
            </p:spPr>
            <p:txBody>
              <a:bodyPr vert="horz" wrap="square" lIns="91440" tIns="45720" rIns="91440" bIns="45720" numCol="1" anchor="t" anchorCtr="0" compatLnSpc="1"/>
              <a:lstStyle/>
              <a:p>
                <a:endParaRPr lang="zh-CN" altLang="en-US"/>
              </a:p>
            </p:txBody>
          </p:sp>
          <p:sp>
            <p:nvSpPr>
              <p:cNvPr id="29" name="Freeform 31"/>
              <p:cNvSpPr/>
              <p:nvPr/>
            </p:nvSpPr>
            <p:spPr bwMode="auto">
              <a:xfrm>
                <a:off x="4441825" y="1786671"/>
                <a:ext cx="53975" cy="33338"/>
              </a:xfrm>
              <a:custGeom>
                <a:avLst/>
                <a:gdLst>
                  <a:gd name="T0" fmla="*/ 8 w 8"/>
                  <a:gd name="T1" fmla="*/ 4 h 5"/>
                  <a:gd name="T2" fmla="*/ 0 w 8"/>
                  <a:gd name="T3" fmla="*/ 2 h 5"/>
                  <a:gd name="T4" fmla="*/ 8 w 8"/>
                  <a:gd name="T5" fmla="*/ 4 h 5"/>
                </a:gdLst>
                <a:ahLst/>
                <a:cxnLst>
                  <a:cxn ang="0">
                    <a:pos x="T0" y="T1"/>
                  </a:cxn>
                  <a:cxn ang="0">
                    <a:pos x="T2" y="T3"/>
                  </a:cxn>
                  <a:cxn ang="0">
                    <a:pos x="T4" y="T5"/>
                  </a:cxn>
                </a:cxnLst>
                <a:rect l="0" t="0" r="r" b="b"/>
                <a:pathLst>
                  <a:path w="8" h="5">
                    <a:moveTo>
                      <a:pt x="8" y="4"/>
                    </a:moveTo>
                    <a:cubicBezTo>
                      <a:pt x="3" y="5"/>
                      <a:pt x="4" y="1"/>
                      <a:pt x="0" y="2"/>
                    </a:cubicBezTo>
                    <a:cubicBezTo>
                      <a:pt x="1" y="0"/>
                      <a:pt x="8" y="1"/>
                      <a:pt x="8" y="4"/>
                    </a:cubicBezTo>
                    <a:close/>
                  </a:path>
                </a:pathLst>
              </a:custGeom>
              <a:grpFill/>
              <a:ln>
                <a:noFill/>
              </a:ln>
            </p:spPr>
            <p:txBody>
              <a:bodyPr vert="horz" wrap="square" lIns="91440" tIns="45720" rIns="91440" bIns="45720" numCol="1" anchor="t" anchorCtr="0" compatLnSpc="1"/>
              <a:lstStyle/>
              <a:p>
                <a:endParaRPr lang="zh-CN" altLang="en-US"/>
              </a:p>
            </p:txBody>
          </p:sp>
          <p:sp>
            <p:nvSpPr>
              <p:cNvPr id="30" name="Freeform 32"/>
              <p:cNvSpPr/>
              <p:nvPr/>
            </p:nvSpPr>
            <p:spPr bwMode="auto">
              <a:xfrm>
                <a:off x="4410075" y="1820008"/>
                <a:ext cx="71438" cy="39688"/>
              </a:xfrm>
              <a:custGeom>
                <a:avLst/>
                <a:gdLst>
                  <a:gd name="T0" fmla="*/ 11 w 11"/>
                  <a:gd name="T1" fmla="*/ 4 h 6"/>
                  <a:gd name="T2" fmla="*/ 1 w 11"/>
                  <a:gd name="T3" fmla="*/ 4 h 6"/>
                  <a:gd name="T4" fmla="*/ 4 w 11"/>
                  <a:gd name="T5" fmla="*/ 1 h 6"/>
                  <a:gd name="T6" fmla="*/ 11 w 11"/>
                  <a:gd name="T7" fmla="*/ 4 h 6"/>
                </a:gdLst>
                <a:ahLst/>
                <a:cxnLst>
                  <a:cxn ang="0">
                    <a:pos x="T0" y="T1"/>
                  </a:cxn>
                  <a:cxn ang="0">
                    <a:pos x="T2" y="T3"/>
                  </a:cxn>
                  <a:cxn ang="0">
                    <a:pos x="T4" y="T5"/>
                  </a:cxn>
                  <a:cxn ang="0">
                    <a:pos x="T6" y="T7"/>
                  </a:cxn>
                </a:cxnLst>
                <a:rect l="0" t="0" r="r" b="b"/>
                <a:pathLst>
                  <a:path w="11" h="6">
                    <a:moveTo>
                      <a:pt x="11" y="4"/>
                    </a:moveTo>
                    <a:cubicBezTo>
                      <a:pt x="10" y="6"/>
                      <a:pt x="2" y="6"/>
                      <a:pt x="1" y="4"/>
                    </a:cubicBezTo>
                    <a:cubicBezTo>
                      <a:pt x="0" y="0"/>
                      <a:pt x="4" y="3"/>
                      <a:pt x="4" y="1"/>
                    </a:cubicBezTo>
                    <a:cubicBezTo>
                      <a:pt x="6" y="2"/>
                      <a:pt x="8" y="3"/>
                      <a:pt x="11" y="4"/>
                    </a:cubicBezTo>
                    <a:close/>
                  </a:path>
                </a:pathLst>
              </a:custGeom>
              <a:grpFill/>
              <a:ln>
                <a:noFill/>
              </a:ln>
            </p:spPr>
            <p:txBody>
              <a:bodyPr vert="horz" wrap="square" lIns="91440" tIns="45720" rIns="91440" bIns="45720" numCol="1" anchor="t" anchorCtr="0" compatLnSpc="1"/>
              <a:lstStyle/>
              <a:p>
                <a:endParaRPr lang="zh-CN" altLang="en-US"/>
              </a:p>
            </p:txBody>
          </p:sp>
          <p:sp>
            <p:nvSpPr>
              <p:cNvPr id="32" name="Freeform 34"/>
              <p:cNvSpPr/>
              <p:nvPr/>
            </p:nvSpPr>
            <p:spPr bwMode="auto">
              <a:xfrm>
                <a:off x="3044825" y="1872396"/>
                <a:ext cx="46038" cy="33338"/>
              </a:xfrm>
              <a:custGeom>
                <a:avLst/>
                <a:gdLst>
                  <a:gd name="T0" fmla="*/ 7 w 7"/>
                  <a:gd name="T1" fmla="*/ 4 h 5"/>
                  <a:gd name="T2" fmla="*/ 0 w 7"/>
                  <a:gd name="T3" fmla="*/ 5 h 5"/>
                  <a:gd name="T4" fmla="*/ 7 w 7"/>
                  <a:gd name="T5" fmla="*/ 4 h 5"/>
                </a:gdLst>
                <a:ahLst/>
                <a:cxnLst>
                  <a:cxn ang="0">
                    <a:pos x="T0" y="T1"/>
                  </a:cxn>
                  <a:cxn ang="0">
                    <a:pos x="T2" y="T3"/>
                  </a:cxn>
                  <a:cxn ang="0">
                    <a:pos x="T4" y="T5"/>
                  </a:cxn>
                </a:cxnLst>
                <a:rect l="0" t="0" r="r" b="b"/>
                <a:pathLst>
                  <a:path w="7" h="5">
                    <a:moveTo>
                      <a:pt x="7" y="4"/>
                    </a:moveTo>
                    <a:cubicBezTo>
                      <a:pt x="4" y="4"/>
                      <a:pt x="2" y="5"/>
                      <a:pt x="0" y="5"/>
                    </a:cubicBezTo>
                    <a:cubicBezTo>
                      <a:pt x="0" y="3"/>
                      <a:pt x="7" y="0"/>
                      <a:pt x="7" y="4"/>
                    </a:cubicBezTo>
                    <a:close/>
                  </a:path>
                </a:pathLst>
              </a:custGeom>
              <a:grpFill/>
              <a:ln>
                <a:noFill/>
              </a:ln>
            </p:spPr>
            <p:txBody>
              <a:bodyPr vert="horz" wrap="square" lIns="91440" tIns="45720" rIns="91440" bIns="45720" numCol="1" anchor="t" anchorCtr="0" compatLnSpc="1"/>
              <a:lstStyle/>
              <a:p>
                <a:endParaRPr lang="zh-CN" altLang="en-US"/>
              </a:p>
            </p:txBody>
          </p:sp>
          <p:sp>
            <p:nvSpPr>
              <p:cNvPr id="33" name="Freeform 35"/>
              <p:cNvSpPr/>
              <p:nvPr/>
            </p:nvSpPr>
            <p:spPr bwMode="auto">
              <a:xfrm>
                <a:off x="3832225" y="1897796"/>
                <a:ext cx="79375" cy="53975"/>
              </a:xfrm>
              <a:custGeom>
                <a:avLst/>
                <a:gdLst>
                  <a:gd name="T0" fmla="*/ 10 w 12"/>
                  <a:gd name="T1" fmla="*/ 1 h 8"/>
                  <a:gd name="T2" fmla="*/ 11 w 12"/>
                  <a:gd name="T3" fmla="*/ 7 h 8"/>
                  <a:gd name="T4" fmla="*/ 1 w 12"/>
                  <a:gd name="T5" fmla="*/ 5 h 8"/>
                  <a:gd name="T6" fmla="*/ 3 w 12"/>
                  <a:gd name="T7" fmla="*/ 1 h 8"/>
                  <a:gd name="T8" fmla="*/ 10 w 12"/>
                  <a:gd name="T9" fmla="*/ 1 h 8"/>
                </a:gdLst>
                <a:ahLst/>
                <a:cxnLst>
                  <a:cxn ang="0">
                    <a:pos x="T0" y="T1"/>
                  </a:cxn>
                  <a:cxn ang="0">
                    <a:pos x="T2" y="T3"/>
                  </a:cxn>
                  <a:cxn ang="0">
                    <a:pos x="T4" y="T5"/>
                  </a:cxn>
                  <a:cxn ang="0">
                    <a:pos x="T6" y="T7"/>
                  </a:cxn>
                  <a:cxn ang="0">
                    <a:pos x="T8" y="T9"/>
                  </a:cxn>
                </a:cxnLst>
                <a:rect l="0" t="0" r="r" b="b"/>
                <a:pathLst>
                  <a:path w="12" h="8">
                    <a:moveTo>
                      <a:pt x="10" y="1"/>
                    </a:moveTo>
                    <a:cubicBezTo>
                      <a:pt x="11" y="2"/>
                      <a:pt x="12" y="6"/>
                      <a:pt x="11" y="7"/>
                    </a:cubicBezTo>
                    <a:cubicBezTo>
                      <a:pt x="7" y="7"/>
                      <a:pt x="2" y="8"/>
                      <a:pt x="1" y="5"/>
                    </a:cubicBezTo>
                    <a:cubicBezTo>
                      <a:pt x="0" y="2"/>
                      <a:pt x="4" y="4"/>
                      <a:pt x="3" y="1"/>
                    </a:cubicBezTo>
                    <a:cubicBezTo>
                      <a:pt x="6" y="0"/>
                      <a:pt x="10" y="3"/>
                      <a:pt x="10" y="1"/>
                    </a:cubicBezTo>
                    <a:close/>
                  </a:path>
                </a:pathLst>
              </a:custGeom>
              <a:grpFill/>
              <a:ln>
                <a:noFill/>
              </a:ln>
            </p:spPr>
            <p:txBody>
              <a:bodyPr vert="horz" wrap="square" lIns="91440" tIns="45720" rIns="91440" bIns="45720" numCol="1" anchor="t" anchorCtr="0" compatLnSpc="1"/>
              <a:lstStyle/>
              <a:p>
                <a:endParaRPr lang="zh-CN" altLang="en-US"/>
              </a:p>
            </p:txBody>
          </p:sp>
          <p:sp>
            <p:nvSpPr>
              <p:cNvPr id="34" name="Freeform 36"/>
              <p:cNvSpPr/>
              <p:nvPr/>
            </p:nvSpPr>
            <p:spPr bwMode="auto">
              <a:xfrm>
                <a:off x="3806825" y="2029558"/>
                <a:ext cx="90488" cy="46038"/>
              </a:xfrm>
              <a:custGeom>
                <a:avLst/>
                <a:gdLst>
                  <a:gd name="T0" fmla="*/ 13 w 14"/>
                  <a:gd name="T1" fmla="*/ 3 h 7"/>
                  <a:gd name="T2" fmla="*/ 9 w 14"/>
                  <a:gd name="T3" fmla="*/ 5 h 7"/>
                  <a:gd name="T4" fmla="*/ 5 w 14"/>
                  <a:gd name="T5" fmla="*/ 6 h 7"/>
                  <a:gd name="T6" fmla="*/ 1 w 14"/>
                  <a:gd name="T7" fmla="*/ 5 h 7"/>
                  <a:gd name="T8" fmla="*/ 2 w 14"/>
                  <a:gd name="T9" fmla="*/ 2 h 7"/>
                  <a:gd name="T10" fmla="*/ 5 w 14"/>
                  <a:gd name="T11" fmla="*/ 0 h 7"/>
                  <a:gd name="T12" fmla="*/ 13 w 14"/>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13" y="3"/>
                    </a:moveTo>
                    <a:cubicBezTo>
                      <a:pt x="14" y="6"/>
                      <a:pt x="11" y="5"/>
                      <a:pt x="9" y="5"/>
                    </a:cubicBezTo>
                    <a:cubicBezTo>
                      <a:pt x="9" y="5"/>
                      <a:pt x="6" y="7"/>
                      <a:pt x="5" y="6"/>
                    </a:cubicBezTo>
                    <a:cubicBezTo>
                      <a:pt x="5" y="5"/>
                      <a:pt x="3" y="6"/>
                      <a:pt x="1" y="5"/>
                    </a:cubicBezTo>
                    <a:cubicBezTo>
                      <a:pt x="0" y="2"/>
                      <a:pt x="6" y="3"/>
                      <a:pt x="2" y="2"/>
                    </a:cubicBezTo>
                    <a:cubicBezTo>
                      <a:pt x="3" y="1"/>
                      <a:pt x="5" y="2"/>
                      <a:pt x="5" y="0"/>
                    </a:cubicBezTo>
                    <a:cubicBezTo>
                      <a:pt x="8" y="1"/>
                      <a:pt x="11" y="1"/>
                      <a:pt x="13" y="3"/>
                    </a:cubicBezTo>
                    <a:close/>
                  </a:path>
                </a:pathLst>
              </a:custGeom>
              <a:grpFill/>
              <a:ln>
                <a:noFill/>
              </a:ln>
            </p:spPr>
            <p:txBody>
              <a:bodyPr vert="horz" wrap="square" lIns="91440" tIns="45720" rIns="91440" bIns="45720" numCol="1" anchor="t" anchorCtr="0" compatLnSpc="1"/>
              <a:lstStyle/>
              <a:p>
                <a:endParaRPr lang="zh-CN" altLang="en-US"/>
              </a:p>
            </p:txBody>
          </p:sp>
          <p:sp>
            <p:nvSpPr>
              <p:cNvPr id="35" name="Freeform 37"/>
              <p:cNvSpPr/>
              <p:nvPr/>
            </p:nvSpPr>
            <p:spPr bwMode="auto">
              <a:xfrm>
                <a:off x="3806825" y="2102583"/>
                <a:ext cx="46038" cy="19050"/>
              </a:xfrm>
              <a:custGeom>
                <a:avLst/>
                <a:gdLst>
                  <a:gd name="T0" fmla="*/ 5 w 7"/>
                  <a:gd name="T1" fmla="*/ 3 h 3"/>
                  <a:gd name="T2" fmla="*/ 1 w 7"/>
                  <a:gd name="T3" fmla="*/ 3 h 3"/>
                  <a:gd name="T4" fmla="*/ 5 w 7"/>
                  <a:gd name="T5" fmla="*/ 3 h 3"/>
                </a:gdLst>
                <a:ahLst/>
                <a:cxnLst>
                  <a:cxn ang="0">
                    <a:pos x="T0" y="T1"/>
                  </a:cxn>
                  <a:cxn ang="0">
                    <a:pos x="T2" y="T3"/>
                  </a:cxn>
                  <a:cxn ang="0">
                    <a:pos x="T4" y="T5"/>
                  </a:cxn>
                </a:cxnLst>
                <a:rect l="0" t="0" r="r" b="b"/>
                <a:pathLst>
                  <a:path w="7" h="3">
                    <a:moveTo>
                      <a:pt x="5" y="3"/>
                    </a:moveTo>
                    <a:cubicBezTo>
                      <a:pt x="3" y="1"/>
                      <a:pt x="4" y="3"/>
                      <a:pt x="1" y="3"/>
                    </a:cubicBezTo>
                    <a:cubicBezTo>
                      <a:pt x="0" y="0"/>
                      <a:pt x="7" y="0"/>
                      <a:pt x="5" y="3"/>
                    </a:cubicBezTo>
                    <a:close/>
                  </a:path>
                </a:pathLst>
              </a:custGeom>
              <a:grpFill/>
              <a:ln>
                <a:noFill/>
              </a:ln>
            </p:spPr>
            <p:txBody>
              <a:bodyPr vert="horz" wrap="square" lIns="91440" tIns="45720" rIns="91440" bIns="45720" numCol="1" anchor="t" anchorCtr="0" compatLnSpc="1"/>
              <a:lstStyle/>
              <a:p>
                <a:endParaRPr lang="zh-CN" altLang="en-US"/>
              </a:p>
            </p:txBody>
          </p:sp>
          <p:sp>
            <p:nvSpPr>
              <p:cNvPr id="36" name="Freeform 38"/>
              <p:cNvSpPr/>
              <p:nvPr/>
            </p:nvSpPr>
            <p:spPr bwMode="auto">
              <a:xfrm>
                <a:off x="3668713" y="2127983"/>
                <a:ext cx="46038" cy="33338"/>
              </a:xfrm>
              <a:custGeom>
                <a:avLst/>
                <a:gdLst>
                  <a:gd name="T0" fmla="*/ 6 w 7"/>
                  <a:gd name="T1" fmla="*/ 0 h 5"/>
                  <a:gd name="T2" fmla="*/ 7 w 7"/>
                  <a:gd name="T3" fmla="*/ 2 h 5"/>
                  <a:gd name="T4" fmla="*/ 3 w 7"/>
                  <a:gd name="T5" fmla="*/ 3 h 5"/>
                  <a:gd name="T6" fmla="*/ 0 w 7"/>
                  <a:gd name="T7" fmla="*/ 3 h 5"/>
                  <a:gd name="T8" fmla="*/ 6 w 7"/>
                  <a:gd name="T9" fmla="*/ 0 h 5"/>
                </a:gdLst>
                <a:ahLst/>
                <a:cxnLst>
                  <a:cxn ang="0">
                    <a:pos x="T0" y="T1"/>
                  </a:cxn>
                  <a:cxn ang="0">
                    <a:pos x="T2" y="T3"/>
                  </a:cxn>
                  <a:cxn ang="0">
                    <a:pos x="T4" y="T5"/>
                  </a:cxn>
                  <a:cxn ang="0">
                    <a:pos x="T6" y="T7"/>
                  </a:cxn>
                  <a:cxn ang="0">
                    <a:pos x="T8" y="T9"/>
                  </a:cxn>
                </a:cxnLst>
                <a:rect l="0" t="0" r="r" b="b"/>
                <a:pathLst>
                  <a:path w="7" h="5">
                    <a:moveTo>
                      <a:pt x="6" y="0"/>
                    </a:moveTo>
                    <a:cubicBezTo>
                      <a:pt x="6" y="2"/>
                      <a:pt x="6" y="2"/>
                      <a:pt x="7" y="2"/>
                    </a:cubicBezTo>
                    <a:cubicBezTo>
                      <a:pt x="7" y="4"/>
                      <a:pt x="4" y="3"/>
                      <a:pt x="3" y="3"/>
                    </a:cubicBezTo>
                    <a:cubicBezTo>
                      <a:pt x="2" y="5"/>
                      <a:pt x="3" y="3"/>
                      <a:pt x="0" y="3"/>
                    </a:cubicBezTo>
                    <a:cubicBezTo>
                      <a:pt x="1" y="2"/>
                      <a:pt x="2" y="0"/>
                      <a:pt x="6" y="0"/>
                    </a:cubicBezTo>
                    <a:close/>
                  </a:path>
                </a:pathLst>
              </a:custGeom>
              <a:grpFill/>
              <a:ln>
                <a:noFill/>
              </a:ln>
            </p:spPr>
            <p:txBody>
              <a:bodyPr vert="horz" wrap="square" lIns="91440" tIns="45720" rIns="91440" bIns="45720" numCol="1" anchor="t" anchorCtr="0" compatLnSpc="1"/>
              <a:lstStyle/>
              <a:p>
                <a:endParaRPr lang="zh-CN" altLang="en-US"/>
              </a:p>
            </p:txBody>
          </p:sp>
          <p:sp>
            <p:nvSpPr>
              <p:cNvPr id="37" name="Freeform 39"/>
              <p:cNvSpPr/>
              <p:nvPr/>
            </p:nvSpPr>
            <p:spPr bwMode="auto">
              <a:xfrm>
                <a:off x="3760788" y="2154971"/>
                <a:ext cx="19050" cy="33338"/>
              </a:xfrm>
              <a:custGeom>
                <a:avLst/>
                <a:gdLst>
                  <a:gd name="T0" fmla="*/ 1 w 3"/>
                  <a:gd name="T1" fmla="*/ 0 h 5"/>
                  <a:gd name="T2" fmla="*/ 3 w 3"/>
                  <a:gd name="T3" fmla="*/ 4 h 5"/>
                  <a:gd name="T4" fmla="*/ 1 w 3"/>
                  <a:gd name="T5" fmla="*/ 0 h 5"/>
                </a:gdLst>
                <a:ahLst/>
                <a:cxnLst>
                  <a:cxn ang="0">
                    <a:pos x="T0" y="T1"/>
                  </a:cxn>
                  <a:cxn ang="0">
                    <a:pos x="T2" y="T3"/>
                  </a:cxn>
                  <a:cxn ang="0">
                    <a:pos x="T4" y="T5"/>
                  </a:cxn>
                </a:cxnLst>
                <a:rect l="0" t="0" r="r" b="b"/>
                <a:pathLst>
                  <a:path w="3" h="5">
                    <a:moveTo>
                      <a:pt x="1" y="0"/>
                    </a:moveTo>
                    <a:cubicBezTo>
                      <a:pt x="2" y="1"/>
                      <a:pt x="3" y="2"/>
                      <a:pt x="3" y="4"/>
                    </a:cubicBezTo>
                    <a:cubicBezTo>
                      <a:pt x="0" y="5"/>
                      <a:pt x="1" y="2"/>
                      <a:pt x="1" y="0"/>
                    </a:cubicBezTo>
                    <a:close/>
                  </a:path>
                </a:pathLst>
              </a:custGeom>
              <a:grpFill/>
              <a:ln>
                <a:noFill/>
              </a:ln>
            </p:spPr>
            <p:txBody>
              <a:bodyPr vert="horz" wrap="square" lIns="91440" tIns="45720" rIns="91440" bIns="45720" numCol="1" anchor="t" anchorCtr="0" compatLnSpc="1"/>
              <a:lstStyle/>
              <a:p>
                <a:endParaRPr lang="zh-CN" altLang="en-US"/>
              </a:p>
            </p:txBody>
          </p:sp>
          <p:sp>
            <p:nvSpPr>
              <p:cNvPr id="38" name="Freeform 40"/>
              <p:cNvSpPr/>
              <p:nvPr/>
            </p:nvSpPr>
            <p:spPr bwMode="auto">
              <a:xfrm>
                <a:off x="5551488" y="2418496"/>
                <a:ext cx="111125" cy="131763"/>
              </a:xfrm>
              <a:custGeom>
                <a:avLst/>
                <a:gdLst>
                  <a:gd name="T0" fmla="*/ 7 w 17"/>
                  <a:gd name="T1" fmla="*/ 0 h 20"/>
                  <a:gd name="T2" fmla="*/ 7 w 17"/>
                  <a:gd name="T3" fmla="*/ 1 h 20"/>
                  <a:gd name="T4" fmla="*/ 14 w 17"/>
                  <a:gd name="T5" fmla="*/ 1 h 20"/>
                  <a:gd name="T6" fmla="*/ 17 w 17"/>
                  <a:gd name="T7" fmla="*/ 3 h 20"/>
                  <a:gd name="T8" fmla="*/ 16 w 17"/>
                  <a:gd name="T9" fmla="*/ 5 h 20"/>
                  <a:gd name="T10" fmla="*/ 14 w 17"/>
                  <a:gd name="T11" fmla="*/ 6 h 20"/>
                  <a:gd name="T12" fmla="*/ 16 w 17"/>
                  <a:gd name="T13" fmla="*/ 11 h 20"/>
                  <a:gd name="T14" fmla="*/ 15 w 17"/>
                  <a:gd name="T15" fmla="*/ 16 h 20"/>
                  <a:gd name="T16" fmla="*/ 10 w 17"/>
                  <a:gd name="T17" fmla="*/ 16 h 20"/>
                  <a:gd name="T18" fmla="*/ 9 w 17"/>
                  <a:gd name="T19" fmla="*/ 19 h 20"/>
                  <a:gd name="T20" fmla="*/ 7 w 17"/>
                  <a:gd name="T21" fmla="*/ 20 h 20"/>
                  <a:gd name="T22" fmla="*/ 2 w 17"/>
                  <a:gd name="T23" fmla="*/ 20 h 20"/>
                  <a:gd name="T24" fmla="*/ 4 w 17"/>
                  <a:gd name="T25" fmla="*/ 15 h 20"/>
                  <a:gd name="T26" fmla="*/ 4 w 17"/>
                  <a:gd name="T27" fmla="*/ 11 h 20"/>
                  <a:gd name="T28" fmla="*/ 2 w 17"/>
                  <a:gd name="T29" fmla="*/ 6 h 20"/>
                  <a:gd name="T30" fmla="*/ 6 w 17"/>
                  <a:gd name="T31" fmla="*/ 7 h 20"/>
                  <a:gd name="T32" fmla="*/ 7 w 17"/>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0">
                    <a:moveTo>
                      <a:pt x="7" y="0"/>
                    </a:moveTo>
                    <a:cubicBezTo>
                      <a:pt x="7" y="0"/>
                      <a:pt x="7" y="1"/>
                      <a:pt x="7" y="1"/>
                    </a:cubicBezTo>
                    <a:cubicBezTo>
                      <a:pt x="8" y="3"/>
                      <a:pt x="11" y="0"/>
                      <a:pt x="14" y="1"/>
                    </a:cubicBezTo>
                    <a:cubicBezTo>
                      <a:pt x="15" y="2"/>
                      <a:pt x="15" y="3"/>
                      <a:pt x="17" y="3"/>
                    </a:cubicBezTo>
                    <a:cubicBezTo>
                      <a:pt x="17" y="4"/>
                      <a:pt x="17" y="5"/>
                      <a:pt x="16" y="5"/>
                    </a:cubicBezTo>
                    <a:cubicBezTo>
                      <a:pt x="16" y="6"/>
                      <a:pt x="15" y="6"/>
                      <a:pt x="14" y="6"/>
                    </a:cubicBezTo>
                    <a:cubicBezTo>
                      <a:pt x="14" y="9"/>
                      <a:pt x="16" y="9"/>
                      <a:pt x="16" y="11"/>
                    </a:cubicBezTo>
                    <a:cubicBezTo>
                      <a:pt x="16" y="12"/>
                      <a:pt x="15" y="14"/>
                      <a:pt x="15" y="16"/>
                    </a:cubicBezTo>
                    <a:cubicBezTo>
                      <a:pt x="14" y="16"/>
                      <a:pt x="12" y="16"/>
                      <a:pt x="10" y="16"/>
                    </a:cubicBezTo>
                    <a:cubicBezTo>
                      <a:pt x="9" y="16"/>
                      <a:pt x="10" y="18"/>
                      <a:pt x="9" y="19"/>
                    </a:cubicBezTo>
                    <a:cubicBezTo>
                      <a:pt x="9" y="19"/>
                      <a:pt x="7" y="19"/>
                      <a:pt x="7" y="20"/>
                    </a:cubicBezTo>
                    <a:cubicBezTo>
                      <a:pt x="6" y="20"/>
                      <a:pt x="4" y="20"/>
                      <a:pt x="2" y="20"/>
                    </a:cubicBezTo>
                    <a:cubicBezTo>
                      <a:pt x="2" y="18"/>
                      <a:pt x="0" y="14"/>
                      <a:pt x="4" y="15"/>
                    </a:cubicBezTo>
                    <a:cubicBezTo>
                      <a:pt x="4" y="12"/>
                      <a:pt x="2" y="13"/>
                      <a:pt x="4" y="11"/>
                    </a:cubicBezTo>
                    <a:cubicBezTo>
                      <a:pt x="4" y="8"/>
                      <a:pt x="1" y="9"/>
                      <a:pt x="2" y="6"/>
                    </a:cubicBezTo>
                    <a:cubicBezTo>
                      <a:pt x="4" y="6"/>
                      <a:pt x="4" y="7"/>
                      <a:pt x="6" y="7"/>
                    </a:cubicBezTo>
                    <a:cubicBezTo>
                      <a:pt x="8" y="7"/>
                      <a:pt x="6" y="2"/>
                      <a:pt x="7" y="0"/>
                    </a:cubicBezTo>
                    <a:close/>
                  </a:path>
                </a:pathLst>
              </a:custGeom>
              <a:grpFill/>
              <a:ln>
                <a:noFill/>
              </a:ln>
            </p:spPr>
            <p:txBody>
              <a:bodyPr vert="horz" wrap="square" lIns="91440" tIns="45720" rIns="91440" bIns="45720" numCol="1" anchor="t" anchorCtr="0" compatLnSpc="1"/>
              <a:lstStyle/>
              <a:p>
                <a:endParaRPr lang="zh-CN" altLang="en-US"/>
              </a:p>
            </p:txBody>
          </p:sp>
          <p:sp>
            <p:nvSpPr>
              <p:cNvPr id="40" name="Freeform 42"/>
              <p:cNvSpPr/>
              <p:nvPr/>
            </p:nvSpPr>
            <p:spPr bwMode="auto">
              <a:xfrm>
                <a:off x="2422525" y="2450246"/>
                <a:ext cx="39688" cy="66675"/>
              </a:xfrm>
              <a:custGeom>
                <a:avLst/>
                <a:gdLst>
                  <a:gd name="T0" fmla="*/ 2 w 6"/>
                  <a:gd name="T1" fmla="*/ 0 h 10"/>
                  <a:gd name="T2" fmla="*/ 6 w 6"/>
                  <a:gd name="T3" fmla="*/ 7 h 10"/>
                  <a:gd name="T4" fmla="*/ 2 w 6"/>
                  <a:gd name="T5" fmla="*/ 5 h 10"/>
                  <a:gd name="T6" fmla="*/ 2 w 6"/>
                  <a:gd name="T7" fmla="*/ 0 h 10"/>
                </a:gdLst>
                <a:ahLst/>
                <a:cxnLst>
                  <a:cxn ang="0">
                    <a:pos x="T0" y="T1"/>
                  </a:cxn>
                  <a:cxn ang="0">
                    <a:pos x="T2" y="T3"/>
                  </a:cxn>
                  <a:cxn ang="0">
                    <a:pos x="T4" y="T5"/>
                  </a:cxn>
                  <a:cxn ang="0">
                    <a:pos x="T6" y="T7"/>
                  </a:cxn>
                </a:cxnLst>
                <a:rect l="0" t="0" r="r" b="b"/>
                <a:pathLst>
                  <a:path w="6" h="10">
                    <a:moveTo>
                      <a:pt x="2" y="0"/>
                    </a:moveTo>
                    <a:cubicBezTo>
                      <a:pt x="3" y="2"/>
                      <a:pt x="4" y="6"/>
                      <a:pt x="6" y="7"/>
                    </a:cubicBezTo>
                    <a:cubicBezTo>
                      <a:pt x="5" y="10"/>
                      <a:pt x="2" y="6"/>
                      <a:pt x="2" y="5"/>
                    </a:cubicBezTo>
                    <a:cubicBezTo>
                      <a:pt x="0" y="5"/>
                      <a:pt x="0" y="1"/>
                      <a:pt x="2" y="0"/>
                    </a:cubicBezTo>
                    <a:close/>
                  </a:path>
                </a:pathLst>
              </a:custGeom>
              <a:grpFill/>
              <a:ln>
                <a:noFill/>
              </a:ln>
            </p:spPr>
            <p:txBody>
              <a:bodyPr vert="horz" wrap="square" lIns="91440" tIns="45720" rIns="91440" bIns="45720" numCol="1" anchor="t" anchorCtr="0" compatLnSpc="1"/>
              <a:lstStyle/>
              <a:p>
                <a:endParaRPr lang="zh-CN" altLang="en-US"/>
              </a:p>
            </p:txBody>
          </p:sp>
          <p:sp>
            <p:nvSpPr>
              <p:cNvPr id="43" name="Freeform 45"/>
              <p:cNvSpPr/>
              <p:nvPr/>
            </p:nvSpPr>
            <p:spPr bwMode="auto">
              <a:xfrm>
                <a:off x="4291013" y="2556608"/>
                <a:ext cx="184150" cy="157163"/>
              </a:xfrm>
              <a:custGeom>
                <a:avLst/>
                <a:gdLst>
                  <a:gd name="T0" fmla="*/ 12 w 28"/>
                  <a:gd name="T1" fmla="*/ 0 h 24"/>
                  <a:gd name="T2" fmla="*/ 15 w 28"/>
                  <a:gd name="T3" fmla="*/ 2 h 24"/>
                  <a:gd name="T4" fmla="*/ 14 w 28"/>
                  <a:gd name="T5" fmla="*/ 6 h 24"/>
                  <a:gd name="T6" fmla="*/ 18 w 28"/>
                  <a:gd name="T7" fmla="*/ 8 h 24"/>
                  <a:gd name="T8" fmla="*/ 24 w 28"/>
                  <a:gd name="T9" fmla="*/ 10 h 24"/>
                  <a:gd name="T10" fmla="*/ 23 w 28"/>
                  <a:gd name="T11" fmla="*/ 14 h 24"/>
                  <a:gd name="T12" fmla="*/ 26 w 28"/>
                  <a:gd name="T13" fmla="*/ 15 h 24"/>
                  <a:gd name="T14" fmla="*/ 28 w 28"/>
                  <a:gd name="T15" fmla="*/ 18 h 24"/>
                  <a:gd name="T16" fmla="*/ 26 w 28"/>
                  <a:gd name="T17" fmla="*/ 22 h 24"/>
                  <a:gd name="T18" fmla="*/ 25 w 28"/>
                  <a:gd name="T19" fmla="*/ 20 h 24"/>
                  <a:gd name="T20" fmla="*/ 19 w 28"/>
                  <a:gd name="T21" fmla="*/ 20 h 24"/>
                  <a:gd name="T22" fmla="*/ 15 w 28"/>
                  <a:gd name="T23" fmla="*/ 24 h 24"/>
                  <a:gd name="T24" fmla="*/ 13 w 28"/>
                  <a:gd name="T25" fmla="*/ 21 h 24"/>
                  <a:gd name="T26" fmla="*/ 10 w 28"/>
                  <a:gd name="T27" fmla="*/ 20 h 24"/>
                  <a:gd name="T28" fmla="*/ 7 w 28"/>
                  <a:gd name="T29" fmla="*/ 18 h 24"/>
                  <a:gd name="T30" fmla="*/ 0 w 28"/>
                  <a:gd name="T31" fmla="*/ 18 h 24"/>
                  <a:gd name="T32" fmla="*/ 1 w 28"/>
                  <a:gd name="T33" fmla="*/ 15 h 24"/>
                  <a:gd name="T34" fmla="*/ 5 w 28"/>
                  <a:gd name="T35" fmla="*/ 13 h 24"/>
                  <a:gd name="T36" fmla="*/ 7 w 28"/>
                  <a:gd name="T37" fmla="*/ 9 h 24"/>
                  <a:gd name="T38" fmla="*/ 8 w 28"/>
                  <a:gd name="T39" fmla="*/ 4 h 24"/>
                  <a:gd name="T40" fmla="*/ 10 w 28"/>
                  <a:gd name="T41" fmla="*/ 4 h 24"/>
                  <a:gd name="T42" fmla="*/ 10 w 28"/>
                  <a:gd name="T43" fmla="*/ 2 h 24"/>
                  <a:gd name="T44" fmla="*/ 12 w 28"/>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4">
                    <a:moveTo>
                      <a:pt x="12" y="0"/>
                    </a:moveTo>
                    <a:cubicBezTo>
                      <a:pt x="14" y="1"/>
                      <a:pt x="14" y="2"/>
                      <a:pt x="15" y="2"/>
                    </a:cubicBezTo>
                    <a:cubicBezTo>
                      <a:pt x="15" y="4"/>
                      <a:pt x="12" y="4"/>
                      <a:pt x="14" y="6"/>
                    </a:cubicBezTo>
                    <a:cubicBezTo>
                      <a:pt x="14" y="8"/>
                      <a:pt x="17" y="7"/>
                      <a:pt x="18" y="8"/>
                    </a:cubicBezTo>
                    <a:cubicBezTo>
                      <a:pt x="19" y="8"/>
                      <a:pt x="20" y="11"/>
                      <a:pt x="24" y="10"/>
                    </a:cubicBezTo>
                    <a:cubicBezTo>
                      <a:pt x="24" y="12"/>
                      <a:pt x="26" y="13"/>
                      <a:pt x="23" y="14"/>
                    </a:cubicBezTo>
                    <a:cubicBezTo>
                      <a:pt x="23" y="15"/>
                      <a:pt x="25" y="14"/>
                      <a:pt x="26" y="15"/>
                    </a:cubicBezTo>
                    <a:cubicBezTo>
                      <a:pt x="27" y="15"/>
                      <a:pt x="25" y="19"/>
                      <a:pt x="28" y="18"/>
                    </a:cubicBezTo>
                    <a:cubicBezTo>
                      <a:pt x="28" y="20"/>
                      <a:pt x="25" y="19"/>
                      <a:pt x="26" y="22"/>
                    </a:cubicBezTo>
                    <a:cubicBezTo>
                      <a:pt x="25" y="22"/>
                      <a:pt x="25" y="21"/>
                      <a:pt x="25" y="20"/>
                    </a:cubicBezTo>
                    <a:cubicBezTo>
                      <a:pt x="21" y="21"/>
                      <a:pt x="22" y="21"/>
                      <a:pt x="19" y="20"/>
                    </a:cubicBezTo>
                    <a:cubicBezTo>
                      <a:pt x="18" y="22"/>
                      <a:pt x="15" y="22"/>
                      <a:pt x="15" y="24"/>
                    </a:cubicBezTo>
                    <a:cubicBezTo>
                      <a:pt x="13" y="24"/>
                      <a:pt x="14" y="22"/>
                      <a:pt x="13" y="21"/>
                    </a:cubicBezTo>
                    <a:cubicBezTo>
                      <a:pt x="13" y="21"/>
                      <a:pt x="11" y="21"/>
                      <a:pt x="10" y="20"/>
                    </a:cubicBezTo>
                    <a:cubicBezTo>
                      <a:pt x="10" y="20"/>
                      <a:pt x="9" y="18"/>
                      <a:pt x="7" y="18"/>
                    </a:cubicBezTo>
                    <a:cubicBezTo>
                      <a:pt x="4" y="17"/>
                      <a:pt x="3" y="19"/>
                      <a:pt x="0" y="18"/>
                    </a:cubicBezTo>
                    <a:cubicBezTo>
                      <a:pt x="1" y="18"/>
                      <a:pt x="1" y="16"/>
                      <a:pt x="1" y="15"/>
                    </a:cubicBezTo>
                    <a:cubicBezTo>
                      <a:pt x="4" y="16"/>
                      <a:pt x="2" y="12"/>
                      <a:pt x="5" y="13"/>
                    </a:cubicBezTo>
                    <a:cubicBezTo>
                      <a:pt x="3" y="10"/>
                      <a:pt x="6" y="10"/>
                      <a:pt x="7" y="9"/>
                    </a:cubicBezTo>
                    <a:cubicBezTo>
                      <a:pt x="7" y="8"/>
                      <a:pt x="6" y="6"/>
                      <a:pt x="8" y="4"/>
                    </a:cubicBezTo>
                    <a:cubicBezTo>
                      <a:pt x="8" y="4"/>
                      <a:pt x="9" y="4"/>
                      <a:pt x="10" y="4"/>
                    </a:cubicBezTo>
                    <a:cubicBezTo>
                      <a:pt x="10" y="4"/>
                      <a:pt x="9" y="3"/>
                      <a:pt x="10" y="2"/>
                    </a:cubicBezTo>
                    <a:cubicBezTo>
                      <a:pt x="11" y="2"/>
                      <a:pt x="13" y="2"/>
                      <a:pt x="12" y="0"/>
                    </a:cubicBezTo>
                    <a:close/>
                  </a:path>
                </a:pathLst>
              </a:custGeom>
              <a:grpFill/>
              <a:ln>
                <a:noFill/>
              </a:ln>
            </p:spPr>
            <p:txBody>
              <a:bodyPr vert="horz" wrap="square" lIns="91440" tIns="45720" rIns="91440" bIns="45720" numCol="1" anchor="t" anchorCtr="0" compatLnSpc="1"/>
              <a:lstStyle/>
              <a:p>
                <a:endParaRPr lang="zh-CN" altLang="en-US"/>
              </a:p>
            </p:txBody>
          </p:sp>
          <p:sp>
            <p:nvSpPr>
              <p:cNvPr id="44" name="Freeform 46"/>
              <p:cNvSpPr/>
              <p:nvPr/>
            </p:nvSpPr>
            <p:spPr bwMode="auto">
              <a:xfrm>
                <a:off x="4192588" y="2608996"/>
                <a:ext cx="39688" cy="39688"/>
              </a:xfrm>
              <a:custGeom>
                <a:avLst/>
                <a:gdLst>
                  <a:gd name="T0" fmla="*/ 0 w 6"/>
                  <a:gd name="T1" fmla="*/ 0 h 6"/>
                  <a:gd name="T2" fmla="*/ 6 w 6"/>
                  <a:gd name="T3" fmla="*/ 3 h 6"/>
                  <a:gd name="T4" fmla="*/ 0 w 6"/>
                  <a:gd name="T5" fmla="*/ 0 h 6"/>
                </a:gdLst>
                <a:ahLst/>
                <a:cxnLst>
                  <a:cxn ang="0">
                    <a:pos x="T0" y="T1"/>
                  </a:cxn>
                  <a:cxn ang="0">
                    <a:pos x="T2" y="T3"/>
                  </a:cxn>
                  <a:cxn ang="0">
                    <a:pos x="T4" y="T5"/>
                  </a:cxn>
                </a:cxnLst>
                <a:rect l="0" t="0" r="r" b="b"/>
                <a:pathLst>
                  <a:path w="6" h="6">
                    <a:moveTo>
                      <a:pt x="0" y="0"/>
                    </a:moveTo>
                    <a:cubicBezTo>
                      <a:pt x="3" y="0"/>
                      <a:pt x="3" y="3"/>
                      <a:pt x="6" y="3"/>
                    </a:cubicBezTo>
                    <a:cubicBezTo>
                      <a:pt x="6" y="6"/>
                      <a:pt x="0" y="3"/>
                      <a:pt x="0" y="0"/>
                    </a:cubicBezTo>
                    <a:close/>
                  </a:path>
                </a:pathLst>
              </a:custGeom>
              <a:grpFill/>
              <a:ln>
                <a:noFill/>
              </a:ln>
            </p:spPr>
            <p:txBody>
              <a:bodyPr vert="horz" wrap="square" lIns="91440" tIns="45720" rIns="91440" bIns="45720" numCol="1" anchor="t" anchorCtr="0" compatLnSpc="1"/>
              <a:lstStyle/>
              <a:p>
                <a:endParaRPr lang="zh-CN" altLang="en-US"/>
              </a:p>
            </p:txBody>
          </p:sp>
          <p:sp>
            <p:nvSpPr>
              <p:cNvPr id="79" name="Freeform 81"/>
              <p:cNvSpPr/>
              <p:nvPr/>
            </p:nvSpPr>
            <p:spPr bwMode="auto">
              <a:xfrm>
                <a:off x="3957638" y="1089758"/>
                <a:ext cx="1541463" cy="1150938"/>
              </a:xfrm>
              <a:custGeom>
                <a:avLst/>
                <a:gdLst>
                  <a:gd name="T0" fmla="*/ 166 w 235"/>
                  <a:gd name="T1" fmla="*/ 19 h 175"/>
                  <a:gd name="T2" fmla="*/ 176 w 235"/>
                  <a:gd name="T3" fmla="*/ 20 h 175"/>
                  <a:gd name="T4" fmla="*/ 189 w 235"/>
                  <a:gd name="T5" fmla="*/ 17 h 175"/>
                  <a:gd name="T6" fmla="*/ 197 w 235"/>
                  <a:gd name="T7" fmla="*/ 18 h 175"/>
                  <a:gd name="T8" fmla="*/ 196 w 235"/>
                  <a:gd name="T9" fmla="*/ 21 h 175"/>
                  <a:gd name="T10" fmla="*/ 221 w 235"/>
                  <a:gd name="T11" fmla="*/ 16 h 175"/>
                  <a:gd name="T12" fmla="*/ 234 w 235"/>
                  <a:gd name="T13" fmla="*/ 19 h 175"/>
                  <a:gd name="T14" fmla="*/ 217 w 235"/>
                  <a:gd name="T15" fmla="*/ 28 h 175"/>
                  <a:gd name="T16" fmla="*/ 212 w 235"/>
                  <a:gd name="T17" fmla="*/ 34 h 175"/>
                  <a:gd name="T18" fmla="*/ 204 w 235"/>
                  <a:gd name="T19" fmla="*/ 44 h 175"/>
                  <a:gd name="T20" fmla="*/ 206 w 235"/>
                  <a:gd name="T21" fmla="*/ 53 h 175"/>
                  <a:gd name="T22" fmla="*/ 200 w 235"/>
                  <a:gd name="T23" fmla="*/ 61 h 175"/>
                  <a:gd name="T24" fmla="*/ 207 w 235"/>
                  <a:gd name="T25" fmla="*/ 73 h 175"/>
                  <a:gd name="T26" fmla="*/ 201 w 235"/>
                  <a:gd name="T27" fmla="*/ 81 h 175"/>
                  <a:gd name="T28" fmla="*/ 194 w 235"/>
                  <a:gd name="T29" fmla="*/ 89 h 175"/>
                  <a:gd name="T30" fmla="*/ 204 w 235"/>
                  <a:gd name="T31" fmla="*/ 106 h 175"/>
                  <a:gd name="T32" fmla="*/ 188 w 235"/>
                  <a:gd name="T33" fmla="*/ 104 h 175"/>
                  <a:gd name="T34" fmla="*/ 187 w 235"/>
                  <a:gd name="T35" fmla="*/ 110 h 175"/>
                  <a:gd name="T36" fmla="*/ 181 w 235"/>
                  <a:gd name="T37" fmla="*/ 119 h 175"/>
                  <a:gd name="T38" fmla="*/ 166 w 235"/>
                  <a:gd name="T39" fmla="*/ 123 h 175"/>
                  <a:gd name="T40" fmla="*/ 158 w 235"/>
                  <a:gd name="T41" fmla="*/ 128 h 175"/>
                  <a:gd name="T42" fmla="*/ 153 w 235"/>
                  <a:gd name="T43" fmla="*/ 134 h 175"/>
                  <a:gd name="T44" fmla="*/ 132 w 235"/>
                  <a:gd name="T45" fmla="*/ 139 h 175"/>
                  <a:gd name="T46" fmla="*/ 126 w 235"/>
                  <a:gd name="T47" fmla="*/ 148 h 175"/>
                  <a:gd name="T48" fmla="*/ 121 w 235"/>
                  <a:gd name="T49" fmla="*/ 156 h 175"/>
                  <a:gd name="T50" fmla="*/ 119 w 235"/>
                  <a:gd name="T51" fmla="*/ 163 h 175"/>
                  <a:gd name="T52" fmla="*/ 106 w 235"/>
                  <a:gd name="T53" fmla="*/ 171 h 175"/>
                  <a:gd name="T54" fmla="*/ 93 w 235"/>
                  <a:gd name="T55" fmla="*/ 164 h 175"/>
                  <a:gd name="T56" fmla="*/ 85 w 235"/>
                  <a:gd name="T57" fmla="*/ 155 h 175"/>
                  <a:gd name="T58" fmla="*/ 81 w 235"/>
                  <a:gd name="T59" fmla="*/ 148 h 175"/>
                  <a:gd name="T60" fmla="*/ 77 w 235"/>
                  <a:gd name="T61" fmla="*/ 134 h 175"/>
                  <a:gd name="T62" fmla="*/ 79 w 235"/>
                  <a:gd name="T63" fmla="*/ 129 h 175"/>
                  <a:gd name="T64" fmla="*/ 85 w 235"/>
                  <a:gd name="T65" fmla="*/ 121 h 175"/>
                  <a:gd name="T66" fmla="*/ 82 w 235"/>
                  <a:gd name="T67" fmla="*/ 112 h 175"/>
                  <a:gd name="T68" fmla="*/ 83 w 235"/>
                  <a:gd name="T69" fmla="*/ 104 h 175"/>
                  <a:gd name="T70" fmla="*/ 74 w 235"/>
                  <a:gd name="T71" fmla="*/ 101 h 175"/>
                  <a:gd name="T72" fmla="*/ 67 w 235"/>
                  <a:gd name="T73" fmla="*/ 89 h 175"/>
                  <a:gd name="T74" fmla="*/ 61 w 235"/>
                  <a:gd name="T75" fmla="*/ 75 h 175"/>
                  <a:gd name="T76" fmla="*/ 43 w 235"/>
                  <a:gd name="T77" fmla="*/ 67 h 175"/>
                  <a:gd name="T78" fmla="*/ 19 w 235"/>
                  <a:gd name="T79" fmla="*/ 68 h 175"/>
                  <a:gd name="T80" fmla="*/ 19 w 235"/>
                  <a:gd name="T81" fmla="*/ 62 h 175"/>
                  <a:gd name="T82" fmla="*/ 10 w 235"/>
                  <a:gd name="T83" fmla="*/ 53 h 175"/>
                  <a:gd name="T84" fmla="*/ 15 w 235"/>
                  <a:gd name="T85" fmla="*/ 45 h 175"/>
                  <a:gd name="T86" fmla="*/ 26 w 235"/>
                  <a:gd name="T87" fmla="*/ 40 h 175"/>
                  <a:gd name="T88" fmla="*/ 28 w 235"/>
                  <a:gd name="T89" fmla="*/ 34 h 175"/>
                  <a:gd name="T90" fmla="*/ 25 w 235"/>
                  <a:gd name="T91" fmla="*/ 31 h 175"/>
                  <a:gd name="T92" fmla="*/ 34 w 235"/>
                  <a:gd name="T93" fmla="*/ 28 h 175"/>
                  <a:gd name="T94" fmla="*/ 43 w 235"/>
                  <a:gd name="T95" fmla="*/ 18 h 175"/>
                  <a:gd name="T96" fmla="*/ 72 w 235"/>
                  <a:gd name="T97" fmla="*/ 14 h 175"/>
                  <a:gd name="T98" fmla="*/ 85 w 235"/>
                  <a:gd name="T99" fmla="*/ 18 h 175"/>
                  <a:gd name="T100" fmla="*/ 98 w 235"/>
                  <a:gd name="T101" fmla="*/ 11 h 175"/>
                  <a:gd name="T102" fmla="*/ 109 w 235"/>
                  <a:gd name="T103" fmla="*/ 12 h 175"/>
                  <a:gd name="T104" fmla="*/ 113 w 235"/>
                  <a:gd name="T105" fmla="*/ 6 h 175"/>
                  <a:gd name="T106" fmla="*/ 135 w 235"/>
                  <a:gd name="T107" fmla="*/ 1 h 175"/>
                  <a:gd name="T108" fmla="*/ 166 w 235"/>
                  <a:gd name="T109" fmla="*/ 0 h 175"/>
                  <a:gd name="T110" fmla="*/ 188 w 235"/>
                  <a:gd name="T111" fmla="*/ 8 h 175"/>
                  <a:gd name="T112" fmla="*/ 196 w 235"/>
                  <a:gd name="T113" fmla="*/ 13 h 175"/>
                  <a:gd name="T114" fmla="*/ 164 w 235"/>
                  <a:gd name="T115" fmla="*/ 1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5" h="175">
                    <a:moveTo>
                      <a:pt x="159" y="17"/>
                    </a:moveTo>
                    <a:cubicBezTo>
                      <a:pt x="159" y="18"/>
                      <a:pt x="161" y="18"/>
                      <a:pt x="161" y="19"/>
                    </a:cubicBezTo>
                    <a:cubicBezTo>
                      <a:pt x="162" y="20"/>
                      <a:pt x="163" y="18"/>
                      <a:pt x="164" y="18"/>
                    </a:cubicBezTo>
                    <a:cubicBezTo>
                      <a:pt x="165" y="18"/>
                      <a:pt x="165" y="19"/>
                      <a:pt x="166" y="19"/>
                    </a:cubicBezTo>
                    <a:cubicBezTo>
                      <a:pt x="167" y="19"/>
                      <a:pt x="168" y="18"/>
                      <a:pt x="168" y="18"/>
                    </a:cubicBezTo>
                    <a:cubicBezTo>
                      <a:pt x="169" y="18"/>
                      <a:pt x="170" y="18"/>
                      <a:pt x="171" y="18"/>
                    </a:cubicBezTo>
                    <a:cubicBezTo>
                      <a:pt x="175" y="17"/>
                      <a:pt x="179" y="16"/>
                      <a:pt x="182" y="17"/>
                    </a:cubicBezTo>
                    <a:cubicBezTo>
                      <a:pt x="181" y="19"/>
                      <a:pt x="177" y="18"/>
                      <a:pt x="176" y="20"/>
                    </a:cubicBezTo>
                    <a:cubicBezTo>
                      <a:pt x="176" y="22"/>
                      <a:pt x="178" y="20"/>
                      <a:pt x="178" y="20"/>
                    </a:cubicBezTo>
                    <a:cubicBezTo>
                      <a:pt x="180" y="20"/>
                      <a:pt x="180" y="21"/>
                      <a:pt x="183" y="20"/>
                    </a:cubicBezTo>
                    <a:cubicBezTo>
                      <a:pt x="183" y="20"/>
                      <a:pt x="184" y="19"/>
                      <a:pt x="185" y="19"/>
                    </a:cubicBezTo>
                    <a:cubicBezTo>
                      <a:pt x="185" y="19"/>
                      <a:pt x="189" y="17"/>
                      <a:pt x="189" y="17"/>
                    </a:cubicBezTo>
                    <a:cubicBezTo>
                      <a:pt x="191" y="20"/>
                      <a:pt x="188" y="16"/>
                      <a:pt x="190" y="16"/>
                    </a:cubicBezTo>
                    <a:cubicBezTo>
                      <a:pt x="191" y="16"/>
                      <a:pt x="193" y="16"/>
                      <a:pt x="193" y="16"/>
                    </a:cubicBezTo>
                    <a:cubicBezTo>
                      <a:pt x="194" y="16"/>
                      <a:pt x="195" y="15"/>
                      <a:pt x="198" y="15"/>
                    </a:cubicBezTo>
                    <a:cubicBezTo>
                      <a:pt x="198" y="17"/>
                      <a:pt x="198" y="18"/>
                      <a:pt x="197" y="18"/>
                    </a:cubicBezTo>
                    <a:cubicBezTo>
                      <a:pt x="197" y="19"/>
                      <a:pt x="196" y="19"/>
                      <a:pt x="195" y="20"/>
                    </a:cubicBezTo>
                    <a:cubicBezTo>
                      <a:pt x="194" y="21"/>
                      <a:pt x="194" y="23"/>
                      <a:pt x="191" y="23"/>
                    </a:cubicBezTo>
                    <a:cubicBezTo>
                      <a:pt x="192" y="26"/>
                      <a:pt x="193" y="22"/>
                      <a:pt x="195" y="23"/>
                    </a:cubicBezTo>
                    <a:cubicBezTo>
                      <a:pt x="196" y="23"/>
                      <a:pt x="196" y="21"/>
                      <a:pt x="196" y="21"/>
                    </a:cubicBezTo>
                    <a:cubicBezTo>
                      <a:pt x="197" y="20"/>
                      <a:pt x="201" y="21"/>
                      <a:pt x="201" y="19"/>
                    </a:cubicBezTo>
                    <a:cubicBezTo>
                      <a:pt x="203" y="22"/>
                      <a:pt x="209" y="18"/>
                      <a:pt x="210" y="20"/>
                    </a:cubicBezTo>
                    <a:cubicBezTo>
                      <a:pt x="211" y="19"/>
                      <a:pt x="212" y="18"/>
                      <a:pt x="213" y="17"/>
                    </a:cubicBezTo>
                    <a:cubicBezTo>
                      <a:pt x="216" y="18"/>
                      <a:pt x="218" y="16"/>
                      <a:pt x="221" y="16"/>
                    </a:cubicBezTo>
                    <a:cubicBezTo>
                      <a:pt x="221" y="16"/>
                      <a:pt x="221" y="17"/>
                      <a:pt x="222" y="17"/>
                    </a:cubicBezTo>
                    <a:cubicBezTo>
                      <a:pt x="223" y="17"/>
                      <a:pt x="226" y="17"/>
                      <a:pt x="227" y="17"/>
                    </a:cubicBezTo>
                    <a:cubicBezTo>
                      <a:pt x="228" y="19"/>
                      <a:pt x="227" y="17"/>
                      <a:pt x="229" y="17"/>
                    </a:cubicBezTo>
                    <a:cubicBezTo>
                      <a:pt x="230" y="18"/>
                      <a:pt x="232" y="20"/>
                      <a:pt x="234" y="19"/>
                    </a:cubicBezTo>
                    <a:cubicBezTo>
                      <a:pt x="235" y="21"/>
                      <a:pt x="233" y="20"/>
                      <a:pt x="232" y="21"/>
                    </a:cubicBezTo>
                    <a:cubicBezTo>
                      <a:pt x="232" y="21"/>
                      <a:pt x="231" y="23"/>
                      <a:pt x="230" y="23"/>
                    </a:cubicBezTo>
                    <a:cubicBezTo>
                      <a:pt x="228" y="24"/>
                      <a:pt x="224" y="24"/>
                      <a:pt x="224" y="27"/>
                    </a:cubicBezTo>
                    <a:cubicBezTo>
                      <a:pt x="221" y="27"/>
                      <a:pt x="218" y="26"/>
                      <a:pt x="217" y="28"/>
                    </a:cubicBezTo>
                    <a:cubicBezTo>
                      <a:pt x="218" y="29"/>
                      <a:pt x="220" y="30"/>
                      <a:pt x="216" y="30"/>
                    </a:cubicBezTo>
                    <a:cubicBezTo>
                      <a:pt x="216" y="31"/>
                      <a:pt x="218" y="30"/>
                      <a:pt x="219" y="31"/>
                    </a:cubicBezTo>
                    <a:cubicBezTo>
                      <a:pt x="218" y="33"/>
                      <a:pt x="213" y="33"/>
                      <a:pt x="212" y="36"/>
                    </a:cubicBezTo>
                    <a:cubicBezTo>
                      <a:pt x="211" y="36"/>
                      <a:pt x="213" y="35"/>
                      <a:pt x="212" y="34"/>
                    </a:cubicBezTo>
                    <a:cubicBezTo>
                      <a:pt x="212" y="34"/>
                      <a:pt x="209" y="36"/>
                      <a:pt x="208" y="36"/>
                    </a:cubicBezTo>
                    <a:cubicBezTo>
                      <a:pt x="208" y="37"/>
                      <a:pt x="209" y="37"/>
                      <a:pt x="209" y="37"/>
                    </a:cubicBezTo>
                    <a:cubicBezTo>
                      <a:pt x="207" y="39"/>
                      <a:pt x="208" y="39"/>
                      <a:pt x="208" y="42"/>
                    </a:cubicBezTo>
                    <a:cubicBezTo>
                      <a:pt x="207" y="43"/>
                      <a:pt x="204" y="43"/>
                      <a:pt x="204" y="44"/>
                    </a:cubicBezTo>
                    <a:cubicBezTo>
                      <a:pt x="203" y="44"/>
                      <a:pt x="204" y="46"/>
                      <a:pt x="204" y="47"/>
                    </a:cubicBezTo>
                    <a:cubicBezTo>
                      <a:pt x="203" y="48"/>
                      <a:pt x="201" y="47"/>
                      <a:pt x="200" y="48"/>
                    </a:cubicBezTo>
                    <a:cubicBezTo>
                      <a:pt x="200" y="49"/>
                      <a:pt x="202" y="49"/>
                      <a:pt x="202" y="51"/>
                    </a:cubicBezTo>
                    <a:cubicBezTo>
                      <a:pt x="202" y="53"/>
                      <a:pt x="205" y="52"/>
                      <a:pt x="206" y="53"/>
                    </a:cubicBezTo>
                    <a:cubicBezTo>
                      <a:pt x="206" y="53"/>
                      <a:pt x="205" y="54"/>
                      <a:pt x="206" y="54"/>
                    </a:cubicBezTo>
                    <a:cubicBezTo>
                      <a:pt x="206" y="55"/>
                      <a:pt x="208" y="55"/>
                      <a:pt x="208" y="55"/>
                    </a:cubicBezTo>
                    <a:cubicBezTo>
                      <a:pt x="208" y="57"/>
                      <a:pt x="210" y="57"/>
                      <a:pt x="209" y="59"/>
                    </a:cubicBezTo>
                    <a:cubicBezTo>
                      <a:pt x="206" y="60"/>
                      <a:pt x="204" y="59"/>
                      <a:pt x="200" y="61"/>
                    </a:cubicBezTo>
                    <a:cubicBezTo>
                      <a:pt x="202" y="63"/>
                      <a:pt x="204" y="66"/>
                      <a:pt x="209" y="66"/>
                    </a:cubicBezTo>
                    <a:cubicBezTo>
                      <a:pt x="209" y="67"/>
                      <a:pt x="210" y="68"/>
                      <a:pt x="211" y="68"/>
                    </a:cubicBezTo>
                    <a:cubicBezTo>
                      <a:pt x="212" y="70"/>
                      <a:pt x="210" y="69"/>
                      <a:pt x="209" y="71"/>
                    </a:cubicBezTo>
                    <a:cubicBezTo>
                      <a:pt x="209" y="72"/>
                      <a:pt x="208" y="73"/>
                      <a:pt x="207" y="73"/>
                    </a:cubicBezTo>
                    <a:cubicBezTo>
                      <a:pt x="206" y="76"/>
                      <a:pt x="210" y="74"/>
                      <a:pt x="209" y="77"/>
                    </a:cubicBezTo>
                    <a:cubicBezTo>
                      <a:pt x="208" y="77"/>
                      <a:pt x="207" y="78"/>
                      <a:pt x="208" y="78"/>
                    </a:cubicBezTo>
                    <a:cubicBezTo>
                      <a:pt x="208" y="81"/>
                      <a:pt x="205" y="78"/>
                      <a:pt x="204" y="78"/>
                    </a:cubicBezTo>
                    <a:cubicBezTo>
                      <a:pt x="202" y="78"/>
                      <a:pt x="203" y="81"/>
                      <a:pt x="201" y="81"/>
                    </a:cubicBezTo>
                    <a:cubicBezTo>
                      <a:pt x="201" y="83"/>
                      <a:pt x="202" y="84"/>
                      <a:pt x="203" y="84"/>
                    </a:cubicBezTo>
                    <a:cubicBezTo>
                      <a:pt x="202" y="85"/>
                      <a:pt x="200" y="85"/>
                      <a:pt x="199" y="85"/>
                    </a:cubicBezTo>
                    <a:cubicBezTo>
                      <a:pt x="196" y="86"/>
                      <a:pt x="194" y="88"/>
                      <a:pt x="191" y="88"/>
                    </a:cubicBezTo>
                    <a:cubicBezTo>
                      <a:pt x="191" y="89"/>
                      <a:pt x="193" y="88"/>
                      <a:pt x="194" y="89"/>
                    </a:cubicBezTo>
                    <a:cubicBezTo>
                      <a:pt x="195" y="89"/>
                      <a:pt x="196" y="93"/>
                      <a:pt x="198" y="92"/>
                    </a:cubicBezTo>
                    <a:cubicBezTo>
                      <a:pt x="199" y="94"/>
                      <a:pt x="196" y="94"/>
                      <a:pt x="196" y="95"/>
                    </a:cubicBezTo>
                    <a:cubicBezTo>
                      <a:pt x="196" y="96"/>
                      <a:pt x="197" y="99"/>
                      <a:pt x="195" y="99"/>
                    </a:cubicBezTo>
                    <a:cubicBezTo>
                      <a:pt x="196" y="103"/>
                      <a:pt x="203" y="102"/>
                      <a:pt x="204" y="106"/>
                    </a:cubicBezTo>
                    <a:cubicBezTo>
                      <a:pt x="202" y="106"/>
                      <a:pt x="200" y="106"/>
                      <a:pt x="200" y="105"/>
                    </a:cubicBezTo>
                    <a:cubicBezTo>
                      <a:pt x="199" y="105"/>
                      <a:pt x="199" y="106"/>
                      <a:pt x="200" y="106"/>
                    </a:cubicBezTo>
                    <a:cubicBezTo>
                      <a:pt x="197" y="109"/>
                      <a:pt x="196" y="108"/>
                      <a:pt x="191" y="108"/>
                    </a:cubicBezTo>
                    <a:cubicBezTo>
                      <a:pt x="193" y="104"/>
                      <a:pt x="187" y="108"/>
                      <a:pt x="188" y="104"/>
                    </a:cubicBezTo>
                    <a:cubicBezTo>
                      <a:pt x="186" y="103"/>
                      <a:pt x="186" y="106"/>
                      <a:pt x="183" y="105"/>
                    </a:cubicBezTo>
                    <a:cubicBezTo>
                      <a:pt x="184" y="106"/>
                      <a:pt x="184" y="107"/>
                      <a:pt x="182" y="107"/>
                    </a:cubicBezTo>
                    <a:cubicBezTo>
                      <a:pt x="182" y="108"/>
                      <a:pt x="187" y="108"/>
                      <a:pt x="183" y="109"/>
                    </a:cubicBezTo>
                    <a:cubicBezTo>
                      <a:pt x="184" y="111"/>
                      <a:pt x="186" y="110"/>
                      <a:pt x="187" y="110"/>
                    </a:cubicBezTo>
                    <a:cubicBezTo>
                      <a:pt x="190" y="110"/>
                      <a:pt x="192" y="111"/>
                      <a:pt x="195" y="111"/>
                    </a:cubicBezTo>
                    <a:cubicBezTo>
                      <a:pt x="193" y="114"/>
                      <a:pt x="191" y="116"/>
                      <a:pt x="188" y="118"/>
                    </a:cubicBezTo>
                    <a:cubicBezTo>
                      <a:pt x="186" y="118"/>
                      <a:pt x="184" y="119"/>
                      <a:pt x="183" y="119"/>
                    </a:cubicBezTo>
                    <a:cubicBezTo>
                      <a:pt x="182" y="119"/>
                      <a:pt x="181" y="119"/>
                      <a:pt x="181" y="119"/>
                    </a:cubicBezTo>
                    <a:cubicBezTo>
                      <a:pt x="180" y="120"/>
                      <a:pt x="180" y="119"/>
                      <a:pt x="179" y="119"/>
                    </a:cubicBezTo>
                    <a:cubicBezTo>
                      <a:pt x="176" y="119"/>
                      <a:pt x="174" y="121"/>
                      <a:pt x="170" y="121"/>
                    </a:cubicBezTo>
                    <a:cubicBezTo>
                      <a:pt x="169" y="121"/>
                      <a:pt x="170" y="122"/>
                      <a:pt x="170" y="122"/>
                    </a:cubicBezTo>
                    <a:cubicBezTo>
                      <a:pt x="169" y="124"/>
                      <a:pt x="169" y="123"/>
                      <a:pt x="166" y="123"/>
                    </a:cubicBezTo>
                    <a:cubicBezTo>
                      <a:pt x="166" y="124"/>
                      <a:pt x="167" y="124"/>
                      <a:pt x="167" y="124"/>
                    </a:cubicBezTo>
                    <a:cubicBezTo>
                      <a:pt x="167" y="126"/>
                      <a:pt x="160" y="126"/>
                      <a:pt x="162" y="123"/>
                    </a:cubicBezTo>
                    <a:cubicBezTo>
                      <a:pt x="161" y="124"/>
                      <a:pt x="158" y="123"/>
                      <a:pt x="158" y="124"/>
                    </a:cubicBezTo>
                    <a:cubicBezTo>
                      <a:pt x="157" y="125"/>
                      <a:pt x="159" y="127"/>
                      <a:pt x="158" y="128"/>
                    </a:cubicBezTo>
                    <a:cubicBezTo>
                      <a:pt x="158" y="128"/>
                      <a:pt x="155" y="127"/>
                      <a:pt x="155" y="128"/>
                    </a:cubicBezTo>
                    <a:cubicBezTo>
                      <a:pt x="155" y="128"/>
                      <a:pt x="157" y="130"/>
                      <a:pt x="156" y="131"/>
                    </a:cubicBezTo>
                    <a:cubicBezTo>
                      <a:pt x="155" y="132"/>
                      <a:pt x="154" y="131"/>
                      <a:pt x="153" y="131"/>
                    </a:cubicBezTo>
                    <a:cubicBezTo>
                      <a:pt x="153" y="132"/>
                      <a:pt x="153" y="133"/>
                      <a:pt x="153" y="134"/>
                    </a:cubicBezTo>
                    <a:cubicBezTo>
                      <a:pt x="153" y="134"/>
                      <a:pt x="152" y="133"/>
                      <a:pt x="151" y="134"/>
                    </a:cubicBezTo>
                    <a:cubicBezTo>
                      <a:pt x="150" y="134"/>
                      <a:pt x="151" y="135"/>
                      <a:pt x="150" y="136"/>
                    </a:cubicBezTo>
                    <a:cubicBezTo>
                      <a:pt x="149" y="136"/>
                      <a:pt x="145" y="135"/>
                      <a:pt x="145" y="138"/>
                    </a:cubicBezTo>
                    <a:cubicBezTo>
                      <a:pt x="142" y="139"/>
                      <a:pt x="137" y="140"/>
                      <a:pt x="132" y="139"/>
                    </a:cubicBezTo>
                    <a:cubicBezTo>
                      <a:pt x="130" y="141"/>
                      <a:pt x="129" y="146"/>
                      <a:pt x="126" y="143"/>
                    </a:cubicBezTo>
                    <a:cubicBezTo>
                      <a:pt x="127" y="144"/>
                      <a:pt x="128" y="145"/>
                      <a:pt x="127" y="146"/>
                    </a:cubicBezTo>
                    <a:cubicBezTo>
                      <a:pt x="127" y="146"/>
                      <a:pt x="126" y="146"/>
                      <a:pt x="125" y="146"/>
                    </a:cubicBezTo>
                    <a:cubicBezTo>
                      <a:pt x="125" y="146"/>
                      <a:pt x="126" y="147"/>
                      <a:pt x="126" y="148"/>
                    </a:cubicBezTo>
                    <a:cubicBezTo>
                      <a:pt x="126" y="148"/>
                      <a:pt x="125" y="148"/>
                      <a:pt x="125" y="149"/>
                    </a:cubicBezTo>
                    <a:cubicBezTo>
                      <a:pt x="125" y="150"/>
                      <a:pt x="123" y="152"/>
                      <a:pt x="124" y="153"/>
                    </a:cubicBezTo>
                    <a:cubicBezTo>
                      <a:pt x="125" y="154"/>
                      <a:pt x="123" y="153"/>
                      <a:pt x="123" y="154"/>
                    </a:cubicBezTo>
                    <a:cubicBezTo>
                      <a:pt x="122" y="154"/>
                      <a:pt x="121" y="155"/>
                      <a:pt x="121" y="156"/>
                    </a:cubicBezTo>
                    <a:cubicBezTo>
                      <a:pt x="120" y="156"/>
                      <a:pt x="121" y="157"/>
                      <a:pt x="121" y="158"/>
                    </a:cubicBezTo>
                    <a:cubicBezTo>
                      <a:pt x="119" y="159"/>
                      <a:pt x="120" y="160"/>
                      <a:pt x="120" y="161"/>
                    </a:cubicBezTo>
                    <a:cubicBezTo>
                      <a:pt x="120" y="162"/>
                      <a:pt x="118" y="161"/>
                      <a:pt x="118" y="161"/>
                    </a:cubicBezTo>
                    <a:cubicBezTo>
                      <a:pt x="118" y="162"/>
                      <a:pt x="119" y="163"/>
                      <a:pt x="119" y="163"/>
                    </a:cubicBezTo>
                    <a:cubicBezTo>
                      <a:pt x="119" y="165"/>
                      <a:pt x="118" y="165"/>
                      <a:pt x="118" y="166"/>
                    </a:cubicBezTo>
                    <a:cubicBezTo>
                      <a:pt x="118" y="167"/>
                      <a:pt x="119" y="168"/>
                      <a:pt x="119" y="168"/>
                    </a:cubicBezTo>
                    <a:cubicBezTo>
                      <a:pt x="118" y="171"/>
                      <a:pt x="116" y="173"/>
                      <a:pt x="113" y="175"/>
                    </a:cubicBezTo>
                    <a:cubicBezTo>
                      <a:pt x="110" y="174"/>
                      <a:pt x="108" y="172"/>
                      <a:pt x="106" y="171"/>
                    </a:cubicBezTo>
                    <a:cubicBezTo>
                      <a:pt x="103" y="174"/>
                      <a:pt x="98" y="169"/>
                      <a:pt x="99" y="169"/>
                    </a:cubicBezTo>
                    <a:cubicBezTo>
                      <a:pt x="98" y="169"/>
                      <a:pt x="98" y="171"/>
                      <a:pt x="98" y="171"/>
                    </a:cubicBezTo>
                    <a:cubicBezTo>
                      <a:pt x="97" y="170"/>
                      <a:pt x="97" y="169"/>
                      <a:pt x="96" y="168"/>
                    </a:cubicBezTo>
                    <a:cubicBezTo>
                      <a:pt x="95" y="167"/>
                      <a:pt x="93" y="167"/>
                      <a:pt x="93" y="164"/>
                    </a:cubicBezTo>
                    <a:cubicBezTo>
                      <a:pt x="92" y="163"/>
                      <a:pt x="90" y="162"/>
                      <a:pt x="89" y="161"/>
                    </a:cubicBezTo>
                    <a:cubicBezTo>
                      <a:pt x="89" y="160"/>
                      <a:pt x="90" y="161"/>
                      <a:pt x="91" y="160"/>
                    </a:cubicBezTo>
                    <a:cubicBezTo>
                      <a:pt x="91" y="158"/>
                      <a:pt x="89" y="159"/>
                      <a:pt x="87" y="158"/>
                    </a:cubicBezTo>
                    <a:cubicBezTo>
                      <a:pt x="87" y="157"/>
                      <a:pt x="87" y="155"/>
                      <a:pt x="85" y="155"/>
                    </a:cubicBezTo>
                    <a:cubicBezTo>
                      <a:pt x="84" y="157"/>
                      <a:pt x="85" y="153"/>
                      <a:pt x="85" y="154"/>
                    </a:cubicBezTo>
                    <a:cubicBezTo>
                      <a:pt x="85" y="152"/>
                      <a:pt x="84" y="154"/>
                      <a:pt x="83" y="153"/>
                    </a:cubicBezTo>
                    <a:cubicBezTo>
                      <a:pt x="83" y="152"/>
                      <a:pt x="84" y="150"/>
                      <a:pt x="82" y="150"/>
                    </a:cubicBezTo>
                    <a:cubicBezTo>
                      <a:pt x="81" y="150"/>
                      <a:pt x="82" y="146"/>
                      <a:pt x="81" y="148"/>
                    </a:cubicBezTo>
                    <a:cubicBezTo>
                      <a:pt x="80" y="147"/>
                      <a:pt x="80" y="146"/>
                      <a:pt x="78" y="146"/>
                    </a:cubicBezTo>
                    <a:cubicBezTo>
                      <a:pt x="78" y="145"/>
                      <a:pt x="79" y="145"/>
                      <a:pt x="80" y="143"/>
                    </a:cubicBezTo>
                    <a:cubicBezTo>
                      <a:pt x="79" y="142"/>
                      <a:pt x="77" y="142"/>
                      <a:pt x="76" y="142"/>
                    </a:cubicBezTo>
                    <a:cubicBezTo>
                      <a:pt x="75" y="139"/>
                      <a:pt x="75" y="137"/>
                      <a:pt x="77" y="134"/>
                    </a:cubicBezTo>
                    <a:cubicBezTo>
                      <a:pt x="75" y="132"/>
                      <a:pt x="79" y="131"/>
                      <a:pt x="75" y="131"/>
                    </a:cubicBezTo>
                    <a:cubicBezTo>
                      <a:pt x="75" y="130"/>
                      <a:pt x="76" y="130"/>
                      <a:pt x="77" y="130"/>
                    </a:cubicBezTo>
                    <a:cubicBezTo>
                      <a:pt x="77" y="130"/>
                      <a:pt x="77" y="128"/>
                      <a:pt x="77" y="128"/>
                    </a:cubicBezTo>
                    <a:cubicBezTo>
                      <a:pt x="77" y="128"/>
                      <a:pt x="78" y="129"/>
                      <a:pt x="79" y="129"/>
                    </a:cubicBezTo>
                    <a:cubicBezTo>
                      <a:pt x="79" y="127"/>
                      <a:pt x="79" y="125"/>
                      <a:pt x="79" y="123"/>
                    </a:cubicBezTo>
                    <a:cubicBezTo>
                      <a:pt x="80" y="123"/>
                      <a:pt x="81" y="122"/>
                      <a:pt x="82" y="121"/>
                    </a:cubicBezTo>
                    <a:cubicBezTo>
                      <a:pt x="82" y="121"/>
                      <a:pt x="82" y="122"/>
                      <a:pt x="82" y="123"/>
                    </a:cubicBezTo>
                    <a:cubicBezTo>
                      <a:pt x="83" y="123"/>
                      <a:pt x="83" y="121"/>
                      <a:pt x="85" y="121"/>
                    </a:cubicBezTo>
                    <a:cubicBezTo>
                      <a:pt x="86" y="120"/>
                      <a:pt x="84" y="120"/>
                      <a:pt x="84" y="119"/>
                    </a:cubicBezTo>
                    <a:cubicBezTo>
                      <a:pt x="84" y="118"/>
                      <a:pt x="87" y="118"/>
                      <a:pt x="87" y="117"/>
                    </a:cubicBezTo>
                    <a:cubicBezTo>
                      <a:pt x="88" y="116"/>
                      <a:pt x="84" y="115"/>
                      <a:pt x="86" y="113"/>
                    </a:cubicBezTo>
                    <a:cubicBezTo>
                      <a:pt x="82" y="115"/>
                      <a:pt x="88" y="110"/>
                      <a:pt x="82" y="112"/>
                    </a:cubicBezTo>
                    <a:cubicBezTo>
                      <a:pt x="81" y="108"/>
                      <a:pt x="84" y="109"/>
                      <a:pt x="87" y="109"/>
                    </a:cubicBezTo>
                    <a:cubicBezTo>
                      <a:pt x="87" y="108"/>
                      <a:pt x="85" y="108"/>
                      <a:pt x="85" y="107"/>
                    </a:cubicBezTo>
                    <a:cubicBezTo>
                      <a:pt x="86" y="106"/>
                      <a:pt x="84" y="106"/>
                      <a:pt x="83" y="106"/>
                    </a:cubicBezTo>
                    <a:cubicBezTo>
                      <a:pt x="83" y="106"/>
                      <a:pt x="84" y="104"/>
                      <a:pt x="83" y="104"/>
                    </a:cubicBezTo>
                    <a:cubicBezTo>
                      <a:pt x="83" y="104"/>
                      <a:pt x="81" y="102"/>
                      <a:pt x="81" y="102"/>
                    </a:cubicBezTo>
                    <a:cubicBezTo>
                      <a:pt x="80" y="102"/>
                      <a:pt x="79" y="100"/>
                      <a:pt x="78" y="98"/>
                    </a:cubicBezTo>
                    <a:cubicBezTo>
                      <a:pt x="76" y="100"/>
                      <a:pt x="76" y="101"/>
                      <a:pt x="75" y="98"/>
                    </a:cubicBezTo>
                    <a:cubicBezTo>
                      <a:pt x="74" y="98"/>
                      <a:pt x="74" y="100"/>
                      <a:pt x="74" y="101"/>
                    </a:cubicBezTo>
                    <a:cubicBezTo>
                      <a:pt x="72" y="101"/>
                      <a:pt x="71" y="101"/>
                      <a:pt x="69" y="101"/>
                    </a:cubicBezTo>
                    <a:cubicBezTo>
                      <a:pt x="66" y="97"/>
                      <a:pt x="68" y="94"/>
                      <a:pt x="69" y="90"/>
                    </a:cubicBezTo>
                    <a:cubicBezTo>
                      <a:pt x="69" y="89"/>
                      <a:pt x="68" y="88"/>
                      <a:pt x="68" y="87"/>
                    </a:cubicBezTo>
                    <a:cubicBezTo>
                      <a:pt x="67" y="87"/>
                      <a:pt x="67" y="88"/>
                      <a:pt x="67" y="89"/>
                    </a:cubicBezTo>
                    <a:cubicBezTo>
                      <a:pt x="65" y="89"/>
                      <a:pt x="68" y="83"/>
                      <a:pt x="64" y="85"/>
                    </a:cubicBezTo>
                    <a:cubicBezTo>
                      <a:pt x="65" y="84"/>
                      <a:pt x="65" y="83"/>
                      <a:pt x="64" y="81"/>
                    </a:cubicBezTo>
                    <a:cubicBezTo>
                      <a:pt x="64" y="80"/>
                      <a:pt x="63" y="80"/>
                      <a:pt x="61" y="80"/>
                    </a:cubicBezTo>
                    <a:cubicBezTo>
                      <a:pt x="61" y="79"/>
                      <a:pt x="61" y="77"/>
                      <a:pt x="61" y="75"/>
                    </a:cubicBezTo>
                    <a:cubicBezTo>
                      <a:pt x="60" y="74"/>
                      <a:pt x="57" y="74"/>
                      <a:pt x="59" y="72"/>
                    </a:cubicBezTo>
                    <a:cubicBezTo>
                      <a:pt x="57" y="72"/>
                      <a:pt x="56" y="71"/>
                      <a:pt x="56" y="71"/>
                    </a:cubicBezTo>
                    <a:cubicBezTo>
                      <a:pt x="55" y="71"/>
                      <a:pt x="54" y="71"/>
                      <a:pt x="54" y="71"/>
                    </a:cubicBezTo>
                    <a:cubicBezTo>
                      <a:pt x="53" y="69"/>
                      <a:pt x="45" y="70"/>
                      <a:pt x="43" y="67"/>
                    </a:cubicBezTo>
                    <a:cubicBezTo>
                      <a:pt x="40" y="68"/>
                      <a:pt x="32" y="65"/>
                      <a:pt x="30" y="67"/>
                    </a:cubicBezTo>
                    <a:cubicBezTo>
                      <a:pt x="29" y="69"/>
                      <a:pt x="29" y="67"/>
                      <a:pt x="27" y="67"/>
                    </a:cubicBezTo>
                    <a:cubicBezTo>
                      <a:pt x="25" y="67"/>
                      <a:pt x="23" y="69"/>
                      <a:pt x="20" y="69"/>
                    </a:cubicBezTo>
                    <a:cubicBezTo>
                      <a:pt x="21" y="69"/>
                      <a:pt x="20" y="68"/>
                      <a:pt x="19" y="68"/>
                    </a:cubicBezTo>
                    <a:cubicBezTo>
                      <a:pt x="19" y="68"/>
                      <a:pt x="18" y="68"/>
                      <a:pt x="17" y="68"/>
                    </a:cubicBezTo>
                    <a:cubicBezTo>
                      <a:pt x="17" y="66"/>
                      <a:pt x="16" y="65"/>
                      <a:pt x="15" y="65"/>
                    </a:cubicBezTo>
                    <a:cubicBezTo>
                      <a:pt x="14" y="63"/>
                      <a:pt x="17" y="65"/>
                      <a:pt x="18" y="64"/>
                    </a:cubicBezTo>
                    <a:cubicBezTo>
                      <a:pt x="18" y="64"/>
                      <a:pt x="15" y="61"/>
                      <a:pt x="19" y="62"/>
                    </a:cubicBezTo>
                    <a:cubicBezTo>
                      <a:pt x="18" y="60"/>
                      <a:pt x="11" y="63"/>
                      <a:pt x="9" y="60"/>
                    </a:cubicBezTo>
                    <a:cubicBezTo>
                      <a:pt x="11" y="55"/>
                      <a:pt x="17" y="60"/>
                      <a:pt x="20" y="56"/>
                    </a:cubicBezTo>
                    <a:cubicBezTo>
                      <a:pt x="18" y="54"/>
                      <a:pt x="12" y="56"/>
                      <a:pt x="10" y="56"/>
                    </a:cubicBezTo>
                    <a:cubicBezTo>
                      <a:pt x="9" y="55"/>
                      <a:pt x="10" y="55"/>
                      <a:pt x="10" y="53"/>
                    </a:cubicBezTo>
                    <a:cubicBezTo>
                      <a:pt x="9" y="53"/>
                      <a:pt x="9" y="54"/>
                      <a:pt x="9" y="54"/>
                    </a:cubicBezTo>
                    <a:cubicBezTo>
                      <a:pt x="8" y="54"/>
                      <a:pt x="8" y="53"/>
                      <a:pt x="8" y="53"/>
                    </a:cubicBezTo>
                    <a:cubicBezTo>
                      <a:pt x="4" y="53"/>
                      <a:pt x="3" y="52"/>
                      <a:pt x="0" y="51"/>
                    </a:cubicBezTo>
                    <a:cubicBezTo>
                      <a:pt x="2" y="44"/>
                      <a:pt x="10" y="46"/>
                      <a:pt x="15" y="45"/>
                    </a:cubicBezTo>
                    <a:cubicBezTo>
                      <a:pt x="16" y="45"/>
                      <a:pt x="16" y="45"/>
                      <a:pt x="17" y="44"/>
                    </a:cubicBezTo>
                    <a:cubicBezTo>
                      <a:pt x="17" y="44"/>
                      <a:pt x="18" y="43"/>
                      <a:pt x="18" y="43"/>
                    </a:cubicBezTo>
                    <a:cubicBezTo>
                      <a:pt x="20" y="42"/>
                      <a:pt x="24" y="43"/>
                      <a:pt x="25" y="42"/>
                    </a:cubicBezTo>
                    <a:cubicBezTo>
                      <a:pt x="26" y="41"/>
                      <a:pt x="25" y="41"/>
                      <a:pt x="26" y="40"/>
                    </a:cubicBezTo>
                    <a:cubicBezTo>
                      <a:pt x="27" y="40"/>
                      <a:pt x="28" y="40"/>
                      <a:pt x="29" y="39"/>
                    </a:cubicBezTo>
                    <a:cubicBezTo>
                      <a:pt x="30" y="39"/>
                      <a:pt x="31" y="37"/>
                      <a:pt x="32" y="36"/>
                    </a:cubicBezTo>
                    <a:cubicBezTo>
                      <a:pt x="33" y="33"/>
                      <a:pt x="29" y="36"/>
                      <a:pt x="30" y="32"/>
                    </a:cubicBezTo>
                    <a:cubicBezTo>
                      <a:pt x="28" y="31"/>
                      <a:pt x="29" y="34"/>
                      <a:pt x="28" y="34"/>
                    </a:cubicBezTo>
                    <a:cubicBezTo>
                      <a:pt x="27" y="35"/>
                      <a:pt x="23" y="32"/>
                      <a:pt x="20" y="33"/>
                    </a:cubicBezTo>
                    <a:cubicBezTo>
                      <a:pt x="19" y="31"/>
                      <a:pt x="23" y="32"/>
                      <a:pt x="23" y="32"/>
                    </a:cubicBezTo>
                    <a:cubicBezTo>
                      <a:pt x="23" y="31"/>
                      <a:pt x="23" y="31"/>
                      <a:pt x="23" y="31"/>
                    </a:cubicBezTo>
                    <a:cubicBezTo>
                      <a:pt x="24" y="30"/>
                      <a:pt x="25" y="31"/>
                      <a:pt x="25" y="31"/>
                    </a:cubicBezTo>
                    <a:cubicBezTo>
                      <a:pt x="25" y="30"/>
                      <a:pt x="26" y="29"/>
                      <a:pt x="26" y="29"/>
                    </a:cubicBezTo>
                    <a:cubicBezTo>
                      <a:pt x="27" y="28"/>
                      <a:pt x="27" y="30"/>
                      <a:pt x="27" y="30"/>
                    </a:cubicBezTo>
                    <a:cubicBezTo>
                      <a:pt x="27" y="30"/>
                      <a:pt x="31" y="29"/>
                      <a:pt x="30" y="27"/>
                    </a:cubicBezTo>
                    <a:cubicBezTo>
                      <a:pt x="32" y="27"/>
                      <a:pt x="32" y="28"/>
                      <a:pt x="34" y="28"/>
                    </a:cubicBezTo>
                    <a:cubicBezTo>
                      <a:pt x="35" y="28"/>
                      <a:pt x="34" y="27"/>
                      <a:pt x="34" y="27"/>
                    </a:cubicBezTo>
                    <a:cubicBezTo>
                      <a:pt x="34" y="26"/>
                      <a:pt x="36" y="26"/>
                      <a:pt x="36" y="24"/>
                    </a:cubicBezTo>
                    <a:cubicBezTo>
                      <a:pt x="38" y="24"/>
                      <a:pt x="40" y="24"/>
                      <a:pt x="42" y="24"/>
                    </a:cubicBezTo>
                    <a:cubicBezTo>
                      <a:pt x="45" y="24"/>
                      <a:pt x="43" y="20"/>
                      <a:pt x="43" y="18"/>
                    </a:cubicBezTo>
                    <a:cubicBezTo>
                      <a:pt x="47" y="19"/>
                      <a:pt x="50" y="20"/>
                      <a:pt x="53" y="18"/>
                    </a:cubicBezTo>
                    <a:cubicBezTo>
                      <a:pt x="53" y="17"/>
                      <a:pt x="52" y="17"/>
                      <a:pt x="51" y="17"/>
                    </a:cubicBezTo>
                    <a:cubicBezTo>
                      <a:pt x="52" y="16"/>
                      <a:pt x="55" y="16"/>
                      <a:pt x="57" y="15"/>
                    </a:cubicBezTo>
                    <a:cubicBezTo>
                      <a:pt x="59" y="14"/>
                      <a:pt x="66" y="15"/>
                      <a:pt x="72" y="14"/>
                    </a:cubicBezTo>
                    <a:cubicBezTo>
                      <a:pt x="73" y="14"/>
                      <a:pt x="74" y="13"/>
                      <a:pt x="75" y="13"/>
                    </a:cubicBezTo>
                    <a:cubicBezTo>
                      <a:pt x="78" y="13"/>
                      <a:pt x="80" y="14"/>
                      <a:pt x="82" y="13"/>
                    </a:cubicBezTo>
                    <a:cubicBezTo>
                      <a:pt x="81" y="14"/>
                      <a:pt x="82" y="17"/>
                      <a:pt x="82" y="16"/>
                    </a:cubicBezTo>
                    <a:cubicBezTo>
                      <a:pt x="84" y="15"/>
                      <a:pt x="83" y="16"/>
                      <a:pt x="85" y="18"/>
                    </a:cubicBezTo>
                    <a:cubicBezTo>
                      <a:pt x="87" y="18"/>
                      <a:pt x="84" y="15"/>
                      <a:pt x="88" y="16"/>
                    </a:cubicBezTo>
                    <a:cubicBezTo>
                      <a:pt x="87" y="15"/>
                      <a:pt x="90" y="12"/>
                      <a:pt x="85" y="12"/>
                    </a:cubicBezTo>
                    <a:cubicBezTo>
                      <a:pt x="86" y="11"/>
                      <a:pt x="93" y="7"/>
                      <a:pt x="93" y="11"/>
                    </a:cubicBezTo>
                    <a:cubicBezTo>
                      <a:pt x="96" y="12"/>
                      <a:pt x="95" y="10"/>
                      <a:pt x="98" y="11"/>
                    </a:cubicBezTo>
                    <a:cubicBezTo>
                      <a:pt x="99" y="12"/>
                      <a:pt x="100" y="13"/>
                      <a:pt x="101" y="13"/>
                    </a:cubicBezTo>
                    <a:cubicBezTo>
                      <a:pt x="102" y="14"/>
                      <a:pt x="105" y="14"/>
                      <a:pt x="108" y="15"/>
                    </a:cubicBezTo>
                    <a:cubicBezTo>
                      <a:pt x="108" y="14"/>
                      <a:pt x="107" y="15"/>
                      <a:pt x="106" y="14"/>
                    </a:cubicBezTo>
                    <a:cubicBezTo>
                      <a:pt x="107" y="13"/>
                      <a:pt x="108" y="12"/>
                      <a:pt x="109" y="12"/>
                    </a:cubicBezTo>
                    <a:cubicBezTo>
                      <a:pt x="108" y="10"/>
                      <a:pt x="104" y="10"/>
                      <a:pt x="101" y="10"/>
                    </a:cubicBezTo>
                    <a:cubicBezTo>
                      <a:pt x="101" y="7"/>
                      <a:pt x="105" y="8"/>
                      <a:pt x="107" y="8"/>
                    </a:cubicBezTo>
                    <a:cubicBezTo>
                      <a:pt x="108" y="6"/>
                      <a:pt x="106" y="6"/>
                      <a:pt x="104" y="6"/>
                    </a:cubicBezTo>
                    <a:cubicBezTo>
                      <a:pt x="106" y="2"/>
                      <a:pt x="110" y="5"/>
                      <a:pt x="113" y="6"/>
                    </a:cubicBezTo>
                    <a:cubicBezTo>
                      <a:pt x="115" y="6"/>
                      <a:pt x="115" y="5"/>
                      <a:pt x="117" y="5"/>
                    </a:cubicBezTo>
                    <a:cubicBezTo>
                      <a:pt x="122" y="5"/>
                      <a:pt x="125" y="7"/>
                      <a:pt x="128" y="5"/>
                    </a:cubicBezTo>
                    <a:cubicBezTo>
                      <a:pt x="130" y="4"/>
                      <a:pt x="132" y="4"/>
                      <a:pt x="134" y="4"/>
                    </a:cubicBezTo>
                    <a:cubicBezTo>
                      <a:pt x="135" y="4"/>
                      <a:pt x="135" y="2"/>
                      <a:pt x="135" y="1"/>
                    </a:cubicBezTo>
                    <a:cubicBezTo>
                      <a:pt x="137" y="1"/>
                      <a:pt x="138" y="1"/>
                      <a:pt x="140" y="1"/>
                    </a:cubicBezTo>
                    <a:cubicBezTo>
                      <a:pt x="141" y="1"/>
                      <a:pt x="142" y="0"/>
                      <a:pt x="143" y="0"/>
                    </a:cubicBezTo>
                    <a:cubicBezTo>
                      <a:pt x="145" y="0"/>
                      <a:pt x="147" y="2"/>
                      <a:pt x="151" y="1"/>
                    </a:cubicBezTo>
                    <a:cubicBezTo>
                      <a:pt x="154" y="1"/>
                      <a:pt x="160" y="0"/>
                      <a:pt x="166" y="0"/>
                    </a:cubicBezTo>
                    <a:cubicBezTo>
                      <a:pt x="167" y="0"/>
                      <a:pt x="167" y="1"/>
                      <a:pt x="168" y="1"/>
                    </a:cubicBezTo>
                    <a:cubicBezTo>
                      <a:pt x="174" y="2"/>
                      <a:pt x="179" y="0"/>
                      <a:pt x="179" y="5"/>
                    </a:cubicBezTo>
                    <a:cubicBezTo>
                      <a:pt x="182" y="6"/>
                      <a:pt x="181" y="3"/>
                      <a:pt x="184" y="4"/>
                    </a:cubicBezTo>
                    <a:cubicBezTo>
                      <a:pt x="183" y="7"/>
                      <a:pt x="187" y="6"/>
                      <a:pt x="188" y="8"/>
                    </a:cubicBezTo>
                    <a:cubicBezTo>
                      <a:pt x="191" y="8"/>
                      <a:pt x="191" y="6"/>
                      <a:pt x="193" y="7"/>
                    </a:cubicBezTo>
                    <a:cubicBezTo>
                      <a:pt x="192" y="10"/>
                      <a:pt x="197" y="8"/>
                      <a:pt x="199" y="9"/>
                    </a:cubicBezTo>
                    <a:cubicBezTo>
                      <a:pt x="197" y="10"/>
                      <a:pt x="197" y="9"/>
                      <a:pt x="198" y="12"/>
                    </a:cubicBezTo>
                    <a:cubicBezTo>
                      <a:pt x="197" y="11"/>
                      <a:pt x="196" y="12"/>
                      <a:pt x="196" y="13"/>
                    </a:cubicBezTo>
                    <a:cubicBezTo>
                      <a:pt x="186" y="14"/>
                      <a:pt x="174" y="15"/>
                      <a:pt x="166" y="15"/>
                    </a:cubicBezTo>
                    <a:cubicBezTo>
                      <a:pt x="166" y="15"/>
                      <a:pt x="166" y="16"/>
                      <a:pt x="166" y="16"/>
                    </a:cubicBezTo>
                    <a:cubicBezTo>
                      <a:pt x="164" y="16"/>
                      <a:pt x="165" y="15"/>
                      <a:pt x="166" y="15"/>
                    </a:cubicBezTo>
                    <a:cubicBezTo>
                      <a:pt x="166" y="15"/>
                      <a:pt x="164" y="14"/>
                      <a:pt x="164" y="14"/>
                    </a:cubicBezTo>
                    <a:cubicBezTo>
                      <a:pt x="163" y="15"/>
                      <a:pt x="164" y="16"/>
                      <a:pt x="164" y="16"/>
                    </a:cubicBezTo>
                    <a:cubicBezTo>
                      <a:pt x="162" y="17"/>
                      <a:pt x="160" y="16"/>
                      <a:pt x="159" y="17"/>
                    </a:cubicBezTo>
                    <a:close/>
                  </a:path>
                </a:pathLst>
              </a:custGeom>
              <a:grpFill/>
              <a:ln>
                <a:noFill/>
              </a:ln>
            </p:spPr>
            <p:txBody>
              <a:bodyPr vert="horz" wrap="square" lIns="91440" tIns="45720" rIns="91440" bIns="45720" numCol="1" anchor="t" anchorCtr="0" compatLnSpc="1"/>
              <a:lstStyle/>
              <a:p>
                <a:endParaRPr lang="zh-CN" altLang="en-US"/>
              </a:p>
            </p:txBody>
          </p:sp>
          <p:sp>
            <p:nvSpPr>
              <p:cNvPr id="80" name="Freeform 82"/>
              <p:cNvSpPr/>
              <p:nvPr/>
            </p:nvSpPr>
            <p:spPr bwMode="auto">
              <a:xfrm>
                <a:off x="3490913" y="1121508"/>
                <a:ext cx="754063" cy="407988"/>
              </a:xfrm>
              <a:custGeom>
                <a:avLst/>
                <a:gdLst>
                  <a:gd name="T0" fmla="*/ 108 w 115"/>
                  <a:gd name="T1" fmla="*/ 6 h 62"/>
                  <a:gd name="T2" fmla="*/ 114 w 115"/>
                  <a:gd name="T3" fmla="*/ 9 h 62"/>
                  <a:gd name="T4" fmla="*/ 111 w 115"/>
                  <a:gd name="T5" fmla="*/ 11 h 62"/>
                  <a:gd name="T6" fmla="*/ 107 w 115"/>
                  <a:gd name="T7" fmla="*/ 13 h 62"/>
                  <a:gd name="T8" fmla="*/ 93 w 115"/>
                  <a:gd name="T9" fmla="*/ 16 h 62"/>
                  <a:gd name="T10" fmla="*/ 99 w 115"/>
                  <a:gd name="T11" fmla="*/ 18 h 62"/>
                  <a:gd name="T12" fmla="*/ 88 w 115"/>
                  <a:gd name="T13" fmla="*/ 23 h 62"/>
                  <a:gd name="T14" fmla="*/ 84 w 115"/>
                  <a:gd name="T15" fmla="*/ 25 h 62"/>
                  <a:gd name="T16" fmla="*/ 78 w 115"/>
                  <a:gd name="T17" fmla="*/ 27 h 62"/>
                  <a:gd name="T18" fmla="*/ 69 w 115"/>
                  <a:gd name="T19" fmla="*/ 31 h 62"/>
                  <a:gd name="T20" fmla="*/ 66 w 115"/>
                  <a:gd name="T21" fmla="*/ 34 h 62"/>
                  <a:gd name="T22" fmla="*/ 59 w 115"/>
                  <a:gd name="T23" fmla="*/ 35 h 62"/>
                  <a:gd name="T24" fmla="*/ 63 w 115"/>
                  <a:gd name="T25" fmla="*/ 41 h 62"/>
                  <a:gd name="T26" fmla="*/ 56 w 115"/>
                  <a:gd name="T27" fmla="*/ 46 h 62"/>
                  <a:gd name="T28" fmla="*/ 51 w 115"/>
                  <a:gd name="T29" fmla="*/ 48 h 62"/>
                  <a:gd name="T30" fmla="*/ 43 w 115"/>
                  <a:gd name="T31" fmla="*/ 54 h 62"/>
                  <a:gd name="T32" fmla="*/ 46 w 115"/>
                  <a:gd name="T33" fmla="*/ 59 h 62"/>
                  <a:gd name="T34" fmla="*/ 38 w 115"/>
                  <a:gd name="T35" fmla="*/ 61 h 62"/>
                  <a:gd name="T36" fmla="*/ 24 w 115"/>
                  <a:gd name="T37" fmla="*/ 58 h 62"/>
                  <a:gd name="T38" fmla="*/ 19 w 115"/>
                  <a:gd name="T39" fmla="*/ 59 h 62"/>
                  <a:gd name="T40" fmla="*/ 12 w 115"/>
                  <a:gd name="T41" fmla="*/ 54 h 62"/>
                  <a:gd name="T42" fmla="*/ 19 w 115"/>
                  <a:gd name="T43" fmla="*/ 48 h 62"/>
                  <a:gd name="T44" fmla="*/ 27 w 115"/>
                  <a:gd name="T45" fmla="*/ 48 h 62"/>
                  <a:gd name="T46" fmla="*/ 13 w 115"/>
                  <a:gd name="T47" fmla="*/ 46 h 62"/>
                  <a:gd name="T48" fmla="*/ 21 w 115"/>
                  <a:gd name="T49" fmla="*/ 40 h 62"/>
                  <a:gd name="T50" fmla="*/ 28 w 115"/>
                  <a:gd name="T51" fmla="*/ 40 h 62"/>
                  <a:gd name="T52" fmla="*/ 28 w 115"/>
                  <a:gd name="T53" fmla="*/ 36 h 62"/>
                  <a:gd name="T54" fmla="*/ 26 w 115"/>
                  <a:gd name="T55" fmla="*/ 31 h 62"/>
                  <a:gd name="T56" fmla="*/ 21 w 115"/>
                  <a:gd name="T57" fmla="*/ 29 h 62"/>
                  <a:gd name="T58" fmla="*/ 31 w 115"/>
                  <a:gd name="T59" fmla="*/ 28 h 62"/>
                  <a:gd name="T60" fmla="*/ 35 w 115"/>
                  <a:gd name="T61" fmla="*/ 27 h 62"/>
                  <a:gd name="T62" fmla="*/ 43 w 115"/>
                  <a:gd name="T63" fmla="*/ 21 h 62"/>
                  <a:gd name="T64" fmla="*/ 27 w 115"/>
                  <a:gd name="T65" fmla="*/ 24 h 62"/>
                  <a:gd name="T66" fmla="*/ 15 w 115"/>
                  <a:gd name="T67" fmla="*/ 21 h 62"/>
                  <a:gd name="T68" fmla="*/ 4 w 115"/>
                  <a:gd name="T69" fmla="*/ 18 h 62"/>
                  <a:gd name="T70" fmla="*/ 2 w 115"/>
                  <a:gd name="T71" fmla="*/ 12 h 62"/>
                  <a:gd name="T72" fmla="*/ 21 w 115"/>
                  <a:gd name="T73" fmla="*/ 7 h 62"/>
                  <a:gd name="T74" fmla="*/ 34 w 115"/>
                  <a:gd name="T75" fmla="*/ 5 h 62"/>
                  <a:gd name="T76" fmla="*/ 50 w 115"/>
                  <a:gd name="T77" fmla="*/ 2 h 62"/>
                  <a:gd name="T78" fmla="*/ 67 w 115"/>
                  <a:gd name="T79" fmla="*/ 1 h 62"/>
                  <a:gd name="T80" fmla="*/ 75 w 115"/>
                  <a:gd name="T81" fmla="*/ 1 h 62"/>
                  <a:gd name="T82" fmla="*/ 91 w 115"/>
                  <a:gd name="T83" fmla="*/ 1 h 62"/>
                  <a:gd name="T84" fmla="*/ 108 w 115"/>
                  <a:gd name="T85"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62">
                    <a:moveTo>
                      <a:pt x="108" y="2"/>
                    </a:moveTo>
                    <a:cubicBezTo>
                      <a:pt x="106" y="4"/>
                      <a:pt x="108" y="3"/>
                      <a:pt x="108" y="6"/>
                    </a:cubicBezTo>
                    <a:cubicBezTo>
                      <a:pt x="110" y="6"/>
                      <a:pt x="113" y="6"/>
                      <a:pt x="115" y="6"/>
                    </a:cubicBezTo>
                    <a:cubicBezTo>
                      <a:pt x="115" y="7"/>
                      <a:pt x="114" y="8"/>
                      <a:pt x="114" y="9"/>
                    </a:cubicBezTo>
                    <a:cubicBezTo>
                      <a:pt x="114" y="10"/>
                      <a:pt x="112" y="9"/>
                      <a:pt x="111" y="9"/>
                    </a:cubicBezTo>
                    <a:cubicBezTo>
                      <a:pt x="111" y="10"/>
                      <a:pt x="112" y="11"/>
                      <a:pt x="111" y="11"/>
                    </a:cubicBezTo>
                    <a:cubicBezTo>
                      <a:pt x="110" y="12"/>
                      <a:pt x="108" y="12"/>
                      <a:pt x="108" y="11"/>
                    </a:cubicBezTo>
                    <a:cubicBezTo>
                      <a:pt x="107" y="11"/>
                      <a:pt x="107" y="13"/>
                      <a:pt x="107" y="13"/>
                    </a:cubicBezTo>
                    <a:cubicBezTo>
                      <a:pt x="106" y="14"/>
                      <a:pt x="103" y="12"/>
                      <a:pt x="103" y="14"/>
                    </a:cubicBezTo>
                    <a:cubicBezTo>
                      <a:pt x="100" y="14"/>
                      <a:pt x="95" y="13"/>
                      <a:pt x="93" y="16"/>
                    </a:cubicBezTo>
                    <a:cubicBezTo>
                      <a:pt x="94" y="18"/>
                      <a:pt x="98" y="16"/>
                      <a:pt x="99" y="15"/>
                    </a:cubicBezTo>
                    <a:cubicBezTo>
                      <a:pt x="101" y="15"/>
                      <a:pt x="99" y="16"/>
                      <a:pt x="99" y="18"/>
                    </a:cubicBezTo>
                    <a:cubicBezTo>
                      <a:pt x="96" y="18"/>
                      <a:pt x="94" y="19"/>
                      <a:pt x="90" y="20"/>
                    </a:cubicBezTo>
                    <a:cubicBezTo>
                      <a:pt x="89" y="20"/>
                      <a:pt x="88" y="21"/>
                      <a:pt x="88" y="23"/>
                    </a:cubicBezTo>
                    <a:cubicBezTo>
                      <a:pt x="87" y="23"/>
                      <a:pt x="86" y="22"/>
                      <a:pt x="85" y="23"/>
                    </a:cubicBezTo>
                    <a:cubicBezTo>
                      <a:pt x="84" y="23"/>
                      <a:pt x="85" y="24"/>
                      <a:pt x="84" y="25"/>
                    </a:cubicBezTo>
                    <a:cubicBezTo>
                      <a:pt x="83" y="25"/>
                      <a:pt x="81" y="24"/>
                      <a:pt x="81" y="26"/>
                    </a:cubicBezTo>
                    <a:cubicBezTo>
                      <a:pt x="81" y="27"/>
                      <a:pt x="78" y="26"/>
                      <a:pt x="78" y="27"/>
                    </a:cubicBezTo>
                    <a:cubicBezTo>
                      <a:pt x="78" y="30"/>
                      <a:pt x="75" y="28"/>
                      <a:pt x="74" y="29"/>
                    </a:cubicBezTo>
                    <a:cubicBezTo>
                      <a:pt x="73" y="31"/>
                      <a:pt x="71" y="30"/>
                      <a:pt x="69" y="31"/>
                    </a:cubicBezTo>
                    <a:cubicBezTo>
                      <a:pt x="68" y="31"/>
                      <a:pt x="69" y="32"/>
                      <a:pt x="68" y="32"/>
                    </a:cubicBezTo>
                    <a:cubicBezTo>
                      <a:pt x="65" y="32"/>
                      <a:pt x="67" y="33"/>
                      <a:pt x="66" y="34"/>
                    </a:cubicBezTo>
                    <a:cubicBezTo>
                      <a:pt x="66" y="34"/>
                      <a:pt x="65" y="34"/>
                      <a:pt x="65" y="34"/>
                    </a:cubicBezTo>
                    <a:cubicBezTo>
                      <a:pt x="64" y="34"/>
                      <a:pt x="62" y="36"/>
                      <a:pt x="59" y="35"/>
                    </a:cubicBezTo>
                    <a:cubicBezTo>
                      <a:pt x="59" y="36"/>
                      <a:pt x="63" y="37"/>
                      <a:pt x="59" y="37"/>
                    </a:cubicBezTo>
                    <a:cubicBezTo>
                      <a:pt x="60" y="39"/>
                      <a:pt x="64" y="37"/>
                      <a:pt x="63" y="41"/>
                    </a:cubicBezTo>
                    <a:cubicBezTo>
                      <a:pt x="61" y="39"/>
                      <a:pt x="61" y="41"/>
                      <a:pt x="61" y="44"/>
                    </a:cubicBezTo>
                    <a:cubicBezTo>
                      <a:pt x="59" y="41"/>
                      <a:pt x="58" y="45"/>
                      <a:pt x="56" y="46"/>
                    </a:cubicBezTo>
                    <a:cubicBezTo>
                      <a:pt x="54" y="47"/>
                      <a:pt x="52" y="46"/>
                      <a:pt x="50" y="48"/>
                    </a:cubicBezTo>
                    <a:cubicBezTo>
                      <a:pt x="50" y="48"/>
                      <a:pt x="51" y="48"/>
                      <a:pt x="51" y="48"/>
                    </a:cubicBezTo>
                    <a:cubicBezTo>
                      <a:pt x="52" y="49"/>
                      <a:pt x="48" y="50"/>
                      <a:pt x="50" y="50"/>
                    </a:cubicBezTo>
                    <a:cubicBezTo>
                      <a:pt x="49" y="53"/>
                      <a:pt x="44" y="51"/>
                      <a:pt x="43" y="54"/>
                    </a:cubicBezTo>
                    <a:cubicBezTo>
                      <a:pt x="44" y="56"/>
                      <a:pt x="47" y="56"/>
                      <a:pt x="50" y="56"/>
                    </a:cubicBezTo>
                    <a:cubicBezTo>
                      <a:pt x="51" y="59"/>
                      <a:pt x="46" y="57"/>
                      <a:pt x="46" y="59"/>
                    </a:cubicBezTo>
                    <a:cubicBezTo>
                      <a:pt x="46" y="60"/>
                      <a:pt x="45" y="59"/>
                      <a:pt x="44" y="59"/>
                    </a:cubicBezTo>
                    <a:cubicBezTo>
                      <a:pt x="42" y="59"/>
                      <a:pt x="40" y="62"/>
                      <a:pt x="38" y="61"/>
                    </a:cubicBezTo>
                    <a:cubicBezTo>
                      <a:pt x="37" y="60"/>
                      <a:pt x="36" y="60"/>
                      <a:pt x="36" y="58"/>
                    </a:cubicBezTo>
                    <a:cubicBezTo>
                      <a:pt x="31" y="57"/>
                      <a:pt x="28" y="59"/>
                      <a:pt x="24" y="58"/>
                    </a:cubicBezTo>
                    <a:cubicBezTo>
                      <a:pt x="23" y="58"/>
                      <a:pt x="22" y="57"/>
                      <a:pt x="23" y="57"/>
                    </a:cubicBezTo>
                    <a:cubicBezTo>
                      <a:pt x="21" y="57"/>
                      <a:pt x="20" y="59"/>
                      <a:pt x="19" y="59"/>
                    </a:cubicBezTo>
                    <a:cubicBezTo>
                      <a:pt x="14" y="60"/>
                      <a:pt x="11" y="58"/>
                      <a:pt x="6" y="57"/>
                    </a:cubicBezTo>
                    <a:cubicBezTo>
                      <a:pt x="7" y="56"/>
                      <a:pt x="9" y="54"/>
                      <a:pt x="12" y="54"/>
                    </a:cubicBezTo>
                    <a:cubicBezTo>
                      <a:pt x="14" y="54"/>
                      <a:pt x="12" y="50"/>
                      <a:pt x="14" y="49"/>
                    </a:cubicBezTo>
                    <a:cubicBezTo>
                      <a:pt x="17" y="50"/>
                      <a:pt x="17" y="48"/>
                      <a:pt x="19" y="48"/>
                    </a:cubicBezTo>
                    <a:cubicBezTo>
                      <a:pt x="19" y="52"/>
                      <a:pt x="22" y="51"/>
                      <a:pt x="26" y="51"/>
                    </a:cubicBezTo>
                    <a:cubicBezTo>
                      <a:pt x="28" y="51"/>
                      <a:pt x="24" y="50"/>
                      <a:pt x="27" y="48"/>
                    </a:cubicBezTo>
                    <a:cubicBezTo>
                      <a:pt x="26" y="46"/>
                      <a:pt x="21" y="49"/>
                      <a:pt x="23" y="45"/>
                    </a:cubicBezTo>
                    <a:cubicBezTo>
                      <a:pt x="19" y="46"/>
                      <a:pt x="17" y="47"/>
                      <a:pt x="13" y="46"/>
                    </a:cubicBezTo>
                    <a:cubicBezTo>
                      <a:pt x="14" y="44"/>
                      <a:pt x="16" y="43"/>
                      <a:pt x="18" y="43"/>
                    </a:cubicBezTo>
                    <a:cubicBezTo>
                      <a:pt x="19" y="42"/>
                      <a:pt x="20" y="41"/>
                      <a:pt x="21" y="40"/>
                    </a:cubicBezTo>
                    <a:cubicBezTo>
                      <a:pt x="22" y="40"/>
                      <a:pt x="23" y="40"/>
                      <a:pt x="23" y="39"/>
                    </a:cubicBezTo>
                    <a:cubicBezTo>
                      <a:pt x="25" y="39"/>
                      <a:pt x="26" y="39"/>
                      <a:pt x="28" y="40"/>
                    </a:cubicBezTo>
                    <a:cubicBezTo>
                      <a:pt x="29" y="39"/>
                      <a:pt x="30" y="38"/>
                      <a:pt x="30" y="37"/>
                    </a:cubicBezTo>
                    <a:cubicBezTo>
                      <a:pt x="30" y="36"/>
                      <a:pt x="28" y="37"/>
                      <a:pt x="28" y="36"/>
                    </a:cubicBezTo>
                    <a:cubicBezTo>
                      <a:pt x="27" y="36"/>
                      <a:pt x="27" y="34"/>
                      <a:pt x="27" y="33"/>
                    </a:cubicBezTo>
                    <a:cubicBezTo>
                      <a:pt x="26" y="33"/>
                      <a:pt x="25" y="32"/>
                      <a:pt x="26" y="31"/>
                    </a:cubicBezTo>
                    <a:cubicBezTo>
                      <a:pt x="25" y="32"/>
                      <a:pt x="24" y="32"/>
                      <a:pt x="23" y="32"/>
                    </a:cubicBezTo>
                    <a:cubicBezTo>
                      <a:pt x="23" y="30"/>
                      <a:pt x="23" y="29"/>
                      <a:pt x="21" y="29"/>
                    </a:cubicBezTo>
                    <a:cubicBezTo>
                      <a:pt x="22" y="28"/>
                      <a:pt x="23" y="26"/>
                      <a:pt x="26" y="27"/>
                    </a:cubicBezTo>
                    <a:cubicBezTo>
                      <a:pt x="28" y="26"/>
                      <a:pt x="27" y="30"/>
                      <a:pt x="31" y="28"/>
                    </a:cubicBezTo>
                    <a:cubicBezTo>
                      <a:pt x="31" y="30"/>
                      <a:pt x="32" y="30"/>
                      <a:pt x="32" y="30"/>
                    </a:cubicBezTo>
                    <a:cubicBezTo>
                      <a:pt x="35" y="31"/>
                      <a:pt x="34" y="27"/>
                      <a:pt x="35" y="27"/>
                    </a:cubicBezTo>
                    <a:cubicBezTo>
                      <a:pt x="40" y="25"/>
                      <a:pt x="44" y="24"/>
                      <a:pt x="47" y="21"/>
                    </a:cubicBezTo>
                    <a:cubicBezTo>
                      <a:pt x="46" y="18"/>
                      <a:pt x="45" y="22"/>
                      <a:pt x="43" y="21"/>
                    </a:cubicBezTo>
                    <a:cubicBezTo>
                      <a:pt x="41" y="22"/>
                      <a:pt x="39" y="22"/>
                      <a:pt x="38" y="24"/>
                    </a:cubicBezTo>
                    <a:cubicBezTo>
                      <a:pt x="35" y="23"/>
                      <a:pt x="31" y="24"/>
                      <a:pt x="27" y="24"/>
                    </a:cubicBezTo>
                    <a:cubicBezTo>
                      <a:pt x="24" y="23"/>
                      <a:pt x="23" y="22"/>
                      <a:pt x="20" y="24"/>
                    </a:cubicBezTo>
                    <a:cubicBezTo>
                      <a:pt x="19" y="20"/>
                      <a:pt x="17" y="24"/>
                      <a:pt x="15" y="21"/>
                    </a:cubicBezTo>
                    <a:cubicBezTo>
                      <a:pt x="14" y="22"/>
                      <a:pt x="11" y="20"/>
                      <a:pt x="7" y="21"/>
                    </a:cubicBezTo>
                    <a:cubicBezTo>
                      <a:pt x="8" y="18"/>
                      <a:pt x="4" y="19"/>
                      <a:pt x="4" y="18"/>
                    </a:cubicBezTo>
                    <a:cubicBezTo>
                      <a:pt x="3" y="15"/>
                      <a:pt x="6" y="16"/>
                      <a:pt x="6" y="15"/>
                    </a:cubicBezTo>
                    <a:cubicBezTo>
                      <a:pt x="7" y="12"/>
                      <a:pt x="0" y="16"/>
                      <a:pt x="2" y="12"/>
                    </a:cubicBezTo>
                    <a:cubicBezTo>
                      <a:pt x="6" y="11"/>
                      <a:pt x="13" y="10"/>
                      <a:pt x="20" y="9"/>
                    </a:cubicBezTo>
                    <a:cubicBezTo>
                      <a:pt x="21" y="9"/>
                      <a:pt x="21" y="8"/>
                      <a:pt x="21" y="7"/>
                    </a:cubicBezTo>
                    <a:cubicBezTo>
                      <a:pt x="26" y="8"/>
                      <a:pt x="29" y="6"/>
                      <a:pt x="32" y="7"/>
                    </a:cubicBezTo>
                    <a:cubicBezTo>
                      <a:pt x="33" y="7"/>
                      <a:pt x="34" y="6"/>
                      <a:pt x="34" y="5"/>
                    </a:cubicBezTo>
                    <a:cubicBezTo>
                      <a:pt x="40" y="4"/>
                      <a:pt x="45" y="3"/>
                      <a:pt x="49" y="4"/>
                    </a:cubicBezTo>
                    <a:cubicBezTo>
                      <a:pt x="50" y="4"/>
                      <a:pt x="50" y="2"/>
                      <a:pt x="50" y="2"/>
                    </a:cubicBezTo>
                    <a:cubicBezTo>
                      <a:pt x="54" y="2"/>
                      <a:pt x="60" y="1"/>
                      <a:pt x="62" y="3"/>
                    </a:cubicBezTo>
                    <a:cubicBezTo>
                      <a:pt x="62" y="1"/>
                      <a:pt x="66" y="3"/>
                      <a:pt x="67" y="1"/>
                    </a:cubicBezTo>
                    <a:cubicBezTo>
                      <a:pt x="69" y="2"/>
                      <a:pt x="72" y="2"/>
                      <a:pt x="76" y="2"/>
                    </a:cubicBezTo>
                    <a:cubicBezTo>
                      <a:pt x="76" y="1"/>
                      <a:pt x="76" y="1"/>
                      <a:pt x="75" y="1"/>
                    </a:cubicBezTo>
                    <a:cubicBezTo>
                      <a:pt x="75" y="0"/>
                      <a:pt x="76" y="0"/>
                      <a:pt x="76" y="1"/>
                    </a:cubicBezTo>
                    <a:cubicBezTo>
                      <a:pt x="81" y="1"/>
                      <a:pt x="87" y="0"/>
                      <a:pt x="91" y="1"/>
                    </a:cubicBezTo>
                    <a:cubicBezTo>
                      <a:pt x="92" y="1"/>
                      <a:pt x="91" y="2"/>
                      <a:pt x="91" y="3"/>
                    </a:cubicBezTo>
                    <a:cubicBezTo>
                      <a:pt x="99" y="3"/>
                      <a:pt x="99" y="1"/>
                      <a:pt x="108" y="2"/>
                    </a:cubicBezTo>
                    <a:close/>
                  </a:path>
                </a:pathLst>
              </a:custGeom>
              <a:grpFill/>
              <a:ln>
                <a:noFill/>
              </a:ln>
            </p:spPr>
            <p:txBody>
              <a:bodyPr vert="horz" wrap="square" lIns="91440" tIns="45720" rIns="91440" bIns="45720" numCol="1" anchor="t" anchorCtr="0" compatLnSpc="1"/>
              <a:lstStyle/>
              <a:p>
                <a:endParaRPr lang="zh-CN" altLang="en-US"/>
              </a:p>
            </p:txBody>
          </p:sp>
          <p:sp>
            <p:nvSpPr>
              <p:cNvPr id="82" name="Freeform 84"/>
              <p:cNvSpPr/>
              <p:nvPr/>
            </p:nvSpPr>
            <p:spPr bwMode="auto">
              <a:xfrm>
                <a:off x="2914650" y="1385033"/>
                <a:ext cx="98425" cy="26988"/>
              </a:xfrm>
              <a:custGeom>
                <a:avLst/>
                <a:gdLst>
                  <a:gd name="T0" fmla="*/ 14 w 15"/>
                  <a:gd name="T1" fmla="*/ 0 h 4"/>
                  <a:gd name="T2" fmla="*/ 9 w 15"/>
                  <a:gd name="T3" fmla="*/ 3 h 4"/>
                  <a:gd name="T4" fmla="*/ 7 w 15"/>
                  <a:gd name="T5" fmla="*/ 4 h 4"/>
                  <a:gd name="T6" fmla="*/ 3 w 15"/>
                  <a:gd name="T7" fmla="*/ 4 h 4"/>
                  <a:gd name="T8" fmla="*/ 5 w 15"/>
                  <a:gd name="T9" fmla="*/ 1 h 4"/>
                  <a:gd name="T10" fmla="*/ 14 w 15"/>
                  <a:gd name="T11" fmla="*/ 0 h 4"/>
                </a:gdLst>
                <a:ahLst/>
                <a:cxnLst>
                  <a:cxn ang="0">
                    <a:pos x="T0" y="T1"/>
                  </a:cxn>
                  <a:cxn ang="0">
                    <a:pos x="T2" y="T3"/>
                  </a:cxn>
                  <a:cxn ang="0">
                    <a:pos x="T4" y="T5"/>
                  </a:cxn>
                  <a:cxn ang="0">
                    <a:pos x="T6" y="T7"/>
                  </a:cxn>
                  <a:cxn ang="0">
                    <a:pos x="T8" y="T9"/>
                  </a:cxn>
                  <a:cxn ang="0">
                    <a:pos x="T10" y="T11"/>
                  </a:cxn>
                </a:cxnLst>
                <a:rect l="0" t="0" r="r" b="b"/>
                <a:pathLst>
                  <a:path w="15" h="4">
                    <a:moveTo>
                      <a:pt x="14" y="0"/>
                    </a:moveTo>
                    <a:cubicBezTo>
                      <a:pt x="15" y="3"/>
                      <a:pt x="11" y="2"/>
                      <a:pt x="9" y="3"/>
                    </a:cubicBezTo>
                    <a:cubicBezTo>
                      <a:pt x="8" y="3"/>
                      <a:pt x="8" y="4"/>
                      <a:pt x="7" y="4"/>
                    </a:cubicBezTo>
                    <a:cubicBezTo>
                      <a:pt x="5" y="4"/>
                      <a:pt x="3" y="2"/>
                      <a:pt x="3" y="4"/>
                    </a:cubicBezTo>
                    <a:cubicBezTo>
                      <a:pt x="0" y="4"/>
                      <a:pt x="5" y="1"/>
                      <a:pt x="5" y="1"/>
                    </a:cubicBezTo>
                    <a:cubicBezTo>
                      <a:pt x="6" y="3"/>
                      <a:pt x="11" y="0"/>
                      <a:pt x="14" y="0"/>
                    </a:cubicBezTo>
                    <a:close/>
                  </a:path>
                </a:pathLst>
              </a:custGeom>
              <a:grpFill/>
              <a:ln>
                <a:noFill/>
              </a:ln>
            </p:spPr>
            <p:txBody>
              <a:bodyPr vert="horz" wrap="square" lIns="91440" tIns="45720" rIns="91440" bIns="45720" numCol="1" anchor="t" anchorCtr="0" compatLnSpc="1"/>
              <a:lstStyle/>
              <a:p>
                <a:endParaRPr lang="zh-CN" altLang="en-US"/>
              </a:p>
            </p:txBody>
          </p:sp>
          <p:sp>
            <p:nvSpPr>
              <p:cNvPr id="83" name="Freeform 85"/>
              <p:cNvSpPr/>
              <p:nvPr/>
            </p:nvSpPr>
            <p:spPr bwMode="auto">
              <a:xfrm>
                <a:off x="3308350" y="1385033"/>
                <a:ext cx="90488" cy="52388"/>
              </a:xfrm>
              <a:custGeom>
                <a:avLst/>
                <a:gdLst>
                  <a:gd name="T0" fmla="*/ 7 w 14"/>
                  <a:gd name="T1" fmla="*/ 0 h 8"/>
                  <a:gd name="T2" fmla="*/ 5 w 14"/>
                  <a:gd name="T3" fmla="*/ 1 h 8"/>
                  <a:gd name="T4" fmla="*/ 10 w 14"/>
                  <a:gd name="T5" fmla="*/ 4 h 8"/>
                  <a:gd name="T6" fmla="*/ 12 w 14"/>
                  <a:gd name="T7" fmla="*/ 3 h 8"/>
                  <a:gd name="T8" fmla="*/ 6 w 14"/>
                  <a:gd name="T9" fmla="*/ 8 h 8"/>
                  <a:gd name="T10" fmla="*/ 0 w 14"/>
                  <a:gd name="T11" fmla="*/ 2 h 8"/>
                  <a:gd name="T12" fmla="*/ 7 w 1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4" h="8">
                    <a:moveTo>
                      <a:pt x="7" y="0"/>
                    </a:moveTo>
                    <a:cubicBezTo>
                      <a:pt x="7" y="1"/>
                      <a:pt x="6" y="1"/>
                      <a:pt x="5" y="1"/>
                    </a:cubicBezTo>
                    <a:cubicBezTo>
                      <a:pt x="5" y="4"/>
                      <a:pt x="11" y="0"/>
                      <a:pt x="10" y="4"/>
                    </a:cubicBezTo>
                    <a:cubicBezTo>
                      <a:pt x="11" y="4"/>
                      <a:pt x="11" y="3"/>
                      <a:pt x="12" y="3"/>
                    </a:cubicBezTo>
                    <a:cubicBezTo>
                      <a:pt x="14" y="5"/>
                      <a:pt x="7" y="6"/>
                      <a:pt x="6" y="8"/>
                    </a:cubicBezTo>
                    <a:cubicBezTo>
                      <a:pt x="3" y="7"/>
                      <a:pt x="4" y="2"/>
                      <a:pt x="0" y="2"/>
                    </a:cubicBezTo>
                    <a:cubicBezTo>
                      <a:pt x="1" y="0"/>
                      <a:pt x="5" y="1"/>
                      <a:pt x="7" y="0"/>
                    </a:cubicBezTo>
                    <a:close/>
                  </a:path>
                </a:pathLst>
              </a:custGeom>
              <a:grpFill/>
              <a:ln>
                <a:noFill/>
              </a:ln>
            </p:spPr>
            <p:txBody>
              <a:bodyPr vert="horz" wrap="square" lIns="91440" tIns="45720" rIns="91440" bIns="45720" numCol="1" anchor="t" anchorCtr="0" compatLnSpc="1"/>
              <a:lstStyle/>
              <a:p>
                <a:endParaRPr lang="zh-CN" altLang="en-US"/>
              </a:p>
            </p:txBody>
          </p:sp>
          <p:sp>
            <p:nvSpPr>
              <p:cNvPr id="85" name="Freeform 87"/>
              <p:cNvSpPr/>
              <p:nvPr/>
            </p:nvSpPr>
            <p:spPr bwMode="auto">
              <a:xfrm>
                <a:off x="3352800" y="1562833"/>
                <a:ext cx="79375" cy="39688"/>
              </a:xfrm>
              <a:custGeom>
                <a:avLst/>
                <a:gdLst>
                  <a:gd name="T0" fmla="*/ 8 w 12"/>
                  <a:gd name="T1" fmla="*/ 0 h 6"/>
                  <a:gd name="T2" fmla="*/ 10 w 12"/>
                  <a:gd name="T3" fmla="*/ 5 h 6"/>
                  <a:gd name="T4" fmla="*/ 0 w 12"/>
                  <a:gd name="T5" fmla="*/ 2 h 6"/>
                  <a:gd name="T6" fmla="*/ 8 w 12"/>
                  <a:gd name="T7" fmla="*/ 0 h 6"/>
                </a:gdLst>
                <a:ahLst/>
                <a:cxnLst>
                  <a:cxn ang="0">
                    <a:pos x="T0" y="T1"/>
                  </a:cxn>
                  <a:cxn ang="0">
                    <a:pos x="T2" y="T3"/>
                  </a:cxn>
                  <a:cxn ang="0">
                    <a:pos x="T4" y="T5"/>
                  </a:cxn>
                  <a:cxn ang="0">
                    <a:pos x="T6" y="T7"/>
                  </a:cxn>
                </a:cxnLst>
                <a:rect l="0" t="0" r="r" b="b"/>
                <a:pathLst>
                  <a:path w="12" h="6">
                    <a:moveTo>
                      <a:pt x="8" y="0"/>
                    </a:moveTo>
                    <a:cubicBezTo>
                      <a:pt x="8" y="2"/>
                      <a:pt x="12" y="1"/>
                      <a:pt x="10" y="5"/>
                    </a:cubicBezTo>
                    <a:cubicBezTo>
                      <a:pt x="5" y="6"/>
                      <a:pt x="2" y="5"/>
                      <a:pt x="0" y="2"/>
                    </a:cubicBezTo>
                    <a:cubicBezTo>
                      <a:pt x="1" y="0"/>
                      <a:pt x="5" y="0"/>
                      <a:pt x="8" y="0"/>
                    </a:cubicBezTo>
                    <a:close/>
                  </a:path>
                </a:pathLst>
              </a:custGeom>
              <a:grpFill/>
              <a:ln>
                <a:noFill/>
              </a:ln>
            </p:spPr>
            <p:txBody>
              <a:bodyPr vert="horz" wrap="square" lIns="91440" tIns="45720" rIns="91440" bIns="45720" numCol="1" anchor="t" anchorCtr="0" compatLnSpc="1"/>
              <a:lstStyle/>
              <a:p>
                <a:endParaRPr lang="zh-CN" altLang="en-US"/>
              </a:p>
            </p:txBody>
          </p:sp>
          <p:sp>
            <p:nvSpPr>
              <p:cNvPr id="86" name="Freeform 88"/>
              <p:cNvSpPr>
                <a:spLocks noEditPoints="1"/>
              </p:cNvSpPr>
              <p:nvPr/>
            </p:nvSpPr>
            <p:spPr bwMode="auto">
              <a:xfrm>
                <a:off x="3511550" y="1635858"/>
                <a:ext cx="754063" cy="531813"/>
              </a:xfrm>
              <a:custGeom>
                <a:avLst/>
                <a:gdLst>
                  <a:gd name="T0" fmla="*/ 11 w 115"/>
                  <a:gd name="T1" fmla="*/ 5 h 81"/>
                  <a:gd name="T2" fmla="*/ 15 w 115"/>
                  <a:gd name="T3" fmla="*/ 4 h 81"/>
                  <a:gd name="T4" fmla="*/ 15 w 115"/>
                  <a:gd name="T5" fmla="*/ 6 h 81"/>
                  <a:gd name="T6" fmla="*/ 15 w 115"/>
                  <a:gd name="T7" fmla="*/ 10 h 81"/>
                  <a:gd name="T8" fmla="*/ 18 w 115"/>
                  <a:gd name="T9" fmla="*/ 17 h 81"/>
                  <a:gd name="T10" fmla="*/ 25 w 115"/>
                  <a:gd name="T11" fmla="*/ 5 h 81"/>
                  <a:gd name="T12" fmla="*/ 33 w 115"/>
                  <a:gd name="T13" fmla="*/ 4 h 81"/>
                  <a:gd name="T14" fmla="*/ 39 w 115"/>
                  <a:gd name="T15" fmla="*/ 13 h 81"/>
                  <a:gd name="T16" fmla="*/ 45 w 115"/>
                  <a:gd name="T17" fmla="*/ 12 h 81"/>
                  <a:gd name="T18" fmla="*/ 55 w 115"/>
                  <a:gd name="T19" fmla="*/ 11 h 81"/>
                  <a:gd name="T20" fmla="*/ 59 w 115"/>
                  <a:gd name="T21" fmla="*/ 14 h 81"/>
                  <a:gd name="T22" fmla="*/ 63 w 115"/>
                  <a:gd name="T23" fmla="*/ 16 h 81"/>
                  <a:gd name="T24" fmla="*/ 65 w 115"/>
                  <a:gd name="T25" fmla="*/ 17 h 81"/>
                  <a:gd name="T26" fmla="*/ 73 w 115"/>
                  <a:gd name="T27" fmla="*/ 19 h 81"/>
                  <a:gd name="T28" fmla="*/ 81 w 115"/>
                  <a:gd name="T29" fmla="*/ 23 h 81"/>
                  <a:gd name="T30" fmla="*/ 84 w 115"/>
                  <a:gd name="T31" fmla="*/ 26 h 81"/>
                  <a:gd name="T32" fmla="*/ 89 w 115"/>
                  <a:gd name="T33" fmla="*/ 31 h 81"/>
                  <a:gd name="T34" fmla="*/ 86 w 115"/>
                  <a:gd name="T35" fmla="*/ 38 h 81"/>
                  <a:gd name="T36" fmla="*/ 94 w 115"/>
                  <a:gd name="T37" fmla="*/ 39 h 81"/>
                  <a:gd name="T38" fmla="*/ 96 w 115"/>
                  <a:gd name="T39" fmla="*/ 44 h 81"/>
                  <a:gd name="T40" fmla="*/ 104 w 115"/>
                  <a:gd name="T41" fmla="*/ 45 h 81"/>
                  <a:gd name="T42" fmla="*/ 108 w 115"/>
                  <a:gd name="T43" fmla="*/ 50 h 81"/>
                  <a:gd name="T44" fmla="*/ 110 w 115"/>
                  <a:gd name="T45" fmla="*/ 54 h 81"/>
                  <a:gd name="T46" fmla="*/ 106 w 115"/>
                  <a:gd name="T47" fmla="*/ 60 h 81"/>
                  <a:gd name="T48" fmla="*/ 99 w 115"/>
                  <a:gd name="T49" fmla="*/ 59 h 81"/>
                  <a:gd name="T50" fmla="*/ 93 w 115"/>
                  <a:gd name="T51" fmla="*/ 54 h 81"/>
                  <a:gd name="T52" fmla="*/ 88 w 115"/>
                  <a:gd name="T53" fmla="*/ 58 h 81"/>
                  <a:gd name="T54" fmla="*/ 95 w 115"/>
                  <a:gd name="T55" fmla="*/ 62 h 81"/>
                  <a:gd name="T56" fmla="*/ 99 w 115"/>
                  <a:gd name="T57" fmla="*/ 69 h 81"/>
                  <a:gd name="T58" fmla="*/ 96 w 115"/>
                  <a:gd name="T59" fmla="*/ 75 h 81"/>
                  <a:gd name="T60" fmla="*/ 84 w 115"/>
                  <a:gd name="T61" fmla="*/ 71 h 81"/>
                  <a:gd name="T62" fmla="*/ 87 w 115"/>
                  <a:gd name="T63" fmla="*/ 75 h 81"/>
                  <a:gd name="T64" fmla="*/ 92 w 115"/>
                  <a:gd name="T65" fmla="*/ 78 h 81"/>
                  <a:gd name="T66" fmla="*/ 87 w 115"/>
                  <a:gd name="T67" fmla="*/ 78 h 81"/>
                  <a:gd name="T68" fmla="*/ 77 w 115"/>
                  <a:gd name="T69" fmla="*/ 75 h 81"/>
                  <a:gd name="T70" fmla="*/ 71 w 115"/>
                  <a:gd name="T71" fmla="*/ 72 h 81"/>
                  <a:gd name="T72" fmla="*/ 68 w 115"/>
                  <a:gd name="T73" fmla="*/ 67 h 81"/>
                  <a:gd name="T74" fmla="*/ 63 w 115"/>
                  <a:gd name="T75" fmla="*/ 56 h 81"/>
                  <a:gd name="T76" fmla="*/ 64 w 115"/>
                  <a:gd name="T77" fmla="*/ 54 h 81"/>
                  <a:gd name="T78" fmla="*/ 66 w 115"/>
                  <a:gd name="T79" fmla="*/ 50 h 81"/>
                  <a:gd name="T80" fmla="*/ 68 w 115"/>
                  <a:gd name="T81" fmla="*/ 45 h 81"/>
                  <a:gd name="T82" fmla="*/ 66 w 115"/>
                  <a:gd name="T83" fmla="*/ 39 h 81"/>
                  <a:gd name="T84" fmla="*/ 62 w 115"/>
                  <a:gd name="T85" fmla="*/ 36 h 81"/>
                  <a:gd name="T86" fmla="*/ 59 w 115"/>
                  <a:gd name="T87" fmla="*/ 36 h 81"/>
                  <a:gd name="T88" fmla="*/ 55 w 115"/>
                  <a:gd name="T89" fmla="*/ 35 h 81"/>
                  <a:gd name="T90" fmla="*/ 47 w 115"/>
                  <a:gd name="T91" fmla="*/ 27 h 81"/>
                  <a:gd name="T92" fmla="*/ 40 w 115"/>
                  <a:gd name="T93" fmla="*/ 29 h 81"/>
                  <a:gd name="T94" fmla="*/ 33 w 115"/>
                  <a:gd name="T95" fmla="*/ 29 h 81"/>
                  <a:gd name="T96" fmla="*/ 25 w 115"/>
                  <a:gd name="T97" fmla="*/ 29 h 81"/>
                  <a:gd name="T98" fmla="*/ 11 w 115"/>
                  <a:gd name="T99" fmla="*/ 26 h 81"/>
                  <a:gd name="T100" fmla="*/ 4 w 115"/>
                  <a:gd name="T101" fmla="*/ 22 h 81"/>
                  <a:gd name="T102" fmla="*/ 3 w 115"/>
                  <a:gd name="T103" fmla="*/ 17 h 81"/>
                  <a:gd name="T104" fmla="*/ 3 w 115"/>
                  <a:gd name="T105" fmla="*/ 13 h 81"/>
                  <a:gd name="T106" fmla="*/ 74 w 115"/>
                  <a:gd name="T107" fmla="*/ 55 h 81"/>
                  <a:gd name="T108" fmla="*/ 79 w 115"/>
                  <a:gd name="T109" fmla="*/ 52 h 81"/>
                  <a:gd name="T110" fmla="*/ 74 w 115"/>
                  <a:gd name="T111" fmla="*/ 5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 h="81">
                    <a:moveTo>
                      <a:pt x="4" y="6"/>
                    </a:moveTo>
                    <a:cubicBezTo>
                      <a:pt x="6" y="9"/>
                      <a:pt x="10" y="2"/>
                      <a:pt x="11" y="5"/>
                    </a:cubicBezTo>
                    <a:cubicBezTo>
                      <a:pt x="12" y="5"/>
                      <a:pt x="12" y="3"/>
                      <a:pt x="12" y="3"/>
                    </a:cubicBezTo>
                    <a:cubicBezTo>
                      <a:pt x="13" y="2"/>
                      <a:pt x="14" y="4"/>
                      <a:pt x="15" y="4"/>
                    </a:cubicBezTo>
                    <a:cubicBezTo>
                      <a:pt x="16" y="4"/>
                      <a:pt x="16" y="0"/>
                      <a:pt x="19" y="3"/>
                    </a:cubicBezTo>
                    <a:cubicBezTo>
                      <a:pt x="19" y="7"/>
                      <a:pt x="17" y="4"/>
                      <a:pt x="15" y="6"/>
                    </a:cubicBezTo>
                    <a:cubicBezTo>
                      <a:pt x="14" y="7"/>
                      <a:pt x="17" y="7"/>
                      <a:pt x="17" y="7"/>
                    </a:cubicBezTo>
                    <a:cubicBezTo>
                      <a:pt x="17" y="8"/>
                      <a:pt x="15" y="8"/>
                      <a:pt x="15" y="10"/>
                    </a:cubicBezTo>
                    <a:cubicBezTo>
                      <a:pt x="15" y="11"/>
                      <a:pt x="16" y="11"/>
                      <a:pt x="16" y="12"/>
                    </a:cubicBezTo>
                    <a:cubicBezTo>
                      <a:pt x="16" y="14"/>
                      <a:pt x="15" y="17"/>
                      <a:pt x="18" y="17"/>
                    </a:cubicBezTo>
                    <a:cubicBezTo>
                      <a:pt x="20" y="17"/>
                      <a:pt x="18" y="12"/>
                      <a:pt x="19" y="10"/>
                    </a:cubicBezTo>
                    <a:cubicBezTo>
                      <a:pt x="23" y="11"/>
                      <a:pt x="23" y="7"/>
                      <a:pt x="25" y="5"/>
                    </a:cubicBezTo>
                    <a:cubicBezTo>
                      <a:pt x="26" y="7"/>
                      <a:pt x="28" y="3"/>
                      <a:pt x="29" y="6"/>
                    </a:cubicBezTo>
                    <a:cubicBezTo>
                      <a:pt x="31" y="6"/>
                      <a:pt x="30" y="3"/>
                      <a:pt x="33" y="4"/>
                    </a:cubicBezTo>
                    <a:cubicBezTo>
                      <a:pt x="33" y="7"/>
                      <a:pt x="35" y="8"/>
                      <a:pt x="38" y="9"/>
                    </a:cubicBezTo>
                    <a:cubicBezTo>
                      <a:pt x="37" y="12"/>
                      <a:pt x="37" y="11"/>
                      <a:pt x="39" y="13"/>
                    </a:cubicBezTo>
                    <a:cubicBezTo>
                      <a:pt x="40" y="12"/>
                      <a:pt x="41" y="12"/>
                      <a:pt x="43" y="13"/>
                    </a:cubicBezTo>
                    <a:cubicBezTo>
                      <a:pt x="45" y="14"/>
                      <a:pt x="45" y="12"/>
                      <a:pt x="45" y="12"/>
                    </a:cubicBezTo>
                    <a:cubicBezTo>
                      <a:pt x="47" y="11"/>
                      <a:pt x="48" y="12"/>
                      <a:pt x="48" y="11"/>
                    </a:cubicBezTo>
                    <a:cubicBezTo>
                      <a:pt x="51" y="12"/>
                      <a:pt x="52" y="12"/>
                      <a:pt x="55" y="11"/>
                    </a:cubicBezTo>
                    <a:cubicBezTo>
                      <a:pt x="55" y="12"/>
                      <a:pt x="57" y="12"/>
                      <a:pt x="57" y="12"/>
                    </a:cubicBezTo>
                    <a:cubicBezTo>
                      <a:pt x="58" y="12"/>
                      <a:pt x="58" y="14"/>
                      <a:pt x="59" y="14"/>
                    </a:cubicBezTo>
                    <a:cubicBezTo>
                      <a:pt x="59" y="15"/>
                      <a:pt x="61" y="15"/>
                      <a:pt x="62" y="15"/>
                    </a:cubicBezTo>
                    <a:cubicBezTo>
                      <a:pt x="62" y="16"/>
                      <a:pt x="62" y="16"/>
                      <a:pt x="63" y="16"/>
                    </a:cubicBezTo>
                    <a:cubicBezTo>
                      <a:pt x="65" y="16"/>
                      <a:pt x="62" y="18"/>
                      <a:pt x="64" y="19"/>
                    </a:cubicBezTo>
                    <a:cubicBezTo>
                      <a:pt x="64" y="20"/>
                      <a:pt x="65" y="18"/>
                      <a:pt x="65" y="17"/>
                    </a:cubicBezTo>
                    <a:cubicBezTo>
                      <a:pt x="66" y="18"/>
                      <a:pt x="66" y="20"/>
                      <a:pt x="68" y="20"/>
                    </a:cubicBezTo>
                    <a:cubicBezTo>
                      <a:pt x="70" y="20"/>
                      <a:pt x="71" y="19"/>
                      <a:pt x="73" y="19"/>
                    </a:cubicBezTo>
                    <a:cubicBezTo>
                      <a:pt x="73" y="23"/>
                      <a:pt x="79" y="21"/>
                      <a:pt x="79" y="24"/>
                    </a:cubicBezTo>
                    <a:cubicBezTo>
                      <a:pt x="80" y="24"/>
                      <a:pt x="81" y="24"/>
                      <a:pt x="81" y="23"/>
                    </a:cubicBezTo>
                    <a:cubicBezTo>
                      <a:pt x="82" y="24"/>
                      <a:pt x="83" y="25"/>
                      <a:pt x="83" y="27"/>
                    </a:cubicBezTo>
                    <a:cubicBezTo>
                      <a:pt x="84" y="27"/>
                      <a:pt x="84" y="26"/>
                      <a:pt x="84" y="26"/>
                    </a:cubicBezTo>
                    <a:cubicBezTo>
                      <a:pt x="85" y="27"/>
                      <a:pt x="86" y="29"/>
                      <a:pt x="89" y="29"/>
                    </a:cubicBezTo>
                    <a:cubicBezTo>
                      <a:pt x="89" y="30"/>
                      <a:pt x="88" y="30"/>
                      <a:pt x="89" y="31"/>
                    </a:cubicBezTo>
                    <a:cubicBezTo>
                      <a:pt x="90" y="32"/>
                      <a:pt x="87" y="34"/>
                      <a:pt x="89" y="34"/>
                    </a:cubicBezTo>
                    <a:cubicBezTo>
                      <a:pt x="88" y="36"/>
                      <a:pt x="86" y="36"/>
                      <a:pt x="86" y="38"/>
                    </a:cubicBezTo>
                    <a:cubicBezTo>
                      <a:pt x="88" y="42"/>
                      <a:pt x="92" y="37"/>
                      <a:pt x="93" y="41"/>
                    </a:cubicBezTo>
                    <a:cubicBezTo>
                      <a:pt x="94" y="41"/>
                      <a:pt x="94" y="40"/>
                      <a:pt x="94" y="39"/>
                    </a:cubicBezTo>
                    <a:cubicBezTo>
                      <a:pt x="96" y="39"/>
                      <a:pt x="95" y="41"/>
                      <a:pt x="95" y="42"/>
                    </a:cubicBezTo>
                    <a:cubicBezTo>
                      <a:pt x="95" y="42"/>
                      <a:pt x="96" y="44"/>
                      <a:pt x="96" y="44"/>
                    </a:cubicBezTo>
                    <a:cubicBezTo>
                      <a:pt x="97" y="44"/>
                      <a:pt x="98" y="42"/>
                      <a:pt x="98" y="46"/>
                    </a:cubicBezTo>
                    <a:cubicBezTo>
                      <a:pt x="100" y="46"/>
                      <a:pt x="101" y="44"/>
                      <a:pt x="104" y="45"/>
                    </a:cubicBezTo>
                    <a:cubicBezTo>
                      <a:pt x="104" y="46"/>
                      <a:pt x="105" y="46"/>
                      <a:pt x="105" y="48"/>
                    </a:cubicBezTo>
                    <a:cubicBezTo>
                      <a:pt x="106" y="48"/>
                      <a:pt x="109" y="47"/>
                      <a:pt x="108" y="50"/>
                    </a:cubicBezTo>
                    <a:cubicBezTo>
                      <a:pt x="112" y="48"/>
                      <a:pt x="110" y="50"/>
                      <a:pt x="113" y="51"/>
                    </a:cubicBezTo>
                    <a:cubicBezTo>
                      <a:pt x="115" y="53"/>
                      <a:pt x="110" y="54"/>
                      <a:pt x="110" y="54"/>
                    </a:cubicBezTo>
                    <a:cubicBezTo>
                      <a:pt x="110" y="54"/>
                      <a:pt x="111" y="55"/>
                      <a:pt x="111" y="54"/>
                    </a:cubicBezTo>
                    <a:cubicBezTo>
                      <a:pt x="109" y="57"/>
                      <a:pt x="107" y="57"/>
                      <a:pt x="106" y="60"/>
                    </a:cubicBezTo>
                    <a:cubicBezTo>
                      <a:pt x="105" y="60"/>
                      <a:pt x="104" y="60"/>
                      <a:pt x="104" y="61"/>
                    </a:cubicBezTo>
                    <a:cubicBezTo>
                      <a:pt x="103" y="61"/>
                      <a:pt x="99" y="61"/>
                      <a:pt x="99" y="59"/>
                    </a:cubicBezTo>
                    <a:cubicBezTo>
                      <a:pt x="99" y="57"/>
                      <a:pt x="94" y="59"/>
                      <a:pt x="95" y="55"/>
                    </a:cubicBezTo>
                    <a:cubicBezTo>
                      <a:pt x="94" y="56"/>
                      <a:pt x="93" y="55"/>
                      <a:pt x="93" y="54"/>
                    </a:cubicBezTo>
                    <a:cubicBezTo>
                      <a:pt x="92" y="54"/>
                      <a:pt x="91" y="54"/>
                      <a:pt x="89" y="54"/>
                    </a:cubicBezTo>
                    <a:cubicBezTo>
                      <a:pt x="87" y="53"/>
                      <a:pt x="89" y="57"/>
                      <a:pt x="88" y="58"/>
                    </a:cubicBezTo>
                    <a:cubicBezTo>
                      <a:pt x="89" y="60"/>
                      <a:pt x="91" y="60"/>
                      <a:pt x="91" y="62"/>
                    </a:cubicBezTo>
                    <a:cubicBezTo>
                      <a:pt x="93" y="61"/>
                      <a:pt x="95" y="65"/>
                      <a:pt x="95" y="62"/>
                    </a:cubicBezTo>
                    <a:cubicBezTo>
                      <a:pt x="97" y="63"/>
                      <a:pt x="97" y="65"/>
                      <a:pt x="97" y="68"/>
                    </a:cubicBezTo>
                    <a:cubicBezTo>
                      <a:pt x="97" y="69"/>
                      <a:pt x="99" y="68"/>
                      <a:pt x="99" y="69"/>
                    </a:cubicBezTo>
                    <a:cubicBezTo>
                      <a:pt x="100" y="71"/>
                      <a:pt x="98" y="75"/>
                      <a:pt x="98" y="77"/>
                    </a:cubicBezTo>
                    <a:cubicBezTo>
                      <a:pt x="96" y="78"/>
                      <a:pt x="97" y="76"/>
                      <a:pt x="96" y="75"/>
                    </a:cubicBezTo>
                    <a:cubicBezTo>
                      <a:pt x="95" y="74"/>
                      <a:pt x="92" y="75"/>
                      <a:pt x="91" y="73"/>
                    </a:cubicBezTo>
                    <a:cubicBezTo>
                      <a:pt x="87" y="73"/>
                      <a:pt x="88" y="70"/>
                      <a:pt x="84" y="71"/>
                    </a:cubicBezTo>
                    <a:cubicBezTo>
                      <a:pt x="84" y="72"/>
                      <a:pt x="87" y="71"/>
                      <a:pt x="87" y="73"/>
                    </a:cubicBezTo>
                    <a:cubicBezTo>
                      <a:pt x="84" y="76"/>
                      <a:pt x="91" y="74"/>
                      <a:pt x="87" y="75"/>
                    </a:cubicBezTo>
                    <a:cubicBezTo>
                      <a:pt x="88" y="77"/>
                      <a:pt x="90" y="77"/>
                      <a:pt x="91" y="77"/>
                    </a:cubicBezTo>
                    <a:cubicBezTo>
                      <a:pt x="92" y="78"/>
                      <a:pt x="91" y="78"/>
                      <a:pt x="92" y="78"/>
                    </a:cubicBezTo>
                    <a:cubicBezTo>
                      <a:pt x="94" y="78"/>
                      <a:pt x="94" y="79"/>
                      <a:pt x="94" y="80"/>
                    </a:cubicBezTo>
                    <a:cubicBezTo>
                      <a:pt x="91" y="81"/>
                      <a:pt x="90" y="80"/>
                      <a:pt x="87" y="78"/>
                    </a:cubicBezTo>
                    <a:cubicBezTo>
                      <a:pt x="86" y="78"/>
                      <a:pt x="84" y="78"/>
                      <a:pt x="82" y="76"/>
                    </a:cubicBezTo>
                    <a:cubicBezTo>
                      <a:pt x="81" y="76"/>
                      <a:pt x="78" y="75"/>
                      <a:pt x="77" y="75"/>
                    </a:cubicBezTo>
                    <a:cubicBezTo>
                      <a:pt x="76" y="74"/>
                      <a:pt x="76" y="73"/>
                      <a:pt x="75" y="73"/>
                    </a:cubicBezTo>
                    <a:cubicBezTo>
                      <a:pt x="74" y="72"/>
                      <a:pt x="72" y="72"/>
                      <a:pt x="71" y="72"/>
                    </a:cubicBezTo>
                    <a:cubicBezTo>
                      <a:pt x="70" y="71"/>
                      <a:pt x="71" y="70"/>
                      <a:pt x="70" y="69"/>
                    </a:cubicBezTo>
                    <a:cubicBezTo>
                      <a:pt x="70" y="68"/>
                      <a:pt x="68" y="69"/>
                      <a:pt x="68" y="67"/>
                    </a:cubicBezTo>
                    <a:cubicBezTo>
                      <a:pt x="64" y="67"/>
                      <a:pt x="64" y="63"/>
                      <a:pt x="62" y="61"/>
                    </a:cubicBezTo>
                    <a:cubicBezTo>
                      <a:pt x="63" y="61"/>
                      <a:pt x="61" y="58"/>
                      <a:pt x="63" y="56"/>
                    </a:cubicBezTo>
                    <a:cubicBezTo>
                      <a:pt x="63" y="56"/>
                      <a:pt x="64" y="57"/>
                      <a:pt x="65" y="56"/>
                    </a:cubicBezTo>
                    <a:cubicBezTo>
                      <a:pt x="65" y="56"/>
                      <a:pt x="63" y="55"/>
                      <a:pt x="64" y="54"/>
                    </a:cubicBezTo>
                    <a:cubicBezTo>
                      <a:pt x="64" y="53"/>
                      <a:pt x="65" y="54"/>
                      <a:pt x="66" y="54"/>
                    </a:cubicBezTo>
                    <a:cubicBezTo>
                      <a:pt x="66" y="53"/>
                      <a:pt x="65" y="50"/>
                      <a:pt x="66" y="50"/>
                    </a:cubicBezTo>
                    <a:cubicBezTo>
                      <a:pt x="66" y="49"/>
                      <a:pt x="67" y="50"/>
                      <a:pt x="67" y="50"/>
                    </a:cubicBezTo>
                    <a:cubicBezTo>
                      <a:pt x="69" y="48"/>
                      <a:pt x="67" y="46"/>
                      <a:pt x="68" y="45"/>
                    </a:cubicBezTo>
                    <a:cubicBezTo>
                      <a:pt x="68" y="44"/>
                      <a:pt x="67" y="44"/>
                      <a:pt x="66" y="44"/>
                    </a:cubicBezTo>
                    <a:cubicBezTo>
                      <a:pt x="66" y="42"/>
                      <a:pt x="66" y="41"/>
                      <a:pt x="66" y="39"/>
                    </a:cubicBezTo>
                    <a:cubicBezTo>
                      <a:pt x="64" y="39"/>
                      <a:pt x="64" y="39"/>
                      <a:pt x="64" y="40"/>
                    </a:cubicBezTo>
                    <a:cubicBezTo>
                      <a:pt x="62" y="39"/>
                      <a:pt x="63" y="37"/>
                      <a:pt x="62" y="36"/>
                    </a:cubicBezTo>
                    <a:cubicBezTo>
                      <a:pt x="61" y="36"/>
                      <a:pt x="60" y="37"/>
                      <a:pt x="60" y="37"/>
                    </a:cubicBezTo>
                    <a:cubicBezTo>
                      <a:pt x="60" y="37"/>
                      <a:pt x="59" y="36"/>
                      <a:pt x="59" y="36"/>
                    </a:cubicBezTo>
                    <a:cubicBezTo>
                      <a:pt x="58" y="36"/>
                      <a:pt x="57" y="35"/>
                      <a:pt x="57" y="34"/>
                    </a:cubicBezTo>
                    <a:cubicBezTo>
                      <a:pt x="56" y="34"/>
                      <a:pt x="56" y="36"/>
                      <a:pt x="55" y="35"/>
                    </a:cubicBezTo>
                    <a:cubicBezTo>
                      <a:pt x="55" y="35"/>
                      <a:pt x="53" y="33"/>
                      <a:pt x="51" y="33"/>
                    </a:cubicBezTo>
                    <a:cubicBezTo>
                      <a:pt x="55" y="29"/>
                      <a:pt x="46" y="32"/>
                      <a:pt x="47" y="27"/>
                    </a:cubicBezTo>
                    <a:cubicBezTo>
                      <a:pt x="45" y="27"/>
                      <a:pt x="42" y="27"/>
                      <a:pt x="43" y="30"/>
                    </a:cubicBezTo>
                    <a:cubicBezTo>
                      <a:pt x="41" y="31"/>
                      <a:pt x="40" y="29"/>
                      <a:pt x="40" y="29"/>
                    </a:cubicBezTo>
                    <a:cubicBezTo>
                      <a:pt x="39" y="29"/>
                      <a:pt x="38" y="30"/>
                      <a:pt x="37" y="30"/>
                    </a:cubicBezTo>
                    <a:cubicBezTo>
                      <a:pt x="35" y="29"/>
                      <a:pt x="35" y="29"/>
                      <a:pt x="33" y="29"/>
                    </a:cubicBezTo>
                    <a:cubicBezTo>
                      <a:pt x="31" y="29"/>
                      <a:pt x="31" y="30"/>
                      <a:pt x="29" y="30"/>
                    </a:cubicBezTo>
                    <a:cubicBezTo>
                      <a:pt x="27" y="30"/>
                      <a:pt x="27" y="29"/>
                      <a:pt x="25" y="29"/>
                    </a:cubicBezTo>
                    <a:cubicBezTo>
                      <a:pt x="21" y="28"/>
                      <a:pt x="17" y="29"/>
                      <a:pt x="13" y="28"/>
                    </a:cubicBezTo>
                    <a:cubicBezTo>
                      <a:pt x="13" y="28"/>
                      <a:pt x="11" y="26"/>
                      <a:pt x="11" y="26"/>
                    </a:cubicBezTo>
                    <a:cubicBezTo>
                      <a:pt x="9" y="25"/>
                      <a:pt x="8" y="26"/>
                      <a:pt x="8" y="24"/>
                    </a:cubicBezTo>
                    <a:cubicBezTo>
                      <a:pt x="7" y="24"/>
                      <a:pt x="3" y="25"/>
                      <a:pt x="4" y="22"/>
                    </a:cubicBezTo>
                    <a:cubicBezTo>
                      <a:pt x="8" y="23"/>
                      <a:pt x="8" y="21"/>
                      <a:pt x="10" y="20"/>
                    </a:cubicBezTo>
                    <a:cubicBezTo>
                      <a:pt x="9" y="18"/>
                      <a:pt x="4" y="20"/>
                      <a:pt x="3" y="17"/>
                    </a:cubicBezTo>
                    <a:cubicBezTo>
                      <a:pt x="2" y="17"/>
                      <a:pt x="2" y="18"/>
                      <a:pt x="2" y="18"/>
                    </a:cubicBezTo>
                    <a:cubicBezTo>
                      <a:pt x="0" y="18"/>
                      <a:pt x="3" y="14"/>
                      <a:pt x="3" y="13"/>
                    </a:cubicBezTo>
                    <a:cubicBezTo>
                      <a:pt x="3" y="10"/>
                      <a:pt x="5" y="9"/>
                      <a:pt x="4" y="6"/>
                    </a:cubicBezTo>
                    <a:close/>
                    <a:moveTo>
                      <a:pt x="74" y="55"/>
                    </a:moveTo>
                    <a:cubicBezTo>
                      <a:pt x="75" y="53"/>
                      <a:pt x="79" y="55"/>
                      <a:pt x="81" y="54"/>
                    </a:cubicBezTo>
                    <a:cubicBezTo>
                      <a:pt x="81" y="53"/>
                      <a:pt x="80" y="53"/>
                      <a:pt x="79" y="52"/>
                    </a:cubicBezTo>
                    <a:cubicBezTo>
                      <a:pt x="78" y="50"/>
                      <a:pt x="75" y="51"/>
                      <a:pt x="73" y="50"/>
                    </a:cubicBezTo>
                    <a:cubicBezTo>
                      <a:pt x="74" y="51"/>
                      <a:pt x="72" y="55"/>
                      <a:pt x="74" y="55"/>
                    </a:cubicBezTo>
                    <a:close/>
                  </a:path>
                </a:pathLst>
              </a:custGeom>
              <a:grpFill/>
              <a:ln>
                <a:noFill/>
              </a:ln>
            </p:spPr>
            <p:txBody>
              <a:bodyPr vert="horz" wrap="square" lIns="91440" tIns="45720" rIns="91440" bIns="45720" numCol="1" anchor="t" anchorCtr="0" compatLnSpc="1"/>
              <a:lstStyle/>
              <a:p>
                <a:endParaRPr lang="zh-CN" altLang="en-US"/>
              </a:p>
            </p:txBody>
          </p:sp>
          <p:sp>
            <p:nvSpPr>
              <p:cNvPr id="87" name="Freeform 89"/>
              <p:cNvSpPr/>
              <p:nvPr/>
            </p:nvSpPr>
            <p:spPr bwMode="auto">
              <a:xfrm>
                <a:off x="2776538" y="1667608"/>
                <a:ext cx="465138" cy="230188"/>
              </a:xfrm>
              <a:custGeom>
                <a:avLst/>
                <a:gdLst>
                  <a:gd name="T0" fmla="*/ 8 w 71"/>
                  <a:gd name="T1" fmla="*/ 27 h 35"/>
                  <a:gd name="T2" fmla="*/ 9 w 71"/>
                  <a:gd name="T3" fmla="*/ 24 h 35"/>
                  <a:gd name="T4" fmla="*/ 12 w 71"/>
                  <a:gd name="T5" fmla="*/ 23 h 35"/>
                  <a:gd name="T6" fmla="*/ 14 w 71"/>
                  <a:gd name="T7" fmla="*/ 22 h 35"/>
                  <a:gd name="T8" fmla="*/ 25 w 71"/>
                  <a:gd name="T9" fmla="*/ 21 h 35"/>
                  <a:gd name="T10" fmla="*/ 14 w 71"/>
                  <a:gd name="T11" fmla="*/ 20 h 35"/>
                  <a:gd name="T12" fmla="*/ 13 w 71"/>
                  <a:gd name="T13" fmla="*/ 19 h 35"/>
                  <a:gd name="T14" fmla="*/ 11 w 71"/>
                  <a:gd name="T15" fmla="*/ 20 h 35"/>
                  <a:gd name="T16" fmla="*/ 5 w 71"/>
                  <a:gd name="T17" fmla="*/ 19 h 35"/>
                  <a:gd name="T18" fmla="*/ 10 w 71"/>
                  <a:gd name="T19" fmla="*/ 15 h 35"/>
                  <a:gd name="T20" fmla="*/ 12 w 71"/>
                  <a:gd name="T21" fmla="*/ 15 h 35"/>
                  <a:gd name="T22" fmla="*/ 2 w 71"/>
                  <a:gd name="T23" fmla="*/ 13 h 35"/>
                  <a:gd name="T24" fmla="*/ 0 w 71"/>
                  <a:gd name="T25" fmla="*/ 10 h 35"/>
                  <a:gd name="T26" fmla="*/ 5 w 71"/>
                  <a:gd name="T27" fmla="*/ 7 h 35"/>
                  <a:gd name="T28" fmla="*/ 5 w 71"/>
                  <a:gd name="T29" fmla="*/ 6 h 35"/>
                  <a:gd name="T30" fmla="*/ 14 w 71"/>
                  <a:gd name="T31" fmla="*/ 2 h 35"/>
                  <a:gd name="T32" fmla="*/ 17 w 71"/>
                  <a:gd name="T33" fmla="*/ 0 h 35"/>
                  <a:gd name="T34" fmla="*/ 19 w 71"/>
                  <a:gd name="T35" fmla="*/ 1 h 35"/>
                  <a:gd name="T36" fmla="*/ 21 w 71"/>
                  <a:gd name="T37" fmla="*/ 5 h 35"/>
                  <a:gd name="T38" fmla="*/ 19 w 71"/>
                  <a:gd name="T39" fmla="*/ 6 h 35"/>
                  <a:gd name="T40" fmla="*/ 21 w 71"/>
                  <a:gd name="T41" fmla="*/ 7 h 35"/>
                  <a:gd name="T42" fmla="*/ 22 w 71"/>
                  <a:gd name="T43" fmla="*/ 5 h 35"/>
                  <a:gd name="T44" fmla="*/ 28 w 71"/>
                  <a:gd name="T45" fmla="*/ 4 h 35"/>
                  <a:gd name="T46" fmla="*/ 31 w 71"/>
                  <a:gd name="T47" fmla="*/ 8 h 35"/>
                  <a:gd name="T48" fmla="*/ 34 w 71"/>
                  <a:gd name="T49" fmla="*/ 7 h 35"/>
                  <a:gd name="T50" fmla="*/ 37 w 71"/>
                  <a:gd name="T51" fmla="*/ 4 h 35"/>
                  <a:gd name="T52" fmla="*/ 40 w 71"/>
                  <a:gd name="T53" fmla="*/ 5 h 35"/>
                  <a:gd name="T54" fmla="*/ 41 w 71"/>
                  <a:gd name="T55" fmla="*/ 8 h 35"/>
                  <a:gd name="T56" fmla="*/ 43 w 71"/>
                  <a:gd name="T57" fmla="*/ 12 h 35"/>
                  <a:gd name="T58" fmla="*/ 47 w 71"/>
                  <a:gd name="T59" fmla="*/ 9 h 35"/>
                  <a:gd name="T60" fmla="*/ 44 w 71"/>
                  <a:gd name="T61" fmla="*/ 7 h 35"/>
                  <a:gd name="T62" fmla="*/ 44 w 71"/>
                  <a:gd name="T63" fmla="*/ 2 h 35"/>
                  <a:gd name="T64" fmla="*/ 48 w 71"/>
                  <a:gd name="T65" fmla="*/ 1 h 35"/>
                  <a:gd name="T66" fmla="*/ 52 w 71"/>
                  <a:gd name="T67" fmla="*/ 7 h 35"/>
                  <a:gd name="T68" fmla="*/ 54 w 71"/>
                  <a:gd name="T69" fmla="*/ 9 h 35"/>
                  <a:gd name="T70" fmla="*/ 56 w 71"/>
                  <a:gd name="T71" fmla="*/ 12 h 35"/>
                  <a:gd name="T72" fmla="*/ 55 w 71"/>
                  <a:gd name="T73" fmla="*/ 15 h 35"/>
                  <a:gd name="T74" fmla="*/ 58 w 71"/>
                  <a:gd name="T75" fmla="*/ 19 h 35"/>
                  <a:gd name="T76" fmla="*/ 67 w 71"/>
                  <a:gd name="T77" fmla="*/ 20 h 35"/>
                  <a:gd name="T78" fmla="*/ 70 w 71"/>
                  <a:gd name="T79" fmla="*/ 23 h 35"/>
                  <a:gd name="T80" fmla="*/ 71 w 71"/>
                  <a:gd name="T81" fmla="*/ 25 h 35"/>
                  <a:gd name="T82" fmla="*/ 63 w 71"/>
                  <a:gd name="T83" fmla="*/ 25 h 35"/>
                  <a:gd name="T84" fmla="*/ 65 w 71"/>
                  <a:gd name="T85" fmla="*/ 31 h 35"/>
                  <a:gd name="T86" fmla="*/ 54 w 71"/>
                  <a:gd name="T87" fmla="*/ 31 h 35"/>
                  <a:gd name="T88" fmla="*/ 41 w 71"/>
                  <a:gd name="T89" fmla="*/ 31 h 35"/>
                  <a:gd name="T90" fmla="*/ 36 w 71"/>
                  <a:gd name="T91" fmla="*/ 32 h 35"/>
                  <a:gd name="T92" fmla="*/ 35 w 71"/>
                  <a:gd name="T93" fmla="*/ 34 h 35"/>
                  <a:gd name="T94" fmla="*/ 23 w 71"/>
                  <a:gd name="T95" fmla="*/ 34 h 35"/>
                  <a:gd name="T96" fmla="*/ 19 w 71"/>
                  <a:gd name="T97" fmla="*/ 28 h 35"/>
                  <a:gd name="T98" fmla="*/ 11 w 71"/>
                  <a:gd name="T99" fmla="*/ 27 h 35"/>
                  <a:gd name="T100" fmla="*/ 11 w 71"/>
                  <a:gd name="T101" fmla="*/ 28 h 35"/>
                  <a:gd name="T102" fmla="*/ 11 w 71"/>
                  <a:gd name="T103" fmla="*/ 26 h 35"/>
                  <a:gd name="T104" fmla="*/ 8 w 71"/>
                  <a:gd name="T105"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 h="35">
                    <a:moveTo>
                      <a:pt x="8" y="27"/>
                    </a:moveTo>
                    <a:cubicBezTo>
                      <a:pt x="6" y="27"/>
                      <a:pt x="8" y="24"/>
                      <a:pt x="9" y="24"/>
                    </a:cubicBezTo>
                    <a:cubicBezTo>
                      <a:pt x="9" y="22"/>
                      <a:pt x="11" y="23"/>
                      <a:pt x="12" y="23"/>
                    </a:cubicBezTo>
                    <a:cubicBezTo>
                      <a:pt x="13" y="23"/>
                      <a:pt x="13" y="22"/>
                      <a:pt x="14" y="22"/>
                    </a:cubicBezTo>
                    <a:cubicBezTo>
                      <a:pt x="18" y="21"/>
                      <a:pt x="22" y="23"/>
                      <a:pt x="25" y="21"/>
                    </a:cubicBezTo>
                    <a:cubicBezTo>
                      <a:pt x="24" y="18"/>
                      <a:pt x="18" y="21"/>
                      <a:pt x="14" y="20"/>
                    </a:cubicBezTo>
                    <a:cubicBezTo>
                      <a:pt x="14" y="20"/>
                      <a:pt x="13" y="19"/>
                      <a:pt x="13" y="19"/>
                    </a:cubicBezTo>
                    <a:cubicBezTo>
                      <a:pt x="13" y="19"/>
                      <a:pt x="12" y="20"/>
                      <a:pt x="11" y="20"/>
                    </a:cubicBezTo>
                    <a:cubicBezTo>
                      <a:pt x="9" y="20"/>
                      <a:pt x="7" y="18"/>
                      <a:pt x="5" y="19"/>
                    </a:cubicBezTo>
                    <a:cubicBezTo>
                      <a:pt x="3" y="16"/>
                      <a:pt x="9" y="17"/>
                      <a:pt x="10" y="15"/>
                    </a:cubicBezTo>
                    <a:cubicBezTo>
                      <a:pt x="10" y="13"/>
                      <a:pt x="12" y="15"/>
                      <a:pt x="12" y="15"/>
                    </a:cubicBezTo>
                    <a:cubicBezTo>
                      <a:pt x="12" y="10"/>
                      <a:pt x="7" y="15"/>
                      <a:pt x="2" y="13"/>
                    </a:cubicBezTo>
                    <a:cubicBezTo>
                      <a:pt x="0" y="12"/>
                      <a:pt x="4" y="10"/>
                      <a:pt x="0" y="10"/>
                    </a:cubicBezTo>
                    <a:cubicBezTo>
                      <a:pt x="1" y="9"/>
                      <a:pt x="1" y="6"/>
                      <a:pt x="5" y="7"/>
                    </a:cubicBezTo>
                    <a:cubicBezTo>
                      <a:pt x="6" y="7"/>
                      <a:pt x="5" y="5"/>
                      <a:pt x="5" y="6"/>
                    </a:cubicBezTo>
                    <a:cubicBezTo>
                      <a:pt x="7" y="3"/>
                      <a:pt x="11" y="3"/>
                      <a:pt x="14" y="2"/>
                    </a:cubicBezTo>
                    <a:cubicBezTo>
                      <a:pt x="15" y="1"/>
                      <a:pt x="15" y="0"/>
                      <a:pt x="17" y="0"/>
                    </a:cubicBezTo>
                    <a:cubicBezTo>
                      <a:pt x="17" y="1"/>
                      <a:pt x="18" y="1"/>
                      <a:pt x="19" y="1"/>
                    </a:cubicBezTo>
                    <a:cubicBezTo>
                      <a:pt x="19" y="3"/>
                      <a:pt x="17" y="4"/>
                      <a:pt x="21" y="5"/>
                    </a:cubicBezTo>
                    <a:cubicBezTo>
                      <a:pt x="21" y="6"/>
                      <a:pt x="20" y="5"/>
                      <a:pt x="19" y="6"/>
                    </a:cubicBezTo>
                    <a:cubicBezTo>
                      <a:pt x="19" y="6"/>
                      <a:pt x="20" y="7"/>
                      <a:pt x="21" y="7"/>
                    </a:cubicBezTo>
                    <a:cubicBezTo>
                      <a:pt x="22" y="6"/>
                      <a:pt x="21" y="5"/>
                      <a:pt x="22" y="5"/>
                    </a:cubicBezTo>
                    <a:cubicBezTo>
                      <a:pt x="24" y="4"/>
                      <a:pt x="26" y="4"/>
                      <a:pt x="28" y="4"/>
                    </a:cubicBezTo>
                    <a:cubicBezTo>
                      <a:pt x="29" y="5"/>
                      <a:pt x="31" y="6"/>
                      <a:pt x="31" y="8"/>
                    </a:cubicBezTo>
                    <a:cubicBezTo>
                      <a:pt x="32" y="8"/>
                      <a:pt x="32" y="6"/>
                      <a:pt x="34" y="7"/>
                    </a:cubicBezTo>
                    <a:cubicBezTo>
                      <a:pt x="35" y="6"/>
                      <a:pt x="36" y="5"/>
                      <a:pt x="37" y="4"/>
                    </a:cubicBezTo>
                    <a:cubicBezTo>
                      <a:pt x="38" y="4"/>
                      <a:pt x="39" y="5"/>
                      <a:pt x="40" y="5"/>
                    </a:cubicBezTo>
                    <a:cubicBezTo>
                      <a:pt x="41" y="6"/>
                      <a:pt x="40" y="7"/>
                      <a:pt x="41" y="8"/>
                    </a:cubicBezTo>
                    <a:cubicBezTo>
                      <a:pt x="42" y="10"/>
                      <a:pt x="44" y="10"/>
                      <a:pt x="43" y="12"/>
                    </a:cubicBezTo>
                    <a:cubicBezTo>
                      <a:pt x="45" y="12"/>
                      <a:pt x="45" y="10"/>
                      <a:pt x="47" y="9"/>
                    </a:cubicBezTo>
                    <a:cubicBezTo>
                      <a:pt x="47" y="8"/>
                      <a:pt x="44" y="8"/>
                      <a:pt x="44" y="7"/>
                    </a:cubicBezTo>
                    <a:cubicBezTo>
                      <a:pt x="43" y="6"/>
                      <a:pt x="45" y="4"/>
                      <a:pt x="44" y="2"/>
                    </a:cubicBezTo>
                    <a:cubicBezTo>
                      <a:pt x="46" y="2"/>
                      <a:pt x="46" y="1"/>
                      <a:pt x="48" y="1"/>
                    </a:cubicBezTo>
                    <a:cubicBezTo>
                      <a:pt x="48" y="3"/>
                      <a:pt x="50" y="5"/>
                      <a:pt x="52" y="7"/>
                    </a:cubicBezTo>
                    <a:cubicBezTo>
                      <a:pt x="52" y="8"/>
                      <a:pt x="54" y="12"/>
                      <a:pt x="54" y="9"/>
                    </a:cubicBezTo>
                    <a:cubicBezTo>
                      <a:pt x="56" y="10"/>
                      <a:pt x="55" y="12"/>
                      <a:pt x="56" y="12"/>
                    </a:cubicBezTo>
                    <a:cubicBezTo>
                      <a:pt x="56" y="14"/>
                      <a:pt x="56" y="15"/>
                      <a:pt x="55" y="15"/>
                    </a:cubicBezTo>
                    <a:cubicBezTo>
                      <a:pt x="56" y="17"/>
                      <a:pt x="59" y="16"/>
                      <a:pt x="58" y="19"/>
                    </a:cubicBezTo>
                    <a:cubicBezTo>
                      <a:pt x="62" y="17"/>
                      <a:pt x="62" y="21"/>
                      <a:pt x="67" y="20"/>
                    </a:cubicBezTo>
                    <a:cubicBezTo>
                      <a:pt x="65" y="24"/>
                      <a:pt x="69" y="22"/>
                      <a:pt x="70" y="23"/>
                    </a:cubicBezTo>
                    <a:cubicBezTo>
                      <a:pt x="70" y="23"/>
                      <a:pt x="68" y="25"/>
                      <a:pt x="71" y="25"/>
                    </a:cubicBezTo>
                    <a:cubicBezTo>
                      <a:pt x="69" y="29"/>
                      <a:pt x="67" y="23"/>
                      <a:pt x="63" y="25"/>
                    </a:cubicBezTo>
                    <a:cubicBezTo>
                      <a:pt x="62" y="28"/>
                      <a:pt x="66" y="27"/>
                      <a:pt x="65" y="31"/>
                    </a:cubicBezTo>
                    <a:cubicBezTo>
                      <a:pt x="62" y="32"/>
                      <a:pt x="57" y="33"/>
                      <a:pt x="54" y="31"/>
                    </a:cubicBezTo>
                    <a:cubicBezTo>
                      <a:pt x="51" y="29"/>
                      <a:pt x="45" y="29"/>
                      <a:pt x="41" y="31"/>
                    </a:cubicBezTo>
                    <a:cubicBezTo>
                      <a:pt x="40" y="32"/>
                      <a:pt x="39" y="31"/>
                      <a:pt x="36" y="32"/>
                    </a:cubicBezTo>
                    <a:cubicBezTo>
                      <a:pt x="35" y="33"/>
                      <a:pt x="35" y="33"/>
                      <a:pt x="35" y="34"/>
                    </a:cubicBezTo>
                    <a:cubicBezTo>
                      <a:pt x="33" y="33"/>
                      <a:pt x="28" y="35"/>
                      <a:pt x="23" y="34"/>
                    </a:cubicBezTo>
                    <a:cubicBezTo>
                      <a:pt x="22" y="32"/>
                      <a:pt x="20" y="30"/>
                      <a:pt x="19" y="28"/>
                    </a:cubicBezTo>
                    <a:cubicBezTo>
                      <a:pt x="16" y="28"/>
                      <a:pt x="12" y="30"/>
                      <a:pt x="11" y="27"/>
                    </a:cubicBezTo>
                    <a:cubicBezTo>
                      <a:pt x="11" y="26"/>
                      <a:pt x="11" y="27"/>
                      <a:pt x="11" y="28"/>
                    </a:cubicBezTo>
                    <a:cubicBezTo>
                      <a:pt x="9" y="27"/>
                      <a:pt x="10" y="26"/>
                      <a:pt x="11" y="26"/>
                    </a:cubicBezTo>
                    <a:cubicBezTo>
                      <a:pt x="11" y="24"/>
                      <a:pt x="8" y="26"/>
                      <a:pt x="8" y="27"/>
                    </a:cubicBezTo>
                    <a:close/>
                  </a:path>
                </a:pathLst>
              </a:custGeom>
              <a:grpFill/>
              <a:ln>
                <a:noFill/>
              </a:ln>
            </p:spPr>
            <p:txBody>
              <a:bodyPr vert="horz" wrap="square" lIns="91440" tIns="45720" rIns="91440" bIns="45720" numCol="1" anchor="t" anchorCtr="0" compatLnSpc="1"/>
              <a:lstStyle/>
              <a:p>
                <a:endParaRPr lang="zh-CN" altLang="en-US"/>
              </a:p>
            </p:txBody>
          </p:sp>
          <p:sp>
            <p:nvSpPr>
              <p:cNvPr id="89" name="Freeform 91"/>
              <p:cNvSpPr/>
              <p:nvPr/>
            </p:nvSpPr>
            <p:spPr bwMode="auto">
              <a:xfrm>
                <a:off x="5649913" y="2299433"/>
                <a:ext cx="203200" cy="309563"/>
              </a:xfrm>
              <a:custGeom>
                <a:avLst/>
                <a:gdLst>
                  <a:gd name="T0" fmla="*/ 9 w 31"/>
                  <a:gd name="T1" fmla="*/ 5 h 47"/>
                  <a:gd name="T2" fmla="*/ 15 w 31"/>
                  <a:gd name="T3" fmla="*/ 4 h 47"/>
                  <a:gd name="T4" fmla="*/ 16 w 31"/>
                  <a:gd name="T5" fmla="*/ 10 h 47"/>
                  <a:gd name="T6" fmla="*/ 12 w 31"/>
                  <a:gd name="T7" fmla="*/ 13 h 47"/>
                  <a:gd name="T8" fmla="*/ 17 w 31"/>
                  <a:gd name="T9" fmla="*/ 16 h 47"/>
                  <a:gd name="T10" fmla="*/ 20 w 31"/>
                  <a:gd name="T11" fmla="*/ 22 h 47"/>
                  <a:gd name="T12" fmla="*/ 22 w 31"/>
                  <a:gd name="T13" fmla="*/ 24 h 47"/>
                  <a:gd name="T14" fmla="*/ 26 w 31"/>
                  <a:gd name="T15" fmla="*/ 26 h 47"/>
                  <a:gd name="T16" fmla="*/ 24 w 31"/>
                  <a:gd name="T17" fmla="*/ 30 h 47"/>
                  <a:gd name="T18" fmla="*/ 30 w 31"/>
                  <a:gd name="T19" fmla="*/ 31 h 47"/>
                  <a:gd name="T20" fmla="*/ 30 w 31"/>
                  <a:gd name="T21" fmla="*/ 37 h 47"/>
                  <a:gd name="T22" fmla="*/ 28 w 31"/>
                  <a:gd name="T23" fmla="*/ 37 h 47"/>
                  <a:gd name="T24" fmla="*/ 30 w 31"/>
                  <a:gd name="T25" fmla="*/ 37 h 47"/>
                  <a:gd name="T26" fmla="*/ 28 w 31"/>
                  <a:gd name="T27" fmla="*/ 40 h 47"/>
                  <a:gd name="T28" fmla="*/ 25 w 31"/>
                  <a:gd name="T29" fmla="*/ 42 h 47"/>
                  <a:gd name="T30" fmla="*/ 15 w 31"/>
                  <a:gd name="T31" fmla="*/ 41 h 47"/>
                  <a:gd name="T32" fmla="*/ 12 w 31"/>
                  <a:gd name="T33" fmla="*/ 42 h 47"/>
                  <a:gd name="T34" fmla="*/ 5 w 31"/>
                  <a:gd name="T35" fmla="*/ 42 h 47"/>
                  <a:gd name="T36" fmla="*/ 7 w 31"/>
                  <a:gd name="T37" fmla="*/ 41 h 47"/>
                  <a:gd name="T38" fmla="*/ 8 w 31"/>
                  <a:gd name="T39" fmla="*/ 42 h 47"/>
                  <a:gd name="T40" fmla="*/ 9 w 31"/>
                  <a:gd name="T41" fmla="*/ 40 h 47"/>
                  <a:gd name="T42" fmla="*/ 14 w 31"/>
                  <a:gd name="T43" fmla="*/ 39 h 47"/>
                  <a:gd name="T44" fmla="*/ 7 w 31"/>
                  <a:gd name="T45" fmla="*/ 37 h 47"/>
                  <a:gd name="T46" fmla="*/ 7 w 31"/>
                  <a:gd name="T47" fmla="*/ 31 h 47"/>
                  <a:gd name="T48" fmla="*/ 9 w 31"/>
                  <a:gd name="T49" fmla="*/ 30 h 47"/>
                  <a:gd name="T50" fmla="*/ 13 w 31"/>
                  <a:gd name="T51" fmla="*/ 30 h 47"/>
                  <a:gd name="T52" fmla="*/ 13 w 31"/>
                  <a:gd name="T53" fmla="*/ 24 h 47"/>
                  <a:gd name="T54" fmla="*/ 11 w 31"/>
                  <a:gd name="T55" fmla="*/ 20 h 47"/>
                  <a:gd name="T56" fmla="*/ 7 w 31"/>
                  <a:gd name="T57" fmla="*/ 21 h 47"/>
                  <a:gd name="T58" fmla="*/ 7 w 31"/>
                  <a:gd name="T59" fmla="*/ 16 h 47"/>
                  <a:gd name="T60" fmla="*/ 3 w 31"/>
                  <a:gd name="T61" fmla="*/ 15 h 47"/>
                  <a:gd name="T62" fmla="*/ 0 w 31"/>
                  <a:gd name="T63" fmla="*/ 5 h 47"/>
                  <a:gd name="T64" fmla="*/ 5 w 31"/>
                  <a:gd name="T65" fmla="*/ 0 h 47"/>
                  <a:gd name="T66" fmla="*/ 13 w 31"/>
                  <a:gd name="T67" fmla="*/ 0 h 47"/>
                  <a:gd name="T68" fmla="*/ 9 w 31"/>
                  <a:gd name="T69"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 h="47">
                    <a:moveTo>
                      <a:pt x="9" y="5"/>
                    </a:moveTo>
                    <a:cubicBezTo>
                      <a:pt x="9" y="7"/>
                      <a:pt x="13" y="4"/>
                      <a:pt x="15" y="4"/>
                    </a:cubicBezTo>
                    <a:cubicBezTo>
                      <a:pt x="16" y="5"/>
                      <a:pt x="16" y="7"/>
                      <a:pt x="16" y="10"/>
                    </a:cubicBezTo>
                    <a:cubicBezTo>
                      <a:pt x="14" y="10"/>
                      <a:pt x="12" y="11"/>
                      <a:pt x="12" y="13"/>
                    </a:cubicBezTo>
                    <a:cubicBezTo>
                      <a:pt x="12" y="15"/>
                      <a:pt x="14" y="16"/>
                      <a:pt x="17" y="16"/>
                    </a:cubicBezTo>
                    <a:cubicBezTo>
                      <a:pt x="17" y="19"/>
                      <a:pt x="21" y="18"/>
                      <a:pt x="20" y="22"/>
                    </a:cubicBezTo>
                    <a:cubicBezTo>
                      <a:pt x="20" y="23"/>
                      <a:pt x="22" y="23"/>
                      <a:pt x="22" y="24"/>
                    </a:cubicBezTo>
                    <a:cubicBezTo>
                      <a:pt x="22" y="26"/>
                      <a:pt x="25" y="25"/>
                      <a:pt x="26" y="26"/>
                    </a:cubicBezTo>
                    <a:cubicBezTo>
                      <a:pt x="25" y="27"/>
                      <a:pt x="24" y="28"/>
                      <a:pt x="24" y="30"/>
                    </a:cubicBezTo>
                    <a:cubicBezTo>
                      <a:pt x="26" y="30"/>
                      <a:pt x="29" y="30"/>
                      <a:pt x="30" y="31"/>
                    </a:cubicBezTo>
                    <a:cubicBezTo>
                      <a:pt x="29" y="32"/>
                      <a:pt x="31" y="35"/>
                      <a:pt x="30" y="37"/>
                    </a:cubicBezTo>
                    <a:cubicBezTo>
                      <a:pt x="30" y="37"/>
                      <a:pt x="28" y="36"/>
                      <a:pt x="28" y="37"/>
                    </a:cubicBezTo>
                    <a:cubicBezTo>
                      <a:pt x="28" y="37"/>
                      <a:pt x="29" y="37"/>
                      <a:pt x="30" y="37"/>
                    </a:cubicBezTo>
                    <a:cubicBezTo>
                      <a:pt x="29" y="38"/>
                      <a:pt x="28" y="38"/>
                      <a:pt x="28" y="40"/>
                    </a:cubicBezTo>
                    <a:cubicBezTo>
                      <a:pt x="27" y="41"/>
                      <a:pt x="26" y="42"/>
                      <a:pt x="25" y="42"/>
                    </a:cubicBezTo>
                    <a:cubicBezTo>
                      <a:pt x="22" y="42"/>
                      <a:pt x="19" y="41"/>
                      <a:pt x="15" y="41"/>
                    </a:cubicBezTo>
                    <a:cubicBezTo>
                      <a:pt x="14" y="43"/>
                      <a:pt x="15" y="43"/>
                      <a:pt x="12" y="42"/>
                    </a:cubicBezTo>
                    <a:cubicBezTo>
                      <a:pt x="10" y="44"/>
                      <a:pt x="5" y="47"/>
                      <a:pt x="5" y="42"/>
                    </a:cubicBezTo>
                    <a:cubicBezTo>
                      <a:pt x="6" y="43"/>
                      <a:pt x="7" y="41"/>
                      <a:pt x="7" y="41"/>
                    </a:cubicBezTo>
                    <a:cubicBezTo>
                      <a:pt x="7" y="41"/>
                      <a:pt x="8" y="42"/>
                      <a:pt x="8" y="42"/>
                    </a:cubicBezTo>
                    <a:cubicBezTo>
                      <a:pt x="9" y="42"/>
                      <a:pt x="8" y="41"/>
                      <a:pt x="9" y="40"/>
                    </a:cubicBezTo>
                    <a:cubicBezTo>
                      <a:pt x="10" y="39"/>
                      <a:pt x="12" y="40"/>
                      <a:pt x="14" y="39"/>
                    </a:cubicBezTo>
                    <a:cubicBezTo>
                      <a:pt x="14" y="35"/>
                      <a:pt x="9" y="38"/>
                      <a:pt x="7" y="37"/>
                    </a:cubicBezTo>
                    <a:cubicBezTo>
                      <a:pt x="7" y="35"/>
                      <a:pt x="7" y="33"/>
                      <a:pt x="7" y="31"/>
                    </a:cubicBezTo>
                    <a:cubicBezTo>
                      <a:pt x="9" y="31"/>
                      <a:pt x="10" y="30"/>
                      <a:pt x="9" y="30"/>
                    </a:cubicBezTo>
                    <a:cubicBezTo>
                      <a:pt x="9" y="27"/>
                      <a:pt x="11" y="31"/>
                      <a:pt x="13" y="30"/>
                    </a:cubicBezTo>
                    <a:cubicBezTo>
                      <a:pt x="14" y="30"/>
                      <a:pt x="11" y="26"/>
                      <a:pt x="13" y="24"/>
                    </a:cubicBezTo>
                    <a:cubicBezTo>
                      <a:pt x="13" y="22"/>
                      <a:pt x="10" y="23"/>
                      <a:pt x="11" y="20"/>
                    </a:cubicBezTo>
                    <a:cubicBezTo>
                      <a:pt x="10" y="21"/>
                      <a:pt x="8" y="21"/>
                      <a:pt x="7" y="21"/>
                    </a:cubicBezTo>
                    <a:cubicBezTo>
                      <a:pt x="7" y="20"/>
                      <a:pt x="7" y="18"/>
                      <a:pt x="7" y="16"/>
                    </a:cubicBezTo>
                    <a:cubicBezTo>
                      <a:pt x="7" y="15"/>
                      <a:pt x="4" y="16"/>
                      <a:pt x="3" y="15"/>
                    </a:cubicBezTo>
                    <a:cubicBezTo>
                      <a:pt x="5" y="11"/>
                      <a:pt x="4" y="5"/>
                      <a:pt x="0" y="5"/>
                    </a:cubicBezTo>
                    <a:cubicBezTo>
                      <a:pt x="2" y="3"/>
                      <a:pt x="4" y="3"/>
                      <a:pt x="5" y="0"/>
                    </a:cubicBezTo>
                    <a:cubicBezTo>
                      <a:pt x="8" y="0"/>
                      <a:pt x="11" y="0"/>
                      <a:pt x="13" y="0"/>
                    </a:cubicBezTo>
                    <a:cubicBezTo>
                      <a:pt x="12" y="2"/>
                      <a:pt x="10" y="3"/>
                      <a:pt x="9" y="5"/>
                    </a:cubicBezTo>
                    <a:close/>
                  </a:path>
                </a:pathLst>
              </a:custGeom>
              <a:grpFill/>
              <a:ln>
                <a:noFill/>
              </a:ln>
            </p:spPr>
            <p:txBody>
              <a:bodyPr vert="horz" wrap="square" lIns="91440" tIns="45720" rIns="91440" bIns="45720" numCol="1" anchor="t" anchorCtr="0" compatLnSpc="1"/>
              <a:lstStyle/>
              <a:p>
                <a:endParaRPr lang="zh-CN" altLang="en-US"/>
              </a:p>
            </p:txBody>
          </p:sp>
          <p:sp>
            <p:nvSpPr>
              <p:cNvPr id="97" name="Freeform 99"/>
              <p:cNvSpPr/>
              <p:nvPr/>
            </p:nvSpPr>
            <p:spPr bwMode="auto">
              <a:xfrm>
                <a:off x="3352800" y="1234221"/>
                <a:ext cx="276225" cy="203200"/>
              </a:xfrm>
              <a:custGeom>
                <a:avLst/>
                <a:gdLst>
                  <a:gd name="T0" fmla="*/ 11 w 42"/>
                  <a:gd name="T1" fmla="*/ 0 h 31"/>
                  <a:gd name="T2" fmla="*/ 16 w 42"/>
                  <a:gd name="T3" fmla="*/ 4 h 31"/>
                  <a:gd name="T4" fmla="*/ 19 w 42"/>
                  <a:gd name="T5" fmla="*/ 5 h 31"/>
                  <a:gd name="T6" fmla="*/ 21 w 42"/>
                  <a:gd name="T7" fmla="*/ 5 h 31"/>
                  <a:gd name="T8" fmla="*/ 22 w 42"/>
                  <a:gd name="T9" fmla="*/ 6 h 31"/>
                  <a:gd name="T10" fmla="*/ 25 w 42"/>
                  <a:gd name="T11" fmla="*/ 8 h 31"/>
                  <a:gd name="T12" fmla="*/ 27 w 42"/>
                  <a:gd name="T13" fmla="*/ 8 h 31"/>
                  <a:gd name="T14" fmla="*/ 33 w 42"/>
                  <a:gd name="T15" fmla="*/ 10 h 31"/>
                  <a:gd name="T16" fmla="*/ 33 w 42"/>
                  <a:gd name="T17" fmla="*/ 12 h 31"/>
                  <a:gd name="T18" fmla="*/ 36 w 42"/>
                  <a:gd name="T19" fmla="*/ 12 h 31"/>
                  <a:gd name="T20" fmla="*/ 36 w 42"/>
                  <a:gd name="T21" fmla="*/ 14 h 31"/>
                  <a:gd name="T22" fmla="*/ 42 w 42"/>
                  <a:gd name="T23" fmla="*/ 18 h 31"/>
                  <a:gd name="T24" fmla="*/ 41 w 42"/>
                  <a:gd name="T25" fmla="*/ 21 h 31"/>
                  <a:gd name="T26" fmla="*/ 39 w 42"/>
                  <a:gd name="T27" fmla="*/ 20 h 31"/>
                  <a:gd name="T28" fmla="*/ 34 w 42"/>
                  <a:gd name="T29" fmla="*/ 23 h 31"/>
                  <a:gd name="T30" fmla="*/ 33 w 42"/>
                  <a:gd name="T31" fmla="*/ 25 h 31"/>
                  <a:gd name="T32" fmla="*/ 31 w 42"/>
                  <a:gd name="T33" fmla="*/ 27 h 31"/>
                  <a:gd name="T34" fmla="*/ 26 w 42"/>
                  <a:gd name="T35" fmla="*/ 27 h 31"/>
                  <a:gd name="T36" fmla="*/ 26 w 42"/>
                  <a:gd name="T37" fmla="*/ 28 h 31"/>
                  <a:gd name="T38" fmla="*/ 22 w 42"/>
                  <a:gd name="T39" fmla="*/ 29 h 31"/>
                  <a:gd name="T40" fmla="*/ 21 w 42"/>
                  <a:gd name="T41" fmla="*/ 27 h 31"/>
                  <a:gd name="T42" fmla="*/ 15 w 42"/>
                  <a:gd name="T43" fmla="*/ 27 h 31"/>
                  <a:gd name="T44" fmla="*/ 13 w 42"/>
                  <a:gd name="T45" fmla="*/ 25 h 31"/>
                  <a:gd name="T46" fmla="*/ 16 w 42"/>
                  <a:gd name="T47" fmla="*/ 23 h 31"/>
                  <a:gd name="T48" fmla="*/ 11 w 42"/>
                  <a:gd name="T49" fmla="*/ 22 h 31"/>
                  <a:gd name="T50" fmla="*/ 14 w 42"/>
                  <a:gd name="T51" fmla="*/ 20 h 31"/>
                  <a:gd name="T52" fmla="*/ 16 w 42"/>
                  <a:gd name="T53" fmla="*/ 18 h 31"/>
                  <a:gd name="T54" fmla="*/ 19 w 42"/>
                  <a:gd name="T55" fmla="*/ 19 h 31"/>
                  <a:gd name="T56" fmla="*/ 18 w 42"/>
                  <a:gd name="T57" fmla="*/ 16 h 31"/>
                  <a:gd name="T58" fmla="*/ 9 w 42"/>
                  <a:gd name="T59" fmla="*/ 18 h 31"/>
                  <a:gd name="T60" fmla="*/ 7 w 42"/>
                  <a:gd name="T61" fmla="*/ 17 h 31"/>
                  <a:gd name="T62" fmla="*/ 5 w 42"/>
                  <a:gd name="T63" fmla="*/ 15 h 31"/>
                  <a:gd name="T64" fmla="*/ 1 w 42"/>
                  <a:gd name="T65" fmla="*/ 13 h 31"/>
                  <a:gd name="T66" fmla="*/ 0 w 42"/>
                  <a:gd name="T67" fmla="*/ 10 h 31"/>
                  <a:gd name="T68" fmla="*/ 3 w 42"/>
                  <a:gd name="T69" fmla="*/ 9 h 31"/>
                  <a:gd name="T70" fmla="*/ 5 w 42"/>
                  <a:gd name="T71" fmla="*/ 7 h 31"/>
                  <a:gd name="T72" fmla="*/ 6 w 42"/>
                  <a:gd name="T73" fmla="*/ 4 h 31"/>
                  <a:gd name="T74" fmla="*/ 7 w 42"/>
                  <a:gd name="T75" fmla="*/ 4 h 31"/>
                  <a:gd name="T76" fmla="*/ 9 w 42"/>
                  <a:gd name="T77" fmla="*/ 2 h 31"/>
                  <a:gd name="T78" fmla="*/ 11 w 42"/>
                  <a:gd name="T7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31">
                    <a:moveTo>
                      <a:pt x="11" y="0"/>
                    </a:moveTo>
                    <a:cubicBezTo>
                      <a:pt x="13" y="1"/>
                      <a:pt x="15" y="2"/>
                      <a:pt x="16" y="4"/>
                    </a:cubicBezTo>
                    <a:cubicBezTo>
                      <a:pt x="18" y="3"/>
                      <a:pt x="18" y="4"/>
                      <a:pt x="19" y="5"/>
                    </a:cubicBezTo>
                    <a:cubicBezTo>
                      <a:pt x="19" y="5"/>
                      <a:pt x="21" y="4"/>
                      <a:pt x="21" y="5"/>
                    </a:cubicBezTo>
                    <a:cubicBezTo>
                      <a:pt x="21" y="5"/>
                      <a:pt x="21" y="6"/>
                      <a:pt x="22" y="6"/>
                    </a:cubicBezTo>
                    <a:cubicBezTo>
                      <a:pt x="23" y="4"/>
                      <a:pt x="23" y="6"/>
                      <a:pt x="25" y="8"/>
                    </a:cubicBezTo>
                    <a:cubicBezTo>
                      <a:pt x="25" y="8"/>
                      <a:pt x="27" y="7"/>
                      <a:pt x="27" y="8"/>
                    </a:cubicBezTo>
                    <a:cubicBezTo>
                      <a:pt x="28" y="8"/>
                      <a:pt x="30" y="11"/>
                      <a:pt x="33" y="10"/>
                    </a:cubicBezTo>
                    <a:cubicBezTo>
                      <a:pt x="33" y="10"/>
                      <a:pt x="33" y="11"/>
                      <a:pt x="33" y="12"/>
                    </a:cubicBezTo>
                    <a:cubicBezTo>
                      <a:pt x="34" y="13"/>
                      <a:pt x="36" y="12"/>
                      <a:pt x="36" y="12"/>
                    </a:cubicBezTo>
                    <a:cubicBezTo>
                      <a:pt x="36" y="13"/>
                      <a:pt x="36" y="14"/>
                      <a:pt x="36" y="14"/>
                    </a:cubicBezTo>
                    <a:cubicBezTo>
                      <a:pt x="38" y="16"/>
                      <a:pt x="40" y="16"/>
                      <a:pt x="42" y="18"/>
                    </a:cubicBezTo>
                    <a:cubicBezTo>
                      <a:pt x="42" y="19"/>
                      <a:pt x="41" y="21"/>
                      <a:pt x="41" y="21"/>
                    </a:cubicBezTo>
                    <a:cubicBezTo>
                      <a:pt x="40" y="21"/>
                      <a:pt x="39" y="20"/>
                      <a:pt x="39" y="20"/>
                    </a:cubicBezTo>
                    <a:cubicBezTo>
                      <a:pt x="37" y="21"/>
                      <a:pt x="36" y="22"/>
                      <a:pt x="34" y="23"/>
                    </a:cubicBezTo>
                    <a:cubicBezTo>
                      <a:pt x="33" y="23"/>
                      <a:pt x="33" y="24"/>
                      <a:pt x="33" y="25"/>
                    </a:cubicBezTo>
                    <a:cubicBezTo>
                      <a:pt x="32" y="24"/>
                      <a:pt x="31" y="26"/>
                      <a:pt x="31" y="27"/>
                    </a:cubicBezTo>
                    <a:cubicBezTo>
                      <a:pt x="28" y="27"/>
                      <a:pt x="28" y="25"/>
                      <a:pt x="26" y="27"/>
                    </a:cubicBezTo>
                    <a:cubicBezTo>
                      <a:pt x="25" y="27"/>
                      <a:pt x="25" y="28"/>
                      <a:pt x="26" y="28"/>
                    </a:cubicBezTo>
                    <a:cubicBezTo>
                      <a:pt x="25" y="31"/>
                      <a:pt x="22" y="25"/>
                      <a:pt x="22" y="29"/>
                    </a:cubicBezTo>
                    <a:cubicBezTo>
                      <a:pt x="21" y="29"/>
                      <a:pt x="21" y="27"/>
                      <a:pt x="21" y="27"/>
                    </a:cubicBezTo>
                    <a:cubicBezTo>
                      <a:pt x="19" y="29"/>
                      <a:pt x="18" y="26"/>
                      <a:pt x="15" y="27"/>
                    </a:cubicBezTo>
                    <a:cubicBezTo>
                      <a:pt x="15" y="25"/>
                      <a:pt x="14" y="25"/>
                      <a:pt x="13" y="25"/>
                    </a:cubicBezTo>
                    <a:cubicBezTo>
                      <a:pt x="13" y="23"/>
                      <a:pt x="16" y="24"/>
                      <a:pt x="16" y="23"/>
                    </a:cubicBezTo>
                    <a:cubicBezTo>
                      <a:pt x="16" y="21"/>
                      <a:pt x="13" y="22"/>
                      <a:pt x="11" y="22"/>
                    </a:cubicBezTo>
                    <a:cubicBezTo>
                      <a:pt x="11" y="19"/>
                      <a:pt x="13" y="21"/>
                      <a:pt x="14" y="20"/>
                    </a:cubicBezTo>
                    <a:cubicBezTo>
                      <a:pt x="14" y="20"/>
                      <a:pt x="16" y="18"/>
                      <a:pt x="16" y="18"/>
                    </a:cubicBezTo>
                    <a:cubicBezTo>
                      <a:pt x="17" y="18"/>
                      <a:pt x="18" y="20"/>
                      <a:pt x="19" y="19"/>
                    </a:cubicBezTo>
                    <a:cubicBezTo>
                      <a:pt x="19" y="18"/>
                      <a:pt x="18" y="17"/>
                      <a:pt x="18" y="16"/>
                    </a:cubicBezTo>
                    <a:cubicBezTo>
                      <a:pt x="17" y="17"/>
                      <a:pt x="11" y="16"/>
                      <a:pt x="9" y="18"/>
                    </a:cubicBezTo>
                    <a:cubicBezTo>
                      <a:pt x="8" y="20"/>
                      <a:pt x="9" y="18"/>
                      <a:pt x="7" y="17"/>
                    </a:cubicBezTo>
                    <a:cubicBezTo>
                      <a:pt x="4" y="16"/>
                      <a:pt x="2" y="18"/>
                      <a:pt x="5" y="15"/>
                    </a:cubicBezTo>
                    <a:cubicBezTo>
                      <a:pt x="4" y="13"/>
                      <a:pt x="1" y="15"/>
                      <a:pt x="1" y="13"/>
                    </a:cubicBezTo>
                    <a:cubicBezTo>
                      <a:pt x="2" y="11"/>
                      <a:pt x="4" y="9"/>
                      <a:pt x="0" y="10"/>
                    </a:cubicBezTo>
                    <a:cubicBezTo>
                      <a:pt x="0" y="9"/>
                      <a:pt x="1" y="9"/>
                      <a:pt x="3" y="9"/>
                    </a:cubicBezTo>
                    <a:cubicBezTo>
                      <a:pt x="4" y="8"/>
                      <a:pt x="3" y="7"/>
                      <a:pt x="5" y="7"/>
                    </a:cubicBezTo>
                    <a:cubicBezTo>
                      <a:pt x="6" y="7"/>
                      <a:pt x="5" y="5"/>
                      <a:pt x="6" y="4"/>
                    </a:cubicBezTo>
                    <a:cubicBezTo>
                      <a:pt x="6" y="4"/>
                      <a:pt x="7" y="4"/>
                      <a:pt x="7" y="4"/>
                    </a:cubicBezTo>
                    <a:cubicBezTo>
                      <a:pt x="8" y="3"/>
                      <a:pt x="8" y="2"/>
                      <a:pt x="9" y="2"/>
                    </a:cubicBezTo>
                    <a:cubicBezTo>
                      <a:pt x="10" y="1"/>
                      <a:pt x="11" y="1"/>
                      <a:pt x="11" y="0"/>
                    </a:cubicBezTo>
                    <a:close/>
                  </a:path>
                </a:pathLst>
              </a:custGeom>
              <a:grpFill/>
              <a:ln>
                <a:noFill/>
              </a:ln>
            </p:spPr>
            <p:txBody>
              <a:bodyPr vert="horz" wrap="square" lIns="91440" tIns="45720" rIns="91440" bIns="45720" numCol="1" anchor="t" anchorCtr="0" compatLnSpc="1"/>
              <a:lstStyle/>
              <a:p>
                <a:endParaRPr lang="zh-CN" altLang="en-US"/>
              </a:p>
            </p:txBody>
          </p:sp>
          <p:sp>
            <p:nvSpPr>
              <p:cNvPr id="99" name="Freeform 101"/>
              <p:cNvSpPr/>
              <p:nvPr/>
            </p:nvSpPr>
            <p:spPr bwMode="auto">
              <a:xfrm>
                <a:off x="2678113" y="1451708"/>
                <a:ext cx="176213" cy="92075"/>
              </a:xfrm>
              <a:custGeom>
                <a:avLst/>
                <a:gdLst>
                  <a:gd name="T0" fmla="*/ 26 w 27"/>
                  <a:gd name="T1" fmla="*/ 2 h 14"/>
                  <a:gd name="T2" fmla="*/ 26 w 27"/>
                  <a:gd name="T3" fmla="*/ 5 h 14"/>
                  <a:gd name="T4" fmla="*/ 25 w 27"/>
                  <a:gd name="T5" fmla="*/ 5 h 14"/>
                  <a:gd name="T6" fmla="*/ 25 w 27"/>
                  <a:gd name="T7" fmla="*/ 8 h 14"/>
                  <a:gd name="T8" fmla="*/ 22 w 27"/>
                  <a:gd name="T9" fmla="*/ 10 h 14"/>
                  <a:gd name="T10" fmla="*/ 19 w 27"/>
                  <a:gd name="T11" fmla="*/ 7 h 14"/>
                  <a:gd name="T12" fmla="*/ 16 w 27"/>
                  <a:gd name="T13" fmla="*/ 9 h 14"/>
                  <a:gd name="T14" fmla="*/ 12 w 27"/>
                  <a:gd name="T15" fmla="*/ 13 h 14"/>
                  <a:gd name="T16" fmla="*/ 2 w 27"/>
                  <a:gd name="T17" fmla="*/ 13 h 14"/>
                  <a:gd name="T18" fmla="*/ 1 w 27"/>
                  <a:gd name="T19" fmla="*/ 9 h 14"/>
                  <a:gd name="T20" fmla="*/ 5 w 27"/>
                  <a:gd name="T21" fmla="*/ 10 h 14"/>
                  <a:gd name="T22" fmla="*/ 8 w 27"/>
                  <a:gd name="T23" fmla="*/ 7 h 14"/>
                  <a:gd name="T24" fmla="*/ 10 w 27"/>
                  <a:gd name="T25" fmla="*/ 5 h 14"/>
                  <a:gd name="T26" fmla="*/ 13 w 27"/>
                  <a:gd name="T27" fmla="*/ 4 h 14"/>
                  <a:gd name="T28" fmla="*/ 14 w 27"/>
                  <a:gd name="T29" fmla="*/ 4 h 14"/>
                  <a:gd name="T30" fmla="*/ 16 w 27"/>
                  <a:gd name="T31" fmla="*/ 2 h 14"/>
                  <a:gd name="T32" fmla="*/ 20 w 27"/>
                  <a:gd name="T33" fmla="*/ 2 h 14"/>
                  <a:gd name="T34" fmla="*/ 26 w 27"/>
                  <a:gd name="T3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14">
                    <a:moveTo>
                      <a:pt x="26" y="2"/>
                    </a:moveTo>
                    <a:cubicBezTo>
                      <a:pt x="26" y="3"/>
                      <a:pt x="27" y="5"/>
                      <a:pt x="26" y="5"/>
                    </a:cubicBezTo>
                    <a:cubicBezTo>
                      <a:pt x="26" y="5"/>
                      <a:pt x="25" y="5"/>
                      <a:pt x="25" y="5"/>
                    </a:cubicBezTo>
                    <a:cubicBezTo>
                      <a:pt x="25" y="5"/>
                      <a:pt x="26" y="8"/>
                      <a:pt x="25" y="8"/>
                    </a:cubicBezTo>
                    <a:cubicBezTo>
                      <a:pt x="24" y="8"/>
                      <a:pt x="22" y="6"/>
                      <a:pt x="22" y="10"/>
                    </a:cubicBezTo>
                    <a:cubicBezTo>
                      <a:pt x="20" y="10"/>
                      <a:pt x="21" y="7"/>
                      <a:pt x="19" y="7"/>
                    </a:cubicBezTo>
                    <a:cubicBezTo>
                      <a:pt x="17" y="7"/>
                      <a:pt x="17" y="9"/>
                      <a:pt x="16" y="9"/>
                    </a:cubicBezTo>
                    <a:cubicBezTo>
                      <a:pt x="15" y="10"/>
                      <a:pt x="12" y="10"/>
                      <a:pt x="12" y="13"/>
                    </a:cubicBezTo>
                    <a:cubicBezTo>
                      <a:pt x="8" y="14"/>
                      <a:pt x="6" y="13"/>
                      <a:pt x="2" y="13"/>
                    </a:cubicBezTo>
                    <a:cubicBezTo>
                      <a:pt x="2" y="11"/>
                      <a:pt x="0" y="11"/>
                      <a:pt x="1" y="9"/>
                    </a:cubicBezTo>
                    <a:cubicBezTo>
                      <a:pt x="2" y="10"/>
                      <a:pt x="3" y="10"/>
                      <a:pt x="5" y="10"/>
                    </a:cubicBezTo>
                    <a:cubicBezTo>
                      <a:pt x="6" y="10"/>
                      <a:pt x="6" y="7"/>
                      <a:pt x="8" y="7"/>
                    </a:cubicBezTo>
                    <a:cubicBezTo>
                      <a:pt x="9" y="7"/>
                      <a:pt x="10" y="5"/>
                      <a:pt x="10" y="5"/>
                    </a:cubicBezTo>
                    <a:cubicBezTo>
                      <a:pt x="12" y="7"/>
                      <a:pt x="10" y="4"/>
                      <a:pt x="13" y="4"/>
                    </a:cubicBezTo>
                    <a:cubicBezTo>
                      <a:pt x="13" y="4"/>
                      <a:pt x="14" y="4"/>
                      <a:pt x="14" y="4"/>
                    </a:cubicBezTo>
                    <a:cubicBezTo>
                      <a:pt x="15" y="4"/>
                      <a:pt x="16" y="2"/>
                      <a:pt x="16" y="2"/>
                    </a:cubicBezTo>
                    <a:cubicBezTo>
                      <a:pt x="17" y="2"/>
                      <a:pt x="19" y="3"/>
                      <a:pt x="20" y="2"/>
                    </a:cubicBezTo>
                    <a:cubicBezTo>
                      <a:pt x="21" y="2"/>
                      <a:pt x="24" y="0"/>
                      <a:pt x="26" y="2"/>
                    </a:cubicBezTo>
                    <a:close/>
                  </a:path>
                </a:pathLst>
              </a:custGeom>
              <a:grpFill/>
              <a:ln>
                <a:noFill/>
              </a:ln>
            </p:spPr>
            <p:txBody>
              <a:bodyPr vert="horz" wrap="square" lIns="91440" tIns="45720" rIns="91440" bIns="45720" numCol="1" anchor="t" anchorCtr="0" compatLnSpc="1"/>
              <a:lstStyle/>
              <a:p>
                <a:endParaRPr lang="zh-CN" altLang="en-US"/>
              </a:p>
            </p:txBody>
          </p:sp>
          <p:sp>
            <p:nvSpPr>
              <p:cNvPr id="100" name="Freeform 102"/>
              <p:cNvSpPr/>
              <p:nvPr/>
            </p:nvSpPr>
            <p:spPr bwMode="auto">
              <a:xfrm>
                <a:off x="3149600" y="1491396"/>
                <a:ext cx="177800" cy="92075"/>
              </a:xfrm>
              <a:custGeom>
                <a:avLst/>
                <a:gdLst>
                  <a:gd name="T0" fmla="*/ 24 w 27"/>
                  <a:gd name="T1" fmla="*/ 1 h 14"/>
                  <a:gd name="T2" fmla="*/ 27 w 27"/>
                  <a:gd name="T3" fmla="*/ 10 h 14"/>
                  <a:gd name="T4" fmla="*/ 25 w 27"/>
                  <a:gd name="T5" fmla="*/ 9 h 14"/>
                  <a:gd name="T6" fmla="*/ 25 w 27"/>
                  <a:gd name="T7" fmla="*/ 12 h 14"/>
                  <a:gd name="T8" fmla="*/ 21 w 27"/>
                  <a:gd name="T9" fmla="*/ 13 h 14"/>
                  <a:gd name="T10" fmla="*/ 20 w 27"/>
                  <a:gd name="T11" fmla="*/ 13 h 14"/>
                  <a:gd name="T12" fmla="*/ 17 w 27"/>
                  <a:gd name="T13" fmla="*/ 13 h 14"/>
                  <a:gd name="T14" fmla="*/ 17 w 27"/>
                  <a:gd name="T15" fmla="*/ 10 h 14"/>
                  <a:gd name="T16" fmla="*/ 8 w 27"/>
                  <a:gd name="T17" fmla="*/ 9 h 14"/>
                  <a:gd name="T18" fmla="*/ 0 w 27"/>
                  <a:gd name="T19" fmla="*/ 4 h 14"/>
                  <a:gd name="T20" fmla="*/ 1 w 27"/>
                  <a:gd name="T21" fmla="*/ 2 h 14"/>
                  <a:gd name="T22" fmla="*/ 3 w 27"/>
                  <a:gd name="T23" fmla="*/ 3 h 14"/>
                  <a:gd name="T24" fmla="*/ 8 w 27"/>
                  <a:gd name="T25" fmla="*/ 5 h 14"/>
                  <a:gd name="T26" fmla="*/ 10 w 27"/>
                  <a:gd name="T27" fmla="*/ 5 h 14"/>
                  <a:gd name="T28" fmla="*/ 11 w 27"/>
                  <a:gd name="T29" fmla="*/ 7 h 14"/>
                  <a:gd name="T30" fmla="*/ 12 w 27"/>
                  <a:gd name="T31" fmla="*/ 3 h 14"/>
                  <a:gd name="T32" fmla="*/ 14 w 27"/>
                  <a:gd name="T33" fmla="*/ 5 h 14"/>
                  <a:gd name="T34" fmla="*/ 24 w 27"/>
                  <a:gd name="T3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14">
                    <a:moveTo>
                      <a:pt x="24" y="1"/>
                    </a:moveTo>
                    <a:cubicBezTo>
                      <a:pt x="23" y="6"/>
                      <a:pt x="27" y="6"/>
                      <a:pt x="27" y="10"/>
                    </a:cubicBezTo>
                    <a:cubicBezTo>
                      <a:pt x="27" y="10"/>
                      <a:pt x="26" y="8"/>
                      <a:pt x="25" y="9"/>
                    </a:cubicBezTo>
                    <a:cubicBezTo>
                      <a:pt x="25" y="9"/>
                      <a:pt x="26" y="11"/>
                      <a:pt x="25" y="12"/>
                    </a:cubicBezTo>
                    <a:cubicBezTo>
                      <a:pt x="24" y="12"/>
                      <a:pt x="23" y="12"/>
                      <a:pt x="21" y="13"/>
                    </a:cubicBezTo>
                    <a:cubicBezTo>
                      <a:pt x="21" y="13"/>
                      <a:pt x="21" y="13"/>
                      <a:pt x="20" y="13"/>
                    </a:cubicBezTo>
                    <a:cubicBezTo>
                      <a:pt x="19" y="14"/>
                      <a:pt x="18" y="13"/>
                      <a:pt x="17" y="13"/>
                    </a:cubicBezTo>
                    <a:cubicBezTo>
                      <a:pt x="16" y="12"/>
                      <a:pt x="16" y="11"/>
                      <a:pt x="17" y="10"/>
                    </a:cubicBezTo>
                    <a:cubicBezTo>
                      <a:pt x="14" y="11"/>
                      <a:pt x="12" y="9"/>
                      <a:pt x="8" y="9"/>
                    </a:cubicBezTo>
                    <a:cubicBezTo>
                      <a:pt x="7" y="5"/>
                      <a:pt x="3" y="6"/>
                      <a:pt x="0" y="4"/>
                    </a:cubicBezTo>
                    <a:cubicBezTo>
                      <a:pt x="1" y="4"/>
                      <a:pt x="1" y="2"/>
                      <a:pt x="1" y="2"/>
                    </a:cubicBezTo>
                    <a:cubicBezTo>
                      <a:pt x="3" y="1"/>
                      <a:pt x="3" y="3"/>
                      <a:pt x="3" y="3"/>
                    </a:cubicBezTo>
                    <a:cubicBezTo>
                      <a:pt x="4" y="3"/>
                      <a:pt x="7" y="4"/>
                      <a:pt x="8" y="5"/>
                    </a:cubicBezTo>
                    <a:cubicBezTo>
                      <a:pt x="8" y="5"/>
                      <a:pt x="10" y="5"/>
                      <a:pt x="10" y="5"/>
                    </a:cubicBezTo>
                    <a:cubicBezTo>
                      <a:pt x="10" y="5"/>
                      <a:pt x="10" y="7"/>
                      <a:pt x="11" y="7"/>
                    </a:cubicBezTo>
                    <a:cubicBezTo>
                      <a:pt x="13" y="6"/>
                      <a:pt x="9" y="4"/>
                      <a:pt x="12" y="3"/>
                    </a:cubicBezTo>
                    <a:cubicBezTo>
                      <a:pt x="13" y="2"/>
                      <a:pt x="14" y="5"/>
                      <a:pt x="14" y="5"/>
                    </a:cubicBezTo>
                    <a:cubicBezTo>
                      <a:pt x="17" y="5"/>
                      <a:pt x="18" y="0"/>
                      <a:pt x="24" y="1"/>
                    </a:cubicBezTo>
                    <a:close/>
                  </a:path>
                </a:pathLst>
              </a:custGeom>
              <a:grpFill/>
              <a:ln>
                <a:noFill/>
              </a:ln>
            </p:spPr>
            <p:txBody>
              <a:bodyPr vert="horz" wrap="square" lIns="91440" tIns="45720" rIns="91440" bIns="45720" numCol="1" anchor="t" anchorCtr="0" compatLnSpc="1"/>
              <a:lstStyle/>
              <a:p>
                <a:endParaRPr lang="zh-CN" altLang="en-US"/>
              </a:p>
            </p:txBody>
          </p:sp>
          <p:sp>
            <p:nvSpPr>
              <p:cNvPr id="101" name="Freeform 103"/>
              <p:cNvSpPr/>
              <p:nvPr/>
            </p:nvSpPr>
            <p:spPr bwMode="auto">
              <a:xfrm>
                <a:off x="2822575" y="1491396"/>
                <a:ext cx="307975" cy="117475"/>
              </a:xfrm>
              <a:custGeom>
                <a:avLst/>
                <a:gdLst>
                  <a:gd name="T0" fmla="*/ 21 w 47"/>
                  <a:gd name="T1" fmla="*/ 7 h 18"/>
                  <a:gd name="T2" fmla="*/ 30 w 47"/>
                  <a:gd name="T3" fmla="*/ 11 h 18"/>
                  <a:gd name="T4" fmla="*/ 30 w 47"/>
                  <a:gd name="T5" fmla="*/ 6 h 18"/>
                  <a:gd name="T6" fmla="*/ 27 w 47"/>
                  <a:gd name="T7" fmla="*/ 2 h 18"/>
                  <a:gd name="T8" fmla="*/ 34 w 47"/>
                  <a:gd name="T9" fmla="*/ 1 h 18"/>
                  <a:gd name="T10" fmla="*/ 36 w 47"/>
                  <a:gd name="T11" fmla="*/ 3 h 18"/>
                  <a:gd name="T12" fmla="*/ 36 w 47"/>
                  <a:gd name="T13" fmla="*/ 5 h 18"/>
                  <a:gd name="T14" fmla="*/ 40 w 47"/>
                  <a:gd name="T15" fmla="*/ 8 h 18"/>
                  <a:gd name="T16" fmla="*/ 43 w 47"/>
                  <a:gd name="T17" fmla="*/ 6 h 18"/>
                  <a:gd name="T18" fmla="*/ 46 w 47"/>
                  <a:gd name="T19" fmla="*/ 8 h 18"/>
                  <a:gd name="T20" fmla="*/ 46 w 47"/>
                  <a:gd name="T21" fmla="*/ 10 h 18"/>
                  <a:gd name="T22" fmla="*/ 46 w 47"/>
                  <a:gd name="T23" fmla="*/ 13 h 18"/>
                  <a:gd name="T24" fmla="*/ 40 w 47"/>
                  <a:gd name="T25" fmla="*/ 14 h 18"/>
                  <a:gd name="T26" fmla="*/ 36 w 47"/>
                  <a:gd name="T27" fmla="*/ 13 h 18"/>
                  <a:gd name="T28" fmla="*/ 27 w 47"/>
                  <a:gd name="T29" fmla="*/ 15 h 18"/>
                  <a:gd name="T30" fmla="*/ 25 w 47"/>
                  <a:gd name="T31" fmla="*/ 15 h 18"/>
                  <a:gd name="T32" fmla="*/ 23 w 47"/>
                  <a:gd name="T33" fmla="*/ 16 h 18"/>
                  <a:gd name="T34" fmla="*/ 13 w 47"/>
                  <a:gd name="T35" fmla="*/ 18 h 18"/>
                  <a:gd name="T36" fmla="*/ 22 w 47"/>
                  <a:gd name="T37" fmla="*/ 15 h 18"/>
                  <a:gd name="T38" fmla="*/ 17 w 47"/>
                  <a:gd name="T39" fmla="*/ 13 h 18"/>
                  <a:gd name="T40" fmla="*/ 13 w 47"/>
                  <a:gd name="T41" fmla="*/ 12 h 18"/>
                  <a:gd name="T42" fmla="*/ 9 w 47"/>
                  <a:gd name="T43" fmla="*/ 13 h 18"/>
                  <a:gd name="T44" fmla="*/ 6 w 47"/>
                  <a:gd name="T45" fmla="*/ 13 h 18"/>
                  <a:gd name="T46" fmla="*/ 0 w 47"/>
                  <a:gd name="T47" fmla="*/ 12 h 18"/>
                  <a:gd name="T48" fmla="*/ 2 w 47"/>
                  <a:gd name="T49" fmla="*/ 10 h 18"/>
                  <a:gd name="T50" fmla="*/ 3 w 47"/>
                  <a:gd name="T51" fmla="*/ 7 h 18"/>
                  <a:gd name="T52" fmla="*/ 6 w 47"/>
                  <a:gd name="T53" fmla="*/ 6 h 18"/>
                  <a:gd name="T54" fmla="*/ 5 w 47"/>
                  <a:gd name="T55" fmla="*/ 4 h 18"/>
                  <a:gd name="T56" fmla="*/ 7 w 47"/>
                  <a:gd name="T57" fmla="*/ 4 h 18"/>
                  <a:gd name="T58" fmla="*/ 10 w 47"/>
                  <a:gd name="T59" fmla="*/ 3 h 18"/>
                  <a:gd name="T60" fmla="*/ 15 w 47"/>
                  <a:gd name="T61" fmla="*/ 4 h 18"/>
                  <a:gd name="T62" fmla="*/ 16 w 47"/>
                  <a:gd name="T63" fmla="*/ 6 h 18"/>
                  <a:gd name="T64" fmla="*/ 18 w 47"/>
                  <a:gd name="T65" fmla="*/ 6 h 18"/>
                  <a:gd name="T66" fmla="*/ 18 w 47"/>
                  <a:gd name="T67" fmla="*/ 9 h 18"/>
                  <a:gd name="T68" fmla="*/ 21 w 47"/>
                  <a:gd name="T69"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18">
                    <a:moveTo>
                      <a:pt x="21" y="7"/>
                    </a:moveTo>
                    <a:cubicBezTo>
                      <a:pt x="20" y="10"/>
                      <a:pt x="28" y="8"/>
                      <a:pt x="30" y="11"/>
                    </a:cubicBezTo>
                    <a:cubicBezTo>
                      <a:pt x="32" y="7"/>
                      <a:pt x="24" y="6"/>
                      <a:pt x="30" y="6"/>
                    </a:cubicBezTo>
                    <a:cubicBezTo>
                      <a:pt x="32" y="2"/>
                      <a:pt x="26" y="6"/>
                      <a:pt x="27" y="2"/>
                    </a:cubicBezTo>
                    <a:cubicBezTo>
                      <a:pt x="30" y="2"/>
                      <a:pt x="31" y="0"/>
                      <a:pt x="34" y="1"/>
                    </a:cubicBezTo>
                    <a:cubicBezTo>
                      <a:pt x="33" y="3"/>
                      <a:pt x="35" y="2"/>
                      <a:pt x="36" y="3"/>
                    </a:cubicBezTo>
                    <a:cubicBezTo>
                      <a:pt x="36" y="3"/>
                      <a:pt x="36" y="5"/>
                      <a:pt x="36" y="5"/>
                    </a:cubicBezTo>
                    <a:cubicBezTo>
                      <a:pt x="37" y="6"/>
                      <a:pt x="39" y="6"/>
                      <a:pt x="40" y="8"/>
                    </a:cubicBezTo>
                    <a:cubicBezTo>
                      <a:pt x="41" y="7"/>
                      <a:pt x="41" y="6"/>
                      <a:pt x="43" y="6"/>
                    </a:cubicBezTo>
                    <a:cubicBezTo>
                      <a:pt x="44" y="6"/>
                      <a:pt x="45" y="7"/>
                      <a:pt x="46" y="8"/>
                    </a:cubicBezTo>
                    <a:cubicBezTo>
                      <a:pt x="46" y="8"/>
                      <a:pt x="47" y="9"/>
                      <a:pt x="46" y="10"/>
                    </a:cubicBezTo>
                    <a:cubicBezTo>
                      <a:pt x="45" y="11"/>
                      <a:pt x="47" y="10"/>
                      <a:pt x="46" y="13"/>
                    </a:cubicBezTo>
                    <a:cubicBezTo>
                      <a:pt x="44" y="11"/>
                      <a:pt x="42" y="14"/>
                      <a:pt x="40" y="14"/>
                    </a:cubicBezTo>
                    <a:cubicBezTo>
                      <a:pt x="38" y="15"/>
                      <a:pt x="38" y="14"/>
                      <a:pt x="36" y="13"/>
                    </a:cubicBezTo>
                    <a:cubicBezTo>
                      <a:pt x="33" y="13"/>
                      <a:pt x="29" y="15"/>
                      <a:pt x="27" y="15"/>
                    </a:cubicBezTo>
                    <a:cubicBezTo>
                      <a:pt x="27" y="16"/>
                      <a:pt x="26" y="15"/>
                      <a:pt x="25" y="15"/>
                    </a:cubicBezTo>
                    <a:cubicBezTo>
                      <a:pt x="25" y="16"/>
                      <a:pt x="24" y="16"/>
                      <a:pt x="23" y="16"/>
                    </a:cubicBezTo>
                    <a:cubicBezTo>
                      <a:pt x="22" y="17"/>
                      <a:pt x="16" y="18"/>
                      <a:pt x="13" y="18"/>
                    </a:cubicBezTo>
                    <a:cubicBezTo>
                      <a:pt x="13" y="15"/>
                      <a:pt x="18" y="16"/>
                      <a:pt x="22" y="15"/>
                    </a:cubicBezTo>
                    <a:cubicBezTo>
                      <a:pt x="22" y="11"/>
                      <a:pt x="19" y="14"/>
                      <a:pt x="17" y="13"/>
                    </a:cubicBezTo>
                    <a:cubicBezTo>
                      <a:pt x="15" y="13"/>
                      <a:pt x="15" y="13"/>
                      <a:pt x="13" y="12"/>
                    </a:cubicBezTo>
                    <a:cubicBezTo>
                      <a:pt x="11" y="11"/>
                      <a:pt x="11" y="13"/>
                      <a:pt x="9" y="13"/>
                    </a:cubicBezTo>
                    <a:cubicBezTo>
                      <a:pt x="8" y="14"/>
                      <a:pt x="8" y="13"/>
                      <a:pt x="6" y="13"/>
                    </a:cubicBezTo>
                    <a:cubicBezTo>
                      <a:pt x="4" y="12"/>
                      <a:pt x="1" y="13"/>
                      <a:pt x="0" y="12"/>
                    </a:cubicBezTo>
                    <a:cubicBezTo>
                      <a:pt x="0" y="10"/>
                      <a:pt x="1" y="10"/>
                      <a:pt x="2" y="10"/>
                    </a:cubicBezTo>
                    <a:cubicBezTo>
                      <a:pt x="2" y="9"/>
                      <a:pt x="2" y="7"/>
                      <a:pt x="3" y="7"/>
                    </a:cubicBezTo>
                    <a:cubicBezTo>
                      <a:pt x="4" y="6"/>
                      <a:pt x="5" y="7"/>
                      <a:pt x="6" y="6"/>
                    </a:cubicBezTo>
                    <a:cubicBezTo>
                      <a:pt x="7" y="5"/>
                      <a:pt x="3" y="5"/>
                      <a:pt x="5" y="4"/>
                    </a:cubicBezTo>
                    <a:cubicBezTo>
                      <a:pt x="6" y="4"/>
                      <a:pt x="7" y="4"/>
                      <a:pt x="7" y="4"/>
                    </a:cubicBezTo>
                    <a:cubicBezTo>
                      <a:pt x="9" y="4"/>
                      <a:pt x="9" y="3"/>
                      <a:pt x="10" y="3"/>
                    </a:cubicBezTo>
                    <a:cubicBezTo>
                      <a:pt x="11" y="3"/>
                      <a:pt x="14" y="3"/>
                      <a:pt x="15" y="4"/>
                    </a:cubicBezTo>
                    <a:cubicBezTo>
                      <a:pt x="16" y="4"/>
                      <a:pt x="15" y="5"/>
                      <a:pt x="16" y="6"/>
                    </a:cubicBezTo>
                    <a:cubicBezTo>
                      <a:pt x="16" y="6"/>
                      <a:pt x="18" y="6"/>
                      <a:pt x="18" y="6"/>
                    </a:cubicBezTo>
                    <a:cubicBezTo>
                      <a:pt x="18" y="7"/>
                      <a:pt x="16" y="9"/>
                      <a:pt x="18" y="9"/>
                    </a:cubicBezTo>
                    <a:cubicBezTo>
                      <a:pt x="18" y="9"/>
                      <a:pt x="19" y="6"/>
                      <a:pt x="21" y="7"/>
                    </a:cubicBezTo>
                    <a:close/>
                  </a:path>
                </a:pathLst>
              </a:custGeom>
              <a:grpFill/>
              <a:ln>
                <a:noFill/>
              </a:ln>
            </p:spPr>
            <p:txBody>
              <a:bodyPr vert="horz" wrap="square" lIns="91440" tIns="45720" rIns="91440" bIns="45720" numCol="1" anchor="t" anchorCtr="0" compatLnSpc="1"/>
              <a:lstStyle/>
              <a:p>
                <a:endParaRPr lang="zh-CN" altLang="en-US"/>
              </a:p>
            </p:txBody>
          </p:sp>
          <p:sp>
            <p:nvSpPr>
              <p:cNvPr id="102" name="Freeform 104"/>
              <p:cNvSpPr/>
              <p:nvPr/>
            </p:nvSpPr>
            <p:spPr bwMode="auto">
              <a:xfrm>
                <a:off x="2605088" y="1615221"/>
                <a:ext cx="249238" cy="165100"/>
              </a:xfrm>
              <a:custGeom>
                <a:avLst/>
                <a:gdLst>
                  <a:gd name="T0" fmla="*/ 5 w 38"/>
                  <a:gd name="T1" fmla="*/ 0 h 25"/>
                  <a:gd name="T2" fmla="*/ 21 w 38"/>
                  <a:gd name="T3" fmla="*/ 1 h 25"/>
                  <a:gd name="T4" fmla="*/ 23 w 38"/>
                  <a:gd name="T5" fmla="*/ 1 h 25"/>
                  <a:gd name="T6" fmla="*/ 27 w 38"/>
                  <a:gd name="T7" fmla="*/ 2 h 25"/>
                  <a:gd name="T8" fmla="*/ 31 w 38"/>
                  <a:gd name="T9" fmla="*/ 2 h 25"/>
                  <a:gd name="T10" fmla="*/ 32 w 38"/>
                  <a:gd name="T11" fmla="*/ 3 h 25"/>
                  <a:gd name="T12" fmla="*/ 37 w 38"/>
                  <a:gd name="T13" fmla="*/ 7 h 25"/>
                  <a:gd name="T14" fmla="*/ 29 w 38"/>
                  <a:gd name="T15" fmla="*/ 9 h 25"/>
                  <a:gd name="T16" fmla="*/ 28 w 38"/>
                  <a:gd name="T17" fmla="*/ 11 h 25"/>
                  <a:gd name="T18" fmla="*/ 26 w 38"/>
                  <a:gd name="T19" fmla="*/ 10 h 25"/>
                  <a:gd name="T20" fmla="*/ 25 w 38"/>
                  <a:gd name="T21" fmla="*/ 11 h 25"/>
                  <a:gd name="T22" fmla="*/ 26 w 38"/>
                  <a:gd name="T23" fmla="*/ 12 h 25"/>
                  <a:gd name="T24" fmla="*/ 24 w 38"/>
                  <a:gd name="T25" fmla="*/ 13 h 25"/>
                  <a:gd name="T26" fmla="*/ 24 w 38"/>
                  <a:gd name="T27" fmla="*/ 15 h 25"/>
                  <a:gd name="T28" fmla="*/ 22 w 38"/>
                  <a:gd name="T29" fmla="*/ 15 h 25"/>
                  <a:gd name="T30" fmla="*/ 20 w 38"/>
                  <a:gd name="T31" fmla="*/ 16 h 25"/>
                  <a:gd name="T32" fmla="*/ 20 w 38"/>
                  <a:gd name="T33" fmla="*/ 20 h 25"/>
                  <a:gd name="T34" fmla="*/ 9 w 38"/>
                  <a:gd name="T35" fmla="*/ 23 h 25"/>
                  <a:gd name="T36" fmla="*/ 0 w 38"/>
                  <a:gd name="T37" fmla="*/ 17 h 25"/>
                  <a:gd name="T38" fmla="*/ 3 w 38"/>
                  <a:gd name="T39" fmla="*/ 15 h 25"/>
                  <a:gd name="T40" fmla="*/ 4 w 38"/>
                  <a:gd name="T41" fmla="*/ 14 h 25"/>
                  <a:gd name="T42" fmla="*/ 3 w 38"/>
                  <a:gd name="T43" fmla="*/ 10 h 25"/>
                  <a:gd name="T44" fmla="*/ 5 w 38"/>
                  <a:gd name="T45" fmla="*/ 9 h 25"/>
                  <a:gd name="T46" fmla="*/ 7 w 38"/>
                  <a:gd name="T47" fmla="*/ 5 h 25"/>
                  <a:gd name="T48" fmla="*/ 5 w 38"/>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25">
                    <a:moveTo>
                      <a:pt x="5" y="0"/>
                    </a:moveTo>
                    <a:cubicBezTo>
                      <a:pt x="11" y="0"/>
                      <a:pt x="17" y="0"/>
                      <a:pt x="21" y="1"/>
                    </a:cubicBezTo>
                    <a:cubicBezTo>
                      <a:pt x="22" y="1"/>
                      <a:pt x="23" y="1"/>
                      <a:pt x="23" y="1"/>
                    </a:cubicBezTo>
                    <a:cubicBezTo>
                      <a:pt x="24" y="2"/>
                      <a:pt x="26" y="1"/>
                      <a:pt x="27" y="2"/>
                    </a:cubicBezTo>
                    <a:cubicBezTo>
                      <a:pt x="29" y="4"/>
                      <a:pt x="27" y="1"/>
                      <a:pt x="31" y="2"/>
                    </a:cubicBezTo>
                    <a:cubicBezTo>
                      <a:pt x="31" y="2"/>
                      <a:pt x="31" y="3"/>
                      <a:pt x="32" y="3"/>
                    </a:cubicBezTo>
                    <a:cubicBezTo>
                      <a:pt x="33" y="3"/>
                      <a:pt x="38" y="4"/>
                      <a:pt x="37" y="7"/>
                    </a:cubicBezTo>
                    <a:cubicBezTo>
                      <a:pt x="34" y="7"/>
                      <a:pt x="31" y="8"/>
                      <a:pt x="29" y="9"/>
                    </a:cubicBezTo>
                    <a:cubicBezTo>
                      <a:pt x="28" y="9"/>
                      <a:pt x="29" y="10"/>
                      <a:pt x="28" y="11"/>
                    </a:cubicBezTo>
                    <a:cubicBezTo>
                      <a:pt x="27" y="11"/>
                      <a:pt x="27" y="9"/>
                      <a:pt x="26" y="10"/>
                    </a:cubicBezTo>
                    <a:cubicBezTo>
                      <a:pt x="26" y="10"/>
                      <a:pt x="25" y="11"/>
                      <a:pt x="25" y="11"/>
                    </a:cubicBezTo>
                    <a:cubicBezTo>
                      <a:pt x="25" y="11"/>
                      <a:pt x="26" y="12"/>
                      <a:pt x="26" y="12"/>
                    </a:cubicBezTo>
                    <a:cubicBezTo>
                      <a:pt x="26" y="13"/>
                      <a:pt x="25" y="12"/>
                      <a:pt x="24" y="13"/>
                    </a:cubicBezTo>
                    <a:cubicBezTo>
                      <a:pt x="24" y="13"/>
                      <a:pt x="24" y="14"/>
                      <a:pt x="24" y="15"/>
                    </a:cubicBezTo>
                    <a:cubicBezTo>
                      <a:pt x="24" y="15"/>
                      <a:pt x="22" y="14"/>
                      <a:pt x="22" y="15"/>
                    </a:cubicBezTo>
                    <a:cubicBezTo>
                      <a:pt x="22" y="15"/>
                      <a:pt x="21" y="16"/>
                      <a:pt x="20" y="16"/>
                    </a:cubicBezTo>
                    <a:cubicBezTo>
                      <a:pt x="20" y="18"/>
                      <a:pt x="20" y="19"/>
                      <a:pt x="20" y="20"/>
                    </a:cubicBezTo>
                    <a:cubicBezTo>
                      <a:pt x="16" y="20"/>
                      <a:pt x="16" y="25"/>
                      <a:pt x="9" y="23"/>
                    </a:cubicBezTo>
                    <a:cubicBezTo>
                      <a:pt x="10" y="17"/>
                      <a:pt x="4" y="19"/>
                      <a:pt x="0" y="17"/>
                    </a:cubicBezTo>
                    <a:cubicBezTo>
                      <a:pt x="1" y="16"/>
                      <a:pt x="2" y="16"/>
                      <a:pt x="3" y="15"/>
                    </a:cubicBezTo>
                    <a:cubicBezTo>
                      <a:pt x="3" y="15"/>
                      <a:pt x="1" y="13"/>
                      <a:pt x="4" y="14"/>
                    </a:cubicBezTo>
                    <a:cubicBezTo>
                      <a:pt x="4" y="12"/>
                      <a:pt x="3" y="12"/>
                      <a:pt x="3" y="10"/>
                    </a:cubicBezTo>
                    <a:cubicBezTo>
                      <a:pt x="5" y="11"/>
                      <a:pt x="5" y="10"/>
                      <a:pt x="5" y="9"/>
                    </a:cubicBezTo>
                    <a:cubicBezTo>
                      <a:pt x="5" y="7"/>
                      <a:pt x="7" y="8"/>
                      <a:pt x="7" y="5"/>
                    </a:cubicBezTo>
                    <a:cubicBezTo>
                      <a:pt x="8" y="2"/>
                      <a:pt x="4" y="4"/>
                      <a:pt x="5" y="0"/>
                    </a:cubicBezTo>
                    <a:close/>
                  </a:path>
                </a:pathLst>
              </a:custGeom>
              <a:grpFill/>
              <a:ln>
                <a:noFill/>
              </a:ln>
            </p:spPr>
            <p:txBody>
              <a:bodyPr vert="horz" wrap="square" lIns="91440" tIns="45720" rIns="91440" bIns="45720" numCol="1" anchor="t" anchorCtr="0" compatLnSpc="1"/>
              <a:lstStyle/>
              <a:p>
                <a:endParaRPr lang="zh-CN" altLang="en-US"/>
              </a:p>
            </p:txBody>
          </p:sp>
          <p:sp>
            <p:nvSpPr>
              <p:cNvPr id="103" name="Freeform 105"/>
              <p:cNvSpPr/>
              <p:nvPr/>
            </p:nvSpPr>
            <p:spPr bwMode="auto">
              <a:xfrm>
                <a:off x="3103563" y="1648558"/>
                <a:ext cx="46038" cy="39688"/>
              </a:xfrm>
              <a:custGeom>
                <a:avLst/>
                <a:gdLst>
                  <a:gd name="T0" fmla="*/ 1 w 7"/>
                  <a:gd name="T1" fmla="*/ 0 h 6"/>
                  <a:gd name="T2" fmla="*/ 6 w 7"/>
                  <a:gd name="T3" fmla="*/ 0 h 6"/>
                  <a:gd name="T4" fmla="*/ 7 w 7"/>
                  <a:gd name="T5" fmla="*/ 4 h 6"/>
                  <a:gd name="T6" fmla="*/ 5 w 7"/>
                  <a:gd name="T7" fmla="*/ 6 h 6"/>
                  <a:gd name="T8" fmla="*/ 0 w 7"/>
                  <a:gd name="T9" fmla="*/ 3 h 6"/>
                  <a:gd name="T10" fmla="*/ 1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1" y="0"/>
                    </a:moveTo>
                    <a:cubicBezTo>
                      <a:pt x="3" y="0"/>
                      <a:pt x="4" y="0"/>
                      <a:pt x="6" y="0"/>
                    </a:cubicBezTo>
                    <a:cubicBezTo>
                      <a:pt x="6" y="2"/>
                      <a:pt x="7" y="2"/>
                      <a:pt x="7" y="4"/>
                    </a:cubicBezTo>
                    <a:cubicBezTo>
                      <a:pt x="6" y="3"/>
                      <a:pt x="5" y="5"/>
                      <a:pt x="5" y="6"/>
                    </a:cubicBezTo>
                    <a:cubicBezTo>
                      <a:pt x="4" y="4"/>
                      <a:pt x="3" y="2"/>
                      <a:pt x="0" y="3"/>
                    </a:cubicBezTo>
                    <a:cubicBezTo>
                      <a:pt x="0" y="2"/>
                      <a:pt x="1" y="1"/>
                      <a:pt x="1" y="0"/>
                    </a:cubicBezTo>
                    <a:close/>
                  </a:path>
                </a:pathLst>
              </a:custGeom>
              <a:grpFill/>
              <a:ln>
                <a:noFill/>
              </a:ln>
            </p:spPr>
            <p:txBody>
              <a:bodyPr vert="horz" wrap="square" lIns="91440" tIns="45720" rIns="91440" bIns="45720" numCol="1" anchor="t" anchorCtr="0" compatLnSpc="1"/>
              <a:lstStyle/>
              <a:p>
                <a:endParaRPr lang="zh-CN" altLang="en-US"/>
              </a:p>
            </p:txBody>
          </p:sp>
          <p:sp>
            <p:nvSpPr>
              <p:cNvPr id="104" name="Freeform 106"/>
              <p:cNvSpPr/>
              <p:nvPr/>
            </p:nvSpPr>
            <p:spPr bwMode="auto">
              <a:xfrm>
                <a:off x="3373438" y="1629508"/>
                <a:ext cx="123825" cy="84138"/>
              </a:xfrm>
              <a:custGeom>
                <a:avLst/>
                <a:gdLst>
                  <a:gd name="T0" fmla="*/ 17 w 19"/>
                  <a:gd name="T1" fmla="*/ 1 h 13"/>
                  <a:gd name="T2" fmla="*/ 18 w 19"/>
                  <a:gd name="T3" fmla="*/ 6 h 13"/>
                  <a:gd name="T4" fmla="*/ 16 w 19"/>
                  <a:gd name="T5" fmla="*/ 8 h 13"/>
                  <a:gd name="T6" fmla="*/ 11 w 19"/>
                  <a:gd name="T7" fmla="*/ 9 h 13"/>
                  <a:gd name="T8" fmla="*/ 4 w 19"/>
                  <a:gd name="T9" fmla="*/ 13 h 13"/>
                  <a:gd name="T10" fmla="*/ 3 w 19"/>
                  <a:gd name="T11" fmla="*/ 10 h 13"/>
                  <a:gd name="T12" fmla="*/ 1 w 19"/>
                  <a:gd name="T13" fmla="*/ 8 h 13"/>
                  <a:gd name="T14" fmla="*/ 1 w 19"/>
                  <a:gd name="T15" fmla="*/ 3 h 13"/>
                  <a:gd name="T16" fmla="*/ 3 w 19"/>
                  <a:gd name="T17" fmla="*/ 1 h 13"/>
                  <a:gd name="T18" fmla="*/ 5 w 19"/>
                  <a:gd name="T19" fmla="*/ 0 h 13"/>
                  <a:gd name="T20" fmla="*/ 13 w 19"/>
                  <a:gd name="T21" fmla="*/ 2 h 13"/>
                  <a:gd name="T22" fmla="*/ 17 w 19"/>
                  <a:gd name="T23"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3">
                    <a:moveTo>
                      <a:pt x="17" y="1"/>
                    </a:moveTo>
                    <a:cubicBezTo>
                      <a:pt x="19" y="1"/>
                      <a:pt x="17" y="4"/>
                      <a:pt x="18" y="6"/>
                    </a:cubicBezTo>
                    <a:cubicBezTo>
                      <a:pt x="16" y="5"/>
                      <a:pt x="16" y="7"/>
                      <a:pt x="16" y="8"/>
                    </a:cubicBezTo>
                    <a:cubicBezTo>
                      <a:pt x="13" y="6"/>
                      <a:pt x="12" y="11"/>
                      <a:pt x="11" y="9"/>
                    </a:cubicBezTo>
                    <a:cubicBezTo>
                      <a:pt x="9" y="11"/>
                      <a:pt x="7" y="13"/>
                      <a:pt x="4" y="13"/>
                    </a:cubicBezTo>
                    <a:cubicBezTo>
                      <a:pt x="3" y="13"/>
                      <a:pt x="2" y="11"/>
                      <a:pt x="3" y="10"/>
                    </a:cubicBezTo>
                    <a:cubicBezTo>
                      <a:pt x="2" y="9"/>
                      <a:pt x="1" y="9"/>
                      <a:pt x="1" y="8"/>
                    </a:cubicBezTo>
                    <a:cubicBezTo>
                      <a:pt x="0" y="6"/>
                      <a:pt x="1" y="4"/>
                      <a:pt x="1" y="3"/>
                    </a:cubicBezTo>
                    <a:cubicBezTo>
                      <a:pt x="2" y="3"/>
                      <a:pt x="2" y="2"/>
                      <a:pt x="3" y="1"/>
                    </a:cubicBezTo>
                    <a:cubicBezTo>
                      <a:pt x="4" y="1"/>
                      <a:pt x="5" y="1"/>
                      <a:pt x="5" y="0"/>
                    </a:cubicBezTo>
                    <a:cubicBezTo>
                      <a:pt x="7" y="2"/>
                      <a:pt x="12" y="0"/>
                      <a:pt x="13" y="2"/>
                    </a:cubicBezTo>
                    <a:cubicBezTo>
                      <a:pt x="15" y="2"/>
                      <a:pt x="17" y="2"/>
                      <a:pt x="17" y="1"/>
                    </a:cubicBezTo>
                    <a:close/>
                  </a:path>
                </a:pathLst>
              </a:custGeom>
              <a:grpFill/>
              <a:ln>
                <a:noFill/>
              </a:ln>
            </p:spPr>
            <p:txBody>
              <a:bodyPr vert="horz" wrap="square" lIns="91440" tIns="45720" rIns="91440" bIns="45720" numCol="1" anchor="t" anchorCtr="0" compatLnSpc="1"/>
              <a:lstStyle/>
              <a:p>
                <a:endParaRPr lang="zh-CN" altLang="en-US"/>
              </a:p>
            </p:txBody>
          </p:sp>
          <p:sp>
            <p:nvSpPr>
              <p:cNvPr id="105" name="Freeform 107"/>
              <p:cNvSpPr/>
              <p:nvPr/>
            </p:nvSpPr>
            <p:spPr bwMode="auto">
              <a:xfrm>
                <a:off x="5197475" y="1977171"/>
                <a:ext cx="268288" cy="125413"/>
              </a:xfrm>
              <a:custGeom>
                <a:avLst/>
                <a:gdLst>
                  <a:gd name="T0" fmla="*/ 30 w 41"/>
                  <a:gd name="T1" fmla="*/ 0 h 19"/>
                  <a:gd name="T2" fmla="*/ 34 w 41"/>
                  <a:gd name="T3" fmla="*/ 2 h 19"/>
                  <a:gd name="T4" fmla="*/ 37 w 41"/>
                  <a:gd name="T5" fmla="*/ 2 h 19"/>
                  <a:gd name="T6" fmla="*/ 36 w 41"/>
                  <a:gd name="T7" fmla="*/ 4 h 19"/>
                  <a:gd name="T8" fmla="*/ 40 w 41"/>
                  <a:gd name="T9" fmla="*/ 7 h 19"/>
                  <a:gd name="T10" fmla="*/ 38 w 41"/>
                  <a:gd name="T11" fmla="*/ 13 h 19"/>
                  <a:gd name="T12" fmla="*/ 35 w 41"/>
                  <a:gd name="T13" fmla="*/ 14 h 19"/>
                  <a:gd name="T14" fmla="*/ 31 w 41"/>
                  <a:gd name="T15" fmla="*/ 16 h 19"/>
                  <a:gd name="T16" fmla="*/ 28 w 41"/>
                  <a:gd name="T17" fmla="*/ 17 h 19"/>
                  <a:gd name="T18" fmla="*/ 26 w 41"/>
                  <a:gd name="T19" fmla="*/ 18 h 19"/>
                  <a:gd name="T20" fmla="*/ 15 w 41"/>
                  <a:gd name="T21" fmla="*/ 19 h 19"/>
                  <a:gd name="T22" fmla="*/ 14 w 41"/>
                  <a:gd name="T23" fmla="*/ 18 h 19"/>
                  <a:gd name="T24" fmla="*/ 10 w 41"/>
                  <a:gd name="T25" fmla="*/ 16 h 19"/>
                  <a:gd name="T26" fmla="*/ 8 w 41"/>
                  <a:gd name="T27" fmla="*/ 15 h 19"/>
                  <a:gd name="T28" fmla="*/ 10 w 41"/>
                  <a:gd name="T29" fmla="*/ 14 h 19"/>
                  <a:gd name="T30" fmla="*/ 7 w 41"/>
                  <a:gd name="T31" fmla="*/ 12 h 19"/>
                  <a:gd name="T32" fmla="*/ 7 w 41"/>
                  <a:gd name="T33" fmla="*/ 6 h 19"/>
                  <a:gd name="T34" fmla="*/ 1 w 41"/>
                  <a:gd name="T35" fmla="*/ 7 h 19"/>
                  <a:gd name="T36" fmla="*/ 3 w 41"/>
                  <a:gd name="T37" fmla="*/ 3 h 19"/>
                  <a:gd name="T38" fmla="*/ 11 w 41"/>
                  <a:gd name="T39" fmla="*/ 3 h 19"/>
                  <a:gd name="T40" fmla="*/ 12 w 41"/>
                  <a:gd name="T41" fmla="*/ 7 h 19"/>
                  <a:gd name="T42" fmla="*/ 15 w 41"/>
                  <a:gd name="T43" fmla="*/ 3 h 19"/>
                  <a:gd name="T44" fmla="*/ 20 w 41"/>
                  <a:gd name="T45" fmla="*/ 5 h 19"/>
                  <a:gd name="T46" fmla="*/ 22 w 41"/>
                  <a:gd name="T47" fmla="*/ 3 h 19"/>
                  <a:gd name="T48" fmla="*/ 28 w 41"/>
                  <a:gd name="T49" fmla="*/ 2 h 19"/>
                  <a:gd name="T50" fmla="*/ 30 w 41"/>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19">
                    <a:moveTo>
                      <a:pt x="30" y="0"/>
                    </a:moveTo>
                    <a:cubicBezTo>
                      <a:pt x="31" y="0"/>
                      <a:pt x="32" y="1"/>
                      <a:pt x="34" y="2"/>
                    </a:cubicBezTo>
                    <a:cubicBezTo>
                      <a:pt x="34" y="2"/>
                      <a:pt x="36" y="2"/>
                      <a:pt x="37" y="2"/>
                    </a:cubicBezTo>
                    <a:cubicBezTo>
                      <a:pt x="37" y="3"/>
                      <a:pt x="36" y="4"/>
                      <a:pt x="36" y="4"/>
                    </a:cubicBezTo>
                    <a:cubicBezTo>
                      <a:pt x="36" y="6"/>
                      <a:pt x="38" y="8"/>
                      <a:pt x="40" y="7"/>
                    </a:cubicBezTo>
                    <a:cubicBezTo>
                      <a:pt x="41" y="10"/>
                      <a:pt x="40" y="11"/>
                      <a:pt x="38" y="13"/>
                    </a:cubicBezTo>
                    <a:cubicBezTo>
                      <a:pt x="37" y="14"/>
                      <a:pt x="36" y="13"/>
                      <a:pt x="35" y="14"/>
                    </a:cubicBezTo>
                    <a:cubicBezTo>
                      <a:pt x="33" y="15"/>
                      <a:pt x="34" y="15"/>
                      <a:pt x="31" y="16"/>
                    </a:cubicBezTo>
                    <a:cubicBezTo>
                      <a:pt x="31" y="16"/>
                      <a:pt x="28" y="17"/>
                      <a:pt x="28" y="17"/>
                    </a:cubicBezTo>
                    <a:cubicBezTo>
                      <a:pt x="27" y="18"/>
                      <a:pt x="27" y="17"/>
                      <a:pt x="26" y="18"/>
                    </a:cubicBezTo>
                    <a:cubicBezTo>
                      <a:pt x="25" y="18"/>
                      <a:pt x="18" y="19"/>
                      <a:pt x="15" y="19"/>
                    </a:cubicBezTo>
                    <a:cubicBezTo>
                      <a:pt x="15" y="19"/>
                      <a:pt x="15" y="18"/>
                      <a:pt x="14" y="18"/>
                    </a:cubicBezTo>
                    <a:cubicBezTo>
                      <a:pt x="12" y="18"/>
                      <a:pt x="12" y="16"/>
                      <a:pt x="10" y="16"/>
                    </a:cubicBezTo>
                    <a:cubicBezTo>
                      <a:pt x="9" y="16"/>
                      <a:pt x="9" y="15"/>
                      <a:pt x="8" y="15"/>
                    </a:cubicBezTo>
                    <a:cubicBezTo>
                      <a:pt x="8" y="14"/>
                      <a:pt x="9" y="14"/>
                      <a:pt x="10" y="14"/>
                    </a:cubicBezTo>
                    <a:cubicBezTo>
                      <a:pt x="10" y="13"/>
                      <a:pt x="7" y="13"/>
                      <a:pt x="7" y="12"/>
                    </a:cubicBezTo>
                    <a:cubicBezTo>
                      <a:pt x="6" y="10"/>
                      <a:pt x="8" y="9"/>
                      <a:pt x="7" y="6"/>
                    </a:cubicBezTo>
                    <a:cubicBezTo>
                      <a:pt x="3" y="5"/>
                      <a:pt x="4" y="10"/>
                      <a:pt x="1" y="7"/>
                    </a:cubicBezTo>
                    <a:cubicBezTo>
                      <a:pt x="0" y="4"/>
                      <a:pt x="4" y="7"/>
                      <a:pt x="3" y="3"/>
                    </a:cubicBezTo>
                    <a:cubicBezTo>
                      <a:pt x="7" y="4"/>
                      <a:pt x="7" y="4"/>
                      <a:pt x="11" y="3"/>
                    </a:cubicBezTo>
                    <a:cubicBezTo>
                      <a:pt x="11" y="5"/>
                      <a:pt x="14" y="5"/>
                      <a:pt x="12" y="7"/>
                    </a:cubicBezTo>
                    <a:cubicBezTo>
                      <a:pt x="14" y="8"/>
                      <a:pt x="15" y="6"/>
                      <a:pt x="15" y="3"/>
                    </a:cubicBezTo>
                    <a:cubicBezTo>
                      <a:pt x="15" y="5"/>
                      <a:pt x="23" y="1"/>
                      <a:pt x="20" y="5"/>
                    </a:cubicBezTo>
                    <a:cubicBezTo>
                      <a:pt x="22" y="6"/>
                      <a:pt x="22" y="4"/>
                      <a:pt x="22" y="3"/>
                    </a:cubicBezTo>
                    <a:cubicBezTo>
                      <a:pt x="24" y="3"/>
                      <a:pt x="26" y="3"/>
                      <a:pt x="28" y="2"/>
                    </a:cubicBezTo>
                    <a:cubicBezTo>
                      <a:pt x="29" y="2"/>
                      <a:pt x="30" y="1"/>
                      <a:pt x="30" y="0"/>
                    </a:cubicBezTo>
                    <a:close/>
                  </a:path>
                </a:pathLst>
              </a:custGeom>
              <a:grpFill/>
              <a:ln>
                <a:noFill/>
              </a:ln>
            </p:spPr>
            <p:txBody>
              <a:bodyPr vert="horz" wrap="square" lIns="91440" tIns="45720" rIns="91440" bIns="45720" numCol="1" anchor="t" anchorCtr="0" compatLnSpc="1"/>
              <a:lstStyle/>
              <a:p>
                <a:endParaRPr lang="zh-CN" altLang="en-US"/>
              </a:p>
            </p:txBody>
          </p:sp>
          <p:sp>
            <p:nvSpPr>
              <p:cNvPr id="106" name="Freeform 108"/>
              <p:cNvSpPr/>
              <p:nvPr/>
            </p:nvSpPr>
            <p:spPr bwMode="auto">
              <a:xfrm>
                <a:off x="3589338" y="2004158"/>
                <a:ext cx="165100" cy="117475"/>
              </a:xfrm>
              <a:custGeom>
                <a:avLst/>
                <a:gdLst>
                  <a:gd name="T0" fmla="*/ 7 w 25"/>
                  <a:gd name="T1" fmla="*/ 0 h 18"/>
                  <a:gd name="T2" fmla="*/ 13 w 25"/>
                  <a:gd name="T3" fmla="*/ 6 h 18"/>
                  <a:gd name="T4" fmla="*/ 14 w 25"/>
                  <a:gd name="T5" fmla="*/ 5 h 18"/>
                  <a:gd name="T6" fmla="*/ 17 w 25"/>
                  <a:gd name="T7" fmla="*/ 8 h 18"/>
                  <a:gd name="T8" fmla="*/ 21 w 25"/>
                  <a:gd name="T9" fmla="*/ 13 h 18"/>
                  <a:gd name="T10" fmla="*/ 25 w 25"/>
                  <a:gd name="T11" fmla="*/ 14 h 18"/>
                  <a:gd name="T12" fmla="*/ 13 w 25"/>
                  <a:gd name="T13" fmla="*/ 15 h 18"/>
                  <a:gd name="T14" fmla="*/ 8 w 25"/>
                  <a:gd name="T15" fmla="*/ 18 h 18"/>
                  <a:gd name="T16" fmla="*/ 0 w 25"/>
                  <a:gd name="T17" fmla="*/ 15 h 18"/>
                  <a:gd name="T18" fmla="*/ 2 w 25"/>
                  <a:gd name="T19" fmla="*/ 14 h 18"/>
                  <a:gd name="T20" fmla="*/ 3 w 25"/>
                  <a:gd name="T21" fmla="*/ 12 h 18"/>
                  <a:gd name="T22" fmla="*/ 3 w 25"/>
                  <a:gd name="T23" fmla="*/ 3 h 18"/>
                  <a:gd name="T24" fmla="*/ 7 w 25"/>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8">
                    <a:moveTo>
                      <a:pt x="7" y="0"/>
                    </a:moveTo>
                    <a:cubicBezTo>
                      <a:pt x="8" y="3"/>
                      <a:pt x="13" y="2"/>
                      <a:pt x="13" y="6"/>
                    </a:cubicBezTo>
                    <a:cubicBezTo>
                      <a:pt x="13" y="7"/>
                      <a:pt x="14" y="5"/>
                      <a:pt x="14" y="5"/>
                    </a:cubicBezTo>
                    <a:cubicBezTo>
                      <a:pt x="16" y="6"/>
                      <a:pt x="15" y="8"/>
                      <a:pt x="17" y="8"/>
                    </a:cubicBezTo>
                    <a:cubicBezTo>
                      <a:pt x="19" y="8"/>
                      <a:pt x="20" y="11"/>
                      <a:pt x="21" y="13"/>
                    </a:cubicBezTo>
                    <a:cubicBezTo>
                      <a:pt x="24" y="12"/>
                      <a:pt x="23" y="12"/>
                      <a:pt x="25" y="14"/>
                    </a:cubicBezTo>
                    <a:cubicBezTo>
                      <a:pt x="23" y="16"/>
                      <a:pt x="16" y="14"/>
                      <a:pt x="13" y="15"/>
                    </a:cubicBezTo>
                    <a:cubicBezTo>
                      <a:pt x="11" y="16"/>
                      <a:pt x="9" y="16"/>
                      <a:pt x="8" y="18"/>
                    </a:cubicBezTo>
                    <a:cubicBezTo>
                      <a:pt x="6" y="16"/>
                      <a:pt x="5" y="14"/>
                      <a:pt x="0" y="15"/>
                    </a:cubicBezTo>
                    <a:cubicBezTo>
                      <a:pt x="0" y="14"/>
                      <a:pt x="1" y="14"/>
                      <a:pt x="2" y="14"/>
                    </a:cubicBezTo>
                    <a:cubicBezTo>
                      <a:pt x="1" y="13"/>
                      <a:pt x="1" y="12"/>
                      <a:pt x="3" y="12"/>
                    </a:cubicBezTo>
                    <a:cubicBezTo>
                      <a:pt x="1" y="9"/>
                      <a:pt x="3" y="7"/>
                      <a:pt x="3" y="3"/>
                    </a:cubicBezTo>
                    <a:cubicBezTo>
                      <a:pt x="5" y="3"/>
                      <a:pt x="7" y="3"/>
                      <a:pt x="7" y="0"/>
                    </a:cubicBezTo>
                    <a:close/>
                  </a:path>
                </a:pathLst>
              </a:custGeom>
              <a:grpFill/>
              <a:ln>
                <a:noFill/>
              </a:ln>
            </p:spPr>
            <p:txBody>
              <a:bodyPr vert="horz" wrap="square" lIns="91440" tIns="45720" rIns="91440" bIns="45720" numCol="1" anchor="t" anchorCtr="0" compatLnSpc="1"/>
              <a:lstStyle/>
              <a:p>
                <a:endParaRPr lang="zh-CN" altLang="en-US"/>
              </a:p>
            </p:txBody>
          </p:sp>
        </p:grpSp>
        <p:sp>
          <p:nvSpPr>
            <p:cNvPr id="107" name="Freeform 109"/>
            <p:cNvSpPr/>
            <p:nvPr/>
          </p:nvSpPr>
          <p:spPr bwMode="auto">
            <a:xfrm>
              <a:off x="8247063" y="3858358"/>
              <a:ext cx="269875" cy="282575"/>
            </a:xfrm>
            <a:custGeom>
              <a:avLst/>
              <a:gdLst>
                <a:gd name="T0" fmla="*/ 4 w 41"/>
                <a:gd name="T1" fmla="*/ 6 h 43"/>
                <a:gd name="T2" fmla="*/ 2 w 41"/>
                <a:gd name="T3" fmla="*/ 5 h 43"/>
                <a:gd name="T4" fmla="*/ 0 w 41"/>
                <a:gd name="T5" fmla="*/ 2 h 43"/>
                <a:gd name="T6" fmla="*/ 8 w 41"/>
                <a:gd name="T7" fmla="*/ 1 h 43"/>
                <a:gd name="T8" fmla="*/ 12 w 41"/>
                <a:gd name="T9" fmla="*/ 3 h 43"/>
                <a:gd name="T10" fmla="*/ 12 w 41"/>
                <a:gd name="T11" fmla="*/ 5 h 43"/>
                <a:gd name="T12" fmla="*/ 14 w 41"/>
                <a:gd name="T13" fmla="*/ 7 h 43"/>
                <a:gd name="T14" fmla="*/ 17 w 41"/>
                <a:gd name="T15" fmla="*/ 9 h 43"/>
                <a:gd name="T16" fmla="*/ 24 w 41"/>
                <a:gd name="T17" fmla="*/ 14 h 43"/>
                <a:gd name="T18" fmla="*/ 26 w 41"/>
                <a:gd name="T19" fmla="*/ 17 h 43"/>
                <a:gd name="T20" fmla="*/ 29 w 41"/>
                <a:gd name="T21" fmla="*/ 18 h 43"/>
                <a:gd name="T22" fmla="*/ 31 w 41"/>
                <a:gd name="T23" fmla="*/ 20 h 43"/>
                <a:gd name="T24" fmla="*/ 31 w 41"/>
                <a:gd name="T25" fmla="*/ 22 h 43"/>
                <a:gd name="T26" fmla="*/ 33 w 41"/>
                <a:gd name="T27" fmla="*/ 24 h 43"/>
                <a:gd name="T28" fmla="*/ 36 w 41"/>
                <a:gd name="T29" fmla="*/ 27 h 43"/>
                <a:gd name="T30" fmla="*/ 37 w 41"/>
                <a:gd name="T31" fmla="*/ 29 h 43"/>
                <a:gd name="T32" fmla="*/ 39 w 41"/>
                <a:gd name="T33" fmla="*/ 33 h 43"/>
                <a:gd name="T34" fmla="*/ 40 w 41"/>
                <a:gd name="T35" fmla="*/ 37 h 43"/>
                <a:gd name="T36" fmla="*/ 41 w 41"/>
                <a:gd name="T37" fmla="*/ 40 h 43"/>
                <a:gd name="T38" fmla="*/ 36 w 41"/>
                <a:gd name="T39" fmla="*/ 41 h 43"/>
                <a:gd name="T40" fmla="*/ 33 w 41"/>
                <a:gd name="T41" fmla="*/ 41 h 43"/>
                <a:gd name="T42" fmla="*/ 33 w 41"/>
                <a:gd name="T43" fmla="*/ 39 h 43"/>
                <a:gd name="T44" fmla="*/ 31 w 41"/>
                <a:gd name="T45" fmla="*/ 39 h 43"/>
                <a:gd name="T46" fmla="*/ 26 w 41"/>
                <a:gd name="T47" fmla="*/ 35 h 43"/>
                <a:gd name="T48" fmla="*/ 27 w 41"/>
                <a:gd name="T49" fmla="*/ 33 h 43"/>
                <a:gd name="T50" fmla="*/ 26 w 41"/>
                <a:gd name="T51" fmla="*/ 33 h 43"/>
                <a:gd name="T52" fmla="*/ 25 w 41"/>
                <a:gd name="T53" fmla="*/ 31 h 43"/>
                <a:gd name="T54" fmla="*/ 23 w 41"/>
                <a:gd name="T55" fmla="*/ 31 h 43"/>
                <a:gd name="T56" fmla="*/ 19 w 41"/>
                <a:gd name="T57" fmla="*/ 28 h 43"/>
                <a:gd name="T58" fmla="*/ 17 w 41"/>
                <a:gd name="T59" fmla="*/ 21 h 43"/>
                <a:gd name="T60" fmla="*/ 16 w 41"/>
                <a:gd name="T61" fmla="*/ 23 h 43"/>
                <a:gd name="T62" fmla="*/ 15 w 41"/>
                <a:gd name="T63" fmla="*/ 18 h 43"/>
                <a:gd name="T64" fmla="*/ 13 w 41"/>
                <a:gd name="T65" fmla="*/ 16 h 43"/>
                <a:gd name="T66" fmla="*/ 11 w 41"/>
                <a:gd name="T67" fmla="*/ 15 h 43"/>
                <a:gd name="T68" fmla="*/ 10 w 41"/>
                <a:gd name="T69" fmla="*/ 11 h 43"/>
                <a:gd name="T70" fmla="*/ 7 w 41"/>
                <a:gd name="T71" fmla="*/ 9 h 43"/>
                <a:gd name="T72" fmla="*/ 5 w 41"/>
                <a:gd name="T73" fmla="*/ 8 h 43"/>
                <a:gd name="T74" fmla="*/ 4 w 41"/>
                <a:gd name="T75"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43">
                  <a:moveTo>
                    <a:pt x="4" y="6"/>
                  </a:moveTo>
                  <a:cubicBezTo>
                    <a:pt x="4" y="5"/>
                    <a:pt x="3" y="5"/>
                    <a:pt x="2" y="5"/>
                  </a:cubicBezTo>
                  <a:cubicBezTo>
                    <a:pt x="1" y="4"/>
                    <a:pt x="2" y="2"/>
                    <a:pt x="0" y="2"/>
                  </a:cubicBezTo>
                  <a:cubicBezTo>
                    <a:pt x="3" y="0"/>
                    <a:pt x="5" y="2"/>
                    <a:pt x="8" y="1"/>
                  </a:cubicBezTo>
                  <a:cubicBezTo>
                    <a:pt x="8" y="4"/>
                    <a:pt x="11" y="2"/>
                    <a:pt x="12" y="3"/>
                  </a:cubicBezTo>
                  <a:cubicBezTo>
                    <a:pt x="12" y="3"/>
                    <a:pt x="11" y="4"/>
                    <a:pt x="12" y="5"/>
                  </a:cubicBezTo>
                  <a:cubicBezTo>
                    <a:pt x="12" y="5"/>
                    <a:pt x="14" y="5"/>
                    <a:pt x="14" y="7"/>
                  </a:cubicBezTo>
                  <a:cubicBezTo>
                    <a:pt x="16" y="6"/>
                    <a:pt x="15" y="8"/>
                    <a:pt x="17" y="9"/>
                  </a:cubicBezTo>
                  <a:cubicBezTo>
                    <a:pt x="19" y="9"/>
                    <a:pt x="21" y="14"/>
                    <a:pt x="24" y="14"/>
                  </a:cubicBezTo>
                  <a:cubicBezTo>
                    <a:pt x="26" y="14"/>
                    <a:pt x="25" y="16"/>
                    <a:pt x="26" y="17"/>
                  </a:cubicBezTo>
                  <a:cubicBezTo>
                    <a:pt x="27" y="18"/>
                    <a:pt x="28" y="18"/>
                    <a:pt x="29" y="18"/>
                  </a:cubicBezTo>
                  <a:cubicBezTo>
                    <a:pt x="29" y="18"/>
                    <a:pt x="30" y="20"/>
                    <a:pt x="31" y="20"/>
                  </a:cubicBezTo>
                  <a:cubicBezTo>
                    <a:pt x="31" y="20"/>
                    <a:pt x="31" y="21"/>
                    <a:pt x="31" y="22"/>
                  </a:cubicBezTo>
                  <a:cubicBezTo>
                    <a:pt x="31" y="23"/>
                    <a:pt x="32" y="23"/>
                    <a:pt x="33" y="24"/>
                  </a:cubicBezTo>
                  <a:cubicBezTo>
                    <a:pt x="33" y="25"/>
                    <a:pt x="34" y="27"/>
                    <a:pt x="36" y="27"/>
                  </a:cubicBezTo>
                  <a:cubicBezTo>
                    <a:pt x="36" y="27"/>
                    <a:pt x="37" y="28"/>
                    <a:pt x="37" y="29"/>
                  </a:cubicBezTo>
                  <a:cubicBezTo>
                    <a:pt x="38" y="30"/>
                    <a:pt x="38" y="33"/>
                    <a:pt x="39" y="33"/>
                  </a:cubicBezTo>
                  <a:cubicBezTo>
                    <a:pt x="40" y="33"/>
                    <a:pt x="40" y="36"/>
                    <a:pt x="40" y="37"/>
                  </a:cubicBezTo>
                  <a:cubicBezTo>
                    <a:pt x="40" y="39"/>
                    <a:pt x="38" y="40"/>
                    <a:pt x="41" y="40"/>
                  </a:cubicBezTo>
                  <a:cubicBezTo>
                    <a:pt x="41" y="43"/>
                    <a:pt x="38" y="41"/>
                    <a:pt x="36" y="41"/>
                  </a:cubicBezTo>
                  <a:cubicBezTo>
                    <a:pt x="35" y="41"/>
                    <a:pt x="34" y="41"/>
                    <a:pt x="33" y="41"/>
                  </a:cubicBezTo>
                  <a:cubicBezTo>
                    <a:pt x="32" y="41"/>
                    <a:pt x="33" y="39"/>
                    <a:pt x="33" y="39"/>
                  </a:cubicBezTo>
                  <a:cubicBezTo>
                    <a:pt x="32" y="39"/>
                    <a:pt x="31" y="39"/>
                    <a:pt x="31" y="39"/>
                  </a:cubicBezTo>
                  <a:cubicBezTo>
                    <a:pt x="30" y="38"/>
                    <a:pt x="28" y="35"/>
                    <a:pt x="26" y="35"/>
                  </a:cubicBezTo>
                  <a:cubicBezTo>
                    <a:pt x="26" y="34"/>
                    <a:pt x="27" y="34"/>
                    <a:pt x="27" y="33"/>
                  </a:cubicBezTo>
                  <a:cubicBezTo>
                    <a:pt x="27" y="32"/>
                    <a:pt x="26" y="33"/>
                    <a:pt x="26" y="33"/>
                  </a:cubicBezTo>
                  <a:cubicBezTo>
                    <a:pt x="25" y="34"/>
                    <a:pt x="26" y="32"/>
                    <a:pt x="25" y="31"/>
                  </a:cubicBezTo>
                  <a:cubicBezTo>
                    <a:pt x="25" y="31"/>
                    <a:pt x="23" y="32"/>
                    <a:pt x="23" y="31"/>
                  </a:cubicBezTo>
                  <a:cubicBezTo>
                    <a:pt x="22" y="30"/>
                    <a:pt x="22" y="28"/>
                    <a:pt x="19" y="28"/>
                  </a:cubicBezTo>
                  <a:cubicBezTo>
                    <a:pt x="20" y="24"/>
                    <a:pt x="17" y="24"/>
                    <a:pt x="17" y="21"/>
                  </a:cubicBezTo>
                  <a:cubicBezTo>
                    <a:pt x="16" y="21"/>
                    <a:pt x="17" y="22"/>
                    <a:pt x="16" y="23"/>
                  </a:cubicBezTo>
                  <a:cubicBezTo>
                    <a:pt x="15" y="22"/>
                    <a:pt x="15" y="20"/>
                    <a:pt x="15" y="18"/>
                  </a:cubicBezTo>
                  <a:cubicBezTo>
                    <a:pt x="14" y="18"/>
                    <a:pt x="13" y="17"/>
                    <a:pt x="13" y="16"/>
                  </a:cubicBezTo>
                  <a:cubicBezTo>
                    <a:pt x="12" y="16"/>
                    <a:pt x="12" y="15"/>
                    <a:pt x="11" y="15"/>
                  </a:cubicBezTo>
                  <a:cubicBezTo>
                    <a:pt x="11" y="13"/>
                    <a:pt x="10" y="13"/>
                    <a:pt x="10" y="11"/>
                  </a:cubicBezTo>
                  <a:cubicBezTo>
                    <a:pt x="9" y="10"/>
                    <a:pt x="8" y="10"/>
                    <a:pt x="7" y="9"/>
                  </a:cubicBezTo>
                  <a:cubicBezTo>
                    <a:pt x="7" y="9"/>
                    <a:pt x="5" y="7"/>
                    <a:pt x="5" y="8"/>
                  </a:cubicBezTo>
                  <a:cubicBezTo>
                    <a:pt x="4" y="6"/>
                    <a:pt x="7" y="4"/>
                    <a:pt x="4" y="6"/>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8" name="Freeform 110"/>
            <p:cNvSpPr/>
            <p:nvPr/>
          </p:nvSpPr>
          <p:spPr bwMode="auto">
            <a:xfrm>
              <a:off x="6921500" y="4306033"/>
              <a:ext cx="190500" cy="349250"/>
            </a:xfrm>
            <a:custGeom>
              <a:avLst/>
              <a:gdLst>
                <a:gd name="T0" fmla="*/ 22 w 29"/>
                <a:gd name="T1" fmla="*/ 0 h 53"/>
                <a:gd name="T2" fmla="*/ 26 w 29"/>
                <a:gd name="T3" fmla="*/ 1 h 53"/>
                <a:gd name="T4" fmla="*/ 24 w 29"/>
                <a:gd name="T5" fmla="*/ 18 h 53"/>
                <a:gd name="T6" fmla="*/ 22 w 29"/>
                <a:gd name="T7" fmla="*/ 29 h 53"/>
                <a:gd name="T8" fmla="*/ 19 w 29"/>
                <a:gd name="T9" fmla="*/ 34 h 53"/>
                <a:gd name="T10" fmla="*/ 18 w 29"/>
                <a:gd name="T11" fmla="*/ 40 h 53"/>
                <a:gd name="T12" fmla="*/ 18 w 29"/>
                <a:gd name="T13" fmla="*/ 42 h 53"/>
                <a:gd name="T14" fmla="*/ 16 w 29"/>
                <a:gd name="T15" fmla="*/ 43 h 53"/>
                <a:gd name="T16" fmla="*/ 15 w 29"/>
                <a:gd name="T17" fmla="*/ 48 h 53"/>
                <a:gd name="T18" fmla="*/ 14 w 29"/>
                <a:gd name="T19" fmla="*/ 49 h 53"/>
                <a:gd name="T20" fmla="*/ 13 w 29"/>
                <a:gd name="T21" fmla="*/ 52 h 53"/>
                <a:gd name="T22" fmla="*/ 4 w 29"/>
                <a:gd name="T23" fmla="*/ 53 h 53"/>
                <a:gd name="T24" fmla="*/ 3 w 29"/>
                <a:gd name="T25" fmla="*/ 48 h 53"/>
                <a:gd name="T26" fmla="*/ 2 w 29"/>
                <a:gd name="T27" fmla="*/ 46 h 53"/>
                <a:gd name="T28" fmla="*/ 0 w 29"/>
                <a:gd name="T29" fmla="*/ 46 h 53"/>
                <a:gd name="T30" fmla="*/ 0 w 29"/>
                <a:gd name="T31" fmla="*/ 42 h 53"/>
                <a:gd name="T32" fmla="*/ 1 w 29"/>
                <a:gd name="T33" fmla="*/ 41 h 53"/>
                <a:gd name="T34" fmla="*/ 0 w 29"/>
                <a:gd name="T35" fmla="*/ 40 h 53"/>
                <a:gd name="T36" fmla="*/ 2 w 29"/>
                <a:gd name="T37" fmla="*/ 36 h 53"/>
                <a:gd name="T38" fmla="*/ 2 w 29"/>
                <a:gd name="T39" fmla="*/ 34 h 53"/>
                <a:gd name="T40" fmla="*/ 4 w 29"/>
                <a:gd name="T41" fmla="*/ 33 h 53"/>
                <a:gd name="T42" fmla="*/ 6 w 29"/>
                <a:gd name="T43" fmla="*/ 28 h 53"/>
                <a:gd name="T44" fmla="*/ 4 w 29"/>
                <a:gd name="T45" fmla="*/ 25 h 53"/>
                <a:gd name="T46" fmla="*/ 4 w 29"/>
                <a:gd name="T47" fmla="*/ 20 h 53"/>
                <a:gd name="T48" fmla="*/ 6 w 29"/>
                <a:gd name="T49" fmla="*/ 18 h 53"/>
                <a:gd name="T50" fmla="*/ 8 w 29"/>
                <a:gd name="T51" fmla="*/ 16 h 53"/>
                <a:gd name="T52" fmla="*/ 13 w 29"/>
                <a:gd name="T53" fmla="*/ 12 h 53"/>
                <a:gd name="T54" fmla="*/ 16 w 29"/>
                <a:gd name="T55" fmla="*/ 13 h 53"/>
                <a:gd name="T56" fmla="*/ 17 w 29"/>
                <a:gd name="T57" fmla="*/ 7 h 53"/>
                <a:gd name="T58" fmla="*/ 20 w 29"/>
                <a:gd name="T59" fmla="*/ 6 h 53"/>
                <a:gd name="T60" fmla="*/ 22 w 29"/>
                <a:gd name="T6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53">
                  <a:moveTo>
                    <a:pt x="22" y="0"/>
                  </a:moveTo>
                  <a:cubicBezTo>
                    <a:pt x="23" y="0"/>
                    <a:pt x="24" y="1"/>
                    <a:pt x="26" y="1"/>
                  </a:cubicBezTo>
                  <a:cubicBezTo>
                    <a:pt x="24" y="6"/>
                    <a:pt x="29" y="14"/>
                    <a:pt x="24" y="18"/>
                  </a:cubicBezTo>
                  <a:cubicBezTo>
                    <a:pt x="24" y="22"/>
                    <a:pt x="23" y="25"/>
                    <a:pt x="22" y="29"/>
                  </a:cubicBezTo>
                  <a:cubicBezTo>
                    <a:pt x="21" y="31"/>
                    <a:pt x="21" y="34"/>
                    <a:pt x="19" y="34"/>
                  </a:cubicBezTo>
                  <a:cubicBezTo>
                    <a:pt x="20" y="36"/>
                    <a:pt x="18" y="38"/>
                    <a:pt x="18" y="40"/>
                  </a:cubicBezTo>
                  <a:cubicBezTo>
                    <a:pt x="18" y="40"/>
                    <a:pt x="18" y="41"/>
                    <a:pt x="18" y="42"/>
                  </a:cubicBezTo>
                  <a:cubicBezTo>
                    <a:pt x="18" y="42"/>
                    <a:pt x="16" y="42"/>
                    <a:pt x="16" y="43"/>
                  </a:cubicBezTo>
                  <a:cubicBezTo>
                    <a:pt x="15" y="44"/>
                    <a:pt x="16" y="46"/>
                    <a:pt x="15" y="48"/>
                  </a:cubicBezTo>
                  <a:cubicBezTo>
                    <a:pt x="15" y="49"/>
                    <a:pt x="14" y="48"/>
                    <a:pt x="14" y="49"/>
                  </a:cubicBezTo>
                  <a:cubicBezTo>
                    <a:pt x="14" y="50"/>
                    <a:pt x="13" y="51"/>
                    <a:pt x="13" y="52"/>
                  </a:cubicBezTo>
                  <a:cubicBezTo>
                    <a:pt x="11" y="53"/>
                    <a:pt x="7" y="53"/>
                    <a:pt x="4" y="53"/>
                  </a:cubicBezTo>
                  <a:cubicBezTo>
                    <a:pt x="4" y="51"/>
                    <a:pt x="2" y="51"/>
                    <a:pt x="3" y="48"/>
                  </a:cubicBezTo>
                  <a:cubicBezTo>
                    <a:pt x="2" y="48"/>
                    <a:pt x="2" y="47"/>
                    <a:pt x="2" y="46"/>
                  </a:cubicBezTo>
                  <a:cubicBezTo>
                    <a:pt x="1" y="47"/>
                    <a:pt x="0" y="46"/>
                    <a:pt x="0" y="46"/>
                  </a:cubicBezTo>
                  <a:cubicBezTo>
                    <a:pt x="0" y="44"/>
                    <a:pt x="0" y="43"/>
                    <a:pt x="0" y="42"/>
                  </a:cubicBezTo>
                  <a:cubicBezTo>
                    <a:pt x="0" y="41"/>
                    <a:pt x="1" y="41"/>
                    <a:pt x="1" y="41"/>
                  </a:cubicBezTo>
                  <a:cubicBezTo>
                    <a:pt x="1" y="40"/>
                    <a:pt x="0" y="40"/>
                    <a:pt x="0" y="40"/>
                  </a:cubicBezTo>
                  <a:cubicBezTo>
                    <a:pt x="0" y="38"/>
                    <a:pt x="1" y="37"/>
                    <a:pt x="2" y="36"/>
                  </a:cubicBezTo>
                  <a:cubicBezTo>
                    <a:pt x="2" y="36"/>
                    <a:pt x="1" y="34"/>
                    <a:pt x="2" y="34"/>
                  </a:cubicBezTo>
                  <a:cubicBezTo>
                    <a:pt x="2" y="34"/>
                    <a:pt x="4" y="33"/>
                    <a:pt x="4" y="33"/>
                  </a:cubicBezTo>
                  <a:cubicBezTo>
                    <a:pt x="4" y="32"/>
                    <a:pt x="2" y="25"/>
                    <a:pt x="6" y="28"/>
                  </a:cubicBezTo>
                  <a:cubicBezTo>
                    <a:pt x="6" y="26"/>
                    <a:pt x="4" y="27"/>
                    <a:pt x="4" y="25"/>
                  </a:cubicBezTo>
                  <a:cubicBezTo>
                    <a:pt x="4" y="24"/>
                    <a:pt x="4" y="22"/>
                    <a:pt x="4" y="20"/>
                  </a:cubicBezTo>
                  <a:cubicBezTo>
                    <a:pt x="5" y="20"/>
                    <a:pt x="5" y="19"/>
                    <a:pt x="6" y="18"/>
                  </a:cubicBezTo>
                  <a:cubicBezTo>
                    <a:pt x="8" y="18"/>
                    <a:pt x="8" y="16"/>
                    <a:pt x="8" y="16"/>
                  </a:cubicBezTo>
                  <a:cubicBezTo>
                    <a:pt x="10" y="15"/>
                    <a:pt x="14" y="16"/>
                    <a:pt x="13" y="12"/>
                  </a:cubicBezTo>
                  <a:cubicBezTo>
                    <a:pt x="15" y="12"/>
                    <a:pt x="15" y="13"/>
                    <a:pt x="16" y="13"/>
                  </a:cubicBezTo>
                  <a:cubicBezTo>
                    <a:pt x="15" y="10"/>
                    <a:pt x="17" y="10"/>
                    <a:pt x="17" y="7"/>
                  </a:cubicBezTo>
                  <a:cubicBezTo>
                    <a:pt x="20" y="9"/>
                    <a:pt x="19" y="1"/>
                    <a:pt x="20" y="6"/>
                  </a:cubicBezTo>
                  <a:cubicBezTo>
                    <a:pt x="23" y="5"/>
                    <a:pt x="20" y="1"/>
                    <a:pt x="22"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9" name="Freeform 111"/>
            <p:cNvSpPr/>
            <p:nvPr/>
          </p:nvSpPr>
          <p:spPr bwMode="auto">
            <a:xfrm>
              <a:off x="8699500" y="4286983"/>
              <a:ext cx="1030288" cy="755650"/>
            </a:xfrm>
            <a:custGeom>
              <a:avLst/>
              <a:gdLst>
                <a:gd name="T0" fmla="*/ 92 w 157"/>
                <a:gd name="T1" fmla="*/ 9 h 115"/>
                <a:gd name="T2" fmla="*/ 88 w 157"/>
                <a:gd name="T3" fmla="*/ 11 h 115"/>
                <a:gd name="T4" fmla="*/ 93 w 157"/>
                <a:gd name="T5" fmla="*/ 17 h 115"/>
                <a:gd name="T6" fmla="*/ 106 w 157"/>
                <a:gd name="T7" fmla="*/ 25 h 115"/>
                <a:gd name="T8" fmla="*/ 110 w 157"/>
                <a:gd name="T9" fmla="*/ 19 h 115"/>
                <a:gd name="T10" fmla="*/ 111 w 157"/>
                <a:gd name="T11" fmla="*/ 15 h 115"/>
                <a:gd name="T12" fmla="*/ 112 w 157"/>
                <a:gd name="T13" fmla="*/ 7 h 115"/>
                <a:gd name="T14" fmla="*/ 114 w 157"/>
                <a:gd name="T15" fmla="*/ 2 h 115"/>
                <a:gd name="T16" fmla="*/ 117 w 157"/>
                <a:gd name="T17" fmla="*/ 6 h 115"/>
                <a:gd name="T18" fmla="*/ 122 w 157"/>
                <a:gd name="T19" fmla="*/ 15 h 115"/>
                <a:gd name="T20" fmla="*/ 127 w 157"/>
                <a:gd name="T21" fmla="*/ 22 h 115"/>
                <a:gd name="T22" fmla="*/ 132 w 157"/>
                <a:gd name="T23" fmla="*/ 28 h 115"/>
                <a:gd name="T24" fmla="*/ 135 w 157"/>
                <a:gd name="T25" fmla="*/ 36 h 115"/>
                <a:gd name="T26" fmla="*/ 137 w 157"/>
                <a:gd name="T27" fmla="*/ 38 h 115"/>
                <a:gd name="T28" fmla="*/ 143 w 157"/>
                <a:gd name="T29" fmla="*/ 42 h 115"/>
                <a:gd name="T30" fmla="*/ 148 w 157"/>
                <a:gd name="T31" fmla="*/ 51 h 115"/>
                <a:gd name="T32" fmla="*/ 150 w 157"/>
                <a:gd name="T33" fmla="*/ 53 h 115"/>
                <a:gd name="T34" fmla="*/ 156 w 157"/>
                <a:gd name="T35" fmla="*/ 57 h 115"/>
                <a:gd name="T36" fmla="*/ 157 w 157"/>
                <a:gd name="T37" fmla="*/ 73 h 115"/>
                <a:gd name="T38" fmla="*/ 155 w 157"/>
                <a:gd name="T39" fmla="*/ 81 h 115"/>
                <a:gd name="T40" fmla="*/ 155 w 157"/>
                <a:gd name="T41" fmla="*/ 84 h 115"/>
                <a:gd name="T42" fmla="*/ 153 w 157"/>
                <a:gd name="T43" fmla="*/ 90 h 115"/>
                <a:gd name="T44" fmla="*/ 147 w 157"/>
                <a:gd name="T45" fmla="*/ 94 h 115"/>
                <a:gd name="T46" fmla="*/ 142 w 157"/>
                <a:gd name="T47" fmla="*/ 109 h 115"/>
                <a:gd name="T48" fmla="*/ 134 w 157"/>
                <a:gd name="T49" fmla="*/ 112 h 115"/>
                <a:gd name="T50" fmla="*/ 130 w 157"/>
                <a:gd name="T51" fmla="*/ 115 h 115"/>
                <a:gd name="T52" fmla="*/ 122 w 157"/>
                <a:gd name="T53" fmla="*/ 113 h 115"/>
                <a:gd name="T54" fmla="*/ 105 w 157"/>
                <a:gd name="T55" fmla="*/ 111 h 115"/>
                <a:gd name="T56" fmla="*/ 104 w 157"/>
                <a:gd name="T57" fmla="*/ 105 h 115"/>
                <a:gd name="T58" fmla="*/ 103 w 157"/>
                <a:gd name="T59" fmla="*/ 102 h 115"/>
                <a:gd name="T60" fmla="*/ 95 w 157"/>
                <a:gd name="T61" fmla="*/ 96 h 115"/>
                <a:gd name="T62" fmla="*/ 92 w 157"/>
                <a:gd name="T63" fmla="*/ 91 h 115"/>
                <a:gd name="T64" fmla="*/ 84 w 157"/>
                <a:gd name="T65" fmla="*/ 89 h 115"/>
                <a:gd name="T66" fmla="*/ 80 w 157"/>
                <a:gd name="T67" fmla="*/ 87 h 115"/>
                <a:gd name="T68" fmla="*/ 62 w 157"/>
                <a:gd name="T69" fmla="*/ 83 h 115"/>
                <a:gd name="T70" fmla="*/ 52 w 157"/>
                <a:gd name="T71" fmla="*/ 86 h 115"/>
                <a:gd name="T72" fmla="*/ 49 w 157"/>
                <a:gd name="T73" fmla="*/ 88 h 115"/>
                <a:gd name="T74" fmla="*/ 46 w 157"/>
                <a:gd name="T75" fmla="*/ 91 h 115"/>
                <a:gd name="T76" fmla="*/ 44 w 157"/>
                <a:gd name="T77" fmla="*/ 91 h 115"/>
                <a:gd name="T78" fmla="*/ 27 w 157"/>
                <a:gd name="T79" fmla="*/ 93 h 115"/>
                <a:gd name="T80" fmla="*/ 24 w 157"/>
                <a:gd name="T81" fmla="*/ 95 h 115"/>
                <a:gd name="T82" fmla="*/ 8 w 157"/>
                <a:gd name="T83" fmla="*/ 98 h 115"/>
                <a:gd name="T84" fmla="*/ 9 w 157"/>
                <a:gd name="T85" fmla="*/ 88 h 115"/>
                <a:gd name="T86" fmla="*/ 8 w 157"/>
                <a:gd name="T87" fmla="*/ 82 h 115"/>
                <a:gd name="T88" fmla="*/ 8 w 157"/>
                <a:gd name="T89" fmla="*/ 78 h 115"/>
                <a:gd name="T90" fmla="*/ 5 w 157"/>
                <a:gd name="T91" fmla="*/ 72 h 115"/>
                <a:gd name="T92" fmla="*/ 4 w 157"/>
                <a:gd name="T93" fmla="*/ 68 h 115"/>
                <a:gd name="T94" fmla="*/ 2 w 157"/>
                <a:gd name="T95" fmla="*/ 62 h 115"/>
                <a:gd name="T96" fmla="*/ 3 w 157"/>
                <a:gd name="T97" fmla="*/ 57 h 115"/>
                <a:gd name="T98" fmla="*/ 3 w 157"/>
                <a:gd name="T99" fmla="*/ 45 h 115"/>
                <a:gd name="T100" fmla="*/ 13 w 157"/>
                <a:gd name="T101" fmla="*/ 38 h 115"/>
                <a:gd name="T102" fmla="*/ 26 w 157"/>
                <a:gd name="T103" fmla="*/ 35 h 115"/>
                <a:gd name="T104" fmla="*/ 32 w 157"/>
                <a:gd name="T105" fmla="*/ 32 h 115"/>
                <a:gd name="T106" fmla="*/ 35 w 157"/>
                <a:gd name="T107" fmla="*/ 22 h 115"/>
                <a:gd name="T108" fmla="*/ 44 w 157"/>
                <a:gd name="T109" fmla="*/ 22 h 115"/>
                <a:gd name="T110" fmla="*/ 46 w 157"/>
                <a:gd name="T111" fmla="*/ 15 h 115"/>
                <a:gd name="T112" fmla="*/ 53 w 157"/>
                <a:gd name="T113" fmla="*/ 10 h 115"/>
                <a:gd name="T114" fmla="*/ 59 w 157"/>
                <a:gd name="T115" fmla="*/ 13 h 115"/>
                <a:gd name="T116" fmla="*/ 61 w 157"/>
                <a:gd name="T117" fmla="*/ 14 h 115"/>
                <a:gd name="T118" fmla="*/ 63 w 157"/>
                <a:gd name="T119" fmla="*/ 12 h 115"/>
                <a:gd name="T120" fmla="*/ 70 w 157"/>
                <a:gd name="T121" fmla="*/ 7 h 115"/>
                <a:gd name="T122" fmla="*/ 74 w 157"/>
                <a:gd name="T123" fmla="*/ 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7" h="115">
                  <a:moveTo>
                    <a:pt x="92" y="5"/>
                  </a:moveTo>
                  <a:cubicBezTo>
                    <a:pt x="92" y="6"/>
                    <a:pt x="92" y="8"/>
                    <a:pt x="92" y="9"/>
                  </a:cubicBezTo>
                  <a:cubicBezTo>
                    <a:pt x="91" y="9"/>
                    <a:pt x="90" y="9"/>
                    <a:pt x="89" y="9"/>
                  </a:cubicBezTo>
                  <a:cubicBezTo>
                    <a:pt x="90" y="11"/>
                    <a:pt x="90" y="11"/>
                    <a:pt x="88" y="11"/>
                  </a:cubicBezTo>
                  <a:cubicBezTo>
                    <a:pt x="89" y="13"/>
                    <a:pt x="88" y="13"/>
                    <a:pt x="88" y="15"/>
                  </a:cubicBezTo>
                  <a:cubicBezTo>
                    <a:pt x="89" y="17"/>
                    <a:pt x="90" y="17"/>
                    <a:pt x="93" y="17"/>
                  </a:cubicBezTo>
                  <a:cubicBezTo>
                    <a:pt x="93" y="21"/>
                    <a:pt x="99" y="20"/>
                    <a:pt x="99" y="24"/>
                  </a:cubicBezTo>
                  <a:cubicBezTo>
                    <a:pt x="102" y="24"/>
                    <a:pt x="105" y="23"/>
                    <a:pt x="106" y="25"/>
                  </a:cubicBezTo>
                  <a:cubicBezTo>
                    <a:pt x="108" y="24"/>
                    <a:pt x="106" y="20"/>
                    <a:pt x="110" y="22"/>
                  </a:cubicBezTo>
                  <a:cubicBezTo>
                    <a:pt x="109" y="21"/>
                    <a:pt x="108" y="19"/>
                    <a:pt x="110" y="19"/>
                  </a:cubicBezTo>
                  <a:cubicBezTo>
                    <a:pt x="111" y="19"/>
                    <a:pt x="110" y="17"/>
                    <a:pt x="110" y="16"/>
                  </a:cubicBezTo>
                  <a:cubicBezTo>
                    <a:pt x="110" y="16"/>
                    <a:pt x="111" y="16"/>
                    <a:pt x="111" y="15"/>
                  </a:cubicBezTo>
                  <a:cubicBezTo>
                    <a:pt x="111" y="14"/>
                    <a:pt x="112" y="13"/>
                    <a:pt x="112" y="11"/>
                  </a:cubicBezTo>
                  <a:cubicBezTo>
                    <a:pt x="111" y="10"/>
                    <a:pt x="111" y="9"/>
                    <a:pt x="112" y="7"/>
                  </a:cubicBezTo>
                  <a:cubicBezTo>
                    <a:pt x="112" y="6"/>
                    <a:pt x="113" y="7"/>
                    <a:pt x="114" y="7"/>
                  </a:cubicBezTo>
                  <a:cubicBezTo>
                    <a:pt x="114" y="6"/>
                    <a:pt x="114" y="3"/>
                    <a:pt x="114" y="2"/>
                  </a:cubicBezTo>
                  <a:cubicBezTo>
                    <a:pt x="116" y="1"/>
                    <a:pt x="115" y="5"/>
                    <a:pt x="116" y="6"/>
                  </a:cubicBezTo>
                  <a:cubicBezTo>
                    <a:pt x="117" y="6"/>
                    <a:pt x="117" y="5"/>
                    <a:pt x="117" y="6"/>
                  </a:cubicBezTo>
                  <a:cubicBezTo>
                    <a:pt x="118" y="7"/>
                    <a:pt x="118" y="9"/>
                    <a:pt x="119" y="10"/>
                  </a:cubicBezTo>
                  <a:cubicBezTo>
                    <a:pt x="120" y="12"/>
                    <a:pt x="122" y="13"/>
                    <a:pt x="122" y="15"/>
                  </a:cubicBezTo>
                  <a:cubicBezTo>
                    <a:pt x="125" y="13"/>
                    <a:pt x="123" y="17"/>
                    <a:pt x="126" y="16"/>
                  </a:cubicBezTo>
                  <a:cubicBezTo>
                    <a:pt x="126" y="18"/>
                    <a:pt x="126" y="20"/>
                    <a:pt x="127" y="22"/>
                  </a:cubicBezTo>
                  <a:cubicBezTo>
                    <a:pt x="128" y="23"/>
                    <a:pt x="127" y="25"/>
                    <a:pt x="128" y="28"/>
                  </a:cubicBezTo>
                  <a:cubicBezTo>
                    <a:pt x="130" y="26"/>
                    <a:pt x="128" y="28"/>
                    <a:pt x="132" y="28"/>
                  </a:cubicBezTo>
                  <a:cubicBezTo>
                    <a:pt x="132" y="30"/>
                    <a:pt x="131" y="30"/>
                    <a:pt x="131" y="31"/>
                  </a:cubicBezTo>
                  <a:cubicBezTo>
                    <a:pt x="132" y="33"/>
                    <a:pt x="135" y="33"/>
                    <a:pt x="135" y="36"/>
                  </a:cubicBezTo>
                  <a:cubicBezTo>
                    <a:pt x="135" y="36"/>
                    <a:pt x="137" y="36"/>
                    <a:pt x="137" y="36"/>
                  </a:cubicBezTo>
                  <a:cubicBezTo>
                    <a:pt x="138" y="36"/>
                    <a:pt x="137" y="38"/>
                    <a:pt x="137" y="38"/>
                  </a:cubicBezTo>
                  <a:cubicBezTo>
                    <a:pt x="138" y="38"/>
                    <a:pt x="139" y="38"/>
                    <a:pt x="139" y="38"/>
                  </a:cubicBezTo>
                  <a:cubicBezTo>
                    <a:pt x="141" y="40"/>
                    <a:pt x="140" y="42"/>
                    <a:pt x="143" y="42"/>
                  </a:cubicBezTo>
                  <a:cubicBezTo>
                    <a:pt x="143" y="44"/>
                    <a:pt x="145" y="47"/>
                    <a:pt x="146" y="49"/>
                  </a:cubicBezTo>
                  <a:cubicBezTo>
                    <a:pt x="147" y="49"/>
                    <a:pt x="147" y="51"/>
                    <a:pt x="148" y="51"/>
                  </a:cubicBezTo>
                  <a:cubicBezTo>
                    <a:pt x="148" y="52"/>
                    <a:pt x="149" y="51"/>
                    <a:pt x="150" y="51"/>
                  </a:cubicBezTo>
                  <a:cubicBezTo>
                    <a:pt x="150" y="52"/>
                    <a:pt x="149" y="53"/>
                    <a:pt x="150" y="53"/>
                  </a:cubicBezTo>
                  <a:cubicBezTo>
                    <a:pt x="151" y="54"/>
                    <a:pt x="152" y="54"/>
                    <a:pt x="152" y="53"/>
                  </a:cubicBezTo>
                  <a:cubicBezTo>
                    <a:pt x="154" y="55"/>
                    <a:pt x="152" y="58"/>
                    <a:pt x="156" y="57"/>
                  </a:cubicBezTo>
                  <a:cubicBezTo>
                    <a:pt x="154" y="60"/>
                    <a:pt x="156" y="64"/>
                    <a:pt x="156" y="68"/>
                  </a:cubicBezTo>
                  <a:cubicBezTo>
                    <a:pt x="157" y="70"/>
                    <a:pt x="155" y="72"/>
                    <a:pt x="157" y="73"/>
                  </a:cubicBezTo>
                  <a:cubicBezTo>
                    <a:pt x="156" y="75"/>
                    <a:pt x="156" y="76"/>
                    <a:pt x="156" y="80"/>
                  </a:cubicBezTo>
                  <a:cubicBezTo>
                    <a:pt x="156" y="80"/>
                    <a:pt x="154" y="80"/>
                    <a:pt x="155" y="81"/>
                  </a:cubicBezTo>
                  <a:cubicBezTo>
                    <a:pt x="155" y="81"/>
                    <a:pt x="156" y="81"/>
                    <a:pt x="156" y="81"/>
                  </a:cubicBezTo>
                  <a:cubicBezTo>
                    <a:pt x="155" y="81"/>
                    <a:pt x="155" y="83"/>
                    <a:pt x="155" y="84"/>
                  </a:cubicBezTo>
                  <a:cubicBezTo>
                    <a:pt x="154" y="84"/>
                    <a:pt x="153" y="85"/>
                    <a:pt x="153" y="85"/>
                  </a:cubicBezTo>
                  <a:cubicBezTo>
                    <a:pt x="152" y="86"/>
                    <a:pt x="154" y="87"/>
                    <a:pt x="153" y="90"/>
                  </a:cubicBezTo>
                  <a:cubicBezTo>
                    <a:pt x="151" y="90"/>
                    <a:pt x="151" y="92"/>
                    <a:pt x="149" y="91"/>
                  </a:cubicBezTo>
                  <a:cubicBezTo>
                    <a:pt x="149" y="93"/>
                    <a:pt x="149" y="94"/>
                    <a:pt x="147" y="94"/>
                  </a:cubicBezTo>
                  <a:cubicBezTo>
                    <a:pt x="148" y="98"/>
                    <a:pt x="145" y="99"/>
                    <a:pt x="146" y="103"/>
                  </a:cubicBezTo>
                  <a:cubicBezTo>
                    <a:pt x="142" y="102"/>
                    <a:pt x="143" y="106"/>
                    <a:pt x="142" y="109"/>
                  </a:cubicBezTo>
                  <a:cubicBezTo>
                    <a:pt x="141" y="109"/>
                    <a:pt x="139" y="109"/>
                    <a:pt x="139" y="110"/>
                  </a:cubicBezTo>
                  <a:cubicBezTo>
                    <a:pt x="139" y="111"/>
                    <a:pt x="136" y="112"/>
                    <a:pt x="134" y="112"/>
                  </a:cubicBezTo>
                  <a:cubicBezTo>
                    <a:pt x="133" y="113"/>
                    <a:pt x="132" y="114"/>
                    <a:pt x="132" y="114"/>
                  </a:cubicBezTo>
                  <a:cubicBezTo>
                    <a:pt x="131" y="115"/>
                    <a:pt x="130" y="114"/>
                    <a:pt x="130" y="115"/>
                  </a:cubicBezTo>
                  <a:cubicBezTo>
                    <a:pt x="128" y="114"/>
                    <a:pt x="127" y="112"/>
                    <a:pt x="124" y="112"/>
                  </a:cubicBezTo>
                  <a:cubicBezTo>
                    <a:pt x="122" y="111"/>
                    <a:pt x="123" y="113"/>
                    <a:pt x="122" y="113"/>
                  </a:cubicBezTo>
                  <a:cubicBezTo>
                    <a:pt x="120" y="115"/>
                    <a:pt x="117" y="113"/>
                    <a:pt x="115" y="115"/>
                  </a:cubicBezTo>
                  <a:cubicBezTo>
                    <a:pt x="112" y="114"/>
                    <a:pt x="110" y="111"/>
                    <a:pt x="105" y="111"/>
                  </a:cubicBezTo>
                  <a:cubicBezTo>
                    <a:pt x="106" y="109"/>
                    <a:pt x="106" y="108"/>
                    <a:pt x="105" y="106"/>
                  </a:cubicBezTo>
                  <a:cubicBezTo>
                    <a:pt x="105" y="105"/>
                    <a:pt x="104" y="106"/>
                    <a:pt x="104" y="105"/>
                  </a:cubicBezTo>
                  <a:cubicBezTo>
                    <a:pt x="104" y="105"/>
                    <a:pt x="104" y="104"/>
                    <a:pt x="104" y="104"/>
                  </a:cubicBezTo>
                  <a:cubicBezTo>
                    <a:pt x="103" y="103"/>
                    <a:pt x="101" y="102"/>
                    <a:pt x="103" y="102"/>
                  </a:cubicBezTo>
                  <a:cubicBezTo>
                    <a:pt x="102" y="101"/>
                    <a:pt x="99" y="99"/>
                    <a:pt x="98" y="101"/>
                  </a:cubicBezTo>
                  <a:cubicBezTo>
                    <a:pt x="97" y="100"/>
                    <a:pt x="97" y="97"/>
                    <a:pt x="95" y="96"/>
                  </a:cubicBezTo>
                  <a:cubicBezTo>
                    <a:pt x="95" y="94"/>
                    <a:pt x="96" y="94"/>
                    <a:pt x="96" y="92"/>
                  </a:cubicBezTo>
                  <a:cubicBezTo>
                    <a:pt x="95" y="91"/>
                    <a:pt x="95" y="92"/>
                    <a:pt x="92" y="91"/>
                  </a:cubicBezTo>
                  <a:cubicBezTo>
                    <a:pt x="90" y="93"/>
                    <a:pt x="90" y="96"/>
                    <a:pt x="86" y="95"/>
                  </a:cubicBezTo>
                  <a:cubicBezTo>
                    <a:pt x="87" y="91"/>
                    <a:pt x="83" y="92"/>
                    <a:pt x="84" y="89"/>
                  </a:cubicBezTo>
                  <a:cubicBezTo>
                    <a:pt x="82" y="89"/>
                    <a:pt x="81" y="87"/>
                    <a:pt x="78" y="88"/>
                  </a:cubicBezTo>
                  <a:cubicBezTo>
                    <a:pt x="78" y="87"/>
                    <a:pt x="79" y="87"/>
                    <a:pt x="80" y="87"/>
                  </a:cubicBezTo>
                  <a:cubicBezTo>
                    <a:pt x="78" y="84"/>
                    <a:pt x="75" y="86"/>
                    <a:pt x="71" y="86"/>
                  </a:cubicBezTo>
                  <a:cubicBezTo>
                    <a:pt x="67" y="85"/>
                    <a:pt x="65" y="84"/>
                    <a:pt x="62" y="83"/>
                  </a:cubicBezTo>
                  <a:cubicBezTo>
                    <a:pt x="60" y="84"/>
                    <a:pt x="57" y="83"/>
                    <a:pt x="56" y="86"/>
                  </a:cubicBezTo>
                  <a:cubicBezTo>
                    <a:pt x="55" y="86"/>
                    <a:pt x="54" y="86"/>
                    <a:pt x="52" y="86"/>
                  </a:cubicBezTo>
                  <a:cubicBezTo>
                    <a:pt x="52" y="86"/>
                    <a:pt x="52" y="87"/>
                    <a:pt x="51" y="87"/>
                  </a:cubicBezTo>
                  <a:cubicBezTo>
                    <a:pt x="50" y="87"/>
                    <a:pt x="51" y="85"/>
                    <a:pt x="49" y="88"/>
                  </a:cubicBezTo>
                  <a:cubicBezTo>
                    <a:pt x="48" y="88"/>
                    <a:pt x="47" y="88"/>
                    <a:pt x="48" y="90"/>
                  </a:cubicBezTo>
                  <a:cubicBezTo>
                    <a:pt x="46" y="88"/>
                    <a:pt x="46" y="87"/>
                    <a:pt x="46" y="91"/>
                  </a:cubicBezTo>
                  <a:cubicBezTo>
                    <a:pt x="45" y="90"/>
                    <a:pt x="45" y="90"/>
                    <a:pt x="44" y="90"/>
                  </a:cubicBezTo>
                  <a:cubicBezTo>
                    <a:pt x="42" y="90"/>
                    <a:pt x="44" y="91"/>
                    <a:pt x="44" y="91"/>
                  </a:cubicBezTo>
                  <a:cubicBezTo>
                    <a:pt x="42" y="93"/>
                    <a:pt x="40" y="92"/>
                    <a:pt x="39" y="94"/>
                  </a:cubicBezTo>
                  <a:cubicBezTo>
                    <a:pt x="37" y="92"/>
                    <a:pt x="31" y="94"/>
                    <a:pt x="27" y="93"/>
                  </a:cubicBezTo>
                  <a:cubicBezTo>
                    <a:pt x="26" y="93"/>
                    <a:pt x="26" y="95"/>
                    <a:pt x="26" y="95"/>
                  </a:cubicBezTo>
                  <a:cubicBezTo>
                    <a:pt x="25" y="96"/>
                    <a:pt x="24" y="95"/>
                    <a:pt x="24" y="95"/>
                  </a:cubicBezTo>
                  <a:cubicBezTo>
                    <a:pt x="23" y="96"/>
                    <a:pt x="22" y="96"/>
                    <a:pt x="21" y="96"/>
                  </a:cubicBezTo>
                  <a:cubicBezTo>
                    <a:pt x="18" y="97"/>
                    <a:pt x="13" y="99"/>
                    <a:pt x="8" y="98"/>
                  </a:cubicBezTo>
                  <a:cubicBezTo>
                    <a:pt x="8" y="96"/>
                    <a:pt x="8" y="92"/>
                    <a:pt x="10" y="92"/>
                  </a:cubicBezTo>
                  <a:cubicBezTo>
                    <a:pt x="10" y="91"/>
                    <a:pt x="12" y="88"/>
                    <a:pt x="9" y="88"/>
                  </a:cubicBezTo>
                  <a:cubicBezTo>
                    <a:pt x="7" y="88"/>
                    <a:pt x="10" y="87"/>
                    <a:pt x="9" y="84"/>
                  </a:cubicBezTo>
                  <a:cubicBezTo>
                    <a:pt x="8" y="81"/>
                    <a:pt x="9" y="86"/>
                    <a:pt x="8" y="82"/>
                  </a:cubicBezTo>
                  <a:cubicBezTo>
                    <a:pt x="7" y="82"/>
                    <a:pt x="8" y="80"/>
                    <a:pt x="8" y="80"/>
                  </a:cubicBezTo>
                  <a:cubicBezTo>
                    <a:pt x="6" y="79"/>
                    <a:pt x="8" y="80"/>
                    <a:pt x="8" y="78"/>
                  </a:cubicBezTo>
                  <a:cubicBezTo>
                    <a:pt x="7" y="76"/>
                    <a:pt x="5" y="75"/>
                    <a:pt x="7" y="73"/>
                  </a:cubicBezTo>
                  <a:cubicBezTo>
                    <a:pt x="7" y="72"/>
                    <a:pt x="5" y="73"/>
                    <a:pt x="5" y="72"/>
                  </a:cubicBezTo>
                  <a:cubicBezTo>
                    <a:pt x="4" y="72"/>
                    <a:pt x="5" y="71"/>
                    <a:pt x="5" y="70"/>
                  </a:cubicBezTo>
                  <a:cubicBezTo>
                    <a:pt x="5" y="71"/>
                    <a:pt x="4" y="68"/>
                    <a:pt x="4" y="68"/>
                  </a:cubicBezTo>
                  <a:cubicBezTo>
                    <a:pt x="2" y="67"/>
                    <a:pt x="4" y="67"/>
                    <a:pt x="4" y="66"/>
                  </a:cubicBezTo>
                  <a:cubicBezTo>
                    <a:pt x="3" y="64"/>
                    <a:pt x="1" y="64"/>
                    <a:pt x="2" y="62"/>
                  </a:cubicBezTo>
                  <a:cubicBezTo>
                    <a:pt x="5" y="62"/>
                    <a:pt x="3" y="58"/>
                    <a:pt x="5" y="58"/>
                  </a:cubicBezTo>
                  <a:cubicBezTo>
                    <a:pt x="5" y="57"/>
                    <a:pt x="3" y="58"/>
                    <a:pt x="3" y="57"/>
                  </a:cubicBezTo>
                  <a:cubicBezTo>
                    <a:pt x="2" y="56"/>
                    <a:pt x="3" y="54"/>
                    <a:pt x="1" y="54"/>
                  </a:cubicBezTo>
                  <a:cubicBezTo>
                    <a:pt x="0" y="50"/>
                    <a:pt x="2" y="48"/>
                    <a:pt x="3" y="45"/>
                  </a:cubicBezTo>
                  <a:cubicBezTo>
                    <a:pt x="4" y="47"/>
                    <a:pt x="7" y="45"/>
                    <a:pt x="8" y="43"/>
                  </a:cubicBezTo>
                  <a:cubicBezTo>
                    <a:pt x="8" y="41"/>
                    <a:pt x="14" y="42"/>
                    <a:pt x="13" y="38"/>
                  </a:cubicBezTo>
                  <a:cubicBezTo>
                    <a:pt x="19" y="39"/>
                    <a:pt x="21" y="36"/>
                    <a:pt x="26" y="36"/>
                  </a:cubicBezTo>
                  <a:cubicBezTo>
                    <a:pt x="27" y="36"/>
                    <a:pt x="26" y="35"/>
                    <a:pt x="26" y="35"/>
                  </a:cubicBezTo>
                  <a:cubicBezTo>
                    <a:pt x="27" y="33"/>
                    <a:pt x="30" y="35"/>
                    <a:pt x="30" y="31"/>
                  </a:cubicBezTo>
                  <a:cubicBezTo>
                    <a:pt x="31" y="32"/>
                    <a:pt x="31" y="32"/>
                    <a:pt x="32" y="32"/>
                  </a:cubicBezTo>
                  <a:cubicBezTo>
                    <a:pt x="35" y="33"/>
                    <a:pt x="32" y="28"/>
                    <a:pt x="35" y="29"/>
                  </a:cubicBezTo>
                  <a:cubicBezTo>
                    <a:pt x="34" y="26"/>
                    <a:pt x="35" y="26"/>
                    <a:pt x="35" y="22"/>
                  </a:cubicBezTo>
                  <a:cubicBezTo>
                    <a:pt x="37" y="22"/>
                    <a:pt x="39" y="23"/>
                    <a:pt x="41" y="24"/>
                  </a:cubicBezTo>
                  <a:cubicBezTo>
                    <a:pt x="42" y="23"/>
                    <a:pt x="42" y="22"/>
                    <a:pt x="44" y="22"/>
                  </a:cubicBezTo>
                  <a:cubicBezTo>
                    <a:pt x="43" y="20"/>
                    <a:pt x="46" y="18"/>
                    <a:pt x="44" y="18"/>
                  </a:cubicBezTo>
                  <a:cubicBezTo>
                    <a:pt x="44" y="17"/>
                    <a:pt x="46" y="17"/>
                    <a:pt x="46" y="15"/>
                  </a:cubicBezTo>
                  <a:cubicBezTo>
                    <a:pt x="49" y="16"/>
                    <a:pt x="47" y="12"/>
                    <a:pt x="51" y="13"/>
                  </a:cubicBezTo>
                  <a:cubicBezTo>
                    <a:pt x="52" y="12"/>
                    <a:pt x="52" y="11"/>
                    <a:pt x="53" y="10"/>
                  </a:cubicBezTo>
                  <a:cubicBezTo>
                    <a:pt x="55" y="11"/>
                    <a:pt x="56" y="12"/>
                    <a:pt x="58" y="11"/>
                  </a:cubicBezTo>
                  <a:cubicBezTo>
                    <a:pt x="56" y="13"/>
                    <a:pt x="58" y="12"/>
                    <a:pt x="59" y="13"/>
                  </a:cubicBezTo>
                  <a:cubicBezTo>
                    <a:pt x="59" y="13"/>
                    <a:pt x="59" y="14"/>
                    <a:pt x="59" y="14"/>
                  </a:cubicBezTo>
                  <a:cubicBezTo>
                    <a:pt x="59" y="14"/>
                    <a:pt x="61" y="14"/>
                    <a:pt x="61" y="14"/>
                  </a:cubicBezTo>
                  <a:cubicBezTo>
                    <a:pt x="61" y="14"/>
                    <a:pt x="62" y="17"/>
                    <a:pt x="65" y="16"/>
                  </a:cubicBezTo>
                  <a:cubicBezTo>
                    <a:pt x="66" y="17"/>
                    <a:pt x="65" y="11"/>
                    <a:pt x="63" y="12"/>
                  </a:cubicBezTo>
                  <a:cubicBezTo>
                    <a:pt x="64" y="11"/>
                    <a:pt x="65" y="11"/>
                    <a:pt x="66" y="10"/>
                  </a:cubicBezTo>
                  <a:cubicBezTo>
                    <a:pt x="66" y="8"/>
                    <a:pt x="67" y="7"/>
                    <a:pt x="70" y="7"/>
                  </a:cubicBezTo>
                  <a:cubicBezTo>
                    <a:pt x="69" y="4"/>
                    <a:pt x="70" y="4"/>
                    <a:pt x="72" y="4"/>
                  </a:cubicBezTo>
                  <a:cubicBezTo>
                    <a:pt x="71" y="6"/>
                    <a:pt x="72" y="5"/>
                    <a:pt x="74" y="5"/>
                  </a:cubicBezTo>
                  <a:cubicBezTo>
                    <a:pt x="78" y="0"/>
                    <a:pt x="86" y="5"/>
                    <a:pt x="92" y="5"/>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grpSp>
      <p:sp>
        <p:nvSpPr>
          <p:cNvPr id="112" name="文本框 111"/>
          <p:cNvSpPr txBox="1"/>
          <p:nvPr/>
        </p:nvSpPr>
        <p:spPr>
          <a:xfrm>
            <a:off x="4562021" y="201386"/>
            <a:ext cx="3067958" cy="58477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r>
              <a:rPr lang="zh-CN" altLang="en-US" sz="3200" dirty="0"/>
              <a:t>我们的目标</a:t>
            </a:r>
            <a:endParaRPr lang="zh-CN" altLang="en-US" sz="3200" dirty="0"/>
          </a:p>
        </p:txBody>
      </p:sp>
      <p:sp>
        <p:nvSpPr>
          <p:cNvPr id="113" name="文本框 112"/>
          <p:cNvSpPr txBox="1"/>
          <p:nvPr/>
        </p:nvSpPr>
        <p:spPr>
          <a:xfrm>
            <a:off x="5024181" y="687838"/>
            <a:ext cx="2100519" cy="20005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700" dirty="0">
                <a:solidFill>
                  <a:schemeClr val="accent5"/>
                </a:solidFill>
                <a:latin typeface="方正正黑简体" panose="02000000000000000000" pitchFamily="2" charset="-122"/>
                <a:ea typeface="方正正黑简体" panose="02000000000000000000" pitchFamily="2" charset="-122"/>
              </a:rPr>
              <a:t>Our goal</a:t>
            </a:r>
            <a:endParaRPr lang="zh-CN" altLang="en-US" sz="700" dirty="0">
              <a:solidFill>
                <a:schemeClr val="accent5"/>
              </a:solidFill>
              <a:latin typeface="方正正黑简体" panose="02000000000000000000" pitchFamily="2" charset="-122"/>
              <a:ea typeface="方正正黑简体" panose="02000000000000000000" pitchFamily="2" charset="-122"/>
            </a:endParaRPr>
          </a:p>
        </p:txBody>
      </p:sp>
      <p:sp>
        <p:nvSpPr>
          <p:cNvPr id="114" name="文本框 113"/>
          <p:cNvSpPr txBox="1"/>
          <p:nvPr/>
        </p:nvSpPr>
        <p:spPr>
          <a:xfrm>
            <a:off x="6375952" y="2012697"/>
            <a:ext cx="5040296" cy="460375"/>
          </a:xfrm>
          <a:prstGeom prst="rect">
            <a:avLst/>
          </a:prstGeom>
          <a:noFill/>
        </p:spPr>
        <p:txBody>
          <a:bodyPr wrap="square" rtlCol="0">
            <a:spAutoFit/>
          </a:bodyPr>
          <a:lstStyle>
            <a:defPPr>
              <a:defRPr lang="zh-CN"/>
            </a:defPPr>
            <a:lvl1pPr algn="ctr">
              <a:defRPr sz="6600">
                <a:solidFill>
                  <a:schemeClr val="bg1"/>
                </a:solidFill>
                <a:latin typeface="方正正黑简体" panose="02000000000000000000" pitchFamily="2" charset="-122"/>
                <a:ea typeface="方正正黑简体" panose="02000000000000000000" pitchFamily="2" charset="-122"/>
              </a:defRPr>
            </a:lvl1pPr>
          </a:lstStyle>
          <a:p>
            <a:pPr algn="l"/>
            <a:r>
              <a:rPr lang="zh-CN" altLang="zh-CN" sz="2400" dirty="0">
                <a:solidFill>
                  <a:schemeClr val="tx1">
                    <a:lumMod val="65000"/>
                    <a:lumOff val="35000"/>
                  </a:schemeClr>
                </a:solidFill>
              </a:rPr>
              <a:t>最具产业链规模的</a:t>
            </a:r>
            <a:r>
              <a:rPr lang="en-US" altLang="zh-CN" sz="2400" dirty="0">
                <a:solidFill>
                  <a:schemeClr val="tx1">
                    <a:lumMod val="65000"/>
                    <a:lumOff val="35000"/>
                  </a:schemeClr>
                </a:solidFill>
              </a:rPr>
              <a:t>IT</a:t>
            </a:r>
            <a:r>
              <a:rPr lang="zh-CN" altLang="zh-CN" sz="2400" dirty="0">
                <a:solidFill>
                  <a:schemeClr val="tx1">
                    <a:lumMod val="65000"/>
                    <a:lumOff val="35000"/>
                  </a:schemeClr>
                </a:solidFill>
              </a:rPr>
              <a:t>生产基地</a:t>
            </a:r>
            <a:endParaRPr lang="zh-CN" altLang="zh-CN" sz="2400" dirty="0">
              <a:solidFill>
                <a:schemeClr val="tx1">
                  <a:lumMod val="65000"/>
                  <a:lumOff val="35000"/>
                </a:schemeClr>
              </a:solidFill>
            </a:endParaRPr>
          </a:p>
        </p:txBody>
      </p:sp>
      <p:sp>
        <p:nvSpPr>
          <p:cNvPr id="115" name="文本框 114"/>
          <p:cNvSpPr txBox="1"/>
          <p:nvPr/>
        </p:nvSpPr>
        <p:spPr>
          <a:xfrm>
            <a:off x="6391933" y="2791298"/>
            <a:ext cx="5040296" cy="460375"/>
          </a:xfrm>
          <a:prstGeom prst="rect">
            <a:avLst/>
          </a:prstGeom>
          <a:noFill/>
        </p:spPr>
        <p:txBody>
          <a:bodyPr wrap="square" rtlCol="0">
            <a:spAutoFit/>
          </a:bodyPr>
          <a:lstStyle>
            <a:defPPr>
              <a:defRPr lang="zh-CN"/>
            </a:defPPr>
            <a:lvl1pPr algn="ctr">
              <a:defRPr sz="6600">
                <a:solidFill>
                  <a:schemeClr val="bg1"/>
                </a:solidFill>
                <a:latin typeface="方正正黑简体" panose="02000000000000000000" pitchFamily="2" charset="-122"/>
                <a:ea typeface="方正正黑简体" panose="02000000000000000000" pitchFamily="2" charset="-122"/>
              </a:defRPr>
            </a:lvl1pPr>
          </a:lstStyle>
          <a:p>
            <a:pPr algn="l"/>
            <a:r>
              <a:rPr lang="zh-CN" altLang="en-US" sz="2400" dirty="0">
                <a:solidFill>
                  <a:schemeClr val="tx1">
                    <a:lumMod val="65000"/>
                    <a:lumOff val="35000"/>
                  </a:schemeClr>
                </a:solidFill>
              </a:rPr>
              <a:t>最专业</a:t>
            </a:r>
            <a:r>
              <a:rPr lang="en-US" altLang="zh-CN" sz="2400" dirty="0">
                <a:solidFill>
                  <a:schemeClr val="tx1">
                    <a:lumMod val="65000"/>
                    <a:lumOff val="35000"/>
                  </a:schemeClr>
                </a:solidFill>
              </a:rPr>
              <a:t>IT</a:t>
            </a:r>
            <a:r>
              <a:rPr lang="zh-CN" altLang="en-US" sz="2400" dirty="0">
                <a:solidFill>
                  <a:schemeClr val="tx1">
                    <a:lumMod val="65000"/>
                    <a:lumOff val="35000"/>
                  </a:schemeClr>
                </a:solidFill>
              </a:rPr>
              <a:t>高效人才孵化园</a:t>
            </a:r>
            <a:endParaRPr lang="zh-CN" altLang="zh-CN" sz="2400" dirty="0">
              <a:solidFill>
                <a:schemeClr val="tx1">
                  <a:lumMod val="65000"/>
                  <a:lumOff val="35000"/>
                </a:schemeClr>
              </a:solidFill>
            </a:endParaRPr>
          </a:p>
        </p:txBody>
      </p:sp>
      <p:sp>
        <p:nvSpPr>
          <p:cNvPr id="116" name="文本框 115"/>
          <p:cNvSpPr txBox="1"/>
          <p:nvPr/>
        </p:nvSpPr>
        <p:spPr>
          <a:xfrm>
            <a:off x="6375952" y="3569899"/>
            <a:ext cx="5800218" cy="460375"/>
          </a:xfrm>
          <a:prstGeom prst="rect">
            <a:avLst/>
          </a:prstGeom>
          <a:noFill/>
        </p:spPr>
        <p:txBody>
          <a:bodyPr wrap="square" rtlCol="0">
            <a:spAutoFit/>
          </a:bodyPr>
          <a:lstStyle>
            <a:defPPr>
              <a:defRPr lang="zh-CN"/>
            </a:defPPr>
            <a:lvl1pPr algn="ctr">
              <a:defRPr sz="6600">
                <a:solidFill>
                  <a:schemeClr val="bg1"/>
                </a:solidFill>
                <a:latin typeface="方正正黑简体" panose="02000000000000000000" pitchFamily="2" charset="-122"/>
                <a:ea typeface="方正正黑简体" panose="02000000000000000000" pitchFamily="2" charset="-122"/>
              </a:defRPr>
            </a:lvl1pPr>
          </a:lstStyle>
          <a:p>
            <a:pPr algn="l"/>
            <a:r>
              <a:rPr lang="zh-CN" altLang="en-US" sz="2400" dirty="0">
                <a:solidFill>
                  <a:schemeClr val="tx1">
                    <a:lumMod val="65000"/>
                    <a:lumOff val="35000"/>
                  </a:schemeClr>
                </a:solidFill>
              </a:rPr>
              <a:t>最具影响力企业</a:t>
            </a:r>
            <a:endParaRPr lang="zh-CN" altLang="zh-CN" sz="2400" dirty="0">
              <a:solidFill>
                <a:schemeClr val="tx1">
                  <a:lumMod val="65000"/>
                  <a:lumOff val="35000"/>
                </a:schemeClr>
              </a:solidFill>
            </a:endParaRPr>
          </a:p>
        </p:txBody>
      </p:sp>
      <p:grpSp>
        <p:nvGrpSpPr>
          <p:cNvPr id="119" name="组合 118"/>
          <p:cNvGrpSpPr/>
          <p:nvPr/>
        </p:nvGrpSpPr>
        <p:grpSpPr>
          <a:xfrm>
            <a:off x="3950129" y="2326255"/>
            <a:ext cx="536969" cy="333337"/>
            <a:chOff x="3635375" y="3041651"/>
            <a:chExt cx="1268413" cy="787400"/>
          </a:xfrm>
          <a:solidFill>
            <a:schemeClr val="bg1"/>
          </a:solidFill>
        </p:grpSpPr>
        <p:sp>
          <p:nvSpPr>
            <p:cNvPr id="120" name="Freeform 6"/>
            <p:cNvSpPr/>
            <p:nvPr/>
          </p:nvSpPr>
          <p:spPr bwMode="auto">
            <a:xfrm>
              <a:off x="3635375" y="3071813"/>
              <a:ext cx="750888" cy="757238"/>
            </a:xfrm>
            <a:custGeom>
              <a:avLst/>
              <a:gdLst>
                <a:gd name="T0" fmla="*/ 12 w 177"/>
                <a:gd name="T1" fmla="*/ 64 h 176"/>
                <a:gd name="T2" fmla="*/ 115 w 177"/>
                <a:gd name="T3" fmla="*/ 119 h 176"/>
                <a:gd name="T4" fmla="*/ 81 w 177"/>
                <a:gd name="T5" fmla="*/ 100 h 176"/>
                <a:gd name="T6" fmla="*/ 53 w 177"/>
                <a:gd name="T7" fmla="*/ 77 h 176"/>
                <a:gd name="T8" fmla="*/ 64 w 177"/>
                <a:gd name="T9" fmla="*/ 0 h 176"/>
                <a:gd name="T10" fmla="*/ 57 w 177"/>
                <a:gd name="T11" fmla="*/ 40 h 176"/>
                <a:gd name="T12" fmla="*/ 85 w 177"/>
                <a:gd name="T13" fmla="*/ 74 h 176"/>
                <a:gd name="T14" fmla="*/ 149 w 177"/>
                <a:gd name="T15" fmla="*/ 111 h 176"/>
                <a:gd name="T16" fmla="*/ 174 w 177"/>
                <a:gd name="T17" fmla="*/ 145 h 176"/>
                <a:gd name="T18" fmla="*/ 136 w 177"/>
                <a:gd name="T19" fmla="*/ 175 h 176"/>
                <a:gd name="T20" fmla="*/ 89 w 177"/>
                <a:gd name="T21" fmla="*/ 172 h 176"/>
                <a:gd name="T22" fmla="*/ 62 w 177"/>
                <a:gd name="T23" fmla="*/ 171 h 176"/>
                <a:gd name="T24" fmla="*/ 53 w 177"/>
                <a:gd name="T25" fmla="*/ 169 h 176"/>
                <a:gd name="T26" fmla="*/ 12 w 177"/>
                <a:gd name="T27" fmla="*/ 6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76">
                  <a:moveTo>
                    <a:pt x="12" y="64"/>
                  </a:moveTo>
                  <a:cubicBezTo>
                    <a:pt x="29" y="117"/>
                    <a:pt x="73" y="117"/>
                    <a:pt x="115" y="119"/>
                  </a:cubicBezTo>
                  <a:cubicBezTo>
                    <a:pt x="104" y="113"/>
                    <a:pt x="92" y="107"/>
                    <a:pt x="81" y="100"/>
                  </a:cubicBezTo>
                  <a:cubicBezTo>
                    <a:pt x="71" y="93"/>
                    <a:pt x="61" y="86"/>
                    <a:pt x="53" y="77"/>
                  </a:cubicBezTo>
                  <a:cubicBezTo>
                    <a:pt x="22" y="46"/>
                    <a:pt x="27" y="18"/>
                    <a:pt x="64" y="0"/>
                  </a:cubicBezTo>
                  <a:cubicBezTo>
                    <a:pt x="61" y="12"/>
                    <a:pt x="54" y="27"/>
                    <a:pt x="57" y="40"/>
                  </a:cubicBezTo>
                  <a:cubicBezTo>
                    <a:pt x="61" y="53"/>
                    <a:pt x="73" y="66"/>
                    <a:pt x="85" y="74"/>
                  </a:cubicBezTo>
                  <a:cubicBezTo>
                    <a:pt x="105" y="89"/>
                    <a:pt x="127" y="99"/>
                    <a:pt x="149" y="111"/>
                  </a:cubicBezTo>
                  <a:cubicBezTo>
                    <a:pt x="162" y="118"/>
                    <a:pt x="177" y="126"/>
                    <a:pt x="174" y="145"/>
                  </a:cubicBezTo>
                  <a:cubicBezTo>
                    <a:pt x="170" y="165"/>
                    <a:pt x="154" y="173"/>
                    <a:pt x="136" y="175"/>
                  </a:cubicBezTo>
                  <a:cubicBezTo>
                    <a:pt x="121" y="176"/>
                    <a:pt x="105" y="174"/>
                    <a:pt x="89" y="172"/>
                  </a:cubicBezTo>
                  <a:cubicBezTo>
                    <a:pt x="80" y="171"/>
                    <a:pt x="72" y="160"/>
                    <a:pt x="62" y="171"/>
                  </a:cubicBezTo>
                  <a:cubicBezTo>
                    <a:pt x="61" y="172"/>
                    <a:pt x="56" y="171"/>
                    <a:pt x="53" y="169"/>
                  </a:cubicBezTo>
                  <a:cubicBezTo>
                    <a:pt x="20" y="152"/>
                    <a:pt x="0" y="103"/>
                    <a:pt x="12"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7"/>
            <p:cNvSpPr>
              <a:spLocks noEditPoints="1"/>
            </p:cNvSpPr>
            <p:nvPr/>
          </p:nvSpPr>
          <p:spPr bwMode="auto">
            <a:xfrm>
              <a:off x="4122738" y="3041651"/>
              <a:ext cx="781050" cy="779463"/>
            </a:xfrm>
            <a:custGeom>
              <a:avLst/>
              <a:gdLst>
                <a:gd name="T0" fmla="*/ 111 w 184"/>
                <a:gd name="T1" fmla="*/ 181 h 181"/>
                <a:gd name="T2" fmla="*/ 92 w 184"/>
                <a:gd name="T3" fmla="*/ 90 h 181"/>
                <a:gd name="T4" fmla="*/ 34 w 184"/>
                <a:gd name="T5" fmla="*/ 59 h 181"/>
                <a:gd name="T6" fmla="*/ 6 w 184"/>
                <a:gd name="T7" fmla="*/ 21 h 181"/>
                <a:gd name="T8" fmla="*/ 52 w 184"/>
                <a:gd name="T9" fmla="*/ 2 h 181"/>
                <a:gd name="T10" fmla="*/ 83 w 184"/>
                <a:gd name="T11" fmla="*/ 8 h 181"/>
                <a:gd name="T12" fmla="*/ 112 w 184"/>
                <a:gd name="T13" fmla="*/ 11 h 181"/>
                <a:gd name="T14" fmla="*/ 126 w 184"/>
                <a:gd name="T15" fmla="*/ 17 h 181"/>
                <a:gd name="T16" fmla="*/ 111 w 184"/>
                <a:gd name="T17" fmla="*/ 181 h 181"/>
                <a:gd name="T18" fmla="*/ 136 w 184"/>
                <a:gd name="T19" fmla="*/ 148 h 181"/>
                <a:gd name="T20" fmla="*/ 142 w 184"/>
                <a:gd name="T21" fmla="*/ 149 h 181"/>
                <a:gd name="T22" fmla="*/ 162 w 184"/>
                <a:gd name="T23" fmla="*/ 98 h 181"/>
                <a:gd name="T24" fmla="*/ 159 w 184"/>
                <a:gd name="T25" fmla="*/ 97 h 181"/>
                <a:gd name="T26" fmla="*/ 134 w 184"/>
                <a:gd name="T27" fmla="*/ 119 h 181"/>
                <a:gd name="T28" fmla="*/ 136 w 184"/>
                <a:gd name="T29" fmla="*/ 14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4" h="181">
                  <a:moveTo>
                    <a:pt x="111" y="181"/>
                  </a:moveTo>
                  <a:cubicBezTo>
                    <a:pt x="135" y="140"/>
                    <a:pt x="129" y="113"/>
                    <a:pt x="92" y="90"/>
                  </a:cubicBezTo>
                  <a:cubicBezTo>
                    <a:pt x="74" y="78"/>
                    <a:pt x="53" y="70"/>
                    <a:pt x="34" y="59"/>
                  </a:cubicBezTo>
                  <a:cubicBezTo>
                    <a:pt x="20" y="50"/>
                    <a:pt x="0" y="41"/>
                    <a:pt x="6" y="21"/>
                  </a:cubicBezTo>
                  <a:cubicBezTo>
                    <a:pt x="12" y="0"/>
                    <a:pt x="34" y="1"/>
                    <a:pt x="52" y="2"/>
                  </a:cubicBezTo>
                  <a:cubicBezTo>
                    <a:pt x="63" y="2"/>
                    <a:pt x="73" y="5"/>
                    <a:pt x="83" y="8"/>
                  </a:cubicBezTo>
                  <a:cubicBezTo>
                    <a:pt x="93" y="11"/>
                    <a:pt x="101" y="20"/>
                    <a:pt x="112" y="11"/>
                  </a:cubicBezTo>
                  <a:cubicBezTo>
                    <a:pt x="114" y="9"/>
                    <a:pt x="122" y="14"/>
                    <a:pt x="126" y="17"/>
                  </a:cubicBezTo>
                  <a:cubicBezTo>
                    <a:pt x="184" y="61"/>
                    <a:pt x="179" y="139"/>
                    <a:pt x="111" y="181"/>
                  </a:cubicBezTo>
                  <a:close/>
                  <a:moveTo>
                    <a:pt x="136" y="148"/>
                  </a:moveTo>
                  <a:cubicBezTo>
                    <a:pt x="138" y="148"/>
                    <a:pt x="140" y="149"/>
                    <a:pt x="142" y="149"/>
                  </a:cubicBezTo>
                  <a:cubicBezTo>
                    <a:pt x="149" y="132"/>
                    <a:pt x="156" y="115"/>
                    <a:pt x="162" y="98"/>
                  </a:cubicBezTo>
                  <a:cubicBezTo>
                    <a:pt x="161" y="98"/>
                    <a:pt x="160" y="98"/>
                    <a:pt x="159" y="97"/>
                  </a:cubicBezTo>
                  <a:cubicBezTo>
                    <a:pt x="151" y="104"/>
                    <a:pt x="142" y="111"/>
                    <a:pt x="134" y="119"/>
                  </a:cubicBezTo>
                  <a:cubicBezTo>
                    <a:pt x="134" y="128"/>
                    <a:pt x="135" y="138"/>
                    <a:pt x="136" y="1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25"/>
            <p:cNvSpPr/>
            <p:nvPr/>
          </p:nvSpPr>
          <p:spPr bwMode="auto">
            <a:xfrm>
              <a:off x="4691063" y="3459163"/>
              <a:ext cx="119063" cy="223838"/>
            </a:xfrm>
            <a:custGeom>
              <a:avLst/>
              <a:gdLst>
                <a:gd name="T0" fmla="*/ 2 w 28"/>
                <a:gd name="T1" fmla="*/ 51 h 52"/>
                <a:gd name="T2" fmla="*/ 0 w 28"/>
                <a:gd name="T3" fmla="*/ 22 h 52"/>
                <a:gd name="T4" fmla="*/ 25 w 28"/>
                <a:gd name="T5" fmla="*/ 0 h 52"/>
                <a:gd name="T6" fmla="*/ 28 w 28"/>
                <a:gd name="T7" fmla="*/ 1 h 52"/>
                <a:gd name="T8" fmla="*/ 8 w 28"/>
                <a:gd name="T9" fmla="*/ 52 h 52"/>
                <a:gd name="T10" fmla="*/ 2 w 28"/>
                <a:gd name="T11" fmla="*/ 51 h 52"/>
              </a:gdLst>
              <a:ahLst/>
              <a:cxnLst>
                <a:cxn ang="0">
                  <a:pos x="T0" y="T1"/>
                </a:cxn>
                <a:cxn ang="0">
                  <a:pos x="T2" y="T3"/>
                </a:cxn>
                <a:cxn ang="0">
                  <a:pos x="T4" y="T5"/>
                </a:cxn>
                <a:cxn ang="0">
                  <a:pos x="T6" y="T7"/>
                </a:cxn>
                <a:cxn ang="0">
                  <a:pos x="T8" y="T9"/>
                </a:cxn>
                <a:cxn ang="0">
                  <a:pos x="T10" y="T11"/>
                </a:cxn>
              </a:cxnLst>
              <a:rect l="0" t="0" r="r" b="b"/>
              <a:pathLst>
                <a:path w="28" h="52">
                  <a:moveTo>
                    <a:pt x="2" y="51"/>
                  </a:moveTo>
                  <a:cubicBezTo>
                    <a:pt x="1" y="41"/>
                    <a:pt x="0" y="31"/>
                    <a:pt x="0" y="22"/>
                  </a:cubicBezTo>
                  <a:cubicBezTo>
                    <a:pt x="8" y="14"/>
                    <a:pt x="17" y="7"/>
                    <a:pt x="25" y="0"/>
                  </a:cubicBezTo>
                  <a:cubicBezTo>
                    <a:pt x="26" y="1"/>
                    <a:pt x="27" y="1"/>
                    <a:pt x="28" y="1"/>
                  </a:cubicBezTo>
                  <a:cubicBezTo>
                    <a:pt x="22" y="18"/>
                    <a:pt x="15" y="35"/>
                    <a:pt x="8" y="52"/>
                  </a:cubicBezTo>
                  <a:cubicBezTo>
                    <a:pt x="6" y="52"/>
                    <a:pt x="4" y="51"/>
                    <a:pt x="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cxnSp>
        <p:nvCxnSpPr>
          <p:cNvPr id="124" name="直接连接符 123"/>
          <p:cNvCxnSpPr/>
          <p:nvPr/>
        </p:nvCxnSpPr>
        <p:spPr>
          <a:xfrm>
            <a:off x="5691153" y="2171657"/>
            <a:ext cx="658811" cy="0"/>
          </a:xfrm>
          <a:prstGeom prst="line">
            <a:avLst/>
          </a:prstGeom>
          <a:ln>
            <a:prstDash val="sysDash"/>
            <a:tailEnd type="oval"/>
          </a:ln>
        </p:spPr>
        <p:style>
          <a:lnRef idx="1">
            <a:schemeClr val="accent1"/>
          </a:lnRef>
          <a:fillRef idx="0">
            <a:schemeClr val="accent1"/>
          </a:fillRef>
          <a:effectRef idx="0">
            <a:schemeClr val="accent1"/>
          </a:effectRef>
          <a:fontRef idx="minor">
            <a:schemeClr val="tx1"/>
          </a:fontRef>
        </p:style>
      </p:cxnSp>
      <p:cxnSp>
        <p:nvCxnSpPr>
          <p:cNvPr id="126" name="直接连接符 125"/>
          <p:cNvCxnSpPr/>
          <p:nvPr/>
        </p:nvCxnSpPr>
        <p:spPr>
          <a:xfrm>
            <a:off x="6096000" y="3005409"/>
            <a:ext cx="253964" cy="0"/>
          </a:xfrm>
          <a:prstGeom prst="line">
            <a:avLst/>
          </a:prstGeom>
          <a:ln>
            <a:prstDash val="sysDash"/>
            <a:tailEnd type="oval"/>
          </a:ln>
        </p:spPr>
        <p:style>
          <a:lnRef idx="1">
            <a:schemeClr val="accent1"/>
          </a:lnRef>
          <a:fillRef idx="0">
            <a:schemeClr val="accent1"/>
          </a:fillRef>
          <a:effectRef idx="0">
            <a:schemeClr val="accent1"/>
          </a:effectRef>
          <a:fontRef idx="minor">
            <a:schemeClr val="tx1"/>
          </a:fontRef>
        </p:style>
      </p:cxnSp>
      <p:cxnSp>
        <p:nvCxnSpPr>
          <p:cNvPr id="128" name="直接连接符 127"/>
          <p:cNvCxnSpPr/>
          <p:nvPr/>
        </p:nvCxnSpPr>
        <p:spPr>
          <a:xfrm>
            <a:off x="6096000" y="3815971"/>
            <a:ext cx="253964" cy="0"/>
          </a:xfrm>
          <a:prstGeom prst="line">
            <a:avLst/>
          </a:prstGeom>
          <a:ln>
            <a:prstDash val="sysDash"/>
            <a:tailEnd type="oval"/>
          </a:ln>
        </p:spPr>
        <p:style>
          <a:lnRef idx="1">
            <a:schemeClr val="accent1"/>
          </a:lnRef>
          <a:fillRef idx="0">
            <a:schemeClr val="accent1"/>
          </a:fillRef>
          <a:effectRef idx="0">
            <a:schemeClr val="accent1"/>
          </a:effectRef>
          <a:fontRef idx="minor">
            <a:schemeClr val="tx1"/>
          </a:fontRef>
        </p:style>
      </p:cxnSp>
      <p:cxnSp>
        <p:nvCxnSpPr>
          <p:cNvPr id="130" name="直接连接符 129"/>
          <p:cNvCxnSpPr/>
          <p:nvPr/>
        </p:nvCxnSpPr>
        <p:spPr>
          <a:xfrm>
            <a:off x="6090438" y="2183318"/>
            <a:ext cx="0" cy="1632713"/>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sp>
        <p:nvSpPr>
          <p:cNvPr id="135" name="矩形: 圆角 134"/>
          <p:cNvSpPr/>
          <p:nvPr/>
        </p:nvSpPr>
        <p:spPr>
          <a:xfrm>
            <a:off x="2823845" y="4610735"/>
            <a:ext cx="6892290" cy="45529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文本框 135"/>
          <p:cNvSpPr txBox="1"/>
          <p:nvPr/>
        </p:nvSpPr>
        <p:spPr>
          <a:xfrm>
            <a:off x="3856990" y="4638675"/>
            <a:ext cx="4826000" cy="398780"/>
          </a:xfrm>
          <a:prstGeom prst="rect">
            <a:avLst/>
          </a:prstGeom>
          <a:noFill/>
        </p:spPr>
        <p:txBody>
          <a:bodyPr wrap="square" rtlCol="0">
            <a:spAutoFit/>
          </a:bodyPr>
          <a:lstStyle>
            <a:defPPr>
              <a:defRPr lang="zh-CN"/>
            </a:defPPr>
            <a:lvl1pPr>
              <a:defRPr sz="2400">
                <a:solidFill>
                  <a:schemeClr val="tx1">
                    <a:lumMod val="65000"/>
                    <a:lumOff val="35000"/>
                  </a:schemeClr>
                </a:solidFill>
                <a:latin typeface="方正正黑简体" panose="02000000000000000000" pitchFamily="2" charset="-122"/>
                <a:ea typeface="方正正黑简体" panose="02000000000000000000" pitchFamily="2" charset="-122"/>
              </a:defRPr>
            </a:lvl1pPr>
          </a:lstStyle>
          <a:p>
            <a:pPr algn="ctr"/>
            <a:r>
              <a:rPr lang="zh-CN" altLang="en-US" sz="2000" dirty="0">
                <a:solidFill>
                  <a:schemeClr val="bg1"/>
                </a:solidFill>
              </a:rPr>
              <a:t>我们是世界的引领者，更是历史的见证者</a:t>
            </a:r>
            <a:endParaRPr lang="zh-CN" altLang="en-US" sz="2000" dirty="0">
              <a:solidFill>
                <a:schemeClr val="bg1"/>
              </a:solidFill>
            </a:endParaRPr>
          </a:p>
        </p:txBody>
      </p:sp>
    </p:spTree>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5" name="组合 124"/>
          <p:cNvGrpSpPr/>
          <p:nvPr/>
        </p:nvGrpSpPr>
        <p:grpSpPr>
          <a:xfrm>
            <a:off x="1611085" y="1308097"/>
            <a:ext cx="4064000" cy="4241807"/>
            <a:chOff x="3509963" y="427038"/>
            <a:chExt cx="5043488" cy="5264150"/>
          </a:xfrm>
        </p:grpSpPr>
        <p:sp>
          <p:nvSpPr>
            <p:cNvPr id="22" name="Rectangle 22"/>
            <p:cNvSpPr>
              <a:spLocks noChangeArrowheads="1"/>
            </p:cNvSpPr>
            <p:nvPr/>
          </p:nvSpPr>
          <p:spPr bwMode="auto">
            <a:xfrm>
              <a:off x="7131051" y="4359275"/>
              <a:ext cx="903288" cy="1103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 name="Freeform 23"/>
            <p:cNvSpPr/>
            <p:nvPr/>
          </p:nvSpPr>
          <p:spPr bwMode="auto">
            <a:xfrm>
              <a:off x="8034338" y="4513263"/>
              <a:ext cx="379413" cy="754063"/>
            </a:xfrm>
            <a:custGeom>
              <a:avLst/>
              <a:gdLst>
                <a:gd name="T0" fmla="*/ 66 w 103"/>
                <a:gd name="T1" fmla="*/ 102 h 205"/>
                <a:gd name="T2" fmla="*/ 0 w 103"/>
                <a:gd name="T3" fmla="*/ 168 h 205"/>
                <a:gd name="T4" fmla="*/ 0 w 103"/>
                <a:gd name="T5" fmla="*/ 205 h 205"/>
                <a:gd name="T6" fmla="*/ 103 w 103"/>
                <a:gd name="T7" fmla="*/ 102 h 205"/>
                <a:gd name="T8" fmla="*/ 0 w 103"/>
                <a:gd name="T9" fmla="*/ 0 h 205"/>
                <a:gd name="T10" fmla="*/ 0 w 103"/>
                <a:gd name="T11" fmla="*/ 37 h 205"/>
                <a:gd name="T12" fmla="*/ 66 w 103"/>
                <a:gd name="T13" fmla="*/ 102 h 205"/>
              </a:gdLst>
              <a:ahLst/>
              <a:cxnLst>
                <a:cxn ang="0">
                  <a:pos x="T0" y="T1"/>
                </a:cxn>
                <a:cxn ang="0">
                  <a:pos x="T2" y="T3"/>
                </a:cxn>
                <a:cxn ang="0">
                  <a:pos x="T4" y="T5"/>
                </a:cxn>
                <a:cxn ang="0">
                  <a:pos x="T6" y="T7"/>
                </a:cxn>
                <a:cxn ang="0">
                  <a:pos x="T8" y="T9"/>
                </a:cxn>
                <a:cxn ang="0">
                  <a:pos x="T10" y="T11"/>
                </a:cxn>
                <a:cxn ang="0">
                  <a:pos x="T12" y="T13"/>
                </a:cxn>
              </a:cxnLst>
              <a:rect l="0" t="0" r="r" b="b"/>
              <a:pathLst>
                <a:path w="103" h="205">
                  <a:moveTo>
                    <a:pt x="66" y="102"/>
                  </a:moveTo>
                  <a:cubicBezTo>
                    <a:pt x="66" y="139"/>
                    <a:pt x="37" y="168"/>
                    <a:pt x="0" y="168"/>
                  </a:cubicBezTo>
                  <a:cubicBezTo>
                    <a:pt x="0" y="205"/>
                    <a:pt x="0" y="205"/>
                    <a:pt x="0" y="205"/>
                  </a:cubicBezTo>
                  <a:cubicBezTo>
                    <a:pt x="57" y="205"/>
                    <a:pt x="103" y="159"/>
                    <a:pt x="103" y="102"/>
                  </a:cubicBezTo>
                  <a:cubicBezTo>
                    <a:pt x="103" y="46"/>
                    <a:pt x="57" y="0"/>
                    <a:pt x="0" y="0"/>
                  </a:cubicBezTo>
                  <a:cubicBezTo>
                    <a:pt x="0" y="37"/>
                    <a:pt x="0" y="37"/>
                    <a:pt x="0" y="37"/>
                  </a:cubicBezTo>
                  <a:cubicBezTo>
                    <a:pt x="37" y="37"/>
                    <a:pt x="66" y="66"/>
                    <a:pt x="66" y="102"/>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4"/>
            <p:cNvSpPr/>
            <p:nvPr/>
          </p:nvSpPr>
          <p:spPr bwMode="auto">
            <a:xfrm>
              <a:off x="7192963" y="4513263"/>
              <a:ext cx="301625" cy="412750"/>
            </a:xfrm>
            <a:custGeom>
              <a:avLst/>
              <a:gdLst>
                <a:gd name="T0" fmla="*/ 0 w 82"/>
                <a:gd name="T1" fmla="*/ 34 h 112"/>
                <a:gd name="T2" fmla="*/ 0 w 82"/>
                <a:gd name="T3" fmla="*/ 108 h 112"/>
                <a:gd name="T4" fmla="*/ 5 w 82"/>
                <a:gd name="T5" fmla="*/ 112 h 112"/>
                <a:gd name="T6" fmla="*/ 77 w 82"/>
                <a:gd name="T7" fmla="*/ 112 h 112"/>
                <a:gd name="T8" fmla="*/ 82 w 82"/>
                <a:gd name="T9" fmla="*/ 108 h 112"/>
                <a:gd name="T10" fmla="*/ 82 w 82"/>
                <a:gd name="T11" fmla="*/ 34 h 112"/>
                <a:gd name="T12" fmla="*/ 80 w 82"/>
                <a:gd name="T13" fmla="*/ 31 h 112"/>
                <a:gd name="T14" fmla="*/ 80 w 82"/>
                <a:gd name="T15" fmla="*/ 31 h 112"/>
                <a:gd name="T16" fmla="*/ 50 w 82"/>
                <a:gd name="T17" fmla="*/ 0 h 112"/>
                <a:gd name="T18" fmla="*/ 32 w 82"/>
                <a:gd name="T19" fmla="*/ 0 h 112"/>
                <a:gd name="T20" fmla="*/ 2 w 82"/>
                <a:gd name="T21" fmla="*/ 31 h 112"/>
                <a:gd name="T22" fmla="*/ 2 w 82"/>
                <a:gd name="T23" fmla="*/ 31 h 112"/>
                <a:gd name="T24" fmla="*/ 0 w 82"/>
                <a:gd name="T25" fmla="*/ 3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12">
                  <a:moveTo>
                    <a:pt x="0" y="34"/>
                  </a:moveTo>
                  <a:cubicBezTo>
                    <a:pt x="0" y="108"/>
                    <a:pt x="0" y="108"/>
                    <a:pt x="0" y="108"/>
                  </a:cubicBezTo>
                  <a:cubicBezTo>
                    <a:pt x="0" y="110"/>
                    <a:pt x="3" y="112"/>
                    <a:pt x="5" y="112"/>
                  </a:cubicBezTo>
                  <a:cubicBezTo>
                    <a:pt x="77" y="112"/>
                    <a:pt x="77" y="112"/>
                    <a:pt x="77" y="112"/>
                  </a:cubicBezTo>
                  <a:cubicBezTo>
                    <a:pt x="80" y="112"/>
                    <a:pt x="82" y="110"/>
                    <a:pt x="82" y="108"/>
                  </a:cubicBezTo>
                  <a:cubicBezTo>
                    <a:pt x="82" y="34"/>
                    <a:pt x="82" y="34"/>
                    <a:pt x="82" y="34"/>
                  </a:cubicBezTo>
                  <a:cubicBezTo>
                    <a:pt x="82" y="33"/>
                    <a:pt x="81" y="32"/>
                    <a:pt x="80" y="31"/>
                  </a:cubicBezTo>
                  <a:cubicBezTo>
                    <a:pt x="80" y="31"/>
                    <a:pt x="80" y="31"/>
                    <a:pt x="80" y="31"/>
                  </a:cubicBezTo>
                  <a:cubicBezTo>
                    <a:pt x="50" y="0"/>
                    <a:pt x="50" y="0"/>
                    <a:pt x="50" y="0"/>
                  </a:cubicBezTo>
                  <a:cubicBezTo>
                    <a:pt x="32" y="0"/>
                    <a:pt x="32" y="0"/>
                    <a:pt x="32" y="0"/>
                  </a:cubicBezTo>
                  <a:cubicBezTo>
                    <a:pt x="2" y="31"/>
                    <a:pt x="2" y="31"/>
                    <a:pt x="2" y="31"/>
                  </a:cubicBezTo>
                  <a:cubicBezTo>
                    <a:pt x="2" y="31"/>
                    <a:pt x="2" y="31"/>
                    <a:pt x="2" y="31"/>
                  </a:cubicBezTo>
                  <a:cubicBezTo>
                    <a:pt x="1" y="32"/>
                    <a:pt x="0" y="33"/>
                    <a:pt x="0" y="34"/>
                  </a:cubicBezTo>
                  <a:close/>
                </a:path>
              </a:pathLst>
            </a:custGeom>
            <a:solidFill>
              <a:srgbClr val="FAAB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5"/>
            <p:cNvSpPr/>
            <p:nvPr/>
          </p:nvSpPr>
          <p:spPr bwMode="auto">
            <a:xfrm>
              <a:off x="7310438" y="4343400"/>
              <a:ext cx="92075" cy="206375"/>
            </a:xfrm>
            <a:custGeom>
              <a:avLst/>
              <a:gdLst>
                <a:gd name="T0" fmla="*/ 7 w 25"/>
                <a:gd name="T1" fmla="*/ 53 h 56"/>
                <a:gd name="T2" fmla="*/ 16 w 25"/>
                <a:gd name="T3" fmla="*/ 1 h 56"/>
                <a:gd name="T4" fmla="*/ 22 w 25"/>
                <a:gd name="T5" fmla="*/ 5 h 56"/>
                <a:gd name="T6" fmla="*/ 13 w 25"/>
                <a:gd name="T7" fmla="*/ 53 h 56"/>
                <a:gd name="T8" fmla="*/ 7 w 25"/>
                <a:gd name="T9" fmla="*/ 53 h 56"/>
              </a:gdLst>
              <a:ahLst/>
              <a:cxnLst>
                <a:cxn ang="0">
                  <a:pos x="T0" y="T1"/>
                </a:cxn>
                <a:cxn ang="0">
                  <a:pos x="T2" y="T3"/>
                </a:cxn>
                <a:cxn ang="0">
                  <a:pos x="T4" y="T5"/>
                </a:cxn>
                <a:cxn ang="0">
                  <a:pos x="T6" y="T7"/>
                </a:cxn>
                <a:cxn ang="0">
                  <a:pos x="T8" y="T9"/>
                </a:cxn>
              </a:cxnLst>
              <a:rect l="0" t="0" r="r" b="b"/>
              <a:pathLst>
                <a:path w="25" h="56">
                  <a:moveTo>
                    <a:pt x="7" y="53"/>
                  </a:moveTo>
                  <a:cubicBezTo>
                    <a:pt x="2" y="36"/>
                    <a:pt x="0" y="13"/>
                    <a:pt x="16" y="1"/>
                  </a:cubicBezTo>
                  <a:cubicBezTo>
                    <a:pt x="18" y="0"/>
                    <a:pt x="25" y="3"/>
                    <a:pt x="22" y="5"/>
                  </a:cubicBezTo>
                  <a:cubicBezTo>
                    <a:pt x="7" y="15"/>
                    <a:pt x="9" y="38"/>
                    <a:pt x="13" y="53"/>
                  </a:cubicBezTo>
                  <a:cubicBezTo>
                    <a:pt x="14" y="56"/>
                    <a:pt x="7" y="55"/>
                    <a:pt x="7" y="53"/>
                  </a:cubicBezTo>
                  <a:close/>
                </a:path>
              </a:pathLst>
            </a:custGeom>
            <a:solidFill>
              <a:srgbClr val="3C39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6"/>
            <p:cNvSpPr/>
            <p:nvPr/>
          </p:nvSpPr>
          <p:spPr bwMode="auto">
            <a:xfrm>
              <a:off x="7226301" y="4656138"/>
              <a:ext cx="228600" cy="231775"/>
            </a:xfrm>
            <a:custGeom>
              <a:avLst/>
              <a:gdLst>
                <a:gd name="T0" fmla="*/ 0 w 62"/>
                <a:gd name="T1" fmla="*/ 58 h 63"/>
                <a:gd name="T2" fmla="*/ 5 w 62"/>
                <a:gd name="T3" fmla="*/ 63 h 63"/>
                <a:gd name="T4" fmla="*/ 57 w 62"/>
                <a:gd name="T5" fmla="*/ 63 h 63"/>
                <a:gd name="T6" fmla="*/ 62 w 62"/>
                <a:gd name="T7" fmla="*/ 58 h 63"/>
                <a:gd name="T8" fmla="*/ 62 w 62"/>
                <a:gd name="T9" fmla="*/ 5 h 63"/>
                <a:gd name="T10" fmla="*/ 57 w 62"/>
                <a:gd name="T11" fmla="*/ 0 h 63"/>
                <a:gd name="T12" fmla="*/ 5 w 62"/>
                <a:gd name="T13" fmla="*/ 0 h 63"/>
                <a:gd name="T14" fmla="*/ 0 w 62"/>
                <a:gd name="T15" fmla="*/ 5 h 63"/>
                <a:gd name="T16" fmla="*/ 0 w 62"/>
                <a:gd name="T17" fmla="*/ 5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3">
                  <a:moveTo>
                    <a:pt x="0" y="58"/>
                  </a:moveTo>
                  <a:cubicBezTo>
                    <a:pt x="0" y="61"/>
                    <a:pt x="3" y="63"/>
                    <a:pt x="5" y="63"/>
                  </a:cubicBezTo>
                  <a:cubicBezTo>
                    <a:pt x="57" y="63"/>
                    <a:pt x="57" y="63"/>
                    <a:pt x="57" y="63"/>
                  </a:cubicBezTo>
                  <a:cubicBezTo>
                    <a:pt x="60" y="63"/>
                    <a:pt x="62" y="61"/>
                    <a:pt x="62" y="58"/>
                  </a:cubicBezTo>
                  <a:cubicBezTo>
                    <a:pt x="62" y="5"/>
                    <a:pt x="62" y="5"/>
                    <a:pt x="62" y="5"/>
                  </a:cubicBezTo>
                  <a:cubicBezTo>
                    <a:pt x="62" y="2"/>
                    <a:pt x="60" y="0"/>
                    <a:pt x="57" y="0"/>
                  </a:cubicBezTo>
                  <a:cubicBezTo>
                    <a:pt x="5" y="0"/>
                    <a:pt x="5" y="0"/>
                    <a:pt x="5" y="0"/>
                  </a:cubicBezTo>
                  <a:cubicBezTo>
                    <a:pt x="3" y="0"/>
                    <a:pt x="0" y="2"/>
                    <a:pt x="0" y="5"/>
                  </a:cubicBezTo>
                  <a:lnTo>
                    <a:pt x="0" y="58"/>
                  </a:lnTo>
                  <a:close/>
                </a:path>
              </a:pathLst>
            </a:custGeom>
            <a:solidFill>
              <a:srgbClr val="F578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7"/>
            <p:cNvSpPr/>
            <p:nvPr/>
          </p:nvSpPr>
          <p:spPr bwMode="auto">
            <a:xfrm>
              <a:off x="7240588" y="4781550"/>
              <a:ext cx="198438" cy="85725"/>
            </a:xfrm>
            <a:custGeom>
              <a:avLst/>
              <a:gdLst>
                <a:gd name="T0" fmla="*/ 0 w 54"/>
                <a:gd name="T1" fmla="*/ 22 h 23"/>
                <a:gd name="T2" fmla="*/ 4 w 54"/>
                <a:gd name="T3" fmla="*/ 23 h 23"/>
                <a:gd name="T4" fmla="*/ 50 w 54"/>
                <a:gd name="T5" fmla="*/ 23 h 23"/>
                <a:gd name="T6" fmla="*/ 54 w 54"/>
                <a:gd name="T7" fmla="*/ 22 h 23"/>
                <a:gd name="T8" fmla="*/ 54 w 54"/>
                <a:gd name="T9" fmla="*/ 2 h 23"/>
                <a:gd name="T10" fmla="*/ 50 w 54"/>
                <a:gd name="T11" fmla="*/ 0 h 23"/>
                <a:gd name="T12" fmla="*/ 4 w 54"/>
                <a:gd name="T13" fmla="*/ 0 h 23"/>
                <a:gd name="T14" fmla="*/ 0 w 54"/>
                <a:gd name="T15" fmla="*/ 2 h 23"/>
                <a:gd name="T16" fmla="*/ 0 w 54"/>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23">
                  <a:moveTo>
                    <a:pt x="0" y="22"/>
                  </a:moveTo>
                  <a:cubicBezTo>
                    <a:pt x="0" y="22"/>
                    <a:pt x="2" y="23"/>
                    <a:pt x="4" y="23"/>
                  </a:cubicBezTo>
                  <a:cubicBezTo>
                    <a:pt x="50" y="23"/>
                    <a:pt x="50" y="23"/>
                    <a:pt x="50" y="23"/>
                  </a:cubicBezTo>
                  <a:cubicBezTo>
                    <a:pt x="52" y="23"/>
                    <a:pt x="54" y="22"/>
                    <a:pt x="54" y="22"/>
                  </a:cubicBezTo>
                  <a:cubicBezTo>
                    <a:pt x="54" y="2"/>
                    <a:pt x="54" y="2"/>
                    <a:pt x="54" y="2"/>
                  </a:cubicBezTo>
                  <a:cubicBezTo>
                    <a:pt x="54" y="1"/>
                    <a:pt x="52" y="0"/>
                    <a:pt x="50" y="0"/>
                  </a:cubicBezTo>
                  <a:cubicBezTo>
                    <a:pt x="4" y="0"/>
                    <a:pt x="4" y="0"/>
                    <a:pt x="4" y="0"/>
                  </a:cubicBezTo>
                  <a:cubicBezTo>
                    <a:pt x="2" y="0"/>
                    <a:pt x="0" y="1"/>
                    <a:pt x="0" y="2"/>
                  </a:cubicBezTo>
                  <a:lnTo>
                    <a:pt x="0" y="22"/>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8"/>
            <p:cNvSpPr>
              <a:spLocks noEditPoints="1"/>
            </p:cNvSpPr>
            <p:nvPr/>
          </p:nvSpPr>
          <p:spPr bwMode="auto">
            <a:xfrm>
              <a:off x="4102101" y="549275"/>
              <a:ext cx="4043363" cy="3648075"/>
            </a:xfrm>
            <a:custGeom>
              <a:avLst/>
              <a:gdLst>
                <a:gd name="T0" fmla="*/ 892 w 1100"/>
                <a:gd name="T1" fmla="*/ 454 h 991"/>
                <a:gd name="T2" fmla="*/ 892 w 1100"/>
                <a:gd name="T3" fmla="*/ 454 h 991"/>
                <a:gd name="T4" fmla="*/ 959 w 1100"/>
                <a:gd name="T5" fmla="*/ 521 h 991"/>
                <a:gd name="T6" fmla="*/ 883 w 1100"/>
                <a:gd name="T7" fmla="*/ 551 h 991"/>
                <a:gd name="T8" fmla="*/ 850 w 1100"/>
                <a:gd name="T9" fmla="*/ 563 h 991"/>
                <a:gd name="T10" fmla="*/ 850 w 1100"/>
                <a:gd name="T11" fmla="*/ 564 h 991"/>
                <a:gd name="T12" fmla="*/ 850 w 1100"/>
                <a:gd name="T13" fmla="*/ 563 h 991"/>
                <a:gd name="T14" fmla="*/ 850 w 1100"/>
                <a:gd name="T15" fmla="*/ 563 h 991"/>
                <a:gd name="T16" fmla="*/ 863 w 1100"/>
                <a:gd name="T17" fmla="*/ 531 h 991"/>
                <a:gd name="T18" fmla="*/ 892 w 1100"/>
                <a:gd name="T19" fmla="*/ 454 h 991"/>
                <a:gd name="T20" fmla="*/ 584 w 1100"/>
                <a:gd name="T21" fmla="*/ 512 h 991"/>
                <a:gd name="T22" fmla="*/ 608 w 1100"/>
                <a:gd name="T23" fmla="*/ 331 h 991"/>
                <a:gd name="T24" fmla="*/ 610 w 1100"/>
                <a:gd name="T25" fmla="*/ 315 h 991"/>
                <a:gd name="T26" fmla="*/ 571 w 1100"/>
                <a:gd name="T27" fmla="*/ 220 h 991"/>
                <a:gd name="T28" fmla="*/ 589 w 1100"/>
                <a:gd name="T29" fmla="*/ 178 h 991"/>
                <a:gd name="T30" fmla="*/ 682 w 1100"/>
                <a:gd name="T31" fmla="*/ 139 h 991"/>
                <a:gd name="T32" fmla="*/ 695 w 1100"/>
                <a:gd name="T33" fmla="*/ 137 h 991"/>
                <a:gd name="T34" fmla="*/ 725 w 1100"/>
                <a:gd name="T35" fmla="*/ 157 h 991"/>
                <a:gd name="T36" fmla="*/ 764 w 1100"/>
                <a:gd name="T37" fmla="*/ 252 h 991"/>
                <a:gd name="T38" fmla="*/ 777 w 1100"/>
                <a:gd name="T39" fmla="*/ 262 h 991"/>
                <a:gd name="T40" fmla="*/ 921 w 1100"/>
                <a:gd name="T41" fmla="*/ 373 h 991"/>
                <a:gd name="T42" fmla="*/ 872 w 1100"/>
                <a:gd name="T43" fmla="*/ 393 h 991"/>
                <a:gd name="T44" fmla="*/ 872 w 1100"/>
                <a:gd name="T45" fmla="*/ 393 h 991"/>
                <a:gd name="T46" fmla="*/ 778 w 1100"/>
                <a:gd name="T47" fmla="*/ 432 h 991"/>
                <a:gd name="T48" fmla="*/ 584 w 1100"/>
                <a:gd name="T49" fmla="*/ 512 h 991"/>
                <a:gd name="T50" fmla="*/ 549 w 1100"/>
                <a:gd name="T51" fmla="*/ 0 h 991"/>
                <a:gd name="T52" fmla="*/ 0 w 1100"/>
                <a:gd name="T53" fmla="*/ 406 h 991"/>
                <a:gd name="T54" fmla="*/ 37 w 1100"/>
                <a:gd name="T55" fmla="*/ 553 h 991"/>
                <a:gd name="T56" fmla="*/ 47 w 1100"/>
                <a:gd name="T57" fmla="*/ 552 h 991"/>
                <a:gd name="T58" fmla="*/ 48 w 1100"/>
                <a:gd name="T59" fmla="*/ 573 h 991"/>
                <a:gd name="T60" fmla="*/ 74 w 1100"/>
                <a:gd name="T61" fmla="*/ 609 h 991"/>
                <a:gd name="T62" fmla="*/ 68 w 1100"/>
                <a:gd name="T63" fmla="*/ 550 h 991"/>
                <a:gd name="T64" fmla="*/ 102 w 1100"/>
                <a:gd name="T65" fmla="*/ 547 h 991"/>
                <a:gd name="T66" fmla="*/ 111 w 1100"/>
                <a:gd name="T67" fmla="*/ 651 h 991"/>
                <a:gd name="T68" fmla="*/ 549 w 1100"/>
                <a:gd name="T69" fmla="*/ 813 h 991"/>
                <a:gd name="T70" fmla="*/ 823 w 1100"/>
                <a:gd name="T71" fmla="*/ 758 h 991"/>
                <a:gd name="T72" fmla="*/ 894 w 1100"/>
                <a:gd name="T73" fmla="*/ 830 h 991"/>
                <a:gd name="T74" fmla="*/ 870 w 1100"/>
                <a:gd name="T75" fmla="*/ 894 h 991"/>
                <a:gd name="T76" fmla="*/ 967 w 1100"/>
                <a:gd name="T77" fmla="*/ 991 h 991"/>
                <a:gd name="T78" fmla="*/ 1063 w 1100"/>
                <a:gd name="T79" fmla="*/ 894 h 991"/>
                <a:gd name="T80" fmla="*/ 1031 w 1100"/>
                <a:gd name="T81" fmla="*/ 822 h 991"/>
                <a:gd name="T82" fmla="*/ 1100 w 1100"/>
                <a:gd name="T83" fmla="*/ 699 h 991"/>
                <a:gd name="T84" fmla="*/ 1042 w 1100"/>
                <a:gd name="T85" fmla="*/ 584 h 991"/>
                <a:gd name="T86" fmla="*/ 1097 w 1100"/>
                <a:gd name="T87" fmla="*/ 406 h 991"/>
                <a:gd name="T88" fmla="*/ 1096 w 1100"/>
                <a:gd name="T89" fmla="*/ 384 h 991"/>
                <a:gd name="T90" fmla="*/ 959 w 1100"/>
                <a:gd name="T91" fmla="*/ 521 h 991"/>
                <a:gd name="T92" fmla="*/ 892 w 1100"/>
                <a:gd name="T93" fmla="*/ 454 h 991"/>
                <a:gd name="T94" fmla="*/ 1068 w 1100"/>
                <a:gd name="T95" fmla="*/ 278 h 991"/>
                <a:gd name="T96" fmla="*/ 1068 w 1100"/>
                <a:gd name="T97" fmla="*/ 278 h 991"/>
                <a:gd name="T98" fmla="*/ 1068 w 1100"/>
                <a:gd name="T99" fmla="*/ 278 h 991"/>
                <a:gd name="T100" fmla="*/ 1069 w 1100"/>
                <a:gd name="T101" fmla="*/ 277 h 991"/>
                <a:gd name="T102" fmla="*/ 549 w 1100"/>
                <a:gd name="T103" fmla="*/ 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00" h="991">
                  <a:moveTo>
                    <a:pt x="892" y="454"/>
                  </a:moveTo>
                  <a:cubicBezTo>
                    <a:pt x="892" y="454"/>
                    <a:pt x="892" y="454"/>
                    <a:pt x="892" y="454"/>
                  </a:cubicBezTo>
                  <a:cubicBezTo>
                    <a:pt x="959" y="521"/>
                    <a:pt x="959" y="521"/>
                    <a:pt x="959" y="521"/>
                  </a:cubicBezTo>
                  <a:cubicBezTo>
                    <a:pt x="883" y="551"/>
                    <a:pt x="883" y="551"/>
                    <a:pt x="883" y="551"/>
                  </a:cubicBezTo>
                  <a:cubicBezTo>
                    <a:pt x="850" y="563"/>
                    <a:pt x="850" y="563"/>
                    <a:pt x="850" y="563"/>
                  </a:cubicBezTo>
                  <a:cubicBezTo>
                    <a:pt x="850" y="564"/>
                    <a:pt x="850" y="564"/>
                    <a:pt x="850" y="564"/>
                  </a:cubicBezTo>
                  <a:cubicBezTo>
                    <a:pt x="850" y="563"/>
                    <a:pt x="850" y="563"/>
                    <a:pt x="850" y="563"/>
                  </a:cubicBezTo>
                  <a:cubicBezTo>
                    <a:pt x="850" y="563"/>
                    <a:pt x="850" y="563"/>
                    <a:pt x="850" y="563"/>
                  </a:cubicBezTo>
                  <a:cubicBezTo>
                    <a:pt x="863" y="531"/>
                    <a:pt x="863" y="531"/>
                    <a:pt x="863" y="531"/>
                  </a:cubicBezTo>
                  <a:cubicBezTo>
                    <a:pt x="892" y="454"/>
                    <a:pt x="892" y="454"/>
                    <a:pt x="892" y="454"/>
                  </a:cubicBezTo>
                  <a:moveTo>
                    <a:pt x="584" y="512"/>
                  </a:moveTo>
                  <a:cubicBezTo>
                    <a:pt x="608" y="331"/>
                    <a:pt x="608" y="331"/>
                    <a:pt x="608" y="331"/>
                  </a:cubicBezTo>
                  <a:cubicBezTo>
                    <a:pt x="610" y="315"/>
                    <a:pt x="610" y="315"/>
                    <a:pt x="610" y="315"/>
                  </a:cubicBezTo>
                  <a:cubicBezTo>
                    <a:pt x="571" y="220"/>
                    <a:pt x="571" y="220"/>
                    <a:pt x="571" y="220"/>
                  </a:cubicBezTo>
                  <a:cubicBezTo>
                    <a:pt x="564" y="203"/>
                    <a:pt x="572" y="185"/>
                    <a:pt x="589" y="178"/>
                  </a:cubicBezTo>
                  <a:cubicBezTo>
                    <a:pt x="682" y="139"/>
                    <a:pt x="682" y="139"/>
                    <a:pt x="682" y="139"/>
                  </a:cubicBezTo>
                  <a:cubicBezTo>
                    <a:pt x="686" y="138"/>
                    <a:pt x="691" y="137"/>
                    <a:pt x="695" y="137"/>
                  </a:cubicBezTo>
                  <a:cubicBezTo>
                    <a:pt x="708" y="137"/>
                    <a:pt x="720" y="144"/>
                    <a:pt x="725" y="157"/>
                  </a:cubicBezTo>
                  <a:cubicBezTo>
                    <a:pt x="764" y="252"/>
                    <a:pt x="764" y="252"/>
                    <a:pt x="764" y="252"/>
                  </a:cubicBezTo>
                  <a:cubicBezTo>
                    <a:pt x="777" y="262"/>
                    <a:pt x="777" y="262"/>
                    <a:pt x="777" y="262"/>
                  </a:cubicBezTo>
                  <a:cubicBezTo>
                    <a:pt x="921" y="373"/>
                    <a:pt x="921" y="373"/>
                    <a:pt x="921" y="373"/>
                  </a:cubicBezTo>
                  <a:cubicBezTo>
                    <a:pt x="872" y="393"/>
                    <a:pt x="872" y="393"/>
                    <a:pt x="872" y="393"/>
                  </a:cubicBezTo>
                  <a:cubicBezTo>
                    <a:pt x="872" y="393"/>
                    <a:pt x="872" y="393"/>
                    <a:pt x="872" y="393"/>
                  </a:cubicBezTo>
                  <a:cubicBezTo>
                    <a:pt x="778" y="432"/>
                    <a:pt x="778" y="432"/>
                    <a:pt x="778" y="432"/>
                  </a:cubicBezTo>
                  <a:cubicBezTo>
                    <a:pt x="584" y="512"/>
                    <a:pt x="584" y="512"/>
                    <a:pt x="584" y="512"/>
                  </a:cubicBezTo>
                  <a:moveTo>
                    <a:pt x="549" y="0"/>
                  </a:moveTo>
                  <a:cubicBezTo>
                    <a:pt x="246" y="0"/>
                    <a:pt x="0" y="182"/>
                    <a:pt x="0" y="406"/>
                  </a:cubicBezTo>
                  <a:cubicBezTo>
                    <a:pt x="0" y="458"/>
                    <a:pt x="13" y="507"/>
                    <a:pt x="37" y="553"/>
                  </a:cubicBezTo>
                  <a:cubicBezTo>
                    <a:pt x="47" y="552"/>
                    <a:pt x="47" y="552"/>
                    <a:pt x="47" y="552"/>
                  </a:cubicBezTo>
                  <a:cubicBezTo>
                    <a:pt x="48" y="573"/>
                    <a:pt x="48" y="573"/>
                    <a:pt x="48" y="573"/>
                  </a:cubicBezTo>
                  <a:cubicBezTo>
                    <a:pt x="56" y="585"/>
                    <a:pt x="64" y="597"/>
                    <a:pt x="74" y="609"/>
                  </a:cubicBezTo>
                  <a:cubicBezTo>
                    <a:pt x="68" y="550"/>
                    <a:pt x="68" y="550"/>
                    <a:pt x="68" y="550"/>
                  </a:cubicBezTo>
                  <a:cubicBezTo>
                    <a:pt x="102" y="547"/>
                    <a:pt x="102" y="547"/>
                    <a:pt x="102" y="547"/>
                  </a:cubicBezTo>
                  <a:cubicBezTo>
                    <a:pt x="111" y="651"/>
                    <a:pt x="111" y="651"/>
                    <a:pt x="111" y="651"/>
                  </a:cubicBezTo>
                  <a:cubicBezTo>
                    <a:pt x="211" y="749"/>
                    <a:pt x="370" y="813"/>
                    <a:pt x="549" y="813"/>
                  </a:cubicBezTo>
                  <a:cubicBezTo>
                    <a:pt x="649" y="813"/>
                    <a:pt x="743" y="793"/>
                    <a:pt x="823" y="758"/>
                  </a:cubicBezTo>
                  <a:cubicBezTo>
                    <a:pt x="838" y="790"/>
                    <a:pt x="863" y="816"/>
                    <a:pt x="894" y="830"/>
                  </a:cubicBezTo>
                  <a:cubicBezTo>
                    <a:pt x="879" y="847"/>
                    <a:pt x="870" y="870"/>
                    <a:pt x="870" y="894"/>
                  </a:cubicBezTo>
                  <a:cubicBezTo>
                    <a:pt x="870" y="948"/>
                    <a:pt x="913" y="991"/>
                    <a:pt x="967" y="991"/>
                  </a:cubicBezTo>
                  <a:cubicBezTo>
                    <a:pt x="1020" y="991"/>
                    <a:pt x="1063" y="948"/>
                    <a:pt x="1063" y="894"/>
                  </a:cubicBezTo>
                  <a:cubicBezTo>
                    <a:pt x="1063" y="866"/>
                    <a:pt x="1051" y="840"/>
                    <a:pt x="1031" y="822"/>
                  </a:cubicBezTo>
                  <a:cubicBezTo>
                    <a:pt x="1072" y="797"/>
                    <a:pt x="1100" y="751"/>
                    <a:pt x="1100" y="699"/>
                  </a:cubicBezTo>
                  <a:cubicBezTo>
                    <a:pt x="1100" y="652"/>
                    <a:pt x="1077" y="610"/>
                    <a:pt x="1042" y="584"/>
                  </a:cubicBezTo>
                  <a:cubicBezTo>
                    <a:pt x="1077" y="530"/>
                    <a:pt x="1097" y="470"/>
                    <a:pt x="1097" y="406"/>
                  </a:cubicBezTo>
                  <a:cubicBezTo>
                    <a:pt x="1097" y="399"/>
                    <a:pt x="1097" y="392"/>
                    <a:pt x="1096" y="384"/>
                  </a:cubicBezTo>
                  <a:cubicBezTo>
                    <a:pt x="959" y="521"/>
                    <a:pt x="959" y="521"/>
                    <a:pt x="959" y="521"/>
                  </a:cubicBezTo>
                  <a:cubicBezTo>
                    <a:pt x="892" y="454"/>
                    <a:pt x="892" y="454"/>
                    <a:pt x="892" y="454"/>
                  </a:cubicBezTo>
                  <a:cubicBezTo>
                    <a:pt x="1068" y="278"/>
                    <a:pt x="1068" y="278"/>
                    <a:pt x="1068" y="278"/>
                  </a:cubicBezTo>
                  <a:cubicBezTo>
                    <a:pt x="1068" y="278"/>
                    <a:pt x="1068" y="278"/>
                    <a:pt x="1068" y="278"/>
                  </a:cubicBezTo>
                  <a:cubicBezTo>
                    <a:pt x="1068" y="278"/>
                    <a:pt x="1068" y="278"/>
                    <a:pt x="1068" y="278"/>
                  </a:cubicBezTo>
                  <a:cubicBezTo>
                    <a:pt x="1069" y="277"/>
                    <a:pt x="1069" y="277"/>
                    <a:pt x="1069" y="277"/>
                  </a:cubicBezTo>
                  <a:cubicBezTo>
                    <a:pt x="996" y="116"/>
                    <a:pt x="791" y="0"/>
                    <a:pt x="549" y="0"/>
                  </a:cubicBezTo>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29" name="Freeform 29"/>
            <p:cNvSpPr/>
            <p:nvPr/>
          </p:nvSpPr>
          <p:spPr bwMode="auto">
            <a:xfrm>
              <a:off x="6175376" y="1035050"/>
              <a:ext cx="1311275" cy="1398588"/>
            </a:xfrm>
            <a:custGeom>
              <a:avLst/>
              <a:gdLst>
                <a:gd name="T0" fmla="*/ 20 w 357"/>
                <a:gd name="T1" fmla="*/ 380 h 380"/>
                <a:gd name="T2" fmla="*/ 357 w 357"/>
                <a:gd name="T3" fmla="*/ 241 h 380"/>
                <a:gd name="T4" fmla="*/ 213 w 357"/>
                <a:gd name="T5" fmla="*/ 130 h 380"/>
                <a:gd name="T6" fmla="*/ 200 w 357"/>
                <a:gd name="T7" fmla="*/ 120 h 380"/>
                <a:gd name="T8" fmla="*/ 161 w 357"/>
                <a:gd name="T9" fmla="*/ 25 h 380"/>
                <a:gd name="T10" fmla="*/ 118 w 357"/>
                <a:gd name="T11" fmla="*/ 7 h 380"/>
                <a:gd name="T12" fmla="*/ 25 w 357"/>
                <a:gd name="T13" fmla="*/ 46 h 380"/>
                <a:gd name="T14" fmla="*/ 7 w 357"/>
                <a:gd name="T15" fmla="*/ 88 h 380"/>
                <a:gd name="T16" fmla="*/ 46 w 357"/>
                <a:gd name="T17" fmla="*/ 183 h 380"/>
                <a:gd name="T18" fmla="*/ 44 w 357"/>
                <a:gd name="T19" fmla="*/ 199 h 380"/>
                <a:gd name="T20" fmla="*/ 20 w 357"/>
                <a:gd name="T21"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7" h="380">
                  <a:moveTo>
                    <a:pt x="20" y="380"/>
                  </a:moveTo>
                  <a:cubicBezTo>
                    <a:pt x="357" y="241"/>
                    <a:pt x="357" y="241"/>
                    <a:pt x="357" y="241"/>
                  </a:cubicBezTo>
                  <a:cubicBezTo>
                    <a:pt x="213" y="130"/>
                    <a:pt x="213" y="130"/>
                    <a:pt x="213" y="130"/>
                  </a:cubicBezTo>
                  <a:cubicBezTo>
                    <a:pt x="200" y="120"/>
                    <a:pt x="200" y="120"/>
                    <a:pt x="200" y="120"/>
                  </a:cubicBezTo>
                  <a:cubicBezTo>
                    <a:pt x="161" y="25"/>
                    <a:pt x="161" y="25"/>
                    <a:pt x="161" y="25"/>
                  </a:cubicBezTo>
                  <a:cubicBezTo>
                    <a:pt x="154" y="8"/>
                    <a:pt x="135" y="0"/>
                    <a:pt x="118" y="7"/>
                  </a:cubicBezTo>
                  <a:cubicBezTo>
                    <a:pt x="25" y="46"/>
                    <a:pt x="25" y="46"/>
                    <a:pt x="25" y="46"/>
                  </a:cubicBezTo>
                  <a:cubicBezTo>
                    <a:pt x="8" y="53"/>
                    <a:pt x="0" y="71"/>
                    <a:pt x="7" y="88"/>
                  </a:cubicBezTo>
                  <a:cubicBezTo>
                    <a:pt x="46" y="183"/>
                    <a:pt x="46" y="183"/>
                    <a:pt x="46" y="183"/>
                  </a:cubicBezTo>
                  <a:cubicBezTo>
                    <a:pt x="44" y="199"/>
                    <a:pt x="44" y="199"/>
                    <a:pt x="44" y="199"/>
                  </a:cubicBezTo>
                  <a:cubicBezTo>
                    <a:pt x="20" y="380"/>
                    <a:pt x="20" y="380"/>
                    <a:pt x="20" y="380"/>
                  </a:cubicBezTo>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30" name="Freeform 30"/>
            <p:cNvSpPr/>
            <p:nvPr/>
          </p:nvSpPr>
          <p:spPr bwMode="auto">
            <a:xfrm>
              <a:off x="4300538" y="1325563"/>
              <a:ext cx="2073275" cy="971550"/>
            </a:xfrm>
            <a:custGeom>
              <a:avLst/>
              <a:gdLst>
                <a:gd name="T0" fmla="*/ 30 w 1306"/>
                <a:gd name="T1" fmla="*/ 612 h 612"/>
                <a:gd name="T2" fmla="*/ 1306 w 1306"/>
                <a:gd name="T3" fmla="*/ 72 h 612"/>
                <a:gd name="T4" fmla="*/ 1276 w 1306"/>
                <a:gd name="T5" fmla="*/ 0 h 612"/>
                <a:gd name="T6" fmla="*/ 0 w 1306"/>
                <a:gd name="T7" fmla="*/ 540 h 612"/>
                <a:gd name="T8" fmla="*/ 30 w 1306"/>
                <a:gd name="T9" fmla="*/ 612 h 612"/>
              </a:gdLst>
              <a:ahLst/>
              <a:cxnLst>
                <a:cxn ang="0">
                  <a:pos x="T0" y="T1"/>
                </a:cxn>
                <a:cxn ang="0">
                  <a:pos x="T2" y="T3"/>
                </a:cxn>
                <a:cxn ang="0">
                  <a:pos x="T4" y="T5"/>
                </a:cxn>
                <a:cxn ang="0">
                  <a:pos x="T6" y="T7"/>
                </a:cxn>
                <a:cxn ang="0">
                  <a:pos x="T8" y="T9"/>
                </a:cxn>
              </a:cxnLst>
              <a:rect l="0" t="0" r="r" b="b"/>
              <a:pathLst>
                <a:path w="1306" h="612">
                  <a:moveTo>
                    <a:pt x="30" y="612"/>
                  </a:moveTo>
                  <a:lnTo>
                    <a:pt x="1306" y="72"/>
                  </a:lnTo>
                  <a:lnTo>
                    <a:pt x="1276" y="0"/>
                  </a:lnTo>
                  <a:lnTo>
                    <a:pt x="0" y="540"/>
                  </a:lnTo>
                  <a:lnTo>
                    <a:pt x="30" y="612"/>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31" name="Freeform 31"/>
            <p:cNvSpPr/>
            <p:nvPr/>
          </p:nvSpPr>
          <p:spPr bwMode="auto">
            <a:xfrm>
              <a:off x="4376738" y="1512888"/>
              <a:ext cx="2078038" cy="976313"/>
            </a:xfrm>
            <a:custGeom>
              <a:avLst/>
              <a:gdLst>
                <a:gd name="T0" fmla="*/ 33 w 1309"/>
                <a:gd name="T1" fmla="*/ 615 h 615"/>
                <a:gd name="T2" fmla="*/ 1309 w 1309"/>
                <a:gd name="T3" fmla="*/ 72 h 615"/>
                <a:gd name="T4" fmla="*/ 1279 w 1309"/>
                <a:gd name="T5" fmla="*/ 0 h 615"/>
                <a:gd name="T6" fmla="*/ 0 w 1309"/>
                <a:gd name="T7" fmla="*/ 543 h 615"/>
                <a:gd name="T8" fmla="*/ 33 w 1309"/>
                <a:gd name="T9" fmla="*/ 615 h 615"/>
              </a:gdLst>
              <a:ahLst/>
              <a:cxnLst>
                <a:cxn ang="0">
                  <a:pos x="T0" y="T1"/>
                </a:cxn>
                <a:cxn ang="0">
                  <a:pos x="T2" y="T3"/>
                </a:cxn>
                <a:cxn ang="0">
                  <a:pos x="T4" y="T5"/>
                </a:cxn>
                <a:cxn ang="0">
                  <a:pos x="T6" y="T7"/>
                </a:cxn>
                <a:cxn ang="0">
                  <a:pos x="T8" y="T9"/>
                </a:cxn>
              </a:cxnLst>
              <a:rect l="0" t="0" r="r" b="b"/>
              <a:pathLst>
                <a:path w="1309" h="615">
                  <a:moveTo>
                    <a:pt x="33" y="615"/>
                  </a:moveTo>
                  <a:lnTo>
                    <a:pt x="1309" y="72"/>
                  </a:lnTo>
                  <a:lnTo>
                    <a:pt x="1279" y="0"/>
                  </a:lnTo>
                  <a:lnTo>
                    <a:pt x="0" y="543"/>
                  </a:lnTo>
                  <a:lnTo>
                    <a:pt x="33" y="615"/>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32" name="Freeform 32"/>
            <p:cNvSpPr/>
            <p:nvPr/>
          </p:nvSpPr>
          <p:spPr bwMode="auto">
            <a:xfrm>
              <a:off x="4149726" y="2581275"/>
              <a:ext cx="312738" cy="2222500"/>
            </a:xfrm>
            <a:custGeom>
              <a:avLst/>
              <a:gdLst>
                <a:gd name="T0" fmla="*/ 0 w 197"/>
                <a:gd name="T1" fmla="*/ 7 h 1400"/>
                <a:gd name="T2" fmla="*/ 118 w 197"/>
                <a:gd name="T3" fmla="*/ 1400 h 1400"/>
                <a:gd name="T4" fmla="*/ 197 w 197"/>
                <a:gd name="T5" fmla="*/ 1393 h 1400"/>
                <a:gd name="T6" fmla="*/ 79 w 197"/>
                <a:gd name="T7" fmla="*/ 0 h 1400"/>
                <a:gd name="T8" fmla="*/ 0 w 197"/>
                <a:gd name="T9" fmla="*/ 7 h 1400"/>
              </a:gdLst>
              <a:ahLst/>
              <a:cxnLst>
                <a:cxn ang="0">
                  <a:pos x="T0" y="T1"/>
                </a:cxn>
                <a:cxn ang="0">
                  <a:pos x="T2" y="T3"/>
                </a:cxn>
                <a:cxn ang="0">
                  <a:pos x="T4" y="T5"/>
                </a:cxn>
                <a:cxn ang="0">
                  <a:pos x="T6" y="T7"/>
                </a:cxn>
                <a:cxn ang="0">
                  <a:pos x="T8" y="T9"/>
                </a:cxn>
              </a:cxnLst>
              <a:rect l="0" t="0" r="r" b="b"/>
              <a:pathLst>
                <a:path w="197" h="1400">
                  <a:moveTo>
                    <a:pt x="0" y="7"/>
                  </a:moveTo>
                  <a:lnTo>
                    <a:pt x="118" y="1400"/>
                  </a:lnTo>
                  <a:lnTo>
                    <a:pt x="197" y="1393"/>
                  </a:lnTo>
                  <a:lnTo>
                    <a:pt x="79" y="0"/>
                  </a:lnTo>
                  <a:lnTo>
                    <a:pt x="0" y="7"/>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33" name="Freeform 33"/>
            <p:cNvSpPr/>
            <p:nvPr/>
          </p:nvSpPr>
          <p:spPr bwMode="auto">
            <a:xfrm>
              <a:off x="4149726" y="2581275"/>
              <a:ext cx="312738" cy="2222500"/>
            </a:xfrm>
            <a:custGeom>
              <a:avLst/>
              <a:gdLst>
                <a:gd name="T0" fmla="*/ 0 w 197"/>
                <a:gd name="T1" fmla="*/ 7 h 1400"/>
                <a:gd name="T2" fmla="*/ 118 w 197"/>
                <a:gd name="T3" fmla="*/ 1400 h 1400"/>
                <a:gd name="T4" fmla="*/ 197 w 197"/>
                <a:gd name="T5" fmla="*/ 1393 h 1400"/>
                <a:gd name="T6" fmla="*/ 79 w 197"/>
                <a:gd name="T7" fmla="*/ 0 h 1400"/>
                <a:gd name="T8" fmla="*/ 0 w 197"/>
                <a:gd name="T9" fmla="*/ 7 h 1400"/>
              </a:gdLst>
              <a:ahLst/>
              <a:cxnLst>
                <a:cxn ang="0">
                  <a:pos x="T0" y="T1"/>
                </a:cxn>
                <a:cxn ang="0">
                  <a:pos x="T2" y="T3"/>
                </a:cxn>
                <a:cxn ang="0">
                  <a:pos x="T4" y="T5"/>
                </a:cxn>
                <a:cxn ang="0">
                  <a:pos x="T6" y="T7"/>
                </a:cxn>
                <a:cxn ang="0">
                  <a:pos x="T8" y="T9"/>
                </a:cxn>
              </a:cxnLst>
              <a:rect l="0" t="0" r="r" b="b"/>
              <a:pathLst>
                <a:path w="197" h="1400">
                  <a:moveTo>
                    <a:pt x="0" y="7"/>
                  </a:moveTo>
                  <a:lnTo>
                    <a:pt x="118" y="1400"/>
                  </a:lnTo>
                  <a:lnTo>
                    <a:pt x="197" y="1393"/>
                  </a:lnTo>
                  <a:lnTo>
                    <a:pt x="79" y="0"/>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4"/>
            <p:cNvSpPr/>
            <p:nvPr/>
          </p:nvSpPr>
          <p:spPr bwMode="auto">
            <a:xfrm>
              <a:off x="4351338" y="2562225"/>
              <a:ext cx="312738" cy="2224088"/>
            </a:xfrm>
            <a:custGeom>
              <a:avLst/>
              <a:gdLst>
                <a:gd name="T0" fmla="*/ 0 w 197"/>
                <a:gd name="T1" fmla="*/ 7 h 1401"/>
                <a:gd name="T2" fmla="*/ 121 w 197"/>
                <a:gd name="T3" fmla="*/ 1401 h 1401"/>
                <a:gd name="T4" fmla="*/ 197 w 197"/>
                <a:gd name="T5" fmla="*/ 1394 h 1401"/>
                <a:gd name="T6" fmla="*/ 79 w 197"/>
                <a:gd name="T7" fmla="*/ 0 h 1401"/>
                <a:gd name="T8" fmla="*/ 0 w 197"/>
                <a:gd name="T9" fmla="*/ 7 h 1401"/>
              </a:gdLst>
              <a:ahLst/>
              <a:cxnLst>
                <a:cxn ang="0">
                  <a:pos x="T0" y="T1"/>
                </a:cxn>
                <a:cxn ang="0">
                  <a:pos x="T2" y="T3"/>
                </a:cxn>
                <a:cxn ang="0">
                  <a:pos x="T4" y="T5"/>
                </a:cxn>
                <a:cxn ang="0">
                  <a:pos x="T6" y="T7"/>
                </a:cxn>
                <a:cxn ang="0">
                  <a:pos x="T8" y="T9"/>
                </a:cxn>
              </a:cxnLst>
              <a:rect l="0" t="0" r="r" b="b"/>
              <a:pathLst>
                <a:path w="197" h="1401">
                  <a:moveTo>
                    <a:pt x="0" y="7"/>
                  </a:moveTo>
                  <a:lnTo>
                    <a:pt x="121" y="1401"/>
                  </a:lnTo>
                  <a:lnTo>
                    <a:pt x="197" y="1394"/>
                  </a:lnTo>
                  <a:lnTo>
                    <a:pt x="79" y="0"/>
                  </a:lnTo>
                  <a:lnTo>
                    <a:pt x="0" y="7"/>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5" name="Freeform 35"/>
            <p:cNvSpPr/>
            <p:nvPr/>
          </p:nvSpPr>
          <p:spPr bwMode="auto">
            <a:xfrm>
              <a:off x="4351338" y="2562225"/>
              <a:ext cx="312738" cy="2224088"/>
            </a:xfrm>
            <a:custGeom>
              <a:avLst/>
              <a:gdLst>
                <a:gd name="T0" fmla="*/ 0 w 197"/>
                <a:gd name="T1" fmla="*/ 7 h 1401"/>
                <a:gd name="T2" fmla="*/ 121 w 197"/>
                <a:gd name="T3" fmla="*/ 1401 h 1401"/>
                <a:gd name="T4" fmla="*/ 197 w 197"/>
                <a:gd name="T5" fmla="*/ 1394 h 1401"/>
                <a:gd name="T6" fmla="*/ 79 w 197"/>
                <a:gd name="T7" fmla="*/ 0 h 1401"/>
                <a:gd name="T8" fmla="*/ 0 w 197"/>
                <a:gd name="T9" fmla="*/ 7 h 1401"/>
              </a:gdLst>
              <a:ahLst/>
              <a:cxnLst>
                <a:cxn ang="0">
                  <a:pos x="T0" y="T1"/>
                </a:cxn>
                <a:cxn ang="0">
                  <a:pos x="T2" y="T3"/>
                </a:cxn>
                <a:cxn ang="0">
                  <a:pos x="T4" y="T5"/>
                </a:cxn>
                <a:cxn ang="0">
                  <a:pos x="T6" y="T7"/>
                </a:cxn>
                <a:cxn ang="0">
                  <a:pos x="T8" y="T9"/>
                </a:cxn>
              </a:cxnLst>
              <a:rect l="0" t="0" r="r" b="b"/>
              <a:pathLst>
                <a:path w="197" h="1401">
                  <a:moveTo>
                    <a:pt x="0" y="7"/>
                  </a:moveTo>
                  <a:lnTo>
                    <a:pt x="121" y="1401"/>
                  </a:lnTo>
                  <a:lnTo>
                    <a:pt x="197" y="1394"/>
                  </a:lnTo>
                  <a:lnTo>
                    <a:pt x="79" y="0"/>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Oval 36"/>
            <p:cNvSpPr>
              <a:spLocks noChangeArrowheads="1"/>
            </p:cNvSpPr>
            <p:nvPr/>
          </p:nvSpPr>
          <p:spPr bwMode="auto">
            <a:xfrm>
              <a:off x="3998913" y="2098675"/>
              <a:ext cx="598488" cy="600075"/>
            </a:xfrm>
            <a:prstGeom prst="ellipse">
              <a:avLst/>
            </a:prstGeom>
            <a:solidFill>
              <a:schemeClr val="accent2"/>
            </a:solidFill>
            <a:ln>
              <a:noFill/>
            </a:ln>
          </p:spPr>
          <p:txBody>
            <a:bodyPr vert="horz" wrap="square" lIns="91440" tIns="45720" rIns="91440" bIns="45720" numCol="1" anchor="t" anchorCtr="0" compatLnSpc="1"/>
            <a:lstStyle/>
            <a:p>
              <a:endParaRPr lang="zh-CN" altLang="en-US"/>
            </a:p>
          </p:txBody>
        </p:sp>
        <p:sp>
          <p:nvSpPr>
            <p:cNvPr id="37" name="Oval 37"/>
            <p:cNvSpPr>
              <a:spLocks noChangeArrowheads="1"/>
            </p:cNvSpPr>
            <p:nvPr/>
          </p:nvSpPr>
          <p:spPr bwMode="auto">
            <a:xfrm>
              <a:off x="4149726" y="2252663"/>
              <a:ext cx="293688" cy="295275"/>
            </a:xfrm>
            <a:prstGeom prst="ellipse">
              <a:avLst/>
            </a:pr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8"/>
            <p:cNvSpPr/>
            <p:nvPr/>
          </p:nvSpPr>
          <p:spPr bwMode="auto">
            <a:xfrm>
              <a:off x="3686176" y="4572000"/>
              <a:ext cx="1765300" cy="508000"/>
            </a:xfrm>
            <a:custGeom>
              <a:avLst/>
              <a:gdLst>
                <a:gd name="T0" fmla="*/ 480 w 480"/>
                <a:gd name="T1" fmla="*/ 138 h 138"/>
                <a:gd name="T2" fmla="*/ 0 w 480"/>
                <a:gd name="T3" fmla="*/ 138 h 138"/>
                <a:gd name="T4" fmla="*/ 240 w 480"/>
                <a:gd name="T5" fmla="*/ 0 h 138"/>
                <a:gd name="T6" fmla="*/ 309 w 480"/>
                <a:gd name="T7" fmla="*/ 6 h 138"/>
                <a:gd name="T8" fmla="*/ 479 w 480"/>
                <a:gd name="T9" fmla="*/ 130 h 138"/>
                <a:gd name="T10" fmla="*/ 480 w 480"/>
                <a:gd name="T11" fmla="*/ 138 h 138"/>
              </a:gdLst>
              <a:ahLst/>
              <a:cxnLst>
                <a:cxn ang="0">
                  <a:pos x="T0" y="T1"/>
                </a:cxn>
                <a:cxn ang="0">
                  <a:pos x="T2" y="T3"/>
                </a:cxn>
                <a:cxn ang="0">
                  <a:pos x="T4" y="T5"/>
                </a:cxn>
                <a:cxn ang="0">
                  <a:pos x="T6" y="T7"/>
                </a:cxn>
                <a:cxn ang="0">
                  <a:pos x="T8" y="T9"/>
                </a:cxn>
                <a:cxn ang="0">
                  <a:pos x="T10" y="T11"/>
                </a:cxn>
              </a:cxnLst>
              <a:rect l="0" t="0" r="r" b="b"/>
              <a:pathLst>
                <a:path w="480" h="138">
                  <a:moveTo>
                    <a:pt x="480" y="138"/>
                  </a:moveTo>
                  <a:cubicBezTo>
                    <a:pt x="0" y="138"/>
                    <a:pt x="0" y="138"/>
                    <a:pt x="0" y="138"/>
                  </a:cubicBezTo>
                  <a:cubicBezTo>
                    <a:pt x="0" y="62"/>
                    <a:pt x="107" y="0"/>
                    <a:pt x="240" y="0"/>
                  </a:cubicBezTo>
                  <a:cubicBezTo>
                    <a:pt x="264" y="0"/>
                    <a:pt x="287" y="2"/>
                    <a:pt x="309" y="6"/>
                  </a:cubicBezTo>
                  <a:cubicBezTo>
                    <a:pt x="403" y="22"/>
                    <a:pt x="473" y="71"/>
                    <a:pt x="479" y="130"/>
                  </a:cubicBezTo>
                  <a:cubicBezTo>
                    <a:pt x="479" y="133"/>
                    <a:pt x="480" y="135"/>
                    <a:pt x="480" y="138"/>
                  </a:cubicBezTo>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39" name="Freeform 39"/>
            <p:cNvSpPr/>
            <p:nvPr/>
          </p:nvSpPr>
          <p:spPr bwMode="auto">
            <a:xfrm>
              <a:off x="6961188" y="1995488"/>
              <a:ext cx="346075" cy="142875"/>
            </a:xfrm>
            <a:custGeom>
              <a:avLst/>
              <a:gdLst>
                <a:gd name="T0" fmla="*/ 218 w 218"/>
                <a:gd name="T1" fmla="*/ 0 h 90"/>
                <a:gd name="T2" fmla="*/ 0 w 218"/>
                <a:gd name="T3" fmla="*/ 90 h 90"/>
                <a:gd name="T4" fmla="*/ 0 w 218"/>
                <a:gd name="T5" fmla="*/ 90 h 90"/>
                <a:gd name="T6" fmla="*/ 218 w 218"/>
                <a:gd name="T7" fmla="*/ 0 h 90"/>
                <a:gd name="T8" fmla="*/ 218 w 218"/>
                <a:gd name="T9" fmla="*/ 0 h 90"/>
              </a:gdLst>
              <a:ahLst/>
              <a:cxnLst>
                <a:cxn ang="0">
                  <a:pos x="T0" y="T1"/>
                </a:cxn>
                <a:cxn ang="0">
                  <a:pos x="T2" y="T3"/>
                </a:cxn>
                <a:cxn ang="0">
                  <a:pos x="T4" y="T5"/>
                </a:cxn>
                <a:cxn ang="0">
                  <a:pos x="T6" y="T7"/>
                </a:cxn>
                <a:cxn ang="0">
                  <a:pos x="T8" y="T9"/>
                </a:cxn>
              </a:cxnLst>
              <a:rect l="0" t="0" r="r" b="b"/>
              <a:pathLst>
                <a:path w="218" h="90">
                  <a:moveTo>
                    <a:pt x="218" y="0"/>
                  </a:moveTo>
                  <a:lnTo>
                    <a:pt x="0" y="90"/>
                  </a:lnTo>
                  <a:lnTo>
                    <a:pt x="0" y="90"/>
                  </a:lnTo>
                  <a:lnTo>
                    <a:pt x="218" y="0"/>
                  </a:lnTo>
                  <a:lnTo>
                    <a:pt x="218" y="0"/>
                  </a:lnTo>
                  <a:close/>
                </a:path>
              </a:pathLst>
            </a:custGeom>
            <a:solidFill>
              <a:srgbClr val="B2D8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40"/>
            <p:cNvSpPr/>
            <p:nvPr/>
          </p:nvSpPr>
          <p:spPr bwMode="auto">
            <a:xfrm>
              <a:off x="6961188" y="1995488"/>
              <a:ext cx="346075" cy="142875"/>
            </a:xfrm>
            <a:custGeom>
              <a:avLst/>
              <a:gdLst>
                <a:gd name="T0" fmla="*/ 218 w 218"/>
                <a:gd name="T1" fmla="*/ 0 h 90"/>
                <a:gd name="T2" fmla="*/ 0 w 218"/>
                <a:gd name="T3" fmla="*/ 90 h 90"/>
                <a:gd name="T4" fmla="*/ 0 w 218"/>
                <a:gd name="T5" fmla="*/ 90 h 90"/>
                <a:gd name="T6" fmla="*/ 218 w 218"/>
                <a:gd name="T7" fmla="*/ 0 h 90"/>
                <a:gd name="T8" fmla="*/ 218 w 218"/>
                <a:gd name="T9" fmla="*/ 0 h 90"/>
              </a:gdLst>
              <a:ahLst/>
              <a:cxnLst>
                <a:cxn ang="0">
                  <a:pos x="T0" y="T1"/>
                </a:cxn>
                <a:cxn ang="0">
                  <a:pos x="T2" y="T3"/>
                </a:cxn>
                <a:cxn ang="0">
                  <a:pos x="T4" y="T5"/>
                </a:cxn>
                <a:cxn ang="0">
                  <a:pos x="T6" y="T7"/>
                </a:cxn>
                <a:cxn ang="0">
                  <a:pos x="T8" y="T9"/>
                </a:cxn>
              </a:cxnLst>
              <a:rect l="0" t="0" r="r" b="b"/>
              <a:pathLst>
                <a:path w="218" h="90">
                  <a:moveTo>
                    <a:pt x="218" y="0"/>
                  </a:moveTo>
                  <a:lnTo>
                    <a:pt x="0" y="90"/>
                  </a:lnTo>
                  <a:lnTo>
                    <a:pt x="0" y="90"/>
                  </a:lnTo>
                  <a:lnTo>
                    <a:pt x="218" y="0"/>
                  </a:lnTo>
                  <a:lnTo>
                    <a:pt x="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41"/>
            <p:cNvSpPr/>
            <p:nvPr/>
          </p:nvSpPr>
          <p:spPr bwMode="auto">
            <a:xfrm>
              <a:off x="6438901" y="1085850"/>
              <a:ext cx="868363" cy="1052513"/>
            </a:xfrm>
            <a:custGeom>
              <a:avLst/>
              <a:gdLst>
                <a:gd name="T0" fmla="*/ 37 w 236"/>
                <a:gd name="T1" fmla="*/ 0 h 286"/>
                <a:gd name="T2" fmla="*/ 21 w 236"/>
                <a:gd name="T3" fmla="*/ 4 h 286"/>
                <a:gd name="T4" fmla="*/ 0 w 236"/>
                <a:gd name="T5" fmla="*/ 13 h 286"/>
                <a:gd name="T6" fmla="*/ 0 w 236"/>
                <a:gd name="T7" fmla="*/ 12 h 286"/>
                <a:gd name="T8" fmla="*/ 14 w 236"/>
                <a:gd name="T9" fmla="*/ 42 h 286"/>
                <a:gd name="T10" fmla="*/ 53 w 236"/>
                <a:gd name="T11" fmla="*/ 137 h 286"/>
                <a:gd name="T12" fmla="*/ 62 w 236"/>
                <a:gd name="T13" fmla="*/ 151 h 286"/>
                <a:gd name="T14" fmla="*/ 142 w 236"/>
                <a:gd name="T15" fmla="*/ 286 h 286"/>
                <a:gd name="T16" fmla="*/ 236 w 236"/>
                <a:gd name="T17" fmla="*/ 247 h 286"/>
                <a:gd name="T18" fmla="*/ 114 w 236"/>
                <a:gd name="T19" fmla="*/ 128 h 286"/>
                <a:gd name="T20" fmla="*/ 103 w 236"/>
                <a:gd name="T21" fmla="*/ 116 h 286"/>
                <a:gd name="T22" fmla="*/ 64 w 236"/>
                <a:gd name="T23" fmla="*/ 21 h 286"/>
                <a:gd name="T24" fmla="*/ 37 w 236"/>
                <a:gd name="T25"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86">
                  <a:moveTo>
                    <a:pt x="37" y="0"/>
                  </a:moveTo>
                  <a:cubicBezTo>
                    <a:pt x="31" y="0"/>
                    <a:pt x="26" y="2"/>
                    <a:pt x="21" y="4"/>
                  </a:cubicBezTo>
                  <a:cubicBezTo>
                    <a:pt x="0" y="13"/>
                    <a:pt x="0" y="13"/>
                    <a:pt x="0" y="13"/>
                  </a:cubicBezTo>
                  <a:cubicBezTo>
                    <a:pt x="0" y="12"/>
                    <a:pt x="0" y="12"/>
                    <a:pt x="0" y="12"/>
                  </a:cubicBezTo>
                  <a:cubicBezTo>
                    <a:pt x="3" y="12"/>
                    <a:pt x="7" y="26"/>
                    <a:pt x="14" y="42"/>
                  </a:cubicBezTo>
                  <a:cubicBezTo>
                    <a:pt x="53" y="137"/>
                    <a:pt x="53" y="137"/>
                    <a:pt x="53" y="137"/>
                  </a:cubicBezTo>
                  <a:cubicBezTo>
                    <a:pt x="62" y="151"/>
                    <a:pt x="62" y="151"/>
                    <a:pt x="62" y="151"/>
                  </a:cubicBezTo>
                  <a:cubicBezTo>
                    <a:pt x="142" y="286"/>
                    <a:pt x="142" y="286"/>
                    <a:pt x="142" y="286"/>
                  </a:cubicBezTo>
                  <a:cubicBezTo>
                    <a:pt x="236" y="247"/>
                    <a:pt x="236" y="247"/>
                    <a:pt x="236" y="247"/>
                  </a:cubicBezTo>
                  <a:cubicBezTo>
                    <a:pt x="114" y="128"/>
                    <a:pt x="114" y="128"/>
                    <a:pt x="114" y="128"/>
                  </a:cubicBezTo>
                  <a:cubicBezTo>
                    <a:pt x="103" y="116"/>
                    <a:pt x="103" y="116"/>
                    <a:pt x="103" y="116"/>
                  </a:cubicBezTo>
                  <a:cubicBezTo>
                    <a:pt x="64" y="21"/>
                    <a:pt x="64" y="21"/>
                    <a:pt x="64" y="21"/>
                  </a:cubicBezTo>
                  <a:cubicBezTo>
                    <a:pt x="57" y="5"/>
                    <a:pt x="47" y="0"/>
                    <a:pt x="37" y="0"/>
                  </a:cubicBezTo>
                </a:path>
              </a:pathLst>
            </a:custGeom>
            <a:solidFill>
              <a:srgbClr val="39709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2"/>
            <p:cNvSpPr/>
            <p:nvPr/>
          </p:nvSpPr>
          <p:spPr bwMode="auto">
            <a:xfrm>
              <a:off x="4267201" y="3617913"/>
              <a:ext cx="1135063" cy="1263650"/>
            </a:xfrm>
            <a:custGeom>
              <a:avLst/>
              <a:gdLst>
                <a:gd name="T0" fmla="*/ 309 w 309"/>
                <a:gd name="T1" fmla="*/ 155 h 343"/>
                <a:gd name="T2" fmla="*/ 272 w 309"/>
                <a:gd name="T3" fmla="*/ 254 h 343"/>
                <a:gd name="T4" fmla="*/ 272 w 309"/>
                <a:gd name="T5" fmla="*/ 254 h 343"/>
                <a:gd name="T6" fmla="*/ 272 w 309"/>
                <a:gd name="T7" fmla="*/ 254 h 343"/>
                <a:gd name="T8" fmla="*/ 271 w 309"/>
                <a:gd name="T9" fmla="*/ 255 h 343"/>
                <a:gd name="T10" fmla="*/ 271 w 309"/>
                <a:gd name="T11" fmla="*/ 256 h 343"/>
                <a:gd name="T12" fmla="*/ 226 w 309"/>
                <a:gd name="T13" fmla="*/ 343 h 343"/>
                <a:gd name="T14" fmla="*/ 83 w 309"/>
                <a:gd name="T15" fmla="*/ 343 h 343"/>
                <a:gd name="T16" fmla="*/ 38 w 309"/>
                <a:gd name="T17" fmla="*/ 256 h 343"/>
                <a:gd name="T18" fmla="*/ 37 w 309"/>
                <a:gd name="T19" fmla="*/ 255 h 343"/>
                <a:gd name="T20" fmla="*/ 36 w 309"/>
                <a:gd name="T21" fmla="*/ 254 h 343"/>
                <a:gd name="T22" fmla="*/ 36 w 309"/>
                <a:gd name="T23" fmla="*/ 254 h 343"/>
                <a:gd name="T24" fmla="*/ 36 w 309"/>
                <a:gd name="T25" fmla="*/ 254 h 343"/>
                <a:gd name="T26" fmla="*/ 0 w 309"/>
                <a:gd name="T27" fmla="*/ 155 h 343"/>
                <a:gd name="T28" fmla="*/ 154 w 309"/>
                <a:gd name="T29" fmla="*/ 0 h 343"/>
                <a:gd name="T30" fmla="*/ 309 w 309"/>
                <a:gd name="T31" fmla="*/ 155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9" h="343">
                  <a:moveTo>
                    <a:pt x="309" y="155"/>
                  </a:moveTo>
                  <a:cubicBezTo>
                    <a:pt x="309" y="192"/>
                    <a:pt x="295" y="227"/>
                    <a:pt x="272" y="254"/>
                  </a:cubicBezTo>
                  <a:cubicBezTo>
                    <a:pt x="272" y="254"/>
                    <a:pt x="272" y="254"/>
                    <a:pt x="272" y="254"/>
                  </a:cubicBezTo>
                  <a:cubicBezTo>
                    <a:pt x="272" y="254"/>
                    <a:pt x="272" y="254"/>
                    <a:pt x="272" y="254"/>
                  </a:cubicBezTo>
                  <a:cubicBezTo>
                    <a:pt x="271" y="255"/>
                    <a:pt x="271" y="255"/>
                    <a:pt x="271" y="255"/>
                  </a:cubicBezTo>
                  <a:cubicBezTo>
                    <a:pt x="271" y="256"/>
                    <a:pt x="271" y="256"/>
                    <a:pt x="271" y="256"/>
                  </a:cubicBezTo>
                  <a:cubicBezTo>
                    <a:pt x="254" y="277"/>
                    <a:pt x="255" y="343"/>
                    <a:pt x="226" y="343"/>
                  </a:cubicBezTo>
                  <a:cubicBezTo>
                    <a:pt x="83" y="343"/>
                    <a:pt x="83" y="343"/>
                    <a:pt x="83" y="343"/>
                  </a:cubicBezTo>
                  <a:cubicBezTo>
                    <a:pt x="54" y="343"/>
                    <a:pt x="55" y="277"/>
                    <a:pt x="38" y="256"/>
                  </a:cubicBezTo>
                  <a:cubicBezTo>
                    <a:pt x="37" y="255"/>
                    <a:pt x="37" y="255"/>
                    <a:pt x="37" y="255"/>
                  </a:cubicBezTo>
                  <a:cubicBezTo>
                    <a:pt x="36" y="254"/>
                    <a:pt x="36" y="254"/>
                    <a:pt x="36" y="254"/>
                  </a:cubicBezTo>
                  <a:cubicBezTo>
                    <a:pt x="36" y="254"/>
                    <a:pt x="36" y="254"/>
                    <a:pt x="36" y="254"/>
                  </a:cubicBezTo>
                  <a:cubicBezTo>
                    <a:pt x="36" y="254"/>
                    <a:pt x="36" y="254"/>
                    <a:pt x="36" y="254"/>
                  </a:cubicBezTo>
                  <a:cubicBezTo>
                    <a:pt x="13" y="227"/>
                    <a:pt x="0" y="192"/>
                    <a:pt x="0" y="155"/>
                  </a:cubicBezTo>
                  <a:cubicBezTo>
                    <a:pt x="0" y="69"/>
                    <a:pt x="69" y="0"/>
                    <a:pt x="154" y="0"/>
                  </a:cubicBezTo>
                  <a:cubicBezTo>
                    <a:pt x="239" y="0"/>
                    <a:pt x="309" y="69"/>
                    <a:pt x="309" y="155"/>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43" name="Rectangle 43"/>
            <p:cNvSpPr>
              <a:spLocks noChangeArrowheads="1"/>
            </p:cNvSpPr>
            <p:nvPr/>
          </p:nvSpPr>
          <p:spPr bwMode="auto">
            <a:xfrm>
              <a:off x="5267326" y="4552950"/>
              <a:ext cx="1588" cy="15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 name="Rectangle 44"/>
            <p:cNvSpPr>
              <a:spLocks noChangeArrowheads="1"/>
            </p:cNvSpPr>
            <p:nvPr/>
          </p:nvSpPr>
          <p:spPr bwMode="auto">
            <a:xfrm>
              <a:off x="4398963" y="4552950"/>
              <a:ext cx="1588" cy="15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 name="Freeform 45"/>
            <p:cNvSpPr/>
            <p:nvPr/>
          </p:nvSpPr>
          <p:spPr bwMode="auto">
            <a:xfrm>
              <a:off x="4398963" y="4552950"/>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6"/>
            <p:cNvSpPr/>
            <p:nvPr/>
          </p:nvSpPr>
          <p:spPr bwMode="auto">
            <a:xfrm>
              <a:off x="4672013" y="5208588"/>
              <a:ext cx="322263" cy="66675"/>
            </a:xfrm>
            <a:custGeom>
              <a:avLst/>
              <a:gdLst>
                <a:gd name="T0" fmla="*/ 203 w 203"/>
                <a:gd name="T1" fmla="*/ 0 h 42"/>
                <a:gd name="T2" fmla="*/ 180 w 203"/>
                <a:gd name="T3" fmla="*/ 42 h 42"/>
                <a:gd name="T4" fmla="*/ 25 w 203"/>
                <a:gd name="T5" fmla="*/ 42 h 42"/>
                <a:gd name="T6" fmla="*/ 0 w 203"/>
                <a:gd name="T7" fmla="*/ 0 h 42"/>
                <a:gd name="T8" fmla="*/ 203 w 203"/>
                <a:gd name="T9" fmla="*/ 0 h 42"/>
              </a:gdLst>
              <a:ahLst/>
              <a:cxnLst>
                <a:cxn ang="0">
                  <a:pos x="T0" y="T1"/>
                </a:cxn>
                <a:cxn ang="0">
                  <a:pos x="T2" y="T3"/>
                </a:cxn>
                <a:cxn ang="0">
                  <a:pos x="T4" y="T5"/>
                </a:cxn>
                <a:cxn ang="0">
                  <a:pos x="T6" y="T7"/>
                </a:cxn>
                <a:cxn ang="0">
                  <a:pos x="T8" y="T9"/>
                </a:cxn>
              </a:cxnLst>
              <a:rect l="0" t="0" r="r" b="b"/>
              <a:pathLst>
                <a:path w="203" h="42">
                  <a:moveTo>
                    <a:pt x="203" y="0"/>
                  </a:moveTo>
                  <a:lnTo>
                    <a:pt x="180" y="42"/>
                  </a:lnTo>
                  <a:lnTo>
                    <a:pt x="25" y="42"/>
                  </a:lnTo>
                  <a:lnTo>
                    <a:pt x="0" y="0"/>
                  </a:lnTo>
                  <a:lnTo>
                    <a:pt x="203" y="0"/>
                  </a:lnTo>
                  <a:close/>
                </a:path>
              </a:pathLst>
            </a:custGeom>
            <a:solidFill>
              <a:srgbClr val="4A77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7"/>
            <p:cNvSpPr/>
            <p:nvPr/>
          </p:nvSpPr>
          <p:spPr bwMode="auto">
            <a:xfrm>
              <a:off x="4672013" y="5208588"/>
              <a:ext cx="322263" cy="66675"/>
            </a:xfrm>
            <a:custGeom>
              <a:avLst/>
              <a:gdLst>
                <a:gd name="T0" fmla="*/ 203 w 203"/>
                <a:gd name="T1" fmla="*/ 0 h 42"/>
                <a:gd name="T2" fmla="*/ 180 w 203"/>
                <a:gd name="T3" fmla="*/ 42 h 42"/>
                <a:gd name="T4" fmla="*/ 25 w 203"/>
                <a:gd name="T5" fmla="*/ 42 h 42"/>
                <a:gd name="T6" fmla="*/ 0 w 203"/>
                <a:gd name="T7" fmla="*/ 0 h 42"/>
                <a:gd name="T8" fmla="*/ 203 w 203"/>
                <a:gd name="T9" fmla="*/ 0 h 42"/>
              </a:gdLst>
              <a:ahLst/>
              <a:cxnLst>
                <a:cxn ang="0">
                  <a:pos x="T0" y="T1"/>
                </a:cxn>
                <a:cxn ang="0">
                  <a:pos x="T2" y="T3"/>
                </a:cxn>
                <a:cxn ang="0">
                  <a:pos x="T4" y="T5"/>
                </a:cxn>
                <a:cxn ang="0">
                  <a:pos x="T6" y="T7"/>
                </a:cxn>
                <a:cxn ang="0">
                  <a:pos x="T8" y="T9"/>
                </a:cxn>
              </a:cxnLst>
              <a:rect l="0" t="0" r="r" b="b"/>
              <a:pathLst>
                <a:path w="203" h="42">
                  <a:moveTo>
                    <a:pt x="203" y="0"/>
                  </a:moveTo>
                  <a:lnTo>
                    <a:pt x="180" y="42"/>
                  </a:lnTo>
                  <a:lnTo>
                    <a:pt x="25" y="42"/>
                  </a:lnTo>
                  <a:lnTo>
                    <a:pt x="0" y="0"/>
                  </a:lnTo>
                  <a:lnTo>
                    <a:pt x="2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8"/>
            <p:cNvSpPr/>
            <p:nvPr/>
          </p:nvSpPr>
          <p:spPr bwMode="auto">
            <a:xfrm>
              <a:off x="4887913" y="4267200"/>
              <a:ext cx="144463" cy="631825"/>
            </a:xfrm>
            <a:custGeom>
              <a:avLst/>
              <a:gdLst>
                <a:gd name="T0" fmla="*/ 42 w 91"/>
                <a:gd name="T1" fmla="*/ 398 h 398"/>
                <a:gd name="T2" fmla="*/ 0 w 91"/>
                <a:gd name="T3" fmla="*/ 394 h 398"/>
                <a:gd name="T4" fmla="*/ 49 w 91"/>
                <a:gd name="T5" fmla="*/ 0 h 398"/>
                <a:gd name="T6" fmla="*/ 91 w 91"/>
                <a:gd name="T7" fmla="*/ 4 h 398"/>
                <a:gd name="T8" fmla="*/ 42 w 91"/>
                <a:gd name="T9" fmla="*/ 398 h 398"/>
              </a:gdLst>
              <a:ahLst/>
              <a:cxnLst>
                <a:cxn ang="0">
                  <a:pos x="T0" y="T1"/>
                </a:cxn>
                <a:cxn ang="0">
                  <a:pos x="T2" y="T3"/>
                </a:cxn>
                <a:cxn ang="0">
                  <a:pos x="T4" y="T5"/>
                </a:cxn>
                <a:cxn ang="0">
                  <a:pos x="T6" y="T7"/>
                </a:cxn>
                <a:cxn ang="0">
                  <a:pos x="T8" y="T9"/>
                </a:cxn>
              </a:cxnLst>
              <a:rect l="0" t="0" r="r" b="b"/>
              <a:pathLst>
                <a:path w="91" h="398">
                  <a:moveTo>
                    <a:pt x="42" y="398"/>
                  </a:moveTo>
                  <a:lnTo>
                    <a:pt x="0" y="394"/>
                  </a:lnTo>
                  <a:lnTo>
                    <a:pt x="49" y="0"/>
                  </a:lnTo>
                  <a:lnTo>
                    <a:pt x="91" y="4"/>
                  </a:lnTo>
                  <a:lnTo>
                    <a:pt x="42" y="398"/>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9"/>
            <p:cNvSpPr/>
            <p:nvPr/>
          </p:nvSpPr>
          <p:spPr bwMode="auto">
            <a:xfrm>
              <a:off x="4627563" y="4267200"/>
              <a:ext cx="146050" cy="631825"/>
            </a:xfrm>
            <a:custGeom>
              <a:avLst/>
              <a:gdLst>
                <a:gd name="T0" fmla="*/ 49 w 92"/>
                <a:gd name="T1" fmla="*/ 398 h 398"/>
                <a:gd name="T2" fmla="*/ 92 w 92"/>
                <a:gd name="T3" fmla="*/ 394 h 398"/>
                <a:gd name="T4" fmla="*/ 44 w 92"/>
                <a:gd name="T5" fmla="*/ 0 h 398"/>
                <a:gd name="T6" fmla="*/ 0 w 92"/>
                <a:gd name="T7" fmla="*/ 4 h 398"/>
                <a:gd name="T8" fmla="*/ 49 w 92"/>
                <a:gd name="T9" fmla="*/ 398 h 398"/>
              </a:gdLst>
              <a:ahLst/>
              <a:cxnLst>
                <a:cxn ang="0">
                  <a:pos x="T0" y="T1"/>
                </a:cxn>
                <a:cxn ang="0">
                  <a:pos x="T2" y="T3"/>
                </a:cxn>
                <a:cxn ang="0">
                  <a:pos x="T4" y="T5"/>
                </a:cxn>
                <a:cxn ang="0">
                  <a:pos x="T6" y="T7"/>
                </a:cxn>
                <a:cxn ang="0">
                  <a:pos x="T8" y="T9"/>
                </a:cxn>
              </a:cxnLst>
              <a:rect l="0" t="0" r="r" b="b"/>
              <a:pathLst>
                <a:path w="92" h="398">
                  <a:moveTo>
                    <a:pt x="49" y="398"/>
                  </a:moveTo>
                  <a:lnTo>
                    <a:pt x="92" y="394"/>
                  </a:lnTo>
                  <a:lnTo>
                    <a:pt x="44" y="0"/>
                  </a:lnTo>
                  <a:lnTo>
                    <a:pt x="0" y="4"/>
                  </a:lnTo>
                  <a:lnTo>
                    <a:pt x="49" y="398"/>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50"/>
            <p:cNvSpPr/>
            <p:nvPr/>
          </p:nvSpPr>
          <p:spPr bwMode="auto">
            <a:xfrm>
              <a:off x="4627563" y="4267200"/>
              <a:ext cx="146050" cy="631825"/>
            </a:xfrm>
            <a:custGeom>
              <a:avLst/>
              <a:gdLst>
                <a:gd name="T0" fmla="*/ 49 w 92"/>
                <a:gd name="T1" fmla="*/ 398 h 398"/>
                <a:gd name="T2" fmla="*/ 92 w 92"/>
                <a:gd name="T3" fmla="*/ 394 h 398"/>
                <a:gd name="T4" fmla="*/ 44 w 92"/>
                <a:gd name="T5" fmla="*/ 0 h 398"/>
                <a:gd name="T6" fmla="*/ 0 w 92"/>
                <a:gd name="T7" fmla="*/ 4 h 398"/>
                <a:gd name="T8" fmla="*/ 49 w 92"/>
                <a:gd name="T9" fmla="*/ 398 h 398"/>
              </a:gdLst>
              <a:ahLst/>
              <a:cxnLst>
                <a:cxn ang="0">
                  <a:pos x="T0" y="T1"/>
                </a:cxn>
                <a:cxn ang="0">
                  <a:pos x="T2" y="T3"/>
                </a:cxn>
                <a:cxn ang="0">
                  <a:pos x="T4" y="T5"/>
                </a:cxn>
                <a:cxn ang="0">
                  <a:pos x="T6" y="T7"/>
                </a:cxn>
                <a:cxn ang="0">
                  <a:pos x="T8" y="T9"/>
                </a:cxn>
              </a:cxnLst>
              <a:rect l="0" t="0" r="r" b="b"/>
              <a:pathLst>
                <a:path w="92" h="398">
                  <a:moveTo>
                    <a:pt x="49" y="398"/>
                  </a:moveTo>
                  <a:lnTo>
                    <a:pt x="92" y="394"/>
                  </a:lnTo>
                  <a:lnTo>
                    <a:pt x="44" y="0"/>
                  </a:lnTo>
                  <a:lnTo>
                    <a:pt x="0" y="4"/>
                  </a:lnTo>
                  <a:lnTo>
                    <a:pt x="49" y="3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Rectangle 51"/>
            <p:cNvSpPr>
              <a:spLocks noChangeArrowheads="1"/>
            </p:cNvSpPr>
            <p:nvPr/>
          </p:nvSpPr>
          <p:spPr bwMode="auto">
            <a:xfrm>
              <a:off x="4549776" y="4881563"/>
              <a:ext cx="5667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 name="Rectangle 52"/>
            <p:cNvSpPr>
              <a:spLocks noChangeArrowheads="1"/>
            </p:cNvSpPr>
            <p:nvPr/>
          </p:nvSpPr>
          <p:spPr bwMode="auto">
            <a:xfrm>
              <a:off x="4549776" y="4881563"/>
              <a:ext cx="5667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 name="Freeform 53"/>
            <p:cNvSpPr/>
            <p:nvPr/>
          </p:nvSpPr>
          <p:spPr bwMode="auto">
            <a:xfrm>
              <a:off x="4594226" y="4052888"/>
              <a:ext cx="458788" cy="239713"/>
            </a:xfrm>
            <a:custGeom>
              <a:avLst/>
              <a:gdLst>
                <a:gd name="T0" fmla="*/ 24 w 125"/>
                <a:gd name="T1" fmla="*/ 56 h 65"/>
                <a:gd name="T2" fmla="*/ 17 w 125"/>
                <a:gd name="T3" fmla="*/ 28 h 65"/>
                <a:gd name="T4" fmla="*/ 44 w 125"/>
                <a:gd name="T5" fmla="*/ 25 h 65"/>
                <a:gd name="T6" fmla="*/ 49 w 125"/>
                <a:gd name="T7" fmla="*/ 41 h 65"/>
                <a:gd name="T8" fmla="*/ 54 w 125"/>
                <a:gd name="T9" fmla="*/ 36 h 65"/>
                <a:gd name="T10" fmla="*/ 54 w 125"/>
                <a:gd name="T11" fmla="*/ 16 h 65"/>
                <a:gd name="T12" fmla="*/ 77 w 125"/>
                <a:gd name="T13" fmla="*/ 23 h 65"/>
                <a:gd name="T14" fmla="*/ 81 w 125"/>
                <a:gd name="T15" fmla="*/ 39 h 65"/>
                <a:gd name="T16" fmla="*/ 88 w 125"/>
                <a:gd name="T17" fmla="*/ 39 h 65"/>
                <a:gd name="T18" fmla="*/ 108 w 125"/>
                <a:gd name="T19" fmla="*/ 30 h 65"/>
                <a:gd name="T20" fmla="*/ 105 w 125"/>
                <a:gd name="T21" fmla="*/ 55 h 65"/>
                <a:gd name="T22" fmla="*/ 115 w 125"/>
                <a:gd name="T23" fmla="*/ 58 h 65"/>
                <a:gd name="T24" fmla="*/ 97 w 125"/>
                <a:gd name="T25" fmla="*/ 13 h 65"/>
                <a:gd name="T26" fmla="*/ 75 w 125"/>
                <a:gd name="T27" fmla="*/ 35 h 65"/>
                <a:gd name="T28" fmla="*/ 89 w 125"/>
                <a:gd name="T29" fmla="*/ 44 h 65"/>
                <a:gd name="T30" fmla="*/ 85 w 125"/>
                <a:gd name="T31" fmla="*/ 14 h 65"/>
                <a:gd name="T32" fmla="*/ 53 w 125"/>
                <a:gd name="T33" fmla="*/ 6 h 65"/>
                <a:gd name="T34" fmla="*/ 56 w 125"/>
                <a:gd name="T35" fmla="*/ 43 h 65"/>
                <a:gd name="T36" fmla="*/ 61 w 125"/>
                <a:gd name="T37" fmla="*/ 38 h 65"/>
                <a:gd name="T38" fmla="*/ 22 w 125"/>
                <a:gd name="T39" fmla="*/ 13 h 65"/>
                <a:gd name="T40" fmla="*/ 12 w 125"/>
                <a:gd name="T41" fmla="*/ 61 h 65"/>
                <a:gd name="T42" fmla="*/ 24 w 125"/>
                <a:gd name="T43"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5" h="65">
                  <a:moveTo>
                    <a:pt x="24" y="56"/>
                  </a:moveTo>
                  <a:cubicBezTo>
                    <a:pt x="18" y="47"/>
                    <a:pt x="13" y="38"/>
                    <a:pt x="17" y="28"/>
                  </a:cubicBezTo>
                  <a:cubicBezTo>
                    <a:pt x="30" y="17"/>
                    <a:pt x="39" y="17"/>
                    <a:pt x="44" y="25"/>
                  </a:cubicBezTo>
                  <a:cubicBezTo>
                    <a:pt x="47" y="30"/>
                    <a:pt x="48" y="36"/>
                    <a:pt x="49" y="41"/>
                  </a:cubicBezTo>
                  <a:cubicBezTo>
                    <a:pt x="50" y="39"/>
                    <a:pt x="52" y="38"/>
                    <a:pt x="54" y="36"/>
                  </a:cubicBezTo>
                  <a:cubicBezTo>
                    <a:pt x="45" y="38"/>
                    <a:pt x="54" y="18"/>
                    <a:pt x="54" y="16"/>
                  </a:cubicBezTo>
                  <a:cubicBezTo>
                    <a:pt x="62" y="3"/>
                    <a:pt x="73" y="18"/>
                    <a:pt x="77" y="23"/>
                  </a:cubicBezTo>
                  <a:cubicBezTo>
                    <a:pt x="77" y="23"/>
                    <a:pt x="84" y="38"/>
                    <a:pt x="81" y="39"/>
                  </a:cubicBezTo>
                  <a:cubicBezTo>
                    <a:pt x="83" y="39"/>
                    <a:pt x="86" y="39"/>
                    <a:pt x="88" y="39"/>
                  </a:cubicBezTo>
                  <a:cubicBezTo>
                    <a:pt x="83" y="36"/>
                    <a:pt x="100" y="8"/>
                    <a:pt x="108" y="30"/>
                  </a:cubicBezTo>
                  <a:cubicBezTo>
                    <a:pt x="111" y="38"/>
                    <a:pt x="110" y="49"/>
                    <a:pt x="105" y="55"/>
                  </a:cubicBezTo>
                  <a:cubicBezTo>
                    <a:pt x="100" y="61"/>
                    <a:pt x="112" y="62"/>
                    <a:pt x="115" y="58"/>
                  </a:cubicBezTo>
                  <a:cubicBezTo>
                    <a:pt x="125" y="44"/>
                    <a:pt x="124" y="4"/>
                    <a:pt x="97" y="13"/>
                  </a:cubicBezTo>
                  <a:cubicBezTo>
                    <a:pt x="87" y="17"/>
                    <a:pt x="78" y="25"/>
                    <a:pt x="75" y="35"/>
                  </a:cubicBezTo>
                  <a:cubicBezTo>
                    <a:pt x="72" y="45"/>
                    <a:pt x="82" y="49"/>
                    <a:pt x="89" y="44"/>
                  </a:cubicBezTo>
                  <a:cubicBezTo>
                    <a:pt x="99" y="37"/>
                    <a:pt x="90" y="21"/>
                    <a:pt x="85" y="14"/>
                  </a:cubicBezTo>
                  <a:cubicBezTo>
                    <a:pt x="77" y="3"/>
                    <a:pt x="64" y="0"/>
                    <a:pt x="53" y="6"/>
                  </a:cubicBezTo>
                  <a:cubicBezTo>
                    <a:pt x="36" y="13"/>
                    <a:pt x="29" y="51"/>
                    <a:pt x="56" y="43"/>
                  </a:cubicBezTo>
                  <a:cubicBezTo>
                    <a:pt x="58" y="42"/>
                    <a:pt x="61" y="41"/>
                    <a:pt x="61" y="38"/>
                  </a:cubicBezTo>
                  <a:cubicBezTo>
                    <a:pt x="58" y="18"/>
                    <a:pt x="43" y="4"/>
                    <a:pt x="22" y="13"/>
                  </a:cubicBezTo>
                  <a:cubicBezTo>
                    <a:pt x="0" y="23"/>
                    <a:pt x="0" y="42"/>
                    <a:pt x="12" y="61"/>
                  </a:cubicBezTo>
                  <a:cubicBezTo>
                    <a:pt x="15" y="65"/>
                    <a:pt x="27" y="60"/>
                    <a:pt x="24" y="56"/>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54"/>
            <p:cNvSpPr>
              <a:spLocks noEditPoints="1"/>
            </p:cNvSpPr>
            <p:nvPr/>
          </p:nvSpPr>
          <p:spPr bwMode="auto">
            <a:xfrm>
              <a:off x="4549776" y="4929188"/>
              <a:ext cx="566738" cy="58738"/>
            </a:xfrm>
            <a:custGeom>
              <a:avLst/>
              <a:gdLst>
                <a:gd name="T0" fmla="*/ 0 w 357"/>
                <a:gd name="T1" fmla="*/ 0 h 37"/>
                <a:gd name="T2" fmla="*/ 0 w 357"/>
                <a:gd name="T3" fmla="*/ 0 h 37"/>
                <a:gd name="T4" fmla="*/ 0 w 357"/>
                <a:gd name="T5" fmla="*/ 37 h 37"/>
                <a:gd name="T6" fmla="*/ 0 w 357"/>
                <a:gd name="T7" fmla="*/ 37 h 37"/>
                <a:gd name="T8" fmla="*/ 0 w 357"/>
                <a:gd name="T9" fmla="*/ 0 h 37"/>
                <a:gd name="T10" fmla="*/ 357 w 357"/>
                <a:gd name="T11" fmla="*/ 0 h 37"/>
                <a:gd name="T12" fmla="*/ 179 w 357"/>
                <a:gd name="T13" fmla="*/ 0 h 37"/>
                <a:gd name="T14" fmla="*/ 179 w 357"/>
                <a:gd name="T15" fmla="*/ 37 h 37"/>
                <a:gd name="T16" fmla="*/ 357 w 357"/>
                <a:gd name="T17" fmla="*/ 37 h 37"/>
                <a:gd name="T18" fmla="*/ 357 w 357"/>
                <a:gd name="T1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37">
                  <a:moveTo>
                    <a:pt x="0" y="0"/>
                  </a:moveTo>
                  <a:lnTo>
                    <a:pt x="0" y="0"/>
                  </a:lnTo>
                  <a:lnTo>
                    <a:pt x="0" y="37"/>
                  </a:lnTo>
                  <a:lnTo>
                    <a:pt x="0" y="37"/>
                  </a:lnTo>
                  <a:lnTo>
                    <a:pt x="0" y="0"/>
                  </a:lnTo>
                  <a:close/>
                  <a:moveTo>
                    <a:pt x="357" y="0"/>
                  </a:moveTo>
                  <a:lnTo>
                    <a:pt x="179" y="0"/>
                  </a:lnTo>
                  <a:lnTo>
                    <a:pt x="179" y="37"/>
                  </a:lnTo>
                  <a:lnTo>
                    <a:pt x="357" y="37"/>
                  </a:lnTo>
                  <a:lnTo>
                    <a:pt x="357" y="0"/>
                  </a:lnTo>
                  <a:close/>
                </a:path>
              </a:pathLst>
            </a:custGeom>
            <a:solidFill>
              <a:srgbClr val="ECEC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5"/>
            <p:cNvSpPr>
              <a:spLocks noEditPoints="1"/>
            </p:cNvSpPr>
            <p:nvPr/>
          </p:nvSpPr>
          <p:spPr bwMode="auto">
            <a:xfrm>
              <a:off x="4549776" y="4929188"/>
              <a:ext cx="566738" cy="58738"/>
            </a:xfrm>
            <a:custGeom>
              <a:avLst/>
              <a:gdLst>
                <a:gd name="T0" fmla="*/ 0 w 357"/>
                <a:gd name="T1" fmla="*/ 0 h 37"/>
                <a:gd name="T2" fmla="*/ 0 w 357"/>
                <a:gd name="T3" fmla="*/ 0 h 37"/>
                <a:gd name="T4" fmla="*/ 0 w 357"/>
                <a:gd name="T5" fmla="*/ 37 h 37"/>
                <a:gd name="T6" fmla="*/ 0 w 357"/>
                <a:gd name="T7" fmla="*/ 37 h 37"/>
                <a:gd name="T8" fmla="*/ 0 w 357"/>
                <a:gd name="T9" fmla="*/ 0 h 37"/>
                <a:gd name="T10" fmla="*/ 357 w 357"/>
                <a:gd name="T11" fmla="*/ 0 h 37"/>
                <a:gd name="T12" fmla="*/ 179 w 357"/>
                <a:gd name="T13" fmla="*/ 0 h 37"/>
                <a:gd name="T14" fmla="*/ 179 w 357"/>
                <a:gd name="T15" fmla="*/ 37 h 37"/>
                <a:gd name="T16" fmla="*/ 357 w 357"/>
                <a:gd name="T17" fmla="*/ 37 h 37"/>
                <a:gd name="T18" fmla="*/ 357 w 357"/>
                <a:gd name="T1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37">
                  <a:moveTo>
                    <a:pt x="0" y="0"/>
                  </a:moveTo>
                  <a:lnTo>
                    <a:pt x="0" y="0"/>
                  </a:lnTo>
                  <a:lnTo>
                    <a:pt x="0" y="37"/>
                  </a:lnTo>
                  <a:lnTo>
                    <a:pt x="0" y="37"/>
                  </a:lnTo>
                  <a:lnTo>
                    <a:pt x="0" y="0"/>
                  </a:lnTo>
                  <a:moveTo>
                    <a:pt x="357" y="0"/>
                  </a:moveTo>
                  <a:lnTo>
                    <a:pt x="179" y="0"/>
                  </a:lnTo>
                  <a:lnTo>
                    <a:pt x="179" y="37"/>
                  </a:lnTo>
                  <a:lnTo>
                    <a:pt x="357" y="37"/>
                  </a:lnTo>
                  <a:lnTo>
                    <a:pt x="3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6"/>
            <p:cNvSpPr>
              <a:spLocks noEditPoints="1"/>
            </p:cNvSpPr>
            <p:nvPr/>
          </p:nvSpPr>
          <p:spPr bwMode="auto">
            <a:xfrm>
              <a:off x="4549776" y="5018088"/>
              <a:ext cx="566738" cy="53975"/>
            </a:xfrm>
            <a:custGeom>
              <a:avLst/>
              <a:gdLst>
                <a:gd name="T0" fmla="*/ 0 w 357"/>
                <a:gd name="T1" fmla="*/ 0 h 34"/>
                <a:gd name="T2" fmla="*/ 0 w 357"/>
                <a:gd name="T3" fmla="*/ 0 h 34"/>
                <a:gd name="T4" fmla="*/ 0 w 357"/>
                <a:gd name="T5" fmla="*/ 34 h 34"/>
                <a:gd name="T6" fmla="*/ 0 w 357"/>
                <a:gd name="T7" fmla="*/ 34 h 34"/>
                <a:gd name="T8" fmla="*/ 0 w 357"/>
                <a:gd name="T9" fmla="*/ 0 h 34"/>
                <a:gd name="T10" fmla="*/ 357 w 357"/>
                <a:gd name="T11" fmla="*/ 0 h 34"/>
                <a:gd name="T12" fmla="*/ 179 w 357"/>
                <a:gd name="T13" fmla="*/ 0 h 34"/>
                <a:gd name="T14" fmla="*/ 179 w 357"/>
                <a:gd name="T15" fmla="*/ 34 h 34"/>
                <a:gd name="T16" fmla="*/ 357 w 357"/>
                <a:gd name="T17" fmla="*/ 34 h 34"/>
                <a:gd name="T18" fmla="*/ 357 w 357"/>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34">
                  <a:moveTo>
                    <a:pt x="0" y="0"/>
                  </a:moveTo>
                  <a:lnTo>
                    <a:pt x="0" y="0"/>
                  </a:lnTo>
                  <a:lnTo>
                    <a:pt x="0" y="34"/>
                  </a:lnTo>
                  <a:lnTo>
                    <a:pt x="0" y="34"/>
                  </a:lnTo>
                  <a:lnTo>
                    <a:pt x="0" y="0"/>
                  </a:lnTo>
                  <a:close/>
                  <a:moveTo>
                    <a:pt x="357" y="0"/>
                  </a:moveTo>
                  <a:lnTo>
                    <a:pt x="179" y="0"/>
                  </a:lnTo>
                  <a:lnTo>
                    <a:pt x="179" y="34"/>
                  </a:lnTo>
                  <a:lnTo>
                    <a:pt x="357" y="34"/>
                  </a:lnTo>
                  <a:lnTo>
                    <a:pt x="357" y="0"/>
                  </a:lnTo>
                  <a:close/>
                </a:path>
              </a:pathLst>
            </a:custGeom>
            <a:solidFill>
              <a:srgbClr val="ECEC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7"/>
            <p:cNvSpPr>
              <a:spLocks noEditPoints="1"/>
            </p:cNvSpPr>
            <p:nvPr/>
          </p:nvSpPr>
          <p:spPr bwMode="auto">
            <a:xfrm>
              <a:off x="4549776" y="5018088"/>
              <a:ext cx="566738" cy="53975"/>
            </a:xfrm>
            <a:custGeom>
              <a:avLst/>
              <a:gdLst>
                <a:gd name="T0" fmla="*/ 0 w 357"/>
                <a:gd name="T1" fmla="*/ 0 h 34"/>
                <a:gd name="T2" fmla="*/ 0 w 357"/>
                <a:gd name="T3" fmla="*/ 0 h 34"/>
                <a:gd name="T4" fmla="*/ 0 w 357"/>
                <a:gd name="T5" fmla="*/ 34 h 34"/>
                <a:gd name="T6" fmla="*/ 0 w 357"/>
                <a:gd name="T7" fmla="*/ 34 h 34"/>
                <a:gd name="T8" fmla="*/ 0 w 357"/>
                <a:gd name="T9" fmla="*/ 0 h 34"/>
                <a:gd name="T10" fmla="*/ 357 w 357"/>
                <a:gd name="T11" fmla="*/ 0 h 34"/>
                <a:gd name="T12" fmla="*/ 179 w 357"/>
                <a:gd name="T13" fmla="*/ 0 h 34"/>
                <a:gd name="T14" fmla="*/ 179 w 357"/>
                <a:gd name="T15" fmla="*/ 34 h 34"/>
                <a:gd name="T16" fmla="*/ 357 w 357"/>
                <a:gd name="T17" fmla="*/ 34 h 34"/>
                <a:gd name="T18" fmla="*/ 357 w 357"/>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34">
                  <a:moveTo>
                    <a:pt x="0" y="0"/>
                  </a:moveTo>
                  <a:lnTo>
                    <a:pt x="0" y="0"/>
                  </a:lnTo>
                  <a:lnTo>
                    <a:pt x="0" y="34"/>
                  </a:lnTo>
                  <a:lnTo>
                    <a:pt x="0" y="34"/>
                  </a:lnTo>
                  <a:lnTo>
                    <a:pt x="0" y="0"/>
                  </a:lnTo>
                  <a:moveTo>
                    <a:pt x="357" y="0"/>
                  </a:moveTo>
                  <a:lnTo>
                    <a:pt x="179" y="0"/>
                  </a:lnTo>
                  <a:lnTo>
                    <a:pt x="179" y="34"/>
                  </a:lnTo>
                  <a:lnTo>
                    <a:pt x="357" y="34"/>
                  </a:lnTo>
                  <a:lnTo>
                    <a:pt x="3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8"/>
            <p:cNvSpPr>
              <a:spLocks noEditPoints="1"/>
            </p:cNvSpPr>
            <p:nvPr/>
          </p:nvSpPr>
          <p:spPr bwMode="auto">
            <a:xfrm>
              <a:off x="4549776" y="5102225"/>
              <a:ext cx="566738" cy="58738"/>
            </a:xfrm>
            <a:custGeom>
              <a:avLst/>
              <a:gdLst>
                <a:gd name="T0" fmla="*/ 0 w 357"/>
                <a:gd name="T1" fmla="*/ 0 h 37"/>
                <a:gd name="T2" fmla="*/ 0 w 357"/>
                <a:gd name="T3" fmla="*/ 0 h 37"/>
                <a:gd name="T4" fmla="*/ 0 w 357"/>
                <a:gd name="T5" fmla="*/ 37 h 37"/>
                <a:gd name="T6" fmla="*/ 0 w 357"/>
                <a:gd name="T7" fmla="*/ 37 h 37"/>
                <a:gd name="T8" fmla="*/ 0 w 357"/>
                <a:gd name="T9" fmla="*/ 0 h 37"/>
                <a:gd name="T10" fmla="*/ 357 w 357"/>
                <a:gd name="T11" fmla="*/ 0 h 37"/>
                <a:gd name="T12" fmla="*/ 179 w 357"/>
                <a:gd name="T13" fmla="*/ 0 h 37"/>
                <a:gd name="T14" fmla="*/ 179 w 357"/>
                <a:gd name="T15" fmla="*/ 37 h 37"/>
                <a:gd name="T16" fmla="*/ 357 w 357"/>
                <a:gd name="T17" fmla="*/ 37 h 37"/>
                <a:gd name="T18" fmla="*/ 357 w 357"/>
                <a:gd name="T1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37">
                  <a:moveTo>
                    <a:pt x="0" y="0"/>
                  </a:moveTo>
                  <a:lnTo>
                    <a:pt x="0" y="0"/>
                  </a:lnTo>
                  <a:lnTo>
                    <a:pt x="0" y="37"/>
                  </a:lnTo>
                  <a:lnTo>
                    <a:pt x="0" y="37"/>
                  </a:lnTo>
                  <a:lnTo>
                    <a:pt x="0" y="0"/>
                  </a:lnTo>
                  <a:close/>
                  <a:moveTo>
                    <a:pt x="357" y="0"/>
                  </a:moveTo>
                  <a:lnTo>
                    <a:pt x="179" y="0"/>
                  </a:lnTo>
                  <a:lnTo>
                    <a:pt x="179" y="37"/>
                  </a:lnTo>
                  <a:lnTo>
                    <a:pt x="357" y="37"/>
                  </a:lnTo>
                  <a:lnTo>
                    <a:pt x="357" y="0"/>
                  </a:lnTo>
                  <a:close/>
                </a:path>
              </a:pathLst>
            </a:custGeom>
            <a:solidFill>
              <a:srgbClr val="ECEC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9"/>
            <p:cNvSpPr>
              <a:spLocks noEditPoints="1"/>
            </p:cNvSpPr>
            <p:nvPr/>
          </p:nvSpPr>
          <p:spPr bwMode="auto">
            <a:xfrm>
              <a:off x="4549776" y="5102225"/>
              <a:ext cx="566738" cy="58738"/>
            </a:xfrm>
            <a:custGeom>
              <a:avLst/>
              <a:gdLst>
                <a:gd name="T0" fmla="*/ 0 w 357"/>
                <a:gd name="T1" fmla="*/ 0 h 37"/>
                <a:gd name="T2" fmla="*/ 0 w 357"/>
                <a:gd name="T3" fmla="*/ 0 h 37"/>
                <a:gd name="T4" fmla="*/ 0 w 357"/>
                <a:gd name="T5" fmla="*/ 37 h 37"/>
                <a:gd name="T6" fmla="*/ 0 w 357"/>
                <a:gd name="T7" fmla="*/ 37 h 37"/>
                <a:gd name="T8" fmla="*/ 0 w 357"/>
                <a:gd name="T9" fmla="*/ 0 h 37"/>
                <a:gd name="T10" fmla="*/ 357 w 357"/>
                <a:gd name="T11" fmla="*/ 0 h 37"/>
                <a:gd name="T12" fmla="*/ 179 w 357"/>
                <a:gd name="T13" fmla="*/ 0 h 37"/>
                <a:gd name="T14" fmla="*/ 179 w 357"/>
                <a:gd name="T15" fmla="*/ 37 h 37"/>
                <a:gd name="T16" fmla="*/ 357 w 357"/>
                <a:gd name="T17" fmla="*/ 37 h 37"/>
                <a:gd name="T18" fmla="*/ 357 w 357"/>
                <a:gd name="T1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37">
                  <a:moveTo>
                    <a:pt x="0" y="0"/>
                  </a:moveTo>
                  <a:lnTo>
                    <a:pt x="0" y="0"/>
                  </a:lnTo>
                  <a:lnTo>
                    <a:pt x="0" y="37"/>
                  </a:lnTo>
                  <a:lnTo>
                    <a:pt x="0" y="37"/>
                  </a:lnTo>
                  <a:lnTo>
                    <a:pt x="0" y="0"/>
                  </a:lnTo>
                  <a:moveTo>
                    <a:pt x="357" y="0"/>
                  </a:moveTo>
                  <a:lnTo>
                    <a:pt x="179" y="0"/>
                  </a:lnTo>
                  <a:lnTo>
                    <a:pt x="179" y="37"/>
                  </a:lnTo>
                  <a:lnTo>
                    <a:pt x="357" y="37"/>
                  </a:lnTo>
                  <a:lnTo>
                    <a:pt x="3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60"/>
            <p:cNvSpPr/>
            <p:nvPr/>
          </p:nvSpPr>
          <p:spPr bwMode="auto">
            <a:xfrm>
              <a:off x="4833938" y="36179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AECC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61"/>
            <p:cNvSpPr/>
            <p:nvPr/>
          </p:nvSpPr>
          <p:spPr bwMode="auto">
            <a:xfrm>
              <a:off x="4568826" y="4881563"/>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1" y="0"/>
                    <a:pt x="0" y="0"/>
                    <a:pt x="0" y="0"/>
                  </a:cubicBezTo>
                </a:path>
              </a:pathLst>
            </a:custGeom>
            <a:solidFill>
              <a:srgbClr val="164D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62"/>
            <p:cNvSpPr>
              <a:spLocks noEditPoints="1"/>
            </p:cNvSpPr>
            <p:nvPr/>
          </p:nvSpPr>
          <p:spPr bwMode="auto">
            <a:xfrm>
              <a:off x="4267201" y="3617913"/>
              <a:ext cx="566738" cy="1263650"/>
            </a:xfrm>
            <a:custGeom>
              <a:avLst/>
              <a:gdLst>
                <a:gd name="T0" fmla="*/ 151 w 154"/>
                <a:gd name="T1" fmla="*/ 129 h 343"/>
                <a:gd name="T2" fmla="*/ 143 w 154"/>
                <a:gd name="T3" fmla="*/ 134 h 343"/>
                <a:gd name="T4" fmla="*/ 142 w 154"/>
                <a:gd name="T5" fmla="*/ 137 h 343"/>
                <a:gd name="T6" fmla="*/ 150 w 154"/>
                <a:gd name="T7" fmla="*/ 156 h 343"/>
                <a:gd name="T8" fmla="*/ 145 w 154"/>
                <a:gd name="T9" fmla="*/ 161 h 343"/>
                <a:gd name="T10" fmla="*/ 138 w 154"/>
                <a:gd name="T11" fmla="*/ 162 h 343"/>
                <a:gd name="T12" fmla="*/ 129 w 154"/>
                <a:gd name="T13" fmla="*/ 139 h 343"/>
                <a:gd name="T14" fmla="*/ 123 w 154"/>
                <a:gd name="T15" fmla="*/ 137 h 343"/>
                <a:gd name="T16" fmla="*/ 106 w 154"/>
                <a:gd name="T17" fmla="*/ 146 h 343"/>
                <a:gd name="T18" fmla="*/ 113 w 154"/>
                <a:gd name="T19" fmla="*/ 174 h 343"/>
                <a:gd name="T20" fmla="*/ 113 w 154"/>
                <a:gd name="T21" fmla="*/ 177 h 343"/>
                <a:gd name="T22" fmla="*/ 117 w 154"/>
                <a:gd name="T23" fmla="*/ 176 h 343"/>
                <a:gd name="T24" fmla="*/ 137 w 154"/>
                <a:gd name="T25" fmla="*/ 343 h 343"/>
                <a:gd name="T26" fmla="*/ 154 w 154"/>
                <a:gd name="T27" fmla="*/ 343 h 343"/>
                <a:gd name="T28" fmla="*/ 154 w 154"/>
                <a:gd name="T29" fmla="*/ 130 h 343"/>
                <a:gd name="T30" fmla="*/ 151 w 154"/>
                <a:gd name="T31" fmla="*/ 129 h 343"/>
                <a:gd name="T32" fmla="*/ 154 w 154"/>
                <a:gd name="T33" fmla="*/ 0 h 343"/>
                <a:gd name="T34" fmla="*/ 0 w 154"/>
                <a:gd name="T35" fmla="*/ 155 h 343"/>
                <a:gd name="T36" fmla="*/ 36 w 154"/>
                <a:gd name="T37" fmla="*/ 254 h 343"/>
                <a:gd name="T38" fmla="*/ 36 w 154"/>
                <a:gd name="T39" fmla="*/ 254 h 343"/>
                <a:gd name="T40" fmla="*/ 36 w 154"/>
                <a:gd name="T41" fmla="*/ 254 h 343"/>
                <a:gd name="T42" fmla="*/ 37 w 154"/>
                <a:gd name="T43" fmla="*/ 254 h 343"/>
                <a:gd name="T44" fmla="*/ 37 w 154"/>
                <a:gd name="T45" fmla="*/ 255 h 343"/>
                <a:gd name="T46" fmla="*/ 38 w 154"/>
                <a:gd name="T47" fmla="*/ 256 h 343"/>
                <a:gd name="T48" fmla="*/ 82 w 154"/>
                <a:gd name="T49" fmla="*/ 343 h 343"/>
                <a:gd name="T50" fmla="*/ 83 w 154"/>
                <a:gd name="T51" fmla="*/ 343 h 343"/>
                <a:gd name="T52" fmla="*/ 119 w 154"/>
                <a:gd name="T53" fmla="*/ 343 h 343"/>
                <a:gd name="T54" fmla="*/ 98 w 154"/>
                <a:gd name="T55" fmla="*/ 178 h 343"/>
                <a:gd name="T56" fmla="*/ 101 w 154"/>
                <a:gd name="T57" fmla="*/ 178 h 343"/>
                <a:gd name="T58" fmla="*/ 111 w 154"/>
                <a:gd name="T59" fmla="*/ 131 h 343"/>
                <a:gd name="T60" fmla="*/ 124 w 154"/>
                <a:gd name="T61" fmla="*/ 128 h 343"/>
                <a:gd name="T62" fmla="*/ 134 w 154"/>
                <a:gd name="T63" fmla="*/ 131 h 343"/>
                <a:gd name="T64" fmla="*/ 142 w 154"/>
                <a:gd name="T65" fmla="*/ 124 h 343"/>
                <a:gd name="T66" fmla="*/ 153 w 154"/>
                <a:gd name="T67" fmla="*/ 121 h 343"/>
                <a:gd name="T68" fmla="*/ 154 w 154"/>
                <a:gd name="T69" fmla="*/ 121 h 343"/>
                <a:gd name="T70" fmla="*/ 154 w 154"/>
                <a:gd name="T71" fmla="*/ 0 h 343"/>
                <a:gd name="T72" fmla="*/ 154 w 154"/>
                <a:gd name="T7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4" h="343">
                  <a:moveTo>
                    <a:pt x="151" y="129"/>
                  </a:moveTo>
                  <a:cubicBezTo>
                    <a:pt x="148" y="129"/>
                    <a:pt x="146" y="130"/>
                    <a:pt x="143" y="134"/>
                  </a:cubicBezTo>
                  <a:cubicBezTo>
                    <a:pt x="143" y="134"/>
                    <a:pt x="143" y="136"/>
                    <a:pt x="142" y="137"/>
                  </a:cubicBezTo>
                  <a:cubicBezTo>
                    <a:pt x="146" y="142"/>
                    <a:pt x="149" y="148"/>
                    <a:pt x="150" y="156"/>
                  </a:cubicBezTo>
                  <a:cubicBezTo>
                    <a:pt x="150" y="159"/>
                    <a:pt x="147" y="160"/>
                    <a:pt x="145" y="161"/>
                  </a:cubicBezTo>
                  <a:cubicBezTo>
                    <a:pt x="142" y="162"/>
                    <a:pt x="140" y="162"/>
                    <a:pt x="138" y="162"/>
                  </a:cubicBezTo>
                  <a:cubicBezTo>
                    <a:pt x="127" y="162"/>
                    <a:pt x="125" y="150"/>
                    <a:pt x="129" y="139"/>
                  </a:cubicBezTo>
                  <a:cubicBezTo>
                    <a:pt x="127" y="138"/>
                    <a:pt x="125" y="137"/>
                    <a:pt x="123" y="137"/>
                  </a:cubicBezTo>
                  <a:cubicBezTo>
                    <a:pt x="119" y="137"/>
                    <a:pt x="113" y="140"/>
                    <a:pt x="106" y="146"/>
                  </a:cubicBezTo>
                  <a:cubicBezTo>
                    <a:pt x="102" y="156"/>
                    <a:pt x="107" y="165"/>
                    <a:pt x="113" y="174"/>
                  </a:cubicBezTo>
                  <a:cubicBezTo>
                    <a:pt x="113" y="175"/>
                    <a:pt x="113" y="176"/>
                    <a:pt x="113" y="177"/>
                  </a:cubicBezTo>
                  <a:cubicBezTo>
                    <a:pt x="117" y="176"/>
                    <a:pt x="117" y="176"/>
                    <a:pt x="117" y="176"/>
                  </a:cubicBezTo>
                  <a:cubicBezTo>
                    <a:pt x="137" y="343"/>
                    <a:pt x="137" y="343"/>
                    <a:pt x="137" y="343"/>
                  </a:cubicBezTo>
                  <a:cubicBezTo>
                    <a:pt x="154" y="343"/>
                    <a:pt x="154" y="343"/>
                    <a:pt x="154" y="343"/>
                  </a:cubicBezTo>
                  <a:cubicBezTo>
                    <a:pt x="154" y="130"/>
                    <a:pt x="154" y="130"/>
                    <a:pt x="154" y="130"/>
                  </a:cubicBezTo>
                  <a:cubicBezTo>
                    <a:pt x="153" y="129"/>
                    <a:pt x="152" y="129"/>
                    <a:pt x="151" y="129"/>
                  </a:cubicBezTo>
                  <a:moveTo>
                    <a:pt x="154" y="0"/>
                  </a:moveTo>
                  <a:cubicBezTo>
                    <a:pt x="69" y="0"/>
                    <a:pt x="0" y="69"/>
                    <a:pt x="0" y="155"/>
                  </a:cubicBezTo>
                  <a:cubicBezTo>
                    <a:pt x="0" y="192"/>
                    <a:pt x="14" y="227"/>
                    <a:pt x="36" y="254"/>
                  </a:cubicBezTo>
                  <a:cubicBezTo>
                    <a:pt x="36" y="254"/>
                    <a:pt x="36" y="254"/>
                    <a:pt x="36" y="254"/>
                  </a:cubicBezTo>
                  <a:cubicBezTo>
                    <a:pt x="36" y="254"/>
                    <a:pt x="36" y="254"/>
                    <a:pt x="36" y="254"/>
                  </a:cubicBezTo>
                  <a:cubicBezTo>
                    <a:pt x="37" y="254"/>
                    <a:pt x="37" y="254"/>
                    <a:pt x="37" y="254"/>
                  </a:cubicBezTo>
                  <a:cubicBezTo>
                    <a:pt x="37" y="255"/>
                    <a:pt x="37" y="255"/>
                    <a:pt x="37" y="255"/>
                  </a:cubicBezTo>
                  <a:cubicBezTo>
                    <a:pt x="38" y="256"/>
                    <a:pt x="38" y="256"/>
                    <a:pt x="38" y="256"/>
                  </a:cubicBezTo>
                  <a:cubicBezTo>
                    <a:pt x="55" y="277"/>
                    <a:pt x="54" y="342"/>
                    <a:pt x="82" y="343"/>
                  </a:cubicBezTo>
                  <a:cubicBezTo>
                    <a:pt x="82" y="343"/>
                    <a:pt x="83" y="343"/>
                    <a:pt x="83" y="343"/>
                  </a:cubicBezTo>
                  <a:cubicBezTo>
                    <a:pt x="119" y="343"/>
                    <a:pt x="119" y="343"/>
                    <a:pt x="119" y="343"/>
                  </a:cubicBezTo>
                  <a:cubicBezTo>
                    <a:pt x="98" y="178"/>
                    <a:pt x="98" y="178"/>
                    <a:pt x="98" y="178"/>
                  </a:cubicBezTo>
                  <a:cubicBezTo>
                    <a:pt x="101" y="178"/>
                    <a:pt x="101" y="178"/>
                    <a:pt x="101" y="178"/>
                  </a:cubicBezTo>
                  <a:cubicBezTo>
                    <a:pt x="89" y="160"/>
                    <a:pt x="90" y="141"/>
                    <a:pt x="111" y="131"/>
                  </a:cubicBezTo>
                  <a:cubicBezTo>
                    <a:pt x="116" y="129"/>
                    <a:pt x="120" y="128"/>
                    <a:pt x="124" y="128"/>
                  </a:cubicBezTo>
                  <a:cubicBezTo>
                    <a:pt x="127" y="128"/>
                    <a:pt x="131" y="129"/>
                    <a:pt x="134" y="131"/>
                  </a:cubicBezTo>
                  <a:cubicBezTo>
                    <a:pt x="136" y="128"/>
                    <a:pt x="139" y="125"/>
                    <a:pt x="142" y="124"/>
                  </a:cubicBezTo>
                  <a:cubicBezTo>
                    <a:pt x="146" y="122"/>
                    <a:pt x="149" y="121"/>
                    <a:pt x="153" y="121"/>
                  </a:cubicBezTo>
                  <a:cubicBezTo>
                    <a:pt x="154" y="121"/>
                    <a:pt x="154" y="121"/>
                    <a:pt x="154" y="121"/>
                  </a:cubicBezTo>
                  <a:cubicBezTo>
                    <a:pt x="154" y="0"/>
                    <a:pt x="154" y="0"/>
                    <a:pt x="154" y="0"/>
                  </a:cubicBezTo>
                  <a:cubicBezTo>
                    <a:pt x="154" y="0"/>
                    <a:pt x="154" y="0"/>
                    <a:pt x="154" y="0"/>
                  </a:cubicBezTo>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63" name="Freeform 63"/>
            <p:cNvSpPr/>
            <p:nvPr/>
          </p:nvSpPr>
          <p:spPr bwMode="auto">
            <a:xfrm>
              <a:off x="4627563" y="4267200"/>
              <a:ext cx="142875" cy="614363"/>
            </a:xfrm>
            <a:custGeom>
              <a:avLst/>
              <a:gdLst>
                <a:gd name="T0" fmla="*/ 19 w 39"/>
                <a:gd name="T1" fmla="*/ 0 h 167"/>
                <a:gd name="T2" fmla="*/ 15 w 39"/>
                <a:gd name="T3" fmla="*/ 1 h 167"/>
                <a:gd name="T4" fmla="*/ 7 w 39"/>
                <a:gd name="T5" fmla="*/ 4 h 167"/>
                <a:gd name="T6" fmla="*/ 3 w 39"/>
                <a:gd name="T7" fmla="*/ 3 h 167"/>
                <a:gd name="T8" fmla="*/ 3 w 39"/>
                <a:gd name="T9" fmla="*/ 2 h 167"/>
                <a:gd name="T10" fmla="*/ 0 w 39"/>
                <a:gd name="T11" fmla="*/ 2 h 167"/>
                <a:gd name="T12" fmla="*/ 21 w 39"/>
                <a:gd name="T13" fmla="*/ 167 h 167"/>
                <a:gd name="T14" fmla="*/ 39 w 39"/>
                <a:gd name="T15" fmla="*/ 167 h 167"/>
                <a:gd name="T16" fmla="*/ 19 w 39"/>
                <a:gd name="T1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167">
                  <a:moveTo>
                    <a:pt x="19" y="0"/>
                  </a:moveTo>
                  <a:cubicBezTo>
                    <a:pt x="15" y="1"/>
                    <a:pt x="15" y="1"/>
                    <a:pt x="15" y="1"/>
                  </a:cubicBezTo>
                  <a:cubicBezTo>
                    <a:pt x="14" y="3"/>
                    <a:pt x="10" y="4"/>
                    <a:pt x="7" y="4"/>
                  </a:cubicBezTo>
                  <a:cubicBezTo>
                    <a:pt x="6" y="4"/>
                    <a:pt x="4" y="4"/>
                    <a:pt x="3" y="3"/>
                  </a:cubicBezTo>
                  <a:cubicBezTo>
                    <a:pt x="3" y="3"/>
                    <a:pt x="3" y="2"/>
                    <a:pt x="3" y="2"/>
                  </a:cubicBezTo>
                  <a:cubicBezTo>
                    <a:pt x="0" y="2"/>
                    <a:pt x="0" y="2"/>
                    <a:pt x="0" y="2"/>
                  </a:cubicBezTo>
                  <a:cubicBezTo>
                    <a:pt x="21" y="167"/>
                    <a:pt x="21" y="167"/>
                    <a:pt x="21" y="167"/>
                  </a:cubicBezTo>
                  <a:cubicBezTo>
                    <a:pt x="39" y="167"/>
                    <a:pt x="39" y="167"/>
                    <a:pt x="39" y="167"/>
                  </a:cubicBezTo>
                  <a:cubicBezTo>
                    <a:pt x="19" y="0"/>
                    <a:pt x="19" y="0"/>
                    <a:pt x="19" y="0"/>
                  </a:cubicBezTo>
                </a:path>
              </a:pathLst>
            </a:custGeom>
            <a:solidFill>
              <a:srgbClr val="D2D2D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64"/>
            <p:cNvSpPr/>
            <p:nvPr/>
          </p:nvSpPr>
          <p:spPr bwMode="auto">
            <a:xfrm>
              <a:off x="4549776" y="4881563"/>
              <a:ext cx="284163" cy="47625"/>
            </a:xfrm>
            <a:custGeom>
              <a:avLst/>
              <a:gdLst>
                <a:gd name="T0" fmla="*/ 77 w 77"/>
                <a:gd name="T1" fmla="*/ 0 h 13"/>
                <a:gd name="T2" fmla="*/ 60 w 77"/>
                <a:gd name="T3" fmla="*/ 0 h 13"/>
                <a:gd name="T4" fmla="*/ 42 w 77"/>
                <a:gd name="T5" fmla="*/ 0 h 13"/>
                <a:gd name="T6" fmla="*/ 6 w 77"/>
                <a:gd name="T7" fmla="*/ 0 h 13"/>
                <a:gd name="T8" fmla="*/ 6 w 77"/>
                <a:gd name="T9" fmla="*/ 0 h 13"/>
                <a:gd name="T10" fmla="*/ 6 w 77"/>
                <a:gd name="T11" fmla="*/ 0 h 13"/>
                <a:gd name="T12" fmla="*/ 0 w 77"/>
                <a:gd name="T13" fmla="*/ 0 h 13"/>
                <a:gd name="T14" fmla="*/ 0 w 77"/>
                <a:gd name="T15" fmla="*/ 13 h 13"/>
                <a:gd name="T16" fmla="*/ 77 w 77"/>
                <a:gd name="T17" fmla="*/ 13 h 13"/>
                <a:gd name="T18" fmla="*/ 77 w 77"/>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13">
                  <a:moveTo>
                    <a:pt x="77" y="0"/>
                  </a:moveTo>
                  <a:cubicBezTo>
                    <a:pt x="60" y="0"/>
                    <a:pt x="60" y="0"/>
                    <a:pt x="60" y="0"/>
                  </a:cubicBezTo>
                  <a:cubicBezTo>
                    <a:pt x="42" y="0"/>
                    <a:pt x="42" y="0"/>
                    <a:pt x="42" y="0"/>
                  </a:cubicBezTo>
                  <a:cubicBezTo>
                    <a:pt x="6" y="0"/>
                    <a:pt x="6" y="0"/>
                    <a:pt x="6" y="0"/>
                  </a:cubicBezTo>
                  <a:cubicBezTo>
                    <a:pt x="6" y="0"/>
                    <a:pt x="6" y="0"/>
                    <a:pt x="6" y="0"/>
                  </a:cubicBezTo>
                  <a:cubicBezTo>
                    <a:pt x="6" y="0"/>
                    <a:pt x="6" y="0"/>
                    <a:pt x="6" y="0"/>
                  </a:cubicBezTo>
                  <a:cubicBezTo>
                    <a:pt x="0" y="0"/>
                    <a:pt x="0" y="0"/>
                    <a:pt x="0" y="0"/>
                  </a:cubicBezTo>
                  <a:cubicBezTo>
                    <a:pt x="0" y="13"/>
                    <a:pt x="0" y="13"/>
                    <a:pt x="0" y="13"/>
                  </a:cubicBezTo>
                  <a:cubicBezTo>
                    <a:pt x="77" y="13"/>
                    <a:pt x="77" y="13"/>
                    <a:pt x="77" y="13"/>
                  </a:cubicBezTo>
                  <a:cubicBezTo>
                    <a:pt x="77" y="0"/>
                    <a:pt x="77" y="0"/>
                    <a:pt x="77" y="0"/>
                  </a:cubicBezTo>
                </a:path>
              </a:pathLst>
            </a:custGeom>
            <a:solidFill>
              <a:srgbClr val="DDDD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65"/>
            <p:cNvSpPr/>
            <p:nvPr/>
          </p:nvSpPr>
          <p:spPr bwMode="auto">
            <a:xfrm>
              <a:off x="4594226" y="4064000"/>
              <a:ext cx="239713" cy="217488"/>
            </a:xfrm>
            <a:custGeom>
              <a:avLst/>
              <a:gdLst>
                <a:gd name="T0" fmla="*/ 64 w 65"/>
                <a:gd name="T1" fmla="*/ 0 h 59"/>
                <a:gd name="T2" fmla="*/ 53 w 65"/>
                <a:gd name="T3" fmla="*/ 3 h 59"/>
                <a:gd name="T4" fmla="*/ 45 w 65"/>
                <a:gd name="T5" fmla="*/ 10 h 59"/>
                <a:gd name="T6" fmla="*/ 35 w 65"/>
                <a:gd name="T7" fmla="*/ 7 h 59"/>
                <a:gd name="T8" fmla="*/ 22 w 65"/>
                <a:gd name="T9" fmla="*/ 10 h 59"/>
                <a:gd name="T10" fmla="*/ 12 w 65"/>
                <a:gd name="T11" fmla="*/ 57 h 59"/>
                <a:gd name="T12" fmla="*/ 12 w 65"/>
                <a:gd name="T13" fmla="*/ 58 h 59"/>
                <a:gd name="T14" fmla="*/ 16 w 65"/>
                <a:gd name="T15" fmla="*/ 59 h 59"/>
                <a:gd name="T16" fmla="*/ 24 w 65"/>
                <a:gd name="T17" fmla="*/ 56 h 59"/>
                <a:gd name="T18" fmla="*/ 24 w 65"/>
                <a:gd name="T19" fmla="*/ 53 h 59"/>
                <a:gd name="T20" fmla="*/ 17 w 65"/>
                <a:gd name="T21" fmla="*/ 25 h 59"/>
                <a:gd name="T22" fmla="*/ 34 w 65"/>
                <a:gd name="T23" fmla="*/ 16 h 59"/>
                <a:gd name="T24" fmla="*/ 40 w 65"/>
                <a:gd name="T25" fmla="*/ 18 h 59"/>
                <a:gd name="T26" fmla="*/ 49 w 65"/>
                <a:gd name="T27" fmla="*/ 41 h 59"/>
                <a:gd name="T28" fmla="*/ 56 w 65"/>
                <a:gd name="T29" fmla="*/ 40 h 59"/>
                <a:gd name="T30" fmla="*/ 61 w 65"/>
                <a:gd name="T31" fmla="*/ 35 h 59"/>
                <a:gd name="T32" fmla="*/ 53 w 65"/>
                <a:gd name="T33" fmla="*/ 16 h 59"/>
                <a:gd name="T34" fmla="*/ 54 w 65"/>
                <a:gd name="T35" fmla="*/ 13 h 59"/>
                <a:gd name="T36" fmla="*/ 62 w 65"/>
                <a:gd name="T37" fmla="*/ 8 h 59"/>
                <a:gd name="T38" fmla="*/ 65 w 65"/>
                <a:gd name="T39" fmla="*/ 9 h 59"/>
                <a:gd name="T40" fmla="*/ 65 w 65"/>
                <a:gd name="T41" fmla="*/ 0 h 59"/>
                <a:gd name="T42" fmla="*/ 64 w 65"/>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59">
                  <a:moveTo>
                    <a:pt x="64" y="0"/>
                  </a:moveTo>
                  <a:cubicBezTo>
                    <a:pt x="60" y="0"/>
                    <a:pt x="57" y="1"/>
                    <a:pt x="53" y="3"/>
                  </a:cubicBezTo>
                  <a:cubicBezTo>
                    <a:pt x="50" y="4"/>
                    <a:pt x="47" y="7"/>
                    <a:pt x="45" y="10"/>
                  </a:cubicBezTo>
                  <a:cubicBezTo>
                    <a:pt x="42" y="8"/>
                    <a:pt x="38" y="7"/>
                    <a:pt x="35" y="7"/>
                  </a:cubicBezTo>
                  <a:cubicBezTo>
                    <a:pt x="31" y="7"/>
                    <a:pt x="27" y="8"/>
                    <a:pt x="22" y="10"/>
                  </a:cubicBezTo>
                  <a:cubicBezTo>
                    <a:pt x="1" y="20"/>
                    <a:pt x="0" y="39"/>
                    <a:pt x="12" y="57"/>
                  </a:cubicBezTo>
                  <a:cubicBezTo>
                    <a:pt x="12" y="57"/>
                    <a:pt x="12" y="58"/>
                    <a:pt x="12" y="58"/>
                  </a:cubicBezTo>
                  <a:cubicBezTo>
                    <a:pt x="13" y="59"/>
                    <a:pt x="15" y="59"/>
                    <a:pt x="16" y="59"/>
                  </a:cubicBezTo>
                  <a:cubicBezTo>
                    <a:pt x="19" y="59"/>
                    <a:pt x="23" y="58"/>
                    <a:pt x="24" y="56"/>
                  </a:cubicBezTo>
                  <a:cubicBezTo>
                    <a:pt x="24" y="55"/>
                    <a:pt x="24" y="54"/>
                    <a:pt x="24" y="53"/>
                  </a:cubicBezTo>
                  <a:cubicBezTo>
                    <a:pt x="18" y="44"/>
                    <a:pt x="13" y="35"/>
                    <a:pt x="17" y="25"/>
                  </a:cubicBezTo>
                  <a:cubicBezTo>
                    <a:pt x="24" y="19"/>
                    <a:pt x="30" y="16"/>
                    <a:pt x="34" y="16"/>
                  </a:cubicBezTo>
                  <a:cubicBezTo>
                    <a:pt x="36" y="16"/>
                    <a:pt x="38" y="17"/>
                    <a:pt x="40" y="18"/>
                  </a:cubicBezTo>
                  <a:cubicBezTo>
                    <a:pt x="36" y="29"/>
                    <a:pt x="38" y="41"/>
                    <a:pt x="49" y="41"/>
                  </a:cubicBezTo>
                  <a:cubicBezTo>
                    <a:pt x="51" y="41"/>
                    <a:pt x="53" y="41"/>
                    <a:pt x="56" y="40"/>
                  </a:cubicBezTo>
                  <a:cubicBezTo>
                    <a:pt x="58" y="39"/>
                    <a:pt x="61" y="38"/>
                    <a:pt x="61" y="35"/>
                  </a:cubicBezTo>
                  <a:cubicBezTo>
                    <a:pt x="60" y="27"/>
                    <a:pt x="57" y="21"/>
                    <a:pt x="53" y="16"/>
                  </a:cubicBezTo>
                  <a:cubicBezTo>
                    <a:pt x="54" y="15"/>
                    <a:pt x="54" y="13"/>
                    <a:pt x="54" y="13"/>
                  </a:cubicBezTo>
                  <a:cubicBezTo>
                    <a:pt x="57" y="9"/>
                    <a:pt x="59" y="8"/>
                    <a:pt x="62" y="8"/>
                  </a:cubicBezTo>
                  <a:cubicBezTo>
                    <a:pt x="63" y="8"/>
                    <a:pt x="64" y="8"/>
                    <a:pt x="65" y="9"/>
                  </a:cubicBezTo>
                  <a:cubicBezTo>
                    <a:pt x="65" y="0"/>
                    <a:pt x="65" y="0"/>
                    <a:pt x="65" y="0"/>
                  </a:cubicBezTo>
                  <a:cubicBezTo>
                    <a:pt x="65" y="0"/>
                    <a:pt x="65" y="0"/>
                    <a:pt x="64" y="0"/>
                  </a:cubicBezTo>
                </a:path>
              </a:pathLst>
            </a:custGeom>
            <a:solidFill>
              <a:srgbClr val="DDDD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66"/>
            <p:cNvSpPr>
              <a:spLocks noEditPoints="1"/>
            </p:cNvSpPr>
            <p:nvPr/>
          </p:nvSpPr>
          <p:spPr bwMode="auto">
            <a:xfrm>
              <a:off x="4549776" y="4987925"/>
              <a:ext cx="284163" cy="114300"/>
            </a:xfrm>
            <a:custGeom>
              <a:avLst/>
              <a:gdLst>
                <a:gd name="T0" fmla="*/ 179 w 179"/>
                <a:gd name="T1" fmla="*/ 53 h 72"/>
                <a:gd name="T2" fmla="*/ 0 w 179"/>
                <a:gd name="T3" fmla="*/ 53 h 72"/>
                <a:gd name="T4" fmla="*/ 0 w 179"/>
                <a:gd name="T5" fmla="*/ 72 h 72"/>
                <a:gd name="T6" fmla="*/ 179 w 179"/>
                <a:gd name="T7" fmla="*/ 72 h 72"/>
                <a:gd name="T8" fmla="*/ 179 w 179"/>
                <a:gd name="T9" fmla="*/ 53 h 72"/>
                <a:gd name="T10" fmla="*/ 179 w 179"/>
                <a:gd name="T11" fmla="*/ 0 h 72"/>
                <a:gd name="T12" fmla="*/ 0 w 179"/>
                <a:gd name="T13" fmla="*/ 0 h 72"/>
                <a:gd name="T14" fmla="*/ 0 w 179"/>
                <a:gd name="T15" fmla="*/ 19 h 72"/>
                <a:gd name="T16" fmla="*/ 179 w 179"/>
                <a:gd name="T17" fmla="*/ 19 h 72"/>
                <a:gd name="T18" fmla="*/ 179 w 179"/>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72">
                  <a:moveTo>
                    <a:pt x="179" y="53"/>
                  </a:moveTo>
                  <a:lnTo>
                    <a:pt x="0" y="53"/>
                  </a:lnTo>
                  <a:lnTo>
                    <a:pt x="0" y="72"/>
                  </a:lnTo>
                  <a:lnTo>
                    <a:pt x="179" y="72"/>
                  </a:lnTo>
                  <a:lnTo>
                    <a:pt x="179" y="53"/>
                  </a:lnTo>
                  <a:close/>
                  <a:moveTo>
                    <a:pt x="179" y="0"/>
                  </a:moveTo>
                  <a:lnTo>
                    <a:pt x="0" y="0"/>
                  </a:lnTo>
                  <a:lnTo>
                    <a:pt x="0" y="19"/>
                  </a:lnTo>
                  <a:lnTo>
                    <a:pt x="179" y="19"/>
                  </a:lnTo>
                  <a:lnTo>
                    <a:pt x="179" y="0"/>
                  </a:lnTo>
                  <a:close/>
                </a:path>
              </a:pathLst>
            </a:custGeom>
            <a:solidFill>
              <a:srgbClr val="DDDD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7"/>
            <p:cNvSpPr>
              <a:spLocks noEditPoints="1"/>
            </p:cNvSpPr>
            <p:nvPr/>
          </p:nvSpPr>
          <p:spPr bwMode="auto">
            <a:xfrm>
              <a:off x="4549776" y="4987925"/>
              <a:ext cx="284163" cy="114300"/>
            </a:xfrm>
            <a:custGeom>
              <a:avLst/>
              <a:gdLst>
                <a:gd name="T0" fmla="*/ 179 w 179"/>
                <a:gd name="T1" fmla="*/ 53 h 72"/>
                <a:gd name="T2" fmla="*/ 0 w 179"/>
                <a:gd name="T3" fmla="*/ 53 h 72"/>
                <a:gd name="T4" fmla="*/ 0 w 179"/>
                <a:gd name="T5" fmla="*/ 72 h 72"/>
                <a:gd name="T6" fmla="*/ 179 w 179"/>
                <a:gd name="T7" fmla="*/ 72 h 72"/>
                <a:gd name="T8" fmla="*/ 179 w 179"/>
                <a:gd name="T9" fmla="*/ 53 h 72"/>
                <a:gd name="T10" fmla="*/ 179 w 179"/>
                <a:gd name="T11" fmla="*/ 0 h 72"/>
                <a:gd name="T12" fmla="*/ 0 w 179"/>
                <a:gd name="T13" fmla="*/ 0 h 72"/>
                <a:gd name="T14" fmla="*/ 0 w 179"/>
                <a:gd name="T15" fmla="*/ 19 h 72"/>
                <a:gd name="T16" fmla="*/ 179 w 179"/>
                <a:gd name="T17" fmla="*/ 19 h 72"/>
                <a:gd name="T18" fmla="*/ 179 w 179"/>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72">
                  <a:moveTo>
                    <a:pt x="179" y="53"/>
                  </a:moveTo>
                  <a:lnTo>
                    <a:pt x="0" y="53"/>
                  </a:lnTo>
                  <a:lnTo>
                    <a:pt x="0" y="72"/>
                  </a:lnTo>
                  <a:lnTo>
                    <a:pt x="179" y="72"/>
                  </a:lnTo>
                  <a:lnTo>
                    <a:pt x="179" y="53"/>
                  </a:lnTo>
                  <a:moveTo>
                    <a:pt x="179" y="0"/>
                  </a:moveTo>
                  <a:lnTo>
                    <a:pt x="0" y="0"/>
                  </a:lnTo>
                  <a:lnTo>
                    <a:pt x="0" y="19"/>
                  </a:lnTo>
                  <a:lnTo>
                    <a:pt x="179" y="19"/>
                  </a:lnTo>
                  <a:lnTo>
                    <a:pt x="1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Rectangle 68"/>
            <p:cNvSpPr>
              <a:spLocks noChangeArrowheads="1"/>
            </p:cNvSpPr>
            <p:nvPr/>
          </p:nvSpPr>
          <p:spPr bwMode="auto">
            <a:xfrm>
              <a:off x="4549776" y="4929188"/>
              <a:ext cx="284163" cy="58738"/>
            </a:xfrm>
            <a:prstGeom prst="rect">
              <a:avLst/>
            </a:prstGeom>
            <a:solidFill>
              <a:srgbClr val="CDCDC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9" name="Rectangle 69"/>
            <p:cNvSpPr>
              <a:spLocks noChangeArrowheads="1"/>
            </p:cNvSpPr>
            <p:nvPr/>
          </p:nvSpPr>
          <p:spPr bwMode="auto">
            <a:xfrm>
              <a:off x="4549776" y="4929188"/>
              <a:ext cx="284163" cy="58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0" name="Rectangle 70"/>
            <p:cNvSpPr>
              <a:spLocks noChangeArrowheads="1"/>
            </p:cNvSpPr>
            <p:nvPr/>
          </p:nvSpPr>
          <p:spPr bwMode="auto">
            <a:xfrm>
              <a:off x="4549776" y="5018088"/>
              <a:ext cx="284163" cy="53975"/>
            </a:xfrm>
            <a:prstGeom prst="rect">
              <a:avLst/>
            </a:prstGeom>
            <a:solidFill>
              <a:srgbClr val="CDCDC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1" name="Rectangle 71"/>
            <p:cNvSpPr>
              <a:spLocks noChangeArrowheads="1"/>
            </p:cNvSpPr>
            <p:nvPr/>
          </p:nvSpPr>
          <p:spPr bwMode="auto">
            <a:xfrm>
              <a:off x="4549776" y="5018088"/>
              <a:ext cx="284163" cy="5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2" name="Rectangle 72"/>
            <p:cNvSpPr>
              <a:spLocks noChangeArrowheads="1"/>
            </p:cNvSpPr>
            <p:nvPr/>
          </p:nvSpPr>
          <p:spPr bwMode="auto">
            <a:xfrm>
              <a:off x="4711701" y="5275263"/>
              <a:ext cx="122238" cy="1588"/>
            </a:xfrm>
            <a:prstGeom prst="rect">
              <a:avLst/>
            </a:prstGeom>
            <a:solidFill>
              <a:srgbClr val="AECC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3" name="Rectangle 73"/>
            <p:cNvSpPr>
              <a:spLocks noChangeArrowheads="1"/>
            </p:cNvSpPr>
            <p:nvPr/>
          </p:nvSpPr>
          <p:spPr bwMode="auto">
            <a:xfrm>
              <a:off x="4711701" y="5275263"/>
              <a:ext cx="122238"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4" name="Freeform 74"/>
            <p:cNvSpPr/>
            <p:nvPr/>
          </p:nvSpPr>
          <p:spPr bwMode="auto">
            <a:xfrm>
              <a:off x="4672013" y="5208588"/>
              <a:ext cx="161925" cy="66675"/>
            </a:xfrm>
            <a:custGeom>
              <a:avLst/>
              <a:gdLst>
                <a:gd name="T0" fmla="*/ 102 w 102"/>
                <a:gd name="T1" fmla="*/ 0 h 42"/>
                <a:gd name="T2" fmla="*/ 0 w 102"/>
                <a:gd name="T3" fmla="*/ 0 h 42"/>
                <a:gd name="T4" fmla="*/ 25 w 102"/>
                <a:gd name="T5" fmla="*/ 42 h 42"/>
                <a:gd name="T6" fmla="*/ 102 w 102"/>
                <a:gd name="T7" fmla="*/ 42 h 42"/>
                <a:gd name="T8" fmla="*/ 102 w 102"/>
                <a:gd name="T9" fmla="*/ 0 h 42"/>
              </a:gdLst>
              <a:ahLst/>
              <a:cxnLst>
                <a:cxn ang="0">
                  <a:pos x="T0" y="T1"/>
                </a:cxn>
                <a:cxn ang="0">
                  <a:pos x="T2" y="T3"/>
                </a:cxn>
                <a:cxn ang="0">
                  <a:pos x="T4" y="T5"/>
                </a:cxn>
                <a:cxn ang="0">
                  <a:pos x="T6" y="T7"/>
                </a:cxn>
                <a:cxn ang="0">
                  <a:pos x="T8" y="T9"/>
                </a:cxn>
              </a:cxnLst>
              <a:rect l="0" t="0" r="r" b="b"/>
              <a:pathLst>
                <a:path w="102" h="42">
                  <a:moveTo>
                    <a:pt x="102" y="0"/>
                  </a:moveTo>
                  <a:lnTo>
                    <a:pt x="0" y="0"/>
                  </a:lnTo>
                  <a:lnTo>
                    <a:pt x="25" y="42"/>
                  </a:lnTo>
                  <a:lnTo>
                    <a:pt x="102" y="42"/>
                  </a:lnTo>
                  <a:lnTo>
                    <a:pt x="102" y="0"/>
                  </a:lnTo>
                  <a:close/>
                </a:path>
              </a:pathLst>
            </a:custGeom>
            <a:solidFill>
              <a:srgbClr val="4067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5"/>
            <p:cNvSpPr/>
            <p:nvPr/>
          </p:nvSpPr>
          <p:spPr bwMode="auto">
            <a:xfrm>
              <a:off x="4672013" y="5208588"/>
              <a:ext cx="161925" cy="66675"/>
            </a:xfrm>
            <a:custGeom>
              <a:avLst/>
              <a:gdLst>
                <a:gd name="T0" fmla="*/ 102 w 102"/>
                <a:gd name="T1" fmla="*/ 0 h 42"/>
                <a:gd name="T2" fmla="*/ 0 w 102"/>
                <a:gd name="T3" fmla="*/ 0 h 42"/>
                <a:gd name="T4" fmla="*/ 25 w 102"/>
                <a:gd name="T5" fmla="*/ 42 h 42"/>
                <a:gd name="T6" fmla="*/ 102 w 102"/>
                <a:gd name="T7" fmla="*/ 42 h 42"/>
                <a:gd name="T8" fmla="*/ 102 w 102"/>
                <a:gd name="T9" fmla="*/ 0 h 42"/>
              </a:gdLst>
              <a:ahLst/>
              <a:cxnLst>
                <a:cxn ang="0">
                  <a:pos x="T0" y="T1"/>
                </a:cxn>
                <a:cxn ang="0">
                  <a:pos x="T2" y="T3"/>
                </a:cxn>
                <a:cxn ang="0">
                  <a:pos x="T4" y="T5"/>
                </a:cxn>
                <a:cxn ang="0">
                  <a:pos x="T6" y="T7"/>
                </a:cxn>
                <a:cxn ang="0">
                  <a:pos x="T8" y="T9"/>
                </a:cxn>
              </a:cxnLst>
              <a:rect l="0" t="0" r="r" b="b"/>
              <a:pathLst>
                <a:path w="102" h="42">
                  <a:moveTo>
                    <a:pt x="102" y="0"/>
                  </a:moveTo>
                  <a:lnTo>
                    <a:pt x="0" y="0"/>
                  </a:lnTo>
                  <a:lnTo>
                    <a:pt x="25" y="42"/>
                  </a:lnTo>
                  <a:lnTo>
                    <a:pt x="102" y="4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76"/>
            <p:cNvSpPr/>
            <p:nvPr/>
          </p:nvSpPr>
          <p:spPr bwMode="auto">
            <a:xfrm>
              <a:off x="4549776" y="5160963"/>
              <a:ext cx="284163" cy="47625"/>
            </a:xfrm>
            <a:custGeom>
              <a:avLst/>
              <a:gdLst>
                <a:gd name="T0" fmla="*/ 179 w 179"/>
                <a:gd name="T1" fmla="*/ 0 h 30"/>
                <a:gd name="T2" fmla="*/ 0 w 179"/>
                <a:gd name="T3" fmla="*/ 0 h 30"/>
                <a:gd name="T4" fmla="*/ 0 w 179"/>
                <a:gd name="T5" fmla="*/ 30 h 30"/>
                <a:gd name="T6" fmla="*/ 77 w 179"/>
                <a:gd name="T7" fmla="*/ 30 h 30"/>
                <a:gd name="T8" fmla="*/ 179 w 179"/>
                <a:gd name="T9" fmla="*/ 30 h 30"/>
                <a:gd name="T10" fmla="*/ 179 w 179"/>
                <a:gd name="T11" fmla="*/ 0 h 30"/>
              </a:gdLst>
              <a:ahLst/>
              <a:cxnLst>
                <a:cxn ang="0">
                  <a:pos x="T0" y="T1"/>
                </a:cxn>
                <a:cxn ang="0">
                  <a:pos x="T2" y="T3"/>
                </a:cxn>
                <a:cxn ang="0">
                  <a:pos x="T4" y="T5"/>
                </a:cxn>
                <a:cxn ang="0">
                  <a:pos x="T6" y="T7"/>
                </a:cxn>
                <a:cxn ang="0">
                  <a:pos x="T8" y="T9"/>
                </a:cxn>
                <a:cxn ang="0">
                  <a:pos x="T10" y="T11"/>
                </a:cxn>
              </a:cxnLst>
              <a:rect l="0" t="0" r="r" b="b"/>
              <a:pathLst>
                <a:path w="179" h="30">
                  <a:moveTo>
                    <a:pt x="179" y="0"/>
                  </a:moveTo>
                  <a:lnTo>
                    <a:pt x="0" y="0"/>
                  </a:lnTo>
                  <a:lnTo>
                    <a:pt x="0" y="30"/>
                  </a:lnTo>
                  <a:lnTo>
                    <a:pt x="77" y="30"/>
                  </a:lnTo>
                  <a:lnTo>
                    <a:pt x="179" y="30"/>
                  </a:lnTo>
                  <a:lnTo>
                    <a:pt x="179" y="0"/>
                  </a:lnTo>
                  <a:close/>
                </a:path>
              </a:pathLst>
            </a:custGeom>
            <a:solidFill>
              <a:srgbClr val="DDDD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77"/>
            <p:cNvSpPr/>
            <p:nvPr/>
          </p:nvSpPr>
          <p:spPr bwMode="auto">
            <a:xfrm>
              <a:off x="4549776" y="5160963"/>
              <a:ext cx="284163" cy="47625"/>
            </a:xfrm>
            <a:custGeom>
              <a:avLst/>
              <a:gdLst>
                <a:gd name="T0" fmla="*/ 179 w 179"/>
                <a:gd name="T1" fmla="*/ 0 h 30"/>
                <a:gd name="T2" fmla="*/ 0 w 179"/>
                <a:gd name="T3" fmla="*/ 0 h 30"/>
                <a:gd name="T4" fmla="*/ 0 w 179"/>
                <a:gd name="T5" fmla="*/ 30 h 30"/>
                <a:gd name="T6" fmla="*/ 77 w 179"/>
                <a:gd name="T7" fmla="*/ 30 h 30"/>
                <a:gd name="T8" fmla="*/ 179 w 179"/>
                <a:gd name="T9" fmla="*/ 30 h 30"/>
                <a:gd name="T10" fmla="*/ 179 w 179"/>
                <a:gd name="T11" fmla="*/ 0 h 30"/>
              </a:gdLst>
              <a:ahLst/>
              <a:cxnLst>
                <a:cxn ang="0">
                  <a:pos x="T0" y="T1"/>
                </a:cxn>
                <a:cxn ang="0">
                  <a:pos x="T2" y="T3"/>
                </a:cxn>
                <a:cxn ang="0">
                  <a:pos x="T4" y="T5"/>
                </a:cxn>
                <a:cxn ang="0">
                  <a:pos x="T6" y="T7"/>
                </a:cxn>
                <a:cxn ang="0">
                  <a:pos x="T8" y="T9"/>
                </a:cxn>
                <a:cxn ang="0">
                  <a:pos x="T10" y="T11"/>
                </a:cxn>
              </a:cxnLst>
              <a:rect l="0" t="0" r="r" b="b"/>
              <a:pathLst>
                <a:path w="179" h="30">
                  <a:moveTo>
                    <a:pt x="179" y="0"/>
                  </a:moveTo>
                  <a:lnTo>
                    <a:pt x="0" y="0"/>
                  </a:lnTo>
                  <a:lnTo>
                    <a:pt x="0" y="30"/>
                  </a:lnTo>
                  <a:lnTo>
                    <a:pt x="77" y="30"/>
                  </a:lnTo>
                  <a:lnTo>
                    <a:pt x="179" y="30"/>
                  </a:lnTo>
                  <a:lnTo>
                    <a:pt x="1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Rectangle 78"/>
            <p:cNvSpPr>
              <a:spLocks noChangeArrowheads="1"/>
            </p:cNvSpPr>
            <p:nvPr/>
          </p:nvSpPr>
          <p:spPr bwMode="auto">
            <a:xfrm>
              <a:off x="4549776" y="5102225"/>
              <a:ext cx="284163" cy="58738"/>
            </a:xfrm>
            <a:prstGeom prst="rect">
              <a:avLst/>
            </a:prstGeom>
            <a:solidFill>
              <a:srgbClr val="CDCDC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9" name="Rectangle 79"/>
            <p:cNvSpPr>
              <a:spLocks noChangeArrowheads="1"/>
            </p:cNvSpPr>
            <p:nvPr/>
          </p:nvSpPr>
          <p:spPr bwMode="auto">
            <a:xfrm>
              <a:off x="4549776" y="5102225"/>
              <a:ext cx="284163" cy="58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0" name="Freeform 80"/>
            <p:cNvSpPr/>
            <p:nvPr/>
          </p:nvSpPr>
          <p:spPr bwMode="auto">
            <a:xfrm>
              <a:off x="4546601" y="2193925"/>
              <a:ext cx="3263900" cy="3497263"/>
            </a:xfrm>
            <a:custGeom>
              <a:avLst/>
              <a:gdLst>
                <a:gd name="T0" fmla="*/ 888 w 888"/>
                <a:gd name="T1" fmla="*/ 890 h 950"/>
                <a:gd name="T2" fmla="*/ 888 w 888"/>
                <a:gd name="T3" fmla="*/ 950 h 950"/>
                <a:gd name="T4" fmla="*/ 0 w 888"/>
                <a:gd name="T5" fmla="*/ 950 h 950"/>
                <a:gd name="T6" fmla="*/ 0 w 888"/>
                <a:gd name="T7" fmla="*/ 890 h 950"/>
                <a:gd name="T8" fmla="*/ 32 w 888"/>
                <a:gd name="T9" fmla="*/ 850 h 950"/>
                <a:gd name="T10" fmla="*/ 31 w 888"/>
                <a:gd name="T11" fmla="*/ 850 h 950"/>
                <a:gd name="T12" fmla="*/ 33 w 888"/>
                <a:gd name="T13" fmla="*/ 850 h 950"/>
                <a:gd name="T14" fmla="*/ 59 w 888"/>
                <a:gd name="T15" fmla="*/ 841 h 950"/>
                <a:gd name="T16" fmla="*/ 176 w 888"/>
                <a:gd name="T17" fmla="*/ 797 h 950"/>
                <a:gd name="T18" fmla="*/ 176 w 888"/>
                <a:gd name="T19" fmla="*/ 797 h 950"/>
                <a:gd name="T20" fmla="*/ 176 w 888"/>
                <a:gd name="T21" fmla="*/ 797 h 950"/>
                <a:gd name="T22" fmla="*/ 176 w 888"/>
                <a:gd name="T23" fmla="*/ 797 h 950"/>
                <a:gd name="T24" fmla="*/ 262 w 888"/>
                <a:gd name="T25" fmla="*/ 765 h 950"/>
                <a:gd name="T26" fmla="*/ 262 w 888"/>
                <a:gd name="T27" fmla="*/ 765 h 950"/>
                <a:gd name="T28" fmla="*/ 261 w 888"/>
                <a:gd name="T29" fmla="*/ 765 h 950"/>
                <a:gd name="T30" fmla="*/ 293 w 888"/>
                <a:gd name="T31" fmla="*/ 700 h 950"/>
                <a:gd name="T32" fmla="*/ 306 w 888"/>
                <a:gd name="T33" fmla="*/ 700 h 950"/>
                <a:gd name="T34" fmla="*/ 306 w 888"/>
                <a:gd name="T35" fmla="*/ 626 h 950"/>
                <a:gd name="T36" fmla="*/ 205 w 888"/>
                <a:gd name="T37" fmla="*/ 459 h 950"/>
                <a:gd name="T38" fmla="*/ 203 w 888"/>
                <a:gd name="T39" fmla="*/ 458 h 950"/>
                <a:gd name="T40" fmla="*/ 164 w 888"/>
                <a:gd name="T41" fmla="*/ 384 h 950"/>
                <a:gd name="T42" fmla="*/ 197 w 888"/>
                <a:gd name="T43" fmla="*/ 290 h 950"/>
                <a:gd name="T44" fmla="*/ 197 w 888"/>
                <a:gd name="T45" fmla="*/ 289 h 950"/>
                <a:gd name="T46" fmla="*/ 198 w 888"/>
                <a:gd name="T47" fmla="*/ 270 h 950"/>
                <a:gd name="T48" fmla="*/ 188 w 888"/>
                <a:gd name="T49" fmla="*/ 241 h 950"/>
                <a:gd name="T50" fmla="*/ 166 w 888"/>
                <a:gd name="T51" fmla="*/ 189 h 950"/>
                <a:gd name="T52" fmla="*/ 189 w 888"/>
                <a:gd name="T53" fmla="*/ 141 h 950"/>
                <a:gd name="T54" fmla="*/ 427 w 888"/>
                <a:gd name="T55" fmla="*/ 0 h 950"/>
                <a:gd name="T56" fmla="*/ 605 w 888"/>
                <a:gd name="T57" fmla="*/ 139 h 950"/>
                <a:gd name="T58" fmla="*/ 664 w 888"/>
                <a:gd name="T59" fmla="*/ 136 h 950"/>
                <a:gd name="T60" fmla="*/ 696 w 888"/>
                <a:gd name="T61" fmla="*/ 195 h 950"/>
                <a:gd name="T62" fmla="*/ 690 w 888"/>
                <a:gd name="T63" fmla="*/ 290 h 950"/>
                <a:gd name="T64" fmla="*/ 692 w 888"/>
                <a:gd name="T65" fmla="*/ 290 h 950"/>
                <a:gd name="T66" fmla="*/ 692 w 888"/>
                <a:gd name="T67" fmla="*/ 290 h 950"/>
                <a:gd name="T68" fmla="*/ 724 w 888"/>
                <a:gd name="T69" fmla="*/ 384 h 950"/>
                <a:gd name="T70" fmla="*/ 678 w 888"/>
                <a:gd name="T71" fmla="*/ 461 h 950"/>
                <a:gd name="T72" fmla="*/ 670 w 888"/>
                <a:gd name="T73" fmla="*/ 462 h 950"/>
                <a:gd name="T74" fmla="*/ 575 w 888"/>
                <a:gd name="T75" fmla="*/ 622 h 950"/>
                <a:gd name="T76" fmla="*/ 574 w 888"/>
                <a:gd name="T77" fmla="*/ 622 h 950"/>
                <a:gd name="T78" fmla="*/ 574 w 888"/>
                <a:gd name="T79" fmla="*/ 700 h 950"/>
                <a:gd name="T80" fmla="*/ 584 w 888"/>
                <a:gd name="T81" fmla="*/ 700 h 950"/>
                <a:gd name="T82" fmla="*/ 615 w 888"/>
                <a:gd name="T83" fmla="*/ 765 h 950"/>
                <a:gd name="T84" fmla="*/ 703 w 888"/>
                <a:gd name="T85" fmla="*/ 796 h 950"/>
                <a:gd name="T86" fmla="*/ 821 w 888"/>
                <a:gd name="T87" fmla="*/ 838 h 950"/>
                <a:gd name="T88" fmla="*/ 854 w 888"/>
                <a:gd name="T89" fmla="*/ 850 h 950"/>
                <a:gd name="T90" fmla="*/ 888 w 888"/>
                <a:gd name="T91" fmla="*/ 890 h 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88" h="950">
                  <a:moveTo>
                    <a:pt x="888" y="890"/>
                  </a:moveTo>
                  <a:cubicBezTo>
                    <a:pt x="888" y="950"/>
                    <a:pt x="888" y="950"/>
                    <a:pt x="888" y="950"/>
                  </a:cubicBezTo>
                  <a:cubicBezTo>
                    <a:pt x="0" y="950"/>
                    <a:pt x="0" y="950"/>
                    <a:pt x="0" y="950"/>
                  </a:cubicBezTo>
                  <a:cubicBezTo>
                    <a:pt x="0" y="890"/>
                    <a:pt x="0" y="890"/>
                    <a:pt x="0" y="890"/>
                  </a:cubicBezTo>
                  <a:cubicBezTo>
                    <a:pt x="0" y="872"/>
                    <a:pt x="14" y="856"/>
                    <a:pt x="32" y="850"/>
                  </a:cubicBezTo>
                  <a:cubicBezTo>
                    <a:pt x="31" y="850"/>
                    <a:pt x="31" y="850"/>
                    <a:pt x="31" y="850"/>
                  </a:cubicBezTo>
                  <a:cubicBezTo>
                    <a:pt x="32" y="850"/>
                    <a:pt x="33" y="850"/>
                    <a:pt x="33" y="850"/>
                  </a:cubicBezTo>
                  <a:cubicBezTo>
                    <a:pt x="59" y="841"/>
                    <a:pt x="59" y="841"/>
                    <a:pt x="59" y="841"/>
                  </a:cubicBezTo>
                  <a:cubicBezTo>
                    <a:pt x="176" y="797"/>
                    <a:pt x="176" y="797"/>
                    <a:pt x="176" y="797"/>
                  </a:cubicBezTo>
                  <a:cubicBezTo>
                    <a:pt x="176" y="797"/>
                    <a:pt x="176" y="797"/>
                    <a:pt x="176" y="797"/>
                  </a:cubicBezTo>
                  <a:cubicBezTo>
                    <a:pt x="176" y="797"/>
                    <a:pt x="176" y="797"/>
                    <a:pt x="176" y="797"/>
                  </a:cubicBezTo>
                  <a:cubicBezTo>
                    <a:pt x="176" y="797"/>
                    <a:pt x="176" y="797"/>
                    <a:pt x="176" y="797"/>
                  </a:cubicBezTo>
                  <a:cubicBezTo>
                    <a:pt x="262" y="765"/>
                    <a:pt x="262" y="765"/>
                    <a:pt x="262" y="765"/>
                  </a:cubicBezTo>
                  <a:cubicBezTo>
                    <a:pt x="262" y="765"/>
                    <a:pt x="262" y="765"/>
                    <a:pt x="262" y="765"/>
                  </a:cubicBezTo>
                  <a:cubicBezTo>
                    <a:pt x="261" y="765"/>
                    <a:pt x="261" y="765"/>
                    <a:pt x="261" y="765"/>
                  </a:cubicBezTo>
                  <a:cubicBezTo>
                    <a:pt x="293" y="700"/>
                    <a:pt x="293" y="700"/>
                    <a:pt x="293" y="700"/>
                  </a:cubicBezTo>
                  <a:cubicBezTo>
                    <a:pt x="306" y="700"/>
                    <a:pt x="306" y="700"/>
                    <a:pt x="306" y="700"/>
                  </a:cubicBezTo>
                  <a:cubicBezTo>
                    <a:pt x="306" y="626"/>
                    <a:pt x="306" y="626"/>
                    <a:pt x="306" y="626"/>
                  </a:cubicBezTo>
                  <a:cubicBezTo>
                    <a:pt x="260" y="587"/>
                    <a:pt x="223" y="528"/>
                    <a:pt x="205" y="459"/>
                  </a:cubicBezTo>
                  <a:cubicBezTo>
                    <a:pt x="204" y="459"/>
                    <a:pt x="204" y="458"/>
                    <a:pt x="203" y="458"/>
                  </a:cubicBezTo>
                  <a:cubicBezTo>
                    <a:pt x="185" y="447"/>
                    <a:pt x="170" y="419"/>
                    <a:pt x="164" y="384"/>
                  </a:cubicBezTo>
                  <a:cubicBezTo>
                    <a:pt x="157" y="337"/>
                    <a:pt x="172" y="295"/>
                    <a:pt x="197" y="290"/>
                  </a:cubicBezTo>
                  <a:cubicBezTo>
                    <a:pt x="197" y="289"/>
                    <a:pt x="197" y="289"/>
                    <a:pt x="197" y="289"/>
                  </a:cubicBezTo>
                  <a:cubicBezTo>
                    <a:pt x="197" y="286"/>
                    <a:pt x="199" y="275"/>
                    <a:pt x="198" y="270"/>
                  </a:cubicBezTo>
                  <a:cubicBezTo>
                    <a:pt x="195" y="252"/>
                    <a:pt x="192" y="251"/>
                    <a:pt x="188" y="241"/>
                  </a:cubicBezTo>
                  <a:cubicBezTo>
                    <a:pt x="181" y="226"/>
                    <a:pt x="166" y="206"/>
                    <a:pt x="166" y="189"/>
                  </a:cubicBezTo>
                  <a:cubicBezTo>
                    <a:pt x="165" y="171"/>
                    <a:pt x="181" y="155"/>
                    <a:pt x="189" y="141"/>
                  </a:cubicBezTo>
                  <a:cubicBezTo>
                    <a:pt x="242" y="56"/>
                    <a:pt x="331" y="0"/>
                    <a:pt x="427" y="0"/>
                  </a:cubicBezTo>
                  <a:cubicBezTo>
                    <a:pt x="504" y="0"/>
                    <a:pt x="611" y="30"/>
                    <a:pt x="605" y="139"/>
                  </a:cubicBezTo>
                  <a:cubicBezTo>
                    <a:pt x="621" y="124"/>
                    <a:pt x="646" y="123"/>
                    <a:pt x="664" y="136"/>
                  </a:cubicBezTo>
                  <a:cubicBezTo>
                    <a:pt x="689" y="158"/>
                    <a:pt x="691" y="172"/>
                    <a:pt x="696" y="195"/>
                  </a:cubicBezTo>
                  <a:cubicBezTo>
                    <a:pt x="703" y="235"/>
                    <a:pt x="699" y="262"/>
                    <a:pt x="690" y="290"/>
                  </a:cubicBezTo>
                  <a:cubicBezTo>
                    <a:pt x="690" y="290"/>
                    <a:pt x="691" y="290"/>
                    <a:pt x="692" y="290"/>
                  </a:cubicBezTo>
                  <a:cubicBezTo>
                    <a:pt x="692" y="290"/>
                    <a:pt x="692" y="290"/>
                    <a:pt x="692" y="290"/>
                  </a:cubicBezTo>
                  <a:cubicBezTo>
                    <a:pt x="717" y="296"/>
                    <a:pt x="731" y="337"/>
                    <a:pt x="724" y="384"/>
                  </a:cubicBezTo>
                  <a:cubicBezTo>
                    <a:pt x="718" y="424"/>
                    <a:pt x="699" y="455"/>
                    <a:pt x="678" y="461"/>
                  </a:cubicBezTo>
                  <a:cubicBezTo>
                    <a:pt x="676" y="462"/>
                    <a:pt x="673" y="462"/>
                    <a:pt x="670" y="462"/>
                  </a:cubicBezTo>
                  <a:cubicBezTo>
                    <a:pt x="652" y="528"/>
                    <a:pt x="619" y="584"/>
                    <a:pt x="575" y="622"/>
                  </a:cubicBezTo>
                  <a:cubicBezTo>
                    <a:pt x="574" y="622"/>
                    <a:pt x="574" y="622"/>
                    <a:pt x="574" y="622"/>
                  </a:cubicBezTo>
                  <a:cubicBezTo>
                    <a:pt x="574" y="700"/>
                    <a:pt x="574" y="700"/>
                    <a:pt x="574" y="700"/>
                  </a:cubicBezTo>
                  <a:cubicBezTo>
                    <a:pt x="584" y="700"/>
                    <a:pt x="584" y="700"/>
                    <a:pt x="584" y="700"/>
                  </a:cubicBezTo>
                  <a:cubicBezTo>
                    <a:pt x="615" y="765"/>
                    <a:pt x="615" y="765"/>
                    <a:pt x="615" y="765"/>
                  </a:cubicBezTo>
                  <a:cubicBezTo>
                    <a:pt x="703" y="796"/>
                    <a:pt x="703" y="796"/>
                    <a:pt x="703" y="796"/>
                  </a:cubicBezTo>
                  <a:cubicBezTo>
                    <a:pt x="821" y="838"/>
                    <a:pt x="821" y="838"/>
                    <a:pt x="821" y="838"/>
                  </a:cubicBezTo>
                  <a:cubicBezTo>
                    <a:pt x="854" y="850"/>
                    <a:pt x="854" y="850"/>
                    <a:pt x="854" y="850"/>
                  </a:cubicBezTo>
                  <a:cubicBezTo>
                    <a:pt x="874" y="855"/>
                    <a:pt x="888" y="871"/>
                    <a:pt x="888" y="890"/>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81" name="Freeform 81"/>
            <p:cNvSpPr/>
            <p:nvPr/>
          </p:nvSpPr>
          <p:spPr bwMode="auto">
            <a:xfrm>
              <a:off x="5332413" y="2727325"/>
              <a:ext cx="1695450" cy="982663"/>
            </a:xfrm>
            <a:custGeom>
              <a:avLst/>
              <a:gdLst>
                <a:gd name="T0" fmla="*/ 376 w 461"/>
                <a:gd name="T1" fmla="*/ 252 h 267"/>
                <a:gd name="T2" fmla="*/ 231 w 461"/>
                <a:gd name="T3" fmla="*/ 238 h 267"/>
                <a:gd name="T4" fmla="*/ 85 w 461"/>
                <a:gd name="T5" fmla="*/ 252 h 267"/>
                <a:gd name="T6" fmla="*/ 47 w 461"/>
                <a:gd name="T7" fmla="*/ 118 h 267"/>
                <a:gd name="T8" fmla="*/ 99 w 461"/>
                <a:gd name="T9" fmla="*/ 52 h 267"/>
                <a:gd name="T10" fmla="*/ 173 w 461"/>
                <a:gd name="T11" fmla="*/ 18 h 267"/>
                <a:gd name="T12" fmla="*/ 231 w 461"/>
                <a:gd name="T13" fmla="*/ 10 h 267"/>
                <a:gd name="T14" fmla="*/ 288 w 461"/>
                <a:gd name="T15" fmla="*/ 18 h 267"/>
                <a:gd name="T16" fmla="*/ 289 w 461"/>
                <a:gd name="T17" fmla="*/ 18 h 267"/>
                <a:gd name="T18" fmla="*/ 362 w 461"/>
                <a:gd name="T19" fmla="*/ 52 h 267"/>
                <a:gd name="T20" fmla="*/ 415 w 461"/>
                <a:gd name="T21" fmla="*/ 118 h 267"/>
                <a:gd name="T22" fmla="*/ 376 w 461"/>
                <a:gd name="T23" fmla="*/ 25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1" h="267">
                  <a:moveTo>
                    <a:pt x="376" y="252"/>
                  </a:moveTo>
                  <a:cubicBezTo>
                    <a:pt x="324" y="267"/>
                    <a:pt x="279" y="263"/>
                    <a:pt x="231" y="238"/>
                  </a:cubicBezTo>
                  <a:cubicBezTo>
                    <a:pt x="183" y="264"/>
                    <a:pt x="138" y="267"/>
                    <a:pt x="85" y="252"/>
                  </a:cubicBezTo>
                  <a:cubicBezTo>
                    <a:pt x="17" y="233"/>
                    <a:pt x="0" y="136"/>
                    <a:pt x="47" y="118"/>
                  </a:cubicBezTo>
                  <a:cubicBezTo>
                    <a:pt x="41" y="84"/>
                    <a:pt x="64" y="51"/>
                    <a:pt x="99" y="52"/>
                  </a:cubicBezTo>
                  <a:cubicBezTo>
                    <a:pt x="103" y="19"/>
                    <a:pt x="137" y="5"/>
                    <a:pt x="173" y="18"/>
                  </a:cubicBezTo>
                  <a:cubicBezTo>
                    <a:pt x="188" y="1"/>
                    <a:pt x="214" y="0"/>
                    <a:pt x="231" y="10"/>
                  </a:cubicBezTo>
                  <a:cubicBezTo>
                    <a:pt x="247" y="0"/>
                    <a:pt x="273" y="1"/>
                    <a:pt x="288" y="18"/>
                  </a:cubicBezTo>
                  <a:cubicBezTo>
                    <a:pt x="289" y="18"/>
                    <a:pt x="289" y="18"/>
                    <a:pt x="289" y="18"/>
                  </a:cubicBezTo>
                  <a:cubicBezTo>
                    <a:pt x="324" y="5"/>
                    <a:pt x="358" y="20"/>
                    <a:pt x="362" y="52"/>
                  </a:cubicBezTo>
                  <a:cubicBezTo>
                    <a:pt x="397" y="51"/>
                    <a:pt x="421" y="84"/>
                    <a:pt x="415" y="118"/>
                  </a:cubicBezTo>
                  <a:cubicBezTo>
                    <a:pt x="461" y="136"/>
                    <a:pt x="444" y="233"/>
                    <a:pt x="376" y="25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82"/>
            <p:cNvSpPr>
              <a:spLocks noEditPoints="1"/>
            </p:cNvSpPr>
            <p:nvPr/>
          </p:nvSpPr>
          <p:spPr bwMode="auto">
            <a:xfrm>
              <a:off x="5516563" y="3040063"/>
              <a:ext cx="547688" cy="549275"/>
            </a:xfrm>
            <a:custGeom>
              <a:avLst/>
              <a:gdLst>
                <a:gd name="T0" fmla="*/ 127 w 149"/>
                <a:gd name="T1" fmla="*/ 52 h 149"/>
                <a:gd name="T2" fmla="*/ 127 w 149"/>
                <a:gd name="T3" fmla="*/ 51 h 149"/>
                <a:gd name="T4" fmla="*/ 119 w 149"/>
                <a:gd name="T5" fmla="*/ 15 h 149"/>
                <a:gd name="T6" fmla="*/ 83 w 149"/>
                <a:gd name="T7" fmla="*/ 0 h 149"/>
                <a:gd name="T8" fmla="*/ 52 w 149"/>
                <a:gd name="T9" fmla="*/ 22 h 149"/>
                <a:gd name="T10" fmla="*/ 28 w 149"/>
                <a:gd name="T11" fmla="*/ 16 h 149"/>
                <a:gd name="T12" fmla="*/ 21 w 149"/>
                <a:gd name="T13" fmla="*/ 53 h 149"/>
                <a:gd name="T14" fmla="*/ 1 w 149"/>
                <a:gd name="T15" fmla="*/ 84 h 149"/>
                <a:gd name="T16" fmla="*/ 22 w 149"/>
                <a:gd name="T17" fmla="*/ 97 h 149"/>
                <a:gd name="T18" fmla="*/ 16 w 149"/>
                <a:gd name="T19" fmla="*/ 120 h 149"/>
                <a:gd name="T20" fmla="*/ 53 w 149"/>
                <a:gd name="T21" fmla="*/ 127 h 149"/>
                <a:gd name="T22" fmla="*/ 85 w 149"/>
                <a:gd name="T23" fmla="*/ 148 h 149"/>
                <a:gd name="T24" fmla="*/ 96 w 149"/>
                <a:gd name="T25" fmla="*/ 127 h 149"/>
                <a:gd name="T26" fmla="*/ 97 w 149"/>
                <a:gd name="T27" fmla="*/ 127 h 149"/>
                <a:gd name="T28" fmla="*/ 97 w 149"/>
                <a:gd name="T29" fmla="*/ 126 h 149"/>
                <a:gd name="T30" fmla="*/ 120 w 149"/>
                <a:gd name="T31" fmla="*/ 132 h 149"/>
                <a:gd name="T32" fmla="*/ 127 w 149"/>
                <a:gd name="T33" fmla="*/ 95 h 149"/>
                <a:gd name="T34" fmla="*/ 148 w 149"/>
                <a:gd name="T35" fmla="*/ 64 h 149"/>
                <a:gd name="T36" fmla="*/ 87 w 149"/>
                <a:gd name="T37" fmla="*/ 97 h 149"/>
                <a:gd name="T38" fmla="*/ 64 w 149"/>
                <a:gd name="T39" fmla="*/ 99 h 149"/>
                <a:gd name="T40" fmla="*/ 49 w 149"/>
                <a:gd name="T41" fmla="*/ 83 h 149"/>
                <a:gd name="T42" fmla="*/ 48 w 149"/>
                <a:gd name="T43" fmla="*/ 80 h 149"/>
                <a:gd name="T44" fmla="*/ 48 w 149"/>
                <a:gd name="T45" fmla="*/ 77 h 149"/>
                <a:gd name="T46" fmla="*/ 48 w 149"/>
                <a:gd name="T47" fmla="*/ 75 h 149"/>
                <a:gd name="T48" fmla="*/ 50 w 149"/>
                <a:gd name="T49" fmla="*/ 64 h 149"/>
                <a:gd name="T50" fmla="*/ 50 w 149"/>
                <a:gd name="T51" fmla="*/ 63 h 149"/>
                <a:gd name="T52" fmla="*/ 51 w 149"/>
                <a:gd name="T53" fmla="*/ 62 h 149"/>
                <a:gd name="T54" fmla="*/ 51 w 149"/>
                <a:gd name="T55" fmla="*/ 61 h 149"/>
                <a:gd name="T56" fmla="*/ 51 w 149"/>
                <a:gd name="T57" fmla="*/ 61 h 149"/>
                <a:gd name="T58" fmla="*/ 52 w 149"/>
                <a:gd name="T59" fmla="*/ 60 h 149"/>
                <a:gd name="T60" fmla="*/ 52 w 149"/>
                <a:gd name="T61" fmla="*/ 59 h 149"/>
                <a:gd name="T62" fmla="*/ 54 w 149"/>
                <a:gd name="T63" fmla="*/ 57 h 149"/>
                <a:gd name="T64" fmla="*/ 57 w 149"/>
                <a:gd name="T65" fmla="*/ 54 h 149"/>
                <a:gd name="T66" fmla="*/ 62 w 149"/>
                <a:gd name="T67" fmla="*/ 51 h 149"/>
                <a:gd name="T68" fmla="*/ 64 w 149"/>
                <a:gd name="T69" fmla="*/ 50 h 149"/>
                <a:gd name="T70" fmla="*/ 99 w 149"/>
                <a:gd name="T71" fmla="*/ 6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9" h="149">
                  <a:moveTo>
                    <a:pt x="148" y="64"/>
                  </a:moveTo>
                  <a:cubicBezTo>
                    <a:pt x="139" y="65"/>
                    <a:pt x="130" y="60"/>
                    <a:pt x="127" y="52"/>
                  </a:cubicBezTo>
                  <a:cubicBezTo>
                    <a:pt x="127" y="52"/>
                    <a:pt x="127" y="52"/>
                    <a:pt x="127" y="52"/>
                  </a:cubicBezTo>
                  <a:cubicBezTo>
                    <a:pt x="127" y="51"/>
                    <a:pt x="127" y="51"/>
                    <a:pt x="127" y="51"/>
                  </a:cubicBezTo>
                  <a:cubicBezTo>
                    <a:pt x="123" y="43"/>
                    <a:pt x="126" y="34"/>
                    <a:pt x="132" y="28"/>
                  </a:cubicBezTo>
                  <a:cubicBezTo>
                    <a:pt x="129" y="23"/>
                    <a:pt x="124" y="19"/>
                    <a:pt x="119" y="15"/>
                  </a:cubicBezTo>
                  <a:cubicBezTo>
                    <a:pt x="113" y="22"/>
                    <a:pt x="104" y="24"/>
                    <a:pt x="95" y="21"/>
                  </a:cubicBezTo>
                  <a:cubicBezTo>
                    <a:pt x="87" y="18"/>
                    <a:pt x="82" y="9"/>
                    <a:pt x="83" y="0"/>
                  </a:cubicBezTo>
                  <a:cubicBezTo>
                    <a:pt x="76" y="0"/>
                    <a:pt x="70" y="0"/>
                    <a:pt x="64" y="1"/>
                  </a:cubicBezTo>
                  <a:cubicBezTo>
                    <a:pt x="65" y="9"/>
                    <a:pt x="60" y="18"/>
                    <a:pt x="52" y="22"/>
                  </a:cubicBezTo>
                  <a:cubicBezTo>
                    <a:pt x="47" y="24"/>
                    <a:pt x="41" y="24"/>
                    <a:pt x="36" y="22"/>
                  </a:cubicBezTo>
                  <a:cubicBezTo>
                    <a:pt x="33" y="21"/>
                    <a:pt x="30" y="19"/>
                    <a:pt x="28" y="16"/>
                  </a:cubicBezTo>
                  <a:cubicBezTo>
                    <a:pt x="23" y="20"/>
                    <a:pt x="19" y="24"/>
                    <a:pt x="15" y="30"/>
                  </a:cubicBezTo>
                  <a:cubicBezTo>
                    <a:pt x="22" y="35"/>
                    <a:pt x="25" y="44"/>
                    <a:pt x="21" y="53"/>
                  </a:cubicBezTo>
                  <a:cubicBezTo>
                    <a:pt x="18" y="61"/>
                    <a:pt x="9" y="66"/>
                    <a:pt x="1" y="65"/>
                  </a:cubicBezTo>
                  <a:cubicBezTo>
                    <a:pt x="0" y="72"/>
                    <a:pt x="0" y="78"/>
                    <a:pt x="1" y="84"/>
                  </a:cubicBezTo>
                  <a:cubicBezTo>
                    <a:pt x="9" y="83"/>
                    <a:pt x="18" y="88"/>
                    <a:pt x="22" y="96"/>
                  </a:cubicBezTo>
                  <a:cubicBezTo>
                    <a:pt x="22" y="97"/>
                    <a:pt x="22" y="97"/>
                    <a:pt x="22" y="97"/>
                  </a:cubicBezTo>
                  <a:cubicBezTo>
                    <a:pt x="22" y="97"/>
                    <a:pt x="22" y="97"/>
                    <a:pt x="22" y="97"/>
                  </a:cubicBezTo>
                  <a:cubicBezTo>
                    <a:pt x="25" y="105"/>
                    <a:pt x="23" y="115"/>
                    <a:pt x="16" y="120"/>
                  </a:cubicBezTo>
                  <a:cubicBezTo>
                    <a:pt x="20" y="125"/>
                    <a:pt x="24" y="130"/>
                    <a:pt x="30" y="133"/>
                  </a:cubicBezTo>
                  <a:cubicBezTo>
                    <a:pt x="35" y="126"/>
                    <a:pt x="44" y="124"/>
                    <a:pt x="53" y="127"/>
                  </a:cubicBezTo>
                  <a:cubicBezTo>
                    <a:pt x="61" y="131"/>
                    <a:pt x="66" y="139"/>
                    <a:pt x="66" y="148"/>
                  </a:cubicBezTo>
                  <a:cubicBezTo>
                    <a:pt x="72" y="149"/>
                    <a:pt x="78" y="148"/>
                    <a:pt x="85" y="148"/>
                  </a:cubicBezTo>
                  <a:cubicBezTo>
                    <a:pt x="84" y="139"/>
                    <a:pt x="88" y="131"/>
                    <a:pt x="96" y="127"/>
                  </a:cubicBezTo>
                  <a:cubicBezTo>
                    <a:pt x="96" y="127"/>
                    <a:pt x="96" y="127"/>
                    <a:pt x="96" y="127"/>
                  </a:cubicBezTo>
                  <a:cubicBezTo>
                    <a:pt x="96" y="127"/>
                    <a:pt x="96" y="127"/>
                    <a:pt x="96" y="127"/>
                  </a:cubicBezTo>
                  <a:cubicBezTo>
                    <a:pt x="97" y="127"/>
                    <a:pt x="97" y="127"/>
                    <a:pt x="97" y="127"/>
                  </a:cubicBezTo>
                  <a:cubicBezTo>
                    <a:pt x="97" y="126"/>
                    <a:pt x="97" y="126"/>
                    <a:pt x="97" y="126"/>
                  </a:cubicBezTo>
                  <a:cubicBezTo>
                    <a:pt x="97" y="126"/>
                    <a:pt x="97" y="126"/>
                    <a:pt x="97" y="126"/>
                  </a:cubicBezTo>
                  <a:cubicBezTo>
                    <a:pt x="97" y="126"/>
                    <a:pt x="97" y="126"/>
                    <a:pt x="97" y="126"/>
                  </a:cubicBezTo>
                  <a:cubicBezTo>
                    <a:pt x="106" y="123"/>
                    <a:pt x="115" y="126"/>
                    <a:pt x="120" y="132"/>
                  </a:cubicBezTo>
                  <a:cubicBezTo>
                    <a:pt x="125" y="128"/>
                    <a:pt x="130" y="124"/>
                    <a:pt x="133" y="119"/>
                  </a:cubicBezTo>
                  <a:cubicBezTo>
                    <a:pt x="127" y="113"/>
                    <a:pt x="124" y="104"/>
                    <a:pt x="127" y="95"/>
                  </a:cubicBezTo>
                  <a:cubicBezTo>
                    <a:pt x="131" y="87"/>
                    <a:pt x="139" y="82"/>
                    <a:pt x="148" y="83"/>
                  </a:cubicBezTo>
                  <a:cubicBezTo>
                    <a:pt x="149" y="76"/>
                    <a:pt x="149" y="70"/>
                    <a:pt x="148" y="64"/>
                  </a:cubicBezTo>
                  <a:close/>
                  <a:moveTo>
                    <a:pt x="99" y="84"/>
                  </a:moveTo>
                  <a:cubicBezTo>
                    <a:pt x="96" y="90"/>
                    <a:pt x="92" y="94"/>
                    <a:pt x="87" y="97"/>
                  </a:cubicBezTo>
                  <a:cubicBezTo>
                    <a:pt x="86" y="98"/>
                    <a:pt x="85" y="98"/>
                    <a:pt x="85" y="98"/>
                  </a:cubicBezTo>
                  <a:cubicBezTo>
                    <a:pt x="78" y="101"/>
                    <a:pt x="71" y="101"/>
                    <a:pt x="64" y="99"/>
                  </a:cubicBezTo>
                  <a:cubicBezTo>
                    <a:pt x="58" y="96"/>
                    <a:pt x="53" y="91"/>
                    <a:pt x="50" y="84"/>
                  </a:cubicBezTo>
                  <a:cubicBezTo>
                    <a:pt x="50" y="84"/>
                    <a:pt x="50" y="84"/>
                    <a:pt x="49" y="83"/>
                  </a:cubicBezTo>
                  <a:cubicBezTo>
                    <a:pt x="49" y="83"/>
                    <a:pt x="49" y="82"/>
                    <a:pt x="49" y="81"/>
                  </a:cubicBezTo>
                  <a:cubicBezTo>
                    <a:pt x="49" y="81"/>
                    <a:pt x="48" y="80"/>
                    <a:pt x="48" y="80"/>
                  </a:cubicBezTo>
                  <a:cubicBezTo>
                    <a:pt x="48" y="79"/>
                    <a:pt x="48" y="79"/>
                    <a:pt x="48" y="79"/>
                  </a:cubicBezTo>
                  <a:cubicBezTo>
                    <a:pt x="48" y="78"/>
                    <a:pt x="48" y="78"/>
                    <a:pt x="48" y="77"/>
                  </a:cubicBezTo>
                  <a:cubicBezTo>
                    <a:pt x="48" y="77"/>
                    <a:pt x="48" y="76"/>
                    <a:pt x="48" y="76"/>
                  </a:cubicBezTo>
                  <a:cubicBezTo>
                    <a:pt x="48" y="75"/>
                    <a:pt x="48" y="75"/>
                    <a:pt x="48" y="75"/>
                  </a:cubicBezTo>
                  <a:cubicBezTo>
                    <a:pt x="48" y="73"/>
                    <a:pt x="48" y="72"/>
                    <a:pt x="48" y="71"/>
                  </a:cubicBezTo>
                  <a:cubicBezTo>
                    <a:pt x="48" y="69"/>
                    <a:pt x="49" y="66"/>
                    <a:pt x="50" y="64"/>
                  </a:cubicBezTo>
                  <a:cubicBezTo>
                    <a:pt x="50" y="64"/>
                    <a:pt x="50" y="64"/>
                    <a:pt x="50" y="64"/>
                  </a:cubicBezTo>
                  <a:cubicBezTo>
                    <a:pt x="50" y="63"/>
                    <a:pt x="50" y="63"/>
                    <a:pt x="50" y="63"/>
                  </a:cubicBezTo>
                  <a:cubicBezTo>
                    <a:pt x="50" y="63"/>
                    <a:pt x="50" y="63"/>
                    <a:pt x="50" y="63"/>
                  </a:cubicBezTo>
                  <a:cubicBezTo>
                    <a:pt x="51" y="62"/>
                    <a:pt x="51" y="62"/>
                    <a:pt x="51" y="62"/>
                  </a:cubicBezTo>
                  <a:cubicBezTo>
                    <a:pt x="51" y="62"/>
                    <a:pt x="51" y="62"/>
                    <a:pt x="51" y="62"/>
                  </a:cubicBezTo>
                  <a:cubicBezTo>
                    <a:pt x="51" y="61"/>
                    <a:pt x="51" y="61"/>
                    <a:pt x="51" y="61"/>
                  </a:cubicBezTo>
                  <a:cubicBezTo>
                    <a:pt x="51" y="61"/>
                    <a:pt x="51" y="61"/>
                    <a:pt x="51" y="61"/>
                  </a:cubicBezTo>
                  <a:cubicBezTo>
                    <a:pt x="51" y="61"/>
                    <a:pt x="51" y="61"/>
                    <a:pt x="51" y="61"/>
                  </a:cubicBezTo>
                  <a:cubicBezTo>
                    <a:pt x="51" y="61"/>
                    <a:pt x="51" y="61"/>
                    <a:pt x="51" y="61"/>
                  </a:cubicBezTo>
                  <a:cubicBezTo>
                    <a:pt x="52" y="60"/>
                    <a:pt x="52" y="60"/>
                    <a:pt x="52" y="60"/>
                  </a:cubicBezTo>
                  <a:cubicBezTo>
                    <a:pt x="52" y="59"/>
                    <a:pt x="52" y="59"/>
                    <a:pt x="52" y="59"/>
                  </a:cubicBezTo>
                  <a:cubicBezTo>
                    <a:pt x="52" y="59"/>
                    <a:pt x="52" y="59"/>
                    <a:pt x="52" y="59"/>
                  </a:cubicBezTo>
                  <a:cubicBezTo>
                    <a:pt x="53" y="58"/>
                    <a:pt x="53" y="58"/>
                    <a:pt x="53" y="58"/>
                  </a:cubicBezTo>
                  <a:cubicBezTo>
                    <a:pt x="54" y="57"/>
                    <a:pt x="54" y="57"/>
                    <a:pt x="54" y="57"/>
                  </a:cubicBezTo>
                  <a:cubicBezTo>
                    <a:pt x="54" y="57"/>
                    <a:pt x="54" y="57"/>
                    <a:pt x="54" y="57"/>
                  </a:cubicBezTo>
                  <a:cubicBezTo>
                    <a:pt x="55" y="56"/>
                    <a:pt x="56" y="55"/>
                    <a:pt x="57" y="54"/>
                  </a:cubicBezTo>
                  <a:cubicBezTo>
                    <a:pt x="57" y="54"/>
                    <a:pt x="58" y="53"/>
                    <a:pt x="58" y="53"/>
                  </a:cubicBezTo>
                  <a:cubicBezTo>
                    <a:pt x="59" y="52"/>
                    <a:pt x="60" y="52"/>
                    <a:pt x="62" y="51"/>
                  </a:cubicBezTo>
                  <a:cubicBezTo>
                    <a:pt x="62" y="51"/>
                    <a:pt x="62" y="51"/>
                    <a:pt x="63" y="50"/>
                  </a:cubicBezTo>
                  <a:cubicBezTo>
                    <a:pt x="64" y="50"/>
                    <a:pt x="64" y="50"/>
                    <a:pt x="64" y="50"/>
                  </a:cubicBezTo>
                  <a:cubicBezTo>
                    <a:pt x="70" y="47"/>
                    <a:pt x="77" y="47"/>
                    <a:pt x="84" y="50"/>
                  </a:cubicBezTo>
                  <a:cubicBezTo>
                    <a:pt x="99" y="66"/>
                    <a:pt x="99" y="66"/>
                    <a:pt x="99" y="66"/>
                  </a:cubicBezTo>
                  <a:cubicBezTo>
                    <a:pt x="101" y="72"/>
                    <a:pt x="101" y="78"/>
                    <a:pt x="99" y="84"/>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83" name="Freeform 83"/>
            <p:cNvSpPr>
              <a:spLocks noEditPoints="1"/>
            </p:cNvSpPr>
            <p:nvPr/>
          </p:nvSpPr>
          <p:spPr bwMode="auto">
            <a:xfrm>
              <a:off x="6307138" y="3040063"/>
              <a:ext cx="547688" cy="549275"/>
            </a:xfrm>
            <a:custGeom>
              <a:avLst/>
              <a:gdLst>
                <a:gd name="T0" fmla="*/ 29 w 149"/>
                <a:gd name="T1" fmla="*/ 132 h 149"/>
                <a:gd name="T2" fmla="*/ 49 w 149"/>
                <a:gd name="T3" fmla="*/ 125 h 149"/>
                <a:gd name="T4" fmla="*/ 52 w 149"/>
                <a:gd name="T5" fmla="*/ 126 h 149"/>
                <a:gd name="T6" fmla="*/ 52 w 149"/>
                <a:gd name="T7" fmla="*/ 127 h 149"/>
                <a:gd name="T8" fmla="*/ 52 w 149"/>
                <a:gd name="T9" fmla="*/ 127 h 149"/>
                <a:gd name="T10" fmla="*/ 55 w 149"/>
                <a:gd name="T11" fmla="*/ 128 h 149"/>
                <a:gd name="T12" fmla="*/ 64 w 149"/>
                <a:gd name="T13" fmla="*/ 148 h 149"/>
                <a:gd name="T14" fmla="*/ 96 w 149"/>
                <a:gd name="T15" fmla="*/ 127 h 149"/>
                <a:gd name="T16" fmla="*/ 133 w 149"/>
                <a:gd name="T17" fmla="*/ 120 h 149"/>
                <a:gd name="T18" fmla="*/ 127 w 149"/>
                <a:gd name="T19" fmla="*/ 97 h 149"/>
                <a:gd name="T20" fmla="*/ 127 w 149"/>
                <a:gd name="T21" fmla="*/ 96 h 149"/>
                <a:gd name="T22" fmla="*/ 148 w 149"/>
                <a:gd name="T23" fmla="*/ 65 h 149"/>
                <a:gd name="T24" fmla="*/ 129 w 149"/>
                <a:gd name="T25" fmla="*/ 57 h 149"/>
                <a:gd name="T26" fmla="*/ 126 w 149"/>
                <a:gd name="T27" fmla="*/ 49 h 149"/>
                <a:gd name="T28" fmla="*/ 134 w 149"/>
                <a:gd name="T29" fmla="*/ 30 h 149"/>
                <a:gd name="T30" fmla="*/ 112 w 149"/>
                <a:gd name="T31" fmla="*/ 22 h 149"/>
                <a:gd name="T32" fmla="*/ 85 w 149"/>
                <a:gd name="T33" fmla="*/ 1 h 149"/>
                <a:gd name="T34" fmla="*/ 53 w 149"/>
                <a:gd name="T35" fmla="*/ 21 h 149"/>
                <a:gd name="T36" fmla="*/ 16 w 149"/>
                <a:gd name="T37" fmla="*/ 28 h 149"/>
                <a:gd name="T38" fmla="*/ 22 w 149"/>
                <a:gd name="T39" fmla="*/ 52 h 149"/>
                <a:gd name="T40" fmla="*/ 1 w 149"/>
                <a:gd name="T41" fmla="*/ 64 h 149"/>
                <a:gd name="T42" fmla="*/ 22 w 149"/>
                <a:gd name="T43" fmla="*/ 95 h 149"/>
                <a:gd name="T44" fmla="*/ 50 w 149"/>
                <a:gd name="T45" fmla="*/ 84 h 149"/>
                <a:gd name="T46" fmla="*/ 50 w 149"/>
                <a:gd name="T47" fmla="*/ 64 h 149"/>
                <a:gd name="T48" fmla="*/ 85 w 149"/>
                <a:gd name="T49" fmla="*/ 50 h 149"/>
                <a:gd name="T50" fmla="*/ 87 w 149"/>
                <a:gd name="T51" fmla="*/ 51 h 149"/>
                <a:gd name="T52" fmla="*/ 92 w 149"/>
                <a:gd name="T53" fmla="*/ 54 h 149"/>
                <a:gd name="T54" fmla="*/ 95 w 149"/>
                <a:gd name="T55" fmla="*/ 57 h 149"/>
                <a:gd name="T56" fmla="*/ 96 w 149"/>
                <a:gd name="T57" fmla="*/ 59 h 149"/>
                <a:gd name="T58" fmla="*/ 97 w 149"/>
                <a:gd name="T59" fmla="*/ 60 h 149"/>
                <a:gd name="T60" fmla="*/ 97 w 149"/>
                <a:gd name="T61" fmla="*/ 61 h 149"/>
                <a:gd name="T62" fmla="*/ 98 w 149"/>
                <a:gd name="T63" fmla="*/ 61 h 149"/>
                <a:gd name="T64" fmla="*/ 98 w 149"/>
                <a:gd name="T65" fmla="*/ 62 h 149"/>
                <a:gd name="T66" fmla="*/ 99 w 149"/>
                <a:gd name="T67" fmla="*/ 63 h 149"/>
                <a:gd name="T68" fmla="*/ 99 w 149"/>
                <a:gd name="T69" fmla="*/ 64 h 149"/>
                <a:gd name="T70" fmla="*/ 99 w 149"/>
                <a:gd name="T71" fmla="*/ 64 h 149"/>
                <a:gd name="T72" fmla="*/ 101 w 149"/>
                <a:gd name="T73" fmla="*/ 75 h 149"/>
                <a:gd name="T74" fmla="*/ 101 w 149"/>
                <a:gd name="T75" fmla="*/ 77 h 149"/>
                <a:gd name="T76" fmla="*/ 100 w 149"/>
                <a:gd name="T77" fmla="*/ 80 h 149"/>
                <a:gd name="T78" fmla="*/ 99 w 149"/>
                <a:gd name="T79" fmla="*/ 83 h 149"/>
                <a:gd name="T80" fmla="*/ 99 w 149"/>
                <a:gd name="T81" fmla="*/ 84 h 149"/>
                <a:gd name="T82" fmla="*/ 64 w 149"/>
                <a:gd name="T83" fmla="*/ 98 h 149"/>
                <a:gd name="T84" fmla="*/ 50 w 149"/>
                <a:gd name="T85" fmla="*/ 8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49">
                  <a:moveTo>
                    <a:pt x="15" y="119"/>
                  </a:moveTo>
                  <a:cubicBezTo>
                    <a:pt x="19" y="124"/>
                    <a:pt x="24" y="128"/>
                    <a:pt x="29" y="132"/>
                  </a:cubicBezTo>
                  <a:cubicBezTo>
                    <a:pt x="34" y="126"/>
                    <a:pt x="43" y="123"/>
                    <a:pt x="52" y="126"/>
                  </a:cubicBezTo>
                  <a:cubicBezTo>
                    <a:pt x="51" y="126"/>
                    <a:pt x="50" y="126"/>
                    <a:pt x="49" y="125"/>
                  </a:cubicBezTo>
                  <a:cubicBezTo>
                    <a:pt x="50" y="126"/>
                    <a:pt x="51" y="126"/>
                    <a:pt x="52" y="126"/>
                  </a:cubicBezTo>
                  <a:cubicBezTo>
                    <a:pt x="52" y="126"/>
                    <a:pt x="52" y="126"/>
                    <a:pt x="52" y="126"/>
                  </a:cubicBezTo>
                  <a:cubicBezTo>
                    <a:pt x="52" y="126"/>
                    <a:pt x="52" y="126"/>
                    <a:pt x="52" y="126"/>
                  </a:cubicBezTo>
                  <a:cubicBezTo>
                    <a:pt x="52" y="127"/>
                    <a:pt x="52" y="127"/>
                    <a:pt x="52" y="127"/>
                  </a:cubicBezTo>
                  <a:cubicBezTo>
                    <a:pt x="52" y="127"/>
                    <a:pt x="52" y="127"/>
                    <a:pt x="52" y="127"/>
                  </a:cubicBezTo>
                  <a:cubicBezTo>
                    <a:pt x="52" y="127"/>
                    <a:pt x="52" y="127"/>
                    <a:pt x="52" y="127"/>
                  </a:cubicBezTo>
                  <a:cubicBezTo>
                    <a:pt x="52" y="127"/>
                    <a:pt x="52" y="127"/>
                    <a:pt x="52" y="127"/>
                  </a:cubicBezTo>
                  <a:cubicBezTo>
                    <a:pt x="53" y="127"/>
                    <a:pt x="54" y="127"/>
                    <a:pt x="55" y="128"/>
                  </a:cubicBezTo>
                  <a:cubicBezTo>
                    <a:pt x="54" y="127"/>
                    <a:pt x="53" y="127"/>
                    <a:pt x="53" y="127"/>
                  </a:cubicBezTo>
                  <a:cubicBezTo>
                    <a:pt x="61" y="131"/>
                    <a:pt x="65" y="139"/>
                    <a:pt x="64" y="148"/>
                  </a:cubicBezTo>
                  <a:cubicBezTo>
                    <a:pt x="70" y="148"/>
                    <a:pt x="77" y="149"/>
                    <a:pt x="83" y="148"/>
                  </a:cubicBezTo>
                  <a:cubicBezTo>
                    <a:pt x="82" y="139"/>
                    <a:pt x="87" y="131"/>
                    <a:pt x="96" y="127"/>
                  </a:cubicBezTo>
                  <a:cubicBezTo>
                    <a:pt x="104" y="124"/>
                    <a:pt x="114" y="126"/>
                    <a:pt x="119" y="133"/>
                  </a:cubicBezTo>
                  <a:cubicBezTo>
                    <a:pt x="124" y="130"/>
                    <a:pt x="129" y="125"/>
                    <a:pt x="133" y="120"/>
                  </a:cubicBezTo>
                  <a:cubicBezTo>
                    <a:pt x="126" y="115"/>
                    <a:pt x="123" y="105"/>
                    <a:pt x="127" y="97"/>
                  </a:cubicBezTo>
                  <a:cubicBezTo>
                    <a:pt x="127" y="97"/>
                    <a:pt x="127" y="97"/>
                    <a:pt x="127" y="97"/>
                  </a:cubicBezTo>
                  <a:cubicBezTo>
                    <a:pt x="127" y="96"/>
                    <a:pt x="127" y="96"/>
                    <a:pt x="127" y="96"/>
                  </a:cubicBezTo>
                  <a:cubicBezTo>
                    <a:pt x="127" y="96"/>
                    <a:pt x="127" y="96"/>
                    <a:pt x="127" y="96"/>
                  </a:cubicBezTo>
                  <a:cubicBezTo>
                    <a:pt x="131" y="88"/>
                    <a:pt x="139" y="83"/>
                    <a:pt x="148" y="85"/>
                  </a:cubicBezTo>
                  <a:cubicBezTo>
                    <a:pt x="149" y="78"/>
                    <a:pt x="149" y="72"/>
                    <a:pt x="148" y="65"/>
                  </a:cubicBezTo>
                  <a:cubicBezTo>
                    <a:pt x="139" y="66"/>
                    <a:pt x="131" y="61"/>
                    <a:pt x="128" y="53"/>
                  </a:cubicBezTo>
                  <a:cubicBezTo>
                    <a:pt x="128" y="54"/>
                    <a:pt x="129" y="56"/>
                    <a:pt x="129" y="57"/>
                  </a:cubicBezTo>
                  <a:cubicBezTo>
                    <a:pt x="129" y="56"/>
                    <a:pt x="128" y="54"/>
                    <a:pt x="128" y="53"/>
                  </a:cubicBezTo>
                  <a:cubicBezTo>
                    <a:pt x="127" y="51"/>
                    <a:pt x="126" y="50"/>
                    <a:pt x="126" y="49"/>
                  </a:cubicBezTo>
                  <a:cubicBezTo>
                    <a:pt x="126" y="50"/>
                    <a:pt x="127" y="51"/>
                    <a:pt x="128" y="53"/>
                  </a:cubicBezTo>
                  <a:cubicBezTo>
                    <a:pt x="124" y="44"/>
                    <a:pt x="127" y="35"/>
                    <a:pt x="134" y="30"/>
                  </a:cubicBezTo>
                  <a:cubicBezTo>
                    <a:pt x="130" y="24"/>
                    <a:pt x="125" y="20"/>
                    <a:pt x="120" y="16"/>
                  </a:cubicBezTo>
                  <a:cubicBezTo>
                    <a:pt x="118" y="19"/>
                    <a:pt x="115" y="21"/>
                    <a:pt x="112" y="22"/>
                  </a:cubicBezTo>
                  <a:cubicBezTo>
                    <a:pt x="108" y="24"/>
                    <a:pt x="102" y="24"/>
                    <a:pt x="97" y="22"/>
                  </a:cubicBezTo>
                  <a:cubicBezTo>
                    <a:pt x="89" y="18"/>
                    <a:pt x="84" y="9"/>
                    <a:pt x="85" y="1"/>
                  </a:cubicBezTo>
                  <a:cubicBezTo>
                    <a:pt x="79" y="0"/>
                    <a:pt x="72" y="0"/>
                    <a:pt x="66" y="0"/>
                  </a:cubicBezTo>
                  <a:cubicBezTo>
                    <a:pt x="67" y="9"/>
                    <a:pt x="62" y="18"/>
                    <a:pt x="53" y="21"/>
                  </a:cubicBezTo>
                  <a:cubicBezTo>
                    <a:pt x="45" y="25"/>
                    <a:pt x="35" y="22"/>
                    <a:pt x="30" y="15"/>
                  </a:cubicBezTo>
                  <a:cubicBezTo>
                    <a:pt x="25" y="19"/>
                    <a:pt x="20" y="23"/>
                    <a:pt x="16" y="28"/>
                  </a:cubicBezTo>
                  <a:cubicBezTo>
                    <a:pt x="23" y="34"/>
                    <a:pt x="26" y="43"/>
                    <a:pt x="22" y="51"/>
                  </a:cubicBezTo>
                  <a:cubicBezTo>
                    <a:pt x="22" y="52"/>
                    <a:pt x="22" y="52"/>
                    <a:pt x="22" y="52"/>
                  </a:cubicBezTo>
                  <a:cubicBezTo>
                    <a:pt x="22" y="52"/>
                    <a:pt x="22" y="52"/>
                    <a:pt x="22" y="52"/>
                  </a:cubicBezTo>
                  <a:cubicBezTo>
                    <a:pt x="18" y="60"/>
                    <a:pt x="10" y="65"/>
                    <a:pt x="1" y="64"/>
                  </a:cubicBezTo>
                  <a:cubicBezTo>
                    <a:pt x="0" y="70"/>
                    <a:pt x="0" y="76"/>
                    <a:pt x="1" y="83"/>
                  </a:cubicBezTo>
                  <a:cubicBezTo>
                    <a:pt x="10" y="82"/>
                    <a:pt x="18" y="87"/>
                    <a:pt x="22" y="95"/>
                  </a:cubicBezTo>
                  <a:cubicBezTo>
                    <a:pt x="25" y="104"/>
                    <a:pt x="22" y="113"/>
                    <a:pt x="15" y="119"/>
                  </a:cubicBezTo>
                  <a:close/>
                  <a:moveTo>
                    <a:pt x="50" y="84"/>
                  </a:moveTo>
                  <a:cubicBezTo>
                    <a:pt x="48" y="78"/>
                    <a:pt x="48" y="72"/>
                    <a:pt x="49" y="66"/>
                  </a:cubicBezTo>
                  <a:cubicBezTo>
                    <a:pt x="50" y="65"/>
                    <a:pt x="50" y="64"/>
                    <a:pt x="50" y="64"/>
                  </a:cubicBezTo>
                  <a:cubicBezTo>
                    <a:pt x="53" y="57"/>
                    <a:pt x="58" y="52"/>
                    <a:pt x="65" y="50"/>
                  </a:cubicBezTo>
                  <a:cubicBezTo>
                    <a:pt x="71" y="47"/>
                    <a:pt x="79" y="47"/>
                    <a:pt x="85" y="50"/>
                  </a:cubicBezTo>
                  <a:cubicBezTo>
                    <a:pt x="85" y="50"/>
                    <a:pt x="86" y="50"/>
                    <a:pt x="86" y="50"/>
                  </a:cubicBezTo>
                  <a:cubicBezTo>
                    <a:pt x="86" y="51"/>
                    <a:pt x="87" y="51"/>
                    <a:pt x="87" y="51"/>
                  </a:cubicBezTo>
                  <a:cubicBezTo>
                    <a:pt x="88" y="52"/>
                    <a:pt x="89" y="52"/>
                    <a:pt x="90" y="53"/>
                  </a:cubicBezTo>
                  <a:cubicBezTo>
                    <a:pt x="91" y="53"/>
                    <a:pt x="91" y="54"/>
                    <a:pt x="92" y="54"/>
                  </a:cubicBezTo>
                  <a:cubicBezTo>
                    <a:pt x="93" y="55"/>
                    <a:pt x="93" y="56"/>
                    <a:pt x="94" y="57"/>
                  </a:cubicBezTo>
                  <a:cubicBezTo>
                    <a:pt x="95" y="57"/>
                    <a:pt x="95" y="57"/>
                    <a:pt x="95" y="57"/>
                  </a:cubicBezTo>
                  <a:cubicBezTo>
                    <a:pt x="96" y="58"/>
                    <a:pt x="96" y="58"/>
                    <a:pt x="96" y="58"/>
                  </a:cubicBezTo>
                  <a:cubicBezTo>
                    <a:pt x="96" y="59"/>
                    <a:pt x="96" y="59"/>
                    <a:pt x="96" y="59"/>
                  </a:cubicBezTo>
                  <a:cubicBezTo>
                    <a:pt x="96" y="59"/>
                    <a:pt x="96" y="59"/>
                    <a:pt x="96" y="59"/>
                  </a:cubicBezTo>
                  <a:cubicBezTo>
                    <a:pt x="97" y="60"/>
                    <a:pt x="97" y="60"/>
                    <a:pt x="97" y="60"/>
                  </a:cubicBezTo>
                  <a:cubicBezTo>
                    <a:pt x="97" y="61"/>
                    <a:pt x="97" y="61"/>
                    <a:pt x="97" y="61"/>
                  </a:cubicBezTo>
                  <a:cubicBezTo>
                    <a:pt x="97" y="61"/>
                    <a:pt x="97" y="61"/>
                    <a:pt x="97" y="61"/>
                  </a:cubicBezTo>
                  <a:cubicBezTo>
                    <a:pt x="98" y="61"/>
                    <a:pt x="98" y="61"/>
                    <a:pt x="98" y="61"/>
                  </a:cubicBezTo>
                  <a:cubicBezTo>
                    <a:pt x="98" y="61"/>
                    <a:pt x="98" y="61"/>
                    <a:pt x="98" y="61"/>
                  </a:cubicBezTo>
                  <a:cubicBezTo>
                    <a:pt x="98" y="62"/>
                    <a:pt x="98" y="62"/>
                    <a:pt x="98" y="62"/>
                  </a:cubicBezTo>
                  <a:cubicBezTo>
                    <a:pt x="98" y="62"/>
                    <a:pt x="98" y="62"/>
                    <a:pt x="98" y="62"/>
                  </a:cubicBezTo>
                  <a:cubicBezTo>
                    <a:pt x="98" y="63"/>
                    <a:pt x="98" y="63"/>
                    <a:pt x="98" y="63"/>
                  </a:cubicBezTo>
                  <a:cubicBezTo>
                    <a:pt x="99" y="63"/>
                    <a:pt x="99" y="63"/>
                    <a:pt x="99" y="63"/>
                  </a:cubicBezTo>
                  <a:cubicBezTo>
                    <a:pt x="99" y="63"/>
                    <a:pt x="99" y="63"/>
                    <a:pt x="99" y="63"/>
                  </a:cubicBezTo>
                  <a:cubicBezTo>
                    <a:pt x="99" y="64"/>
                    <a:pt x="99" y="64"/>
                    <a:pt x="99" y="64"/>
                  </a:cubicBezTo>
                  <a:cubicBezTo>
                    <a:pt x="99" y="64"/>
                    <a:pt x="99" y="64"/>
                    <a:pt x="99" y="64"/>
                  </a:cubicBezTo>
                  <a:cubicBezTo>
                    <a:pt x="99" y="64"/>
                    <a:pt x="99" y="64"/>
                    <a:pt x="99" y="64"/>
                  </a:cubicBezTo>
                  <a:cubicBezTo>
                    <a:pt x="100" y="66"/>
                    <a:pt x="100" y="69"/>
                    <a:pt x="101" y="71"/>
                  </a:cubicBezTo>
                  <a:cubicBezTo>
                    <a:pt x="101" y="72"/>
                    <a:pt x="101" y="73"/>
                    <a:pt x="101" y="75"/>
                  </a:cubicBezTo>
                  <a:cubicBezTo>
                    <a:pt x="101" y="75"/>
                    <a:pt x="101" y="75"/>
                    <a:pt x="101" y="76"/>
                  </a:cubicBezTo>
                  <a:cubicBezTo>
                    <a:pt x="101" y="76"/>
                    <a:pt x="101" y="77"/>
                    <a:pt x="101" y="77"/>
                  </a:cubicBezTo>
                  <a:cubicBezTo>
                    <a:pt x="101" y="78"/>
                    <a:pt x="101" y="78"/>
                    <a:pt x="100" y="79"/>
                  </a:cubicBezTo>
                  <a:cubicBezTo>
                    <a:pt x="100" y="80"/>
                    <a:pt x="100" y="80"/>
                    <a:pt x="100" y="80"/>
                  </a:cubicBezTo>
                  <a:cubicBezTo>
                    <a:pt x="100" y="80"/>
                    <a:pt x="100" y="80"/>
                    <a:pt x="100" y="81"/>
                  </a:cubicBezTo>
                  <a:cubicBezTo>
                    <a:pt x="100" y="82"/>
                    <a:pt x="100" y="83"/>
                    <a:pt x="99" y="83"/>
                  </a:cubicBezTo>
                  <a:cubicBezTo>
                    <a:pt x="99" y="83"/>
                    <a:pt x="99" y="83"/>
                    <a:pt x="99" y="83"/>
                  </a:cubicBezTo>
                  <a:cubicBezTo>
                    <a:pt x="99" y="84"/>
                    <a:pt x="99" y="84"/>
                    <a:pt x="99" y="84"/>
                  </a:cubicBezTo>
                  <a:cubicBezTo>
                    <a:pt x="96" y="91"/>
                    <a:pt x="91" y="96"/>
                    <a:pt x="84" y="99"/>
                  </a:cubicBezTo>
                  <a:cubicBezTo>
                    <a:pt x="78" y="101"/>
                    <a:pt x="70" y="101"/>
                    <a:pt x="64" y="98"/>
                  </a:cubicBezTo>
                  <a:cubicBezTo>
                    <a:pt x="63" y="98"/>
                    <a:pt x="63" y="98"/>
                    <a:pt x="62" y="97"/>
                  </a:cubicBezTo>
                  <a:cubicBezTo>
                    <a:pt x="57" y="94"/>
                    <a:pt x="52" y="90"/>
                    <a:pt x="50" y="84"/>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84" name="Freeform 84"/>
            <p:cNvSpPr>
              <a:spLocks noEditPoints="1"/>
            </p:cNvSpPr>
            <p:nvPr/>
          </p:nvSpPr>
          <p:spPr bwMode="auto">
            <a:xfrm>
              <a:off x="5988051" y="2941638"/>
              <a:ext cx="396875" cy="393700"/>
            </a:xfrm>
            <a:custGeom>
              <a:avLst/>
              <a:gdLst>
                <a:gd name="T0" fmla="*/ 97 w 108"/>
                <a:gd name="T1" fmla="*/ 53 h 107"/>
                <a:gd name="T2" fmla="*/ 107 w 108"/>
                <a:gd name="T3" fmla="*/ 38 h 107"/>
                <a:gd name="T4" fmla="*/ 84 w 108"/>
                <a:gd name="T5" fmla="*/ 23 h 107"/>
                <a:gd name="T6" fmla="*/ 84 w 108"/>
                <a:gd name="T7" fmla="*/ 23 h 107"/>
                <a:gd name="T8" fmla="*/ 68 w 108"/>
                <a:gd name="T9" fmla="*/ 0 h 107"/>
                <a:gd name="T10" fmla="*/ 39 w 108"/>
                <a:gd name="T11" fmla="*/ 0 h 107"/>
                <a:gd name="T12" fmla="*/ 24 w 108"/>
                <a:gd name="T13" fmla="*/ 23 h 107"/>
                <a:gd name="T14" fmla="*/ 0 w 108"/>
                <a:gd name="T15" fmla="*/ 39 h 107"/>
                <a:gd name="T16" fmla="*/ 11 w 108"/>
                <a:gd name="T17" fmla="*/ 54 h 107"/>
                <a:gd name="T18" fmla="*/ 11 w 108"/>
                <a:gd name="T19" fmla="*/ 54 h 107"/>
                <a:gd name="T20" fmla="*/ 6 w 108"/>
                <a:gd name="T21" fmla="*/ 81 h 107"/>
                <a:gd name="T22" fmla="*/ 24 w 108"/>
                <a:gd name="T23" fmla="*/ 84 h 107"/>
                <a:gd name="T24" fmla="*/ 28 w 108"/>
                <a:gd name="T25" fmla="*/ 100 h 107"/>
                <a:gd name="T26" fmla="*/ 40 w 108"/>
                <a:gd name="T27" fmla="*/ 107 h 107"/>
                <a:gd name="T28" fmla="*/ 69 w 108"/>
                <a:gd name="T29" fmla="*/ 107 h 107"/>
                <a:gd name="T30" fmla="*/ 84 w 108"/>
                <a:gd name="T31" fmla="*/ 83 h 107"/>
                <a:gd name="T32" fmla="*/ 84 w 108"/>
                <a:gd name="T33" fmla="*/ 83 h 107"/>
                <a:gd name="T34" fmla="*/ 85 w 108"/>
                <a:gd name="T35" fmla="*/ 83 h 107"/>
                <a:gd name="T36" fmla="*/ 108 w 108"/>
                <a:gd name="T37" fmla="*/ 67 h 107"/>
                <a:gd name="T38" fmla="*/ 56 w 108"/>
                <a:gd name="T39" fmla="*/ 73 h 107"/>
                <a:gd name="T40" fmla="*/ 52 w 108"/>
                <a:gd name="T41" fmla="*/ 73 h 107"/>
                <a:gd name="T42" fmla="*/ 42 w 108"/>
                <a:gd name="T43" fmla="*/ 69 h 107"/>
                <a:gd name="T44" fmla="*/ 40 w 108"/>
                <a:gd name="T45" fmla="*/ 67 h 107"/>
                <a:gd name="T46" fmla="*/ 37 w 108"/>
                <a:gd name="T47" fmla="*/ 63 h 107"/>
                <a:gd name="T48" fmla="*/ 36 w 108"/>
                <a:gd name="T49" fmla="*/ 62 h 107"/>
                <a:gd name="T50" fmla="*/ 35 w 108"/>
                <a:gd name="T51" fmla="*/ 59 h 107"/>
                <a:gd name="T52" fmla="*/ 34 w 108"/>
                <a:gd name="T53" fmla="*/ 55 h 107"/>
                <a:gd name="T54" fmla="*/ 34 w 108"/>
                <a:gd name="T55" fmla="*/ 55 h 107"/>
                <a:gd name="T56" fmla="*/ 34 w 108"/>
                <a:gd name="T57" fmla="*/ 51 h 107"/>
                <a:gd name="T58" fmla="*/ 49 w 108"/>
                <a:gd name="T59" fmla="*/ 34 h 107"/>
                <a:gd name="T60" fmla="*/ 54 w 108"/>
                <a:gd name="T61" fmla="*/ 34 h 107"/>
                <a:gd name="T62" fmla="*/ 71 w 108"/>
                <a:gd name="T63" fmla="*/ 43 h 107"/>
                <a:gd name="T64" fmla="*/ 74 w 108"/>
                <a:gd name="T65" fmla="*/ 53 h 107"/>
                <a:gd name="T66" fmla="*/ 66 w 108"/>
                <a:gd name="T67" fmla="*/ 69 h 107"/>
                <a:gd name="T68" fmla="*/ 61 w 108"/>
                <a:gd name="T69" fmla="*/ 71 h 107"/>
                <a:gd name="T70" fmla="*/ 57 w 108"/>
                <a:gd name="T71" fmla="*/ 7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8" h="107">
                  <a:moveTo>
                    <a:pt x="108" y="67"/>
                  </a:moveTo>
                  <a:cubicBezTo>
                    <a:pt x="101" y="65"/>
                    <a:pt x="97" y="60"/>
                    <a:pt x="97" y="53"/>
                  </a:cubicBezTo>
                  <a:cubicBezTo>
                    <a:pt x="97" y="53"/>
                    <a:pt x="97" y="53"/>
                    <a:pt x="97" y="53"/>
                  </a:cubicBezTo>
                  <a:cubicBezTo>
                    <a:pt x="96" y="46"/>
                    <a:pt x="101" y="40"/>
                    <a:pt x="107" y="38"/>
                  </a:cubicBezTo>
                  <a:cubicBezTo>
                    <a:pt x="106" y="34"/>
                    <a:pt x="104" y="29"/>
                    <a:pt x="102" y="25"/>
                  </a:cubicBezTo>
                  <a:cubicBezTo>
                    <a:pt x="96" y="28"/>
                    <a:pt x="89" y="28"/>
                    <a:pt x="84" y="23"/>
                  </a:cubicBezTo>
                  <a:cubicBezTo>
                    <a:pt x="84" y="23"/>
                    <a:pt x="84" y="23"/>
                    <a:pt x="84" y="23"/>
                  </a:cubicBezTo>
                  <a:cubicBezTo>
                    <a:pt x="84" y="23"/>
                    <a:pt x="84" y="23"/>
                    <a:pt x="84" y="23"/>
                  </a:cubicBezTo>
                  <a:cubicBezTo>
                    <a:pt x="79" y="18"/>
                    <a:pt x="78" y="11"/>
                    <a:pt x="81" y="5"/>
                  </a:cubicBezTo>
                  <a:cubicBezTo>
                    <a:pt x="77" y="3"/>
                    <a:pt x="72" y="1"/>
                    <a:pt x="68" y="0"/>
                  </a:cubicBezTo>
                  <a:cubicBezTo>
                    <a:pt x="66" y="6"/>
                    <a:pt x="60" y="11"/>
                    <a:pt x="54" y="11"/>
                  </a:cubicBezTo>
                  <a:cubicBezTo>
                    <a:pt x="47" y="11"/>
                    <a:pt x="41" y="6"/>
                    <a:pt x="39" y="0"/>
                  </a:cubicBezTo>
                  <a:cubicBezTo>
                    <a:pt x="34" y="1"/>
                    <a:pt x="30" y="3"/>
                    <a:pt x="26" y="6"/>
                  </a:cubicBezTo>
                  <a:cubicBezTo>
                    <a:pt x="29" y="11"/>
                    <a:pt x="28" y="19"/>
                    <a:pt x="24" y="23"/>
                  </a:cubicBezTo>
                  <a:cubicBezTo>
                    <a:pt x="19" y="28"/>
                    <a:pt x="11" y="29"/>
                    <a:pt x="6" y="26"/>
                  </a:cubicBezTo>
                  <a:cubicBezTo>
                    <a:pt x="3" y="30"/>
                    <a:pt x="2" y="35"/>
                    <a:pt x="0" y="39"/>
                  </a:cubicBezTo>
                  <a:cubicBezTo>
                    <a:pt x="7" y="41"/>
                    <a:pt x="11" y="47"/>
                    <a:pt x="11" y="54"/>
                  </a:cubicBezTo>
                  <a:cubicBezTo>
                    <a:pt x="11" y="54"/>
                    <a:pt x="11" y="54"/>
                    <a:pt x="11" y="54"/>
                  </a:cubicBezTo>
                  <a:cubicBezTo>
                    <a:pt x="11" y="54"/>
                    <a:pt x="11" y="54"/>
                    <a:pt x="11" y="54"/>
                  </a:cubicBezTo>
                  <a:cubicBezTo>
                    <a:pt x="11" y="54"/>
                    <a:pt x="11" y="54"/>
                    <a:pt x="11" y="54"/>
                  </a:cubicBezTo>
                  <a:cubicBezTo>
                    <a:pt x="11" y="61"/>
                    <a:pt x="7" y="66"/>
                    <a:pt x="1" y="68"/>
                  </a:cubicBezTo>
                  <a:cubicBezTo>
                    <a:pt x="2" y="73"/>
                    <a:pt x="4" y="77"/>
                    <a:pt x="6" y="81"/>
                  </a:cubicBezTo>
                  <a:cubicBezTo>
                    <a:pt x="12" y="78"/>
                    <a:pt x="19" y="79"/>
                    <a:pt x="24" y="84"/>
                  </a:cubicBezTo>
                  <a:cubicBezTo>
                    <a:pt x="24" y="84"/>
                    <a:pt x="24" y="84"/>
                    <a:pt x="24" y="84"/>
                  </a:cubicBezTo>
                  <a:cubicBezTo>
                    <a:pt x="24" y="84"/>
                    <a:pt x="24" y="84"/>
                    <a:pt x="24" y="84"/>
                  </a:cubicBezTo>
                  <a:cubicBezTo>
                    <a:pt x="29" y="88"/>
                    <a:pt x="30" y="95"/>
                    <a:pt x="28" y="100"/>
                  </a:cubicBezTo>
                  <a:cubicBezTo>
                    <a:pt x="27" y="101"/>
                    <a:pt x="27" y="101"/>
                    <a:pt x="27" y="102"/>
                  </a:cubicBezTo>
                  <a:cubicBezTo>
                    <a:pt x="31" y="104"/>
                    <a:pt x="35" y="106"/>
                    <a:pt x="40" y="107"/>
                  </a:cubicBezTo>
                  <a:cubicBezTo>
                    <a:pt x="42" y="101"/>
                    <a:pt x="48" y="96"/>
                    <a:pt x="54" y="96"/>
                  </a:cubicBezTo>
                  <a:cubicBezTo>
                    <a:pt x="61" y="96"/>
                    <a:pt x="67" y="100"/>
                    <a:pt x="69" y="107"/>
                  </a:cubicBezTo>
                  <a:cubicBezTo>
                    <a:pt x="74" y="105"/>
                    <a:pt x="78" y="103"/>
                    <a:pt x="82" y="101"/>
                  </a:cubicBezTo>
                  <a:cubicBezTo>
                    <a:pt x="79" y="95"/>
                    <a:pt x="80" y="88"/>
                    <a:pt x="84" y="83"/>
                  </a:cubicBezTo>
                  <a:cubicBezTo>
                    <a:pt x="84" y="83"/>
                    <a:pt x="84" y="83"/>
                    <a:pt x="84" y="83"/>
                  </a:cubicBezTo>
                  <a:cubicBezTo>
                    <a:pt x="84" y="83"/>
                    <a:pt x="84" y="83"/>
                    <a:pt x="84" y="83"/>
                  </a:cubicBezTo>
                  <a:cubicBezTo>
                    <a:pt x="85" y="83"/>
                    <a:pt x="85" y="83"/>
                    <a:pt x="85" y="83"/>
                  </a:cubicBezTo>
                  <a:cubicBezTo>
                    <a:pt x="85" y="83"/>
                    <a:pt x="85" y="83"/>
                    <a:pt x="85" y="83"/>
                  </a:cubicBezTo>
                  <a:cubicBezTo>
                    <a:pt x="89" y="78"/>
                    <a:pt x="97" y="77"/>
                    <a:pt x="102" y="80"/>
                  </a:cubicBezTo>
                  <a:cubicBezTo>
                    <a:pt x="105" y="76"/>
                    <a:pt x="106" y="72"/>
                    <a:pt x="108" y="67"/>
                  </a:cubicBezTo>
                  <a:close/>
                  <a:moveTo>
                    <a:pt x="57" y="73"/>
                  </a:moveTo>
                  <a:cubicBezTo>
                    <a:pt x="56" y="73"/>
                    <a:pt x="56" y="73"/>
                    <a:pt x="56" y="73"/>
                  </a:cubicBezTo>
                  <a:cubicBezTo>
                    <a:pt x="56" y="73"/>
                    <a:pt x="55" y="73"/>
                    <a:pt x="54" y="73"/>
                  </a:cubicBezTo>
                  <a:cubicBezTo>
                    <a:pt x="54" y="73"/>
                    <a:pt x="53" y="73"/>
                    <a:pt x="52" y="73"/>
                  </a:cubicBezTo>
                  <a:cubicBezTo>
                    <a:pt x="51" y="73"/>
                    <a:pt x="50" y="73"/>
                    <a:pt x="49" y="72"/>
                  </a:cubicBezTo>
                  <a:cubicBezTo>
                    <a:pt x="47" y="72"/>
                    <a:pt x="44" y="70"/>
                    <a:pt x="42" y="69"/>
                  </a:cubicBezTo>
                  <a:cubicBezTo>
                    <a:pt x="41" y="68"/>
                    <a:pt x="41" y="68"/>
                    <a:pt x="41" y="68"/>
                  </a:cubicBezTo>
                  <a:cubicBezTo>
                    <a:pt x="41" y="68"/>
                    <a:pt x="40" y="67"/>
                    <a:pt x="40" y="67"/>
                  </a:cubicBezTo>
                  <a:cubicBezTo>
                    <a:pt x="39" y="66"/>
                    <a:pt x="38" y="65"/>
                    <a:pt x="38" y="65"/>
                  </a:cubicBezTo>
                  <a:cubicBezTo>
                    <a:pt x="38" y="64"/>
                    <a:pt x="37" y="64"/>
                    <a:pt x="37" y="63"/>
                  </a:cubicBezTo>
                  <a:cubicBezTo>
                    <a:pt x="37" y="63"/>
                    <a:pt x="37" y="62"/>
                    <a:pt x="36" y="62"/>
                  </a:cubicBezTo>
                  <a:cubicBezTo>
                    <a:pt x="36" y="62"/>
                    <a:pt x="36" y="62"/>
                    <a:pt x="36" y="62"/>
                  </a:cubicBezTo>
                  <a:cubicBezTo>
                    <a:pt x="36" y="61"/>
                    <a:pt x="36" y="61"/>
                    <a:pt x="36" y="61"/>
                  </a:cubicBezTo>
                  <a:cubicBezTo>
                    <a:pt x="36" y="60"/>
                    <a:pt x="35" y="60"/>
                    <a:pt x="35" y="59"/>
                  </a:cubicBezTo>
                  <a:cubicBezTo>
                    <a:pt x="35" y="59"/>
                    <a:pt x="35" y="59"/>
                    <a:pt x="35" y="59"/>
                  </a:cubicBezTo>
                  <a:cubicBezTo>
                    <a:pt x="35" y="58"/>
                    <a:pt x="35" y="57"/>
                    <a:pt x="34" y="55"/>
                  </a:cubicBezTo>
                  <a:cubicBezTo>
                    <a:pt x="34" y="55"/>
                    <a:pt x="34" y="55"/>
                    <a:pt x="34" y="55"/>
                  </a:cubicBezTo>
                  <a:cubicBezTo>
                    <a:pt x="34" y="55"/>
                    <a:pt x="34" y="55"/>
                    <a:pt x="34" y="55"/>
                  </a:cubicBezTo>
                  <a:cubicBezTo>
                    <a:pt x="34" y="54"/>
                    <a:pt x="34" y="54"/>
                    <a:pt x="34" y="53"/>
                  </a:cubicBezTo>
                  <a:cubicBezTo>
                    <a:pt x="34" y="52"/>
                    <a:pt x="34" y="51"/>
                    <a:pt x="34" y="51"/>
                  </a:cubicBezTo>
                  <a:cubicBezTo>
                    <a:pt x="35" y="43"/>
                    <a:pt x="40" y="38"/>
                    <a:pt x="47" y="35"/>
                  </a:cubicBezTo>
                  <a:cubicBezTo>
                    <a:pt x="47" y="35"/>
                    <a:pt x="48" y="34"/>
                    <a:pt x="49" y="34"/>
                  </a:cubicBezTo>
                  <a:cubicBezTo>
                    <a:pt x="50" y="34"/>
                    <a:pt x="50" y="34"/>
                    <a:pt x="51" y="34"/>
                  </a:cubicBezTo>
                  <a:cubicBezTo>
                    <a:pt x="52" y="34"/>
                    <a:pt x="53" y="34"/>
                    <a:pt x="54" y="34"/>
                  </a:cubicBezTo>
                  <a:cubicBezTo>
                    <a:pt x="60" y="34"/>
                    <a:pt x="66" y="36"/>
                    <a:pt x="69" y="41"/>
                  </a:cubicBezTo>
                  <a:cubicBezTo>
                    <a:pt x="70" y="42"/>
                    <a:pt x="70" y="42"/>
                    <a:pt x="71" y="43"/>
                  </a:cubicBezTo>
                  <a:cubicBezTo>
                    <a:pt x="71" y="44"/>
                    <a:pt x="72" y="45"/>
                    <a:pt x="72" y="46"/>
                  </a:cubicBezTo>
                  <a:cubicBezTo>
                    <a:pt x="73" y="48"/>
                    <a:pt x="74" y="50"/>
                    <a:pt x="74" y="53"/>
                  </a:cubicBezTo>
                  <a:cubicBezTo>
                    <a:pt x="74" y="59"/>
                    <a:pt x="71" y="65"/>
                    <a:pt x="66" y="69"/>
                  </a:cubicBezTo>
                  <a:cubicBezTo>
                    <a:pt x="66" y="69"/>
                    <a:pt x="66" y="69"/>
                    <a:pt x="66" y="69"/>
                  </a:cubicBezTo>
                  <a:cubicBezTo>
                    <a:pt x="66" y="69"/>
                    <a:pt x="65" y="70"/>
                    <a:pt x="64" y="70"/>
                  </a:cubicBezTo>
                  <a:cubicBezTo>
                    <a:pt x="63" y="71"/>
                    <a:pt x="62" y="71"/>
                    <a:pt x="61" y="71"/>
                  </a:cubicBezTo>
                  <a:cubicBezTo>
                    <a:pt x="61" y="72"/>
                    <a:pt x="60" y="72"/>
                    <a:pt x="59" y="72"/>
                  </a:cubicBezTo>
                  <a:cubicBezTo>
                    <a:pt x="58" y="72"/>
                    <a:pt x="58" y="73"/>
                    <a:pt x="57" y="73"/>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85" name="Freeform 85"/>
            <p:cNvSpPr/>
            <p:nvPr/>
          </p:nvSpPr>
          <p:spPr bwMode="auto">
            <a:xfrm>
              <a:off x="7380288" y="1571625"/>
              <a:ext cx="893763" cy="895350"/>
            </a:xfrm>
            <a:custGeom>
              <a:avLst/>
              <a:gdLst>
                <a:gd name="T0" fmla="*/ 563 w 563"/>
                <a:gd name="T1" fmla="*/ 158 h 564"/>
                <a:gd name="T2" fmla="*/ 155 w 563"/>
                <a:gd name="T3" fmla="*/ 564 h 564"/>
                <a:gd name="T4" fmla="*/ 0 w 563"/>
                <a:gd name="T5" fmla="*/ 408 h 564"/>
                <a:gd name="T6" fmla="*/ 408 w 563"/>
                <a:gd name="T7" fmla="*/ 0 h 564"/>
                <a:gd name="T8" fmla="*/ 563 w 563"/>
                <a:gd name="T9" fmla="*/ 158 h 564"/>
              </a:gdLst>
              <a:ahLst/>
              <a:cxnLst>
                <a:cxn ang="0">
                  <a:pos x="T0" y="T1"/>
                </a:cxn>
                <a:cxn ang="0">
                  <a:pos x="T2" y="T3"/>
                </a:cxn>
                <a:cxn ang="0">
                  <a:pos x="T4" y="T5"/>
                </a:cxn>
                <a:cxn ang="0">
                  <a:pos x="T6" y="T7"/>
                </a:cxn>
                <a:cxn ang="0">
                  <a:pos x="T8" y="T9"/>
                </a:cxn>
              </a:cxnLst>
              <a:rect l="0" t="0" r="r" b="b"/>
              <a:pathLst>
                <a:path w="563" h="564">
                  <a:moveTo>
                    <a:pt x="563" y="158"/>
                  </a:moveTo>
                  <a:lnTo>
                    <a:pt x="155" y="564"/>
                  </a:lnTo>
                  <a:lnTo>
                    <a:pt x="0" y="408"/>
                  </a:lnTo>
                  <a:lnTo>
                    <a:pt x="408" y="0"/>
                  </a:lnTo>
                  <a:lnTo>
                    <a:pt x="563" y="158"/>
                  </a:lnTo>
                  <a:close/>
                </a:path>
              </a:pathLst>
            </a:custGeom>
            <a:solidFill>
              <a:srgbClr val="FDB1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86"/>
            <p:cNvSpPr/>
            <p:nvPr/>
          </p:nvSpPr>
          <p:spPr bwMode="auto">
            <a:xfrm>
              <a:off x="7380288" y="1571625"/>
              <a:ext cx="893763" cy="895350"/>
            </a:xfrm>
            <a:custGeom>
              <a:avLst/>
              <a:gdLst>
                <a:gd name="T0" fmla="*/ 563 w 563"/>
                <a:gd name="T1" fmla="*/ 158 h 564"/>
                <a:gd name="T2" fmla="*/ 155 w 563"/>
                <a:gd name="T3" fmla="*/ 564 h 564"/>
                <a:gd name="T4" fmla="*/ 0 w 563"/>
                <a:gd name="T5" fmla="*/ 408 h 564"/>
                <a:gd name="T6" fmla="*/ 408 w 563"/>
                <a:gd name="T7" fmla="*/ 0 h 564"/>
                <a:gd name="T8" fmla="*/ 563 w 563"/>
                <a:gd name="T9" fmla="*/ 158 h 564"/>
              </a:gdLst>
              <a:ahLst/>
              <a:cxnLst>
                <a:cxn ang="0">
                  <a:pos x="T0" y="T1"/>
                </a:cxn>
                <a:cxn ang="0">
                  <a:pos x="T2" y="T3"/>
                </a:cxn>
                <a:cxn ang="0">
                  <a:pos x="T4" y="T5"/>
                </a:cxn>
                <a:cxn ang="0">
                  <a:pos x="T6" y="T7"/>
                </a:cxn>
                <a:cxn ang="0">
                  <a:pos x="T8" y="T9"/>
                </a:cxn>
              </a:cxnLst>
              <a:rect l="0" t="0" r="r" b="b"/>
              <a:pathLst>
                <a:path w="563" h="564">
                  <a:moveTo>
                    <a:pt x="563" y="158"/>
                  </a:moveTo>
                  <a:lnTo>
                    <a:pt x="155" y="564"/>
                  </a:lnTo>
                  <a:lnTo>
                    <a:pt x="0" y="408"/>
                  </a:lnTo>
                  <a:lnTo>
                    <a:pt x="408" y="0"/>
                  </a:lnTo>
                  <a:lnTo>
                    <a:pt x="563" y="1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87"/>
            <p:cNvSpPr/>
            <p:nvPr/>
          </p:nvSpPr>
          <p:spPr bwMode="auto">
            <a:xfrm>
              <a:off x="8101013" y="1409700"/>
              <a:ext cx="338138" cy="338138"/>
            </a:xfrm>
            <a:custGeom>
              <a:avLst/>
              <a:gdLst>
                <a:gd name="T0" fmla="*/ 40 w 92"/>
                <a:gd name="T1" fmla="*/ 6 h 92"/>
                <a:gd name="T2" fmla="*/ 86 w 92"/>
                <a:gd name="T3" fmla="*/ 52 h 92"/>
                <a:gd name="T4" fmla="*/ 83 w 92"/>
                <a:gd name="T5" fmla="*/ 76 h 92"/>
                <a:gd name="T6" fmla="*/ 68 w 92"/>
                <a:gd name="T7" fmla="*/ 91 h 92"/>
                <a:gd name="T8" fmla="*/ 67 w 92"/>
                <a:gd name="T9" fmla="*/ 92 h 92"/>
                <a:gd name="T10" fmla="*/ 0 w 92"/>
                <a:gd name="T11" fmla="*/ 24 h 92"/>
                <a:gd name="T12" fmla="*/ 1 w 92"/>
                <a:gd name="T13" fmla="*/ 24 h 92"/>
                <a:gd name="T14" fmla="*/ 16 w 92"/>
                <a:gd name="T15" fmla="*/ 9 h 92"/>
                <a:gd name="T16" fmla="*/ 40 w 92"/>
                <a:gd name="T17"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92">
                  <a:moveTo>
                    <a:pt x="40" y="6"/>
                  </a:moveTo>
                  <a:cubicBezTo>
                    <a:pt x="86" y="52"/>
                    <a:pt x="86" y="52"/>
                    <a:pt x="86" y="52"/>
                  </a:cubicBezTo>
                  <a:cubicBezTo>
                    <a:pt x="92" y="57"/>
                    <a:pt x="90" y="68"/>
                    <a:pt x="83" y="76"/>
                  </a:cubicBezTo>
                  <a:cubicBezTo>
                    <a:pt x="68" y="91"/>
                    <a:pt x="68" y="91"/>
                    <a:pt x="68" y="91"/>
                  </a:cubicBezTo>
                  <a:cubicBezTo>
                    <a:pt x="67" y="92"/>
                    <a:pt x="67" y="92"/>
                    <a:pt x="67" y="92"/>
                  </a:cubicBezTo>
                  <a:cubicBezTo>
                    <a:pt x="0" y="24"/>
                    <a:pt x="0" y="24"/>
                    <a:pt x="0" y="24"/>
                  </a:cubicBezTo>
                  <a:cubicBezTo>
                    <a:pt x="1" y="24"/>
                    <a:pt x="1" y="24"/>
                    <a:pt x="1" y="24"/>
                  </a:cubicBezTo>
                  <a:cubicBezTo>
                    <a:pt x="16" y="9"/>
                    <a:pt x="16" y="9"/>
                    <a:pt x="16" y="9"/>
                  </a:cubicBezTo>
                  <a:cubicBezTo>
                    <a:pt x="23" y="1"/>
                    <a:pt x="34" y="0"/>
                    <a:pt x="40" y="6"/>
                  </a:cubicBezTo>
                </a:path>
              </a:pathLst>
            </a:custGeom>
            <a:solidFill>
              <a:srgbClr val="61B8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8"/>
            <p:cNvSpPr/>
            <p:nvPr/>
          </p:nvSpPr>
          <p:spPr bwMode="auto">
            <a:xfrm>
              <a:off x="8027988" y="1498600"/>
              <a:ext cx="319088" cy="323850"/>
            </a:xfrm>
            <a:custGeom>
              <a:avLst/>
              <a:gdLst>
                <a:gd name="T0" fmla="*/ 46 w 201"/>
                <a:gd name="T1" fmla="*/ 0 h 204"/>
                <a:gd name="T2" fmla="*/ 201 w 201"/>
                <a:gd name="T3" fmla="*/ 157 h 204"/>
                <a:gd name="T4" fmla="*/ 155 w 201"/>
                <a:gd name="T5" fmla="*/ 204 h 204"/>
                <a:gd name="T6" fmla="*/ 0 w 201"/>
                <a:gd name="T7" fmla="*/ 46 h 204"/>
                <a:gd name="T8" fmla="*/ 46 w 201"/>
                <a:gd name="T9" fmla="*/ 0 h 204"/>
              </a:gdLst>
              <a:ahLst/>
              <a:cxnLst>
                <a:cxn ang="0">
                  <a:pos x="T0" y="T1"/>
                </a:cxn>
                <a:cxn ang="0">
                  <a:pos x="T2" y="T3"/>
                </a:cxn>
                <a:cxn ang="0">
                  <a:pos x="T4" y="T5"/>
                </a:cxn>
                <a:cxn ang="0">
                  <a:pos x="T6" y="T7"/>
                </a:cxn>
                <a:cxn ang="0">
                  <a:pos x="T8" y="T9"/>
                </a:cxn>
              </a:cxnLst>
              <a:rect l="0" t="0" r="r" b="b"/>
              <a:pathLst>
                <a:path w="201" h="204">
                  <a:moveTo>
                    <a:pt x="46" y="0"/>
                  </a:moveTo>
                  <a:lnTo>
                    <a:pt x="201" y="157"/>
                  </a:lnTo>
                  <a:lnTo>
                    <a:pt x="155" y="204"/>
                  </a:lnTo>
                  <a:lnTo>
                    <a:pt x="0" y="46"/>
                  </a:lnTo>
                  <a:lnTo>
                    <a:pt x="46"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9"/>
            <p:cNvSpPr/>
            <p:nvPr/>
          </p:nvSpPr>
          <p:spPr bwMode="auto">
            <a:xfrm>
              <a:off x="8027988" y="1498600"/>
              <a:ext cx="319088" cy="323850"/>
            </a:xfrm>
            <a:custGeom>
              <a:avLst/>
              <a:gdLst>
                <a:gd name="T0" fmla="*/ 46 w 201"/>
                <a:gd name="T1" fmla="*/ 0 h 204"/>
                <a:gd name="T2" fmla="*/ 201 w 201"/>
                <a:gd name="T3" fmla="*/ 157 h 204"/>
                <a:gd name="T4" fmla="*/ 155 w 201"/>
                <a:gd name="T5" fmla="*/ 204 h 204"/>
                <a:gd name="T6" fmla="*/ 0 w 201"/>
                <a:gd name="T7" fmla="*/ 46 h 204"/>
                <a:gd name="T8" fmla="*/ 46 w 201"/>
                <a:gd name="T9" fmla="*/ 0 h 204"/>
              </a:gdLst>
              <a:ahLst/>
              <a:cxnLst>
                <a:cxn ang="0">
                  <a:pos x="T0" y="T1"/>
                </a:cxn>
                <a:cxn ang="0">
                  <a:pos x="T2" y="T3"/>
                </a:cxn>
                <a:cxn ang="0">
                  <a:pos x="T4" y="T5"/>
                </a:cxn>
                <a:cxn ang="0">
                  <a:pos x="T6" y="T7"/>
                </a:cxn>
                <a:cxn ang="0">
                  <a:pos x="T8" y="T9"/>
                </a:cxn>
              </a:cxnLst>
              <a:rect l="0" t="0" r="r" b="b"/>
              <a:pathLst>
                <a:path w="201" h="204">
                  <a:moveTo>
                    <a:pt x="46" y="0"/>
                  </a:moveTo>
                  <a:lnTo>
                    <a:pt x="201" y="157"/>
                  </a:lnTo>
                  <a:lnTo>
                    <a:pt x="155" y="204"/>
                  </a:lnTo>
                  <a:lnTo>
                    <a:pt x="0" y="46"/>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90"/>
            <p:cNvSpPr/>
            <p:nvPr/>
          </p:nvSpPr>
          <p:spPr bwMode="auto">
            <a:xfrm>
              <a:off x="7273926" y="2219325"/>
              <a:ext cx="352425" cy="357188"/>
            </a:xfrm>
            <a:custGeom>
              <a:avLst/>
              <a:gdLst>
                <a:gd name="T0" fmla="*/ 67 w 222"/>
                <a:gd name="T1" fmla="*/ 0 h 225"/>
                <a:gd name="T2" fmla="*/ 222 w 222"/>
                <a:gd name="T3" fmla="*/ 156 h 225"/>
                <a:gd name="T4" fmla="*/ 46 w 222"/>
                <a:gd name="T5" fmla="*/ 225 h 225"/>
                <a:gd name="T6" fmla="*/ 0 w 222"/>
                <a:gd name="T7" fmla="*/ 179 h 225"/>
                <a:gd name="T8" fmla="*/ 67 w 222"/>
                <a:gd name="T9" fmla="*/ 0 h 225"/>
              </a:gdLst>
              <a:ahLst/>
              <a:cxnLst>
                <a:cxn ang="0">
                  <a:pos x="T0" y="T1"/>
                </a:cxn>
                <a:cxn ang="0">
                  <a:pos x="T2" y="T3"/>
                </a:cxn>
                <a:cxn ang="0">
                  <a:pos x="T4" y="T5"/>
                </a:cxn>
                <a:cxn ang="0">
                  <a:pos x="T6" y="T7"/>
                </a:cxn>
                <a:cxn ang="0">
                  <a:pos x="T8" y="T9"/>
                </a:cxn>
              </a:cxnLst>
              <a:rect l="0" t="0" r="r" b="b"/>
              <a:pathLst>
                <a:path w="222" h="225">
                  <a:moveTo>
                    <a:pt x="67" y="0"/>
                  </a:moveTo>
                  <a:lnTo>
                    <a:pt x="222" y="156"/>
                  </a:lnTo>
                  <a:lnTo>
                    <a:pt x="46" y="225"/>
                  </a:lnTo>
                  <a:lnTo>
                    <a:pt x="0" y="179"/>
                  </a:lnTo>
                  <a:lnTo>
                    <a:pt x="6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91"/>
            <p:cNvSpPr/>
            <p:nvPr/>
          </p:nvSpPr>
          <p:spPr bwMode="auto">
            <a:xfrm>
              <a:off x="7273926" y="2219325"/>
              <a:ext cx="352425" cy="357188"/>
            </a:xfrm>
            <a:custGeom>
              <a:avLst/>
              <a:gdLst>
                <a:gd name="T0" fmla="*/ 67 w 222"/>
                <a:gd name="T1" fmla="*/ 0 h 225"/>
                <a:gd name="T2" fmla="*/ 222 w 222"/>
                <a:gd name="T3" fmla="*/ 156 h 225"/>
                <a:gd name="T4" fmla="*/ 46 w 222"/>
                <a:gd name="T5" fmla="*/ 225 h 225"/>
                <a:gd name="T6" fmla="*/ 0 w 222"/>
                <a:gd name="T7" fmla="*/ 179 h 225"/>
                <a:gd name="T8" fmla="*/ 67 w 222"/>
                <a:gd name="T9" fmla="*/ 0 h 225"/>
              </a:gdLst>
              <a:ahLst/>
              <a:cxnLst>
                <a:cxn ang="0">
                  <a:pos x="T0" y="T1"/>
                </a:cxn>
                <a:cxn ang="0">
                  <a:pos x="T2" y="T3"/>
                </a:cxn>
                <a:cxn ang="0">
                  <a:pos x="T4" y="T5"/>
                </a:cxn>
                <a:cxn ang="0">
                  <a:pos x="T6" y="T7"/>
                </a:cxn>
                <a:cxn ang="0">
                  <a:pos x="T8" y="T9"/>
                </a:cxn>
              </a:cxnLst>
              <a:rect l="0" t="0" r="r" b="b"/>
              <a:pathLst>
                <a:path w="222" h="225">
                  <a:moveTo>
                    <a:pt x="67" y="0"/>
                  </a:moveTo>
                  <a:lnTo>
                    <a:pt x="222" y="156"/>
                  </a:lnTo>
                  <a:lnTo>
                    <a:pt x="46" y="225"/>
                  </a:lnTo>
                  <a:lnTo>
                    <a:pt x="0" y="179"/>
                  </a:lnTo>
                  <a:lnTo>
                    <a:pt x="6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92"/>
            <p:cNvSpPr/>
            <p:nvPr/>
          </p:nvSpPr>
          <p:spPr bwMode="auto">
            <a:xfrm>
              <a:off x="7226301" y="2503488"/>
              <a:ext cx="120650" cy="117475"/>
            </a:xfrm>
            <a:custGeom>
              <a:avLst/>
              <a:gdLst>
                <a:gd name="T0" fmla="*/ 30 w 76"/>
                <a:gd name="T1" fmla="*/ 0 h 74"/>
                <a:gd name="T2" fmla="*/ 76 w 76"/>
                <a:gd name="T3" fmla="*/ 46 h 74"/>
                <a:gd name="T4" fmla="*/ 0 w 76"/>
                <a:gd name="T5" fmla="*/ 74 h 74"/>
                <a:gd name="T6" fmla="*/ 30 w 76"/>
                <a:gd name="T7" fmla="*/ 0 h 74"/>
              </a:gdLst>
              <a:ahLst/>
              <a:cxnLst>
                <a:cxn ang="0">
                  <a:pos x="T0" y="T1"/>
                </a:cxn>
                <a:cxn ang="0">
                  <a:pos x="T2" y="T3"/>
                </a:cxn>
                <a:cxn ang="0">
                  <a:pos x="T4" y="T5"/>
                </a:cxn>
                <a:cxn ang="0">
                  <a:pos x="T6" y="T7"/>
                </a:cxn>
              </a:cxnLst>
              <a:rect l="0" t="0" r="r" b="b"/>
              <a:pathLst>
                <a:path w="76" h="74">
                  <a:moveTo>
                    <a:pt x="30" y="0"/>
                  </a:moveTo>
                  <a:lnTo>
                    <a:pt x="76" y="46"/>
                  </a:lnTo>
                  <a:lnTo>
                    <a:pt x="0" y="74"/>
                  </a:lnTo>
                  <a:lnTo>
                    <a:pt x="30" y="0"/>
                  </a:lnTo>
                  <a:close/>
                </a:path>
              </a:pathLst>
            </a:custGeom>
            <a:solidFill>
              <a:srgbClr val="F576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93"/>
            <p:cNvSpPr/>
            <p:nvPr/>
          </p:nvSpPr>
          <p:spPr bwMode="auto">
            <a:xfrm>
              <a:off x="7226301" y="2503488"/>
              <a:ext cx="120650" cy="117475"/>
            </a:xfrm>
            <a:custGeom>
              <a:avLst/>
              <a:gdLst>
                <a:gd name="T0" fmla="*/ 30 w 76"/>
                <a:gd name="T1" fmla="*/ 0 h 74"/>
                <a:gd name="T2" fmla="*/ 76 w 76"/>
                <a:gd name="T3" fmla="*/ 46 h 74"/>
                <a:gd name="T4" fmla="*/ 0 w 76"/>
                <a:gd name="T5" fmla="*/ 74 h 74"/>
                <a:gd name="T6" fmla="*/ 30 w 76"/>
                <a:gd name="T7" fmla="*/ 0 h 74"/>
              </a:gdLst>
              <a:ahLst/>
              <a:cxnLst>
                <a:cxn ang="0">
                  <a:pos x="T0" y="T1"/>
                </a:cxn>
                <a:cxn ang="0">
                  <a:pos x="T2" y="T3"/>
                </a:cxn>
                <a:cxn ang="0">
                  <a:pos x="T4" y="T5"/>
                </a:cxn>
                <a:cxn ang="0">
                  <a:pos x="T6" y="T7"/>
                </a:cxn>
              </a:cxnLst>
              <a:rect l="0" t="0" r="r" b="b"/>
              <a:pathLst>
                <a:path w="76" h="74">
                  <a:moveTo>
                    <a:pt x="30" y="0"/>
                  </a:moveTo>
                  <a:lnTo>
                    <a:pt x="76" y="46"/>
                  </a:lnTo>
                  <a:lnTo>
                    <a:pt x="0" y="74"/>
                  </a:lnTo>
                  <a:lnTo>
                    <a:pt x="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94"/>
            <p:cNvSpPr>
              <a:spLocks noEditPoints="1"/>
            </p:cNvSpPr>
            <p:nvPr/>
          </p:nvSpPr>
          <p:spPr bwMode="auto">
            <a:xfrm>
              <a:off x="8039101" y="1420813"/>
              <a:ext cx="293688" cy="276225"/>
            </a:xfrm>
            <a:custGeom>
              <a:avLst/>
              <a:gdLst>
                <a:gd name="T0" fmla="*/ 0 w 80"/>
                <a:gd name="T1" fmla="*/ 44 h 75"/>
                <a:gd name="T2" fmla="*/ 0 w 80"/>
                <a:gd name="T3" fmla="*/ 44 h 75"/>
                <a:gd name="T4" fmla="*/ 30 w 80"/>
                <a:gd name="T5" fmla="*/ 75 h 75"/>
                <a:gd name="T6" fmla="*/ 30 w 80"/>
                <a:gd name="T7" fmla="*/ 75 h 75"/>
                <a:gd name="T8" fmla="*/ 0 w 80"/>
                <a:gd name="T9" fmla="*/ 44 h 75"/>
                <a:gd name="T10" fmla="*/ 17 w 80"/>
                <a:gd name="T11" fmla="*/ 21 h 75"/>
                <a:gd name="T12" fmla="*/ 2 w 80"/>
                <a:gd name="T13" fmla="*/ 36 h 75"/>
                <a:gd name="T14" fmla="*/ 17 w 80"/>
                <a:gd name="T15" fmla="*/ 21 h 75"/>
                <a:gd name="T16" fmla="*/ 50 w 80"/>
                <a:gd name="T17" fmla="*/ 55 h 75"/>
                <a:gd name="T18" fmla="*/ 50 w 80"/>
                <a:gd name="T19" fmla="*/ 55 h 75"/>
                <a:gd name="T20" fmla="*/ 17 w 80"/>
                <a:gd name="T21" fmla="*/ 21 h 75"/>
                <a:gd name="T22" fmla="*/ 17 w 80"/>
                <a:gd name="T23" fmla="*/ 21 h 75"/>
                <a:gd name="T24" fmla="*/ 17 w 80"/>
                <a:gd name="T25" fmla="*/ 21 h 75"/>
                <a:gd name="T26" fmla="*/ 27 w 80"/>
                <a:gd name="T27" fmla="*/ 11 h 75"/>
                <a:gd name="T28" fmla="*/ 18 w 80"/>
                <a:gd name="T29" fmla="*/ 21 h 75"/>
                <a:gd name="T30" fmla="*/ 17 w 80"/>
                <a:gd name="T31" fmla="*/ 21 h 75"/>
                <a:gd name="T32" fmla="*/ 18 w 80"/>
                <a:gd name="T33" fmla="*/ 21 h 75"/>
                <a:gd name="T34" fmla="*/ 27 w 80"/>
                <a:gd name="T35" fmla="*/ 11 h 75"/>
                <a:gd name="T36" fmla="*/ 53 w 80"/>
                <a:gd name="T37" fmla="*/ 0 h 75"/>
                <a:gd name="T38" fmla="*/ 57 w 80"/>
                <a:gd name="T39" fmla="*/ 3 h 75"/>
                <a:gd name="T40" fmla="*/ 80 w 80"/>
                <a:gd name="T41" fmla="*/ 26 h 75"/>
                <a:gd name="T42" fmla="*/ 80 w 80"/>
                <a:gd name="T43" fmla="*/ 26 h 75"/>
                <a:gd name="T44" fmla="*/ 57 w 80"/>
                <a:gd name="T45" fmla="*/ 3 h 75"/>
                <a:gd name="T46" fmla="*/ 53 w 80"/>
                <a:gd name="T4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75">
                  <a:moveTo>
                    <a:pt x="0" y="44"/>
                  </a:moveTo>
                  <a:cubicBezTo>
                    <a:pt x="0" y="44"/>
                    <a:pt x="0" y="44"/>
                    <a:pt x="0" y="44"/>
                  </a:cubicBezTo>
                  <a:cubicBezTo>
                    <a:pt x="30" y="75"/>
                    <a:pt x="30" y="75"/>
                    <a:pt x="30" y="75"/>
                  </a:cubicBezTo>
                  <a:cubicBezTo>
                    <a:pt x="30" y="75"/>
                    <a:pt x="30" y="75"/>
                    <a:pt x="30" y="75"/>
                  </a:cubicBezTo>
                  <a:cubicBezTo>
                    <a:pt x="0" y="44"/>
                    <a:pt x="0" y="44"/>
                    <a:pt x="0" y="44"/>
                  </a:cubicBezTo>
                  <a:moveTo>
                    <a:pt x="17" y="21"/>
                  </a:moveTo>
                  <a:cubicBezTo>
                    <a:pt x="2" y="36"/>
                    <a:pt x="2" y="36"/>
                    <a:pt x="2" y="36"/>
                  </a:cubicBezTo>
                  <a:cubicBezTo>
                    <a:pt x="17" y="21"/>
                    <a:pt x="17" y="21"/>
                    <a:pt x="17" y="21"/>
                  </a:cubicBezTo>
                  <a:cubicBezTo>
                    <a:pt x="50" y="55"/>
                    <a:pt x="50" y="55"/>
                    <a:pt x="50" y="55"/>
                  </a:cubicBezTo>
                  <a:cubicBezTo>
                    <a:pt x="50" y="55"/>
                    <a:pt x="50" y="55"/>
                    <a:pt x="50" y="55"/>
                  </a:cubicBezTo>
                  <a:cubicBezTo>
                    <a:pt x="17" y="21"/>
                    <a:pt x="17" y="21"/>
                    <a:pt x="17" y="21"/>
                  </a:cubicBezTo>
                  <a:cubicBezTo>
                    <a:pt x="17" y="21"/>
                    <a:pt x="17" y="21"/>
                    <a:pt x="17" y="21"/>
                  </a:cubicBezTo>
                  <a:cubicBezTo>
                    <a:pt x="17" y="21"/>
                    <a:pt x="17" y="21"/>
                    <a:pt x="17" y="21"/>
                  </a:cubicBezTo>
                  <a:moveTo>
                    <a:pt x="27" y="11"/>
                  </a:moveTo>
                  <a:cubicBezTo>
                    <a:pt x="18" y="21"/>
                    <a:pt x="18" y="21"/>
                    <a:pt x="18" y="21"/>
                  </a:cubicBezTo>
                  <a:cubicBezTo>
                    <a:pt x="17" y="21"/>
                    <a:pt x="17" y="21"/>
                    <a:pt x="17" y="21"/>
                  </a:cubicBezTo>
                  <a:cubicBezTo>
                    <a:pt x="18" y="21"/>
                    <a:pt x="18" y="21"/>
                    <a:pt x="18" y="21"/>
                  </a:cubicBezTo>
                  <a:cubicBezTo>
                    <a:pt x="27" y="11"/>
                    <a:pt x="27" y="11"/>
                    <a:pt x="27" y="11"/>
                  </a:cubicBezTo>
                  <a:moveTo>
                    <a:pt x="53" y="0"/>
                  </a:moveTo>
                  <a:cubicBezTo>
                    <a:pt x="54" y="0"/>
                    <a:pt x="56" y="1"/>
                    <a:pt x="57" y="3"/>
                  </a:cubicBezTo>
                  <a:cubicBezTo>
                    <a:pt x="80" y="26"/>
                    <a:pt x="80" y="26"/>
                    <a:pt x="80" y="26"/>
                  </a:cubicBezTo>
                  <a:cubicBezTo>
                    <a:pt x="80" y="26"/>
                    <a:pt x="80" y="26"/>
                    <a:pt x="80" y="26"/>
                  </a:cubicBezTo>
                  <a:cubicBezTo>
                    <a:pt x="57" y="3"/>
                    <a:pt x="57" y="3"/>
                    <a:pt x="57" y="3"/>
                  </a:cubicBezTo>
                  <a:cubicBezTo>
                    <a:pt x="56" y="1"/>
                    <a:pt x="54" y="0"/>
                    <a:pt x="53" y="0"/>
                  </a:cubicBezTo>
                </a:path>
              </a:pathLst>
            </a:custGeom>
            <a:solidFill>
              <a:srgbClr val="A6C2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95"/>
            <p:cNvSpPr/>
            <p:nvPr/>
          </p:nvSpPr>
          <p:spPr bwMode="auto">
            <a:xfrm>
              <a:off x="8027988" y="1571625"/>
              <a:ext cx="11113" cy="111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close/>
                </a:path>
              </a:pathLst>
            </a:custGeom>
            <a:solidFill>
              <a:srgbClr val="8AAE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96"/>
            <p:cNvSpPr/>
            <p:nvPr/>
          </p:nvSpPr>
          <p:spPr bwMode="auto">
            <a:xfrm>
              <a:off x="8027988" y="1571625"/>
              <a:ext cx="11113" cy="11113"/>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97"/>
            <p:cNvSpPr/>
            <p:nvPr/>
          </p:nvSpPr>
          <p:spPr bwMode="auto">
            <a:xfrm>
              <a:off x="7380288" y="1571625"/>
              <a:ext cx="768350" cy="773113"/>
            </a:xfrm>
            <a:custGeom>
              <a:avLst/>
              <a:gdLst>
                <a:gd name="T0" fmla="*/ 408 w 484"/>
                <a:gd name="T1" fmla="*/ 0 h 487"/>
                <a:gd name="T2" fmla="*/ 0 w 484"/>
                <a:gd name="T3" fmla="*/ 408 h 487"/>
                <a:gd name="T4" fmla="*/ 79 w 484"/>
                <a:gd name="T5" fmla="*/ 487 h 487"/>
                <a:gd name="T6" fmla="*/ 484 w 484"/>
                <a:gd name="T7" fmla="*/ 79 h 487"/>
                <a:gd name="T8" fmla="*/ 415 w 484"/>
                <a:gd name="T9" fmla="*/ 7 h 487"/>
                <a:gd name="T10" fmla="*/ 408 w 484"/>
                <a:gd name="T11" fmla="*/ 0 h 487"/>
              </a:gdLst>
              <a:ahLst/>
              <a:cxnLst>
                <a:cxn ang="0">
                  <a:pos x="T0" y="T1"/>
                </a:cxn>
                <a:cxn ang="0">
                  <a:pos x="T2" y="T3"/>
                </a:cxn>
                <a:cxn ang="0">
                  <a:pos x="T4" y="T5"/>
                </a:cxn>
                <a:cxn ang="0">
                  <a:pos x="T6" y="T7"/>
                </a:cxn>
                <a:cxn ang="0">
                  <a:pos x="T8" y="T9"/>
                </a:cxn>
                <a:cxn ang="0">
                  <a:pos x="T10" y="T11"/>
                </a:cxn>
              </a:cxnLst>
              <a:rect l="0" t="0" r="r" b="b"/>
              <a:pathLst>
                <a:path w="484" h="487">
                  <a:moveTo>
                    <a:pt x="408" y="0"/>
                  </a:moveTo>
                  <a:lnTo>
                    <a:pt x="0" y="408"/>
                  </a:lnTo>
                  <a:lnTo>
                    <a:pt x="79" y="487"/>
                  </a:lnTo>
                  <a:lnTo>
                    <a:pt x="484" y="79"/>
                  </a:lnTo>
                  <a:lnTo>
                    <a:pt x="415" y="7"/>
                  </a:lnTo>
                  <a:lnTo>
                    <a:pt x="408" y="0"/>
                  </a:lnTo>
                  <a:close/>
                </a:path>
              </a:pathLst>
            </a:custGeom>
            <a:solidFill>
              <a:srgbClr val="D192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98"/>
            <p:cNvSpPr/>
            <p:nvPr/>
          </p:nvSpPr>
          <p:spPr bwMode="auto">
            <a:xfrm>
              <a:off x="7380288" y="1571625"/>
              <a:ext cx="768350" cy="773113"/>
            </a:xfrm>
            <a:custGeom>
              <a:avLst/>
              <a:gdLst>
                <a:gd name="T0" fmla="*/ 408 w 484"/>
                <a:gd name="T1" fmla="*/ 0 h 487"/>
                <a:gd name="T2" fmla="*/ 0 w 484"/>
                <a:gd name="T3" fmla="*/ 408 h 487"/>
                <a:gd name="T4" fmla="*/ 79 w 484"/>
                <a:gd name="T5" fmla="*/ 487 h 487"/>
                <a:gd name="T6" fmla="*/ 484 w 484"/>
                <a:gd name="T7" fmla="*/ 79 h 487"/>
                <a:gd name="T8" fmla="*/ 415 w 484"/>
                <a:gd name="T9" fmla="*/ 7 h 487"/>
                <a:gd name="T10" fmla="*/ 408 w 484"/>
                <a:gd name="T11" fmla="*/ 0 h 487"/>
              </a:gdLst>
              <a:ahLst/>
              <a:cxnLst>
                <a:cxn ang="0">
                  <a:pos x="T0" y="T1"/>
                </a:cxn>
                <a:cxn ang="0">
                  <a:pos x="T2" y="T3"/>
                </a:cxn>
                <a:cxn ang="0">
                  <a:pos x="T4" y="T5"/>
                </a:cxn>
                <a:cxn ang="0">
                  <a:pos x="T6" y="T7"/>
                </a:cxn>
                <a:cxn ang="0">
                  <a:pos x="T8" y="T9"/>
                </a:cxn>
                <a:cxn ang="0">
                  <a:pos x="T10" y="T11"/>
                </a:cxn>
              </a:cxnLst>
              <a:rect l="0" t="0" r="r" b="b"/>
              <a:pathLst>
                <a:path w="484" h="487">
                  <a:moveTo>
                    <a:pt x="408" y="0"/>
                  </a:moveTo>
                  <a:lnTo>
                    <a:pt x="0" y="408"/>
                  </a:lnTo>
                  <a:lnTo>
                    <a:pt x="79" y="487"/>
                  </a:lnTo>
                  <a:lnTo>
                    <a:pt x="484" y="79"/>
                  </a:lnTo>
                  <a:lnTo>
                    <a:pt x="415" y="7"/>
                  </a:lnTo>
                  <a:lnTo>
                    <a:pt x="4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9"/>
            <p:cNvSpPr/>
            <p:nvPr/>
          </p:nvSpPr>
          <p:spPr bwMode="auto">
            <a:xfrm>
              <a:off x="8101013" y="1417638"/>
              <a:ext cx="231775" cy="206375"/>
            </a:xfrm>
            <a:custGeom>
              <a:avLst/>
              <a:gdLst>
                <a:gd name="T0" fmla="*/ 30 w 63"/>
                <a:gd name="T1" fmla="*/ 0 h 56"/>
                <a:gd name="T2" fmla="*/ 16 w 63"/>
                <a:gd name="T3" fmla="*/ 7 h 56"/>
                <a:gd name="T4" fmla="*/ 10 w 63"/>
                <a:gd name="T5" fmla="*/ 12 h 56"/>
                <a:gd name="T6" fmla="*/ 1 w 63"/>
                <a:gd name="T7" fmla="*/ 22 h 56"/>
                <a:gd name="T8" fmla="*/ 0 w 63"/>
                <a:gd name="T9" fmla="*/ 22 h 56"/>
                <a:gd name="T10" fmla="*/ 0 w 63"/>
                <a:gd name="T11" fmla="*/ 22 h 56"/>
                <a:gd name="T12" fmla="*/ 0 w 63"/>
                <a:gd name="T13" fmla="*/ 22 h 56"/>
                <a:gd name="T14" fmla="*/ 0 w 63"/>
                <a:gd name="T15" fmla="*/ 22 h 56"/>
                <a:gd name="T16" fmla="*/ 33 w 63"/>
                <a:gd name="T17" fmla="*/ 56 h 56"/>
                <a:gd name="T18" fmla="*/ 63 w 63"/>
                <a:gd name="T19" fmla="*/ 27 h 56"/>
                <a:gd name="T20" fmla="*/ 40 w 63"/>
                <a:gd name="T21" fmla="*/ 4 h 56"/>
                <a:gd name="T22" fmla="*/ 36 w 63"/>
                <a:gd name="T23" fmla="*/ 1 h 56"/>
                <a:gd name="T24" fmla="*/ 30 w 63"/>
                <a:gd name="T2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56">
                  <a:moveTo>
                    <a:pt x="30" y="0"/>
                  </a:moveTo>
                  <a:cubicBezTo>
                    <a:pt x="25" y="0"/>
                    <a:pt x="20" y="2"/>
                    <a:pt x="16" y="7"/>
                  </a:cubicBezTo>
                  <a:cubicBezTo>
                    <a:pt x="10" y="12"/>
                    <a:pt x="10" y="12"/>
                    <a:pt x="10" y="12"/>
                  </a:cubicBezTo>
                  <a:cubicBezTo>
                    <a:pt x="1" y="22"/>
                    <a:pt x="1" y="22"/>
                    <a:pt x="1" y="22"/>
                  </a:cubicBezTo>
                  <a:cubicBezTo>
                    <a:pt x="0" y="22"/>
                    <a:pt x="0" y="22"/>
                    <a:pt x="0" y="22"/>
                  </a:cubicBezTo>
                  <a:cubicBezTo>
                    <a:pt x="0" y="22"/>
                    <a:pt x="0" y="22"/>
                    <a:pt x="0" y="22"/>
                  </a:cubicBezTo>
                  <a:cubicBezTo>
                    <a:pt x="0" y="22"/>
                    <a:pt x="0" y="22"/>
                    <a:pt x="0" y="22"/>
                  </a:cubicBezTo>
                  <a:cubicBezTo>
                    <a:pt x="0" y="22"/>
                    <a:pt x="0" y="22"/>
                    <a:pt x="0" y="22"/>
                  </a:cubicBezTo>
                  <a:cubicBezTo>
                    <a:pt x="33" y="56"/>
                    <a:pt x="33" y="56"/>
                    <a:pt x="33" y="56"/>
                  </a:cubicBezTo>
                  <a:cubicBezTo>
                    <a:pt x="63" y="27"/>
                    <a:pt x="63" y="27"/>
                    <a:pt x="63" y="27"/>
                  </a:cubicBezTo>
                  <a:cubicBezTo>
                    <a:pt x="40" y="4"/>
                    <a:pt x="40" y="4"/>
                    <a:pt x="40" y="4"/>
                  </a:cubicBezTo>
                  <a:cubicBezTo>
                    <a:pt x="39" y="2"/>
                    <a:pt x="37" y="1"/>
                    <a:pt x="36" y="1"/>
                  </a:cubicBezTo>
                  <a:cubicBezTo>
                    <a:pt x="34" y="0"/>
                    <a:pt x="32" y="0"/>
                    <a:pt x="30" y="0"/>
                  </a:cubicBezTo>
                </a:path>
              </a:pathLst>
            </a:custGeom>
            <a:solidFill>
              <a:srgbClr val="5098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00"/>
            <p:cNvSpPr/>
            <p:nvPr/>
          </p:nvSpPr>
          <p:spPr bwMode="auto">
            <a:xfrm>
              <a:off x="8027988" y="1498600"/>
              <a:ext cx="195263" cy="198438"/>
            </a:xfrm>
            <a:custGeom>
              <a:avLst/>
              <a:gdLst>
                <a:gd name="T0" fmla="*/ 46 w 123"/>
                <a:gd name="T1" fmla="*/ 0 h 125"/>
                <a:gd name="T2" fmla="*/ 11 w 123"/>
                <a:gd name="T3" fmla="*/ 35 h 125"/>
                <a:gd name="T4" fmla="*/ 0 w 123"/>
                <a:gd name="T5" fmla="*/ 46 h 125"/>
                <a:gd name="T6" fmla="*/ 7 w 123"/>
                <a:gd name="T7" fmla="*/ 53 h 125"/>
                <a:gd name="T8" fmla="*/ 76 w 123"/>
                <a:gd name="T9" fmla="*/ 125 h 125"/>
                <a:gd name="T10" fmla="*/ 123 w 123"/>
                <a:gd name="T11" fmla="*/ 79 h 125"/>
                <a:gd name="T12" fmla="*/ 46 w 123"/>
                <a:gd name="T13" fmla="*/ 0 h 125"/>
              </a:gdLst>
              <a:ahLst/>
              <a:cxnLst>
                <a:cxn ang="0">
                  <a:pos x="T0" y="T1"/>
                </a:cxn>
                <a:cxn ang="0">
                  <a:pos x="T2" y="T3"/>
                </a:cxn>
                <a:cxn ang="0">
                  <a:pos x="T4" y="T5"/>
                </a:cxn>
                <a:cxn ang="0">
                  <a:pos x="T6" y="T7"/>
                </a:cxn>
                <a:cxn ang="0">
                  <a:pos x="T8" y="T9"/>
                </a:cxn>
                <a:cxn ang="0">
                  <a:pos x="T10" y="T11"/>
                </a:cxn>
                <a:cxn ang="0">
                  <a:pos x="T12" y="T13"/>
                </a:cxn>
              </a:cxnLst>
              <a:rect l="0" t="0" r="r" b="b"/>
              <a:pathLst>
                <a:path w="123" h="125">
                  <a:moveTo>
                    <a:pt x="46" y="0"/>
                  </a:moveTo>
                  <a:lnTo>
                    <a:pt x="11" y="35"/>
                  </a:lnTo>
                  <a:lnTo>
                    <a:pt x="0" y="46"/>
                  </a:lnTo>
                  <a:lnTo>
                    <a:pt x="7" y="53"/>
                  </a:lnTo>
                  <a:lnTo>
                    <a:pt x="76" y="125"/>
                  </a:lnTo>
                  <a:lnTo>
                    <a:pt x="123" y="79"/>
                  </a:lnTo>
                  <a:lnTo>
                    <a:pt x="46" y="0"/>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01"/>
            <p:cNvSpPr/>
            <p:nvPr/>
          </p:nvSpPr>
          <p:spPr bwMode="auto">
            <a:xfrm>
              <a:off x="8027988" y="1498600"/>
              <a:ext cx="195263" cy="198438"/>
            </a:xfrm>
            <a:custGeom>
              <a:avLst/>
              <a:gdLst>
                <a:gd name="T0" fmla="*/ 46 w 123"/>
                <a:gd name="T1" fmla="*/ 0 h 125"/>
                <a:gd name="T2" fmla="*/ 11 w 123"/>
                <a:gd name="T3" fmla="*/ 35 h 125"/>
                <a:gd name="T4" fmla="*/ 0 w 123"/>
                <a:gd name="T5" fmla="*/ 46 h 125"/>
                <a:gd name="T6" fmla="*/ 7 w 123"/>
                <a:gd name="T7" fmla="*/ 53 h 125"/>
                <a:gd name="T8" fmla="*/ 76 w 123"/>
                <a:gd name="T9" fmla="*/ 125 h 125"/>
                <a:gd name="T10" fmla="*/ 123 w 123"/>
                <a:gd name="T11" fmla="*/ 79 h 125"/>
                <a:gd name="T12" fmla="*/ 46 w 123"/>
                <a:gd name="T13" fmla="*/ 0 h 125"/>
              </a:gdLst>
              <a:ahLst/>
              <a:cxnLst>
                <a:cxn ang="0">
                  <a:pos x="T0" y="T1"/>
                </a:cxn>
                <a:cxn ang="0">
                  <a:pos x="T2" y="T3"/>
                </a:cxn>
                <a:cxn ang="0">
                  <a:pos x="T4" y="T5"/>
                </a:cxn>
                <a:cxn ang="0">
                  <a:pos x="T6" y="T7"/>
                </a:cxn>
                <a:cxn ang="0">
                  <a:pos x="T8" y="T9"/>
                </a:cxn>
                <a:cxn ang="0">
                  <a:pos x="T10" y="T11"/>
                </a:cxn>
                <a:cxn ang="0">
                  <a:pos x="T12" y="T13"/>
                </a:cxn>
              </a:cxnLst>
              <a:rect l="0" t="0" r="r" b="b"/>
              <a:pathLst>
                <a:path w="123" h="125">
                  <a:moveTo>
                    <a:pt x="46" y="0"/>
                  </a:moveTo>
                  <a:lnTo>
                    <a:pt x="11" y="35"/>
                  </a:lnTo>
                  <a:lnTo>
                    <a:pt x="0" y="46"/>
                  </a:lnTo>
                  <a:lnTo>
                    <a:pt x="7" y="53"/>
                  </a:lnTo>
                  <a:lnTo>
                    <a:pt x="76" y="125"/>
                  </a:lnTo>
                  <a:lnTo>
                    <a:pt x="123" y="79"/>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02"/>
            <p:cNvSpPr/>
            <p:nvPr/>
          </p:nvSpPr>
          <p:spPr bwMode="auto">
            <a:xfrm>
              <a:off x="7226301" y="2620963"/>
              <a:ext cx="0" cy="31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99C1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03"/>
            <p:cNvSpPr/>
            <p:nvPr/>
          </p:nvSpPr>
          <p:spPr bwMode="auto">
            <a:xfrm>
              <a:off x="7226301" y="2620963"/>
              <a:ext cx="0" cy="31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4"/>
            <p:cNvSpPr/>
            <p:nvPr/>
          </p:nvSpPr>
          <p:spPr bwMode="auto">
            <a:xfrm>
              <a:off x="7273926" y="2219325"/>
              <a:ext cx="231775" cy="320675"/>
            </a:xfrm>
            <a:custGeom>
              <a:avLst/>
              <a:gdLst>
                <a:gd name="T0" fmla="*/ 67 w 146"/>
                <a:gd name="T1" fmla="*/ 0 h 202"/>
                <a:gd name="T2" fmla="*/ 67 w 146"/>
                <a:gd name="T3" fmla="*/ 0 h 202"/>
                <a:gd name="T4" fmla="*/ 0 w 146"/>
                <a:gd name="T5" fmla="*/ 179 h 202"/>
                <a:gd name="T6" fmla="*/ 0 w 146"/>
                <a:gd name="T7" fmla="*/ 179 h 202"/>
                <a:gd name="T8" fmla="*/ 23 w 146"/>
                <a:gd name="T9" fmla="*/ 202 h 202"/>
                <a:gd name="T10" fmla="*/ 146 w 146"/>
                <a:gd name="T11" fmla="*/ 79 h 202"/>
                <a:gd name="T12" fmla="*/ 67 w 146"/>
                <a:gd name="T13" fmla="*/ 0 h 202"/>
              </a:gdLst>
              <a:ahLst/>
              <a:cxnLst>
                <a:cxn ang="0">
                  <a:pos x="T0" y="T1"/>
                </a:cxn>
                <a:cxn ang="0">
                  <a:pos x="T2" y="T3"/>
                </a:cxn>
                <a:cxn ang="0">
                  <a:pos x="T4" y="T5"/>
                </a:cxn>
                <a:cxn ang="0">
                  <a:pos x="T6" y="T7"/>
                </a:cxn>
                <a:cxn ang="0">
                  <a:pos x="T8" y="T9"/>
                </a:cxn>
                <a:cxn ang="0">
                  <a:pos x="T10" y="T11"/>
                </a:cxn>
                <a:cxn ang="0">
                  <a:pos x="T12" y="T13"/>
                </a:cxn>
              </a:cxnLst>
              <a:rect l="0" t="0" r="r" b="b"/>
              <a:pathLst>
                <a:path w="146" h="202">
                  <a:moveTo>
                    <a:pt x="67" y="0"/>
                  </a:moveTo>
                  <a:lnTo>
                    <a:pt x="67" y="0"/>
                  </a:lnTo>
                  <a:lnTo>
                    <a:pt x="0" y="179"/>
                  </a:lnTo>
                  <a:lnTo>
                    <a:pt x="0" y="179"/>
                  </a:lnTo>
                  <a:lnTo>
                    <a:pt x="23" y="202"/>
                  </a:lnTo>
                  <a:lnTo>
                    <a:pt x="146" y="79"/>
                  </a:lnTo>
                  <a:lnTo>
                    <a:pt x="67" y="0"/>
                  </a:lnTo>
                  <a:close/>
                </a:path>
              </a:pathLst>
            </a:custGeom>
            <a:solidFill>
              <a:srgbClr val="E9E9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5"/>
            <p:cNvSpPr/>
            <p:nvPr/>
          </p:nvSpPr>
          <p:spPr bwMode="auto">
            <a:xfrm>
              <a:off x="7273926" y="2219325"/>
              <a:ext cx="231775" cy="320675"/>
            </a:xfrm>
            <a:custGeom>
              <a:avLst/>
              <a:gdLst>
                <a:gd name="T0" fmla="*/ 67 w 146"/>
                <a:gd name="T1" fmla="*/ 0 h 202"/>
                <a:gd name="T2" fmla="*/ 67 w 146"/>
                <a:gd name="T3" fmla="*/ 0 h 202"/>
                <a:gd name="T4" fmla="*/ 0 w 146"/>
                <a:gd name="T5" fmla="*/ 179 h 202"/>
                <a:gd name="T6" fmla="*/ 0 w 146"/>
                <a:gd name="T7" fmla="*/ 179 h 202"/>
                <a:gd name="T8" fmla="*/ 23 w 146"/>
                <a:gd name="T9" fmla="*/ 202 h 202"/>
                <a:gd name="T10" fmla="*/ 146 w 146"/>
                <a:gd name="T11" fmla="*/ 79 h 202"/>
                <a:gd name="T12" fmla="*/ 67 w 146"/>
                <a:gd name="T13" fmla="*/ 0 h 202"/>
              </a:gdLst>
              <a:ahLst/>
              <a:cxnLst>
                <a:cxn ang="0">
                  <a:pos x="T0" y="T1"/>
                </a:cxn>
                <a:cxn ang="0">
                  <a:pos x="T2" y="T3"/>
                </a:cxn>
                <a:cxn ang="0">
                  <a:pos x="T4" y="T5"/>
                </a:cxn>
                <a:cxn ang="0">
                  <a:pos x="T6" y="T7"/>
                </a:cxn>
                <a:cxn ang="0">
                  <a:pos x="T8" y="T9"/>
                </a:cxn>
                <a:cxn ang="0">
                  <a:pos x="T10" y="T11"/>
                </a:cxn>
                <a:cxn ang="0">
                  <a:pos x="T12" y="T13"/>
                </a:cxn>
              </a:cxnLst>
              <a:rect l="0" t="0" r="r" b="b"/>
              <a:pathLst>
                <a:path w="146" h="202">
                  <a:moveTo>
                    <a:pt x="67" y="0"/>
                  </a:moveTo>
                  <a:lnTo>
                    <a:pt x="67" y="0"/>
                  </a:lnTo>
                  <a:lnTo>
                    <a:pt x="0" y="179"/>
                  </a:lnTo>
                  <a:lnTo>
                    <a:pt x="0" y="179"/>
                  </a:lnTo>
                  <a:lnTo>
                    <a:pt x="23" y="202"/>
                  </a:lnTo>
                  <a:lnTo>
                    <a:pt x="146" y="79"/>
                  </a:lnTo>
                  <a:lnTo>
                    <a:pt x="6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6"/>
            <p:cNvSpPr/>
            <p:nvPr/>
          </p:nvSpPr>
          <p:spPr bwMode="auto">
            <a:xfrm>
              <a:off x="7226301" y="2503488"/>
              <a:ext cx="84138" cy="117475"/>
            </a:xfrm>
            <a:custGeom>
              <a:avLst/>
              <a:gdLst>
                <a:gd name="T0" fmla="*/ 30 w 53"/>
                <a:gd name="T1" fmla="*/ 0 h 74"/>
                <a:gd name="T2" fmla="*/ 0 w 53"/>
                <a:gd name="T3" fmla="*/ 74 h 74"/>
                <a:gd name="T4" fmla="*/ 0 w 53"/>
                <a:gd name="T5" fmla="*/ 74 h 74"/>
                <a:gd name="T6" fmla="*/ 53 w 53"/>
                <a:gd name="T7" fmla="*/ 23 h 74"/>
                <a:gd name="T8" fmla="*/ 30 w 53"/>
                <a:gd name="T9" fmla="*/ 0 h 74"/>
              </a:gdLst>
              <a:ahLst/>
              <a:cxnLst>
                <a:cxn ang="0">
                  <a:pos x="T0" y="T1"/>
                </a:cxn>
                <a:cxn ang="0">
                  <a:pos x="T2" y="T3"/>
                </a:cxn>
                <a:cxn ang="0">
                  <a:pos x="T4" y="T5"/>
                </a:cxn>
                <a:cxn ang="0">
                  <a:pos x="T6" y="T7"/>
                </a:cxn>
                <a:cxn ang="0">
                  <a:pos x="T8" y="T9"/>
                </a:cxn>
              </a:cxnLst>
              <a:rect l="0" t="0" r="r" b="b"/>
              <a:pathLst>
                <a:path w="53" h="74">
                  <a:moveTo>
                    <a:pt x="30" y="0"/>
                  </a:moveTo>
                  <a:lnTo>
                    <a:pt x="0" y="74"/>
                  </a:lnTo>
                  <a:lnTo>
                    <a:pt x="0" y="74"/>
                  </a:lnTo>
                  <a:lnTo>
                    <a:pt x="53" y="23"/>
                  </a:lnTo>
                  <a:lnTo>
                    <a:pt x="30" y="0"/>
                  </a:lnTo>
                  <a:close/>
                </a:path>
              </a:pathLst>
            </a:custGeom>
            <a:solidFill>
              <a:srgbClr val="E06C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07"/>
            <p:cNvSpPr/>
            <p:nvPr/>
          </p:nvSpPr>
          <p:spPr bwMode="auto">
            <a:xfrm>
              <a:off x="7226301" y="2503488"/>
              <a:ext cx="84138" cy="117475"/>
            </a:xfrm>
            <a:custGeom>
              <a:avLst/>
              <a:gdLst>
                <a:gd name="T0" fmla="*/ 30 w 53"/>
                <a:gd name="T1" fmla="*/ 0 h 74"/>
                <a:gd name="T2" fmla="*/ 0 w 53"/>
                <a:gd name="T3" fmla="*/ 74 h 74"/>
                <a:gd name="T4" fmla="*/ 0 w 53"/>
                <a:gd name="T5" fmla="*/ 74 h 74"/>
                <a:gd name="T6" fmla="*/ 53 w 53"/>
                <a:gd name="T7" fmla="*/ 23 h 74"/>
                <a:gd name="T8" fmla="*/ 30 w 53"/>
                <a:gd name="T9" fmla="*/ 0 h 74"/>
              </a:gdLst>
              <a:ahLst/>
              <a:cxnLst>
                <a:cxn ang="0">
                  <a:pos x="T0" y="T1"/>
                </a:cxn>
                <a:cxn ang="0">
                  <a:pos x="T2" y="T3"/>
                </a:cxn>
                <a:cxn ang="0">
                  <a:pos x="T4" y="T5"/>
                </a:cxn>
                <a:cxn ang="0">
                  <a:pos x="T6" y="T7"/>
                </a:cxn>
                <a:cxn ang="0">
                  <a:pos x="T8" y="T9"/>
                </a:cxn>
              </a:cxnLst>
              <a:rect l="0" t="0" r="r" b="b"/>
              <a:pathLst>
                <a:path w="53" h="74">
                  <a:moveTo>
                    <a:pt x="30" y="0"/>
                  </a:moveTo>
                  <a:lnTo>
                    <a:pt x="0" y="74"/>
                  </a:lnTo>
                  <a:lnTo>
                    <a:pt x="0" y="74"/>
                  </a:lnTo>
                  <a:lnTo>
                    <a:pt x="53" y="23"/>
                  </a:lnTo>
                  <a:lnTo>
                    <a:pt x="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08"/>
            <p:cNvSpPr/>
            <p:nvPr/>
          </p:nvSpPr>
          <p:spPr bwMode="auto">
            <a:xfrm>
              <a:off x="7200901" y="2632075"/>
              <a:ext cx="1344613" cy="312738"/>
            </a:xfrm>
            <a:custGeom>
              <a:avLst/>
              <a:gdLst>
                <a:gd name="T0" fmla="*/ 2 w 366"/>
                <a:gd name="T1" fmla="*/ 6 h 85"/>
                <a:gd name="T2" fmla="*/ 160 w 366"/>
                <a:gd name="T3" fmla="*/ 39 h 85"/>
                <a:gd name="T4" fmla="*/ 175 w 366"/>
                <a:gd name="T5" fmla="*/ 40 h 85"/>
                <a:gd name="T6" fmla="*/ 154 w 366"/>
                <a:gd name="T7" fmla="*/ 48 h 85"/>
                <a:gd name="T8" fmla="*/ 154 w 366"/>
                <a:gd name="T9" fmla="*/ 64 h 85"/>
                <a:gd name="T10" fmla="*/ 231 w 366"/>
                <a:gd name="T11" fmla="*/ 77 h 85"/>
                <a:gd name="T12" fmla="*/ 344 w 366"/>
                <a:gd name="T13" fmla="*/ 85 h 85"/>
                <a:gd name="T14" fmla="*/ 360 w 366"/>
                <a:gd name="T15" fmla="*/ 67 h 85"/>
                <a:gd name="T16" fmla="*/ 246 w 366"/>
                <a:gd name="T17" fmla="*/ 64 h 85"/>
                <a:gd name="T18" fmla="*/ 176 w 366"/>
                <a:gd name="T19" fmla="*/ 62 h 85"/>
                <a:gd name="T20" fmla="*/ 183 w 366"/>
                <a:gd name="T21" fmla="*/ 39 h 85"/>
                <a:gd name="T22" fmla="*/ 183 w 366"/>
                <a:gd name="T23" fmla="*/ 35 h 85"/>
                <a:gd name="T24" fmla="*/ 13 w 366"/>
                <a:gd name="T25" fmla="*/ 4 h 85"/>
                <a:gd name="T26" fmla="*/ 2 w 366"/>
                <a:gd name="T27"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6" h="85">
                  <a:moveTo>
                    <a:pt x="2" y="6"/>
                  </a:moveTo>
                  <a:cubicBezTo>
                    <a:pt x="0" y="41"/>
                    <a:pt x="138" y="37"/>
                    <a:pt x="160" y="39"/>
                  </a:cubicBezTo>
                  <a:cubicBezTo>
                    <a:pt x="165" y="39"/>
                    <a:pt x="170" y="39"/>
                    <a:pt x="175" y="40"/>
                  </a:cubicBezTo>
                  <a:cubicBezTo>
                    <a:pt x="168" y="39"/>
                    <a:pt x="161" y="44"/>
                    <a:pt x="154" y="48"/>
                  </a:cubicBezTo>
                  <a:cubicBezTo>
                    <a:pt x="146" y="53"/>
                    <a:pt x="145" y="59"/>
                    <a:pt x="154" y="64"/>
                  </a:cubicBezTo>
                  <a:cubicBezTo>
                    <a:pt x="174" y="75"/>
                    <a:pt x="209" y="77"/>
                    <a:pt x="231" y="77"/>
                  </a:cubicBezTo>
                  <a:cubicBezTo>
                    <a:pt x="272" y="76"/>
                    <a:pt x="303" y="77"/>
                    <a:pt x="344" y="85"/>
                  </a:cubicBezTo>
                  <a:cubicBezTo>
                    <a:pt x="347" y="85"/>
                    <a:pt x="366" y="69"/>
                    <a:pt x="360" y="67"/>
                  </a:cubicBezTo>
                  <a:cubicBezTo>
                    <a:pt x="322" y="60"/>
                    <a:pt x="284" y="63"/>
                    <a:pt x="246" y="64"/>
                  </a:cubicBezTo>
                  <a:cubicBezTo>
                    <a:pt x="223" y="65"/>
                    <a:pt x="199" y="65"/>
                    <a:pt x="176" y="62"/>
                  </a:cubicBezTo>
                  <a:cubicBezTo>
                    <a:pt x="151" y="58"/>
                    <a:pt x="174" y="45"/>
                    <a:pt x="183" y="39"/>
                  </a:cubicBezTo>
                  <a:cubicBezTo>
                    <a:pt x="186" y="38"/>
                    <a:pt x="186" y="35"/>
                    <a:pt x="183" y="35"/>
                  </a:cubicBezTo>
                  <a:cubicBezTo>
                    <a:pt x="160" y="28"/>
                    <a:pt x="11" y="36"/>
                    <a:pt x="13" y="4"/>
                  </a:cubicBezTo>
                  <a:cubicBezTo>
                    <a:pt x="14" y="0"/>
                    <a:pt x="3" y="2"/>
                    <a:pt x="2" y="6"/>
                  </a:cubicBezTo>
                  <a:close/>
                </a:path>
              </a:pathLst>
            </a:custGeom>
            <a:solidFill>
              <a:srgbClr val="F576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09"/>
            <p:cNvSpPr>
              <a:spLocks noEditPoints="1"/>
            </p:cNvSpPr>
            <p:nvPr/>
          </p:nvSpPr>
          <p:spPr bwMode="auto">
            <a:xfrm>
              <a:off x="4068763" y="728663"/>
              <a:ext cx="1114425" cy="1119188"/>
            </a:xfrm>
            <a:custGeom>
              <a:avLst/>
              <a:gdLst>
                <a:gd name="T0" fmla="*/ 264 w 303"/>
                <a:gd name="T1" fmla="*/ 184 h 304"/>
                <a:gd name="T2" fmla="*/ 264 w 303"/>
                <a:gd name="T3" fmla="*/ 184 h 304"/>
                <a:gd name="T4" fmla="*/ 303 w 303"/>
                <a:gd name="T5" fmla="*/ 154 h 304"/>
                <a:gd name="T6" fmla="*/ 299 w 303"/>
                <a:gd name="T7" fmla="*/ 115 h 304"/>
                <a:gd name="T8" fmla="*/ 254 w 303"/>
                <a:gd name="T9" fmla="*/ 95 h 304"/>
                <a:gd name="T10" fmla="*/ 253 w 303"/>
                <a:gd name="T11" fmla="*/ 95 h 304"/>
                <a:gd name="T12" fmla="*/ 253 w 303"/>
                <a:gd name="T13" fmla="*/ 94 h 304"/>
                <a:gd name="T14" fmla="*/ 260 w 303"/>
                <a:gd name="T15" fmla="*/ 46 h 304"/>
                <a:gd name="T16" fmla="*/ 229 w 303"/>
                <a:gd name="T17" fmla="*/ 22 h 304"/>
                <a:gd name="T18" fmla="*/ 183 w 303"/>
                <a:gd name="T19" fmla="*/ 40 h 304"/>
                <a:gd name="T20" fmla="*/ 153 w 303"/>
                <a:gd name="T21" fmla="*/ 0 h 304"/>
                <a:gd name="T22" fmla="*/ 114 w 303"/>
                <a:gd name="T23" fmla="*/ 5 h 304"/>
                <a:gd name="T24" fmla="*/ 94 w 303"/>
                <a:gd name="T25" fmla="*/ 50 h 304"/>
                <a:gd name="T26" fmla="*/ 96 w 303"/>
                <a:gd name="T27" fmla="*/ 49 h 304"/>
                <a:gd name="T28" fmla="*/ 94 w 303"/>
                <a:gd name="T29" fmla="*/ 50 h 304"/>
                <a:gd name="T30" fmla="*/ 94 w 303"/>
                <a:gd name="T31" fmla="*/ 50 h 304"/>
                <a:gd name="T32" fmla="*/ 45 w 303"/>
                <a:gd name="T33" fmla="*/ 44 h 304"/>
                <a:gd name="T34" fmla="*/ 21 w 303"/>
                <a:gd name="T35" fmla="*/ 75 h 304"/>
                <a:gd name="T36" fmla="*/ 39 w 303"/>
                <a:gd name="T37" fmla="*/ 121 h 304"/>
                <a:gd name="T38" fmla="*/ 42 w 303"/>
                <a:gd name="T39" fmla="*/ 112 h 304"/>
                <a:gd name="T40" fmla="*/ 39 w 303"/>
                <a:gd name="T41" fmla="*/ 121 h 304"/>
                <a:gd name="T42" fmla="*/ 37 w 303"/>
                <a:gd name="T43" fmla="*/ 130 h 304"/>
                <a:gd name="T44" fmla="*/ 39 w 303"/>
                <a:gd name="T45" fmla="*/ 121 h 304"/>
                <a:gd name="T46" fmla="*/ 0 w 303"/>
                <a:gd name="T47" fmla="*/ 151 h 304"/>
                <a:gd name="T48" fmla="*/ 4 w 303"/>
                <a:gd name="T49" fmla="*/ 189 h 304"/>
                <a:gd name="T50" fmla="*/ 49 w 303"/>
                <a:gd name="T51" fmla="*/ 209 h 304"/>
                <a:gd name="T52" fmla="*/ 49 w 303"/>
                <a:gd name="T53" fmla="*/ 209 h 304"/>
                <a:gd name="T54" fmla="*/ 50 w 303"/>
                <a:gd name="T55" fmla="*/ 209 h 304"/>
                <a:gd name="T56" fmla="*/ 50 w 303"/>
                <a:gd name="T57" fmla="*/ 210 h 304"/>
                <a:gd name="T58" fmla="*/ 43 w 303"/>
                <a:gd name="T59" fmla="*/ 258 h 304"/>
                <a:gd name="T60" fmla="*/ 74 w 303"/>
                <a:gd name="T61" fmla="*/ 283 h 304"/>
                <a:gd name="T62" fmla="*/ 120 w 303"/>
                <a:gd name="T63" fmla="*/ 265 h 304"/>
                <a:gd name="T64" fmla="*/ 150 w 303"/>
                <a:gd name="T65" fmla="*/ 304 h 304"/>
                <a:gd name="T66" fmla="*/ 189 w 303"/>
                <a:gd name="T67" fmla="*/ 299 h 304"/>
                <a:gd name="T68" fmla="*/ 208 w 303"/>
                <a:gd name="T69" fmla="*/ 255 h 304"/>
                <a:gd name="T70" fmla="*/ 203 w 303"/>
                <a:gd name="T71" fmla="*/ 257 h 304"/>
                <a:gd name="T72" fmla="*/ 208 w 303"/>
                <a:gd name="T73" fmla="*/ 254 h 304"/>
                <a:gd name="T74" fmla="*/ 208 w 303"/>
                <a:gd name="T75" fmla="*/ 254 h 304"/>
                <a:gd name="T76" fmla="*/ 208 w 303"/>
                <a:gd name="T77" fmla="*/ 254 h 304"/>
                <a:gd name="T78" fmla="*/ 209 w 303"/>
                <a:gd name="T79" fmla="*/ 254 h 304"/>
                <a:gd name="T80" fmla="*/ 209 w 303"/>
                <a:gd name="T81" fmla="*/ 254 h 304"/>
                <a:gd name="T82" fmla="*/ 209 w 303"/>
                <a:gd name="T83" fmla="*/ 254 h 304"/>
                <a:gd name="T84" fmla="*/ 209 w 303"/>
                <a:gd name="T85" fmla="*/ 254 h 304"/>
                <a:gd name="T86" fmla="*/ 214 w 303"/>
                <a:gd name="T87" fmla="*/ 251 h 304"/>
                <a:gd name="T88" fmla="*/ 210 w 303"/>
                <a:gd name="T89" fmla="*/ 253 h 304"/>
                <a:gd name="T90" fmla="*/ 258 w 303"/>
                <a:gd name="T91" fmla="*/ 260 h 304"/>
                <a:gd name="T92" fmla="*/ 282 w 303"/>
                <a:gd name="T93" fmla="*/ 230 h 304"/>
                <a:gd name="T94" fmla="*/ 264 w 303"/>
                <a:gd name="T95" fmla="*/ 184 h 304"/>
                <a:gd name="T96" fmla="*/ 128 w 303"/>
                <a:gd name="T97" fmla="*/ 234 h 304"/>
                <a:gd name="T98" fmla="*/ 69 w 303"/>
                <a:gd name="T99" fmla="*/ 129 h 304"/>
                <a:gd name="T100" fmla="*/ 175 w 303"/>
                <a:gd name="T101" fmla="*/ 70 h 304"/>
                <a:gd name="T102" fmla="*/ 234 w 303"/>
                <a:gd name="T103" fmla="*/ 175 h 304"/>
                <a:gd name="T104" fmla="*/ 128 w 303"/>
                <a:gd name="T105" fmla="*/ 23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04">
                  <a:moveTo>
                    <a:pt x="264" y="184"/>
                  </a:moveTo>
                  <a:cubicBezTo>
                    <a:pt x="264" y="184"/>
                    <a:pt x="264" y="184"/>
                    <a:pt x="264" y="184"/>
                  </a:cubicBezTo>
                  <a:cubicBezTo>
                    <a:pt x="269" y="166"/>
                    <a:pt x="285" y="154"/>
                    <a:pt x="303" y="154"/>
                  </a:cubicBezTo>
                  <a:cubicBezTo>
                    <a:pt x="303" y="140"/>
                    <a:pt x="302" y="127"/>
                    <a:pt x="299" y="115"/>
                  </a:cubicBezTo>
                  <a:cubicBezTo>
                    <a:pt x="281" y="119"/>
                    <a:pt x="263" y="111"/>
                    <a:pt x="254" y="95"/>
                  </a:cubicBezTo>
                  <a:cubicBezTo>
                    <a:pt x="253" y="95"/>
                    <a:pt x="253" y="95"/>
                    <a:pt x="253" y="95"/>
                  </a:cubicBezTo>
                  <a:cubicBezTo>
                    <a:pt x="253" y="94"/>
                    <a:pt x="253" y="94"/>
                    <a:pt x="253" y="94"/>
                  </a:cubicBezTo>
                  <a:cubicBezTo>
                    <a:pt x="244" y="78"/>
                    <a:pt x="247" y="58"/>
                    <a:pt x="260" y="46"/>
                  </a:cubicBezTo>
                  <a:cubicBezTo>
                    <a:pt x="251" y="37"/>
                    <a:pt x="240" y="28"/>
                    <a:pt x="229" y="22"/>
                  </a:cubicBezTo>
                  <a:cubicBezTo>
                    <a:pt x="220" y="37"/>
                    <a:pt x="201" y="45"/>
                    <a:pt x="183" y="40"/>
                  </a:cubicBezTo>
                  <a:cubicBezTo>
                    <a:pt x="165" y="35"/>
                    <a:pt x="153" y="18"/>
                    <a:pt x="153" y="0"/>
                  </a:cubicBezTo>
                  <a:cubicBezTo>
                    <a:pt x="140" y="0"/>
                    <a:pt x="127" y="2"/>
                    <a:pt x="114" y="5"/>
                  </a:cubicBezTo>
                  <a:cubicBezTo>
                    <a:pt x="118" y="22"/>
                    <a:pt x="111" y="41"/>
                    <a:pt x="94" y="50"/>
                  </a:cubicBezTo>
                  <a:cubicBezTo>
                    <a:pt x="95" y="50"/>
                    <a:pt x="96" y="50"/>
                    <a:pt x="96" y="49"/>
                  </a:cubicBezTo>
                  <a:cubicBezTo>
                    <a:pt x="96" y="50"/>
                    <a:pt x="95" y="50"/>
                    <a:pt x="94" y="50"/>
                  </a:cubicBezTo>
                  <a:cubicBezTo>
                    <a:pt x="94" y="50"/>
                    <a:pt x="94" y="50"/>
                    <a:pt x="94" y="50"/>
                  </a:cubicBezTo>
                  <a:cubicBezTo>
                    <a:pt x="78" y="59"/>
                    <a:pt x="58" y="56"/>
                    <a:pt x="45" y="44"/>
                  </a:cubicBezTo>
                  <a:cubicBezTo>
                    <a:pt x="36" y="53"/>
                    <a:pt x="28" y="63"/>
                    <a:pt x="21" y="75"/>
                  </a:cubicBezTo>
                  <a:cubicBezTo>
                    <a:pt x="36" y="84"/>
                    <a:pt x="44" y="103"/>
                    <a:pt x="39" y="121"/>
                  </a:cubicBezTo>
                  <a:cubicBezTo>
                    <a:pt x="40" y="118"/>
                    <a:pt x="41" y="115"/>
                    <a:pt x="42" y="112"/>
                  </a:cubicBezTo>
                  <a:cubicBezTo>
                    <a:pt x="41" y="115"/>
                    <a:pt x="40" y="118"/>
                    <a:pt x="39" y="121"/>
                  </a:cubicBezTo>
                  <a:cubicBezTo>
                    <a:pt x="38" y="124"/>
                    <a:pt x="37" y="127"/>
                    <a:pt x="37" y="130"/>
                  </a:cubicBezTo>
                  <a:cubicBezTo>
                    <a:pt x="37" y="127"/>
                    <a:pt x="38" y="124"/>
                    <a:pt x="39" y="121"/>
                  </a:cubicBezTo>
                  <a:cubicBezTo>
                    <a:pt x="34" y="139"/>
                    <a:pt x="18" y="151"/>
                    <a:pt x="0" y="151"/>
                  </a:cubicBezTo>
                  <a:cubicBezTo>
                    <a:pt x="0" y="164"/>
                    <a:pt x="1" y="177"/>
                    <a:pt x="4" y="189"/>
                  </a:cubicBezTo>
                  <a:cubicBezTo>
                    <a:pt x="22" y="185"/>
                    <a:pt x="40" y="193"/>
                    <a:pt x="49" y="209"/>
                  </a:cubicBezTo>
                  <a:cubicBezTo>
                    <a:pt x="49" y="209"/>
                    <a:pt x="49" y="209"/>
                    <a:pt x="49" y="209"/>
                  </a:cubicBezTo>
                  <a:cubicBezTo>
                    <a:pt x="50" y="209"/>
                    <a:pt x="50" y="209"/>
                    <a:pt x="50" y="209"/>
                  </a:cubicBezTo>
                  <a:cubicBezTo>
                    <a:pt x="50" y="210"/>
                    <a:pt x="50" y="210"/>
                    <a:pt x="50" y="210"/>
                  </a:cubicBezTo>
                  <a:cubicBezTo>
                    <a:pt x="59" y="226"/>
                    <a:pt x="56" y="246"/>
                    <a:pt x="43" y="258"/>
                  </a:cubicBezTo>
                  <a:cubicBezTo>
                    <a:pt x="52" y="268"/>
                    <a:pt x="63" y="276"/>
                    <a:pt x="74" y="283"/>
                  </a:cubicBezTo>
                  <a:cubicBezTo>
                    <a:pt x="83" y="267"/>
                    <a:pt x="102" y="260"/>
                    <a:pt x="120" y="265"/>
                  </a:cubicBezTo>
                  <a:cubicBezTo>
                    <a:pt x="138" y="270"/>
                    <a:pt x="150" y="286"/>
                    <a:pt x="150" y="304"/>
                  </a:cubicBezTo>
                  <a:cubicBezTo>
                    <a:pt x="163" y="304"/>
                    <a:pt x="176" y="302"/>
                    <a:pt x="189" y="299"/>
                  </a:cubicBezTo>
                  <a:cubicBezTo>
                    <a:pt x="185" y="282"/>
                    <a:pt x="192" y="264"/>
                    <a:pt x="208" y="255"/>
                  </a:cubicBezTo>
                  <a:cubicBezTo>
                    <a:pt x="206" y="255"/>
                    <a:pt x="205" y="256"/>
                    <a:pt x="203" y="257"/>
                  </a:cubicBezTo>
                  <a:cubicBezTo>
                    <a:pt x="205" y="256"/>
                    <a:pt x="207" y="255"/>
                    <a:pt x="208" y="254"/>
                  </a:cubicBezTo>
                  <a:cubicBezTo>
                    <a:pt x="208" y="254"/>
                    <a:pt x="208" y="254"/>
                    <a:pt x="208" y="254"/>
                  </a:cubicBezTo>
                  <a:cubicBezTo>
                    <a:pt x="208" y="254"/>
                    <a:pt x="208" y="254"/>
                    <a:pt x="208" y="254"/>
                  </a:cubicBezTo>
                  <a:cubicBezTo>
                    <a:pt x="209" y="254"/>
                    <a:pt x="209" y="254"/>
                    <a:pt x="209" y="254"/>
                  </a:cubicBezTo>
                  <a:cubicBezTo>
                    <a:pt x="209" y="254"/>
                    <a:pt x="209" y="254"/>
                    <a:pt x="209" y="254"/>
                  </a:cubicBezTo>
                  <a:cubicBezTo>
                    <a:pt x="209" y="254"/>
                    <a:pt x="209" y="254"/>
                    <a:pt x="209" y="254"/>
                  </a:cubicBezTo>
                  <a:cubicBezTo>
                    <a:pt x="209" y="254"/>
                    <a:pt x="209" y="254"/>
                    <a:pt x="209" y="254"/>
                  </a:cubicBezTo>
                  <a:cubicBezTo>
                    <a:pt x="211" y="253"/>
                    <a:pt x="213" y="252"/>
                    <a:pt x="214" y="251"/>
                  </a:cubicBezTo>
                  <a:cubicBezTo>
                    <a:pt x="213" y="252"/>
                    <a:pt x="211" y="253"/>
                    <a:pt x="210" y="253"/>
                  </a:cubicBezTo>
                  <a:cubicBezTo>
                    <a:pt x="226" y="245"/>
                    <a:pt x="245" y="248"/>
                    <a:pt x="258" y="260"/>
                  </a:cubicBezTo>
                  <a:cubicBezTo>
                    <a:pt x="267" y="251"/>
                    <a:pt x="275" y="241"/>
                    <a:pt x="282" y="230"/>
                  </a:cubicBezTo>
                  <a:cubicBezTo>
                    <a:pt x="267" y="220"/>
                    <a:pt x="259" y="202"/>
                    <a:pt x="264" y="184"/>
                  </a:cubicBezTo>
                  <a:close/>
                  <a:moveTo>
                    <a:pt x="128" y="234"/>
                  </a:moveTo>
                  <a:cubicBezTo>
                    <a:pt x="83" y="222"/>
                    <a:pt x="56" y="175"/>
                    <a:pt x="69" y="129"/>
                  </a:cubicBezTo>
                  <a:cubicBezTo>
                    <a:pt x="82" y="84"/>
                    <a:pt x="129" y="57"/>
                    <a:pt x="175" y="70"/>
                  </a:cubicBezTo>
                  <a:cubicBezTo>
                    <a:pt x="220" y="82"/>
                    <a:pt x="247" y="130"/>
                    <a:pt x="234" y="175"/>
                  </a:cubicBezTo>
                  <a:cubicBezTo>
                    <a:pt x="221" y="221"/>
                    <a:pt x="174" y="247"/>
                    <a:pt x="128" y="234"/>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10" name="Freeform 110"/>
            <p:cNvSpPr>
              <a:spLocks noEditPoints="1"/>
            </p:cNvSpPr>
            <p:nvPr/>
          </p:nvSpPr>
          <p:spPr bwMode="auto">
            <a:xfrm>
              <a:off x="4275138" y="938213"/>
              <a:ext cx="701675" cy="700088"/>
            </a:xfrm>
            <a:custGeom>
              <a:avLst/>
              <a:gdLst>
                <a:gd name="T0" fmla="*/ 119 w 191"/>
                <a:gd name="T1" fmla="*/ 13 h 190"/>
                <a:gd name="T2" fmla="*/ 13 w 191"/>
                <a:gd name="T3" fmla="*/ 72 h 190"/>
                <a:gd name="T4" fmla="*/ 72 w 191"/>
                <a:gd name="T5" fmla="*/ 177 h 190"/>
                <a:gd name="T6" fmla="*/ 178 w 191"/>
                <a:gd name="T7" fmla="*/ 118 h 190"/>
                <a:gd name="T8" fmla="*/ 119 w 191"/>
                <a:gd name="T9" fmla="*/ 13 h 190"/>
                <a:gd name="T10" fmla="*/ 126 w 191"/>
                <a:gd name="T11" fmla="*/ 139 h 190"/>
                <a:gd name="T12" fmla="*/ 122 w 191"/>
                <a:gd name="T13" fmla="*/ 142 h 190"/>
                <a:gd name="T14" fmla="*/ 81 w 191"/>
                <a:gd name="T15" fmla="*/ 147 h 190"/>
                <a:gd name="T16" fmla="*/ 48 w 191"/>
                <a:gd name="T17" fmla="*/ 122 h 190"/>
                <a:gd name="T18" fmla="*/ 47 w 191"/>
                <a:gd name="T19" fmla="*/ 119 h 190"/>
                <a:gd name="T20" fmla="*/ 47 w 191"/>
                <a:gd name="T21" fmla="*/ 119 h 190"/>
                <a:gd name="T22" fmla="*/ 45 w 191"/>
                <a:gd name="T23" fmla="*/ 115 h 190"/>
                <a:gd name="T24" fmla="*/ 44 w 191"/>
                <a:gd name="T25" fmla="*/ 112 h 190"/>
                <a:gd name="T26" fmla="*/ 44 w 191"/>
                <a:gd name="T27" fmla="*/ 110 h 190"/>
                <a:gd name="T28" fmla="*/ 43 w 191"/>
                <a:gd name="T29" fmla="*/ 108 h 190"/>
                <a:gd name="T30" fmla="*/ 42 w 191"/>
                <a:gd name="T31" fmla="*/ 105 h 190"/>
                <a:gd name="T32" fmla="*/ 42 w 191"/>
                <a:gd name="T33" fmla="*/ 102 h 190"/>
                <a:gd name="T34" fmla="*/ 42 w 191"/>
                <a:gd name="T35" fmla="*/ 94 h 190"/>
                <a:gd name="T36" fmla="*/ 44 w 191"/>
                <a:gd name="T37" fmla="*/ 81 h 190"/>
                <a:gd name="T38" fmla="*/ 44 w 191"/>
                <a:gd name="T39" fmla="*/ 79 h 190"/>
                <a:gd name="T40" fmla="*/ 44 w 191"/>
                <a:gd name="T41" fmla="*/ 79 h 190"/>
                <a:gd name="T42" fmla="*/ 44 w 191"/>
                <a:gd name="T43" fmla="*/ 79 h 190"/>
                <a:gd name="T44" fmla="*/ 44 w 191"/>
                <a:gd name="T45" fmla="*/ 79 h 190"/>
                <a:gd name="T46" fmla="*/ 44 w 191"/>
                <a:gd name="T47" fmla="*/ 79 h 190"/>
                <a:gd name="T48" fmla="*/ 44 w 191"/>
                <a:gd name="T49" fmla="*/ 78 h 190"/>
                <a:gd name="T50" fmla="*/ 45 w 191"/>
                <a:gd name="T51" fmla="*/ 76 h 190"/>
                <a:gd name="T52" fmla="*/ 45 w 191"/>
                <a:gd name="T53" fmla="*/ 76 h 190"/>
                <a:gd name="T54" fmla="*/ 46 w 191"/>
                <a:gd name="T55" fmla="*/ 74 h 190"/>
                <a:gd name="T56" fmla="*/ 46 w 191"/>
                <a:gd name="T57" fmla="*/ 74 h 190"/>
                <a:gd name="T58" fmla="*/ 46 w 191"/>
                <a:gd name="T59" fmla="*/ 74 h 190"/>
                <a:gd name="T60" fmla="*/ 46 w 191"/>
                <a:gd name="T61" fmla="*/ 73 h 190"/>
                <a:gd name="T62" fmla="*/ 47 w 191"/>
                <a:gd name="T63" fmla="*/ 72 h 190"/>
                <a:gd name="T64" fmla="*/ 48 w 191"/>
                <a:gd name="T65" fmla="*/ 70 h 190"/>
                <a:gd name="T66" fmla="*/ 48 w 191"/>
                <a:gd name="T67" fmla="*/ 70 h 190"/>
                <a:gd name="T68" fmla="*/ 49 w 191"/>
                <a:gd name="T69" fmla="*/ 68 h 190"/>
                <a:gd name="T70" fmla="*/ 50 w 191"/>
                <a:gd name="T71" fmla="*/ 66 h 190"/>
                <a:gd name="T72" fmla="*/ 52 w 191"/>
                <a:gd name="T73" fmla="*/ 64 h 190"/>
                <a:gd name="T74" fmla="*/ 56 w 191"/>
                <a:gd name="T75" fmla="*/ 58 h 190"/>
                <a:gd name="T76" fmla="*/ 59 w 191"/>
                <a:gd name="T77" fmla="*/ 56 h 190"/>
                <a:gd name="T78" fmla="*/ 59 w 191"/>
                <a:gd name="T79" fmla="*/ 56 h 190"/>
                <a:gd name="T80" fmla="*/ 65 w 191"/>
                <a:gd name="T81" fmla="*/ 51 h 190"/>
                <a:gd name="T82" fmla="*/ 65 w 191"/>
                <a:gd name="T83" fmla="*/ 51 h 190"/>
                <a:gd name="T84" fmla="*/ 67 w 191"/>
                <a:gd name="T85" fmla="*/ 49 h 190"/>
                <a:gd name="T86" fmla="*/ 67 w 191"/>
                <a:gd name="T87" fmla="*/ 49 h 190"/>
                <a:gd name="T88" fmla="*/ 69 w 191"/>
                <a:gd name="T89" fmla="*/ 48 h 190"/>
                <a:gd name="T90" fmla="*/ 110 w 191"/>
                <a:gd name="T91" fmla="*/ 43 h 190"/>
                <a:gd name="T92" fmla="*/ 143 w 191"/>
                <a:gd name="T93" fmla="*/ 69 h 190"/>
                <a:gd name="T94" fmla="*/ 145 w 191"/>
                <a:gd name="T95" fmla="*/ 73 h 190"/>
                <a:gd name="T96" fmla="*/ 148 w 191"/>
                <a:gd name="T97" fmla="*/ 110 h 190"/>
                <a:gd name="T98" fmla="*/ 126 w 191"/>
                <a:gd name="T99" fmla="*/ 13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1" h="190">
                  <a:moveTo>
                    <a:pt x="119" y="13"/>
                  </a:moveTo>
                  <a:cubicBezTo>
                    <a:pt x="73" y="0"/>
                    <a:pt x="26" y="27"/>
                    <a:pt x="13" y="72"/>
                  </a:cubicBezTo>
                  <a:cubicBezTo>
                    <a:pt x="0" y="118"/>
                    <a:pt x="27" y="165"/>
                    <a:pt x="72" y="177"/>
                  </a:cubicBezTo>
                  <a:cubicBezTo>
                    <a:pt x="118" y="190"/>
                    <a:pt x="165" y="164"/>
                    <a:pt x="178" y="118"/>
                  </a:cubicBezTo>
                  <a:cubicBezTo>
                    <a:pt x="191" y="73"/>
                    <a:pt x="164" y="25"/>
                    <a:pt x="119" y="13"/>
                  </a:cubicBezTo>
                  <a:close/>
                  <a:moveTo>
                    <a:pt x="126" y="139"/>
                  </a:moveTo>
                  <a:cubicBezTo>
                    <a:pt x="125" y="140"/>
                    <a:pt x="123" y="141"/>
                    <a:pt x="122" y="142"/>
                  </a:cubicBezTo>
                  <a:cubicBezTo>
                    <a:pt x="110" y="149"/>
                    <a:pt x="95" y="151"/>
                    <a:pt x="81" y="147"/>
                  </a:cubicBezTo>
                  <a:cubicBezTo>
                    <a:pt x="67" y="143"/>
                    <a:pt x="55" y="134"/>
                    <a:pt x="48" y="122"/>
                  </a:cubicBezTo>
                  <a:cubicBezTo>
                    <a:pt x="48" y="121"/>
                    <a:pt x="48" y="120"/>
                    <a:pt x="47" y="119"/>
                  </a:cubicBezTo>
                  <a:cubicBezTo>
                    <a:pt x="47" y="119"/>
                    <a:pt x="47" y="119"/>
                    <a:pt x="47" y="119"/>
                  </a:cubicBezTo>
                  <a:cubicBezTo>
                    <a:pt x="46" y="118"/>
                    <a:pt x="46" y="116"/>
                    <a:pt x="45" y="115"/>
                  </a:cubicBezTo>
                  <a:cubicBezTo>
                    <a:pt x="45" y="114"/>
                    <a:pt x="45" y="113"/>
                    <a:pt x="44" y="112"/>
                  </a:cubicBezTo>
                  <a:cubicBezTo>
                    <a:pt x="44" y="111"/>
                    <a:pt x="44" y="111"/>
                    <a:pt x="44" y="110"/>
                  </a:cubicBezTo>
                  <a:cubicBezTo>
                    <a:pt x="43" y="109"/>
                    <a:pt x="43" y="108"/>
                    <a:pt x="43" y="108"/>
                  </a:cubicBezTo>
                  <a:cubicBezTo>
                    <a:pt x="43" y="107"/>
                    <a:pt x="43" y="106"/>
                    <a:pt x="42" y="105"/>
                  </a:cubicBezTo>
                  <a:cubicBezTo>
                    <a:pt x="42" y="104"/>
                    <a:pt x="42" y="103"/>
                    <a:pt x="42" y="102"/>
                  </a:cubicBezTo>
                  <a:cubicBezTo>
                    <a:pt x="42" y="99"/>
                    <a:pt x="42" y="97"/>
                    <a:pt x="42" y="94"/>
                  </a:cubicBezTo>
                  <a:cubicBezTo>
                    <a:pt x="42" y="90"/>
                    <a:pt x="42" y="85"/>
                    <a:pt x="44" y="81"/>
                  </a:cubicBezTo>
                  <a:cubicBezTo>
                    <a:pt x="44" y="80"/>
                    <a:pt x="44" y="80"/>
                    <a:pt x="44" y="79"/>
                  </a:cubicBezTo>
                  <a:cubicBezTo>
                    <a:pt x="44" y="79"/>
                    <a:pt x="44" y="79"/>
                    <a:pt x="44" y="79"/>
                  </a:cubicBezTo>
                  <a:cubicBezTo>
                    <a:pt x="44" y="79"/>
                    <a:pt x="44" y="79"/>
                    <a:pt x="44" y="79"/>
                  </a:cubicBezTo>
                  <a:cubicBezTo>
                    <a:pt x="44" y="79"/>
                    <a:pt x="44" y="79"/>
                    <a:pt x="44" y="79"/>
                  </a:cubicBezTo>
                  <a:cubicBezTo>
                    <a:pt x="44" y="79"/>
                    <a:pt x="44" y="79"/>
                    <a:pt x="44" y="79"/>
                  </a:cubicBezTo>
                  <a:cubicBezTo>
                    <a:pt x="44" y="78"/>
                    <a:pt x="44" y="78"/>
                    <a:pt x="44" y="78"/>
                  </a:cubicBezTo>
                  <a:cubicBezTo>
                    <a:pt x="45" y="77"/>
                    <a:pt x="45" y="77"/>
                    <a:pt x="45" y="76"/>
                  </a:cubicBezTo>
                  <a:cubicBezTo>
                    <a:pt x="45" y="76"/>
                    <a:pt x="45" y="76"/>
                    <a:pt x="45" y="76"/>
                  </a:cubicBezTo>
                  <a:cubicBezTo>
                    <a:pt x="45" y="75"/>
                    <a:pt x="46" y="75"/>
                    <a:pt x="46" y="74"/>
                  </a:cubicBezTo>
                  <a:cubicBezTo>
                    <a:pt x="46" y="74"/>
                    <a:pt x="46" y="74"/>
                    <a:pt x="46" y="74"/>
                  </a:cubicBezTo>
                  <a:cubicBezTo>
                    <a:pt x="46" y="74"/>
                    <a:pt x="46" y="74"/>
                    <a:pt x="46" y="74"/>
                  </a:cubicBezTo>
                  <a:cubicBezTo>
                    <a:pt x="46" y="73"/>
                    <a:pt x="46" y="73"/>
                    <a:pt x="46" y="73"/>
                  </a:cubicBezTo>
                  <a:cubicBezTo>
                    <a:pt x="46" y="73"/>
                    <a:pt x="47" y="72"/>
                    <a:pt x="47" y="72"/>
                  </a:cubicBezTo>
                  <a:cubicBezTo>
                    <a:pt x="47" y="71"/>
                    <a:pt x="47" y="71"/>
                    <a:pt x="48" y="70"/>
                  </a:cubicBezTo>
                  <a:cubicBezTo>
                    <a:pt x="48" y="70"/>
                    <a:pt x="48" y="70"/>
                    <a:pt x="48" y="70"/>
                  </a:cubicBezTo>
                  <a:cubicBezTo>
                    <a:pt x="48" y="69"/>
                    <a:pt x="49" y="68"/>
                    <a:pt x="49" y="68"/>
                  </a:cubicBezTo>
                  <a:cubicBezTo>
                    <a:pt x="49" y="67"/>
                    <a:pt x="50" y="66"/>
                    <a:pt x="50" y="66"/>
                  </a:cubicBezTo>
                  <a:cubicBezTo>
                    <a:pt x="51" y="65"/>
                    <a:pt x="51" y="64"/>
                    <a:pt x="52" y="64"/>
                  </a:cubicBezTo>
                  <a:cubicBezTo>
                    <a:pt x="53" y="62"/>
                    <a:pt x="54" y="60"/>
                    <a:pt x="56" y="58"/>
                  </a:cubicBezTo>
                  <a:cubicBezTo>
                    <a:pt x="57" y="57"/>
                    <a:pt x="58" y="57"/>
                    <a:pt x="59" y="56"/>
                  </a:cubicBezTo>
                  <a:cubicBezTo>
                    <a:pt x="59" y="56"/>
                    <a:pt x="59" y="56"/>
                    <a:pt x="59" y="56"/>
                  </a:cubicBezTo>
                  <a:cubicBezTo>
                    <a:pt x="61" y="54"/>
                    <a:pt x="63" y="52"/>
                    <a:pt x="65" y="51"/>
                  </a:cubicBezTo>
                  <a:cubicBezTo>
                    <a:pt x="65" y="51"/>
                    <a:pt x="65" y="51"/>
                    <a:pt x="65" y="51"/>
                  </a:cubicBezTo>
                  <a:cubicBezTo>
                    <a:pt x="65" y="50"/>
                    <a:pt x="66" y="50"/>
                    <a:pt x="67" y="49"/>
                  </a:cubicBezTo>
                  <a:cubicBezTo>
                    <a:pt x="67" y="49"/>
                    <a:pt x="67" y="49"/>
                    <a:pt x="67" y="49"/>
                  </a:cubicBezTo>
                  <a:cubicBezTo>
                    <a:pt x="68" y="49"/>
                    <a:pt x="68" y="48"/>
                    <a:pt x="69" y="48"/>
                  </a:cubicBezTo>
                  <a:cubicBezTo>
                    <a:pt x="81" y="41"/>
                    <a:pt x="96" y="39"/>
                    <a:pt x="110" y="43"/>
                  </a:cubicBezTo>
                  <a:cubicBezTo>
                    <a:pt x="124" y="47"/>
                    <a:pt x="136" y="57"/>
                    <a:pt x="143" y="69"/>
                  </a:cubicBezTo>
                  <a:cubicBezTo>
                    <a:pt x="143" y="70"/>
                    <a:pt x="144" y="72"/>
                    <a:pt x="145" y="73"/>
                  </a:cubicBezTo>
                  <a:cubicBezTo>
                    <a:pt x="150" y="84"/>
                    <a:pt x="151" y="97"/>
                    <a:pt x="148" y="110"/>
                  </a:cubicBezTo>
                  <a:cubicBezTo>
                    <a:pt x="144" y="122"/>
                    <a:pt x="136" y="132"/>
                    <a:pt x="126" y="139"/>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11"/>
            <p:cNvSpPr>
              <a:spLocks noEditPoints="1"/>
            </p:cNvSpPr>
            <p:nvPr/>
          </p:nvSpPr>
          <p:spPr bwMode="auto">
            <a:xfrm>
              <a:off x="4275138" y="938213"/>
              <a:ext cx="701675" cy="700088"/>
            </a:xfrm>
            <a:custGeom>
              <a:avLst/>
              <a:gdLst>
                <a:gd name="T0" fmla="*/ 119 w 191"/>
                <a:gd name="T1" fmla="*/ 13 h 190"/>
                <a:gd name="T2" fmla="*/ 13 w 191"/>
                <a:gd name="T3" fmla="*/ 72 h 190"/>
                <a:gd name="T4" fmla="*/ 72 w 191"/>
                <a:gd name="T5" fmla="*/ 177 h 190"/>
                <a:gd name="T6" fmla="*/ 178 w 191"/>
                <a:gd name="T7" fmla="*/ 118 h 190"/>
                <a:gd name="T8" fmla="*/ 119 w 191"/>
                <a:gd name="T9" fmla="*/ 13 h 190"/>
                <a:gd name="T10" fmla="*/ 126 w 191"/>
                <a:gd name="T11" fmla="*/ 139 h 190"/>
                <a:gd name="T12" fmla="*/ 122 w 191"/>
                <a:gd name="T13" fmla="*/ 142 h 190"/>
                <a:gd name="T14" fmla="*/ 81 w 191"/>
                <a:gd name="T15" fmla="*/ 147 h 190"/>
                <a:gd name="T16" fmla="*/ 48 w 191"/>
                <a:gd name="T17" fmla="*/ 122 h 190"/>
                <a:gd name="T18" fmla="*/ 47 w 191"/>
                <a:gd name="T19" fmla="*/ 119 h 190"/>
                <a:gd name="T20" fmla="*/ 47 w 191"/>
                <a:gd name="T21" fmla="*/ 119 h 190"/>
                <a:gd name="T22" fmla="*/ 45 w 191"/>
                <a:gd name="T23" fmla="*/ 115 h 190"/>
                <a:gd name="T24" fmla="*/ 44 w 191"/>
                <a:gd name="T25" fmla="*/ 112 h 190"/>
                <a:gd name="T26" fmla="*/ 44 w 191"/>
                <a:gd name="T27" fmla="*/ 110 h 190"/>
                <a:gd name="T28" fmla="*/ 43 w 191"/>
                <a:gd name="T29" fmla="*/ 108 h 190"/>
                <a:gd name="T30" fmla="*/ 42 w 191"/>
                <a:gd name="T31" fmla="*/ 105 h 190"/>
                <a:gd name="T32" fmla="*/ 42 w 191"/>
                <a:gd name="T33" fmla="*/ 102 h 190"/>
                <a:gd name="T34" fmla="*/ 42 w 191"/>
                <a:gd name="T35" fmla="*/ 94 h 190"/>
                <a:gd name="T36" fmla="*/ 44 w 191"/>
                <a:gd name="T37" fmla="*/ 81 h 190"/>
                <a:gd name="T38" fmla="*/ 44 w 191"/>
                <a:gd name="T39" fmla="*/ 79 h 190"/>
                <a:gd name="T40" fmla="*/ 44 w 191"/>
                <a:gd name="T41" fmla="*/ 79 h 190"/>
                <a:gd name="T42" fmla="*/ 44 w 191"/>
                <a:gd name="T43" fmla="*/ 79 h 190"/>
                <a:gd name="T44" fmla="*/ 44 w 191"/>
                <a:gd name="T45" fmla="*/ 79 h 190"/>
                <a:gd name="T46" fmla="*/ 44 w 191"/>
                <a:gd name="T47" fmla="*/ 79 h 190"/>
                <a:gd name="T48" fmla="*/ 44 w 191"/>
                <a:gd name="T49" fmla="*/ 78 h 190"/>
                <a:gd name="T50" fmla="*/ 45 w 191"/>
                <a:gd name="T51" fmla="*/ 76 h 190"/>
                <a:gd name="T52" fmla="*/ 45 w 191"/>
                <a:gd name="T53" fmla="*/ 76 h 190"/>
                <a:gd name="T54" fmla="*/ 46 w 191"/>
                <a:gd name="T55" fmla="*/ 74 h 190"/>
                <a:gd name="T56" fmla="*/ 46 w 191"/>
                <a:gd name="T57" fmla="*/ 74 h 190"/>
                <a:gd name="T58" fmla="*/ 46 w 191"/>
                <a:gd name="T59" fmla="*/ 74 h 190"/>
                <a:gd name="T60" fmla="*/ 46 w 191"/>
                <a:gd name="T61" fmla="*/ 73 h 190"/>
                <a:gd name="T62" fmla="*/ 47 w 191"/>
                <a:gd name="T63" fmla="*/ 72 h 190"/>
                <a:gd name="T64" fmla="*/ 48 w 191"/>
                <a:gd name="T65" fmla="*/ 70 h 190"/>
                <a:gd name="T66" fmla="*/ 48 w 191"/>
                <a:gd name="T67" fmla="*/ 70 h 190"/>
                <a:gd name="T68" fmla="*/ 49 w 191"/>
                <a:gd name="T69" fmla="*/ 68 h 190"/>
                <a:gd name="T70" fmla="*/ 50 w 191"/>
                <a:gd name="T71" fmla="*/ 66 h 190"/>
                <a:gd name="T72" fmla="*/ 52 w 191"/>
                <a:gd name="T73" fmla="*/ 64 h 190"/>
                <a:gd name="T74" fmla="*/ 56 w 191"/>
                <a:gd name="T75" fmla="*/ 58 h 190"/>
                <a:gd name="T76" fmla="*/ 59 w 191"/>
                <a:gd name="T77" fmla="*/ 56 h 190"/>
                <a:gd name="T78" fmla="*/ 59 w 191"/>
                <a:gd name="T79" fmla="*/ 56 h 190"/>
                <a:gd name="T80" fmla="*/ 65 w 191"/>
                <a:gd name="T81" fmla="*/ 51 h 190"/>
                <a:gd name="T82" fmla="*/ 65 w 191"/>
                <a:gd name="T83" fmla="*/ 51 h 190"/>
                <a:gd name="T84" fmla="*/ 67 w 191"/>
                <a:gd name="T85" fmla="*/ 49 h 190"/>
                <a:gd name="T86" fmla="*/ 67 w 191"/>
                <a:gd name="T87" fmla="*/ 49 h 190"/>
                <a:gd name="T88" fmla="*/ 69 w 191"/>
                <a:gd name="T89" fmla="*/ 48 h 190"/>
                <a:gd name="T90" fmla="*/ 110 w 191"/>
                <a:gd name="T91" fmla="*/ 43 h 190"/>
                <a:gd name="T92" fmla="*/ 143 w 191"/>
                <a:gd name="T93" fmla="*/ 69 h 190"/>
                <a:gd name="T94" fmla="*/ 145 w 191"/>
                <a:gd name="T95" fmla="*/ 73 h 190"/>
                <a:gd name="T96" fmla="*/ 148 w 191"/>
                <a:gd name="T97" fmla="*/ 110 h 190"/>
                <a:gd name="T98" fmla="*/ 126 w 191"/>
                <a:gd name="T99" fmla="*/ 13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1" h="190">
                  <a:moveTo>
                    <a:pt x="119" y="13"/>
                  </a:moveTo>
                  <a:cubicBezTo>
                    <a:pt x="73" y="0"/>
                    <a:pt x="26" y="27"/>
                    <a:pt x="13" y="72"/>
                  </a:cubicBezTo>
                  <a:cubicBezTo>
                    <a:pt x="0" y="118"/>
                    <a:pt x="27" y="165"/>
                    <a:pt x="72" y="177"/>
                  </a:cubicBezTo>
                  <a:cubicBezTo>
                    <a:pt x="118" y="190"/>
                    <a:pt x="165" y="164"/>
                    <a:pt x="178" y="118"/>
                  </a:cubicBezTo>
                  <a:cubicBezTo>
                    <a:pt x="191" y="73"/>
                    <a:pt x="164" y="25"/>
                    <a:pt x="119" y="13"/>
                  </a:cubicBezTo>
                  <a:close/>
                  <a:moveTo>
                    <a:pt x="126" y="139"/>
                  </a:moveTo>
                  <a:cubicBezTo>
                    <a:pt x="125" y="140"/>
                    <a:pt x="123" y="141"/>
                    <a:pt x="122" y="142"/>
                  </a:cubicBezTo>
                  <a:cubicBezTo>
                    <a:pt x="110" y="149"/>
                    <a:pt x="95" y="151"/>
                    <a:pt x="81" y="147"/>
                  </a:cubicBezTo>
                  <a:cubicBezTo>
                    <a:pt x="67" y="143"/>
                    <a:pt x="55" y="134"/>
                    <a:pt x="48" y="122"/>
                  </a:cubicBezTo>
                  <a:cubicBezTo>
                    <a:pt x="48" y="121"/>
                    <a:pt x="48" y="120"/>
                    <a:pt x="47" y="119"/>
                  </a:cubicBezTo>
                  <a:cubicBezTo>
                    <a:pt x="47" y="119"/>
                    <a:pt x="47" y="119"/>
                    <a:pt x="47" y="119"/>
                  </a:cubicBezTo>
                  <a:cubicBezTo>
                    <a:pt x="46" y="118"/>
                    <a:pt x="46" y="116"/>
                    <a:pt x="45" y="115"/>
                  </a:cubicBezTo>
                  <a:cubicBezTo>
                    <a:pt x="45" y="114"/>
                    <a:pt x="45" y="113"/>
                    <a:pt x="44" y="112"/>
                  </a:cubicBezTo>
                  <a:cubicBezTo>
                    <a:pt x="44" y="111"/>
                    <a:pt x="44" y="111"/>
                    <a:pt x="44" y="110"/>
                  </a:cubicBezTo>
                  <a:cubicBezTo>
                    <a:pt x="43" y="109"/>
                    <a:pt x="43" y="108"/>
                    <a:pt x="43" y="108"/>
                  </a:cubicBezTo>
                  <a:cubicBezTo>
                    <a:pt x="43" y="107"/>
                    <a:pt x="43" y="106"/>
                    <a:pt x="42" y="105"/>
                  </a:cubicBezTo>
                  <a:cubicBezTo>
                    <a:pt x="42" y="104"/>
                    <a:pt x="42" y="103"/>
                    <a:pt x="42" y="102"/>
                  </a:cubicBezTo>
                  <a:cubicBezTo>
                    <a:pt x="42" y="99"/>
                    <a:pt x="42" y="97"/>
                    <a:pt x="42" y="94"/>
                  </a:cubicBezTo>
                  <a:cubicBezTo>
                    <a:pt x="42" y="90"/>
                    <a:pt x="42" y="85"/>
                    <a:pt x="44" y="81"/>
                  </a:cubicBezTo>
                  <a:cubicBezTo>
                    <a:pt x="44" y="80"/>
                    <a:pt x="44" y="80"/>
                    <a:pt x="44" y="79"/>
                  </a:cubicBezTo>
                  <a:cubicBezTo>
                    <a:pt x="44" y="79"/>
                    <a:pt x="44" y="79"/>
                    <a:pt x="44" y="79"/>
                  </a:cubicBezTo>
                  <a:cubicBezTo>
                    <a:pt x="44" y="79"/>
                    <a:pt x="44" y="79"/>
                    <a:pt x="44" y="79"/>
                  </a:cubicBezTo>
                  <a:cubicBezTo>
                    <a:pt x="44" y="79"/>
                    <a:pt x="44" y="79"/>
                    <a:pt x="44" y="79"/>
                  </a:cubicBezTo>
                  <a:cubicBezTo>
                    <a:pt x="44" y="79"/>
                    <a:pt x="44" y="79"/>
                    <a:pt x="44" y="79"/>
                  </a:cubicBezTo>
                  <a:cubicBezTo>
                    <a:pt x="44" y="78"/>
                    <a:pt x="44" y="78"/>
                    <a:pt x="44" y="78"/>
                  </a:cubicBezTo>
                  <a:cubicBezTo>
                    <a:pt x="45" y="77"/>
                    <a:pt x="45" y="77"/>
                    <a:pt x="45" y="76"/>
                  </a:cubicBezTo>
                  <a:cubicBezTo>
                    <a:pt x="45" y="76"/>
                    <a:pt x="45" y="76"/>
                    <a:pt x="45" y="76"/>
                  </a:cubicBezTo>
                  <a:cubicBezTo>
                    <a:pt x="45" y="75"/>
                    <a:pt x="46" y="75"/>
                    <a:pt x="46" y="74"/>
                  </a:cubicBezTo>
                  <a:cubicBezTo>
                    <a:pt x="46" y="74"/>
                    <a:pt x="46" y="74"/>
                    <a:pt x="46" y="74"/>
                  </a:cubicBezTo>
                  <a:cubicBezTo>
                    <a:pt x="46" y="74"/>
                    <a:pt x="46" y="74"/>
                    <a:pt x="46" y="74"/>
                  </a:cubicBezTo>
                  <a:cubicBezTo>
                    <a:pt x="46" y="73"/>
                    <a:pt x="46" y="73"/>
                    <a:pt x="46" y="73"/>
                  </a:cubicBezTo>
                  <a:cubicBezTo>
                    <a:pt x="46" y="73"/>
                    <a:pt x="47" y="72"/>
                    <a:pt x="47" y="72"/>
                  </a:cubicBezTo>
                  <a:cubicBezTo>
                    <a:pt x="47" y="71"/>
                    <a:pt x="47" y="71"/>
                    <a:pt x="48" y="70"/>
                  </a:cubicBezTo>
                  <a:cubicBezTo>
                    <a:pt x="48" y="70"/>
                    <a:pt x="48" y="70"/>
                    <a:pt x="48" y="70"/>
                  </a:cubicBezTo>
                  <a:cubicBezTo>
                    <a:pt x="48" y="69"/>
                    <a:pt x="49" y="68"/>
                    <a:pt x="49" y="68"/>
                  </a:cubicBezTo>
                  <a:cubicBezTo>
                    <a:pt x="49" y="67"/>
                    <a:pt x="50" y="66"/>
                    <a:pt x="50" y="66"/>
                  </a:cubicBezTo>
                  <a:cubicBezTo>
                    <a:pt x="51" y="65"/>
                    <a:pt x="51" y="64"/>
                    <a:pt x="52" y="64"/>
                  </a:cubicBezTo>
                  <a:cubicBezTo>
                    <a:pt x="53" y="62"/>
                    <a:pt x="54" y="60"/>
                    <a:pt x="56" y="58"/>
                  </a:cubicBezTo>
                  <a:cubicBezTo>
                    <a:pt x="57" y="57"/>
                    <a:pt x="58" y="57"/>
                    <a:pt x="59" y="56"/>
                  </a:cubicBezTo>
                  <a:cubicBezTo>
                    <a:pt x="59" y="56"/>
                    <a:pt x="59" y="56"/>
                    <a:pt x="59" y="56"/>
                  </a:cubicBezTo>
                  <a:cubicBezTo>
                    <a:pt x="61" y="54"/>
                    <a:pt x="63" y="52"/>
                    <a:pt x="65" y="51"/>
                  </a:cubicBezTo>
                  <a:cubicBezTo>
                    <a:pt x="65" y="51"/>
                    <a:pt x="65" y="51"/>
                    <a:pt x="65" y="51"/>
                  </a:cubicBezTo>
                  <a:cubicBezTo>
                    <a:pt x="65" y="50"/>
                    <a:pt x="66" y="50"/>
                    <a:pt x="67" y="49"/>
                  </a:cubicBezTo>
                  <a:cubicBezTo>
                    <a:pt x="67" y="49"/>
                    <a:pt x="67" y="49"/>
                    <a:pt x="67" y="49"/>
                  </a:cubicBezTo>
                  <a:cubicBezTo>
                    <a:pt x="68" y="49"/>
                    <a:pt x="68" y="48"/>
                    <a:pt x="69" y="48"/>
                  </a:cubicBezTo>
                  <a:cubicBezTo>
                    <a:pt x="81" y="41"/>
                    <a:pt x="96" y="39"/>
                    <a:pt x="110" y="43"/>
                  </a:cubicBezTo>
                  <a:cubicBezTo>
                    <a:pt x="124" y="47"/>
                    <a:pt x="136" y="57"/>
                    <a:pt x="143" y="69"/>
                  </a:cubicBezTo>
                  <a:cubicBezTo>
                    <a:pt x="143" y="70"/>
                    <a:pt x="144" y="72"/>
                    <a:pt x="145" y="73"/>
                  </a:cubicBezTo>
                  <a:cubicBezTo>
                    <a:pt x="150" y="84"/>
                    <a:pt x="151" y="97"/>
                    <a:pt x="148" y="110"/>
                  </a:cubicBezTo>
                  <a:cubicBezTo>
                    <a:pt x="144" y="122"/>
                    <a:pt x="136" y="132"/>
                    <a:pt x="126" y="139"/>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12"/>
            <p:cNvSpPr>
              <a:spLocks noEditPoints="1"/>
            </p:cNvSpPr>
            <p:nvPr/>
          </p:nvSpPr>
          <p:spPr bwMode="auto">
            <a:xfrm>
              <a:off x="4429126" y="1127125"/>
              <a:ext cx="84138" cy="157163"/>
            </a:xfrm>
            <a:custGeom>
              <a:avLst/>
              <a:gdLst>
                <a:gd name="T0" fmla="*/ 17 w 23"/>
                <a:gd name="T1" fmla="*/ 5 h 43"/>
                <a:gd name="T2" fmla="*/ 23 w 23"/>
                <a:gd name="T3" fmla="*/ 0 h 43"/>
                <a:gd name="T4" fmla="*/ 17 w 23"/>
                <a:gd name="T5" fmla="*/ 5 h 43"/>
                <a:gd name="T6" fmla="*/ 2 w 23"/>
                <a:gd name="T7" fmla="*/ 30 h 43"/>
                <a:gd name="T8" fmla="*/ 0 w 23"/>
                <a:gd name="T9" fmla="*/ 43 h 43"/>
                <a:gd name="T10" fmla="*/ 2 w 23"/>
                <a:gd name="T11" fmla="*/ 30 h 43"/>
                <a:gd name="T12" fmla="*/ 17 w 23"/>
                <a:gd name="T13" fmla="*/ 5 h 43"/>
                <a:gd name="T14" fmla="*/ 2 w 23"/>
                <a:gd name="T15" fmla="*/ 3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3">
                  <a:moveTo>
                    <a:pt x="17" y="5"/>
                  </a:moveTo>
                  <a:cubicBezTo>
                    <a:pt x="19" y="3"/>
                    <a:pt x="21" y="1"/>
                    <a:pt x="23" y="0"/>
                  </a:cubicBezTo>
                  <a:cubicBezTo>
                    <a:pt x="21" y="1"/>
                    <a:pt x="19" y="3"/>
                    <a:pt x="17" y="5"/>
                  </a:cubicBezTo>
                  <a:close/>
                  <a:moveTo>
                    <a:pt x="2" y="30"/>
                  </a:moveTo>
                  <a:cubicBezTo>
                    <a:pt x="0" y="34"/>
                    <a:pt x="0" y="39"/>
                    <a:pt x="0" y="43"/>
                  </a:cubicBezTo>
                  <a:cubicBezTo>
                    <a:pt x="0" y="39"/>
                    <a:pt x="0" y="34"/>
                    <a:pt x="2" y="30"/>
                  </a:cubicBezTo>
                  <a:cubicBezTo>
                    <a:pt x="4" y="20"/>
                    <a:pt x="10" y="11"/>
                    <a:pt x="17" y="5"/>
                  </a:cubicBezTo>
                  <a:cubicBezTo>
                    <a:pt x="10" y="11"/>
                    <a:pt x="4" y="20"/>
                    <a:pt x="2" y="30"/>
                  </a:cubicBezTo>
                  <a:close/>
                </a:path>
              </a:pathLst>
            </a:custGeom>
            <a:solidFill>
              <a:srgbClr val="85C9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13"/>
            <p:cNvSpPr>
              <a:spLocks noEditPoints="1"/>
            </p:cNvSpPr>
            <p:nvPr/>
          </p:nvSpPr>
          <p:spPr bwMode="auto">
            <a:xfrm>
              <a:off x="5016501" y="427038"/>
              <a:ext cx="823913" cy="823913"/>
            </a:xfrm>
            <a:custGeom>
              <a:avLst/>
              <a:gdLst>
                <a:gd name="T0" fmla="*/ 119 w 224"/>
                <a:gd name="T1" fmla="*/ 175 h 224"/>
                <a:gd name="T2" fmla="*/ 48 w 224"/>
                <a:gd name="T3" fmla="*/ 120 h 224"/>
                <a:gd name="T4" fmla="*/ 104 w 224"/>
                <a:gd name="T5" fmla="*/ 49 h 224"/>
                <a:gd name="T6" fmla="*/ 175 w 224"/>
                <a:gd name="T7" fmla="*/ 105 h 224"/>
                <a:gd name="T8" fmla="*/ 119 w 224"/>
                <a:gd name="T9" fmla="*/ 175 h 224"/>
                <a:gd name="T10" fmla="*/ 224 w 224"/>
                <a:gd name="T11" fmla="*/ 128 h 224"/>
                <a:gd name="T12" fmla="*/ 198 w 224"/>
                <a:gd name="T13" fmla="*/ 102 h 224"/>
                <a:gd name="T14" fmla="*/ 198 w 224"/>
                <a:gd name="T15" fmla="*/ 102 h 224"/>
                <a:gd name="T16" fmla="*/ 217 w 224"/>
                <a:gd name="T17" fmla="*/ 70 h 224"/>
                <a:gd name="T18" fmla="*/ 202 w 224"/>
                <a:gd name="T19" fmla="*/ 44 h 224"/>
                <a:gd name="T20" fmla="*/ 166 w 224"/>
                <a:gd name="T21" fmla="*/ 44 h 224"/>
                <a:gd name="T22" fmla="*/ 166 w 224"/>
                <a:gd name="T23" fmla="*/ 44 h 224"/>
                <a:gd name="T24" fmla="*/ 165 w 224"/>
                <a:gd name="T25" fmla="*/ 43 h 224"/>
                <a:gd name="T26" fmla="*/ 156 w 224"/>
                <a:gd name="T27" fmla="*/ 8 h 224"/>
                <a:gd name="T28" fmla="*/ 128 w 224"/>
                <a:gd name="T29" fmla="*/ 0 h 224"/>
                <a:gd name="T30" fmla="*/ 101 w 224"/>
                <a:gd name="T31" fmla="*/ 26 h 224"/>
                <a:gd name="T32" fmla="*/ 69 w 224"/>
                <a:gd name="T33" fmla="*/ 7 h 224"/>
                <a:gd name="T34" fmla="*/ 44 w 224"/>
                <a:gd name="T35" fmla="*/ 21 h 224"/>
                <a:gd name="T36" fmla="*/ 43 w 224"/>
                <a:gd name="T37" fmla="*/ 58 h 224"/>
                <a:gd name="T38" fmla="*/ 7 w 224"/>
                <a:gd name="T39" fmla="*/ 68 h 224"/>
                <a:gd name="T40" fmla="*/ 0 w 224"/>
                <a:gd name="T41" fmla="*/ 96 h 224"/>
                <a:gd name="T42" fmla="*/ 25 w 224"/>
                <a:gd name="T43" fmla="*/ 122 h 224"/>
                <a:gd name="T44" fmla="*/ 25 w 224"/>
                <a:gd name="T45" fmla="*/ 122 h 224"/>
                <a:gd name="T46" fmla="*/ 25 w 224"/>
                <a:gd name="T47" fmla="*/ 123 h 224"/>
                <a:gd name="T48" fmla="*/ 25 w 224"/>
                <a:gd name="T49" fmla="*/ 123 h 224"/>
                <a:gd name="T50" fmla="*/ 6 w 224"/>
                <a:gd name="T51" fmla="*/ 154 h 224"/>
                <a:gd name="T52" fmla="*/ 21 w 224"/>
                <a:gd name="T53" fmla="*/ 180 h 224"/>
                <a:gd name="T54" fmla="*/ 57 w 224"/>
                <a:gd name="T55" fmla="*/ 180 h 224"/>
                <a:gd name="T56" fmla="*/ 58 w 224"/>
                <a:gd name="T57" fmla="*/ 181 h 224"/>
                <a:gd name="T58" fmla="*/ 58 w 224"/>
                <a:gd name="T59" fmla="*/ 181 h 224"/>
                <a:gd name="T60" fmla="*/ 67 w 224"/>
                <a:gd name="T61" fmla="*/ 216 h 224"/>
                <a:gd name="T62" fmla="*/ 95 w 224"/>
                <a:gd name="T63" fmla="*/ 224 h 224"/>
                <a:gd name="T64" fmla="*/ 122 w 224"/>
                <a:gd name="T65" fmla="*/ 199 h 224"/>
                <a:gd name="T66" fmla="*/ 154 w 224"/>
                <a:gd name="T67" fmla="*/ 217 h 224"/>
                <a:gd name="T68" fmla="*/ 179 w 224"/>
                <a:gd name="T69" fmla="*/ 203 h 224"/>
                <a:gd name="T70" fmla="*/ 180 w 224"/>
                <a:gd name="T71" fmla="*/ 166 h 224"/>
                <a:gd name="T72" fmla="*/ 180 w 224"/>
                <a:gd name="T73" fmla="*/ 166 h 224"/>
                <a:gd name="T74" fmla="*/ 180 w 224"/>
                <a:gd name="T75" fmla="*/ 166 h 224"/>
                <a:gd name="T76" fmla="*/ 180 w 224"/>
                <a:gd name="T77" fmla="*/ 166 h 224"/>
                <a:gd name="T78" fmla="*/ 180 w 224"/>
                <a:gd name="T79" fmla="*/ 166 h 224"/>
                <a:gd name="T80" fmla="*/ 216 w 224"/>
                <a:gd name="T81" fmla="*/ 157 h 224"/>
                <a:gd name="T82" fmla="*/ 224 w 224"/>
                <a:gd name="T83" fmla="*/ 12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4" h="224">
                  <a:moveTo>
                    <a:pt x="119" y="175"/>
                  </a:moveTo>
                  <a:cubicBezTo>
                    <a:pt x="84" y="180"/>
                    <a:pt x="52" y="155"/>
                    <a:pt x="48" y="120"/>
                  </a:cubicBezTo>
                  <a:cubicBezTo>
                    <a:pt x="44" y="85"/>
                    <a:pt x="69" y="53"/>
                    <a:pt x="104" y="49"/>
                  </a:cubicBezTo>
                  <a:cubicBezTo>
                    <a:pt x="139" y="45"/>
                    <a:pt x="171" y="69"/>
                    <a:pt x="175" y="105"/>
                  </a:cubicBezTo>
                  <a:cubicBezTo>
                    <a:pt x="179" y="140"/>
                    <a:pt x="154" y="171"/>
                    <a:pt x="119" y="175"/>
                  </a:cubicBezTo>
                  <a:close/>
                  <a:moveTo>
                    <a:pt x="224" y="128"/>
                  </a:moveTo>
                  <a:cubicBezTo>
                    <a:pt x="210" y="126"/>
                    <a:pt x="200" y="116"/>
                    <a:pt x="198" y="102"/>
                  </a:cubicBezTo>
                  <a:cubicBezTo>
                    <a:pt x="198" y="102"/>
                    <a:pt x="198" y="102"/>
                    <a:pt x="198" y="102"/>
                  </a:cubicBezTo>
                  <a:cubicBezTo>
                    <a:pt x="196" y="88"/>
                    <a:pt x="204" y="75"/>
                    <a:pt x="217" y="70"/>
                  </a:cubicBezTo>
                  <a:cubicBezTo>
                    <a:pt x="213" y="61"/>
                    <a:pt x="208" y="52"/>
                    <a:pt x="202" y="44"/>
                  </a:cubicBezTo>
                  <a:cubicBezTo>
                    <a:pt x="192" y="52"/>
                    <a:pt x="177" y="52"/>
                    <a:pt x="166" y="44"/>
                  </a:cubicBezTo>
                  <a:cubicBezTo>
                    <a:pt x="166" y="44"/>
                    <a:pt x="166" y="44"/>
                    <a:pt x="166" y="44"/>
                  </a:cubicBezTo>
                  <a:cubicBezTo>
                    <a:pt x="165" y="43"/>
                    <a:pt x="165" y="43"/>
                    <a:pt x="165" y="43"/>
                  </a:cubicBezTo>
                  <a:cubicBezTo>
                    <a:pt x="154" y="35"/>
                    <a:pt x="151" y="20"/>
                    <a:pt x="156" y="8"/>
                  </a:cubicBezTo>
                  <a:cubicBezTo>
                    <a:pt x="147" y="4"/>
                    <a:pt x="138" y="1"/>
                    <a:pt x="128" y="0"/>
                  </a:cubicBezTo>
                  <a:cubicBezTo>
                    <a:pt x="126" y="13"/>
                    <a:pt x="115" y="24"/>
                    <a:pt x="101" y="26"/>
                  </a:cubicBezTo>
                  <a:cubicBezTo>
                    <a:pt x="87" y="27"/>
                    <a:pt x="75" y="19"/>
                    <a:pt x="69" y="7"/>
                  </a:cubicBezTo>
                  <a:cubicBezTo>
                    <a:pt x="60" y="11"/>
                    <a:pt x="52" y="15"/>
                    <a:pt x="44" y="21"/>
                  </a:cubicBezTo>
                  <a:cubicBezTo>
                    <a:pt x="52" y="32"/>
                    <a:pt x="52" y="47"/>
                    <a:pt x="43" y="58"/>
                  </a:cubicBezTo>
                  <a:cubicBezTo>
                    <a:pt x="34" y="69"/>
                    <a:pt x="20" y="73"/>
                    <a:pt x="7" y="68"/>
                  </a:cubicBezTo>
                  <a:cubicBezTo>
                    <a:pt x="4" y="76"/>
                    <a:pt x="1" y="86"/>
                    <a:pt x="0" y="96"/>
                  </a:cubicBezTo>
                  <a:cubicBezTo>
                    <a:pt x="13" y="98"/>
                    <a:pt x="23" y="108"/>
                    <a:pt x="25" y="122"/>
                  </a:cubicBezTo>
                  <a:cubicBezTo>
                    <a:pt x="25" y="122"/>
                    <a:pt x="25" y="122"/>
                    <a:pt x="25" y="122"/>
                  </a:cubicBezTo>
                  <a:cubicBezTo>
                    <a:pt x="25" y="123"/>
                    <a:pt x="25" y="123"/>
                    <a:pt x="25" y="123"/>
                  </a:cubicBezTo>
                  <a:cubicBezTo>
                    <a:pt x="25" y="123"/>
                    <a:pt x="25" y="123"/>
                    <a:pt x="25" y="123"/>
                  </a:cubicBezTo>
                  <a:cubicBezTo>
                    <a:pt x="27" y="136"/>
                    <a:pt x="19" y="149"/>
                    <a:pt x="6" y="154"/>
                  </a:cubicBezTo>
                  <a:cubicBezTo>
                    <a:pt x="10" y="163"/>
                    <a:pt x="15" y="172"/>
                    <a:pt x="21" y="180"/>
                  </a:cubicBezTo>
                  <a:cubicBezTo>
                    <a:pt x="31" y="172"/>
                    <a:pt x="46" y="172"/>
                    <a:pt x="57" y="180"/>
                  </a:cubicBezTo>
                  <a:cubicBezTo>
                    <a:pt x="58" y="181"/>
                    <a:pt x="58" y="181"/>
                    <a:pt x="58" y="181"/>
                  </a:cubicBezTo>
                  <a:cubicBezTo>
                    <a:pt x="58" y="181"/>
                    <a:pt x="58" y="181"/>
                    <a:pt x="58" y="181"/>
                  </a:cubicBezTo>
                  <a:cubicBezTo>
                    <a:pt x="69" y="190"/>
                    <a:pt x="72" y="204"/>
                    <a:pt x="67" y="216"/>
                  </a:cubicBezTo>
                  <a:cubicBezTo>
                    <a:pt x="76" y="220"/>
                    <a:pt x="85" y="223"/>
                    <a:pt x="95" y="224"/>
                  </a:cubicBezTo>
                  <a:cubicBezTo>
                    <a:pt x="97" y="211"/>
                    <a:pt x="108" y="200"/>
                    <a:pt x="122" y="199"/>
                  </a:cubicBezTo>
                  <a:cubicBezTo>
                    <a:pt x="136" y="197"/>
                    <a:pt x="149" y="205"/>
                    <a:pt x="154" y="217"/>
                  </a:cubicBezTo>
                  <a:cubicBezTo>
                    <a:pt x="163" y="213"/>
                    <a:pt x="171" y="209"/>
                    <a:pt x="179" y="203"/>
                  </a:cubicBezTo>
                  <a:cubicBezTo>
                    <a:pt x="172" y="192"/>
                    <a:pt x="171" y="177"/>
                    <a:pt x="180" y="166"/>
                  </a:cubicBezTo>
                  <a:cubicBezTo>
                    <a:pt x="180" y="166"/>
                    <a:pt x="180" y="166"/>
                    <a:pt x="180" y="166"/>
                  </a:cubicBezTo>
                  <a:cubicBezTo>
                    <a:pt x="180" y="166"/>
                    <a:pt x="180" y="166"/>
                    <a:pt x="180" y="166"/>
                  </a:cubicBezTo>
                  <a:cubicBezTo>
                    <a:pt x="180" y="166"/>
                    <a:pt x="180" y="166"/>
                    <a:pt x="180" y="166"/>
                  </a:cubicBezTo>
                  <a:cubicBezTo>
                    <a:pt x="180" y="166"/>
                    <a:pt x="180" y="166"/>
                    <a:pt x="180" y="166"/>
                  </a:cubicBezTo>
                  <a:cubicBezTo>
                    <a:pt x="189" y="155"/>
                    <a:pt x="204" y="152"/>
                    <a:pt x="216" y="157"/>
                  </a:cubicBezTo>
                  <a:cubicBezTo>
                    <a:pt x="220" y="148"/>
                    <a:pt x="222" y="138"/>
                    <a:pt x="224" y="128"/>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14" name="Freeform 114"/>
            <p:cNvSpPr>
              <a:spLocks noEditPoints="1"/>
            </p:cNvSpPr>
            <p:nvPr/>
          </p:nvSpPr>
          <p:spPr bwMode="auto">
            <a:xfrm>
              <a:off x="5178426" y="592138"/>
              <a:ext cx="496888" cy="496888"/>
            </a:xfrm>
            <a:custGeom>
              <a:avLst/>
              <a:gdLst>
                <a:gd name="T0" fmla="*/ 131 w 135"/>
                <a:gd name="T1" fmla="*/ 60 h 135"/>
                <a:gd name="T2" fmla="*/ 60 w 135"/>
                <a:gd name="T3" fmla="*/ 4 h 135"/>
                <a:gd name="T4" fmla="*/ 4 w 135"/>
                <a:gd name="T5" fmla="*/ 75 h 135"/>
                <a:gd name="T6" fmla="*/ 75 w 135"/>
                <a:gd name="T7" fmla="*/ 130 h 135"/>
                <a:gd name="T8" fmla="*/ 131 w 135"/>
                <a:gd name="T9" fmla="*/ 60 h 135"/>
                <a:gd name="T10" fmla="*/ 96 w 135"/>
                <a:gd name="T11" fmla="*/ 95 h 135"/>
                <a:gd name="T12" fmla="*/ 92 w 135"/>
                <a:gd name="T13" fmla="*/ 99 h 135"/>
                <a:gd name="T14" fmla="*/ 92 w 135"/>
                <a:gd name="T15" fmla="*/ 99 h 135"/>
                <a:gd name="T16" fmla="*/ 87 w 135"/>
                <a:gd name="T17" fmla="*/ 102 h 135"/>
                <a:gd name="T18" fmla="*/ 81 w 135"/>
                <a:gd name="T19" fmla="*/ 105 h 135"/>
                <a:gd name="T20" fmla="*/ 78 w 135"/>
                <a:gd name="T21" fmla="*/ 106 h 135"/>
                <a:gd name="T22" fmla="*/ 72 w 135"/>
                <a:gd name="T23" fmla="*/ 107 h 135"/>
                <a:gd name="T24" fmla="*/ 68 w 135"/>
                <a:gd name="T25" fmla="*/ 107 h 135"/>
                <a:gd name="T26" fmla="*/ 62 w 135"/>
                <a:gd name="T27" fmla="*/ 107 h 135"/>
                <a:gd name="T28" fmla="*/ 47 w 135"/>
                <a:gd name="T29" fmla="*/ 101 h 135"/>
                <a:gd name="T30" fmla="*/ 45 w 135"/>
                <a:gd name="T31" fmla="*/ 101 h 135"/>
                <a:gd name="T32" fmla="*/ 41 w 135"/>
                <a:gd name="T33" fmla="*/ 98 h 135"/>
                <a:gd name="T34" fmla="*/ 37 w 135"/>
                <a:gd name="T35" fmla="*/ 93 h 135"/>
                <a:gd name="T36" fmla="*/ 34 w 135"/>
                <a:gd name="T37" fmla="*/ 89 h 135"/>
                <a:gd name="T38" fmla="*/ 34 w 135"/>
                <a:gd name="T39" fmla="*/ 89 h 135"/>
                <a:gd name="T40" fmla="*/ 32 w 135"/>
                <a:gd name="T41" fmla="*/ 86 h 135"/>
                <a:gd name="T42" fmla="*/ 31 w 135"/>
                <a:gd name="T43" fmla="*/ 84 h 135"/>
                <a:gd name="T44" fmla="*/ 31 w 135"/>
                <a:gd name="T45" fmla="*/ 84 h 135"/>
                <a:gd name="T46" fmla="*/ 28 w 135"/>
                <a:gd name="T47" fmla="*/ 75 h 135"/>
                <a:gd name="T48" fmla="*/ 28 w 135"/>
                <a:gd name="T49" fmla="*/ 72 h 135"/>
                <a:gd name="T50" fmla="*/ 27 w 135"/>
                <a:gd name="T51" fmla="*/ 66 h 135"/>
                <a:gd name="T52" fmla="*/ 48 w 135"/>
                <a:gd name="T53" fmla="*/ 32 h 135"/>
                <a:gd name="T54" fmla="*/ 54 w 135"/>
                <a:gd name="T55" fmla="*/ 29 h 135"/>
                <a:gd name="T56" fmla="*/ 57 w 135"/>
                <a:gd name="T57" fmla="*/ 28 h 135"/>
                <a:gd name="T58" fmla="*/ 63 w 135"/>
                <a:gd name="T59" fmla="*/ 27 h 135"/>
                <a:gd name="T60" fmla="*/ 96 w 135"/>
                <a:gd name="T61" fmla="*/ 38 h 135"/>
                <a:gd name="T62" fmla="*/ 100 w 135"/>
                <a:gd name="T63" fmla="*/ 43 h 135"/>
                <a:gd name="T64" fmla="*/ 103 w 135"/>
                <a:gd name="T65" fmla="*/ 48 h 135"/>
                <a:gd name="T66" fmla="*/ 108 w 135"/>
                <a:gd name="T67" fmla="*/ 62 h 135"/>
                <a:gd name="T68" fmla="*/ 96 w 135"/>
                <a:gd name="T69" fmla="*/ 9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5" h="135">
                  <a:moveTo>
                    <a:pt x="131" y="60"/>
                  </a:moveTo>
                  <a:cubicBezTo>
                    <a:pt x="127" y="24"/>
                    <a:pt x="95" y="0"/>
                    <a:pt x="60" y="4"/>
                  </a:cubicBezTo>
                  <a:cubicBezTo>
                    <a:pt x="25" y="8"/>
                    <a:pt x="0" y="40"/>
                    <a:pt x="4" y="75"/>
                  </a:cubicBezTo>
                  <a:cubicBezTo>
                    <a:pt x="8" y="110"/>
                    <a:pt x="40" y="135"/>
                    <a:pt x="75" y="130"/>
                  </a:cubicBezTo>
                  <a:cubicBezTo>
                    <a:pt x="110" y="126"/>
                    <a:pt x="135" y="95"/>
                    <a:pt x="131" y="60"/>
                  </a:cubicBezTo>
                  <a:close/>
                  <a:moveTo>
                    <a:pt x="96" y="95"/>
                  </a:moveTo>
                  <a:cubicBezTo>
                    <a:pt x="95" y="97"/>
                    <a:pt x="93" y="98"/>
                    <a:pt x="92" y="99"/>
                  </a:cubicBezTo>
                  <a:cubicBezTo>
                    <a:pt x="92" y="99"/>
                    <a:pt x="92" y="99"/>
                    <a:pt x="92" y="99"/>
                  </a:cubicBezTo>
                  <a:cubicBezTo>
                    <a:pt x="90" y="100"/>
                    <a:pt x="88" y="102"/>
                    <a:pt x="87" y="102"/>
                  </a:cubicBezTo>
                  <a:cubicBezTo>
                    <a:pt x="85" y="103"/>
                    <a:pt x="83" y="104"/>
                    <a:pt x="81" y="105"/>
                  </a:cubicBezTo>
                  <a:cubicBezTo>
                    <a:pt x="80" y="105"/>
                    <a:pt x="79" y="106"/>
                    <a:pt x="78" y="106"/>
                  </a:cubicBezTo>
                  <a:cubicBezTo>
                    <a:pt x="76" y="106"/>
                    <a:pt x="74" y="107"/>
                    <a:pt x="72" y="107"/>
                  </a:cubicBezTo>
                  <a:cubicBezTo>
                    <a:pt x="71" y="107"/>
                    <a:pt x="70" y="107"/>
                    <a:pt x="68" y="107"/>
                  </a:cubicBezTo>
                  <a:cubicBezTo>
                    <a:pt x="66" y="107"/>
                    <a:pt x="64" y="107"/>
                    <a:pt x="62" y="107"/>
                  </a:cubicBezTo>
                  <a:cubicBezTo>
                    <a:pt x="57" y="106"/>
                    <a:pt x="51" y="104"/>
                    <a:pt x="47" y="101"/>
                  </a:cubicBezTo>
                  <a:cubicBezTo>
                    <a:pt x="46" y="101"/>
                    <a:pt x="46" y="101"/>
                    <a:pt x="45" y="101"/>
                  </a:cubicBezTo>
                  <a:cubicBezTo>
                    <a:pt x="44" y="100"/>
                    <a:pt x="43" y="99"/>
                    <a:pt x="41" y="98"/>
                  </a:cubicBezTo>
                  <a:cubicBezTo>
                    <a:pt x="40" y="96"/>
                    <a:pt x="38" y="95"/>
                    <a:pt x="37" y="93"/>
                  </a:cubicBezTo>
                  <a:cubicBezTo>
                    <a:pt x="36" y="92"/>
                    <a:pt x="35" y="90"/>
                    <a:pt x="34" y="89"/>
                  </a:cubicBezTo>
                  <a:cubicBezTo>
                    <a:pt x="34" y="89"/>
                    <a:pt x="34" y="89"/>
                    <a:pt x="34" y="89"/>
                  </a:cubicBezTo>
                  <a:cubicBezTo>
                    <a:pt x="33" y="88"/>
                    <a:pt x="33" y="87"/>
                    <a:pt x="32" y="86"/>
                  </a:cubicBezTo>
                  <a:cubicBezTo>
                    <a:pt x="32" y="85"/>
                    <a:pt x="31" y="84"/>
                    <a:pt x="31" y="84"/>
                  </a:cubicBezTo>
                  <a:cubicBezTo>
                    <a:pt x="31" y="84"/>
                    <a:pt x="31" y="84"/>
                    <a:pt x="31" y="84"/>
                  </a:cubicBezTo>
                  <a:cubicBezTo>
                    <a:pt x="30" y="81"/>
                    <a:pt x="29" y="78"/>
                    <a:pt x="28" y="75"/>
                  </a:cubicBezTo>
                  <a:cubicBezTo>
                    <a:pt x="28" y="74"/>
                    <a:pt x="28" y="73"/>
                    <a:pt x="28" y="72"/>
                  </a:cubicBezTo>
                  <a:cubicBezTo>
                    <a:pt x="27" y="70"/>
                    <a:pt x="27" y="68"/>
                    <a:pt x="27" y="66"/>
                  </a:cubicBezTo>
                  <a:cubicBezTo>
                    <a:pt x="28" y="51"/>
                    <a:pt x="36" y="38"/>
                    <a:pt x="48" y="32"/>
                  </a:cubicBezTo>
                  <a:cubicBezTo>
                    <a:pt x="50" y="31"/>
                    <a:pt x="52" y="30"/>
                    <a:pt x="54" y="29"/>
                  </a:cubicBezTo>
                  <a:cubicBezTo>
                    <a:pt x="55" y="29"/>
                    <a:pt x="56" y="29"/>
                    <a:pt x="57" y="28"/>
                  </a:cubicBezTo>
                  <a:cubicBezTo>
                    <a:pt x="59" y="28"/>
                    <a:pt x="61" y="27"/>
                    <a:pt x="63" y="27"/>
                  </a:cubicBezTo>
                  <a:cubicBezTo>
                    <a:pt x="76" y="26"/>
                    <a:pt x="88" y="30"/>
                    <a:pt x="96" y="38"/>
                  </a:cubicBezTo>
                  <a:cubicBezTo>
                    <a:pt x="97" y="40"/>
                    <a:pt x="99" y="41"/>
                    <a:pt x="100" y="43"/>
                  </a:cubicBezTo>
                  <a:cubicBezTo>
                    <a:pt x="101" y="44"/>
                    <a:pt x="102" y="46"/>
                    <a:pt x="103" y="48"/>
                  </a:cubicBezTo>
                  <a:cubicBezTo>
                    <a:pt x="105" y="52"/>
                    <a:pt x="107" y="57"/>
                    <a:pt x="108" y="62"/>
                  </a:cubicBezTo>
                  <a:cubicBezTo>
                    <a:pt x="109" y="75"/>
                    <a:pt x="105" y="87"/>
                    <a:pt x="96" y="95"/>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15"/>
            <p:cNvSpPr>
              <a:spLocks noEditPoints="1"/>
            </p:cNvSpPr>
            <p:nvPr/>
          </p:nvSpPr>
          <p:spPr bwMode="auto">
            <a:xfrm>
              <a:off x="5178426" y="592138"/>
              <a:ext cx="496888" cy="496888"/>
            </a:xfrm>
            <a:custGeom>
              <a:avLst/>
              <a:gdLst>
                <a:gd name="T0" fmla="*/ 131 w 135"/>
                <a:gd name="T1" fmla="*/ 60 h 135"/>
                <a:gd name="T2" fmla="*/ 60 w 135"/>
                <a:gd name="T3" fmla="*/ 4 h 135"/>
                <a:gd name="T4" fmla="*/ 4 w 135"/>
                <a:gd name="T5" fmla="*/ 75 h 135"/>
                <a:gd name="T6" fmla="*/ 75 w 135"/>
                <a:gd name="T7" fmla="*/ 130 h 135"/>
                <a:gd name="T8" fmla="*/ 131 w 135"/>
                <a:gd name="T9" fmla="*/ 60 h 135"/>
                <a:gd name="T10" fmla="*/ 96 w 135"/>
                <a:gd name="T11" fmla="*/ 95 h 135"/>
                <a:gd name="T12" fmla="*/ 92 w 135"/>
                <a:gd name="T13" fmla="*/ 99 h 135"/>
                <a:gd name="T14" fmla="*/ 92 w 135"/>
                <a:gd name="T15" fmla="*/ 99 h 135"/>
                <a:gd name="T16" fmla="*/ 87 w 135"/>
                <a:gd name="T17" fmla="*/ 102 h 135"/>
                <a:gd name="T18" fmla="*/ 81 w 135"/>
                <a:gd name="T19" fmla="*/ 105 h 135"/>
                <a:gd name="T20" fmla="*/ 78 w 135"/>
                <a:gd name="T21" fmla="*/ 106 h 135"/>
                <a:gd name="T22" fmla="*/ 72 w 135"/>
                <a:gd name="T23" fmla="*/ 107 h 135"/>
                <a:gd name="T24" fmla="*/ 68 w 135"/>
                <a:gd name="T25" fmla="*/ 107 h 135"/>
                <a:gd name="T26" fmla="*/ 62 w 135"/>
                <a:gd name="T27" fmla="*/ 107 h 135"/>
                <a:gd name="T28" fmla="*/ 47 w 135"/>
                <a:gd name="T29" fmla="*/ 101 h 135"/>
                <a:gd name="T30" fmla="*/ 45 w 135"/>
                <a:gd name="T31" fmla="*/ 101 h 135"/>
                <a:gd name="T32" fmla="*/ 41 w 135"/>
                <a:gd name="T33" fmla="*/ 98 h 135"/>
                <a:gd name="T34" fmla="*/ 37 w 135"/>
                <a:gd name="T35" fmla="*/ 93 h 135"/>
                <a:gd name="T36" fmla="*/ 34 w 135"/>
                <a:gd name="T37" fmla="*/ 89 h 135"/>
                <a:gd name="T38" fmla="*/ 34 w 135"/>
                <a:gd name="T39" fmla="*/ 89 h 135"/>
                <a:gd name="T40" fmla="*/ 32 w 135"/>
                <a:gd name="T41" fmla="*/ 86 h 135"/>
                <a:gd name="T42" fmla="*/ 31 w 135"/>
                <a:gd name="T43" fmla="*/ 84 h 135"/>
                <a:gd name="T44" fmla="*/ 31 w 135"/>
                <a:gd name="T45" fmla="*/ 84 h 135"/>
                <a:gd name="T46" fmla="*/ 28 w 135"/>
                <a:gd name="T47" fmla="*/ 75 h 135"/>
                <a:gd name="T48" fmla="*/ 28 w 135"/>
                <a:gd name="T49" fmla="*/ 72 h 135"/>
                <a:gd name="T50" fmla="*/ 27 w 135"/>
                <a:gd name="T51" fmla="*/ 66 h 135"/>
                <a:gd name="T52" fmla="*/ 48 w 135"/>
                <a:gd name="T53" fmla="*/ 32 h 135"/>
                <a:gd name="T54" fmla="*/ 54 w 135"/>
                <a:gd name="T55" fmla="*/ 29 h 135"/>
                <a:gd name="T56" fmla="*/ 57 w 135"/>
                <a:gd name="T57" fmla="*/ 28 h 135"/>
                <a:gd name="T58" fmla="*/ 63 w 135"/>
                <a:gd name="T59" fmla="*/ 27 h 135"/>
                <a:gd name="T60" fmla="*/ 96 w 135"/>
                <a:gd name="T61" fmla="*/ 38 h 135"/>
                <a:gd name="T62" fmla="*/ 100 w 135"/>
                <a:gd name="T63" fmla="*/ 43 h 135"/>
                <a:gd name="T64" fmla="*/ 103 w 135"/>
                <a:gd name="T65" fmla="*/ 48 h 135"/>
                <a:gd name="T66" fmla="*/ 108 w 135"/>
                <a:gd name="T67" fmla="*/ 62 h 135"/>
                <a:gd name="T68" fmla="*/ 96 w 135"/>
                <a:gd name="T69" fmla="*/ 9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5" h="135">
                  <a:moveTo>
                    <a:pt x="131" y="60"/>
                  </a:moveTo>
                  <a:cubicBezTo>
                    <a:pt x="127" y="24"/>
                    <a:pt x="95" y="0"/>
                    <a:pt x="60" y="4"/>
                  </a:cubicBezTo>
                  <a:cubicBezTo>
                    <a:pt x="25" y="8"/>
                    <a:pt x="0" y="40"/>
                    <a:pt x="4" y="75"/>
                  </a:cubicBezTo>
                  <a:cubicBezTo>
                    <a:pt x="8" y="110"/>
                    <a:pt x="40" y="135"/>
                    <a:pt x="75" y="130"/>
                  </a:cubicBezTo>
                  <a:cubicBezTo>
                    <a:pt x="110" y="126"/>
                    <a:pt x="135" y="95"/>
                    <a:pt x="131" y="60"/>
                  </a:cubicBezTo>
                  <a:close/>
                  <a:moveTo>
                    <a:pt x="96" y="95"/>
                  </a:moveTo>
                  <a:cubicBezTo>
                    <a:pt x="95" y="97"/>
                    <a:pt x="93" y="98"/>
                    <a:pt x="92" y="99"/>
                  </a:cubicBezTo>
                  <a:cubicBezTo>
                    <a:pt x="92" y="99"/>
                    <a:pt x="92" y="99"/>
                    <a:pt x="92" y="99"/>
                  </a:cubicBezTo>
                  <a:cubicBezTo>
                    <a:pt x="90" y="100"/>
                    <a:pt x="88" y="102"/>
                    <a:pt x="87" y="102"/>
                  </a:cubicBezTo>
                  <a:cubicBezTo>
                    <a:pt x="85" y="103"/>
                    <a:pt x="83" y="104"/>
                    <a:pt x="81" y="105"/>
                  </a:cubicBezTo>
                  <a:cubicBezTo>
                    <a:pt x="80" y="105"/>
                    <a:pt x="79" y="106"/>
                    <a:pt x="78" y="106"/>
                  </a:cubicBezTo>
                  <a:cubicBezTo>
                    <a:pt x="76" y="106"/>
                    <a:pt x="74" y="107"/>
                    <a:pt x="72" y="107"/>
                  </a:cubicBezTo>
                  <a:cubicBezTo>
                    <a:pt x="71" y="107"/>
                    <a:pt x="70" y="107"/>
                    <a:pt x="68" y="107"/>
                  </a:cubicBezTo>
                  <a:cubicBezTo>
                    <a:pt x="66" y="107"/>
                    <a:pt x="64" y="107"/>
                    <a:pt x="62" y="107"/>
                  </a:cubicBezTo>
                  <a:cubicBezTo>
                    <a:pt x="57" y="106"/>
                    <a:pt x="51" y="104"/>
                    <a:pt x="47" y="101"/>
                  </a:cubicBezTo>
                  <a:cubicBezTo>
                    <a:pt x="46" y="101"/>
                    <a:pt x="46" y="101"/>
                    <a:pt x="45" y="101"/>
                  </a:cubicBezTo>
                  <a:cubicBezTo>
                    <a:pt x="44" y="100"/>
                    <a:pt x="43" y="99"/>
                    <a:pt x="41" y="98"/>
                  </a:cubicBezTo>
                  <a:cubicBezTo>
                    <a:pt x="40" y="96"/>
                    <a:pt x="38" y="95"/>
                    <a:pt x="37" y="93"/>
                  </a:cubicBezTo>
                  <a:cubicBezTo>
                    <a:pt x="36" y="92"/>
                    <a:pt x="35" y="90"/>
                    <a:pt x="34" y="89"/>
                  </a:cubicBezTo>
                  <a:cubicBezTo>
                    <a:pt x="34" y="89"/>
                    <a:pt x="34" y="89"/>
                    <a:pt x="34" y="89"/>
                  </a:cubicBezTo>
                  <a:cubicBezTo>
                    <a:pt x="33" y="88"/>
                    <a:pt x="33" y="87"/>
                    <a:pt x="32" y="86"/>
                  </a:cubicBezTo>
                  <a:cubicBezTo>
                    <a:pt x="32" y="85"/>
                    <a:pt x="31" y="84"/>
                    <a:pt x="31" y="84"/>
                  </a:cubicBezTo>
                  <a:cubicBezTo>
                    <a:pt x="31" y="84"/>
                    <a:pt x="31" y="84"/>
                    <a:pt x="31" y="84"/>
                  </a:cubicBezTo>
                  <a:cubicBezTo>
                    <a:pt x="30" y="81"/>
                    <a:pt x="29" y="78"/>
                    <a:pt x="28" y="75"/>
                  </a:cubicBezTo>
                  <a:cubicBezTo>
                    <a:pt x="28" y="74"/>
                    <a:pt x="28" y="73"/>
                    <a:pt x="28" y="72"/>
                  </a:cubicBezTo>
                  <a:cubicBezTo>
                    <a:pt x="27" y="70"/>
                    <a:pt x="27" y="68"/>
                    <a:pt x="27" y="66"/>
                  </a:cubicBezTo>
                  <a:cubicBezTo>
                    <a:pt x="28" y="51"/>
                    <a:pt x="36" y="38"/>
                    <a:pt x="48" y="32"/>
                  </a:cubicBezTo>
                  <a:cubicBezTo>
                    <a:pt x="50" y="31"/>
                    <a:pt x="52" y="30"/>
                    <a:pt x="54" y="29"/>
                  </a:cubicBezTo>
                  <a:cubicBezTo>
                    <a:pt x="55" y="29"/>
                    <a:pt x="56" y="29"/>
                    <a:pt x="57" y="28"/>
                  </a:cubicBezTo>
                  <a:cubicBezTo>
                    <a:pt x="59" y="28"/>
                    <a:pt x="61" y="27"/>
                    <a:pt x="63" y="27"/>
                  </a:cubicBezTo>
                  <a:cubicBezTo>
                    <a:pt x="76" y="26"/>
                    <a:pt x="88" y="30"/>
                    <a:pt x="96" y="38"/>
                  </a:cubicBezTo>
                  <a:cubicBezTo>
                    <a:pt x="97" y="40"/>
                    <a:pt x="99" y="41"/>
                    <a:pt x="100" y="43"/>
                  </a:cubicBezTo>
                  <a:cubicBezTo>
                    <a:pt x="101" y="44"/>
                    <a:pt x="102" y="46"/>
                    <a:pt x="103" y="48"/>
                  </a:cubicBezTo>
                  <a:cubicBezTo>
                    <a:pt x="105" y="52"/>
                    <a:pt x="107" y="57"/>
                    <a:pt x="108" y="62"/>
                  </a:cubicBezTo>
                  <a:cubicBezTo>
                    <a:pt x="109" y="75"/>
                    <a:pt x="105" y="87"/>
                    <a:pt x="96" y="95"/>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16"/>
            <p:cNvSpPr>
              <a:spLocks noEditPoints="1"/>
            </p:cNvSpPr>
            <p:nvPr/>
          </p:nvSpPr>
          <p:spPr bwMode="auto">
            <a:xfrm>
              <a:off x="5278438" y="750888"/>
              <a:ext cx="279400" cy="234950"/>
            </a:xfrm>
            <a:custGeom>
              <a:avLst/>
              <a:gdLst>
                <a:gd name="T0" fmla="*/ 65 w 76"/>
                <a:gd name="T1" fmla="*/ 56 h 64"/>
                <a:gd name="T2" fmla="*/ 69 w 76"/>
                <a:gd name="T3" fmla="*/ 52 h 64"/>
                <a:gd name="T4" fmla="*/ 65 w 76"/>
                <a:gd name="T5" fmla="*/ 56 h 64"/>
                <a:gd name="T6" fmla="*/ 65 w 76"/>
                <a:gd name="T7" fmla="*/ 56 h 64"/>
                <a:gd name="T8" fmla="*/ 60 w 76"/>
                <a:gd name="T9" fmla="*/ 59 h 64"/>
                <a:gd name="T10" fmla="*/ 65 w 76"/>
                <a:gd name="T11" fmla="*/ 56 h 64"/>
                <a:gd name="T12" fmla="*/ 73 w 76"/>
                <a:gd name="T13" fmla="*/ 0 h 64"/>
                <a:gd name="T14" fmla="*/ 76 w 76"/>
                <a:gd name="T15" fmla="*/ 5 h 64"/>
                <a:gd name="T16" fmla="*/ 73 w 76"/>
                <a:gd name="T17" fmla="*/ 0 h 64"/>
                <a:gd name="T18" fmla="*/ 60 w 76"/>
                <a:gd name="T19" fmla="*/ 59 h 64"/>
                <a:gd name="T20" fmla="*/ 54 w 76"/>
                <a:gd name="T21" fmla="*/ 62 h 64"/>
                <a:gd name="T22" fmla="*/ 60 w 76"/>
                <a:gd name="T23" fmla="*/ 59 h 64"/>
                <a:gd name="T24" fmla="*/ 51 w 76"/>
                <a:gd name="T25" fmla="*/ 63 h 64"/>
                <a:gd name="T26" fmla="*/ 45 w 76"/>
                <a:gd name="T27" fmla="*/ 64 h 64"/>
                <a:gd name="T28" fmla="*/ 51 w 76"/>
                <a:gd name="T29" fmla="*/ 63 h 64"/>
                <a:gd name="T30" fmla="*/ 10 w 76"/>
                <a:gd name="T31" fmla="*/ 50 h 64"/>
                <a:gd name="T32" fmla="*/ 7 w 76"/>
                <a:gd name="T33" fmla="*/ 46 h 64"/>
                <a:gd name="T34" fmla="*/ 10 w 76"/>
                <a:gd name="T35" fmla="*/ 50 h 64"/>
                <a:gd name="T36" fmla="*/ 0 w 76"/>
                <a:gd name="T37" fmla="*/ 23 h 64"/>
                <a:gd name="T38" fmla="*/ 1 w 76"/>
                <a:gd name="T39" fmla="*/ 29 h 64"/>
                <a:gd name="T40" fmla="*/ 1 w 76"/>
                <a:gd name="T41" fmla="*/ 32 h 64"/>
                <a:gd name="T42" fmla="*/ 1 w 76"/>
                <a:gd name="T43" fmla="*/ 29 h 64"/>
                <a:gd name="T44" fmla="*/ 0 w 76"/>
                <a:gd name="T45" fmla="*/ 2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6" h="64">
                  <a:moveTo>
                    <a:pt x="65" y="56"/>
                  </a:moveTo>
                  <a:cubicBezTo>
                    <a:pt x="66" y="55"/>
                    <a:pt x="68" y="54"/>
                    <a:pt x="69" y="52"/>
                  </a:cubicBezTo>
                  <a:cubicBezTo>
                    <a:pt x="68" y="54"/>
                    <a:pt x="66" y="55"/>
                    <a:pt x="65" y="56"/>
                  </a:cubicBezTo>
                  <a:close/>
                  <a:moveTo>
                    <a:pt x="65" y="56"/>
                  </a:moveTo>
                  <a:cubicBezTo>
                    <a:pt x="63" y="57"/>
                    <a:pt x="62" y="59"/>
                    <a:pt x="60" y="59"/>
                  </a:cubicBezTo>
                  <a:cubicBezTo>
                    <a:pt x="62" y="59"/>
                    <a:pt x="63" y="57"/>
                    <a:pt x="65" y="56"/>
                  </a:cubicBezTo>
                  <a:close/>
                  <a:moveTo>
                    <a:pt x="73" y="0"/>
                  </a:moveTo>
                  <a:cubicBezTo>
                    <a:pt x="74" y="1"/>
                    <a:pt x="75" y="3"/>
                    <a:pt x="76" y="5"/>
                  </a:cubicBezTo>
                  <a:cubicBezTo>
                    <a:pt x="75" y="3"/>
                    <a:pt x="74" y="1"/>
                    <a:pt x="73" y="0"/>
                  </a:cubicBezTo>
                  <a:close/>
                  <a:moveTo>
                    <a:pt x="60" y="59"/>
                  </a:moveTo>
                  <a:cubicBezTo>
                    <a:pt x="58" y="60"/>
                    <a:pt x="56" y="61"/>
                    <a:pt x="54" y="62"/>
                  </a:cubicBezTo>
                  <a:cubicBezTo>
                    <a:pt x="56" y="61"/>
                    <a:pt x="58" y="60"/>
                    <a:pt x="60" y="59"/>
                  </a:cubicBezTo>
                  <a:close/>
                  <a:moveTo>
                    <a:pt x="51" y="63"/>
                  </a:moveTo>
                  <a:cubicBezTo>
                    <a:pt x="49" y="63"/>
                    <a:pt x="47" y="64"/>
                    <a:pt x="45" y="64"/>
                  </a:cubicBezTo>
                  <a:cubicBezTo>
                    <a:pt x="47" y="64"/>
                    <a:pt x="49" y="63"/>
                    <a:pt x="51" y="63"/>
                  </a:cubicBezTo>
                  <a:close/>
                  <a:moveTo>
                    <a:pt x="10" y="50"/>
                  </a:moveTo>
                  <a:cubicBezTo>
                    <a:pt x="9" y="49"/>
                    <a:pt x="8" y="47"/>
                    <a:pt x="7" y="46"/>
                  </a:cubicBezTo>
                  <a:cubicBezTo>
                    <a:pt x="8" y="47"/>
                    <a:pt x="9" y="49"/>
                    <a:pt x="10" y="50"/>
                  </a:cubicBezTo>
                  <a:close/>
                  <a:moveTo>
                    <a:pt x="0" y="23"/>
                  </a:moveTo>
                  <a:cubicBezTo>
                    <a:pt x="0" y="25"/>
                    <a:pt x="0" y="27"/>
                    <a:pt x="1" y="29"/>
                  </a:cubicBezTo>
                  <a:cubicBezTo>
                    <a:pt x="1" y="30"/>
                    <a:pt x="1" y="31"/>
                    <a:pt x="1" y="32"/>
                  </a:cubicBezTo>
                  <a:cubicBezTo>
                    <a:pt x="1" y="31"/>
                    <a:pt x="1" y="30"/>
                    <a:pt x="1" y="29"/>
                  </a:cubicBezTo>
                  <a:cubicBezTo>
                    <a:pt x="0" y="27"/>
                    <a:pt x="0" y="25"/>
                    <a:pt x="0" y="23"/>
                  </a:cubicBezTo>
                  <a:close/>
                </a:path>
              </a:pathLst>
            </a:custGeom>
            <a:solidFill>
              <a:srgbClr val="85C9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Oval 117"/>
            <p:cNvSpPr>
              <a:spLocks noChangeArrowheads="1"/>
            </p:cNvSpPr>
            <p:nvPr/>
          </p:nvSpPr>
          <p:spPr bwMode="auto">
            <a:xfrm>
              <a:off x="3509963" y="3151188"/>
              <a:ext cx="609600" cy="614363"/>
            </a:xfrm>
            <a:prstGeom prst="ellipse">
              <a:avLst/>
            </a:pr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118" name="Oval 118"/>
            <p:cNvSpPr>
              <a:spLocks noChangeArrowheads="1"/>
            </p:cNvSpPr>
            <p:nvPr/>
          </p:nvSpPr>
          <p:spPr bwMode="auto">
            <a:xfrm>
              <a:off x="4664076" y="3151188"/>
              <a:ext cx="246063" cy="246063"/>
            </a:xfrm>
            <a:prstGeom prst="ellipse">
              <a:avLst/>
            </a:prstGeom>
            <a:solidFill>
              <a:srgbClr val="F004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Oval 119"/>
            <p:cNvSpPr>
              <a:spLocks noChangeArrowheads="1"/>
            </p:cNvSpPr>
            <p:nvPr/>
          </p:nvSpPr>
          <p:spPr bwMode="auto">
            <a:xfrm>
              <a:off x="6954838" y="500063"/>
              <a:ext cx="458788" cy="460375"/>
            </a:xfrm>
            <a:prstGeom prst="ellipse">
              <a:avLst/>
            </a:prstGeom>
            <a:solidFill>
              <a:srgbClr val="FFE6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Oval 120"/>
            <p:cNvSpPr>
              <a:spLocks noChangeArrowheads="1"/>
            </p:cNvSpPr>
            <p:nvPr/>
          </p:nvSpPr>
          <p:spPr bwMode="auto">
            <a:xfrm>
              <a:off x="7975601" y="3213100"/>
              <a:ext cx="488950" cy="490538"/>
            </a:xfrm>
            <a:prstGeom prst="ellipse">
              <a:avLst/>
            </a:prstGeom>
            <a:solidFill>
              <a:schemeClr val="accent1">
                <a:lumMod val="75000"/>
              </a:schemeClr>
            </a:solidFill>
            <a:ln>
              <a:noFill/>
            </a:ln>
          </p:spPr>
          <p:txBody>
            <a:bodyPr vert="horz" wrap="square" lIns="91440" tIns="45720" rIns="91440" bIns="45720" numCol="1" anchor="t" anchorCtr="0" compatLnSpc="1"/>
            <a:lstStyle/>
            <a:p>
              <a:endParaRPr lang="zh-CN" altLang="en-US"/>
            </a:p>
          </p:txBody>
        </p:sp>
        <p:sp>
          <p:nvSpPr>
            <p:cNvPr id="121" name="Oval 121"/>
            <p:cNvSpPr>
              <a:spLocks noChangeArrowheads="1"/>
            </p:cNvSpPr>
            <p:nvPr/>
          </p:nvSpPr>
          <p:spPr bwMode="auto">
            <a:xfrm>
              <a:off x="8248651" y="3552825"/>
              <a:ext cx="304800" cy="304800"/>
            </a:xfrm>
            <a:prstGeom prst="ellipse">
              <a:avLst/>
            </a:prstGeom>
            <a:solidFill>
              <a:schemeClr val="accent1">
                <a:lumMod val="75000"/>
              </a:schemeClr>
            </a:solidFill>
            <a:ln>
              <a:noFill/>
            </a:ln>
          </p:spPr>
          <p:txBody>
            <a:bodyPr vert="horz" wrap="square" lIns="91440" tIns="45720" rIns="91440" bIns="45720" numCol="1" anchor="t" anchorCtr="0" compatLnSpc="1"/>
            <a:lstStyle/>
            <a:p>
              <a:endParaRPr lang="zh-CN" altLang="en-US"/>
            </a:p>
          </p:txBody>
        </p:sp>
        <p:sp>
          <p:nvSpPr>
            <p:cNvPr id="122" name="Oval 122"/>
            <p:cNvSpPr>
              <a:spLocks noChangeArrowheads="1"/>
            </p:cNvSpPr>
            <p:nvPr/>
          </p:nvSpPr>
          <p:spPr bwMode="auto">
            <a:xfrm>
              <a:off x="7943851" y="915988"/>
              <a:ext cx="338138" cy="342900"/>
            </a:xfrm>
            <a:prstGeom prst="ellipse">
              <a:avLst/>
            </a:prstGeom>
            <a:solidFill>
              <a:schemeClr val="accent1">
                <a:lumMod val="75000"/>
              </a:schemeClr>
            </a:solidFill>
            <a:ln>
              <a:noFill/>
            </a:ln>
          </p:spPr>
          <p:txBody>
            <a:bodyPr vert="horz" wrap="square" lIns="91440" tIns="45720" rIns="91440" bIns="45720" numCol="1" anchor="t" anchorCtr="0" compatLnSpc="1"/>
            <a:lstStyle/>
            <a:p>
              <a:endParaRPr lang="zh-CN" altLang="en-US"/>
            </a:p>
          </p:txBody>
        </p:sp>
        <p:sp>
          <p:nvSpPr>
            <p:cNvPr id="123" name="Oval 123"/>
            <p:cNvSpPr>
              <a:spLocks noChangeArrowheads="1"/>
            </p:cNvSpPr>
            <p:nvPr/>
          </p:nvSpPr>
          <p:spPr bwMode="auto">
            <a:xfrm>
              <a:off x="8270876" y="2098675"/>
              <a:ext cx="271463" cy="271463"/>
            </a:xfrm>
            <a:prstGeom prst="ellipse">
              <a:avLst/>
            </a:pr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Oval 124"/>
            <p:cNvSpPr>
              <a:spLocks noChangeArrowheads="1"/>
            </p:cNvSpPr>
            <p:nvPr/>
          </p:nvSpPr>
          <p:spPr bwMode="auto">
            <a:xfrm>
              <a:off x="3814763" y="1800225"/>
              <a:ext cx="254000" cy="254000"/>
            </a:xfrm>
            <a:prstGeom prst="ellipse">
              <a:avLst/>
            </a:pr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6" name="文本框 125"/>
          <p:cNvSpPr txBox="1"/>
          <p:nvPr/>
        </p:nvSpPr>
        <p:spPr>
          <a:xfrm>
            <a:off x="6721434" y="2875002"/>
            <a:ext cx="4655128" cy="1107996"/>
          </a:xfrm>
          <a:prstGeom prst="rect">
            <a:avLst/>
          </a:prstGeom>
          <a:noFill/>
        </p:spPr>
        <p:txBody>
          <a:bodyPr wrap="square" rtlCol="0">
            <a:spAutoFit/>
          </a:bodyPr>
          <a:lstStyle>
            <a:defPPr>
              <a:defRPr lang="zh-CN"/>
            </a:defPPr>
            <a:lvl1pPr>
              <a:defRPr sz="5400">
                <a:solidFill>
                  <a:srgbClr val="336E7B"/>
                </a:solidFill>
                <a:latin typeface="时尚中黑简体" panose="01010104010101010101" pitchFamily="2" charset="-122"/>
                <a:ea typeface="时尚中黑简体" panose="01010104010101010101" pitchFamily="2" charset="-122"/>
              </a:defRPr>
            </a:lvl1pPr>
          </a:lstStyle>
          <a:p>
            <a:r>
              <a:rPr lang="zh-CN" altLang="en-US" dirty="0"/>
              <a:t>你有什么</a:t>
            </a:r>
            <a:r>
              <a:rPr lang="zh-CN" altLang="en-US" sz="6600" dirty="0">
                <a:solidFill>
                  <a:schemeClr val="accent3"/>
                </a:solidFill>
              </a:rPr>
              <a:t>梦想</a:t>
            </a:r>
            <a:endParaRPr lang="zh-CN" altLang="en-US" dirty="0">
              <a:solidFill>
                <a:schemeClr val="accent3"/>
              </a:solidFill>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ageCurlDouble"/>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7" name="组合 1016"/>
          <p:cNvGrpSpPr/>
          <p:nvPr/>
        </p:nvGrpSpPr>
        <p:grpSpPr>
          <a:xfrm>
            <a:off x="4133385" y="744991"/>
            <a:ext cx="3925231" cy="3928609"/>
            <a:chOff x="4775200" y="1935163"/>
            <a:chExt cx="3689350" cy="3692525"/>
          </a:xfrm>
        </p:grpSpPr>
        <p:sp>
          <p:nvSpPr>
            <p:cNvPr id="855" name="Oval 853"/>
            <p:cNvSpPr>
              <a:spLocks noChangeArrowheads="1"/>
            </p:cNvSpPr>
            <p:nvPr/>
          </p:nvSpPr>
          <p:spPr bwMode="auto">
            <a:xfrm>
              <a:off x="4775200" y="1935163"/>
              <a:ext cx="3689350" cy="3692525"/>
            </a:xfrm>
            <a:prstGeom prst="ellipse">
              <a:avLst/>
            </a:prstGeom>
            <a:solidFill>
              <a:schemeClr val="accent3"/>
            </a:solidFill>
            <a:ln>
              <a:noFill/>
            </a:ln>
          </p:spPr>
          <p:txBody>
            <a:bodyPr vert="horz" wrap="square" lIns="91440" tIns="45720" rIns="91440" bIns="45720" numCol="1" anchor="t" anchorCtr="0" compatLnSpc="1"/>
            <a:lstStyle/>
            <a:p>
              <a:endParaRPr lang="zh-CN" altLang="en-US"/>
            </a:p>
          </p:txBody>
        </p:sp>
        <p:sp>
          <p:nvSpPr>
            <p:cNvPr id="856" name="Freeform 854"/>
            <p:cNvSpPr/>
            <p:nvPr/>
          </p:nvSpPr>
          <p:spPr bwMode="auto">
            <a:xfrm>
              <a:off x="5400675" y="2071688"/>
              <a:ext cx="2016125" cy="2960687"/>
            </a:xfrm>
            <a:custGeom>
              <a:avLst/>
              <a:gdLst>
                <a:gd name="T0" fmla="*/ 282 w 339"/>
                <a:gd name="T1" fmla="*/ 0 h 497"/>
                <a:gd name="T2" fmla="*/ 0 w 339"/>
                <a:gd name="T3" fmla="*/ 0 h 497"/>
                <a:gd name="T4" fmla="*/ 0 w 339"/>
                <a:gd name="T5" fmla="*/ 497 h 497"/>
                <a:gd name="T6" fmla="*/ 339 w 339"/>
                <a:gd name="T7" fmla="*/ 497 h 497"/>
                <a:gd name="T8" fmla="*/ 339 w 339"/>
                <a:gd name="T9" fmla="*/ 56 h 497"/>
                <a:gd name="T10" fmla="*/ 282 w 339"/>
                <a:gd name="T11" fmla="*/ 0 h 497"/>
              </a:gdLst>
              <a:ahLst/>
              <a:cxnLst>
                <a:cxn ang="0">
                  <a:pos x="T0" y="T1"/>
                </a:cxn>
                <a:cxn ang="0">
                  <a:pos x="T2" y="T3"/>
                </a:cxn>
                <a:cxn ang="0">
                  <a:pos x="T4" y="T5"/>
                </a:cxn>
                <a:cxn ang="0">
                  <a:pos x="T6" y="T7"/>
                </a:cxn>
                <a:cxn ang="0">
                  <a:pos x="T8" y="T9"/>
                </a:cxn>
                <a:cxn ang="0">
                  <a:pos x="T10" y="T11"/>
                </a:cxn>
              </a:cxnLst>
              <a:rect l="0" t="0" r="r" b="b"/>
              <a:pathLst>
                <a:path w="339" h="497">
                  <a:moveTo>
                    <a:pt x="282" y="0"/>
                  </a:moveTo>
                  <a:cubicBezTo>
                    <a:pt x="0" y="0"/>
                    <a:pt x="0" y="0"/>
                    <a:pt x="0" y="0"/>
                  </a:cubicBezTo>
                  <a:cubicBezTo>
                    <a:pt x="0" y="497"/>
                    <a:pt x="0" y="497"/>
                    <a:pt x="0" y="497"/>
                  </a:cubicBezTo>
                  <a:cubicBezTo>
                    <a:pt x="339" y="497"/>
                    <a:pt x="339" y="497"/>
                    <a:pt x="339" y="497"/>
                  </a:cubicBezTo>
                  <a:cubicBezTo>
                    <a:pt x="339" y="56"/>
                    <a:pt x="339" y="56"/>
                    <a:pt x="339" y="56"/>
                  </a:cubicBezTo>
                  <a:cubicBezTo>
                    <a:pt x="339" y="25"/>
                    <a:pt x="313" y="0"/>
                    <a:pt x="28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855"/>
            <p:cNvSpPr/>
            <p:nvPr/>
          </p:nvSpPr>
          <p:spPr bwMode="auto">
            <a:xfrm>
              <a:off x="5060950" y="2071688"/>
              <a:ext cx="2017713" cy="333375"/>
            </a:xfrm>
            <a:custGeom>
              <a:avLst/>
              <a:gdLst>
                <a:gd name="T0" fmla="*/ 57 w 339"/>
                <a:gd name="T1" fmla="*/ 0 h 56"/>
                <a:gd name="T2" fmla="*/ 0 w 339"/>
                <a:gd name="T3" fmla="*/ 56 h 56"/>
                <a:gd name="T4" fmla="*/ 283 w 339"/>
                <a:gd name="T5" fmla="*/ 56 h 56"/>
                <a:gd name="T6" fmla="*/ 339 w 339"/>
                <a:gd name="T7" fmla="*/ 0 h 56"/>
                <a:gd name="T8" fmla="*/ 57 w 339"/>
                <a:gd name="T9" fmla="*/ 0 h 56"/>
              </a:gdLst>
              <a:ahLst/>
              <a:cxnLst>
                <a:cxn ang="0">
                  <a:pos x="T0" y="T1"/>
                </a:cxn>
                <a:cxn ang="0">
                  <a:pos x="T2" y="T3"/>
                </a:cxn>
                <a:cxn ang="0">
                  <a:pos x="T4" y="T5"/>
                </a:cxn>
                <a:cxn ang="0">
                  <a:pos x="T6" y="T7"/>
                </a:cxn>
                <a:cxn ang="0">
                  <a:pos x="T8" y="T9"/>
                </a:cxn>
              </a:cxnLst>
              <a:rect l="0" t="0" r="r" b="b"/>
              <a:pathLst>
                <a:path w="339" h="56">
                  <a:moveTo>
                    <a:pt x="57" y="0"/>
                  </a:moveTo>
                  <a:cubicBezTo>
                    <a:pt x="25" y="0"/>
                    <a:pt x="0" y="25"/>
                    <a:pt x="0" y="56"/>
                  </a:cubicBezTo>
                  <a:cubicBezTo>
                    <a:pt x="283" y="56"/>
                    <a:pt x="283" y="56"/>
                    <a:pt x="283" y="56"/>
                  </a:cubicBezTo>
                  <a:cubicBezTo>
                    <a:pt x="283" y="25"/>
                    <a:pt x="308" y="0"/>
                    <a:pt x="339" y="0"/>
                  </a:cubicBezTo>
                  <a:lnTo>
                    <a:pt x="57" y="0"/>
                  </a:lnTo>
                  <a:close/>
                </a:path>
              </a:pathLst>
            </a:custGeom>
            <a:solidFill>
              <a:srgbClr val="CCCB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Rectangle 856"/>
            <p:cNvSpPr>
              <a:spLocks noChangeArrowheads="1"/>
            </p:cNvSpPr>
            <p:nvPr/>
          </p:nvSpPr>
          <p:spPr bwMode="auto">
            <a:xfrm>
              <a:off x="5619750" y="4673600"/>
              <a:ext cx="1571625" cy="47625"/>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59" name="Rectangle 857"/>
            <p:cNvSpPr>
              <a:spLocks noChangeArrowheads="1"/>
            </p:cNvSpPr>
            <p:nvPr/>
          </p:nvSpPr>
          <p:spPr bwMode="auto">
            <a:xfrm>
              <a:off x="5619750" y="4560888"/>
              <a:ext cx="1571625" cy="47625"/>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0" name="Rectangle 858"/>
            <p:cNvSpPr>
              <a:spLocks noChangeArrowheads="1"/>
            </p:cNvSpPr>
            <p:nvPr/>
          </p:nvSpPr>
          <p:spPr bwMode="auto">
            <a:xfrm>
              <a:off x="5619750" y="4448175"/>
              <a:ext cx="1571625" cy="47625"/>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1" name="Rectangle 859"/>
            <p:cNvSpPr>
              <a:spLocks noChangeArrowheads="1"/>
            </p:cNvSpPr>
            <p:nvPr/>
          </p:nvSpPr>
          <p:spPr bwMode="auto">
            <a:xfrm>
              <a:off x="5619750" y="4335463"/>
              <a:ext cx="1571625" cy="47625"/>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2" name="Rectangle 860"/>
            <p:cNvSpPr>
              <a:spLocks noChangeArrowheads="1"/>
            </p:cNvSpPr>
            <p:nvPr/>
          </p:nvSpPr>
          <p:spPr bwMode="auto">
            <a:xfrm>
              <a:off x="5619750" y="4227513"/>
              <a:ext cx="1571625" cy="41275"/>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3" name="Rectangle 861"/>
            <p:cNvSpPr>
              <a:spLocks noChangeArrowheads="1"/>
            </p:cNvSpPr>
            <p:nvPr/>
          </p:nvSpPr>
          <p:spPr bwMode="auto">
            <a:xfrm>
              <a:off x="5619750" y="4787900"/>
              <a:ext cx="785813" cy="47625"/>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4" name="Rectangle 862"/>
            <p:cNvSpPr>
              <a:spLocks noChangeArrowheads="1"/>
            </p:cNvSpPr>
            <p:nvPr/>
          </p:nvSpPr>
          <p:spPr bwMode="auto">
            <a:xfrm>
              <a:off x="6096000" y="3590925"/>
              <a:ext cx="1746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5" name="Rectangle 863"/>
            <p:cNvSpPr>
              <a:spLocks noChangeArrowheads="1"/>
            </p:cNvSpPr>
            <p:nvPr/>
          </p:nvSpPr>
          <p:spPr bwMode="auto">
            <a:xfrm>
              <a:off x="6126163" y="3590925"/>
              <a:ext cx="1746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6" name="Rectangle 864"/>
            <p:cNvSpPr>
              <a:spLocks noChangeArrowheads="1"/>
            </p:cNvSpPr>
            <p:nvPr/>
          </p:nvSpPr>
          <p:spPr bwMode="auto">
            <a:xfrm>
              <a:off x="6065838" y="3590925"/>
              <a:ext cx="19050"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7" name="Rectangle 865"/>
            <p:cNvSpPr>
              <a:spLocks noChangeArrowheads="1"/>
            </p:cNvSpPr>
            <p:nvPr/>
          </p:nvSpPr>
          <p:spPr bwMode="auto">
            <a:xfrm>
              <a:off x="5983288" y="3590925"/>
              <a:ext cx="1111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8" name="Rectangle 866"/>
            <p:cNvSpPr>
              <a:spLocks noChangeArrowheads="1"/>
            </p:cNvSpPr>
            <p:nvPr/>
          </p:nvSpPr>
          <p:spPr bwMode="auto">
            <a:xfrm>
              <a:off x="6156325" y="3590925"/>
              <a:ext cx="1111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9" name="Rectangle 867"/>
            <p:cNvSpPr>
              <a:spLocks noChangeArrowheads="1"/>
            </p:cNvSpPr>
            <p:nvPr/>
          </p:nvSpPr>
          <p:spPr bwMode="auto">
            <a:xfrm>
              <a:off x="6013450" y="3590925"/>
              <a:ext cx="1111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0" name="Rectangle 868"/>
            <p:cNvSpPr>
              <a:spLocks noChangeArrowheads="1"/>
            </p:cNvSpPr>
            <p:nvPr/>
          </p:nvSpPr>
          <p:spPr bwMode="auto">
            <a:xfrm>
              <a:off x="6042025" y="3590925"/>
              <a:ext cx="12700"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1" name="Rectangle 869"/>
            <p:cNvSpPr>
              <a:spLocks noChangeArrowheads="1"/>
            </p:cNvSpPr>
            <p:nvPr/>
          </p:nvSpPr>
          <p:spPr bwMode="auto">
            <a:xfrm>
              <a:off x="6184900" y="3590925"/>
              <a:ext cx="12700"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2" name="Rectangle 870"/>
            <p:cNvSpPr>
              <a:spLocks noChangeArrowheads="1"/>
            </p:cNvSpPr>
            <p:nvPr/>
          </p:nvSpPr>
          <p:spPr bwMode="auto">
            <a:xfrm>
              <a:off x="6299200" y="3590925"/>
              <a:ext cx="1746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3" name="Rectangle 871"/>
            <p:cNvSpPr>
              <a:spLocks noChangeArrowheads="1"/>
            </p:cNvSpPr>
            <p:nvPr/>
          </p:nvSpPr>
          <p:spPr bwMode="auto">
            <a:xfrm>
              <a:off x="6327775" y="3590925"/>
              <a:ext cx="12700"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4" name="Rectangle 872"/>
            <p:cNvSpPr>
              <a:spLocks noChangeArrowheads="1"/>
            </p:cNvSpPr>
            <p:nvPr/>
          </p:nvSpPr>
          <p:spPr bwMode="auto">
            <a:xfrm>
              <a:off x="5953125" y="3590925"/>
              <a:ext cx="12700"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5" name="Rectangle 873"/>
            <p:cNvSpPr>
              <a:spLocks noChangeArrowheads="1"/>
            </p:cNvSpPr>
            <p:nvPr/>
          </p:nvSpPr>
          <p:spPr bwMode="auto">
            <a:xfrm>
              <a:off x="6357938" y="3590925"/>
              <a:ext cx="12700"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6" name="Rectangle 874"/>
            <p:cNvSpPr>
              <a:spLocks noChangeArrowheads="1"/>
            </p:cNvSpPr>
            <p:nvPr/>
          </p:nvSpPr>
          <p:spPr bwMode="auto">
            <a:xfrm>
              <a:off x="6215063" y="3590925"/>
              <a:ext cx="12700"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7" name="Rectangle 875"/>
            <p:cNvSpPr>
              <a:spLocks noChangeArrowheads="1"/>
            </p:cNvSpPr>
            <p:nvPr/>
          </p:nvSpPr>
          <p:spPr bwMode="auto">
            <a:xfrm>
              <a:off x="6269038" y="3590925"/>
              <a:ext cx="1746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8" name="Rectangle 876"/>
            <p:cNvSpPr>
              <a:spLocks noChangeArrowheads="1"/>
            </p:cNvSpPr>
            <p:nvPr/>
          </p:nvSpPr>
          <p:spPr bwMode="auto">
            <a:xfrm>
              <a:off x="6245225" y="3590925"/>
              <a:ext cx="1111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9" name="Rectangle 877"/>
            <p:cNvSpPr>
              <a:spLocks noChangeArrowheads="1"/>
            </p:cNvSpPr>
            <p:nvPr/>
          </p:nvSpPr>
          <p:spPr bwMode="auto">
            <a:xfrm>
              <a:off x="6388100" y="3590925"/>
              <a:ext cx="1111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80" name="Rectangle 878"/>
            <p:cNvSpPr>
              <a:spLocks noChangeArrowheads="1"/>
            </p:cNvSpPr>
            <p:nvPr/>
          </p:nvSpPr>
          <p:spPr bwMode="auto">
            <a:xfrm>
              <a:off x="5691188" y="3590925"/>
              <a:ext cx="1746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81" name="Rectangle 879"/>
            <p:cNvSpPr>
              <a:spLocks noChangeArrowheads="1"/>
            </p:cNvSpPr>
            <p:nvPr/>
          </p:nvSpPr>
          <p:spPr bwMode="auto">
            <a:xfrm>
              <a:off x="5840413" y="3590925"/>
              <a:ext cx="1111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82" name="Rectangle 880"/>
            <p:cNvSpPr>
              <a:spLocks noChangeArrowheads="1"/>
            </p:cNvSpPr>
            <p:nvPr/>
          </p:nvSpPr>
          <p:spPr bwMode="auto">
            <a:xfrm>
              <a:off x="5870575" y="3590925"/>
              <a:ext cx="1111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83" name="Rectangle 881"/>
            <p:cNvSpPr>
              <a:spLocks noChangeArrowheads="1"/>
            </p:cNvSpPr>
            <p:nvPr/>
          </p:nvSpPr>
          <p:spPr bwMode="auto">
            <a:xfrm>
              <a:off x="5922963" y="3590925"/>
              <a:ext cx="19050"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84" name="Rectangle 882"/>
            <p:cNvSpPr>
              <a:spLocks noChangeArrowheads="1"/>
            </p:cNvSpPr>
            <p:nvPr/>
          </p:nvSpPr>
          <p:spPr bwMode="auto">
            <a:xfrm>
              <a:off x="5894388" y="3590925"/>
              <a:ext cx="1746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85" name="Rectangle 883"/>
            <p:cNvSpPr>
              <a:spLocks noChangeArrowheads="1"/>
            </p:cNvSpPr>
            <p:nvPr/>
          </p:nvSpPr>
          <p:spPr bwMode="auto">
            <a:xfrm>
              <a:off x="5751513" y="3590925"/>
              <a:ext cx="1746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86" name="Rectangle 884"/>
            <p:cNvSpPr>
              <a:spLocks noChangeArrowheads="1"/>
            </p:cNvSpPr>
            <p:nvPr/>
          </p:nvSpPr>
          <p:spPr bwMode="auto">
            <a:xfrm>
              <a:off x="5721350" y="3590925"/>
              <a:ext cx="1746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87" name="Rectangle 885"/>
            <p:cNvSpPr>
              <a:spLocks noChangeArrowheads="1"/>
            </p:cNvSpPr>
            <p:nvPr/>
          </p:nvSpPr>
          <p:spPr bwMode="auto">
            <a:xfrm>
              <a:off x="5780088" y="3590925"/>
              <a:ext cx="12700"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88" name="Rectangle 886"/>
            <p:cNvSpPr>
              <a:spLocks noChangeArrowheads="1"/>
            </p:cNvSpPr>
            <p:nvPr/>
          </p:nvSpPr>
          <p:spPr bwMode="auto">
            <a:xfrm>
              <a:off x="5810250" y="3590925"/>
              <a:ext cx="12700"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89" name="Rectangle 887"/>
            <p:cNvSpPr>
              <a:spLocks noChangeArrowheads="1"/>
            </p:cNvSpPr>
            <p:nvPr/>
          </p:nvSpPr>
          <p:spPr bwMode="auto">
            <a:xfrm>
              <a:off x="6470650" y="3590925"/>
              <a:ext cx="19050"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90" name="Rectangle 888"/>
            <p:cNvSpPr>
              <a:spLocks noChangeArrowheads="1"/>
            </p:cNvSpPr>
            <p:nvPr/>
          </p:nvSpPr>
          <p:spPr bwMode="auto">
            <a:xfrm>
              <a:off x="7108825" y="3590925"/>
              <a:ext cx="1111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91" name="Rectangle 889"/>
            <p:cNvSpPr>
              <a:spLocks noChangeArrowheads="1"/>
            </p:cNvSpPr>
            <p:nvPr/>
          </p:nvSpPr>
          <p:spPr bwMode="auto">
            <a:xfrm>
              <a:off x="6905625" y="3590925"/>
              <a:ext cx="12700"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92" name="Rectangle 890"/>
            <p:cNvSpPr>
              <a:spLocks noChangeArrowheads="1"/>
            </p:cNvSpPr>
            <p:nvPr/>
          </p:nvSpPr>
          <p:spPr bwMode="auto">
            <a:xfrm>
              <a:off x="7078663" y="3590925"/>
              <a:ext cx="1111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93" name="Rectangle 891"/>
            <p:cNvSpPr>
              <a:spLocks noChangeArrowheads="1"/>
            </p:cNvSpPr>
            <p:nvPr/>
          </p:nvSpPr>
          <p:spPr bwMode="auto">
            <a:xfrm>
              <a:off x="7048500" y="3590925"/>
              <a:ext cx="1746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94" name="Rectangle 892"/>
            <p:cNvSpPr>
              <a:spLocks noChangeArrowheads="1"/>
            </p:cNvSpPr>
            <p:nvPr/>
          </p:nvSpPr>
          <p:spPr bwMode="auto">
            <a:xfrm>
              <a:off x="6935788" y="3590925"/>
              <a:ext cx="1111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95" name="Rectangle 893"/>
            <p:cNvSpPr>
              <a:spLocks noChangeArrowheads="1"/>
            </p:cNvSpPr>
            <p:nvPr/>
          </p:nvSpPr>
          <p:spPr bwMode="auto">
            <a:xfrm>
              <a:off x="6965950" y="3590925"/>
              <a:ext cx="1111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96" name="Rectangle 894"/>
            <p:cNvSpPr>
              <a:spLocks noChangeArrowheads="1"/>
            </p:cNvSpPr>
            <p:nvPr/>
          </p:nvSpPr>
          <p:spPr bwMode="auto">
            <a:xfrm>
              <a:off x="6994525" y="3590925"/>
              <a:ext cx="12700"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97" name="Rectangle 895"/>
            <p:cNvSpPr>
              <a:spLocks noChangeArrowheads="1"/>
            </p:cNvSpPr>
            <p:nvPr/>
          </p:nvSpPr>
          <p:spPr bwMode="auto">
            <a:xfrm>
              <a:off x="7018338" y="3590925"/>
              <a:ext cx="19050"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98" name="Rectangle 896"/>
            <p:cNvSpPr>
              <a:spLocks noChangeArrowheads="1"/>
            </p:cNvSpPr>
            <p:nvPr/>
          </p:nvSpPr>
          <p:spPr bwMode="auto">
            <a:xfrm>
              <a:off x="7137400" y="3590925"/>
              <a:ext cx="12700"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99" name="Rectangle 897"/>
            <p:cNvSpPr>
              <a:spLocks noChangeArrowheads="1"/>
            </p:cNvSpPr>
            <p:nvPr/>
          </p:nvSpPr>
          <p:spPr bwMode="auto">
            <a:xfrm>
              <a:off x="6816725" y="3590925"/>
              <a:ext cx="1746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0" name="Rectangle 898"/>
            <p:cNvSpPr>
              <a:spLocks noChangeArrowheads="1"/>
            </p:cNvSpPr>
            <p:nvPr/>
          </p:nvSpPr>
          <p:spPr bwMode="auto">
            <a:xfrm>
              <a:off x="6589713" y="3590925"/>
              <a:ext cx="12700"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1" name="Rectangle 899"/>
            <p:cNvSpPr>
              <a:spLocks noChangeArrowheads="1"/>
            </p:cNvSpPr>
            <p:nvPr/>
          </p:nvSpPr>
          <p:spPr bwMode="auto">
            <a:xfrm>
              <a:off x="6561138" y="3590925"/>
              <a:ext cx="1111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2" name="Rectangle 900"/>
            <p:cNvSpPr>
              <a:spLocks noChangeArrowheads="1"/>
            </p:cNvSpPr>
            <p:nvPr/>
          </p:nvSpPr>
          <p:spPr bwMode="auto">
            <a:xfrm>
              <a:off x="6643688" y="3590925"/>
              <a:ext cx="1746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3" name="Rectangle 901"/>
            <p:cNvSpPr>
              <a:spLocks noChangeArrowheads="1"/>
            </p:cNvSpPr>
            <p:nvPr/>
          </p:nvSpPr>
          <p:spPr bwMode="auto">
            <a:xfrm>
              <a:off x="6619875" y="3590925"/>
              <a:ext cx="12700"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4" name="Rectangle 902"/>
            <p:cNvSpPr>
              <a:spLocks noChangeArrowheads="1"/>
            </p:cNvSpPr>
            <p:nvPr/>
          </p:nvSpPr>
          <p:spPr bwMode="auto">
            <a:xfrm>
              <a:off x="6875463" y="3590925"/>
              <a:ext cx="19050"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5" name="Rectangle 903"/>
            <p:cNvSpPr>
              <a:spLocks noChangeArrowheads="1"/>
            </p:cNvSpPr>
            <p:nvPr/>
          </p:nvSpPr>
          <p:spPr bwMode="auto">
            <a:xfrm>
              <a:off x="6442075" y="3590925"/>
              <a:ext cx="1746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6" name="Rectangle 904"/>
            <p:cNvSpPr>
              <a:spLocks noChangeArrowheads="1"/>
            </p:cNvSpPr>
            <p:nvPr/>
          </p:nvSpPr>
          <p:spPr bwMode="auto">
            <a:xfrm>
              <a:off x="6500813" y="3590925"/>
              <a:ext cx="1746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7" name="Rectangle 905"/>
            <p:cNvSpPr>
              <a:spLocks noChangeArrowheads="1"/>
            </p:cNvSpPr>
            <p:nvPr/>
          </p:nvSpPr>
          <p:spPr bwMode="auto">
            <a:xfrm>
              <a:off x="6530975" y="3590925"/>
              <a:ext cx="1111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8" name="Rectangle 906"/>
            <p:cNvSpPr>
              <a:spLocks noChangeArrowheads="1"/>
            </p:cNvSpPr>
            <p:nvPr/>
          </p:nvSpPr>
          <p:spPr bwMode="auto">
            <a:xfrm>
              <a:off x="6418263" y="3590925"/>
              <a:ext cx="1111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9" name="Rectangle 907"/>
            <p:cNvSpPr>
              <a:spLocks noChangeArrowheads="1"/>
            </p:cNvSpPr>
            <p:nvPr/>
          </p:nvSpPr>
          <p:spPr bwMode="auto">
            <a:xfrm>
              <a:off x="6792913" y="3590925"/>
              <a:ext cx="1111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0" name="Rectangle 908"/>
            <p:cNvSpPr>
              <a:spLocks noChangeArrowheads="1"/>
            </p:cNvSpPr>
            <p:nvPr/>
          </p:nvSpPr>
          <p:spPr bwMode="auto">
            <a:xfrm>
              <a:off x="6846888" y="3590925"/>
              <a:ext cx="1746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1" name="Rectangle 909"/>
            <p:cNvSpPr>
              <a:spLocks noChangeArrowheads="1"/>
            </p:cNvSpPr>
            <p:nvPr/>
          </p:nvSpPr>
          <p:spPr bwMode="auto">
            <a:xfrm>
              <a:off x="6732588" y="3590925"/>
              <a:ext cx="12700"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2" name="Rectangle 910"/>
            <p:cNvSpPr>
              <a:spLocks noChangeArrowheads="1"/>
            </p:cNvSpPr>
            <p:nvPr/>
          </p:nvSpPr>
          <p:spPr bwMode="auto">
            <a:xfrm>
              <a:off x="6704013" y="3590925"/>
              <a:ext cx="1111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3" name="Rectangle 911"/>
            <p:cNvSpPr>
              <a:spLocks noChangeArrowheads="1"/>
            </p:cNvSpPr>
            <p:nvPr/>
          </p:nvSpPr>
          <p:spPr bwMode="auto">
            <a:xfrm>
              <a:off x="6673850" y="3590925"/>
              <a:ext cx="17463"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4" name="Rectangle 912"/>
            <p:cNvSpPr>
              <a:spLocks noChangeArrowheads="1"/>
            </p:cNvSpPr>
            <p:nvPr/>
          </p:nvSpPr>
          <p:spPr bwMode="auto">
            <a:xfrm>
              <a:off x="6762750" y="3590925"/>
              <a:ext cx="12700" cy="1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5" name="Rectangle 913"/>
            <p:cNvSpPr>
              <a:spLocks noChangeArrowheads="1"/>
            </p:cNvSpPr>
            <p:nvPr/>
          </p:nvSpPr>
          <p:spPr bwMode="auto">
            <a:xfrm>
              <a:off x="5691188" y="3697288"/>
              <a:ext cx="30163" cy="328612"/>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6" name="Rectangle 914"/>
            <p:cNvSpPr>
              <a:spLocks noChangeArrowheads="1"/>
            </p:cNvSpPr>
            <p:nvPr/>
          </p:nvSpPr>
          <p:spPr bwMode="auto">
            <a:xfrm>
              <a:off x="5745163" y="3625850"/>
              <a:ext cx="30163" cy="400050"/>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7" name="Rectangle 915"/>
            <p:cNvSpPr>
              <a:spLocks noChangeArrowheads="1"/>
            </p:cNvSpPr>
            <p:nvPr/>
          </p:nvSpPr>
          <p:spPr bwMode="auto">
            <a:xfrm>
              <a:off x="5799138" y="3792538"/>
              <a:ext cx="28575" cy="233362"/>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8" name="Rectangle 916"/>
            <p:cNvSpPr>
              <a:spLocks noChangeArrowheads="1"/>
            </p:cNvSpPr>
            <p:nvPr/>
          </p:nvSpPr>
          <p:spPr bwMode="auto">
            <a:xfrm>
              <a:off x="5851525" y="3727450"/>
              <a:ext cx="30163" cy="298450"/>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9" name="Rectangle 917"/>
            <p:cNvSpPr>
              <a:spLocks noChangeArrowheads="1"/>
            </p:cNvSpPr>
            <p:nvPr/>
          </p:nvSpPr>
          <p:spPr bwMode="auto">
            <a:xfrm>
              <a:off x="5905500" y="3602038"/>
              <a:ext cx="30163" cy="423862"/>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0" name="Rectangle 918"/>
            <p:cNvSpPr>
              <a:spLocks noChangeArrowheads="1"/>
            </p:cNvSpPr>
            <p:nvPr/>
          </p:nvSpPr>
          <p:spPr bwMode="auto">
            <a:xfrm>
              <a:off x="5959475" y="3656013"/>
              <a:ext cx="30163" cy="3698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1" name="Rectangle 919"/>
            <p:cNvSpPr>
              <a:spLocks noChangeArrowheads="1"/>
            </p:cNvSpPr>
            <p:nvPr/>
          </p:nvSpPr>
          <p:spPr bwMode="auto">
            <a:xfrm>
              <a:off x="6119813" y="3727450"/>
              <a:ext cx="23813" cy="298450"/>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2" name="Rectangle 920"/>
            <p:cNvSpPr>
              <a:spLocks noChangeArrowheads="1"/>
            </p:cNvSpPr>
            <p:nvPr/>
          </p:nvSpPr>
          <p:spPr bwMode="auto">
            <a:xfrm>
              <a:off x="6167438" y="3846513"/>
              <a:ext cx="30163" cy="1793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3" name="Rectangle 921"/>
            <p:cNvSpPr>
              <a:spLocks noChangeArrowheads="1"/>
            </p:cNvSpPr>
            <p:nvPr/>
          </p:nvSpPr>
          <p:spPr bwMode="auto">
            <a:xfrm>
              <a:off x="6221413" y="3667125"/>
              <a:ext cx="30163" cy="358775"/>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4" name="Rectangle 922"/>
            <p:cNvSpPr>
              <a:spLocks noChangeArrowheads="1"/>
            </p:cNvSpPr>
            <p:nvPr/>
          </p:nvSpPr>
          <p:spPr bwMode="auto">
            <a:xfrm>
              <a:off x="6327775" y="3625850"/>
              <a:ext cx="30163" cy="400050"/>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5" name="Rectangle 923"/>
            <p:cNvSpPr>
              <a:spLocks noChangeArrowheads="1"/>
            </p:cNvSpPr>
            <p:nvPr/>
          </p:nvSpPr>
          <p:spPr bwMode="auto">
            <a:xfrm>
              <a:off x="6542088" y="3643313"/>
              <a:ext cx="23813" cy="3825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6" name="Rectangle 924"/>
            <p:cNvSpPr>
              <a:spLocks noChangeArrowheads="1"/>
            </p:cNvSpPr>
            <p:nvPr/>
          </p:nvSpPr>
          <p:spPr bwMode="auto">
            <a:xfrm>
              <a:off x="6596063" y="3775075"/>
              <a:ext cx="23813" cy="250825"/>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7" name="Rectangle 925"/>
            <p:cNvSpPr>
              <a:spLocks noChangeArrowheads="1"/>
            </p:cNvSpPr>
            <p:nvPr/>
          </p:nvSpPr>
          <p:spPr bwMode="auto">
            <a:xfrm>
              <a:off x="6643688" y="3673475"/>
              <a:ext cx="30163" cy="352425"/>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8" name="Rectangle 926"/>
            <p:cNvSpPr>
              <a:spLocks noChangeArrowheads="1"/>
            </p:cNvSpPr>
            <p:nvPr/>
          </p:nvSpPr>
          <p:spPr bwMode="auto">
            <a:xfrm>
              <a:off x="6697663" y="3709988"/>
              <a:ext cx="30163" cy="315912"/>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9" name="Rectangle 927"/>
            <p:cNvSpPr>
              <a:spLocks noChangeArrowheads="1"/>
            </p:cNvSpPr>
            <p:nvPr/>
          </p:nvSpPr>
          <p:spPr bwMode="auto">
            <a:xfrm>
              <a:off x="6751638" y="3625850"/>
              <a:ext cx="28575" cy="400050"/>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30" name="Rectangle 928"/>
            <p:cNvSpPr>
              <a:spLocks noChangeArrowheads="1"/>
            </p:cNvSpPr>
            <p:nvPr/>
          </p:nvSpPr>
          <p:spPr bwMode="auto">
            <a:xfrm>
              <a:off x="6804025" y="3667125"/>
              <a:ext cx="30163" cy="358775"/>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31" name="Rectangle 929"/>
            <p:cNvSpPr>
              <a:spLocks noChangeArrowheads="1"/>
            </p:cNvSpPr>
            <p:nvPr/>
          </p:nvSpPr>
          <p:spPr bwMode="auto">
            <a:xfrm>
              <a:off x="6911975" y="3608388"/>
              <a:ext cx="30163" cy="417512"/>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32" name="Rectangle 930"/>
            <p:cNvSpPr>
              <a:spLocks noChangeArrowheads="1"/>
            </p:cNvSpPr>
            <p:nvPr/>
          </p:nvSpPr>
          <p:spPr bwMode="auto">
            <a:xfrm>
              <a:off x="6965950" y="3805238"/>
              <a:ext cx="28575" cy="220662"/>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33" name="Rectangle 931"/>
            <p:cNvSpPr>
              <a:spLocks noChangeArrowheads="1"/>
            </p:cNvSpPr>
            <p:nvPr/>
          </p:nvSpPr>
          <p:spPr bwMode="auto">
            <a:xfrm>
              <a:off x="7018338" y="3656013"/>
              <a:ext cx="23813" cy="3698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34" name="Rectangle 932"/>
            <p:cNvSpPr>
              <a:spLocks noChangeArrowheads="1"/>
            </p:cNvSpPr>
            <p:nvPr/>
          </p:nvSpPr>
          <p:spPr bwMode="auto">
            <a:xfrm>
              <a:off x="7072313" y="3703638"/>
              <a:ext cx="23813" cy="322262"/>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35" name="Rectangle 933"/>
            <p:cNvSpPr>
              <a:spLocks noChangeArrowheads="1"/>
            </p:cNvSpPr>
            <p:nvPr/>
          </p:nvSpPr>
          <p:spPr bwMode="auto">
            <a:xfrm>
              <a:off x="7119938" y="3625850"/>
              <a:ext cx="30163" cy="400050"/>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36" name="Rectangle 934"/>
            <p:cNvSpPr>
              <a:spLocks noChangeArrowheads="1"/>
            </p:cNvSpPr>
            <p:nvPr/>
          </p:nvSpPr>
          <p:spPr bwMode="auto">
            <a:xfrm>
              <a:off x="6858000" y="3590925"/>
              <a:ext cx="30163" cy="434975"/>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37" name="Rectangle 935"/>
            <p:cNvSpPr>
              <a:spLocks noChangeArrowheads="1"/>
            </p:cNvSpPr>
            <p:nvPr/>
          </p:nvSpPr>
          <p:spPr bwMode="auto">
            <a:xfrm>
              <a:off x="6489700" y="3590925"/>
              <a:ext cx="28575" cy="434975"/>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38" name="Rectangle 936"/>
            <p:cNvSpPr>
              <a:spLocks noChangeArrowheads="1"/>
            </p:cNvSpPr>
            <p:nvPr/>
          </p:nvSpPr>
          <p:spPr bwMode="auto">
            <a:xfrm>
              <a:off x="6435725" y="3590925"/>
              <a:ext cx="30163" cy="434975"/>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39" name="Rectangle 937"/>
            <p:cNvSpPr>
              <a:spLocks noChangeArrowheads="1"/>
            </p:cNvSpPr>
            <p:nvPr/>
          </p:nvSpPr>
          <p:spPr bwMode="auto">
            <a:xfrm>
              <a:off x="6381750" y="3590925"/>
              <a:ext cx="30163" cy="434975"/>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0" name="Rectangle 938"/>
            <p:cNvSpPr>
              <a:spLocks noChangeArrowheads="1"/>
            </p:cNvSpPr>
            <p:nvPr/>
          </p:nvSpPr>
          <p:spPr bwMode="auto">
            <a:xfrm>
              <a:off x="6275388" y="3590925"/>
              <a:ext cx="28575" cy="434975"/>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1" name="Rectangle 939"/>
            <p:cNvSpPr>
              <a:spLocks noChangeArrowheads="1"/>
            </p:cNvSpPr>
            <p:nvPr/>
          </p:nvSpPr>
          <p:spPr bwMode="auto">
            <a:xfrm>
              <a:off x="6065838" y="3590925"/>
              <a:ext cx="23813" cy="434975"/>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2" name="Rectangle 940"/>
            <p:cNvSpPr>
              <a:spLocks noChangeArrowheads="1"/>
            </p:cNvSpPr>
            <p:nvPr/>
          </p:nvSpPr>
          <p:spPr bwMode="auto">
            <a:xfrm>
              <a:off x="6013450" y="3590925"/>
              <a:ext cx="28575" cy="434975"/>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3" name="Freeform 941"/>
            <p:cNvSpPr/>
            <p:nvPr/>
          </p:nvSpPr>
          <p:spPr bwMode="auto">
            <a:xfrm>
              <a:off x="6013450" y="3435350"/>
              <a:ext cx="28575" cy="155575"/>
            </a:xfrm>
            <a:custGeom>
              <a:avLst/>
              <a:gdLst>
                <a:gd name="T0" fmla="*/ 5 w 5"/>
                <a:gd name="T1" fmla="*/ 3 h 26"/>
                <a:gd name="T2" fmla="*/ 5 w 5"/>
                <a:gd name="T3" fmla="*/ 26 h 26"/>
                <a:gd name="T4" fmla="*/ 0 w 5"/>
                <a:gd name="T5" fmla="*/ 26 h 26"/>
                <a:gd name="T6" fmla="*/ 0 w 5"/>
                <a:gd name="T7" fmla="*/ 3 h 26"/>
                <a:gd name="T8" fmla="*/ 2 w 5"/>
                <a:gd name="T9" fmla="*/ 0 h 26"/>
                <a:gd name="T10" fmla="*/ 5 w 5"/>
                <a:gd name="T11" fmla="*/ 3 h 26"/>
              </a:gdLst>
              <a:ahLst/>
              <a:cxnLst>
                <a:cxn ang="0">
                  <a:pos x="T0" y="T1"/>
                </a:cxn>
                <a:cxn ang="0">
                  <a:pos x="T2" y="T3"/>
                </a:cxn>
                <a:cxn ang="0">
                  <a:pos x="T4" y="T5"/>
                </a:cxn>
                <a:cxn ang="0">
                  <a:pos x="T6" y="T7"/>
                </a:cxn>
                <a:cxn ang="0">
                  <a:pos x="T8" y="T9"/>
                </a:cxn>
                <a:cxn ang="0">
                  <a:pos x="T10" y="T11"/>
                </a:cxn>
              </a:cxnLst>
              <a:rect l="0" t="0" r="r" b="b"/>
              <a:pathLst>
                <a:path w="5" h="26">
                  <a:moveTo>
                    <a:pt x="5" y="3"/>
                  </a:moveTo>
                  <a:cubicBezTo>
                    <a:pt x="5" y="26"/>
                    <a:pt x="5" y="26"/>
                    <a:pt x="5" y="26"/>
                  </a:cubicBezTo>
                  <a:cubicBezTo>
                    <a:pt x="0" y="26"/>
                    <a:pt x="0" y="26"/>
                    <a:pt x="0" y="26"/>
                  </a:cubicBezTo>
                  <a:cubicBezTo>
                    <a:pt x="0" y="3"/>
                    <a:pt x="0" y="3"/>
                    <a:pt x="0" y="3"/>
                  </a:cubicBezTo>
                  <a:cubicBezTo>
                    <a:pt x="0" y="1"/>
                    <a:pt x="1" y="0"/>
                    <a:pt x="2" y="0"/>
                  </a:cubicBezTo>
                  <a:cubicBezTo>
                    <a:pt x="3" y="0"/>
                    <a:pt x="5" y="1"/>
                    <a:pt x="5" y="3"/>
                  </a:cubicBezTo>
                  <a:close/>
                </a:path>
              </a:pathLst>
            </a:custGeom>
            <a:solidFill>
              <a:srgbClr val="FF6D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942"/>
            <p:cNvSpPr/>
            <p:nvPr/>
          </p:nvSpPr>
          <p:spPr bwMode="auto">
            <a:xfrm>
              <a:off x="6065838" y="3482975"/>
              <a:ext cx="23813" cy="107950"/>
            </a:xfrm>
            <a:custGeom>
              <a:avLst/>
              <a:gdLst>
                <a:gd name="T0" fmla="*/ 4 w 4"/>
                <a:gd name="T1" fmla="*/ 2 h 18"/>
                <a:gd name="T2" fmla="*/ 4 w 4"/>
                <a:gd name="T3" fmla="*/ 18 h 18"/>
                <a:gd name="T4" fmla="*/ 0 w 4"/>
                <a:gd name="T5" fmla="*/ 18 h 18"/>
                <a:gd name="T6" fmla="*/ 0 w 4"/>
                <a:gd name="T7" fmla="*/ 2 h 18"/>
                <a:gd name="T8" fmla="*/ 2 w 4"/>
                <a:gd name="T9" fmla="*/ 0 h 18"/>
                <a:gd name="T10" fmla="*/ 4 w 4"/>
                <a:gd name="T11" fmla="*/ 2 h 18"/>
              </a:gdLst>
              <a:ahLst/>
              <a:cxnLst>
                <a:cxn ang="0">
                  <a:pos x="T0" y="T1"/>
                </a:cxn>
                <a:cxn ang="0">
                  <a:pos x="T2" y="T3"/>
                </a:cxn>
                <a:cxn ang="0">
                  <a:pos x="T4" y="T5"/>
                </a:cxn>
                <a:cxn ang="0">
                  <a:pos x="T6" y="T7"/>
                </a:cxn>
                <a:cxn ang="0">
                  <a:pos x="T8" y="T9"/>
                </a:cxn>
                <a:cxn ang="0">
                  <a:pos x="T10" y="T11"/>
                </a:cxn>
              </a:cxnLst>
              <a:rect l="0" t="0" r="r" b="b"/>
              <a:pathLst>
                <a:path w="4" h="18">
                  <a:moveTo>
                    <a:pt x="4" y="2"/>
                  </a:moveTo>
                  <a:cubicBezTo>
                    <a:pt x="4" y="18"/>
                    <a:pt x="4" y="18"/>
                    <a:pt x="4" y="18"/>
                  </a:cubicBezTo>
                  <a:cubicBezTo>
                    <a:pt x="0" y="18"/>
                    <a:pt x="0" y="18"/>
                    <a:pt x="0" y="18"/>
                  </a:cubicBezTo>
                  <a:cubicBezTo>
                    <a:pt x="0" y="2"/>
                    <a:pt x="0" y="2"/>
                    <a:pt x="0" y="2"/>
                  </a:cubicBezTo>
                  <a:cubicBezTo>
                    <a:pt x="0" y="1"/>
                    <a:pt x="1" y="0"/>
                    <a:pt x="2" y="0"/>
                  </a:cubicBezTo>
                  <a:cubicBezTo>
                    <a:pt x="3" y="0"/>
                    <a:pt x="4" y="1"/>
                    <a:pt x="4" y="2"/>
                  </a:cubicBezTo>
                  <a:close/>
                </a:path>
              </a:pathLst>
            </a:custGeom>
            <a:solidFill>
              <a:srgbClr val="FF6D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943"/>
            <p:cNvSpPr/>
            <p:nvPr/>
          </p:nvSpPr>
          <p:spPr bwMode="auto">
            <a:xfrm>
              <a:off x="6275388" y="3448050"/>
              <a:ext cx="28575" cy="142875"/>
            </a:xfrm>
            <a:custGeom>
              <a:avLst/>
              <a:gdLst>
                <a:gd name="T0" fmla="*/ 5 w 5"/>
                <a:gd name="T1" fmla="*/ 2 h 24"/>
                <a:gd name="T2" fmla="*/ 5 w 5"/>
                <a:gd name="T3" fmla="*/ 24 h 24"/>
                <a:gd name="T4" fmla="*/ 0 w 5"/>
                <a:gd name="T5" fmla="*/ 24 h 24"/>
                <a:gd name="T6" fmla="*/ 0 w 5"/>
                <a:gd name="T7" fmla="*/ 2 h 24"/>
                <a:gd name="T8" fmla="*/ 3 w 5"/>
                <a:gd name="T9" fmla="*/ 0 h 24"/>
                <a:gd name="T10" fmla="*/ 5 w 5"/>
                <a:gd name="T11" fmla="*/ 2 h 24"/>
              </a:gdLst>
              <a:ahLst/>
              <a:cxnLst>
                <a:cxn ang="0">
                  <a:pos x="T0" y="T1"/>
                </a:cxn>
                <a:cxn ang="0">
                  <a:pos x="T2" y="T3"/>
                </a:cxn>
                <a:cxn ang="0">
                  <a:pos x="T4" y="T5"/>
                </a:cxn>
                <a:cxn ang="0">
                  <a:pos x="T6" y="T7"/>
                </a:cxn>
                <a:cxn ang="0">
                  <a:pos x="T8" y="T9"/>
                </a:cxn>
                <a:cxn ang="0">
                  <a:pos x="T10" y="T11"/>
                </a:cxn>
              </a:cxnLst>
              <a:rect l="0" t="0" r="r" b="b"/>
              <a:pathLst>
                <a:path w="5" h="24">
                  <a:moveTo>
                    <a:pt x="5" y="2"/>
                  </a:moveTo>
                  <a:cubicBezTo>
                    <a:pt x="5" y="24"/>
                    <a:pt x="5" y="24"/>
                    <a:pt x="5" y="24"/>
                  </a:cubicBezTo>
                  <a:cubicBezTo>
                    <a:pt x="0" y="24"/>
                    <a:pt x="0" y="24"/>
                    <a:pt x="0" y="24"/>
                  </a:cubicBezTo>
                  <a:cubicBezTo>
                    <a:pt x="0" y="2"/>
                    <a:pt x="0" y="2"/>
                    <a:pt x="0" y="2"/>
                  </a:cubicBezTo>
                  <a:cubicBezTo>
                    <a:pt x="0" y="1"/>
                    <a:pt x="1" y="0"/>
                    <a:pt x="3" y="0"/>
                  </a:cubicBezTo>
                  <a:cubicBezTo>
                    <a:pt x="4" y="0"/>
                    <a:pt x="5" y="1"/>
                    <a:pt x="5" y="2"/>
                  </a:cubicBezTo>
                  <a:close/>
                </a:path>
              </a:pathLst>
            </a:custGeom>
            <a:solidFill>
              <a:srgbClr val="FF6D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944"/>
            <p:cNvSpPr/>
            <p:nvPr/>
          </p:nvSpPr>
          <p:spPr bwMode="auto">
            <a:xfrm>
              <a:off x="6381750" y="3370263"/>
              <a:ext cx="30163" cy="220662"/>
            </a:xfrm>
            <a:custGeom>
              <a:avLst/>
              <a:gdLst>
                <a:gd name="T0" fmla="*/ 5 w 5"/>
                <a:gd name="T1" fmla="*/ 2 h 37"/>
                <a:gd name="T2" fmla="*/ 5 w 5"/>
                <a:gd name="T3" fmla="*/ 2 h 37"/>
                <a:gd name="T4" fmla="*/ 5 w 5"/>
                <a:gd name="T5" fmla="*/ 37 h 37"/>
                <a:gd name="T6" fmla="*/ 0 w 5"/>
                <a:gd name="T7" fmla="*/ 37 h 37"/>
                <a:gd name="T8" fmla="*/ 0 w 5"/>
                <a:gd name="T9" fmla="*/ 2 h 37"/>
                <a:gd name="T10" fmla="*/ 2 w 5"/>
                <a:gd name="T11" fmla="*/ 0 h 37"/>
                <a:gd name="T12" fmla="*/ 5 w 5"/>
                <a:gd name="T13" fmla="*/ 2 h 37"/>
              </a:gdLst>
              <a:ahLst/>
              <a:cxnLst>
                <a:cxn ang="0">
                  <a:pos x="T0" y="T1"/>
                </a:cxn>
                <a:cxn ang="0">
                  <a:pos x="T2" y="T3"/>
                </a:cxn>
                <a:cxn ang="0">
                  <a:pos x="T4" y="T5"/>
                </a:cxn>
                <a:cxn ang="0">
                  <a:pos x="T6" y="T7"/>
                </a:cxn>
                <a:cxn ang="0">
                  <a:pos x="T8" y="T9"/>
                </a:cxn>
                <a:cxn ang="0">
                  <a:pos x="T10" y="T11"/>
                </a:cxn>
                <a:cxn ang="0">
                  <a:pos x="T12" y="T13"/>
                </a:cxn>
              </a:cxnLst>
              <a:rect l="0" t="0" r="r" b="b"/>
              <a:pathLst>
                <a:path w="5" h="37">
                  <a:moveTo>
                    <a:pt x="5" y="2"/>
                  </a:moveTo>
                  <a:cubicBezTo>
                    <a:pt x="5" y="2"/>
                    <a:pt x="5" y="2"/>
                    <a:pt x="5" y="2"/>
                  </a:cubicBezTo>
                  <a:cubicBezTo>
                    <a:pt x="5" y="37"/>
                    <a:pt x="5" y="37"/>
                    <a:pt x="5" y="37"/>
                  </a:cubicBezTo>
                  <a:cubicBezTo>
                    <a:pt x="0" y="37"/>
                    <a:pt x="0" y="37"/>
                    <a:pt x="0" y="37"/>
                  </a:cubicBezTo>
                  <a:cubicBezTo>
                    <a:pt x="0" y="2"/>
                    <a:pt x="0" y="2"/>
                    <a:pt x="0" y="2"/>
                  </a:cubicBezTo>
                  <a:cubicBezTo>
                    <a:pt x="0" y="1"/>
                    <a:pt x="1" y="0"/>
                    <a:pt x="2" y="0"/>
                  </a:cubicBezTo>
                  <a:cubicBezTo>
                    <a:pt x="4" y="0"/>
                    <a:pt x="5" y="1"/>
                    <a:pt x="5" y="2"/>
                  </a:cubicBezTo>
                  <a:close/>
                </a:path>
              </a:pathLst>
            </a:custGeom>
            <a:solidFill>
              <a:srgbClr val="FF6D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945"/>
            <p:cNvSpPr/>
            <p:nvPr/>
          </p:nvSpPr>
          <p:spPr bwMode="auto">
            <a:xfrm>
              <a:off x="6435725" y="3411538"/>
              <a:ext cx="30163" cy="179387"/>
            </a:xfrm>
            <a:custGeom>
              <a:avLst/>
              <a:gdLst>
                <a:gd name="T0" fmla="*/ 5 w 5"/>
                <a:gd name="T1" fmla="*/ 2 h 30"/>
                <a:gd name="T2" fmla="*/ 5 w 5"/>
                <a:gd name="T3" fmla="*/ 30 h 30"/>
                <a:gd name="T4" fmla="*/ 0 w 5"/>
                <a:gd name="T5" fmla="*/ 30 h 30"/>
                <a:gd name="T6" fmla="*/ 0 w 5"/>
                <a:gd name="T7" fmla="*/ 2 h 30"/>
                <a:gd name="T8" fmla="*/ 2 w 5"/>
                <a:gd name="T9" fmla="*/ 0 h 30"/>
                <a:gd name="T10" fmla="*/ 5 w 5"/>
                <a:gd name="T11" fmla="*/ 2 h 30"/>
              </a:gdLst>
              <a:ahLst/>
              <a:cxnLst>
                <a:cxn ang="0">
                  <a:pos x="T0" y="T1"/>
                </a:cxn>
                <a:cxn ang="0">
                  <a:pos x="T2" y="T3"/>
                </a:cxn>
                <a:cxn ang="0">
                  <a:pos x="T4" y="T5"/>
                </a:cxn>
                <a:cxn ang="0">
                  <a:pos x="T6" y="T7"/>
                </a:cxn>
                <a:cxn ang="0">
                  <a:pos x="T8" y="T9"/>
                </a:cxn>
                <a:cxn ang="0">
                  <a:pos x="T10" y="T11"/>
                </a:cxn>
              </a:cxnLst>
              <a:rect l="0" t="0" r="r" b="b"/>
              <a:pathLst>
                <a:path w="5" h="30">
                  <a:moveTo>
                    <a:pt x="5" y="2"/>
                  </a:moveTo>
                  <a:cubicBezTo>
                    <a:pt x="5" y="30"/>
                    <a:pt x="5" y="30"/>
                    <a:pt x="5" y="30"/>
                  </a:cubicBezTo>
                  <a:cubicBezTo>
                    <a:pt x="0" y="30"/>
                    <a:pt x="0" y="30"/>
                    <a:pt x="0" y="30"/>
                  </a:cubicBezTo>
                  <a:cubicBezTo>
                    <a:pt x="0" y="2"/>
                    <a:pt x="0" y="2"/>
                    <a:pt x="0" y="2"/>
                  </a:cubicBezTo>
                  <a:cubicBezTo>
                    <a:pt x="0" y="1"/>
                    <a:pt x="1" y="0"/>
                    <a:pt x="2" y="0"/>
                  </a:cubicBezTo>
                  <a:cubicBezTo>
                    <a:pt x="4" y="0"/>
                    <a:pt x="5" y="1"/>
                    <a:pt x="5" y="2"/>
                  </a:cubicBezTo>
                  <a:close/>
                </a:path>
              </a:pathLst>
            </a:custGeom>
            <a:solidFill>
              <a:srgbClr val="FF6D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946"/>
            <p:cNvSpPr/>
            <p:nvPr/>
          </p:nvSpPr>
          <p:spPr bwMode="auto">
            <a:xfrm>
              <a:off x="6489700" y="3459163"/>
              <a:ext cx="28575" cy="131762"/>
            </a:xfrm>
            <a:custGeom>
              <a:avLst/>
              <a:gdLst>
                <a:gd name="T0" fmla="*/ 5 w 5"/>
                <a:gd name="T1" fmla="*/ 2 h 22"/>
                <a:gd name="T2" fmla="*/ 5 w 5"/>
                <a:gd name="T3" fmla="*/ 22 h 22"/>
                <a:gd name="T4" fmla="*/ 0 w 5"/>
                <a:gd name="T5" fmla="*/ 22 h 22"/>
                <a:gd name="T6" fmla="*/ 0 w 5"/>
                <a:gd name="T7" fmla="*/ 2 h 22"/>
                <a:gd name="T8" fmla="*/ 2 w 5"/>
                <a:gd name="T9" fmla="*/ 0 h 22"/>
                <a:gd name="T10" fmla="*/ 5 w 5"/>
                <a:gd name="T11" fmla="*/ 2 h 22"/>
              </a:gdLst>
              <a:ahLst/>
              <a:cxnLst>
                <a:cxn ang="0">
                  <a:pos x="T0" y="T1"/>
                </a:cxn>
                <a:cxn ang="0">
                  <a:pos x="T2" y="T3"/>
                </a:cxn>
                <a:cxn ang="0">
                  <a:pos x="T4" y="T5"/>
                </a:cxn>
                <a:cxn ang="0">
                  <a:pos x="T6" y="T7"/>
                </a:cxn>
                <a:cxn ang="0">
                  <a:pos x="T8" y="T9"/>
                </a:cxn>
                <a:cxn ang="0">
                  <a:pos x="T10" y="T11"/>
                </a:cxn>
              </a:cxnLst>
              <a:rect l="0" t="0" r="r" b="b"/>
              <a:pathLst>
                <a:path w="5" h="22">
                  <a:moveTo>
                    <a:pt x="5" y="2"/>
                  </a:moveTo>
                  <a:cubicBezTo>
                    <a:pt x="5" y="22"/>
                    <a:pt x="5" y="22"/>
                    <a:pt x="5" y="22"/>
                  </a:cubicBezTo>
                  <a:cubicBezTo>
                    <a:pt x="0" y="22"/>
                    <a:pt x="0" y="22"/>
                    <a:pt x="0" y="22"/>
                  </a:cubicBezTo>
                  <a:cubicBezTo>
                    <a:pt x="0" y="2"/>
                    <a:pt x="0" y="2"/>
                    <a:pt x="0" y="2"/>
                  </a:cubicBezTo>
                  <a:cubicBezTo>
                    <a:pt x="0" y="1"/>
                    <a:pt x="1" y="0"/>
                    <a:pt x="2" y="0"/>
                  </a:cubicBezTo>
                  <a:cubicBezTo>
                    <a:pt x="3" y="0"/>
                    <a:pt x="5" y="1"/>
                    <a:pt x="5" y="2"/>
                  </a:cubicBezTo>
                  <a:close/>
                </a:path>
              </a:pathLst>
            </a:custGeom>
            <a:solidFill>
              <a:srgbClr val="FF6D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947"/>
            <p:cNvSpPr/>
            <p:nvPr/>
          </p:nvSpPr>
          <p:spPr bwMode="auto">
            <a:xfrm>
              <a:off x="6858000" y="3465513"/>
              <a:ext cx="30163" cy="125412"/>
            </a:xfrm>
            <a:custGeom>
              <a:avLst/>
              <a:gdLst>
                <a:gd name="T0" fmla="*/ 5 w 5"/>
                <a:gd name="T1" fmla="*/ 3 h 21"/>
                <a:gd name="T2" fmla="*/ 5 w 5"/>
                <a:gd name="T3" fmla="*/ 21 h 21"/>
                <a:gd name="T4" fmla="*/ 0 w 5"/>
                <a:gd name="T5" fmla="*/ 21 h 21"/>
                <a:gd name="T6" fmla="*/ 0 w 5"/>
                <a:gd name="T7" fmla="*/ 3 h 21"/>
                <a:gd name="T8" fmla="*/ 2 w 5"/>
                <a:gd name="T9" fmla="*/ 0 h 21"/>
                <a:gd name="T10" fmla="*/ 5 w 5"/>
                <a:gd name="T11" fmla="*/ 3 h 21"/>
              </a:gdLst>
              <a:ahLst/>
              <a:cxnLst>
                <a:cxn ang="0">
                  <a:pos x="T0" y="T1"/>
                </a:cxn>
                <a:cxn ang="0">
                  <a:pos x="T2" y="T3"/>
                </a:cxn>
                <a:cxn ang="0">
                  <a:pos x="T4" y="T5"/>
                </a:cxn>
                <a:cxn ang="0">
                  <a:pos x="T6" y="T7"/>
                </a:cxn>
                <a:cxn ang="0">
                  <a:pos x="T8" y="T9"/>
                </a:cxn>
                <a:cxn ang="0">
                  <a:pos x="T10" y="T11"/>
                </a:cxn>
              </a:cxnLst>
              <a:rect l="0" t="0" r="r" b="b"/>
              <a:pathLst>
                <a:path w="5" h="21">
                  <a:moveTo>
                    <a:pt x="5" y="3"/>
                  </a:moveTo>
                  <a:cubicBezTo>
                    <a:pt x="5" y="21"/>
                    <a:pt x="5" y="21"/>
                    <a:pt x="5" y="21"/>
                  </a:cubicBezTo>
                  <a:cubicBezTo>
                    <a:pt x="0" y="21"/>
                    <a:pt x="0" y="21"/>
                    <a:pt x="0" y="21"/>
                  </a:cubicBezTo>
                  <a:cubicBezTo>
                    <a:pt x="0" y="3"/>
                    <a:pt x="0" y="3"/>
                    <a:pt x="0" y="3"/>
                  </a:cubicBezTo>
                  <a:cubicBezTo>
                    <a:pt x="0" y="1"/>
                    <a:pt x="1" y="0"/>
                    <a:pt x="2" y="0"/>
                  </a:cubicBezTo>
                  <a:cubicBezTo>
                    <a:pt x="4" y="0"/>
                    <a:pt x="5" y="1"/>
                    <a:pt x="5" y="3"/>
                  </a:cubicBezTo>
                  <a:close/>
                </a:path>
              </a:pathLst>
            </a:custGeom>
            <a:solidFill>
              <a:srgbClr val="FF6D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Rectangle 948"/>
            <p:cNvSpPr>
              <a:spLocks noChangeArrowheads="1"/>
            </p:cNvSpPr>
            <p:nvPr/>
          </p:nvSpPr>
          <p:spPr bwMode="auto">
            <a:xfrm>
              <a:off x="5656263" y="4060825"/>
              <a:ext cx="1535113" cy="17462"/>
            </a:xfrm>
            <a:prstGeom prst="rect">
              <a:avLst/>
            </a:prstGeom>
            <a:solidFill>
              <a:srgbClr val="3E4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51" name="Rectangle 949"/>
            <p:cNvSpPr>
              <a:spLocks noChangeArrowheads="1"/>
            </p:cNvSpPr>
            <p:nvPr/>
          </p:nvSpPr>
          <p:spPr bwMode="auto">
            <a:xfrm>
              <a:off x="5643563" y="3357563"/>
              <a:ext cx="17463" cy="720725"/>
            </a:xfrm>
            <a:prstGeom prst="rect">
              <a:avLst/>
            </a:prstGeom>
            <a:solidFill>
              <a:srgbClr val="3E4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52" name="Rectangle 950"/>
            <p:cNvSpPr>
              <a:spLocks noChangeArrowheads="1"/>
            </p:cNvSpPr>
            <p:nvPr/>
          </p:nvSpPr>
          <p:spPr bwMode="auto">
            <a:xfrm>
              <a:off x="5619750" y="3357563"/>
              <a:ext cx="36513" cy="19050"/>
            </a:xfrm>
            <a:prstGeom prst="rect">
              <a:avLst/>
            </a:prstGeom>
            <a:solidFill>
              <a:srgbClr val="3E4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53" name="Rectangle 951"/>
            <p:cNvSpPr>
              <a:spLocks noChangeArrowheads="1"/>
            </p:cNvSpPr>
            <p:nvPr/>
          </p:nvSpPr>
          <p:spPr bwMode="auto">
            <a:xfrm>
              <a:off x="5619750" y="3400425"/>
              <a:ext cx="36513" cy="17462"/>
            </a:xfrm>
            <a:prstGeom prst="rect">
              <a:avLst/>
            </a:prstGeom>
            <a:solidFill>
              <a:srgbClr val="3E4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54" name="Rectangle 952"/>
            <p:cNvSpPr>
              <a:spLocks noChangeArrowheads="1"/>
            </p:cNvSpPr>
            <p:nvPr/>
          </p:nvSpPr>
          <p:spPr bwMode="auto">
            <a:xfrm>
              <a:off x="5619750" y="3441700"/>
              <a:ext cx="36513" cy="17462"/>
            </a:xfrm>
            <a:prstGeom prst="rect">
              <a:avLst/>
            </a:prstGeom>
            <a:solidFill>
              <a:srgbClr val="3E4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55" name="Rectangle 953"/>
            <p:cNvSpPr>
              <a:spLocks noChangeArrowheads="1"/>
            </p:cNvSpPr>
            <p:nvPr/>
          </p:nvSpPr>
          <p:spPr bwMode="auto">
            <a:xfrm>
              <a:off x="5619750" y="3482975"/>
              <a:ext cx="36513" cy="17462"/>
            </a:xfrm>
            <a:prstGeom prst="rect">
              <a:avLst/>
            </a:prstGeom>
            <a:solidFill>
              <a:srgbClr val="3E4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56" name="Rectangle 954"/>
            <p:cNvSpPr>
              <a:spLocks noChangeArrowheads="1"/>
            </p:cNvSpPr>
            <p:nvPr/>
          </p:nvSpPr>
          <p:spPr bwMode="auto">
            <a:xfrm>
              <a:off x="5619750" y="3524250"/>
              <a:ext cx="36513" cy="19050"/>
            </a:xfrm>
            <a:prstGeom prst="rect">
              <a:avLst/>
            </a:prstGeom>
            <a:solidFill>
              <a:srgbClr val="3E4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57" name="Rectangle 955"/>
            <p:cNvSpPr>
              <a:spLocks noChangeArrowheads="1"/>
            </p:cNvSpPr>
            <p:nvPr/>
          </p:nvSpPr>
          <p:spPr bwMode="auto">
            <a:xfrm>
              <a:off x="5619750" y="3567113"/>
              <a:ext cx="36513" cy="17462"/>
            </a:xfrm>
            <a:prstGeom prst="rect">
              <a:avLst/>
            </a:prstGeom>
            <a:solidFill>
              <a:srgbClr val="3E4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58" name="Rectangle 956"/>
            <p:cNvSpPr>
              <a:spLocks noChangeArrowheads="1"/>
            </p:cNvSpPr>
            <p:nvPr/>
          </p:nvSpPr>
          <p:spPr bwMode="auto">
            <a:xfrm>
              <a:off x="5619750" y="3608388"/>
              <a:ext cx="36513" cy="17462"/>
            </a:xfrm>
            <a:prstGeom prst="rect">
              <a:avLst/>
            </a:prstGeom>
            <a:solidFill>
              <a:srgbClr val="3E4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59" name="Rectangle 957"/>
            <p:cNvSpPr>
              <a:spLocks noChangeArrowheads="1"/>
            </p:cNvSpPr>
            <p:nvPr/>
          </p:nvSpPr>
          <p:spPr bwMode="auto">
            <a:xfrm>
              <a:off x="5619750" y="3649663"/>
              <a:ext cx="36513" cy="17462"/>
            </a:xfrm>
            <a:prstGeom prst="rect">
              <a:avLst/>
            </a:prstGeom>
            <a:solidFill>
              <a:srgbClr val="3E4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60" name="Rectangle 958"/>
            <p:cNvSpPr>
              <a:spLocks noChangeArrowheads="1"/>
            </p:cNvSpPr>
            <p:nvPr/>
          </p:nvSpPr>
          <p:spPr bwMode="auto">
            <a:xfrm>
              <a:off x="5619750" y="3686175"/>
              <a:ext cx="36513" cy="23812"/>
            </a:xfrm>
            <a:prstGeom prst="rect">
              <a:avLst/>
            </a:prstGeom>
            <a:solidFill>
              <a:srgbClr val="3E4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61" name="Rectangle 959"/>
            <p:cNvSpPr>
              <a:spLocks noChangeArrowheads="1"/>
            </p:cNvSpPr>
            <p:nvPr/>
          </p:nvSpPr>
          <p:spPr bwMode="auto">
            <a:xfrm>
              <a:off x="5619750" y="3727450"/>
              <a:ext cx="36513" cy="17462"/>
            </a:xfrm>
            <a:prstGeom prst="rect">
              <a:avLst/>
            </a:prstGeom>
            <a:solidFill>
              <a:srgbClr val="3E4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62" name="Rectangle 960"/>
            <p:cNvSpPr>
              <a:spLocks noChangeArrowheads="1"/>
            </p:cNvSpPr>
            <p:nvPr/>
          </p:nvSpPr>
          <p:spPr bwMode="auto">
            <a:xfrm>
              <a:off x="5619750" y="3768725"/>
              <a:ext cx="36513" cy="17462"/>
            </a:xfrm>
            <a:prstGeom prst="rect">
              <a:avLst/>
            </a:prstGeom>
            <a:solidFill>
              <a:srgbClr val="3E4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63" name="Rectangle 961"/>
            <p:cNvSpPr>
              <a:spLocks noChangeArrowheads="1"/>
            </p:cNvSpPr>
            <p:nvPr/>
          </p:nvSpPr>
          <p:spPr bwMode="auto">
            <a:xfrm>
              <a:off x="5619750" y="3810000"/>
              <a:ext cx="36513" cy="19050"/>
            </a:xfrm>
            <a:prstGeom prst="rect">
              <a:avLst/>
            </a:prstGeom>
            <a:solidFill>
              <a:srgbClr val="3E4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64" name="Rectangle 962"/>
            <p:cNvSpPr>
              <a:spLocks noChangeArrowheads="1"/>
            </p:cNvSpPr>
            <p:nvPr/>
          </p:nvSpPr>
          <p:spPr bwMode="auto">
            <a:xfrm>
              <a:off x="5619750" y="3852863"/>
              <a:ext cx="36513" cy="17462"/>
            </a:xfrm>
            <a:prstGeom prst="rect">
              <a:avLst/>
            </a:prstGeom>
            <a:solidFill>
              <a:srgbClr val="3E4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65" name="Rectangle 963"/>
            <p:cNvSpPr>
              <a:spLocks noChangeArrowheads="1"/>
            </p:cNvSpPr>
            <p:nvPr/>
          </p:nvSpPr>
          <p:spPr bwMode="auto">
            <a:xfrm>
              <a:off x="5619750" y="3894138"/>
              <a:ext cx="36513" cy="17462"/>
            </a:xfrm>
            <a:prstGeom prst="rect">
              <a:avLst/>
            </a:prstGeom>
            <a:solidFill>
              <a:srgbClr val="3E4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66" name="Rectangle 964"/>
            <p:cNvSpPr>
              <a:spLocks noChangeArrowheads="1"/>
            </p:cNvSpPr>
            <p:nvPr/>
          </p:nvSpPr>
          <p:spPr bwMode="auto">
            <a:xfrm>
              <a:off x="5619750" y="3935413"/>
              <a:ext cx="36513" cy="17462"/>
            </a:xfrm>
            <a:prstGeom prst="rect">
              <a:avLst/>
            </a:prstGeom>
            <a:solidFill>
              <a:srgbClr val="3E4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67" name="Rectangle 965"/>
            <p:cNvSpPr>
              <a:spLocks noChangeArrowheads="1"/>
            </p:cNvSpPr>
            <p:nvPr/>
          </p:nvSpPr>
          <p:spPr bwMode="auto">
            <a:xfrm>
              <a:off x="5619750" y="3978275"/>
              <a:ext cx="36513" cy="17462"/>
            </a:xfrm>
            <a:prstGeom prst="rect">
              <a:avLst/>
            </a:prstGeom>
            <a:solidFill>
              <a:srgbClr val="3E4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68" name="Rectangle 966"/>
            <p:cNvSpPr>
              <a:spLocks noChangeArrowheads="1"/>
            </p:cNvSpPr>
            <p:nvPr/>
          </p:nvSpPr>
          <p:spPr bwMode="auto">
            <a:xfrm>
              <a:off x="5619750" y="4019550"/>
              <a:ext cx="36513" cy="17462"/>
            </a:xfrm>
            <a:prstGeom prst="rect">
              <a:avLst/>
            </a:prstGeom>
            <a:solidFill>
              <a:srgbClr val="3E4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69" name="Rectangle 967"/>
            <p:cNvSpPr>
              <a:spLocks noChangeArrowheads="1"/>
            </p:cNvSpPr>
            <p:nvPr/>
          </p:nvSpPr>
          <p:spPr bwMode="auto">
            <a:xfrm>
              <a:off x="5619750" y="4060825"/>
              <a:ext cx="36513" cy="17462"/>
            </a:xfrm>
            <a:prstGeom prst="rect">
              <a:avLst/>
            </a:prstGeom>
            <a:solidFill>
              <a:srgbClr val="3E4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70" name="Rectangle 968"/>
            <p:cNvSpPr>
              <a:spLocks noChangeArrowheads="1"/>
            </p:cNvSpPr>
            <p:nvPr/>
          </p:nvSpPr>
          <p:spPr bwMode="auto">
            <a:xfrm>
              <a:off x="6340475" y="2601913"/>
              <a:ext cx="850900" cy="47625"/>
            </a:xfrm>
            <a:prstGeom prst="rect">
              <a:avLst/>
            </a:prstGeom>
            <a:solidFill>
              <a:srgbClr val="3E4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71" name="Rectangle 969"/>
            <p:cNvSpPr>
              <a:spLocks noChangeArrowheads="1"/>
            </p:cNvSpPr>
            <p:nvPr/>
          </p:nvSpPr>
          <p:spPr bwMode="auto">
            <a:xfrm>
              <a:off x="6340475" y="2714625"/>
              <a:ext cx="850900" cy="47625"/>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72" name="Rectangle 970"/>
            <p:cNvSpPr>
              <a:spLocks noChangeArrowheads="1"/>
            </p:cNvSpPr>
            <p:nvPr/>
          </p:nvSpPr>
          <p:spPr bwMode="auto">
            <a:xfrm>
              <a:off x="6340475" y="2827338"/>
              <a:ext cx="850900" cy="47625"/>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73" name="Rectangle 971"/>
            <p:cNvSpPr>
              <a:spLocks noChangeArrowheads="1"/>
            </p:cNvSpPr>
            <p:nvPr/>
          </p:nvSpPr>
          <p:spPr bwMode="auto">
            <a:xfrm>
              <a:off x="6340475" y="2941638"/>
              <a:ext cx="850900" cy="47625"/>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74" name="Rectangle 972"/>
            <p:cNvSpPr>
              <a:spLocks noChangeArrowheads="1"/>
            </p:cNvSpPr>
            <p:nvPr/>
          </p:nvSpPr>
          <p:spPr bwMode="auto">
            <a:xfrm>
              <a:off x="6340475" y="3054350"/>
              <a:ext cx="850900" cy="47625"/>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75" name="Rectangle 973"/>
            <p:cNvSpPr>
              <a:spLocks noChangeArrowheads="1"/>
            </p:cNvSpPr>
            <p:nvPr/>
          </p:nvSpPr>
          <p:spPr bwMode="auto">
            <a:xfrm>
              <a:off x="6340475" y="3167063"/>
              <a:ext cx="446088" cy="42862"/>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76" name="Rectangle 974"/>
            <p:cNvSpPr>
              <a:spLocks noChangeArrowheads="1"/>
            </p:cNvSpPr>
            <p:nvPr/>
          </p:nvSpPr>
          <p:spPr bwMode="auto">
            <a:xfrm>
              <a:off x="5619750" y="2601913"/>
              <a:ext cx="608013" cy="608012"/>
            </a:xfrm>
            <a:prstGeom prst="rect">
              <a:avLst/>
            </a:prstGeom>
            <a:solidFill>
              <a:schemeClr val="accent3"/>
            </a:solidFill>
            <a:ln>
              <a:noFill/>
            </a:ln>
          </p:spPr>
          <p:txBody>
            <a:bodyPr vert="horz" wrap="square" lIns="91440" tIns="45720" rIns="91440" bIns="45720" numCol="1" anchor="t" anchorCtr="0" compatLnSpc="1"/>
            <a:lstStyle/>
            <a:p>
              <a:endParaRPr lang="zh-CN" altLang="en-US"/>
            </a:p>
          </p:txBody>
        </p:sp>
        <p:sp>
          <p:nvSpPr>
            <p:cNvPr id="977" name="Rectangle 975"/>
            <p:cNvSpPr>
              <a:spLocks noChangeArrowheads="1"/>
            </p:cNvSpPr>
            <p:nvPr/>
          </p:nvSpPr>
          <p:spPr bwMode="auto">
            <a:xfrm>
              <a:off x="7191375" y="4364038"/>
              <a:ext cx="987425" cy="989012"/>
            </a:xfrm>
            <a:prstGeom prst="rect">
              <a:avLst/>
            </a:prstGeom>
            <a:solidFill>
              <a:schemeClr val="accent1">
                <a:lumMod val="75000"/>
              </a:schemeClr>
            </a:solidFill>
            <a:ln>
              <a:noFill/>
            </a:ln>
          </p:spPr>
          <p:txBody>
            <a:bodyPr vert="horz" wrap="square" lIns="91440" tIns="45720" rIns="91440" bIns="45720" numCol="1" anchor="t" anchorCtr="0" compatLnSpc="1"/>
            <a:lstStyle/>
            <a:p>
              <a:endParaRPr lang="zh-CN" altLang="en-US"/>
            </a:p>
          </p:txBody>
        </p:sp>
        <p:sp>
          <p:nvSpPr>
            <p:cNvPr id="978" name="Rectangle 976"/>
            <p:cNvSpPr>
              <a:spLocks noChangeArrowheads="1"/>
            </p:cNvSpPr>
            <p:nvPr/>
          </p:nvSpPr>
          <p:spPr bwMode="auto">
            <a:xfrm>
              <a:off x="7292975" y="4459288"/>
              <a:ext cx="344488" cy="125412"/>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79" name="Rectangle 977"/>
            <p:cNvSpPr>
              <a:spLocks noChangeArrowheads="1"/>
            </p:cNvSpPr>
            <p:nvPr/>
          </p:nvSpPr>
          <p:spPr bwMode="auto">
            <a:xfrm>
              <a:off x="7310438" y="4478338"/>
              <a:ext cx="309563" cy="88900"/>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0" name="Rectangle 978"/>
            <p:cNvSpPr>
              <a:spLocks noChangeArrowheads="1"/>
            </p:cNvSpPr>
            <p:nvPr/>
          </p:nvSpPr>
          <p:spPr bwMode="auto">
            <a:xfrm>
              <a:off x="7507288" y="4478338"/>
              <a:ext cx="17463" cy="88900"/>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1" name="Rectangle 979"/>
            <p:cNvSpPr>
              <a:spLocks noChangeArrowheads="1"/>
            </p:cNvSpPr>
            <p:nvPr/>
          </p:nvSpPr>
          <p:spPr bwMode="auto">
            <a:xfrm>
              <a:off x="7405688" y="4478338"/>
              <a:ext cx="17463" cy="88900"/>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2" name="Rectangle 980"/>
            <p:cNvSpPr>
              <a:spLocks noChangeArrowheads="1"/>
            </p:cNvSpPr>
            <p:nvPr/>
          </p:nvSpPr>
          <p:spPr bwMode="auto">
            <a:xfrm>
              <a:off x="7739063" y="4459288"/>
              <a:ext cx="119063" cy="125412"/>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3" name="Rectangle 981"/>
            <p:cNvSpPr>
              <a:spLocks noChangeArrowheads="1"/>
            </p:cNvSpPr>
            <p:nvPr/>
          </p:nvSpPr>
          <p:spPr bwMode="auto">
            <a:xfrm>
              <a:off x="7959725" y="4459288"/>
              <a:ext cx="123825" cy="125412"/>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4" name="Rectangle 982"/>
            <p:cNvSpPr>
              <a:spLocks noChangeArrowheads="1"/>
            </p:cNvSpPr>
            <p:nvPr/>
          </p:nvSpPr>
          <p:spPr bwMode="auto">
            <a:xfrm>
              <a:off x="7292975" y="4686300"/>
              <a:ext cx="123825" cy="119062"/>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5" name="Rectangle 983"/>
            <p:cNvSpPr>
              <a:spLocks noChangeArrowheads="1"/>
            </p:cNvSpPr>
            <p:nvPr/>
          </p:nvSpPr>
          <p:spPr bwMode="auto">
            <a:xfrm>
              <a:off x="7518400" y="4686300"/>
              <a:ext cx="119063" cy="119062"/>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6" name="Rectangle 984"/>
            <p:cNvSpPr>
              <a:spLocks noChangeArrowheads="1"/>
            </p:cNvSpPr>
            <p:nvPr/>
          </p:nvSpPr>
          <p:spPr bwMode="auto">
            <a:xfrm>
              <a:off x="7739063" y="4686300"/>
              <a:ext cx="119063" cy="119062"/>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7" name="Rectangle 985"/>
            <p:cNvSpPr>
              <a:spLocks noChangeArrowheads="1"/>
            </p:cNvSpPr>
            <p:nvPr/>
          </p:nvSpPr>
          <p:spPr bwMode="auto">
            <a:xfrm>
              <a:off x="7959725" y="4686300"/>
              <a:ext cx="123825" cy="119062"/>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8" name="Rectangle 986"/>
            <p:cNvSpPr>
              <a:spLocks noChangeArrowheads="1"/>
            </p:cNvSpPr>
            <p:nvPr/>
          </p:nvSpPr>
          <p:spPr bwMode="auto">
            <a:xfrm>
              <a:off x="7292975" y="4906963"/>
              <a:ext cx="123825" cy="125412"/>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9" name="Rectangle 987"/>
            <p:cNvSpPr>
              <a:spLocks noChangeArrowheads="1"/>
            </p:cNvSpPr>
            <p:nvPr/>
          </p:nvSpPr>
          <p:spPr bwMode="auto">
            <a:xfrm>
              <a:off x="7518400" y="4906963"/>
              <a:ext cx="119063" cy="125412"/>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90" name="Rectangle 988"/>
            <p:cNvSpPr>
              <a:spLocks noChangeArrowheads="1"/>
            </p:cNvSpPr>
            <p:nvPr/>
          </p:nvSpPr>
          <p:spPr bwMode="auto">
            <a:xfrm>
              <a:off x="7739063" y="4906963"/>
              <a:ext cx="119063" cy="125412"/>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91" name="Rectangle 989"/>
            <p:cNvSpPr>
              <a:spLocks noChangeArrowheads="1"/>
            </p:cNvSpPr>
            <p:nvPr/>
          </p:nvSpPr>
          <p:spPr bwMode="auto">
            <a:xfrm>
              <a:off x="7292975" y="5132388"/>
              <a:ext cx="123825" cy="119062"/>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92" name="Rectangle 990"/>
            <p:cNvSpPr>
              <a:spLocks noChangeArrowheads="1"/>
            </p:cNvSpPr>
            <p:nvPr/>
          </p:nvSpPr>
          <p:spPr bwMode="auto">
            <a:xfrm>
              <a:off x="7518400" y="5132388"/>
              <a:ext cx="119063" cy="119062"/>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93" name="Rectangle 991"/>
            <p:cNvSpPr>
              <a:spLocks noChangeArrowheads="1"/>
            </p:cNvSpPr>
            <p:nvPr/>
          </p:nvSpPr>
          <p:spPr bwMode="auto">
            <a:xfrm>
              <a:off x="7739063" y="5132388"/>
              <a:ext cx="119063" cy="119062"/>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94" name="Rectangle 992"/>
            <p:cNvSpPr>
              <a:spLocks noChangeArrowheads="1"/>
            </p:cNvSpPr>
            <p:nvPr/>
          </p:nvSpPr>
          <p:spPr bwMode="auto">
            <a:xfrm>
              <a:off x="7959725" y="4906963"/>
              <a:ext cx="123825" cy="344487"/>
            </a:xfrm>
            <a:prstGeom prst="rect">
              <a:avLst/>
            </a:prstGeom>
            <a:solidFill>
              <a:srgbClr val="CCCBC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95" name="Rectangle 993"/>
            <p:cNvSpPr>
              <a:spLocks noChangeArrowheads="1"/>
            </p:cNvSpPr>
            <p:nvPr/>
          </p:nvSpPr>
          <p:spPr bwMode="auto">
            <a:xfrm>
              <a:off x="7191375" y="3924300"/>
              <a:ext cx="987425" cy="439737"/>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96" name="Rectangle 994"/>
            <p:cNvSpPr>
              <a:spLocks noChangeArrowheads="1"/>
            </p:cNvSpPr>
            <p:nvPr/>
          </p:nvSpPr>
          <p:spPr bwMode="auto">
            <a:xfrm>
              <a:off x="7262813" y="3995738"/>
              <a:ext cx="844550" cy="296862"/>
            </a:xfrm>
            <a:prstGeom prst="rect">
              <a:avLst/>
            </a:prstGeom>
            <a:solidFill>
              <a:schemeClr val="accent1"/>
            </a:solidFill>
            <a:ln>
              <a:noFill/>
            </a:ln>
          </p:spPr>
          <p:txBody>
            <a:bodyPr vert="horz" wrap="square" lIns="91440" tIns="45720" rIns="91440" bIns="45720" numCol="1" anchor="t" anchorCtr="0" compatLnSpc="1"/>
            <a:lstStyle/>
            <a:p>
              <a:endParaRPr lang="zh-CN" altLang="en-US"/>
            </a:p>
          </p:txBody>
        </p:sp>
        <p:sp>
          <p:nvSpPr>
            <p:cNvPr id="997" name="Rectangle 995"/>
            <p:cNvSpPr>
              <a:spLocks noChangeArrowheads="1"/>
            </p:cNvSpPr>
            <p:nvPr/>
          </p:nvSpPr>
          <p:spPr bwMode="auto">
            <a:xfrm>
              <a:off x="7299325" y="4030663"/>
              <a:ext cx="773113" cy="227012"/>
            </a:xfrm>
            <a:prstGeom prst="rect">
              <a:avLst/>
            </a:pr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sp>
          <p:nvSpPr>
            <p:cNvPr id="998" name="Oval 996"/>
            <p:cNvSpPr>
              <a:spLocks noChangeArrowheads="1"/>
            </p:cNvSpPr>
            <p:nvPr/>
          </p:nvSpPr>
          <p:spPr bwMode="auto">
            <a:xfrm>
              <a:off x="5524500" y="4179888"/>
              <a:ext cx="357188" cy="357187"/>
            </a:xfrm>
            <a:prstGeom prst="ellipse">
              <a:avLst/>
            </a:prstGeom>
            <a:solidFill>
              <a:srgbClr val="FFB7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Oval 997"/>
            <p:cNvSpPr>
              <a:spLocks noChangeArrowheads="1"/>
            </p:cNvSpPr>
            <p:nvPr/>
          </p:nvSpPr>
          <p:spPr bwMode="auto">
            <a:xfrm>
              <a:off x="5507038" y="4179888"/>
              <a:ext cx="357188" cy="357187"/>
            </a:xfrm>
            <a:prstGeom prst="ellipse">
              <a:avLst/>
            </a:prstGeom>
            <a:solidFill>
              <a:srgbClr val="FFD5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Oval 998"/>
            <p:cNvSpPr>
              <a:spLocks noChangeArrowheads="1"/>
            </p:cNvSpPr>
            <p:nvPr/>
          </p:nvSpPr>
          <p:spPr bwMode="auto">
            <a:xfrm>
              <a:off x="5554663" y="4227513"/>
              <a:ext cx="261938" cy="261937"/>
            </a:xfrm>
            <a:prstGeom prst="ellipse">
              <a:avLst/>
            </a:pr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01" name="Freeform 999"/>
            <p:cNvSpPr/>
            <p:nvPr/>
          </p:nvSpPr>
          <p:spPr bwMode="auto">
            <a:xfrm>
              <a:off x="5554663" y="4227513"/>
              <a:ext cx="136525" cy="261937"/>
            </a:xfrm>
            <a:custGeom>
              <a:avLst/>
              <a:gdLst>
                <a:gd name="T0" fmla="*/ 3 w 23"/>
                <a:gd name="T1" fmla="*/ 22 h 44"/>
                <a:gd name="T2" fmla="*/ 23 w 23"/>
                <a:gd name="T3" fmla="*/ 0 h 44"/>
                <a:gd name="T4" fmla="*/ 22 w 23"/>
                <a:gd name="T5" fmla="*/ 0 h 44"/>
                <a:gd name="T6" fmla="*/ 0 w 23"/>
                <a:gd name="T7" fmla="*/ 22 h 44"/>
                <a:gd name="T8" fmla="*/ 22 w 23"/>
                <a:gd name="T9" fmla="*/ 44 h 44"/>
                <a:gd name="T10" fmla="*/ 23 w 23"/>
                <a:gd name="T11" fmla="*/ 44 h 44"/>
                <a:gd name="T12" fmla="*/ 3 w 23"/>
                <a:gd name="T13" fmla="*/ 22 h 44"/>
              </a:gdLst>
              <a:ahLst/>
              <a:cxnLst>
                <a:cxn ang="0">
                  <a:pos x="T0" y="T1"/>
                </a:cxn>
                <a:cxn ang="0">
                  <a:pos x="T2" y="T3"/>
                </a:cxn>
                <a:cxn ang="0">
                  <a:pos x="T4" y="T5"/>
                </a:cxn>
                <a:cxn ang="0">
                  <a:pos x="T6" y="T7"/>
                </a:cxn>
                <a:cxn ang="0">
                  <a:pos x="T8" y="T9"/>
                </a:cxn>
                <a:cxn ang="0">
                  <a:pos x="T10" y="T11"/>
                </a:cxn>
                <a:cxn ang="0">
                  <a:pos x="T12" y="T13"/>
                </a:cxn>
              </a:cxnLst>
              <a:rect l="0" t="0" r="r" b="b"/>
              <a:pathLst>
                <a:path w="23" h="44">
                  <a:moveTo>
                    <a:pt x="3" y="22"/>
                  </a:moveTo>
                  <a:cubicBezTo>
                    <a:pt x="3" y="11"/>
                    <a:pt x="12" y="1"/>
                    <a:pt x="23" y="0"/>
                  </a:cubicBezTo>
                  <a:cubicBezTo>
                    <a:pt x="23" y="0"/>
                    <a:pt x="23" y="0"/>
                    <a:pt x="22" y="0"/>
                  </a:cubicBezTo>
                  <a:cubicBezTo>
                    <a:pt x="10" y="0"/>
                    <a:pt x="0" y="10"/>
                    <a:pt x="0" y="22"/>
                  </a:cubicBezTo>
                  <a:cubicBezTo>
                    <a:pt x="0" y="34"/>
                    <a:pt x="10" y="44"/>
                    <a:pt x="22" y="44"/>
                  </a:cubicBezTo>
                  <a:cubicBezTo>
                    <a:pt x="23" y="44"/>
                    <a:pt x="23" y="44"/>
                    <a:pt x="23" y="44"/>
                  </a:cubicBezTo>
                  <a:cubicBezTo>
                    <a:pt x="12" y="44"/>
                    <a:pt x="3" y="34"/>
                    <a:pt x="3" y="22"/>
                  </a:cubicBezTo>
                  <a:close/>
                </a:path>
              </a:pathLst>
            </a:custGeom>
            <a:solidFill>
              <a:srgbClr val="FFB7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Oval 1000"/>
            <p:cNvSpPr>
              <a:spLocks noChangeArrowheads="1"/>
            </p:cNvSpPr>
            <p:nvPr/>
          </p:nvSpPr>
          <p:spPr bwMode="auto">
            <a:xfrm>
              <a:off x="5114925" y="4811713"/>
              <a:ext cx="357188" cy="357187"/>
            </a:xfrm>
            <a:prstGeom prst="ellipse">
              <a:avLst/>
            </a:prstGeom>
            <a:solidFill>
              <a:srgbClr val="FFB7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Oval 1001"/>
            <p:cNvSpPr>
              <a:spLocks noChangeArrowheads="1"/>
            </p:cNvSpPr>
            <p:nvPr/>
          </p:nvSpPr>
          <p:spPr bwMode="auto">
            <a:xfrm>
              <a:off x="5095875" y="4811713"/>
              <a:ext cx="363538" cy="357187"/>
            </a:xfrm>
            <a:prstGeom prst="ellipse">
              <a:avLst/>
            </a:prstGeom>
            <a:solidFill>
              <a:srgbClr val="FFD5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Oval 1002"/>
            <p:cNvSpPr>
              <a:spLocks noChangeArrowheads="1"/>
            </p:cNvSpPr>
            <p:nvPr/>
          </p:nvSpPr>
          <p:spPr bwMode="auto">
            <a:xfrm>
              <a:off x="5149850" y="4859338"/>
              <a:ext cx="255588" cy="261937"/>
            </a:xfrm>
            <a:prstGeom prst="ellipse">
              <a:avLst/>
            </a:pr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05" name="Freeform 1003"/>
            <p:cNvSpPr/>
            <p:nvPr/>
          </p:nvSpPr>
          <p:spPr bwMode="auto">
            <a:xfrm>
              <a:off x="5149850" y="4859338"/>
              <a:ext cx="136525" cy="261937"/>
            </a:xfrm>
            <a:custGeom>
              <a:avLst/>
              <a:gdLst>
                <a:gd name="T0" fmla="*/ 2 w 23"/>
                <a:gd name="T1" fmla="*/ 22 h 44"/>
                <a:gd name="T2" fmla="*/ 23 w 23"/>
                <a:gd name="T3" fmla="*/ 0 h 44"/>
                <a:gd name="T4" fmla="*/ 21 w 23"/>
                <a:gd name="T5" fmla="*/ 0 h 44"/>
                <a:gd name="T6" fmla="*/ 0 w 23"/>
                <a:gd name="T7" fmla="*/ 22 h 44"/>
                <a:gd name="T8" fmla="*/ 21 w 23"/>
                <a:gd name="T9" fmla="*/ 44 h 44"/>
                <a:gd name="T10" fmla="*/ 23 w 23"/>
                <a:gd name="T11" fmla="*/ 44 h 44"/>
                <a:gd name="T12" fmla="*/ 2 w 23"/>
                <a:gd name="T13" fmla="*/ 22 h 44"/>
              </a:gdLst>
              <a:ahLst/>
              <a:cxnLst>
                <a:cxn ang="0">
                  <a:pos x="T0" y="T1"/>
                </a:cxn>
                <a:cxn ang="0">
                  <a:pos x="T2" y="T3"/>
                </a:cxn>
                <a:cxn ang="0">
                  <a:pos x="T4" y="T5"/>
                </a:cxn>
                <a:cxn ang="0">
                  <a:pos x="T6" y="T7"/>
                </a:cxn>
                <a:cxn ang="0">
                  <a:pos x="T8" y="T9"/>
                </a:cxn>
                <a:cxn ang="0">
                  <a:pos x="T10" y="T11"/>
                </a:cxn>
                <a:cxn ang="0">
                  <a:pos x="T12" y="T13"/>
                </a:cxn>
              </a:cxnLst>
              <a:rect l="0" t="0" r="r" b="b"/>
              <a:pathLst>
                <a:path w="23" h="44">
                  <a:moveTo>
                    <a:pt x="2" y="22"/>
                  </a:moveTo>
                  <a:cubicBezTo>
                    <a:pt x="2" y="11"/>
                    <a:pt x="11" y="1"/>
                    <a:pt x="23" y="0"/>
                  </a:cubicBezTo>
                  <a:cubicBezTo>
                    <a:pt x="22" y="0"/>
                    <a:pt x="22" y="0"/>
                    <a:pt x="21" y="0"/>
                  </a:cubicBezTo>
                  <a:cubicBezTo>
                    <a:pt x="9" y="0"/>
                    <a:pt x="0" y="10"/>
                    <a:pt x="0" y="22"/>
                  </a:cubicBezTo>
                  <a:cubicBezTo>
                    <a:pt x="0" y="35"/>
                    <a:pt x="9" y="44"/>
                    <a:pt x="21" y="44"/>
                  </a:cubicBezTo>
                  <a:cubicBezTo>
                    <a:pt x="22" y="44"/>
                    <a:pt x="22" y="44"/>
                    <a:pt x="23" y="44"/>
                  </a:cubicBezTo>
                  <a:cubicBezTo>
                    <a:pt x="11" y="44"/>
                    <a:pt x="2" y="34"/>
                    <a:pt x="2" y="22"/>
                  </a:cubicBezTo>
                  <a:close/>
                </a:path>
              </a:pathLst>
            </a:custGeom>
            <a:solidFill>
              <a:srgbClr val="FFB7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Oval 1004"/>
            <p:cNvSpPr>
              <a:spLocks noChangeArrowheads="1"/>
            </p:cNvSpPr>
            <p:nvPr/>
          </p:nvSpPr>
          <p:spPr bwMode="auto">
            <a:xfrm>
              <a:off x="6065838" y="5132388"/>
              <a:ext cx="357188" cy="357187"/>
            </a:xfrm>
            <a:prstGeom prst="ellipse">
              <a:avLst/>
            </a:prstGeom>
            <a:solidFill>
              <a:srgbClr val="FFB7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Oval 1005"/>
            <p:cNvSpPr>
              <a:spLocks noChangeArrowheads="1"/>
            </p:cNvSpPr>
            <p:nvPr/>
          </p:nvSpPr>
          <p:spPr bwMode="auto">
            <a:xfrm>
              <a:off x="6048375" y="5132388"/>
              <a:ext cx="357188" cy="357187"/>
            </a:xfrm>
            <a:prstGeom prst="ellipse">
              <a:avLst/>
            </a:prstGeom>
            <a:solidFill>
              <a:srgbClr val="FFD5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Oval 1006"/>
            <p:cNvSpPr>
              <a:spLocks noChangeArrowheads="1"/>
            </p:cNvSpPr>
            <p:nvPr/>
          </p:nvSpPr>
          <p:spPr bwMode="auto">
            <a:xfrm>
              <a:off x="6096000" y="5180013"/>
              <a:ext cx="261938" cy="261937"/>
            </a:xfrm>
            <a:prstGeom prst="ellipse">
              <a:avLst/>
            </a:pr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09" name="Freeform 1007"/>
            <p:cNvSpPr/>
            <p:nvPr/>
          </p:nvSpPr>
          <p:spPr bwMode="auto">
            <a:xfrm>
              <a:off x="6096000" y="5180013"/>
              <a:ext cx="142875" cy="261937"/>
            </a:xfrm>
            <a:custGeom>
              <a:avLst/>
              <a:gdLst>
                <a:gd name="T0" fmla="*/ 3 w 24"/>
                <a:gd name="T1" fmla="*/ 22 h 44"/>
                <a:gd name="T2" fmla="*/ 24 w 24"/>
                <a:gd name="T3" fmla="*/ 0 h 44"/>
                <a:gd name="T4" fmla="*/ 22 w 24"/>
                <a:gd name="T5" fmla="*/ 0 h 44"/>
                <a:gd name="T6" fmla="*/ 0 w 24"/>
                <a:gd name="T7" fmla="*/ 22 h 44"/>
                <a:gd name="T8" fmla="*/ 22 w 24"/>
                <a:gd name="T9" fmla="*/ 44 h 44"/>
                <a:gd name="T10" fmla="*/ 24 w 24"/>
                <a:gd name="T11" fmla="*/ 44 h 44"/>
                <a:gd name="T12" fmla="*/ 3 w 24"/>
                <a:gd name="T13" fmla="*/ 22 h 44"/>
              </a:gdLst>
              <a:ahLst/>
              <a:cxnLst>
                <a:cxn ang="0">
                  <a:pos x="T0" y="T1"/>
                </a:cxn>
                <a:cxn ang="0">
                  <a:pos x="T2" y="T3"/>
                </a:cxn>
                <a:cxn ang="0">
                  <a:pos x="T4" y="T5"/>
                </a:cxn>
                <a:cxn ang="0">
                  <a:pos x="T6" y="T7"/>
                </a:cxn>
                <a:cxn ang="0">
                  <a:pos x="T8" y="T9"/>
                </a:cxn>
                <a:cxn ang="0">
                  <a:pos x="T10" y="T11"/>
                </a:cxn>
                <a:cxn ang="0">
                  <a:pos x="T12" y="T13"/>
                </a:cxn>
              </a:cxnLst>
              <a:rect l="0" t="0" r="r" b="b"/>
              <a:pathLst>
                <a:path w="24" h="44">
                  <a:moveTo>
                    <a:pt x="3" y="22"/>
                  </a:moveTo>
                  <a:cubicBezTo>
                    <a:pt x="3" y="10"/>
                    <a:pt x="12" y="1"/>
                    <a:pt x="24" y="0"/>
                  </a:cubicBezTo>
                  <a:cubicBezTo>
                    <a:pt x="23" y="0"/>
                    <a:pt x="23" y="0"/>
                    <a:pt x="22" y="0"/>
                  </a:cubicBezTo>
                  <a:cubicBezTo>
                    <a:pt x="10" y="0"/>
                    <a:pt x="0" y="10"/>
                    <a:pt x="0" y="22"/>
                  </a:cubicBezTo>
                  <a:cubicBezTo>
                    <a:pt x="0" y="34"/>
                    <a:pt x="10" y="44"/>
                    <a:pt x="22" y="44"/>
                  </a:cubicBezTo>
                  <a:cubicBezTo>
                    <a:pt x="23" y="44"/>
                    <a:pt x="23" y="44"/>
                    <a:pt x="24" y="44"/>
                  </a:cubicBezTo>
                  <a:cubicBezTo>
                    <a:pt x="12" y="43"/>
                    <a:pt x="3" y="34"/>
                    <a:pt x="3" y="22"/>
                  </a:cubicBezTo>
                  <a:close/>
                </a:path>
              </a:pathLst>
            </a:custGeom>
            <a:solidFill>
              <a:srgbClr val="FFB7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Rectangle 1008"/>
            <p:cNvSpPr>
              <a:spLocks noChangeArrowheads="1"/>
            </p:cNvSpPr>
            <p:nvPr/>
          </p:nvSpPr>
          <p:spPr bwMode="auto">
            <a:xfrm>
              <a:off x="7667625" y="2262188"/>
              <a:ext cx="136525" cy="1285875"/>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11" name="Rectangle 1009"/>
            <p:cNvSpPr>
              <a:spLocks noChangeArrowheads="1"/>
            </p:cNvSpPr>
            <p:nvPr/>
          </p:nvSpPr>
          <p:spPr bwMode="auto">
            <a:xfrm>
              <a:off x="7667625" y="2894013"/>
              <a:ext cx="136525" cy="174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12" name="Rectangle 1010"/>
            <p:cNvSpPr>
              <a:spLocks noChangeArrowheads="1"/>
            </p:cNvSpPr>
            <p:nvPr/>
          </p:nvSpPr>
          <p:spPr bwMode="auto">
            <a:xfrm>
              <a:off x="7667625" y="3595688"/>
              <a:ext cx="136525" cy="71437"/>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13" name="Freeform 1011"/>
            <p:cNvSpPr/>
            <p:nvPr/>
          </p:nvSpPr>
          <p:spPr bwMode="auto">
            <a:xfrm>
              <a:off x="7667625" y="2106613"/>
              <a:ext cx="136525" cy="155575"/>
            </a:xfrm>
            <a:custGeom>
              <a:avLst/>
              <a:gdLst>
                <a:gd name="T0" fmla="*/ 52 w 86"/>
                <a:gd name="T1" fmla="*/ 0 h 98"/>
                <a:gd name="T2" fmla="*/ 30 w 86"/>
                <a:gd name="T3" fmla="*/ 0 h 98"/>
                <a:gd name="T4" fmla="*/ 0 w 86"/>
                <a:gd name="T5" fmla="*/ 98 h 98"/>
                <a:gd name="T6" fmla="*/ 86 w 86"/>
                <a:gd name="T7" fmla="*/ 98 h 98"/>
                <a:gd name="T8" fmla="*/ 52 w 86"/>
                <a:gd name="T9" fmla="*/ 0 h 98"/>
              </a:gdLst>
              <a:ahLst/>
              <a:cxnLst>
                <a:cxn ang="0">
                  <a:pos x="T0" y="T1"/>
                </a:cxn>
                <a:cxn ang="0">
                  <a:pos x="T2" y="T3"/>
                </a:cxn>
                <a:cxn ang="0">
                  <a:pos x="T4" y="T5"/>
                </a:cxn>
                <a:cxn ang="0">
                  <a:pos x="T6" y="T7"/>
                </a:cxn>
                <a:cxn ang="0">
                  <a:pos x="T8" y="T9"/>
                </a:cxn>
              </a:cxnLst>
              <a:rect l="0" t="0" r="r" b="b"/>
              <a:pathLst>
                <a:path w="86" h="98">
                  <a:moveTo>
                    <a:pt x="52" y="0"/>
                  </a:moveTo>
                  <a:lnTo>
                    <a:pt x="30" y="0"/>
                  </a:lnTo>
                  <a:lnTo>
                    <a:pt x="0" y="98"/>
                  </a:lnTo>
                  <a:lnTo>
                    <a:pt x="86" y="98"/>
                  </a:lnTo>
                  <a:lnTo>
                    <a:pt x="52" y="0"/>
                  </a:lnTo>
                  <a:close/>
                </a:path>
              </a:pathLst>
            </a:custGeom>
            <a:solidFill>
              <a:srgbClr val="131A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Rectangle 1012"/>
            <p:cNvSpPr>
              <a:spLocks noChangeArrowheads="1"/>
            </p:cNvSpPr>
            <p:nvPr/>
          </p:nvSpPr>
          <p:spPr bwMode="auto">
            <a:xfrm>
              <a:off x="7726363" y="2071688"/>
              <a:ext cx="12700" cy="34925"/>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15" name="Rectangle 1013"/>
            <p:cNvSpPr>
              <a:spLocks noChangeArrowheads="1"/>
            </p:cNvSpPr>
            <p:nvPr/>
          </p:nvSpPr>
          <p:spPr bwMode="auto">
            <a:xfrm>
              <a:off x="7678738" y="3548063"/>
              <a:ext cx="107950" cy="476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16" name="Freeform 1014"/>
            <p:cNvSpPr/>
            <p:nvPr/>
          </p:nvSpPr>
          <p:spPr bwMode="auto">
            <a:xfrm>
              <a:off x="7667625" y="3017838"/>
              <a:ext cx="184150" cy="495300"/>
            </a:xfrm>
            <a:custGeom>
              <a:avLst/>
              <a:gdLst>
                <a:gd name="T0" fmla="*/ 27 w 31"/>
                <a:gd name="T1" fmla="*/ 0 h 83"/>
                <a:gd name="T2" fmla="*/ 27 w 31"/>
                <a:gd name="T3" fmla="*/ 77 h 83"/>
                <a:gd name="T4" fmla="*/ 27 w 31"/>
                <a:gd name="T5" fmla="*/ 78 h 83"/>
                <a:gd name="T6" fmla="*/ 25 w 31"/>
                <a:gd name="T7" fmla="*/ 79 h 83"/>
                <a:gd name="T8" fmla="*/ 0 w 31"/>
                <a:gd name="T9" fmla="*/ 79 h 83"/>
                <a:gd name="T10" fmla="*/ 0 w 31"/>
                <a:gd name="T11" fmla="*/ 83 h 83"/>
                <a:gd name="T12" fmla="*/ 25 w 31"/>
                <a:gd name="T13" fmla="*/ 83 h 83"/>
                <a:gd name="T14" fmla="*/ 29 w 31"/>
                <a:gd name="T15" fmla="*/ 81 h 83"/>
                <a:gd name="T16" fmla="*/ 31 w 31"/>
                <a:gd name="T17" fmla="*/ 77 h 83"/>
                <a:gd name="T18" fmla="*/ 31 w 31"/>
                <a:gd name="T19" fmla="*/ 0 h 83"/>
                <a:gd name="T20" fmla="*/ 27 w 31"/>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83">
                  <a:moveTo>
                    <a:pt x="27" y="0"/>
                  </a:moveTo>
                  <a:cubicBezTo>
                    <a:pt x="27" y="77"/>
                    <a:pt x="27" y="77"/>
                    <a:pt x="27" y="77"/>
                  </a:cubicBezTo>
                  <a:cubicBezTo>
                    <a:pt x="27" y="78"/>
                    <a:pt x="27" y="78"/>
                    <a:pt x="27" y="78"/>
                  </a:cubicBezTo>
                  <a:cubicBezTo>
                    <a:pt x="26" y="79"/>
                    <a:pt x="26" y="79"/>
                    <a:pt x="25" y="79"/>
                  </a:cubicBezTo>
                  <a:cubicBezTo>
                    <a:pt x="0" y="79"/>
                    <a:pt x="0" y="79"/>
                    <a:pt x="0" y="79"/>
                  </a:cubicBezTo>
                  <a:cubicBezTo>
                    <a:pt x="0" y="83"/>
                    <a:pt x="0" y="83"/>
                    <a:pt x="0" y="83"/>
                  </a:cubicBezTo>
                  <a:cubicBezTo>
                    <a:pt x="25" y="83"/>
                    <a:pt x="25" y="83"/>
                    <a:pt x="25" y="83"/>
                  </a:cubicBezTo>
                  <a:cubicBezTo>
                    <a:pt x="27" y="83"/>
                    <a:pt x="28" y="82"/>
                    <a:pt x="29" y="81"/>
                  </a:cubicBezTo>
                  <a:cubicBezTo>
                    <a:pt x="31" y="80"/>
                    <a:pt x="31" y="79"/>
                    <a:pt x="31" y="77"/>
                  </a:cubicBezTo>
                  <a:cubicBezTo>
                    <a:pt x="31" y="0"/>
                    <a:pt x="31" y="0"/>
                    <a:pt x="31" y="0"/>
                  </a:cubicBezTo>
                  <a:lnTo>
                    <a:pt x="27" y="0"/>
                  </a:lnTo>
                  <a:close/>
                </a:path>
              </a:pathLst>
            </a:custGeom>
            <a:solidFill>
              <a:srgbClr val="131A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18" name="文本框 1017"/>
          <p:cNvSpPr txBox="1"/>
          <p:nvPr/>
        </p:nvSpPr>
        <p:spPr>
          <a:xfrm>
            <a:off x="4519643" y="4820915"/>
            <a:ext cx="3152715" cy="769441"/>
          </a:xfrm>
          <a:prstGeom prst="rect">
            <a:avLst/>
          </a:prstGeom>
          <a:noFill/>
        </p:spPr>
        <p:txBody>
          <a:bodyPr wrap="square" rtlCol="0">
            <a:spAutoFit/>
          </a:bodyPr>
          <a:lstStyle>
            <a:defPPr>
              <a:defRPr lang="zh-CN"/>
            </a:defPPr>
            <a:lvl1pPr algn="dist">
              <a:defRPr sz="7200">
                <a:solidFill>
                  <a:srgbClr val="336E7B"/>
                </a:solidFill>
                <a:latin typeface="时尚中黑简体" panose="01010104010101010101" pitchFamily="2" charset="-122"/>
                <a:ea typeface="时尚中黑简体" panose="01010104010101010101" pitchFamily="2" charset="-122"/>
              </a:defRPr>
            </a:lvl1pPr>
          </a:lstStyle>
          <a:p>
            <a:r>
              <a:rPr lang="zh-CN" altLang="en-US" sz="4400" dirty="0"/>
              <a:t>招聘岗位</a:t>
            </a:r>
            <a:endParaRPr lang="zh-CN" altLang="en-US" sz="4400" dirty="0"/>
          </a:p>
        </p:txBody>
      </p:sp>
      <p:sp>
        <p:nvSpPr>
          <p:cNvPr id="1019" name="文本框 1018"/>
          <p:cNvSpPr txBox="1"/>
          <p:nvPr/>
        </p:nvSpPr>
        <p:spPr>
          <a:xfrm>
            <a:off x="4589665" y="5443404"/>
            <a:ext cx="3066305" cy="307777"/>
          </a:xfrm>
          <a:prstGeom prst="rect">
            <a:avLst/>
          </a:prstGeom>
          <a:noFill/>
        </p:spPr>
        <p:txBody>
          <a:bodyPr wrap="square" rtlCol="0">
            <a:spAutoFit/>
          </a:bodyPr>
          <a:lstStyle>
            <a:defPPr>
              <a:defRPr lang="zh-CN"/>
            </a:defPPr>
            <a:lvl1pPr algn="dist">
              <a:defRPr sz="2400">
                <a:solidFill>
                  <a:schemeClr val="accent3"/>
                </a:solidFill>
                <a:latin typeface="时尚中黑简体" panose="01010104010101010101" pitchFamily="2" charset="-122"/>
                <a:ea typeface="时尚中黑简体" panose="01010104010101010101" pitchFamily="2" charset="-122"/>
              </a:defRPr>
            </a:lvl1pPr>
          </a:lstStyle>
          <a:p>
            <a:r>
              <a:rPr lang="en-US" altLang="zh-CN" sz="1400" dirty="0"/>
              <a:t>Recruitment positions</a:t>
            </a:r>
            <a:endParaRPr lang="zh-CN" altLang="en-US" sz="1400" dirty="0"/>
          </a:p>
        </p:txBody>
      </p:sp>
    </p:spTree>
  </p:cSld>
  <p:clrMapOvr>
    <a:masterClrMapping/>
  </p:clrMapOvr>
  <p:transition spd="med">
    <p:pull/>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矩形 106"/>
          <p:cNvSpPr/>
          <p:nvPr/>
        </p:nvSpPr>
        <p:spPr>
          <a:xfrm>
            <a:off x="4079875" y="0"/>
            <a:ext cx="403225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组合 4"/>
          <p:cNvGrpSpPr/>
          <p:nvPr/>
        </p:nvGrpSpPr>
        <p:grpSpPr>
          <a:xfrm>
            <a:off x="4405086" y="6214204"/>
            <a:ext cx="3381829" cy="513566"/>
            <a:chOff x="5123542" y="5781822"/>
            <a:chExt cx="3381829" cy="513566"/>
          </a:xfrm>
        </p:grpSpPr>
        <p:sp>
          <p:nvSpPr>
            <p:cNvPr id="6" name="文本框 5"/>
            <p:cNvSpPr txBox="1"/>
            <p:nvPr/>
          </p:nvSpPr>
          <p:spPr>
            <a:xfrm>
              <a:off x="5123542" y="5781822"/>
              <a:ext cx="3381829" cy="387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1600">
                  <a:solidFill>
                    <a:schemeClr val="bg1"/>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solidFill>
                    <a:schemeClr val="tx1">
                      <a:lumMod val="65000"/>
                      <a:lumOff val="35000"/>
                    </a:schemeClr>
                  </a:solidFill>
                </a:rPr>
                <a:t>和我们一起开创大场面</a:t>
              </a:r>
              <a:endParaRPr lang="zh-CN" altLang="en-US" dirty="0">
                <a:solidFill>
                  <a:schemeClr val="tx1">
                    <a:lumMod val="65000"/>
                    <a:lumOff val="35000"/>
                  </a:schemeClr>
                </a:solidFill>
              </a:endParaRPr>
            </a:p>
          </p:txBody>
        </p:sp>
        <p:sp>
          <p:nvSpPr>
            <p:cNvPr id="7" name="文本框 6"/>
            <p:cNvSpPr txBox="1"/>
            <p:nvPr/>
          </p:nvSpPr>
          <p:spPr>
            <a:xfrm>
              <a:off x="5123542" y="6073789"/>
              <a:ext cx="3381829" cy="22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1600">
                  <a:solidFill>
                    <a:schemeClr val="bg1"/>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en-US" altLang="zh-CN" sz="700" dirty="0">
                  <a:solidFill>
                    <a:schemeClr val="accent3"/>
                  </a:solidFill>
                </a:rPr>
                <a:t>Be Part Of Something BIG</a:t>
              </a:r>
              <a:endParaRPr lang="zh-CN" altLang="en-US" sz="700" dirty="0">
                <a:solidFill>
                  <a:schemeClr val="accent3"/>
                </a:solidFill>
              </a:endParaRPr>
            </a:p>
          </p:txBody>
        </p:sp>
      </p:grpSp>
      <p:grpSp>
        <p:nvGrpSpPr>
          <p:cNvPr id="41" name="组合 40"/>
          <p:cNvGrpSpPr/>
          <p:nvPr/>
        </p:nvGrpSpPr>
        <p:grpSpPr>
          <a:xfrm>
            <a:off x="1153457" y="1549033"/>
            <a:ext cx="1768431" cy="2210538"/>
            <a:chOff x="2075768" y="2123126"/>
            <a:chExt cx="1535555" cy="1919443"/>
          </a:xfrm>
        </p:grpSpPr>
        <p:sp>
          <p:nvSpPr>
            <p:cNvPr id="12" name="Freeform 6"/>
            <p:cNvSpPr/>
            <p:nvPr/>
          </p:nvSpPr>
          <p:spPr bwMode="auto">
            <a:xfrm>
              <a:off x="2075768" y="3350406"/>
              <a:ext cx="1535555" cy="692163"/>
            </a:xfrm>
            <a:custGeom>
              <a:avLst/>
              <a:gdLst>
                <a:gd name="T0" fmla="*/ 196 w 196"/>
                <a:gd name="T1" fmla="*/ 88 h 88"/>
                <a:gd name="T2" fmla="*/ 0 w 196"/>
                <a:gd name="T3" fmla="*/ 88 h 88"/>
                <a:gd name="T4" fmla="*/ 98 w 196"/>
                <a:gd name="T5" fmla="*/ 0 h 88"/>
                <a:gd name="T6" fmla="*/ 196 w 196"/>
                <a:gd name="T7" fmla="*/ 88 h 88"/>
              </a:gdLst>
              <a:ahLst/>
              <a:cxnLst>
                <a:cxn ang="0">
                  <a:pos x="T0" y="T1"/>
                </a:cxn>
                <a:cxn ang="0">
                  <a:pos x="T2" y="T3"/>
                </a:cxn>
                <a:cxn ang="0">
                  <a:pos x="T4" y="T5"/>
                </a:cxn>
                <a:cxn ang="0">
                  <a:pos x="T6" y="T7"/>
                </a:cxn>
              </a:cxnLst>
              <a:rect l="0" t="0" r="r" b="b"/>
              <a:pathLst>
                <a:path w="196" h="88">
                  <a:moveTo>
                    <a:pt x="196" y="88"/>
                  </a:moveTo>
                  <a:cubicBezTo>
                    <a:pt x="0" y="88"/>
                    <a:pt x="0" y="88"/>
                    <a:pt x="0" y="88"/>
                  </a:cubicBezTo>
                  <a:cubicBezTo>
                    <a:pt x="5" y="38"/>
                    <a:pt x="47" y="0"/>
                    <a:pt x="98" y="0"/>
                  </a:cubicBezTo>
                  <a:cubicBezTo>
                    <a:pt x="149" y="0"/>
                    <a:pt x="191" y="38"/>
                    <a:pt x="196" y="88"/>
                  </a:cubicBezTo>
                  <a:close/>
                </a:path>
              </a:pathLst>
            </a:custGeom>
            <a:solidFill>
              <a:srgbClr val="F0D8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13" name="Freeform 7"/>
            <p:cNvSpPr/>
            <p:nvPr/>
          </p:nvSpPr>
          <p:spPr bwMode="auto">
            <a:xfrm>
              <a:off x="2075768" y="3350406"/>
              <a:ext cx="767777" cy="692163"/>
            </a:xfrm>
            <a:custGeom>
              <a:avLst/>
              <a:gdLst>
                <a:gd name="T0" fmla="*/ 98 w 98"/>
                <a:gd name="T1" fmla="*/ 88 h 88"/>
                <a:gd name="T2" fmla="*/ 0 w 98"/>
                <a:gd name="T3" fmla="*/ 88 h 88"/>
                <a:gd name="T4" fmla="*/ 98 w 98"/>
                <a:gd name="T5" fmla="*/ 0 h 88"/>
                <a:gd name="T6" fmla="*/ 98 w 98"/>
                <a:gd name="T7" fmla="*/ 88 h 88"/>
              </a:gdLst>
              <a:ahLst/>
              <a:cxnLst>
                <a:cxn ang="0">
                  <a:pos x="T0" y="T1"/>
                </a:cxn>
                <a:cxn ang="0">
                  <a:pos x="T2" y="T3"/>
                </a:cxn>
                <a:cxn ang="0">
                  <a:pos x="T4" y="T5"/>
                </a:cxn>
                <a:cxn ang="0">
                  <a:pos x="T6" y="T7"/>
                </a:cxn>
              </a:cxnLst>
              <a:rect l="0" t="0" r="r" b="b"/>
              <a:pathLst>
                <a:path w="98" h="88">
                  <a:moveTo>
                    <a:pt x="98" y="88"/>
                  </a:moveTo>
                  <a:cubicBezTo>
                    <a:pt x="0" y="88"/>
                    <a:pt x="0" y="88"/>
                    <a:pt x="0" y="88"/>
                  </a:cubicBezTo>
                  <a:cubicBezTo>
                    <a:pt x="5" y="38"/>
                    <a:pt x="47" y="0"/>
                    <a:pt x="98" y="0"/>
                  </a:cubicBezTo>
                  <a:lnTo>
                    <a:pt x="98" y="88"/>
                  </a:lnTo>
                  <a:close/>
                </a:path>
              </a:pathLst>
            </a:custGeom>
            <a:solidFill>
              <a:schemeClr val="accent4"/>
            </a:solidFill>
            <a:ln>
              <a:noFill/>
            </a:ln>
          </p:spPr>
          <p:txBody>
            <a:bodyPr vert="horz" wrap="square" lIns="91440" tIns="45720" rIns="91440" bIns="45720" numCol="1" anchor="t" anchorCtr="0" compatLnSpc="1"/>
            <a:lstStyle/>
            <a:p>
              <a:pPr algn="ctr"/>
              <a:endParaRPr lang="zh-CN" altLang="en-US"/>
            </a:p>
          </p:txBody>
        </p:sp>
        <p:sp>
          <p:nvSpPr>
            <p:cNvPr id="14" name="Oval 8"/>
            <p:cNvSpPr>
              <a:spLocks noChangeArrowheads="1"/>
            </p:cNvSpPr>
            <p:nvPr/>
          </p:nvSpPr>
          <p:spPr bwMode="auto">
            <a:xfrm>
              <a:off x="2421848" y="2123126"/>
              <a:ext cx="846301" cy="913190"/>
            </a:xfrm>
            <a:prstGeom prst="ellipse">
              <a:avLst/>
            </a:pr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15" name="Freeform 9"/>
            <p:cNvSpPr/>
            <p:nvPr/>
          </p:nvSpPr>
          <p:spPr bwMode="auto">
            <a:xfrm>
              <a:off x="2843545" y="2123126"/>
              <a:ext cx="424604" cy="913190"/>
            </a:xfrm>
            <a:custGeom>
              <a:avLst/>
              <a:gdLst>
                <a:gd name="T0" fmla="*/ 0 w 54"/>
                <a:gd name="T1" fmla="*/ 0 h 116"/>
                <a:gd name="T2" fmla="*/ 54 w 54"/>
                <a:gd name="T3" fmla="*/ 58 h 116"/>
                <a:gd name="T4" fmla="*/ 0 w 54"/>
                <a:gd name="T5" fmla="*/ 116 h 116"/>
                <a:gd name="T6" fmla="*/ 0 w 54"/>
                <a:gd name="T7" fmla="*/ 0 h 116"/>
              </a:gdLst>
              <a:ahLst/>
              <a:cxnLst>
                <a:cxn ang="0">
                  <a:pos x="T0" y="T1"/>
                </a:cxn>
                <a:cxn ang="0">
                  <a:pos x="T2" y="T3"/>
                </a:cxn>
                <a:cxn ang="0">
                  <a:pos x="T4" y="T5"/>
                </a:cxn>
                <a:cxn ang="0">
                  <a:pos x="T6" y="T7"/>
                </a:cxn>
              </a:cxnLst>
              <a:rect l="0" t="0" r="r" b="b"/>
              <a:pathLst>
                <a:path w="54" h="116">
                  <a:moveTo>
                    <a:pt x="0" y="0"/>
                  </a:moveTo>
                  <a:cubicBezTo>
                    <a:pt x="30" y="0"/>
                    <a:pt x="54" y="26"/>
                    <a:pt x="54" y="58"/>
                  </a:cubicBezTo>
                  <a:cubicBezTo>
                    <a:pt x="54" y="90"/>
                    <a:pt x="30" y="116"/>
                    <a:pt x="0" y="116"/>
                  </a:cubicBez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16" name="Freeform 10"/>
            <p:cNvSpPr/>
            <p:nvPr/>
          </p:nvSpPr>
          <p:spPr bwMode="auto">
            <a:xfrm>
              <a:off x="2718490" y="3152645"/>
              <a:ext cx="125056" cy="447870"/>
            </a:xfrm>
            <a:custGeom>
              <a:avLst/>
              <a:gdLst>
                <a:gd name="T0" fmla="*/ 16 w 16"/>
                <a:gd name="T1" fmla="*/ 57 h 57"/>
                <a:gd name="T2" fmla="*/ 0 w 16"/>
                <a:gd name="T3" fmla="*/ 41 h 57"/>
                <a:gd name="T4" fmla="*/ 0 w 16"/>
                <a:gd name="T5" fmla="*/ 0 h 57"/>
                <a:gd name="T6" fmla="*/ 16 w 16"/>
                <a:gd name="T7" fmla="*/ 0 h 57"/>
                <a:gd name="T8" fmla="*/ 16 w 16"/>
                <a:gd name="T9" fmla="*/ 57 h 57"/>
              </a:gdLst>
              <a:ahLst/>
              <a:cxnLst>
                <a:cxn ang="0">
                  <a:pos x="T0" y="T1"/>
                </a:cxn>
                <a:cxn ang="0">
                  <a:pos x="T2" y="T3"/>
                </a:cxn>
                <a:cxn ang="0">
                  <a:pos x="T4" y="T5"/>
                </a:cxn>
                <a:cxn ang="0">
                  <a:pos x="T6" y="T7"/>
                </a:cxn>
                <a:cxn ang="0">
                  <a:pos x="T8" y="T9"/>
                </a:cxn>
              </a:cxnLst>
              <a:rect l="0" t="0" r="r" b="b"/>
              <a:pathLst>
                <a:path w="16" h="57">
                  <a:moveTo>
                    <a:pt x="16" y="57"/>
                  </a:moveTo>
                  <a:cubicBezTo>
                    <a:pt x="7" y="57"/>
                    <a:pt x="0" y="50"/>
                    <a:pt x="0" y="41"/>
                  </a:cubicBezTo>
                  <a:cubicBezTo>
                    <a:pt x="0" y="0"/>
                    <a:pt x="0" y="0"/>
                    <a:pt x="0" y="0"/>
                  </a:cubicBezTo>
                  <a:cubicBezTo>
                    <a:pt x="16" y="0"/>
                    <a:pt x="16" y="0"/>
                    <a:pt x="16" y="0"/>
                  </a:cubicBezTo>
                  <a:cubicBezTo>
                    <a:pt x="16" y="19"/>
                    <a:pt x="16" y="38"/>
                    <a:pt x="16" y="57"/>
                  </a:cubicBezTo>
                  <a:close/>
                </a:path>
              </a:pathLst>
            </a:custGeom>
            <a:solidFill>
              <a:schemeClr val="accent3">
                <a:lumMod val="40000"/>
                <a:lumOff val="60000"/>
              </a:schemeClr>
            </a:solidFill>
            <a:ln>
              <a:noFill/>
            </a:ln>
          </p:spPr>
          <p:txBody>
            <a:bodyPr vert="horz" wrap="square" lIns="91440" tIns="45720" rIns="91440" bIns="45720" numCol="1" anchor="t" anchorCtr="0" compatLnSpc="1"/>
            <a:lstStyle/>
            <a:p>
              <a:pPr algn="ctr"/>
              <a:endParaRPr lang="zh-CN" altLang="en-US"/>
            </a:p>
          </p:txBody>
        </p:sp>
        <p:sp>
          <p:nvSpPr>
            <p:cNvPr id="17" name="Freeform 11"/>
            <p:cNvSpPr/>
            <p:nvPr/>
          </p:nvSpPr>
          <p:spPr bwMode="auto">
            <a:xfrm>
              <a:off x="2843545" y="3152645"/>
              <a:ext cx="125056" cy="447870"/>
            </a:xfrm>
            <a:custGeom>
              <a:avLst/>
              <a:gdLst>
                <a:gd name="T0" fmla="*/ 0 w 16"/>
                <a:gd name="T1" fmla="*/ 57 h 57"/>
                <a:gd name="T2" fmla="*/ 16 w 16"/>
                <a:gd name="T3" fmla="*/ 41 h 57"/>
                <a:gd name="T4" fmla="*/ 16 w 16"/>
                <a:gd name="T5" fmla="*/ 0 h 57"/>
                <a:gd name="T6" fmla="*/ 0 w 16"/>
                <a:gd name="T7" fmla="*/ 0 h 57"/>
                <a:gd name="T8" fmla="*/ 0 w 16"/>
                <a:gd name="T9" fmla="*/ 57 h 57"/>
              </a:gdLst>
              <a:ahLst/>
              <a:cxnLst>
                <a:cxn ang="0">
                  <a:pos x="T0" y="T1"/>
                </a:cxn>
                <a:cxn ang="0">
                  <a:pos x="T2" y="T3"/>
                </a:cxn>
                <a:cxn ang="0">
                  <a:pos x="T4" y="T5"/>
                </a:cxn>
                <a:cxn ang="0">
                  <a:pos x="T6" y="T7"/>
                </a:cxn>
                <a:cxn ang="0">
                  <a:pos x="T8" y="T9"/>
                </a:cxn>
              </a:cxnLst>
              <a:rect l="0" t="0" r="r" b="b"/>
              <a:pathLst>
                <a:path w="16" h="57">
                  <a:moveTo>
                    <a:pt x="0" y="57"/>
                  </a:moveTo>
                  <a:cubicBezTo>
                    <a:pt x="9" y="57"/>
                    <a:pt x="16" y="50"/>
                    <a:pt x="16" y="41"/>
                  </a:cubicBezTo>
                  <a:cubicBezTo>
                    <a:pt x="16" y="0"/>
                    <a:pt x="16" y="0"/>
                    <a:pt x="16" y="0"/>
                  </a:cubicBezTo>
                  <a:cubicBezTo>
                    <a:pt x="0" y="0"/>
                    <a:pt x="0" y="0"/>
                    <a:pt x="0" y="0"/>
                  </a:cubicBezTo>
                  <a:cubicBezTo>
                    <a:pt x="0" y="19"/>
                    <a:pt x="0" y="38"/>
                    <a:pt x="0" y="57"/>
                  </a:cubicBezTo>
                  <a:close/>
                </a:path>
              </a:pathLst>
            </a:custGeom>
            <a:solidFill>
              <a:srgbClr val="FDA5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18" name="Oval 12"/>
            <p:cNvSpPr>
              <a:spLocks noChangeArrowheads="1"/>
            </p:cNvSpPr>
            <p:nvPr/>
          </p:nvSpPr>
          <p:spPr bwMode="auto">
            <a:xfrm>
              <a:off x="2421848" y="2698959"/>
              <a:ext cx="148322" cy="148322"/>
            </a:xfrm>
            <a:prstGeom prst="ellipse">
              <a:avLst/>
            </a:pr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19" name="Oval 13"/>
            <p:cNvSpPr>
              <a:spLocks noChangeArrowheads="1"/>
            </p:cNvSpPr>
            <p:nvPr/>
          </p:nvSpPr>
          <p:spPr bwMode="auto">
            <a:xfrm>
              <a:off x="3119828" y="2698959"/>
              <a:ext cx="148322" cy="148322"/>
            </a:xfrm>
            <a:prstGeom prst="ellipse">
              <a:avLst/>
            </a:pr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20" name="Freeform 14"/>
            <p:cNvSpPr/>
            <p:nvPr/>
          </p:nvSpPr>
          <p:spPr bwMode="auto">
            <a:xfrm>
              <a:off x="2328784" y="2283079"/>
              <a:ext cx="1032429" cy="980080"/>
            </a:xfrm>
            <a:custGeom>
              <a:avLst/>
              <a:gdLst>
                <a:gd name="T0" fmla="*/ 66 w 132"/>
                <a:gd name="T1" fmla="*/ 0 h 125"/>
                <a:gd name="T2" fmla="*/ 66 w 132"/>
                <a:gd name="T3" fmla="*/ 125 h 125"/>
                <a:gd name="T4" fmla="*/ 66 w 132"/>
                <a:gd name="T5" fmla="*/ 0 h 125"/>
              </a:gdLst>
              <a:ahLst/>
              <a:cxnLst>
                <a:cxn ang="0">
                  <a:pos x="T0" y="T1"/>
                </a:cxn>
                <a:cxn ang="0">
                  <a:pos x="T2" y="T3"/>
                </a:cxn>
                <a:cxn ang="0">
                  <a:pos x="T4" y="T5"/>
                </a:cxn>
              </a:cxnLst>
              <a:rect l="0" t="0" r="r" b="b"/>
              <a:pathLst>
                <a:path w="132" h="125">
                  <a:moveTo>
                    <a:pt x="66" y="0"/>
                  </a:moveTo>
                  <a:cubicBezTo>
                    <a:pt x="132" y="0"/>
                    <a:pt x="119" y="125"/>
                    <a:pt x="66" y="125"/>
                  </a:cubicBezTo>
                  <a:cubicBezTo>
                    <a:pt x="13" y="125"/>
                    <a:pt x="0" y="0"/>
                    <a:pt x="66" y="0"/>
                  </a:cubicBezTo>
                  <a:close/>
                </a:path>
              </a:pathLst>
            </a:cu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21" name="Freeform 15"/>
            <p:cNvSpPr/>
            <p:nvPr/>
          </p:nvSpPr>
          <p:spPr bwMode="auto">
            <a:xfrm>
              <a:off x="2328784" y="2283079"/>
              <a:ext cx="578742" cy="980080"/>
            </a:xfrm>
            <a:custGeom>
              <a:avLst/>
              <a:gdLst>
                <a:gd name="T0" fmla="*/ 66 w 74"/>
                <a:gd name="T1" fmla="*/ 125 h 125"/>
                <a:gd name="T2" fmla="*/ 66 w 74"/>
                <a:gd name="T3" fmla="*/ 0 h 125"/>
                <a:gd name="T4" fmla="*/ 66 w 74"/>
                <a:gd name="T5" fmla="*/ 75 h 125"/>
                <a:gd name="T6" fmla="*/ 74 w 74"/>
                <a:gd name="T7" fmla="*/ 81 h 125"/>
                <a:gd name="T8" fmla="*/ 66 w 74"/>
                <a:gd name="T9" fmla="*/ 87 h 125"/>
                <a:gd name="T10" fmla="*/ 66 w 74"/>
                <a:gd name="T11" fmla="*/ 125 h 125"/>
              </a:gdLst>
              <a:ahLst/>
              <a:cxnLst>
                <a:cxn ang="0">
                  <a:pos x="T0" y="T1"/>
                </a:cxn>
                <a:cxn ang="0">
                  <a:pos x="T2" y="T3"/>
                </a:cxn>
                <a:cxn ang="0">
                  <a:pos x="T4" y="T5"/>
                </a:cxn>
                <a:cxn ang="0">
                  <a:pos x="T6" y="T7"/>
                </a:cxn>
                <a:cxn ang="0">
                  <a:pos x="T8" y="T9"/>
                </a:cxn>
                <a:cxn ang="0">
                  <a:pos x="T10" y="T11"/>
                </a:cxn>
              </a:cxnLst>
              <a:rect l="0" t="0" r="r" b="b"/>
              <a:pathLst>
                <a:path w="74" h="125">
                  <a:moveTo>
                    <a:pt x="66" y="125"/>
                  </a:moveTo>
                  <a:cubicBezTo>
                    <a:pt x="13" y="125"/>
                    <a:pt x="0" y="0"/>
                    <a:pt x="66" y="0"/>
                  </a:cubicBezTo>
                  <a:cubicBezTo>
                    <a:pt x="66" y="75"/>
                    <a:pt x="66" y="75"/>
                    <a:pt x="66" y="75"/>
                  </a:cubicBezTo>
                  <a:cubicBezTo>
                    <a:pt x="70" y="75"/>
                    <a:pt x="74" y="78"/>
                    <a:pt x="74" y="81"/>
                  </a:cubicBezTo>
                  <a:cubicBezTo>
                    <a:pt x="74" y="84"/>
                    <a:pt x="70" y="87"/>
                    <a:pt x="66" y="87"/>
                  </a:cubicBezTo>
                  <a:lnTo>
                    <a:pt x="66" y="125"/>
                  </a:lnTo>
                  <a:close/>
                </a:path>
              </a:pathLst>
            </a:custGeom>
            <a:solidFill>
              <a:schemeClr val="accent3">
                <a:lumMod val="40000"/>
                <a:lumOff val="60000"/>
              </a:schemeClr>
            </a:solidFill>
            <a:ln>
              <a:noFill/>
            </a:ln>
          </p:spPr>
          <p:txBody>
            <a:bodyPr vert="horz" wrap="square" lIns="91440" tIns="45720" rIns="91440" bIns="45720" numCol="1" anchor="t" anchorCtr="0" compatLnSpc="1"/>
            <a:lstStyle/>
            <a:p>
              <a:pPr algn="ctr"/>
              <a:endParaRPr lang="zh-CN" altLang="en-US"/>
            </a:p>
          </p:txBody>
        </p:sp>
        <p:sp>
          <p:nvSpPr>
            <p:cNvPr id="22" name="Freeform 16"/>
            <p:cNvSpPr/>
            <p:nvPr/>
          </p:nvSpPr>
          <p:spPr bwMode="auto">
            <a:xfrm>
              <a:off x="2686500" y="3045039"/>
              <a:ext cx="314091" cy="133779"/>
            </a:xfrm>
            <a:custGeom>
              <a:avLst/>
              <a:gdLst>
                <a:gd name="T0" fmla="*/ 40 w 40"/>
                <a:gd name="T1" fmla="*/ 0 h 17"/>
                <a:gd name="T2" fmla="*/ 20 w 40"/>
                <a:gd name="T3" fmla="*/ 17 h 17"/>
                <a:gd name="T4" fmla="*/ 0 w 40"/>
                <a:gd name="T5" fmla="*/ 0 h 17"/>
                <a:gd name="T6" fmla="*/ 40 w 40"/>
                <a:gd name="T7" fmla="*/ 0 h 17"/>
              </a:gdLst>
              <a:ahLst/>
              <a:cxnLst>
                <a:cxn ang="0">
                  <a:pos x="T0" y="T1"/>
                </a:cxn>
                <a:cxn ang="0">
                  <a:pos x="T2" y="T3"/>
                </a:cxn>
                <a:cxn ang="0">
                  <a:pos x="T4" y="T5"/>
                </a:cxn>
                <a:cxn ang="0">
                  <a:pos x="T6" y="T7"/>
                </a:cxn>
              </a:cxnLst>
              <a:rect l="0" t="0" r="r" b="b"/>
              <a:pathLst>
                <a:path w="40" h="17">
                  <a:moveTo>
                    <a:pt x="40" y="0"/>
                  </a:moveTo>
                  <a:cubicBezTo>
                    <a:pt x="38" y="10"/>
                    <a:pt x="29" y="17"/>
                    <a:pt x="20" y="17"/>
                  </a:cubicBezTo>
                  <a:cubicBezTo>
                    <a:pt x="10" y="17"/>
                    <a:pt x="2" y="10"/>
                    <a:pt x="0" y="0"/>
                  </a:cubicBez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23" name="Oval 17"/>
            <p:cNvSpPr>
              <a:spLocks noChangeArrowheads="1"/>
            </p:cNvSpPr>
            <p:nvPr/>
          </p:nvSpPr>
          <p:spPr bwMode="auto">
            <a:xfrm>
              <a:off x="2561444" y="2265629"/>
              <a:ext cx="564200" cy="276284"/>
            </a:xfrm>
            <a:prstGeom prst="ellipse">
              <a:avLst/>
            </a:pr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24" name="Freeform 18"/>
            <p:cNvSpPr/>
            <p:nvPr/>
          </p:nvSpPr>
          <p:spPr bwMode="auto">
            <a:xfrm>
              <a:off x="2843545" y="2265629"/>
              <a:ext cx="282101" cy="276284"/>
            </a:xfrm>
            <a:custGeom>
              <a:avLst/>
              <a:gdLst>
                <a:gd name="T0" fmla="*/ 0 w 36"/>
                <a:gd name="T1" fmla="*/ 0 h 35"/>
                <a:gd name="T2" fmla="*/ 36 w 36"/>
                <a:gd name="T3" fmla="*/ 18 h 35"/>
                <a:gd name="T4" fmla="*/ 0 w 36"/>
                <a:gd name="T5" fmla="*/ 35 h 35"/>
                <a:gd name="T6" fmla="*/ 0 w 36"/>
                <a:gd name="T7" fmla="*/ 0 h 35"/>
              </a:gdLst>
              <a:ahLst/>
              <a:cxnLst>
                <a:cxn ang="0">
                  <a:pos x="T0" y="T1"/>
                </a:cxn>
                <a:cxn ang="0">
                  <a:pos x="T2" y="T3"/>
                </a:cxn>
                <a:cxn ang="0">
                  <a:pos x="T4" y="T5"/>
                </a:cxn>
                <a:cxn ang="0">
                  <a:pos x="T6" y="T7"/>
                </a:cxn>
              </a:cxnLst>
              <a:rect l="0" t="0" r="r" b="b"/>
              <a:pathLst>
                <a:path w="36" h="35">
                  <a:moveTo>
                    <a:pt x="0" y="0"/>
                  </a:moveTo>
                  <a:cubicBezTo>
                    <a:pt x="20" y="0"/>
                    <a:pt x="36" y="8"/>
                    <a:pt x="36" y="18"/>
                  </a:cubicBezTo>
                  <a:cubicBezTo>
                    <a:pt x="36" y="27"/>
                    <a:pt x="20" y="35"/>
                    <a:pt x="0" y="35"/>
                  </a:cubicBezTo>
                  <a:lnTo>
                    <a:pt x="0" y="0"/>
                  </a:lnTo>
                  <a:close/>
                </a:path>
              </a:pathLst>
            </a:custGeom>
            <a:solidFill>
              <a:srgbClr val="4A4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grpSp>
      <p:sp>
        <p:nvSpPr>
          <p:cNvPr id="60" name="文本框 59"/>
          <p:cNvSpPr txBox="1"/>
          <p:nvPr/>
        </p:nvSpPr>
        <p:spPr>
          <a:xfrm>
            <a:off x="999817" y="3763856"/>
            <a:ext cx="2075710" cy="460375"/>
          </a:xfrm>
          <a:prstGeom prst="rect">
            <a:avLst/>
          </a:prstGeom>
          <a:noFill/>
        </p:spPr>
        <p:txBody>
          <a:bodyPr wrap="square" rtlCol="0">
            <a:spAutoFit/>
          </a:bodyPr>
          <a:lstStyle>
            <a:defPPr>
              <a:defRPr lang="zh-CN"/>
            </a:defPPr>
            <a:lvl1pPr algn="dist">
              <a:defRPr sz="4400">
                <a:solidFill>
                  <a:srgbClr val="336E7B"/>
                </a:solidFill>
                <a:latin typeface="时尚中黑简体" panose="01010104010101010101" pitchFamily="2" charset="-122"/>
                <a:ea typeface="时尚中黑简体" panose="01010104010101010101" pitchFamily="2" charset="-122"/>
              </a:defRPr>
            </a:lvl1pPr>
          </a:lstStyle>
          <a:p>
            <a:pPr algn="ctr"/>
            <a:r>
              <a:rPr lang="en-US" altLang="zh-CN" sz="2400" dirty="0"/>
              <a:t>Java</a:t>
            </a:r>
            <a:r>
              <a:rPr lang="zh-CN" altLang="en-US" sz="2400" dirty="0"/>
              <a:t>架构师</a:t>
            </a:r>
            <a:endParaRPr lang="zh-CN" altLang="en-US" sz="2400" dirty="0"/>
          </a:p>
        </p:txBody>
      </p:sp>
      <p:sp>
        <p:nvSpPr>
          <p:cNvPr id="67" name="文本框 66"/>
          <p:cNvSpPr txBox="1"/>
          <p:nvPr/>
        </p:nvSpPr>
        <p:spPr>
          <a:xfrm>
            <a:off x="536793" y="4508644"/>
            <a:ext cx="3001758" cy="1170305"/>
          </a:xfrm>
          <a:prstGeom prst="rect">
            <a:avLst/>
          </a:prstGeom>
          <a:noFill/>
        </p:spPr>
        <p:txBody>
          <a:bodyPr wrap="square" rtlCol="0">
            <a:spAutoFit/>
          </a:bodyPr>
          <a:lstStyle/>
          <a:p>
            <a:pPr algn="ctr">
              <a:lnSpc>
                <a:spcPct val="130000"/>
              </a:lnSpc>
            </a:pPr>
            <a:r>
              <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rPr>
              <a:t>框架、数据库熟练应用；整合项目流程，对项目架构设计及流程把控</a:t>
            </a:r>
            <a:endPar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endParaRPr>
          </a:p>
        </p:txBody>
      </p:sp>
      <p:grpSp>
        <p:nvGrpSpPr>
          <p:cNvPr id="101" name="组合 100"/>
          <p:cNvGrpSpPr/>
          <p:nvPr/>
        </p:nvGrpSpPr>
        <p:grpSpPr>
          <a:xfrm>
            <a:off x="5200070" y="1479644"/>
            <a:ext cx="1791860" cy="2279927"/>
            <a:chOff x="5683250" y="2984501"/>
            <a:chExt cx="833438" cy="1060450"/>
          </a:xfrm>
        </p:grpSpPr>
        <p:sp>
          <p:nvSpPr>
            <p:cNvPr id="48" name="Freeform 30"/>
            <p:cNvSpPr/>
            <p:nvPr/>
          </p:nvSpPr>
          <p:spPr bwMode="auto">
            <a:xfrm>
              <a:off x="6097588" y="3117851"/>
              <a:ext cx="295275" cy="858838"/>
            </a:xfrm>
            <a:custGeom>
              <a:avLst/>
              <a:gdLst>
                <a:gd name="T0" fmla="*/ 0 w 69"/>
                <a:gd name="T1" fmla="*/ 0 h 200"/>
                <a:gd name="T2" fmla="*/ 0 w 69"/>
                <a:gd name="T3" fmla="*/ 200 h 200"/>
                <a:gd name="T4" fmla="*/ 39 w 69"/>
                <a:gd name="T5" fmla="*/ 189 h 200"/>
                <a:gd name="T6" fmla="*/ 0 w 69"/>
                <a:gd name="T7" fmla="*/ 0 h 200"/>
              </a:gdLst>
              <a:ahLst/>
              <a:cxnLst>
                <a:cxn ang="0">
                  <a:pos x="T0" y="T1"/>
                </a:cxn>
                <a:cxn ang="0">
                  <a:pos x="T2" y="T3"/>
                </a:cxn>
                <a:cxn ang="0">
                  <a:pos x="T4" y="T5"/>
                </a:cxn>
                <a:cxn ang="0">
                  <a:pos x="T6" y="T7"/>
                </a:cxn>
              </a:cxnLst>
              <a:rect l="0" t="0" r="r" b="b"/>
              <a:pathLst>
                <a:path w="69" h="200">
                  <a:moveTo>
                    <a:pt x="0" y="0"/>
                  </a:moveTo>
                  <a:cubicBezTo>
                    <a:pt x="0" y="67"/>
                    <a:pt x="0" y="133"/>
                    <a:pt x="0" y="200"/>
                  </a:cubicBezTo>
                  <a:cubicBezTo>
                    <a:pt x="13" y="196"/>
                    <a:pt x="26" y="193"/>
                    <a:pt x="39" y="189"/>
                  </a:cubicBezTo>
                  <a:cubicBezTo>
                    <a:pt x="52" y="100"/>
                    <a:pt x="69" y="16"/>
                    <a:pt x="0" y="0"/>
                  </a:cubicBezTo>
                  <a:close/>
                </a:path>
              </a:pathLst>
            </a:custGeom>
            <a:solidFill>
              <a:srgbClr val="1F1B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49" name="Freeform 31"/>
            <p:cNvSpPr/>
            <p:nvPr/>
          </p:nvSpPr>
          <p:spPr bwMode="auto">
            <a:xfrm>
              <a:off x="5807075" y="3117851"/>
              <a:ext cx="290513" cy="858838"/>
            </a:xfrm>
            <a:custGeom>
              <a:avLst/>
              <a:gdLst>
                <a:gd name="T0" fmla="*/ 68 w 68"/>
                <a:gd name="T1" fmla="*/ 0 h 200"/>
                <a:gd name="T2" fmla="*/ 68 w 68"/>
                <a:gd name="T3" fmla="*/ 200 h 200"/>
                <a:gd name="T4" fmla="*/ 30 w 68"/>
                <a:gd name="T5" fmla="*/ 189 h 200"/>
                <a:gd name="T6" fmla="*/ 68 w 68"/>
                <a:gd name="T7" fmla="*/ 0 h 200"/>
              </a:gdLst>
              <a:ahLst/>
              <a:cxnLst>
                <a:cxn ang="0">
                  <a:pos x="T0" y="T1"/>
                </a:cxn>
                <a:cxn ang="0">
                  <a:pos x="T2" y="T3"/>
                </a:cxn>
                <a:cxn ang="0">
                  <a:pos x="T4" y="T5"/>
                </a:cxn>
                <a:cxn ang="0">
                  <a:pos x="T6" y="T7"/>
                </a:cxn>
              </a:cxnLst>
              <a:rect l="0" t="0" r="r" b="b"/>
              <a:pathLst>
                <a:path w="68" h="200">
                  <a:moveTo>
                    <a:pt x="68" y="0"/>
                  </a:moveTo>
                  <a:cubicBezTo>
                    <a:pt x="68" y="67"/>
                    <a:pt x="68" y="133"/>
                    <a:pt x="68" y="200"/>
                  </a:cubicBezTo>
                  <a:cubicBezTo>
                    <a:pt x="55" y="196"/>
                    <a:pt x="43" y="193"/>
                    <a:pt x="30" y="189"/>
                  </a:cubicBezTo>
                  <a:cubicBezTo>
                    <a:pt x="17" y="100"/>
                    <a:pt x="0" y="16"/>
                    <a:pt x="68" y="0"/>
                  </a:cubicBezTo>
                  <a:close/>
                </a:path>
              </a:pathLst>
            </a:custGeom>
            <a:solidFill>
              <a:srgbClr val="1F1B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0" name="Freeform 32"/>
            <p:cNvSpPr/>
            <p:nvPr/>
          </p:nvSpPr>
          <p:spPr bwMode="auto">
            <a:xfrm>
              <a:off x="6097588" y="3667126"/>
              <a:ext cx="419100" cy="377825"/>
            </a:xfrm>
            <a:custGeom>
              <a:avLst/>
              <a:gdLst>
                <a:gd name="T0" fmla="*/ 0 w 98"/>
                <a:gd name="T1" fmla="*/ 88 h 88"/>
                <a:gd name="T2" fmla="*/ 98 w 98"/>
                <a:gd name="T3" fmla="*/ 88 h 88"/>
                <a:gd name="T4" fmla="*/ 0 w 98"/>
                <a:gd name="T5" fmla="*/ 0 h 88"/>
                <a:gd name="T6" fmla="*/ 0 w 98"/>
                <a:gd name="T7" fmla="*/ 88 h 88"/>
              </a:gdLst>
              <a:ahLst/>
              <a:cxnLst>
                <a:cxn ang="0">
                  <a:pos x="T0" y="T1"/>
                </a:cxn>
                <a:cxn ang="0">
                  <a:pos x="T2" y="T3"/>
                </a:cxn>
                <a:cxn ang="0">
                  <a:pos x="T4" y="T5"/>
                </a:cxn>
                <a:cxn ang="0">
                  <a:pos x="T6" y="T7"/>
                </a:cxn>
              </a:cxnLst>
              <a:rect l="0" t="0" r="r" b="b"/>
              <a:pathLst>
                <a:path w="98" h="88">
                  <a:moveTo>
                    <a:pt x="0" y="88"/>
                  </a:moveTo>
                  <a:cubicBezTo>
                    <a:pt x="98" y="88"/>
                    <a:pt x="98" y="88"/>
                    <a:pt x="98" y="88"/>
                  </a:cubicBezTo>
                  <a:cubicBezTo>
                    <a:pt x="93" y="38"/>
                    <a:pt x="51" y="0"/>
                    <a:pt x="0" y="0"/>
                  </a:cubicBezTo>
                  <a:lnTo>
                    <a:pt x="0" y="88"/>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1" name="Freeform 33"/>
            <p:cNvSpPr/>
            <p:nvPr/>
          </p:nvSpPr>
          <p:spPr bwMode="auto">
            <a:xfrm>
              <a:off x="6097588" y="3667126"/>
              <a:ext cx="103188" cy="377825"/>
            </a:xfrm>
            <a:custGeom>
              <a:avLst/>
              <a:gdLst>
                <a:gd name="T0" fmla="*/ 0 w 24"/>
                <a:gd name="T1" fmla="*/ 88 h 88"/>
                <a:gd name="T2" fmla="*/ 24 w 24"/>
                <a:gd name="T3" fmla="*/ 88 h 88"/>
                <a:gd name="T4" fmla="*/ 17 w 24"/>
                <a:gd name="T5" fmla="*/ 1 h 88"/>
                <a:gd name="T6" fmla="*/ 0 w 24"/>
                <a:gd name="T7" fmla="*/ 0 h 88"/>
                <a:gd name="T8" fmla="*/ 0 w 24"/>
                <a:gd name="T9" fmla="*/ 88 h 88"/>
              </a:gdLst>
              <a:ahLst/>
              <a:cxnLst>
                <a:cxn ang="0">
                  <a:pos x="T0" y="T1"/>
                </a:cxn>
                <a:cxn ang="0">
                  <a:pos x="T2" y="T3"/>
                </a:cxn>
                <a:cxn ang="0">
                  <a:pos x="T4" y="T5"/>
                </a:cxn>
                <a:cxn ang="0">
                  <a:pos x="T6" y="T7"/>
                </a:cxn>
                <a:cxn ang="0">
                  <a:pos x="T8" y="T9"/>
                </a:cxn>
              </a:cxnLst>
              <a:rect l="0" t="0" r="r" b="b"/>
              <a:pathLst>
                <a:path w="24" h="88">
                  <a:moveTo>
                    <a:pt x="0" y="88"/>
                  </a:moveTo>
                  <a:cubicBezTo>
                    <a:pt x="24" y="88"/>
                    <a:pt x="24" y="88"/>
                    <a:pt x="24" y="88"/>
                  </a:cubicBezTo>
                  <a:cubicBezTo>
                    <a:pt x="17" y="1"/>
                    <a:pt x="17" y="1"/>
                    <a:pt x="17" y="1"/>
                  </a:cubicBezTo>
                  <a:cubicBezTo>
                    <a:pt x="11" y="0"/>
                    <a:pt x="6" y="0"/>
                    <a:pt x="0" y="0"/>
                  </a:cubicBezTo>
                  <a:lnTo>
                    <a:pt x="0" y="88"/>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2" name="Freeform 34"/>
            <p:cNvSpPr/>
            <p:nvPr/>
          </p:nvSpPr>
          <p:spPr bwMode="auto">
            <a:xfrm>
              <a:off x="5683250" y="3667126"/>
              <a:ext cx="414338" cy="377825"/>
            </a:xfrm>
            <a:custGeom>
              <a:avLst/>
              <a:gdLst>
                <a:gd name="T0" fmla="*/ 97 w 97"/>
                <a:gd name="T1" fmla="*/ 88 h 88"/>
                <a:gd name="T2" fmla="*/ 0 w 97"/>
                <a:gd name="T3" fmla="*/ 88 h 88"/>
                <a:gd name="T4" fmla="*/ 97 w 97"/>
                <a:gd name="T5" fmla="*/ 0 h 88"/>
                <a:gd name="T6" fmla="*/ 97 w 97"/>
                <a:gd name="T7" fmla="*/ 88 h 88"/>
              </a:gdLst>
              <a:ahLst/>
              <a:cxnLst>
                <a:cxn ang="0">
                  <a:pos x="T0" y="T1"/>
                </a:cxn>
                <a:cxn ang="0">
                  <a:pos x="T2" y="T3"/>
                </a:cxn>
                <a:cxn ang="0">
                  <a:pos x="T4" y="T5"/>
                </a:cxn>
                <a:cxn ang="0">
                  <a:pos x="T6" y="T7"/>
                </a:cxn>
              </a:cxnLst>
              <a:rect l="0" t="0" r="r" b="b"/>
              <a:pathLst>
                <a:path w="97" h="88">
                  <a:moveTo>
                    <a:pt x="97" y="88"/>
                  </a:moveTo>
                  <a:cubicBezTo>
                    <a:pt x="0" y="88"/>
                    <a:pt x="0" y="88"/>
                    <a:pt x="0" y="88"/>
                  </a:cubicBezTo>
                  <a:cubicBezTo>
                    <a:pt x="5" y="38"/>
                    <a:pt x="47" y="0"/>
                    <a:pt x="97" y="0"/>
                  </a:cubicBezTo>
                  <a:lnTo>
                    <a:pt x="97" y="88"/>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3" name="Freeform 35"/>
            <p:cNvSpPr/>
            <p:nvPr/>
          </p:nvSpPr>
          <p:spPr bwMode="auto">
            <a:xfrm>
              <a:off x="5999163" y="3667126"/>
              <a:ext cx="98425" cy="377825"/>
            </a:xfrm>
            <a:custGeom>
              <a:avLst/>
              <a:gdLst>
                <a:gd name="T0" fmla="*/ 23 w 23"/>
                <a:gd name="T1" fmla="*/ 88 h 88"/>
                <a:gd name="T2" fmla="*/ 0 w 23"/>
                <a:gd name="T3" fmla="*/ 88 h 88"/>
                <a:gd name="T4" fmla="*/ 7 w 23"/>
                <a:gd name="T5" fmla="*/ 1 h 88"/>
                <a:gd name="T6" fmla="*/ 23 w 23"/>
                <a:gd name="T7" fmla="*/ 0 h 88"/>
                <a:gd name="T8" fmla="*/ 23 w 23"/>
                <a:gd name="T9" fmla="*/ 88 h 88"/>
              </a:gdLst>
              <a:ahLst/>
              <a:cxnLst>
                <a:cxn ang="0">
                  <a:pos x="T0" y="T1"/>
                </a:cxn>
                <a:cxn ang="0">
                  <a:pos x="T2" y="T3"/>
                </a:cxn>
                <a:cxn ang="0">
                  <a:pos x="T4" y="T5"/>
                </a:cxn>
                <a:cxn ang="0">
                  <a:pos x="T6" y="T7"/>
                </a:cxn>
                <a:cxn ang="0">
                  <a:pos x="T8" y="T9"/>
                </a:cxn>
              </a:cxnLst>
              <a:rect l="0" t="0" r="r" b="b"/>
              <a:pathLst>
                <a:path w="23" h="88">
                  <a:moveTo>
                    <a:pt x="23" y="88"/>
                  </a:moveTo>
                  <a:cubicBezTo>
                    <a:pt x="0" y="88"/>
                    <a:pt x="0" y="88"/>
                    <a:pt x="0" y="88"/>
                  </a:cubicBezTo>
                  <a:cubicBezTo>
                    <a:pt x="7" y="1"/>
                    <a:pt x="7" y="1"/>
                    <a:pt x="7" y="1"/>
                  </a:cubicBezTo>
                  <a:cubicBezTo>
                    <a:pt x="12" y="0"/>
                    <a:pt x="18" y="0"/>
                    <a:pt x="23" y="0"/>
                  </a:cubicBezTo>
                  <a:lnTo>
                    <a:pt x="23" y="88"/>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4" name="Freeform 36"/>
            <p:cNvSpPr/>
            <p:nvPr/>
          </p:nvSpPr>
          <p:spPr bwMode="auto">
            <a:xfrm>
              <a:off x="6029325" y="3559176"/>
              <a:ext cx="68263" cy="244475"/>
            </a:xfrm>
            <a:custGeom>
              <a:avLst/>
              <a:gdLst>
                <a:gd name="T0" fmla="*/ 0 w 16"/>
                <a:gd name="T1" fmla="*/ 0 h 57"/>
                <a:gd name="T2" fmla="*/ 16 w 16"/>
                <a:gd name="T3" fmla="*/ 0 h 57"/>
                <a:gd name="T4" fmla="*/ 16 w 16"/>
                <a:gd name="T5" fmla="*/ 25 h 57"/>
                <a:gd name="T6" fmla="*/ 16 w 16"/>
                <a:gd name="T7" fmla="*/ 41 h 57"/>
                <a:gd name="T8" fmla="*/ 16 w 16"/>
                <a:gd name="T9" fmla="*/ 57 h 57"/>
                <a:gd name="T10" fmla="*/ 0 w 16"/>
                <a:gd name="T11" fmla="*/ 41 h 57"/>
                <a:gd name="T12" fmla="*/ 0 w 16"/>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6" h="57">
                  <a:moveTo>
                    <a:pt x="0" y="0"/>
                  </a:moveTo>
                  <a:cubicBezTo>
                    <a:pt x="16" y="0"/>
                    <a:pt x="16" y="0"/>
                    <a:pt x="16" y="0"/>
                  </a:cubicBezTo>
                  <a:cubicBezTo>
                    <a:pt x="16" y="25"/>
                    <a:pt x="16" y="25"/>
                    <a:pt x="16" y="25"/>
                  </a:cubicBezTo>
                  <a:cubicBezTo>
                    <a:pt x="16" y="41"/>
                    <a:pt x="16" y="41"/>
                    <a:pt x="16" y="41"/>
                  </a:cubicBezTo>
                  <a:cubicBezTo>
                    <a:pt x="16" y="57"/>
                    <a:pt x="16" y="57"/>
                    <a:pt x="16" y="57"/>
                  </a:cubicBezTo>
                  <a:cubicBezTo>
                    <a:pt x="7" y="57"/>
                    <a:pt x="0" y="50"/>
                    <a:pt x="0" y="41"/>
                  </a:cubicBezTo>
                  <a:lnTo>
                    <a:pt x="0" y="0"/>
                  </a:lnTo>
                  <a:close/>
                </a:path>
              </a:pathLst>
            </a:custGeom>
            <a:solidFill>
              <a:srgbClr val="E086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5" name="Freeform 37"/>
            <p:cNvSpPr/>
            <p:nvPr/>
          </p:nvSpPr>
          <p:spPr bwMode="auto">
            <a:xfrm>
              <a:off x="6097588" y="3559176"/>
              <a:ext cx="73025" cy="244475"/>
            </a:xfrm>
            <a:custGeom>
              <a:avLst/>
              <a:gdLst>
                <a:gd name="T0" fmla="*/ 0 w 17"/>
                <a:gd name="T1" fmla="*/ 0 h 57"/>
                <a:gd name="T2" fmla="*/ 17 w 17"/>
                <a:gd name="T3" fmla="*/ 0 h 57"/>
                <a:gd name="T4" fmla="*/ 17 w 17"/>
                <a:gd name="T5" fmla="*/ 41 h 57"/>
                <a:gd name="T6" fmla="*/ 0 w 17"/>
                <a:gd name="T7" fmla="*/ 57 h 57"/>
                <a:gd name="T8" fmla="*/ 0 w 17"/>
                <a:gd name="T9" fmla="*/ 41 h 57"/>
                <a:gd name="T10" fmla="*/ 0 w 17"/>
                <a:gd name="T11" fmla="*/ 25 h 57"/>
                <a:gd name="T12" fmla="*/ 0 w 17"/>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7" h="57">
                  <a:moveTo>
                    <a:pt x="0" y="0"/>
                  </a:moveTo>
                  <a:cubicBezTo>
                    <a:pt x="17" y="0"/>
                    <a:pt x="17" y="0"/>
                    <a:pt x="17" y="0"/>
                  </a:cubicBezTo>
                  <a:cubicBezTo>
                    <a:pt x="17" y="41"/>
                    <a:pt x="17" y="41"/>
                    <a:pt x="17" y="41"/>
                  </a:cubicBezTo>
                  <a:cubicBezTo>
                    <a:pt x="17" y="50"/>
                    <a:pt x="9" y="57"/>
                    <a:pt x="0" y="57"/>
                  </a:cubicBezTo>
                  <a:cubicBezTo>
                    <a:pt x="0" y="41"/>
                    <a:pt x="0" y="41"/>
                    <a:pt x="0" y="41"/>
                  </a:cubicBezTo>
                  <a:cubicBezTo>
                    <a:pt x="0" y="25"/>
                    <a:pt x="0" y="25"/>
                    <a:pt x="0" y="25"/>
                  </a:cubicBezTo>
                  <a:lnTo>
                    <a:pt x="0" y="0"/>
                  </a:lnTo>
                  <a:close/>
                </a:path>
              </a:pathLst>
            </a:custGeom>
            <a:solidFill>
              <a:srgbClr val="FDA5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6" name="Oval 38"/>
            <p:cNvSpPr>
              <a:spLocks noChangeArrowheads="1"/>
            </p:cNvSpPr>
            <p:nvPr/>
          </p:nvSpPr>
          <p:spPr bwMode="auto">
            <a:xfrm>
              <a:off x="5867400" y="3311526"/>
              <a:ext cx="85725" cy="80963"/>
            </a:xfrm>
            <a:prstGeom prst="ellipse">
              <a:avLst/>
            </a:pr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7" name="Oval 39"/>
            <p:cNvSpPr>
              <a:spLocks noChangeArrowheads="1"/>
            </p:cNvSpPr>
            <p:nvPr/>
          </p:nvSpPr>
          <p:spPr bwMode="auto">
            <a:xfrm>
              <a:off x="6248400" y="3311526"/>
              <a:ext cx="85725" cy="80963"/>
            </a:xfrm>
            <a:prstGeom prst="ellipse">
              <a:avLst/>
            </a:pr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8" name="Freeform 40"/>
            <p:cNvSpPr/>
            <p:nvPr/>
          </p:nvSpPr>
          <p:spPr bwMode="auto">
            <a:xfrm>
              <a:off x="5816600" y="3084513"/>
              <a:ext cx="568325" cy="534988"/>
            </a:xfrm>
            <a:custGeom>
              <a:avLst/>
              <a:gdLst>
                <a:gd name="T0" fmla="*/ 66 w 133"/>
                <a:gd name="T1" fmla="*/ 0 h 125"/>
                <a:gd name="T2" fmla="*/ 66 w 133"/>
                <a:gd name="T3" fmla="*/ 125 h 125"/>
                <a:gd name="T4" fmla="*/ 66 w 133"/>
                <a:gd name="T5" fmla="*/ 0 h 125"/>
              </a:gdLst>
              <a:ahLst/>
              <a:cxnLst>
                <a:cxn ang="0">
                  <a:pos x="T0" y="T1"/>
                </a:cxn>
                <a:cxn ang="0">
                  <a:pos x="T2" y="T3"/>
                </a:cxn>
                <a:cxn ang="0">
                  <a:pos x="T4" y="T5"/>
                </a:cxn>
              </a:cxnLst>
              <a:rect l="0" t="0" r="r" b="b"/>
              <a:pathLst>
                <a:path w="133" h="125">
                  <a:moveTo>
                    <a:pt x="66" y="0"/>
                  </a:moveTo>
                  <a:cubicBezTo>
                    <a:pt x="133" y="0"/>
                    <a:pt x="119" y="125"/>
                    <a:pt x="66" y="125"/>
                  </a:cubicBezTo>
                  <a:cubicBezTo>
                    <a:pt x="14" y="125"/>
                    <a:pt x="0" y="0"/>
                    <a:pt x="66" y="0"/>
                  </a:cubicBezTo>
                  <a:close/>
                </a:path>
              </a:pathLst>
            </a:cu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62" name="Freeform 41"/>
            <p:cNvSpPr/>
            <p:nvPr/>
          </p:nvSpPr>
          <p:spPr bwMode="auto">
            <a:xfrm>
              <a:off x="5816600" y="3084513"/>
              <a:ext cx="315913" cy="534988"/>
            </a:xfrm>
            <a:custGeom>
              <a:avLst/>
              <a:gdLst>
                <a:gd name="T0" fmla="*/ 66 w 74"/>
                <a:gd name="T1" fmla="*/ 125 h 125"/>
                <a:gd name="T2" fmla="*/ 66 w 74"/>
                <a:gd name="T3" fmla="*/ 0 h 125"/>
                <a:gd name="T4" fmla="*/ 66 w 74"/>
                <a:gd name="T5" fmla="*/ 75 h 125"/>
                <a:gd name="T6" fmla="*/ 74 w 74"/>
                <a:gd name="T7" fmla="*/ 81 h 125"/>
                <a:gd name="T8" fmla="*/ 66 w 74"/>
                <a:gd name="T9" fmla="*/ 87 h 125"/>
                <a:gd name="T10" fmla="*/ 66 w 74"/>
                <a:gd name="T11" fmla="*/ 125 h 125"/>
              </a:gdLst>
              <a:ahLst/>
              <a:cxnLst>
                <a:cxn ang="0">
                  <a:pos x="T0" y="T1"/>
                </a:cxn>
                <a:cxn ang="0">
                  <a:pos x="T2" y="T3"/>
                </a:cxn>
                <a:cxn ang="0">
                  <a:pos x="T4" y="T5"/>
                </a:cxn>
                <a:cxn ang="0">
                  <a:pos x="T6" y="T7"/>
                </a:cxn>
                <a:cxn ang="0">
                  <a:pos x="T8" y="T9"/>
                </a:cxn>
                <a:cxn ang="0">
                  <a:pos x="T10" y="T11"/>
                </a:cxn>
              </a:cxnLst>
              <a:rect l="0" t="0" r="r" b="b"/>
              <a:pathLst>
                <a:path w="74" h="125">
                  <a:moveTo>
                    <a:pt x="66" y="125"/>
                  </a:moveTo>
                  <a:cubicBezTo>
                    <a:pt x="14" y="125"/>
                    <a:pt x="0" y="0"/>
                    <a:pt x="66" y="0"/>
                  </a:cubicBezTo>
                  <a:cubicBezTo>
                    <a:pt x="66" y="75"/>
                    <a:pt x="66" y="75"/>
                    <a:pt x="66" y="75"/>
                  </a:cubicBezTo>
                  <a:cubicBezTo>
                    <a:pt x="71" y="75"/>
                    <a:pt x="74" y="78"/>
                    <a:pt x="74" y="81"/>
                  </a:cubicBezTo>
                  <a:cubicBezTo>
                    <a:pt x="74" y="84"/>
                    <a:pt x="71" y="87"/>
                    <a:pt x="66" y="87"/>
                  </a:cubicBezTo>
                  <a:lnTo>
                    <a:pt x="66" y="125"/>
                  </a:lnTo>
                  <a:close/>
                </a:path>
              </a:pathLst>
            </a:custGeom>
            <a:solidFill>
              <a:srgbClr val="FDA5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63" name="Freeform 42"/>
            <p:cNvSpPr/>
            <p:nvPr/>
          </p:nvSpPr>
          <p:spPr bwMode="auto">
            <a:xfrm>
              <a:off x="6153150" y="3289301"/>
              <a:ext cx="107950" cy="26988"/>
            </a:xfrm>
            <a:custGeom>
              <a:avLst/>
              <a:gdLst>
                <a:gd name="T0" fmla="*/ 2 w 25"/>
                <a:gd name="T1" fmla="*/ 5 h 6"/>
                <a:gd name="T2" fmla="*/ 16 w 25"/>
                <a:gd name="T3" fmla="*/ 4 h 6"/>
                <a:gd name="T4" fmla="*/ 25 w 25"/>
                <a:gd name="T5" fmla="*/ 6 h 6"/>
                <a:gd name="T6" fmla="*/ 16 w 25"/>
                <a:gd name="T7" fmla="*/ 1 h 6"/>
                <a:gd name="T8" fmla="*/ 2 w 25"/>
                <a:gd name="T9" fmla="*/ 0 h 6"/>
                <a:gd name="T10" fmla="*/ 0 w 25"/>
                <a:gd name="T11" fmla="*/ 3 h 6"/>
                <a:gd name="T12" fmla="*/ 0 w 25"/>
                <a:gd name="T13" fmla="*/ 3 h 6"/>
                <a:gd name="T14" fmla="*/ 2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2" y="5"/>
                  </a:moveTo>
                  <a:cubicBezTo>
                    <a:pt x="4" y="5"/>
                    <a:pt x="11" y="4"/>
                    <a:pt x="16" y="4"/>
                  </a:cubicBezTo>
                  <a:cubicBezTo>
                    <a:pt x="21" y="5"/>
                    <a:pt x="25" y="6"/>
                    <a:pt x="25" y="6"/>
                  </a:cubicBezTo>
                  <a:cubicBezTo>
                    <a:pt x="25" y="6"/>
                    <a:pt x="17" y="2"/>
                    <a:pt x="16" y="1"/>
                  </a:cubicBezTo>
                  <a:cubicBezTo>
                    <a:pt x="11" y="1"/>
                    <a:pt x="4" y="0"/>
                    <a:pt x="2" y="0"/>
                  </a:cubicBezTo>
                  <a:cubicBezTo>
                    <a:pt x="1" y="0"/>
                    <a:pt x="0" y="1"/>
                    <a:pt x="0" y="3"/>
                  </a:cubicBezTo>
                  <a:cubicBezTo>
                    <a:pt x="0" y="3"/>
                    <a:pt x="0" y="3"/>
                    <a:pt x="0" y="3"/>
                  </a:cubicBezTo>
                  <a:cubicBezTo>
                    <a:pt x="0" y="4"/>
                    <a:pt x="1" y="5"/>
                    <a:pt x="2" y="5"/>
                  </a:cubicBezTo>
                  <a:close/>
                </a:path>
              </a:pathLst>
            </a:custGeom>
            <a:solidFill>
              <a:srgbClr val="3830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68" name="Freeform 43"/>
            <p:cNvSpPr/>
            <p:nvPr/>
          </p:nvSpPr>
          <p:spPr bwMode="auto">
            <a:xfrm>
              <a:off x="5940425" y="3289301"/>
              <a:ext cx="106363" cy="26988"/>
            </a:xfrm>
            <a:custGeom>
              <a:avLst/>
              <a:gdLst>
                <a:gd name="T0" fmla="*/ 22 w 25"/>
                <a:gd name="T1" fmla="*/ 5 h 6"/>
                <a:gd name="T2" fmla="*/ 9 w 25"/>
                <a:gd name="T3" fmla="*/ 4 h 6"/>
                <a:gd name="T4" fmla="*/ 0 w 25"/>
                <a:gd name="T5" fmla="*/ 6 h 6"/>
                <a:gd name="T6" fmla="*/ 9 w 25"/>
                <a:gd name="T7" fmla="*/ 1 h 6"/>
                <a:gd name="T8" fmla="*/ 22 w 25"/>
                <a:gd name="T9" fmla="*/ 0 h 6"/>
                <a:gd name="T10" fmla="*/ 25 w 25"/>
                <a:gd name="T11" fmla="*/ 3 h 6"/>
                <a:gd name="T12" fmla="*/ 25 w 25"/>
                <a:gd name="T13" fmla="*/ 3 h 6"/>
                <a:gd name="T14" fmla="*/ 22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22" y="5"/>
                  </a:moveTo>
                  <a:cubicBezTo>
                    <a:pt x="21" y="5"/>
                    <a:pt x="14" y="4"/>
                    <a:pt x="9" y="4"/>
                  </a:cubicBezTo>
                  <a:cubicBezTo>
                    <a:pt x="4" y="5"/>
                    <a:pt x="0" y="6"/>
                    <a:pt x="0" y="6"/>
                  </a:cubicBezTo>
                  <a:cubicBezTo>
                    <a:pt x="0" y="6"/>
                    <a:pt x="7" y="2"/>
                    <a:pt x="9" y="1"/>
                  </a:cubicBezTo>
                  <a:cubicBezTo>
                    <a:pt x="14" y="1"/>
                    <a:pt x="21" y="0"/>
                    <a:pt x="22" y="0"/>
                  </a:cubicBezTo>
                  <a:cubicBezTo>
                    <a:pt x="24" y="0"/>
                    <a:pt x="25" y="1"/>
                    <a:pt x="25" y="3"/>
                  </a:cubicBezTo>
                  <a:cubicBezTo>
                    <a:pt x="25" y="3"/>
                    <a:pt x="25" y="3"/>
                    <a:pt x="25" y="3"/>
                  </a:cubicBezTo>
                  <a:cubicBezTo>
                    <a:pt x="25" y="4"/>
                    <a:pt x="24" y="5"/>
                    <a:pt x="22" y="5"/>
                  </a:cubicBezTo>
                  <a:close/>
                </a:path>
              </a:pathLst>
            </a:custGeom>
            <a:solidFill>
              <a:srgbClr val="3830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69" name="Freeform 44"/>
            <p:cNvSpPr/>
            <p:nvPr/>
          </p:nvSpPr>
          <p:spPr bwMode="auto">
            <a:xfrm>
              <a:off x="6180138" y="3344863"/>
              <a:ext cx="58738" cy="22225"/>
            </a:xfrm>
            <a:custGeom>
              <a:avLst/>
              <a:gdLst>
                <a:gd name="T0" fmla="*/ 5 w 14"/>
                <a:gd name="T1" fmla="*/ 5 h 5"/>
                <a:gd name="T2" fmla="*/ 5 w 14"/>
                <a:gd name="T3" fmla="*/ 0 h 5"/>
                <a:gd name="T4" fmla="*/ 8 w 14"/>
                <a:gd name="T5" fmla="*/ 1 h 5"/>
                <a:gd name="T6" fmla="*/ 14 w 14"/>
                <a:gd name="T7" fmla="*/ 2 h 5"/>
                <a:gd name="T8" fmla="*/ 8 w 14"/>
                <a:gd name="T9" fmla="*/ 4 h 5"/>
                <a:gd name="T10" fmla="*/ 5 w 14"/>
                <a:gd name="T11" fmla="*/ 5 h 5"/>
              </a:gdLst>
              <a:ahLst/>
              <a:cxnLst>
                <a:cxn ang="0">
                  <a:pos x="T0" y="T1"/>
                </a:cxn>
                <a:cxn ang="0">
                  <a:pos x="T2" y="T3"/>
                </a:cxn>
                <a:cxn ang="0">
                  <a:pos x="T4" y="T5"/>
                </a:cxn>
                <a:cxn ang="0">
                  <a:pos x="T6" y="T7"/>
                </a:cxn>
                <a:cxn ang="0">
                  <a:pos x="T8" y="T9"/>
                </a:cxn>
                <a:cxn ang="0">
                  <a:pos x="T10" y="T11"/>
                </a:cxn>
              </a:cxnLst>
              <a:rect l="0" t="0" r="r" b="b"/>
              <a:pathLst>
                <a:path w="14" h="5">
                  <a:moveTo>
                    <a:pt x="5" y="5"/>
                  </a:moveTo>
                  <a:cubicBezTo>
                    <a:pt x="0" y="5"/>
                    <a:pt x="0" y="0"/>
                    <a:pt x="5" y="0"/>
                  </a:cubicBezTo>
                  <a:cubicBezTo>
                    <a:pt x="6" y="0"/>
                    <a:pt x="7" y="0"/>
                    <a:pt x="8" y="1"/>
                  </a:cubicBezTo>
                  <a:cubicBezTo>
                    <a:pt x="14" y="2"/>
                    <a:pt x="14" y="2"/>
                    <a:pt x="14" y="2"/>
                  </a:cubicBezTo>
                  <a:cubicBezTo>
                    <a:pt x="8" y="4"/>
                    <a:pt x="8" y="4"/>
                    <a:pt x="8" y="4"/>
                  </a:cubicBezTo>
                  <a:cubicBezTo>
                    <a:pt x="7" y="4"/>
                    <a:pt x="6" y="5"/>
                    <a:pt x="5" y="5"/>
                  </a:cubicBez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0" name="Freeform 45"/>
            <p:cNvSpPr/>
            <p:nvPr/>
          </p:nvSpPr>
          <p:spPr bwMode="auto">
            <a:xfrm>
              <a:off x="6011863" y="3500438"/>
              <a:ext cx="85725" cy="68263"/>
            </a:xfrm>
            <a:custGeom>
              <a:avLst/>
              <a:gdLst>
                <a:gd name="T0" fmla="*/ 0 w 20"/>
                <a:gd name="T1" fmla="*/ 0 h 16"/>
                <a:gd name="T2" fmla="*/ 20 w 20"/>
                <a:gd name="T3" fmla="*/ 16 h 16"/>
                <a:gd name="T4" fmla="*/ 20 w 20"/>
                <a:gd name="T5" fmla="*/ 0 h 16"/>
                <a:gd name="T6" fmla="*/ 0 w 20"/>
                <a:gd name="T7" fmla="*/ 0 h 16"/>
              </a:gdLst>
              <a:ahLst/>
              <a:cxnLst>
                <a:cxn ang="0">
                  <a:pos x="T0" y="T1"/>
                </a:cxn>
                <a:cxn ang="0">
                  <a:pos x="T2" y="T3"/>
                </a:cxn>
                <a:cxn ang="0">
                  <a:pos x="T4" y="T5"/>
                </a:cxn>
                <a:cxn ang="0">
                  <a:pos x="T6" y="T7"/>
                </a:cxn>
              </a:cxnLst>
              <a:rect l="0" t="0" r="r" b="b"/>
              <a:pathLst>
                <a:path w="20" h="16">
                  <a:moveTo>
                    <a:pt x="0" y="0"/>
                  </a:moveTo>
                  <a:cubicBezTo>
                    <a:pt x="3" y="9"/>
                    <a:pt x="11" y="16"/>
                    <a:pt x="20" y="16"/>
                  </a:cubicBezTo>
                  <a:cubicBezTo>
                    <a:pt x="20" y="0"/>
                    <a:pt x="20" y="0"/>
                    <a:pt x="20" y="0"/>
                  </a:cubicBezTo>
                  <a:lnTo>
                    <a:pt x="0" y="0"/>
                  </a:lnTo>
                  <a:close/>
                </a:path>
              </a:pathLst>
            </a:custGeom>
            <a:solidFill>
              <a:srgbClr val="E067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1" name="Freeform 46"/>
            <p:cNvSpPr/>
            <p:nvPr/>
          </p:nvSpPr>
          <p:spPr bwMode="auto">
            <a:xfrm>
              <a:off x="6097588" y="3500438"/>
              <a:ext cx="90488" cy="68263"/>
            </a:xfrm>
            <a:custGeom>
              <a:avLst/>
              <a:gdLst>
                <a:gd name="T0" fmla="*/ 21 w 21"/>
                <a:gd name="T1" fmla="*/ 0 h 16"/>
                <a:gd name="T2" fmla="*/ 0 w 21"/>
                <a:gd name="T3" fmla="*/ 16 h 16"/>
                <a:gd name="T4" fmla="*/ 0 w 21"/>
                <a:gd name="T5" fmla="*/ 0 h 16"/>
                <a:gd name="T6" fmla="*/ 21 w 21"/>
                <a:gd name="T7" fmla="*/ 0 h 16"/>
              </a:gdLst>
              <a:ahLst/>
              <a:cxnLst>
                <a:cxn ang="0">
                  <a:pos x="T0" y="T1"/>
                </a:cxn>
                <a:cxn ang="0">
                  <a:pos x="T2" y="T3"/>
                </a:cxn>
                <a:cxn ang="0">
                  <a:pos x="T4" y="T5"/>
                </a:cxn>
                <a:cxn ang="0">
                  <a:pos x="T6" y="T7"/>
                </a:cxn>
              </a:cxnLst>
              <a:rect l="0" t="0" r="r" b="b"/>
              <a:pathLst>
                <a:path w="21" h="16">
                  <a:moveTo>
                    <a:pt x="21" y="0"/>
                  </a:moveTo>
                  <a:cubicBezTo>
                    <a:pt x="18" y="9"/>
                    <a:pt x="10" y="16"/>
                    <a:pt x="0" y="16"/>
                  </a:cubicBezTo>
                  <a:cubicBezTo>
                    <a:pt x="0" y="0"/>
                    <a:pt x="0" y="0"/>
                    <a:pt x="0" y="0"/>
                  </a:cubicBezTo>
                  <a:lnTo>
                    <a:pt x="21" y="0"/>
                  </a:lnTo>
                  <a:close/>
                </a:path>
              </a:pathLst>
            </a:custGeom>
            <a:solidFill>
              <a:srgbClr val="FD7C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2" name="Freeform 47"/>
            <p:cNvSpPr/>
            <p:nvPr/>
          </p:nvSpPr>
          <p:spPr bwMode="auto">
            <a:xfrm>
              <a:off x="6011863" y="3478213"/>
              <a:ext cx="85725" cy="22225"/>
            </a:xfrm>
            <a:custGeom>
              <a:avLst/>
              <a:gdLst>
                <a:gd name="T0" fmla="*/ 0 w 54"/>
                <a:gd name="T1" fmla="*/ 14 h 14"/>
                <a:gd name="T2" fmla="*/ 54 w 54"/>
                <a:gd name="T3" fmla="*/ 14 h 14"/>
                <a:gd name="T4" fmla="*/ 54 w 54"/>
                <a:gd name="T5" fmla="*/ 0 h 14"/>
                <a:gd name="T6" fmla="*/ 0 w 54"/>
                <a:gd name="T7" fmla="*/ 14 h 14"/>
              </a:gdLst>
              <a:ahLst/>
              <a:cxnLst>
                <a:cxn ang="0">
                  <a:pos x="T0" y="T1"/>
                </a:cxn>
                <a:cxn ang="0">
                  <a:pos x="T2" y="T3"/>
                </a:cxn>
                <a:cxn ang="0">
                  <a:pos x="T4" y="T5"/>
                </a:cxn>
                <a:cxn ang="0">
                  <a:pos x="T6" y="T7"/>
                </a:cxn>
              </a:cxnLst>
              <a:rect l="0" t="0" r="r" b="b"/>
              <a:pathLst>
                <a:path w="54" h="14">
                  <a:moveTo>
                    <a:pt x="0" y="14"/>
                  </a:moveTo>
                  <a:lnTo>
                    <a:pt x="54" y="14"/>
                  </a:lnTo>
                  <a:lnTo>
                    <a:pt x="54" y="0"/>
                  </a:lnTo>
                  <a:lnTo>
                    <a:pt x="0" y="14"/>
                  </a:lnTo>
                  <a:close/>
                </a:path>
              </a:pathLst>
            </a:custGeom>
            <a:solidFill>
              <a:srgbClr val="E067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3" name="Freeform 48"/>
            <p:cNvSpPr/>
            <p:nvPr/>
          </p:nvSpPr>
          <p:spPr bwMode="auto">
            <a:xfrm>
              <a:off x="6097588" y="3478213"/>
              <a:ext cx="90488" cy="22225"/>
            </a:xfrm>
            <a:custGeom>
              <a:avLst/>
              <a:gdLst>
                <a:gd name="T0" fmla="*/ 57 w 57"/>
                <a:gd name="T1" fmla="*/ 14 h 14"/>
                <a:gd name="T2" fmla="*/ 0 w 57"/>
                <a:gd name="T3" fmla="*/ 14 h 14"/>
                <a:gd name="T4" fmla="*/ 0 w 57"/>
                <a:gd name="T5" fmla="*/ 0 h 14"/>
                <a:gd name="T6" fmla="*/ 57 w 57"/>
                <a:gd name="T7" fmla="*/ 14 h 14"/>
              </a:gdLst>
              <a:ahLst/>
              <a:cxnLst>
                <a:cxn ang="0">
                  <a:pos x="T0" y="T1"/>
                </a:cxn>
                <a:cxn ang="0">
                  <a:pos x="T2" y="T3"/>
                </a:cxn>
                <a:cxn ang="0">
                  <a:pos x="T4" y="T5"/>
                </a:cxn>
                <a:cxn ang="0">
                  <a:pos x="T6" y="T7"/>
                </a:cxn>
              </a:cxnLst>
              <a:rect l="0" t="0" r="r" b="b"/>
              <a:pathLst>
                <a:path w="57" h="14">
                  <a:moveTo>
                    <a:pt x="57" y="14"/>
                  </a:moveTo>
                  <a:lnTo>
                    <a:pt x="0" y="14"/>
                  </a:lnTo>
                  <a:lnTo>
                    <a:pt x="0" y="0"/>
                  </a:lnTo>
                  <a:lnTo>
                    <a:pt x="57" y="14"/>
                  </a:lnTo>
                  <a:close/>
                </a:path>
              </a:pathLst>
            </a:custGeom>
            <a:solidFill>
              <a:srgbClr val="FD7C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91" name="Freeform 49"/>
            <p:cNvSpPr/>
            <p:nvPr/>
          </p:nvSpPr>
          <p:spPr bwMode="auto">
            <a:xfrm>
              <a:off x="6011863" y="3500438"/>
              <a:ext cx="176213" cy="46038"/>
            </a:xfrm>
            <a:custGeom>
              <a:avLst/>
              <a:gdLst>
                <a:gd name="T0" fmla="*/ 41 w 41"/>
                <a:gd name="T1" fmla="*/ 0 h 11"/>
                <a:gd name="T2" fmla="*/ 20 w 41"/>
                <a:gd name="T3" fmla="*/ 11 h 11"/>
                <a:gd name="T4" fmla="*/ 0 w 41"/>
                <a:gd name="T5" fmla="*/ 0 h 11"/>
                <a:gd name="T6" fmla="*/ 41 w 41"/>
                <a:gd name="T7" fmla="*/ 0 h 11"/>
              </a:gdLst>
              <a:ahLst/>
              <a:cxnLst>
                <a:cxn ang="0">
                  <a:pos x="T0" y="T1"/>
                </a:cxn>
                <a:cxn ang="0">
                  <a:pos x="T2" y="T3"/>
                </a:cxn>
                <a:cxn ang="0">
                  <a:pos x="T4" y="T5"/>
                </a:cxn>
                <a:cxn ang="0">
                  <a:pos x="T6" y="T7"/>
                </a:cxn>
              </a:cxnLst>
              <a:rect l="0" t="0" r="r" b="b"/>
              <a:pathLst>
                <a:path w="41" h="11">
                  <a:moveTo>
                    <a:pt x="41" y="0"/>
                  </a:moveTo>
                  <a:cubicBezTo>
                    <a:pt x="38" y="6"/>
                    <a:pt x="30" y="11"/>
                    <a:pt x="20" y="11"/>
                  </a:cubicBezTo>
                  <a:cubicBezTo>
                    <a:pt x="11" y="11"/>
                    <a:pt x="3" y="6"/>
                    <a:pt x="0" y="0"/>
                  </a:cubicBez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96" name="Freeform 50"/>
            <p:cNvSpPr/>
            <p:nvPr/>
          </p:nvSpPr>
          <p:spPr bwMode="auto">
            <a:xfrm>
              <a:off x="5880100" y="2984501"/>
              <a:ext cx="439738" cy="301625"/>
            </a:xfrm>
            <a:custGeom>
              <a:avLst/>
              <a:gdLst>
                <a:gd name="T0" fmla="*/ 77 w 103"/>
                <a:gd name="T1" fmla="*/ 48 h 70"/>
                <a:gd name="T2" fmla="*/ 54 w 103"/>
                <a:gd name="T3" fmla="*/ 70 h 70"/>
                <a:gd name="T4" fmla="*/ 48 w 103"/>
                <a:gd name="T5" fmla="*/ 70 h 70"/>
                <a:gd name="T6" fmla="*/ 51 w 103"/>
                <a:gd name="T7" fmla="*/ 53 h 70"/>
                <a:gd name="T8" fmla="*/ 43 w 103"/>
                <a:gd name="T9" fmla="*/ 70 h 70"/>
                <a:gd name="T10" fmla="*/ 25 w 103"/>
                <a:gd name="T11" fmla="*/ 70 h 70"/>
                <a:gd name="T12" fmla="*/ 28 w 103"/>
                <a:gd name="T13" fmla="*/ 58 h 70"/>
                <a:gd name="T14" fmla="*/ 20 w 103"/>
                <a:gd name="T15" fmla="*/ 70 h 70"/>
                <a:gd name="T16" fmla="*/ 14 w 103"/>
                <a:gd name="T17" fmla="*/ 70 h 70"/>
                <a:gd name="T18" fmla="*/ 89 w 103"/>
                <a:gd name="T19" fmla="*/ 70 h 70"/>
                <a:gd name="T20" fmla="*/ 83 w 103"/>
                <a:gd name="T21" fmla="*/ 70 h 70"/>
                <a:gd name="T22" fmla="*/ 77 w 103"/>
                <a:gd name="T23" fmla="*/ 4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70">
                  <a:moveTo>
                    <a:pt x="77" y="48"/>
                  </a:moveTo>
                  <a:cubicBezTo>
                    <a:pt x="54" y="70"/>
                    <a:pt x="54" y="70"/>
                    <a:pt x="54" y="70"/>
                  </a:cubicBezTo>
                  <a:cubicBezTo>
                    <a:pt x="52" y="70"/>
                    <a:pt x="50" y="70"/>
                    <a:pt x="48" y="70"/>
                  </a:cubicBezTo>
                  <a:cubicBezTo>
                    <a:pt x="49" y="64"/>
                    <a:pt x="50" y="59"/>
                    <a:pt x="51" y="53"/>
                  </a:cubicBezTo>
                  <a:cubicBezTo>
                    <a:pt x="49" y="59"/>
                    <a:pt x="46" y="64"/>
                    <a:pt x="43" y="70"/>
                  </a:cubicBezTo>
                  <a:cubicBezTo>
                    <a:pt x="37" y="70"/>
                    <a:pt x="31" y="70"/>
                    <a:pt x="25" y="70"/>
                  </a:cubicBezTo>
                  <a:cubicBezTo>
                    <a:pt x="26" y="66"/>
                    <a:pt x="27" y="62"/>
                    <a:pt x="28" y="58"/>
                  </a:cubicBezTo>
                  <a:cubicBezTo>
                    <a:pt x="25" y="62"/>
                    <a:pt x="23" y="66"/>
                    <a:pt x="20" y="70"/>
                  </a:cubicBezTo>
                  <a:cubicBezTo>
                    <a:pt x="18" y="70"/>
                    <a:pt x="16" y="70"/>
                    <a:pt x="14" y="70"/>
                  </a:cubicBezTo>
                  <a:cubicBezTo>
                    <a:pt x="0" y="0"/>
                    <a:pt x="103" y="0"/>
                    <a:pt x="89" y="70"/>
                  </a:cubicBezTo>
                  <a:cubicBezTo>
                    <a:pt x="87" y="70"/>
                    <a:pt x="85" y="70"/>
                    <a:pt x="83" y="70"/>
                  </a:cubicBezTo>
                  <a:cubicBezTo>
                    <a:pt x="83" y="62"/>
                    <a:pt x="80" y="55"/>
                    <a:pt x="77" y="48"/>
                  </a:cubicBezTo>
                  <a:close/>
                </a:path>
              </a:pathLst>
            </a:custGeom>
            <a:solidFill>
              <a:srgbClr val="5247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97" name="Freeform 51"/>
            <p:cNvSpPr/>
            <p:nvPr/>
          </p:nvSpPr>
          <p:spPr bwMode="auto">
            <a:xfrm>
              <a:off x="5910263" y="3057526"/>
              <a:ext cx="187325" cy="228600"/>
            </a:xfrm>
            <a:custGeom>
              <a:avLst/>
              <a:gdLst>
                <a:gd name="T0" fmla="*/ 44 w 44"/>
                <a:gd name="T1" fmla="*/ 53 h 53"/>
                <a:gd name="T2" fmla="*/ 41 w 44"/>
                <a:gd name="T3" fmla="*/ 53 h 53"/>
                <a:gd name="T4" fmla="*/ 44 w 44"/>
                <a:gd name="T5" fmla="*/ 36 h 53"/>
                <a:gd name="T6" fmla="*/ 44 w 44"/>
                <a:gd name="T7" fmla="*/ 0 h 53"/>
                <a:gd name="T8" fmla="*/ 7 w 44"/>
                <a:gd name="T9" fmla="*/ 53 h 53"/>
                <a:gd name="T10" fmla="*/ 13 w 44"/>
                <a:gd name="T11" fmla="*/ 53 h 53"/>
                <a:gd name="T12" fmla="*/ 21 w 44"/>
                <a:gd name="T13" fmla="*/ 41 h 53"/>
                <a:gd name="T14" fmla="*/ 18 w 44"/>
                <a:gd name="T15" fmla="*/ 53 h 53"/>
                <a:gd name="T16" fmla="*/ 36 w 44"/>
                <a:gd name="T17" fmla="*/ 53 h 53"/>
                <a:gd name="T18" fmla="*/ 44 w 44"/>
                <a:gd name="T19" fmla="*/ 36 h 53"/>
                <a:gd name="T20" fmla="*/ 44 w 44"/>
                <a:gd name="T2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3">
                  <a:moveTo>
                    <a:pt x="44" y="53"/>
                  </a:moveTo>
                  <a:cubicBezTo>
                    <a:pt x="41" y="53"/>
                    <a:pt x="41" y="53"/>
                    <a:pt x="41" y="53"/>
                  </a:cubicBezTo>
                  <a:cubicBezTo>
                    <a:pt x="42" y="47"/>
                    <a:pt x="43" y="42"/>
                    <a:pt x="44" y="36"/>
                  </a:cubicBezTo>
                  <a:cubicBezTo>
                    <a:pt x="44" y="0"/>
                    <a:pt x="44" y="0"/>
                    <a:pt x="44" y="0"/>
                  </a:cubicBezTo>
                  <a:cubicBezTo>
                    <a:pt x="22" y="0"/>
                    <a:pt x="0" y="18"/>
                    <a:pt x="7" y="53"/>
                  </a:cubicBezTo>
                  <a:cubicBezTo>
                    <a:pt x="9" y="53"/>
                    <a:pt x="11" y="53"/>
                    <a:pt x="13" y="53"/>
                  </a:cubicBezTo>
                  <a:cubicBezTo>
                    <a:pt x="16" y="49"/>
                    <a:pt x="18" y="45"/>
                    <a:pt x="21" y="41"/>
                  </a:cubicBezTo>
                  <a:cubicBezTo>
                    <a:pt x="20" y="45"/>
                    <a:pt x="19" y="49"/>
                    <a:pt x="18" y="53"/>
                  </a:cubicBezTo>
                  <a:cubicBezTo>
                    <a:pt x="24" y="53"/>
                    <a:pt x="30" y="53"/>
                    <a:pt x="36" y="53"/>
                  </a:cubicBezTo>
                  <a:cubicBezTo>
                    <a:pt x="39" y="47"/>
                    <a:pt x="42" y="42"/>
                    <a:pt x="44" y="36"/>
                  </a:cubicBezTo>
                  <a:lnTo>
                    <a:pt x="44" y="53"/>
                  </a:lnTo>
                  <a:close/>
                </a:path>
              </a:pathLst>
            </a:custGeom>
            <a:solidFill>
              <a:srgbClr val="3830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98" name="Freeform 52"/>
            <p:cNvSpPr/>
            <p:nvPr/>
          </p:nvSpPr>
          <p:spPr bwMode="auto">
            <a:xfrm>
              <a:off x="5961063" y="3344863"/>
              <a:ext cx="65088" cy="22225"/>
            </a:xfrm>
            <a:custGeom>
              <a:avLst/>
              <a:gdLst>
                <a:gd name="T0" fmla="*/ 10 w 15"/>
                <a:gd name="T1" fmla="*/ 5 h 5"/>
                <a:gd name="T2" fmla="*/ 10 w 15"/>
                <a:gd name="T3" fmla="*/ 0 h 5"/>
                <a:gd name="T4" fmla="*/ 7 w 15"/>
                <a:gd name="T5" fmla="*/ 1 h 5"/>
                <a:gd name="T6" fmla="*/ 0 w 15"/>
                <a:gd name="T7" fmla="*/ 2 h 5"/>
                <a:gd name="T8" fmla="*/ 7 w 15"/>
                <a:gd name="T9" fmla="*/ 4 h 5"/>
                <a:gd name="T10" fmla="*/ 10 w 15"/>
                <a:gd name="T11" fmla="*/ 5 h 5"/>
              </a:gdLst>
              <a:ahLst/>
              <a:cxnLst>
                <a:cxn ang="0">
                  <a:pos x="T0" y="T1"/>
                </a:cxn>
                <a:cxn ang="0">
                  <a:pos x="T2" y="T3"/>
                </a:cxn>
                <a:cxn ang="0">
                  <a:pos x="T4" y="T5"/>
                </a:cxn>
                <a:cxn ang="0">
                  <a:pos x="T6" y="T7"/>
                </a:cxn>
                <a:cxn ang="0">
                  <a:pos x="T8" y="T9"/>
                </a:cxn>
                <a:cxn ang="0">
                  <a:pos x="T10" y="T11"/>
                </a:cxn>
              </a:cxnLst>
              <a:rect l="0" t="0" r="r" b="b"/>
              <a:pathLst>
                <a:path w="15" h="5">
                  <a:moveTo>
                    <a:pt x="10" y="5"/>
                  </a:moveTo>
                  <a:cubicBezTo>
                    <a:pt x="15" y="5"/>
                    <a:pt x="15" y="0"/>
                    <a:pt x="10" y="0"/>
                  </a:cubicBezTo>
                  <a:cubicBezTo>
                    <a:pt x="9" y="0"/>
                    <a:pt x="8" y="0"/>
                    <a:pt x="7" y="1"/>
                  </a:cubicBezTo>
                  <a:cubicBezTo>
                    <a:pt x="0" y="2"/>
                    <a:pt x="0" y="2"/>
                    <a:pt x="0" y="2"/>
                  </a:cubicBezTo>
                  <a:cubicBezTo>
                    <a:pt x="7" y="4"/>
                    <a:pt x="7" y="4"/>
                    <a:pt x="7" y="4"/>
                  </a:cubicBezTo>
                  <a:cubicBezTo>
                    <a:pt x="7" y="4"/>
                    <a:pt x="9" y="5"/>
                    <a:pt x="10" y="5"/>
                  </a:cubicBez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99" name="Freeform 53"/>
            <p:cNvSpPr/>
            <p:nvPr/>
          </p:nvSpPr>
          <p:spPr bwMode="auto">
            <a:xfrm>
              <a:off x="5781675" y="3019426"/>
              <a:ext cx="636588" cy="935038"/>
            </a:xfrm>
            <a:custGeom>
              <a:avLst/>
              <a:gdLst>
                <a:gd name="T0" fmla="*/ 74 w 149"/>
                <a:gd name="T1" fmla="*/ 16 h 218"/>
                <a:gd name="T2" fmla="*/ 42 w 149"/>
                <a:gd name="T3" fmla="*/ 218 h 218"/>
                <a:gd name="T4" fmla="*/ 13 w 149"/>
                <a:gd name="T5" fmla="*/ 164 h 218"/>
                <a:gd name="T6" fmla="*/ 74 w 149"/>
                <a:gd name="T7" fmla="*/ 0 h 218"/>
                <a:gd name="T8" fmla="*/ 136 w 149"/>
                <a:gd name="T9" fmla="*/ 164 h 218"/>
                <a:gd name="T10" fmla="*/ 107 w 149"/>
                <a:gd name="T11" fmla="*/ 218 h 218"/>
                <a:gd name="T12" fmla="*/ 74 w 149"/>
                <a:gd name="T13" fmla="*/ 16 h 218"/>
              </a:gdLst>
              <a:ahLst/>
              <a:cxnLst>
                <a:cxn ang="0">
                  <a:pos x="T0" y="T1"/>
                </a:cxn>
                <a:cxn ang="0">
                  <a:pos x="T2" y="T3"/>
                </a:cxn>
                <a:cxn ang="0">
                  <a:pos x="T4" y="T5"/>
                </a:cxn>
                <a:cxn ang="0">
                  <a:pos x="T6" y="T7"/>
                </a:cxn>
                <a:cxn ang="0">
                  <a:pos x="T8" y="T9"/>
                </a:cxn>
                <a:cxn ang="0">
                  <a:pos x="T10" y="T11"/>
                </a:cxn>
                <a:cxn ang="0">
                  <a:pos x="T12" y="T13"/>
                </a:cxn>
              </a:cxnLst>
              <a:rect l="0" t="0" r="r" b="b"/>
              <a:pathLst>
                <a:path w="149" h="218">
                  <a:moveTo>
                    <a:pt x="74" y="16"/>
                  </a:moveTo>
                  <a:cubicBezTo>
                    <a:pt x="26" y="34"/>
                    <a:pt x="42" y="132"/>
                    <a:pt x="42" y="218"/>
                  </a:cubicBezTo>
                  <a:cubicBezTo>
                    <a:pt x="37" y="205"/>
                    <a:pt x="16" y="186"/>
                    <a:pt x="13" y="164"/>
                  </a:cubicBezTo>
                  <a:cubicBezTo>
                    <a:pt x="0" y="79"/>
                    <a:pt x="9" y="0"/>
                    <a:pt x="74" y="0"/>
                  </a:cubicBezTo>
                  <a:cubicBezTo>
                    <a:pt x="140" y="0"/>
                    <a:pt x="149" y="79"/>
                    <a:pt x="136" y="164"/>
                  </a:cubicBezTo>
                  <a:cubicBezTo>
                    <a:pt x="133" y="186"/>
                    <a:pt x="112" y="205"/>
                    <a:pt x="107" y="218"/>
                  </a:cubicBezTo>
                  <a:cubicBezTo>
                    <a:pt x="107" y="132"/>
                    <a:pt x="123" y="34"/>
                    <a:pt x="74" y="16"/>
                  </a:cubicBezTo>
                  <a:close/>
                </a:path>
              </a:pathLst>
            </a:custGeom>
            <a:solidFill>
              <a:srgbClr val="5247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100" name="Freeform 54"/>
            <p:cNvSpPr/>
            <p:nvPr/>
          </p:nvSpPr>
          <p:spPr bwMode="auto">
            <a:xfrm>
              <a:off x="5781675" y="3019426"/>
              <a:ext cx="315913" cy="935038"/>
            </a:xfrm>
            <a:custGeom>
              <a:avLst/>
              <a:gdLst>
                <a:gd name="T0" fmla="*/ 74 w 74"/>
                <a:gd name="T1" fmla="*/ 16 h 218"/>
                <a:gd name="T2" fmla="*/ 42 w 74"/>
                <a:gd name="T3" fmla="*/ 218 h 218"/>
                <a:gd name="T4" fmla="*/ 13 w 74"/>
                <a:gd name="T5" fmla="*/ 164 h 218"/>
                <a:gd name="T6" fmla="*/ 74 w 74"/>
                <a:gd name="T7" fmla="*/ 0 h 218"/>
                <a:gd name="T8" fmla="*/ 74 w 74"/>
                <a:gd name="T9" fmla="*/ 16 h 218"/>
              </a:gdLst>
              <a:ahLst/>
              <a:cxnLst>
                <a:cxn ang="0">
                  <a:pos x="T0" y="T1"/>
                </a:cxn>
                <a:cxn ang="0">
                  <a:pos x="T2" y="T3"/>
                </a:cxn>
                <a:cxn ang="0">
                  <a:pos x="T4" y="T5"/>
                </a:cxn>
                <a:cxn ang="0">
                  <a:pos x="T6" y="T7"/>
                </a:cxn>
                <a:cxn ang="0">
                  <a:pos x="T8" y="T9"/>
                </a:cxn>
              </a:cxnLst>
              <a:rect l="0" t="0" r="r" b="b"/>
              <a:pathLst>
                <a:path w="74" h="218">
                  <a:moveTo>
                    <a:pt x="74" y="16"/>
                  </a:moveTo>
                  <a:cubicBezTo>
                    <a:pt x="26" y="34"/>
                    <a:pt x="42" y="132"/>
                    <a:pt x="42" y="218"/>
                  </a:cubicBezTo>
                  <a:cubicBezTo>
                    <a:pt x="37" y="205"/>
                    <a:pt x="16" y="186"/>
                    <a:pt x="13" y="164"/>
                  </a:cubicBezTo>
                  <a:cubicBezTo>
                    <a:pt x="0" y="79"/>
                    <a:pt x="9" y="0"/>
                    <a:pt x="74" y="0"/>
                  </a:cubicBezTo>
                  <a:lnTo>
                    <a:pt x="74" y="16"/>
                  </a:lnTo>
                  <a:close/>
                </a:path>
              </a:pathLst>
            </a:custGeom>
            <a:solidFill>
              <a:srgbClr val="3830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grpSp>
      <p:sp>
        <p:nvSpPr>
          <p:cNvPr id="112" name="文本框 111"/>
          <p:cNvSpPr txBox="1"/>
          <p:nvPr/>
        </p:nvSpPr>
        <p:spPr>
          <a:xfrm>
            <a:off x="4813087" y="3763856"/>
            <a:ext cx="2565827" cy="460375"/>
          </a:xfrm>
          <a:prstGeom prst="rect">
            <a:avLst/>
          </a:prstGeom>
          <a:noFill/>
        </p:spPr>
        <p:txBody>
          <a:bodyPr wrap="square" rtlCol="0">
            <a:spAutoFit/>
          </a:bodyPr>
          <a:lstStyle>
            <a:defPPr>
              <a:defRPr lang="zh-CN"/>
            </a:defPPr>
            <a:lvl1pPr algn="dist">
              <a:defRPr sz="4400">
                <a:solidFill>
                  <a:srgbClr val="336E7B"/>
                </a:solidFill>
                <a:latin typeface="时尚中黑简体" panose="01010104010101010101" pitchFamily="2" charset="-122"/>
                <a:ea typeface="时尚中黑简体" panose="01010104010101010101" pitchFamily="2" charset="-122"/>
              </a:defRPr>
            </a:lvl1pPr>
          </a:lstStyle>
          <a:p>
            <a:pPr algn="ctr"/>
            <a:r>
              <a:rPr lang="en-US" altLang="zh-CN" sz="2400" dirty="0"/>
              <a:t>UI</a:t>
            </a:r>
            <a:r>
              <a:rPr lang="zh-CN" altLang="en-US" sz="2400" dirty="0"/>
              <a:t>全能设计师</a:t>
            </a:r>
            <a:endParaRPr lang="zh-CN" altLang="en-US" sz="2400" dirty="0"/>
          </a:p>
        </p:txBody>
      </p:sp>
      <p:sp>
        <p:nvSpPr>
          <p:cNvPr id="118" name="文本框 117"/>
          <p:cNvSpPr txBox="1"/>
          <p:nvPr/>
        </p:nvSpPr>
        <p:spPr>
          <a:xfrm>
            <a:off x="4595121" y="4508644"/>
            <a:ext cx="3001758" cy="1529715"/>
          </a:xfrm>
          <a:prstGeom prst="rect">
            <a:avLst/>
          </a:prstGeom>
          <a:noFill/>
        </p:spPr>
        <p:txBody>
          <a:bodyPr wrap="square" rtlCol="0">
            <a:spAutoFit/>
          </a:bodyPr>
          <a:lstStyle/>
          <a:p>
            <a:pPr algn="ctr">
              <a:lnSpc>
                <a:spcPct val="130000"/>
              </a:lnSpc>
            </a:pPr>
            <a:r>
              <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rPr>
              <a:t>参与产品/设计/开发/测试/运营环境的全链路设计师；具备整合、统筹整个设计环节的能力</a:t>
            </a:r>
            <a:endPar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endParaRPr>
          </a:p>
        </p:txBody>
      </p:sp>
      <p:grpSp>
        <p:nvGrpSpPr>
          <p:cNvPr id="87" name="组合 86"/>
          <p:cNvGrpSpPr/>
          <p:nvPr/>
        </p:nvGrpSpPr>
        <p:grpSpPr>
          <a:xfrm>
            <a:off x="9277899" y="1528888"/>
            <a:ext cx="1752858" cy="2250828"/>
            <a:chOff x="5676900" y="2968626"/>
            <a:chExt cx="838200" cy="1076325"/>
          </a:xfrm>
        </p:grpSpPr>
        <p:sp>
          <p:nvSpPr>
            <p:cNvPr id="74" name="Freeform 23"/>
            <p:cNvSpPr/>
            <p:nvPr/>
          </p:nvSpPr>
          <p:spPr bwMode="auto">
            <a:xfrm>
              <a:off x="5676900" y="3671888"/>
              <a:ext cx="838200" cy="373063"/>
            </a:xfrm>
            <a:custGeom>
              <a:avLst/>
              <a:gdLst>
                <a:gd name="T0" fmla="*/ 196 w 196"/>
                <a:gd name="T1" fmla="*/ 87 h 87"/>
                <a:gd name="T2" fmla="*/ 0 w 196"/>
                <a:gd name="T3" fmla="*/ 87 h 87"/>
                <a:gd name="T4" fmla="*/ 98 w 196"/>
                <a:gd name="T5" fmla="*/ 0 h 87"/>
                <a:gd name="T6" fmla="*/ 196 w 196"/>
                <a:gd name="T7" fmla="*/ 87 h 87"/>
              </a:gdLst>
              <a:ahLst/>
              <a:cxnLst>
                <a:cxn ang="0">
                  <a:pos x="T0" y="T1"/>
                </a:cxn>
                <a:cxn ang="0">
                  <a:pos x="T2" y="T3"/>
                </a:cxn>
                <a:cxn ang="0">
                  <a:pos x="T4" y="T5"/>
                </a:cxn>
                <a:cxn ang="0">
                  <a:pos x="T6" y="T7"/>
                </a:cxn>
              </a:cxnLst>
              <a:rect l="0" t="0" r="r" b="b"/>
              <a:pathLst>
                <a:path w="196" h="87">
                  <a:moveTo>
                    <a:pt x="196" y="87"/>
                  </a:moveTo>
                  <a:cubicBezTo>
                    <a:pt x="0" y="87"/>
                    <a:pt x="0" y="87"/>
                    <a:pt x="0" y="87"/>
                  </a:cubicBezTo>
                  <a:cubicBezTo>
                    <a:pt x="6" y="38"/>
                    <a:pt x="47" y="0"/>
                    <a:pt x="98" y="0"/>
                  </a:cubicBezTo>
                  <a:cubicBezTo>
                    <a:pt x="149" y="0"/>
                    <a:pt x="191" y="38"/>
                    <a:pt x="196" y="87"/>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5" name="Freeform 24"/>
            <p:cNvSpPr/>
            <p:nvPr/>
          </p:nvSpPr>
          <p:spPr bwMode="auto">
            <a:xfrm>
              <a:off x="5676900" y="3671888"/>
              <a:ext cx="419100" cy="373063"/>
            </a:xfrm>
            <a:custGeom>
              <a:avLst/>
              <a:gdLst>
                <a:gd name="T0" fmla="*/ 98 w 98"/>
                <a:gd name="T1" fmla="*/ 87 h 87"/>
                <a:gd name="T2" fmla="*/ 0 w 98"/>
                <a:gd name="T3" fmla="*/ 87 h 87"/>
                <a:gd name="T4" fmla="*/ 98 w 98"/>
                <a:gd name="T5" fmla="*/ 0 h 87"/>
                <a:gd name="T6" fmla="*/ 98 w 98"/>
                <a:gd name="T7" fmla="*/ 87 h 87"/>
              </a:gdLst>
              <a:ahLst/>
              <a:cxnLst>
                <a:cxn ang="0">
                  <a:pos x="T0" y="T1"/>
                </a:cxn>
                <a:cxn ang="0">
                  <a:pos x="T2" y="T3"/>
                </a:cxn>
                <a:cxn ang="0">
                  <a:pos x="T4" y="T5"/>
                </a:cxn>
                <a:cxn ang="0">
                  <a:pos x="T6" y="T7"/>
                </a:cxn>
              </a:cxnLst>
              <a:rect l="0" t="0" r="r" b="b"/>
              <a:pathLst>
                <a:path w="98" h="87">
                  <a:moveTo>
                    <a:pt x="98" y="87"/>
                  </a:moveTo>
                  <a:cubicBezTo>
                    <a:pt x="0" y="87"/>
                    <a:pt x="0" y="87"/>
                    <a:pt x="0" y="87"/>
                  </a:cubicBezTo>
                  <a:cubicBezTo>
                    <a:pt x="6" y="38"/>
                    <a:pt x="47" y="0"/>
                    <a:pt x="98" y="0"/>
                  </a:cubicBezTo>
                  <a:lnTo>
                    <a:pt x="98" y="87"/>
                  </a:ln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6" name="Freeform 25"/>
            <p:cNvSpPr/>
            <p:nvPr/>
          </p:nvSpPr>
          <p:spPr bwMode="auto">
            <a:xfrm>
              <a:off x="5886450" y="2968626"/>
              <a:ext cx="423863" cy="385763"/>
            </a:xfrm>
            <a:custGeom>
              <a:avLst/>
              <a:gdLst>
                <a:gd name="T0" fmla="*/ 132 w 267"/>
                <a:gd name="T1" fmla="*/ 13 h 243"/>
                <a:gd name="T2" fmla="*/ 116 w 267"/>
                <a:gd name="T3" fmla="*/ 0 h 243"/>
                <a:gd name="T4" fmla="*/ 100 w 267"/>
                <a:gd name="T5" fmla="*/ 13 h 243"/>
                <a:gd name="T6" fmla="*/ 83 w 267"/>
                <a:gd name="T7" fmla="*/ 0 h 243"/>
                <a:gd name="T8" fmla="*/ 67 w 267"/>
                <a:gd name="T9" fmla="*/ 13 h 243"/>
                <a:gd name="T10" fmla="*/ 48 w 267"/>
                <a:gd name="T11" fmla="*/ 0 h 243"/>
                <a:gd name="T12" fmla="*/ 32 w 267"/>
                <a:gd name="T13" fmla="*/ 13 h 243"/>
                <a:gd name="T14" fmla="*/ 16 w 267"/>
                <a:gd name="T15" fmla="*/ 0 h 243"/>
                <a:gd name="T16" fmla="*/ 0 w 267"/>
                <a:gd name="T17" fmla="*/ 13 h 243"/>
                <a:gd name="T18" fmla="*/ 0 w 267"/>
                <a:gd name="T19" fmla="*/ 243 h 243"/>
                <a:gd name="T20" fmla="*/ 132 w 267"/>
                <a:gd name="T21" fmla="*/ 243 h 243"/>
                <a:gd name="T22" fmla="*/ 267 w 267"/>
                <a:gd name="T23" fmla="*/ 243 h 243"/>
                <a:gd name="T24" fmla="*/ 267 w 267"/>
                <a:gd name="T25" fmla="*/ 13 h 243"/>
                <a:gd name="T26" fmla="*/ 248 w 267"/>
                <a:gd name="T27" fmla="*/ 0 h 243"/>
                <a:gd name="T28" fmla="*/ 232 w 267"/>
                <a:gd name="T29" fmla="*/ 13 h 243"/>
                <a:gd name="T30" fmla="*/ 215 w 267"/>
                <a:gd name="T31" fmla="*/ 0 h 243"/>
                <a:gd name="T32" fmla="*/ 199 w 267"/>
                <a:gd name="T33" fmla="*/ 13 h 243"/>
                <a:gd name="T34" fmla="*/ 183 w 267"/>
                <a:gd name="T35" fmla="*/ 0 h 243"/>
                <a:gd name="T36" fmla="*/ 167 w 267"/>
                <a:gd name="T37" fmla="*/ 13 h 243"/>
                <a:gd name="T38" fmla="*/ 148 w 267"/>
                <a:gd name="T39" fmla="*/ 0 h 243"/>
                <a:gd name="T40" fmla="*/ 132 w 267"/>
                <a:gd name="T41" fmla="*/ 1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243">
                  <a:moveTo>
                    <a:pt x="132" y="13"/>
                  </a:moveTo>
                  <a:lnTo>
                    <a:pt x="116" y="0"/>
                  </a:lnTo>
                  <a:lnTo>
                    <a:pt x="100" y="13"/>
                  </a:lnTo>
                  <a:lnTo>
                    <a:pt x="83" y="0"/>
                  </a:lnTo>
                  <a:lnTo>
                    <a:pt x="67" y="13"/>
                  </a:lnTo>
                  <a:lnTo>
                    <a:pt x="48" y="0"/>
                  </a:lnTo>
                  <a:lnTo>
                    <a:pt x="32" y="13"/>
                  </a:lnTo>
                  <a:lnTo>
                    <a:pt x="16" y="0"/>
                  </a:lnTo>
                  <a:lnTo>
                    <a:pt x="0" y="13"/>
                  </a:lnTo>
                  <a:lnTo>
                    <a:pt x="0" y="243"/>
                  </a:lnTo>
                  <a:lnTo>
                    <a:pt x="132" y="243"/>
                  </a:lnTo>
                  <a:lnTo>
                    <a:pt x="267" y="243"/>
                  </a:lnTo>
                  <a:lnTo>
                    <a:pt x="267" y="13"/>
                  </a:lnTo>
                  <a:lnTo>
                    <a:pt x="248" y="0"/>
                  </a:lnTo>
                  <a:lnTo>
                    <a:pt x="232" y="13"/>
                  </a:lnTo>
                  <a:lnTo>
                    <a:pt x="215" y="0"/>
                  </a:lnTo>
                  <a:lnTo>
                    <a:pt x="199" y="13"/>
                  </a:lnTo>
                  <a:lnTo>
                    <a:pt x="183" y="0"/>
                  </a:lnTo>
                  <a:lnTo>
                    <a:pt x="167" y="13"/>
                  </a:lnTo>
                  <a:lnTo>
                    <a:pt x="148" y="0"/>
                  </a:lnTo>
                  <a:lnTo>
                    <a:pt x="132" y="13"/>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7" name="Freeform 26"/>
            <p:cNvSpPr/>
            <p:nvPr/>
          </p:nvSpPr>
          <p:spPr bwMode="auto">
            <a:xfrm>
              <a:off x="5886450" y="2968626"/>
              <a:ext cx="209550" cy="385763"/>
            </a:xfrm>
            <a:custGeom>
              <a:avLst/>
              <a:gdLst>
                <a:gd name="T0" fmla="*/ 132 w 132"/>
                <a:gd name="T1" fmla="*/ 13 h 243"/>
                <a:gd name="T2" fmla="*/ 116 w 132"/>
                <a:gd name="T3" fmla="*/ 0 h 243"/>
                <a:gd name="T4" fmla="*/ 100 w 132"/>
                <a:gd name="T5" fmla="*/ 13 h 243"/>
                <a:gd name="T6" fmla="*/ 83 w 132"/>
                <a:gd name="T7" fmla="*/ 0 h 243"/>
                <a:gd name="T8" fmla="*/ 67 w 132"/>
                <a:gd name="T9" fmla="*/ 13 h 243"/>
                <a:gd name="T10" fmla="*/ 48 w 132"/>
                <a:gd name="T11" fmla="*/ 0 h 243"/>
                <a:gd name="T12" fmla="*/ 32 w 132"/>
                <a:gd name="T13" fmla="*/ 13 h 243"/>
                <a:gd name="T14" fmla="*/ 16 w 132"/>
                <a:gd name="T15" fmla="*/ 0 h 243"/>
                <a:gd name="T16" fmla="*/ 0 w 132"/>
                <a:gd name="T17" fmla="*/ 13 h 243"/>
                <a:gd name="T18" fmla="*/ 0 w 132"/>
                <a:gd name="T19" fmla="*/ 243 h 243"/>
                <a:gd name="T20" fmla="*/ 132 w 132"/>
                <a:gd name="T21" fmla="*/ 243 h 243"/>
                <a:gd name="T22" fmla="*/ 132 w 132"/>
                <a:gd name="T23" fmla="*/ 1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2" h="243">
                  <a:moveTo>
                    <a:pt x="132" y="13"/>
                  </a:moveTo>
                  <a:lnTo>
                    <a:pt x="116" y="0"/>
                  </a:lnTo>
                  <a:lnTo>
                    <a:pt x="100" y="13"/>
                  </a:lnTo>
                  <a:lnTo>
                    <a:pt x="83" y="0"/>
                  </a:lnTo>
                  <a:lnTo>
                    <a:pt x="67" y="13"/>
                  </a:lnTo>
                  <a:lnTo>
                    <a:pt x="48" y="0"/>
                  </a:lnTo>
                  <a:lnTo>
                    <a:pt x="32" y="13"/>
                  </a:lnTo>
                  <a:lnTo>
                    <a:pt x="16" y="0"/>
                  </a:lnTo>
                  <a:lnTo>
                    <a:pt x="0" y="13"/>
                  </a:lnTo>
                  <a:lnTo>
                    <a:pt x="0" y="243"/>
                  </a:lnTo>
                  <a:lnTo>
                    <a:pt x="132" y="243"/>
                  </a:lnTo>
                  <a:lnTo>
                    <a:pt x="132" y="13"/>
                  </a:ln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8" name="Freeform 27"/>
            <p:cNvSpPr/>
            <p:nvPr/>
          </p:nvSpPr>
          <p:spPr bwMode="auto">
            <a:xfrm>
              <a:off x="6027738" y="3563938"/>
              <a:ext cx="68263" cy="244475"/>
            </a:xfrm>
            <a:custGeom>
              <a:avLst/>
              <a:gdLst>
                <a:gd name="T0" fmla="*/ 0 w 16"/>
                <a:gd name="T1" fmla="*/ 0 h 57"/>
                <a:gd name="T2" fmla="*/ 16 w 16"/>
                <a:gd name="T3" fmla="*/ 0 h 57"/>
                <a:gd name="T4" fmla="*/ 16 w 16"/>
                <a:gd name="T5" fmla="*/ 24 h 57"/>
                <a:gd name="T6" fmla="*/ 16 w 16"/>
                <a:gd name="T7" fmla="*/ 28 h 57"/>
                <a:gd name="T8" fmla="*/ 16 w 16"/>
                <a:gd name="T9" fmla="*/ 41 h 57"/>
                <a:gd name="T10" fmla="*/ 16 w 16"/>
                <a:gd name="T11" fmla="*/ 57 h 57"/>
                <a:gd name="T12" fmla="*/ 0 w 16"/>
                <a:gd name="T13" fmla="*/ 41 h 57"/>
                <a:gd name="T14" fmla="*/ 0 w 16"/>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57">
                  <a:moveTo>
                    <a:pt x="0" y="0"/>
                  </a:moveTo>
                  <a:cubicBezTo>
                    <a:pt x="16" y="0"/>
                    <a:pt x="16" y="0"/>
                    <a:pt x="16" y="0"/>
                  </a:cubicBezTo>
                  <a:cubicBezTo>
                    <a:pt x="16" y="24"/>
                    <a:pt x="16" y="24"/>
                    <a:pt x="16" y="24"/>
                  </a:cubicBezTo>
                  <a:cubicBezTo>
                    <a:pt x="16" y="28"/>
                    <a:pt x="16" y="28"/>
                    <a:pt x="16" y="28"/>
                  </a:cubicBezTo>
                  <a:cubicBezTo>
                    <a:pt x="16" y="41"/>
                    <a:pt x="16" y="41"/>
                    <a:pt x="16" y="41"/>
                  </a:cubicBezTo>
                  <a:cubicBezTo>
                    <a:pt x="16" y="57"/>
                    <a:pt x="16" y="57"/>
                    <a:pt x="16" y="57"/>
                  </a:cubicBezTo>
                  <a:cubicBezTo>
                    <a:pt x="7" y="57"/>
                    <a:pt x="0" y="50"/>
                    <a:pt x="0" y="41"/>
                  </a:cubicBezTo>
                  <a:lnTo>
                    <a:pt x="0" y="0"/>
                  </a:lnTo>
                  <a:close/>
                </a:path>
              </a:pathLst>
            </a:custGeom>
            <a:solidFill>
              <a:srgbClr val="E086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9" name="Freeform 28"/>
            <p:cNvSpPr/>
            <p:nvPr/>
          </p:nvSpPr>
          <p:spPr bwMode="auto">
            <a:xfrm>
              <a:off x="6096000" y="3563938"/>
              <a:ext cx="73025" cy="244475"/>
            </a:xfrm>
            <a:custGeom>
              <a:avLst/>
              <a:gdLst>
                <a:gd name="T0" fmla="*/ 0 w 17"/>
                <a:gd name="T1" fmla="*/ 41 h 57"/>
                <a:gd name="T2" fmla="*/ 0 w 17"/>
                <a:gd name="T3" fmla="*/ 57 h 57"/>
                <a:gd name="T4" fmla="*/ 17 w 17"/>
                <a:gd name="T5" fmla="*/ 41 h 57"/>
                <a:gd name="T6" fmla="*/ 17 w 17"/>
                <a:gd name="T7" fmla="*/ 0 h 57"/>
                <a:gd name="T8" fmla="*/ 0 w 17"/>
                <a:gd name="T9" fmla="*/ 0 h 57"/>
                <a:gd name="T10" fmla="*/ 0 w 17"/>
                <a:gd name="T11" fmla="*/ 24 h 57"/>
                <a:gd name="T12" fmla="*/ 0 w 17"/>
                <a:gd name="T13" fmla="*/ 41 h 57"/>
              </a:gdLst>
              <a:ahLst/>
              <a:cxnLst>
                <a:cxn ang="0">
                  <a:pos x="T0" y="T1"/>
                </a:cxn>
                <a:cxn ang="0">
                  <a:pos x="T2" y="T3"/>
                </a:cxn>
                <a:cxn ang="0">
                  <a:pos x="T4" y="T5"/>
                </a:cxn>
                <a:cxn ang="0">
                  <a:pos x="T6" y="T7"/>
                </a:cxn>
                <a:cxn ang="0">
                  <a:pos x="T8" y="T9"/>
                </a:cxn>
                <a:cxn ang="0">
                  <a:pos x="T10" y="T11"/>
                </a:cxn>
                <a:cxn ang="0">
                  <a:pos x="T12" y="T13"/>
                </a:cxn>
              </a:cxnLst>
              <a:rect l="0" t="0" r="r" b="b"/>
              <a:pathLst>
                <a:path w="17" h="57">
                  <a:moveTo>
                    <a:pt x="0" y="41"/>
                  </a:moveTo>
                  <a:cubicBezTo>
                    <a:pt x="0" y="57"/>
                    <a:pt x="0" y="57"/>
                    <a:pt x="0" y="57"/>
                  </a:cubicBezTo>
                  <a:cubicBezTo>
                    <a:pt x="9" y="57"/>
                    <a:pt x="17" y="50"/>
                    <a:pt x="17" y="41"/>
                  </a:cubicBezTo>
                  <a:cubicBezTo>
                    <a:pt x="17" y="0"/>
                    <a:pt x="17" y="0"/>
                    <a:pt x="17" y="0"/>
                  </a:cubicBezTo>
                  <a:cubicBezTo>
                    <a:pt x="0" y="0"/>
                    <a:pt x="0" y="0"/>
                    <a:pt x="0" y="0"/>
                  </a:cubicBezTo>
                  <a:cubicBezTo>
                    <a:pt x="0" y="24"/>
                    <a:pt x="0" y="24"/>
                    <a:pt x="0" y="24"/>
                  </a:cubicBezTo>
                  <a:lnTo>
                    <a:pt x="0" y="41"/>
                  </a:lnTo>
                  <a:close/>
                </a:path>
              </a:pathLst>
            </a:custGeom>
            <a:solidFill>
              <a:srgbClr val="FDA5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80" name="Oval 29"/>
            <p:cNvSpPr>
              <a:spLocks noChangeArrowheads="1"/>
            </p:cNvSpPr>
            <p:nvPr/>
          </p:nvSpPr>
          <p:spPr bwMode="auto">
            <a:xfrm>
              <a:off x="5864225" y="3314701"/>
              <a:ext cx="82550" cy="82550"/>
            </a:xfrm>
            <a:prstGeom prst="ellipse">
              <a:avLst/>
            </a:pr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81" name="Oval 30"/>
            <p:cNvSpPr>
              <a:spLocks noChangeArrowheads="1"/>
            </p:cNvSpPr>
            <p:nvPr/>
          </p:nvSpPr>
          <p:spPr bwMode="auto">
            <a:xfrm>
              <a:off x="6245225" y="3314701"/>
              <a:ext cx="85725" cy="82550"/>
            </a:xfrm>
            <a:prstGeom prst="ellipse">
              <a:avLst/>
            </a:pr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82" name="Freeform 31"/>
            <p:cNvSpPr/>
            <p:nvPr/>
          </p:nvSpPr>
          <p:spPr bwMode="auto">
            <a:xfrm>
              <a:off x="5813425" y="3087688"/>
              <a:ext cx="568325" cy="536575"/>
            </a:xfrm>
            <a:custGeom>
              <a:avLst/>
              <a:gdLst>
                <a:gd name="T0" fmla="*/ 66 w 133"/>
                <a:gd name="T1" fmla="*/ 0 h 125"/>
                <a:gd name="T2" fmla="*/ 66 w 133"/>
                <a:gd name="T3" fmla="*/ 125 h 125"/>
                <a:gd name="T4" fmla="*/ 66 w 133"/>
                <a:gd name="T5" fmla="*/ 0 h 125"/>
              </a:gdLst>
              <a:ahLst/>
              <a:cxnLst>
                <a:cxn ang="0">
                  <a:pos x="T0" y="T1"/>
                </a:cxn>
                <a:cxn ang="0">
                  <a:pos x="T2" y="T3"/>
                </a:cxn>
                <a:cxn ang="0">
                  <a:pos x="T4" y="T5"/>
                </a:cxn>
              </a:cxnLst>
              <a:rect l="0" t="0" r="r" b="b"/>
              <a:pathLst>
                <a:path w="133" h="125">
                  <a:moveTo>
                    <a:pt x="66" y="0"/>
                  </a:moveTo>
                  <a:cubicBezTo>
                    <a:pt x="133" y="0"/>
                    <a:pt x="119" y="125"/>
                    <a:pt x="66" y="125"/>
                  </a:cubicBezTo>
                  <a:cubicBezTo>
                    <a:pt x="14" y="125"/>
                    <a:pt x="0" y="0"/>
                    <a:pt x="66" y="0"/>
                  </a:cubicBezTo>
                  <a:close/>
                </a:path>
              </a:pathLst>
            </a:cu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83" name="Freeform 32"/>
            <p:cNvSpPr/>
            <p:nvPr/>
          </p:nvSpPr>
          <p:spPr bwMode="auto">
            <a:xfrm>
              <a:off x="5813425" y="3087688"/>
              <a:ext cx="315913" cy="536575"/>
            </a:xfrm>
            <a:custGeom>
              <a:avLst/>
              <a:gdLst>
                <a:gd name="T0" fmla="*/ 66 w 74"/>
                <a:gd name="T1" fmla="*/ 125 h 125"/>
                <a:gd name="T2" fmla="*/ 66 w 74"/>
                <a:gd name="T3" fmla="*/ 0 h 125"/>
                <a:gd name="T4" fmla="*/ 66 w 74"/>
                <a:gd name="T5" fmla="*/ 68 h 125"/>
                <a:gd name="T6" fmla="*/ 74 w 74"/>
                <a:gd name="T7" fmla="*/ 73 h 125"/>
                <a:gd name="T8" fmla="*/ 66 w 74"/>
                <a:gd name="T9" fmla="*/ 79 h 125"/>
                <a:gd name="T10" fmla="*/ 66 w 74"/>
                <a:gd name="T11" fmla="*/ 125 h 125"/>
              </a:gdLst>
              <a:ahLst/>
              <a:cxnLst>
                <a:cxn ang="0">
                  <a:pos x="T0" y="T1"/>
                </a:cxn>
                <a:cxn ang="0">
                  <a:pos x="T2" y="T3"/>
                </a:cxn>
                <a:cxn ang="0">
                  <a:pos x="T4" y="T5"/>
                </a:cxn>
                <a:cxn ang="0">
                  <a:pos x="T6" y="T7"/>
                </a:cxn>
                <a:cxn ang="0">
                  <a:pos x="T8" y="T9"/>
                </a:cxn>
                <a:cxn ang="0">
                  <a:pos x="T10" y="T11"/>
                </a:cxn>
              </a:cxnLst>
              <a:rect l="0" t="0" r="r" b="b"/>
              <a:pathLst>
                <a:path w="74" h="125">
                  <a:moveTo>
                    <a:pt x="66" y="125"/>
                  </a:moveTo>
                  <a:cubicBezTo>
                    <a:pt x="14" y="125"/>
                    <a:pt x="0" y="0"/>
                    <a:pt x="66" y="0"/>
                  </a:cubicBezTo>
                  <a:cubicBezTo>
                    <a:pt x="66" y="68"/>
                    <a:pt x="66" y="68"/>
                    <a:pt x="66" y="68"/>
                  </a:cubicBezTo>
                  <a:cubicBezTo>
                    <a:pt x="71" y="68"/>
                    <a:pt x="74" y="70"/>
                    <a:pt x="74" y="73"/>
                  </a:cubicBezTo>
                  <a:cubicBezTo>
                    <a:pt x="74" y="77"/>
                    <a:pt x="71" y="79"/>
                    <a:pt x="66" y="79"/>
                  </a:cubicBezTo>
                  <a:lnTo>
                    <a:pt x="66" y="125"/>
                  </a:lnTo>
                  <a:close/>
                </a:path>
              </a:pathLst>
            </a:custGeom>
            <a:solidFill>
              <a:srgbClr val="FDA5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84" name="Freeform 33"/>
            <p:cNvSpPr/>
            <p:nvPr/>
          </p:nvSpPr>
          <p:spPr bwMode="auto">
            <a:xfrm>
              <a:off x="6010275" y="3473451"/>
              <a:ext cx="176213" cy="69850"/>
            </a:xfrm>
            <a:custGeom>
              <a:avLst/>
              <a:gdLst>
                <a:gd name="T0" fmla="*/ 41 w 41"/>
                <a:gd name="T1" fmla="*/ 0 h 16"/>
                <a:gd name="T2" fmla="*/ 20 w 41"/>
                <a:gd name="T3" fmla="*/ 16 h 16"/>
                <a:gd name="T4" fmla="*/ 0 w 41"/>
                <a:gd name="T5" fmla="*/ 0 h 16"/>
                <a:gd name="T6" fmla="*/ 41 w 41"/>
                <a:gd name="T7" fmla="*/ 0 h 16"/>
              </a:gdLst>
              <a:ahLst/>
              <a:cxnLst>
                <a:cxn ang="0">
                  <a:pos x="T0" y="T1"/>
                </a:cxn>
                <a:cxn ang="0">
                  <a:pos x="T2" y="T3"/>
                </a:cxn>
                <a:cxn ang="0">
                  <a:pos x="T4" y="T5"/>
                </a:cxn>
                <a:cxn ang="0">
                  <a:pos x="T6" y="T7"/>
                </a:cxn>
              </a:cxnLst>
              <a:rect l="0" t="0" r="r" b="b"/>
              <a:pathLst>
                <a:path w="41" h="16">
                  <a:moveTo>
                    <a:pt x="41" y="0"/>
                  </a:moveTo>
                  <a:cubicBezTo>
                    <a:pt x="38" y="9"/>
                    <a:pt x="30" y="16"/>
                    <a:pt x="20" y="16"/>
                  </a:cubicBezTo>
                  <a:cubicBezTo>
                    <a:pt x="11" y="16"/>
                    <a:pt x="3" y="9"/>
                    <a:pt x="0" y="0"/>
                  </a:cubicBez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85" name="Freeform 34"/>
            <p:cNvSpPr/>
            <p:nvPr/>
          </p:nvSpPr>
          <p:spPr bwMode="auto">
            <a:xfrm>
              <a:off x="5903913" y="2968626"/>
              <a:ext cx="388938" cy="385763"/>
            </a:xfrm>
            <a:custGeom>
              <a:avLst/>
              <a:gdLst>
                <a:gd name="T0" fmla="*/ 1 w 91"/>
                <a:gd name="T1" fmla="*/ 90 h 90"/>
                <a:gd name="T2" fmla="*/ 4 w 91"/>
                <a:gd name="T3" fmla="*/ 53 h 90"/>
                <a:gd name="T4" fmla="*/ 87 w 91"/>
                <a:gd name="T5" fmla="*/ 53 h 90"/>
                <a:gd name="T6" fmla="*/ 90 w 91"/>
                <a:gd name="T7" fmla="*/ 90 h 90"/>
                <a:gd name="T8" fmla="*/ 83 w 91"/>
                <a:gd name="T9" fmla="*/ 90 h 90"/>
                <a:gd name="T10" fmla="*/ 83 w 91"/>
                <a:gd name="T11" fmla="*/ 55 h 90"/>
                <a:gd name="T12" fmla="*/ 52 w 91"/>
                <a:gd name="T13" fmla="*/ 64 h 90"/>
                <a:gd name="T14" fmla="*/ 59 w 91"/>
                <a:gd name="T15" fmla="*/ 44 h 90"/>
                <a:gd name="T16" fmla="*/ 19 w 91"/>
                <a:gd name="T17" fmla="*/ 65 h 90"/>
                <a:gd name="T18" fmla="*/ 8 w 91"/>
                <a:gd name="T19" fmla="*/ 54 h 90"/>
                <a:gd name="T20" fmla="*/ 8 w 91"/>
                <a:gd name="T21" fmla="*/ 90 h 90"/>
                <a:gd name="T22" fmla="*/ 1 w 91"/>
                <a:gd name="T2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0">
                  <a:moveTo>
                    <a:pt x="1" y="90"/>
                  </a:moveTo>
                  <a:cubicBezTo>
                    <a:pt x="0" y="76"/>
                    <a:pt x="0" y="62"/>
                    <a:pt x="4" y="53"/>
                  </a:cubicBezTo>
                  <a:cubicBezTo>
                    <a:pt x="2" y="0"/>
                    <a:pt x="88" y="0"/>
                    <a:pt x="87" y="53"/>
                  </a:cubicBezTo>
                  <a:cubicBezTo>
                    <a:pt x="90" y="62"/>
                    <a:pt x="91" y="76"/>
                    <a:pt x="90" y="90"/>
                  </a:cubicBezTo>
                  <a:cubicBezTo>
                    <a:pt x="83" y="90"/>
                    <a:pt x="83" y="90"/>
                    <a:pt x="83" y="90"/>
                  </a:cubicBezTo>
                  <a:cubicBezTo>
                    <a:pt x="83" y="74"/>
                    <a:pt x="83" y="65"/>
                    <a:pt x="83" y="55"/>
                  </a:cubicBezTo>
                  <a:cubicBezTo>
                    <a:pt x="73" y="61"/>
                    <a:pt x="63" y="64"/>
                    <a:pt x="52" y="64"/>
                  </a:cubicBezTo>
                  <a:cubicBezTo>
                    <a:pt x="56" y="58"/>
                    <a:pt x="60" y="52"/>
                    <a:pt x="59" y="44"/>
                  </a:cubicBezTo>
                  <a:cubicBezTo>
                    <a:pt x="49" y="57"/>
                    <a:pt x="35" y="62"/>
                    <a:pt x="19" y="65"/>
                  </a:cubicBezTo>
                  <a:cubicBezTo>
                    <a:pt x="17" y="60"/>
                    <a:pt x="14" y="56"/>
                    <a:pt x="8" y="54"/>
                  </a:cubicBezTo>
                  <a:cubicBezTo>
                    <a:pt x="8" y="64"/>
                    <a:pt x="8" y="73"/>
                    <a:pt x="8" y="90"/>
                  </a:cubicBezTo>
                  <a:lnTo>
                    <a:pt x="1" y="90"/>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86" name="Freeform 35"/>
            <p:cNvSpPr/>
            <p:nvPr/>
          </p:nvSpPr>
          <p:spPr bwMode="auto">
            <a:xfrm>
              <a:off x="5903913" y="3024188"/>
              <a:ext cx="192088" cy="330200"/>
            </a:xfrm>
            <a:custGeom>
              <a:avLst/>
              <a:gdLst>
                <a:gd name="T0" fmla="*/ 1 w 45"/>
                <a:gd name="T1" fmla="*/ 77 h 77"/>
                <a:gd name="T2" fmla="*/ 4 w 45"/>
                <a:gd name="T3" fmla="*/ 40 h 77"/>
                <a:gd name="T4" fmla="*/ 45 w 45"/>
                <a:gd name="T5" fmla="*/ 0 h 77"/>
                <a:gd name="T6" fmla="*/ 45 w 45"/>
                <a:gd name="T7" fmla="*/ 43 h 77"/>
                <a:gd name="T8" fmla="*/ 19 w 45"/>
                <a:gd name="T9" fmla="*/ 52 h 77"/>
                <a:gd name="T10" fmla="*/ 8 w 45"/>
                <a:gd name="T11" fmla="*/ 41 h 77"/>
                <a:gd name="T12" fmla="*/ 8 w 45"/>
                <a:gd name="T13" fmla="*/ 77 h 77"/>
                <a:gd name="T14" fmla="*/ 1 w 45"/>
                <a:gd name="T15" fmla="*/ 77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77">
                  <a:moveTo>
                    <a:pt x="1" y="77"/>
                  </a:moveTo>
                  <a:cubicBezTo>
                    <a:pt x="0" y="63"/>
                    <a:pt x="0" y="49"/>
                    <a:pt x="4" y="40"/>
                  </a:cubicBezTo>
                  <a:cubicBezTo>
                    <a:pt x="3" y="13"/>
                    <a:pt x="24" y="0"/>
                    <a:pt x="45" y="0"/>
                  </a:cubicBezTo>
                  <a:cubicBezTo>
                    <a:pt x="45" y="43"/>
                    <a:pt x="45" y="43"/>
                    <a:pt x="45" y="43"/>
                  </a:cubicBezTo>
                  <a:cubicBezTo>
                    <a:pt x="37" y="48"/>
                    <a:pt x="29" y="50"/>
                    <a:pt x="19" y="52"/>
                  </a:cubicBezTo>
                  <a:cubicBezTo>
                    <a:pt x="17" y="47"/>
                    <a:pt x="14" y="43"/>
                    <a:pt x="8" y="41"/>
                  </a:cubicBezTo>
                  <a:cubicBezTo>
                    <a:pt x="8" y="51"/>
                    <a:pt x="8" y="60"/>
                    <a:pt x="8" y="77"/>
                  </a:cubicBezTo>
                  <a:lnTo>
                    <a:pt x="1" y="77"/>
                  </a:ln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grpSp>
      <p:sp>
        <p:nvSpPr>
          <p:cNvPr id="90" name="文本框 89"/>
          <p:cNvSpPr txBox="1"/>
          <p:nvPr/>
        </p:nvSpPr>
        <p:spPr>
          <a:xfrm>
            <a:off x="9110345" y="3783965"/>
            <a:ext cx="2299335" cy="460375"/>
          </a:xfrm>
          <a:prstGeom prst="rect">
            <a:avLst/>
          </a:prstGeom>
          <a:noFill/>
        </p:spPr>
        <p:txBody>
          <a:bodyPr wrap="square" rtlCol="0">
            <a:spAutoFit/>
          </a:bodyPr>
          <a:lstStyle>
            <a:defPPr>
              <a:defRPr lang="zh-CN"/>
            </a:defPPr>
            <a:lvl1pPr algn="dist">
              <a:defRPr sz="4400">
                <a:solidFill>
                  <a:srgbClr val="336E7B"/>
                </a:solidFill>
                <a:latin typeface="时尚中黑简体" panose="01010104010101010101" pitchFamily="2" charset="-122"/>
                <a:ea typeface="时尚中黑简体" panose="01010104010101010101" pitchFamily="2" charset="-122"/>
              </a:defRPr>
            </a:lvl1pPr>
          </a:lstStyle>
          <a:p>
            <a:pPr algn="ctr"/>
            <a:r>
              <a:rPr lang="en-US" altLang="zh-CN" sz="2400" dirty="0"/>
              <a:t>H5</a:t>
            </a:r>
            <a:r>
              <a:rPr lang="zh-CN" altLang="en-US" sz="2400" dirty="0"/>
              <a:t>全栈工程师</a:t>
            </a:r>
            <a:endParaRPr lang="zh-CN" altLang="en-US" sz="2400" dirty="0"/>
          </a:p>
        </p:txBody>
      </p:sp>
      <p:sp>
        <p:nvSpPr>
          <p:cNvPr id="92" name="文本框 91"/>
          <p:cNvSpPr txBox="1"/>
          <p:nvPr/>
        </p:nvSpPr>
        <p:spPr>
          <a:xfrm>
            <a:off x="8653449" y="4528789"/>
            <a:ext cx="3001758" cy="1170305"/>
          </a:xfrm>
          <a:prstGeom prst="rect">
            <a:avLst/>
          </a:prstGeom>
          <a:noFill/>
        </p:spPr>
        <p:txBody>
          <a:bodyPr wrap="square" rtlCol="0">
            <a:spAutoFit/>
          </a:bodyPr>
          <a:lstStyle/>
          <a:p>
            <a:pPr algn="ctr">
              <a:lnSpc>
                <a:spcPct val="130000"/>
              </a:lnSpc>
            </a:pPr>
            <a:r>
              <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rPr>
              <a:t>掌握前端开发</a:t>
            </a:r>
            <a:r>
              <a:rPr lang="en-US" altLang="zh-CN" dirty="0">
                <a:solidFill>
                  <a:schemeClr val="tx1">
                    <a:lumMod val="75000"/>
                    <a:lumOff val="25000"/>
                  </a:schemeClr>
                </a:solidFill>
                <a:latin typeface="方正正黑简体" panose="02000000000000000000" pitchFamily="2" charset="-122"/>
                <a:ea typeface="方正正黑简体" panose="02000000000000000000" pitchFamily="2" charset="-122"/>
              </a:rPr>
              <a:t>+</a:t>
            </a:r>
            <a:r>
              <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rPr>
              <a:t>移动端开发技能；有全局开发思维的架构师</a:t>
            </a:r>
            <a:endPar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endParaRPr>
          </a:p>
        </p:txBody>
      </p:sp>
      <p:sp>
        <p:nvSpPr>
          <p:cNvPr id="1034" name="文本框 1033"/>
          <p:cNvSpPr txBox="1"/>
          <p:nvPr/>
        </p:nvSpPr>
        <p:spPr>
          <a:xfrm>
            <a:off x="5122908" y="290286"/>
            <a:ext cx="1944915" cy="58356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pPr algn="ctr"/>
            <a:r>
              <a:rPr lang="zh-CN" altLang="en-US" sz="3200" dirty="0"/>
              <a:t>实习岗</a:t>
            </a:r>
            <a:endParaRPr lang="zh-CN" altLang="en-US" sz="3200" dirty="0"/>
          </a:p>
        </p:txBody>
      </p:sp>
    </p:spTree>
  </p:cSld>
  <p:clrMapOvr>
    <a:masterClrMapping/>
  </p:clrMapOvr>
  <mc:AlternateContent xmlns:mc="http://schemas.openxmlformats.org/markup-compatibility/2006">
    <mc:Choice xmlns:p14="http://schemas.microsoft.com/office/powerpoint/2010/main" Requires="p14">
      <p:transition spd="slow" p14:dur="2250">
        <p:cut/>
      </p:transition>
    </mc:Choice>
    <mc:Fallback>
      <p:transition spd="slow">
        <p:cut/>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6405971" y="6214204"/>
            <a:ext cx="3381829" cy="513566"/>
            <a:chOff x="5123542" y="5781822"/>
            <a:chExt cx="3381829" cy="513566"/>
          </a:xfrm>
        </p:grpSpPr>
        <p:sp>
          <p:nvSpPr>
            <p:cNvPr id="6" name="文本框 5"/>
            <p:cNvSpPr txBox="1"/>
            <p:nvPr/>
          </p:nvSpPr>
          <p:spPr>
            <a:xfrm>
              <a:off x="5123542" y="5781822"/>
              <a:ext cx="3381829" cy="387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1600">
                  <a:solidFill>
                    <a:schemeClr val="bg1"/>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solidFill>
                    <a:schemeClr val="tx1">
                      <a:lumMod val="65000"/>
                      <a:lumOff val="35000"/>
                    </a:schemeClr>
                  </a:solidFill>
                </a:rPr>
                <a:t>和我们一起开创大场面</a:t>
              </a:r>
              <a:endParaRPr lang="zh-CN" altLang="en-US" dirty="0">
                <a:solidFill>
                  <a:schemeClr val="tx1">
                    <a:lumMod val="65000"/>
                    <a:lumOff val="35000"/>
                  </a:schemeClr>
                </a:solidFill>
              </a:endParaRPr>
            </a:p>
          </p:txBody>
        </p:sp>
        <p:sp>
          <p:nvSpPr>
            <p:cNvPr id="7" name="文本框 6"/>
            <p:cNvSpPr txBox="1"/>
            <p:nvPr/>
          </p:nvSpPr>
          <p:spPr>
            <a:xfrm>
              <a:off x="5123542" y="6073789"/>
              <a:ext cx="3381829" cy="22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1600">
                  <a:solidFill>
                    <a:schemeClr val="bg1"/>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en-US" altLang="zh-CN" sz="700" dirty="0">
                  <a:solidFill>
                    <a:schemeClr val="accent3"/>
                  </a:solidFill>
                </a:rPr>
                <a:t>Be Part Of Something BIG</a:t>
              </a:r>
              <a:endParaRPr lang="zh-CN" altLang="en-US" sz="700" dirty="0">
                <a:solidFill>
                  <a:schemeClr val="accent3"/>
                </a:solidFill>
              </a:endParaRPr>
            </a:p>
          </p:txBody>
        </p:sp>
      </p:grpSp>
      <p:grpSp>
        <p:nvGrpSpPr>
          <p:cNvPr id="101" name="组合 100"/>
          <p:cNvGrpSpPr/>
          <p:nvPr/>
        </p:nvGrpSpPr>
        <p:grpSpPr>
          <a:xfrm>
            <a:off x="1133530" y="1445989"/>
            <a:ext cx="1791860" cy="2279927"/>
            <a:chOff x="5683250" y="2984501"/>
            <a:chExt cx="833438" cy="1060450"/>
          </a:xfrm>
        </p:grpSpPr>
        <p:sp>
          <p:nvSpPr>
            <p:cNvPr id="48" name="Freeform 30"/>
            <p:cNvSpPr/>
            <p:nvPr/>
          </p:nvSpPr>
          <p:spPr bwMode="auto">
            <a:xfrm>
              <a:off x="6097588" y="3117851"/>
              <a:ext cx="295275" cy="858838"/>
            </a:xfrm>
            <a:custGeom>
              <a:avLst/>
              <a:gdLst>
                <a:gd name="T0" fmla="*/ 0 w 69"/>
                <a:gd name="T1" fmla="*/ 0 h 200"/>
                <a:gd name="T2" fmla="*/ 0 w 69"/>
                <a:gd name="T3" fmla="*/ 200 h 200"/>
                <a:gd name="T4" fmla="*/ 39 w 69"/>
                <a:gd name="T5" fmla="*/ 189 h 200"/>
                <a:gd name="T6" fmla="*/ 0 w 69"/>
                <a:gd name="T7" fmla="*/ 0 h 200"/>
              </a:gdLst>
              <a:ahLst/>
              <a:cxnLst>
                <a:cxn ang="0">
                  <a:pos x="T0" y="T1"/>
                </a:cxn>
                <a:cxn ang="0">
                  <a:pos x="T2" y="T3"/>
                </a:cxn>
                <a:cxn ang="0">
                  <a:pos x="T4" y="T5"/>
                </a:cxn>
                <a:cxn ang="0">
                  <a:pos x="T6" y="T7"/>
                </a:cxn>
              </a:cxnLst>
              <a:rect l="0" t="0" r="r" b="b"/>
              <a:pathLst>
                <a:path w="69" h="200">
                  <a:moveTo>
                    <a:pt x="0" y="0"/>
                  </a:moveTo>
                  <a:cubicBezTo>
                    <a:pt x="0" y="67"/>
                    <a:pt x="0" y="133"/>
                    <a:pt x="0" y="200"/>
                  </a:cubicBezTo>
                  <a:cubicBezTo>
                    <a:pt x="13" y="196"/>
                    <a:pt x="26" y="193"/>
                    <a:pt x="39" y="189"/>
                  </a:cubicBezTo>
                  <a:cubicBezTo>
                    <a:pt x="52" y="100"/>
                    <a:pt x="69" y="16"/>
                    <a:pt x="0" y="0"/>
                  </a:cubicBezTo>
                  <a:close/>
                </a:path>
              </a:pathLst>
            </a:custGeom>
            <a:solidFill>
              <a:srgbClr val="1F1B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49" name="Freeform 31"/>
            <p:cNvSpPr/>
            <p:nvPr/>
          </p:nvSpPr>
          <p:spPr bwMode="auto">
            <a:xfrm>
              <a:off x="5807075" y="3117851"/>
              <a:ext cx="290513" cy="858838"/>
            </a:xfrm>
            <a:custGeom>
              <a:avLst/>
              <a:gdLst>
                <a:gd name="T0" fmla="*/ 68 w 68"/>
                <a:gd name="T1" fmla="*/ 0 h 200"/>
                <a:gd name="T2" fmla="*/ 68 w 68"/>
                <a:gd name="T3" fmla="*/ 200 h 200"/>
                <a:gd name="T4" fmla="*/ 30 w 68"/>
                <a:gd name="T5" fmla="*/ 189 h 200"/>
                <a:gd name="T6" fmla="*/ 68 w 68"/>
                <a:gd name="T7" fmla="*/ 0 h 200"/>
              </a:gdLst>
              <a:ahLst/>
              <a:cxnLst>
                <a:cxn ang="0">
                  <a:pos x="T0" y="T1"/>
                </a:cxn>
                <a:cxn ang="0">
                  <a:pos x="T2" y="T3"/>
                </a:cxn>
                <a:cxn ang="0">
                  <a:pos x="T4" y="T5"/>
                </a:cxn>
                <a:cxn ang="0">
                  <a:pos x="T6" y="T7"/>
                </a:cxn>
              </a:cxnLst>
              <a:rect l="0" t="0" r="r" b="b"/>
              <a:pathLst>
                <a:path w="68" h="200">
                  <a:moveTo>
                    <a:pt x="68" y="0"/>
                  </a:moveTo>
                  <a:cubicBezTo>
                    <a:pt x="68" y="67"/>
                    <a:pt x="68" y="133"/>
                    <a:pt x="68" y="200"/>
                  </a:cubicBezTo>
                  <a:cubicBezTo>
                    <a:pt x="55" y="196"/>
                    <a:pt x="43" y="193"/>
                    <a:pt x="30" y="189"/>
                  </a:cubicBezTo>
                  <a:cubicBezTo>
                    <a:pt x="17" y="100"/>
                    <a:pt x="0" y="16"/>
                    <a:pt x="68" y="0"/>
                  </a:cubicBezTo>
                  <a:close/>
                </a:path>
              </a:pathLst>
            </a:custGeom>
            <a:solidFill>
              <a:srgbClr val="1F1B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0" name="Freeform 32"/>
            <p:cNvSpPr/>
            <p:nvPr/>
          </p:nvSpPr>
          <p:spPr bwMode="auto">
            <a:xfrm>
              <a:off x="6097588" y="3667126"/>
              <a:ext cx="419100" cy="377825"/>
            </a:xfrm>
            <a:custGeom>
              <a:avLst/>
              <a:gdLst>
                <a:gd name="T0" fmla="*/ 0 w 98"/>
                <a:gd name="T1" fmla="*/ 88 h 88"/>
                <a:gd name="T2" fmla="*/ 98 w 98"/>
                <a:gd name="T3" fmla="*/ 88 h 88"/>
                <a:gd name="T4" fmla="*/ 0 w 98"/>
                <a:gd name="T5" fmla="*/ 0 h 88"/>
                <a:gd name="T6" fmla="*/ 0 w 98"/>
                <a:gd name="T7" fmla="*/ 88 h 88"/>
              </a:gdLst>
              <a:ahLst/>
              <a:cxnLst>
                <a:cxn ang="0">
                  <a:pos x="T0" y="T1"/>
                </a:cxn>
                <a:cxn ang="0">
                  <a:pos x="T2" y="T3"/>
                </a:cxn>
                <a:cxn ang="0">
                  <a:pos x="T4" y="T5"/>
                </a:cxn>
                <a:cxn ang="0">
                  <a:pos x="T6" y="T7"/>
                </a:cxn>
              </a:cxnLst>
              <a:rect l="0" t="0" r="r" b="b"/>
              <a:pathLst>
                <a:path w="98" h="88">
                  <a:moveTo>
                    <a:pt x="0" y="88"/>
                  </a:moveTo>
                  <a:cubicBezTo>
                    <a:pt x="98" y="88"/>
                    <a:pt x="98" y="88"/>
                    <a:pt x="98" y="88"/>
                  </a:cubicBezTo>
                  <a:cubicBezTo>
                    <a:pt x="93" y="38"/>
                    <a:pt x="51" y="0"/>
                    <a:pt x="0" y="0"/>
                  </a:cubicBezTo>
                  <a:lnTo>
                    <a:pt x="0" y="88"/>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1" name="Freeform 33"/>
            <p:cNvSpPr/>
            <p:nvPr/>
          </p:nvSpPr>
          <p:spPr bwMode="auto">
            <a:xfrm>
              <a:off x="6097588" y="3667126"/>
              <a:ext cx="103188" cy="377825"/>
            </a:xfrm>
            <a:custGeom>
              <a:avLst/>
              <a:gdLst>
                <a:gd name="T0" fmla="*/ 0 w 24"/>
                <a:gd name="T1" fmla="*/ 88 h 88"/>
                <a:gd name="T2" fmla="*/ 24 w 24"/>
                <a:gd name="T3" fmla="*/ 88 h 88"/>
                <a:gd name="T4" fmla="*/ 17 w 24"/>
                <a:gd name="T5" fmla="*/ 1 h 88"/>
                <a:gd name="T6" fmla="*/ 0 w 24"/>
                <a:gd name="T7" fmla="*/ 0 h 88"/>
                <a:gd name="T8" fmla="*/ 0 w 24"/>
                <a:gd name="T9" fmla="*/ 88 h 88"/>
              </a:gdLst>
              <a:ahLst/>
              <a:cxnLst>
                <a:cxn ang="0">
                  <a:pos x="T0" y="T1"/>
                </a:cxn>
                <a:cxn ang="0">
                  <a:pos x="T2" y="T3"/>
                </a:cxn>
                <a:cxn ang="0">
                  <a:pos x="T4" y="T5"/>
                </a:cxn>
                <a:cxn ang="0">
                  <a:pos x="T6" y="T7"/>
                </a:cxn>
                <a:cxn ang="0">
                  <a:pos x="T8" y="T9"/>
                </a:cxn>
              </a:cxnLst>
              <a:rect l="0" t="0" r="r" b="b"/>
              <a:pathLst>
                <a:path w="24" h="88">
                  <a:moveTo>
                    <a:pt x="0" y="88"/>
                  </a:moveTo>
                  <a:cubicBezTo>
                    <a:pt x="24" y="88"/>
                    <a:pt x="24" y="88"/>
                    <a:pt x="24" y="88"/>
                  </a:cubicBezTo>
                  <a:cubicBezTo>
                    <a:pt x="17" y="1"/>
                    <a:pt x="17" y="1"/>
                    <a:pt x="17" y="1"/>
                  </a:cubicBezTo>
                  <a:cubicBezTo>
                    <a:pt x="11" y="0"/>
                    <a:pt x="6" y="0"/>
                    <a:pt x="0" y="0"/>
                  </a:cubicBezTo>
                  <a:lnTo>
                    <a:pt x="0" y="88"/>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2" name="Freeform 34"/>
            <p:cNvSpPr/>
            <p:nvPr/>
          </p:nvSpPr>
          <p:spPr bwMode="auto">
            <a:xfrm>
              <a:off x="5683250" y="3667126"/>
              <a:ext cx="414338" cy="377825"/>
            </a:xfrm>
            <a:custGeom>
              <a:avLst/>
              <a:gdLst>
                <a:gd name="T0" fmla="*/ 97 w 97"/>
                <a:gd name="T1" fmla="*/ 88 h 88"/>
                <a:gd name="T2" fmla="*/ 0 w 97"/>
                <a:gd name="T3" fmla="*/ 88 h 88"/>
                <a:gd name="T4" fmla="*/ 97 w 97"/>
                <a:gd name="T5" fmla="*/ 0 h 88"/>
                <a:gd name="T6" fmla="*/ 97 w 97"/>
                <a:gd name="T7" fmla="*/ 88 h 88"/>
              </a:gdLst>
              <a:ahLst/>
              <a:cxnLst>
                <a:cxn ang="0">
                  <a:pos x="T0" y="T1"/>
                </a:cxn>
                <a:cxn ang="0">
                  <a:pos x="T2" y="T3"/>
                </a:cxn>
                <a:cxn ang="0">
                  <a:pos x="T4" y="T5"/>
                </a:cxn>
                <a:cxn ang="0">
                  <a:pos x="T6" y="T7"/>
                </a:cxn>
              </a:cxnLst>
              <a:rect l="0" t="0" r="r" b="b"/>
              <a:pathLst>
                <a:path w="97" h="88">
                  <a:moveTo>
                    <a:pt x="97" y="88"/>
                  </a:moveTo>
                  <a:cubicBezTo>
                    <a:pt x="0" y="88"/>
                    <a:pt x="0" y="88"/>
                    <a:pt x="0" y="88"/>
                  </a:cubicBezTo>
                  <a:cubicBezTo>
                    <a:pt x="5" y="38"/>
                    <a:pt x="47" y="0"/>
                    <a:pt x="97" y="0"/>
                  </a:cubicBezTo>
                  <a:lnTo>
                    <a:pt x="97" y="88"/>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3" name="Freeform 35"/>
            <p:cNvSpPr/>
            <p:nvPr/>
          </p:nvSpPr>
          <p:spPr bwMode="auto">
            <a:xfrm>
              <a:off x="5999163" y="3667126"/>
              <a:ext cx="98425" cy="377825"/>
            </a:xfrm>
            <a:custGeom>
              <a:avLst/>
              <a:gdLst>
                <a:gd name="T0" fmla="*/ 23 w 23"/>
                <a:gd name="T1" fmla="*/ 88 h 88"/>
                <a:gd name="T2" fmla="*/ 0 w 23"/>
                <a:gd name="T3" fmla="*/ 88 h 88"/>
                <a:gd name="T4" fmla="*/ 7 w 23"/>
                <a:gd name="T5" fmla="*/ 1 h 88"/>
                <a:gd name="T6" fmla="*/ 23 w 23"/>
                <a:gd name="T7" fmla="*/ 0 h 88"/>
                <a:gd name="T8" fmla="*/ 23 w 23"/>
                <a:gd name="T9" fmla="*/ 88 h 88"/>
              </a:gdLst>
              <a:ahLst/>
              <a:cxnLst>
                <a:cxn ang="0">
                  <a:pos x="T0" y="T1"/>
                </a:cxn>
                <a:cxn ang="0">
                  <a:pos x="T2" y="T3"/>
                </a:cxn>
                <a:cxn ang="0">
                  <a:pos x="T4" y="T5"/>
                </a:cxn>
                <a:cxn ang="0">
                  <a:pos x="T6" y="T7"/>
                </a:cxn>
                <a:cxn ang="0">
                  <a:pos x="T8" y="T9"/>
                </a:cxn>
              </a:cxnLst>
              <a:rect l="0" t="0" r="r" b="b"/>
              <a:pathLst>
                <a:path w="23" h="88">
                  <a:moveTo>
                    <a:pt x="23" y="88"/>
                  </a:moveTo>
                  <a:cubicBezTo>
                    <a:pt x="0" y="88"/>
                    <a:pt x="0" y="88"/>
                    <a:pt x="0" y="88"/>
                  </a:cubicBezTo>
                  <a:cubicBezTo>
                    <a:pt x="7" y="1"/>
                    <a:pt x="7" y="1"/>
                    <a:pt x="7" y="1"/>
                  </a:cubicBezTo>
                  <a:cubicBezTo>
                    <a:pt x="12" y="0"/>
                    <a:pt x="18" y="0"/>
                    <a:pt x="23" y="0"/>
                  </a:cubicBezTo>
                  <a:lnTo>
                    <a:pt x="23" y="88"/>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4" name="Freeform 36"/>
            <p:cNvSpPr/>
            <p:nvPr/>
          </p:nvSpPr>
          <p:spPr bwMode="auto">
            <a:xfrm>
              <a:off x="6029325" y="3559176"/>
              <a:ext cx="68263" cy="244475"/>
            </a:xfrm>
            <a:custGeom>
              <a:avLst/>
              <a:gdLst>
                <a:gd name="T0" fmla="*/ 0 w 16"/>
                <a:gd name="T1" fmla="*/ 0 h 57"/>
                <a:gd name="T2" fmla="*/ 16 w 16"/>
                <a:gd name="T3" fmla="*/ 0 h 57"/>
                <a:gd name="T4" fmla="*/ 16 w 16"/>
                <a:gd name="T5" fmla="*/ 25 h 57"/>
                <a:gd name="T6" fmla="*/ 16 w 16"/>
                <a:gd name="T7" fmla="*/ 41 h 57"/>
                <a:gd name="T8" fmla="*/ 16 w 16"/>
                <a:gd name="T9" fmla="*/ 57 h 57"/>
                <a:gd name="T10" fmla="*/ 0 w 16"/>
                <a:gd name="T11" fmla="*/ 41 h 57"/>
                <a:gd name="T12" fmla="*/ 0 w 16"/>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6" h="57">
                  <a:moveTo>
                    <a:pt x="0" y="0"/>
                  </a:moveTo>
                  <a:cubicBezTo>
                    <a:pt x="16" y="0"/>
                    <a:pt x="16" y="0"/>
                    <a:pt x="16" y="0"/>
                  </a:cubicBezTo>
                  <a:cubicBezTo>
                    <a:pt x="16" y="25"/>
                    <a:pt x="16" y="25"/>
                    <a:pt x="16" y="25"/>
                  </a:cubicBezTo>
                  <a:cubicBezTo>
                    <a:pt x="16" y="41"/>
                    <a:pt x="16" y="41"/>
                    <a:pt x="16" y="41"/>
                  </a:cubicBezTo>
                  <a:cubicBezTo>
                    <a:pt x="16" y="57"/>
                    <a:pt x="16" y="57"/>
                    <a:pt x="16" y="57"/>
                  </a:cubicBezTo>
                  <a:cubicBezTo>
                    <a:pt x="7" y="57"/>
                    <a:pt x="0" y="50"/>
                    <a:pt x="0" y="41"/>
                  </a:cubicBezTo>
                  <a:lnTo>
                    <a:pt x="0" y="0"/>
                  </a:lnTo>
                  <a:close/>
                </a:path>
              </a:pathLst>
            </a:custGeom>
            <a:solidFill>
              <a:srgbClr val="E086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5" name="Freeform 37"/>
            <p:cNvSpPr/>
            <p:nvPr/>
          </p:nvSpPr>
          <p:spPr bwMode="auto">
            <a:xfrm>
              <a:off x="6097588" y="3559176"/>
              <a:ext cx="73025" cy="244475"/>
            </a:xfrm>
            <a:custGeom>
              <a:avLst/>
              <a:gdLst>
                <a:gd name="T0" fmla="*/ 0 w 17"/>
                <a:gd name="T1" fmla="*/ 0 h 57"/>
                <a:gd name="T2" fmla="*/ 17 w 17"/>
                <a:gd name="T3" fmla="*/ 0 h 57"/>
                <a:gd name="T4" fmla="*/ 17 w 17"/>
                <a:gd name="T5" fmla="*/ 41 h 57"/>
                <a:gd name="T6" fmla="*/ 0 w 17"/>
                <a:gd name="T7" fmla="*/ 57 h 57"/>
                <a:gd name="T8" fmla="*/ 0 w 17"/>
                <a:gd name="T9" fmla="*/ 41 h 57"/>
                <a:gd name="T10" fmla="*/ 0 w 17"/>
                <a:gd name="T11" fmla="*/ 25 h 57"/>
                <a:gd name="T12" fmla="*/ 0 w 17"/>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7" h="57">
                  <a:moveTo>
                    <a:pt x="0" y="0"/>
                  </a:moveTo>
                  <a:cubicBezTo>
                    <a:pt x="17" y="0"/>
                    <a:pt x="17" y="0"/>
                    <a:pt x="17" y="0"/>
                  </a:cubicBezTo>
                  <a:cubicBezTo>
                    <a:pt x="17" y="41"/>
                    <a:pt x="17" y="41"/>
                    <a:pt x="17" y="41"/>
                  </a:cubicBezTo>
                  <a:cubicBezTo>
                    <a:pt x="17" y="50"/>
                    <a:pt x="9" y="57"/>
                    <a:pt x="0" y="57"/>
                  </a:cubicBezTo>
                  <a:cubicBezTo>
                    <a:pt x="0" y="41"/>
                    <a:pt x="0" y="41"/>
                    <a:pt x="0" y="41"/>
                  </a:cubicBezTo>
                  <a:cubicBezTo>
                    <a:pt x="0" y="25"/>
                    <a:pt x="0" y="25"/>
                    <a:pt x="0" y="25"/>
                  </a:cubicBezTo>
                  <a:lnTo>
                    <a:pt x="0" y="0"/>
                  </a:lnTo>
                  <a:close/>
                </a:path>
              </a:pathLst>
            </a:custGeom>
            <a:solidFill>
              <a:srgbClr val="FDA5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6" name="Oval 38"/>
            <p:cNvSpPr>
              <a:spLocks noChangeArrowheads="1"/>
            </p:cNvSpPr>
            <p:nvPr/>
          </p:nvSpPr>
          <p:spPr bwMode="auto">
            <a:xfrm>
              <a:off x="5867400" y="3311526"/>
              <a:ext cx="85725" cy="80963"/>
            </a:xfrm>
            <a:prstGeom prst="ellipse">
              <a:avLst/>
            </a:pr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7" name="Oval 39"/>
            <p:cNvSpPr>
              <a:spLocks noChangeArrowheads="1"/>
            </p:cNvSpPr>
            <p:nvPr/>
          </p:nvSpPr>
          <p:spPr bwMode="auto">
            <a:xfrm>
              <a:off x="6248400" y="3311526"/>
              <a:ext cx="85725" cy="80963"/>
            </a:xfrm>
            <a:prstGeom prst="ellipse">
              <a:avLst/>
            </a:pr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8" name="Freeform 40"/>
            <p:cNvSpPr/>
            <p:nvPr/>
          </p:nvSpPr>
          <p:spPr bwMode="auto">
            <a:xfrm>
              <a:off x="5816600" y="3084513"/>
              <a:ext cx="568325" cy="534988"/>
            </a:xfrm>
            <a:custGeom>
              <a:avLst/>
              <a:gdLst>
                <a:gd name="T0" fmla="*/ 66 w 133"/>
                <a:gd name="T1" fmla="*/ 0 h 125"/>
                <a:gd name="T2" fmla="*/ 66 w 133"/>
                <a:gd name="T3" fmla="*/ 125 h 125"/>
                <a:gd name="T4" fmla="*/ 66 w 133"/>
                <a:gd name="T5" fmla="*/ 0 h 125"/>
              </a:gdLst>
              <a:ahLst/>
              <a:cxnLst>
                <a:cxn ang="0">
                  <a:pos x="T0" y="T1"/>
                </a:cxn>
                <a:cxn ang="0">
                  <a:pos x="T2" y="T3"/>
                </a:cxn>
                <a:cxn ang="0">
                  <a:pos x="T4" y="T5"/>
                </a:cxn>
              </a:cxnLst>
              <a:rect l="0" t="0" r="r" b="b"/>
              <a:pathLst>
                <a:path w="133" h="125">
                  <a:moveTo>
                    <a:pt x="66" y="0"/>
                  </a:moveTo>
                  <a:cubicBezTo>
                    <a:pt x="133" y="0"/>
                    <a:pt x="119" y="125"/>
                    <a:pt x="66" y="125"/>
                  </a:cubicBezTo>
                  <a:cubicBezTo>
                    <a:pt x="14" y="125"/>
                    <a:pt x="0" y="0"/>
                    <a:pt x="66" y="0"/>
                  </a:cubicBezTo>
                  <a:close/>
                </a:path>
              </a:pathLst>
            </a:cu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62" name="Freeform 41"/>
            <p:cNvSpPr/>
            <p:nvPr/>
          </p:nvSpPr>
          <p:spPr bwMode="auto">
            <a:xfrm>
              <a:off x="5816600" y="3084513"/>
              <a:ext cx="315913" cy="534988"/>
            </a:xfrm>
            <a:custGeom>
              <a:avLst/>
              <a:gdLst>
                <a:gd name="T0" fmla="*/ 66 w 74"/>
                <a:gd name="T1" fmla="*/ 125 h 125"/>
                <a:gd name="T2" fmla="*/ 66 w 74"/>
                <a:gd name="T3" fmla="*/ 0 h 125"/>
                <a:gd name="T4" fmla="*/ 66 w 74"/>
                <a:gd name="T5" fmla="*/ 75 h 125"/>
                <a:gd name="T6" fmla="*/ 74 w 74"/>
                <a:gd name="T7" fmla="*/ 81 h 125"/>
                <a:gd name="T8" fmla="*/ 66 w 74"/>
                <a:gd name="T9" fmla="*/ 87 h 125"/>
                <a:gd name="T10" fmla="*/ 66 w 74"/>
                <a:gd name="T11" fmla="*/ 125 h 125"/>
              </a:gdLst>
              <a:ahLst/>
              <a:cxnLst>
                <a:cxn ang="0">
                  <a:pos x="T0" y="T1"/>
                </a:cxn>
                <a:cxn ang="0">
                  <a:pos x="T2" y="T3"/>
                </a:cxn>
                <a:cxn ang="0">
                  <a:pos x="T4" y="T5"/>
                </a:cxn>
                <a:cxn ang="0">
                  <a:pos x="T6" y="T7"/>
                </a:cxn>
                <a:cxn ang="0">
                  <a:pos x="T8" y="T9"/>
                </a:cxn>
                <a:cxn ang="0">
                  <a:pos x="T10" y="T11"/>
                </a:cxn>
              </a:cxnLst>
              <a:rect l="0" t="0" r="r" b="b"/>
              <a:pathLst>
                <a:path w="74" h="125">
                  <a:moveTo>
                    <a:pt x="66" y="125"/>
                  </a:moveTo>
                  <a:cubicBezTo>
                    <a:pt x="14" y="125"/>
                    <a:pt x="0" y="0"/>
                    <a:pt x="66" y="0"/>
                  </a:cubicBezTo>
                  <a:cubicBezTo>
                    <a:pt x="66" y="75"/>
                    <a:pt x="66" y="75"/>
                    <a:pt x="66" y="75"/>
                  </a:cubicBezTo>
                  <a:cubicBezTo>
                    <a:pt x="71" y="75"/>
                    <a:pt x="74" y="78"/>
                    <a:pt x="74" y="81"/>
                  </a:cubicBezTo>
                  <a:cubicBezTo>
                    <a:pt x="74" y="84"/>
                    <a:pt x="71" y="87"/>
                    <a:pt x="66" y="87"/>
                  </a:cubicBezTo>
                  <a:lnTo>
                    <a:pt x="66" y="125"/>
                  </a:lnTo>
                  <a:close/>
                </a:path>
              </a:pathLst>
            </a:custGeom>
            <a:solidFill>
              <a:srgbClr val="FDA5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63" name="Freeform 42"/>
            <p:cNvSpPr/>
            <p:nvPr/>
          </p:nvSpPr>
          <p:spPr bwMode="auto">
            <a:xfrm>
              <a:off x="6153150" y="3289301"/>
              <a:ext cx="107950" cy="26988"/>
            </a:xfrm>
            <a:custGeom>
              <a:avLst/>
              <a:gdLst>
                <a:gd name="T0" fmla="*/ 2 w 25"/>
                <a:gd name="T1" fmla="*/ 5 h 6"/>
                <a:gd name="T2" fmla="*/ 16 w 25"/>
                <a:gd name="T3" fmla="*/ 4 h 6"/>
                <a:gd name="T4" fmla="*/ 25 w 25"/>
                <a:gd name="T5" fmla="*/ 6 h 6"/>
                <a:gd name="T6" fmla="*/ 16 w 25"/>
                <a:gd name="T7" fmla="*/ 1 h 6"/>
                <a:gd name="T8" fmla="*/ 2 w 25"/>
                <a:gd name="T9" fmla="*/ 0 h 6"/>
                <a:gd name="T10" fmla="*/ 0 w 25"/>
                <a:gd name="T11" fmla="*/ 3 h 6"/>
                <a:gd name="T12" fmla="*/ 0 w 25"/>
                <a:gd name="T13" fmla="*/ 3 h 6"/>
                <a:gd name="T14" fmla="*/ 2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2" y="5"/>
                  </a:moveTo>
                  <a:cubicBezTo>
                    <a:pt x="4" y="5"/>
                    <a:pt x="11" y="4"/>
                    <a:pt x="16" y="4"/>
                  </a:cubicBezTo>
                  <a:cubicBezTo>
                    <a:pt x="21" y="5"/>
                    <a:pt x="25" y="6"/>
                    <a:pt x="25" y="6"/>
                  </a:cubicBezTo>
                  <a:cubicBezTo>
                    <a:pt x="25" y="6"/>
                    <a:pt x="17" y="2"/>
                    <a:pt x="16" y="1"/>
                  </a:cubicBezTo>
                  <a:cubicBezTo>
                    <a:pt x="11" y="1"/>
                    <a:pt x="4" y="0"/>
                    <a:pt x="2" y="0"/>
                  </a:cubicBezTo>
                  <a:cubicBezTo>
                    <a:pt x="1" y="0"/>
                    <a:pt x="0" y="1"/>
                    <a:pt x="0" y="3"/>
                  </a:cubicBezTo>
                  <a:cubicBezTo>
                    <a:pt x="0" y="3"/>
                    <a:pt x="0" y="3"/>
                    <a:pt x="0" y="3"/>
                  </a:cubicBezTo>
                  <a:cubicBezTo>
                    <a:pt x="0" y="4"/>
                    <a:pt x="1" y="5"/>
                    <a:pt x="2" y="5"/>
                  </a:cubicBezTo>
                  <a:close/>
                </a:path>
              </a:pathLst>
            </a:custGeom>
            <a:solidFill>
              <a:srgbClr val="3830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68" name="Freeform 43"/>
            <p:cNvSpPr/>
            <p:nvPr/>
          </p:nvSpPr>
          <p:spPr bwMode="auto">
            <a:xfrm>
              <a:off x="5940425" y="3289301"/>
              <a:ext cx="106363" cy="26988"/>
            </a:xfrm>
            <a:custGeom>
              <a:avLst/>
              <a:gdLst>
                <a:gd name="T0" fmla="*/ 22 w 25"/>
                <a:gd name="T1" fmla="*/ 5 h 6"/>
                <a:gd name="T2" fmla="*/ 9 w 25"/>
                <a:gd name="T3" fmla="*/ 4 h 6"/>
                <a:gd name="T4" fmla="*/ 0 w 25"/>
                <a:gd name="T5" fmla="*/ 6 h 6"/>
                <a:gd name="T6" fmla="*/ 9 w 25"/>
                <a:gd name="T7" fmla="*/ 1 h 6"/>
                <a:gd name="T8" fmla="*/ 22 w 25"/>
                <a:gd name="T9" fmla="*/ 0 h 6"/>
                <a:gd name="T10" fmla="*/ 25 w 25"/>
                <a:gd name="T11" fmla="*/ 3 h 6"/>
                <a:gd name="T12" fmla="*/ 25 w 25"/>
                <a:gd name="T13" fmla="*/ 3 h 6"/>
                <a:gd name="T14" fmla="*/ 22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22" y="5"/>
                  </a:moveTo>
                  <a:cubicBezTo>
                    <a:pt x="21" y="5"/>
                    <a:pt x="14" y="4"/>
                    <a:pt x="9" y="4"/>
                  </a:cubicBezTo>
                  <a:cubicBezTo>
                    <a:pt x="4" y="5"/>
                    <a:pt x="0" y="6"/>
                    <a:pt x="0" y="6"/>
                  </a:cubicBezTo>
                  <a:cubicBezTo>
                    <a:pt x="0" y="6"/>
                    <a:pt x="7" y="2"/>
                    <a:pt x="9" y="1"/>
                  </a:cubicBezTo>
                  <a:cubicBezTo>
                    <a:pt x="14" y="1"/>
                    <a:pt x="21" y="0"/>
                    <a:pt x="22" y="0"/>
                  </a:cubicBezTo>
                  <a:cubicBezTo>
                    <a:pt x="24" y="0"/>
                    <a:pt x="25" y="1"/>
                    <a:pt x="25" y="3"/>
                  </a:cubicBezTo>
                  <a:cubicBezTo>
                    <a:pt x="25" y="3"/>
                    <a:pt x="25" y="3"/>
                    <a:pt x="25" y="3"/>
                  </a:cubicBezTo>
                  <a:cubicBezTo>
                    <a:pt x="25" y="4"/>
                    <a:pt x="24" y="5"/>
                    <a:pt x="22" y="5"/>
                  </a:cubicBezTo>
                  <a:close/>
                </a:path>
              </a:pathLst>
            </a:custGeom>
            <a:solidFill>
              <a:srgbClr val="3830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69" name="Freeform 44"/>
            <p:cNvSpPr/>
            <p:nvPr/>
          </p:nvSpPr>
          <p:spPr bwMode="auto">
            <a:xfrm>
              <a:off x="6180138" y="3344863"/>
              <a:ext cx="58738" cy="22225"/>
            </a:xfrm>
            <a:custGeom>
              <a:avLst/>
              <a:gdLst>
                <a:gd name="T0" fmla="*/ 5 w 14"/>
                <a:gd name="T1" fmla="*/ 5 h 5"/>
                <a:gd name="T2" fmla="*/ 5 w 14"/>
                <a:gd name="T3" fmla="*/ 0 h 5"/>
                <a:gd name="T4" fmla="*/ 8 w 14"/>
                <a:gd name="T5" fmla="*/ 1 h 5"/>
                <a:gd name="T6" fmla="*/ 14 w 14"/>
                <a:gd name="T7" fmla="*/ 2 h 5"/>
                <a:gd name="T8" fmla="*/ 8 w 14"/>
                <a:gd name="T9" fmla="*/ 4 h 5"/>
                <a:gd name="T10" fmla="*/ 5 w 14"/>
                <a:gd name="T11" fmla="*/ 5 h 5"/>
              </a:gdLst>
              <a:ahLst/>
              <a:cxnLst>
                <a:cxn ang="0">
                  <a:pos x="T0" y="T1"/>
                </a:cxn>
                <a:cxn ang="0">
                  <a:pos x="T2" y="T3"/>
                </a:cxn>
                <a:cxn ang="0">
                  <a:pos x="T4" y="T5"/>
                </a:cxn>
                <a:cxn ang="0">
                  <a:pos x="T6" y="T7"/>
                </a:cxn>
                <a:cxn ang="0">
                  <a:pos x="T8" y="T9"/>
                </a:cxn>
                <a:cxn ang="0">
                  <a:pos x="T10" y="T11"/>
                </a:cxn>
              </a:cxnLst>
              <a:rect l="0" t="0" r="r" b="b"/>
              <a:pathLst>
                <a:path w="14" h="5">
                  <a:moveTo>
                    <a:pt x="5" y="5"/>
                  </a:moveTo>
                  <a:cubicBezTo>
                    <a:pt x="0" y="5"/>
                    <a:pt x="0" y="0"/>
                    <a:pt x="5" y="0"/>
                  </a:cubicBezTo>
                  <a:cubicBezTo>
                    <a:pt x="6" y="0"/>
                    <a:pt x="7" y="0"/>
                    <a:pt x="8" y="1"/>
                  </a:cubicBezTo>
                  <a:cubicBezTo>
                    <a:pt x="14" y="2"/>
                    <a:pt x="14" y="2"/>
                    <a:pt x="14" y="2"/>
                  </a:cubicBezTo>
                  <a:cubicBezTo>
                    <a:pt x="8" y="4"/>
                    <a:pt x="8" y="4"/>
                    <a:pt x="8" y="4"/>
                  </a:cubicBezTo>
                  <a:cubicBezTo>
                    <a:pt x="7" y="4"/>
                    <a:pt x="6" y="5"/>
                    <a:pt x="5" y="5"/>
                  </a:cubicBez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0" name="Freeform 45"/>
            <p:cNvSpPr/>
            <p:nvPr/>
          </p:nvSpPr>
          <p:spPr bwMode="auto">
            <a:xfrm>
              <a:off x="6011863" y="3500438"/>
              <a:ext cx="85725" cy="68263"/>
            </a:xfrm>
            <a:custGeom>
              <a:avLst/>
              <a:gdLst>
                <a:gd name="T0" fmla="*/ 0 w 20"/>
                <a:gd name="T1" fmla="*/ 0 h 16"/>
                <a:gd name="T2" fmla="*/ 20 w 20"/>
                <a:gd name="T3" fmla="*/ 16 h 16"/>
                <a:gd name="T4" fmla="*/ 20 w 20"/>
                <a:gd name="T5" fmla="*/ 0 h 16"/>
                <a:gd name="T6" fmla="*/ 0 w 20"/>
                <a:gd name="T7" fmla="*/ 0 h 16"/>
              </a:gdLst>
              <a:ahLst/>
              <a:cxnLst>
                <a:cxn ang="0">
                  <a:pos x="T0" y="T1"/>
                </a:cxn>
                <a:cxn ang="0">
                  <a:pos x="T2" y="T3"/>
                </a:cxn>
                <a:cxn ang="0">
                  <a:pos x="T4" y="T5"/>
                </a:cxn>
                <a:cxn ang="0">
                  <a:pos x="T6" y="T7"/>
                </a:cxn>
              </a:cxnLst>
              <a:rect l="0" t="0" r="r" b="b"/>
              <a:pathLst>
                <a:path w="20" h="16">
                  <a:moveTo>
                    <a:pt x="0" y="0"/>
                  </a:moveTo>
                  <a:cubicBezTo>
                    <a:pt x="3" y="9"/>
                    <a:pt x="11" y="16"/>
                    <a:pt x="20" y="16"/>
                  </a:cubicBezTo>
                  <a:cubicBezTo>
                    <a:pt x="20" y="0"/>
                    <a:pt x="20" y="0"/>
                    <a:pt x="20" y="0"/>
                  </a:cubicBezTo>
                  <a:lnTo>
                    <a:pt x="0" y="0"/>
                  </a:lnTo>
                  <a:close/>
                </a:path>
              </a:pathLst>
            </a:custGeom>
            <a:solidFill>
              <a:srgbClr val="E067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1" name="Freeform 46"/>
            <p:cNvSpPr/>
            <p:nvPr/>
          </p:nvSpPr>
          <p:spPr bwMode="auto">
            <a:xfrm>
              <a:off x="6097588" y="3500438"/>
              <a:ext cx="90488" cy="68263"/>
            </a:xfrm>
            <a:custGeom>
              <a:avLst/>
              <a:gdLst>
                <a:gd name="T0" fmla="*/ 21 w 21"/>
                <a:gd name="T1" fmla="*/ 0 h 16"/>
                <a:gd name="T2" fmla="*/ 0 w 21"/>
                <a:gd name="T3" fmla="*/ 16 h 16"/>
                <a:gd name="T4" fmla="*/ 0 w 21"/>
                <a:gd name="T5" fmla="*/ 0 h 16"/>
                <a:gd name="T6" fmla="*/ 21 w 21"/>
                <a:gd name="T7" fmla="*/ 0 h 16"/>
              </a:gdLst>
              <a:ahLst/>
              <a:cxnLst>
                <a:cxn ang="0">
                  <a:pos x="T0" y="T1"/>
                </a:cxn>
                <a:cxn ang="0">
                  <a:pos x="T2" y="T3"/>
                </a:cxn>
                <a:cxn ang="0">
                  <a:pos x="T4" y="T5"/>
                </a:cxn>
                <a:cxn ang="0">
                  <a:pos x="T6" y="T7"/>
                </a:cxn>
              </a:cxnLst>
              <a:rect l="0" t="0" r="r" b="b"/>
              <a:pathLst>
                <a:path w="21" h="16">
                  <a:moveTo>
                    <a:pt x="21" y="0"/>
                  </a:moveTo>
                  <a:cubicBezTo>
                    <a:pt x="18" y="9"/>
                    <a:pt x="10" y="16"/>
                    <a:pt x="0" y="16"/>
                  </a:cubicBezTo>
                  <a:cubicBezTo>
                    <a:pt x="0" y="0"/>
                    <a:pt x="0" y="0"/>
                    <a:pt x="0" y="0"/>
                  </a:cubicBezTo>
                  <a:lnTo>
                    <a:pt x="21" y="0"/>
                  </a:lnTo>
                  <a:close/>
                </a:path>
              </a:pathLst>
            </a:custGeom>
            <a:solidFill>
              <a:srgbClr val="FD7C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2" name="Freeform 47"/>
            <p:cNvSpPr/>
            <p:nvPr/>
          </p:nvSpPr>
          <p:spPr bwMode="auto">
            <a:xfrm>
              <a:off x="6011863" y="3478213"/>
              <a:ext cx="85725" cy="22225"/>
            </a:xfrm>
            <a:custGeom>
              <a:avLst/>
              <a:gdLst>
                <a:gd name="T0" fmla="*/ 0 w 54"/>
                <a:gd name="T1" fmla="*/ 14 h 14"/>
                <a:gd name="T2" fmla="*/ 54 w 54"/>
                <a:gd name="T3" fmla="*/ 14 h 14"/>
                <a:gd name="T4" fmla="*/ 54 w 54"/>
                <a:gd name="T5" fmla="*/ 0 h 14"/>
                <a:gd name="T6" fmla="*/ 0 w 54"/>
                <a:gd name="T7" fmla="*/ 14 h 14"/>
              </a:gdLst>
              <a:ahLst/>
              <a:cxnLst>
                <a:cxn ang="0">
                  <a:pos x="T0" y="T1"/>
                </a:cxn>
                <a:cxn ang="0">
                  <a:pos x="T2" y="T3"/>
                </a:cxn>
                <a:cxn ang="0">
                  <a:pos x="T4" y="T5"/>
                </a:cxn>
                <a:cxn ang="0">
                  <a:pos x="T6" y="T7"/>
                </a:cxn>
              </a:cxnLst>
              <a:rect l="0" t="0" r="r" b="b"/>
              <a:pathLst>
                <a:path w="54" h="14">
                  <a:moveTo>
                    <a:pt x="0" y="14"/>
                  </a:moveTo>
                  <a:lnTo>
                    <a:pt x="54" y="14"/>
                  </a:lnTo>
                  <a:lnTo>
                    <a:pt x="54" y="0"/>
                  </a:lnTo>
                  <a:lnTo>
                    <a:pt x="0" y="14"/>
                  </a:lnTo>
                  <a:close/>
                </a:path>
              </a:pathLst>
            </a:custGeom>
            <a:solidFill>
              <a:srgbClr val="E067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3" name="Freeform 48"/>
            <p:cNvSpPr/>
            <p:nvPr/>
          </p:nvSpPr>
          <p:spPr bwMode="auto">
            <a:xfrm>
              <a:off x="6097588" y="3478213"/>
              <a:ext cx="90488" cy="22225"/>
            </a:xfrm>
            <a:custGeom>
              <a:avLst/>
              <a:gdLst>
                <a:gd name="T0" fmla="*/ 57 w 57"/>
                <a:gd name="T1" fmla="*/ 14 h 14"/>
                <a:gd name="T2" fmla="*/ 0 w 57"/>
                <a:gd name="T3" fmla="*/ 14 h 14"/>
                <a:gd name="T4" fmla="*/ 0 w 57"/>
                <a:gd name="T5" fmla="*/ 0 h 14"/>
                <a:gd name="T6" fmla="*/ 57 w 57"/>
                <a:gd name="T7" fmla="*/ 14 h 14"/>
              </a:gdLst>
              <a:ahLst/>
              <a:cxnLst>
                <a:cxn ang="0">
                  <a:pos x="T0" y="T1"/>
                </a:cxn>
                <a:cxn ang="0">
                  <a:pos x="T2" y="T3"/>
                </a:cxn>
                <a:cxn ang="0">
                  <a:pos x="T4" y="T5"/>
                </a:cxn>
                <a:cxn ang="0">
                  <a:pos x="T6" y="T7"/>
                </a:cxn>
              </a:cxnLst>
              <a:rect l="0" t="0" r="r" b="b"/>
              <a:pathLst>
                <a:path w="57" h="14">
                  <a:moveTo>
                    <a:pt x="57" y="14"/>
                  </a:moveTo>
                  <a:lnTo>
                    <a:pt x="0" y="14"/>
                  </a:lnTo>
                  <a:lnTo>
                    <a:pt x="0" y="0"/>
                  </a:lnTo>
                  <a:lnTo>
                    <a:pt x="57" y="14"/>
                  </a:lnTo>
                  <a:close/>
                </a:path>
              </a:pathLst>
            </a:custGeom>
            <a:solidFill>
              <a:srgbClr val="FD7C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91" name="Freeform 49"/>
            <p:cNvSpPr/>
            <p:nvPr/>
          </p:nvSpPr>
          <p:spPr bwMode="auto">
            <a:xfrm>
              <a:off x="6011863" y="3500438"/>
              <a:ext cx="176213" cy="46038"/>
            </a:xfrm>
            <a:custGeom>
              <a:avLst/>
              <a:gdLst>
                <a:gd name="T0" fmla="*/ 41 w 41"/>
                <a:gd name="T1" fmla="*/ 0 h 11"/>
                <a:gd name="T2" fmla="*/ 20 w 41"/>
                <a:gd name="T3" fmla="*/ 11 h 11"/>
                <a:gd name="T4" fmla="*/ 0 w 41"/>
                <a:gd name="T5" fmla="*/ 0 h 11"/>
                <a:gd name="T6" fmla="*/ 41 w 41"/>
                <a:gd name="T7" fmla="*/ 0 h 11"/>
              </a:gdLst>
              <a:ahLst/>
              <a:cxnLst>
                <a:cxn ang="0">
                  <a:pos x="T0" y="T1"/>
                </a:cxn>
                <a:cxn ang="0">
                  <a:pos x="T2" y="T3"/>
                </a:cxn>
                <a:cxn ang="0">
                  <a:pos x="T4" y="T5"/>
                </a:cxn>
                <a:cxn ang="0">
                  <a:pos x="T6" y="T7"/>
                </a:cxn>
              </a:cxnLst>
              <a:rect l="0" t="0" r="r" b="b"/>
              <a:pathLst>
                <a:path w="41" h="11">
                  <a:moveTo>
                    <a:pt x="41" y="0"/>
                  </a:moveTo>
                  <a:cubicBezTo>
                    <a:pt x="38" y="6"/>
                    <a:pt x="30" y="11"/>
                    <a:pt x="20" y="11"/>
                  </a:cubicBezTo>
                  <a:cubicBezTo>
                    <a:pt x="11" y="11"/>
                    <a:pt x="3" y="6"/>
                    <a:pt x="0" y="0"/>
                  </a:cubicBez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96" name="Freeform 50"/>
            <p:cNvSpPr/>
            <p:nvPr/>
          </p:nvSpPr>
          <p:spPr bwMode="auto">
            <a:xfrm>
              <a:off x="5880100" y="2984501"/>
              <a:ext cx="439738" cy="301625"/>
            </a:xfrm>
            <a:custGeom>
              <a:avLst/>
              <a:gdLst>
                <a:gd name="T0" fmla="*/ 77 w 103"/>
                <a:gd name="T1" fmla="*/ 48 h 70"/>
                <a:gd name="T2" fmla="*/ 54 w 103"/>
                <a:gd name="T3" fmla="*/ 70 h 70"/>
                <a:gd name="T4" fmla="*/ 48 w 103"/>
                <a:gd name="T5" fmla="*/ 70 h 70"/>
                <a:gd name="T6" fmla="*/ 51 w 103"/>
                <a:gd name="T7" fmla="*/ 53 h 70"/>
                <a:gd name="T8" fmla="*/ 43 w 103"/>
                <a:gd name="T9" fmla="*/ 70 h 70"/>
                <a:gd name="T10" fmla="*/ 25 w 103"/>
                <a:gd name="T11" fmla="*/ 70 h 70"/>
                <a:gd name="T12" fmla="*/ 28 w 103"/>
                <a:gd name="T13" fmla="*/ 58 h 70"/>
                <a:gd name="T14" fmla="*/ 20 w 103"/>
                <a:gd name="T15" fmla="*/ 70 h 70"/>
                <a:gd name="T16" fmla="*/ 14 w 103"/>
                <a:gd name="T17" fmla="*/ 70 h 70"/>
                <a:gd name="T18" fmla="*/ 89 w 103"/>
                <a:gd name="T19" fmla="*/ 70 h 70"/>
                <a:gd name="T20" fmla="*/ 83 w 103"/>
                <a:gd name="T21" fmla="*/ 70 h 70"/>
                <a:gd name="T22" fmla="*/ 77 w 103"/>
                <a:gd name="T23" fmla="*/ 4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70">
                  <a:moveTo>
                    <a:pt x="77" y="48"/>
                  </a:moveTo>
                  <a:cubicBezTo>
                    <a:pt x="54" y="70"/>
                    <a:pt x="54" y="70"/>
                    <a:pt x="54" y="70"/>
                  </a:cubicBezTo>
                  <a:cubicBezTo>
                    <a:pt x="52" y="70"/>
                    <a:pt x="50" y="70"/>
                    <a:pt x="48" y="70"/>
                  </a:cubicBezTo>
                  <a:cubicBezTo>
                    <a:pt x="49" y="64"/>
                    <a:pt x="50" y="59"/>
                    <a:pt x="51" y="53"/>
                  </a:cubicBezTo>
                  <a:cubicBezTo>
                    <a:pt x="49" y="59"/>
                    <a:pt x="46" y="64"/>
                    <a:pt x="43" y="70"/>
                  </a:cubicBezTo>
                  <a:cubicBezTo>
                    <a:pt x="37" y="70"/>
                    <a:pt x="31" y="70"/>
                    <a:pt x="25" y="70"/>
                  </a:cubicBezTo>
                  <a:cubicBezTo>
                    <a:pt x="26" y="66"/>
                    <a:pt x="27" y="62"/>
                    <a:pt x="28" y="58"/>
                  </a:cubicBezTo>
                  <a:cubicBezTo>
                    <a:pt x="25" y="62"/>
                    <a:pt x="23" y="66"/>
                    <a:pt x="20" y="70"/>
                  </a:cubicBezTo>
                  <a:cubicBezTo>
                    <a:pt x="18" y="70"/>
                    <a:pt x="16" y="70"/>
                    <a:pt x="14" y="70"/>
                  </a:cubicBezTo>
                  <a:cubicBezTo>
                    <a:pt x="0" y="0"/>
                    <a:pt x="103" y="0"/>
                    <a:pt x="89" y="70"/>
                  </a:cubicBezTo>
                  <a:cubicBezTo>
                    <a:pt x="87" y="70"/>
                    <a:pt x="85" y="70"/>
                    <a:pt x="83" y="70"/>
                  </a:cubicBezTo>
                  <a:cubicBezTo>
                    <a:pt x="83" y="62"/>
                    <a:pt x="80" y="55"/>
                    <a:pt x="77" y="48"/>
                  </a:cubicBezTo>
                  <a:close/>
                </a:path>
              </a:pathLst>
            </a:custGeom>
            <a:solidFill>
              <a:srgbClr val="5247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97" name="Freeform 51"/>
            <p:cNvSpPr/>
            <p:nvPr/>
          </p:nvSpPr>
          <p:spPr bwMode="auto">
            <a:xfrm>
              <a:off x="5910263" y="3057526"/>
              <a:ext cx="187325" cy="228600"/>
            </a:xfrm>
            <a:custGeom>
              <a:avLst/>
              <a:gdLst>
                <a:gd name="T0" fmla="*/ 44 w 44"/>
                <a:gd name="T1" fmla="*/ 53 h 53"/>
                <a:gd name="T2" fmla="*/ 41 w 44"/>
                <a:gd name="T3" fmla="*/ 53 h 53"/>
                <a:gd name="T4" fmla="*/ 44 w 44"/>
                <a:gd name="T5" fmla="*/ 36 h 53"/>
                <a:gd name="T6" fmla="*/ 44 w 44"/>
                <a:gd name="T7" fmla="*/ 0 h 53"/>
                <a:gd name="T8" fmla="*/ 7 w 44"/>
                <a:gd name="T9" fmla="*/ 53 h 53"/>
                <a:gd name="T10" fmla="*/ 13 w 44"/>
                <a:gd name="T11" fmla="*/ 53 h 53"/>
                <a:gd name="T12" fmla="*/ 21 w 44"/>
                <a:gd name="T13" fmla="*/ 41 h 53"/>
                <a:gd name="T14" fmla="*/ 18 w 44"/>
                <a:gd name="T15" fmla="*/ 53 h 53"/>
                <a:gd name="T16" fmla="*/ 36 w 44"/>
                <a:gd name="T17" fmla="*/ 53 h 53"/>
                <a:gd name="T18" fmla="*/ 44 w 44"/>
                <a:gd name="T19" fmla="*/ 36 h 53"/>
                <a:gd name="T20" fmla="*/ 44 w 44"/>
                <a:gd name="T2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3">
                  <a:moveTo>
                    <a:pt x="44" y="53"/>
                  </a:moveTo>
                  <a:cubicBezTo>
                    <a:pt x="41" y="53"/>
                    <a:pt x="41" y="53"/>
                    <a:pt x="41" y="53"/>
                  </a:cubicBezTo>
                  <a:cubicBezTo>
                    <a:pt x="42" y="47"/>
                    <a:pt x="43" y="42"/>
                    <a:pt x="44" y="36"/>
                  </a:cubicBezTo>
                  <a:cubicBezTo>
                    <a:pt x="44" y="0"/>
                    <a:pt x="44" y="0"/>
                    <a:pt x="44" y="0"/>
                  </a:cubicBezTo>
                  <a:cubicBezTo>
                    <a:pt x="22" y="0"/>
                    <a:pt x="0" y="18"/>
                    <a:pt x="7" y="53"/>
                  </a:cubicBezTo>
                  <a:cubicBezTo>
                    <a:pt x="9" y="53"/>
                    <a:pt x="11" y="53"/>
                    <a:pt x="13" y="53"/>
                  </a:cubicBezTo>
                  <a:cubicBezTo>
                    <a:pt x="16" y="49"/>
                    <a:pt x="18" y="45"/>
                    <a:pt x="21" y="41"/>
                  </a:cubicBezTo>
                  <a:cubicBezTo>
                    <a:pt x="20" y="45"/>
                    <a:pt x="19" y="49"/>
                    <a:pt x="18" y="53"/>
                  </a:cubicBezTo>
                  <a:cubicBezTo>
                    <a:pt x="24" y="53"/>
                    <a:pt x="30" y="53"/>
                    <a:pt x="36" y="53"/>
                  </a:cubicBezTo>
                  <a:cubicBezTo>
                    <a:pt x="39" y="47"/>
                    <a:pt x="42" y="42"/>
                    <a:pt x="44" y="36"/>
                  </a:cubicBezTo>
                  <a:lnTo>
                    <a:pt x="44" y="53"/>
                  </a:lnTo>
                  <a:close/>
                </a:path>
              </a:pathLst>
            </a:custGeom>
            <a:solidFill>
              <a:srgbClr val="3830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98" name="Freeform 52"/>
            <p:cNvSpPr/>
            <p:nvPr/>
          </p:nvSpPr>
          <p:spPr bwMode="auto">
            <a:xfrm>
              <a:off x="5961063" y="3344863"/>
              <a:ext cx="65088" cy="22225"/>
            </a:xfrm>
            <a:custGeom>
              <a:avLst/>
              <a:gdLst>
                <a:gd name="T0" fmla="*/ 10 w 15"/>
                <a:gd name="T1" fmla="*/ 5 h 5"/>
                <a:gd name="T2" fmla="*/ 10 w 15"/>
                <a:gd name="T3" fmla="*/ 0 h 5"/>
                <a:gd name="T4" fmla="*/ 7 w 15"/>
                <a:gd name="T5" fmla="*/ 1 h 5"/>
                <a:gd name="T6" fmla="*/ 0 w 15"/>
                <a:gd name="T7" fmla="*/ 2 h 5"/>
                <a:gd name="T8" fmla="*/ 7 w 15"/>
                <a:gd name="T9" fmla="*/ 4 h 5"/>
                <a:gd name="T10" fmla="*/ 10 w 15"/>
                <a:gd name="T11" fmla="*/ 5 h 5"/>
              </a:gdLst>
              <a:ahLst/>
              <a:cxnLst>
                <a:cxn ang="0">
                  <a:pos x="T0" y="T1"/>
                </a:cxn>
                <a:cxn ang="0">
                  <a:pos x="T2" y="T3"/>
                </a:cxn>
                <a:cxn ang="0">
                  <a:pos x="T4" y="T5"/>
                </a:cxn>
                <a:cxn ang="0">
                  <a:pos x="T6" y="T7"/>
                </a:cxn>
                <a:cxn ang="0">
                  <a:pos x="T8" y="T9"/>
                </a:cxn>
                <a:cxn ang="0">
                  <a:pos x="T10" y="T11"/>
                </a:cxn>
              </a:cxnLst>
              <a:rect l="0" t="0" r="r" b="b"/>
              <a:pathLst>
                <a:path w="15" h="5">
                  <a:moveTo>
                    <a:pt x="10" y="5"/>
                  </a:moveTo>
                  <a:cubicBezTo>
                    <a:pt x="15" y="5"/>
                    <a:pt x="15" y="0"/>
                    <a:pt x="10" y="0"/>
                  </a:cubicBezTo>
                  <a:cubicBezTo>
                    <a:pt x="9" y="0"/>
                    <a:pt x="8" y="0"/>
                    <a:pt x="7" y="1"/>
                  </a:cubicBezTo>
                  <a:cubicBezTo>
                    <a:pt x="0" y="2"/>
                    <a:pt x="0" y="2"/>
                    <a:pt x="0" y="2"/>
                  </a:cubicBezTo>
                  <a:cubicBezTo>
                    <a:pt x="7" y="4"/>
                    <a:pt x="7" y="4"/>
                    <a:pt x="7" y="4"/>
                  </a:cubicBezTo>
                  <a:cubicBezTo>
                    <a:pt x="7" y="4"/>
                    <a:pt x="9" y="5"/>
                    <a:pt x="10" y="5"/>
                  </a:cubicBez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99" name="Freeform 53"/>
            <p:cNvSpPr/>
            <p:nvPr/>
          </p:nvSpPr>
          <p:spPr bwMode="auto">
            <a:xfrm>
              <a:off x="5781675" y="3019426"/>
              <a:ext cx="636588" cy="935038"/>
            </a:xfrm>
            <a:custGeom>
              <a:avLst/>
              <a:gdLst>
                <a:gd name="T0" fmla="*/ 74 w 149"/>
                <a:gd name="T1" fmla="*/ 16 h 218"/>
                <a:gd name="T2" fmla="*/ 42 w 149"/>
                <a:gd name="T3" fmla="*/ 218 h 218"/>
                <a:gd name="T4" fmla="*/ 13 w 149"/>
                <a:gd name="T5" fmla="*/ 164 h 218"/>
                <a:gd name="T6" fmla="*/ 74 w 149"/>
                <a:gd name="T7" fmla="*/ 0 h 218"/>
                <a:gd name="T8" fmla="*/ 136 w 149"/>
                <a:gd name="T9" fmla="*/ 164 h 218"/>
                <a:gd name="T10" fmla="*/ 107 w 149"/>
                <a:gd name="T11" fmla="*/ 218 h 218"/>
                <a:gd name="T12" fmla="*/ 74 w 149"/>
                <a:gd name="T13" fmla="*/ 16 h 218"/>
              </a:gdLst>
              <a:ahLst/>
              <a:cxnLst>
                <a:cxn ang="0">
                  <a:pos x="T0" y="T1"/>
                </a:cxn>
                <a:cxn ang="0">
                  <a:pos x="T2" y="T3"/>
                </a:cxn>
                <a:cxn ang="0">
                  <a:pos x="T4" y="T5"/>
                </a:cxn>
                <a:cxn ang="0">
                  <a:pos x="T6" y="T7"/>
                </a:cxn>
                <a:cxn ang="0">
                  <a:pos x="T8" y="T9"/>
                </a:cxn>
                <a:cxn ang="0">
                  <a:pos x="T10" y="T11"/>
                </a:cxn>
                <a:cxn ang="0">
                  <a:pos x="T12" y="T13"/>
                </a:cxn>
              </a:cxnLst>
              <a:rect l="0" t="0" r="r" b="b"/>
              <a:pathLst>
                <a:path w="149" h="218">
                  <a:moveTo>
                    <a:pt x="74" y="16"/>
                  </a:moveTo>
                  <a:cubicBezTo>
                    <a:pt x="26" y="34"/>
                    <a:pt x="42" y="132"/>
                    <a:pt x="42" y="218"/>
                  </a:cubicBezTo>
                  <a:cubicBezTo>
                    <a:pt x="37" y="205"/>
                    <a:pt x="16" y="186"/>
                    <a:pt x="13" y="164"/>
                  </a:cubicBezTo>
                  <a:cubicBezTo>
                    <a:pt x="0" y="79"/>
                    <a:pt x="9" y="0"/>
                    <a:pt x="74" y="0"/>
                  </a:cubicBezTo>
                  <a:cubicBezTo>
                    <a:pt x="140" y="0"/>
                    <a:pt x="149" y="79"/>
                    <a:pt x="136" y="164"/>
                  </a:cubicBezTo>
                  <a:cubicBezTo>
                    <a:pt x="133" y="186"/>
                    <a:pt x="112" y="205"/>
                    <a:pt x="107" y="218"/>
                  </a:cubicBezTo>
                  <a:cubicBezTo>
                    <a:pt x="107" y="132"/>
                    <a:pt x="123" y="34"/>
                    <a:pt x="74" y="16"/>
                  </a:cubicBezTo>
                  <a:close/>
                </a:path>
              </a:pathLst>
            </a:custGeom>
            <a:solidFill>
              <a:srgbClr val="5247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100" name="Freeform 54"/>
            <p:cNvSpPr/>
            <p:nvPr/>
          </p:nvSpPr>
          <p:spPr bwMode="auto">
            <a:xfrm>
              <a:off x="5781675" y="3019426"/>
              <a:ext cx="315913" cy="935038"/>
            </a:xfrm>
            <a:custGeom>
              <a:avLst/>
              <a:gdLst>
                <a:gd name="T0" fmla="*/ 74 w 74"/>
                <a:gd name="T1" fmla="*/ 16 h 218"/>
                <a:gd name="T2" fmla="*/ 42 w 74"/>
                <a:gd name="T3" fmla="*/ 218 h 218"/>
                <a:gd name="T4" fmla="*/ 13 w 74"/>
                <a:gd name="T5" fmla="*/ 164 h 218"/>
                <a:gd name="T6" fmla="*/ 74 w 74"/>
                <a:gd name="T7" fmla="*/ 0 h 218"/>
                <a:gd name="T8" fmla="*/ 74 w 74"/>
                <a:gd name="T9" fmla="*/ 16 h 218"/>
              </a:gdLst>
              <a:ahLst/>
              <a:cxnLst>
                <a:cxn ang="0">
                  <a:pos x="T0" y="T1"/>
                </a:cxn>
                <a:cxn ang="0">
                  <a:pos x="T2" y="T3"/>
                </a:cxn>
                <a:cxn ang="0">
                  <a:pos x="T4" y="T5"/>
                </a:cxn>
                <a:cxn ang="0">
                  <a:pos x="T6" y="T7"/>
                </a:cxn>
                <a:cxn ang="0">
                  <a:pos x="T8" y="T9"/>
                </a:cxn>
              </a:cxnLst>
              <a:rect l="0" t="0" r="r" b="b"/>
              <a:pathLst>
                <a:path w="74" h="218">
                  <a:moveTo>
                    <a:pt x="74" y="16"/>
                  </a:moveTo>
                  <a:cubicBezTo>
                    <a:pt x="26" y="34"/>
                    <a:pt x="42" y="132"/>
                    <a:pt x="42" y="218"/>
                  </a:cubicBezTo>
                  <a:cubicBezTo>
                    <a:pt x="37" y="205"/>
                    <a:pt x="16" y="186"/>
                    <a:pt x="13" y="164"/>
                  </a:cubicBezTo>
                  <a:cubicBezTo>
                    <a:pt x="0" y="79"/>
                    <a:pt x="9" y="0"/>
                    <a:pt x="74" y="0"/>
                  </a:cubicBezTo>
                  <a:lnTo>
                    <a:pt x="74" y="16"/>
                  </a:lnTo>
                  <a:close/>
                </a:path>
              </a:pathLst>
            </a:custGeom>
            <a:solidFill>
              <a:srgbClr val="3830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grpSp>
      <p:sp>
        <p:nvSpPr>
          <p:cNvPr id="112" name="文本框 111"/>
          <p:cNvSpPr txBox="1"/>
          <p:nvPr/>
        </p:nvSpPr>
        <p:spPr>
          <a:xfrm>
            <a:off x="745912" y="3908001"/>
            <a:ext cx="2565827" cy="460375"/>
          </a:xfrm>
          <a:prstGeom prst="rect">
            <a:avLst/>
          </a:prstGeom>
          <a:noFill/>
        </p:spPr>
        <p:txBody>
          <a:bodyPr wrap="square" rtlCol="0">
            <a:spAutoFit/>
          </a:bodyPr>
          <a:lstStyle>
            <a:defPPr>
              <a:defRPr lang="zh-CN"/>
            </a:defPPr>
            <a:lvl1pPr algn="dist">
              <a:defRPr sz="4400">
                <a:solidFill>
                  <a:srgbClr val="336E7B"/>
                </a:solidFill>
                <a:latin typeface="时尚中黑简体" panose="01010104010101010101" pitchFamily="2" charset="-122"/>
                <a:ea typeface="时尚中黑简体" panose="01010104010101010101" pitchFamily="2" charset="-122"/>
              </a:defRPr>
            </a:lvl1pPr>
          </a:lstStyle>
          <a:p>
            <a:pPr algn="ctr"/>
            <a:r>
              <a:rPr lang="en-US" altLang="zh-CN" sz="2400" dirty="0"/>
              <a:t>UI</a:t>
            </a:r>
            <a:r>
              <a:rPr lang="zh-CN" altLang="en-US" sz="2400" dirty="0"/>
              <a:t>全能设计师</a:t>
            </a:r>
            <a:endParaRPr lang="zh-CN" altLang="en-US" sz="2400" dirty="0"/>
          </a:p>
        </p:txBody>
      </p:sp>
      <p:sp>
        <p:nvSpPr>
          <p:cNvPr id="118" name="文本框 117"/>
          <p:cNvSpPr txBox="1"/>
          <p:nvPr/>
        </p:nvSpPr>
        <p:spPr>
          <a:xfrm>
            <a:off x="527946" y="4684539"/>
            <a:ext cx="3001758" cy="1529715"/>
          </a:xfrm>
          <a:prstGeom prst="rect">
            <a:avLst/>
          </a:prstGeom>
          <a:noFill/>
        </p:spPr>
        <p:txBody>
          <a:bodyPr wrap="square" rtlCol="0">
            <a:spAutoFit/>
          </a:bodyPr>
          <a:lstStyle/>
          <a:p>
            <a:pPr algn="ctr">
              <a:lnSpc>
                <a:spcPct val="130000"/>
              </a:lnSpc>
            </a:pPr>
            <a:r>
              <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rPr>
              <a:t>参与产品/设计/开发/测试/运营环境的全链路设计师；具备整合、统筹整个设计环节的能力</a:t>
            </a:r>
            <a:endPar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endParaRPr>
          </a:p>
        </p:txBody>
      </p:sp>
      <p:sp>
        <p:nvSpPr>
          <p:cNvPr id="9" name="object 9"/>
          <p:cNvSpPr/>
          <p:nvPr/>
        </p:nvSpPr>
        <p:spPr>
          <a:xfrm>
            <a:off x="4001135" y="2094865"/>
            <a:ext cx="8190230" cy="4119245"/>
          </a:xfrm>
          <a:prstGeom prst="rect">
            <a:avLst/>
          </a:prstGeom>
          <a:blipFill>
            <a:blip r:embed="rId1" cstate="print"/>
            <a:stretch>
              <a:fillRect/>
            </a:stretch>
          </a:blipFill>
        </p:spPr>
        <p:txBody>
          <a:bodyPr wrap="square" lIns="0" tIns="0" rIns="0" bIns="0" rtlCol="0"/>
          <a:p/>
        </p:txBody>
      </p:sp>
      <p:sp>
        <p:nvSpPr>
          <p:cNvPr id="2" name="文本框 1"/>
          <p:cNvSpPr txBox="1"/>
          <p:nvPr/>
        </p:nvSpPr>
        <p:spPr>
          <a:xfrm>
            <a:off x="4070985" y="0"/>
            <a:ext cx="8120380" cy="1667510"/>
          </a:xfrm>
          <a:prstGeom prst="rect">
            <a:avLst/>
          </a:prstGeom>
          <a:noFill/>
        </p:spPr>
        <p:txBody>
          <a:bodyPr wrap="square" rtlCol="0" anchor="t">
            <a:spAutoFit/>
          </a:bodyPr>
          <a:p>
            <a:pPr marL="12700">
              <a:lnSpc>
                <a:spcPct val="100000"/>
              </a:lnSpc>
              <a:spcBef>
                <a:spcPts val="640"/>
              </a:spcBef>
            </a:pPr>
            <a:endParaRPr lang="en-US" dirty="0">
              <a:solidFill>
                <a:srgbClr val="252525"/>
              </a:solidFill>
              <a:latin typeface="宋体" panose="02010600030101010101" pitchFamily="2" charset="-122"/>
              <a:cs typeface="宋体" panose="02010600030101010101" pitchFamily="2" charset="-122"/>
              <a:sym typeface="+mn-ea"/>
            </a:endParaRPr>
          </a:p>
          <a:p>
            <a:pPr marL="12700">
              <a:lnSpc>
                <a:spcPct val="100000"/>
              </a:lnSpc>
              <a:spcBef>
                <a:spcPts val="640"/>
              </a:spcBef>
            </a:pPr>
            <a:endParaRPr lang="en-US" dirty="0">
              <a:solidFill>
                <a:srgbClr val="252525"/>
              </a:solidFill>
              <a:latin typeface="宋体" panose="02010600030101010101" pitchFamily="2" charset="-122"/>
              <a:cs typeface="宋体" panose="02010600030101010101" pitchFamily="2" charset="-122"/>
              <a:sym typeface="+mn-ea"/>
            </a:endParaRPr>
          </a:p>
          <a:p>
            <a:pPr marL="12700">
              <a:lnSpc>
                <a:spcPct val="100000"/>
              </a:lnSpc>
              <a:spcBef>
                <a:spcPts val="640"/>
              </a:spcBef>
            </a:pPr>
            <a:r>
              <a:rPr lang="en-US" dirty="0">
                <a:solidFill>
                  <a:srgbClr val="252525"/>
                </a:solidFill>
                <a:latin typeface="宋体" panose="02010600030101010101" pitchFamily="2" charset="-122"/>
                <a:cs typeface="宋体" panose="02010600030101010101" pitchFamily="2" charset="-122"/>
                <a:sym typeface="+mn-ea"/>
              </a:rPr>
              <a:t>1</a:t>
            </a:r>
            <a:r>
              <a:rPr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负责公司</a:t>
            </a:r>
            <a:r>
              <a:rPr spc="285" dirty="0">
                <a:solidFill>
                  <a:srgbClr val="252525"/>
                </a:solidFill>
                <a:latin typeface="宋体" panose="02010600030101010101" pitchFamily="2" charset="-122"/>
                <a:cs typeface="宋体" panose="02010600030101010101" pitchFamily="2" charset="-122"/>
                <a:sym typeface="+mn-ea"/>
              </a:rPr>
              <a:t>PC</a:t>
            </a:r>
            <a:r>
              <a:rPr spc="-5" dirty="0">
                <a:solidFill>
                  <a:srgbClr val="252525"/>
                </a:solidFill>
                <a:latin typeface="宋体" panose="02010600030101010101" pitchFamily="2" charset="-122"/>
                <a:cs typeface="宋体" panose="02010600030101010101" pitchFamily="2" charset="-122"/>
                <a:sym typeface="+mn-ea"/>
              </a:rPr>
              <a:t>端和移动端界面主</a:t>
            </a:r>
            <a:r>
              <a:rPr dirty="0">
                <a:solidFill>
                  <a:srgbClr val="252525"/>
                </a:solidFill>
                <a:latin typeface="宋体" panose="02010600030101010101" pitchFamily="2" charset="-122"/>
                <a:cs typeface="宋体" panose="02010600030101010101" pitchFamily="2" charset="-122"/>
                <a:sym typeface="+mn-ea"/>
              </a:rPr>
              <a:t>视觉</a:t>
            </a:r>
            <a:r>
              <a:rPr spc="-5" dirty="0">
                <a:solidFill>
                  <a:srgbClr val="252525"/>
                </a:solidFill>
                <a:latin typeface="宋体" panose="02010600030101010101" pitchFamily="2" charset="-122"/>
                <a:cs typeface="宋体" panose="02010600030101010101" pitchFamily="2" charset="-122"/>
                <a:sym typeface="+mn-ea"/>
              </a:rPr>
              <a:t>的设计</a:t>
            </a:r>
            <a:r>
              <a:rPr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改版</a:t>
            </a:r>
            <a:r>
              <a:rPr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更新</a:t>
            </a:r>
            <a:r>
              <a:rPr spc="-160" dirty="0">
                <a:solidFill>
                  <a:srgbClr val="252525"/>
                </a:solidFill>
                <a:latin typeface="宋体" panose="02010600030101010101" pitchFamily="2" charset="-122"/>
                <a:cs typeface="宋体" panose="02010600030101010101" pitchFamily="2" charset="-122"/>
                <a:sym typeface="+mn-ea"/>
              </a:rPr>
              <a:t>；</a:t>
            </a:r>
            <a:endParaRPr>
              <a:latin typeface="宋体" panose="02010600030101010101" pitchFamily="2" charset="-122"/>
              <a:cs typeface="宋体" panose="02010600030101010101" pitchFamily="2" charset="-122"/>
            </a:endParaRPr>
          </a:p>
          <a:p>
            <a:pPr marL="12700">
              <a:lnSpc>
                <a:spcPct val="100000"/>
              </a:lnSpc>
              <a:spcBef>
                <a:spcPts val="105"/>
              </a:spcBef>
            </a:pPr>
            <a:r>
              <a:rPr spc="315" dirty="0">
                <a:solidFill>
                  <a:srgbClr val="252525"/>
                </a:solidFill>
                <a:latin typeface="宋体" panose="02010600030101010101" pitchFamily="2" charset="-122"/>
                <a:cs typeface="宋体" panose="02010600030101010101" pitchFamily="2" charset="-122"/>
                <a:sym typeface="+mn-ea"/>
              </a:rPr>
              <a:t>2</a:t>
            </a:r>
            <a:r>
              <a:rPr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负责设计项目的界面构思</a:t>
            </a:r>
            <a:r>
              <a:rPr dirty="0">
                <a:solidFill>
                  <a:srgbClr val="252525"/>
                </a:solidFill>
                <a:latin typeface="宋体" panose="02010600030101010101" pitchFamily="2" charset="-122"/>
                <a:cs typeface="宋体" panose="02010600030101010101" pitchFamily="2" charset="-122"/>
                <a:sym typeface="+mn-ea"/>
              </a:rPr>
              <a:t>、编</a:t>
            </a:r>
            <a:r>
              <a:rPr spc="-5" dirty="0">
                <a:solidFill>
                  <a:srgbClr val="252525"/>
                </a:solidFill>
                <a:latin typeface="宋体" panose="02010600030101010101" pitchFamily="2" charset="-122"/>
                <a:cs typeface="宋体" panose="02010600030101010101" pitchFamily="2" charset="-122"/>
                <a:sym typeface="+mn-ea"/>
              </a:rPr>
              <a:t>辑</a:t>
            </a:r>
            <a:r>
              <a:rPr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美化等工作</a:t>
            </a:r>
            <a:r>
              <a:rPr spc="-160" dirty="0">
                <a:solidFill>
                  <a:srgbClr val="252525"/>
                </a:solidFill>
                <a:latin typeface="宋体" panose="02010600030101010101" pitchFamily="2" charset="-122"/>
                <a:cs typeface="宋体" panose="02010600030101010101" pitchFamily="2" charset="-122"/>
                <a:sym typeface="+mn-ea"/>
              </a:rPr>
              <a:t>。</a:t>
            </a:r>
            <a:endParaRPr spc="-160" dirty="0">
              <a:solidFill>
                <a:srgbClr val="252525"/>
              </a:solidFill>
              <a:latin typeface="宋体" panose="02010600030101010101" pitchFamily="2" charset="-122"/>
              <a:cs typeface="宋体" panose="02010600030101010101" pitchFamily="2" charset="-122"/>
              <a:sym typeface="+mn-ea"/>
            </a:endParaRPr>
          </a:p>
          <a:p>
            <a:pPr marL="12700">
              <a:lnSpc>
                <a:spcPct val="100000"/>
              </a:lnSpc>
              <a:spcBef>
                <a:spcPts val="105"/>
              </a:spcBef>
            </a:pPr>
            <a:r>
              <a:rPr lang="en-US" altLang="zh-CN"/>
              <a:t>3</a:t>
            </a:r>
            <a:r>
              <a:rPr lang="zh-CN" altLang="en-US"/>
              <a:t>、平面设计</a:t>
            </a:r>
            <a:r>
              <a:rPr lang="en-US" altLang="zh-CN"/>
              <a:t>--PC</a:t>
            </a:r>
            <a:r>
              <a:rPr lang="zh-CN" altLang="en-US"/>
              <a:t>页面设计</a:t>
            </a:r>
            <a:r>
              <a:rPr lang="en-US" altLang="zh-CN"/>
              <a:t>--</a:t>
            </a:r>
            <a:r>
              <a:rPr lang="zh-CN" altLang="en-US"/>
              <a:t>移动界面设计</a:t>
            </a:r>
            <a:r>
              <a:rPr lang="en-US" altLang="zh-CN"/>
              <a:t>--</a:t>
            </a:r>
            <a:r>
              <a:rPr lang="zh-CN" altLang="en-US"/>
              <a:t>视觉动效设计</a:t>
            </a:r>
            <a:endParaRPr lang="zh-CN" altLang="en-US"/>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矩形 106"/>
          <p:cNvSpPr/>
          <p:nvPr/>
        </p:nvSpPr>
        <p:spPr>
          <a:xfrm>
            <a:off x="4001770" y="0"/>
            <a:ext cx="8189595"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2700">
              <a:lnSpc>
                <a:spcPct val="100000"/>
              </a:lnSpc>
              <a:spcBef>
                <a:spcPts val="640"/>
              </a:spcBef>
            </a:pPr>
            <a:endParaRPr lang="zh-CN" altLang="en-US" spc="-5" dirty="0">
              <a:solidFill>
                <a:srgbClr val="252525"/>
              </a:solidFill>
              <a:latin typeface="宋体" panose="02010600030101010101" pitchFamily="2" charset="-122"/>
              <a:cs typeface="宋体" panose="02010600030101010101" pitchFamily="2" charset="-122"/>
              <a:sym typeface="+mn-ea"/>
            </a:endParaRPr>
          </a:p>
          <a:p>
            <a:pPr marL="12700">
              <a:lnSpc>
                <a:spcPct val="100000"/>
              </a:lnSpc>
              <a:spcBef>
                <a:spcPts val="105"/>
              </a:spcBef>
            </a:pPr>
            <a:r>
              <a:rPr spc="-5" dirty="0">
                <a:solidFill>
                  <a:srgbClr val="252525"/>
                </a:solidFill>
                <a:latin typeface="宋体" panose="02010600030101010101" pitchFamily="2" charset="-122"/>
                <a:cs typeface="宋体" panose="02010600030101010101" pitchFamily="2" charset="-122"/>
                <a:sym typeface="+mn-ea"/>
              </a:rPr>
              <a:t>职位</a:t>
            </a:r>
            <a:r>
              <a:rPr dirty="0">
                <a:solidFill>
                  <a:srgbClr val="252525"/>
                </a:solidFill>
                <a:latin typeface="宋体" panose="02010600030101010101" pitchFamily="2" charset="-122"/>
                <a:cs typeface="宋体" panose="02010600030101010101" pitchFamily="2" charset="-122"/>
                <a:sym typeface="+mn-ea"/>
              </a:rPr>
              <a:t>前</a:t>
            </a:r>
            <a:r>
              <a:rPr spc="-160" dirty="0">
                <a:solidFill>
                  <a:srgbClr val="252525"/>
                </a:solidFill>
                <a:latin typeface="宋体" panose="02010600030101010101" pitchFamily="2" charset="-122"/>
                <a:cs typeface="宋体" panose="02010600030101010101" pitchFamily="2" charset="-122"/>
                <a:sym typeface="+mn-ea"/>
              </a:rPr>
              <a:t>景</a:t>
            </a:r>
            <a:endParaRPr>
              <a:latin typeface="宋体" panose="02010600030101010101" pitchFamily="2" charset="-122"/>
              <a:cs typeface="宋体" panose="02010600030101010101" pitchFamily="2" charset="-122"/>
            </a:endParaRPr>
          </a:p>
          <a:p>
            <a:pPr marL="12700" marR="5080">
              <a:lnSpc>
                <a:spcPct val="100000"/>
              </a:lnSpc>
              <a:spcBef>
                <a:spcPts val="1225"/>
              </a:spcBef>
            </a:pPr>
            <a:r>
              <a:rPr spc="-15" dirty="0">
                <a:solidFill>
                  <a:srgbClr val="252525"/>
                </a:solidFill>
                <a:latin typeface="宋体" panose="02010600030101010101" pitchFamily="2" charset="-122"/>
                <a:cs typeface="宋体" panose="02010600030101010101" pitchFamily="2" charset="-122"/>
                <a:sym typeface="+mn-ea"/>
              </a:rPr>
              <a:t>UI</a:t>
            </a:r>
            <a:r>
              <a:rPr spc="-5" dirty="0">
                <a:solidFill>
                  <a:srgbClr val="252525"/>
                </a:solidFill>
                <a:latin typeface="宋体" panose="02010600030101010101" pitchFamily="2" charset="-122"/>
                <a:cs typeface="宋体" panose="02010600030101010101" pitchFamily="2" charset="-122"/>
                <a:sym typeface="+mn-ea"/>
              </a:rPr>
              <a:t>设计</a:t>
            </a:r>
            <a:r>
              <a:rPr dirty="0">
                <a:solidFill>
                  <a:srgbClr val="252525"/>
                </a:solidFill>
                <a:latin typeface="宋体" panose="02010600030101010101" pitchFamily="2" charset="-122"/>
                <a:cs typeface="宋体" panose="02010600030101010101" pitchFamily="2" charset="-122"/>
                <a:sym typeface="+mn-ea"/>
              </a:rPr>
              <a:t>师</a:t>
            </a:r>
            <a:r>
              <a:rPr spc="-5" dirty="0">
                <a:solidFill>
                  <a:srgbClr val="252525"/>
                </a:solidFill>
                <a:latin typeface="宋体" panose="02010600030101010101" pitchFamily="2" charset="-122"/>
                <a:cs typeface="宋体" panose="02010600030101010101" pitchFamily="2" charset="-122"/>
                <a:sym typeface="+mn-ea"/>
              </a:rPr>
              <a:t>互联网不可</a:t>
            </a:r>
            <a:r>
              <a:rPr dirty="0">
                <a:solidFill>
                  <a:srgbClr val="252525"/>
                </a:solidFill>
                <a:latin typeface="宋体" panose="02010600030101010101" pitchFamily="2" charset="-122"/>
                <a:cs typeface="宋体" panose="02010600030101010101" pitchFamily="2" charset="-122"/>
                <a:sym typeface="+mn-ea"/>
              </a:rPr>
              <a:t>分</a:t>
            </a:r>
            <a:r>
              <a:rPr spc="-5" dirty="0">
                <a:solidFill>
                  <a:srgbClr val="252525"/>
                </a:solidFill>
                <a:latin typeface="宋体" panose="02010600030101010101" pitchFamily="2" charset="-122"/>
                <a:cs typeface="宋体" panose="02010600030101010101" pitchFamily="2" charset="-122"/>
                <a:sym typeface="+mn-ea"/>
              </a:rPr>
              <a:t>割的一个</a:t>
            </a:r>
            <a:r>
              <a:rPr dirty="0">
                <a:solidFill>
                  <a:srgbClr val="252525"/>
                </a:solidFill>
                <a:latin typeface="宋体" panose="02010600030101010101" pitchFamily="2" charset="-122"/>
                <a:cs typeface="宋体" panose="02010600030101010101" pitchFamily="2" charset="-122"/>
                <a:sym typeface="+mn-ea"/>
              </a:rPr>
              <a:t>分</a:t>
            </a:r>
            <a:r>
              <a:rPr spc="-5" dirty="0">
                <a:solidFill>
                  <a:srgbClr val="252525"/>
                </a:solidFill>
                <a:latin typeface="宋体" panose="02010600030101010101" pitchFamily="2" charset="-122"/>
                <a:cs typeface="宋体" panose="02010600030101010101" pitchFamily="2" charset="-122"/>
                <a:sym typeface="+mn-ea"/>
              </a:rPr>
              <a:t>支</a:t>
            </a:r>
            <a:r>
              <a:rPr spc="-114"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所</a:t>
            </a:r>
            <a:r>
              <a:rPr dirty="0">
                <a:solidFill>
                  <a:srgbClr val="252525"/>
                </a:solidFill>
                <a:latin typeface="宋体" panose="02010600030101010101" pitchFamily="2" charset="-122"/>
                <a:cs typeface="宋体" panose="02010600030101010101" pitchFamily="2" charset="-122"/>
                <a:sym typeface="+mn-ea"/>
              </a:rPr>
              <a:t>以她</a:t>
            </a:r>
            <a:r>
              <a:rPr spc="-5" dirty="0">
                <a:solidFill>
                  <a:srgbClr val="252525"/>
                </a:solidFill>
                <a:latin typeface="宋体" panose="02010600030101010101" pitchFamily="2" charset="-122"/>
                <a:cs typeface="宋体" panose="02010600030101010101" pitchFamily="2" charset="-122"/>
                <a:sym typeface="+mn-ea"/>
              </a:rPr>
              <a:t>的发展跟互联网</a:t>
            </a:r>
            <a:r>
              <a:rPr dirty="0">
                <a:solidFill>
                  <a:srgbClr val="252525"/>
                </a:solidFill>
                <a:latin typeface="宋体" panose="02010600030101010101" pitchFamily="2" charset="-122"/>
                <a:cs typeface="宋体" panose="02010600030101010101" pitchFamily="2" charset="-122"/>
                <a:sym typeface="+mn-ea"/>
              </a:rPr>
              <a:t>行</a:t>
            </a:r>
            <a:r>
              <a:rPr spc="-5" dirty="0">
                <a:solidFill>
                  <a:srgbClr val="252525"/>
                </a:solidFill>
                <a:latin typeface="宋体" panose="02010600030101010101" pitchFamily="2" charset="-122"/>
                <a:cs typeface="宋体" panose="02010600030101010101" pitchFamily="2" charset="-122"/>
                <a:sym typeface="+mn-ea"/>
              </a:rPr>
              <a:t>业发展</a:t>
            </a:r>
            <a:r>
              <a:rPr spc="5" dirty="0">
                <a:solidFill>
                  <a:srgbClr val="252525"/>
                </a:solidFill>
                <a:latin typeface="宋体" panose="02010600030101010101" pitchFamily="2" charset="-122"/>
                <a:cs typeface="宋体" panose="02010600030101010101" pitchFamily="2" charset="-122"/>
                <a:sym typeface="+mn-ea"/>
              </a:rPr>
              <a:t>成 </a:t>
            </a:r>
            <a:r>
              <a:rPr spc="-5" dirty="0">
                <a:solidFill>
                  <a:srgbClr val="252525"/>
                </a:solidFill>
                <a:latin typeface="宋体" panose="02010600030101010101" pitchFamily="2" charset="-122"/>
                <a:cs typeface="宋体" panose="02010600030101010101" pitchFamily="2" charset="-122"/>
                <a:sym typeface="+mn-ea"/>
              </a:rPr>
              <a:t>正比</a:t>
            </a:r>
            <a:r>
              <a:rPr spc="-110" dirty="0">
                <a:solidFill>
                  <a:srgbClr val="252525"/>
                </a:solidFill>
                <a:latin typeface="宋体" panose="02010600030101010101" pitchFamily="2" charset="-122"/>
                <a:cs typeface="宋体" panose="02010600030101010101" pitchFamily="2" charset="-122"/>
                <a:sym typeface="+mn-ea"/>
              </a:rPr>
              <a:t>；</a:t>
            </a:r>
            <a:endParaRPr>
              <a:latin typeface="宋体" panose="02010600030101010101" pitchFamily="2" charset="-122"/>
              <a:cs typeface="宋体" panose="02010600030101010101" pitchFamily="2" charset="-122"/>
            </a:endParaRPr>
          </a:p>
          <a:p>
            <a:pPr marL="12700">
              <a:lnSpc>
                <a:spcPct val="100000"/>
              </a:lnSpc>
              <a:spcBef>
                <a:spcPts val="640"/>
              </a:spcBef>
            </a:pPr>
            <a:endParaRPr lang="zh-CN" altLang="en-US" spc="-5" dirty="0">
              <a:solidFill>
                <a:srgbClr val="252525"/>
              </a:solidFill>
              <a:latin typeface="宋体" panose="02010600030101010101" pitchFamily="2" charset="-122"/>
              <a:cs typeface="宋体" panose="02010600030101010101" pitchFamily="2" charset="-122"/>
              <a:sym typeface="+mn-ea"/>
            </a:endParaRPr>
          </a:p>
          <a:p>
            <a:pPr marL="12700">
              <a:lnSpc>
                <a:spcPct val="100000"/>
              </a:lnSpc>
              <a:spcBef>
                <a:spcPts val="640"/>
              </a:spcBef>
            </a:pPr>
            <a:r>
              <a:rPr spc="-5" dirty="0">
                <a:solidFill>
                  <a:srgbClr val="252525"/>
                </a:solidFill>
                <a:latin typeface="宋体" panose="02010600030101010101" pitchFamily="2" charset="-122"/>
                <a:cs typeface="宋体" panose="02010600030101010101" pitchFamily="2" charset="-122"/>
                <a:sym typeface="+mn-ea"/>
              </a:rPr>
              <a:t>职位现</a:t>
            </a:r>
            <a:r>
              <a:rPr spc="-160" dirty="0">
                <a:solidFill>
                  <a:srgbClr val="252525"/>
                </a:solidFill>
                <a:latin typeface="宋体" panose="02010600030101010101" pitchFamily="2" charset="-122"/>
                <a:cs typeface="宋体" panose="02010600030101010101" pitchFamily="2" charset="-122"/>
                <a:sym typeface="+mn-ea"/>
              </a:rPr>
              <a:t>状</a:t>
            </a:r>
            <a:endParaRPr>
              <a:latin typeface="宋体" panose="02010600030101010101" pitchFamily="2" charset="-122"/>
              <a:cs typeface="宋体" panose="02010600030101010101" pitchFamily="2" charset="-122"/>
            </a:endParaRPr>
          </a:p>
          <a:p>
            <a:pPr marL="12700" marR="5080" algn="just">
              <a:lnSpc>
                <a:spcPct val="100000"/>
              </a:lnSpc>
              <a:spcBef>
                <a:spcPts val="380"/>
              </a:spcBef>
            </a:pPr>
            <a:r>
              <a:rPr dirty="0">
                <a:solidFill>
                  <a:srgbClr val="252525"/>
                </a:solidFill>
                <a:latin typeface="宋体" panose="02010600030101010101" pitchFamily="2" charset="-122"/>
                <a:cs typeface="宋体" panose="02010600030101010101" pitchFamily="2" charset="-122"/>
                <a:sym typeface="+mn-ea"/>
              </a:rPr>
              <a:t>据</a:t>
            </a:r>
            <a:r>
              <a:rPr spc="5" dirty="0">
                <a:solidFill>
                  <a:srgbClr val="252525"/>
                </a:solidFill>
                <a:latin typeface="宋体" panose="02010600030101010101" pitchFamily="2" charset="-122"/>
                <a:cs typeface="宋体" panose="02010600030101010101" pitchFamily="2" charset="-122"/>
                <a:sym typeface="+mn-ea"/>
              </a:rPr>
              <a:t>《</a:t>
            </a:r>
            <a:r>
              <a:rPr dirty="0">
                <a:solidFill>
                  <a:srgbClr val="252525"/>
                </a:solidFill>
                <a:latin typeface="宋体" panose="02010600030101010101" pitchFamily="2" charset="-122"/>
                <a:cs typeface="宋体" panose="02010600030101010101" pitchFamily="2" charset="-122"/>
                <a:sym typeface="+mn-ea"/>
              </a:rPr>
              <a:t>职友集</a:t>
            </a:r>
            <a:r>
              <a:rPr spc="5" dirty="0">
                <a:solidFill>
                  <a:srgbClr val="252525"/>
                </a:solidFill>
                <a:latin typeface="宋体" panose="02010600030101010101" pitchFamily="2" charset="-122"/>
                <a:cs typeface="宋体" panose="02010600030101010101" pitchFamily="2" charset="-122"/>
                <a:sym typeface="+mn-ea"/>
              </a:rPr>
              <a:t>》</a:t>
            </a:r>
            <a:r>
              <a:rPr dirty="0">
                <a:solidFill>
                  <a:srgbClr val="252525"/>
                </a:solidFill>
                <a:latin typeface="宋体" panose="02010600030101010101" pitchFamily="2" charset="-122"/>
                <a:cs typeface="宋体" panose="02010600030101010101" pitchFamily="2" charset="-122"/>
                <a:sym typeface="+mn-ea"/>
              </a:rPr>
              <a:t>统计</a:t>
            </a:r>
            <a:r>
              <a:rPr spc="-110" dirty="0">
                <a:solidFill>
                  <a:srgbClr val="252525"/>
                </a:solidFill>
                <a:latin typeface="宋体" panose="02010600030101010101" pitchFamily="2" charset="-122"/>
                <a:cs typeface="宋体" panose="02010600030101010101" pitchFamily="2" charset="-122"/>
                <a:sym typeface="+mn-ea"/>
              </a:rPr>
              <a:t>：</a:t>
            </a:r>
            <a:r>
              <a:rPr dirty="0">
                <a:solidFill>
                  <a:srgbClr val="252525"/>
                </a:solidFill>
                <a:latin typeface="宋体" panose="02010600030101010101" pitchFamily="2" charset="-122"/>
                <a:cs typeface="宋体" panose="02010600030101010101" pitchFamily="2" charset="-122"/>
                <a:sym typeface="+mn-ea"/>
              </a:rPr>
              <a:t>目</a:t>
            </a:r>
            <a:r>
              <a:rPr spc="10" dirty="0">
                <a:solidFill>
                  <a:srgbClr val="252525"/>
                </a:solidFill>
                <a:latin typeface="宋体" panose="02010600030101010101" pitchFamily="2" charset="-122"/>
                <a:cs typeface="宋体" panose="02010600030101010101" pitchFamily="2" charset="-122"/>
                <a:sym typeface="+mn-ea"/>
              </a:rPr>
              <a:t>前</a:t>
            </a:r>
            <a:r>
              <a:rPr spc="-5" dirty="0">
                <a:solidFill>
                  <a:srgbClr val="252525"/>
                </a:solidFill>
                <a:latin typeface="宋体" panose="02010600030101010101" pitchFamily="2" charset="-122"/>
                <a:cs typeface="宋体" panose="02010600030101010101" pitchFamily="2" charset="-122"/>
                <a:sym typeface="+mn-ea"/>
              </a:rPr>
              <a:t>UI</a:t>
            </a:r>
            <a:r>
              <a:rPr spc="5" dirty="0">
                <a:solidFill>
                  <a:srgbClr val="252525"/>
                </a:solidFill>
                <a:latin typeface="宋体" panose="02010600030101010101" pitchFamily="2" charset="-122"/>
                <a:cs typeface="宋体" panose="02010600030101010101" pitchFamily="2" charset="-122"/>
                <a:sym typeface="+mn-ea"/>
              </a:rPr>
              <a:t>设计</a:t>
            </a:r>
            <a:r>
              <a:rPr spc="10" dirty="0">
                <a:solidFill>
                  <a:srgbClr val="252525"/>
                </a:solidFill>
                <a:latin typeface="宋体" panose="02010600030101010101" pitchFamily="2" charset="-122"/>
                <a:cs typeface="宋体" panose="02010600030101010101" pitchFamily="2" charset="-122"/>
                <a:sym typeface="+mn-ea"/>
              </a:rPr>
              <a:t>师</a:t>
            </a:r>
            <a:r>
              <a:rPr spc="5" dirty="0">
                <a:solidFill>
                  <a:srgbClr val="252525"/>
                </a:solidFill>
                <a:latin typeface="宋体" panose="02010600030101010101" pitchFamily="2" charset="-122"/>
                <a:cs typeface="宋体" panose="02010600030101010101" pitchFamily="2" charset="-122"/>
                <a:sym typeface="+mn-ea"/>
              </a:rPr>
              <a:t>人才缺口</a:t>
            </a:r>
            <a:r>
              <a:rPr spc="245" dirty="0">
                <a:solidFill>
                  <a:srgbClr val="252525"/>
                </a:solidFill>
                <a:latin typeface="宋体" panose="02010600030101010101" pitchFamily="2" charset="-122"/>
                <a:cs typeface="宋体" panose="02010600030101010101" pitchFamily="2" charset="-122"/>
                <a:sym typeface="+mn-ea"/>
              </a:rPr>
              <a:t>30</a:t>
            </a:r>
            <a:r>
              <a:rPr spc="5" dirty="0">
                <a:solidFill>
                  <a:srgbClr val="252525"/>
                </a:solidFill>
                <a:latin typeface="宋体" panose="02010600030101010101" pitchFamily="2" charset="-122"/>
                <a:cs typeface="宋体" panose="02010600030101010101" pitchFamily="2" charset="-122"/>
                <a:sym typeface="+mn-ea"/>
              </a:rPr>
              <a:t>万</a:t>
            </a:r>
            <a:r>
              <a:rPr spc="-105"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日均招聘</a:t>
            </a:r>
            <a:r>
              <a:rPr spc="-110" dirty="0">
                <a:solidFill>
                  <a:srgbClr val="252525"/>
                </a:solidFill>
                <a:latin typeface="宋体" panose="02010600030101010101" pitchFamily="2" charset="-122"/>
                <a:cs typeface="宋体" panose="02010600030101010101" pitchFamily="2" charset="-122"/>
                <a:sym typeface="+mn-ea"/>
              </a:rPr>
              <a:t>量 </a:t>
            </a:r>
            <a:r>
              <a:rPr spc="55" dirty="0">
                <a:solidFill>
                  <a:srgbClr val="252525"/>
                </a:solidFill>
                <a:latin typeface="宋体" panose="02010600030101010101" pitchFamily="2" charset="-122"/>
                <a:cs typeface="宋体" panose="02010600030101010101" pitchFamily="2" charset="-122"/>
                <a:sym typeface="+mn-ea"/>
              </a:rPr>
              <a:t>17809.</a:t>
            </a:r>
            <a:r>
              <a:rPr spc="-5" dirty="0">
                <a:solidFill>
                  <a:srgbClr val="252525"/>
                </a:solidFill>
                <a:latin typeface="宋体" panose="02010600030101010101" pitchFamily="2" charset="-122"/>
                <a:cs typeface="宋体" panose="02010600030101010101" pitchFamily="2" charset="-122"/>
                <a:sym typeface="+mn-ea"/>
              </a:rPr>
              <a:t>随着互联网</a:t>
            </a:r>
            <a:r>
              <a:rPr spc="80"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深入发展</a:t>
            </a:r>
            <a:r>
              <a:rPr spc="-65" dirty="0">
                <a:solidFill>
                  <a:srgbClr val="252525"/>
                </a:solidFill>
                <a:latin typeface="宋体" panose="02010600030101010101" pitchFamily="2" charset="-122"/>
                <a:cs typeface="宋体" panose="02010600030101010101" pitchFamily="2" charset="-122"/>
                <a:sym typeface="+mn-ea"/>
              </a:rPr>
              <a:t>，Uishejishi</a:t>
            </a:r>
            <a:r>
              <a:rPr spc="-5" dirty="0">
                <a:solidFill>
                  <a:srgbClr val="252525"/>
                </a:solidFill>
                <a:latin typeface="宋体" panose="02010600030101010101" pitchFamily="2" charset="-122"/>
                <a:cs typeface="宋体" panose="02010600030101010101" pitchFamily="2" charset="-122"/>
                <a:sym typeface="+mn-ea"/>
              </a:rPr>
              <a:t>的</a:t>
            </a:r>
            <a:r>
              <a:rPr dirty="0">
                <a:solidFill>
                  <a:srgbClr val="252525"/>
                </a:solidFill>
                <a:latin typeface="宋体" panose="02010600030101010101" pitchFamily="2" charset="-122"/>
                <a:cs typeface="宋体" panose="02010600030101010101" pitchFamily="2" charset="-122"/>
                <a:sym typeface="+mn-ea"/>
              </a:rPr>
              <a:t>需</a:t>
            </a:r>
            <a:r>
              <a:rPr spc="-5" dirty="0">
                <a:solidFill>
                  <a:srgbClr val="252525"/>
                </a:solidFill>
                <a:latin typeface="宋体" panose="02010600030101010101" pitchFamily="2" charset="-122"/>
                <a:cs typeface="宋体" panose="02010600030101010101" pitchFamily="2" charset="-122"/>
                <a:sym typeface="+mn-ea"/>
              </a:rPr>
              <a:t>求量快速增长</a:t>
            </a:r>
            <a:r>
              <a:rPr spc="-110" dirty="0">
                <a:solidFill>
                  <a:srgbClr val="252525"/>
                </a:solidFill>
                <a:latin typeface="宋体" panose="02010600030101010101" pitchFamily="2" charset="-122"/>
                <a:cs typeface="宋体" panose="02010600030101010101" pitchFamily="2" charset="-122"/>
                <a:sym typeface="+mn-ea"/>
              </a:rPr>
              <a:t>，  </a:t>
            </a:r>
            <a:r>
              <a:rPr spc="-5" dirty="0">
                <a:solidFill>
                  <a:srgbClr val="252525"/>
                </a:solidFill>
                <a:latin typeface="宋体" panose="02010600030101010101" pitchFamily="2" charset="-122"/>
                <a:cs typeface="宋体" panose="02010600030101010101" pitchFamily="2" charset="-122"/>
                <a:sym typeface="+mn-ea"/>
              </a:rPr>
              <a:t>预计</a:t>
            </a:r>
            <a:r>
              <a:rPr spc="10" dirty="0">
                <a:solidFill>
                  <a:srgbClr val="252525"/>
                </a:solidFill>
                <a:latin typeface="宋体" panose="02010600030101010101" pitchFamily="2" charset="-122"/>
                <a:cs typeface="宋体" panose="02010600030101010101" pitchFamily="2" charset="-122"/>
                <a:sym typeface="+mn-ea"/>
              </a:rPr>
              <a:t>3-5</a:t>
            </a:r>
            <a:r>
              <a:rPr spc="-5" dirty="0">
                <a:solidFill>
                  <a:srgbClr val="252525"/>
                </a:solidFill>
                <a:latin typeface="宋体" panose="02010600030101010101" pitchFamily="2" charset="-122"/>
                <a:cs typeface="宋体" panose="02010600030101010101" pitchFamily="2" charset="-122"/>
                <a:sym typeface="+mn-ea"/>
              </a:rPr>
              <a:t>年人才</a:t>
            </a:r>
            <a:r>
              <a:rPr dirty="0">
                <a:solidFill>
                  <a:srgbClr val="252525"/>
                </a:solidFill>
                <a:latin typeface="宋体" panose="02010600030101010101" pitchFamily="2" charset="-122"/>
                <a:cs typeface="宋体" panose="02010600030101010101" pitchFamily="2" charset="-122"/>
                <a:sym typeface="+mn-ea"/>
              </a:rPr>
              <a:t>需</a:t>
            </a:r>
            <a:r>
              <a:rPr spc="-5" dirty="0">
                <a:solidFill>
                  <a:srgbClr val="252525"/>
                </a:solidFill>
                <a:latin typeface="宋体" panose="02010600030101010101" pitchFamily="2" charset="-122"/>
                <a:cs typeface="宋体" panose="02010600030101010101" pitchFamily="2" charset="-122"/>
                <a:sym typeface="+mn-ea"/>
              </a:rPr>
              <a:t>求翻倍增</a:t>
            </a:r>
            <a:r>
              <a:rPr spc="-110" dirty="0">
                <a:solidFill>
                  <a:srgbClr val="252525"/>
                </a:solidFill>
                <a:latin typeface="宋体" panose="02010600030101010101" pitchFamily="2" charset="-122"/>
                <a:cs typeface="宋体" panose="02010600030101010101" pitchFamily="2" charset="-122"/>
                <a:sym typeface="+mn-ea"/>
              </a:rPr>
              <a:t>长</a:t>
            </a:r>
            <a:endParaRPr>
              <a:latin typeface="宋体" panose="02010600030101010101" pitchFamily="2" charset="-122"/>
              <a:cs typeface="宋体" panose="02010600030101010101" pitchFamily="2" charset="-122"/>
            </a:endParaRPr>
          </a:p>
          <a:p>
            <a:pPr marL="12700">
              <a:lnSpc>
                <a:spcPct val="100000"/>
              </a:lnSpc>
              <a:spcBef>
                <a:spcPts val="640"/>
              </a:spcBef>
            </a:pPr>
            <a:endParaRPr lang="zh-CN" altLang="en-US" spc="-5" dirty="0">
              <a:solidFill>
                <a:srgbClr val="252525"/>
              </a:solidFill>
              <a:latin typeface="宋体" panose="02010600030101010101" pitchFamily="2" charset="-122"/>
              <a:cs typeface="宋体" panose="02010600030101010101" pitchFamily="2" charset="-122"/>
              <a:sym typeface="+mn-ea"/>
            </a:endParaRPr>
          </a:p>
          <a:p>
            <a:pPr marL="12700">
              <a:lnSpc>
                <a:spcPct val="100000"/>
              </a:lnSpc>
              <a:spcBef>
                <a:spcPts val="105"/>
              </a:spcBef>
            </a:pPr>
            <a:r>
              <a:rPr spc="-5" dirty="0">
                <a:solidFill>
                  <a:srgbClr val="252525"/>
                </a:solidFill>
                <a:latin typeface="宋体" panose="02010600030101010101" pitchFamily="2" charset="-122"/>
                <a:cs typeface="宋体" panose="02010600030101010101" pitchFamily="2" charset="-122"/>
                <a:sym typeface="+mn-ea"/>
              </a:rPr>
              <a:t>我们的目</a:t>
            </a:r>
            <a:r>
              <a:rPr spc="-160" dirty="0">
                <a:solidFill>
                  <a:srgbClr val="252525"/>
                </a:solidFill>
                <a:latin typeface="宋体" panose="02010600030101010101" pitchFamily="2" charset="-122"/>
                <a:cs typeface="宋体" panose="02010600030101010101" pitchFamily="2" charset="-122"/>
                <a:sym typeface="+mn-ea"/>
              </a:rPr>
              <a:t>标</a:t>
            </a:r>
            <a:endParaRPr>
              <a:latin typeface="宋体" panose="02010600030101010101" pitchFamily="2" charset="-122"/>
              <a:cs typeface="宋体" panose="02010600030101010101" pitchFamily="2" charset="-122"/>
            </a:endParaRPr>
          </a:p>
          <a:p>
            <a:pPr marL="12700" marR="5080">
              <a:lnSpc>
                <a:spcPct val="100000"/>
              </a:lnSpc>
              <a:spcBef>
                <a:spcPts val="1225"/>
              </a:spcBef>
            </a:pPr>
            <a:r>
              <a:rPr spc="-5" dirty="0">
                <a:solidFill>
                  <a:srgbClr val="252525"/>
                </a:solidFill>
                <a:latin typeface="宋体" panose="02010600030101010101" pitchFamily="2" charset="-122"/>
                <a:cs typeface="宋体" panose="02010600030101010101" pitchFamily="2" charset="-122"/>
                <a:sym typeface="+mn-ea"/>
              </a:rPr>
              <a:t>全面参与产</a:t>
            </a:r>
            <a:r>
              <a:rPr dirty="0">
                <a:solidFill>
                  <a:srgbClr val="252525"/>
                </a:solidFill>
                <a:latin typeface="宋体" panose="02010600030101010101" pitchFamily="2" charset="-122"/>
                <a:cs typeface="宋体" panose="02010600030101010101" pitchFamily="2" charset="-122"/>
                <a:sym typeface="+mn-ea"/>
              </a:rPr>
              <a:t>品</a:t>
            </a:r>
            <a:r>
              <a:rPr spc="40"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设计</a:t>
            </a:r>
            <a:r>
              <a:rPr spc="40"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开发</a:t>
            </a:r>
            <a:r>
              <a:rPr spc="40"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测试</a:t>
            </a:r>
            <a:r>
              <a:rPr spc="40"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运营环</a:t>
            </a:r>
            <a:r>
              <a:rPr dirty="0">
                <a:solidFill>
                  <a:srgbClr val="252525"/>
                </a:solidFill>
                <a:latin typeface="宋体" panose="02010600030101010101" pitchFamily="2" charset="-122"/>
                <a:cs typeface="宋体" panose="02010600030101010101" pitchFamily="2" charset="-122"/>
                <a:sym typeface="+mn-ea"/>
              </a:rPr>
              <a:t>境</a:t>
            </a:r>
            <a:r>
              <a:rPr spc="-5" dirty="0">
                <a:solidFill>
                  <a:srgbClr val="252525"/>
                </a:solidFill>
                <a:latin typeface="宋体" panose="02010600030101010101" pitchFamily="2" charset="-122"/>
                <a:cs typeface="宋体" panose="02010600030101010101" pitchFamily="2" charset="-122"/>
                <a:sym typeface="+mn-ea"/>
              </a:rPr>
              <a:t>的全</a:t>
            </a:r>
            <a:r>
              <a:rPr dirty="0">
                <a:solidFill>
                  <a:srgbClr val="252525"/>
                </a:solidFill>
                <a:latin typeface="宋体" panose="02010600030101010101" pitchFamily="2" charset="-122"/>
                <a:cs typeface="宋体" panose="02010600030101010101" pitchFamily="2" charset="-122"/>
                <a:sym typeface="+mn-ea"/>
              </a:rPr>
              <a:t>链</a:t>
            </a:r>
            <a:r>
              <a:rPr spc="-5" dirty="0">
                <a:solidFill>
                  <a:srgbClr val="252525"/>
                </a:solidFill>
                <a:latin typeface="宋体" panose="02010600030101010101" pitchFamily="2" charset="-122"/>
                <a:cs typeface="宋体" panose="02010600030101010101" pitchFamily="2" charset="-122"/>
                <a:sym typeface="+mn-ea"/>
              </a:rPr>
              <a:t>路设计</a:t>
            </a:r>
            <a:r>
              <a:rPr dirty="0">
                <a:solidFill>
                  <a:srgbClr val="252525"/>
                </a:solidFill>
                <a:latin typeface="宋体" panose="02010600030101010101" pitchFamily="2" charset="-122"/>
                <a:cs typeface="宋体" panose="02010600030101010101" pitchFamily="2" charset="-122"/>
                <a:sym typeface="+mn-ea"/>
              </a:rPr>
              <a:t>师</a:t>
            </a:r>
            <a:r>
              <a:rPr spc="-114"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具备</a:t>
            </a:r>
            <a:r>
              <a:rPr dirty="0">
                <a:solidFill>
                  <a:srgbClr val="252525"/>
                </a:solidFill>
                <a:latin typeface="宋体" panose="02010600030101010101" pitchFamily="2" charset="-122"/>
                <a:cs typeface="宋体" panose="02010600030101010101" pitchFamily="2" charset="-122"/>
                <a:sym typeface="+mn-ea"/>
              </a:rPr>
              <a:t>整</a:t>
            </a:r>
            <a:r>
              <a:rPr spc="-5" dirty="0">
                <a:solidFill>
                  <a:srgbClr val="252525"/>
                </a:solidFill>
                <a:latin typeface="宋体" panose="02010600030101010101" pitchFamily="2" charset="-122"/>
                <a:cs typeface="宋体" panose="02010600030101010101" pitchFamily="2" charset="-122"/>
                <a:sym typeface="+mn-ea"/>
              </a:rPr>
              <a:t>合</a:t>
            </a:r>
            <a:r>
              <a:rPr dirty="0">
                <a:solidFill>
                  <a:srgbClr val="252525"/>
                </a:solidFill>
                <a:latin typeface="宋体" panose="02010600030101010101" pitchFamily="2" charset="-122"/>
                <a:cs typeface="宋体" panose="02010600030101010101" pitchFamily="2" charset="-122"/>
                <a:sym typeface="+mn-ea"/>
              </a:rPr>
              <a:t>、</a:t>
            </a:r>
            <a:r>
              <a:rPr spc="-110" dirty="0">
                <a:solidFill>
                  <a:srgbClr val="252525"/>
                </a:solidFill>
                <a:latin typeface="宋体" panose="02010600030101010101" pitchFamily="2" charset="-122"/>
                <a:cs typeface="宋体" panose="02010600030101010101" pitchFamily="2" charset="-122"/>
                <a:sym typeface="+mn-ea"/>
              </a:rPr>
              <a:t>统 </a:t>
            </a:r>
            <a:r>
              <a:rPr spc="-5" dirty="0">
                <a:solidFill>
                  <a:srgbClr val="252525"/>
                </a:solidFill>
                <a:latin typeface="宋体" panose="02010600030101010101" pitchFamily="2" charset="-122"/>
                <a:cs typeface="宋体" panose="02010600030101010101" pitchFamily="2" charset="-122"/>
                <a:sym typeface="+mn-ea"/>
              </a:rPr>
              <a:t>筹</a:t>
            </a:r>
            <a:r>
              <a:rPr dirty="0">
                <a:solidFill>
                  <a:srgbClr val="252525"/>
                </a:solidFill>
                <a:latin typeface="宋体" panose="02010600030101010101" pitchFamily="2" charset="-122"/>
                <a:cs typeface="宋体" panose="02010600030101010101" pitchFamily="2" charset="-122"/>
                <a:sym typeface="+mn-ea"/>
              </a:rPr>
              <a:t>整</a:t>
            </a:r>
            <a:r>
              <a:rPr spc="-5" dirty="0">
                <a:solidFill>
                  <a:srgbClr val="252525"/>
                </a:solidFill>
                <a:latin typeface="宋体" panose="02010600030101010101" pitchFamily="2" charset="-122"/>
                <a:cs typeface="宋体" panose="02010600030101010101" pitchFamily="2" charset="-122"/>
                <a:sym typeface="+mn-ea"/>
              </a:rPr>
              <a:t>个设计环节的</a:t>
            </a:r>
            <a:r>
              <a:rPr dirty="0">
                <a:solidFill>
                  <a:srgbClr val="252525"/>
                </a:solidFill>
                <a:latin typeface="宋体" panose="02010600030101010101" pitchFamily="2" charset="-122"/>
                <a:cs typeface="宋体" panose="02010600030101010101" pitchFamily="2" charset="-122"/>
                <a:sym typeface="+mn-ea"/>
              </a:rPr>
              <a:t>能</a:t>
            </a:r>
            <a:r>
              <a:rPr spc="-5" dirty="0">
                <a:solidFill>
                  <a:srgbClr val="252525"/>
                </a:solidFill>
                <a:latin typeface="宋体" panose="02010600030101010101" pitchFamily="2" charset="-122"/>
                <a:cs typeface="宋体" panose="02010600030101010101" pitchFamily="2" charset="-122"/>
                <a:sym typeface="+mn-ea"/>
              </a:rPr>
              <a:t>力</a:t>
            </a:r>
            <a:r>
              <a:rPr spc="-110" dirty="0">
                <a:solidFill>
                  <a:srgbClr val="252525"/>
                </a:solidFill>
                <a:latin typeface="宋体" panose="02010600030101010101" pitchFamily="2" charset="-122"/>
                <a:cs typeface="宋体" panose="02010600030101010101" pitchFamily="2" charset="-122"/>
                <a:sym typeface="+mn-ea"/>
              </a:rPr>
              <a:t>。</a:t>
            </a:r>
            <a:endParaRPr lang="zh-CN" altLang="en-US" spc="-5" dirty="0">
              <a:solidFill>
                <a:srgbClr val="252525"/>
              </a:solidFill>
              <a:latin typeface="宋体" panose="02010600030101010101" pitchFamily="2" charset="-122"/>
              <a:cs typeface="宋体" panose="02010600030101010101" pitchFamily="2" charset="-122"/>
              <a:sym typeface="+mn-ea"/>
            </a:endParaRPr>
          </a:p>
        </p:txBody>
      </p:sp>
      <p:grpSp>
        <p:nvGrpSpPr>
          <p:cNvPr id="5" name="组合 4"/>
          <p:cNvGrpSpPr/>
          <p:nvPr/>
        </p:nvGrpSpPr>
        <p:grpSpPr>
          <a:xfrm>
            <a:off x="6405971" y="6214204"/>
            <a:ext cx="3381829" cy="513566"/>
            <a:chOff x="5123542" y="5781822"/>
            <a:chExt cx="3381829" cy="513566"/>
          </a:xfrm>
        </p:grpSpPr>
        <p:sp>
          <p:nvSpPr>
            <p:cNvPr id="6" name="文本框 5"/>
            <p:cNvSpPr txBox="1"/>
            <p:nvPr/>
          </p:nvSpPr>
          <p:spPr>
            <a:xfrm>
              <a:off x="5123542" y="5781822"/>
              <a:ext cx="3381829" cy="387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1600">
                  <a:solidFill>
                    <a:schemeClr val="bg1"/>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solidFill>
                    <a:schemeClr val="tx1">
                      <a:lumMod val="65000"/>
                      <a:lumOff val="35000"/>
                    </a:schemeClr>
                  </a:solidFill>
                </a:rPr>
                <a:t>和我们一起开创大场面</a:t>
              </a:r>
              <a:endParaRPr lang="zh-CN" altLang="en-US" dirty="0">
                <a:solidFill>
                  <a:schemeClr val="tx1">
                    <a:lumMod val="65000"/>
                    <a:lumOff val="35000"/>
                  </a:schemeClr>
                </a:solidFill>
              </a:endParaRPr>
            </a:p>
          </p:txBody>
        </p:sp>
        <p:sp>
          <p:nvSpPr>
            <p:cNvPr id="7" name="文本框 6"/>
            <p:cNvSpPr txBox="1"/>
            <p:nvPr/>
          </p:nvSpPr>
          <p:spPr>
            <a:xfrm>
              <a:off x="5123542" y="6073789"/>
              <a:ext cx="3381829" cy="22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1600">
                  <a:solidFill>
                    <a:schemeClr val="bg1"/>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en-US" altLang="zh-CN" sz="700" dirty="0">
                  <a:solidFill>
                    <a:schemeClr val="accent3"/>
                  </a:solidFill>
                </a:rPr>
                <a:t>Be Part Of Something BIG</a:t>
              </a:r>
              <a:endParaRPr lang="zh-CN" altLang="en-US" sz="700" dirty="0">
                <a:solidFill>
                  <a:schemeClr val="accent3"/>
                </a:solidFill>
              </a:endParaRPr>
            </a:p>
          </p:txBody>
        </p:sp>
      </p:grpSp>
      <p:grpSp>
        <p:nvGrpSpPr>
          <p:cNvPr id="101" name="组合 100"/>
          <p:cNvGrpSpPr/>
          <p:nvPr/>
        </p:nvGrpSpPr>
        <p:grpSpPr>
          <a:xfrm>
            <a:off x="1133530" y="1445989"/>
            <a:ext cx="1791860" cy="2279927"/>
            <a:chOff x="5683250" y="2984501"/>
            <a:chExt cx="833438" cy="1060450"/>
          </a:xfrm>
        </p:grpSpPr>
        <p:sp>
          <p:nvSpPr>
            <p:cNvPr id="48" name="Freeform 30"/>
            <p:cNvSpPr/>
            <p:nvPr/>
          </p:nvSpPr>
          <p:spPr bwMode="auto">
            <a:xfrm>
              <a:off x="6097588" y="3117851"/>
              <a:ext cx="295275" cy="858838"/>
            </a:xfrm>
            <a:custGeom>
              <a:avLst/>
              <a:gdLst>
                <a:gd name="T0" fmla="*/ 0 w 69"/>
                <a:gd name="T1" fmla="*/ 0 h 200"/>
                <a:gd name="T2" fmla="*/ 0 w 69"/>
                <a:gd name="T3" fmla="*/ 200 h 200"/>
                <a:gd name="T4" fmla="*/ 39 w 69"/>
                <a:gd name="T5" fmla="*/ 189 h 200"/>
                <a:gd name="T6" fmla="*/ 0 w 69"/>
                <a:gd name="T7" fmla="*/ 0 h 200"/>
              </a:gdLst>
              <a:ahLst/>
              <a:cxnLst>
                <a:cxn ang="0">
                  <a:pos x="T0" y="T1"/>
                </a:cxn>
                <a:cxn ang="0">
                  <a:pos x="T2" y="T3"/>
                </a:cxn>
                <a:cxn ang="0">
                  <a:pos x="T4" y="T5"/>
                </a:cxn>
                <a:cxn ang="0">
                  <a:pos x="T6" y="T7"/>
                </a:cxn>
              </a:cxnLst>
              <a:rect l="0" t="0" r="r" b="b"/>
              <a:pathLst>
                <a:path w="69" h="200">
                  <a:moveTo>
                    <a:pt x="0" y="0"/>
                  </a:moveTo>
                  <a:cubicBezTo>
                    <a:pt x="0" y="67"/>
                    <a:pt x="0" y="133"/>
                    <a:pt x="0" y="200"/>
                  </a:cubicBezTo>
                  <a:cubicBezTo>
                    <a:pt x="13" y="196"/>
                    <a:pt x="26" y="193"/>
                    <a:pt x="39" y="189"/>
                  </a:cubicBezTo>
                  <a:cubicBezTo>
                    <a:pt x="52" y="100"/>
                    <a:pt x="69" y="16"/>
                    <a:pt x="0" y="0"/>
                  </a:cubicBezTo>
                  <a:close/>
                </a:path>
              </a:pathLst>
            </a:custGeom>
            <a:solidFill>
              <a:srgbClr val="1F1B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49" name="Freeform 31"/>
            <p:cNvSpPr/>
            <p:nvPr/>
          </p:nvSpPr>
          <p:spPr bwMode="auto">
            <a:xfrm>
              <a:off x="5807075" y="3117851"/>
              <a:ext cx="290513" cy="858838"/>
            </a:xfrm>
            <a:custGeom>
              <a:avLst/>
              <a:gdLst>
                <a:gd name="T0" fmla="*/ 68 w 68"/>
                <a:gd name="T1" fmla="*/ 0 h 200"/>
                <a:gd name="T2" fmla="*/ 68 w 68"/>
                <a:gd name="T3" fmla="*/ 200 h 200"/>
                <a:gd name="T4" fmla="*/ 30 w 68"/>
                <a:gd name="T5" fmla="*/ 189 h 200"/>
                <a:gd name="T6" fmla="*/ 68 w 68"/>
                <a:gd name="T7" fmla="*/ 0 h 200"/>
              </a:gdLst>
              <a:ahLst/>
              <a:cxnLst>
                <a:cxn ang="0">
                  <a:pos x="T0" y="T1"/>
                </a:cxn>
                <a:cxn ang="0">
                  <a:pos x="T2" y="T3"/>
                </a:cxn>
                <a:cxn ang="0">
                  <a:pos x="T4" y="T5"/>
                </a:cxn>
                <a:cxn ang="0">
                  <a:pos x="T6" y="T7"/>
                </a:cxn>
              </a:cxnLst>
              <a:rect l="0" t="0" r="r" b="b"/>
              <a:pathLst>
                <a:path w="68" h="200">
                  <a:moveTo>
                    <a:pt x="68" y="0"/>
                  </a:moveTo>
                  <a:cubicBezTo>
                    <a:pt x="68" y="67"/>
                    <a:pt x="68" y="133"/>
                    <a:pt x="68" y="200"/>
                  </a:cubicBezTo>
                  <a:cubicBezTo>
                    <a:pt x="55" y="196"/>
                    <a:pt x="43" y="193"/>
                    <a:pt x="30" y="189"/>
                  </a:cubicBezTo>
                  <a:cubicBezTo>
                    <a:pt x="17" y="100"/>
                    <a:pt x="0" y="16"/>
                    <a:pt x="68" y="0"/>
                  </a:cubicBezTo>
                  <a:close/>
                </a:path>
              </a:pathLst>
            </a:custGeom>
            <a:solidFill>
              <a:srgbClr val="1F1B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0" name="Freeform 32"/>
            <p:cNvSpPr/>
            <p:nvPr/>
          </p:nvSpPr>
          <p:spPr bwMode="auto">
            <a:xfrm>
              <a:off x="6097588" y="3667126"/>
              <a:ext cx="419100" cy="377825"/>
            </a:xfrm>
            <a:custGeom>
              <a:avLst/>
              <a:gdLst>
                <a:gd name="T0" fmla="*/ 0 w 98"/>
                <a:gd name="T1" fmla="*/ 88 h 88"/>
                <a:gd name="T2" fmla="*/ 98 w 98"/>
                <a:gd name="T3" fmla="*/ 88 h 88"/>
                <a:gd name="T4" fmla="*/ 0 w 98"/>
                <a:gd name="T5" fmla="*/ 0 h 88"/>
                <a:gd name="T6" fmla="*/ 0 w 98"/>
                <a:gd name="T7" fmla="*/ 88 h 88"/>
              </a:gdLst>
              <a:ahLst/>
              <a:cxnLst>
                <a:cxn ang="0">
                  <a:pos x="T0" y="T1"/>
                </a:cxn>
                <a:cxn ang="0">
                  <a:pos x="T2" y="T3"/>
                </a:cxn>
                <a:cxn ang="0">
                  <a:pos x="T4" y="T5"/>
                </a:cxn>
                <a:cxn ang="0">
                  <a:pos x="T6" y="T7"/>
                </a:cxn>
              </a:cxnLst>
              <a:rect l="0" t="0" r="r" b="b"/>
              <a:pathLst>
                <a:path w="98" h="88">
                  <a:moveTo>
                    <a:pt x="0" y="88"/>
                  </a:moveTo>
                  <a:cubicBezTo>
                    <a:pt x="98" y="88"/>
                    <a:pt x="98" y="88"/>
                    <a:pt x="98" y="88"/>
                  </a:cubicBezTo>
                  <a:cubicBezTo>
                    <a:pt x="93" y="38"/>
                    <a:pt x="51" y="0"/>
                    <a:pt x="0" y="0"/>
                  </a:cubicBezTo>
                  <a:lnTo>
                    <a:pt x="0" y="88"/>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1" name="Freeform 33"/>
            <p:cNvSpPr/>
            <p:nvPr/>
          </p:nvSpPr>
          <p:spPr bwMode="auto">
            <a:xfrm>
              <a:off x="6097588" y="3667126"/>
              <a:ext cx="103188" cy="377825"/>
            </a:xfrm>
            <a:custGeom>
              <a:avLst/>
              <a:gdLst>
                <a:gd name="T0" fmla="*/ 0 w 24"/>
                <a:gd name="T1" fmla="*/ 88 h 88"/>
                <a:gd name="T2" fmla="*/ 24 w 24"/>
                <a:gd name="T3" fmla="*/ 88 h 88"/>
                <a:gd name="T4" fmla="*/ 17 w 24"/>
                <a:gd name="T5" fmla="*/ 1 h 88"/>
                <a:gd name="T6" fmla="*/ 0 w 24"/>
                <a:gd name="T7" fmla="*/ 0 h 88"/>
                <a:gd name="T8" fmla="*/ 0 w 24"/>
                <a:gd name="T9" fmla="*/ 88 h 88"/>
              </a:gdLst>
              <a:ahLst/>
              <a:cxnLst>
                <a:cxn ang="0">
                  <a:pos x="T0" y="T1"/>
                </a:cxn>
                <a:cxn ang="0">
                  <a:pos x="T2" y="T3"/>
                </a:cxn>
                <a:cxn ang="0">
                  <a:pos x="T4" y="T5"/>
                </a:cxn>
                <a:cxn ang="0">
                  <a:pos x="T6" y="T7"/>
                </a:cxn>
                <a:cxn ang="0">
                  <a:pos x="T8" y="T9"/>
                </a:cxn>
              </a:cxnLst>
              <a:rect l="0" t="0" r="r" b="b"/>
              <a:pathLst>
                <a:path w="24" h="88">
                  <a:moveTo>
                    <a:pt x="0" y="88"/>
                  </a:moveTo>
                  <a:cubicBezTo>
                    <a:pt x="24" y="88"/>
                    <a:pt x="24" y="88"/>
                    <a:pt x="24" y="88"/>
                  </a:cubicBezTo>
                  <a:cubicBezTo>
                    <a:pt x="17" y="1"/>
                    <a:pt x="17" y="1"/>
                    <a:pt x="17" y="1"/>
                  </a:cubicBezTo>
                  <a:cubicBezTo>
                    <a:pt x="11" y="0"/>
                    <a:pt x="6" y="0"/>
                    <a:pt x="0" y="0"/>
                  </a:cubicBezTo>
                  <a:lnTo>
                    <a:pt x="0" y="88"/>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2" name="Freeform 34"/>
            <p:cNvSpPr/>
            <p:nvPr/>
          </p:nvSpPr>
          <p:spPr bwMode="auto">
            <a:xfrm>
              <a:off x="5683250" y="3667126"/>
              <a:ext cx="414338" cy="377825"/>
            </a:xfrm>
            <a:custGeom>
              <a:avLst/>
              <a:gdLst>
                <a:gd name="T0" fmla="*/ 97 w 97"/>
                <a:gd name="T1" fmla="*/ 88 h 88"/>
                <a:gd name="T2" fmla="*/ 0 w 97"/>
                <a:gd name="T3" fmla="*/ 88 h 88"/>
                <a:gd name="T4" fmla="*/ 97 w 97"/>
                <a:gd name="T5" fmla="*/ 0 h 88"/>
                <a:gd name="T6" fmla="*/ 97 w 97"/>
                <a:gd name="T7" fmla="*/ 88 h 88"/>
              </a:gdLst>
              <a:ahLst/>
              <a:cxnLst>
                <a:cxn ang="0">
                  <a:pos x="T0" y="T1"/>
                </a:cxn>
                <a:cxn ang="0">
                  <a:pos x="T2" y="T3"/>
                </a:cxn>
                <a:cxn ang="0">
                  <a:pos x="T4" y="T5"/>
                </a:cxn>
                <a:cxn ang="0">
                  <a:pos x="T6" y="T7"/>
                </a:cxn>
              </a:cxnLst>
              <a:rect l="0" t="0" r="r" b="b"/>
              <a:pathLst>
                <a:path w="97" h="88">
                  <a:moveTo>
                    <a:pt x="97" y="88"/>
                  </a:moveTo>
                  <a:cubicBezTo>
                    <a:pt x="0" y="88"/>
                    <a:pt x="0" y="88"/>
                    <a:pt x="0" y="88"/>
                  </a:cubicBezTo>
                  <a:cubicBezTo>
                    <a:pt x="5" y="38"/>
                    <a:pt x="47" y="0"/>
                    <a:pt x="97" y="0"/>
                  </a:cubicBezTo>
                  <a:lnTo>
                    <a:pt x="97" y="88"/>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3" name="Freeform 35"/>
            <p:cNvSpPr/>
            <p:nvPr/>
          </p:nvSpPr>
          <p:spPr bwMode="auto">
            <a:xfrm>
              <a:off x="5999163" y="3667126"/>
              <a:ext cx="98425" cy="377825"/>
            </a:xfrm>
            <a:custGeom>
              <a:avLst/>
              <a:gdLst>
                <a:gd name="T0" fmla="*/ 23 w 23"/>
                <a:gd name="T1" fmla="*/ 88 h 88"/>
                <a:gd name="T2" fmla="*/ 0 w 23"/>
                <a:gd name="T3" fmla="*/ 88 h 88"/>
                <a:gd name="T4" fmla="*/ 7 w 23"/>
                <a:gd name="T5" fmla="*/ 1 h 88"/>
                <a:gd name="T6" fmla="*/ 23 w 23"/>
                <a:gd name="T7" fmla="*/ 0 h 88"/>
                <a:gd name="T8" fmla="*/ 23 w 23"/>
                <a:gd name="T9" fmla="*/ 88 h 88"/>
              </a:gdLst>
              <a:ahLst/>
              <a:cxnLst>
                <a:cxn ang="0">
                  <a:pos x="T0" y="T1"/>
                </a:cxn>
                <a:cxn ang="0">
                  <a:pos x="T2" y="T3"/>
                </a:cxn>
                <a:cxn ang="0">
                  <a:pos x="T4" y="T5"/>
                </a:cxn>
                <a:cxn ang="0">
                  <a:pos x="T6" y="T7"/>
                </a:cxn>
                <a:cxn ang="0">
                  <a:pos x="T8" y="T9"/>
                </a:cxn>
              </a:cxnLst>
              <a:rect l="0" t="0" r="r" b="b"/>
              <a:pathLst>
                <a:path w="23" h="88">
                  <a:moveTo>
                    <a:pt x="23" y="88"/>
                  </a:moveTo>
                  <a:cubicBezTo>
                    <a:pt x="0" y="88"/>
                    <a:pt x="0" y="88"/>
                    <a:pt x="0" y="88"/>
                  </a:cubicBezTo>
                  <a:cubicBezTo>
                    <a:pt x="7" y="1"/>
                    <a:pt x="7" y="1"/>
                    <a:pt x="7" y="1"/>
                  </a:cubicBezTo>
                  <a:cubicBezTo>
                    <a:pt x="12" y="0"/>
                    <a:pt x="18" y="0"/>
                    <a:pt x="23" y="0"/>
                  </a:cubicBezTo>
                  <a:lnTo>
                    <a:pt x="23" y="88"/>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4" name="Freeform 36"/>
            <p:cNvSpPr/>
            <p:nvPr/>
          </p:nvSpPr>
          <p:spPr bwMode="auto">
            <a:xfrm>
              <a:off x="6029325" y="3559176"/>
              <a:ext cx="68263" cy="244475"/>
            </a:xfrm>
            <a:custGeom>
              <a:avLst/>
              <a:gdLst>
                <a:gd name="T0" fmla="*/ 0 w 16"/>
                <a:gd name="T1" fmla="*/ 0 h 57"/>
                <a:gd name="T2" fmla="*/ 16 w 16"/>
                <a:gd name="T3" fmla="*/ 0 h 57"/>
                <a:gd name="T4" fmla="*/ 16 w 16"/>
                <a:gd name="T5" fmla="*/ 25 h 57"/>
                <a:gd name="T6" fmla="*/ 16 w 16"/>
                <a:gd name="T7" fmla="*/ 41 h 57"/>
                <a:gd name="T8" fmla="*/ 16 w 16"/>
                <a:gd name="T9" fmla="*/ 57 h 57"/>
                <a:gd name="T10" fmla="*/ 0 w 16"/>
                <a:gd name="T11" fmla="*/ 41 h 57"/>
                <a:gd name="T12" fmla="*/ 0 w 16"/>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6" h="57">
                  <a:moveTo>
                    <a:pt x="0" y="0"/>
                  </a:moveTo>
                  <a:cubicBezTo>
                    <a:pt x="16" y="0"/>
                    <a:pt x="16" y="0"/>
                    <a:pt x="16" y="0"/>
                  </a:cubicBezTo>
                  <a:cubicBezTo>
                    <a:pt x="16" y="25"/>
                    <a:pt x="16" y="25"/>
                    <a:pt x="16" y="25"/>
                  </a:cubicBezTo>
                  <a:cubicBezTo>
                    <a:pt x="16" y="41"/>
                    <a:pt x="16" y="41"/>
                    <a:pt x="16" y="41"/>
                  </a:cubicBezTo>
                  <a:cubicBezTo>
                    <a:pt x="16" y="57"/>
                    <a:pt x="16" y="57"/>
                    <a:pt x="16" y="57"/>
                  </a:cubicBezTo>
                  <a:cubicBezTo>
                    <a:pt x="7" y="57"/>
                    <a:pt x="0" y="50"/>
                    <a:pt x="0" y="41"/>
                  </a:cubicBezTo>
                  <a:lnTo>
                    <a:pt x="0" y="0"/>
                  </a:lnTo>
                  <a:close/>
                </a:path>
              </a:pathLst>
            </a:custGeom>
            <a:solidFill>
              <a:srgbClr val="E086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5" name="Freeform 37"/>
            <p:cNvSpPr/>
            <p:nvPr/>
          </p:nvSpPr>
          <p:spPr bwMode="auto">
            <a:xfrm>
              <a:off x="6097588" y="3559176"/>
              <a:ext cx="73025" cy="244475"/>
            </a:xfrm>
            <a:custGeom>
              <a:avLst/>
              <a:gdLst>
                <a:gd name="T0" fmla="*/ 0 w 17"/>
                <a:gd name="T1" fmla="*/ 0 h 57"/>
                <a:gd name="T2" fmla="*/ 17 w 17"/>
                <a:gd name="T3" fmla="*/ 0 h 57"/>
                <a:gd name="T4" fmla="*/ 17 w 17"/>
                <a:gd name="T5" fmla="*/ 41 h 57"/>
                <a:gd name="T6" fmla="*/ 0 w 17"/>
                <a:gd name="T7" fmla="*/ 57 h 57"/>
                <a:gd name="T8" fmla="*/ 0 w 17"/>
                <a:gd name="T9" fmla="*/ 41 h 57"/>
                <a:gd name="T10" fmla="*/ 0 w 17"/>
                <a:gd name="T11" fmla="*/ 25 h 57"/>
                <a:gd name="T12" fmla="*/ 0 w 17"/>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7" h="57">
                  <a:moveTo>
                    <a:pt x="0" y="0"/>
                  </a:moveTo>
                  <a:cubicBezTo>
                    <a:pt x="17" y="0"/>
                    <a:pt x="17" y="0"/>
                    <a:pt x="17" y="0"/>
                  </a:cubicBezTo>
                  <a:cubicBezTo>
                    <a:pt x="17" y="41"/>
                    <a:pt x="17" y="41"/>
                    <a:pt x="17" y="41"/>
                  </a:cubicBezTo>
                  <a:cubicBezTo>
                    <a:pt x="17" y="50"/>
                    <a:pt x="9" y="57"/>
                    <a:pt x="0" y="57"/>
                  </a:cubicBezTo>
                  <a:cubicBezTo>
                    <a:pt x="0" y="41"/>
                    <a:pt x="0" y="41"/>
                    <a:pt x="0" y="41"/>
                  </a:cubicBezTo>
                  <a:cubicBezTo>
                    <a:pt x="0" y="25"/>
                    <a:pt x="0" y="25"/>
                    <a:pt x="0" y="25"/>
                  </a:cubicBezTo>
                  <a:lnTo>
                    <a:pt x="0" y="0"/>
                  </a:lnTo>
                  <a:close/>
                </a:path>
              </a:pathLst>
            </a:custGeom>
            <a:solidFill>
              <a:srgbClr val="FDA5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6" name="Oval 38"/>
            <p:cNvSpPr>
              <a:spLocks noChangeArrowheads="1"/>
            </p:cNvSpPr>
            <p:nvPr/>
          </p:nvSpPr>
          <p:spPr bwMode="auto">
            <a:xfrm>
              <a:off x="5867400" y="3311526"/>
              <a:ext cx="85725" cy="80963"/>
            </a:xfrm>
            <a:prstGeom prst="ellipse">
              <a:avLst/>
            </a:pr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7" name="Oval 39"/>
            <p:cNvSpPr>
              <a:spLocks noChangeArrowheads="1"/>
            </p:cNvSpPr>
            <p:nvPr/>
          </p:nvSpPr>
          <p:spPr bwMode="auto">
            <a:xfrm>
              <a:off x="6248400" y="3311526"/>
              <a:ext cx="85725" cy="80963"/>
            </a:xfrm>
            <a:prstGeom prst="ellipse">
              <a:avLst/>
            </a:pr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58" name="Freeform 40"/>
            <p:cNvSpPr/>
            <p:nvPr/>
          </p:nvSpPr>
          <p:spPr bwMode="auto">
            <a:xfrm>
              <a:off x="5816600" y="3084513"/>
              <a:ext cx="568325" cy="534988"/>
            </a:xfrm>
            <a:custGeom>
              <a:avLst/>
              <a:gdLst>
                <a:gd name="T0" fmla="*/ 66 w 133"/>
                <a:gd name="T1" fmla="*/ 0 h 125"/>
                <a:gd name="T2" fmla="*/ 66 w 133"/>
                <a:gd name="T3" fmla="*/ 125 h 125"/>
                <a:gd name="T4" fmla="*/ 66 w 133"/>
                <a:gd name="T5" fmla="*/ 0 h 125"/>
              </a:gdLst>
              <a:ahLst/>
              <a:cxnLst>
                <a:cxn ang="0">
                  <a:pos x="T0" y="T1"/>
                </a:cxn>
                <a:cxn ang="0">
                  <a:pos x="T2" y="T3"/>
                </a:cxn>
                <a:cxn ang="0">
                  <a:pos x="T4" y="T5"/>
                </a:cxn>
              </a:cxnLst>
              <a:rect l="0" t="0" r="r" b="b"/>
              <a:pathLst>
                <a:path w="133" h="125">
                  <a:moveTo>
                    <a:pt x="66" y="0"/>
                  </a:moveTo>
                  <a:cubicBezTo>
                    <a:pt x="133" y="0"/>
                    <a:pt x="119" y="125"/>
                    <a:pt x="66" y="125"/>
                  </a:cubicBezTo>
                  <a:cubicBezTo>
                    <a:pt x="14" y="125"/>
                    <a:pt x="0" y="0"/>
                    <a:pt x="66" y="0"/>
                  </a:cubicBezTo>
                  <a:close/>
                </a:path>
              </a:pathLst>
            </a:cu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62" name="Freeform 41"/>
            <p:cNvSpPr/>
            <p:nvPr/>
          </p:nvSpPr>
          <p:spPr bwMode="auto">
            <a:xfrm>
              <a:off x="5816600" y="3084513"/>
              <a:ext cx="315913" cy="534988"/>
            </a:xfrm>
            <a:custGeom>
              <a:avLst/>
              <a:gdLst>
                <a:gd name="T0" fmla="*/ 66 w 74"/>
                <a:gd name="T1" fmla="*/ 125 h 125"/>
                <a:gd name="T2" fmla="*/ 66 w 74"/>
                <a:gd name="T3" fmla="*/ 0 h 125"/>
                <a:gd name="T4" fmla="*/ 66 w 74"/>
                <a:gd name="T5" fmla="*/ 75 h 125"/>
                <a:gd name="T6" fmla="*/ 74 w 74"/>
                <a:gd name="T7" fmla="*/ 81 h 125"/>
                <a:gd name="T8" fmla="*/ 66 w 74"/>
                <a:gd name="T9" fmla="*/ 87 h 125"/>
                <a:gd name="T10" fmla="*/ 66 w 74"/>
                <a:gd name="T11" fmla="*/ 125 h 125"/>
              </a:gdLst>
              <a:ahLst/>
              <a:cxnLst>
                <a:cxn ang="0">
                  <a:pos x="T0" y="T1"/>
                </a:cxn>
                <a:cxn ang="0">
                  <a:pos x="T2" y="T3"/>
                </a:cxn>
                <a:cxn ang="0">
                  <a:pos x="T4" y="T5"/>
                </a:cxn>
                <a:cxn ang="0">
                  <a:pos x="T6" y="T7"/>
                </a:cxn>
                <a:cxn ang="0">
                  <a:pos x="T8" y="T9"/>
                </a:cxn>
                <a:cxn ang="0">
                  <a:pos x="T10" y="T11"/>
                </a:cxn>
              </a:cxnLst>
              <a:rect l="0" t="0" r="r" b="b"/>
              <a:pathLst>
                <a:path w="74" h="125">
                  <a:moveTo>
                    <a:pt x="66" y="125"/>
                  </a:moveTo>
                  <a:cubicBezTo>
                    <a:pt x="14" y="125"/>
                    <a:pt x="0" y="0"/>
                    <a:pt x="66" y="0"/>
                  </a:cubicBezTo>
                  <a:cubicBezTo>
                    <a:pt x="66" y="75"/>
                    <a:pt x="66" y="75"/>
                    <a:pt x="66" y="75"/>
                  </a:cubicBezTo>
                  <a:cubicBezTo>
                    <a:pt x="71" y="75"/>
                    <a:pt x="74" y="78"/>
                    <a:pt x="74" y="81"/>
                  </a:cubicBezTo>
                  <a:cubicBezTo>
                    <a:pt x="74" y="84"/>
                    <a:pt x="71" y="87"/>
                    <a:pt x="66" y="87"/>
                  </a:cubicBezTo>
                  <a:lnTo>
                    <a:pt x="66" y="125"/>
                  </a:lnTo>
                  <a:close/>
                </a:path>
              </a:pathLst>
            </a:custGeom>
            <a:solidFill>
              <a:srgbClr val="FDA5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63" name="Freeform 42"/>
            <p:cNvSpPr/>
            <p:nvPr/>
          </p:nvSpPr>
          <p:spPr bwMode="auto">
            <a:xfrm>
              <a:off x="6153150" y="3289301"/>
              <a:ext cx="107950" cy="26988"/>
            </a:xfrm>
            <a:custGeom>
              <a:avLst/>
              <a:gdLst>
                <a:gd name="T0" fmla="*/ 2 w 25"/>
                <a:gd name="T1" fmla="*/ 5 h 6"/>
                <a:gd name="T2" fmla="*/ 16 w 25"/>
                <a:gd name="T3" fmla="*/ 4 h 6"/>
                <a:gd name="T4" fmla="*/ 25 w 25"/>
                <a:gd name="T5" fmla="*/ 6 h 6"/>
                <a:gd name="T6" fmla="*/ 16 w 25"/>
                <a:gd name="T7" fmla="*/ 1 h 6"/>
                <a:gd name="T8" fmla="*/ 2 w 25"/>
                <a:gd name="T9" fmla="*/ 0 h 6"/>
                <a:gd name="T10" fmla="*/ 0 w 25"/>
                <a:gd name="T11" fmla="*/ 3 h 6"/>
                <a:gd name="T12" fmla="*/ 0 w 25"/>
                <a:gd name="T13" fmla="*/ 3 h 6"/>
                <a:gd name="T14" fmla="*/ 2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2" y="5"/>
                  </a:moveTo>
                  <a:cubicBezTo>
                    <a:pt x="4" y="5"/>
                    <a:pt x="11" y="4"/>
                    <a:pt x="16" y="4"/>
                  </a:cubicBezTo>
                  <a:cubicBezTo>
                    <a:pt x="21" y="5"/>
                    <a:pt x="25" y="6"/>
                    <a:pt x="25" y="6"/>
                  </a:cubicBezTo>
                  <a:cubicBezTo>
                    <a:pt x="25" y="6"/>
                    <a:pt x="17" y="2"/>
                    <a:pt x="16" y="1"/>
                  </a:cubicBezTo>
                  <a:cubicBezTo>
                    <a:pt x="11" y="1"/>
                    <a:pt x="4" y="0"/>
                    <a:pt x="2" y="0"/>
                  </a:cubicBezTo>
                  <a:cubicBezTo>
                    <a:pt x="1" y="0"/>
                    <a:pt x="0" y="1"/>
                    <a:pt x="0" y="3"/>
                  </a:cubicBezTo>
                  <a:cubicBezTo>
                    <a:pt x="0" y="3"/>
                    <a:pt x="0" y="3"/>
                    <a:pt x="0" y="3"/>
                  </a:cubicBezTo>
                  <a:cubicBezTo>
                    <a:pt x="0" y="4"/>
                    <a:pt x="1" y="5"/>
                    <a:pt x="2" y="5"/>
                  </a:cubicBezTo>
                  <a:close/>
                </a:path>
              </a:pathLst>
            </a:custGeom>
            <a:solidFill>
              <a:srgbClr val="3830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68" name="Freeform 43"/>
            <p:cNvSpPr/>
            <p:nvPr/>
          </p:nvSpPr>
          <p:spPr bwMode="auto">
            <a:xfrm>
              <a:off x="5940425" y="3289301"/>
              <a:ext cx="106363" cy="26988"/>
            </a:xfrm>
            <a:custGeom>
              <a:avLst/>
              <a:gdLst>
                <a:gd name="T0" fmla="*/ 22 w 25"/>
                <a:gd name="T1" fmla="*/ 5 h 6"/>
                <a:gd name="T2" fmla="*/ 9 w 25"/>
                <a:gd name="T3" fmla="*/ 4 h 6"/>
                <a:gd name="T4" fmla="*/ 0 w 25"/>
                <a:gd name="T5" fmla="*/ 6 h 6"/>
                <a:gd name="T6" fmla="*/ 9 w 25"/>
                <a:gd name="T7" fmla="*/ 1 h 6"/>
                <a:gd name="T8" fmla="*/ 22 w 25"/>
                <a:gd name="T9" fmla="*/ 0 h 6"/>
                <a:gd name="T10" fmla="*/ 25 w 25"/>
                <a:gd name="T11" fmla="*/ 3 h 6"/>
                <a:gd name="T12" fmla="*/ 25 w 25"/>
                <a:gd name="T13" fmla="*/ 3 h 6"/>
                <a:gd name="T14" fmla="*/ 22 w 25"/>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22" y="5"/>
                  </a:moveTo>
                  <a:cubicBezTo>
                    <a:pt x="21" y="5"/>
                    <a:pt x="14" y="4"/>
                    <a:pt x="9" y="4"/>
                  </a:cubicBezTo>
                  <a:cubicBezTo>
                    <a:pt x="4" y="5"/>
                    <a:pt x="0" y="6"/>
                    <a:pt x="0" y="6"/>
                  </a:cubicBezTo>
                  <a:cubicBezTo>
                    <a:pt x="0" y="6"/>
                    <a:pt x="7" y="2"/>
                    <a:pt x="9" y="1"/>
                  </a:cubicBezTo>
                  <a:cubicBezTo>
                    <a:pt x="14" y="1"/>
                    <a:pt x="21" y="0"/>
                    <a:pt x="22" y="0"/>
                  </a:cubicBezTo>
                  <a:cubicBezTo>
                    <a:pt x="24" y="0"/>
                    <a:pt x="25" y="1"/>
                    <a:pt x="25" y="3"/>
                  </a:cubicBezTo>
                  <a:cubicBezTo>
                    <a:pt x="25" y="3"/>
                    <a:pt x="25" y="3"/>
                    <a:pt x="25" y="3"/>
                  </a:cubicBezTo>
                  <a:cubicBezTo>
                    <a:pt x="25" y="4"/>
                    <a:pt x="24" y="5"/>
                    <a:pt x="22" y="5"/>
                  </a:cubicBezTo>
                  <a:close/>
                </a:path>
              </a:pathLst>
            </a:custGeom>
            <a:solidFill>
              <a:srgbClr val="3830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69" name="Freeform 44"/>
            <p:cNvSpPr/>
            <p:nvPr/>
          </p:nvSpPr>
          <p:spPr bwMode="auto">
            <a:xfrm>
              <a:off x="6180138" y="3344863"/>
              <a:ext cx="58738" cy="22225"/>
            </a:xfrm>
            <a:custGeom>
              <a:avLst/>
              <a:gdLst>
                <a:gd name="T0" fmla="*/ 5 w 14"/>
                <a:gd name="T1" fmla="*/ 5 h 5"/>
                <a:gd name="T2" fmla="*/ 5 w 14"/>
                <a:gd name="T3" fmla="*/ 0 h 5"/>
                <a:gd name="T4" fmla="*/ 8 w 14"/>
                <a:gd name="T5" fmla="*/ 1 h 5"/>
                <a:gd name="T6" fmla="*/ 14 w 14"/>
                <a:gd name="T7" fmla="*/ 2 h 5"/>
                <a:gd name="T8" fmla="*/ 8 w 14"/>
                <a:gd name="T9" fmla="*/ 4 h 5"/>
                <a:gd name="T10" fmla="*/ 5 w 14"/>
                <a:gd name="T11" fmla="*/ 5 h 5"/>
              </a:gdLst>
              <a:ahLst/>
              <a:cxnLst>
                <a:cxn ang="0">
                  <a:pos x="T0" y="T1"/>
                </a:cxn>
                <a:cxn ang="0">
                  <a:pos x="T2" y="T3"/>
                </a:cxn>
                <a:cxn ang="0">
                  <a:pos x="T4" y="T5"/>
                </a:cxn>
                <a:cxn ang="0">
                  <a:pos x="T6" y="T7"/>
                </a:cxn>
                <a:cxn ang="0">
                  <a:pos x="T8" y="T9"/>
                </a:cxn>
                <a:cxn ang="0">
                  <a:pos x="T10" y="T11"/>
                </a:cxn>
              </a:cxnLst>
              <a:rect l="0" t="0" r="r" b="b"/>
              <a:pathLst>
                <a:path w="14" h="5">
                  <a:moveTo>
                    <a:pt x="5" y="5"/>
                  </a:moveTo>
                  <a:cubicBezTo>
                    <a:pt x="0" y="5"/>
                    <a:pt x="0" y="0"/>
                    <a:pt x="5" y="0"/>
                  </a:cubicBezTo>
                  <a:cubicBezTo>
                    <a:pt x="6" y="0"/>
                    <a:pt x="7" y="0"/>
                    <a:pt x="8" y="1"/>
                  </a:cubicBezTo>
                  <a:cubicBezTo>
                    <a:pt x="14" y="2"/>
                    <a:pt x="14" y="2"/>
                    <a:pt x="14" y="2"/>
                  </a:cubicBezTo>
                  <a:cubicBezTo>
                    <a:pt x="8" y="4"/>
                    <a:pt x="8" y="4"/>
                    <a:pt x="8" y="4"/>
                  </a:cubicBezTo>
                  <a:cubicBezTo>
                    <a:pt x="7" y="4"/>
                    <a:pt x="6" y="5"/>
                    <a:pt x="5" y="5"/>
                  </a:cubicBez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0" name="Freeform 45"/>
            <p:cNvSpPr/>
            <p:nvPr/>
          </p:nvSpPr>
          <p:spPr bwMode="auto">
            <a:xfrm>
              <a:off x="6011863" y="3500438"/>
              <a:ext cx="85725" cy="68263"/>
            </a:xfrm>
            <a:custGeom>
              <a:avLst/>
              <a:gdLst>
                <a:gd name="T0" fmla="*/ 0 w 20"/>
                <a:gd name="T1" fmla="*/ 0 h 16"/>
                <a:gd name="T2" fmla="*/ 20 w 20"/>
                <a:gd name="T3" fmla="*/ 16 h 16"/>
                <a:gd name="T4" fmla="*/ 20 w 20"/>
                <a:gd name="T5" fmla="*/ 0 h 16"/>
                <a:gd name="T6" fmla="*/ 0 w 20"/>
                <a:gd name="T7" fmla="*/ 0 h 16"/>
              </a:gdLst>
              <a:ahLst/>
              <a:cxnLst>
                <a:cxn ang="0">
                  <a:pos x="T0" y="T1"/>
                </a:cxn>
                <a:cxn ang="0">
                  <a:pos x="T2" y="T3"/>
                </a:cxn>
                <a:cxn ang="0">
                  <a:pos x="T4" y="T5"/>
                </a:cxn>
                <a:cxn ang="0">
                  <a:pos x="T6" y="T7"/>
                </a:cxn>
              </a:cxnLst>
              <a:rect l="0" t="0" r="r" b="b"/>
              <a:pathLst>
                <a:path w="20" h="16">
                  <a:moveTo>
                    <a:pt x="0" y="0"/>
                  </a:moveTo>
                  <a:cubicBezTo>
                    <a:pt x="3" y="9"/>
                    <a:pt x="11" y="16"/>
                    <a:pt x="20" y="16"/>
                  </a:cubicBezTo>
                  <a:cubicBezTo>
                    <a:pt x="20" y="0"/>
                    <a:pt x="20" y="0"/>
                    <a:pt x="20" y="0"/>
                  </a:cubicBezTo>
                  <a:lnTo>
                    <a:pt x="0" y="0"/>
                  </a:lnTo>
                  <a:close/>
                </a:path>
              </a:pathLst>
            </a:custGeom>
            <a:solidFill>
              <a:srgbClr val="E067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1" name="Freeform 46"/>
            <p:cNvSpPr/>
            <p:nvPr/>
          </p:nvSpPr>
          <p:spPr bwMode="auto">
            <a:xfrm>
              <a:off x="6097588" y="3500438"/>
              <a:ext cx="90488" cy="68263"/>
            </a:xfrm>
            <a:custGeom>
              <a:avLst/>
              <a:gdLst>
                <a:gd name="T0" fmla="*/ 21 w 21"/>
                <a:gd name="T1" fmla="*/ 0 h 16"/>
                <a:gd name="T2" fmla="*/ 0 w 21"/>
                <a:gd name="T3" fmla="*/ 16 h 16"/>
                <a:gd name="T4" fmla="*/ 0 w 21"/>
                <a:gd name="T5" fmla="*/ 0 h 16"/>
                <a:gd name="T6" fmla="*/ 21 w 21"/>
                <a:gd name="T7" fmla="*/ 0 h 16"/>
              </a:gdLst>
              <a:ahLst/>
              <a:cxnLst>
                <a:cxn ang="0">
                  <a:pos x="T0" y="T1"/>
                </a:cxn>
                <a:cxn ang="0">
                  <a:pos x="T2" y="T3"/>
                </a:cxn>
                <a:cxn ang="0">
                  <a:pos x="T4" y="T5"/>
                </a:cxn>
                <a:cxn ang="0">
                  <a:pos x="T6" y="T7"/>
                </a:cxn>
              </a:cxnLst>
              <a:rect l="0" t="0" r="r" b="b"/>
              <a:pathLst>
                <a:path w="21" h="16">
                  <a:moveTo>
                    <a:pt x="21" y="0"/>
                  </a:moveTo>
                  <a:cubicBezTo>
                    <a:pt x="18" y="9"/>
                    <a:pt x="10" y="16"/>
                    <a:pt x="0" y="16"/>
                  </a:cubicBezTo>
                  <a:cubicBezTo>
                    <a:pt x="0" y="0"/>
                    <a:pt x="0" y="0"/>
                    <a:pt x="0" y="0"/>
                  </a:cubicBezTo>
                  <a:lnTo>
                    <a:pt x="21" y="0"/>
                  </a:lnTo>
                  <a:close/>
                </a:path>
              </a:pathLst>
            </a:custGeom>
            <a:solidFill>
              <a:srgbClr val="FD7C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2" name="Freeform 47"/>
            <p:cNvSpPr/>
            <p:nvPr/>
          </p:nvSpPr>
          <p:spPr bwMode="auto">
            <a:xfrm>
              <a:off x="6011863" y="3478213"/>
              <a:ext cx="85725" cy="22225"/>
            </a:xfrm>
            <a:custGeom>
              <a:avLst/>
              <a:gdLst>
                <a:gd name="T0" fmla="*/ 0 w 54"/>
                <a:gd name="T1" fmla="*/ 14 h 14"/>
                <a:gd name="T2" fmla="*/ 54 w 54"/>
                <a:gd name="T3" fmla="*/ 14 h 14"/>
                <a:gd name="T4" fmla="*/ 54 w 54"/>
                <a:gd name="T5" fmla="*/ 0 h 14"/>
                <a:gd name="T6" fmla="*/ 0 w 54"/>
                <a:gd name="T7" fmla="*/ 14 h 14"/>
              </a:gdLst>
              <a:ahLst/>
              <a:cxnLst>
                <a:cxn ang="0">
                  <a:pos x="T0" y="T1"/>
                </a:cxn>
                <a:cxn ang="0">
                  <a:pos x="T2" y="T3"/>
                </a:cxn>
                <a:cxn ang="0">
                  <a:pos x="T4" y="T5"/>
                </a:cxn>
                <a:cxn ang="0">
                  <a:pos x="T6" y="T7"/>
                </a:cxn>
              </a:cxnLst>
              <a:rect l="0" t="0" r="r" b="b"/>
              <a:pathLst>
                <a:path w="54" h="14">
                  <a:moveTo>
                    <a:pt x="0" y="14"/>
                  </a:moveTo>
                  <a:lnTo>
                    <a:pt x="54" y="14"/>
                  </a:lnTo>
                  <a:lnTo>
                    <a:pt x="54" y="0"/>
                  </a:lnTo>
                  <a:lnTo>
                    <a:pt x="0" y="14"/>
                  </a:lnTo>
                  <a:close/>
                </a:path>
              </a:pathLst>
            </a:custGeom>
            <a:solidFill>
              <a:srgbClr val="E067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3" name="Freeform 48"/>
            <p:cNvSpPr/>
            <p:nvPr/>
          </p:nvSpPr>
          <p:spPr bwMode="auto">
            <a:xfrm>
              <a:off x="6097588" y="3478213"/>
              <a:ext cx="90488" cy="22225"/>
            </a:xfrm>
            <a:custGeom>
              <a:avLst/>
              <a:gdLst>
                <a:gd name="T0" fmla="*/ 57 w 57"/>
                <a:gd name="T1" fmla="*/ 14 h 14"/>
                <a:gd name="T2" fmla="*/ 0 w 57"/>
                <a:gd name="T3" fmla="*/ 14 h 14"/>
                <a:gd name="T4" fmla="*/ 0 w 57"/>
                <a:gd name="T5" fmla="*/ 0 h 14"/>
                <a:gd name="T6" fmla="*/ 57 w 57"/>
                <a:gd name="T7" fmla="*/ 14 h 14"/>
              </a:gdLst>
              <a:ahLst/>
              <a:cxnLst>
                <a:cxn ang="0">
                  <a:pos x="T0" y="T1"/>
                </a:cxn>
                <a:cxn ang="0">
                  <a:pos x="T2" y="T3"/>
                </a:cxn>
                <a:cxn ang="0">
                  <a:pos x="T4" y="T5"/>
                </a:cxn>
                <a:cxn ang="0">
                  <a:pos x="T6" y="T7"/>
                </a:cxn>
              </a:cxnLst>
              <a:rect l="0" t="0" r="r" b="b"/>
              <a:pathLst>
                <a:path w="57" h="14">
                  <a:moveTo>
                    <a:pt x="57" y="14"/>
                  </a:moveTo>
                  <a:lnTo>
                    <a:pt x="0" y="14"/>
                  </a:lnTo>
                  <a:lnTo>
                    <a:pt x="0" y="0"/>
                  </a:lnTo>
                  <a:lnTo>
                    <a:pt x="57" y="14"/>
                  </a:lnTo>
                  <a:close/>
                </a:path>
              </a:pathLst>
            </a:custGeom>
            <a:solidFill>
              <a:srgbClr val="FD7C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91" name="Freeform 49"/>
            <p:cNvSpPr/>
            <p:nvPr/>
          </p:nvSpPr>
          <p:spPr bwMode="auto">
            <a:xfrm>
              <a:off x="6011863" y="3500438"/>
              <a:ext cx="176213" cy="46038"/>
            </a:xfrm>
            <a:custGeom>
              <a:avLst/>
              <a:gdLst>
                <a:gd name="T0" fmla="*/ 41 w 41"/>
                <a:gd name="T1" fmla="*/ 0 h 11"/>
                <a:gd name="T2" fmla="*/ 20 w 41"/>
                <a:gd name="T3" fmla="*/ 11 h 11"/>
                <a:gd name="T4" fmla="*/ 0 w 41"/>
                <a:gd name="T5" fmla="*/ 0 h 11"/>
                <a:gd name="T6" fmla="*/ 41 w 41"/>
                <a:gd name="T7" fmla="*/ 0 h 11"/>
              </a:gdLst>
              <a:ahLst/>
              <a:cxnLst>
                <a:cxn ang="0">
                  <a:pos x="T0" y="T1"/>
                </a:cxn>
                <a:cxn ang="0">
                  <a:pos x="T2" y="T3"/>
                </a:cxn>
                <a:cxn ang="0">
                  <a:pos x="T4" y="T5"/>
                </a:cxn>
                <a:cxn ang="0">
                  <a:pos x="T6" y="T7"/>
                </a:cxn>
              </a:cxnLst>
              <a:rect l="0" t="0" r="r" b="b"/>
              <a:pathLst>
                <a:path w="41" h="11">
                  <a:moveTo>
                    <a:pt x="41" y="0"/>
                  </a:moveTo>
                  <a:cubicBezTo>
                    <a:pt x="38" y="6"/>
                    <a:pt x="30" y="11"/>
                    <a:pt x="20" y="11"/>
                  </a:cubicBezTo>
                  <a:cubicBezTo>
                    <a:pt x="11" y="11"/>
                    <a:pt x="3" y="6"/>
                    <a:pt x="0" y="0"/>
                  </a:cubicBez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96" name="Freeform 50"/>
            <p:cNvSpPr/>
            <p:nvPr/>
          </p:nvSpPr>
          <p:spPr bwMode="auto">
            <a:xfrm>
              <a:off x="5880100" y="2984501"/>
              <a:ext cx="439738" cy="301625"/>
            </a:xfrm>
            <a:custGeom>
              <a:avLst/>
              <a:gdLst>
                <a:gd name="T0" fmla="*/ 77 w 103"/>
                <a:gd name="T1" fmla="*/ 48 h 70"/>
                <a:gd name="T2" fmla="*/ 54 w 103"/>
                <a:gd name="T3" fmla="*/ 70 h 70"/>
                <a:gd name="T4" fmla="*/ 48 w 103"/>
                <a:gd name="T5" fmla="*/ 70 h 70"/>
                <a:gd name="T6" fmla="*/ 51 w 103"/>
                <a:gd name="T7" fmla="*/ 53 h 70"/>
                <a:gd name="T8" fmla="*/ 43 w 103"/>
                <a:gd name="T9" fmla="*/ 70 h 70"/>
                <a:gd name="T10" fmla="*/ 25 w 103"/>
                <a:gd name="T11" fmla="*/ 70 h 70"/>
                <a:gd name="T12" fmla="*/ 28 w 103"/>
                <a:gd name="T13" fmla="*/ 58 h 70"/>
                <a:gd name="T14" fmla="*/ 20 w 103"/>
                <a:gd name="T15" fmla="*/ 70 h 70"/>
                <a:gd name="T16" fmla="*/ 14 w 103"/>
                <a:gd name="T17" fmla="*/ 70 h 70"/>
                <a:gd name="T18" fmla="*/ 89 w 103"/>
                <a:gd name="T19" fmla="*/ 70 h 70"/>
                <a:gd name="T20" fmla="*/ 83 w 103"/>
                <a:gd name="T21" fmla="*/ 70 h 70"/>
                <a:gd name="T22" fmla="*/ 77 w 103"/>
                <a:gd name="T23" fmla="*/ 4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70">
                  <a:moveTo>
                    <a:pt x="77" y="48"/>
                  </a:moveTo>
                  <a:cubicBezTo>
                    <a:pt x="54" y="70"/>
                    <a:pt x="54" y="70"/>
                    <a:pt x="54" y="70"/>
                  </a:cubicBezTo>
                  <a:cubicBezTo>
                    <a:pt x="52" y="70"/>
                    <a:pt x="50" y="70"/>
                    <a:pt x="48" y="70"/>
                  </a:cubicBezTo>
                  <a:cubicBezTo>
                    <a:pt x="49" y="64"/>
                    <a:pt x="50" y="59"/>
                    <a:pt x="51" y="53"/>
                  </a:cubicBezTo>
                  <a:cubicBezTo>
                    <a:pt x="49" y="59"/>
                    <a:pt x="46" y="64"/>
                    <a:pt x="43" y="70"/>
                  </a:cubicBezTo>
                  <a:cubicBezTo>
                    <a:pt x="37" y="70"/>
                    <a:pt x="31" y="70"/>
                    <a:pt x="25" y="70"/>
                  </a:cubicBezTo>
                  <a:cubicBezTo>
                    <a:pt x="26" y="66"/>
                    <a:pt x="27" y="62"/>
                    <a:pt x="28" y="58"/>
                  </a:cubicBezTo>
                  <a:cubicBezTo>
                    <a:pt x="25" y="62"/>
                    <a:pt x="23" y="66"/>
                    <a:pt x="20" y="70"/>
                  </a:cubicBezTo>
                  <a:cubicBezTo>
                    <a:pt x="18" y="70"/>
                    <a:pt x="16" y="70"/>
                    <a:pt x="14" y="70"/>
                  </a:cubicBezTo>
                  <a:cubicBezTo>
                    <a:pt x="0" y="0"/>
                    <a:pt x="103" y="0"/>
                    <a:pt x="89" y="70"/>
                  </a:cubicBezTo>
                  <a:cubicBezTo>
                    <a:pt x="87" y="70"/>
                    <a:pt x="85" y="70"/>
                    <a:pt x="83" y="70"/>
                  </a:cubicBezTo>
                  <a:cubicBezTo>
                    <a:pt x="83" y="62"/>
                    <a:pt x="80" y="55"/>
                    <a:pt x="77" y="48"/>
                  </a:cubicBezTo>
                  <a:close/>
                </a:path>
              </a:pathLst>
            </a:custGeom>
            <a:solidFill>
              <a:srgbClr val="5247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97" name="Freeform 51"/>
            <p:cNvSpPr/>
            <p:nvPr/>
          </p:nvSpPr>
          <p:spPr bwMode="auto">
            <a:xfrm>
              <a:off x="5910263" y="3057526"/>
              <a:ext cx="187325" cy="228600"/>
            </a:xfrm>
            <a:custGeom>
              <a:avLst/>
              <a:gdLst>
                <a:gd name="T0" fmla="*/ 44 w 44"/>
                <a:gd name="T1" fmla="*/ 53 h 53"/>
                <a:gd name="T2" fmla="*/ 41 w 44"/>
                <a:gd name="T3" fmla="*/ 53 h 53"/>
                <a:gd name="T4" fmla="*/ 44 w 44"/>
                <a:gd name="T5" fmla="*/ 36 h 53"/>
                <a:gd name="T6" fmla="*/ 44 w 44"/>
                <a:gd name="T7" fmla="*/ 0 h 53"/>
                <a:gd name="T8" fmla="*/ 7 w 44"/>
                <a:gd name="T9" fmla="*/ 53 h 53"/>
                <a:gd name="T10" fmla="*/ 13 w 44"/>
                <a:gd name="T11" fmla="*/ 53 h 53"/>
                <a:gd name="T12" fmla="*/ 21 w 44"/>
                <a:gd name="T13" fmla="*/ 41 h 53"/>
                <a:gd name="T14" fmla="*/ 18 w 44"/>
                <a:gd name="T15" fmla="*/ 53 h 53"/>
                <a:gd name="T16" fmla="*/ 36 w 44"/>
                <a:gd name="T17" fmla="*/ 53 h 53"/>
                <a:gd name="T18" fmla="*/ 44 w 44"/>
                <a:gd name="T19" fmla="*/ 36 h 53"/>
                <a:gd name="T20" fmla="*/ 44 w 44"/>
                <a:gd name="T2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3">
                  <a:moveTo>
                    <a:pt x="44" y="53"/>
                  </a:moveTo>
                  <a:cubicBezTo>
                    <a:pt x="41" y="53"/>
                    <a:pt x="41" y="53"/>
                    <a:pt x="41" y="53"/>
                  </a:cubicBezTo>
                  <a:cubicBezTo>
                    <a:pt x="42" y="47"/>
                    <a:pt x="43" y="42"/>
                    <a:pt x="44" y="36"/>
                  </a:cubicBezTo>
                  <a:cubicBezTo>
                    <a:pt x="44" y="0"/>
                    <a:pt x="44" y="0"/>
                    <a:pt x="44" y="0"/>
                  </a:cubicBezTo>
                  <a:cubicBezTo>
                    <a:pt x="22" y="0"/>
                    <a:pt x="0" y="18"/>
                    <a:pt x="7" y="53"/>
                  </a:cubicBezTo>
                  <a:cubicBezTo>
                    <a:pt x="9" y="53"/>
                    <a:pt x="11" y="53"/>
                    <a:pt x="13" y="53"/>
                  </a:cubicBezTo>
                  <a:cubicBezTo>
                    <a:pt x="16" y="49"/>
                    <a:pt x="18" y="45"/>
                    <a:pt x="21" y="41"/>
                  </a:cubicBezTo>
                  <a:cubicBezTo>
                    <a:pt x="20" y="45"/>
                    <a:pt x="19" y="49"/>
                    <a:pt x="18" y="53"/>
                  </a:cubicBezTo>
                  <a:cubicBezTo>
                    <a:pt x="24" y="53"/>
                    <a:pt x="30" y="53"/>
                    <a:pt x="36" y="53"/>
                  </a:cubicBezTo>
                  <a:cubicBezTo>
                    <a:pt x="39" y="47"/>
                    <a:pt x="42" y="42"/>
                    <a:pt x="44" y="36"/>
                  </a:cubicBezTo>
                  <a:lnTo>
                    <a:pt x="44" y="53"/>
                  </a:lnTo>
                  <a:close/>
                </a:path>
              </a:pathLst>
            </a:custGeom>
            <a:solidFill>
              <a:srgbClr val="3830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98" name="Freeform 52"/>
            <p:cNvSpPr/>
            <p:nvPr/>
          </p:nvSpPr>
          <p:spPr bwMode="auto">
            <a:xfrm>
              <a:off x="5961063" y="3344863"/>
              <a:ext cx="65088" cy="22225"/>
            </a:xfrm>
            <a:custGeom>
              <a:avLst/>
              <a:gdLst>
                <a:gd name="T0" fmla="*/ 10 w 15"/>
                <a:gd name="T1" fmla="*/ 5 h 5"/>
                <a:gd name="T2" fmla="*/ 10 w 15"/>
                <a:gd name="T3" fmla="*/ 0 h 5"/>
                <a:gd name="T4" fmla="*/ 7 w 15"/>
                <a:gd name="T5" fmla="*/ 1 h 5"/>
                <a:gd name="T6" fmla="*/ 0 w 15"/>
                <a:gd name="T7" fmla="*/ 2 h 5"/>
                <a:gd name="T8" fmla="*/ 7 w 15"/>
                <a:gd name="T9" fmla="*/ 4 h 5"/>
                <a:gd name="T10" fmla="*/ 10 w 15"/>
                <a:gd name="T11" fmla="*/ 5 h 5"/>
              </a:gdLst>
              <a:ahLst/>
              <a:cxnLst>
                <a:cxn ang="0">
                  <a:pos x="T0" y="T1"/>
                </a:cxn>
                <a:cxn ang="0">
                  <a:pos x="T2" y="T3"/>
                </a:cxn>
                <a:cxn ang="0">
                  <a:pos x="T4" y="T5"/>
                </a:cxn>
                <a:cxn ang="0">
                  <a:pos x="T6" y="T7"/>
                </a:cxn>
                <a:cxn ang="0">
                  <a:pos x="T8" y="T9"/>
                </a:cxn>
                <a:cxn ang="0">
                  <a:pos x="T10" y="T11"/>
                </a:cxn>
              </a:cxnLst>
              <a:rect l="0" t="0" r="r" b="b"/>
              <a:pathLst>
                <a:path w="15" h="5">
                  <a:moveTo>
                    <a:pt x="10" y="5"/>
                  </a:moveTo>
                  <a:cubicBezTo>
                    <a:pt x="15" y="5"/>
                    <a:pt x="15" y="0"/>
                    <a:pt x="10" y="0"/>
                  </a:cubicBezTo>
                  <a:cubicBezTo>
                    <a:pt x="9" y="0"/>
                    <a:pt x="8" y="0"/>
                    <a:pt x="7" y="1"/>
                  </a:cubicBezTo>
                  <a:cubicBezTo>
                    <a:pt x="0" y="2"/>
                    <a:pt x="0" y="2"/>
                    <a:pt x="0" y="2"/>
                  </a:cubicBezTo>
                  <a:cubicBezTo>
                    <a:pt x="7" y="4"/>
                    <a:pt x="7" y="4"/>
                    <a:pt x="7" y="4"/>
                  </a:cubicBezTo>
                  <a:cubicBezTo>
                    <a:pt x="7" y="4"/>
                    <a:pt x="9" y="5"/>
                    <a:pt x="10" y="5"/>
                  </a:cubicBez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99" name="Freeform 53"/>
            <p:cNvSpPr/>
            <p:nvPr/>
          </p:nvSpPr>
          <p:spPr bwMode="auto">
            <a:xfrm>
              <a:off x="5781675" y="3019426"/>
              <a:ext cx="636588" cy="935038"/>
            </a:xfrm>
            <a:custGeom>
              <a:avLst/>
              <a:gdLst>
                <a:gd name="T0" fmla="*/ 74 w 149"/>
                <a:gd name="T1" fmla="*/ 16 h 218"/>
                <a:gd name="T2" fmla="*/ 42 w 149"/>
                <a:gd name="T3" fmla="*/ 218 h 218"/>
                <a:gd name="T4" fmla="*/ 13 w 149"/>
                <a:gd name="T5" fmla="*/ 164 h 218"/>
                <a:gd name="T6" fmla="*/ 74 w 149"/>
                <a:gd name="T7" fmla="*/ 0 h 218"/>
                <a:gd name="T8" fmla="*/ 136 w 149"/>
                <a:gd name="T9" fmla="*/ 164 h 218"/>
                <a:gd name="T10" fmla="*/ 107 w 149"/>
                <a:gd name="T11" fmla="*/ 218 h 218"/>
                <a:gd name="T12" fmla="*/ 74 w 149"/>
                <a:gd name="T13" fmla="*/ 16 h 218"/>
              </a:gdLst>
              <a:ahLst/>
              <a:cxnLst>
                <a:cxn ang="0">
                  <a:pos x="T0" y="T1"/>
                </a:cxn>
                <a:cxn ang="0">
                  <a:pos x="T2" y="T3"/>
                </a:cxn>
                <a:cxn ang="0">
                  <a:pos x="T4" y="T5"/>
                </a:cxn>
                <a:cxn ang="0">
                  <a:pos x="T6" y="T7"/>
                </a:cxn>
                <a:cxn ang="0">
                  <a:pos x="T8" y="T9"/>
                </a:cxn>
                <a:cxn ang="0">
                  <a:pos x="T10" y="T11"/>
                </a:cxn>
                <a:cxn ang="0">
                  <a:pos x="T12" y="T13"/>
                </a:cxn>
              </a:cxnLst>
              <a:rect l="0" t="0" r="r" b="b"/>
              <a:pathLst>
                <a:path w="149" h="218">
                  <a:moveTo>
                    <a:pt x="74" y="16"/>
                  </a:moveTo>
                  <a:cubicBezTo>
                    <a:pt x="26" y="34"/>
                    <a:pt x="42" y="132"/>
                    <a:pt x="42" y="218"/>
                  </a:cubicBezTo>
                  <a:cubicBezTo>
                    <a:pt x="37" y="205"/>
                    <a:pt x="16" y="186"/>
                    <a:pt x="13" y="164"/>
                  </a:cubicBezTo>
                  <a:cubicBezTo>
                    <a:pt x="0" y="79"/>
                    <a:pt x="9" y="0"/>
                    <a:pt x="74" y="0"/>
                  </a:cubicBezTo>
                  <a:cubicBezTo>
                    <a:pt x="140" y="0"/>
                    <a:pt x="149" y="79"/>
                    <a:pt x="136" y="164"/>
                  </a:cubicBezTo>
                  <a:cubicBezTo>
                    <a:pt x="133" y="186"/>
                    <a:pt x="112" y="205"/>
                    <a:pt x="107" y="218"/>
                  </a:cubicBezTo>
                  <a:cubicBezTo>
                    <a:pt x="107" y="132"/>
                    <a:pt x="123" y="34"/>
                    <a:pt x="74" y="16"/>
                  </a:cubicBezTo>
                  <a:close/>
                </a:path>
              </a:pathLst>
            </a:custGeom>
            <a:solidFill>
              <a:srgbClr val="5247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100" name="Freeform 54"/>
            <p:cNvSpPr/>
            <p:nvPr/>
          </p:nvSpPr>
          <p:spPr bwMode="auto">
            <a:xfrm>
              <a:off x="5781675" y="3019426"/>
              <a:ext cx="315913" cy="935038"/>
            </a:xfrm>
            <a:custGeom>
              <a:avLst/>
              <a:gdLst>
                <a:gd name="T0" fmla="*/ 74 w 74"/>
                <a:gd name="T1" fmla="*/ 16 h 218"/>
                <a:gd name="T2" fmla="*/ 42 w 74"/>
                <a:gd name="T3" fmla="*/ 218 h 218"/>
                <a:gd name="T4" fmla="*/ 13 w 74"/>
                <a:gd name="T5" fmla="*/ 164 h 218"/>
                <a:gd name="T6" fmla="*/ 74 w 74"/>
                <a:gd name="T7" fmla="*/ 0 h 218"/>
                <a:gd name="T8" fmla="*/ 74 w 74"/>
                <a:gd name="T9" fmla="*/ 16 h 218"/>
              </a:gdLst>
              <a:ahLst/>
              <a:cxnLst>
                <a:cxn ang="0">
                  <a:pos x="T0" y="T1"/>
                </a:cxn>
                <a:cxn ang="0">
                  <a:pos x="T2" y="T3"/>
                </a:cxn>
                <a:cxn ang="0">
                  <a:pos x="T4" y="T5"/>
                </a:cxn>
                <a:cxn ang="0">
                  <a:pos x="T6" y="T7"/>
                </a:cxn>
                <a:cxn ang="0">
                  <a:pos x="T8" y="T9"/>
                </a:cxn>
              </a:cxnLst>
              <a:rect l="0" t="0" r="r" b="b"/>
              <a:pathLst>
                <a:path w="74" h="218">
                  <a:moveTo>
                    <a:pt x="74" y="16"/>
                  </a:moveTo>
                  <a:cubicBezTo>
                    <a:pt x="26" y="34"/>
                    <a:pt x="42" y="132"/>
                    <a:pt x="42" y="218"/>
                  </a:cubicBezTo>
                  <a:cubicBezTo>
                    <a:pt x="37" y="205"/>
                    <a:pt x="16" y="186"/>
                    <a:pt x="13" y="164"/>
                  </a:cubicBezTo>
                  <a:cubicBezTo>
                    <a:pt x="0" y="79"/>
                    <a:pt x="9" y="0"/>
                    <a:pt x="74" y="0"/>
                  </a:cubicBezTo>
                  <a:lnTo>
                    <a:pt x="74" y="16"/>
                  </a:lnTo>
                  <a:close/>
                </a:path>
              </a:pathLst>
            </a:custGeom>
            <a:solidFill>
              <a:srgbClr val="3830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grpSp>
      <p:sp>
        <p:nvSpPr>
          <p:cNvPr id="112" name="文本框 111"/>
          <p:cNvSpPr txBox="1"/>
          <p:nvPr/>
        </p:nvSpPr>
        <p:spPr>
          <a:xfrm>
            <a:off x="745912" y="3908001"/>
            <a:ext cx="2565827" cy="460375"/>
          </a:xfrm>
          <a:prstGeom prst="rect">
            <a:avLst/>
          </a:prstGeom>
          <a:noFill/>
        </p:spPr>
        <p:txBody>
          <a:bodyPr wrap="square" rtlCol="0">
            <a:spAutoFit/>
          </a:bodyPr>
          <a:lstStyle>
            <a:defPPr>
              <a:defRPr lang="zh-CN"/>
            </a:defPPr>
            <a:lvl1pPr algn="dist">
              <a:defRPr sz="4400">
                <a:solidFill>
                  <a:srgbClr val="336E7B"/>
                </a:solidFill>
                <a:latin typeface="时尚中黑简体" panose="01010104010101010101" pitchFamily="2" charset="-122"/>
                <a:ea typeface="时尚中黑简体" panose="01010104010101010101" pitchFamily="2" charset="-122"/>
              </a:defRPr>
            </a:lvl1pPr>
          </a:lstStyle>
          <a:p>
            <a:pPr algn="ctr"/>
            <a:r>
              <a:rPr lang="en-US" altLang="zh-CN" sz="2400" dirty="0"/>
              <a:t>UI</a:t>
            </a:r>
            <a:r>
              <a:rPr lang="zh-CN" altLang="en-US" sz="2400" dirty="0"/>
              <a:t>全能设计师</a:t>
            </a:r>
            <a:endParaRPr lang="zh-CN" altLang="en-US" sz="2400" dirty="0"/>
          </a:p>
        </p:txBody>
      </p:sp>
      <p:sp>
        <p:nvSpPr>
          <p:cNvPr id="118" name="文本框 117"/>
          <p:cNvSpPr txBox="1"/>
          <p:nvPr/>
        </p:nvSpPr>
        <p:spPr>
          <a:xfrm>
            <a:off x="527946" y="4684539"/>
            <a:ext cx="3001758" cy="1529715"/>
          </a:xfrm>
          <a:prstGeom prst="rect">
            <a:avLst/>
          </a:prstGeom>
          <a:noFill/>
        </p:spPr>
        <p:txBody>
          <a:bodyPr wrap="square" rtlCol="0">
            <a:spAutoFit/>
          </a:bodyPr>
          <a:lstStyle/>
          <a:p>
            <a:pPr algn="ctr">
              <a:lnSpc>
                <a:spcPct val="130000"/>
              </a:lnSpc>
            </a:pPr>
            <a:r>
              <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rPr>
              <a:t>参与产品/设计/开发/测试/运营环境的全链路设计师；具备整合、统筹整个设计环节的能力</a:t>
            </a:r>
            <a:endPar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6445341" y="6136734"/>
            <a:ext cx="3381829" cy="513566"/>
            <a:chOff x="5123542" y="5781822"/>
            <a:chExt cx="3381829" cy="513566"/>
          </a:xfrm>
        </p:grpSpPr>
        <p:sp>
          <p:nvSpPr>
            <p:cNvPr id="6" name="文本框 5"/>
            <p:cNvSpPr txBox="1"/>
            <p:nvPr/>
          </p:nvSpPr>
          <p:spPr>
            <a:xfrm>
              <a:off x="5123542" y="5781822"/>
              <a:ext cx="3381829" cy="387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1600">
                  <a:solidFill>
                    <a:schemeClr val="bg1"/>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solidFill>
                    <a:schemeClr val="tx1">
                      <a:lumMod val="65000"/>
                      <a:lumOff val="35000"/>
                    </a:schemeClr>
                  </a:solidFill>
                </a:rPr>
                <a:t>和我们一起开创大场面</a:t>
              </a:r>
              <a:endParaRPr lang="zh-CN" altLang="en-US" dirty="0">
                <a:solidFill>
                  <a:schemeClr val="tx1">
                    <a:lumMod val="65000"/>
                    <a:lumOff val="35000"/>
                  </a:schemeClr>
                </a:solidFill>
              </a:endParaRPr>
            </a:p>
          </p:txBody>
        </p:sp>
        <p:sp>
          <p:nvSpPr>
            <p:cNvPr id="7" name="文本框 6"/>
            <p:cNvSpPr txBox="1"/>
            <p:nvPr/>
          </p:nvSpPr>
          <p:spPr>
            <a:xfrm>
              <a:off x="5123542" y="6073789"/>
              <a:ext cx="3381829" cy="22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1600">
                  <a:solidFill>
                    <a:schemeClr val="bg1"/>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en-US" altLang="zh-CN" sz="700" dirty="0">
                  <a:solidFill>
                    <a:schemeClr val="accent3"/>
                  </a:solidFill>
                </a:rPr>
                <a:t>Be Part Of Something BIG</a:t>
              </a:r>
              <a:endParaRPr lang="zh-CN" altLang="en-US" sz="700" dirty="0">
                <a:solidFill>
                  <a:schemeClr val="accent3"/>
                </a:solidFill>
              </a:endParaRPr>
            </a:p>
          </p:txBody>
        </p:sp>
      </p:grpSp>
      <p:grpSp>
        <p:nvGrpSpPr>
          <p:cNvPr id="87" name="组合 86"/>
          <p:cNvGrpSpPr/>
          <p:nvPr/>
        </p:nvGrpSpPr>
        <p:grpSpPr>
          <a:xfrm>
            <a:off x="1156249" y="1550478"/>
            <a:ext cx="1752858" cy="2250828"/>
            <a:chOff x="5676900" y="2968626"/>
            <a:chExt cx="838200" cy="1076325"/>
          </a:xfrm>
        </p:grpSpPr>
        <p:sp>
          <p:nvSpPr>
            <p:cNvPr id="74" name="Freeform 23"/>
            <p:cNvSpPr/>
            <p:nvPr/>
          </p:nvSpPr>
          <p:spPr bwMode="auto">
            <a:xfrm>
              <a:off x="5676900" y="3671888"/>
              <a:ext cx="838200" cy="373063"/>
            </a:xfrm>
            <a:custGeom>
              <a:avLst/>
              <a:gdLst>
                <a:gd name="T0" fmla="*/ 196 w 196"/>
                <a:gd name="T1" fmla="*/ 87 h 87"/>
                <a:gd name="T2" fmla="*/ 0 w 196"/>
                <a:gd name="T3" fmla="*/ 87 h 87"/>
                <a:gd name="T4" fmla="*/ 98 w 196"/>
                <a:gd name="T5" fmla="*/ 0 h 87"/>
                <a:gd name="T6" fmla="*/ 196 w 196"/>
                <a:gd name="T7" fmla="*/ 87 h 87"/>
              </a:gdLst>
              <a:ahLst/>
              <a:cxnLst>
                <a:cxn ang="0">
                  <a:pos x="T0" y="T1"/>
                </a:cxn>
                <a:cxn ang="0">
                  <a:pos x="T2" y="T3"/>
                </a:cxn>
                <a:cxn ang="0">
                  <a:pos x="T4" y="T5"/>
                </a:cxn>
                <a:cxn ang="0">
                  <a:pos x="T6" y="T7"/>
                </a:cxn>
              </a:cxnLst>
              <a:rect l="0" t="0" r="r" b="b"/>
              <a:pathLst>
                <a:path w="196" h="87">
                  <a:moveTo>
                    <a:pt x="196" y="87"/>
                  </a:moveTo>
                  <a:cubicBezTo>
                    <a:pt x="0" y="87"/>
                    <a:pt x="0" y="87"/>
                    <a:pt x="0" y="87"/>
                  </a:cubicBezTo>
                  <a:cubicBezTo>
                    <a:pt x="6" y="38"/>
                    <a:pt x="47" y="0"/>
                    <a:pt x="98" y="0"/>
                  </a:cubicBezTo>
                  <a:cubicBezTo>
                    <a:pt x="149" y="0"/>
                    <a:pt x="191" y="38"/>
                    <a:pt x="196" y="87"/>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5" name="Freeform 24"/>
            <p:cNvSpPr/>
            <p:nvPr/>
          </p:nvSpPr>
          <p:spPr bwMode="auto">
            <a:xfrm>
              <a:off x="5676900" y="3671888"/>
              <a:ext cx="419100" cy="373063"/>
            </a:xfrm>
            <a:custGeom>
              <a:avLst/>
              <a:gdLst>
                <a:gd name="T0" fmla="*/ 98 w 98"/>
                <a:gd name="T1" fmla="*/ 87 h 87"/>
                <a:gd name="T2" fmla="*/ 0 w 98"/>
                <a:gd name="T3" fmla="*/ 87 h 87"/>
                <a:gd name="T4" fmla="*/ 98 w 98"/>
                <a:gd name="T5" fmla="*/ 0 h 87"/>
                <a:gd name="T6" fmla="*/ 98 w 98"/>
                <a:gd name="T7" fmla="*/ 87 h 87"/>
              </a:gdLst>
              <a:ahLst/>
              <a:cxnLst>
                <a:cxn ang="0">
                  <a:pos x="T0" y="T1"/>
                </a:cxn>
                <a:cxn ang="0">
                  <a:pos x="T2" y="T3"/>
                </a:cxn>
                <a:cxn ang="0">
                  <a:pos x="T4" y="T5"/>
                </a:cxn>
                <a:cxn ang="0">
                  <a:pos x="T6" y="T7"/>
                </a:cxn>
              </a:cxnLst>
              <a:rect l="0" t="0" r="r" b="b"/>
              <a:pathLst>
                <a:path w="98" h="87">
                  <a:moveTo>
                    <a:pt x="98" y="87"/>
                  </a:moveTo>
                  <a:cubicBezTo>
                    <a:pt x="0" y="87"/>
                    <a:pt x="0" y="87"/>
                    <a:pt x="0" y="87"/>
                  </a:cubicBezTo>
                  <a:cubicBezTo>
                    <a:pt x="6" y="38"/>
                    <a:pt x="47" y="0"/>
                    <a:pt x="98" y="0"/>
                  </a:cubicBezTo>
                  <a:lnTo>
                    <a:pt x="98" y="87"/>
                  </a:ln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6" name="Freeform 25"/>
            <p:cNvSpPr/>
            <p:nvPr/>
          </p:nvSpPr>
          <p:spPr bwMode="auto">
            <a:xfrm>
              <a:off x="5886450" y="2968626"/>
              <a:ext cx="423863" cy="385763"/>
            </a:xfrm>
            <a:custGeom>
              <a:avLst/>
              <a:gdLst>
                <a:gd name="T0" fmla="*/ 132 w 267"/>
                <a:gd name="T1" fmla="*/ 13 h 243"/>
                <a:gd name="T2" fmla="*/ 116 w 267"/>
                <a:gd name="T3" fmla="*/ 0 h 243"/>
                <a:gd name="T4" fmla="*/ 100 w 267"/>
                <a:gd name="T5" fmla="*/ 13 h 243"/>
                <a:gd name="T6" fmla="*/ 83 w 267"/>
                <a:gd name="T7" fmla="*/ 0 h 243"/>
                <a:gd name="T8" fmla="*/ 67 w 267"/>
                <a:gd name="T9" fmla="*/ 13 h 243"/>
                <a:gd name="T10" fmla="*/ 48 w 267"/>
                <a:gd name="T11" fmla="*/ 0 h 243"/>
                <a:gd name="T12" fmla="*/ 32 w 267"/>
                <a:gd name="T13" fmla="*/ 13 h 243"/>
                <a:gd name="T14" fmla="*/ 16 w 267"/>
                <a:gd name="T15" fmla="*/ 0 h 243"/>
                <a:gd name="T16" fmla="*/ 0 w 267"/>
                <a:gd name="T17" fmla="*/ 13 h 243"/>
                <a:gd name="T18" fmla="*/ 0 w 267"/>
                <a:gd name="T19" fmla="*/ 243 h 243"/>
                <a:gd name="T20" fmla="*/ 132 w 267"/>
                <a:gd name="T21" fmla="*/ 243 h 243"/>
                <a:gd name="T22" fmla="*/ 267 w 267"/>
                <a:gd name="T23" fmla="*/ 243 h 243"/>
                <a:gd name="T24" fmla="*/ 267 w 267"/>
                <a:gd name="T25" fmla="*/ 13 h 243"/>
                <a:gd name="T26" fmla="*/ 248 w 267"/>
                <a:gd name="T27" fmla="*/ 0 h 243"/>
                <a:gd name="T28" fmla="*/ 232 w 267"/>
                <a:gd name="T29" fmla="*/ 13 h 243"/>
                <a:gd name="T30" fmla="*/ 215 w 267"/>
                <a:gd name="T31" fmla="*/ 0 h 243"/>
                <a:gd name="T32" fmla="*/ 199 w 267"/>
                <a:gd name="T33" fmla="*/ 13 h 243"/>
                <a:gd name="T34" fmla="*/ 183 w 267"/>
                <a:gd name="T35" fmla="*/ 0 h 243"/>
                <a:gd name="T36" fmla="*/ 167 w 267"/>
                <a:gd name="T37" fmla="*/ 13 h 243"/>
                <a:gd name="T38" fmla="*/ 148 w 267"/>
                <a:gd name="T39" fmla="*/ 0 h 243"/>
                <a:gd name="T40" fmla="*/ 132 w 267"/>
                <a:gd name="T41" fmla="*/ 1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243">
                  <a:moveTo>
                    <a:pt x="132" y="13"/>
                  </a:moveTo>
                  <a:lnTo>
                    <a:pt x="116" y="0"/>
                  </a:lnTo>
                  <a:lnTo>
                    <a:pt x="100" y="13"/>
                  </a:lnTo>
                  <a:lnTo>
                    <a:pt x="83" y="0"/>
                  </a:lnTo>
                  <a:lnTo>
                    <a:pt x="67" y="13"/>
                  </a:lnTo>
                  <a:lnTo>
                    <a:pt x="48" y="0"/>
                  </a:lnTo>
                  <a:lnTo>
                    <a:pt x="32" y="13"/>
                  </a:lnTo>
                  <a:lnTo>
                    <a:pt x="16" y="0"/>
                  </a:lnTo>
                  <a:lnTo>
                    <a:pt x="0" y="13"/>
                  </a:lnTo>
                  <a:lnTo>
                    <a:pt x="0" y="243"/>
                  </a:lnTo>
                  <a:lnTo>
                    <a:pt x="132" y="243"/>
                  </a:lnTo>
                  <a:lnTo>
                    <a:pt x="267" y="243"/>
                  </a:lnTo>
                  <a:lnTo>
                    <a:pt x="267" y="13"/>
                  </a:lnTo>
                  <a:lnTo>
                    <a:pt x="248" y="0"/>
                  </a:lnTo>
                  <a:lnTo>
                    <a:pt x="232" y="13"/>
                  </a:lnTo>
                  <a:lnTo>
                    <a:pt x="215" y="0"/>
                  </a:lnTo>
                  <a:lnTo>
                    <a:pt x="199" y="13"/>
                  </a:lnTo>
                  <a:lnTo>
                    <a:pt x="183" y="0"/>
                  </a:lnTo>
                  <a:lnTo>
                    <a:pt x="167" y="13"/>
                  </a:lnTo>
                  <a:lnTo>
                    <a:pt x="148" y="0"/>
                  </a:lnTo>
                  <a:lnTo>
                    <a:pt x="132" y="13"/>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7" name="Freeform 26"/>
            <p:cNvSpPr/>
            <p:nvPr/>
          </p:nvSpPr>
          <p:spPr bwMode="auto">
            <a:xfrm>
              <a:off x="5886450" y="2968626"/>
              <a:ext cx="209550" cy="385763"/>
            </a:xfrm>
            <a:custGeom>
              <a:avLst/>
              <a:gdLst>
                <a:gd name="T0" fmla="*/ 132 w 132"/>
                <a:gd name="T1" fmla="*/ 13 h 243"/>
                <a:gd name="T2" fmla="*/ 116 w 132"/>
                <a:gd name="T3" fmla="*/ 0 h 243"/>
                <a:gd name="T4" fmla="*/ 100 w 132"/>
                <a:gd name="T5" fmla="*/ 13 h 243"/>
                <a:gd name="T6" fmla="*/ 83 w 132"/>
                <a:gd name="T7" fmla="*/ 0 h 243"/>
                <a:gd name="T8" fmla="*/ 67 w 132"/>
                <a:gd name="T9" fmla="*/ 13 h 243"/>
                <a:gd name="T10" fmla="*/ 48 w 132"/>
                <a:gd name="T11" fmla="*/ 0 h 243"/>
                <a:gd name="T12" fmla="*/ 32 w 132"/>
                <a:gd name="T13" fmla="*/ 13 h 243"/>
                <a:gd name="T14" fmla="*/ 16 w 132"/>
                <a:gd name="T15" fmla="*/ 0 h 243"/>
                <a:gd name="T16" fmla="*/ 0 w 132"/>
                <a:gd name="T17" fmla="*/ 13 h 243"/>
                <a:gd name="T18" fmla="*/ 0 w 132"/>
                <a:gd name="T19" fmla="*/ 243 h 243"/>
                <a:gd name="T20" fmla="*/ 132 w 132"/>
                <a:gd name="T21" fmla="*/ 243 h 243"/>
                <a:gd name="T22" fmla="*/ 132 w 132"/>
                <a:gd name="T23" fmla="*/ 1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2" h="243">
                  <a:moveTo>
                    <a:pt x="132" y="13"/>
                  </a:moveTo>
                  <a:lnTo>
                    <a:pt x="116" y="0"/>
                  </a:lnTo>
                  <a:lnTo>
                    <a:pt x="100" y="13"/>
                  </a:lnTo>
                  <a:lnTo>
                    <a:pt x="83" y="0"/>
                  </a:lnTo>
                  <a:lnTo>
                    <a:pt x="67" y="13"/>
                  </a:lnTo>
                  <a:lnTo>
                    <a:pt x="48" y="0"/>
                  </a:lnTo>
                  <a:lnTo>
                    <a:pt x="32" y="13"/>
                  </a:lnTo>
                  <a:lnTo>
                    <a:pt x="16" y="0"/>
                  </a:lnTo>
                  <a:lnTo>
                    <a:pt x="0" y="13"/>
                  </a:lnTo>
                  <a:lnTo>
                    <a:pt x="0" y="243"/>
                  </a:lnTo>
                  <a:lnTo>
                    <a:pt x="132" y="243"/>
                  </a:lnTo>
                  <a:lnTo>
                    <a:pt x="132" y="13"/>
                  </a:ln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8" name="Freeform 27"/>
            <p:cNvSpPr/>
            <p:nvPr/>
          </p:nvSpPr>
          <p:spPr bwMode="auto">
            <a:xfrm>
              <a:off x="6027738" y="3563938"/>
              <a:ext cx="68263" cy="244475"/>
            </a:xfrm>
            <a:custGeom>
              <a:avLst/>
              <a:gdLst>
                <a:gd name="T0" fmla="*/ 0 w 16"/>
                <a:gd name="T1" fmla="*/ 0 h 57"/>
                <a:gd name="T2" fmla="*/ 16 w 16"/>
                <a:gd name="T3" fmla="*/ 0 h 57"/>
                <a:gd name="T4" fmla="*/ 16 w 16"/>
                <a:gd name="T5" fmla="*/ 24 h 57"/>
                <a:gd name="T6" fmla="*/ 16 w 16"/>
                <a:gd name="T7" fmla="*/ 28 h 57"/>
                <a:gd name="T8" fmla="*/ 16 w 16"/>
                <a:gd name="T9" fmla="*/ 41 h 57"/>
                <a:gd name="T10" fmla="*/ 16 w 16"/>
                <a:gd name="T11" fmla="*/ 57 h 57"/>
                <a:gd name="T12" fmla="*/ 0 w 16"/>
                <a:gd name="T13" fmla="*/ 41 h 57"/>
                <a:gd name="T14" fmla="*/ 0 w 16"/>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57">
                  <a:moveTo>
                    <a:pt x="0" y="0"/>
                  </a:moveTo>
                  <a:cubicBezTo>
                    <a:pt x="16" y="0"/>
                    <a:pt x="16" y="0"/>
                    <a:pt x="16" y="0"/>
                  </a:cubicBezTo>
                  <a:cubicBezTo>
                    <a:pt x="16" y="24"/>
                    <a:pt x="16" y="24"/>
                    <a:pt x="16" y="24"/>
                  </a:cubicBezTo>
                  <a:cubicBezTo>
                    <a:pt x="16" y="28"/>
                    <a:pt x="16" y="28"/>
                    <a:pt x="16" y="28"/>
                  </a:cubicBezTo>
                  <a:cubicBezTo>
                    <a:pt x="16" y="41"/>
                    <a:pt x="16" y="41"/>
                    <a:pt x="16" y="41"/>
                  </a:cubicBezTo>
                  <a:cubicBezTo>
                    <a:pt x="16" y="57"/>
                    <a:pt x="16" y="57"/>
                    <a:pt x="16" y="57"/>
                  </a:cubicBezTo>
                  <a:cubicBezTo>
                    <a:pt x="7" y="57"/>
                    <a:pt x="0" y="50"/>
                    <a:pt x="0" y="41"/>
                  </a:cubicBezTo>
                  <a:lnTo>
                    <a:pt x="0" y="0"/>
                  </a:lnTo>
                  <a:close/>
                </a:path>
              </a:pathLst>
            </a:custGeom>
            <a:solidFill>
              <a:srgbClr val="E086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9" name="Freeform 28"/>
            <p:cNvSpPr/>
            <p:nvPr/>
          </p:nvSpPr>
          <p:spPr bwMode="auto">
            <a:xfrm>
              <a:off x="6096000" y="3563938"/>
              <a:ext cx="73025" cy="244475"/>
            </a:xfrm>
            <a:custGeom>
              <a:avLst/>
              <a:gdLst>
                <a:gd name="T0" fmla="*/ 0 w 17"/>
                <a:gd name="T1" fmla="*/ 41 h 57"/>
                <a:gd name="T2" fmla="*/ 0 w 17"/>
                <a:gd name="T3" fmla="*/ 57 h 57"/>
                <a:gd name="T4" fmla="*/ 17 w 17"/>
                <a:gd name="T5" fmla="*/ 41 h 57"/>
                <a:gd name="T6" fmla="*/ 17 w 17"/>
                <a:gd name="T7" fmla="*/ 0 h 57"/>
                <a:gd name="T8" fmla="*/ 0 w 17"/>
                <a:gd name="T9" fmla="*/ 0 h 57"/>
                <a:gd name="T10" fmla="*/ 0 w 17"/>
                <a:gd name="T11" fmla="*/ 24 h 57"/>
                <a:gd name="T12" fmla="*/ 0 w 17"/>
                <a:gd name="T13" fmla="*/ 41 h 57"/>
              </a:gdLst>
              <a:ahLst/>
              <a:cxnLst>
                <a:cxn ang="0">
                  <a:pos x="T0" y="T1"/>
                </a:cxn>
                <a:cxn ang="0">
                  <a:pos x="T2" y="T3"/>
                </a:cxn>
                <a:cxn ang="0">
                  <a:pos x="T4" y="T5"/>
                </a:cxn>
                <a:cxn ang="0">
                  <a:pos x="T6" y="T7"/>
                </a:cxn>
                <a:cxn ang="0">
                  <a:pos x="T8" y="T9"/>
                </a:cxn>
                <a:cxn ang="0">
                  <a:pos x="T10" y="T11"/>
                </a:cxn>
                <a:cxn ang="0">
                  <a:pos x="T12" y="T13"/>
                </a:cxn>
              </a:cxnLst>
              <a:rect l="0" t="0" r="r" b="b"/>
              <a:pathLst>
                <a:path w="17" h="57">
                  <a:moveTo>
                    <a:pt x="0" y="41"/>
                  </a:moveTo>
                  <a:cubicBezTo>
                    <a:pt x="0" y="57"/>
                    <a:pt x="0" y="57"/>
                    <a:pt x="0" y="57"/>
                  </a:cubicBezTo>
                  <a:cubicBezTo>
                    <a:pt x="9" y="57"/>
                    <a:pt x="17" y="50"/>
                    <a:pt x="17" y="41"/>
                  </a:cubicBezTo>
                  <a:cubicBezTo>
                    <a:pt x="17" y="0"/>
                    <a:pt x="17" y="0"/>
                    <a:pt x="17" y="0"/>
                  </a:cubicBezTo>
                  <a:cubicBezTo>
                    <a:pt x="0" y="0"/>
                    <a:pt x="0" y="0"/>
                    <a:pt x="0" y="0"/>
                  </a:cubicBezTo>
                  <a:cubicBezTo>
                    <a:pt x="0" y="24"/>
                    <a:pt x="0" y="24"/>
                    <a:pt x="0" y="24"/>
                  </a:cubicBezTo>
                  <a:lnTo>
                    <a:pt x="0" y="41"/>
                  </a:lnTo>
                  <a:close/>
                </a:path>
              </a:pathLst>
            </a:custGeom>
            <a:solidFill>
              <a:srgbClr val="FDA5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80" name="Oval 29"/>
            <p:cNvSpPr>
              <a:spLocks noChangeArrowheads="1"/>
            </p:cNvSpPr>
            <p:nvPr/>
          </p:nvSpPr>
          <p:spPr bwMode="auto">
            <a:xfrm>
              <a:off x="5864225" y="3314701"/>
              <a:ext cx="82550" cy="82550"/>
            </a:xfrm>
            <a:prstGeom prst="ellipse">
              <a:avLst/>
            </a:pr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81" name="Oval 30"/>
            <p:cNvSpPr>
              <a:spLocks noChangeArrowheads="1"/>
            </p:cNvSpPr>
            <p:nvPr/>
          </p:nvSpPr>
          <p:spPr bwMode="auto">
            <a:xfrm>
              <a:off x="6245225" y="3314701"/>
              <a:ext cx="85725" cy="82550"/>
            </a:xfrm>
            <a:prstGeom prst="ellipse">
              <a:avLst/>
            </a:pr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82" name="Freeform 31"/>
            <p:cNvSpPr/>
            <p:nvPr/>
          </p:nvSpPr>
          <p:spPr bwMode="auto">
            <a:xfrm>
              <a:off x="5813425" y="3087688"/>
              <a:ext cx="568325" cy="536575"/>
            </a:xfrm>
            <a:custGeom>
              <a:avLst/>
              <a:gdLst>
                <a:gd name="T0" fmla="*/ 66 w 133"/>
                <a:gd name="T1" fmla="*/ 0 h 125"/>
                <a:gd name="T2" fmla="*/ 66 w 133"/>
                <a:gd name="T3" fmla="*/ 125 h 125"/>
                <a:gd name="T4" fmla="*/ 66 w 133"/>
                <a:gd name="T5" fmla="*/ 0 h 125"/>
              </a:gdLst>
              <a:ahLst/>
              <a:cxnLst>
                <a:cxn ang="0">
                  <a:pos x="T0" y="T1"/>
                </a:cxn>
                <a:cxn ang="0">
                  <a:pos x="T2" y="T3"/>
                </a:cxn>
                <a:cxn ang="0">
                  <a:pos x="T4" y="T5"/>
                </a:cxn>
              </a:cxnLst>
              <a:rect l="0" t="0" r="r" b="b"/>
              <a:pathLst>
                <a:path w="133" h="125">
                  <a:moveTo>
                    <a:pt x="66" y="0"/>
                  </a:moveTo>
                  <a:cubicBezTo>
                    <a:pt x="133" y="0"/>
                    <a:pt x="119" y="125"/>
                    <a:pt x="66" y="125"/>
                  </a:cubicBezTo>
                  <a:cubicBezTo>
                    <a:pt x="14" y="125"/>
                    <a:pt x="0" y="0"/>
                    <a:pt x="66" y="0"/>
                  </a:cubicBezTo>
                  <a:close/>
                </a:path>
              </a:pathLst>
            </a:cu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83" name="Freeform 32"/>
            <p:cNvSpPr/>
            <p:nvPr/>
          </p:nvSpPr>
          <p:spPr bwMode="auto">
            <a:xfrm>
              <a:off x="5813425" y="3087688"/>
              <a:ext cx="315913" cy="536575"/>
            </a:xfrm>
            <a:custGeom>
              <a:avLst/>
              <a:gdLst>
                <a:gd name="T0" fmla="*/ 66 w 74"/>
                <a:gd name="T1" fmla="*/ 125 h 125"/>
                <a:gd name="T2" fmla="*/ 66 w 74"/>
                <a:gd name="T3" fmla="*/ 0 h 125"/>
                <a:gd name="T4" fmla="*/ 66 w 74"/>
                <a:gd name="T5" fmla="*/ 68 h 125"/>
                <a:gd name="T6" fmla="*/ 74 w 74"/>
                <a:gd name="T7" fmla="*/ 73 h 125"/>
                <a:gd name="T8" fmla="*/ 66 w 74"/>
                <a:gd name="T9" fmla="*/ 79 h 125"/>
                <a:gd name="T10" fmla="*/ 66 w 74"/>
                <a:gd name="T11" fmla="*/ 125 h 125"/>
              </a:gdLst>
              <a:ahLst/>
              <a:cxnLst>
                <a:cxn ang="0">
                  <a:pos x="T0" y="T1"/>
                </a:cxn>
                <a:cxn ang="0">
                  <a:pos x="T2" y="T3"/>
                </a:cxn>
                <a:cxn ang="0">
                  <a:pos x="T4" y="T5"/>
                </a:cxn>
                <a:cxn ang="0">
                  <a:pos x="T6" y="T7"/>
                </a:cxn>
                <a:cxn ang="0">
                  <a:pos x="T8" y="T9"/>
                </a:cxn>
                <a:cxn ang="0">
                  <a:pos x="T10" y="T11"/>
                </a:cxn>
              </a:cxnLst>
              <a:rect l="0" t="0" r="r" b="b"/>
              <a:pathLst>
                <a:path w="74" h="125">
                  <a:moveTo>
                    <a:pt x="66" y="125"/>
                  </a:moveTo>
                  <a:cubicBezTo>
                    <a:pt x="14" y="125"/>
                    <a:pt x="0" y="0"/>
                    <a:pt x="66" y="0"/>
                  </a:cubicBezTo>
                  <a:cubicBezTo>
                    <a:pt x="66" y="68"/>
                    <a:pt x="66" y="68"/>
                    <a:pt x="66" y="68"/>
                  </a:cubicBezTo>
                  <a:cubicBezTo>
                    <a:pt x="71" y="68"/>
                    <a:pt x="74" y="70"/>
                    <a:pt x="74" y="73"/>
                  </a:cubicBezTo>
                  <a:cubicBezTo>
                    <a:pt x="74" y="77"/>
                    <a:pt x="71" y="79"/>
                    <a:pt x="66" y="79"/>
                  </a:cubicBezTo>
                  <a:lnTo>
                    <a:pt x="66" y="125"/>
                  </a:lnTo>
                  <a:close/>
                </a:path>
              </a:pathLst>
            </a:custGeom>
            <a:solidFill>
              <a:srgbClr val="FDA5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84" name="Freeform 33"/>
            <p:cNvSpPr/>
            <p:nvPr/>
          </p:nvSpPr>
          <p:spPr bwMode="auto">
            <a:xfrm>
              <a:off x="6010275" y="3473451"/>
              <a:ext cx="176213" cy="69850"/>
            </a:xfrm>
            <a:custGeom>
              <a:avLst/>
              <a:gdLst>
                <a:gd name="T0" fmla="*/ 41 w 41"/>
                <a:gd name="T1" fmla="*/ 0 h 16"/>
                <a:gd name="T2" fmla="*/ 20 w 41"/>
                <a:gd name="T3" fmla="*/ 16 h 16"/>
                <a:gd name="T4" fmla="*/ 0 w 41"/>
                <a:gd name="T5" fmla="*/ 0 h 16"/>
                <a:gd name="T6" fmla="*/ 41 w 41"/>
                <a:gd name="T7" fmla="*/ 0 h 16"/>
              </a:gdLst>
              <a:ahLst/>
              <a:cxnLst>
                <a:cxn ang="0">
                  <a:pos x="T0" y="T1"/>
                </a:cxn>
                <a:cxn ang="0">
                  <a:pos x="T2" y="T3"/>
                </a:cxn>
                <a:cxn ang="0">
                  <a:pos x="T4" y="T5"/>
                </a:cxn>
                <a:cxn ang="0">
                  <a:pos x="T6" y="T7"/>
                </a:cxn>
              </a:cxnLst>
              <a:rect l="0" t="0" r="r" b="b"/>
              <a:pathLst>
                <a:path w="41" h="16">
                  <a:moveTo>
                    <a:pt x="41" y="0"/>
                  </a:moveTo>
                  <a:cubicBezTo>
                    <a:pt x="38" y="9"/>
                    <a:pt x="30" y="16"/>
                    <a:pt x="20" y="16"/>
                  </a:cubicBezTo>
                  <a:cubicBezTo>
                    <a:pt x="11" y="16"/>
                    <a:pt x="3" y="9"/>
                    <a:pt x="0" y="0"/>
                  </a:cubicBez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85" name="Freeform 34"/>
            <p:cNvSpPr/>
            <p:nvPr/>
          </p:nvSpPr>
          <p:spPr bwMode="auto">
            <a:xfrm>
              <a:off x="5903913" y="2968626"/>
              <a:ext cx="388938" cy="385763"/>
            </a:xfrm>
            <a:custGeom>
              <a:avLst/>
              <a:gdLst>
                <a:gd name="T0" fmla="*/ 1 w 91"/>
                <a:gd name="T1" fmla="*/ 90 h 90"/>
                <a:gd name="T2" fmla="*/ 4 w 91"/>
                <a:gd name="T3" fmla="*/ 53 h 90"/>
                <a:gd name="T4" fmla="*/ 87 w 91"/>
                <a:gd name="T5" fmla="*/ 53 h 90"/>
                <a:gd name="T6" fmla="*/ 90 w 91"/>
                <a:gd name="T7" fmla="*/ 90 h 90"/>
                <a:gd name="T8" fmla="*/ 83 w 91"/>
                <a:gd name="T9" fmla="*/ 90 h 90"/>
                <a:gd name="T10" fmla="*/ 83 w 91"/>
                <a:gd name="T11" fmla="*/ 55 h 90"/>
                <a:gd name="T12" fmla="*/ 52 w 91"/>
                <a:gd name="T13" fmla="*/ 64 h 90"/>
                <a:gd name="T14" fmla="*/ 59 w 91"/>
                <a:gd name="T15" fmla="*/ 44 h 90"/>
                <a:gd name="T16" fmla="*/ 19 w 91"/>
                <a:gd name="T17" fmla="*/ 65 h 90"/>
                <a:gd name="T18" fmla="*/ 8 w 91"/>
                <a:gd name="T19" fmla="*/ 54 h 90"/>
                <a:gd name="T20" fmla="*/ 8 w 91"/>
                <a:gd name="T21" fmla="*/ 90 h 90"/>
                <a:gd name="T22" fmla="*/ 1 w 91"/>
                <a:gd name="T2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0">
                  <a:moveTo>
                    <a:pt x="1" y="90"/>
                  </a:moveTo>
                  <a:cubicBezTo>
                    <a:pt x="0" y="76"/>
                    <a:pt x="0" y="62"/>
                    <a:pt x="4" y="53"/>
                  </a:cubicBezTo>
                  <a:cubicBezTo>
                    <a:pt x="2" y="0"/>
                    <a:pt x="88" y="0"/>
                    <a:pt x="87" y="53"/>
                  </a:cubicBezTo>
                  <a:cubicBezTo>
                    <a:pt x="90" y="62"/>
                    <a:pt x="91" y="76"/>
                    <a:pt x="90" y="90"/>
                  </a:cubicBezTo>
                  <a:cubicBezTo>
                    <a:pt x="83" y="90"/>
                    <a:pt x="83" y="90"/>
                    <a:pt x="83" y="90"/>
                  </a:cubicBezTo>
                  <a:cubicBezTo>
                    <a:pt x="83" y="74"/>
                    <a:pt x="83" y="65"/>
                    <a:pt x="83" y="55"/>
                  </a:cubicBezTo>
                  <a:cubicBezTo>
                    <a:pt x="73" y="61"/>
                    <a:pt x="63" y="64"/>
                    <a:pt x="52" y="64"/>
                  </a:cubicBezTo>
                  <a:cubicBezTo>
                    <a:pt x="56" y="58"/>
                    <a:pt x="60" y="52"/>
                    <a:pt x="59" y="44"/>
                  </a:cubicBezTo>
                  <a:cubicBezTo>
                    <a:pt x="49" y="57"/>
                    <a:pt x="35" y="62"/>
                    <a:pt x="19" y="65"/>
                  </a:cubicBezTo>
                  <a:cubicBezTo>
                    <a:pt x="17" y="60"/>
                    <a:pt x="14" y="56"/>
                    <a:pt x="8" y="54"/>
                  </a:cubicBezTo>
                  <a:cubicBezTo>
                    <a:pt x="8" y="64"/>
                    <a:pt x="8" y="73"/>
                    <a:pt x="8" y="90"/>
                  </a:cubicBezTo>
                  <a:lnTo>
                    <a:pt x="1" y="90"/>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86" name="Freeform 35"/>
            <p:cNvSpPr/>
            <p:nvPr/>
          </p:nvSpPr>
          <p:spPr bwMode="auto">
            <a:xfrm>
              <a:off x="5903913" y="3024188"/>
              <a:ext cx="192088" cy="330200"/>
            </a:xfrm>
            <a:custGeom>
              <a:avLst/>
              <a:gdLst>
                <a:gd name="T0" fmla="*/ 1 w 45"/>
                <a:gd name="T1" fmla="*/ 77 h 77"/>
                <a:gd name="T2" fmla="*/ 4 w 45"/>
                <a:gd name="T3" fmla="*/ 40 h 77"/>
                <a:gd name="T4" fmla="*/ 45 w 45"/>
                <a:gd name="T5" fmla="*/ 0 h 77"/>
                <a:gd name="T6" fmla="*/ 45 w 45"/>
                <a:gd name="T7" fmla="*/ 43 h 77"/>
                <a:gd name="T8" fmla="*/ 19 w 45"/>
                <a:gd name="T9" fmla="*/ 52 h 77"/>
                <a:gd name="T10" fmla="*/ 8 w 45"/>
                <a:gd name="T11" fmla="*/ 41 h 77"/>
                <a:gd name="T12" fmla="*/ 8 w 45"/>
                <a:gd name="T13" fmla="*/ 77 h 77"/>
                <a:gd name="T14" fmla="*/ 1 w 45"/>
                <a:gd name="T15" fmla="*/ 77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77">
                  <a:moveTo>
                    <a:pt x="1" y="77"/>
                  </a:moveTo>
                  <a:cubicBezTo>
                    <a:pt x="0" y="63"/>
                    <a:pt x="0" y="49"/>
                    <a:pt x="4" y="40"/>
                  </a:cubicBezTo>
                  <a:cubicBezTo>
                    <a:pt x="3" y="13"/>
                    <a:pt x="24" y="0"/>
                    <a:pt x="45" y="0"/>
                  </a:cubicBezTo>
                  <a:cubicBezTo>
                    <a:pt x="45" y="43"/>
                    <a:pt x="45" y="43"/>
                    <a:pt x="45" y="43"/>
                  </a:cubicBezTo>
                  <a:cubicBezTo>
                    <a:pt x="37" y="48"/>
                    <a:pt x="29" y="50"/>
                    <a:pt x="19" y="52"/>
                  </a:cubicBezTo>
                  <a:cubicBezTo>
                    <a:pt x="17" y="47"/>
                    <a:pt x="14" y="43"/>
                    <a:pt x="8" y="41"/>
                  </a:cubicBezTo>
                  <a:cubicBezTo>
                    <a:pt x="8" y="51"/>
                    <a:pt x="8" y="60"/>
                    <a:pt x="8" y="77"/>
                  </a:cubicBezTo>
                  <a:lnTo>
                    <a:pt x="1" y="77"/>
                  </a:ln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grpSp>
      <p:sp>
        <p:nvSpPr>
          <p:cNvPr id="90" name="文本框 89"/>
          <p:cNvSpPr txBox="1"/>
          <p:nvPr/>
        </p:nvSpPr>
        <p:spPr>
          <a:xfrm>
            <a:off x="887730" y="3883660"/>
            <a:ext cx="2299335" cy="460375"/>
          </a:xfrm>
          <a:prstGeom prst="rect">
            <a:avLst/>
          </a:prstGeom>
          <a:noFill/>
        </p:spPr>
        <p:txBody>
          <a:bodyPr wrap="square" rtlCol="0">
            <a:spAutoFit/>
          </a:bodyPr>
          <a:lstStyle>
            <a:defPPr>
              <a:defRPr lang="zh-CN"/>
            </a:defPPr>
            <a:lvl1pPr algn="dist">
              <a:defRPr sz="4400">
                <a:solidFill>
                  <a:srgbClr val="336E7B"/>
                </a:solidFill>
                <a:latin typeface="时尚中黑简体" panose="01010104010101010101" pitchFamily="2" charset="-122"/>
                <a:ea typeface="时尚中黑简体" panose="01010104010101010101" pitchFamily="2" charset="-122"/>
              </a:defRPr>
            </a:lvl1pPr>
          </a:lstStyle>
          <a:p>
            <a:pPr algn="ctr"/>
            <a:r>
              <a:rPr lang="en-US" altLang="zh-CN" sz="2400" dirty="0"/>
              <a:t>H5</a:t>
            </a:r>
            <a:r>
              <a:rPr lang="zh-CN" altLang="en-US" sz="2400" dirty="0"/>
              <a:t>全栈工程师</a:t>
            </a:r>
            <a:endParaRPr lang="zh-CN" altLang="en-US" sz="2400" dirty="0"/>
          </a:p>
        </p:txBody>
      </p:sp>
      <p:sp>
        <p:nvSpPr>
          <p:cNvPr id="92" name="文本框 91"/>
          <p:cNvSpPr txBox="1"/>
          <p:nvPr/>
        </p:nvSpPr>
        <p:spPr>
          <a:xfrm>
            <a:off x="460679" y="4688174"/>
            <a:ext cx="3001758" cy="1170305"/>
          </a:xfrm>
          <a:prstGeom prst="rect">
            <a:avLst/>
          </a:prstGeom>
          <a:noFill/>
        </p:spPr>
        <p:txBody>
          <a:bodyPr wrap="square" rtlCol="0">
            <a:spAutoFit/>
          </a:bodyPr>
          <a:lstStyle/>
          <a:p>
            <a:pPr algn="ctr">
              <a:lnSpc>
                <a:spcPct val="130000"/>
              </a:lnSpc>
            </a:pPr>
            <a:r>
              <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rPr>
              <a:t>掌握前端开发</a:t>
            </a:r>
            <a:r>
              <a:rPr lang="en-US" altLang="zh-CN" dirty="0">
                <a:solidFill>
                  <a:schemeClr val="tx1">
                    <a:lumMod val="75000"/>
                    <a:lumOff val="25000"/>
                  </a:schemeClr>
                </a:solidFill>
                <a:latin typeface="方正正黑简体" panose="02000000000000000000" pitchFamily="2" charset="-122"/>
                <a:ea typeface="方正正黑简体" panose="02000000000000000000" pitchFamily="2" charset="-122"/>
              </a:rPr>
              <a:t>+</a:t>
            </a:r>
            <a:r>
              <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rPr>
              <a:t>移动端开发技能；有全局开发思维的架构师</a:t>
            </a:r>
            <a:endPar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endParaRPr>
          </a:p>
        </p:txBody>
      </p:sp>
      <p:sp>
        <p:nvSpPr>
          <p:cNvPr id="8" name="文本框 7"/>
          <p:cNvSpPr txBox="1"/>
          <p:nvPr/>
        </p:nvSpPr>
        <p:spPr>
          <a:xfrm>
            <a:off x="4016375" y="1028700"/>
            <a:ext cx="7112000" cy="2030095"/>
          </a:xfrm>
          <a:prstGeom prst="rect">
            <a:avLst/>
          </a:prstGeom>
          <a:noFill/>
        </p:spPr>
        <p:txBody>
          <a:bodyPr wrap="square" rtlCol="0" anchor="t">
            <a:spAutoFit/>
          </a:bodyPr>
          <a:p>
            <a:r>
              <a:rPr lang="zh-CN" altLang="en-US"/>
              <a:t>1、负责公司小程序、公众号、H5及内部系统前端开发工作；</a:t>
            </a:r>
            <a:endParaRPr lang="zh-CN" altLang="en-US"/>
          </a:p>
          <a:p>
            <a:r>
              <a:rPr lang="zh-CN" altLang="en-US"/>
              <a:t>2、负责web前端框架架构设计和技术难点公关；</a:t>
            </a:r>
            <a:endParaRPr lang="zh-CN" altLang="en-US"/>
          </a:p>
          <a:p>
            <a:r>
              <a:rPr lang="zh-CN" altLang="en-US"/>
              <a:t>3、负责web前端所需页面的制作和效果实现；</a:t>
            </a:r>
            <a:endParaRPr lang="zh-CN" altLang="en-US"/>
          </a:p>
          <a:p>
            <a:r>
              <a:rPr lang="zh-CN" altLang="en-US"/>
              <a:t>4、与UI设计师，产品、后台开发人员配合，根据需求调整，修改，  优化页面；</a:t>
            </a:r>
            <a:endParaRPr lang="zh-CN" altLang="en-US"/>
          </a:p>
          <a:p>
            <a:r>
              <a:rPr lang="zh-CN" altLang="en-US"/>
              <a:t>5、根据原型高效实现前端页面，并对页面性能进行把控；</a:t>
            </a:r>
            <a:endParaRPr lang="zh-CN" altLang="en-US"/>
          </a:p>
          <a:p>
            <a:r>
              <a:rPr lang="zh-CN" altLang="en-US"/>
              <a:t>6、熟悉团队开发流程，有带团队经历优先</a:t>
            </a:r>
            <a:endParaRPr lang="zh-CN" altLang="en-US"/>
          </a:p>
        </p:txBody>
      </p:sp>
      <p:sp>
        <p:nvSpPr>
          <p:cNvPr id="9" name="object 2"/>
          <p:cNvSpPr/>
          <p:nvPr/>
        </p:nvSpPr>
        <p:spPr>
          <a:xfrm>
            <a:off x="4016375" y="3021330"/>
            <a:ext cx="8033385" cy="3012440"/>
          </a:xfrm>
          <a:prstGeom prst="rect">
            <a:avLst/>
          </a:prstGeom>
          <a:blipFill>
            <a:blip r:embed="rId1" cstate="print"/>
            <a:stretch>
              <a:fillRect/>
            </a:stretch>
          </a:blipFill>
        </p:spPr>
        <p:txBody>
          <a:bodyPr wrap="square" lIns="0" tIns="0" rIns="0" bIns="0" rtlCol="0"/>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矩形 106"/>
          <p:cNvSpPr/>
          <p:nvPr/>
        </p:nvSpPr>
        <p:spPr>
          <a:xfrm>
            <a:off x="4079875" y="0"/>
            <a:ext cx="8112125"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2700">
              <a:lnSpc>
                <a:spcPct val="100000"/>
              </a:lnSpc>
              <a:spcBef>
                <a:spcPts val="640"/>
              </a:spcBef>
            </a:pPr>
            <a:r>
              <a:rPr spc="-5" dirty="0">
                <a:solidFill>
                  <a:srgbClr val="252525"/>
                </a:solidFill>
                <a:latin typeface="宋体" panose="02010600030101010101" pitchFamily="2" charset="-122"/>
                <a:cs typeface="宋体" panose="02010600030101010101" pitchFamily="2" charset="-122"/>
                <a:sym typeface="+mn-ea"/>
              </a:rPr>
              <a:t>职位</a:t>
            </a:r>
            <a:r>
              <a:rPr dirty="0">
                <a:solidFill>
                  <a:srgbClr val="252525"/>
                </a:solidFill>
                <a:latin typeface="宋体" panose="02010600030101010101" pitchFamily="2" charset="-122"/>
                <a:cs typeface="宋体" panose="02010600030101010101" pitchFamily="2" charset="-122"/>
                <a:sym typeface="+mn-ea"/>
              </a:rPr>
              <a:t>前</a:t>
            </a:r>
            <a:r>
              <a:rPr spc="-160" dirty="0">
                <a:solidFill>
                  <a:srgbClr val="252525"/>
                </a:solidFill>
                <a:latin typeface="宋体" panose="02010600030101010101" pitchFamily="2" charset="-122"/>
                <a:cs typeface="宋体" panose="02010600030101010101" pitchFamily="2" charset="-122"/>
                <a:sym typeface="+mn-ea"/>
              </a:rPr>
              <a:t>景</a:t>
            </a:r>
            <a:endParaRPr>
              <a:latin typeface="宋体" panose="02010600030101010101" pitchFamily="2" charset="-122"/>
              <a:cs typeface="宋体" panose="02010600030101010101" pitchFamily="2" charset="-122"/>
            </a:endParaRPr>
          </a:p>
          <a:p>
            <a:pPr marL="12700" marR="5080" algn="just">
              <a:lnSpc>
                <a:spcPct val="100000"/>
              </a:lnSpc>
              <a:spcBef>
                <a:spcPts val="380"/>
              </a:spcBef>
            </a:pPr>
            <a:r>
              <a:rPr spc="-5" dirty="0">
                <a:solidFill>
                  <a:srgbClr val="252525"/>
                </a:solidFill>
                <a:latin typeface="宋体" panose="02010600030101010101" pitchFamily="2" charset="-122"/>
                <a:cs typeface="宋体" panose="02010600030101010101" pitchFamily="2" charset="-122"/>
                <a:sym typeface="+mn-ea"/>
              </a:rPr>
              <a:t>作为万维网的核心语</a:t>
            </a:r>
            <a:r>
              <a:rPr spc="-110" dirty="0">
                <a:solidFill>
                  <a:srgbClr val="252525"/>
                </a:solidFill>
                <a:latin typeface="宋体" panose="02010600030101010101" pitchFamily="2" charset="-122"/>
                <a:cs typeface="宋体" panose="02010600030101010101" pitchFamily="2" charset="-122"/>
                <a:sym typeface="+mn-ea"/>
              </a:rPr>
              <a:t>言</a:t>
            </a:r>
            <a:r>
              <a:rPr spc="100" dirty="0">
                <a:solidFill>
                  <a:srgbClr val="252525"/>
                </a:solidFill>
                <a:latin typeface="宋体" panose="02010600030101010101" pitchFamily="2" charset="-122"/>
                <a:cs typeface="宋体" panose="02010600030101010101" pitchFamily="2" charset="-122"/>
                <a:sym typeface="+mn-ea"/>
              </a:rPr>
              <a:t> </a:t>
            </a:r>
            <a:r>
              <a:rPr spc="-375" dirty="0">
                <a:solidFill>
                  <a:srgbClr val="252525"/>
                </a:solidFill>
                <a:latin typeface="宋体" panose="02010600030101010101" pitchFamily="2" charset="-122"/>
                <a:cs typeface="宋体" panose="02010600030101010101" pitchFamily="2" charset="-122"/>
                <a:sym typeface="+mn-ea"/>
              </a:rPr>
              <a:t>,</a:t>
            </a:r>
            <a:r>
              <a:rPr spc="-330" dirty="0">
                <a:solidFill>
                  <a:srgbClr val="252525"/>
                </a:solidFill>
                <a:latin typeface="宋体" panose="02010600030101010101" pitchFamily="2" charset="-122"/>
                <a:cs typeface="宋体" panose="02010600030101010101" pitchFamily="2" charset="-122"/>
                <a:sym typeface="+mn-ea"/>
              </a:rPr>
              <a:t> </a:t>
            </a:r>
            <a:r>
              <a:rPr spc="235" dirty="0">
                <a:solidFill>
                  <a:srgbClr val="252525"/>
                </a:solidFill>
                <a:latin typeface="宋体" panose="02010600030101010101" pitchFamily="2" charset="-122"/>
                <a:cs typeface="宋体" panose="02010600030101010101" pitchFamily="2" charset="-122"/>
                <a:sym typeface="+mn-ea"/>
              </a:rPr>
              <a:t>HTML5</a:t>
            </a:r>
            <a:r>
              <a:rPr spc="-10" dirty="0">
                <a:solidFill>
                  <a:srgbClr val="252525"/>
                </a:solidFill>
                <a:latin typeface="宋体" panose="02010600030101010101" pitchFamily="2" charset="-122"/>
                <a:cs typeface="宋体" panose="02010600030101010101" pitchFamily="2" charset="-122"/>
                <a:sym typeface="+mn-ea"/>
              </a:rPr>
              <a:t> </a:t>
            </a:r>
            <a:r>
              <a:rPr spc="-5" dirty="0">
                <a:solidFill>
                  <a:srgbClr val="252525"/>
                </a:solidFill>
                <a:latin typeface="宋体" panose="02010600030101010101" pitchFamily="2" charset="-122"/>
                <a:cs typeface="宋体" panose="02010600030101010101" pitchFamily="2" charset="-122"/>
                <a:sym typeface="+mn-ea"/>
              </a:rPr>
              <a:t>的</a:t>
            </a:r>
            <a:r>
              <a:rPr dirty="0">
                <a:solidFill>
                  <a:srgbClr val="252525"/>
                </a:solidFill>
                <a:latin typeface="宋体" panose="02010600030101010101" pitchFamily="2" charset="-122"/>
                <a:cs typeface="宋体" panose="02010600030101010101" pitchFamily="2" charset="-122"/>
                <a:sym typeface="+mn-ea"/>
              </a:rPr>
              <a:t>出</a:t>
            </a:r>
            <a:r>
              <a:rPr spc="-5" dirty="0">
                <a:solidFill>
                  <a:srgbClr val="252525"/>
                </a:solidFill>
                <a:latin typeface="宋体" panose="02010600030101010101" pitchFamily="2" charset="-122"/>
                <a:cs typeface="宋体" panose="02010600030101010101" pitchFamily="2" charset="-122"/>
                <a:sym typeface="+mn-ea"/>
              </a:rPr>
              <a:t>现带来一个全新的无缝网络</a:t>
            </a:r>
            <a:r>
              <a:rPr spc="-110"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 </a:t>
            </a:r>
            <a:r>
              <a:rPr spc="-110" dirty="0">
                <a:solidFill>
                  <a:srgbClr val="252525"/>
                </a:solidFill>
                <a:latin typeface="宋体" panose="02010600030101010101" pitchFamily="2" charset="-122"/>
                <a:cs typeface="宋体" panose="02010600030101010101" pitchFamily="2" charset="-122"/>
                <a:sym typeface="+mn-ea"/>
              </a:rPr>
              <a:t>自 </a:t>
            </a:r>
            <a:r>
              <a:rPr spc="-5" dirty="0">
                <a:solidFill>
                  <a:srgbClr val="252525"/>
                </a:solidFill>
                <a:latin typeface="宋体" panose="02010600030101010101" pitchFamily="2" charset="-122"/>
                <a:cs typeface="宋体" panose="02010600030101010101" pitchFamily="2" charset="-122"/>
                <a:sym typeface="+mn-ea"/>
              </a:rPr>
              <a:t>规范开发完</a:t>
            </a:r>
            <a:r>
              <a:rPr dirty="0">
                <a:solidFill>
                  <a:srgbClr val="252525"/>
                </a:solidFill>
                <a:latin typeface="宋体" panose="02010600030101010101" pitchFamily="2" charset="-122"/>
                <a:cs typeface="宋体" panose="02010600030101010101" pitchFamily="2" charset="-122"/>
                <a:sym typeface="+mn-ea"/>
              </a:rPr>
              <a:t>成</a:t>
            </a:r>
            <a:r>
              <a:rPr spc="-5" dirty="0">
                <a:solidFill>
                  <a:srgbClr val="252525"/>
                </a:solidFill>
                <a:latin typeface="宋体" panose="02010600030101010101" pitchFamily="2" charset="-122"/>
                <a:cs typeface="宋体" panose="02010600030101010101" pitchFamily="2" charset="-122"/>
                <a:sym typeface="+mn-ea"/>
              </a:rPr>
              <a:t>那一刻起</a:t>
            </a:r>
            <a:r>
              <a:rPr spc="-114"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它便注定</a:t>
            </a:r>
            <a:r>
              <a:rPr dirty="0">
                <a:solidFill>
                  <a:srgbClr val="252525"/>
                </a:solidFill>
                <a:latin typeface="宋体" panose="02010600030101010101" pitchFamily="2" charset="-122"/>
                <a:cs typeface="宋体" panose="02010600030101010101" pitchFamily="2" charset="-122"/>
                <a:sym typeface="+mn-ea"/>
              </a:rPr>
              <a:t>成</a:t>
            </a:r>
            <a:r>
              <a:rPr spc="-5" dirty="0">
                <a:solidFill>
                  <a:srgbClr val="252525"/>
                </a:solidFill>
                <a:latin typeface="宋体" panose="02010600030101010101" pitchFamily="2" charset="-122"/>
                <a:cs typeface="宋体" panose="02010600030101010101" pitchFamily="2" charset="-122"/>
                <a:sym typeface="+mn-ea"/>
              </a:rPr>
              <a:t>为移动主流</a:t>
            </a:r>
            <a:r>
              <a:rPr spc="180" dirty="0">
                <a:solidFill>
                  <a:srgbClr val="252525"/>
                </a:solidFill>
                <a:latin typeface="宋体" panose="02010600030101010101" pitchFamily="2" charset="-122"/>
                <a:cs typeface="宋体" panose="02010600030101010101" pitchFamily="2" charset="-122"/>
                <a:sym typeface="+mn-ea"/>
              </a:rPr>
              <a:t>，HTML5</a:t>
            </a:r>
            <a:r>
              <a:rPr spc="-35" dirty="0">
                <a:solidFill>
                  <a:srgbClr val="252525"/>
                </a:solidFill>
                <a:latin typeface="宋体" panose="02010600030101010101" pitchFamily="2" charset="-122"/>
                <a:cs typeface="宋体" panose="02010600030101010101" pitchFamily="2" charset="-122"/>
                <a:sym typeface="+mn-ea"/>
              </a:rPr>
              <a:t> </a:t>
            </a:r>
            <a:r>
              <a:rPr spc="-5" dirty="0">
                <a:solidFill>
                  <a:srgbClr val="252525"/>
                </a:solidFill>
                <a:latin typeface="宋体" panose="02010600030101010101" pitchFamily="2" charset="-122"/>
                <a:cs typeface="宋体" panose="02010600030101010101" pitchFamily="2" charset="-122"/>
                <a:sym typeface="+mn-ea"/>
              </a:rPr>
              <a:t>已经作为主</a:t>
            </a:r>
            <a:r>
              <a:rPr spc="5" dirty="0">
                <a:solidFill>
                  <a:srgbClr val="252525"/>
                </a:solidFill>
                <a:latin typeface="宋体" panose="02010600030101010101" pitchFamily="2" charset="-122"/>
                <a:cs typeface="宋体" panose="02010600030101010101" pitchFamily="2" charset="-122"/>
                <a:sym typeface="+mn-ea"/>
              </a:rPr>
              <a:t>角 </a:t>
            </a:r>
            <a:r>
              <a:rPr spc="-5" dirty="0">
                <a:solidFill>
                  <a:srgbClr val="252525"/>
                </a:solidFill>
                <a:latin typeface="宋体" panose="02010600030101010101" pitchFamily="2" charset="-122"/>
                <a:cs typeface="宋体" panose="02010600030101010101" pitchFamily="2" charset="-122"/>
                <a:sym typeface="+mn-ea"/>
              </a:rPr>
              <a:t>登上互联网舞台</a:t>
            </a:r>
            <a:r>
              <a:rPr spc="-110" dirty="0">
                <a:solidFill>
                  <a:srgbClr val="252525"/>
                </a:solidFill>
                <a:latin typeface="宋体" panose="02010600030101010101" pitchFamily="2" charset="-122"/>
                <a:cs typeface="宋体" panose="02010600030101010101" pitchFamily="2" charset="-122"/>
                <a:sym typeface="+mn-ea"/>
              </a:rPr>
              <a:t>。</a:t>
            </a:r>
            <a:endParaRPr>
              <a:latin typeface="宋体" panose="02010600030101010101" pitchFamily="2" charset="-122"/>
              <a:cs typeface="宋体" panose="02010600030101010101" pitchFamily="2" charset="-122"/>
            </a:endParaRPr>
          </a:p>
          <a:p>
            <a:pPr marL="12700">
              <a:lnSpc>
                <a:spcPct val="100000"/>
              </a:lnSpc>
              <a:spcBef>
                <a:spcPts val="640"/>
              </a:spcBef>
            </a:pPr>
            <a:endParaRPr lang="zh-CN" altLang="en-US" spc="-5" dirty="0">
              <a:solidFill>
                <a:srgbClr val="252525"/>
              </a:solidFill>
              <a:latin typeface="宋体" panose="02010600030101010101" pitchFamily="2" charset="-122"/>
              <a:cs typeface="宋体" panose="02010600030101010101" pitchFamily="2" charset="-122"/>
              <a:sym typeface="+mn-ea"/>
            </a:endParaRPr>
          </a:p>
          <a:p>
            <a:pPr marL="12700">
              <a:lnSpc>
                <a:spcPct val="100000"/>
              </a:lnSpc>
              <a:spcBef>
                <a:spcPts val="640"/>
              </a:spcBef>
            </a:pPr>
            <a:endParaRPr lang="zh-CN" altLang="en-US" spc="-5" dirty="0">
              <a:solidFill>
                <a:srgbClr val="252525"/>
              </a:solidFill>
              <a:latin typeface="宋体" panose="02010600030101010101" pitchFamily="2" charset="-122"/>
              <a:cs typeface="宋体" panose="02010600030101010101" pitchFamily="2" charset="-122"/>
              <a:sym typeface="+mn-ea"/>
            </a:endParaRPr>
          </a:p>
          <a:p>
            <a:pPr marL="12700">
              <a:lnSpc>
                <a:spcPct val="100000"/>
              </a:lnSpc>
              <a:spcBef>
                <a:spcPts val="105"/>
              </a:spcBef>
            </a:pPr>
            <a:r>
              <a:rPr spc="-5" dirty="0">
                <a:solidFill>
                  <a:srgbClr val="252525"/>
                </a:solidFill>
                <a:latin typeface="宋体" panose="02010600030101010101" pitchFamily="2" charset="-122"/>
                <a:cs typeface="宋体" panose="02010600030101010101" pitchFamily="2" charset="-122"/>
                <a:sym typeface="+mn-ea"/>
              </a:rPr>
              <a:t>职位现</a:t>
            </a:r>
            <a:r>
              <a:rPr spc="-160" dirty="0">
                <a:solidFill>
                  <a:srgbClr val="252525"/>
                </a:solidFill>
                <a:latin typeface="宋体" panose="02010600030101010101" pitchFamily="2" charset="-122"/>
                <a:cs typeface="宋体" panose="02010600030101010101" pitchFamily="2" charset="-122"/>
                <a:sym typeface="+mn-ea"/>
              </a:rPr>
              <a:t>状</a:t>
            </a:r>
            <a:endParaRPr>
              <a:latin typeface="宋体" panose="02010600030101010101" pitchFamily="2" charset="-122"/>
              <a:cs typeface="宋体" panose="02010600030101010101" pitchFamily="2" charset="-122"/>
            </a:endParaRPr>
          </a:p>
          <a:p>
            <a:pPr marL="12700" marR="5080">
              <a:lnSpc>
                <a:spcPct val="100000"/>
              </a:lnSpc>
              <a:spcBef>
                <a:spcPts val="1220"/>
              </a:spcBef>
            </a:pPr>
            <a:r>
              <a:rPr spc="-5" dirty="0">
                <a:solidFill>
                  <a:srgbClr val="252525"/>
                </a:solidFill>
                <a:latin typeface="宋体" panose="02010600030101010101" pitchFamily="2" charset="-122"/>
                <a:cs typeface="宋体" panose="02010600030101010101" pitchFamily="2" charset="-122"/>
                <a:sym typeface="+mn-ea"/>
              </a:rPr>
              <a:t>据</a:t>
            </a:r>
            <a:r>
              <a:rPr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职友集</a:t>
            </a:r>
            <a:r>
              <a:rPr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统计</a:t>
            </a:r>
            <a:r>
              <a:rPr spc="180" dirty="0">
                <a:solidFill>
                  <a:srgbClr val="252525"/>
                </a:solidFill>
                <a:latin typeface="宋体" panose="02010600030101010101" pitchFamily="2" charset="-122"/>
                <a:cs typeface="宋体" panose="02010600030101010101" pitchFamily="2" charset="-122"/>
                <a:sym typeface="+mn-ea"/>
              </a:rPr>
              <a:t>：HTML5</a:t>
            </a:r>
            <a:r>
              <a:rPr spc="-25" dirty="0">
                <a:solidFill>
                  <a:srgbClr val="252525"/>
                </a:solidFill>
                <a:latin typeface="宋体" panose="02010600030101010101" pitchFamily="2" charset="-122"/>
                <a:cs typeface="宋体" panose="02010600030101010101" pitchFamily="2" charset="-122"/>
                <a:sym typeface="+mn-ea"/>
              </a:rPr>
              <a:t> </a:t>
            </a:r>
            <a:r>
              <a:rPr dirty="0">
                <a:solidFill>
                  <a:srgbClr val="252525"/>
                </a:solidFill>
                <a:latin typeface="宋体" panose="02010600030101010101" pitchFamily="2" charset="-122"/>
                <a:cs typeface="宋体" panose="02010600030101010101" pitchFamily="2" charset="-122"/>
                <a:sym typeface="+mn-ea"/>
              </a:rPr>
              <a:t>行</a:t>
            </a:r>
            <a:r>
              <a:rPr spc="-5" dirty="0">
                <a:solidFill>
                  <a:srgbClr val="252525"/>
                </a:solidFill>
                <a:latin typeface="宋体" panose="02010600030101010101" pitchFamily="2" charset="-122"/>
                <a:cs typeface="宋体" panose="02010600030101010101" pitchFamily="2" charset="-122"/>
                <a:sym typeface="+mn-ea"/>
              </a:rPr>
              <a:t>业平均月</a:t>
            </a:r>
            <a:r>
              <a:rPr dirty="0">
                <a:solidFill>
                  <a:srgbClr val="252525"/>
                </a:solidFill>
                <a:latin typeface="宋体" panose="02010600030101010101" pitchFamily="2" charset="-122"/>
                <a:cs typeface="宋体" panose="02010600030101010101" pitchFamily="2" charset="-122"/>
                <a:sym typeface="+mn-ea"/>
              </a:rPr>
              <a:t>薪</a:t>
            </a:r>
            <a:r>
              <a:rPr spc="-110" dirty="0">
                <a:solidFill>
                  <a:srgbClr val="252525"/>
                </a:solidFill>
                <a:latin typeface="宋体" panose="02010600030101010101" pitchFamily="2" charset="-122"/>
                <a:cs typeface="宋体" panose="02010600030101010101" pitchFamily="2" charset="-122"/>
                <a:sym typeface="+mn-ea"/>
              </a:rPr>
              <a:t>为</a:t>
            </a:r>
            <a:r>
              <a:rPr spc="90" dirty="0">
                <a:solidFill>
                  <a:srgbClr val="252525"/>
                </a:solidFill>
                <a:latin typeface="宋体" panose="02010600030101010101" pitchFamily="2" charset="-122"/>
                <a:cs typeface="宋体" panose="02010600030101010101" pitchFamily="2" charset="-122"/>
                <a:sym typeface="+mn-ea"/>
              </a:rPr>
              <a:t> </a:t>
            </a:r>
            <a:r>
              <a:rPr spc="120" dirty="0">
                <a:solidFill>
                  <a:srgbClr val="252525"/>
                </a:solidFill>
                <a:latin typeface="宋体" panose="02010600030101010101" pitchFamily="2" charset="-122"/>
                <a:cs typeface="宋体" panose="02010600030101010101" pitchFamily="2" charset="-122"/>
                <a:sym typeface="+mn-ea"/>
              </a:rPr>
              <a:t>12800，</a:t>
            </a:r>
            <a:r>
              <a:rPr dirty="0">
                <a:solidFill>
                  <a:srgbClr val="252525"/>
                </a:solidFill>
                <a:latin typeface="宋体" panose="02010600030101010101" pitchFamily="2" charset="-122"/>
                <a:cs typeface="宋体" panose="02010600030101010101" pitchFamily="2" charset="-122"/>
                <a:sym typeface="+mn-ea"/>
              </a:rPr>
              <a:t>其中</a:t>
            </a:r>
            <a:r>
              <a:rPr spc="-110" dirty="0">
                <a:solidFill>
                  <a:srgbClr val="252525"/>
                </a:solidFill>
                <a:latin typeface="宋体" panose="02010600030101010101" pitchFamily="2" charset="-122"/>
                <a:cs typeface="宋体" panose="02010600030101010101" pitchFamily="2" charset="-122"/>
                <a:sym typeface="+mn-ea"/>
              </a:rPr>
              <a:t>涉 </a:t>
            </a:r>
            <a:r>
              <a:rPr spc="-5" dirty="0">
                <a:solidFill>
                  <a:srgbClr val="252525"/>
                </a:solidFill>
                <a:latin typeface="宋体" panose="02010600030101010101" pitchFamily="2" charset="-122"/>
                <a:cs typeface="宋体" panose="02010600030101010101" pitchFamily="2" charset="-122"/>
                <a:sym typeface="+mn-ea"/>
              </a:rPr>
              <a:t>及人群包</a:t>
            </a:r>
            <a:r>
              <a:rPr spc="-110" dirty="0">
                <a:solidFill>
                  <a:srgbClr val="252525"/>
                </a:solidFill>
                <a:latin typeface="宋体" panose="02010600030101010101" pitchFamily="2" charset="-122"/>
                <a:cs typeface="宋体" panose="02010600030101010101" pitchFamily="2" charset="-122"/>
                <a:sym typeface="+mn-ea"/>
              </a:rPr>
              <a:t>括</a:t>
            </a:r>
            <a:r>
              <a:rPr spc="100" dirty="0">
                <a:solidFill>
                  <a:srgbClr val="252525"/>
                </a:solidFill>
                <a:latin typeface="宋体" panose="02010600030101010101" pitchFamily="2" charset="-122"/>
                <a:cs typeface="宋体" panose="02010600030101010101" pitchFamily="2" charset="-122"/>
                <a:sym typeface="+mn-ea"/>
              </a:rPr>
              <a:t> </a:t>
            </a:r>
            <a:r>
              <a:rPr spc="-310" dirty="0">
                <a:solidFill>
                  <a:srgbClr val="252525"/>
                </a:solidFill>
                <a:latin typeface="宋体" panose="02010600030101010101" pitchFamily="2" charset="-122"/>
                <a:cs typeface="宋体" panose="02010600030101010101" pitchFamily="2" charset="-122"/>
                <a:sym typeface="+mn-ea"/>
              </a:rPr>
              <a:t>1</a:t>
            </a:r>
            <a:r>
              <a:rPr spc="-10" dirty="0">
                <a:solidFill>
                  <a:srgbClr val="252525"/>
                </a:solidFill>
                <a:latin typeface="宋体" panose="02010600030101010101" pitchFamily="2" charset="-122"/>
                <a:cs typeface="宋体" panose="02010600030101010101" pitchFamily="2" charset="-122"/>
                <a:sym typeface="+mn-ea"/>
              </a:rPr>
              <a:t> </a:t>
            </a:r>
            <a:r>
              <a:rPr spc="-110" dirty="0">
                <a:solidFill>
                  <a:srgbClr val="252525"/>
                </a:solidFill>
                <a:latin typeface="宋体" panose="02010600030101010101" pitchFamily="2" charset="-122"/>
                <a:cs typeface="宋体" panose="02010600030101010101" pitchFamily="2" charset="-122"/>
                <a:sym typeface="+mn-ea"/>
              </a:rPr>
              <a:t>年</a:t>
            </a:r>
            <a:r>
              <a:rPr spc="105" dirty="0">
                <a:solidFill>
                  <a:srgbClr val="252525"/>
                </a:solidFill>
                <a:latin typeface="宋体" panose="02010600030101010101" pitchFamily="2" charset="-122"/>
                <a:cs typeface="宋体" panose="02010600030101010101" pitchFamily="2" charset="-122"/>
                <a:sym typeface="+mn-ea"/>
              </a:rPr>
              <a:t> </a:t>
            </a:r>
            <a:r>
              <a:rPr spc="-65" dirty="0">
                <a:solidFill>
                  <a:srgbClr val="252525"/>
                </a:solidFill>
                <a:latin typeface="宋体" panose="02010600030101010101" pitchFamily="2" charset="-122"/>
                <a:cs typeface="宋体" panose="02010600030101010101" pitchFamily="2" charset="-122"/>
                <a:sym typeface="+mn-ea"/>
              </a:rPr>
              <a:t>-5</a:t>
            </a:r>
            <a:r>
              <a:rPr spc="-10" dirty="0">
                <a:solidFill>
                  <a:srgbClr val="252525"/>
                </a:solidFill>
                <a:latin typeface="宋体" panose="02010600030101010101" pitchFamily="2" charset="-122"/>
                <a:cs typeface="宋体" panose="02010600030101010101" pitchFamily="2" charset="-122"/>
                <a:sym typeface="+mn-ea"/>
              </a:rPr>
              <a:t> </a:t>
            </a:r>
            <a:r>
              <a:rPr spc="-5" dirty="0">
                <a:solidFill>
                  <a:srgbClr val="252525"/>
                </a:solidFill>
                <a:latin typeface="宋体" panose="02010600030101010101" pitchFamily="2" charset="-122"/>
                <a:cs typeface="宋体" panose="02010600030101010101" pitchFamily="2" charset="-122"/>
                <a:sym typeface="+mn-ea"/>
              </a:rPr>
              <a:t>年从业者</a:t>
            </a:r>
            <a:r>
              <a:rPr spc="-110" dirty="0">
                <a:solidFill>
                  <a:srgbClr val="252525"/>
                </a:solidFill>
                <a:latin typeface="宋体" panose="02010600030101010101" pitchFamily="2" charset="-122"/>
                <a:cs typeface="宋体" panose="02010600030101010101" pitchFamily="2" charset="-122"/>
                <a:sym typeface="+mn-ea"/>
              </a:rPr>
              <a:t>及</a:t>
            </a:r>
            <a:r>
              <a:rPr spc="100" dirty="0">
                <a:solidFill>
                  <a:srgbClr val="252525"/>
                </a:solidFill>
                <a:latin typeface="宋体" panose="02010600030101010101" pitchFamily="2" charset="-122"/>
                <a:cs typeface="宋体" panose="02010600030101010101" pitchFamily="2" charset="-122"/>
                <a:sym typeface="+mn-ea"/>
              </a:rPr>
              <a:t> </a:t>
            </a:r>
            <a:r>
              <a:rPr spc="245" dirty="0">
                <a:solidFill>
                  <a:srgbClr val="252525"/>
                </a:solidFill>
                <a:latin typeface="宋体" panose="02010600030101010101" pitchFamily="2" charset="-122"/>
                <a:cs typeface="宋体" panose="02010600030101010101" pitchFamily="2" charset="-122"/>
                <a:sym typeface="+mn-ea"/>
              </a:rPr>
              <a:t>5</a:t>
            </a:r>
            <a:r>
              <a:rPr spc="-5" dirty="0">
                <a:solidFill>
                  <a:srgbClr val="252525"/>
                </a:solidFill>
                <a:latin typeface="宋体" panose="02010600030101010101" pitchFamily="2" charset="-122"/>
                <a:cs typeface="宋体" panose="02010600030101010101" pitchFamily="2" charset="-122"/>
                <a:sym typeface="+mn-ea"/>
              </a:rPr>
              <a:t> 年</a:t>
            </a:r>
            <a:r>
              <a:rPr dirty="0">
                <a:solidFill>
                  <a:srgbClr val="252525"/>
                </a:solidFill>
                <a:latin typeface="宋体" panose="02010600030101010101" pitchFamily="2" charset="-122"/>
                <a:cs typeface="宋体" panose="02010600030101010101" pitchFamily="2" charset="-122"/>
                <a:sym typeface="+mn-ea"/>
              </a:rPr>
              <a:t>以</a:t>
            </a:r>
            <a:r>
              <a:rPr spc="-5" dirty="0">
                <a:solidFill>
                  <a:srgbClr val="252525"/>
                </a:solidFill>
                <a:latin typeface="宋体" panose="02010600030101010101" pitchFamily="2" charset="-122"/>
                <a:cs typeface="宋体" panose="02010600030101010101" pitchFamily="2" charset="-122"/>
                <a:sym typeface="+mn-ea"/>
              </a:rPr>
              <a:t>上从业</a:t>
            </a:r>
            <a:r>
              <a:rPr spc="-110" dirty="0">
                <a:solidFill>
                  <a:srgbClr val="252525"/>
                </a:solidFill>
                <a:latin typeface="宋体" panose="02010600030101010101" pitchFamily="2" charset="-122"/>
                <a:cs typeface="宋体" panose="02010600030101010101" pitchFamily="2" charset="-122"/>
                <a:sym typeface="+mn-ea"/>
              </a:rPr>
              <a:t>者</a:t>
            </a:r>
            <a:endParaRPr>
              <a:latin typeface="宋体" panose="02010600030101010101" pitchFamily="2" charset="-122"/>
              <a:cs typeface="宋体" panose="02010600030101010101" pitchFamily="2" charset="-122"/>
            </a:endParaRPr>
          </a:p>
          <a:p>
            <a:pPr marL="12700">
              <a:lnSpc>
                <a:spcPct val="100000"/>
              </a:lnSpc>
              <a:spcBef>
                <a:spcPts val="640"/>
              </a:spcBef>
            </a:pPr>
            <a:endParaRPr lang="zh-CN" altLang="en-US" spc="-5" dirty="0">
              <a:solidFill>
                <a:srgbClr val="252525"/>
              </a:solidFill>
              <a:latin typeface="宋体" panose="02010600030101010101" pitchFamily="2" charset="-122"/>
              <a:cs typeface="宋体" panose="02010600030101010101" pitchFamily="2" charset="-122"/>
              <a:sym typeface="+mn-ea"/>
            </a:endParaRPr>
          </a:p>
          <a:p>
            <a:pPr marL="12700">
              <a:lnSpc>
                <a:spcPct val="100000"/>
              </a:lnSpc>
              <a:spcBef>
                <a:spcPts val="640"/>
              </a:spcBef>
            </a:pPr>
            <a:endParaRPr lang="zh-CN" altLang="en-US" spc="-5" dirty="0">
              <a:solidFill>
                <a:srgbClr val="252525"/>
              </a:solidFill>
              <a:latin typeface="宋体" panose="02010600030101010101" pitchFamily="2" charset="-122"/>
              <a:cs typeface="宋体" panose="02010600030101010101" pitchFamily="2" charset="-122"/>
              <a:sym typeface="+mn-ea"/>
            </a:endParaRPr>
          </a:p>
          <a:p>
            <a:pPr marL="12700">
              <a:lnSpc>
                <a:spcPct val="100000"/>
              </a:lnSpc>
              <a:spcBef>
                <a:spcPts val="640"/>
              </a:spcBef>
            </a:pPr>
            <a:r>
              <a:rPr spc="-5" dirty="0">
                <a:solidFill>
                  <a:srgbClr val="252525"/>
                </a:solidFill>
                <a:latin typeface="宋体" panose="02010600030101010101" pitchFamily="2" charset="-122"/>
                <a:cs typeface="宋体" panose="02010600030101010101" pitchFamily="2" charset="-122"/>
                <a:sym typeface="+mn-ea"/>
              </a:rPr>
              <a:t>我们的目</a:t>
            </a:r>
            <a:r>
              <a:rPr spc="-160" dirty="0">
                <a:solidFill>
                  <a:srgbClr val="252525"/>
                </a:solidFill>
                <a:latin typeface="宋体" panose="02010600030101010101" pitchFamily="2" charset="-122"/>
                <a:cs typeface="宋体" panose="02010600030101010101" pitchFamily="2" charset="-122"/>
                <a:sym typeface="+mn-ea"/>
              </a:rPr>
              <a:t>标</a:t>
            </a:r>
            <a:endParaRPr spc="-160" dirty="0">
              <a:solidFill>
                <a:srgbClr val="252525"/>
              </a:solidFill>
              <a:latin typeface="宋体" panose="02010600030101010101" pitchFamily="2" charset="-122"/>
              <a:cs typeface="宋体" panose="02010600030101010101" pitchFamily="2" charset="-122"/>
              <a:sym typeface="+mn-ea"/>
            </a:endParaRPr>
          </a:p>
          <a:p>
            <a:pPr marL="12700">
              <a:lnSpc>
                <a:spcPct val="100000"/>
              </a:lnSpc>
              <a:spcBef>
                <a:spcPts val="640"/>
              </a:spcBef>
            </a:pPr>
            <a:r>
              <a:rPr spc="-5" dirty="0">
                <a:solidFill>
                  <a:srgbClr val="252525"/>
                </a:solidFill>
                <a:latin typeface="宋体" panose="02010600030101010101" pitchFamily="2" charset="-122"/>
                <a:cs typeface="宋体" panose="02010600030101010101" pitchFamily="2" charset="-122"/>
                <a:sym typeface="+mn-ea"/>
              </a:rPr>
              <a:t>掌握</a:t>
            </a:r>
            <a:r>
              <a:rPr dirty="0">
                <a:solidFill>
                  <a:srgbClr val="252525"/>
                </a:solidFill>
                <a:latin typeface="宋体" panose="02010600030101010101" pitchFamily="2" charset="-122"/>
                <a:cs typeface="宋体" panose="02010600030101010101" pitchFamily="2" charset="-122"/>
                <a:sym typeface="+mn-ea"/>
              </a:rPr>
              <a:t>前</a:t>
            </a:r>
            <a:r>
              <a:rPr spc="-5" dirty="0">
                <a:solidFill>
                  <a:srgbClr val="252525"/>
                </a:solidFill>
                <a:latin typeface="宋体" panose="02010600030101010101" pitchFamily="2" charset="-122"/>
                <a:cs typeface="宋体" panose="02010600030101010101" pitchFamily="2" charset="-122"/>
                <a:sym typeface="+mn-ea"/>
              </a:rPr>
              <a:t>端开</a:t>
            </a:r>
            <a:r>
              <a:rPr spc="-110" dirty="0">
                <a:solidFill>
                  <a:srgbClr val="252525"/>
                </a:solidFill>
                <a:latin typeface="宋体" panose="02010600030101010101" pitchFamily="2" charset="-122"/>
                <a:cs typeface="宋体" panose="02010600030101010101" pitchFamily="2" charset="-122"/>
                <a:sym typeface="+mn-ea"/>
              </a:rPr>
              <a:t>发</a:t>
            </a:r>
            <a:r>
              <a:rPr spc="80" dirty="0">
                <a:solidFill>
                  <a:srgbClr val="252525"/>
                </a:solidFill>
                <a:latin typeface="宋体" panose="02010600030101010101" pitchFamily="2" charset="-122"/>
                <a:cs typeface="宋体" panose="02010600030101010101" pitchFamily="2" charset="-122"/>
                <a:sym typeface="+mn-ea"/>
              </a:rPr>
              <a:t> </a:t>
            </a:r>
            <a:r>
              <a:rPr spc="85" dirty="0">
                <a:solidFill>
                  <a:srgbClr val="252525"/>
                </a:solidFill>
                <a:latin typeface="宋体" panose="02010600030101010101" pitchFamily="2" charset="-122"/>
                <a:cs typeface="宋体" panose="02010600030101010101" pitchFamily="2" charset="-122"/>
                <a:sym typeface="+mn-ea"/>
              </a:rPr>
              <a:t>+</a:t>
            </a:r>
            <a:r>
              <a:rPr spc="-20" dirty="0">
                <a:solidFill>
                  <a:srgbClr val="252525"/>
                </a:solidFill>
                <a:latin typeface="宋体" panose="02010600030101010101" pitchFamily="2" charset="-122"/>
                <a:cs typeface="宋体" panose="02010600030101010101" pitchFamily="2" charset="-122"/>
                <a:sym typeface="+mn-ea"/>
              </a:rPr>
              <a:t> </a:t>
            </a:r>
            <a:r>
              <a:rPr spc="-5" dirty="0">
                <a:solidFill>
                  <a:srgbClr val="252525"/>
                </a:solidFill>
                <a:latin typeface="宋体" panose="02010600030101010101" pitchFamily="2" charset="-122"/>
                <a:cs typeface="宋体" panose="02010600030101010101" pitchFamily="2" charset="-122"/>
                <a:sym typeface="+mn-ea"/>
              </a:rPr>
              <a:t>移动端开发技</a:t>
            </a:r>
            <a:r>
              <a:rPr dirty="0">
                <a:solidFill>
                  <a:srgbClr val="252525"/>
                </a:solidFill>
                <a:latin typeface="宋体" panose="02010600030101010101" pitchFamily="2" charset="-122"/>
                <a:cs typeface="宋体" panose="02010600030101010101" pitchFamily="2" charset="-122"/>
                <a:sym typeface="+mn-ea"/>
              </a:rPr>
              <a:t>能</a:t>
            </a:r>
            <a:r>
              <a:rPr spc="-114"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有全局开发思维的架构</a:t>
            </a:r>
            <a:r>
              <a:rPr spc="5" dirty="0">
                <a:solidFill>
                  <a:srgbClr val="252525"/>
                </a:solidFill>
                <a:latin typeface="宋体" panose="02010600030101010101" pitchFamily="2" charset="-122"/>
                <a:cs typeface="宋体" panose="02010600030101010101" pitchFamily="2" charset="-122"/>
                <a:sym typeface="+mn-ea"/>
              </a:rPr>
              <a:t>师</a:t>
            </a:r>
            <a:endParaRPr lang="zh-CN" altLang="en-US"/>
          </a:p>
        </p:txBody>
      </p:sp>
      <p:grpSp>
        <p:nvGrpSpPr>
          <p:cNvPr id="5" name="组合 4"/>
          <p:cNvGrpSpPr/>
          <p:nvPr/>
        </p:nvGrpSpPr>
        <p:grpSpPr>
          <a:xfrm>
            <a:off x="6445341" y="6136734"/>
            <a:ext cx="3381829" cy="513566"/>
            <a:chOff x="5123542" y="5781822"/>
            <a:chExt cx="3381829" cy="513566"/>
          </a:xfrm>
        </p:grpSpPr>
        <p:sp>
          <p:nvSpPr>
            <p:cNvPr id="6" name="文本框 5"/>
            <p:cNvSpPr txBox="1"/>
            <p:nvPr/>
          </p:nvSpPr>
          <p:spPr>
            <a:xfrm>
              <a:off x="5123542" y="5781822"/>
              <a:ext cx="3381829" cy="387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1600">
                  <a:solidFill>
                    <a:schemeClr val="bg1"/>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solidFill>
                    <a:schemeClr val="tx1">
                      <a:lumMod val="65000"/>
                      <a:lumOff val="35000"/>
                    </a:schemeClr>
                  </a:solidFill>
                </a:rPr>
                <a:t>和我们一起开创大场面</a:t>
              </a:r>
              <a:endParaRPr lang="zh-CN" altLang="en-US" dirty="0">
                <a:solidFill>
                  <a:schemeClr val="tx1">
                    <a:lumMod val="65000"/>
                    <a:lumOff val="35000"/>
                  </a:schemeClr>
                </a:solidFill>
              </a:endParaRPr>
            </a:p>
          </p:txBody>
        </p:sp>
        <p:sp>
          <p:nvSpPr>
            <p:cNvPr id="7" name="文本框 6"/>
            <p:cNvSpPr txBox="1"/>
            <p:nvPr/>
          </p:nvSpPr>
          <p:spPr>
            <a:xfrm>
              <a:off x="5123542" y="6073789"/>
              <a:ext cx="3381829" cy="22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1600">
                  <a:solidFill>
                    <a:schemeClr val="bg1"/>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en-US" altLang="zh-CN" sz="700" dirty="0">
                  <a:solidFill>
                    <a:schemeClr val="accent3"/>
                  </a:solidFill>
                </a:rPr>
                <a:t>Be Part Of Something BIG</a:t>
              </a:r>
              <a:endParaRPr lang="zh-CN" altLang="en-US" sz="700" dirty="0">
                <a:solidFill>
                  <a:schemeClr val="accent3"/>
                </a:solidFill>
              </a:endParaRPr>
            </a:p>
          </p:txBody>
        </p:sp>
      </p:grpSp>
      <p:grpSp>
        <p:nvGrpSpPr>
          <p:cNvPr id="87" name="组合 86"/>
          <p:cNvGrpSpPr/>
          <p:nvPr/>
        </p:nvGrpSpPr>
        <p:grpSpPr>
          <a:xfrm>
            <a:off x="1156249" y="1550478"/>
            <a:ext cx="1752858" cy="2250828"/>
            <a:chOff x="5676900" y="2968626"/>
            <a:chExt cx="838200" cy="1076325"/>
          </a:xfrm>
        </p:grpSpPr>
        <p:sp>
          <p:nvSpPr>
            <p:cNvPr id="74" name="Freeform 23"/>
            <p:cNvSpPr/>
            <p:nvPr/>
          </p:nvSpPr>
          <p:spPr bwMode="auto">
            <a:xfrm>
              <a:off x="5676900" y="3671888"/>
              <a:ext cx="838200" cy="373063"/>
            </a:xfrm>
            <a:custGeom>
              <a:avLst/>
              <a:gdLst>
                <a:gd name="T0" fmla="*/ 196 w 196"/>
                <a:gd name="T1" fmla="*/ 87 h 87"/>
                <a:gd name="T2" fmla="*/ 0 w 196"/>
                <a:gd name="T3" fmla="*/ 87 h 87"/>
                <a:gd name="T4" fmla="*/ 98 w 196"/>
                <a:gd name="T5" fmla="*/ 0 h 87"/>
                <a:gd name="T6" fmla="*/ 196 w 196"/>
                <a:gd name="T7" fmla="*/ 87 h 87"/>
              </a:gdLst>
              <a:ahLst/>
              <a:cxnLst>
                <a:cxn ang="0">
                  <a:pos x="T0" y="T1"/>
                </a:cxn>
                <a:cxn ang="0">
                  <a:pos x="T2" y="T3"/>
                </a:cxn>
                <a:cxn ang="0">
                  <a:pos x="T4" y="T5"/>
                </a:cxn>
                <a:cxn ang="0">
                  <a:pos x="T6" y="T7"/>
                </a:cxn>
              </a:cxnLst>
              <a:rect l="0" t="0" r="r" b="b"/>
              <a:pathLst>
                <a:path w="196" h="87">
                  <a:moveTo>
                    <a:pt x="196" y="87"/>
                  </a:moveTo>
                  <a:cubicBezTo>
                    <a:pt x="0" y="87"/>
                    <a:pt x="0" y="87"/>
                    <a:pt x="0" y="87"/>
                  </a:cubicBezTo>
                  <a:cubicBezTo>
                    <a:pt x="6" y="38"/>
                    <a:pt x="47" y="0"/>
                    <a:pt x="98" y="0"/>
                  </a:cubicBezTo>
                  <a:cubicBezTo>
                    <a:pt x="149" y="0"/>
                    <a:pt x="191" y="38"/>
                    <a:pt x="196" y="87"/>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5" name="Freeform 24"/>
            <p:cNvSpPr/>
            <p:nvPr/>
          </p:nvSpPr>
          <p:spPr bwMode="auto">
            <a:xfrm>
              <a:off x="5676900" y="3671888"/>
              <a:ext cx="419100" cy="373063"/>
            </a:xfrm>
            <a:custGeom>
              <a:avLst/>
              <a:gdLst>
                <a:gd name="T0" fmla="*/ 98 w 98"/>
                <a:gd name="T1" fmla="*/ 87 h 87"/>
                <a:gd name="T2" fmla="*/ 0 w 98"/>
                <a:gd name="T3" fmla="*/ 87 h 87"/>
                <a:gd name="T4" fmla="*/ 98 w 98"/>
                <a:gd name="T5" fmla="*/ 0 h 87"/>
                <a:gd name="T6" fmla="*/ 98 w 98"/>
                <a:gd name="T7" fmla="*/ 87 h 87"/>
              </a:gdLst>
              <a:ahLst/>
              <a:cxnLst>
                <a:cxn ang="0">
                  <a:pos x="T0" y="T1"/>
                </a:cxn>
                <a:cxn ang="0">
                  <a:pos x="T2" y="T3"/>
                </a:cxn>
                <a:cxn ang="0">
                  <a:pos x="T4" y="T5"/>
                </a:cxn>
                <a:cxn ang="0">
                  <a:pos x="T6" y="T7"/>
                </a:cxn>
              </a:cxnLst>
              <a:rect l="0" t="0" r="r" b="b"/>
              <a:pathLst>
                <a:path w="98" h="87">
                  <a:moveTo>
                    <a:pt x="98" y="87"/>
                  </a:moveTo>
                  <a:cubicBezTo>
                    <a:pt x="0" y="87"/>
                    <a:pt x="0" y="87"/>
                    <a:pt x="0" y="87"/>
                  </a:cubicBezTo>
                  <a:cubicBezTo>
                    <a:pt x="6" y="38"/>
                    <a:pt x="47" y="0"/>
                    <a:pt x="98" y="0"/>
                  </a:cubicBezTo>
                  <a:lnTo>
                    <a:pt x="98" y="87"/>
                  </a:ln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6" name="Freeform 25"/>
            <p:cNvSpPr/>
            <p:nvPr/>
          </p:nvSpPr>
          <p:spPr bwMode="auto">
            <a:xfrm>
              <a:off x="5886450" y="2968626"/>
              <a:ext cx="423863" cy="385763"/>
            </a:xfrm>
            <a:custGeom>
              <a:avLst/>
              <a:gdLst>
                <a:gd name="T0" fmla="*/ 132 w 267"/>
                <a:gd name="T1" fmla="*/ 13 h 243"/>
                <a:gd name="T2" fmla="*/ 116 w 267"/>
                <a:gd name="T3" fmla="*/ 0 h 243"/>
                <a:gd name="T4" fmla="*/ 100 w 267"/>
                <a:gd name="T5" fmla="*/ 13 h 243"/>
                <a:gd name="T6" fmla="*/ 83 w 267"/>
                <a:gd name="T7" fmla="*/ 0 h 243"/>
                <a:gd name="T8" fmla="*/ 67 w 267"/>
                <a:gd name="T9" fmla="*/ 13 h 243"/>
                <a:gd name="T10" fmla="*/ 48 w 267"/>
                <a:gd name="T11" fmla="*/ 0 h 243"/>
                <a:gd name="T12" fmla="*/ 32 w 267"/>
                <a:gd name="T13" fmla="*/ 13 h 243"/>
                <a:gd name="T14" fmla="*/ 16 w 267"/>
                <a:gd name="T15" fmla="*/ 0 h 243"/>
                <a:gd name="T16" fmla="*/ 0 w 267"/>
                <a:gd name="T17" fmla="*/ 13 h 243"/>
                <a:gd name="T18" fmla="*/ 0 w 267"/>
                <a:gd name="T19" fmla="*/ 243 h 243"/>
                <a:gd name="T20" fmla="*/ 132 w 267"/>
                <a:gd name="T21" fmla="*/ 243 h 243"/>
                <a:gd name="T22" fmla="*/ 267 w 267"/>
                <a:gd name="T23" fmla="*/ 243 h 243"/>
                <a:gd name="T24" fmla="*/ 267 w 267"/>
                <a:gd name="T25" fmla="*/ 13 h 243"/>
                <a:gd name="T26" fmla="*/ 248 w 267"/>
                <a:gd name="T27" fmla="*/ 0 h 243"/>
                <a:gd name="T28" fmla="*/ 232 w 267"/>
                <a:gd name="T29" fmla="*/ 13 h 243"/>
                <a:gd name="T30" fmla="*/ 215 w 267"/>
                <a:gd name="T31" fmla="*/ 0 h 243"/>
                <a:gd name="T32" fmla="*/ 199 w 267"/>
                <a:gd name="T33" fmla="*/ 13 h 243"/>
                <a:gd name="T34" fmla="*/ 183 w 267"/>
                <a:gd name="T35" fmla="*/ 0 h 243"/>
                <a:gd name="T36" fmla="*/ 167 w 267"/>
                <a:gd name="T37" fmla="*/ 13 h 243"/>
                <a:gd name="T38" fmla="*/ 148 w 267"/>
                <a:gd name="T39" fmla="*/ 0 h 243"/>
                <a:gd name="T40" fmla="*/ 132 w 267"/>
                <a:gd name="T41" fmla="*/ 1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243">
                  <a:moveTo>
                    <a:pt x="132" y="13"/>
                  </a:moveTo>
                  <a:lnTo>
                    <a:pt x="116" y="0"/>
                  </a:lnTo>
                  <a:lnTo>
                    <a:pt x="100" y="13"/>
                  </a:lnTo>
                  <a:lnTo>
                    <a:pt x="83" y="0"/>
                  </a:lnTo>
                  <a:lnTo>
                    <a:pt x="67" y="13"/>
                  </a:lnTo>
                  <a:lnTo>
                    <a:pt x="48" y="0"/>
                  </a:lnTo>
                  <a:lnTo>
                    <a:pt x="32" y="13"/>
                  </a:lnTo>
                  <a:lnTo>
                    <a:pt x="16" y="0"/>
                  </a:lnTo>
                  <a:lnTo>
                    <a:pt x="0" y="13"/>
                  </a:lnTo>
                  <a:lnTo>
                    <a:pt x="0" y="243"/>
                  </a:lnTo>
                  <a:lnTo>
                    <a:pt x="132" y="243"/>
                  </a:lnTo>
                  <a:lnTo>
                    <a:pt x="267" y="243"/>
                  </a:lnTo>
                  <a:lnTo>
                    <a:pt x="267" y="13"/>
                  </a:lnTo>
                  <a:lnTo>
                    <a:pt x="248" y="0"/>
                  </a:lnTo>
                  <a:lnTo>
                    <a:pt x="232" y="13"/>
                  </a:lnTo>
                  <a:lnTo>
                    <a:pt x="215" y="0"/>
                  </a:lnTo>
                  <a:lnTo>
                    <a:pt x="199" y="13"/>
                  </a:lnTo>
                  <a:lnTo>
                    <a:pt x="183" y="0"/>
                  </a:lnTo>
                  <a:lnTo>
                    <a:pt x="167" y="13"/>
                  </a:lnTo>
                  <a:lnTo>
                    <a:pt x="148" y="0"/>
                  </a:lnTo>
                  <a:lnTo>
                    <a:pt x="132" y="13"/>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7" name="Freeform 26"/>
            <p:cNvSpPr/>
            <p:nvPr/>
          </p:nvSpPr>
          <p:spPr bwMode="auto">
            <a:xfrm>
              <a:off x="5886450" y="2968626"/>
              <a:ext cx="209550" cy="385763"/>
            </a:xfrm>
            <a:custGeom>
              <a:avLst/>
              <a:gdLst>
                <a:gd name="T0" fmla="*/ 132 w 132"/>
                <a:gd name="T1" fmla="*/ 13 h 243"/>
                <a:gd name="T2" fmla="*/ 116 w 132"/>
                <a:gd name="T3" fmla="*/ 0 h 243"/>
                <a:gd name="T4" fmla="*/ 100 w 132"/>
                <a:gd name="T5" fmla="*/ 13 h 243"/>
                <a:gd name="T6" fmla="*/ 83 w 132"/>
                <a:gd name="T7" fmla="*/ 0 h 243"/>
                <a:gd name="T8" fmla="*/ 67 w 132"/>
                <a:gd name="T9" fmla="*/ 13 h 243"/>
                <a:gd name="T10" fmla="*/ 48 w 132"/>
                <a:gd name="T11" fmla="*/ 0 h 243"/>
                <a:gd name="T12" fmla="*/ 32 w 132"/>
                <a:gd name="T13" fmla="*/ 13 h 243"/>
                <a:gd name="T14" fmla="*/ 16 w 132"/>
                <a:gd name="T15" fmla="*/ 0 h 243"/>
                <a:gd name="T16" fmla="*/ 0 w 132"/>
                <a:gd name="T17" fmla="*/ 13 h 243"/>
                <a:gd name="T18" fmla="*/ 0 w 132"/>
                <a:gd name="T19" fmla="*/ 243 h 243"/>
                <a:gd name="T20" fmla="*/ 132 w 132"/>
                <a:gd name="T21" fmla="*/ 243 h 243"/>
                <a:gd name="T22" fmla="*/ 132 w 132"/>
                <a:gd name="T23" fmla="*/ 1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2" h="243">
                  <a:moveTo>
                    <a:pt x="132" y="13"/>
                  </a:moveTo>
                  <a:lnTo>
                    <a:pt x="116" y="0"/>
                  </a:lnTo>
                  <a:lnTo>
                    <a:pt x="100" y="13"/>
                  </a:lnTo>
                  <a:lnTo>
                    <a:pt x="83" y="0"/>
                  </a:lnTo>
                  <a:lnTo>
                    <a:pt x="67" y="13"/>
                  </a:lnTo>
                  <a:lnTo>
                    <a:pt x="48" y="0"/>
                  </a:lnTo>
                  <a:lnTo>
                    <a:pt x="32" y="13"/>
                  </a:lnTo>
                  <a:lnTo>
                    <a:pt x="16" y="0"/>
                  </a:lnTo>
                  <a:lnTo>
                    <a:pt x="0" y="13"/>
                  </a:lnTo>
                  <a:lnTo>
                    <a:pt x="0" y="243"/>
                  </a:lnTo>
                  <a:lnTo>
                    <a:pt x="132" y="243"/>
                  </a:lnTo>
                  <a:lnTo>
                    <a:pt x="132" y="13"/>
                  </a:ln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8" name="Freeform 27"/>
            <p:cNvSpPr/>
            <p:nvPr/>
          </p:nvSpPr>
          <p:spPr bwMode="auto">
            <a:xfrm>
              <a:off x="6027738" y="3563938"/>
              <a:ext cx="68263" cy="244475"/>
            </a:xfrm>
            <a:custGeom>
              <a:avLst/>
              <a:gdLst>
                <a:gd name="T0" fmla="*/ 0 w 16"/>
                <a:gd name="T1" fmla="*/ 0 h 57"/>
                <a:gd name="T2" fmla="*/ 16 w 16"/>
                <a:gd name="T3" fmla="*/ 0 h 57"/>
                <a:gd name="T4" fmla="*/ 16 w 16"/>
                <a:gd name="T5" fmla="*/ 24 h 57"/>
                <a:gd name="T6" fmla="*/ 16 w 16"/>
                <a:gd name="T7" fmla="*/ 28 h 57"/>
                <a:gd name="T8" fmla="*/ 16 w 16"/>
                <a:gd name="T9" fmla="*/ 41 h 57"/>
                <a:gd name="T10" fmla="*/ 16 w 16"/>
                <a:gd name="T11" fmla="*/ 57 h 57"/>
                <a:gd name="T12" fmla="*/ 0 w 16"/>
                <a:gd name="T13" fmla="*/ 41 h 57"/>
                <a:gd name="T14" fmla="*/ 0 w 16"/>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57">
                  <a:moveTo>
                    <a:pt x="0" y="0"/>
                  </a:moveTo>
                  <a:cubicBezTo>
                    <a:pt x="16" y="0"/>
                    <a:pt x="16" y="0"/>
                    <a:pt x="16" y="0"/>
                  </a:cubicBezTo>
                  <a:cubicBezTo>
                    <a:pt x="16" y="24"/>
                    <a:pt x="16" y="24"/>
                    <a:pt x="16" y="24"/>
                  </a:cubicBezTo>
                  <a:cubicBezTo>
                    <a:pt x="16" y="28"/>
                    <a:pt x="16" y="28"/>
                    <a:pt x="16" y="28"/>
                  </a:cubicBezTo>
                  <a:cubicBezTo>
                    <a:pt x="16" y="41"/>
                    <a:pt x="16" y="41"/>
                    <a:pt x="16" y="41"/>
                  </a:cubicBezTo>
                  <a:cubicBezTo>
                    <a:pt x="16" y="57"/>
                    <a:pt x="16" y="57"/>
                    <a:pt x="16" y="57"/>
                  </a:cubicBezTo>
                  <a:cubicBezTo>
                    <a:pt x="7" y="57"/>
                    <a:pt x="0" y="50"/>
                    <a:pt x="0" y="41"/>
                  </a:cubicBezTo>
                  <a:lnTo>
                    <a:pt x="0" y="0"/>
                  </a:lnTo>
                  <a:close/>
                </a:path>
              </a:pathLst>
            </a:custGeom>
            <a:solidFill>
              <a:srgbClr val="E086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79" name="Freeform 28"/>
            <p:cNvSpPr/>
            <p:nvPr/>
          </p:nvSpPr>
          <p:spPr bwMode="auto">
            <a:xfrm>
              <a:off x="6096000" y="3563938"/>
              <a:ext cx="73025" cy="244475"/>
            </a:xfrm>
            <a:custGeom>
              <a:avLst/>
              <a:gdLst>
                <a:gd name="T0" fmla="*/ 0 w 17"/>
                <a:gd name="T1" fmla="*/ 41 h 57"/>
                <a:gd name="T2" fmla="*/ 0 w 17"/>
                <a:gd name="T3" fmla="*/ 57 h 57"/>
                <a:gd name="T4" fmla="*/ 17 w 17"/>
                <a:gd name="T5" fmla="*/ 41 h 57"/>
                <a:gd name="T6" fmla="*/ 17 w 17"/>
                <a:gd name="T7" fmla="*/ 0 h 57"/>
                <a:gd name="T8" fmla="*/ 0 w 17"/>
                <a:gd name="T9" fmla="*/ 0 h 57"/>
                <a:gd name="T10" fmla="*/ 0 w 17"/>
                <a:gd name="T11" fmla="*/ 24 h 57"/>
                <a:gd name="T12" fmla="*/ 0 w 17"/>
                <a:gd name="T13" fmla="*/ 41 h 57"/>
              </a:gdLst>
              <a:ahLst/>
              <a:cxnLst>
                <a:cxn ang="0">
                  <a:pos x="T0" y="T1"/>
                </a:cxn>
                <a:cxn ang="0">
                  <a:pos x="T2" y="T3"/>
                </a:cxn>
                <a:cxn ang="0">
                  <a:pos x="T4" y="T5"/>
                </a:cxn>
                <a:cxn ang="0">
                  <a:pos x="T6" y="T7"/>
                </a:cxn>
                <a:cxn ang="0">
                  <a:pos x="T8" y="T9"/>
                </a:cxn>
                <a:cxn ang="0">
                  <a:pos x="T10" y="T11"/>
                </a:cxn>
                <a:cxn ang="0">
                  <a:pos x="T12" y="T13"/>
                </a:cxn>
              </a:cxnLst>
              <a:rect l="0" t="0" r="r" b="b"/>
              <a:pathLst>
                <a:path w="17" h="57">
                  <a:moveTo>
                    <a:pt x="0" y="41"/>
                  </a:moveTo>
                  <a:cubicBezTo>
                    <a:pt x="0" y="57"/>
                    <a:pt x="0" y="57"/>
                    <a:pt x="0" y="57"/>
                  </a:cubicBezTo>
                  <a:cubicBezTo>
                    <a:pt x="9" y="57"/>
                    <a:pt x="17" y="50"/>
                    <a:pt x="17" y="41"/>
                  </a:cubicBezTo>
                  <a:cubicBezTo>
                    <a:pt x="17" y="0"/>
                    <a:pt x="17" y="0"/>
                    <a:pt x="17" y="0"/>
                  </a:cubicBezTo>
                  <a:cubicBezTo>
                    <a:pt x="0" y="0"/>
                    <a:pt x="0" y="0"/>
                    <a:pt x="0" y="0"/>
                  </a:cubicBezTo>
                  <a:cubicBezTo>
                    <a:pt x="0" y="24"/>
                    <a:pt x="0" y="24"/>
                    <a:pt x="0" y="24"/>
                  </a:cubicBezTo>
                  <a:lnTo>
                    <a:pt x="0" y="41"/>
                  </a:lnTo>
                  <a:close/>
                </a:path>
              </a:pathLst>
            </a:custGeom>
            <a:solidFill>
              <a:srgbClr val="FDA5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80" name="Oval 29"/>
            <p:cNvSpPr>
              <a:spLocks noChangeArrowheads="1"/>
            </p:cNvSpPr>
            <p:nvPr/>
          </p:nvSpPr>
          <p:spPr bwMode="auto">
            <a:xfrm>
              <a:off x="5864225" y="3314701"/>
              <a:ext cx="82550" cy="82550"/>
            </a:xfrm>
            <a:prstGeom prst="ellipse">
              <a:avLst/>
            </a:pr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81" name="Oval 30"/>
            <p:cNvSpPr>
              <a:spLocks noChangeArrowheads="1"/>
            </p:cNvSpPr>
            <p:nvPr/>
          </p:nvSpPr>
          <p:spPr bwMode="auto">
            <a:xfrm>
              <a:off x="6245225" y="3314701"/>
              <a:ext cx="85725" cy="82550"/>
            </a:xfrm>
            <a:prstGeom prst="ellipse">
              <a:avLst/>
            </a:pr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82" name="Freeform 31"/>
            <p:cNvSpPr/>
            <p:nvPr/>
          </p:nvSpPr>
          <p:spPr bwMode="auto">
            <a:xfrm>
              <a:off x="5813425" y="3087688"/>
              <a:ext cx="568325" cy="536575"/>
            </a:xfrm>
            <a:custGeom>
              <a:avLst/>
              <a:gdLst>
                <a:gd name="T0" fmla="*/ 66 w 133"/>
                <a:gd name="T1" fmla="*/ 0 h 125"/>
                <a:gd name="T2" fmla="*/ 66 w 133"/>
                <a:gd name="T3" fmla="*/ 125 h 125"/>
                <a:gd name="T4" fmla="*/ 66 w 133"/>
                <a:gd name="T5" fmla="*/ 0 h 125"/>
              </a:gdLst>
              <a:ahLst/>
              <a:cxnLst>
                <a:cxn ang="0">
                  <a:pos x="T0" y="T1"/>
                </a:cxn>
                <a:cxn ang="0">
                  <a:pos x="T2" y="T3"/>
                </a:cxn>
                <a:cxn ang="0">
                  <a:pos x="T4" y="T5"/>
                </a:cxn>
              </a:cxnLst>
              <a:rect l="0" t="0" r="r" b="b"/>
              <a:pathLst>
                <a:path w="133" h="125">
                  <a:moveTo>
                    <a:pt x="66" y="0"/>
                  </a:moveTo>
                  <a:cubicBezTo>
                    <a:pt x="133" y="0"/>
                    <a:pt x="119" y="125"/>
                    <a:pt x="66" y="125"/>
                  </a:cubicBezTo>
                  <a:cubicBezTo>
                    <a:pt x="14" y="125"/>
                    <a:pt x="0" y="0"/>
                    <a:pt x="66" y="0"/>
                  </a:cubicBezTo>
                  <a:close/>
                </a:path>
              </a:pathLst>
            </a:cu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83" name="Freeform 32"/>
            <p:cNvSpPr/>
            <p:nvPr/>
          </p:nvSpPr>
          <p:spPr bwMode="auto">
            <a:xfrm>
              <a:off x="5813425" y="3087688"/>
              <a:ext cx="315913" cy="536575"/>
            </a:xfrm>
            <a:custGeom>
              <a:avLst/>
              <a:gdLst>
                <a:gd name="T0" fmla="*/ 66 w 74"/>
                <a:gd name="T1" fmla="*/ 125 h 125"/>
                <a:gd name="T2" fmla="*/ 66 w 74"/>
                <a:gd name="T3" fmla="*/ 0 h 125"/>
                <a:gd name="T4" fmla="*/ 66 w 74"/>
                <a:gd name="T5" fmla="*/ 68 h 125"/>
                <a:gd name="T6" fmla="*/ 74 w 74"/>
                <a:gd name="T7" fmla="*/ 73 h 125"/>
                <a:gd name="T8" fmla="*/ 66 w 74"/>
                <a:gd name="T9" fmla="*/ 79 h 125"/>
                <a:gd name="T10" fmla="*/ 66 w 74"/>
                <a:gd name="T11" fmla="*/ 125 h 125"/>
              </a:gdLst>
              <a:ahLst/>
              <a:cxnLst>
                <a:cxn ang="0">
                  <a:pos x="T0" y="T1"/>
                </a:cxn>
                <a:cxn ang="0">
                  <a:pos x="T2" y="T3"/>
                </a:cxn>
                <a:cxn ang="0">
                  <a:pos x="T4" y="T5"/>
                </a:cxn>
                <a:cxn ang="0">
                  <a:pos x="T6" y="T7"/>
                </a:cxn>
                <a:cxn ang="0">
                  <a:pos x="T8" y="T9"/>
                </a:cxn>
                <a:cxn ang="0">
                  <a:pos x="T10" y="T11"/>
                </a:cxn>
              </a:cxnLst>
              <a:rect l="0" t="0" r="r" b="b"/>
              <a:pathLst>
                <a:path w="74" h="125">
                  <a:moveTo>
                    <a:pt x="66" y="125"/>
                  </a:moveTo>
                  <a:cubicBezTo>
                    <a:pt x="14" y="125"/>
                    <a:pt x="0" y="0"/>
                    <a:pt x="66" y="0"/>
                  </a:cubicBezTo>
                  <a:cubicBezTo>
                    <a:pt x="66" y="68"/>
                    <a:pt x="66" y="68"/>
                    <a:pt x="66" y="68"/>
                  </a:cubicBezTo>
                  <a:cubicBezTo>
                    <a:pt x="71" y="68"/>
                    <a:pt x="74" y="70"/>
                    <a:pt x="74" y="73"/>
                  </a:cubicBezTo>
                  <a:cubicBezTo>
                    <a:pt x="74" y="77"/>
                    <a:pt x="71" y="79"/>
                    <a:pt x="66" y="79"/>
                  </a:cubicBezTo>
                  <a:lnTo>
                    <a:pt x="66" y="125"/>
                  </a:lnTo>
                  <a:close/>
                </a:path>
              </a:pathLst>
            </a:custGeom>
            <a:solidFill>
              <a:srgbClr val="FDA5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84" name="Freeform 33"/>
            <p:cNvSpPr/>
            <p:nvPr/>
          </p:nvSpPr>
          <p:spPr bwMode="auto">
            <a:xfrm>
              <a:off x="6010275" y="3473451"/>
              <a:ext cx="176213" cy="69850"/>
            </a:xfrm>
            <a:custGeom>
              <a:avLst/>
              <a:gdLst>
                <a:gd name="T0" fmla="*/ 41 w 41"/>
                <a:gd name="T1" fmla="*/ 0 h 16"/>
                <a:gd name="T2" fmla="*/ 20 w 41"/>
                <a:gd name="T3" fmla="*/ 16 h 16"/>
                <a:gd name="T4" fmla="*/ 0 w 41"/>
                <a:gd name="T5" fmla="*/ 0 h 16"/>
                <a:gd name="T6" fmla="*/ 41 w 41"/>
                <a:gd name="T7" fmla="*/ 0 h 16"/>
              </a:gdLst>
              <a:ahLst/>
              <a:cxnLst>
                <a:cxn ang="0">
                  <a:pos x="T0" y="T1"/>
                </a:cxn>
                <a:cxn ang="0">
                  <a:pos x="T2" y="T3"/>
                </a:cxn>
                <a:cxn ang="0">
                  <a:pos x="T4" y="T5"/>
                </a:cxn>
                <a:cxn ang="0">
                  <a:pos x="T6" y="T7"/>
                </a:cxn>
              </a:cxnLst>
              <a:rect l="0" t="0" r="r" b="b"/>
              <a:pathLst>
                <a:path w="41" h="16">
                  <a:moveTo>
                    <a:pt x="41" y="0"/>
                  </a:moveTo>
                  <a:cubicBezTo>
                    <a:pt x="38" y="9"/>
                    <a:pt x="30" y="16"/>
                    <a:pt x="20" y="16"/>
                  </a:cubicBezTo>
                  <a:cubicBezTo>
                    <a:pt x="11" y="16"/>
                    <a:pt x="3" y="9"/>
                    <a:pt x="0" y="0"/>
                  </a:cubicBez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85" name="Freeform 34"/>
            <p:cNvSpPr/>
            <p:nvPr/>
          </p:nvSpPr>
          <p:spPr bwMode="auto">
            <a:xfrm>
              <a:off x="5903913" y="2968626"/>
              <a:ext cx="388938" cy="385763"/>
            </a:xfrm>
            <a:custGeom>
              <a:avLst/>
              <a:gdLst>
                <a:gd name="T0" fmla="*/ 1 w 91"/>
                <a:gd name="T1" fmla="*/ 90 h 90"/>
                <a:gd name="T2" fmla="*/ 4 w 91"/>
                <a:gd name="T3" fmla="*/ 53 h 90"/>
                <a:gd name="T4" fmla="*/ 87 w 91"/>
                <a:gd name="T5" fmla="*/ 53 h 90"/>
                <a:gd name="T6" fmla="*/ 90 w 91"/>
                <a:gd name="T7" fmla="*/ 90 h 90"/>
                <a:gd name="T8" fmla="*/ 83 w 91"/>
                <a:gd name="T9" fmla="*/ 90 h 90"/>
                <a:gd name="T10" fmla="*/ 83 w 91"/>
                <a:gd name="T11" fmla="*/ 55 h 90"/>
                <a:gd name="T12" fmla="*/ 52 w 91"/>
                <a:gd name="T13" fmla="*/ 64 h 90"/>
                <a:gd name="T14" fmla="*/ 59 w 91"/>
                <a:gd name="T15" fmla="*/ 44 h 90"/>
                <a:gd name="T16" fmla="*/ 19 w 91"/>
                <a:gd name="T17" fmla="*/ 65 h 90"/>
                <a:gd name="T18" fmla="*/ 8 w 91"/>
                <a:gd name="T19" fmla="*/ 54 h 90"/>
                <a:gd name="T20" fmla="*/ 8 w 91"/>
                <a:gd name="T21" fmla="*/ 90 h 90"/>
                <a:gd name="T22" fmla="*/ 1 w 91"/>
                <a:gd name="T2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90">
                  <a:moveTo>
                    <a:pt x="1" y="90"/>
                  </a:moveTo>
                  <a:cubicBezTo>
                    <a:pt x="0" y="76"/>
                    <a:pt x="0" y="62"/>
                    <a:pt x="4" y="53"/>
                  </a:cubicBezTo>
                  <a:cubicBezTo>
                    <a:pt x="2" y="0"/>
                    <a:pt x="88" y="0"/>
                    <a:pt x="87" y="53"/>
                  </a:cubicBezTo>
                  <a:cubicBezTo>
                    <a:pt x="90" y="62"/>
                    <a:pt x="91" y="76"/>
                    <a:pt x="90" y="90"/>
                  </a:cubicBezTo>
                  <a:cubicBezTo>
                    <a:pt x="83" y="90"/>
                    <a:pt x="83" y="90"/>
                    <a:pt x="83" y="90"/>
                  </a:cubicBezTo>
                  <a:cubicBezTo>
                    <a:pt x="83" y="74"/>
                    <a:pt x="83" y="65"/>
                    <a:pt x="83" y="55"/>
                  </a:cubicBezTo>
                  <a:cubicBezTo>
                    <a:pt x="73" y="61"/>
                    <a:pt x="63" y="64"/>
                    <a:pt x="52" y="64"/>
                  </a:cubicBezTo>
                  <a:cubicBezTo>
                    <a:pt x="56" y="58"/>
                    <a:pt x="60" y="52"/>
                    <a:pt x="59" y="44"/>
                  </a:cubicBezTo>
                  <a:cubicBezTo>
                    <a:pt x="49" y="57"/>
                    <a:pt x="35" y="62"/>
                    <a:pt x="19" y="65"/>
                  </a:cubicBezTo>
                  <a:cubicBezTo>
                    <a:pt x="17" y="60"/>
                    <a:pt x="14" y="56"/>
                    <a:pt x="8" y="54"/>
                  </a:cubicBezTo>
                  <a:cubicBezTo>
                    <a:pt x="8" y="64"/>
                    <a:pt x="8" y="73"/>
                    <a:pt x="8" y="90"/>
                  </a:cubicBezTo>
                  <a:lnTo>
                    <a:pt x="1" y="90"/>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86" name="Freeform 35"/>
            <p:cNvSpPr/>
            <p:nvPr/>
          </p:nvSpPr>
          <p:spPr bwMode="auto">
            <a:xfrm>
              <a:off x="5903913" y="3024188"/>
              <a:ext cx="192088" cy="330200"/>
            </a:xfrm>
            <a:custGeom>
              <a:avLst/>
              <a:gdLst>
                <a:gd name="T0" fmla="*/ 1 w 45"/>
                <a:gd name="T1" fmla="*/ 77 h 77"/>
                <a:gd name="T2" fmla="*/ 4 w 45"/>
                <a:gd name="T3" fmla="*/ 40 h 77"/>
                <a:gd name="T4" fmla="*/ 45 w 45"/>
                <a:gd name="T5" fmla="*/ 0 h 77"/>
                <a:gd name="T6" fmla="*/ 45 w 45"/>
                <a:gd name="T7" fmla="*/ 43 h 77"/>
                <a:gd name="T8" fmla="*/ 19 w 45"/>
                <a:gd name="T9" fmla="*/ 52 h 77"/>
                <a:gd name="T10" fmla="*/ 8 w 45"/>
                <a:gd name="T11" fmla="*/ 41 h 77"/>
                <a:gd name="T12" fmla="*/ 8 w 45"/>
                <a:gd name="T13" fmla="*/ 77 h 77"/>
                <a:gd name="T14" fmla="*/ 1 w 45"/>
                <a:gd name="T15" fmla="*/ 77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77">
                  <a:moveTo>
                    <a:pt x="1" y="77"/>
                  </a:moveTo>
                  <a:cubicBezTo>
                    <a:pt x="0" y="63"/>
                    <a:pt x="0" y="49"/>
                    <a:pt x="4" y="40"/>
                  </a:cubicBezTo>
                  <a:cubicBezTo>
                    <a:pt x="3" y="13"/>
                    <a:pt x="24" y="0"/>
                    <a:pt x="45" y="0"/>
                  </a:cubicBezTo>
                  <a:cubicBezTo>
                    <a:pt x="45" y="43"/>
                    <a:pt x="45" y="43"/>
                    <a:pt x="45" y="43"/>
                  </a:cubicBezTo>
                  <a:cubicBezTo>
                    <a:pt x="37" y="48"/>
                    <a:pt x="29" y="50"/>
                    <a:pt x="19" y="52"/>
                  </a:cubicBezTo>
                  <a:cubicBezTo>
                    <a:pt x="17" y="47"/>
                    <a:pt x="14" y="43"/>
                    <a:pt x="8" y="41"/>
                  </a:cubicBezTo>
                  <a:cubicBezTo>
                    <a:pt x="8" y="51"/>
                    <a:pt x="8" y="60"/>
                    <a:pt x="8" y="77"/>
                  </a:cubicBezTo>
                  <a:lnTo>
                    <a:pt x="1" y="77"/>
                  </a:ln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grpSp>
      <p:sp>
        <p:nvSpPr>
          <p:cNvPr id="90" name="文本框 89"/>
          <p:cNvSpPr txBox="1"/>
          <p:nvPr/>
        </p:nvSpPr>
        <p:spPr>
          <a:xfrm>
            <a:off x="887730" y="3883660"/>
            <a:ext cx="2299335" cy="460375"/>
          </a:xfrm>
          <a:prstGeom prst="rect">
            <a:avLst/>
          </a:prstGeom>
          <a:noFill/>
        </p:spPr>
        <p:txBody>
          <a:bodyPr wrap="square" rtlCol="0">
            <a:spAutoFit/>
          </a:bodyPr>
          <a:lstStyle>
            <a:defPPr>
              <a:defRPr lang="zh-CN"/>
            </a:defPPr>
            <a:lvl1pPr algn="dist">
              <a:defRPr sz="4400">
                <a:solidFill>
                  <a:srgbClr val="336E7B"/>
                </a:solidFill>
                <a:latin typeface="时尚中黑简体" panose="01010104010101010101" pitchFamily="2" charset="-122"/>
                <a:ea typeface="时尚中黑简体" panose="01010104010101010101" pitchFamily="2" charset="-122"/>
              </a:defRPr>
            </a:lvl1pPr>
          </a:lstStyle>
          <a:p>
            <a:pPr algn="ctr"/>
            <a:r>
              <a:rPr lang="en-US" altLang="zh-CN" sz="2400" dirty="0"/>
              <a:t>H5</a:t>
            </a:r>
            <a:r>
              <a:rPr lang="zh-CN" altLang="en-US" sz="2400" dirty="0"/>
              <a:t>全栈工程师</a:t>
            </a:r>
            <a:endParaRPr lang="zh-CN" altLang="en-US" sz="2400" dirty="0"/>
          </a:p>
        </p:txBody>
      </p:sp>
      <p:sp>
        <p:nvSpPr>
          <p:cNvPr id="92" name="文本框 91"/>
          <p:cNvSpPr txBox="1"/>
          <p:nvPr/>
        </p:nvSpPr>
        <p:spPr>
          <a:xfrm>
            <a:off x="460679" y="4688174"/>
            <a:ext cx="3001758" cy="1170305"/>
          </a:xfrm>
          <a:prstGeom prst="rect">
            <a:avLst/>
          </a:prstGeom>
          <a:noFill/>
        </p:spPr>
        <p:txBody>
          <a:bodyPr wrap="square" rtlCol="0">
            <a:spAutoFit/>
          </a:bodyPr>
          <a:lstStyle/>
          <a:p>
            <a:pPr algn="ctr">
              <a:lnSpc>
                <a:spcPct val="130000"/>
              </a:lnSpc>
            </a:pPr>
            <a:r>
              <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rPr>
              <a:t>掌握前端开发</a:t>
            </a:r>
            <a:r>
              <a:rPr lang="en-US" altLang="zh-CN" dirty="0">
                <a:solidFill>
                  <a:schemeClr val="tx1">
                    <a:lumMod val="75000"/>
                    <a:lumOff val="25000"/>
                  </a:schemeClr>
                </a:solidFill>
                <a:latin typeface="方正正黑简体" panose="02000000000000000000" pitchFamily="2" charset="-122"/>
                <a:ea typeface="方正正黑简体" panose="02000000000000000000" pitchFamily="2" charset="-122"/>
              </a:rPr>
              <a:t>+</a:t>
            </a:r>
            <a:r>
              <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rPr>
              <a:t>移动端开发技能；有全局开发思维的架构师</a:t>
            </a:r>
            <a:endPar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矩形 106"/>
          <p:cNvSpPr/>
          <p:nvPr/>
        </p:nvSpPr>
        <p:spPr>
          <a:xfrm>
            <a:off x="4079875" y="0"/>
            <a:ext cx="8112125"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2700">
              <a:lnSpc>
                <a:spcPct val="100000"/>
              </a:lnSpc>
              <a:spcBef>
                <a:spcPts val="640"/>
              </a:spcBef>
            </a:pPr>
            <a:r>
              <a:rPr spc="-5" dirty="0">
                <a:solidFill>
                  <a:srgbClr val="252525"/>
                </a:solidFill>
                <a:latin typeface="宋体" panose="02010600030101010101" pitchFamily="2" charset="-122"/>
                <a:cs typeface="宋体" panose="02010600030101010101" pitchFamily="2" charset="-122"/>
                <a:sym typeface="+mn-ea"/>
              </a:rPr>
              <a:t>职位</a:t>
            </a:r>
            <a:r>
              <a:rPr dirty="0">
                <a:solidFill>
                  <a:srgbClr val="252525"/>
                </a:solidFill>
                <a:latin typeface="宋体" panose="02010600030101010101" pitchFamily="2" charset="-122"/>
                <a:cs typeface="宋体" panose="02010600030101010101" pitchFamily="2" charset="-122"/>
                <a:sym typeface="+mn-ea"/>
              </a:rPr>
              <a:t>前</a:t>
            </a:r>
            <a:r>
              <a:rPr spc="-160" dirty="0">
                <a:solidFill>
                  <a:srgbClr val="252525"/>
                </a:solidFill>
                <a:latin typeface="宋体" panose="02010600030101010101" pitchFamily="2" charset="-122"/>
                <a:cs typeface="宋体" panose="02010600030101010101" pitchFamily="2" charset="-122"/>
                <a:sym typeface="+mn-ea"/>
              </a:rPr>
              <a:t>景</a:t>
            </a:r>
            <a:endParaRPr>
              <a:latin typeface="宋体" panose="02010600030101010101" pitchFamily="2" charset="-122"/>
              <a:cs typeface="宋体" panose="02010600030101010101" pitchFamily="2" charset="-122"/>
            </a:endParaRPr>
          </a:p>
          <a:p>
            <a:pPr marL="12700" marR="5080" algn="just">
              <a:lnSpc>
                <a:spcPct val="100000"/>
              </a:lnSpc>
              <a:spcBef>
                <a:spcPts val="380"/>
              </a:spcBef>
            </a:pPr>
            <a:r>
              <a:rPr spc="95" dirty="0">
                <a:solidFill>
                  <a:srgbClr val="252525"/>
                </a:solidFill>
                <a:latin typeface="宋体" panose="02010600030101010101" pitchFamily="2" charset="-122"/>
                <a:cs typeface="宋体" panose="02010600030101010101" pitchFamily="2" charset="-122"/>
                <a:sym typeface="+mn-ea"/>
              </a:rPr>
              <a:t>Java</a:t>
            </a:r>
            <a:r>
              <a:rPr spc="-5" dirty="0">
                <a:solidFill>
                  <a:srgbClr val="252525"/>
                </a:solidFill>
                <a:latin typeface="宋体" panose="02010600030101010101" pitchFamily="2" charset="-122"/>
                <a:cs typeface="宋体" panose="02010600030101010101" pitchFamily="2" charset="-122"/>
                <a:sym typeface="+mn-ea"/>
              </a:rPr>
              <a:t>是一种可</a:t>
            </a:r>
            <a:r>
              <a:rPr dirty="0">
                <a:solidFill>
                  <a:srgbClr val="252525"/>
                </a:solidFill>
                <a:latin typeface="宋体" panose="02010600030101010101" pitchFamily="2" charset="-122"/>
                <a:cs typeface="宋体" panose="02010600030101010101" pitchFamily="2" charset="-122"/>
                <a:sym typeface="+mn-ea"/>
              </a:rPr>
              <a:t>以</a:t>
            </a:r>
            <a:r>
              <a:rPr spc="-5" dirty="0">
                <a:solidFill>
                  <a:srgbClr val="252525"/>
                </a:solidFill>
                <a:latin typeface="宋体" panose="02010600030101010101" pitchFamily="2" charset="-122"/>
                <a:cs typeface="宋体" panose="02010600030101010101" pitchFamily="2" charset="-122"/>
                <a:sym typeface="+mn-ea"/>
              </a:rPr>
              <a:t>撰写跨平台应用程序的面向对象程序设计语言</a:t>
            </a:r>
            <a:r>
              <a:rPr spc="55" dirty="0">
                <a:solidFill>
                  <a:srgbClr val="252525"/>
                </a:solidFill>
                <a:latin typeface="宋体" panose="02010600030101010101" pitchFamily="2" charset="-122"/>
                <a:cs typeface="宋体" panose="02010600030101010101" pitchFamily="2" charset="-122"/>
                <a:sym typeface="+mn-ea"/>
              </a:rPr>
              <a:t>，Java</a:t>
            </a:r>
            <a:r>
              <a:rPr spc="-5" dirty="0">
                <a:solidFill>
                  <a:srgbClr val="252525"/>
                </a:solidFill>
                <a:latin typeface="宋体" panose="02010600030101010101" pitchFamily="2" charset="-122"/>
                <a:cs typeface="宋体" panose="02010600030101010101" pitchFamily="2" charset="-122"/>
                <a:sym typeface="+mn-ea"/>
              </a:rPr>
              <a:t>技</a:t>
            </a:r>
            <a:r>
              <a:rPr spc="-110" dirty="0">
                <a:solidFill>
                  <a:srgbClr val="252525"/>
                </a:solidFill>
                <a:latin typeface="宋体" panose="02010600030101010101" pitchFamily="2" charset="-122"/>
                <a:cs typeface="宋体" panose="02010600030101010101" pitchFamily="2" charset="-122"/>
                <a:sym typeface="+mn-ea"/>
              </a:rPr>
              <a:t>术 </a:t>
            </a:r>
            <a:r>
              <a:rPr spc="-5" dirty="0">
                <a:solidFill>
                  <a:srgbClr val="252525"/>
                </a:solidFill>
                <a:latin typeface="宋体" panose="02010600030101010101" pitchFamily="2" charset="-122"/>
                <a:cs typeface="宋体" panose="02010600030101010101" pitchFamily="2" charset="-122"/>
                <a:sym typeface="+mn-ea"/>
              </a:rPr>
              <a:t>具有卓越的通用性</a:t>
            </a:r>
            <a:r>
              <a:rPr dirty="0">
                <a:solidFill>
                  <a:srgbClr val="252525"/>
                </a:solidFill>
                <a:latin typeface="宋体" panose="02010600030101010101" pitchFamily="2" charset="-122"/>
                <a:cs typeface="宋体" panose="02010600030101010101" pitchFamily="2" charset="-122"/>
                <a:sym typeface="+mn-ea"/>
              </a:rPr>
              <a:t>、高</a:t>
            </a:r>
            <a:r>
              <a:rPr spc="-5" dirty="0">
                <a:solidFill>
                  <a:srgbClr val="252525"/>
                </a:solidFill>
                <a:latin typeface="宋体" panose="02010600030101010101" pitchFamily="2" charset="-122"/>
                <a:cs typeface="宋体" panose="02010600030101010101" pitchFamily="2" charset="-122"/>
                <a:sym typeface="+mn-ea"/>
              </a:rPr>
              <a:t>效性</a:t>
            </a:r>
            <a:r>
              <a:rPr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平台移植性和安全性</a:t>
            </a:r>
            <a:r>
              <a:rPr spc="-114"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广泛应用于</a:t>
            </a:r>
            <a:r>
              <a:rPr spc="200" dirty="0">
                <a:solidFill>
                  <a:srgbClr val="252525"/>
                </a:solidFill>
                <a:latin typeface="宋体" panose="02010600030101010101" pitchFamily="2" charset="-122"/>
                <a:cs typeface="宋体" panose="02010600030101010101" pitchFamily="2" charset="-122"/>
                <a:sym typeface="+mn-ea"/>
              </a:rPr>
              <a:t>PC</a:t>
            </a:r>
            <a:r>
              <a:rPr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数</a:t>
            </a:r>
            <a:r>
              <a:rPr spc="-110" dirty="0">
                <a:solidFill>
                  <a:srgbClr val="252525"/>
                </a:solidFill>
                <a:latin typeface="宋体" panose="02010600030101010101" pitchFamily="2" charset="-122"/>
                <a:cs typeface="宋体" panose="02010600030101010101" pitchFamily="2" charset="-122"/>
                <a:sym typeface="+mn-ea"/>
              </a:rPr>
              <a:t>据 </a:t>
            </a:r>
            <a:r>
              <a:rPr spc="-5" dirty="0">
                <a:solidFill>
                  <a:srgbClr val="252525"/>
                </a:solidFill>
                <a:latin typeface="宋体" panose="02010600030101010101" pitchFamily="2" charset="-122"/>
                <a:cs typeface="宋体" panose="02010600030101010101" pitchFamily="2" charset="-122"/>
                <a:sym typeface="+mn-ea"/>
              </a:rPr>
              <a:t>中心</a:t>
            </a:r>
            <a:r>
              <a:rPr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游</a:t>
            </a:r>
            <a:r>
              <a:rPr dirty="0">
                <a:solidFill>
                  <a:srgbClr val="252525"/>
                </a:solidFill>
                <a:latin typeface="宋体" panose="02010600030101010101" pitchFamily="2" charset="-122"/>
                <a:cs typeface="宋体" panose="02010600030101010101" pitchFamily="2" charset="-122"/>
                <a:sym typeface="+mn-ea"/>
              </a:rPr>
              <a:t>戏</a:t>
            </a:r>
            <a:r>
              <a:rPr spc="-5" dirty="0">
                <a:solidFill>
                  <a:srgbClr val="252525"/>
                </a:solidFill>
                <a:latin typeface="宋体" panose="02010600030101010101" pitchFamily="2" charset="-122"/>
                <a:cs typeface="宋体" panose="02010600030101010101" pitchFamily="2" charset="-122"/>
                <a:sym typeface="+mn-ea"/>
              </a:rPr>
              <a:t>控制台</a:t>
            </a:r>
            <a:r>
              <a:rPr spc="-110" dirty="0">
                <a:solidFill>
                  <a:srgbClr val="252525"/>
                </a:solidFill>
                <a:latin typeface="宋体" panose="02010600030101010101" pitchFamily="2" charset="-122"/>
                <a:cs typeface="宋体" panose="02010600030101010101" pitchFamily="2" charset="-122"/>
                <a:sym typeface="+mn-ea"/>
              </a:rPr>
              <a:t>等</a:t>
            </a:r>
            <a:endParaRPr spc="-110" dirty="0">
              <a:solidFill>
                <a:srgbClr val="252525"/>
              </a:solidFill>
              <a:latin typeface="宋体" panose="02010600030101010101" pitchFamily="2" charset="-122"/>
              <a:cs typeface="宋体" panose="02010600030101010101" pitchFamily="2" charset="-122"/>
              <a:sym typeface="+mn-ea"/>
            </a:endParaRPr>
          </a:p>
          <a:p>
            <a:pPr marL="12700" marR="5080" algn="just">
              <a:lnSpc>
                <a:spcPct val="100000"/>
              </a:lnSpc>
              <a:spcBef>
                <a:spcPts val="380"/>
              </a:spcBef>
            </a:pPr>
            <a:endParaRPr lang="zh-CN" altLang="en-US"/>
          </a:p>
          <a:p>
            <a:pPr marL="12700" marR="5080" algn="just">
              <a:lnSpc>
                <a:spcPct val="100000"/>
              </a:lnSpc>
              <a:spcBef>
                <a:spcPts val="380"/>
              </a:spcBef>
            </a:pPr>
            <a:endParaRPr lang="zh-CN" altLang="en-US"/>
          </a:p>
          <a:p>
            <a:pPr marL="12700" marR="5080" algn="just">
              <a:lnSpc>
                <a:spcPct val="100000"/>
              </a:lnSpc>
              <a:spcBef>
                <a:spcPts val="380"/>
              </a:spcBef>
            </a:pPr>
            <a:endParaRPr lang="zh-CN" altLang="en-US"/>
          </a:p>
          <a:p>
            <a:pPr marL="12700">
              <a:lnSpc>
                <a:spcPct val="100000"/>
              </a:lnSpc>
              <a:spcBef>
                <a:spcPts val="640"/>
              </a:spcBef>
            </a:pPr>
            <a:r>
              <a:rPr spc="-5" dirty="0">
                <a:solidFill>
                  <a:srgbClr val="252525"/>
                </a:solidFill>
                <a:latin typeface="宋体" panose="02010600030101010101" pitchFamily="2" charset="-122"/>
                <a:cs typeface="宋体" panose="02010600030101010101" pitchFamily="2" charset="-122"/>
                <a:sym typeface="+mn-ea"/>
              </a:rPr>
              <a:t>职位现</a:t>
            </a:r>
            <a:r>
              <a:rPr spc="-160" dirty="0">
                <a:solidFill>
                  <a:srgbClr val="252525"/>
                </a:solidFill>
                <a:latin typeface="宋体" panose="02010600030101010101" pitchFamily="2" charset="-122"/>
                <a:cs typeface="宋体" panose="02010600030101010101" pitchFamily="2" charset="-122"/>
                <a:sym typeface="+mn-ea"/>
              </a:rPr>
              <a:t>状</a:t>
            </a:r>
            <a:endParaRPr>
              <a:latin typeface="宋体" panose="02010600030101010101" pitchFamily="2" charset="-122"/>
              <a:cs typeface="宋体" panose="02010600030101010101" pitchFamily="2" charset="-122"/>
            </a:endParaRPr>
          </a:p>
          <a:p>
            <a:pPr marL="12700" marR="5080" algn="just">
              <a:lnSpc>
                <a:spcPct val="100000"/>
              </a:lnSpc>
              <a:spcBef>
                <a:spcPts val="380"/>
              </a:spcBef>
            </a:pPr>
            <a:r>
              <a:rPr spc="25" dirty="0">
                <a:solidFill>
                  <a:srgbClr val="252525"/>
                </a:solidFill>
                <a:latin typeface="宋体" panose="02010600030101010101" pitchFamily="2" charset="-122"/>
                <a:cs typeface="宋体" panose="02010600030101010101" pitchFamily="2" charset="-122"/>
                <a:sym typeface="+mn-ea"/>
              </a:rPr>
              <a:t>目</a:t>
            </a:r>
            <a:r>
              <a:rPr spc="30" dirty="0">
                <a:solidFill>
                  <a:srgbClr val="252525"/>
                </a:solidFill>
                <a:latin typeface="宋体" panose="02010600030101010101" pitchFamily="2" charset="-122"/>
                <a:cs typeface="宋体" panose="02010600030101010101" pitchFamily="2" charset="-122"/>
                <a:sym typeface="+mn-ea"/>
              </a:rPr>
              <a:t>前</a:t>
            </a:r>
            <a:r>
              <a:rPr spc="125" dirty="0">
                <a:solidFill>
                  <a:srgbClr val="252525"/>
                </a:solidFill>
                <a:latin typeface="宋体" panose="02010600030101010101" pitchFamily="2" charset="-122"/>
                <a:cs typeface="宋体" panose="02010600030101010101" pitchFamily="2" charset="-122"/>
                <a:sym typeface="+mn-ea"/>
              </a:rPr>
              <a:t>Java</a:t>
            </a:r>
            <a:r>
              <a:rPr spc="25" dirty="0">
                <a:solidFill>
                  <a:srgbClr val="252525"/>
                </a:solidFill>
                <a:latin typeface="宋体" panose="02010600030101010101" pitchFamily="2" charset="-122"/>
                <a:cs typeface="宋体" panose="02010600030101010101" pitchFamily="2" charset="-122"/>
                <a:sym typeface="+mn-ea"/>
              </a:rPr>
              <a:t>工程</a:t>
            </a:r>
            <a:r>
              <a:rPr spc="30" dirty="0">
                <a:solidFill>
                  <a:srgbClr val="252525"/>
                </a:solidFill>
                <a:latin typeface="宋体" panose="02010600030101010101" pitchFamily="2" charset="-122"/>
                <a:cs typeface="宋体" panose="02010600030101010101" pitchFamily="2" charset="-122"/>
                <a:sym typeface="+mn-ea"/>
              </a:rPr>
              <a:t>师</a:t>
            </a:r>
            <a:r>
              <a:rPr spc="25" dirty="0">
                <a:solidFill>
                  <a:srgbClr val="252525"/>
                </a:solidFill>
                <a:latin typeface="宋体" panose="02010600030101010101" pitchFamily="2" charset="-122"/>
                <a:cs typeface="宋体" panose="02010600030101010101" pitchFamily="2" charset="-122"/>
                <a:sym typeface="+mn-ea"/>
              </a:rPr>
              <a:t>人才缺口大</a:t>
            </a:r>
            <a:r>
              <a:rPr spc="-85" dirty="0">
                <a:solidFill>
                  <a:srgbClr val="252525"/>
                </a:solidFill>
                <a:latin typeface="宋体" panose="02010600030101010101" pitchFamily="2" charset="-122"/>
                <a:cs typeface="宋体" panose="02010600030101010101" pitchFamily="2" charset="-122"/>
                <a:sym typeface="+mn-ea"/>
              </a:rPr>
              <a:t>，</a:t>
            </a:r>
            <a:r>
              <a:rPr spc="25" dirty="0">
                <a:solidFill>
                  <a:srgbClr val="252525"/>
                </a:solidFill>
                <a:latin typeface="宋体" panose="02010600030101010101" pitchFamily="2" charset="-122"/>
                <a:cs typeface="宋体" panose="02010600030101010101" pitchFamily="2" charset="-122"/>
                <a:sym typeface="+mn-ea"/>
              </a:rPr>
              <a:t>日均招聘量</a:t>
            </a:r>
            <a:r>
              <a:rPr spc="325" dirty="0">
                <a:solidFill>
                  <a:srgbClr val="252525"/>
                </a:solidFill>
                <a:latin typeface="宋体" panose="02010600030101010101" pitchFamily="2" charset="-122"/>
                <a:cs typeface="宋体" panose="02010600030101010101" pitchFamily="2" charset="-122"/>
                <a:sym typeface="+mn-ea"/>
              </a:rPr>
              <a:t>20000</a:t>
            </a:r>
            <a:r>
              <a:rPr spc="35" dirty="0">
                <a:solidFill>
                  <a:srgbClr val="252525"/>
                </a:solidFill>
                <a:latin typeface="宋体" panose="02010600030101010101" pitchFamily="2" charset="-122"/>
                <a:cs typeface="宋体" panose="02010600030101010101" pitchFamily="2" charset="-122"/>
                <a:sym typeface="+mn-ea"/>
              </a:rPr>
              <a:t>以</a:t>
            </a:r>
            <a:r>
              <a:rPr spc="30" dirty="0">
                <a:solidFill>
                  <a:srgbClr val="252525"/>
                </a:solidFill>
                <a:latin typeface="宋体" panose="02010600030101010101" pitchFamily="2" charset="-122"/>
                <a:cs typeface="宋体" panose="02010600030101010101" pitchFamily="2" charset="-122"/>
                <a:sym typeface="+mn-ea"/>
              </a:rPr>
              <a:t>上</a:t>
            </a:r>
            <a:r>
              <a:rPr spc="-80" dirty="0">
                <a:solidFill>
                  <a:srgbClr val="252525"/>
                </a:solidFill>
                <a:latin typeface="宋体" panose="02010600030101010101" pitchFamily="2" charset="-122"/>
                <a:cs typeface="宋体" panose="02010600030101010101" pitchFamily="2" charset="-122"/>
                <a:sym typeface="+mn-ea"/>
              </a:rPr>
              <a:t>，</a:t>
            </a:r>
            <a:r>
              <a:rPr spc="30" dirty="0">
                <a:solidFill>
                  <a:srgbClr val="252525"/>
                </a:solidFill>
                <a:latin typeface="宋体" panose="02010600030101010101" pitchFamily="2" charset="-122"/>
                <a:cs typeface="宋体" panose="02010600030101010101" pitchFamily="2" charset="-122"/>
                <a:sym typeface="+mn-ea"/>
              </a:rPr>
              <a:t>随</a:t>
            </a:r>
            <a:r>
              <a:rPr spc="-110" dirty="0">
                <a:solidFill>
                  <a:srgbClr val="252525"/>
                </a:solidFill>
                <a:latin typeface="宋体" panose="02010600030101010101" pitchFamily="2" charset="-122"/>
                <a:cs typeface="宋体" panose="02010600030101010101" pitchFamily="2" charset="-122"/>
                <a:sym typeface="+mn-ea"/>
              </a:rPr>
              <a:t>着 </a:t>
            </a:r>
            <a:r>
              <a:rPr spc="25" dirty="0">
                <a:solidFill>
                  <a:srgbClr val="252525"/>
                </a:solidFill>
                <a:latin typeface="宋体" panose="02010600030101010101" pitchFamily="2" charset="-122"/>
                <a:cs typeface="宋体" panose="02010600030101010101" pitchFamily="2" charset="-122"/>
                <a:sym typeface="+mn-ea"/>
              </a:rPr>
              <a:t>互联网深入发展</a:t>
            </a:r>
            <a:r>
              <a:rPr spc="85" dirty="0">
                <a:solidFill>
                  <a:srgbClr val="252525"/>
                </a:solidFill>
                <a:latin typeface="宋体" panose="02010600030101010101" pitchFamily="2" charset="-122"/>
                <a:cs typeface="宋体" panose="02010600030101010101" pitchFamily="2" charset="-122"/>
                <a:sym typeface="+mn-ea"/>
              </a:rPr>
              <a:t>，Java</a:t>
            </a:r>
            <a:r>
              <a:rPr spc="25" dirty="0">
                <a:solidFill>
                  <a:srgbClr val="252525"/>
                </a:solidFill>
                <a:latin typeface="宋体" panose="02010600030101010101" pitchFamily="2" charset="-122"/>
                <a:cs typeface="宋体" panose="02010600030101010101" pitchFamily="2" charset="-122"/>
                <a:sym typeface="+mn-ea"/>
              </a:rPr>
              <a:t>在</a:t>
            </a:r>
            <a:r>
              <a:rPr spc="30" dirty="0">
                <a:solidFill>
                  <a:srgbClr val="252525"/>
                </a:solidFill>
                <a:latin typeface="宋体" panose="02010600030101010101" pitchFamily="2" charset="-122"/>
                <a:cs typeface="宋体" panose="02010600030101010101" pitchFamily="2" charset="-122"/>
                <a:sym typeface="+mn-ea"/>
              </a:rPr>
              <a:t>大数据领域的深</a:t>
            </a:r>
            <a:r>
              <a:rPr spc="35" dirty="0">
                <a:solidFill>
                  <a:srgbClr val="252525"/>
                </a:solidFill>
                <a:latin typeface="宋体" panose="02010600030101010101" pitchFamily="2" charset="-122"/>
                <a:cs typeface="宋体" panose="02010600030101010101" pitchFamily="2" charset="-122"/>
                <a:sym typeface="+mn-ea"/>
              </a:rPr>
              <a:t>度</a:t>
            </a:r>
            <a:r>
              <a:rPr spc="30" dirty="0">
                <a:solidFill>
                  <a:srgbClr val="252525"/>
                </a:solidFill>
                <a:latin typeface="宋体" panose="02010600030101010101" pitchFamily="2" charset="-122"/>
                <a:cs typeface="宋体" panose="02010600030101010101" pitchFamily="2" charset="-122"/>
                <a:sym typeface="+mn-ea"/>
              </a:rPr>
              <a:t>应用</a:t>
            </a:r>
            <a:r>
              <a:rPr spc="-80" dirty="0">
                <a:solidFill>
                  <a:srgbClr val="252525"/>
                </a:solidFill>
                <a:latin typeface="宋体" panose="02010600030101010101" pitchFamily="2" charset="-122"/>
                <a:cs typeface="宋体" panose="02010600030101010101" pitchFamily="2" charset="-122"/>
                <a:sym typeface="+mn-ea"/>
              </a:rPr>
              <a:t>，</a:t>
            </a:r>
            <a:r>
              <a:rPr spc="30" dirty="0">
                <a:solidFill>
                  <a:srgbClr val="252525"/>
                </a:solidFill>
                <a:latin typeface="宋体" panose="02010600030101010101" pitchFamily="2" charset="-122"/>
                <a:cs typeface="宋体" panose="02010600030101010101" pitchFamily="2" charset="-122"/>
                <a:sym typeface="+mn-ea"/>
              </a:rPr>
              <a:t>预计</a:t>
            </a:r>
            <a:r>
              <a:rPr spc="45" dirty="0">
                <a:solidFill>
                  <a:srgbClr val="252525"/>
                </a:solidFill>
                <a:latin typeface="宋体" panose="02010600030101010101" pitchFamily="2" charset="-122"/>
                <a:cs typeface="宋体" panose="02010600030101010101" pitchFamily="2" charset="-122"/>
                <a:sym typeface="+mn-ea"/>
              </a:rPr>
              <a:t>3-5</a:t>
            </a:r>
            <a:r>
              <a:rPr spc="-110" dirty="0">
                <a:solidFill>
                  <a:srgbClr val="252525"/>
                </a:solidFill>
                <a:latin typeface="宋体" panose="02010600030101010101" pitchFamily="2" charset="-122"/>
                <a:cs typeface="宋体" panose="02010600030101010101" pitchFamily="2" charset="-122"/>
                <a:sym typeface="+mn-ea"/>
              </a:rPr>
              <a:t>年 </a:t>
            </a:r>
            <a:r>
              <a:rPr spc="-5" dirty="0">
                <a:solidFill>
                  <a:srgbClr val="252525"/>
                </a:solidFill>
                <a:latin typeface="宋体" panose="02010600030101010101" pitchFamily="2" charset="-122"/>
                <a:cs typeface="宋体" panose="02010600030101010101" pitchFamily="2" charset="-122"/>
                <a:sym typeface="+mn-ea"/>
              </a:rPr>
              <a:t>人才</a:t>
            </a:r>
            <a:r>
              <a:rPr dirty="0">
                <a:solidFill>
                  <a:srgbClr val="252525"/>
                </a:solidFill>
                <a:latin typeface="宋体" panose="02010600030101010101" pitchFamily="2" charset="-122"/>
                <a:cs typeface="宋体" panose="02010600030101010101" pitchFamily="2" charset="-122"/>
                <a:sym typeface="+mn-ea"/>
              </a:rPr>
              <a:t>需</a:t>
            </a:r>
            <a:r>
              <a:rPr spc="-5" dirty="0">
                <a:solidFill>
                  <a:srgbClr val="252525"/>
                </a:solidFill>
                <a:latin typeface="宋体" panose="02010600030101010101" pitchFamily="2" charset="-122"/>
                <a:cs typeface="宋体" panose="02010600030101010101" pitchFamily="2" charset="-122"/>
                <a:sym typeface="+mn-ea"/>
              </a:rPr>
              <a:t>求将继续增</a:t>
            </a:r>
            <a:r>
              <a:rPr spc="-110" dirty="0">
                <a:solidFill>
                  <a:srgbClr val="252525"/>
                </a:solidFill>
                <a:latin typeface="宋体" panose="02010600030101010101" pitchFamily="2" charset="-122"/>
                <a:cs typeface="宋体" panose="02010600030101010101" pitchFamily="2" charset="-122"/>
                <a:sym typeface="+mn-ea"/>
              </a:rPr>
              <a:t>加</a:t>
            </a:r>
            <a:endParaRPr>
              <a:latin typeface="宋体" panose="02010600030101010101" pitchFamily="2" charset="-122"/>
              <a:cs typeface="宋体" panose="02010600030101010101" pitchFamily="2" charset="-122"/>
            </a:endParaRPr>
          </a:p>
          <a:p>
            <a:pPr marL="12700" marR="5080" algn="just">
              <a:lnSpc>
                <a:spcPct val="100000"/>
              </a:lnSpc>
              <a:spcBef>
                <a:spcPts val="380"/>
              </a:spcBef>
            </a:pPr>
            <a:endParaRPr lang="zh-CN" altLang="en-US"/>
          </a:p>
          <a:p>
            <a:pPr marL="12700" marR="5080" algn="just">
              <a:lnSpc>
                <a:spcPct val="100000"/>
              </a:lnSpc>
              <a:spcBef>
                <a:spcPts val="380"/>
              </a:spcBef>
            </a:pPr>
            <a:endParaRPr lang="zh-CN" altLang="en-US"/>
          </a:p>
          <a:p>
            <a:pPr marL="12700" marR="5080" algn="just">
              <a:lnSpc>
                <a:spcPct val="100000"/>
              </a:lnSpc>
              <a:spcBef>
                <a:spcPts val="380"/>
              </a:spcBef>
            </a:pPr>
            <a:endParaRPr lang="zh-CN" altLang="en-US"/>
          </a:p>
          <a:p>
            <a:pPr marL="12700" marR="5080" algn="just">
              <a:lnSpc>
                <a:spcPct val="100000"/>
              </a:lnSpc>
              <a:spcBef>
                <a:spcPts val="380"/>
              </a:spcBef>
            </a:pPr>
            <a:r>
              <a:rPr spc="-5" dirty="0">
                <a:solidFill>
                  <a:srgbClr val="252525"/>
                </a:solidFill>
                <a:latin typeface="宋体" panose="02010600030101010101" pitchFamily="2" charset="-122"/>
                <a:cs typeface="宋体" panose="02010600030101010101" pitchFamily="2" charset="-122"/>
                <a:sym typeface="+mn-ea"/>
              </a:rPr>
              <a:t>我们的目</a:t>
            </a:r>
            <a:r>
              <a:rPr spc="-160" dirty="0">
                <a:solidFill>
                  <a:srgbClr val="252525"/>
                </a:solidFill>
                <a:latin typeface="宋体" panose="02010600030101010101" pitchFamily="2" charset="-122"/>
                <a:cs typeface="宋体" panose="02010600030101010101" pitchFamily="2" charset="-122"/>
                <a:sym typeface="+mn-ea"/>
              </a:rPr>
              <a:t>标</a:t>
            </a:r>
            <a:endParaRPr>
              <a:latin typeface="宋体" panose="02010600030101010101" pitchFamily="2" charset="-122"/>
              <a:cs typeface="宋体" panose="02010600030101010101" pitchFamily="2" charset="-122"/>
            </a:endParaRPr>
          </a:p>
          <a:p>
            <a:pPr marL="12700" marR="5080" algn="just">
              <a:lnSpc>
                <a:spcPct val="100000"/>
              </a:lnSpc>
              <a:spcBef>
                <a:spcPts val="380"/>
              </a:spcBef>
            </a:pPr>
            <a:r>
              <a:rPr spc="-5" dirty="0">
                <a:solidFill>
                  <a:srgbClr val="252525"/>
                </a:solidFill>
                <a:latin typeface="宋体" panose="02010600030101010101" pitchFamily="2" charset="-122"/>
                <a:cs typeface="宋体" panose="02010600030101010101" pitchFamily="2" charset="-122"/>
                <a:sym typeface="+mn-ea"/>
              </a:rPr>
              <a:t>熟练掌握</a:t>
            </a:r>
            <a:r>
              <a:rPr dirty="0">
                <a:solidFill>
                  <a:srgbClr val="252525"/>
                </a:solidFill>
                <a:latin typeface="宋体" panose="02010600030101010101" pitchFamily="2" charset="-122"/>
                <a:cs typeface="宋体" panose="02010600030101010101" pitchFamily="2" charset="-122"/>
                <a:sym typeface="+mn-ea"/>
              </a:rPr>
              <a:t>各</a:t>
            </a:r>
            <a:r>
              <a:rPr spc="-5" dirty="0">
                <a:solidFill>
                  <a:srgbClr val="252525"/>
                </a:solidFill>
                <a:latin typeface="宋体" panose="02010600030101010101" pitchFamily="2" charset="-122"/>
                <a:cs typeface="宋体" panose="02010600030101010101" pitchFamily="2" charset="-122"/>
                <a:sym typeface="+mn-ea"/>
              </a:rPr>
              <a:t>种框架</a:t>
            </a:r>
            <a:r>
              <a:rPr dirty="0">
                <a:solidFill>
                  <a:srgbClr val="252525"/>
                </a:solidFill>
                <a:latin typeface="宋体" panose="02010600030101010101" pitchFamily="2" charset="-122"/>
                <a:cs typeface="宋体" panose="02010600030101010101" pitchFamily="2" charset="-122"/>
                <a:sym typeface="+mn-ea"/>
              </a:rPr>
              <a:t>、</a:t>
            </a:r>
            <a:r>
              <a:rPr spc="-5" dirty="0">
                <a:solidFill>
                  <a:srgbClr val="252525"/>
                </a:solidFill>
                <a:latin typeface="宋体" panose="02010600030101010101" pitchFamily="2" charset="-122"/>
                <a:cs typeface="宋体" panose="02010600030101010101" pitchFamily="2" charset="-122"/>
                <a:sym typeface="+mn-ea"/>
              </a:rPr>
              <a:t>数据</a:t>
            </a:r>
            <a:r>
              <a:rPr spc="-110" dirty="0">
                <a:solidFill>
                  <a:srgbClr val="252525"/>
                </a:solidFill>
                <a:latin typeface="宋体" panose="02010600030101010101" pitchFamily="2" charset="-122"/>
                <a:cs typeface="宋体" panose="02010600030101010101" pitchFamily="2" charset="-122"/>
                <a:sym typeface="+mn-ea"/>
              </a:rPr>
              <a:t>库</a:t>
            </a:r>
            <a:endParaRPr lang="zh-CN" altLang="en-US"/>
          </a:p>
        </p:txBody>
      </p:sp>
      <p:grpSp>
        <p:nvGrpSpPr>
          <p:cNvPr id="5" name="组合 4"/>
          <p:cNvGrpSpPr/>
          <p:nvPr/>
        </p:nvGrpSpPr>
        <p:grpSpPr>
          <a:xfrm>
            <a:off x="6445341" y="6270084"/>
            <a:ext cx="3381829" cy="513566"/>
            <a:chOff x="5123542" y="5781822"/>
            <a:chExt cx="3381829" cy="513566"/>
          </a:xfrm>
        </p:grpSpPr>
        <p:sp>
          <p:nvSpPr>
            <p:cNvPr id="6" name="文本框 5"/>
            <p:cNvSpPr txBox="1"/>
            <p:nvPr/>
          </p:nvSpPr>
          <p:spPr>
            <a:xfrm>
              <a:off x="5123542" y="5781822"/>
              <a:ext cx="3381829" cy="387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1600">
                  <a:solidFill>
                    <a:schemeClr val="bg1"/>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solidFill>
                    <a:schemeClr val="tx1">
                      <a:lumMod val="65000"/>
                      <a:lumOff val="35000"/>
                    </a:schemeClr>
                  </a:solidFill>
                </a:rPr>
                <a:t>和我们一起开创大场面</a:t>
              </a:r>
              <a:endParaRPr lang="zh-CN" altLang="en-US" dirty="0">
                <a:solidFill>
                  <a:schemeClr val="tx1">
                    <a:lumMod val="65000"/>
                    <a:lumOff val="35000"/>
                  </a:schemeClr>
                </a:solidFill>
              </a:endParaRPr>
            </a:p>
          </p:txBody>
        </p:sp>
        <p:sp>
          <p:nvSpPr>
            <p:cNvPr id="7" name="文本框 6"/>
            <p:cNvSpPr txBox="1"/>
            <p:nvPr/>
          </p:nvSpPr>
          <p:spPr>
            <a:xfrm>
              <a:off x="5123542" y="6073789"/>
              <a:ext cx="3381829" cy="22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1600">
                  <a:solidFill>
                    <a:schemeClr val="bg1"/>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en-US" altLang="zh-CN" sz="700" dirty="0">
                  <a:solidFill>
                    <a:schemeClr val="accent3"/>
                  </a:solidFill>
                </a:rPr>
                <a:t>Be Part Of Something BIG</a:t>
              </a:r>
              <a:endParaRPr lang="zh-CN" altLang="en-US" sz="700" dirty="0">
                <a:solidFill>
                  <a:schemeClr val="accent3"/>
                </a:solidFill>
              </a:endParaRPr>
            </a:p>
          </p:txBody>
        </p:sp>
      </p:grpSp>
      <p:grpSp>
        <p:nvGrpSpPr>
          <p:cNvPr id="41" name="组合 40"/>
          <p:cNvGrpSpPr/>
          <p:nvPr/>
        </p:nvGrpSpPr>
        <p:grpSpPr>
          <a:xfrm>
            <a:off x="1153457" y="1549033"/>
            <a:ext cx="1768431" cy="2210538"/>
            <a:chOff x="2075768" y="2123126"/>
            <a:chExt cx="1535555" cy="1919443"/>
          </a:xfrm>
        </p:grpSpPr>
        <p:sp>
          <p:nvSpPr>
            <p:cNvPr id="12" name="Freeform 6"/>
            <p:cNvSpPr/>
            <p:nvPr/>
          </p:nvSpPr>
          <p:spPr bwMode="auto">
            <a:xfrm>
              <a:off x="2075768" y="3350406"/>
              <a:ext cx="1535555" cy="692163"/>
            </a:xfrm>
            <a:custGeom>
              <a:avLst/>
              <a:gdLst>
                <a:gd name="T0" fmla="*/ 196 w 196"/>
                <a:gd name="T1" fmla="*/ 88 h 88"/>
                <a:gd name="T2" fmla="*/ 0 w 196"/>
                <a:gd name="T3" fmla="*/ 88 h 88"/>
                <a:gd name="T4" fmla="*/ 98 w 196"/>
                <a:gd name="T5" fmla="*/ 0 h 88"/>
                <a:gd name="T6" fmla="*/ 196 w 196"/>
                <a:gd name="T7" fmla="*/ 88 h 88"/>
              </a:gdLst>
              <a:ahLst/>
              <a:cxnLst>
                <a:cxn ang="0">
                  <a:pos x="T0" y="T1"/>
                </a:cxn>
                <a:cxn ang="0">
                  <a:pos x="T2" y="T3"/>
                </a:cxn>
                <a:cxn ang="0">
                  <a:pos x="T4" y="T5"/>
                </a:cxn>
                <a:cxn ang="0">
                  <a:pos x="T6" y="T7"/>
                </a:cxn>
              </a:cxnLst>
              <a:rect l="0" t="0" r="r" b="b"/>
              <a:pathLst>
                <a:path w="196" h="88">
                  <a:moveTo>
                    <a:pt x="196" y="88"/>
                  </a:moveTo>
                  <a:cubicBezTo>
                    <a:pt x="0" y="88"/>
                    <a:pt x="0" y="88"/>
                    <a:pt x="0" y="88"/>
                  </a:cubicBezTo>
                  <a:cubicBezTo>
                    <a:pt x="5" y="38"/>
                    <a:pt x="47" y="0"/>
                    <a:pt x="98" y="0"/>
                  </a:cubicBezTo>
                  <a:cubicBezTo>
                    <a:pt x="149" y="0"/>
                    <a:pt x="191" y="38"/>
                    <a:pt x="196" y="88"/>
                  </a:cubicBezTo>
                  <a:close/>
                </a:path>
              </a:pathLst>
            </a:custGeom>
            <a:solidFill>
              <a:srgbClr val="F0D8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13" name="Freeform 7"/>
            <p:cNvSpPr/>
            <p:nvPr/>
          </p:nvSpPr>
          <p:spPr bwMode="auto">
            <a:xfrm>
              <a:off x="2075768" y="3350406"/>
              <a:ext cx="767777" cy="692163"/>
            </a:xfrm>
            <a:custGeom>
              <a:avLst/>
              <a:gdLst>
                <a:gd name="T0" fmla="*/ 98 w 98"/>
                <a:gd name="T1" fmla="*/ 88 h 88"/>
                <a:gd name="T2" fmla="*/ 0 w 98"/>
                <a:gd name="T3" fmla="*/ 88 h 88"/>
                <a:gd name="T4" fmla="*/ 98 w 98"/>
                <a:gd name="T5" fmla="*/ 0 h 88"/>
                <a:gd name="T6" fmla="*/ 98 w 98"/>
                <a:gd name="T7" fmla="*/ 88 h 88"/>
              </a:gdLst>
              <a:ahLst/>
              <a:cxnLst>
                <a:cxn ang="0">
                  <a:pos x="T0" y="T1"/>
                </a:cxn>
                <a:cxn ang="0">
                  <a:pos x="T2" y="T3"/>
                </a:cxn>
                <a:cxn ang="0">
                  <a:pos x="T4" y="T5"/>
                </a:cxn>
                <a:cxn ang="0">
                  <a:pos x="T6" y="T7"/>
                </a:cxn>
              </a:cxnLst>
              <a:rect l="0" t="0" r="r" b="b"/>
              <a:pathLst>
                <a:path w="98" h="88">
                  <a:moveTo>
                    <a:pt x="98" y="88"/>
                  </a:moveTo>
                  <a:cubicBezTo>
                    <a:pt x="0" y="88"/>
                    <a:pt x="0" y="88"/>
                    <a:pt x="0" y="88"/>
                  </a:cubicBezTo>
                  <a:cubicBezTo>
                    <a:pt x="5" y="38"/>
                    <a:pt x="47" y="0"/>
                    <a:pt x="98" y="0"/>
                  </a:cubicBezTo>
                  <a:lnTo>
                    <a:pt x="98" y="88"/>
                  </a:lnTo>
                  <a:close/>
                </a:path>
              </a:pathLst>
            </a:custGeom>
            <a:solidFill>
              <a:schemeClr val="accent4"/>
            </a:solidFill>
            <a:ln>
              <a:noFill/>
            </a:ln>
          </p:spPr>
          <p:txBody>
            <a:bodyPr vert="horz" wrap="square" lIns="91440" tIns="45720" rIns="91440" bIns="45720" numCol="1" anchor="t" anchorCtr="0" compatLnSpc="1"/>
            <a:lstStyle/>
            <a:p>
              <a:pPr algn="ctr"/>
              <a:endParaRPr lang="zh-CN" altLang="en-US"/>
            </a:p>
          </p:txBody>
        </p:sp>
        <p:sp>
          <p:nvSpPr>
            <p:cNvPr id="14" name="Oval 8"/>
            <p:cNvSpPr>
              <a:spLocks noChangeArrowheads="1"/>
            </p:cNvSpPr>
            <p:nvPr/>
          </p:nvSpPr>
          <p:spPr bwMode="auto">
            <a:xfrm>
              <a:off x="2421848" y="2123126"/>
              <a:ext cx="846301" cy="913190"/>
            </a:xfrm>
            <a:prstGeom prst="ellipse">
              <a:avLst/>
            </a:pr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15" name="Freeform 9"/>
            <p:cNvSpPr/>
            <p:nvPr/>
          </p:nvSpPr>
          <p:spPr bwMode="auto">
            <a:xfrm>
              <a:off x="2843545" y="2123126"/>
              <a:ext cx="424604" cy="913190"/>
            </a:xfrm>
            <a:custGeom>
              <a:avLst/>
              <a:gdLst>
                <a:gd name="T0" fmla="*/ 0 w 54"/>
                <a:gd name="T1" fmla="*/ 0 h 116"/>
                <a:gd name="T2" fmla="*/ 54 w 54"/>
                <a:gd name="T3" fmla="*/ 58 h 116"/>
                <a:gd name="T4" fmla="*/ 0 w 54"/>
                <a:gd name="T5" fmla="*/ 116 h 116"/>
                <a:gd name="T6" fmla="*/ 0 w 54"/>
                <a:gd name="T7" fmla="*/ 0 h 116"/>
              </a:gdLst>
              <a:ahLst/>
              <a:cxnLst>
                <a:cxn ang="0">
                  <a:pos x="T0" y="T1"/>
                </a:cxn>
                <a:cxn ang="0">
                  <a:pos x="T2" y="T3"/>
                </a:cxn>
                <a:cxn ang="0">
                  <a:pos x="T4" y="T5"/>
                </a:cxn>
                <a:cxn ang="0">
                  <a:pos x="T6" y="T7"/>
                </a:cxn>
              </a:cxnLst>
              <a:rect l="0" t="0" r="r" b="b"/>
              <a:pathLst>
                <a:path w="54" h="116">
                  <a:moveTo>
                    <a:pt x="0" y="0"/>
                  </a:moveTo>
                  <a:cubicBezTo>
                    <a:pt x="30" y="0"/>
                    <a:pt x="54" y="26"/>
                    <a:pt x="54" y="58"/>
                  </a:cubicBezTo>
                  <a:cubicBezTo>
                    <a:pt x="54" y="90"/>
                    <a:pt x="30" y="116"/>
                    <a:pt x="0" y="116"/>
                  </a:cubicBez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16" name="Freeform 10"/>
            <p:cNvSpPr/>
            <p:nvPr/>
          </p:nvSpPr>
          <p:spPr bwMode="auto">
            <a:xfrm>
              <a:off x="2718490" y="3152645"/>
              <a:ext cx="125056" cy="447870"/>
            </a:xfrm>
            <a:custGeom>
              <a:avLst/>
              <a:gdLst>
                <a:gd name="T0" fmla="*/ 16 w 16"/>
                <a:gd name="T1" fmla="*/ 57 h 57"/>
                <a:gd name="T2" fmla="*/ 0 w 16"/>
                <a:gd name="T3" fmla="*/ 41 h 57"/>
                <a:gd name="T4" fmla="*/ 0 w 16"/>
                <a:gd name="T5" fmla="*/ 0 h 57"/>
                <a:gd name="T6" fmla="*/ 16 w 16"/>
                <a:gd name="T7" fmla="*/ 0 h 57"/>
                <a:gd name="T8" fmla="*/ 16 w 16"/>
                <a:gd name="T9" fmla="*/ 57 h 57"/>
              </a:gdLst>
              <a:ahLst/>
              <a:cxnLst>
                <a:cxn ang="0">
                  <a:pos x="T0" y="T1"/>
                </a:cxn>
                <a:cxn ang="0">
                  <a:pos x="T2" y="T3"/>
                </a:cxn>
                <a:cxn ang="0">
                  <a:pos x="T4" y="T5"/>
                </a:cxn>
                <a:cxn ang="0">
                  <a:pos x="T6" y="T7"/>
                </a:cxn>
                <a:cxn ang="0">
                  <a:pos x="T8" y="T9"/>
                </a:cxn>
              </a:cxnLst>
              <a:rect l="0" t="0" r="r" b="b"/>
              <a:pathLst>
                <a:path w="16" h="57">
                  <a:moveTo>
                    <a:pt x="16" y="57"/>
                  </a:moveTo>
                  <a:cubicBezTo>
                    <a:pt x="7" y="57"/>
                    <a:pt x="0" y="50"/>
                    <a:pt x="0" y="41"/>
                  </a:cubicBezTo>
                  <a:cubicBezTo>
                    <a:pt x="0" y="0"/>
                    <a:pt x="0" y="0"/>
                    <a:pt x="0" y="0"/>
                  </a:cubicBezTo>
                  <a:cubicBezTo>
                    <a:pt x="16" y="0"/>
                    <a:pt x="16" y="0"/>
                    <a:pt x="16" y="0"/>
                  </a:cubicBezTo>
                  <a:cubicBezTo>
                    <a:pt x="16" y="19"/>
                    <a:pt x="16" y="38"/>
                    <a:pt x="16" y="57"/>
                  </a:cubicBezTo>
                  <a:close/>
                </a:path>
              </a:pathLst>
            </a:custGeom>
            <a:solidFill>
              <a:schemeClr val="accent3">
                <a:lumMod val="40000"/>
                <a:lumOff val="60000"/>
              </a:schemeClr>
            </a:solidFill>
            <a:ln>
              <a:noFill/>
            </a:ln>
          </p:spPr>
          <p:txBody>
            <a:bodyPr vert="horz" wrap="square" lIns="91440" tIns="45720" rIns="91440" bIns="45720" numCol="1" anchor="t" anchorCtr="0" compatLnSpc="1"/>
            <a:lstStyle/>
            <a:p>
              <a:pPr algn="ctr"/>
              <a:endParaRPr lang="zh-CN" altLang="en-US"/>
            </a:p>
          </p:txBody>
        </p:sp>
        <p:sp>
          <p:nvSpPr>
            <p:cNvPr id="17" name="Freeform 11"/>
            <p:cNvSpPr/>
            <p:nvPr/>
          </p:nvSpPr>
          <p:spPr bwMode="auto">
            <a:xfrm>
              <a:off x="2843545" y="3152645"/>
              <a:ext cx="125056" cy="447870"/>
            </a:xfrm>
            <a:custGeom>
              <a:avLst/>
              <a:gdLst>
                <a:gd name="T0" fmla="*/ 0 w 16"/>
                <a:gd name="T1" fmla="*/ 57 h 57"/>
                <a:gd name="T2" fmla="*/ 16 w 16"/>
                <a:gd name="T3" fmla="*/ 41 h 57"/>
                <a:gd name="T4" fmla="*/ 16 w 16"/>
                <a:gd name="T5" fmla="*/ 0 h 57"/>
                <a:gd name="T6" fmla="*/ 0 w 16"/>
                <a:gd name="T7" fmla="*/ 0 h 57"/>
                <a:gd name="T8" fmla="*/ 0 w 16"/>
                <a:gd name="T9" fmla="*/ 57 h 57"/>
              </a:gdLst>
              <a:ahLst/>
              <a:cxnLst>
                <a:cxn ang="0">
                  <a:pos x="T0" y="T1"/>
                </a:cxn>
                <a:cxn ang="0">
                  <a:pos x="T2" y="T3"/>
                </a:cxn>
                <a:cxn ang="0">
                  <a:pos x="T4" y="T5"/>
                </a:cxn>
                <a:cxn ang="0">
                  <a:pos x="T6" y="T7"/>
                </a:cxn>
                <a:cxn ang="0">
                  <a:pos x="T8" y="T9"/>
                </a:cxn>
              </a:cxnLst>
              <a:rect l="0" t="0" r="r" b="b"/>
              <a:pathLst>
                <a:path w="16" h="57">
                  <a:moveTo>
                    <a:pt x="0" y="57"/>
                  </a:moveTo>
                  <a:cubicBezTo>
                    <a:pt x="9" y="57"/>
                    <a:pt x="16" y="50"/>
                    <a:pt x="16" y="41"/>
                  </a:cubicBezTo>
                  <a:cubicBezTo>
                    <a:pt x="16" y="0"/>
                    <a:pt x="16" y="0"/>
                    <a:pt x="16" y="0"/>
                  </a:cubicBezTo>
                  <a:cubicBezTo>
                    <a:pt x="0" y="0"/>
                    <a:pt x="0" y="0"/>
                    <a:pt x="0" y="0"/>
                  </a:cubicBezTo>
                  <a:cubicBezTo>
                    <a:pt x="0" y="19"/>
                    <a:pt x="0" y="38"/>
                    <a:pt x="0" y="57"/>
                  </a:cubicBezTo>
                  <a:close/>
                </a:path>
              </a:pathLst>
            </a:custGeom>
            <a:solidFill>
              <a:srgbClr val="FDA5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18" name="Oval 12"/>
            <p:cNvSpPr>
              <a:spLocks noChangeArrowheads="1"/>
            </p:cNvSpPr>
            <p:nvPr/>
          </p:nvSpPr>
          <p:spPr bwMode="auto">
            <a:xfrm>
              <a:off x="2421848" y="2698959"/>
              <a:ext cx="148322" cy="148322"/>
            </a:xfrm>
            <a:prstGeom prst="ellipse">
              <a:avLst/>
            </a:pr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19" name="Oval 13"/>
            <p:cNvSpPr>
              <a:spLocks noChangeArrowheads="1"/>
            </p:cNvSpPr>
            <p:nvPr/>
          </p:nvSpPr>
          <p:spPr bwMode="auto">
            <a:xfrm>
              <a:off x="3119828" y="2698959"/>
              <a:ext cx="148322" cy="148322"/>
            </a:xfrm>
            <a:prstGeom prst="ellipse">
              <a:avLst/>
            </a:pr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20" name="Freeform 14"/>
            <p:cNvSpPr/>
            <p:nvPr/>
          </p:nvSpPr>
          <p:spPr bwMode="auto">
            <a:xfrm>
              <a:off x="2328784" y="2283079"/>
              <a:ext cx="1032429" cy="980080"/>
            </a:xfrm>
            <a:custGeom>
              <a:avLst/>
              <a:gdLst>
                <a:gd name="T0" fmla="*/ 66 w 132"/>
                <a:gd name="T1" fmla="*/ 0 h 125"/>
                <a:gd name="T2" fmla="*/ 66 w 132"/>
                <a:gd name="T3" fmla="*/ 125 h 125"/>
                <a:gd name="T4" fmla="*/ 66 w 132"/>
                <a:gd name="T5" fmla="*/ 0 h 125"/>
              </a:gdLst>
              <a:ahLst/>
              <a:cxnLst>
                <a:cxn ang="0">
                  <a:pos x="T0" y="T1"/>
                </a:cxn>
                <a:cxn ang="0">
                  <a:pos x="T2" y="T3"/>
                </a:cxn>
                <a:cxn ang="0">
                  <a:pos x="T4" y="T5"/>
                </a:cxn>
              </a:cxnLst>
              <a:rect l="0" t="0" r="r" b="b"/>
              <a:pathLst>
                <a:path w="132" h="125">
                  <a:moveTo>
                    <a:pt x="66" y="0"/>
                  </a:moveTo>
                  <a:cubicBezTo>
                    <a:pt x="132" y="0"/>
                    <a:pt x="119" y="125"/>
                    <a:pt x="66" y="125"/>
                  </a:cubicBezTo>
                  <a:cubicBezTo>
                    <a:pt x="13" y="125"/>
                    <a:pt x="0" y="0"/>
                    <a:pt x="66" y="0"/>
                  </a:cubicBezTo>
                  <a:close/>
                </a:path>
              </a:pathLst>
            </a:cu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21" name="Freeform 15"/>
            <p:cNvSpPr/>
            <p:nvPr/>
          </p:nvSpPr>
          <p:spPr bwMode="auto">
            <a:xfrm>
              <a:off x="2328784" y="2283079"/>
              <a:ext cx="578742" cy="980080"/>
            </a:xfrm>
            <a:custGeom>
              <a:avLst/>
              <a:gdLst>
                <a:gd name="T0" fmla="*/ 66 w 74"/>
                <a:gd name="T1" fmla="*/ 125 h 125"/>
                <a:gd name="T2" fmla="*/ 66 w 74"/>
                <a:gd name="T3" fmla="*/ 0 h 125"/>
                <a:gd name="T4" fmla="*/ 66 w 74"/>
                <a:gd name="T5" fmla="*/ 75 h 125"/>
                <a:gd name="T6" fmla="*/ 74 w 74"/>
                <a:gd name="T7" fmla="*/ 81 h 125"/>
                <a:gd name="T8" fmla="*/ 66 w 74"/>
                <a:gd name="T9" fmla="*/ 87 h 125"/>
                <a:gd name="T10" fmla="*/ 66 w 74"/>
                <a:gd name="T11" fmla="*/ 125 h 125"/>
              </a:gdLst>
              <a:ahLst/>
              <a:cxnLst>
                <a:cxn ang="0">
                  <a:pos x="T0" y="T1"/>
                </a:cxn>
                <a:cxn ang="0">
                  <a:pos x="T2" y="T3"/>
                </a:cxn>
                <a:cxn ang="0">
                  <a:pos x="T4" y="T5"/>
                </a:cxn>
                <a:cxn ang="0">
                  <a:pos x="T6" y="T7"/>
                </a:cxn>
                <a:cxn ang="0">
                  <a:pos x="T8" y="T9"/>
                </a:cxn>
                <a:cxn ang="0">
                  <a:pos x="T10" y="T11"/>
                </a:cxn>
              </a:cxnLst>
              <a:rect l="0" t="0" r="r" b="b"/>
              <a:pathLst>
                <a:path w="74" h="125">
                  <a:moveTo>
                    <a:pt x="66" y="125"/>
                  </a:moveTo>
                  <a:cubicBezTo>
                    <a:pt x="13" y="125"/>
                    <a:pt x="0" y="0"/>
                    <a:pt x="66" y="0"/>
                  </a:cubicBezTo>
                  <a:cubicBezTo>
                    <a:pt x="66" y="75"/>
                    <a:pt x="66" y="75"/>
                    <a:pt x="66" y="75"/>
                  </a:cubicBezTo>
                  <a:cubicBezTo>
                    <a:pt x="70" y="75"/>
                    <a:pt x="74" y="78"/>
                    <a:pt x="74" y="81"/>
                  </a:cubicBezTo>
                  <a:cubicBezTo>
                    <a:pt x="74" y="84"/>
                    <a:pt x="70" y="87"/>
                    <a:pt x="66" y="87"/>
                  </a:cubicBezTo>
                  <a:lnTo>
                    <a:pt x="66" y="125"/>
                  </a:lnTo>
                  <a:close/>
                </a:path>
              </a:pathLst>
            </a:custGeom>
            <a:solidFill>
              <a:schemeClr val="accent3">
                <a:lumMod val="40000"/>
                <a:lumOff val="60000"/>
              </a:schemeClr>
            </a:solidFill>
            <a:ln>
              <a:noFill/>
            </a:ln>
          </p:spPr>
          <p:txBody>
            <a:bodyPr vert="horz" wrap="square" lIns="91440" tIns="45720" rIns="91440" bIns="45720" numCol="1" anchor="t" anchorCtr="0" compatLnSpc="1"/>
            <a:lstStyle/>
            <a:p>
              <a:pPr algn="ctr"/>
              <a:endParaRPr lang="zh-CN" altLang="en-US"/>
            </a:p>
          </p:txBody>
        </p:sp>
        <p:sp>
          <p:nvSpPr>
            <p:cNvPr id="22" name="Freeform 16"/>
            <p:cNvSpPr/>
            <p:nvPr/>
          </p:nvSpPr>
          <p:spPr bwMode="auto">
            <a:xfrm>
              <a:off x="2686500" y="3045039"/>
              <a:ext cx="314091" cy="133779"/>
            </a:xfrm>
            <a:custGeom>
              <a:avLst/>
              <a:gdLst>
                <a:gd name="T0" fmla="*/ 40 w 40"/>
                <a:gd name="T1" fmla="*/ 0 h 17"/>
                <a:gd name="T2" fmla="*/ 20 w 40"/>
                <a:gd name="T3" fmla="*/ 17 h 17"/>
                <a:gd name="T4" fmla="*/ 0 w 40"/>
                <a:gd name="T5" fmla="*/ 0 h 17"/>
                <a:gd name="T6" fmla="*/ 40 w 40"/>
                <a:gd name="T7" fmla="*/ 0 h 17"/>
              </a:gdLst>
              <a:ahLst/>
              <a:cxnLst>
                <a:cxn ang="0">
                  <a:pos x="T0" y="T1"/>
                </a:cxn>
                <a:cxn ang="0">
                  <a:pos x="T2" y="T3"/>
                </a:cxn>
                <a:cxn ang="0">
                  <a:pos x="T4" y="T5"/>
                </a:cxn>
                <a:cxn ang="0">
                  <a:pos x="T6" y="T7"/>
                </a:cxn>
              </a:cxnLst>
              <a:rect l="0" t="0" r="r" b="b"/>
              <a:pathLst>
                <a:path w="40" h="17">
                  <a:moveTo>
                    <a:pt x="40" y="0"/>
                  </a:moveTo>
                  <a:cubicBezTo>
                    <a:pt x="38" y="10"/>
                    <a:pt x="29" y="17"/>
                    <a:pt x="20" y="17"/>
                  </a:cubicBezTo>
                  <a:cubicBezTo>
                    <a:pt x="10" y="17"/>
                    <a:pt x="2" y="10"/>
                    <a:pt x="0" y="0"/>
                  </a:cubicBez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23" name="Oval 17"/>
            <p:cNvSpPr>
              <a:spLocks noChangeArrowheads="1"/>
            </p:cNvSpPr>
            <p:nvPr/>
          </p:nvSpPr>
          <p:spPr bwMode="auto">
            <a:xfrm>
              <a:off x="2561444" y="2265629"/>
              <a:ext cx="564200" cy="276284"/>
            </a:xfrm>
            <a:prstGeom prst="ellipse">
              <a:avLst/>
            </a:pr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24" name="Freeform 18"/>
            <p:cNvSpPr/>
            <p:nvPr/>
          </p:nvSpPr>
          <p:spPr bwMode="auto">
            <a:xfrm>
              <a:off x="2843545" y="2265629"/>
              <a:ext cx="282101" cy="276284"/>
            </a:xfrm>
            <a:custGeom>
              <a:avLst/>
              <a:gdLst>
                <a:gd name="T0" fmla="*/ 0 w 36"/>
                <a:gd name="T1" fmla="*/ 0 h 35"/>
                <a:gd name="T2" fmla="*/ 36 w 36"/>
                <a:gd name="T3" fmla="*/ 18 h 35"/>
                <a:gd name="T4" fmla="*/ 0 w 36"/>
                <a:gd name="T5" fmla="*/ 35 h 35"/>
                <a:gd name="T6" fmla="*/ 0 w 36"/>
                <a:gd name="T7" fmla="*/ 0 h 35"/>
              </a:gdLst>
              <a:ahLst/>
              <a:cxnLst>
                <a:cxn ang="0">
                  <a:pos x="T0" y="T1"/>
                </a:cxn>
                <a:cxn ang="0">
                  <a:pos x="T2" y="T3"/>
                </a:cxn>
                <a:cxn ang="0">
                  <a:pos x="T4" y="T5"/>
                </a:cxn>
                <a:cxn ang="0">
                  <a:pos x="T6" y="T7"/>
                </a:cxn>
              </a:cxnLst>
              <a:rect l="0" t="0" r="r" b="b"/>
              <a:pathLst>
                <a:path w="36" h="35">
                  <a:moveTo>
                    <a:pt x="0" y="0"/>
                  </a:moveTo>
                  <a:cubicBezTo>
                    <a:pt x="20" y="0"/>
                    <a:pt x="36" y="8"/>
                    <a:pt x="36" y="18"/>
                  </a:cubicBezTo>
                  <a:cubicBezTo>
                    <a:pt x="36" y="27"/>
                    <a:pt x="20" y="35"/>
                    <a:pt x="0" y="35"/>
                  </a:cubicBezTo>
                  <a:lnTo>
                    <a:pt x="0" y="0"/>
                  </a:lnTo>
                  <a:close/>
                </a:path>
              </a:pathLst>
            </a:custGeom>
            <a:solidFill>
              <a:srgbClr val="4A4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grpSp>
      <p:sp>
        <p:nvSpPr>
          <p:cNvPr id="60" name="文本框 59"/>
          <p:cNvSpPr txBox="1"/>
          <p:nvPr/>
        </p:nvSpPr>
        <p:spPr>
          <a:xfrm>
            <a:off x="999817" y="3763856"/>
            <a:ext cx="2075710" cy="460375"/>
          </a:xfrm>
          <a:prstGeom prst="rect">
            <a:avLst/>
          </a:prstGeom>
          <a:noFill/>
        </p:spPr>
        <p:txBody>
          <a:bodyPr wrap="square" rtlCol="0">
            <a:spAutoFit/>
          </a:bodyPr>
          <a:lstStyle>
            <a:defPPr>
              <a:defRPr lang="zh-CN"/>
            </a:defPPr>
            <a:lvl1pPr algn="dist">
              <a:defRPr sz="4400">
                <a:solidFill>
                  <a:srgbClr val="336E7B"/>
                </a:solidFill>
                <a:latin typeface="时尚中黑简体" panose="01010104010101010101" pitchFamily="2" charset="-122"/>
                <a:ea typeface="时尚中黑简体" panose="01010104010101010101" pitchFamily="2" charset="-122"/>
              </a:defRPr>
            </a:lvl1pPr>
          </a:lstStyle>
          <a:p>
            <a:pPr algn="ctr"/>
            <a:r>
              <a:rPr lang="en-US" altLang="zh-CN" sz="2400" dirty="0"/>
              <a:t>Java</a:t>
            </a:r>
            <a:r>
              <a:rPr lang="zh-CN" altLang="en-US" sz="2400" dirty="0"/>
              <a:t>架构师</a:t>
            </a:r>
            <a:endParaRPr lang="zh-CN" altLang="en-US" sz="2400" dirty="0"/>
          </a:p>
        </p:txBody>
      </p:sp>
      <p:sp>
        <p:nvSpPr>
          <p:cNvPr id="67" name="文本框 66"/>
          <p:cNvSpPr txBox="1"/>
          <p:nvPr/>
        </p:nvSpPr>
        <p:spPr>
          <a:xfrm>
            <a:off x="536793" y="4508644"/>
            <a:ext cx="3001758" cy="1170305"/>
          </a:xfrm>
          <a:prstGeom prst="rect">
            <a:avLst/>
          </a:prstGeom>
          <a:noFill/>
        </p:spPr>
        <p:txBody>
          <a:bodyPr wrap="square" rtlCol="0">
            <a:spAutoFit/>
          </a:bodyPr>
          <a:lstStyle/>
          <a:p>
            <a:pPr algn="ctr">
              <a:lnSpc>
                <a:spcPct val="130000"/>
              </a:lnSpc>
            </a:pPr>
            <a:r>
              <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rPr>
              <a:t>框架、数据库熟练应用；整合项目流程，对项目架构设计及流程把控</a:t>
            </a:r>
            <a:endPar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组合 140"/>
          <p:cNvGrpSpPr/>
          <p:nvPr/>
        </p:nvGrpSpPr>
        <p:grpSpPr>
          <a:xfrm>
            <a:off x="9277899" y="1574382"/>
            <a:ext cx="1920569" cy="2213226"/>
            <a:chOff x="9266238" y="1831975"/>
            <a:chExt cx="833438" cy="960438"/>
          </a:xfrm>
        </p:grpSpPr>
        <p:sp>
          <p:nvSpPr>
            <p:cNvPr id="142" name="Freeform 6"/>
            <p:cNvSpPr/>
            <p:nvPr/>
          </p:nvSpPr>
          <p:spPr bwMode="auto">
            <a:xfrm>
              <a:off x="9266238" y="2414588"/>
              <a:ext cx="833438" cy="377825"/>
            </a:xfrm>
            <a:custGeom>
              <a:avLst/>
              <a:gdLst>
                <a:gd name="T0" fmla="*/ 195 w 195"/>
                <a:gd name="T1" fmla="*/ 88 h 88"/>
                <a:gd name="T2" fmla="*/ 0 w 195"/>
                <a:gd name="T3" fmla="*/ 88 h 88"/>
                <a:gd name="T4" fmla="*/ 98 w 195"/>
                <a:gd name="T5" fmla="*/ 0 h 88"/>
                <a:gd name="T6" fmla="*/ 195 w 195"/>
                <a:gd name="T7" fmla="*/ 88 h 88"/>
              </a:gdLst>
              <a:ahLst/>
              <a:cxnLst>
                <a:cxn ang="0">
                  <a:pos x="T0" y="T1"/>
                </a:cxn>
                <a:cxn ang="0">
                  <a:pos x="T2" y="T3"/>
                </a:cxn>
                <a:cxn ang="0">
                  <a:pos x="T4" y="T5"/>
                </a:cxn>
                <a:cxn ang="0">
                  <a:pos x="T6" y="T7"/>
                </a:cxn>
              </a:cxnLst>
              <a:rect l="0" t="0" r="r" b="b"/>
              <a:pathLst>
                <a:path w="195" h="88">
                  <a:moveTo>
                    <a:pt x="195" y="88"/>
                  </a:moveTo>
                  <a:cubicBezTo>
                    <a:pt x="0" y="88"/>
                    <a:pt x="0" y="88"/>
                    <a:pt x="0" y="88"/>
                  </a:cubicBezTo>
                  <a:cubicBezTo>
                    <a:pt x="5" y="38"/>
                    <a:pt x="47" y="0"/>
                    <a:pt x="98" y="0"/>
                  </a:cubicBezTo>
                  <a:cubicBezTo>
                    <a:pt x="148" y="0"/>
                    <a:pt x="190" y="38"/>
                    <a:pt x="195" y="88"/>
                  </a:cubicBezTo>
                  <a:close/>
                </a:path>
              </a:pathLst>
            </a:custGeom>
            <a:solidFill>
              <a:schemeClr val="bg1">
                <a:lumMod val="95000"/>
              </a:schemeClr>
            </a:solidFill>
            <a:ln>
              <a:noFill/>
            </a:ln>
          </p:spPr>
          <p:txBody>
            <a:bodyPr vert="horz" wrap="square" lIns="91440" tIns="45720" rIns="91440" bIns="45720" numCol="1" anchor="t" anchorCtr="0" compatLnSpc="1"/>
            <a:lstStyle/>
            <a:p>
              <a:endParaRPr lang="zh-CN" altLang="en-US"/>
            </a:p>
          </p:txBody>
        </p:sp>
        <p:sp>
          <p:nvSpPr>
            <p:cNvPr id="143" name="Freeform 7"/>
            <p:cNvSpPr/>
            <p:nvPr/>
          </p:nvSpPr>
          <p:spPr bwMode="auto">
            <a:xfrm>
              <a:off x="9266238" y="2414588"/>
              <a:ext cx="419100" cy="377825"/>
            </a:xfrm>
            <a:custGeom>
              <a:avLst/>
              <a:gdLst>
                <a:gd name="T0" fmla="*/ 98 w 98"/>
                <a:gd name="T1" fmla="*/ 88 h 88"/>
                <a:gd name="T2" fmla="*/ 0 w 98"/>
                <a:gd name="T3" fmla="*/ 88 h 88"/>
                <a:gd name="T4" fmla="*/ 98 w 98"/>
                <a:gd name="T5" fmla="*/ 0 h 88"/>
                <a:gd name="T6" fmla="*/ 98 w 98"/>
                <a:gd name="T7" fmla="*/ 88 h 88"/>
              </a:gdLst>
              <a:ahLst/>
              <a:cxnLst>
                <a:cxn ang="0">
                  <a:pos x="T0" y="T1"/>
                </a:cxn>
                <a:cxn ang="0">
                  <a:pos x="T2" y="T3"/>
                </a:cxn>
                <a:cxn ang="0">
                  <a:pos x="T4" y="T5"/>
                </a:cxn>
                <a:cxn ang="0">
                  <a:pos x="T6" y="T7"/>
                </a:cxn>
              </a:cxnLst>
              <a:rect l="0" t="0" r="r" b="b"/>
              <a:pathLst>
                <a:path w="98" h="88">
                  <a:moveTo>
                    <a:pt x="98" y="88"/>
                  </a:moveTo>
                  <a:cubicBezTo>
                    <a:pt x="0" y="88"/>
                    <a:pt x="0" y="88"/>
                    <a:pt x="0" y="88"/>
                  </a:cubicBezTo>
                  <a:cubicBezTo>
                    <a:pt x="5" y="38"/>
                    <a:pt x="47" y="0"/>
                    <a:pt x="98" y="0"/>
                  </a:cubicBezTo>
                  <a:lnTo>
                    <a:pt x="98" y="88"/>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8"/>
            <p:cNvSpPr/>
            <p:nvPr/>
          </p:nvSpPr>
          <p:spPr bwMode="auto">
            <a:xfrm>
              <a:off x="9612313" y="2308225"/>
              <a:ext cx="73025" cy="174625"/>
            </a:xfrm>
            <a:custGeom>
              <a:avLst/>
              <a:gdLst>
                <a:gd name="T0" fmla="*/ 0 w 46"/>
                <a:gd name="T1" fmla="*/ 0 h 110"/>
                <a:gd name="T2" fmla="*/ 46 w 46"/>
                <a:gd name="T3" fmla="*/ 0 h 110"/>
                <a:gd name="T4" fmla="*/ 46 w 46"/>
                <a:gd name="T5" fmla="*/ 75 h 110"/>
                <a:gd name="T6" fmla="*/ 46 w 46"/>
                <a:gd name="T7" fmla="*/ 110 h 110"/>
                <a:gd name="T8" fmla="*/ 0 w 46"/>
                <a:gd name="T9" fmla="*/ 110 h 110"/>
                <a:gd name="T10" fmla="*/ 0 w 46"/>
                <a:gd name="T11" fmla="*/ 0 h 110"/>
              </a:gdLst>
              <a:ahLst/>
              <a:cxnLst>
                <a:cxn ang="0">
                  <a:pos x="T0" y="T1"/>
                </a:cxn>
                <a:cxn ang="0">
                  <a:pos x="T2" y="T3"/>
                </a:cxn>
                <a:cxn ang="0">
                  <a:pos x="T4" y="T5"/>
                </a:cxn>
                <a:cxn ang="0">
                  <a:pos x="T6" y="T7"/>
                </a:cxn>
                <a:cxn ang="0">
                  <a:pos x="T8" y="T9"/>
                </a:cxn>
                <a:cxn ang="0">
                  <a:pos x="T10" y="T11"/>
                </a:cxn>
              </a:cxnLst>
              <a:rect l="0" t="0" r="r" b="b"/>
              <a:pathLst>
                <a:path w="46" h="110">
                  <a:moveTo>
                    <a:pt x="0" y="0"/>
                  </a:moveTo>
                  <a:lnTo>
                    <a:pt x="46" y="0"/>
                  </a:lnTo>
                  <a:lnTo>
                    <a:pt x="46" y="75"/>
                  </a:lnTo>
                  <a:lnTo>
                    <a:pt x="46" y="110"/>
                  </a:lnTo>
                  <a:lnTo>
                    <a:pt x="0" y="110"/>
                  </a:lnTo>
                  <a:lnTo>
                    <a:pt x="0" y="0"/>
                  </a:lnTo>
                  <a:close/>
                </a:path>
              </a:pathLst>
            </a:custGeom>
            <a:solidFill>
              <a:srgbClr val="E086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Rectangle 9"/>
            <p:cNvSpPr>
              <a:spLocks noChangeArrowheads="1"/>
            </p:cNvSpPr>
            <p:nvPr/>
          </p:nvSpPr>
          <p:spPr bwMode="auto">
            <a:xfrm>
              <a:off x="9685338" y="2308225"/>
              <a:ext cx="68263" cy="174625"/>
            </a:xfrm>
            <a:prstGeom prst="rect">
              <a:avLst/>
            </a:prstGeom>
            <a:solidFill>
              <a:srgbClr val="FDA5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6" name="Freeform 10"/>
            <p:cNvSpPr/>
            <p:nvPr/>
          </p:nvSpPr>
          <p:spPr bwMode="auto">
            <a:xfrm>
              <a:off x="9612313" y="2414588"/>
              <a:ext cx="73025" cy="138112"/>
            </a:xfrm>
            <a:custGeom>
              <a:avLst/>
              <a:gdLst>
                <a:gd name="T0" fmla="*/ 17 w 17"/>
                <a:gd name="T1" fmla="*/ 16 h 32"/>
                <a:gd name="T2" fmla="*/ 17 w 17"/>
                <a:gd name="T3" fmla="*/ 32 h 32"/>
                <a:gd name="T4" fmla="*/ 0 w 17"/>
                <a:gd name="T5" fmla="*/ 16 h 32"/>
                <a:gd name="T6" fmla="*/ 17 w 17"/>
                <a:gd name="T7" fmla="*/ 0 h 32"/>
                <a:gd name="T8" fmla="*/ 17 w 17"/>
                <a:gd name="T9" fmla="*/ 16 h 32"/>
              </a:gdLst>
              <a:ahLst/>
              <a:cxnLst>
                <a:cxn ang="0">
                  <a:pos x="T0" y="T1"/>
                </a:cxn>
                <a:cxn ang="0">
                  <a:pos x="T2" y="T3"/>
                </a:cxn>
                <a:cxn ang="0">
                  <a:pos x="T4" y="T5"/>
                </a:cxn>
                <a:cxn ang="0">
                  <a:pos x="T6" y="T7"/>
                </a:cxn>
                <a:cxn ang="0">
                  <a:pos x="T8" y="T9"/>
                </a:cxn>
              </a:cxnLst>
              <a:rect l="0" t="0" r="r" b="b"/>
              <a:pathLst>
                <a:path w="17" h="32">
                  <a:moveTo>
                    <a:pt x="17" y="16"/>
                  </a:moveTo>
                  <a:cubicBezTo>
                    <a:pt x="17" y="32"/>
                    <a:pt x="17" y="32"/>
                    <a:pt x="17" y="32"/>
                  </a:cubicBezTo>
                  <a:cubicBezTo>
                    <a:pt x="8" y="32"/>
                    <a:pt x="0" y="25"/>
                    <a:pt x="0" y="16"/>
                  </a:cubicBezTo>
                  <a:cubicBezTo>
                    <a:pt x="0" y="7"/>
                    <a:pt x="8" y="0"/>
                    <a:pt x="17" y="0"/>
                  </a:cubicBezTo>
                  <a:lnTo>
                    <a:pt x="17" y="16"/>
                  </a:lnTo>
                  <a:close/>
                </a:path>
              </a:pathLst>
            </a:custGeom>
            <a:solidFill>
              <a:srgbClr val="E086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1"/>
            <p:cNvSpPr/>
            <p:nvPr/>
          </p:nvSpPr>
          <p:spPr bwMode="auto">
            <a:xfrm>
              <a:off x="9685338" y="2414588"/>
              <a:ext cx="68263" cy="138112"/>
            </a:xfrm>
            <a:custGeom>
              <a:avLst/>
              <a:gdLst>
                <a:gd name="T0" fmla="*/ 0 w 16"/>
                <a:gd name="T1" fmla="*/ 16 h 32"/>
                <a:gd name="T2" fmla="*/ 0 w 16"/>
                <a:gd name="T3" fmla="*/ 32 h 32"/>
                <a:gd name="T4" fmla="*/ 16 w 16"/>
                <a:gd name="T5" fmla="*/ 16 h 32"/>
                <a:gd name="T6" fmla="*/ 0 w 16"/>
                <a:gd name="T7" fmla="*/ 0 h 32"/>
                <a:gd name="T8" fmla="*/ 0 w 16"/>
                <a:gd name="T9" fmla="*/ 16 h 32"/>
              </a:gdLst>
              <a:ahLst/>
              <a:cxnLst>
                <a:cxn ang="0">
                  <a:pos x="T0" y="T1"/>
                </a:cxn>
                <a:cxn ang="0">
                  <a:pos x="T2" y="T3"/>
                </a:cxn>
                <a:cxn ang="0">
                  <a:pos x="T4" y="T5"/>
                </a:cxn>
                <a:cxn ang="0">
                  <a:pos x="T6" y="T7"/>
                </a:cxn>
                <a:cxn ang="0">
                  <a:pos x="T8" y="T9"/>
                </a:cxn>
              </a:cxnLst>
              <a:rect l="0" t="0" r="r" b="b"/>
              <a:pathLst>
                <a:path w="16" h="32">
                  <a:moveTo>
                    <a:pt x="0" y="16"/>
                  </a:moveTo>
                  <a:cubicBezTo>
                    <a:pt x="0" y="32"/>
                    <a:pt x="0" y="32"/>
                    <a:pt x="0" y="32"/>
                  </a:cubicBezTo>
                  <a:cubicBezTo>
                    <a:pt x="9" y="32"/>
                    <a:pt x="16" y="25"/>
                    <a:pt x="16" y="16"/>
                  </a:cubicBezTo>
                  <a:cubicBezTo>
                    <a:pt x="16" y="7"/>
                    <a:pt x="9" y="0"/>
                    <a:pt x="0" y="0"/>
                  </a:cubicBezTo>
                  <a:lnTo>
                    <a:pt x="0" y="16"/>
                  </a:lnTo>
                  <a:close/>
                </a:path>
              </a:pathLst>
            </a:custGeom>
            <a:solidFill>
              <a:srgbClr val="FDA5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Oval 12"/>
            <p:cNvSpPr>
              <a:spLocks noChangeArrowheads="1"/>
            </p:cNvSpPr>
            <p:nvPr/>
          </p:nvSpPr>
          <p:spPr bwMode="auto">
            <a:xfrm>
              <a:off x="9450388" y="2058988"/>
              <a:ext cx="85725" cy="82550"/>
            </a:xfrm>
            <a:prstGeom prst="ellipse">
              <a:avLst/>
            </a:pr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Oval 13"/>
            <p:cNvSpPr>
              <a:spLocks noChangeArrowheads="1"/>
            </p:cNvSpPr>
            <p:nvPr/>
          </p:nvSpPr>
          <p:spPr bwMode="auto">
            <a:xfrm>
              <a:off x="9831388" y="2058988"/>
              <a:ext cx="84138" cy="82550"/>
            </a:xfrm>
            <a:prstGeom prst="ellipse">
              <a:avLst/>
            </a:pr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4"/>
            <p:cNvSpPr/>
            <p:nvPr/>
          </p:nvSpPr>
          <p:spPr bwMode="auto">
            <a:xfrm>
              <a:off x="9398001" y="1831975"/>
              <a:ext cx="569913" cy="536575"/>
            </a:xfrm>
            <a:custGeom>
              <a:avLst/>
              <a:gdLst>
                <a:gd name="T0" fmla="*/ 67 w 133"/>
                <a:gd name="T1" fmla="*/ 0 h 125"/>
                <a:gd name="T2" fmla="*/ 67 w 133"/>
                <a:gd name="T3" fmla="*/ 125 h 125"/>
                <a:gd name="T4" fmla="*/ 67 w 133"/>
                <a:gd name="T5" fmla="*/ 0 h 125"/>
              </a:gdLst>
              <a:ahLst/>
              <a:cxnLst>
                <a:cxn ang="0">
                  <a:pos x="T0" y="T1"/>
                </a:cxn>
                <a:cxn ang="0">
                  <a:pos x="T2" y="T3"/>
                </a:cxn>
                <a:cxn ang="0">
                  <a:pos x="T4" y="T5"/>
                </a:cxn>
              </a:cxnLst>
              <a:rect l="0" t="0" r="r" b="b"/>
              <a:pathLst>
                <a:path w="133" h="125">
                  <a:moveTo>
                    <a:pt x="67" y="0"/>
                  </a:moveTo>
                  <a:cubicBezTo>
                    <a:pt x="133" y="0"/>
                    <a:pt x="119" y="125"/>
                    <a:pt x="67" y="125"/>
                  </a:cubicBezTo>
                  <a:cubicBezTo>
                    <a:pt x="14" y="125"/>
                    <a:pt x="0" y="0"/>
                    <a:pt x="67" y="0"/>
                  </a:cubicBezTo>
                  <a:close/>
                </a:path>
              </a:pathLst>
            </a:cu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5"/>
            <p:cNvSpPr/>
            <p:nvPr/>
          </p:nvSpPr>
          <p:spPr bwMode="auto">
            <a:xfrm>
              <a:off x="9398001" y="1831975"/>
              <a:ext cx="317500" cy="536575"/>
            </a:xfrm>
            <a:custGeom>
              <a:avLst/>
              <a:gdLst>
                <a:gd name="T0" fmla="*/ 67 w 74"/>
                <a:gd name="T1" fmla="*/ 125 h 125"/>
                <a:gd name="T2" fmla="*/ 67 w 74"/>
                <a:gd name="T3" fmla="*/ 0 h 125"/>
                <a:gd name="T4" fmla="*/ 67 w 74"/>
                <a:gd name="T5" fmla="*/ 68 h 125"/>
                <a:gd name="T6" fmla="*/ 74 w 74"/>
                <a:gd name="T7" fmla="*/ 74 h 125"/>
                <a:gd name="T8" fmla="*/ 67 w 74"/>
                <a:gd name="T9" fmla="*/ 79 h 125"/>
                <a:gd name="T10" fmla="*/ 67 w 74"/>
                <a:gd name="T11" fmla="*/ 125 h 125"/>
              </a:gdLst>
              <a:ahLst/>
              <a:cxnLst>
                <a:cxn ang="0">
                  <a:pos x="T0" y="T1"/>
                </a:cxn>
                <a:cxn ang="0">
                  <a:pos x="T2" y="T3"/>
                </a:cxn>
                <a:cxn ang="0">
                  <a:pos x="T4" y="T5"/>
                </a:cxn>
                <a:cxn ang="0">
                  <a:pos x="T6" y="T7"/>
                </a:cxn>
                <a:cxn ang="0">
                  <a:pos x="T8" y="T9"/>
                </a:cxn>
                <a:cxn ang="0">
                  <a:pos x="T10" y="T11"/>
                </a:cxn>
              </a:cxnLst>
              <a:rect l="0" t="0" r="r" b="b"/>
              <a:pathLst>
                <a:path w="74" h="125">
                  <a:moveTo>
                    <a:pt x="67" y="125"/>
                  </a:moveTo>
                  <a:cubicBezTo>
                    <a:pt x="14" y="125"/>
                    <a:pt x="0" y="0"/>
                    <a:pt x="67" y="0"/>
                  </a:cubicBezTo>
                  <a:cubicBezTo>
                    <a:pt x="67" y="68"/>
                    <a:pt x="67" y="68"/>
                    <a:pt x="67" y="68"/>
                  </a:cubicBezTo>
                  <a:cubicBezTo>
                    <a:pt x="71" y="68"/>
                    <a:pt x="74" y="71"/>
                    <a:pt x="74" y="74"/>
                  </a:cubicBezTo>
                  <a:cubicBezTo>
                    <a:pt x="74" y="77"/>
                    <a:pt x="71" y="79"/>
                    <a:pt x="67" y="79"/>
                  </a:cubicBezTo>
                  <a:lnTo>
                    <a:pt x="67" y="125"/>
                  </a:lnTo>
                  <a:close/>
                </a:path>
              </a:pathLst>
            </a:custGeom>
            <a:solidFill>
              <a:srgbClr val="FDA5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6"/>
            <p:cNvSpPr/>
            <p:nvPr/>
          </p:nvSpPr>
          <p:spPr bwMode="auto">
            <a:xfrm>
              <a:off x="9612313" y="2235200"/>
              <a:ext cx="73025" cy="149225"/>
            </a:xfrm>
            <a:custGeom>
              <a:avLst/>
              <a:gdLst>
                <a:gd name="T0" fmla="*/ 0 w 17"/>
                <a:gd name="T1" fmla="*/ 20 h 35"/>
                <a:gd name="T2" fmla="*/ 15 w 17"/>
                <a:gd name="T3" fmla="*/ 35 h 35"/>
                <a:gd name="T4" fmla="*/ 17 w 17"/>
                <a:gd name="T5" fmla="*/ 35 h 35"/>
                <a:gd name="T6" fmla="*/ 17 w 17"/>
                <a:gd name="T7" fmla="*/ 0 h 35"/>
                <a:gd name="T8" fmla="*/ 0 w 17"/>
                <a:gd name="T9" fmla="*/ 0 h 35"/>
                <a:gd name="T10" fmla="*/ 0 w 17"/>
                <a:gd name="T11" fmla="*/ 20 h 35"/>
              </a:gdLst>
              <a:ahLst/>
              <a:cxnLst>
                <a:cxn ang="0">
                  <a:pos x="T0" y="T1"/>
                </a:cxn>
                <a:cxn ang="0">
                  <a:pos x="T2" y="T3"/>
                </a:cxn>
                <a:cxn ang="0">
                  <a:pos x="T4" y="T5"/>
                </a:cxn>
                <a:cxn ang="0">
                  <a:pos x="T6" y="T7"/>
                </a:cxn>
                <a:cxn ang="0">
                  <a:pos x="T8" y="T9"/>
                </a:cxn>
                <a:cxn ang="0">
                  <a:pos x="T10" y="T11"/>
                </a:cxn>
              </a:cxnLst>
              <a:rect l="0" t="0" r="r" b="b"/>
              <a:pathLst>
                <a:path w="17" h="35">
                  <a:moveTo>
                    <a:pt x="0" y="20"/>
                  </a:moveTo>
                  <a:cubicBezTo>
                    <a:pt x="0" y="29"/>
                    <a:pt x="7" y="35"/>
                    <a:pt x="15" y="35"/>
                  </a:cubicBezTo>
                  <a:cubicBezTo>
                    <a:pt x="17" y="35"/>
                    <a:pt x="17" y="35"/>
                    <a:pt x="17" y="35"/>
                  </a:cubicBezTo>
                  <a:cubicBezTo>
                    <a:pt x="17" y="0"/>
                    <a:pt x="17" y="0"/>
                    <a:pt x="17" y="0"/>
                  </a:cubicBezTo>
                  <a:cubicBezTo>
                    <a:pt x="0" y="0"/>
                    <a:pt x="0" y="0"/>
                    <a:pt x="0" y="0"/>
                  </a:cubicBezTo>
                  <a:lnTo>
                    <a:pt x="0" y="20"/>
                  </a:ln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7"/>
            <p:cNvSpPr/>
            <p:nvPr/>
          </p:nvSpPr>
          <p:spPr bwMode="auto">
            <a:xfrm>
              <a:off x="9685338" y="2235200"/>
              <a:ext cx="68263" cy="149225"/>
            </a:xfrm>
            <a:custGeom>
              <a:avLst/>
              <a:gdLst>
                <a:gd name="T0" fmla="*/ 16 w 16"/>
                <a:gd name="T1" fmla="*/ 20 h 35"/>
                <a:gd name="T2" fmla="*/ 1 w 16"/>
                <a:gd name="T3" fmla="*/ 35 h 35"/>
                <a:gd name="T4" fmla="*/ 0 w 16"/>
                <a:gd name="T5" fmla="*/ 35 h 35"/>
                <a:gd name="T6" fmla="*/ 0 w 16"/>
                <a:gd name="T7" fmla="*/ 0 h 35"/>
                <a:gd name="T8" fmla="*/ 16 w 16"/>
                <a:gd name="T9" fmla="*/ 0 h 35"/>
                <a:gd name="T10" fmla="*/ 16 w 16"/>
                <a:gd name="T11" fmla="*/ 20 h 35"/>
              </a:gdLst>
              <a:ahLst/>
              <a:cxnLst>
                <a:cxn ang="0">
                  <a:pos x="T0" y="T1"/>
                </a:cxn>
                <a:cxn ang="0">
                  <a:pos x="T2" y="T3"/>
                </a:cxn>
                <a:cxn ang="0">
                  <a:pos x="T4" y="T5"/>
                </a:cxn>
                <a:cxn ang="0">
                  <a:pos x="T6" y="T7"/>
                </a:cxn>
                <a:cxn ang="0">
                  <a:pos x="T8" y="T9"/>
                </a:cxn>
                <a:cxn ang="0">
                  <a:pos x="T10" y="T11"/>
                </a:cxn>
              </a:cxnLst>
              <a:rect l="0" t="0" r="r" b="b"/>
              <a:pathLst>
                <a:path w="16" h="35">
                  <a:moveTo>
                    <a:pt x="16" y="20"/>
                  </a:moveTo>
                  <a:cubicBezTo>
                    <a:pt x="16" y="29"/>
                    <a:pt x="9" y="35"/>
                    <a:pt x="1" y="35"/>
                  </a:cubicBezTo>
                  <a:cubicBezTo>
                    <a:pt x="0" y="35"/>
                    <a:pt x="0" y="35"/>
                    <a:pt x="0" y="35"/>
                  </a:cubicBezTo>
                  <a:cubicBezTo>
                    <a:pt x="0" y="0"/>
                    <a:pt x="0" y="0"/>
                    <a:pt x="0" y="0"/>
                  </a:cubicBezTo>
                  <a:cubicBezTo>
                    <a:pt x="16" y="0"/>
                    <a:pt x="16" y="0"/>
                    <a:pt x="16" y="0"/>
                  </a:cubicBezTo>
                  <a:lnTo>
                    <a:pt x="16" y="20"/>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8"/>
            <p:cNvSpPr/>
            <p:nvPr/>
          </p:nvSpPr>
          <p:spPr bwMode="auto">
            <a:xfrm>
              <a:off x="9594851" y="2217738"/>
              <a:ext cx="176213" cy="68262"/>
            </a:xfrm>
            <a:custGeom>
              <a:avLst/>
              <a:gdLst>
                <a:gd name="T0" fmla="*/ 41 w 41"/>
                <a:gd name="T1" fmla="*/ 0 h 16"/>
                <a:gd name="T2" fmla="*/ 21 w 41"/>
                <a:gd name="T3" fmla="*/ 16 h 16"/>
                <a:gd name="T4" fmla="*/ 0 w 41"/>
                <a:gd name="T5" fmla="*/ 0 h 16"/>
                <a:gd name="T6" fmla="*/ 41 w 41"/>
                <a:gd name="T7" fmla="*/ 0 h 16"/>
              </a:gdLst>
              <a:ahLst/>
              <a:cxnLst>
                <a:cxn ang="0">
                  <a:pos x="T0" y="T1"/>
                </a:cxn>
                <a:cxn ang="0">
                  <a:pos x="T2" y="T3"/>
                </a:cxn>
                <a:cxn ang="0">
                  <a:pos x="T4" y="T5"/>
                </a:cxn>
                <a:cxn ang="0">
                  <a:pos x="T6" y="T7"/>
                </a:cxn>
              </a:cxnLst>
              <a:rect l="0" t="0" r="r" b="b"/>
              <a:pathLst>
                <a:path w="41" h="16">
                  <a:moveTo>
                    <a:pt x="41" y="0"/>
                  </a:moveTo>
                  <a:cubicBezTo>
                    <a:pt x="38" y="9"/>
                    <a:pt x="30" y="16"/>
                    <a:pt x="21" y="16"/>
                  </a:cubicBezTo>
                  <a:cubicBezTo>
                    <a:pt x="11" y="16"/>
                    <a:pt x="3" y="9"/>
                    <a:pt x="0" y="0"/>
                  </a:cubicBez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9"/>
            <p:cNvSpPr/>
            <p:nvPr/>
          </p:nvSpPr>
          <p:spPr bwMode="auto">
            <a:xfrm>
              <a:off x="9594851" y="2170113"/>
              <a:ext cx="176213" cy="47625"/>
            </a:xfrm>
            <a:custGeom>
              <a:avLst/>
              <a:gdLst>
                <a:gd name="T0" fmla="*/ 11 w 41"/>
                <a:gd name="T1" fmla="*/ 0 h 11"/>
                <a:gd name="T2" fmla="*/ 30 w 41"/>
                <a:gd name="T3" fmla="*/ 0 h 11"/>
                <a:gd name="T4" fmla="*/ 41 w 41"/>
                <a:gd name="T5" fmla="*/ 11 h 11"/>
                <a:gd name="T6" fmla="*/ 0 w 41"/>
                <a:gd name="T7" fmla="*/ 11 h 11"/>
                <a:gd name="T8" fmla="*/ 0 w 41"/>
                <a:gd name="T9" fmla="*/ 11 h 11"/>
                <a:gd name="T10" fmla="*/ 11 w 41"/>
                <a:gd name="T11" fmla="*/ 0 h 11"/>
              </a:gdLst>
              <a:ahLst/>
              <a:cxnLst>
                <a:cxn ang="0">
                  <a:pos x="T0" y="T1"/>
                </a:cxn>
                <a:cxn ang="0">
                  <a:pos x="T2" y="T3"/>
                </a:cxn>
                <a:cxn ang="0">
                  <a:pos x="T4" y="T5"/>
                </a:cxn>
                <a:cxn ang="0">
                  <a:pos x="T6" y="T7"/>
                </a:cxn>
                <a:cxn ang="0">
                  <a:pos x="T8" y="T9"/>
                </a:cxn>
                <a:cxn ang="0">
                  <a:pos x="T10" y="T11"/>
                </a:cxn>
              </a:cxnLst>
              <a:rect l="0" t="0" r="r" b="b"/>
              <a:pathLst>
                <a:path w="41" h="11">
                  <a:moveTo>
                    <a:pt x="11" y="0"/>
                  </a:moveTo>
                  <a:cubicBezTo>
                    <a:pt x="30" y="0"/>
                    <a:pt x="30" y="0"/>
                    <a:pt x="30" y="0"/>
                  </a:cubicBezTo>
                  <a:cubicBezTo>
                    <a:pt x="36" y="0"/>
                    <a:pt x="41" y="5"/>
                    <a:pt x="41" y="11"/>
                  </a:cubicBezTo>
                  <a:cubicBezTo>
                    <a:pt x="0" y="11"/>
                    <a:pt x="0" y="11"/>
                    <a:pt x="0" y="11"/>
                  </a:cubicBezTo>
                  <a:cubicBezTo>
                    <a:pt x="0" y="11"/>
                    <a:pt x="0" y="11"/>
                    <a:pt x="0" y="11"/>
                  </a:cubicBezTo>
                  <a:cubicBezTo>
                    <a:pt x="0" y="5"/>
                    <a:pt x="5" y="0"/>
                    <a:pt x="11" y="0"/>
                  </a:cubicBez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20"/>
            <p:cNvSpPr/>
            <p:nvPr/>
          </p:nvSpPr>
          <p:spPr bwMode="auto">
            <a:xfrm>
              <a:off x="9685338" y="2170113"/>
              <a:ext cx="85725" cy="47625"/>
            </a:xfrm>
            <a:custGeom>
              <a:avLst/>
              <a:gdLst>
                <a:gd name="T0" fmla="*/ 0 w 20"/>
                <a:gd name="T1" fmla="*/ 0 h 11"/>
                <a:gd name="T2" fmla="*/ 9 w 20"/>
                <a:gd name="T3" fmla="*/ 0 h 11"/>
                <a:gd name="T4" fmla="*/ 20 w 20"/>
                <a:gd name="T5" fmla="*/ 11 h 11"/>
                <a:gd name="T6" fmla="*/ 0 w 20"/>
                <a:gd name="T7" fmla="*/ 11 h 11"/>
                <a:gd name="T8" fmla="*/ 0 w 20"/>
                <a:gd name="T9" fmla="*/ 0 h 11"/>
              </a:gdLst>
              <a:ahLst/>
              <a:cxnLst>
                <a:cxn ang="0">
                  <a:pos x="T0" y="T1"/>
                </a:cxn>
                <a:cxn ang="0">
                  <a:pos x="T2" y="T3"/>
                </a:cxn>
                <a:cxn ang="0">
                  <a:pos x="T4" y="T5"/>
                </a:cxn>
                <a:cxn ang="0">
                  <a:pos x="T6" y="T7"/>
                </a:cxn>
                <a:cxn ang="0">
                  <a:pos x="T8" y="T9"/>
                </a:cxn>
              </a:cxnLst>
              <a:rect l="0" t="0" r="r" b="b"/>
              <a:pathLst>
                <a:path w="20" h="11">
                  <a:moveTo>
                    <a:pt x="0" y="0"/>
                  </a:moveTo>
                  <a:cubicBezTo>
                    <a:pt x="9" y="0"/>
                    <a:pt x="9" y="0"/>
                    <a:pt x="9" y="0"/>
                  </a:cubicBezTo>
                  <a:cubicBezTo>
                    <a:pt x="15" y="0"/>
                    <a:pt x="20" y="5"/>
                    <a:pt x="20" y="11"/>
                  </a:cubicBezTo>
                  <a:cubicBezTo>
                    <a:pt x="0" y="11"/>
                    <a:pt x="0" y="11"/>
                    <a:pt x="0" y="11"/>
                  </a:cubicBezTo>
                  <a:lnTo>
                    <a:pt x="0" y="0"/>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7" name="矩形 106"/>
          <p:cNvSpPr/>
          <p:nvPr/>
        </p:nvSpPr>
        <p:spPr>
          <a:xfrm>
            <a:off x="4079875" y="0"/>
            <a:ext cx="403225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6" name="组合 115"/>
          <p:cNvGrpSpPr/>
          <p:nvPr/>
        </p:nvGrpSpPr>
        <p:grpSpPr>
          <a:xfrm>
            <a:off x="5184405" y="1313096"/>
            <a:ext cx="1807525" cy="2443063"/>
            <a:chOff x="1265822" y="2257062"/>
            <a:chExt cx="1033014" cy="1396229"/>
          </a:xfrm>
        </p:grpSpPr>
        <p:sp>
          <p:nvSpPr>
            <p:cNvPr id="119" name="Freeform 6"/>
            <p:cNvSpPr/>
            <p:nvPr/>
          </p:nvSpPr>
          <p:spPr bwMode="auto">
            <a:xfrm>
              <a:off x="1466958" y="2257062"/>
              <a:ext cx="509673" cy="1241960"/>
            </a:xfrm>
            <a:custGeom>
              <a:avLst/>
              <a:gdLst>
                <a:gd name="T0" fmla="*/ 48 w 97"/>
                <a:gd name="T1" fmla="*/ 0 h 236"/>
                <a:gd name="T2" fmla="*/ 97 w 97"/>
                <a:gd name="T3" fmla="*/ 118 h 236"/>
                <a:gd name="T4" fmla="*/ 48 w 97"/>
                <a:gd name="T5" fmla="*/ 236 h 236"/>
                <a:gd name="T6" fmla="*/ 0 w 97"/>
                <a:gd name="T7" fmla="*/ 118 h 236"/>
                <a:gd name="T8" fmla="*/ 48 w 97"/>
                <a:gd name="T9" fmla="*/ 0 h 236"/>
              </a:gdLst>
              <a:ahLst/>
              <a:cxnLst>
                <a:cxn ang="0">
                  <a:pos x="T0" y="T1"/>
                </a:cxn>
                <a:cxn ang="0">
                  <a:pos x="T2" y="T3"/>
                </a:cxn>
                <a:cxn ang="0">
                  <a:pos x="T4" y="T5"/>
                </a:cxn>
                <a:cxn ang="0">
                  <a:pos x="T6" y="T7"/>
                </a:cxn>
                <a:cxn ang="0">
                  <a:pos x="T8" y="T9"/>
                </a:cxn>
              </a:cxnLst>
              <a:rect l="0" t="0" r="r" b="b"/>
              <a:pathLst>
                <a:path w="97" h="236">
                  <a:moveTo>
                    <a:pt x="48" y="0"/>
                  </a:moveTo>
                  <a:cubicBezTo>
                    <a:pt x="87" y="0"/>
                    <a:pt x="97" y="53"/>
                    <a:pt x="97" y="118"/>
                  </a:cubicBezTo>
                  <a:cubicBezTo>
                    <a:pt x="97" y="183"/>
                    <a:pt x="75" y="236"/>
                    <a:pt x="48" y="236"/>
                  </a:cubicBezTo>
                  <a:cubicBezTo>
                    <a:pt x="22" y="236"/>
                    <a:pt x="0" y="183"/>
                    <a:pt x="0" y="118"/>
                  </a:cubicBezTo>
                  <a:cubicBezTo>
                    <a:pt x="0" y="53"/>
                    <a:pt x="10" y="0"/>
                    <a:pt x="48" y="0"/>
                  </a:cubicBezTo>
                  <a:close/>
                </a:path>
              </a:pathLst>
            </a:custGeom>
            <a:solidFill>
              <a:srgbClr val="45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7"/>
            <p:cNvSpPr/>
            <p:nvPr/>
          </p:nvSpPr>
          <p:spPr bwMode="auto">
            <a:xfrm>
              <a:off x="1466958" y="2257062"/>
              <a:ext cx="316348" cy="1226338"/>
            </a:xfrm>
            <a:custGeom>
              <a:avLst/>
              <a:gdLst>
                <a:gd name="T0" fmla="*/ 48 w 60"/>
                <a:gd name="T1" fmla="*/ 0 h 233"/>
                <a:gd name="T2" fmla="*/ 60 w 60"/>
                <a:gd name="T3" fmla="*/ 2 h 233"/>
                <a:gd name="T4" fmla="*/ 60 w 60"/>
                <a:gd name="T5" fmla="*/ 233 h 233"/>
                <a:gd name="T6" fmla="*/ 60 w 60"/>
                <a:gd name="T7" fmla="*/ 233 h 233"/>
                <a:gd name="T8" fmla="*/ 37 w 60"/>
                <a:gd name="T9" fmla="*/ 233 h 233"/>
                <a:gd name="T10" fmla="*/ 0 w 60"/>
                <a:gd name="T11" fmla="*/ 118 h 233"/>
                <a:gd name="T12" fmla="*/ 48 w 60"/>
                <a:gd name="T13" fmla="*/ 0 h 233"/>
              </a:gdLst>
              <a:ahLst/>
              <a:cxnLst>
                <a:cxn ang="0">
                  <a:pos x="T0" y="T1"/>
                </a:cxn>
                <a:cxn ang="0">
                  <a:pos x="T2" y="T3"/>
                </a:cxn>
                <a:cxn ang="0">
                  <a:pos x="T4" y="T5"/>
                </a:cxn>
                <a:cxn ang="0">
                  <a:pos x="T6" y="T7"/>
                </a:cxn>
                <a:cxn ang="0">
                  <a:pos x="T8" y="T9"/>
                </a:cxn>
                <a:cxn ang="0">
                  <a:pos x="T10" y="T11"/>
                </a:cxn>
                <a:cxn ang="0">
                  <a:pos x="T12" y="T13"/>
                </a:cxn>
              </a:cxnLst>
              <a:rect l="0" t="0" r="r" b="b"/>
              <a:pathLst>
                <a:path w="60" h="233">
                  <a:moveTo>
                    <a:pt x="48" y="0"/>
                  </a:moveTo>
                  <a:cubicBezTo>
                    <a:pt x="53" y="0"/>
                    <a:pt x="56" y="1"/>
                    <a:pt x="60" y="2"/>
                  </a:cubicBezTo>
                  <a:cubicBezTo>
                    <a:pt x="60" y="233"/>
                    <a:pt x="60" y="233"/>
                    <a:pt x="60" y="233"/>
                  </a:cubicBezTo>
                  <a:cubicBezTo>
                    <a:pt x="60" y="233"/>
                    <a:pt x="60" y="233"/>
                    <a:pt x="60" y="233"/>
                  </a:cubicBezTo>
                  <a:cubicBezTo>
                    <a:pt x="37" y="233"/>
                    <a:pt x="37" y="233"/>
                    <a:pt x="37" y="233"/>
                  </a:cubicBezTo>
                  <a:cubicBezTo>
                    <a:pt x="16" y="220"/>
                    <a:pt x="0" y="174"/>
                    <a:pt x="0" y="118"/>
                  </a:cubicBezTo>
                  <a:cubicBezTo>
                    <a:pt x="0" y="53"/>
                    <a:pt x="10" y="0"/>
                    <a:pt x="48" y="0"/>
                  </a:cubicBezTo>
                  <a:close/>
                </a:path>
              </a:pathLst>
            </a:custGeom>
            <a:solidFill>
              <a:srgbClr val="2B21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8"/>
            <p:cNvSpPr/>
            <p:nvPr/>
          </p:nvSpPr>
          <p:spPr bwMode="auto">
            <a:xfrm>
              <a:off x="1265822" y="3188532"/>
              <a:ext cx="1033014" cy="464759"/>
            </a:xfrm>
            <a:custGeom>
              <a:avLst/>
              <a:gdLst>
                <a:gd name="T0" fmla="*/ 196 w 196"/>
                <a:gd name="T1" fmla="*/ 88 h 88"/>
                <a:gd name="T2" fmla="*/ 0 w 196"/>
                <a:gd name="T3" fmla="*/ 88 h 88"/>
                <a:gd name="T4" fmla="*/ 98 w 196"/>
                <a:gd name="T5" fmla="*/ 0 h 88"/>
                <a:gd name="T6" fmla="*/ 196 w 196"/>
                <a:gd name="T7" fmla="*/ 88 h 88"/>
              </a:gdLst>
              <a:ahLst/>
              <a:cxnLst>
                <a:cxn ang="0">
                  <a:pos x="T0" y="T1"/>
                </a:cxn>
                <a:cxn ang="0">
                  <a:pos x="T2" y="T3"/>
                </a:cxn>
                <a:cxn ang="0">
                  <a:pos x="T4" y="T5"/>
                </a:cxn>
                <a:cxn ang="0">
                  <a:pos x="T6" y="T7"/>
                </a:cxn>
              </a:cxnLst>
              <a:rect l="0" t="0" r="r" b="b"/>
              <a:pathLst>
                <a:path w="196" h="88">
                  <a:moveTo>
                    <a:pt x="196" y="88"/>
                  </a:moveTo>
                  <a:cubicBezTo>
                    <a:pt x="0" y="88"/>
                    <a:pt x="0" y="88"/>
                    <a:pt x="0" y="88"/>
                  </a:cubicBezTo>
                  <a:cubicBezTo>
                    <a:pt x="5" y="38"/>
                    <a:pt x="47" y="0"/>
                    <a:pt x="98" y="0"/>
                  </a:cubicBezTo>
                  <a:cubicBezTo>
                    <a:pt x="149" y="0"/>
                    <a:pt x="191" y="38"/>
                    <a:pt x="196" y="88"/>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zh-CN" altLang="en-US"/>
            </a:p>
          </p:txBody>
        </p:sp>
        <p:sp>
          <p:nvSpPr>
            <p:cNvPr id="122" name="Freeform 9"/>
            <p:cNvSpPr/>
            <p:nvPr/>
          </p:nvSpPr>
          <p:spPr bwMode="auto">
            <a:xfrm>
              <a:off x="1265822" y="3188532"/>
              <a:ext cx="517484" cy="464759"/>
            </a:xfrm>
            <a:custGeom>
              <a:avLst/>
              <a:gdLst>
                <a:gd name="T0" fmla="*/ 98 w 98"/>
                <a:gd name="T1" fmla="*/ 88 h 88"/>
                <a:gd name="T2" fmla="*/ 0 w 98"/>
                <a:gd name="T3" fmla="*/ 88 h 88"/>
                <a:gd name="T4" fmla="*/ 98 w 98"/>
                <a:gd name="T5" fmla="*/ 0 h 88"/>
                <a:gd name="T6" fmla="*/ 98 w 98"/>
                <a:gd name="T7" fmla="*/ 88 h 88"/>
              </a:gdLst>
              <a:ahLst/>
              <a:cxnLst>
                <a:cxn ang="0">
                  <a:pos x="T0" y="T1"/>
                </a:cxn>
                <a:cxn ang="0">
                  <a:pos x="T2" y="T3"/>
                </a:cxn>
                <a:cxn ang="0">
                  <a:pos x="T4" y="T5"/>
                </a:cxn>
                <a:cxn ang="0">
                  <a:pos x="T6" y="T7"/>
                </a:cxn>
              </a:cxnLst>
              <a:rect l="0" t="0" r="r" b="b"/>
              <a:pathLst>
                <a:path w="98" h="88">
                  <a:moveTo>
                    <a:pt x="98" y="88"/>
                  </a:moveTo>
                  <a:cubicBezTo>
                    <a:pt x="0" y="88"/>
                    <a:pt x="0" y="88"/>
                    <a:pt x="0" y="88"/>
                  </a:cubicBezTo>
                  <a:cubicBezTo>
                    <a:pt x="5" y="38"/>
                    <a:pt x="47" y="0"/>
                    <a:pt x="98" y="0"/>
                  </a:cubicBezTo>
                  <a:lnTo>
                    <a:pt x="98" y="88"/>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3" name="Freeform 10"/>
            <p:cNvSpPr/>
            <p:nvPr/>
          </p:nvSpPr>
          <p:spPr bwMode="auto">
            <a:xfrm>
              <a:off x="1699337" y="2366417"/>
              <a:ext cx="167938" cy="126929"/>
            </a:xfrm>
            <a:custGeom>
              <a:avLst/>
              <a:gdLst>
                <a:gd name="T0" fmla="*/ 12 w 32"/>
                <a:gd name="T1" fmla="*/ 0 h 24"/>
                <a:gd name="T2" fmla="*/ 20 w 32"/>
                <a:gd name="T3" fmla="*/ 0 h 24"/>
                <a:gd name="T4" fmla="*/ 32 w 32"/>
                <a:gd name="T5" fmla="*/ 12 h 24"/>
                <a:gd name="T6" fmla="*/ 32 w 32"/>
                <a:gd name="T7" fmla="*/ 12 h 24"/>
                <a:gd name="T8" fmla="*/ 20 w 32"/>
                <a:gd name="T9" fmla="*/ 24 h 24"/>
                <a:gd name="T10" fmla="*/ 12 w 32"/>
                <a:gd name="T11" fmla="*/ 24 h 24"/>
                <a:gd name="T12" fmla="*/ 0 w 32"/>
                <a:gd name="T13" fmla="*/ 12 h 24"/>
                <a:gd name="T14" fmla="*/ 0 w 32"/>
                <a:gd name="T15" fmla="*/ 12 h 24"/>
                <a:gd name="T16" fmla="*/ 12 w 3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4">
                  <a:moveTo>
                    <a:pt x="12" y="0"/>
                  </a:moveTo>
                  <a:cubicBezTo>
                    <a:pt x="20" y="0"/>
                    <a:pt x="20" y="0"/>
                    <a:pt x="20" y="0"/>
                  </a:cubicBezTo>
                  <a:cubicBezTo>
                    <a:pt x="26" y="0"/>
                    <a:pt x="32" y="6"/>
                    <a:pt x="32" y="12"/>
                  </a:cubicBezTo>
                  <a:cubicBezTo>
                    <a:pt x="32" y="12"/>
                    <a:pt x="32" y="12"/>
                    <a:pt x="32" y="12"/>
                  </a:cubicBezTo>
                  <a:cubicBezTo>
                    <a:pt x="32" y="19"/>
                    <a:pt x="26" y="24"/>
                    <a:pt x="20" y="24"/>
                  </a:cubicBezTo>
                  <a:cubicBezTo>
                    <a:pt x="12" y="24"/>
                    <a:pt x="12" y="24"/>
                    <a:pt x="12" y="24"/>
                  </a:cubicBezTo>
                  <a:cubicBezTo>
                    <a:pt x="6" y="24"/>
                    <a:pt x="0" y="19"/>
                    <a:pt x="0" y="12"/>
                  </a:cubicBezTo>
                  <a:cubicBezTo>
                    <a:pt x="0" y="12"/>
                    <a:pt x="0" y="12"/>
                    <a:pt x="0" y="12"/>
                  </a:cubicBezTo>
                  <a:cubicBezTo>
                    <a:pt x="0" y="6"/>
                    <a:pt x="6" y="0"/>
                    <a:pt x="12" y="0"/>
                  </a:cubicBezTo>
                  <a:close/>
                </a:path>
              </a:pathLst>
            </a:custGeom>
            <a:solidFill>
              <a:srgbClr val="DB3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1"/>
            <p:cNvSpPr/>
            <p:nvPr/>
          </p:nvSpPr>
          <p:spPr bwMode="auto">
            <a:xfrm>
              <a:off x="1699337" y="2366417"/>
              <a:ext cx="83970" cy="126929"/>
            </a:xfrm>
            <a:custGeom>
              <a:avLst/>
              <a:gdLst>
                <a:gd name="T0" fmla="*/ 12 w 16"/>
                <a:gd name="T1" fmla="*/ 0 h 24"/>
                <a:gd name="T2" fmla="*/ 16 w 16"/>
                <a:gd name="T3" fmla="*/ 0 h 24"/>
                <a:gd name="T4" fmla="*/ 16 w 16"/>
                <a:gd name="T5" fmla="*/ 24 h 24"/>
                <a:gd name="T6" fmla="*/ 12 w 16"/>
                <a:gd name="T7" fmla="*/ 24 h 24"/>
                <a:gd name="T8" fmla="*/ 0 w 16"/>
                <a:gd name="T9" fmla="*/ 12 h 24"/>
                <a:gd name="T10" fmla="*/ 0 w 16"/>
                <a:gd name="T11" fmla="*/ 12 h 24"/>
                <a:gd name="T12" fmla="*/ 12 w 16"/>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2" y="0"/>
                  </a:moveTo>
                  <a:cubicBezTo>
                    <a:pt x="16" y="0"/>
                    <a:pt x="16" y="0"/>
                    <a:pt x="16" y="0"/>
                  </a:cubicBezTo>
                  <a:cubicBezTo>
                    <a:pt x="16" y="24"/>
                    <a:pt x="16" y="24"/>
                    <a:pt x="16" y="24"/>
                  </a:cubicBezTo>
                  <a:cubicBezTo>
                    <a:pt x="12" y="24"/>
                    <a:pt x="12" y="24"/>
                    <a:pt x="12" y="24"/>
                  </a:cubicBezTo>
                  <a:cubicBezTo>
                    <a:pt x="6" y="24"/>
                    <a:pt x="0" y="19"/>
                    <a:pt x="0" y="12"/>
                  </a:cubicBezTo>
                  <a:cubicBezTo>
                    <a:pt x="0" y="12"/>
                    <a:pt x="0" y="12"/>
                    <a:pt x="0" y="12"/>
                  </a:cubicBezTo>
                  <a:cubicBezTo>
                    <a:pt x="0" y="6"/>
                    <a:pt x="6" y="0"/>
                    <a:pt x="12" y="0"/>
                  </a:cubicBezTo>
                  <a:close/>
                </a:path>
              </a:pathLst>
            </a:custGeom>
            <a:solidFill>
              <a:srgbClr val="BA29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2"/>
            <p:cNvSpPr/>
            <p:nvPr/>
          </p:nvSpPr>
          <p:spPr bwMode="auto">
            <a:xfrm>
              <a:off x="1699337" y="3014736"/>
              <a:ext cx="83970" cy="300726"/>
            </a:xfrm>
            <a:custGeom>
              <a:avLst/>
              <a:gdLst>
                <a:gd name="T0" fmla="*/ 0 w 16"/>
                <a:gd name="T1" fmla="*/ 0 h 57"/>
                <a:gd name="T2" fmla="*/ 16 w 16"/>
                <a:gd name="T3" fmla="*/ 0 h 57"/>
                <a:gd name="T4" fmla="*/ 16 w 16"/>
                <a:gd name="T5" fmla="*/ 25 h 57"/>
                <a:gd name="T6" fmla="*/ 16 w 16"/>
                <a:gd name="T7" fmla="*/ 41 h 57"/>
                <a:gd name="T8" fmla="*/ 16 w 16"/>
                <a:gd name="T9" fmla="*/ 57 h 57"/>
                <a:gd name="T10" fmla="*/ 0 w 16"/>
                <a:gd name="T11" fmla="*/ 41 h 57"/>
                <a:gd name="T12" fmla="*/ 0 w 16"/>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6" h="57">
                  <a:moveTo>
                    <a:pt x="0" y="0"/>
                  </a:moveTo>
                  <a:cubicBezTo>
                    <a:pt x="16" y="0"/>
                    <a:pt x="16" y="0"/>
                    <a:pt x="16" y="0"/>
                  </a:cubicBezTo>
                  <a:cubicBezTo>
                    <a:pt x="16" y="25"/>
                    <a:pt x="16" y="25"/>
                    <a:pt x="16" y="25"/>
                  </a:cubicBezTo>
                  <a:cubicBezTo>
                    <a:pt x="16" y="41"/>
                    <a:pt x="16" y="41"/>
                    <a:pt x="16" y="41"/>
                  </a:cubicBezTo>
                  <a:cubicBezTo>
                    <a:pt x="16" y="57"/>
                    <a:pt x="16" y="57"/>
                    <a:pt x="16" y="57"/>
                  </a:cubicBezTo>
                  <a:cubicBezTo>
                    <a:pt x="7" y="57"/>
                    <a:pt x="0" y="50"/>
                    <a:pt x="0" y="41"/>
                  </a:cubicBezTo>
                  <a:lnTo>
                    <a:pt x="0" y="0"/>
                  </a:lnTo>
                  <a:close/>
                </a:path>
              </a:pathLst>
            </a:custGeom>
            <a:solidFill>
              <a:srgbClr val="E086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3"/>
            <p:cNvSpPr/>
            <p:nvPr/>
          </p:nvSpPr>
          <p:spPr bwMode="auto">
            <a:xfrm>
              <a:off x="1783306" y="3014736"/>
              <a:ext cx="83970" cy="300726"/>
            </a:xfrm>
            <a:custGeom>
              <a:avLst/>
              <a:gdLst>
                <a:gd name="T0" fmla="*/ 0 w 16"/>
                <a:gd name="T1" fmla="*/ 0 h 57"/>
                <a:gd name="T2" fmla="*/ 16 w 16"/>
                <a:gd name="T3" fmla="*/ 0 h 57"/>
                <a:gd name="T4" fmla="*/ 16 w 16"/>
                <a:gd name="T5" fmla="*/ 41 h 57"/>
                <a:gd name="T6" fmla="*/ 0 w 16"/>
                <a:gd name="T7" fmla="*/ 57 h 57"/>
                <a:gd name="T8" fmla="*/ 0 w 16"/>
                <a:gd name="T9" fmla="*/ 41 h 57"/>
                <a:gd name="T10" fmla="*/ 0 w 16"/>
                <a:gd name="T11" fmla="*/ 25 h 57"/>
                <a:gd name="T12" fmla="*/ 0 w 16"/>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6" h="57">
                  <a:moveTo>
                    <a:pt x="0" y="0"/>
                  </a:moveTo>
                  <a:cubicBezTo>
                    <a:pt x="16" y="0"/>
                    <a:pt x="16" y="0"/>
                    <a:pt x="16" y="0"/>
                  </a:cubicBezTo>
                  <a:cubicBezTo>
                    <a:pt x="16" y="41"/>
                    <a:pt x="16" y="41"/>
                    <a:pt x="16" y="41"/>
                  </a:cubicBezTo>
                  <a:cubicBezTo>
                    <a:pt x="16" y="50"/>
                    <a:pt x="9" y="57"/>
                    <a:pt x="0" y="57"/>
                  </a:cubicBezTo>
                  <a:cubicBezTo>
                    <a:pt x="0" y="41"/>
                    <a:pt x="0" y="41"/>
                    <a:pt x="0" y="41"/>
                  </a:cubicBezTo>
                  <a:cubicBezTo>
                    <a:pt x="0" y="25"/>
                    <a:pt x="0" y="25"/>
                    <a:pt x="0" y="25"/>
                  </a:cubicBezTo>
                  <a:lnTo>
                    <a:pt x="0" y="0"/>
                  </a:lnTo>
                  <a:close/>
                </a:path>
              </a:pathLst>
            </a:custGeom>
            <a:solidFill>
              <a:srgbClr val="FDA5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Oval 14"/>
            <p:cNvSpPr>
              <a:spLocks noChangeArrowheads="1"/>
            </p:cNvSpPr>
            <p:nvPr/>
          </p:nvSpPr>
          <p:spPr bwMode="auto">
            <a:xfrm>
              <a:off x="1498202" y="2710104"/>
              <a:ext cx="99592" cy="99590"/>
            </a:xfrm>
            <a:prstGeom prst="ellipse">
              <a:avLst/>
            </a:pr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Oval 15"/>
            <p:cNvSpPr>
              <a:spLocks noChangeArrowheads="1"/>
            </p:cNvSpPr>
            <p:nvPr/>
          </p:nvSpPr>
          <p:spPr bwMode="auto">
            <a:xfrm>
              <a:off x="1966866" y="2710104"/>
              <a:ext cx="99592" cy="99590"/>
            </a:xfrm>
            <a:prstGeom prst="ellipse">
              <a:avLst/>
            </a:pr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6"/>
            <p:cNvSpPr/>
            <p:nvPr/>
          </p:nvSpPr>
          <p:spPr bwMode="auto">
            <a:xfrm>
              <a:off x="1435714" y="2430859"/>
              <a:ext cx="695185" cy="658082"/>
            </a:xfrm>
            <a:custGeom>
              <a:avLst/>
              <a:gdLst>
                <a:gd name="T0" fmla="*/ 66 w 132"/>
                <a:gd name="T1" fmla="*/ 0 h 125"/>
                <a:gd name="T2" fmla="*/ 66 w 132"/>
                <a:gd name="T3" fmla="*/ 125 h 125"/>
                <a:gd name="T4" fmla="*/ 66 w 132"/>
                <a:gd name="T5" fmla="*/ 0 h 125"/>
              </a:gdLst>
              <a:ahLst/>
              <a:cxnLst>
                <a:cxn ang="0">
                  <a:pos x="T0" y="T1"/>
                </a:cxn>
                <a:cxn ang="0">
                  <a:pos x="T2" y="T3"/>
                </a:cxn>
                <a:cxn ang="0">
                  <a:pos x="T4" y="T5"/>
                </a:cxn>
              </a:cxnLst>
              <a:rect l="0" t="0" r="r" b="b"/>
              <a:pathLst>
                <a:path w="132" h="125">
                  <a:moveTo>
                    <a:pt x="66" y="0"/>
                  </a:moveTo>
                  <a:cubicBezTo>
                    <a:pt x="132" y="0"/>
                    <a:pt x="119" y="125"/>
                    <a:pt x="66" y="125"/>
                  </a:cubicBezTo>
                  <a:cubicBezTo>
                    <a:pt x="13" y="125"/>
                    <a:pt x="0" y="0"/>
                    <a:pt x="66" y="0"/>
                  </a:cubicBezTo>
                  <a:close/>
                </a:path>
              </a:pathLst>
            </a:cu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7"/>
            <p:cNvSpPr/>
            <p:nvPr/>
          </p:nvSpPr>
          <p:spPr bwMode="auto">
            <a:xfrm>
              <a:off x="1435714" y="2430859"/>
              <a:ext cx="388601" cy="658082"/>
            </a:xfrm>
            <a:custGeom>
              <a:avLst/>
              <a:gdLst>
                <a:gd name="T0" fmla="*/ 66 w 74"/>
                <a:gd name="T1" fmla="*/ 125 h 125"/>
                <a:gd name="T2" fmla="*/ 66 w 74"/>
                <a:gd name="T3" fmla="*/ 0 h 125"/>
                <a:gd name="T4" fmla="*/ 66 w 74"/>
                <a:gd name="T5" fmla="*/ 75 h 125"/>
                <a:gd name="T6" fmla="*/ 74 w 74"/>
                <a:gd name="T7" fmla="*/ 81 h 125"/>
                <a:gd name="T8" fmla="*/ 66 w 74"/>
                <a:gd name="T9" fmla="*/ 87 h 125"/>
                <a:gd name="T10" fmla="*/ 66 w 74"/>
                <a:gd name="T11" fmla="*/ 125 h 125"/>
              </a:gdLst>
              <a:ahLst/>
              <a:cxnLst>
                <a:cxn ang="0">
                  <a:pos x="T0" y="T1"/>
                </a:cxn>
                <a:cxn ang="0">
                  <a:pos x="T2" y="T3"/>
                </a:cxn>
                <a:cxn ang="0">
                  <a:pos x="T4" y="T5"/>
                </a:cxn>
                <a:cxn ang="0">
                  <a:pos x="T6" y="T7"/>
                </a:cxn>
                <a:cxn ang="0">
                  <a:pos x="T8" y="T9"/>
                </a:cxn>
                <a:cxn ang="0">
                  <a:pos x="T10" y="T11"/>
                </a:cxn>
              </a:cxnLst>
              <a:rect l="0" t="0" r="r" b="b"/>
              <a:pathLst>
                <a:path w="74" h="125">
                  <a:moveTo>
                    <a:pt x="66" y="125"/>
                  </a:moveTo>
                  <a:cubicBezTo>
                    <a:pt x="13" y="125"/>
                    <a:pt x="0" y="0"/>
                    <a:pt x="66" y="0"/>
                  </a:cubicBezTo>
                  <a:cubicBezTo>
                    <a:pt x="66" y="75"/>
                    <a:pt x="66" y="75"/>
                    <a:pt x="66" y="75"/>
                  </a:cubicBezTo>
                  <a:cubicBezTo>
                    <a:pt x="70" y="75"/>
                    <a:pt x="74" y="78"/>
                    <a:pt x="74" y="81"/>
                  </a:cubicBezTo>
                  <a:cubicBezTo>
                    <a:pt x="74" y="84"/>
                    <a:pt x="70" y="87"/>
                    <a:pt x="66" y="87"/>
                  </a:cubicBezTo>
                  <a:lnTo>
                    <a:pt x="66" y="125"/>
                  </a:lnTo>
                  <a:close/>
                </a:path>
              </a:pathLst>
            </a:custGeom>
            <a:solidFill>
              <a:srgbClr val="FDA5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8"/>
            <p:cNvSpPr/>
            <p:nvPr/>
          </p:nvSpPr>
          <p:spPr bwMode="auto">
            <a:xfrm>
              <a:off x="1851653" y="2710104"/>
              <a:ext cx="130836" cy="31244"/>
            </a:xfrm>
            <a:custGeom>
              <a:avLst/>
              <a:gdLst>
                <a:gd name="T0" fmla="*/ 2 w 25"/>
                <a:gd name="T1" fmla="*/ 4 h 6"/>
                <a:gd name="T2" fmla="*/ 15 w 25"/>
                <a:gd name="T3" fmla="*/ 4 h 6"/>
                <a:gd name="T4" fmla="*/ 25 w 25"/>
                <a:gd name="T5" fmla="*/ 6 h 6"/>
                <a:gd name="T6" fmla="*/ 16 w 25"/>
                <a:gd name="T7" fmla="*/ 1 h 6"/>
                <a:gd name="T8" fmla="*/ 2 w 25"/>
                <a:gd name="T9" fmla="*/ 0 h 6"/>
                <a:gd name="T10" fmla="*/ 0 w 25"/>
                <a:gd name="T11" fmla="*/ 2 h 6"/>
                <a:gd name="T12" fmla="*/ 0 w 25"/>
                <a:gd name="T13" fmla="*/ 2 h 6"/>
                <a:gd name="T14" fmla="*/ 2 w 25"/>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2" y="4"/>
                  </a:moveTo>
                  <a:cubicBezTo>
                    <a:pt x="4" y="4"/>
                    <a:pt x="11" y="4"/>
                    <a:pt x="15" y="4"/>
                  </a:cubicBezTo>
                  <a:cubicBezTo>
                    <a:pt x="20" y="5"/>
                    <a:pt x="24" y="6"/>
                    <a:pt x="25" y="6"/>
                  </a:cubicBezTo>
                  <a:cubicBezTo>
                    <a:pt x="25" y="5"/>
                    <a:pt x="17" y="2"/>
                    <a:pt x="16" y="1"/>
                  </a:cubicBezTo>
                  <a:cubicBezTo>
                    <a:pt x="11" y="0"/>
                    <a:pt x="4" y="0"/>
                    <a:pt x="2" y="0"/>
                  </a:cubicBezTo>
                  <a:cubicBezTo>
                    <a:pt x="1" y="0"/>
                    <a:pt x="0" y="1"/>
                    <a:pt x="0" y="2"/>
                  </a:cubicBezTo>
                  <a:cubicBezTo>
                    <a:pt x="0" y="2"/>
                    <a:pt x="0" y="2"/>
                    <a:pt x="0" y="2"/>
                  </a:cubicBezTo>
                  <a:cubicBezTo>
                    <a:pt x="0" y="3"/>
                    <a:pt x="1" y="4"/>
                    <a:pt x="2" y="4"/>
                  </a:cubicBezTo>
                  <a:close/>
                </a:path>
              </a:pathLst>
            </a:custGeom>
            <a:solidFill>
              <a:srgbClr val="4F3E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9"/>
            <p:cNvSpPr/>
            <p:nvPr/>
          </p:nvSpPr>
          <p:spPr bwMode="auto">
            <a:xfrm>
              <a:off x="1582171" y="2710104"/>
              <a:ext cx="132788" cy="31244"/>
            </a:xfrm>
            <a:custGeom>
              <a:avLst/>
              <a:gdLst>
                <a:gd name="T0" fmla="*/ 23 w 25"/>
                <a:gd name="T1" fmla="*/ 4 h 6"/>
                <a:gd name="T2" fmla="*/ 10 w 25"/>
                <a:gd name="T3" fmla="*/ 4 h 6"/>
                <a:gd name="T4" fmla="*/ 1 w 25"/>
                <a:gd name="T5" fmla="*/ 6 h 6"/>
                <a:gd name="T6" fmla="*/ 9 w 25"/>
                <a:gd name="T7" fmla="*/ 1 h 6"/>
                <a:gd name="T8" fmla="*/ 23 w 25"/>
                <a:gd name="T9" fmla="*/ 0 h 6"/>
                <a:gd name="T10" fmla="*/ 25 w 25"/>
                <a:gd name="T11" fmla="*/ 2 h 6"/>
                <a:gd name="T12" fmla="*/ 25 w 25"/>
                <a:gd name="T13" fmla="*/ 2 h 6"/>
                <a:gd name="T14" fmla="*/ 23 w 25"/>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
                  <a:moveTo>
                    <a:pt x="23" y="4"/>
                  </a:moveTo>
                  <a:cubicBezTo>
                    <a:pt x="21" y="4"/>
                    <a:pt x="14" y="4"/>
                    <a:pt x="10" y="4"/>
                  </a:cubicBezTo>
                  <a:cubicBezTo>
                    <a:pt x="5" y="5"/>
                    <a:pt x="1" y="6"/>
                    <a:pt x="1" y="6"/>
                  </a:cubicBezTo>
                  <a:cubicBezTo>
                    <a:pt x="0" y="5"/>
                    <a:pt x="8" y="2"/>
                    <a:pt x="9" y="1"/>
                  </a:cubicBezTo>
                  <a:cubicBezTo>
                    <a:pt x="14" y="0"/>
                    <a:pt x="21" y="0"/>
                    <a:pt x="23" y="0"/>
                  </a:cubicBezTo>
                  <a:cubicBezTo>
                    <a:pt x="24" y="0"/>
                    <a:pt x="25" y="1"/>
                    <a:pt x="25" y="2"/>
                  </a:cubicBezTo>
                  <a:cubicBezTo>
                    <a:pt x="25" y="2"/>
                    <a:pt x="25" y="2"/>
                    <a:pt x="25" y="2"/>
                  </a:cubicBezTo>
                  <a:cubicBezTo>
                    <a:pt x="25" y="3"/>
                    <a:pt x="24" y="4"/>
                    <a:pt x="23" y="4"/>
                  </a:cubicBezTo>
                  <a:close/>
                </a:path>
              </a:pathLst>
            </a:custGeom>
            <a:solidFill>
              <a:srgbClr val="45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20"/>
            <p:cNvSpPr/>
            <p:nvPr/>
          </p:nvSpPr>
          <p:spPr bwMode="auto">
            <a:xfrm>
              <a:off x="1677857" y="2940530"/>
              <a:ext cx="105449" cy="89827"/>
            </a:xfrm>
            <a:custGeom>
              <a:avLst/>
              <a:gdLst>
                <a:gd name="T0" fmla="*/ 0 w 20"/>
                <a:gd name="T1" fmla="*/ 0 h 17"/>
                <a:gd name="T2" fmla="*/ 20 w 20"/>
                <a:gd name="T3" fmla="*/ 17 h 17"/>
                <a:gd name="T4" fmla="*/ 20 w 20"/>
                <a:gd name="T5" fmla="*/ 0 h 17"/>
                <a:gd name="T6" fmla="*/ 0 w 20"/>
                <a:gd name="T7" fmla="*/ 0 h 17"/>
              </a:gdLst>
              <a:ahLst/>
              <a:cxnLst>
                <a:cxn ang="0">
                  <a:pos x="T0" y="T1"/>
                </a:cxn>
                <a:cxn ang="0">
                  <a:pos x="T2" y="T3"/>
                </a:cxn>
                <a:cxn ang="0">
                  <a:pos x="T4" y="T5"/>
                </a:cxn>
                <a:cxn ang="0">
                  <a:pos x="T6" y="T7"/>
                </a:cxn>
              </a:cxnLst>
              <a:rect l="0" t="0" r="r" b="b"/>
              <a:pathLst>
                <a:path w="20" h="17">
                  <a:moveTo>
                    <a:pt x="0" y="0"/>
                  </a:moveTo>
                  <a:cubicBezTo>
                    <a:pt x="2" y="10"/>
                    <a:pt x="10" y="17"/>
                    <a:pt x="20" y="17"/>
                  </a:cubicBezTo>
                  <a:cubicBezTo>
                    <a:pt x="20" y="0"/>
                    <a:pt x="20" y="0"/>
                    <a:pt x="20" y="0"/>
                  </a:cubicBezTo>
                  <a:lnTo>
                    <a:pt x="0" y="0"/>
                  </a:lnTo>
                  <a:close/>
                </a:path>
              </a:pathLst>
            </a:custGeom>
            <a:solidFill>
              <a:srgbClr val="E067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21"/>
            <p:cNvSpPr/>
            <p:nvPr/>
          </p:nvSpPr>
          <p:spPr bwMode="auto">
            <a:xfrm>
              <a:off x="1783306" y="2940530"/>
              <a:ext cx="105449" cy="89827"/>
            </a:xfrm>
            <a:custGeom>
              <a:avLst/>
              <a:gdLst>
                <a:gd name="T0" fmla="*/ 20 w 20"/>
                <a:gd name="T1" fmla="*/ 0 h 17"/>
                <a:gd name="T2" fmla="*/ 0 w 20"/>
                <a:gd name="T3" fmla="*/ 17 h 17"/>
                <a:gd name="T4" fmla="*/ 0 w 20"/>
                <a:gd name="T5" fmla="*/ 0 h 17"/>
                <a:gd name="T6" fmla="*/ 20 w 20"/>
                <a:gd name="T7" fmla="*/ 0 h 17"/>
              </a:gdLst>
              <a:ahLst/>
              <a:cxnLst>
                <a:cxn ang="0">
                  <a:pos x="T0" y="T1"/>
                </a:cxn>
                <a:cxn ang="0">
                  <a:pos x="T2" y="T3"/>
                </a:cxn>
                <a:cxn ang="0">
                  <a:pos x="T4" y="T5"/>
                </a:cxn>
                <a:cxn ang="0">
                  <a:pos x="T6" y="T7"/>
                </a:cxn>
              </a:cxnLst>
              <a:rect l="0" t="0" r="r" b="b"/>
              <a:pathLst>
                <a:path w="20" h="17">
                  <a:moveTo>
                    <a:pt x="20" y="0"/>
                  </a:moveTo>
                  <a:cubicBezTo>
                    <a:pt x="18" y="10"/>
                    <a:pt x="10" y="17"/>
                    <a:pt x="0" y="17"/>
                  </a:cubicBezTo>
                  <a:cubicBezTo>
                    <a:pt x="0" y="0"/>
                    <a:pt x="0" y="0"/>
                    <a:pt x="0" y="0"/>
                  </a:cubicBezTo>
                  <a:lnTo>
                    <a:pt x="20" y="0"/>
                  </a:lnTo>
                  <a:close/>
                </a:path>
              </a:pathLst>
            </a:custGeom>
            <a:solidFill>
              <a:srgbClr val="FD7C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22"/>
            <p:cNvSpPr/>
            <p:nvPr/>
          </p:nvSpPr>
          <p:spPr bwMode="auto">
            <a:xfrm>
              <a:off x="1677857" y="2915145"/>
              <a:ext cx="105449" cy="25385"/>
            </a:xfrm>
            <a:custGeom>
              <a:avLst/>
              <a:gdLst>
                <a:gd name="T0" fmla="*/ 0 w 54"/>
                <a:gd name="T1" fmla="*/ 13 h 13"/>
                <a:gd name="T2" fmla="*/ 54 w 54"/>
                <a:gd name="T3" fmla="*/ 13 h 13"/>
                <a:gd name="T4" fmla="*/ 54 w 54"/>
                <a:gd name="T5" fmla="*/ 0 h 13"/>
                <a:gd name="T6" fmla="*/ 0 w 54"/>
                <a:gd name="T7" fmla="*/ 13 h 13"/>
              </a:gdLst>
              <a:ahLst/>
              <a:cxnLst>
                <a:cxn ang="0">
                  <a:pos x="T0" y="T1"/>
                </a:cxn>
                <a:cxn ang="0">
                  <a:pos x="T2" y="T3"/>
                </a:cxn>
                <a:cxn ang="0">
                  <a:pos x="T4" y="T5"/>
                </a:cxn>
                <a:cxn ang="0">
                  <a:pos x="T6" y="T7"/>
                </a:cxn>
              </a:cxnLst>
              <a:rect l="0" t="0" r="r" b="b"/>
              <a:pathLst>
                <a:path w="54" h="13">
                  <a:moveTo>
                    <a:pt x="0" y="13"/>
                  </a:moveTo>
                  <a:lnTo>
                    <a:pt x="54" y="13"/>
                  </a:lnTo>
                  <a:lnTo>
                    <a:pt x="54" y="0"/>
                  </a:lnTo>
                  <a:lnTo>
                    <a:pt x="0" y="13"/>
                  </a:lnTo>
                  <a:close/>
                </a:path>
              </a:pathLst>
            </a:custGeom>
            <a:solidFill>
              <a:srgbClr val="E067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23"/>
            <p:cNvSpPr/>
            <p:nvPr/>
          </p:nvSpPr>
          <p:spPr bwMode="auto">
            <a:xfrm>
              <a:off x="1783306" y="2915145"/>
              <a:ext cx="105449" cy="25385"/>
            </a:xfrm>
            <a:custGeom>
              <a:avLst/>
              <a:gdLst>
                <a:gd name="T0" fmla="*/ 54 w 54"/>
                <a:gd name="T1" fmla="*/ 13 h 13"/>
                <a:gd name="T2" fmla="*/ 0 w 54"/>
                <a:gd name="T3" fmla="*/ 13 h 13"/>
                <a:gd name="T4" fmla="*/ 0 w 54"/>
                <a:gd name="T5" fmla="*/ 0 h 13"/>
                <a:gd name="T6" fmla="*/ 54 w 54"/>
                <a:gd name="T7" fmla="*/ 13 h 13"/>
              </a:gdLst>
              <a:ahLst/>
              <a:cxnLst>
                <a:cxn ang="0">
                  <a:pos x="T0" y="T1"/>
                </a:cxn>
                <a:cxn ang="0">
                  <a:pos x="T2" y="T3"/>
                </a:cxn>
                <a:cxn ang="0">
                  <a:pos x="T4" y="T5"/>
                </a:cxn>
                <a:cxn ang="0">
                  <a:pos x="T6" y="T7"/>
                </a:cxn>
              </a:cxnLst>
              <a:rect l="0" t="0" r="r" b="b"/>
              <a:pathLst>
                <a:path w="54" h="13">
                  <a:moveTo>
                    <a:pt x="54" y="13"/>
                  </a:moveTo>
                  <a:lnTo>
                    <a:pt x="0" y="13"/>
                  </a:lnTo>
                  <a:lnTo>
                    <a:pt x="0" y="0"/>
                  </a:lnTo>
                  <a:lnTo>
                    <a:pt x="54" y="13"/>
                  </a:lnTo>
                  <a:close/>
                </a:path>
              </a:pathLst>
            </a:custGeom>
            <a:solidFill>
              <a:srgbClr val="FD7C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24"/>
            <p:cNvSpPr/>
            <p:nvPr/>
          </p:nvSpPr>
          <p:spPr bwMode="auto">
            <a:xfrm>
              <a:off x="1677857" y="2940530"/>
              <a:ext cx="210899" cy="58583"/>
            </a:xfrm>
            <a:custGeom>
              <a:avLst/>
              <a:gdLst>
                <a:gd name="T0" fmla="*/ 40 w 40"/>
                <a:gd name="T1" fmla="*/ 0 h 11"/>
                <a:gd name="T2" fmla="*/ 20 w 40"/>
                <a:gd name="T3" fmla="*/ 11 h 11"/>
                <a:gd name="T4" fmla="*/ 0 w 40"/>
                <a:gd name="T5" fmla="*/ 0 h 11"/>
                <a:gd name="T6" fmla="*/ 40 w 40"/>
                <a:gd name="T7" fmla="*/ 0 h 11"/>
              </a:gdLst>
              <a:ahLst/>
              <a:cxnLst>
                <a:cxn ang="0">
                  <a:pos x="T0" y="T1"/>
                </a:cxn>
                <a:cxn ang="0">
                  <a:pos x="T2" y="T3"/>
                </a:cxn>
                <a:cxn ang="0">
                  <a:pos x="T4" y="T5"/>
                </a:cxn>
                <a:cxn ang="0">
                  <a:pos x="T6" y="T7"/>
                </a:cxn>
              </a:cxnLst>
              <a:rect l="0" t="0" r="r" b="b"/>
              <a:pathLst>
                <a:path w="40" h="11">
                  <a:moveTo>
                    <a:pt x="40" y="0"/>
                  </a:moveTo>
                  <a:cubicBezTo>
                    <a:pt x="38" y="7"/>
                    <a:pt x="30" y="11"/>
                    <a:pt x="20" y="11"/>
                  </a:cubicBezTo>
                  <a:cubicBezTo>
                    <a:pt x="10" y="11"/>
                    <a:pt x="2" y="7"/>
                    <a:pt x="0" y="0"/>
                  </a:cubicBez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25"/>
            <p:cNvSpPr/>
            <p:nvPr/>
          </p:nvSpPr>
          <p:spPr bwMode="auto">
            <a:xfrm>
              <a:off x="1914141" y="2524592"/>
              <a:ext cx="121072" cy="453042"/>
            </a:xfrm>
            <a:custGeom>
              <a:avLst/>
              <a:gdLst>
                <a:gd name="T0" fmla="*/ 0 w 23"/>
                <a:gd name="T1" fmla="*/ 0 h 86"/>
                <a:gd name="T2" fmla="*/ 14 w 23"/>
                <a:gd name="T3" fmla="*/ 2 h 86"/>
                <a:gd name="T4" fmla="*/ 20 w 23"/>
                <a:gd name="T5" fmla="*/ 35 h 86"/>
                <a:gd name="T6" fmla="*/ 15 w 23"/>
                <a:gd name="T7" fmla="*/ 86 h 86"/>
                <a:gd name="T8" fmla="*/ 0 w 23"/>
                <a:gd name="T9" fmla="*/ 0 h 86"/>
              </a:gdLst>
              <a:ahLst/>
              <a:cxnLst>
                <a:cxn ang="0">
                  <a:pos x="T0" y="T1"/>
                </a:cxn>
                <a:cxn ang="0">
                  <a:pos x="T2" y="T3"/>
                </a:cxn>
                <a:cxn ang="0">
                  <a:pos x="T4" y="T5"/>
                </a:cxn>
                <a:cxn ang="0">
                  <a:pos x="T6" y="T7"/>
                </a:cxn>
                <a:cxn ang="0">
                  <a:pos x="T8" y="T9"/>
                </a:cxn>
              </a:cxnLst>
              <a:rect l="0" t="0" r="r" b="b"/>
              <a:pathLst>
                <a:path w="23" h="86">
                  <a:moveTo>
                    <a:pt x="0" y="0"/>
                  </a:moveTo>
                  <a:cubicBezTo>
                    <a:pt x="5" y="1"/>
                    <a:pt x="9" y="1"/>
                    <a:pt x="14" y="2"/>
                  </a:cubicBezTo>
                  <a:cubicBezTo>
                    <a:pt x="21" y="10"/>
                    <a:pt x="23" y="29"/>
                    <a:pt x="20" y="35"/>
                  </a:cubicBezTo>
                  <a:cubicBezTo>
                    <a:pt x="18" y="52"/>
                    <a:pt x="17" y="69"/>
                    <a:pt x="15" y="86"/>
                  </a:cubicBezTo>
                  <a:cubicBezTo>
                    <a:pt x="15" y="57"/>
                    <a:pt x="11" y="29"/>
                    <a:pt x="0" y="0"/>
                  </a:cubicBezTo>
                  <a:close/>
                </a:path>
              </a:pathLst>
            </a:custGeom>
            <a:solidFill>
              <a:srgbClr val="4F3E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26"/>
            <p:cNvSpPr/>
            <p:nvPr/>
          </p:nvSpPr>
          <p:spPr bwMode="auto">
            <a:xfrm>
              <a:off x="1482580" y="2288306"/>
              <a:ext cx="505767" cy="695185"/>
            </a:xfrm>
            <a:custGeom>
              <a:avLst/>
              <a:gdLst>
                <a:gd name="T0" fmla="*/ 96 w 96"/>
                <a:gd name="T1" fmla="*/ 47 h 132"/>
                <a:gd name="T2" fmla="*/ 48 w 96"/>
                <a:gd name="T3" fmla="*/ 79 h 132"/>
                <a:gd name="T4" fmla="*/ 55 w 96"/>
                <a:gd name="T5" fmla="*/ 64 h 132"/>
                <a:gd name="T6" fmla="*/ 30 w 96"/>
                <a:gd name="T7" fmla="*/ 82 h 132"/>
                <a:gd name="T8" fmla="*/ 37 w 96"/>
                <a:gd name="T9" fmla="*/ 69 h 132"/>
                <a:gd name="T10" fmla="*/ 16 w 96"/>
                <a:gd name="T11" fmla="*/ 132 h 132"/>
                <a:gd name="T12" fmla="*/ 12 w 96"/>
                <a:gd name="T13" fmla="*/ 80 h 132"/>
                <a:gd name="T14" fmla="*/ 96 w 96"/>
                <a:gd name="T15" fmla="*/ 47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32">
                  <a:moveTo>
                    <a:pt x="96" y="47"/>
                  </a:moveTo>
                  <a:cubicBezTo>
                    <a:pt x="83" y="62"/>
                    <a:pt x="67" y="73"/>
                    <a:pt x="48" y="79"/>
                  </a:cubicBezTo>
                  <a:cubicBezTo>
                    <a:pt x="51" y="76"/>
                    <a:pt x="56" y="69"/>
                    <a:pt x="55" y="64"/>
                  </a:cubicBezTo>
                  <a:cubicBezTo>
                    <a:pt x="47" y="70"/>
                    <a:pt x="39" y="81"/>
                    <a:pt x="30" y="82"/>
                  </a:cubicBezTo>
                  <a:cubicBezTo>
                    <a:pt x="33" y="77"/>
                    <a:pt x="35" y="73"/>
                    <a:pt x="37" y="69"/>
                  </a:cubicBezTo>
                  <a:cubicBezTo>
                    <a:pt x="22" y="81"/>
                    <a:pt x="18" y="98"/>
                    <a:pt x="16" y="132"/>
                  </a:cubicBezTo>
                  <a:cubicBezTo>
                    <a:pt x="15" y="115"/>
                    <a:pt x="10" y="99"/>
                    <a:pt x="12" y="80"/>
                  </a:cubicBezTo>
                  <a:cubicBezTo>
                    <a:pt x="0" y="27"/>
                    <a:pt x="73" y="0"/>
                    <a:pt x="96" y="47"/>
                  </a:cubicBezTo>
                  <a:close/>
                </a:path>
              </a:pathLst>
            </a:custGeom>
            <a:solidFill>
              <a:srgbClr val="4F3E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27"/>
            <p:cNvSpPr/>
            <p:nvPr/>
          </p:nvSpPr>
          <p:spPr bwMode="auto">
            <a:xfrm>
              <a:off x="1507966" y="2409378"/>
              <a:ext cx="275341" cy="574113"/>
            </a:xfrm>
            <a:custGeom>
              <a:avLst/>
              <a:gdLst>
                <a:gd name="T0" fmla="*/ 52 w 52"/>
                <a:gd name="T1" fmla="*/ 53 h 109"/>
                <a:gd name="T2" fmla="*/ 43 w 52"/>
                <a:gd name="T3" fmla="*/ 56 h 109"/>
                <a:gd name="T4" fmla="*/ 50 w 52"/>
                <a:gd name="T5" fmla="*/ 41 h 109"/>
                <a:gd name="T6" fmla="*/ 25 w 52"/>
                <a:gd name="T7" fmla="*/ 59 h 109"/>
                <a:gd name="T8" fmla="*/ 32 w 52"/>
                <a:gd name="T9" fmla="*/ 46 h 109"/>
                <a:gd name="T10" fmla="*/ 11 w 52"/>
                <a:gd name="T11" fmla="*/ 109 h 109"/>
                <a:gd name="T12" fmla="*/ 7 w 52"/>
                <a:gd name="T13" fmla="*/ 57 h 109"/>
                <a:gd name="T14" fmla="*/ 52 w 52"/>
                <a:gd name="T15" fmla="*/ 0 h 109"/>
                <a:gd name="T16" fmla="*/ 52 w 52"/>
                <a:gd name="T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109">
                  <a:moveTo>
                    <a:pt x="52" y="53"/>
                  </a:moveTo>
                  <a:cubicBezTo>
                    <a:pt x="49" y="54"/>
                    <a:pt x="46" y="55"/>
                    <a:pt x="43" y="56"/>
                  </a:cubicBezTo>
                  <a:cubicBezTo>
                    <a:pt x="46" y="53"/>
                    <a:pt x="51" y="46"/>
                    <a:pt x="50" y="41"/>
                  </a:cubicBezTo>
                  <a:cubicBezTo>
                    <a:pt x="42" y="47"/>
                    <a:pt x="34" y="58"/>
                    <a:pt x="25" y="59"/>
                  </a:cubicBezTo>
                  <a:cubicBezTo>
                    <a:pt x="28" y="54"/>
                    <a:pt x="30" y="50"/>
                    <a:pt x="32" y="46"/>
                  </a:cubicBezTo>
                  <a:cubicBezTo>
                    <a:pt x="17" y="58"/>
                    <a:pt x="13" y="75"/>
                    <a:pt x="11" y="109"/>
                  </a:cubicBezTo>
                  <a:cubicBezTo>
                    <a:pt x="10" y="92"/>
                    <a:pt x="5" y="76"/>
                    <a:pt x="7" y="57"/>
                  </a:cubicBezTo>
                  <a:cubicBezTo>
                    <a:pt x="0" y="24"/>
                    <a:pt x="26" y="0"/>
                    <a:pt x="52" y="0"/>
                  </a:cubicBezTo>
                  <a:lnTo>
                    <a:pt x="52" y="53"/>
                  </a:lnTo>
                  <a:close/>
                </a:path>
              </a:pathLst>
            </a:custGeom>
            <a:solidFill>
              <a:srgbClr val="4536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9" name="组合 88"/>
          <p:cNvGrpSpPr/>
          <p:nvPr/>
        </p:nvGrpSpPr>
        <p:grpSpPr>
          <a:xfrm>
            <a:off x="1141862" y="1555999"/>
            <a:ext cx="1806225" cy="2212541"/>
            <a:chOff x="4040188" y="4940300"/>
            <a:chExt cx="839788" cy="1028700"/>
          </a:xfrm>
        </p:grpSpPr>
        <p:sp>
          <p:nvSpPr>
            <p:cNvPr id="93" name="Freeform 32"/>
            <p:cNvSpPr/>
            <p:nvPr/>
          </p:nvSpPr>
          <p:spPr bwMode="auto">
            <a:xfrm>
              <a:off x="4233863" y="4940300"/>
              <a:ext cx="452438" cy="519112"/>
            </a:xfrm>
            <a:custGeom>
              <a:avLst/>
              <a:gdLst>
                <a:gd name="T0" fmla="*/ 53 w 106"/>
                <a:gd name="T1" fmla="*/ 0 h 121"/>
                <a:gd name="T2" fmla="*/ 103 w 106"/>
                <a:gd name="T3" fmla="*/ 66 h 121"/>
                <a:gd name="T4" fmla="*/ 53 w 106"/>
                <a:gd name="T5" fmla="*/ 121 h 121"/>
                <a:gd name="T6" fmla="*/ 3 w 106"/>
                <a:gd name="T7" fmla="*/ 66 h 121"/>
                <a:gd name="T8" fmla="*/ 53 w 106"/>
                <a:gd name="T9" fmla="*/ 0 h 121"/>
              </a:gdLst>
              <a:ahLst/>
              <a:cxnLst>
                <a:cxn ang="0">
                  <a:pos x="T0" y="T1"/>
                </a:cxn>
                <a:cxn ang="0">
                  <a:pos x="T2" y="T3"/>
                </a:cxn>
                <a:cxn ang="0">
                  <a:pos x="T4" y="T5"/>
                </a:cxn>
                <a:cxn ang="0">
                  <a:pos x="T6" y="T7"/>
                </a:cxn>
                <a:cxn ang="0">
                  <a:pos x="T8" y="T9"/>
                </a:cxn>
              </a:cxnLst>
              <a:rect l="0" t="0" r="r" b="b"/>
              <a:pathLst>
                <a:path w="106" h="121">
                  <a:moveTo>
                    <a:pt x="53" y="0"/>
                  </a:moveTo>
                  <a:cubicBezTo>
                    <a:pt x="106" y="0"/>
                    <a:pt x="103" y="33"/>
                    <a:pt x="103" y="66"/>
                  </a:cubicBezTo>
                  <a:cubicBezTo>
                    <a:pt x="103" y="100"/>
                    <a:pt x="81" y="121"/>
                    <a:pt x="53" y="121"/>
                  </a:cubicBezTo>
                  <a:cubicBezTo>
                    <a:pt x="25" y="121"/>
                    <a:pt x="3" y="100"/>
                    <a:pt x="3" y="66"/>
                  </a:cubicBezTo>
                  <a:cubicBezTo>
                    <a:pt x="3" y="33"/>
                    <a:pt x="0" y="0"/>
                    <a:pt x="53" y="0"/>
                  </a:cubicBezTo>
                  <a:close/>
                </a:path>
              </a:pathLst>
            </a:custGeom>
            <a:solidFill>
              <a:srgbClr val="4235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33"/>
            <p:cNvSpPr/>
            <p:nvPr/>
          </p:nvSpPr>
          <p:spPr bwMode="auto">
            <a:xfrm>
              <a:off x="4233863" y="4940300"/>
              <a:ext cx="227013" cy="519112"/>
            </a:xfrm>
            <a:custGeom>
              <a:avLst/>
              <a:gdLst>
                <a:gd name="T0" fmla="*/ 53 w 53"/>
                <a:gd name="T1" fmla="*/ 121 h 121"/>
                <a:gd name="T2" fmla="*/ 3 w 53"/>
                <a:gd name="T3" fmla="*/ 66 h 121"/>
                <a:gd name="T4" fmla="*/ 53 w 53"/>
                <a:gd name="T5" fmla="*/ 0 h 121"/>
                <a:gd name="T6" fmla="*/ 53 w 53"/>
                <a:gd name="T7" fmla="*/ 121 h 121"/>
              </a:gdLst>
              <a:ahLst/>
              <a:cxnLst>
                <a:cxn ang="0">
                  <a:pos x="T0" y="T1"/>
                </a:cxn>
                <a:cxn ang="0">
                  <a:pos x="T2" y="T3"/>
                </a:cxn>
                <a:cxn ang="0">
                  <a:pos x="T4" y="T5"/>
                </a:cxn>
                <a:cxn ang="0">
                  <a:pos x="T6" y="T7"/>
                </a:cxn>
              </a:cxnLst>
              <a:rect l="0" t="0" r="r" b="b"/>
              <a:pathLst>
                <a:path w="53" h="121">
                  <a:moveTo>
                    <a:pt x="53" y="121"/>
                  </a:moveTo>
                  <a:cubicBezTo>
                    <a:pt x="25" y="121"/>
                    <a:pt x="3" y="100"/>
                    <a:pt x="3" y="66"/>
                  </a:cubicBezTo>
                  <a:cubicBezTo>
                    <a:pt x="3" y="33"/>
                    <a:pt x="0" y="0"/>
                    <a:pt x="53" y="0"/>
                  </a:cubicBezTo>
                  <a:lnTo>
                    <a:pt x="53" y="121"/>
                  </a:lnTo>
                  <a:close/>
                </a:path>
              </a:pathLst>
            </a:custGeom>
            <a:solidFill>
              <a:srgbClr val="2B22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34"/>
            <p:cNvSpPr/>
            <p:nvPr/>
          </p:nvSpPr>
          <p:spPr bwMode="auto">
            <a:xfrm>
              <a:off x="4040188" y="5592763"/>
              <a:ext cx="839788" cy="376237"/>
            </a:xfrm>
            <a:custGeom>
              <a:avLst/>
              <a:gdLst>
                <a:gd name="T0" fmla="*/ 196 w 196"/>
                <a:gd name="T1" fmla="*/ 88 h 88"/>
                <a:gd name="T2" fmla="*/ 0 w 196"/>
                <a:gd name="T3" fmla="*/ 88 h 88"/>
                <a:gd name="T4" fmla="*/ 98 w 196"/>
                <a:gd name="T5" fmla="*/ 0 h 88"/>
                <a:gd name="T6" fmla="*/ 196 w 196"/>
                <a:gd name="T7" fmla="*/ 88 h 88"/>
              </a:gdLst>
              <a:ahLst/>
              <a:cxnLst>
                <a:cxn ang="0">
                  <a:pos x="T0" y="T1"/>
                </a:cxn>
                <a:cxn ang="0">
                  <a:pos x="T2" y="T3"/>
                </a:cxn>
                <a:cxn ang="0">
                  <a:pos x="T4" y="T5"/>
                </a:cxn>
                <a:cxn ang="0">
                  <a:pos x="T6" y="T7"/>
                </a:cxn>
              </a:cxnLst>
              <a:rect l="0" t="0" r="r" b="b"/>
              <a:pathLst>
                <a:path w="196" h="88">
                  <a:moveTo>
                    <a:pt x="196" y="88"/>
                  </a:moveTo>
                  <a:cubicBezTo>
                    <a:pt x="0" y="88"/>
                    <a:pt x="0" y="88"/>
                    <a:pt x="0" y="88"/>
                  </a:cubicBezTo>
                  <a:cubicBezTo>
                    <a:pt x="5" y="39"/>
                    <a:pt x="47" y="0"/>
                    <a:pt x="98" y="0"/>
                  </a:cubicBezTo>
                  <a:cubicBezTo>
                    <a:pt x="149" y="0"/>
                    <a:pt x="191" y="39"/>
                    <a:pt x="196" y="88"/>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dirty="0"/>
            </a:p>
          </p:txBody>
        </p:sp>
        <p:sp>
          <p:nvSpPr>
            <p:cNvPr id="102" name="Freeform 35"/>
            <p:cNvSpPr/>
            <p:nvPr/>
          </p:nvSpPr>
          <p:spPr bwMode="auto">
            <a:xfrm>
              <a:off x="4040188" y="5592763"/>
              <a:ext cx="420688" cy="376237"/>
            </a:xfrm>
            <a:custGeom>
              <a:avLst/>
              <a:gdLst>
                <a:gd name="T0" fmla="*/ 98 w 98"/>
                <a:gd name="T1" fmla="*/ 88 h 88"/>
                <a:gd name="T2" fmla="*/ 0 w 98"/>
                <a:gd name="T3" fmla="*/ 88 h 88"/>
                <a:gd name="T4" fmla="*/ 98 w 98"/>
                <a:gd name="T5" fmla="*/ 0 h 88"/>
                <a:gd name="T6" fmla="*/ 98 w 98"/>
                <a:gd name="T7" fmla="*/ 88 h 88"/>
              </a:gdLst>
              <a:ahLst/>
              <a:cxnLst>
                <a:cxn ang="0">
                  <a:pos x="T0" y="T1"/>
                </a:cxn>
                <a:cxn ang="0">
                  <a:pos x="T2" y="T3"/>
                </a:cxn>
                <a:cxn ang="0">
                  <a:pos x="T4" y="T5"/>
                </a:cxn>
                <a:cxn ang="0">
                  <a:pos x="T6" y="T7"/>
                </a:cxn>
              </a:cxnLst>
              <a:rect l="0" t="0" r="r" b="b"/>
              <a:pathLst>
                <a:path w="98" h="88">
                  <a:moveTo>
                    <a:pt x="98" y="88"/>
                  </a:moveTo>
                  <a:cubicBezTo>
                    <a:pt x="0" y="88"/>
                    <a:pt x="0" y="88"/>
                    <a:pt x="0" y="88"/>
                  </a:cubicBezTo>
                  <a:cubicBezTo>
                    <a:pt x="5" y="39"/>
                    <a:pt x="47" y="0"/>
                    <a:pt x="98" y="0"/>
                  </a:cubicBezTo>
                  <a:lnTo>
                    <a:pt x="98" y="88"/>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36"/>
            <p:cNvSpPr/>
            <p:nvPr/>
          </p:nvSpPr>
          <p:spPr bwMode="auto">
            <a:xfrm>
              <a:off x="4392613" y="5484813"/>
              <a:ext cx="68263" cy="249237"/>
            </a:xfrm>
            <a:custGeom>
              <a:avLst/>
              <a:gdLst>
                <a:gd name="T0" fmla="*/ 0 w 16"/>
                <a:gd name="T1" fmla="*/ 0 h 58"/>
                <a:gd name="T2" fmla="*/ 16 w 16"/>
                <a:gd name="T3" fmla="*/ 0 h 58"/>
                <a:gd name="T4" fmla="*/ 16 w 16"/>
                <a:gd name="T5" fmla="*/ 25 h 58"/>
                <a:gd name="T6" fmla="*/ 16 w 16"/>
                <a:gd name="T7" fmla="*/ 28 h 58"/>
                <a:gd name="T8" fmla="*/ 16 w 16"/>
                <a:gd name="T9" fmla="*/ 41 h 58"/>
                <a:gd name="T10" fmla="*/ 16 w 16"/>
                <a:gd name="T11" fmla="*/ 58 h 58"/>
                <a:gd name="T12" fmla="*/ 0 w 16"/>
                <a:gd name="T13" fmla="*/ 41 h 58"/>
                <a:gd name="T14" fmla="*/ 0 w 16"/>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58">
                  <a:moveTo>
                    <a:pt x="0" y="0"/>
                  </a:moveTo>
                  <a:cubicBezTo>
                    <a:pt x="16" y="0"/>
                    <a:pt x="16" y="0"/>
                    <a:pt x="16" y="0"/>
                  </a:cubicBezTo>
                  <a:cubicBezTo>
                    <a:pt x="16" y="25"/>
                    <a:pt x="16" y="25"/>
                    <a:pt x="16" y="25"/>
                  </a:cubicBezTo>
                  <a:cubicBezTo>
                    <a:pt x="16" y="28"/>
                    <a:pt x="16" y="28"/>
                    <a:pt x="16" y="28"/>
                  </a:cubicBezTo>
                  <a:cubicBezTo>
                    <a:pt x="16" y="41"/>
                    <a:pt x="16" y="41"/>
                    <a:pt x="16" y="41"/>
                  </a:cubicBezTo>
                  <a:cubicBezTo>
                    <a:pt x="16" y="58"/>
                    <a:pt x="16" y="58"/>
                    <a:pt x="16" y="58"/>
                  </a:cubicBezTo>
                  <a:cubicBezTo>
                    <a:pt x="7" y="58"/>
                    <a:pt x="0" y="50"/>
                    <a:pt x="0" y="41"/>
                  </a:cubicBezTo>
                  <a:lnTo>
                    <a:pt x="0" y="0"/>
                  </a:lnTo>
                  <a:close/>
                </a:path>
              </a:pathLst>
            </a:custGeom>
            <a:solidFill>
              <a:srgbClr val="E086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37"/>
            <p:cNvSpPr/>
            <p:nvPr/>
          </p:nvSpPr>
          <p:spPr bwMode="auto">
            <a:xfrm>
              <a:off x="4460876" y="5484813"/>
              <a:ext cx="68263" cy="249237"/>
            </a:xfrm>
            <a:custGeom>
              <a:avLst/>
              <a:gdLst>
                <a:gd name="T0" fmla="*/ 0 w 16"/>
                <a:gd name="T1" fmla="*/ 0 h 58"/>
                <a:gd name="T2" fmla="*/ 16 w 16"/>
                <a:gd name="T3" fmla="*/ 0 h 58"/>
                <a:gd name="T4" fmla="*/ 16 w 16"/>
                <a:gd name="T5" fmla="*/ 41 h 58"/>
                <a:gd name="T6" fmla="*/ 0 w 16"/>
                <a:gd name="T7" fmla="*/ 58 h 58"/>
                <a:gd name="T8" fmla="*/ 0 w 16"/>
                <a:gd name="T9" fmla="*/ 41 h 58"/>
                <a:gd name="T10" fmla="*/ 0 w 16"/>
                <a:gd name="T11" fmla="*/ 25 h 58"/>
                <a:gd name="T12" fmla="*/ 0 w 16"/>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6" h="58">
                  <a:moveTo>
                    <a:pt x="0" y="0"/>
                  </a:moveTo>
                  <a:cubicBezTo>
                    <a:pt x="16" y="0"/>
                    <a:pt x="16" y="0"/>
                    <a:pt x="16" y="0"/>
                  </a:cubicBezTo>
                  <a:cubicBezTo>
                    <a:pt x="16" y="41"/>
                    <a:pt x="16" y="41"/>
                    <a:pt x="16" y="41"/>
                  </a:cubicBezTo>
                  <a:cubicBezTo>
                    <a:pt x="16" y="50"/>
                    <a:pt x="9" y="58"/>
                    <a:pt x="0" y="58"/>
                  </a:cubicBezTo>
                  <a:cubicBezTo>
                    <a:pt x="0" y="41"/>
                    <a:pt x="0" y="41"/>
                    <a:pt x="0" y="41"/>
                  </a:cubicBezTo>
                  <a:cubicBezTo>
                    <a:pt x="0" y="25"/>
                    <a:pt x="0" y="25"/>
                    <a:pt x="0" y="25"/>
                  </a:cubicBezTo>
                  <a:lnTo>
                    <a:pt x="0" y="0"/>
                  </a:lnTo>
                  <a:close/>
                </a:path>
              </a:pathLst>
            </a:custGeom>
            <a:solidFill>
              <a:srgbClr val="FDA5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Oval 38"/>
            <p:cNvSpPr>
              <a:spLocks noChangeArrowheads="1"/>
            </p:cNvSpPr>
            <p:nvPr/>
          </p:nvSpPr>
          <p:spPr bwMode="auto">
            <a:xfrm>
              <a:off x="4229101" y="5237163"/>
              <a:ext cx="80963" cy="80962"/>
            </a:xfrm>
            <a:prstGeom prst="ellipse">
              <a:avLst/>
            </a:pr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Oval 39"/>
            <p:cNvSpPr>
              <a:spLocks noChangeArrowheads="1"/>
            </p:cNvSpPr>
            <p:nvPr/>
          </p:nvSpPr>
          <p:spPr bwMode="auto">
            <a:xfrm>
              <a:off x="4610101" y="5237163"/>
              <a:ext cx="80963" cy="80962"/>
            </a:xfrm>
            <a:prstGeom prst="ellipse">
              <a:avLst/>
            </a:pr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40"/>
            <p:cNvSpPr/>
            <p:nvPr/>
          </p:nvSpPr>
          <p:spPr bwMode="auto">
            <a:xfrm>
              <a:off x="4178301" y="5010150"/>
              <a:ext cx="565150" cy="534987"/>
            </a:xfrm>
            <a:custGeom>
              <a:avLst/>
              <a:gdLst>
                <a:gd name="T0" fmla="*/ 66 w 132"/>
                <a:gd name="T1" fmla="*/ 0 h 125"/>
                <a:gd name="T2" fmla="*/ 66 w 132"/>
                <a:gd name="T3" fmla="*/ 125 h 125"/>
                <a:gd name="T4" fmla="*/ 66 w 132"/>
                <a:gd name="T5" fmla="*/ 0 h 125"/>
              </a:gdLst>
              <a:ahLst/>
              <a:cxnLst>
                <a:cxn ang="0">
                  <a:pos x="T0" y="T1"/>
                </a:cxn>
                <a:cxn ang="0">
                  <a:pos x="T2" y="T3"/>
                </a:cxn>
                <a:cxn ang="0">
                  <a:pos x="T4" y="T5"/>
                </a:cxn>
              </a:cxnLst>
              <a:rect l="0" t="0" r="r" b="b"/>
              <a:pathLst>
                <a:path w="132" h="125">
                  <a:moveTo>
                    <a:pt x="66" y="0"/>
                  </a:moveTo>
                  <a:cubicBezTo>
                    <a:pt x="132" y="0"/>
                    <a:pt x="119" y="125"/>
                    <a:pt x="66" y="125"/>
                  </a:cubicBezTo>
                  <a:cubicBezTo>
                    <a:pt x="13" y="125"/>
                    <a:pt x="0" y="0"/>
                    <a:pt x="66" y="0"/>
                  </a:cubicBezTo>
                  <a:close/>
                </a:path>
              </a:pathLst>
            </a:custGeom>
            <a:solidFill>
              <a:srgbClr val="FDC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41"/>
            <p:cNvSpPr/>
            <p:nvPr/>
          </p:nvSpPr>
          <p:spPr bwMode="auto">
            <a:xfrm>
              <a:off x="4460876" y="5351463"/>
              <a:ext cx="85725" cy="193675"/>
            </a:xfrm>
            <a:custGeom>
              <a:avLst/>
              <a:gdLst>
                <a:gd name="T0" fmla="*/ 0 w 20"/>
                <a:gd name="T1" fmla="*/ 45 h 45"/>
                <a:gd name="T2" fmla="*/ 20 w 20"/>
                <a:gd name="T3" fmla="*/ 38 h 45"/>
                <a:gd name="T4" fmla="*/ 20 w 20"/>
                <a:gd name="T5" fmla="*/ 0 h 45"/>
                <a:gd name="T6" fmla="*/ 0 w 20"/>
                <a:gd name="T7" fmla="*/ 0 h 45"/>
                <a:gd name="T8" fmla="*/ 0 w 20"/>
                <a:gd name="T9" fmla="*/ 45 h 45"/>
              </a:gdLst>
              <a:ahLst/>
              <a:cxnLst>
                <a:cxn ang="0">
                  <a:pos x="T0" y="T1"/>
                </a:cxn>
                <a:cxn ang="0">
                  <a:pos x="T2" y="T3"/>
                </a:cxn>
                <a:cxn ang="0">
                  <a:pos x="T4" y="T5"/>
                </a:cxn>
                <a:cxn ang="0">
                  <a:pos x="T6" y="T7"/>
                </a:cxn>
                <a:cxn ang="0">
                  <a:pos x="T8" y="T9"/>
                </a:cxn>
              </a:cxnLst>
              <a:rect l="0" t="0" r="r" b="b"/>
              <a:pathLst>
                <a:path w="20" h="45">
                  <a:moveTo>
                    <a:pt x="0" y="45"/>
                  </a:moveTo>
                  <a:cubicBezTo>
                    <a:pt x="8" y="45"/>
                    <a:pt x="14" y="43"/>
                    <a:pt x="20" y="38"/>
                  </a:cubicBezTo>
                  <a:cubicBezTo>
                    <a:pt x="20" y="0"/>
                    <a:pt x="20" y="0"/>
                    <a:pt x="20" y="0"/>
                  </a:cubicBezTo>
                  <a:cubicBezTo>
                    <a:pt x="0" y="0"/>
                    <a:pt x="0" y="0"/>
                    <a:pt x="0" y="0"/>
                  </a:cubicBezTo>
                  <a:lnTo>
                    <a:pt x="0" y="45"/>
                  </a:lnTo>
                  <a:close/>
                </a:path>
              </a:pathLst>
            </a:custGeom>
            <a:solidFill>
              <a:srgbClr val="CCA6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42"/>
            <p:cNvSpPr/>
            <p:nvPr/>
          </p:nvSpPr>
          <p:spPr bwMode="auto">
            <a:xfrm>
              <a:off x="4178301" y="5010150"/>
              <a:ext cx="315913" cy="534987"/>
            </a:xfrm>
            <a:custGeom>
              <a:avLst/>
              <a:gdLst>
                <a:gd name="T0" fmla="*/ 66 w 74"/>
                <a:gd name="T1" fmla="*/ 125 h 125"/>
                <a:gd name="T2" fmla="*/ 66 w 74"/>
                <a:gd name="T3" fmla="*/ 0 h 125"/>
                <a:gd name="T4" fmla="*/ 66 w 74"/>
                <a:gd name="T5" fmla="*/ 68 h 125"/>
                <a:gd name="T6" fmla="*/ 74 w 74"/>
                <a:gd name="T7" fmla="*/ 74 h 125"/>
                <a:gd name="T8" fmla="*/ 66 w 74"/>
                <a:gd name="T9" fmla="*/ 80 h 125"/>
                <a:gd name="T10" fmla="*/ 66 w 74"/>
                <a:gd name="T11" fmla="*/ 125 h 125"/>
              </a:gdLst>
              <a:ahLst/>
              <a:cxnLst>
                <a:cxn ang="0">
                  <a:pos x="T0" y="T1"/>
                </a:cxn>
                <a:cxn ang="0">
                  <a:pos x="T2" y="T3"/>
                </a:cxn>
                <a:cxn ang="0">
                  <a:pos x="T4" y="T5"/>
                </a:cxn>
                <a:cxn ang="0">
                  <a:pos x="T6" y="T7"/>
                </a:cxn>
                <a:cxn ang="0">
                  <a:pos x="T8" y="T9"/>
                </a:cxn>
                <a:cxn ang="0">
                  <a:pos x="T10" y="T11"/>
                </a:cxn>
              </a:cxnLst>
              <a:rect l="0" t="0" r="r" b="b"/>
              <a:pathLst>
                <a:path w="74" h="125">
                  <a:moveTo>
                    <a:pt x="66" y="125"/>
                  </a:moveTo>
                  <a:cubicBezTo>
                    <a:pt x="13" y="125"/>
                    <a:pt x="0" y="0"/>
                    <a:pt x="66" y="0"/>
                  </a:cubicBezTo>
                  <a:cubicBezTo>
                    <a:pt x="66" y="68"/>
                    <a:pt x="66" y="68"/>
                    <a:pt x="66" y="68"/>
                  </a:cubicBezTo>
                  <a:cubicBezTo>
                    <a:pt x="70" y="68"/>
                    <a:pt x="74" y="71"/>
                    <a:pt x="74" y="74"/>
                  </a:cubicBezTo>
                  <a:cubicBezTo>
                    <a:pt x="74" y="77"/>
                    <a:pt x="70" y="80"/>
                    <a:pt x="66" y="80"/>
                  </a:cubicBezTo>
                  <a:lnTo>
                    <a:pt x="66" y="125"/>
                  </a:lnTo>
                  <a:close/>
                </a:path>
              </a:pathLst>
            </a:custGeom>
            <a:solidFill>
              <a:srgbClr val="FDA5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43"/>
            <p:cNvSpPr/>
            <p:nvPr/>
          </p:nvSpPr>
          <p:spPr bwMode="auto">
            <a:xfrm>
              <a:off x="4375151" y="5351463"/>
              <a:ext cx="85725" cy="193675"/>
            </a:xfrm>
            <a:custGeom>
              <a:avLst/>
              <a:gdLst>
                <a:gd name="T0" fmla="*/ 20 w 20"/>
                <a:gd name="T1" fmla="*/ 45 h 45"/>
                <a:gd name="T2" fmla="*/ 0 w 20"/>
                <a:gd name="T3" fmla="*/ 38 h 45"/>
                <a:gd name="T4" fmla="*/ 0 w 20"/>
                <a:gd name="T5" fmla="*/ 0 h 45"/>
                <a:gd name="T6" fmla="*/ 20 w 20"/>
                <a:gd name="T7" fmla="*/ 0 h 45"/>
                <a:gd name="T8" fmla="*/ 20 w 20"/>
                <a:gd name="T9" fmla="*/ 45 h 45"/>
              </a:gdLst>
              <a:ahLst/>
              <a:cxnLst>
                <a:cxn ang="0">
                  <a:pos x="T0" y="T1"/>
                </a:cxn>
                <a:cxn ang="0">
                  <a:pos x="T2" y="T3"/>
                </a:cxn>
                <a:cxn ang="0">
                  <a:pos x="T4" y="T5"/>
                </a:cxn>
                <a:cxn ang="0">
                  <a:pos x="T6" y="T7"/>
                </a:cxn>
                <a:cxn ang="0">
                  <a:pos x="T8" y="T9"/>
                </a:cxn>
              </a:cxnLst>
              <a:rect l="0" t="0" r="r" b="b"/>
              <a:pathLst>
                <a:path w="20" h="45">
                  <a:moveTo>
                    <a:pt x="20" y="45"/>
                  </a:moveTo>
                  <a:cubicBezTo>
                    <a:pt x="12" y="45"/>
                    <a:pt x="6" y="43"/>
                    <a:pt x="0" y="38"/>
                  </a:cubicBezTo>
                  <a:cubicBezTo>
                    <a:pt x="0" y="0"/>
                    <a:pt x="0" y="0"/>
                    <a:pt x="0" y="0"/>
                  </a:cubicBezTo>
                  <a:cubicBezTo>
                    <a:pt x="20" y="0"/>
                    <a:pt x="20" y="0"/>
                    <a:pt x="20" y="0"/>
                  </a:cubicBezTo>
                  <a:lnTo>
                    <a:pt x="20" y="45"/>
                  </a:lnTo>
                  <a:close/>
                </a:path>
              </a:pathLst>
            </a:custGeom>
            <a:solidFill>
              <a:srgbClr val="BF85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44"/>
            <p:cNvSpPr/>
            <p:nvPr/>
          </p:nvSpPr>
          <p:spPr bwMode="auto">
            <a:xfrm>
              <a:off x="4375151" y="5394325"/>
              <a:ext cx="171450" cy="73025"/>
            </a:xfrm>
            <a:custGeom>
              <a:avLst/>
              <a:gdLst>
                <a:gd name="T0" fmla="*/ 40 w 40"/>
                <a:gd name="T1" fmla="*/ 0 h 17"/>
                <a:gd name="T2" fmla="*/ 20 w 40"/>
                <a:gd name="T3" fmla="*/ 17 h 17"/>
                <a:gd name="T4" fmla="*/ 0 w 40"/>
                <a:gd name="T5" fmla="*/ 0 h 17"/>
                <a:gd name="T6" fmla="*/ 40 w 40"/>
                <a:gd name="T7" fmla="*/ 0 h 17"/>
              </a:gdLst>
              <a:ahLst/>
              <a:cxnLst>
                <a:cxn ang="0">
                  <a:pos x="T0" y="T1"/>
                </a:cxn>
                <a:cxn ang="0">
                  <a:pos x="T2" y="T3"/>
                </a:cxn>
                <a:cxn ang="0">
                  <a:pos x="T4" y="T5"/>
                </a:cxn>
                <a:cxn ang="0">
                  <a:pos x="T6" y="T7"/>
                </a:cxn>
              </a:cxnLst>
              <a:rect l="0" t="0" r="r" b="b"/>
              <a:pathLst>
                <a:path w="40" h="17">
                  <a:moveTo>
                    <a:pt x="40" y="0"/>
                  </a:moveTo>
                  <a:cubicBezTo>
                    <a:pt x="38" y="10"/>
                    <a:pt x="30" y="17"/>
                    <a:pt x="20" y="17"/>
                  </a:cubicBezTo>
                  <a:cubicBezTo>
                    <a:pt x="10" y="17"/>
                    <a:pt x="2" y="10"/>
                    <a:pt x="0" y="0"/>
                  </a:cubicBez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45"/>
            <p:cNvSpPr/>
            <p:nvPr/>
          </p:nvSpPr>
          <p:spPr bwMode="auto">
            <a:xfrm>
              <a:off x="4306888" y="4962525"/>
              <a:ext cx="338138" cy="209550"/>
            </a:xfrm>
            <a:custGeom>
              <a:avLst/>
              <a:gdLst>
                <a:gd name="T0" fmla="*/ 79 w 79"/>
                <a:gd name="T1" fmla="*/ 49 h 49"/>
                <a:gd name="T2" fmla="*/ 56 w 79"/>
                <a:gd name="T3" fmla="*/ 23 h 49"/>
                <a:gd name="T4" fmla="*/ 24 w 79"/>
                <a:gd name="T5" fmla="*/ 45 h 49"/>
                <a:gd name="T6" fmla="*/ 27 w 79"/>
                <a:gd name="T7" fmla="*/ 27 h 49"/>
                <a:gd name="T8" fmla="*/ 3 w 79"/>
                <a:gd name="T9" fmla="*/ 46 h 49"/>
                <a:gd name="T10" fmla="*/ 0 w 79"/>
                <a:gd name="T11" fmla="*/ 33 h 49"/>
                <a:gd name="T12" fmla="*/ 6 w 79"/>
                <a:gd name="T13" fmla="*/ 11 h 49"/>
                <a:gd name="T14" fmla="*/ 42 w 79"/>
                <a:gd name="T15" fmla="*/ 0 h 49"/>
                <a:gd name="T16" fmla="*/ 78 w 79"/>
                <a:gd name="T17" fmla="*/ 20 h 49"/>
                <a:gd name="T18" fmla="*/ 79 w 79"/>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49">
                  <a:moveTo>
                    <a:pt x="79" y="49"/>
                  </a:moveTo>
                  <a:cubicBezTo>
                    <a:pt x="71" y="40"/>
                    <a:pt x="63" y="32"/>
                    <a:pt x="56" y="23"/>
                  </a:cubicBezTo>
                  <a:cubicBezTo>
                    <a:pt x="48" y="35"/>
                    <a:pt x="38" y="42"/>
                    <a:pt x="24" y="45"/>
                  </a:cubicBezTo>
                  <a:cubicBezTo>
                    <a:pt x="25" y="41"/>
                    <a:pt x="25" y="36"/>
                    <a:pt x="27" y="27"/>
                  </a:cubicBezTo>
                  <a:cubicBezTo>
                    <a:pt x="17" y="35"/>
                    <a:pt x="10" y="41"/>
                    <a:pt x="3" y="46"/>
                  </a:cubicBezTo>
                  <a:cubicBezTo>
                    <a:pt x="2" y="44"/>
                    <a:pt x="1" y="40"/>
                    <a:pt x="0" y="33"/>
                  </a:cubicBezTo>
                  <a:cubicBezTo>
                    <a:pt x="2" y="25"/>
                    <a:pt x="4" y="18"/>
                    <a:pt x="6" y="11"/>
                  </a:cubicBezTo>
                  <a:cubicBezTo>
                    <a:pt x="18" y="7"/>
                    <a:pt x="30" y="4"/>
                    <a:pt x="42" y="0"/>
                  </a:cubicBezTo>
                  <a:cubicBezTo>
                    <a:pt x="54" y="7"/>
                    <a:pt x="66" y="13"/>
                    <a:pt x="78" y="20"/>
                  </a:cubicBezTo>
                  <a:cubicBezTo>
                    <a:pt x="78" y="30"/>
                    <a:pt x="78" y="40"/>
                    <a:pt x="79" y="49"/>
                  </a:cubicBezTo>
                  <a:close/>
                </a:path>
              </a:pathLst>
            </a:custGeom>
            <a:solidFill>
              <a:srgbClr val="4235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46"/>
            <p:cNvSpPr/>
            <p:nvPr/>
          </p:nvSpPr>
          <p:spPr bwMode="auto">
            <a:xfrm>
              <a:off x="4306888" y="4970463"/>
              <a:ext cx="153988" cy="188912"/>
            </a:xfrm>
            <a:custGeom>
              <a:avLst/>
              <a:gdLst>
                <a:gd name="T0" fmla="*/ 36 w 36"/>
                <a:gd name="T1" fmla="*/ 39 h 44"/>
                <a:gd name="T2" fmla="*/ 24 w 36"/>
                <a:gd name="T3" fmla="*/ 43 h 44"/>
                <a:gd name="T4" fmla="*/ 27 w 36"/>
                <a:gd name="T5" fmla="*/ 25 h 44"/>
                <a:gd name="T6" fmla="*/ 3 w 36"/>
                <a:gd name="T7" fmla="*/ 44 h 44"/>
                <a:gd name="T8" fmla="*/ 0 w 36"/>
                <a:gd name="T9" fmla="*/ 31 h 44"/>
                <a:gd name="T10" fmla="*/ 6 w 36"/>
                <a:gd name="T11" fmla="*/ 9 h 44"/>
                <a:gd name="T12" fmla="*/ 36 w 36"/>
                <a:gd name="T13" fmla="*/ 0 h 44"/>
                <a:gd name="T14" fmla="*/ 36 w 36"/>
                <a:gd name="T15" fmla="*/ 39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44">
                  <a:moveTo>
                    <a:pt x="36" y="39"/>
                  </a:moveTo>
                  <a:cubicBezTo>
                    <a:pt x="32" y="41"/>
                    <a:pt x="28" y="42"/>
                    <a:pt x="24" y="43"/>
                  </a:cubicBezTo>
                  <a:cubicBezTo>
                    <a:pt x="25" y="39"/>
                    <a:pt x="25" y="34"/>
                    <a:pt x="27" y="25"/>
                  </a:cubicBezTo>
                  <a:cubicBezTo>
                    <a:pt x="17" y="33"/>
                    <a:pt x="10" y="39"/>
                    <a:pt x="3" y="44"/>
                  </a:cubicBezTo>
                  <a:cubicBezTo>
                    <a:pt x="2" y="42"/>
                    <a:pt x="1" y="38"/>
                    <a:pt x="0" y="31"/>
                  </a:cubicBezTo>
                  <a:cubicBezTo>
                    <a:pt x="2" y="23"/>
                    <a:pt x="4" y="16"/>
                    <a:pt x="6" y="9"/>
                  </a:cubicBezTo>
                  <a:cubicBezTo>
                    <a:pt x="36" y="0"/>
                    <a:pt x="36" y="0"/>
                    <a:pt x="36" y="0"/>
                  </a:cubicBezTo>
                  <a:lnTo>
                    <a:pt x="36" y="39"/>
                  </a:lnTo>
                  <a:close/>
                </a:path>
              </a:pathLst>
            </a:custGeom>
            <a:solidFill>
              <a:srgbClr val="2B22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 name="组合 4"/>
          <p:cNvGrpSpPr/>
          <p:nvPr/>
        </p:nvGrpSpPr>
        <p:grpSpPr>
          <a:xfrm>
            <a:off x="4405086" y="6214204"/>
            <a:ext cx="3381829" cy="513566"/>
            <a:chOff x="5123542" y="5781822"/>
            <a:chExt cx="3381829" cy="513566"/>
          </a:xfrm>
        </p:grpSpPr>
        <p:sp>
          <p:nvSpPr>
            <p:cNvPr id="6" name="文本框 5"/>
            <p:cNvSpPr txBox="1"/>
            <p:nvPr/>
          </p:nvSpPr>
          <p:spPr>
            <a:xfrm>
              <a:off x="5123542" y="5781822"/>
              <a:ext cx="3381829" cy="387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1600">
                  <a:solidFill>
                    <a:schemeClr val="bg1"/>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solidFill>
                    <a:schemeClr val="tx1">
                      <a:lumMod val="65000"/>
                      <a:lumOff val="35000"/>
                    </a:schemeClr>
                  </a:solidFill>
                </a:rPr>
                <a:t>和我们一起开创大场面</a:t>
              </a:r>
              <a:endParaRPr lang="zh-CN" altLang="en-US" dirty="0">
                <a:solidFill>
                  <a:schemeClr val="tx1">
                    <a:lumMod val="65000"/>
                    <a:lumOff val="35000"/>
                  </a:schemeClr>
                </a:solidFill>
              </a:endParaRPr>
            </a:p>
          </p:txBody>
        </p:sp>
        <p:sp>
          <p:nvSpPr>
            <p:cNvPr id="7" name="文本框 6"/>
            <p:cNvSpPr txBox="1"/>
            <p:nvPr/>
          </p:nvSpPr>
          <p:spPr>
            <a:xfrm>
              <a:off x="5123542" y="6073789"/>
              <a:ext cx="3381829" cy="22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1600">
                  <a:solidFill>
                    <a:schemeClr val="bg1"/>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en-US" altLang="zh-CN" sz="700" dirty="0">
                  <a:solidFill>
                    <a:schemeClr val="accent3"/>
                  </a:solidFill>
                </a:rPr>
                <a:t>Be Part Of Something BIG</a:t>
              </a:r>
              <a:endParaRPr lang="zh-CN" altLang="en-US" sz="700" dirty="0">
                <a:solidFill>
                  <a:schemeClr val="accent3"/>
                </a:solidFill>
              </a:endParaRPr>
            </a:p>
          </p:txBody>
        </p:sp>
      </p:grpSp>
      <p:sp>
        <p:nvSpPr>
          <p:cNvPr id="60" name="文本框 59"/>
          <p:cNvSpPr txBox="1"/>
          <p:nvPr/>
        </p:nvSpPr>
        <p:spPr>
          <a:xfrm>
            <a:off x="999817" y="3763856"/>
            <a:ext cx="2075710" cy="460375"/>
          </a:xfrm>
          <a:prstGeom prst="rect">
            <a:avLst/>
          </a:prstGeom>
          <a:noFill/>
        </p:spPr>
        <p:txBody>
          <a:bodyPr wrap="square" rtlCol="0">
            <a:spAutoFit/>
          </a:bodyPr>
          <a:lstStyle>
            <a:defPPr>
              <a:defRPr lang="zh-CN"/>
            </a:defPPr>
            <a:lvl1pPr algn="dist">
              <a:defRPr sz="4400">
                <a:solidFill>
                  <a:srgbClr val="336E7B"/>
                </a:solidFill>
                <a:latin typeface="时尚中黑简体" panose="01010104010101010101" pitchFamily="2" charset="-122"/>
                <a:ea typeface="时尚中黑简体" panose="01010104010101010101" pitchFamily="2" charset="-122"/>
              </a:defRPr>
            </a:lvl1pPr>
          </a:lstStyle>
          <a:p>
            <a:pPr algn="ctr"/>
            <a:r>
              <a:rPr lang="en-US" altLang="zh-CN" sz="2400" dirty="0"/>
              <a:t>java/</a:t>
            </a:r>
            <a:r>
              <a:rPr lang="zh-CN" altLang="en-US" sz="2400" dirty="0"/>
              <a:t>前端</a:t>
            </a:r>
            <a:r>
              <a:rPr lang="en-US" altLang="zh-CN" sz="2400" dirty="0"/>
              <a:t>/UI</a:t>
            </a:r>
            <a:endParaRPr lang="en-US" altLang="zh-CN" sz="2400" dirty="0"/>
          </a:p>
        </p:txBody>
      </p:sp>
      <p:sp>
        <p:nvSpPr>
          <p:cNvPr id="112" name="文本框 111"/>
          <p:cNvSpPr txBox="1"/>
          <p:nvPr/>
        </p:nvSpPr>
        <p:spPr>
          <a:xfrm>
            <a:off x="4813087" y="3763856"/>
            <a:ext cx="2565827" cy="460375"/>
          </a:xfrm>
          <a:prstGeom prst="rect">
            <a:avLst/>
          </a:prstGeom>
          <a:noFill/>
        </p:spPr>
        <p:txBody>
          <a:bodyPr wrap="square" rtlCol="0">
            <a:spAutoFit/>
          </a:bodyPr>
          <a:lstStyle>
            <a:defPPr>
              <a:defRPr lang="zh-CN"/>
            </a:defPPr>
            <a:lvl1pPr algn="dist">
              <a:defRPr sz="4400">
                <a:solidFill>
                  <a:srgbClr val="336E7B"/>
                </a:solidFill>
                <a:latin typeface="时尚中黑简体" panose="01010104010101010101" pitchFamily="2" charset="-122"/>
                <a:ea typeface="时尚中黑简体" panose="01010104010101010101" pitchFamily="2" charset="-122"/>
              </a:defRPr>
            </a:lvl1pPr>
          </a:lstStyle>
          <a:p>
            <a:pPr algn="ctr"/>
            <a:r>
              <a:rPr lang="zh-CN" altLang="en-US" sz="2400" dirty="0"/>
              <a:t>数据标注专员</a:t>
            </a:r>
            <a:endParaRPr lang="zh-CN" altLang="en-US" sz="2400" dirty="0"/>
          </a:p>
        </p:txBody>
      </p:sp>
      <p:sp>
        <p:nvSpPr>
          <p:cNvPr id="118" name="文本框 117"/>
          <p:cNvSpPr txBox="1"/>
          <p:nvPr/>
        </p:nvSpPr>
        <p:spPr>
          <a:xfrm>
            <a:off x="2046605" y="4508500"/>
            <a:ext cx="8197215" cy="1529715"/>
          </a:xfrm>
          <a:prstGeom prst="rect">
            <a:avLst/>
          </a:prstGeom>
          <a:noFill/>
        </p:spPr>
        <p:txBody>
          <a:bodyPr wrap="square" rtlCol="0">
            <a:spAutoFit/>
          </a:bodyPr>
          <a:lstStyle/>
          <a:p>
            <a:pPr algn="ctr">
              <a:lnSpc>
                <a:spcPct val="130000"/>
              </a:lnSpc>
            </a:pPr>
            <a:r>
              <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rPr>
              <a:t>沟通能力强，有强烈的成就动机；</a:t>
            </a:r>
            <a:endPar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endParaRPr>
          </a:p>
          <a:p>
            <a:pPr algn="ctr">
              <a:lnSpc>
                <a:spcPct val="130000"/>
              </a:lnSpc>
            </a:pPr>
            <a:r>
              <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rPr>
              <a:t>为人正直，责任心强；</a:t>
            </a:r>
            <a:endPar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endParaRPr>
          </a:p>
          <a:p>
            <a:pPr algn="ctr">
              <a:lnSpc>
                <a:spcPct val="130000"/>
              </a:lnSpc>
            </a:pPr>
            <a:r>
              <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rPr>
              <a:t>学习能力较强；</a:t>
            </a:r>
            <a:endPar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endParaRPr>
          </a:p>
          <a:p>
            <a:pPr algn="ctr">
              <a:lnSpc>
                <a:spcPct val="130000"/>
              </a:lnSpc>
            </a:pPr>
            <a:r>
              <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rPr>
              <a:t>梦想</a:t>
            </a:r>
            <a:endParaRPr lang="zh-CN" altLang="en-US" dirty="0">
              <a:solidFill>
                <a:schemeClr val="tx1">
                  <a:lumMod val="75000"/>
                  <a:lumOff val="25000"/>
                </a:schemeClr>
              </a:solidFill>
              <a:latin typeface="方正正黑简体" panose="02000000000000000000" pitchFamily="2" charset="-122"/>
              <a:ea typeface="方正正黑简体" panose="02000000000000000000" pitchFamily="2" charset="-122"/>
            </a:endParaRPr>
          </a:p>
        </p:txBody>
      </p:sp>
      <p:sp>
        <p:nvSpPr>
          <p:cNvPr id="90" name="文本框 89"/>
          <p:cNvSpPr txBox="1"/>
          <p:nvPr/>
        </p:nvSpPr>
        <p:spPr>
          <a:xfrm>
            <a:off x="9110189" y="3784001"/>
            <a:ext cx="2088279" cy="460375"/>
          </a:xfrm>
          <a:prstGeom prst="rect">
            <a:avLst/>
          </a:prstGeom>
          <a:noFill/>
        </p:spPr>
        <p:txBody>
          <a:bodyPr wrap="square" rtlCol="0">
            <a:spAutoFit/>
          </a:bodyPr>
          <a:lstStyle>
            <a:defPPr>
              <a:defRPr lang="zh-CN"/>
            </a:defPPr>
            <a:lvl1pPr algn="dist">
              <a:defRPr sz="4400">
                <a:solidFill>
                  <a:srgbClr val="336E7B"/>
                </a:solidFill>
                <a:latin typeface="时尚中黑简体" panose="01010104010101010101" pitchFamily="2" charset="-122"/>
                <a:ea typeface="时尚中黑简体" panose="01010104010101010101" pitchFamily="2" charset="-122"/>
              </a:defRPr>
            </a:lvl1pPr>
          </a:lstStyle>
          <a:p>
            <a:pPr algn="ctr"/>
            <a:r>
              <a:rPr lang="zh-CN" altLang="en-US" sz="2400" dirty="0"/>
              <a:t>电商运营</a:t>
            </a:r>
            <a:endParaRPr lang="zh-CN" altLang="en-US" sz="2400" dirty="0"/>
          </a:p>
        </p:txBody>
      </p:sp>
      <p:sp>
        <p:nvSpPr>
          <p:cNvPr id="1034" name="文本框 1033"/>
          <p:cNvSpPr txBox="1"/>
          <p:nvPr/>
        </p:nvSpPr>
        <p:spPr>
          <a:xfrm>
            <a:off x="5115288" y="212181"/>
            <a:ext cx="1944915" cy="58356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r>
              <a:rPr lang="zh-CN" altLang="en-US" sz="3200" dirty="0"/>
              <a:t>正式岗</a:t>
            </a:r>
            <a:endParaRPr lang="zh-CN" altLang="en-US" sz="3200" dirty="0"/>
          </a:p>
        </p:txBody>
      </p:sp>
    </p:spTree>
  </p:cSld>
  <p:clrMapOvr>
    <a:masterClrMapping/>
  </p:clrMapOvr>
  <mc:AlternateContent xmlns:mc="http://schemas.openxmlformats.org/markup-compatibility/2006">
    <mc:Choice xmlns:p14="http://schemas.microsoft.com/office/powerpoint/2010/main" Requires="p14">
      <p:transition spd="slow" p14:dur="2250" advClick="0" advTm="23000">
        <p:cut/>
      </p:transition>
    </mc:Choice>
    <mc:Fallback>
      <p:transition spd="slow" advClick="0" advTm="23000">
        <p:cut/>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出自【趣你的PPT】(微信:qunideppt)：最优质的PPT资源库"/>
          <p:cNvGrpSpPr/>
          <p:nvPr/>
        </p:nvGrpSpPr>
        <p:grpSpPr>
          <a:xfrm>
            <a:off x="261950" y="225811"/>
            <a:ext cx="312516" cy="312516"/>
            <a:chOff x="2210765" y="1250066"/>
            <a:chExt cx="312516" cy="312516"/>
          </a:xfrm>
        </p:grpSpPr>
        <p:sp>
          <p:nvSpPr>
            <p:cNvPr id="7" name="出自【趣你的PPT】(微信:qunideppt)：最优质的PPT资源库"/>
            <p:cNvSpPr/>
            <p:nvPr/>
          </p:nvSpPr>
          <p:spPr>
            <a:xfrm>
              <a:off x="2210765" y="1250066"/>
              <a:ext cx="312516" cy="3125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charset="-122"/>
                <a:sym typeface="微软雅黑" panose="020B0503020204020204" charset="-122"/>
              </a:endParaRPr>
            </a:p>
          </p:txBody>
        </p:sp>
        <p:sp>
          <p:nvSpPr>
            <p:cNvPr id="8" name="出自【趣你的PPT】(微信:qunideppt)：最优质的PPT资源库"/>
            <p:cNvSpPr/>
            <p:nvPr/>
          </p:nvSpPr>
          <p:spPr>
            <a:xfrm rot="5400000">
              <a:off x="2316485" y="1344466"/>
              <a:ext cx="143511" cy="123716"/>
            </a:xfrm>
            <a:prstGeom prst="triangle">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charset="-122"/>
                <a:sym typeface="微软雅黑" panose="020B0503020204020204" charset="-122"/>
              </a:endParaRPr>
            </a:p>
          </p:txBody>
        </p:sp>
      </p:grpSp>
      <p:sp>
        <p:nvSpPr>
          <p:cNvPr id="12" name="出自【趣你的PPT】(微信:qunideppt)：最优质的PPT资源库"/>
          <p:cNvSpPr txBox="1"/>
          <p:nvPr/>
        </p:nvSpPr>
        <p:spPr>
          <a:xfrm>
            <a:off x="708739" y="182649"/>
            <a:ext cx="1198880" cy="398780"/>
          </a:xfrm>
          <a:prstGeom prst="rect">
            <a:avLst/>
          </a:prstGeom>
          <a:noFill/>
        </p:spPr>
        <p:txBody>
          <a:bodyPr wrap="none" rtlCol="0">
            <a:spAutoFit/>
          </a:bodyPr>
          <a:lstStyle/>
          <a:p>
            <a:r>
              <a:rPr lang="zh-CN" altLang="en-US" sz="2000" b="1" dirty="0">
                <a:latin typeface="微软雅黑" panose="020B0503020204020204" charset="-122"/>
                <a:sym typeface="微软雅黑" panose="020B0503020204020204" charset="-122"/>
              </a:rPr>
              <a:t>项目简介</a:t>
            </a:r>
            <a:endParaRPr lang="zh-CN" altLang="en-US" sz="2000" b="1" dirty="0">
              <a:latin typeface="微软雅黑" panose="020B0503020204020204" charset="-122"/>
              <a:sym typeface="微软雅黑" panose="020B0503020204020204" charset="-122"/>
            </a:endParaRPr>
          </a:p>
        </p:txBody>
      </p:sp>
      <p:cxnSp>
        <p:nvCxnSpPr>
          <p:cNvPr id="14" name="出自【趣你的PPT】(微信:qunideppt)：最优质的PPT资源库"/>
          <p:cNvCxnSpPr/>
          <p:nvPr/>
        </p:nvCxnSpPr>
        <p:spPr>
          <a:xfrm>
            <a:off x="4856429" y="382069"/>
            <a:ext cx="6962021" cy="0"/>
          </a:xfrm>
          <a:prstGeom prst="line">
            <a:avLst/>
          </a:prstGeom>
          <a:ln w="19050">
            <a:solidFill>
              <a:srgbClr val="B4B4B4">
                <a:alpha val="31000"/>
              </a:srgbClr>
            </a:solidFill>
          </a:ln>
        </p:spPr>
        <p:style>
          <a:lnRef idx="1">
            <a:schemeClr val="accent1"/>
          </a:lnRef>
          <a:fillRef idx="0">
            <a:schemeClr val="accent1"/>
          </a:fillRef>
          <a:effectRef idx="0">
            <a:schemeClr val="accent1"/>
          </a:effectRef>
          <a:fontRef idx="minor">
            <a:schemeClr val="tx1"/>
          </a:fontRef>
        </p:style>
      </p:cxnSp>
      <p:sp>
        <p:nvSpPr>
          <p:cNvPr id="10" name="出自【趣你的PPT】(微信:qunideppt)：最优质的PPT资源库"/>
          <p:cNvSpPr/>
          <p:nvPr/>
        </p:nvSpPr>
        <p:spPr>
          <a:xfrm>
            <a:off x="123067" y="2123658"/>
            <a:ext cx="2390670" cy="2287336"/>
          </a:xfrm>
          <a:prstGeom prst="rect">
            <a:avLst/>
          </a:prstGeom>
          <a:solidFill>
            <a:srgbClr val="0070C0"/>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chemeClr val="tx1"/>
              </a:solidFill>
              <a:effectLst/>
              <a:uLnTx/>
              <a:uFillTx/>
              <a:latin typeface="微软雅黑" panose="020B0503020204020204" charset="-122"/>
              <a:ea typeface="等线" panose="02010600030101010101" charset="-122"/>
              <a:cs typeface="+mn-cs"/>
              <a:sym typeface="微软雅黑" panose="020B0503020204020204" charset="-122"/>
            </a:endParaRPr>
          </a:p>
        </p:txBody>
      </p:sp>
      <p:sp>
        <p:nvSpPr>
          <p:cNvPr id="13" name="出自【趣你的PPT】(微信:qunideppt)：最优质的PPT资源库"/>
          <p:cNvSpPr/>
          <p:nvPr/>
        </p:nvSpPr>
        <p:spPr>
          <a:xfrm>
            <a:off x="2504916" y="2123657"/>
            <a:ext cx="2390670" cy="2287336"/>
          </a:xfrm>
          <a:prstGeom prst="rect">
            <a:avLst/>
          </a:prstGeom>
          <a:solidFill>
            <a:srgbClr val="0070C0"/>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chemeClr val="tx1"/>
              </a:solidFill>
              <a:effectLst/>
              <a:uLnTx/>
              <a:uFillTx/>
              <a:latin typeface="微软雅黑" panose="020B0503020204020204" charset="-122"/>
              <a:ea typeface="等线" panose="02010600030101010101" charset="-122"/>
              <a:cs typeface="+mn-cs"/>
              <a:sym typeface="微软雅黑" panose="020B0503020204020204" charset="-122"/>
            </a:endParaRPr>
          </a:p>
        </p:txBody>
      </p:sp>
      <p:sp>
        <p:nvSpPr>
          <p:cNvPr id="15" name="出自【趣你的PPT】(微信:qunideppt)：最优质的PPT资源库"/>
          <p:cNvSpPr/>
          <p:nvPr/>
        </p:nvSpPr>
        <p:spPr>
          <a:xfrm>
            <a:off x="4895585" y="2123656"/>
            <a:ext cx="2390670" cy="2287336"/>
          </a:xfrm>
          <a:prstGeom prst="rect">
            <a:avLst/>
          </a:prstGeom>
          <a:solidFill>
            <a:srgbClr val="0070C0"/>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chemeClr val="tx1"/>
              </a:solidFill>
              <a:effectLst/>
              <a:uLnTx/>
              <a:uFillTx/>
              <a:latin typeface="微软雅黑" panose="020B0503020204020204" charset="-122"/>
              <a:ea typeface="等线" panose="02010600030101010101" charset="-122"/>
              <a:cs typeface="+mn-cs"/>
              <a:sym typeface="微软雅黑" panose="020B0503020204020204" charset="-122"/>
            </a:endParaRPr>
          </a:p>
        </p:txBody>
      </p:sp>
      <p:sp>
        <p:nvSpPr>
          <p:cNvPr id="16" name="出自【趣你的PPT】(微信:qunideppt)：最优质的PPT资源库"/>
          <p:cNvSpPr/>
          <p:nvPr/>
        </p:nvSpPr>
        <p:spPr>
          <a:xfrm>
            <a:off x="7287594" y="2123654"/>
            <a:ext cx="2390670" cy="2287336"/>
          </a:xfrm>
          <a:prstGeom prst="rect">
            <a:avLst/>
          </a:prstGeom>
          <a:solidFill>
            <a:srgbClr val="0070C0"/>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chemeClr val="tx1"/>
              </a:solidFill>
              <a:effectLst/>
              <a:uLnTx/>
              <a:uFillTx/>
              <a:latin typeface="微软雅黑" panose="020B0503020204020204" charset="-122"/>
              <a:ea typeface="等线" panose="02010600030101010101" charset="-122"/>
              <a:cs typeface="+mn-cs"/>
              <a:sym typeface="微软雅黑" panose="020B0503020204020204" charset="-122"/>
            </a:endParaRPr>
          </a:p>
        </p:txBody>
      </p:sp>
      <p:sp>
        <p:nvSpPr>
          <p:cNvPr id="17" name="出自【趣你的PPT】(微信:qunideppt)：最优质的PPT资源库"/>
          <p:cNvSpPr/>
          <p:nvPr/>
        </p:nvSpPr>
        <p:spPr>
          <a:xfrm>
            <a:off x="9678263" y="2123653"/>
            <a:ext cx="2390670" cy="2287336"/>
          </a:xfrm>
          <a:prstGeom prst="rect">
            <a:avLst/>
          </a:prstGeom>
          <a:solidFill>
            <a:srgbClr val="0070C0"/>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chemeClr val="tx1"/>
              </a:solidFill>
              <a:effectLst/>
              <a:uLnTx/>
              <a:uFillTx/>
              <a:latin typeface="微软雅黑" panose="020B0503020204020204" charset="-122"/>
              <a:ea typeface="等线" panose="02010600030101010101" charset="-122"/>
              <a:cs typeface="+mn-cs"/>
              <a:sym typeface="微软雅黑" panose="020B0503020204020204" charset="-122"/>
            </a:endParaRPr>
          </a:p>
        </p:txBody>
      </p:sp>
      <p:sp>
        <p:nvSpPr>
          <p:cNvPr id="38" name="出自【趣你的PPT】(微信:qunideppt)：最优质的PPT资源库"/>
          <p:cNvSpPr txBox="1"/>
          <p:nvPr/>
        </p:nvSpPr>
        <p:spPr>
          <a:xfrm>
            <a:off x="314742" y="4606240"/>
            <a:ext cx="1987000" cy="307340"/>
          </a:xfrm>
          <a:prstGeom prst="rect">
            <a:avLst/>
          </a:prstGeom>
          <a:noFill/>
        </p:spPr>
        <p:txBody>
          <a:bodyPr wrap="square" lIns="0" tIns="0" rIns="0" bIns="0" rtlCol="0" anchor="t" anchorCtr="0">
            <a:spAutoFit/>
          </a:bodyPr>
          <a:lstStyle/>
          <a:p>
            <a:pPr marR="0" indent="0" algn="ctr" defTabSz="1216660" fontAlgn="auto">
              <a:lnSpc>
                <a:spcPct val="100000"/>
              </a:lnSpc>
              <a:spcBef>
                <a:spcPct val="20000"/>
              </a:spcBef>
              <a:spcAft>
                <a:spcPts val="0"/>
              </a:spcAft>
              <a:buClrTx/>
              <a:buSzTx/>
              <a:buFontTx/>
              <a:buNone/>
              <a:defRPr/>
            </a:pPr>
            <a:r>
              <a:rPr kumimoji="0" lang="zh-CN" altLang="en-US" sz="2000" b="1" i="0" kern="1200" cap="none" spc="0" normalizeH="0" baseline="0" noProof="0" dirty="0">
                <a:latin typeface="微软雅黑" panose="020B0503020204020204" charset="-122"/>
                <a:ea typeface="微软雅黑" panose="020B0503020204020204" charset="-122"/>
                <a:cs typeface="+mn-cs"/>
                <a:sym typeface="微软雅黑" panose="020B0503020204020204" charset="-122"/>
              </a:rPr>
              <a:t>拉框标注</a:t>
            </a:r>
            <a:endParaRPr kumimoji="0" lang="zh-CN" altLang="en-US" sz="2000" b="1" i="0" kern="1200" cap="none" spc="0" normalizeH="0" baseline="0" noProof="0" dirty="0">
              <a:latin typeface="微软雅黑" panose="020B0503020204020204" charset="-122"/>
              <a:ea typeface="微软雅黑" panose="020B0503020204020204" charset="-122"/>
              <a:cs typeface="+mn-cs"/>
              <a:sym typeface="微软雅黑" panose="020B0503020204020204" charset="-122"/>
            </a:endParaRPr>
          </a:p>
        </p:txBody>
      </p:sp>
      <p:sp>
        <p:nvSpPr>
          <p:cNvPr id="39" name="出自【趣你的PPT】(微信:qunideppt)：最优质的PPT资源库"/>
          <p:cNvSpPr txBox="1"/>
          <p:nvPr/>
        </p:nvSpPr>
        <p:spPr>
          <a:xfrm>
            <a:off x="504149" y="5002416"/>
            <a:ext cx="1608186" cy="645795"/>
          </a:xfrm>
          <a:prstGeom prst="rect">
            <a:avLst/>
          </a:prstGeom>
          <a:noFill/>
        </p:spPr>
        <p:txBody>
          <a:bodyPr wrap="square" lIns="0" tIns="0" rIns="0" bIns="0" rtlCol="0" anchor="t" anchorCtr="0">
            <a:spAutoFit/>
          </a:bodyPr>
          <a:lstStyle/>
          <a:p>
            <a:pPr marR="0" indent="0" algn="ctr" defTabSz="1216660" fontAlgn="auto">
              <a:lnSpc>
                <a:spcPct val="100000"/>
              </a:lnSpc>
              <a:spcBef>
                <a:spcPct val="20000"/>
              </a:spcBef>
              <a:spcAft>
                <a:spcPts val="0"/>
              </a:spcAft>
              <a:buClrTx/>
              <a:buSzTx/>
              <a:buFontTx/>
              <a:buNone/>
              <a:defRPr/>
            </a:pPr>
            <a:r>
              <a:rPr kumimoji="0" lang="zh-CN" altLang="en-US" sz="1400" b="0" i="0" kern="1200" cap="none" spc="0" normalizeH="0" baseline="0" noProof="0" dirty="0">
                <a:latin typeface="微软雅黑" panose="020B0503020204020204" charset="-122"/>
                <a:ea typeface="微软雅黑" panose="020B0503020204020204" charset="-122"/>
                <a:cs typeface="+mn-cs"/>
                <a:sym typeface="微软雅黑" panose="020B0503020204020204" charset="-122"/>
              </a:rPr>
              <a:t>标注图片中的行人或车辆等信息，形成数据分析</a:t>
            </a:r>
            <a:endParaRPr kumimoji="0" lang="zh-CN" altLang="en-US" sz="1400" b="0" i="0" kern="1200" cap="none" spc="0" normalizeH="0" baseline="0" noProof="0" dirty="0">
              <a:latin typeface="微软雅黑" panose="020B0503020204020204" charset="-122"/>
              <a:ea typeface="微软雅黑" panose="020B0503020204020204" charset="-122"/>
              <a:cs typeface="+mn-cs"/>
              <a:sym typeface="微软雅黑" panose="020B0503020204020204" charset="-122"/>
            </a:endParaRPr>
          </a:p>
        </p:txBody>
      </p:sp>
      <p:sp>
        <p:nvSpPr>
          <p:cNvPr id="40" name="出自【趣你的PPT】(微信:qunideppt)：最优质的PPT资源库"/>
          <p:cNvSpPr txBox="1"/>
          <p:nvPr/>
        </p:nvSpPr>
        <p:spPr>
          <a:xfrm>
            <a:off x="2706750" y="4606240"/>
            <a:ext cx="1987000" cy="307340"/>
          </a:xfrm>
          <a:prstGeom prst="rect">
            <a:avLst/>
          </a:prstGeom>
          <a:noFill/>
        </p:spPr>
        <p:txBody>
          <a:bodyPr wrap="square" lIns="0" tIns="0" rIns="0" bIns="0" rtlCol="0" anchor="t" anchorCtr="0">
            <a:spAutoFit/>
          </a:bodyPr>
          <a:lstStyle/>
          <a:p>
            <a:pPr marR="0" indent="0" algn="ctr" defTabSz="1216660" fontAlgn="auto">
              <a:lnSpc>
                <a:spcPct val="100000"/>
              </a:lnSpc>
              <a:spcBef>
                <a:spcPct val="20000"/>
              </a:spcBef>
              <a:spcAft>
                <a:spcPts val="0"/>
              </a:spcAft>
              <a:buClrTx/>
              <a:buSzTx/>
              <a:buFontTx/>
              <a:buNone/>
              <a:defRPr/>
            </a:pPr>
            <a:r>
              <a:rPr kumimoji="0" lang="zh-CN" altLang="en-US" sz="2000" b="1" i="0" kern="1200" cap="none" spc="0" normalizeH="0" baseline="0" noProof="0" dirty="0">
                <a:latin typeface="微软雅黑" panose="020B0503020204020204" charset="-122"/>
                <a:ea typeface="微软雅黑" panose="020B0503020204020204" charset="-122"/>
                <a:cs typeface="+mn-cs"/>
                <a:sym typeface="微软雅黑" panose="020B0503020204020204" charset="-122"/>
              </a:rPr>
              <a:t>关键点标注</a:t>
            </a:r>
            <a:endParaRPr kumimoji="0" lang="zh-CN" altLang="en-US" sz="2000" b="1" i="0" kern="1200" cap="none" spc="0" normalizeH="0" baseline="0" noProof="0" dirty="0">
              <a:latin typeface="微软雅黑" panose="020B0503020204020204" charset="-122"/>
              <a:ea typeface="微软雅黑" panose="020B0503020204020204" charset="-122"/>
              <a:cs typeface="+mn-cs"/>
              <a:sym typeface="微软雅黑" panose="020B0503020204020204" charset="-122"/>
            </a:endParaRPr>
          </a:p>
        </p:txBody>
      </p:sp>
      <p:sp>
        <p:nvSpPr>
          <p:cNvPr id="41" name="出自【趣你的PPT】(微信:qunideppt)：最优质的PPT资源库"/>
          <p:cNvSpPr txBox="1"/>
          <p:nvPr/>
        </p:nvSpPr>
        <p:spPr>
          <a:xfrm>
            <a:off x="2896157" y="5002416"/>
            <a:ext cx="1608186" cy="430530"/>
          </a:xfrm>
          <a:prstGeom prst="rect">
            <a:avLst/>
          </a:prstGeom>
          <a:noFill/>
        </p:spPr>
        <p:txBody>
          <a:bodyPr wrap="square" lIns="0" tIns="0" rIns="0" bIns="0" rtlCol="0" anchor="t" anchorCtr="0">
            <a:spAutoFit/>
          </a:bodyPr>
          <a:lstStyle/>
          <a:p>
            <a:pPr marR="0" indent="0" algn="ctr" defTabSz="1216660" fontAlgn="auto">
              <a:lnSpc>
                <a:spcPct val="100000"/>
              </a:lnSpc>
              <a:spcBef>
                <a:spcPct val="20000"/>
              </a:spcBef>
              <a:spcAft>
                <a:spcPts val="0"/>
              </a:spcAft>
              <a:buClrTx/>
              <a:buSzTx/>
              <a:buFontTx/>
              <a:buNone/>
              <a:defRPr/>
            </a:pPr>
            <a:r>
              <a:rPr kumimoji="0" lang="zh-CN" altLang="en-US" sz="1400" b="0" i="0" kern="1200" cap="none" spc="0" normalizeH="0" baseline="0" noProof="0" dirty="0">
                <a:latin typeface="微软雅黑" panose="020B0503020204020204" charset="-122"/>
                <a:ea typeface="微软雅黑" panose="020B0503020204020204" charset="-122"/>
                <a:cs typeface="+mn-cs"/>
                <a:sym typeface="微软雅黑" panose="020B0503020204020204" charset="-122"/>
              </a:rPr>
              <a:t>绘制人脸关键点，五官等信息识别</a:t>
            </a:r>
            <a:endParaRPr kumimoji="0" lang="zh-CN" altLang="en-US" sz="1400" b="0" i="0" kern="1200" cap="none" spc="0" normalizeH="0" baseline="0" noProof="0" dirty="0">
              <a:latin typeface="微软雅黑" panose="020B0503020204020204" charset="-122"/>
              <a:ea typeface="微软雅黑" panose="020B0503020204020204" charset="-122"/>
              <a:cs typeface="+mn-cs"/>
              <a:sym typeface="微软雅黑" panose="020B0503020204020204" charset="-122"/>
            </a:endParaRPr>
          </a:p>
        </p:txBody>
      </p:sp>
      <p:sp>
        <p:nvSpPr>
          <p:cNvPr id="42" name="出自【趣你的PPT】(微信:qunideppt)：最优质的PPT资源库"/>
          <p:cNvSpPr txBox="1"/>
          <p:nvPr/>
        </p:nvSpPr>
        <p:spPr>
          <a:xfrm>
            <a:off x="5097420" y="4606240"/>
            <a:ext cx="1987000" cy="307340"/>
          </a:xfrm>
          <a:prstGeom prst="rect">
            <a:avLst/>
          </a:prstGeom>
          <a:noFill/>
        </p:spPr>
        <p:txBody>
          <a:bodyPr wrap="square" lIns="0" tIns="0" rIns="0" bIns="0" rtlCol="0" anchor="t" anchorCtr="0">
            <a:spAutoFit/>
          </a:bodyPr>
          <a:lstStyle/>
          <a:p>
            <a:pPr marR="0" indent="0" algn="ctr" defTabSz="1216660" fontAlgn="auto">
              <a:lnSpc>
                <a:spcPct val="100000"/>
              </a:lnSpc>
              <a:spcBef>
                <a:spcPct val="20000"/>
              </a:spcBef>
              <a:spcAft>
                <a:spcPts val="0"/>
              </a:spcAft>
              <a:buClrTx/>
              <a:buSzTx/>
              <a:buFontTx/>
              <a:buNone/>
              <a:defRPr/>
            </a:pPr>
            <a:r>
              <a:rPr kumimoji="0" lang="zh-CN" altLang="en-US" sz="2000" b="1" i="0" kern="1200" cap="none" spc="0" normalizeH="0" baseline="0" noProof="0" dirty="0">
                <a:latin typeface="微软雅黑" panose="020B0503020204020204" charset="-122"/>
                <a:ea typeface="微软雅黑" panose="020B0503020204020204" charset="-122"/>
                <a:cs typeface="+mn-cs"/>
                <a:sym typeface="微软雅黑" panose="020B0503020204020204" charset="-122"/>
              </a:rPr>
              <a:t>线标注</a:t>
            </a:r>
            <a:endParaRPr kumimoji="0" lang="zh-CN" altLang="en-US" sz="2000" b="1" i="0" kern="1200" cap="none" spc="0" normalizeH="0" baseline="0" noProof="0" dirty="0">
              <a:latin typeface="微软雅黑" panose="020B0503020204020204" charset="-122"/>
              <a:ea typeface="微软雅黑" panose="020B0503020204020204" charset="-122"/>
              <a:cs typeface="+mn-cs"/>
              <a:sym typeface="微软雅黑" panose="020B0503020204020204" charset="-122"/>
            </a:endParaRPr>
          </a:p>
        </p:txBody>
      </p:sp>
      <p:sp>
        <p:nvSpPr>
          <p:cNvPr id="43" name="出自【趣你的PPT】(微信:qunideppt)：最优质的PPT资源库"/>
          <p:cNvSpPr txBox="1"/>
          <p:nvPr/>
        </p:nvSpPr>
        <p:spPr>
          <a:xfrm>
            <a:off x="5286827" y="5002416"/>
            <a:ext cx="1608186" cy="645795"/>
          </a:xfrm>
          <a:prstGeom prst="rect">
            <a:avLst/>
          </a:prstGeom>
          <a:noFill/>
        </p:spPr>
        <p:txBody>
          <a:bodyPr wrap="square" lIns="0" tIns="0" rIns="0" bIns="0" rtlCol="0" anchor="t" anchorCtr="0">
            <a:spAutoFit/>
          </a:bodyPr>
          <a:lstStyle/>
          <a:p>
            <a:pPr marR="0" indent="0" algn="ctr" defTabSz="1216660" fontAlgn="auto">
              <a:lnSpc>
                <a:spcPct val="100000"/>
              </a:lnSpc>
              <a:spcBef>
                <a:spcPct val="20000"/>
              </a:spcBef>
              <a:spcAft>
                <a:spcPts val="0"/>
              </a:spcAft>
              <a:buClrTx/>
              <a:buSzTx/>
              <a:buFontTx/>
              <a:buNone/>
              <a:defRPr/>
            </a:pPr>
            <a:r>
              <a:rPr kumimoji="0" lang="zh-CN" altLang="en-US" sz="1400" b="0" i="0" kern="1200" cap="none" spc="0" normalizeH="0" baseline="0" noProof="0" dirty="0">
                <a:latin typeface="微软雅黑" panose="020B0503020204020204" charset="-122"/>
                <a:ea typeface="微软雅黑" panose="020B0503020204020204" charset="-122"/>
                <a:cs typeface="+mn-cs"/>
                <a:sym typeface="微软雅黑" panose="020B0503020204020204" charset="-122"/>
              </a:rPr>
              <a:t>自动驾驶汽车项目，主要为汽车提供可行驶区间</a:t>
            </a:r>
            <a:endParaRPr kumimoji="0" lang="zh-CN" altLang="en-US" sz="1400" b="0" i="0" kern="1200" cap="none" spc="0" normalizeH="0" baseline="0" noProof="0" dirty="0">
              <a:latin typeface="微软雅黑" panose="020B0503020204020204" charset="-122"/>
              <a:ea typeface="微软雅黑" panose="020B0503020204020204" charset="-122"/>
              <a:cs typeface="+mn-cs"/>
              <a:sym typeface="微软雅黑" panose="020B0503020204020204" charset="-122"/>
            </a:endParaRPr>
          </a:p>
        </p:txBody>
      </p:sp>
      <p:sp>
        <p:nvSpPr>
          <p:cNvPr id="44" name="出自【趣你的PPT】(微信:qunideppt)：最优质的PPT资源库"/>
          <p:cNvSpPr txBox="1"/>
          <p:nvPr/>
        </p:nvSpPr>
        <p:spPr>
          <a:xfrm>
            <a:off x="7394737" y="4606240"/>
            <a:ext cx="1987000" cy="307340"/>
          </a:xfrm>
          <a:prstGeom prst="rect">
            <a:avLst/>
          </a:prstGeom>
          <a:noFill/>
        </p:spPr>
        <p:txBody>
          <a:bodyPr wrap="square" lIns="0" tIns="0" rIns="0" bIns="0" rtlCol="0" anchor="t" anchorCtr="0">
            <a:spAutoFit/>
          </a:bodyPr>
          <a:lstStyle/>
          <a:p>
            <a:pPr marR="0" indent="0" algn="ctr" defTabSz="1216660" fontAlgn="auto">
              <a:lnSpc>
                <a:spcPct val="100000"/>
              </a:lnSpc>
              <a:spcBef>
                <a:spcPct val="20000"/>
              </a:spcBef>
              <a:spcAft>
                <a:spcPts val="0"/>
              </a:spcAft>
              <a:buClrTx/>
              <a:buSzTx/>
              <a:buFontTx/>
              <a:buNone/>
              <a:defRPr/>
            </a:pPr>
            <a:r>
              <a:rPr kumimoji="0" lang="zh-CN" altLang="en-US" sz="2000" b="1" i="0" kern="1200" cap="none" spc="0" normalizeH="0" baseline="0" noProof="0" dirty="0">
                <a:latin typeface="微软雅黑" panose="020B0503020204020204" charset="-122"/>
                <a:ea typeface="微软雅黑" panose="020B0503020204020204" charset="-122"/>
                <a:cs typeface="+mn-cs"/>
                <a:sym typeface="微软雅黑" panose="020B0503020204020204" charset="-122"/>
              </a:rPr>
              <a:t>语音标注</a:t>
            </a:r>
            <a:endParaRPr kumimoji="0" lang="zh-CN" altLang="en-US" sz="2000" b="1" i="0" kern="1200" cap="none" spc="0" normalizeH="0" baseline="0" noProof="0" dirty="0">
              <a:latin typeface="微软雅黑" panose="020B0503020204020204" charset="-122"/>
              <a:ea typeface="微软雅黑" panose="020B0503020204020204" charset="-122"/>
              <a:cs typeface="+mn-cs"/>
              <a:sym typeface="微软雅黑" panose="020B0503020204020204" charset="-122"/>
            </a:endParaRPr>
          </a:p>
        </p:txBody>
      </p:sp>
      <p:sp>
        <p:nvSpPr>
          <p:cNvPr id="45" name="出自【趣你的PPT】(微信:qunideppt)：最优质的PPT资源库"/>
          <p:cNvSpPr txBox="1"/>
          <p:nvPr/>
        </p:nvSpPr>
        <p:spPr>
          <a:xfrm>
            <a:off x="7584144" y="5002416"/>
            <a:ext cx="1608186" cy="430530"/>
          </a:xfrm>
          <a:prstGeom prst="rect">
            <a:avLst/>
          </a:prstGeom>
          <a:noFill/>
        </p:spPr>
        <p:txBody>
          <a:bodyPr wrap="square" lIns="0" tIns="0" rIns="0" bIns="0" rtlCol="0" anchor="t" anchorCtr="0">
            <a:spAutoFit/>
          </a:bodyPr>
          <a:lstStyle/>
          <a:p>
            <a:pPr marR="0" indent="0" algn="ctr" defTabSz="1216660" fontAlgn="auto">
              <a:lnSpc>
                <a:spcPct val="100000"/>
              </a:lnSpc>
              <a:spcBef>
                <a:spcPct val="20000"/>
              </a:spcBef>
              <a:spcAft>
                <a:spcPts val="0"/>
              </a:spcAft>
              <a:buClrTx/>
              <a:buSzTx/>
              <a:buFontTx/>
              <a:buNone/>
              <a:defRPr/>
            </a:pPr>
            <a:r>
              <a:rPr kumimoji="0" lang="zh-CN" altLang="en-US" sz="1400" b="0" i="0" kern="1200" cap="none" spc="0" normalizeH="0" baseline="0" noProof="0" dirty="0">
                <a:latin typeface="微软雅黑" panose="020B0503020204020204" charset="-122"/>
                <a:ea typeface="微软雅黑" panose="020B0503020204020204" charset="-122"/>
                <a:cs typeface="+mn-cs"/>
                <a:sym typeface="微软雅黑" panose="020B0503020204020204" charset="-122"/>
              </a:rPr>
              <a:t>车载智能机器人项目，语音识别和反馈</a:t>
            </a:r>
            <a:endParaRPr kumimoji="0" lang="zh-CN" altLang="en-US" sz="1400" b="0" i="0" kern="1200" cap="none" spc="0" normalizeH="0" baseline="0" noProof="0" dirty="0">
              <a:latin typeface="微软雅黑" panose="020B0503020204020204" charset="-122"/>
              <a:ea typeface="微软雅黑" panose="020B0503020204020204" charset="-122"/>
              <a:cs typeface="+mn-cs"/>
              <a:sym typeface="微软雅黑" panose="020B0503020204020204" charset="-122"/>
            </a:endParaRPr>
          </a:p>
        </p:txBody>
      </p:sp>
      <p:sp>
        <p:nvSpPr>
          <p:cNvPr id="46" name="出自【趣你的PPT】(微信:qunideppt)：最优质的PPT资源库"/>
          <p:cNvSpPr txBox="1"/>
          <p:nvPr/>
        </p:nvSpPr>
        <p:spPr>
          <a:xfrm>
            <a:off x="9875162" y="4606240"/>
            <a:ext cx="1987000" cy="307340"/>
          </a:xfrm>
          <a:prstGeom prst="rect">
            <a:avLst/>
          </a:prstGeom>
          <a:noFill/>
        </p:spPr>
        <p:txBody>
          <a:bodyPr wrap="square" lIns="0" tIns="0" rIns="0" bIns="0" rtlCol="0" anchor="t" anchorCtr="0">
            <a:spAutoFit/>
          </a:bodyPr>
          <a:lstStyle/>
          <a:p>
            <a:pPr marR="0" indent="0" algn="ctr" defTabSz="1216660" fontAlgn="auto">
              <a:lnSpc>
                <a:spcPct val="100000"/>
              </a:lnSpc>
              <a:spcBef>
                <a:spcPct val="20000"/>
              </a:spcBef>
              <a:spcAft>
                <a:spcPts val="0"/>
              </a:spcAft>
              <a:buClrTx/>
              <a:buSzTx/>
              <a:buFontTx/>
              <a:buNone/>
              <a:defRPr/>
            </a:pPr>
            <a:r>
              <a:rPr kumimoji="0" lang="zh-CN" altLang="en-US" sz="2000" b="1" i="0" kern="1200" cap="none" spc="0" normalizeH="0" baseline="0" noProof="0" dirty="0">
                <a:latin typeface="微软雅黑" panose="020B0503020204020204" charset="-122"/>
                <a:ea typeface="微软雅黑" panose="020B0503020204020204" charset="-122"/>
                <a:cs typeface="+mn-cs"/>
                <a:sym typeface="微软雅黑" panose="020B0503020204020204" charset="-122"/>
              </a:rPr>
              <a:t>文本标注</a:t>
            </a:r>
            <a:endParaRPr kumimoji="0" lang="zh-CN" altLang="en-US" sz="2000" b="1" i="0" kern="1200" cap="none" spc="0" normalizeH="0" baseline="0" noProof="0" dirty="0">
              <a:latin typeface="微软雅黑" panose="020B0503020204020204" charset="-122"/>
              <a:ea typeface="微软雅黑" panose="020B0503020204020204" charset="-122"/>
              <a:cs typeface="+mn-cs"/>
              <a:sym typeface="微软雅黑" panose="020B0503020204020204" charset="-122"/>
            </a:endParaRPr>
          </a:p>
        </p:txBody>
      </p:sp>
      <p:sp>
        <p:nvSpPr>
          <p:cNvPr id="47" name="出自【趣你的PPT】(微信:qunideppt)：最优质的PPT资源库"/>
          <p:cNvSpPr txBox="1"/>
          <p:nvPr/>
        </p:nvSpPr>
        <p:spPr>
          <a:xfrm>
            <a:off x="10064569" y="5002416"/>
            <a:ext cx="1608186" cy="645795"/>
          </a:xfrm>
          <a:prstGeom prst="rect">
            <a:avLst/>
          </a:prstGeom>
          <a:noFill/>
        </p:spPr>
        <p:txBody>
          <a:bodyPr wrap="square" lIns="0" tIns="0" rIns="0" bIns="0" rtlCol="0" anchor="t" anchorCtr="0">
            <a:spAutoFit/>
          </a:bodyPr>
          <a:lstStyle/>
          <a:p>
            <a:pPr marR="0" indent="0" algn="ctr" defTabSz="1216660" fontAlgn="auto">
              <a:lnSpc>
                <a:spcPct val="100000"/>
              </a:lnSpc>
              <a:spcBef>
                <a:spcPct val="20000"/>
              </a:spcBef>
              <a:spcAft>
                <a:spcPts val="0"/>
              </a:spcAft>
              <a:buClrTx/>
              <a:buSzTx/>
              <a:buFontTx/>
              <a:buNone/>
              <a:defRPr/>
            </a:pPr>
            <a:r>
              <a:rPr kumimoji="0" lang="zh-CN" altLang="en-US" sz="1400" b="0" i="0" kern="1200" cap="none" spc="0" normalizeH="0" baseline="0" noProof="0" dirty="0">
                <a:latin typeface="微软雅黑" panose="020B0503020204020204" charset="-122"/>
                <a:ea typeface="微软雅黑" panose="020B0503020204020204" charset="-122"/>
                <a:cs typeface="+mn-cs"/>
                <a:sym typeface="微软雅黑" panose="020B0503020204020204" charset="-122"/>
              </a:rPr>
              <a:t>新闻类标注项目，主要为文本信息的整理和分类</a:t>
            </a:r>
            <a:endParaRPr kumimoji="0" lang="zh-CN" altLang="en-US" sz="1400" b="0" i="0" kern="1200" cap="none" spc="0" normalizeH="0" baseline="0" noProof="0" dirty="0">
              <a:latin typeface="微软雅黑" panose="020B0503020204020204" charset="-122"/>
              <a:ea typeface="微软雅黑" panose="020B0503020204020204" charset="-122"/>
              <a:cs typeface="+mn-cs"/>
              <a:sym typeface="微软雅黑" panose="020B0503020204020204" charset="-122"/>
            </a:endParaRPr>
          </a:p>
        </p:txBody>
      </p:sp>
      <p:pic>
        <p:nvPicPr>
          <p:cNvPr id="2" name="图片 1"/>
          <p:cNvPicPr>
            <a:picLocks noChangeAspect="1"/>
          </p:cNvPicPr>
          <p:nvPr/>
        </p:nvPicPr>
        <p:blipFill>
          <a:blip r:embed="rId1"/>
          <a:srcRect r="40959"/>
          <a:stretch>
            <a:fillRect/>
          </a:stretch>
        </p:blipFill>
        <p:spPr>
          <a:xfrm>
            <a:off x="132715" y="2124075"/>
            <a:ext cx="2371090" cy="2286635"/>
          </a:xfrm>
          <a:prstGeom prst="rect">
            <a:avLst/>
          </a:prstGeom>
        </p:spPr>
      </p:pic>
      <p:pic>
        <p:nvPicPr>
          <p:cNvPr id="3" name="图片 2"/>
          <p:cNvPicPr>
            <a:picLocks noChangeAspect="1"/>
          </p:cNvPicPr>
          <p:nvPr/>
        </p:nvPicPr>
        <p:blipFill>
          <a:blip r:embed="rId2"/>
          <a:srcRect b="14810"/>
          <a:stretch>
            <a:fillRect/>
          </a:stretch>
        </p:blipFill>
        <p:spPr>
          <a:xfrm>
            <a:off x="2519045" y="2124075"/>
            <a:ext cx="2380615" cy="2282825"/>
          </a:xfrm>
          <a:prstGeom prst="rect">
            <a:avLst/>
          </a:prstGeom>
        </p:spPr>
      </p:pic>
      <p:pic>
        <p:nvPicPr>
          <p:cNvPr id="100" name="图片 99"/>
          <p:cNvPicPr/>
          <p:nvPr/>
        </p:nvPicPr>
        <p:blipFill>
          <a:blip r:embed="rId3"/>
          <a:srcRect r="26350"/>
          <a:stretch>
            <a:fillRect/>
          </a:stretch>
        </p:blipFill>
        <p:spPr>
          <a:xfrm>
            <a:off x="4903470" y="2124075"/>
            <a:ext cx="2395855" cy="2282825"/>
          </a:xfrm>
          <a:prstGeom prst="rect">
            <a:avLst/>
          </a:prstGeom>
          <a:noFill/>
          <a:ln w="9525">
            <a:noFill/>
          </a:ln>
        </p:spPr>
      </p:pic>
      <p:pic>
        <p:nvPicPr>
          <p:cNvPr id="4" name="图片 3"/>
          <p:cNvPicPr>
            <a:picLocks noChangeAspect="1"/>
          </p:cNvPicPr>
          <p:nvPr/>
        </p:nvPicPr>
        <p:blipFill>
          <a:blip r:embed="rId4"/>
          <a:srcRect t="-3186" r="41845"/>
          <a:stretch>
            <a:fillRect/>
          </a:stretch>
        </p:blipFill>
        <p:spPr>
          <a:xfrm>
            <a:off x="7306945" y="2032635"/>
            <a:ext cx="2366010" cy="2374265"/>
          </a:xfrm>
          <a:prstGeom prst="rect">
            <a:avLst/>
          </a:prstGeom>
        </p:spPr>
      </p:pic>
      <p:pic>
        <p:nvPicPr>
          <p:cNvPr id="101" name="图片 100"/>
          <p:cNvPicPr/>
          <p:nvPr/>
        </p:nvPicPr>
        <p:blipFill>
          <a:blip r:embed="rId5"/>
          <a:stretch>
            <a:fillRect/>
          </a:stretch>
        </p:blipFill>
        <p:spPr>
          <a:xfrm>
            <a:off x="9693910" y="2132965"/>
            <a:ext cx="2359025" cy="2273300"/>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2250" advClick="0" advTm="23000">
        <p:cut/>
      </p:transition>
    </mc:Choice>
    <mc:Fallback>
      <p:transition spd="slow" advClick="0" advTm="23000">
        <p:cut/>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出自【趣你的PPT】(微信:qunideppt)：最优质的PPT资源库"/>
          <p:cNvGrpSpPr/>
          <p:nvPr/>
        </p:nvGrpSpPr>
        <p:grpSpPr>
          <a:xfrm>
            <a:off x="261950" y="225811"/>
            <a:ext cx="312516" cy="312516"/>
            <a:chOff x="2210765" y="1250066"/>
            <a:chExt cx="312516" cy="312516"/>
          </a:xfrm>
        </p:grpSpPr>
        <p:sp>
          <p:nvSpPr>
            <p:cNvPr id="7" name="出自【趣你的PPT】(微信:qunideppt)：最优质的PPT资源库"/>
            <p:cNvSpPr/>
            <p:nvPr/>
          </p:nvSpPr>
          <p:spPr>
            <a:xfrm>
              <a:off x="2210765" y="1250066"/>
              <a:ext cx="312516" cy="3125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charset="-122"/>
                <a:sym typeface="微软雅黑" panose="020B0503020204020204" charset="-122"/>
              </a:endParaRPr>
            </a:p>
          </p:txBody>
        </p:sp>
        <p:sp>
          <p:nvSpPr>
            <p:cNvPr id="8" name="出自【趣你的PPT】(微信:qunideppt)：最优质的PPT资源库"/>
            <p:cNvSpPr/>
            <p:nvPr/>
          </p:nvSpPr>
          <p:spPr>
            <a:xfrm rot="5400000">
              <a:off x="2316485" y="1344466"/>
              <a:ext cx="143511" cy="123716"/>
            </a:xfrm>
            <a:prstGeom prst="triangle">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charset="-122"/>
                <a:sym typeface="微软雅黑" panose="020B0503020204020204" charset="-122"/>
              </a:endParaRPr>
            </a:p>
          </p:txBody>
        </p:sp>
      </p:grpSp>
      <p:sp>
        <p:nvSpPr>
          <p:cNvPr id="12" name="出自【趣你的PPT】(微信:qunideppt)：最优质的PPT资源库"/>
          <p:cNvSpPr txBox="1"/>
          <p:nvPr/>
        </p:nvSpPr>
        <p:spPr>
          <a:xfrm>
            <a:off x="692229" y="182649"/>
            <a:ext cx="1198880" cy="398780"/>
          </a:xfrm>
          <a:prstGeom prst="rect">
            <a:avLst/>
          </a:prstGeom>
          <a:noFill/>
        </p:spPr>
        <p:txBody>
          <a:bodyPr wrap="none" rtlCol="0">
            <a:spAutoFit/>
          </a:bodyPr>
          <a:lstStyle/>
          <a:p>
            <a:r>
              <a:rPr lang="zh-CN" altLang="zh-CN" sz="2000" b="1" dirty="0">
                <a:latin typeface="微软雅黑" panose="020B0503020204020204" charset="-122"/>
                <a:sym typeface="微软雅黑" panose="020B0503020204020204" charset="-122"/>
              </a:rPr>
              <a:t>岗位要求</a:t>
            </a:r>
            <a:endParaRPr lang="zh-CN" altLang="zh-CN" sz="2000" b="1" dirty="0">
              <a:latin typeface="微软雅黑" panose="020B0503020204020204" charset="-122"/>
              <a:sym typeface="微软雅黑" panose="020B0503020204020204" charset="-122"/>
            </a:endParaRPr>
          </a:p>
        </p:txBody>
      </p:sp>
      <p:cxnSp>
        <p:nvCxnSpPr>
          <p:cNvPr id="14" name="出自【趣你的PPT】(微信:qunideppt)：最优质的PPT资源库"/>
          <p:cNvCxnSpPr/>
          <p:nvPr/>
        </p:nvCxnSpPr>
        <p:spPr>
          <a:xfrm>
            <a:off x="4856429" y="382069"/>
            <a:ext cx="6962021" cy="0"/>
          </a:xfrm>
          <a:prstGeom prst="line">
            <a:avLst/>
          </a:prstGeom>
          <a:ln w="19050">
            <a:solidFill>
              <a:srgbClr val="B4B4B4">
                <a:alpha val="31000"/>
              </a:srgbClr>
            </a:solidFill>
          </a:ln>
        </p:spPr>
        <p:style>
          <a:lnRef idx="1">
            <a:schemeClr val="accent1"/>
          </a:lnRef>
          <a:fillRef idx="0">
            <a:schemeClr val="accent1"/>
          </a:fillRef>
          <a:effectRef idx="0">
            <a:schemeClr val="accent1"/>
          </a:effectRef>
          <a:fontRef idx="minor">
            <a:schemeClr val="tx1"/>
          </a:fontRef>
        </p:style>
      </p:cxnSp>
      <p:grpSp>
        <p:nvGrpSpPr>
          <p:cNvPr id="10" name="Group 36出自【趣你的PPT】(微信:qunideppt)：最优质的PPT资源库"/>
          <p:cNvGrpSpPr/>
          <p:nvPr/>
        </p:nvGrpSpPr>
        <p:grpSpPr>
          <a:xfrm>
            <a:off x="1463023" y="1599064"/>
            <a:ext cx="1800070" cy="4135191"/>
            <a:chOff x="1973263" y="917576"/>
            <a:chExt cx="2184400" cy="5018088"/>
          </a:xfrm>
        </p:grpSpPr>
        <p:sp>
          <p:nvSpPr>
            <p:cNvPr id="13" name="出自【趣你的PPT】(微信:qunideppt)：最优质的PPT资源库"/>
            <p:cNvSpPr/>
            <p:nvPr/>
          </p:nvSpPr>
          <p:spPr bwMode="auto">
            <a:xfrm>
              <a:off x="1973263" y="917576"/>
              <a:ext cx="2184400" cy="5018088"/>
            </a:xfrm>
            <a:custGeom>
              <a:avLst/>
              <a:gdLst>
                <a:gd name="T0" fmla="*/ 845 w 987"/>
                <a:gd name="T1" fmla="*/ 125 h 2273"/>
                <a:gd name="T2" fmla="*/ 987 w 987"/>
                <a:gd name="T3" fmla="*/ 307 h 2273"/>
                <a:gd name="T4" fmla="*/ 987 w 987"/>
                <a:gd name="T5" fmla="*/ 2104 h 2273"/>
                <a:gd name="T6" fmla="*/ 842 w 987"/>
                <a:gd name="T7" fmla="*/ 2273 h 2273"/>
                <a:gd name="T8" fmla="*/ 165 w 987"/>
                <a:gd name="T9" fmla="*/ 2273 h 2273"/>
                <a:gd name="T10" fmla="*/ 0 w 987"/>
                <a:gd name="T11" fmla="*/ 2102 h 2273"/>
                <a:gd name="T12" fmla="*/ 0 w 987"/>
                <a:gd name="T13" fmla="*/ 181 h 2273"/>
                <a:gd name="T14" fmla="*/ 74 w 987"/>
                <a:gd name="T15" fmla="*/ 38 h 2273"/>
                <a:gd name="T16" fmla="*/ 122 w 987"/>
                <a:gd name="T17" fmla="*/ 18 h 2273"/>
                <a:gd name="T18" fmla="*/ 224 w 987"/>
                <a:gd name="T19" fmla="*/ 7 h 2273"/>
                <a:gd name="T20" fmla="*/ 845 w 987"/>
                <a:gd name="T21" fmla="*/ 125 h 2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7" h="2273">
                  <a:moveTo>
                    <a:pt x="845" y="125"/>
                  </a:moveTo>
                  <a:cubicBezTo>
                    <a:pt x="965" y="149"/>
                    <a:pt x="987" y="246"/>
                    <a:pt x="987" y="307"/>
                  </a:cubicBezTo>
                  <a:cubicBezTo>
                    <a:pt x="987" y="2104"/>
                    <a:pt x="987" y="2104"/>
                    <a:pt x="987" y="2104"/>
                  </a:cubicBezTo>
                  <a:cubicBezTo>
                    <a:pt x="987" y="2224"/>
                    <a:pt x="904" y="2273"/>
                    <a:pt x="842" y="2273"/>
                  </a:cubicBezTo>
                  <a:cubicBezTo>
                    <a:pt x="165" y="2273"/>
                    <a:pt x="165" y="2273"/>
                    <a:pt x="165" y="2273"/>
                  </a:cubicBezTo>
                  <a:cubicBezTo>
                    <a:pt x="42" y="2273"/>
                    <a:pt x="0" y="2172"/>
                    <a:pt x="0" y="2102"/>
                  </a:cubicBezTo>
                  <a:cubicBezTo>
                    <a:pt x="0" y="181"/>
                    <a:pt x="0" y="181"/>
                    <a:pt x="0" y="181"/>
                  </a:cubicBezTo>
                  <a:cubicBezTo>
                    <a:pt x="0" y="126"/>
                    <a:pt x="26" y="59"/>
                    <a:pt x="74" y="38"/>
                  </a:cubicBezTo>
                  <a:cubicBezTo>
                    <a:pt x="80" y="36"/>
                    <a:pt x="116" y="20"/>
                    <a:pt x="122" y="18"/>
                  </a:cubicBezTo>
                  <a:cubicBezTo>
                    <a:pt x="161" y="1"/>
                    <a:pt x="178" y="0"/>
                    <a:pt x="224" y="7"/>
                  </a:cubicBezTo>
                  <a:cubicBezTo>
                    <a:pt x="224" y="7"/>
                    <a:pt x="726" y="101"/>
                    <a:pt x="845" y="125"/>
                  </a:cubicBezTo>
                </a:path>
              </a:pathLst>
            </a:custGeom>
            <a:solidFill>
              <a:srgbClr val="999999"/>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800" b="0" i="0" u="none" strike="noStrike" kern="0" cap="none" spc="0" normalizeH="0" baseline="0" noProof="0" dirty="0">
                <a:ln>
                  <a:noFill/>
                </a:ln>
                <a:solidFill>
                  <a:srgbClr val="FFFFFF"/>
                </a:solidFill>
                <a:effectLst/>
                <a:uLnTx/>
                <a:uFillTx/>
                <a:latin typeface="微软雅黑" panose="020B0503020204020204" charset="-122"/>
                <a:ea typeface="等线" panose="02010600030101010101" charset="-122"/>
                <a:cs typeface="+mn-cs"/>
                <a:sym typeface="微软雅黑" panose="020B0503020204020204" charset="-122"/>
              </a:endParaRPr>
            </a:p>
          </p:txBody>
        </p:sp>
        <p:sp>
          <p:nvSpPr>
            <p:cNvPr id="15" name="出自【趣你的PPT】(微信:qunideppt)：最优质的PPT资源库"/>
            <p:cNvSpPr/>
            <p:nvPr/>
          </p:nvSpPr>
          <p:spPr bwMode="auto">
            <a:xfrm>
              <a:off x="2251075" y="1531938"/>
              <a:ext cx="1814513" cy="3721100"/>
            </a:xfrm>
            <a:custGeom>
              <a:avLst/>
              <a:gdLst>
                <a:gd name="T0" fmla="*/ 1143 w 1143"/>
                <a:gd name="T1" fmla="*/ 169 h 2344"/>
                <a:gd name="T2" fmla="*/ 1143 w 1143"/>
                <a:gd name="T3" fmla="*/ 2344 h 2344"/>
                <a:gd name="T4" fmla="*/ 0 w 1143"/>
                <a:gd name="T5" fmla="*/ 2303 h 2344"/>
                <a:gd name="T6" fmla="*/ 0 w 1143"/>
                <a:gd name="T7" fmla="*/ 0 h 2344"/>
                <a:gd name="T8" fmla="*/ 1143 w 1143"/>
                <a:gd name="T9" fmla="*/ 169 h 2344"/>
              </a:gdLst>
              <a:ahLst/>
              <a:cxnLst>
                <a:cxn ang="0">
                  <a:pos x="T0" y="T1"/>
                </a:cxn>
                <a:cxn ang="0">
                  <a:pos x="T2" y="T3"/>
                </a:cxn>
                <a:cxn ang="0">
                  <a:pos x="T4" y="T5"/>
                </a:cxn>
                <a:cxn ang="0">
                  <a:pos x="T6" y="T7"/>
                </a:cxn>
                <a:cxn ang="0">
                  <a:pos x="T8" y="T9"/>
                </a:cxn>
              </a:cxnLst>
              <a:rect l="0" t="0" r="r" b="b"/>
              <a:pathLst>
                <a:path w="1143" h="2344">
                  <a:moveTo>
                    <a:pt x="1143" y="169"/>
                  </a:moveTo>
                  <a:lnTo>
                    <a:pt x="1143" y="2344"/>
                  </a:lnTo>
                  <a:lnTo>
                    <a:pt x="0" y="2303"/>
                  </a:lnTo>
                  <a:lnTo>
                    <a:pt x="0" y="0"/>
                  </a:lnTo>
                  <a:lnTo>
                    <a:pt x="1143" y="169"/>
                  </a:lnTo>
                  <a:close/>
                </a:path>
              </a:pathLst>
            </a:custGeom>
            <a:solidFill>
              <a:srgbClr val="FCFEFF"/>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800" b="0" i="0" u="none" strike="noStrike" kern="0" cap="none" spc="0" normalizeH="0" baseline="0" noProof="0">
                <a:ln>
                  <a:noFill/>
                </a:ln>
                <a:solidFill>
                  <a:srgbClr val="FFFFFF"/>
                </a:solidFill>
                <a:effectLst/>
                <a:uLnTx/>
                <a:uFillTx/>
                <a:latin typeface="微软雅黑" panose="020B0503020204020204" charset="-122"/>
                <a:ea typeface="等线" panose="02010600030101010101" charset="-122"/>
                <a:cs typeface="+mn-cs"/>
                <a:sym typeface="微软雅黑" panose="020B0503020204020204" charset="-122"/>
              </a:endParaRPr>
            </a:p>
          </p:txBody>
        </p:sp>
        <p:sp>
          <p:nvSpPr>
            <p:cNvPr id="17" name="出自【趣你的PPT】(微信:qunideppt)：最优质的PPT资源库"/>
            <p:cNvSpPr>
              <a:spLocks noEditPoints="1"/>
            </p:cNvSpPr>
            <p:nvPr/>
          </p:nvSpPr>
          <p:spPr bwMode="auto">
            <a:xfrm>
              <a:off x="2206625" y="942976"/>
              <a:ext cx="1947863" cy="4953000"/>
            </a:xfrm>
            <a:custGeom>
              <a:avLst/>
              <a:gdLst>
                <a:gd name="T0" fmla="*/ 767 w 880"/>
                <a:gd name="T1" fmla="*/ 133 h 2244"/>
                <a:gd name="T2" fmla="*/ 132 w 880"/>
                <a:gd name="T3" fmla="*/ 15 h 2244"/>
                <a:gd name="T4" fmla="*/ 0 w 880"/>
                <a:gd name="T5" fmla="*/ 136 h 2244"/>
                <a:gd name="T6" fmla="*/ 0 w 880"/>
                <a:gd name="T7" fmla="*/ 2078 h 2244"/>
                <a:gd name="T8" fmla="*/ 151 w 880"/>
                <a:gd name="T9" fmla="*/ 2240 h 2244"/>
                <a:gd name="T10" fmla="*/ 751 w 880"/>
                <a:gd name="T11" fmla="*/ 2240 h 2244"/>
                <a:gd name="T12" fmla="*/ 880 w 880"/>
                <a:gd name="T13" fmla="*/ 2089 h 2244"/>
                <a:gd name="T14" fmla="*/ 880 w 880"/>
                <a:gd name="T15" fmla="*/ 298 h 2244"/>
                <a:gd name="T16" fmla="*/ 767 w 880"/>
                <a:gd name="T17" fmla="*/ 133 h 2244"/>
                <a:gd name="T18" fmla="*/ 840 w 880"/>
                <a:gd name="T19" fmla="*/ 1953 h 2244"/>
                <a:gd name="T20" fmla="*/ 20 w 880"/>
                <a:gd name="T21" fmla="*/ 1923 h 2244"/>
                <a:gd name="T22" fmla="*/ 20 w 880"/>
                <a:gd name="T23" fmla="*/ 267 h 2244"/>
                <a:gd name="T24" fmla="*/ 840 w 880"/>
                <a:gd name="T25" fmla="*/ 389 h 2244"/>
                <a:gd name="T26" fmla="*/ 840 w 880"/>
                <a:gd name="T27" fmla="*/ 1953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0" h="2244">
                  <a:moveTo>
                    <a:pt x="767" y="133"/>
                  </a:moveTo>
                  <a:cubicBezTo>
                    <a:pt x="132" y="15"/>
                    <a:pt x="132" y="15"/>
                    <a:pt x="132" y="15"/>
                  </a:cubicBezTo>
                  <a:cubicBezTo>
                    <a:pt x="50" y="0"/>
                    <a:pt x="0" y="56"/>
                    <a:pt x="0" y="136"/>
                  </a:cubicBezTo>
                  <a:cubicBezTo>
                    <a:pt x="0" y="2078"/>
                    <a:pt x="0" y="2078"/>
                    <a:pt x="0" y="2078"/>
                  </a:cubicBezTo>
                  <a:cubicBezTo>
                    <a:pt x="0" y="2156"/>
                    <a:pt x="27" y="2244"/>
                    <a:pt x="151" y="2240"/>
                  </a:cubicBezTo>
                  <a:cubicBezTo>
                    <a:pt x="751" y="2240"/>
                    <a:pt x="751" y="2240"/>
                    <a:pt x="751" y="2240"/>
                  </a:cubicBezTo>
                  <a:cubicBezTo>
                    <a:pt x="817" y="2240"/>
                    <a:pt x="880" y="2208"/>
                    <a:pt x="880" y="2089"/>
                  </a:cubicBezTo>
                  <a:cubicBezTo>
                    <a:pt x="880" y="298"/>
                    <a:pt x="880" y="298"/>
                    <a:pt x="880" y="298"/>
                  </a:cubicBezTo>
                  <a:cubicBezTo>
                    <a:pt x="880" y="222"/>
                    <a:pt x="846" y="150"/>
                    <a:pt x="767" y="133"/>
                  </a:cubicBezTo>
                  <a:close/>
                  <a:moveTo>
                    <a:pt x="840" y="1953"/>
                  </a:moveTo>
                  <a:cubicBezTo>
                    <a:pt x="20" y="1923"/>
                    <a:pt x="20" y="1923"/>
                    <a:pt x="20" y="1923"/>
                  </a:cubicBezTo>
                  <a:cubicBezTo>
                    <a:pt x="20" y="267"/>
                    <a:pt x="20" y="267"/>
                    <a:pt x="20" y="267"/>
                  </a:cubicBezTo>
                  <a:cubicBezTo>
                    <a:pt x="840" y="389"/>
                    <a:pt x="840" y="389"/>
                    <a:pt x="840" y="389"/>
                  </a:cubicBezTo>
                  <a:lnTo>
                    <a:pt x="840" y="1953"/>
                  </a:lnTo>
                  <a:close/>
                </a:path>
              </a:pathLst>
            </a:custGeom>
            <a:solidFill>
              <a:srgbClr val="EAEAEA"/>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800" b="0" i="0" u="none" strike="noStrike" kern="0" cap="none" spc="0" normalizeH="0" baseline="0" noProof="0">
                <a:ln>
                  <a:noFill/>
                </a:ln>
                <a:solidFill>
                  <a:srgbClr val="FFFFFF"/>
                </a:solidFill>
                <a:effectLst/>
                <a:uLnTx/>
                <a:uFillTx/>
                <a:latin typeface="微软雅黑" panose="020B0503020204020204" charset="-122"/>
                <a:ea typeface="等线" panose="02010600030101010101" charset="-122"/>
                <a:cs typeface="+mn-cs"/>
                <a:sym typeface="微软雅黑" panose="020B0503020204020204" charset="-122"/>
              </a:endParaRPr>
            </a:p>
          </p:txBody>
        </p:sp>
        <p:sp>
          <p:nvSpPr>
            <p:cNvPr id="18" name="出自【趣你的PPT】(微信:qunideppt)：最优质的PPT资源库"/>
            <p:cNvSpPr/>
            <p:nvPr/>
          </p:nvSpPr>
          <p:spPr bwMode="auto">
            <a:xfrm>
              <a:off x="2936875" y="1328738"/>
              <a:ext cx="554038" cy="204788"/>
            </a:xfrm>
            <a:custGeom>
              <a:avLst/>
              <a:gdLst>
                <a:gd name="T0" fmla="*/ 247 w 250"/>
                <a:gd name="T1" fmla="*/ 70 h 93"/>
                <a:gd name="T2" fmla="*/ 224 w 250"/>
                <a:gd name="T3" fmla="*/ 40 h 93"/>
                <a:gd name="T4" fmla="*/ 36 w 250"/>
                <a:gd name="T5" fmla="*/ 3 h 93"/>
                <a:gd name="T6" fmla="*/ 3 w 250"/>
                <a:gd name="T7" fmla="*/ 28 h 93"/>
                <a:gd name="T8" fmla="*/ 3 w 250"/>
                <a:gd name="T9" fmla="*/ 28 h 93"/>
                <a:gd name="T10" fmla="*/ 25 w 250"/>
                <a:gd name="T11" fmla="*/ 62 h 93"/>
                <a:gd name="T12" fmla="*/ 215 w 250"/>
                <a:gd name="T13" fmla="*/ 91 h 93"/>
                <a:gd name="T14" fmla="*/ 247 w 250"/>
                <a:gd name="T15" fmla="*/ 7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0" h="93">
                  <a:moveTo>
                    <a:pt x="247" y="70"/>
                  </a:moveTo>
                  <a:cubicBezTo>
                    <a:pt x="250" y="56"/>
                    <a:pt x="239" y="43"/>
                    <a:pt x="224" y="40"/>
                  </a:cubicBezTo>
                  <a:cubicBezTo>
                    <a:pt x="161" y="27"/>
                    <a:pt x="98" y="15"/>
                    <a:pt x="36" y="3"/>
                  </a:cubicBezTo>
                  <a:cubicBezTo>
                    <a:pt x="20" y="0"/>
                    <a:pt x="6" y="11"/>
                    <a:pt x="3" y="28"/>
                  </a:cubicBezTo>
                  <a:cubicBezTo>
                    <a:pt x="3" y="28"/>
                    <a:pt x="3" y="28"/>
                    <a:pt x="3" y="28"/>
                  </a:cubicBezTo>
                  <a:cubicBezTo>
                    <a:pt x="0" y="45"/>
                    <a:pt x="10" y="60"/>
                    <a:pt x="25" y="62"/>
                  </a:cubicBezTo>
                  <a:cubicBezTo>
                    <a:pt x="89" y="72"/>
                    <a:pt x="152" y="81"/>
                    <a:pt x="215" y="91"/>
                  </a:cubicBezTo>
                  <a:cubicBezTo>
                    <a:pt x="231" y="93"/>
                    <a:pt x="245" y="84"/>
                    <a:pt x="247" y="70"/>
                  </a:cubicBezTo>
                  <a:close/>
                </a:path>
              </a:pathLst>
            </a:custGeom>
            <a:solidFill>
              <a:srgbClr val="999999"/>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800" b="0" i="0" u="none" strike="noStrike" kern="0" cap="none" spc="0" normalizeH="0" baseline="0" noProof="0">
                <a:ln>
                  <a:noFill/>
                </a:ln>
                <a:solidFill>
                  <a:srgbClr val="FFFFFF"/>
                </a:solidFill>
                <a:effectLst/>
                <a:uLnTx/>
                <a:uFillTx/>
                <a:latin typeface="微软雅黑" panose="020B0503020204020204" charset="-122"/>
                <a:ea typeface="等线" panose="02010600030101010101" charset="-122"/>
                <a:cs typeface="+mn-cs"/>
                <a:sym typeface="微软雅黑" panose="020B0503020204020204" charset="-122"/>
              </a:endParaRPr>
            </a:p>
          </p:txBody>
        </p:sp>
        <p:sp>
          <p:nvSpPr>
            <p:cNvPr id="19" name="出自【趣你的PPT】(微信:qunideppt)：最优质的PPT资源库"/>
            <p:cNvSpPr/>
            <p:nvPr/>
          </p:nvSpPr>
          <p:spPr bwMode="auto">
            <a:xfrm>
              <a:off x="3063875" y="5422901"/>
              <a:ext cx="292100" cy="300038"/>
            </a:xfrm>
            <a:custGeom>
              <a:avLst/>
              <a:gdLst>
                <a:gd name="T0" fmla="*/ 132 w 132"/>
                <a:gd name="T1" fmla="*/ 68 h 136"/>
                <a:gd name="T2" fmla="*/ 66 w 132"/>
                <a:gd name="T3" fmla="*/ 134 h 136"/>
                <a:gd name="T4" fmla="*/ 0 w 132"/>
                <a:gd name="T5" fmla="*/ 68 h 136"/>
                <a:gd name="T6" fmla="*/ 66 w 132"/>
                <a:gd name="T7" fmla="*/ 2 h 136"/>
                <a:gd name="T8" fmla="*/ 132 w 132"/>
                <a:gd name="T9" fmla="*/ 68 h 136"/>
              </a:gdLst>
              <a:ahLst/>
              <a:cxnLst>
                <a:cxn ang="0">
                  <a:pos x="T0" y="T1"/>
                </a:cxn>
                <a:cxn ang="0">
                  <a:pos x="T2" y="T3"/>
                </a:cxn>
                <a:cxn ang="0">
                  <a:pos x="T4" y="T5"/>
                </a:cxn>
                <a:cxn ang="0">
                  <a:pos x="T6" y="T7"/>
                </a:cxn>
                <a:cxn ang="0">
                  <a:pos x="T8" y="T9"/>
                </a:cxn>
              </a:cxnLst>
              <a:rect l="0" t="0" r="r" b="b"/>
              <a:pathLst>
                <a:path w="132" h="136">
                  <a:moveTo>
                    <a:pt x="132" y="68"/>
                  </a:moveTo>
                  <a:cubicBezTo>
                    <a:pt x="132" y="103"/>
                    <a:pt x="103" y="132"/>
                    <a:pt x="66" y="134"/>
                  </a:cubicBezTo>
                  <a:cubicBezTo>
                    <a:pt x="30" y="136"/>
                    <a:pt x="0" y="106"/>
                    <a:pt x="0" y="68"/>
                  </a:cubicBezTo>
                  <a:cubicBezTo>
                    <a:pt x="0" y="30"/>
                    <a:pt x="30" y="0"/>
                    <a:pt x="66" y="2"/>
                  </a:cubicBezTo>
                  <a:cubicBezTo>
                    <a:pt x="103" y="4"/>
                    <a:pt x="132" y="33"/>
                    <a:pt x="132" y="68"/>
                  </a:cubicBezTo>
                  <a:close/>
                </a:path>
              </a:pathLst>
            </a:custGeom>
            <a:solidFill>
              <a:srgbClr val="999999"/>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800" b="0" i="0" u="none" strike="noStrike" kern="0" cap="none" spc="0" normalizeH="0" baseline="0" noProof="0">
                <a:ln>
                  <a:noFill/>
                </a:ln>
                <a:solidFill>
                  <a:srgbClr val="FFFFFF"/>
                </a:solidFill>
                <a:effectLst/>
                <a:uLnTx/>
                <a:uFillTx/>
                <a:latin typeface="微软雅黑" panose="020B0503020204020204" charset="-122"/>
                <a:ea typeface="等线" panose="02010600030101010101" charset="-122"/>
                <a:cs typeface="+mn-cs"/>
                <a:sym typeface="微软雅黑" panose="020B0503020204020204" charset="-122"/>
              </a:endParaRPr>
            </a:p>
          </p:txBody>
        </p:sp>
        <p:sp>
          <p:nvSpPr>
            <p:cNvPr id="20" name="出自【趣你的PPT】(微信:qunideppt)：最优质的PPT资源库"/>
            <p:cNvSpPr>
              <a:spLocks noEditPoints="1"/>
            </p:cNvSpPr>
            <p:nvPr/>
          </p:nvSpPr>
          <p:spPr bwMode="auto">
            <a:xfrm>
              <a:off x="3822700" y="1830388"/>
              <a:ext cx="198438" cy="125413"/>
            </a:xfrm>
            <a:custGeom>
              <a:avLst/>
              <a:gdLst>
                <a:gd name="T0" fmla="*/ 17 w 125"/>
                <a:gd name="T1" fmla="*/ 54 h 79"/>
                <a:gd name="T2" fmla="*/ 20 w 125"/>
                <a:gd name="T3" fmla="*/ 16 h 79"/>
                <a:gd name="T4" fmla="*/ 103 w 125"/>
                <a:gd name="T5" fmla="*/ 25 h 79"/>
                <a:gd name="T6" fmla="*/ 99 w 125"/>
                <a:gd name="T7" fmla="*/ 62 h 79"/>
                <a:gd name="T8" fmla="*/ 17 w 125"/>
                <a:gd name="T9" fmla="*/ 54 h 79"/>
                <a:gd name="T10" fmla="*/ 120 w 125"/>
                <a:gd name="T11" fmla="*/ 12 h 79"/>
                <a:gd name="T12" fmla="*/ 7 w 125"/>
                <a:gd name="T13" fmla="*/ 0 h 79"/>
                <a:gd name="T14" fmla="*/ 0 w 125"/>
                <a:gd name="T15" fmla="*/ 66 h 79"/>
                <a:gd name="T16" fmla="*/ 113 w 125"/>
                <a:gd name="T17" fmla="*/ 79 h 79"/>
                <a:gd name="T18" fmla="*/ 114 w 125"/>
                <a:gd name="T19" fmla="*/ 64 h 79"/>
                <a:gd name="T20" fmla="*/ 121 w 125"/>
                <a:gd name="T21" fmla="*/ 65 h 79"/>
                <a:gd name="T22" fmla="*/ 125 w 125"/>
                <a:gd name="T23" fmla="*/ 34 h 79"/>
                <a:gd name="T24" fmla="*/ 117 w 125"/>
                <a:gd name="T25" fmla="*/ 33 h 79"/>
                <a:gd name="T26" fmla="*/ 120 w 125"/>
                <a:gd name="T27"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9">
                  <a:moveTo>
                    <a:pt x="17" y="54"/>
                  </a:moveTo>
                  <a:lnTo>
                    <a:pt x="20" y="16"/>
                  </a:lnTo>
                  <a:lnTo>
                    <a:pt x="103" y="25"/>
                  </a:lnTo>
                  <a:lnTo>
                    <a:pt x="99" y="62"/>
                  </a:lnTo>
                  <a:lnTo>
                    <a:pt x="17" y="54"/>
                  </a:lnTo>
                  <a:close/>
                  <a:moveTo>
                    <a:pt x="120" y="12"/>
                  </a:moveTo>
                  <a:lnTo>
                    <a:pt x="7" y="0"/>
                  </a:lnTo>
                  <a:lnTo>
                    <a:pt x="0" y="66"/>
                  </a:lnTo>
                  <a:lnTo>
                    <a:pt x="113" y="79"/>
                  </a:lnTo>
                  <a:lnTo>
                    <a:pt x="114" y="64"/>
                  </a:lnTo>
                  <a:lnTo>
                    <a:pt x="121" y="65"/>
                  </a:lnTo>
                  <a:lnTo>
                    <a:pt x="125" y="34"/>
                  </a:lnTo>
                  <a:lnTo>
                    <a:pt x="117" y="33"/>
                  </a:lnTo>
                  <a:lnTo>
                    <a:pt x="12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800" b="0" i="0" u="none" strike="noStrike" kern="0" cap="none" spc="0" normalizeH="0" baseline="0" noProof="0">
                <a:ln>
                  <a:noFill/>
                </a:ln>
                <a:solidFill>
                  <a:srgbClr val="FFFFFF"/>
                </a:solidFill>
                <a:effectLst/>
                <a:uLnTx/>
                <a:uFillTx/>
                <a:latin typeface="微软雅黑" panose="020B0503020204020204" charset="-122"/>
                <a:ea typeface="等线" panose="02010600030101010101" charset="-122"/>
                <a:cs typeface="+mn-cs"/>
                <a:sym typeface="微软雅黑" panose="020B0503020204020204" charset="-122"/>
              </a:endParaRPr>
            </a:p>
          </p:txBody>
        </p:sp>
        <p:sp>
          <p:nvSpPr>
            <p:cNvPr id="21" name="出自【趣你的PPT】(微信:qunideppt)：最优质的PPT资源库"/>
            <p:cNvSpPr>
              <a:spLocks noEditPoints="1"/>
            </p:cNvSpPr>
            <p:nvPr/>
          </p:nvSpPr>
          <p:spPr bwMode="auto">
            <a:xfrm>
              <a:off x="3822700" y="1830388"/>
              <a:ext cx="198438" cy="125413"/>
            </a:xfrm>
            <a:custGeom>
              <a:avLst/>
              <a:gdLst>
                <a:gd name="T0" fmla="*/ 17 w 125"/>
                <a:gd name="T1" fmla="*/ 54 h 79"/>
                <a:gd name="T2" fmla="*/ 20 w 125"/>
                <a:gd name="T3" fmla="*/ 16 h 79"/>
                <a:gd name="T4" fmla="*/ 103 w 125"/>
                <a:gd name="T5" fmla="*/ 25 h 79"/>
                <a:gd name="T6" fmla="*/ 99 w 125"/>
                <a:gd name="T7" fmla="*/ 62 h 79"/>
                <a:gd name="T8" fmla="*/ 17 w 125"/>
                <a:gd name="T9" fmla="*/ 54 h 79"/>
                <a:gd name="T10" fmla="*/ 120 w 125"/>
                <a:gd name="T11" fmla="*/ 12 h 79"/>
                <a:gd name="T12" fmla="*/ 7 w 125"/>
                <a:gd name="T13" fmla="*/ 0 h 79"/>
                <a:gd name="T14" fmla="*/ 0 w 125"/>
                <a:gd name="T15" fmla="*/ 66 h 79"/>
                <a:gd name="T16" fmla="*/ 113 w 125"/>
                <a:gd name="T17" fmla="*/ 79 h 79"/>
                <a:gd name="T18" fmla="*/ 114 w 125"/>
                <a:gd name="T19" fmla="*/ 64 h 79"/>
                <a:gd name="T20" fmla="*/ 121 w 125"/>
                <a:gd name="T21" fmla="*/ 65 h 79"/>
                <a:gd name="T22" fmla="*/ 125 w 125"/>
                <a:gd name="T23" fmla="*/ 34 h 79"/>
                <a:gd name="T24" fmla="*/ 117 w 125"/>
                <a:gd name="T25" fmla="*/ 33 h 79"/>
                <a:gd name="T26" fmla="*/ 120 w 125"/>
                <a:gd name="T27"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9">
                  <a:moveTo>
                    <a:pt x="17" y="54"/>
                  </a:moveTo>
                  <a:lnTo>
                    <a:pt x="20" y="16"/>
                  </a:lnTo>
                  <a:lnTo>
                    <a:pt x="103" y="25"/>
                  </a:lnTo>
                  <a:lnTo>
                    <a:pt x="99" y="62"/>
                  </a:lnTo>
                  <a:lnTo>
                    <a:pt x="17" y="54"/>
                  </a:lnTo>
                  <a:moveTo>
                    <a:pt x="120" y="12"/>
                  </a:moveTo>
                  <a:lnTo>
                    <a:pt x="7" y="0"/>
                  </a:lnTo>
                  <a:lnTo>
                    <a:pt x="0" y="66"/>
                  </a:lnTo>
                  <a:lnTo>
                    <a:pt x="113" y="79"/>
                  </a:lnTo>
                  <a:lnTo>
                    <a:pt x="114" y="64"/>
                  </a:lnTo>
                  <a:lnTo>
                    <a:pt x="121" y="65"/>
                  </a:lnTo>
                  <a:lnTo>
                    <a:pt x="125" y="34"/>
                  </a:lnTo>
                  <a:lnTo>
                    <a:pt x="117" y="33"/>
                  </a:lnTo>
                  <a:lnTo>
                    <a:pt x="12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800" b="0" i="0" u="none" strike="noStrike" kern="0" cap="none" spc="0" normalizeH="0" baseline="0" noProof="0">
                <a:ln>
                  <a:noFill/>
                </a:ln>
                <a:solidFill>
                  <a:srgbClr val="FFFFFF"/>
                </a:solidFill>
                <a:effectLst/>
                <a:uLnTx/>
                <a:uFillTx/>
                <a:latin typeface="微软雅黑" panose="020B0503020204020204" charset="-122"/>
                <a:ea typeface="等线" panose="02010600030101010101" charset="-122"/>
                <a:cs typeface="+mn-cs"/>
                <a:sym typeface="微软雅黑" panose="020B0503020204020204" charset="-122"/>
              </a:endParaRPr>
            </a:p>
          </p:txBody>
        </p:sp>
        <p:sp>
          <p:nvSpPr>
            <p:cNvPr id="22" name="出自【趣你的PPT】(微信:qunideppt)：最优质的PPT资源库"/>
            <p:cNvSpPr/>
            <p:nvPr/>
          </p:nvSpPr>
          <p:spPr bwMode="auto">
            <a:xfrm>
              <a:off x="3862388" y="1870076"/>
              <a:ext cx="111125" cy="46038"/>
            </a:xfrm>
            <a:custGeom>
              <a:avLst/>
              <a:gdLst>
                <a:gd name="T0" fmla="*/ 70 w 70"/>
                <a:gd name="T1" fmla="*/ 7 h 29"/>
                <a:gd name="T2" fmla="*/ 3 w 70"/>
                <a:gd name="T3" fmla="*/ 0 h 29"/>
                <a:gd name="T4" fmla="*/ 0 w 70"/>
                <a:gd name="T5" fmla="*/ 22 h 29"/>
                <a:gd name="T6" fmla="*/ 67 w 70"/>
                <a:gd name="T7" fmla="*/ 29 h 29"/>
                <a:gd name="T8" fmla="*/ 70 w 70"/>
                <a:gd name="T9" fmla="*/ 7 h 29"/>
              </a:gdLst>
              <a:ahLst/>
              <a:cxnLst>
                <a:cxn ang="0">
                  <a:pos x="T0" y="T1"/>
                </a:cxn>
                <a:cxn ang="0">
                  <a:pos x="T2" y="T3"/>
                </a:cxn>
                <a:cxn ang="0">
                  <a:pos x="T4" y="T5"/>
                </a:cxn>
                <a:cxn ang="0">
                  <a:pos x="T6" y="T7"/>
                </a:cxn>
                <a:cxn ang="0">
                  <a:pos x="T8" y="T9"/>
                </a:cxn>
              </a:cxnLst>
              <a:rect l="0" t="0" r="r" b="b"/>
              <a:pathLst>
                <a:path w="70" h="29">
                  <a:moveTo>
                    <a:pt x="70" y="7"/>
                  </a:moveTo>
                  <a:lnTo>
                    <a:pt x="3" y="0"/>
                  </a:lnTo>
                  <a:lnTo>
                    <a:pt x="0" y="22"/>
                  </a:lnTo>
                  <a:lnTo>
                    <a:pt x="67" y="29"/>
                  </a:lnTo>
                  <a:lnTo>
                    <a:pt x="70"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800" b="0" i="0" u="none" strike="noStrike" kern="0" cap="none" spc="0" normalizeH="0" baseline="0" noProof="0">
                <a:ln>
                  <a:noFill/>
                </a:ln>
                <a:solidFill>
                  <a:srgbClr val="FFFFFF"/>
                </a:solidFill>
                <a:effectLst/>
                <a:uLnTx/>
                <a:uFillTx/>
                <a:latin typeface="微软雅黑" panose="020B0503020204020204" charset="-122"/>
                <a:ea typeface="等线" panose="02010600030101010101" charset="-122"/>
                <a:cs typeface="+mn-cs"/>
                <a:sym typeface="微软雅黑" panose="020B0503020204020204" charset="-122"/>
              </a:endParaRPr>
            </a:p>
          </p:txBody>
        </p:sp>
        <p:sp>
          <p:nvSpPr>
            <p:cNvPr id="23" name="出自【趣你的PPT】(微信:qunideppt)：最优质的PPT资源库"/>
            <p:cNvSpPr/>
            <p:nvPr/>
          </p:nvSpPr>
          <p:spPr bwMode="auto">
            <a:xfrm>
              <a:off x="3862388" y="1870076"/>
              <a:ext cx="111125" cy="46038"/>
            </a:xfrm>
            <a:custGeom>
              <a:avLst/>
              <a:gdLst>
                <a:gd name="T0" fmla="*/ 70 w 70"/>
                <a:gd name="T1" fmla="*/ 7 h 29"/>
                <a:gd name="T2" fmla="*/ 3 w 70"/>
                <a:gd name="T3" fmla="*/ 0 h 29"/>
                <a:gd name="T4" fmla="*/ 0 w 70"/>
                <a:gd name="T5" fmla="*/ 22 h 29"/>
                <a:gd name="T6" fmla="*/ 67 w 70"/>
                <a:gd name="T7" fmla="*/ 29 h 29"/>
                <a:gd name="T8" fmla="*/ 70 w 70"/>
                <a:gd name="T9" fmla="*/ 7 h 29"/>
              </a:gdLst>
              <a:ahLst/>
              <a:cxnLst>
                <a:cxn ang="0">
                  <a:pos x="T0" y="T1"/>
                </a:cxn>
                <a:cxn ang="0">
                  <a:pos x="T2" y="T3"/>
                </a:cxn>
                <a:cxn ang="0">
                  <a:pos x="T4" y="T5"/>
                </a:cxn>
                <a:cxn ang="0">
                  <a:pos x="T6" y="T7"/>
                </a:cxn>
                <a:cxn ang="0">
                  <a:pos x="T8" y="T9"/>
                </a:cxn>
              </a:cxnLst>
              <a:rect l="0" t="0" r="r" b="b"/>
              <a:pathLst>
                <a:path w="70" h="29">
                  <a:moveTo>
                    <a:pt x="70" y="7"/>
                  </a:moveTo>
                  <a:lnTo>
                    <a:pt x="3" y="0"/>
                  </a:lnTo>
                  <a:lnTo>
                    <a:pt x="0" y="22"/>
                  </a:lnTo>
                  <a:lnTo>
                    <a:pt x="67" y="29"/>
                  </a:lnTo>
                  <a:lnTo>
                    <a:pt x="7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800" b="0" i="0" u="none" strike="noStrike" kern="0" cap="none" spc="0" normalizeH="0" baseline="0" noProof="0">
                <a:ln>
                  <a:noFill/>
                </a:ln>
                <a:solidFill>
                  <a:srgbClr val="FFFFFF"/>
                </a:solidFill>
                <a:effectLst/>
                <a:uLnTx/>
                <a:uFillTx/>
                <a:latin typeface="微软雅黑" panose="020B0503020204020204" charset="-122"/>
                <a:ea typeface="等线" panose="02010600030101010101" charset="-122"/>
                <a:cs typeface="+mn-cs"/>
                <a:sym typeface="微软雅黑" panose="020B0503020204020204" charset="-122"/>
              </a:endParaRPr>
            </a:p>
          </p:txBody>
        </p:sp>
        <p:sp>
          <p:nvSpPr>
            <p:cNvPr id="24" name="出自【趣你的PPT】(微信:qunideppt)：最优质的PPT资源库"/>
            <p:cNvSpPr/>
            <p:nvPr/>
          </p:nvSpPr>
          <p:spPr bwMode="auto">
            <a:xfrm>
              <a:off x="3659188" y="1898651"/>
              <a:ext cx="39688" cy="39688"/>
            </a:xfrm>
            <a:custGeom>
              <a:avLst/>
              <a:gdLst>
                <a:gd name="T0" fmla="*/ 10 w 18"/>
                <a:gd name="T1" fmla="*/ 0 h 18"/>
                <a:gd name="T2" fmla="*/ 1 w 18"/>
                <a:gd name="T3" fmla="*/ 8 h 18"/>
                <a:gd name="T4" fmla="*/ 8 w 18"/>
                <a:gd name="T5" fmla="*/ 18 h 18"/>
                <a:gd name="T6" fmla="*/ 18 w 18"/>
                <a:gd name="T7" fmla="*/ 10 h 18"/>
                <a:gd name="T8" fmla="*/ 10 w 18"/>
                <a:gd name="T9" fmla="*/ 0 h 18"/>
              </a:gdLst>
              <a:ahLst/>
              <a:cxnLst>
                <a:cxn ang="0">
                  <a:pos x="T0" y="T1"/>
                </a:cxn>
                <a:cxn ang="0">
                  <a:pos x="T2" y="T3"/>
                </a:cxn>
                <a:cxn ang="0">
                  <a:pos x="T4" y="T5"/>
                </a:cxn>
                <a:cxn ang="0">
                  <a:pos x="T6" y="T7"/>
                </a:cxn>
                <a:cxn ang="0">
                  <a:pos x="T8" y="T9"/>
                </a:cxn>
              </a:cxnLst>
              <a:rect l="0" t="0" r="r" b="b"/>
              <a:pathLst>
                <a:path w="18" h="18">
                  <a:moveTo>
                    <a:pt x="10" y="0"/>
                  </a:moveTo>
                  <a:cubicBezTo>
                    <a:pt x="6" y="0"/>
                    <a:pt x="1" y="3"/>
                    <a:pt x="1" y="8"/>
                  </a:cubicBezTo>
                  <a:cubicBezTo>
                    <a:pt x="0" y="13"/>
                    <a:pt x="4" y="17"/>
                    <a:pt x="8" y="18"/>
                  </a:cubicBezTo>
                  <a:cubicBezTo>
                    <a:pt x="13" y="18"/>
                    <a:pt x="17" y="15"/>
                    <a:pt x="18" y="10"/>
                  </a:cubicBezTo>
                  <a:cubicBezTo>
                    <a:pt x="18" y="5"/>
                    <a:pt x="15" y="1"/>
                    <a:pt x="10"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800" b="0" i="0" u="none" strike="noStrike" kern="0" cap="none" spc="0" normalizeH="0" baseline="0" noProof="0">
                <a:ln>
                  <a:noFill/>
                </a:ln>
                <a:solidFill>
                  <a:srgbClr val="FFFFFF"/>
                </a:solidFill>
                <a:effectLst/>
                <a:uLnTx/>
                <a:uFillTx/>
                <a:latin typeface="微软雅黑" panose="020B0503020204020204" charset="-122"/>
                <a:ea typeface="等线" panose="02010600030101010101" charset="-122"/>
                <a:cs typeface="+mn-cs"/>
                <a:sym typeface="微软雅黑" panose="020B0503020204020204" charset="-122"/>
              </a:endParaRPr>
            </a:p>
          </p:txBody>
        </p:sp>
        <p:sp>
          <p:nvSpPr>
            <p:cNvPr id="25" name="出自【趣你的PPT】(微信:qunideppt)：最优质的PPT资源库"/>
            <p:cNvSpPr/>
            <p:nvPr/>
          </p:nvSpPr>
          <p:spPr bwMode="auto">
            <a:xfrm>
              <a:off x="3635375" y="1855788"/>
              <a:ext cx="96838" cy="42863"/>
            </a:xfrm>
            <a:custGeom>
              <a:avLst/>
              <a:gdLst>
                <a:gd name="T0" fmla="*/ 23 w 44"/>
                <a:gd name="T1" fmla="*/ 1 h 19"/>
                <a:gd name="T2" fmla="*/ 1 w 44"/>
                <a:gd name="T3" fmla="*/ 9 h 19"/>
                <a:gd name="T4" fmla="*/ 1 w 44"/>
                <a:gd name="T5" fmla="*/ 14 h 19"/>
                <a:gd name="T6" fmla="*/ 3 w 44"/>
                <a:gd name="T7" fmla="*/ 15 h 19"/>
                <a:gd name="T8" fmla="*/ 6 w 44"/>
                <a:gd name="T9" fmla="*/ 14 h 19"/>
                <a:gd name="T10" fmla="*/ 22 w 44"/>
                <a:gd name="T11" fmla="*/ 7 h 19"/>
                <a:gd name="T12" fmla="*/ 37 w 44"/>
                <a:gd name="T13" fmla="*/ 17 h 19"/>
                <a:gd name="T14" fmla="*/ 40 w 44"/>
                <a:gd name="T15" fmla="*/ 19 h 19"/>
                <a:gd name="T16" fmla="*/ 42 w 44"/>
                <a:gd name="T17" fmla="*/ 18 h 19"/>
                <a:gd name="T18" fmla="*/ 43 w 44"/>
                <a:gd name="T19" fmla="*/ 14 h 19"/>
                <a:gd name="T20" fmla="*/ 23 w 44"/>
                <a:gd name="T21"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19">
                  <a:moveTo>
                    <a:pt x="23" y="1"/>
                  </a:moveTo>
                  <a:cubicBezTo>
                    <a:pt x="15" y="0"/>
                    <a:pt x="6" y="3"/>
                    <a:pt x="1" y="9"/>
                  </a:cubicBezTo>
                  <a:cubicBezTo>
                    <a:pt x="0" y="11"/>
                    <a:pt x="0" y="12"/>
                    <a:pt x="1" y="14"/>
                  </a:cubicBezTo>
                  <a:cubicBezTo>
                    <a:pt x="2" y="14"/>
                    <a:pt x="2" y="15"/>
                    <a:pt x="3" y="15"/>
                  </a:cubicBezTo>
                  <a:cubicBezTo>
                    <a:pt x="4" y="15"/>
                    <a:pt x="5" y="15"/>
                    <a:pt x="6" y="14"/>
                  </a:cubicBezTo>
                  <a:cubicBezTo>
                    <a:pt x="10" y="9"/>
                    <a:pt x="16" y="7"/>
                    <a:pt x="22" y="7"/>
                  </a:cubicBezTo>
                  <a:cubicBezTo>
                    <a:pt x="29" y="8"/>
                    <a:pt x="34" y="12"/>
                    <a:pt x="37" y="17"/>
                  </a:cubicBezTo>
                  <a:cubicBezTo>
                    <a:pt x="38" y="18"/>
                    <a:pt x="39" y="19"/>
                    <a:pt x="40" y="19"/>
                  </a:cubicBezTo>
                  <a:cubicBezTo>
                    <a:pt x="40" y="19"/>
                    <a:pt x="41" y="18"/>
                    <a:pt x="42" y="18"/>
                  </a:cubicBezTo>
                  <a:cubicBezTo>
                    <a:pt x="44" y="17"/>
                    <a:pt x="44" y="15"/>
                    <a:pt x="43" y="14"/>
                  </a:cubicBezTo>
                  <a:cubicBezTo>
                    <a:pt x="39" y="7"/>
                    <a:pt x="31" y="2"/>
                    <a:pt x="23" y="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800" b="0" i="0" u="none" strike="noStrike" kern="0" cap="none" spc="0" normalizeH="0" baseline="0" noProof="0">
                <a:ln>
                  <a:noFill/>
                </a:ln>
                <a:solidFill>
                  <a:srgbClr val="FFFFFF"/>
                </a:solidFill>
                <a:effectLst/>
                <a:uLnTx/>
                <a:uFillTx/>
                <a:latin typeface="微软雅黑" panose="020B0503020204020204" charset="-122"/>
                <a:ea typeface="等线" panose="02010600030101010101" charset="-122"/>
                <a:cs typeface="+mn-cs"/>
                <a:sym typeface="微软雅黑" panose="020B0503020204020204" charset="-122"/>
              </a:endParaRPr>
            </a:p>
          </p:txBody>
        </p:sp>
        <p:sp>
          <p:nvSpPr>
            <p:cNvPr id="26" name="出自【趣你的PPT】(微信:qunideppt)：最优质的PPT资源库"/>
            <p:cNvSpPr/>
            <p:nvPr/>
          </p:nvSpPr>
          <p:spPr bwMode="auto">
            <a:xfrm>
              <a:off x="3598863" y="1782763"/>
              <a:ext cx="179388" cy="61913"/>
            </a:xfrm>
            <a:custGeom>
              <a:avLst/>
              <a:gdLst>
                <a:gd name="T0" fmla="*/ 43 w 81"/>
                <a:gd name="T1" fmla="*/ 2 h 28"/>
                <a:gd name="T2" fmla="*/ 2 w 81"/>
                <a:gd name="T3" fmla="*/ 14 h 28"/>
                <a:gd name="T4" fmla="*/ 0 w 81"/>
                <a:gd name="T5" fmla="*/ 19 h 28"/>
                <a:gd name="T6" fmla="*/ 3 w 81"/>
                <a:gd name="T7" fmla="*/ 20 h 28"/>
                <a:gd name="T8" fmla="*/ 5 w 81"/>
                <a:gd name="T9" fmla="*/ 19 h 28"/>
                <a:gd name="T10" fmla="*/ 42 w 81"/>
                <a:gd name="T11" fmla="*/ 9 h 28"/>
                <a:gd name="T12" fmla="*/ 75 w 81"/>
                <a:gd name="T13" fmla="*/ 27 h 28"/>
                <a:gd name="T14" fmla="*/ 78 w 81"/>
                <a:gd name="T15" fmla="*/ 27 h 28"/>
                <a:gd name="T16" fmla="*/ 80 w 81"/>
                <a:gd name="T17" fmla="*/ 27 h 28"/>
                <a:gd name="T18" fmla="*/ 80 w 81"/>
                <a:gd name="T19" fmla="*/ 22 h 28"/>
                <a:gd name="T20" fmla="*/ 43 w 81"/>
                <a:gd name="T2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28">
                  <a:moveTo>
                    <a:pt x="43" y="2"/>
                  </a:moveTo>
                  <a:cubicBezTo>
                    <a:pt x="28" y="0"/>
                    <a:pt x="14" y="5"/>
                    <a:pt x="2" y="14"/>
                  </a:cubicBezTo>
                  <a:cubicBezTo>
                    <a:pt x="0" y="14"/>
                    <a:pt x="0" y="17"/>
                    <a:pt x="0" y="19"/>
                  </a:cubicBezTo>
                  <a:cubicBezTo>
                    <a:pt x="1" y="19"/>
                    <a:pt x="2" y="20"/>
                    <a:pt x="3" y="20"/>
                  </a:cubicBezTo>
                  <a:cubicBezTo>
                    <a:pt x="4" y="20"/>
                    <a:pt x="5" y="20"/>
                    <a:pt x="5" y="19"/>
                  </a:cubicBezTo>
                  <a:cubicBezTo>
                    <a:pt x="16" y="11"/>
                    <a:pt x="29" y="7"/>
                    <a:pt x="42" y="9"/>
                  </a:cubicBezTo>
                  <a:cubicBezTo>
                    <a:pt x="55" y="10"/>
                    <a:pt x="66" y="16"/>
                    <a:pt x="75" y="27"/>
                  </a:cubicBezTo>
                  <a:cubicBezTo>
                    <a:pt x="76" y="27"/>
                    <a:pt x="77" y="27"/>
                    <a:pt x="78" y="27"/>
                  </a:cubicBezTo>
                  <a:cubicBezTo>
                    <a:pt x="78" y="28"/>
                    <a:pt x="79" y="27"/>
                    <a:pt x="80" y="27"/>
                  </a:cubicBezTo>
                  <a:cubicBezTo>
                    <a:pt x="81" y="26"/>
                    <a:pt x="81" y="23"/>
                    <a:pt x="80" y="22"/>
                  </a:cubicBezTo>
                  <a:cubicBezTo>
                    <a:pt x="70" y="11"/>
                    <a:pt x="57" y="3"/>
                    <a:pt x="43" y="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800" b="0" i="0" u="none" strike="noStrike" kern="0" cap="none" spc="0" normalizeH="0" baseline="0" noProof="0">
                <a:ln>
                  <a:noFill/>
                </a:ln>
                <a:solidFill>
                  <a:srgbClr val="FFFFFF"/>
                </a:solidFill>
                <a:effectLst/>
                <a:uLnTx/>
                <a:uFillTx/>
                <a:latin typeface="微软雅黑" panose="020B0503020204020204" charset="-122"/>
                <a:ea typeface="等线" panose="02010600030101010101" charset="-122"/>
                <a:cs typeface="+mn-cs"/>
                <a:sym typeface="微软雅黑" panose="020B0503020204020204" charset="-122"/>
              </a:endParaRPr>
            </a:p>
          </p:txBody>
        </p:sp>
        <p:sp>
          <p:nvSpPr>
            <p:cNvPr id="27" name="出自【趣你的PPT】(微信:qunideppt)：最优质的PPT资源库"/>
            <p:cNvSpPr/>
            <p:nvPr/>
          </p:nvSpPr>
          <p:spPr bwMode="auto">
            <a:xfrm>
              <a:off x="3616325" y="1819276"/>
              <a:ext cx="139700" cy="50800"/>
            </a:xfrm>
            <a:custGeom>
              <a:avLst/>
              <a:gdLst>
                <a:gd name="T0" fmla="*/ 33 w 63"/>
                <a:gd name="T1" fmla="*/ 2 h 23"/>
                <a:gd name="T2" fmla="*/ 1 w 63"/>
                <a:gd name="T3" fmla="*/ 11 h 23"/>
                <a:gd name="T4" fmla="*/ 0 w 63"/>
                <a:gd name="T5" fmla="*/ 16 h 23"/>
                <a:gd name="T6" fmla="*/ 3 w 63"/>
                <a:gd name="T7" fmla="*/ 17 h 23"/>
                <a:gd name="T8" fmla="*/ 5 w 63"/>
                <a:gd name="T9" fmla="*/ 16 h 23"/>
                <a:gd name="T10" fmla="*/ 32 w 63"/>
                <a:gd name="T11" fmla="*/ 8 h 23"/>
                <a:gd name="T12" fmla="*/ 57 w 63"/>
                <a:gd name="T13" fmla="*/ 22 h 23"/>
                <a:gd name="T14" fmla="*/ 59 w 63"/>
                <a:gd name="T15" fmla="*/ 23 h 23"/>
                <a:gd name="T16" fmla="*/ 62 w 63"/>
                <a:gd name="T17" fmla="*/ 22 h 23"/>
                <a:gd name="T18" fmla="*/ 62 w 63"/>
                <a:gd name="T19" fmla="*/ 17 h 23"/>
                <a:gd name="T20" fmla="*/ 33 w 63"/>
                <a:gd name="T21"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23">
                  <a:moveTo>
                    <a:pt x="33" y="2"/>
                  </a:moveTo>
                  <a:cubicBezTo>
                    <a:pt x="21" y="0"/>
                    <a:pt x="10" y="4"/>
                    <a:pt x="1" y="11"/>
                  </a:cubicBezTo>
                  <a:cubicBezTo>
                    <a:pt x="0" y="12"/>
                    <a:pt x="0" y="14"/>
                    <a:pt x="0" y="16"/>
                  </a:cubicBezTo>
                  <a:cubicBezTo>
                    <a:pt x="1" y="17"/>
                    <a:pt x="2" y="17"/>
                    <a:pt x="3" y="17"/>
                  </a:cubicBezTo>
                  <a:cubicBezTo>
                    <a:pt x="3" y="17"/>
                    <a:pt x="4" y="17"/>
                    <a:pt x="5" y="16"/>
                  </a:cubicBezTo>
                  <a:cubicBezTo>
                    <a:pt x="13" y="10"/>
                    <a:pt x="22" y="7"/>
                    <a:pt x="32" y="8"/>
                  </a:cubicBezTo>
                  <a:cubicBezTo>
                    <a:pt x="42" y="9"/>
                    <a:pt x="51" y="14"/>
                    <a:pt x="57" y="22"/>
                  </a:cubicBezTo>
                  <a:cubicBezTo>
                    <a:pt x="58" y="23"/>
                    <a:pt x="58" y="23"/>
                    <a:pt x="59" y="23"/>
                  </a:cubicBezTo>
                  <a:cubicBezTo>
                    <a:pt x="60" y="23"/>
                    <a:pt x="61" y="23"/>
                    <a:pt x="62" y="22"/>
                  </a:cubicBezTo>
                  <a:cubicBezTo>
                    <a:pt x="63" y="21"/>
                    <a:pt x="63" y="19"/>
                    <a:pt x="62" y="17"/>
                  </a:cubicBezTo>
                  <a:cubicBezTo>
                    <a:pt x="55" y="9"/>
                    <a:pt x="45" y="3"/>
                    <a:pt x="33" y="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800" b="0" i="0" u="none" strike="noStrike" kern="0" cap="none" spc="0" normalizeH="0" baseline="0" noProof="0">
                <a:ln>
                  <a:noFill/>
                </a:ln>
                <a:solidFill>
                  <a:srgbClr val="FFFFFF"/>
                </a:solidFill>
                <a:effectLst/>
                <a:uLnTx/>
                <a:uFillTx/>
                <a:latin typeface="微软雅黑" panose="020B0503020204020204" charset="-122"/>
                <a:ea typeface="等线" panose="02010600030101010101" charset="-122"/>
                <a:cs typeface="+mn-cs"/>
                <a:sym typeface="微软雅黑" panose="020B0503020204020204" charset="-122"/>
              </a:endParaRPr>
            </a:p>
          </p:txBody>
        </p:sp>
        <p:sp>
          <p:nvSpPr>
            <p:cNvPr id="30" name="出自【趣你的PPT】(微信:qunideppt)：最优质的PPT资源库"/>
            <p:cNvSpPr>
              <a:spLocks noEditPoints="1"/>
            </p:cNvSpPr>
            <p:nvPr/>
          </p:nvSpPr>
          <p:spPr bwMode="auto">
            <a:xfrm>
              <a:off x="2492375" y="2159001"/>
              <a:ext cx="201613" cy="200025"/>
            </a:xfrm>
            <a:custGeom>
              <a:avLst/>
              <a:gdLst>
                <a:gd name="T0" fmla="*/ 10 w 91"/>
                <a:gd name="T1" fmla="*/ 86 h 91"/>
                <a:gd name="T2" fmla="*/ 5 w 91"/>
                <a:gd name="T3" fmla="*/ 80 h 91"/>
                <a:gd name="T4" fmla="*/ 7 w 91"/>
                <a:gd name="T5" fmla="*/ 77 h 91"/>
                <a:gd name="T6" fmla="*/ 30 w 91"/>
                <a:gd name="T7" fmla="*/ 55 h 91"/>
                <a:gd name="T8" fmla="*/ 36 w 91"/>
                <a:gd name="T9" fmla="*/ 63 h 91"/>
                <a:gd name="T10" fmla="*/ 13 w 91"/>
                <a:gd name="T11" fmla="*/ 85 h 91"/>
                <a:gd name="T12" fmla="*/ 10 w 91"/>
                <a:gd name="T13" fmla="*/ 86 h 91"/>
                <a:gd name="T14" fmla="*/ 56 w 91"/>
                <a:gd name="T15" fmla="*/ 66 h 91"/>
                <a:gd name="T16" fmla="*/ 30 w 91"/>
                <a:gd name="T17" fmla="*/ 34 h 91"/>
                <a:gd name="T18" fmla="*/ 59 w 91"/>
                <a:gd name="T19" fmla="*/ 8 h 91"/>
                <a:gd name="T20" fmla="*/ 85 w 91"/>
                <a:gd name="T21" fmla="*/ 39 h 91"/>
                <a:gd name="T22" fmla="*/ 56 w 91"/>
                <a:gd name="T23" fmla="*/ 66 h 91"/>
                <a:gd name="T24" fmla="*/ 59 w 91"/>
                <a:gd name="T25" fmla="*/ 2 h 91"/>
                <a:gd name="T26" fmla="*/ 25 w 91"/>
                <a:gd name="T27" fmla="*/ 34 h 91"/>
                <a:gd name="T28" fmla="*/ 28 w 91"/>
                <a:gd name="T29" fmla="*/ 50 h 91"/>
                <a:gd name="T30" fmla="*/ 4 w 91"/>
                <a:gd name="T31" fmla="*/ 73 h 91"/>
                <a:gd name="T32" fmla="*/ 0 w 91"/>
                <a:gd name="T33" fmla="*/ 80 h 91"/>
                <a:gd name="T34" fmla="*/ 9 w 91"/>
                <a:gd name="T35" fmla="*/ 91 h 91"/>
                <a:gd name="T36" fmla="*/ 16 w 91"/>
                <a:gd name="T37" fmla="*/ 88 h 91"/>
                <a:gd name="T38" fmla="*/ 41 w 91"/>
                <a:gd name="T39" fmla="*/ 66 h 91"/>
                <a:gd name="T40" fmla="*/ 56 w 91"/>
                <a:gd name="T41" fmla="*/ 71 h 91"/>
                <a:gd name="T42" fmla="*/ 90 w 91"/>
                <a:gd name="T43" fmla="*/ 40 h 91"/>
                <a:gd name="T44" fmla="*/ 59 w 91"/>
                <a:gd name="T45" fmla="*/ 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 h="91">
                  <a:moveTo>
                    <a:pt x="10" y="86"/>
                  </a:moveTo>
                  <a:cubicBezTo>
                    <a:pt x="7" y="85"/>
                    <a:pt x="5" y="83"/>
                    <a:pt x="5" y="80"/>
                  </a:cubicBezTo>
                  <a:cubicBezTo>
                    <a:pt x="5" y="79"/>
                    <a:pt x="6" y="77"/>
                    <a:pt x="7" y="77"/>
                  </a:cubicBezTo>
                  <a:cubicBezTo>
                    <a:pt x="29" y="55"/>
                    <a:pt x="30" y="55"/>
                    <a:pt x="30" y="55"/>
                  </a:cubicBezTo>
                  <a:cubicBezTo>
                    <a:pt x="32" y="58"/>
                    <a:pt x="34" y="61"/>
                    <a:pt x="36" y="63"/>
                  </a:cubicBezTo>
                  <a:cubicBezTo>
                    <a:pt x="27" y="72"/>
                    <a:pt x="22" y="76"/>
                    <a:pt x="13" y="85"/>
                  </a:cubicBezTo>
                  <a:cubicBezTo>
                    <a:pt x="12" y="85"/>
                    <a:pt x="11" y="86"/>
                    <a:pt x="10" y="86"/>
                  </a:cubicBezTo>
                  <a:moveTo>
                    <a:pt x="56" y="66"/>
                  </a:moveTo>
                  <a:cubicBezTo>
                    <a:pt x="41" y="64"/>
                    <a:pt x="29" y="50"/>
                    <a:pt x="30" y="34"/>
                  </a:cubicBezTo>
                  <a:cubicBezTo>
                    <a:pt x="31" y="18"/>
                    <a:pt x="44" y="6"/>
                    <a:pt x="59" y="8"/>
                  </a:cubicBezTo>
                  <a:cubicBezTo>
                    <a:pt x="74" y="9"/>
                    <a:pt x="86" y="24"/>
                    <a:pt x="85" y="39"/>
                  </a:cubicBezTo>
                  <a:cubicBezTo>
                    <a:pt x="84" y="55"/>
                    <a:pt x="71" y="67"/>
                    <a:pt x="56" y="66"/>
                  </a:cubicBezTo>
                  <a:moveTo>
                    <a:pt x="59" y="2"/>
                  </a:moveTo>
                  <a:cubicBezTo>
                    <a:pt x="41" y="0"/>
                    <a:pt x="26" y="14"/>
                    <a:pt x="25" y="34"/>
                  </a:cubicBezTo>
                  <a:cubicBezTo>
                    <a:pt x="24" y="39"/>
                    <a:pt x="28" y="48"/>
                    <a:pt x="28" y="50"/>
                  </a:cubicBezTo>
                  <a:cubicBezTo>
                    <a:pt x="26" y="63"/>
                    <a:pt x="4" y="73"/>
                    <a:pt x="4" y="73"/>
                  </a:cubicBezTo>
                  <a:cubicBezTo>
                    <a:pt x="2" y="74"/>
                    <a:pt x="1" y="77"/>
                    <a:pt x="0" y="80"/>
                  </a:cubicBezTo>
                  <a:cubicBezTo>
                    <a:pt x="0" y="86"/>
                    <a:pt x="4" y="90"/>
                    <a:pt x="9" y="91"/>
                  </a:cubicBezTo>
                  <a:cubicBezTo>
                    <a:pt x="12" y="91"/>
                    <a:pt x="15" y="90"/>
                    <a:pt x="16" y="88"/>
                  </a:cubicBezTo>
                  <a:cubicBezTo>
                    <a:pt x="41" y="66"/>
                    <a:pt x="41" y="66"/>
                    <a:pt x="41" y="66"/>
                  </a:cubicBezTo>
                  <a:cubicBezTo>
                    <a:pt x="45" y="69"/>
                    <a:pt x="50" y="71"/>
                    <a:pt x="56" y="71"/>
                  </a:cubicBezTo>
                  <a:cubicBezTo>
                    <a:pt x="74" y="73"/>
                    <a:pt x="89" y="59"/>
                    <a:pt x="90" y="40"/>
                  </a:cubicBezTo>
                  <a:cubicBezTo>
                    <a:pt x="91" y="21"/>
                    <a:pt x="78" y="4"/>
                    <a:pt x="59" y="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800" b="0" i="0" u="none" strike="noStrike" kern="0" cap="none" spc="0" normalizeH="0" baseline="0" noProof="0">
                <a:ln>
                  <a:noFill/>
                </a:ln>
                <a:solidFill>
                  <a:srgbClr val="FFFFFF"/>
                </a:solidFill>
                <a:effectLst/>
                <a:uLnTx/>
                <a:uFillTx/>
                <a:latin typeface="微软雅黑" panose="020B0503020204020204" charset="-122"/>
                <a:ea typeface="等线" panose="02010600030101010101" charset="-122"/>
                <a:cs typeface="+mn-cs"/>
                <a:sym typeface="微软雅黑" panose="020B0503020204020204" charset="-122"/>
              </a:endParaRPr>
            </a:p>
          </p:txBody>
        </p:sp>
        <p:sp>
          <p:nvSpPr>
            <p:cNvPr id="36" name="出自【趣你的PPT】(微信:qunideppt)：最优质的PPT资源库"/>
            <p:cNvSpPr>
              <a:spLocks noEditPoints="1"/>
            </p:cNvSpPr>
            <p:nvPr/>
          </p:nvSpPr>
          <p:spPr bwMode="auto">
            <a:xfrm>
              <a:off x="2844800" y="4821238"/>
              <a:ext cx="77788" cy="244475"/>
            </a:xfrm>
            <a:custGeom>
              <a:avLst/>
              <a:gdLst>
                <a:gd name="T0" fmla="*/ 28 w 35"/>
                <a:gd name="T1" fmla="*/ 21 h 111"/>
                <a:gd name="T2" fmla="*/ 28 w 35"/>
                <a:gd name="T3" fmla="*/ 11 h 111"/>
                <a:gd name="T4" fmla="*/ 17 w 35"/>
                <a:gd name="T5" fmla="*/ 0 h 111"/>
                <a:gd name="T6" fmla="*/ 7 w 35"/>
                <a:gd name="T7" fmla="*/ 11 h 111"/>
                <a:gd name="T8" fmla="*/ 7 w 35"/>
                <a:gd name="T9" fmla="*/ 21 h 111"/>
                <a:gd name="T10" fmla="*/ 0 w 35"/>
                <a:gd name="T11" fmla="*/ 35 h 111"/>
                <a:gd name="T12" fmla="*/ 7 w 35"/>
                <a:gd name="T13" fmla="*/ 49 h 111"/>
                <a:gd name="T14" fmla="*/ 7 w 35"/>
                <a:gd name="T15" fmla="*/ 100 h 111"/>
                <a:gd name="T16" fmla="*/ 17 w 35"/>
                <a:gd name="T17" fmla="*/ 111 h 111"/>
                <a:gd name="T18" fmla="*/ 28 w 35"/>
                <a:gd name="T19" fmla="*/ 100 h 111"/>
                <a:gd name="T20" fmla="*/ 28 w 35"/>
                <a:gd name="T21" fmla="*/ 49 h 111"/>
                <a:gd name="T22" fmla="*/ 35 w 35"/>
                <a:gd name="T23" fmla="*/ 35 h 111"/>
                <a:gd name="T24" fmla="*/ 28 w 35"/>
                <a:gd name="T25" fmla="*/ 21 h 111"/>
                <a:gd name="T26" fmla="*/ 14 w 35"/>
                <a:gd name="T27" fmla="*/ 11 h 111"/>
                <a:gd name="T28" fmla="*/ 17 w 35"/>
                <a:gd name="T29" fmla="*/ 7 h 111"/>
                <a:gd name="T30" fmla="*/ 21 w 35"/>
                <a:gd name="T31" fmla="*/ 11 h 111"/>
                <a:gd name="T32" fmla="*/ 21 w 35"/>
                <a:gd name="T33" fmla="*/ 17 h 111"/>
                <a:gd name="T34" fmla="*/ 17 w 35"/>
                <a:gd name="T35" fmla="*/ 17 h 111"/>
                <a:gd name="T36" fmla="*/ 14 w 35"/>
                <a:gd name="T37" fmla="*/ 17 h 111"/>
                <a:gd name="T38" fmla="*/ 14 w 35"/>
                <a:gd name="T39" fmla="*/ 11 h 111"/>
                <a:gd name="T40" fmla="*/ 14 w 35"/>
                <a:gd name="T41" fmla="*/ 11 h 111"/>
                <a:gd name="T42" fmla="*/ 21 w 35"/>
                <a:gd name="T43" fmla="*/ 100 h 111"/>
                <a:gd name="T44" fmla="*/ 17 w 35"/>
                <a:gd name="T45" fmla="*/ 104 h 111"/>
                <a:gd name="T46" fmla="*/ 14 w 35"/>
                <a:gd name="T47" fmla="*/ 100 h 111"/>
                <a:gd name="T48" fmla="*/ 14 w 35"/>
                <a:gd name="T49" fmla="*/ 52 h 111"/>
                <a:gd name="T50" fmla="*/ 17 w 35"/>
                <a:gd name="T51" fmla="*/ 52 h 111"/>
                <a:gd name="T52" fmla="*/ 21 w 35"/>
                <a:gd name="T53" fmla="*/ 52 h 111"/>
                <a:gd name="T54" fmla="*/ 21 w 35"/>
                <a:gd name="T55" fmla="*/ 100 h 111"/>
                <a:gd name="T56" fmla="*/ 21 w 35"/>
                <a:gd name="T57" fmla="*/ 100 h 111"/>
                <a:gd name="T58" fmla="*/ 27 w 35"/>
                <a:gd name="T59" fmla="*/ 37 h 111"/>
                <a:gd name="T60" fmla="*/ 27 w 35"/>
                <a:gd name="T61" fmla="*/ 38 h 111"/>
                <a:gd name="T62" fmla="*/ 26 w 35"/>
                <a:gd name="T63" fmla="*/ 41 h 111"/>
                <a:gd name="T64" fmla="*/ 26 w 35"/>
                <a:gd name="T65" fmla="*/ 41 h 111"/>
                <a:gd name="T66" fmla="*/ 23 w 35"/>
                <a:gd name="T67" fmla="*/ 43 h 111"/>
                <a:gd name="T68" fmla="*/ 23 w 35"/>
                <a:gd name="T69" fmla="*/ 43 h 111"/>
                <a:gd name="T70" fmla="*/ 21 w 35"/>
                <a:gd name="T71" fmla="*/ 44 h 111"/>
                <a:gd name="T72" fmla="*/ 17 w 35"/>
                <a:gd name="T73" fmla="*/ 45 h 111"/>
                <a:gd name="T74" fmla="*/ 14 w 35"/>
                <a:gd name="T75" fmla="*/ 44 h 111"/>
                <a:gd name="T76" fmla="*/ 11 w 35"/>
                <a:gd name="T77" fmla="*/ 43 h 111"/>
                <a:gd name="T78" fmla="*/ 11 w 35"/>
                <a:gd name="T79" fmla="*/ 43 h 111"/>
                <a:gd name="T80" fmla="*/ 9 w 35"/>
                <a:gd name="T81" fmla="*/ 41 h 111"/>
                <a:gd name="T82" fmla="*/ 9 w 35"/>
                <a:gd name="T83" fmla="*/ 41 h 111"/>
                <a:gd name="T84" fmla="*/ 8 w 35"/>
                <a:gd name="T85" fmla="*/ 38 h 111"/>
                <a:gd name="T86" fmla="*/ 8 w 35"/>
                <a:gd name="T87" fmla="*/ 37 h 111"/>
                <a:gd name="T88" fmla="*/ 7 w 35"/>
                <a:gd name="T89" fmla="*/ 35 h 111"/>
                <a:gd name="T90" fmla="*/ 8 w 35"/>
                <a:gd name="T91" fmla="*/ 32 h 111"/>
                <a:gd name="T92" fmla="*/ 8 w 35"/>
                <a:gd name="T93" fmla="*/ 31 h 111"/>
                <a:gd name="T94" fmla="*/ 9 w 35"/>
                <a:gd name="T95" fmla="*/ 29 h 111"/>
                <a:gd name="T96" fmla="*/ 9 w 35"/>
                <a:gd name="T97" fmla="*/ 29 h 111"/>
                <a:gd name="T98" fmla="*/ 11 w 35"/>
                <a:gd name="T99" fmla="*/ 26 h 111"/>
                <a:gd name="T100" fmla="*/ 11 w 35"/>
                <a:gd name="T101" fmla="*/ 26 h 111"/>
                <a:gd name="T102" fmla="*/ 14 w 35"/>
                <a:gd name="T103" fmla="*/ 25 h 111"/>
                <a:gd name="T104" fmla="*/ 17 w 35"/>
                <a:gd name="T105" fmla="*/ 24 h 111"/>
                <a:gd name="T106" fmla="*/ 21 w 35"/>
                <a:gd name="T107" fmla="*/ 25 h 111"/>
                <a:gd name="T108" fmla="*/ 23 w 35"/>
                <a:gd name="T109" fmla="*/ 26 h 111"/>
                <a:gd name="T110" fmla="*/ 23 w 35"/>
                <a:gd name="T111" fmla="*/ 26 h 111"/>
                <a:gd name="T112" fmla="*/ 26 w 35"/>
                <a:gd name="T113" fmla="*/ 29 h 111"/>
                <a:gd name="T114" fmla="*/ 26 w 35"/>
                <a:gd name="T115" fmla="*/ 29 h 111"/>
                <a:gd name="T116" fmla="*/ 27 w 35"/>
                <a:gd name="T117" fmla="*/ 31 h 111"/>
                <a:gd name="T118" fmla="*/ 27 w 35"/>
                <a:gd name="T119" fmla="*/ 32 h 111"/>
                <a:gd name="T120" fmla="*/ 28 w 35"/>
                <a:gd name="T121" fmla="*/ 35 h 111"/>
                <a:gd name="T122" fmla="*/ 27 w 35"/>
                <a:gd name="T123" fmla="*/ 3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111">
                  <a:moveTo>
                    <a:pt x="28" y="21"/>
                  </a:moveTo>
                  <a:cubicBezTo>
                    <a:pt x="28" y="11"/>
                    <a:pt x="28" y="11"/>
                    <a:pt x="28" y="11"/>
                  </a:cubicBezTo>
                  <a:cubicBezTo>
                    <a:pt x="28" y="4"/>
                    <a:pt x="23" y="0"/>
                    <a:pt x="17" y="0"/>
                  </a:cubicBezTo>
                  <a:cubicBezTo>
                    <a:pt x="11" y="0"/>
                    <a:pt x="7" y="4"/>
                    <a:pt x="7" y="11"/>
                  </a:cubicBezTo>
                  <a:cubicBezTo>
                    <a:pt x="7" y="21"/>
                    <a:pt x="7" y="21"/>
                    <a:pt x="7" y="21"/>
                  </a:cubicBezTo>
                  <a:cubicBezTo>
                    <a:pt x="2" y="24"/>
                    <a:pt x="0" y="29"/>
                    <a:pt x="0" y="35"/>
                  </a:cubicBezTo>
                  <a:cubicBezTo>
                    <a:pt x="0" y="41"/>
                    <a:pt x="2" y="45"/>
                    <a:pt x="7" y="49"/>
                  </a:cubicBezTo>
                  <a:cubicBezTo>
                    <a:pt x="7" y="100"/>
                    <a:pt x="7" y="100"/>
                    <a:pt x="7" y="100"/>
                  </a:cubicBezTo>
                  <a:cubicBezTo>
                    <a:pt x="7" y="107"/>
                    <a:pt x="11" y="111"/>
                    <a:pt x="17" y="111"/>
                  </a:cubicBezTo>
                  <a:cubicBezTo>
                    <a:pt x="23" y="111"/>
                    <a:pt x="28" y="107"/>
                    <a:pt x="28" y="100"/>
                  </a:cubicBezTo>
                  <a:cubicBezTo>
                    <a:pt x="28" y="49"/>
                    <a:pt x="28" y="49"/>
                    <a:pt x="28" y="49"/>
                  </a:cubicBezTo>
                  <a:cubicBezTo>
                    <a:pt x="32" y="45"/>
                    <a:pt x="35" y="41"/>
                    <a:pt x="35" y="35"/>
                  </a:cubicBezTo>
                  <a:cubicBezTo>
                    <a:pt x="35" y="29"/>
                    <a:pt x="32" y="24"/>
                    <a:pt x="28" y="21"/>
                  </a:cubicBezTo>
                  <a:close/>
                  <a:moveTo>
                    <a:pt x="14" y="11"/>
                  </a:moveTo>
                  <a:cubicBezTo>
                    <a:pt x="14" y="9"/>
                    <a:pt x="16" y="7"/>
                    <a:pt x="17" y="7"/>
                  </a:cubicBezTo>
                  <a:cubicBezTo>
                    <a:pt x="19" y="7"/>
                    <a:pt x="21" y="9"/>
                    <a:pt x="21" y="11"/>
                  </a:cubicBezTo>
                  <a:cubicBezTo>
                    <a:pt x="21" y="17"/>
                    <a:pt x="21" y="17"/>
                    <a:pt x="21" y="17"/>
                  </a:cubicBezTo>
                  <a:cubicBezTo>
                    <a:pt x="20" y="17"/>
                    <a:pt x="18" y="17"/>
                    <a:pt x="17" y="17"/>
                  </a:cubicBezTo>
                  <a:cubicBezTo>
                    <a:pt x="16" y="17"/>
                    <a:pt x="15" y="17"/>
                    <a:pt x="14" y="17"/>
                  </a:cubicBezTo>
                  <a:cubicBezTo>
                    <a:pt x="14" y="11"/>
                    <a:pt x="14" y="11"/>
                    <a:pt x="14" y="11"/>
                  </a:cubicBezTo>
                  <a:cubicBezTo>
                    <a:pt x="14" y="11"/>
                    <a:pt x="14" y="11"/>
                    <a:pt x="14" y="11"/>
                  </a:cubicBezTo>
                  <a:close/>
                  <a:moveTo>
                    <a:pt x="21" y="100"/>
                  </a:moveTo>
                  <a:cubicBezTo>
                    <a:pt x="21" y="102"/>
                    <a:pt x="19" y="104"/>
                    <a:pt x="17" y="104"/>
                  </a:cubicBezTo>
                  <a:cubicBezTo>
                    <a:pt x="16" y="104"/>
                    <a:pt x="14" y="102"/>
                    <a:pt x="14" y="100"/>
                  </a:cubicBezTo>
                  <a:cubicBezTo>
                    <a:pt x="14" y="52"/>
                    <a:pt x="14" y="52"/>
                    <a:pt x="14" y="52"/>
                  </a:cubicBezTo>
                  <a:cubicBezTo>
                    <a:pt x="15" y="52"/>
                    <a:pt x="16" y="52"/>
                    <a:pt x="17" y="52"/>
                  </a:cubicBezTo>
                  <a:cubicBezTo>
                    <a:pt x="18" y="52"/>
                    <a:pt x="20" y="52"/>
                    <a:pt x="21" y="52"/>
                  </a:cubicBezTo>
                  <a:cubicBezTo>
                    <a:pt x="21" y="100"/>
                    <a:pt x="21" y="100"/>
                    <a:pt x="21" y="100"/>
                  </a:cubicBezTo>
                  <a:cubicBezTo>
                    <a:pt x="21" y="100"/>
                    <a:pt x="21" y="100"/>
                    <a:pt x="21" y="100"/>
                  </a:cubicBezTo>
                  <a:close/>
                  <a:moveTo>
                    <a:pt x="27" y="37"/>
                  </a:moveTo>
                  <a:cubicBezTo>
                    <a:pt x="27" y="38"/>
                    <a:pt x="27" y="38"/>
                    <a:pt x="27" y="38"/>
                  </a:cubicBezTo>
                  <a:cubicBezTo>
                    <a:pt x="27" y="39"/>
                    <a:pt x="26" y="40"/>
                    <a:pt x="26" y="41"/>
                  </a:cubicBezTo>
                  <a:cubicBezTo>
                    <a:pt x="26" y="41"/>
                    <a:pt x="26" y="41"/>
                    <a:pt x="26" y="41"/>
                  </a:cubicBezTo>
                  <a:cubicBezTo>
                    <a:pt x="25" y="42"/>
                    <a:pt x="24" y="43"/>
                    <a:pt x="23" y="43"/>
                  </a:cubicBezTo>
                  <a:cubicBezTo>
                    <a:pt x="23" y="43"/>
                    <a:pt x="23" y="43"/>
                    <a:pt x="23" y="43"/>
                  </a:cubicBezTo>
                  <a:cubicBezTo>
                    <a:pt x="23" y="43"/>
                    <a:pt x="22" y="44"/>
                    <a:pt x="21" y="44"/>
                  </a:cubicBezTo>
                  <a:cubicBezTo>
                    <a:pt x="20" y="45"/>
                    <a:pt x="18" y="45"/>
                    <a:pt x="17" y="45"/>
                  </a:cubicBezTo>
                  <a:cubicBezTo>
                    <a:pt x="16" y="45"/>
                    <a:pt x="15" y="45"/>
                    <a:pt x="14" y="44"/>
                  </a:cubicBezTo>
                  <a:cubicBezTo>
                    <a:pt x="13" y="44"/>
                    <a:pt x="12" y="43"/>
                    <a:pt x="11" y="43"/>
                  </a:cubicBezTo>
                  <a:cubicBezTo>
                    <a:pt x="11" y="43"/>
                    <a:pt x="11" y="43"/>
                    <a:pt x="11" y="43"/>
                  </a:cubicBezTo>
                  <a:cubicBezTo>
                    <a:pt x="10" y="43"/>
                    <a:pt x="9" y="42"/>
                    <a:pt x="9" y="41"/>
                  </a:cubicBezTo>
                  <a:cubicBezTo>
                    <a:pt x="9" y="41"/>
                    <a:pt x="9" y="41"/>
                    <a:pt x="9" y="41"/>
                  </a:cubicBezTo>
                  <a:cubicBezTo>
                    <a:pt x="9" y="40"/>
                    <a:pt x="8" y="39"/>
                    <a:pt x="8" y="38"/>
                  </a:cubicBezTo>
                  <a:cubicBezTo>
                    <a:pt x="8" y="38"/>
                    <a:pt x="8" y="38"/>
                    <a:pt x="8" y="37"/>
                  </a:cubicBezTo>
                  <a:cubicBezTo>
                    <a:pt x="7" y="36"/>
                    <a:pt x="7" y="36"/>
                    <a:pt x="7" y="35"/>
                  </a:cubicBezTo>
                  <a:cubicBezTo>
                    <a:pt x="7" y="34"/>
                    <a:pt x="7" y="33"/>
                    <a:pt x="8" y="32"/>
                  </a:cubicBezTo>
                  <a:cubicBezTo>
                    <a:pt x="8" y="31"/>
                    <a:pt x="8" y="31"/>
                    <a:pt x="8" y="31"/>
                  </a:cubicBezTo>
                  <a:cubicBezTo>
                    <a:pt x="8" y="30"/>
                    <a:pt x="9" y="30"/>
                    <a:pt x="9" y="29"/>
                  </a:cubicBezTo>
                  <a:cubicBezTo>
                    <a:pt x="9" y="29"/>
                    <a:pt x="9" y="29"/>
                    <a:pt x="9" y="29"/>
                  </a:cubicBezTo>
                  <a:cubicBezTo>
                    <a:pt x="9" y="28"/>
                    <a:pt x="10" y="27"/>
                    <a:pt x="11" y="26"/>
                  </a:cubicBezTo>
                  <a:cubicBezTo>
                    <a:pt x="11" y="26"/>
                    <a:pt x="11" y="26"/>
                    <a:pt x="11" y="26"/>
                  </a:cubicBezTo>
                  <a:cubicBezTo>
                    <a:pt x="12" y="26"/>
                    <a:pt x="13" y="25"/>
                    <a:pt x="14" y="25"/>
                  </a:cubicBezTo>
                  <a:cubicBezTo>
                    <a:pt x="15" y="24"/>
                    <a:pt x="16" y="24"/>
                    <a:pt x="17" y="24"/>
                  </a:cubicBezTo>
                  <a:cubicBezTo>
                    <a:pt x="18" y="24"/>
                    <a:pt x="20" y="24"/>
                    <a:pt x="21" y="25"/>
                  </a:cubicBezTo>
                  <a:cubicBezTo>
                    <a:pt x="22" y="25"/>
                    <a:pt x="23" y="26"/>
                    <a:pt x="23" y="26"/>
                  </a:cubicBezTo>
                  <a:cubicBezTo>
                    <a:pt x="23" y="26"/>
                    <a:pt x="23" y="26"/>
                    <a:pt x="23" y="26"/>
                  </a:cubicBezTo>
                  <a:cubicBezTo>
                    <a:pt x="24" y="27"/>
                    <a:pt x="25" y="28"/>
                    <a:pt x="26" y="29"/>
                  </a:cubicBezTo>
                  <a:cubicBezTo>
                    <a:pt x="26" y="29"/>
                    <a:pt x="26" y="29"/>
                    <a:pt x="26" y="29"/>
                  </a:cubicBezTo>
                  <a:cubicBezTo>
                    <a:pt x="26" y="30"/>
                    <a:pt x="27" y="30"/>
                    <a:pt x="27" y="31"/>
                  </a:cubicBezTo>
                  <a:cubicBezTo>
                    <a:pt x="27" y="31"/>
                    <a:pt x="27" y="31"/>
                    <a:pt x="27" y="32"/>
                  </a:cubicBezTo>
                  <a:cubicBezTo>
                    <a:pt x="28" y="33"/>
                    <a:pt x="28" y="34"/>
                    <a:pt x="28" y="35"/>
                  </a:cubicBezTo>
                  <a:cubicBezTo>
                    <a:pt x="28" y="36"/>
                    <a:pt x="28" y="36"/>
                    <a:pt x="27" y="3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id-ID" sz="1800" b="0" i="0" u="none" strike="noStrike" kern="0" cap="none" spc="0" normalizeH="0" baseline="0" noProof="0">
                <a:ln>
                  <a:noFill/>
                </a:ln>
                <a:solidFill>
                  <a:srgbClr val="FFFFFF"/>
                </a:solidFill>
                <a:effectLst/>
                <a:uLnTx/>
                <a:uFillTx/>
                <a:latin typeface="微软雅黑" panose="020B0503020204020204" charset="-122"/>
                <a:ea typeface="等线" panose="02010600030101010101" charset="-122"/>
                <a:cs typeface="+mn-cs"/>
                <a:sym typeface="微软雅黑" panose="020B0503020204020204" charset="-122"/>
              </a:endParaRPr>
            </a:p>
          </p:txBody>
        </p:sp>
      </p:grpSp>
      <p:cxnSp>
        <p:nvCxnSpPr>
          <p:cNvPr id="94" name="出自【趣你的PPT】(微信:qunideppt)：最优质的PPT资源库"/>
          <p:cNvCxnSpPr/>
          <p:nvPr/>
        </p:nvCxnSpPr>
        <p:spPr>
          <a:xfrm>
            <a:off x="3523818" y="4682432"/>
            <a:ext cx="838985" cy="838985"/>
          </a:xfrm>
          <a:prstGeom prst="line">
            <a:avLst/>
          </a:prstGeom>
          <a:noFill/>
          <a:ln w="19050" cap="flat" cmpd="sng" algn="ctr">
            <a:solidFill>
              <a:srgbClr val="000000"/>
            </a:solidFill>
            <a:prstDash val="solid"/>
            <a:miter lim="800000"/>
          </a:ln>
          <a:effectLst/>
        </p:spPr>
      </p:cxnSp>
      <p:cxnSp>
        <p:nvCxnSpPr>
          <p:cNvPr id="95" name="出自【趣你的PPT】(微信:qunideppt)：最优质的PPT资源库"/>
          <p:cNvCxnSpPr/>
          <p:nvPr/>
        </p:nvCxnSpPr>
        <p:spPr>
          <a:xfrm>
            <a:off x="4363085" y="5524500"/>
            <a:ext cx="1563370" cy="4445"/>
          </a:xfrm>
          <a:prstGeom prst="line">
            <a:avLst/>
          </a:prstGeom>
          <a:noFill/>
          <a:ln w="19050" cap="flat" cmpd="sng" algn="ctr">
            <a:solidFill>
              <a:schemeClr val="tx1"/>
            </a:solidFill>
            <a:prstDash val="solid"/>
            <a:miter lim="800000"/>
            <a:tailEnd type="oval"/>
          </a:ln>
          <a:effectLst/>
        </p:spPr>
      </p:cxnSp>
      <p:grpSp>
        <p:nvGrpSpPr>
          <p:cNvPr id="96" name="Group 170出自【趣你的PPT】(微信:qunideppt)：最优质的PPT资源库"/>
          <p:cNvGrpSpPr/>
          <p:nvPr/>
        </p:nvGrpSpPr>
        <p:grpSpPr>
          <a:xfrm rot="10800000" flipH="1">
            <a:off x="3503295" y="2171065"/>
            <a:ext cx="2463800" cy="477520"/>
            <a:chOff x="6135049" y="4871854"/>
            <a:chExt cx="3647560" cy="713456"/>
          </a:xfrm>
        </p:grpSpPr>
        <p:cxnSp>
          <p:nvCxnSpPr>
            <p:cNvPr id="97" name="出自【趣你的PPT】(微信:qunideppt)：最优质的PPT资源库"/>
            <p:cNvCxnSpPr/>
            <p:nvPr/>
          </p:nvCxnSpPr>
          <p:spPr>
            <a:xfrm rot="10800000" flipH="1" flipV="1">
              <a:off x="6135049" y="4871854"/>
              <a:ext cx="713457" cy="713456"/>
            </a:xfrm>
            <a:prstGeom prst="line">
              <a:avLst/>
            </a:prstGeom>
            <a:noFill/>
            <a:ln w="19050" cap="flat" cmpd="sng" algn="ctr">
              <a:solidFill>
                <a:schemeClr val="tx1"/>
              </a:solidFill>
              <a:prstDash val="solid"/>
              <a:miter lim="800000"/>
            </a:ln>
            <a:effectLst/>
          </p:spPr>
        </p:cxnSp>
        <p:cxnSp>
          <p:nvCxnSpPr>
            <p:cNvPr id="98" name="出自【趣你的PPT】(微信:qunideppt)：最优质的PPT资源库"/>
            <p:cNvCxnSpPr/>
            <p:nvPr/>
          </p:nvCxnSpPr>
          <p:spPr>
            <a:xfrm rot="10800000" flipH="1">
              <a:off x="6821466" y="5575433"/>
              <a:ext cx="2961143" cy="0"/>
            </a:xfrm>
            <a:prstGeom prst="line">
              <a:avLst/>
            </a:prstGeom>
            <a:noFill/>
            <a:ln w="19050" cap="flat" cmpd="sng" algn="ctr">
              <a:solidFill>
                <a:schemeClr val="tx1"/>
              </a:solidFill>
              <a:prstDash val="solid"/>
              <a:miter lim="800000"/>
              <a:tailEnd type="oval"/>
            </a:ln>
            <a:effectLst/>
          </p:spPr>
        </p:cxnSp>
      </p:grpSp>
      <p:cxnSp>
        <p:nvCxnSpPr>
          <p:cNvPr id="99" name="出自【趣你的PPT】(微信:qunideppt)：最优质的PPT资源库"/>
          <p:cNvCxnSpPr/>
          <p:nvPr/>
        </p:nvCxnSpPr>
        <p:spPr>
          <a:xfrm flipV="1">
            <a:off x="3573780" y="3621405"/>
            <a:ext cx="2374900" cy="33655"/>
          </a:xfrm>
          <a:prstGeom prst="line">
            <a:avLst/>
          </a:prstGeom>
          <a:noFill/>
          <a:ln w="19050" cap="flat" cmpd="sng" algn="ctr">
            <a:solidFill>
              <a:schemeClr val="tx1"/>
            </a:solidFill>
            <a:prstDash val="solid"/>
            <a:miter lim="800000"/>
            <a:tailEnd type="oval"/>
          </a:ln>
          <a:effectLst/>
        </p:spPr>
      </p:cxnSp>
      <p:sp>
        <p:nvSpPr>
          <p:cNvPr id="100" name="出自【趣你的PPT】(微信:qunideppt)：最优质的PPT资源库"/>
          <p:cNvSpPr txBox="1"/>
          <p:nvPr/>
        </p:nvSpPr>
        <p:spPr>
          <a:xfrm>
            <a:off x="6330958" y="1423169"/>
            <a:ext cx="1735281" cy="332105"/>
          </a:xfrm>
          <a:prstGeom prst="rect">
            <a:avLst/>
          </a:prstGeom>
          <a:noFill/>
        </p:spPr>
        <p:txBody>
          <a:bodyPr wrap="square" lIns="0" tIns="0" rIns="0" bIns="0" rtlCol="0" anchor="t" anchorCtr="0">
            <a:spAutoFit/>
          </a:bodyPr>
          <a:lstStyle/>
          <a:p>
            <a:pPr marL="0" marR="0" lvl="0" indent="0" algn="l" defTabSz="1216660" rtl="0" eaLnBrk="1" fontAlgn="auto" latinLnBrk="0" hangingPunct="1">
              <a:lnSpc>
                <a:spcPct val="120000"/>
              </a:lnSpc>
              <a:spcBef>
                <a:spcPct val="20000"/>
              </a:spcBef>
              <a:spcAft>
                <a:spcPts val="0"/>
              </a:spcAft>
              <a:buClrTx/>
              <a:buSzTx/>
              <a:buFontTx/>
              <a:buNone/>
              <a:defRPr/>
            </a:pPr>
            <a:r>
              <a:rPr kumimoji="0" lang="zh-CN" altLang="en-US" sz="1800" b="1"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rPr>
              <a:t>岗位职责：</a:t>
            </a:r>
            <a:endParaRPr kumimoji="0" lang="zh-CN" altLang="en-US" sz="1800" b="1"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endParaRPr>
          </a:p>
        </p:txBody>
      </p:sp>
      <p:sp>
        <p:nvSpPr>
          <p:cNvPr id="101" name="出自【趣你的PPT】(微信:qunideppt)：最优质的PPT资源库"/>
          <p:cNvSpPr txBox="1"/>
          <p:nvPr/>
        </p:nvSpPr>
        <p:spPr>
          <a:xfrm>
            <a:off x="6334760" y="1852930"/>
            <a:ext cx="5283835" cy="861060"/>
          </a:xfrm>
          <a:prstGeom prst="rect">
            <a:avLst/>
          </a:prstGeom>
          <a:noFill/>
        </p:spPr>
        <p:txBody>
          <a:bodyPr wrap="square" lIns="0" tIns="0" rIns="0" bIns="0" rtlCol="0" anchor="t" anchorCtr="0">
            <a:spAutoFit/>
          </a:bodyPr>
          <a:lstStyle/>
          <a:p>
            <a:pPr marL="0" marR="0" lvl="0" indent="0" algn="l" defTabSz="1216660" rtl="0" eaLnBrk="1" fontAlgn="auto" latinLnBrk="0" hangingPunct="1">
              <a:lnSpc>
                <a:spcPct val="120000"/>
              </a:lnSpc>
              <a:spcBef>
                <a:spcPct val="20000"/>
              </a:spcBef>
              <a:spcAft>
                <a:spcPts val="0"/>
              </a:spcAft>
              <a:buClrTx/>
              <a:buSzTx/>
              <a:buFontTx/>
              <a:buNone/>
              <a:defRPr/>
            </a:pPr>
            <a:r>
              <a:rPr kumimoji="0" sz="1400" b="0"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rPr>
              <a:t>1、负责对人工智能相关数据进行数据标注和分类；</a:t>
            </a:r>
            <a:endParaRPr kumimoji="0" sz="1400" b="0"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endParaRPr>
          </a:p>
          <a:p>
            <a:pPr marL="0" marR="0" lvl="0" indent="0" algn="l" defTabSz="1216660" rtl="0" eaLnBrk="1" fontAlgn="auto" latinLnBrk="0" hangingPunct="1">
              <a:lnSpc>
                <a:spcPct val="120000"/>
              </a:lnSpc>
              <a:spcBef>
                <a:spcPct val="20000"/>
              </a:spcBef>
              <a:spcAft>
                <a:spcPts val="0"/>
              </a:spcAft>
              <a:buClrTx/>
              <a:buSzTx/>
              <a:buFontTx/>
              <a:buNone/>
              <a:defRPr/>
            </a:pPr>
            <a:r>
              <a:rPr kumimoji="0" sz="1400" b="0"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rPr>
              <a:t>2、根据反馈改进标注结果质量，及时跟进标注进度；</a:t>
            </a:r>
            <a:endParaRPr kumimoji="0" sz="1400" b="0"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endParaRPr>
          </a:p>
          <a:p>
            <a:pPr marL="0" marR="0" lvl="0" indent="0" algn="l" defTabSz="1216660" rtl="0" eaLnBrk="1" fontAlgn="auto" latinLnBrk="0" hangingPunct="1">
              <a:lnSpc>
                <a:spcPct val="120000"/>
              </a:lnSpc>
              <a:spcBef>
                <a:spcPct val="20000"/>
              </a:spcBef>
              <a:spcAft>
                <a:spcPts val="0"/>
              </a:spcAft>
              <a:buClrTx/>
              <a:buSzTx/>
              <a:buFontTx/>
              <a:buNone/>
              <a:defRPr/>
            </a:pPr>
            <a:r>
              <a:rPr kumimoji="0" sz="1400" b="0"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rPr>
              <a:t>3、能够理解学习标注数据的背景知识，精确地完成标注任务。</a:t>
            </a:r>
            <a:endParaRPr kumimoji="0" sz="1400" b="0"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endParaRPr>
          </a:p>
        </p:txBody>
      </p:sp>
      <p:sp>
        <p:nvSpPr>
          <p:cNvPr id="102" name="出自【趣你的PPT】(微信:qunideppt)：最优质的PPT资源库"/>
          <p:cNvSpPr txBox="1"/>
          <p:nvPr/>
        </p:nvSpPr>
        <p:spPr>
          <a:xfrm>
            <a:off x="6301386" y="5090431"/>
            <a:ext cx="1735281" cy="332105"/>
          </a:xfrm>
          <a:prstGeom prst="rect">
            <a:avLst/>
          </a:prstGeom>
          <a:noFill/>
        </p:spPr>
        <p:txBody>
          <a:bodyPr wrap="square" lIns="0" tIns="0" rIns="0" bIns="0" rtlCol="0" anchor="t" anchorCtr="0">
            <a:spAutoFit/>
          </a:bodyPr>
          <a:lstStyle/>
          <a:p>
            <a:pPr marL="0" marR="0" lvl="0" indent="0" algn="l" defTabSz="1216660" rtl="0" eaLnBrk="1" fontAlgn="auto" latinLnBrk="0" hangingPunct="1">
              <a:lnSpc>
                <a:spcPct val="120000"/>
              </a:lnSpc>
              <a:spcBef>
                <a:spcPct val="20000"/>
              </a:spcBef>
              <a:spcAft>
                <a:spcPts val="0"/>
              </a:spcAft>
              <a:buClrTx/>
              <a:buSzTx/>
              <a:buFontTx/>
              <a:buNone/>
              <a:defRPr/>
            </a:pPr>
            <a:r>
              <a:rPr kumimoji="0" lang="zh-CN" altLang="zh-CN" sz="1800" b="1"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rPr>
              <a:t>特别说明：</a:t>
            </a:r>
            <a:endParaRPr kumimoji="0" lang="zh-CN" altLang="zh-CN" sz="1800" b="1"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endParaRPr>
          </a:p>
        </p:txBody>
      </p:sp>
      <p:sp>
        <p:nvSpPr>
          <p:cNvPr id="103" name="出自【趣你的PPT】(微信:qunideppt)：最优质的PPT资源库"/>
          <p:cNvSpPr txBox="1"/>
          <p:nvPr/>
        </p:nvSpPr>
        <p:spPr>
          <a:xfrm>
            <a:off x="6283960" y="5477510"/>
            <a:ext cx="4479925" cy="559435"/>
          </a:xfrm>
          <a:prstGeom prst="rect">
            <a:avLst/>
          </a:prstGeom>
          <a:noFill/>
        </p:spPr>
        <p:txBody>
          <a:bodyPr wrap="square" lIns="0" tIns="0" rIns="0" bIns="0" rtlCol="0" anchor="t" anchorCtr="0">
            <a:spAutoFit/>
          </a:bodyPr>
          <a:lstStyle/>
          <a:p>
            <a:pPr marL="0" marR="0" lvl="0" indent="0" algn="l" defTabSz="1216660" rtl="0" eaLnBrk="1" fontAlgn="auto" latinLnBrk="0" hangingPunct="1">
              <a:lnSpc>
                <a:spcPct val="120000"/>
              </a:lnSpc>
              <a:spcBef>
                <a:spcPct val="20000"/>
              </a:spcBef>
              <a:spcAft>
                <a:spcPts val="0"/>
              </a:spcAft>
              <a:buClrTx/>
              <a:buSzTx/>
              <a:buFontTx/>
              <a:buNone/>
              <a:defRPr/>
            </a:pPr>
            <a:r>
              <a:rPr kumimoji="0" sz="1400" b="0"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rPr>
              <a:t>1、文职岗，无销售性质；</a:t>
            </a:r>
            <a:endParaRPr kumimoji="0" sz="1400" b="0"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endParaRPr>
          </a:p>
          <a:p>
            <a:pPr marL="0" marR="0" lvl="0" indent="0" algn="l" defTabSz="1216660" rtl="0" eaLnBrk="1" fontAlgn="auto" latinLnBrk="0" hangingPunct="1">
              <a:lnSpc>
                <a:spcPct val="120000"/>
              </a:lnSpc>
              <a:spcBef>
                <a:spcPct val="20000"/>
              </a:spcBef>
              <a:spcAft>
                <a:spcPts val="0"/>
              </a:spcAft>
              <a:buClrTx/>
              <a:buSzTx/>
              <a:buFontTx/>
              <a:buNone/>
              <a:defRPr/>
            </a:pPr>
            <a:r>
              <a:rPr kumimoji="0" sz="1400" b="0"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rPr>
              <a:t>2、弹性工资，多劳多得，可带团队，有提成；</a:t>
            </a:r>
            <a:endParaRPr kumimoji="0" sz="1400" b="0"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endParaRPr>
          </a:p>
        </p:txBody>
      </p:sp>
      <p:sp>
        <p:nvSpPr>
          <p:cNvPr id="104" name="出自【趣你的PPT】(微信:qunideppt)：最优质的PPT资源库"/>
          <p:cNvSpPr txBox="1"/>
          <p:nvPr/>
        </p:nvSpPr>
        <p:spPr>
          <a:xfrm>
            <a:off x="6335395" y="3116580"/>
            <a:ext cx="2970530" cy="332105"/>
          </a:xfrm>
          <a:prstGeom prst="rect">
            <a:avLst/>
          </a:prstGeom>
          <a:noFill/>
        </p:spPr>
        <p:txBody>
          <a:bodyPr wrap="square" lIns="0" tIns="0" rIns="0" bIns="0" rtlCol="0" anchor="t" anchorCtr="0">
            <a:spAutoFit/>
          </a:bodyPr>
          <a:lstStyle/>
          <a:p>
            <a:pPr marL="0" marR="0" lvl="0" indent="0" algn="l" defTabSz="1216660" rtl="0" eaLnBrk="1" fontAlgn="auto" latinLnBrk="0" hangingPunct="1">
              <a:lnSpc>
                <a:spcPct val="120000"/>
              </a:lnSpc>
              <a:spcBef>
                <a:spcPct val="20000"/>
              </a:spcBef>
              <a:spcAft>
                <a:spcPts val="0"/>
              </a:spcAft>
              <a:buClrTx/>
              <a:buSzTx/>
              <a:buFontTx/>
              <a:buNone/>
              <a:defRPr/>
            </a:pPr>
            <a:r>
              <a:rPr kumimoji="0" lang="zh-CN" altLang="en-US" sz="1800" b="1"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rPr>
              <a:t>任职要求：</a:t>
            </a:r>
            <a:endParaRPr kumimoji="0" lang="zh-CN" altLang="en-US" sz="1800" b="1"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endParaRPr>
          </a:p>
        </p:txBody>
      </p:sp>
      <p:sp>
        <p:nvSpPr>
          <p:cNvPr id="105" name="出自【趣你的PPT】(微信:qunideppt)：最优质的PPT资源库"/>
          <p:cNvSpPr txBox="1"/>
          <p:nvPr/>
        </p:nvSpPr>
        <p:spPr>
          <a:xfrm>
            <a:off x="6335395" y="3514090"/>
            <a:ext cx="4912360" cy="861060"/>
          </a:xfrm>
          <a:prstGeom prst="rect">
            <a:avLst/>
          </a:prstGeom>
          <a:noFill/>
        </p:spPr>
        <p:txBody>
          <a:bodyPr wrap="square" lIns="0" tIns="0" rIns="0" bIns="0" rtlCol="0" anchor="t" anchorCtr="0">
            <a:spAutoFit/>
          </a:bodyPr>
          <a:lstStyle/>
          <a:p>
            <a:pPr marL="0" marR="0" lvl="0" indent="0" algn="l" defTabSz="1216660" rtl="0" eaLnBrk="1" fontAlgn="auto" latinLnBrk="0" hangingPunct="1">
              <a:lnSpc>
                <a:spcPct val="120000"/>
              </a:lnSpc>
              <a:spcBef>
                <a:spcPct val="20000"/>
              </a:spcBef>
              <a:spcAft>
                <a:spcPts val="0"/>
              </a:spcAft>
              <a:buClrTx/>
              <a:buSzTx/>
              <a:buFontTx/>
              <a:buNone/>
              <a:defRPr/>
            </a:pPr>
            <a:r>
              <a:rPr kumimoji="0" sz="1400" b="0"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rPr>
              <a:t>1、具有良好的快速学习能力、理解能力及沟通与表达能力；</a:t>
            </a:r>
            <a:endParaRPr kumimoji="0" sz="1400" b="0"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endParaRPr>
          </a:p>
          <a:p>
            <a:pPr marL="0" marR="0" lvl="0" indent="0" algn="l" defTabSz="1216660" rtl="0" eaLnBrk="1" fontAlgn="auto" latinLnBrk="0" hangingPunct="1">
              <a:lnSpc>
                <a:spcPct val="120000"/>
              </a:lnSpc>
              <a:spcBef>
                <a:spcPct val="20000"/>
              </a:spcBef>
              <a:spcAft>
                <a:spcPts val="0"/>
              </a:spcAft>
              <a:buClrTx/>
              <a:buSzTx/>
              <a:buFontTx/>
              <a:buNone/>
              <a:defRPr/>
            </a:pPr>
            <a:r>
              <a:rPr kumimoji="0" sz="1400" b="0"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rPr>
              <a:t>2、心思细腻有耐心，有较强责任心</a:t>
            </a:r>
            <a:r>
              <a:rPr kumimoji="0" lang="zh-CN" sz="1400" b="0"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rPr>
              <a:t>；</a:t>
            </a:r>
            <a:endParaRPr kumimoji="0" lang="zh-CN" sz="1400" b="0"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endParaRPr>
          </a:p>
          <a:p>
            <a:pPr marL="0" marR="0" lvl="0" indent="0" algn="l" defTabSz="1216660" rtl="0" eaLnBrk="1" fontAlgn="auto" latinLnBrk="0" hangingPunct="1">
              <a:lnSpc>
                <a:spcPct val="120000"/>
              </a:lnSpc>
              <a:spcBef>
                <a:spcPct val="20000"/>
              </a:spcBef>
              <a:spcAft>
                <a:spcPts val="0"/>
              </a:spcAft>
              <a:buClrTx/>
              <a:buSzTx/>
              <a:buFontTx/>
              <a:buNone/>
              <a:defRPr/>
            </a:pPr>
            <a:r>
              <a:rPr kumimoji="0" sz="1400" b="0"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rPr>
              <a:t>3、有责任感，踏实，有一定的抗压能力，可接受实习生。</a:t>
            </a:r>
            <a:endParaRPr kumimoji="0" sz="1400" b="0" i="0" u="none" strike="noStrike" kern="1200" cap="none" spc="0" normalizeH="0" baseline="0" noProof="0" dirty="0">
              <a:ln>
                <a:noFill/>
              </a:ln>
              <a:solidFill>
                <a:srgbClr val="000000"/>
              </a:solidFill>
              <a:effectLst/>
              <a:uLnTx/>
              <a:uFillTx/>
              <a:latin typeface="微软雅黑" panose="020B0503020204020204" charset="-122"/>
              <a:ea typeface="微软雅黑" panose="020B0503020204020204" charset="-122"/>
              <a:cs typeface="+mn-cs"/>
              <a:sym typeface="微软雅黑" panose="020B0503020204020204" charset="-122"/>
            </a:endParaRPr>
          </a:p>
        </p:txBody>
      </p:sp>
      <p:sp>
        <p:nvSpPr>
          <p:cNvPr id="2" name="文本框 1"/>
          <p:cNvSpPr txBox="1"/>
          <p:nvPr/>
        </p:nvSpPr>
        <p:spPr>
          <a:xfrm>
            <a:off x="2164080" y="2426335"/>
            <a:ext cx="613410" cy="2691130"/>
          </a:xfrm>
          <a:prstGeom prst="rect">
            <a:avLst/>
          </a:prstGeom>
          <a:noFill/>
        </p:spPr>
        <p:txBody>
          <a:bodyPr vert="eaVert" wrap="square" rtlCol="0">
            <a:spAutoFit/>
          </a:bodyPr>
          <a:p>
            <a:r>
              <a:rPr lang="zh-CN" altLang="en-US" sz="2800" b="1"/>
              <a:t>岗位职责及要求</a:t>
            </a:r>
            <a:endParaRPr lang="zh-CN" altLang="en-US" sz="2800" b="1"/>
          </a:p>
        </p:txBody>
      </p:sp>
    </p:spTree>
  </p:cSld>
  <p:clrMapOvr>
    <a:masterClrMapping/>
  </p:clrMapOvr>
  <mc:AlternateContent xmlns:mc="http://schemas.openxmlformats.org/markup-compatibility/2006">
    <mc:Choice xmlns:p14="http://schemas.microsoft.com/office/powerpoint/2010/main" Requires="p14">
      <p:transition spd="slow" p14:dur="2250" advClick="0" advTm="23000">
        <p:cut/>
      </p:transition>
    </mc:Choice>
    <mc:Fallback>
      <p:transition spd="slow" advClick="0" advTm="23000">
        <p:cut/>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77" name="组合 3676"/>
          <p:cNvGrpSpPr/>
          <p:nvPr/>
        </p:nvGrpSpPr>
        <p:grpSpPr>
          <a:xfrm>
            <a:off x="1096458" y="2225867"/>
            <a:ext cx="2269933" cy="2269933"/>
            <a:chOff x="1066924" y="397067"/>
            <a:chExt cx="3027803" cy="3027803"/>
          </a:xfrm>
        </p:grpSpPr>
        <p:sp>
          <p:nvSpPr>
            <p:cNvPr id="549" name="椭圆 548"/>
            <p:cNvSpPr/>
            <p:nvPr/>
          </p:nvSpPr>
          <p:spPr>
            <a:xfrm>
              <a:off x="1066924" y="397067"/>
              <a:ext cx="3027803" cy="30278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627" name="组合 3626"/>
            <p:cNvGrpSpPr/>
            <p:nvPr/>
          </p:nvGrpSpPr>
          <p:grpSpPr>
            <a:xfrm>
              <a:off x="1296597" y="703250"/>
              <a:ext cx="2568456" cy="2415437"/>
              <a:chOff x="2071688" y="2062163"/>
              <a:chExt cx="3224212" cy="3032125"/>
            </a:xfrm>
          </p:grpSpPr>
          <p:sp>
            <p:nvSpPr>
              <p:cNvPr id="3427" name="Freeform 5"/>
              <p:cNvSpPr>
                <a:spLocks noEditPoints="1"/>
              </p:cNvSpPr>
              <p:nvPr/>
            </p:nvSpPr>
            <p:spPr bwMode="auto">
              <a:xfrm>
                <a:off x="4395788" y="2468563"/>
                <a:ext cx="15875" cy="133350"/>
              </a:xfrm>
              <a:custGeom>
                <a:avLst/>
                <a:gdLst>
                  <a:gd name="T0" fmla="*/ 0 w 2"/>
                  <a:gd name="T1" fmla="*/ 10 h 18"/>
                  <a:gd name="T2" fmla="*/ 1 w 2"/>
                  <a:gd name="T3" fmla="*/ 18 h 18"/>
                  <a:gd name="T4" fmla="*/ 2 w 2"/>
                  <a:gd name="T5" fmla="*/ 10 h 18"/>
                  <a:gd name="T6" fmla="*/ 1 w 2"/>
                  <a:gd name="T7" fmla="*/ 10 h 18"/>
                  <a:gd name="T8" fmla="*/ 0 w 2"/>
                  <a:gd name="T9" fmla="*/ 10 h 18"/>
                  <a:gd name="T10" fmla="*/ 1 w 2"/>
                  <a:gd name="T11" fmla="*/ 0 h 18"/>
                  <a:gd name="T12" fmla="*/ 0 w 2"/>
                  <a:gd name="T13" fmla="*/ 8 h 18"/>
                  <a:gd name="T14" fmla="*/ 1 w 2"/>
                  <a:gd name="T15" fmla="*/ 8 h 18"/>
                  <a:gd name="T16" fmla="*/ 2 w 2"/>
                  <a:gd name="T17" fmla="*/ 8 h 18"/>
                  <a:gd name="T18" fmla="*/ 1 w 2"/>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8">
                    <a:moveTo>
                      <a:pt x="0" y="10"/>
                    </a:moveTo>
                    <a:cubicBezTo>
                      <a:pt x="0" y="14"/>
                      <a:pt x="1" y="18"/>
                      <a:pt x="1" y="18"/>
                    </a:cubicBezTo>
                    <a:cubicBezTo>
                      <a:pt x="2" y="18"/>
                      <a:pt x="2" y="14"/>
                      <a:pt x="2" y="10"/>
                    </a:cubicBezTo>
                    <a:cubicBezTo>
                      <a:pt x="2" y="10"/>
                      <a:pt x="1" y="10"/>
                      <a:pt x="1" y="10"/>
                    </a:cubicBezTo>
                    <a:cubicBezTo>
                      <a:pt x="1" y="10"/>
                      <a:pt x="0" y="10"/>
                      <a:pt x="0" y="10"/>
                    </a:cubicBezTo>
                    <a:moveTo>
                      <a:pt x="1" y="0"/>
                    </a:moveTo>
                    <a:cubicBezTo>
                      <a:pt x="1" y="0"/>
                      <a:pt x="0" y="3"/>
                      <a:pt x="0" y="8"/>
                    </a:cubicBezTo>
                    <a:cubicBezTo>
                      <a:pt x="0" y="8"/>
                      <a:pt x="1" y="8"/>
                      <a:pt x="1" y="8"/>
                    </a:cubicBezTo>
                    <a:cubicBezTo>
                      <a:pt x="1" y="8"/>
                      <a:pt x="2" y="8"/>
                      <a:pt x="2" y="8"/>
                    </a:cubicBezTo>
                    <a:cubicBezTo>
                      <a:pt x="2" y="3"/>
                      <a:pt x="2" y="0"/>
                      <a:pt x="1"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8" name="Freeform 6"/>
              <p:cNvSpPr/>
              <p:nvPr/>
            </p:nvSpPr>
            <p:spPr bwMode="auto">
              <a:xfrm>
                <a:off x="4337050" y="2527300"/>
                <a:ext cx="139700" cy="15875"/>
              </a:xfrm>
              <a:custGeom>
                <a:avLst/>
                <a:gdLst>
                  <a:gd name="T0" fmla="*/ 9 w 19"/>
                  <a:gd name="T1" fmla="*/ 0 h 2"/>
                  <a:gd name="T2" fmla="*/ 8 w 19"/>
                  <a:gd name="T3" fmla="*/ 0 h 2"/>
                  <a:gd name="T4" fmla="*/ 0 w 19"/>
                  <a:gd name="T5" fmla="*/ 1 h 2"/>
                  <a:gd name="T6" fmla="*/ 8 w 19"/>
                  <a:gd name="T7" fmla="*/ 2 h 2"/>
                  <a:gd name="T8" fmla="*/ 9 w 19"/>
                  <a:gd name="T9" fmla="*/ 2 h 2"/>
                  <a:gd name="T10" fmla="*/ 10 w 19"/>
                  <a:gd name="T11" fmla="*/ 2 h 2"/>
                  <a:gd name="T12" fmla="*/ 19 w 19"/>
                  <a:gd name="T13" fmla="*/ 1 h 2"/>
                  <a:gd name="T14" fmla="*/ 10 w 19"/>
                  <a:gd name="T15" fmla="*/ 0 h 2"/>
                  <a:gd name="T16" fmla="*/ 9 w 1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
                    <a:moveTo>
                      <a:pt x="9" y="0"/>
                    </a:moveTo>
                    <a:cubicBezTo>
                      <a:pt x="9" y="0"/>
                      <a:pt x="8" y="0"/>
                      <a:pt x="8" y="0"/>
                    </a:cubicBezTo>
                    <a:cubicBezTo>
                      <a:pt x="3" y="0"/>
                      <a:pt x="0" y="0"/>
                      <a:pt x="0" y="1"/>
                    </a:cubicBezTo>
                    <a:cubicBezTo>
                      <a:pt x="0" y="1"/>
                      <a:pt x="3" y="2"/>
                      <a:pt x="8" y="2"/>
                    </a:cubicBezTo>
                    <a:cubicBezTo>
                      <a:pt x="8" y="2"/>
                      <a:pt x="9" y="2"/>
                      <a:pt x="9" y="2"/>
                    </a:cubicBezTo>
                    <a:cubicBezTo>
                      <a:pt x="9" y="2"/>
                      <a:pt x="10" y="2"/>
                      <a:pt x="10" y="2"/>
                    </a:cubicBezTo>
                    <a:cubicBezTo>
                      <a:pt x="15" y="2"/>
                      <a:pt x="19" y="1"/>
                      <a:pt x="19" y="1"/>
                    </a:cubicBezTo>
                    <a:cubicBezTo>
                      <a:pt x="19" y="0"/>
                      <a:pt x="15" y="0"/>
                      <a:pt x="10" y="0"/>
                    </a:cubicBezTo>
                    <a:cubicBezTo>
                      <a:pt x="10" y="0"/>
                      <a:pt x="9" y="0"/>
                      <a:pt x="9"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9" name="Freeform 7"/>
              <p:cNvSpPr>
                <a:spLocks noEditPoints="1"/>
              </p:cNvSpPr>
              <p:nvPr/>
            </p:nvSpPr>
            <p:spPr bwMode="auto">
              <a:xfrm>
                <a:off x="4344988" y="2062163"/>
                <a:ext cx="22225" cy="184150"/>
              </a:xfrm>
              <a:custGeom>
                <a:avLst/>
                <a:gdLst>
                  <a:gd name="T0" fmla="*/ 0 w 3"/>
                  <a:gd name="T1" fmla="*/ 14 h 25"/>
                  <a:gd name="T2" fmla="*/ 1 w 3"/>
                  <a:gd name="T3" fmla="*/ 25 h 25"/>
                  <a:gd name="T4" fmla="*/ 3 w 3"/>
                  <a:gd name="T5" fmla="*/ 14 h 25"/>
                  <a:gd name="T6" fmla="*/ 1 w 3"/>
                  <a:gd name="T7" fmla="*/ 14 h 25"/>
                  <a:gd name="T8" fmla="*/ 0 w 3"/>
                  <a:gd name="T9" fmla="*/ 14 h 25"/>
                  <a:gd name="T10" fmla="*/ 1 w 3"/>
                  <a:gd name="T11" fmla="*/ 0 h 25"/>
                  <a:gd name="T12" fmla="*/ 0 w 3"/>
                  <a:gd name="T13" fmla="*/ 11 h 25"/>
                  <a:gd name="T14" fmla="*/ 1 w 3"/>
                  <a:gd name="T15" fmla="*/ 11 h 25"/>
                  <a:gd name="T16" fmla="*/ 3 w 3"/>
                  <a:gd name="T17" fmla="*/ 11 h 25"/>
                  <a:gd name="T18" fmla="*/ 1 w 3"/>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5">
                    <a:moveTo>
                      <a:pt x="0" y="14"/>
                    </a:moveTo>
                    <a:cubicBezTo>
                      <a:pt x="0" y="20"/>
                      <a:pt x="0" y="25"/>
                      <a:pt x="1" y="25"/>
                    </a:cubicBezTo>
                    <a:cubicBezTo>
                      <a:pt x="2" y="25"/>
                      <a:pt x="3" y="20"/>
                      <a:pt x="3" y="14"/>
                    </a:cubicBezTo>
                    <a:cubicBezTo>
                      <a:pt x="2" y="14"/>
                      <a:pt x="2" y="14"/>
                      <a:pt x="1" y="14"/>
                    </a:cubicBezTo>
                    <a:cubicBezTo>
                      <a:pt x="1" y="14"/>
                      <a:pt x="0" y="14"/>
                      <a:pt x="0" y="14"/>
                    </a:cubicBezTo>
                    <a:moveTo>
                      <a:pt x="1" y="0"/>
                    </a:moveTo>
                    <a:cubicBezTo>
                      <a:pt x="0" y="0"/>
                      <a:pt x="0" y="5"/>
                      <a:pt x="0" y="11"/>
                    </a:cubicBezTo>
                    <a:cubicBezTo>
                      <a:pt x="0" y="11"/>
                      <a:pt x="1" y="11"/>
                      <a:pt x="1" y="11"/>
                    </a:cubicBezTo>
                    <a:cubicBezTo>
                      <a:pt x="2" y="11"/>
                      <a:pt x="2" y="11"/>
                      <a:pt x="3" y="11"/>
                    </a:cubicBezTo>
                    <a:cubicBezTo>
                      <a:pt x="3" y="5"/>
                      <a:pt x="2" y="0"/>
                      <a:pt x="1"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0" name="Freeform 8"/>
              <p:cNvSpPr/>
              <p:nvPr/>
            </p:nvSpPr>
            <p:spPr bwMode="auto">
              <a:xfrm>
                <a:off x="4256088" y="2143125"/>
                <a:ext cx="198437" cy="22225"/>
              </a:xfrm>
              <a:custGeom>
                <a:avLst/>
                <a:gdLst>
                  <a:gd name="T0" fmla="*/ 13 w 27"/>
                  <a:gd name="T1" fmla="*/ 0 h 3"/>
                  <a:gd name="T2" fmla="*/ 12 w 27"/>
                  <a:gd name="T3" fmla="*/ 0 h 3"/>
                  <a:gd name="T4" fmla="*/ 0 w 27"/>
                  <a:gd name="T5" fmla="*/ 1 h 3"/>
                  <a:gd name="T6" fmla="*/ 12 w 27"/>
                  <a:gd name="T7" fmla="*/ 3 h 3"/>
                  <a:gd name="T8" fmla="*/ 13 w 27"/>
                  <a:gd name="T9" fmla="*/ 3 h 3"/>
                  <a:gd name="T10" fmla="*/ 15 w 27"/>
                  <a:gd name="T11" fmla="*/ 3 h 3"/>
                  <a:gd name="T12" fmla="*/ 27 w 27"/>
                  <a:gd name="T13" fmla="*/ 1 h 3"/>
                  <a:gd name="T14" fmla="*/ 15 w 27"/>
                  <a:gd name="T15" fmla="*/ 0 h 3"/>
                  <a:gd name="T16" fmla="*/ 13 w 27"/>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
                    <a:moveTo>
                      <a:pt x="13" y="0"/>
                    </a:moveTo>
                    <a:cubicBezTo>
                      <a:pt x="13" y="0"/>
                      <a:pt x="12" y="0"/>
                      <a:pt x="12" y="0"/>
                    </a:cubicBezTo>
                    <a:cubicBezTo>
                      <a:pt x="5" y="0"/>
                      <a:pt x="0" y="1"/>
                      <a:pt x="0" y="1"/>
                    </a:cubicBezTo>
                    <a:cubicBezTo>
                      <a:pt x="0" y="2"/>
                      <a:pt x="5" y="3"/>
                      <a:pt x="12" y="3"/>
                    </a:cubicBezTo>
                    <a:cubicBezTo>
                      <a:pt x="12" y="3"/>
                      <a:pt x="13" y="3"/>
                      <a:pt x="13" y="3"/>
                    </a:cubicBezTo>
                    <a:cubicBezTo>
                      <a:pt x="14" y="3"/>
                      <a:pt x="14" y="3"/>
                      <a:pt x="15" y="3"/>
                    </a:cubicBezTo>
                    <a:cubicBezTo>
                      <a:pt x="21" y="3"/>
                      <a:pt x="27" y="2"/>
                      <a:pt x="27" y="1"/>
                    </a:cubicBezTo>
                    <a:cubicBezTo>
                      <a:pt x="27" y="1"/>
                      <a:pt x="21" y="0"/>
                      <a:pt x="15" y="0"/>
                    </a:cubicBezTo>
                    <a:cubicBezTo>
                      <a:pt x="14" y="0"/>
                      <a:pt x="14" y="0"/>
                      <a:pt x="13"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1" name="Freeform 9"/>
              <p:cNvSpPr>
                <a:spLocks noEditPoints="1"/>
              </p:cNvSpPr>
              <p:nvPr/>
            </p:nvSpPr>
            <p:spPr bwMode="auto">
              <a:xfrm>
                <a:off x="3111500" y="2439988"/>
                <a:ext cx="30162" cy="192087"/>
              </a:xfrm>
              <a:custGeom>
                <a:avLst/>
                <a:gdLst>
                  <a:gd name="T0" fmla="*/ 0 w 4"/>
                  <a:gd name="T1" fmla="*/ 14 h 26"/>
                  <a:gd name="T2" fmla="*/ 2 w 4"/>
                  <a:gd name="T3" fmla="*/ 26 h 26"/>
                  <a:gd name="T4" fmla="*/ 4 w 4"/>
                  <a:gd name="T5" fmla="*/ 15 h 26"/>
                  <a:gd name="T6" fmla="*/ 2 w 4"/>
                  <a:gd name="T7" fmla="*/ 15 h 26"/>
                  <a:gd name="T8" fmla="*/ 0 w 4"/>
                  <a:gd name="T9" fmla="*/ 14 h 26"/>
                  <a:gd name="T10" fmla="*/ 2 w 4"/>
                  <a:gd name="T11" fmla="*/ 0 h 26"/>
                  <a:gd name="T12" fmla="*/ 0 w 4"/>
                  <a:gd name="T13" fmla="*/ 11 h 26"/>
                  <a:gd name="T14" fmla="*/ 2 w 4"/>
                  <a:gd name="T15" fmla="*/ 11 h 26"/>
                  <a:gd name="T16" fmla="*/ 4 w 4"/>
                  <a:gd name="T17" fmla="*/ 11 h 26"/>
                  <a:gd name="T18" fmla="*/ 2 w 4"/>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6">
                    <a:moveTo>
                      <a:pt x="0" y="14"/>
                    </a:moveTo>
                    <a:cubicBezTo>
                      <a:pt x="1" y="21"/>
                      <a:pt x="1" y="26"/>
                      <a:pt x="2" y="26"/>
                    </a:cubicBezTo>
                    <a:cubicBezTo>
                      <a:pt x="3" y="26"/>
                      <a:pt x="4" y="21"/>
                      <a:pt x="4" y="15"/>
                    </a:cubicBezTo>
                    <a:cubicBezTo>
                      <a:pt x="3" y="15"/>
                      <a:pt x="3" y="15"/>
                      <a:pt x="2" y="15"/>
                    </a:cubicBezTo>
                    <a:cubicBezTo>
                      <a:pt x="2" y="15"/>
                      <a:pt x="1" y="15"/>
                      <a:pt x="0" y="14"/>
                    </a:cubicBezTo>
                    <a:moveTo>
                      <a:pt x="2" y="0"/>
                    </a:moveTo>
                    <a:cubicBezTo>
                      <a:pt x="1" y="0"/>
                      <a:pt x="1" y="5"/>
                      <a:pt x="0" y="11"/>
                    </a:cubicBezTo>
                    <a:cubicBezTo>
                      <a:pt x="1" y="11"/>
                      <a:pt x="2" y="11"/>
                      <a:pt x="2" y="11"/>
                    </a:cubicBezTo>
                    <a:cubicBezTo>
                      <a:pt x="3" y="11"/>
                      <a:pt x="3" y="11"/>
                      <a:pt x="4" y="11"/>
                    </a:cubicBezTo>
                    <a:cubicBezTo>
                      <a:pt x="4" y="5"/>
                      <a:pt x="3" y="0"/>
                      <a:pt x="2"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2" name="Freeform 10"/>
              <p:cNvSpPr/>
              <p:nvPr/>
            </p:nvSpPr>
            <p:spPr bwMode="auto">
              <a:xfrm>
                <a:off x="3022600" y="2520950"/>
                <a:ext cx="214312" cy="28575"/>
              </a:xfrm>
              <a:custGeom>
                <a:avLst/>
                <a:gdLst>
                  <a:gd name="T0" fmla="*/ 14 w 29"/>
                  <a:gd name="T1" fmla="*/ 0 h 4"/>
                  <a:gd name="T2" fmla="*/ 12 w 29"/>
                  <a:gd name="T3" fmla="*/ 0 h 4"/>
                  <a:gd name="T4" fmla="*/ 0 w 29"/>
                  <a:gd name="T5" fmla="*/ 2 h 4"/>
                  <a:gd name="T6" fmla="*/ 12 w 29"/>
                  <a:gd name="T7" fmla="*/ 3 h 4"/>
                  <a:gd name="T8" fmla="*/ 14 w 29"/>
                  <a:gd name="T9" fmla="*/ 4 h 4"/>
                  <a:gd name="T10" fmla="*/ 16 w 29"/>
                  <a:gd name="T11" fmla="*/ 4 h 4"/>
                  <a:gd name="T12" fmla="*/ 29 w 29"/>
                  <a:gd name="T13" fmla="*/ 2 h 4"/>
                  <a:gd name="T14" fmla="*/ 16 w 29"/>
                  <a:gd name="T15" fmla="*/ 0 h 4"/>
                  <a:gd name="T16" fmla="*/ 14 w 29"/>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4">
                    <a:moveTo>
                      <a:pt x="14" y="0"/>
                    </a:moveTo>
                    <a:cubicBezTo>
                      <a:pt x="14" y="0"/>
                      <a:pt x="13" y="0"/>
                      <a:pt x="12" y="0"/>
                    </a:cubicBezTo>
                    <a:cubicBezTo>
                      <a:pt x="5" y="1"/>
                      <a:pt x="0" y="1"/>
                      <a:pt x="0" y="2"/>
                    </a:cubicBezTo>
                    <a:cubicBezTo>
                      <a:pt x="0" y="3"/>
                      <a:pt x="5" y="3"/>
                      <a:pt x="12" y="3"/>
                    </a:cubicBezTo>
                    <a:cubicBezTo>
                      <a:pt x="13" y="4"/>
                      <a:pt x="14" y="4"/>
                      <a:pt x="14" y="4"/>
                    </a:cubicBezTo>
                    <a:cubicBezTo>
                      <a:pt x="15" y="4"/>
                      <a:pt x="15" y="4"/>
                      <a:pt x="16" y="4"/>
                    </a:cubicBezTo>
                    <a:cubicBezTo>
                      <a:pt x="23" y="3"/>
                      <a:pt x="29" y="3"/>
                      <a:pt x="29" y="2"/>
                    </a:cubicBezTo>
                    <a:cubicBezTo>
                      <a:pt x="29" y="1"/>
                      <a:pt x="23" y="1"/>
                      <a:pt x="16" y="0"/>
                    </a:cubicBezTo>
                    <a:cubicBezTo>
                      <a:pt x="15" y="0"/>
                      <a:pt x="15" y="0"/>
                      <a:pt x="14"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3" name="Freeform 11"/>
              <p:cNvSpPr>
                <a:spLocks noEditPoints="1"/>
              </p:cNvSpPr>
              <p:nvPr/>
            </p:nvSpPr>
            <p:spPr bwMode="auto">
              <a:xfrm>
                <a:off x="3082925" y="2070100"/>
                <a:ext cx="36512" cy="265112"/>
              </a:xfrm>
              <a:custGeom>
                <a:avLst/>
                <a:gdLst>
                  <a:gd name="T0" fmla="*/ 0 w 5"/>
                  <a:gd name="T1" fmla="*/ 20 h 36"/>
                  <a:gd name="T2" fmla="*/ 3 w 5"/>
                  <a:gd name="T3" fmla="*/ 36 h 36"/>
                  <a:gd name="T4" fmla="*/ 5 w 5"/>
                  <a:gd name="T5" fmla="*/ 20 h 36"/>
                  <a:gd name="T6" fmla="*/ 3 w 5"/>
                  <a:gd name="T7" fmla="*/ 20 h 36"/>
                  <a:gd name="T8" fmla="*/ 0 w 5"/>
                  <a:gd name="T9" fmla="*/ 20 h 36"/>
                  <a:gd name="T10" fmla="*/ 3 w 5"/>
                  <a:gd name="T11" fmla="*/ 0 h 36"/>
                  <a:gd name="T12" fmla="*/ 0 w 5"/>
                  <a:gd name="T13" fmla="*/ 16 h 36"/>
                  <a:gd name="T14" fmla="*/ 3 w 5"/>
                  <a:gd name="T15" fmla="*/ 16 h 36"/>
                  <a:gd name="T16" fmla="*/ 5 w 5"/>
                  <a:gd name="T17" fmla="*/ 16 h 36"/>
                  <a:gd name="T18" fmla="*/ 3 w 5"/>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6">
                    <a:moveTo>
                      <a:pt x="0" y="20"/>
                    </a:moveTo>
                    <a:cubicBezTo>
                      <a:pt x="1" y="29"/>
                      <a:pt x="2" y="36"/>
                      <a:pt x="3" y="36"/>
                    </a:cubicBezTo>
                    <a:cubicBezTo>
                      <a:pt x="4" y="36"/>
                      <a:pt x="5" y="29"/>
                      <a:pt x="5" y="20"/>
                    </a:cubicBezTo>
                    <a:cubicBezTo>
                      <a:pt x="4" y="20"/>
                      <a:pt x="3" y="20"/>
                      <a:pt x="3" y="20"/>
                    </a:cubicBezTo>
                    <a:cubicBezTo>
                      <a:pt x="2" y="20"/>
                      <a:pt x="1" y="20"/>
                      <a:pt x="0" y="20"/>
                    </a:cubicBezTo>
                    <a:moveTo>
                      <a:pt x="3" y="0"/>
                    </a:moveTo>
                    <a:cubicBezTo>
                      <a:pt x="2" y="0"/>
                      <a:pt x="1" y="7"/>
                      <a:pt x="0" y="16"/>
                    </a:cubicBezTo>
                    <a:cubicBezTo>
                      <a:pt x="1" y="16"/>
                      <a:pt x="2" y="16"/>
                      <a:pt x="3" y="16"/>
                    </a:cubicBezTo>
                    <a:cubicBezTo>
                      <a:pt x="3" y="16"/>
                      <a:pt x="4" y="16"/>
                      <a:pt x="5" y="16"/>
                    </a:cubicBezTo>
                    <a:cubicBezTo>
                      <a:pt x="5" y="7"/>
                      <a:pt x="4" y="0"/>
                      <a:pt x="3"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4" name="Freeform 12"/>
              <p:cNvSpPr/>
              <p:nvPr/>
            </p:nvSpPr>
            <p:spPr bwMode="auto">
              <a:xfrm>
                <a:off x="2955925" y="2187575"/>
                <a:ext cx="295275" cy="30162"/>
              </a:xfrm>
              <a:custGeom>
                <a:avLst/>
                <a:gdLst>
                  <a:gd name="T0" fmla="*/ 20 w 40"/>
                  <a:gd name="T1" fmla="*/ 0 h 4"/>
                  <a:gd name="T2" fmla="*/ 17 w 40"/>
                  <a:gd name="T3" fmla="*/ 0 h 4"/>
                  <a:gd name="T4" fmla="*/ 0 w 40"/>
                  <a:gd name="T5" fmla="*/ 2 h 4"/>
                  <a:gd name="T6" fmla="*/ 17 w 40"/>
                  <a:gd name="T7" fmla="*/ 4 h 4"/>
                  <a:gd name="T8" fmla="*/ 20 w 40"/>
                  <a:gd name="T9" fmla="*/ 4 h 4"/>
                  <a:gd name="T10" fmla="*/ 22 w 40"/>
                  <a:gd name="T11" fmla="*/ 4 h 4"/>
                  <a:gd name="T12" fmla="*/ 40 w 40"/>
                  <a:gd name="T13" fmla="*/ 2 h 4"/>
                  <a:gd name="T14" fmla="*/ 22 w 40"/>
                  <a:gd name="T15" fmla="*/ 0 h 4"/>
                  <a:gd name="T16" fmla="*/ 20 w 40"/>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
                    <a:moveTo>
                      <a:pt x="20" y="0"/>
                    </a:moveTo>
                    <a:cubicBezTo>
                      <a:pt x="19" y="0"/>
                      <a:pt x="18" y="0"/>
                      <a:pt x="17" y="0"/>
                    </a:cubicBezTo>
                    <a:cubicBezTo>
                      <a:pt x="8" y="0"/>
                      <a:pt x="0" y="1"/>
                      <a:pt x="0" y="2"/>
                    </a:cubicBezTo>
                    <a:cubicBezTo>
                      <a:pt x="0" y="3"/>
                      <a:pt x="8" y="4"/>
                      <a:pt x="17" y="4"/>
                    </a:cubicBezTo>
                    <a:cubicBezTo>
                      <a:pt x="18" y="4"/>
                      <a:pt x="19" y="4"/>
                      <a:pt x="20" y="4"/>
                    </a:cubicBezTo>
                    <a:cubicBezTo>
                      <a:pt x="20" y="4"/>
                      <a:pt x="21" y="4"/>
                      <a:pt x="22" y="4"/>
                    </a:cubicBezTo>
                    <a:cubicBezTo>
                      <a:pt x="32" y="4"/>
                      <a:pt x="40" y="3"/>
                      <a:pt x="40" y="2"/>
                    </a:cubicBezTo>
                    <a:cubicBezTo>
                      <a:pt x="40" y="1"/>
                      <a:pt x="32" y="0"/>
                      <a:pt x="22" y="0"/>
                    </a:cubicBezTo>
                    <a:cubicBezTo>
                      <a:pt x="21" y="0"/>
                      <a:pt x="20" y="0"/>
                      <a:pt x="20"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5" name="Freeform 13"/>
              <p:cNvSpPr>
                <a:spLocks noEditPoints="1"/>
              </p:cNvSpPr>
              <p:nvPr/>
            </p:nvSpPr>
            <p:spPr bwMode="auto">
              <a:xfrm>
                <a:off x="2838450" y="2320925"/>
                <a:ext cx="22225" cy="206375"/>
              </a:xfrm>
              <a:custGeom>
                <a:avLst/>
                <a:gdLst>
                  <a:gd name="T0" fmla="*/ 0 w 3"/>
                  <a:gd name="T1" fmla="*/ 15 h 28"/>
                  <a:gd name="T2" fmla="*/ 2 w 3"/>
                  <a:gd name="T3" fmla="*/ 28 h 28"/>
                  <a:gd name="T4" fmla="*/ 3 w 3"/>
                  <a:gd name="T5" fmla="*/ 15 h 28"/>
                  <a:gd name="T6" fmla="*/ 2 w 3"/>
                  <a:gd name="T7" fmla="*/ 15 h 28"/>
                  <a:gd name="T8" fmla="*/ 0 w 3"/>
                  <a:gd name="T9" fmla="*/ 15 h 28"/>
                  <a:gd name="T10" fmla="*/ 2 w 3"/>
                  <a:gd name="T11" fmla="*/ 0 h 28"/>
                  <a:gd name="T12" fmla="*/ 0 w 3"/>
                  <a:gd name="T13" fmla="*/ 12 h 28"/>
                  <a:gd name="T14" fmla="*/ 2 w 3"/>
                  <a:gd name="T15" fmla="*/ 12 h 28"/>
                  <a:gd name="T16" fmla="*/ 3 w 3"/>
                  <a:gd name="T17" fmla="*/ 12 h 28"/>
                  <a:gd name="T18" fmla="*/ 2 w 3"/>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8">
                    <a:moveTo>
                      <a:pt x="0" y="15"/>
                    </a:moveTo>
                    <a:cubicBezTo>
                      <a:pt x="0" y="22"/>
                      <a:pt x="1" y="28"/>
                      <a:pt x="2" y="28"/>
                    </a:cubicBezTo>
                    <a:cubicBezTo>
                      <a:pt x="3" y="28"/>
                      <a:pt x="3" y="22"/>
                      <a:pt x="3" y="15"/>
                    </a:cubicBezTo>
                    <a:cubicBezTo>
                      <a:pt x="3" y="15"/>
                      <a:pt x="2" y="15"/>
                      <a:pt x="2" y="15"/>
                    </a:cubicBezTo>
                    <a:cubicBezTo>
                      <a:pt x="1" y="15"/>
                      <a:pt x="1" y="15"/>
                      <a:pt x="0" y="15"/>
                    </a:cubicBezTo>
                    <a:moveTo>
                      <a:pt x="2" y="0"/>
                    </a:moveTo>
                    <a:cubicBezTo>
                      <a:pt x="1" y="0"/>
                      <a:pt x="0" y="5"/>
                      <a:pt x="0" y="12"/>
                    </a:cubicBezTo>
                    <a:cubicBezTo>
                      <a:pt x="1" y="12"/>
                      <a:pt x="1" y="12"/>
                      <a:pt x="2" y="12"/>
                    </a:cubicBezTo>
                    <a:cubicBezTo>
                      <a:pt x="2" y="12"/>
                      <a:pt x="3" y="12"/>
                      <a:pt x="3" y="12"/>
                    </a:cubicBezTo>
                    <a:cubicBezTo>
                      <a:pt x="3" y="5"/>
                      <a:pt x="3" y="0"/>
                      <a:pt x="2"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6" name="Freeform 14"/>
              <p:cNvSpPr/>
              <p:nvPr/>
            </p:nvSpPr>
            <p:spPr bwMode="auto">
              <a:xfrm>
                <a:off x="2743200" y="2409825"/>
                <a:ext cx="220662" cy="22225"/>
              </a:xfrm>
              <a:custGeom>
                <a:avLst/>
                <a:gdLst>
                  <a:gd name="T0" fmla="*/ 15 w 30"/>
                  <a:gd name="T1" fmla="*/ 0 h 3"/>
                  <a:gd name="T2" fmla="*/ 13 w 30"/>
                  <a:gd name="T3" fmla="*/ 0 h 3"/>
                  <a:gd name="T4" fmla="*/ 0 w 30"/>
                  <a:gd name="T5" fmla="*/ 2 h 3"/>
                  <a:gd name="T6" fmla="*/ 13 w 30"/>
                  <a:gd name="T7" fmla="*/ 3 h 3"/>
                  <a:gd name="T8" fmla="*/ 15 w 30"/>
                  <a:gd name="T9" fmla="*/ 3 h 3"/>
                  <a:gd name="T10" fmla="*/ 16 w 30"/>
                  <a:gd name="T11" fmla="*/ 3 h 3"/>
                  <a:gd name="T12" fmla="*/ 30 w 30"/>
                  <a:gd name="T13" fmla="*/ 2 h 3"/>
                  <a:gd name="T14" fmla="*/ 16 w 30"/>
                  <a:gd name="T15" fmla="*/ 0 h 3"/>
                  <a:gd name="T16" fmla="*/ 15 w 30"/>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
                    <a:moveTo>
                      <a:pt x="15" y="0"/>
                    </a:moveTo>
                    <a:cubicBezTo>
                      <a:pt x="14" y="0"/>
                      <a:pt x="14" y="0"/>
                      <a:pt x="13" y="0"/>
                    </a:cubicBezTo>
                    <a:cubicBezTo>
                      <a:pt x="6" y="0"/>
                      <a:pt x="0" y="1"/>
                      <a:pt x="0" y="2"/>
                    </a:cubicBezTo>
                    <a:cubicBezTo>
                      <a:pt x="0" y="3"/>
                      <a:pt x="6" y="3"/>
                      <a:pt x="13" y="3"/>
                    </a:cubicBezTo>
                    <a:cubicBezTo>
                      <a:pt x="14" y="3"/>
                      <a:pt x="14" y="3"/>
                      <a:pt x="15" y="3"/>
                    </a:cubicBezTo>
                    <a:cubicBezTo>
                      <a:pt x="15" y="3"/>
                      <a:pt x="16" y="3"/>
                      <a:pt x="16" y="3"/>
                    </a:cubicBezTo>
                    <a:cubicBezTo>
                      <a:pt x="24" y="3"/>
                      <a:pt x="30" y="3"/>
                      <a:pt x="30" y="2"/>
                    </a:cubicBezTo>
                    <a:cubicBezTo>
                      <a:pt x="30" y="1"/>
                      <a:pt x="24" y="0"/>
                      <a:pt x="16" y="0"/>
                    </a:cubicBezTo>
                    <a:cubicBezTo>
                      <a:pt x="16" y="0"/>
                      <a:pt x="15" y="0"/>
                      <a:pt x="15"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7" name="Freeform 15"/>
              <p:cNvSpPr>
                <a:spLocks noEditPoints="1"/>
              </p:cNvSpPr>
              <p:nvPr/>
            </p:nvSpPr>
            <p:spPr bwMode="auto">
              <a:xfrm>
                <a:off x="4654550" y="2913063"/>
                <a:ext cx="14287" cy="125412"/>
              </a:xfrm>
              <a:custGeom>
                <a:avLst/>
                <a:gdLst>
                  <a:gd name="T0" fmla="*/ 0 w 2"/>
                  <a:gd name="T1" fmla="*/ 10 h 17"/>
                  <a:gd name="T2" fmla="*/ 1 w 2"/>
                  <a:gd name="T3" fmla="*/ 17 h 17"/>
                  <a:gd name="T4" fmla="*/ 2 w 2"/>
                  <a:gd name="T5" fmla="*/ 10 h 17"/>
                  <a:gd name="T6" fmla="*/ 1 w 2"/>
                  <a:gd name="T7" fmla="*/ 10 h 17"/>
                  <a:gd name="T8" fmla="*/ 0 w 2"/>
                  <a:gd name="T9" fmla="*/ 10 h 17"/>
                  <a:gd name="T10" fmla="*/ 1 w 2"/>
                  <a:gd name="T11" fmla="*/ 0 h 17"/>
                  <a:gd name="T12" fmla="*/ 0 w 2"/>
                  <a:gd name="T13" fmla="*/ 8 h 17"/>
                  <a:gd name="T14" fmla="*/ 1 w 2"/>
                  <a:gd name="T15" fmla="*/ 8 h 17"/>
                  <a:gd name="T16" fmla="*/ 2 w 2"/>
                  <a:gd name="T17" fmla="*/ 8 h 17"/>
                  <a:gd name="T18" fmla="*/ 1 w 2"/>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7">
                    <a:moveTo>
                      <a:pt x="0" y="10"/>
                    </a:moveTo>
                    <a:cubicBezTo>
                      <a:pt x="0" y="14"/>
                      <a:pt x="0" y="17"/>
                      <a:pt x="1" y="17"/>
                    </a:cubicBezTo>
                    <a:cubicBezTo>
                      <a:pt x="1" y="17"/>
                      <a:pt x="2" y="14"/>
                      <a:pt x="2" y="10"/>
                    </a:cubicBezTo>
                    <a:cubicBezTo>
                      <a:pt x="1" y="10"/>
                      <a:pt x="1" y="10"/>
                      <a:pt x="1" y="10"/>
                    </a:cubicBezTo>
                    <a:cubicBezTo>
                      <a:pt x="0" y="10"/>
                      <a:pt x="0" y="10"/>
                      <a:pt x="0" y="10"/>
                    </a:cubicBezTo>
                    <a:moveTo>
                      <a:pt x="1" y="0"/>
                    </a:moveTo>
                    <a:cubicBezTo>
                      <a:pt x="0" y="0"/>
                      <a:pt x="0" y="4"/>
                      <a:pt x="0" y="8"/>
                    </a:cubicBezTo>
                    <a:cubicBezTo>
                      <a:pt x="0" y="8"/>
                      <a:pt x="0" y="8"/>
                      <a:pt x="1" y="8"/>
                    </a:cubicBezTo>
                    <a:cubicBezTo>
                      <a:pt x="1" y="8"/>
                      <a:pt x="1" y="8"/>
                      <a:pt x="2" y="8"/>
                    </a:cubicBezTo>
                    <a:cubicBezTo>
                      <a:pt x="2" y="4"/>
                      <a:pt x="1" y="0"/>
                      <a:pt x="1"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8" name="Freeform 16"/>
              <p:cNvSpPr/>
              <p:nvPr/>
            </p:nvSpPr>
            <p:spPr bwMode="auto">
              <a:xfrm>
                <a:off x="4587875" y="2971800"/>
                <a:ext cx="139700" cy="14287"/>
              </a:xfrm>
              <a:custGeom>
                <a:avLst/>
                <a:gdLst>
                  <a:gd name="T0" fmla="*/ 10 w 19"/>
                  <a:gd name="T1" fmla="*/ 0 h 2"/>
                  <a:gd name="T2" fmla="*/ 9 w 19"/>
                  <a:gd name="T3" fmla="*/ 0 h 2"/>
                  <a:gd name="T4" fmla="*/ 0 w 19"/>
                  <a:gd name="T5" fmla="*/ 1 h 2"/>
                  <a:gd name="T6" fmla="*/ 9 w 19"/>
                  <a:gd name="T7" fmla="*/ 2 h 2"/>
                  <a:gd name="T8" fmla="*/ 10 w 19"/>
                  <a:gd name="T9" fmla="*/ 2 h 2"/>
                  <a:gd name="T10" fmla="*/ 11 w 19"/>
                  <a:gd name="T11" fmla="*/ 2 h 2"/>
                  <a:gd name="T12" fmla="*/ 19 w 19"/>
                  <a:gd name="T13" fmla="*/ 1 h 2"/>
                  <a:gd name="T14" fmla="*/ 11 w 19"/>
                  <a:gd name="T15" fmla="*/ 0 h 2"/>
                  <a:gd name="T16" fmla="*/ 10 w 1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
                    <a:moveTo>
                      <a:pt x="10" y="0"/>
                    </a:moveTo>
                    <a:cubicBezTo>
                      <a:pt x="9" y="0"/>
                      <a:pt x="9" y="0"/>
                      <a:pt x="9" y="0"/>
                    </a:cubicBezTo>
                    <a:cubicBezTo>
                      <a:pt x="4" y="0"/>
                      <a:pt x="0" y="0"/>
                      <a:pt x="0" y="1"/>
                    </a:cubicBezTo>
                    <a:cubicBezTo>
                      <a:pt x="0" y="1"/>
                      <a:pt x="4" y="2"/>
                      <a:pt x="9" y="2"/>
                    </a:cubicBezTo>
                    <a:cubicBezTo>
                      <a:pt x="9" y="2"/>
                      <a:pt x="9" y="2"/>
                      <a:pt x="10" y="2"/>
                    </a:cubicBezTo>
                    <a:cubicBezTo>
                      <a:pt x="10" y="2"/>
                      <a:pt x="10" y="2"/>
                      <a:pt x="11" y="2"/>
                    </a:cubicBezTo>
                    <a:cubicBezTo>
                      <a:pt x="15" y="2"/>
                      <a:pt x="19" y="1"/>
                      <a:pt x="19" y="1"/>
                    </a:cubicBezTo>
                    <a:cubicBezTo>
                      <a:pt x="19" y="0"/>
                      <a:pt x="15" y="0"/>
                      <a:pt x="11" y="0"/>
                    </a:cubicBezTo>
                    <a:cubicBezTo>
                      <a:pt x="10" y="0"/>
                      <a:pt x="10" y="0"/>
                      <a:pt x="10"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9" name="Freeform 17"/>
              <p:cNvSpPr>
                <a:spLocks noEditPoints="1"/>
              </p:cNvSpPr>
              <p:nvPr/>
            </p:nvSpPr>
            <p:spPr bwMode="auto">
              <a:xfrm>
                <a:off x="4462463" y="4162425"/>
                <a:ext cx="22225" cy="125412"/>
              </a:xfrm>
              <a:custGeom>
                <a:avLst/>
                <a:gdLst>
                  <a:gd name="T0" fmla="*/ 0 w 3"/>
                  <a:gd name="T1" fmla="*/ 10 h 17"/>
                  <a:gd name="T2" fmla="*/ 1 w 3"/>
                  <a:gd name="T3" fmla="*/ 17 h 17"/>
                  <a:gd name="T4" fmla="*/ 3 w 3"/>
                  <a:gd name="T5" fmla="*/ 10 h 17"/>
                  <a:gd name="T6" fmla="*/ 1 w 3"/>
                  <a:gd name="T7" fmla="*/ 10 h 17"/>
                  <a:gd name="T8" fmla="*/ 0 w 3"/>
                  <a:gd name="T9" fmla="*/ 10 h 17"/>
                  <a:gd name="T10" fmla="*/ 1 w 3"/>
                  <a:gd name="T11" fmla="*/ 0 h 17"/>
                  <a:gd name="T12" fmla="*/ 0 w 3"/>
                  <a:gd name="T13" fmla="*/ 8 h 17"/>
                  <a:gd name="T14" fmla="*/ 1 w 3"/>
                  <a:gd name="T15" fmla="*/ 8 h 17"/>
                  <a:gd name="T16" fmla="*/ 3 w 3"/>
                  <a:gd name="T17" fmla="*/ 8 h 17"/>
                  <a:gd name="T18" fmla="*/ 1 w 3"/>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7">
                    <a:moveTo>
                      <a:pt x="0" y="10"/>
                    </a:moveTo>
                    <a:cubicBezTo>
                      <a:pt x="0" y="14"/>
                      <a:pt x="1" y="17"/>
                      <a:pt x="1" y="17"/>
                    </a:cubicBezTo>
                    <a:cubicBezTo>
                      <a:pt x="2" y="17"/>
                      <a:pt x="2" y="14"/>
                      <a:pt x="3" y="10"/>
                    </a:cubicBezTo>
                    <a:cubicBezTo>
                      <a:pt x="2" y="10"/>
                      <a:pt x="2" y="10"/>
                      <a:pt x="1" y="10"/>
                    </a:cubicBezTo>
                    <a:cubicBezTo>
                      <a:pt x="1" y="10"/>
                      <a:pt x="1" y="10"/>
                      <a:pt x="0" y="10"/>
                    </a:cubicBezTo>
                    <a:moveTo>
                      <a:pt x="1" y="0"/>
                    </a:moveTo>
                    <a:cubicBezTo>
                      <a:pt x="1" y="0"/>
                      <a:pt x="0" y="3"/>
                      <a:pt x="0" y="8"/>
                    </a:cubicBezTo>
                    <a:cubicBezTo>
                      <a:pt x="1" y="8"/>
                      <a:pt x="1" y="8"/>
                      <a:pt x="1" y="8"/>
                    </a:cubicBezTo>
                    <a:cubicBezTo>
                      <a:pt x="2" y="8"/>
                      <a:pt x="2" y="8"/>
                      <a:pt x="3" y="8"/>
                    </a:cubicBezTo>
                    <a:cubicBezTo>
                      <a:pt x="2" y="3"/>
                      <a:pt x="2" y="0"/>
                      <a:pt x="1"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0" name="Freeform 18"/>
              <p:cNvSpPr/>
              <p:nvPr/>
            </p:nvSpPr>
            <p:spPr bwMode="auto">
              <a:xfrm>
                <a:off x="4403725" y="4221163"/>
                <a:ext cx="139700" cy="15875"/>
              </a:xfrm>
              <a:custGeom>
                <a:avLst/>
                <a:gdLst>
                  <a:gd name="T0" fmla="*/ 9 w 19"/>
                  <a:gd name="T1" fmla="*/ 0 h 2"/>
                  <a:gd name="T2" fmla="*/ 8 w 19"/>
                  <a:gd name="T3" fmla="*/ 0 h 2"/>
                  <a:gd name="T4" fmla="*/ 0 w 19"/>
                  <a:gd name="T5" fmla="*/ 1 h 2"/>
                  <a:gd name="T6" fmla="*/ 8 w 19"/>
                  <a:gd name="T7" fmla="*/ 2 h 2"/>
                  <a:gd name="T8" fmla="*/ 9 w 19"/>
                  <a:gd name="T9" fmla="*/ 2 h 2"/>
                  <a:gd name="T10" fmla="*/ 11 w 19"/>
                  <a:gd name="T11" fmla="*/ 2 h 2"/>
                  <a:gd name="T12" fmla="*/ 19 w 19"/>
                  <a:gd name="T13" fmla="*/ 1 h 2"/>
                  <a:gd name="T14" fmla="*/ 11 w 19"/>
                  <a:gd name="T15" fmla="*/ 0 h 2"/>
                  <a:gd name="T16" fmla="*/ 9 w 1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
                    <a:moveTo>
                      <a:pt x="9" y="0"/>
                    </a:moveTo>
                    <a:cubicBezTo>
                      <a:pt x="9" y="0"/>
                      <a:pt x="9" y="0"/>
                      <a:pt x="8" y="0"/>
                    </a:cubicBezTo>
                    <a:cubicBezTo>
                      <a:pt x="4" y="0"/>
                      <a:pt x="0" y="0"/>
                      <a:pt x="0" y="1"/>
                    </a:cubicBezTo>
                    <a:cubicBezTo>
                      <a:pt x="0" y="1"/>
                      <a:pt x="4" y="2"/>
                      <a:pt x="8" y="2"/>
                    </a:cubicBezTo>
                    <a:cubicBezTo>
                      <a:pt x="9" y="2"/>
                      <a:pt x="9" y="2"/>
                      <a:pt x="9" y="2"/>
                    </a:cubicBezTo>
                    <a:cubicBezTo>
                      <a:pt x="10" y="2"/>
                      <a:pt x="10" y="2"/>
                      <a:pt x="11" y="2"/>
                    </a:cubicBezTo>
                    <a:cubicBezTo>
                      <a:pt x="15" y="2"/>
                      <a:pt x="19" y="1"/>
                      <a:pt x="19" y="1"/>
                    </a:cubicBezTo>
                    <a:cubicBezTo>
                      <a:pt x="19" y="0"/>
                      <a:pt x="15" y="0"/>
                      <a:pt x="11" y="0"/>
                    </a:cubicBezTo>
                    <a:cubicBezTo>
                      <a:pt x="10" y="0"/>
                      <a:pt x="10" y="0"/>
                      <a:pt x="9"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1" name="Freeform 19"/>
              <p:cNvSpPr>
                <a:spLocks noEditPoints="1"/>
              </p:cNvSpPr>
              <p:nvPr/>
            </p:nvSpPr>
            <p:spPr bwMode="auto">
              <a:xfrm>
                <a:off x="4727575" y="4087813"/>
                <a:ext cx="22225" cy="155575"/>
              </a:xfrm>
              <a:custGeom>
                <a:avLst/>
                <a:gdLst>
                  <a:gd name="T0" fmla="*/ 0 w 3"/>
                  <a:gd name="T1" fmla="*/ 12 h 21"/>
                  <a:gd name="T2" fmla="*/ 1 w 3"/>
                  <a:gd name="T3" fmla="*/ 21 h 21"/>
                  <a:gd name="T4" fmla="*/ 3 w 3"/>
                  <a:gd name="T5" fmla="*/ 12 h 21"/>
                  <a:gd name="T6" fmla="*/ 1 w 3"/>
                  <a:gd name="T7" fmla="*/ 12 h 21"/>
                  <a:gd name="T8" fmla="*/ 0 w 3"/>
                  <a:gd name="T9" fmla="*/ 12 h 21"/>
                  <a:gd name="T10" fmla="*/ 1 w 3"/>
                  <a:gd name="T11" fmla="*/ 0 h 21"/>
                  <a:gd name="T12" fmla="*/ 0 w 3"/>
                  <a:gd name="T13" fmla="*/ 9 h 21"/>
                  <a:gd name="T14" fmla="*/ 1 w 3"/>
                  <a:gd name="T15" fmla="*/ 9 h 21"/>
                  <a:gd name="T16" fmla="*/ 3 w 3"/>
                  <a:gd name="T17" fmla="*/ 9 h 21"/>
                  <a:gd name="T18" fmla="*/ 1 w 3"/>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1">
                    <a:moveTo>
                      <a:pt x="0" y="12"/>
                    </a:moveTo>
                    <a:cubicBezTo>
                      <a:pt x="0" y="17"/>
                      <a:pt x="1" y="21"/>
                      <a:pt x="1" y="21"/>
                    </a:cubicBezTo>
                    <a:cubicBezTo>
                      <a:pt x="2" y="21"/>
                      <a:pt x="3" y="17"/>
                      <a:pt x="3" y="12"/>
                    </a:cubicBezTo>
                    <a:cubicBezTo>
                      <a:pt x="2" y="12"/>
                      <a:pt x="2" y="12"/>
                      <a:pt x="1" y="12"/>
                    </a:cubicBezTo>
                    <a:cubicBezTo>
                      <a:pt x="1" y="12"/>
                      <a:pt x="0" y="12"/>
                      <a:pt x="0" y="12"/>
                    </a:cubicBezTo>
                    <a:moveTo>
                      <a:pt x="1" y="0"/>
                    </a:moveTo>
                    <a:cubicBezTo>
                      <a:pt x="1" y="0"/>
                      <a:pt x="0" y="4"/>
                      <a:pt x="0" y="9"/>
                    </a:cubicBezTo>
                    <a:cubicBezTo>
                      <a:pt x="0" y="9"/>
                      <a:pt x="1" y="9"/>
                      <a:pt x="1" y="9"/>
                    </a:cubicBezTo>
                    <a:cubicBezTo>
                      <a:pt x="2" y="9"/>
                      <a:pt x="2" y="9"/>
                      <a:pt x="3" y="9"/>
                    </a:cubicBezTo>
                    <a:cubicBezTo>
                      <a:pt x="3" y="4"/>
                      <a:pt x="2" y="0"/>
                      <a:pt x="1"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2" name="Freeform 20"/>
              <p:cNvSpPr/>
              <p:nvPr/>
            </p:nvSpPr>
            <p:spPr bwMode="auto">
              <a:xfrm>
                <a:off x="4654550" y="4154488"/>
                <a:ext cx="169862" cy="22225"/>
              </a:xfrm>
              <a:custGeom>
                <a:avLst/>
                <a:gdLst>
                  <a:gd name="T0" fmla="*/ 11 w 23"/>
                  <a:gd name="T1" fmla="*/ 0 h 3"/>
                  <a:gd name="T2" fmla="*/ 10 w 23"/>
                  <a:gd name="T3" fmla="*/ 0 h 3"/>
                  <a:gd name="T4" fmla="*/ 0 w 23"/>
                  <a:gd name="T5" fmla="*/ 2 h 3"/>
                  <a:gd name="T6" fmla="*/ 10 w 23"/>
                  <a:gd name="T7" fmla="*/ 3 h 3"/>
                  <a:gd name="T8" fmla="*/ 11 w 23"/>
                  <a:gd name="T9" fmla="*/ 3 h 3"/>
                  <a:gd name="T10" fmla="*/ 13 w 23"/>
                  <a:gd name="T11" fmla="*/ 3 h 3"/>
                  <a:gd name="T12" fmla="*/ 23 w 23"/>
                  <a:gd name="T13" fmla="*/ 2 h 3"/>
                  <a:gd name="T14" fmla="*/ 13 w 23"/>
                  <a:gd name="T15" fmla="*/ 0 h 3"/>
                  <a:gd name="T16" fmla="*/ 11 w 2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
                    <a:moveTo>
                      <a:pt x="11" y="0"/>
                    </a:moveTo>
                    <a:cubicBezTo>
                      <a:pt x="11" y="0"/>
                      <a:pt x="10" y="0"/>
                      <a:pt x="10" y="0"/>
                    </a:cubicBezTo>
                    <a:cubicBezTo>
                      <a:pt x="4" y="0"/>
                      <a:pt x="0" y="1"/>
                      <a:pt x="0" y="2"/>
                    </a:cubicBezTo>
                    <a:cubicBezTo>
                      <a:pt x="0" y="2"/>
                      <a:pt x="4" y="3"/>
                      <a:pt x="10" y="3"/>
                    </a:cubicBezTo>
                    <a:cubicBezTo>
                      <a:pt x="10" y="3"/>
                      <a:pt x="11" y="3"/>
                      <a:pt x="11" y="3"/>
                    </a:cubicBezTo>
                    <a:cubicBezTo>
                      <a:pt x="12" y="3"/>
                      <a:pt x="12" y="3"/>
                      <a:pt x="13" y="3"/>
                    </a:cubicBezTo>
                    <a:cubicBezTo>
                      <a:pt x="18" y="3"/>
                      <a:pt x="23" y="2"/>
                      <a:pt x="23" y="2"/>
                    </a:cubicBezTo>
                    <a:cubicBezTo>
                      <a:pt x="23" y="1"/>
                      <a:pt x="18" y="0"/>
                      <a:pt x="13" y="0"/>
                    </a:cubicBezTo>
                    <a:cubicBezTo>
                      <a:pt x="12" y="0"/>
                      <a:pt x="12" y="0"/>
                      <a:pt x="11"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3" name="Freeform 21"/>
              <p:cNvSpPr>
                <a:spLocks noEditPoints="1"/>
              </p:cNvSpPr>
              <p:nvPr/>
            </p:nvSpPr>
            <p:spPr bwMode="auto">
              <a:xfrm>
                <a:off x="4595813" y="4325938"/>
                <a:ext cx="22225" cy="198437"/>
              </a:xfrm>
              <a:custGeom>
                <a:avLst/>
                <a:gdLst>
                  <a:gd name="T0" fmla="*/ 0 w 3"/>
                  <a:gd name="T1" fmla="*/ 15 h 27"/>
                  <a:gd name="T2" fmla="*/ 2 w 3"/>
                  <a:gd name="T3" fmla="*/ 27 h 27"/>
                  <a:gd name="T4" fmla="*/ 3 w 3"/>
                  <a:gd name="T5" fmla="*/ 15 h 27"/>
                  <a:gd name="T6" fmla="*/ 2 w 3"/>
                  <a:gd name="T7" fmla="*/ 15 h 27"/>
                  <a:gd name="T8" fmla="*/ 0 w 3"/>
                  <a:gd name="T9" fmla="*/ 15 h 27"/>
                  <a:gd name="T10" fmla="*/ 2 w 3"/>
                  <a:gd name="T11" fmla="*/ 0 h 27"/>
                  <a:gd name="T12" fmla="*/ 0 w 3"/>
                  <a:gd name="T13" fmla="*/ 12 h 27"/>
                  <a:gd name="T14" fmla="*/ 2 w 3"/>
                  <a:gd name="T15" fmla="*/ 12 h 27"/>
                  <a:gd name="T16" fmla="*/ 3 w 3"/>
                  <a:gd name="T17" fmla="*/ 12 h 27"/>
                  <a:gd name="T18" fmla="*/ 2 w 3"/>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7">
                    <a:moveTo>
                      <a:pt x="0" y="15"/>
                    </a:moveTo>
                    <a:cubicBezTo>
                      <a:pt x="0" y="22"/>
                      <a:pt x="1" y="27"/>
                      <a:pt x="2" y="27"/>
                    </a:cubicBezTo>
                    <a:cubicBezTo>
                      <a:pt x="3" y="27"/>
                      <a:pt x="3" y="22"/>
                      <a:pt x="3" y="15"/>
                    </a:cubicBezTo>
                    <a:cubicBezTo>
                      <a:pt x="3" y="15"/>
                      <a:pt x="2" y="15"/>
                      <a:pt x="2" y="15"/>
                    </a:cubicBezTo>
                    <a:cubicBezTo>
                      <a:pt x="1" y="15"/>
                      <a:pt x="1" y="15"/>
                      <a:pt x="0" y="15"/>
                    </a:cubicBezTo>
                    <a:moveTo>
                      <a:pt x="2" y="0"/>
                    </a:moveTo>
                    <a:cubicBezTo>
                      <a:pt x="1" y="0"/>
                      <a:pt x="0" y="5"/>
                      <a:pt x="0" y="12"/>
                    </a:cubicBezTo>
                    <a:cubicBezTo>
                      <a:pt x="1" y="12"/>
                      <a:pt x="1" y="12"/>
                      <a:pt x="2" y="12"/>
                    </a:cubicBezTo>
                    <a:cubicBezTo>
                      <a:pt x="2" y="12"/>
                      <a:pt x="3" y="12"/>
                      <a:pt x="3" y="12"/>
                    </a:cubicBezTo>
                    <a:cubicBezTo>
                      <a:pt x="3" y="5"/>
                      <a:pt x="3" y="0"/>
                      <a:pt x="2"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4" name="Freeform 22"/>
              <p:cNvSpPr/>
              <p:nvPr/>
            </p:nvSpPr>
            <p:spPr bwMode="auto">
              <a:xfrm>
                <a:off x="4506913" y="4413250"/>
                <a:ext cx="206375" cy="22225"/>
              </a:xfrm>
              <a:custGeom>
                <a:avLst/>
                <a:gdLst>
                  <a:gd name="T0" fmla="*/ 14 w 28"/>
                  <a:gd name="T1" fmla="*/ 0 h 3"/>
                  <a:gd name="T2" fmla="*/ 12 w 28"/>
                  <a:gd name="T3" fmla="*/ 0 h 3"/>
                  <a:gd name="T4" fmla="*/ 0 w 28"/>
                  <a:gd name="T5" fmla="*/ 2 h 3"/>
                  <a:gd name="T6" fmla="*/ 12 w 28"/>
                  <a:gd name="T7" fmla="*/ 3 h 3"/>
                  <a:gd name="T8" fmla="*/ 14 w 28"/>
                  <a:gd name="T9" fmla="*/ 3 h 3"/>
                  <a:gd name="T10" fmla="*/ 15 w 28"/>
                  <a:gd name="T11" fmla="*/ 3 h 3"/>
                  <a:gd name="T12" fmla="*/ 28 w 28"/>
                  <a:gd name="T13" fmla="*/ 2 h 3"/>
                  <a:gd name="T14" fmla="*/ 15 w 28"/>
                  <a:gd name="T15" fmla="*/ 0 h 3"/>
                  <a:gd name="T16" fmla="*/ 14 w 2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
                    <a:moveTo>
                      <a:pt x="14" y="0"/>
                    </a:moveTo>
                    <a:cubicBezTo>
                      <a:pt x="13" y="0"/>
                      <a:pt x="13" y="0"/>
                      <a:pt x="12" y="0"/>
                    </a:cubicBezTo>
                    <a:cubicBezTo>
                      <a:pt x="5" y="0"/>
                      <a:pt x="0" y="1"/>
                      <a:pt x="0" y="2"/>
                    </a:cubicBezTo>
                    <a:cubicBezTo>
                      <a:pt x="0" y="2"/>
                      <a:pt x="5" y="3"/>
                      <a:pt x="12" y="3"/>
                    </a:cubicBezTo>
                    <a:cubicBezTo>
                      <a:pt x="13" y="3"/>
                      <a:pt x="13" y="3"/>
                      <a:pt x="14" y="3"/>
                    </a:cubicBezTo>
                    <a:cubicBezTo>
                      <a:pt x="14" y="3"/>
                      <a:pt x="15" y="3"/>
                      <a:pt x="15" y="3"/>
                    </a:cubicBezTo>
                    <a:cubicBezTo>
                      <a:pt x="22" y="3"/>
                      <a:pt x="28" y="2"/>
                      <a:pt x="28" y="2"/>
                    </a:cubicBezTo>
                    <a:cubicBezTo>
                      <a:pt x="28" y="1"/>
                      <a:pt x="22" y="0"/>
                      <a:pt x="15" y="0"/>
                    </a:cubicBezTo>
                    <a:cubicBezTo>
                      <a:pt x="15" y="0"/>
                      <a:pt x="14" y="0"/>
                      <a:pt x="14"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5" name="Freeform 23"/>
              <p:cNvSpPr>
                <a:spLocks noEditPoints="1"/>
              </p:cNvSpPr>
              <p:nvPr/>
            </p:nvSpPr>
            <p:spPr bwMode="auto">
              <a:xfrm>
                <a:off x="4587875" y="2654300"/>
                <a:ext cx="22225" cy="177800"/>
              </a:xfrm>
              <a:custGeom>
                <a:avLst/>
                <a:gdLst>
                  <a:gd name="T0" fmla="*/ 0 w 3"/>
                  <a:gd name="T1" fmla="*/ 13 h 24"/>
                  <a:gd name="T2" fmla="*/ 2 w 3"/>
                  <a:gd name="T3" fmla="*/ 24 h 24"/>
                  <a:gd name="T4" fmla="*/ 3 w 3"/>
                  <a:gd name="T5" fmla="*/ 13 h 24"/>
                  <a:gd name="T6" fmla="*/ 2 w 3"/>
                  <a:gd name="T7" fmla="*/ 14 h 24"/>
                  <a:gd name="T8" fmla="*/ 0 w 3"/>
                  <a:gd name="T9" fmla="*/ 13 h 24"/>
                  <a:gd name="T10" fmla="*/ 2 w 3"/>
                  <a:gd name="T11" fmla="*/ 0 h 24"/>
                  <a:gd name="T12" fmla="*/ 0 w 3"/>
                  <a:gd name="T13" fmla="*/ 11 h 24"/>
                  <a:gd name="T14" fmla="*/ 2 w 3"/>
                  <a:gd name="T15" fmla="*/ 11 h 24"/>
                  <a:gd name="T16" fmla="*/ 3 w 3"/>
                  <a:gd name="T17" fmla="*/ 11 h 24"/>
                  <a:gd name="T18" fmla="*/ 2 w 3"/>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4">
                    <a:moveTo>
                      <a:pt x="0" y="13"/>
                    </a:moveTo>
                    <a:cubicBezTo>
                      <a:pt x="0" y="19"/>
                      <a:pt x="1" y="24"/>
                      <a:pt x="2" y="24"/>
                    </a:cubicBezTo>
                    <a:cubicBezTo>
                      <a:pt x="3" y="24"/>
                      <a:pt x="3" y="19"/>
                      <a:pt x="3" y="13"/>
                    </a:cubicBezTo>
                    <a:cubicBezTo>
                      <a:pt x="3" y="13"/>
                      <a:pt x="2" y="14"/>
                      <a:pt x="2" y="14"/>
                    </a:cubicBezTo>
                    <a:cubicBezTo>
                      <a:pt x="1" y="14"/>
                      <a:pt x="1" y="13"/>
                      <a:pt x="0" y="13"/>
                    </a:cubicBezTo>
                    <a:moveTo>
                      <a:pt x="2" y="0"/>
                    </a:moveTo>
                    <a:cubicBezTo>
                      <a:pt x="1" y="0"/>
                      <a:pt x="0" y="5"/>
                      <a:pt x="0" y="11"/>
                    </a:cubicBezTo>
                    <a:cubicBezTo>
                      <a:pt x="1" y="11"/>
                      <a:pt x="1" y="11"/>
                      <a:pt x="2" y="11"/>
                    </a:cubicBezTo>
                    <a:cubicBezTo>
                      <a:pt x="2" y="11"/>
                      <a:pt x="3" y="11"/>
                      <a:pt x="3" y="11"/>
                    </a:cubicBezTo>
                    <a:cubicBezTo>
                      <a:pt x="3" y="5"/>
                      <a:pt x="3" y="0"/>
                      <a:pt x="2"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6" name="Freeform 24"/>
              <p:cNvSpPr/>
              <p:nvPr/>
            </p:nvSpPr>
            <p:spPr bwMode="auto">
              <a:xfrm>
                <a:off x="4506913" y="2735263"/>
                <a:ext cx="192087" cy="22225"/>
              </a:xfrm>
              <a:custGeom>
                <a:avLst/>
                <a:gdLst>
                  <a:gd name="T0" fmla="*/ 13 w 26"/>
                  <a:gd name="T1" fmla="*/ 0 h 3"/>
                  <a:gd name="T2" fmla="*/ 11 w 26"/>
                  <a:gd name="T3" fmla="*/ 0 h 3"/>
                  <a:gd name="T4" fmla="*/ 0 w 26"/>
                  <a:gd name="T5" fmla="*/ 1 h 3"/>
                  <a:gd name="T6" fmla="*/ 11 w 26"/>
                  <a:gd name="T7" fmla="*/ 2 h 3"/>
                  <a:gd name="T8" fmla="*/ 13 w 26"/>
                  <a:gd name="T9" fmla="*/ 3 h 3"/>
                  <a:gd name="T10" fmla="*/ 14 w 26"/>
                  <a:gd name="T11" fmla="*/ 2 h 3"/>
                  <a:gd name="T12" fmla="*/ 26 w 26"/>
                  <a:gd name="T13" fmla="*/ 1 h 3"/>
                  <a:gd name="T14" fmla="*/ 14 w 26"/>
                  <a:gd name="T15" fmla="*/ 0 h 3"/>
                  <a:gd name="T16" fmla="*/ 13 w 2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3">
                    <a:moveTo>
                      <a:pt x="13" y="0"/>
                    </a:moveTo>
                    <a:cubicBezTo>
                      <a:pt x="12" y="0"/>
                      <a:pt x="12" y="0"/>
                      <a:pt x="11" y="0"/>
                    </a:cubicBezTo>
                    <a:cubicBezTo>
                      <a:pt x="5" y="0"/>
                      <a:pt x="0" y="0"/>
                      <a:pt x="0" y="1"/>
                    </a:cubicBezTo>
                    <a:cubicBezTo>
                      <a:pt x="0" y="2"/>
                      <a:pt x="5" y="2"/>
                      <a:pt x="11" y="2"/>
                    </a:cubicBezTo>
                    <a:cubicBezTo>
                      <a:pt x="12" y="2"/>
                      <a:pt x="12" y="3"/>
                      <a:pt x="13" y="3"/>
                    </a:cubicBezTo>
                    <a:cubicBezTo>
                      <a:pt x="13" y="3"/>
                      <a:pt x="14" y="2"/>
                      <a:pt x="14" y="2"/>
                    </a:cubicBezTo>
                    <a:cubicBezTo>
                      <a:pt x="21" y="2"/>
                      <a:pt x="26" y="2"/>
                      <a:pt x="26" y="1"/>
                    </a:cubicBezTo>
                    <a:cubicBezTo>
                      <a:pt x="26" y="0"/>
                      <a:pt x="21" y="0"/>
                      <a:pt x="14" y="0"/>
                    </a:cubicBezTo>
                    <a:cubicBezTo>
                      <a:pt x="14" y="0"/>
                      <a:pt x="13" y="0"/>
                      <a:pt x="13"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7" name="Freeform 25"/>
              <p:cNvSpPr>
                <a:spLocks noEditPoints="1"/>
              </p:cNvSpPr>
              <p:nvPr/>
            </p:nvSpPr>
            <p:spPr bwMode="auto">
              <a:xfrm>
                <a:off x="4891088" y="2705100"/>
                <a:ext cx="22225" cy="177800"/>
              </a:xfrm>
              <a:custGeom>
                <a:avLst/>
                <a:gdLst>
                  <a:gd name="T0" fmla="*/ 0 w 3"/>
                  <a:gd name="T1" fmla="*/ 13 h 24"/>
                  <a:gd name="T2" fmla="*/ 1 w 3"/>
                  <a:gd name="T3" fmla="*/ 24 h 24"/>
                  <a:gd name="T4" fmla="*/ 3 w 3"/>
                  <a:gd name="T5" fmla="*/ 13 h 24"/>
                  <a:gd name="T6" fmla="*/ 1 w 3"/>
                  <a:gd name="T7" fmla="*/ 13 h 24"/>
                  <a:gd name="T8" fmla="*/ 0 w 3"/>
                  <a:gd name="T9" fmla="*/ 13 h 24"/>
                  <a:gd name="T10" fmla="*/ 1 w 3"/>
                  <a:gd name="T11" fmla="*/ 0 h 24"/>
                  <a:gd name="T12" fmla="*/ 0 w 3"/>
                  <a:gd name="T13" fmla="*/ 11 h 24"/>
                  <a:gd name="T14" fmla="*/ 1 w 3"/>
                  <a:gd name="T15" fmla="*/ 11 h 24"/>
                  <a:gd name="T16" fmla="*/ 3 w 3"/>
                  <a:gd name="T17" fmla="*/ 11 h 24"/>
                  <a:gd name="T18" fmla="*/ 1 w 3"/>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4">
                    <a:moveTo>
                      <a:pt x="0" y="13"/>
                    </a:moveTo>
                    <a:cubicBezTo>
                      <a:pt x="0" y="19"/>
                      <a:pt x="0" y="24"/>
                      <a:pt x="1" y="24"/>
                    </a:cubicBezTo>
                    <a:cubicBezTo>
                      <a:pt x="2" y="24"/>
                      <a:pt x="2" y="19"/>
                      <a:pt x="3" y="13"/>
                    </a:cubicBezTo>
                    <a:cubicBezTo>
                      <a:pt x="2" y="13"/>
                      <a:pt x="2" y="13"/>
                      <a:pt x="1" y="13"/>
                    </a:cubicBezTo>
                    <a:cubicBezTo>
                      <a:pt x="1" y="13"/>
                      <a:pt x="0" y="13"/>
                      <a:pt x="0" y="13"/>
                    </a:cubicBezTo>
                    <a:moveTo>
                      <a:pt x="1" y="0"/>
                    </a:moveTo>
                    <a:cubicBezTo>
                      <a:pt x="0" y="0"/>
                      <a:pt x="0" y="5"/>
                      <a:pt x="0" y="11"/>
                    </a:cubicBezTo>
                    <a:cubicBezTo>
                      <a:pt x="0" y="11"/>
                      <a:pt x="1" y="11"/>
                      <a:pt x="1" y="11"/>
                    </a:cubicBezTo>
                    <a:cubicBezTo>
                      <a:pt x="2" y="11"/>
                      <a:pt x="2" y="11"/>
                      <a:pt x="3" y="11"/>
                    </a:cubicBezTo>
                    <a:cubicBezTo>
                      <a:pt x="2" y="5"/>
                      <a:pt x="2" y="0"/>
                      <a:pt x="1"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8" name="Freeform 26"/>
              <p:cNvSpPr/>
              <p:nvPr/>
            </p:nvSpPr>
            <p:spPr bwMode="auto">
              <a:xfrm>
                <a:off x="4802188" y="2787650"/>
                <a:ext cx="192087" cy="14287"/>
              </a:xfrm>
              <a:custGeom>
                <a:avLst/>
                <a:gdLst>
                  <a:gd name="T0" fmla="*/ 13 w 26"/>
                  <a:gd name="T1" fmla="*/ 0 h 2"/>
                  <a:gd name="T2" fmla="*/ 12 w 26"/>
                  <a:gd name="T3" fmla="*/ 0 h 2"/>
                  <a:gd name="T4" fmla="*/ 0 w 26"/>
                  <a:gd name="T5" fmla="*/ 1 h 2"/>
                  <a:gd name="T6" fmla="*/ 12 w 26"/>
                  <a:gd name="T7" fmla="*/ 2 h 2"/>
                  <a:gd name="T8" fmla="*/ 13 w 26"/>
                  <a:gd name="T9" fmla="*/ 2 h 2"/>
                  <a:gd name="T10" fmla="*/ 15 w 26"/>
                  <a:gd name="T11" fmla="*/ 2 h 2"/>
                  <a:gd name="T12" fmla="*/ 26 w 26"/>
                  <a:gd name="T13" fmla="*/ 1 h 2"/>
                  <a:gd name="T14" fmla="*/ 15 w 26"/>
                  <a:gd name="T15" fmla="*/ 0 h 2"/>
                  <a:gd name="T16" fmla="*/ 13 w 26"/>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
                    <a:moveTo>
                      <a:pt x="13" y="0"/>
                    </a:moveTo>
                    <a:cubicBezTo>
                      <a:pt x="13" y="0"/>
                      <a:pt x="12" y="0"/>
                      <a:pt x="12" y="0"/>
                    </a:cubicBezTo>
                    <a:cubicBezTo>
                      <a:pt x="5" y="0"/>
                      <a:pt x="0" y="0"/>
                      <a:pt x="0" y="1"/>
                    </a:cubicBezTo>
                    <a:cubicBezTo>
                      <a:pt x="0" y="2"/>
                      <a:pt x="5" y="2"/>
                      <a:pt x="12" y="2"/>
                    </a:cubicBezTo>
                    <a:cubicBezTo>
                      <a:pt x="12" y="2"/>
                      <a:pt x="13" y="2"/>
                      <a:pt x="13" y="2"/>
                    </a:cubicBezTo>
                    <a:cubicBezTo>
                      <a:pt x="14" y="2"/>
                      <a:pt x="14" y="2"/>
                      <a:pt x="15" y="2"/>
                    </a:cubicBezTo>
                    <a:cubicBezTo>
                      <a:pt x="21" y="2"/>
                      <a:pt x="26" y="2"/>
                      <a:pt x="26" y="1"/>
                    </a:cubicBezTo>
                    <a:cubicBezTo>
                      <a:pt x="26" y="0"/>
                      <a:pt x="21" y="0"/>
                      <a:pt x="15" y="0"/>
                    </a:cubicBezTo>
                    <a:cubicBezTo>
                      <a:pt x="14" y="0"/>
                      <a:pt x="14" y="0"/>
                      <a:pt x="13"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9" name="Freeform 27"/>
              <p:cNvSpPr>
                <a:spLocks noEditPoints="1"/>
              </p:cNvSpPr>
              <p:nvPr/>
            </p:nvSpPr>
            <p:spPr bwMode="auto">
              <a:xfrm>
                <a:off x="2720975" y="2743200"/>
                <a:ext cx="14287" cy="103187"/>
              </a:xfrm>
              <a:custGeom>
                <a:avLst/>
                <a:gdLst>
                  <a:gd name="T0" fmla="*/ 0 w 2"/>
                  <a:gd name="T1" fmla="*/ 8 h 14"/>
                  <a:gd name="T2" fmla="*/ 1 w 2"/>
                  <a:gd name="T3" fmla="*/ 14 h 14"/>
                  <a:gd name="T4" fmla="*/ 2 w 2"/>
                  <a:gd name="T5" fmla="*/ 8 h 14"/>
                  <a:gd name="T6" fmla="*/ 1 w 2"/>
                  <a:gd name="T7" fmla="*/ 8 h 14"/>
                  <a:gd name="T8" fmla="*/ 0 w 2"/>
                  <a:gd name="T9" fmla="*/ 8 h 14"/>
                  <a:gd name="T10" fmla="*/ 1 w 2"/>
                  <a:gd name="T11" fmla="*/ 0 h 14"/>
                  <a:gd name="T12" fmla="*/ 0 w 2"/>
                  <a:gd name="T13" fmla="*/ 6 h 14"/>
                  <a:gd name="T14" fmla="*/ 1 w 2"/>
                  <a:gd name="T15" fmla="*/ 6 h 14"/>
                  <a:gd name="T16" fmla="*/ 2 w 2"/>
                  <a:gd name="T17" fmla="*/ 6 h 14"/>
                  <a:gd name="T18" fmla="*/ 1 w 2"/>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4">
                    <a:moveTo>
                      <a:pt x="0" y="8"/>
                    </a:moveTo>
                    <a:cubicBezTo>
                      <a:pt x="1" y="11"/>
                      <a:pt x="1" y="14"/>
                      <a:pt x="1" y="14"/>
                    </a:cubicBezTo>
                    <a:cubicBezTo>
                      <a:pt x="2" y="14"/>
                      <a:pt x="2" y="11"/>
                      <a:pt x="2" y="8"/>
                    </a:cubicBezTo>
                    <a:cubicBezTo>
                      <a:pt x="2" y="8"/>
                      <a:pt x="2" y="8"/>
                      <a:pt x="1" y="8"/>
                    </a:cubicBezTo>
                    <a:cubicBezTo>
                      <a:pt x="1" y="8"/>
                      <a:pt x="1" y="8"/>
                      <a:pt x="0" y="8"/>
                    </a:cubicBezTo>
                    <a:moveTo>
                      <a:pt x="1" y="0"/>
                    </a:moveTo>
                    <a:cubicBezTo>
                      <a:pt x="1" y="0"/>
                      <a:pt x="1" y="3"/>
                      <a:pt x="0" y="6"/>
                    </a:cubicBezTo>
                    <a:cubicBezTo>
                      <a:pt x="1" y="6"/>
                      <a:pt x="1" y="6"/>
                      <a:pt x="1" y="6"/>
                    </a:cubicBezTo>
                    <a:cubicBezTo>
                      <a:pt x="2" y="6"/>
                      <a:pt x="2" y="6"/>
                      <a:pt x="2" y="6"/>
                    </a:cubicBezTo>
                    <a:cubicBezTo>
                      <a:pt x="2" y="3"/>
                      <a:pt x="2" y="0"/>
                      <a:pt x="1"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0" name="Freeform 28"/>
              <p:cNvSpPr/>
              <p:nvPr/>
            </p:nvSpPr>
            <p:spPr bwMode="auto">
              <a:xfrm>
                <a:off x="2676525" y="2787650"/>
                <a:ext cx="103187" cy="14287"/>
              </a:xfrm>
              <a:custGeom>
                <a:avLst/>
                <a:gdLst>
                  <a:gd name="T0" fmla="*/ 7 w 14"/>
                  <a:gd name="T1" fmla="*/ 0 h 2"/>
                  <a:gd name="T2" fmla="*/ 6 w 14"/>
                  <a:gd name="T3" fmla="*/ 0 h 2"/>
                  <a:gd name="T4" fmla="*/ 0 w 14"/>
                  <a:gd name="T5" fmla="*/ 1 h 2"/>
                  <a:gd name="T6" fmla="*/ 6 w 14"/>
                  <a:gd name="T7" fmla="*/ 2 h 2"/>
                  <a:gd name="T8" fmla="*/ 7 w 14"/>
                  <a:gd name="T9" fmla="*/ 2 h 2"/>
                  <a:gd name="T10" fmla="*/ 8 w 14"/>
                  <a:gd name="T11" fmla="*/ 2 h 2"/>
                  <a:gd name="T12" fmla="*/ 14 w 14"/>
                  <a:gd name="T13" fmla="*/ 1 h 2"/>
                  <a:gd name="T14" fmla="*/ 8 w 14"/>
                  <a:gd name="T15" fmla="*/ 0 h 2"/>
                  <a:gd name="T16" fmla="*/ 7 w 1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
                    <a:moveTo>
                      <a:pt x="7" y="0"/>
                    </a:moveTo>
                    <a:cubicBezTo>
                      <a:pt x="7" y="0"/>
                      <a:pt x="7" y="0"/>
                      <a:pt x="6" y="0"/>
                    </a:cubicBezTo>
                    <a:cubicBezTo>
                      <a:pt x="3" y="0"/>
                      <a:pt x="0" y="1"/>
                      <a:pt x="0" y="1"/>
                    </a:cubicBezTo>
                    <a:cubicBezTo>
                      <a:pt x="0" y="1"/>
                      <a:pt x="3" y="2"/>
                      <a:pt x="6" y="2"/>
                    </a:cubicBezTo>
                    <a:cubicBezTo>
                      <a:pt x="7" y="2"/>
                      <a:pt x="7" y="2"/>
                      <a:pt x="7" y="2"/>
                    </a:cubicBezTo>
                    <a:cubicBezTo>
                      <a:pt x="8" y="2"/>
                      <a:pt x="8" y="2"/>
                      <a:pt x="8" y="2"/>
                    </a:cubicBezTo>
                    <a:cubicBezTo>
                      <a:pt x="12" y="2"/>
                      <a:pt x="14" y="1"/>
                      <a:pt x="14" y="1"/>
                    </a:cubicBezTo>
                    <a:cubicBezTo>
                      <a:pt x="14" y="1"/>
                      <a:pt x="12" y="0"/>
                      <a:pt x="8" y="0"/>
                    </a:cubicBezTo>
                    <a:cubicBezTo>
                      <a:pt x="8" y="0"/>
                      <a:pt x="8" y="0"/>
                      <a:pt x="7"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1" name="Freeform 29"/>
              <p:cNvSpPr>
                <a:spLocks noEditPoints="1"/>
              </p:cNvSpPr>
              <p:nvPr/>
            </p:nvSpPr>
            <p:spPr bwMode="auto">
              <a:xfrm>
                <a:off x="3125788" y="4198938"/>
                <a:ext cx="15875" cy="104775"/>
              </a:xfrm>
              <a:custGeom>
                <a:avLst/>
                <a:gdLst>
                  <a:gd name="T0" fmla="*/ 0 w 2"/>
                  <a:gd name="T1" fmla="*/ 8 h 14"/>
                  <a:gd name="T2" fmla="*/ 1 w 2"/>
                  <a:gd name="T3" fmla="*/ 14 h 14"/>
                  <a:gd name="T4" fmla="*/ 2 w 2"/>
                  <a:gd name="T5" fmla="*/ 8 h 14"/>
                  <a:gd name="T6" fmla="*/ 1 w 2"/>
                  <a:gd name="T7" fmla="*/ 8 h 14"/>
                  <a:gd name="T8" fmla="*/ 0 w 2"/>
                  <a:gd name="T9" fmla="*/ 8 h 14"/>
                  <a:gd name="T10" fmla="*/ 1 w 2"/>
                  <a:gd name="T11" fmla="*/ 0 h 14"/>
                  <a:gd name="T12" fmla="*/ 0 w 2"/>
                  <a:gd name="T13" fmla="*/ 6 h 14"/>
                  <a:gd name="T14" fmla="*/ 1 w 2"/>
                  <a:gd name="T15" fmla="*/ 6 h 14"/>
                  <a:gd name="T16" fmla="*/ 2 w 2"/>
                  <a:gd name="T17" fmla="*/ 6 h 14"/>
                  <a:gd name="T18" fmla="*/ 1 w 2"/>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4">
                    <a:moveTo>
                      <a:pt x="0" y="8"/>
                    </a:moveTo>
                    <a:cubicBezTo>
                      <a:pt x="0" y="11"/>
                      <a:pt x="0" y="14"/>
                      <a:pt x="1" y="14"/>
                    </a:cubicBezTo>
                    <a:cubicBezTo>
                      <a:pt x="1" y="14"/>
                      <a:pt x="2" y="11"/>
                      <a:pt x="2" y="8"/>
                    </a:cubicBezTo>
                    <a:cubicBezTo>
                      <a:pt x="1" y="8"/>
                      <a:pt x="1" y="8"/>
                      <a:pt x="1" y="8"/>
                    </a:cubicBezTo>
                    <a:cubicBezTo>
                      <a:pt x="1" y="8"/>
                      <a:pt x="0" y="8"/>
                      <a:pt x="0" y="8"/>
                    </a:cubicBezTo>
                    <a:moveTo>
                      <a:pt x="1" y="0"/>
                    </a:moveTo>
                    <a:cubicBezTo>
                      <a:pt x="0" y="0"/>
                      <a:pt x="0" y="3"/>
                      <a:pt x="0" y="6"/>
                    </a:cubicBezTo>
                    <a:cubicBezTo>
                      <a:pt x="0" y="6"/>
                      <a:pt x="1" y="6"/>
                      <a:pt x="1" y="6"/>
                    </a:cubicBezTo>
                    <a:cubicBezTo>
                      <a:pt x="1" y="6"/>
                      <a:pt x="1" y="6"/>
                      <a:pt x="2" y="6"/>
                    </a:cubicBezTo>
                    <a:cubicBezTo>
                      <a:pt x="2" y="3"/>
                      <a:pt x="1" y="0"/>
                      <a:pt x="1"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2" name="Freeform 30"/>
              <p:cNvSpPr/>
              <p:nvPr/>
            </p:nvSpPr>
            <p:spPr bwMode="auto">
              <a:xfrm>
                <a:off x="3082925" y="4243388"/>
                <a:ext cx="103187" cy="15875"/>
              </a:xfrm>
              <a:custGeom>
                <a:avLst/>
                <a:gdLst>
                  <a:gd name="T0" fmla="*/ 7 w 14"/>
                  <a:gd name="T1" fmla="*/ 0 h 2"/>
                  <a:gd name="T2" fmla="*/ 6 w 14"/>
                  <a:gd name="T3" fmla="*/ 0 h 2"/>
                  <a:gd name="T4" fmla="*/ 0 w 14"/>
                  <a:gd name="T5" fmla="*/ 1 h 2"/>
                  <a:gd name="T6" fmla="*/ 6 w 14"/>
                  <a:gd name="T7" fmla="*/ 2 h 2"/>
                  <a:gd name="T8" fmla="*/ 7 w 14"/>
                  <a:gd name="T9" fmla="*/ 2 h 2"/>
                  <a:gd name="T10" fmla="*/ 8 w 14"/>
                  <a:gd name="T11" fmla="*/ 2 h 2"/>
                  <a:gd name="T12" fmla="*/ 14 w 14"/>
                  <a:gd name="T13" fmla="*/ 1 h 2"/>
                  <a:gd name="T14" fmla="*/ 8 w 14"/>
                  <a:gd name="T15" fmla="*/ 0 h 2"/>
                  <a:gd name="T16" fmla="*/ 7 w 1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
                    <a:moveTo>
                      <a:pt x="7" y="0"/>
                    </a:moveTo>
                    <a:cubicBezTo>
                      <a:pt x="7" y="0"/>
                      <a:pt x="6" y="0"/>
                      <a:pt x="6" y="0"/>
                    </a:cubicBezTo>
                    <a:cubicBezTo>
                      <a:pt x="3" y="0"/>
                      <a:pt x="0" y="1"/>
                      <a:pt x="0" y="1"/>
                    </a:cubicBezTo>
                    <a:cubicBezTo>
                      <a:pt x="0" y="1"/>
                      <a:pt x="3" y="2"/>
                      <a:pt x="6" y="2"/>
                    </a:cubicBezTo>
                    <a:cubicBezTo>
                      <a:pt x="6" y="2"/>
                      <a:pt x="7" y="2"/>
                      <a:pt x="7" y="2"/>
                    </a:cubicBezTo>
                    <a:cubicBezTo>
                      <a:pt x="7" y="2"/>
                      <a:pt x="7" y="2"/>
                      <a:pt x="8" y="2"/>
                    </a:cubicBezTo>
                    <a:cubicBezTo>
                      <a:pt x="11" y="2"/>
                      <a:pt x="14" y="1"/>
                      <a:pt x="14" y="1"/>
                    </a:cubicBezTo>
                    <a:cubicBezTo>
                      <a:pt x="14" y="1"/>
                      <a:pt x="11" y="0"/>
                      <a:pt x="8" y="0"/>
                    </a:cubicBezTo>
                    <a:cubicBezTo>
                      <a:pt x="7" y="0"/>
                      <a:pt x="7" y="0"/>
                      <a:pt x="7"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3" name="Freeform 31"/>
              <p:cNvSpPr>
                <a:spLocks noEditPoints="1"/>
              </p:cNvSpPr>
              <p:nvPr/>
            </p:nvSpPr>
            <p:spPr bwMode="auto">
              <a:xfrm>
                <a:off x="2830513" y="4251325"/>
                <a:ext cx="22225" cy="192087"/>
              </a:xfrm>
              <a:custGeom>
                <a:avLst/>
                <a:gdLst>
                  <a:gd name="T0" fmla="*/ 0 w 3"/>
                  <a:gd name="T1" fmla="*/ 14 h 26"/>
                  <a:gd name="T2" fmla="*/ 2 w 3"/>
                  <a:gd name="T3" fmla="*/ 26 h 26"/>
                  <a:gd name="T4" fmla="*/ 3 w 3"/>
                  <a:gd name="T5" fmla="*/ 14 h 26"/>
                  <a:gd name="T6" fmla="*/ 2 w 3"/>
                  <a:gd name="T7" fmla="*/ 14 h 26"/>
                  <a:gd name="T8" fmla="*/ 0 w 3"/>
                  <a:gd name="T9" fmla="*/ 14 h 26"/>
                  <a:gd name="T10" fmla="*/ 2 w 3"/>
                  <a:gd name="T11" fmla="*/ 0 h 26"/>
                  <a:gd name="T12" fmla="*/ 0 w 3"/>
                  <a:gd name="T13" fmla="*/ 11 h 26"/>
                  <a:gd name="T14" fmla="*/ 2 w 3"/>
                  <a:gd name="T15" fmla="*/ 11 h 26"/>
                  <a:gd name="T16" fmla="*/ 3 w 3"/>
                  <a:gd name="T17" fmla="*/ 11 h 26"/>
                  <a:gd name="T18" fmla="*/ 2 w 3"/>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6">
                    <a:moveTo>
                      <a:pt x="0" y="14"/>
                    </a:moveTo>
                    <a:cubicBezTo>
                      <a:pt x="0" y="21"/>
                      <a:pt x="1" y="26"/>
                      <a:pt x="2" y="26"/>
                    </a:cubicBezTo>
                    <a:cubicBezTo>
                      <a:pt x="3" y="26"/>
                      <a:pt x="3" y="21"/>
                      <a:pt x="3" y="14"/>
                    </a:cubicBezTo>
                    <a:cubicBezTo>
                      <a:pt x="3" y="14"/>
                      <a:pt x="2" y="14"/>
                      <a:pt x="2" y="14"/>
                    </a:cubicBezTo>
                    <a:cubicBezTo>
                      <a:pt x="1" y="14"/>
                      <a:pt x="1" y="14"/>
                      <a:pt x="0" y="14"/>
                    </a:cubicBezTo>
                    <a:moveTo>
                      <a:pt x="2" y="0"/>
                    </a:moveTo>
                    <a:cubicBezTo>
                      <a:pt x="1" y="0"/>
                      <a:pt x="0" y="5"/>
                      <a:pt x="0" y="11"/>
                    </a:cubicBezTo>
                    <a:cubicBezTo>
                      <a:pt x="1" y="11"/>
                      <a:pt x="1" y="11"/>
                      <a:pt x="2" y="11"/>
                    </a:cubicBezTo>
                    <a:cubicBezTo>
                      <a:pt x="2" y="11"/>
                      <a:pt x="3" y="11"/>
                      <a:pt x="3" y="11"/>
                    </a:cubicBezTo>
                    <a:cubicBezTo>
                      <a:pt x="3" y="5"/>
                      <a:pt x="3" y="0"/>
                      <a:pt x="2"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4" name="Freeform 32"/>
              <p:cNvSpPr/>
              <p:nvPr/>
            </p:nvSpPr>
            <p:spPr bwMode="auto">
              <a:xfrm>
                <a:off x="2743200" y="4332288"/>
                <a:ext cx="206375" cy="22225"/>
              </a:xfrm>
              <a:custGeom>
                <a:avLst/>
                <a:gdLst>
                  <a:gd name="T0" fmla="*/ 14 w 28"/>
                  <a:gd name="T1" fmla="*/ 0 h 3"/>
                  <a:gd name="T2" fmla="*/ 12 w 28"/>
                  <a:gd name="T3" fmla="*/ 0 h 3"/>
                  <a:gd name="T4" fmla="*/ 0 w 28"/>
                  <a:gd name="T5" fmla="*/ 2 h 3"/>
                  <a:gd name="T6" fmla="*/ 12 w 28"/>
                  <a:gd name="T7" fmla="*/ 3 h 3"/>
                  <a:gd name="T8" fmla="*/ 14 w 28"/>
                  <a:gd name="T9" fmla="*/ 3 h 3"/>
                  <a:gd name="T10" fmla="*/ 15 w 28"/>
                  <a:gd name="T11" fmla="*/ 3 h 3"/>
                  <a:gd name="T12" fmla="*/ 28 w 28"/>
                  <a:gd name="T13" fmla="*/ 2 h 3"/>
                  <a:gd name="T14" fmla="*/ 15 w 28"/>
                  <a:gd name="T15" fmla="*/ 0 h 3"/>
                  <a:gd name="T16" fmla="*/ 14 w 2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
                    <a:moveTo>
                      <a:pt x="14" y="0"/>
                    </a:moveTo>
                    <a:cubicBezTo>
                      <a:pt x="13" y="0"/>
                      <a:pt x="13" y="0"/>
                      <a:pt x="12" y="0"/>
                    </a:cubicBezTo>
                    <a:cubicBezTo>
                      <a:pt x="5" y="1"/>
                      <a:pt x="0" y="1"/>
                      <a:pt x="0" y="2"/>
                    </a:cubicBezTo>
                    <a:cubicBezTo>
                      <a:pt x="0" y="3"/>
                      <a:pt x="5" y="3"/>
                      <a:pt x="12" y="3"/>
                    </a:cubicBezTo>
                    <a:cubicBezTo>
                      <a:pt x="13" y="3"/>
                      <a:pt x="13" y="3"/>
                      <a:pt x="14" y="3"/>
                    </a:cubicBezTo>
                    <a:cubicBezTo>
                      <a:pt x="14" y="3"/>
                      <a:pt x="15" y="3"/>
                      <a:pt x="15" y="3"/>
                    </a:cubicBezTo>
                    <a:cubicBezTo>
                      <a:pt x="23" y="3"/>
                      <a:pt x="28" y="3"/>
                      <a:pt x="28" y="2"/>
                    </a:cubicBezTo>
                    <a:cubicBezTo>
                      <a:pt x="28" y="1"/>
                      <a:pt x="23" y="0"/>
                      <a:pt x="15" y="0"/>
                    </a:cubicBezTo>
                    <a:cubicBezTo>
                      <a:pt x="15" y="0"/>
                      <a:pt x="14" y="0"/>
                      <a:pt x="14"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5" name="Freeform 33"/>
              <p:cNvSpPr>
                <a:spLocks noEditPoints="1"/>
              </p:cNvSpPr>
              <p:nvPr/>
            </p:nvSpPr>
            <p:spPr bwMode="auto">
              <a:xfrm>
                <a:off x="2994025" y="2919413"/>
                <a:ext cx="14287" cy="127000"/>
              </a:xfrm>
              <a:custGeom>
                <a:avLst/>
                <a:gdLst>
                  <a:gd name="T0" fmla="*/ 0 w 2"/>
                  <a:gd name="T1" fmla="*/ 9 h 17"/>
                  <a:gd name="T2" fmla="*/ 1 w 2"/>
                  <a:gd name="T3" fmla="*/ 17 h 17"/>
                  <a:gd name="T4" fmla="*/ 2 w 2"/>
                  <a:gd name="T5" fmla="*/ 9 h 17"/>
                  <a:gd name="T6" fmla="*/ 1 w 2"/>
                  <a:gd name="T7" fmla="*/ 9 h 17"/>
                  <a:gd name="T8" fmla="*/ 0 w 2"/>
                  <a:gd name="T9" fmla="*/ 9 h 17"/>
                  <a:gd name="T10" fmla="*/ 1 w 2"/>
                  <a:gd name="T11" fmla="*/ 0 h 17"/>
                  <a:gd name="T12" fmla="*/ 0 w 2"/>
                  <a:gd name="T13" fmla="*/ 7 h 17"/>
                  <a:gd name="T14" fmla="*/ 1 w 2"/>
                  <a:gd name="T15" fmla="*/ 7 h 17"/>
                  <a:gd name="T16" fmla="*/ 2 w 2"/>
                  <a:gd name="T17" fmla="*/ 7 h 17"/>
                  <a:gd name="T18" fmla="*/ 1 w 2"/>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7">
                    <a:moveTo>
                      <a:pt x="0" y="9"/>
                    </a:moveTo>
                    <a:cubicBezTo>
                      <a:pt x="0" y="14"/>
                      <a:pt x="0" y="17"/>
                      <a:pt x="1" y="17"/>
                    </a:cubicBezTo>
                    <a:cubicBezTo>
                      <a:pt x="1" y="17"/>
                      <a:pt x="2" y="14"/>
                      <a:pt x="2" y="9"/>
                    </a:cubicBezTo>
                    <a:cubicBezTo>
                      <a:pt x="1" y="9"/>
                      <a:pt x="1" y="9"/>
                      <a:pt x="1" y="9"/>
                    </a:cubicBezTo>
                    <a:cubicBezTo>
                      <a:pt x="0" y="9"/>
                      <a:pt x="0" y="9"/>
                      <a:pt x="0" y="9"/>
                    </a:cubicBezTo>
                    <a:moveTo>
                      <a:pt x="1" y="0"/>
                    </a:moveTo>
                    <a:cubicBezTo>
                      <a:pt x="0" y="0"/>
                      <a:pt x="0" y="3"/>
                      <a:pt x="0" y="7"/>
                    </a:cubicBezTo>
                    <a:cubicBezTo>
                      <a:pt x="0" y="7"/>
                      <a:pt x="0" y="7"/>
                      <a:pt x="1" y="7"/>
                    </a:cubicBezTo>
                    <a:cubicBezTo>
                      <a:pt x="1" y="7"/>
                      <a:pt x="1" y="7"/>
                      <a:pt x="2" y="7"/>
                    </a:cubicBezTo>
                    <a:cubicBezTo>
                      <a:pt x="2" y="3"/>
                      <a:pt x="1" y="0"/>
                      <a:pt x="1"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6" name="Freeform 34"/>
              <p:cNvSpPr/>
              <p:nvPr/>
            </p:nvSpPr>
            <p:spPr bwMode="auto">
              <a:xfrm>
                <a:off x="2927350" y="2971800"/>
                <a:ext cx="139700" cy="14287"/>
              </a:xfrm>
              <a:custGeom>
                <a:avLst/>
                <a:gdLst>
                  <a:gd name="T0" fmla="*/ 10 w 19"/>
                  <a:gd name="T1" fmla="*/ 0 h 2"/>
                  <a:gd name="T2" fmla="*/ 9 w 19"/>
                  <a:gd name="T3" fmla="*/ 0 h 2"/>
                  <a:gd name="T4" fmla="*/ 0 w 19"/>
                  <a:gd name="T5" fmla="*/ 1 h 2"/>
                  <a:gd name="T6" fmla="*/ 9 w 19"/>
                  <a:gd name="T7" fmla="*/ 2 h 2"/>
                  <a:gd name="T8" fmla="*/ 10 w 19"/>
                  <a:gd name="T9" fmla="*/ 2 h 2"/>
                  <a:gd name="T10" fmla="*/ 11 w 19"/>
                  <a:gd name="T11" fmla="*/ 2 h 2"/>
                  <a:gd name="T12" fmla="*/ 19 w 19"/>
                  <a:gd name="T13" fmla="*/ 1 h 2"/>
                  <a:gd name="T14" fmla="*/ 11 w 19"/>
                  <a:gd name="T15" fmla="*/ 0 h 2"/>
                  <a:gd name="T16" fmla="*/ 10 w 1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
                    <a:moveTo>
                      <a:pt x="10" y="0"/>
                    </a:moveTo>
                    <a:cubicBezTo>
                      <a:pt x="9" y="0"/>
                      <a:pt x="9" y="0"/>
                      <a:pt x="9" y="0"/>
                    </a:cubicBezTo>
                    <a:cubicBezTo>
                      <a:pt x="4" y="0"/>
                      <a:pt x="0" y="1"/>
                      <a:pt x="0" y="1"/>
                    </a:cubicBezTo>
                    <a:cubicBezTo>
                      <a:pt x="0" y="2"/>
                      <a:pt x="4" y="2"/>
                      <a:pt x="9" y="2"/>
                    </a:cubicBezTo>
                    <a:cubicBezTo>
                      <a:pt x="9" y="2"/>
                      <a:pt x="9" y="2"/>
                      <a:pt x="10" y="2"/>
                    </a:cubicBezTo>
                    <a:cubicBezTo>
                      <a:pt x="10" y="2"/>
                      <a:pt x="10" y="2"/>
                      <a:pt x="11" y="2"/>
                    </a:cubicBezTo>
                    <a:cubicBezTo>
                      <a:pt x="16" y="2"/>
                      <a:pt x="19" y="2"/>
                      <a:pt x="19" y="1"/>
                    </a:cubicBezTo>
                    <a:cubicBezTo>
                      <a:pt x="19" y="1"/>
                      <a:pt x="16" y="0"/>
                      <a:pt x="11" y="0"/>
                    </a:cubicBezTo>
                    <a:cubicBezTo>
                      <a:pt x="10" y="0"/>
                      <a:pt x="10" y="0"/>
                      <a:pt x="10"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7" name="Freeform 35"/>
              <p:cNvSpPr>
                <a:spLocks noEditPoints="1"/>
              </p:cNvSpPr>
              <p:nvPr/>
            </p:nvSpPr>
            <p:spPr bwMode="auto">
              <a:xfrm>
                <a:off x="2601913" y="3511550"/>
                <a:ext cx="15875" cy="125412"/>
              </a:xfrm>
              <a:custGeom>
                <a:avLst/>
                <a:gdLst>
                  <a:gd name="T0" fmla="*/ 0 w 2"/>
                  <a:gd name="T1" fmla="*/ 9 h 17"/>
                  <a:gd name="T2" fmla="*/ 1 w 2"/>
                  <a:gd name="T3" fmla="*/ 17 h 17"/>
                  <a:gd name="T4" fmla="*/ 2 w 2"/>
                  <a:gd name="T5" fmla="*/ 9 h 17"/>
                  <a:gd name="T6" fmla="*/ 1 w 2"/>
                  <a:gd name="T7" fmla="*/ 10 h 17"/>
                  <a:gd name="T8" fmla="*/ 0 w 2"/>
                  <a:gd name="T9" fmla="*/ 9 h 17"/>
                  <a:gd name="T10" fmla="*/ 1 w 2"/>
                  <a:gd name="T11" fmla="*/ 0 h 17"/>
                  <a:gd name="T12" fmla="*/ 0 w 2"/>
                  <a:gd name="T13" fmla="*/ 7 h 17"/>
                  <a:gd name="T14" fmla="*/ 1 w 2"/>
                  <a:gd name="T15" fmla="*/ 7 h 17"/>
                  <a:gd name="T16" fmla="*/ 2 w 2"/>
                  <a:gd name="T17" fmla="*/ 7 h 17"/>
                  <a:gd name="T18" fmla="*/ 1 w 2"/>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7">
                    <a:moveTo>
                      <a:pt x="0" y="9"/>
                    </a:moveTo>
                    <a:cubicBezTo>
                      <a:pt x="0" y="14"/>
                      <a:pt x="1" y="17"/>
                      <a:pt x="1" y="17"/>
                    </a:cubicBezTo>
                    <a:cubicBezTo>
                      <a:pt x="2" y="17"/>
                      <a:pt x="2" y="14"/>
                      <a:pt x="2" y="9"/>
                    </a:cubicBezTo>
                    <a:cubicBezTo>
                      <a:pt x="2" y="9"/>
                      <a:pt x="1" y="10"/>
                      <a:pt x="1" y="10"/>
                    </a:cubicBezTo>
                    <a:cubicBezTo>
                      <a:pt x="1" y="10"/>
                      <a:pt x="0" y="9"/>
                      <a:pt x="0" y="9"/>
                    </a:cubicBezTo>
                    <a:moveTo>
                      <a:pt x="1" y="0"/>
                    </a:moveTo>
                    <a:cubicBezTo>
                      <a:pt x="1" y="0"/>
                      <a:pt x="0" y="3"/>
                      <a:pt x="0" y="7"/>
                    </a:cubicBezTo>
                    <a:cubicBezTo>
                      <a:pt x="0" y="7"/>
                      <a:pt x="1" y="7"/>
                      <a:pt x="1" y="7"/>
                    </a:cubicBezTo>
                    <a:cubicBezTo>
                      <a:pt x="1" y="7"/>
                      <a:pt x="2" y="7"/>
                      <a:pt x="2" y="7"/>
                    </a:cubicBezTo>
                    <a:cubicBezTo>
                      <a:pt x="2" y="3"/>
                      <a:pt x="2" y="0"/>
                      <a:pt x="1"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8" name="Freeform 36"/>
              <p:cNvSpPr/>
              <p:nvPr/>
            </p:nvSpPr>
            <p:spPr bwMode="auto">
              <a:xfrm>
                <a:off x="2551113" y="3563938"/>
                <a:ext cx="131762" cy="22225"/>
              </a:xfrm>
              <a:custGeom>
                <a:avLst/>
                <a:gdLst>
                  <a:gd name="T0" fmla="*/ 8 w 18"/>
                  <a:gd name="T1" fmla="*/ 0 h 3"/>
                  <a:gd name="T2" fmla="*/ 7 w 18"/>
                  <a:gd name="T3" fmla="*/ 0 h 3"/>
                  <a:gd name="T4" fmla="*/ 0 w 18"/>
                  <a:gd name="T5" fmla="*/ 1 h 3"/>
                  <a:gd name="T6" fmla="*/ 2 w 18"/>
                  <a:gd name="T7" fmla="*/ 2 h 3"/>
                  <a:gd name="T8" fmla="*/ 7 w 18"/>
                  <a:gd name="T9" fmla="*/ 2 h 3"/>
                  <a:gd name="T10" fmla="*/ 8 w 18"/>
                  <a:gd name="T11" fmla="*/ 3 h 3"/>
                  <a:gd name="T12" fmla="*/ 9 w 18"/>
                  <a:gd name="T13" fmla="*/ 2 h 3"/>
                  <a:gd name="T14" fmla="*/ 18 w 18"/>
                  <a:gd name="T15" fmla="*/ 1 h 3"/>
                  <a:gd name="T16" fmla="*/ 9 w 18"/>
                  <a:gd name="T17" fmla="*/ 0 h 3"/>
                  <a:gd name="T18" fmla="*/ 8 w 18"/>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
                    <a:moveTo>
                      <a:pt x="8" y="0"/>
                    </a:moveTo>
                    <a:cubicBezTo>
                      <a:pt x="8" y="0"/>
                      <a:pt x="7" y="0"/>
                      <a:pt x="7" y="0"/>
                    </a:cubicBezTo>
                    <a:cubicBezTo>
                      <a:pt x="4" y="1"/>
                      <a:pt x="2" y="1"/>
                      <a:pt x="0" y="1"/>
                    </a:cubicBezTo>
                    <a:cubicBezTo>
                      <a:pt x="1" y="1"/>
                      <a:pt x="1" y="2"/>
                      <a:pt x="2" y="2"/>
                    </a:cubicBezTo>
                    <a:cubicBezTo>
                      <a:pt x="3" y="2"/>
                      <a:pt x="5" y="2"/>
                      <a:pt x="7" y="2"/>
                    </a:cubicBezTo>
                    <a:cubicBezTo>
                      <a:pt x="7" y="2"/>
                      <a:pt x="8" y="3"/>
                      <a:pt x="8" y="3"/>
                    </a:cubicBezTo>
                    <a:cubicBezTo>
                      <a:pt x="8" y="3"/>
                      <a:pt x="9" y="2"/>
                      <a:pt x="9" y="2"/>
                    </a:cubicBezTo>
                    <a:cubicBezTo>
                      <a:pt x="14" y="2"/>
                      <a:pt x="18" y="2"/>
                      <a:pt x="18" y="1"/>
                    </a:cubicBezTo>
                    <a:cubicBezTo>
                      <a:pt x="18" y="1"/>
                      <a:pt x="14" y="1"/>
                      <a:pt x="9" y="0"/>
                    </a:cubicBezTo>
                    <a:cubicBezTo>
                      <a:pt x="9" y="0"/>
                      <a:pt x="8" y="0"/>
                      <a:pt x="8"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9" name="Freeform 37"/>
              <p:cNvSpPr>
                <a:spLocks noEditPoints="1"/>
              </p:cNvSpPr>
              <p:nvPr/>
            </p:nvSpPr>
            <p:spPr bwMode="auto">
              <a:xfrm>
                <a:off x="4824413" y="2935288"/>
                <a:ext cx="287337" cy="295275"/>
              </a:xfrm>
              <a:custGeom>
                <a:avLst/>
                <a:gdLst>
                  <a:gd name="T0" fmla="*/ 10 w 39"/>
                  <a:gd name="T1" fmla="*/ 37 h 40"/>
                  <a:gd name="T2" fmla="*/ 6 w 39"/>
                  <a:gd name="T3" fmla="*/ 35 h 40"/>
                  <a:gd name="T4" fmla="*/ 13 w 39"/>
                  <a:gd name="T5" fmla="*/ 35 h 40"/>
                  <a:gd name="T6" fmla="*/ 13 w 39"/>
                  <a:gd name="T7" fmla="*/ 34 h 40"/>
                  <a:gd name="T8" fmla="*/ 29 w 39"/>
                  <a:gd name="T9" fmla="*/ 36 h 40"/>
                  <a:gd name="T10" fmla="*/ 23 w 39"/>
                  <a:gd name="T11" fmla="*/ 35 h 40"/>
                  <a:gd name="T12" fmla="*/ 19 w 39"/>
                  <a:gd name="T13" fmla="*/ 39 h 40"/>
                  <a:gd name="T14" fmla="*/ 18 w 39"/>
                  <a:gd name="T15" fmla="*/ 40 h 40"/>
                  <a:gd name="T16" fmla="*/ 22 w 39"/>
                  <a:gd name="T17" fmla="*/ 40 h 40"/>
                  <a:gd name="T18" fmla="*/ 30 w 39"/>
                  <a:gd name="T19" fmla="*/ 37 h 40"/>
                  <a:gd name="T20" fmla="*/ 33 w 39"/>
                  <a:gd name="T21" fmla="*/ 34 h 40"/>
                  <a:gd name="T22" fmla="*/ 5 w 39"/>
                  <a:gd name="T23" fmla="*/ 28 h 40"/>
                  <a:gd name="T24" fmla="*/ 1 w 39"/>
                  <a:gd name="T25" fmla="*/ 29 h 40"/>
                  <a:gd name="T26" fmla="*/ 2 w 39"/>
                  <a:gd name="T27" fmla="*/ 29 h 40"/>
                  <a:gd name="T28" fmla="*/ 8 w 39"/>
                  <a:gd name="T29" fmla="*/ 31 h 40"/>
                  <a:gd name="T30" fmla="*/ 37 w 39"/>
                  <a:gd name="T31" fmla="*/ 27 h 40"/>
                  <a:gd name="T32" fmla="*/ 31 w 39"/>
                  <a:gd name="T33" fmla="*/ 30 h 40"/>
                  <a:gd name="T34" fmla="*/ 31 w 39"/>
                  <a:gd name="T35" fmla="*/ 30 h 40"/>
                  <a:gd name="T36" fmla="*/ 37 w 39"/>
                  <a:gd name="T37" fmla="*/ 27 h 40"/>
                  <a:gd name="T38" fmla="*/ 38 w 39"/>
                  <a:gd name="T39" fmla="*/ 23 h 40"/>
                  <a:gd name="T40" fmla="*/ 0 w 39"/>
                  <a:gd name="T41" fmla="*/ 17 h 40"/>
                  <a:gd name="T42" fmla="*/ 0 w 39"/>
                  <a:gd name="T43" fmla="*/ 17 h 40"/>
                  <a:gd name="T44" fmla="*/ 38 w 39"/>
                  <a:gd name="T45" fmla="*/ 15 h 40"/>
                  <a:gd name="T46" fmla="*/ 35 w 39"/>
                  <a:gd name="T47" fmla="*/ 21 h 40"/>
                  <a:gd name="T48" fmla="*/ 38 w 39"/>
                  <a:gd name="T49" fmla="*/ 15 h 40"/>
                  <a:gd name="T50" fmla="*/ 19 w 39"/>
                  <a:gd name="T51" fmla="*/ 26 h 40"/>
                  <a:gd name="T52" fmla="*/ 15 w 39"/>
                  <a:gd name="T53" fmla="*/ 20 h 40"/>
                  <a:gd name="T54" fmla="*/ 20 w 39"/>
                  <a:gd name="T55" fmla="*/ 24 h 40"/>
                  <a:gd name="T56" fmla="*/ 19 w 39"/>
                  <a:gd name="T57" fmla="*/ 22 h 40"/>
                  <a:gd name="T58" fmla="*/ 19 w 39"/>
                  <a:gd name="T59" fmla="*/ 19 h 40"/>
                  <a:gd name="T60" fmla="*/ 19 w 39"/>
                  <a:gd name="T61" fmla="*/ 22 h 40"/>
                  <a:gd name="T62" fmla="*/ 23 w 39"/>
                  <a:gd name="T63" fmla="*/ 21 h 40"/>
                  <a:gd name="T64" fmla="*/ 24 w 39"/>
                  <a:gd name="T65" fmla="*/ 22 h 40"/>
                  <a:gd name="T66" fmla="*/ 14 w 39"/>
                  <a:gd name="T67" fmla="*/ 18 h 40"/>
                  <a:gd name="T68" fmla="*/ 23 w 39"/>
                  <a:gd name="T69" fmla="*/ 17 h 40"/>
                  <a:gd name="T70" fmla="*/ 19 w 39"/>
                  <a:gd name="T71" fmla="*/ 16 h 40"/>
                  <a:gd name="T72" fmla="*/ 8 w 39"/>
                  <a:gd name="T73" fmla="*/ 16 h 40"/>
                  <a:gd name="T74" fmla="*/ 28 w 39"/>
                  <a:gd name="T75" fmla="*/ 13 h 40"/>
                  <a:gd name="T76" fmla="*/ 21 w 39"/>
                  <a:gd name="T77" fmla="*/ 14 h 40"/>
                  <a:gd name="T78" fmla="*/ 19 w 39"/>
                  <a:gd name="T79" fmla="*/ 8 h 40"/>
                  <a:gd name="T80" fmla="*/ 8 w 39"/>
                  <a:gd name="T81" fmla="*/ 18 h 40"/>
                  <a:gd name="T82" fmla="*/ 19 w 39"/>
                  <a:gd name="T83" fmla="*/ 27 h 40"/>
                  <a:gd name="T84" fmla="*/ 25 w 39"/>
                  <a:gd name="T85" fmla="*/ 30 h 40"/>
                  <a:gd name="T86" fmla="*/ 25 w 39"/>
                  <a:gd name="T87" fmla="*/ 18 h 40"/>
                  <a:gd name="T88" fmla="*/ 19 w 39"/>
                  <a:gd name="T89" fmla="*/ 8 h 40"/>
                  <a:gd name="T90" fmla="*/ 5 w 39"/>
                  <a:gd name="T91" fmla="*/ 6 h 40"/>
                  <a:gd name="T92" fmla="*/ 30 w 39"/>
                  <a:gd name="T93" fmla="*/ 8 h 40"/>
                  <a:gd name="T94" fmla="*/ 32 w 39"/>
                  <a:gd name="T95" fmla="*/ 5 h 40"/>
                  <a:gd name="T96" fmla="*/ 21 w 39"/>
                  <a:gd name="T97" fmla="*/ 4 h 40"/>
                  <a:gd name="T98" fmla="*/ 20 w 39"/>
                  <a:gd name="T9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 h="40">
                    <a:moveTo>
                      <a:pt x="13" y="34"/>
                    </a:moveTo>
                    <a:cubicBezTo>
                      <a:pt x="10" y="37"/>
                      <a:pt x="10" y="37"/>
                      <a:pt x="10" y="37"/>
                    </a:cubicBezTo>
                    <a:cubicBezTo>
                      <a:pt x="10" y="37"/>
                      <a:pt x="10" y="37"/>
                      <a:pt x="10" y="37"/>
                    </a:cubicBezTo>
                    <a:cubicBezTo>
                      <a:pt x="9" y="37"/>
                      <a:pt x="8" y="36"/>
                      <a:pt x="7" y="35"/>
                    </a:cubicBezTo>
                    <a:cubicBezTo>
                      <a:pt x="7" y="35"/>
                      <a:pt x="7" y="35"/>
                      <a:pt x="7" y="35"/>
                    </a:cubicBezTo>
                    <a:cubicBezTo>
                      <a:pt x="6" y="35"/>
                      <a:pt x="6" y="35"/>
                      <a:pt x="6" y="35"/>
                    </a:cubicBezTo>
                    <a:cubicBezTo>
                      <a:pt x="8" y="36"/>
                      <a:pt x="9" y="37"/>
                      <a:pt x="10" y="38"/>
                    </a:cubicBezTo>
                    <a:cubicBezTo>
                      <a:pt x="10" y="38"/>
                      <a:pt x="10" y="38"/>
                      <a:pt x="10" y="38"/>
                    </a:cubicBezTo>
                    <a:cubicBezTo>
                      <a:pt x="13" y="35"/>
                      <a:pt x="13" y="35"/>
                      <a:pt x="13" y="35"/>
                    </a:cubicBezTo>
                    <a:cubicBezTo>
                      <a:pt x="17" y="36"/>
                      <a:pt x="17" y="36"/>
                      <a:pt x="17" y="36"/>
                    </a:cubicBezTo>
                    <a:cubicBezTo>
                      <a:pt x="17" y="35"/>
                      <a:pt x="17" y="35"/>
                      <a:pt x="17" y="35"/>
                    </a:cubicBezTo>
                    <a:cubicBezTo>
                      <a:pt x="13" y="34"/>
                      <a:pt x="13" y="34"/>
                      <a:pt x="13" y="34"/>
                    </a:cubicBezTo>
                    <a:moveTo>
                      <a:pt x="33" y="34"/>
                    </a:moveTo>
                    <a:cubicBezTo>
                      <a:pt x="32" y="34"/>
                      <a:pt x="32" y="35"/>
                      <a:pt x="31" y="35"/>
                    </a:cubicBezTo>
                    <a:cubicBezTo>
                      <a:pt x="31" y="36"/>
                      <a:pt x="30" y="36"/>
                      <a:pt x="29" y="36"/>
                    </a:cubicBezTo>
                    <a:cubicBezTo>
                      <a:pt x="29" y="36"/>
                      <a:pt x="29" y="36"/>
                      <a:pt x="29" y="36"/>
                    </a:cubicBezTo>
                    <a:cubicBezTo>
                      <a:pt x="26" y="34"/>
                      <a:pt x="26" y="34"/>
                      <a:pt x="26" y="34"/>
                    </a:cubicBezTo>
                    <a:cubicBezTo>
                      <a:pt x="23" y="35"/>
                      <a:pt x="23" y="35"/>
                      <a:pt x="23" y="35"/>
                    </a:cubicBezTo>
                    <a:cubicBezTo>
                      <a:pt x="22" y="39"/>
                      <a:pt x="22" y="39"/>
                      <a:pt x="22" y="39"/>
                    </a:cubicBezTo>
                    <a:cubicBezTo>
                      <a:pt x="22" y="39"/>
                      <a:pt x="22" y="39"/>
                      <a:pt x="22" y="39"/>
                    </a:cubicBezTo>
                    <a:cubicBezTo>
                      <a:pt x="21" y="39"/>
                      <a:pt x="20" y="39"/>
                      <a:pt x="19" y="39"/>
                    </a:cubicBezTo>
                    <a:cubicBezTo>
                      <a:pt x="18" y="39"/>
                      <a:pt x="18" y="39"/>
                      <a:pt x="18" y="39"/>
                    </a:cubicBezTo>
                    <a:cubicBezTo>
                      <a:pt x="18" y="40"/>
                      <a:pt x="18" y="40"/>
                      <a:pt x="18" y="40"/>
                    </a:cubicBezTo>
                    <a:cubicBezTo>
                      <a:pt x="18" y="40"/>
                      <a:pt x="18" y="40"/>
                      <a:pt x="18" y="40"/>
                    </a:cubicBezTo>
                    <a:cubicBezTo>
                      <a:pt x="18" y="40"/>
                      <a:pt x="19" y="40"/>
                      <a:pt x="19" y="40"/>
                    </a:cubicBezTo>
                    <a:cubicBezTo>
                      <a:pt x="20" y="40"/>
                      <a:pt x="21" y="40"/>
                      <a:pt x="22" y="40"/>
                    </a:cubicBezTo>
                    <a:cubicBezTo>
                      <a:pt x="22" y="40"/>
                      <a:pt x="22" y="40"/>
                      <a:pt x="22" y="40"/>
                    </a:cubicBezTo>
                    <a:cubicBezTo>
                      <a:pt x="23" y="36"/>
                      <a:pt x="23" y="36"/>
                      <a:pt x="23" y="36"/>
                    </a:cubicBezTo>
                    <a:cubicBezTo>
                      <a:pt x="27" y="34"/>
                      <a:pt x="27" y="34"/>
                      <a:pt x="27" y="34"/>
                    </a:cubicBezTo>
                    <a:cubicBezTo>
                      <a:pt x="30" y="37"/>
                      <a:pt x="30" y="37"/>
                      <a:pt x="30" y="37"/>
                    </a:cubicBezTo>
                    <a:cubicBezTo>
                      <a:pt x="30" y="37"/>
                      <a:pt x="30" y="37"/>
                      <a:pt x="30" y="37"/>
                    </a:cubicBezTo>
                    <a:cubicBezTo>
                      <a:pt x="30" y="36"/>
                      <a:pt x="31" y="36"/>
                      <a:pt x="32" y="35"/>
                    </a:cubicBezTo>
                    <a:cubicBezTo>
                      <a:pt x="32" y="35"/>
                      <a:pt x="33" y="34"/>
                      <a:pt x="33" y="34"/>
                    </a:cubicBezTo>
                    <a:cubicBezTo>
                      <a:pt x="33" y="34"/>
                      <a:pt x="33" y="34"/>
                      <a:pt x="33" y="34"/>
                    </a:cubicBezTo>
                    <a:cubicBezTo>
                      <a:pt x="33" y="34"/>
                      <a:pt x="33" y="34"/>
                      <a:pt x="33" y="34"/>
                    </a:cubicBezTo>
                    <a:moveTo>
                      <a:pt x="5" y="28"/>
                    </a:move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2" y="29"/>
                      <a:pt x="2" y="29"/>
                      <a:pt x="2" y="29"/>
                    </a:cubicBezTo>
                    <a:cubicBezTo>
                      <a:pt x="6" y="28"/>
                      <a:pt x="6" y="28"/>
                      <a:pt x="6" y="28"/>
                    </a:cubicBezTo>
                    <a:cubicBezTo>
                      <a:pt x="8" y="31"/>
                      <a:pt x="8" y="31"/>
                      <a:pt x="8" y="31"/>
                    </a:cubicBezTo>
                    <a:cubicBezTo>
                      <a:pt x="8" y="31"/>
                      <a:pt x="8" y="31"/>
                      <a:pt x="8" y="31"/>
                    </a:cubicBezTo>
                    <a:cubicBezTo>
                      <a:pt x="5" y="28"/>
                      <a:pt x="5" y="28"/>
                      <a:pt x="5" y="28"/>
                    </a:cubicBezTo>
                    <a:moveTo>
                      <a:pt x="38" y="23"/>
                    </a:moveTo>
                    <a:cubicBezTo>
                      <a:pt x="38" y="24"/>
                      <a:pt x="38" y="26"/>
                      <a:pt x="37" y="27"/>
                    </a:cubicBezTo>
                    <a:cubicBezTo>
                      <a:pt x="37" y="27"/>
                      <a:pt x="37" y="27"/>
                      <a:pt x="37" y="27"/>
                    </a:cubicBezTo>
                    <a:cubicBezTo>
                      <a:pt x="33" y="27"/>
                      <a:pt x="33" y="27"/>
                      <a:pt x="33" y="27"/>
                    </a:cubicBezTo>
                    <a:cubicBezTo>
                      <a:pt x="31" y="30"/>
                      <a:pt x="31" y="30"/>
                      <a:pt x="31" y="30"/>
                    </a:cubicBezTo>
                    <a:cubicBezTo>
                      <a:pt x="33" y="34"/>
                      <a:pt x="33" y="34"/>
                      <a:pt x="33" y="34"/>
                    </a:cubicBezTo>
                    <a:cubicBezTo>
                      <a:pt x="33" y="34"/>
                      <a:pt x="33" y="34"/>
                      <a:pt x="33" y="34"/>
                    </a:cubicBezTo>
                    <a:cubicBezTo>
                      <a:pt x="31" y="30"/>
                      <a:pt x="31" y="30"/>
                      <a:pt x="31" y="30"/>
                    </a:cubicBezTo>
                    <a:cubicBezTo>
                      <a:pt x="33" y="27"/>
                      <a:pt x="33" y="27"/>
                      <a:pt x="33" y="27"/>
                    </a:cubicBezTo>
                    <a:cubicBezTo>
                      <a:pt x="37" y="27"/>
                      <a:pt x="37" y="27"/>
                      <a:pt x="37" y="27"/>
                    </a:cubicBezTo>
                    <a:cubicBezTo>
                      <a:pt x="37" y="27"/>
                      <a:pt x="37" y="27"/>
                      <a:pt x="37" y="27"/>
                    </a:cubicBezTo>
                    <a:cubicBezTo>
                      <a:pt x="38" y="26"/>
                      <a:pt x="38" y="25"/>
                      <a:pt x="39" y="23"/>
                    </a:cubicBezTo>
                    <a:cubicBezTo>
                      <a:pt x="39" y="23"/>
                      <a:pt x="39" y="23"/>
                      <a:pt x="39" y="23"/>
                    </a:cubicBezTo>
                    <a:cubicBezTo>
                      <a:pt x="38" y="23"/>
                      <a:pt x="38" y="23"/>
                      <a:pt x="38" y="23"/>
                    </a:cubicBezTo>
                    <a:moveTo>
                      <a:pt x="0" y="17"/>
                    </a:moveTo>
                    <a:cubicBezTo>
                      <a:pt x="0" y="17"/>
                      <a:pt x="0" y="17"/>
                      <a:pt x="0" y="17"/>
                    </a:cubicBezTo>
                    <a:cubicBezTo>
                      <a:pt x="0" y="17"/>
                      <a:pt x="0" y="17"/>
                      <a:pt x="0" y="17"/>
                    </a:cubicBezTo>
                    <a:cubicBezTo>
                      <a:pt x="3" y="19"/>
                      <a:pt x="3" y="19"/>
                      <a:pt x="3" y="19"/>
                    </a:cubicBezTo>
                    <a:cubicBezTo>
                      <a:pt x="3" y="18"/>
                      <a:pt x="3" y="18"/>
                      <a:pt x="3" y="18"/>
                    </a:cubicBezTo>
                    <a:cubicBezTo>
                      <a:pt x="0" y="17"/>
                      <a:pt x="0" y="17"/>
                      <a:pt x="0" y="17"/>
                    </a:cubicBezTo>
                    <a:moveTo>
                      <a:pt x="37" y="11"/>
                    </a:moveTo>
                    <a:cubicBezTo>
                      <a:pt x="37" y="11"/>
                      <a:pt x="37" y="11"/>
                      <a:pt x="37" y="11"/>
                    </a:cubicBezTo>
                    <a:cubicBezTo>
                      <a:pt x="37" y="12"/>
                      <a:pt x="38" y="14"/>
                      <a:pt x="38" y="15"/>
                    </a:cubicBezTo>
                    <a:cubicBezTo>
                      <a:pt x="38" y="15"/>
                      <a:pt x="38" y="15"/>
                      <a:pt x="38" y="15"/>
                    </a:cubicBezTo>
                    <a:cubicBezTo>
                      <a:pt x="35" y="17"/>
                      <a:pt x="35" y="17"/>
                      <a:pt x="35" y="17"/>
                    </a:cubicBezTo>
                    <a:cubicBezTo>
                      <a:pt x="35" y="21"/>
                      <a:pt x="35" y="21"/>
                      <a:pt x="35" y="21"/>
                    </a:cubicBezTo>
                    <a:cubicBezTo>
                      <a:pt x="35" y="21"/>
                      <a:pt x="35" y="21"/>
                      <a:pt x="35" y="21"/>
                    </a:cubicBezTo>
                    <a:cubicBezTo>
                      <a:pt x="35" y="17"/>
                      <a:pt x="35" y="17"/>
                      <a:pt x="35" y="17"/>
                    </a:cubicBezTo>
                    <a:cubicBezTo>
                      <a:pt x="38" y="15"/>
                      <a:pt x="38" y="15"/>
                      <a:pt x="38" y="15"/>
                    </a:cubicBezTo>
                    <a:cubicBezTo>
                      <a:pt x="38" y="15"/>
                      <a:pt x="38" y="15"/>
                      <a:pt x="38" y="15"/>
                    </a:cubicBezTo>
                    <a:cubicBezTo>
                      <a:pt x="38" y="14"/>
                      <a:pt x="37" y="12"/>
                      <a:pt x="37" y="11"/>
                    </a:cubicBezTo>
                    <a:moveTo>
                      <a:pt x="19" y="26"/>
                    </a:moveTo>
                    <a:cubicBezTo>
                      <a:pt x="19" y="26"/>
                      <a:pt x="18" y="26"/>
                      <a:pt x="18" y="25"/>
                    </a:cubicBezTo>
                    <a:cubicBezTo>
                      <a:pt x="15" y="25"/>
                      <a:pt x="13" y="22"/>
                      <a:pt x="14" y="19"/>
                    </a:cubicBezTo>
                    <a:cubicBezTo>
                      <a:pt x="15" y="20"/>
                      <a:pt x="15" y="20"/>
                      <a:pt x="15" y="20"/>
                    </a:cubicBezTo>
                    <a:cubicBezTo>
                      <a:pt x="15" y="22"/>
                      <a:pt x="16" y="24"/>
                      <a:pt x="18" y="24"/>
                    </a:cubicBezTo>
                    <a:cubicBezTo>
                      <a:pt x="18" y="24"/>
                      <a:pt x="19" y="24"/>
                      <a:pt x="19" y="24"/>
                    </a:cubicBezTo>
                    <a:cubicBezTo>
                      <a:pt x="20" y="24"/>
                      <a:pt x="20" y="24"/>
                      <a:pt x="20" y="24"/>
                    </a:cubicBezTo>
                    <a:cubicBezTo>
                      <a:pt x="21" y="25"/>
                      <a:pt x="21" y="25"/>
                      <a:pt x="21" y="25"/>
                    </a:cubicBezTo>
                    <a:cubicBezTo>
                      <a:pt x="20" y="26"/>
                      <a:pt x="20" y="26"/>
                      <a:pt x="19" y="26"/>
                    </a:cubicBezTo>
                    <a:moveTo>
                      <a:pt x="19" y="22"/>
                    </a:moveTo>
                    <a:cubicBezTo>
                      <a:pt x="19" y="22"/>
                      <a:pt x="19" y="22"/>
                      <a:pt x="19" y="22"/>
                    </a:cubicBezTo>
                    <a:cubicBezTo>
                      <a:pt x="18" y="21"/>
                      <a:pt x="17" y="20"/>
                      <a:pt x="18" y="20"/>
                    </a:cubicBezTo>
                    <a:cubicBezTo>
                      <a:pt x="18" y="19"/>
                      <a:pt x="18" y="19"/>
                      <a:pt x="19" y="19"/>
                    </a:cubicBezTo>
                    <a:cubicBezTo>
                      <a:pt x="19" y="19"/>
                      <a:pt x="19" y="19"/>
                      <a:pt x="20" y="19"/>
                    </a:cubicBezTo>
                    <a:cubicBezTo>
                      <a:pt x="20" y="19"/>
                      <a:pt x="21" y="20"/>
                      <a:pt x="21" y="21"/>
                    </a:cubicBezTo>
                    <a:cubicBezTo>
                      <a:pt x="20" y="21"/>
                      <a:pt x="20" y="22"/>
                      <a:pt x="19" y="22"/>
                    </a:cubicBezTo>
                    <a:moveTo>
                      <a:pt x="22" y="25"/>
                    </a:moveTo>
                    <a:cubicBezTo>
                      <a:pt x="22" y="24"/>
                      <a:pt x="22" y="24"/>
                      <a:pt x="22" y="24"/>
                    </a:cubicBezTo>
                    <a:cubicBezTo>
                      <a:pt x="23" y="23"/>
                      <a:pt x="23" y="22"/>
                      <a:pt x="23" y="21"/>
                    </a:cubicBezTo>
                    <a:cubicBezTo>
                      <a:pt x="24" y="20"/>
                      <a:pt x="24" y="19"/>
                      <a:pt x="23" y="19"/>
                    </a:cubicBezTo>
                    <a:cubicBezTo>
                      <a:pt x="24" y="18"/>
                      <a:pt x="24" y="18"/>
                      <a:pt x="24" y="18"/>
                    </a:cubicBezTo>
                    <a:cubicBezTo>
                      <a:pt x="25" y="19"/>
                      <a:pt x="25" y="20"/>
                      <a:pt x="24" y="22"/>
                    </a:cubicBezTo>
                    <a:cubicBezTo>
                      <a:pt x="24" y="23"/>
                      <a:pt x="23" y="24"/>
                      <a:pt x="22" y="25"/>
                    </a:cubicBezTo>
                    <a:moveTo>
                      <a:pt x="15" y="18"/>
                    </a:moveTo>
                    <a:cubicBezTo>
                      <a:pt x="14" y="18"/>
                      <a:pt x="14" y="18"/>
                      <a:pt x="14" y="18"/>
                    </a:cubicBezTo>
                    <a:cubicBezTo>
                      <a:pt x="15" y="16"/>
                      <a:pt x="17" y="15"/>
                      <a:pt x="19" y="15"/>
                    </a:cubicBezTo>
                    <a:cubicBezTo>
                      <a:pt x="20" y="15"/>
                      <a:pt x="20" y="15"/>
                      <a:pt x="21" y="15"/>
                    </a:cubicBezTo>
                    <a:cubicBezTo>
                      <a:pt x="22" y="15"/>
                      <a:pt x="23" y="16"/>
                      <a:pt x="23" y="17"/>
                    </a:cubicBezTo>
                    <a:cubicBezTo>
                      <a:pt x="22" y="17"/>
                      <a:pt x="22" y="17"/>
                      <a:pt x="22" y="17"/>
                    </a:cubicBezTo>
                    <a:cubicBezTo>
                      <a:pt x="22" y="17"/>
                      <a:pt x="21" y="16"/>
                      <a:pt x="20" y="16"/>
                    </a:cubicBezTo>
                    <a:cubicBezTo>
                      <a:pt x="20" y="16"/>
                      <a:pt x="20" y="16"/>
                      <a:pt x="19" y="16"/>
                    </a:cubicBezTo>
                    <a:cubicBezTo>
                      <a:pt x="18" y="16"/>
                      <a:pt x="16" y="17"/>
                      <a:pt x="15" y="18"/>
                    </a:cubicBezTo>
                    <a:moveTo>
                      <a:pt x="13" y="17"/>
                    </a:moveTo>
                    <a:cubicBezTo>
                      <a:pt x="8" y="16"/>
                      <a:pt x="8" y="16"/>
                      <a:pt x="8" y="16"/>
                    </a:cubicBezTo>
                    <a:cubicBezTo>
                      <a:pt x="9" y="14"/>
                      <a:pt x="10" y="12"/>
                      <a:pt x="12" y="11"/>
                    </a:cubicBezTo>
                    <a:cubicBezTo>
                      <a:pt x="14" y="9"/>
                      <a:pt x="17" y="8"/>
                      <a:pt x="19" y="8"/>
                    </a:cubicBezTo>
                    <a:cubicBezTo>
                      <a:pt x="23" y="8"/>
                      <a:pt x="26" y="10"/>
                      <a:pt x="28" y="13"/>
                    </a:cubicBezTo>
                    <a:cubicBezTo>
                      <a:pt x="29" y="14"/>
                      <a:pt x="29" y="14"/>
                      <a:pt x="29" y="14"/>
                    </a:cubicBezTo>
                    <a:cubicBezTo>
                      <a:pt x="24" y="16"/>
                      <a:pt x="24" y="16"/>
                      <a:pt x="24" y="16"/>
                    </a:cubicBezTo>
                    <a:cubicBezTo>
                      <a:pt x="23" y="15"/>
                      <a:pt x="22" y="14"/>
                      <a:pt x="21" y="14"/>
                    </a:cubicBezTo>
                    <a:cubicBezTo>
                      <a:pt x="20" y="14"/>
                      <a:pt x="20" y="14"/>
                      <a:pt x="19" y="14"/>
                    </a:cubicBezTo>
                    <a:cubicBezTo>
                      <a:pt x="17" y="14"/>
                      <a:pt x="14" y="15"/>
                      <a:pt x="13" y="17"/>
                    </a:cubicBezTo>
                    <a:moveTo>
                      <a:pt x="19" y="8"/>
                    </a:moveTo>
                    <a:cubicBezTo>
                      <a:pt x="16" y="8"/>
                      <a:pt x="14" y="9"/>
                      <a:pt x="12" y="11"/>
                    </a:cubicBezTo>
                    <a:cubicBezTo>
                      <a:pt x="7" y="14"/>
                      <a:pt x="6" y="21"/>
                      <a:pt x="9" y="26"/>
                    </a:cubicBezTo>
                    <a:cubicBezTo>
                      <a:pt x="8" y="23"/>
                      <a:pt x="7" y="20"/>
                      <a:pt x="8" y="18"/>
                    </a:cubicBezTo>
                    <a:cubicBezTo>
                      <a:pt x="13" y="19"/>
                      <a:pt x="13" y="19"/>
                      <a:pt x="13" y="19"/>
                    </a:cubicBezTo>
                    <a:cubicBezTo>
                      <a:pt x="12" y="22"/>
                      <a:pt x="14" y="25"/>
                      <a:pt x="17" y="26"/>
                    </a:cubicBezTo>
                    <a:cubicBezTo>
                      <a:pt x="18" y="26"/>
                      <a:pt x="19" y="27"/>
                      <a:pt x="19" y="27"/>
                    </a:cubicBezTo>
                    <a:cubicBezTo>
                      <a:pt x="20" y="27"/>
                      <a:pt x="21" y="26"/>
                      <a:pt x="21" y="26"/>
                    </a:cubicBezTo>
                    <a:cubicBezTo>
                      <a:pt x="24" y="30"/>
                      <a:pt x="24" y="30"/>
                      <a:pt x="24" y="30"/>
                    </a:cubicBezTo>
                    <a:cubicBezTo>
                      <a:pt x="24" y="30"/>
                      <a:pt x="25" y="30"/>
                      <a:pt x="25" y="30"/>
                    </a:cubicBezTo>
                    <a:cubicBezTo>
                      <a:pt x="23" y="25"/>
                      <a:pt x="23" y="25"/>
                      <a:pt x="23" y="25"/>
                    </a:cubicBezTo>
                    <a:cubicBezTo>
                      <a:pt x="24" y="25"/>
                      <a:pt x="25" y="23"/>
                      <a:pt x="25" y="22"/>
                    </a:cubicBezTo>
                    <a:cubicBezTo>
                      <a:pt x="26" y="20"/>
                      <a:pt x="26" y="19"/>
                      <a:pt x="25" y="18"/>
                    </a:cubicBezTo>
                    <a:cubicBezTo>
                      <a:pt x="30" y="15"/>
                      <a:pt x="30" y="15"/>
                      <a:pt x="30" y="15"/>
                    </a:cubicBezTo>
                    <a:cubicBezTo>
                      <a:pt x="29" y="14"/>
                      <a:pt x="29" y="13"/>
                      <a:pt x="28" y="12"/>
                    </a:cubicBezTo>
                    <a:cubicBezTo>
                      <a:pt x="26" y="9"/>
                      <a:pt x="22" y="8"/>
                      <a:pt x="19" y="8"/>
                    </a:cubicBezTo>
                    <a:moveTo>
                      <a:pt x="5" y="6"/>
                    </a:moveTo>
                    <a:cubicBezTo>
                      <a:pt x="5" y="6"/>
                      <a:pt x="5" y="6"/>
                      <a:pt x="5" y="6"/>
                    </a:cubicBezTo>
                    <a:cubicBezTo>
                      <a:pt x="5" y="6"/>
                      <a:pt x="5" y="6"/>
                      <a:pt x="5" y="6"/>
                    </a:cubicBezTo>
                    <a:cubicBezTo>
                      <a:pt x="5" y="6"/>
                      <a:pt x="5" y="6"/>
                      <a:pt x="5" y="6"/>
                    </a:cubicBezTo>
                    <a:moveTo>
                      <a:pt x="31" y="5"/>
                    </a:moveTo>
                    <a:cubicBezTo>
                      <a:pt x="30" y="8"/>
                      <a:pt x="30" y="8"/>
                      <a:pt x="30" y="8"/>
                    </a:cubicBezTo>
                    <a:cubicBezTo>
                      <a:pt x="30" y="9"/>
                      <a:pt x="30" y="9"/>
                      <a:pt x="30" y="9"/>
                    </a:cubicBezTo>
                    <a:cubicBezTo>
                      <a:pt x="32" y="5"/>
                      <a:pt x="32" y="5"/>
                      <a:pt x="32" y="5"/>
                    </a:cubicBezTo>
                    <a:cubicBezTo>
                      <a:pt x="32" y="5"/>
                      <a:pt x="32" y="5"/>
                      <a:pt x="32" y="5"/>
                    </a:cubicBezTo>
                    <a:cubicBezTo>
                      <a:pt x="32" y="5"/>
                      <a:pt x="32" y="5"/>
                      <a:pt x="31" y="5"/>
                    </a:cubicBezTo>
                    <a:moveTo>
                      <a:pt x="20" y="0"/>
                    </a:moveTo>
                    <a:cubicBezTo>
                      <a:pt x="21" y="4"/>
                      <a:pt x="21" y="4"/>
                      <a:pt x="21" y="4"/>
                    </a:cubicBezTo>
                    <a:cubicBezTo>
                      <a:pt x="21" y="4"/>
                      <a:pt x="21" y="4"/>
                      <a:pt x="21" y="4"/>
                    </a:cubicBezTo>
                    <a:cubicBezTo>
                      <a:pt x="20" y="0"/>
                      <a:pt x="20" y="0"/>
                      <a:pt x="20" y="0"/>
                    </a:cubicBezTo>
                    <a:cubicBezTo>
                      <a:pt x="20" y="0"/>
                      <a:pt x="20" y="0"/>
                      <a:pt x="20" y="0"/>
                    </a:cubicBezTo>
                    <a:cubicBezTo>
                      <a:pt x="20" y="0"/>
                      <a:pt x="20" y="0"/>
                      <a:pt x="20" y="0"/>
                    </a:cubicBezTo>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0" name="Freeform 38"/>
              <p:cNvSpPr/>
              <p:nvPr/>
            </p:nvSpPr>
            <p:spPr bwMode="auto">
              <a:xfrm>
                <a:off x="4868863" y="3046413"/>
                <a:ext cx="80962" cy="36512"/>
              </a:xfrm>
              <a:custGeom>
                <a:avLst/>
                <a:gdLst>
                  <a:gd name="T0" fmla="*/ 0 w 51"/>
                  <a:gd name="T1" fmla="*/ 0 h 23"/>
                  <a:gd name="T2" fmla="*/ 0 w 51"/>
                  <a:gd name="T3" fmla="*/ 9 h 23"/>
                  <a:gd name="T4" fmla="*/ 46 w 51"/>
                  <a:gd name="T5" fmla="*/ 23 h 23"/>
                  <a:gd name="T6" fmla="*/ 51 w 51"/>
                  <a:gd name="T7" fmla="*/ 14 h 23"/>
                  <a:gd name="T8" fmla="*/ 0 w 51"/>
                  <a:gd name="T9" fmla="*/ 0 h 23"/>
                </a:gdLst>
                <a:ahLst/>
                <a:cxnLst>
                  <a:cxn ang="0">
                    <a:pos x="T0" y="T1"/>
                  </a:cxn>
                  <a:cxn ang="0">
                    <a:pos x="T2" y="T3"/>
                  </a:cxn>
                  <a:cxn ang="0">
                    <a:pos x="T4" y="T5"/>
                  </a:cxn>
                  <a:cxn ang="0">
                    <a:pos x="T6" y="T7"/>
                  </a:cxn>
                  <a:cxn ang="0">
                    <a:pos x="T8" y="T9"/>
                  </a:cxn>
                </a:cxnLst>
                <a:rect l="0" t="0" r="r" b="b"/>
                <a:pathLst>
                  <a:path w="51" h="23">
                    <a:moveTo>
                      <a:pt x="0" y="0"/>
                    </a:moveTo>
                    <a:lnTo>
                      <a:pt x="0" y="9"/>
                    </a:lnTo>
                    <a:lnTo>
                      <a:pt x="46" y="23"/>
                    </a:lnTo>
                    <a:lnTo>
                      <a:pt x="51"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1" name="Freeform 39"/>
              <p:cNvSpPr/>
              <p:nvPr/>
            </p:nvSpPr>
            <p:spPr bwMode="auto">
              <a:xfrm>
                <a:off x="4979988" y="3024188"/>
                <a:ext cx="73025" cy="50800"/>
              </a:xfrm>
              <a:custGeom>
                <a:avLst/>
                <a:gdLst>
                  <a:gd name="T0" fmla="*/ 0 w 46"/>
                  <a:gd name="T1" fmla="*/ 23 h 32"/>
                  <a:gd name="T2" fmla="*/ 4 w 46"/>
                  <a:gd name="T3" fmla="*/ 32 h 32"/>
                  <a:gd name="T4" fmla="*/ 46 w 46"/>
                  <a:gd name="T5" fmla="*/ 9 h 32"/>
                  <a:gd name="T6" fmla="*/ 46 w 46"/>
                  <a:gd name="T7" fmla="*/ 0 h 32"/>
                  <a:gd name="T8" fmla="*/ 0 w 46"/>
                  <a:gd name="T9" fmla="*/ 23 h 32"/>
                </a:gdLst>
                <a:ahLst/>
                <a:cxnLst>
                  <a:cxn ang="0">
                    <a:pos x="T0" y="T1"/>
                  </a:cxn>
                  <a:cxn ang="0">
                    <a:pos x="T2" y="T3"/>
                  </a:cxn>
                  <a:cxn ang="0">
                    <a:pos x="T4" y="T5"/>
                  </a:cxn>
                  <a:cxn ang="0">
                    <a:pos x="T6" y="T7"/>
                  </a:cxn>
                  <a:cxn ang="0">
                    <a:pos x="T8" y="T9"/>
                  </a:cxn>
                </a:cxnLst>
                <a:rect l="0" t="0" r="r" b="b"/>
                <a:pathLst>
                  <a:path w="46" h="32">
                    <a:moveTo>
                      <a:pt x="0" y="23"/>
                    </a:moveTo>
                    <a:lnTo>
                      <a:pt x="4" y="32"/>
                    </a:lnTo>
                    <a:lnTo>
                      <a:pt x="46" y="9"/>
                    </a:lnTo>
                    <a:lnTo>
                      <a:pt x="46" y="0"/>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2" name="Freeform 40"/>
              <p:cNvSpPr/>
              <p:nvPr/>
            </p:nvSpPr>
            <p:spPr bwMode="auto">
              <a:xfrm>
                <a:off x="4964113" y="3097213"/>
                <a:ext cx="52387" cy="74612"/>
              </a:xfrm>
              <a:custGeom>
                <a:avLst/>
                <a:gdLst>
                  <a:gd name="T0" fmla="*/ 0 w 33"/>
                  <a:gd name="T1" fmla="*/ 5 h 47"/>
                  <a:gd name="T2" fmla="*/ 10 w 33"/>
                  <a:gd name="T3" fmla="*/ 0 h 47"/>
                  <a:gd name="T4" fmla="*/ 33 w 33"/>
                  <a:gd name="T5" fmla="*/ 47 h 47"/>
                  <a:gd name="T6" fmla="*/ 28 w 33"/>
                  <a:gd name="T7" fmla="*/ 47 h 47"/>
                  <a:gd name="T8" fmla="*/ 0 w 33"/>
                  <a:gd name="T9" fmla="*/ 5 h 47"/>
                </a:gdLst>
                <a:ahLst/>
                <a:cxnLst>
                  <a:cxn ang="0">
                    <a:pos x="T0" y="T1"/>
                  </a:cxn>
                  <a:cxn ang="0">
                    <a:pos x="T2" y="T3"/>
                  </a:cxn>
                  <a:cxn ang="0">
                    <a:pos x="T4" y="T5"/>
                  </a:cxn>
                  <a:cxn ang="0">
                    <a:pos x="T6" y="T7"/>
                  </a:cxn>
                  <a:cxn ang="0">
                    <a:pos x="T8" y="T9"/>
                  </a:cxn>
                </a:cxnLst>
                <a:rect l="0" t="0" r="r" b="b"/>
                <a:pathLst>
                  <a:path w="33" h="47">
                    <a:moveTo>
                      <a:pt x="0" y="5"/>
                    </a:moveTo>
                    <a:lnTo>
                      <a:pt x="10" y="0"/>
                    </a:lnTo>
                    <a:lnTo>
                      <a:pt x="33" y="47"/>
                    </a:lnTo>
                    <a:lnTo>
                      <a:pt x="28" y="47"/>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3" name="Freeform 41"/>
              <p:cNvSpPr>
                <a:spLocks noEditPoints="1"/>
              </p:cNvSpPr>
              <p:nvPr/>
            </p:nvSpPr>
            <p:spPr bwMode="auto">
              <a:xfrm>
                <a:off x="4913313" y="3030538"/>
                <a:ext cx="103187" cy="104775"/>
              </a:xfrm>
              <a:custGeom>
                <a:avLst/>
                <a:gdLst>
                  <a:gd name="T0" fmla="*/ 13 w 14"/>
                  <a:gd name="T1" fmla="*/ 8 h 14"/>
                  <a:gd name="T2" fmla="*/ 5 w 14"/>
                  <a:gd name="T3" fmla="*/ 13 h 14"/>
                  <a:gd name="T4" fmla="*/ 1 w 14"/>
                  <a:gd name="T5" fmla="*/ 5 h 14"/>
                  <a:gd name="T6" fmla="*/ 9 w 14"/>
                  <a:gd name="T7" fmla="*/ 0 h 14"/>
                  <a:gd name="T8" fmla="*/ 13 w 14"/>
                  <a:gd name="T9" fmla="*/ 8 h 14"/>
                  <a:gd name="T10" fmla="*/ 2 w 14"/>
                  <a:gd name="T11" fmla="*/ 5 h 14"/>
                  <a:gd name="T12" fmla="*/ 5 w 14"/>
                  <a:gd name="T13" fmla="*/ 12 h 14"/>
                  <a:gd name="T14" fmla="*/ 12 w 14"/>
                  <a:gd name="T15" fmla="*/ 8 h 14"/>
                  <a:gd name="T16" fmla="*/ 8 w 14"/>
                  <a:gd name="T17" fmla="*/ 1 h 14"/>
                  <a:gd name="T18" fmla="*/ 2 w 14"/>
                  <a:gd name="T1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3" y="8"/>
                    </a:moveTo>
                    <a:cubicBezTo>
                      <a:pt x="12" y="12"/>
                      <a:pt x="9" y="14"/>
                      <a:pt x="5" y="13"/>
                    </a:cubicBezTo>
                    <a:cubicBezTo>
                      <a:pt x="2" y="12"/>
                      <a:pt x="0" y="8"/>
                      <a:pt x="1" y="5"/>
                    </a:cubicBezTo>
                    <a:cubicBezTo>
                      <a:pt x="2" y="1"/>
                      <a:pt x="5" y="0"/>
                      <a:pt x="9" y="0"/>
                    </a:cubicBezTo>
                    <a:cubicBezTo>
                      <a:pt x="12" y="1"/>
                      <a:pt x="14" y="5"/>
                      <a:pt x="13" y="8"/>
                    </a:cubicBezTo>
                    <a:close/>
                    <a:moveTo>
                      <a:pt x="2" y="5"/>
                    </a:moveTo>
                    <a:cubicBezTo>
                      <a:pt x="1" y="8"/>
                      <a:pt x="2" y="11"/>
                      <a:pt x="5" y="12"/>
                    </a:cubicBezTo>
                    <a:cubicBezTo>
                      <a:pt x="8" y="13"/>
                      <a:pt x="11" y="11"/>
                      <a:pt x="12" y="8"/>
                    </a:cubicBezTo>
                    <a:cubicBezTo>
                      <a:pt x="13" y="5"/>
                      <a:pt x="11" y="2"/>
                      <a:pt x="8" y="1"/>
                    </a:cubicBezTo>
                    <a:cubicBezTo>
                      <a:pt x="5" y="0"/>
                      <a:pt x="2" y="2"/>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4" name="Freeform 42"/>
              <p:cNvSpPr>
                <a:spLocks noEditPoints="1"/>
              </p:cNvSpPr>
              <p:nvPr/>
            </p:nvSpPr>
            <p:spPr bwMode="auto">
              <a:xfrm>
                <a:off x="4816475" y="2935288"/>
                <a:ext cx="288925" cy="287337"/>
              </a:xfrm>
              <a:custGeom>
                <a:avLst/>
                <a:gdLst>
                  <a:gd name="T0" fmla="*/ 6 w 39"/>
                  <a:gd name="T1" fmla="*/ 6 h 39"/>
                  <a:gd name="T2" fmla="*/ 6 w 39"/>
                  <a:gd name="T3" fmla="*/ 13 h 39"/>
                  <a:gd name="T4" fmla="*/ 2 w 39"/>
                  <a:gd name="T5" fmla="*/ 12 h 39"/>
                  <a:gd name="T6" fmla="*/ 0 w 39"/>
                  <a:gd name="T7" fmla="*/ 17 h 39"/>
                  <a:gd name="T8" fmla="*/ 4 w 39"/>
                  <a:gd name="T9" fmla="*/ 22 h 39"/>
                  <a:gd name="T10" fmla="*/ 1 w 39"/>
                  <a:gd name="T11" fmla="*/ 25 h 39"/>
                  <a:gd name="T12" fmla="*/ 2 w 39"/>
                  <a:gd name="T13" fmla="*/ 29 h 39"/>
                  <a:gd name="T14" fmla="*/ 9 w 39"/>
                  <a:gd name="T15" fmla="*/ 31 h 39"/>
                  <a:gd name="T16" fmla="*/ 7 w 39"/>
                  <a:gd name="T17" fmla="*/ 35 h 39"/>
                  <a:gd name="T18" fmla="*/ 11 w 39"/>
                  <a:gd name="T19" fmla="*/ 37 h 39"/>
                  <a:gd name="T20" fmla="*/ 18 w 39"/>
                  <a:gd name="T21" fmla="*/ 35 h 39"/>
                  <a:gd name="T22" fmla="*/ 18 w 39"/>
                  <a:gd name="T23" fmla="*/ 39 h 39"/>
                  <a:gd name="T24" fmla="*/ 23 w 39"/>
                  <a:gd name="T25" fmla="*/ 39 h 39"/>
                  <a:gd name="T26" fmla="*/ 27 w 39"/>
                  <a:gd name="T27" fmla="*/ 34 h 39"/>
                  <a:gd name="T28" fmla="*/ 30 w 39"/>
                  <a:gd name="T29" fmla="*/ 36 h 39"/>
                  <a:gd name="T30" fmla="*/ 34 w 39"/>
                  <a:gd name="T31" fmla="*/ 34 h 39"/>
                  <a:gd name="T32" fmla="*/ 32 w 39"/>
                  <a:gd name="T33" fmla="*/ 30 h 39"/>
                  <a:gd name="T34" fmla="*/ 38 w 39"/>
                  <a:gd name="T35" fmla="*/ 27 h 39"/>
                  <a:gd name="T36" fmla="*/ 39 w 39"/>
                  <a:gd name="T37" fmla="*/ 23 h 39"/>
                  <a:gd name="T38" fmla="*/ 36 w 39"/>
                  <a:gd name="T39" fmla="*/ 21 h 39"/>
                  <a:gd name="T40" fmla="*/ 39 w 39"/>
                  <a:gd name="T41" fmla="*/ 15 h 39"/>
                  <a:gd name="T42" fmla="*/ 37 w 39"/>
                  <a:gd name="T43" fmla="*/ 11 h 39"/>
                  <a:gd name="T44" fmla="*/ 33 w 39"/>
                  <a:gd name="T45" fmla="*/ 11 h 39"/>
                  <a:gd name="T46" fmla="*/ 32 w 39"/>
                  <a:gd name="T47" fmla="*/ 5 h 39"/>
                  <a:gd name="T48" fmla="*/ 29 w 39"/>
                  <a:gd name="T49" fmla="*/ 2 h 39"/>
                  <a:gd name="T50" fmla="*/ 26 w 39"/>
                  <a:gd name="T51" fmla="*/ 5 h 39"/>
                  <a:gd name="T52" fmla="*/ 21 w 39"/>
                  <a:gd name="T53" fmla="*/ 0 h 39"/>
                  <a:gd name="T54" fmla="*/ 17 w 39"/>
                  <a:gd name="T55" fmla="*/ 0 h 39"/>
                  <a:gd name="T56" fmla="*/ 16 w 39"/>
                  <a:gd name="T57" fmla="*/ 4 h 39"/>
                  <a:gd name="T58" fmla="*/ 9 w 39"/>
                  <a:gd name="T59" fmla="*/ 3 h 39"/>
                  <a:gd name="T60" fmla="*/ 8 w 39"/>
                  <a:gd name="T61" fmla="*/ 4 h 39"/>
                  <a:gd name="T62" fmla="*/ 29 w 39"/>
                  <a:gd name="T63" fmla="*/ 12 h 39"/>
                  <a:gd name="T64" fmla="*/ 11 w 39"/>
                  <a:gd name="T65" fmla="*/ 27 h 39"/>
                  <a:gd name="T66" fmla="*/ 29 w 39"/>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39">
                    <a:moveTo>
                      <a:pt x="6" y="6"/>
                    </a:moveTo>
                    <a:cubicBezTo>
                      <a:pt x="6" y="6"/>
                      <a:pt x="6" y="6"/>
                      <a:pt x="6" y="6"/>
                    </a:cubicBezTo>
                    <a:cubicBezTo>
                      <a:pt x="8" y="9"/>
                      <a:pt x="8" y="9"/>
                      <a:pt x="8" y="9"/>
                    </a:cubicBezTo>
                    <a:cubicBezTo>
                      <a:pt x="6" y="13"/>
                      <a:pt x="6" y="13"/>
                      <a:pt x="6" y="13"/>
                    </a:cubicBezTo>
                    <a:cubicBezTo>
                      <a:pt x="2" y="12"/>
                      <a:pt x="2" y="12"/>
                      <a:pt x="2" y="12"/>
                    </a:cubicBezTo>
                    <a:cubicBezTo>
                      <a:pt x="2" y="12"/>
                      <a:pt x="2" y="12"/>
                      <a:pt x="2" y="12"/>
                    </a:cubicBezTo>
                    <a:cubicBezTo>
                      <a:pt x="1" y="14"/>
                      <a:pt x="1" y="15"/>
                      <a:pt x="0" y="17"/>
                    </a:cubicBezTo>
                    <a:cubicBezTo>
                      <a:pt x="0" y="17"/>
                      <a:pt x="0" y="17"/>
                      <a:pt x="0" y="17"/>
                    </a:cubicBezTo>
                    <a:cubicBezTo>
                      <a:pt x="4" y="18"/>
                      <a:pt x="4" y="18"/>
                      <a:pt x="4" y="18"/>
                    </a:cubicBezTo>
                    <a:cubicBezTo>
                      <a:pt x="4" y="22"/>
                      <a:pt x="4" y="22"/>
                      <a:pt x="4" y="22"/>
                    </a:cubicBezTo>
                    <a:cubicBezTo>
                      <a:pt x="1" y="25"/>
                      <a:pt x="1" y="25"/>
                      <a:pt x="1" y="25"/>
                    </a:cubicBezTo>
                    <a:cubicBezTo>
                      <a:pt x="1" y="25"/>
                      <a:pt x="1" y="25"/>
                      <a:pt x="1" y="25"/>
                    </a:cubicBezTo>
                    <a:cubicBezTo>
                      <a:pt x="1" y="26"/>
                      <a:pt x="2" y="27"/>
                      <a:pt x="2" y="29"/>
                    </a:cubicBezTo>
                    <a:cubicBezTo>
                      <a:pt x="2" y="29"/>
                      <a:pt x="2" y="29"/>
                      <a:pt x="2" y="29"/>
                    </a:cubicBezTo>
                    <a:cubicBezTo>
                      <a:pt x="6" y="28"/>
                      <a:pt x="6" y="28"/>
                      <a:pt x="6" y="28"/>
                    </a:cubicBezTo>
                    <a:cubicBezTo>
                      <a:pt x="9" y="31"/>
                      <a:pt x="9" y="31"/>
                      <a:pt x="9" y="31"/>
                    </a:cubicBezTo>
                    <a:cubicBezTo>
                      <a:pt x="7" y="35"/>
                      <a:pt x="7" y="35"/>
                      <a:pt x="7" y="35"/>
                    </a:cubicBezTo>
                    <a:cubicBezTo>
                      <a:pt x="7" y="35"/>
                      <a:pt x="7" y="35"/>
                      <a:pt x="7" y="35"/>
                    </a:cubicBezTo>
                    <a:cubicBezTo>
                      <a:pt x="8" y="36"/>
                      <a:pt x="10" y="37"/>
                      <a:pt x="11" y="37"/>
                    </a:cubicBezTo>
                    <a:cubicBezTo>
                      <a:pt x="11" y="37"/>
                      <a:pt x="11" y="37"/>
                      <a:pt x="11" y="37"/>
                    </a:cubicBezTo>
                    <a:cubicBezTo>
                      <a:pt x="14" y="34"/>
                      <a:pt x="14" y="34"/>
                      <a:pt x="14" y="34"/>
                    </a:cubicBezTo>
                    <a:cubicBezTo>
                      <a:pt x="18" y="35"/>
                      <a:pt x="18" y="35"/>
                      <a:pt x="18" y="35"/>
                    </a:cubicBezTo>
                    <a:cubicBezTo>
                      <a:pt x="19" y="39"/>
                      <a:pt x="19" y="39"/>
                      <a:pt x="19" y="39"/>
                    </a:cubicBezTo>
                    <a:cubicBezTo>
                      <a:pt x="18" y="39"/>
                      <a:pt x="18" y="39"/>
                      <a:pt x="18" y="39"/>
                    </a:cubicBezTo>
                    <a:cubicBezTo>
                      <a:pt x="20" y="39"/>
                      <a:pt x="22" y="39"/>
                      <a:pt x="23" y="39"/>
                    </a:cubicBezTo>
                    <a:cubicBezTo>
                      <a:pt x="23" y="39"/>
                      <a:pt x="23" y="39"/>
                      <a:pt x="23" y="39"/>
                    </a:cubicBezTo>
                    <a:cubicBezTo>
                      <a:pt x="24" y="35"/>
                      <a:pt x="24" y="35"/>
                      <a:pt x="24" y="35"/>
                    </a:cubicBezTo>
                    <a:cubicBezTo>
                      <a:pt x="27" y="34"/>
                      <a:pt x="27" y="34"/>
                      <a:pt x="27" y="34"/>
                    </a:cubicBezTo>
                    <a:cubicBezTo>
                      <a:pt x="30" y="36"/>
                      <a:pt x="30" y="36"/>
                      <a:pt x="30" y="36"/>
                    </a:cubicBezTo>
                    <a:cubicBezTo>
                      <a:pt x="30" y="36"/>
                      <a:pt x="30" y="36"/>
                      <a:pt x="30" y="36"/>
                    </a:cubicBezTo>
                    <a:cubicBezTo>
                      <a:pt x="31" y="36"/>
                      <a:pt x="32" y="36"/>
                      <a:pt x="32" y="35"/>
                    </a:cubicBezTo>
                    <a:cubicBezTo>
                      <a:pt x="33" y="35"/>
                      <a:pt x="33" y="34"/>
                      <a:pt x="34" y="34"/>
                    </a:cubicBezTo>
                    <a:cubicBezTo>
                      <a:pt x="34" y="34"/>
                      <a:pt x="34" y="34"/>
                      <a:pt x="34" y="34"/>
                    </a:cubicBezTo>
                    <a:cubicBezTo>
                      <a:pt x="32" y="30"/>
                      <a:pt x="32" y="30"/>
                      <a:pt x="32" y="30"/>
                    </a:cubicBezTo>
                    <a:cubicBezTo>
                      <a:pt x="34" y="27"/>
                      <a:pt x="34" y="27"/>
                      <a:pt x="34" y="27"/>
                    </a:cubicBezTo>
                    <a:cubicBezTo>
                      <a:pt x="38" y="27"/>
                      <a:pt x="38" y="27"/>
                      <a:pt x="38" y="27"/>
                    </a:cubicBezTo>
                    <a:cubicBezTo>
                      <a:pt x="38" y="27"/>
                      <a:pt x="38" y="27"/>
                      <a:pt x="38" y="27"/>
                    </a:cubicBezTo>
                    <a:cubicBezTo>
                      <a:pt x="39" y="26"/>
                      <a:pt x="39" y="24"/>
                      <a:pt x="39" y="23"/>
                    </a:cubicBezTo>
                    <a:cubicBezTo>
                      <a:pt x="39" y="23"/>
                      <a:pt x="39" y="23"/>
                      <a:pt x="39" y="23"/>
                    </a:cubicBezTo>
                    <a:cubicBezTo>
                      <a:pt x="36" y="21"/>
                      <a:pt x="36" y="21"/>
                      <a:pt x="36" y="21"/>
                    </a:cubicBezTo>
                    <a:cubicBezTo>
                      <a:pt x="36" y="17"/>
                      <a:pt x="36" y="17"/>
                      <a:pt x="36" y="17"/>
                    </a:cubicBezTo>
                    <a:cubicBezTo>
                      <a:pt x="39" y="15"/>
                      <a:pt x="39" y="15"/>
                      <a:pt x="39" y="15"/>
                    </a:cubicBezTo>
                    <a:cubicBezTo>
                      <a:pt x="39" y="15"/>
                      <a:pt x="39" y="15"/>
                      <a:pt x="39" y="15"/>
                    </a:cubicBezTo>
                    <a:cubicBezTo>
                      <a:pt x="39" y="13"/>
                      <a:pt x="38" y="12"/>
                      <a:pt x="37" y="11"/>
                    </a:cubicBezTo>
                    <a:cubicBezTo>
                      <a:pt x="37" y="11"/>
                      <a:pt x="37" y="11"/>
                      <a:pt x="37" y="11"/>
                    </a:cubicBezTo>
                    <a:cubicBezTo>
                      <a:pt x="33" y="11"/>
                      <a:pt x="33" y="11"/>
                      <a:pt x="33" y="11"/>
                    </a:cubicBezTo>
                    <a:cubicBezTo>
                      <a:pt x="31" y="8"/>
                      <a:pt x="31" y="8"/>
                      <a:pt x="31" y="8"/>
                    </a:cubicBezTo>
                    <a:cubicBezTo>
                      <a:pt x="32" y="5"/>
                      <a:pt x="32" y="5"/>
                      <a:pt x="32" y="5"/>
                    </a:cubicBezTo>
                    <a:cubicBezTo>
                      <a:pt x="33" y="5"/>
                      <a:pt x="33" y="5"/>
                      <a:pt x="33" y="5"/>
                    </a:cubicBezTo>
                    <a:cubicBezTo>
                      <a:pt x="31" y="4"/>
                      <a:pt x="30" y="3"/>
                      <a:pt x="29" y="2"/>
                    </a:cubicBezTo>
                    <a:cubicBezTo>
                      <a:pt x="29" y="2"/>
                      <a:pt x="29" y="2"/>
                      <a:pt x="29" y="2"/>
                    </a:cubicBezTo>
                    <a:cubicBezTo>
                      <a:pt x="26" y="5"/>
                      <a:pt x="26" y="5"/>
                      <a:pt x="26" y="5"/>
                    </a:cubicBezTo>
                    <a:cubicBezTo>
                      <a:pt x="22" y="4"/>
                      <a:pt x="22" y="4"/>
                      <a:pt x="22" y="4"/>
                    </a:cubicBezTo>
                    <a:cubicBezTo>
                      <a:pt x="21" y="0"/>
                      <a:pt x="21" y="0"/>
                      <a:pt x="21" y="0"/>
                    </a:cubicBezTo>
                    <a:cubicBezTo>
                      <a:pt x="21" y="0"/>
                      <a:pt x="21" y="0"/>
                      <a:pt x="21" y="0"/>
                    </a:cubicBezTo>
                    <a:cubicBezTo>
                      <a:pt x="20" y="0"/>
                      <a:pt x="18" y="0"/>
                      <a:pt x="17" y="0"/>
                    </a:cubicBezTo>
                    <a:cubicBezTo>
                      <a:pt x="17" y="0"/>
                      <a:pt x="17" y="0"/>
                      <a:pt x="17" y="0"/>
                    </a:cubicBezTo>
                    <a:cubicBezTo>
                      <a:pt x="16" y="4"/>
                      <a:pt x="16" y="4"/>
                      <a:pt x="16" y="4"/>
                    </a:cubicBezTo>
                    <a:cubicBezTo>
                      <a:pt x="12" y="6"/>
                      <a:pt x="12" y="6"/>
                      <a:pt x="12" y="6"/>
                    </a:cubicBezTo>
                    <a:cubicBezTo>
                      <a:pt x="9" y="3"/>
                      <a:pt x="9" y="3"/>
                      <a:pt x="9" y="3"/>
                    </a:cubicBezTo>
                    <a:cubicBezTo>
                      <a:pt x="9" y="3"/>
                      <a:pt x="9" y="3"/>
                      <a:pt x="9" y="3"/>
                    </a:cubicBezTo>
                    <a:cubicBezTo>
                      <a:pt x="9" y="3"/>
                      <a:pt x="8" y="4"/>
                      <a:pt x="8" y="4"/>
                    </a:cubicBezTo>
                    <a:cubicBezTo>
                      <a:pt x="7" y="5"/>
                      <a:pt x="6" y="5"/>
                      <a:pt x="6" y="6"/>
                    </a:cubicBezTo>
                    <a:moveTo>
                      <a:pt x="29" y="12"/>
                    </a:moveTo>
                    <a:cubicBezTo>
                      <a:pt x="33" y="17"/>
                      <a:pt x="32" y="25"/>
                      <a:pt x="27" y="29"/>
                    </a:cubicBezTo>
                    <a:cubicBezTo>
                      <a:pt x="22" y="33"/>
                      <a:pt x="15" y="32"/>
                      <a:pt x="11" y="27"/>
                    </a:cubicBezTo>
                    <a:cubicBezTo>
                      <a:pt x="7" y="22"/>
                      <a:pt x="8" y="15"/>
                      <a:pt x="13" y="11"/>
                    </a:cubicBezTo>
                    <a:cubicBezTo>
                      <a:pt x="18" y="7"/>
                      <a:pt x="25" y="7"/>
                      <a:pt x="29" y="12"/>
                    </a:cubicBezTo>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3465" name="Freeform 43"/>
              <p:cNvSpPr>
                <a:spLocks noEditPoints="1"/>
              </p:cNvSpPr>
              <p:nvPr/>
            </p:nvSpPr>
            <p:spPr bwMode="auto">
              <a:xfrm>
                <a:off x="4927600" y="3046413"/>
                <a:ext cx="73025" cy="73025"/>
              </a:xfrm>
              <a:custGeom>
                <a:avLst/>
                <a:gdLst>
                  <a:gd name="T0" fmla="*/ 1 w 10"/>
                  <a:gd name="T1" fmla="*/ 3 h 10"/>
                  <a:gd name="T2" fmla="*/ 4 w 10"/>
                  <a:gd name="T3" fmla="*/ 9 h 10"/>
                  <a:gd name="T4" fmla="*/ 9 w 10"/>
                  <a:gd name="T5" fmla="*/ 6 h 10"/>
                  <a:gd name="T6" fmla="*/ 6 w 10"/>
                  <a:gd name="T7" fmla="*/ 0 h 10"/>
                  <a:gd name="T8" fmla="*/ 1 w 10"/>
                  <a:gd name="T9" fmla="*/ 3 h 10"/>
                  <a:gd name="T10" fmla="*/ 6 w 10"/>
                  <a:gd name="T11" fmla="*/ 5 h 10"/>
                  <a:gd name="T12" fmla="*/ 4 w 10"/>
                  <a:gd name="T13" fmla="*/ 6 h 10"/>
                  <a:gd name="T14" fmla="*/ 3 w 10"/>
                  <a:gd name="T15" fmla="*/ 4 h 10"/>
                  <a:gd name="T16" fmla="*/ 5 w 10"/>
                  <a:gd name="T17" fmla="*/ 3 h 10"/>
                  <a:gd name="T18" fmla="*/ 6 w 10"/>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 y="3"/>
                    </a:moveTo>
                    <a:cubicBezTo>
                      <a:pt x="0" y="6"/>
                      <a:pt x="1" y="8"/>
                      <a:pt x="4" y="9"/>
                    </a:cubicBezTo>
                    <a:cubicBezTo>
                      <a:pt x="6" y="10"/>
                      <a:pt x="8" y="8"/>
                      <a:pt x="9" y="6"/>
                    </a:cubicBezTo>
                    <a:cubicBezTo>
                      <a:pt x="10" y="4"/>
                      <a:pt x="8" y="1"/>
                      <a:pt x="6" y="0"/>
                    </a:cubicBezTo>
                    <a:cubicBezTo>
                      <a:pt x="4" y="0"/>
                      <a:pt x="1" y="1"/>
                      <a:pt x="1" y="3"/>
                    </a:cubicBezTo>
                    <a:close/>
                    <a:moveTo>
                      <a:pt x="6" y="5"/>
                    </a:moveTo>
                    <a:cubicBezTo>
                      <a:pt x="6" y="6"/>
                      <a:pt x="5" y="6"/>
                      <a:pt x="4" y="6"/>
                    </a:cubicBezTo>
                    <a:cubicBezTo>
                      <a:pt x="4" y="6"/>
                      <a:pt x="3" y="5"/>
                      <a:pt x="3" y="4"/>
                    </a:cubicBezTo>
                    <a:cubicBezTo>
                      <a:pt x="4" y="3"/>
                      <a:pt x="4" y="3"/>
                      <a:pt x="5" y="3"/>
                    </a:cubicBezTo>
                    <a:cubicBezTo>
                      <a:pt x="6" y="3"/>
                      <a:pt x="7" y="4"/>
                      <a:pt x="6" y="5"/>
                    </a:cubicBezTo>
                    <a:close/>
                  </a:path>
                </a:pathLst>
              </a:custGeom>
              <a:solidFill>
                <a:srgbClr val="171F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6" name="Freeform 44"/>
              <p:cNvSpPr>
                <a:spLocks noEditPoints="1"/>
              </p:cNvSpPr>
              <p:nvPr/>
            </p:nvSpPr>
            <p:spPr bwMode="auto">
              <a:xfrm>
                <a:off x="4964113" y="3171825"/>
                <a:ext cx="331787" cy="331787"/>
              </a:xfrm>
              <a:custGeom>
                <a:avLst/>
                <a:gdLst>
                  <a:gd name="T0" fmla="*/ 22 w 45"/>
                  <a:gd name="T1" fmla="*/ 29 h 45"/>
                  <a:gd name="T2" fmla="*/ 18 w 45"/>
                  <a:gd name="T3" fmla="*/ 23 h 45"/>
                  <a:gd name="T4" fmla="*/ 23 w 45"/>
                  <a:gd name="T5" fmla="*/ 28 h 45"/>
                  <a:gd name="T6" fmla="*/ 26 w 45"/>
                  <a:gd name="T7" fmla="*/ 28 h 45"/>
                  <a:gd name="T8" fmla="*/ 23 w 45"/>
                  <a:gd name="T9" fmla="*/ 36 h 45"/>
                  <a:gd name="T10" fmla="*/ 10 w 45"/>
                  <a:gd name="T11" fmla="*/ 22 h 45"/>
                  <a:gd name="T12" fmla="*/ 22 w 45"/>
                  <a:gd name="T13" fmla="*/ 30 h 45"/>
                  <a:gd name="T14" fmla="*/ 26 w 45"/>
                  <a:gd name="T15" fmla="*/ 29 h 45"/>
                  <a:gd name="T16" fmla="*/ 23 w 45"/>
                  <a:gd name="T17" fmla="*/ 36 h 45"/>
                  <a:gd name="T18" fmla="*/ 23 w 45"/>
                  <a:gd name="T19" fmla="*/ 24 h 45"/>
                  <a:gd name="T20" fmla="*/ 23 w 45"/>
                  <a:gd name="T21" fmla="*/ 21 h 45"/>
                  <a:gd name="T22" fmla="*/ 24 w 45"/>
                  <a:gd name="T23" fmla="*/ 23 h 45"/>
                  <a:gd name="T24" fmla="*/ 27 w 45"/>
                  <a:gd name="T25" fmla="*/ 27 h 45"/>
                  <a:gd name="T26" fmla="*/ 28 w 45"/>
                  <a:gd name="T27" fmla="*/ 23 h 45"/>
                  <a:gd name="T28" fmla="*/ 28 w 45"/>
                  <a:gd name="T29" fmla="*/ 19 h 45"/>
                  <a:gd name="T30" fmla="*/ 27 w 45"/>
                  <a:gd name="T31" fmla="*/ 27 h 45"/>
                  <a:gd name="T32" fmla="*/ 17 w 45"/>
                  <a:gd name="T33" fmla="*/ 21 h 45"/>
                  <a:gd name="T34" fmla="*/ 23 w 45"/>
                  <a:gd name="T35" fmla="*/ 16 h 45"/>
                  <a:gd name="T36" fmla="*/ 26 w 45"/>
                  <a:gd name="T37" fmla="*/ 19 h 45"/>
                  <a:gd name="T38" fmla="*/ 23 w 45"/>
                  <a:gd name="T39" fmla="*/ 18 h 45"/>
                  <a:gd name="T40" fmla="*/ 32 w 45"/>
                  <a:gd name="T41" fmla="*/ 32 h 45"/>
                  <a:gd name="T42" fmla="*/ 30 w 45"/>
                  <a:gd name="T43" fmla="*/ 23 h 45"/>
                  <a:gd name="T44" fmla="*/ 34 w 45"/>
                  <a:gd name="T45" fmla="*/ 15 h 45"/>
                  <a:gd name="T46" fmla="*/ 32 w 45"/>
                  <a:gd name="T47" fmla="*/ 32 h 45"/>
                  <a:gd name="T48" fmla="*/ 10 w 45"/>
                  <a:gd name="T49" fmla="*/ 20 h 45"/>
                  <a:gd name="T50" fmla="*/ 23 w 45"/>
                  <a:gd name="T51" fmla="*/ 9 h 45"/>
                  <a:gd name="T52" fmla="*/ 32 w 45"/>
                  <a:gd name="T53" fmla="*/ 14 h 45"/>
                  <a:gd name="T54" fmla="*/ 23 w 45"/>
                  <a:gd name="T55" fmla="*/ 15 h 45"/>
                  <a:gd name="T56" fmla="*/ 16 w 45"/>
                  <a:gd name="T57" fmla="*/ 21 h 45"/>
                  <a:gd name="T58" fmla="*/ 15 w 45"/>
                  <a:gd name="T59" fmla="*/ 2 h 45"/>
                  <a:gd name="T60" fmla="*/ 15 w 45"/>
                  <a:gd name="T61" fmla="*/ 6 h 45"/>
                  <a:gd name="T62" fmla="*/ 8 w 45"/>
                  <a:gd name="T63" fmla="*/ 6 h 45"/>
                  <a:gd name="T64" fmla="*/ 6 w 45"/>
                  <a:gd name="T65" fmla="*/ 8 h 45"/>
                  <a:gd name="T66" fmla="*/ 4 w 45"/>
                  <a:gd name="T67" fmla="*/ 10 h 45"/>
                  <a:gd name="T68" fmla="*/ 5 w 45"/>
                  <a:gd name="T69" fmla="*/ 18 h 45"/>
                  <a:gd name="T70" fmla="*/ 1 w 45"/>
                  <a:gd name="T71" fmla="*/ 18 h 45"/>
                  <a:gd name="T72" fmla="*/ 0 w 45"/>
                  <a:gd name="T73" fmla="*/ 23 h 45"/>
                  <a:gd name="T74" fmla="*/ 6 w 45"/>
                  <a:gd name="T75" fmla="*/ 29 h 45"/>
                  <a:gd name="T76" fmla="*/ 2 w 45"/>
                  <a:gd name="T77" fmla="*/ 32 h 45"/>
                  <a:gd name="T78" fmla="*/ 5 w 45"/>
                  <a:gd name="T79" fmla="*/ 36 h 45"/>
                  <a:gd name="T80" fmla="*/ 13 w 45"/>
                  <a:gd name="T81" fmla="*/ 38 h 45"/>
                  <a:gd name="T82" fmla="*/ 12 w 45"/>
                  <a:gd name="T83" fmla="*/ 42 h 45"/>
                  <a:gd name="T84" fmla="*/ 16 w 45"/>
                  <a:gd name="T85" fmla="*/ 44 h 45"/>
                  <a:gd name="T86" fmla="*/ 23 w 45"/>
                  <a:gd name="T87" fmla="*/ 41 h 45"/>
                  <a:gd name="T88" fmla="*/ 25 w 45"/>
                  <a:gd name="T89" fmla="*/ 45 h 45"/>
                  <a:gd name="T90" fmla="*/ 30 w 45"/>
                  <a:gd name="T91" fmla="*/ 44 h 45"/>
                  <a:gd name="T92" fmla="*/ 34 w 45"/>
                  <a:gd name="T93" fmla="*/ 37 h 45"/>
                  <a:gd name="T94" fmla="*/ 38 w 45"/>
                  <a:gd name="T95" fmla="*/ 39 h 45"/>
                  <a:gd name="T96" fmla="*/ 41 w 45"/>
                  <a:gd name="T97" fmla="*/ 35 h 45"/>
                  <a:gd name="T98" fmla="*/ 38 w 45"/>
                  <a:gd name="T99" fmla="*/ 32 h 45"/>
                  <a:gd name="T100" fmla="*/ 45 w 45"/>
                  <a:gd name="T101" fmla="*/ 27 h 45"/>
                  <a:gd name="T102" fmla="*/ 45 w 45"/>
                  <a:gd name="T103" fmla="*/ 22 h 45"/>
                  <a:gd name="T104" fmla="*/ 41 w 45"/>
                  <a:gd name="T105" fmla="*/ 21 h 45"/>
                  <a:gd name="T106" fmla="*/ 43 w 45"/>
                  <a:gd name="T107" fmla="*/ 13 h 45"/>
                  <a:gd name="T108" fmla="*/ 40 w 45"/>
                  <a:gd name="T109" fmla="*/ 9 h 45"/>
                  <a:gd name="T110" fmla="*/ 36 w 45"/>
                  <a:gd name="T111" fmla="*/ 11 h 45"/>
                  <a:gd name="T112" fmla="*/ 34 w 45"/>
                  <a:gd name="T113" fmla="*/ 3 h 45"/>
                  <a:gd name="T114" fmla="*/ 29 w 45"/>
                  <a:gd name="T115" fmla="*/ 1 h 45"/>
                  <a:gd name="T116" fmla="*/ 27 w 45"/>
                  <a:gd name="T117" fmla="*/ 5 h 45"/>
                  <a:gd name="T118" fmla="*/ 20 w 45"/>
                  <a:gd name="T119"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 h="45">
                    <a:moveTo>
                      <a:pt x="23" y="29"/>
                    </a:moveTo>
                    <a:cubicBezTo>
                      <a:pt x="23" y="29"/>
                      <a:pt x="22" y="29"/>
                      <a:pt x="22" y="29"/>
                    </a:cubicBezTo>
                    <a:cubicBezTo>
                      <a:pt x="19" y="29"/>
                      <a:pt x="17" y="26"/>
                      <a:pt x="16" y="23"/>
                    </a:cubicBezTo>
                    <a:cubicBezTo>
                      <a:pt x="18" y="23"/>
                      <a:pt x="18" y="23"/>
                      <a:pt x="18" y="23"/>
                    </a:cubicBezTo>
                    <a:cubicBezTo>
                      <a:pt x="18" y="25"/>
                      <a:pt x="20" y="27"/>
                      <a:pt x="22" y="28"/>
                    </a:cubicBezTo>
                    <a:cubicBezTo>
                      <a:pt x="22" y="28"/>
                      <a:pt x="23" y="28"/>
                      <a:pt x="23" y="28"/>
                    </a:cubicBezTo>
                    <a:cubicBezTo>
                      <a:pt x="24" y="28"/>
                      <a:pt x="24" y="27"/>
                      <a:pt x="25" y="27"/>
                    </a:cubicBezTo>
                    <a:cubicBezTo>
                      <a:pt x="26" y="28"/>
                      <a:pt x="26" y="28"/>
                      <a:pt x="26" y="28"/>
                    </a:cubicBezTo>
                    <a:cubicBezTo>
                      <a:pt x="25" y="29"/>
                      <a:pt x="24" y="29"/>
                      <a:pt x="23" y="29"/>
                    </a:cubicBezTo>
                    <a:moveTo>
                      <a:pt x="23" y="36"/>
                    </a:moveTo>
                    <a:cubicBezTo>
                      <a:pt x="20" y="36"/>
                      <a:pt x="17" y="35"/>
                      <a:pt x="14" y="33"/>
                    </a:cubicBezTo>
                    <a:cubicBezTo>
                      <a:pt x="11" y="30"/>
                      <a:pt x="9" y="26"/>
                      <a:pt x="10" y="22"/>
                    </a:cubicBezTo>
                    <a:cubicBezTo>
                      <a:pt x="16" y="23"/>
                      <a:pt x="16" y="23"/>
                      <a:pt x="16" y="23"/>
                    </a:cubicBezTo>
                    <a:cubicBezTo>
                      <a:pt x="16" y="26"/>
                      <a:pt x="18" y="30"/>
                      <a:pt x="22" y="30"/>
                    </a:cubicBezTo>
                    <a:cubicBezTo>
                      <a:pt x="22" y="30"/>
                      <a:pt x="22" y="30"/>
                      <a:pt x="23" y="30"/>
                    </a:cubicBezTo>
                    <a:cubicBezTo>
                      <a:pt x="24" y="30"/>
                      <a:pt x="25" y="30"/>
                      <a:pt x="26" y="29"/>
                    </a:cubicBezTo>
                    <a:cubicBezTo>
                      <a:pt x="30" y="34"/>
                      <a:pt x="30" y="34"/>
                      <a:pt x="30" y="34"/>
                    </a:cubicBezTo>
                    <a:cubicBezTo>
                      <a:pt x="28" y="35"/>
                      <a:pt x="25" y="36"/>
                      <a:pt x="23" y="36"/>
                    </a:cubicBezTo>
                    <a:moveTo>
                      <a:pt x="23" y="24"/>
                    </a:moveTo>
                    <a:cubicBezTo>
                      <a:pt x="23" y="24"/>
                      <a:pt x="23" y="24"/>
                      <a:pt x="23" y="24"/>
                    </a:cubicBezTo>
                    <a:cubicBezTo>
                      <a:pt x="22" y="24"/>
                      <a:pt x="21" y="23"/>
                      <a:pt x="21" y="23"/>
                    </a:cubicBezTo>
                    <a:cubicBezTo>
                      <a:pt x="21" y="22"/>
                      <a:pt x="22" y="21"/>
                      <a:pt x="23" y="21"/>
                    </a:cubicBezTo>
                    <a:cubicBezTo>
                      <a:pt x="23" y="21"/>
                      <a:pt x="23" y="21"/>
                      <a:pt x="23" y="21"/>
                    </a:cubicBezTo>
                    <a:cubicBezTo>
                      <a:pt x="24" y="21"/>
                      <a:pt x="25" y="22"/>
                      <a:pt x="24" y="23"/>
                    </a:cubicBezTo>
                    <a:cubicBezTo>
                      <a:pt x="24" y="24"/>
                      <a:pt x="24" y="24"/>
                      <a:pt x="23" y="24"/>
                    </a:cubicBezTo>
                    <a:moveTo>
                      <a:pt x="27" y="27"/>
                    </a:moveTo>
                    <a:cubicBezTo>
                      <a:pt x="26" y="26"/>
                      <a:pt x="26" y="26"/>
                      <a:pt x="26" y="26"/>
                    </a:cubicBezTo>
                    <a:cubicBezTo>
                      <a:pt x="27" y="25"/>
                      <a:pt x="28" y="24"/>
                      <a:pt x="28" y="23"/>
                    </a:cubicBezTo>
                    <a:cubicBezTo>
                      <a:pt x="28" y="22"/>
                      <a:pt x="28" y="21"/>
                      <a:pt x="27" y="20"/>
                    </a:cubicBezTo>
                    <a:cubicBezTo>
                      <a:pt x="28" y="19"/>
                      <a:pt x="28" y="19"/>
                      <a:pt x="28" y="19"/>
                    </a:cubicBezTo>
                    <a:cubicBezTo>
                      <a:pt x="29" y="21"/>
                      <a:pt x="29" y="22"/>
                      <a:pt x="29" y="23"/>
                    </a:cubicBezTo>
                    <a:cubicBezTo>
                      <a:pt x="29" y="25"/>
                      <a:pt x="28" y="26"/>
                      <a:pt x="27" y="27"/>
                    </a:cubicBezTo>
                    <a:moveTo>
                      <a:pt x="18" y="21"/>
                    </a:moveTo>
                    <a:cubicBezTo>
                      <a:pt x="17" y="21"/>
                      <a:pt x="17" y="21"/>
                      <a:pt x="17" y="21"/>
                    </a:cubicBezTo>
                    <a:cubicBezTo>
                      <a:pt x="17" y="18"/>
                      <a:pt x="20" y="16"/>
                      <a:pt x="23" y="16"/>
                    </a:cubicBezTo>
                    <a:cubicBezTo>
                      <a:pt x="23" y="16"/>
                      <a:pt x="23" y="16"/>
                      <a:pt x="23" y="16"/>
                    </a:cubicBezTo>
                    <a:cubicBezTo>
                      <a:pt x="25" y="17"/>
                      <a:pt x="26" y="17"/>
                      <a:pt x="27" y="18"/>
                    </a:cubicBezTo>
                    <a:cubicBezTo>
                      <a:pt x="26" y="19"/>
                      <a:pt x="26" y="19"/>
                      <a:pt x="26" y="19"/>
                    </a:cubicBezTo>
                    <a:cubicBezTo>
                      <a:pt x="25" y="18"/>
                      <a:pt x="24" y="18"/>
                      <a:pt x="23" y="18"/>
                    </a:cubicBezTo>
                    <a:cubicBezTo>
                      <a:pt x="23" y="18"/>
                      <a:pt x="23" y="18"/>
                      <a:pt x="23" y="18"/>
                    </a:cubicBezTo>
                    <a:cubicBezTo>
                      <a:pt x="21" y="18"/>
                      <a:pt x="19" y="19"/>
                      <a:pt x="18" y="21"/>
                    </a:cubicBezTo>
                    <a:moveTo>
                      <a:pt x="32" y="32"/>
                    </a:moveTo>
                    <a:cubicBezTo>
                      <a:pt x="28" y="28"/>
                      <a:pt x="28" y="28"/>
                      <a:pt x="28" y="28"/>
                    </a:cubicBezTo>
                    <a:cubicBezTo>
                      <a:pt x="29" y="27"/>
                      <a:pt x="30" y="25"/>
                      <a:pt x="30" y="23"/>
                    </a:cubicBezTo>
                    <a:cubicBezTo>
                      <a:pt x="30" y="22"/>
                      <a:pt x="30" y="20"/>
                      <a:pt x="29" y="19"/>
                    </a:cubicBezTo>
                    <a:cubicBezTo>
                      <a:pt x="34" y="15"/>
                      <a:pt x="34" y="15"/>
                      <a:pt x="34" y="15"/>
                    </a:cubicBezTo>
                    <a:cubicBezTo>
                      <a:pt x="37" y="20"/>
                      <a:pt x="37" y="27"/>
                      <a:pt x="33" y="31"/>
                    </a:cubicBezTo>
                    <a:cubicBezTo>
                      <a:pt x="32" y="32"/>
                      <a:pt x="32" y="32"/>
                      <a:pt x="32" y="32"/>
                    </a:cubicBezTo>
                    <a:moveTo>
                      <a:pt x="16" y="21"/>
                    </a:moveTo>
                    <a:cubicBezTo>
                      <a:pt x="10" y="20"/>
                      <a:pt x="10" y="20"/>
                      <a:pt x="10" y="20"/>
                    </a:cubicBezTo>
                    <a:cubicBezTo>
                      <a:pt x="10" y="18"/>
                      <a:pt x="11" y="16"/>
                      <a:pt x="13" y="14"/>
                    </a:cubicBezTo>
                    <a:cubicBezTo>
                      <a:pt x="15" y="11"/>
                      <a:pt x="19" y="9"/>
                      <a:pt x="23" y="9"/>
                    </a:cubicBezTo>
                    <a:cubicBezTo>
                      <a:pt x="26" y="9"/>
                      <a:pt x="29" y="11"/>
                      <a:pt x="31" y="13"/>
                    </a:cubicBezTo>
                    <a:cubicBezTo>
                      <a:pt x="32" y="14"/>
                      <a:pt x="32" y="14"/>
                      <a:pt x="32" y="14"/>
                    </a:cubicBezTo>
                    <a:cubicBezTo>
                      <a:pt x="28" y="17"/>
                      <a:pt x="28" y="17"/>
                      <a:pt x="28" y="17"/>
                    </a:cubicBezTo>
                    <a:cubicBezTo>
                      <a:pt x="27" y="16"/>
                      <a:pt x="25" y="16"/>
                      <a:pt x="23" y="15"/>
                    </a:cubicBezTo>
                    <a:cubicBezTo>
                      <a:pt x="23" y="15"/>
                      <a:pt x="23" y="15"/>
                      <a:pt x="23" y="15"/>
                    </a:cubicBezTo>
                    <a:cubicBezTo>
                      <a:pt x="19" y="15"/>
                      <a:pt x="17" y="18"/>
                      <a:pt x="16" y="21"/>
                    </a:cubicBezTo>
                    <a:moveTo>
                      <a:pt x="20" y="0"/>
                    </a:moveTo>
                    <a:cubicBezTo>
                      <a:pt x="19" y="1"/>
                      <a:pt x="17" y="1"/>
                      <a:pt x="15" y="2"/>
                    </a:cubicBezTo>
                    <a:cubicBezTo>
                      <a:pt x="15" y="2"/>
                      <a:pt x="15" y="2"/>
                      <a:pt x="15" y="2"/>
                    </a:cubicBezTo>
                    <a:cubicBezTo>
                      <a:pt x="15" y="6"/>
                      <a:pt x="15" y="6"/>
                      <a:pt x="15" y="6"/>
                    </a:cubicBezTo>
                    <a:cubicBezTo>
                      <a:pt x="12" y="8"/>
                      <a:pt x="12" y="8"/>
                      <a:pt x="12" y="8"/>
                    </a:cubicBezTo>
                    <a:cubicBezTo>
                      <a:pt x="8" y="6"/>
                      <a:pt x="8" y="6"/>
                      <a:pt x="8" y="6"/>
                    </a:cubicBezTo>
                    <a:cubicBezTo>
                      <a:pt x="8" y="6"/>
                      <a:pt x="8" y="6"/>
                      <a:pt x="8" y="6"/>
                    </a:cubicBezTo>
                    <a:cubicBezTo>
                      <a:pt x="7" y="7"/>
                      <a:pt x="6" y="7"/>
                      <a:pt x="6" y="8"/>
                    </a:cubicBezTo>
                    <a:cubicBezTo>
                      <a:pt x="5" y="9"/>
                      <a:pt x="5" y="9"/>
                      <a:pt x="4" y="10"/>
                    </a:cubicBezTo>
                    <a:cubicBezTo>
                      <a:pt x="4" y="10"/>
                      <a:pt x="4" y="10"/>
                      <a:pt x="4" y="10"/>
                    </a:cubicBezTo>
                    <a:cubicBezTo>
                      <a:pt x="7" y="14"/>
                      <a:pt x="7" y="14"/>
                      <a:pt x="7" y="14"/>
                    </a:cubicBezTo>
                    <a:cubicBezTo>
                      <a:pt x="5" y="18"/>
                      <a:pt x="5" y="18"/>
                      <a:pt x="5" y="18"/>
                    </a:cubicBezTo>
                    <a:cubicBezTo>
                      <a:pt x="1" y="18"/>
                      <a:pt x="1" y="18"/>
                      <a:pt x="1" y="18"/>
                    </a:cubicBezTo>
                    <a:cubicBezTo>
                      <a:pt x="1" y="18"/>
                      <a:pt x="1" y="18"/>
                      <a:pt x="1" y="18"/>
                    </a:cubicBezTo>
                    <a:cubicBezTo>
                      <a:pt x="0" y="20"/>
                      <a:pt x="0" y="22"/>
                      <a:pt x="0" y="23"/>
                    </a:cubicBezTo>
                    <a:cubicBezTo>
                      <a:pt x="0" y="23"/>
                      <a:pt x="0" y="23"/>
                      <a:pt x="0" y="23"/>
                    </a:cubicBezTo>
                    <a:cubicBezTo>
                      <a:pt x="5" y="25"/>
                      <a:pt x="5" y="25"/>
                      <a:pt x="5" y="25"/>
                    </a:cubicBezTo>
                    <a:cubicBezTo>
                      <a:pt x="6" y="29"/>
                      <a:pt x="6" y="29"/>
                      <a:pt x="6" y="29"/>
                    </a:cubicBezTo>
                    <a:cubicBezTo>
                      <a:pt x="2" y="32"/>
                      <a:pt x="2" y="32"/>
                      <a:pt x="2" y="32"/>
                    </a:cubicBezTo>
                    <a:cubicBezTo>
                      <a:pt x="2" y="32"/>
                      <a:pt x="2" y="32"/>
                      <a:pt x="2" y="32"/>
                    </a:cubicBezTo>
                    <a:cubicBezTo>
                      <a:pt x="3" y="33"/>
                      <a:pt x="4" y="35"/>
                      <a:pt x="5" y="36"/>
                    </a:cubicBezTo>
                    <a:cubicBezTo>
                      <a:pt x="5" y="36"/>
                      <a:pt x="5" y="36"/>
                      <a:pt x="5" y="36"/>
                    </a:cubicBezTo>
                    <a:cubicBezTo>
                      <a:pt x="9" y="35"/>
                      <a:pt x="9" y="35"/>
                      <a:pt x="9" y="35"/>
                    </a:cubicBezTo>
                    <a:cubicBezTo>
                      <a:pt x="13" y="38"/>
                      <a:pt x="13" y="38"/>
                      <a:pt x="13" y="38"/>
                    </a:cubicBezTo>
                    <a:cubicBezTo>
                      <a:pt x="12" y="42"/>
                      <a:pt x="12" y="42"/>
                      <a:pt x="12" y="42"/>
                    </a:cubicBezTo>
                    <a:cubicBezTo>
                      <a:pt x="12" y="42"/>
                      <a:pt x="12" y="42"/>
                      <a:pt x="12" y="42"/>
                    </a:cubicBezTo>
                    <a:cubicBezTo>
                      <a:pt x="13" y="43"/>
                      <a:pt x="15" y="44"/>
                      <a:pt x="16" y="44"/>
                    </a:cubicBezTo>
                    <a:cubicBezTo>
                      <a:pt x="16" y="44"/>
                      <a:pt x="16" y="44"/>
                      <a:pt x="16" y="44"/>
                    </a:cubicBezTo>
                    <a:cubicBezTo>
                      <a:pt x="19" y="40"/>
                      <a:pt x="19" y="40"/>
                      <a:pt x="19" y="40"/>
                    </a:cubicBezTo>
                    <a:cubicBezTo>
                      <a:pt x="23" y="41"/>
                      <a:pt x="23" y="41"/>
                      <a:pt x="23" y="41"/>
                    </a:cubicBezTo>
                    <a:cubicBezTo>
                      <a:pt x="25" y="45"/>
                      <a:pt x="25" y="45"/>
                      <a:pt x="25" y="45"/>
                    </a:cubicBezTo>
                    <a:cubicBezTo>
                      <a:pt x="25" y="45"/>
                      <a:pt x="25" y="45"/>
                      <a:pt x="25" y="45"/>
                    </a:cubicBezTo>
                    <a:cubicBezTo>
                      <a:pt x="27" y="45"/>
                      <a:pt x="29" y="44"/>
                      <a:pt x="30" y="44"/>
                    </a:cubicBezTo>
                    <a:cubicBezTo>
                      <a:pt x="30" y="44"/>
                      <a:pt x="30" y="44"/>
                      <a:pt x="30" y="44"/>
                    </a:cubicBezTo>
                    <a:cubicBezTo>
                      <a:pt x="30" y="39"/>
                      <a:pt x="30" y="39"/>
                      <a:pt x="30" y="39"/>
                    </a:cubicBezTo>
                    <a:cubicBezTo>
                      <a:pt x="34" y="37"/>
                      <a:pt x="34" y="37"/>
                      <a:pt x="34" y="37"/>
                    </a:cubicBezTo>
                    <a:cubicBezTo>
                      <a:pt x="38" y="39"/>
                      <a:pt x="38" y="39"/>
                      <a:pt x="38" y="39"/>
                    </a:cubicBezTo>
                    <a:cubicBezTo>
                      <a:pt x="38" y="39"/>
                      <a:pt x="38" y="39"/>
                      <a:pt x="38" y="39"/>
                    </a:cubicBezTo>
                    <a:cubicBezTo>
                      <a:pt x="38" y="39"/>
                      <a:pt x="39" y="38"/>
                      <a:pt x="40" y="37"/>
                    </a:cubicBezTo>
                    <a:cubicBezTo>
                      <a:pt x="40" y="37"/>
                      <a:pt x="41" y="36"/>
                      <a:pt x="41" y="35"/>
                    </a:cubicBezTo>
                    <a:cubicBezTo>
                      <a:pt x="41" y="35"/>
                      <a:pt x="41" y="35"/>
                      <a:pt x="41" y="35"/>
                    </a:cubicBezTo>
                    <a:cubicBezTo>
                      <a:pt x="38" y="32"/>
                      <a:pt x="38" y="32"/>
                      <a:pt x="38" y="32"/>
                    </a:cubicBezTo>
                    <a:cubicBezTo>
                      <a:pt x="40" y="28"/>
                      <a:pt x="40" y="28"/>
                      <a:pt x="40" y="28"/>
                    </a:cubicBezTo>
                    <a:cubicBezTo>
                      <a:pt x="45" y="27"/>
                      <a:pt x="45" y="27"/>
                      <a:pt x="45" y="27"/>
                    </a:cubicBezTo>
                    <a:cubicBezTo>
                      <a:pt x="45" y="27"/>
                      <a:pt x="45" y="27"/>
                      <a:pt x="45" y="27"/>
                    </a:cubicBezTo>
                    <a:cubicBezTo>
                      <a:pt x="45" y="26"/>
                      <a:pt x="45" y="24"/>
                      <a:pt x="45" y="22"/>
                    </a:cubicBezTo>
                    <a:cubicBezTo>
                      <a:pt x="45" y="22"/>
                      <a:pt x="45" y="22"/>
                      <a:pt x="45" y="22"/>
                    </a:cubicBezTo>
                    <a:cubicBezTo>
                      <a:pt x="41" y="21"/>
                      <a:pt x="41" y="21"/>
                      <a:pt x="41" y="21"/>
                    </a:cubicBezTo>
                    <a:cubicBezTo>
                      <a:pt x="40" y="17"/>
                      <a:pt x="40" y="17"/>
                      <a:pt x="40" y="17"/>
                    </a:cubicBezTo>
                    <a:cubicBezTo>
                      <a:pt x="43" y="13"/>
                      <a:pt x="43" y="13"/>
                      <a:pt x="43" y="13"/>
                    </a:cubicBezTo>
                    <a:cubicBezTo>
                      <a:pt x="43" y="14"/>
                      <a:pt x="43" y="14"/>
                      <a:pt x="43" y="14"/>
                    </a:cubicBezTo>
                    <a:cubicBezTo>
                      <a:pt x="42" y="12"/>
                      <a:pt x="42" y="10"/>
                      <a:pt x="40" y="9"/>
                    </a:cubicBezTo>
                    <a:cubicBezTo>
                      <a:pt x="40" y="9"/>
                      <a:pt x="40" y="9"/>
                      <a:pt x="40" y="9"/>
                    </a:cubicBezTo>
                    <a:cubicBezTo>
                      <a:pt x="36" y="11"/>
                      <a:pt x="36" y="11"/>
                      <a:pt x="36" y="11"/>
                    </a:cubicBezTo>
                    <a:cubicBezTo>
                      <a:pt x="33" y="8"/>
                      <a:pt x="33" y="8"/>
                      <a:pt x="33" y="8"/>
                    </a:cubicBezTo>
                    <a:cubicBezTo>
                      <a:pt x="34" y="3"/>
                      <a:pt x="34" y="3"/>
                      <a:pt x="34" y="3"/>
                    </a:cubicBezTo>
                    <a:cubicBezTo>
                      <a:pt x="34" y="3"/>
                      <a:pt x="34" y="3"/>
                      <a:pt x="34" y="3"/>
                    </a:cubicBezTo>
                    <a:cubicBezTo>
                      <a:pt x="32" y="2"/>
                      <a:pt x="31" y="2"/>
                      <a:pt x="29" y="1"/>
                    </a:cubicBezTo>
                    <a:cubicBezTo>
                      <a:pt x="29" y="1"/>
                      <a:pt x="29" y="1"/>
                      <a:pt x="29" y="1"/>
                    </a:cubicBezTo>
                    <a:cubicBezTo>
                      <a:pt x="27" y="5"/>
                      <a:pt x="27" y="5"/>
                      <a:pt x="27" y="5"/>
                    </a:cubicBezTo>
                    <a:cubicBezTo>
                      <a:pt x="22" y="5"/>
                      <a:pt x="22" y="5"/>
                      <a:pt x="22" y="5"/>
                    </a:cubicBezTo>
                    <a:cubicBezTo>
                      <a:pt x="20" y="1"/>
                      <a:pt x="20" y="1"/>
                      <a:pt x="20" y="1"/>
                    </a:cubicBezTo>
                    <a:cubicBezTo>
                      <a:pt x="20" y="0"/>
                      <a:pt x="20" y="0"/>
                      <a:pt x="20" y="0"/>
                    </a:cubicBezTo>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7" name="Freeform 45"/>
              <p:cNvSpPr/>
              <p:nvPr/>
            </p:nvSpPr>
            <p:spPr bwMode="auto">
              <a:xfrm>
                <a:off x="5016500" y="3319463"/>
                <a:ext cx="95250" cy="22225"/>
              </a:xfrm>
              <a:custGeom>
                <a:avLst/>
                <a:gdLst>
                  <a:gd name="T0" fmla="*/ 0 w 60"/>
                  <a:gd name="T1" fmla="*/ 0 h 14"/>
                  <a:gd name="T2" fmla="*/ 0 w 60"/>
                  <a:gd name="T3" fmla="*/ 9 h 14"/>
                  <a:gd name="T4" fmla="*/ 56 w 60"/>
                  <a:gd name="T5" fmla="*/ 14 h 14"/>
                  <a:gd name="T6" fmla="*/ 60 w 60"/>
                  <a:gd name="T7" fmla="*/ 5 h 14"/>
                  <a:gd name="T8" fmla="*/ 0 w 60"/>
                  <a:gd name="T9" fmla="*/ 0 h 14"/>
                </a:gdLst>
                <a:ahLst/>
                <a:cxnLst>
                  <a:cxn ang="0">
                    <a:pos x="T0" y="T1"/>
                  </a:cxn>
                  <a:cxn ang="0">
                    <a:pos x="T2" y="T3"/>
                  </a:cxn>
                  <a:cxn ang="0">
                    <a:pos x="T4" y="T5"/>
                  </a:cxn>
                  <a:cxn ang="0">
                    <a:pos x="T6" y="T7"/>
                  </a:cxn>
                  <a:cxn ang="0">
                    <a:pos x="T8" y="T9"/>
                  </a:cxn>
                </a:cxnLst>
                <a:rect l="0" t="0" r="r" b="b"/>
                <a:pathLst>
                  <a:path w="60" h="14">
                    <a:moveTo>
                      <a:pt x="0" y="0"/>
                    </a:moveTo>
                    <a:lnTo>
                      <a:pt x="0" y="9"/>
                    </a:lnTo>
                    <a:lnTo>
                      <a:pt x="56" y="14"/>
                    </a:lnTo>
                    <a:lnTo>
                      <a:pt x="60"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8" name="Freeform 46"/>
              <p:cNvSpPr/>
              <p:nvPr/>
            </p:nvSpPr>
            <p:spPr bwMode="auto">
              <a:xfrm>
                <a:off x="5141913" y="3252788"/>
                <a:ext cx="80962" cy="74612"/>
              </a:xfrm>
              <a:custGeom>
                <a:avLst/>
                <a:gdLst>
                  <a:gd name="T0" fmla="*/ 0 w 51"/>
                  <a:gd name="T1" fmla="*/ 37 h 47"/>
                  <a:gd name="T2" fmla="*/ 4 w 51"/>
                  <a:gd name="T3" fmla="*/ 47 h 47"/>
                  <a:gd name="T4" fmla="*/ 51 w 51"/>
                  <a:gd name="T5" fmla="*/ 9 h 47"/>
                  <a:gd name="T6" fmla="*/ 46 w 51"/>
                  <a:gd name="T7" fmla="*/ 0 h 47"/>
                  <a:gd name="T8" fmla="*/ 0 w 51"/>
                  <a:gd name="T9" fmla="*/ 37 h 47"/>
                </a:gdLst>
                <a:ahLst/>
                <a:cxnLst>
                  <a:cxn ang="0">
                    <a:pos x="T0" y="T1"/>
                  </a:cxn>
                  <a:cxn ang="0">
                    <a:pos x="T2" y="T3"/>
                  </a:cxn>
                  <a:cxn ang="0">
                    <a:pos x="T4" y="T5"/>
                  </a:cxn>
                  <a:cxn ang="0">
                    <a:pos x="T6" y="T7"/>
                  </a:cxn>
                  <a:cxn ang="0">
                    <a:pos x="T8" y="T9"/>
                  </a:cxn>
                </a:cxnLst>
                <a:rect l="0" t="0" r="r" b="b"/>
                <a:pathLst>
                  <a:path w="51" h="47">
                    <a:moveTo>
                      <a:pt x="0" y="37"/>
                    </a:moveTo>
                    <a:lnTo>
                      <a:pt x="4" y="47"/>
                    </a:lnTo>
                    <a:lnTo>
                      <a:pt x="51" y="9"/>
                    </a:lnTo>
                    <a:lnTo>
                      <a:pt x="46" y="0"/>
                    </a:lnTo>
                    <a:lnTo>
                      <a:pt x="0"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9" name="Freeform 47"/>
              <p:cNvSpPr/>
              <p:nvPr/>
            </p:nvSpPr>
            <p:spPr bwMode="auto">
              <a:xfrm>
                <a:off x="5141913" y="3349625"/>
                <a:ext cx="66675" cy="80962"/>
              </a:xfrm>
              <a:custGeom>
                <a:avLst/>
                <a:gdLst>
                  <a:gd name="T0" fmla="*/ 0 w 42"/>
                  <a:gd name="T1" fmla="*/ 9 h 51"/>
                  <a:gd name="T2" fmla="*/ 4 w 42"/>
                  <a:gd name="T3" fmla="*/ 0 h 51"/>
                  <a:gd name="T4" fmla="*/ 42 w 42"/>
                  <a:gd name="T5" fmla="*/ 46 h 51"/>
                  <a:gd name="T6" fmla="*/ 37 w 42"/>
                  <a:gd name="T7" fmla="*/ 51 h 51"/>
                  <a:gd name="T8" fmla="*/ 0 w 42"/>
                  <a:gd name="T9" fmla="*/ 9 h 51"/>
                </a:gdLst>
                <a:ahLst/>
                <a:cxnLst>
                  <a:cxn ang="0">
                    <a:pos x="T0" y="T1"/>
                  </a:cxn>
                  <a:cxn ang="0">
                    <a:pos x="T2" y="T3"/>
                  </a:cxn>
                  <a:cxn ang="0">
                    <a:pos x="T4" y="T5"/>
                  </a:cxn>
                  <a:cxn ang="0">
                    <a:pos x="T6" y="T7"/>
                  </a:cxn>
                  <a:cxn ang="0">
                    <a:pos x="T8" y="T9"/>
                  </a:cxn>
                </a:cxnLst>
                <a:rect l="0" t="0" r="r" b="b"/>
                <a:pathLst>
                  <a:path w="42" h="51">
                    <a:moveTo>
                      <a:pt x="0" y="9"/>
                    </a:moveTo>
                    <a:lnTo>
                      <a:pt x="4" y="0"/>
                    </a:lnTo>
                    <a:lnTo>
                      <a:pt x="42" y="46"/>
                    </a:lnTo>
                    <a:lnTo>
                      <a:pt x="37" y="51"/>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0" name="Freeform 48"/>
              <p:cNvSpPr>
                <a:spLocks noEditPoints="1"/>
              </p:cNvSpPr>
              <p:nvPr/>
            </p:nvSpPr>
            <p:spPr bwMode="auto">
              <a:xfrm>
                <a:off x="5075238" y="3282950"/>
                <a:ext cx="111125" cy="111125"/>
              </a:xfrm>
              <a:custGeom>
                <a:avLst/>
                <a:gdLst>
                  <a:gd name="T0" fmla="*/ 15 w 15"/>
                  <a:gd name="T1" fmla="*/ 8 h 15"/>
                  <a:gd name="T2" fmla="*/ 7 w 15"/>
                  <a:gd name="T3" fmla="*/ 14 h 15"/>
                  <a:gd name="T4" fmla="*/ 0 w 15"/>
                  <a:gd name="T5" fmla="*/ 7 h 15"/>
                  <a:gd name="T6" fmla="*/ 8 w 15"/>
                  <a:gd name="T7" fmla="*/ 0 h 15"/>
                  <a:gd name="T8" fmla="*/ 15 w 15"/>
                  <a:gd name="T9" fmla="*/ 8 h 15"/>
                  <a:gd name="T10" fmla="*/ 1 w 15"/>
                  <a:gd name="T11" fmla="*/ 7 h 15"/>
                  <a:gd name="T12" fmla="*/ 7 w 15"/>
                  <a:gd name="T13" fmla="*/ 14 h 15"/>
                  <a:gd name="T14" fmla="*/ 14 w 15"/>
                  <a:gd name="T15" fmla="*/ 8 h 15"/>
                  <a:gd name="T16" fmla="*/ 8 w 15"/>
                  <a:gd name="T17" fmla="*/ 1 h 15"/>
                  <a:gd name="T18" fmla="*/ 1 w 15"/>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15" y="8"/>
                    </a:moveTo>
                    <a:cubicBezTo>
                      <a:pt x="14" y="12"/>
                      <a:pt x="11" y="15"/>
                      <a:pt x="7" y="14"/>
                    </a:cubicBezTo>
                    <a:cubicBezTo>
                      <a:pt x="3" y="14"/>
                      <a:pt x="0" y="11"/>
                      <a:pt x="0" y="7"/>
                    </a:cubicBezTo>
                    <a:cubicBezTo>
                      <a:pt x="1" y="3"/>
                      <a:pt x="4" y="0"/>
                      <a:pt x="8" y="0"/>
                    </a:cubicBezTo>
                    <a:cubicBezTo>
                      <a:pt x="12" y="0"/>
                      <a:pt x="15" y="4"/>
                      <a:pt x="15" y="8"/>
                    </a:cubicBezTo>
                    <a:close/>
                    <a:moveTo>
                      <a:pt x="1" y="7"/>
                    </a:moveTo>
                    <a:cubicBezTo>
                      <a:pt x="1" y="10"/>
                      <a:pt x="3" y="13"/>
                      <a:pt x="7" y="14"/>
                    </a:cubicBezTo>
                    <a:cubicBezTo>
                      <a:pt x="10" y="14"/>
                      <a:pt x="13" y="11"/>
                      <a:pt x="14" y="8"/>
                    </a:cubicBezTo>
                    <a:cubicBezTo>
                      <a:pt x="14" y="4"/>
                      <a:pt x="11" y="1"/>
                      <a:pt x="8" y="1"/>
                    </a:cubicBezTo>
                    <a:cubicBezTo>
                      <a:pt x="5" y="1"/>
                      <a:pt x="1" y="3"/>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1" name="Freeform 49"/>
              <p:cNvSpPr>
                <a:spLocks noEditPoints="1"/>
              </p:cNvSpPr>
              <p:nvPr/>
            </p:nvSpPr>
            <p:spPr bwMode="auto">
              <a:xfrm>
                <a:off x="4964113" y="3171825"/>
                <a:ext cx="331787" cy="331787"/>
              </a:xfrm>
              <a:custGeom>
                <a:avLst/>
                <a:gdLst>
                  <a:gd name="T0" fmla="*/ 4 w 45"/>
                  <a:gd name="T1" fmla="*/ 10 h 45"/>
                  <a:gd name="T2" fmla="*/ 5 w 45"/>
                  <a:gd name="T3" fmla="*/ 17 h 45"/>
                  <a:gd name="T4" fmla="*/ 0 w 45"/>
                  <a:gd name="T5" fmla="*/ 18 h 45"/>
                  <a:gd name="T6" fmla="*/ 0 w 45"/>
                  <a:gd name="T7" fmla="*/ 23 h 45"/>
                  <a:gd name="T8" fmla="*/ 5 w 45"/>
                  <a:gd name="T9" fmla="*/ 28 h 45"/>
                  <a:gd name="T10" fmla="*/ 2 w 45"/>
                  <a:gd name="T11" fmla="*/ 32 h 45"/>
                  <a:gd name="T12" fmla="*/ 5 w 45"/>
                  <a:gd name="T13" fmla="*/ 36 h 45"/>
                  <a:gd name="T14" fmla="*/ 12 w 45"/>
                  <a:gd name="T15" fmla="*/ 37 h 45"/>
                  <a:gd name="T16" fmla="*/ 11 w 45"/>
                  <a:gd name="T17" fmla="*/ 42 h 45"/>
                  <a:gd name="T18" fmla="*/ 16 w 45"/>
                  <a:gd name="T19" fmla="*/ 44 h 45"/>
                  <a:gd name="T20" fmla="*/ 23 w 45"/>
                  <a:gd name="T21" fmla="*/ 40 h 45"/>
                  <a:gd name="T22" fmla="*/ 25 w 45"/>
                  <a:gd name="T23" fmla="*/ 45 h 45"/>
                  <a:gd name="T24" fmla="*/ 30 w 45"/>
                  <a:gd name="T25" fmla="*/ 43 h 45"/>
                  <a:gd name="T26" fmla="*/ 34 w 45"/>
                  <a:gd name="T27" fmla="*/ 37 h 45"/>
                  <a:gd name="T28" fmla="*/ 37 w 45"/>
                  <a:gd name="T29" fmla="*/ 39 h 45"/>
                  <a:gd name="T30" fmla="*/ 41 w 45"/>
                  <a:gd name="T31" fmla="*/ 35 h 45"/>
                  <a:gd name="T32" fmla="*/ 38 w 45"/>
                  <a:gd name="T33" fmla="*/ 31 h 45"/>
                  <a:gd name="T34" fmla="*/ 44 w 45"/>
                  <a:gd name="T35" fmla="*/ 27 h 45"/>
                  <a:gd name="T36" fmla="*/ 45 w 45"/>
                  <a:gd name="T37" fmla="*/ 22 h 45"/>
                  <a:gd name="T38" fmla="*/ 40 w 45"/>
                  <a:gd name="T39" fmla="*/ 20 h 45"/>
                  <a:gd name="T40" fmla="*/ 43 w 45"/>
                  <a:gd name="T41" fmla="*/ 13 h 45"/>
                  <a:gd name="T42" fmla="*/ 40 w 45"/>
                  <a:gd name="T43" fmla="*/ 9 h 45"/>
                  <a:gd name="T44" fmla="*/ 36 w 45"/>
                  <a:gd name="T45" fmla="*/ 10 h 45"/>
                  <a:gd name="T46" fmla="*/ 33 w 45"/>
                  <a:gd name="T47" fmla="*/ 3 h 45"/>
                  <a:gd name="T48" fmla="*/ 29 w 45"/>
                  <a:gd name="T49" fmla="*/ 1 h 45"/>
                  <a:gd name="T50" fmla="*/ 26 w 45"/>
                  <a:gd name="T51" fmla="*/ 5 h 45"/>
                  <a:gd name="T52" fmla="*/ 20 w 45"/>
                  <a:gd name="T53" fmla="*/ 0 h 45"/>
                  <a:gd name="T54" fmla="*/ 15 w 45"/>
                  <a:gd name="T55" fmla="*/ 1 h 45"/>
                  <a:gd name="T56" fmla="*/ 15 w 45"/>
                  <a:gd name="T57" fmla="*/ 6 h 45"/>
                  <a:gd name="T58" fmla="*/ 7 w 45"/>
                  <a:gd name="T59" fmla="*/ 6 h 45"/>
                  <a:gd name="T60" fmla="*/ 5 w 45"/>
                  <a:gd name="T61" fmla="*/ 8 h 45"/>
                  <a:gd name="T62" fmla="*/ 31 w 45"/>
                  <a:gd name="T63" fmla="*/ 12 h 45"/>
                  <a:gd name="T64" fmla="*/ 14 w 45"/>
                  <a:gd name="T65" fmla="*/ 32 h 45"/>
                  <a:gd name="T66" fmla="*/ 31 w 45"/>
                  <a:gd name="T67"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45">
                    <a:moveTo>
                      <a:pt x="4" y="10"/>
                    </a:moveTo>
                    <a:cubicBezTo>
                      <a:pt x="4" y="10"/>
                      <a:pt x="4" y="10"/>
                      <a:pt x="4" y="10"/>
                    </a:cubicBezTo>
                    <a:cubicBezTo>
                      <a:pt x="7" y="13"/>
                      <a:pt x="7" y="13"/>
                      <a:pt x="7" y="13"/>
                    </a:cubicBezTo>
                    <a:cubicBezTo>
                      <a:pt x="5" y="17"/>
                      <a:pt x="5" y="17"/>
                      <a:pt x="5" y="17"/>
                    </a:cubicBezTo>
                    <a:cubicBezTo>
                      <a:pt x="1" y="18"/>
                      <a:pt x="1" y="18"/>
                      <a:pt x="1" y="18"/>
                    </a:cubicBezTo>
                    <a:cubicBezTo>
                      <a:pt x="0" y="18"/>
                      <a:pt x="0" y="18"/>
                      <a:pt x="0" y="18"/>
                    </a:cubicBezTo>
                    <a:cubicBezTo>
                      <a:pt x="0" y="19"/>
                      <a:pt x="0" y="21"/>
                      <a:pt x="0" y="23"/>
                    </a:cubicBezTo>
                    <a:cubicBezTo>
                      <a:pt x="0" y="23"/>
                      <a:pt x="0" y="23"/>
                      <a:pt x="0" y="23"/>
                    </a:cubicBezTo>
                    <a:cubicBezTo>
                      <a:pt x="4" y="24"/>
                      <a:pt x="4" y="24"/>
                      <a:pt x="4" y="24"/>
                    </a:cubicBezTo>
                    <a:cubicBezTo>
                      <a:pt x="5" y="28"/>
                      <a:pt x="5" y="28"/>
                      <a:pt x="5" y="28"/>
                    </a:cubicBezTo>
                    <a:cubicBezTo>
                      <a:pt x="2" y="32"/>
                      <a:pt x="2" y="32"/>
                      <a:pt x="2" y="32"/>
                    </a:cubicBezTo>
                    <a:cubicBezTo>
                      <a:pt x="2" y="32"/>
                      <a:pt x="2" y="32"/>
                      <a:pt x="2" y="32"/>
                    </a:cubicBezTo>
                    <a:cubicBezTo>
                      <a:pt x="3" y="33"/>
                      <a:pt x="4" y="34"/>
                      <a:pt x="5" y="36"/>
                    </a:cubicBezTo>
                    <a:cubicBezTo>
                      <a:pt x="5" y="36"/>
                      <a:pt x="5" y="36"/>
                      <a:pt x="5" y="36"/>
                    </a:cubicBezTo>
                    <a:cubicBezTo>
                      <a:pt x="9" y="34"/>
                      <a:pt x="9" y="34"/>
                      <a:pt x="9" y="34"/>
                    </a:cubicBezTo>
                    <a:cubicBezTo>
                      <a:pt x="12" y="37"/>
                      <a:pt x="12" y="37"/>
                      <a:pt x="12" y="37"/>
                    </a:cubicBezTo>
                    <a:cubicBezTo>
                      <a:pt x="11" y="42"/>
                      <a:pt x="11" y="42"/>
                      <a:pt x="11" y="42"/>
                    </a:cubicBezTo>
                    <a:cubicBezTo>
                      <a:pt x="11" y="42"/>
                      <a:pt x="11" y="42"/>
                      <a:pt x="11" y="42"/>
                    </a:cubicBezTo>
                    <a:cubicBezTo>
                      <a:pt x="13" y="43"/>
                      <a:pt x="14" y="43"/>
                      <a:pt x="16" y="44"/>
                    </a:cubicBezTo>
                    <a:cubicBezTo>
                      <a:pt x="16" y="44"/>
                      <a:pt x="16" y="44"/>
                      <a:pt x="16" y="44"/>
                    </a:cubicBezTo>
                    <a:cubicBezTo>
                      <a:pt x="19" y="40"/>
                      <a:pt x="19" y="40"/>
                      <a:pt x="19" y="40"/>
                    </a:cubicBezTo>
                    <a:cubicBezTo>
                      <a:pt x="23" y="40"/>
                      <a:pt x="23" y="40"/>
                      <a:pt x="23" y="40"/>
                    </a:cubicBezTo>
                    <a:cubicBezTo>
                      <a:pt x="25" y="44"/>
                      <a:pt x="25" y="44"/>
                      <a:pt x="25" y="44"/>
                    </a:cubicBezTo>
                    <a:cubicBezTo>
                      <a:pt x="25" y="45"/>
                      <a:pt x="25" y="45"/>
                      <a:pt x="25" y="45"/>
                    </a:cubicBezTo>
                    <a:cubicBezTo>
                      <a:pt x="26" y="44"/>
                      <a:pt x="28" y="44"/>
                      <a:pt x="30" y="43"/>
                    </a:cubicBezTo>
                    <a:cubicBezTo>
                      <a:pt x="30" y="43"/>
                      <a:pt x="30" y="43"/>
                      <a:pt x="30" y="43"/>
                    </a:cubicBezTo>
                    <a:cubicBezTo>
                      <a:pt x="30" y="39"/>
                      <a:pt x="30" y="39"/>
                      <a:pt x="30" y="39"/>
                    </a:cubicBezTo>
                    <a:cubicBezTo>
                      <a:pt x="34" y="37"/>
                      <a:pt x="34" y="37"/>
                      <a:pt x="34" y="37"/>
                    </a:cubicBezTo>
                    <a:cubicBezTo>
                      <a:pt x="37" y="39"/>
                      <a:pt x="37" y="39"/>
                      <a:pt x="37" y="39"/>
                    </a:cubicBezTo>
                    <a:cubicBezTo>
                      <a:pt x="37" y="39"/>
                      <a:pt x="37" y="39"/>
                      <a:pt x="37" y="39"/>
                    </a:cubicBezTo>
                    <a:cubicBezTo>
                      <a:pt x="38" y="38"/>
                      <a:pt x="39" y="38"/>
                      <a:pt x="39" y="37"/>
                    </a:cubicBezTo>
                    <a:cubicBezTo>
                      <a:pt x="40" y="36"/>
                      <a:pt x="40" y="36"/>
                      <a:pt x="41" y="35"/>
                    </a:cubicBezTo>
                    <a:cubicBezTo>
                      <a:pt x="41" y="35"/>
                      <a:pt x="41" y="35"/>
                      <a:pt x="41" y="35"/>
                    </a:cubicBezTo>
                    <a:cubicBezTo>
                      <a:pt x="38" y="31"/>
                      <a:pt x="38" y="31"/>
                      <a:pt x="38" y="31"/>
                    </a:cubicBezTo>
                    <a:cubicBezTo>
                      <a:pt x="40" y="27"/>
                      <a:pt x="40" y="27"/>
                      <a:pt x="40" y="27"/>
                    </a:cubicBezTo>
                    <a:cubicBezTo>
                      <a:pt x="44" y="27"/>
                      <a:pt x="44" y="27"/>
                      <a:pt x="44" y="27"/>
                    </a:cubicBezTo>
                    <a:cubicBezTo>
                      <a:pt x="44" y="27"/>
                      <a:pt x="44" y="27"/>
                      <a:pt x="44" y="27"/>
                    </a:cubicBezTo>
                    <a:cubicBezTo>
                      <a:pt x="45" y="25"/>
                      <a:pt x="45" y="23"/>
                      <a:pt x="45" y="22"/>
                    </a:cubicBezTo>
                    <a:cubicBezTo>
                      <a:pt x="45" y="22"/>
                      <a:pt x="45" y="22"/>
                      <a:pt x="45" y="22"/>
                    </a:cubicBezTo>
                    <a:cubicBezTo>
                      <a:pt x="40" y="20"/>
                      <a:pt x="40" y="20"/>
                      <a:pt x="40" y="20"/>
                    </a:cubicBezTo>
                    <a:cubicBezTo>
                      <a:pt x="39" y="16"/>
                      <a:pt x="39" y="16"/>
                      <a:pt x="39" y="16"/>
                    </a:cubicBezTo>
                    <a:cubicBezTo>
                      <a:pt x="43" y="13"/>
                      <a:pt x="43" y="13"/>
                      <a:pt x="43" y="13"/>
                    </a:cubicBezTo>
                    <a:cubicBezTo>
                      <a:pt x="43" y="13"/>
                      <a:pt x="43" y="13"/>
                      <a:pt x="43" y="13"/>
                    </a:cubicBezTo>
                    <a:cubicBezTo>
                      <a:pt x="42" y="12"/>
                      <a:pt x="41" y="10"/>
                      <a:pt x="40" y="9"/>
                    </a:cubicBezTo>
                    <a:cubicBezTo>
                      <a:pt x="40" y="9"/>
                      <a:pt x="40" y="9"/>
                      <a:pt x="40" y="9"/>
                    </a:cubicBezTo>
                    <a:cubicBezTo>
                      <a:pt x="36" y="10"/>
                      <a:pt x="36" y="10"/>
                      <a:pt x="36" y="10"/>
                    </a:cubicBezTo>
                    <a:cubicBezTo>
                      <a:pt x="33" y="7"/>
                      <a:pt x="33" y="7"/>
                      <a:pt x="33" y="7"/>
                    </a:cubicBezTo>
                    <a:cubicBezTo>
                      <a:pt x="33" y="3"/>
                      <a:pt x="33" y="3"/>
                      <a:pt x="33" y="3"/>
                    </a:cubicBezTo>
                    <a:cubicBezTo>
                      <a:pt x="33" y="3"/>
                      <a:pt x="33" y="3"/>
                      <a:pt x="33" y="3"/>
                    </a:cubicBezTo>
                    <a:cubicBezTo>
                      <a:pt x="32" y="2"/>
                      <a:pt x="30" y="1"/>
                      <a:pt x="29" y="1"/>
                    </a:cubicBezTo>
                    <a:cubicBezTo>
                      <a:pt x="29" y="1"/>
                      <a:pt x="29" y="1"/>
                      <a:pt x="29" y="1"/>
                    </a:cubicBezTo>
                    <a:cubicBezTo>
                      <a:pt x="26" y="5"/>
                      <a:pt x="26" y="5"/>
                      <a:pt x="26" y="5"/>
                    </a:cubicBezTo>
                    <a:cubicBezTo>
                      <a:pt x="22" y="4"/>
                      <a:pt x="22" y="4"/>
                      <a:pt x="22" y="4"/>
                    </a:cubicBezTo>
                    <a:cubicBezTo>
                      <a:pt x="20" y="0"/>
                      <a:pt x="20" y="0"/>
                      <a:pt x="20" y="0"/>
                    </a:cubicBezTo>
                    <a:cubicBezTo>
                      <a:pt x="20" y="0"/>
                      <a:pt x="20" y="0"/>
                      <a:pt x="20" y="0"/>
                    </a:cubicBezTo>
                    <a:cubicBezTo>
                      <a:pt x="18" y="0"/>
                      <a:pt x="17" y="1"/>
                      <a:pt x="15" y="1"/>
                    </a:cubicBezTo>
                    <a:cubicBezTo>
                      <a:pt x="15" y="1"/>
                      <a:pt x="15" y="1"/>
                      <a:pt x="15" y="1"/>
                    </a:cubicBezTo>
                    <a:cubicBezTo>
                      <a:pt x="15" y="6"/>
                      <a:pt x="15" y="6"/>
                      <a:pt x="15" y="6"/>
                    </a:cubicBezTo>
                    <a:cubicBezTo>
                      <a:pt x="11" y="8"/>
                      <a:pt x="11" y="8"/>
                      <a:pt x="11" y="8"/>
                    </a:cubicBezTo>
                    <a:cubicBezTo>
                      <a:pt x="7" y="6"/>
                      <a:pt x="7" y="6"/>
                      <a:pt x="7" y="6"/>
                    </a:cubicBezTo>
                    <a:cubicBezTo>
                      <a:pt x="7" y="6"/>
                      <a:pt x="7" y="6"/>
                      <a:pt x="7" y="6"/>
                    </a:cubicBezTo>
                    <a:cubicBezTo>
                      <a:pt x="7" y="6"/>
                      <a:pt x="6" y="7"/>
                      <a:pt x="5" y="8"/>
                    </a:cubicBezTo>
                    <a:cubicBezTo>
                      <a:pt x="5" y="8"/>
                      <a:pt x="4" y="9"/>
                      <a:pt x="4" y="10"/>
                    </a:cubicBezTo>
                    <a:close/>
                    <a:moveTo>
                      <a:pt x="31" y="12"/>
                    </a:moveTo>
                    <a:cubicBezTo>
                      <a:pt x="37" y="17"/>
                      <a:pt x="37" y="25"/>
                      <a:pt x="32" y="31"/>
                    </a:cubicBezTo>
                    <a:cubicBezTo>
                      <a:pt x="28" y="36"/>
                      <a:pt x="19" y="37"/>
                      <a:pt x="14" y="32"/>
                    </a:cubicBezTo>
                    <a:cubicBezTo>
                      <a:pt x="8" y="27"/>
                      <a:pt x="8" y="19"/>
                      <a:pt x="12" y="14"/>
                    </a:cubicBezTo>
                    <a:cubicBezTo>
                      <a:pt x="17" y="8"/>
                      <a:pt x="26" y="7"/>
                      <a:pt x="31" y="12"/>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472" name="Freeform 50"/>
              <p:cNvSpPr>
                <a:spLocks noEditPoints="1"/>
              </p:cNvSpPr>
              <p:nvPr/>
            </p:nvSpPr>
            <p:spPr bwMode="auto">
              <a:xfrm>
                <a:off x="5089525" y="3297238"/>
                <a:ext cx="80962" cy="74612"/>
              </a:xfrm>
              <a:custGeom>
                <a:avLst/>
                <a:gdLst>
                  <a:gd name="T0" fmla="*/ 0 w 11"/>
                  <a:gd name="T1" fmla="*/ 5 h 10"/>
                  <a:gd name="T2" fmla="*/ 5 w 11"/>
                  <a:gd name="T3" fmla="*/ 10 h 10"/>
                  <a:gd name="T4" fmla="*/ 10 w 11"/>
                  <a:gd name="T5" fmla="*/ 6 h 10"/>
                  <a:gd name="T6" fmla="*/ 6 w 11"/>
                  <a:gd name="T7" fmla="*/ 0 h 10"/>
                  <a:gd name="T8" fmla="*/ 0 w 11"/>
                  <a:gd name="T9" fmla="*/ 5 h 10"/>
                  <a:gd name="T10" fmla="*/ 7 w 11"/>
                  <a:gd name="T11" fmla="*/ 5 h 10"/>
                  <a:gd name="T12" fmla="*/ 5 w 11"/>
                  <a:gd name="T13" fmla="*/ 7 h 10"/>
                  <a:gd name="T14" fmla="*/ 4 w 11"/>
                  <a:gd name="T15" fmla="*/ 5 h 10"/>
                  <a:gd name="T16" fmla="*/ 6 w 11"/>
                  <a:gd name="T17" fmla="*/ 3 h 10"/>
                  <a:gd name="T18" fmla="*/ 7 w 11"/>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0" y="5"/>
                    </a:moveTo>
                    <a:cubicBezTo>
                      <a:pt x="0" y="7"/>
                      <a:pt x="2" y="10"/>
                      <a:pt x="5" y="10"/>
                    </a:cubicBezTo>
                    <a:cubicBezTo>
                      <a:pt x="8" y="10"/>
                      <a:pt x="10" y="8"/>
                      <a:pt x="10" y="6"/>
                    </a:cubicBezTo>
                    <a:cubicBezTo>
                      <a:pt x="11" y="3"/>
                      <a:pt x="9" y="1"/>
                      <a:pt x="6" y="0"/>
                    </a:cubicBezTo>
                    <a:cubicBezTo>
                      <a:pt x="3" y="0"/>
                      <a:pt x="1" y="2"/>
                      <a:pt x="0" y="5"/>
                    </a:cubicBezTo>
                    <a:close/>
                    <a:moveTo>
                      <a:pt x="7" y="5"/>
                    </a:moveTo>
                    <a:cubicBezTo>
                      <a:pt x="7" y="6"/>
                      <a:pt x="6" y="7"/>
                      <a:pt x="5" y="7"/>
                    </a:cubicBezTo>
                    <a:cubicBezTo>
                      <a:pt x="4" y="7"/>
                      <a:pt x="4" y="6"/>
                      <a:pt x="4" y="5"/>
                    </a:cubicBezTo>
                    <a:cubicBezTo>
                      <a:pt x="4" y="4"/>
                      <a:pt x="5" y="3"/>
                      <a:pt x="6" y="3"/>
                    </a:cubicBezTo>
                    <a:cubicBezTo>
                      <a:pt x="7" y="4"/>
                      <a:pt x="7" y="4"/>
                      <a:pt x="7" y="5"/>
                    </a:cubicBezTo>
                    <a:close/>
                  </a:path>
                </a:pathLst>
              </a:custGeom>
              <a:solidFill>
                <a:srgbClr val="F6A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3" name="Freeform 51"/>
              <p:cNvSpPr>
                <a:spLocks noEditPoints="1"/>
              </p:cNvSpPr>
              <p:nvPr/>
            </p:nvSpPr>
            <p:spPr bwMode="auto">
              <a:xfrm>
                <a:off x="4543425" y="3127375"/>
                <a:ext cx="398462" cy="398462"/>
              </a:xfrm>
              <a:custGeom>
                <a:avLst/>
                <a:gdLst>
                  <a:gd name="T0" fmla="*/ 25 w 54"/>
                  <a:gd name="T1" fmla="*/ 34 h 54"/>
                  <a:gd name="T2" fmla="*/ 21 w 54"/>
                  <a:gd name="T3" fmla="*/ 26 h 54"/>
                  <a:gd name="T4" fmla="*/ 27 w 54"/>
                  <a:gd name="T5" fmla="*/ 33 h 54"/>
                  <a:gd name="T6" fmla="*/ 30 w 54"/>
                  <a:gd name="T7" fmla="*/ 34 h 54"/>
                  <a:gd name="T8" fmla="*/ 27 w 54"/>
                  <a:gd name="T9" fmla="*/ 29 h 54"/>
                  <a:gd name="T10" fmla="*/ 25 w 54"/>
                  <a:gd name="T11" fmla="*/ 26 h 54"/>
                  <a:gd name="T12" fmla="*/ 28 w 54"/>
                  <a:gd name="T13" fmla="*/ 25 h 54"/>
                  <a:gd name="T14" fmla="*/ 27 w 54"/>
                  <a:gd name="T15" fmla="*/ 29 h 54"/>
                  <a:gd name="T16" fmla="*/ 31 w 54"/>
                  <a:gd name="T17" fmla="*/ 32 h 54"/>
                  <a:gd name="T18" fmla="*/ 33 w 54"/>
                  <a:gd name="T19" fmla="*/ 25 h 54"/>
                  <a:gd name="T20" fmla="*/ 35 w 54"/>
                  <a:gd name="T21" fmla="*/ 29 h 54"/>
                  <a:gd name="T22" fmla="*/ 27 w 54"/>
                  <a:gd name="T23" fmla="*/ 43 h 54"/>
                  <a:gd name="T24" fmla="*/ 12 w 54"/>
                  <a:gd name="T25" fmla="*/ 24 h 54"/>
                  <a:gd name="T26" fmla="*/ 25 w 54"/>
                  <a:gd name="T27" fmla="*/ 35 h 54"/>
                  <a:gd name="T28" fmla="*/ 30 w 54"/>
                  <a:gd name="T29" fmla="*/ 35 h 54"/>
                  <a:gd name="T30" fmla="*/ 27 w 54"/>
                  <a:gd name="T31" fmla="*/ 43 h 54"/>
                  <a:gd name="T32" fmla="*/ 32 w 54"/>
                  <a:gd name="T33" fmla="*/ 34 h 54"/>
                  <a:gd name="T34" fmla="*/ 35 w 54"/>
                  <a:gd name="T35" fmla="*/ 24 h 54"/>
                  <a:gd name="T36" fmla="*/ 37 w 54"/>
                  <a:gd name="T37" fmla="*/ 39 h 54"/>
                  <a:gd name="T38" fmla="*/ 22 w 54"/>
                  <a:gd name="T39" fmla="*/ 24 h 54"/>
                  <a:gd name="T40" fmla="*/ 27 w 54"/>
                  <a:gd name="T41" fmla="*/ 19 h 54"/>
                  <a:gd name="T42" fmla="*/ 33 w 54"/>
                  <a:gd name="T43" fmla="*/ 22 h 54"/>
                  <a:gd name="T44" fmla="*/ 29 w 54"/>
                  <a:gd name="T45" fmla="*/ 21 h 54"/>
                  <a:gd name="T46" fmla="*/ 22 w 54"/>
                  <a:gd name="T47" fmla="*/ 24 h 54"/>
                  <a:gd name="T48" fmla="*/ 12 w 54"/>
                  <a:gd name="T49" fmla="*/ 21 h 54"/>
                  <a:gd name="T50" fmla="*/ 27 w 54"/>
                  <a:gd name="T51" fmla="*/ 11 h 54"/>
                  <a:gd name="T52" fmla="*/ 41 w 54"/>
                  <a:gd name="T53" fmla="*/ 18 h 54"/>
                  <a:gd name="T54" fmla="*/ 30 w 54"/>
                  <a:gd name="T55" fmla="*/ 18 h 54"/>
                  <a:gd name="T56" fmla="*/ 19 w 54"/>
                  <a:gd name="T57" fmla="*/ 23 h 54"/>
                  <a:gd name="T58" fmla="*/ 23 w 54"/>
                  <a:gd name="T59" fmla="*/ 0 h 54"/>
                  <a:gd name="T60" fmla="*/ 22 w 54"/>
                  <a:gd name="T61" fmla="*/ 6 h 54"/>
                  <a:gd name="T62" fmla="*/ 13 w 54"/>
                  <a:gd name="T63" fmla="*/ 4 h 54"/>
                  <a:gd name="T64" fmla="*/ 10 w 54"/>
                  <a:gd name="T65" fmla="*/ 6 h 54"/>
                  <a:gd name="T66" fmla="*/ 8 w 54"/>
                  <a:gd name="T67" fmla="*/ 8 h 54"/>
                  <a:gd name="T68" fmla="*/ 7 w 54"/>
                  <a:gd name="T69" fmla="*/ 17 h 54"/>
                  <a:gd name="T70" fmla="*/ 2 w 54"/>
                  <a:gd name="T71" fmla="*/ 17 h 54"/>
                  <a:gd name="T72" fmla="*/ 0 w 54"/>
                  <a:gd name="T73" fmla="*/ 23 h 54"/>
                  <a:gd name="T74" fmla="*/ 6 w 54"/>
                  <a:gd name="T75" fmla="*/ 31 h 54"/>
                  <a:gd name="T76" fmla="*/ 1 w 54"/>
                  <a:gd name="T77" fmla="*/ 34 h 54"/>
                  <a:gd name="T78" fmla="*/ 3 w 54"/>
                  <a:gd name="T79" fmla="*/ 39 h 54"/>
                  <a:gd name="T80" fmla="*/ 12 w 54"/>
                  <a:gd name="T81" fmla="*/ 43 h 54"/>
                  <a:gd name="T82" fmla="*/ 10 w 54"/>
                  <a:gd name="T83" fmla="*/ 48 h 54"/>
                  <a:gd name="T84" fmla="*/ 15 w 54"/>
                  <a:gd name="T85" fmla="*/ 51 h 54"/>
                  <a:gd name="T86" fmla="*/ 24 w 54"/>
                  <a:gd name="T87" fmla="*/ 49 h 54"/>
                  <a:gd name="T88" fmla="*/ 25 w 54"/>
                  <a:gd name="T89" fmla="*/ 54 h 54"/>
                  <a:gd name="T90" fmla="*/ 32 w 54"/>
                  <a:gd name="T91" fmla="*/ 54 h 54"/>
                  <a:gd name="T92" fmla="*/ 32 w 54"/>
                  <a:gd name="T93" fmla="*/ 48 h 54"/>
                  <a:gd name="T94" fmla="*/ 42 w 54"/>
                  <a:gd name="T95" fmla="*/ 50 h 54"/>
                  <a:gd name="T96" fmla="*/ 44 w 54"/>
                  <a:gd name="T97" fmla="*/ 48 h 54"/>
                  <a:gd name="T98" fmla="*/ 46 w 54"/>
                  <a:gd name="T99" fmla="*/ 46 h 54"/>
                  <a:gd name="T100" fmla="*/ 47 w 54"/>
                  <a:gd name="T101" fmla="*/ 37 h 54"/>
                  <a:gd name="T102" fmla="*/ 52 w 54"/>
                  <a:gd name="T103" fmla="*/ 37 h 54"/>
                  <a:gd name="T104" fmla="*/ 54 w 54"/>
                  <a:gd name="T105" fmla="*/ 31 h 54"/>
                  <a:gd name="T106" fmla="*/ 49 w 54"/>
                  <a:gd name="T107" fmla="*/ 23 h 54"/>
                  <a:gd name="T108" fmla="*/ 54 w 54"/>
                  <a:gd name="T109" fmla="*/ 20 h 54"/>
                  <a:gd name="T110" fmla="*/ 51 w 54"/>
                  <a:gd name="T111" fmla="*/ 15 h 54"/>
                  <a:gd name="T112" fmla="*/ 43 w 54"/>
                  <a:gd name="T113" fmla="*/ 11 h 54"/>
                  <a:gd name="T114" fmla="*/ 45 w 54"/>
                  <a:gd name="T115" fmla="*/ 6 h 54"/>
                  <a:gd name="T116" fmla="*/ 40 w 54"/>
                  <a:gd name="T117" fmla="*/ 3 h 54"/>
                  <a:gd name="T118" fmla="*/ 39 w 54"/>
                  <a:gd name="T119" fmla="*/ 3 h 54"/>
                  <a:gd name="T120" fmla="*/ 30 w 54"/>
                  <a:gd name="T121" fmla="*/ 5 h 54"/>
                  <a:gd name="T122" fmla="*/ 29 w 54"/>
                  <a:gd name="T12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27" y="35"/>
                    </a:moveTo>
                    <a:cubicBezTo>
                      <a:pt x="27" y="35"/>
                      <a:pt x="26" y="35"/>
                      <a:pt x="25" y="34"/>
                    </a:cubicBezTo>
                    <a:cubicBezTo>
                      <a:pt x="21" y="33"/>
                      <a:pt x="19" y="30"/>
                      <a:pt x="20" y="26"/>
                    </a:cubicBezTo>
                    <a:cubicBezTo>
                      <a:pt x="21" y="26"/>
                      <a:pt x="21" y="26"/>
                      <a:pt x="21" y="26"/>
                    </a:cubicBezTo>
                    <a:cubicBezTo>
                      <a:pt x="21" y="29"/>
                      <a:pt x="23" y="32"/>
                      <a:pt x="26" y="33"/>
                    </a:cubicBezTo>
                    <a:cubicBezTo>
                      <a:pt x="26" y="33"/>
                      <a:pt x="27" y="33"/>
                      <a:pt x="27" y="33"/>
                    </a:cubicBezTo>
                    <a:cubicBezTo>
                      <a:pt x="28" y="33"/>
                      <a:pt x="28" y="33"/>
                      <a:pt x="29" y="33"/>
                    </a:cubicBezTo>
                    <a:cubicBezTo>
                      <a:pt x="30" y="34"/>
                      <a:pt x="30" y="34"/>
                      <a:pt x="30" y="34"/>
                    </a:cubicBezTo>
                    <a:cubicBezTo>
                      <a:pt x="29" y="34"/>
                      <a:pt x="28" y="35"/>
                      <a:pt x="27" y="35"/>
                    </a:cubicBezTo>
                    <a:moveTo>
                      <a:pt x="27" y="29"/>
                    </a:moveTo>
                    <a:cubicBezTo>
                      <a:pt x="27" y="29"/>
                      <a:pt x="27" y="29"/>
                      <a:pt x="27" y="29"/>
                    </a:cubicBezTo>
                    <a:cubicBezTo>
                      <a:pt x="26" y="29"/>
                      <a:pt x="25" y="27"/>
                      <a:pt x="25" y="26"/>
                    </a:cubicBezTo>
                    <a:cubicBezTo>
                      <a:pt x="25" y="25"/>
                      <a:pt x="26" y="25"/>
                      <a:pt x="27" y="25"/>
                    </a:cubicBezTo>
                    <a:cubicBezTo>
                      <a:pt x="27" y="25"/>
                      <a:pt x="28" y="25"/>
                      <a:pt x="28" y="25"/>
                    </a:cubicBezTo>
                    <a:cubicBezTo>
                      <a:pt x="29" y="25"/>
                      <a:pt x="30" y="26"/>
                      <a:pt x="29" y="28"/>
                    </a:cubicBezTo>
                    <a:cubicBezTo>
                      <a:pt x="29" y="28"/>
                      <a:pt x="28" y="29"/>
                      <a:pt x="27" y="29"/>
                    </a:cubicBezTo>
                    <a:moveTo>
                      <a:pt x="32" y="33"/>
                    </a:moveTo>
                    <a:cubicBezTo>
                      <a:pt x="31" y="32"/>
                      <a:pt x="31" y="32"/>
                      <a:pt x="31" y="32"/>
                    </a:cubicBezTo>
                    <a:cubicBezTo>
                      <a:pt x="32" y="31"/>
                      <a:pt x="33" y="30"/>
                      <a:pt x="33" y="29"/>
                    </a:cubicBezTo>
                    <a:cubicBezTo>
                      <a:pt x="33" y="27"/>
                      <a:pt x="33" y="26"/>
                      <a:pt x="33" y="25"/>
                    </a:cubicBezTo>
                    <a:cubicBezTo>
                      <a:pt x="34" y="24"/>
                      <a:pt x="34" y="24"/>
                      <a:pt x="34" y="24"/>
                    </a:cubicBezTo>
                    <a:cubicBezTo>
                      <a:pt x="35" y="26"/>
                      <a:pt x="35" y="27"/>
                      <a:pt x="35" y="29"/>
                    </a:cubicBezTo>
                    <a:cubicBezTo>
                      <a:pt x="34" y="31"/>
                      <a:pt x="33" y="32"/>
                      <a:pt x="32" y="33"/>
                    </a:cubicBezTo>
                    <a:moveTo>
                      <a:pt x="27" y="43"/>
                    </a:moveTo>
                    <a:cubicBezTo>
                      <a:pt x="23" y="43"/>
                      <a:pt x="18" y="41"/>
                      <a:pt x="15" y="37"/>
                    </a:cubicBezTo>
                    <a:cubicBezTo>
                      <a:pt x="12" y="33"/>
                      <a:pt x="11" y="28"/>
                      <a:pt x="12" y="24"/>
                    </a:cubicBezTo>
                    <a:cubicBezTo>
                      <a:pt x="19" y="26"/>
                      <a:pt x="19" y="26"/>
                      <a:pt x="19" y="26"/>
                    </a:cubicBezTo>
                    <a:cubicBezTo>
                      <a:pt x="18" y="30"/>
                      <a:pt x="20" y="34"/>
                      <a:pt x="25" y="35"/>
                    </a:cubicBezTo>
                    <a:cubicBezTo>
                      <a:pt x="26" y="36"/>
                      <a:pt x="26" y="36"/>
                      <a:pt x="27" y="36"/>
                    </a:cubicBezTo>
                    <a:cubicBezTo>
                      <a:pt x="28" y="36"/>
                      <a:pt x="29" y="36"/>
                      <a:pt x="30" y="35"/>
                    </a:cubicBezTo>
                    <a:cubicBezTo>
                      <a:pt x="34" y="42"/>
                      <a:pt x="34" y="42"/>
                      <a:pt x="34" y="42"/>
                    </a:cubicBezTo>
                    <a:cubicBezTo>
                      <a:pt x="32" y="43"/>
                      <a:pt x="29" y="43"/>
                      <a:pt x="27" y="43"/>
                    </a:cubicBezTo>
                    <a:moveTo>
                      <a:pt x="36" y="41"/>
                    </a:moveTo>
                    <a:cubicBezTo>
                      <a:pt x="32" y="34"/>
                      <a:pt x="32" y="34"/>
                      <a:pt x="32" y="34"/>
                    </a:cubicBezTo>
                    <a:cubicBezTo>
                      <a:pt x="34" y="33"/>
                      <a:pt x="35" y="31"/>
                      <a:pt x="36" y="29"/>
                    </a:cubicBezTo>
                    <a:cubicBezTo>
                      <a:pt x="36" y="27"/>
                      <a:pt x="36" y="25"/>
                      <a:pt x="35" y="24"/>
                    </a:cubicBezTo>
                    <a:cubicBezTo>
                      <a:pt x="42" y="20"/>
                      <a:pt x="42" y="20"/>
                      <a:pt x="42" y="20"/>
                    </a:cubicBezTo>
                    <a:cubicBezTo>
                      <a:pt x="45" y="27"/>
                      <a:pt x="43" y="35"/>
                      <a:pt x="37" y="39"/>
                    </a:cubicBezTo>
                    <a:cubicBezTo>
                      <a:pt x="37" y="40"/>
                      <a:pt x="36" y="40"/>
                      <a:pt x="36" y="41"/>
                    </a:cubicBezTo>
                    <a:moveTo>
                      <a:pt x="22" y="24"/>
                    </a:moveTo>
                    <a:cubicBezTo>
                      <a:pt x="20" y="24"/>
                      <a:pt x="20" y="24"/>
                      <a:pt x="20" y="24"/>
                    </a:cubicBezTo>
                    <a:cubicBezTo>
                      <a:pt x="22" y="21"/>
                      <a:pt x="24" y="19"/>
                      <a:pt x="27" y="19"/>
                    </a:cubicBezTo>
                    <a:cubicBezTo>
                      <a:pt x="28" y="19"/>
                      <a:pt x="29" y="19"/>
                      <a:pt x="29" y="20"/>
                    </a:cubicBezTo>
                    <a:cubicBezTo>
                      <a:pt x="31" y="20"/>
                      <a:pt x="32" y="21"/>
                      <a:pt x="33" y="22"/>
                    </a:cubicBezTo>
                    <a:cubicBezTo>
                      <a:pt x="32" y="23"/>
                      <a:pt x="32" y="23"/>
                      <a:pt x="32" y="23"/>
                    </a:cubicBezTo>
                    <a:cubicBezTo>
                      <a:pt x="31" y="22"/>
                      <a:pt x="30" y="21"/>
                      <a:pt x="29" y="21"/>
                    </a:cubicBezTo>
                    <a:cubicBezTo>
                      <a:pt x="28" y="21"/>
                      <a:pt x="28" y="21"/>
                      <a:pt x="27" y="21"/>
                    </a:cubicBezTo>
                    <a:cubicBezTo>
                      <a:pt x="25" y="21"/>
                      <a:pt x="23" y="22"/>
                      <a:pt x="22" y="24"/>
                    </a:cubicBezTo>
                    <a:moveTo>
                      <a:pt x="19" y="23"/>
                    </a:moveTo>
                    <a:cubicBezTo>
                      <a:pt x="12" y="21"/>
                      <a:pt x="12" y="21"/>
                      <a:pt x="12" y="21"/>
                    </a:cubicBezTo>
                    <a:cubicBezTo>
                      <a:pt x="13" y="19"/>
                      <a:pt x="15" y="16"/>
                      <a:pt x="17" y="14"/>
                    </a:cubicBezTo>
                    <a:cubicBezTo>
                      <a:pt x="20" y="12"/>
                      <a:pt x="24" y="11"/>
                      <a:pt x="27" y="11"/>
                    </a:cubicBezTo>
                    <a:cubicBezTo>
                      <a:pt x="32" y="11"/>
                      <a:pt x="37" y="13"/>
                      <a:pt x="40" y="17"/>
                    </a:cubicBezTo>
                    <a:cubicBezTo>
                      <a:pt x="40" y="17"/>
                      <a:pt x="40" y="18"/>
                      <a:pt x="41" y="18"/>
                    </a:cubicBezTo>
                    <a:cubicBezTo>
                      <a:pt x="34" y="22"/>
                      <a:pt x="34" y="22"/>
                      <a:pt x="34" y="22"/>
                    </a:cubicBezTo>
                    <a:cubicBezTo>
                      <a:pt x="33" y="20"/>
                      <a:pt x="32" y="19"/>
                      <a:pt x="30" y="18"/>
                    </a:cubicBezTo>
                    <a:cubicBezTo>
                      <a:pt x="29" y="18"/>
                      <a:pt x="28" y="18"/>
                      <a:pt x="27" y="18"/>
                    </a:cubicBezTo>
                    <a:cubicBezTo>
                      <a:pt x="24" y="18"/>
                      <a:pt x="21" y="20"/>
                      <a:pt x="19" y="23"/>
                    </a:cubicBezTo>
                    <a:moveTo>
                      <a:pt x="27" y="0"/>
                    </a:moveTo>
                    <a:cubicBezTo>
                      <a:pt x="26" y="0"/>
                      <a:pt x="24" y="0"/>
                      <a:pt x="23" y="0"/>
                    </a:cubicBezTo>
                    <a:cubicBezTo>
                      <a:pt x="23" y="0"/>
                      <a:pt x="23" y="0"/>
                      <a:pt x="23" y="0"/>
                    </a:cubicBezTo>
                    <a:cubicBezTo>
                      <a:pt x="22" y="6"/>
                      <a:pt x="22" y="6"/>
                      <a:pt x="22" y="6"/>
                    </a:cubicBezTo>
                    <a:cubicBezTo>
                      <a:pt x="17" y="7"/>
                      <a:pt x="17" y="7"/>
                      <a:pt x="17" y="7"/>
                    </a:cubicBezTo>
                    <a:cubicBezTo>
                      <a:pt x="13" y="4"/>
                      <a:pt x="13" y="4"/>
                      <a:pt x="13" y="4"/>
                    </a:cubicBezTo>
                    <a:cubicBezTo>
                      <a:pt x="13" y="4"/>
                      <a:pt x="13" y="4"/>
                      <a:pt x="13" y="4"/>
                    </a:cubicBezTo>
                    <a:cubicBezTo>
                      <a:pt x="12" y="4"/>
                      <a:pt x="11" y="5"/>
                      <a:pt x="10" y="6"/>
                    </a:cubicBezTo>
                    <a:cubicBezTo>
                      <a:pt x="9" y="6"/>
                      <a:pt x="9" y="7"/>
                      <a:pt x="8" y="8"/>
                    </a:cubicBezTo>
                    <a:cubicBezTo>
                      <a:pt x="8" y="8"/>
                      <a:pt x="8" y="8"/>
                      <a:pt x="8" y="8"/>
                    </a:cubicBezTo>
                    <a:cubicBezTo>
                      <a:pt x="10" y="13"/>
                      <a:pt x="10" y="13"/>
                      <a:pt x="10" y="13"/>
                    </a:cubicBezTo>
                    <a:cubicBezTo>
                      <a:pt x="7" y="17"/>
                      <a:pt x="7" y="17"/>
                      <a:pt x="7" y="17"/>
                    </a:cubicBezTo>
                    <a:cubicBezTo>
                      <a:pt x="2" y="17"/>
                      <a:pt x="2" y="17"/>
                      <a:pt x="2" y="17"/>
                    </a:cubicBezTo>
                    <a:cubicBezTo>
                      <a:pt x="2" y="17"/>
                      <a:pt x="2" y="17"/>
                      <a:pt x="2" y="17"/>
                    </a:cubicBezTo>
                    <a:cubicBezTo>
                      <a:pt x="1" y="19"/>
                      <a:pt x="1" y="21"/>
                      <a:pt x="0" y="23"/>
                    </a:cubicBezTo>
                    <a:cubicBezTo>
                      <a:pt x="0" y="23"/>
                      <a:pt x="0" y="23"/>
                      <a:pt x="0" y="23"/>
                    </a:cubicBezTo>
                    <a:cubicBezTo>
                      <a:pt x="5" y="25"/>
                      <a:pt x="5" y="25"/>
                      <a:pt x="5" y="25"/>
                    </a:cubicBezTo>
                    <a:cubicBezTo>
                      <a:pt x="6" y="31"/>
                      <a:pt x="6" y="31"/>
                      <a:pt x="6" y="31"/>
                    </a:cubicBezTo>
                    <a:cubicBezTo>
                      <a:pt x="1" y="34"/>
                      <a:pt x="1" y="34"/>
                      <a:pt x="1" y="34"/>
                    </a:cubicBezTo>
                    <a:cubicBezTo>
                      <a:pt x="1" y="34"/>
                      <a:pt x="1" y="34"/>
                      <a:pt x="1" y="34"/>
                    </a:cubicBezTo>
                    <a:cubicBezTo>
                      <a:pt x="1" y="36"/>
                      <a:pt x="2" y="38"/>
                      <a:pt x="3" y="39"/>
                    </a:cubicBezTo>
                    <a:cubicBezTo>
                      <a:pt x="3" y="39"/>
                      <a:pt x="3" y="39"/>
                      <a:pt x="3" y="39"/>
                    </a:cubicBezTo>
                    <a:cubicBezTo>
                      <a:pt x="8" y="38"/>
                      <a:pt x="8" y="38"/>
                      <a:pt x="8" y="38"/>
                    </a:cubicBezTo>
                    <a:cubicBezTo>
                      <a:pt x="12" y="43"/>
                      <a:pt x="12" y="43"/>
                      <a:pt x="12" y="43"/>
                    </a:cubicBezTo>
                    <a:cubicBezTo>
                      <a:pt x="10" y="48"/>
                      <a:pt x="10" y="48"/>
                      <a:pt x="10" y="48"/>
                    </a:cubicBezTo>
                    <a:cubicBezTo>
                      <a:pt x="10" y="48"/>
                      <a:pt x="10" y="48"/>
                      <a:pt x="10" y="48"/>
                    </a:cubicBezTo>
                    <a:cubicBezTo>
                      <a:pt x="11" y="49"/>
                      <a:pt x="13" y="50"/>
                      <a:pt x="15" y="51"/>
                    </a:cubicBezTo>
                    <a:cubicBezTo>
                      <a:pt x="15" y="51"/>
                      <a:pt x="15" y="51"/>
                      <a:pt x="15" y="51"/>
                    </a:cubicBezTo>
                    <a:cubicBezTo>
                      <a:pt x="19" y="47"/>
                      <a:pt x="19" y="47"/>
                      <a:pt x="19" y="47"/>
                    </a:cubicBezTo>
                    <a:cubicBezTo>
                      <a:pt x="24" y="49"/>
                      <a:pt x="24" y="49"/>
                      <a:pt x="24" y="49"/>
                    </a:cubicBezTo>
                    <a:cubicBezTo>
                      <a:pt x="25" y="54"/>
                      <a:pt x="25" y="54"/>
                      <a:pt x="25" y="54"/>
                    </a:cubicBezTo>
                    <a:cubicBezTo>
                      <a:pt x="25" y="54"/>
                      <a:pt x="25" y="54"/>
                      <a:pt x="25" y="54"/>
                    </a:cubicBezTo>
                    <a:cubicBezTo>
                      <a:pt x="26" y="54"/>
                      <a:pt x="27" y="54"/>
                      <a:pt x="27" y="54"/>
                    </a:cubicBezTo>
                    <a:cubicBezTo>
                      <a:pt x="29" y="54"/>
                      <a:pt x="30" y="54"/>
                      <a:pt x="32" y="54"/>
                    </a:cubicBezTo>
                    <a:cubicBezTo>
                      <a:pt x="32" y="54"/>
                      <a:pt x="32" y="54"/>
                      <a:pt x="32" y="54"/>
                    </a:cubicBezTo>
                    <a:cubicBezTo>
                      <a:pt x="32" y="48"/>
                      <a:pt x="32" y="48"/>
                      <a:pt x="32" y="48"/>
                    </a:cubicBezTo>
                    <a:cubicBezTo>
                      <a:pt x="37" y="46"/>
                      <a:pt x="37" y="46"/>
                      <a:pt x="37" y="46"/>
                    </a:cubicBezTo>
                    <a:cubicBezTo>
                      <a:pt x="42" y="50"/>
                      <a:pt x="42" y="50"/>
                      <a:pt x="42" y="50"/>
                    </a:cubicBezTo>
                    <a:cubicBezTo>
                      <a:pt x="42" y="50"/>
                      <a:pt x="42" y="50"/>
                      <a:pt x="42" y="50"/>
                    </a:cubicBezTo>
                    <a:cubicBezTo>
                      <a:pt x="43" y="49"/>
                      <a:pt x="43" y="49"/>
                      <a:pt x="44" y="48"/>
                    </a:cubicBezTo>
                    <a:cubicBezTo>
                      <a:pt x="45" y="47"/>
                      <a:pt x="46" y="47"/>
                      <a:pt x="47" y="46"/>
                    </a:cubicBezTo>
                    <a:cubicBezTo>
                      <a:pt x="46" y="46"/>
                      <a:pt x="46" y="46"/>
                      <a:pt x="46" y="46"/>
                    </a:cubicBezTo>
                    <a:cubicBezTo>
                      <a:pt x="44" y="41"/>
                      <a:pt x="44" y="41"/>
                      <a:pt x="44" y="41"/>
                    </a:cubicBezTo>
                    <a:cubicBezTo>
                      <a:pt x="47" y="37"/>
                      <a:pt x="47" y="37"/>
                      <a:pt x="47" y="37"/>
                    </a:cubicBezTo>
                    <a:cubicBezTo>
                      <a:pt x="52" y="37"/>
                      <a:pt x="52" y="37"/>
                      <a:pt x="52" y="37"/>
                    </a:cubicBezTo>
                    <a:cubicBezTo>
                      <a:pt x="52" y="37"/>
                      <a:pt x="52" y="37"/>
                      <a:pt x="52" y="37"/>
                    </a:cubicBezTo>
                    <a:cubicBezTo>
                      <a:pt x="53" y="35"/>
                      <a:pt x="54" y="33"/>
                      <a:pt x="54" y="31"/>
                    </a:cubicBezTo>
                    <a:cubicBezTo>
                      <a:pt x="54" y="31"/>
                      <a:pt x="54" y="31"/>
                      <a:pt x="54" y="31"/>
                    </a:cubicBezTo>
                    <a:cubicBezTo>
                      <a:pt x="49" y="29"/>
                      <a:pt x="49" y="29"/>
                      <a:pt x="49" y="29"/>
                    </a:cubicBezTo>
                    <a:cubicBezTo>
                      <a:pt x="49" y="23"/>
                      <a:pt x="49" y="23"/>
                      <a:pt x="49" y="23"/>
                    </a:cubicBezTo>
                    <a:cubicBezTo>
                      <a:pt x="54" y="20"/>
                      <a:pt x="54" y="20"/>
                      <a:pt x="54" y="20"/>
                    </a:cubicBezTo>
                    <a:cubicBezTo>
                      <a:pt x="54" y="20"/>
                      <a:pt x="54" y="20"/>
                      <a:pt x="54" y="20"/>
                    </a:cubicBezTo>
                    <a:cubicBezTo>
                      <a:pt x="53" y="18"/>
                      <a:pt x="52" y="16"/>
                      <a:pt x="51" y="14"/>
                    </a:cubicBezTo>
                    <a:cubicBezTo>
                      <a:pt x="51" y="15"/>
                      <a:pt x="51" y="15"/>
                      <a:pt x="51" y="15"/>
                    </a:cubicBezTo>
                    <a:cubicBezTo>
                      <a:pt x="46" y="15"/>
                      <a:pt x="46" y="15"/>
                      <a:pt x="46" y="15"/>
                    </a:cubicBezTo>
                    <a:cubicBezTo>
                      <a:pt x="43" y="11"/>
                      <a:pt x="43" y="11"/>
                      <a:pt x="43" y="11"/>
                    </a:cubicBezTo>
                    <a:cubicBezTo>
                      <a:pt x="45" y="6"/>
                      <a:pt x="45" y="6"/>
                      <a:pt x="45" y="6"/>
                    </a:cubicBezTo>
                    <a:cubicBezTo>
                      <a:pt x="45" y="6"/>
                      <a:pt x="45" y="6"/>
                      <a:pt x="45" y="6"/>
                    </a:cubicBezTo>
                    <a:cubicBezTo>
                      <a:pt x="43" y="5"/>
                      <a:pt x="42" y="4"/>
                      <a:pt x="40" y="3"/>
                    </a:cubicBezTo>
                    <a:cubicBezTo>
                      <a:pt x="40" y="3"/>
                      <a:pt x="40" y="3"/>
                      <a:pt x="40" y="3"/>
                    </a:cubicBezTo>
                    <a:cubicBezTo>
                      <a:pt x="40" y="3"/>
                      <a:pt x="40" y="3"/>
                      <a:pt x="40" y="3"/>
                    </a:cubicBezTo>
                    <a:cubicBezTo>
                      <a:pt x="40" y="3"/>
                      <a:pt x="39" y="3"/>
                      <a:pt x="39" y="3"/>
                    </a:cubicBezTo>
                    <a:cubicBezTo>
                      <a:pt x="36" y="7"/>
                      <a:pt x="36" y="7"/>
                      <a:pt x="36" y="7"/>
                    </a:cubicBezTo>
                    <a:cubicBezTo>
                      <a:pt x="30" y="5"/>
                      <a:pt x="30" y="5"/>
                      <a:pt x="30" y="5"/>
                    </a:cubicBezTo>
                    <a:cubicBezTo>
                      <a:pt x="29" y="0"/>
                      <a:pt x="29" y="0"/>
                      <a:pt x="29" y="0"/>
                    </a:cubicBezTo>
                    <a:cubicBezTo>
                      <a:pt x="29" y="0"/>
                      <a:pt x="29" y="0"/>
                      <a:pt x="29" y="0"/>
                    </a:cubicBezTo>
                    <a:cubicBezTo>
                      <a:pt x="28" y="0"/>
                      <a:pt x="28" y="0"/>
                      <a:pt x="27" y="0"/>
                    </a:cubicBezTo>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4" name="Freeform 52"/>
              <p:cNvSpPr/>
              <p:nvPr/>
            </p:nvSpPr>
            <p:spPr bwMode="auto">
              <a:xfrm>
                <a:off x="4832350" y="3149600"/>
                <a:ext cx="6350" cy="0"/>
              </a:xfrm>
              <a:custGeom>
                <a:avLst/>
                <a:gdLst>
                  <a:gd name="T0" fmla="*/ 0 w 1"/>
                  <a:gd name="T1" fmla="*/ 0 w 1"/>
                  <a:gd name="T2" fmla="*/ 0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0" y="0"/>
                    </a:cubicBezTo>
                  </a:path>
                </a:pathLst>
              </a:custGeom>
              <a:solidFill>
                <a:srgbClr val="5557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5" name="Freeform 53"/>
              <p:cNvSpPr/>
              <p:nvPr/>
            </p:nvSpPr>
            <p:spPr bwMode="auto">
              <a:xfrm>
                <a:off x="4610100" y="3275013"/>
                <a:ext cx="111125" cy="44450"/>
              </a:xfrm>
              <a:custGeom>
                <a:avLst/>
                <a:gdLst>
                  <a:gd name="T0" fmla="*/ 0 w 70"/>
                  <a:gd name="T1" fmla="*/ 0 h 28"/>
                  <a:gd name="T2" fmla="*/ 0 w 70"/>
                  <a:gd name="T3" fmla="*/ 9 h 28"/>
                  <a:gd name="T4" fmla="*/ 65 w 70"/>
                  <a:gd name="T5" fmla="*/ 28 h 28"/>
                  <a:gd name="T6" fmla="*/ 70 w 70"/>
                  <a:gd name="T7" fmla="*/ 19 h 28"/>
                  <a:gd name="T8" fmla="*/ 0 w 70"/>
                  <a:gd name="T9" fmla="*/ 0 h 28"/>
                </a:gdLst>
                <a:ahLst/>
                <a:cxnLst>
                  <a:cxn ang="0">
                    <a:pos x="T0" y="T1"/>
                  </a:cxn>
                  <a:cxn ang="0">
                    <a:pos x="T2" y="T3"/>
                  </a:cxn>
                  <a:cxn ang="0">
                    <a:pos x="T4" y="T5"/>
                  </a:cxn>
                  <a:cxn ang="0">
                    <a:pos x="T6" y="T7"/>
                  </a:cxn>
                  <a:cxn ang="0">
                    <a:pos x="T8" y="T9"/>
                  </a:cxn>
                </a:cxnLst>
                <a:rect l="0" t="0" r="r" b="b"/>
                <a:pathLst>
                  <a:path w="70" h="28">
                    <a:moveTo>
                      <a:pt x="0" y="0"/>
                    </a:moveTo>
                    <a:lnTo>
                      <a:pt x="0" y="9"/>
                    </a:lnTo>
                    <a:lnTo>
                      <a:pt x="65" y="28"/>
                    </a:lnTo>
                    <a:lnTo>
                      <a:pt x="70"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6" name="Freeform 54"/>
              <p:cNvSpPr/>
              <p:nvPr/>
            </p:nvSpPr>
            <p:spPr bwMode="auto">
              <a:xfrm>
                <a:off x="4765675" y="3244850"/>
                <a:ext cx="103187" cy="66675"/>
              </a:xfrm>
              <a:custGeom>
                <a:avLst/>
                <a:gdLst>
                  <a:gd name="T0" fmla="*/ 0 w 65"/>
                  <a:gd name="T1" fmla="*/ 33 h 42"/>
                  <a:gd name="T2" fmla="*/ 4 w 65"/>
                  <a:gd name="T3" fmla="*/ 42 h 42"/>
                  <a:gd name="T4" fmla="*/ 65 w 65"/>
                  <a:gd name="T5" fmla="*/ 10 h 42"/>
                  <a:gd name="T6" fmla="*/ 60 w 65"/>
                  <a:gd name="T7" fmla="*/ 0 h 42"/>
                  <a:gd name="T8" fmla="*/ 0 w 65"/>
                  <a:gd name="T9" fmla="*/ 33 h 42"/>
                </a:gdLst>
                <a:ahLst/>
                <a:cxnLst>
                  <a:cxn ang="0">
                    <a:pos x="T0" y="T1"/>
                  </a:cxn>
                  <a:cxn ang="0">
                    <a:pos x="T2" y="T3"/>
                  </a:cxn>
                  <a:cxn ang="0">
                    <a:pos x="T4" y="T5"/>
                  </a:cxn>
                  <a:cxn ang="0">
                    <a:pos x="T6" y="T7"/>
                  </a:cxn>
                  <a:cxn ang="0">
                    <a:pos x="T8" y="T9"/>
                  </a:cxn>
                </a:cxnLst>
                <a:rect l="0" t="0" r="r" b="b"/>
                <a:pathLst>
                  <a:path w="65" h="42">
                    <a:moveTo>
                      <a:pt x="0" y="33"/>
                    </a:moveTo>
                    <a:lnTo>
                      <a:pt x="4" y="42"/>
                    </a:lnTo>
                    <a:lnTo>
                      <a:pt x="65" y="10"/>
                    </a:lnTo>
                    <a:lnTo>
                      <a:pt x="60" y="0"/>
                    </a:lnTo>
                    <a:lnTo>
                      <a:pt x="0"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7" name="Freeform 55"/>
              <p:cNvSpPr/>
              <p:nvPr/>
            </p:nvSpPr>
            <p:spPr bwMode="auto">
              <a:xfrm>
                <a:off x="4749800" y="3349625"/>
                <a:ext cx="66675" cy="103187"/>
              </a:xfrm>
              <a:custGeom>
                <a:avLst/>
                <a:gdLst>
                  <a:gd name="T0" fmla="*/ 0 w 42"/>
                  <a:gd name="T1" fmla="*/ 4 h 65"/>
                  <a:gd name="T2" fmla="*/ 10 w 42"/>
                  <a:gd name="T3" fmla="*/ 0 h 65"/>
                  <a:gd name="T4" fmla="*/ 42 w 42"/>
                  <a:gd name="T5" fmla="*/ 60 h 65"/>
                  <a:gd name="T6" fmla="*/ 33 w 42"/>
                  <a:gd name="T7" fmla="*/ 65 h 65"/>
                  <a:gd name="T8" fmla="*/ 0 w 42"/>
                  <a:gd name="T9" fmla="*/ 4 h 65"/>
                </a:gdLst>
                <a:ahLst/>
                <a:cxnLst>
                  <a:cxn ang="0">
                    <a:pos x="T0" y="T1"/>
                  </a:cxn>
                  <a:cxn ang="0">
                    <a:pos x="T2" y="T3"/>
                  </a:cxn>
                  <a:cxn ang="0">
                    <a:pos x="T4" y="T5"/>
                  </a:cxn>
                  <a:cxn ang="0">
                    <a:pos x="T6" y="T7"/>
                  </a:cxn>
                  <a:cxn ang="0">
                    <a:pos x="T8" y="T9"/>
                  </a:cxn>
                </a:cxnLst>
                <a:rect l="0" t="0" r="r" b="b"/>
                <a:pathLst>
                  <a:path w="42" h="65">
                    <a:moveTo>
                      <a:pt x="0" y="4"/>
                    </a:moveTo>
                    <a:lnTo>
                      <a:pt x="10" y="0"/>
                    </a:lnTo>
                    <a:lnTo>
                      <a:pt x="42" y="60"/>
                    </a:lnTo>
                    <a:lnTo>
                      <a:pt x="33" y="65"/>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8" name="Freeform 56"/>
              <p:cNvSpPr>
                <a:spLocks noEditPoints="1"/>
              </p:cNvSpPr>
              <p:nvPr/>
            </p:nvSpPr>
            <p:spPr bwMode="auto">
              <a:xfrm>
                <a:off x="4668838" y="3244850"/>
                <a:ext cx="147637" cy="149225"/>
              </a:xfrm>
              <a:custGeom>
                <a:avLst/>
                <a:gdLst>
                  <a:gd name="T0" fmla="*/ 18 w 20"/>
                  <a:gd name="T1" fmla="*/ 13 h 20"/>
                  <a:gd name="T2" fmla="*/ 7 w 20"/>
                  <a:gd name="T3" fmla="*/ 19 h 20"/>
                  <a:gd name="T4" fmla="*/ 1 w 20"/>
                  <a:gd name="T5" fmla="*/ 8 h 20"/>
                  <a:gd name="T6" fmla="*/ 12 w 20"/>
                  <a:gd name="T7" fmla="*/ 2 h 20"/>
                  <a:gd name="T8" fmla="*/ 18 w 20"/>
                  <a:gd name="T9" fmla="*/ 13 h 20"/>
                  <a:gd name="T10" fmla="*/ 3 w 20"/>
                  <a:gd name="T11" fmla="*/ 8 h 20"/>
                  <a:gd name="T12" fmla="*/ 8 w 20"/>
                  <a:gd name="T13" fmla="*/ 18 h 20"/>
                  <a:gd name="T14" fmla="*/ 17 w 20"/>
                  <a:gd name="T15" fmla="*/ 12 h 20"/>
                  <a:gd name="T16" fmla="*/ 12 w 20"/>
                  <a:gd name="T17" fmla="*/ 3 h 20"/>
                  <a:gd name="T18" fmla="*/ 3 w 20"/>
                  <a:gd name="T1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8" y="13"/>
                    </a:moveTo>
                    <a:cubicBezTo>
                      <a:pt x="17" y="17"/>
                      <a:pt x="12" y="20"/>
                      <a:pt x="7" y="19"/>
                    </a:cubicBezTo>
                    <a:cubicBezTo>
                      <a:pt x="3" y="17"/>
                      <a:pt x="0" y="13"/>
                      <a:pt x="1" y="8"/>
                    </a:cubicBezTo>
                    <a:cubicBezTo>
                      <a:pt x="3" y="3"/>
                      <a:pt x="8" y="0"/>
                      <a:pt x="12" y="2"/>
                    </a:cubicBezTo>
                    <a:cubicBezTo>
                      <a:pt x="17" y="3"/>
                      <a:pt x="20" y="8"/>
                      <a:pt x="18" y="13"/>
                    </a:cubicBezTo>
                    <a:close/>
                    <a:moveTo>
                      <a:pt x="3" y="8"/>
                    </a:moveTo>
                    <a:cubicBezTo>
                      <a:pt x="1" y="12"/>
                      <a:pt x="4" y="17"/>
                      <a:pt x="8" y="18"/>
                    </a:cubicBezTo>
                    <a:cubicBezTo>
                      <a:pt x="12" y="19"/>
                      <a:pt x="16" y="17"/>
                      <a:pt x="17" y="12"/>
                    </a:cubicBezTo>
                    <a:cubicBezTo>
                      <a:pt x="18" y="8"/>
                      <a:pt x="16" y="4"/>
                      <a:pt x="12" y="3"/>
                    </a:cubicBezTo>
                    <a:cubicBezTo>
                      <a:pt x="8" y="2"/>
                      <a:pt x="4" y="4"/>
                      <a:pt x="3" y="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9" name="Freeform 57"/>
              <p:cNvSpPr>
                <a:spLocks noEditPoints="1"/>
              </p:cNvSpPr>
              <p:nvPr/>
            </p:nvSpPr>
            <p:spPr bwMode="auto">
              <a:xfrm>
                <a:off x="4543425" y="3119438"/>
                <a:ext cx="398462" cy="406400"/>
              </a:xfrm>
              <a:custGeom>
                <a:avLst/>
                <a:gdLst>
                  <a:gd name="T0" fmla="*/ 8 w 54"/>
                  <a:gd name="T1" fmla="*/ 8 h 55"/>
                  <a:gd name="T2" fmla="*/ 7 w 54"/>
                  <a:gd name="T3" fmla="*/ 18 h 55"/>
                  <a:gd name="T4" fmla="*/ 2 w 54"/>
                  <a:gd name="T5" fmla="*/ 17 h 55"/>
                  <a:gd name="T6" fmla="*/ 0 w 54"/>
                  <a:gd name="T7" fmla="*/ 23 h 55"/>
                  <a:gd name="T8" fmla="*/ 5 w 54"/>
                  <a:gd name="T9" fmla="*/ 31 h 55"/>
                  <a:gd name="T10" fmla="*/ 1 w 54"/>
                  <a:gd name="T11" fmla="*/ 34 h 55"/>
                  <a:gd name="T12" fmla="*/ 3 w 54"/>
                  <a:gd name="T13" fmla="*/ 40 h 55"/>
                  <a:gd name="T14" fmla="*/ 11 w 54"/>
                  <a:gd name="T15" fmla="*/ 43 h 55"/>
                  <a:gd name="T16" fmla="*/ 9 w 54"/>
                  <a:gd name="T17" fmla="*/ 48 h 55"/>
                  <a:gd name="T18" fmla="*/ 15 w 54"/>
                  <a:gd name="T19" fmla="*/ 52 h 55"/>
                  <a:gd name="T20" fmla="*/ 24 w 54"/>
                  <a:gd name="T21" fmla="*/ 49 h 55"/>
                  <a:gd name="T22" fmla="*/ 25 w 54"/>
                  <a:gd name="T23" fmla="*/ 54 h 55"/>
                  <a:gd name="T24" fmla="*/ 31 w 54"/>
                  <a:gd name="T25" fmla="*/ 54 h 55"/>
                  <a:gd name="T26" fmla="*/ 37 w 54"/>
                  <a:gd name="T27" fmla="*/ 47 h 55"/>
                  <a:gd name="T28" fmla="*/ 41 w 54"/>
                  <a:gd name="T29" fmla="*/ 50 h 55"/>
                  <a:gd name="T30" fmla="*/ 46 w 54"/>
                  <a:gd name="T31" fmla="*/ 46 h 55"/>
                  <a:gd name="T32" fmla="*/ 44 w 54"/>
                  <a:gd name="T33" fmla="*/ 42 h 55"/>
                  <a:gd name="T34" fmla="*/ 52 w 54"/>
                  <a:gd name="T35" fmla="*/ 37 h 55"/>
                  <a:gd name="T36" fmla="*/ 54 w 54"/>
                  <a:gd name="T37" fmla="*/ 31 h 55"/>
                  <a:gd name="T38" fmla="*/ 49 w 54"/>
                  <a:gd name="T39" fmla="*/ 29 h 55"/>
                  <a:gd name="T40" fmla="*/ 53 w 54"/>
                  <a:gd name="T41" fmla="*/ 21 h 55"/>
                  <a:gd name="T42" fmla="*/ 51 w 54"/>
                  <a:gd name="T43" fmla="*/ 15 h 55"/>
                  <a:gd name="T44" fmla="*/ 46 w 54"/>
                  <a:gd name="T45" fmla="*/ 16 h 55"/>
                  <a:gd name="T46" fmla="*/ 44 w 54"/>
                  <a:gd name="T47" fmla="*/ 6 h 55"/>
                  <a:gd name="T48" fmla="*/ 39 w 54"/>
                  <a:gd name="T49" fmla="*/ 3 h 55"/>
                  <a:gd name="T50" fmla="*/ 35 w 54"/>
                  <a:gd name="T51" fmla="*/ 7 h 55"/>
                  <a:gd name="T52" fmla="*/ 29 w 54"/>
                  <a:gd name="T53" fmla="*/ 0 h 55"/>
                  <a:gd name="T54" fmla="*/ 22 w 54"/>
                  <a:gd name="T55" fmla="*/ 1 h 55"/>
                  <a:gd name="T56" fmla="*/ 22 w 54"/>
                  <a:gd name="T57" fmla="*/ 6 h 55"/>
                  <a:gd name="T58" fmla="*/ 12 w 54"/>
                  <a:gd name="T59" fmla="*/ 4 h 55"/>
                  <a:gd name="T60" fmla="*/ 10 w 54"/>
                  <a:gd name="T61" fmla="*/ 6 h 55"/>
                  <a:gd name="T62" fmla="*/ 39 w 54"/>
                  <a:gd name="T63" fmla="*/ 17 h 55"/>
                  <a:gd name="T64" fmla="*/ 14 w 54"/>
                  <a:gd name="T65" fmla="*/ 37 h 55"/>
                  <a:gd name="T66" fmla="*/ 39 w 54"/>
                  <a:gd name="T67" fmla="*/ 1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5">
                    <a:moveTo>
                      <a:pt x="8" y="8"/>
                    </a:moveTo>
                    <a:cubicBezTo>
                      <a:pt x="8" y="8"/>
                      <a:pt x="8" y="8"/>
                      <a:pt x="8" y="8"/>
                    </a:cubicBezTo>
                    <a:cubicBezTo>
                      <a:pt x="10" y="13"/>
                      <a:pt x="10" y="13"/>
                      <a:pt x="10" y="13"/>
                    </a:cubicBezTo>
                    <a:cubicBezTo>
                      <a:pt x="7" y="18"/>
                      <a:pt x="7" y="18"/>
                      <a:pt x="7" y="18"/>
                    </a:cubicBezTo>
                    <a:cubicBezTo>
                      <a:pt x="2" y="17"/>
                      <a:pt x="2" y="17"/>
                      <a:pt x="2" y="17"/>
                    </a:cubicBezTo>
                    <a:cubicBezTo>
                      <a:pt x="2" y="17"/>
                      <a:pt x="2" y="17"/>
                      <a:pt x="2" y="17"/>
                    </a:cubicBezTo>
                    <a:cubicBezTo>
                      <a:pt x="1" y="19"/>
                      <a:pt x="0" y="21"/>
                      <a:pt x="0" y="23"/>
                    </a:cubicBezTo>
                    <a:cubicBezTo>
                      <a:pt x="0" y="23"/>
                      <a:pt x="0" y="23"/>
                      <a:pt x="0" y="23"/>
                    </a:cubicBezTo>
                    <a:cubicBezTo>
                      <a:pt x="5" y="26"/>
                      <a:pt x="5" y="26"/>
                      <a:pt x="5" y="26"/>
                    </a:cubicBezTo>
                    <a:cubicBezTo>
                      <a:pt x="5" y="31"/>
                      <a:pt x="5" y="31"/>
                      <a:pt x="5" y="31"/>
                    </a:cubicBezTo>
                    <a:cubicBezTo>
                      <a:pt x="1" y="34"/>
                      <a:pt x="1" y="34"/>
                      <a:pt x="1" y="34"/>
                    </a:cubicBezTo>
                    <a:cubicBezTo>
                      <a:pt x="1" y="34"/>
                      <a:pt x="1" y="34"/>
                      <a:pt x="1" y="34"/>
                    </a:cubicBezTo>
                    <a:cubicBezTo>
                      <a:pt x="1" y="36"/>
                      <a:pt x="2" y="38"/>
                      <a:pt x="3" y="40"/>
                    </a:cubicBezTo>
                    <a:cubicBezTo>
                      <a:pt x="3" y="40"/>
                      <a:pt x="3" y="40"/>
                      <a:pt x="3" y="40"/>
                    </a:cubicBezTo>
                    <a:cubicBezTo>
                      <a:pt x="8" y="39"/>
                      <a:pt x="8" y="39"/>
                      <a:pt x="8" y="39"/>
                    </a:cubicBezTo>
                    <a:cubicBezTo>
                      <a:pt x="11" y="43"/>
                      <a:pt x="11" y="43"/>
                      <a:pt x="11" y="43"/>
                    </a:cubicBezTo>
                    <a:cubicBezTo>
                      <a:pt x="9" y="48"/>
                      <a:pt x="9" y="48"/>
                      <a:pt x="9" y="48"/>
                    </a:cubicBezTo>
                    <a:cubicBezTo>
                      <a:pt x="9" y="48"/>
                      <a:pt x="9" y="48"/>
                      <a:pt x="9" y="48"/>
                    </a:cubicBezTo>
                    <a:cubicBezTo>
                      <a:pt x="11" y="50"/>
                      <a:pt x="13" y="51"/>
                      <a:pt x="15" y="52"/>
                    </a:cubicBezTo>
                    <a:cubicBezTo>
                      <a:pt x="15" y="52"/>
                      <a:pt x="15" y="52"/>
                      <a:pt x="15" y="52"/>
                    </a:cubicBezTo>
                    <a:cubicBezTo>
                      <a:pt x="18" y="48"/>
                      <a:pt x="18" y="48"/>
                      <a:pt x="18" y="48"/>
                    </a:cubicBezTo>
                    <a:cubicBezTo>
                      <a:pt x="24" y="49"/>
                      <a:pt x="24" y="49"/>
                      <a:pt x="24" y="49"/>
                    </a:cubicBezTo>
                    <a:cubicBezTo>
                      <a:pt x="25" y="54"/>
                      <a:pt x="25" y="54"/>
                      <a:pt x="25" y="54"/>
                    </a:cubicBezTo>
                    <a:cubicBezTo>
                      <a:pt x="25" y="54"/>
                      <a:pt x="25" y="54"/>
                      <a:pt x="25" y="54"/>
                    </a:cubicBezTo>
                    <a:cubicBezTo>
                      <a:pt x="27" y="55"/>
                      <a:pt x="29" y="55"/>
                      <a:pt x="31" y="54"/>
                    </a:cubicBezTo>
                    <a:cubicBezTo>
                      <a:pt x="31" y="54"/>
                      <a:pt x="31" y="54"/>
                      <a:pt x="31" y="54"/>
                    </a:cubicBezTo>
                    <a:cubicBezTo>
                      <a:pt x="32" y="49"/>
                      <a:pt x="32" y="49"/>
                      <a:pt x="32" y="49"/>
                    </a:cubicBezTo>
                    <a:cubicBezTo>
                      <a:pt x="37" y="47"/>
                      <a:pt x="37" y="47"/>
                      <a:pt x="37" y="47"/>
                    </a:cubicBezTo>
                    <a:cubicBezTo>
                      <a:pt x="41" y="50"/>
                      <a:pt x="41" y="50"/>
                      <a:pt x="41" y="50"/>
                    </a:cubicBezTo>
                    <a:cubicBezTo>
                      <a:pt x="41" y="50"/>
                      <a:pt x="41" y="50"/>
                      <a:pt x="41" y="50"/>
                    </a:cubicBezTo>
                    <a:cubicBezTo>
                      <a:pt x="42" y="50"/>
                      <a:pt x="43" y="49"/>
                      <a:pt x="44" y="48"/>
                    </a:cubicBezTo>
                    <a:cubicBezTo>
                      <a:pt x="45" y="48"/>
                      <a:pt x="46" y="47"/>
                      <a:pt x="46" y="46"/>
                    </a:cubicBezTo>
                    <a:cubicBezTo>
                      <a:pt x="46" y="46"/>
                      <a:pt x="46" y="46"/>
                      <a:pt x="46" y="46"/>
                    </a:cubicBezTo>
                    <a:cubicBezTo>
                      <a:pt x="44" y="42"/>
                      <a:pt x="44" y="42"/>
                      <a:pt x="44" y="42"/>
                    </a:cubicBezTo>
                    <a:cubicBezTo>
                      <a:pt x="47" y="37"/>
                      <a:pt x="47" y="37"/>
                      <a:pt x="47" y="37"/>
                    </a:cubicBezTo>
                    <a:cubicBezTo>
                      <a:pt x="52" y="37"/>
                      <a:pt x="52" y="37"/>
                      <a:pt x="52" y="37"/>
                    </a:cubicBezTo>
                    <a:cubicBezTo>
                      <a:pt x="52" y="38"/>
                      <a:pt x="52" y="38"/>
                      <a:pt x="52" y="38"/>
                    </a:cubicBezTo>
                    <a:cubicBezTo>
                      <a:pt x="53" y="36"/>
                      <a:pt x="53" y="34"/>
                      <a:pt x="54" y="31"/>
                    </a:cubicBezTo>
                    <a:cubicBezTo>
                      <a:pt x="54" y="31"/>
                      <a:pt x="54" y="31"/>
                      <a:pt x="54" y="31"/>
                    </a:cubicBezTo>
                    <a:cubicBezTo>
                      <a:pt x="49" y="29"/>
                      <a:pt x="49" y="29"/>
                      <a:pt x="49" y="29"/>
                    </a:cubicBezTo>
                    <a:cubicBezTo>
                      <a:pt x="49" y="24"/>
                      <a:pt x="49" y="24"/>
                      <a:pt x="49" y="24"/>
                    </a:cubicBezTo>
                    <a:cubicBezTo>
                      <a:pt x="53" y="21"/>
                      <a:pt x="53" y="21"/>
                      <a:pt x="53" y="21"/>
                    </a:cubicBezTo>
                    <a:cubicBezTo>
                      <a:pt x="53" y="21"/>
                      <a:pt x="53" y="21"/>
                      <a:pt x="53" y="21"/>
                    </a:cubicBezTo>
                    <a:cubicBezTo>
                      <a:pt x="53" y="19"/>
                      <a:pt x="52" y="17"/>
                      <a:pt x="51" y="15"/>
                    </a:cubicBezTo>
                    <a:cubicBezTo>
                      <a:pt x="51" y="15"/>
                      <a:pt x="51" y="15"/>
                      <a:pt x="51" y="15"/>
                    </a:cubicBezTo>
                    <a:cubicBezTo>
                      <a:pt x="46" y="16"/>
                      <a:pt x="46" y="16"/>
                      <a:pt x="46" y="16"/>
                    </a:cubicBezTo>
                    <a:cubicBezTo>
                      <a:pt x="42" y="12"/>
                      <a:pt x="42" y="12"/>
                      <a:pt x="42" y="12"/>
                    </a:cubicBezTo>
                    <a:cubicBezTo>
                      <a:pt x="44" y="6"/>
                      <a:pt x="44" y="6"/>
                      <a:pt x="44" y="6"/>
                    </a:cubicBezTo>
                    <a:cubicBezTo>
                      <a:pt x="44" y="6"/>
                      <a:pt x="44" y="6"/>
                      <a:pt x="44" y="6"/>
                    </a:cubicBezTo>
                    <a:cubicBezTo>
                      <a:pt x="43" y="5"/>
                      <a:pt x="41" y="4"/>
                      <a:pt x="39" y="3"/>
                    </a:cubicBezTo>
                    <a:cubicBezTo>
                      <a:pt x="39" y="3"/>
                      <a:pt x="39" y="3"/>
                      <a:pt x="39" y="3"/>
                    </a:cubicBezTo>
                    <a:cubicBezTo>
                      <a:pt x="35" y="7"/>
                      <a:pt x="35" y="7"/>
                      <a:pt x="35" y="7"/>
                    </a:cubicBezTo>
                    <a:cubicBezTo>
                      <a:pt x="30" y="6"/>
                      <a:pt x="30" y="6"/>
                      <a:pt x="30" y="6"/>
                    </a:cubicBezTo>
                    <a:cubicBezTo>
                      <a:pt x="29" y="0"/>
                      <a:pt x="29" y="0"/>
                      <a:pt x="29" y="0"/>
                    </a:cubicBezTo>
                    <a:cubicBezTo>
                      <a:pt x="29" y="0"/>
                      <a:pt x="29" y="0"/>
                      <a:pt x="29" y="0"/>
                    </a:cubicBezTo>
                    <a:cubicBezTo>
                      <a:pt x="27" y="0"/>
                      <a:pt x="25" y="0"/>
                      <a:pt x="22" y="1"/>
                    </a:cubicBezTo>
                    <a:cubicBezTo>
                      <a:pt x="23" y="1"/>
                      <a:pt x="23" y="1"/>
                      <a:pt x="23" y="1"/>
                    </a:cubicBezTo>
                    <a:cubicBezTo>
                      <a:pt x="22" y="6"/>
                      <a:pt x="22" y="6"/>
                      <a:pt x="22" y="6"/>
                    </a:cubicBezTo>
                    <a:cubicBezTo>
                      <a:pt x="17" y="8"/>
                      <a:pt x="17" y="8"/>
                      <a:pt x="17" y="8"/>
                    </a:cubicBezTo>
                    <a:cubicBezTo>
                      <a:pt x="12" y="4"/>
                      <a:pt x="12" y="4"/>
                      <a:pt x="12" y="4"/>
                    </a:cubicBezTo>
                    <a:cubicBezTo>
                      <a:pt x="12" y="4"/>
                      <a:pt x="12" y="4"/>
                      <a:pt x="12" y="4"/>
                    </a:cubicBezTo>
                    <a:cubicBezTo>
                      <a:pt x="12" y="5"/>
                      <a:pt x="11" y="5"/>
                      <a:pt x="10" y="6"/>
                    </a:cubicBezTo>
                    <a:cubicBezTo>
                      <a:pt x="9" y="7"/>
                      <a:pt x="8" y="8"/>
                      <a:pt x="8" y="8"/>
                    </a:cubicBezTo>
                    <a:close/>
                    <a:moveTo>
                      <a:pt x="39" y="17"/>
                    </a:moveTo>
                    <a:cubicBezTo>
                      <a:pt x="45" y="24"/>
                      <a:pt x="44" y="34"/>
                      <a:pt x="37" y="40"/>
                    </a:cubicBezTo>
                    <a:cubicBezTo>
                      <a:pt x="30" y="45"/>
                      <a:pt x="20" y="44"/>
                      <a:pt x="14" y="37"/>
                    </a:cubicBezTo>
                    <a:cubicBezTo>
                      <a:pt x="9" y="31"/>
                      <a:pt x="10" y="20"/>
                      <a:pt x="17" y="15"/>
                    </a:cubicBezTo>
                    <a:cubicBezTo>
                      <a:pt x="24" y="9"/>
                      <a:pt x="34" y="10"/>
                      <a:pt x="39" y="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0" name="Freeform 58"/>
              <p:cNvSpPr>
                <a:spLocks noEditPoints="1"/>
              </p:cNvSpPr>
              <p:nvPr/>
            </p:nvSpPr>
            <p:spPr bwMode="auto">
              <a:xfrm>
                <a:off x="4691063" y="3275013"/>
                <a:ext cx="103187" cy="96837"/>
              </a:xfrm>
              <a:custGeom>
                <a:avLst/>
                <a:gdLst>
                  <a:gd name="T0" fmla="*/ 1 w 14"/>
                  <a:gd name="T1" fmla="*/ 5 h 13"/>
                  <a:gd name="T2" fmla="*/ 5 w 14"/>
                  <a:gd name="T3" fmla="*/ 12 h 13"/>
                  <a:gd name="T4" fmla="*/ 13 w 14"/>
                  <a:gd name="T5" fmla="*/ 8 h 13"/>
                  <a:gd name="T6" fmla="*/ 9 w 14"/>
                  <a:gd name="T7" fmla="*/ 1 h 13"/>
                  <a:gd name="T8" fmla="*/ 1 w 14"/>
                  <a:gd name="T9" fmla="*/ 5 h 13"/>
                  <a:gd name="T10" fmla="*/ 9 w 14"/>
                  <a:gd name="T11" fmla="*/ 7 h 13"/>
                  <a:gd name="T12" fmla="*/ 6 w 14"/>
                  <a:gd name="T13" fmla="*/ 8 h 13"/>
                  <a:gd name="T14" fmla="*/ 5 w 14"/>
                  <a:gd name="T15" fmla="*/ 6 h 13"/>
                  <a:gd name="T16" fmla="*/ 8 w 14"/>
                  <a:gd name="T17" fmla="*/ 4 h 13"/>
                  <a:gd name="T18" fmla="*/ 9 w 14"/>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3">
                    <a:moveTo>
                      <a:pt x="1" y="5"/>
                    </a:moveTo>
                    <a:cubicBezTo>
                      <a:pt x="0" y="8"/>
                      <a:pt x="2" y="11"/>
                      <a:pt x="5" y="12"/>
                    </a:cubicBezTo>
                    <a:cubicBezTo>
                      <a:pt x="8" y="13"/>
                      <a:pt x="12" y="11"/>
                      <a:pt x="13" y="8"/>
                    </a:cubicBezTo>
                    <a:cubicBezTo>
                      <a:pt x="14" y="5"/>
                      <a:pt x="12" y="1"/>
                      <a:pt x="9" y="1"/>
                    </a:cubicBezTo>
                    <a:cubicBezTo>
                      <a:pt x="5" y="0"/>
                      <a:pt x="2" y="1"/>
                      <a:pt x="1" y="5"/>
                    </a:cubicBezTo>
                    <a:close/>
                    <a:moveTo>
                      <a:pt x="9" y="7"/>
                    </a:moveTo>
                    <a:cubicBezTo>
                      <a:pt x="9" y="8"/>
                      <a:pt x="7" y="9"/>
                      <a:pt x="6" y="8"/>
                    </a:cubicBezTo>
                    <a:cubicBezTo>
                      <a:pt x="5" y="8"/>
                      <a:pt x="5" y="7"/>
                      <a:pt x="5" y="6"/>
                    </a:cubicBezTo>
                    <a:cubicBezTo>
                      <a:pt x="5" y="5"/>
                      <a:pt x="6" y="4"/>
                      <a:pt x="8" y="4"/>
                    </a:cubicBezTo>
                    <a:cubicBezTo>
                      <a:pt x="9" y="5"/>
                      <a:pt x="9" y="6"/>
                      <a:pt x="9" y="7"/>
                    </a:cubicBezTo>
                    <a:close/>
                  </a:path>
                </a:pathLst>
              </a:custGeom>
              <a:solidFill>
                <a:srgbClr val="113A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1" name="Freeform 59"/>
              <p:cNvSpPr>
                <a:spLocks noEditPoints="1"/>
              </p:cNvSpPr>
              <p:nvPr/>
            </p:nvSpPr>
            <p:spPr bwMode="auto">
              <a:xfrm>
                <a:off x="4691063" y="3275013"/>
                <a:ext cx="96837" cy="88900"/>
              </a:xfrm>
              <a:custGeom>
                <a:avLst/>
                <a:gdLst>
                  <a:gd name="T0" fmla="*/ 11 w 13"/>
                  <a:gd name="T1" fmla="*/ 9 h 12"/>
                  <a:gd name="T2" fmla="*/ 3 w 13"/>
                  <a:gd name="T3" fmla="*/ 11 h 12"/>
                  <a:gd name="T4" fmla="*/ 2 w 13"/>
                  <a:gd name="T5" fmla="*/ 3 h 12"/>
                  <a:gd name="T6" fmla="*/ 9 w 13"/>
                  <a:gd name="T7" fmla="*/ 1 h 12"/>
                  <a:gd name="T8" fmla="*/ 11 w 13"/>
                  <a:gd name="T9" fmla="*/ 9 h 12"/>
                  <a:gd name="T10" fmla="*/ 3 w 13"/>
                  <a:gd name="T11" fmla="*/ 4 h 12"/>
                  <a:gd name="T12" fmla="*/ 4 w 13"/>
                  <a:gd name="T13" fmla="*/ 9 h 12"/>
                  <a:gd name="T14" fmla="*/ 10 w 13"/>
                  <a:gd name="T15" fmla="*/ 8 h 12"/>
                  <a:gd name="T16" fmla="*/ 8 w 13"/>
                  <a:gd name="T17" fmla="*/ 3 h 12"/>
                  <a:gd name="T18" fmla="*/ 3 w 13"/>
                  <a:gd name="T1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11" y="9"/>
                    </a:moveTo>
                    <a:cubicBezTo>
                      <a:pt x="9" y="12"/>
                      <a:pt x="6" y="12"/>
                      <a:pt x="3" y="11"/>
                    </a:cubicBezTo>
                    <a:cubicBezTo>
                      <a:pt x="1" y="9"/>
                      <a:pt x="0" y="6"/>
                      <a:pt x="2" y="3"/>
                    </a:cubicBezTo>
                    <a:cubicBezTo>
                      <a:pt x="3" y="0"/>
                      <a:pt x="7" y="0"/>
                      <a:pt x="9" y="1"/>
                    </a:cubicBezTo>
                    <a:cubicBezTo>
                      <a:pt x="12" y="3"/>
                      <a:pt x="13" y="6"/>
                      <a:pt x="11" y="9"/>
                    </a:cubicBezTo>
                    <a:close/>
                    <a:moveTo>
                      <a:pt x="3" y="4"/>
                    </a:moveTo>
                    <a:cubicBezTo>
                      <a:pt x="2" y="6"/>
                      <a:pt x="2" y="8"/>
                      <a:pt x="4" y="9"/>
                    </a:cubicBezTo>
                    <a:cubicBezTo>
                      <a:pt x="6" y="11"/>
                      <a:pt x="9" y="10"/>
                      <a:pt x="10" y="8"/>
                    </a:cubicBezTo>
                    <a:cubicBezTo>
                      <a:pt x="11" y="6"/>
                      <a:pt x="10" y="4"/>
                      <a:pt x="8" y="3"/>
                    </a:cubicBezTo>
                    <a:cubicBezTo>
                      <a:pt x="7" y="1"/>
                      <a:pt x="4" y="2"/>
                      <a:pt x="3" y="4"/>
                    </a:cubicBezTo>
                    <a:close/>
                  </a:path>
                </a:pathLst>
              </a:custGeom>
              <a:solidFill>
                <a:srgbClr val="0508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2" name="Freeform 60"/>
              <p:cNvSpPr>
                <a:spLocks noEditPoints="1"/>
              </p:cNvSpPr>
              <p:nvPr/>
            </p:nvSpPr>
            <p:spPr bwMode="auto">
              <a:xfrm>
                <a:off x="4927600" y="3046413"/>
                <a:ext cx="66675" cy="66675"/>
              </a:xfrm>
              <a:custGeom>
                <a:avLst/>
                <a:gdLst>
                  <a:gd name="T0" fmla="*/ 8 w 9"/>
                  <a:gd name="T1" fmla="*/ 7 h 9"/>
                  <a:gd name="T2" fmla="*/ 3 w 9"/>
                  <a:gd name="T3" fmla="*/ 8 h 9"/>
                  <a:gd name="T4" fmla="*/ 2 w 9"/>
                  <a:gd name="T5" fmla="*/ 2 h 9"/>
                  <a:gd name="T6" fmla="*/ 7 w 9"/>
                  <a:gd name="T7" fmla="*/ 1 h 9"/>
                  <a:gd name="T8" fmla="*/ 8 w 9"/>
                  <a:gd name="T9" fmla="*/ 7 h 9"/>
                  <a:gd name="T10" fmla="*/ 3 w 9"/>
                  <a:gd name="T11" fmla="*/ 3 h 9"/>
                  <a:gd name="T12" fmla="*/ 4 w 9"/>
                  <a:gd name="T13" fmla="*/ 6 h 9"/>
                  <a:gd name="T14" fmla="*/ 7 w 9"/>
                  <a:gd name="T15" fmla="*/ 6 h 9"/>
                  <a:gd name="T16" fmla="*/ 6 w 9"/>
                  <a:gd name="T17" fmla="*/ 3 h 9"/>
                  <a:gd name="T18" fmla="*/ 3 w 9"/>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8" y="7"/>
                    </a:moveTo>
                    <a:cubicBezTo>
                      <a:pt x="7" y="8"/>
                      <a:pt x="5" y="9"/>
                      <a:pt x="3" y="8"/>
                    </a:cubicBezTo>
                    <a:cubicBezTo>
                      <a:pt x="1" y="7"/>
                      <a:pt x="0" y="4"/>
                      <a:pt x="2" y="2"/>
                    </a:cubicBezTo>
                    <a:cubicBezTo>
                      <a:pt x="3" y="1"/>
                      <a:pt x="5" y="0"/>
                      <a:pt x="7" y="1"/>
                    </a:cubicBezTo>
                    <a:cubicBezTo>
                      <a:pt x="9" y="2"/>
                      <a:pt x="9" y="5"/>
                      <a:pt x="8" y="7"/>
                    </a:cubicBezTo>
                    <a:close/>
                    <a:moveTo>
                      <a:pt x="3" y="3"/>
                    </a:moveTo>
                    <a:cubicBezTo>
                      <a:pt x="2" y="4"/>
                      <a:pt x="3" y="6"/>
                      <a:pt x="4" y="6"/>
                    </a:cubicBezTo>
                    <a:cubicBezTo>
                      <a:pt x="5" y="7"/>
                      <a:pt x="6" y="7"/>
                      <a:pt x="7" y="6"/>
                    </a:cubicBezTo>
                    <a:cubicBezTo>
                      <a:pt x="8" y="5"/>
                      <a:pt x="7" y="3"/>
                      <a:pt x="6" y="3"/>
                    </a:cubicBezTo>
                    <a:cubicBezTo>
                      <a:pt x="5" y="2"/>
                      <a:pt x="4" y="2"/>
                      <a:pt x="3" y="3"/>
                    </a:cubicBezTo>
                    <a:close/>
                  </a:path>
                </a:pathLst>
              </a:custGeom>
              <a:solidFill>
                <a:srgbClr val="0508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3" name="Freeform 61"/>
              <p:cNvSpPr>
                <a:spLocks noEditPoints="1"/>
              </p:cNvSpPr>
              <p:nvPr/>
            </p:nvSpPr>
            <p:spPr bwMode="auto">
              <a:xfrm>
                <a:off x="5083175" y="3282950"/>
                <a:ext cx="103187" cy="103187"/>
              </a:xfrm>
              <a:custGeom>
                <a:avLst/>
                <a:gdLst>
                  <a:gd name="T0" fmla="*/ 12 w 14"/>
                  <a:gd name="T1" fmla="*/ 10 h 14"/>
                  <a:gd name="T2" fmla="*/ 3 w 14"/>
                  <a:gd name="T3" fmla="*/ 12 h 14"/>
                  <a:gd name="T4" fmla="*/ 2 w 14"/>
                  <a:gd name="T5" fmla="*/ 4 h 14"/>
                  <a:gd name="T6" fmla="*/ 10 w 14"/>
                  <a:gd name="T7" fmla="*/ 2 h 14"/>
                  <a:gd name="T8" fmla="*/ 12 w 14"/>
                  <a:gd name="T9" fmla="*/ 10 h 14"/>
                  <a:gd name="T10" fmla="*/ 3 w 14"/>
                  <a:gd name="T11" fmla="*/ 5 h 14"/>
                  <a:gd name="T12" fmla="*/ 4 w 14"/>
                  <a:gd name="T13" fmla="*/ 11 h 14"/>
                  <a:gd name="T14" fmla="*/ 10 w 14"/>
                  <a:gd name="T15" fmla="*/ 9 h 14"/>
                  <a:gd name="T16" fmla="*/ 9 w 14"/>
                  <a:gd name="T17" fmla="*/ 3 h 14"/>
                  <a:gd name="T18" fmla="*/ 3 w 14"/>
                  <a:gd name="T1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2" y="10"/>
                    </a:moveTo>
                    <a:cubicBezTo>
                      <a:pt x="10" y="13"/>
                      <a:pt x="6" y="14"/>
                      <a:pt x="3" y="12"/>
                    </a:cubicBezTo>
                    <a:cubicBezTo>
                      <a:pt x="1" y="10"/>
                      <a:pt x="0" y="7"/>
                      <a:pt x="2" y="4"/>
                    </a:cubicBezTo>
                    <a:cubicBezTo>
                      <a:pt x="3" y="1"/>
                      <a:pt x="7" y="0"/>
                      <a:pt x="10" y="2"/>
                    </a:cubicBezTo>
                    <a:cubicBezTo>
                      <a:pt x="13" y="4"/>
                      <a:pt x="14" y="7"/>
                      <a:pt x="12" y="10"/>
                    </a:cubicBezTo>
                    <a:close/>
                    <a:moveTo>
                      <a:pt x="3" y="5"/>
                    </a:moveTo>
                    <a:cubicBezTo>
                      <a:pt x="2" y="7"/>
                      <a:pt x="2" y="9"/>
                      <a:pt x="4" y="11"/>
                    </a:cubicBezTo>
                    <a:cubicBezTo>
                      <a:pt x="6" y="12"/>
                      <a:pt x="9" y="11"/>
                      <a:pt x="10" y="9"/>
                    </a:cubicBezTo>
                    <a:cubicBezTo>
                      <a:pt x="12" y="7"/>
                      <a:pt x="11" y="5"/>
                      <a:pt x="9" y="3"/>
                    </a:cubicBezTo>
                    <a:cubicBezTo>
                      <a:pt x="7" y="2"/>
                      <a:pt x="4" y="2"/>
                      <a:pt x="3" y="5"/>
                    </a:cubicBezTo>
                    <a:close/>
                  </a:path>
                </a:pathLst>
              </a:custGeom>
              <a:solidFill>
                <a:srgbClr val="0508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4" name="Freeform 62"/>
              <p:cNvSpPr/>
              <p:nvPr/>
            </p:nvSpPr>
            <p:spPr bwMode="auto">
              <a:xfrm>
                <a:off x="4735513" y="3349625"/>
                <a:ext cx="398462" cy="28575"/>
              </a:xfrm>
              <a:custGeom>
                <a:avLst/>
                <a:gdLst>
                  <a:gd name="T0" fmla="*/ 251 w 251"/>
                  <a:gd name="T1" fmla="*/ 18 h 18"/>
                  <a:gd name="T2" fmla="*/ 0 w 251"/>
                  <a:gd name="T3" fmla="*/ 9 h 18"/>
                  <a:gd name="T4" fmla="*/ 0 w 251"/>
                  <a:gd name="T5" fmla="*/ 0 h 18"/>
                  <a:gd name="T6" fmla="*/ 251 w 251"/>
                  <a:gd name="T7" fmla="*/ 9 h 18"/>
                  <a:gd name="T8" fmla="*/ 251 w 251"/>
                  <a:gd name="T9" fmla="*/ 18 h 18"/>
                </a:gdLst>
                <a:ahLst/>
                <a:cxnLst>
                  <a:cxn ang="0">
                    <a:pos x="T0" y="T1"/>
                  </a:cxn>
                  <a:cxn ang="0">
                    <a:pos x="T2" y="T3"/>
                  </a:cxn>
                  <a:cxn ang="0">
                    <a:pos x="T4" y="T5"/>
                  </a:cxn>
                  <a:cxn ang="0">
                    <a:pos x="T6" y="T7"/>
                  </a:cxn>
                  <a:cxn ang="0">
                    <a:pos x="T8" y="T9"/>
                  </a:cxn>
                </a:cxnLst>
                <a:rect l="0" t="0" r="r" b="b"/>
                <a:pathLst>
                  <a:path w="251" h="18">
                    <a:moveTo>
                      <a:pt x="251" y="18"/>
                    </a:moveTo>
                    <a:lnTo>
                      <a:pt x="0" y="9"/>
                    </a:lnTo>
                    <a:lnTo>
                      <a:pt x="0" y="0"/>
                    </a:lnTo>
                    <a:lnTo>
                      <a:pt x="251" y="9"/>
                    </a:lnTo>
                    <a:lnTo>
                      <a:pt x="251" y="18"/>
                    </a:lnTo>
                    <a:close/>
                  </a:path>
                </a:pathLst>
              </a:custGeom>
              <a:solidFill>
                <a:srgbClr val="0508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5" name="Freeform 63"/>
              <p:cNvSpPr/>
              <p:nvPr/>
            </p:nvSpPr>
            <p:spPr bwMode="auto">
              <a:xfrm>
                <a:off x="4735513" y="3275013"/>
                <a:ext cx="384175" cy="30162"/>
              </a:xfrm>
              <a:custGeom>
                <a:avLst/>
                <a:gdLst>
                  <a:gd name="T0" fmla="*/ 242 w 242"/>
                  <a:gd name="T1" fmla="*/ 19 h 19"/>
                  <a:gd name="T2" fmla="*/ 0 w 242"/>
                  <a:gd name="T3" fmla="*/ 9 h 19"/>
                  <a:gd name="T4" fmla="*/ 0 w 242"/>
                  <a:gd name="T5" fmla="*/ 0 h 19"/>
                  <a:gd name="T6" fmla="*/ 242 w 242"/>
                  <a:gd name="T7" fmla="*/ 9 h 19"/>
                  <a:gd name="T8" fmla="*/ 242 w 242"/>
                  <a:gd name="T9" fmla="*/ 19 h 19"/>
                </a:gdLst>
                <a:ahLst/>
                <a:cxnLst>
                  <a:cxn ang="0">
                    <a:pos x="T0" y="T1"/>
                  </a:cxn>
                  <a:cxn ang="0">
                    <a:pos x="T2" y="T3"/>
                  </a:cxn>
                  <a:cxn ang="0">
                    <a:pos x="T4" y="T5"/>
                  </a:cxn>
                  <a:cxn ang="0">
                    <a:pos x="T6" y="T7"/>
                  </a:cxn>
                  <a:cxn ang="0">
                    <a:pos x="T8" y="T9"/>
                  </a:cxn>
                </a:cxnLst>
                <a:rect l="0" t="0" r="r" b="b"/>
                <a:pathLst>
                  <a:path w="242" h="19">
                    <a:moveTo>
                      <a:pt x="242" y="19"/>
                    </a:moveTo>
                    <a:lnTo>
                      <a:pt x="0" y="9"/>
                    </a:lnTo>
                    <a:lnTo>
                      <a:pt x="0" y="0"/>
                    </a:lnTo>
                    <a:lnTo>
                      <a:pt x="242" y="9"/>
                    </a:lnTo>
                    <a:lnTo>
                      <a:pt x="242" y="19"/>
                    </a:lnTo>
                    <a:close/>
                  </a:path>
                </a:pathLst>
              </a:custGeom>
              <a:solidFill>
                <a:srgbClr val="0508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6" name="Freeform 64"/>
              <p:cNvSpPr/>
              <p:nvPr/>
            </p:nvSpPr>
            <p:spPr bwMode="auto">
              <a:xfrm>
                <a:off x="4935538" y="3082925"/>
                <a:ext cx="161925" cy="266700"/>
              </a:xfrm>
              <a:custGeom>
                <a:avLst/>
                <a:gdLst>
                  <a:gd name="T0" fmla="*/ 102 w 102"/>
                  <a:gd name="T1" fmla="*/ 163 h 168"/>
                  <a:gd name="T2" fmla="*/ 97 w 102"/>
                  <a:gd name="T3" fmla="*/ 168 h 168"/>
                  <a:gd name="T4" fmla="*/ 0 w 102"/>
                  <a:gd name="T5" fmla="*/ 5 h 168"/>
                  <a:gd name="T6" fmla="*/ 9 w 102"/>
                  <a:gd name="T7" fmla="*/ 0 h 168"/>
                  <a:gd name="T8" fmla="*/ 102 w 102"/>
                  <a:gd name="T9" fmla="*/ 163 h 168"/>
                </a:gdLst>
                <a:ahLst/>
                <a:cxnLst>
                  <a:cxn ang="0">
                    <a:pos x="T0" y="T1"/>
                  </a:cxn>
                  <a:cxn ang="0">
                    <a:pos x="T2" y="T3"/>
                  </a:cxn>
                  <a:cxn ang="0">
                    <a:pos x="T4" y="T5"/>
                  </a:cxn>
                  <a:cxn ang="0">
                    <a:pos x="T6" y="T7"/>
                  </a:cxn>
                  <a:cxn ang="0">
                    <a:pos x="T8" y="T9"/>
                  </a:cxn>
                </a:cxnLst>
                <a:rect l="0" t="0" r="r" b="b"/>
                <a:pathLst>
                  <a:path w="102" h="168">
                    <a:moveTo>
                      <a:pt x="102" y="163"/>
                    </a:moveTo>
                    <a:lnTo>
                      <a:pt x="97" y="168"/>
                    </a:lnTo>
                    <a:lnTo>
                      <a:pt x="0" y="5"/>
                    </a:lnTo>
                    <a:lnTo>
                      <a:pt x="9" y="0"/>
                    </a:lnTo>
                    <a:lnTo>
                      <a:pt x="102" y="163"/>
                    </a:lnTo>
                    <a:close/>
                  </a:path>
                </a:pathLst>
              </a:custGeom>
              <a:solidFill>
                <a:srgbClr val="0508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7" name="Freeform 65"/>
              <p:cNvSpPr/>
              <p:nvPr/>
            </p:nvSpPr>
            <p:spPr bwMode="auto">
              <a:xfrm>
                <a:off x="4972050" y="3052763"/>
                <a:ext cx="198437" cy="274637"/>
              </a:xfrm>
              <a:custGeom>
                <a:avLst/>
                <a:gdLst>
                  <a:gd name="T0" fmla="*/ 125 w 125"/>
                  <a:gd name="T1" fmla="*/ 168 h 173"/>
                  <a:gd name="T2" fmla="*/ 121 w 125"/>
                  <a:gd name="T3" fmla="*/ 173 h 173"/>
                  <a:gd name="T4" fmla="*/ 0 w 125"/>
                  <a:gd name="T5" fmla="*/ 5 h 173"/>
                  <a:gd name="T6" fmla="*/ 5 w 125"/>
                  <a:gd name="T7" fmla="*/ 0 h 173"/>
                  <a:gd name="T8" fmla="*/ 125 w 125"/>
                  <a:gd name="T9" fmla="*/ 168 h 173"/>
                </a:gdLst>
                <a:ahLst/>
                <a:cxnLst>
                  <a:cxn ang="0">
                    <a:pos x="T0" y="T1"/>
                  </a:cxn>
                  <a:cxn ang="0">
                    <a:pos x="T2" y="T3"/>
                  </a:cxn>
                  <a:cxn ang="0">
                    <a:pos x="T4" y="T5"/>
                  </a:cxn>
                  <a:cxn ang="0">
                    <a:pos x="T6" y="T7"/>
                  </a:cxn>
                  <a:cxn ang="0">
                    <a:pos x="T8" y="T9"/>
                  </a:cxn>
                </a:cxnLst>
                <a:rect l="0" t="0" r="r" b="b"/>
                <a:pathLst>
                  <a:path w="125" h="173">
                    <a:moveTo>
                      <a:pt x="125" y="168"/>
                    </a:moveTo>
                    <a:lnTo>
                      <a:pt x="121" y="173"/>
                    </a:lnTo>
                    <a:lnTo>
                      <a:pt x="0" y="5"/>
                    </a:lnTo>
                    <a:lnTo>
                      <a:pt x="5" y="0"/>
                    </a:lnTo>
                    <a:lnTo>
                      <a:pt x="125" y="168"/>
                    </a:lnTo>
                    <a:close/>
                  </a:path>
                </a:pathLst>
              </a:custGeom>
              <a:solidFill>
                <a:srgbClr val="0508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8" name="Freeform 66"/>
              <p:cNvSpPr/>
              <p:nvPr/>
            </p:nvSpPr>
            <p:spPr bwMode="auto">
              <a:xfrm>
                <a:off x="2262188" y="3586163"/>
                <a:ext cx="303212" cy="36512"/>
              </a:xfrm>
              <a:custGeom>
                <a:avLst/>
                <a:gdLst>
                  <a:gd name="T0" fmla="*/ 41 w 41"/>
                  <a:gd name="T1" fmla="*/ 0 h 5"/>
                  <a:gd name="T2" fmla="*/ 20 w 41"/>
                  <a:gd name="T3" fmla="*/ 4 h 5"/>
                  <a:gd name="T4" fmla="*/ 0 w 41"/>
                  <a:gd name="T5" fmla="*/ 0 h 5"/>
                  <a:gd name="T6" fmla="*/ 0 w 41"/>
                  <a:gd name="T7" fmla="*/ 0 h 5"/>
                  <a:gd name="T8" fmla="*/ 20 w 41"/>
                  <a:gd name="T9" fmla="*/ 5 h 5"/>
                  <a:gd name="T10" fmla="*/ 41 w 41"/>
                  <a:gd name="T11" fmla="*/ 0 h 5"/>
                  <a:gd name="T12" fmla="*/ 41 w 4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1" h="5">
                    <a:moveTo>
                      <a:pt x="41" y="0"/>
                    </a:moveTo>
                    <a:cubicBezTo>
                      <a:pt x="40" y="2"/>
                      <a:pt x="31" y="4"/>
                      <a:pt x="20" y="4"/>
                    </a:cubicBezTo>
                    <a:cubicBezTo>
                      <a:pt x="9" y="4"/>
                      <a:pt x="0" y="2"/>
                      <a:pt x="0" y="0"/>
                    </a:cubicBezTo>
                    <a:cubicBezTo>
                      <a:pt x="0" y="0"/>
                      <a:pt x="0" y="0"/>
                      <a:pt x="0" y="0"/>
                    </a:cubicBezTo>
                    <a:cubicBezTo>
                      <a:pt x="0" y="3"/>
                      <a:pt x="9" y="5"/>
                      <a:pt x="20" y="5"/>
                    </a:cubicBezTo>
                    <a:cubicBezTo>
                      <a:pt x="32" y="5"/>
                      <a:pt x="41" y="3"/>
                      <a:pt x="41" y="0"/>
                    </a:cubicBezTo>
                    <a:cubicBezTo>
                      <a:pt x="41" y="0"/>
                      <a:pt x="41" y="0"/>
                      <a:pt x="41" y="0"/>
                    </a:cubicBezTo>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9" name="Freeform 67"/>
              <p:cNvSpPr/>
              <p:nvPr/>
            </p:nvSpPr>
            <p:spPr bwMode="auto">
              <a:xfrm>
                <a:off x="2262188" y="3548063"/>
                <a:ext cx="303212" cy="66675"/>
              </a:xfrm>
              <a:custGeom>
                <a:avLst/>
                <a:gdLst>
                  <a:gd name="T0" fmla="*/ 22 w 41"/>
                  <a:gd name="T1" fmla="*/ 0 h 9"/>
                  <a:gd name="T2" fmla="*/ 22 w 41"/>
                  <a:gd name="T3" fmla="*/ 5 h 9"/>
                  <a:gd name="T4" fmla="*/ 20 w 41"/>
                  <a:gd name="T5" fmla="*/ 5 h 9"/>
                  <a:gd name="T6" fmla="*/ 19 w 41"/>
                  <a:gd name="T7" fmla="*/ 5 h 9"/>
                  <a:gd name="T8" fmla="*/ 19 w 41"/>
                  <a:gd name="T9" fmla="*/ 0 h 9"/>
                  <a:gd name="T10" fmla="*/ 0 w 41"/>
                  <a:gd name="T11" fmla="*/ 5 h 9"/>
                  <a:gd name="T12" fmla="*/ 0 w 41"/>
                  <a:gd name="T13" fmla="*/ 5 h 9"/>
                  <a:gd name="T14" fmla="*/ 20 w 41"/>
                  <a:gd name="T15" fmla="*/ 9 h 9"/>
                  <a:gd name="T16" fmla="*/ 41 w 41"/>
                  <a:gd name="T17" fmla="*/ 5 h 9"/>
                  <a:gd name="T18" fmla="*/ 41 w 41"/>
                  <a:gd name="T19" fmla="*/ 5 h 9"/>
                  <a:gd name="T20" fmla="*/ 41 w 41"/>
                  <a:gd name="T21" fmla="*/ 4 h 9"/>
                  <a:gd name="T22" fmla="*/ 38 w 41"/>
                  <a:gd name="T23" fmla="*/ 3 h 9"/>
                  <a:gd name="T24" fmla="*/ 39 w 41"/>
                  <a:gd name="T25" fmla="*/ 3 h 9"/>
                  <a:gd name="T26" fmla="*/ 22 w 41"/>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9">
                    <a:moveTo>
                      <a:pt x="22" y="0"/>
                    </a:moveTo>
                    <a:cubicBezTo>
                      <a:pt x="22" y="5"/>
                      <a:pt x="22" y="5"/>
                      <a:pt x="22" y="5"/>
                    </a:cubicBezTo>
                    <a:cubicBezTo>
                      <a:pt x="21" y="5"/>
                      <a:pt x="21" y="5"/>
                      <a:pt x="20" y="5"/>
                    </a:cubicBezTo>
                    <a:cubicBezTo>
                      <a:pt x="20" y="5"/>
                      <a:pt x="19" y="5"/>
                      <a:pt x="19" y="5"/>
                    </a:cubicBezTo>
                    <a:cubicBezTo>
                      <a:pt x="19" y="0"/>
                      <a:pt x="19" y="0"/>
                      <a:pt x="19" y="0"/>
                    </a:cubicBezTo>
                    <a:cubicBezTo>
                      <a:pt x="8" y="0"/>
                      <a:pt x="0" y="2"/>
                      <a:pt x="0" y="5"/>
                    </a:cubicBezTo>
                    <a:cubicBezTo>
                      <a:pt x="0" y="5"/>
                      <a:pt x="0" y="5"/>
                      <a:pt x="0" y="5"/>
                    </a:cubicBezTo>
                    <a:cubicBezTo>
                      <a:pt x="0" y="7"/>
                      <a:pt x="9" y="9"/>
                      <a:pt x="20" y="9"/>
                    </a:cubicBezTo>
                    <a:cubicBezTo>
                      <a:pt x="31" y="9"/>
                      <a:pt x="40" y="7"/>
                      <a:pt x="41" y="5"/>
                    </a:cubicBezTo>
                    <a:cubicBezTo>
                      <a:pt x="41" y="5"/>
                      <a:pt x="41" y="5"/>
                      <a:pt x="41" y="5"/>
                    </a:cubicBezTo>
                    <a:cubicBezTo>
                      <a:pt x="41" y="5"/>
                      <a:pt x="41" y="4"/>
                      <a:pt x="41" y="4"/>
                    </a:cubicBezTo>
                    <a:cubicBezTo>
                      <a:pt x="39" y="4"/>
                      <a:pt x="38" y="4"/>
                      <a:pt x="38" y="3"/>
                    </a:cubicBezTo>
                    <a:cubicBezTo>
                      <a:pt x="38" y="3"/>
                      <a:pt x="38" y="3"/>
                      <a:pt x="39" y="3"/>
                    </a:cubicBezTo>
                    <a:cubicBezTo>
                      <a:pt x="36" y="1"/>
                      <a:pt x="29" y="0"/>
                      <a:pt x="22" y="0"/>
                    </a:cubicBezTo>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0" name="Freeform 68"/>
              <p:cNvSpPr/>
              <p:nvPr/>
            </p:nvSpPr>
            <p:spPr bwMode="auto">
              <a:xfrm>
                <a:off x="2543175" y="3570288"/>
                <a:ext cx="22225" cy="7937"/>
              </a:xfrm>
              <a:custGeom>
                <a:avLst/>
                <a:gdLst>
                  <a:gd name="T0" fmla="*/ 1 w 3"/>
                  <a:gd name="T1" fmla="*/ 0 h 1"/>
                  <a:gd name="T2" fmla="*/ 0 w 3"/>
                  <a:gd name="T3" fmla="*/ 0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0"/>
                      <a:pt x="0" y="0"/>
                      <a:pt x="0" y="0"/>
                    </a:cubicBezTo>
                    <a:cubicBezTo>
                      <a:pt x="0" y="1"/>
                      <a:pt x="1" y="1"/>
                      <a:pt x="3" y="1"/>
                    </a:cubicBezTo>
                    <a:cubicBezTo>
                      <a:pt x="2" y="1"/>
                      <a:pt x="2" y="0"/>
                      <a:pt x="1" y="0"/>
                    </a:cubicBezTo>
                  </a:path>
                </a:pathLst>
              </a:custGeom>
              <a:solidFill>
                <a:srgbClr val="8B8D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1" name="Freeform 69"/>
              <p:cNvSpPr>
                <a:spLocks noEditPoints="1"/>
              </p:cNvSpPr>
              <p:nvPr/>
            </p:nvSpPr>
            <p:spPr bwMode="auto">
              <a:xfrm>
                <a:off x="2403475" y="3371850"/>
                <a:ext cx="22225" cy="214312"/>
              </a:xfrm>
              <a:custGeom>
                <a:avLst/>
                <a:gdLst>
                  <a:gd name="T0" fmla="*/ 3 w 3"/>
                  <a:gd name="T1" fmla="*/ 6 h 29"/>
                  <a:gd name="T2" fmla="*/ 3 w 3"/>
                  <a:gd name="T3" fmla="*/ 6 h 29"/>
                  <a:gd name="T4" fmla="*/ 1 w 3"/>
                  <a:gd name="T5" fmla="*/ 8 h 29"/>
                  <a:gd name="T6" fmla="*/ 2 w 3"/>
                  <a:gd name="T7" fmla="*/ 10 h 29"/>
                  <a:gd name="T8" fmla="*/ 3 w 3"/>
                  <a:gd name="T9" fmla="*/ 10 h 29"/>
                  <a:gd name="T10" fmla="*/ 3 w 3"/>
                  <a:gd name="T11" fmla="*/ 6 h 29"/>
                  <a:gd name="T12" fmla="*/ 3 w 3"/>
                  <a:gd name="T13" fmla="*/ 0 h 29"/>
                  <a:gd name="T14" fmla="*/ 0 w 3"/>
                  <a:gd name="T15" fmla="*/ 0 h 29"/>
                  <a:gd name="T16" fmla="*/ 0 w 3"/>
                  <a:gd name="T17" fmla="*/ 24 h 29"/>
                  <a:gd name="T18" fmla="*/ 0 w 3"/>
                  <a:gd name="T19" fmla="*/ 29 h 29"/>
                  <a:gd name="T20" fmla="*/ 1 w 3"/>
                  <a:gd name="T21" fmla="*/ 29 h 29"/>
                  <a:gd name="T22" fmla="*/ 3 w 3"/>
                  <a:gd name="T23" fmla="*/ 29 h 29"/>
                  <a:gd name="T24" fmla="*/ 3 w 3"/>
                  <a:gd name="T25" fmla="*/ 24 h 29"/>
                  <a:gd name="T26" fmla="*/ 3 w 3"/>
                  <a:gd name="T27" fmla="*/ 11 h 29"/>
                  <a:gd name="T28" fmla="*/ 2 w 3"/>
                  <a:gd name="T29" fmla="*/ 10 h 29"/>
                  <a:gd name="T30" fmla="*/ 0 w 3"/>
                  <a:gd name="T31" fmla="*/ 8 h 29"/>
                  <a:gd name="T32" fmla="*/ 2 w 3"/>
                  <a:gd name="T33" fmla="*/ 5 h 29"/>
                  <a:gd name="T34" fmla="*/ 3 w 3"/>
                  <a:gd name="T35" fmla="*/ 5 h 29"/>
                  <a:gd name="T36" fmla="*/ 3 w 3"/>
                  <a:gd name="T37" fmla="*/ 0 h 29"/>
                  <a:gd name="T38" fmla="*/ 3 w 3"/>
                  <a:gd name="T3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29">
                    <a:moveTo>
                      <a:pt x="3" y="6"/>
                    </a:moveTo>
                    <a:cubicBezTo>
                      <a:pt x="3" y="6"/>
                      <a:pt x="3" y="6"/>
                      <a:pt x="3" y="6"/>
                    </a:cubicBezTo>
                    <a:cubicBezTo>
                      <a:pt x="1" y="7"/>
                      <a:pt x="1" y="8"/>
                      <a:pt x="1" y="8"/>
                    </a:cubicBezTo>
                    <a:cubicBezTo>
                      <a:pt x="1" y="9"/>
                      <a:pt x="1" y="9"/>
                      <a:pt x="2" y="10"/>
                    </a:cubicBezTo>
                    <a:cubicBezTo>
                      <a:pt x="2" y="10"/>
                      <a:pt x="2" y="10"/>
                      <a:pt x="3" y="10"/>
                    </a:cubicBezTo>
                    <a:cubicBezTo>
                      <a:pt x="3" y="6"/>
                      <a:pt x="3" y="6"/>
                      <a:pt x="3" y="6"/>
                    </a:cubicBezTo>
                    <a:moveTo>
                      <a:pt x="3" y="0"/>
                    </a:moveTo>
                    <a:cubicBezTo>
                      <a:pt x="0" y="0"/>
                      <a:pt x="0" y="0"/>
                      <a:pt x="0" y="0"/>
                    </a:cubicBezTo>
                    <a:cubicBezTo>
                      <a:pt x="0" y="24"/>
                      <a:pt x="0" y="24"/>
                      <a:pt x="0" y="24"/>
                    </a:cubicBezTo>
                    <a:cubicBezTo>
                      <a:pt x="0" y="29"/>
                      <a:pt x="0" y="29"/>
                      <a:pt x="0" y="29"/>
                    </a:cubicBezTo>
                    <a:cubicBezTo>
                      <a:pt x="0" y="29"/>
                      <a:pt x="1" y="29"/>
                      <a:pt x="1" y="29"/>
                    </a:cubicBezTo>
                    <a:cubicBezTo>
                      <a:pt x="2" y="29"/>
                      <a:pt x="2" y="29"/>
                      <a:pt x="3" y="29"/>
                    </a:cubicBezTo>
                    <a:cubicBezTo>
                      <a:pt x="3" y="24"/>
                      <a:pt x="3" y="24"/>
                      <a:pt x="3" y="24"/>
                    </a:cubicBezTo>
                    <a:cubicBezTo>
                      <a:pt x="3" y="11"/>
                      <a:pt x="3" y="11"/>
                      <a:pt x="3" y="11"/>
                    </a:cubicBezTo>
                    <a:cubicBezTo>
                      <a:pt x="2" y="11"/>
                      <a:pt x="2" y="10"/>
                      <a:pt x="2" y="10"/>
                    </a:cubicBezTo>
                    <a:cubicBezTo>
                      <a:pt x="1" y="10"/>
                      <a:pt x="0" y="9"/>
                      <a:pt x="0" y="8"/>
                    </a:cubicBezTo>
                    <a:cubicBezTo>
                      <a:pt x="0" y="7"/>
                      <a:pt x="1" y="7"/>
                      <a:pt x="2" y="5"/>
                    </a:cubicBezTo>
                    <a:cubicBezTo>
                      <a:pt x="2" y="5"/>
                      <a:pt x="3" y="5"/>
                      <a:pt x="3" y="5"/>
                    </a:cubicBezTo>
                    <a:cubicBezTo>
                      <a:pt x="3" y="0"/>
                      <a:pt x="3" y="0"/>
                      <a:pt x="3" y="0"/>
                    </a:cubicBezTo>
                    <a:cubicBezTo>
                      <a:pt x="3" y="0"/>
                      <a:pt x="3" y="0"/>
                      <a:pt x="3" y="0"/>
                    </a:cubicBezTo>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2" name="Freeform 70"/>
              <p:cNvSpPr/>
              <p:nvPr/>
            </p:nvSpPr>
            <p:spPr bwMode="auto">
              <a:xfrm>
                <a:off x="2403475" y="3371850"/>
                <a:ext cx="28575" cy="87312"/>
              </a:xfrm>
              <a:custGeom>
                <a:avLst/>
                <a:gdLst>
                  <a:gd name="T0" fmla="*/ 3 w 4"/>
                  <a:gd name="T1" fmla="*/ 0 h 12"/>
                  <a:gd name="T2" fmla="*/ 3 w 4"/>
                  <a:gd name="T3" fmla="*/ 0 h 12"/>
                  <a:gd name="T4" fmla="*/ 3 w 4"/>
                  <a:gd name="T5" fmla="*/ 0 h 12"/>
                  <a:gd name="T6" fmla="*/ 4 w 4"/>
                  <a:gd name="T7" fmla="*/ 3 h 12"/>
                  <a:gd name="T8" fmla="*/ 3 w 4"/>
                  <a:gd name="T9" fmla="*/ 5 h 12"/>
                  <a:gd name="T10" fmla="*/ 2 w 4"/>
                  <a:gd name="T11" fmla="*/ 5 h 12"/>
                  <a:gd name="T12" fmla="*/ 0 w 4"/>
                  <a:gd name="T13" fmla="*/ 8 h 12"/>
                  <a:gd name="T14" fmla="*/ 2 w 4"/>
                  <a:gd name="T15" fmla="*/ 10 h 12"/>
                  <a:gd name="T16" fmla="*/ 3 w 4"/>
                  <a:gd name="T17" fmla="*/ 11 h 12"/>
                  <a:gd name="T18" fmla="*/ 3 w 4"/>
                  <a:gd name="T19" fmla="*/ 12 h 12"/>
                  <a:gd name="T20" fmla="*/ 4 w 4"/>
                  <a:gd name="T21" fmla="*/ 12 h 12"/>
                  <a:gd name="T22" fmla="*/ 3 w 4"/>
                  <a:gd name="T23" fmla="*/ 10 h 12"/>
                  <a:gd name="T24" fmla="*/ 2 w 4"/>
                  <a:gd name="T25" fmla="*/ 10 h 12"/>
                  <a:gd name="T26" fmla="*/ 1 w 4"/>
                  <a:gd name="T27" fmla="*/ 8 h 12"/>
                  <a:gd name="T28" fmla="*/ 3 w 4"/>
                  <a:gd name="T29" fmla="*/ 6 h 12"/>
                  <a:gd name="T30" fmla="*/ 3 w 4"/>
                  <a:gd name="T31" fmla="*/ 6 h 12"/>
                  <a:gd name="T32" fmla="*/ 4 w 4"/>
                  <a:gd name="T33" fmla="*/ 3 h 12"/>
                  <a:gd name="T34" fmla="*/ 3 w 4"/>
                  <a:gd name="T3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12">
                    <a:moveTo>
                      <a:pt x="3" y="0"/>
                    </a:moveTo>
                    <a:cubicBezTo>
                      <a:pt x="3" y="0"/>
                      <a:pt x="3" y="0"/>
                      <a:pt x="3" y="0"/>
                    </a:cubicBezTo>
                    <a:cubicBezTo>
                      <a:pt x="3" y="0"/>
                      <a:pt x="3" y="0"/>
                      <a:pt x="3" y="0"/>
                    </a:cubicBezTo>
                    <a:cubicBezTo>
                      <a:pt x="4" y="1"/>
                      <a:pt x="4" y="2"/>
                      <a:pt x="4" y="3"/>
                    </a:cubicBezTo>
                    <a:cubicBezTo>
                      <a:pt x="4" y="4"/>
                      <a:pt x="4" y="4"/>
                      <a:pt x="3" y="5"/>
                    </a:cubicBezTo>
                    <a:cubicBezTo>
                      <a:pt x="3" y="5"/>
                      <a:pt x="2" y="5"/>
                      <a:pt x="2" y="5"/>
                    </a:cubicBezTo>
                    <a:cubicBezTo>
                      <a:pt x="1" y="7"/>
                      <a:pt x="0" y="7"/>
                      <a:pt x="0" y="8"/>
                    </a:cubicBezTo>
                    <a:cubicBezTo>
                      <a:pt x="0" y="9"/>
                      <a:pt x="1" y="10"/>
                      <a:pt x="2" y="10"/>
                    </a:cubicBezTo>
                    <a:cubicBezTo>
                      <a:pt x="2" y="10"/>
                      <a:pt x="2" y="11"/>
                      <a:pt x="3" y="11"/>
                    </a:cubicBezTo>
                    <a:cubicBezTo>
                      <a:pt x="3" y="11"/>
                      <a:pt x="3" y="11"/>
                      <a:pt x="3" y="12"/>
                    </a:cubicBezTo>
                    <a:cubicBezTo>
                      <a:pt x="4" y="12"/>
                      <a:pt x="4" y="12"/>
                      <a:pt x="4" y="12"/>
                    </a:cubicBezTo>
                    <a:cubicBezTo>
                      <a:pt x="3" y="11"/>
                      <a:pt x="3" y="11"/>
                      <a:pt x="3" y="10"/>
                    </a:cubicBezTo>
                    <a:cubicBezTo>
                      <a:pt x="2" y="10"/>
                      <a:pt x="2" y="10"/>
                      <a:pt x="2" y="10"/>
                    </a:cubicBezTo>
                    <a:cubicBezTo>
                      <a:pt x="1" y="9"/>
                      <a:pt x="1" y="9"/>
                      <a:pt x="1" y="8"/>
                    </a:cubicBezTo>
                    <a:cubicBezTo>
                      <a:pt x="1" y="8"/>
                      <a:pt x="1" y="7"/>
                      <a:pt x="3" y="6"/>
                    </a:cubicBezTo>
                    <a:cubicBezTo>
                      <a:pt x="3" y="6"/>
                      <a:pt x="3" y="6"/>
                      <a:pt x="3" y="6"/>
                    </a:cubicBezTo>
                    <a:cubicBezTo>
                      <a:pt x="4" y="5"/>
                      <a:pt x="4" y="4"/>
                      <a:pt x="4" y="3"/>
                    </a:cubicBezTo>
                    <a:cubicBezTo>
                      <a:pt x="4" y="2"/>
                      <a:pt x="4" y="1"/>
                      <a:pt x="3" y="0"/>
                    </a:cubicBezTo>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3" name="Freeform 71"/>
              <p:cNvSpPr/>
              <p:nvPr/>
            </p:nvSpPr>
            <p:spPr bwMode="auto">
              <a:xfrm>
                <a:off x="2108200" y="3016250"/>
                <a:ext cx="612775" cy="355600"/>
              </a:xfrm>
              <a:custGeom>
                <a:avLst/>
                <a:gdLst>
                  <a:gd name="T0" fmla="*/ 0 w 386"/>
                  <a:gd name="T1" fmla="*/ 0 h 224"/>
                  <a:gd name="T2" fmla="*/ 0 w 386"/>
                  <a:gd name="T3" fmla="*/ 0 h 224"/>
                  <a:gd name="T4" fmla="*/ 0 w 386"/>
                  <a:gd name="T5" fmla="*/ 224 h 224"/>
                  <a:gd name="T6" fmla="*/ 186 w 386"/>
                  <a:gd name="T7" fmla="*/ 224 h 224"/>
                  <a:gd name="T8" fmla="*/ 200 w 386"/>
                  <a:gd name="T9" fmla="*/ 224 h 224"/>
                  <a:gd name="T10" fmla="*/ 200 w 386"/>
                  <a:gd name="T11" fmla="*/ 224 h 224"/>
                  <a:gd name="T12" fmla="*/ 386 w 386"/>
                  <a:gd name="T13" fmla="*/ 224 h 224"/>
                  <a:gd name="T14" fmla="*/ 386 w 386"/>
                  <a:gd name="T15" fmla="*/ 224 h 224"/>
                  <a:gd name="T16" fmla="*/ 0 w 386"/>
                  <a:gd name="T17" fmla="*/ 224 h 224"/>
                  <a:gd name="T18" fmla="*/ 0 w 386"/>
                  <a:gd name="T19"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6" h="224">
                    <a:moveTo>
                      <a:pt x="0" y="0"/>
                    </a:moveTo>
                    <a:lnTo>
                      <a:pt x="0" y="0"/>
                    </a:lnTo>
                    <a:lnTo>
                      <a:pt x="0" y="224"/>
                    </a:lnTo>
                    <a:lnTo>
                      <a:pt x="186" y="224"/>
                    </a:lnTo>
                    <a:lnTo>
                      <a:pt x="200" y="224"/>
                    </a:lnTo>
                    <a:lnTo>
                      <a:pt x="200" y="224"/>
                    </a:lnTo>
                    <a:lnTo>
                      <a:pt x="386" y="224"/>
                    </a:lnTo>
                    <a:lnTo>
                      <a:pt x="386" y="224"/>
                    </a:lnTo>
                    <a:lnTo>
                      <a:pt x="0" y="224"/>
                    </a:lnTo>
                    <a:lnTo>
                      <a:pt x="0" y="0"/>
                    </a:lnTo>
                    <a:close/>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4" name="Freeform 72"/>
              <p:cNvSpPr/>
              <p:nvPr/>
            </p:nvSpPr>
            <p:spPr bwMode="auto">
              <a:xfrm>
                <a:off x="2108200" y="3016250"/>
                <a:ext cx="612775" cy="355600"/>
              </a:xfrm>
              <a:custGeom>
                <a:avLst/>
                <a:gdLst>
                  <a:gd name="T0" fmla="*/ 0 w 386"/>
                  <a:gd name="T1" fmla="*/ 0 h 224"/>
                  <a:gd name="T2" fmla="*/ 0 w 386"/>
                  <a:gd name="T3" fmla="*/ 0 h 224"/>
                  <a:gd name="T4" fmla="*/ 0 w 386"/>
                  <a:gd name="T5" fmla="*/ 224 h 224"/>
                  <a:gd name="T6" fmla="*/ 186 w 386"/>
                  <a:gd name="T7" fmla="*/ 224 h 224"/>
                  <a:gd name="T8" fmla="*/ 200 w 386"/>
                  <a:gd name="T9" fmla="*/ 224 h 224"/>
                  <a:gd name="T10" fmla="*/ 200 w 386"/>
                  <a:gd name="T11" fmla="*/ 224 h 224"/>
                  <a:gd name="T12" fmla="*/ 386 w 386"/>
                  <a:gd name="T13" fmla="*/ 224 h 224"/>
                  <a:gd name="T14" fmla="*/ 386 w 386"/>
                  <a:gd name="T15" fmla="*/ 224 h 224"/>
                  <a:gd name="T16" fmla="*/ 0 w 386"/>
                  <a:gd name="T17" fmla="*/ 224 h 224"/>
                  <a:gd name="T18" fmla="*/ 0 w 386"/>
                  <a:gd name="T19"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6" h="224">
                    <a:moveTo>
                      <a:pt x="0" y="0"/>
                    </a:moveTo>
                    <a:lnTo>
                      <a:pt x="0" y="0"/>
                    </a:lnTo>
                    <a:lnTo>
                      <a:pt x="0" y="224"/>
                    </a:lnTo>
                    <a:lnTo>
                      <a:pt x="186" y="224"/>
                    </a:lnTo>
                    <a:lnTo>
                      <a:pt x="200" y="224"/>
                    </a:lnTo>
                    <a:lnTo>
                      <a:pt x="200" y="224"/>
                    </a:lnTo>
                    <a:lnTo>
                      <a:pt x="386" y="224"/>
                    </a:lnTo>
                    <a:lnTo>
                      <a:pt x="386" y="224"/>
                    </a:lnTo>
                    <a:lnTo>
                      <a:pt x="0" y="22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5" name="Freeform 73"/>
              <p:cNvSpPr>
                <a:spLocks noEditPoints="1"/>
              </p:cNvSpPr>
              <p:nvPr/>
            </p:nvSpPr>
            <p:spPr bwMode="auto">
              <a:xfrm>
                <a:off x="2071688" y="2963863"/>
                <a:ext cx="677862" cy="52387"/>
              </a:xfrm>
              <a:custGeom>
                <a:avLst/>
                <a:gdLst>
                  <a:gd name="T0" fmla="*/ 92 w 92"/>
                  <a:gd name="T1" fmla="*/ 7 h 7"/>
                  <a:gd name="T2" fmla="*/ 88 w 92"/>
                  <a:gd name="T3" fmla="*/ 7 h 7"/>
                  <a:gd name="T4" fmla="*/ 88 w 92"/>
                  <a:gd name="T5" fmla="*/ 7 h 7"/>
                  <a:gd name="T6" fmla="*/ 88 w 92"/>
                  <a:gd name="T7" fmla="*/ 7 h 7"/>
                  <a:gd name="T8" fmla="*/ 92 w 92"/>
                  <a:gd name="T9" fmla="*/ 7 h 7"/>
                  <a:gd name="T10" fmla="*/ 92 w 92"/>
                  <a:gd name="T11" fmla="*/ 7 h 7"/>
                  <a:gd name="T12" fmla="*/ 1 w 92"/>
                  <a:gd name="T13" fmla="*/ 0 h 7"/>
                  <a:gd name="T14" fmla="*/ 0 w 92"/>
                  <a:gd name="T15" fmla="*/ 0 h 7"/>
                  <a:gd name="T16" fmla="*/ 0 w 92"/>
                  <a:gd name="T17" fmla="*/ 7 h 7"/>
                  <a:gd name="T18" fmla="*/ 5 w 92"/>
                  <a:gd name="T19" fmla="*/ 7 h 7"/>
                  <a:gd name="T20" fmla="*/ 5 w 92"/>
                  <a:gd name="T21" fmla="*/ 7 h 7"/>
                  <a:gd name="T22" fmla="*/ 5 w 92"/>
                  <a:gd name="T23" fmla="*/ 7 h 7"/>
                  <a:gd name="T24" fmla="*/ 1 w 92"/>
                  <a:gd name="T25" fmla="*/ 7 h 7"/>
                  <a:gd name="T26" fmla="*/ 1 w 92"/>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7">
                    <a:moveTo>
                      <a:pt x="92" y="7"/>
                    </a:moveTo>
                    <a:cubicBezTo>
                      <a:pt x="88" y="7"/>
                      <a:pt x="88" y="7"/>
                      <a:pt x="88" y="7"/>
                    </a:cubicBezTo>
                    <a:cubicBezTo>
                      <a:pt x="88" y="7"/>
                      <a:pt x="88" y="7"/>
                      <a:pt x="88" y="7"/>
                    </a:cubicBezTo>
                    <a:cubicBezTo>
                      <a:pt x="88" y="7"/>
                      <a:pt x="88" y="7"/>
                      <a:pt x="88" y="7"/>
                    </a:cubicBezTo>
                    <a:cubicBezTo>
                      <a:pt x="92" y="7"/>
                      <a:pt x="92" y="7"/>
                      <a:pt x="92" y="7"/>
                    </a:cubicBezTo>
                    <a:cubicBezTo>
                      <a:pt x="92" y="7"/>
                      <a:pt x="92" y="7"/>
                      <a:pt x="92" y="7"/>
                    </a:cubicBezTo>
                    <a:moveTo>
                      <a:pt x="1" y="0"/>
                    </a:moveTo>
                    <a:cubicBezTo>
                      <a:pt x="0" y="0"/>
                      <a:pt x="0" y="0"/>
                      <a:pt x="0" y="0"/>
                    </a:cubicBezTo>
                    <a:cubicBezTo>
                      <a:pt x="0" y="7"/>
                      <a:pt x="0" y="7"/>
                      <a:pt x="0" y="7"/>
                    </a:cubicBezTo>
                    <a:cubicBezTo>
                      <a:pt x="5" y="7"/>
                      <a:pt x="5" y="7"/>
                      <a:pt x="5" y="7"/>
                    </a:cubicBezTo>
                    <a:cubicBezTo>
                      <a:pt x="5" y="7"/>
                      <a:pt x="5" y="7"/>
                      <a:pt x="5" y="7"/>
                    </a:cubicBezTo>
                    <a:cubicBezTo>
                      <a:pt x="5" y="7"/>
                      <a:pt x="5" y="7"/>
                      <a:pt x="5" y="7"/>
                    </a:cubicBezTo>
                    <a:cubicBezTo>
                      <a:pt x="1" y="7"/>
                      <a:pt x="1" y="7"/>
                      <a:pt x="1" y="7"/>
                    </a:cubicBezTo>
                    <a:cubicBezTo>
                      <a:pt x="1" y="0"/>
                      <a:pt x="1" y="0"/>
                      <a:pt x="1" y="0"/>
                    </a:cubicBezTo>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6" name="Freeform 74"/>
              <p:cNvSpPr/>
              <p:nvPr/>
            </p:nvSpPr>
            <p:spPr bwMode="auto">
              <a:xfrm>
                <a:off x="2425700" y="3459163"/>
                <a:ext cx="22225" cy="22225"/>
              </a:xfrm>
              <a:custGeom>
                <a:avLst/>
                <a:gdLst>
                  <a:gd name="T0" fmla="*/ 4 w 14"/>
                  <a:gd name="T1" fmla="*/ 0 h 14"/>
                  <a:gd name="T2" fmla="*/ 4 w 14"/>
                  <a:gd name="T3" fmla="*/ 0 h 14"/>
                  <a:gd name="T4" fmla="*/ 0 w 14"/>
                  <a:gd name="T5" fmla="*/ 0 h 14"/>
                  <a:gd name="T6" fmla="*/ 0 w 14"/>
                  <a:gd name="T7" fmla="*/ 0 h 14"/>
                  <a:gd name="T8" fmla="*/ 0 w 14"/>
                  <a:gd name="T9" fmla="*/ 0 h 14"/>
                  <a:gd name="T10" fmla="*/ 0 w 14"/>
                  <a:gd name="T11" fmla="*/ 14 h 14"/>
                  <a:gd name="T12" fmla="*/ 0 w 14"/>
                  <a:gd name="T13" fmla="*/ 14 h 14"/>
                  <a:gd name="T14" fmla="*/ 14 w 14"/>
                  <a:gd name="T15" fmla="*/ 14 h 14"/>
                  <a:gd name="T16" fmla="*/ 14 w 14"/>
                  <a:gd name="T17" fmla="*/ 10 h 14"/>
                  <a:gd name="T18" fmla="*/ 9 w 14"/>
                  <a:gd name="T19" fmla="*/ 0 h 14"/>
                  <a:gd name="T20" fmla="*/ 4 w 14"/>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4" y="0"/>
                    </a:moveTo>
                    <a:lnTo>
                      <a:pt x="4" y="0"/>
                    </a:lnTo>
                    <a:lnTo>
                      <a:pt x="0" y="0"/>
                    </a:lnTo>
                    <a:lnTo>
                      <a:pt x="0" y="0"/>
                    </a:lnTo>
                    <a:lnTo>
                      <a:pt x="0" y="0"/>
                    </a:lnTo>
                    <a:lnTo>
                      <a:pt x="0" y="14"/>
                    </a:lnTo>
                    <a:lnTo>
                      <a:pt x="0" y="14"/>
                    </a:lnTo>
                    <a:lnTo>
                      <a:pt x="14" y="14"/>
                    </a:lnTo>
                    <a:lnTo>
                      <a:pt x="14" y="10"/>
                    </a:lnTo>
                    <a:lnTo>
                      <a:pt x="9" y="0"/>
                    </a:lnTo>
                    <a:lnTo>
                      <a:pt x="4" y="0"/>
                    </a:lnTo>
                    <a:close/>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7" name="Freeform 75"/>
              <p:cNvSpPr/>
              <p:nvPr/>
            </p:nvSpPr>
            <p:spPr bwMode="auto">
              <a:xfrm>
                <a:off x="2425700" y="3459163"/>
                <a:ext cx="22225" cy="22225"/>
              </a:xfrm>
              <a:custGeom>
                <a:avLst/>
                <a:gdLst>
                  <a:gd name="T0" fmla="*/ 4 w 14"/>
                  <a:gd name="T1" fmla="*/ 0 h 14"/>
                  <a:gd name="T2" fmla="*/ 4 w 14"/>
                  <a:gd name="T3" fmla="*/ 0 h 14"/>
                  <a:gd name="T4" fmla="*/ 0 w 14"/>
                  <a:gd name="T5" fmla="*/ 0 h 14"/>
                  <a:gd name="T6" fmla="*/ 0 w 14"/>
                  <a:gd name="T7" fmla="*/ 0 h 14"/>
                  <a:gd name="T8" fmla="*/ 0 w 14"/>
                  <a:gd name="T9" fmla="*/ 0 h 14"/>
                  <a:gd name="T10" fmla="*/ 0 w 14"/>
                  <a:gd name="T11" fmla="*/ 14 h 14"/>
                  <a:gd name="T12" fmla="*/ 0 w 14"/>
                  <a:gd name="T13" fmla="*/ 14 h 14"/>
                  <a:gd name="T14" fmla="*/ 14 w 14"/>
                  <a:gd name="T15" fmla="*/ 14 h 14"/>
                  <a:gd name="T16" fmla="*/ 14 w 14"/>
                  <a:gd name="T17" fmla="*/ 10 h 14"/>
                  <a:gd name="T18" fmla="*/ 9 w 14"/>
                  <a:gd name="T19" fmla="*/ 0 h 14"/>
                  <a:gd name="T20" fmla="*/ 4 w 14"/>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4" y="0"/>
                    </a:moveTo>
                    <a:lnTo>
                      <a:pt x="4" y="0"/>
                    </a:lnTo>
                    <a:lnTo>
                      <a:pt x="0" y="0"/>
                    </a:lnTo>
                    <a:lnTo>
                      <a:pt x="0" y="0"/>
                    </a:lnTo>
                    <a:lnTo>
                      <a:pt x="0" y="0"/>
                    </a:lnTo>
                    <a:lnTo>
                      <a:pt x="0" y="14"/>
                    </a:lnTo>
                    <a:lnTo>
                      <a:pt x="0" y="14"/>
                    </a:lnTo>
                    <a:lnTo>
                      <a:pt x="14" y="14"/>
                    </a:lnTo>
                    <a:lnTo>
                      <a:pt x="14" y="10"/>
                    </a:lnTo>
                    <a:lnTo>
                      <a:pt x="9"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8" name="Oval 76"/>
              <p:cNvSpPr>
                <a:spLocks noChangeArrowheads="1"/>
              </p:cNvSpPr>
              <p:nvPr/>
            </p:nvSpPr>
            <p:spPr bwMode="auto">
              <a:xfrm>
                <a:off x="2262188" y="3548063"/>
                <a:ext cx="303212" cy="66675"/>
              </a:xfrm>
              <a:prstGeom prst="ellipse">
                <a:avLst/>
              </a:prstGeom>
              <a:solidFill>
                <a:srgbClr val="091D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9" name="Oval 77"/>
              <p:cNvSpPr>
                <a:spLocks noChangeArrowheads="1"/>
              </p:cNvSpPr>
              <p:nvPr/>
            </p:nvSpPr>
            <p:spPr bwMode="auto">
              <a:xfrm>
                <a:off x="2262188" y="3548063"/>
                <a:ext cx="303212" cy="66675"/>
              </a:xfrm>
              <a:prstGeom prst="ellipse">
                <a:avLst/>
              </a:prstGeom>
              <a:solidFill>
                <a:schemeClr val="accent1"/>
              </a:solidFill>
              <a:ln>
                <a:noFill/>
              </a:ln>
            </p:spPr>
            <p:txBody>
              <a:bodyPr vert="horz" wrap="square" lIns="91440" tIns="45720" rIns="91440" bIns="45720" numCol="1" anchor="t" anchorCtr="0" compatLnSpc="1"/>
              <a:lstStyle/>
              <a:p>
                <a:endParaRPr lang="zh-CN" altLang="en-US"/>
              </a:p>
            </p:txBody>
          </p:sp>
          <p:sp>
            <p:nvSpPr>
              <p:cNvPr id="3500" name="Freeform 78"/>
              <p:cNvSpPr/>
              <p:nvPr/>
            </p:nvSpPr>
            <p:spPr bwMode="auto">
              <a:xfrm>
                <a:off x="2403475" y="3349625"/>
                <a:ext cx="22225" cy="236537"/>
              </a:xfrm>
              <a:custGeom>
                <a:avLst/>
                <a:gdLst>
                  <a:gd name="T0" fmla="*/ 3 w 3"/>
                  <a:gd name="T1" fmla="*/ 31 h 32"/>
                  <a:gd name="T2" fmla="*/ 0 w 3"/>
                  <a:gd name="T3" fmla="*/ 31 h 32"/>
                  <a:gd name="T4" fmla="*/ 0 w 3"/>
                  <a:gd name="T5" fmla="*/ 0 h 32"/>
                  <a:gd name="T6" fmla="*/ 3 w 3"/>
                  <a:gd name="T7" fmla="*/ 0 h 32"/>
                  <a:gd name="T8" fmla="*/ 3 w 3"/>
                  <a:gd name="T9" fmla="*/ 31 h 32"/>
                </a:gdLst>
                <a:ahLst/>
                <a:cxnLst>
                  <a:cxn ang="0">
                    <a:pos x="T0" y="T1"/>
                  </a:cxn>
                  <a:cxn ang="0">
                    <a:pos x="T2" y="T3"/>
                  </a:cxn>
                  <a:cxn ang="0">
                    <a:pos x="T4" y="T5"/>
                  </a:cxn>
                  <a:cxn ang="0">
                    <a:pos x="T6" y="T7"/>
                  </a:cxn>
                  <a:cxn ang="0">
                    <a:pos x="T8" y="T9"/>
                  </a:cxn>
                </a:cxnLst>
                <a:rect l="0" t="0" r="r" b="b"/>
                <a:pathLst>
                  <a:path w="3" h="32">
                    <a:moveTo>
                      <a:pt x="3" y="31"/>
                    </a:moveTo>
                    <a:cubicBezTo>
                      <a:pt x="3" y="32"/>
                      <a:pt x="1" y="32"/>
                      <a:pt x="0" y="31"/>
                    </a:cubicBezTo>
                    <a:cubicBezTo>
                      <a:pt x="0" y="0"/>
                      <a:pt x="0" y="0"/>
                      <a:pt x="0" y="0"/>
                    </a:cubicBezTo>
                    <a:cubicBezTo>
                      <a:pt x="3" y="0"/>
                      <a:pt x="3" y="0"/>
                      <a:pt x="3" y="0"/>
                    </a:cubicBezTo>
                    <a:lnTo>
                      <a:pt x="3" y="31"/>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501" name="Freeform 79"/>
              <p:cNvSpPr/>
              <p:nvPr/>
            </p:nvSpPr>
            <p:spPr bwMode="auto">
              <a:xfrm>
                <a:off x="2409825" y="3355975"/>
                <a:ext cx="30162" cy="103187"/>
              </a:xfrm>
              <a:custGeom>
                <a:avLst/>
                <a:gdLst>
                  <a:gd name="T0" fmla="*/ 3 w 4"/>
                  <a:gd name="T1" fmla="*/ 14 h 14"/>
                  <a:gd name="T2" fmla="*/ 1 w 4"/>
                  <a:gd name="T3" fmla="*/ 12 h 14"/>
                  <a:gd name="T4" fmla="*/ 0 w 4"/>
                  <a:gd name="T5" fmla="*/ 10 h 14"/>
                  <a:gd name="T6" fmla="*/ 2 w 4"/>
                  <a:gd name="T7" fmla="*/ 7 h 14"/>
                  <a:gd name="T8" fmla="*/ 3 w 4"/>
                  <a:gd name="T9" fmla="*/ 4 h 14"/>
                  <a:gd name="T10" fmla="*/ 1 w 4"/>
                  <a:gd name="T11" fmla="*/ 1 h 14"/>
                  <a:gd name="T12" fmla="*/ 1 w 4"/>
                  <a:gd name="T13" fmla="*/ 0 h 14"/>
                  <a:gd name="T14" fmla="*/ 1 w 4"/>
                  <a:gd name="T15" fmla="*/ 0 h 14"/>
                  <a:gd name="T16" fmla="*/ 2 w 4"/>
                  <a:gd name="T17" fmla="*/ 1 h 14"/>
                  <a:gd name="T18" fmla="*/ 4 w 4"/>
                  <a:gd name="T19" fmla="*/ 4 h 14"/>
                  <a:gd name="T20" fmla="*/ 2 w 4"/>
                  <a:gd name="T21" fmla="*/ 7 h 14"/>
                  <a:gd name="T22" fmla="*/ 0 w 4"/>
                  <a:gd name="T23" fmla="*/ 10 h 14"/>
                  <a:gd name="T24" fmla="*/ 1 w 4"/>
                  <a:gd name="T25" fmla="*/ 11 h 14"/>
                  <a:gd name="T26" fmla="*/ 3 w 4"/>
                  <a:gd name="T2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4">
                    <a:moveTo>
                      <a:pt x="3" y="14"/>
                    </a:moveTo>
                    <a:cubicBezTo>
                      <a:pt x="3" y="13"/>
                      <a:pt x="2" y="12"/>
                      <a:pt x="1" y="12"/>
                    </a:cubicBezTo>
                    <a:cubicBezTo>
                      <a:pt x="0" y="11"/>
                      <a:pt x="0" y="11"/>
                      <a:pt x="0" y="10"/>
                    </a:cubicBezTo>
                    <a:cubicBezTo>
                      <a:pt x="0" y="9"/>
                      <a:pt x="0" y="8"/>
                      <a:pt x="2" y="7"/>
                    </a:cubicBezTo>
                    <a:cubicBezTo>
                      <a:pt x="3" y="6"/>
                      <a:pt x="3" y="5"/>
                      <a:pt x="3" y="4"/>
                    </a:cubicBezTo>
                    <a:cubicBezTo>
                      <a:pt x="4" y="3"/>
                      <a:pt x="3" y="2"/>
                      <a:pt x="1" y="1"/>
                    </a:cubicBezTo>
                    <a:cubicBezTo>
                      <a:pt x="1" y="0"/>
                      <a:pt x="1" y="0"/>
                      <a:pt x="1" y="0"/>
                    </a:cubicBezTo>
                    <a:cubicBezTo>
                      <a:pt x="1" y="0"/>
                      <a:pt x="1" y="0"/>
                      <a:pt x="1" y="0"/>
                    </a:cubicBezTo>
                    <a:cubicBezTo>
                      <a:pt x="2" y="1"/>
                      <a:pt x="2" y="1"/>
                      <a:pt x="2" y="1"/>
                    </a:cubicBezTo>
                    <a:cubicBezTo>
                      <a:pt x="3" y="2"/>
                      <a:pt x="4" y="3"/>
                      <a:pt x="4" y="4"/>
                    </a:cubicBezTo>
                    <a:cubicBezTo>
                      <a:pt x="4" y="5"/>
                      <a:pt x="3" y="6"/>
                      <a:pt x="2" y="7"/>
                    </a:cubicBezTo>
                    <a:cubicBezTo>
                      <a:pt x="1" y="8"/>
                      <a:pt x="0" y="9"/>
                      <a:pt x="0" y="10"/>
                    </a:cubicBezTo>
                    <a:cubicBezTo>
                      <a:pt x="0" y="10"/>
                      <a:pt x="1" y="11"/>
                      <a:pt x="1" y="11"/>
                    </a:cubicBezTo>
                    <a:cubicBezTo>
                      <a:pt x="2" y="12"/>
                      <a:pt x="3" y="13"/>
                      <a:pt x="3" y="14"/>
                    </a:cubicBezTo>
                    <a:close/>
                  </a:path>
                </a:pathLst>
              </a:custGeom>
              <a:solidFill>
                <a:srgbClr val="FFF7E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2" name="Rectangle 80"/>
              <p:cNvSpPr>
                <a:spLocks noChangeArrowheads="1"/>
              </p:cNvSpPr>
              <p:nvPr/>
            </p:nvSpPr>
            <p:spPr bwMode="auto">
              <a:xfrm>
                <a:off x="2108200" y="3001963"/>
                <a:ext cx="612775" cy="3698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03" name="Rectangle 81"/>
              <p:cNvSpPr>
                <a:spLocks noChangeArrowheads="1"/>
              </p:cNvSpPr>
              <p:nvPr/>
            </p:nvSpPr>
            <p:spPr bwMode="auto">
              <a:xfrm>
                <a:off x="2108200" y="3001963"/>
                <a:ext cx="6127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04" name="Rectangle 82"/>
              <p:cNvSpPr>
                <a:spLocks noChangeArrowheads="1"/>
              </p:cNvSpPr>
              <p:nvPr/>
            </p:nvSpPr>
            <p:spPr bwMode="auto">
              <a:xfrm>
                <a:off x="2078038" y="2957513"/>
                <a:ext cx="679450" cy="58737"/>
              </a:xfrm>
              <a:prstGeom prst="rect">
                <a:avLst/>
              </a:prstGeom>
              <a:solidFill>
                <a:schemeClr val="accent1"/>
              </a:solidFill>
              <a:ln>
                <a:noFill/>
              </a:ln>
            </p:spPr>
            <p:txBody>
              <a:bodyPr vert="horz" wrap="square" lIns="91440" tIns="45720" rIns="91440" bIns="45720" numCol="1" anchor="t" anchorCtr="0" compatLnSpc="1"/>
              <a:lstStyle/>
              <a:p>
                <a:endParaRPr lang="zh-CN" altLang="en-US"/>
              </a:p>
            </p:txBody>
          </p:sp>
          <p:sp>
            <p:nvSpPr>
              <p:cNvPr id="3505" name="Rectangle 83"/>
              <p:cNvSpPr>
                <a:spLocks noChangeArrowheads="1"/>
              </p:cNvSpPr>
              <p:nvPr/>
            </p:nvSpPr>
            <p:spPr bwMode="auto">
              <a:xfrm>
                <a:off x="2078038" y="2957513"/>
                <a:ext cx="679450" cy="5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06" name="Freeform 84"/>
              <p:cNvSpPr/>
              <p:nvPr/>
            </p:nvSpPr>
            <p:spPr bwMode="auto">
              <a:xfrm>
                <a:off x="2425700" y="3452813"/>
                <a:ext cx="22225" cy="28575"/>
              </a:xfrm>
              <a:custGeom>
                <a:avLst/>
                <a:gdLst>
                  <a:gd name="T0" fmla="*/ 14 w 14"/>
                  <a:gd name="T1" fmla="*/ 14 h 18"/>
                  <a:gd name="T2" fmla="*/ 14 w 14"/>
                  <a:gd name="T3" fmla="*/ 14 h 18"/>
                  <a:gd name="T4" fmla="*/ 4 w 14"/>
                  <a:gd name="T5" fmla="*/ 18 h 18"/>
                  <a:gd name="T6" fmla="*/ 0 w 14"/>
                  <a:gd name="T7" fmla="*/ 18 h 18"/>
                  <a:gd name="T8" fmla="*/ 0 w 14"/>
                  <a:gd name="T9" fmla="*/ 4 h 18"/>
                  <a:gd name="T10" fmla="*/ 0 w 14"/>
                  <a:gd name="T11" fmla="*/ 0 h 18"/>
                  <a:gd name="T12" fmla="*/ 9 w 14"/>
                  <a:gd name="T13" fmla="*/ 0 h 18"/>
                  <a:gd name="T14" fmla="*/ 9 w 14"/>
                  <a:gd name="T15" fmla="*/ 0 h 18"/>
                  <a:gd name="T16" fmla="*/ 14 w 14"/>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8">
                    <a:moveTo>
                      <a:pt x="14" y="14"/>
                    </a:moveTo>
                    <a:lnTo>
                      <a:pt x="14" y="14"/>
                    </a:lnTo>
                    <a:lnTo>
                      <a:pt x="4" y="18"/>
                    </a:lnTo>
                    <a:lnTo>
                      <a:pt x="0" y="18"/>
                    </a:lnTo>
                    <a:lnTo>
                      <a:pt x="0" y="4"/>
                    </a:lnTo>
                    <a:lnTo>
                      <a:pt x="0" y="0"/>
                    </a:lnTo>
                    <a:lnTo>
                      <a:pt x="9" y="0"/>
                    </a:lnTo>
                    <a:lnTo>
                      <a:pt x="9" y="0"/>
                    </a:lnTo>
                    <a:lnTo>
                      <a:pt x="14" y="14"/>
                    </a:lnTo>
                    <a:close/>
                  </a:path>
                </a:pathLst>
              </a:custGeom>
              <a:solidFill>
                <a:srgbClr val="3225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7" name="Rectangle 85"/>
              <p:cNvSpPr>
                <a:spLocks noChangeArrowheads="1"/>
              </p:cNvSpPr>
              <p:nvPr/>
            </p:nvSpPr>
            <p:spPr bwMode="auto">
              <a:xfrm>
                <a:off x="2181225" y="3267075"/>
                <a:ext cx="44450" cy="52387"/>
              </a:xfrm>
              <a:prstGeom prst="rect">
                <a:avLst/>
              </a:prstGeom>
              <a:solidFill>
                <a:srgbClr val="F4D0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08" name="Rectangle 86"/>
              <p:cNvSpPr>
                <a:spLocks noChangeArrowheads="1"/>
              </p:cNvSpPr>
              <p:nvPr/>
            </p:nvSpPr>
            <p:spPr bwMode="auto">
              <a:xfrm>
                <a:off x="2262188" y="3216275"/>
                <a:ext cx="44450" cy="103187"/>
              </a:xfrm>
              <a:prstGeom prst="rect">
                <a:avLst/>
              </a:prstGeom>
              <a:solidFill>
                <a:srgbClr val="70899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09" name="Rectangle 87"/>
              <p:cNvSpPr>
                <a:spLocks noChangeArrowheads="1"/>
              </p:cNvSpPr>
              <p:nvPr/>
            </p:nvSpPr>
            <p:spPr bwMode="auto">
              <a:xfrm>
                <a:off x="2336800" y="3267075"/>
                <a:ext cx="44450" cy="52387"/>
              </a:xfrm>
              <a:prstGeom prst="rect">
                <a:avLst/>
              </a:prstGeom>
              <a:solidFill>
                <a:srgbClr val="F4D0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10" name="Rectangle 88"/>
              <p:cNvSpPr>
                <a:spLocks noChangeArrowheads="1"/>
              </p:cNvSpPr>
              <p:nvPr/>
            </p:nvSpPr>
            <p:spPr bwMode="auto">
              <a:xfrm>
                <a:off x="2409825" y="3208338"/>
                <a:ext cx="44450" cy="111125"/>
              </a:xfrm>
              <a:prstGeom prst="rect">
                <a:avLst/>
              </a:prstGeom>
              <a:solidFill>
                <a:srgbClr val="70899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11" name="Rectangle 89"/>
              <p:cNvSpPr>
                <a:spLocks noChangeArrowheads="1"/>
              </p:cNvSpPr>
              <p:nvPr/>
            </p:nvSpPr>
            <p:spPr bwMode="auto">
              <a:xfrm>
                <a:off x="2409825" y="3208338"/>
                <a:ext cx="44450" cy="111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12" name="Rectangle 90"/>
              <p:cNvSpPr>
                <a:spLocks noChangeArrowheads="1"/>
              </p:cNvSpPr>
              <p:nvPr/>
            </p:nvSpPr>
            <p:spPr bwMode="auto">
              <a:xfrm>
                <a:off x="2484438" y="3149600"/>
                <a:ext cx="50800" cy="169862"/>
              </a:xfrm>
              <a:prstGeom prst="rect">
                <a:avLst/>
              </a:prstGeom>
              <a:solidFill>
                <a:srgbClr val="F4D0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13" name="Rectangle 91"/>
              <p:cNvSpPr>
                <a:spLocks noChangeArrowheads="1"/>
              </p:cNvSpPr>
              <p:nvPr/>
            </p:nvSpPr>
            <p:spPr bwMode="auto">
              <a:xfrm>
                <a:off x="2484438" y="3149600"/>
                <a:ext cx="50800"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14" name="Rectangle 92"/>
              <p:cNvSpPr>
                <a:spLocks noChangeArrowheads="1"/>
              </p:cNvSpPr>
              <p:nvPr/>
            </p:nvSpPr>
            <p:spPr bwMode="auto">
              <a:xfrm>
                <a:off x="2565400" y="3074988"/>
                <a:ext cx="44450" cy="244475"/>
              </a:xfrm>
              <a:prstGeom prst="rect">
                <a:avLst/>
              </a:prstGeom>
              <a:solidFill>
                <a:srgbClr val="E87F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15" name="Rectangle 93"/>
              <p:cNvSpPr>
                <a:spLocks noChangeArrowheads="1"/>
              </p:cNvSpPr>
              <p:nvPr/>
            </p:nvSpPr>
            <p:spPr bwMode="auto">
              <a:xfrm>
                <a:off x="2565400" y="3074988"/>
                <a:ext cx="444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16" name="Freeform 94"/>
              <p:cNvSpPr/>
              <p:nvPr/>
            </p:nvSpPr>
            <p:spPr bwMode="auto">
              <a:xfrm>
                <a:off x="2152650" y="3052763"/>
                <a:ext cx="523875" cy="274637"/>
              </a:xfrm>
              <a:custGeom>
                <a:avLst/>
                <a:gdLst>
                  <a:gd name="T0" fmla="*/ 330 w 330"/>
                  <a:gd name="T1" fmla="*/ 173 h 173"/>
                  <a:gd name="T2" fmla="*/ 0 w 330"/>
                  <a:gd name="T3" fmla="*/ 173 h 173"/>
                  <a:gd name="T4" fmla="*/ 0 w 330"/>
                  <a:gd name="T5" fmla="*/ 0 h 173"/>
                  <a:gd name="T6" fmla="*/ 0 w 330"/>
                  <a:gd name="T7" fmla="*/ 0 h 173"/>
                  <a:gd name="T8" fmla="*/ 0 w 330"/>
                  <a:gd name="T9" fmla="*/ 168 h 173"/>
                  <a:gd name="T10" fmla="*/ 330 w 330"/>
                  <a:gd name="T11" fmla="*/ 168 h 173"/>
                  <a:gd name="T12" fmla="*/ 330 w 330"/>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330" h="173">
                    <a:moveTo>
                      <a:pt x="330" y="173"/>
                    </a:moveTo>
                    <a:lnTo>
                      <a:pt x="0" y="173"/>
                    </a:lnTo>
                    <a:lnTo>
                      <a:pt x="0" y="0"/>
                    </a:lnTo>
                    <a:lnTo>
                      <a:pt x="0" y="0"/>
                    </a:lnTo>
                    <a:lnTo>
                      <a:pt x="0" y="168"/>
                    </a:lnTo>
                    <a:lnTo>
                      <a:pt x="330" y="168"/>
                    </a:lnTo>
                    <a:lnTo>
                      <a:pt x="330" y="173"/>
                    </a:lnTo>
                    <a:close/>
                  </a:path>
                </a:pathLst>
              </a:custGeom>
              <a:solidFill>
                <a:srgbClr val="0508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7" name="Freeform 95"/>
              <p:cNvSpPr/>
              <p:nvPr/>
            </p:nvSpPr>
            <p:spPr bwMode="auto">
              <a:xfrm>
                <a:off x="2136775" y="3038475"/>
                <a:ext cx="38100" cy="36512"/>
              </a:xfrm>
              <a:custGeom>
                <a:avLst/>
                <a:gdLst>
                  <a:gd name="T0" fmla="*/ 10 w 24"/>
                  <a:gd name="T1" fmla="*/ 0 h 23"/>
                  <a:gd name="T2" fmla="*/ 0 w 24"/>
                  <a:gd name="T3" fmla="*/ 23 h 23"/>
                  <a:gd name="T4" fmla="*/ 24 w 24"/>
                  <a:gd name="T5" fmla="*/ 23 h 23"/>
                  <a:gd name="T6" fmla="*/ 10 w 24"/>
                  <a:gd name="T7" fmla="*/ 0 h 23"/>
                  <a:gd name="T8" fmla="*/ 0 w 24"/>
                  <a:gd name="T9" fmla="*/ 23 h 23"/>
                  <a:gd name="T10" fmla="*/ 24 w 24"/>
                  <a:gd name="T11" fmla="*/ 23 h 23"/>
                  <a:gd name="T12" fmla="*/ 10 w 24"/>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4" h="23">
                    <a:moveTo>
                      <a:pt x="10" y="0"/>
                    </a:moveTo>
                    <a:lnTo>
                      <a:pt x="0" y="23"/>
                    </a:lnTo>
                    <a:lnTo>
                      <a:pt x="24" y="23"/>
                    </a:lnTo>
                    <a:lnTo>
                      <a:pt x="10" y="0"/>
                    </a:lnTo>
                    <a:lnTo>
                      <a:pt x="0" y="23"/>
                    </a:lnTo>
                    <a:lnTo>
                      <a:pt x="24" y="23"/>
                    </a:lnTo>
                    <a:lnTo>
                      <a:pt x="10" y="0"/>
                    </a:lnTo>
                    <a:close/>
                  </a:path>
                </a:pathLst>
              </a:custGeom>
              <a:solidFill>
                <a:srgbClr val="0508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8" name="Freeform 96"/>
              <p:cNvSpPr/>
              <p:nvPr/>
            </p:nvSpPr>
            <p:spPr bwMode="auto">
              <a:xfrm>
                <a:off x="2660650" y="3305175"/>
                <a:ext cx="30162" cy="36512"/>
              </a:xfrm>
              <a:custGeom>
                <a:avLst/>
                <a:gdLst>
                  <a:gd name="T0" fmla="*/ 19 w 19"/>
                  <a:gd name="T1" fmla="*/ 9 h 23"/>
                  <a:gd name="T2" fmla="*/ 0 w 19"/>
                  <a:gd name="T3" fmla="*/ 0 h 23"/>
                  <a:gd name="T4" fmla="*/ 0 w 19"/>
                  <a:gd name="T5" fmla="*/ 23 h 23"/>
                  <a:gd name="T6" fmla="*/ 19 w 19"/>
                  <a:gd name="T7" fmla="*/ 9 h 23"/>
                  <a:gd name="T8" fmla="*/ 0 w 19"/>
                  <a:gd name="T9" fmla="*/ 0 h 23"/>
                  <a:gd name="T10" fmla="*/ 0 w 19"/>
                  <a:gd name="T11" fmla="*/ 23 h 23"/>
                  <a:gd name="T12" fmla="*/ 19 w 19"/>
                  <a:gd name="T13" fmla="*/ 9 h 23"/>
                </a:gdLst>
                <a:ahLst/>
                <a:cxnLst>
                  <a:cxn ang="0">
                    <a:pos x="T0" y="T1"/>
                  </a:cxn>
                  <a:cxn ang="0">
                    <a:pos x="T2" y="T3"/>
                  </a:cxn>
                  <a:cxn ang="0">
                    <a:pos x="T4" y="T5"/>
                  </a:cxn>
                  <a:cxn ang="0">
                    <a:pos x="T6" y="T7"/>
                  </a:cxn>
                  <a:cxn ang="0">
                    <a:pos x="T8" y="T9"/>
                  </a:cxn>
                  <a:cxn ang="0">
                    <a:pos x="T10" y="T11"/>
                  </a:cxn>
                  <a:cxn ang="0">
                    <a:pos x="T12" y="T13"/>
                  </a:cxn>
                </a:cxnLst>
                <a:rect l="0" t="0" r="r" b="b"/>
                <a:pathLst>
                  <a:path w="19" h="23">
                    <a:moveTo>
                      <a:pt x="19" y="9"/>
                    </a:moveTo>
                    <a:lnTo>
                      <a:pt x="0" y="0"/>
                    </a:lnTo>
                    <a:lnTo>
                      <a:pt x="0" y="23"/>
                    </a:lnTo>
                    <a:lnTo>
                      <a:pt x="19" y="9"/>
                    </a:lnTo>
                    <a:lnTo>
                      <a:pt x="0" y="0"/>
                    </a:lnTo>
                    <a:lnTo>
                      <a:pt x="0" y="23"/>
                    </a:lnTo>
                    <a:lnTo>
                      <a:pt x="19" y="9"/>
                    </a:lnTo>
                    <a:close/>
                  </a:path>
                </a:pathLst>
              </a:custGeom>
              <a:solidFill>
                <a:srgbClr val="0508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9" name="Freeform 97"/>
              <p:cNvSpPr/>
              <p:nvPr/>
            </p:nvSpPr>
            <p:spPr bwMode="auto">
              <a:xfrm>
                <a:off x="2660650" y="3305175"/>
                <a:ext cx="30162" cy="36512"/>
              </a:xfrm>
              <a:custGeom>
                <a:avLst/>
                <a:gdLst>
                  <a:gd name="T0" fmla="*/ 19 w 19"/>
                  <a:gd name="T1" fmla="*/ 9 h 23"/>
                  <a:gd name="T2" fmla="*/ 0 w 19"/>
                  <a:gd name="T3" fmla="*/ 0 h 23"/>
                  <a:gd name="T4" fmla="*/ 0 w 19"/>
                  <a:gd name="T5" fmla="*/ 23 h 23"/>
                  <a:gd name="T6" fmla="*/ 19 w 19"/>
                  <a:gd name="T7" fmla="*/ 9 h 23"/>
                  <a:gd name="T8" fmla="*/ 0 w 19"/>
                  <a:gd name="T9" fmla="*/ 0 h 23"/>
                  <a:gd name="T10" fmla="*/ 0 w 19"/>
                  <a:gd name="T11" fmla="*/ 23 h 23"/>
                  <a:gd name="T12" fmla="*/ 19 w 19"/>
                  <a:gd name="T13" fmla="*/ 9 h 23"/>
                </a:gdLst>
                <a:ahLst/>
                <a:cxnLst>
                  <a:cxn ang="0">
                    <a:pos x="T0" y="T1"/>
                  </a:cxn>
                  <a:cxn ang="0">
                    <a:pos x="T2" y="T3"/>
                  </a:cxn>
                  <a:cxn ang="0">
                    <a:pos x="T4" y="T5"/>
                  </a:cxn>
                  <a:cxn ang="0">
                    <a:pos x="T6" y="T7"/>
                  </a:cxn>
                  <a:cxn ang="0">
                    <a:pos x="T8" y="T9"/>
                  </a:cxn>
                  <a:cxn ang="0">
                    <a:pos x="T10" y="T11"/>
                  </a:cxn>
                  <a:cxn ang="0">
                    <a:pos x="T12" y="T13"/>
                  </a:cxn>
                </a:cxnLst>
                <a:rect l="0" t="0" r="r" b="b"/>
                <a:pathLst>
                  <a:path w="19" h="23">
                    <a:moveTo>
                      <a:pt x="19" y="9"/>
                    </a:moveTo>
                    <a:lnTo>
                      <a:pt x="0" y="0"/>
                    </a:lnTo>
                    <a:lnTo>
                      <a:pt x="0" y="23"/>
                    </a:lnTo>
                    <a:lnTo>
                      <a:pt x="19" y="9"/>
                    </a:lnTo>
                    <a:lnTo>
                      <a:pt x="0" y="0"/>
                    </a:lnTo>
                    <a:lnTo>
                      <a:pt x="0" y="23"/>
                    </a:lnTo>
                    <a:lnTo>
                      <a:pt x="19"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0" name="Freeform 98"/>
              <p:cNvSpPr>
                <a:spLocks noEditPoints="1"/>
              </p:cNvSpPr>
              <p:nvPr/>
            </p:nvSpPr>
            <p:spPr bwMode="auto">
              <a:xfrm>
                <a:off x="2432050" y="2897188"/>
                <a:ext cx="303212" cy="230187"/>
              </a:xfrm>
              <a:custGeom>
                <a:avLst/>
                <a:gdLst>
                  <a:gd name="T0" fmla="*/ 39 w 41"/>
                  <a:gd name="T1" fmla="*/ 16 h 31"/>
                  <a:gd name="T2" fmla="*/ 39 w 41"/>
                  <a:gd name="T3" fmla="*/ 16 h 31"/>
                  <a:gd name="T4" fmla="*/ 39 w 41"/>
                  <a:gd name="T5" fmla="*/ 31 h 31"/>
                  <a:gd name="T6" fmla="*/ 39 w 41"/>
                  <a:gd name="T7" fmla="*/ 16 h 31"/>
                  <a:gd name="T8" fmla="*/ 17 w 41"/>
                  <a:gd name="T9" fmla="*/ 0 h 31"/>
                  <a:gd name="T10" fmla="*/ 0 w 41"/>
                  <a:gd name="T11" fmla="*/ 6 h 31"/>
                  <a:gd name="T12" fmla="*/ 0 w 41"/>
                  <a:gd name="T13" fmla="*/ 6 h 31"/>
                  <a:gd name="T14" fmla="*/ 2 w 41"/>
                  <a:gd name="T15" fmla="*/ 8 h 31"/>
                  <a:gd name="T16" fmla="*/ 7 w 41"/>
                  <a:gd name="T17" fmla="*/ 8 h 31"/>
                  <a:gd name="T18" fmla="*/ 17 w 41"/>
                  <a:gd name="T19" fmla="*/ 5 h 31"/>
                  <a:gd name="T20" fmla="*/ 26 w 41"/>
                  <a:gd name="T21" fmla="*/ 8 h 31"/>
                  <a:gd name="T22" fmla="*/ 35 w 41"/>
                  <a:gd name="T23" fmla="*/ 8 h 31"/>
                  <a:gd name="T24" fmla="*/ 33 w 41"/>
                  <a:gd name="T25" fmla="*/ 7 h 31"/>
                  <a:gd name="T26" fmla="*/ 17 w 41"/>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1">
                    <a:moveTo>
                      <a:pt x="39" y="16"/>
                    </a:moveTo>
                    <a:cubicBezTo>
                      <a:pt x="39" y="16"/>
                      <a:pt x="39" y="16"/>
                      <a:pt x="39" y="16"/>
                    </a:cubicBezTo>
                    <a:cubicBezTo>
                      <a:pt x="39" y="31"/>
                      <a:pt x="39" y="31"/>
                      <a:pt x="39" y="31"/>
                    </a:cubicBezTo>
                    <a:cubicBezTo>
                      <a:pt x="41" y="26"/>
                      <a:pt x="41" y="21"/>
                      <a:pt x="39" y="16"/>
                    </a:cubicBezTo>
                    <a:moveTo>
                      <a:pt x="17" y="0"/>
                    </a:moveTo>
                    <a:cubicBezTo>
                      <a:pt x="11" y="0"/>
                      <a:pt x="5" y="2"/>
                      <a:pt x="0" y="6"/>
                    </a:cubicBezTo>
                    <a:cubicBezTo>
                      <a:pt x="0" y="6"/>
                      <a:pt x="0" y="6"/>
                      <a:pt x="0" y="6"/>
                    </a:cubicBezTo>
                    <a:cubicBezTo>
                      <a:pt x="2" y="8"/>
                      <a:pt x="2" y="8"/>
                      <a:pt x="2" y="8"/>
                    </a:cubicBezTo>
                    <a:cubicBezTo>
                      <a:pt x="7" y="8"/>
                      <a:pt x="7" y="8"/>
                      <a:pt x="7" y="8"/>
                    </a:cubicBezTo>
                    <a:cubicBezTo>
                      <a:pt x="10" y="6"/>
                      <a:pt x="13" y="5"/>
                      <a:pt x="17" y="5"/>
                    </a:cubicBezTo>
                    <a:cubicBezTo>
                      <a:pt x="20" y="5"/>
                      <a:pt x="23" y="6"/>
                      <a:pt x="26" y="8"/>
                    </a:cubicBezTo>
                    <a:cubicBezTo>
                      <a:pt x="35" y="8"/>
                      <a:pt x="35" y="8"/>
                      <a:pt x="35" y="8"/>
                    </a:cubicBezTo>
                    <a:cubicBezTo>
                      <a:pt x="35" y="8"/>
                      <a:pt x="34" y="7"/>
                      <a:pt x="33" y="7"/>
                    </a:cubicBezTo>
                    <a:cubicBezTo>
                      <a:pt x="29" y="2"/>
                      <a:pt x="23" y="0"/>
                      <a:pt x="17" y="0"/>
                    </a:cubicBezTo>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1" name="Freeform 99"/>
              <p:cNvSpPr/>
              <p:nvPr/>
            </p:nvSpPr>
            <p:spPr bwMode="auto">
              <a:xfrm>
                <a:off x="2720975" y="30162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373A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2" name="Freeform 100"/>
              <p:cNvSpPr/>
              <p:nvPr/>
            </p:nvSpPr>
            <p:spPr bwMode="auto">
              <a:xfrm>
                <a:off x="2720975" y="3305175"/>
                <a:ext cx="95250" cy="88900"/>
              </a:xfrm>
              <a:custGeom>
                <a:avLst/>
                <a:gdLst>
                  <a:gd name="T0" fmla="*/ 0 w 13"/>
                  <a:gd name="T1" fmla="*/ 0 h 12"/>
                  <a:gd name="T2" fmla="*/ 0 w 13"/>
                  <a:gd name="T3" fmla="*/ 0 h 12"/>
                  <a:gd name="T4" fmla="*/ 12 w 13"/>
                  <a:gd name="T5" fmla="*/ 12 h 12"/>
                  <a:gd name="T6" fmla="*/ 13 w 13"/>
                  <a:gd name="T7" fmla="*/ 12 h 12"/>
                  <a:gd name="T8" fmla="*/ 13 w 13"/>
                  <a:gd name="T9" fmla="*/ 12 h 12"/>
                  <a:gd name="T10" fmla="*/ 12 w 13"/>
                  <a:gd name="T11" fmla="*/ 12 h 12"/>
                  <a:gd name="T12" fmla="*/ 0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0" y="0"/>
                    </a:moveTo>
                    <a:cubicBezTo>
                      <a:pt x="0" y="0"/>
                      <a:pt x="0" y="0"/>
                      <a:pt x="0" y="0"/>
                    </a:cubicBezTo>
                    <a:cubicBezTo>
                      <a:pt x="12" y="12"/>
                      <a:pt x="12" y="12"/>
                      <a:pt x="12" y="12"/>
                    </a:cubicBezTo>
                    <a:cubicBezTo>
                      <a:pt x="12" y="12"/>
                      <a:pt x="12" y="12"/>
                      <a:pt x="13" y="12"/>
                    </a:cubicBezTo>
                    <a:cubicBezTo>
                      <a:pt x="13" y="12"/>
                      <a:pt x="13" y="12"/>
                      <a:pt x="13" y="12"/>
                    </a:cubicBezTo>
                    <a:cubicBezTo>
                      <a:pt x="12" y="12"/>
                      <a:pt x="12" y="12"/>
                      <a:pt x="12" y="12"/>
                    </a:cubicBezTo>
                    <a:cubicBezTo>
                      <a:pt x="0" y="0"/>
                      <a:pt x="0" y="0"/>
                      <a:pt x="0" y="0"/>
                    </a:cubicBezTo>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3" name="Freeform 101"/>
              <p:cNvSpPr>
                <a:spLocks noEditPoints="1"/>
              </p:cNvSpPr>
              <p:nvPr/>
            </p:nvSpPr>
            <p:spPr bwMode="auto">
              <a:xfrm>
                <a:off x="2381250" y="3016250"/>
                <a:ext cx="339725" cy="228600"/>
              </a:xfrm>
              <a:custGeom>
                <a:avLst/>
                <a:gdLst>
                  <a:gd name="T0" fmla="*/ 38 w 46"/>
                  <a:gd name="T1" fmla="*/ 31 h 31"/>
                  <a:gd name="T2" fmla="*/ 38 w 46"/>
                  <a:gd name="T3" fmla="*/ 31 h 31"/>
                  <a:gd name="T4" fmla="*/ 38 w 46"/>
                  <a:gd name="T5" fmla="*/ 31 h 31"/>
                  <a:gd name="T6" fmla="*/ 38 w 46"/>
                  <a:gd name="T7" fmla="*/ 31 h 31"/>
                  <a:gd name="T8" fmla="*/ 21 w 46"/>
                  <a:gd name="T9" fmla="*/ 31 h 31"/>
                  <a:gd name="T10" fmla="*/ 22 w 46"/>
                  <a:gd name="T11" fmla="*/ 31 h 31"/>
                  <a:gd name="T12" fmla="*/ 22 w 46"/>
                  <a:gd name="T13" fmla="*/ 31 h 31"/>
                  <a:gd name="T14" fmla="*/ 21 w 46"/>
                  <a:gd name="T15" fmla="*/ 31 h 31"/>
                  <a:gd name="T16" fmla="*/ 39 w 46"/>
                  <a:gd name="T17" fmla="*/ 29 h 31"/>
                  <a:gd name="T18" fmla="*/ 38 w 46"/>
                  <a:gd name="T19" fmla="*/ 31 h 31"/>
                  <a:gd name="T20" fmla="*/ 38 w 46"/>
                  <a:gd name="T21" fmla="*/ 31 h 31"/>
                  <a:gd name="T22" fmla="*/ 39 w 46"/>
                  <a:gd name="T23" fmla="*/ 29 h 31"/>
                  <a:gd name="T24" fmla="*/ 39 w 46"/>
                  <a:gd name="T25" fmla="*/ 29 h 31"/>
                  <a:gd name="T26" fmla="*/ 35 w 46"/>
                  <a:gd name="T27" fmla="*/ 28 h 31"/>
                  <a:gd name="T28" fmla="*/ 35 w 46"/>
                  <a:gd name="T29" fmla="*/ 28 h 31"/>
                  <a:gd name="T30" fmla="*/ 35 w 46"/>
                  <a:gd name="T31" fmla="*/ 28 h 31"/>
                  <a:gd name="T32" fmla="*/ 35 w 46"/>
                  <a:gd name="T33" fmla="*/ 28 h 31"/>
                  <a:gd name="T34" fmla="*/ 37 w 46"/>
                  <a:gd name="T35" fmla="*/ 27 h 31"/>
                  <a:gd name="T36" fmla="*/ 36 w 46"/>
                  <a:gd name="T37" fmla="*/ 28 h 31"/>
                  <a:gd name="T38" fmla="*/ 37 w 46"/>
                  <a:gd name="T39" fmla="*/ 27 h 31"/>
                  <a:gd name="T40" fmla="*/ 37 w 46"/>
                  <a:gd name="T41" fmla="*/ 27 h 31"/>
                  <a:gd name="T42" fmla="*/ 39 w 46"/>
                  <a:gd name="T43" fmla="*/ 29 h 31"/>
                  <a:gd name="T44" fmla="*/ 37 w 46"/>
                  <a:gd name="T45" fmla="*/ 27 h 31"/>
                  <a:gd name="T46" fmla="*/ 21 w 46"/>
                  <a:gd name="T47" fmla="*/ 25 h 31"/>
                  <a:gd name="T48" fmla="*/ 21 w 46"/>
                  <a:gd name="T49" fmla="*/ 25 h 31"/>
                  <a:gd name="T50" fmla="*/ 24 w 46"/>
                  <a:gd name="T51" fmla="*/ 26 h 31"/>
                  <a:gd name="T52" fmla="*/ 24 w 46"/>
                  <a:gd name="T53" fmla="*/ 26 h 31"/>
                  <a:gd name="T54" fmla="*/ 21 w 46"/>
                  <a:gd name="T55" fmla="*/ 25 h 31"/>
                  <a:gd name="T56" fmla="*/ 46 w 46"/>
                  <a:gd name="T57" fmla="*/ 22 h 31"/>
                  <a:gd name="T58" fmla="*/ 46 w 46"/>
                  <a:gd name="T59" fmla="*/ 22 h 31"/>
                  <a:gd name="T60" fmla="*/ 46 w 46"/>
                  <a:gd name="T61" fmla="*/ 22 h 31"/>
                  <a:gd name="T62" fmla="*/ 46 w 46"/>
                  <a:gd name="T63" fmla="*/ 22 h 31"/>
                  <a:gd name="T64" fmla="*/ 11 w 46"/>
                  <a:gd name="T65" fmla="*/ 20 h 31"/>
                  <a:gd name="T66" fmla="*/ 14 w 46"/>
                  <a:gd name="T67" fmla="*/ 23 h 31"/>
                  <a:gd name="T68" fmla="*/ 14 w 46"/>
                  <a:gd name="T69" fmla="*/ 23 h 31"/>
                  <a:gd name="T70" fmla="*/ 11 w 46"/>
                  <a:gd name="T71" fmla="*/ 20 h 31"/>
                  <a:gd name="T72" fmla="*/ 0 w 46"/>
                  <a:gd name="T73" fmla="*/ 8 h 31"/>
                  <a:gd name="T74" fmla="*/ 7 w 46"/>
                  <a:gd name="T75" fmla="*/ 24 h 31"/>
                  <a:gd name="T76" fmla="*/ 7 w 46"/>
                  <a:gd name="T77" fmla="*/ 24 h 31"/>
                  <a:gd name="T78" fmla="*/ 7 w 46"/>
                  <a:gd name="T79" fmla="*/ 24 h 31"/>
                  <a:gd name="T80" fmla="*/ 0 w 46"/>
                  <a:gd name="T81" fmla="*/ 8 h 31"/>
                  <a:gd name="T82" fmla="*/ 46 w 46"/>
                  <a:gd name="T83" fmla="*/ 0 h 31"/>
                  <a:gd name="T84" fmla="*/ 40 w 46"/>
                  <a:gd name="T85" fmla="*/ 0 h 31"/>
                  <a:gd name="T86" fmla="*/ 37 w 46"/>
                  <a:gd name="T87" fmla="*/ 20 h 31"/>
                  <a:gd name="T88" fmla="*/ 41 w 46"/>
                  <a:gd name="T89" fmla="*/ 24 h 31"/>
                  <a:gd name="T90" fmla="*/ 43 w 46"/>
                  <a:gd name="T91" fmla="*/ 21 h 31"/>
                  <a:gd name="T92" fmla="*/ 43 w 46"/>
                  <a:gd name="T93" fmla="*/ 21 h 31"/>
                  <a:gd name="T94" fmla="*/ 46 w 46"/>
                  <a:gd name="T95" fmla="*/ 15 h 31"/>
                  <a:gd name="T96" fmla="*/ 46 w 46"/>
                  <a:gd name="T97" fmla="*/ 0 h 31"/>
                  <a:gd name="T98" fmla="*/ 46 w 46"/>
                  <a:gd name="T99" fmla="*/ 0 h 31"/>
                  <a:gd name="T100" fmla="*/ 46 w 46"/>
                  <a:gd name="T10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 h="31">
                    <a:moveTo>
                      <a:pt x="38" y="31"/>
                    </a:moveTo>
                    <a:cubicBezTo>
                      <a:pt x="38" y="31"/>
                      <a:pt x="38" y="31"/>
                      <a:pt x="38" y="31"/>
                    </a:cubicBezTo>
                    <a:cubicBezTo>
                      <a:pt x="38" y="31"/>
                      <a:pt x="38" y="31"/>
                      <a:pt x="38" y="31"/>
                    </a:cubicBezTo>
                    <a:cubicBezTo>
                      <a:pt x="38" y="31"/>
                      <a:pt x="38" y="31"/>
                      <a:pt x="38" y="31"/>
                    </a:cubicBezTo>
                    <a:moveTo>
                      <a:pt x="21" y="31"/>
                    </a:moveTo>
                    <a:cubicBezTo>
                      <a:pt x="21" y="31"/>
                      <a:pt x="21" y="31"/>
                      <a:pt x="22" y="31"/>
                    </a:cubicBezTo>
                    <a:cubicBezTo>
                      <a:pt x="22" y="31"/>
                      <a:pt x="22" y="31"/>
                      <a:pt x="22" y="31"/>
                    </a:cubicBezTo>
                    <a:cubicBezTo>
                      <a:pt x="22" y="31"/>
                      <a:pt x="21" y="31"/>
                      <a:pt x="21" y="31"/>
                    </a:cubicBezTo>
                    <a:moveTo>
                      <a:pt x="39" y="29"/>
                    </a:moveTo>
                    <a:cubicBezTo>
                      <a:pt x="38" y="30"/>
                      <a:pt x="38" y="30"/>
                      <a:pt x="38" y="31"/>
                    </a:cubicBezTo>
                    <a:cubicBezTo>
                      <a:pt x="38" y="31"/>
                      <a:pt x="38" y="31"/>
                      <a:pt x="38" y="31"/>
                    </a:cubicBezTo>
                    <a:cubicBezTo>
                      <a:pt x="38" y="30"/>
                      <a:pt x="38" y="30"/>
                      <a:pt x="39" y="29"/>
                    </a:cubicBezTo>
                    <a:cubicBezTo>
                      <a:pt x="39" y="29"/>
                      <a:pt x="39" y="29"/>
                      <a:pt x="39" y="29"/>
                    </a:cubicBezTo>
                    <a:moveTo>
                      <a:pt x="35" y="28"/>
                    </a:moveTo>
                    <a:cubicBezTo>
                      <a:pt x="35" y="28"/>
                      <a:pt x="35" y="28"/>
                      <a:pt x="35" y="28"/>
                    </a:cubicBezTo>
                    <a:cubicBezTo>
                      <a:pt x="35" y="28"/>
                      <a:pt x="35" y="28"/>
                      <a:pt x="35" y="28"/>
                    </a:cubicBezTo>
                    <a:cubicBezTo>
                      <a:pt x="35" y="28"/>
                      <a:pt x="35" y="28"/>
                      <a:pt x="35" y="28"/>
                    </a:cubicBezTo>
                    <a:moveTo>
                      <a:pt x="37" y="27"/>
                    </a:moveTo>
                    <a:cubicBezTo>
                      <a:pt x="37" y="27"/>
                      <a:pt x="37" y="28"/>
                      <a:pt x="36" y="28"/>
                    </a:cubicBezTo>
                    <a:cubicBezTo>
                      <a:pt x="37" y="28"/>
                      <a:pt x="37" y="27"/>
                      <a:pt x="37" y="27"/>
                    </a:cubicBezTo>
                    <a:cubicBezTo>
                      <a:pt x="37" y="27"/>
                      <a:pt x="37" y="27"/>
                      <a:pt x="37" y="27"/>
                    </a:cubicBezTo>
                    <a:cubicBezTo>
                      <a:pt x="39" y="29"/>
                      <a:pt x="39" y="29"/>
                      <a:pt x="39" y="29"/>
                    </a:cubicBezTo>
                    <a:cubicBezTo>
                      <a:pt x="37" y="27"/>
                      <a:pt x="37" y="27"/>
                      <a:pt x="37" y="27"/>
                    </a:cubicBezTo>
                    <a:moveTo>
                      <a:pt x="21" y="25"/>
                    </a:moveTo>
                    <a:cubicBezTo>
                      <a:pt x="21" y="25"/>
                      <a:pt x="21" y="25"/>
                      <a:pt x="21" y="25"/>
                    </a:cubicBezTo>
                    <a:cubicBezTo>
                      <a:pt x="22" y="26"/>
                      <a:pt x="23" y="26"/>
                      <a:pt x="24" y="26"/>
                    </a:cubicBezTo>
                    <a:cubicBezTo>
                      <a:pt x="24" y="26"/>
                      <a:pt x="24" y="26"/>
                      <a:pt x="24" y="26"/>
                    </a:cubicBezTo>
                    <a:cubicBezTo>
                      <a:pt x="23" y="26"/>
                      <a:pt x="22" y="26"/>
                      <a:pt x="21" y="25"/>
                    </a:cubicBezTo>
                    <a:moveTo>
                      <a:pt x="46" y="22"/>
                    </a:moveTo>
                    <a:cubicBezTo>
                      <a:pt x="46" y="22"/>
                      <a:pt x="46" y="22"/>
                      <a:pt x="46" y="22"/>
                    </a:cubicBezTo>
                    <a:cubicBezTo>
                      <a:pt x="46" y="22"/>
                      <a:pt x="46" y="22"/>
                      <a:pt x="46" y="22"/>
                    </a:cubicBezTo>
                    <a:cubicBezTo>
                      <a:pt x="46" y="22"/>
                      <a:pt x="46" y="22"/>
                      <a:pt x="46" y="22"/>
                    </a:cubicBezTo>
                    <a:moveTo>
                      <a:pt x="11" y="20"/>
                    </a:moveTo>
                    <a:cubicBezTo>
                      <a:pt x="12" y="21"/>
                      <a:pt x="13" y="22"/>
                      <a:pt x="14" y="23"/>
                    </a:cubicBezTo>
                    <a:cubicBezTo>
                      <a:pt x="14" y="23"/>
                      <a:pt x="14" y="23"/>
                      <a:pt x="14" y="23"/>
                    </a:cubicBezTo>
                    <a:cubicBezTo>
                      <a:pt x="13" y="22"/>
                      <a:pt x="12" y="21"/>
                      <a:pt x="11" y="20"/>
                    </a:cubicBezTo>
                    <a:moveTo>
                      <a:pt x="0" y="8"/>
                    </a:moveTo>
                    <a:cubicBezTo>
                      <a:pt x="0" y="14"/>
                      <a:pt x="2" y="20"/>
                      <a:pt x="7" y="24"/>
                    </a:cubicBezTo>
                    <a:cubicBezTo>
                      <a:pt x="7" y="24"/>
                      <a:pt x="7" y="24"/>
                      <a:pt x="7" y="24"/>
                    </a:cubicBezTo>
                    <a:cubicBezTo>
                      <a:pt x="7" y="24"/>
                      <a:pt x="7" y="24"/>
                      <a:pt x="7" y="24"/>
                    </a:cubicBezTo>
                    <a:cubicBezTo>
                      <a:pt x="2" y="20"/>
                      <a:pt x="0" y="14"/>
                      <a:pt x="0" y="8"/>
                    </a:cubicBezTo>
                    <a:moveTo>
                      <a:pt x="46" y="0"/>
                    </a:moveTo>
                    <a:cubicBezTo>
                      <a:pt x="40" y="0"/>
                      <a:pt x="40" y="0"/>
                      <a:pt x="40" y="0"/>
                    </a:cubicBezTo>
                    <a:cubicBezTo>
                      <a:pt x="43" y="6"/>
                      <a:pt x="42" y="15"/>
                      <a:pt x="37" y="20"/>
                    </a:cubicBezTo>
                    <a:cubicBezTo>
                      <a:pt x="41" y="24"/>
                      <a:pt x="41" y="24"/>
                      <a:pt x="41" y="24"/>
                    </a:cubicBezTo>
                    <a:cubicBezTo>
                      <a:pt x="43" y="21"/>
                      <a:pt x="43" y="21"/>
                      <a:pt x="43" y="21"/>
                    </a:cubicBezTo>
                    <a:cubicBezTo>
                      <a:pt x="43" y="21"/>
                      <a:pt x="43" y="21"/>
                      <a:pt x="43" y="21"/>
                    </a:cubicBezTo>
                    <a:cubicBezTo>
                      <a:pt x="45" y="19"/>
                      <a:pt x="46" y="17"/>
                      <a:pt x="46" y="15"/>
                    </a:cubicBezTo>
                    <a:cubicBezTo>
                      <a:pt x="46" y="0"/>
                      <a:pt x="46" y="0"/>
                      <a:pt x="46" y="0"/>
                    </a:cubicBezTo>
                    <a:cubicBezTo>
                      <a:pt x="46" y="0"/>
                      <a:pt x="46" y="0"/>
                      <a:pt x="46" y="0"/>
                    </a:cubicBezTo>
                    <a:cubicBezTo>
                      <a:pt x="46" y="0"/>
                      <a:pt x="46" y="0"/>
                      <a:pt x="46" y="0"/>
                    </a:cubicBezTo>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4" name="Freeform 102"/>
              <p:cNvSpPr>
                <a:spLocks noEditPoints="1"/>
              </p:cNvSpPr>
              <p:nvPr/>
            </p:nvSpPr>
            <p:spPr bwMode="auto">
              <a:xfrm>
                <a:off x="2447925" y="2957513"/>
                <a:ext cx="273050" cy="58737"/>
              </a:xfrm>
              <a:custGeom>
                <a:avLst/>
                <a:gdLst>
                  <a:gd name="T0" fmla="*/ 5 w 37"/>
                  <a:gd name="T1" fmla="*/ 0 h 8"/>
                  <a:gd name="T2" fmla="*/ 0 w 37"/>
                  <a:gd name="T3" fmla="*/ 0 h 8"/>
                  <a:gd name="T4" fmla="*/ 2 w 37"/>
                  <a:gd name="T5" fmla="*/ 3 h 8"/>
                  <a:gd name="T6" fmla="*/ 5 w 37"/>
                  <a:gd name="T7" fmla="*/ 0 h 8"/>
                  <a:gd name="T8" fmla="*/ 33 w 37"/>
                  <a:gd name="T9" fmla="*/ 0 h 8"/>
                  <a:gd name="T10" fmla="*/ 24 w 37"/>
                  <a:gd name="T11" fmla="*/ 0 h 8"/>
                  <a:gd name="T12" fmla="*/ 27 w 37"/>
                  <a:gd name="T13" fmla="*/ 3 h 8"/>
                  <a:gd name="T14" fmla="*/ 31 w 37"/>
                  <a:gd name="T15" fmla="*/ 8 h 8"/>
                  <a:gd name="T16" fmla="*/ 37 w 37"/>
                  <a:gd name="T17" fmla="*/ 8 h 8"/>
                  <a:gd name="T18" fmla="*/ 33 w 37"/>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8">
                    <a:moveTo>
                      <a:pt x="5" y="0"/>
                    </a:moveTo>
                    <a:cubicBezTo>
                      <a:pt x="0" y="0"/>
                      <a:pt x="0" y="0"/>
                      <a:pt x="0" y="0"/>
                    </a:cubicBezTo>
                    <a:cubicBezTo>
                      <a:pt x="2" y="3"/>
                      <a:pt x="2" y="3"/>
                      <a:pt x="2" y="3"/>
                    </a:cubicBezTo>
                    <a:cubicBezTo>
                      <a:pt x="3" y="2"/>
                      <a:pt x="4" y="1"/>
                      <a:pt x="5" y="0"/>
                    </a:cubicBezTo>
                    <a:moveTo>
                      <a:pt x="33" y="0"/>
                    </a:moveTo>
                    <a:cubicBezTo>
                      <a:pt x="24" y="0"/>
                      <a:pt x="24" y="0"/>
                      <a:pt x="24" y="0"/>
                    </a:cubicBezTo>
                    <a:cubicBezTo>
                      <a:pt x="25" y="1"/>
                      <a:pt x="26" y="2"/>
                      <a:pt x="27" y="3"/>
                    </a:cubicBezTo>
                    <a:cubicBezTo>
                      <a:pt x="29" y="4"/>
                      <a:pt x="30" y="6"/>
                      <a:pt x="31" y="8"/>
                    </a:cubicBezTo>
                    <a:cubicBezTo>
                      <a:pt x="37" y="8"/>
                      <a:pt x="37" y="8"/>
                      <a:pt x="37" y="8"/>
                    </a:cubicBezTo>
                    <a:cubicBezTo>
                      <a:pt x="36" y="5"/>
                      <a:pt x="35" y="3"/>
                      <a:pt x="33" y="0"/>
                    </a:cubicBezTo>
                  </a:path>
                </a:pathLst>
              </a:custGeom>
              <a:solidFill>
                <a:srgbClr val="0109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5" name="Freeform 103"/>
              <p:cNvSpPr/>
              <p:nvPr/>
            </p:nvSpPr>
            <p:spPr bwMode="auto">
              <a:xfrm>
                <a:off x="2484438" y="3186113"/>
                <a:ext cx="50800" cy="14287"/>
              </a:xfrm>
              <a:custGeom>
                <a:avLst/>
                <a:gdLst>
                  <a:gd name="T0" fmla="*/ 0 w 7"/>
                  <a:gd name="T1" fmla="*/ 0 h 2"/>
                  <a:gd name="T2" fmla="*/ 0 w 7"/>
                  <a:gd name="T3" fmla="*/ 0 h 2"/>
                  <a:gd name="T4" fmla="*/ 7 w 7"/>
                  <a:gd name="T5" fmla="*/ 2 h 2"/>
                  <a:gd name="T6" fmla="*/ 7 w 7"/>
                  <a:gd name="T7" fmla="*/ 2 h 2"/>
                  <a:gd name="T8" fmla="*/ 0 w 7"/>
                  <a:gd name="T9" fmla="*/ 0 h 2"/>
                </a:gdLst>
                <a:ahLst/>
                <a:cxnLst>
                  <a:cxn ang="0">
                    <a:pos x="T0" y="T1"/>
                  </a:cxn>
                  <a:cxn ang="0">
                    <a:pos x="T2" y="T3"/>
                  </a:cxn>
                  <a:cxn ang="0">
                    <a:pos x="T4" y="T5"/>
                  </a:cxn>
                  <a:cxn ang="0">
                    <a:pos x="T6" y="T7"/>
                  </a:cxn>
                  <a:cxn ang="0">
                    <a:pos x="T8" y="T9"/>
                  </a:cxn>
                </a:cxnLst>
                <a:rect l="0" t="0" r="r" b="b"/>
                <a:pathLst>
                  <a:path w="7" h="2">
                    <a:moveTo>
                      <a:pt x="0" y="0"/>
                    </a:moveTo>
                    <a:cubicBezTo>
                      <a:pt x="0" y="0"/>
                      <a:pt x="0" y="0"/>
                      <a:pt x="0" y="0"/>
                    </a:cubicBezTo>
                    <a:cubicBezTo>
                      <a:pt x="2" y="1"/>
                      <a:pt x="4" y="2"/>
                      <a:pt x="7" y="2"/>
                    </a:cubicBezTo>
                    <a:cubicBezTo>
                      <a:pt x="7" y="2"/>
                      <a:pt x="7" y="2"/>
                      <a:pt x="7" y="2"/>
                    </a:cubicBezTo>
                    <a:cubicBezTo>
                      <a:pt x="4" y="2"/>
                      <a:pt x="2" y="1"/>
                      <a:pt x="0" y="0"/>
                    </a:cubicBezTo>
                  </a:path>
                </a:pathLst>
              </a:custGeom>
              <a:solidFill>
                <a:srgbClr val="9971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6" name="Freeform 104"/>
              <p:cNvSpPr>
                <a:spLocks noEditPoints="1"/>
              </p:cNvSpPr>
              <p:nvPr/>
            </p:nvSpPr>
            <p:spPr bwMode="auto">
              <a:xfrm>
                <a:off x="2587625" y="3238500"/>
                <a:ext cx="14287" cy="6350"/>
              </a:xfrm>
              <a:custGeom>
                <a:avLst/>
                <a:gdLst>
                  <a:gd name="T0" fmla="*/ 1 w 2"/>
                  <a:gd name="T1" fmla="*/ 1 h 1"/>
                  <a:gd name="T2" fmla="*/ 0 w 2"/>
                  <a:gd name="T3" fmla="*/ 1 h 1"/>
                  <a:gd name="T4" fmla="*/ 1 w 2"/>
                  <a:gd name="T5" fmla="*/ 1 h 1"/>
                  <a:gd name="T6" fmla="*/ 2 w 2"/>
                  <a:gd name="T7" fmla="*/ 0 h 1"/>
                  <a:gd name="T8" fmla="*/ 2 w 2"/>
                  <a:gd name="T9" fmla="*/ 1 h 1"/>
                  <a:gd name="T10" fmla="*/ 2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0" y="1"/>
                      <a:pt x="0" y="1"/>
                      <a:pt x="0" y="1"/>
                    </a:cubicBezTo>
                    <a:cubicBezTo>
                      <a:pt x="0" y="1"/>
                      <a:pt x="0" y="1"/>
                      <a:pt x="1" y="1"/>
                    </a:cubicBezTo>
                    <a:moveTo>
                      <a:pt x="2" y="0"/>
                    </a:moveTo>
                    <a:cubicBezTo>
                      <a:pt x="2" y="1"/>
                      <a:pt x="2" y="1"/>
                      <a:pt x="2" y="1"/>
                    </a:cubicBezTo>
                    <a:cubicBezTo>
                      <a:pt x="2" y="1"/>
                      <a:pt x="2" y="1"/>
                      <a:pt x="2" y="1"/>
                    </a:cubicBezTo>
                    <a:cubicBezTo>
                      <a:pt x="2" y="1"/>
                      <a:pt x="2" y="1"/>
                      <a:pt x="2" y="0"/>
                    </a:cubicBezTo>
                  </a:path>
                </a:pathLst>
              </a:custGeom>
              <a:solidFill>
                <a:srgbClr val="8A2A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7" name="Freeform 105"/>
              <p:cNvSpPr/>
              <p:nvPr/>
            </p:nvSpPr>
            <p:spPr bwMode="auto">
              <a:xfrm>
                <a:off x="2439988" y="3016250"/>
                <a:ext cx="36512" cy="133350"/>
              </a:xfrm>
              <a:custGeom>
                <a:avLst/>
                <a:gdLst>
                  <a:gd name="T0" fmla="*/ 3 w 5"/>
                  <a:gd name="T1" fmla="*/ 0 h 18"/>
                  <a:gd name="T2" fmla="*/ 2 w 5"/>
                  <a:gd name="T3" fmla="*/ 0 h 18"/>
                  <a:gd name="T4" fmla="*/ 2 w 5"/>
                  <a:gd name="T5" fmla="*/ 16 h 18"/>
                  <a:gd name="T6" fmla="*/ 4 w 5"/>
                  <a:gd name="T7" fmla="*/ 18 h 18"/>
                  <a:gd name="T8" fmla="*/ 5 w 5"/>
                  <a:gd name="T9" fmla="*/ 17 h 18"/>
                  <a:gd name="T10" fmla="*/ 5 w 5"/>
                  <a:gd name="T11" fmla="*/ 17 h 18"/>
                  <a:gd name="T12" fmla="*/ 5 w 5"/>
                  <a:gd name="T13" fmla="*/ 17 h 18"/>
                  <a:gd name="T14" fmla="*/ 3 w 5"/>
                  <a:gd name="T15" fmla="*/ 16 h 18"/>
                  <a:gd name="T16" fmla="*/ 3 w 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8">
                    <a:moveTo>
                      <a:pt x="3" y="0"/>
                    </a:moveTo>
                    <a:cubicBezTo>
                      <a:pt x="2" y="0"/>
                      <a:pt x="2" y="0"/>
                      <a:pt x="2" y="0"/>
                    </a:cubicBezTo>
                    <a:cubicBezTo>
                      <a:pt x="0" y="5"/>
                      <a:pt x="0" y="11"/>
                      <a:pt x="2" y="16"/>
                    </a:cubicBezTo>
                    <a:cubicBezTo>
                      <a:pt x="3" y="17"/>
                      <a:pt x="3" y="18"/>
                      <a:pt x="4" y="18"/>
                    </a:cubicBezTo>
                    <a:cubicBezTo>
                      <a:pt x="4" y="18"/>
                      <a:pt x="5" y="18"/>
                      <a:pt x="5" y="17"/>
                    </a:cubicBezTo>
                    <a:cubicBezTo>
                      <a:pt x="5" y="17"/>
                      <a:pt x="5" y="17"/>
                      <a:pt x="5" y="17"/>
                    </a:cubicBezTo>
                    <a:cubicBezTo>
                      <a:pt x="5" y="17"/>
                      <a:pt x="5" y="17"/>
                      <a:pt x="5" y="17"/>
                    </a:cubicBezTo>
                    <a:cubicBezTo>
                      <a:pt x="4" y="17"/>
                      <a:pt x="4" y="16"/>
                      <a:pt x="3" y="16"/>
                    </a:cubicBezTo>
                    <a:cubicBezTo>
                      <a:pt x="1" y="10"/>
                      <a:pt x="1" y="5"/>
                      <a:pt x="3" y="0"/>
                    </a:cubicBezTo>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8" name="Freeform 106"/>
              <p:cNvSpPr/>
              <p:nvPr/>
            </p:nvSpPr>
            <p:spPr bwMode="auto">
              <a:xfrm>
                <a:off x="2454275" y="2979738"/>
                <a:ext cx="30162" cy="36512"/>
              </a:xfrm>
              <a:custGeom>
                <a:avLst/>
                <a:gdLst>
                  <a:gd name="T0" fmla="*/ 4 w 4"/>
                  <a:gd name="T1" fmla="*/ 0 h 5"/>
                  <a:gd name="T2" fmla="*/ 3 w 4"/>
                  <a:gd name="T3" fmla="*/ 1 h 5"/>
                  <a:gd name="T4" fmla="*/ 0 w 4"/>
                  <a:gd name="T5" fmla="*/ 5 h 5"/>
                  <a:gd name="T6" fmla="*/ 1 w 4"/>
                  <a:gd name="T7" fmla="*/ 5 h 5"/>
                  <a:gd name="T8" fmla="*/ 4 w 4"/>
                  <a:gd name="T9" fmla="*/ 0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cubicBezTo>
                      <a:pt x="4" y="0"/>
                      <a:pt x="4" y="0"/>
                      <a:pt x="3" y="1"/>
                    </a:cubicBezTo>
                    <a:cubicBezTo>
                      <a:pt x="2" y="2"/>
                      <a:pt x="1" y="3"/>
                      <a:pt x="0" y="5"/>
                    </a:cubicBezTo>
                    <a:cubicBezTo>
                      <a:pt x="1" y="5"/>
                      <a:pt x="1" y="5"/>
                      <a:pt x="1" y="5"/>
                    </a:cubicBezTo>
                    <a:cubicBezTo>
                      <a:pt x="2" y="3"/>
                      <a:pt x="3" y="1"/>
                      <a:pt x="4" y="0"/>
                    </a:cubicBezTo>
                    <a:cubicBezTo>
                      <a:pt x="4" y="0"/>
                      <a:pt x="4" y="0"/>
                      <a:pt x="4" y="0"/>
                    </a:cubicBezTo>
                  </a:path>
                </a:pathLst>
              </a:custGeom>
              <a:solidFill>
                <a:srgbClr val="0109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9" name="Freeform 107"/>
              <p:cNvSpPr/>
              <p:nvPr/>
            </p:nvSpPr>
            <p:spPr bwMode="auto">
              <a:xfrm>
                <a:off x="2660650" y="3163888"/>
                <a:ext cx="60325" cy="58737"/>
              </a:xfrm>
              <a:custGeom>
                <a:avLst/>
                <a:gdLst>
                  <a:gd name="T0" fmla="*/ 38 w 38"/>
                  <a:gd name="T1" fmla="*/ 9 h 37"/>
                  <a:gd name="T2" fmla="*/ 10 w 38"/>
                  <a:gd name="T3" fmla="*/ 37 h 37"/>
                  <a:gd name="T4" fmla="*/ 0 w 38"/>
                  <a:gd name="T5" fmla="*/ 28 h 37"/>
                  <a:gd name="T6" fmla="*/ 28 w 38"/>
                  <a:gd name="T7" fmla="*/ 0 h 37"/>
                  <a:gd name="T8" fmla="*/ 38 w 38"/>
                  <a:gd name="T9" fmla="*/ 9 h 37"/>
                </a:gdLst>
                <a:ahLst/>
                <a:cxnLst>
                  <a:cxn ang="0">
                    <a:pos x="T0" y="T1"/>
                  </a:cxn>
                  <a:cxn ang="0">
                    <a:pos x="T2" y="T3"/>
                  </a:cxn>
                  <a:cxn ang="0">
                    <a:pos x="T4" y="T5"/>
                  </a:cxn>
                  <a:cxn ang="0">
                    <a:pos x="T6" y="T7"/>
                  </a:cxn>
                  <a:cxn ang="0">
                    <a:pos x="T8" y="T9"/>
                  </a:cxn>
                </a:cxnLst>
                <a:rect l="0" t="0" r="r" b="b"/>
                <a:pathLst>
                  <a:path w="38" h="37">
                    <a:moveTo>
                      <a:pt x="38" y="9"/>
                    </a:moveTo>
                    <a:lnTo>
                      <a:pt x="10" y="37"/>
                    </a:lnTo>
                    <a:lnTo>
                      <a:pt x="0" y="28"/>
                    </a:lnTo>
                    <a:lnTo>
                      <a:pt x="28" y="0"/>
                    </a:lnTo>
                    <a:lnTo>
                      <a:pt x="38" y="9"/>
                    </a:lnTo>
                    <a:close/>
                  </a:path>
                </a:pathLst>
              </a:custGeom>
              <a:solidFill>
                <a:srgbClr val="091D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0" name="Freeform 108"/>
              <p:cNvSpPr/>
              <p:nvPr/>
            </p:nvSpPr>
            <p:spPr bwMode="auto">
              <a:xfrm>
                <a:off x="2660650" y="3163888"/>
                <a:ext cx="60325" cy="58737"/>
              </a:xfrm>
              <a:custGeom>
                <a:avLst/>
                <a:gdLst>
                  <a:gd name="T0" fmla="*/ 38 w 38"/>
                  <a:gd name="T1" fmla="*/ 9 h 37"/>
                  <a:gd name="T2" fmla="*/ 10 w 38"/>
                  <a:gd name="T3" fmla="*/ 37 h 37"/>
                  <a:gd name="T4" fmla="*/ 0 w 38"/>
                  <a:gd name="T5" fmla="*/ 28 h 37"/>
                  <a:gd name="T6" fmla="*/ 28 w 38"/>
                  <a:gd name="T7" fmla="*/ 0 h 37"/>
                  <a:gd name="T8" fmla="*/ 38 w 38"/>
                  <a:gd name="T9" fmla="*/ 9 h 37"/>
                </a:gdLst>
                <a:ahLst/>
                <a:cxnLst>
                  <a:cxn ang="0">
                    <a:pos x="T0" y="T1"/>
                  </a:cxn>
                  <a:cxn ang="0">
                    <a:pos x="T2" y="T3"/>
                  </a:cxn>
                  <a:cxn ang="0">
                    <a:pos x="T4" y="T5"/>
                  </a:cxn>
                  <a:cxn ang="0">
                    <a:pos x="T6" y="T7"/>
                  </a:cxn>
                  <a:cxn ang="0">
                    <a:pos x="T8" y="T9"/>
                  </a:cxn>
                </a:cxnLst>
                <a:rect l="0" t="0" r="r" b="b"/>
                <a:pathLst>
                  <a:path w="38" h="37">
                    <a:moveTo>
                      <a:pt x="38" y="9"/>
                    </a:moveTo>
                    <a:lnTo>
                      <a:pt x="10" y="37"/>
                    </a:lnTo>
                    <a:lnTo>
                      <a:pt x="0" y="28"/>
                    </a:lnTo>
                    <a:lnTo>
                      <a:pt x="28" y="0"/>
                    </a:lnTo>
                    <a:lnTo>
                      <a:pt x="38"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1" name="Freeform 109"/>
              <p:cNvSpPr/>
              <p:nvPr/>
            </p:nvSpPr>
            <p:spPr bwMode="auto">
              <a:xfrm>
                <a:off x="2668588" y="3171825"/>
                <a:ext cx="214312" cy="222250"/>
              </a:xfrm>
              <a:custGeom>
                <a:avLst/>
                <a:gdLst>
                  <a:gd name="T0" fmla="*/ 29 w 29"/>
                  <a:gd name="T1" fmla="*/ 20 h 30"/>
                  <a:gd name="T2" fmla="*/ 28 w 29"/>
                  <a:gd name="T3" fmla="*/ 23 h 30"/>
                  <a:gd name="T4" fmla="*/ 23 w 29"/>
                  <a:gd name="T5" fmla="*/ 29 h 30"/>
                  <a:gd name="T6" fmla="*/ 20 w 29"/>
                  <a:gd name="T7" fmla="*/ 29 h 30"/>
                  <a:gd name="T8" fmla="*/ 1 w 29"/>
                  <a:gd name="T9" fmla="*/ 10 h 30"/>
                  <a:gd name="T10" fmla="*/ 1 w 29"/>
                  <a:gd name="T11" fmla="*/ 7 h 30"/>
                  <a:gd name="T12" fmla="*/ 7 w 29"/>
                  <a:gd name="T13" fmla="*/ 1 h 30"/>
                  <a:gd name="T14" fmla="*/ 10 w 29"/>
                  <a:gd name="T15" fmla="*/ 1 h 30"/>
                  <a:gd name="T16" fmla="*/ 29 w 29"/>
                  <a:gd name="T1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29" y="20"/>
                    </a:moveTo>
                    <a:cubicBezTo>
                      <a:pt x="29" y="21"/>
                      <a:pt x="29" y="22"/>
                      <a:pt x="28" y="23"/>
                    </a:cubicBezTo>
                    <a:cubicBezTo>
                      <a:pt x="23" y="29"/>
                      <a:pt x="23" y="29"/>
                      <a:pt x="23" y="29"/>
                    </a:cubicBezTo>
                    <a:cubicBezTo>
                      <a:pt x="22" y="30"/>
                      <a:pt x="20" y="30"/>
                      <a:pt x="20" y="29"/>
                    </a:cubicBezTo>
                    <a:cubicBezTo>
                      <a:pt x="1" y="10"/>
                      <a:pt x="1" y="10"/>
                      <a:pt x="1" y="10"/>
                    </a:cubicBezTo>
                    <a:cubicBezTo>
                      <a:pt x="0" y="9"/>
                      <a:pt x="0" y="8"/>
                      <a:pt x="1" y="7"/>
                    </a:cubicBezTo>
                    <a:cubicBezTo>
                      <a:pt x="7" y="1"/>
                      <a:pt x="7" y="1"/>
                      <a:pt x="7" y="1"/>
                    </a:cubicBezTo>
                    <a:cubicBezTo>
                      <a:pt x="8" y="0"/>
                      <a:pt x="9" y="0"/>
                      <a:pt x="10" y="1"/>
                    </a:cubicBezTo>
                    <a:cubicBezTo>
                      <a:pt x="29" y="20"/>
                      <a:pt x="29" y="20"/>
                      <a:pt x="29" y="20"/>
                    </a:cubicBezTo>
                  </a:path>
                </a:pathLst>
              </a:custGeom>
              <a:solidFill>
                <a:srgbClr val="113A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2" name="Freeform 110"/>
              <p:cNvSpPr/>
              <p:nvPr/>
            </p:nvSpPr>
            <p:spPr bwMode="auto">
              <a:xfrm>
                <a:off x="2713038" y="3178175"/>
                <a:ext cx="161925" cy="163512"/>
              </a:xfrm>
              <a:custGeom>
                <a:avLst/>
                <a:gdLst>
                  <a:gd name="T0" fmla="*/ 21 w 22"/>
                  <a:gd name="T1" fmla="*/ 19 h 22"/>
                  <a:gd name="T2" fmla="*/ 22 w 22"/>
                  <a:gd name="T3" fmla="*/ 20 h 22"/>
                  <a:gd name="T4" fmla="*/ 20 w 22"/>
                  <a:gd name="T5" fmla="*/ 22 h 22"/>
                  <a:gd name="T6" fmla="*/ 18 w 22"/>
                  <a:gd name="T7" fmla="*/ 21 h 22"/>
                  <a:gd name="T8" fmla="*/ 1 w 22"/>
                  <a:gd name="T9" fmla="*/ 4 h 22"/>
                  <a:gd name="T10" fmla="*/ 0 w 22"/>
                  <a:gd name="T11" fmla="*/ 2 h 22"/>
                  <a:gd name="T12" fmla="*/ 2 w 22"/>
                  <a:gd name="T13" fmla="*/ 1 h 22"/>
                  <a:gd name="T14" fmla="*/ 4 w 22"/>
                  <a:gd name="T15" fmla="*/ 1 h 22"/>
                  <a:gd name="T16" fmla="*/ 21 w 22"/>
                  <a:gd name="T1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1" y="19"/>
                    </a:moveTo>
                    <a:cubicBezTo>
                      <a:pt x="22" y="19"/>
                      <a:pt x="22" y="20"/>
                      <a:pt x="22" y="20"/>
                    </a:cubicBezTo>
                    <a:cubicBezTo>
                      <a:pt x="20" y="22"/>
                      <a:pt x="20" y="22"/>
                      <a:pt x="20" y="22"/>
                    </a:cubicBezTo>
                    <a:cubicBezTo>
                      <a:pt x="20" y="22"/>
                      <a:pt x="19" y="22"/>
                      <a:pt x="18" y="21"/>
                    </a:cubicBezTo>
                    <a:cubicBezTo>
                      <a:pt x="1" y="4"/>
                      <a:pt x="1" y="4"/>
                      <a:pt x="1" y="4"/>
                    </a:cubicBezTo>
                    <a:cubicBezTo>
                      <a:pt x="0" y="3"/>
                      <a:pt x="0" y="3"/>
                      <a:pt x="0" y="2"/>
                    </a:cubicBezTo>
                    <a:cubicBezTo>
                      <a:pt x="2" y="1"/>
                      <a:pt x="2" y="1"/>
                      <a:pt x="2" y="1"/>
                    </a:cubicBezTo>
                    <a:cubicBezTo>
                      <a:pt x="2" y="0"/>
                      <a:pt x="3" y="1"/>
                      <a:pt x="4" y="1"/>
                    </a:cubicBezTo>
                    <a:cubicBezTo>
                      <a:pt x="21" y="19"/>
                      <a:pt x="21" y="19"/>
                      <a:pt x="21" y="19"/>
                    </a:cubicBezTo>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533" name="Freeform 111"/>
              <p:cNvSpPr/>
              <p:nvPr/>
            </p:nvSpPr>
            <p:spPr bwMode="auto">
              <a:xfrm>
                <a:off x="2439988" y="2971800"/>
                <a:ext cx="74612" cy="169862"/>
              </a:xfrm>
              <a:custGeom>
                <a:avLst/>
                <a:gdLst>
                  <a:gd name="T0" fmla="*/ 6 w 10"/>
                  <a:gd name="T1" fmla="*/ 20 h 23"/>
                  <a:gd name="T2" fmla="*/ 6 w 10"/>
                  <a:gd name="T3" fmla="*/ 23 h 23"/>
                  <a:gd name="T4" fmla="*/ 3 w 10"/>
                  <a:gd name="T5" fmla="*/ 22 h 23"/>
                  <a:gd name="T6" fmla="*/ 6 w 10"/>
                  <a:gd name="T7" fmla="*/ 1 h 23"/>
                  <a:gd name="T8" fmla="*/ 9 w 10"/>
                  <a:gd name="T9" fmla="*/ 1 h 23"/>
                  <a:gd name="T10" fmla="*/ 9 w 10"/>
                  <a:gd name="T11" fmla="*/ 3 h 23"/>
                  <a:gd name="T12" fmla="*/ 6 w 10"/>
                  <a:gd name="T13" fmla="*/ 20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6" y="20"/>
                    </a:moveTo>
                    <a:cubicBezTo>
                      <a:pt x="7" y="21"/>
                      <a:pt x="7" y="22"/>
                      <a:pt x="6" y="23"/>
                    </a:cubicBezTo>
                    <a:cubicBezTo>
                      <a:pt x="5" y="23"/>
                      <a:pt x="4" y="23"/>
                      <a:pt x="3" y="22"/>
                    </a:cubicBezTo>
                    <a:cubicBezTo>
                      <a:pt x="0" y="15"/>
                      <a:pt x="1" y="7"/>
                      <a:pt x="6" y="1"/>
                    </a:cubicBezTo>
                    <a:cubicBezTo>
                      <a:pt x="7" y="0"/>
                      <a:pt x="9" y="0"/>
                      <a:pt x="9" y="1"/>
                    </a:cubicBezTo>
                    <a:cubicBezTo>
                      <a:pt x="10" y="1"/>
                      <a:pt x="10" y="3"/>
                      <a:pt x="9" y="3"/>
                    </a:cubicBezTo>
                    <a:cubicBezTo>
                      <a:pt x="5" y="8"/>
                      <a:pt x="4" y="14"/>
                      <a:pt x="6" y="20"/>
                    </a:cubicBezTo>
                  </a:path>
                </a:pathLst>
              </a:custGeom>
              <a:solidFill>
                <a:srgbClr val="FFFC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4" name="Freeform 112"/>
              <p:cNvSpPr>
                <a:spLocks noEditPoints="1"/>
              </p:cNvSpPr>
              <p:nvPr/>
            </p:nvSpPr>
            <p:spPr bwMode="auto">
              <a:xfrm>
                <a:off x="2417763" y="2941638"/>
                <a:ext cx="406400" cy="452437"/>
              </a:xfrm>
              <a:custGeom>
                <a:avLst/>
                <a:gdLst>
                  <a:gd name="T0" fmla="*/ 55 w 55"/>
                  <a:gd name="T1" fmla="*/ 60 h 61"/>
                  <a:gd name="T2" fmla="*/ 55 w 55"/>
                  <a:gd name="T3" fmla="*/ 60 h 61"/>
                  <a:gd name="T4" fmla="*/ 54 w 55"/>
                  <a:gd name="T5" fmla="*/ 61 h 61"/>
                  <a:gd name="T6" fmla="*/ 54 w 55"/>
                  <a:gd name="T7" fmla="*/ 61 h 61"/>
                  <a:gd name="T8" fmla="*/ 55 w 55"/>
                  <a:gd name="T9" fmla="*/ 60 h 61"/>
                  <a:gd name="T10" fmla="*/ 2 w 55"/>
                  <a:gd name="T11" fmla="*/ 0 h 61"/>
                  <a:gd name="T12" fmla="*/ 2 w 55"/>
                  <a:gd name="T13" fmla="*/ 1 h 61"/>
                  <a:gd name="T14" fmla="*/ 0 w 55"/>
                  <a:gd name="T15" fmla="*/ 2 h 61"/>
                  <a:gd name="T16" fmla="*/ 0 w 55"/>
                  <a:gd name="T17" fmla="*/ 2 h 61"/>
                  <a:gd name="T18" fmla="*/ 2 w 55"/>
                  <a:gd name="T19" fmla="*/ 1 h 61"/>
                  <a:gd name="T20" fmla="*/ 2 w 55"/>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61">
                    <a:moveTo>
                      <a:pt x="55" y="60"/>
                    </a:moveTo>
                    <a:cubicBezTo>
                      <a:pt x="55" y="60"/>
                      <a:pt x="55" y="60"/>
                      <a:pt x="55" y="60"/>
                    </a:cubicBezTo>
                    <a:cubicBezTo>
                      <a:pt x="55" y="61"/>
                      <a:pt x="54" y="61"/>
                      <a:pt x="54" y="61"/>
                    </a:cubicBezTo>
                    <a:cubicBezTo>
                      <a:pt x="54" y="61"/>
                      <a:pt x="54" y="61"/>
                      <a:pt x="54" y="61"/>
                    </a:cubicBezTo>
                    <a:cubicBezTo>
                      <a:pt x="54" y="61"/>
                      <a:pt x="55" y="61"/>
                      <a:pt x="55" y="60"/>
                    </a:cubicBezTo>
                    <a:moveTo>
                      <a:pt x="2" y="0"/>
                    </a:moveTo>
                    <a:cubicBezTo>
                      <a:pt x="2" y="1"/>
                      <a:pt x="2" y="1"/>
                      <a:pt x="2" y="1"/>
                    </a:cubicBezTo>
                    <a:cubicBezTo>
                      <a:pt x="1" y="1"/>
                      <a:pt x="1" y="2"/>
                      <a:pt x="0" y="2"/>
                    </a:cubicBezTo>
                    <a:cubicBezTo>
                      <a:pt x="0" y="2"/>
                      <a:pt x="0" y="2"/>
                      <a:pt x="0" y="2"/>
                    </a:cubicBezTo>
                    <a:cubicBezTo>
                      <a:pt x="1" y="2"/>
                      <a:pt x="1" y="1"/>
                      <a:pt x="2" y="1"/>
                    </a:cubicBezTo>
                    <a:cubicBezTo>
                      <a:pt x="2" y="0"/>
                      <a:pt x="2" y="0"/>
                      <a:pt x="2" y="0"/>
                    </a:cubicBezTo>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5" name="Freeform 113"/>
              <p:cNvSpPr>
                <a:spLocks noEditPoints="1"/>
              </p:cNvSpPr>
              <p:nvPr/>
            </p:nvSpPr>
            <p:spPr bwMode="auto">
              <a:xfrm>
                <a:off x="2381250" y="3016250"/>
                <a:ext cx="287337" cy="236537"/>
              </a:xfrm>
              <a:custGeom>
                <a:avLst/>
                <a:gdLst>
                  <a:gd name="T0" fmla="*/ 38 w 39"/>
                  <a:gd name="T1" fmla="*/ 31 h 32"/>
                  <a:gd name="T2" fmla="*/ 38 w 39"/>
                  <a:gd name="T3" fmla="*/ 32 h 32"/>
                  <a:gd name="T4" fmla="*/ 38 w 39"/>
                  <a:gd name="T5" fmla="*/ 31 h 32"/>
                  <a:gd name="T6" fmla="*/ 22 w 39"/>
                  <a:gd name="T7" fmla="*/ 31 h 32"/>
                  <a:gd name="T8" fmla="*/ 24 w 39"/>
                  <a:gd name="T9" fmla="*/ 31 h 32"/>
                  <a:gd name="T10" fmla="*/ 25 w 39"/>
                  <a:gd name="T11" fmla="*/ 31 h 32"/>
                  <a:gd name="T12" fmla="*/ 25 w 39"/>
                  <a:gd name="T13" fmla="*/ 31 h 32"/>
                  <a:gd name="T14" fmla="*/ 24 w 39"/>
                  <a:gd name="T15" fmla="*/ 31 h 32"/>
                  <a:gd name="T16" fmla="*/ 22 w 39"/>
                  <a:gd name="T17" fmla="*/ 31 h 32"/>
                  <a:gd name="T18" fmla="*/ 22 w 39"/>
                  <a:gd name="T19" fmla="*/ 31 h 32"/>
                  <a:gd name="T20" fmla="*/ 21 w 39"/>
                  <a:gd name="T21" fmla="*/ 31 h 32"/>
                  <a:gd name="T22" fmla="*/ 21 w 39"/>
                  <a:gd name="T23" fmla="*/ 31 h 32"/>
                  <a:gd name="T24" fmla="*/ 21 w 39"/>
                  <a:gd name="T25" fmla="*/ 31 h 32"/>
                  <a:gd name="T26" fmla="*/ 21 w 39"/>
                  <a:gd name="T27" fmla="*/ 31 h 32"/>
                  <a:gd name="T28" fmla="*/ 38 w 39"/>
                  <a:gd name="T29" fmla="*/ 31 h 32"/>
                  <a:gd name="T30" fmla="*/ 38 w 39"/>
                  <a:gd name="T31" fmla="*/ 31 h 32"/>
                  <a:gd name="T32" fmla="*/ 38 w 39"/>
                  <a:gd name="T33" fmla="*/ 31 h 32"/>
                  <a:gd name="T34" fmla="*/ 38 w 39"/>
                  <a:gd name="T35" fmla="*/ 31 h 32"/>
                  <a:gd name="T36" fmla="*/ 39 w 39"/>
                  <a:gd name="T37" fmla="*/ 29 h 32"/>
                  <a:gd name="T38" fmla="*/ 39 w 39"/>
                  <a:gd name="T39" fmla="*/ 29 h 32"/>
                  <a:gd name="T40" fmla="*/ 39 w 39"/>
                  <a:gd name="T41" fmla="*/ 29 h 32"/>
                  <a:gd name="T42" fmla="*/ 39 w 39"/>
                  <a:gd name="T43" fmla="*/ 29 h 32"/>
                  <a:gd name="T44" fmla="*/ 35 w 39"/>
                  <a:gd name="T45" fmla="*/ 28 h 32"/>
                  <a:gd name="T46" fmla="*/ 34 w 39"/>
                  <a:gd name="T47" fmla="*/ 29 h 32"/>
                  <a:gd name="T48" fmla="*/ 33 w 39"/>
                  <a:gd name="T49" fmla="*/ 29 h 32"/>
                  <a:gd name="T50" fmla="*/ 32 w 39"/>
                  <a:gd name="T51" fmla="*/ 30 h 32"/>
                  <a:gd name="T52" fmla="*/ 31 w 39"/>
                  <a:gd name="T53" fmla="*/ 30 h 32"/>
                  <a:gd name="T54" fmla="*/ 31 w 39"/>
                  <a:gd name="T55" fmla="*/ 30 h 32"/>
                  <a:gd name="T56" fmla="*/ 31 w 39"/>
                  <a:gd name="T57" fmla="*/ 30 h 32"/>
                  <a:gd name="T58" fmla="*/ 35 w 39"/>
                  <a:gd name="T59" fmla="*/ 28 h 32"/>
                  <a:gd name="T60" fmla="*/ 36 w 39"/>
                  <a:gd name="T61" fmla="*/ 28 h 32"/>
                  <a:gd name="T62" fmla="*/ 36 w 39"/>
                  <a:gd name="T63" fmla="*/ 28 h 32"/>
                  <a:gd name="T64" fmla="*/ 35 w 39"/>
                  <a:gd name="T65" fmla="*/ 28 h 32"/>
                  <a:gd name="T66" fmla="*/ 36 w 39"/>
                  <a:gd name="T67" fmla="*/ 28 h 32"/>
                  <a:gd name="T68" fmla="*/ 10 w 39"/>
                  <a:gd name="T69" fmla="*/ 27 h 32"/>
                  <a:gd name="T70" fmla="*/ 10 w 39"/>
                  <a:gd name="T71" fmla="*/ 27 h 32"/>
                  <a:gd name="T72" fmla="*/ 14 w 39"/>
                  <a:gd name="T73" fmla="*/ 30 h 32"/>
                  <a:gd name="T74" fmla="*/ 14 w 39"/>
                  <a:gd name="T75" fmla="*/ 30 h 32"/>
                  <a:gd name="T76" fmla="*/ 14 w 39"/>
                  <a:gd name="T77" fmla="*/ 29 h 32"/>
                  <a:gd name="T78" fmla="*/ 13 w 39"/>
                  <a:gd name="T79" fmla="*/ 29 h 32"/>
                  <a:gd name="T80" fmla="*/ 12 w 39"/>
                  <a:gd name="T81" fmla="*/ 28 h 32"/>
                  <a:gd name="T82" fmla="*/ 11 w 39"/>
                  <a:gd name="T83" fmla="*/ 28 h 32"/>
                  <a:gd name="T84" fmla="*/ 10 w 39"/>
                  <a:gd name="T85" fmla="*/ 27 h 32"/>
                  <a:gd name="T86" fmla="*/ 25 w 39"/>
                  <a:gd name="T87" fmla="*/ 26 h 32"/>
                  <a:gd name="T88" fmla="*/ 24 w 39"/>
                  <a:gd name="T89" fmla="*/ 26 h 32"/>
                  <a:gd name="T90" fmla="*/ 24 w 39"/>
                  <a:gd name="T91" fmla="*/ 26 h 32"/>
                  <a:gd name="T92" fmla="*/ 25 w 39"/>
                  <a:gd name="T93" fmla="*/ 26 h 32"/>
                  <a:gd name="T94" fmla="*/ 25 w 39"/>
                  <a:gd name="T95" fmla="*/ 26 h 32"/>
                  <a:gd name="T96" fmla="*/ 7 w 39"/>
                  <a:gd name="T97" fmla="*/ 24 h 32"/>
                  <a:gd name="T98" fmla="*/ 8 w 39"/>
                  <a:gd name="T99" fmla="*/ 26 h 32"/>
                  <a:gd name="T100" fmla="*/ 8 w 39"/>
                  <a:gd name="T101" fmla="*/ 26 h 32"/>
                  <a:gd name="T102" fmla="*/ 7 w 39"/>
                  <a:gd name="T103" fmla="*/ 24 h 32"/>
                  <a:gd name="T104" fmla="*/ 37 w 39"/>
                  <a:gd name="T105" fmla="*/ 20 h 32"/>
                  <a:gd name="T106" fmla="*/ 36 w 39"/>
                  <a:gd name="T107" fmla="*/ 20 h 32"/>
                  <a:gd name="T108" fmla="*/ 31 w 39"/>
                  <a:gd name="T109" fmla="*/ 24 h 32"/>
                  <a:gd name="T110" fmla="*/ 31 w 39"/>
                  <a:gd name="T111" fmla="*/ 24 h 32"/>
                  <a:gd name="T112" fmla="*/ 36 w 39"/>
                  <a:gd name="T113" fmla="*/ 20 h 32"/>
                  <a:gd name="T114" fmla="*/ 37 w 39"/>
                  <a:gd name="T115" fmla="*/ 20 h 32"/>
                  <a:gd name="T116" fmla="*/ 37 w 39"/>
                  <a:gd name="T117" fmla="*/ 20 h 32"/>
                  <a:gd name="T118" fmla="*/ 1 w 39"/>
                  <a:gd name="T119" fmla="*/ 0 h 32"/>
                  <a:gd name="T120" fmla="*/ 1 w 39"/>
                  <a:gd name="T121" fmla="*/ 0 h 32"/>
                  <a:gd name="T122" fmla="*/ 0 w 39"/>
                  <a:gd name="T123" fmla="*/ 8 h 32"/>
                  <a:gd name="T124" fmla="*/ 1 w 39"/>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 h="32">
                    <a:moveTo>
                      <a:pt x="38" y="31"/>
                    </a:moveTo>
                    <a:cubicBezTo>
                      <a:pt x="38" y="32"/>
                      <a:pt x="38" y="32"/>
                      <a:pt x="38" y="32"/>
                    </a:cubicBezTo>
                    <a:cubicBezTo>
                      <a:pt x="38" y="31"/>
                      <a:pt x="38" y="31"/>
                      <a:pt x="38" y="31"/>
                    </a:cubicBezTo>
                    <a:moveTo>
                      <a:pt x="22" y="31"/>
                    </a:moveTo>
                    <a:cubicBezTo>
                      <a:pt x="22" y="31"/>
                      <a:pt x="23" y="31"/>
                      <a:pt x="24" y="31"/>
                    </a:cubicBezTo>
                    <a:cubicBezTo>
                      <a:pt x="24" y="31"/>
                      <a:pt x="24" y="31"/>
                      <a:pt x="25" y="31"/>
                    </a:cubicBezTo>
                    <a:cubicBezTo>
                      <a:pt x="25" y="31"/>
                      <a:pt x="25" y="31"/>
                      <a:pt x="25" y="31"/>
                    </a:cubicBezTo>
                    <a:cubicBezTo>
                      <a:pt x="24" y="31"/>
                      <a:pt x="24" y="31"/>
                      <a:pt x="24" y="31"/>
                    </a:cubicBezTo>
                    <a:cubicBezTo>
                      <a:pt x="23" y="31"/>
                      <a:pt x="22" y="31"/>
                      <a:pt x="22" y="31"/>
                    </a:cubicBezTo>
                    <a:cubicBezTo>
                      <a:pt x="22" y="31"/>
                      <a:pt x="22" y="31"/>
                      <a:pt x="22" y="31"/>
                    </a:cubicBezTo>
                    <a:moveTo>
                      <a:pt x="21" y="31"/>
                    </a:moveTo>
                    <a:cubicBezTo>
                      <a:pt x="21" y="31"/>
                      <a:pt x="21" y="31"/>
                      <a:pt x="21" y="31"/>
                    </a:cubicBezTo>
                    <a:cubicBezTo>
                      <a:pt x="21" y="31"/>
                      <a:pt x="21" y="31"/>
                      <a:pt x="21" y="31"/>
                    </a:cubicBezTo>
                    <a:cubicBezTo>
                      <a:pt x="21" y="31"/>
                      <a:pt x="21" y="31"/>
                      <a:pt x="21" y="31"/>
                    </a:cubicBezTo>
                    <a:moveTo>
                      <a:pt x="38" y="31"/>
                    </a:moveTo>
                    <a:cubicBezTo>
                      <a:pt x="38" y="31"/>
                      <a:pt x="38" y="31"/>
                      <a:pt x="38" y="31"/>
                    </a:cubicBezTo>
                    <a:cubicBezTo>
                      <a:pt x="38" y="31"/>
                      <a:pt x="38" y="31"/>
                      <a:pt x="38" y="31"/>
                    </a:cubicBezTo>
                    <a:cubicBezTo>
                      <a:pt x="38" y="31"/>
                      <a:pt x="38" y="31"/>
                      <a:pt x="38" y="31"/>
                    </a:cubicBezTo>
                    <a:moveTo>
                      <a:pt x="39" y="29"/>
                    </a:moveTo>
                    <a:cubicBezTo>
                      <a:pt x="39" y="29"/>
                      <a:pt x="39" y="29"/>
                      <a:pt x="39" y="29"/>
                    </a:cubicBezTo>
                    <a:cubicBezTo>
                      <a:pt x="39" y="29"/>
                      <a:pt x="39" y="29"/>
                      <a:pt x="39" y="29"/>
                    </a:cubicBezTo>
                    <a:cubicBezTo>
                      <a:pt x="39" y="29"/>
                      <a:pt x="39" y="29"/>
                      <a:pt x="39" y="29"/>
                    </a:cubicBezTo>
                    <a:moveTo>
                      <a:pt x="35" y="28"/>
                    </a:moveTo>
                    <a:cubicBezTo>
                      <a:pt x="35" y="29"/>
                      <a:pt x="34" y="29"/>
                      <a:pt x="34" y="29"/>
                    </a:cubicBezTo>
                    <a:cubicBezTo>
                      <a:pt x="33" y="29"/>
                      <a:pt x="33" y="29"/>
                      <a:pt x="33" y="29"/>
                    </a:cubicBezTo>
                    <a:cubicBezTo>
                      <a:pt x="33" y="29"/>
                      <a:pt x="32" y="30"/>
                      <a:pt x="32" y="30"/>
                    </a:cubicBezTo>
                    <a:cubicBezTo>
                      <a:pt x="31" y="30"/>
                      <a:pt x="31" y="30"/>
                      <a:pt x="31" y="30"/>
                    </a:cubicBezTo>
                    <a:cubicBezTo>
                      <a:pt x="31" y="30"/>
                      <a:pt x="31" y="30"/>
                      <a:pt x="31" y="30"/>
                    </a:cubicBezTo>
                    <a:cubicBezTo>
                      <a:pt x="31" y="30"/>
                      <a:pt x="31" y="30"/>
                      <a:pt x="31" y="30"/>
                    </a:cubicBezTo>
                    <a:cubicBezTo>
                      <a:pt x="32" y="30"/>
                      <a:pt x="34" y="29"/>
                      <a:pt x="35" y="28"/>
                    </a:cubicBezTo>
                    <a:moveTo>
                      <a:pt x="36" y="28"/>
                    </a:moveTo>
                    <a:cubicBezTo>
                      <a:pt x="36" y="28"/>
                      <a:pt x="36" y="28"/>
                      <a:pt x="36" y="28"/>
                    </a:cubicBezTo>
                    <a:cubicBezTo>
                      <a:pt x="35" y="28"/>
                      <a:pt x="35" y="28"/>
                      <a:pt x="35" y="28"/>
                    </a:cubicBezTo>
                    <a:cubicBezTo>
                      <a:pt x="36" y="28"/>
                      <a:pt x="36" y="28"/>
                      <a:pt x="36" y="28"/>
                    </a:cubicBezTo>
                    <a:moveTo>
                      <a:pt x="10" y="27"/>
                    </a:moveTo>
                    <a:cubicBezTo>
                      <a:pt x="10" y="27"/>
                      <a:pt x="10" y="27"/>
                      <a:pt x="10" y="27"/>
                    </a:cubicBezTo>
                    <a:cubicBezTo>
                      <a:pt x="12" y="28"/>
                      <a:pt x="13" y="29"/>
                      <a:pt x="14" y="30"/>
                    </a:cubicBezTo>
                    <a:cubicBezTo>
                      <a:pt x="14" y="30"/>
                      <a:pt x="14" y="30"/>
                      <a:pt x="14" y="30"/>
                    </a:cubicBezTo>
                    <a:cubicBezTo>
                      <a:pt x="14" y="29"/>
                      <a:pt x="14" y="29"/>
                      <a:pt x="14" y="29"/>
                    </a:cubicBezTo>
                    <a:cubicBezTo>
                      <a:pt x="14" y="29"/>
                      <a:pt x="13" y="29"/>
                      <a:pt x="13" y="29"/>
                    </a:cubicBezTo>
                    <a:cubicBezTo>
                      <a:pt x="12" y="28"/>
                      <a:pt x="12" y="28"/>
                      <a:pt x="12" y="28"/>
                    </a:cubicBezTo>
                    <a:cubicBezTo>
                      <a:pt x="12" y="28"/>
                      <a:pt x="11" y="28"/>
                      <a:pt x="11" y="28"/>
                    </a:cubicBezTo>
                    <a:cubicBezTo>
                      <a:pt x="10" y="27"/>
                      <a:pt x="10" y="27"/>
                      <a:pt x="10" y="27"/>
                    </a:cubicBezTo>
                    <a:moveTo>
                      <a:pt x="25" y="26"/>
                    </a:moveTo>
                    <a:cubicBezTo>
                      <a:pt x="24" y="26"/>
                      <a:pt x="24" y="26"/>
                      <a:pt x="24" y="26"/>
                    </a:cubicBezTo>
                    <a:cubicBezTo>
                      <a:pt x="24" y="26"/>
                      <a:pt x="24" y="26"/>
                      <a:pt x="24" y="26"/>
                    </a:cubicBezTo>
                    <a:cubicBezTo>
                      <a:pt x="24" y="26"/>
                      <a:pt x="24" y="26"/>
                      <a:pt x="25" y="26"/>
                    </a:cubicBezTo>
                    <a:cubicBezTo>
                      <a:pt x="25" y="26"/>
                      <a:pt x="25" y="26"/>
                      <a:pt x="25" y="26"/>
                    </a:cubicBezTo>
                    <a:moveTo>
                      <a:pt x="7" y="24"/>
                    </a:moveTo>
                    <a:cubicBezTo>
                      <a:pt x="7" y="25"/>
                      <a:pt x="8" y="25"/>
                      <a:pt x="8" y="26"/>
                    </a:cubicBezTo>
                    <a:cubicBezTo>
                      <a:pt x="8" y="26"/>
                      <a:pt x="8" y="26"/>
                      <a:pt x="8" y="26"/>
                    </a:cubicBezTo>
                    <a:cubicBezTo>
                      <a:pt x="8" y="25"/>
                      <a:pt x="7" y="25"/>
                      <a:pt x="7" y="24"/>
                    </a:cubicBezTo>
                    <a:moveTo>
                      <a:pt x="37" y="20"/>
                    </a:moveTo>
                    <a:cubicBezTo>
                      <a:pt x="36" y="20"/>
                      <a:pt x="36" y="20"/>
                      <a:pt x="36" y="20"/>
                    </a:cubicBezTo>
                    <a:cubicBezTo>
                      <a:pt x="35" y="22"/>
                      <a:pt x="33" y="23"/>
                      <a:pt x="31" y="24"/>
                    </a:cubicBezTo>
                    <a:cubicBezTo>
                      <a:pt x="31" y="24"/>
                      <a:pt x="31" y="24"/>
                      <a:pt x="31" y="24"/>
                    </a:cubicBezTo>
                    <a:cubicBezTo>
                      <a:pt x="33" y="23"/>
                      <a:pt x="35" y="22"/>
                      <a:pt x="36" y="20"/>
                    </a:cubicBezTo>
                    <a:cubicBezTo>
                      <a:pt x="36" y="20"/>
                      <a:pt x="37" y="20"/>
                      <a:pt x="37" y="20"/>
                    </a:cubicBezTo>
                    <a:cubicBezTo>
                      <a:pt x="37" y="20"/>
                      <a:pt x="37" y="20"/>
                      <a:pt x="37" y="20"/>
                    </a:cubicBezTo>
                    <a:moveTo>
                      <a:pt x="1" y="0"/>
                    </a:moveTo>
                    <a:cubicBezTo>
                      <a:pt x="1" y="0"/>
                      <a:pt x="1" y="0"/>
                      <a:pt x="1" y="0"/>
                    </a:cubicBezTo>
                    <a:cubicBezTo>
                      <a:pt x="0" y="2"/>
                      <a:pt x="0" y="5"/>
                      <a:pt x="0" y="8"/>
                    </a:cubicBezTo>
                    <a:cubicBezTo>
                      <a:pt x="0" y="5"/>
                      <a:pt x="0" y="2"/>
                      <a:pt x="1" y="0"/>
                    </a:cubicBezTo>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6" name="Freeform 114"/>
              <p:cNvSpPr>
                <a:spLocks noEditPoints="1"/>
              </p:cNvSpPr>
              <p:nvPr/>
            </p:nvSpPr>
            <p:spPr bwMode="auto">
              <a:xfrm>
                <a:off x="2387600" y="2957513"/>
                <a:ext cx="74612" cy="58737"/>
              </a:xfrm>
              <a:custGeom>
                <a:avLst/>
                <a:gdLst>
                  <a:gd name="T0" fmla="*/ 10 w 10"/>
                  <a:gd name="T1" fmla="*/ 3 h 8"/>
                  <a:gd name="T2" fmla="*/ 10 w 10"/>
                  <a:gd name="T3" fmla="*/ 3 h 8"/>
                  <a:gd name="T4" fmla="*/ 10 w 10"/>
                  <a:gd name="T5" fmla="*/ 3 h 8"/>
                  <a:gd name="T6" fmla="*/ 10 w 10"/>
                  <a:gd name="T7" fmla="*/ 3 h 8"/>
                  <a:gd name="T8" fmla="*/ 4 w 10"/>
                  <a:gd name="T9" fmla="*/ 0 h 8"/>
                  <a:gd name="T10" fmla="*/ 4 w 10"/>
                  <a:gd name="T11" fmla="*/ 0 h 8"/>
                  <a:gd name="T12" fmla="*/ 0 w 10"/>
                  <a:gd name="T13" fmla="*/ 8 h 8"/>
                  <a:gd name="T14" fmla="*/ 0 w 10"/>
                  <a:gd name="T15" fmla="*/ 8 h 8"/>
                  <a:gd name="T16" fmla="*/ 4 w 10"/>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10" y="3"/>
                    </a:moveTo>
                    <a:cubicBezTo>
                      <a:pt x="10" y="3"/>
                      <a:pt x="10" y="3"/>
                      <a:pt x="10" y="3"/>
                    </a:cubicBezTo>
                    <a:cubicBezTo>
                      <a:pt x="10" y="3"/>
                      <a:pt x="10" y="3"/>
                      <a:pt x="10" y="3"/>
                    </a:cubicBezTo>
                    <a:cubicBezTo>
                      <a:pt x="10" y="3"/>
                      <a:pt x="10" y="3"/>
                      <a:pt x="10" y="3"/>
                    </a:cubicBezTo>
                    <a:moveTo>
                      <a:pt x="4" y="0"/>
                    </a:moveTo>
                    <a:cubicBezTo>
                      <a:pt x="4" y="0"/>
                      <a:pt x="4" y="0"/>
                      <a:pt x="4" y="0"/>
                    </a:cubicBezTo>
                    <a:cubicBezTo>
                      <a:pt x="2" y="3"/>
                      <a:pt x="1" y="5"/>
                      <a:pt x="0" y="8"/>
                    </a:cubicBezTo>
                    <a:cubicBezTo>
                      <a:pt x="0" y="8"/>
                      <a:pt x="0" y="8"/>
                      <a:pt x="0" y="8"/>
                    </a:cubicBezTo>
                    <a:cubicBezTo>
                      <a:pt x="1" y="5"/>
                      <a:pt x="2" y="3"/>
                      <a:pt x="4" y="0"/>
                    </a:cubicBezTo>
                  </a:path>
                </a:pathLst>
              </a:custGeom>
              <a:solidFill>
                <a:srgbClr val="0E3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7" name="Freeform 115"/>
              <p:cNvSpPr/>
              <p:nvPr/>
            </p:nvSpPr>
            <p:spPr bwMode="auto">
              <a:xfrm>
                <a:off x="2439988" y="3208338"/>
                <a:ext cx="14287" cy="7937"/>
              </a:xfrm>
              <a:custGeom>
                <a:avLst/>
                <a:gdLst>
                  <a:gd name="T0" fmla="*/ 0 w 2"/>
                  <a:gd name="T1" fmla="*/ 0 h 1"/>
                  <a:gd name="T2" fmla="*/ 0 w 2"/>
                  <a:gd name="T3" fmla="*/ 0 h 1"/>
                  <a:gd name="T4" fmla="*/ 2 w 2"/>
                  <a:gd name="T5" fmla="*/ 1 h 1"/>
                  <a:gd name="T6" fmla="*/ 2 w 2"/>
                  <a:gd name="T7" fmla="*/ 1 h 1"/>
                  <a:gd name="T8" fmla="*/ 2 w 2"/>
                  <a:gd name="T9" fmla="*/ 1 h 1"/>
                  <a:gd name="T10" fmla="*/ 1 w 2"/>
                  <a:gd name="T11" fmla="*/ 0 h 1"/>
                  <a:gd name="T12" fmla="*/ 0 w 2"/>
                  <a:gd name="T13" fmla="*/ 0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1" y="0"/>
                      <a:pt x="2" y="1"/>
                      <a:pt x="2" y="1"/>
                    </a:cubicBezTo>
                    <a:cubicBezTo>
                      <a:pt x="2" y="1"/>
                      <a:pt x="2" y="1"/>
                      <a:pt x="2" y="1"/>
                    </a:cubicBezTo>
                    <a:cubicBezTo>
                      <a:pt x="2" y="1"/>
                      <a:pt x="2" y="1"/>
                      <a:pt x="2" y="1"/>
                    </a:cubicBezTo>
                    <a:cubicBezTo>
                      <a:pt x="2" y="1"/>
                      <a:pt x="1" y="1"/>
                      <a:pt x="1" y="0"/>
                    </a:cubicBezTo>
                    <a:cubicBezTo>
                      <a:pt x="0" y="0"/>
                      <a:pt x="0" y="0"/>
                      <a:pt x="0" y="0"/>
                    </a:cubicBezTo>
                    <a:cubicBezTo>
                      <a:pt x="0" y="0"/>
                      <a:pt x="0" y="0"/>
                      <a:pt x="0" y="0"/>
                    </a:cubicBezTo>
                  </a:path>
                </a:pathLst>
              </a:custGeom>
              <a:solidFill>
                <a:srgbClr val="5C71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8" name="Freeform 116"/>
              <p:cNvSpPr/>
              <p:nvPr/>
            </p:nvSpPr>
            <p:spPr bwMode="auto">
              <a:xfrm>
                <a:off x="2484438" y="3238500"/>
                <a:ext cx="50800" cy="6350"/>
              </a:xfrm>
              <a:custGeom>
                <a:avLst/>
                <a:gdLst>
                  <a:gd name="T0" fmla="*/ 0 w 7"/>
                  <a:gd name="T1" fmla="*/ 0 h 1"/>
                  <a:gd name="T2" fmla="*/ 0 w 7"/>
                  <a:gd name="T3" fmla="*/ 0 h 1"/>
                  <a:gd name="T4" fmla="*/ 7 w 7"/>
                  <a:gd name="T5" fmla="*/ 1 h 1"/>
                  <a:gd name="T6" fmla="*/ 7 w 7"/>
                  <a:gd name="T7" fmla="*/ 1 h 1"/>
                  <a:gd name="T8" fmla="*/ 6 w 7"/>
                  <a:gd name="T9" fmla="*/ 1 h 1"/>
                  <a:gd name="T10" fmla="*/ 5 w 7"/>
                  <a:gd name="T11" fmla="*/ 1 h 1"/>
                  <a:gd name="T12" fmla="*/ 4 w 7"/>
                  <a:gd name="T13" fmla="*/ 1 h 1"/>
                  <a:gd name="T14" fmla="*/ 3 w 7"/>
                  <a:gd name="T15" fmla="*/ 1 h 1"/>
                  <a:gd name="T16" fmla="*/ 2 w 7"/>
                  <a:gd name="T17" fmla="*/ 0 h 1"/>
                  <a:gd name="T18" fmla="*/ 1 w 7"/>
                  <a:gd name="T19" fmla="*/ 0 h 1"/>
                  <a:gd name="T20" fmla="*/ 0 w 7"/>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
                    <a:moveTo>
                      <a:pt x="0" y="0"/>
                    </a:moveTo>
                    <a:cubicBezTo>
                      <a:pt x="0" y="0"/>
                      <a:pt x="0" y="0"/>
                      <a:pt x="0" y="0"/>
                    </a:cubicBezTo>
                    <a:cubicBezTo>
                      <a:pt x="2" y="0"/>
                      <a:pt x="4" y="1"/>
                      <a:pt x="7" y="1"/>
                    </a:cubicBezTo>
                    <a:cubicBezTo>
                      <a:pt x="7" y="1"/>
                      <a:pt x="7" y="1"/>
                      <a:pt x="7" y="1"/>
                    </a:cubicBezTo>
                    <a:cubicBezTo>
                      <a:pt x="6" y="1"/>
                      <a:pt x="6" y="1"/>
                      <a:pt x="6" y="1"/>
                    </a:cubicBezTo>
                    <a:cubicBezTo>
                      <a:pt x="5" y="1"/>
                      <a:pt x="5" y="1"/>
                      <a:pt x="5" y="1"/>
                    </a:cubicBezTo>
                    <a:cubicBezTo>
                      <a:pt x="5" y="1"/>
                      <a:pt x="5" y="1"/>
                      <a:pt x="4" y="1"/>
                    </a:cubicBezTo>
                    <a:cubicBezTo>
                      <a:pt x="3" y="1"/>
                      <a:pt x="3" y="1"/>
                      <a:pt x="3" y="1"/>
                    </a:cubicBezTo>
                    <a:cubicBezTo>
                      <a:pt x="2" y="0"/>
                      <a:pt x="2" y="0"/>
                      <a:pt x="2" y="0"/>
                    </a:cubicBezTo>
                    <a:cubicBezTo>
                      <a:pt x="2" y="0"/>
                      <a:pt x="1" y="0"/>
                      <a:pt x="1" y="0"/>
                    </a:cubicBezTo>
                    <a:cubicBezTo>
                      <a:pt x="0" y="0"/>
                      <a:pt x="0" y="0"/>
                      <a:pt x="0" y="0"/>
                    </a:cubicBezTo>
                  </a:path>
                </a:pathLst>
              </a:custGeom>
              <a:solidFill>
                <a:srgbClr val="C8AC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9" name="Freeform 117"/>
              <p:cNvSpPr>
                <a:spLocks noEditPoints="1"/>
              </p:cNvSpPr>
              <p:nvPr/>
            </p:nvSpPr>
            <p:spPr bwMode="auto">
              <a:xfrm>
                <a:off x="2565400" y="3194050"/>
                <a:ext cx="44450" cy="50800"/>
              </a:xfrm>
              <a:custGeom>
                <a:avLst/>
                <a:gdLst>
                  <a:gd name="T0" fmla="*/ 3 w 6"/>
                  <a:gd name="T1" fmla="*/ 7 h 7"/>
                  <a:gd name="T2" fmla="*/ 3 w 6"/>
                  <a:gd name="T3" fmla="*/ 7 h 7"/>
                  <a:gd name="T4" fmla="*/ 3 w 6"/>
                  <a:gd name="T5" fmla="*/ 7 h 7"/>
                  <a:gd name="T6" fmla="*/ 0 w 6"/>
                  <a:gd name="T7" fmla="*/ 7 h 7"/>
                  <a:gd name="T8" fmla="*/ 0 w 6"/>
                  <a:gd name="T9" fmla="*/ 7 h 7"/>
                  <a:gd name="T10" fmla="*/ 3 w 6"/>
                  <a:gd name="T11" fmla="*/ 7 h 7"/>
                  <a:gd name="T12" fmla="*/ 5 w 6"/>
                  <a:gd name="T13" fmla="*/ 7 h 7"/>
                  <a:gd name="T14" fmla="*/ 5 w 6"/>
                  <a:gd name="T15" fmla="*/ 7 h 7"/>
                  <a:gd name="T16" fmla="*/ 4 w 6"/>
                  <a:gd name="T17" fmla="*/ 7 h 7"/>
                  <a:gd name="T18" fmla="*/ 5 w 6"/>
                  <a:gd name="T19" fmla="*/ 7 h 7"/>
                  <a:gd name="T20" fmla="*/ 6 w 6"/>
                  <a:gd name="T21" fmla="*/ 6 h 7"/>
                  <a:gd name="T22" fmla="*/ 5 w 6"/>
                  <a:gd name="T23" fmla="*/ 6 h 7"/>
                  <a:gd name="T24" fmla="*/ 6 w 6"/>
                  <a:gd name="T25" fmla="*/ 6 h 7"/>
                  <a:gd name="T26" fmla="*/ 6 w 6"/>
                  <a:gd name="T27" fmla="*/ 6 h 7"/>
                  <a:gd name="T28" fmla="*/ 6 w 6"/>
                  <a:gd name="T29" fmla="*/ 0 h 7"/>
                  <a:gd name="T30" fmla="*/ 0 w 6"/>
                  <a:gd name="T31" fmla="*/ 2 h 7"/>
                  <a:gd name="T32" fmla="*/ 0 w 6"/>
                  <a:gd name="T33" fmla="*/ 2 h 7"/>
                  <a:gd name="T34" fmla="*/ 6 w 6"/>
                  <a:gd name="T35" fmla="*/ 0 h 7"/>
                  <a:gd name="T36" fmla="*/ 6 w 6"/>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7">
                    <a:moveTo>
                      <a:pt x="3" y="7"/>
                    </a:moveTo>
                    <a:cubicBezTo>
                      <a:pt x="3" y="7"/>
                      <a:pt x="3" y="7"/>
                      <a:pt x="3" y="7"/>
                    </a:cubicBezTo>
                    <a:cubicBezTo>
                      <a:pt x="3" y="7"/>
                      <a:pt x="3" y="7"/>
                      <a:pt x="3" y="7"/>
                    </a:cubicBezTo>
                    <a:cubicBezTo>
                      <a:pt x="2" y="7"/>
                      <a:pt x="1" y="7"/>
                      <a:pt x="0" y="7"/>
                    </a:cubicBezTo>
                    <a:cubicBezTo>
                      <a:pt x="0" y="7"/>
                      <a:pt x="0" y="7"/>
                      <a:pt x="0" y="7"/>
                    </a:cubicBezTo>
                    <a:cubicBezTo>
                      <a:pt x="1" y="7"/>
                      <a:pt x="2" y="7"/>
                      <a:pt x="3" y="7"/>
                    </a:cubicBezTo>
                    <a:moveTo>
                      <a:pt x="5" y="7"/>
                    </a:moveTo>
                    <a:cubicBezTo>
                      <a:pt x="5" y="7"/>
                      <a:pt x="5" y="7"/>
                      <a:pt x="5" y="7"/>
                    </a:cubicBezTo>
                    <a:cubicBezTo>
                      <a:pt x="4" y="7"/>
                      <a:pt x="4" y="7"/>
                      <a:pt x="4" y="7"/>
                    </a:cubicBezTo>
                    <a:cubicBezTo>
                      <a:pt x="4" y="7"/>
                      <a:pt x="4" y="7"/>
                      <a:pt x="5" y="7"/>
                    </a:cubicBezTo>
                    <a:moveTo>
                      <a:pt x="6" y="6"/>
                    </a:moveTo>
                    <a:cubicBezTo>
                      <a:pt x="6" y="6"/>
                      <a:pt x="5" y="6"/>
                      <a:pt x="5" y="6"/>
                    </a:cubicBezTo>
                    <a:cubicBezTo>
                      <a:pt x="5" y="6"/>
                      <a:pt x="6" y="6"/>
                      <a:pt x="6" y="6"/>
                    </a:cubicBezTo>
                    <a:cubicBezTo>
                      <a:pt x="6" y="6"/>
                      <a:pt x="6" y="6"/>
                      <a:pt x="6" y="6"/>
                    </a:cubicBezTo>
                    <a:moveTo>
                      <a:pt x="6" y="0"/>
                    </a:moveTo>
                    <a:cubicBezTo>
                      <a:pt x="4" y="1"/>
                      <a:pt x="2" y="1"/>
                      <a:pt x="0" y="2"/>
                    </a:cubicBezTo>
                    <a:cubicBezTo>
                      <a:pt x="0" y="2"/>
                      <a:pt x="0" y="2"/>
                      <a:pt x="0" y="2"/>
                    </a:cubicBezTo>
                    <a:cubicBezTo>
                      <a:pt x="2" y="1"/>
                      <a:pt x="4" y="1"/>
                      <a:pt x="6" y="0"/>
                    </a:cubicBezTo>
                    <a:cubicBezTo>
                      <a:pt x="6" y="0"/>
                      <a:pt x="6" y="0"/>
                      <a:pt x="6" y="0"/>
                    </a:cubicBezTo>
                  </a:path>
                </a:pathLst>
              </a:custGeom>
              <a:solidFill>
                <a:srgbClr val="BE69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0" name="Freeform 118"/>
              <p:cNvSpPr>
                <a:spLocks noEditPoints="1"/>
              </p:cNvSpPr>
              <p:nvPr/>
            </p:nvSpPr>
            <p:spPr bwMode="auto">
              <a:xfrm>
                <a:off x="2417763" y="2941638"/>
                <a:ext cx="406400" cy="452437"/>
              </a:xfrm>
              <a:custGeom>
                <a:avLst/>
                <a:gdLst>
                  <a:gd name="T0" fmla="*/ 41 w 55"/>
                  <a:gd name="T1" fmla="*/ 48 h 61"/>
                  <a:gd name="T2" fmla="*/ 41 w 55"/>
                  <a:gd name="T3" fmla="*/ 49 h 61"/>
                  <a:gd name="T4" fmla="*/ 53 w 55"/>
                  <a:gd name="T5" fmla="*/ 61 h 61"/>
                  <a:gd name="T6" fmla="*/ 54 w 55"/>
                  <a:gd name="T7" fmla="*/ 61 h 61"/>
                  <a:gd name="T8" fmla="*/ 55 w 55"/>
                  <a:gd name="T9" fmla="*/ 60 h 61"/>
                  <a:gd name="T10" fmla="*/ 55 w 55"/>
                  <a:gd name="T11" fmla="*/ 61 h 61"/>
                  <a:gd name="T12" fmla="*/ 54 w 55"/>
                  <a:gd name="T13" fmla="*/ 60 h 61"/>
                  <a:gd name="T14" fmla="*/ 41 w 55"/>
                  <a:gd name="T15" fmla="*/ 48 h 61"/>
                  <a:gd name="T16" fmla="*/ 2 w 55"/>
                  <a:gd name="T17" fmla="*/ 0 h 61"/>
                  <a:gd name="T18" fmla="*/ 2 w 55"/>
                  <a:gd name="T19" fmla="*/ 0 h 61"/>
                  <a:gd name="T20" fmla="*/ 2 w 55"/>
                  <a:gd name="T21" fmla="*/ 1 h 61"/>
                  <a:gd name="T22" fmla="*/ 0 w 55"/>
                  <a:gd name="T23" fmla="*/ 2 h 61"/>
                  <a:gd name="T24" fmla="*/ 4 w 55"/>
                  <a:gd name="T25" fmla="*/ 2 h 61"/>
                  <a:gd name="T26" fmla="*/ 2 w 55"/>
                  <a:gd name="T2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61">
                    <a:moveTo>
                      <a:pt x="41" y="48"/>
                    </a:moveTo>
                    <a:cubicBezTo>
                      <a:pt x="41" y="49"/>
                      <a:pt x="41" y="49"/>
                      <a:pt x="41" y="49"/>
                    </a:cubicBezTo>
                    <a:cubicBezTo>
                      <a:pt x="53" y="61"/>
                      <a:pt x="53" y="61"/>
                      <a:pt x="53" y="61"/>
                    </a:cubicBezTo>
                    <a:cubicBezTo>
                      <a:pt x="53" y="61"/>
                      <a:pt x="53" y="61"/>
                      <a:pt x="54" y="61"/>
                    </a:cubicBezTo>
                    <a:cubicBezTo>
                      <a:pt x="54" y="61"/>
                      <a:pt x="55" y="61"/>
                      <a:pt x="55" y="60"/>
                    </a:cubicBezTo>
                    <a:cubicBezTo>
                      <a:pt x="55" y="60"/>
                      <a:pt x="55" y="61"/>
                      <a:pt x="55" y="61"/>
                    </a:cubicBezTo>
                    <a:cubicBezTo>
                      <a:pt x="54" y="61"/>
                      <a:pt x="54" y="60"/>
                      <a:pt x="54" y="60"/>
                    </a:cubicBezTo>
                    <a:cubicBezTo>
                      <a:pt x="41" y="48"/>
                      <a:pt x="41" y="48"/>
                      <a:pt x="41" y="48"/>
                    </a:cubicBezTo>
                    <a:moveTo>
                      <a:pt x="2" y="0"/>
                    </a:moveTo>
                    <a:cubicBezTo>
                      <a:pt x="2" y="0"/>
                      <a:pt x="2" y="0"/>
                      <a:pt x="2" y="0"/>
                    </a:cubicBezTo>
                    <a:cubicBezTo>
                      <a:pt x="2" y="1"/>
                      <a:pt x="2" y="1"/>
                      <a:pt x="2" y="1"/>
                    </a:cubicBezTo>
                    <a:cubicBezTo>
                      <a:pt x="1" y="1"/>
                      <a:pt x="1" y="2"/>
                      <a:pt x="0" y="2"/>
                    </a:cubicBezTo>
                    <a:cubicBezTo>
                      <a:pt x="4" y="2"/>
                      <a:pt x="4" y="2"/>
                      <a:pt x="4" y="2"/>
                    </a:cubicBezTo>
                    <a:cubicBezTo>
                      <a:pt x="2" y="0"/>
                      <a:pt x="2" y="0"/>
                      <a:pt x="2" y="0"/>
                    </a:cubicBezTo>
                  </a:path>
                </a:pathLst>
              </a:custGeom>
              <a:solidFill>
                <a:srgbClr val="898C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1" name="Freeform 119"/>
              <p:cNvSpPr>
                <a:spLocks noEditPoints="1"/>
              </p:cNvSpPr>
              <p:nvPr/>
            </p:nvSpPr>
            <p:spPr bwMode="auto">
              <a:xfrm>
                <a:off x="2381250" y="3016250"/>
                <a:ext cx="339725" cy="288925"/>
              </a:xfrm>
              <a:custGeom>
                <a:avLst/>
                <a:gdLst>
                  <a:gd name="T0" fmla="*/ 21 w 46"/>
                  <a:gd name="T1" fmla="*/ 25 h 39"/>
                  <a:gd name="T2" fmla="*/ 21 w 46"/>
                  <a:gd name="T3" fmla="*/ 31 h 39"/>
                  <a:gd name="T4" fmla="*/ 21 w 46"/>
                  <a:gd name="T5" fmla="*/ 31 h 39"/>
                  <a:gd name="T6" fmla="*/ 22 w 46"/>
                  <a:gd name="T7" fmla="*/ 31 h 39"/>
                  <a:gd name="T8" fmla="*/ 22 w 46"/>
                  <a:gd name="T9" fmla="*/ 31 h 39"/>
                  <a:gd name="T10" fmla="*/ 24 w 46"/>
                  <a:gd name="T11" fmla="*/ 31 h 39"/>
                  <a:gd name="T12" fmla="*/ 25 w 46"/>
                  <a:gd name="T13" fmla="*/ 31 h 39"/>
                  <a:gd name="T14" fmla="*/ 25 w 46"/>
                  <a:gd name="T15" fmla="*/ 26 h 39"/>
                  <a:gd name="T16" fmla="*/ 24 w 46"/>
                  <a:gd name="T17" fmla="*/ 26 h 39"/>
                  <a:gd name="T18" fmla="*/ 24 w 46"/>
                  <a:gd name="T19" fmla="*/ 26 h 39"/>
                  <a:gd name="T20" fmla="*/ 24 w 46"/>
                  <a:gd name="T21" fmla="*/ 26 h 39"/>
                  <a:gd name="T22" fmla="*/ 21 w 46"/>
                  <a:gd name="T23" fmla="*/ 25 h 39"/>
                  <a:gd name="T24" fmla="*/ 37 w 46"/>
                  <a:gd name="T25" fmla="*/ 20 h 39"/>
                  <a:gd name="T26" fmla="*/ 36 w 46"/>
                  <a:gd name="T27" fmla="*/ 20 h 39"/>
                  <a:gd name="T28" fmla="*/ 31 w 46"/>
                  <a:gd name="T29" fmla="*/ 24 h 39"/>
                  <a:gd name="T30" fmla="*/ 31 w 46"/>
                  <a:gd name="T31" fmla="*/ 30 h 39"/>
                  <a:gd name="T32" fmla="*/ 31 w 46"/>
                  <a:gd name="T33" fmla="*/ 30 h 39"/>
                  <a:gd name="T34" fmla="*/ 32 w 46"/>
                  <a:gd name="T35" fmla="*/ 30 h 39"/>
                  <a:gd name="T36" fmla="*/ 33 w 46"/>
                  <a:gd name="T37" fmla="*/ 29 h 39"/>
                  <a:gd name="T38" fmla="*/ 34 w 46"/>
                  <a:gd name="T39" fmla="*/ 29 h 39"/>
                  <a:gd name="T40" fmla="*/ 35 w 46"/>
                  <a:gd name="T41" fmla="*/ 28 h 39"/>
                  <a:gd name="T42" fmla="*/ 35 w 46"/>
                  <a:gd name="T43" fmla="*/ 28 h 39"/>
                  <a:gd name="T44" fmla="*/ 36 w 46"/>
                  <a:gd name="T45" fmla="*/ 28 h 39"/>
                  <a:gd name="T46" fmla="*/ 36 w 46"/>
                  <a:gd name="T47" fmla="*/ 28 h 39"/>
                  <a:gd name="T48" fmla="*/ 37 w 46"/>
                  <a:gd name="T49" fmla="*/ 27 h 39"/>
                  <a:gd name="T50" fmla="*/ 39 w 46"/>
                  <a:gd name="T51" fmla="*/ 29 h 39"/>
                  <a:gd name="T52" fmla="*/ 39 w 46"/>
                  <a:gd name="T53" fmla="*/ 29 h 39"/>
                  <a:gd name="T54" fmla="*/ 39 w 46"/>
                  <a:gd name="T55" fmla="*/ 29 h 39"/>
                  <a:gd name="T56" fmla="*/ 39 w 46"/>
                  <a:gd name="T57" fmla="*/ 29 h 39"/>
                  <a:gd name="T58" fmla="*/ 38 w 46"/>
                  <a:gd name="T59" fmla="*/ 31 h 39"/>
                  <a:gd name="T60" fmla="*/ 38 w 46"/>
                  <a:gd name="T61" fmla="*/ 31 h 39"/>
                  <a:gd name="T62" fmla="*/ 38 w 46"/>
                  <a:gd name="T63" fmla="*/ 31 h 39"/>
                  <a:gd name="T64" fmla="*/ 38 w 46"/>
                  <a:gd name="T65" fmla="*/ 31 h 39"/>
                  <a:gd name="T66" fmla="*/ 38 w 46"/>
                  <a:gd name="T67" fmla="*/ 32 h 39"/>
                  <a:gd name="T68" fmla="*/ 38 w 46"/>
                  <a:gd name="T69" fmla="*/ 32 h 39"/>
                  <a:gd name="T70" fmla="*/ 46 w 46"/>
                  <a:gd name="T71" fmla="*/ 39 h 39"/>
                  <a:gd name="T72" fmla="*/ 46 w 46"/>
                  <a:gd name="T73" fmla="*/ 38 h 39"/>
                  <a:gd name="T74" fmla="*/ 40 w 46"/>
                  <a:gd name="T75" fmla="*/ 31 h 39"/>
                  <a:gd name="T76" fmla="*/ 40 w 46"/>
                  <a:gd name="T77" fmla="*/ 28 h 39"/>
                  <a:gd name="T78" fmla="*/ 38 w 46"/>
                  <a:gd name="T79" fmla="*/ 26 h 39"/>
                  <a:gd name="T80" fmla="*/ 41 w 46"/>
                  <a:gd name="T81" fmla="*/ 24 h 39"/>
                  <a:gd name="T82" fmla="*/ 37 w 46"/>
                  <a:gd name="T83" fmla="*/ 20 h 39"/>
                  <a:gd name="T84" fmla="*/ 7 w 46"/>
                  <a:gd name="T85" fmla="*/ 0 h 39"/>
                  <a:gd name="T86" fmla="*/ 1 w 46"/>
                  <a:gd name="T87" fmla="*/ 0 h 39"/>
                  <a:gd name="T88" fmla="*/ 0 w 46"/>
                  <a:gd name="T89" fmla="*/ 8 h 39"/>
                  <a:gd name="T90" fmla="*/ 7 w 46"/>
                  <a:gd name="T91" fmla="*/ 24 h 39"/>
                  <a:gd name="T92" fmla="*/ 7 w 46"/>
                  <a:gd name="T93" fmla="*/ 24 h 39"/>
                  <a:gd name="T94" fmla="*/ 8 w 46"/>
                  <a:gd name="T95" fmla="*/ 26 h 39"/>
                  <a:gd name="T96" fmla="*/ 10 w 46"/>
                  <a:gd name="T97" fmla="*/ 26 h 39"/>
                  <a:gd name="T98" fmla="*/ 10 w 46"/>
                  <a:gd name="T99" fmla="*/ 27 h 39"/>
                  <a:gd name="T100" fmla="*/ 11 w 46"/>
                  <a:gd name="T101" fmla="*/ 28 h 39"/>
                  <a:gd name="T102" fmla="*/ 12 w 46"/>
                  <a:gd name="T103" fmla="*/ 28 h 39"/>
                  <a:gd name="T104" fmla="*/ 13 w 46"/>
                  <a:gd name="T105" fmla="*/ 29 h 39"/>
                  <a:gd name="T106" fmla="*/ 14 w 46"/>
                  <a:gd name="T107" fmla="*/ 29 h 39"/>
                  <a:gd name="T108" fmla="*/ 14 w 46"/>
                  <a:gd name="T109" fmla="*/ 30 h 39"/>
                  <a:gd name="T110" fmla="*/ 14 w 46"/>
                  <a:gd name="T111" fmla="*/ 23 h 39"/>
                  <a:gd name="T112" fmla="*/ 11 w 46"/>
                  <a:gd name="T113" fmla="*/ 20 h 39"/>
                  <a:gd name="T114" fmla="*/ 11 w 46"/>
                  <a:gd name="T115" fmla="*/ 20 h 39"/>
                  <a:gd name="T116" fmla="*/ 6 w 46"/>
                  <a:gd name="T117" fmla="*/ 8 h 39"/>
                  <a:gd name="T118" fmla="*/ 7 w 46"/>
                  <a:gd name="T1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39">
                    <a:moveTo>
                      <a:pt x="21" y="25"/>
                    </a:moveTo>
                    <a:cubicBezTo>
                      <a:pt x="21" y="31"/>
                      <a:pt x="21" y="31"/>
                      <a:pt x="21" y="31"/>
                    </a:cubicBezTo>
                    <a:cubicBezTo>
                      <a:pt x="21" y="31"/>
                      <a:pt x="21" y="31"/>
                      <a:pt x="21" y="31"/>
                    </a:cubicBezTo>
                    <a:cubicBezTo>
                      <a:pt x="21" y="31"/>
                      <a:pt x="22" y="31"/>
                      <a:pt x="22" y="31"/>
                    </a:cubicBezTo>
                    <a:cubicBezTo>
                      <a:pt x="22" y="31"/>
                      <a:pt x="22" y="31"/>
                      <a:pt x="22" y="31"/>
                    </a:cubicBezTo>
                    <a:cubicBezTo>
                      <a:pt x="22" y="31"/>
                      <a:pt x="23" y="31"/>
                      <a:pt x="24" y="31"/>
                    </a:cubicBezTo>
                    <a:cubicBezTo>
                      <a:pt x="24" y="31"/>
                      <a:pt x="24" y="31"/>
                      <a:pt x="25" y="31"/>
                    </a:cubicBezTo>
                    <a:cubicBezTo>
                      <a:pt x="25" y="26"/>
                      <a:pt x="25" y="26"/>
                      <a:pt x="25" y="26"/>
                    </a:cubicBezTo>
                    <a:cubicBezTo>
                      <a:pt x="24" y="26"/>
                      <a:pt x="24" y="26"/>
                      <a:pt x="24" y="26"/>
                    </a:cubicBezTo>
                    <a:cubicBezTo>
                      <a:pt x="24" y="26"/>
                      <a:pt x="24" y="26"/>
                      <a:pt x="24" y="26"/>
                    </a:cubicBezTo>
                    <a:cubicBezTo>
                      <a:pt x="24" y="26"/>
                      <a:pt x="24" y="26"/>
                      <a:pt x="24" y="26"/>
                    </a:cubicBezTo>
                    <a:cubicBezTo>
                      <a:pt x="23" y="26"/>
                      <a:pt x="22" y="26"/>
                      <a:pt x="21" y="25"/>
                    </a:cubicBezTo>
                    <a:moveTo>
                      <a:pt x="37" y="20"/>
                    </a:moveTo>
                    <a:cubicBezTo>
                      <a:pt x="37" y="20"/>
                      <a:pt x="36" y="20"/>
                      <a:pt x="36" y="20"/>
                    </a:cubicBezTo>
                    <a:cubicBezTo>
                      <a:pt x="35" y="22"/>
                      <a:pt x="33" y="23"/>
                      <a:pt x="31" y="24"/>
                    </a:cubicBezTo>
                    <a:cubicBezTo>
                      <a:pt x="31" y="30"/>
                      <a:pt x="31" y="30"/>
                      <a:pt x="31" y="30"/>
                    </a:cubicBezTo>
                    <a:cubicBezTo>
                      <a:pt x="31" y="30"/>
                      <a:pt x="31" y="30"/>
                      <a:pt x="31" y="30"/>
                    </a:cubicBezTo>
                    <a:cubicBezTo>
                      <a:pt x="32" y="30"/>
                      <a:pt x="32" y="30"/>
                      <a:pt x="32" y="30"/>
                    </a:cubicBezTo>
                    <a:cubicBezTo>
                      <a:pt x="32" y="30"/>
                      <a:pt x="33" y="29"/>
                      <a:pt x="33" y="29"/>
                    </a:cubicBezTo>
                    <a:cubicBezTo>
                      <a:pt x="34" y="29"/>
                      <a:pt x="34" y="29"/>
                      <a:pt x="34" y="29"/>
                    </a:cubicBezTo>
                    <a:cubicBezTo>
                      <a:pt x="34" y="29"/>
                      <a:pt x="35" y="29"/>
                      <a:pt x="35" y="28"/>
                    </a:cubicBezTo>
                    <a:cubicBezTo>
                      <a:pt x="35" y="28"/>
                      <a:pt x="35" y="28"/>
                      <a:pt x="35" y="28"/>
                    </a:cubicBezTo>
                    <a:cubicBezTo>
                      <a:pt x="36" y="28"/>
                      <a:pt x="36" y="28"/>
                      <a:pt x="36" y="28"/>
                    </a:cubicBezTo>
                    <a:cubicBezTo>
                      <a:pt x="36" y="28"/>
                      <a:pt x="36" y="28"/>
                      <a:pt x="36" y="28"/>
                    </a:cubicBezTo>
                    <a:cubicBezTo>
                      <a:pt x="37" y="28"/>
                      <a:pt x="37" y="27"/>
                      <a:pt x="37" y="27"/>
                    </a:cubicBezTo>
                    <a:cubicBezTo>
                      <a:pt x="39" y="29"/>
                      <a:pt x="39" y="29"/>
                      <a:pt x="39" y="29"/>
                    </a:cubicBezTo>
                    <a:cubicBezTo>
                      <a:pt x="39" y="29"/>
                      <a:pt x="39" y="29"/>
                      <a:pt x="39" y="29"/>
                    </a:cubicBezTo>
                    <a:cubicBezTo>
                      <a:pt x="39" y="29"/>
                      <a:pt x="39" y="29"/>
                      <a:pt x="39" y="29"/>
                    </a:cubicBezTo>
                    <a:cubicBezTo>
                      <a:pt x="39" y="29"/>
                      <a:pt x="39" y="29"/>
                      <a:pt x="39" y="29"/>
                    </a:cubicBezTo>
                    <a:cubicBezTo>
                      <a:pt x="38" y="30"/>
                      <a:pt x="38" y="30"/>
                      <a:pt x="38" y="31"/>
                    </a:cubicBezTo>
                    <a:cubicBezTo>
                      <a:pt x="38" y="31"/>
                      <a:pt x="38" y="31"/>
                      <a:pt x="38" y="31"/>
                    </a:cubicBezTo>
                    <a:cubicBezTo>
                      <a:pt x="38" y="31"/>
                      <a:pt x="38" y="31"/>
                      <a:pt x="38" y="31"/>
                    </a:cubicBezTo>
                    <a:cubicBezTo>
                      <a:pt x="38" y="31"/>
                      <a:pt x="38" y="31"/>
                      <a:pt x="38" y="31"/>
                    </a:cubicBezTo>
                    <a:cubicBezTo>
                      <a:pt x="38" y="32"/>
                      <a:pt x="38" y="32"/>
                      <a:pt x="38" y="32"/>
                    </a:cubicBezTo>
                    <a:cubicBezTo>
                      <a:pt x="38" y="32"/>
                      <a:pt x="38" y="32"/>
                      <a:pt x="38" y="32"/>
                    </a:cubicBezTo>
                    <a:cubicBezTo>
                      <a:pt x="46" y="39"/>
                      <a:pt x="46" y="39"/>
                      <a:pt x="46" y="39"/>
                    </a:cubicBezTo>
                    <a:cubicBezTo>
                      <a:pt x="46" y="38"/>
                      <a:pt x="46" y="38"/>
                      <a:pt x="46" y="38"/>
                    </a:cubicBezTo>
                    <a:cubicBezTo>
                      <a:pt x="40" y="31"/>
                      <a:pt x="40" y="31"/>
                      <a:pt x="40" y="31"/>
                    </a:cubicBezTo>
                    <a:cubicBezTo>
                      <a:pt x="39" y="30"/>
                      <a:pt x="39" y="29"/>
                      <a:pt x="40" y="28"/>
                    </a:cubicBezTo>
                    <a:cubicBezTo>
                      <a:pt x="38" y="26"/>
                      <a:pt x="38" y="26"/>
                      <a:pt x="38" y="26"/>
                    </a:cubicBezTo>
                    <a:cubicBezTo>
                      <a:pt x="41" y="24"/>
                      <a:pt x="41" y="24"/>
                      <a:pt x="41" y="24"/>
                    </a:cubicBezTo>
                    <a:cubicBezTo>
                      <a:pt x="37" y="20"/>
                      <a:pt x="37" y="20"/>
                      <a:pt x="37" y="20"/>
                    </a:cubicBezTo>
                    <a:moveTo>
                      <a:pt x="7" y="0"/>
                    </a:moveTo>
                    <a:cubicBezTo>
                      <a:pt x="1" y="0"/>
                      <a:pt x="1" y="0"/>
                      <a:pt x="1" y="0"/>
                    </a:cubicBezTo>
                    <a:cubicBezTo>
                      <a:pt x="0" y="2"/>
                      <a:pt x="0" y="5"/>
                      <a:pt x="0" y="8"/>
                    </a:cubicBezTo>
                    <a:cubicBezTo>
                      <a:pt x="0" y="14"/>
                      <a:pt x="2" y="20"/>
                      <a:pt x="7" y="24"/>
                    </a:cubicBezTo>
                    <a:cubicBezTo>
                      <a:pt x="7" y="24"/>
                      <a:pt x="7" y="24"/>
                      <a:pt x="7" y="24"/>
                    </a:cubicBezTo>
                    <a:cubicBezTo>
                      <a:pt x="7" y="25"/>
                      <a:pt x="8" y="25"/>
                      <a:pt x="8" y="26"/>
                    </a:cubicBezTo>
                    <a:cubicBezTo>
                      <a:pt x="10" y="26"/>
                      <a:pt x="10" y="26"/>
                      <a:pt x="10" y="26"/>
                    </a:cubicBezTo>
                    <a:cubicBezTo>
                      <a:pt x="10" y="27"/>
                      <a:pt x="10" y="27"/>
                      <a:pt x="10" y="27"/>
                    </a:cubicBezTo>
                    <a:cubicBezTo>
                      <a:pt x="11" y="28"/>
                      <a:pt x="11" y="28"/>
                      <a:pt x="11" y="28"/>
                    </a:cubicBezTo>
                    <a:cubicBezTo>
                      <a:pt x="11" y="28"/>
                      <a:pt x="12" y="28"/>
                      <a:pt x="12" y="28"/>
                    </a:cubicBezTo>
                    <a:cubicBezTo>
                      <a:pt x="13" y="29"/>
                      <a:pt x="13" y="29"/>
                      <a:pt x="13" y="29"/>
                    </a:cubicBezTo>
                    <a:cubicBezTo>
                      <a:pt x="13" y="29"/>
                      <a:pt x="14" y="29"/>
                      <a:pt x="14" y="29"/>
                    </a:cubicBezTo>
                    <a:cubicBezTo>
                      <a:pt x="14" y="30"/>
                      <a:pt x="14" y="30"/>
                      <a:pt x="14" y="30"/>
                    </a:cubicBezTo>
                    <a:cubicBezTo>
                      <a:pt x="14" y="23"/>
                      <a:pt x="14" y="23"/>
                      <a:pt x="14" y="23"/>
                    </a:cubicBezTo>
                    <a:cubicBezTo>
                      <a:pt x="13" y="22"/>
                      <a:pt x="12" y="21"/>
                      <a:pt x="11" y="20"/>
                    </a:cubicBezTo>
                    <a:cubicBezTo>
                      <a:pt x="11" y="20"/>
                      <a:pt x="11" y="20"/>
                      <a:pt x="11" y="20"/>
                    </a:cubicBezTo>
                    <a:cubicBezTo>
                      <a:pt x="7" y="17"/>
                      <a:pt x="6" y="12"/>
                      <a:pt x="6" y="8"/>
                    </a:cubicBezTo>
                    <a:cubicBezTo>
                      <a:pt x="6" y="5"/>
                      <a:pt x="6" y="2"/>
                      <a:pt x="7" y="0"/>
                    </a:cubicBezTo>
                  </a:path>
                </a:pathLst>
              </a:custGeom>
              <a:solidFill>
                <a:srgbClr val="898C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2" name="Freeform 120"/>
              <p:cNvSpPr/>
              <p:nvPr/>
            </p:nvSpPr>
            <p:spPr bwMode="auto">
              <a:xfrm>
                <a:off x="2387600" y="2957513"/>
                <a:ext cx="74612" cy="58737"/>
              </a:xfrm>
              <a:custGeom>
                <a:avLst/>
                <a:gdLst>
                  <a:gd name="T0" fmla="*/ 8 w 10"/>
                  <a:gd name="T1" fmla="*/ 0 h 8"/>
                  <a:gd name="T2" fmla="*/ 4 w 10"/>
                  <a:gd name="T3" fmla="*/ 0 h 8"/>
                  <a:gd name="T4" fmla="*/ 0 w 10"/>
                  <a:gd name="T5" fmla="*/ 8 h 8"/>
                  <a:gd name="T6" fmla="*/ 6 w 10"/>
                  <a:gd name="T7" fmla="*/ 8 h 8"/>
                  <a:gd name="T8" fmla="*/ 10 w 10"/>
                  <a:gd name="T9" fmla="*/ 3 h 8"/>
                  <a:gd name="T10" fmla="*/ 10 w 10"/>
                  <a:gd name="T11" fmla="*/ 3 h 8"/>
                  <a:gd name="T12" fmla="*/ 10 w 10"/>
                  <a:gd name="T13" fmla="*/ 3 h 8"/>
                  <a:gd name="T14" fmla="*/ 8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8" y="0"/>
                    </a:moveTo>
                    <a:cubicBezTo>
                      <a:pt x="4" y="0"/>
                      <a:pt x="4" y="0"/>
                      <a:pt x="4" y="0"/>
                    </a:cubicBezTo>
                    <a:cubicBezTo>
                      <a:pt x="2" y="3"/>
                      <a:pt x="1" y="5"/>
                      <a:pt x="0" y="8"/>
                    </a:cubicBezTo>
                    <a:cubicBezTo>
                      <a:pt x="6" y="8"/>
                      <a:pt x="6" y="8"/>
                      <a:pt x="6" y="8"/>
                    </a:cubicBezTo>
                    <a:cubicBezTo>
                      <a:pt x="7" y="6"/>
                      <a:pt x="8" y="4"/>
                      <a:pt x="10" y="3"/>
                    </a:cubicBezTo>
                    <a:cubicBezTo>
                      <a:pt x="10" y="3"/>
                      <a:pt x="10" y="3"/>
                      <a:pt x="10" y="3"/>
                    </a:cubicBezTo>
                    <a:cubicBezTo>
                      <a:pt x="10" y="3"/>
                      <a:pt x="10" y="3"/>
                      <a:pt x="10" y="3"/>
                    </a:cubicBezTo>
                    <a:cubicBezTo>
                      <a:pt x="8" y="0"/>
                      <a:pt x="8" y="0"/>
                      <a:pt x="8" y="0"/>
                    </a:cubicBezTo>
                  </a:path>
                </a:pathLst>
              </a:custGeom>
              <a:solidFill>
                <a:srgbClr val="0107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3" name="Freeform 121"/>
              <p:cNvSpPr/>
              <p:nvPr/>
            </p:nvSpPr>
            <p:spPr bwMode="auto">
              <a:xfrm>
                <a:off x="2439988" y="3208338"/>
                <a:ext cx="14287" cy="7937"/>
              </a:xfrm>
              <a:custGeom>
                <a:avLst/>
                <a:gdLst>
                  <a:gd name="T0" fmla="*/ 2 w 2"/>
                  <a:gd name="T1" fmla="*/ 0 h 1"/>
                  <a:gd name="T2" fmla="*/ 0 w 2"/>
                  <a:gd name="T3" fmla="*/ 0 h 1"/>
                  <a:gd name="T4" fmla="*/ 0 w 2"/>
                  <a:gd name="T5" fmla="*/ 0 h 1"/>
                  <a:gd name="T6" fmla="*/ 1 w 2"/>
                  <a:gd name="T7" fmla="*/ 0 h 1"/>
                  <a:gd name="T8" fmla="*/ 2 w 2"/>
                  <a:gd name="T9" fmla="*/ 1 h 1"/>
                  <a:gd name="T10" fmla="*/ 2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0" y="0"/>
                      <a:pt x="0" y="0"/>
                      <a:pt x="0" y="0"/>
                    </a:cubicBezTo>
                    <a:cubicBezTo>
                      <a:pt x="0" y="0"/>
                      <a:pt x="0" y="0"/>
                      <a:pt x="0" y="0"/>
                    </a:cubicBezTo>
                    <a:cubicBezTo>
                      <a:pt x="1" y="0"/>
                      <a:pt x="1" y="0"/>
                      <a:pt x="1" y="0"/>
                    </a:cubicBezTo>
                    <a:cubicBezTo>
                      <a:pt x="1" y="1"/>
                      <a:pt x="2" y="1"/>
                      <a:pt x="2" y="1"/>
                    </a:cubicBezTo>
                    <a:cubicBezTo>
                      <a:pt x="2" y="1"/>
                      <a:pt x="2" y="1"/>
                      <a:pt x="2" y="1"/>
                    </a:cubicBezTo>
                    <a:cubicBezTo>
                      <a:pt x="2" y="0"/>
                      <a:pt x="2" y="0"/>
                      <a:pt x="2" y="0"/>
                    </a:cubicBezTo>
                  </a:path>
                </a:pathLst>
              </a:custGeom>
              <a:solidFill>
                <a:srgbClr val="1A29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4" name="Freeform 122"/>
              <p:cNvSpPr/>
              <p:nvPr/>
            </p:nvSpPr>
            <p:spPr bwMode="auto">
              <a:xfrm>
                <a:off x="2484438" y="3186113"/>
                <a:ext cx="50800" cy="58737"/>
              </a:xfrm>
              <a:custGeom>
                <a:avLst/>
                <a:gdLst>
                  <a:gd name="T0" fmla="*/ 0 w 7"/>
                  <a:gd name="T1" fmla="*/ 0 h 8"/>
                  <a:gd name="T2" fmla="*/ 0 w 7"/>
                  <a:gd name="T3" fmla="*/ 7 h 8"/>
                  <a:gd name="T4" fmla="*/ 1 w 7"/>
                  <a:gd name="T5" fmla="*/ 7 h 8"/>
                  <a:gd name="T6" fmla="*/ 2 w 7"/>
                  <a:gd name="T7" fmla="*/ 7 h 8"/>
                  <a:gd name="T8" fmla="*/ 3 w 7"/>
                  <a:gd name="T9" fmla="*/ 8 h 8"/>
                  <a:gd name="T10" fmla="*/ 4 w 7"/>
                  <a:gd name="T11" fmla="*/ 8 h 8"/>
                  <a:gd name="T12" fmla="*/ 5 w 7"/>
                  <a:gd name="T13" fmla="*/ 8 h 8"/>
                  <a:gd name="T14" fmla="*/ 6 w 7"/>
                  <a:gd name="T15" fmla="*/ 8 h 8"/>
                  <a:gd name="T16" fmla="*/ 7 w 7"/>
                  <a:gd name="T17" fmla="*/ 8 h 8"/>
                  <a:gd name="T18" fmla="*/ 7 w 7"/>
                  <a:gd name="T19" fmla="*/ 2 h 8"/>
                  <a:gd name="T20" fmla="*/ 0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0" y="0"/>
                    </a:moveTo>
                    <a:cubicBezTo>
                      <a:pt x="0" y="7"/>
                      <a:pt x="0" y="7"/>
                      <a:pt x="0" y="7"/>
                    </a:cubicBezTo>
                    <a:cubicBezTo>
                      <a:pt x="1" y="7"/>
                      <a:pt x="1" y="7"/>
                      <a:pt x="1" y="7"/>
                    </a:cubicBezTo>
                    <a:cubicBezTo>
                      <a:pt x="1" y="7"/>
                      <a:pt x="2" y="7"/>
                      <a:pt x="2" y="7"/>
                    </a:cubicBezTo>
                    <a:cubicBezTo>
                      <a:pt x="3" y="8"/>
                      <a:pt x="3" y="8"/>
                      <a:pt x="3" y="8"/>
                    </a:cubicBezTo>
                    <a:cubicBezTo>
                      <a:pt x="4" y="8"/>
                      <a:pt x="4" y="8"/>
                      <a:pt x="4" y="8"/>
                    </a:cubicBezTo>
                    <a:cubicBezTo>
                      <a:pt x="5" y="8"/>
                      <a:pt x="5" y="8"/>
                      <a:pt x="5" y="8"/>
                    </a:cubicBezTo>
                    <a:cubicBezTo>
                      <a:pt x="6" y="8"/>
                      <a:pt x="6" y="8"/>
                      <a:pt x="6" y="8"/>
                    </a:cubicBezTo>
                    <a:cubicBezTo>
                      <a:pt x="6" y="8"/>
                      <a:pt x="6" y="8"/>
                      <a:pt x="7" y="8"/>
                    </a:cubicBezTo>
                    <a:cubicBezTo>
                      <a:pt x="7" y="2"/>
                      <a:pt x="7" y="2"/>
                      <a:pt x="7" y="2"/>
                    </a:cubicBezTo>
                    <a:cubicBezTo>
                      <a:pt x="4" y="2"/>
                      <a:pt x="2" y="1"/>
                      <a:pt x="0" y="0"/>
                    </a:cubicBezTo>
                  </a:path>
                </a:pathLst>
              </a:custGeom>
              <a:solidFill>
                <a:srgbClr val="7D5E0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5" name="Freeform 123"/>
              <p:cNvSpPr/>
              <p:nvPr/>
            </p:nvSpPr>
            <p:spPr bwMode="auto">
              <a:xfrm>
                <a:off x="2565400" y="3194050"/>
                <a:ext cx="44450" cy="50800"/>
              </a:xfrm>
              <a:custGeom>
                <a:avLst/>
                <a:gdLst>
                  <a:gd name="T0" fmla="*/ 6 w 6"/>
                  <a:gd name="T1" fmla="*/ 0 h 7"/>
                  <a:gd name="T2" fmla="*/ 0 w 6"/>
                  <a:gd name="T3" fmla="*/ 2 h 7"/>
                  <a:gd name="T4" fmla="*/ 0 w 6"/>
                  <a:gd name="T5" fmla="*/ 7 h 7"/>
                  <a:gd name="T6" fmla="*/ 3 w 6"/>
                  <a:gd name="T7" fmla="*/ 7 h 7"/>
                  <a:gd name="T8" fmla="*/ 3 w 6"/>
                  <a:gd name="T9" fmla="*/ 7 h 7"/>
                  <a:gd name="T10" fmla="*/ 3 w 6"/>
                  <a:gd name="T11" fmla="*/ 7 h 7"/>
                  <a:gd name="T12" fmla="*/ 4 w 6"/>
                  <a:gd name="T13" fmla="*/ 7 h 7"/>
                  <a:gd name="T14" fmla="*/ 5 w 6"/>
                  <a:gd name="T15" fmla="*/ 7 h 7"/>
                  <a:gd name="T16" fmla="*/ 5 w 6"/>
                  <a:gd name="T17" fmla="*/ 7 h 7"/>
                  <a:gd name="T18" fmla="*/ 5 w 6"/>
                  <a:gd name="T19" fmla="*/ 6 h 7"/>
                  <a:gd name="T20" fmla="*/ 6 w 6"/>
                  <a:gd name="T21" fmla="*/ 6 h 7"/>
                  <a:gd name="T22" fmla="*/ 6 w 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7">
                    <a:moveTo>
                      <a:pt x="6" y="0"/>
                    </a:moveTo>
                    <a:cubicBezTo>
                      <a:pt x="4" y="1"/>
                      <a:pt x="2" y="1"/>
                      <a:pt x="0" y="2"/>
                    </a:cubicBezTo>
                    <a:cubicBezTo>
                      <a:pt x="0" y="7"/>
                      <a:pt x="0" y="7"/>
                      <a:pt x="0" y="7"/>
                    </a:cubicBezTo>
                    <a:cubicBezTo>
                      <a:pt x="1" y="7"/>
                      <a:pt x="2" y="7"/>
                      <a:pt x="3" y="7"/>
                    </a:cubicBezTo>
                    <a:cubicBezTo>
                      <a:pt x="3" y="7"/>
                      <a:pt x="3" y="7"/>
                      <a:pt x="3" y="7"/>
                    </a:cubicBezTo>
                    <a:cubicBezTo>
                      <a:pt x="3" y="7"/>
                      <a:pt x="3" y="7"/>
                      <a:pt x="3" y="7"/>
                    </a:cubicBezTo>
                    <a:cubicBezTo>
                      <a:pt x="3" y="7"/>
                      <a:pt x="3" y="7"/>
                      <a:pt x="4" y="7"/>
                    </a:cubicBezTo>
                    <a:cubicBezTo>
                      <a:pt x="4" y="7"/>
                      <a:pt x="4" y="7"/>
                      <a:pt x="5" y="7"/>
                    </a:cubicBezTo>
                    <a:cubicBezTo>
                      <a:pt x="5" y="7"/>
                      <a:pt x="5" y="7"/>
                      <a:pt x="5" y="7"/>
                    </a:cubicBezTo>
                    <a:cubicBezTo>
                      <a:pt x="5" y="7"/>
                      <a:pt x="5" y="7"/>
                      <a:pt x="5" y="6"/>
                    </a:cubicBezTo>
                    <a:cubicBezTo>
                      <a:pt x="5" y="6"/>
                      <a:pt x="6" y="6"/>
                      <a:pt x="6" y="6"/>
                    </a:cubicBezTo>
                    <a:cubicBezTo>
                      <a:pt x="6" y="0"/>
                      <a:pt x="6" y="0"/>
                      <a:pt x="6" y="0"/>
                    </a:cubicBezTo>
                  </a:path>
                </a:pathLst>
              </a:custGeom>
              <a:solidFill>
                <a:srgbClr val="71230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6" name="Freeform 124"/>
              <p:cNvSpPr/>
              <p:nvPr/>
            </p:nvSpPr>
            <p:spPr bwMode="auto">
              <a:xfrm>
                <a:off x="2660650" y="3194050"/>
                <a:ext cx="30162" cy="28575"/>
              </a:xfrm>
              <a:custGeom>
                <a:avLst/>
                <a:gdLst>
                  <a:gd name="T0" fmla="*/ 3 w 4"/>
                  <a:gd name="T1" fmla="*/ 0 h 4"/>
                  <a:gd name="T2" fmla="*/ 0 w 4"/>
                  <a:gd name="T3" fmla="*/ 2 h 4"/>
                  <a:gd name="T4" fmla="*/ 2 w 4"/>
                  <a:gd name="T5" fmla="*/ 4 h 4"/>
                  <a:gd name="T6" fmla="*/ 2 w 4"/>
                  <a:gd name="T7" fmla="*/ 4 h 4"/>
                  <a:gd name="T8" fmla="*/ 4 w 4"/>
                  <a:gd name="T9" fmla="*/ 2 h 4"/>
                  <a:gd name="T10" fmla="*/ 3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3" y="0"/>
                    </a:moveTo>
                    <a:cubicBezTo>
                      <a:pt x="0" y="2"/>
                      <a:pt x="0" y="2"/>
                      <a:pt x="0" y="2"/>
                    </a:cubicBezTo>
                    <a:cubicBezTo>
                      <a:pt x="2" y="4"/>
                      <a:pt x="2" y="4"/>
                      <a:pt x="2" y="4"/>
                    </a:cubicBezTo>
                    <a:cubicBezTo>
                      <a:pt x="2" y="4"/>
                      <a:pt x="2" y="4"/>
                      <a:pt x="2" y="4"/>
                    </a:cubicBezTo>
                    <a:cubicBezTo>
                      <a:pt x="4" y="2"/>
                      <a:pt x="4" y="2"/>
                      <a:pt x="4" y="2"/>
                    </a:cubicBezTo>
                    <a:cubicBezTo>
                      <a:pt x="3" y="0"/>
                      <a:pt x="3" y="0"/>
                      <a:pt x="3" y="0"/>
                    </a:cubicBezTo>
                  </a:path>
                </a:pathLst>
              </a:custGeom>
              <a:solidFill>
                <a:srgbClr val="0718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7" name="Freeform 125"/>
              <p:cNvSpPr/>
              <p:nvPr/>
            </p:nvSpPr>
            <p:spPr bwMode="auto">
              <a:xfrm>
                <a:off x="2668588" y="3208338"/>
                <a:ext cx="184150" cy="185737"/>
              </a:xfrm>
              <a:custGeom>
                <a:avLst/>
                <a:gdLst>
                  <a:gd name="T0" fmla="*/ 3 w 25"/>
                  <a:gd name="T1" fmla="*/ 0 h 25"/>
                  <a:gd name="T2" fmla="*/ 1 w 25"/>
                  <a:gd name="T3" fmla="*/ 2 h 25"/>
                  <a:gd name="T4" fmla="*/ 1 w 25"/>
                  <a:gd name="T5" fmla="*/ 2 h 25"/>
                  <a:gd name="T6" fmla="*/ 1 w 25"/>
                  <a:gd name="T7" fmla="*/ 5 h 25"/>
                  <a:gd name="T8" fmla="*/ 7 w 25"/>
                  <a:gd name="T9" fmla="*/ 12 h 25"/>
                  <a:gd name="T10" fmla="*/ 20 w 25"/>
                  <a:gd name="T11" fmla="*/ 24 h 25"/>
                  <a:gd name="T12" fmla="*/ 21 w 25"/>
                  <a:gd name="T13" fmla="*/ 25 h 25"/>
                  <a:gd name="T14" fmla="*/ 21 w 25"/>
                  <a:gd name="T15" fmla="*/ 24 h 25"/>
                  <a:gd name="T16" fmla="*/ 21 w 25"/>
                  <a:gd name="T17" fmla="*/ 24 h 25"/>
                  <a:gd name="T18" fmla="*/ 22 w 25"/>
                  <a:gd name="T19" fmla="*/ 24 h 25"/>
                  <a:gd name="T20" fmla="*/ 25 w 25"/>
                  <a:gd name="T21" fmla="*/ 21 h 25"/>
                  <a:gd name="T22" fmla="*/ 3 w 25"/>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5">
                    <a:moveTo>
                      <a:pt x="3" y="0"/>
                    </a:moveTo>
                    <a:cubicBezTo>
                      <a:pt x="1" y="2"/>
                      <a:pt x="1" y="2"/>
                      <a:pt x="1" y="2"/>
                    </a:cubicBezTo>
                    <a:cubicBezTo>
                      <a:pt x="1" y="2"/>
                      <a:pt x="1" y="2"/>
                      <a:pt x="1" y="2"/>
                    </a:cubicBezTo>
                    <a:cubicBezTo>
                      <a:pt x="0" y="3"/>
                      <a:pt x="0" y="4"/>
                      <a:pt x="1" y="5"/>
                    </a:cubicBezTo>
                    <a:cubicBezTo>
                      <a:pt x="7" y="12"/>
                      <a:pt x="7" y="12"/>
                      <a:pt x="7" y="12"/>
                    </a:cubicBezTo>
                    <a:cubicBezTo>
                      <a:pt x="20" y="24"/>
                      <a:pt x="20" y="24"/>
                      <a:pt x="20" y="24"/>
                    </a:cubicBezTo>
                    <a:cubicBezTo>
                      <a:pt x="20" y="24"/>
                      <a:pt x="20" y="25"/>
                      <a:pt x="21" y="25"/>
                    </a:cubicBezTo>
                    <a:cubicBezTo>
                      <a:pt x="21" y="25"/>
                      <a:pt x="21" y="24"/>
                      <a:pt x="21" y="24"/>
                    </a:cubicBezTo>
                    <a:cubicBezTo>
                      <a:pt x="21" y="24"/>
                      <a:pt x="21" y="24"/>
                      <a:pt x="21" y="24"/>
                    </a:cubicBezTo>
                    <a:cubicBezTo>
                      <a:pt x="21" y="24"/>
                      <a:pt x="21" y="24"/>
                      <a:pt x="22" y="24"/>
                    </a:cubicBezTo>
                    <a:cubicBezTo>
                      <a:pt x="25" y="21"/>
                      <a:pt x="25" y="21"/>
                      <a:pt x="25" y="21"/>
                    </a:cubicBezTo>
                    <a:cubicBezTo>
                      <a:pt x="3" y="0"/>
                      <a:pt x="3" y="0"/>
                      <a:pt x="3" y="0"/>
                    </a:cubicBezTo>
                  </a:path>
                </a:pathLst>
              </a:custGeom>
              <a:solidFill>
                <a:srgbClr val="0E3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8" name="Freeform 126"/>
              <p:cNvSpPr>
                <a:spLocks noEditPoints="1"/>
              </p:cNvSpPr>
              <p:nvPr/>
            </p:nvSpPr>
            <p:spPr bwMode="auto">
              <a:xfrm>
                <a:off x="2366963" y="2874963"/>
                <a:ext cx="390525" cy="385762"/>
              </a:xfrm>
              <a:custGeom>
                <a:avLst/>
                <a:gdLst>
                  <a:gd name="T0" fmla="*/ 10 w 53"/>
                  <a:gd name="T1" fmla="*/ 9 h 52"/>
                  <a:gd name="T2" fmla="*/ 10 w 53"/>
                  <a:gd name="T3" fmla="*/ 43 h 52"/>
                  <a:gd name="T4" fmla="*/ 43 w 53"/>
                  <a:gd name="T5" fmla="*/ 43 h 52"/>
                  <a:gd name="T6" fmla="*/ 43 w 53"/>
                  <a:gd name="T7" fmla="*/ 9 h 52"/>
                  <a:gd name="T8" fmla="*/ 10 w 53"/>
                  <a:gd name="T9" fmla="*/ 9 h 52"/>
                  <a:gd name="T10" fmla="*/ 39 w 53"/>
                  <a:gd name="T11" fmla="*/ 39 h 52"/>
                  <a:gd name="T12" fmla="*/ 14 w 53"/>
                  <a:gd name="T13" fmla="*/ 39 h 52"/>
                  <a:gd name="T14" fmla="*/ 14 w 53"/>
                  <a:gd name="T15" fmla="*/ 13 h 52"/>
                  <a:gd name="T16" fmla="*/ 39 w 53"/>
                  <a:gd name="T17" fmla="*/ 13 h 52"/>
                  <a:gd name="T18" fmla="*/ 39 w 53"/>
                  <a:gd name="T19"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2">
                    <a:moveTo>
                      <a:pt x="10" y="9"/>
                    </a:moveTo>
                    <a:cubicBezTo>
                      <a:pt x="0" y="18"/>
                      <a:pt x="0" y="33"/>
                      <a:pt x="10" y="43"/>
                    </a:cubicBezTo>
                    <a:cubicBezTo>
                      <a:pt x="19" y="52"/>
                      <a:pt x="34" y="52"/>
                      <a:pt x="43" y="43"/>
                    </a:cubicBezTo>
                    <a:cubicBezTo>
                      <a:pt x="53" y="33"/>
                      <a:pt x="53" y="18"/>
                      <a:pt x="43" y="9"/>
                    </a:cubicBezTo>
                    <a:cubicBezTo>
                      <a:pt x="34" y="0"/>
                      <a:pt x="19" y="0"/>
                      <a:pt x="10" y="9"/>
                    </a:cubicBezTo>
                    <a:close/>
                    <a:moveTo>
                      <a:pt x="39" y="39"/>
                    </a:moveTo>
                    <a:cubicBezTo>
                      <a:pt x="32" y="46"/>
                      <a:pt x="21" y="46"/>
                      <a:pt x="14" y="39"/>
                    </a:cubicBezTo>
                    <a:cubicBezTo>
                      <a:pt x="7" y="32"/>
                      <a:pt x="7" y="20"/>
                      <a:pt x="14" y="13"/>
                    </a:cubicBezTo>
                    <a:cubicBezTo>
                      <a:pt x="21" y="6"/>
                      <a:pt x="32" y="6"/>
                      <a:pt x="39" y="13"/>
                    </a:cubicBezTo>
                    <a:cubicBezTo>
                      <a:pt x="46" y="20"/>
                      <a:pt x="46" y="32"/>
                      <a:pt x="39" y="3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9" name="Freeform 127"/>
              <p:cNvSpPr/>
              <p:nvPr/>
            </p:nvSpPr>
            <p:spPr bwMode="auto">
              <a:xfrm>
                <a:off x="2874963" y="3711575"/>
                <a:ext cx="347662" cy="347662"/>
              </a:xfrm>
              <a:custGeom>
                <a:avLst/>
                <a:gdLst>
                  <a:gd name="T0" fmla="*/ 35 w 47"/>
                  <a:gd name="T1" fmla="*/ 0 h 47"/>
                  <a:gd name="T2" fmla="*/ 43 w 47"/>
                  <a:gd name="T3" fmla="*/ 8 h 47"/>
                  <a:gd name="T4" fmla="*/ 44 w 47"/>
                  <a:gd name="T5" fmla="*/ 13 h 47"/>
                  <a:gd name="T6" fmla="*/ 44 w 47"/>
                  <a:gd name="T7" fmla="*/ 13 h 47"/>
                  <a:gd name="T8" fmla="*/ 44 w 47"/>
                  <a:gd name="T9" fmla="*/ 15 h 47"/>
                  <a:gd name="T10" fmla="*/ 34 w 47"/>
                  <a:gd name="T11" fmla="*/ 34 h 47"/>
                  <a:gd name="T12" fmla="*/ 41 w 47"/>
                  <a:gd name="T13" fmla="*/ 47 h 47"/>
                  <a:gd name="T14" fmla="*/ 41 w 47"/>
                  <a:gd name="T15" fmla="*/ 47 h 47"/>
                  <a:gd name="T16" fmla="*/ 41 w 47"/>
                  <a:gd name="T17" fmla="*/ 47 h 47"/>
                  <a:gd name="T18" fmla="*/ 23 w 47"/>
                  <a:gd name="T19" fmla="*/ 40 h 47"/>
                  <a:gd name="T20" fmla="*/ 13 w 47"/>
                  <a:gd name="T21" fmla="*/ 42 h 47"/>
                  <a:gd name="T22" fmla="*/ 0 w 47"/>
                  <a:gd name="T23" fmla="*/ 39 h 47"/>
                  <a:gd name="T24" fmla="*/ 14 w 47"/>
                  <a:gd name="T25" fmla="*/ 42 h 47"/>
                  <a:gd name="T26" fmla="*/ 24 w 47"/>
                  <a:gd name="T27" fmla="*/ 41 h 47"/>
                  <a:gd name="T28" fmla="*/ 42 w 47"/>
                  <a:gd name="T29" fmla="*/ 47 h 47"/>
                  <a:gd name="T30" fmla="*/ 35 w 47"/>
                  <a:gd name="T31" fmla="*/ 35 h 47"/>
                  <a:gd name="T32" fmla="*/ 44 w 47"/>
                  <a:gd name="T33" fmla="*/ 9 h 47"/>
                  <a:gd name="T34" fmla="*/ 35 w 47"/>
                  <a:gd name="T3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7">
                    <a:moveTo>
                      <a:pt x="35" y="0"/>
                    </a:moveTo>
                    <a:cubicBezTo>
                      <a:pt x="39" y="2"/>
                      <a:pt x="41" y="5"/>
                      <a:pt x="43" y="8"/>
                    </a:cubicBezTo>
                    <a:cubicBezTo>
                      <a:pt x="43" y="10"/>
                      <a:pt x="44" y="11"/>
                      <a:pt x="44" y="13"/>
                    </a:cubicBezTo>
                    <a:cubicBezTo>
                      <a:pt x="44" y="13"/>
                      <a:pt x="44" y="13"/>
                      <a:pt x="44" y="13"/>
                    </a:cubicBezTo>
                    <a:cubicBezTo>
                      <a:pt x="44" y="14"/>
                      <a:pt x="44" y="14"/>
                      <a:pt x="44" y="15"/>
                    </a:cubicBezTo>
                    <a:cubicBezTo>
                      <a:pt x="44" y="22"/>
                      <a:pt x="40" y="29"/>
                      <a:pt x="34" y="34"/>
                    </a:cubicBezTo>
                    <a:cubicBezTo>
                      <a:pt x="35" y="38"/>
                      <a:pt x="37" y="42"/>
                      <a:pt x="41" y="47"/>
                    </a:cubicBezTo>
                    <a:cubicBezTo>
                      <a:pt x="41" y="47"/>
                      <a:pt x="41" y="47"/>
                      <a:pt x="41" y="47"/>
                    </a:cubicBezTo>
                    <a:cubicBezTo>
                      <a:pt x="41" y="47"/>
                      <a:pt x="41" y="47"/>
                      <a:pt x="41" y="47"/>
                    </a:cubicBezTo>
                    <a:cubicBezTo>
                      <a:pt x="41" y="47"/>
                      <a:pt x="30" y="44"/>
                      <a:pt x="23" y="40"/>
                    </a:cubicBezTo>
                    <a:cubicBezTo>
                      <a:pt x="20" y="41"/>
                      <a:pt x="16" y="42"/>
                      <a:pt x="13" y="42"/>
                    </a:cubicBezTo>
                    <a:cubicBezTo>
                      <a:pt x="8" y="42"/>
                      <a:pt x="4" y="41"/>
                      <a:pt x="0" y="39"/>
                    </a:cubicBezTo>
                    <a:cubicBezTo>
                      <a:pt x="4" y="41"/>
                      <a:pt x="9" y="42"/>
                      <a:pt x="14" y="42"/>
                    </a:cubicBezTo>
                    <a:cubicBezTo>
                      <a:pt x="17" y="42"/>
                      <a:pt x="21" y="42"/>
                      <a:pt x="24" y="41"/>
                    </a:cubicBezTo>
                    <a:cubicBezTo>
                      <a:pt x="31" y="45"/>
                      <a:pt x="42" y="47"/>
                      <a:pt x="42" y="47"/>
                    </a:cubicBezTo>
                    <a:cubicBezTo>
                      <a:pt x="38" y="43"/>
                      <a:pt x="36" y="38"/>
                      <a:pt x="35" y="35"/>
                    </a:cubicBezTo>
                    <a:cubicBezTo>
                      <a:pt x="43" y="28"/>
                      <a:pt x="47" y="18"/>
                      <a:pt x="44" y="9"/>
                    </a:cubicBezTo>
                    <a:cubicBezTo>
                      <a:pt x="42" y="5"/>
                      <a:pt x="39" y="2"/>
                      <a:pt x="35" y="0"/>
                    </a:cubicBezTo>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0" name="Freeform 128"/>
              <p:cNvSpPr/>
              <p:nvPr/>
            </p:nvSpPr>
            <p:spPr bwMode="auto">
              <a:xfrm>
                <a:off x="2779713" y="3659188"/>
                <a:ext cx="434975" cy="400050"/>
              </a:xfrm>
              <a:custGeom>
                <a:avLst/>
                <a:gdLst>
                  <a:gd name="T0" fmla="*/ 5 w 59"/>
                  <a:gd name="T1" fmla="*/ 37 h 54"/>
                  <a:gd name="T2" fmla="*/ 22 w 59"/>
                  <a:gd name="T3" fmla="*/ 6 h 54"/>
                  <a:gd name="T4" fmla="*/ 56 w 59"/>
                  <a:gd name="T5" fmla="*/ 15 h 54"/>
                  <a:gd name="T6" fmla="*/ 47 w 59"/>
                  <a:gd name="T7" fmla="*/ 41 h 54"/>
                  <a:gd name="T8" fmla="*/ 54 w 59"/>
                  <a:gd name="T9" fmla="*/ 54 h 54"/>
                  <a:gd name="T10" fmla="*/ 36 w 59"/>
                  <a:gd name="T11" fmla="*/ 47 h 54"/>
                  <a:gd name="T12" fmla="*/ 5 w 59"/>
                  <a:gd name="T13" fmla="*/ 37 h 54"/>
                </a:gdLst>
                <a:ahLst/>
                <a:cxnLst>
                  <a:cxn ang="0">
                    <a:pos x="T0" y="T1"/>
                  </a:cxn>
                  <a:cxn ang="0">
                    <a:pos x="T2" y="T3"/>
                  </a:cxn>
                  <a:cxn ang="0">
                    <a:pos x="T4" y="T5"/>
                  </a:cxn>
                  <a:cxn ang="0">
                    <a:pos x="T6" y="T7"/>
                  </a:cxn>
                  <a:cxn ang="0">
                    <a:pos x="T8" y="T9"/>
                  </a:cxn>
                  <a:cxn ang="0">
                    <a:pos x="T10" y="T11"/>
                  </a:cxn>
                  <a:cxn ang="0">
                    <a:pos x="T12" y="T13"/>
                  </a:cxn>
                </a:cxnLst>
                <a:rect l="0" t="0" r="r" b="b"/>
                <a:pathLst>
                  <a:path w="59" h="54">
                    <a:moveTo>
                      <a:pt x="5" y="37"/>
                    </a:moveTo>
                    <a:cubicBezTo>
                      <a:pt x="0" y="25"/>
                      <a:pt x="8" y="12"/>
                      <a:pt x="22" y="6"/>
                    </a:cubicBezTo>
                    <a:cubicBezTo>
                      <a:pt x="36" y="0"/>
                      <a:pt x="51" y="4"/>
                      <a:pt x="56" y="15"/>
                    </a:cubicBezTo>
                    <a:cubicBezTo>
                      <a:pt x="59" y="24"/>
                      <a:pt x="55" y="34"/>
                      <a:pt x="47" y="41"/>
                    </a:cubicBezTo>
                    <a:cubicBezTo>
                      <a:pt x="48" y="45"/>
                      <a:pt x="50" y="49"/>
                      <a:pt x="54" y="54"/>
                    </a:cubicBezTo>
                    <a:cubicBezTo>
                      <a:pt x="54" y="54"/>
                      <a:pt x="43" y="51"/>
                      <a:pt x="36" y="47"/>
                    </a:cubicBezTo>
                    <a:cubicBezTo>
                      <a:pt x="23" y="52"/>
                      <a:pt x="9" y="47"/>
                      <a:pt x="5" y="37"/>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1" name="Freeform 129"/>
              <p:cNvSpPr/>
              <p:nvPr/>
            </p:nvSpPr>
            <p:spPr bwMode="auto">
              <a:xfrm>
                <a:off x="3170238" y="4051300"/>
                <a:ext cx="7937" cy="7937"/>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path>
                </a:pathLst>
              </a:custGeom>
              <a:solidFill>
                <a:srgbClr val="FCFCF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2" name="Freeform 130"/>
              <p:cNvSpPr/>
              <p:nvPr/>
            </p:nvSpPr>
            <p:spPr bwMode="auto">
              <a:xfrm>
                <a:off x="3163888" y="4044950"/>
                <a:ext cx="6350" cy="14287"/>
              </a:xfrm>
              <a:custGeom>
                <a:avLst/>
                <a:gdLst>
                  <a:gd name="T0" fmla="*/ 0 w 1"/>
                  <a:gd name="T1" fmla="*/ 0 h 2"/>
                  <a:gd name="T2" fmla="*/ 0 w 1"/>
                  <a:gd name="T3" fmla="*/ 1 h 2"/>
                  <a:gd name="T4" fmla="*/ 0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1"/>
                      <a:pt x="0" y="1"/>
                    </a:cubicBezTo>
                    <a:cubicBezTo>
                      <a:pt x="0" y="1"/>
                      <a:pt x="0" y="1"/>
                      <a:pt x="0" y="1"/>
                    </a:cubicBezTo>
                    <a:cubicBezTo>
                      <a:pt x="0" y="1"/>
                      <a:pt x="1" y="2"/>
                      <a:pt x="1" y="2"/>
                    </a:cubicBezTo>
                    <a:cubicBezTo>
                      <a:pt x="1" y="1"/>
                      <a:pt x="1" y="1"/>
                      <a:pt x="1" y="1"/>
                    </a:cubicBezTo>
                    <a:cubicBezTo>
                      <a:pt x="1" y="1"/>
                      <a:pt x="1" y="0"/>
                      <a:pt x="0" y="0"/>
                    </a:cubicBezTo>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3" name="Freeform 131"/>
              <p:cNvSpPr/>
              <p:nvPr/>
            </p:nvSpPr>
            <p:spPr bwMode="auto">
              <a:xfrm>
                <a:off x="3155950" y="4037013"/>
                <a:ext cx="7937" cy="14287"/>
              </a:xfrm>
              <a:custGeom>
                <a:avLst/>
                <a:gdLst>
                  <a:gd name="T0" fmla="*/ 0 w 1"/>
                  <a:gd name="T1" fmla="*/ 0 h 2"/>
                  <a:gd name="T2" fmla="*/ 0 w 1"/>
                  <a:gd name="T3" fmla="*/ 2 h 2"/>
                  <a:gd name="T4" fmla="*/ 0 w 1"/>
                  <a:gd name="T5" fmla="*/ 2 h 2"/>
                  <a:gd name="T6" fmla="*/ 1 w 1"/>
                  <a:gd name="T7" fmla="*/ 2 h 2"/>
                  <a:gd name="T8" fmla="*/ 1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2"/>
                      <a:pt x="0" y="2"/>
                      <a:pt x="0" y="2"/>
                    </a:cubicBezTo>
                    <a:cubicBezTo>
                      <a:pt x="0" y="2"/>
                      <a:pt x="0" y="2"/>
                      <a:pt x="0" y="2"/>
                    </a:cubicBezTo>
                    <a:cubicBezTo>
                      <a:pt x="0" y="2"/>
                      <a:pt x="1" y="2"/>
                      <a:pt x="1" y="2"/>
                    </a:cubicBezTo>
                    <a:cubicBezTo>
                      <a:pt x="1" y="2"/>
                      <a:pt x="1" y="2"/>
                      <a:pt x="1" y="2"/>
                    </a:cubicBezTo>
                    <a:cubicBezTo>
                      <a:pt x="1" y="1"/>
                      <a:pt x="1" y="1"/>
                      <a:pt x="1" y="1"/>
                    </a:cubicBezTo>
                    <a:cubicBezTo>
                      <a:pt x="1" y="1"/>
                      <a:pt x="1" y="0"/>
                      <a:pt x="0" y="0"/>
                    </a:cubicBezTo>
                  </a:path>
                </a:pathLst>
              </a:custGeom>
              <a:solidFill>
                <a:srgbClr val="F7F7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4" name="Freeform 132"/>
              <p:cNvSpPr/>
              <p:nvPr/>
            </p:nvSpPr>
            <p:spPr bwMode="auto">
              <a:xfrm>
                <a:off x="3148013" y="4029075"/>
                <a:ext cx="7937" cy="22225"/>
              </a:xfrm>
              <a:custGeom>
                <a:avLst/>
                <a:gdLst>
                  <a:gd name="T0" fmla="*/ 1 w 1"/>
                  <a:gd name="T1" fmla="*/ 0 h 3"/>
                  <a:gd name="T2" fmla="*/ 0 w 1"/>
                  <a:gd name="T3" fmla="*/ 2 h 3"/>
                  <a:gd name="T4" fmla="*/ 0 w 1"/>
                  <a:gd name="T5" fmla="*/ 3 h 3"/>
                  <a:gd name="T6" fmla="*/ 1 w 1"/>
                  <a:gd name="T7" fmla="*/ 3 h 3"/>
                  <a:gd name="T8" fmla="*/ 1 w 1"/>
                  <a:gd name="T9" fmla="*/ 3 h 3"/>
                  <a:gd name="T10" fmla="*/ 1 w 1"/>
                  <a:gd name="T11" fmla="*/ 1 h 3"/>
                  <a:gd name="T12" fmla="*/ 1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0"/>
                    </a:moveTo>
                    <a:cubicBezTo>
                      <a:pt x="0" y="2"/>
                      <a:pt x="0" y="2"/>
                      <a:pt x="0" y="2"/>
                    </a:cubicBezTo>
                    <a:cubicBezTo>
                      <a:pt x="0" y="3"/>
                      <a:pt x="0" y="3"/>
                      <a:pt x="0" y="3"/>
                    </a:cubicBezTo>
                    <a:cubicBezTo>
                      <a:pt x="0" y="3"/>
                      <a:pt x="0" y="3"/>
                      <a:pt x="1" y="3"/>
                    </a:cubicBezTo>
                    <a:cubicBezTo>
                      <a:pt x="1" y="3"/>
                      <a:pt x="1" y="3"/>
                      <a:pt x="1" y="3"/>
                    </a:cubicBezTo>
                    <a:cubicBezTo>
                      <a:pt x="1" y="1"/>
                      <a:pt x="1" y="1"/>
                      <a:pt x="1" y="1"/>
                    </a:cubicBezTo>
                    <a:cubicBezTo>
                      <a:pt x="1" y="0"/>
                      <a:pt x="1" y="0"/>
                      <a:pt x="1" y="0"/>
                    </a:cubicBezTo>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5" name="Freeform 133"/>
              <p:cNvSpPr/>
              <p:nvPr/>
            </p:nvSpPr>
            <p:spPr bwMode="auto">
              <a:xfrm>
                <a:off x="3133725" y="4014788"/>
                <a:ext cx="22225" cy="36512"/>
              </a:xfrm>
              <a:custGeom>
                <a:avLst/>
                <a:gdLst>
                  <a:gd name="T0" fmla="*/ 2 w 3"/>
                  <a:gd name="T1" fmla="*/ 0 h 5"/>
                  <a:gd name="T2" fmla="*/ 1 w 3"/>
                  <a:gd name="T3" fmla="*/ 4 h 5"/>
                  <a:gd name="T4" fmla="*/ 0 w 3"/>
                  <a:gd name="T5" fmla="*/ 4 h 5"/>
                  <a:gd name="T6" fmla="*/ 2 w 3"/>
                  <a:gd name="T7" fmla="*/ 5 h 5"/>
                  <a:gd name="T8" fmla="*/ 2 w 3"/>
                  <a:gd name="T9" fmla="*/ 4 h 5"/>
                  <a:gd name="T10" fmla="*/ 3 w 3"/>
                  <a:gd name="T11" fmla="*/ 2 h 5"/>
                  <a:gd name="T12" fmla="*/ 2 w 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0"/>
                    </a:moveTo>
                    <a:cubicBezTo>
                      <a:pt x="1" y="4"/>
                      <a:pt x="1" y="4"/>
                      <a:pt x="1" y="4"/>
                    </a:cubicBezTo>
                    <a:cubicBezTo>
                      <a:pt x="0" y="4"/>
                      <a:pt x="0" y="4"/>
                      <a:pt x="0" y="4"/>
                    </a:cubicBezTo>
                    <a:cubicBezTo>
                      <a:pt x="1" y="4"/>
                      <a:pt x="1" y="4"/>
                      <a:pt x="2" y="5"/>
                    </a:cubicBezTo>
                    <a:cubicBezTo>
                      <a:pt x="2" y="4"/>
                      <a:pt x="2" y="4"/>
                      <a:pt x="2" y="4"/>
                    </a:cubicBezTo>
                    <a:cubicBezTo>
                      <a:pt x="3" y="2"/>
                      <a:pt x="3" y="2"/>
                      <a:pt x="3" y="2"/>
                    </a:cubicBezTo>
                    <a:cubicBezTo>
                      <a:pt x="2" y="1"/>
                      <a:pt x="2" y="1"/>
                      <a:pt x="2" y="0"/>
                    </a:cubicBezTo>
                  </a:path>
                </a:pathLst>
              </a:custGeom>
              <a:solidFill>
                <a:srgbClr val="F4F4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6" name="Freeform 134"/>
              <p:cNvSpPr/>
              <p:nvPr/>
            </p:nvSpPr>
            <p:spPr bwMode="auto">
              <a:xfrm>
                <a:off x="3125788" y="4006850"/>
                <a:ext cx="22225" cy="38100"/>
              </a:xfrm>
              <a:custGeom>
                <a:avLst/>
                <a:gdLst>
                  <a:gd name="T0" fmla="*/ 2 w 3"/>
                  <a:gd name="T1" fmla="*/ 0 h 5"/>
                  <a:gd name="T2" fmla="*/ 1 w 3"/>
                  <a:gd name="T3" fmla="*/ 4 h 5"/>
                  <a:gd name="T4" fmla="*/ 0 w 3"/>
                  <a:gd name="T5" fmla="*/ 5 h 5"/>
                  <a:gd name="T6" fmla="*/ 1 w 3"/>
                  <a:gd name="T7" fmla="*/ 5 h 5"/>
                  <a:gd name="T8" fmla="*/ 2 w 3"/>
                  <a:gd name="T9" fmla="*/ 5 h 5"/>
                  <a:gd name="T10" fmla="*/ 3 w 3"/>
                  <a:gd name="T11" fmla="*/ 1 h 5"/>
                  <a:gd name="T12" fmla="*/ 2 w 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0"/>
                    </a:moveTo>
                    <a:cubicBezTo>
                      <a:pt x="1" y="4"/>
                      <a:pt x="1" y="4"/>
                      <a:pt x="1" y="4"/>
                    </a:cubicBezTo>
                    <a:cubicBezTo>
                      <a:pt x="0" y="5"/>
                      <a:pt x="0" y="5"/>
                      <a:pt x="0" y="5"/>
                    </a:cubicBezTo>
                    <a:cubicBezTo>
                      <a:pt x="1" y="5"/>
                      <a:pt x="1" y="5"/>
                      <a:pt x="1" y="5"/>
                    </a:cubicBezTo>
                    <a:cubicBezTo>
                      <a:pt x="2" y="5"/>
                      <a:pt x="2" y="5"/>
                      <a:pt x="2" y="5"/>
                    </a:cubicBezTo>
                    <a:cubicBezTo>
                      <a:pt x="3" y="1"/>
                      <a:pt x="3" y="1"/>
                      <a:pt x="3" y="1"/>
                    </a:cubicBezTo>
                    <a:cubicBezTo>
                      <a:pt x="2" y="1"/>
                      <a:pt x="2" y="0"/>
                      <a:pt x="2" y="0"/>
                    </a:cubicBezTo>
                  </a:path>
                </a:pathLst>
              </a:custGeom>
              <a:solidFill>
                <a:srgbClr val="F1F1F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7" name="Freeform 135"/>
              <p:cNvSpPr/>
              <p:nvPr/>
            </p:nvSpPr>
            <p:spPr bwMode="auto">
              <a:xfrm>
                <a:off x="3119438" y="3992563"/>
                <a:ext cx="22225" cy="52387"/>
              </a:xfrm>
              <a:custGeom>
                <a:avLst/>
                <a:gdLst>
                  <a:gd name="T0" fmla="*/ 2 w 3"/>
                  <a:gd name="T1" fmla="*/ 0 h 7"/>
                  <a:gd name="T2" fmla="*/ 0 w 3"/>
                  <a:gd name="T3" fmla="*/ 6 h 7"/>
                  <a:gd name="T4" fmla="*/ 0 w 3"/>
                  <a:gd name="T5" fmla="*/ 6 h 7"/>
                  <a:gd name="T6" fmla="*/ 1 w 3"/>
                  <a:gd name="T7" fmla="*/ 7 h 7"/>
                  <a:gd name="T8" fmla="*/ 2 w 3"/>
                  <a:gd name="T9" fmla="*/ 6 h 7"/>
                  <a:gd name="T10" fmla="*/ 3 w 3"/>
                  <a:gd name="T11" fmla="*/ 2 h 7"/>
                  <a:gd name="T12" fmla="*/ 2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2" y="0"/>
                    </a:moveTo>
                    <a:cubicBezTo>
                      <a:pt x="0" y="6"/>
                      <a:pt x="0" y="6"/>
                      <a:pt x="0" y="6"/>
                    </a:cubicBezTo>
                    <a:cubicBezTo>
                      <a:pt x="0" y="6"/>
                      <a:pt x="0" y="6"/>
                      <a:pt x="0" y="6"/>
                    </a:cubicBezTo>
                    <a:cubicBezTo>
                      <a:pt x="0" y="7"/>
                      <a:pt x="1" y="7"/>
                      <a:pt x="1" y="7"/>
                    </a:cubicBezTo>
                    <a:cubicBezTo>
                      <a:pt x="2" y="6"/>
                      <a:pt x="2" y="6"/>
                      <a:pt x="2" y="6"/>
                    </a:cubicBezTo>
                    <a:cubicBezTo>
                      <a:pt x="3" y="2"/>
                      <a:pt x="3" y="2"/>
                      <a:pt x="3" y="2"/>
                    </a:cubicBezTo>
                    <a:cubicBezTo>
                      <a:pt x="3" y="1"/>
                      <a:pt x="2" y="1"/>
                      <a:pt x="2" y="0"/>
                    </a:cubicBezTo>
                  </a:path>
                </a:pathLst>
              </a:custGeom>
              <a:solidFill>
                <a:srgbClr val="F0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8" name="Freeform 136"/>
              <p:cNvSpPr/>
              <p:nvPr/>
            </p:nvSpPr>
            <p:spPr bwMode="auto">
              <a:xfrm>
                <a:off x="3192463" y="3859213"/>
                <a:ext cx="0" cy="22225"/>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cubicBezTo>
                      <a:pt x="0" y="3"/>
                      <a:pt x="0" y="3"/>
                      <a:pt x="0" y="3"/>
                    </a:cubicBezTo>
                    <a:cubicBezTo>
                      <a:pt x="0" y="2"/>
                      <a:pt x="0" y="1"/>
                      <a:pt x="0" y="0"/>
                    </a:cubicBezTo>
                    <a:cubicBezTo>
                      <a:pt x="0" y="0"/>
                      <a:pt x="0" y="0"/>
                      <a:pt x="0" y="0"/>
                    </a:cubicBezTo>
                  </a:path>
                </a:pathLst>
              </a:custGeom>
              <a:solidFill>
                <a:srgbClr val="EEEE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9" name="Freeform 137"/>
              <p:cNvSpPr/>
              <p:nvPr/>
            </p:nvSpPr>
            <p:spPr bwMode="auto">
              <a:xfrm>
                <a:off x="3111500" y="3978275"/>
                <a:ext cx="22225" cy="58737"/>
              </a:xfrm>
              <a:custGeom>
                <a:avLst/>
                <a:gdLst>
                  <a:gd name="T0" fmla="*/ 3 w 3"/>
                  <a:gd name="T1" fmla="*/ 0 h 8"/>
                  <a:gd name="T2" fmla="*/ 0 w 3"/>
                  <a:gd name="T3" fmla="*/ 7 h 8"/>
                  <a:gd name="T4" fmla="*/ 0 w 3"/>
                  <a:gd name="T5" fmla="*/ 8 h 8"/>
                  <a:gd name="T6" fmla="*/ 1 w 3"/>
                  <a:gd name="T7" fmla="*/ 8 h 8"/>
                  <a:gd name="T8" fmla="*/ 1 w 3"/>
                  <a:gd name="T9" fmla="*/ 8 h 8"/>
                  <a:gd name="T10" fmla="*/ 3 w 3"/>
                  <a:gd name="T11" fmla="*/ 2 h 8"/>
                  <a:gd name="T12" fmla="*/ 3 w 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3" y="0"/>
                    </a:moveTo>
                    <a:cubicBezTo>
                      <a:pt x="0" y="7"/>
                      <a:pt x="0" y="7"/>
                      <a:pt x="0" y="7"/>
                    </a:cubicBezTo>
                    <a:cubicBezTo>
                      <a:pt x="0" y="8"/>
                      <a:pt x="0" y="8"/>
                      <a:pt x="0" y="8"/>
                    </a:cubicBezTo>
                    <a:cubicBezTo>
                      <a:pt x="0" y="8"/>
                      <a:pt x="1" y="8"/>
                      <a:pt x="1" y="8"/>
                    </a:cubicBezTo>
                    <a:cubicBezTo>
                      <a:pt x="1" y="8"/>
                      <a:pt x="1" y="8"/>
                      <a:pt x="1" y="8"/>
                    </a:cubicBezTo>
                    <a:cubicBezTo>
                      <a:pt x="3" y="2"/>
                      <a:pt x="3" y="2"/>
                      <a:pt x="3" y="2"/>
                    </a:cubicBezTo>
                    <a:cubicBezTo>
                      <a:pt x="3" y="2"/>
                      <a:pt x="3" y="1"/>
                      <a:pt x="3" y="0"/>
                    </a:cubicBezTo>
                  </a:path>
                </a:pathLst>
              </a:custGeom>
              <a:solidFill>
                <a:srgbClr val="EEEE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0" name="Freeform 138"/>
              <p:cNvSpPr>
                <a:spLocks noEditPoints="1"/>
              </p:cNvSpPr>
              <p:nvPr/>
            </p:nvSpPr>
            <p:spPr bwMode="auto">
              <a:xfrm>
                <a:off x="3170238" y="3800475"/>
                <a:ext cx="30162" cy="111125"/>
              </a:xfrm>
              <a:custGeom>
                <a:avLst/>
                <a:gdLst>
                  <a:gd name="T0" fmla="*/ 2 w 4"/>
                  <a:gd name="T1" fmla="*/ 7 h 15"/>
                  <a:gd name="T2" fmla="*/ 0 w 4"/>
                  <a:gd name="T3" fmla="*/ 15 h 15"/>
                  <a:gd name="T4" fmla="*/ 3 w 4"/>
                  <a:gd name="T5" fmla="*/ 11 h 15"/>
                  <a:gd name="T6" fmla="*/ 3 w 4"/>
                  <a:gd name="T7" fmla="*/ 8 h 15"/>
                  <a:gd name="T8" fmla="*/ 3 w 4"/>
                  <a:gd name="T9" fmla="*/ 8 h 15"/>
                  <a:gd name="T10" fmla="*/ 4 w 4"/>
                  <a:gd name="T11" fmla="*/ 8 h 15"/>
                  <a:gd name="T12" fmla="*/ 2 w 4"/>
                  <a:gd name="T13" fmla="*/ 7 h 15"/>
                  <a:gd name="T14" fmla="*/ 4 w 4"/>
                  <a:gd name="T15" fmla="*/ 0 h 15"/>
                  <a:gd name="T16" fmla="*/ 3 w 4"/>
                  <a:gd name="T17" fmla="*/ 1 h 15"/>
                  <a:gd name="T18" fmla="*/ 4 w 4"/>
                  <a:gd name="T19" fmla="*/ 4 h 15"/>
                  <a:gd name="T20" fmla="*/ 4 w 4"/>
                  <a:gd name="T21" fmla="*/ 3 h 15"/>
                  <a:gd name="T22" fmla="*/ 4 w 4"/>
                  <a:gd name="T23" fmla="*/ 1 h 15"/>
                  <a:gd name="T24" fmla="*/ 4 w 4"/>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5">
                    <a:moveTo>
                      <a:pt x="2" y="7"/>
                    </a:moveTo>
                    <a:cubicBezTo>
                      <a:pt x="0" y="15"/>
                      <a:pt x="0" y="15"/>
                      <a:pt x="0" y="15"/>
                    </a:cubicBezTo>
                    <a:cubicBezTo>
                      <a:pt x="1" y="14"/>
                      <a:pt x="2" y="12"/>
                      <a:pt x="3" y="11"/>
                    </a:cubicBezTo>
                    <a:cubicBezTo>
                      <a:pt x="3" y="8"/>
                      <a:pt x="3" y="8"/>
                      <a:pt x="3" y="8"/>
                    </a:cubicBezTo>
                    <a:cubicBezTo>
                      <a:pt x="3" y="8"/>
                      <a:pt x="3" y="8"/>
                      <a:pt x="3" y="8"/>
                    </a:cubicBezTo>
                    <a:cubicBezTo>
                      <a:pt x="3" y="8"/>
                      <a:pt x="4" y="8"/>
                      <a:pt x="4" y="8"/>
                    </a:cubicBezTo>
                    <a:cubicBezTo>
                      <a:pt x="2" y="7"/>
                      <a:pt x="2" y="7"/>
                      <a:pt x="2" y="7"/>
                    </a:cubicBezTo>
                    <a:moveTo>
                      <a:pt x="4" y="0"/>
                    </a:moveTo>
                    <a:cubicBezTo>
                      <a:pt x="3" y="1"/>
                      <a:pt x="3" y="1"/>
                      <a:pt x="3" y="1"/>
                    </a:cubicBezTo>
                    <a:cubicBezTo>
                      <a:pt x="4" y="4"/>
                      <a:pt x="4" y="4"/>
                      <a:pt x="4" y="4"/>
                    </a:cubicBezTo>
                    <a:cubicBezTo>
                      <a:pt x="4" y="3"/>
                      <a:pt x="4" y="3"/>
                      <a:pt x="4" y="3"/>
                    </a:cubicBezTo>
                    <a:cubicBezTo>
                      <a:pt x="4" y="2"/>
                      <a:pt x="4" y="2"/>
                      <a:pt x="4" y="1"/>
                    </a:cubicBezTo>
                    <a:cubicBezTo>
                      <a:pt x="4" y="0"/>
                      <a:pt x="4" y="0"/>
                      <a:pt x="4" y="0"/>
                    </a:cubicBezTo>
                  </a:path>
                </a:pathLst>
              </a:custGeom>
              <a:solidFill>
                <a:srgbClr val="ECEC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1" name="Freeform 139"/>
              <p:cNvSpPr>
                <a:spLocks noEditPoints="1"/>
              </p:cNvSpPr>
              <p:nvPr/>
            </p:nvSpPr>
            <p:spPr bwMode="auto">
              <a:xfrm>
                <a:off x="3103563" y="3948113"/>
                <a:ext cx="38100" cy="88900"/>
              </a:xfrm>
              <a:custGeom>
                <a:avLst/>
                <a:gdLst>
                  <a:gd name="T0" fmla="*/ 4 w 5"/>
                  <a:gd name="T1" fmla="*/ 1 h 12"/>
                  <a:gd name="T2" fmla="*/ 4 w 5"/>
                  <a:gd name="T3" fmla="*/ 1 h 12"/>
                  <a:gd name="T4" fmla="*/ 5 w 5"/>
                  <a:gd name="T5" fmla="*/ 1 h 12"/>
                  <a:gd name="T6" fmla="*/ 4 w 5"/>
                  <a:gd name="T7" fmla="*/ 1 h 12"/>
                  <a:gd name="T8" fmla="*/ 3 w 5"/>
                  <a:gd name="T9" fmla="*/ 0 h 12"/>
                  <a:gd name="T10" fmla="*/ 0 w 5"/>
                  <a:gd name="T11" fmla="*/ 11 h 12"/>
                  <a:gd name="T12" fmla="*/ 0 w 5"/>
                  <a:gd name="T13" fmla="*/ 12 h 12"/>
                  <a:gd name="T14" fmla="*/ 1 w 5"/>
                  <a:gd name="T15" fmla="*/ 12 h 12"/>
                  <a:gd name="T16" fmla="*/ 1 w 5"/>
                  <a:gd name="T17" fmla="*/ 11 h 12"/>
                  <a:gd name="T18" fmla="*/ 4 w 5"/>
                  <a:gd name="T19" fmla="*/ 4 h 12"/>
                  <a:gd name="T20" fmla="*/ 3 w 5"/>
                  <a:gd name="T21" fmla="*/ 2 h 12"/>
                  <a:gd name="T22" fmla="*/ 3 w 5"/>
                  <a:gd name="T23" fmla="*/ 2 h 12"/>
                  <a:gd name="T24" fmla="*/ 3 w 5"/>
                  <a:gd name="T25" fmla="*/ 2 h 12"/>
                  <a:gd name="T26" fmla="*/ 4 w 5"/>
                  <a:gd name="T27" fmla="*/ 1 h 12"/>
                  <a:gd name="T28" fmla="*/ 3 w 5"/>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2">
                    <a:moveTo>
                      <a:pt x="4" y="1"/>
                    </a:moveTo>
                    <a:cubicBezTo>
                      <a:pt x="4" y="1"/>
                      <a:pt x="4" y="1"/>
                      <a:pt x="4" y="1"/>
                    </a:cubicBezTo>
                    <a:cubicBezTo>
                      <a:pt x="4" y="1"/>
                      <a:pt x="5" y="1"/>
                      <a:pt x="5" y="1"/>
                    </a:cubicBezTo>
                    <a:cubicBezTo>
                      <a:pt x="4" y="1"/>
                      <a:pt x="4" y="1"/>
                      <a:pt x="4" y="1"/>
                    </a:cubicBezTo>
                    <a:moveTo>
                      <a:pt x="3" y="0"/>
                    </a:moveTo>
                    <a:cubicBezTo>
                      <a:pt x="0" y="11"/>
                      <a:pt x="0" y="11"/>
                      <a:pt x="0" y="11"/>
                    </a:cubicBezTo>
                    <a:cubicBezTo>
                      <a:pt x="0" y="12"/>
                      <a:pt x="0" y="12"/>
                      <a:pt x="0" y="12"/>
                    </a:cubicBezTo>
                    <a:cubicBezTo>
                      <a:pt x="0" y="12"/>
                      <a:pt x="0" y="12"/>
                      <a:pt x="1" y="12"/>
                    </a:cubicBezTo>
                    <a:cubicBezTo>
                      <a:pt x="1" y="11"/>
                      <a:pt x="1" y="11"/>
                      <a:pt x="1" y="11"/>
                    </a:cubicBezTo>
                    <a:cubicBezTo>
                      <a:pt x="4" y="4"/>
                      <a:pt x="4" y="4"/>
                      <a:pt x="4" y="4"/>
                    </a:cubicBezTo>
                    <a:cubicBezTo>
                      <a:pt x="3" y="4"/>
                      <a:pt x="3" y="3"/>
                      <a:pt x="3" y="2"/>
                    </a:cubicBezTo>
                    <a:cubicBezTo>
                      <a:pt x="3" y="2"/>
                      <a:pt x="3" y="2"/>
                      <a:pt x="3" y="2"/>
                    </a:cubicBezTo>
                    <a:cubicBezTo>
                      <a:pt x="3" y="2"/>
                      <a:pt x="3" y="2"/>
                      <a:pt x="3" y="2"/>
                    </a:cubicBezTo>
                    <a:cubicBezTo>
                      <a:pt x="3" y="2"/>
                      <a:pt x="4" y="2"/>
                      <a:pt x="4" y="1"/>
                    </a:cubicBezTo>
                    <a:cubicBezTo>
                      <a:pt x="3" y="0"/>
                      <a:pt x="3" y="0"/>
                      <a:pt x="3" y="0"/>
                    </a:cubicBezTo>
                  </a:path>
                </a:pathLst>
              </a:custGeom>
              <a:solidFill>
                <a:srgbClr val="ECEC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2" name="Freeform 140"/>
              <p:cNvSpPr>
                <a:spLocks noEditPoints="1"/>
              </p:cNvSpPr>
              <p:nvPr/>
            </p:nvSpPr>
            <p:spPr bwMode="auto">
              <a:xfrm>
                <a:off x="3089275" y="3800475"/>
                <a:ext cx="111125" cy="236537"/>
              </a:xfrm>
              <a:custGeom>
                <a:avLst/>
                <a:gdLst>
                  <a:gd name="T0" fmla="*/ 4 w 15"/>
                  <a:gd name="T1" fmla="*/ 20 h 32"/>
                  <a:gd name="T2" fmla="*/ 1 w 15"/>
                  <a:gd name="T3" fmla="*/ 31 h 32"/>
                  <a:gd name="T4" fmla="*/ 0 w 15"/>
                  <a:gd name="T5" fmla="*/ 31 h 32"/>
                  <a:gd name="T6" fmla="*/ 2 w 15"/>
                  <a:gd name="T7" fmla="*/ 32 h 32"/>
                  <a:gd name="T8" fmla="*/ 2 w 15"/>
                  <a:gd name="T9" fmla="*/ 31 h 32"/>
                  <a:gd name="T10" fmla="*/ 5 w 15"/>
                  <a:gd name="T11" fmla="*/ 20 h 32"/>
                  <a:gd name="T12" fmla="*/ 5 w 15"/>
                  <a:gd name="T13" fmla="*/ 20 h 32"/>
                  <a:gd name="T14" fmla="*/ 5 w 15"/>
                  <a:gd name="T15" fmla="*/ 21 h 32"/>
                  <a:gd name="T16" fmla="*/ 4 w 15"/>
                  <a:gd name="T17" fmla="*/ 20 h 32"/>
                  <a:gd name="T18" fmla="*/ 12 w 15"/>
                  <a:gd name="T19" fmla="*/ 7 h 32"/>
                  <a:gd name="T20" fmla="*/ 10 w 15"/>
                  <a:gd name="T21" fmla="*/ 18 h 32"/>
                  <a:gd name="T22" fmla="*/ 11 w 15"/>
                  <a:gd name="T23" fmla="*/ 15 h 32"/>
                  <a:gd name="T24" fmla="*/ 13 w 15"/>
                  <a:gd name="T25" fmla="*/ 7 h 32"/>
                  <a:gd name="T26" fmla="*/ 15 w 15"/>
                  <a:gd name="T27" fmla="*/ 8 h 32"/>
                  <a:gd name="T28" fmla="*/ 15 w 15"/>
                  <a:gd name="T29" fmla="*/ 7 h 32"/>
                  <a:gd name="T30" fmla="*/ 12 w 15"/>
                  <a:gd name="T31" fmla="*/ 7 h 32"/>
                  <a:gd name="T32" fmla="*/ 14 w 15"/>
                  <a:gd name="T33" fmla="*/ 0 h 32"/>
                  <a:gd name="T34" fmla="*/ 13 w 15"/>
                  <a:gd name="T35" fmla="*/ 1 h 32"/>
                  <a:gd name="T36" fmla="*/ 15 w 15"/>
                  <a:gd name="T37" fmla="*/ 6 h 32"/>
                  <a:gd name="T38" fmla="*/ 15 w 15"/>
                  <a:gd name="T39" fmla="*/ 4 h 32"/>
                  <a:gd name="T40" fmla="*/ 14 w 15"/>
                  <a:gd name="T41" fmla="*/ 1 h 32"/>
                  <a:gd name="T42" fmla="*/ 14 w 15"/>
                  <a:gd name="T4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32">
                    <a:moveTo>
                      <a:pt x="4" y="20"/>
                    </a:moveTo>
                    <a:cubicBezTo>
                      <a:pt x="1" y="31"/>
                      <a:pt x="1" y="31"/>
                      <a:pt x="1" y="31"/>
                    </a:cubicBezTo>
                    <a:cubicBezTo>
                      <a:pt x="0" y="31"/>
                      <a:pt x="0" y="31"/>
                      <a:pt x="0" y="31"/>
                    </a:cubicBezTo>
                    <a:cubicBezTo>
                      <a:pt x="1" y="31"/>
                      <a:pt x="1" y="31"/>
                      <a:pt x="2" y="32"/>
                    </a:cubicBezTo>
                    <a:cubicBezTo>
                      <a:pt x="2" y="31"/>
                      <a:pt x="2" y="31"/>
                      <a:pt x="2" y="31"/>
                    </a:cubicBezTo>
                    <a:cubicBezTo>
                      <a:pt x="5" y="20"/>
                      <a:pt x="5" y="20"/>
                      <a:pt x="5" y="20"/>
                    </a:cubicBezTo>
                    <a:cubicBezTo>
                      <a:pt x="5" y="20"/>
                      <a:pt x="5" y="20"/>
                      <a:pt x="5" y="20"/>
                    </a:cubicBezTo>
                    <a:cubicBezTo>
                      <a:pt x="5" y="21"/>
                      <a:pt x="5" y="21"/>
                      <a:pt x="5" y="21"/>
                    </a:cubicBezTo>
                    <a:cubicBezTo>
                      <a:pt x="4" y="20"/>
                      <a:pt x="4" y="20"/>
                      <a:pt x="4" y="20"/>
                    </a:cubicBezTo>
                    <a:moveTo>
                      <a:pt x="12" y="7"/>
                    </a:moveTo>
                    <a:cubicBezTo>
                      <a:pt x="10" y="18"/>
                      <a:pt x="10" y="18"/>
                      <a:pt x="10" y="18"/>
                    </a:cubicBezTo>
                    <a:cubicBezTo>
                      <a:pt x="10" y="17"/>
                      <a:pt x="11" y="16"/>
                      <a:pt x="11" y="15"/>
                    </a:cubicBezTo>
                    <a:cubicBezTo>
                      <a:pt x="13" y="7"/>
                      <a:pt x="13" y="7"/>
                      <a:pt x="13" y="7"/>
                    </a:cubicBezTo>
                    <a:cubicBezTo>
                      <a:pt x="15" y="8"/>
                      <a:pt x="15" y="8"/>
                      <a:pt x="15" y="8"/>
                    </a:cubicBezTo>
                    <a:cubicBezTo>
                      <a:pt x="15" y="8"/>
                      <a:pt x="15" y="7"/>
                      <a:pt x="15" y="7"/>
                    </a:cubicBezTo>
                    <a:cubicBezTo>
                      <a:pt x="12" y="7"/>
                      <a:pt x="12" y="7"/>
                      <a:pt x="12" y="7"/>
                    </a:cubicBezTo>
                    <a:moveTo>
                      <a:pt x="14" y="0"/>
                    </a:moveTo>
                    <a:cubicBezTo>
                      <a:pt x="13" y="1"/>
                      <a:pt x="13" y="1"/>
                      <a:pt x="13" y="1"/>
                    </a:cubicBezTo>
                    <a:cubicBezTo>
                      <a:pt x="15" y="6"/>
                      <a:pt x="15" y="6"/>
                      <a:pt x="15" y="6"/>
                    </a:cubicBezTo>
                    <a:cubicBezTo>
                      <a:pt x="15" y="5"/>
                      <a:pt x="15" y="4"/>
                      <a:pt x="15" y="4"/>
                    </a:cubicBezTo>
                    <a:cubicBezTo>
                      <a:pt x="14" y="1"/>
                      <a:pt x="14" y="1"/>
                      <a:pt x="14" y="1"/>
                    </a:cubicBezTo>
                    <a:cubicBezTo>
                      <a:pt x="14" y="0"/>
                      <a:pt x="14" y="0"/>
                      <a:pt x="14" y="0"/>
                    </a:cubicBezTo>
                  </a:path>
                </a:pathLst>
              </a:custGeom>
              <a:solidFill>
                <a:srgbClr val="EAE9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3" name="Freeform 141"/>
              <p:cNvSpPr>
                <a:spLocks noEditPoints="1"/>
              </p:cNvSpPr>
              <p:nvPr/>
            </p:nvSpPr>
            <p:spPr bwMode="auto">
              <a:xfrm>
                <a:off x="3082925" y="3792538"/>
                <a:ext cx="117475" cy="236537"/>
              </a:xfrm>
              <a:custGeom>
                <a:avLst/>
                <a:gdLst>
                  <a:gd name="T0" fmla="*/ 4 w 16"/>
                  <a:gd name="T1" fmla="*/ 21 h 32"/>
                  <a:gd name="T2" fmla="*/ 1 w 16"/>
                  <a:gd name="T3" fmla="*/ 31 h 32"/>
                  <a:gd name="T4" fmla="*/ 0 w 16"/>
                  <a:gd name="T5" fmla="*/ 32 h 32"/>
                  <a:gd name="T6" fmla="*/ 1 w 16"/>
                  <a:gd name="T7" fmla="*/ 32 h 32"/>
                  <a:gd name="T8" fmla="*/ 2 w 16"/>
                  <a:gd name="T9" fmla="*/ 32 h 32"/>
                  <a:gd name="T10" fmla="*/ 5 w 16"/>
                  <a:gd name="T11" fmla="*/ 21 h 32"/>
                  <a:gd name="T12" fmla="*/ 5 w 16"/>
                  <a:gd name="T13" fmla="*/ 21 h 32"/>
                  <a:gd name="T14" fmla="*/ 5 w 16"/>
                  <a:gd name="T15" fmla="*/ 22 h 32"/>
                  <a:gd name="T16" fmla="*/ 4 w 16"/>
                  <a:gd name="T17" fmla="*/ 21 h 32"/>
                  <a:gd name="T18" fmla="*/ 13 w 16"/>
                  <a:gd name="T19" fmla="*/ 0 h 32"/>
                  <a:gd name="T20" fmla="*/ 13 w 16"/>
                  <a:gd name="T21" fmla="*/ 1 h 32"/>
                  <a:gd name="T22" fmla="*/ 16 w 16"/>
                  <a:gd name="T23" fmla="*/ 8 h 32"/>
                  <a:gd name="T24" fmla="*/ 12 w 16"/>
                  <a:gd name="T25" fmla="*/ 7 h 32"/>
                  <a:gd name="T26" fmla="*/ 9 w 16"/>
                  <a:gd name="T27" fmla="*/ 21 h 32"/>
                  <a:gd name="T28" fmla="*/ 11 w 16"/>
                  <a:gd name="T29" fmla="*/ 19 h 32"/>
                  <a:gd name="T30" fmla="*/ 13 w 16"/>
                  <a:gd name="T31" fmla="*/ 8 h 32"/>
                  <a:gd name="T32" fmla="*/ 16 w 16"/>
                  <a:gd name="T33" fmla="*/ 8 h 32"/>
                  <a:gd name="T34" fmla="*/ 16 w 16"/>
                  <a:gd name="T35" fmla="*/ 7 h 32"/>
                  <a:gd name="T36" fmla="*/ 14 w 16"/>
                  <a:gd name="T37" fmla="*/ 2 h 32"/>
                  <a:gd name="T38" fmla="*/ 13 w 16"/>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32">
                    <a:moveTo>
                      <a:pt x="4" y="21"/>
                    </a:moveTo>
                    <a:cubicBezTo>
                      <a:pt x="1" y="31"/>
                      <a:pt x="1" y="31"/>
                      <a:pt x="1" y="31"/>
                    </a:cubicBezTo>
                    <a:cubicBezTo>
                      <a:pt x="0" y="32"/>
                      <a:pt x="0" y="32"/>
                      <a:pt x="0" y="32"/>
                    </a:cubicBezTo>
                    <a:cubicBezTo>
                      <a:pt x="1" y="32"/>
                      <a:pt x="1" y="32"/>
                      <a:pt x="1" y="32"/>
                    </a:cubicBezTo>
                    <a:cubicBezTo>
                      <a:pt x="2" y="32"/>
                      <a:pt x="2" y="32"/>
                      <a:pt x="2" y="32"/>
                    </a:cubicBezTo>
                    <a:cubicBezTo>
                      <a:pt x="5" y="21"/>
                      <a:pt x="5" y="21"/>
                      <a:pt x="5" y="21"/>
                    </a:cubicBezTo>
                    <a:cubicBezTo>
                      <a:pt x="5" y="21"/>
                      <a:pt x="5" y="21"/>
                      <a:pt x="5" y="21"/>
                    </a:cubicBezTo>
                    <a:cubicBezTo>
                      <a:pt x="5" y="22"/>
                      <a:pt x="5" y="22"/>
                      <a:pt x="5" y="22"/>
                    </a:cubicBezTo>
                    <a:cubicBezTo>
                      <a:pt x="4" y="21"/>
                      <a:pt x="4" y="21"/>
                      <a:pt x="4" y="21"/>
                    </a:cubicBezTo>
                    <a:moveTo>
                      <a:pt x="13" y="0"/>
                    </a:moveTo>
                    <a:cubicBezTo>
                      <a:pt x="13" y="1"/>
                      <a:pt x="13" y="1"/>
                      <a:pt x="13" y="1"/>
                    </a:cubicBezTo>
                    <a:cubicBezTo>
                      <a:pt x="16" y="8"/>
                      <a:pt x="16" y="8"/>
                      <a:pt x="16" y="8"/>
                    </a:cubicBezTo>
                    <a:cubicBezTo>
                      <a:pt x="12" y="7"/>
                      <a:pt x="12" y="7"/>
                      <a:pt x="12" y="7"/>
                    </a:cubicBezTo>
                    <a:cubicBezTo>
                      <a:pt x="9" y="21"/>
                      <a:pt x="9" y="21"/>
                      <a:pt x="9" y="21"/>
                    </a:cubicBezTo>
                    <a:cubicBezTo>
                      <a:pt x="10" y="20"/>
                      <a:pt x="10" y="19"/>
                      <a:pt x="11" y="19"/>
                    </a:cubicBezTo>
                    <a:cubicBezTo>
                      <a:pt x="13" y="8"/>
                      <a:pt x="13" y="8"/>
                      <a:pt x="13" y="8"/>
                    </a:cubicBezTo>
                    <a:cubicBezTo>
                      <a:pt x="16" y="8"/>
                      <a:pt x="16" y="8"/>
                      <a:pt x="16" y="8"/>
                    </a:cubicBezTo>
                    <a:cubicBezTo>
                      <a:pt x="16" y="8"/>
                      <a:pt x="16" y="7"/>
                      <a:pt x="16" y="7"/>
                    </a:cubicBezTo>
                    <a:cubicBezTo>
                      <a:pt x="14" y="2"/>
                      <a:pt x="14" y="2"/>
                      <a:pt x="14" y="2"/>
                    </a:cubicBezTo>
                    <a:cubicBezTo>
                      <a:pt x="13" y="0"/>
                      <a:pt x="13" y="0"/>
                      <a:pt x="13" y="0"/>
                    </a:cubicBezTo>
                  </a:path>
                </a:pathLst>
              </a:custGeom>
              <a:solidFill>
                <a:srgbClr val="E8E7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4" name="Freeform 142"/>
              <p:cNvSpPr>
                <a:spLocks noEditPoints="1"/>
              </p:cNvSpPr>
              <p:nvPr/>
            </p:nvSpPr>
            <p:spPr bwMode="auto">
              <a:xfrm>
                <a:off x="3074988" y="3792538"/>
                <a:ext cx="125412" cy="236537"/>
              </a:xfrm>
              <a:custGeom>
                <a:avLst/>
                <a:gdLst>
                  <a:gd name="T0" fmla="*/ 4 w 17"/>
                  <a:gd name="T1" fmla="*/ 20 h 32"/>
                  <a:gd name="T2" fmla="*/ 1 w 17"/>
                  <a:gd name="T3" fmla="*/ 31 h 32"/>
                  <a:gd name="T4" fmla="*/ 0 w 17"/>
                  <a:gd name="T5" fmla="*/ 31 h 32"/>
                  <a:gd name="T6" fmla="*/ 1 w 17"/>
                  <a:gd name="T7" fmla="*/ 32 h 32"/>
                  <a:gd name="T8" fmla="*/ 2 w 17"/>
                  <a:gd name="T9" fmla="*/ 31 h 32"/>
                  <a:gd name="T10" fmla="*/ 5 w 17"/>
                  <a:gd name="T11" fmla="*/ 21 h 32"/>
                  <a:gd name="T12" fmla="*/ 5 w 17"/>
                  <a:gd name="T13" fmla="*/ 20 h 32"/>
                  <a:gd name="T14" fmla="*/ 5 w 17"/>
                  <a:gd name="T15" fmla="*/ 21 h 32"/>
                  <a:gd name="T16" fmla="*/ 4 w 17"/>
                  <a:gd name="T17" fmla="*/ 20 h 32"/>
                  <a:gd name="T18" fmla="*/ 13 w 17"/>
                  <a:gd name="T19" fmla="*/ 0 h 32"/>
                  <a:gd name="T20" fmla="*/ 13 w 17"/>
                  <a:gd name="T21" fmla="*/ 1 h 32"/>
                  <a:gd name="T22" fmla="*/ 15 w 17"/>
                  <a:gd name="T23" fmla="*/ 8 h 32"/>
                  <a:gd name="T24" fmla="*/ 12 w 17"/>
                  <a:gd name="T25" fmla="*/ 7 h 32"/>
                  <a:gd name="T26" fmla="*/ 8 w 17"/>
                  <a:gd name="T27" fmla="*/ 22 h 32"/>
                  <a:gd name="T28" fmla="*/ 9 w 17"/>
                  <a:gd name="T29" fmla="*/ 22 h 32"/>
                  <a:gd name="T30" fmla="*/ 10 w 17"/>
                  <a:gd name="T31" fmla="*/ 21 h 32"/>
                  <a:gd name="T32" fmla="*/ 13 w 17"/>
                  <a:gd name="T33" fmla="*/ 7 h 32"/>
                  <a:gd name="T34" fmla="*/ 17 w 17"/>
                  <a:gd name="T35" fmla="*/ 8 h 32"/>
                  <a:gd name="T36" fmla="*/ 14 w 17"/>
                  <a:gd name="T37" fmla="*/ 1 h 32"/>
                  <a:gd name="T38" fmla="*/ 13 w 17"/>
                  <a:gd name="T3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32">
                    <a:moveTo>
                      <a:pt x="4" y="20"/>
                    </a:moveTo>
                    <a:cubicBezTo>
                      <a:pt x="1" y="31"/>
                      <a:pt x="1" y="31"/>
                      <a:pt x="1" y="31"/>
                    </a:cubicBezTo>
                    <a:cubicBezTo>
                      <a:pt x="0" y="31"/>
                      <a:pt x="0" y="31"/>
                      <a:pt x="0" y="31"/>
                    </a:cubicBezTo>
                    <a:cubicBezTo>
                      <a:pt x="1" y="31"/>
                      <a:pt x="1" y="31"/>
                      <a:pt x="1" y="32"/>
                    </a:cubicBezTo>
                    <a:cubicBezTo>
                      <a:pt x="2" y="31"/>
                      <a:pt x="2" y="31"/>
                      <a:pt x="2" y="31"/>
                    </a:cubicBezTo>
                    <a:cubicBezTo>
                      <a:pt x="5" y="21"/>
                      <a:pt x="5" y="21"/>
                      <a:pt x="5" y="21"/>
                    </a:cubicBezTo>
                    <a:cubicBezTo>
                      <a:pt x="5" y="20"/>
                      <a:pt x="5" y="20"/>
                      <a:pt x="5" y="20"/>
                    </a:cubicBezTo>
                    <a:cubicBezTo>
                      <a:pt x="5" y="21"/>
                      <a:pt x="5" y="21"/>
                      <a:pt x="5" y="21"/>
                    </a:cubicBezTo>
                    <a:cubicBezTo>
                      <a:pt x="4" y="20"/>
                      <a:pt x="4" y="20"/>
                      <a:pt x="4" y="20"/>
                    </a:cubicBezTo>
                    <a:moveTo>
                      <a:pt x="13" y="0"/>
                    </a:moveTo>
                    <a:cubicBezTo>
                      <a:pt x="13" y="1"/>
                      <a:pt x="13" y="1"/>
                      <a:pt x="13" y="1"/>
                    </a:cubicBezTo>
                    <a:cubicBezTo>
                      <a:pt x="15" y="8"/>
                      <a:pt x="15" y="8"/>
                      <a:pt x="15" y="8"/>
                    </a:cubicBezTo>
                    <a:cubicBezTo>
                      <a:pt x="12" y="7"/>
                      <a:pt x="12" y="7"/>
                      <a:pt x="12" y="7"/>
                    </a:cubicBezTo>
                    <a:cubicBezTo>
                      <a:pt x="8" y="22"/>
                      <a:pt x="8" y="22"/>
                      <a:pt x="8" y="22"/>
                    </a:cubicBezTo>
                    <a:cubicBezTo>
                      <a:pt x="9" y="22"/>
                      <a:pt x="9" y="22"/>
                      <a:pt x="9" y="22"/>
                    </a:cubicBezTo>
                    <a:cubicBezTo>
                      <a:pt x="9" y="21"/>
                      <a:pt x="10" y="21"/>
                      <a:pt x="10" y="21"/>
                    </a:cubicBezTo>
                    <a:cubicBezTo>
                      <a:pt x="13" y="7"/>
                      <a:pt x="13" y="7"/>
                      <a:pt x="13" y="7"/>
                    </a:cubicBezTo>
                    <a:cubicBezTo>
                      <a:pt x="17" y="8"/>
                      <a:pt x="17" y="8"/>
                      <a:pt x="17" y="8"/>
                    </a:cubicBezTo>
                    <a:cubicBezTo>
                      <a:pt x="14" y="1"/>
                      <a:pt x="14" y="1"/>
                      <a:pt x="14" y="1"/>
                    </a:cubicBezTo>
                    <a:cubicBezTo>
                      <a:pt x="13" y="0"/>
                      <a:pt x="13" y="0"/>
                      <a:pt x="13" y="0"/>
                    </a:cubicBezTo>
                  </a:path>
                </a:pathLst>
              </a:custGeom>
              <a:solidFill>
                <a:srgbClr val="E6E5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5" name="Freeform 143"/>
              <p:cNvSpPr>
                <a:spLocks noEditPoints="1"/>
              </p:cNvSpPr>
              <p:nvPr/>
            </p:nvSpPr>
            <p:spPr bwMode="auto">
              <a:xfrm>
                <a:off x="3067050" y="3784600"/>
                <a:ext cx="119062" cy="238125"/>
              </a:xfrm>
              <a:custGeom>
                <a:avLst/>
                <a:gdLst>
                  <a:gd name="T0" fmla="*/ 4 w 16"/>
                  <a:gd name="T1" fmla="*/ 21 h 32"/>
                  <a:gd name="T2" fmla="*/ 1 w 16"/>
                  <a:gd name="T3" fmla="*/ 31 h 32"/>
                  <a:gd name="T4" fmla="*/ 0 w 16"/>
                  <a:gd name="T5" fmla="*/ 32 h 32"/>
                  <a:gd name="T6" fmla="*/ 1 w 16"/>
                  <a:gd name="T7" fmla="*/ 32 h 32"/>
                  <a:gd name="T8" fmla="*/ 2 w 16"/>
                  <a:gd name="T9" fmla="*/ 32 h 32"/>
                  <a:gd name="T10" fmla="*/ 5 w 16"/>
                  <a:gd name="T11" fmla="*/ 21 h 32"/>
                  <a:gd name="T12" fmla="*/ 5 w 16"/>
                  <a:gd name="T13" fmla="*/ 21 h 32"/>
                  <a:gd name="T14" fmla="*/ 5 w 16"/>
                  <a:gd name="T15" fmla="*/ 22 h 32"/>
                  <a:gd name="T16" fmla="*/ 4 w 16"/>
                  <a:gd name="T17" fmla="*/ 21 h 32"/>
                  <a:gd name="T18" fmla="*/ 13 w 16"/>
                  <a:gd name="T19" fmla="*/ 0 h 32"/>
                  <a:gd name="T20" fmla="*/ 12 w 16"/>
                  <a:gd name="T21" fmla="*/ 1 h 32"/>
                  <a:gd name="T22" fmla="*/ 15 w 16"/>
                  <a:gd name="T23" fmla="*/ 8 h 32"/>
                  <a:gd name="T24" fmla="*/ 12 w 16"/>
                  <a:gd name="T25" fmla="*/ 8 h 32"/>
                  <a:gd name="T26" fmla="*/ 8 w 16"/>
                  <a:gd name="T27" fmla="*/ 22 h 32"/>
                  <a:gd name="T28" fmla="*/ 8 w 16"/>
                  <a:gd name="T29" fmla="*/ 22 h 32"/>
                  <a:gd name="T30" fmla="*/ 9 w 16"/>
                  <a:gd name="T31" fmla="*/ 23 h 32"/>
                  <a:gd name="T32" fmla="*/ 9 w 16"/>
                  <a:gd name="T33" fmla="*/ 23 h 32"/>
                  <a:gd name="T34" fmla="*/ 9 w 16"/>
                  <a:gd name="T35" fmla="*/ 23 h 32"/>
                  <a:gd name="T36" fmla="*/ 13 w 16"/>
                  <a:gd name="T37" fmla="*/ 8 h 32"/>
                  <a:gd name="T38" fmla="*/ 16 w 16"/>
                  <a:gd name="T39" fmla="*/ 9 h 32"/>
                  <a:gd name="T40" fmla="*/ 14 w 16"/>
                  <a:gd name="T41" fmla="*/ 2 h 32"/>
                  <a:gd name="T42" fmla="*/ 13 w 16"/>
                  <a:gd name="T4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2">
                    <a:moveTo>
                      <a:pt x="4" y="21"/>
                    </a:moveTo>
                    <a:cubicBezTo>
                      <a:pt x="1" y="31"/>
                      <a:pt x="1" y="31"/>
                      <a:pt x="1" y="31"/>
                    </a:cubicBezTo>
                    <a:cubicBezTo>
                      <a:pt x="0" y="32"/>
                      <a:pt x="0" y="32"/>
                      <a:pt x="0" y="32"/>
                    </a:cubicBezTo>
                    <a:cubicBezTo>
                      <a:pt x="1" y="32"/>
                      <a:pt x="1" y="32"/>
                      <a:pt x="1" y="32"/>
                    </a:cubicBezTo>
                    <a:cubicBezTo>
                      <a:pt x="2" y="32"/>
                      <a:pt x="2" y="32"/>
                      <a:pt x="2" y="32"/>
                    </a:cubicBezTo>
                    <a:cubicBezTo>
                      <a:pt x="5" y="21"/>
                      <a:pt x="5" y="21"/>
                      <a:pt x="5" y="21"/>
                    </a:cubicBezTo>
                    <a:cubicBezTo>
                      <a:pt x="5" y="21"/>
                      <a:pt x="5" y="21"/>
                      <a:pt x="5" y="21"/>
                    </a:cubicBezTo>
                    <a:cubicBezTo>
                      <a:pt x="5" y="22"/>
                      <a:pt x="5" y="22"/>
                      <a:pt x="5" y="22"/>
                    </a:cubicBezTo>
                    <a:cubicBezTo>
                      <a:pt x="4" y="21"/>
                      <a:pt x="4" y="21"/>
                      <a:pt x="4" y="21"/>
                    </a:cubicBezTo>
                    <a:moveTo>
                      <a:pt x="13" y="0"/>
                    </a:moveTo>
                    <a:cubicBezTo>
                      <a:pt x="12" y="1"/>
                      <a:pt x="12" y="1"/>
                      <a:pt x="12" y="1"/>
                    </a:cubicBezTo>
                    <a:cubicBezTo>
                      <a:pt x="15" y="8"/>
                      <a:pt x="15" y="8"/>
                      <a:pt x="15" y="8"/>
                    </a:cubicBezTo>
                    <a:cubicBezTo>
                      <a:pt x="12" y="8"/>
                      <a:pt x="12" y="8"/>
                      <a:pt x="12" y="8"/>
                    </a:cubicBezTo>
                    <a:cubicBezTo>
                      <a:pt x="8" y="22"/>
                      <a:pt x="8" y="22"/>
                      <a:pt x="8" y="22"/>
                    </a:cubicBezTo>
                    <a:cubicBezTo>
                      <a:pt x="8" y="22"/>
                      <a:pt x="8" y="22"/>
                      <a:pt x="8" y="22"/>
                    </a:cubicBezTo>
                    <a:cubicBezTo>
                      <a:pt x="9" y="23"/>
                      <a:pt x="9" y="23"/>
                      <a:pt x="9" y="23"/>
                    </a:cubicBezTo>
                    <a:cubicBezTo>
                      <a:pt x="9" y="23"/>
                      <a:pt x="9" y="23"/>
                      <a:pt x="9" y="23"/>
                    </a:cubicBezTo>
                    <a:cubicBezTo>
                      <a:pt x="9" y="23"/>
                      <a:pt x="9" y="23"/>
                      <a:pt x="9" y="23"/>
                    </a:cubicBezTo>
                    <a:cubicBezTo>
                      <a:pt x="13" y="8"/>
                      <a:pt x="13" y="8"/>
                      <a:pt x="13" y="8"/>
                    </a:cubicBezTo>
                    <a:cubicBezTo>
                      <a:pt x="16" y="9"/>
                      <a:pt x="16" y="9"/>
                      <a:pt x="16" y="9"/>
                    </a:cubicBezTo>
                    <a:cubicBezTo>
                      <a:pt x="14" y="2"/>
                      <a:pt x="14" y="2"/>
                      <a:pt x="14" y="2"/>
                    </a:cubicBezTo>
                    <a:cubicBezTo>
                      <a:pt x="13" y="0"/>
                      <a:pt x="13" y="0"/>
                      <a:pt x="13"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6" name="Freeform 144"/>
              <p:cNvSpPr>
                <a:spLocks noEditPoints="1"/>
              </p:cNvSpPr>
              <p:nvPr/>
            </p:nvSpPr>
            <p:spPr bwMode="auto">
              <a:xfrm>
                <a:off x="3060700" y="3784600"/>
                <a:ext cx="117475" cy="238125"/>
              </a:xfrm>
              <a:custGeom>
                <a:avLst/>
                <a:gdLst>
                  <a:gd name="T0" fmla="*/ 4 w 16"/>
                  <a:gd name="T1" fmla="*/ 20 h 32"/>
                  <a:gd name="T2" fmla="*/ 0 w 16"/>
                  <a:gd name="T3" fmla="*/ 31 h 32"/>
                  <a:gd name="T4" fmla="*/ 0 w 16"/>
                  <a:gd name="T5" fmla="*/ 31 h 32"/>
                  <a:gd name="T6" fmla="*/ 1 w 16"/>
                  <a:gd name="T7" fmla="*/ 32 h 32"/>
                  <a:gd name="T8" fmla="*/ 2 w 16"/>
                  <a:gd name="T9" fmla="*/ 31 h 32"/>
                  <a:gd name="T10" fmla="*/ 5 w 16"/>
                  <a:gd name="T11" fmla="*/ 21 h 32"/>
                  <a:gd name="T12" fmla="*/ 5 w 16"/>
                  <a:gd name="T13" fmla="*/ 20 h 32"/>
                  <a:gd name="T14" fmla="*/ 5 w 16"/>
                  <a:gd name="T15" fmla="*/ 21 h 32"/>
                  <a:gd name="T16" fmla="*/ 4 w 16"/>
                  <a:gd name="T17" fmla="*/ 20 h 32"/>
                  <a:gd name="T18" fmla="*/ 13 w 16"/>
                  <a:gd name="T19" fmla="*/ 0 h 32"/>
                  <a:gd name="T20" fmla="*/ 12 w 16"/>
                  <a:gd name="T21" fmla="*/ 1 h 32"/>
                  <a:gd name="T22" fmla="*/ 15 w 16"/>
                  <a:gd name="T23" fmla="*/ 8 h 32"/>
                  <a:gd name="T24" fmla="*/ 11 w 16"/>
                  <a:gd name="T25" fmla="*/ 7 h 32"/>
                  <a:gd name="T26" fmla="*/ 8 w 16"/>
                  <a:gd name="T27" fmla="*/ 22 h 32"/>
                  <a:gd name="T28" fmla="*/ 8 w 16"/>
                  <a:gd name="T29" fmla="*/ 22 h 32"/>
                  <a:gd name="T30" fmla="*/ 9 w 16"/>
                  <a:gd name="T31" fmla="*/ 23 h 32"/>
                  <a:gd name="T32" fmla="*/ 9 w 16"/>
                  <a:gd name="T33" fmla="*/ 22 h 32"/>
                  <a:gd name="T34" fmla="*/ 13 w 16"/>
                  <a:gd name="T35" fmla="*/ 8 h 32"/>
                  <a:gd name="T36" fmla="*/ 16 w 16"/>
                  <a:gd name="T37" fmla="*/ 8 h 32"/>
                  <a:gd name="T38" fmla="*/ 13 w 16"/>
                  <a:gd name="T39" fmla="*/ 1 h 32"/>
                  <a:gd name="T40" fmla="*/ 13 w 16"/>
                  <a:gd name="T4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2">
                    <a:moveTo>
                      <a:pt x="4" y="20"/>
                    </a:moveTo>
                    <a:cubicBezTo>
                      <a:pt x="0" y="31"/>
                      <a:pt x="0" y="31"/>
                      <a:pt x="0" y="31"/>
                    </a:cubicBezTo>
                    <a:cubicBezTo>
                      <a:pt x="0" y="31"/>
                      <a:pt x="0" y="31"/>
                      <a:pt x="0" y="31"/>
                    </a:cubicBezTo>
                    <a:cubicBezTo>
                      <a:pt x="0" y="31"/>
                      <a:pt x="1" y="31"/>
                      <a:pt x="1" y="32"/>
                    </a:cubicBezTo>
                    <a:cubicBezTo>
                      <a:pt x="2" y="31"/>
                      <a:pt x="2" y="31"/>
                      <a:pt x="2" y="31"/>
                    </a:cubicBezTo>
                    <a:cubicBezTo>
                      <a:pt x="5" y="21"/>
                      <a:pt x="5" y="21"/>
                      <a:pt x="5" y="21"/>
                    </a:cubicBezTo>
                    <a:cubicBezTo>
                      <a:pt x="5" y="20"/>
                      <a:pt x="5" y="20"/>
                      <a:pt x="5" y="20"/>
                    </a:cubicBezTo>
                    <a:cubicBezTo>
                      <a:pt x="5" y="21"/>
                      <a:pt x="5" y="21"/>
                      <a:pt x="5" y="21"/>
                    </a:cubicBezTo>
                    <a:cubicBezTo>
                      <a:pt x="4" y="20"/>
                      <a:pt x="4" y="20"/>
                      <a:pt x="4" y="20"/>
                    </a:cubicBezTo>
                    <a:moveTo>
                      <a:pt x="13" y="0"/>
                    </a:moveTo>
                    <a:cubicBezTo>
                      <a:pt x="12" y="1"/>
                      <a:pt x="12" y="1"/>
                      <a:pt x="12" y="1"/>
                    </a:cubicBezTo>
                    <a:cubicBezTo>
                      <a:pt x="15" y="8"/>
                      <a:pt x="15" y="8"/>
                      <a:pt x="15" y="8"/>
                    </a:cubicBezTo>
                    <a:cubicBezTo>
                      <a:pt x="11" y="7"/>
                      <a:pt x="11" y="7"/>
                      <a:pt x="11" y="7"/>
                    </a:cubicBezTo>
                    <a:cubicBezTo>
                      <a:pt x="8" y="22"/>
                      <a:pt x="8" y="22"/>
                      <a:pt x="8" y="22"/>
                    </a:cubicBezTo>
                    <a:cubicBezTo>
                      <a:pt x="8" y="22"/>
                      <a:pt x="8" y="22"/>
                      <a:pt x="8" y="22"/>
                    </a:cubicBezTo>
                    <a:cubicBezTo>
                      <a:pt x="9" y="23"/>
                      <a:pt x="9" y="23"/>
                      <a:pt x="9" y="23"/>
                    </a:cubicBezTo>
                    <a:cubicBezTo>
                      <a:pt x="9" y="22"/>
                      <a:pt x="9" y="22"/>
                      <a:pt x="9" y="22"/>
                    </a:cubicBezTo>
                    <a:cubicBezTo>
                      <a:pt x="13" y="8"/>
                      <a:pt x="13" y="8"/>
                      <a:pt x="13" y="8"/>
                    </a:cubicBezTo>
                    <a:cubicBezTo>
                      <a:pt x="16" y="8"/>
                      <a:pt x="16" y="8"/>
                      <a:pt x="16" y="8"/>
                    </a:cubicBezTo>
                    <a:cubicBezTo>
                      <a:pt x="13" y="1"/>
                      <a:pt x="13" y="1"/>
                      <a:pt x="13" y="1"/>
                    </a:cubicBezTo>
                    <a:cubicBezTo>
                      <a:pt x="13" y="0"/>
                      <a:pt x="13" y="0"/>
                      <a:pt x="13" y="0"/>
                    </a:cubicBezTo>
                  </a:path>
                </a:pathLst>
              </a:custGeom>
              <a:solidFill>
                <a:srgbClr val="E2E1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7" name="Freeform 145"/>
              <p:cNvSpPr>
                <a:spLocks noEditPoints="1"/>
              </p:cNvSpPr>
              <p:nvPr/>
            </p:nvSpPr>
            <p:spPr bwMode="auto">
              <a:xfrm>
                <a:off x="3052763" y="3778250"/>
                <a:ext cx="117475" cy="236537"/>
              </a:xfrm>
              <a:custGeom>
                <a:avLst/>
                <a:gdLst>
                  <a:gd name="T0" fmla="*/ 4 w 16"/>
                  <a:gd name="T1" fmla="*/ 21 h 32"/>
                  <a:gd name="T2" fmla="*/ 0 w 16"/>
                  <a:gd name="T3" fmla="*/ 31 h 32"/>
                  <a:gd name="T4" fmla="*/ 0 w 16"/>
                  <a:gd name="T5" fmla="*/ 32 h 32"/>
                  <a:gd name="T6" fmla="*/ 1 w 16"/>
                  <a:gd name="T7" fmla="*/ 32 h 32"/>
                  <a:gd name="T8" fmla="*/ 1 w 16"/>
                  <a:gd name="T9" fmla="*/ 32 h 32"/>
                  <a:gd name="T10" fmla="*/ 5 w 16"/>
                  <a:gd name="T11" fmla="*/ 21 h 32"/>
                  <a:gd name="T12" fmla="*/ 5 w 16"/>
                  <a:gd name="T13" fmla="*/ 21 h 32"/>
                  <a:gd name="T14" fmla="*/ 5 w 16"/>
                  <a:gd name="T15" fmla="*/ 22 h 32"/>
                  <a:gd name="T16" fmla="*/ 4 w 16"/>
                  <a:gd name="T17" fmla="*/ 21 h 32"/>
                  <a:gd name="T18" fmla="*/ 13 w 16"/>
                  <a:gd name="T19" fmla="*/ 0 h 32"/>
                  <a:gd name="T20" fmla="*/ 12 w 16"/>
                  <a:gd name="T21" fmla="*/ 1 h 32"/>
                  <a:gd name="T22" fmla="*/ 15 w 16"/>
                  <a:gd name="T23" fmla="*/ 8 h 32"/>
                  <a:gd name="T24" fmla="*/ 11 w 16"/>
                  <a:gd name="T25" fmla="*/ 8 h 32"/>
                  <a:gd name="T26" fmla="*/ 8 w 16"/>
                  <a:gd name="T27" fmla="*/ 22 h 32"/>
                  <a:gd name="T28" fmla="*/ 8 w 16"/>
                  <a:gd name="T29" fmla="*/ 23 h 32"/>
                  <a:gd name="T30" fmla="*/ 9 w 16"/>
                  <a:gd name="T31" fmla="*/ 24 h 32"/>
                  <a:gd name="T32" fmla="*/ 9 w 16"/>
                  <a:gd name="T33" fmla="*/ 23 h 32"/>
                  <a:gd name="T34" fmla="*/ 12 w 16"/>
                  <a:gd name="T35" fmla="*/ 8 h 32"/>
                  <a:gd name="T36" fmla="*/ 16 w 16"/>
                  <a:gd name="T37" fmla="*/ 9 h 32"/>
                  <a:gd name="T38" fmla="*/ 13 w 16"/>
                  <a:gd name="T39" fmla="*/ 2 h 32"/>
                  <a:gd name="T40" fmla="*/ 13 w 16"/>
                  <a:gd name="T4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2">
                    <a:moveTo>
                      <a:pt x="4" y="21"/>
                    </a:moveTo>
                    <a:cubicBezTo>
                      <a:pt x="0" y="31"/>
                      <a:pt x="0" y="31"/>
                      <a:pt x="0" y="31"/>
                    </a:cubicBezTo>
                    <a:cubicBezTo>
                      <a:pt x="0" y="32"/>
                      <a:pt x="0" y="32"/>
                      <a:pt x="0" y="32"/>
                    </a:cubicBezTo>
                    <a:cubicBezTo>
                      <a:pt x="0" y="32"/>
                      <a:pt x="1" y="32"/>
                      <a:pt x="1" y="32"/>
                    </a:cubicBezTo>
                    <a:cubicBezTo>
                      <a:pt x="1" y="32"/>
                      <a:pt x="1" y="32"/>
                      <a:pt x="1" y="32"/>
                    </a:cubicBezTo>
                    <a:cubicBezTo>
                      <a:pt x="5" y="21"/>
                      <a:pt x="5" y="21"/>
                      <a:pt x="5" y="21"/>
                    </a:cubicBezTo>
                    <a:cubicBezTo>
                      <a:pt x="5" y="21"/>
                      <a:pt x="5" y="21"/>
                      <a:pt x="5" y="21"/>
                    </a:cubicBezTo>
                    <a:cubicBezTo>
                      <a:pt x="5" y="22"/>
                      <a:pt x="5" y="22"/>
                      <a:pt x="5" y="22"/>
                    </a:cubicBezTo>
                    <a:cubicBezTo>
                      <a:pt x="4" y="21"/>
                      <a:pt x="4" y="21"/>
                      <a:pt x="4" y="21"/>
                    </a:cubicBezTo>
                    <a:moveTo>
                      <a:pt x="13" y="0"/>
                    </a:moveTo>
                    <a:cubicBezTo>
                      <a:pt x="12" y="1"/>
                      <a:pt x="12" y="1"/>
                      <a:pt x="12" y="1"/>
                    </a:cubicBezTo>
                    <a:cubicBezTo>
                      <a:pt x="15" y="8"/>
                      <a:pt x="15" y="8"/>
                      <a:pt x="15" y="8"/>
                    </a:cubicBezTo>
                    <a:cubicBezTo>
                      <a:pt x="11" y="8"/>
                      <a:pt x="11" y="8"/>
                      <a:pt x="11" y="8"/>
                    </a:cubicBezTo>
                    <a:cubicBezTo>
                      <a:pt x="8" y="22"/>
                      <a:pt x="8" y="22"/>
                      <a:pt x="8" y="22"/>
                    </a:cubicBezTo>
                    <a:cubicBezTo>
                      <a:pt x="8" y="23"/>
                      <a:pt x="8" y="23"/>
                      <a:pt x="8" y="23"/>
                    </a:cubicBezTo>
                    <a:cubicBezTo>
                      <a:pt x="9" y="24"/>
                      <a:pt x="9" y="24"/>
                      <a:pt x="9" y="24"/>
                    </a:cubicBezTo>
                    <a:cubicBezTo>
                      <a:pt x="9" y="23"/>
                      <a:pt x="9" y="23"/>
                      <a:pt x="9" y="23"/>
                    </a:cubicBezTo>
                    <a:cubicBezTo>
                      <a:pt x="12" y="8"/>
                      <a:pt x="12" y="8"/>
                      <a:pt x="12" y="8"/>
                    </a:cubicBezTo>
                    <a:cubicBezTo>
                      <a:pt x="16" y="9"/>
                      <a:pt x="16" y="9"/>
                      <a:pt x="16" y="9"/>
                    </a:cubicBezTo>
                    <a:cubicBezTo>
                      <a:pt x="13" y="2"/>
                      <a:pt x="13" y="2"/>
                      <a:pt x="13" y="2"/>
                    </a:cubicBezTo>
                    <a:cubicBezTo>
                      <a:pt x="13" y="0"/>
                      <a:pt x="13" y="0"/>
                      <a:pt x="13" y="0"/>
                    </a:cubicBezTo>
                  </a:path>
                </a:pathLst>
              </a:custGeom>
              <a:solidFill>
                <a:srgbClr val="E0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8" name="Freeform 146"/>
              <p:cNvSpPr>
                <a:spLocks noEditPoints="1"/>
              </p:cNvSpPr>
              <p:nvPr/>
            </p:nvSpPr>
            <p:spPr bwMode="auto">
              <a:xfrm>
                <a:off x="3044825" y="3778250"/>
                <a:ext cx="119062" cy="236537"/>
              </a:xfrm>
              <a:custGeom>
                <a:avLst/>
                <a:gdLst>
                  <a:gd name="T0" fmla="*/ 4 w 16"/>
                  <a:gd name="T1" fmla="*/ 20 h 32"/>
                  <a:gd name="T2" fmla="*/ 0 w 16"/>
                  <a:gd name="T3" fmla="*/ 31 h 32"/>
                  <a:gd name="T4" fmla="*/ 0 w 16"/>
                  <a:gd name="T5" fmla="*/ 31 h 32"/>
                  <a:gd name="T6" fmla="*/ 0 w 16"/>
                  <a:gd name="T7" fmla="*/ 31 h 32"/>
                  <a:gd name="T8" fmla="*/ 0 w 16"/>
                  <a:gd name="T9" fmla="*/ 31 h 32"/>
                  <a:gd name="T10" fmla="*/ 0 w 16"/>
                  <a:gd name="T11" fmla="*/ 31 h 32"/>
                  <a:gd name="T12" fmla="*/ 1 w 16"/>
                  <a:gd name="T13" fmla="*/ 32 h 32"/>
                  <a:gd name="T14" fmla="*/ 1 w 16"/>
                  <a:gd name="T15" fmla="*/ 31 h 32"/>
                  <a:gd name="T16" fmla="*/ 5 w 16"/>
                  <a:gd name="T17" fmla="*/ 21 h 32"/>
                  <a:gd name="T18" fmla="*/ 5 w 16"/>
                  <a:gd name="T19" fmla="*/ 20 h 32"/>
                  <a:gd name="T20" fmla="*/ 4 w 16"/>
                  <a:gd name="T21" fmla="*/ 21 h 32"/>
                  <a:gd name="T22" fmla="*/ 4 w 16"/>
                  <a:gd name="T23" fmla="*/ 20 h 32"/>
                  <a:gd name="T24" fmla="*/ 13 w 16"/>
                  <a:gd name="T25" fmla="*/ 0 h 32"/>
                  <a:gd name="T26" fmla="*/ 12 w 16"/>
                  <a:gd name="T27" fmla="*/ 1 h 32"/>
                  <a:gd name="T28" fmla="*/ 15 w 16"/>
                  <a:gd name="T29" fmla="*/ 8 h 32"/>
                  <a:gd name="T30" fmla="*/ 11 w 16"/>
                  <a:gd name="T31" fmla="*/ 7 h 32"/>
                  <a:gd name="T32" fmla="*/ 8 w 16"/>
                  <a:gd name="T33" fmla="*/ 22 h 32"/>
                  <a:gd name="T34" fmla="*/ 8 w 16"/>
                  <a:gd name="T35" fmla="*/ 22 h 32"/>
                  <a:gd name="T36" fmla="*/ 9 w 16"/>
                  <a:gd name="T37" fmla="*/ 23 h 32"/>
                  <a:gd name="T38" fmla="*/ 9 w 16"/>
                  <a:gd name="T39" fmla="*/ 22 h 32"/>
                  <a:gd name="T40" fmla="*/ 12 w 16"/>
                  <a:gd name="T41" fmla="*/ 8 h 32"/>
                  <a:gd name="T42" fmla="*/ 16 w 16"/>
                  <a:gd name="T43" fmla="*/ 8 h 32"/>
                  <a:gd name="T44" fmla="*/ 13 w 16"/>
                  <a:gd name="T45" fmla="*/ 1 h 32"/>
                  <a:gd name="T46" fmla="*/ 13 w 16"/>
                  <a:gd name="T4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32">
                    <a:moveTo>
                      <a:pt x="4" y="20"/>
                    </a:moveTo>
                    <a:cubicBezTo>
                      <a:pt x="0" y="31"/>
                      <a:pt x="0" y="31"/>
                      <a:pt x="0" y="31"/>
                    </a:cubicBezTo>
                    <a:cubicBezTo>
                      <a:pt x="0" y="31"/>
                      <a:pt x="0" y="31"/>
                      <a:pt x="0" y="31"/>
                    </a:cubicBezTo>
                    <a:cubicBezTo>
                      <a:pt x="0" y="31"/>
                      <a:pt x="0" y="31"/>
                      <a:pt x="0" y="31"/>
                    </a:cubicBezTo>
                    <a:cubicBezTo>
                      <a:pt x="0" y="31"/>
                      <a:pt x="0" y="31"/>
                      <a:pt x="0" y="31"/>
                    </a:cubicBezTo>
                    <a:cubicBezTo>
                      <a:pt x="0" y="31"/>
                      <a:pt x="0" y="31"/>
                      <a:pt x="0" y="31"/>
                    </a:cubicBezTo>
                    <a:cubicBezTo>
                      <a:pt x="1" y="31"/>
                      <a:pt x="1" y="31"/>
                      <a:pt x="1" y="32"/>
                    </a:cubicBezTo>
                    <a:cubicBezTo>
                      <a:pt x="1" y="31"/>
                      <a:pt x="1" y="31"/>
                      <a:pt x="1" y="31"/>
                    </a:cubicBezTo>
                    <a:cubicBezTo>
                      <a:pt x="5" y="21"/>
                      <a:pt x="5" y="21"/>
                      <a:pt x="5" y="21"/>
                    </a:cubicBezTo>
                    <a:cubicBezTo>
                      <a:pt x="5" y="20"/>
                      <a:pt x="5" y="20"/>
                      <a:pt x="5" y="20"/>
                    </a:cubicBezTo>
                    <a:cubicBezTo>
                      <a:pt x="4" y="21"/>
                      <a:pt x="4" y="21"/>
                      <a:pt x="4" y="21"/>
                    </a:cubicBezTo>
                    <a:cubicBezTo>
                      <a:pt x="4" y="20"/>
                      <a:pt x="4" y="20"/>
                      <a:pt x="4" y="20"/>
                    </a:cubicBezTo>
                    <a:moveTo>
                      <a:pt x="13" y="0"/>
                    </a:moveTo>
                    <a:cubicBezTo>
                      <a:pt x="12" y="1"/>
                      <a:pt x="12" y="1"/>
                      <a:pt x="12" y="1"/>
                    </a:cubicBezTo>
                    <a:cubicBezTo>
                      <a:pt x="15" y="8"/>
                      <a:pt x="15" y="8"/>
                      <a:pt x="15" y="8"/>
                    </a:cubicBezTo>
                    <a:cubicBezTo>
                      <a:pt x="11" y="7"/>
                      <a:pt x="11" y="7"/>
                      <a:pt x="11" y="7"/>
                    </a:cubicBezTo>
                    <a:cubicBezTo>
                      <a:pt x="8" y="22"/>
                      <a:pt x="8" y="22"/>
                      <a:pt x="8" y="22"/>
                    </a:cubicBezTo>
                    <a:cubicBezTo>
                      <a:pt x="8" y="22"/>
                      <a:pt x="8" y="22"/>
                      <a:pt x="8" y="22"/>
                    </a:cubicBezTo>
                    <a:cubicBezTo>
                      <a:pt x="9" y="23"/>
                      <a:pt x="9" y="23"/>
                      <a:pt x="9" y="23"/>
                    </a:cubicBezTo>
                    <a:cubicBezTo>
                      <a:pt x="9" y="22"/>
                      <a:pt x="9" y="22"/>
                      <a:pt x="9" y="22"/>
                    </a:cubicBezTo>
                    <a:cubicBezTo>
                      <a:pt x="12" y="8"/>
                      <a:pt x="12" y="8"/>
                      <a:pt x="12" y="8"/>
                    </a:cubicBezTo>
                    <a:cubicBezTo>
                      <a:pt x="16" y="8"/>
                      <a:pt x="16" y="8"/>
                      <a:pt x="16" y="8"/>
                    </a:cubicBezTo>
                    <a:cubicBezTo>
                      <a:pt x="13" y="1"/>
                      <a:pt x="13" y="1"/>
                      <a:pt x="13" y="1"/>
                    </a:cubicBezTo>
                    <a:cubicBezTo>
                      <a:pt x="13" y="0"/>
                      <a:pt x="13" y="0"/>
                      <a:pt x="13"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9" name="Freeform 147"/>
              <p:cNvSpPr>
                <a:spLocks noEditPoints="1"/>
              </p:cNvSpPr>
              <p:nvPr/>
            </p:nvSpPr>
            <p:spPr bwMode="auto">
              <a:xfrm>
                <a:off x="3030538" y="3770313"/>
                <a:ext cx="125412" cy="236537"/>
              </a:xfrm>
              <a:custGeom>
                <a:avLst/>
                <a:gdLst>
                  <a:gd name="T0" fmla="*/ 4 w 17"/>
                  <a:gd name="T1" fmla="*/ 21 h 32"/>
                  <a:gd name="T2" fmla="*/ 1 w 17"/>
                  <a:gd name="T3" fmla="*/ 31 h 32"/>
                  <a:gd name="T4" fmla="*/ 1 w 17"/>
                  <a:gd name="T5" fmla="*/ 32 h 32"/>
                  <a:gd name="T6" fmla="*/ 0 w 17"/>
                  <a:gd name="T7" fmla="*/ 32 h 32"/>
                  <a:gd name="T8" fmla="*/ 1 w 17"/>
                  <a:gd name="T9" fmla="*/ 32 h 32"/>
                  <a:gd name="T10" fmla="*/ 2 w 17"/>
                  <a:gd name="T11" fmla="*/ 32 h 32"/>
                  <a:gd name="T12" fmla="*/ 2 w 17"/>
                  <a:gd name="T13" fmla="*/ 32 h 32"/>
                  <a:gd name="T14" fmla="*/ 2 w 17"/>
                  <a:gd name="T15" fmla="*/ 32 h 32"/>
                  <a:gd name="T16" fmla="*/ 6 w 17"/>
                  <a:gd name="T17" fmla="*/ 21 h 32"/>
                  <a:gd name="T18" fmla="*/ 5 w 17"/>
                  <a:gd name="T19" fmla="*/ 21 h 32"/>
                  <a:gd name="T20" fmla="*/ 5 w 17"/>
                  <a:gd name="T21" fmla="*/ 22 h 32"/>
                  <a:gd name="T22" fmla="*/ 4 w 17"/>
                  <a:gd name="T23" fmla="*/ 21 h 32"/>
                  <a:gd name="T24" fmla="*/ 14 w 17"/>
                  <a:gd name="T25" fmla="*/ 0 h 32"/>
                  <a:gd name="T26" fmla="*/ 13 w 17"/>
                  <a:gd name="T27" fmla="*/ 1 h 32"/>
                  <a:gd name="T28" fmla="*/ 16 w 17"/>
                  <a:gd name="T29" fmla="*/ 8 h 32"/>
                  <a:gd name="T30" fmla="*/ 12 w 17"/>
                  <a:gd name="T31" fmla="*/ 8 h 32"/>
                  <a:gd name="T32" fmla="*/ 9 w 17"/>
                  <a:gd name="T33" fmla="*/ 22 h 32"/>
                  <a:gd name="T34" fmla="*/ 9 w 17"/>
                  <a:gd name="T35" fmla="*/ 23 h 32"/>
                  <a:gd name="T36" fmla="*/ 10 w 17"/>
                  <a:gd name="T37" fmla="*/ 24 h 32"/>
                  <a:gd name="T38" fmla="*/ 10 w 17"/>
                  <a:gd name="T39" fmla="*/ 23 h 32"/>
                  <a:gd name="T40" fmla="*/ 13 w 17"/>
                  <a:gd name="T41" fmla="*/ 8 h 32"/>
                  <a:gd name="T42" fmla="*/ 17 w 17"/>
                  <a:gd name="T43" fmla="*/ 9 h 32"/>
                  <a:gd name="T44" fmla="*/ 14 w 17"/>
                  <a:gd name="T45" fmla="*/ 2 h 32"/>
                  <a:gd name="T46" fmla="*/ 14 w 17"/>
                  <a:gd name="T4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32">
                    <a:moveTo>
                      <a:pt x="4" y="21"/>
                    </a:moveTo>
                    <a:cubicBezTo>
                      <a:pt x="1" y="31"/>
                      <a:pt x="1" y="31"/>
                      <a:pt x="1" y="31"/>
                    </a:cubicBezTo>
                    <a:cubicBezTo>
                      <a:pt x="1" y="32"/>
                      <a:pt x="1" y="32"/>
                      <a:pt x="1" y="32"/>
                    </a:cubicBezTo>
                    <a:cubicBezTo>
                      <a:pt x="0" y="32"/>
                      <a:pt x="0" y="32"/>
                      <a:pt x="0" y="32"/>
                    </a:cubicBezTo>
                    <a:cubicBezTo>
                      <a:pt x="1" y="32"/>
                      <a:pt x="1" y="32"/>
                      <a:pt x="1" y="32"/>
                    </a:cubicBezTo>
                    <a:cubicBezTo>
                      <a:pt x="2" y="32"/>
                      <a:pt x="2" y="32"/>
                      <a:pt x="2" y="32"/>
                    </a:cubicBezTo>
                    <a:cubicBezTo>
                      <a:pt x="2" y="32"/>
                      <a:pt x="2" y="32"/>
                      <a:pt x="2" y="32"/>
                    </a:cubicBezTo>
                    <a:cubicBezTo>
                      <a:pt x="2" y="32"/>
                      <a:pt x="2" y="32"/>
                      <a:pt x="2" y="32"/>
                    </a:cubicBezTo>
                    <a:cubicBezTo>
                      <a:pt x="6" y="21"/>
                      <a:pt x="6" y="21"/>
                      <a:pt x="6" y="21"/>
                    </a:cubicBezTo>
                    <a:cubicBezTo>
                      <a:pt x="5" y="21"/>
                      <a:pt x="5" y="21"/>
                      <a:pt x="5" y="21"/>
                    </a:cubicBezTo>
                    <a:cubicBezTo>
                      <a:pt x="5" y="22"/>
                      <a:pt x="5" y="22"/>
                      <a:pt x="5" y="22"/>
                    </a:cubicBezTo>
                    <a:cubicBezTo>
                      <a:pt x="4" y="21"/>
                      <a:pt x="4" y="21"/>
                      <a:pt x="4" y="21"/>
                    </a:cubicBezTo>
                    <a:moveTo>
                      <a:pt x="14" y="0"/>
                    </a:moveTo>
                    <a:cubicBezTo>
                      <a:pt x="13" y="1"/>
                      <a:pt x="13" y="1"/>
                      <a:pt x="13" y="1"/>
                    </a:cubicBezTo>
                    <a:cubicBezTo>
                      <a:pt x="16" y="8"/>
                      <a:pt x="16" y="8"/>
                      <a:pt x="16" y="8"/>
                    </a:cubicBezTo>
                    <a:cubicBezTo>
                      <a:pt x="12" y="8"/>
                      <a:pt x="12" y="8"/>
                      <a:pt x="12" y="8"/>
                    </a:cubicBezTo>
                    <a:cubicBezTo>
                      <a:pt x="9" y="22"/>
                      <a:pt x="9" y="22"/>
                      <a:pt x="9" y="22"/>
                    </a:cubicBezTo>
                    <a:cubicBezTo>
                      <a:pt x="9" y="23"/>
                      <a:pt x="9" y="23"/>
                      <a:pt x="9" y="23"/>
                    </a:cubicBezTo>
                    <a:cubicBezTo>
                      <a:pt x="10" y="24"/>
                      <a:pt x="10" y="24"/>
                      <a:pt x="10" y="24"/>
                    </a:cubicBezTo>
                    <a:cubicBezTo>
                      <a:pt x="10" y="23"/>
                      <a:pt x="10" y="23"/>
                      <a:pt x="10" y="23"/>
                    </a:cubicBezTo>
                    <a:cubicBezTo>
                      <a:pt x="13" y="8"/>
                      <a:pt x="13" y="8"/>
                      <a:pt x="13" y="8"/>
                    </a:cubicBezTo>
                    <a:cubicBezTo>
                      <a:pt x="17" y="9"/>
                      <a:pt x="17" y="9"/>
                      <a:pt x="17" y="9"/>
                    </a:cubicBezTo>
                    <a:cubicBezTo>
                      <a:pt x="14" y="2"/>
                      <a:pt x="14" y="2"/>
                      <a:pt x="14" y="2"/>
                    </a:cubicBezTo>
                    <a:cubicBezTo>
                      <a:pt x="14" y="0"/>
                      <a:pt x="14" y="0"/>
                      <a:pt x="14" y="0"/>
                    </a:cubicBezTo>
                  </a:path>
                </a:pathLst>
              </a:custGeom>
              <a:solidFill>
                <a:srgbClr val="DC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0" name="Freeform 148"/>
              <p:cNvSpPr>
                <a:spLocks noEditPoints="1"/>
              </p:cNvSpPr>
              <p:nvPr/>
            </p:nvSpPr>
            <p:spPr bwMode="auto">
              <a:xfrm>
                <a:off x="3022600" y="3770313"/>
                <a:ext cx="125412" cy="236537"/>
              </a:xfrm>
              <a:custGeom>
                <a:avLst/>
                <a:gdLst>
                  <a:gd name="T0" fmla="*/ 4 w 17"/>
                  <a:gd name="T1" fmla="*/ 20 h 32"/>
                  <a:gd name="T2" fmla="*/ 1 w 17"/>
                  <a:gd name="T3" fmla="*/ 31 h 32"/>
                  <a:gd name="T4" fmla="*/ 0 w 17"/>
                  <a:gd name="T5" fmla="*/ 31 h 32"/>
                  <a:gd name="T6" fmla="*/ 0 w 17"/>
                  <a:gd name="T7" fmla="*/ 31 h 32"/>
                  <a:gd name="T8" fmla="*/ 1 w 17"/>
                  <a:gd name="T9" fmla="*/ 32 h 32"/>
                  <a:gd name="T10" fmla="*/ 1 w 17"/>
                  <a:gd name="T11" fmla="*/ 32 h 32"/>
                  <a:gd name="T12" fmla="*/ 2 w 17"/>
                  <a:gd name="T13" fmla="*/ 32 h 32"/>
                  <a:gd name="T14" fmla="*/ 2 w 17"/>
                  <a:gd name="T15" fmla="*/ 31 h 32"/>
                  <a:gd name="T16" fmla="*/ 5 w 17"/>
                  <a:gd name="T17" fmla="*/ 21 h 32"/>
                  <a:gd name="T18" fmla="*/ 5 w 17"/>
                  <a:gd name="T19" fmla="*/ 21 h 32"/>
                  <a:gd name="T20" fmla="*/ 5 w 17"/>
                  <a:gd name="T21" fmla="*/ 21 h 32"/>
                  <a:gd name="T22" fmla="*/ 4 w 17"/>
                  <a:gd name="T23" fmla="*/ 20 h 32"/>
                  <a:gd name="T24" fmla="*/ 13 w 17"/>
                  <a:gd name="T25" fmla="*/ 0 h 32"/>
                  <a:gd name="T26" fmla="*/ 13 w 17"/>
                  <a:gd name="T27" fmla="*/ 1 h 32"/>
                  <a:gd name="T28" fmla="*/ 16 w 17"/>
                  <a:gd name="T29" fmla="*/ 8 h 32"/>
                  <a:gd name="T30" fmla="*/ 12 w 17"/>
                  <a:gd name="T31" fmla="*/ 7 h 32"/>
                  <a:gd name="T32" fmla="*/ 9 w 17"/>
                  <a:gd name="T33" fmla="*/ 22 h 32"/>
                  <a:gd name="T34" fmla="*/ 9 w 17"/>
                  <a:gd name="T35" fmla="*/ 22 h 32"/>
                  <a:gd name="T36" fmla="*/ 10 w 17"/>
                  <a:gd name="T37" fmla="*/ 23 h 32"/>
                  <a:gd name="T38" fmla="*/ 10 w 17"/>
                  <a:gd name="T39" fmla="*/ 22 h 32"/>
                  <a:gd name="T40" fmla="*/ 13 w 17"/>
                  <a:gd name="T41" fmla="*/ 8 h 32"/>
                  <a:gd name="T42" fmla="*/ 17 w 17"/>
                  <a:gd name="T43" fmla="*/ 8 h 32"/>
                  <a:gd name="T44" fmla="*/ 14 w 17"/>
                  <a:gd name="T45" fmla="*/ 1 h 32"/>
                  <a:gd name="T46" fmla="*/ 13 w 17"/>
                  <a:gd name="T4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32">
                    <a:moveTo>
                      <a:pt x="4" y="20"/>
                    </a:moveTo>
                    <a:cubicBezTo>
                      <a:pt x="1" y="31"/>
                      <a:pt x="1" y="31"/>
                      <a:pt x="1" y="31"/>
                    </a:cubicBezTo>
                    <a:cubicBezTo>
                      <a:pt x="0" y="31"/>
                      <a:pt x="0" y="31"/>
                      <a:pt x="0" y="31"/>
                    </a:cubicBezTo>
                    <a:cubicBezTo>
                      <a:pt x="0" y="31"/>
                      <a:pt x="0" y="31"/>
                      <a:pt x="0" y="31"/>
                    </a:cubicBezTo>
                    <a:cubicBezTo>
                      <a:pt x="0" y="32"/>
                      <a:pt x="1" y="32"/>
                      <a:pt x="1" y="32"/>
                    </a:cubicBezTo>
                    <a:cubicBezTo>
                      <a:pt x="1" y="32"/>
                      <a:pt x="1" y="32"/>
                      <a:pt x="1" y="32"/>
                    </a:cubicBezTo>
                    <a:cubicBezTo>
                      <a:pt x="2" y="32"/>
                      <a:pt x="2" y="32"/>
                      <a:pt x="2" y="32"/>
                    </a:cubicBezTo>
                    <a:cubicBezTo>
                      <a:pt x="2" y="31"/>
                      <a:pt x="2" y="31"/>
                      <a:pt x="2" y="31"/>
                    </a:cubicBezTo>
                    <a:cubicBezTo>
                      <a:pt x="5" y="21"/>
                      <a:pt x="5" y="21"/>
                      <a:pt x="5" y="21"/>
                    </a:cubicBezTo>
                    <a:cubicBezTo>
                      <a:pt x="5" y="21"/>
                      <a:pt x="5" y="21"/>
                      <a:pt x="5" y="21"/>
                    </a:cubicBezTo>
                    <a:cubicBezTo>
                      <a:pt x="5" y="21"/>
                      <a:pt x="5" y="21"/>
                      <a:pt x="5" y="21"/>
                    </a:cubicBezTo>
                    <a:cubicBezTo>
                      <a:pt x="4" y="20"/>
                      <a:pt x="4" y="20"/>
                      <a:pt x="4" y="20"/>
                    </a:cubicBezTo>
                    <a:moveTo>
                      <a:pt x="13" y="0"/>
                    </a:moveTo>
                    <a:cubicBezTo>
                      <a:pt x="13" y="1"/>
                      <a:pt x="13" y="1"/>
                      <a:pt x="13" y="1"/>
                    </a:cubicBezTo>
                    <a:cubicBezTo>
                      <a:pt x="16" y="8"/>
                      <a:pt x="16" y="8"/>
                      <a:pt x="16" y="8"/>
                    </a:cubicBezTo>
                    <a:cubicBezTo>
                      <a:pt x="12" y="7"/>
                      <a:pt x="12" y="7"/>
                      <a:pt x="12" y="7"/>
                    </a:cubicBezTo>
                    <a:cubicBezTo>
                      <a:pt x="9" y="22"/>
                      <a:pt x="9" y="22"/>
                      <a:pt x="9" y="22"/>
                    </a:cubicBezTo>
                    <a:cubicBezTo>
                      <a:pt x="9" y="22"/>
                      <a:pt x="9" y="22"/>
                      <a:pt x="9" y="22"/>
                    </a:cubicBezTo>
                    <a:cubicBezTo>
                      <a:pt x="10" y="23"/>
                      <a:pt x="10" y="23"/>
                      <a:pt x="10" y="23"/>
                    </a:cubicBezTo>
                    <a:cubicBezTo>
                      <a:pt x="10" y="22"/>
                      <a:pt x="10" y="22"/>
                      <a:pt x="10" y="22"/>
                    </a:cubicBezTo>
                    <a:cubicBezTo>
                      <a:pt x="13" y="8"/>
                      <a:pt x="13" y="8"/>
                      <a:pt x="13" y="8"/>
                    </a:cubicBezTo>
                    <a:cubicBezTo>
                      <a:pt x="17" y="8"/>
                      <a:pt x="17" y="8"/>
                      <a:pt x="17" y="8"/>
                    </a:cubicBezTo>
                    <a:cubicBezTo>
                      <a:pt x="14" y="1"/>
                      <a:pt x="14" y="1"/>
                      <a:pt x="14" y="1"/>
                    </a:cubicBezTo>
                    <a:cubicBezTo>
                      <a:pt x="13" y="0"/>
                      <a:pt x="13" y="0"/>
                      <a:pt x="13" y="0"/>
                    </a:cubicBezTo>
                  </a:path>
                </a:pathLst>
              </a:custGeom>
              <a:solidFill>
                <a:srgbClr val="DAD9D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1" name="Freeform 149"/>
              <p:cNvSpPr>
                <a:spLocks noEditPoints="1"/>
              </p:cNvSpPr>
              <p:nvPr/>
            </p:nvSpPr>
            <p:spPr bwMode="auto">
              <a:xfrm>
                <a:off x="3016250" y="3770313"/>
                <a:ext cx="125412" cy="230187"/>
              </a:xfrm>
              <a:custGeom>
                <a:avLst/>
                <a:gdLst>
                  <a:gd name="T0" fmla="*/ 4 w 17"/>
                  <a:gd name="T1" fmla="*/ 20 h 31"/>
                  <a:gd name="T2" fmla="*/ 1 w 17"/>
                  <a:gd name="T3" fmla="*/ 30 h 31"/>
                  <a:gd name="T4" fmla="*/ 0 w 17"/>
                  <a:gd name="T5" fmla="*/ 31 h 31"/>
                  <a:gd name="T6" fmla="*/ 0 w 17"/>
                  <a:gd name="T7" fmla="*/ 31 h 31"/>
                  <a:gd name="T8" fmla="*/ 1 w 17"/>
                  <a:gd name="T9" fmla="*/ 31 h 31"/>
                  <a:gd name="T10" fmla="*/ 1 w 17"/>
                  <a:gd name="T11" fmla="*/ 31 h 31"/>
                  <a:gd name="T12" fmla="*/ 1 w 17"/>
                  <a:gd name="T13" fmla="*/ 31 h 31"/>
                  <a:gd name="T14" fmla="*/ 2 w 17"/>
                  <a:gd name="T15" fmla="*/ 31 h 31"/>
                  <a:gd name="T16" fmla="*/ 5 w 17"/>
                  <a:gd name="T17" fmla="*/ 20 h 31"/>
                  <a:gd name="T18" fmla="*/ 5 w 17"/>
                  <a:gd name="T19" fmla="*/ 20 h 31"/>
                  <a:gd name="T20" fmla="*/ 5 w 17"/>
                  <a:gd name="T21" fmla="*/ 21 h 31"/>
                  <a:gd name="T22" fmla="*/ 4 w 17"/>
                  <a:gd name="T23" fmla="*/ 20 h 31"/>
                  <a:gd name="T24" fmla="*/ 13 w 17"/>
                  <a:gd name="T25" fmla="*/ 0 h 31"/>
                  <a:gd name="T26" fmla="*/ 13 w 17"/>
                  <a:gd name="T27" fmla="*/ 0 h 31"/>
                  <a:gd name="T28" fmla="*/ 15 w 17"/>
                  <a:gd name="T29" fmla="*/ 7 h 31"/>
                  <a:gd name="T30" fmla="*/ 12 w 17"/>
                  <a:gd name="T31" fmla="*/ 7 h 31"/>
                  <a:gd name="T32" fmla="*/ 9 w 17"/>
                  <a:gd name="T33" fmla="*/ 21 h 31"/>
                  <a:gd name="T34" fmla="*/ 9 w 17"/>
                  <a:gd name="T35" fmla="*/ 22 h 31"/>
                  <a:gd name="T36" fmla="*/ 10 w 17"/>
                  <a:gd name="T37" fmla="*/ 23 h 31"/>
                  <a:gd name="T38" fmla="*/ 10 w 17"/>
                  <a:gd name="T39" fmla="*/ 22 h 31"/>
                  <a:gd name="T40" fmla="*/ 13 w 17"/>
                  <a:gd name="T41" fmla="*/ 7 h 31"/>
                  <a:gd name="T42" fmla="*/ 17 w 17"/>
                  <a:gd name="T43" fmla="*/ 8 h 31"/>
                  <a:gd name="T44" fmla="*/ 14 w 17"/>
                  <a:gd name="T45" fmla="*/ 1 h 31"/>
                  <a:gd name="T46" fmla="*/ 13 w 17"/>
                  <a:gd name="T4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31">
                    <a:moveTo>
                      <a:pt x="4" y="20"/>
                    </a:moveTo>
                    <a:cubicBezTo>
                      <a:pt x="1" y="30"/>
                      <a:pt x="1" y="30"/>
                      <a:pt x="1" y="30"/>
                    </a:cubicBezTo>
                    <a:cubicBezTo>
                      <a:pt x="0" y="31"/>
                      <a:pt x="0" y="31"/>
                      <a:pt x="0" y="31"/>
                    </a:cubicBezTo>
                    <a:cubicBezTo>
                      <a:pt x="0" y="31"/>
                      <a:pt x="0" y="31"/>
                      <a:pt x="0" y="31"/>
                    </a:cubicBezTo>
                    <a:cubicBezTo>
                      <a:pt x="0" y="31"/>
                      <a:pt x="1" y="31"/>
                      <a:pt x="1" y="31"/>
                    </a:cubicBezTo>
                    <a:cubicBezTo>
                      <a:pt x="1" y="31"/>
                      <a:pt x="1" y="31"/>
                      <a:pt x="1" y="31"/>
                    </a:cubicBezTo>
                    <a:cubicBezTo>
                      <a:pt x="1" y="31"/>
                      <a:pt x="1" y="31"/>
                      <a:pt x="1" y="31"/>
                    </a:cubicBezTo>
                    <a:cubicBezTo>
                      <a:pt x="2" y="31"/>
                      <a:pt x="2" y="31"/>
                      <a:pt x="2" y="31"/>
                    </a:cubicBezTo>
                    <a:cubicBezTo>
                      <a:pt x="5" y="20"/>
                      <a:pt x="5" y="20"/>
                      <a:pt x="5" y="20"/>
                    </a:cubicBezTo>
                    <a:cubicBezTo>
                      <a:pt x="5" y="20"/>
                      <a:pt x="5" y="20"/>
                      <a:pt x="5" y="20"/>
                    </a:cubicBezTo>
                    <a:cubicBezTo>
                      <a:pt x="5" y="21"/>
                      <a:pt x="5" y="21"/>
                      <a:pt x="5" y="21"/>
                    </a:cubicBezTo>
                    <a:cubicBezTo>
                      <a:pt x="4" y="20"/>
                      <a:pt x="4" y="20"/>
                      <a:pt x="4" y="20"/>
                    </a:cubicBezTo>
                    <a:moveTo>
                      <a:pt x="13" y="0"/>
                    </a:moveTo>
                    <a:cubicBezTo>
                      <a:pt x="13" y="0"/>
                      <a:pt x="13" y="0"/>
                      <a:pt x="13" y="0"/>
                    </a:cubicBezTo>
                    <a:cubicBezTo>
                      <a:pt x="15" y="7"/>
                      <a:pt x="15" y="7"/>
                      <a:pt x="15" y="7"/>
                    </a:cubicBezTo>
                    <a:cubicBezTo>
                      <a:pt x="12" y="7"/>
                      <a:pt x="12" y="7"/>
                      <a:pt x="12" y="7"/>
                    </a:cubicBezTo>
                    <a:cubicBezTo>
                      <a:pt x="9" y="21"/>
                      <a:pt x="9" y="21"/>
                      <a:pt x="9" y="21"/>
                    </a:cubicBezTo>
                    <a:cubicBezTo>
                      <a:pt x="9" y="22"/>
                      <a:pt x="9" y="22"/>
                      <a:pt x="9" y="22"/>
                    </a:cubicBezTo>
                    <a:cubicBezTo>
                      <a:pt x="10" y="23"/>
                      <a:pt x="10" y="23"/>
                      <a:pt x="10" y="23"/>
                    </a:cubicBezTo>
                    <a:cubicBezTo>
                      <a:pt x="10" y="22"/>
                      <a:pt x="10" y="22"/>
                      <a:pt x="10" y="22"/>
                    </a:cubicBezTo>
                    <a:cubicBezTo>
                      <a:pt x="13" y="7"/>
                      <a:pt x="13" y="7"/>
                      <a:pt x="13" y="7"/>
                    </a:cubicBezTo>
                    <a:cubicBezTo>
                      <a:pt x="17" y="8"/>
                      <a:pt x="17" y="8"/>
                      <a:pt x="17" y="8"/>
                    </a:cubicBezTo>
                    <a:cubicBezTo>
                      <a:pt x="14" y="1"/>
                      <a:pt x="14" y="1"/>
                      <a:pt x="14" y="1"/>
                    </a:cubicBezTo>
                    <a:cubicBezTo>
                      <a:pt x="13" y="0"/>
                      <a:pt x="13" y="0"/>
                      <a:pt x="13" y="0"/>
                    </a:cubicBezTo>
                  </a:path>
                </a:pathLst>
              </a:custGeom>
              <a:solidFill>
                <a:srgbClr val="D8D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2" name="Freeform 150"/>
              <p:cNvSpPr>
                <a:spLocks noEditPoints="1"/>
              </p:cNvSpPr>
              <p:nvPr/>
            </p:nvSpPr>
            <p:spPr bwMode="auto">
              <a:xfrm>
                <a:off x="3008313" y="3762375"/>
                <a:ext cx="117475" cy="238125"/>
              </a:xfrm>
              <a:custGeom>
                <a:avLst/>
                <a:gdLst>
                  <a:gd name="T0" fmla="*/ 4 w 16"/>
                  <a:gd name="T1" fmla="*/ 20 h 32"/>
                  <a:gd name="T2" fmla="*/ 1 w 16"/>
                  <a:gd name="T3" fmla="*/ 31 h 32"/>
                  <a:gd name="T4" fmla="*/ 0 w 16"/>
                  <a:gd name="T5" fmla="*/ 31 h 32"/>
                  <a:gd name="T6" fmla="*/ 0 w 16"/>
                  <a:gd name="T7" fmla="*/ 31 h 32"/>
                  <a:gd name="T8" fmla="*/ 1 w 16"/>
                  <a:gd name="T9" fmla="*/ 32 h 32"/>
                  <a:gd name="T10" fmla="*/ 1 w 16"/>
                  <a:gd name="T11" fmla="*/ 32 h 32"/>
                  <a:gd name="T12" fmla="*/ 1 w 16"/>
                  <a:gd name="T13" fmla="*/ 32 h 32"/>
                  <a:gd name="T14" fmla="*/ 2 w 16"/>
                  <a:gd name="T15" fmla="*/ 31 h 32"/>
                  <a:gd name="T16" fmla="*/ 5 w 16"/>
                  <a:gd name="T17" fmla="*/ 21 h 32"/>
                  <a:gd name="T18" fmla="*/ 5 w 16"/>
                  <a:gd name="T19" fmla="*/ 21 h 32"/>
                  <a:gd name="T20" fmla="*/ 5 w 16"/>
                  <a:gd name="T21" fmla="*/ 21 h 32"/>
                  <a:gd name="T22" fmla="*/ 4 w 16"/>
                  <a:gd name="T23" fmla="*/ 20 h 32"/>
                  <a:gd name="T24" fmla="*/ 13 w 16"/>
                  <a:gd name="T25" fmla="*/ 0 h 32"/>
                  <a:gd name="T26" fmla="*/ 13 w 16"/>
                  <a:gd name="T27" fmla="*/ 1 h 32"/>
                  <a:gd name="T28" fmla="*/ 15 w 16"/>
                  <a:gd name="T29" fmla="*/ 8 h 32"/>
                  <a:gd name="T30" fmla="*/ 12 w 16"/>
                  <a:gd name="T31" fmla="*/ 7 h 32"/>
                  <a:gd name="T32" fmla="*/ 8 w 16"/>
                  <a:gd name="T33" fmla="*/ 22 h 32"/>
                  <a:gd name="T34" fmla="*/ 9 w 16"/>
                  <a:gd name="T35" fmla="*/ 22 h 32"/>
                  <a:gd name="T36" fmla="*/ 9 w 16"/>
                  <a:gd name="T37" fmla="*/ 23 h 32"/>
                  <a:gd name="T38" fmla="*/ 10 w 16"/>
                  <a:gd name="T39" fmla="*/ 22 h 32"/>
                  <a:gd name="T40" fmla="*/ 13 w 16"/>
                  <a:gd name="T41" fmla="*/ 8 h 32"/>
                  <a:gd name="T42" fmla="*/ 16 w 16"/>
                  <a:gd name="T43" fmla="*/ 8 h 32"/>
                  <a:gd name="T44" fmla="*/ 14 w 16"/>
                  <a:gd name="T45" fmla="*/ 1 h 32"/>
                  <a:gd name="T46" fmla="*/ 13 w 16"/>
                  <a:gd name="T4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32">
                    <a:moveTo>
                      <a:pt x="4" y="20"/>
                    </a:moveTo>
                    <a:cubicBezTo>
                      <a:pt x="1" y="31"/>
                      <a:pt x="1" y="31"/>
                      <a:pt x="1" y="31"/>
                    </a:cubicBezTo>
                    <a:cubicBezTo>
                      <a:pt x="0" y="31"/>
                      <a:pt x="0" y="31"/>
                      <a:pt x="0" y="31"/>
                    </a:cubicBezTo>
                    <a:cubicBezTo>
                      <a:pt x="0" y="31"/>
                      <a:pt x="0" y="31"/>
                      <a:pt x="0" y="31"/>
                    </a:cubicBezTo>
                    <a:cubicBezTo>
                      <a:pt x="0" y="32"/>
                      <a:pt x="0" y="32"/>
                      <a:pt x="1" y="32"/>
                    </a:cubicBezTo>
                    <a:cubicBezTo>
                      <a:pt x="1" y="32"/>
                      <a:pt x="1" y="32"/>
                      <a:pt x="1" y="32"/>
                    </a:cubicBezTo>
                    <a:cubicBezTo>
                      <a:pt x="1" y="32"/>
                      <a:pt x="1" y="32"/>
                      <a:pt x="1" y="32"/>
                    </a:cubicBezTo>
                    <a:cubicBezTo>
                      <a:pt x="2" y="31"/>
                      <a:pt x="2" y="31"/>
                      <a:pt x="2" y="31"/>
                    </a:cubicBezTo>
                    <a:cubicBezTo>
                      <a:pt x="5" y="21"/>
                      <a:pt x="5" y="21"/>
                      <a:pt x="5" y="21"/>
                    </a:cubicBezTo>
                    <a:cubicBezTo>
                      <a:pt x="5" y="21"/>
                      <a:pt x="5" y="21"/>
                      <a:pt x="5" y="21"/>
                    </a:cubicBezTo>
                    <a:cubicBezTo>
                      <a:pt x="5" y="21"/>
                      <a:pt x="5" y="21"/>
                      <a:pt x="5" y="21"/>
                    </a:cubicBezTo>
                    <a:cubicBezTo>
                      <a:pt x="4" y="20"/>
                      <a:pt x="4" y="20"/>
                      <a:pt x="4" y="20"/>
                    </a:cubicBezTo>
                    <a:moveTo>
                      <a:pt x="13" y="0"/>
                    </a:moveTo>
                    <a:cubicBezTo>
                      <a:pt x="13" y="1"/>
                      <a:pt x="13" y="1"/>
                      <a:pt x="13" y="1"/>
                    </a:cubicBezTo>
                    <a:cubicBezTo>
                      <a:pt x="15" y="8"/>
                      <a:pt x="15" y="8"/>
                      <a:pt x="15" y="8"/>
                    </a:cubicBezTo>
                    <a:cubicBezTo>
                      <a:pt x="12" y="7"/>
                      <a:pt x="12" y="7"/>
                      <a:pt x="12" y="7"/>
                    </a:cubicBezTo>
                    <a:cubicBezTo>
                      <a:pt x="8" y="22"/>
                      <a:pt x="8" y="22"/>
                      <a:pt x="8" y="22"/>
                    </a:cubicBezTo>
                    <a:cubicBezTo>
                      <a:pt x="9" y="22"/>
                      <a:pt x="9" y="22"/>
                      <a:pt x="9" y="22"/>
                    </a:cubicBezTo>
                    <a:cubicBezTo>
                      <a:pt x="9" y="23"/>
                      <a:pt x="9" y="23"/>
                      <a:pt x="9" y="23"/>
                    </a:cubicBezTo>
                    <a:cubicBezTo>
                      <a:pt x="10" y="22"/>
                      <a:pt x="10" y="22"/>
                      <a:pt x="10" y="22"/>
                    </a:cubicBezTo>
                    <a:cubicBezTo>
                      <a:pt x="13" y="8"/>
                      <a:pt x="13" y="8"/>
                      <a:pt x="13" y="8"/>
                    </a:cubicBezTo>
                    <a:cubicBezTo>
                      <a:pt x="16" y="8"/>
                      <a:pt x="16" y="8"/>
                      <a:pt x="16" y="8"/>
                    </a:cubicBezTo>
                    <a:cubicBezTo>
                      <a:pt x="14" y="1"/>
                      <a:pt x="14" y="1"/>
                      <a:pt x="14" y="1"/>
                    </a:cubicBezTo>
                    <a:cubicBezTo>
                      <a:pt x="13" y="0"/>
                      <a:pt x="13" y="0"/>
                      <a:pt x="13" y="0"/>
                    </a:cubicBezTo>
                  </a:path>
                </a:pathLst>
              </a:custGeom>
              <a:solidFill>
                <a:srgbClr val="D6D6D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3" name="Freeform 151"/>
              <p:cNvSpPr>
                <a:spLocks noEditPoints="1"/>
              </p:cNvSpPr>
              <p:nvPr/>
            </p:nvSpPr>
            <p:spPr bwMode="auto">
              <a:xfrm>
                <a:off x="3000375" y="3762375"/>
                <a:ext cx="119062" cy="230187"/>
              </a:xfrm>
              <a:custGeom>
                <a:avLst/>
                <a:gdLst>
                  <a:gd name="T0" fmla="*/ 4 w 16"/>
                  <a:gd name="T1" fmla="*/ 20 h 31"/>
                  <a:gd name="T2" fmla="*/ 1 w 16"/>
                  <a:gd name="T3" fmla="*/ 30 h 31"/>
                  <a:gd name="T4" fmla="*/ 0 w 16"/>
                  <a:gd name="T5" fmla="*/ 31 h 31"/>
                  <a:gd name="T6" fmla="*/ 0 w 16"/>
                  <a:gd name="T7" fmla="*/ 31 h 31"/>
                  <a:gd name="T8" fmla="*/ 1 w 16"/>
                  <a:gd name="T9" fmla="*/ 31 h 31"/>
                  <a:gd name="T10" fmla="*/ 1 w 16"/>
                  <a:gd name="T11" fmla="*/ 31 h 31"/>
                  <a:gd name="T12" fmla="*/ 1 w 16"/>
                  <a:gd name="T13" fmla="*/ 31 h 31"/>
                  <a:gd name="T14" fmla="*/ 2 w 16"/>
                  <a:gd name="T15" fmla="*/ 31 h 31"/>
                  <a:gd name="T16" fmla="*/ 5 w 16"/>
                  <a:gd name="T17" fmla="*/ 20 h 31"/>
                  <a:gd name="T18" fmla="*/ 5 w 16"/>
                  <a:gd name="T19" fmla="*/ 20 h 31"/>
                  <a:gd name="T20" fmla="*/ 5 w 16"/>
                  <a:gd name="T21" fmla="*/ 21 h 31"/>
                  <a:gd name="T22" fmla="*/ 4 w 16"/>
                  <a:gd name="T23" fmla="*/ 20 h 31"/>
                  <a:gd name="T24" fmla="*/ 13 w 16"/>
                  <a:gd name="T25" fmla="*/ 0 h 31"/>
                  <a:gd name="T26" fmla="*/ 12 w 16"/>
                  <a:gd name="T27" fmla="*/ 0 h 31"/>
                  <a:gd name="T28" fmla="*/ 15 w 16"/>
                  <a:gd name="T29" fmla="*/ 7 h 31"/>
                  <a:gd name="T30" fmla="*/ 12 w 16"/>
                  <a:gd name="T31" fmla="*/ 7 h 31"/>
                  <a:gd name="T32" fmla="*/ 8 w 16"/>
                  <a:gd name="T33" fmla="*/ 22 h 31"/>
                  <a:gd name="T34" fmla="*/ 8 w 16"/>
                  <a:gd name="T35" fmla="*/ 22 h 31"/>
                  <a:gd name="T36" fmla="*/ 9 w 16"/>
                  <a:gd name="T37" fmla="*/ 23 h 31"/>
                  <a:gd name="T38" fmla="*/ 9 w 16"/>
                  <a:gd name="T39" fmla="*/ 22 h 31"/>
                  <a:gd name="T40" fmla="*/ 13 w 16"/>
                  <a:gd name="T41" fmla="*/ 7 h 31"/>
                  <a:gd name="T42" fmla="*/ 16 w 16"/>
                  <a:gd name="T43" fmla="*/ 8 h 31"/>
                  <a:gd name="T44" fmla="*/ 14 w 16"/>
                  <a:gd name="T45" fmla="*/ 1 h 31"/>
                  <a:gd name="T46" fmla="*/ 13 w 16"/>
                  <a:gd name="T4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31">
                    <a:moveTo>
                      <a:pt x="4" y="20"/>
                    </a:moveTo>
                    <a:cubicBezTo>
                      <a:pt x="1" y="30"/>
                      <a:pt x="1" y="30"/>
                      <a:pt x="1" y="30"/>
                    </a:cubicBezTo>
                    <a:cubicBezTo>
                      <a:pt x="0" y="31"/>
                      <a:pt x="0" y="31"/>
                      <a:pt x="0" y="31"/>
                    </a:cubicBezTo>
                    <a:cubicBezTo>
                      <a:pt x="0" y="31"/>
                      <a:pt x="0" y="31"/>
                      <a:pt x="0" y="31"/>
                    </a:cubicBezTo>
                    <a:cubicBezTo>
                      <a:pt x="0" y="31"/>
                      <a:pt x="0" y="31"/>
                      <a:pt x="1" y="31"/>
                    </a:cubicBezTo>
                    <a:cubicBezTo>
                      <a:pt x="1" y="31"/>
                      <a:pt x="1" y="31"/>
                      <a:pt x="1" y="31"/>
                    </a:cubicBezTo>
                    <a:cubicBezTo>
                      <a:pt x="1" y="31"/>
                      <a:pt x="1" y="31"/>
                      <a:pt x="1" y="31"/>
                    </a:cubicBezTo>
                    <a:cubicBezTo>
                      <a:pt x="2" y="31"/>
                      <a:pt x="2" y="31"/>
                      <a:pt x="2" y="31"/>
                    </a:cubicBezTo>
                    <a:cubicBezTo>
                      <a:pt x="5" y="20"/>
                      <a:pt x="5" y="20"/>
                      <a:pt x="5" y="20"/>
                    </a:cubicBezTo>
                    <a:cubicBezTo>
                      <a:pt x="5" y="20"/>
                      <a:pt x="5" y="20"/>
                      <a:pt x="5" y="20"/>
                    </a:cubicBezTo>
                    <a:cubicBezTo>
                      <a:pt x="5" y="21"/>
                      <a:pt x="5" y="21"/>
                      <a:pt x="5" y="21"/>
                    </a:cubicBezTo>
                    <a:cubicBezTo>
                      <a:pt x="4" y="20"/>
                      <a:pt x="4" y="20"/>
                      <a:pt x="4" y="20"/>
                    </a:cubicBezTo>
                    <a:moveTo>
                      <a:pt x="13" y="0"/>
                    </a:moveTo>
                    <a:cubicBezTo>
                      <a:pt x="12" y="0"/>
                      <a:pt x="12" y="0"/>
                      <a:pt x="12" y="0"/>
                    </a:cubicBezTo>
                    <a:cubicBezTo>
                      <a:pt x="15" y="7"/>
                      <a:pt x="15" y="7"/>
                      <a:pt x="15" y="7"/>
                    </a:cubicBezTo>
                    <a:cubicBezTo>
                      <a:pt x="12" y="7"/>
                      <a:pt x="12" y="7"/>
                      <a:pt x="12" y="7"/>
                    </a:cubicBezTo>
                    <a:cubicBezTo>
                      <a:pt x="8" y="22"/>
                      <a:pt x="8" y="22"/>
                      <a:pt x="8" y="22"/>
                    </a:cubicBezTo>
                    <a:cubicBezTo>
                      <a:pt x="8" y="22"/>
                      <a:pt x="8" y="22"/>
                      <a:pt x="8" y="22"/>
                    </a:cubicBezTo>
                    <a:cubicBezTo>
                      <a:pt x="9" y="23"/>
                      <a:pt x="9" y="23"/>
                      <a:pt x="9" y="23"/>
                    </a:cubicBezTo>
                    <a:cubicBezTo>
                      <a:pt x="9" y="22"/>
                      <a:pt x="9" y="22"/>
                      <a:pt x="9" y="22"/>
                    </a:cubicBezTo>
                    <a:cubicBezTo>
                      <a:pt x="13" y="7"/>
                      <a:pt x="13" y="7"/>
                      <a:pt x="13" y="7"/>
                    </a:cubicBezTo>
                    <a:cubicBezTo>
                      <a:pt x="16" y="8"/>
                      <a:pt x="16" y="8"/>
                      <a:pt x="16" y="8"/>
                    </a:cubicBezTo>
                    <a:cubicBezTo>
                      <a:pt x="14" y="1"/>
                      <a:pt x="14" y="1"/>
                      <a:pt x="14" y="1"/>
                    </a:cubicBezTo>
                    <a:cubicBezTo>
                      <a:pt x="13" y="0"/>
                      <a:pt x="13" y="0"/>
                      <a:pt x="13" y="0"/>
                    </a:cubicBezTo>
                  </a:path>
                </a:pathLst>
              </a:custGeom>
              <a:solidFill>
                <a:srgbClr val="D5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4" name="Freeform 152"/>
              <p:cNvSpPr>
                <a:spLocks noEditPoints="1"/>
              </p:cNvSpPr>
              <p:nvPr/>
            </p:nvSpPr>
            <p:spPr bwMode="auto">
              <a:xfrm>
                <a:off x="2994025" y="3756025"/>
                <a:ext cx="117475" cy="236537"/>
              </a:xfrm>
              <a:custGeom>
                <a:avLst/>
                <a:gdLst>
                  <a:gd name="T0" fmla="*/ 4 w 16"/>
                  <a:gd name="T1" fmla="*/ 20 h 32"/>
                  <a:gd name="T2" fmla="*/ 0 w 16"/>
                  <a:gd name="T3" fmla="*/ 31 h 32"/>
                  <a:gd name="T4" fmla="*/ 0 w 16"/>
                  <a:gd name="T5" fmla="*/ 32 h 32"/>
                  <a:gd name="T6" fmla="*/ 0 w 16"/>
                  <a:gd name="T7" fmla="*/ 32 h 32"/>
                  <a:gd name="T8" fmla="*/ 0 w 16"/>
                  <a:gd name="T9" fmla="*/ 32 h 32"/>
                  <a:gd name="T10" fmla="*/ 1 w 16"/>
                  <a:gd name="T11" fmla="*/ 32 h 32"/>
                  <a:gd name="T12" fmla="*/ 1 w 16"/>
                  <a:gd name="T13" fmla="*/ 32 h 32"/>
                  <a:gd name="T14" fmla="*/ 2 w 16"/>
                  <a:gd name="T15" fmla="*/ 31 h 32"/>
                  <a:gd name="T16" fmla="*/ 5 w 16"/>
                  <a:gd name="T17" fmla="*/ 21 h 32"/>
                  <a:gd name="T18" fmla="*/ 5 w 16"/>
                  <a:gd name="T19" fmla="*/ 21 h 32"/>
                  <a:gd name="T20" fmla="*/ 5 w 16"/>
                  <a:gd name="T21" fmla="*/ 21 h 32"/>
                  <a:gd name="T22" fmla="*/ 4 w 16"/>
                  <a:gd name="T23" fmla="*/ 20 h 32"/>
                  <a:gd name="T24" fmla="*/ 13 w 16"/>
                  <a:gd name="T25" fmla="*/ 0 h 32"/>
                  <a:gd name="T26" fmla="*/ 12 w 16"/>
                  <a:gd name="T27" fmla="*/ 1 h 32"/>
                  <a:gd name="T28" fmla="*/ 15 w 16"/>
                  <a:gd name="T29" fmla="*/ 8 h 32"/>
                  <a:gd name="T30" fmla="*/ 11 w 16"/>
                  <a:gd name="T31" fmla="*/ 7 h 32"/>
                  <a:gd name="T32" fmla="*/ 8 w 16"/>
                  <a:gd name="T33" fmla="*/ 22 h 32"/>
                  <a:gd name="T34" fmla="*/ 8 w 16"/>
                  <a:gd name="T35" fmla="*/ 22 h 32"/>
                  <a:gd name="T36" fmla="*/ 9 w 16"/>
                  <a:gd name="T37" fmla="*/ 23 h 32"/>
                  <a:gd name="T38" fmla="*/ 9 w 16"/>
                  <a:gd name="T39" fmla="*/ 23 h 32"/>
                  <a:gd name="T40" fmla="*/ 13 w 16"/>
                  <a:gd name="T41" fmla="*/ 8 h 32"/>
                  <a:gd name="T42" fmla="*/ 16 w 16"/>
                  <a:gd name="T43" fmla="*/ 8 h 32"/>
                  <a:gd name="T44" fmla="*/ 13 w 16"/>
                  <a:gd name="T45" fmla="*/ 1 h 32"/>
                  <a:gd name="T46" fmla="*/ 13 w 16"/>
                  <a:gd name="T4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32">
                    <a:moveTo>
                      <a:pt x="4" y="20"/>
                    </a:moveTo>
                    <a:cubicBezTo>
                      <a:pt x="0" y="31"/>
                      <a:pt x="0" y="31"/>
                      <a:pt x="0" y="31"/>
                    </a:cubicBezTo>
                    <a:cubicBezTo>
                      <a:pt x="0" y="32"/>
                      <a:pt x="0" y="32"/>
                      <a:pt x="0" y="32"/>
                    </a:cubicBezTo>
                    <a:cubicBezTo>
                      <a:pt x="0" y="32"/>
                      <a:pt x="0" y="32"/>
                      <a:pt x="0" y="32"/>
                    </a:cubicBezTo>
                    <a:cubicBezTo>
                      <a:pt x="0" y="32"/>
                      <a:pt x="0" y="32"/>
                      <a:pt x="0" y="32"/>
                    </a:cubicBezTo>
                    <a:cubicBezTo>
                      <a:pt x="1" y="32"/>
                      <a:pt x="1" y="32"/>
                      <a:pt x="1" y="32"/>
                    </a:cubicBezTo>
                    <a:cubicBezTo>
                      <a:pt x="1" y="32"/>
                      <a:pt x="1" y="32"/>
                      <a:pt x="1" y="32"/>
                    </a:cubicBezTo>
                    <a:cubicBezTo>
                      <a:pt x="2" y="31"/>
                      <a:pt x="2" y="31"/>
                      <a:pt x="2" y="31"/>
                    </a:cubicBezTo>
                    <a:cubicBezTo>
                      <a:pt x="5" y="21"/>
                      <a:pt x="5" y="21"/>
                      <a:pt x="5" y="21"/>
                    </a:cubicBezTo>
                    <a:cubicBezTo>
                      <a:pt x="5" y="21"/>
                      <a:pt x="5" y="21"/>
                      <a:pt x="5" y="21"/>
                    </a:cubicBezTo>
                    <a:cubicBezTo>
                      <a:pt x="5" y="21"/>
                      <a:pt x="5" y="21"/>
                      <a:pt x="5" y="21"/>
                    </a:cubicBezTo>
                    <a:cubicBezTo>
                      <a:pt x="4" y="20"/>
                      <a:pt x="4" y="20"/>
                      <a:pt x="4" y="20"/>
                    </a:cubicBezTo>
                    <a:moveTo>
                      <a:pt x="13" y="0"/>
                    </a:moveTo>
                    <a:cubicBezTo>
                      <a:pt x="12" y="1"/>
                      <a:pt x="12" y="1"/>
                      <a:pt x="12" y="1"/>
                    </a:cubicBezTo>
                    <a:cubicBezTo>
                      <a:pt x="15" y="8"/>
                      <a:pt x="15" y="8"/>
                      <a:pt x="15" y="8"/>
                    </a:cubicBezTo>
                    <a:cubicBezTo>
                      <a:pt x="11" y="7"/>
                      <a:pt x="11" y="7"/>
                      <a:pt x="11" y="7"/>
                    </a:cubicBezTo>
                    <a:cubicBezTo>
                      <a:pt x="8" y="22"/>
                      <a:pt x="8" y="22"/>
                      <a:pt x="8" y="22"/>
                    </a:cubicBezTo>
                    <a:cubicBezTo>
                      <a:pt x="8" y="22"/>
                      <a:pt x="8" y="22"/>
                      <a:pt x="8" y="22"/>
                    </a:cubicBezTo>
                    <a:cubicBezTo>
                      <a:pt x="9" y="23"/>
                      <a:pt x="9" y="23"/>
                      <a:pt x="9" y="23"/>
                    </a:cubicBezTo>
                    <a:cubicBezTo>
                      <a:pt x="9" y="23"/>
                      <a:pt x="9" y="23"/>
                      <a:pt x="9" y="23"/>
                    </a:cubicBezTo>
                    <a:cubicBezTo>
                      <a:pt x="13" y="8"/>
                      <a:pt x="13" y="8"/>
                      <a:pt x="13" y="8"/>
                    </a:cubicBezTo>
                    <a:cubicBezTo>
                      <a:pt x="16" y="8"/>
                      <a:pt x="16" y="8"/>
                      <a:pt x="16" y="8"/>
                    </a:cubicBezTo>
                    <a:cubicBezTo>
                      <a:pt x="13" y="1"/>
                      <a:pt x="13" y="1"/>
                      <a:pt x="13" y="1"/>
                    </a:cubicBezTo>
                    <a:cubicBezTo>
                      <a:pt x="13" y="0"/>
                      <a:pt x="13" y="0"/>
                      <a:pt x="13" y="0"/>
                    </a:cubicBezTo>
                  </a:path>
                </a:pathLst>
              </a:custGeom>
              <a:solidFill>
                <a:srgbClr val="D2D1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5" name="Freeform 153"/>
              <p:cNvSpPr>
                <a:spLocks noEditPoints="1"/>
              </p:cNvSpPr>
              <p:nvPr/>
            </p:nvSpPr>
            <p:spPr bwMode="auto">
              <a:xfrm>
                <a:off x="2986088" y="3756025"/>
                <a:ext cx="117475" cy="236537"/>
              </a:xfrm>
              <a:custGeom>
                <a:avLst/>
                <a:gdLst>
                  <a:gd name="T0" fmla="*/ 4 w 16"/>
                  <a:gd name="T1" fmla="*/ 20 h 32"/>
                  <a:gd name="T2" fmla="*/ 0 w 16"/>
                  <a:gd name="T3" fmla="*/ 30 h 32"/>
                  <a:gd name="T4" fmla="*/ 0 w 16"/>
                  <a:gd name="T5" fmla="*/ 31 h 32"/>
                  <a:gd name="T6" fmla="*/ 0 w 16"/>
                  <a:gd name="T7" fmla="*/ 31 h 32"/>
                  <a:gd name="T8" fmla="*/ 0 w 16"/>
                  <a:gd name="T9" fmla="*/ 32 h 32"/>
                  <a:gd name="T10" fmla="*/ 1 w 16"/>
                  <a:gd name="T11" fmla="*/ 32 h 32"/>
                  <a:gd name="T12" fmla="*/ 1 w 16"/>
                  <a:gd name="T13" fmla="*/ 32 h 32"/>
                  <a:gd name="T14" fmla="*/ 1 w 16"/>
                  <a:gd name="T15" fmla="*/ 31 h 32"/>
                  <a:gd name="T16" fmla="*/ 5 w 16"/>
                  <a:gd name="T17" fmla="*/ 20 h 32"/>
                  <a:gd name="T18" fmla="*/ 5 w 16"/>
                  <a:gd name="T19" fmla="*/ 20 h 32"/>
                  <a:gd name="T20" fmla="*/ 5 w 16"/>
                  <a:gd name="T21" fmla="*/ 21 h 32"/>
                  <a:gd name="T22" fmla="*/ 4 w 16"/>
                  <a:gd name="T23" fmla="*/ 20 h 32"/>
                  <a:gd name="T24" fmla="*/ 13 w 16"/>
                  <a:gd name="T25" fmla="*/ 0 h 32"/>
                  <a:gd name="T26" fmla="*/ 12 w 16"/>
                  <a:gd name="T27" fmla="*/ 0 h 32"/>
                  <a:gd name="T28" fmla="*/ 15 w 16"/>
                  <a:gd name="T29" fmla="*/ 7 h 32"/>
                  <a:gd name="T30" fmla="*/ 11 w 16"/>
                  <a:gd name="T31" fmla="*/ 7 h 32"/>
                  <a:gd name="T32" fmla="*/ 8 w 16"/>
                  <a:gd name="T33" fmla="*/ 22 h 32"/>
                  <a:gd name="T34" fmla="*/ 8 w 16"/>
                  <a:gd name="T35" fmla="*/ 22 h 32"/>
                  <a:gd name="T36" fmla="*/ 9 w 16"/>
                  <a:gd name="T37" fmla="*/ 23 h 32"/>
                  <a:gd name="T38" fmla="*/ 9 w 16"/>
                  <a:gd name="T39" fmla="*/ 22 h 32"/>
                  <a:gd name="T40" fmla="*/ 12 w 16"/>
                  <a:gd name="T41" fmla="*/ 7 h 32"/>
                  <a:gd name="T42" fmla="*/ 16 w 16"/>
                  <a:gd name="T43" fmla="*/ 8 h 32"/>
                  <a:gd name="T44" fmla="*/ 13 w 16"/>
                  <a:gd name="T45" fmla="*/ 1 h 32"/>
                  <a:gd name="T46" fmla="*/ 13 w 16"/>
                  <a:gd name="T4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32">
                    <a:moveTo>
                      <a:pt x="4" y="20"/>
                    </a:moveTo>
                    <a:cubicBezTo>
                      <a:pt x="0" y="30"/>
                      <a:pt x="0" y="30"/>
                      <a:pt x="0" y="30"/>
                    </a:cubicBezTo>
                    <a:cubicBezTo>
                      <a:pt x="0" y="31"/>
                      <a:pt x="0" y="31"/>
                      <a:pt x="0" y="31"/>
                    </a:cubicBezTo>
                    <a:cubicBezTo>
                      <a:pt x="0" y="31"/>
                      <a:pt x="0" y="31"/>
                      <a:pt x="0" y="31"/>
                    </a:cubicBezTo>
                    <a:cubicBezTo>
                      <a:pt x="0" y="31"/>
                      <a:pt x="0" y="31"/>
                      <a:pt x="0" y="32"/>
                    </a:cubicBezTo>
                    <a:cubicBezTo>
                      <a:pt x="1" y="32"/>
                      <a:pt x="1" y="32"/>
                      <a:pt x="1" y="32"/>
                    </a:cubicBezTo>
                    <a:cubicBezTo>
                      <a:pt x="1" y="32"/>
                      <a:pt x="1" y="32"/>
                      <a:pt x="1" y="32"/>
                    </a:cubicBezTo>
                    <a:cubicBezTo>
                      <a:pt x="1" y="31"/>
                      <a:pt x="1" y="31"/>
                      <a:pt x="1" y="31"/>
                    </a:cubicBezTo>
                    <a:cubicBezTo>
                      <a:pt x="5" y="20"/>
                      <a:pt x="5" y="20"/>
                      <a:pt x="5" y="20"/>
                    </a:cubicBezTo>
                    <a:cubicBezTo>
                      <a:pt x="5" y="20"/>
                      <a:pt x="5" y="20"/>
                      <a:pt x="5" y="20"/>
                    </a:cubicBezTo>
                    <a:cubicBezTo>
                      <a:pt x="5" y="21"/>
                      <a:pt x="5" y="21"/>
                      <a:pt x="5" y="21"/>
                    </a:cubicBezTo>
                    <a:cubicBezTo>
                      <a:pt x="4" y="20"/>
                      <a:pt x="4" y="20"/>
                      <a:pt x="4" y="20"/>
                    </a:cubicBezTo>
                    <a:moveTo>
                      <a:pt x="13" y="0"/>
                    </a:moveTo>
                    <a:cubicBezTo>
                      <a:pt x="12" y="0"/>
                      <a:pt x="12" y="0"/>
                      <a:pt x="12" y="0"/>
                    </a:cubicBezTo>
                    <a:cubicBezTo>
                      <a:pt x="15" y="7"/>
                      <a:pt x="15" y="7"/>
                      <a:pt x="15" y="7"/>
                    </a:cubicBezTo>
                    <a:cubicBezTo>
                      <a:pt x="11" y="7"/>
                      <a:pt x="11" y="7"/>
                      <a:pt x="11" y="7"/>
                    </a:cubicBezTo>
                    <a:cubicBezTo>
                      <a:pt x="8" y="22"/>
                      <a:pt x="8" y="22"/>
                      <a:pt x="8" y="22"/>
                    </a:cubicBezTo>
                    <a:cubicBezTo>
                      <a:pt x="8" y="22"/>
                      <a:pt x="8" y="22"/>
                      <a:pt x="8" y="22"/>
                    </a:cubicBezTo>
                    <a:cubicBezTo>
                      <a:pt x="9" y="23"/>
                      <a:pt x="9" y="23"/>
                      <a:pt x="9" y="23"/>
                    </a:cubicBezTo>
                    <a:cubicBezTo>
                      <a:pt x="9" y="22"/>
                      <a:pt x="9" y="22"/>
                      <a:pt x="9" y="22"/>
                    </a:cubicBezTo>
                    <a:cubicBezTo>
                      <a:pt x="12" y="7"/>
                      <a:pt x="12" y="7"/>
                      <a:pt x="12" y="7"/>
                    </a:cubicBezTo>
                    <a:cubicBezTo>
                      <a:pt x="16" y="8"/>
                      <a:pt x="16" y="8"/>
                      <a:pt x="16" y="8"/>
                    </a:cubicBezTo>
                    <a:cubicBezTo>
                      <a:pt x="13" y="1"/>
                      <a:pt x="13" y="1"/>
                      <a:pt x="13" y="1"/>
                    </a:cubicBezTo>
                    <a:cubicBezTo>
                      <a:pt x="13" y="0"/>
                      <a:pt x="13" y="0"/>
                      <a:pt x="13" y="0"/>
                    </a:cubicBezTo>
                  </a:path>
                </a:pathLst>
              </a:custGeom>
              <a:solidFill>
                <a:srgbClr val="D0CF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6" name="Freeform 154"/>
              <p:cNvSpPr>
                <a:spLocks noEditPoints="1"/>
              </p:cNvSpPr>
              <p:nvPr/>
            </p:nvSpPr>
            <p:spPr bwMode="auto">
              <a:xfrm>
                <a:off x="2978150" y="3748088"/>
                <a:ext cx="119062" cy="236537"/>
              </a:xfrm>
              <a:custGeom>
                <a:avLst/>
                <a:gdLst>
                  <a:gd name="T0" fmla="*/ 4 w 16"/>
                  <a:gd name="T1" fmla="*/ 20 h 32"/>
                  <a:gd name="T2" fmla="*/ 0 w 16"/>
                  <a:gd name="T3" fmla="*/ 31 h 32"/>
                  <a:gd name="T4" fmla="*/ 0 w 16"/>
                  <a:gd name="T5" fmla="*/ 32 h 32"/>
                  <a:gd name="T6" fmla="*/ 0 w 16"/>
                  <a:gd name="T7" fmla="*/ 32 h 32"/>
                  <a:gd name="T8" fmla="*/ 0 w 16"/>
                  <a:gd name="T9" fmla="*/ 32 h 32"/>
                  <a:gd name="T10" fmla="*/ 1 w 16"/>
                  <a:gd name="T11" fmla="*/ 32 h 32"/>
                  <a:gd name="T12" fmla="*/ 1 w 16"/>
                  <a:gd name="T13" fmla="*/ 32 h 32"/>
                  <a:gd name="T14" fmla="*/ 1 w 16"/>
                  <a:gd name="T15" fmla="*/ 31 h 32"/>
                  <a:gd name="T16" fmla="*/ 5 w 16"/>
                  <a:gd name="T17" fmla="*/ 21 h 32"/>
                  <a:gd name="T18" fmla="*/ 5 w 16"/>
                  <a:gd name="T19" fmla="*/ 21 h 32"/>
                  <a:gd name="T20" fmla="*/ 4 w 16"/>
                  <a:gd name="T21" fmla="*/ 21 h 32"/>
                  <a:gd name="T22" fmla="*/ 4 w 16"/>
                  <a:gd name="T23" fmla="*/ 20 h 32"/>
                  <a:gd name="T24" fmla="*/ 13 w 16"/>
                  <a:gd name="T25" fmla="*/ 0 h 32"/>
                  <a:gd name="T26" fmla="*/ 12 w 16"/>
                  <a:gd name="T27" fmla="*/ 1 h 32"/>
                  <a:gd name="T28" fmla="*/ 15 w 16"/>
                  <a:gd name="T29" fmla="*/ 8 h 32"/>
                  <a:gd name="T30" fmla="*/ 11 w 16"/>
                  <a:gd name="T31" fmla="*/ 7 h 32"/>
                  <a:gd name="T32" fmla="*/ 8 w 16"/>
                  <a:gd name="T33" fmla="*/ 22 h 32"/>
                  <a:gd name="T34" fmla="*/ 8 w 16"/>
                  <a:gd name="T35" fmla="*/ 22 h 32"/>
                  <a:gd name="T36" fmla="*/ 9 w 16"/>
                  <a:gd name="T37" fmla="*/ 23 h 32"/>
                  <a:gd name="T38" fmla="*/ 9 w 16"/>
                  <a:gd name="T39" fmla="*/ 23 h 32"/>
                  <a:gd name="T40" fmla="*/ 12 w 16"/>
                  <a:gd name="T41" fmla="*/ 8 h 32"/>
                  <a:gd name="T42" fmla="*/ 16 w 16"/>
                  <a:gd name="T43" fmla="*/ 8 h 32"/>
                  <a:gd name="T44" fmla="*/ 13 w 16"/>
                  <a:gd name="T45" fmla="*/ 1 h 32"/>
                  <a:gd name="T46" fmla="*/ 13 w 16"/>
                  <a:gd name="T4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32">
                    <a:moveTo>
                      <a:pt x="4" y="20"/>
                    </a:moveTo>
                    <a:cubicBezTo>
                      <a:pt x="0" y="31"/>
                      <a:pt x="0" y="31"/>
                      <a:pt x="0" y="31"/>
                    </a:cubicBezTo>
                    <a:cubicBezTo>
                      <a:pt x="0" y="32"/>
                      <a:pt x="0" y="32"/>
                      <a:pt x="0" y="32"/>
                    </a:cubicBezTo>
                    <a:cubicBezTo>
                      <a:pt x="0" y="32"/>
                      <a:pt x="0" y="32"/>
                      <a:pt x="0" y="32"/>
                    </a:cubicBezTo>
                    <a:cubicBezTo>
                      <a:pt x="0" y="32"/>
                      <a:pt x="0" y="32"/>
                      <a:pt x="0" y="32"/>
                    </a:cubicBezTo>
                    <a:cubicBezTo>
                      <a:pt x="1" y="32"/>
                      <a:pt x="1" y="32"/>
                      <a:pt x="1" y="32"/>
                    </a:cubicBezTo>
                    <a:cubicBezTo>
                      <a:pt x="1" y="32"/>
                      <a:pt x="1" y="32"/>
                      <a:pt x="1" y="32"/>
                    </a:cubicBezTo>
                    <a:cubicBezTo>
                      <a:pt x="1" y="31"/>
                      <a:pt x="1" y="31"/>
                      <a:pt x="1" y="31"/>
                    </a:cubicBezTo>
                    <a:cubicBezTo>
                      <a:pt x="5" y="21"/>
                      <a:pt x="5" y="21"/>
                      <a:pt x="5" y="21"/>
                    </a:cubicBezTo>
                    <a:cubicBezTo>
                      <a:pt x="5" y="21"/>
                      <a:pt x="5" y="21"/>
                      <a:pt x="5" y="21"/>
                    </a:cubicBezTo>
                    <a:cubicBezTo>
                      <a:pt x="4" y="21"/>
                      <a:pt x="4" y="21"/>
                      <a:pt x="4" y="21"/>
                    </a:cubicBezTo>
                    <a:cubicBezTo>
                      <a:pt x="4" y="20"/>
                      <a:pt x="4" y="20"/>
                      <a:pt x="4" y="20"/>
                    </a:cubicBezTo>
                    <a:moveTo>
                      <a:pt x="13" y="0"/>
                    </a:moveTo>
                    <a:cubicBezTo>
                      <a:pt x="12" y="1"/>
                      <a:pt x="12" y="1"/>
                      <a:pt x="12" y="1"/>
                    </a:cubicBezTo>
                    <a:cubicBezTo>
                      <a:pt x="15" y="8"/>
                      <a:pt x="15" y="8"/>
                      <a:pt x="15" y="8"/>
                    </a:cubicBezTo>
                    <a:cubicBezTo>
                      <a:pt x="11" y="7"/>
                      <a:pt x="11" y="7"/>
                      <a:pt x="11" y="7"/>
                    </a:cubicBezTo>
                    <a:cubicBezTo>
                      <a:pt x="8" y="22"/>
                      <a:pt x="8" y="22"/>
                      <a:pt x="8" y="22"/>
                    </a:cubicBezTo>
                    <a:cubicBezTo>
                      <a:pt x="8" y="22"/>
                      <a:pt x="8" y="22"/>
                      <a:pt x="8" y="22"/>
                    </a:cubicBezTo>
                    <a:cubicBezTo>
                      <a:pt x="9" y="23"/>
                      <a:pt x="9" y="23"/>
                      <a:pt x="9" y="23"/>
                    </a:cubicBezTo>
                    <a:cubicBezTo>
                      <a:pt x="9" y="23"/>
                      <a:pt x="9" y="23"/>
                      <a:pt x="9" y="23"/>
                    </a:cubicBezTo>
                    <a:cubicBezTo>
                      <a:pt x="12" y="8"/>
                      <a:pt x="12" y="8"/>
                      <a:pt x="12" y="8"/>
                    </a:cubicBezTo>
                    <a:cubicBezTo>
                      <a:pt x="16" y="8"/>
                      <a:pt x="16" y="8"/>
                      <a:pt x="16" y="8"/>
                    </a:cubicBezTo>
                    <a:cubicBezTo>
                      <a:pt x="13" y="1"/>
                      <a:pt x="13" y="1"/>
                      <a:pt x="13" y="1"/>
                    </a:cubicBezTo>
                    <a:cubicBezTo>
                      <a:pt x="13" y="0"/>
                      <a:pt x="13" y="0"/>
                      <a:pt x="13"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7" name="Freeform 155"/>
              <p:cNvSpPr>
                <a:spLocks noEditPoints="1"/>
              </p:cNvSpPr>
              <p:nvPr/>
            </p:nvSpPr>
            <p:spPr bwMode="auto">
              <a:xfrm>
                <a:off x="2963863" y="3748088"/>
                <a:ext cx="125412" cy="236537"/>
              </a:xfrm>
              <a:custGeom>
                <a:avLst/>
                <a:gdLst>
                  <a:gd name="T0" fmla="*/ 4 w 17"/>
                  <a:gd name="T1" fmla="*/ 20 h 32"/>
                  <a:gd name="T2" fmla="*/ 1 w 17"/>
                  <a:gd name="T3" fmla="*/ 31 h 32"/>
                  <a:gd name="T4" fmla="*/ 1 w 17"/>
                  <a:gd name="T5" fmla="*/ 31 h 32"/>
                  <a:gd name="T6" fmla="*/ 0 w 17"/>
                  <a:gd name="T7" fmla="*/ 31 h 32"/>
                  <a:gd name="T8" fmla="*/ 1 w 17"/>
                  <a:gd name="T9" fmla="*/ 32 h 32"/>
                  <a:gd name="T10" fmla="*/ 2 w 17"/>
                  <a:gd name="T11" fmla="*/ 32 h 32"/>
                  <a:gd name="T12" fmla="*/ 2 w 17"/>
                  <a:gd name="T13" fmla="*/ 32 h 32"/>
                  <a:gd name="T14" fmla="*/ 2 w 17"/>
                  <a:gd name="T15" fmla="*/ 31 h 32"/>
                  <a:gd name="T16" fmla="*/ 6 w 17"/>
                  <a:gd name="T17" fmla="*/ 20 h 32"/>
                  <a:gd name="T18" fmla="*/ 5 w 17"/>
                  <a:gd name="T19" fmla="*/ 20 h 32"/>
                  <a:gd name="T20" fmla="*/ 5 w 17"/>
                  <a:gd name="T21" fmla="*/ 21 h 32"/>
                  <a:gd name="T22" fmla="*/ 4 w 17"/>
                  <a:gd name="T23" fmla="*/ 20 h 32"/>
                  <a:gd name="T24" fmla="*/ 14 w 17"/>
                  <a:gd name="T25" fmla="*/ 0 h 32"/>
                  <a:gd name="T26" fmla="*/ 13 w 17"/>
                  <a:gd name="T27" fmla="*/ 0 h 32"/>
                  <a:gd name="T28" fmla="*/ 16 w 17"/>
                  <a:gd name="T29" fmla="*/ 7 h 32"/>
                  <a:gd name="T30" fmla="*/ 12 w 17"/>
                  <a:gd name="T31" fmla="*/ 7 h 32"/>
                  <a:gd name="T32" fmla="*/ 9 w 17"/>
                  <a:gd name="T33" fmla="*/ 22 h 32"/>
                  <a:gd name="T34" fmla="*/ 9 w 17"/>
                  <a:gd name="T35" fmla="*/ 22 h 32"/>
                  <a:gd name="T36" fmla="*/ 10 w 17"/>
                  <a:gd name="T37" fmla="*/ 23 h 32"/>
                  <a:gd name="T38" fmla="*/ 10 w 17"/>
                  <a:gd name="T39" fmla="*/ 22 h 32"/>
                  <a:gd name="T40" fmla="*/ 13 w 17"/>
                  <a:gd name="T41" fmla="*/ 7 h 32"/>
                  <a:gd name="T42" fmla="*/ 17 w 17"/>
                  <a:gd name="T43" fmla="*/ 8 h 32"/>
                  <a:gd name="T44" fmla="*/ 14 w 17"/>
                  <a:gd name="T45" fmla="*/ 1 h 32"/>
                  <a:gd name="T46" fmla="*/ 14 w 17"/>
                  <a:gd name="T4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32">
                    <a:moveTo>
                      <a:pt x="4" y="20"/>
                    </a:moveTo>
                    <a:cubicBezTo>
                      <a:pt x="1" y="31"/>
                      <a:pt x="1" y="31"/>
                      <a:pt x="1" y="31"/>
                    </a:cubicBezTo>
                    <a:cubicBezTo>
                      <a:pt x="1" y="31"/>
                      <a:pt x="1" y="31"/>
                      <a:pt x="1" y="31"/>
                    </a:cubicBezTo>
                    <a:cubicBezTo>
                      <a:pt x="0" y="31"/>
                      <a:pt x="0" y="31"/>
                      <a:pt x="0" y="31"/>
                    </a:cubicBezTo>
                    <a:cubicBezTo>
                      <a:pt x="1" y="31"/>
                      <a:pt x="1" y="32"/>
                      <a:pt x="1" y="32"/>
                    </a:cubicBezTo>
                    <a:cubicBezTo>
                      <a:pt x="2" y="32"/>
                      <a:pt x="2" y="32"/>
                      <a:pt x="2" y="32"/>
                    </a:cubicBezTo>
                    <a:cubicBezTo>
                      <a:pt x="2" y="32"/>
                      <a:pt x="2" y="32"/>
                      <a:pt x="2" y="32"/>
                    </a:cubicBezTo>
                    <a:cubicBezTo>
                      <a:pt x="2" y="31"/>
                      <a:pt x="2" y="31"/>
                      <a:pt x="2" y="31"/>
                    </a:cubicBezTo>
                    <a:cubicBezTo>
                      <a:pt x="6" y="20"/>
                      <a:pt x="6" y="20"/>
                      <a:pt x="6" y="20"/>
                    </a:cubicBezTo>
                    <a:cubicBezTo>
                      <a:pt x="5" y="20"/>
                      <a:pt x="5" y="20"/>
                      <a:pt x="5" y="20"/>
                    </a:cubicBezTo>
                    <a:cubicBezTo>
                      <a:pt x="5" y="21"/>
                      <a:pt x="5" y="21"/>
                      <a:pt x="5" y="21"/>
                    </a:cubicBezTo>
                    <a:cubicBezTo>
                      <a:pt x="4" y="20"/>
                      <a:pt x="4" y="20"/>
                      <a:pt x="4" y="20"/>
                    </a:cubicBezTo>
                    <a:moveTo>
                      <a:pt x="14" y="0"/>
                    </a:moveTo>
                    <a:cubicBezTo>
                      <a:pt x="13" y="0"/>
                      <a:pt x="13" y="0"/>
                      <a:pt x="13" y="0"/>
                    </a:cubicBezTo>
                    <a:cubicBezTo>
                      <a:pt x="16" y="7"/>
                      <a:pt x="16" y="7"/>
                      <a:pt x="16" y="7"/>
                    </a:cubicBezTo>
                    <a:cubicBezTo>
                      <a:pt x="12" y="7"/>
                      <a:pt x="12" y="7"/>
                      <a:pt x="12" y="7"/>
                    </a:cubicBezTo>
                    <a:cubicBezTo>
                      <a:pt x="9" y="22"/>
                      <a:pt x="9" y="22"/>
                      <a:pt x="9" y="22"/>
                    </a:cubicBezTo>
                    <a:cubicBezTo>
                      <a:pt x="9" y="22"/>
                      <a:pt x="9" y="22"/>
                      <a:pt x="9" y="22"/>
                    </a:cubicBezTo>
                    <a:cubicBezTo>
                      <a:pt x="10" y="23"/>
                      <a:pt x="10" y="23"/>
                      <a:pt x="10" y="23"/>
                    </a:cubicBezTo>
                    <a:cubicBezTo>
                      <a:pt x="10" y="22"/>
                      <a:pt x="10" y="22"/>
                      <a:pt x="10" y="22"/>
                    </a:cubicBezTo>
                    <a:cubicBezTo>
                      <a:pt x="13" y="7"/>
                      <a:pt x="13" y="7"/>
                      <a:pt x="13" y="7"/>
                    </a:cubicBezTo>
                    <a:cubicBezTo>
                      <a:pt x="17" y="8"/>
                      <a:pt x="17" y="8"/>
                      <a:pt x="17" y="8"/>
                    </a:cubicBezTo>
                    <a:cubicBezTo>
                      <a:pt x="14" y="1"/>
                      <a:pt x="14" y="1"/>
                      <a:pt x="14" y="1"/>
                    </a:cubicBezTo>
                    <a:cubicBezTo>
                      <a:pt x="14" y="0"/>
                      <a:pt x="14" y="0"/>
                      <a:pt x="14" y="0"/>
                    </a:cubicBezTo>
                  </a:path>
                </a:pathLst>
              </a:custGeom>
              <a:solidFill>
                <a:srgbClr val="CD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8" name="Freeform 156"/>
              <p:cNvSpPr>
                <a:spLocks noEditPoints="1"/>
              </p:cNvSpPr>
              <p:nvPr/>
            </p:nvSpPr>
            <p:spPr bwMode="auto">
              <a:xfrm>
                <a:off x="2955925" y="3741738"/>
                <a:ext cx="127000" cy="236537"/>
              </a:xfrm>
              <a:custGeom>
                <a:avLst/>
                <a:gdLst>
                  <a:gd name="T0" fmla="*/ 4 w 17"/>
                  <a:gd name="T1" fmla="*/ 21 h 32"/>
                  <a:gd name="T2" fmla="*/ 1 w 17"/>
                  <a:gd name="T3" fmla="*/ 31 h 32"/>
                  <a:gd name="T4" fmla="*/ 0 w 17"/>
                  <a:gd name="T5" fmla="*/ 32 h 32"/>
                  <a:gd name="T6" fmla="*/ 0 w 17"/>
                  <a:gd name="T7" fmla="*/ 32 h 32"/>
                  <a:gd name="T8" fmla="*/ 1 w 17"/>
                  <a:gd name="T9" fmla="*/ 32 h 32"/>
                  <a:gd name="T10" fmla="*/ 1 w 17"/>
                  <a:gd name="T11" fmla="*/ 32 h 32"/>
                  <a:gd name="T12" fmla="*/ 2 w 17"/>
                  <a:gd name="T13" fmla="*/ 32 h 32"/>
                  <a:gd name="T14" fmla="*/ 2 w 17"/>
                  <a:gd name="T15" fmla="*/ 32 h 32"/>
                  <a:gd name="T16" fmla="*/ 5 w 17"/>
                  <a:gd name="T17" fmla="*/ 21 h 32"/>
                  <a:gd name="T18" fmla="*/ 5 w 17"/>
                  <a:gd name="T19" fmla="*/ 21 h 32"/>
                  <a:gd name="T20" fmla="*/ 5 w 17"/>
                  <a:gd name="T21" fmla="*/ 22 h 32"/>
                  <a:gd name="T22" fmla="*/ 4 w 17"/>
                  <a:gd name="T23" fmla="*/ 21 h 32"/>
                  <a:gd name="T24" fmla="*/ 13 w 17"/>
                  <a:gd name="T25" fmla="*/ 0 h 32"/>
                  <a:gd name="T26" fmla="*/ 13 w 17"/>
                  <a:gd name="T27" fmla="*/ 1 h 32"/>
                  <a:gd name="T28" fmla="*/ 16 w 17"/>
                  <a:gd name="T29" fmla="*/ 8 h 32"/>
                  <a:gd name="T30" fmla="*/ 12 w 17"/>
                  <a:gd name="T31" fmla="*/ 7 h 32"/>
                  <a:gd name="T32" fmla="*/ 9 w 17"/>
                  <a:gd name="T33" fmla="*/ 22 h 32"/>
                  <a:gd name="T34" fmla="*/ 9 w 17"/>
                  <a:gd name="T35" fmla="*/ 22 h 32"/>
                  <a:gd name="T36" fmla="*/ 10 w 17"/>
                  <a:gd name="T37" fmla="*/ 23 h 32"/>
                  <a:gd name="T38" fmla="*/ 10 w 17"/>
                  <a:gd name="T39" fmla="*/ 23 h 32"/>
                  <a:gd name="T40" fmla="*/ 13 w 17"/>
                  <a:gd name="T41" fmla="*/ 8 h 32"/>
                  <a:gd name="T42" fmla="*/ 17 w 17"/>
                  <a:gd name="T43" fmla="*/ 8 h 32"/>
                  <a:gd name="T44" fmla="*/ 14 w 17"/>
                  <a:gd name="T45" fmla="*/ 1 h 32"/>
                  <a:gd name="T46" fmla="*/ 13 w 17"/>
                  <a:gd name="T4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32">
                    <a:moveTo>
                      <a:pt x="4" y="21"/>
                    </a:moveTo>
                    <a:cubicBezTo>
                      <a:pt x="1" y="31"/>
                      <a:pt x="1" y="31"/>
                      <a:pt x="1" y="31"/>
                    </a:cubicBezTo>
                    <a:cubicBezTo>
                      <a:pt x="0" y="32"/>
                      <a:pt x="0" y="32"/>
                      <a:pt x="0" y="32"/>
                    </a:cubicBezTo>
                    <a:cubicBezTo>
                      <a:pt x="0" y="32"/>
                      <a:pt x="0" y="32"/>
                      <a:pt x="0" y="32"/>
                    </a:cubicBezTo>
                    <a:cubicBezTo>
                      <a:pt x="0" y="32"/>
                      <a:pt x="1" y="32"/>
                      <a:pt x="1" y="32"/>
                    </a:cubicBezTo>
                    <a:cubicBezTo>
                      <a:pt x="1" y="32"/>
                      <a:pt x="1" y="32"/>
                      <a:pt x="1" y="32"/>
                    </a:cubicBezTo>
                    <a:cubicBezTo>
                      <a:pt x="2" y="32"/>
                      <a:pt x="2" y="32"/>
                      <a:pt x="2" y="32"/>
                    </a:cubicBezTo>
                    <a:cubicBezTo>
                      <a:pt x="2" y="32"/>
                      <a:pt x="2" y="32"/>
                      <a:pt x="2" y="32"/>
                    </a:cubicBezTo>
                    <a:cubicBezTo>
                      <a:pt x="5" y="21"/>
                      <a:pt x="5" y="21"/>
                      <a:pt x="5" y="21"/>
                    </a:cubicBezTo>
                    <a:cubicBezTo>
                      <a:pt x="5" y="21"/>
                      <a:pt x="5" y="21"/>
                      <a:pt x="5" y="21"/>
                    </a:cubicBezTo>
                    <a:cubicBezTo>
                      <a:pt x="5" y="22"/>
                      <a:pt x="5" y="22"/>
                      <a:pt x="5" y="22"/>
                    </a:cubicBezTo>
                    <a:cubicBezTo>
                      <a:pt x="4" y="21"/>
                      <a:pt x="4" y="21"/>
                      <a:pt x="4" y="21"/>
                    </a:cubicBezTo>
                    <a:moveTo>
                      <a:pt x="13" y="0"/>
                    </a:moveTo>
                    <a:cubicBezTo>
                      <a:pt x="13" y="1"/>
                      <a:pt x="13" y="1"/>
                      <a:pt x="13" y="1"/>
                    </a:cubicBezTo>
                    <a:cubicBezTo>
                      <a:pt x="16" y="8"/>
                      <a:pt x="16" y="8"/>
                      <a:pt x="16" y="8"/>
                    </a:cubicBezTo>
                    <a:cubicBezTo>
                      <a:pt x="12" y="7"/>
                      <a:pt x="12" y="7"/>
                      <a:pt x="12" y="7"/>
                    </a:cubicBezTo>
                    <a:cubicBezTo>
                      <a:pt x="9" y="22"/>
                      <a:pt x="9" y="22"/>
                      <a:pt x="9" y="22"/>
                    </a:cubicBezTo>
                    <a:cubicBezTo>
                      <a:pt x="9" y="22"/>
                      <a:pt x="9" y="22"/>
                      <a:pt x="9" y="22"/>
                    </a:cubicBezTo>
                    <a:cubicBezTo>
                      <a:pt x="10" y="23"/>
                      <a:pt x="10" y="23"/>
                      <a:pt x="10" y="23"/>
                    </a:cubicBezTo>
                    <a:cubicBezTo>
                      <a:pt x="10" y="23"/>
                      <a:pt x="10" y="23"/>
                      <a:pt x="10" y="23"/>
                    </a:cubicBezTo>
                    <a:cubicBezTo>
                      <a:pt x="13" y="8"/>
                      <a:pt x="13" y="8"/>
                      <a:pt x="13" y="8"/>
                    </a:cubicBezTo>
                    <a:cubicBezTo>
                      <a:pt x="17" y="8"/>
                      <a:pt x="17" y="8"/>
                      <a:pt x="17" y="8"/>
                    </a:cubicBezTo>
                    <a:cubicBezTo>
                      <a:pt x="14" y="1"/>
                      <a:pt x="14" y="1"/>
                      <a:pt x="14" y="1"/>
                    </a:cubicBezTo>
                    <a:cubicBezTo>
                      <a:pt x="13" y="0"/>
                      <a:pt x="13" y="0"/>
                      <a:pt x="13" y="0"/>
                    </a:cubicBezTo>
                  </a:path>
                </a:pathLst>
              </a:custGeom>
              <a:solidFill>
                <a:srgbClr val="CAC9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9" name="Freeform 157"/>
              <p:cNvSpPr>
                <a:spLocks noEditPoints="1"/>
              </p:cNvSpPr>
              <p:nvPr/>
            </p:nvSpPr>
            <p:spPr bwMode="auto">
              <a:xfrm>
                <a:off x="2949575" y="3741738"/>
                <a:ext cx="125412" cy="236537"/>
              </a:xfrm>
              <a:custGeom>
                <a:avLst/>
                <a:gdLst>
                  <a:gd name="T0" fmla="*/ 4 w 17"/>
                  <a:gd name="T1" fmla="*/ 20 h 32"/>
                  <a:gd name="T2" fmla="*/ 1 w 17"/>
                  <a:gd name="T3" fmla="*/ 31 h 32"/>
                  <a:gd name="T4" fmla="*/ 0 w 17"/>
                  <a:gd name="T5" fmla="*/ 31 h 32"/>
                  <a:gd name="T6" fmla="*/ 0 w 17"/>
                  <a:gd name="T7" fmla="*/ 31 h 32"/>
                  <a:gd name="T8" fmla="*/ 1 w 17"/>
                  <a:gd name="T9" fmla="*/ 32 h 32"/>
                  <a:gd name="T10" fmla="*/ 1 w 17"/>
                  <a:gd name="T11" fmla="*/ 32 h 32"/>
                  <a:gd name="T12" fmla="*/ 1 w 17"/>
                  <a:gd name="T13" fmla="*/ 32 h 32"/>
                  <a:gd name="T14" fmla="*/ 2 w 17"/>
                  <a:gd name="T15" fmla="*/ 31 h 32"/>
                  <a:gd name="T16" fmla="*/ 5 w 17"/>
                  <a:gd name="T17" fmla="*/ 21 h 32"/>
                  <a:gd name="T18" fmla="*/ 5 w 17"/>
                  <a:gd name="T19" fmla="*/ 20 h 32"/>
                  <a:gd name="T20" fmla="*/ 5 w 17"/>
                  <a:gd name="T21" fmla="*/ 21 h 32"/>
                  <a:gd name="T22" fmla="*/ 4 w 17"/>
                  <a:gd name="T23" fmla="*/ 20 h 32"/>
                  <a:gd name="T24" fmla="*/ 13 w 17"/>
                  <a:gd name="T25" fmla="*/ 0 h 32"/>
                  <a:gd name="T26" fmla="*/ 13 w 17"/>
                  <a:gd name="T27" fmla="*/ 1 h 32"/>
                  <a:gd name="T28" fmla="*/ 15 w 17"/>
                  <a:gd name="T29" fmla="*/ 8 h 32"/>
                  <a:gd name="T30" fmla="*/ 12 w 17"/>
                  <a:gd name="T31" fmla="*/ 7 h 32"/>
                  <a:gd name="T32" fmla="*/ 9 w 17"/>
                  <a:gd name="T33" fmla="*/ 22 h 32"/>
                  <a:gd name="T34" fmla="*/ 9 w 17"/>
                  <a:gd name="T35" fmla="*/ 22 h 32"/>
                  <a:gd name="T36" fmla="*/ 10 w 17"/>
                  <a:gd name="T37" fmla="*/ 23 h 32"/>
                  <a:gd name="T38" fmla="*/ 10 w 17"/>
                  <a:gd name="T39" fmla="*/ 22 h 32"/>
                  <a:gd name="T40" fmla="*/ 13 w 17"/>
                  <a:gd name="T41" fmla="*/ 7 h 32"/>
                  <a:gd name="T42" fmla="*/ 17 w 17"/>
                  <a:gd name="T43" fmla="*/ 8 h 32"/>
                  <a:gd name="T44" fmla="*/ 14 w 17"/>
                  <a:gd name="T45" fmla="*/ 1 h 32"/>
                  <a:gd name="T46" fmla="*/ 13 w 17"/>
                  <a:gd name="T4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32">
                    <a:moveTo>
                      <a:pt x="4" y="20"/>
                    </a:moveTo>
                    <a:cubicBezTo>
                      <a:pt x="1" y="31"/>
                      <a:pt x="1" y="31"/>
                      <a:pt x="1" y="31"/>
                    </a:cubicBezTo>
                    <a:cubicBezTo>
                      <a:pt x="0" y="31"/>
                      <a:pt x="0" y="31"/>
                      <a:pt x="0" y="31"/>
                    </a:cubicBezTo>
                    <a:cubicBezTo>
                      <a:pt x="0" y="31"/>
                      <a:pt x="0" y="31"/>
                      <a:pt x="0" y="31"/>
                    </a:cubicBezTo>
                    <a:cubicBezTo>
                      <a:pt x="0" y="31"/>
                      <a:pt x="1" y="32"/>
                      <a:pt x="1" y="32"/>
                    </a:cubicBezTo>
                    <a:cubicBezTo>
                      <a:pt x="1" y="32"/>
                      <a:pt x="1" y="32"/>
                      <a:pt x="1" y="32"/>
                    </a:cubicBezTo>
                    <a:cubicBezTo>
                      <a:pt x="1" y="32"/>
                      <a:pt x="1" y="32"/>
                      <a:pt x="1" y="32"/>
                    </a:cubicBezTo>
                    <a:cubicBezTo>
                      <a:pt x="2" y="31"/>
                      <a:pt x="2" y="31"/>
                      <a:pt x="2" y="31"/>
                    </a:cubicBezTo>
                    <a:cubicBezTo>
                      <a:pt x="5" y="21"/>
                      <a:pt x="5" y="21"/>
                      <a:pt x="5" y="21"/>
                    </a:cubicBezTo>
                    <a:cubicBezTo>
                      <a:pt x="5" y="20"/>
                      <a:pt x="5" y="20"/>
                      <a:pt x="5" y="20"/>
                    </a:cubicBezTo>
                    <a:cubicBezTo>
                      <a:pt x="5" y="21"/>
                      <a:pt x="5" y="21"/>
                      <a:pt x="5" y="21"/>
                    </a:cubicBezTo>
                    <a:cubicBezTo>
                      <a:pt x="4" y="20"/>
                      <a:pt x="4" y="20"/>
                      <a:pt x="4" y="20"/>
                    </a:cubicBezTo>
                    <a:moveTo>
                      <a:pt x="13" y="0"/>
                    </a:moveTo>
                    <a:cubicBezTo>
                      <a:pt x="13" y="1"/>
                      <a:pt x="13" y="1"/>
                      <a:pt x="13" y="1"/>
                    </a:cubicBezTo>
                    <a:cubicBezTo>
                      <a:pt x="15" y="8"/>
                      <a:pt x="15" y="8"/>
                      <a:pt x="15" y="8"/>
                    </a:cubicBezTo>
                    <a:cubicBezTo>
                      <a:pt x="12" y="7"/>
                      <a:pt x="12" y="7"/>
                      <a:pt x="12" y="7"/>
                    </a:cubicBezTo>
                    <a:cubicBezTo>
                      <a:pt x="9" y="22"/>
                      <a:pt x="9" y="22"/>
                      <a:pt x="9" y="22"/>
                    </a:cubicBezTo>
                    <a:cubicBezTo>
                      <a:pt x="9" y="22"/>
                      <a:pt x="9" y="22"/>
                      <a:pt x="9" y="22"/>
                    </a:cubicBezTo>
                    <a:cubicBezTo>
                      <a:pt x="10" y="23"/>
                      <a:pt x="10" y="23"/>
                      <a:pt x="10" y="23"/>
                    </a:cubicBezTo>
                    <a:cubicBezTo>
                      <a:pt x="10" y="22"/>
                      <a:pt x="10" y="22"/>
                      <a:pt x="10" y="22"/>
                    </a:cubicBezTo>
                    <a:cubicBezTo>
                      <a:pt x="13" y="7"/>
                      <a:pt x="13" y="7"/>
                      <a:pt x="13" y="7"/>
                    </a:cubicBezTo>
                    <a:cubicBezTo>
                      <a:pt x="17" y="8"/>
                      <a:pt x="17" y="8"/>
                      <a:pt x="17" y="8"/>
                    </a:cubicBezTo>
                    <a:cubicBezTo>
                      <a:pt x="14" y="1"/>
                      <a:pt x="14" y="1"/>
                      <a:pt x="14" y="1"/>
                    </a:cubicBezTo>
                    <a:cubicBezTo>
                      <a:pt x="13" y="0"/>
                      <a:pt x="13" y="0"/>
                      <a:pt x="13" y="0"/>
                    </a:cubicBezTo>
                  </a:path>
                </a:pathLst>
              </a:custGeom>
              <a:solidFill>
                <a:srgbClr val="C9C7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0" name="Freeform 158"/>
              <p:cNvSpPr>
                <a:spLocks noEditPoints="1"/>
              </p:cNvSpPr>
              <p:nvPr/>
            </p:nvSpPr>
            <p:spPr bwMode="auto">
              <a:xfrm>
                <a:off x="2941638" y="3733800"/>
                <a:ext cx="119062" cy="236537"/>
              </a:xfrm>
              <a:custGeom>
                <a:avLst/>
                <a:gdLst>
                  <a:gd name="T0" fmla="*/ 4 w 16"/>
                  <a:gd name="T1" fmla="*/ 21 h 32"/>
                  <a:gd name="T2" fmla="*/ 1 w 16"/>
                  <a:gd name="T3" fmla="*/ 31 h 32"/>
                  <a:gd name="T4" fmla="*/ 0 w 16"/>
                  <a:gd name="T5" fmla="*/ 32 h 32"/>
                  <a:gd name="T6" fmla="*/ 0 w 16"/>
                  <a:gd name="T7" fmla="*/ 32 h 32"/>
                  <a:gd name="T8" fmla="*/ 1 w 16"/>
                  <a:gd name="T9" fmla="*/ 32 h 32"/>
                  <a:gd name="T10" fmla="*/ 1 w 16"/>
                  <a:gd name="T11" fmla="*/ 32 h 32"/>
                  <a:gd name="T12" fmla="*/ 1 w 16"/>
                  <a:gd name="T13" fmla="*/ 32 h 32"/>
                  <a:gd name="T14" fmla="*/ 2 w 16"/>
                  <a:gd name="T15" fmla="*/ 32 h 32"/>
                  <a:gd name="T16" fmla="*/ 5 w 16"/>
                  <a:gd name="T17" fmla="*/ 21 h 32"/>
                  <a:gd name="T18" fmla="*/ 5 w 16"/>
                  <a:gd name="T19" fmla="*/ 21 h 32"/>
                  <a:gd name="T20" fmla="*/ 5 w 16"/>
                  <a:gd name="T21" fmla="*/ 22 h 32"/>
                  <a:gd name="T22" fmla="*/ 4 w 16"/>
                  <a:gd name="T23" fmla="*/ 21 h 32"/>
                  <a:gd name="T24" fmla="*/ 13 w 16"/>
                  <a:gd name="T25" fmla="*/ 0 h 32"/>
                  <a:gd name="T26" fmla="*/ 13 w 16"/>
                  <a:gd name="T27" fmla="*/ 1 h 32"/>
                  <a:gd name="T28" fmla="*/ 15 w 16"/>
                  <a:gd name="T29" fmla="*/ 8 h 32"/>
                  <a:gd name="T30" fmla="*/ 12 w 16"/>
                  <a:gd name="T31" fmla="*/ 8 h 32"/>
                  <a:gd name="T32" fmla="*/ 8 w 16"/>
                  <a:gd name="T33" fmla="*/ 22 h 32"/>
                  <a:gd name="T34" fmla="*/ 9 w 16"/>
                  <a:gd name="T35" fmla="*/ 22 h 32"/>
                  <a:gd name="T36" fmla="*/ 9 w 16"/>
                  <a:gd name="T37" fmla="*/ 23 h 32"/>
                  <a:gd name="T38" fmla="*/ 10 w 16"/>
                  <a:gd name="T39" fmla="*/ 23 h 32"/>
                  <a:gd name="T40" fmla="*/ 13 w 16"/>
                  <a:gd name="T41" fmla="*/ 8 h 32"/>
                  <a:gd name="T42" fmla="*/ 16 w 16"/>
                  <a:gd name="T43" fmla="*/ 9 h 32"/>
                  <a:gd name="T44" fmla="*/ 14 w 16"/>
                  <a:gd name="T45" fmla="*/ 2 h 32"/>
                  <a:gd name="T46" fmla="*/ 13 w 16"/>
                  <a:gd name="T4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32">
                    <a:moveTo>
                      <a:pt x="4" y="21"/>
                    </a:moveTo>
                    <a:cubicBezTo>
                      <a:pt x="1" y="31"/>
                      <a:pt x="1" y="31"/>
                      <a:pt x="1" y="31"/>
                    </a:cubicBezTo>
                    <a:cubicBezTo>
                      <a:pt x="0" y="32"/>
                      <a:pt x="0" y="32"/>
                      <a:pt x="0" y="32"/>
                    </a:cubicBezTo>
                    <a:cubicBezTo>
                      <a:pt x="0" y="32"/>
                      <a:pt x="0" y="32"/>
                      <a:pt x="0" y="32"/>
                    </a:cubicBezTo>
                    <a:cubicBezTo>
                      <a:pt x="0" y="32"/>
                      <a:pt x="0" y="32"/>
                      <a:pt x="1" y="32"/>
                    </a:cubicBezTo>
                    <a:cubicBezTo>
                      <a:pt x="1" y="32"/>
                      <a:pt x="1" y="32"/>
                      <a:pt x="1" y="32"/>
                    </a:cubicBezTo>
                    <a:cubicBezTo>
                      <a:pt x="1" y="32"/>
                      <a:pt x="1" y="32"/>
                      <a:pt x="1" y="32"/>
                    </a:cubicBezTo>
                    <a:cubicBezTo>
                      <a:pt x="2" y="32"/>
                      <a:pt x="2" y="32"/>
                      <a:pt x="2" y="32"/>
                    </a:cubicBezTo>
                    <a:cubicBezTo>
                      <a:pt x="5" y="21"/>
                      <a:pt x="5" y="21"/>
                      <a:pt x="5" y="21"/>
                    </a:cubicBezTo>
                    <a:cubicBezTo>
                      <a:pt x="5" y="21"/>
                      <a:pt x="5" y="21"/>
                      <a:pt x="5" y="21"/>
                    </a:cubicBezTo>
                    <a:cubicBezTo>
                      <a:pt x="5" y="22"/>
                      <a:pt x="5" y="22"/>
                      <a:pt x="5" y="22"/>
                    </a:cubicBezTo>
                    <a:cubicBezTo>
                      <a:pt x="4" y="21"/>
                      <a:pt x="4" y="21"/>
                      <a:pt x="4" y="21"/>
                    </a:cubicBezTo>
                    <a:moveTo>
                      <a:pt x="13" y="0"/>
                    </a:moveTo>
                    <a:cubicBezTo>
                      <a:pt x="13" y="1"/>
                      <a:pt x="13" y="1"/>
                      <a:pt x="13" y="1"/>
                    </a:cubicBezTo>
                    <a:cubicBezTo>
                      <a:pt x="15" y="8"/>
                      <a:pt x="15" y="8"/>
                      <a:pt x="15" y="8"/>
                    </a:cubicBezTo>
                    <a:cubicBezTo>
                      <a:pt x="12" y="8"/>
                      <a:pt x="12" y="8"/>
                      <a:pt x="12" y="8"/>
                    </a:cubicBezTo>
                    <a:cubicBezTo>
                      <a:pt x="8" y="22"/>
                      <a:pt x="8" y="22"/>
                      <a:pt x="8" y="22"/>
                    </a:cubicBezTo>
                    <a:cubicBezTo>
                      <a:pt x="9" y="22"/>
                      <a:pt x="9" y="22"/>
                      <a:pt x="9" y="22"/>
                    </a:cubicBezTo>
                    <a:cubicBezTo>
                      <a:pt x="9" y="23"/>
                      <a:pt x="9" y="23"/>
                      <a:pt x="9" y="23"/>
                    </a:cubicBezTo>
                    <a:cubicBezTo>
                      <a:pt x="10" y="23"/>
                      <a:pt x="10" y="23"/>
                      <a:pt x="10" y="23"/>
                    </a:cubicBezTo>
                    <a:cubicBezTo>
                      <a:pt x="13" y="8"/>
                      <a:pt x="13" y="8"/>
                      <a:pt x="13" y="8"/>
                    </a:cubicBezTo>
                    <a:cubicBezTo>
                      <a:pt x="16" y="9"/>
                      <a:pt x="16" y="9"/>
                      <a:pt x="16" y="9"/>
                    </a:cubicBezTo>
                    <a:cubicBezTo>
                      <a:pt x="14" y="2"/>
                      <a:pt x="14" y="2"/>
                      <a:pt x="14" y="2"/>
                    </a:cubicBezTo>
                    <a:cubicBezTo>
                      <a:pt x="13" y="0"/>
                      <a:pt x="13" y="0"/>
                      <a:pt x="13" y="0"/>
                    </a:cubicBezTo>
                  </a:path>
                </a:pathLst>
              </a:custGeom>
              <a:solidFill>
                <a:srgbClr val="C7C6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1" name="Freeform 159"/>
              <p:cNvSpPr>
                <a:spLocks noEditPoints="1"/>
              </p:cNvSpPr>
              <p:nvPr/>
            </p:nvSpPr>
            <p:spPr bwMode="auto">
              <a:xfrm>
                <a:off x="2935288" y="3733800"/>
                <a:ext cx="117475" cy="236537"/>
              </a:xfrm>
              <a:custGeom>
                <a:avLst/>
                <a:gdLst>
                  <a:gd name="T0" fmla="*/ 4 w 16"/>
                  <a:gd name="T1" fmla="*/ 19 h 32"/>
                  <a:gd name="T2" fmla="*/ 1 w 16"/>
                  <a:gd name="T3" fmla="*/ 31 h 32"/>
                  <a:gd name="T4" fmla="*/ 0 w 16"/>
                  <a:gd name="T5" fmla="*/ 31 h 32"/>
                  <a:gd name="T6" fmla="*/ 0 w 16"/>
                  <a:gd name="T7" fmla="*/ 31 h 32"/>
                  <a:gd name="T8" fmla="*/ 1 w 16"/>
                  <a:gd name="T9" fmla="*/ 32 h 32"/>
                  <a:gd name="T10" fmla="*/ 1 w 16"/>
                  <a:gd name="T11" fmla="*/ 32 h 32"/>
                  <a:gd name="T12" fmla="*/ 1 w 16"/>
                  <a:gd name="T13" fmla="*/ 32 h 32"/>
                  <a:gd name="T14" fmla="*/ 2 w 16"/>
                  <a:gd name="T15" fmla="*/ 31 h 32"/>
                  <a:gd name="T16" fmla="*/ 5 w 16"/>
                  <a:gd name="T17" fmla="*/ 21 h 32"/>
                  <a:gd name="T18" fmla="*/ 4 w 16"/>
                  <a:gd name="T19" fmla="*/ 19 h 32"/>
                  <a:gd name="T20" fmla="*/ 5 w 16"/>
                  <a:gd name="T21" fmla="*/ 15 h 32"/>
                  <a:gd name="T22" fmla="*/ 5 w 16"/>
                  <a:gd name="T23" fmla="*/ 15 h 32"/>
                  <a:gd name="T24" fmla="*/ 5 w 16"/>
                  <a:gd name="T25" fmla="*/ 16 h 32"/>
                  <a:gd name="T26" fmla="*/ 5 w 16"/>
                  <a:gd name="T27" fmla="*/ 15 h 32"/>
                  <a:gd name="T28" fmla="*/ 5 w 16"/>
                  <a:gd name="T29" fmla="*/ 15 h 32"/>
                  <a:gd name="T30" fmla="*/ 13 w 16"/>
                  <a:gd name="T31" fmla="*/ 0 h 32"/>
                  <a:gd name="T32" fmla="*/ 12 w 16"/>
                  <a:gd name="T33" fmla="*/ 1 h 32"/>
                  <a:gd name="T34" fmla="*/ 15 w 16"/>
                  <a:gd name="T35" fmla="*/ 8 h 32"/>
                  <a:gd name="T36" fmla="*/ 12 w 16"/>
                  <a:gd name="T37" fmla="*/ 7 h 32"/>
                  <a:gd name="T38" fmla="*/ 8 w 16"/>
                  <a:gd name="T39" fmla="*/ 22 h 32"/>
                  <a:gd name="T40" fmla="*/ 8 w 16"/>
                  <a:gd name="T41" fmla="*/ 22 h 32"/>
                  <a:gd name="T42" fmla="*/ 9 w 16"/>
                  <a:gd name="T43" fmla="*/ 23 h 32"/>
                  <a:gd name="T44" fmla="*/ 9 w 16"/>
                  <a:gd name="T45" fmla="*/ 22 h 32"/>
                  <a:gd name="T46" fmla="*/ 13 w 16"/>
                  <a:gd name="T47" fmla="*/ 8 h 32"/>
                  <a:gd name="T48" fmla="*/ 16 w 16"/>
                  <a:gd name="T49" fmla="*/ 8 h 32"/>
                  <a:gd name="T50" fmla="*/ 14 w 16"/>
                  <a:gd name="T51" fmla="*/ 1 h 32"/>
                  <a:gd name="T52" fmla="*/ 13 w 16"/>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32">
                    <a:moveTo>
                      <a:pt x="4" y="19"/>
                    </a:moveTo>
                    <a:cubicBezTo>
                      <a:pt x="1" y="31"/>
                      <a:pt x="1" y="31"/>
                      <a:pt x="1" y="31"/>
                    </a:cubicBezTo>
                    <a:cubicBezTo>
                      <a:pt x="0" y="31"/>
                      <a:pt x="0" y="31"/>
                      <a:pt x="0" y="31"/>
                    </a:cubicBezTo>
                    <a:cubicBezTo>
                      <a:pt x="0" y="31"/>
                      <a:pt x="0" y="31"/>
                      <a:pt x="0" y="31"/>
                    </a:cubicBezTo>
                    <a:cubicBezTo>
                      <a:pt x="0" y="31"/>
                      <a:pt x="0" y="32"/>
                      <a:pt x="1" y="32"/>
                    </a:cubicBezTo>
                    <a:cubicBezTo>
                      <a:pt x="1" y="32"/>
                      <a:pt x="1" y="32"/>
                      <a:pt x="1" y="32"/>
                    </a:cubicBezTo>
                    <a:cubicBezTo>
                      <a:pt x="1" y="32"/>
                      <a:pt x="1" y="32"/>
                      <a:pt x="1" y="32"/>
                    </a:cubicBezTo>
                    <a:cubicBezTo>
                      <a:pt x="2" y="31"/>
                      <a:pt x="2" y="31"/>
                      <a:pt x="2" y="31"/>
                    </a:cubicBezTo>
                    <a:cubicBezTo>
                      <a:pt x="5" y="21"/>
                      <a:pt x="5" y="21"/>
                      <a:pt x="5" y="21"/>
                    </a:cubicBezTo>
                    <a:cubicBezTo>
                      <a:pt x="4" y="19"/>
                      <a:pt x="4" y="19"/>
                      <a:pt x="4" y="19"/>
                    </a:cubicBezTo>
                    <a:moveTo>
                      <a:pt x="5" y="15"/>
                    </a:moveTo>
                    <a:cubicBezTo>
                      <a:pt x="5" y="15"/>
                      <a:pt x="5" y="15"/>
                      <a:pt x="5" y="15"/>
                    </a:cubicBezTo>
                    <a:cubicBezTo>
                      <a:pt x="5" y="16"/>
                      <a:pt x="5" y="16"/>
                      <a:pt x="5" y="16"/>
                    </a:cubicBezTo>
                    <a:cubicBezTo>
                      <a:pt x="5" y="15"/>
                      <a:pt x="5" y="15"/>
                      <a:pt x="5" y="15"/>
                    </a:cubicBezTo>
                    <a:cubicBezTo>
                      <a:pt x="5" y="15"/>
                      <a:pt x="5" y="15"/>
                      <a:pt x="5" y="15"/>
                    </a:cubicBezTo>
                    <a:moveTo>
                      <a:pt x="13" y="0"/>
                    </a:moveTo>
                    <a:cubicBezTo>
                      <a:pt x="12" y="1"/>
                      <a:pt x="12" y="1"/>
                      <a:pt x="12" y="1"/>
                    </a:cubicBezTo>
                    <a:cubicBezTo>
                      <a:pt x="15" y="8"/>
                      <a:pt x="15" y="8"/>
                      <a:pt x="15" y="8"/>
                    </a:cubicBezTo>
                    <a:cubicBezTo>
                      <a:pt x="12" y="7"/>
                      <a:pt x="12" y="7"/>
                      <a:pt x="12" y="7"/>
                    </a:cubicBezTo>
                    <a:cubicBezTo>
                      <a:pt x="8" y="22"/>
                      <a:pt x="8" y="22"/>
                      <a:pt x="8" y="22"/>
                    </a:cubicBezTo>
                    <a:cubicBezTo>
                      <a:pt x="8" y="22"/>
                      <a:pt x="8" y="22"/>
                      <a:pt x="8" y="22"/>
                    </a:cubicBezTo>
                    <a:cubicBezTo>
                      <a:pt x="9" y="23"/>
                      <a:pt x="9" y="23"/>
                      <a:pt x="9" y="23"/>
                    </a:cubicBezTo>
                    <a:cubicBezTo>
                      <a:pt x="9" y="22"/>
                      <a:pt x="9" y="22"/>
                      <a:pt x="9" y="22"/>
                    </a:cubicBezTo>
                    <a:cubicBezTo>
                      <a:pt x="13" y="8"/>
                      <a:pt x="13" y="8"/>
                      <a:pt x="13" y="8"/>
                    </a:cubicBezTo>
                    <a:cubicBezTo>
                      <a:pt x="16" y="8"/>
                      <a:pt x="16" y="8"/>
                      <a:pt x="16" y="8"/>
                    </a:cubicBezTo>
                    <a:cubicBezTo>
                      <a:pt x="14" y="1"/>
                      <a:pt x="14" y="1"/>
                      <a:pt x="14" y="1"/>
                    </a:cubicBezTo>
                    <a:cubicBezTo>
                      <a:pt x="13" y="0"/>
                      <a:pt x="13" y="0"/>
                      <a:pt x="13" y="0"/>
                    </a:cubicBezTo>
                  </a:path>
                </a:pathLst>
              </a:custGeom>
              <a:solidFill>
                <a:srgbClr val="C5C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2" name="Freeform 160"/>
              <p:cNvSpPr>
                <a:spLocks noEditPoints="1"/>
              </p:cNvSpPr>
              <p:nvPr/>
            </p:nvSpPr>
            <p:spPr bwMode="auto">
              <a:xfrm>
                <a:off x="2927350" y="3725863"/>
                <a:ext cx="117475" cy="236537"/>
              </a:xfrm>
              <a:custGeom>
                <a:avLst/>
                <a:gdLst>
                  <a:gd name="T0" fmla="*/ 4 w 16"/>
                  <a:gd name="T1" fmla="*/ 19 h 32"/>
                  <a:gd name="T2" fmla="*/ 0 w 16"/>
                  <a:gd name="T3" fmla="*/ 31 h 32"/>
                  <a:gd name="T4" fmla="*/ 0 w 16"/>
                  <a:gd name="T5" fmla="*/ 32 h 32"/>
                  <a:gd name="T6" fmla="*/ 0 w 16"/>
                  <a:gd name="T7" fmla="*/ 32 h 32"/>
                  <a:gd name="T8" fmla="*/ 0 w 16"/>
                  <a:gd name="T9" fmla="*/ 32 h 32"/>
                  <a:gd name="T10" fmla="*/ 1 w 16"/>
                  <a:gd name="T11" fmla="*/ 32 h 32"/>
                  <a:gd name="T12" fmla="*/ 1 w 16"/>
                  <a:gd name="T13" fmla="*/ 32 h 32"/>
                  <a:gd name="T14" fmla="*/ 2 w 16"/>
                  <a:gd name="T15" fmla="*/ 32 h 32"/>
                  <a:gd name="T16" fmla="*/ 5 w 16"/>
                  <a:gd name="T17" fmla="*/ 20 h 32"/>
                  <a:gd name="T18" fmla="*/ 4 w 16"/>
                  <a:gd name="T19" fmla="*/ 19 h 32"/>
                  <a:gd name="T20" fmla="*/ 5 w 16"/>
                  <a:gd name="T21" fmla="*/ 15 h 32"/>
                  <a:gd name="T22" fmla="*/ 5 w 16"/>
                  <a:gd name="T23" fmla="*/ 16 h 32"/>
                  <a:gd name="T24" fmla="*/ 6 w 16"/>
                  <a:gd name="T25" fmla="*/ 18 h 32"/>
                  <a:gd name="T26" fmla="*/ 6 w 16"/>
                  <a:gd name="T27" fmla="*/ 17 h 32"/>
                  <a:gd name="T28" fmla="*/ 6 w 16"/>
                  <a:gd name="T29" fmla="*/ 16 h 32"/>
                  <a:gd name="T30" fmla="*/ 5 w 16"/>
                  <a:gd name="T31" fmla="*/ 15 h 32"/>
                  <a:gd name="T32" fmla="*/ 8 w 16"/>
                  <a:gd name="T33" fmla="*/ 7 h 32"/>
                  <a:gd name="T34" fmla="*/ 7 w 16"/>
                  <a:gd name="T35" fmla="*/ 7 h 32"/>
                  <a:gd name="T36" fmla="*/ 8 w 16"/>
                  <a:gd name="T37" fmla="*/ 7 h 32"/>
                  <a:gd name="T38" fmla="*/ 8 w 16"/>
                  <a:gd name="T39" fmla="*/ 7 h 32"/>
                  <a:gd name="T40" fmla="*/ 8 w 16"/>
                  <a:gd name="T41" fmla="*/ 7 h 32"/>
                  <a:gd name="T42" fmla="*/ 13 w 16"/>
                  <a:gd name="T43" fmla="*/ 0 h 32"/>
                  <a:gd name="T44" fmla="*/ 12 w 16"/>
                  <a:gd name="T45" fmla="*/ 1 h 32"/>
                  <a:gd name="T46" fmla="*/ 15 w 16"/>
                  <a:gd name="T47" fmla="*/ 8 h 32"/>
                  <a:gd name="T48" fmla="*/ 11 w 16"/>
                  <a:gd name="T49" fmla="*/ 8 h 32"/>
                  <a:gd name="T50" fmla="*/ 8 w 16"/>
                  <a:gd name="T51" fmla="*/ 22 h 32"/>
                  <a:gd name="T52" fmla="*/ 8 w 16"/>
                  <a:gd name="T53" fmla="*/ 23 h 32"/>
                  <a:gd name="T54" fmla="*/ 9 w 16"/>
                  <a:gd name="T55" fmla="*/ 24 h 32"/>
                  <a:gd name="T56" fmla="*/ 9 w 16"/>
                  <a:gd name="T57" fmla="*/ 23 h 32"/>
                  <a:gd name="T58" fmla="*/ 13 w 16"/>
                  <a:gd name="T59" fmla="*/ 8 h 32"/>
                  <a:gd name="T60" fmla="*/ 16 w 16"/>
                  <a:gd name="T61" fmla="*/ 9 h 32"/>
                  <a:gd name="T62" fmla="*/ 13 w 16"/>
                  <a:gd name="T63" fmla="*/ 2 h 32"/>
                  <a:gd name="T64" fmla="*/ 13 w 16"/>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32">
                    <a:moveTo>
                      <a:pt x="4" y="19"/>
                    </a:moveTo>
                    <a:cubicBezTo>
                      <a:pt x="0" y="31"/>
                      <a:pt x="0" y="31"/>
                      <a:pt x="0" y="31"/>
                    </a:cubicBezTo>
                    <a:cubicBezTo>
                      <a:pt x="0" y="32"/>
                      <a:pt x="0" y="32"/>
                      <a:pt x="0" y="32"/>
                    </a:cubicBezTo>
                    <a:cubicBezTo>
                      <a:pt x="0" y="32"/>
                      <a:pt x="0" y="32"/>
                      <a:pt x="0" y="32"/>
                    </a:cubicBezTo>
                    <a:cubicBezTo>
                      <a:pt x="0" y="32"/>
                      <a:pt x="0" y="32"/>
                      <a:pt x="0" y="32"/>
                    </a:cubicBezTo>
                    <a:cubicBezTo>
                      <a:pt x="1" y="32"/>
                      <a:pt x="1" y="32"/>
                      <a:pt x="1" y="32"/>
                    </a:cubicBezTo>
                    <a:cubicBezTo>
                      <a:pt x="1" y="32"/>
                      <a:pt x="1" y="32"/>
                      <a:pt x="1" y="32"/>
                    </a:cubicBezTo>
                    <a:cubicBezTo>
                      <a:pt x="2" y="32"/>
                      <a:pt x="2" y="32"/>
                      <a:pt x="2" y="32"/>
                    </a:cubicBezTo>
                    <a:cubicBezTo>
                      <a:pt x="5" y="20"/>
                      <a:pt x="5" y="20"/>
                      <a:pt x="5" y="20"/>
                    </a:cubicBezTo>
                    <a:cubicBezTo>
                      <a:pt x="4" y="19"/>
                      <a:pt x="4" y="19"/>
                      <a:pt x="4" y="19"/>
                    </a:cubicBezTo>
                    <a:moveTo>
                      <a:pt x="5" y="15"/>
                    </a:moveTo>
                    <a:cubicBezTo>
                      <a:pt x="5" y="16"/>
                      <a:pt x="5" y="16"/>
                      <a:pt x="5" y="16"/>
                    </a:cubicBezTo>
                    <a:cubicBezTo>
                      <a:pt x="6" y="18"/>
                      <a:pt x="6" y="18"/>
                      <a:pt x="6" y="18"/>
                    </a:cubicBezTo>
                    <a:cubicBezTo>
                      <a:pt x="6" y="17"/>
                      <a:pt x="6" y="17"/>
                      <a:pt x="6" y="17"/>
                    </a:cubicBezTo>
                    <a:cubicBezTo>
                      <a:pt x="6" y="16"/>
                      <a:pt x="6" y="16"/>
                      <a:pt x="6" y="16"/>
                    </a:cubicBezTo>
                    <a:cubicBezTo>
                      <a:pt x="5" y="15"/>
                      <a:pt x="5" y="15"/>
                      <a:pt x="5" y="15"/>
                    </a:cubicBezTo>
                    <a:moveTo>
                      <a:pt x="8" y="7"/>
                    </a:moveTo>
                    <a:cubicBezTo>
                      <a:pt x="7" y="7"/>
                      <a:pt x="7" y="7"/>
                      <a:pt x="7" y="7"/>
                    </a:cubicBezTo>
                    <a:cubicBezTo>
                      <a:pt x="8" y="7"/>
                      <a:pt x="8" y="7"/>
                      <a:pt x="8" y="7"/>
                    </a:cubicBezTo>
                    <a:cubicBezTo>
                      <a:pt x="8" y="7"/>
                      <a:pt x="8" y="7"/>
                      <a:pt x="8" y="7"/>
                    </a:cubicBezTo>
                    <a:cubicBezTo>
                      <a:pt x="8" y="7"/>
                      <a:pt x="8" y="7"/>
                      <a:pt x="8" y="7"/>
                    </a:cubicBezTo>
                    <a:moveTo>
                      <a:pt x="13" y="0"/>
                    </a:moveTo>
                    <a:cubicBezTo>
                      <a:pt x="12" y="1"/>
                      <a:pt x="12" y="1"/>
                      <a:pt x="12" y="1"/>
                    </a:cubicBezTo>
                    <a:cubicBezTo>
                      <a:pt x="15" y="8"/>
                      <a:pt x="15" y="8"/>
                      <a:pt x="15" y="8"/>
                    </a:cubicBezTo>
                    <a:cubicBezTo>
                      <a:pt x="11" y="8"/>
                      <a:pt x="11" y="8"/>
                      <a:pt x="11" y="8"/>
                    </a:cubicBezTo>
                    <a:cubicBezTo>
                      <a:pt x="8" y="22"/>
                      <a:pt x="8" y="22"/>
                      <a:pt x="8" y="22"/>
                    </a:cubicBezTo>
                    <a:cubicBezTo>
                      <a:pt x="8" y="23"/>
                      <a:pt x="8" y="23"/>
                      <a:pt x="8" y="23"/>
                    </a:cubicBezTo>
                    <a:cubicBezTo>
                      <a:pt x="9" y="24"/>
                      <a:pt x="9" y="24"/>
                      <a:pt x="9" y="24"/>
                    </a:cubicBezTo>
                    <a:cubicBezTo>
                      <a:pt x="9" y="23"/>
                      <a:pt x="9" y="23"/>
                      <a:pt x="9" y="23"/>
                    </a:cubicBezTo>
                    <a:cubicBezTo>
                      <a:pt x="13" y="8"/>
                      <a:pt x="13" y="8"/>
                      <a:pt x="13" y="8"/>
                    </a:cubicBezTo>
                    <a:cubicBezTo>
                      <a:pt x="16" y="9"/>
                      <a:pt x="16" y="9"/>
                      <a:pt x="16" y="9"/>
                    </a:cubicBezTo>
                    <a:cubicBezTo>
                      <a:pt x="13" y="2"/>
                      <a:pt x="13" y="2"/>
                      <a:pt x="13" y="2"/>
                    </a:cubicBezTo>
                    <a:cubicBezTo>
                      <a:pt x="13" y="0"/>
                      <a:pt x="13" y="0"/>
                      <a:pt x="13" y="0"/>
                    </a:cubicBezTo>
                  </a:path>
                </a:pathLst>
              </a:custGeom>
              <a:solidFill>
                <a:srgbClr val="C3C1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3" name="Freeform 161"/>
              <p:cNvSpPr>
                <a:spLocks noEditPoints="1"/>
              </p:cNvSpPr>
              <p:nvPr/>
            </p:nvSpPr>
            <p:spPr bwMode="auto">
              <a:xfrm>
                <a:off x="2919413" y="3725863"/>
                <a:ext cx="119062" cy="236537"/>
              </a:xfrm>
              <a:custGeom>
                <a:avLst/>
                <a:gdLst>
                  <a:gd name="T0" fmla="*/ 4 w 16"/>
                  <a:gd name="T1" fmla="*/ 18 h 32"/>
                  <a:gd name="T2" fmla="*/ 0 w 16"/>
                  <a:gd name="T3" fmla="*/ 31 h 32"/>
                  <a:gd name="T4" fmla="*/ 0 w 16"/>
                  <a:gd name="T5" fmla="*/ 31 h 32"/>
                  <a:gd name="T6" fmla="*/ 0 w 16"/>
                  <a:gd name="T7" fmla="*/ 31 h 32"/>
                  <a:gd name="T8" fmla="*/ 0 w 16"/>
                  <a:gd name="T9" fmla="*/ 32 h 32"/>
                  <a:gd name="T10" fmla="*/ 1 w 16"/>
                  <a:gd name="T11" fmla="*/ 32 h 32"/>
                  <a:gd name="T12" fmla="*/ 1 w 16"/>
                  <a:gd name="T13" fmla="*/ 32 h 32"/>
                  <a:gd name="T14" fmla="*/ 1 w 16"/>
                  <a:gd name="T15" fmla="*/ 31 h 32"/>
                  <a:gd name="T16" fmla="*/ 5 w 16"/>
                  <a:gd name="T17" fmla="*/ 19 h 32"/>
                  <a:gd name="T18" fmla="*/ 4 w 16"/>
                  <a:gd name="T19" fmla="*/ 18 h 32"/>
                  <a:gd name="T20" fmla="*/ 5 w 16"/>
                  <a:gd name="T21" fmla="*/ 15 h 32"/>
                  <a:gd name="T22" fmla="*/ 4 w 16"/>
                  <a:gd name="T23" fmla="*/ 15 h 32"/>
                  <a:gd name="T24" fmla="*/ 7 w 16"/>
                  <a:gd name="T25" fmla="*/ 18 h 32"/>
                  <a:gd name="T26" fmla="*/ 7 w 16"/>
                  <a:gd name="T27" fmla="*/ 18 h 32"/>
                  <a:gd name="T28" fmla="*/ 6 w 16"/>
                  <a:gd name="T29" fmla="*/ 16 h 32"/>
                  <a:gd name="T30" fmla="*/ 5 w 16"/>
                  <a:gd name="T31" fmla="*/ 15 h 32"/>
                  <a:gd name="T32" fmla="*/ 8 w 16"/>
                  <a:gd name="T33" fmla="*/ 7 h 32"/>
                  <a:gd name="T34" fmla="*/ 7 w 16"/>
                  <a:gd name="T35" fmla="*/ 7 h 32"/>
                  <a:gd name="T36" fmla="*/ 9 w 16"/>
                  <a:gd name="T37" fmla="*/ 7 h 32"/>
                  <a:gd name="T38" fmla="*/ 9 w 16"/>
                  <a:gd name="T39" fmla="*/ 7 h 32"/>
                  <a:gd name="T40" fmla="*/ 9 w 16"/>
                  <a:gd name="T41" fmla="*/ 7 h 32"/>
                  <a:gd name="T42" fmla="*/ 8 w 16"/>
                  <a:gd name="T43" fmla="*/ 7 h 32"/>
                  <a:gd name="T44" fmla="*/ 13 w 16"/>
                  <a:gd name="T45" fmla="*/ 0 h 32"/>
                  <a:gd name="T46" fmla="*/ 12 w 16"/>
                  <a:gd name="T47" fmla="*/ 1 h 32"/>
                  <a:gd name="T48" fmla="*/ 15 w 16"/>
                  <a:gd name="T49" fmla="*/ 8 h 32"/>
                  <a:gd name="T50" fmla="*/ 11 w 16"/>
                  <a:gd name="T51" fmla="*/ 7 h 32"/>
                  <a:gd name="T52" fmla="*/ 8 w 16"/>
                  <a:gd name="T53" fmla="*/ 22 h 32"/>
                  <a:gd name="T54" fmla="*/ 8 w 16"/>
                  <a:gd name="T55" fmla="*/ 22 h 32"/>
                  <a:gd name="T56" fmla="*/ 9 w 16"/>
                  <a:gd name="T57" fmla="*/ 23 h 32"/>
                  <a:gd name="T58" fmla="*/ 9 w 16"/>
                  <a:gd name="T59" fmla="*/ 22 h 32"/>
                  <a:gd name="T60" fmla="*/ 12 w 16"/>
                  <a:gd name="T61" fmla="*/ 8 h 32"/>
                  <a:gd name="T62" fmla="*/ 16 w 16"/>
                  <a:gd name="T63" fmla="*/ 8 h 32"/>
                  <a:gd name="T64" fmla="*/ 13 w 16"/>
                  <a:gd name="T65" fmla="*/ 1 h 32"/>
                  <a:gd name="T66" fmla="*/ 13 w 16"/>
                  <a:gd name="T6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32">
                    <a:moveTo>
                      <a:pt x="4" y="18"/>
                    </a:moveTo>
                    <a:cubicBezTo>
                      <a:pt x="0" y="31"/>
                      <a:pt x="0" y="31"/>
                      <a:pt x="0" y="31"/>
                    </a:cubicBezTo>
                    <a:cubicBezTo>
                      <a:pt x="0" y="31"/>
                      <a:pt x="0" y="31"/>
                      <a:pt x="0" y="31"/>
                    </a:cubicBezTo>
                    <a:cubicBezTo>
                      <a:pt x="0" y="31"/>
                      <a:pt x="0" y="31"/>
                      <a:pt x="0" y="31"/>
                    </a:cubicBezTo>
                    <a:cubicBezTo>
                      <a:pt x="0" y="32"/>
                      <a:pt x="0" y="32"/>
                      <a:pt x="0" y="32"/>
                    </a:cubicBezTo>
                    <a:cubicBezTo>
                      <a:pt x="1" y="32"/>
                      <a:pt x="1" y="32"/>
                      <a:pt x="1" y="32"/>
                    </a:cubicBezTo>
                    <a:cubicBezTo>
                      <a:pt x="1" y="32"/>
                      <a:pt x="1" y="32"/>
                      <a:pt x="1" y="32"/>
                    </a:cubicBezTo>
                    <a:cubicBezTo>
                      <a:pt x="1" y="31"/>
                      <a:pt x="1" y="31"/>
                      <a:pt x="1" y="31"/>
                    </a:cubicBezTo>
                    <a:cubicBezTo>
                      <a:pt x="5" y="19"/>
                      <a:pt x="5" y="19"/>
                      <a:pt x="5" y="19"/>
                    </a:cubicBezTo>
                    <a:cubicBezTo>
                      <a:pt x="4" y="18"/>
                      <a:pt x="4" y="18"/>
                      <a:pt x="4" y="18"/>
                    </a:cubicBezTo>
                    <a:moveTo>
                      <a:pt x="5" y="15"/>
                    </a:moveTo>
                    <a:cubicBezTo>
                      <a:pt x="4" y="15"/>
                      <a:pt x="4" y="15"/>
                      <a:pt x="4" y="15"/>
                    </a:cubicBezTo>
                    <a:cubicBezTo>
                      <a:pt x="7" y="18"/>
                      <a:pt x="7" y="18"/>
                      <a:pt x="7" y="18"/>
                    </a:cubicBezTo>
                    <a:cubicBezTo>
                      <a:pt x="7" y="18"/>
                      <a:pt x="7" y="18"/>
                      <a:pt x="7" y="18"/>
                    </a:cubicBezTo>
                    <a:cubicBezTo>
                      <a:pt x="6" y="16"/>
                      <a:pt x="6" y="16"/>
                      <a:pt x="6" y="16"/>
                    </a:cubicBezTo>
                    <a:cubicBezTo>
                      <a:pt x="5" y="15"/>
                      <a:pt x="5" y="15"/>
                      <a:pt x="5" y="15"/>
                    </a:cubicBezTo>
                    <a:moveTo>
                      <a:pt x="8" y="7"/>
                    </a:moveTo>
                    <a:cubicBezTo>
                      <a:pt x="7" y="7"/>
                      <a:pt x="7" y="7"/>
                      <a:pt x="7" y="7"/>
                    </a:cubicBezTo>
                    <a:cubicBezTo>
                      <a:pt x="9" y="7"/>
                      <a:pt x="9" y="7"/>
                      <a:pt x="9" y="7"/>
                    </a:cubicBezTo>
                    <a:cubicBezTo>
                      <a:pt x="9" y="7"/>
                      <a:pt x="9" y="7"/>
                      <a:pt x="9" y="7"/>
                    </a:cubicBezTo>
                    <a:cubicBezTo>
                      <a:pt x="9" y="7"/>
                      <a:pt x="9" y="7"/>
                      <a:pt x="9" y="7"/>
                    </a:cubicBezTo>
                    <a:cubicBezTo>
                      <a:pt x="8" y="7"/>
                      <a:pt x="8" y="7"/>
                      <a:pt x="8" y="7"/>
                    </a:cubicBezTo>
                    <a:moveTo>
                      <a:pt x="13" y="0"/>
                    </a:moveTo>
                    <a:cubicBezTo>
                      <a:pt x="12" y="1"/>
                      <a:pt x="12" y="1"/>
                      <a:pt x="12" y="1"/>
                    </a:cubicBezTo>
                    <a:cubicBezTo>
                      <a:pt x="15" y="8"/>
                      <a:pt x="15" y="8"/>
                      <a:pt x="15" y="8"/>
                    </a:cubicBezTo>
                    <a:cubicBezTo>
                      <a:pt x="11" y="7"/>
                      <a:pt x="11" y="7"/>
                      <a:pt x="11" y="7"/>
                    </a:cubicBezTo>
                    <a:cubicBezTo>
                      <a:pt x="8" y="22"/>
                      <a:pt x="8" y="22"/>
                      <a:pt x="8" y="22"/>
                    </a:cubicBezTo>
                    <a:cubicBezTo>
                      <a:pt x="8" y="22"/>
                      <a:pt x="8" y="22"/>
                      <a:pt x="8" y="22"/>
                    </a:cubicBezTo>
                    <a:cubicBezTo>
                      <a:pt x="9" y="23"/>
                      <a:pt x="9" y="23"/>
                      <a:pt x="9" y="23"/>
                    </a:cubicBezTo>
                    <a:cubicBezTo>
                      <a:pt x="9" y="22"/>
                      <a:pt x="9" y="22"/>
                      <a:pt x="9" y="22"/>
                    </a:cubicBezTo>
                    <a:cubicBezTo>
                      <a:pt x="12" y="8"/>
                      <a:pt x="12" y="8"/>
                      <a:pt x="12" y="8"/>
                    </a:cubicBezTo>
                    <a:cubicBezTo>
                      <a:pt x="16" y="8"/>
                      <a:pt x="16" y="8"/>
                      <a:pt x="16" y="8"/>
                    </a:cubicBezTo>
                    <a:cubicBezTo>
                      <a:pt x="13" y="1"/>
                      <a:pt x="13" y="1"/>
                      <a:pt x="13" y="1"/>
                    </a:cubicBezTo>
                    <a:cubicBezTo>
                      <a:pt x="13" y="0"/>
                      <a:pt x="13" y="0"/>
                      <a:pt x="13" y="0"/>
                    </a:cubicBezTo>
                  </a:path>
                </a:pathLst>
              </a:custGeom>
              <a:solidFill>
                <a:srgbClr val="C1BF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4" name="Freeform 162"/>
              <p:cNvSpPr/>
              <p:nvPr/>
            </p:nvSpPr>
            <p:spPr bwMode="auto">
              <a:xfrm>
                <a:off x="2905125" y="3719513"/>
                <a:ext cx="125412" cy="236537"/>
              </a:xfrm>
              <a:custGeom>
                <a:avLst/>
                <a:gdLst>
                  <a:gd name="T0" fmla="*/ 14 w 17"/>
                  <a:gd name="T1" fmla="*/ 0 h 32"/>
                  <a:gd name="T2" fmla="*/ 8 w 17"/>
                  <a:gd name="T3" fmla="*/ 7 h 32"/>
                  <a:gd name="T4" fmla="*/ 10 w 17"/>
                  <a:gd name="T5" fmla="*/ 8 h 32"/>
                  <a:gd name="T6" fmla="*/ 11 w 17"/>
                  <a:gd name="T7" fmla="*/ 8 h 32"/>
                  <a:gd name="T8" fmla="*/ 11 w 17"/>
                  <a:gd name="T9" fmla="*/ 8 h 32"/>
                  <a:gd name="T10" fmla="*/ 11 w 17"/>
                  <a:gd name="T11" fmla="*/ 8 h 32"/>
                  <a:gd name="T12" fmla="*/ 9 w 17"/>
                  <a:gd name="T13" fmla="*/ 17 h 32"/>
                  <a:gd name="T14" fmla="*/ 9 w 17"/>
                  <a:gd name="T15" fmla="*/ 18 h 32"/>
                  <a:gd name="T16" fmla="*/ 9 w 17"/>
                  <a:gd name="T17" fmla="*/ 19 h 32"/>
                  <a:gd name="T18" fmla="*/ 9 w 17"/>
                  <a:gd name="T19" fmla="*/ 19 h 32"/>
                  <a:gd name="T20" fmla="*/ 6 w 17"/>
                  <a:gd name="T21" fmla="*/ 16 h 32"/>
                  <a:gd name="T22" fmla="*/ 6 w 17"/>
                  <a:gd name="T23" fmla="*/ 15 h 32"/>
                  <a:gd name="T24" fmla="*/ 1 w 17"/>
                  <a:gd name="T25" fmla="*/ 31 h 32"/>
                  <a:gd name="T26" fmla="*/ 1 w 17"/>
                  <a:gd name="T27" fmla="*/ 32 h 32"/>
                  <a:gd name="T28" fmla="*/ 2 w 17"/>
                  <a:gd name="T29" fmla="*/ 32 h 32"/>
                  <a:gd name="T30" fmla="*/ 2 w 17"/>
                  <a:gd name="T31" fmla="*/ 32 h 32"/>
                  <a:gd name="T32" fmla="*/ 2 w 17"/>
                  <a:gd name="T33" fmla="*/ 32 h 32"/>
                  <a:gd name="T34" fmla="*/ 6 w 17"/>
                  <a:gd name="T35" fmla="*/ 19 h 32"/>
                  <a:gd name="T36" fmla="*/ 7 w 17"/>
                  <a:gd name="T37" fmla="*/ 20 h 32"/>
                  <a:gd name="T38" fmla="*/ 8 w 17"/>
                  <a:gd name="T39" fmla="*/ 21 h 32"/>
                  <a:gd name="T40" fmla="*/ 9 w 17"/>
                  <a:gd name="T41" fmla="*/ 23 h 32"/>
                  <a:gd name="T42" fmla="*/ 10 w 17"/>
                  <a:gd name="T43" fmla="*/ 24 h 32"/>
                  <a:gd name="T44" fmla="*/ 10 w 17"/>
                  <a:gd name="T45" fmla="*/ 23 h 32"/>
                  <a:gd name="T46" fmla="*/ 13 w 17"/>
                  <a:gd name="T47" fmla="*/ 8 h 32"/>
                  <a:gd name="T48" fmla="*/ 17 w 17"/>
                  <a:gd name="T49" fmla="*/ 9 h 32"/>
                  <a:gd name="T50" fmla="*/ 14 w 17"/>
                  <a:gd name="T51" fmla="*/ 2 h 32"/>
                  <a:gd name="T52" fmla="*/ 14 w 17"/>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32">
                    <a:moveTo>
                      <a:pt x="14" y="0"/>
                    </a:moveTo>
                    <a:cubicBezTo>
                      <a:pt x="8" y="7"/>
                      <a:pt x="8" y="7"/>
                      <a:pt x="8" y="7"/>
                    </a:cubicBezTo>
                    <a:cubicBezTo>
                      <a:pt x="10" y="8"/>
                      <a:pt x="10" y="8"/>
                      <a:pt x="10" y="8"/>
                    </a:cubicBezTo>
                    <a:cubicBezTo>
                      <a:pt x="11" y="8"/>
                      <a:pt x="11" y="8"/>
                      <a:pt x="11" y="8"/>
                    </a:cubicBezTo>
                    <a:cubicBezTo>
                      <a:pt x="11" y="8"/>
                      <a:pt x="11" y="8"/>
                      <a:pt x="11" y="8"/>
                    </a:cubicBezTo>
                    <a:cubicBezTo>
                      <a:pt x="11" y="8"/>
                      <a:pt x="11" y="8"/>
                      <a:pt x="11" y="8"/>
                    </a:cubicBezTo>
                    <a:cubicBezTo>
                      <a:pt x="9" y="17"/>
                      <a:pt x="9" y="17"/>
                      <a:pt x="9" y="17"/>
                    </a:cubicBezTo>
                    <a:cubicBezTo>
                      <a:pt x="9" y="18"/>
                      <a:pt x="9" y="18"/>
                      <a:pt x="9" y="18"/>
                    </a:cubicBezTo>
                    <a:cubicBezTo>
                      <a:pt x="9" y="19"/>
                      <a:pt x="9" y="19"/>
                      <a:pt x="9" y="19"/>
                    </a:cubicBezTo>
                    <a:cubicBezTo>
                      <a:pt x="9" y="19"/>
                      <a:pt x="9" y="19"/>
                      <a:pt x="9" y="19"/>
                    </a:cubicBezTo>
                    <a:cubicBezTo>
                      <a:pt x="6" y="16"/>
                      <a:pt x="6" y="16"/>
                      <a:pt x="6" y="16"/>
                    </a:cubicBezTo>
                    <a:cubicBezTo>
                      <a:pt x="6" y="15"/>
                      <a:pt x="6" y="15"/>
                      <a:pt x="6" y="15"/>
                    </a:cubicBezTo>
                    <a:cubicBezTo>
                      <a:pt x="1" y="31"/>
                      <a:pt x="1" y="31"/>
                      <a:pt x="1" y="31"/>
                    </a:cubicBezTo>
                    <a:cubicBezTo>
                      <a:pt x="0" y="32"/>
                      <a:pt x="1" y="32"/>
                      <a:pt x="1" y="32"/>
                    </a:cubicBezTo>
                    <a:cubicBezTo>
                      <a:pt x="2" y="32"/>
                      <a:pt x="2" y="32"/>
                      <a:pt x="2" y="32"/>
                    </a:cubicBezTo>
                    <a:cubicBezTo>
                      <a:pt x="2" y="32"/>
                      <a:pt x="2" y="32"/>
                      <a:pt x="2" y="32"/>
                    </a:cubicBezTo>
                    <a:cubicBezTo>
                      <a:pt x="2" y="32"/>
                      <a:pt x="2" y="32"/>
                      <a:pt x="2" y="32"/>
                    </a:cubicBezTo>
                    <a:cubicBezTo>
                      <a:pt x="6" y="19"/>
                      <a:pt x="6" y="19"/>
                      <a:pt x="6" y="19"/>
                    </a:cubicBezTo>
                    <a:cubicBezTo>
                      <a:pt x="7" y="20"/>
                      <a:pt x="7" y="20"/>
                      <a:pt x="7" y="20"/>
                    </a:cubicBezTo>
                    <a:cubicBezTo>
                      <a:pt x="8" y="21"/>
                      <a:pt x="8" y="21"/>
                      <a:pt x="8" y="21"/>
                    </a:cubicBezTo>
                    <a:cubicBezTo>
                      <a:pt x="9" y="23"/>
                      <a:pt x="9" y="23"/>
                      <a:pt x="9" y="23"/>
                    </a:cubicBezTo>
                    <a:cubicBezTo>
                      <a:pt x="10" y="24"/>
                      <a:pt x="10" y="24"/>
                      <a:pt x="10" y="24"/>
                    </a:cubicBezTo>
                    <a:cubicBezTo>
                      <a:pt x="10" y="23"/>
                      <a:pt x="10" y="23"/>
                      <a:pt x="10" y="23"/>
                    </a:cubicBezTo>
                    <a:cubicBezTo>
                      <a:pt x="13" y="8"/>
                      <a:pt x="13" y="8"/>
                      <a:pt x="13" y="8"/>
                    </a:cubicBezTo>
                    <a:cubicBezTo>
                      <a:pt x="17" y="9"/>
                      <a:pt x="17" y="9"/>
                      <a:pt x="17" y="9"/>
                    </a:cubicBezTo>
                    <a:cubicBezTo>
                      <a:pt x="14" y="2"/>
                      <a:pt x="14" y="2"/>
                      <a:pt x="14" y="2"/>
                    </a:cubicBezTo>
                    <a:cubicBezTo>
                      <a:pt x="14" y="0"/>
                      <a:pt x="14" y="0"/>
                      <a:pt x="14" y="0"/>
                    </a:cubicBezTo>
                  </a:path>
                </a:pathLst>
              </a:custGeom>
              <a:solidFill>
                <a:srgbClr val="BFBE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5" name="Freeform 163"/>
              <p:cNvSpPr/>
              <p:nvPr/>
            </p:nvSpPr>
            <p:spPr bwMode="auto">
              <a:xfrm>
                <a:off x="2905125" y="3719513"/>
                <a:ext cx="125412" cy="236537"/>
              </a:xfrm>
              <a:custGeom>
                <a:avLst/>
                <a:gdLst>
                  <a:gd name="T0" fmla="*/ 14 w 17"/>
                  <a:gd name="T1" fmla="*/ 0 h 32"/>
                  <a:gd name="T2" fmla="*/ 8 w 17"/>
                  <a:gd name="T3" fmla="*/ 7 h 32"/>
                  <a:gd name="T4" fmla="*/ 11 w 17"/>
                  <a:gd name="T5" fmla="*/ 8 h 32"/>
                  <a:gd name="T6" fmla="*/ 9 w 17"/>
                  <a:gd name="T7" fmla="*/ 19 h 32"/>
                  <a:gd name="T8" fmla="*/ 6 w 17"/>
                  <a:gd name="T9" fmla="*/ 15 h 32"/>
                  <a:gd name="T10" fmla="*/ 1 w 17"/>
                  <a:gd name="T11" fmla="*/ 31 h 32"/>
                  <a:gd name="T12" fmla="*/ 1 w 17"/>
                  <a:gd name="T13" fmla="*/ 32 h 32"/>
                  <a:gd name="T14" fmla="*/ 2 w 17"/>
                  <a:gd name="T15" fmla="*/ 32 h 32"/>
                  <a:gd name="T16" fmla="*/ 2 w 17"/>
                  <a:gd name="T17" fmla="*/ 32 h 32"/>
                  <a:gd name="T18" fmla="*/ 6 w 17"/>
                  <a:gd name="T19" fmla="*/ 19 h 32"/>
                  <a:gd name="T20" fmla="*/ 10 w 17"/>
                  <a:gd name="T21" fmla="*/ 24 h 32"/>
                  <a:gd name="T22" fmla="*/ 13 w 17"/>
                  <a:gd name="T23" fmla="*/ 8 h 32"/>
                  <a:gd name="T24" fmla="*/ 17 w 17"/>
                  <a:gd name="T25" fmla="*/ 9 h 32"/>
                  <a:gd name="T26" fmla="*/ 14 w 17"/>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32">
                    <a:moveTo>
                      <a:pt x="14" y="0"/>
                    </a:moveTo>
                    <a:cubicBezTo>
                      <a:pt x="8" y="7"/>
                      <a:pt x="8" y="7"/>
                      <a:pt x="8" y="7"/>
                    </a:cubicBezTo>
                    <a:cubicBezTo>
                      <a:pt x="11" y="8"/>
                      <a:pt x="11" y="8"/>
                      <a:pt x="11" y="8"/>
                    </a:cubicBezTo>
                    <a:cubicBezTo>
                      <a:pt x="9" y="19"/>
                      <a:pt x="9" y="19"/>
                      <a:pt x="9" y="19"/>
                    </a:cubicBezTo>
                    <a:cubicBezTo>
                      <a:pt x="6" y="15"/>
                      <a:pt x="6" y="15"/>
                      <a:pt x="6" y="15"/>
                    </a:cubicBezTo>
                    <a:cubicBezTo>
                      <a:pt x="1" y="31"/>
                      <a:pt x="1" y="31"/>
                      <a:pt x="1" y="31"/>
                    </a:cubicBezTo>
                    <a:cubicBezTo>
                      <a:pt x="0" y="32"/>
                      <a:pt x="1" y="32"/>
                      <a:pt x="1" y="32"/>
                    </a:cubicBezTo>
                    <a:cubicBezTo>
                      <a:pt x="2" y="32"/>
                      <a:pt x="2" y="32"/>
                      <a:pt x="2" y="32"/>
                    </a:cubicBezTo>
                    <a:cubicBezTo>
                      <a:pt x="2" y="32"/>
                      <a:pt x="2" y="32"/>
                      <a:pt x="2" y="32"/>
                    </a:cubicBezTo>
                    <a:cubicBezTo>
                      <a:pt x="6" y="19"/>
                      <a:pt x="6" y="19"/>
                      <a:pt x="6" y="19"/>
                    </a:cubicBezTo>
                    <a:cubicBezTo>
                      <a:pt x="10" y="24"/>
                      <a:pt x="10" y="24"/>
                      <a:pt x="10" y="24"/>
                    </a:cubicBezTo>
                    <a:cubicBezTo>
                      <a:pt x="13" y="8"/>
                      <a:pt x="13" y="8"/>
                      <a:pt x="13" y="8"/>
                    </a:cubicBezTo>
                    <a:cubicBezTo>
                      <a:pt x="17" y="9"/>
                      <a:pt x="17" y="9"/>
                      <a:pt x="17" y="9"/>
                    </a:cubicBezTo>
                    <a:lnTo>
                      <a:pt x="14" y="0"/>
                    </a:lnTo>
                    <a:close/>
                  </a:path>
                </a:pathLst>
              </a:custGeom>
              <a:solidFill>
                <a:srgbClr val="113A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6" name="Freeform 164"/>
              <p:cNvSpPr/>
              <p:nvPr/>
            </p:nvSpPr>
            <p:spPr bwMode="auto">
              <a:xfrm>
                <a:off x="3016250" y="3074988"/>
                <a:ext cx="376237" cy="347662"/>
              </a:xfrm>
              <a:custGeom>
                <a:avLst/>
                <a:gdLst>
                  <a:gd name="T0" fmla="*/ 46 w 51"/>
                  <a:gd name="T1" fmla="*/ 0 h 47"/>
                  <a:gd name="T2" fmla="*/ 50 w 51"/>
                  <a:gd name="T3" fmla="*/ 11 h 47"/>
                  <a:gd name="T4" fmla="*/ 50 w 51"/>
                  <a:gd name="T5" fmla="*/ 11 h 47"/>
                  <a:gd name="T6" fmla="*/ 50 w 51"/>
                  <a:gd name="T7" fmla="*/ 11 h 47"/>
                  <a:gd name="T8" fmla="*/ 50 w 51"/>
                  <a:gd name="T9" fmla="*/ 12 h 47"/>
                  <a:gd name="T10" fmla="*/ 33 w 51"/>
                  <a:gd name="T11" fmla="*/ 32 h 47"/>
                  <a:gd name="T12" fmla="*/ 33 w 51"/>
                  <a:gd name="T13" fmla="*/ 34 h 47"/>
                  <a:gd name="T14" fmla="*/ 35 w 51"/>
                  <a:gd name="T15" fmla="*/ 45 h 47"/>
                  <a:gd name="T16" fmla="*/ 35 w 51"/>
                  <a:gd name="T17" fmla="*/ 45 h 47"/>
                  <a:gd name="T18" fmla="*/ 36 w 51"/>
                  <a:gd name="T19" fmla="*/ 46 h 47"/>
                  <a:gd name="T20" fmla="*/ 21 w 51"/>
                  <a:gd name="T21" fmla="*/ 34 h 47"/>
                  <a:gd name="T22" fmla="*/ 0 w 51"/>
                  <a:gd name="T23" fmla="*/ 25 h 47"/>
                  <a:gd name="T24" fmla="*/ 22 w 51"/>
                  <a:gd name="T25" fmla="*/ 35 h 47"/>
                  <a:gd name="T26" fmla="*/ 36 w 51"/>
                  <a:gd name="T27" fmla="*/ 47 h 47"/>
                  <a:gd name="T28" fmla="*/ 34 w 51"/>
                  <a:gd name="T29" fmla="*/ 33 h 47"/>
                  <a:gd name="T30" fmla="*/ 51 w 51"/>
                  <a:gd name="T31" fmla="*/ 12 h 47"/>
                  <a:gd name="T32" fmla="*/ 46 w 51"/>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47">
                    <a:moveTo>
                      <a:pt x="46" y="0"/>
                    </a:moveTo>
                    <a:cubicBezTo>
                      <a:pt x="48" y="3"/>
                      <a:pt x="50" y="7"/>
                      <a:pt x="50" y="11"/>
                    </a:cubicBezTo>
                    <a:cubicBezTo>
                      <a:pt x="50" y="11"/>
                      <a:pt x="50" y="11"/>
                      <a:pt x="50" y="11"/>
                    </a:cubicBezTo>
                    <a:cubicBezTo>
                      <a:pt x="50" y="11"/>
                      <a:pt x="50" y="11"/>
                      <a:pt x="50" y="11"/>
                    </a:cubicBezTo>
                    <a:cubicBezTo>
                      <a:pt x="50" y="11"/>
                      <a:pt x="50" y="12"/>
                      <a:pt x="50" y="12"/>
                    </a:cubicBezTo>
                    <a:cubicBezTo>
                      <a:pt x="50" y="21"/>
                      <a:pt x="43" y="29"/>
                      <a:pt x="33" y="32"/>
                    </a:cubicBezTo>
                    <a:cubicBezTo>
                      <a:pt x="33" y="33"/>
                      <a:pt x="33" y="34"/>
                      <a:pt x="33" y="34"/>
                    </a:cubicBezTo>
                    <a:cubicBezTo>
                      <a:pt x="33" y="37"/>
                      <a:pt x="34" y="41"/>
                      <a:pt x="35" y="45"/>
                    </a:cubicBezTo>
                    <a:cubicBezTo>
                      <a:pt x="35" y="45"/>
                      <a:pt x="35" y="45"/>
                      <a:pt x="35" y="45"/>
                    </a:cubicBezTo>
                    <a:cubicBezTo>
                      <a:pt x="35" y="45"/>
                      <a:pt x="35" y="46"/>
                      <a:pt x="36" y="46"/>
                    </a:cubicBezTo>
                    <a:cubicBezTo>
                      <a:pt x="36" y="46"/>
                      <a:pt x="26" y="40"/>
                      <a:pt x="21" y="34"/>
                    </a:cubicBezTo>
                    <a:cubicBezTo>
                      <a:pt x="13" y="34"/>
                      <a:pt x="5" y="31"/>
                      <a:pt x="0" y="25"/>
                    </a:cubicBezTo>
                    <a:cubicBezTo>
                      <a:pt x="5" y="31"/>
                      <a:pt x="13" y="35"/>
                      <a:pt x="22" y="35"/>
                    </a:cubicBezTo>
                    <a:cubicBezTo>
                      <a:pt x="27" y="41"/>
                      <a:pt x="36" y="47"/>
                      <a:pt x="36" y="47"/>
                    </a:cubicBezTo>
                    <a:cubicBezTo>
                      <a:pt x="34" y="41"/>
                      <a:pt x="34" y="37"/>
                      <a:pt x="34" y="33"/>
                    </a:cubicBezTo>
                    <a:cubicBezTo>
                      <a:pt x="44" y="29"/>
                      <a:pt x="51" y="21"/>
                      <a:pt x="51" y="12"/>
                    </a:cubicBezTo>
                    <a:cubicBezTo>
                      <a:pt x="50" y="7"/>
                      <a:pt x="49" y="3"/>
                      <a:pt x="46" y="0"/>
                    </a:cubicBezTo>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7" name="Freeform 165"/>
              <p:cNvSpPr/>
              <p:nvPr/>
            </p:nvSpPr>
            <p:spPr bwMode="auto">
              <a:xfrm>
                <a:off x="2978150" y="2994025"/>
                <a:ext cx="414337" cy="422275"/>
              </a:xfrm>
              <a:custGeom>
                <a:avLst/>
                <a:gdLst>
                  <a:gd name="T0" fmla="*/ 0 w 56"/>
                  <a:gd name="T1" fmla="*/ 25 h 57"/>
                  <a:gd name="T2" fmla="*/ 26 w 56"/>
                  <a:gd name="T3" fmla="*/ 1 h 57"/>
                  <a:gd name="T4" fmla="*/ 55 w 56"/>
                  <a:gd name="T5" fmla="*/ 22 h 57"/>
                  <a:gd name="T6" fmla="*/ 38 w 56"/>
                  <a:gd name="T7" fmla="*/ 43 h 57"/>
                  <a:gd name="T8" fmla="*/ 41 w 56"/>
                  <a:gd name="T9" fmla="*/ 57 h 57"/>
                  <a:gd name="T10" fmla="*/ 26 w 56"/>
                  <a:gd name="T11" fmla="*/ 45 h 57"/>
                  <a:gd name="T12" fmla="*/ 0 w 56"/>
                  <a:gd name="T13" fmla="*/ 25 h 57"/>
                </a:gdLst>
                <a:ahLst/>
                <a:cxnLst>
                  <a:cxn ang="0">
                    <a:pos x="T0" y="T1"/>
                  </a:cxn>
                  <a:cxn ang="0">
                    <a:pos x="T2" y="T3"/>
                  </a:cxn>
                  <a:cxn ang="0">
                    <a:pos x="T4" y="T5"/>
                  </a:cxn>
                  <a:cxn ang="0">
                    <a:pos x="T6" y="T7"/>
                  </a:cxn>
                  <a:cxn ang="0">
                    <a:pos x="T8" y="T9"/>
                  </a:cxn>
                  <a:cxn ang="0">
                    <a:pos x="T10" y="T11"/>
                  </a:cxn>
                  <a:cxn ang="0">
                    <a:pos x="T12" y="T13"/>
                  </a:cxn>
                </a:cxnLst>
                <a:rect l="0" t="0" r="r" b="b"/>
                <a:pathLst>
                  <a:path w="56" h="57">
                    <a:moveTo>
                      <a:pt x="0" y="25"/>
                    </a:moveTo>
                    <a:cubicBezTo>
                      <a:pt x="0" y="13"/>
                      <a:pt x="11" y="2"/>
                      <a:pt x="26" y="1"/>
                    </a:cubicBezTo>
                    <a:cubicBezTo>
                      <a:pt x="42" y="0"/>
                      <a:pt x="54" y="10"/>
                      <a:pt x="55" y="22"/>
                    </a:cubicBezTo>
                    <a:cubicBezTo>
                      <a:pt x="56" y="31"/>
                      <a:pt x="49" y="40"/>
                      <a:pt x="38" y="43"/>
                    </a:cubicBezTo>
                    <a:cubicBezTo>
                      <a:pt x="38" y="47"/>
                      <a:pt x="38" y="52"/>
                      <a:pt x="41" y="57"/>
                    </a:cubicBezTo>
                    <a:cubicBezTo>
                      <a:pt x="41" y="57"/>
                      <a:pt x="31" y="51"/>
                      <a:pt x="26" y="45"/>
                    </a:cubicBezTo>
                    <a:cubicBezTo>
                      <a:pt x="12" y="45"/>
                      <a:pt x="1" y="36"/>
                      <a:pt x="0" y="25"/>
                    </a:cubicBezTo>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588" name="Freeform 166"/>
              <p:cNvSpPr/>
              <p:nvPr/>
            </p:nvSpPr>
            <p:spPr bwMode="auto">
              <a:xfrm>
                <a:off x="3267075" y="3400425"/>
                <a:ext cx="6350" cy="7937"/>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1" y="1"/>
                      <a:pt x="1" y="1"/>
                      <a:pt x="1" y="1"/>
                    </a:cubicBezTo>
                    <a:cubicBezTo>
                      <a:pt x="1" y="0"/>
                      <a:pt x="1" y="0"/>
                      <a:pt x="1" y="0"/>
                    </a:cubicBezTo>
                  </a:path>
                </a:pathLst>
              </a:custGeom>
              <a:solidFill>
                <a:srgbClr val="043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9" name="Freeform 167"/>
              <p:cNvSpPr/>
              <p:nvPr/>
            </p:nvSpPr>
            <p:spPr bwMode="auto">
              <a:xfrm>
                <a:off x="3259138" y="3394075"/>
                <a:ext cx="14287" cy="6350"/>
              </a:xfrm>
              <a:custGeom>
                <a:avLst/>
                <a:gdLst>
                  <a:gd name="T0" fmla="*/ 1 w 2"/>
                  <a:gd name="T1" fmla="*/ 0 h 1"/>
                  <a:gd name="T2" fmla="*/ 0 w 2"/>
                  <a:gd name="T3" fmla="*/ 0 h 1"/>
                  <a:gd name="T4" fmla="*/ 0 w 2"/>
                  <a:gd name="T5" fmla="*/ 1 h 1"/>
                  <a:gd name="T6" fmla="*/ 1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0" y="0"/>
                      <a:pt x="0" y="0"/>
                      <a:pt x="0" y="0"/>
                    </a:cubicBezTo>
                    <a:cubicBezTo>
                      <a:pt x="0" y="1"/>
                      <a:pt x="0" y="1"/>
                      <a:pt x="0" y="1"/>
                    </a:cubicBezTo>
                    <a:cubicBezTo>
                      <a:pt x="1" y="1"/>
                      <a:pt x="1" y="1"/>
                      <a:pt x="1" y="1"/>
                    </a:cubicBezTo>
                    <a:cubicBezTo>
                      <a:pt x="2" y="1"/>
                      <a:pt x="2" y="1"/>
                      <a:pt x="2" y="1"/>
                    </a:cubicBezTo>
                    <a:cubicBezTo>
                      <a:pt x="2" y="0"/>
                      <a:pt x="2" y="0"/>
                      <a:pt x="1" y="0"/>
                    </a:cubicBezTo>
                  </a:path>
                </a:pathLst>
              </a:custGeom>
              <a:solidFill>
                <a:srgbClr val="0439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0" name="Freeform 168"/>
              <p:cNvSpPr/>
              <p:nvPr/>
            </p:nvSpPr>
            <p:spPr bwMode="auto">
              <a:xfrm>
                <a:off x="3251200" y="3386138"/>
                <a:ext cx="15875" cy="7937"/>
              </a:xfrm>
              <a:custGeom>
                <a:avLst/>
                <a:gdLst>
                  <a:gd name="T0" fmla="*/ 2 w 2"/>
                  <a:gd name="T1" fmla="*/ 0 h 1"/>
                  <a:gd name="T2" fmla="*/ 0 w 2"/>
                  <a:gd name="T3" fmla="*/ 0 h 1"/>
                  <a:gd name="T4" fmla="*/ 0 w 2"/>
                  <a:gd name="T5" fmla="*/ 1 h 1"/>
                  <a:gd name="T6" fmla="*/ 1 w 2"/>
                  <a:gd name="T7" fmla="*/ 1 h 1"/>
                  <a:gd name="T8" fmla="*/ 2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0" y="0"/>
                      <a:pt x="0" y="0"/>
                      <a:pt x="0" y="0"/>
                    </a:cubicBezTo>
                    <a:cubicBezTo>
                      <a:pt x="0" y="1"/>
                      <a:pt x="0" y="1"/>
                      <a:pt x="0" y="1"/>
                    </a:cubicBezTo>
                    <a:cubicBezTo>
                      <a:pt x="1" y="1"/>
                      <a:pt x="1" y="1"/>
                      <a:pt x="1" y="1"/>
                    </a:cubicBezTo>
                    <a:cubicBezTo>
                      <a:pt x="2" y="1"/>
                      <a:pt x="2" y="1"/>
                      <a:pt x="2" y="1"/>
                    </a:cubicBezTo>
                    <a:cubicBezTo>
                      <a:pt x="2" y="1"/>
                      <a:pt x="2" y="0"/>
                      <a:pt x="2" y="0"/>
                    </a:cubicBezTo>
                  </a:path>
                </a:pathLst>
              </a:custGeom>
              <a:solidFill>
                <a:srgbClr val="0439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1" name="Freeform 169"/>
              <p:cNvSpPr/>
              <p:nvPr/>
            </p:nvSpPr>
            <p:spPr bwMode="auto">
              <a:xfrm>
                <a:off x="3244850" y="3371850"/>
                <a:ext cx="22225" cy="14287"/>
              </a:xfrm>
              <a:custGeom>
                <a:avLst/>
                <a:gdLst>
                  <a:gd name="T0" fmla="*/ 3 w 3"/>
                  <a:gd name="T1" fmla="*/ 0 h 2"/>
                  <a:gd name="T2" fmla="*/ 2 w 3"/>
                  <a:gd name="T3" fmla="*/ 0 h 2"/>
                  <a:gd name="T4" fmla="*/ 2 w 3"/>
                  <a:gd name="T5" fmla="*/ 1 h 2"/>
                  <a:gd name="T6" fmla="*/ 0 w 3"/>
                  <a:gd name="T7" fmla="*/ 1 h 2"/>
                  <a:gd name="T8" fmla="*/ 0 w 3"/>
                  <a:gd name="T9" fmla="*/ 2 h 2"/>
                  <a:gd name="T10" fmla="*/ 1 w 3"/>
                  <a:gd name="T11" fmla="*/ 2 h 2"/>
                  <a:gd name="T12" fmla="*/ 3 w 3"/>
                  <a:gd name="T13" fmla="*/ 2 h 2"/>
                  <a:gd name="T14" fmla="*/ 3 w 3"/>
                  <a:gd name="T15" fmla="*/ 1 h 2"/>
                  <a:gd name="T16" fmla="*/ 3 w 3"/>
                  <a:gd name="T17" fmla="*/ 1 h 2"/>
                  <a:gd name="T18" fmla="*/ 3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0"/>
                    </a:moveTo>
                    <a:cubicBezTo>
                      <a:pt x="2" y="0"/>
                      <a:pt x="2" y="0"/>
                      <a:pt x="2" y="0"/>
                    </a:cubicBezTo>
                    <a:cubicBezTo>
                      <a:pt x="2" y="1"/>
                      <a:pt x="2" y="1"/>
                      <a:pt x="2" y="1"/>
                    </a:cubicBezTo>
                    <a:cubicBezTo>
                      <a:pt x="0" y="1"/>
                      <a:pt x="0" y="1"/>
                      <a:pt x="0" y="1"/>
                    </a:cubicBezTo>
                    <a:cubicBezTo>
                      <a:pt x="0" y="2"/>
                      <a:pt x="0" y="2"/>
                      <a:pt x="0" y="2"/>
                    </a:cubicBezTo>
                    <a:cubicBezTo>
                      <a:pt x="1" y="2"/>
                      <a:pt x="1" y="2"/>
                      <a:pt x="1" y="2"/>
                    </a:cubicBezTo>
                    <a:cubicBezTo>
                      <a:pt x="3" y="2"/>
                      <a:pt x="3" y="2"/>
                      <a:pt x="3" y="2"/>
                    </a:cubicBezTo>
                    <a:cubicBezTo>
                      <a:pt x="3" y="2"/>
                      <a:pt x="3" y="1"/>
                      <a:pt x="3" y="1"/>
                    </a:cubicBezTo>
                    <a:cubicBezTo>
                      <a:pt x="3" y="1"/>
                      <a:pt x="3" y="1"/>
                      <a:pt x="3" y="1"/>
                    </a:cubicBezTo>
                    <a:cubicBezTo>
                      <a:pt x="3" y="0"/>
                      <a:pt x="3" y="0"/>
                      <a:pt x="3" y="0"/>
                    </a:cubicBezTo>
                  </a:path>
                </a:pathLst>
              </a:custGeom>
              <a:solidFill>
                <a:srgbClr val="0438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2" name="Freeform 170"/>
              <p:cNvSpPr>
                <a:spLocks noEditPoints="1"/>
              </p:cNvSpPr>
              <p:nvPr/>
            </p:nvSpPr>
            <p:spPr bwMode="auto">
              <a:xfrm>
                <a:off x="3236913" y="3363913"/>
                <a:ext cx="30162" cy="14287"/>
              </a:xfrm>
              <a:custGeom>
                <a:avLst/>
                <a:gdLst>
                  <a:gd name="T0" fmla="*/ 4 w 4"/>
                  <a:gd name="T1" fmla="*/ 1 h 2"/>
                  <a:gd name="T2" fmla="*/ 4 w 4"/>
                  <a:gd name="T3" fmla="*/ 1 h 2"/>
                  <a:gd name="T4" fmla="*/ 4 w 4"/>
                  <a:gd name="T5" fmla="*/ 2 h 2"/>
                  <a:gd name="T6" fmla="*/ 4 w 4"/>
                  <a:gd name="T7" fmla="*/ 2 h 2"/>
                  <a:gd name="T8" fmla="*/ 4 w 4"/>
                  <a:gd name="T9" fmla="*/ 1 h 2"/>
                  <a:gd name="T10" fmla="*/ 3 w 4"/>
                  <a:gd name="T11" fmla="*/ 0 h 2"/>
                  <a:gd name="T12" fmla="*/ 2 w 4"/>
                  <a:gd name="T13" fmla="*/ 0 h 2"/>
                  <a:gd name="T14" fmla="*/ 2 w 4"/>
                  <a:gd name="T15" fmla="*/ 1 h 2"/>
                  <a:gd name="T16" fmla="*/ 0 w 4"/>
                  <a:gd name="T17" fmla="*/ 1 h 2"/>
                  <a:gd name="T18" fmla="*/ 0 w 4"/>
                  <a:gd name="T19" fmla="*/ 2 h 2"/>
                  <a:gd name="T20" fmla="*/ 1 w 4"/>
                  <a:gd name="T21" fmla="*/ 2 h 2"/>
                  <a:gd name="T22" fmla="*/ 3 w 4"/>
                  <a:gd name="T23" fmla="*/ 2 h 2"/>
                  <a:gd name="T24" fmla="*/ 3 w 4"/>
                  <a:gd name="T25" fmla="*/ 1 h 2"/>
                  <a:gd name="T26" fmla="*/ 3 w 4"/>
                  <a:gd name="T27" fmla="*/ 1 h 2"/>
                  <a:gd name="T28" fmla="*/ 3 w 4"/>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2">
                    <a:moveTo>
                      <a:pt x="4" y="1"/>
                    </a:moveTo>
                    <a:cubicBezTo>
                      <a:pt x="4" y="1"/>
                      <a:pt x="4" y="1"/>
                      <a:pt x="4" y="1"/>
                    </a:cubicBezTo>
                    <a:cubicBezTo>
                      <a:pt x="4" y="2"/>
                      <a:pt x="4" y="2"/>
                      <a:pt x="4" y="2"/>
                    </a:cubicBezTo>
                    <a:cubicBezTo>
                      <a:pt x="4" y="2"/>
                      <a:pt x="4" y="2"/>
                      <a:pt x="4" y="2"/>
                    </a:cubicBezTo>
                    <a:cubicBezTo>
                      <a:pt x="4" y="2"/>
                      <a:pt x="4" y="1"/>
                      <a:pt x="4" y="1"/>
                    </a:cubicBezTo>
                    <a:moveTo>
                      <a:pt x="3" y="0"/>
                    </a:moveTo>
                    <a:cubicBezTo>
                      <a:pt x="2" y="0"/>
                      <a:pt x="2" y="0"/>
                      <a:pt x="2" y="0"/>
                    </a:cubicBezTo>
                    <a:cubicBezTo>
                      <a:pt x="2" y="1"/>
                      <a:pt x="2" y="1"/>
                      <a:pt x="2" y="1"/>
                    </a:cubicBezTo>
                    <a:cubicBezTo>
                      <a:pt x="0" y="1"/>
                      <a:pt x="0" y="1"/>
                      <a:pt x="0" y="1"/>
                    </a:cubicBezTo>
                    <a:cubicBezTo>
                      <a:pt x="0" y="2"/>
                      <a:pt x="0" y="2"/>
                      <a:pt x="0" y="2"/>
                    </a:cubicBezTo>
                    <a:cubicBezTo>
                      <a:pt x="1" y="2"/>
                      <a:pt x="1" y="2"/>
                      <a:pt x="1" y="2"/>
                    </a:cubicBezTo>
                    <a:cubicBezTo>
                      <a:pt x="3" y="2"/>
                      <a:pt x="3" y="2"/>
                      <a:pt x="3" y="2"/>
                    </a:cubicBezTo>
                    <a:cubicBezTo>
                      <a:pt x="3" y="1"/>
                      <a:pt x="3" y="1"/>
                      <a:pt x="3" y="1"/>
                    </a:cubicBezTo>
                    <a:cubicBezTo>
                      <a:pt x="3" y="1"/>
                      <a:pt x="3" y="1"/>
                      <a:pt x="3" y="1"/>
                    </a:cubicBezTo>
                    <a:cubicBezTo>
                      <a:pt x="3" y="0"/>
                      <a:pt x="3" y="0"/>
                      <a:pt x="3" y="0"/>
                    </a:cubicBezTo>
                  </a:path>
                </a:pathLst>
              </a:custGeom>
              <a:solidFill>
                <a:srgbClr val="0438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3" name="Freeform 171"/>
              <p:cNvSpPr>
                <a:spLocks noEditPoints="1"/>
              </p:cNvSpPr>
              <p:nvPr/>
            </p:nvSpPr>
            <p:spPr bwMode="auto">
              <a:xfrm>
                <a:off x="3230563" y="3355975"/>
                <a:ext cx="36512" cy="15875"/>
              </a:xfrm>
              <a:custGeom>
                <a:avLst/>
                <a:gdLst>
                  <a:gd name="T0" fmla="*/ 5 w 5"/>
                  <a:gd name="T1" fmla="*/ 1 h 2"/>
                  <a:gd name="T2" fmla="*/ 4 w 5"/>
                  <a:gd name="T3" fmla="*/ 1 h 2"/>
                  <a:gd name="T4" fmla="*/ 4 w 5"/>
                  <a:gd name="T5" fmla="*/ 2 h 2"/>
                  <a:gd name="T6" fmla="*/ 4 w 5"/>
                  <a:gd name="T7" fmla="*/ 2 h 2"/>
                  <a:gd name="T8" fmla="*/ 5 w 5"/>
                  <a:gd name="T9" fmla="*/ 2 h 2"/>
                  <a:gd name="T10" fmla="*/ 5 w 5"/>
                  <a:gd name="T11" fmla="*/ 2 h 2"/>
                  <a:gd name="T12" fmla="*/ 5 w 5"/>
                  <a:gd name="T13" fmla="*/ 1 h 2"/>
                  <a:gd name="T14" fmla="*/ 3 w 5"/>
                  <a:gd name="T15" fmla="*/ 0 h 2"/>
                  <a:gd name="T16" fmla="*/ 2 w 5"/>
                  <a:gd name="T17" fmla="*/ 0 h 2"/>
                  <a:gd name="T18" fmla="*/ 2 w 5"/>
                  <a:gd name="T19" fmla="*/ 1 h 2"/>
                  <a:gd name="T20" fmla="*/ 0 w 5"/>
                  <a:gd name="T21" fmla="*/ 1 h 2"/>
                  <a:gd name="T22" fmla="*/ 0 w 5"/>
                  <a:gd name="T23" fmla="*/ 2 h 2"/>
                  <a:gd name="T24" fmla="*/ 1 w 5"/>
                  <a:gd name="T25" fmla="*/ 2 h 2"/>
                  <a:gd name="T26" fmla="*/ 3 w 5"/>
                  <a:gd name="T27" fmla="*/ 2 h 2"/>
                  <a:gd name="T28" fmla="*/ 3 w 5"/>
                  <a:gd name="T29" fmla="*/ 1 h 2"/>
                  <a:gd name="T30" fmla="*/ 3 w 5"/>
                  <a:gd name="T31" fmla="*/ 1 h 2"/>
                  <a:gd name="T32" fmla="*/ 3 w 5"/>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5" y="1"/>
                    </a:moveTo>
                    <a:cubicBezTo>
                      <a:pt x="4" y="1"/>
                      <a:pt x="4" y="1"/>
                      <a:pt x="4" y="1"/>
                    </a:cubicBezTo>
                    <a:cubicBezTo>
                      <a:pt x="4" y="2"/>
                      <a:pt x="4" y="2"/>
                      <a:pt x="4" y="2"/>
                    </a:cubicBezTo>
                    <a:cubicBezTo>
                      <a:pt x="4" y="2"/>
                      <a:pt x="4" y="2"/>
                      <a:pt x="4" y="2"/>
                    </a:cubicBezTo>
                    <a:cubicBezTo>
                      <a:pt x="5" y="2"/>
                      <a:pt x="5" y="2"/>
                      <a:pt x="5" y="2"/>
                    </a:cubicBezTo>
                    <a:cubicBezTo>
                      <a:pt x="5" y="2"/>
                      <a:pt x="5" y="2"/>
                      <a:pt x="5" y="2"/>
                    </a:cubicBezTo>
                    <a:cubicBezTo>
                      <a:pt x="5" y="2"/>
                      <a:pt x="5" y="1"/>
                      <a:pt x="5" y="1"/>
                    </a:cubicBezTo>
                    <a:moveTo>
                      <a:pt x="3" y="0"/>
                    </a:moveTo>
                    <a:cubicBezTo>
                      <a:pt x="2" y="0"/>
                      <a:pt x="2" y="0"/>
                      <a:pt x="2" y="0"/>
                    </a:cubicBezTo>
                    <a:cubicBezTo>
                      <a:pt x="2" y="1"/>
                      <a:pt x="2" y="1"/>
                      <a:pt x="2" y="1"/>
                    </a:cubicBezTo>
                    <a:cubicBezTo>
                      <a:pt x="0" y="1"/>
                      <a:pt x="0" y="1"/>
                      <a:pt x="0" y="1"/>
                    </a:cubicBezTo>
                    <a:cubicBezTo>
                      <a:pt x="0" y="2"/>
                      <a:pt x="0" y="2"/>
                      <a:pt x="0" y="2"/>
                    </a:cubicBezTo>
                    <a:cubicBezTo>
                      <a:pt x="1" y="2"/>
                      <a:pt x="1" y="2"/>
                      <a:pt x="1" y="2"/>
                    </a:cubicBezTo>
                    <a:cubicBezTo>
                      <a:pt x="3" y="2"/>
                      <a:pt x="3" y="2"/>
                      <a:pt x="3" y="2"/>
                    </a:cubicBezTo>
                    <a:cubicBezTo>
                      <a:pt x="3" y="1"/>
                      <a:pt x="3" y="1"/>
                      <a:pt x="3" y="1"/>
                    </a:cubicBezTo>
                    <a:cubicBezTo>
                      <a:pt x="3" y="1"/>
                      <a:pt x="3" y="1"/>
                      <a:pt x="3" y="1"/>
                    </a:cubicBezTo>
                    <a:cubicBezTo>
                      <a:pt x="3" y="0"/>
                      <a:pt x="3" y="0"/>
                      <a:pt x="3" y="0"/>
                    </a:cubicBezTo>
                  </a:path>
                </a:pathLst>
              </a:custGeom>
              <a:solidFill>
                <a:srgbClr val="0437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4" name="Freeform 172"/>
              <p:cNvSpPr>
                <a:spLocks noEditPoints="1"/>
              </p:cNvSpPr>
              <p:nvPr/>
            </p:nvSpPr>
            <p:spPr bwMode="auto">
              <a:xfrm>
                <a:off x="3378200" y="3171825"/>
                <a:ext cx="6350" cy="28575"/>
              </a:xfrm>
              <a:custGeom>
                <a:avLst/>
                <a:gdLst>
                  <a:gd name="T0" fmla="*/ 1 w 1"/>
                  <a:gd name="T1" fmla="*/ 2 h 4"/>
                  <a:gd name="T2" fmla="*/ 0 w 1"/>
                  <a:gd name="T3" fmla="*/ 3 h 4"/>
                  <a:gd name="T4" fmla="*/ 0 w 1"/>
                  <a:gd name="T5" fmla="*/ 4 h 4"/>
                  <a:gd name="T6" fmla="*/ 1 w 1"/>
                  <a:gd name="T7" fmla="*/ 2 h 4"/>
                  <a:gd name="T8" fmla="*/ 1 w 1"/>
                  <a:gd name="T9" fmla="*/ 0 h 4"/>
                  <a:gd name="T10" fmla="*/ 0 w 1"/>
                  <a:gd name="T11" fmla="*/ 1 h 4"/>
                  <a:gd name="T12" fmla="*/ 0 w 1"/>
                  <a:gd name="T13" fmla="*/ 2 h 4"/>
                  <a:gd name="T14" fmla="*/ 1 w 1"/>
                  <a:gd name="T15" fmla="*/ 1 h 4"/>
                  <a:gd name="T16" fmla="*/ 1 w 1"/>
                  <a:gd name="T17" fmla="*/ 0 h 4"/>
                  <a:gd name="T18" fmla="*/ 1 w 1"/>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4">
                    <a:moveTo>
                      <a:pt x="1" y="2"/>
                    </a:moveTo>
                    <a:cubicBezTo>
                      <a:pt x="0" y="3"/>
                      <a:pt x="0" y="3"/>
                      <a:pt x="0" y="3"/>
                    </a:cubicBezTo>
                    <a:cubicBezTo>
                      <a:pt x="0" y="4"/>
                      <a:pt x="0" y="4"/>
                      <a:pt x="0" y="4"/>
                    </a:cubicBezTo>
                    <a:cubicBezTo>
                      <a:pt x="0" y="4"/>
                      <a:pt x="1" y="3"/>
                      <a:pt x="1" y="2"/>
                    </a:cubicBezTo>
                    <a:moveTo>
                      <a:pt x="1" y="0"/>
                    </a:moveTo>
                    <a:cubicBezTo>
                      <a:pt x="0" y="1"/>
                      <a:pt x="0" y="1"/>
                      <a:pt x="0" y="1"/>
                    </a:cubicBezTo>
                    <a:cubicBezTo>
                      <a:pt x="0" y="2"/>
                      <a:pt x="0" y="2"/>
                      <a:pt x="0" y="2"/>
                    </a:cubicBezTo>
                    <a:cubicBezTo>
                      <a:pt x="1" y="1"/>
                      <a:pt x="1" y="1"/>
                      <a:pt x="1" y="1"/>
                    </a:cubicBezTo>
                    <a:cubicBezTo>
                      <a:pt x="1" y="1"/>
                      <a:pt x="1" y="0"/>
                      <a:pt x="1" y="0"/>
                    </a:cubicBezTo>
                    <a:cubicBezTo>
                      <a:pt x="1" y="0"/>
                      <a:pt x="1" y="0"/>
                      <a:pt x="1" y="0"/>
                    </a:cubicBezTo>
                  </a:path>
                </a:pathLst>
              </a:custGeom>
              <a:solidFill>
                <a:srgbClr val="0437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5" name="Freeform 173"/>
              <p:cNvSpPr>
                <a:spLocks noEditPoints="1"/>
              </p:cNvSpPr>
              <p:nvPr/>
            </p:nvSpPr>
            <p:spPr bwMode="auto">
              <a:xfrm>
                <a:off x="3222625" y="3349625"/>
                <a:ext cx="44450" cy="14287"/>
              </a:xfrm>
              <a:custGeom>
                <a:avLst/>
                <a:gdLst>
                  <a:gd name="T0" fmla="*/ 5 w 6"/>
                  <a:gd name="T1" fmla="*/ 1 h 2"/>
                  <a:gd name="T2" fmla="*/ 4 w 6"/>
                  <a:gd name="T3" fmla="*/ 1 h 2"/>
                  <a:gd name="T4" fmla="*/ 4 w 6"/>
                  <a:gd name="T5" fmla="*/ 2 h 2"/>
                  <a:gd name="T6" fmla="*/ 4 w 6"/>
                  <a:gd name="T7" fmla="*/ 2 h 2"/>
                  <a:gd name="T8" fmla="*/ 5 w 6"/>
                  <a:gd name="T9" fmla="*/ 2 h 2"/>
                  <a:gd name="T10" fmla="*/ 6 w 6"/>
                  <a:gd name="T11" fmla="*/ 2 h 2"/>
                  <a:gd name="T12" fmla="*/ 5 w 6"/>
                  <a:gd name="T13" fmla="*/ 1 h 2"/>
                  <a:gd name="T14" fmla="*/ 3 w 6"/>
                  <a:gd name="T15" fmla="*/ 0 h 2"/>
                  <a:gd name="T16" fmla="*/ 2 w 6"/>
                  <a:gd name="T17" fmla="*/ 0 h 2"/>
                  <a:gd name="T18" fmla="*/ 2 w 6"/>
                  <a:gd name="T19" fmla="*/ 1 h 2"/>
                  <a:gd name="T20" fmla="*/ 0 w 6"/>
                  <a:gd name="T21" fmla="*/ 1 h 2"/>
                  <a:gd name="T22" fmla="*/ 0 w 6"/>
                  <a:gd name="T23" fmla="*/ 2 h 2"/>
                  <a:gd name="T24" fmla="*/ 1 w 6"/>
                  <a:gd name="T25" fmla="*/ 2 h 2"/>
                  <a:gd name="T26" fmla="*/ 3 w 6"/>
                  <a:gd name="T27" fmla="*/ 2 h 2"/>
                  <a:gd name="T28" fmla="*/ 3 w 6"/>
                  <a:gd name="T29" fmla="*/ 1 h 2"/>
                  <a:gd name="T30" fmla="*/ 3 w 6"/>
                  <a:gd name="T31" fmla="*/ 1 h 2"/>
                  <a:gd name="T32" fmla="*/ 3 w 6"/>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5" y="1"/>
                    </a:moveTo>
                    <a:cubicBezTo>
                      <a:pt x="4" y="1"/>
                      <a:pt x="4" y="1"/>
                      <a:pt x="4" y="1"/>
                    </a:cubicBezTo>
                    <a:cubicBezTo>
                      <a:pt x="4" y="2"/>
                      <a:pt x="4" y="2"/>
                      <a:pt x="4" y="2"/>
                    </a:cubicBezTo>
                    <a:cubicBezTo>
                      <a:pt x="4" y="2"/>
                      <a:pt x="4" y="2"/>
                      <a:pt x="4" y="2"/>
                    </a:cubicBezTo>
                    <a:cubicBezTo>
                      <a:pt x="5" y="2"/>
                      <a:pt x="5" y="2"/>
                      <a:pt x="5" y="2"/>
                    </a:cubicBezTo>
                    <a:cubicBezTo>
                      <a:pt x="6" y="2"/>
                      <a:pt x="6" y="2"/>
                      <a:pt x="6" y="2"/>
                    </a:cubicBezTo>
                    <a:cubicBezTo>
                      <a:pt x="5" y="2"/>
                      <a:pt x="5" y="1"/>
                      <a:pt x="5" y="1"/>
                    </a:cubicBezTo>
                    <a:moveTo>
                      <a:pt x="3" y="0"/>
                    </a:moveTo>
                    <a:cubicBezTo>
                      <a:pt x="2" y="0"/>
                      <a:pt x="2" y="0"/>
                      <a:pt x="2" y="0"/>
                    </a:cubicBezTo>
                    <a:cubicBezTo>
                      <a:pt x="2" y="1"/>
                      <a:pt x="2" y="1"/>
                      <a:pt x="2" y="1"/>
                    </a:cubicBezTo>
                    <a:cubicBezTo>
                      <a:pt x="0" y="1"/>
                      <a:pt x="0" y="1"/>
                      <a:pt x="0" y="1"/>
                    </a:cubicBezTo>
                    <a:cubicBezTo>
                      <a:pt x="0" y="2"/>
                      <a:pt x="0" y="2"/>
                      <a:pt x="0" y="2"/>
                    </a:cubicBezTo>
                    <a:cubicBezTo>
                      <a:pt x="1" y="2"/>
                      <a:pt x="1" y="2"/>
                      <a:pt x="1" y="2"/>
                    </a:cubicBezTo>
                    <a:cubicBezTo>
                      <a:pt x="3" y="2"/>
                      <a:pt x="3" y="2"/>
                      <a:pt x="3" y="2"/>
                    </a:cubicBezTo>
                    <a:cubicBezTo>
                      <a:pt x="3" y="1"/>
                      <a:pt x="3" y="1"/>
                      <a:pt x="3" y="1"/>
                    </a:cubicBezTo>
                    <a:cubicBezTo>
                      <a:pt x="3" y="1"/>
                      <a:pt x="3" y="1"/>
                      <a:pt x="3" y="1"/>
                    </a:cubicBezTo>
                    <a:cubicBezTo>
                      <a:pt x="3" y="0"/>
                      <a:pt x="3" y="0"/>
                      <a:pt x="3" y="0"/>
                    </a:cubicBezTo>
                  </a:path>
                </a:pathLst>
              </a:custGeom>
              <a:solidFill>
                <a:srgbClr val="0437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6" name="Freeform 174"/>
              <p:cNvSpPr>
                <a:spLocks noEditPoints="1"/>
              </p:cNvSpPr>
              <p:nvPr/>
            </p:nvSpPr>
            <p:spPr bwMode="auto">
              <a:xfrm>
                <a:off x="3370263" y="3155950"/>
                <a:ext cx="14287" cy="60325"/>
              </a:xfrm>
              <a:custGeom>
                <a:avLst/>
                <a:gdLst>
                  <a:gd name="T0" fmla="*/ 1 w 2"/>
                  <a:gd name="T1" fmla="*/ 3 h 8"/>
                  <a:gd name="T2" fmla="*/ 0 w 2"/>
                  <a:gd name="T3" fmla="*/ 4 h 8"/>
                  <a:gd name="T4" fmla="*/ 0 w 2"/>
                  <a:gd name="T5" fmla="*/ 8 h 8"/>
                  <a:gd name="T6" fmla="*/ 1 w 2"/>
                  <a:gd name="T7" fmla="*/ 6 h 8"/>
                  <a:gd name="T8" fmla="*/ 1 w 2"/>
                  <a:gd name="T9" fmla="*/ 5 h 8"/>
                  <a:gd name="T10" fmla="*/ 1 w 2"/>
                  <a:gd name="T11" fmla="*/ 4 h 8"/>
                  <a:gd name="T12" fmla="*/ 1 w 2"/>
                  <a:gd name="T13" fmla="*/ 3 h 8"/>
                  <a:gd name="T14" fmla="*/ 1 w 2"/>
                  <a:gd name="T15" fmla="*/ 3 h 8"/>
                  <a:gd name="T16" fmla="*/ 2 w 2"/>
                  <a:gd name="T17" fmla="*/ 0 h 8"/>
                  <a:gd name="T18" fmla="*/ 2 w 2"/>
                  <a:gd name="T19" fmla="*/ 0 h 8"/>
                  <a:gd name="T20" fmla="*/ 1 w 2"/>
                  <a:gd name="T21" fmla="*/ 1 h 8"/>
                  <a:gd name="T22" fmla="*/ 1 w 2"/>
                  <a:gd name="T23" fmla="*/ 1 h 8"/>
                  <a:gd name="T24" fmla="*/ 1 w 2"/>
                  <a:gd name="T25" fmla="*/ 1 h 8"/>
                  <a:gd name="T26" fmla="*/ 0 w 2"/>
                  <a:gd name="T27" fmla="*/ 2 h 8"/>
                  <a:gd name="T28" fmla="*/ 0 w 2"/>
                  <a:gd name="T29" fmla="*/ 3 h 8"/>
                  <a:gd name="T30" fmla="*/ 1 w 2"/>
                  <a:gd name="T31" fmla="*/ 2 h 8"/>
                  <a:gd name="T32" fmla="*/ 2 w 2"/>
                  <a:gd name="T33" fmla="*/ 2 h 8"/>
                  <a:gd name="T34" fmla="*/ 2 w 2"/>
                  <a:gd name="T35" fmla="*/ 2 h 8"/>
                  <a:gd name="T36" fmla="*/ 2 w 2"/>
                  <a:gd name="T37" fmla="*/ 1 h 8"/>
                  <a:gd name="T38" fmla="*/ 2 w 2"/>
                  <a:gd name="T39" fmla="*/ 0 h 8"/>
                  <a:gd name="T40" fmla="*/ 2 w 2"/>
                  <a:gd name="T41" fmla="*/ 0 h 8"/>
                  <a:gd name="T42" fmla="*/ 2 w 2"/>
                  <a:gd name="T4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8">
                    <a:moveTo>
                      <a:pt x="1" y="3"/>
                    </a:moveTo>
                    <a:cubicBezTo>
                      <a:pt x="0" y="4"/>
                      <a:pt x="0" y="4"/>
                      <a:pt x="0" y="4"/>
                    </a:cubicBezTo>
                    <a:cubicBezTo>
                      <a:pt x="0" y="8"/>
                      <a:pt x="0" y="8"/>
                      <a:pt x="0" y="8"/>
                    </a:cubicBezTo>
                    <a:cubicBezTo>
                      <a:pt x="1" y="8"/>
                      <a:pt x="1" y="7"/>
                      <a:pt x="1" y="6"/>
                    </a:cubicBezTo>
                    <a:cubicBezTo>
                      <a:pt x="1" y="5"/>
                      <a:pt x="1" y="5"/>
                      <a:pt x="1" y="5"/>
                    </a:cubicBezTo>
                    <a:cubicBezTo>
                      <a:pt x="1" y="4"/>
                      <a:pt x="1" y="4"/>
                      <a:pt x="1" y="4"/>
                    </a:cubicBezTo>
                    <a:cubicBezTo>
                      <a:pt x="1" y="3"/>
                      <a:pt x="1" y="3"/>
                      <a:pt x="1" y="3"/>
                    </a:cubicBezTo>
                    <a:cubicBezTo>
                      <a:pt x="1" y="3"/>
                      <a:pt x="1" y="3"/>
                      <a:pt x="1" y="3"/>
                    </a:cubicBezTo>
                    <a:moveTo>
                      <a:pt x="2" y="0"/>
                    </a:moveTo>
                    <a:cubicBezTo>
                      <a:pt x="2" y="0"/>
                      <a:pt x="2" y="0"/>
                      <a:pt x="2" y="0"/>
                    </a:cubicBezTo>
                    <a:cubicBezTo>
                      <a:pt x="1" y="1"/>
                      <a:pt x="1" y="1"/>
                      <a:pt x="1" y="1"/>
                    </a:cubicBezTo>
                    <a:cubicBezTo>
                      <a:pt x="1" y="1"/>
                      <a:pt x="1" y="1"/>
                      <a:pt x="1" y="1"/>
                    </a:cubicBezTo>
                    <a:cubicBezTo>
                      <a:pt x="1" y="1"/>
                      <a:pt x="1" y="1"/>
                      <a:pt x="1" y="1"/>
                    </a:cubicBezTo>
                    <a:cubicBezTo>
                      <a:pt x="0" y="2"/>
                      <a:pt x="0" y="2"/>
                      <a:pt x="0" y="2"/>
                    </a:cubicBezTo>
                    <a:cubicBezTo>
                      <a:pt x="0" y="3"/>
                      <a:pt x="0" y="3"/>
                      <a:pt x="0" y="3"/>
                    </a:cubicBezTo>
                    <a:cubicBezTo>
                      <a:pt x="1" y="2"/>
                      <a:pt x="1" y="2"/>
                      <a:pt x="1" y="2"/>
                    </a:cubicBezTo>
                    <a:cubicBezTo>
                      <a:pt x="2" y="2"/>
                      <a:pt x="2" y="2"/>
                      <a:pt x="2" y="2"/>
                    </a:cubicBezTo>
                    <a:cubicBezTo>
                      <a:pt x="2" y="2"/>
                      <a:pt x="2" y="2"/>
                      <a:pt x="2" y="2"/>
                    </a:cubicBezTo>
                    <a:cubicBezTo>
                      <a:pt x="2" y="2"/>
                      <a:pt x="2" y="1"/>
                      <a:pt x="2" y="1"/>
                    </a:cubicBezTo>
                    <a:cubicBezTo>
                      <a:pt x="2" y="1"/>
                      <a:pt x="2" y="0"/>
                      <a:pt x="2" y="0"/>
                    </a:cubicBezTo>
                    <a:cubicBezTo>
                      <a:pt x="2" y="0"/>
                      <a:pt x="2" y="0"/>
                      <a:pt x="2" y="0"/>
                    </a:cubicBezTo>
                    <a:cubicBezTo>
                      <a:pt x="2" y="0"/>
                      <a:pt x="2" y="0"/>
                      <a:pt x="2" y="0"/>
                    </a:cubicBezTo>
                  </a:path>
                </a:pathLst>
              </a:custGeom>
              <a:solidFill>
                <a:srgbClr val="0436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7" name="Freeform 175"/>
              <p:cNvSpPr>
                <a:spLocks noEditPoints="1"/>
              </p:cNvSpPr>
              <p:nvPr/>
            </p:nvSpPr>
            <p:spPr bwMode="auto">
              <a:xfrm>
                <a:off x="3214688" y="3341688"/>
                <a:ext cx="44450" cy="14287"/>
              </a:xfrm>
              <a:custGeom>
                <a:avLst/>
                <a:gdLst>
                  <a:gd name="T0" fmla="*/ 3 w 6"/>
                  <a:gd name="T1" fmla="*/ 0 h 2"/>
                  <a:gd name="T2" fmla="*/ 2 w 6"/>
                  <a:gd name="T3" fmla="*/ 0 h 2"/>
                  <a:gd name="T4" fmla="*/ 2 w 6"/>
                  <a:gd name="T5" fmla="*/ 1 h 2"/>
                  <a:gd name="T6" fmla="*/ 0 w 6"/>
                  <a:gd name="T7" fmla="*/ 1 h 2"/>
                  <a:gd name="T8" fmla="*/ 0 w 6"/>
                  <a:gd name="T9" fmla="*/ 2 h 2"/>
                  <a:gd name="T10" fmla="*/ 1 w 6"/>
                  <a:gd name="T11" fmla="*/ 2 h 2"/>
                  <a:gd name="T12" fmla="*/ 3 w 6"/>
                  <a:gd name="T13" fmla="*/ 2 h 2"/>
                  <a:gd name="T14" fmla="*/ 3 w 6"/>
                  <a:gd name="T15" fmla="*/ 1 h 2"/>
                  <a:gd name="T16" fmla="*/ 3 w 6"/>
                  <a:gd name="T17" fmla="*/ 1 h 2"/>
                  <a:gd name="T18" fmla="*/ 3 w 6"/>
                  <a:gd name="T19" fmla="*/ 0 h 2"/>
                  <a:gd name="T20" fmla="*/ 6 w 6"/>
                  <a:gd name="T21" fmla="*/ 0 h 2"/>
                  <a:gd name="T22" fmla="*/ 5 w 6"/>
                  <a:gd name="T23" fmla="*/ 0 h 2"/>
                  <a:gd name="T24" fmla="*/ 6 w 6"/>
                  <a:gd name="T25" fmla="*/ 1 h 2"/>
                  <a:gd name="T26" fmla="*/ 4 w 6"/>
                  <a:gd name="T27" fmla="*/ 1 h 2"/>
                  <a:gd name="T28" fmla="*/ 4 w 6"/>
                  <a:gd name="T29" fmla="*/ 2 h 2"/>
                  <a:gd name="T30" fmla="*/ 4 w 6"/>
                  <a:gd name="T31" fmla="*/ 2 h 2"/>
                  <a:gd name="T32" fmla="*/ 5 w 6"/>
                  <a:gd name="T33" fmla="*/ 2 h 2"/>
                  <a:gd name="T34" fmla="*/ 6 w 6"/>
                  <a:gd name="T35" fmla="*/ 2 h 2"/>
                  <a:gd name="T36" fmla="*/ 6 w 6"/>
                  <a:gd name="T37" fmla="*/ 1 h 2"/>
                  <a:gd name="T38" fmla="*/ 6 w 6"/>
                  <a:gd name="T39" fmla="*/ 1 h 2"/>
                  <a:gd name="T40" fmla="*/ 6 w 6"/>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2">
                    <a:moveTo>
                      <a:pt x="3" y="0"/>
                    </a:moveTo>
                    <a:cubicBezTo>
                      <a:pt x="2" y="0"/>
                      <a:pt x="2" y="0"/>
                      <a:pt x="2" y="0"/>
                    </a:cubicBezTo>
                    <a:cubicBezTo>
                      <a:pt x="2" y="1"/>
                      <a:pt x="2" y="1"/>
                      <a:pt x="2" y="1"/>
                    </a:cubicBezTo>
                    <a:cubicBezTo>
                      <a:pt x="0" y="1"/>
                      <a:pt x="0" y="1"/>
                      <a:pt x="0" y="1"/>
                    </a:cubicBezTo>
                    <a:cubicBezTo>
                      <a:pt x="0" y="2"/>
                      <a:pt x="0" y="2"/>
                      <a:pt x="0" y="2"/>
                    </a:cubicBezTo>
                    <a:cubicBezTo>
                      <a:pt x="1" y="2"/>
                      <a:pt x="1" y="2"/>
                      <a:pt x="1" y="2"/>
                    </a:cubicBezTo>
                    <a:cubicBezTo>
                      <a:pt x="3" y="2"/>
                      <a:pt x="3" y="2"/>
                      <a:pt x="3" y="2"/>
                    </a:cubicBezTo>
                    <a:cubicBezTo>
                      <a:pt x="3" y="1"/>
                      <a:pt x="3" y="1"/>
                      <a:pt x="3" y="1"/>
                    </a:cubicBezTo>
                    <a:cubicBezTo>
                      <a:pt x="3" y="1"/>
                      <a:pt x="3" y="1"/>
                      <a:pt x="3" y="1"/>
                    </a:cubicBezTo>
                    <a:cubicBezTo>
                      <a:pt x="3" y="0"/>
                      <a:pt x="3" y="0"/>
                      <a:pt x="3" y="0"/>
                    </a:cubicBezTo>
                    <a:moveTo>
                      <a:pt x="6" y="0"/>
                    </a:moveTo>
                    <a:cubicBezTo>
                      <a:pt x="5" y="0"/>
                      <a:pt x="5" y="0"/>
                      <a:pt x="5" y="0"/>
                    </a:cubicBezTo>
                    <a:cubicBezTo>
                      <a:pt x="6" y="1"/>
                      <a:pt x="6" y="1"/>
                      <a:pt x="6" y="1"/>
                    </a:cubicBezTo>
                    <a:cubicBezTo>
                      <a:pt x="4" y="1"/>
                      <a:pt x="4" y="1"/>
                      <a:pt x="4" y="1"/>
                    </a:cubicBezTo>
                    <a:cubicBezTo>
                      <a:pt x="4" y="2"/>
                      <a:pt x="4" y="2"/>
                      <a:pt x="4" y="2"/>
                    </a:cubicBezTo>
                    <a:cubicBezTo>
                      <a:pt x="4" y="2"/>
                      <a:pt x="4" y="2"/>
                      <a:pt x="4" y="2"/>
                    </a:cubicBezTo>
                    <a:cubicBezTo>
                      <a:pt x="5" y="2"/>
                      <a:pt x="5" y="2"/>
                      <a:pt x="5" y="2"/>
                    </a:cubicBezTo>
                    <a:cubicBezTo>
                      <a:pt x="6" y="2"/>
                      <a:pt x="6" y="2"/>
                      <a:pt x="6" y="2"/>
                    </a:cubicBezTo>
                    <a:cubicBezTo>
                      <a:pt x="6" y="2"/>
                      <a:pt x="6" y="1"/>
                      <a:pt x="6" y="1"/>
                    </a:cubicBezTo>
                    <a:cubicBezTo>
                      <a:pt x="6" y="1"/>
                      <a:pt x="6" y="1"/>
                      <a:pt x="6" y="1"/>
                    </a:cubicBezTo>
                    <a:cubicBezTo>
                      <a:pt x="6" y="0"/>
                      <a:pt x="6" y="0"/>
                      <a:pt x="6" y="0"/>
                    </a:cubicBezTo>
                  </a:path>
                </a:pathLst>
              </a:custGeom>
              <a:solidFill>
                <a:srgbClr val="0436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8" name="Freeform 176"/>
              <p:cNvSpPr>
                <a:spLocks noEditPoints="1"/>
              </p:cNvSpPr>
              <p:nvPr/>
            </p:nvSpPr>
            <p:spPr bwMode="auto">
              <a:xfrm>
                <a:off x="3362325" y="3149600"/>
                <a:ext cx="22225" cy="80962"/>
              </a:xfrm>
              <a:custGeom>
                <a:avLst/>
                <a:gdLst>
                  <a:gd name="T0" fmla="*/ 1 w 3"/>
                  <a:gd name="T1" fmla="*/ 3 h 11"/>
                  <a:gd name="T2" fmla="*/ 0 w 3"/>
                  <a:gd name="T3" fmla="*/ 4 h 11"/>
                  <a:gd name="T4" fmla="*/ 0 w 3"/>
                  <a:gd name="T5" fmla="*/ 11 h 11"/>
                  <a:gd name="T6" fmla="*/ 1 w 3"/>
                  <a:gd name="T7" fmla="*/ 9 h 11"/>
                  <a:gd name="T8" fmla="*/ 1 w 3"/>
                  <a:gd name="T9" fmla="*/ 5 h 11"/>
                  <a:gd name="T10" fmla="*/ 1 w 3"/>
                  <a:gd name="T11" fmla="*/ 4 h 11"/>
                  <a:gd name="T12" fmla="*/ 1 w 3"/>
                  <a:gd name="T13" fmla="*/ 3 h 11"/>
                  <a:gd name="T14" fmla="*/ 1 w 3"/>
                  <a:gd name="T15" fmla="*/ 3 h 11"/>
                  <a:gd name="T16" fmla="*/ 3 w 3"/>
                  <a:gd name="T17" fmla="*/ 0 h 11"/>
                  <a:gd name="T18" fmla="*/ 3 w 3"/>
                  <a:gd name="T19" fmla="*/ 0 h 11"/>
                  <a:gd name="T20" fmla="*/ 2 w 3"/>
                  <a:gd name="T21" fmla="*/ 0 h 11"/>
                  <a:gd name="T22" fmla="*/ 2 w 3"/>
                  <a:gd name="T23" fmla="*/ 0 h 11"/>
                  <a:gd name="T24" fmla="*/ 2 w 3"/>
                  <a:gd name="T25" fmla="*/ 1 h 11"/>
                  <a:gd name="T26" fmla="*/ 1 w 3"/>
                  <a:gd name="T27" fmla="*/ 1 h 11"/>
                  <a:gd name="T28" fmla="*/ 1 w 3"/>
                  <a:gd name="T29" fmla="*/ 1 h 11"/>
                  <a:gd name="T30" fmla="*/ 1 w 3"/>
                  <a:gd name="T31" fmla="*/ 1 h 11"/>
                  <a:gd name="T32" fmla="*/ 0 w 3"/>
                  <a:gd name="T33" fmla="*/ 2 h 11"/>
                  <a:gd name="T34" fmla="*/ 0 w 3"/>
                  <a:gd name="T35" fmla="*/ 3 h 11"/>
                  <a:gd name="T36" fmla="*/ 1 w 3"/>
                  <a:gd name="T37" fmla="*/ 2 h 11"/>
                  <a:gd name="T38" fmla="*/ 2 w 3"/>
                  <a:gd name="T39" fmla="*/ 2 h 11"/>
                  <a:gd name="T40" fmla="*/ 2 w 3"/>
                  <a:gd name="T41" fmla="*/ 2 h 11"/>
                  <a:gd name="T42" fmla="*/ 2 w 3"/>
                  <a:gd name="T43" fmla="*/ 2 h 11"/>
                  <a:gd name="T44" fmla="*/ 3 w 3"/>
                  <a:gd name="T4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1">
                    <a:moveTo>
                      <a:pt x="1" y="3"/>
                    </a:moveTo>
                    <a:cubicBezTo>
                      <a:pt x="0" y="4"/>
                      <a:pt x="0" y="4"/>
                      <a:pt x="0" y="4"/>
                    </a:cubicBezTo>
                    <a:cubicBezTo>
                      <a:pt x="0" y="11"/>
                      <a:pt x="0" y="11"/>
                      <a:pt x="0" y="11"/>
                    </a:cubicBezTo>
                    <a:cubicBezTo>
                      <a:pt x="1" y="11"/>
                      <a:pt x="1" y="10"/>
                      <a:pt x="1" y="9"/>
                    </a:cubicBezTo>
                    <a:cubicBezTo>
                      <a:pt x="1" y="5"/>
                      <a:pt x="1" y="5"/>
                      <a:pt x="1" y="5"/>
                    </a:cubicBezTo>
                    <a:cubicBezTo>
                      <a:pt x="1" y="4"/>
                      <a:pt x="1" y="4"/>
                      <a:pt x="1" y="4"/>
                    </a:cubicBezTo>
                    <a:cubicBezTo>
                      <a:pt x="1" y="3"/>
                      <a:pt x="1" y="3"/>
                      <a:pt x="1" y="3"/>
                    </a:cubicBezTo>
                    <a:cubicBezTo>
                      <a:pt x="1" y="3"/>
                      <a:pt x="1" y="3"/>
                      <a:pt x="1" y="3"/>
                    </a:cubicBezTo>
                    <a:moveTo>
                      <a:pt x="3" y="0"/>
                    </a:moveTo>
                    <a:cubicBezTo>
                      <a:pt x="3" y="0"/>
                      <a:pt x="3" y="0"/>
                      <a:pt x="3" y="0"/>
                    </a:cubicBezTo>
                    <a:cubicBezTo>
                      <a:pt x="2" y="0"/>
                      <a:pt x="2" y="0"/>
                      <a:pt x="2" y="0"/>
                    </a:cubicBezTo>
                    <a:cubicBezTo>
                      <a:pt x="2" y="0"/>
                      <a:pt x="2" y="0"/>
                      <a:pt x="2" y="0"/>
                    </a:cubicBezTo>
                    <a:cubicBezTo>
                      <a:pt x="2" y="1"/>
                      <a:pt x="2" y="1"/>
                      <a:pt x="2" y="1"/>
                    </a:cubicBezTo>
                    <a:cubicBezTo>
                      <a:pt x="1" y="1"/>
                      <a:pt x="1" y="1"/>
                      <a:pt x="1" y="1"/>
                    </a:cubicBezTo>
                    <a:cubicBezTo>
                      <a:pt x="1" y="1"/>
                      <a:pt x="1" y="1"/>
                      <a:pt x="1" y="1"/>
                    </a:cubicBezTo>
                    <a:cubicBezTo>
                      <a:pt x="1" y="1"/>
                      <a:pt x="1" y="1"/>
                      <a:pt x="1" y="1"/>
                    </a:cubicBezTo>
                    <a:cubicBezTo>
                      <a:pt x="0" y="2"/>
                      <a:pt x="0" y="2"/>
                      <a:pt x="0" y="2"/>
                    </a:cubicBezTo>
                    <a:cubicBezTo>
                      <a:pt x="0" y="3"/>
                      <a:pt x="0" y="3"/>
                      <a:pt x="0" y="3"/>
                    </a:cubicBezTo>
                    <a:cubicBezTo>
                      <a:pt x="1" y="2"/>
                      <a:pt x="1" y="2"/>
                      <a:pt x="1" y="2"/>
                    </a:cubicBezTo>
                    <a:cubicBezTo>
                      <a:pt x="2" y="2"/>
                      <a:pt x="2" y="2"/>
                      <a:pt x="2" y="2"/>
                    </a:cubicBezTo>
                    <a:cubicBezTo>
                      <a:pt x="2" y="2"/>
                      <a:pt x="2" y="2"/>
                      <a:pt x="2" y="2"/>
                    </a:cubicBezTo>
                    <a:cubicBezTo>
                      <a:pt x="2" y="2"/>
                      <a:pt x="2" y="2"/>
                      <a:pt x="2" y="2"/>
                    </a:cubicBezTo>
                    <a:cubicBezTo>
                      <a:pt x="3" y="0"/>
                      <a:pt x="3" y="0"/>
                      <a:pt x="3" y="0"/>
                    </a:cubicBezTo>
                  </a:path>
                </a:pathLst>
              </a:custGeom>
              <a:solidFill>
                <a:srgbClr val="0436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9" name="Freeform 177"/>
              <p:cNvSpPr>
                <a:spLocks noEditPoints="1"/>
              </p:cNvSpPr>
              <p:nvPr/>
            </p:nvSpPr>
            <p:spPr bwMode="auto">
              <a:xfrm>
                <a:off x="3208338" y="3333750"/>
                <a:ext cx="50800" cy="22225"/>
              </a:xfrm>
              <a:custGeom>
                <a:avLst/>
                <a:gdLst>
                  <a:gd name="T0" fmla="*/ 7 w 7"/>
                  <a:gd name="T1" fmla="*/ 1 h 3"/>
                  <a:gd name="T2" fmla="*/ 7 w 7"/>
                  <a:gd name="T3" fmla="*/ 1 h 3"/>
                  <a:gd name="T4" fmla="*/ 7 w 7"/>
                  <a:gd name="T5" fmla="*/ 2 h 3"/>
                  <a:gd name="T6" fmla="*/ 7 w 7"/>
                  <a:gd name="T7" fmla="*/ 2 h 3"/>
                  <a:gd name="T8" fmla="*/ 7 w 7"/>
                  <a:gd name="T9" fmla="*/ 1 h 3"/>
                  <a:gd name="T10" fmla="*/ 3 w 7"/>
                  <a:gd name="T11" fmla="*/ 0 h 3"/>
                  <a:gd name="T12" fmla="*/ 2 w 7"/>
                  <a:gd name="T13" fmla="*/ 1 h 3"/>
                  <a:gd name="T14" fmla="*/ 2 w 7"/>
                  <a:gd name="T15" fmla="*/ 1 h 3"/>
                  <a:gd name="T16" fmla="*/ 0 w 7"/>
                  <a:gd name="T17" fmla="*/ 2 h 3"/>
                  <a:gd name="T18" fmla="*/ 0 w 7"/>
                  <a:gd name="T19" fmla="*/ 3 h 3"/>
                  <a:gd name="T20" fmla="*/ 1 w 7"/>
                  <a:gd name="T21" fmla="*/ 2 h 3"/>
                  <a:gd name="T22" fmla="*/ 3 w 7"/>
                  <a:gd name="T23" fmla="*/ 2 h 3"/>
                  <a:gd name="T24" fmla="*/ 3 w 7"/>
                  <a:gd name="T25" fmla="*/ 1 h 3"/>
                  <a:gd name="T26" fmla="*/ 3 w 7"/>
                  <a:gd name="T27" fmla="*/ 1 h 3"/>
                  <a:gd name="T28" fmla="*/ 3 w 7"/>
                  <a:gd name="T29" fmla="*/ 0 h 3"/>
                  <a:gd name="T30" fmla="*/ 6 w 7"/>
                  <a:gd name="T31" fmla="*/ 0 h 3"/>
                  <a:gd name="T32" fmla="*/ 5 w 7"/>
                  <a:gd name="T33" fmla="*/ 0 h 3"/>
                  <a:gd name="T34" fmla="*/ 6 w 7"/>
                  <a:gd name="T35" fmla="*/ 1 h 3"/>
                  <a:gd name="T36" fmla="*/ 4 w 7"/>
                  <a:gd name="T37" fmla="*/ 1 h 3"/>
                  <a:gd name="T38" fmla="*/ 4 w 7"/>
                  <a:gd name="T39" fmla="*/ 2 h 3"/>
                  <a:gd name="T40" fmla="*/ 4 w 7"/>
                  <a:gd name="T41" fmla="*/ 2 h 3"/>
                  <a:gd name="T42" fmla="*/ 5 w 7"/>
                  <a:gd name="T43" fmla="*/ 2 h 3"/>
                  <a:gd name="T44" fmla="*/ 7 w 7"/>
                  <a:gd name="T45" fmla="*/ 2 h 3"/>
                  <a:gd name="T46" fmla="*/ 6 w 7"/>
                  <a:gd name="T47" fmla="*/ 1 h 3"/>
                  <a:gd name="T48" fmla="*/ 6 w 7"/>
                  <a:gd name="T49" fmla="*/ 1 h 3"/>
                  <a:gd name="T50" fmla="*/ 6 w 7"/>
                  <a:gd name="T5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3">
                    <a:moveTo>
                      <a:pt x="7" y="1"/>
                    </a:moveTo>
                    <a:cubicBezTo>
                      <a:pt x="7" y="1"/>
                      <a:pt x="7" y="1"/>
                      <a:pt x="7" y="1"/>
                    </a:cubicBezTo>
                    <a:cubicBezTo>
                      <a:pt x="7" y="2"/>
                      <a:pt x="7" y="2"/>
                      <a:pt x="7" y="2"/>
                    </a:cubicBezTo>
                    <a:cubicBezTo>
                      <a:pt x="7" y="2"/>
                      <a:pt x="7" y="2"/>
                      <a:pt x="7" y="2"/>
                    </a:cubicBezTo>
                    <a:cubicBezTo>
                      <a:pt x="7" y="2"/>
                      <a:pt x="7" y="2"/>
                      <a:pt x="7" y="1"/>
                    </a:cubicBezTo>
                    <a:moveTo>
                      <a:pt x="3" y="0"/>
                    </a:moveTo>
                    <a:cubicBezTo>
                      <a:pt x="2" y="1"/>
                      <a:pt x="2" y="1"/>
                      <a:pt x="2" y="1"/>
                    </a:cubicBezTo>
                    <a:cubicBezTo>
                      <a:pt x="2" y="1"/>
                      <a:pt x="2" y="1"/>
                      <a:pt x="2" y="1"/>
                    </a:cubicBezTo>
                    <a:cubicBezTo>
                      <a:pt x="0" y="2"/>
                      <a:pt x="0" y="2"/>
                      <a:pt x="0" y="2"/>
                    </a:cubicBezTo>
                    <a:cubicBezTo>
                      <a:pt x="0" y="3"/>
                      <a:pt x="0" y="3"/>
                      <a:pt x="0" y="3"/>
                    </a:cubicBezTo>
                    <a:cubicBezTo>
                      <a:pt x="1" y="2"/>
                      <a:pt x="1" y="2"/>
                      <a:pt x="1" y="2"/>
                    </a:cubicBezTo>
                    <a:cubicBezTo>
                      <a:pt x="3" y="2"/>
                      <a:pt x="3" y="2"/>
                      <a:pt x="3" y="2"/>
                    </a:cubicBezTo>
                    <a:cubicBezTo>
                      <a:pt x="3" y="1"/>
                      <a:pt x="3" y="1"/>
                      <a:pt x="3" y="1"/>
                    </a:cubicBezTo>
                    <a:cubicBezTo>
                      <a:pt x="3" y="1"/>
                      <a:pt x="3" y="1"/>
                      <a:pt x="3" y="1"/>
                    </a:cubicBezTo>
                    <a:cubicBezTo>
                      <a:pt x="3" y="0"/>
                      <a:pt x="3" y="0"/>
                      <a:pt x="3" y="0"/>
                    </a:cubicBezTo>
                    <a:moveTo>
                      <a:pt x="6" y="0"/>
                    </a:moveTo>
                    <a:cubicBezTo>
                      <a:pt x="5" y="0"/>
                      <a:pt x="5" y="0"/>
                      <a:pt x="5" y="0"/>
                    </a:cubicBezTo>
                    <a:cubicBezTo>
                      <a:pt x="6" y="1"/>
                      <a:pt x="6" y="1"/>
                      <a:pt x="6" y="1"/>
                    </a:cubicBezTo>
                    <a:cubicBezTo>
                      <a:pt x="4" y="1"/>
                      <a:pt x="4" y="1"/>
                      <a:pt x="4" y="1"/>
                    </a:cubicBezTo>
                    <a:cubicBezTo>
                      <a:pt x="4" y="2"/>
                      <a:pt x="4" y="2"/>
                      <a:pt x="4" y="2"/>
                    </a:cubicBezTo>
                    <a:cubicBezTo>
                      <a:pt x="4" y="2"/>
                      <a:pt x="4" y="2"/>
                      <a:pt x="4" y="2"/>
                    </a:cubicBezTo>
                    <a:cubicBezTo>
                      <a:pt x="5" y="2"/>
                      <a:pt x="5" y="2"/>
                      <a:pt x="5" y="2"/>
                    </a:cubicBezTo>
                    <a:cubicBezTo>
                      <a:pt x="7" y="2"/>
                      <a:pt x="7" y="2"/>
                      <a:pt x="7" y="2"/>
                    </a:cubicBezTo>
                    <a:cubicBezTo>
                      <a:pt x="6" y="1"/>
                      <a:pt x="6" y="1"/>
                      <a:pt x="6" y="1"/>
                    </a:cubicBezTo>
                    <a:cubicBezTo>
                      <a:pt x="6" y="1"/>
                      <a:pt x="6" y="1"/>
                      <a:pt x="6" y="1"/>
                    </a:cubicBezTo>
                    <a:cubicBezTo>
                      <a:pt x="6" y="0"/>
                      <a:pt x="6" y="0"/>
                      <a:pt x="6" y="0"/>
                    </a:cubicBezTo>
                  </a:path>
                </a:pathLst>
              </a:custGeom>
              <a:solidFill>
                <a:srgbClr val="0436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0" name="Freeform 178"/>
              <p:cNvSpPr>
                <a:spLocks noEditPoints="1"/>
              </p:cNvSpPr>
              <p:nvPr/>
            </p:nvSpPr>
            <p:spPr bwMode="auto">
              <a:xfrm>
                <a:off x="3355975" y="3141663"/>
                <a:ext cx="22225" cy="96837"/>
              </a:xfrm>
              <a:custGeom>
                <a:avLst/>
                <a:gdLst>
                  <a:gd name="T0" fmla="*/ 1 w 3"/>
                  <a:gd name="T1" fmla="*/ 3 h 13"/>
                  <a:gd name="T2" fmla="*/ 0 w 3"/>
                  <a:gd name="T3" fmla="*/ 4 h 13"/>
                  <a:gd name="T4" fmla="*/ 1 w 3"/>
                  <a:gd name="T5" fmla="*/ 13 h 13"/>
                  <a:gd name="T6" fmla="*/ 1 w 3"/>
                  <a:gd name="T7" fmla="*/ 12 h 13"/>
                  <a:gd name="T8" fmla="*/ 1 w 3"/>
                  <a:gd name="T9" fmla="*/ 5 h 13"/>
                  <a:gd name="T10" fmla="*/ 1 w 3"/>
                  <a:gd name="T11" fmla="*/ 4 h 13"/>
                  <a:gd name="T12" fmla="*/ 1 w 3"/>
                  <a:gd name="T13" fmla="*/ 3 h 13"/>
                  <a:gd name="T14" fmla="*/ 1 w 3"/>
                  <a:gd name="T15" fmla="*/ 3 h 13"/>
                  <a:gd name="T16" fmla="*/ 3 w 3"/>
                  <a:gd name="T17" fmla="*/ 0 h 13"/>
                  <a:gd name="T18" fmla="*/ 3 w 3"/>
                  <a:gd name="T19" fmla="*/ 0 h 13"/>
                  <a:gd name="T20" fmla="*/ 2 w 3"/>
                  <a:gd name="T21" fmla="*/ 1 h 13"/>
                  <a:gd name="T22" fmla="*/ 2 w 3"/>
                  <a:gd name="T23" fmla="*/ 1 h 13"/>
                  <a:gd name="T24" fmla="*/ 2 w 3"/>
                  <a:gd name="T25" fmla="*/ 1 h 13"/>
                  <a:gd name="T26" fmla="*/ 1 w 3"/>
                  <a:gd name="T27" fmla="*/ 1 h 13"/>
                  <a:gd name="T28" fmla="*/ 1 w 3"/>
                  <a:gd name="T29" fmla="*/ 2 h 13"/>
                  <a:gd name="T30" fmla="*/ 1 w 3"/>
                  <a:gd name="T31" fmla="*/ 1 h 13"/>
                  <a:gd name="T32" fmla="*/ 0 w 3"/>
                  <a:gd name="T33" fmla="*/ 2 h 13"/>
                  <a:gd name="T34" fmla="*/ 0 w 3"/>
                  <a:gd name="T35" fmla="*/ 3 h 13"/>
                  <a:gd name="T36" fmla="*/ 1 w 3"/>
                  <a:gd name="T37" fmla="*/ 2 h 13"/>
                  <a:gd name="T38" fmla="*/ 2 w 3"/>
                  <a:gd name="T39" fmla="*/ 2 h 13"/>
                  <a:gd name="T40" fmla="*/ 2 w 3"/>
                  <a:gd name="T41" fmla="*/ 2 h 13"/>
                  <a:gd name="T42" fmla="*/ 2 w 3"/>
                  <a:gd name="T43" fmla="*/ 2 h 13"/>
                  <a:gd name="T44" fmla="*/ 3 w 3"/>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3">
                    <a:moveTo>
                      <a:pt x="1" y="3"/>
                    </a:moveTo>
                    <a:cubicBezTo>
                      <a:pt x="0" y="4"/>
                      <a:pt x="0" y="4"/>
                      <a:pt x="0" y="4"/>
                    </a:cubicBezTo>
                    <a:cubicBezTo>
                      <a:pt x="1" y="13"/>
                      <a:pt x="1" y="13"/>
                      <a:pt x="1" y="13"/>
                    </a:cubicBezTo>
                    <a:cubicBezTo>
                      <a:pt x="1" y="13"/>
                      <a:pt x="1" y="13"/>
                      <a:pt x="1" y="12"/>
                    </a:cubicBezTo>
                    <a:cubicBezTo>
                      <a:pt x="1" y="5"/>
                      <a:pt x="1" y="5"/>
                      <a:pt x="1" y="5"/>
                    </a:cubicBezTo>
                    <a:cubicBezTo>
                      <a:pt x="1" y="4"/>
                      <a:pt x="1" y="4"/>
                      <a:pt x="1" y="4"/>
                    </a:cubicBezTo>
                    <a:cubicBezTo>
                      <a:pt x="1" y="3"/>
                      <a:pt x="1" y="3"/>
                      <a:pt x="1" y="3"/>
                    </a:cubicBezTo>
                    <a:cubicBezTo>
                      <a:pt x="1" y="3"/>
                      <a:pt x="1" y="3"/>
                      <a:pt x="1" y="3"/>
                    </a:cubicBezTo>
                    <a:moveTo>
                      <a:pt x="3" y="0"/>
                    </a:moveTo>
                    <a:cubicBezTo>
                      <a:pt x="3" y="0"/>
                      <a:pt x="3" y="0"/>
                      <a:pt x="3" y="0"/>
                    </a:cubicBezTo>
                    <a:cubicBezTo>
                      <a:pt x="2" y="1"/>
                      <a:pt x="2" y="1"/>
                      <a:pt x="2" y="1"/>
                    </a:cubicBezTo>
                    <a:cubicBezTo>
                      <a:pt x="2" y="1"/>
                      <a:pt x="2" y="1"/>
                      <a:pt x="2" y="1"/>
                    </a:cubicBezTo>
                    <a:cubicBezTo>
                      <a:pt x="2" y="1"/>
                      <a:pt x="2" y="1"/>
                      <a:pt x="2" y="1"/>
                    </a:cubicBezTo>
                    <a:cubicBezTo>
                      <a:pt x="1" y="1"/>
                      <a:pt x="1" y="1"/>
                      <a:pt x="1" y="1"/>
                    </a:cubicBezTo>
                    <a:cubicBezTo>
                      <a:pt x="1" y="2"/>
                      <a:pt x="1" y="2"/>
                      <a:pt x="1" y="2"/>
                    </a:cubicBezTo>
                    <a:cubicBezTo>
                      <a:pt x="1" y="1"/>
                      <a:pt x="1" y="1"/>
                      <a:pt x="1" y="1"/>
                    </a:cubicBezTo>
                    <a:cubicBezTo>
                      <a:pt x="0" y="2"/>
                      <a:pt x="0" y="2"/>
                      <a:pt x="0" y="2"/>
                    </a:cubicBezTo>
                    <a:cubicBezTo>
                      <a:pt x="0" y="3"/>
                      <a:pt x="0" y="3"/>
                      <a:pt x="0" y="3"/>
                    </a:cubicBezTo>
                    <a:cubicBezTo>
                      <a:pt x="1" y="2"/>
                      <a:pt x="1" y="2"/>
                      <a:pt x="1" y="2"/>
                    </a:cubicBezTo>
                    <a:cubicBezTo>
                      <a:pt x="2" y="2"/>
                      <a:pt x="2" y="2"/>
                      <a:pt x="2" y="2"/>
                    </a:cubicBezTo>
                    <a:cubicBezTo>
                      <a:pt x="2" y="2"/>
                      <a:pt x="2" y="2"/>
                      <a:pt x="2" y="2"/>
                    </a:cubicBezTo>
                    <a:cubicBezTo>
                      <a:pt x="2" y="2"/>
                      <a:pt x="2" y="2"/>
                      <a:pt x="2" y="2"/>
                    </a:cubicBezTo>
                    <a:cubicBezTo>
                      <a:pt x="3" y="0"/>
                      <a:pt x="3" y="0"/>
                      <a:pt x="3" y="0"/>
                    </a:cubicBezTo>
                  </a:path>
                </a:pathLst>
              </a:custGeom>
              <a:solidFill>
                <a:srgbClr val="043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1" name="Freeform 179"/>
              <p:cNvSpPr>
                <a:spLocks noEditPoints="1"/>
              </p:cNvSpPr>
              <p:nvPr/>
            </p:nvSpPr>
            <p:spPr bwMode="auto">
              <a:xfrm>
                <a:off x="3200400" y="3327400"/>
                <a:ext cx="58737" cy="22225"/>
              </a:xfrm>
              <a:custGeom>
                <a:avLst/>
                <a:gdLst>
                  <a:gd name="T0" fmla="*/ 8 w 8"/>
                  <a:gd name="T1" fmla="*/ 1 h 3"/>
                  <a:gd name="T2" fmla="*/ 7 w 8"/>
                  <a:gd name="T3" fmla="*/ 1 h 3"/>
                  <a:gd name="T4" fmla="*/ 7 w 8"/>
                  <a:gd name="T5" fmla="*/ 2 h 3"/>
                  <a:gd name="T6" fmla="*/ 7 w 8"/>
                  <a:gd name="T7" fmla="*/ 2 h 3"/>
                  <a:gd name="T8" fmla="*/ 8 w 8"/>
                  <a:gd name="T9" fmla="*/ 2 h 3"/>
                  <a:gd name="T10" fmla="*/ 8 w 8"/>
                  <a:gd name="T11" fmla="*/ 2 h 3"/>
                  <a:gd name="T12" fmla="*/ 8 w 8"/>
                  <a:gd name="T13" fmla="*/ 1 h 3"/>
                  <a:gd name="T14" fmla="*/ 3 w 8"/>
                  <a:gd name="T15" fmla="*/ 1 h 3"/>
                  <a:gd name="T16" fmla="*/ 2 w 8"/>
                  <a:gd name="T17" fmla="*/ 1 h 3"/>
                  <a:gd name="T18" fmla="*/ 2 w 8"/>
                  <a:gd name="T19" fmla="*/ 2 h 3"/>
                  <a:gd name="T20" fmla="*/ 0 w 8"/>
                  <a:gd name="T21" fmla="*/ 2 h 3"/>
                  <a:gd name="T22" fmla="*/ 0 w 8"/>
                  <a:gd name="T23" fmla="*/ 3 h 3"/>
                  <a:gd name="T24" fmla="*/ 1 w 8"/>
                  <a:gd name="T25" fmla="*/ 3 h 3"/>
                  <a:gd name="T26" fmla="*/ 3 w 8"/>
                  <a:gd name="T27" fmla="*/ 2 h 3"/>
                  <a:gd name="T28" fmla="*/ 3 w 8"/>
                  <a:gd name="T29" fmla="*/ 2 h 3"/>
                  <a:gd name="T30" fmla="*/ 3 w 8"/>
                  <a:gd name="T31" fmla="*/ 2 h 3"/>
                  <a:gd name="T32" fmla="*/ 3 w 8"/>
                  <a:gd name="T33" fmla="*/ 1 h 3"/>
                  <a:gd name="T34" fmla="*/ 6 w 8"/>
                  <a:gd name="T35" fmla="*/ 0 h 3"/>
                  <a:gd name="T36" fmla="*/ 5 w 8"/>
                  <a:gd name="T37" fmla="*/ 0 h 3"/>
                  <a:gd name="T38" fmla="*/ 6 w 8"/>
                  <a:gd name="T39" fmla="*/ 1 h 3"/>
                  <a:gd name="T40" fmla="*/ 4 w 8"/>
                  <a:gd name="T41" fmla="*/ 1 h 3"/>
                  <a:gd name="T42" fmla="*/ 4 w 8"/>
                  <a:gd name="T43" fmla="*/ 2 h 3"/>
                  <a:gd name="T44" fmla="*/ 4 w 8"/>
                  <a:gd name="T45" fmla="*/ 2 h 3"/>
                  <a:gd name="T46" fmla="*/ 5 w 8"/>
                  <a:gd name="T47" fmla="*/ 2 h 3"/>
                  <a:gd name="T48" fmla="*/ 7 w 8"/>
                  <a:gd name="T49" fmla="*/ 2 h 3"/>
                  <a:gd name="T50" fmla="*/ 6 w 8"/>
                  <a:gd name="T51" fmla="*/ 1 h 3"/>
                  <a:gd name="T52" fmla="*/ 6 w 8"/>
                  <a:gd name="T53" fmla="*/ 1 h 3"/>
                  <a:gd name="T54" fmla="*/ 6 w 8"/>
                  <a:gd name="T5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3">
                    <a:moveTo>
                      <a:pt x="8" y="1"/>
                    </a:moveTo>
                    <a:cubicBezTo>
                      <a:pt x="7" y="1"/>
                      <a:pt x="7" y="1"/>
                      <a:pt x="7" y="1"/>
                    </a:cubicBezTo>
                    <a:cubicBezTo>
                      <a:pt x="7" y="2"/>
                      <a:pt x="7" y="2"/>
                      <a:pt x="7" y="2"/>
                    </a:cubicBezTo>
                    <a:cubicBezTo>
                      <a:pt x="7" y="2"/>
                      <a:pt x="7" y="2"/>
                      <a:pt x="7" y="2"/>
                    </a:cubicBezTo>
                    <a:cubicBezTo>
                      <a:pt x="8" y="2"/>
                      <a:pt x="8" y="2"/>
                      <a:pt x="8" y="2"/>
                    </a:cubicBezTo>
                    <a:cubicBezTo>
                      <a:pt x="8" y="2"/>
                      <a:pt x="8" y="2"/>
                      <a:pt x="8" y="2"/>
                    </a:cubicBezTo>
                    <a:cubicBezTo>
                      <a:pt x="8" y="2"/>
                      <a:pt x="8" y="2"/>
                      <a:pt x="8" y="1"/>
                    </a:cubicBezTo>
                    <a:moveTo>
                      <a:pt x="3" y="1"/>
                    </a:moveTo>
                    <a:cubicBezTo>
                      <a:pt x="2" y="1"/>
                      <a:pt x="2" y="1"/>
                      <a:pt x="2" y="1"/>
                    </a:cubicBezTo>
                    <a:cubicBezTo>
                      <a:pt x="2" y="2"/>
                      <a:pt x="2" y="2"/>
                      <a:pt x="2" y="2"/>
                    </a:cubicBezTo>
                    <a:cubicBezTo>
                      <a:pt x="0" y="2"/>
                      <a:pt x="0" y="2"/>
                      <a:pt x="0" y="2"/>
                    </a:cubicBezTo>
                    <a:cubicBezTo>
                      <a:pt x="0" y="3"/>
                      <a:pt x="0" y="3"/>
                      <a:pt x="0" y="3"/>
                    </a:cubicBezTo>
                    <a:cubicBezTo>
                      <a:pt x="1" y="3"/>
                      <a:pt x="1" y="3"/>
                      <a:pt x="1" y="3"/>
                    </a:cubicBezTo>
                    <a:cubicBezTo>
                      <a:pt x="3" y="2"/>
                      <a:pt x="3" y="2"/>
                      <a:pt x="3" y="2"/>
                    </a:cubicBezTo>
                    <a:cubicBezTo>
                      <a:pt x="3" y="2"/>
                      <a:pt x="3" y="2"/>
                      <a:pt x="3" y="2"/>
                    </a:cubicBezTo>
                    <a:cubicBezTo>
                      <a:pt x="3" y="2"/>
                      <a:pt x="3" y="2"/>
                      <a:pt x="3" y="2"/>
                    </a:cubicBezTo>
                    <a:cubicBezTo>
                      <a:pt x="3" y="1"/>
                      <a:pt x="3" y="1"/>
                      <a:pt x="3" y="1"/>
                    </a:cubicBezTo>
                    <a:moveTo>
                      <a:pt x="6" y="0"/>
                    </a:moveTo>
                    <a:cubicBezTo>
                      <a:pt x="5" y="0"/>
                      <a:pt x="5" y="0"/>
                      <a:pt x="5" y="0"/>
                    </a:cubicBezTo>
                    <a:cubicBezTo>
                      <a:pt x="6" y="1"/>
                      <a:pt x="6" y="1"/>
                      <a:pt x="6" y="1"/>
                    </a:cubicBezTo>
                    <a:cubicBezTo>
                      <a:pt x="4" y="1"/>
                      <a:pt x="4" y="1"/>
                      <a:pt x="4" y="1"/>
                    </a:cubicBezTo>
                    <a:cubicBezTo>
                      <a:pt x="4" y="2"/>
                      <a:pt x="4" y="2"/>
                      <a:pt x="4" y="2"/>
                    </a:cubicBezTo>
                    <a:cubicBezTo>
                      <a:pt x="4" y="2"/>
                      <a:pt x="4" y="2"/>
                      <a:pt x="4" y="2"/>
                    </a:cubicBezTo>
                    <a:cubicBezTo>
                      <a:pt x="5" y="2"/>
                      <a:pt x="5" y="2"/>
                      <a:pt x="5" y="2"/>
                    </a:cubicBezTo>
                    <a:cubicBezTo>
                      <a:pt x="7" y="2"/>
                      <a:pt x="7" y="2"/>
                      <a:pt x="7" y="2"/>
                    </a:cubicBezTo>
                    <a:cubicBezTo>
                      <a:pt x="6" y="1"/>
                      <a:pt x="6" y="1"/>
                      <a:pt x="6" y="1"/>
                    </a:cubicBezTo>
                    <a:cubicBezTo>
                      <a:pt x="6" y="1"/>
                      <a:pt x="6" y="1"/>
                      <a:pt x="6" y="1"/>
                    </a:cubicBezTo>
                    <a:cubicBezTo>
                      <a:pt x="6" y="0"/>
                      <a:pt x="6" y="0"/>
                      <a:pt x="6" y="0"/>
                    </a:cubicBezTo>
                  </a:path>
                </a:pathLst>
              </a:custGeom>
              <a:solidFill>
                <a:srgbClr val="043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2" name="Freeform 180"/>
              <p:cNvSpPr>
                <a:spLocks noEditPoints="1"/>
              </p:cNvSpPr>
              <p:nvPr/>
            </p:nvSpPr>
            <p:spPr bwMode="auto">
              <a:xfrm>
                <a:off x="3348038" y="3135313"/>
                <a:ext cx="22225" cy="117475"/>
              </a:xfrm>
              <a:custGeom>
                <a:avLst/>
                <a:gdLst>
                  <a:gd name="T0" fmla="*/ 1 w 3"/>
                  <a:gd name="T1" fmla="*/ 3 h 16"/>
                  <a:gd name="T2" fmla="*/ 0 w 3"/>
                  <a:gd name="T3" fmla="*/ 4 h 16"/>
                  <a:gd name="T4" fmla="*/ 1 w 3"/>
                  <a:gd name="T5" fmla="*/ 16 h 16"/>
                  <a:gd name="T6" fmla="*/ 2 w 3"/>
                  <a:gd name="T7" fmla="*/ 14 h 16"/>
                  <a:gd name="T8" fmla="*/ 1 w 3"/>
                  <a:gd name="T9" fmla="*/ 5 h 16"/>
                  <a:gd name="T10" fmla="*/ 1 w 3"/>
                  <a:gd name="T11" fmla="*/ 4 h 16"/>
                  <a:gd name="T12" fmla="*/ 1 w 3"/>
                  <a:gd name="T13" fmla="*/ 3 h 16"/>
                  <a:gd name="T14" fmla="*/ 1 w 3"/>
                  <a:gd name="T15" fmla="*/ 3 h 16"/>
                  <a:gd name="T16" fmla="*/ 3 w 3"/>
                  <a:gd name="T17" fmla="*/ 0 h 16"/>
                  <a:gd name="T18" fmla="*/ 3 w 3"/>
                  <a:gd name="T19" fmla="*/ 0 h 16"/>
                  <a:gd name="T20" fmla="*/ 2 w 3"/>
                  <a:gd name="T21" fmla="*/ 1 h 16"/>
                  <a:gd name="T22" fmla="*/ 2 w 3"/>
                  <a:gd name="T23" fmla="*/ 1 h 16"/>
                  <a:gd name="T24" fmla="*/ 2 w 3"/>
                  <a:gd name="T25" fmla="*/ 1 h 16"/>
                  <a:gd name="T26" fmla="*/ 1 w 3"/>
                  <a:gd name="T27" fmla="*/ 1 h 16"/>
                  <a:gd name="T28" fmla="*/ 1 w 3"/>
                  <a:gd name="T29" fmla="*/ 2 h 16"/>
                  <a:gd name="T30" fmla="*/ 1 w 3"/>
                  <a:gd name="T31" fmla="*/ 1 h 16"/>
                  <a:gd name="T32" fmla="*/ 0 w 3"/>
                  <a:gd name="T33" fmla="*/ 2 h 16"/>
                  <a:gd name="T34" fmla="*/ 0 w 3"/>
                  <a:gd name="T35" fmla="*/ 3 h 16"/>
                  <a:gd name="T36" fmla="*/ 1 w 3"/>
                  <a:gd name="T37" fmla="*/ 2 h 16"/>
                  <a:gd name="T38" fmla="*/ 2 w 3"/>
                  <a:gd name="T39" fmla="*/ 2 h 16"/>
                  <a:gd name="T40" fmla="*/ 2 w 3"/>
                  <a:gd name="T41" fmla="*/ 3 h 16"/>
                  <a:gd name="T42" fmla="*/ 2 w 3"/>
                  <a:gd name="T43" fmla="*/ 2 h 16"/>
                  <a:gd name="T44" fmla="*/ 3 w 3"/>
                  <a:gd name="T4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6">
                    <a:moveTo>
                      <a:pt x="1" y="3"/>
                    </a:moveTo>
                    <a:cubicBezTo>
                      <a:pt x="0" y="4"/>
                      <a:pt x="0" y="4"/>
                      <a:pt x="0" y="4"/>
                    </a:cubicBezTo>
                    <a:cubicBezTo>
                      <a:pt x="1" y="16"/>
                      <a:pt x="1" y="16"/>
                      <a:pt x="1" y="16"/>
                    </a:cubicBezTo>
                    <a:cubicBezTo>
                      <a:pt x="1" y="15"/>
                      <a:pt x="1" y="15"/>
                      <a:pt x="2" y="14"/>
                    </a:cubicBezTo>
                    <a:cubicBezTo>
                      <a:pt x="1" y="5"/>
                      <a:pt x="1" y="5"/>
                      <a:pt x="1" y="5"/>
                    </a:cubicBezTo>
                    <a:cubicBezTo>
                      <a:pt x="1" y="4"/>
                      <a:pt x="1" y="4"/>
                      <a:pt x="1" y="4"/>
                    </a:cubicBezTo>
                    <a:cubicBezTo>
                      <a:pt x="1" y="3"/>
                      <a:pt x="1" y="3"/>
                      <a:pt x="1" y="3"/>
                    </a:cubicBezTo>
                    <a:cubicBezTo>
                      <a:pt x="1" y="3"/>
                      <a:pt x="1" y="3"/>
                      <a:pt x="1" y="3"/>
                    </a:cubicBezTo>
                    <a:moveTo>
                      <a:pt x="3" y="0"/>
                    </a:moveTo>
                    <a:cubicBezTo>
                      <a:pt x="3" y="0"/>
                      <a:pt x="3" y="0"/>
                      <a:pt x="3" y="0"/>
                    </a:cubicBezTo>
                    <a:cubicBezTo>
                      <a:pt x="2" y="1"/>
                      <a:pt x="2" y="1"/>
                      <a:pt x="2" y="1"/>
                    </a:cubicBezTo>
                    <a:cubicBezTo>
                      <a:pt x="2" y="1"/>
                      <a:pt x="2" y="1"/>
                      <a:pt x="2" y="1"/>
                    </a:cubicBezTo>
                    <a:cubicBezTo>
                      <a:pt x="2" y="1"/>
                      <a:pt x="2" y="1"/>
                      <a:pt x="2" y="1"/>
                    </a:cubicBezTo>
                    <a:cubicBezTo>
                      <a:pt x="1" y="1"/>
                      <a:pt x="1" y="1"/>
                      <a:pt x="1" y="1"/>
                    </a:cubicBezTo>
                    <a:cubicBezTo>
                      <a:pt x="1" y="2"/>
                      <a:pt x="1" y="2"/>
                      <a:pt x="1" y="2"/>
                    </a:cubicBezTo>
                    <a:cubicBezTo>
                      <a:pt x="1" y="1"/>
                      <a:pt x="1" y="1"/>
                      <a:pt x="1" y="1"/>
                    </a:cubicBezTo>
                    <a:cubicBezTo>
                      <a:pt x="0" y="2"/>
                      <a:pt x="0" y="2"/>
                      <a:pt x="0" y="2"/>
                    </a:cubicBezTo>
                    <a:cubicBezTo>
                      <a:pt x="0" y="3"/>
                      <a:pt x="0" y="3"/>
                      <a:pt x="0" y="3"/>
                    </a:cubicBezTo>
                    <a:cubicBezTo>
                      <a:pt x="1" y="2"/>
                      <a:pt x="1" y="2"/>
                      <a:pt x="1" y="2"/>
                    </a:cubicBezTo>
                    <a:cubicBezTo>
                      <a:pt x="2" y="2"/>
                      <a:pt x="2" y="2"/>
                      <a:pt x="2" y="2"/>
                    </a:cubicBezTo>
                    <a:cubicBezTo>
                      <a:pt x="2" y="3"/>
                      <a:pt x="2" y="3"/>
                      <a:pt x="2" y="3"/>
                    </a:cubicBezTo>
                    <a:cubicBezTo>
                      <a:pt x="2" y="2"/>
                      <a:pt x="2" y="2"/>
                      <a:pt x="2" y="2"/>
                    </a:cubicBezTo>
                    <a:cubicBezTo>
                      <a:pt x="3" y="0"/>
                      <a:pt x="3" y="0"/>
                      <a:pt x="3" y="0"/>
                    </a:cubicBezTo>
                  </a:path>
                </a:pathLst>
              </a:custGeom>
              <a:solidFill>
                <a:srgbClr val="043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3" name="Freeform 181"/>
              <p:cNvSpPr>
                <a:spLocks noEditPoints="1"/>
              </p:cNvSpPr>
              <p:nvPr/>
            </p:nvSpPr>
            <p:spPr bwMode="auto">
              <a:xfrm>
                <a:off x="3192463" y="3319463"/>
                <a:ext cx="66675" cy="22225"/>
              </a:xfrm>
              <a:custGeom>
                <a:avLst/>
                <a:gdLst>
                  <a:gd name="T0" fmla="*/ 3 w 9"/>
                  <a:gd name="T1" fmla="*/ 1 h 3"/>
                  <a:gd name="T2" fmla="*/ 2 w 9"/>
                  <a:gd name="T3" fmla="*/ 1 h 3"/>
                  <a:gd name="T4" fmla="*/ 2 w 9"/>
                  <a:gd name="T5" fmla="*/ 2 h 3"/>
                  <a:gd name="T6" fmla="*/ 0 w 9"/>
                  <a:gd name="T7" fmla="*/ 2 h 3"/>
                  <a:gd name="T8" fmla="*/ 0 w 9"/>
                  <a:gd name="T9" fmla="*/ 3 h 3"/>
                  <a:gd name="T10" fmla="*/ 1 w 9"/>
                  <a:gd name="T11" fmla="*/ 3 h 3"/>
                  <a:gd name="T12" fmla="*/ 3 w 9"/>
                  <a:gd name="T13" fmla="*/ 3 h 3"/>
                  <a:gd name="T14" fmla="*/ 3 w 9"/>
                  <a:gd name="T15" fmla="*/ 2 h 3"/>
                  <a:gd name="T16" fmla="*/ 3 w 9"/>
                  <a:gd name="T17" fmla="*/ 2 h 3"/>
                  <a:gd name="T18" fmla="*/ 3 w 9"/>
                  <a:gd name="T19" fmla="*/ 1 h 3"/>
                  <a:gd name="T20" fmla="*/ 6 w 9"/>
                  <a:gd name="T21" fmla="*/ 0 h 3"/>
                  <a:gd name="T22" fmla="*/ 5 w 9"/>
                  <a:gd name="T23" fmla="*/ 1 h 3"/>
                  <a:gd name="T24" fmla="*/ 6 w 9"/>
                  <a:gd name="T25" fmla="*/ 1 h 3"/>
                  <a:gd name="T26" fmla="*/ 4 w 9"/>
                  <a:gd name="T27" fmla="*/ 2 h 3"/>
                  <a:gd name="T28" fmla="*/ 4 w 9"/>
                  <a:gd name="T29" fmla="*/ 3 h 3"/>
                  <a:gd name="T30" fmla="*/ 4 w 9"/>
                  <a:gd name="T31" fmla="*/ 3 h 3"/>
                  <a:gd name="T32" fmla="*/ 5 w 9"/>
                  <a:gd name="T33" fmla="*/ 2 h 3"/>
                  <a:gd name="T34" fmla="*/ 7 w 9"/>
                  <a:gd name="T35" fmla="*/ 2 h 3"/>
                  <a:gd name="T36" fmla="*/ 6 w 9"/>
                  <a:gd name="T37" fmla="*/ 1 h 3"/>
                  <a:gd name="T38" fmla="*/ 6 w 9"/>
                  <a:gd name="T39" fmla="*/ 1 h 3"/>
                  <a:gd name="T40" fmla="*/ 6 w 9"/>
                  <a:gd name="T41" fmla="*/ 0 h 3"/>
                  <a:gd name="T42" fmla="*/ 9 w 9"/>
                  <a:gd name="T43" fmla="*/ 0 h 3"/>
                  <a:gd name="T44" fmla="*/ 9 w 9"/>
                  <a:gd name="T45" fmla="*/ 0 h 3"/>
                  <a:gd name="T46" fmla="*/ 9 w 9"/>
                  <a:gd name="T47" fmla="*/ 1 h 3"/>
                  <a:gd name="T48" fmla="*/ 7 w 9"/>
                  <a:gd name="T49" fmla="*/ 1 h 3"/>
                  <a:gd name="T50" fmla="*/ 7 w 9"/>
                  <a:gd name="T51" fmla="*/ 2 h 3"/>
                  <a:gd name="T52" fmla="*/ 7 w 9"/>
                  <a:gd name="T53" fmla="*/ 2 h 3"/>
                  <a:gd name="T54" fmla="*/ 8 w 9"/>
                  <a:gd name="T55" fmla="*/ 2 h 3"/>
                  <a:gd name="T56" fmla="*/ 9 w 9"/>
                  <a:gd name="T57" fmla="*/ 2 h 3"/>
                  <a:gd name="T58" fmla="*/ 9 w 9"/>
                  <a:gd name="T59" fmla="*/ 1 h 3"/>
                  <a:gd name="T60" fmla="*/ 9 w 9"/>
                  <a:gd name="T6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3">
                    <a:moveTo>
                      <a:pt x="3" y="1"/>
                    </a:moveTo>
                    <a:cubicBezTo>
                      <a:pt x="2" y="1"/>
                      <a:pt x="2" y="1"/>
                      <a:pt x="2" y="1"/>
                    </a:cubicBezTo>
                    <a:cubicBezTo>
                      <a:pt x="2" y="2"/>
                      <a:pt x="2" y="2"/>
                      <a:pt x="2" y="2"/>
                    </a:cubicBezTo>
                    <a:cubicBezTo>
                      <a:pt x="0" y="2"/>
                      <a:pt x="0" y="2"/>
                      <a:pt x="0" y="2"/>
                    </a:cubicBezTo>
                    <a:cubicBezTo>
                      <a:pt x="0" y="3"/>
                      <a:pt x="0" y="3"/>
                      <a:pt x="0" y="3"/>
                    </a:cubicBezTo>
                    <a:cubicBezTo>
                      <a:pt x="1" y="3"/>
                      <a:pt x="1" y="3"/>
                      <a:pt x="1" y="3"/>
                    </a:cubicBezTo>
                    <a:cubicBezTo>
                      <a:pt x="3" y="3"/>
                      <a:pt x="3" y="3"/>
                      <a:pt x="3" y="3"/>
                    </a:cubicBezTo>
                    <a:cubicBezTo>
                      <a:pt x="3" y="2"/>
                      <a:pt x="3" y="2"/>
                      <a:pt x="3" y="2"/>
                    </a:cubicBezTo>
                    <a:cubicBezTo>
                      <a:pt x="3" y="2"/>
                      <a:pt x="3" y="2"/>
                      <a:pt x="3" y="2"/>
                    </a:cubicBezTo>
                    <a:cubicBezTo>
                      <a:pt x="3" y="1"/>
                      <a:pt x="3" y="1"/>
                      <a:pt x="3" y="1"/>
                    </a:cubicBezTo>
                    <a:moveTo>
                      <a:pt x="6" y="0"/>
                    </a:moveTo>
                    <a:cubicBezTo>
                      <a:pt x="5" y="1"/>
                      <a:pt x="5" y="1"/>
                      <a:pt x="5" y="1"/>
                    </a:cubicBezTo>
                    <a:cubicBezTo>
                      <a:pt x="6" y="1"/>
                      <a:pt x="6" y="1"/>
                      <a:pt x="6" y="1"/>
                    </a:cubicBezTo>
                    <a:cubicBezTo>
                      <a:pt x="4" y="2"/>
                      <a:pt x="4" y="2"/>
                      <a:pt x="4" y="2"/>
                    </a:cubicBezTo>
                    <a:cubicBezTo>
                      <a:pt x="4" y="3"/>
                      <a:pt x="4" y="3"/>
                      <a:pt x="4" y="3"/>
                    </a:cubicBezTo>
                    <a:cubicBezTo>
                      <a:pt x="4" y="3"/>
                      <a:pt x="4" y="3"/>
                      <a:pt x="4" y="3"/>
                    </a:cubicBezTo>
                    <a:cubicBezTo>
                      <a:pt x="5" y="2"/>
                      <a:pt x="5" y="2"/>
                      <a:pt x="5" y="2"/>
                    </a:cubicBezTo>
                    <a:cubicBezTo>
                      <a:pt x="7" y="2"/>
                      <a:pt x="7" y="2"/>
                      <a:pt x="7" y="2"/>
                    </a:cubicBezTo>
                    <a:cubicBezTo>
                      <a:pt x="6" y="1"/>
                      <a:pt x="6" y="1"/>
                      <a:pt x="6" y="1"/>
                    </a:cubicBezTo>
                    <a:cubicBezTo>
                      <a:pt x="6" y="1"/>
                      <a:pt x="6" y="1"/>
                      <a:pt x="6" y="1"/>
                    </a:cubicBezTo>
                    <a:cubicBezTo>
                      <a:pt x="6" y="0"/>
                      <a:pt x="6" y="0"/>
                      <a:pt x="6" y="0"/>
                    </a:cubicBezTo>
                    <a:moveTo>
                      <a:pt x="9" y="0"/>
                    </a:moveTo>
                    <a:cubicBezTo>
                      <a:pt x="9" y="0"/>
                      <a:pt x="9" y="0"/>
                      <a:pt x="9" y="0"/>
                    </a:cubicBezTo>
                    <a:cubicBezTo>
                      <a:pt x="9" y="1"/>
                      <a:pt x="9" y="1"/>
                      <a:pt x="9" y="1"/>
                    </a:cubicBezTo>
                    <a:cubicBezTo>
                      <a:pt x="7" y="1"/>
                      <a:pt x="7" y="1"/>
                      <a:pt x="7" y="1"/>
                    </a:cubicBezTo>
                    <a:cubicBezTo>
                      <a:pt x="7" y="2"/>
                      <a:pt x="7" y="2"/>
                      <a:pt x="7" y="2"/>
                    </a:cubicBezTo>
                    <a:cubicBezTo>
                      <a:pt x="7" y="2"/>
                      <a:pt x="7" y="2"/>
                      <a:pt x="7" y="2"/>
                    </a:cubicBezTo>
                    <a:cubicBezTo>
                      <a:pt x="8" y="2"/>
                      <a:pt x="8" y="2"/>
                      <a:pt x="8" y="2"/>
                    </a:cubicBezTo>
                    <a:cubicBezTo>
                      <a:pt x="9" y="2"/>
                      <a:pt x="9" y="2"/>
                      <a:pt x="9" y="2"/>
                    </a:cubicBezTo>
                    <a:cubicBezTo>
                      <a:pt x="9" y="2"/>
                      <a:pt x="9" y="2"/>
                      <a:pt x="9" y="1"/>
                    </a:cubicBezTo>
                    <a:cubicBezTo>
                      <a:pt x="9" y="1"/>
                      <a:pt x="9" y="1"/>
                      <a:pt x="9" y="0"/>
                    </a:cubicBezTo>
                  </a:path>
                </a:pathLst>
              </a:custGeom>
              <a:solidFill>
                <a:srgbClr val="0435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4" name="Freeform 182"/>
              <p:cNvSpPr>
                <a:spLocks noEditPoints="1"/>
              </p:cNvSpPr>
              <p:nvPr/>
            </p:nvSpPr>
            <p:spPr bwMode="auto">
              <a:xfrm>
                <a:off x="3186113" y="3135313"/>
                <a:ext cx="176212" cy="198437"/>
              </a:xfrm>
              <a:custGeom>
                <a:avLst/>
                <a:gdLst>
                  <a:gd name="T0" fmla="*/ 3 w 24"/>
                  <a:gd name="T1" fmla="*/ 25 h 27"/>
                  <a:gd name="T2" fmla="*/ 2 w 24"/>
                  <a:gd name="T3" fmla="*/ 25 h 27"/>
                  <a:gd name="T4" fmla="*/ 2 w 24"/>
                  <a:gd name="T5" fmla="*/ 26 h 27"/>
                  <a:gd name="T6" fmla="*/ 0 w 24"/>
                  <a:gd name="T7" fmla="*/ 26 h 27"/>
                  <a:gd name="T8" fmla="*/ 0 w 24"/>
                  <a:gd name="T9" fmla="*/ 27 h 27"/>
                  <a:gd name="T10" fmla="*/ 1 w 24"/>
                  <a:gd name="T11" fmla="*/ 27 h 27"/>
                  <a:gd name="T12" fmla="*/ 3 w 24"/>
                  <a:gd name="T13" fmla="*/ 27 h 27"/>
                  <a:gd name="T14" fmla="*/ 3 w 24"/>
                  <a:gd name="T15" fmla="*/ 26 h 27"/>
                  <a:gd name="T16" fmla="*/ 3 w 24"/>
                  <a:gd name="T17" fmla="*/ 26 h 27"/>
                  <a:gd name="T18" fmla="*/ 3 w 24"/>
                  <a:gd name="T19" fmla="*/ 25 h 27"/>
                  <a:gd name="T20" fmla="*/ 6 w 24"/>
                  <a:gd name="T21" fmla="*/ 25 h 27"/>
                  <a:gd name="T22" fmla="*/ 5 w 24"/>
                  <a:gd name="T23" fmla="*/ 25 h 27"/>
                  <a:gd name="T24" fmla="*/ 6 w 24"/>
                  <a:gd name="T25" fmla="*/ 26 h 27"/>
                  <a:gd name="T26" fmla="*/ 4 w 24"/>
                  <a:gd name="T27" fmla="*/ 26 h 27"/>
                  <a:gd name="T28" fmla="*/ 4 w 24"/>
                  <a:gd name="T29" fmla="*/ 27 h 27"/>
                  <a:gd name="T30" fmla="*/ 4 w 24"/>
                  <a:gd name="T31" fmla="*/ 27 h 27"/>
                  <a:gd name="T32" fmla="*/ 5 w 24"/>
                  <a:gd name="T33" fmla="*/ 27 h 27"/>
                  <a:gd name="T34" fmla="*/ 7 w 24"/>
                  <a:gd name="T35" fmla="*/ 26 h 27"/>
                  <a:gd name="T36" fmla="*/ 6 w 24"/>
                  <a:gd name="T37" fmla="*/ 26 h 27"/>
                  <a:gd name="T38" fmla="*/ 6 w 24"/>
                  <a:gd name="T39" fmla="*/ 26 h 27"/>
                  <a:gd name="T40" fmla="*/ 6 w 24"/>
                  <a:gd name="T41" fmla="*/ 25 h 27"/>
                  <a:gd name="T42" fmla="*/ 9 w 24"/>
                  <a:gd name="T43" fmla="*/ 24 h 27"/>
                  <a:gd name="T44" fmla="*/ 9 w 24"/>
                  <a:gd name="T45" fmla="*/ 24 h 27"/>
                  <a:gd name="T46" fmla="*/ 9 w 24"/>
                  <a:gd name="T47" fmla="*/ 25 h 27"/>
                  <a:gd name="T48" fmla="*/ 7 w 24"/>
                  <a:gd name="T49" fmla="*/ 25 h 27"/>
                  <a:gd name="T50" fmla="*/ 7 w 24"/>
                  <a:gd name="T51" fmla="*/ 26 h 27"/>
                  <a:gd name="T52" fmla="*/ 7 w 24"/>
                  <a:gd name="T53" fmla="*/ 26 h 27"/>
                  <a:gd name="T54" fmla="*/ 8 w 24"/>
                  <a:gd name="T55" fmla="*/ 26 h 27"/>
                  <a:gd name="T56" fmla="*/ 10 w 24"/>
                  <a:gd name="T57" fmla="*/ 26 h 27"/>
                  <a:gd name="T58" fmla="*/ 10 w 24"/>
                  <a:gd name="T59" fmla="*/ 25 h 27"/>
                  <a:gd name="T60" fmla="*/ 9 w 24"/>
                  <a:gd name="T61" fmla="*/ 25 h 27"/>
                  <a:gd name="T62" fmla="*/ 9 w 24"/>
                  <a:gd name="T63" fmla="*/ 24 h 27"/>
                  <a:gd name="T64" fmla="*/ 22 w 24"/>
                  <a:gd name="T65" fmla="*/ 2 h 27"/>
                  <a:gd name="T66" fmla="*/ 21 w 24"/>
                  <a:gd name="T67" fmla="*/ 3 h 27"/>
                  <a:gd name="T68" fmla="*/ 22 w 24"/>
                  <a:gd name="T69" fmla="*/ 17 h 27"/>
                  <a:gd name="T70" fmla="*/ 23 w 24"/>
                  <a:gd name="T71" fmla="*/ 16 h 27"/>
                  <a:gd name="T72" fmla="*/ 22 w 24"/>
                  <a:gd name="T73" fmla="*/ 4 h 27"/>
                  <a:gd name="T74" fmla="*/ 22 w 24"/>
                  <a:gd name="T75" fmla="*/ 3 h 27"/>
                  <a:gd name="T76" fmla="*/ 22 w 24"/>
                  <a:gd name="T77" fmla="*/ 2 h 27"/>
                  <a:gd name="T78" fmla="*/ 22 w 24"/>
                  <a:gd name="T79" fmla="*/ 2 h 27"/>
                  <a:gd name="T80" fmla="*/ 24 w 24"/>
                  <a:gd name="T81" fmla="*/ 0 h 27"/>
                  <a:gd name="T82" fmla="*/ 24 w 24"/>
                  <a:gd name="T83" fmla="*/ 0 h 27"/>
                  <a:gd name="T84" fmla="*/ 23 w 24"/>
                  <a:gd name="T85" fmla="*/ 0 h 27"/>
                  <a:gd name="T86" fmla="*/ 23 w 24"/>
                  <a:gd name="T87" fmla="*/ 0 h 27"/>
                  <a:gd name="T88" fmla="*/ 23 w 24"/>
                  <a:gd name="T89" fmla="*/ 0 h 27"/>
                  <a:gd name="T90" fmla="*/ 22 w 24"/>
                  <a:gd name="T91" fmla="*/ 0 h 27"/>
                  <a:gd name="T92" fmla="*/ 22 w 24"/>
                  <a:gd name="T93" fmla="*/ 1 h 27"/>
                  <a:gd name="T94" fmla="*/ 22 w 24"/>
                  <a:gd name="T95" fmla="*/ 1 h 27"/>
                  <a:gd name="T96" fmla="*/ 21 w 24"/>
                  <a:gd name="T97" fmla="*/ 1 h 27"/>
                  <a:gd name="T98" fmla="*/ 21 w 24"/>
                  <a:gd name="T99" fmla="*/ 2 h 27"/>
                  <a:gd name="T100" fmla="*/ 22 w 24"/>
                  <a:gd name="T101" fmla="*/ 1 h 27"/>
                  <a:gd name="T102" fmla="*/ 23 w 24"/>
                  <a:gd name="T103" fmla="*/ 1 h 27"/>
                  <a:gd name="T104" fmla="*/ 23 w 24"/>
                  <a:gd name="T105" fmla="*/ 2 h 27"/>
                  <a:gd name="T106" fmla="*/ 23 w 24"/>
                  <a:gd name="T107" fmla="*/ 1 h 27"/>
                  <a:gd name="T108" fmla="*/ 24 w 24"/>
                  <a:gd name="T10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 h="27">
                    <a:moveTo>
                      <a:pt x="3" y="25"/>
                    </a:moveTo>
                    <a:cubicBezTo>
                      <a:pt x="2" y="25"/>
                      <a:pt x="2" y="25"/>
                      <a:pt x="2" y="25"/>
                    </a:cubicBezTo>
                    <a:cubicBezTo>
                      <a:pt x="2" y="26"/>
                      <a:pt x="2" y="26"/>
                      <a:pt x="2" y="26"/>
                    </a:cubicBezTo>
                    <a:cubicBezTo>
                      <a:pt x="0" y="26"/>
                      <a:pt x="0" y="26"/>
                      <a:pt x="0" y="26"/>
                    </a:cubicBezTo>
                    <a:cubicBezTo>
                      <a:pt x="0" y="27"/>
                      <a:pt x="0" y="27"/>
                      <a:pt x="0" y="27"/>
                    </a:cubicBezTo>
                    <a:cubicBezTo>
                      <a:pt x="1" y="27"/>
                      <a:pt x="1" y="27"/>
                      <a:pt x="1" y="27"/>
                    </a:cubicBezTo>
                    <a:cubicBezTo>
                      <a:pt x="3" y="27"/>
                      <a:pt x="3" y="27"/>
                      <a:pt x="3" y="27"/>
                    </a:cubicBezTo>
                    <a:cubicBezTo>
                      <a:pt x="3" y="26"/>
                      <a:pt x="3" y="26"/>
                      <a:pt x="3" y="26"/>
                    </a:cubicBezTo>
                    <a:cubicBezTo>
                      <a:pt x="3" y="26"/>
                      <a:pt x="3" y="26"/>
                      <a:pt x="3" y="26"/>
                    </a:cubicBezTo>
                    <a:cubicBezTo>
                      <a:pt x="3" y="25"/>
                      <a:pt x="3" y="25"/>
                      <a:pt x="3" y="25"/>
                    </a:cubicBezTo>
                    <a:moveTo>
                      <a:pt x="6" y="25"/>
                    </a:moveTo>
                    <a:cubicBezTo>
                      <a:pt x="5" y="25"/>
                      <a:pt x="5" y="25"/>
                      <a:pt x="5" y="25"/>
                    </a:cubicBezTo>
                    <a:cubicBezTo>
                      <a:pt x="6" y="26"/>
                      <a:pt x="6" y="26"/>
                      <a:pt x="6" y="26"/>
                    </a:cubicBezTo>
                    <a:cubicBezTo>
                      <a:pt x="4" y="26"/>
                      <a:pt x="4" y="26"/>
                      <a:pt x="4" y="26"/>
                    </a:cubicBezTo>
                    <a:cubicBezTo>
                      <a:pt x="4" y="27"/>
                      <a:pt x="4" y="27"/>
                      <a:pt x="4" y="27"/>
                    </a:cubicBezTo>
                    <a:cubicBezTo>
                      <a:pt x="4" y="27"/>
                      <a:pt x="4" y="27"/>
                      <a:pt x="4" y="27"/>
                    </a:cubicBezTo>
                    <a:cubicBezTo>
                      <a:pt x="5" y="27"/>
                      <a:pt x="5" y="27"/>
                      <a:pt x="5" y="27"/>
                    </a:cubicBezTo>
                    <a:cubicBezTo>
                      <a:pt x="7" y="26"/>
                      <a:pt x="7" y="26"/>
                      <a:pt x="7" y="26"/>
                    </a:cubicBezTo>
                    <a:cubicBezTo>
                      <a:pt x="6" y="26"/>
                      <a:pt x="6" y="26"/>
                      <a:pt x="6" y="26"/>
                    </a:cubicBezTo>
                    <a:cubicBezTo>
                      <a:pt x="6" y="26"/>
                      <a:pt x="6" y="26"/>
                      <a:pt x="6" y="26"/>
                    </a:cubicBezTo>
                    <a:cubicBezTo>
                      <a:pt x="6" y="25"/>
                      <a:pt x="6" y="25"/>
                      <a:pt x="6" y="25"/>
                    </a:cubicBezTo>
                    <a:moveTo>
                      <a:pt x="9" y="24"/>
                    </a:moveTo>
                    <a:cubicBezTo>
                      <a:pt x="9" y="24"/>
                      <a:pt x="9" y="24"/>
                      <a:pt x="9" y="24"/>
                    </a:cubicBezTo>
                    <a:cubicBezTo>
                      <a:pt x="9" y="25"/>
                      <a:pt x="9" y="25"/>
                      <a:pt x="9" y="25"/>
                    </a:cubicBezTo>
                    <a:cubicBezTo>
                      <a:pt x="7" y="25"/>
                      <a:pt x="7" y="25"/>
                      <a:pt x="7" y="25"/>
                    </a:cubicBezTo>
                    <a:cubicBezTo>
                      <a:pt x="7" y="26"/>
                      <a:pt x="7" y="26"/>
                      <a:pt x="7" y="26"/>
                    </a:cubicBezTo>
                    <a:cubicBezTo>
                      <a:pt x="7" y="26"/>
                      <a:pt x="7" y="26"/>
                      <a:pt x="7" y="26"/>
                    </a:cubicBezTo>
                    <a:cubicBezTo>
                      <a:pt x="8" y="26"/>
                      <a:pt x="8" y="26"/>
                      <a:pt x="8" y="26"/>
                    </a:cubicBezTo>
                    <a:cubicBezTo>
                      <a:pt x="10" y="26"/>
                      <a:pt x="10" y="26"/>
                      <a:pt x="10" y="26"/>
                    </a:cubicBezTo>
                    <a:cubicBezTo>
                      <a:pt x="10" y="25"/>
                      <a:pt x="10" y="25"/>
                      <a:pt x="10" y="25"/>
                    </a:cubicBezTo>
                    <a:cubicBezTo>
                      <a:pt x="9" y="25"/>
                      <a:pt x="9" y="25"/>
                      <a:pt x="9" y="25"/>
                    </a:cubicBezTo>
                    <a:cubicBezTo>
                      <a:pt x="9" y="24"/>
                      <a:pt x="9" y="24"/>
                      <a:pt x="9" y="24"/>
                    </a:cubicBezTo>
                    <a:moveTo>
                      <a:pt x="22" y="2"/>
                    </a:moveTo>
                    <a:cubicBezTo>
                      <a:pt x="21" y="3"/>
                      <a:pt x="21" y="3"/>
                      <a:pt x="21" y="3"/>
                    </a:cubicBezTo>
                    <a:cubicBezTo>
                      <a:pt x="22" y="17"/>
                      <a:pt x="22" y="17"/>
                      <a:pt x="22" y="17"/>
                    </a:cubicBezTo>
                    <a:cubicBezTo>
                      <a:pt x="22" y="16"/>
                      <a:pt x="22" y="16"/>
                      <a:pt x="23" y="16"/>
                    </a:cubicBezTo>
                    <a:cubicBezTo>
                      <a:pt x="22" y="4"/>
                      <a:pt x="22" y="4"/>
                      <a:pt x="22" y="4"/>
                    </a:cubicBezTo>
                    <a:cubicBezTo>
                      <a:pt x="22" y="3"/>
                      <a:pt x="22" y="3"/>
                      <a:pt x="22" y="3"/>
                    </a:cubicBezTo>
                    <a:cubicBezTo>
                      <a:pt x="22" y="2"/>
                      <a:pt x="22" y="2"/>
                      <a:pt x="22" y="2"/>
                    </a:cubicBezTo>
                    <a:cubicBezTo>
                      <a:pt x="22" y="2"/>
                      <a:pt x="22" y="2"/>
                      <a:pt x="22" y="2"/>
                    </a:cubicBezTo>
                    <a:moveTo>
                      <a:pt x="24" y="0"/>
                    </a:moveTo>
                    <a:cubicBezTo>
                      <a:pt x="24" y="0"/>
                      <a:pt x="24" y="0"/>
                      <a:pt x="24"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1" y="1"/>
                      <a:pt x="21" y="1"/>
                      <a:pt x="21" y="1"/>
                    </a:cubicBezTo>
                    <a:cubicBezTo>
                      <a:pt x="21" y="2"/>
                      <a:pt x="21" y="2"/>
                      <a:pt x="21" y="2"/>
                    </a:cubicBezTo>
                    <a:cubicBezTo>
                      <a:pt x="22" y="1"/>
                      <a:pt x="22" y="1"/>
                      <a:pt x="22" y="1"/>
                    </a:cubicBezTo>
                    <a:cubicBezTo>
                      <a:pt x="23" y="1"/>
                      <a:pt x="23" y="1"/>
                      <a:pt x="23" y="1"/>
                    </a:cubicBezTo>
                    <a:cubicBezTo>
                      <a:pt x="23" y="2"/>
                      <a:pt x="23" y="2"/>
                      <a:pt x="23" y="2"/>
                    </a:cubicBezTo>
                    <a:cubicBezTo>
                      <a:pt x="23" y="1"/>
                      <a:pt x="23" y="1"/>
                      <a:pt x="23" y="1"/>
                    </a:cubicBezTo>
                    <a:cubicBezTo>
                      <a:pt x="24" y="0"/>
                      <a:pt x="24" y="0"/>
                      <a:pt x="24" y="0"/>
                    </a:cubicBezTo>
                  </a:path>
                </a:pathLst>
              </a:custGeom>
              <a:solidFill>
                <a:srgbClr val="0435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5" name="Freeform 183"/>
              <p:cNvSpPr>
                <a:spLocks noEditPoints="1"/>
              </p:cNvSpPr>
              <p:nvPr/>
            </p:nvSpPr>
            <p:spPr bwMode="auto">
              <a:xfrm>
                <a:off x="3178175" y="3127375"/>
                <a:ext cx="177800" cy="200025"/>
              </a:xfrm>
              <a:custGeom>
                <a:avLst/>
                <a:gdLst>
                  <a:gd name="T0" fmla="*/ 10 w 24"/>
                  <a:gd name="T1" fmla="*/ 25 h 27"/>
                  <a:gd name="T2" fmla="*/ 11 w 24"/>
                  <a:gd name="T3" fmla="*/ 26 h 27"/>
                  <a:gd name="T4" fmla="*/ 11 w 24"/>
                  <a:gd name="T5" fmla="*/ 25 h 27"/>
                  <a:gd name="T6" fmla="*/ 2 w 24"/>
                  <a:gd name="T7" fmla="*/ 25 h 27"/>
                  <a:gd name="T8" fmla="*/ 0 w 24"/>
                  <a:gd name="T9" fmla="*/ 26 h 27"/>
                  <a:gd name="T10" fmla="*/ 1 w 24"/>
                  <a:gd name="T11" fmla="*/ 27 h 27"/>
                  <a:gd name="T12" fmla="*/ 3 w 24"/>
                  <a:gd name="T13" fmla="*/ 26 h 27"/>
                  <a:gd name="T14" fmla="*/ 3 w 24"/>
                  <a:gd name="T15" fmla="*/ 25 h 27"/>
                  <a:gd name="T16" fmla="*/ 5 w 24"/>
                  <a:gd name="T17" fmla="*/ 25 h 27"/>
                  <a:gd name="T18" fmla="*/ 4 w 24"/>
                  <a:gd name="T19" fmla="*/ 26 h 27"/>
                  <a:gd name="T20" fmla="*/ 4 w 24"/>
                  <a:gd name="T21" fmla="*/ 27 h 27"/>
                  <a:gd name="T22" fmla="*/ 7 w 24"/>
                  <a:gd name="T23" fmla="*/ 27 h 27"/>
                  <a:gd name="T24" fmla="*/ 6 w 24"/>
                  <a:gd name="T25" fmla="*/ 26 h 27"/>
                  <a:gd name="T26" fmla="*/ 9 w 24"/>
                  <a:gd name="T27" fmla="*/ 25 h 27"/>
                  <a:gd name="T28" fmla="*/ 9 w 24"/>
                  <a:gd name="T29" fmla="*/ 25 h 27"/>
                  <a:gd name="T30" fmla="*/ 7 w 24"/>
                  <a:gd name="T31" fmla="*/ 27 h 27"/>
                  <a:gd name="T32" fmla="*/ 8 w 24"/>
                  <a:gd name="T33" fmla="*/ 26 h 27"/>
                  <a:gd name="T34" fmla="*/ 10 w 24"/>
                  <a:gd name="T35" fmla="*/ 25 h 27"/>
                  <a:gd name="T36" fmla="*/ 9 w 24"/>
                  <a:gd name="T37" fmla="*/ 25 h 27"/>
                  <a:gd name="T38" fmla="*/ 12 w 24"/>
                  <a:gd name="T39" fmla="*/ 24 h 27"/>
                  <a:gd name="T40" fmla="*/ 13 w 24"/>
                  <a:gd name="T41" fmla="*/ 25 h 27"/>
                  <a:gd name="T42" fmla="*/ 22 w 24"/>
                  <a:gd name="T43" fmla="*/ 2 h 27"/>
                  <a:gd name="T44" fmla="*/ 22 w 24"/>
                  <a:gd name="T45" fmla="*/ 19 h 27"/>
                  <a:gd name="T46" fmla="*/ 22 w 24"/>
                  <a:gd name="T47" fmla="*/ 4 h 27"/>
                  <a:gd name="T48" fmla="*/ 22 w 24"/>
                  <a:gd name="T49" fmla="*/ 2 h 27"/>
                  <a:gd name="T50" fmla="*/ 24 w 24"/>
                  <a:gd name="T51" fmla="*/ 0 h 27"/>
                  <a:gd name="T52" fmla="*/ 23 w 24"/>
                  <a:gd name="T53" fmla="*/ 0 h 27"/>
                  <a:gd name="T54" fmla="*/ 23 w 24"/>
                  <a:gd name="T55" fmla="*/ 0 h 27"/>
                  <a:gd name="T56" fmla="*/ 22 w 24"/>
                  <a:gd name="T57" fmla="*/ 1 h 27"/>
                  <a:gd name="T58" fmla="*/ 21 w 24"/>
                  <a:gd name="T59" fmla="*/ 2 h 27"/>
                  <a:gd name="T60" fmla="*/ 22 w 24"/>
                  <a:gd name="T61" fmla="*/ 1 h 27"/>
                  <a:gd name="T62" fmla="*/ 23 w 24"/>
                  <a:gd name="T63" fmla="*/ 2 h 27"/>
                  <a:gd name="T64" fmla="*/ 24 w 24"/>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7">
                    <a:moveTo>
                      <a:pt x="11" y="25"/>
                    </a:moveTo>
                    <a:cubicBezTo>
                      <a:pt x="10" y="25"/>
                      <a:pt x="10" y="25"/>
                      <a:pt x="10" y="25"/>
                    </a:cubicBezTo>
                    <a:cubicBezTo>
                      <a:pt x="10" y="26"/>
                      <a:pt x="10" y="26"/>
                      <a:pt x="10" y="26"/>
                    </a:cubicBezTo>
                    <a:cubicBezTo>
                      <a:pt x="11" y="26"/>
                      <a:pt x="11" y="26"/>
                      <a:pt x="11" y="26"/>
                    </a:cubicBezTo>
                    <a:cubicBezTo>
                      <a:pt x="11" y="26"/>
                      <a:pt x="11" y="26"/>
                      <a:pt x="11" y="26"/>
                    </a:cubicBezTo>
                    <a:cubicBezTo>
                      <a:pt x="11" y="26"/>
                      <a:pt x="11" y="26"/>
                      <a:pt x="11" y="25"/>
                    </a:cubicBezTo>
                    <a:moveTo>
                      <a:pt x="3" y="25"/>
                    </a:moveTo>
                    <a:cubicBezTo>
                      <a:pt x="2" y="25"/>
                      <a:pt x="2" y="25"/>
                      <a:pt x="2" y="25"/>
                    </a:cubicBezTo>
                    <a:cubicBezTo>
                      <a:pt x="2" y="26"/>
                      <a:pt x="2" y="26"/>
                      <a:pt x="2" y="26"/>
                    </a:cubicBezTo>
                    <a:cubicBezTo>
                      <a:pt x="0" y="26"/>
                      <a:pt x="0" y="26"/>
                      <a:pt x="0" y="26"/>
                    </a:cubicBezTo>
                    <a:cubicBezTo>
                      <a:pt x="0" y="27"/>
                      <a:pt x="0" y="27"/>
                      <a:pt x="0" y="27"/>
                    </a:cubicBezTo>
                    <a:cubicBezTo>
                      <a:pt x="1" y="27"/>
                      <a:pt x="1" y="27"/>
                      <a:pt x="1" y="27"/>
                    </a:cubicBezTo>
                    <a:cubicBezTo>
                      <a:pt x="3" y="27"/>
                      <a:pt x="3" y="27"/>
                      <a:pt x="3" y="27"/>
                    </a:cubicBezTo>
                    <a:cubicBezTo>
                      <a:pt x="3" y="26"/>
                      <a:pt x="3" y="26"/>
                      <a:pt x="3" y="26"/>
                    </a:cubicBezTo>
                    <a:cubicBezTo>
                      <a:pt x="3" y="26"/>
                      <a:pt x="3" y="26"/>
                      <a:pt x="3" y="26"/>
                    </a:cubicBezTo>
                    <a:cubicBezTo>
                      <a:pt x="3" y="25"/>
                      <a:pt x="3" y="25"/>
                      <a:pt x="3" y="25"/>
                    </a:cubicBezTo>
                    <a:moveTo>
                      <a:pt x="6" y="25"/>
                    </a:moveTo>
                    <a:cubicBezTo>
                      <a:pt x="5" y="25"/>
                      <a:pt x="5" y="25"/>
                      <a:pt x="5" y="25"/>
                    </a:cubicBezTo>
                    <a:cubicBezTo>
                      <a:pt x="5" y="26"/>
                      <a:pt x="5" y="26"/>
                      <a:pt x="5" y="26"/>
                    </a:cubicBezTo>
                    <a:cubicBezTo>
                      <a:pt x="4" y="26"/>
                      <a:pt x="4" y="26"/>
                      <a:pt x="4" y="26"/>
                    </a:cubicBezTo>
                    <a:cubicBezTo>
                      <a:pt x="4" y="27"/>
                      <a:pt x="4" y="27"/>
                      <a:pt x="4" y="27"/>
                    </a:cubicBezTo>
                    <a:cubicBezTo>
                      <a:pt x="4" y="27"/>
                      <a:pt x="4" y="27"/>
                      <a:pt x="4" y="27"/>
                    </a:cubicBezTo>
                    <a:cubicBezTo>
                      <a:pt x="5" y="27"/>
                      <a:pt x="5" y="27"/>
                      <a:pt x="5" y="27"/>
                    </a:cubicBezTo>
                    <a:cubicBezTo>
                      <a:pt x="7" y="27"/>
                      <a:pt x="7" y="27"/>
                      <a:pt x="7" y="27"/>
                    </a:cubicBezTo>
                    <a:cubicBezTo>
                      <a:pt x="6" y="26"/>
                      <a:pt x="6" y="26"/>
                      <a:pt x="6" y="26"/>
                    </a:cubicBezTo>
                    <a:cubicBezTo>
                      <a:pt x="6" y="26"/>
                      <a:pt x="6" y="26"/>
                      <a:pt x="6" y="26"/>
                    </a:cubicBezTo>
                    <a:cubicBezTo>
                      <a:pt x="6" y="25"/>
                      <a:pt x="6" y="25"/>
                      <a:pt x="6" y="25"/>
                    </a:cubicBezTo>
                    <a:moveTo>
                      <a:pt x="9" y="25"/>
                    </a:moveTo>
                    <a:cubicBezTo>
                      <a:pt x="9" y="25"/>
                      <a:pt x="9" y="25"/>
                      <a:pt x="9" y="25"/>
                    </a:cubicBezTo>
                    <a:cubicBezTo>
                      <a:pt x="9" y="25"/>
                      <a:pt x="9" y="25"/>
                      <a:pt x="9" y="25"/>
                    </a:cubicBezTo>
                    <a:cubicBezTo>
                      <a:pt x="7" y="26"/>
                      <a:pt x="7" y="26"/>
                      <a:pt x="7" y="26"/>
                    </a:cubicBezTo>
                    <a:cubicBezTo>
                      <a:pt x="7" y="27"/>
                      <a:pt x="7" y="27"/>
                      <a:pt x="7" y="27"/>
                    </a:cubicBezTo>
                    <a:cubicBezTo>
                      <a:pt x="7" y="27"/>
                      <a:pt x="7" y="27"/>
                      <a:pt x="7" y="27"/>
                    </a:cubicBezTo>
                    <a:cubicBezTo>
                      <a:pt x="8" y="26"/>
                      <a:pt x="8" y="26"/>
                      <a:pt x="8" y="26"/>
                    </a:cubicBezTo>
                    <a:cubicBezTo>
                      <a:pt x="10" y="26"/>
                      <a:pt x="10" y="26"/>
                      <a:pt x="10" y="26"/>
                    </a:cubicBezTo>
                    <a:cubicBezTo>
                      <a:pt x="10" y="25"/>
                      <a:pt x="10" y="25"/>
                      <a:pt x="10" y="25"/>
                    </a:cubicBezTo>
                    <a:cubicBezTo>
                      <a:pt x="9" y="25"/>
                      <a:pt x="9" y="25"/>
                      <a:pt x="9" y="25"/>
                    </a:cubicBezTo>
                    <a:cubicBezTo>
                      <a:pt x="9" y="25"/>
                      <a:pt x="9" y="25"/>
                      <a:pt x="9" y="25"/>
                    </a:cubicBezTo>
                    <a:moveTo>
                      <a:pt x="13" y="24"/>
                    </a:moveTo>
                    <a:cubicBezTo>
                      <a:pt x="12" y="24"/>
                      <a:pt x="12" y="24"/>
                      <a:pt x="12" y="24"/>
                    </a:cubicBezTo>
                    <a:cubicBezTo>
                      <a:pt x="12" y="25"/>
                      <a:pt x="12" y="25"/>
                      <a:pt x="12" y="25"/>
                    </a:cubicBezTo>
                    <a:cubicBezTo>
                      <a:pt x="12" y="25"/>
                      <a:pt x="12" y="25"/>
                      <a:pt x="13" y="25"/>
                    </a:cubicBezTo>
                    <a:cubicBezTo>
                      <a:pt x="13" y="24"/>
                      <a:pt x="13" y="24"/>
                      <a:pt x="13" y="24"/>
                    </a:cubicBezTo>
                    <a:moveTo>
                      <a:pt x="22" y="2"/>
                    </a:moveTo>
                    <a:cubicBezTo>
                      <a:pt x="21" y="3"/>
                      <a:pt x="21" y="3"/>
                      <a:pt x="21" y="3"/>
                    </a:cubicBezTo>
                    <a:cubicBezTo>
                      <a:pt x="22" y="19"/>
                      <a:pt x="22" y="19"/>
                      <a:pt x="22" y="19"/>
                    </a:cubicBezTo>
                    <a:cubicBezTo>
                      <a:pt x="22" y="18"/>
                      <a:pt x="22" y="18"/>
                      <a:pt x="23" y="18"/>
                    </a:cubicBezTo>
                    <a:cubicBezTo>
                      <a:pt x="22" y="4"/>
                      <a:pt x="22" y="4"/>
                      <a:pt x="22" y="4"/>
                    </a:cubicBezTo>
                    <a:cubicBezTo>
                      <a:pt x="22" y="3"/>
                      <a:pt x="22" y="3"/>
                      <a:pt x="22" y="3"/>
                    </a:cubicBezTo>
                    <a:cubicBezTo>
                      <a:pt x="22" y="2"/>
                      <a:pt x="22" y="2"/>
                      <a:pt x="22" y="2"/>
                    </a:cubicBezTo>
                    <a:cubicBezTo>
                      <a:pt x="22" y="2"/>
                      <a:pt x="22" y="2"/>
                      <a:pt x="22" y="2"/>
                    </a:cubicBezTo>
                    <a:moveTo>
                      <a:pt x="24" y="0"/>
                    </a:moveTo>
                    <a:cubicBezTo>
                      <a:pt x="24" y="0"/>
                      <a:pt x="24" y="0"/>
                      <a:pt x="24"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1" y="2"/>
                      <a:pt x="21" y="2"/>
                      <a:pt x="21" y="2"/>
                    </a:cubicBezTo>
                    <a:cubicBezTo>
                      <a:pt x="21" y="2"/>
                      <a:pt x="21" y="2"/>
                      <a:pt x="21" y="2"/>
                    </a:cubicBezTo>
                    <a:cubicBezTo>
                      <a:pt x="22" y="1"/>
                      <a:pt x="22" y="1"/>
                      <a:pt x="22" y="1"/>
                    </a:cubicBezTo>
                    <a:cubicBezTo>
                      <a:pt x="23" y="2"/>
                      <a:pt x="23" y="2"/>
                      <a:pt x="23" y="2"/>
                    </a:cubicBezTo>
                    <a:cubicBezTo>
                      <a:pt x="23" y="2"/>
                      <a:pt x="23" y="2"/>
                      <a:pt x="23" y="2"/>
                    </a:cubicBezTo>
                    <a:cubicBezTo>
                      <a:pt x="23" y="1"/>
                      <a:pt x="23" y="1"/>
                      <a:pt x="23" y="1"/>
                    </a:cubicBezTo>
                    <a:cubicBezTo>
                      <a:pt x="24" y="0"/>
                      <a:pt x="24" y="0"/>
                      <a:pt x="24" y="0"/>
                    </a:cubicBezTo>
                  </a:path>
                </a:pathLst>
              </a:custGeom>
              <a:solidFill>
                <a:srgbClr val="0334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6" name="Freeform 184"/>
              <p:cNvSpPr>
                <a:spLocks noEditPoints="1"/>
              </p:cNvSpPr>
              <p:nvPr/>
            </p:nvSpPr>
            <p:spPr bwMode="auto">
              <a:xfrm>
                <a:off x="3170238" y="3119438"/>
                <a:ext cx="177800" cy="200025"/>
              </a:xfrm>
              <a:custGeom>
                <a:avLst/>
                <a:gdLst>
                  <a:gd name="T0" fmla="*/ 14 w 24"/>
                  <a:gd name="T1" fmla="*/ 25 h 27"/>
                  <a:gd name="T2" fmla="*/ 15 w 24"/>
                  <a:gd name="T3" fmla="*/ 25 h 27"/>
                  <a:gd name="T4" fmla="*/ 2 w 24"/>
                  <a:gd name="T5" fmla="*/ 25 h 27"/>
                  <a:gd name="T6" fmla="*/ 0 w 24"/>
                  <a:gd name="T7" fmla="*/ 26 h 27"/>
                  <a:gd name="T8" fmla="*/ 1 w 24"/>
                  <a:gd name="T9" fmla="*/ 27 h 27"/>
                  <a:gd name="T10" fmla="*/ 3 w 24"/>
                  <a:gd name="T11" fmla="*/ 26 h 27"/>
                  <a:gd name="T12" fmla="*/ 3 w 24"/>
                  <a:gd name="T13" fmla="*/ 25 h 27"/>
                  <a:gd name="T14" fmla="*/ 5 w 24"/>
                  <a:gd name="T15" fmla="*/ 25 h 27"/>
                  <a:gd name="T16" fmla="*/ 4 w 24"/>
                  <a:gd name="T17" fmla="*/ 26 h 27"/>
                  <a:gd name="T18" fmla="*/ 4 w 24"/>
                  <a:gd name="T19" fmla="*/ 27 h 27"/>
                  <a:gd name="T20" fmla="*/ 6 w 24"/>
                  <a:gd name="T21" fmla="*/ 27 h 27"/>
                  <a:gd name="T22" fmla="*/ 6 w 24"/>
                  <a:gd name="T23" fmla="*/ 26 h 27"/>
                  <a:gd name="T24" fmla="*/ 9 w 24"/>
                  <a:gd name="T25" fmla="*/ 25 h 27"/>
                  <a:gd name="T26" fmla="*/ 9 w 24"/>
                  <a:gd name="T27" fmla="*/ 26 h 27"/>
                  <a:gd name="T28" fmla="*/ 7 w 24"/>
                  <a:gd name="T29" fmla="*/ 27 h 27"/>
                  <a:gd name="T30" fmla="*/ 8 w 24"/>
                  <a:gd name="T31" fmla="*/ 27 h 27"/>
                  <a:gd name="T32" fmla="*/ 10 w 24"/>
                  <a:gd name="T33" fmla="*/ 26 h 27"/>
                  <a:gd name="T34" fmla="*/ 9 w 24"/>
                  <a:gd name="T35" fmla="*/ 25 h 27"/>
                  <a:gd name="T36" fmla="*/ 12 w 24"/>
                  <a:gd name="T37" fmla="*/ 24 h 27"/>
                  <a:gd name="T38" fmla="*/ 10 w 24"/>
                  <a:gd name="T39" fmla="*/ 26 h 27"/>
                  <a:gd name="T40" fmla="*/ 11 w 24"/>
                  <a:gd name="T41" fmla="*/ 26 h 27"/>
                  <a:gd name="T42" fmla="*/ 12 w 24"/>
                  <a:gd name="T43" fmla="*/ 26 h 27"/>
                  <a:gd name="T44" fmla="*/ 13 w 24"/>
                  <a:gd name="T45" fmla="*/ 26 h 27"/>
                  <a:gd name="T46" fmla="*/ 13 w 24"/>
                  <a:gd name="T47" fmla="*/ 25 h 27"/>
                  <a:gd name="T48" fmla="*/ 16 w 24"/>
                  <a:gd name="T49" fmla="*/ 24 h 27"/>
                  <a:gd name="T50" fmla="*/ 15 w 24"/>
                  <a:gd name="T51" fmla="*/ 25 h 27"/>
                  <a:gd name="T52" fmla="*/ 16 w 24"/>
                  <a:gd name="T53" fmla="*/ 24 h 27"/>
                  <a:gd name="T54" fmla="*/ 21 w 24"/>
                  <a:gd name="T55" fmla="*/ 3 h 27"/>
                  <a:gd name="T56" fmla="*/ 23 w 24"/>
                  <a:gd name="T57" fmla="*/ 20 h 27"/>
                  <a:gd name="T58" fmla="*/ 22 w 24"/>
                  <a:gd name="T59" fmla="*/ 3 h 27"/>
                  <a:gd name="T60" fmla="*/ 22 w 24"/>
                  <a:gd name="T61" fmla="*/ 2 h 27"/>
                  <a:gd name="T62" fmla="*/ 24 w 24"/>
                  <a:gd name="T63" fmla="*/ 0 h 27"/>
                  <a:gd name="T64" fmla="*/ 23 w 24"/>
                  <a:gd name="T65" fmla="*/ 0 h 27"/>
                  <a:gd name="T66" fmla="*/ 22 w 24"/>
                  <a:gd name="T67" fmla="*/ 0 h 27"/>
                  <a:gd name="T68" fmla="*/ 22 w 24"/>
                  <a:gd name="T69" fmla="*/ 1 h 27"/>
                  <a:gd name="T70" fmla="*/ 21 w 24"/>
                  <a:gd name="T71" fmla="*/ 2 h 27"/>
                  <a:gd name="T72" fmla="*/ 23 w 24"/>
                  <a:gd name="T73" fmla="*/ 2 h 27"/>
                  <a:gd name="T74" fmla="*/ 23 w 24"/>
                  <a:gd name="T75"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7">
                    <a:moveTo>
                      <a:pt x="15" y="25"/>
                    </a:moveTo>
                    <a:cubicBezTo>
                      <a:pt x="14" y="25"/>
                      <a:pt x="14" y="25"/>
                      <a:pt x="14" y="25"/>
                    </a:cubicBezTo>
                    <a:cubicBezTo>
                      <a:pt x="14" y="26"/>
                      <a:pt x="14" y="26"/>
                      <a:pt x="14" y="26"/>
                    </a:cubicBezTo>
                    <a:cubicBezTo>
                      <a:pt x="14" y="26"/>
                      <a:pt x="14" y="25"/>
                      <a:pt x="15" y="25"/>
                    </a:cubicBezTo>
                    <a:moveTo>
                      <a:pt x="3" y="25"/>
                    </a:moveTo>
                    <a:cubicBezTo>
                      <a:pt x="2" y="25"/>
                      <a:pt x="2" y="25"/>
                      <a:pt x="2" y="25"/>
                    </a:cubicBezTo>
                    <a:cubicBezTo>
                      <a:pt x="2" y="26"/>
                      <a:pt x="2" y="26"/>
                      <a:pt x="2" y="26"/>
                    </a:cubicBezTo>
                    <a:cubicBezTo>
                      <a:pt x="0" y="26"/>
                      <a:pt x="0" y="26"/>
                      <a:pt x="0" y="26"/>
                    </a:cubicBezTo>
                    <a:cubicBezTo>
                      <a:pt x="0" y="27"/>
                      <a:pt x="0" y="27"/>
                      <a:pt x="0" y="27"/>
                    </a:cubicBezTo>
                    <a:cubicBezTo>
                      <a:pt x="1" y="27"/>
                      <a:pt x="1" y="27"/>
                      <a:pt x="1" y="27"/>
                    </a:cubicBezTo>
                    <a:cubicBezTo>
                      <a:pt x="3" y="27"/>
                      <a:pt x="3" y="27"/>
                      <a:pt x="3" y="27"/>
                    </a:cubicBezTo>
                    <a:cubicBezTo>
                      <a:pt x="3" y="26"/>
                      <a:pt x="3" y="26"/>
                      <a:pt x="3" y="26"/>
                    </a:cubicBezTo>
                    <a:cubicBezTo>
                      <a:pt x="3" y="26"/>
                      <a:pt x="3" y="26"/>
                      <a:pt x="3" y="26"/>
                    </a:cubicBezTo>
                    <a:cubicBezTo>
                      <a:pt x="3" y="25"/>
                      <a:pt x="3" y="25"/>
                      <a:pt x="3" y="25"/>
                    </a:cubicBezTo>
                    <a:moveTo>
                      <a:pt x="6" y="25"/>
                    </a:moveTo>
                    <a:cubicBezTo>
                      <a:pt x="5" y="25"/>
                      <a:pt x="5" y="25"/>
                      <a:pt x="5" y="25"/>
                    </a:cubicBezTo>
                    <a:cubicBezTo>
                      <a:pt x="5" y="26"/>
                      <a:pt x="5" y="26"/>
                      <a:pt x="5" y="26"/>
                    </a:cubicBezTo>
                    <a:cubicBezTo>
                      <a:pt x="4" y="26"/>
                      <a:pt x="4" y="26"/>
                      <a:pt x="4" y="26"/>
                    </a:cubicBezTo>
                    <a:cubicBezTo>
                      <a:pt x="4" y="27"/>
                      <a:pt x="4" y="27"/>
                      <a:pt x="4" y="27"/>
                    </a:cubicBezTo>
                    <a:cubicBezTo>
                      <a:pt x="4" y="27"/>
                      <a:pt x="4" y="27"/>
                      <a:pt x="4" y="27"/>
                    </a:cubicBezTo>
                    <a:cubicBezTo>
                      <a:pt x="5" y="27"/>
                      <a:pt x="5" y="27"/>
                      <a:pt x="5" y="27"/>
                    </a:cubicBezTo>
                    <a:cubicBezTo>
                      <a:pt x="6" y="27"/>
                      <a:pt x="6" y="27"/>
                      <a:pt x="6" y="27"/>
                    </a:cubicBezTo>
                    <a:cubicBezTo>
                      <a:pt x="6" y="26"/>
                      <a:pt x="6" y="26"/>
                      <a:pt x="6" y="26"/>
                    </a:cubicBezTo>
                    <a:cubicBezTo>
                      <a:pt x="6" y="26"/>
                      <a:pt x="6" y="26"/>
                      <a:pt x="6" y="26"/>
                    </a:cubicBezTo>
                    <a:cubicBezTo>
                      <a:pt x="6" y="25"/>
                      <a:pt x="6" y="25"/>
                      <a:pt x="6" y="25"/>
                    </a:cubicBezTo>
                    <a:moveTo>
                      <a:pt x="9" y="25"/>
                    </a:moveTo>
                    <a:cubicBezTo>
                      <a:pt x="9" y="25"/>
                      <a:pt x="9" y="25"/>
                      <a:pt x="9" y="25"/>
                    </a:cubicBezTo>
                    <a:cubicBezTo>
                      <a:pt x="9" y="26"/>
                      <a:pt x="9" y="26"/>
                      <a:pt x="9" y="26"/>
                    </a:cubicBezTo>
                    <a:cubicBezTo>
                      <a:pt x="7" y="26"/>
                      <a:pt x="7" y="26"/>
                      <a:pt x="7" y="26"/>
                    </a:cubicBezTo>
                    <a:cubicBezTo>
                      <a:pt x="7" y="27"/>
                      <a:pt x="7" y="27"/>
                      <a:pt x="7" y="27"/>
                    </a:cubicBezTo>
                    <a:cubicBezTo>
                      <a:pt x="7" y="27"/>
                      <a:pt x="7" y="27"/>
                      <a:pt x="7" y="27"/>
                    </a:cubicBezTo>
                    <a:cubicBezTo>
                      <a:pt x="8" y="27"/>
                      <a:pt x="8" y="27"/>
                      <a:pt x="8" y="27"/>
                    </a:cubicBezTo>
                    <a:cubicBezTo>
                      <a:pt x="10" y="26"/>
                      <a:pt x="10" y="26"/>
                      <a:pt x="10" y="26"/>
                    </a:cubicBezTo>
                    <a:cubicBezTo>
                      <a:pt x="10" y="26"/>
                      <a:pt x="10" y="26"/>
                      <a:pt x="10" y="26"/>
                    </a:cubicBezTo>
                    <a:cubicBezTo>
                      <a:pt x="9" y="26"/>
                      <a:pt x="9" y="26"/>
                      <a:pt x="9" y="26"/>
                    </a:cubicBezTo>
                    <a:cubicBezTo>
                      <a:pt x="9" y="25"/>
                      <a:pt x="9" y="25"/>
                      <a:pt x="9" y="25"/>
                    </a:cubicBezTo>
                    <a:moveTo>
                      <a:pt x="13" y="24"/>
                    </a:moveTo>
                    <a:cubicBezTo>
                      <a:pt x="12" y="24"/>
                      <a:pt x="12" y="24"/>
                      <a:pt x="12" y="24"/>
                    </a:cubicBezTo>
                    <a:cubicBezTo>
                      <a:pt x="12" y="25"/>
                      <a:pt x="12" y="25"/>
                      <a:pt x="12" y="25"/>
                    </a:cubicBezTo>
                    <a:cubicBezTo>
                      <a:pt x="10" y="26"/>
                      <a:pt x="10" y="26"/>
                      <a:pt x="10" y="26"/>
                    </a:cubicBezTo>
                    <a:cubicBezTo>
                      <a:pt x="10" y="26"/>
                      <a:pt x="10" y="26"/>
                      <a:pt x="10" y="26"/>
                    </a:cubicBezTo>
                    <a:cubicBezTo>
                      <a:pt x="11" y="26"/>
                      <a:pt x="11" y="26"/>
                      <a:pt x="11" y="26"/>
                    </a:cubicBezTo>
                    <a:cubicBezTo>
                      <a:pt x="11" y="26"/>
                      <a:pt x="11" y="26"/>
                      <a:pt x="11" y="26"/>
                    </a:cubicBezTo>
                    <a:cubicBezTo>
                      <a:pt x="12" y="26"/>
                      <a:pt x="12" y="26"/>
                      <a:pt x="12" y="26"/>
                    </a:cubicBezTo>
                    <a:cubicBezTo>
                      <a:pt x="12" y="26"/>
                      <a:pt x="12" y="26"/>
                      <a:pt x="12" y="26"/>
                    </a:cubicBezTo>
                    <a:cubicBezTo>
                      <a:pt x="13" y="26"/>
                      <a:pt x="13" y="26"/>
                      <a:pt x="13" y="26"/>
                    </a:cubicBezTo>
                    <a:cubicBezTo>
                      <a:pt x="13" y="25"/>
                      <a:pt x="13" y="25"/>
                      <a:pt x="13" y="25"/>
                    </a:cubicBezTo>
                    <a:cubicBezTo>
                      <a:pt x="13" y="25"/>
                      <a:pt x="13" y="25"/>
                      <a:pt x="13" y="25"/>
                    </a:cubicBezTo>
                    <a:cubicBezTo>
                      <a:pt x="13" y="24"/>
                      <a:pt x="13" y="24"/>
                      <a:pt x="13" y="24"/>
                    </a:cubicBezTo>
                    <a:moveTo>
                      <a:pt x="16" y="24"/>
                    </a:moveTo>
                    <a:cubicBezTo>
                      <a:pt x="15" y="24"/>
                      <a:pt x="15" y="24"/>
                      <a:pt x="15" y="24"/>
                    </a:cubicBezTo>
                    <a:cubicBezTo>
                      <a:pt x="15" y="25"/>
                      <a:pt x="15" y="25"/>
                      <a:pt x="15" y="25"/>
                    </a:cubicBezTo>
                    <a:cubicBezTo>
                      <a:pt x="16" y="25"/>
                      <a:pt x="16" y="25"/>
                      <a:pt x="16" y="25"/>
                    </a:cubicBezTo>
                    <a:cubicBezTo>
                      <a:pt x="16" y="24"/>
                      <a:pt x="16" y="24"/>
                      <a:pt x="16" y="24"/>
                    </a:cubicBezTo>
                    <a:moveTo>
                      <a:pt x="22" y="2"/>
                    </a:moveTo>
                    <a:cubicBezTo>
                      <a:pt x="21" y="3"/>
                      <a:pt x="21" y="3"/>
                      <a:pt x="21" y="3"/>
                    </a:cubicBezTo>
                    <a:cubicBezTo>
                      <a:pt x="22" y="21"/>
                      <a:pt x="22" y="21"/>
                      <a:pt x="22" y="21"/>
                    </a:cubicBezTo>
                    <a:cubicBezTo>
                      <a:pt x="22" y="20"/>
                      <a:pt x="23" y="20"/>
                      <a:pt x="23" y="20"/>
                    </a:cubicBezTo>
                    <a:cubicBezTo>
                      <a:pt x="22" y="4"/>
                      <a:pt x="22" y="4"/>
                      <a:pt x="22" y="4"/>
                    </a:cubicBezTo>
                    <a:cubicBezTo>
                      <a:pt x="22" y="3"/>
                      <a:pt x="22" y="3"/>
                      <a:pt x="22" y="3"/>
                    </a:cubicBezTo>
                    <a:cubicBezTo>
                      <a:pt x="22" y="3"/>
                      <a:pt x="22" y="3"/>
                      <a:pt x="22" y="3"/>
                    </a:cubicBezTo>
                    <a:cubicBezTo>
                      <a:pt x="22" y="2"/>
                      <a:pt x="22" y="2"/>
                      <a:pt x="22" y="2"/>
                    </a:cubicBezTo>
                    <a:moveTo>
                      <a:pt x="24" y="0"/>
                    </a:moveTo>
                    <a:cubicBezTo>
                      <a:pt x="24" y="0"/>
                      <a:pt x="24" y="0"/>
                      <a:pt x="24"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1" y="2"/>
                      <a:pt x="21" y="2"/>
                      <a:pt x="21" y="2"/>
                    </a:cubicBezTo>
                    <a:cubicBezTo>
                      <a:pt x="21" y="2"/>
                      <a:pt x="21" y="2"/>
                      <a:pt x="21" y="2"/>
                    </a:cubicBezTo>
                    <a:cubicBezTo>
                      <a:pt x="22" y="1"/>
                      <a:pt x="22" y="1"/>
                      <a:pt x="22" y="1"/>
                    </a:cubicBezTo>
                    <a:cubicBezTo>
                      <a:pt x="23" y="2"/>
                      <a:pt x="23" y="2"/>
                      <a:pt x="23" y="2"/>
                    </a:cubicBezTo>
                    <a:cubicBezTo>
                      <a:pt x="23" y="2"/>
                      <a:pt x="23" y="2"/>
                      <a:pt x="23" y="2"/>
                    </a:cubicBezTo>
                    <a:cubicBezTo>
                      <a:pt x="23" y="1"/>
                      <a:pt x="23" y="1"/>
                      <a:pt x="23" y="1"/>
                    </a:cubicBezTo>
                    <a:cubicBezTo>
                      <a:pt x="24" y="0"/>
                      <a:pt x="24" y="0"/>
                      <a:pt x="24" y="0"/>
                    </a:cubicBezTo>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607" name="Freeform 185"/>
              <p:cNvSpPr>
                <a:spLocks noEditPoints="1"/>
              </p:cNvSpPr>
              <p:nvPr/>
            </p:nvSpPr>
            <p:spPr bwMode="auto">
              <a:xfrm>
                <a:off x="3163888" y="3113088"/>
                <a:ext cx="176212" cy="198437"/>
              </a:xfrm>
              <a:custGeom>
                <a:avLst/>
                <a:gdLst>
                  <a:gd name="T0" fmla="*/ 17 w 24"/>
                  <a:gd name="T1" fmla="*/ 25 h 27"/>
                  <a:gd name="T2" fmla="*/ 18 w 24"/>
                  <a:gd name="T3" fmla="*/ 25 h 27"/>
                  <a:gd name="T4" fmla="*/ 2 w 24"/>
                  <a:gd name="T5" fmla="*/ 25 h 27"/>
                  <a:gd name="T6" fmla="*/ 0 w 24"/>
                  <a:gd name="T7" fmla="*/ 26 h 27"/>
                  <a:gd name="T8" fmla="*/ 1 w 24"/>
                  <a:gd name="T9" fmla="*/ 27 h 27"/>
                  <a:gd name="T10" fmla="*/ 3 w 24"/>
                  <a:gd name="T11" fmla="*/ 26 h 27"/>
                  <a:gd name="T12" fmla="*/ 3 w 24"/>
                  <a:gd name="T13" fmla="*/ 25 h 27"/>
                  <a:gd name="T14" fmla="*/ 5 w 24"/>
                  <a:gd name="T15" fmla="*/ 25 h 27"/>
                  <a:gd name="T16" fmla="*/ 4 w 24"/>
                  <a:gd name="T17" fmla="*/ 26 h 27"/>
                  <a:gd name="T18" fmla="*/ 4 w 24"/>
                  <a:gd name="T19" fmla="*/ 27 h 27"/>
                  <a:gd name="T20" fmla="*/ 6 w 24"/>
                  <a:gd name="T21" fmla="*/ 27 h 27"/>
                  <a:gd name="T22" fmla="*/ 6 w 24"/>
                  <a:gd name="T23" fmla="*/ 26 h 27"/>
                  <a:gd name="T24" fmla="*/ 9 w 24"/>
                  <a:gd name="T25" fmla="*/ 25 h 27"/>
                  <a:gd name="T26" fmla="*/ 9 w 24"/>
                  <a:gd name="T27" fmla="*/ 26 h 27"/>
                  <a:gd name="T28" fmla="*/ 7 w 24"/>
                  <a:gd name="T29" fmla="*/ 27 h 27"/>
                  <a:gd name="T30" fmla="*/ 8 w 24"/>
                  <a:gd name="T31" fmla="*/ 27 h 27"/>
                  <a:gd name="T32" fmla="*/ 10 w 24"/>
                  <a:gd name="T33" fmla="*/ 26 h 27"/>
                  <a:gd name="T34" fmla="*/ 9 w 24"/>
                  <a:gd name="T35" fmla="*/ 25 h 27"/>
                  <a:gd name="T36" fmla="*/ 12 w 24"/>
                  <a:gd name="T37" fmla="*/ 25 h 27"/>
                  <a:gd name="T38" fmla="*/ 10 w 24"/>
                  <a:gd name="T39" fmla="*/ 26 h 27"/>
                  <a:gd name="T40" fmla="*/ 11 w 24"/>
                  <a:gd name="T41" fmla="*/ 27 h 27"/>
                  <a:gd name="T42" fmla="*/ 13 w 24"/>
                  <a:gd name="T43" fmla="*/ 26 h 27"/>
                  <a:gd name="T44" fmla="*/ 13 w 24"/>
                  <a:gd name="T45" fmla="*/ 25 h 27"/>
                  <a:gd name="T46" fmla="*/ 16 w 24"/>
                  <a:gd name="T47" fmla="*/ 24 h 27"/>
                  <a:gd name="T48" fmla="*/ 15 w 24"/>
                  <a:gd name="T49" fmla="*/ 25 h 27"/>
                  <a:gd name="T50" fmla="*/ 14 w 24"/>
                  <a:gd name="T51" fmla="*/ 26 h 27"/>
                  <a:gd name="T52" fmla="*/ 15 w 24"/>
                  <a:gd name="T53" fmla="*/ 26 h 27"/>
                  <a:gd name="T54" fmla="*/ 16 w 24"/>
                  <a:gd name="T55" fmla="*/ 26 h 27"/>
                  <a:gd name="T56" fmla="*/ 16 w 24"/>
                  <a:gd name="T57" fmla="*/ 25 h 27"/>
                  <a:gd name="T58" fmla="*/ 19 w 24"/>
                  <a:gd name="T59" fmla="*/ 24 h 27"/>
                  <a:gd name="T60" fmla="*/ 19 w 24"/>
                  <a:gd name="T61" fmla="*/ 25 h 27"/>
                  <a:gd name="T62" fmla="*/ 19 w 24"/>
                  <a:gd name="T63" fmla="*/ 24 h 27"/>
                  <a:gd name="T64" fmla="*/ 21 w 24"/>
                  <a:gd name="T65" fmla="*/ 3 h 27"/>
                  <a:gd name="T66" fmla="*/ 23 w 24"/>
                  <a:gd name="T67" fmla="*/ 22 h 27"/>
                  <a:gd name="T68" fmla="*/ 22 w 24"/>
                  <a:gd name="T69" fmla="*/ 3 h 27"/>
                  <a:gd name="T70" fmla="*/ 22 w 24"/>
                  <a:gd name="T71" fmla="*/ 2 h 27"/>
                  <a:gd name="T72" fmla="*/ 24 w 24"/>
                  <a:gd name="T73" fmla="*/ 0 h 27"/>
                  <a:gd name="T74" fmla="*/ 23 w 24"/>
                  <a:gd name="T75" fmla="*/ 0 h 27"/>
                  <a:gd name="T76" fmla="*/ 22 w 24"/>
                  <a:gd name="T77" fmla="*/ 0 h 27"/>
                  <a:gd name="T78" fmla="*/ 22 w 24"/>
                  <a:gd name="T79" fmla="*/ 1 h 27"/>
                  <a:gd name="T80" fmla="*/ 21 w 24"/>
                  <a:gd name="T81" fmla="*/ 2 h 27"/>
                  <a:gd name="T82" fmla="*/ 23 w 24"/>
                  <a:gd name="T83" fmla="*/ 2 h 27"/>
                  <a:gd name="T84" fmla="*/ 23 w 24"/>
                  <a:gd name="T85"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27">
                    <a:moveTo>
                      <a:pt x="18" y="25"/>
                    </a:moveTo>
                    <a:cubicBezTo>
                      <a:pt x="17" y="25"/>
                      <a:pt x="17" y="25"/>
                      <a:pt x="17" y="25"/>
                    </a:cubicBezTo>
                    <a:cubicBezTo>
                      <a:pt x="17" y="26"/>
                      <a:pt x="17" y="26"/>
                      <a:pt x="17" y="26"/>
                    </a:cubicBezTo>
                    <a:cubicBezTo>
                      <a:pt x="17" y="26"/>
                      <a:pt x="18" y="25"/>
                      <a:pt x="18" y="25"/>
                    </a:cubicBezTo>
                    <a:moveTo>
                      <a:pt x="3" y="25"/>
                    </a:moveTo>
                    <a:cubicBezTo>
                      <a:pt x="2" y="25"/>
                      <a:pt x="2" y="25"/>
                      <a:pt x="2" y="25"/>
                    </a:cubicBezTo>
                    <a:cubicBezTo>
                      <a:pt x="2" y="26"/>
                      <a:pt x="2" y="26"/>
                      <a:pt x="2" y="26"/>
                    </a:cubicBezTo>
                    <a:cubicBezTo>
                      <a:pt x="0" y="26"/>
                      <a:pt x="0" y="26"/>
                      <a:pt x="0" y="26"/>
                    </a:cubicBezTo>
                    <a:cubicBezTo>
                      <a:pt x="0" y="27"/>
                      <a:pt x="0" y="27"/>
                      <a:pt x="0" y="27"/>
                    </a:cubicBezTo>
                    <a:cubicBezTo>
                      <a:pt x="1" y="27"/>
                      <a:pt x="1" y="27"/>
                      <a:pt x="1" y="27"/>
                    </a:cubicBezTo>
                    <a:cubicBezTo>
                      <a:pt x="3" y="27"/>
                      <a:pt x="3" y="27"/>
                      <a:pt x="3" y="27"/>
                    </a:cubicBezTo>
                    <a:cubicBezTo>
                      <a:pt x="3" y="26"/>
                      <a:pt x="3" y="26"/>
                      <a:pt x="3" y="26"/>
                    </a:cubicBezTo>
                    <a:cubicBezTo>
                      <a:pt x="3" y="26"/>
                      <a:pt x="3" y="26"/>
                      <a:pt x="3" y="26"/>
                    </a:cubicBezTo>
                    <a:cubicBezTo>
                      <a:pt x="3" y="25"/>
                      <a:pt x="3" y="25"/>
                      <a:pt x="3" y="25"/>
                    </a:cubicBezTo>
                    <a:moveTo>
                      <a:pt x="6" y="25"/>
                    </a:moveTo>
                    <a:cubicBezTo>
                      <a:pt x="5" y="25"/>
                      <a:pt x="5" y="25"/>
                      <a:pt x="5" y="25"/>
                    </a:cubicBezTo>
                    <a:cubicBezTo>
                      <a:pt x="5" y="26"/>
                      <a:pt x="5" y="26"/>
                      <a:pt x="5" y="26"/>
                    </a:cubicBezTo>
                    <a:cubicBezTo>
                      <a:pt x="4" y="26"/>
                      <a:pt x="4" y="26"/>
                      <a:pt x="4" y="26"/>
                    </a:cubicBezTo>
                    <a:cubicBezTo>
                      <a:pt x="4" y="27"/>
                      <a:pt x="4" y="27"/>
                      <a:pt x="4" y="27"/>
                    </a:cubicBezTo>
                    <a:cubicBezTo>
                      <a:pt x="4" y="27"/>
                      <a:pt x="4" y="27"/>
                      <a:pt x="4" y="27"/>
                    </a:cubicBezTo>
                    <a:cubicBezTo>
                      <a:pt x="5" y="27"/>
                      <a:pt x="5" y="27"/>
                      <a:pt x="5" y="27"/>
                    </a:cubicBezTo>
                    <a:cubicBezTo>
                      <a:pt x="6" y="27"/>
                      <a:pt x="6" y="27"/>
                      <a:pt x="6" y="27"/>
                    </a:cubicBezTo>
                    <a:cubicBezTo>
                      <a:pt x="6" y="26"/>
                      <a:pt x="6" y="26"/>
                      <a:pt x="6" y="26"/>
                    </a:cubicBezTo>
                    <a:cubicBezTo>
                      <a:pt x="6" y="26"/>
                      <a:pt x="6" y="26"/>
                      <a:pt x="6" y="26"/>
                    </a:cubicBezTo>
                    <a:cubicBezTo>
                      <a:pt x="6" y="25"/>
                      <a:pt x="6" y="25"/>
                      <a:pt x="6" y="25"/>
                    </a:cubicBezTo>
                    <a:moveTo>
                      <a:pt x="9" y="25"/>
                    </a:moveTo>
                    <a:cubicBezTo>
                      <a:pt x="9" y="25"/>
                      <a:pt x="9" y="25"/>
                      <a:pt x="9" y="25"/>
                    </a:cubicBezTo>
                    <a:cubicBezTo>
                      <a:pt x="9" y="26"/>
                      <a:pt x="9" y="26"/>
                      <a:pt x="9" y="26"/>
                    </a:cubicBezTo>
                    <a:cubicBezTo>
                      <a:pt x="7" y="26"/>
                      <a:pt x="7" y="26"/>
                      <a:pt x="7" y="26"/>
                    </a:cubicBezTo>
                    <a:cubicBezTo>
                      <a:pt x="7" y="27"/>
                      <a:pt x="7" y="27"/>
                      <a:pt x="7" y="27"/>
                    </a:cubicBezTo>
                    <a:cubicBezTo>
                      <a:pt x="7" y="27"/>
                      <a:pt x="7" y="27"/>
                      <a:pt x="7" y="27"/>
                    </a:cubicBezTo>
                    <a:cubicBezTo>
                      <a:pt x="8" y="27"/>
                      <a:pt x="8" y="27"/>
                      <a:pt x="8" y="27"/>
                    </a:cubicBezTo>
                    <a:cubicBezTo>
                      <a:pt x="10" y="27"/>
                      <a:pt x="10" y="27"/>
                      <a:pt x="10" y="27"/>
                    </a:cubicBezTo>
                    <a:cubicBezTo>
                      <a:pt x="10" y="26"/>
                      <a:pt x="10" y="26"/>
                      <a:pt x="10" y="26"/>
                    </a:cubicBezTo>
                    <a:cubicBezTo>
                      <a:pt x="9" y="26"/>
                      <a:pt x="9" y="26"/>
                      <a:pt x="9" y="26"/>
                    </a:cubicBezTo>
                    <a:cubicBezTo>
                      <a:pt x="9" y="25"/>
                      <a:pt x="9" y="25"/>
                      <a:pt x="9" y="25"/>
                    </a:cubicBezTo>
                    <a:moveTo>
                      <a:pt x="13" y="25"/>
                    </a:moveTo>
                    <a:cubicBezTo>
                      <a:pt x="12" y="25"/>
                      <a:pt x="12" y="25"/>
                      <a:pt x="12" y="25"/>
                    </a:cubicBezTo>
                    <a:cubicBezTo>
                      <a:pt x="12" y="25"/>
                      <a:pt x="12" y="25"/>
                      <a:pt x="12" y="25"/>
                    </a:cubicBezTo>
                    <a:cubicBezTo>
                      <a:pt x="10" y="26"/>
                      <a:pt x="10" y="26"/>
                      <a:pt x="10" y="26"/>
                    </a:cubicBezTo>
                    <a:cubicBezTo>
                      <a:pt x="10" y="27"/>
                      <a:pt x="10" y="27"/>
                      <a:pt x="10" y="27"/>
                    </a:cubicBezTo>
                    <a:cubicBezTo>
                      <a:pt x="11" y="27"/>
                      <a:pt x="11" y="27"/>
                      <a:pt x="11" y="27"/>
                    </a:cubicBezTo>
                    <a:cubicBezTo>
                      <a:pt x="11" y="27"/>
                      <a:pt x="11" y="27"/>
                      <a:pt x="11" y="27"/>
                    </a:cubicBezTo>
                    <a:cubicBezTo>
                      <a:pt x="13" y="26"/>
                      <a:pt x="13" y="26"/>
                      <a:pt x="13" y="26"/>
                    </a:cubicBezTo>
                    <a:cubicBezTo>
                      <a:pt x="13" y="25"/>
                      <a:pt x="13" y="25"/>
                      <a:pt x="13" y="25"/>
                    </a:cubicBezTo>
                    <a:cubicBezTo>
                      <a:pt x="13" y="25"/>
                      <a:pt x="13" y="25"/>
                      <a:pt x="13" y="25"/>
                    </a:cubicBezTo>
                    <a:cubicBezTo>
                      <a:pt x="13" y="25"/>
                      <a:pt x="13" y="25"/>
                      <a:pt x="13" y="25"/>
                    </a:cubicBezTo>
                    <a:moveTo>
                      <a:pt x="16" y="24"/>
                    </a:moveTo>
                    <a:cubicBezTo>
                      <a:pt x="15" y="24"/>
                      <a:pt x="15" y="24"/>
                      <a:pt x="15" y="24"/>
                    </a:cubicBezTo>
                    <a:cubicBezTo>
                      <a:pt x="15" y="25"/>
                      <a:pt x="15" y="25"/>
                      <a:pt x="15" y="25"/>
                    </a:cubicBezTo>
                    <a:cubicBezTo>
                      <a:pt x="14" y="25"/>
                      <a:pt x="14" y="25"/>
                      <a:pt x="14" y="25"/>
                    </a:cubicBezTo>
                    <a:cubicBezTo>
                      <a:pt x="14" y="26"/>
                      <a:pt x="14" y="26"/>
                      <a:pt x="14" y="26"/>
                    </a:cubicBezTo>
                    <a:cubicBezTo>
                      <a:pt x="14" y="26"/>
                      <a:pt x="14" y="26"/>
                      <a:pt x="14" y="26"/>
                    </a:cubicBezTo>
                    <a:cubicBezTo>
                      <a:pt x="15" y="26"/>
                      <a:pt x="15" y="26"/>
                      <a:pt x="15" y="26"/>
                    </a:cubicBezTo>
                    <a:cubicBezTo>
                      <a:pt x="16" y="26"/>
                      <a:pt x="16" y="26"/>
                      <a:pt x="16" y="26"/>
                    </a:cubicBezTo>
                    <a:cubicBezTo>
                      <a:pt x="16" y="26"/>
                      <a:pt x="16" y="26"/>
                      <a:pt x="16" y="26"/>
                    </a:cubicBezTo>
                    <a:cubicBezTo>
                      <a:pt x="16" y="25"/>
                      <a:pt x="16" y="25"/>
                      <a:pt x="16" y="25"/>
                    </a:cubicBezTo>
                    <a:cubicBezTo>
                      <a:pt x="16" y="25"/>
                      <a:pt x="16" y="25"/>
                      <a:pt x="16" y="25"/>
                    </a:cubicBezTo>
                    <a:cubicBezTo>
                      <a:pt x="16" y="24"/>
                      <a:pt x="16" y="24"/>
                      <a:pt x="16" y="24"/>
                    </a:cubicBezTo>
                    <a:moveTo>
                      <a:pt x="19" y="24"/>
                    </a:moveTo>
                    <a:cubicBezTo>
                      <a:pt x="19" y="24"/>
                      <a:pt x="19" y="24"/>
                      <a:pt x="19" y="24"/>
                    </a:cubicBezTo>
                    <a:cubicBezTo>
                      <a:pt x="19" y="25"/>
                      <a:pt x="19" y="25"/>
                      <a:pt x="19" y="25"/>
                    </a:cubicBezTo>
                    <a:cubicBezTo>
                      <a:pt x="19" y="25"/>
                      <a:pt x="19" y="24"/>
                      <a:pt x="19" y="24"/>
                    </a:cubicBezTo>
                    <a:cubicBezTo>
                      <a:pt x="19" y="24"/>
                      <a:pt x="19" y="24"/>
                      <a:pt x="19" y="24"/>
                    </a:cubicBezTo>
                    <a:moveTo>
                      <a:pt x="22" y="2"/>
                    </a:moveTo>
                    <a:cubicBezTo>
                      <a:pt x="21" y="3"/>
                      <a:pt x="21" y="3"/>
                      <a:pt x="21" y="3"/>
                    </a:cubicBezTo>
                    <a:cubicBezTo>
                      <a:pt x="22" y="22"/>
                      <a:pt x="22" y="22"/>
                      <a:pt x="22" y="22"/>
                    </a:cubicBezTo>
                    <a:cubicBezTo>
                      <a:pt x="22" y="22"/>
                      <a:pt x="23" y="22"/>
                      <a:pt x="23" y="22"/>
                    </a:cubicBezTo>
                    <a:cubicBezTo>
                      <a:pt x="22" y="4"/>
                      <a:pt x="22" y="4"/>
                      <a:pt x="22" y="4"/>
                    </a:cubicBezTo>
                    <a:cubicBezTo>
                      <a:pt x="22" y="3"/>
                      <a:pt x="22" y="3"/>
                      <a:pt x="22" y="3"/>
                    </a:cubicBezTo>
                    <a:cubicBezTo>
                      <a:pt x="22" y="3"/>
                      <a:pt x="22" y="3"/>
                      <a:pt x="22" y="3"/>
                    </a:cubicBezTo>
                    <a:cubicBezTo>
                      <a:pt x="22" y="2"/>
                      <a:pt x="22" y="2"/>
                      <a:pt x="22" y="2"/>
                    </a:cubicBezTo>
                    <a:moveTo>
                      <a:pt x="24" y="0"/>
                    </a:moveTo>
                    <a:cubicBezTo>
                      <a:pt x="24" y="0"/>
                      <a:pt x="24" y="0"/>
                      <a:pt x="24"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1" y="2"/>
                      <a:pt x="21" y="2"/>
                      <a:pt x="21" y="2"/>
                    </a:cubicBezTo>
                    <a:cubicBezTo>
                      <a:pt x="21" y="2"/>
                      <a:pt x="21" y="2"/>
                      <a:pt x="21" y="2"/>
                    </a:cubicBezTo>
                    <a:cubicBezTo>
                      <a:pt x="22" y="1"/>
                      <a:pt x="22" y="1"/>
                      <a:pt x="22" y="1"/>
                    </a:cubicBezTo>
                    <a:cubicBezTo>
                      <a:pt x="23" y="2"/>
                      <a:pt x="23" y="2"/>
                      <a:pt x="23" y="2"/>
                    </a:cubicBezTo>
                    <a:cubicBezTo>
                      <a:pt x="23" y="2"/>
                      <a:pt x="23" y="2"/>
                      <a:pt x="23" y="2"/>
                    </a:cubicBezTo>
                    <a:cubicBezTo>
                      <a:pt x="23" y="1"/>
                      <a:pt x="23" y="1"/>
                      <a:pt x="23" y="1"/>
                    </a:cubicBezTo>
                    <a:cubicBezTo>
                      <a:pt x="24" y="0"/>
                      <a:pt x="24" y="0"/>
                      <a:pt x="24" y="0"/>
                    </a:cubicBezTo>
                  </a:path>
                </a:pathLst>
              </a:custGeom>
              <a:solidFill>
                <a:srgbClr val="0333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8" name="Freeform 186"/>
              <p:cNvSpPr>
                <a:spLocks noEditPoints="1"/>
              </p:cNvSpPr>
              <p:nvPr/>
            </p:nvSpPr>
            <p:spPr bwMode="auto">
              <a:xfrm>
                <a:off x="3155950" y="3105150"/>
                <a:ext cx="177800" cy="200025"/>
              </a:xfrm>
              <a:custGeom>
                <a:avLst/>
                <a:gdLst>
                  <a:gd name="T0" fmla="*/ 2 w 24"/>
                  <a:gd name="T1" fmla="*/ 25 h 27"/>
                  <a:gd name="T2" fmla="*/ 0 w 24"/>
                  <a:gd name="T3" fmla="*/ 26 h 27"/>
                  <a:gd name="T4" fmla="*/ 1 w 24"/>
                  <a:gd name="T5" fmla="*/ 27 h 27"/>
                  <a:gd name="T6" fmla="*/ 3 w 24"/>
                  <a:gd name="T7" fmla="*/ 26 h 27"/>
                  <a:gd name="T8" fmla="*/ 3 w 24"/>
                  <a:gd name="T9" fmla="*/ 25 h 27"/>
                  <a:gd name="T10" fmla="*/ 20 w 24"/>
                  <a:gd name="T11" fmla="*/ 25 h 27"/>
                  <a:gd name="T12" fmla="*/ 21 w 24"/>
                  <a:gd name="T13" fmla="*/ 25 h 27"/>
                  <a:gd name="T14" fmla="*/ 5 w 24"/>
                  <a:gd name="T15" fmla="*/ 25 h 27"/>
                  <a:gd name="T16" fmla="*/ 4 w 24"/>
                  <a:gd name="T17" fmla="*/ 26 h 27"/>
                  <a:gd name="T18" fmla="*/ 4 w 24"/>
                  <a:gd name="T19" fmla="*/ 27 h 27"/>
                  <a:gd name="T20" fmla="*/ 6 w 24"/>
                  <a:gd name="T21" fmla="*/ 27 h 27"/>
                  <a:gd name="T22" fmla="*/ 6 w 24"/>
                  <a:gd name="T23" fmla="*/ 26 h 27"/>
                  <a:gd name="T24" fmla="*/ 9 w 24"/>
                  <a:gd name="T25" fmla="*/ 25 h 27"/>
                  <a:gd name="T26" fmla="*/ 9 w 24"/>
                  <a:gd name="T27" fmla="*/ 26 h 27"/>
                  <a:gd name="T28" fmla="*/ 7 w 24"/>
                  <a:gd name="T29" fmla="*/ 27 h 27"/>
                  <a:gd name="T30" fmla="*/ 8 w 24"/>
                  <a:gd name="T31" fmla="*/ 27 h 27"/>
                  <a:gd name="T32" fmla="*/ 10 w 24"/>
                  <a:gd name="T33" fmla="*/ 26 h 27"/>
                  <a:gd name="T34" fmla="*/ 9 w 24"/>
                  <a:gd name="T35" fmla="*/ 25 h 27"/>
                  <a:gd name="T36" fmla="*/ 12 w 24"/>
                  <a:gd name="T37" fmla="*/ 25 h 27"/>
                  <a:gd name="T38" fmla="*/ 10 w 24"/>
                  <a:gd name="T39" fmla="*/ 26 h 27"/>
                  <a:gd name="T40" fmla="*/ 11 w 24"/>
                  <a:gd name="T41" fmla="*/ 27 h 27"/>
                  <a:gd name="T42" fmla="*/ 13 w 24"/>
                  <a:gd name="T43" fmla="*/ 26 h 27"/>
                  <a:gd name="T44" fmla="*/ 13 w 24"/>
                  <a:gd name="T45" fmla="*/ 26 h 27"/>
                  <a:gd name="T46" fmla="*/ 16 w 24"/>
                  <a:gd name="T47" fmla="*/ 24 h 27"/>
                  <a:gd name="T48" fmla="*/ 15 w 24"/>
                  <a:gd name="T49" fmla="*/ 25 h 27"/>
                  <a:gd name="T50" fmla="*/ 14 w 24"/>
                  <a:gd name="T51" fmla="*/ 26 h 27"/>
                  <a:gd name="T52" fmla="*/ 15 w 24"/>
                  <a:gd name="T53" fmla="*/ 26 h 27"/>
                  <a:gd name="T54" fmla="*/ 16 w 24"/>
                  <a:gd name="T55" fmla="*/ 25 h 27"/>
                  <a:gd name="T56" fmla="*/ 16 w 24"/>
                  <a:gd name="T57" fmla="*/ 24 h 27"/>
                  <a:gd name="T58" fmla="*/ 19 w 24"/>
                  <a:gd name="T59" fmla="*/ 24 h 27"/>
                  <a:gd name="T60" fmla="*/ 17 w 24"/>
                  <a:gd name="T61" fmla="*/ 25 h 27"/>
                  <a:gd name="T62" fmla="*/ 17 w 24"/>
                  <a:gd name="T63" fmla="*/ 26 h 27"/>
                  <a:gd name="T64" fmla="*/ 19 w 24"/>
                  <a:gd name="T65" fmla="*/ 26 h 27"/>
                  <a:gd name="T66" fmla="*/ 20 w 24"/>
                  <a:gd name="T67" fmla="*/ 25 h 27"/>
                  <a:gd name="T68" fmla="*/ 19 w 24"/>
                  <a:gd name="T69" fmla="*/ 24 h 27"/>
                  <a:gd name="T70" fmla="*/ 21 w 24"/>
                  <a:gd name="T71" fmla="*/ 3 h 27"/>
                  <a:gd name="T72" fmla="*/ 23 w 24"/>
                  <a:gd name="T73" fmla="*/ 23 h 27"/>
                  <a:gd name="T74" fmla="*/ 22 w 24"/>
                  <a:gd name="T75" fmla="*/ 3 h 27"/>
                  <a:gd name="T76" fmla="*/ 22 w 24"/>
                  <a:gd name="T77" fmla="*/ 3 h 27"/>
                  <a:gd name="T78" fmla="*/ 24 w 24"/>
                  <a:gd name="T79" fmla="*/ 0 h 27"/>
                  <a:gd name="T80" fmla="*/ 23 w 24"/>
                  <a:gd name="T81" fmla="*/ 0 h 27"/>
                  <a:gd name="T82" fmla="*/ 22 w 24"/>
                  <a:gd name="T83" fmla="*/ 0 h 27"/>
                  <a:gd name="T84" fmla="*/ 22 w 24"/>
                  <a:gd name="T85" fmla="*/ 1 h 27"/>
                  <a:gd name="T86" fmla="*/ 21 w 24"/>
                  <a:gd name="T87" fmla="*/ 3 h 27"/>
                  <a:gd name="T88" fmla="*/ 23 w 24"/>
                  <a:gd name="T89" fmla="*/ 2 h 27"/>
                  <a:gd name="T90" fmla="*/ 23 w 24"/>
                  <a:gd name="T9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 h="27">
                    <a:moveTo>
                      <a:pt x="3" y="25"/>
                    </a:moveTo>
                    <a:cubicBezTo>
                      <a:pt x="2" y="25"/>
                      <a:pt x="2" y="25"/>
                      <a:pt x="2" y="25"/>
                    </a:cubicBezTo>
                    <a:cubicBezTo>
                      <a:pt x="2" y="26"/>
                      <a:pt x="2" y="26"/>
                      <a:pt x="2" y="26"/>
                    </a:cubicBezTo>
                    <a:cubicBezTo>
                      <a:pt x="0" y="26"/>
                      <a:pt x="0" y="26"/>
                      <a:pt x="0" y="26"/>
                    </a:cubicBezTo>
                    <a:cubicBezTo>
                      <a:pt x="0" y="27"/>
                      <a:pt x="0" y="27"/>
                      <a:pt x="0" y="27"/>
                    </a:cubicBezTo>
                    <a:cubicBezTo>
                      <a:pt x="1" y="27"/>
                      <a:pt x="1" y="27"/>
                      <a:pt x="1" y="27"/>
                    </a:cubicBezTo>
                    <a:cubicBezTo>
                      <a:pt x="3" y="27"/>
                      <a:pt x="3" y="27"/>
                      <a:pt x="3" y="27"/>
                    </a:cubicBezTo>
                    <a:cubicBezTo>
                      <a:pt x="3" y="26"/>
                      <a:pt x="3" y="26"/>
                      <a:pt x="3" y="26"/>
                    </a:cubicBezTo>
                    <a:cubicBezTo>
                      <a:pt x="3" y="26"/>
                      <a:pt x="3" y="26"/>
                      <a:pt x="3" y="26"/>
                    </a:cubicBezTo>
                    <a:cubicBezTo>
                      <a:pt x="3" y="25"/>
                      <a:pt x="3" y="25"/>
                      <a:pt x="3" y="25"/>
                    </a:cubicBezTo>
                    <a:moveTo>
                      <a:pt x="21" y="25"/>
                    </a:moveTo>
                    <a:cubicBezTo>
                      <a:pt x="20" y="25"/>
                      <a:pt x="20" y="25"/>
                      <a:pt x="20" y="25"/>
                    </a:cubicBezTo>
                    <a:cubicBezTo>
                      <a:pt x="20" y="25"/>
                      <a:pt x="20" y="25"/>
                      <a:pt x="20" y="25"/>
                    </a:cubicBezTo>
                    <a:cubicBezTo>
                      <a:pt x="20" y="25"/>
                      <a:pt x="20" y="25"/>
                      <a:pt x="21" y="25"/>
                    </a:cubicBezTo>
                    <a:moveTo>
                      <a:pt x="6" y="25"/>
                    </a:moveTo>
                    <a:cubicBezTo>
                      <a:pt x="5" y="25"/>
                      <a:pt x="5" y="25"/>
                      <a:pt x="5" y="25"/>
                    </a:cubicBezTo>
                    <a:cubicBezTo>
                      <a:pt x="5" y="26"/>
                      <a:pt x="5" y="26"/>
                      <a:pt x="5" y="26"/>
                    </a:cubicBezTo>
                    <a:cubicBezTo>
                      <a:pt x="4" y="26"/>
                      <a:pt x="4" y="26"/>
                      <a:pt x="4" y="26"/>
                    </a:cubicBezTo>
                    <a:cubicBezTo>
                      <a:pt x="4" y="27"/>
                      <a:pt x="4" y="27"/>
                      <a:pt x="4" y="27"/>
                    </a:cubicBezTo>
                    <a:cubicBezTo>
                      <a:pt x="4" y="27"/>
                      <a:pt x="4" y="27"/>
                      <a:pt x="4" y="27"/>
                    </a:cubicBezTo>
                    <a:cubicBezTo>
                      <a:pt x="5" y="27"/>
                      <a:pt x="5" y="27"/>
                      <a:pt x="5" y="27"/>
                    </a:cubicBezTo>
                    <a:cubicBezTo>
                      <a:pt x="6" y="27"/>
                      <a:pt x="6" y="27"/>
                      <a:pt x="6" y="27"/>
                    </a:cubicBezTo>
                    <a:cubicBezTo>
                      <a:pt x="6" y="26"/>
                      <a:pt x="6" y="26"/>
                      <a:pt x="6" y="26"/>
                    </a:cubicBezTo>
                    <a:cubicBezTo>
                      <a:pt x="6" y="26"/>
                      <a:pt x="6" y="26"/>
                      <a:pt x="6" y="26"/>
                    </a:cubicBezTo>
                    <a:cubicBezTo>
                      <a:pt x="6" y="25"/>
                      <a:pt x="6" y="25"/>
                      <a:pt x="6" y="25"/>
                    </a:cubicBezTo>
                    <a:moveTo>
                      <a:pt x="9" y="25"/>
                    </a:moveTo>
                    <a:cubicBezTo>
                      <a:pt x="9" y="25"/>
                      <a:pt x="9" y="25"/>
                      <a:pt x="9" y="25"/>
                    </a:cubicBezTo>
                    <a:cubicBezTo>
                      <a:pt x="9" y="26"/>
                      <a:pt x="9" y="26"/>
                      <a:pt x="9" y="26"/>
                    </a:cubicBezTo>
                    <a:cubicBezTo>
                      <a:pt x="7" y="26"/>
                      <a:pt x="7" y="26"/>
                      <a:pt x="7" y="26"/>
                    </a:cubicBezTo>
                    <a:cubicBezTo>
                      <a:pt x="7" y="27"/>
                      <a:pt x="7" y="27"/>
                      <a:pt x="7" y="27"/>
                    </a:cubicBezTo>
                    <a:cubicBezTo>
                      <a:pt x="7" y="27"/>
                      <a:pt x="7" y="27"/>
                      <a:pt x="7" y="27"/>
                    </a:cubicBezTo>
                    <a:cubicBezTo>
                      <a:pt x="8" y="27"/>
                      <a:pt x="8" y="27"/>
                      <a:pt x="8" y="27"/>
                    </a:cubicBezTo>
                    <a:cubicBezTo>
                      <a:pt x="10" y="27"/>
                      <a:pt x="10" y="27"/>
                      <a:pt x="10" y="27"/>
                    </a:cubicBezTo>
                    <a:cubicBezTo>
                      <a:pt x="10" y="26"/>
                      <a:pt x="10" y="26"/>
                      <a:pt x="10" y="26"/>
                    </a:cubicBezTo>
                    <a:cubicBezTo>
                      <a:pt x="9" y="26"/>
                      <a:pt x="9" y="26"/>
                      <a:pt x="9" y="26"/>
                    </a:cubicBezTo>
                    <a:cubicBezTo>
                      <a:pt x="9" y="25"/>
                      <a:pt x="9" y="25"/>
                      <a:pt x="9" y="25"/>
                    </a:cubicBezTo>
                    <a:moveTo>
                      <a:pt x="13" y="25"/>
                    </a:moveTo>
                    <a:cubicBezTo>
                      <a:pt x="12" y="25"/>
                      <a:pt x="12" y="25"/>
                      <a:pt x="12" y="25"/>
                    </a:cubicBezTo>
                    <a:cubicBezTo>
                      <a:pt x="12" y="26"/>
                      <a:pt x="12" y="26"/>
                      <a:pt x="12" y="26"/>
                    </a:cubicBezTo>
                    <a:cubicBezTo>
                      <a:pt x="10" y="26"/>
                      <a:pt x="10" y="26"/>
                      <a:pt x="10" y="26"/>
                    </a:cubicBezTo>
                    <a:cubicBezTo>
                      <a:pt x="10" y="27"/>
                      <a:pt x="10" y="27"/>
                      <a:pt x="10" y="27"/>
                    </a:cubicBezTo>
                    <a:cubicBezTo>
                      <a:pt x="11" y="27"/>
                      <a:pt x="11" y="27"/>
                      <a:pt x="11" y="27"/>
                    </a:cubicBezTo>
                    <a:cubicBezTo>
                      <a:pt x="11" y="27"/>
                      <a:pt x="11" y="27"/>
                      <a:pt x="11" y="27"/>
                    </a:cubicBezTo>
                    <a:cubicBezTo>
                      <a:pt x="13" y="26"/>
                      <a:pt x="13" y="26"/>
                      <a:pt x="13" y="26"/>
                    </a:cubicBezTo>
                    <a:cubicBezTo>
                      <a:pt x="13" y="26"/>
                      <a:pt x="13" y="26"/>
                      <a:pt x="13" y="26"/>
                    </a:cubicBezTo>
                    <a:cubicBezTo>
                      <a:pt x="13" y="26"/>
                      <a:pt x="13" y="26"/>
                      <a:pt x="13" y="26"/>
                    </a:cubicBezTo>
                    <a:cubicBezTo>
                      <a:pt x="13" y="25"/>
                      <a:pt x="13" y="25"/>
                      <a:pt x="13" y="25"/>
                    </a:cubicBezTo>
                    <a:moveTo>
                      <a:pt x="16" y="24"/>
                    </a:moveTo>
                    <a:cubicBezTo>
                      <a:pt x="15" y="24"/>
                      <a:pt x="15" y="24"/>
                      <a:pt x="15" y="24"/>
                    </a:cubicBezTo>
                    <a:cubicBezTo>
                      <a:pt x="15" y="25"/>
                      <a:pt x="15" y="25"/>
                      <a:pt x="15" y="25"/>
                    </a:cubicBezTo>
                    <a:cubicBezTo>
                      <a:pt x="14" y="26"/>
                      <a:pt x="14" y="26"/>
                      <a:pt x="14" y="26"/>
                    </a:cubicBezTo>
                    <a:cubicBezTo>
                      <a:pt x="14" y="26"/>
                      <a:pt x="14" y="26"/>
                      <a:pt x="14" y="26"/>
                    </a:cubicBezTo>
                    <a:cubicBezTo>
                      <a:pt x="14" y="26"/>
                      <a:pt x="14" y="26"/>
                      <a:pt x="14" y="26"/>
                    </a:cubicBezTo>
                    <a:cubicBezTo>
                      <a:pt x="15" y="26"/>
                      <a:pt x="15" y="26"/>
                      <a:pt x="15" y="26"/>
                    </a:cubicBezTo>
                    <a:cubicBezTo>
                      <a:pt x="16" y="26"/>
                      <a:pt x="16" y="26"/>
                      <a:pt x="16" y="26"/>
                    </a:cubicBezTo>
                    <a:cubicBezTo>
                      <a:pt x="16" y="25"/>
                      <a:pt x="16" y="25"/>
                      <a:pt x="16" y="25"/>
                    </a:cubicBezTo>
                    <a:cubicBezTo>
                      <a:pt x="16" y="25"/>
                      <a:pt x="16" y="25"/>
                      <a:pt x="16" y="25"/>
                    </a:cubicBezTo>
                    <a:cubicBezTo>
                      <a:pt x="16" y="24"/>
                      <a:pt x="16" y="24"/>
                      <a:pt x="16" y="24"/>
                    </a:cubicBezTo>
                    <a:moveTo>
                      <a:pt x="19" y="24"/>
                    </a:moveTo>
                    <a:cubicBezTo>
                      <a:pt x="19" y="24"/>
                      <a:pt x="19" y="24"/>
                      <a:pt x="19" y="24"/>
                    </a:cubicBezTo>
                    <a:cubicBezTo>
                      <a:pt x="19" y="25"/>
                      <a:pt x="19" y="25"/>
                      <a:pt x="19" y="25"/>
                    </a:cubicBezTo>
                    <a:cubicBezTo>
                      <a:pt x="17" y="25"/>
                      <a:pt x="17" y="25"/>
                      <a:pt x="17" y="25"/>
                    </a:cubicBezTo>
                    <a:cubicBezTo>
                      <a:pt x="17" y="26"/>
                      <a:pt x="17" y="26"/>
                      <a:pt x="17" y="26"/>
                    </a:cubicBezTo>
                    <a:cubicBezTo>
                      <a:pt x="17" y="26"/>
                      <a:pt x="17" y="26"/>
                      <a:pt x="17" y="26"/>
                    </a:cubicBezTo>
                    <a:cubicBezTo>
                      <a:pt x="18" y="26"/>
                      <a:pt x="18" y="26"/>
                      <a:pt x="18" y="26"/>
                    </a:cubicBezTo>
                    <a:cubicBezTo>
                      <a:pt x="19" y="26"/>
                      <a:pt x="19" y="26"/>
                      <a:pt x="19" y="26"/>
                    </a:cubicBezTo>
                    <a:cubicBezTo>
                      <a:pt x="19" y="26"/>
                      <a:pt x="19" y="26"/>
                      <a:pt x="20" y="26"/>
                    </a:cubicBezTo>
                    <a:cubicBezTo>
                      <a:pt x="20" y="25"/>
                      <a:pt x="20" y="25"/>
                      <a:pt x="20" y="25"/>
                    </a:cubicBezTo>
                    <a:cubicBezTo>
                      <a:pt x="19" y="25"/>
                      <a:pt x="19" y="25"/>
                      <a:pt x="19" y="25"/>
                    </a:cubicBezTo>
                    <a:cubicBezTo>
                      <a:pt x="19" y="24"/>
                      <a:pt x="19" y="24"/>
                      <a:pt x="19" y="24"/>
                    </a:cubicBezTo>
                    <a:moveTo>
                      <a:pt x="22" y="3"/>
                    </a:moveTo>
                    <a:cubicBezTo>
                      <a:pt x="21" y="3"/>
                      <a:pt x="21" y="3"/>
                      <a:pt x="21" y="3"/>
                    </a:cubicBezTo>
                    <a:cubicBezTo>
                      <a:pt x="22" y="24"/>
                      <a:pt x="22" y="24"/>
                      <a:pt x="22" y="24"/>
                    </a:cubicBezTo>
                    <a:cubicBezTo>
                      <a:pt x="22" y="24"/>
                      <a:pt x="23" y="24"/>
                      <a:pt x="23" y="23"/>
                    </a:cubicBezTo>
                    <a:cubicBezTo>
                      <a:pt x="22" y="4"/>
                      <a:pt x="22" y="4"/>
                      <a:pt x="22" y="4"/>
                    </a:cubicBezTo>
                    <a:cubicBezTo>
                      <a:pt x="22" y="3"/>
                      <a:pt x="22" y="3"/>
                      <a:pt x="22" y="3"/>
                    </a:cubicBezTo>
                    <a:cubicBezTo>
                      <a:pt x="22" y="3"/>
                      <a:pt x="22" y="3"/>
                      <a:pt x="22" y="3"/>
                    </a:cubicBezTo>
                    <a:cubicBezTo>
                      <a:pt x="22" y="3"/>
                      <a:pt x="22" y="3"/>
                      <a:pt x="22" y="3"/>
                    </a:cubicBezTo>
                    <a:moveTo>
                      <a:pt x="24" y="0"/>
                    </a:moveTo>
                    <a:cubicBezTo>
                      <a:pt x="24" y="0"/>
                      <a:pt x="24" y="0"/>
                      <a:pt x="24"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1" y="2"/>
                      <a:pt x="21" y="2"/>
                      <a:pt x="21" y="2"/>
                    </a:cubicBezTo>
                    <a:cubicBezTo>
                      <a:pt x="21" y="3"/>
                      <a:pt x="21" y="3"/>
                      <a:pt x="21" y="3"/>
                    </a:cubicBezTo>
                    <a:cubicBezTo>
                      <a:pt x="22" y="1"/>
                      <a:pt x="22" y="1"/>
                      <a:pt x="22" y="1"/>
                    </a:cubicBezTo>
                    <a:cubicBezTo>
                      <a:pt x="23" y="2"/>
                      <a:pt x="23" y="2"/>
                      <a:pt x="23" y="2"/>
                    </a:cubicBezTo>
                    <a:cubicBezTo>
                      <a:pt x="23" y="2"/>
                      <a:pt x="23" y="2"/>
                      <a:pt x="23" y="2"/>
                    </a:cubicBezTo>
                    <a:cubicBezTo>
                      <a:pt x="23" y="1"/>
                      <a:pt x="23" y="1"/>
                      <a:pt x="23" y="1"/>
                    </a:cubicBezTo>
                    <a:cubicBezTo>
                      <a:pt x="24" y="0"/>
                      <a:pt x="24" y="0"/>
                      <a:pt x="24" y="0"/>
                    </a:cubicBezTo>
                  </a:path>
                </a:pathLst>
              </a:custGeom>
              <a:solidFill>
                <a:srgbClr val="0333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9" name="Freeform 187"/>
              <p:cNvSpPr>
                <a:spLocks noEditPoints="1"/>
              </p:cNvSpPr>
              <p:nvPr/>
            </p:nvSpPr>
            <p:spPr bwMode="auto">
              <a:xfrm>
                <a:off x="3148013" y="3097213"/>
                <a:ext cx="177800" cy="200025"/>
              </a:xfrm>
              <a:custGeom>
                <a:avLst/>
                <a:gdLst>
                  <a:gd name="T0" fmla="*/ 2 w 24"/>
                  <a:gd name="T1" fmla="*/ 25 h 27"/>
                  <a:gd name="T2" fmla="*/ 0 w 24"/>
                  <a:gd name="T3" fmla="*/ 26 h 27"/>
                  <a:gd name="T4" fmla="*/ 1 w 24"/>
                  <a:gd name="T5" fmla="*/ 27 h 27"/>
                  <a:gd name="T6" fmla="*/ 3 w 24"/>
                  <a:gd name="T7" fmla="*/ 26 h 27"/>
                  <a:gd name="T8" fmla="*/ 3 w 24"/>
                  <a:gd name="T9" fmla="*/ 25 h 27"/>
                  <a:gd name="T10" fmla="*/ 5 w 24"/>
                  <a:gd name="T11" fmla="*/ 25 h 27"/>
                  <a:gd name="T12" fmla="*/ 4 w 24"/>
                  <a:gd name="T13" fmla="*/ 26 h 27"/>
                  <a:gd name="T14" fmla="*/ 4 w 24"/>
                  <a:gd name="T15" fmla="*/ 27 h 27"/>
                  <a:gd name="T16" fmla="*/ 6 w 24"/>
                  <a:gd name="T17" fmla="*/ 27 h 27"/>
                  <a:gd name="T18" fmla="*/ 6 w 24"/>
                  <a:gd name="T19" fmla="*/ 26 h 27"/>
                  <a:gd name="T20" fmla="*/ 9 w 24"/>
                  <a:gd name="T21" fmla="*/ 25 h 27"/>
                  <a:gd name="T22" fmla="*/ 9 w 24"/>
                  <a:gd name="T23" fmla="*/ 26 h 27"/>
                  <a:gd name="T24" fmla="*/ 7 w 24"/>
                  <a:gd name="T25" fmla="*/ 27 h 27"/>
                  <a:gd name="T26" fmla="*/ 8 w 24"/>
                  <a:gd name="T27" fmla="*/ 27 h 27"/>
                  <a:gd name="T28" fmla="*/ 10 w 24"/>
                  <a:gd name="T29" fmla="*/ 26 h 27"/>
                  <a:gd name="T30" fmla="*/ 9 w 24"/>
                  <a:gd name="T31" fmla="*/ 25 h 27"/>
                  <a:gd name="T32" fmla="*/ 12 w 24"/>
                  <a:gd name="T33" fmla="*/ 25 h 27"/>
                  <a:gd name="T34" fmla="*/ 10 w 24"/>
                  <a:gd name="T35" fmla="*/ 26 h 27"/>
                  <a:gd name="T36" fmla="*/ 11 w 24"/>
                  <a:gd name="T37" fmla="*/ 27 h 27"/>
                  <a:gd name="T38" fmla="*/ 13 w 24"/>
                  <a:gd name="T39" fmla="*/ 27 h 27"/>
                  <a:gd name="T40" fmla="*/ 13 w 24"/>
                  <a:gd name="T41" fmla="*/ 26 h 27"/>
                  <a:gd name="T42" fmla="*/ 16 w 24"/>
                  <a:gd name="T43" fmla="*/ 25 h 27"/>
                  <a:gd name="T44" fmla="*/ 15 w 24"/>
                  <a:gd name="T45" fmla="*/ 25 h 27"/>
                  <a:gd name="T46" fmla="*/ 14 w 24"/>
                  <a:gd name="T47" fmla="*/ 27 h 27"/>
                  <a:gd name="T48" fmla="*/ 15 w 24"/>
                  <a:gd name="T49" fmla="*/ 27 h 27"/>
                  <a:gd name="T50" fmla="*/ 16 w 24"/>
                  <a:gd name="T51" fmla="*/ 25 h 27"/>
                  <a:gd name="T52" fmla="*/ 16 w 24"/>
                  <a:gd name="T53" fmla="*/ 25 h 27"/>
                  <a:gd name="T54" fmla="*/ 19 w 24"/>
                  <a:gd name="T55" fmla="*/ 24 h 27"/>
                  <a:gd name="T56" fmla="*/ 17 w 24"/>
                  <a:gd name="T57" fmla="*/ 25 h 27"/>
                  <a:gd name="T58" fmla="*/ 17 w 24"/>
                  <a:gd name="T59" fmla="*/ 26 h 27"/>
                  <a:gd name="T60" fmla="*/ 20 w 24"/>
                  <a:gd name="T61" fmla="*/ 26 h 27"/>
                  <a:gd name="T62" fmla="*/ 19 w 24"/>
                  <a:gd name="T63" fmla="*/ 25 h 27"/>
                  <a:gd name="T64" fmla="*/ 22 w 24"/>
                  <a:gd name="T65" fmla="*/ 3 h 27"/>
                  <a:gd name="T66" fmla="*/ 22 w 24"/>
                  <a:gd name="T67" fmla="*/ 25 h 27"/>
                  <a:gd name="T68" fmla="*/ 20 w 24"/>
                  <a:gd name="T69" fmla="*/ 26 h 27"/>
                  <a:gd name="T70" fmla="*/ 21 w 24"/>
                  <a:gd name="T71" fmla="*/ 26 h 27"/>
                  <a:gd name="T72" fmla="*/ 23 w 24"/>
                  <a:gd name="T73" fmla="*/ 25 h 27"/>
                  <a:gd name="T74" fmla="*/ 22 w 24"/>
                  <a:gd name="T75" fmla="*/ 4 h 27"/>
                  <a:gd name="T76" fmla="*/ 22 w 24"/>
                  <a:gd name="T77" fmla="*/ 3 h 27"/>
                  <a:gd name="T78" fmla="*/ 24 w 24"/>
                  <a:gd name="T79" fmla="*/ 0 h 27"/>
                  <a:gd name="T80" fmla="*/ 23 w 24"/>
                  <a:gd name="T81" fmla="*/ 0 h 27"/>
                  <a:gd name="T82" fmla="*/ 22 w 24"/>
                  <a:gd name="T83" fmla="*/ 0 h 27"/>
                  <a:gd name="T84" fmla="*/ 22 w 24"/>
                  <a:gd name="T85" fmla="*/ 1 h 27"/>
                  <a:gd name="T86" fmla="*/ 21 w 24"/>
                  <a:gd name="T87" fmla="*/ 3 h 27"/>
                  <a:gd name="T88" fmla="*/ 23 w 24"/>
                  <a:gd name="T89" fmla="*/ 2 h 27"/>
                  <a:gd name="T90" fmla="*/ 23 w 24"/>
                  <a:gd name="T9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 h="27">
                    <a:moveTo>
                      <a:pt x="3" y="25"/>
                    </a:moveTo>
                    <a:cubicBezTo>
                      <a:pt x="2" y="25"/>
                      <a:pt x="2" y="25"/>
                      <a:pt x="2" y="25"/>
                    </a:cubicBezTo>
                    <a:cubicBezTo>
                      <a:pt x="2" y="26"/>
                      <a:pt x="2" y="26"/>
                      <a:pt x="2" y="26"/>
                    </a:cubicBezTo>
                    <a:cubicBezTo>
                      <a:pt x="0" y="26"/>
                      <a:pt x="0" y="26"/>
                      <a:pt x="0" y="26"/>
                    </a:cubicBezTo>
                    <a:cubicBezTo>
                      <a:pt x="0" y="27"/>
                      <a:pt x="0" y="27"/>
                      <a:pt x="0" y="27"/>
                    </a:cubicBezTo>
                    <a:cubicBezTo>
                      <a:pt x="1" y="27"/>
                      <a:pt x="1" y="27"/>
                      <a:pt x="1" y="27"/>
                    </a:cubicBezTo>
                    <a:cubicBezTo>
                      <a:pt x="3" y="27"/>
                      <a:pt x="3" y="27"/>
                      <a:pt x="3" y="27"/>
                    </a:cubicBezTo>
                    <a:cubicBezTo>
                      <a:pt x="3" y="26"/>
                      <a:pt x="3" y="26"/>
                      <a:pt x="3" y="26"/>
                    </a:cubicBezTo>
                    <a:cubicBezTo>
                      <a:pt x="3" y="26"/>
                      <a:pt x="3" y="26"/>
                      <a:pt x="3" y="26"/>
                    </a:cubicBezTo>
                    <a:cubicBezTo>
                      <a:pt x="3" y="25"/>
                      <a:pt x="3" y="25"/>
                      <a:pt x="3" y="25"/>
                    </a:cubicBezTo>
                    <a:moveTo>
                      <a:pt x="6" y="25"/>
                    </a:moveTo>
                    <a:cubicBezTo>
                      <a:pt x="5" y="25"/>
                      <a:pt x="5" y="25"/>
                      <a:pt x="5" y="25"/>
                    </a:cubicBezTo>
                    <a:cubicBezTo>
                      <a:pt x="5" y="26"/>
                      <a:pt x="5" y="26"/>
                      <a:pt x="5" y="26"/>
                    </a:cubicBezTo>
                    <a:cubicBezTo>
                      <a:pt x="4" y="26"/>
                      <a:pt x="4" y="26"/>
                      <a:pt x="4" y="26"/>
                    </a:cubicBezTo>
                    <a:cubicBezTo>
                      <a:pt x="4" y="27"/>
                      <a:pt x="4" y="27"/>
                      <a:pt x="4" y="27"/>
                    </a:cubicBezTo>
                    <a:cubicBezTo>
                      <a:pt x="4" y="27"/>
                      <a:pt x="4" y="27"/>
                      <a:pt x="4" y="27"/>
                    </a:cubicBezTo>
                    <a:cubicBezTo>
                      <a:pt x="5" y="27"/>
                      <a:pt x="5" y="27"/>
                      <a:pt x="5" y="27"/>
                    </a:cubicBezTo>
                    <a:cubicBezTo>
                      <a:pt x="6" y="27"/>
                      <a:pt x="6" y="27"/>
                      <a:pt x="6" y="27"/>
                    </a:cubicBezTo>
                    <a:cubicBezTo>
                      <a:pt x="6" y="26"/>
                      <a:pt x="6" y="26"/>
                      <a:pt x="6" y="26"/>
                    </a:cubicBezTo>
                    <a:cubicBezTo>
                      <a:pt x="6" y="26"/>
                      <a:pt x="6" y="26"/>
                      <a:pt x="6" y="26"/>
                    </a:cubicBezTo>
                    <a:cubicBezTo>
                      <a:pt x="6" y="25"/>
                      <a:pt x="6" y="25"/>
                      <a:pt x="6" y="25"/>
                    </a:cubicBezTo>
                    <a:moveTo>
                      <a:pt x="9" y="25"/>
                    </a:moveTo>
                    <a:cubicBezTo>
                      <a:pt x="9" y="25"/>
                      <a:pt x="9" y="25"/>
                      <a:pt x="9" y="25"/>
                    </a:cubicBezTo>
                    <a:cubicBezTo>
                      <a:pt x="9" y="26"/>
                      <a:pt x="9" y="26"/>
                      <a:pt x="9" y="26"/>
                    </a:cubicBezTo>
                    <a:cubicBezTo>
                      <a:pt x="7" y="26"/>
                      <a:pt x="7" y="26"/>
                      <a:pt x="7" y="26"/>
                    </a:cubicBezTo>
                    <a:cubicBezTo>
                      <a:pt x="7" y="27"/>
                      <a:pt x="7" y="27"/>
                      <a:pt x="7" y="27"/>
                    </a:cubicBezTo>
                    <a:cubicBezTo>
                      <a:pt x="7" y="27"/>
                      <a:pt x="7" y="27"/>
                      <a:pt x="7" y="27"/>
                    </a:cubicBezTo>
                    <a:cubicBezTo>
                      <a:pt x="8" y="27"/>
                      <a:pt x="8" y="27"/>
                      <a:pt x="8" y="27"/>
                    </a:cubicBezTo>
                    <a:cubicBezTo>
                      <a:pt x="10" y="27"/>
                      <a:pt x="10" y="27"/>
                      <a:pt x="10" y="27"/>
                    </a:cubicBezTo>
                    <a:cubicBezTo>
                      <a:pt x="10" y="26"/>
                      <a:pt x="10" y="26"/>
                      <a:pt x="10" y="26"/>
                    </a:cubicBezTo>
                    <a:cubicBezTo>
                      <a:pt x="9" y="26"/>
                      <a:pt x="9" y="26"/>
                      <a:pt x="9" y="26"/>
                    </a:cubicBezTo>
                    <a:cubicBezTo>
                      <a:pt x="9" y="25"/>
                      <a:pt x="9" y="25"/>
                      <a:pt x="9" y="25"/>
                    </a:cubicBezTo>
                    <a:moveTo>
                      <a:pt x="13" y="25"/>
                    </a:moveTo>
                    <a:cubicBezTo>
                      <a:pt x="12" y="25"/>
                      <a:pt x="12" y="25"/>
                      <a:pt x="12" y="25"/>
                    </a:cubicBezTo>
                    <a:cubicBezTo>
                      <a:pt x="12" y="26"/>
                      <a:pt x="12" y="26"/>
                      <a:pt x="12" y="26"/>
                    </a:cubicBezTo>
                    <a:cubicBezTo>
                      <a:pt x="10" y="26"/>
                      <a:pt x="10" y="26"/>
                      <a:pt x="10" y="26"/>
                    </a:cubicBezTo>
                    <a:cubicBezTo>
                      <a:pt x="10" y="27"/>
                      <a:pt x="10" y="27"/>
                      <a:pt x="10" y="27"/>
                    </a:cubicBezTo>
                    <a:cubicBezTo>
                      <a:pt x="11" y="27"/>
                      <a:pt x="11" y="27"/>
                      <a:pt x="11" y="27"/>
                    </a:cubicBezTo>
                    <a:cubicBezTo>
                      <a:pt x="11" y="27"/>
                      <a:pt x="11" y="27"/>
                      <a:pt x="11" y="27"/>
                    </a:cubicBezTo>
                    <a:cubicBezTo>
                      <a:pt x="13" y="27"/>
                      <a:pt x="13" y="27"/>
                      <a:pt x="13" y="27"/>
                    </a:cubicBezTo>
                    <a:cubicBezTo>
                      <a:pt x="13" y="26"/>
                      <a:pt x="13" y="26"/>
                      <a:pt x="13" y="26"/>
                    </a:cubicBezTo>
                    <a:cubicBezTo>
                      <a:pt x="13" y="26"/>
                      <a:pt x="13" y="26"/>
                      <a:pt x="13" y="26"/>
                    </a:cubicBezTo>
                    <a:cubicBezTo>
                      <a:pt x="13" y="25"/>
                      <a:pt x="13" y="25"/>
                      <a:pt x="13" y="25"/>
                    </a:cubicBezTo>
                    <a:moveTo>
                      <a:pt x="16" y="25"/>
                    </a:moveTo>
                    <a:cubicBezTo>
                      <a:pt x="15" y="25"/>
                      <a:pt x="15" y="25"/>
                      <a:pt x="15" y="25"/>
                    </a:cubicBezTo>
                    <a:cubicBezTo>
                      <a:pt x="15" y="25"/>
                      <a:pt x="15" y="25"/>
                      <a:pt x="15" y="25"/>
                    </a:cubicBezTo>
                    <a:cubicBezTo>
                      <a:pt x="14" y="26"/>
                      <a:pt x="14" y="26"/>
                      <a:pt x="14" y="26"/>
                    </a:cubicBezTo>
                    <a:cubicBezTo>
                      <a:pt x="14" y="27"/>
                      <a:pt x="14" y="27"/>
                      <a:pt x="14" y="27"/>
                    </a:cubicBezTo>
                    <a:cubicBezTo>
                      <a:pt x="14" y="27"/>
                      <a:pt x="14" y="27"/>
                      <a:pt x="14" y="27"/>
                    </a:cubicBezTo>
                    <a:cubicBezTo>
                      <a:pt x="15" y="27"/>
                      <a:pt x="15" y="27"/>
                      <a:pt x="15" y="27"/>
                    </a:cubicBezTo>
                    <a:cubicBezTo>
                      <a:pt x="16" y="26"/>
                      <a:pt x="16" y="26"/>
                      <a:pt x="16" y="26"/>
                    </a:cubicBezTo>
                    <a:cubicBezTo>
                      <a:pt x="16" y="25"/>
                      <a:pt x="16" y="25"/>
                      <a:pt x="16" y="25"/>
                    </a:cubicBezTo>
                    <a:cubicBezTo>
                      <a:pt x="16" y="25"/>
                      <a:pt x="16" y="25"/>
                      <a:pt x="16" y="25"/>
                    </a:cubicBezTo>
                    <a:cubicBezTo>
                      <a:pt x="16" y="25"/>
                      <a:pt x="16" y="25"/>
                      <a:pt x="16" y="25"/>
                    </a:cubicBezTo>
                    <a:moveTo>
                      <a:pt x="19" y="24"/>
                    </a:moveTo>
                    <a:cubicBezTo>
                      <a:pt x="19" y="24"/>
                      <a:pt x="19" y="24"/>
                      <a:pt x="19" y="24"/>
                    </a:cubicBezTo>
                    <a:cubicBezTo>
                      <a:pt x="19" y="25"/>
                      <a:pt x="19" y="25"/>
                      <a:pt x="19" y="25"/>
                    </a:cubicBezTo>
                    <a:cubicBezTo>
                      <a:pt x="17" y="25"/>
                      <a:pt x="17" y="25"/>
                      <a:pt x="17" y="25"/>
                    </a:cubicBezTo>
                    <a:cubicBezTo>
                      <a:pt x="17" y="26"/>
                      <a:pt x="17" y="26"/>
                      <a:pt x="17" y="26"/>
                    </a:cubicBezTo>
                    <a:cubicBezTo>
                      <a:pt x="17" y="26"/>
                      <a:pt x="17" y="26"/>
                      <a:pt x="17" y="26"/>
                    </a:cubicBezTo>
                    <a:cubicBezTo>
                      <a:pt x="18" y="26"/>
                      <a:pt x="18" y="26"/>
                      <a:pt x="18" y="26"/>
                    </a:cubicBezTo>
                    <a:cubicBezTo>
                      <a:pt x="20" y="26"/>
                      <a:pt x="20" y="26"/>
                      <a:pt x="20" y="26"/>
                    </a:cubicBezTo>
                    <a:cubicBezTo>
                      <a:pt x="20" y="25"/>
                      <a:pt x="20" y="25"/>
                      <a:pt x="20" y="25"/>
                    </a:cubicBezTo>
                    <a:cubicBezTo>
                      <a:pt x="19" y="25"/>
                      <a:pt x="19" y="25"/>
                      <a:pt x="19" y="25"/>
                    </a:cubicBezTo>
                    <a:cubicBezTo>
                      <a:pt x="19" y="24"/>
                      <a:pt x="19" y="24"/>
                      <a:pt x="19" y="24"/>
                    </a:cubicBezTo>
                    <a:moveTo>
                      <a:pt x="22" y="3"/>
                    </a:moveTo>
                    <a:cubicBezTo>
                      <a:pt x="21" y="4"/>
                      <a:pt x="21" y="4"/>
                      <a:pt x="21" y="4"/>
                    </a:cubicBezTo>
                    <a:cubicBezTo>
                      <a:pt x="22" y="25"/>
                      <a:pt x="22" y="25"/>
                      <a:pt x="22" y="25"/>
                    </a:cubicBezTo>
                    <a:cubicBezTo>
                      <a:pt x="20" y="25"/>
                      <a:pt x="20" y="25"/>
                      <a:pt x="20" y="25"/>
                    </a:cubicBezTo>
                    <a:cubicBezTo>
                      <a:pt x="20" y="26"/>
                      <a:pt x="20" y="26"/>
                      <a:pt x="20" y="26"/>
                    </a:cubicBezTo>
                    <a:cubicBezTo>
                      <a:pt x="21" y="26"/>
                      <a:pt x="21" y="26"/>
                      <a:pt x="21" y="26"/>
                    </a:cubicBezTo>
                    <a:cubicBezTo>
                      <a:pt x="21" y="26"/>
                      <a:pt x="21" y="26"/>
                      <a:pt x="21" y="26"/>
                    </a:cubicBezTo>
                    <a:cubicBezTo>
                      <a:pt x="22" y="26"/>
                      <a:pt x="22" y="26"/>
                      <a:pt x="22" y="26"/>
                    </a:cubicBezTo>
                    <a:cubicBezTo>
                      <a:pt x="22" y="26"/>
                      <a:pt x="23" y="25"/>
                      <a:pt x="23" y="25"/>
                    </a:cubicBezTo>
                    <a:cubicBezTo>
                      <a:pt x="22" y="4"/>
                      <a:pt x="22" y="4"/>
                      <a:pt x="22" y="4"/>
                    </a:cubicBezTo>
                    <a:cubicBezTo>
                      <a:pt x="22" y="4"/>
                      <a:pt x="22" y="4"/>
                      <a:pt x="22" y="4"/>
                    </a:cubicBezTo>
                    <a:cubicBezTo>
                      <a:pt x="22" y="3"/>
                      <a:pt x="22" y="3"/>
                      <a:pt x="22" y="3"/>
                    </a:cubicBezTo>
                    <a:cubicBezTo>
                      <a:pt x="22" y="3"/>
                      <a:pt x="22" y="3"/>
                      <a:pt x="22" y="3"/>
                    </a:cubicBezTo>
                    <a:moveTo>
                      <a:pt x="24" y="0"/>
                    </a:moveTo>
                    <a:cubicBezTo>
                      <a:pt x="24" y="0"/>
                      <a:pt x="24" y="0"/>
                      <a:pt x="24"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1" y="2"/>
                      <a:pt x="21" y="2"/>
                      <a:pt x="21" y="2"/>
                    </a:cubicBezTo>
                    <a:cubicBezTo>
                      <a:pt x="21" y="3"/>
                      <a:pt x="21" y="3"/>
                      <a:pt x="21" y="3"/>
                    </a:cubicBezTo>
                    <a:cubicBezTo>
                      <a:pt x="22" y="1"/>
                      <a:pt x="22" y="1"/>
                      <a:pt x="22" y="1"/>
                    </a:cubicBezTo>
                    <a:cubicBezTo>
                      <a:pt x="23" y="2"/>
                      <a:pt x="23" y="2"/>
                      <a:pt x="23" y="2"/>
                    </a:cubicBezTo>
                    <a:cubicBezTo>
                      <a:pt x="23" y="2"/>
                      <a:pt x="23" y="2"/>
                      <a:pt x="23" y="2"/>
                    </a:cubicBezTo>
                    <a:cubicBezTo>
                      <a:pt x="23" y="1"/>
                      <a:pt x="23" y="1"/>
                      <a:pt x="23" y="1"/>
                    </a:cubicBezTo>
                    <a:cubicBezTo>
                      <a:pt x="24" y="0"/>
                      <a:pt x="24" y="0"/>
                      <a:pt x="24" y="0"/>
                    </a:cubicBezTo>
                  </a:path>
                </a:pathLst>
              </a:custGeom>
              <a:solidFill>
                <a:srgbClr val="033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0" name="Freeform 188"/>
              <p:cNvSpPr>
                <a:spLocks noEditPoints="1"/>
              </p:cNvSpPr>
              <p:nvPr/>
            </p:nvSpPr>
            <p:spPr bwMode="auto">
              <a:xfrm>
                <a:off x="3141663" y="3090863"/>
                <a:ext cx="176212" cy="198437"/>
              </a:xfrm>
              <a:custGeom>
                <a:avLst/>
                <a:gdLst>
                  <a:gd name="T0" fmla="*/ 9 w 111"/>
                  <a:gd name="T1" fmla="*/ 116 h 125"/>
                  <a:gd name="T2" fmla="*/ 0 w 111"/>
                  <a:gd name="T3" fmla="*/ 121 h 125"/>
                  <a:gd name="T4" fmla="*/ 4 w 111"/>
                  <a:gd name="T5" fmla="*/ 125 h 125"/>
                  <a:gd name="T6" fmla="*/ 14 w 111"/>
                  <a:gd name="T7" fmla="*/ 121 h 125"/>
                  <a:gd name="T8" fmla="*/ 14 w 111"/>
                  <a:gd name="T9" fmla="*/ 116 h 125"/>
                  <a:gd name="T10" fmla="*/ 23 w 111"/>
                  <a:gd name="T11" fmla="*/ 116 h 125"/>
                  <a:gd name="T12" fmla="*/ 18 w 111"/>
                  <a:gd name="T13" fmla="*/ 121 h 125"/>
                  <a:gd name="T14" fmla="*/ 18 w 111"/>
                  <a:gd name="T15" fmla="*/ 125 h 125"/>
                  <a:gd name="T16" fmla="*/ 28 w 111"/>
                  <a:gd name="T17" fmla="*/ 125 h 125"/>
                  <a:gd name="T18" fmla="*/ 28 w 111"/>
                  <a:gd name="T19" fmla="*/ 121 h 125"/>
                  <a:gd name="T20" fmla="*/ 42 w 111"/>
                  <a:gd name="T21" fmla="*/ 116 h 125"/>
                  <a:gd name="T22" fmla="*/ 42 w 111"/>
                  <a:gd name="T23" fmla="*/ 121 h 125"/>
                  <a:gd name="T24" fmla="*/ 32 w 111"/>
                  <a:gd name="T25" fmla="*/ 125 h 125"/>
                  <a:gd name="T26" fmla="*/ 37 w 111"/>
                  <a:gd name="T27" fmla="*/ 125 h 125"/>
                  <a:gd name="T28" fmla="*/ 46 w 111"/>
                  <a:gd name="T29" fmla="*/ 121 h 125"/>
                  <a:gd name="T30" fmla="*/ 42 w 111"/>
                  <a:gd name="T31" fmla="*/ 116 h 125"/>
                  <a:gd name="T32" fmla="*/ 56 w 111"/>
                  <a:gd name="T33" fmla="*/ 116 h 125"/>
                  <a:gd name="T34" fmla="*/ 46 w 111"/>
                  <a:gd name="T35" fmla="*/ 121 h 125"/>
                  <a:gd name="T36" fmla="*/ 51 w 111"/>
                  <a:gd name="T37" fmla="*/ 125 h 125"/>
                  <a:gd name="T38" fmla="*/ 60 w 111"/>
                  <a:gd name="T39" fmla="*/ 125 h 125"/>
                  <a:gd name="T40" fmla="*/ 60 w 111"/>
                  <a:gd name="T41" fmla="*/ 121 h 125"/>
                  <a:gd name="T42" fmla="*/ 74 w 111"/>
                  <a:gd name="T43" fmla="*/ 116 h 125"/>
                  <a:gd name="T44" fmla="*/ 69 w 111"/>
                  <a:gd name="T45" fmla="*/ 121 h 125"/>
                  <a:gd name="T46" fmla="*/ 65 w 111"/>
                  <a:gd name="T47" fmla="*/ 125 h 125"/>
                  <a:gd name="T48" fmla="*/ 69 w 111"/>
                  <a:gd name="T49" fmla="*/ 125 h 125"/>
                  <a:gd name="T50" fmla="*/ 74 w 111"/>
                  <a:gd name="T51" fmla="*/ 121 h 125"/>
                  <a:gd name="T52" fmla="*/ 74 w 111"/>
                  <a:gd name="T53" fmla="*/ 116 h 125"/>
                  <a:gd name="T54" fmla="*/ 88 w 111"/>
                  <a:gd name="T55" fmla="*/ 111 h 125"/>
                  <a:gd name="T56" fmla="*/ 79 w 111"/>
                  <a:gd name="T57" fmla="*/ 121 h 125"/>
                  <a:gd name="T58" fmla="*/ 79 w 111"/>
                  <a:gd name="T59" fmla="*/ 121 h 125"/>
                  <a:gd name="T60" fmla="*/ 93 w 111"/>
                  <a:gd name="T61" fmla="*/ 121 h 125"/>
                  <a:gd name="T62" fmla="*/ 88 w 111"/>
                  <a:gd name="T63" fmla="*/ 116 h 125"/>
                  <a:gd name="T64" fmla="*/ 102 w 111"/>
                  <a:gd name="T65" fmla="*/ 14 h 125"/>
                  <a:gd name="T66" fmla="*/ 102 w 111"/>
                  <a:gd name="T67" fmla="*/ 116 h 125"/>
                  <a:gd name="T68" fmla="*/ 93 w 111"/>
                  <a:gd name="T69" fmla="*/ 121 h 125"/>
                  <a:gd name="T70" fmla="*/ 97 w 111"/>
                  <a:gd name="T71" fmla="*/ 121 h 125"/>
                  <a:gd name="T72" fmla="*/ 102 w 111"/>
                  <a:gd name="T73" fmla="*/ 23 h 125"/>
                  <a:gd name="T74" fmla="*/ 102 w 111"/>
                  <a:gd name="T75" fmla="*/ 14 h 125"/>
                  <a:gd name="T76" fmla="*/ 111 w 111"/>
                  <a:gd name="T77" fmla="*/ 0 h 125"/>
                  <a:gd name="T78" fmla="*/ 107 w 111"/>
                  <a:gd name="T79" fmla="*/ 0 h 125"/>
                  <a:gd name="T80" fmla="*/ 107 w 111"/>
                  <a:gd name="T81" fmla="*/ 0 h 125"/>
                  <a:gd name="T82" fmla="*/ 102 w 111"/>
                  <a:gd name="T83" fmla="*/ 4 h 125"/>
                  <a:gd name="T84" fmla="*/ 97 w 111"/>
                  <a:gd name="T85" fmla="*/ 9 h 125"/>
                  <a:gd name="T86" fmla="*/ 102 w 111"/>
                  <a:gd name="T87" fmla="*/ 9 h 125"/>
                  <a:gd name="T88" fmla="*/ 107 w 111"/>
                  <a:gd name="T89" fmla="*/ 9 h 125"/>
                  <a:gd name="T90" fmla="*/ 111 w 111"/>
                  <a:gd name="T9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 h="125">
                    <a:moveTo>
                      <a:pt x="14" y="116"/>
                    </a:moveTo>
                    <a:lnTo>
                      <a:pt x="9" y="116"/>
                    </a:lnTo>
                    <a:lnTo>
                      <a:pt x="9" y="121"/>
                    </a:lnTo>
                    <a:lnTo>
                      <a:pt x="0" y="121"/>
                    </a:lnTo>
                    <a:lnTo>
                      <a:pt x="0" y="125"/>
                    </a:lnTo>
                    <a:lnTo>
                      <a:pt x="4" y="125"/>
                    </a:lnTo>
                    <a:lnTo>
                      <a:pt x="14" y="125"/>
                    </a:lnTo>
                    <a:lnTo>
                      <a:pt x="14" y="121"/>
                    </a:lnTo>
                    <a:lnTo>
                      <a:pt x="14" y="121"/>
                    </a:lnTo>
                    <a:lnTo>
                      <a:pt x="14" y="116"/>
                    </a:lnTo>
                    <a:close/>
                    <a:moveTo>
                      <a:pt x="28" y="116"/>
                    </a:moveTo>
                    <a:lnTo>
                      <a:pt x="23" y="116"/>
                    </a:lnTo>
                    <a:lnTo>
                      <a:pt x="23" y="121"/>
                    </a:lnTo>
                    <a:lnTo>
                      <a:pt x="18" y="121"/>
                    </a:lnTo>
                    <a:lnTo>
                      <a:pt x="18" y="125"/>
                    </a:lnTo>
                    <a:lnTo>
                      <a:pt x="18" y="125"/>
                    </a:lnTo>
                    <a:lnTo>
                      <a:pt x="23" y="125"/>
                    </a:lnTo>
                    <a:lnTo>
                      <a:pt x="28" y="125"/>
                    </a:lnTo>
                    <a:lnTo>
                      <a:pt x="28" y="121"/>
                    </a:lnTo>
                    <a:lnTo>
                      <a:pt x="28" y="121"/>
                    </a:lnTo>
                    <a:lnTo>
                      <a:pt x="28" y="116"/>
                    </a:lnTo>
                    <a:close/>
                    <a:moveTo>
                      <a:pt x="42" y="116"/>
                    </a:moveTo>
                    <a:lnTo>
                      <a:pt x="42" y="116"/>
                    </a:lnTo>
                    <a:lnTo>
                      <a:pt x="42" y="121"/>
                    </a:lnTo>
                    <a:lnTo>
                      <a:pt x="32" y="121"/>
                    </a:lnTo>
                    <a:lnTo>
                      <a:pt x="32" y="125"/>
                    </a:lnTo>
                    <a:lnTo>
                      <a:pt x="32" y="125"/>
                    </a:lnTo>
                    <a:lnTo>
                      <a:pt x="37" y="125"/>
                    </a:lnTo>
                    <a:lnTo>
                      <a:pt x="46" y="125"/>
                    </a:lnTo>
                    <a:lnTo>
                      <a:pt x="46" y="121"/>
                    </a:lnTo>
                    <a:lnTo>
                      <a:pt x="42" y="121"/>
                    </a:lnTo>
                    <a:lnTo>
                      <a:pt x="42" y="116"/>
                    </a:lnTo>
                    <a:close/>
                    <a:moveTo>
                      <a:pt x="60" y="116"/>
                    </a:moveTo>
                    <a:lnTo>
                      <a:pt x="56" y="116"/>
                    </a:lnTo>
                    <a:lnTo>
                      <a:pt x="56" y="121"/>
                    </a:lnTo>
                    <a:lnTo>
                      <a:pt x="46" y="121"/>
                    </a:lnTo>
                    <a:lnTo>
                      <a:pt x="46" y="125"/>
                    </a:lnTo>
                    <a:lnTo>
                      <a:pt x="51" y="125"/>
                    </a:lnTo>
                    <a:lnTo>
                      <a:pt x="51" y="125"/>
                    </a:lnTo>
                    <a:lnTo>
                      <a:pt x="60" y="125"/>
                    </a:lnTo>
                    <a:lnTo>
                      <a:pt x="60" y="121"/>
                    </a:lnTo>
                    <a:lnTo>
                      <a:pt x="60" y="121"/>
                    </a:lnTo>
                    <a:lnTo>
                      <a:pt x="60" y="116"/>
                    </a:lnTo>
                    <a:close/>
                    <a:moveTo>
                      <a:pt x="74" y="116"/>
                    </a:moveTo>
                    <a:lnTo>
                      <a:pt x="69" y="116"/>
                    </a:lnTo>
                    <a:lnTo>
                      <a:pt x="69" y="121"/>
                    </a:lnTo>
                    <a:lnTo>
                      <a:pt x="65" y="121"/>
                    </a:lnTo>
                    <a:lnTo>
                      <a:pt x="65" y="125"/>
                    </a:lnTo>
                    <a:lnTo>
                      <a:pt x="65" y="125"/>
                    </a:lnTo>
                    <a:lnTo>
                      <a:pt x="69" y="125"/>
                    </a:lnTo>
                    <a:lnTo>
                      <a:pt x="74" y="121"/>
                    </a:lnTo>
                    <a:lnTo>
                      <a:pt x="74" y="121"/>
                    </a:lnTo>
                    <a:lnTo>
                      <a:pt x="74" y="121"/>
                    </a:lnTo>
                    <a:lnTo>
                      <a:pt x="74" y="116"/>
                    </a:lnTo>
                    <a:close/>
                    <a:moveTo>
                      <a:pt x="88" y="111"/>
                    </a:moveTo>
                    <a:lnTo>
                      <a:pt x="88" y="111"/>
                    </a:lnTo>
                    <a:lnTo>
                      <a:pt x="88" y="116"/>
                    </a:lnTo>
                    <a:lnTo>
                      <a:pt x="79" y="121"/>
                    </a:lnTo>
                    <a:lnTo>
                      <a:pt x="79" y="121"/>
                    </a:lnTo>
                    <a:lnTo>
                      <a:pt x="79" y="121"/>
                    </a:lnTo>
                    <a:lnTo>
                      <a:pt x="83" y="121"/>
                    </a:lnTo>
                    <a:lnTo>
                      <a:pt x="93" y="121"/>
                    </a:lnTo>
                    <a:lnTo>
                      <a:pt x="93" y="116"/>
                    </a:lnTo>
                    <a:lnTo>
                      <a:pt x="88" y="116"/>
                    </a:lnTo>
                    <a:lnTo>
                      <a:pt x="88" y="111"/>
                    </a:lnTo>
                    <a:close/>
                    <a:moveTo>
                      <a:pt x="102" y="14"/>
                    </a:moveTo>
                    <a:lnTo>
                      <a:pt x="97" y="18"/>
                    </a:lnTo>
                    <a:lnTo>
                      <a:pt x="102" y="116"/>
                    </a:lnTo>
                    <a:lnTo>
                      <a:pt x="93" y="116"/>
                    </a:lnTo>
                    <a:lnTo>
                      <a:pt x="93" y="121"/>
                    </a:lnTo>
                    <a:lnTo>
                      <a:pt x="97" y="121"/>
                    </a:lnTo>
                    <a:lnTo>
                      <a:pt x="97" y="121"/>
                    </a:lnTo>
                    <a:lnTo>
                      <a:pt x="107" y="121"/>
                    </a:lnTo>
                    <a:lnTo>
                      <a:pt x="102" y="23"/>
                    </a:lnTo>
                    <a:lnTo>
                      <a:pt x="102" y="18"/>
                    </a:lnTo>
                    <a:lnTo>
                      <a:pt x="102" y="14"/>
                    </a:lnTo>
                    <a:lnTo>
                      <a:pt x="102" y="14"/>
                    </a:lnTo>
                    <a:close/>
                    <a:moveTo>
                      <a:pt x="111" y="0"/>
                    </a:moveTo>
                    <a:lnTo>
                      <a:pt x="111" y="0"/>
                    </a:lnTo>
                    <a:lnTo>
                      <a:pt x="107" y="0"/>
                    </a:lnTo>
                    <a:lnTo>
                      <a:pt x="107" y="0"/>
                    </a:lnTo>
                    <a:lnTo>
                      <a:pt x="107" y="0"/>
                    </a:lnTo>
                    <a:lnTo>
                      <a:pt x="102" y="4"/>
                    </a:lnTo>
                    <a:lnTo>
                      <a:pt x="102" y="4"/>
                    </a:lnTo>
                    <a:lnTo>
                      <a:pt x="102" y="4"/>
                    </a:lnTo>
                    <a:lnTo>
                      <a:pt x="97" y="9"/>
                    </a:lnTo>
                    <a:lnTo>
                      <a:pt x="97" y="14"/>
                    </a:lnTo>
                    <a:lnTo>
                      <a:pt x="102" y="9"/>
                    </a:lnTo>
                    <a:lnTo>
                      <a:pt x="107" y="9"/>
                    </a:lnTo>
                    <a:lnTo>
                      <a:pt x="107" y="9"/>
                    </a:lnTo>
                    <a:lnTo>
                      <a:pt x="107" y="4"/>
                    </a:lnTo>
                    <a:lnTo>
                      <a:pt x="111" y="0"/>
                    </a:lnTo>
                    <a:close/>
                  </a:path>
                </a:pathLst>
              </a:custGeom>
              <a:solidFill>
                <a:schemeClr val="accent1">
                  <a:lumMod val="50000"/>
                </a:schemeClr>
              </a:solidFill>
              <a:ln>
                <a:noFill/>
              </a:ln>
            </p:spPr>
            <p:txBody>
              <a:bodyPr vert="horz" wrap="square" lIns="91440" tIns="45720" rIns="91440" bIns="45720" numCol="1" anchor="t" anchorCtr="0" compatLnSpc="1"/>
              <a:lstStyle/>
              <a:p>
                <a:endParaRPr lang="zh-CN" altLang="en-US"/>
              </a:p>
            </p:txBody>
          </p:sp>
          <p:sp>
            <p:nvSpPr>
              <p:cNvPr id="3611" name="Freeform 189"/>
              <p:cNvSpPr>
                <a:spLocks noEditPoints="1"/>
              </p:cNvSpPr>
              <p:nvPr/>
            </p:nvSpPr>
            <p:spPr bwMode="auto">
              <a:xfrm>
                <a:off x="3141663" y="3090863"/>
                <a:ext cx="176212" cy="198437"/>
              </a:xfrm>
              <a:custGeom>
                <a:avLst/>
                <a:gdLst>
                  <a:gd name="T0" fmla="*/ 9 w 111"/>
                  <a:gd name="T1" fmla="*/ 116 h 125"/>
                  <a:gd name="T2" fmla="*/ 0 w 111"/>
                  <a:gd name="T3" fmla="*/ 121 h 125"/>
                  <a:gd name="T4" fmla="*/ 4 w 111"/>
                  <a:gd name="T5" fmla="*/ 125 h 125"/>
                  <a:gd name="T6" fmla="*/ 14 w 111"/>
                  <a:gd name="T7" fmla="*/ 121 h 125"/>
                  <a:gd name="T8" fmla="*/ 14 w 111"/>
                  <a:gd name="T9" fmla="*/ 116 h 125"/>
                  <a:gd name="T10" fmla="*/ 23 w 111"/>
                  <a:gd name="T11" fmla="*/ 116 h 125"/>
                  <a:gd name="T12" fmla="*/ 18 w 111"/>
                  <a:gd name="T13" fmla="*/ 121 h 125"/>
                  <a:gd name="T14" fmla="*/ 18 w 111"/>
                  <a:gd name="T15" fmla="*/ 125 h 125"/>
                  <a:gd name="T16" fmla="*/ 28 w 111"/>
                  <a:gd name="T17" fmla="*/ 125 h 125"/>
                  <a:gd name="T18" fmla="*/ 28 w 111"/>
                  <a:gd name="T19" fmla="*/ 121 h 125"/>
                  <a:gd name="T20" fmla="*/ 42 w 111"/>
                  <a:gd name="T21" fmla="*/ 116 h 125"/>
                  <a:gd name="T22" fmla="*/ 42 w 111"/>
                  <a:gd name="T23" fmla="*/ 121 h 125"/>
                  <a:gd name="T24" fmla="*/ 32 w 111"/>
                  <a:gd name="T25" fmla="*/ 125 h 125"/>
                  <a:gd name="T26" fmla="*/ 37 w 111"/>
                  <a:gd name="T27" fmla="*/ 125 h 125"/>
                  <a:gd name="T28" fmla="*/ 46 w 111"/>
                  <a:gd name="T29" fmla="*/ 121 h 125"/>
                  <a:gd name="T30" fmla="*/ 42 w 111"/>
                  <a:gd name="T31" fmla="*/ 116 h 125"/>
                  <a:gd name="T32" fmla="*/ 56 w 111"/>
                  <a:gd name="T33" fmla="*/ 116 h 125"/>
                  <a:gd name="T34" fmla="*/ 46 w 111"/>
                  <a:gd name="T35" fmla="*/ 121 h 125"/>
                  <a:gd name="T36" fmla="*/ 51 w 111"/>
                  <a:gd name="T37" fmla="*/ 125 h 125"/>
                  <a:gd name="T38" fmla="*/ 60 w 111"/>
                  <a:gd name="T39" fmla="*/ 125 h 125"/>
                  <a:gd name="T40" fmla="*/ 60 w 111"/>
                  <a:gd name="T41" fmla="*/ 121 h 125"/>
                  <a:gd name="T42" fmla="*/ 74 w 111"/>
                  <a:gd name="T43" fmla="*/ 116 h 125"/>
                  <a:gd name="T44" fmla="*/ 69 w 111"/>
                  <a:gd name="T45" fmla="*/ 121 h 125"/>
                  <a:gd name="T46" fmla="*/ 65 w 111"/>
                  <a:gd name="T47" fmla="*/ 125 h 125"/>
                  <a:gd name="T48" fmla="*/ 69 w 111"/>
                  <a:gd name="T49" fmla="*/ 125 h 125"/>
                  <a:gd name="T50" fmla="*/ 74 w 111"/>
                  <a:gd name="T51" fmla="*/ 121 h 125"/>
                  <a:gd name="T52" fmla="*/ 74 w 111"/>
                  <a:gd name="T53" fmla="*/ 116 h 125"/>
                  <a:gd name="T54" fmla="*/ 88 w 111"/>
                  <a:gd name="T55" fmla="*/ 111 h 125"/>
                  <a:gd name="T56" fmla="*/ 79 w 111"/>
                  <a:gd name="T57" fmla="*/ 121 h 125"/>
                  <a:gd name="T58" fmla="*/ 79 w 111"/>
                  <a:gd name="T59" fmla="*/ 121 h 125"/>
                  <a:gd name="T60" fmla="*/ 93 w 111"/>
                  <a:gd name="T61" fmla="*/ 121 h 125"/>
                  <a:gd name="T62" fmla="*/ 88 w 111"/>
                  <a:gd name="T63" fmla="*/ 116 h 125"/>
                  <a:gd name="T64" fmla="*/ 102 w 111"/>
                  <a:gd name="T65" fmla="*/ 14 h 125"/>
                  <a:gd name="T66" fmla="*/ 102 w 111"/>
                  <a:gd name="T67" fmla="*/ 116 h 125"/>
                  <a:gd name="T68" fmla="*/ 93 w 111"/>
                  <a:gd name="T69" fmla="*/ 121 h 125"/>
                  <a:gd name="T70" fmla="*/ 97 w 111"/>
                  <a:gd name="T71" fmla="*/ 121 h 125"/>
                  <a:gd name="T72" fmla="*/ 102 w 111"/>
                  <a:gd name="T73" fmla="*/ 23 h 125"/>
                  <a:gd name="T74" fmla="*/ 102 w 111"/>
                  <a:gd name="T75" fmla="*/ 14 h 125"/>
                  <a:gd name="T76" fmla="*/ 111 w 111"/>
                  <a:gd name="T77" fmla="*/ 0 h 125"/>
                  <a:gd name="T78" fmla="*/ 107 w 111"/>
                  <a:gd name="T79" fmla="*/ 0 h 125"/>
                  <a:gd name="T80" fmla="*/ 107 w 111"/>
                  <a:gd name="T81" fmla="*/ 0 h 125"/>
                  <a:gd name="T82" fmla="*/ 102 w 111"/>
                  <a:gd name="T83" fmla="*/ 4 h 125"/>
                  <a:gd name="T84" fmla="*/ 97 w 111"/>
                  <a:gd name="T85" fmla="*/ 9 h 125"/>
                  <a:gd name="T86" fmla="*/ 102 w 111"/>
                  <a:gd name="T87" fmla="*/ 9 h 125"/>
                  <a:gd name="T88" fmla="*/ 107 w 111"/>
                  <a:gd name="T89" fmla="*/ 9 h 125"/>
                  <a:gd name="T90" fmla="*/ 111 w 111"/>
                  <a:gd name="T9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 h="125">
                    <a:moveTo>
                      <a:pt x="14" y="116"/>
                    </a:moveTo>
                    <a:lnTo>
                      <a:pt x="9" y="116"/>
                    </a:lnTo>
                    <a:lnTo>
                      <a:pt x="9" y="121"/>
                    </a:lnTo>
                    <a:lnTo>
                      <a:pt x="0" y="121"/>
                    </a:lnTo>
                    <a:lnTo>
                      <a:pt x="0" y="125"/>
                    </a:lnTo>
                    <a:lnTo>
                      <a:pt x="4" y="125"/>
                    </a:lnTo>
                    <a:lnTo>
                      <a:pt x="14" y="125"/>
                    </a:lnTo>
                    <a:lnTo>
                      <a:pt x="14" y="121"/>
                    </a:lnTo>
                    <a:lnTo>
                      <a:pt x="14" y="121"/>
                    </a:lnTo>
                    <a:lnTo>
                      <a:pt x="14" y="116"/>
                    </a:lnTo>
                    <a:moveTo>
                      <a:pt x="28" y="116"/>
                    </a:moveTo>
                    <a:lnTo>
                      <a:pt x="23" y="116"/>
                    </a:lnTo>
                    <a:lnTo>
                      <a:pt x="23" y="121"/>
                    </a:lnTo>
                    <a:lnTo>
                      <a:pt x="18" y="121"/>
                    </a:lnTo>
                    <a:lnTo>
                      <a:pt x="18" y="125"/>
                    </a:lnTo>
                    <a:lnTo>
                      <a:pt x="18" y="125"/>
                    </a:lnTo>
                    <a:lnTo>
                      <a:pt x="23" y="125"/>
                    </a:lnTo>
                    <a:lnTo>
                      <a:pt x="28" y="125"/>
                    </a:lnTo>
                    <a:lnTo>
                      <a:pt x="28" y="121"/>
                    </a:lnTo>
                    <a:lnTo>
                      <a:pt x="28" y="121"/>
                    </a:lnTo>
                    <a:lnTo>
                      <a:pt x="28" y="116"/>
                    </a:lnTo>
                    <a:moveTo>
                      <a:pt x="42" y="116"/>
                    </a:moveTo>
                    <a:lnTo>
                      <a:pt x="42" y="116"/>
                    </a:lnTo>
                    <a:lnTo>
                      <a:pt x="42" y="121"/>
                    </a:lnTo>
                    <a:lnTo>
                      <a:pt x="32" y="121"/>
                    </a:lnTo>
                    <a:lnTo>
                      <a:pt x="32" y="125"/>
                    </a:lnTo>
                    <a:lnTo>
                      <a:pt x="32" y="125"/>
                    </a:lnTo>
                    <a:lnTo>
                      <a:pt x="37" y="125"/>
                    </a:lnTo>
                    <a:lnTo>
                      <a:pt x="46" y="125"/>
                    </a:lnTo>
                    <a:lnTo>
                      <a:pt x="46" y="121"/>
                    </a:lnTo>
                    <a:lnTo>
                      <a:pt x="42" y="121"/>
                    </a:lnTo>
                    <a:lnTo>
                      <a:pt x="42" y="116"/>
                    </a:lnTo>
                    <a:moveTo>
                      <a:pt x="60" y="116"/>
                    </a:moveTo>
                    <a:lnTo>
                      <a:pt x="56" y="116"/>
                    </a:lnTo>
                    <a:lnTo>
                      <a:pt x="56" y="121"/>
                    </a:lnTo>
                    <a:lnTo>
                      <a:pt x="46" y="121"/>
                    </a:lnTo>
                    <a:lnTo>
                      <a:pt x="46" y="125"/>
                    </a:lnTo>
                    <a:lnTo>
                      <a:pt x="51" y="125"/>
                    </a:lnTo>
                    <a:lnTo>
                      <a:pt x="51" y="125"/>
                    </a:lnTo>
                    <a:lnTo>
                      <a:pt x="60" y="125"/>
                    </a:lnTo>
                    <a:lnTo>
                      <a:pt x="60" y="121"/>
                    </a:lnTo>
                    <a:lnTo>
                      <a:pt x="60" y="121"/>
                    </a:lnTo>
                    <a:lnTo>
                      <a:pt x="60" y="116"/>
                    </a:lnTo>
                    <a:moveTo>
                      <a:pt x="74" y="116"/>
                    </a:moveTo>
                    <a:lnTo>
                      <a:pt x="69" y="116"/>
                    </a:lnTo>
                    <a:lnTo>
                      <a:pt x="69" y="121"/>
                    </a:lnTo>
                    <a:lnTo>
                      <a:pt x="65" y="121"/>
                    </a:lnTo>
                    <a:lnTo>
                      <a:pt x="65" y="125"/>
                    </a:lnTo>
                    <a:lnTo>
                      <a:pt x="65" y="125"/>
                    </a:lnTo>
                    <a:lnTo>
                      <a:pt x="69" y="125"/>
                    </a:lnTo>
                    <a:lnTo>
                      <a:pt x="74" y="121"/>
                    </a:lnTo>
                    <a:lnTo>
                      <a:pt x="74" y="121"/>
                    </a:lnTo>
                    <a:lnTo>
                      <a:pt x="74" y="121"/>
                    </a:lnTo>
                    <a:lnTo>
                      <a:pt x="74" y="116"/>
                    </a:lnTo>
                    <a:moveTo>
                      <a:pt x="88" y="111"/>
                    </a:moveTo>
                    <a:lnTo>
                      <a:pt x="88" y="111"/>
                    </a:lnTo>
                    <a:lnTo>
                      <a:pt x="88" y="116"/>
                    </a:lnTo>
                    <a:lnTo>
                      <a:pt x="79" y="121"/>
                    </a:lnTo>
                    <a:lnTo>
                      <a:pt x="79" y="121"/>
                    </a:lnTo>
                    <a:lnTo>
                      <a:pt x="79" y="121"/>
                    </a:lnTo>
                    <a:lnTo>
                      <a:pt x="83" y="121"/>
                    </a:lnTo>
                    <a:lnTo>
                      <a:pt x="93" y="121"/>
                    </a:lnTo>
                    <a:lnTo>
                      <a:pt x="93" y="116"/>
                    </a:lnTo>
                    <a:lnTo>
                      <a:pt x="88" y="116"/>
                    </a:lnTo>
                    <a:lnTo>
                      <a:pt x="88" y="111"/>
                    </a:lnTo>
                    <a:moveTo>
                      <a:pt x="102" y="14"/>
                    </a:moveTo>
                    <a:lnTo>
                      <a:pt x="97" y="18"/>
                    </a:lnTo>
                    <a:lnTo>
                      <a:pt x="102" y="116"/>
                    </a:lnTo>
                    <a:lnTo>
                      <a:pt x="93" y="116"/>
                    </a:lnTo>
                    <a:lnTo>
                      <a:pt x="93" y="121"/>
                    </a:lnTo>
                    <a:lnTo>
                      <a:pt x="97" y="121"/>
                    </a:lnTo>
                    <a:lnTo>
                      <a:pt x="97" y="121"/>
                    </a:lnTo>
                    <a:lnTo>
                      <a:pt x="107" y="121"/>
                    </a:lnTo>
                    <a:lnTo>
                      <a:pt x="102" y="23"/>
                    </a:lnTo>
                    <a:lnTo>
                      <a:pt x="102" y="18"/>
                    </a:lnTo>
                    <a:lnTo>
                      <a:pt x="102" y="14"/>
                    </a:lnTo>
                    <a:lnTo>
                      <a:pt x="102" y="14"/>
                    </a:lnTo>
                    <a:moveTo>
                      <a:pt x="111" y="0"/>
                    </a:moveTo>
                    <a:lnTo>
                      <a:pt x="111" y="0"/>
                    </a:lnTo>
                    <a:lnTo>
                      <a:pt x="107" y="0"/>
                    </a:lnTo>
                    <a:lnTo>
                      <a:pt x="107" y="0"/>
                    </a:lnTo>
                    <a:lnTo>
                      <a:pt x="107" y="0"/>
                    </a:lnTo>
                    <a:lnTo>
                      <a:pt x="102" y="4"/>
                    </a:lnTo>
                    <a:lnTo>
                      <a:pt x="102" y="4"/>
                    </a:lnTo>
                    <a:lnTo>
                      <a:pt x="102" y="4"/>
                    </a:lnTo>
                    <a:lnTo>
                      <a:pt x="97" y="9"/>
                    </a:lnTo>
                    <a:lnTo>
                      <a:pt x="97" y="14"/>
                    </a:lnTo>
                    <a:lnTo>
                      <a:pt x="102" y="9"/>
                    </a:lnTo>
                    <a:lnTo>
                      <a:pt x="107" y="9"/>
                    </a:lnTo>
                    <a:lnTo>
                      <a:pt x="107" y="9"/>
                    </a:lnTo>
                    <a:lnTo>
                      <a:pt x="107" y="4"/>
                    </a:lnTo>
                    <a:lnTo>
                      <a:pt x="1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2" name="Freeform 190"/>
              <p:cNvSpPr>
                <a:spLocks noEditPoints="1"/>
              </p:cNvSpPr>
              <p:nvPr/>
            </p:nvSpPr>
            <p:spPr bwMode="auto">
              <a:xfrm>
                <a:off x="3133725" y="3082925"/>
                <a:ext cx="177800" cy="200025"/>
              </a:xfrm>
              <a:custGeom>
                <a:avLst/>
                <a:gdLst>
                  <a:gd name="T0" fmla="*/ 9 w 112"/>
                  <a:gd name="T1" fmla="*/ 116 h 126"/>
                  <a:gd name="T2" fmla="*/ 0 w 112"/>
                  <a:gd name="T3" fmla="*/ 126 h 126"/>
                  <a:gd name="T4" fmla="*/ 5 w 112"/>
                  <a:gd name="T5" fmla="*/ 126 h 126"/>
                  <a:gd name="T6" fmla="*/ 14 w 112"/>
                  <a:gd name="T7" fmla="*/ 121 h 126"/>
                  <a:gd name="T8" fmla="*/ 14 w 112"/>
                  <a:gd name="T9" fmla="*/ 116 h 126"/>
                  <a:gd name="T10" fmla="*/ 23 w 112"/>
                  <a:gd name="T11" fmla="*/ 116 h 126"/>
                  <a:gd name="T12" fmla="*/ 19 w 112"/>
                  <a:gd name="T13" fmla="*/ 121 h 126"/>
                  <a:gd name="T14" fmla="*/ 19 w 112"/>
                  <a:gd name="T15" fmla="*/ 126 h 126"/>
                  <a:gd name="T16" fmla="*/ 28 w 112"/>
                  <a:gd name="T17" fmla="*/ 126 h 126"/>
                  <a:gd name="T18" fmla="*/ 28 w 112"/>
                  <a:gd name="T19" fmla="*/ 121 h 126"/>
                  <a:gd name="T20" fmla="*/ 42 w 112"/>
                  <a:gd name="T21" fmla="*/ 116 h 126"/>
                  <a:gd name="T22" fmla="*/ 42 w 112"/>
                  <a:gd name="T23" fmla="*/ 121 h 126"/>
                  <a:gd name="T24" fmla="*/ 33 w 112"/>
                  <a:gd name="T25" fmla="*/ 126 h 126"/>
                  <a:gd name="T26" fmla="*/ 37 w 112"/>
                  <a:gd name="T27" fmla="*/ 126 h 126"/>
                  <a:gd name="T28" fmla="*/ 47 w 112"/>
                  <a:gd name="T29" fmla="*/ 121 h 126"/>
                  <a:gd name="T30" fmla="*/ 42 w 112"/>
                  <a:gd name="T31" fmla="*/ 116 h 126"/>
                  <a:gd name="T32" fmla="*/ 56 w 112"/>
                  <a:gd name="T33" fmla="*/ 116 h 126"/>
                  <a:gd name="T34" fmla="*/ 47 w 112"/>
                  <a:gd name="T35" fmla="*/ 121 h 126"/>
                  <a:gd name="T36" fmla="*/ 51 w 112"/>
                  <a:gd name="T37" fmla="*/ 126 h 126"/>
                  <a:gd name="T38" fmla="*/ 61 w 112"/>
                  <a:gd name="T39" fmla="*/ 126 h 126"/>
                  <a:gd name="T40" fmla="*/ 61 w 112"/>
                  <a:gd name="T41" fmla="*/ 121 h 126"/>
                  <a:gd name="T42" fmla="*/ 74 w 112"/>
                  <a:gd name="T43" fmla="*/ 116 h 126"/>
                  <a:gd name="T44" fmla="*/ 70 w 112"/>
                  <a:gd name="T45" fmla="*/ 121 h 126"/>
                  <a:gd name="T46" fmla="*/ 65 w 112"/>
                  <a:gd name="T47" fmla="*/ 126 h 126"/>
                  <a:gd name="T48" fmla="*/ 70 w 112"/>
                  <a:gd name="T49" fmla="*/ 126 h 126"/>
                  <a:gd name="T50" fmla="*/ 74 w 112"/>
                  <a:gd name="T51" fmla="*/ 121 h 126"/>
                  <a:gd name="T52" fmla="*/ 74 w 112"/>
                  <a:gd name="T53" fmla="*/ 116 h 126"/>
                  <a:gd name="T54" fmla="*/ 88 w 112"/>
                  <a:gd name="T55" fmla="*/ 116 h 126"/>
                  <a:gd name="T56" fmla="*/ 79 w 112"/>
                  <a:gd name="T57" fmla="*/ 121 h 126"/>
                  <a:gd name="T58" fmla="*/ 79 w 112"/>
                  <a:gd name="T59" fmla="*/ 126 h 126"/>
                  <a:gd name="T60" fmla="*/ 93 w 112"/>
                  <a:gd name="T61" fmla="*/ 121 h 126"/>
                  <a:gd name="T62" fmla="*/ 88 w 112"/>
                  <a:gd name="T63" fmla="*/ 116 h 126"/>
                  <a:gd name="T64" fmla="*/ 102 w 112"/>
                  <a:gd name="T65" fmla="*/ 14 h 126"/>
                  <a:gd name="T66" fmla="*/ 102 w 112"/>
                  <a:gd name="T67" fmla="*/ 116 h 126"/>
                  <a:gd name="T68" fmla="*/ 93 w 112"/>
                  <a:gd name="T69" fmla="*/ 121 h 126"/>
                  <a:gd name="T70" fmla="*/ 98 w 112"/>
                  <a:gd name="T71" fmla="*/ 121 h 126"/>
                  <a:gd name="T72" fmla="*/ 102 w 112"/>
                  <a:gd name="T73" fmla="*/ 23 h 126"/>
                  <a:gd name="T74" fmla="*/ 102 w 112"/>
                  <a:gd name="T75" fmla="*/ 14 h 126"/>
                  <a:gd name="T76" fmla="*/ 112 w 112"/>
                  <a:gd name="T77" fmla="*/ 0 h 126"/>
                  <a:gd name="T78" fmla="*/ 107 w 112"/>
                  <a:gd name="T79" fmla="*/ 0 h 126"/>
                  <a:gd name="T80" fmla="*/ 107 w 112"/>
                  <a:gd name="T81" fmla="*/ 0 h 126"/>
                  <a:gd name="T82" fmla="*/ 102 w 112"/>
                  <a:gd name="T83" fmla="*/ 5 h 126"/>
                  <a:gd name="T84" fmla="*/ 98 w 112"/>
                  <a:gd name="T85" fmla="*/ 9 h 126"/>
                  <a:gd name="T86" fmla="*/ 102 w 112"/>
                  <a:gd name="T87" fmla="*/ 9 h 126"/>
                  <a:gd name="T88" fmla="*/ 107 w 112"/>
                  <a:gd name="T89" fmla="*/ 9 h 126"/>
                  <a:gd name="T90" fmla="*/ 112 w 112"/>
                  <a:gd name="T9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26">
                    <a:moveTo>
                      <a:pt x="14" y="116"/>
                    </a:moveTo>
                    <a:lnTo>
                      <a:pt x="9" y="116"/>
                    </a:lnTo>
                    <a:lnTo>
                      <a:pt x="9" y="121"/>
                    </a:lnTo>
                    <a:lnTo>
                      <a:pt x="0" y="126"/>
                    </a:lnTo>
                    <a:lnTo>
                      <a:pt x="0" y="126"/>
                    </a:lnTo>
                    <a:lnTo>
                      <a:pt x="5" y="126"/>
                    </a:lnTo>
                    <a:lnTo>
                      <a:pt x="14" y="126"/>
                    </a:lnTo>
                    <a:lnTo>
                      <a:pt x="14" y="121"/>
                    </a:lnTo>
                    <a:lnTo>
                      <a:pt x="14" y="121"/>
                    </a:lnTo>
                    <a:lnTo>
                      <a:pt x="14" y="116"/>
                    </a:lnTo>
                    <a:close/>
                    <a:moveTo>
                      <a:pt x="28" y="116"/>
                    </a:moveTo>
                    <a:lnTo>
                      <a:pt x="23" y="116"/>
                    </a:lnTo>
                    <a:lnTo>
                      <a:pt x="23" y="121"/>
                    </a:lnTo>
                    <a:lnTo>
                      <a:pt x="19" y="121"/>
                    </a:lnTo>
                    <a:lnTo>
                      <a:pt x="19" y="126"/>
                    </a:lnTo>
                    <a:lnTo>
                      <a:pt x="19" y="126"/>
                    </a:lnTo>
                    <a:lnTo>
                      <a:pt x="23" y="126"/>
                    </a:lnTo>
                    <a:lnTo>
                      <a:pt x="28" y="126"/>
                    </a:lnTo>
                    <a:lnTo>
                      <a:pt x="28" y="121"/>
                    </a:lnTo>
                    <a:lnTo>
                      <a:pt x="28" y="121"/>
                    </a:lnTo>
                    <a:lnTo>
                      <a:pt x="28" y="116"/>
                    </a:lnTo>
                    <a:close/>
                    <a:moveTo>
                      <a:pt x="42" y="116"/>
                    </a:moveTo>
                    <a:lnTo>
                      <a:pt x="42" y="116"/>
                    </a:lnTo>
                    <a:lnTo>
                      <a:pt x="42" y="121"/>
                    </a:lnTo>
                    <a:lnTo>
                      <a:pt x="33" y="121"/>
                    </a:lnTo>
                    <a:lnTo>
                      <a:pt x="33" y="126"/>
                    </a:lnTo>
                    <a:lnTo>
                      <a:pt x="33" y="126"/>
                    </a:lnTo>
                    <a:lnTo>
                      <a:pt x="37" y="126"/>
                    </a:lnTo>
                    <a:lnTo>
                      <a:pt x="47" y="126"/>
                    </a:lnTo>
                    <a:lnTo>
                      <a:pt x="47" y="121"/>
                    </a:lnTo>
                    <a:lnTo>
                      <a:pt x="42" y="121"/>
                    </a:lnTo>
                    <a:lnTo>
                      <a:pt x="42" y="116"/>
                    </a:lnTo>
                    <a:close/>
                    <a:moveTo>
                      <a:pt x="61" y="116"/>
                    </a:moveTo>
                    <a:lnTo>
                      <a:pt x="56" y="116"/>
                    </a:lnTo>
                    <a:lnTo>
                      <a:pt x="56" y="121"/>
                    </a:lnTo>
                    <a:lnTo>
                      <a:pt x="47" y="121"/>
                    </a:lnTo>
                    <a:lnTo>
                      <a:pt x="47" y="126"/>
                    </a:lnTo>
                    <a:lnTo>
                      <a:pt x="51" y="126"/>
                    </a:lnTo>
                    <a:lnTo>
                      <a:pt x="51" y="126"/>
                    </a:lnTo>
                    <a:lnTo>
                      <a:pt x="61" y="126"/>
                    </a:lnTo>
                    <a:lnTo>
                      <a:pt x="61" y="121"/>
                    </a:lnTo>
                    <a:lnTo>
                      <a:pt x="61" y="121"/>
                    </a:lnTo>
                    <a:lnTo>
                      <a:pt x="61" y="116"/>
                    </a:lnTo>
                    <a:close/>
                    <a:moveTo>
                      <a:pt x="74" y="116"/>
                    </a:moveTo>
                    <a:lnTo>
                      <a:pt x="70" y="116"/>
                    </a:lnTo>
                    <a:lnTo>
                      <a:pt x="70" y="121"/>
                    </a:lnTo>
                    <a:lnTo>
                      <a:pt x="65" y="121"/>
                    </a:lnTo>
                    <a:lnTo>
                      <a:pt x="65" y="126"/>
                    </a:lnTo>
                    <a:lnTo>
                      <a:pt x="65" y="126"/>
                    </a:lnTo>
                    <a:lnTo>
                      <a:pt x="70" y="126"/>
                    </a:lnTo>
                    <a:lnTo>
                      <a:pt x="74" y="126"/>
                    </a:lnTo>
                    <a:lnTo>
                      <a:pt x="74" y="121"/>
                    </a:lnTo>
                    <a:lnTo>
                      <a:pt x="74" y="121"/>
                    </a:lnTo>
                    <a:lnTo>
                      <a:pt x="74" y="116"/>
                    </a:lnTo>
                    <a:close/>
                    <a:moveTo>
                      <a:pt x="88" y="116"/>
                    </a:moveTo>
                    <a:lnTo>
                      <a:pt x="88" y="116"/>
                    </a:lnTo>
                    <a:lnTo>
                      <a:pt x="88" y="121"/>
                    </a:lnTo>
                    <a:lnTo>
                      <a:pt x="79" y="121"/>
                    </a:lnTo>
                    <a:lnTo>
                      <a:pt x="79" y="126"/>
                    </a:lnTo>
                    <a:lnTo>
                      <a:pt x="79" y="126"/>
                    </a:lnTo>
                    <a:lnTo>
                      <a:pt x="84" y="126"/>
                    </a:lnTo>
                    <a:lnTo>
                      <a:pt x="93" y="121"/>
                    </a:lnTo>
                    <a:lnTo>
                      <a:pt x="93" y="116"/>
                    </a:lnTo>
                    <a:lnTo>
                      <a:pt x="88" y="116"/>
                    </a:lnTo>
                    <a:lnTo>
                      <a:pt x="88" y="116"/>
                    </a:lnTo>
                    <a:close/>
                    <a:moveTo>
                      <a:pt x="102" y="14"/>
                    </a:moveTo>
                    <a:lnTo>
                      <a:pt x="98" y="19"/>
                    </a:lnTo>
                    <a:lnTo>
                      <a:pt x="102" y="116"/>
                    </a:lnTo>
                    <a:lnTo>
                      <a:pt x="93" y="116"/>
                    </a:lnTo>
                    <a:lnTo>
                      <a:pt x="93" y="121"/>
                    </a:lnTo>
                    <a:lnTo>
                      <a:pt x="98" y="121"/>
                    </a:lnTo>
                    <a:lnTo>
                      <a:pt x="98" y="121"/>
                    </a:lnTo>
                    <a:lnTo>
                      <a:pt x="107" y="121"/>
                    </a:lnTo>
                    <a:lnTo>
                      <a:pt x="102" y="23"/>
                    </a:lnTo>
                    <a:lnTo>
                      <a:pt x="102" y="19"/>
                    </a:lnTo>
                    <a:lnTo>
                      <a:pt x="102" y="14"/>
                    </a:lnTo>
                    <a:lnTo>
                      <a:pt x="102" y="14"/>
                    </a:lnTo>
                    <a:close/>
                    <a:moveTo>
                      <a:pt x="112" y="0"/>
                    </a:moveTo>
                    <a:lnTo>
                      <a:pt x="112" y="0"/>
                    </a:lnTo>
                    <a:lnTo>
                      <a:pt x="107" y="0"/>
                    </a:lnTo>
                    <a:lnTo>
                      <a:pt x="107" y="0"/>
                    </a:lnTo>
                    <a:lnTo>
                      <a:pt x="107" y="0"/>
                    </a:lnTo>
                    <a:lnTo>
                      <a:pt x="102" y="5"/>
                    </a:lnTo>
                    <a:lnTo>
                      <a:pt x="102" y="5"/>
                    </a:lnTo>
                    <a:lnTo>
                      <a:pt x="102" y="5"/>
                    </a:lnTo>
                    <a:lnTo>
                      <a:pt x="98" y="9"/>
                    </a:lnTo>
                    <a:lnTo>
                      <a:pt x="98" y="14"/>
                    </a:lnTo>
                    <a:lnTo>
                      <a:pt x="102" y="9"/>
                    </a:lnTo>
                    <a:lnTo>
                      <a:pt x="107" y="9"/>
                    </a:lnTo>
                    <a:lnTo>
                      <a:pt x="107" y="9"/>
                    </a:lnTo>
                    <a:lnTo>
                      <a:pt x="107" y="9"/>
                    </a:lnTo>
                    <a:lnTo>
                      <a:pt x="112" y="0"/>
                    </a:lnTo>
                    <a:close/>
                  </a:path>
                </a:pathLst>
              </a:custGeom>
              <a:solidFill>
                <a:srgbClr val="0331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3" name="Freeform 191"/>
              <p:cNvSpPr>
                <a:spLocks noEditPoints="1"/>
              </p:cNvSpPr>
              <p:nvPr/>
            </p:nvSpPr>
            <p:spPr bwMode="auto">
              <a:xfrm>
                <a:off x="3133725" y="3082925"/>
                <a:ext cx="177800" cy="200025"/>
              </a:xfrm>
              <a:custGeom>
                <a:avLst/>
                <a:gdLst>
                  <a:gd name="T0" fmla="*/ 9 w 112"/>
                  <a:gd name="T1" fmla="*/ 116 h 126"/>
                  <a:gd name="T2" fmla="*/ 0 w 112"/>
                  <a:gd name="T3" fmla="*/ 126 h 126"/>
                  <a:gd name="T4" fmla="*/ 5 w 112"/>
                  <a:gd name="T5" fmla="*/ 126 h 126"/>
                  <a:gd name="T6" fmla="*/ 14 w 112"/>
                  <a:gd name="T7" fmla="*/ 121 h 126"/>
                  <a:gd name="T8" fmla="*/ 14 w 112"/>
                  <a:gd name="T9" fmla="*/ 116 h 126"/>
                  <a:gd name="T10" fmla="*/ 23 w 112"/>
                  <a:gd name="T11" fmla="*/ 116 h 126"/>
                  <a:gd name="T12" fmla="*/ 19 w 112"/>
                  <a:gd name="T13" fmla="*/ 121 h 126"/>
                  <a:gd name="T14" fmla="*/ 19 w 112"/>
                  <a:gd name="T15" fmla="*/ 126 h 126"/>
                  <a:gd name="T16" fmla="*/ 28 w 112"/>
                  <a:gd name="T17" fmla="*/ 126 h 126"/>
                  <a:gd name="T18" fmla="*/ 28 w 112"/>
                  <a:gd name="T19" fmla="*/ 121 h 126"/>
                  <a:gd name="T20" fmla="*/ 42 w 112"/>
                  <a:gd name="T21" fmla="*/ 116 h 126"/>
                  <a:gd name="T22" fmla="*/ 42 w 112"/>
                  <a:gd name="T23" fmla="*/ 121 h 126"/>
                  <a:gd name="T24" fmla="*/ 33 w 112"/>
                  <a:gd name="T25" fmla="*/ 126 h 126"/>
                  <a:gd name="T26" fmla="*/ 37 w 112"/>
                  <a:gd name="T27" fmla="*/ 126 h 126"/>
                  <a:gd name="T28" fmla="*/ 47 w 112"/>
                  <a:gd name="T29" fmla="*/ 121 h 126"/>
                  <a:gd name="T30" fmla="*/ 42 w 112"/>
                  <a:gd name="T31" fmla="*/ 116 h 126"/>
                  <a:gd name="T32" fmla="*/ 56 w 112"/>
                  <a:gd name="T33" fmla="*/ 116 h 126"/>
                  <a:gd name="T34" fmla="*/ 47 w 112"/>
                  <a:gd name="T35" fmla="*/ 121 h 126"/>
                  <a:gd name="T36" fmla="*/ 51 w 112"/>
                  <a:gd name="T37" fmla="*/ 126 h 126"/>
                  <a:gd name="T38" fmla="*/ 61 w 112"/>
                  <a:gd name="T39" fmla="*/ 126 h 126"/>
                  <a:gd name="T40" fmla="*/ 61 w 112"/>
                  <a:gd name="T41" fmla="*/ 121 h 126"/>
                  <a:gd name="T42" fmla="*/ 74 w 112"/>
                  <a:gd name="T43" fmla="*/ 116 h 126"/>
                  <a:gd name="T44" fmla="*/ 70 w 112"/>
                  <a:gd name="T45" fmla="*/ 121 h 126"/>
                  <a:gd name="T46" fmla="*/ 65 w 112"/>
                  <a:gd name="T47" fmla="*/ 126 h 126"/>
                  <a:gd name="T48" fmla="*/ 70 w 112"/>
                  <a:gd name="T49" fmla="*/ 126 h 126"/>
                  <a:gd name="T50" fmla="*/ 74 w 112"/>
                  <a:gd name="T51" fmla="*/ 121 h 126"/>
                  <a:gd name="T52" fmla="*/ 74 w 112"/>
                  <a:gd name="T53" fmla="*/ 116 h 126"/>
                  <a:gd name="T54" fmla="*/ 88 w 112"/>
                  <a:gd name="T55" fmla="*/ 116 h 126"/>
                  <a:gd name="T56" fmla="*/ 79 w 112"/>
                  <a:gd name="T57" fmla="*/ 121 h 126"/>
                  <a:gd name="T58" fmla="*/ 79 w 112"/>
                  <a:gd name="T59" fmla="*/ 126 h 126"/>
                  <a:gd name="T60" fmla="*/ 93 w 112"/>
                  <a:gd name="T61" fmla="*/ 121 h 126"/>
                  <a:gd name="T62" fmla="*/ 88 w 112"/>
                  <a:gd name="T63" fmla="*/ 116 h 126"/>
                  <a:gd name="T64" fmla="*/ 102 w 112"/>
                  <a:gd name="T65" fmla="*/ 14 h 126"/>
                  <a:gd name="T66" fmla="*/ 102 w 112"/>
                  <a:gd name="T67" fmla="*/ 116 h 126"/>
                  <a:gd name="T68" fmla="*/ 93 w 112"/>
                  <a:gd name="T69" fmla="*/ 121 h 126"/>
                  <a:gd name="T70" fmla="*/ 98 w 112"/>
                  <a:gd name="T71" fmla="*/ 121 h 126"/>
                  <a:gd name="T72" fmla="*/ 102 w 112"/>
                  <a:gd name="T73" fmla="*/ 23 h 126"/>
                  <a:gd name="T74" fmla="*/ 102 w 112"/>
                  <a:gd name="T75" fmla="*/ 14 h 126"/>
                  <a:gd name="T76" fmla="*/ 112 w 112"/>
                  <a:gd name="T77" fmla="*/ 0 h 126"/>
                  <a:gd name="T78" fmla="*/ 107 w 112"/>
                  <a:gd name="T79" fmla="*/ 0 h 126"/>
                  <a:gd name="T80" fmla="*/ 107 w 112"/>
                  <a:gd name="T81" fmla="*/ 0 h 126"/>
                  <a:gd name="T82" fmla="*/ 102 w 112"/>
                  <a:gd name="T83" fmla="*/ 5 h 126"/>
                  <a:gd name="T84" fmla="*/ 98 w 112"/>
                  <a:gd name="T85" fmla="*/ 9 h 126"/>
                  <a:gd name="T86" fmla="*/ 102 w 112"/>
                  <a:gd name="T87" fmla="*/ 9 h 126"/>
                  <a:gd name="T88" fmla="*/ 107 w 112"/>
                  <a:gd name="T89" fmla="*/ 9 h 126"/>
                  <a:gd name="T90" fmla="*/ 112 w 112"/>
                  <a:gd name="T9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26">
                    <a:moveTo>
                      <a:pt x="14" y="116"/>
                    </a:moveTo>
                    <a:lnTo>
                      <a:pt x="9" y="116"/>
                    </a:lnTo>
                    <a:lnTo>
                      <a:pt x="9" y="121"/>
                    </a:lnTo>
                    <a:lnTo>
                      <a:pt x="0" y="126"/>
                    </a:lnTo>
                    <a:lnTo>
                      <a:pt x="0" y="126"/>
                    </a:lnTo>
                    <a:lnTo>
                      <a:pt x="5" y="126"/>
                    </a:lnTo>
                    <a:lnTo>
                      <a:pt x="14" y="126"/>
                    </a:lnTo>
                    <a:lnTo>
                      <a:pt x="14" y="121"/>
                    </a:lnTo>
                    <a:lnTo>
                      <a:pt x="14" y="121"/>
                    </a:lnTo>
                    <a:lnTo>
                      <a:pt x="14" y="116"/>
                    </a:lnTo>
                    <a:moveTo>
                      <a:pt x="28" y="116"/>
                    </a:moveTo>
                    <a:lnTo>
                      <a:pt x="23" y="116"/>
                    </a:lnTo>
                    <a:lnTo>
                      <a:pt x="23" y="121"/>
                    </a:lnTo>
                    <a:lnTo>
                      <a:pt x="19" y="121"/>
                    </a:lnTo>
                    <a:lnTo>
                      <a:pt x="19" y="126"/>
                    </a:lnTo>
                    <a:lnTo>
                      <a:pt x="19" y="126"/>
                    </a:lnTo>
                    <a:lnTo>
                      <a:pt x="23" y="126"/>
                    </a:lnTo>
                    <a:lnTo>
                      <a:pt x="28" y="126"/>
                    </a:lnTo>
                    <a:lnTo>
                      <a:pt x="28" y="121"/>
                    </a:lnTo>
                    <a:lnTo>
                      <a:pt x="28" y="121"/>
                    </a:lnTo>
                    <a:lnTo>
                      <a:pt x="28" y="116"/>
                    </a:lnTo>
                    <a:moveTo>
                      <a:pt x="42" y="116"/>
                    </a:moveTo>
                    <a:lnTo>
                      <a:pt x="42" y="116"/>
                    </a:lnTo>
                    <a:lnTo>
                      <a:pt x="42" y="121"/>
                    </a:lnTo>
                    <a:lnTo>
                      <a:pt x="33" y="121"/>
                    </a:lnTo>
                    <a:lnTo>
                      <a:pt x="33" y="126"/>
                    </a:lnTo>
                    <a:lnTo>
                      <a:pt x="33" y="126"/>
                    </a:lnTo>
                    <a:lnTo>
                      <a:pt x="37" y="126"/>
                    </a:lnTo>
                    <a:lnTo>
                      <a:pt x="47" y="126"/>
                    </a:lnTo>
                    <a:lnTo>
                      <a:pt x="47" y="121"/>
                    </a:lnTo>
                    <a:lnTo>
                      <a:pt x="42" y="121"/>
                    </a:lnTo>
                    <a:lnTo>
                      <a:pt x="42" y="116"/>
                    </a:lnTo>
                    <a:moveTo>
                      <a:pt x="61" y="116"/>
                    </a:moveTo>
                    <a:lnTo>
                      <a:pt x="56" y="116"/>
                    </a:lnTo>
                    <a:lnTo>
                      <a:pt x="56" y="121"/>
                    </a:lnTo>
                    <a:lnTo>
                      <a:pt x="47" y="121"/>
                    </a:lnTo>
                    <a:lnTo>
                      <a:pt x="47" y="126"/>
                    </a:lnTo>
                    <a:lnTo>
                      <a:pt x="51" y="126"/>
                    </a:lnTo>
                    <a:lnTo>
                      <a:pt x="51" y="126"/>
                    </a:lnTo>
                    <a:lnTo>
                      <a:pt x="61" y="126"/>
                    </a:lnTo>
                    <a:lnTo>
                      <a:pt x="61" y="121"/>
                    </a:lnTo>
                    <a:lnTo>
                      <a:pt x="61" y="121"/>
                    </a:lnTo>
                    <a:lnTo>
                      <a:pt x="61" y="116"/>
                    </a:lnTo>
                    <a:moveTo>
                      <a:pt x="74" y="116"/>
                    </a:moveTo>
                    <a:lnTo>
                      <a:pt x="70" y="116"/>
                    </a:lnTo>
                    <a:lnTo>
                      <a:pt x="70" y="121"/>
                    </a:lnTo>
                    <a:lnTo>
                      <a:pt x="65" y="121"/>
                    </a:lnTo>
                    <a:lnTo>
                      <a:pt x="65" y="126"/>
                    </a:lnTo>
                    <a:lnTo>
                      <a:pt x="65" y="126"/>
                    </a:lnTo>
                    <a:lnTo>
                      <a:pt x="70" y="126"/>
                    </a:lnTo>
                    <a:lnTo>
                      <a:pt x="74" y="126"/>
                    </a:lnTo>
                    <a:lnTo>
                      <a:pt x="74" y="121"/>
                    </a:lnTo>
                    <a:lnTo>
                      <a:pt x="74" y="121"/>
                    </a:lnTo>
                    <a:lnTo>
                      <a:pt x="74" y="116"/>
                    </a:lnTo>
                    <a:moveTo>
                      <a:pt x="88" y="116"/>
                    </a:moveTo>
                    <a:lnTo>
                      <a:pt x="88" y="116"/>
                    </a:lnTo>
                    <a:lnTo>
                      <a:pt x="88" y="121"/>
                    </a:lnTo>
                    <a:lnTo>
                      <a:pt x="79" y="121"/>
                    </a:lnTo>
                    <a:lnTo>
                      <a:pt x="79" y="126"/>
                    </a:lnTo>
                    <a:lnTo>
                      <a:pt x="79" y="126"/>
                    </a:lnTo>
                    <a:lnTo>
                      <a:pt x="84" y="126"/>
                    </a:lnTo>
                    <a:lnTo>
                      <a:pt x="93" y="121"/>
                    </a:lnTo>
                    <a:lnTo>
                      <a:pt x="93" y="116"/>
                    </a:lnTo>
                    <a:lnTo>
                      <a:pt x="88" y="116"/>
                    </a:lnTo>
                    <a:lnTo>
                      <a:pt x="88" y="116"/>
                    </a:lnTo>
                    <a:moveTo>
                      <a:pt x="102" y="14"/>
                    </a:moveTo>
                    <a:lnTo>
                      <a:pt x="98" y="19"/>
                    </a:lnTo>
                    <a:lnTo>
                      <a:pt x="102" y="116"/>
                    </a:lnTo>
                    <a:lnTo>
                      <a:pt x="93" y="116"/>
                    </a:lnTo>
                    <a:lnTo>
                      <a:pt x="93" y="121"/>
                    </a:lnTo>
                    <a:lnTo>
                      <a:pt x="98" y="121"/>
                    </a:lnTo>
                    <a:lnTo>
                      <a:pt x="98" y="121"/>
                    </a:lnTo>
                    <a:lnTo>
                      <a:pt x="107" y="121"/>
                    </a:lnTo>
                    <a:lnTo>
                      <a:pt x="102" y="23"/>
                    </a:lnTo>
                    <a:lnTo>
                      <a:pt x="102" y="19"/>
                    </a:lnTo>
                    <a:lnTo>
                      <a:pt x="102" y="14"/>
                    </a:lnTo>
                    <a:lnTo>
                      <a:pt x="102" y="14"/>
                    </a:lnTo>
                    <a:moveTo>
                      <a:pt x="112" y="0"/>
                    </a:moveTo>
                    <a:lnTo>
                      <a:pt x="112" y="0"/>
                    </a:lnTo>
                    <a:lnTo>
                      <a:pt x="107" y="0"/>
                    </a:lnTo>
                    <a:lnTo>
                      <a:pt x="107" y="0"/>
                    </a:lnTo>
                    <a:lnTo>
                      <a:pt x="107" y="0"/>
                    </a:lnTo>
                    <a:lnTo>
                      <a:pt x="102" y="5"/>
                    </a:lnTo>
                    <a:lnTo>
                      <a:pt x="102" y="5"/>
                    </a:lnTo>
                    <a:lnTo>
                      <a:pt x="102" y="5"/>
                    </a:lnTo>
                    <a:lnTo>
                      <a:pt x="98" y="9"/>
                    </a:lnTo>
                    <a:lnTo>
                      <a:pt x="98" y="14"/>
                    </a:lnTo>
                    <a:lnTo>
                      <a:pt x="102" y="9"/>
                    </a:lnTo>
                    <a:lnTo>
                      <a:pt x="107" y="9"/>
                    </a:lnTo>
                    <a:lnTo>
                      <a:pt x="107" y="9"/>
                    </a:lnTo>
                    <a:lnTo>
                      <a:pt x="107" y="9"/>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4" name="Freeform 192"/>
              <p:cNvSpPr>
                <a:spLocks noEditPoints="1"/>
              </p:cNvSpPr>
              <p:nvPr/>
            </p:nvSpPr>
            <p:spPr bwMode="auto">
              <a:xfrm>
                <a:off x="3125788" y="3074988"/>
                <a:ext cx="177800" cy="207962"/>
              </a:xfrm>
              <a:custGeom>
                <a:avLst/>
                <a:gdLst>
                  <a:gd name="T0" fmla="*/ 10 w 112"/>
                  <a:gd name="T1" fmla="*/ 121 h 131"/>
                  <a:gd name="T2" fmla="*/ 0 w 112"/>
                  <a:gd name="T3" fmla="*/ 126 h 131"/>
                  <a:gd name="T4" fmla="*/ 5 w 112"/>
                  <a:gd name="T5" fmla="*/ 131 h 131"/>
                  <a:gd name="T6" fmla="*/ 14 w 112"/>
                  <a:gd name="T7" fmla="*/ 121 h 131"/>
                  <a:gd name="T8" fmla="*/ 14 w 112"/>
                  <a:gd name="T9" fmla="*/ 121 h 131"/>
                  <a:gd name="T10" fmla="*/ 24 w 112"/>
                  <a:gd name="T11" fmla="*/ 117 h 131"/>
                  <a:gd name="T12" fmla="*/ 19 w 112"/>
                  <a:gd name="T13" fmla="*/ 121 h 131"/>
                  <a:gd name="T14" fmla="*/ 19 w 112"/>
                  <a:gd name="T15" fmla="*/ 126 h 131"/>
                  <a:gd name="T16" fmla="*/ 28 w 112"/>
                  <a:gd name="T17" fmla="*/ 126 h 131"/>
                  <a:gd name="T18" fmla="*/ 28 w 112"/>
                  <a:gd name="T19" fmla="*/ 121 h 131"/>
                  <a:gd name="T20" fmla="*/ 42 w 112"/>
                  <a:gd name="T21" fmla="*/ 117 h 131"/>
                  <a:gd name="T22" fmla="*/ 42 w 112"/>
                  <a:gd name="T23" fmla="*/ 121 h 131"/>
                  <a:gd name="T24" fmla="*/ 33 w 112"/>
                  <a:gd name="T25" fmla="*/ 126 h 131"/>
                  <a:gd name="T26" fmla="*/ 38 w 112"/>
                  <a:gd name="T27" fmla="*/ 126 h 131"/>
                  <a:gd name="T28" fmla="*/ 47 w 112"/>
                  <a:gd name="T29" fmla="*/ 121 h 131"/>
                  <a:gd name="T30" fmla="*/ 42 w 112"/>
                  <a:gd name="T31" fmla="*/ 117 h 131"/>
                  <a:gd name="T32" fmla="*/ 56 w 112"/>
                  <a:gd name="T33" fmla="*/ 117 h 131"/>
                  <a:gd name="T34" fmla="*/ 47 w 112"/>
                  <a:gd name="T35" fmla="*/ 121 h 131"/>
                  <a:gd name="T36" fmla="*/ 52 w 112"/>
                  <a:gd name="T37" fmla="*/ 126 h 131"/>
                  <a:gd name="T38" fmla="*/ 61 w 112"/>
                  <a:gd name="T39" fmla="*/ 126 h 131"/>
                  <a:gd name="T40" fmla="*/ 61 w 112"/>
                  <a:gd name="T41" fmla="*/ 121 h 131"/>
                  <a:gd name="T42" fmla="*/ 75 w 112"/>
                  <a:gd name="T43" fmla="*/ 117 h 131"/>
                  <a:gd name="T44" fmla="*/ 70 w 112"/>
                  <a:gd name="T45" fmla="*/ 121 h 131"/>
                  <a:gd name="T46" fmla="*/ 66 w 112"/>
                  <a:gd name="T47" fmla="*/ 126 h 131"/>
                  <a:gd name="T48" fmla="*/ 70 w 112"/>
                  <a:gd name="T49" fmla="*/ 126 h 131"/>
                  <a:gd name="T50" fmla="*/ 75 w 112"/>
                  <a:gd name="T51" fmla="*/ 121 h 131"/>
                  <a:gd name="T52" fmla="*/ 75 w 112"/>
                  <a:gd name="T53" fmla="*/ 117 h 131"/>
                  <a:gd name="T54" fmla="*/ 89 w 112"/>
                  <a:gd name="T55" fmla="*/ 117 h 131"/>
                  <a:gd name="T56" fmla="*/ 79 w 112"/>
                  <a:gd name="T57" fmla="*/ 121 h 131"/>
                  <a:gd name="T58" fmla="*/ 79 w 112"/>
                  <a:gd name="T59" fmla="*/ 126 h 131"/>
                  <a:gd name="T60" fmla="*/ 93 w 112"/>
                  <a:gd name="T61" fmla="*/ 126 h 131"/>
                  <a:gd name="T62" fmla="*/ 89 w 112"/>
                  <a:gd name="T63" fmla="*/ 121 h 131"/>
                  <a:gd name="T64" fmla="*/ 103 w 112"/>
                  <a:gd name="T65" fmla="*/ 14 h 131"/>
                  <a:gd name="T66" fmla="*/ 103 w 112"/>
                  <a:gd name="T67" fmla="*/ 117 h 131"/>
                  <a:gd name="T68" fmla="*/ 93 w 112"/>
                  <a:gd name="T69" fmla="*/ 121 h 131"/>
                  <a:gd name="T70" fmla="*/ 98 w 112"/>
                  <a:gd name="T71" fmla="*/ 121 h 131"/>
                  <a:gd name="T72" fmla="*/ 103 w 112"/>
                  <a:gd name="T73" fmla="*/ 24 h 131"/>
                  <a:gd name="T74" fmla="*/ 103 w 112"/>
                  <a:gd name="T75" fmla="*/ 14 h 131"/>
                  <a:gd name="T76" fmla="*/ 112 w 112"/>
                  <a:gd name="T77" fmla="*/ 0 h 131"/>
                  <a:gd name="T78" fmla="*/ 107 w 112"/>
                  <a:gd name="T79" fmla="*/ 5 h 131"/>
                  <a:gd name="T80" fmla="*/ 107 w 112"/>
                  <a:gd name="T81" fmla="*/ 5 h 131"/>
                  <a:gd name="T82" fmla="*/ 103 w 112"/>
                  <a:gd name="T83" fmla="*/ 10 h 131"/>
                  <a:gd name="T84" fmla="*/ 98 w 112"/>
                  <a:gd name="T85" fmla="*/ 10 h 131"/>
                  <a:gd name="T86" fmla="*/ 103 w 112"/>
                  <a:gd name="T87" fmla="*/ 10 h 131"/>
                  <a:gd name="T88" fmla="*/ 107 w 112"/>
                  <a:gd name="T89" fmla="*/ 10 h 131"/>
                  <a:gd name="T90" fmla="*/ 112 w 112"/>
                  <a:gd name="T9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31">
                    <a:moveTo>
                      <a:pt x="14" y="121"/>
                    </a:moveTo>
                    <a:lnTo>
                      <a:pt x="10" y="121"/>
                    </a:lnTo>
                    <a:lnTo>
                      <a:pt x="10" y="126"/>
                    </a:lnTo>
                    <a:lnTo>
                      <a:pt x="0" y="126"/>
                    </a:lnTo>
                    <a:lnTo>
                      <a:pt x="0" y="131"/>
                    </a:lnTo>
                    <a:lnTo>
                      <a:pt x="5" y="131"/>
                    </a:lnTo>
                    <a:lnTo>
                      <a:pt x="14" y="126"/>
                    </a:lnTo>
                    <a:lnTo>
                      <a:pt x="14" y="121"/>
                    </a:lnTo>
                    <a:lnTo>
                      <a:pt x="14" y="121"/>
                    </a:lnTo>
                    <a:lnTo>
                      <a:pt x="14" y="121"/>
                    </a:lnTo>
                    <a:close/>
                    <a:moveTo>
                      <a:pt x="28" y="117"/>
                    </a:moveTo>
                    <a:lnTo>
                      <a:pt x="24" y="117"/>
                    </a:lnTo>
                    <a:lnTo>
                      <a:pt x="24" y="121"/>
                    </a:lnTo>
                    <a:lnTo>
                      <a:pt x="19" y="121"/>
                    </a:lnTo>
                    <a:lnTo>
                      <a:pt x="19" y="126"/>
                    </a:lnTo>
                    <a:lnTo>
                      <a:pt x="19" y="126"/>
                    </a:lnTo>
                    <a:lnTo>
                      <a:pt x="24" y="126"/>
                    </a:lnTo>
                    <a:lnTo>
                      <a:pt x="28" y="126"/>
                    </a:lnTo>
                    <a:lnTo>
                      <a:pt x="28" y="121"/>
                    </a:lnTo>
                    <a:lnTo>
                      <a:pt x="28" y="121"/>
                    </a:lnTo>
                    <a:lnTo>
                      <a:pt x="28" y="117"/>
                    </a:lnTo>
                    <a:close/>
                    <a:moveTo>
                      <a:pt x="42" y="117"/>
                    </a:moveTo>
                    <a:lnTo>
                      <a:pt x="42" y="117"/>
                    </a:lnTo>
                    <a:lnTo>
                      <a:pt x="42" y="121"/>
                    </a:lnTo>
                    <a:lnTo>
                      <a:pt x="33" y="121"/>
                    </a:lnTo>
                    <a:lnTo>
                      <a:pt x="33" y="126"/>
                    </a:lnTo>
                    <a:lnTo>
                      <a:pt x="33" y="126"/>
                    </a:lnTo>
                    <a:lnTo>
                      <a:pt x="38" y="126"/>
                    </a:lnTo>
                    <a:lnTo>
                      <a:pt x="47" y="126"/>
                    </a:lnTo>
                    <a:lnTo>
                      <a:pt x="47" y="121"/>
                    </a:lnTo>
                    <a:lnTo>
                      <a:pt x="42" y="121"/>
                    </a:lnTo>
                    <a:lnTo>
                      <a:pt x="42" y="117"/>
                    </a:lnTo>
                    <a:close/>
                    <a:moveTo>
                      <a:pt x="61" y="117"/>
                    </a:moveTo>
                    <a:lnTo>
                      <a:pt x="56" y="117"/>
                    </a:lnTo>
                    <a:lnTo>
                      <a:pt x="56" y="121"/>
                    </a:lnTo>
                    <a:lnTo>
                      <a:pt x="47" y="121"/>
                    </a:lnTo>
                    <a:lnTo>
                      <a:pt x="47" y="126"/>
                    </a:lnTo>
                    <a:lnTo>
                      <a:pt x="52" y="126"/>
                    </a:lnTo>
                    <a:lnTo>
                      <a:pt x="52" y="126"/>
                    </a:lnTo>
                    <a:lnTo>
                      <a:pt x="61" y="126"/>
                    </a:lnTo>
                    <a:lnTo>
                      <a:pt x="61" y="121"/>
                    </a:lnTo>
                    <a:lnTo>
                      <a:pt x="61" y="121"/>
                    </a:lnTo>
                    <a:lnTo>
                      <a:pt x="61" y="117"/>
                    </a:lnTo>
                    <a:close/>
                    <a:moveTo>
                      <a:pt x="75" y="117"/>
                    </a:moveTo>
                    <a:lnTo>
                      <a:pt x="70" y="117"/>
                    </a:lnTo>
                    <a:lnTo>
                      <a:pt x="70" y="121"/>
                    </a:lnTo>
                    <a:lnTo>
                      <a:pt x="66" y="121"/>
                    </a:lnTo>
                    <a:lnTo>
                      <a:pt x="66" y="126"/>
                    </a:lnTo>
                    <a:lnTo>
                      <a:pt x="66" y="126"/>
                    </a:lnTo>
                    <a:lnTo>
                      <a:pt x="70" y="126"/>
                    </a:lnTo>
                    <a:lnTo>
                      <a:pt x="75" y="126"/>
                    </a:lnTo>
                    <a:lnTo>
                      <a:pt x="75" y="121"/>
                    </a:lnTo>
                    <a:lnTo>
                      <a:pt x="75" y="121"/>
                    </a:lnTo>
                    <a:lnTo>
                      <a:pt x="75" y="117"/>
                    </a:lnTo>
                    <a:close/>
                    <a:moveTo>
                      <a:pt x="89" y="117"/>
                    </a:moveTo>
                    <a:lnTo>
                      <a:pt x="89" y="117"/>
                    </a:lnTo>
                    <a:lnTo>
                      <a:pt x="89" y="121"/>
                    </a:lnTo>
                    <a:lnTo>
                      <a:pt x="79" y="121"/>
                    </a:lnTo>
                    <a:lnTo>
                      <a:pt x="79" y="126"/>
                    </a:lnTo>
                    <a:lnTo>
                      <a:pt x="79" y="126"/>
                    </a:lnTo>
                    <a:lnTo>
                      <a:pt x="84" y="126"/>
                    </a:lnTo>
                    <a:lnTo>
                      <a:pt x="93" y="126"/>
                    </a:lnTo>
                    <a:lnTo>
                      <a:pt x="93" y="121"/>
                    </a:lnTo>
                    <a:lnTo>
                      <a:pt x="89" y="121"/>
                    </a:lnTo>
                    <a:lnTo>
                      <a:pt x="89" y="117"/>
                    </a:lnTo>
                    <a:close/>
                    <a:moveTo>
                      <a:pt x="103" y="14"/>
                    </a:moveTo>
                    <a:lnTo>
                      <a:pt x="98" y="19"/>
                    </a:lnTo>
                    <a:lnTo>
                      <a:pt x="103" y="117"/>
                    </a:lnTo>
                    <a:lnTo>
                      <a:pt x="93" y="121"/>
                    </a:lnTo>
                    <a:lnTo>
                      <a:pt x="93" y="121"/>
                    </a:lnTo>
                    <a:lnTo>
                      <a:pt x="98" y="121"/>
                    </a:lnTo>
                    <a:lnTo>
                      <a:pt x="98" y="121"/>
                    </a:lnTo>
                    <a:lnTo>
                      <a:pt x="107" y="121"/>
                    </a:lnTo>
                    <a:lnTo>
                      <a:pt x="103" y="24"/>
                    </a:lnTo>
                    <a:lnTo>
                      <a:pt x="103" y="19"/>
                    </a:lnTo>
                    <a:lnTo>
                      <a:pt x="103" y="14"/>
                    </a:lnTo>
                    <a:lnTo>
                      <a:pt x="103" y="14"/>
                    </a:lnTo>
                    <a:close/>
                    <a:moveTo>
                      <a:pt x="112" y="0"/>
                    </a:moveTo>
                    <a:lnTo>
                      <a:pt x="112" y="0"/>
                    </a:lnTo>
                    <a:lnTo>
                      <a:pt x="107" y="5"/>
                    </a:lnTo>
                    <a:lnTo>
                      <a:pt x="107" y="0"/>
                    </a:lnTo>
                    <a:lnTo>
                      <a:pt x="107" y="5"/>
                    </a:lnTo>
                    <a:lnTo>
                      <a:pt x="103" y="5"/>
                    </a:lnTo>
                    <a:lnTo>
                      <a:pt x="103" y="10"/>
                    </a:lnTo>
                    <a:lnTo>
                      <a:pt x="103" y="5"/>
                    </a:lnTo>
                    <a:lnTo>
                      <a:pt x="98" y="10"/>
                    </a:lnTo>
                    <a:lnTo>
                      <a:pt x="98" y="14"/>
                    </a:lnTo>
                    <a:lnTo>
                      <a:pt x="103" y="10"/>
                    </a:lnTo>
                    <a:lnTo>
                      <a:pt x="107" y="10"/>
                    </a:lnTo>
                    <a:lnTo>
                      <a:pt x="107" y="10"/>
                    </a:lnTo>
                    <a:lnTo>
                      <a:pt x="107" y="10"/>
                    </a:lnTo>
                    <a:lnTo>
                      <a:pt x="112" y="0"/>
                    </a:lnTo>
                    <a:close/>
                  </a:path>
                </a:pathLst>
              </a:custGeom>
              <a:solidFill>
                <a:srgbClr val="0331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5" name="Freeform 193"/>
              <p:cNvSpPr>
                <a:spLocks noEditPoints="1"/>
              </p:cNvSpPr>
              <p:nvPr/>
            </p:nvSpPr>
            <p:spPr bwMode="auto">
              <a:xfrm>
                <a:off x="3125788" y="3074988"/>
                <a:ext cx="177800" cy="207962"/>
              </a:xfrm>
              <a:custGeom>
                <a:avLst/>
                <a:gdLst>
                  <a:gd name="T0" fmla="*/ 10 w 112"/>
                  <a:gd name="T1" fmla="*/ 121 h 131"/>
                  <a:gd name="T2" fmla="*/ 0 w 112"/>
                  <a:gd name="T3" fmla="*/ 126 h 131"/>
                  <a:gd name="T4" fmla="*/ 5 w 112"/>
                  <a:gd name="T5" fmla="*/ 131 h 131"/>
                  <a:gd name="T6" fmla="*/ 14 w 112"/>
                  <a:gd name="T7" fmla="*/ 121 h 131"/>
                  <a:gd name="T8" fmla="*/ 14 w 112"/>
                  <a:gd name="T9" fmla="*/ 121 h 131"/>
                  <a:gd name="T10" fmla="*/ 24 w 112"/>
                  <a:gd name="T11" fmla="*/ 117 h 131"/>
                  <a:gd name="T12" fmla="*/ 19 w 112"/>
                  <a:gd name="T13" fmla="*/ 121 h 131"/>
                  <a:gd name="T14" fmla="*/ 19 w 112"/>
                  <a:gd name="T15" fmla="*/ 126 h 131"/>
                  <a:gd name="T16" fmla="*/ 28 w 112"/>
                  <a:gd name="T17" fmla="*/ 126 h 131"/>
                  <a:gd name="T18" fmla="*/ 28 w 112"/>
                  <a:gd name="T19" fmla="*/ 121 h 131"/>
                  <a:gd name="T20" fmla="*/ 42 w 112"/>
                  <a:gd name="T21" fmla="*/ 117 h 131"/>
                  <a:gd name="T22" fmla="*/ 42 w 112"/>
                  <a:gd name="T23" fmla="*/ 121 h 131"/>
                  <a:gd name="T24" fmla="*/ 33 w 112"/>
                  <a:gd name="T25" fmla="*/ 126 h 131"/>
                  <a:gd name="T26" fmla="*/ 38 w 112"/>
                  <a:gd name="T27" fmla="*/ 126 h 131"/>
                  <a:gd name="T28" fmla="*/ 47 w 112"/>
                  <a:gd name="T29" fmla="*/ 121 h 131"/>
                  <a:gd name="T30" fmla="*/ 42 w 112"/>
                  <a:gd name="T31" fmla="*/ 117 h 131"/>
                  <a:gd name="T32" fmla="*/ 56 w 112"/>
                  <a:gd name="T33" fmla="*/ 117 h 131"/>
                  <a:gd name="T34" fmla="*/ 47 w 112"/>
                  <a:gd name="T35" fmla="*/ 121 h 131"/>
                  <a:gd name="T36" fmla="*/ 52 w 112"/>
                  <a:gd name="T37" fmla="*/ 126 h 131"/>
                  <a:gd name="T38" fmla="*/ 61 w 112"/>
                  <a:gd name="T39" fmla="*/ 126 h 131"/>
                  <a:gd name="T40" fmla="*/ 61 w 112"/>
                  <a:gd name="T41" fmla="*/ 121 h 131"/>
                  <a:gd name="T42" fmla="*/ 75 w 112"/>
                  <a:gd name="T43" fmla="*/ 117 h 131"/>
                  <a:gd name="T44" fmla="*/ 70 w 112"/>
                  <a:gd name="T45" fmla="*/ 121 h 131"/>
                  <a:gd name="T46" fmla="*/ 66 w 112"/>
                  <a:gd name="T47" fmla="*/ 126 h 131"/>
                  <a:gd name="T48" fmla="*/ 70 w 112"/>
                  <a:gd name="T49" fmla="*/ 126 h 131"/>
                  <a:gd name="T50" fmla="*/ 75 w 112"/>
                  <a:gd name="T51" fmla="*/ 121 h 131"/>
                  <a:gd name="T52" fmla="*/ 75 w 112"/>
                  <a:gd name="T53" fmla="*/ 117 h 131"/>
                  <a:gd name="T54" fmla="*/ 89 w 112"/>
                  <a:gd name="T55" fmla="*/ 117 h 131"/>
                  <a:gd name="T56" fmla="*/ 79 w 112"/>
                  <a:gd name="T57" fmla="*/ 121 h 131"/>
                  <a:gd name="T58" fmla="*/ 79 w 112"/>
                  <a:gd name="T59" fmla="*/ 126 h 131"/>
                  <a:gd name="T60" fmla="*/ 93 w 112"/>
                  <a:gd name="T61" fmla="*/ 126 h 131"/>
                  <a:gd name="T62" fmla="*/ 89 w 112"/>
                  <a:gd name="T63" fmla="*/ 121 h 131"/>
                  <a:gd name="T64" fmla="*/ 103 w 112"/>
                  <a:gd name="T65" fmla="*/ 14 h 131"/>
                  <a:gd name="T66" fmla="*/ 103 w 112"/>
                  <a:gd name="T67" fmla="*/ 117 h 131"/>
                  <a:gd name="T68" fmla="*/ 93 w 112"/>
                  <a:gd name="T69" fmla="*/ 121 h 131"/>
                  <a:gd name="T70" fmla="*/ 98 w 112"/>
                  <a:gd name="T71" fmla="*/ 121 h 131"/>
                  <a:gd name="T72" fmla="*/ 103 w 112"/>
                  <a:gd name="T73" fmla="*/ 24 h 131"/>
                  <a:gd name="T74" fmla="*/ 103 w 112"/>
                  <a:gd name="T75" fmla="*/ 14 h 131"/>
                  <a:gd name="T76" fmla="*/ 112 w 112"/>
                  <a:gd name="T77" fmla="*/ 0 h 131"/>
                  <a:gd name="T78" fmla="*/ 107 w 112"/>
                  <a:gd name="T79" fmla="*/ 5 h 131"/>
                  <a:gd name="T80" fmla="*/ 107 w 112"/>
                  <a:gd name="T81" fmla="*/ 5 h 131"/>
                  <a:gd name="T82" fmla="*/ 103 w 112"/>
                  <a:gd name="T83" fmla="*/ 10 h 131"/>
                  <a:gd name="T84" fmla="*/ 98 w 112"/>
                  <a:gd name="T85" fmla="*/ 10 h 131"/>
                  <a:gd name="T86" fmla="*/ 103 w 112"/>
                  <a:gd name="T87" fmla="*/ 10 h 131"/>
                  <a:gd name="T88" fmla="*/ 107 w 112"/>
                  <a:gd name="T89" fmla="*/ 10 h 131"/>
                  <a:gd name="T90" fmla="*/ 112 w 112"/>
                  <a:gd name="T9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31">
                    <a:moveTo>
                      <a:pt x="14" y="121"/>
                    </a:moveTo>
                    <a:lnTo>
                      <a:pt x="10" y="121"/>
                    </a:lnTo>
                    <a:lnTo>
                      <a:pt x="10" y="126"/>
                    </a:lnTo>
                    <a:lnTo>
                      <a:pt x="0" y="126"/>
                    </a:lnTo>
                    <a:lnTo>
                      <a:pt x="0" y="131"/>
                    </a:lnTo>
                    <a:lnTo>
                      <a:pt x="5" y="131"/>
                    </a:lnTo>
                    <a:lnTo>
                      <a:pt x="14" y="126"/>
                    </a:lnTo>
                    <a:lnTo>
                      <a:pt x="14" y="121"/>
                    </a:lnTo>
                    <a:lnTo>
                      <a:pt x="14" y="121"/>
                    </a:lnTo>
                    <a:lnTo>
                      <a:pt x="14" y="121"/>
                    </a:lnTo>
                    <a:moveTo>
                      <a:pt x="28" y="117"/>
                    </a:moveTo>
                    <a:lnTo>
                      <a:pt x="24" y="117"/>
                    </a:lnTo>
                    <a:lnTo>
                      <a:pt x="24" y="121"/>
                    </a:lnTo>
                    <a:lnTo>
                      <a:pt x="19" y="121"/>
                    </a:lnTo>
                    <a:lnTo>
                      <a:pt x="19" y="126"/>
                    </a:lnTo>
                    <a:lnTo>
                      <a:pt x="19" y="126"/>
                    </a:lnTo>
                    <a:lnTo>
                      <a:pt x="24" y="126"/>
                    </a:lnTo>
                    <a:lnTo>
                      <a:pt x="28" y="126"/>
                    </a:lnTo>
                    <a:lnTo>
                      <a:pt x="28" y="121"/>
                    </a:lnTo>
                    <a:lnTo>
                      <a:pt x="28" y="121"/>
                    </a:lnTo>
                    <a:lnTo>
                      <a:pt x="28" y="117"/>
                    </a:lnTo>
                    <a:moveTo>
                      <a:pt x="42" y="117"/>
                    </a:moveTo>
                    <a:lnTo>
                      <a:pt x="42" y="117"/>
                    </a:lnTo>
                    <a:lnTo>
                      <a:pt x="42" y="121"/>
                    </a:lnTo>
                    <a:lnTo>
                      <a:pt x="33" y="121"/>
                    </a:lnTo>
                    <a:lnTo>
                      <a:pt x="33" y="126"/>
                    </a:lnTo>
                    <a:lnTo>
                      <a:pt x="33" y="126"/>
                    </a:lnTo>
                    <a:lnTo>
                      <a:pt x="38" y="126"/>
                    </a:lnTo>
                    <a:lnTo>
                      <a:pt x="47" y="126"/>
                    </a:lnTo>
                    <a:lnTo>
                      <a:pt x="47" y="121"/>
                    </a:lnTo>
                    <a:lnTo>
                      <a:pt x="42" y="121"/>
                    </a:lnTo>
                    <a:lnTo>
                      <a:pt x="42" y="117"/>
                    </a:lnTo>
                    <a:moveTo>
                      <a:pt x="61" y="117"/>
                    </a:moveTo>
                    <a:lnTo>
                      <a:pt x="56" y="117"/>
                    </a:lnTo>
                    <a:lnTo>
                      <a:pt x="56" y="121"/>
                    </a:lnTo>
                    <a:lnTo>
                      <a:pt x="47" y="121"/>
                    </a:lnTo>
                    <a:lnTo>
                      <a:pt x="47" y="126"/>
                    </a:lnTo>
                    <a:lnTo>
                      <a:pt x="52" y="126"/>
                    </a:lnTo>
                    <a:lnTo>
                      <a:pt x="52" y="126"/>
                    </a:lnTo>
                    <a:lnTo>
                      <a:pt x="61" y="126"/>
                    </a:lnTo>
                    <a:lnTo>
                      <a:pt x="61" y="121"/>
                    </a:lnTo>
                    <a:lnTo>
                      <a:pt x="61" y="121"/>
                    </a:lnTo>
                    <a:lnTo>
                      <a:pt x="61" y="117"/>
                    </a:lnTo>
                    <a:moveTo>
                      <a:pt x="75" y="117"/>
                    </a:moveTo>
                    <a:lnTo>
                      <a:pt x="70" y="117"/>
                    </a:lnTo>
                    <a:lnTo>
                      <a:pt x="70" y="121"/>
                    </a:lnTo>
                    <a:lnTo>
                      <a:pt x="66" y="121"/>
                    </a:lnTo>
                    <a:lnTo>
                      <a:pt x="66" y="126"/>
                    </a:lnTo>
                    <a:lnTo>
                      <a:pt x="66" y="126"/>
                    </a:lnTo>
                    <a:lnTo>
                      <a:pt x="70" y="126"/>
                    </a:lnTo>
                    <a:lnTo>
                      <a:pt x="75" y="126"/>
                    </a:lnTo>
                    <a:lnTo>
                      <a:pt x="75" y="121"/>
                    </a:lnTo>
                    <a:lnTo>
                      <a:pt x="75" y="121"/>
                    </a:lnTo>
                    <a:lnTo>
                      <a:pt x="75" y="117"/>
                    </a:lnTo>
                    <a:moveTo>
                      <a:pt x="89" y="117"/>
                    </a:moveTo>
                    <a:lnTo>
                      <a:pt x="89" y="117"/>
                    </a:lnTo>
                    <a:lnTo>
                      <a:pt x="89" y="121"/>
                    </a:lnTo>
                    <a:lnTo>
                      <a:pt x="79" y="121"/>
                    </a:lnTo>
                    <a:lnTo>
                      <a:pt x="79" y="126"/>
                    </a:lnTo>
                    <a:lnTo>
                      <a:pt x="79" y="126"/>
                    </a:lnTo>
                    <a:lnTo>
                      <a:pt x="84" y="126"/>
                    </a:lnTo>
                    <a:lnTo>
                      <a:pt x="93" y="126"/>
                    </a:lnTo>
                    <a:lnTo>
                      <a:pt x="93" y="121"/>
                    </a:lnTo>
                    <a:lnTo>
                      <a:pt x="89" y="121"/>
                    </a:lnTo>
                    <a:lnTo>
                      <a:pt x="89" y="117"/>
                    </a:lnTo>
                    <a:moveTo>
                      <a:pt x="103" y="14"/>
                    </a:moveTo>
                    <a:lnTo>
                      <a:pt x="98" y="19"/>
                    </a:lnTo>
                    <a:lnTo>
                      <a:pt x="103" y="117"/>
                    </a:lnTo>
                    <a:lnTo>
                      <a:pt x="93" y="121"/>
                    </a:lnTo>
                    <a:lnTo>
                      <a:pt x="93" y="121"/>
                    </a:lnTo>
                    <a:lnTo>
                      <a:pt x="98" y="121"/>
                    </a:lnTo>
                    <a:lnTo>
                      <a:pt x="98" y="121"/>
                    </a:lnTo>
                    <a:lnTo>
                      <a:pt x="107" y="121"/>
                    </a:lnTo>
                    <a:lnTo>
                      <a:pt x="103" y="24"/>
                    </a:lnTo>
                    <a:lnTo>
                      <a:pt x="103" y="19"/>
                    </a:lnTo>
                    <a:lnTo>
                      <a:pt x="103" y="14"/>
                    </a:lnTo>
                    <a:lnTo>
                      <a:pt x="103" y="14"/>
                    </a:lnTo>
                    <a:moveTo>
                      <a:pt x="112" y="0"/>
                    </a:moveTo>
                    <a:lnTo>
                      <a:pt x="112" y="0"/>
                    </a:lnTo>
                    <a:lnTo>
                      <a:pt x="107" y="5"/>
                    </a:lnTo>
                    <a:lnTo>
                      <a:pt x="107" y="0"/>
                    </a:lnTo>
                    <a:lnTo>
                      <a:pt x="107" y="5"/>
                    </a:lnTo>
                    <a:lnTo>
                      <a:pt x="103" y="5"/>
                    </a:lnTo>
                    <a:lnTo>
                      <a:pt x="103" y="10"/>
                    </a:lnTo>
                    <a:lnTo>
                      <a:pt x="103" y="5"/>
                    </a:lnTo>
                    <a:lnTo>
                      <a:pt x="98" y="10"/>
                    </a:lnTo>
                    <a:lnTo>
                      <a:pt x="98" y="14"/>
                    </a:lnTo>
                    <a:lnTo>
                      <a:pt x="103" y="10"/>
                    </a:lnTo>
                    <a:lnTo>
                      <a:pt x="107" y="10"/>
                    </a:lnTo>
                    <a:lnTo>
                      <a:pt x="107" y="10"/>
                    </a:lnTo>
                    <a:lnTo>
                      <a:pt x="107" y="10"/>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6" name="Freeform 194"/>
              <p:cNvSpPr>
                <a:spLocks noEditPoints="1"/>
              </p:cNvSpPr>
              <p:nvPr/>
            </p:nvSpPr>
            <p:spPr bwMode="auto">
              <a:xfrm>
                <a:off x="3119438" y="3068638"/>
                <a:ext cx="176212" cy="206375"/>
              </a:xfrm>
              <a:custGeom>
                <a:avLst/>
                <a:gdLst>
                  <a:gd name="T0" fmla="*/ 9 w 111"/>
                  <a:gd name="T1" fmla="*/ 121 h 130"/>
                  <a:gd name="T2" fmla="*/ 0 w 111"/>
                  <a:gd name="T3" fmla="*/ 125 h 130"/>
                  <a:gd name="T4" fmla="*/ 4 w 111"/>
                  <a:gd name="T5" fmla="*/ 130 h 130"/>
                  <a:gd name="T6" fmla="*/ 14 w 111"/>
                  <a:gd name="T7" fmla="*/ 125 h 130"/>
                  <a:gd name="T8" fmla="*/ 14 w 111"/>
                  <a:gd name="T9" fmla="*/ 121 h 130"/>
                  <a:gd name="T10" fmla="*/ 23 w 111"/>
                  <a:gd name="T11" fmla="*/ 116 h 130"/>
                  <a:gd name="T12" fmla="*/ 18 w 111"/>
                  <a:gd name="T13" fmla="*/ 125 h 130"/>
                  <a:gd name="T14" fmla="*/ 18 w 111"/>
                  <a:gd name="T15" fmla="*/ 125 h 130"/>
                  <a:gd name="T16" fmla="*/ 28 w 111"/>
                  <a:gd name="T17" fmla="*/ 125 h 130"/>
                  <a:gd name="T18" fmla="*/ 28 w 111"/>
                  <a:gd name="T19" fmla="*/ 121 h 130"/>
                  <a:gd name="T20" fmla="*/ 42 w 111"/>
                  <a:gd name="T21" fmla="*/ 116 h 130"/>
                  <a:gd name="T22" fmla="*/ 42 w 111"/>
                  <a:gd name="T23" fmla="*/ 121 h 130"/>
                  <a:gd name="T24" fmla="*/ 32 w 111"/>
                  <a:gd name="T25" fmla="*/ 125 h 130"/>
                  <a:gd name="T26" fmla="*/ 37 w 111"/>
                  <a:gd name="T27" fmla="*/ 125 h 130"/>
                  <a:gd name="T28" fmla="*/ 46 w 111"/>
                  <a:gd name="T29" fmla="*/ 121 h 130"/>
                  <a:gd name="T30" fmla="*/ 42 w 111"/>
                  <a:gd name="T31" fmla="*/ 116 h 130"/>
                  <a:gd name="T32" fmla="*/ 56 w 111"/>
                  <a:gd name="T33" fmla="*/ 116 h 130"/>
                  <a:gd name="T34" fmla="*/ 46 w 111"/>
                  <a:gd name="T35" fmla="*/ 121 h 130"/>
                  <a:gd name="T36" fmla="*/ 51 w 111"/>
                  <a:gd name="T37" fmla="*/ 125 h 130"/>
                  <a:gd name="T38" fmla="*/ 60 w 111"/>
                  <a:gd name="T39" fmla="*/ 125 h 130"/>
                  <a:gd name="T40" fmla="*/ 60 w 111"/>
                  <a:gd name="T41" fmla="*/ 121 h 130"/>
                  <a:gd name="T42" fmla="*/ 74 w 111"/>
                  <a:gd name="T43" fmla="*/ 116 h 130"/>
                  <a:gd name="T44" fmla="*/ 70 w 111"/>
                  <a:gd name="T45" fmla="*/ 121 h 130"/>
                  <a:gd name="T46" fmla="*/ 65 w 111"/>
                  <a:gd name="T47" fmla="*/ 125 h 130"/>
                  <a:gd name="T48" fmla="*/ 70 w 111"/>
                  <a:gd name="T49" fmla="*/ 125 h 130"/>
                  <a:gd name="T50" fmla="*/ 74 w 111"/>
                  <a:gd name="T51" fmla="*/ 121 h 130"/>
                  <a:gd name="T52" fmla="*/ 74 w 111"/>
                  <a:gd name="T53" fmla="*/ 116 h 130"/>
                  <a:gd name="T54" fmla="*/ 88 w 111"/>
                  <a:gd name="T55" fmla="*/ 116 h 130"/>
                  <a:gd name="T56" fmla="*/ 79 w 111"/>
                  <a:gd name="T57" fmla="*/ 121 h 130"/>
                  <a:gd name="T58" fmla="*/ 79 w 111"/>
                  <a:gd name="T59" fmla="*/ 125 h 130"/>
                  <a:gd name="T60" fmla="*/ 93 w 111"/>
                  <a:gd name="T61" fmla="*/ 125 h 130"/>
                  <a:gd name="T62" fmla="*/ 88 w 111"/>
                  <a:gd name="T63" fmla="*/ 121 h 130"/>
                  <a:gd name="T64" fmla="*/ 102 w 111"/>
                  <a:gd name="T65" fmla="*/ 14 h 130"/>
                  <a:gd name="T66" fmla="*/ 102 w 111"/>
                  <a:gd name="T67" fmla="*/ 121 h 130"/>
                  <a:gd name="T68" fmla="*/ 93 w 111"/>
                  <a:gd name="T69" fmla="*/ 125 h 130"/>
                  <a:gd name="T70" fmla="*/ 97 w 111"/>
                  <a:gd name="T71" fmla="*/ 125 h 130"/>
                  <a:gd name="T72" fmla="*/ 102 w 111"/>
                  <a:gd name="T73" fmla="*/ 23 h 130"/>
                  <a:gd name="T74" fmla="*/ 102 w 111"/>
                  <a:gd name="T75" fmla="*/ 14 h 130"/>
                  <a:gd name="T76" fmla="*/ 111 w 111"/>
                  <a:gd name="T77" fmla="*/ 0 h 130"/>
                  <a:gd name="T78" fmla="*/ 107 w 111"/>
                  <a:gd name="T79" fmla="*/ 4 h 130"/>
                  <a:gd name="T80" fmla="*/ 107 w 111"/>
                  <a:gd name="T81" fmla="*/ 4 h 130"/>
                  <a:gd name="T82" fmla="*/ 102 w 111"/>
                  <a:gd name="T83" fmla="*/ 9 h 130"/>
                  <a:gd name="T84" fmla="*/ 97 w 111"/>
                  <a:gd name="T85" fmla="*/ 9 h 130"/>
                  <a:gd name="T86" fmla="*/ 102 w 111"/>
                  <a:gd name="T87" fmla="*/ 9 h 130"/>
                  <a:gd name="T88" fmla="*/ 107 w 111"/>
                  <a:gd name="T89" fmla="*/ 14 h 130"/>
                  <a:gd name="T90" fmla="*/ 111 w 111"/>
                  <a:gd name="T9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 h="130">
                    <a:moveTo>
                      <a:pt x="14" y="121"/>
                    </a:moveTo>
                    <a:lnTo>
                      <a:pt x="9" y="121"/>
                    </a:lnTo>
                    <a:lnTo>
                      <a:pt x="9" y="125"/>
                    </a:lnTo>
                    <a:lnTo>
                      <a:pt x="0" y="125"/>
                    </a:lnTo>
                    <a:lnTo>
                      <a:pt x="0" y="130"/>
                    </a:lnTo>
                    <a:lnTo>
                      <a:pt x="4" y="130"/>
                    </a:lnTo>
                    <a:lnTo>
                      <a:pt x="14" y="130"/>
                    </a:lnTo>
                    <a:lnTo>
                      <a:pt x="14" y="125"/>
                    </a:lnTo>
                    <a:lnTo>
                      <a:pt x="14" y="125"/>
                    </a:lnTo>
                    <a:lnTo>
                      <a:pt x="14" y="121"/>
                    </a:lnTo>
                    <a:close/>
                    <a:moveTo>
                      <a:pt x="28" y="116"/>
                    </a:moveTo>
                    <a:lnTo>
                      <a:pt x="23" y="116"/>
                    </a:lnTo>
                    <a:lnTo>
                      <a:pt x="23" y="121"/>
                    </a:lnTo>
                    <a:lnTo>
                      <a:pt x="18" y="125"/>
                    </a:lnTo>
                    <a:lnTo>
                      <a:pt x="18" y="125"/>
                    </a:lnTo>
                    <a:lnTo>
                      <a:pt x="18" y="125"/>
                    </a:lnTo>
                    <a:lnTo>
                      <a:pt x="23" y="125"/>
                    </a:lnTo>
                    <a:lnTo>
                      <a:pt x="28" y="125"/>
                    </a:lnTo>
                    <a:lnTo>
                      <a:pt x="28" y="121"/>
                    </a:lnTo>
                    <a:lnTo>
                      <a:pt x="28" y="121"/>
                    </a:lnTo>
                    <a:lnTo>
                      <a:pt x="28" y="116"/>
                    </a:lnTo>
                    <a:close/>
                    <a:moveTo>
                      <a:pt x="42" y="116"/>
                    </a:moveTo>
                    <a:lnTo>
                      <a:pt x="42" y="116"/>
                    </a:lnTo>
                    <a:lnTo>
                      <a:pt x="42" y="121"/>
                    </a:lnTo>
                    <a:lnTo>
                      <a:pt x="32" y="121"/>
                    </a:lnTo>
                    <a:lnTo>
                      <a:pt x="32" y="125"/>
                    </a:lnTo>
                    <a:lnTo>
                      <a:pt x="32" y="125"/>
                    </a:lnTo>
                    <a:lnTo>
                      <a:pt x="37" y="125"/>
                    </a:lnTo>
                    <a:lnTo>
                      <a:pt x="46" y="125"/>
                    </a:lnTo>
                    <a:lnTo>
                      <a:pt x="46" y="121"/>
                    </a:lnTo>
                    <a:lnTo>
                      <a:pt x="42" y="121"/>
                    </a:lnTo>
                    <a:lnTo>
                      <a:pt x="42" y="116"/>
                    </a:lnTo>
                    <a:close/>
                    <a:moveTo>
                      <a:pt x="60" y="116"/>
                    </a:moveTo>
                    <a:lnTo>
                      <a:pt x="56" y="116"/>
                    </a:lnTo>
                    <a:lnTo>
                      <a:pt x="56" y="121"/>
                    </a:lnTo>
                    <a:lnTo>
                      <a:pt x="46" y="121"/>
                    </a:lnTo>
                    <a:lnTo>
                      <a:pt x="46" y="125"/>
                    </a:lnTo>
                    <a:lnTo>
                      <a:pt x="51" y="125"/>
                    </a:lnTo>
                    <a:lnTo>
                      <a:pt x="51" y="125"/>
                    </a:lnTo>
                    <a:lnTo>
                      <a:pt x="60" y="125"/>
                    </a:lnTo>
                    <a:lnTo>
                      <a:pt x="60" y="121"/>
                    </a:lnTo>
                    <a:lnTo>
                      <a:pt x="60" y="121"/>
                    </a:lnTo>
                    <a:lnTo>
                      <a:pt x="60" y="116"/>
                    </a:lnTo>
                    <a:close/>
                    <a:moveTo>
                      <a:pt x="74" y="116"/>
                    </a:moveTo>
                    <a:lnTo>
                      <a:pt x="70" y="116"/>
                    </a:lnTo>
                    <a:lnTo>
                      <a:pt x="70" y="121"/>
                    </a:lnTo>
                    <a:lnTo>
                      <a:pt x="65" y="121"/>
                    </a:lnTo>
                    <a:lnTo>
                      <a:pt x="65" y="125"/>
                    </a:lnTo>
                    <a:lnTo>
                      <a:pt x="65" y="125"/>
                    </a:lnTo>
                    <a:lnTo>
                      <a:pt x="70" y="125"/>
                    </a:lnTo>
                    <a:lnTo>
                      <a:pt x="74" y="125"/>
                    </a:lnTo>
                    <a:lnTo>
                      <a:pt x="74" y="121"/>
                    </a:lnTo>
                    <a:lnTo>
                      <a:pt x="74" y="121"/>
                    </a:lnTo>
                    <a:lnTo>
                      <a:pt x="74" y="116"/>
                    </a:lnTo>
                    <a:close/>
                    <a:moveTo>
                      <a:pt x="88" y="116"/>
                    </a:moveTo>
                    <a:lnTo>
                      <a:pt x="88" y="116"/>
                    </a:lnTo>
                    <a:lnTo>
                      <a:pt x="88" y="121"/>
                    </a:lnTo>
                    <a:lnTo>
                      <a:pt x="79" y="121"/>
                    </a:lnTo>
                    <a:lnTo>
                      <a:pt x="79" y="125"/>
                    </a:lnTo>
                    <a:lnTo>
                      <a:pt x="79" y="125"/>
                    </a:lnTo>
                    <a:lnTo>
                      <a:pt x="83" y="125"/>
                    </a:lnTo>
                    <a:lnTo>
                      <a:pt x="93" y="125"/>
                    </a:lnTo>
                    <a:lnTo>
                      <a:pt x="93" y="121"/>
                    </a:lnTo>
                    <a:lnTo>
                      <a:pt x="88" y="121"/>
                    </a:lnTo>
                    <a:lnTo>
                      <a:pt x="88" y="116"/>
                    </a:lnTo>
                    <a:close/>
                    <a:moveTo>
                      <a:pt x="102" y="14"/>
                    </a:moveTo>
                    <a:lnTo>
                      <a:pt x="97" y="18"/>
                    </a:lnTo>
                    <a:lnTo>
                      <a:pt x="102" y="121"/>
                    </a:lnTo>
                    <a:lnTo>
                      <a:pt x="93" y="121"/>
                    </a:lnTo>
                    <a:lnTo>
                      <a:pt x="93" y="125"/>
                    </a:lnTo>
                    <a:lnTo>
                      <a:pt x="97" y="125"/>
                    </a:lnTo>
                    <a:lnTo>
                      <a:pt x="97" y="125"/>
                    </a:lnTo>
                    <a:lnTo>
                      <a:pt x="107" y="121"/>
                    </a:lnTo>
                    <a:lnTo>
                      <a:pt x="102" y="23"/>
                    </a:lnTo>
                    <a:lnTo>
                      <a:pt x="102" y="18"/>
                    </a:lnTo>
                    <a:lnTo>
                      <a:pt x="102" y="14"/>
                    </a:lnTo>
                    <a:lnTo>
                      <a:pt x="102" y="14"/>
                    </a:lnTo>
                    <a:close/>
                    <a:moveTo>
                      <a:pt x="111" y="0"/>
                    </a:moveTo>
                    <a:lnTo>
                      <a:pt x="111" y="0"/>
                    </a:lnTo>
                    <a:lnTo>
                      <a:pt x="107" y="4"/>
                    </a:lnTo>
                    <a:lnTo>
                      <a:pt x="107" y="4"/>
                    </a:lnTo>
                    <a:lnTo>
                      <a:pt x="107" y="4"/>
                    </a:lnTo>
                    <a:lnTo>
                      <a:pt x="102" y="4"/>
                    </a:lnTo>
                    <a:lnTo>
                      <a:pt x="102" y="9"/>
                    </a:lnTo>
                    <a:lnTo>
                      <a:pt x="102" y="4"/>
                    </a:lnTo>
                    <a:lnTo>
                      <a:pt x="97" y="9"/>
                    </a:lnTo>
                    <a:lnTo>
                      <a:pt x="97" y="14"/>
                    </a:lnTo>
                    <a:lnTo>
                      <a:pt x="102" y="9"/>
                    </a:lnTo>
                    <a:lnTo>
                      <a:pt x="107" y="9"/>
                    </a:lnTo>
                    <a:lnTo>
                      <a:pt x="107" y="14"/>
                    </a:lnTo>
                    <a:lnTo>
                      <a:pt x="107" y="9"/>
                    </a:lnTo>
                    <a:lnTo>
                      <a:pt x="111" y="0"/>
                    </a:lnTo>
                    <a:close/>
                  </a:path>
                </a:pathLst>
              </a:custGeom>
              <a:solidFill>
                <a:srgbClr val="0330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7" name="Freeform 195"/>
              <p:cNvSpPr>
                <a:spLocks noEditPoints="1"/>
              </p:cNvSpPr>
              <p:nvPr/>
            </p:nvSpPr>
            <p:spPr bwMode="auto">
              <a:xfrm>
                <a:off x="3119438" y="3068638"/>
                <a:ext cx="176212" cy="206375"/>
              </a:xfrm>
              <a:custGeom>
                <a:avLst/>
                <a:gdLst>
                  <a:gd name="T0" fmla="*/ 9 w 111"/>
                  <a:gd name="T1" fmla="*/ 121 h 130"/>
                  <a:gd name="T2" fmla="*/ 0 w 111"/>
                  <a:gd name="T3" fmla="*/ 125 h 130"/>
                  <a:gd name="T4" fmla="*/ 4 w 111"/>
                  <a:gd name="T5" fmla="*/ 130 h 130"/>
                  <a:gd name="T6" fmla="*/ 14 w 111"/>
                  <a:gd name="T7" fmla="*/ 125 h 130"/>
                  <a:gd name="T8" fmla="*/ 14 w 111"/>
                  <a:gd name="T9" fmla="*/ 121 h 130"/>
                  <a:gd name="T10" fmla="*/ 23 w 111"/>
                  <a:gd name="T11" fmla="*/ 116 h 130"/>
                  <a:gd name="T12" fmla="*/ 18 w 111"/>
                  <a:gd name="T13" fmla="*/ 125 h 130"/>
                  <a:gd name="T14" fmla="*/ 18 w 111"/>
                  <a:gd name="T15" fmla="*/ 125 h 130"/>
                  <a:gd name="T16" fmla="*/ 28 w 111"/>
                  <a:gd name="T17" fmla="*/ 125 h 130"/>
                  <a:gd name="T18" fmla="*/ 28 w 111"/>
                  <a:gd name="T19" fmla="*/ 121 h 130"/>
                  <a:gd name="T20" fmla="*/ 42 w 111"/>
                  <a:gd name="T21" fmla="*/ 116 h 130"/>
                  <a:gd name="T22" fmla="*/ 42 w 111"/>
                  <a:gd name="T23" fmla="*/ 121 h 130"/>
                  <a:gd name="T24" fmla="*/ 32 w 111"/>
                  <a:gd name="T25" fmla="*/ 125 h 130"/>
                  <a:gd name="T26" fmla="*/ 37 w 111"/>
                  <a:gd name="T27" fmla="*/ 125 h 130"/>
                  <a:gd name="T28" fmla="*/ 46 w 111"/>
                  <a:gd name="T29" fmla="*/ 121 h 130"/>
                  <a:gd name="T30" fmla="*/ 42 w 111"/>
                  <a:gd name="T31" fmla="*/ 116 h 130"/>
                  <a:gd name="T32" fmla="*/ 56 w 111"/>
                  <a:gd name="T33" fmla="*/ 116 h 130"/>
                  <a:gd name="T34" fmla="*/ 46 w 111"/>
                  <a:gd name="T35" fmla="*/ 121 h 130"/>
                  <a:gd name="T36" fmla="*/ 51 w 111"/>
                  <a:gd name="T37" fmla="*/ 125 h 130"/>
                  <a:gd name="T38" fmla="*/ 60 w 111"/>
                  <a:gd name="T39" fmla="*/ 125 h 130"/>
                  <a:gd name="T40" fmla="*/ 60 w 111"/>
                  <a:gd name="T41" fmla="*/ 121 h 130"/>
                  <a:gd name="T42" fmla="*/ 74 w 111"/>
                  <a:gd name="T43" fmla="*/ 116 h 130"/>
                  <a:gd name="T44" fmla="*/ 70 w 111"/>
                  <a:gd name="T45" fmla="*/ 121 h 130"/>
                  <a:gd name="T46" fmla="*/ 65 w 111"/>
                  <a:gd name="T47" fmla="*/ 125 h 130"/>
                  <a:gd name="T48" fmla="*/ 70 w 111"/>
                  <a:gd name="T49" fmla="*/ 125 h 130"/>
                  <a:gd name="T50" fmla="*/ 74 w 111"/>
                  <a:gd name="T51" fmla="*/ 121 h 130"/>
                  <a:gd name="T52" fmla="*/ 74 w 111"/>
                  <a:gd name="T53" fmla="*/ 116 h 130"/>
                  <a:gd name="T54" fmla="*/ 88 w 111"/>
                  <a:gd name="T55" fmla="*/ 116 h 130"/>
                  <a:gd name="T56" fmla="*/ 79 w 111"/>
                  <a:gd name="T57" fmla="*/ 121 h 130"/>
                  <a:gd name="T58" fmla="*/ 79 w 111"/>
                  <a:gd name="T59" fmla="*/ 125 h 130"/>
                  <a:gd name="T60" fmla="*/ 93 w 111"/>
                  <a:gd name="T61" fmla="*/ 125 h 130"/>
                  <a:gd name="T62" fmla="*/ 88 w 111"/>
                  <a:gd name="T63" fmla="*/ 121 h 130"/>
                  <a:gd name="T64" fmla="*/ 102 w 111"/>
                  <a:gd name="T65" fmla="*/ 14 h 130"/>
                  <a:gd name="T66" fmla="*/ 102 w 111"/>
                  <a:gd name="T67" fmla="*/ 121 h 130"/>
                  <a:gd name="T68" fmla="*/ 93 w 111"/>
                  <a:gd name="T69" fmla="*/ 125 h 130"/>
                  <a:gd name="T70" fmla="*/ 97 w 111"/>
                  <a:gd name="T71" fmla="*/ 125 h 130"/>
                  <a:gd name="T72" fmla="*/ 102 w 111"/>
                  <a:gd name="T73" fmla="*/ 23 h 130"/>
                  <a:gd name="T74" fmla="*/ 102 w 111"/>
                  <a:gd name="T75" fmla="*/ 14 h 130"/>
                  <a:gd name="T76" fmla="*/ 111 w 111"/>
                  <a:gd name="T77" fmla="*/ 0 h 130"/>
                  <a:gd name="T78" fmla="*/ 107 w 111"/>
                  <a:gd name="T79" fmla="*/ 4 h 130"/>
                  <a:gd name="T80" fmla="*/ 107 w 111"/>
                  <a:gd name="T81" fmla="*/ 4 h 130"/>
                  <a:gd name="T82" fmla="*/ 102 w 111"/>
                  <a:gd name="T83" fmla="*/ 9 h 130"/>
                  <a:gd name="T84" fmla="*/ 97 w 111"/>
                  <a:gd name="T85" fmla="*/ 9 h 130"/>
                  <a:gd name="T86" fmla="*/ 102 w 111"/>
                  <a:gd name="T87" fmla="*/ 9 h 130"/>
                  <a:gd name="T88" fmla="*/ 107 w 111"/>
                  <a:gd name="T89" fmla="*/ 14 h 130"/>
                  <a:gd name="T90" fmla="*/ 111 w 111"/>
                  <a:gd name="T9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 h="130">
                    <a:moveTo>
                      <a:pt x="14" y="121"/>
                    </a:moveTo>
                    <a:lnTo>
                      <a:pt x="9" y="121"/>
                    </a:lnTo>
                    <a:lnTo>
                      <a:pt x="9" y="125"/>
                    </a:lnTo>
                    <a:lnTo>
                      <a:pt x="0" y="125"/>
                    </a:lnTo>
                    <a:lnTo>
                      <a:pt x="0" y="130"/>
                    </a:lnTo>
                    <a:lnTo>
                      <a:pt x="4" y="130"/>
                    </a:lnTo>
                    <a:lnTo>
                      <a:pt x="14" y="130"/>
                    </a:lnTo>
                    <a:lnTo>
                      <a:pt x="14" y="125"/>
                    </a:lnTo>
                    <a:lnTo>
                      <a:pt x="14" y="125"/>
                    </a:lnTo>
                    <a:lnTo>
                      <a:pt x="14" y="121"/>
                    </a:lnTo>
                    <a:moveTo>
                      <a:pt x="28" y="116"/>
                    </a:moveTo>
                    <a:lnTo>
                      <a:pt x="23" y="116"/>
                    </a:lnTo>
                    <a:lnTo>
                      <a:pt x="23" y="121"/>
                    </a:lnTo>
                    <a:lnTo>
                      <a:pt x="18" y="125"/>
                    </a:lnTo>
                    <a:lnTo>
                      <a:pt x="18" y="125"/>
                    </a:lnTo>
                    <a:lnTo>
                      <a:pt x="18" y="125"/>
                    </a:lnTo>
                    <a:lnTo>
                      <a:pt x="23" y="125"/>
                    </a:lnTo>
                    <a:lnTo>
                      <a:pt x="28" y="125"/>
                    </a:lnTo>
                    <a:lnTo>
                      <a:pt x="28" y="121"/>
                    </a:lnTo>
                    <a:lnTo>
                      <a:pt x="28" y="121"/>
                    </a:lnTo>
                    <a:lnTo>
                      <a:pt x="28" y="116"/>
                    </a:lnTo>
                    <a:moveTo>
                      <a:pt x="42" y="116"/>
                    </a:moveTo>
                    <a:lnTo>
                      <a:pt x="42" y="116"/>
                    </a:lnTo>
                    <a:lnTo>
                      <a:pt x="42" y="121"/>
                    </a:lnTo>
                    <a:lnTo>
                      <a:pt x="32" y="121"/>
                    </a:lnTo>
                    <a:lnTo>
                      <a:pt x="32" y="125"/>
                    </a:lnTo>
                    <a:lnTo>
                      <a:pt x="32" y="125"/>
                    </a:lnTo>
                    <a:lnTo>
                      <a:pt x="37" y="125"/>
                    </a:lnTo>
                    <a:lnTo>
                      <a:pt x="46" y="125"/>
                    </a:lnTo>
                    <a:lnTo>
                      <a:pt x="46" y="121"/>
                    </a:lnTo>
                    <a:lnTo>
                      <a:pt x="42" y="121"/>
                    </a:lnTo>
                    <a:lnTo>
                      <a:pt x="42" y="116"/>
                    </a:lnTo>
                    <a:moveTo>
                      <a:pt x="60" y="116"/>
                    </a:moveTo>
                    <a:lnTo>
                      <a:pt x="56" y="116"/>
                    </a:lnTo>
                    <a:lnTo>
                      <a:pt x="56" y="121"/>
                    </a:lnTo>
                    <a:lnTo>
                      <a:pt x="46" y="121"/>
                    </a:lnTo>
                    <a:lnTo>
                      <a:pt x="46" y="125"/>
                    </a:lnTo>
                    <a:lnTo>
                      <a:pt x="51" y="125"/>
                    </a:lnTo>
                    <a:lnTo>
                      <a:pt x="51" y="125"/>
                    </a:lnTo>
                    <a:lnTo>
                      <a:pt x="60" y="125"/>
                    </a:lnTo>
                    <a:lnTo>
                      <a:pt x="60" y="121"/>
                    </a:lnTo>
                    <a:lnTo>
                      <a:pt x="60" y="121"/>
                    </a:lnTo>
                    <a:lnTo>
                      <a:pt x="60" y="116"/>
                    </a:lnTo>
                    <a:moveTo>
                      <a:pt x="74" y="116"/>
                    </a:moveTo>
                    <a:lnTo>
                      <a:pt x="70" y="116"/>
                    </a:lnTo>
                    <a:lnTo>
                      <a:pt x="70" y="121"/>
                    </a:lnTo>
                    <a:lnTo>
                      <a:pt x="65" y="121"/>
                    </a:lnTo>
                    <a:lnTo>
                      <a:pt x="65" y="125"/>
                    </a:lnTo>
                    <a:lnTo>
                      <a:pt x="65" y="125"/>
                    </a:lnTo>
                    <a:lnTo>
                      <a:pt x="70" y="125"/>
                    </a:lnTo>
                    <a:lnTo>
                      <a:pt x="74" y="125"/>
                    </a:lnTo>
                    <a:lnTo>
                      <a:pt x="74" y="121"/>
                    </a:lnTo>
                    <a:lnTo>
                      <a:pt x="74" y="121"/>
                    </a:lnTo>
                    <a:lnTo>
                      <a:pt x="74" y="116"/>
                    </a:lnTo>
                    <a:moveTo>
                      <a:pt x="88" y="116"/>
                    </a:moveTo>
                    <a:lnTo>
                      <a:pt x="88" y="116"/>
                    </a:lnTo>
                    <a:lnTo>
                      <a:pt x="88" y="121"/>
                    </a:lnTo>
                    <a:lnTo>
                      <a:pt x="79" y="121"/>
                    </a:lnTo>
                    <a:lnTo>
                      <a:pt x="79" y="125"/>
                    </a:lnTo>
                    <a:lnTo>
                      <a:pt x="79" y="125"/>
                    </a:lnTo>
                    <a:lnTo>
                      <a:pt x="83" y="125"/>
                    </a:lnTo>
                    <a:lnTo>
                      <a:pt x="93" y="125"/>
                    </a:lnTo>
                    <a:lnTo>
                      <a:pt x="93" y="121"/>
                    </a:lnTo>
                    <a:lnTo>
                      <a:pt x="88" y="121"/>
                    </a:lnTo>
                    <a:lnTo>
                      <a:pt x="88" y="116"/>
                    </a:lnTo>
                    <a:moveTo>
                      <a:pt x="102" y="14"/>
                    </a:moveTo>
                    <a:lnTo>
                      <a:pt x="97" y="18"/>
                    </a:lnTo>
                    <a:lnTo>
                      <a:pt x="102" y="121"/>
                    </a:lnTo>
                    <a:lnTo>
                      <a:pt x="93" y="121"/>
                    </a:lnTo>
                    <a:lnTo>
                      <a:pt x="93" y="125"/>
                    </a:lnTo>
                    <a:lnTo>
                      <a:pt x="97" y="125"/>
                    </a:lnTo>
                    <a:lnTo>
                      <a:pt x="97" y="125"/>
                    </a:lnTo>
                    <a:lnTo>
                      <a:pt x="107" y="121"/>
                    </a:lnTo>
                    <a:lnTo>
                      <a:pt x="102" y="23"/>
                    </a:lnTo>
                    <a:lnTo>
                      <a:pt x="102" y="18"/>
                    </a:lnTo>
                    <a:lnTo>
                      <a:pt x="102" y="14"/>
                    </a:lnTo>
                    <a:lnTo>
                      <a:pt x="102" y="14"/>
                    </a:lnTo>
                    <a:moveTo>
                      <a:pt x="111" y="0"/>
                    </a:moveTo>
                    <a:lnTo>
                      <a:pt x="111" y="0"/>
                    </a:lnTo>
                    <a:lnTo>
                      <a:pt x="107" y="4"/>
                    </a:lnTo>
                    <a:lnTo>
                      <a:pt x="107" y="4"/>
                    </a:lnTo>
                    <a:lnTo>
                      <a:pt x="107" y="4"/>
                    </a:lnTo>
                    <a:lnTo>
                      <a:pt x="102" y="4"/>
                    </a:lnTo>
                    <a:lnTo>
                      <a:pt x="102" y="9"/>
                    </a:lnTo>
                    <a:lnTo>
                      <a:pt x="102" y="4"/>
                    </a:lnTo>
                    <a:lnTo>
                      <a:pt x="97" y="9"/>
                    </a:lnTo>
                    <a:lnTo>
                      <a:pt x="97" y="14"/>
                    </a:lnTo>
                    <a:lnTo>
                      <a:pt x="102" y="9"/>
                    </a:lnTo>
                    <a:lnTo>
                      <a:pt x="107" y="9"/>
                    </a:lnTo>
                    <a:lnTo>
                      <a:pt x="107" y="14"/>
                    </a:lnTo>
                    <a:lnTo>
                      <a:pt x="107" y="9"/>
                    </a:lnTo>
                    <a:lnTo>
                      <a:pt x="1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8" name="Freeform 196"/>
              <p:cNvSpPr>
                <a:spLocks noEditPoints="1"/>
              </p:cNvSpPr>
              <p:nvPr/>
            </p:nvSpPr>
            <p:spPr bwMode="auto">
              <a:xfrm>
                <a:off x="3111500" y="3068638"/>
                <a:ext cx="177800" cy="198437"/>
              </a:xfrm>
              <a:custGeom>
                <a:avLst/>
                <a:gdLst>
                  <a:gd name="T0" fmla="*/ 9 w 112"/>
                  <a:gd name="T1" fmla="*/ 116 h 125"/>
                  <a:gd name="T2" fmla="*/ 0 w 112"/>
                  <a:gd name="T3" fmla="*/ 121 h 125"/>
                  <a:gd name="T4" fmla="*/ 5 w 112"/>
                  <a:gd name="T5" fmla="*/ 125 h 125"/>
                  <a:gd name="T6" fmla="*/ 14 w 112"/>
                  <a:gd name="T7" fmla="*/ 121 h 125"/>
                  <a:gd name="T8" fmla="*/ 14 w 112"/>
                  <a:gd name="T9" fmla="*/ 116 h 125"/>
                  <a:gd name="T10" fmla="*/ 23 w 112"/>
                  <a:gd name="T11" fmla="*/ 116 h 125"/>
                  <a:gd name="T12" fmla="*/ 19 w 112"/>
                  <a:gd name="T13" fmla="*/ 121 h 125"/>
                  <a:gd name="T14" fmla="*/ 19 w 112"/>
                  <a:gd name="T15" fmla="*/ 125 h 125"/>
                  <a:gd name="T16" fmla="*/ 28 w 112"/>
                  <a:gd name="T17" fmla="*/ 121 h 125"/>
                  <a:gd name="T18" fmla="*/ 28 w 112"/>
                  <a:gd name="T19" fmla="*/ 116 h 125"/>
                  <a:gd name="T20" fmla="*/ 42 w 112"/>
                  <a:gd name="T21" fmla="*/ 111 h 125"/>
                  <a:gd name="T22" fmla="*/ 42 w 112"/>
                  <a:gd name="T23" fmla="*/ 116 h 125"/>
                  <a:gd name="T24" fmla="*/ 33 w 112"/>
                  <a:gd name="T25" fmla="*/ 121 h 125"/>
                  <a:gd name="T26" fmla="*/ 37 w 112"/>
                  <a:gd name="T27" fmla="*/ 121 h 125"/>
                  <a:gd name="T28" fmla="*/ 47 w 112"/>
                  <a:gd name="T29" fmla="*/ 116 h 125"/>
                  <a:gd name="T30" fmla="*/ 42 w 112"/>
                  <a:gd name="T31" fmla="*/ 111 h 125"/>
                  <a:gd name="T32" fmla="*/ 56 w 112"/>
                  <a:gd name="T33" fmla="*/ 111 h 125"/>
                  <a:gd name="T34" fmla="*/ 47 w 112"/>
                  <a:gd name="T35" fmla="*/ 116 h 125"/>
                  <a:gd name="T36" fmla="*/ 51 w 112"/>
                  <a:gd name="T37" fmla="*/ 121 h 125"/>
                  <a:gd name="T38" fmla="*/ 61 w 112"/>
                  <a:gd name="T39" fmla="*/ 121 h 125"/>
                  <a:gd name="T40" fmla="*/ 61 w 112"/>
                  <a:gd name="T41" fmla="*/ 116 h 125"/>
                  <a:gd name="T42" fmla="*/ 75 w 112"/>
                  <a:gd name="T43" fmla="*/ 111 h 125"/>
                  <a:gd name="T44" fmla="*/ 70 w 112"/>
                  <a:gd name="T45" fmla="*/ 116 h 125"/>
                  <a:gd name="T46" fmla="*/ 65 w 112"/>
                  <a:gd name="T47" fmla="*/ 121 h 125"/>
                  <a:gd name="T48" fmla="*/ 70 w 112"/>
                  <a:gd name="T49" fmla="*/ 121 h 125"/>
                  <a:gd name="T50" fmla="*/ 75 w 112"/>
                  <a:gd name="T51" fmla="*/ 116 h 125"/>
                  <a:gd name="T52" fmla="*/ 75 w 112"/>
                  <a:gd name="T53" fmla="*/ 111 h 125"/>
                  <a:gd name="T54" fmla="*/ 88 w 112"/>
                  <a:gd name="T55" fmla="*/ 111 h 125"/>
                  <a:gd name="T56" fmla="*/ 79 w 112"/>
                  <a:gd name="T57" fmla="*/ 116 h 125"/>
                  <a:gd name="T58" fmla="*/ 79 w 112"/>
                  <a:gd name="T59" fmla="*/ 121 h 125"/>
                  <a:gd name="T60" fmla="*/ 93 w 112"/>
                  <a:gd name="T61" fmla="*/ 121 h 125"/>
                  <a:gd name="T62" fmla="*/ 88 w 112"/>
                  <a:gd name="T63" fmla="*/ 116 h 125"/>
                  <a:gd name="T64" fmla="*/ 102 w 112"/>
                  <a:gd name="T65" fmla="*/ 9 h 125"/>
                  <a:gd name="T66" fmla="*/ 102 w 112"/>
                  <a:gd name="T67" fmla="*/ 116 h 125"/>
                  <a:gd name="T68" fmla="*/ 93 w 112"/>
                  <a:gd name="T69" fmla="*/ 121 h 125"/>
                  <a:gd name="T70" fmla="*/ 98 w 112"/>
                  <a:gd name="T71" fmla="*/ 121 h 125"/>
                  <a:gd name="T72" fmla="*/ 102 w 112"/>
                  <a:gd name="T73" fmla="*/ 18 h 125"/>
                  <a:gd name="T74" fmla="*/ 102 w 112"/>
                  <a:gd name="T75" fmla="*/ 9 h 125"/>
                  <a:gd name="T76" fmla="*/ 112 w 112"/>
                  <a:gd name="T77" fmla="*/ 0 h 125"/>
                  <a:gd name="T78" fmla="*/ 107 w 112"/>
                  <a:gd name="T79" fmla="*/ 0 h 125"/>
                  <a:gd name="T80" fmla="*/ 107 w 112"/>
                  <a:gd name="T81" fmla="*/ 0 h 125"/>
                  <a:gd name="T82" fmla="*/ 102 w 112"/>
                  <a:gd name="T83" fmla="*/ 4 h 125"/>
                  <a:gd name="T84" fmla="*/ 98 w 112"/>
                  <a:gd name="T85" fmla="*/ 4 h 125"/>
                  <a:gd name="T86" fmla="*/ 102 w 112"/>
                  <a:gd name="T87" fmla="*/ 4 h 125"/>
                  <a:gd name="T88" fmla="*/ 107 w 112"/>
                  <a:gd name="T89" fmla="*/ 9 h 125"/>
                  <a:gd name="T90" fmla="*/ 112 w 112"/>
                  <a:gd name="T9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25">
                    <a:moveTo>
                      <a:pt x="14" y="116"/>
                    </a:moveTo>
                    <a:lnTo>
                      <a:pt x="9" y="116"/>
                    </a:lnTo>
                    <a:lnTo>
                      <a:pt x="9" y="121"/>
                    </a:lnTo>
                    <a:lnTo>
                      <a:pt x="0" y="121"/>
                    </a:lnTo>
                    <a:lnTo>
                      <a:pt x="0" y="125"/>
                    </a:lnTo>
                    <a:lnTo>
                      <a:pt x="5" y="125"/>
                    </a:lnTo>
                    <a:lnTo>
                      <a:pt x="14" y="125"/>
                    </a:lnTo>
                    <a:lnTo>
                      <a:pt x="14" y="121"/>
                    </a:lnTo>
                    <a:lnTo>
                      <a:pt x="14" y="121"/>
                    </a:lnTo>
                    <a:lnTo>
                      <a:pt x="14" y="116"/>
                    </a:lnTo>
                    <a:close/>
                    <a:moveTo>
                      <a:pt x="28" y="116"/>
                    </a:moveTo>
                    <a:lnTo>
                      <a:pt x="23" y="116"/>
                    </a:lnTo>
                    <a:lnTo>
                      <a:pt x="23" y="121"/>
                    </a:lnTo>
                    <a:lnTo>
                      <a:pt x="19" y="121"/>
                    </a:lnTo>
                    <a:lnTo>
                      <a:pt x="19" y="125"/>
                    </a:lnTo>
                    <a:lnTo>
                      <a:pt x="19" y="125"/>
                    </a:lnTo>
                    <a:lnTo>
                      <a:pt x="23" y="125"/>
                    </a:lnTo>
                    <a:lnTo>
                      <a:pt x="28" y="121"/>
                    </a:lnTo>
                    <a:lnTo>
                      <a:pt x="28" y="116"/>
                    </a:lnTo>
                    <a:lnTo>
                      <a:pt x="28" y="116"/>
                    </a:lnTo>
                    <a:lnTo>
                      <a:pt x="28" y="116"/>
                    </a:lnTo>
                    <a:close/>
                    <a:moveTo>
                      <a:pt x="42" y="111"/>
                    </a:moveTo>
                    <a:lnTo>
                      <a:pt x="42" y="111"/>
                    </a:lnTo>
                    <a:lnTo>
                      <a:pt x="42" y="116"/>
                    </a:lnTo>
                    <a:lnTo>
                      <a:pt x="33" y="116"/>
                    </a:lnTo>
                    <a:lnTo>
                      <a:pt x="33" y="121"/>
                    </a:lnTo>
                    <a:lnTo>
                      <a:pt x="33" y="121"/>
                    </a:lnTo>
                    <a:lnTo>
                      <a:pt x="37" y="121"/>
                    </a:lnTo>
                    <a:lnTo>
                      <a:pt x="47" y="121"/>
                    </a:lnTo>
                    <a:lnTo>
                      <a:pt x="47" y="116"/>
                    </a:lnTo>
                    <a:lnTo>
                      <a:pt x="42" y="116"/>
                    </a:lnTo>
                    <a:lnTo>
                      <a:pt x="42" y="111"/>
                    </a:lnTo>
                    <a:close/>
                    <a:moveTo>
                      <a:pt x="61" y="111"/>
                    </a:moveTo>
                    <a:lnTo>
                      <a:pt x="56" y="111"/>
                    </a:lnTo>
                    <a:lnTo>
                      <a:pt x="56" y="116"/>
                    </a:lnTo>
                    <a:lnTo>
                      <a:pt x="47" y="116"/>
                    </a:lnTo>
                    <a:lnTo>
                      <a:pt x="47" y="121"/>
                    </a:lnTo>
                    <a:lnTo>
                      <a:pt x="51" y="121"/>
                    </a:lnTo>
                    <a:lnTo>
                      <a:pt x="51" y="121"/>
                    </a:lnTo>
                    <a:lnTo>
                      <a:pt x="61" y="121"/>
                    </a:lnTo>
                    <a:lnTo>
                      <a:pt x="61" y="116"/>
                    </a:lnTo>
                    <a:lnTo>
                      <a:pt x="61" y="116"/>
                    </a:lnTo>
                    <a:lnTo>
                      <a:pt x="61" y="111"/>
                    </a:lnTo>
                    <a:close/>
                    <a:moveTo>
                      <a:pt x="75" y="111"/>
                    </a:moveTo>
                    <a:lnTo>
                      <a:pt x="70" y="111"/>
                    </a:lnTo>
                    <a:lnTo>
                      <a:pt x="70" y="116"/>
                    </a:lnTo>
                    <a:lnTo>
                      <a:pt x="65" y="116"/>
                    </a:lnTo>
                    <a:lnTo>
                      <a:pt x="65" y="121"/>
                    </a:lnTo>
                    <a:lnTo>
                      <a:pt x="65" y="121"/>
                    </a:lnTo>
                    <a:lnTo>
                      <a:pt x="70" y="121"/>
                    </a:lnTo>
                    <a:lnTo>
                      <a:pt x="75" y="121"/>
                    </a:lnTo>
                    <a:lnTo>
                      <a:pt x="75" y="116"/>
                    </a:lnTo>
                    <a:lnTo>
                      <a:pt x="75" y="116"/>
                    </a:lnTo>
                    <a:lnTo>
                      <a:pt x="75" y="111"/>
                    </a:lnTo>
                    <a:close/>
                    <a:moveTo>
                      <a:pt x="88" y="111"/>
                    </a:moveTo>
                    <a:lnTo>
                      <a:pt x="88" y="111"/>
                    </a:lnTo>
                    <a:lnTo>
                      <a:pt x="88" y="116"/>
                    </a:lnTo>
                    <a:lnTo>
                      <a:pt x="79" y="116"/>
                    </a:lnTo>
                    <a:lnTo>
                      <a:pt x="79" y="121"/>
                    </a:lnTo>
                    <a:lnTo>
                      <a:pt x="79" y="121"/>
                    </a:lnTo>
                    <a:lnTo>
                      <a:pt x="84" y="121"/>
                    </a:lnTo>
                    <a:lnTo>
                      <a:pt x="93" y="121"/>
                    </a:lnTo>
                    <a:lnTo>
                      <a:pt x="93" y="116"/>
                    </a:lnTo>
                    <a:lnTo>
                      <a:pt x="88" y="116"/>
                    </a:lnTo>
                    <a:lnTo>
                      <a:pt x="88" y="111"/>
                    </a:lnTo>
                    <a:close/>
                    <a:moveTo>
                      <a:pt x="102" y="9"/>
                    </a:moveTo>
                    <a:lnTo>
                      <a:pt x="98" y="14"/>
                    </a:lnTo>
                    <a:lnTo>
                      <a:pt x="102" y="116"/>
                    </a:lnTo>
                    <a:lnTo>
                      <a:pt x="93" y="116"/>
                    </a:lnTo>
                    <a:lnTo>
                      <a:pt x="93" y="121"/>
                    </a:lnTo>
                    <a:lnTo>
                      <a:pt x="98" y="121"/>
                    </a:lnTo>
                    <a:lnTo>
                      <a:pt x="98" y="121"/>
                    </a:lnTo>
                    <a:lnTo>
                      <a:pt x="107" y="121"/>
                    </a:lnTo>
                    <a:lnTo>
                      <a:pt x="102" y="18"/>
                    </a:lnTo>
                    <a:lnTo>
                      <a:pt x="102" y="14"/>
                    </a:lnTo>
                    <a:lnTo>
                      <a:pt x="102" y="9"/>
                    </a:lnTo>
                    <a:lnTo>
                      <a:pt x="102" y="9"/>
                    </a:lnTo>
                    <a:close/>
                    <a:moveTo>
                      <a:pt x="112" y="0"/>
                    </a:moveTo>
                    <a:lnTo>
                      <a:pt x="112" y="0"/>
                    </a:lnTo>
                    <a:lnTo>
                      <a:pt x="107" y="0"/>
                    </a:lnTo>
                    <a:lnTo>
                      <a:pt x="107" y="0"/>
                    </a:lnTo>
                    <a:lnTo>
                      <a:pt x="107" y="0"/>
                    </a:lnTo>
                    <a:lnTo>
                      <a:pt x="102" y="0"/>
                    </a:lnTo>
                    <a:lnTo>
                      <a:pt x="102" y="4"/>
                    </a:lnTo>
                    <a:lnTo>
                      <a:pt x="102" y="4"/>
                    </a:lnTo>
                    <a:lnTo>
                      <a:pt x="98" y="4"/>
                    </a:lnTo>
                    <a:lnTo>
                      <a:pt x="98" y="9"/>
                    </a:lnTo>
                    <a:lnTo>
                      <a:pt x="102" y="4"/>
                    </a:lnTo>
                    <a:lnTo>
                      <a:pt x="107" y="4"/>
                    </a:lnTo>
                    <a:lnTo>
                      <a:pt x="107" y="9"/>
                    </a:lnTo>
                    <a:lnTo>
                      <a:pt x="107" y="4"/>
                    </a:lnTo>
                    <a:lnTo>
                      <a:pt x="112" y="0"/>
                    </a:lnTo>
                    <a:close/>
                  </a:path>
                </a:pathLst>
              </a:custGeom>
              <a:solidFill>
                <a:srgbClr val="0330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9" name="Freeform 197"/>
              <p:cNvSpPr>
                <a:spLocks noEditPoints="1"/>
              </p:cNvSpPr>
              <p:nvPr/>
            </p:nvSpPr>
            <p:spPr bwMode="auto">
              <a:xfrm>
                <a:off x="3111500" y="3068638"/>
                <a:ext cx="177800" cy="198437"/>
              </a:xfrm>
              <a:custGeom>
                <a:avLst/>
                <a:gdLst>
                  <a:gd name="T0" fmla="*/ 9 w 112"/>
                  <a:gd name="T1" fmla="*/ 116 h 125"/>
                  <a:gd name="T2" fmla="*/ 0 w 112"/>
                  <a:gd name="T3" fmla="*/ 121 h 125"/>
                  <a:gd name="T4" fmla="*/ 5 w 112"/>
                  <a:gd name="T5" fmla="*/ 125 h 125"/>
                  <a:gd name="T6" fmla="*/ 14 w 112"/>
                  <a:gd name="T7" fmla="*/ 121 h 125"/>
                  <a:gd name="T8" fmla="*/ 14 w 112"/>
                  <a:gd name="T9" fmla="*/ 116 h 125"/>
                  <a:gd name="T10" fmla="*/ 23 w 112"/>
                  <a:gd name="T11" fmla="*/ 116 h 125"/>
                  <a:gd name="T12" fmla="*/ 19 w 112"/>
                  <a:gd name="T13" fmla="*/ 121 h 125"/>
                  <a:gd name="T14" fmla="*/ 19 w 112"/>
                  <a:gd name="T15" fmla="*/ 125 h 125"/>
                  <a:gd name="T16" fmla="*/ 28 w 112"/>
                  <a:gd name="T17" fmla="*/ 121 h 125"/>
                  <a:gd name="T18" fmla="*/ 28 w 112"/>
                  <a:gd name="T19" fmla="*/ 116 h 125"/>
                  <a:gd name="T20" fmla="*/ 42 w 112"/>
                  <a:gd name="T21" fmla="*/ 111 h 125"/>
                  <a:gd name="T22" fmla="*/ 42 w 112"/>
                  <a:gd name="T23" fmla="*/ 116 h 125"/>
                  <a:gd name="T24" fmla="*/ 33 w 112"/>
                  <a:gd name="T25" fmla="*/ 121 h 125"/>
                  <a:gd name="T26" fmla="*/ 37 w 112"/>
                  <a:gd name="T27" fmla="*/ 121 h 125"/>
                  <a:gd name="T28" fmla="*/ 47 w 112"/>
                  <a:gd name="T29" fmla="*/ 116 h 125"/>
                  <a:gd name="T30" fmla="*/ 42 w 112"/>
                  <a:gd name="T31" fmla="*/ 111 h 125"/>
                  <a:gd name="T32" fmla="*/ 56 w 112"/>
                  <a:gd name="T33" fmla="*/ 111 h 125"/>
                  <a:gd name="T34" fmla="*/ 47 w 112"/>
                  <a:gd name="T35" fmla="*/ 116 h 125"/>
                  <a:gd name="T36" fmla="*/ 51 w 112"/>
                  <a:gd name="T37" fmla="*/ 121 h 125"/>
                  <a:gd name="T38" fmla="*/ 61 w 112"/>
                  <a:gd name="T39" fmla="*/ 121 h 125"/>
                  <a:gd name="T40" fmla="*/ 61 w 112"/>
                  <a:gd name="T41" fmla="*/ 116 h 125"/>
                  <a:gd name="T42" fmla="*/ 75 w 112"/>
                  <a:gd name="T43" fmla="*/ 111 h 125"/>
                  <a:gd name="T44" fmla="*/ 70 w 112"/>
                  <a:gd name="T45" fmla="*/ 116 h 125"/>
                  <a:gd name="T46" fmla="*/ 65 w 112"/>
                  <a:gd name="T47" fmla="*/ 121 h 125"/>
                  <a:gd name="T48" fmla="*/ 70 w 112"/>
                  <a:gd name="T49" fmla="*/ 121 h 125"/>
                  <a:gd name="T50" fmla="*/ 75 w 112"/>
                  <a:gd name="T51" fmla="*/ 116 h 125"/>
                  <a:gd name="T52" fmla="*/ 75 w 112"/>
                  <a:gd name="T53" fmla="*/ 111 h 125"/>
                  <a:gd name="T54" fmla="*/ 88 w 112"/>
                  <a:gd name="T55" fmla="*/ 111 h 125"/>
                  <a:gd name="T56" fmla="*/ 79 w 112"/>
                  <a:gd name="T57" fmla="*/ 116 h 125"/>
                  <a:gd name="T58" fmla="*/ 79 w 112"/>
                  <a:gd name="T59" fmla="*/ 121 h 125"/>
                  <a:gd name="T60" fmla="*/ 93 w 112"/>
                  <a:gd name="T61" fmla="*/ 121 h 125"/>
                  <a:gd name="T62" fmla="*/ 88 w 112"/>
                  <a:gd name="T63" fmla="*/ 116 h 125"/>
                  <a:gd name="T64" fmla="*/ 102 w 112"/>
                  <a:gd name="T65" fmla="*/ 9 h 125"/>
                  <a:gd name="T66" fmla="*/ 102 w 112"/>
                  <a:gd name="T67" fmla="*/ 116 h 125"/>
                  <a:gd name="T68" fmla="*/ 93 w 112"/>
                  <a:gd name="T69" fmla="*/ 121 h 125"/>
                  <a:gd name="T70" fmla="*/ 98 w 112"/>
                  <a:gd name="T71" fmla="*/ 121 h 125"/>
                  <a:gd name="T72" fmla="*/ 102 w 112"/>
                  <a:gd name="T73" fmla="*/ 18 h 125"/>
                  <a:gd name="T74" fmla="*/ 102 w 112"/>
                  <a:gd name="T75" fmla="*/ 9 h 125"/>
                  <a:gd name="T76" fmla="*/ 112 w 112"/>
                  <a:gd name="T77" fmla="*/ 0 h 125"/>
                  <a:gd name="T78" fmla="*/ 107 w 112"/>
                  <a:gd name="T79" fmla="*/ 0 h 125"/>
                  <a:gd name="T80" fmla="*/ 107 w 112"/>
                  <a:gd name="T81" fmla="*/ 0 h 125"/>
                  <a:gd name="T82" fmla="*/ 102 w 112"/>
                  <a:gd name="T83" fmla="*/ 4 h 125"/>
                  <a:gd name="T84" fmla="*/ 98 w 112"/>
                  <a:gd name="T85" fmla="*/ 4 h 125"/>
                  <a:gd name="T86" fmla="*/ 102 w 112"/>
                  <a:gd name="T87" fmla="*/ 4 h 125"/>
                  <a:gd name="T88" fmla="*/ 107 w 112"/>
                  <a:gd name="T89" fmla="*/ 9 h 125"/>
                  <a:gd name="T90" fmla="*/ 112 w 112"/>
                  <a:gd name="T9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25">
                    <a:moveTo>
                      <a:pt x="14" y="116"/>
                    </a:moveTo>
                    <a:lnTo>
                      <a:pt x="9" y="116"/>
                    </a:lnTo>
                    <a:lnTo>
                      <a:pt x="9" y="121"/>
                    </a:lnTo>
                    <a:lnTo>
                      <a:pt x="0" y="121"/>
                    </a:lnTo>
                    <a:lnTo>
                      <a:pt x="0" y="125"/>
                    </a:lnTo>
                    <a:lnTo>
                      <a:pt x="5" y="125"/>
                    </a:lnTo>
                    <a:lnTo>
                      <a:pt x="14" y="125"/>
                    </a:lnTo>
                    <a:lnTo>
                      <a:pt x="14" y="121"/>
                    </a:lnTo>
                    <a:lnTo>
                      <a:pt x="14" y="121"/>
                    </a:lnTo>
                    <a:lnTo>
                      <a:pt x="14" y="116"/>
                    </a:lnTo>
                    <a:moveTo>
                      <a:pt x="28" y="116"/>
                    </a:moveTo>
                    <a:lnTo>
                      <a:pt x="23" y="116"/>
                    </a:lnTo>
                    <a:lnTo>
                      <a:pt x="23" y="121"/>
                    </a:lnTo>
                    <a:lnTo>
                      <a:pt x="19" y="121"/>
                    </a:lnTo>
                    <a:lnTo>
                      <a:pt x="19" y="125"/>
                    </a:lnTo>
                    <a:lnTo>
                      <a:pt x="19" y="125"/>
                    </a:lnTo>
                    <a:lnTo>
                      <a:pt x="23" y="125"/>
                    </a:lnTo>
                    <a:lnTo>
                      <a:pt x="28" y="121"/>
                    </a:lnTo>
                    <a:lnTo>
                      <a:pt x="28" y="116"/>
                    </a:lnTo>
                    <a:lnTo>
                      <a:pt x="28" y="116"/>
                    </a:lnTo>
                    <a:lnTo>
                      <a:pt x="28" y="116"/>
                    </a:lnTo>
                    <a:moveTo>
                      <a:pt x="42" y="111"/>
                    </a:moveTo>
                    <a:lnTo>
                      <a:pt x="42" y="111"/>
                    </a:lnTo>
                    <a:lnTo>
                      <a:pt x="42" y="116"/>
                    </a:lnTo>
                    <a:lnTo>
                      <a:pt x="33" y="116"/>
                    </a:lnTo>
                    <a:lnTo>
                      <a:pt x="33" y="121"/>
                    </a:lnTo>
                    <a:lnTo>
                      <a:pt x="33" y="121"/>
                    </a:lnTo>
                    <a:lnTo>
                      <a:pt x="37" y="121"/>
                    </a:lnTo>
                    <a:lnTo>
                      <a:pt x="47" y="121"/>
                    </a:lnTo>
                    <a:lnTo>
                      <a:pt x="47" y="116"/>
                    </a:lnTo>
                    <a:lnTo>
                      <a:pt x="42" y="116"/>
                    </a:lnTo>
                    <a:lnTo>
                      <a:pt x="42" y="111"/>
                    </a:lnTo>
                    <a:moveTo>
                      <a:pt x="61" y="111"/>
                    </a:moveTo>
                    <a:lnTo>
                      <a:pt x="56" y="111"/>
                    </a:lnTo>
                    <a:lnTo>
                      <a:pt x="56" y="116"/>
                    </a:lnTo>
                    <a:lnTo>
                      <a:pt x="47" y="116"/>
                    </a:lnTo>
                    <a:lnTo>
                      <a:pt x="47" y="121"/>
                    </a:lnTo>
                    <a:lnTo>
                      <a:pt x="51" y="121"/>
                    </a:lnTo>
                    <a:lnTo>
                      <a:pt x="51" y="121"/>
                    </a:lnTo>
                    <a:lnTo>
                      <a:pt x="61" y="121"/>
                    </a:lnTo>
                    <a:lnTo>
                      <a:pt x="61" y="116"/>
                    </a:lnTo>
                    <a:lnTo>
                      <a:pt x="61" y="116"/>
                    </a:lnTo>
                    <a:lnTo>
                      <a:pt x="61" y="111"/>
                    </a:lnTo>
                    <a:moveTo>
                      <a:pt x="75" y="111"/>
                    </a:moveTo>
                    <a:lnTo>
                      <a:pt x="70" y="111"/>
                    </a:lnTo>
                    <a:lnTo>
                      <a:pt x="70" y="116"/>
                    </a:lnTo>
                    <a:lnTo>
                      <a:pt x="65" y="116"/>
                    </a:lnTo>
                    <a:lnTo>
                      <a:pt x="65" y="121"/>
                    </a:lnTo>
                    <a:lnTo>
                      <a:pt x="65" y="121"/>
                    </a:lnTo>
                    <a:lnTo>
                      <a:pt x="70" y="121"/>
                    </a:lnTo>
                    <a:lnTo>
                      <a:pt x="75" y="121"/>
                    </a:lnTo>
                    <a:lnTo>
                      <a:pt x="75" y="116"/>
                    </a:lnTo>
                    <a:lnTo>
                      <a:pt x="75" y="116"/>
                    </a:lnTo>
                    <a:lnTo>
                      <a:pt x="75" y="111"/>
                    </a:lnTo>
                    <a:moveTo>
                      <a:pt x="88" y="111"/>
                    </a:moveTo>
                    <a:lnTo>
                      <a:pt x="88" y="111"/>
                    </a:lnTo>
                    <a:lnTo>
                      <a:pt x="88" y="116"/>
                    </a:lnTo>
                    <a:lnTo>
                      <a:pt x="79" y="116"/>
                    </a:lnTo>
                    <a:lnTo>
                      <a:pt x="79" y="121"/>
                    </a:lnTo>
                    <a:lnTo>
                      <a:pt x="79" y="121"/>
                    </a:lnTo>
                    <a:lnTo>
                      <a:pt x="84" y="121"/>
                    </a:lnTo>
                    <a:lnTo>
                      <a:pt x="93" y="121"/>
                    </a:lnTo>
                    <a:lnTo>
                      <a:pt x="93" y="116"/>
                    </a:lnTo>
                    <a:lnTo>
                      <a:pt x="88" y="116"/>
                    </a:lnTo>
                    <a:lnTo>
                      <a:pt x="88" y="111"/>
                    </a:lnTo>
                    <a:moveTo>
                      <a:pt x="102" y="9"/>
                    </a:moveTo>
                    <a:lnTo>
                      <a:pt x="98" y="14"/>
                    </a:lnTo>
                    <a:lnTo>
                      <a:pt x="102" y="116"/>
                    </a:lnTo>
                    <a:lnTo>
                      <a:pt x="93" y="116"/>
                    </a:lnTo>
                    <a:lnTo>
                      <a:pt x="93" y="121"/>
                    </a:lnTo>
                    <a:lnTo>
                      <a:pt x="98" y="121"/>
                    </a:lnTo>
                    <a:lnTo>
                      <a:pt x="98" y="121"/>
                    </a:lnTo>
                    <a:lnTo>
                      <a:pt x="107" y="121"/>
                    </a:lnTo>
                    <a:lnTo>
                      <a:pt x="102" y="18"/>
                    </a:lnTo>
                    <a:lnTo>
                      <a:pt x="102" y="14"/>
                    </a:lnTo>
                    <a:lnTo>
                      <a:pt x="102" y="9"/>
                    </a:lnTo>
                    <a:lnTo>
                      <a:pt x="102" y="9"/>
                    </a:lnTo>
                    <a:moveTo>
                      <a:pt x="112" y="0"/>
                    </a:moveTo>
                    <a:lnTo>
                      <a:pt x="112" y="0"/>
                    </a:lnTo>
                    <a:lnTo>
                      <a:pt x="107" y="0"/>
                    </a:lnTo>
                    <a:lnTo>
                      <a:pt x="107" y="0"/>
                    </a:lnTo>
                    <a:lnTo>
                      <a:pt x="107" y="0"/>
                    </a:lnTo>
                    <a:lnTo>
                      <a:pt x="102" y="0"/>
                    </a:lnTo>
                    <a:lnTo>
                      <a:pt x="102" y="4"/>
                    </a:lnTo>
                    <a:lnTo>
                      <a:pt x="102" y="4"/>
                    </a:lnTo>
                    <a:lnTo>
                      <a:pt x="98" y="4"/>
                    </a:lnTo>
                    <a:lnTo>
                      <a:pt x="98" y="9"/>
                    </a:lnTo>
                    <a:lnTo>
                      <a:pt x="102" y="4"/>
                    </a:lnTo>
                    <a:lnTo>
                      <a:pt x="107" y="4"/>
                    </a:lnTo>
                    <a:lnTo>
                      <a:pt x="107" y="9"/>
                    </a:lnTo>
                    <a:lnTo>
                      <a:pt x="107" y="4"/>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0" name="Freeform 198"/>
              <p:cNvSpPr>
                <a:spLocks noEditPoints="1"/>
              </p:cNvSpPr>
              <p:nvPr/>
            </p:nvSpPr>
            <p:spPr bwMode="auto">
              <a:xfrm>
                <a:off x="3103563" y="3060700"/>
                <a:ext cx="177800" cy="200025"/>
              </a:xfrm>
              <a:custGeom>
                <a:avLst/>
                <a:gdLst>
                  <a:gd name="T0" fmla="*/ 10 w 112"/>
                  <a:gd name="T1" fmla="*/ 116 h 126"/>
                  <a:gd name="T2" fmla="*/ 0 w 112"/>
                  <a:gd name="T3" fmla="*/ 121 h 126"/>
                  <a:gd name="T4" fmla="*/ 5 w 112"/>
                  <a:gd name="T5" fmla="*/ 126 h 126"/>
                  <a:gd name="T6" fmla="*/ 14 w 112"/>
                  <a:gd name="T7" fmla="*/ 121 h 126"/>
                  <a:gd name="T8" fmla="*/ 10 w 112"/>
                  <a:gd name="T9" fmla="*/ 116 h 126"/>
                  <a:gd name="T10" fmla="*/ 24 w 112"/>
                  <a:gd name="T11" fmla="*/ 116 h 126"/>
                  <a:gd name="T12" fmla="*/ 19 w 112"/>
                  <a:gd name="T13" fmla="*/ 121 h 126"/>
                  <a:gd name="T14" fmla="*/ 19 w 112"/>
                  <a:gd name="T15" fmla="*/ 126 h 126"/>
                  <a:gd name="T16" fmla="*/ 28 w 112"/>
                  <a:gd name="T17" fmla="*/ 126 h 126"/>
                  <a:gd name="T18" fmla="*/ 28 w 112"/>
                  <a:gd name="T19" fmla="*/ 121 h 126"/>
                  <a:gd name="T20" fmla="*/ 42 w 112"/>
                  <a:gd name="T21" fmla="*/ 112 h 126"/>
                  <a:gd name="T22" fmla="*/ 42 w 112"/>
                  <a:gd name="T23" fmla="*/ 116 h 126"/>
                  <a:gd name="T24" fmla="*/ 33 w 112"/>
                  <a:gd name="T25" fmla="*/ 121 h 126"/>
                  <a:gd name="T26" fmla="*/ 38 w 112"/>
                  <a:gd name="T27" fmla="*/ 121 h 126"/>
                  <a:gd name="T28" fmla="*/ 47 w 112"/>
                  <a:gd name="T29" fmla="*/ 116 h 126"/>
                  <a:gd name="T30" fmla="*/ 42 w 112"/>
                  <a:gd name="T31" fmla="*/ 112 h 126"/>
                  <a:gd name="T32" fmla="*/ 56 w 112"/>
                  <a:gd name="T33" fmla="*/ 112 h 126"/>
                  <a:gd name="T34" fmla="*/ 47 w 112"/>
                  <a:gd name="T35" fmla="*/ 116 h 126"/>
                  <a:gd name="T36" fmla="*/ 52 w 112"/>
                  <a:gd name="T37" fmla="*/ 121 h 126"/>
                  <a:gd name="T38" fmla="*/ 61 w 112"/>
                  <a:gd name="T39" fmla="*/ 121 h 126"/>
                  <a:gd name="T40" fmla="*/ 61 w 112"/>
                  <a:gd name="T41" fmla="*/ 116 h 126"/>
                  <a:gd name="T42" fmla="*/ 75 w 112"/>
                  <a:gd name="T43" fmla="*/ 112 h 126"/>
                  <a:gd name="T44" fmla="*/ 70 w 112"/>
                  <a:gd name="T45" fmla="*/ 116 h 126"/>
                  <a:gd name="T46" fmla="*/ 66 w 112"/>
                  <a:gd name="T47" fmla="*/ 121 h 126"/>
                  <a:gd name="T48" fmla="*/ 70 w 112"/>
                  <a:gd name="T49" fmla="*/ 121 h 126"/>
                  <a:gd name="T50" fmla="*/ 75 w 112"/>
                  <a:gd name="T51" fmla="*/ 116 h 126"/>
                  <a:gd name="T52" fmla="*/ 75 w 112"/>
                  <a:gd name="T53" fmla="*/ 112 h 126"/>
                  <a:gd name="T54" fmla="*/ 89 w 112"/>
                  <a:gd name="T55" fmla="*/ 112 h 126"/>
                  <a:gd name="T56" fmla="*/ 80 w 112"/>
                  <a:gd name="T57" fmla="*/ 116 h 126"/>
                  <a:gd name="T58" fmla="*/ 80 w 112"/>
                  <a:gd name="T59" fmla="*/ 121 h 126"/>
                  <a:gd name="T60" fmla="*/ 93 w 112"/>
                  <a:gd name="T61" fmla="*/ 121 h 126"/>
                  <a:gd name="T62" fmla="*/ 89 w 112"/>
                  <a:gd name="T63" fmla="*/ 116 h 126"/>
                  <a:gd name="T64" fmla="*/ 38 w 112"/>
                  <a:gd name="T65" fmla="*/ 37 h 126"/>
                  <a:gd name="T66" fmla="*/ 38 w 112"/>
                  <a:gd name="T67" fmla="*/ 37 h 126"/>
                  <a:gd name="T68" fmla="*/ 38 w 112"/>
                  <a:gd name="T69" fmla="*/ 37 h 126"/>
                  <a:gd name="T70" fmla="*/ 98 w 112"/>
                  <a:gd name="T71" fmla="*/ 14 h 126"/>
                  <a:gd name="T72" fmla="*/ 93 w 112"/>
                  <a:gd name="T73" fmla="*/ 116 h 126"/>
                  <a:gd name="T74" fmla="*/ 98 w 112"/>
                  <a:gd name="T75" fmla="*/ 121 h 126"/>
                  <a:gd name="T76" fmla="*/ 107 w 112"/>
                  <a:gd name="T77" fmla="*/ 121 h 126"/>
                  <a:gd name="T78" fmla="*/ 103 w 112"/>
                  <a:gd name="T79" fmla="*/ 14 h 126"/>
                  <a:gd name="T80" fmla="*/ 103 w 112"/>
                  <a:gd name="T81" fmla="*/ 9 h 126"/>
                  <a:gd name="T82" fmla="*/ 112 w 112"/>
                  <a:gd name="T83" fmla="*/ 0 h 126"/>
                  <a:gd name="T84" fmla="*/ 107 w 112"/>
                  <a:gd name="T85" fmla="*/ 0 h 126"/>
                  <a:gd name="T86" fmla="*/ 103 w 112"/>
                  <a:gd name="T87" fmla="*/ 0 h 126"/>
                  <a:gd name="T88" fmla="*/ 103 w 112"/>
                  <a:gd name="T89" fmla="*/ 5 h 126"/>
                  <a:gd name="T90" fmla="*/ 98 w 112"/>
                  <a:gd name="T91" fmla="*/ 9 h 126"/>
                  <a:gd name="T92" fmla="*/ 107 w 112"/>
                  <a:gd name="T93" fmla="*/ 9 h 126"/>
                  <a:gd name="T94" fmla="*/ 107 w 112"/>
                  <a:gd name="T95"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126">
                    <a:moveTo>
                      <a:pt x="10" y="116"/>
                    </a:moveTo>
                    <a:lnTo>
                      <a:pt x="10" y="116"/>
                    </a:lnTo>
                    <a:lnTo>
                      <a:pt x="10" y="121"/>
                    </a:lnTo>
                    <a:lnTo>
                      <a:pt x="0" y="121"/>
                    </a:lnTo>
                    <a:lnTo>
                      <a:pt x="0" y="126"/>
                    </a:lnTo>
                    <a:lnTo>
                      <a:pt x="5" y="126"/>
                    </a:lnTo>
                    <a:lnTo>
                      <a:pt x="14" y="126"/>
                    </a:lnTo>
                    <a:lnTo>
                      <a:pt x="14" y="121"/>
                    </a:lnTo>
                    <a:lnTo>
                      <a:pt x="14" y="121"/>
                    </a:lnTo>
                    <a:lnTo>
                      <a:pt x="10" y="116"/>
                    </a:lnTo>
                    <a:close/>
                    <a:moveTo>
                      <a:pt x="28" y="116"/>
                    </a:moveTo>
                    <a:lnTo>
                      <a:pt x="24" y="116"/>
                    </a:lnTo>
                    <a:lnTo>
                      <a:pt x="24" y="121"/>
                    </a:lnTo>
                    <a:lnTo>
                      <a:pt x="19" y="121"/>
                    </a:lnTo>
                    <a:lnTo>
                      <a:pt x="19" y="126"/>
                    </a:lnTo>
                    <a:lnTo>
                      <a:pt x="19" y="126"/>
                    </a:lnTo>
                    <a:lnTo>
                      <a:pt x="24" y="126"/>
                    </a:lnTo>
                    <a:lnTo>
                      <a:pt x="28" y="126"/>
                    </a:lnTo>
                    <a:lnTo>
                      <a:pt x="28" y="121"/>
                    </a:lnTo>
                    <a:lnTo>
                      <a:pt x="28" y="121"/>
                    </a:lnTo>
                    <a:lnTo>
                      <a:pt x="28" y="116"/>
                    </a:lnTo>
                    <a:close/>
                    <a:moveTo>
                      <a:pt x="42" y="112"/>
                    </a:moveTo>
                    <a:lnTo>
                      <a:pt x="42" y="112"/>
                    </a:lnTo>
                    <a:lnTo>
                      <a:pt x="42" y="116"/>
                    </a:lnTo>
                    <a:lnTo>
                      <a:pt x="33" y="121"/>
                    </a:lnTo>
                    <a:lnTo>
                      <a:pt x="33" y="121"/>
                    </a:lnTo>
                    <a:lnTo>
                      <a:pt x="33" y="121"/>
                    </a:lnTo>
                    <a:lnTo>
                      <a:pt x="38" y="121"/>
                    </a:lnTo>
                    <a:lnTo>
                      <a:pt x="47" y="121"/>
                    </a:lnTo>
                    <a:lnTo>
                      <a:pt x="47" y="116"/>
                    </a:lnTo>
                    <a:lnTo>
                      <a:pt x="42" y="116"/>
                    </a:lnTo>
                    <a:lnTo>
                      <a:pt x="42" y="112"/>
                    </a:lnTo>
                    <a:close/>
                    <a:moveTo>
                      <a:pt x="56" y="112"/>
                    </a:moveTo>
                    <a:lnTo>
                      <a:pt x="56" y="112"/>
                    </a:lnTo>
                    <a:lnTo>
                      <a:pt x="56" y="116"/>
                    </a:lnTo>
                    <a:lnTo>
                      <a:pt x="47" y="116"/>
                    </a:lnTo>
                    <a:lnTo>
                      <a:pt x="47" y="121"/>
                    </a:lnTo>
                    <a:lnTo>
                      <a:pt x="52" y="121"/>
                    </a:lnTo>
                    <a:lnTo>
                      <a:pt x="52" y="121"/>
                    </a:lnTo>
                    <a:lnTo>
                      <a:pt x="61" y="121"/>
                    </a:lnTo>
                    <a:lnTo>
                      <a:pt x="61" y="116"/>
                    </a:lnTo>
                    <a:lnTo>
                      <a:pt x="61" y="116"/>
                    </a:lnTo>
                    <a:lnTo>
                      <a:pt x="56" y="112"/>
                    </a:lnTo>
                    <a:close/>
                    <a:moveTo>
                      <a:pt x="75" y="112"/>
                    </a:moveTo>
                    <a:lnTo>
                      <a:pt x="70" y="112"/>
                    </a:lnTo>
                    <a:lnTo>
                      <a:pt x="70" y="116"/>
                    </a:lnTo>
                    <a:lnTo>
                      <a:pt x="66" y="116"/>
                    </a:lnTo>
                    <a:lnTo>
                      <a:pt x="66" y="121"/>
                    </a:lnTo>
                    <a:lnTo>
                      <a:pt x="66" y="121"/>
                    </a:lnTo>
                    <a:lnTo>
                      <a:pt x="70" y="121"/>
                    </a:lnTo>
                    <a:lnTo>
                      <a:pt x="75" y="121"/>
                    </a:lnTo>
                    <a:lnTo>
                      <a:pt x="75" y="116"/>
                    </a:lnTo>
                    <a:lnTo>
                      <a:pt x="75" y="116"/>
                    </a:lnTo>
                    <a:lnTo>
                      <a:pt x="75" y="112"/>
                    </a:lnTo>
                    <a:close/>
                    <a:moveTo>
                      <a:pt x="89" y="112"/>
                    </a:moveTo>
                    <a:lnTo>
                      <a:pt x="89" y="112"/>
                    </a:lnTo>
                    <a:lnTo>
                      <a:pt x="89" y="116"/>
                    </a:lnTo>
                    <a:lnTo>
                      <a:pt x="80" y="116"/>
                    </a:lnTo>
                    <a:lnTo>
                      <a:pt x="80" y="121"/>
                    </a:lnTo>
                    <a:lnTo>
                      <a:pt x="80" y="121"/>
                    </a:lnTo>
                    <a:lnTo>
                      <a:pt x="84" y="121"/>
                    </a:lnTo>
                    <a:lnTo>
                      <a:pt x="93" y="121"/>
                    </a:lnTo>
                    <a:lnTo>
                      <a:pt x="93" y="116"/>
                    </a:lnTo>
                    <a:lnTo>
                      <a:pt x="89" y="116"/>
                    </a:lnTo>
                    <a:lnTo>
                      <a:pt x="89" y="112"/>
                    </a:lnTo>
                    <a:close/>
                    <a:moveTo>
                      <a:pt x="38" y="37"/>
                    </a:moveTo>
                    <a:lnTo>
                      <a:pt x="38" y="37"/>
                    </a:lnTo>
                    <a:lnTo>
                      <a:pt x="38" y="37"/>
                    </a:lnTo>
                    <a:lnTo>
                      <a:pt x="38" y="37"/>
                    </a:lnTo>
                    <a:lnTo>
                      <a:pt x="38" y="37"/>
                    </a:lnTo>
                    <a:close/>
                    <a:moveTo>
                      <a:pt x="103" y="9"/>
                    </a:moveTo>
                    <a:lnTo>
                      <a:pt x="98" y="14"/>
                    </a:lnTo>
                    <a:lnTo>
                      <a:pt x="103" y="116"/>
                    </a:lnTo>
                    <a:lnTo>
                      <a:pt x="93" y="116"/>
                    </a:lnTo>
                    <a:lnTo>
                      <a:pt x="93" y="121"/>
                    </a:lnTo>
                    <a:lnTo>
                      <a:pt x="98" y="121"/>
                    </a:lnTo>
                    <a:lnTo>
                      <a:pt x="98" y="121"/>
                    </a:lnTo>
                    <a:lnTo>
                      <a:pt x="107" y="121"/>
                    </a:lnTo>
                    <a:lnTo>
                      <a:pt x="103" y="19"/>
                    </a:lnTo>
                    <a:lnTo>
                      <a:pt x="103" y="14"/>
                    </a:lnTo>
                    <a:lnTo>
                      <a:pt x="103" y="9"/>
                    </a:lnTo>
                    <a:lnTo>
                      <a:pt x="103" y="9"/>
                    </a:lnTo>
                    <a:close/>
                    <a:moveTo>
                      <a:pt x="112" y="0"/>
                    </a:moveTo>
                    <a:lnTo>
                      <a:pt x="112" y="0"/>
                    </a:lnTo>
                    <a:lnTo>
                      <a:pt x="107" y="0"/>
                    </a:lnTo>
                    <a:lnTo>
                      <a:pt x="107" y="0"/>
                    </a:lnTo>
                    <a:lnTo>
                      <a:pt x="107" y="0"/>
                    </a:lnTo>
                    <a:lnTo>
                      <a:pt x="103" y="0"/>
                    </a:lnTo>
                    <a:lnTo>
                      <a:pt x="103" y="5"/>
                    </a:lnTo>
                    <a:lnTo>
                      <a:pt x="103" y="5"/>
                    </a:lnTo>
                    <a:lnTo>
                      <a:pt x="98" y="5"/>
                    </a:lnTo>
                    <a:lnTo>
                      <a:pt x="98" y="9"/>
                    </a:lnTo>
                    <a:lnTo>
                      <a:pt x="103" y="5"/>
                    </a:lnTo>
                    <a:lnTo>
                      <a:pt x="107" y="9"/>
                    </a:lnTo>
                    <a:lnTo>
                      <a:pt x="107" y="9"/>
                    </a:lnTo>
                    <a:lnTo>
                      <a:pt x="107" y="5"/>
                    </a:lnTo>
                    <a:lnTo>
                      <a:pt x="112" y="0"/>
                    </a:lnTo>
                    <a:close/>
                  </a:path>
                </a:pathLst>
              </a:custGeom>
              <a:solidFill>
                <a:srgbClr val="032F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1" name="Freeform 199"/>
              <p:cNvSpPr>
                <a:spLocks noEditPoints="1"/>
              </p:cNvSpPr>
              <p:nvPr/>
            </p:nvSpPr>
            <p:spPr bwMode="auto">
              <a:xfrm>
                <a:off x="3103563" y="3060700"/>
                <a:ext cx="177800" cy="200025"/>
              </a:xfrm>
              <a:custGeom>
                <a:avLst/>
                <a:gdLst>
                  <a:gd name="T0" fmla="*/ 10 w 112"/>
                  <a:gd name="T1" fmla="*/ 116 h 126"/>
                  <a:gd name="T2" fmla="*/ 0 w 112"/>
                  <a:gd name="T3" fmla="*/ 121 h 126"/>
                  <a:gd name="T4" fmla="*/ 5 w 112"/>
                  <a:gd name="T5" fmla="*/ 126 h 126"/>
                  <a:gd name="T6" fmla="*/ 14 w 112"/>
                  <a:gd name="T7" fmla="*/ 121 h 126"/>
                  <a:gd name="T8" fmla="*/ 10 w 112"/>
                  <a:gd name="T9" fmla="*/ 116 h 126"/>
                  <a:gd name="T10" fmla="*/ 24 w 112"/>
                  <a:gd name="T11" fmla="*/ 116 h 126"/>
                  <a:gd name="T12" fmla="*/ 19 w 112"/>
                  <a:gd name="T13" fmla="*/ 121 h 126"/>
                  <a:gd name="T14" fmla="*/ 19 w 112"/>
                  <a:gd name="T15" fmla="*/ 126 h 126"/>
                  <a:gd name="T16" fmla="*/ 28 w 112"/>
                  <a:gd name="T17" fmla="*/ 126 h 126"/>
                  <a:gd name="T18" fmla="*/ 28 w 112"/>
                  <a:gd name="T19" fmla="*/ 121 h 126"/>
                  <a:gd name="T20" fmla="*/ 42 w 112"/>
                  <a:gd name="T21" fmla="*/ 112 h 126"/>
                  <a:gd name="T22" fmla="*/ 42 w 112"/>
                  <a:gd name="T23" fmla="*/ 116 h 126"/>
                  <a:gd name="T24" fmla="*/ 33 w 112"/>
                  <a:gd name="T25" fmla="*/ 121 h 126"/>
                  <a:gd name="T26" fmla="*/ 38 w 112"/>
                  <a:gd name="T27" fmla="*/ 121 h 126"/>
                  <a:gd name="T28" fmla="*/ 47 w 112"/>
                  <a:gd name="T29" fmla="*/ 116 h 126"/>
                  <a:gd name="T30" fmla="*/ 42 w 112"/>
                  <a:gd name="T31" fmla="*/ 112 h 126"/>
                  <a:gd name="T32" fmla="*/ 56 w 112"/>
                  <a:gd name="T33" fmla="*/ 112 h 126"/>
                  <a:gd name="T34" fmla="*/ 47 w 112"/>
                  <a:gd name="T35" fmla="*/ 116 h 126"/>
                  <a:gd name="T36" fmla="*/ 52 w 112"/>
                  <a:gd name="T37" fmla="*/ 121 h 126"/>
                  <a:gd name="T38" fmla="*/ 61 w 112"/>
                  <a:gd name="T39" fmla="*/ 121 h 126"/>
                  <a:gd name="T40" fmla="*/ 61 w 112"/>
                  <a:gd name="T41" fmla="*/ 116 h 126"/>
                  <a:gd name="T42" fmla="*/ 75 w 112"/>
                  <a:gd name="T43" fmla="*/ 112 h 126"/>
                  <a:gd name="T44" fmla="*/ 70 w 112"/>
                  <a:gd name="T45" fmla="*/ 116 h 126"/>
                  <a:gd name="T46" fmla="*/ 66 w 112"/>
                  <a:gd name="T47" fmla="*/ 121 h 126"/>
                  <a:gd name="T48" fmla="*/ 70 w 112"/>
                  <a:gd name="T49" fmla="*/ 121 h 126"/>
                  <a:gd name="T50" fmla="*/ 75 w 112"/>
                  <a:gd name="T51" fmla="*/ 116 h 126"/>
                  <a:gd name="T52" fmla="*/ 75 w 112"/>
                  <a:gd name="T53" fmla="*/ 112 h 126"/>
                  <a:gd name="T54" fmla="*/ 89 w 112"/>
                  <a:gd name="T55" fmla="*/ 112 h 126"/>
                  <a:gd name="T56" fmla="*/ 80 w 112"/>
                  <a:gd name="T57" fmla="*/ 116 h 126"/>
                  <a:gd name="T58" fmla="*/ 80 w 112"/>
                  <a:gd name="T59" fmla="*/ 121 h 126"/>
                  <a:gd name="T60" fmla="*/ 93 w 112"/>
                  <a:gd name="T61" fmla="*/ 121 h 126"/>
                  <a:gd name="T62" fmla="*/ 89 w 112"/>
                  <a:gd name="T63" fmla="*/ 116 h 126"/>
                  <a:gd name="T64" fmla="*/ 38 w 112"/>
                  <a:gd name="T65" fmla="*/ 37 h 126"/>
                  <a:gd name="T66" fmla="*/ 38 w 112"/>
                  <a:gd name="T67" fmla="*/ 37 h 126"/>
                  <a:gd name="T68" fmla="*/ 38 w 112"/>
                  <a:gd name="T69" fmla="*/ 37 h 126"/>
                  <a:gd name="T70" fmla="*/ 98 w 112"/>
                  <a:gd name="T71" fmla="*/ 14 h 126"/>
                  <a:gd name="T72" fmla="*/ 93 w 112"/>
                  <a:gd name="T73" fmla="*/ 116 h 126"/>
                  <a:gd name="T74" fmla="*/ 98 w 112"/>
                  <a:gd name="T75" fmla="*/ 121 h 126"/>
                  <a:gd name="T76" fmla="*/ 107 w 112"/>
                  <a:gd name="T77" fmla="*/ 121 h 126"/>
                  <a:gd name="T78" fmla="*/ 103 w 112"/>
                  <a:gd name="T79" fmla="*/ 14 h 126"/>
                  <a:gd name="T80" fmla="*/ 103 w 112"/>
                  <a:gd name="T81" fmla="*/ 9 h 126"/>
                  <a:gd name="T82" fmla="*/ 112 w 112"/>
                  <a:gd name="T83" fmla="*/ 0 h 126"/>
                  <a:gd name="T84" fmla="*/ 107 w 112"/>
                  <a:gd name="T85" fmla="*/ 0 h 126"/>
                  <a:gd name="T86" fmla="*/ 103 w 112"/>
                  <a:gd name="T87" fmla="*/ 0 h 126"/>
                  <a:gd name="T88" fmla="*/ 103 w 112"/>
                  <a:gd name="T89" fmla="*/ 5 h 126"/>
                  <a:gd name="T90" fmla="*/ 98 w 112"/>
                  <a:gd name="T91" fmla="*/ 9 h 126"/>
                  <a:gd name="T92" fmla="*/ 107 w 112"/>
                  <a:gd name="T93" fmla="*/ 9 h 126"/>
                  <a:gd name="T94" fmla="*/ 107 w 112"/>
                  <a:gd name="T95"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126">
                    <a:moveTo>
                      <a:pt x="10" y="116"/>
                    </a:moveTo>
                    <a:lnTo>
                      <a:pt x="10" y="116"/>
                    </a:lnTo>
                    <a:lnTo>
                      <a:pt x="10" y="121"/>
                    </a:lnTo>
                    <a:lnTo>
                      <a:pt x="0" y="121"/>
                    </a:lnTo>
                    <a:lnTo>
                      <a:pt x="0" y="126"/>
                    </a:lnTo>
                    <a:lnTo>
                      <a:pt x="5" y="126"/>
                    </a:lnTo>
                    <a:lnTo>
                      <a:pt x="14" y="126"/>
                    </a:lnTo>
                    <a:lnTo>
                      <a:pt x="14" y="121"/>
                    </a:lnTo>
                    <a:lnTo>
                      <a:pt x="14" y="121"/>
                    </a:lnTo>
                    <a:lnTo>
                      <a:pt x="10" y="116"/>
                    </a:lnTo>
                    <a:moveTo>
                      <a:pt x="28" y="116"/>
                    </a:moveTo>
                    <a:lnTo>
                      <a:pt x="24" y="116"/>
                    </a:lnTo>
                    <a:lnTo>
                      <a:pt x="24" y="121"/>
                    </a:lnTo>
                    <a:lnTo>
                      <a:pt x="19" y="121"/>
                    </a:lnTo>
                    <a:lnTo>
                      <a:pt x="19" y="126"/>
                    </a:lnTo>
                    <a:lnTo>
                      <a:pt x="19" y="126"/>
                    </a:lnTo>
                    <a:lnTo>
                      <a:pt x="24" y="126"/>
                    </a:lnTo>
                    <a:lnTo>
                      <a:pt x="28" y="126"/>
                    </a:lnTo>
                    <a:lnTo>
                      <a:pt x="28" y="121"/>
                    </a:lnTo>
                    <a:lnTo>
                      <a:pt x="28" y="121"/>
                    </a:lnTo>
                    <a:lnTo>
                      <a:pt x="28" y="116"/>
                    </a:lnTo>
                    <a:moveTo>
                      <a:pt x="42" y="112"/>
                    </a:moveTo>
                    <a:lnTo>
                      <a:pt x="42" y="112"/>
                    </a:lnTo>
                    <a:lnTo>
                      <a:pt x="42" y="116"/>
                    </a:lnTo>
                    <a:lnTo>
                      <a:pt x="33" y="121"/>
                    </a:lnTo>
                    <a:lnTo>
                      <a:pt x="33" y="121"/>
                    </a:lnTo>
                    <a:lnTo>
                      <a:pt x="33" y="121"/>
                    </a:lnTo>
                    <a:lnTo>
                      <a:pt x="38" y="121"/>
                    </a:lnTo>
                    <a:lnTo>
                      <a:pt x="47" y="121"/>
                    </a:lnTo>
                    <a:lnTo>
                      <a:pt x="47" y="116"/>
                    </a:lnTo>
                    <a:lnTo>
                      <a:pt x="42" y="116"/>
                    </a:lnTo>
                    <a:lnTo>
                      <a:pt x="42" y="112"/>
                    </a:lnTo>
                    <a:moveTo>
                      <a:pt x="56" y="112"/>
                    </a:moveTo>
                    <a:lnTo>
                      <a:pt x="56" y="112"/>
                    </a:lnTo>
                    <a:lnTo>
                      <a:pt x="56" y="116"/>
                    </a:lnTo>
                    <a:lnTo>
                      <a:pt x="47" y="116"/>
                    </a:lnTo>
                    <a:lnTo>
                      <a:pt x="47" y="121"/>
                    </a:lnTo>
                    <a:lnTo>
                      <a:pt x="52" y="121"/>
                    </a:lnTo>
                    <a:lnTo>
                      <a:pt x="52" y="121"/>
                    </a:lnTo>
                    <a:lnTo>
                      <a:pt x="61" y="121"/>
                    </a:lnTo>
                    <a:lnTo>
                      <a:pt x="61" y="116"/>
                    </a:lnTo>
                    <a:lnTo>
                      <a:pt x="61" y="116"/>
                    </a:lnTo>
                    <a:lnTo>
                      <a:pt x="56" y="112"/>
                    </a:lnTo>
                    <a:moveTo>
                      <a:pt x="75" y="112"/>
                    </a:moveTo>
                    <a:lnTo>
                      <a:pt x="70" y="112"/>
                    </a:lnTo>
                    <a:lnTo>
                      <a:pt x="70" y="116"/>
                    </a:lnTo>
                    <a:lnTo>
                      <a:pt x="66" y="116"/>
                    </a:lnTo>
                    <a:lnTo>
                      <a:pt x="66" y="121"/>
                    </a:lnTo>
                    <a:lnTo>
                      <a:pt x="66" y="121"/>
                    </a:lnTo>
                    <a:lnTo>
                      <a:pt x="70" y="121"/>
                    </a:lnTo>
                    <a:lnTo>
                      <a:pt x="75" y="121"/>
                    </a:lnTo>
                    <a:lnTo>
                      <a:pt x="75" y="116"/>
                    </a:lnTo>
                    <a:lnTo>
                      <a:pt x="75" y="116"/>
                    </a:lnTo>
                    <a:lnTo>
                      <a:pt x="75" y="112"/>
                    </a:lnTo>
                    <a:moveTo>
                      <a:pt x="89" y="112"/>
                    </a:moveTo>
                    <a:lnTo>
                      <a:pt x="89" y="112"/>
                    </a:lnTo>
                    <a:lnTo>
                      <a:pt x="89" y="116"/>
                    </a:lnTo>
                    <a:lnTo>
                      <a:pt x="80" y="116"/>
                    </a:lnTo>
                    <a:lnTo>
                      <a:pt x="80" y="121"/>
                    </a:lnTo>
                    <a:lnTo>
                      <a:pt x="80" y="121"/>
                    </a:lnTo>
                    <a:lnTo>
                      <a:pt x="84" y="121"/>
                    </a:lnTo>
                    <a:lnTo>
                      <a:pt x="93" y="121"/>
                    </a:lnTo>
                    <a:lnTo>
                      <a:pt x="93" y="116"/>
                    </a:lnTo>
                    <a:lnTo>
                      <a:pt x="89" y="116"/>
                    </a:lnTo>
                    <a:lnTo>
                      <a:pt x="89" y="112"/>
                    </a:lnTo>
                    <a:moveTo>
                      <a:pt x="38" y="37"/>
                    </a:moveTo>
                    <a:lnTo>
                      <a:pt x="38" y="37"/>
                    </a:lnTo>
                    <a:lnTo>
                      <a:pt x="38" y="37"/>
                    </a:lnTo>
                    <a:lnTo>
                      <a:pt x="38" y="37"/>
                    </a:lnTo>
                    <a:lnTo>
                      <a:pt x="38" y="37"/>
                    </a:lnTo>
                    <a:moveTo>
                      <a:pt x="103" y="9"/>
                    </a:moveTo>
                    <a:lnTo>
                      <a:pt x="98" y="14"/>
                    </a:lnTo>
                    <a:lnTo>
                      <a:pt x="103" y="116"/>
                    </a:lnTo>
                    <a:lnTo>
                      <a:pt x="93" y="116"/>
                    </a:lnTo>
                    <a:lnTo>
                      <a:pt x="93" y="121"/>
                    </a:lnTo>
                    <a:lnTo>
                      <a:pt x="98" y="121"/>
                    </a:lnTo>
                    <a:lnTo>
                      <a:pt x="98" y="121"/>
                    </a:lnTo>
                    <a:lnTo>
                      <a:pt x="107" y="121"/>
                    </a:lnTo>
                    <a:lnTo>
                      <a:pt x="103" y="19"/>
                    </a:lnTo>
                    <a:lnTo>
                      <a:pt x="103" y="14"/>
                    </a:lnTo>
                    <a:lnTo>
                      <a:pt x="103" y="9"/>
                    </a:lnTo>
                    <a:lnTo>
                      <a:pt x="103" y="9"/>
                    </a:lnTo>
                    <a:moveTo>
                      <a:pt x="112" y="0"/>
                    </a:moveTo>
                    <a:lnTo>
                      <a:pt x="112" y="0"/>
                    </a:lnTo>
                    <a:lnTo>
                      <a:pt x="107" y="0"/>
                    </a:lnTo>
                    <a:lnTo>
                      <a:pt x="107" y="0"/>
                    </a:lnTo>
                    <a:lnTo>
                      <a:pt x="107" y="0"/>
                    </a:lnTo>
                    <a:lnTo>
                      <a:pt x="103" y="0"/>
                    </a:lnTo>
                    <a:lnTo>
                      <a:pt x="103" y="5"/>
                    </a:lnTo>
                    <a:lnTo>
                      <a:pt x="103" y="5"/>
                    </a:lnTo>
                    <a:lnTo>
                      <a:pt x="98" y="5"/>
                    </a:lnTo>
                    <a:lnTo>
                      <a:pt x="98" y="9"/>
                    </a:lnTo>
                    <a:lnTo>
                      <a:pt x="103" y="5"/>
                    </a:lnTo>
                    <a:lnTo>
                      <a:pt x="107" y="9"/>
                    </a:lnTo>
                    <a:lnTo>
                      <a:pt x="107" y="9"/>
                    </a:lnTo>
                    <a:lnTo>
                      <a:pt x="107" y="5"/>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2" name="Freeform 200"/>
              <p:cNvSpPr>
                <a:spLocks noEditPoints="1"/>
              </p:cNvSpPr>
              <p:nvPr/>
            </p:nvSpPr>
            <p:spPr bwMode="auto">
              <a:xfrm>
                <a:off x="3097213" y="3052763"/>
                <a:ext cx="176212" cy="200025"/>
              </a:xfrm>
              <a:custGeom>
                <a:avLst/>
                <a:gdLst>
                  <a:gd name="T0" fmla="*/ 9 w 111"/>
                  <a:gd name="T1" fmla="*/ 117 h 126"/>
                  <a:gd name="T2" fmla="*/ 0 w 111"/>
                  <a:gd name="T3" fmla="*/ 121 h 126"/>
                  <a:gd name="T4" fmla="*/ 4 w 111"/>
                  <a:gd name="T5" fmla="*/ 126 h 126"/>
                  <a:gd name="T6" fmla="*/ 14 w 111"/>
                  <a:gd name="T7" fmla="*/ 121 h 126"/>
                  <a:gd name="T8" fmla="*/ 9 w 111"/>
                  <a:gd name="T9" fmla="*/ 117 h 126"/>
                  <a:gd name="T10" fmla="*/ 23 w 111"/>
                  <a:gd name="T11" fmla="*/ 117 h 126"/>
                  <a:gd name="T12" fmla="*/ 14 w 111"/>
                  <a:gd name="T13" fmla="*/ 121 h 126"/>
                  <a:gd name="T14" fmla="*/ 18 w 111"/>
                  <a:gd name="T15" fmla="*/ 126 h 126"/>
                  <a:gd name="T16" fmla="*/ 28 w 111"/>
                  <a:gd name="T17" fmla="*/ 126 h 126"/>
                  <a:gd name="T18" fmla="*/ 28 w 111"/>
                  <a:gd name="T19" fmla="*/ 121 h 126"/>
                  <a:gd name="T20" fmla="*/ 42 w 111"/>
                  <a:gd name="T21" fmla="*/ 117 h 126"/>
                  <a:gd name="T22" fmla="*/ 42 w 111"/>
                  <a:gd name="T23" fmla="*/ 121 h 126"/>
                  <a:gd name="T24" fmla="*/ 32 w 111"/>
                  <a:gd name="T25" fmla="*/ 126 h 126"/>
                  <a:gd name="T26" fmla="*/ 37 w 111"/>
                  <a:gd name="T27" fmla="*/ 126 h 126"/>
                  <a:gd name="T28" fmla="*/ 46 w 111"/>
                  <a:gd name="T29" fmla="*/ 117 h 126"/>
                  <a:gd name="T30" fmla="*/ 42 w 111"/>
                  <a:gd name="T31" fmla="*/ 117 h 126"/>
                  <a:gd name="T32" fmla="*/ 56 w 111"/>
                  <a:gd name="T33" fmla="*/ 112 h 126"/>
                  <a:gd name="T34" fmla="*/ 46 w 111"/>
                  <a:gd name="T35" fmla="*/ 117 h 126"/>
                  <a:gd name="T36" fmla="*/ 51 w 111"/>
                  <a:gd name="T37" fmla="*/ 121 h 126"/>
                  <a:gd name="T38" fmla="*/ 60 w 111"/>
                  <a:gd name="T39" fmla="*/ 121 h 126"/>
                  <a:gd name="T40" fmla="*/ 60 w 111"/>
                  <a:gd name="T41" fmla="*/ 117 h 126"/>
                  <a:gd name="T42" fmla="*/ 74 w 111"/>
                  <a:gd name="T43" fmla="*/ 112 h 126"/>
                  <a:gd name="T44" fmla="*/ 70 w 111"/>
                  <a:gd name="T45" fmla="*/ 117 h 126"/>
                  <a:gd name="T46" fmla="*/ 65 w 111"/>
                  <a:gd name="T47" fmla="*/ 121 h 126"/>
                  <a:gd name="T48" fmla="*/ 70 w 111"/>
                  <a:gd name="T49" fmla="*/ 121 h 126"/>
                  <a:gd name="T50" fmla="*/ 74 w 111"/>
                  <a:gd name="T51" fmla="*/ 117 h 126"/>
                  <a:gd name="T52" fmla="*/ 74 w 111"/>
                  <a:gd name="T53" fmla="*/ 112 h 126"/>
                  <a:gd name="T54" fmla="*/ 88 w 111"/>
                  <a:gd name="T55" fmla="*/ 112 h 126"/>
                  <a:gd name="T56" fmla="*/ 79 w 111"/>
                  <a:gd name="T57" fmla="*/ 117 h 126"/>
                  <a:gd name="T58" fmla="*/ 79 w 111"/>
                  <a:gd name="T59" fmla="*/ 121 h 126"/>
                  <a:gd name="T60" fmla="*/ 93 w 111"/>
                  <a:gd name="T61" fmla="*/ 121 h 126"/>
                  <a:gd name="T62" fmla="*/ 88 w 111"/>
                  <a:gd name="T63" fmla="*/ 117 h 126"/>
                  <a:gd name="T64" fmla="*/ 46 w 111"/>
                  <a:gd name="T65" fmla="*/ 42 h 126"/>
                  <a:gd name="T66" fmla="*/ 42 w 111"/>
                  <a:gd name="T67" fmla="*/ 42 h 126"/>
                  <a:gd name="T68" fmla="*/ 46 w 111"/>
                  <a:gd name="T69" fmla="*/ 47 h 126"/>
                  <a:gd name="T70" fmla="*/ 32 w 111"/>
                  <a:gd name="T71" fmla="*/ 38 h 126"/>
                  <a:gd name="T72" fmla="*/ 32 w 111"/>
                  <a:gd name="T73" fmla="*/ 42 h 126"/>
                  <a:gd name="T74" fmla="*/ 37 w 111"/>
                  <a:gd name="T75" fmla="*/ 38 h 126"/>
                  <a:gd name="T76" fmla="*/ 37 w 111"/>
                  <a:gd name="T77" fmla="*/ 42 h 126"/>
                  <a:gd name="T78" fmla="*/ 37 w 111"/>
                  <a:gd name="T79" fmla="*/ 38 h 126"/>
                  <a:gd name="T80" fmla="*/ 42 w 111"/>
                  <a:gd name="T81" fmla="*/ 38 h 126"/>
                  <a:gd name="T82" fmla="*/ 42 w 111"/>
                  <a:gd name="T83" fmla="*/ 38 h 126"/>
                  <a:gd name="T84" fmla="*/ 46 w 111"/>
                  <a:gd name="T85" fmla="*/ 38 h 126"/>
                  <a:gd name="T86" fmla="*/ 46 w 111"/>
                  <a:gd name="T87" fmla="*/ 38 h 126"/>
                  <a:gd name="T88" fmla="*/ 102 w 111"/>
                  <a:gd name="T89" fmla="*/ 10 h 126"/>
                  <a:gd name="T90" fmla="*/ 102 w 111"/>
                  <a:gd name="T91" fmla="*/ 117 h 126"/>
                  <a:gd name="T92" fmla="*/ 93 w 111"/>
                  <a:gd name="T93" fmla="*/ 121 h 126"/>
                  <a:gd name="T94" fmla="*/ 97 w 111"/>
                  <a:gd name="T95" fmla="*/ 121 h 126"/>
                  <a:gd name="T96" fmla="*/ 102 w 111"/>
                  <a:gd name="T97" fmla="*/ 19 h 126"/>
                  <a:gd name="T98" fmla="*/ 102 w 111"/>
                  <a:gd name="T99" fmla="*/ 10 h 126"/>
                  <a:gd name="T100" fmla="*/ 111 w 111"/>
                  <a:gd name="T101" fmla="*/ 0 h 126"/>
                  <a:gd name="T102" fmla="*/ 107 w 111"/>
                  <a:gd name="T103" fmla="*/ 0 h 126"/>
                  <a:gd name="T104" fmla="*/ 107 w 111"/>
                  <a:gd name="T105" fmla="*/ 0 h 126"/>
                  <a:gd name="T106" fmla="*/ 102 w 111"/>
                  <a:gd name="T107" fmla="*/ 5 h 126"/>
                  <a:gd name="T108" fmla="*/ 97 w 111"/>
                  <a:gd name="T109" fmla="*/ 10 h 126"/>
                  <a:gd name="T110" fmla="*/ 102 w 111"/>
                  <a:gd name="T111" fmla="*/ 5 h 126"/>
                  <a:gd name="T112" fmla="*/ 107 w 111"/>
                  <a:gd name="T113" fmla="*/ 10 h 126"/>
                  <a:gd name="T114" fmla="*/ 111 w 111"/>
                  <a:gd name="T11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1" h="126">
                    <a:moveTo>
                      <a:pt x="9" y="117"/>
                    </a:moveTo>
                    <a:lnTo>
                      <a:pt x="9" y="117"/>
                    </a:lnTo>
                    <a:lnTo>
                      <a:pt x="9" y="121"/>
                    </a:lnTo>
                    <a:lnTo>
                      <a:pt x="0" y="121"/>
                    </a:lnTo>
                    <a:lnTo>
                      <a:pt x="0" y="126"/>
                    </a:lnTo>
                    <a:lnTo>
                      <a:pt x="4" y="126"/>
                    </a:lnTo>
                    <a:lnTo>
                      <a:pt x="14" y="126"/>
                    </a:lnTo>
                    <a:lnTo>
                      <a:pt x="14" y="121"/>
                    </a:lnTo>
                    <a:lnTo>
                      <a:pt x="14" y="121"/>
                    </a:lnTo>
                    <a:lnTo>
                      <a:pt x="9" y="117"/>
                    </a:lnTo>
                    <a:close/>
                    <a:moveTo>
                      <a:pt x="28" y="117"/>
                    </a:moveTo>
                    <a:lnTo>
                      <a:pt x="23" y="117"/>
                    </a:lnTo>
                    <a:lnTo>
                      <a:pt x="23" y="121"/>
                    </a:lnTo>
                    <a:lnTo>
                      <a:pt x="14" y="121"/>
                    </a:lnTo>
                    <a:lnTo>
                      <a:pt x="18" y="126"/>
                    </a:lnTo>
                    <a:lnTo>
                      <a:pt x="18" y="126"/>
                    </a:lnTo>
                    <a:lnTo>
                      <a:pt x="23" y="126"/>
                    </a:lnTo>
                    <a:lnTo>
                      <a:pt x="28" y="126"/>
                    </a:lnTo>
                    <a:lnTo>
                      <a:pt x="28" y="121"/>
                    </a:lnTo>
                    <a:lnTo>
                      <a:pt x="28" y="121"/>
                    </a:lnTo>
                    <a:lnTo>
                      <a:pt x="28" y="117"/>
                    </a:lnTo>
                    <a:close/>
                    <a:moveTo>
                      <a:pt x="42" y="117"/>
                    </a:moveTo>
                    <a:lnTo>
                      <a:pt x="42" y="117"/>
                    </a:lnTo>
                    <a:lnTo>
                      <a:pt x="42" y="121"/>
                    </a:lnTo>
                    <a:lnTo>
                      <a:pt x="32" y="121"/>
                    </a:lnTo>
                    <a:lnTo>
                      <a:pt x="32" y="126"/>
                    </a:lnTo>
                    <a:lnTo>
                      <a:pt x="32" y="126"/>
                    </a:lnTo>
                    <a:lnTo>
                      <a:pt x="37" y="126"/>
                    </a:lnTo>
                    <a:lnTo>
                      <a:pt x="46" y="121"/>
                    </a:lnTo>
                    <a:lnTo>
                      <a:pt x="46" y="117"/>
                    </a:lnTo>
                    <a:lnTo>
                      <a:pt x="42" y="121"/>
                    </a:lnTo>
                    <a:lnTo>
                      <a:pt x="42" y="117"/>
                    </a:lnTo>
                    <a:close/>
                    <a:moveTo>
                      <a:pt x="56" y="112"/>
                    </a:moveTo>
                    <a:lnTo>
                      <a:pt x="56" y="112"/>
                    </a:lnTo>
                    <a:lnTo>
                      <a:pt x="56" y="117"/>
                    </a:lnTo>
                    <a:lnTo>
                      <a:pt x="46" y="117"/>
                    </a:lnTo>
                    <a:lnTo>
                      <a:pt x="46" y="121"/>
                    </a:lnTo>
                    <a:lnTo>
                      <a:pt x="51" y="121"/>
                    </a:lnTo>
                    <a:lnTo>
                      <a:pt x="51" y="121"/>
                    </a:lnTo>
                    <a:lnTo>
                      <a:pt x="60" y="121"/>
                    </a:lnTo>
                    <a:lnTo>
                      <a:pt x="60" y="117"/>
                    </a:lnTo>
                    <a:lnTo>
                      <a:pt x="60" y="117"/>
                    </a:lnTo>
                    <a:lnTo>
                      <a:pt x="56" y="112"/>
                    </a:lnTo>
                    <a:close/>
                    <a:moveTo>
                      <a:pt x="74" y="112"/>
                    </a:moveTo>
                    <a:lnTo>
                      <a:pt x="70" y="112"/>
                    </a:lnTo>
                    <a:lnTo>
                      <a:pt x="70" y="117"/>
                    </a:lnTo>
                    <a:lnTo>
                      <a:pt x="60" y="117"/>
                    </a:lnTo>
                    <a:lnTo>
                      <a:pt x="65" y="121"/>
                    </a:lnTo>
                    <a:lnTo>
                      <a:pt x="65" y="121"/>
                    </a:lnTo>
                    <a:lnTo>
                      <a:pt x="70" y="121"/>
                    </a:lnTo>
                    <a:lnTo>
                      <a:pt x="74" y="121"/>
                    </a:lnTo>
                    <a:lnTo>
                      <a:pt x="74" y="117"/>
                    </a:lnTo>
                    <a:lnTo>
                      <a:pt x="74" y="117"/>
                    </a:lnTo>
                    <a:lnTo>
                      <a:pt x="74" y="112"/>
                    </a:lnTo>
                    <a:close/>
                    <a:moveTo>
                      <a:pt x="88" y="112"/>
                    </a:moveTo>
                    <a:lnTo>
                      <a:pt x="88" y="112"/>
                    </a:lnTo>
                    <a:lnTo>
                      <a:pt x="88" y="117"/>
                    </a:lnTo>
                    <a:lnTo>
                      <a:pt x="79" y="117"/>
                    </a:lnTo>
                    <a:lnTo>
                      <a:pt x="79" y="121"/>
                    </a:lnTo>
                    <a:lnTo>
                      <a:pt x="79" y="121"/>
                    </a:lnTo>
                    <a:lnTo>
                      <a:pt x="84" y="121"/>
                    </a:lnTo>
                    <a:lnTo>
                      <a:pt x="93" y="121"/>
                    </a:lnTo>
                    <a:lnTo>
                      <a:pt x="93" y="117"/>
                    </a:lnTo>
                    <a:lnTo>
                      <a:pt x="88" y="117"/>
                    </a:lnTo>
                    <a:lnTo>
                      <a:pt x="88" y="112"/>
                    </a:lnTo>
                    <a:close/>
                    <a:moveTo>
                      <a:pt x="46" y="42"/>
                    </a:moveTo>
                    <a:lnTo>
                      <a:pt x="42" y="42"/>
                    </a:lnTo>
                    <a:lnTo>
                      <a:pt x="42" y="42"/>
                    </a:lnTo>
                    <a:lnTo>
                      <a:pt x="42" y="47"/>
                    </a:lnTo>
                    <a:lnTo>
                      <a:pt x="46" y="47"/>
                    </a:lnTo>
                    <a:lnTo>
                      <a:pt x="46" y="42"/>
                    </a:lnTo>
                    <a:close/>
                    <a:moveTo>
                      <a:pt x="32" y="38"/>
                    </a:moveTo>
                    <a:lnTo>
                      <a:pt x="32" y="38"/>
                    </a:lnTo>
                    <a:lnTo>
                      <a:pt x="32" y="42"/>
                    </a:lnTo>
                    <a:lnTo>
                      <a:pt x="32" y="38"/>
                    </a:lnTo>
                    <a:close/>
                    <a:moveTo>
                      <a:pt x="37" y="38"/>
                    </a:moveTo>
                    <a:lnTo>
                      <a:pt x="37" y="38"/>
                    </a:lnTo>
                    <a:lnTo>
                      <a:pt x="37" y="42"/>
                    </a:lnTo>
                    <a:lnTo>
                      <a:pt x="37" y="38"/>
                    </a:lnTo>
                    <a:lnTo>
                      <a:pt x="37" y="38"/>
                    </a:lnTo>
                    <a:close/>
                    <a:moveTo>
                      <a:pt x="46" y="33"/>
                    </a:moveTo>
                    <a:lnTo>
                      <a:pt x="42" y="38"/>
                    </a:lnTo>
                    <a:lnTo>
                      <a:pt x="42" y="38"/>
                    </a:lnTo>
                    <a:lnTo>
                      <a:pt x="42" y="38"/>
                    </a:lnTo>
                    <a:lnTo>
                      <a:pt x="42" y="38"/>
                    </a:lnTo>
                    <a:lnTo>
                      <a:pt x="46" y="38"/>
                    </a:lnTo>
                    <a:lnTo>
                      <a:pt x="46" y="38"/>
                    </a:lnTo>
                    <a:lnTo>
                      <a:pt x="46" y="38"/>
                    </a:lnTo>
                    <a:lnTo>
                      <a:pt x="46" y="33"/>
                    </a:lnTo>
                    <a:close/>
                    <a:moveTo>
                      <a:pt x="102" y="10"/>
                    </a:moveTo>
                    <a:lnTo>
                      <a:pt x="97" y="14"/>
                    </a:lnTo>
                    <a:lnTo>
                      <a:pt x="102" y="117"/>
                    </a:lnTo>
                    <a:lnTo>
                      <a:pt x="93" y="117"/>
                    </a:lnTo>
                    <a:lnTo>
                      <a:pt x="93" y="121"/>
                    </a:lnTo>
                    <a:lnTo>
                      <a:pt x="97" y="121"/>
                    </a:lnTo>
                    <a:lnTo>
                      <a:pt x="97" y="121"/>
                    </a:lnTo>
                    <a:lnTo>
                      <a:pt x="107" y="121"/>
                    </a:lnTo>
                    <a:lnTo>
                      <a:pt x="102" y="19"/>
                    </a:lnTo>
                    <a:lnTo>
                      <a:pt x="102" y="14"/>
                    </a:lnTo>
                    <a:lnTo>
                      <a:pt x="102" y="10"/>
                    </a:lnTo>
                    <a:lnTo>
                      <a:pt x="102" y="10"/>
                    </a:lnTo>
                    <a:close/>
                    <a:moveTo>
                      <a:pt x="111" y="0"/>
                    </a:moveTo>
                    <a:lnTo>
                      <a:pt x="111" y="0"/>
                    </a:lnTo>
                    <a:lnTo>
                      <a:pt x="107" y="0"/>
                    </a:lnTo>
                    <a:lnTo>
                      <a:pt x="107" y="0"/>
                    </a:lnTo>
                    <a:lnTo>
                      <a:pt x="107" y="0"/>
                    </a:lnTo>
                    <a:lnTo>
                      <a:pt x="102" y="0"/>
                    </a:lnTo>
                    <a:lnTo>
                      <a:pt x="102" y="5"/>
                    </a:lnTo>
                    <a:lnTo>
                      <a:pt x="102" y="5"/>
                    </a:lnTo>
                    <a:lnTo>
                      <a:pt x="97" y="10"/>
                    </a:lnTo>
                    <a:lnTo>
                      <a:pt x="97" y="10"/>
                    </a:lnTo>
                    <a:lnTo>
                      <a:pt x="102" y="5"/>
                    </a:lnTo>
                    <a:lnTo>
                      <a:pt x="107" y="10"/>
                    </a:lnTo>
                    <a:lnTo>
                      <a:pt x="107" y="10"/>
                    </a:lnTo>
                    <a:lnTo>
                      <a:pt x="107" y="5"/>
                    </a:lnTo>
                    <a:lnTo>
                      <a:pt x="111" y="0"/>
                    </a:lnTo>
                    <a:close/>
                  </a:path>
                </a:pathLst>
              </a:custGeom>
              <a:solidFill>
                <a:srgbClr val="032F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3" name="Freeform 201"/>
              <p:cNvSpPr>
                <a:spLocks noEditPoints="1"/>
              </p:cNvSpPr>
              <p:nvPr/>
            </p:nvSpPr>
            <p:spPr bwMode="auto">
              <a:xfrm>
                <a:off x="3097213" y="3052763"/>
                <a:ext cx="176212" cy="200025"/>
              </a:xfrm>
              <a:custGeom>
                <a:avLst/>
                <a:gdLst>
                  <a:gd name="T0" fmla="*/ 9 w 111"/>
                  <a:gd name="T1" fmla="*/ 117 h 126"/>
                  <a:gd name="T2" fmla="*/ 0 w 111"/>
                  <a:gd name="T3" fmla="*/ 121 h 126"/>
                  <a:gd name="T4" fmla="*/ 4 w 111"/>
                  <a:gd name="T5" fmla="*/ 126 h 126"/>
                  <a:gd name="T6" fmla="*/ 14 w 111"/>
                  <a:gd name="T7" fmla="*/ 121 h 126"/>
                  <a:gd name="T8" fmla="*/ 9 w 111"/>
                  <a:gd name="T9" fmla="*/ 117 h 126"/>
                  <a:gd name="T10" fmla="*/ 23 w 111"/>
                  <a:gd name="T11" fmla="*/ 117 h 126"/>
                  <a:gd name="T12" fmla="*/ 14 w 111"/>
                  <a:gd name="T13" fmla="*/ 121 h 126"/>
                  <a:gd name="T14" fmla="*/ 18 w 111"/>
                  <a:gd name="T15" fmla="*/ 126 h 126"/>
                  <a:gd name="T16" fmla="*/ 28 w 111"/>
                  <a:gd name="T17" fmla="*/ 126 h 126"/>
                  <a:gd name="T18" fmla="*/ 28 w 111"/>
                  <a:gd name="T19" fmla="*/ 121 h 126"/>
                  <a:gd name="T20" fmla="*/ 42 w 111"/>
                  <a:gd name="T21" fmla="*/ 117 h 126"/>
                  <a:gd name="T22" fmla="*/ 42 w 111"/>
                  <a:gd name="T23" fmla="*/ 121 h 126"/>
                  <a:gd name="T24" fmla="*/ 32 w 111"/>
                  <a:gd name="T25" fmla="*/ 126 h 126"/>
                  <a:gd name="T26" fmla="*/ 37 w 111"/>
                  <a:gd name="T27" fmla="*/ 126 h 126"/>
                  <a:gd name="T28" fmla="*/ 46 w 111"/>
                  <a:gd name="T29" fmla="*/ 117 h 126"/>
                  <a:gd name="T30" fmla="*/ 42 w 111"/>
                  <a:gd name="T31" fmla="*/ 117 h 126"/>
                  <a:gd name="T32" fmla="*/ 56 w 111"/>
                  <a:gd name="T33" fmla="*/ 112 h 126"/>
                  <a:gd name="T34" fmla="*/ 46 w 111"/>
                  <a:gd name="T35" fmla="*/ 117 h 126"/>
                  <a:gd name="T36" fmla="*/ 51 w 111"/>
                  <a:gd name="T37" fmla="*/ 121 h 126"/>
                  <a:gd name="T38" fmla="*/ 60 w 111"/>
                  <a:gd name="T39" fmla="*/ 121 h 126"/>
                  <a:gd name="T40" fmla="*/ 60 w 111"/>
                  <a:gd name="T41" fmla="*/ 117 h 126"/>
                  <a:gd name="T42" fmla="*/ 74 w 111"/>
                  <a:gd name="T43" fmla="*/ 112 h 126"/>
                  <a:gd name="T44" fmla="*/ 70 w 111"/>
                  <a:gd name="T45" fmla="*/ 117 h 126"/>
                  <a:gd name="T46" fmla="*/ 65 w 111"/>
                  <a:gd name="T47" fmla="*/ 121 h 126"/>
                  <a:gd name="T48" fmla="*/ 70 w 111"/>
                  <a:gd name="T49" fmla="*/ 121 h 126"/>
                  <a:gd name="T50" fmla="*/ 74 w 111"/>
                  <a:gd name="T51" fmla="*/ 117 h 126"/>
                  <a:gd name="T52" fmla="*/ 74 w 111"/>
                  <a:gd name="T53" fmla="*/ 112 h 126"/>
                  <a:gd name="T54" fmla="*/ 88 w 111"/>
                  <a:gd name="T55" fmla="*/ 112 h 126"/>
                  <a:gd name="T56" fmla="*/ 79 w 111"/>
                  <a:gd name="T57" fmla="*/ 117 h 126"/>
                  <a:gd name="T58" fmla="*/ 79 w 111"/>
                  <a:gd name="T59" fmla="*/ 121 h 126"/>
                  <a:gd name="T60" fmla="*/ 93 w 111"/>
                  <a:gd name="T61" fmla="*/ 121 h 126"/>
                  <a:gd name="T62" fmla="*/ 88 w 111"/>
                  <a:gd name="T63" fmla="*/ 117 h 126"/>
                  <a:gd name="T64" fmla="*/ 46 w 111"/>
                  <a:gd name="T65" fmla="*/ 42 h 126"/>
                  <a:gd name="T66" fmla="*/ 42 w 111"/>
                  <a:gd name="T67" fmla="*/ 42 h 126"/>
                  <a:gd name="T68" fmla="*/ 46 w 111"/>
                  <a:gd name="T69" fmla="*/ 47 h 126"/>
                  <a:gd name="T70" fmla="*/ 32 w 111"/>
                  <a:gd name="T71" fmla="*/ 38 h 126"/>
                  <a:gd name="T72" fmla="*/ 32 w 111"/>
                  <a:gd name="T73" fmla="*/ 42 h 126"/>
                  <a:gd name="T74" fmla="*/ 37 w 111"/>
                  <a:gd name="T75" fmla="*/ 38 h 126"/>
                  <a:gd name="T76" fmla="*/ 37 w 111"/>
                  <a:gd name="T77" fmla="*/ 42 h 126"/>
                  <a:gd name="T78" fmla="*/ 37 w 111"/>
                  <a:gd name="T79" fmla="*/ 38 h 126"/>
                  <a:gd name="T80" fmla="*/ 42 w 111"/>
                  <a:gd name="T81" fmla="*/ 38 h 126"/>
                  <a:gd name="T82" fmla="*/ 42 w 111"/>
                  <a:gd name="T83" fmla="*/ 38 h 126"/>
                  <a:gd name="T84" fmla="*/ 46 w 111"/>
                  <a:gd name="T85" fmla="*/ 38 h 126"/>
                  <a:gd name="T86" fmla="*/ 46 w 111"/>
                  <a:gd name="T87" fmla="*/ 38 h 126"/>
                  <a:gd name="T88" fmla="*/ 102 w 111"/>
                  <a:gd name="T89" fmla="*/ 10 h 126"/>
                  <a:gd name="T90" fmla="*/ 102 w 111"/>
                  <a:gd name="T91" fmla="*/ 117 h 126"/>
                  <a:gd name="T92" fmla="*/ 93 w 111"/>
                  <a:gd name="T93" fmla="*/ 121 h 126"/>
                  <a:gd name="T94" fmla="*/ 97 w 111"/>
                  <a:gd name="T95" fmla="*/ 121 h 126"/>
                  <a:gd name="T96" fmla="*/ 102 w 111"/>
                  <a:gd name="T97" fmla="*/ 19 h 126"/>
                  <a:gd name="T98" fmla="*/ 102 w 111"/>
                  <a:gd name="T99" fmla="*/ 10 h 126"/>
                  <a:gd name="T100" fmla="*/ 111 w 111"/>
                  <a:gd name="T101" fmla="*/ 0 h 126"/>
                  <a:gd name="T102" fmla="*/ 107 w 111"/>
                  <a:gd name="T103" fmla="*/ 0 h 126"/>
                  <a:gd name="T104" fmla="*/ 107 w 111"/>
                  <a:gd name="T105" fmla="*/ 0 h 126"/>
                  <a:gd name="T106" fmla="*/ 102 w 111"/>
                  <a:gd name="T107" fmla="*/ 5 h 126"/>
                  <a:gd name="T108" fmla="*/ 97 w 111"/>
                  <a:gd name="T109" fmla="*/ 10 h 126"/>
                  <a:gd name="T110" fmla="*/ 102 w 111"/>
                  <a:gd name="T111" fmla="*/ 5 h 126"/>
                  <a:gd name="T112" fmla="*/ 107 w 111"/>
                  <a:gd name="T113" fmla="*/ 10 h 126"/>
                  <a:gd name="T114" fmla="*/ 111 w 111"/>
                  <a:gd name="T11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1" h="126">
                    <a:moveTo>
                      <a:pt x="9" y="117"/>
                    </a:moveTo>
                    <a:lnTo>
                      <a:pt x="9" y="117"/>
                    </a:lnTo>
                    <a:lnTo>
                      <a:pt x="9" y="121"/>
                    </a:lnTo>
                    <a:lnTo>
                      <a:pt x="0" y="121"/>
                    </a:lnTo>
                    <a:lnTo>
                      <a:pt x="0" y="126"/>
                    </a:lnTo>
                    <a:lnTo>
                      <a:pt x="4" y="126"/>
                    </a:lnTo>
                    <a:lnTo>
                      <a:pt x="14" y="126"/>
                    </a:lnTo>
                    <a:lnTo>
                      <a:pt x="14" y="121"/>
                    </a:lnTo>
                    <a:lnTo>
                      <a:pt x="14" y="121"/>
                    </a:lnTo>
                    <a:lnTo>
                      <a:pt x="9" y="117"/>
                    </a:lnTo>
                    <a:moveTo>
                      <a:pt x="28" y="117"/>
                    </a:moveTo>
                    <a:lnTo>
                      <a:pt x="23" y="117"/>
                    </a:lnTo>
                    <a:lnTo>
                      <a:pt x="23" y="121"/>
                    </a:lnTo>
                    <a:lnTo>
                      <a:pt x="14" y="121"/>
                    </a:lnTo>
                    <a:lnTo>
                      <a:pt x="18" y="126"/>
                    </a:lnTo>
                    <a:lnTo>
                      <a:pt x="18" y="126"/>
                    </a:lnTo>
                    <a:lnTo>
                      <a:pt x="23" y="126"/>
                    </a:lnTo>
                    <a:lnTo>
                      <a:pt x="28" y="126"/>
                    </a:lnTo>
                    <a:lnTo>
                      <a:pt x="28" y="121"/>
                    </a:lnTo>
                    <a:lnTo>
                      <a:pt x="28" y="121"/>
                    </a:lnTo>
                    <a:lnTo>
                      <a:pt x="28" y="117"/>
                    </a:lnTo>
                    <a:moveTo>
                      <a:pt x="42" y="117"/>
                    </a:moveTo>
                    <a:lnTo>
                      <a:pt x="42" y="117"/>
                    </a:lnTo>
                    <a:lnTo>
                      <a:pt x="42" y="121"/>
                    </a:lnTo>
                    <a:lnTo>
                      <a:pt x="32" y="121"/>
                    </a:lnTo>
                    <a:lnTo>
                      <a:pt x="32" y="126"/>
                    </a:lnTo>
                    <a:lnTo>
                      <a:pt x="32" y="126"/>
                    </a:lnTo>
                    <a:lnTo>
                      <a:pt x="37" y="126"/>
                    </a:lnTo>
                    <a:lnTo>
                      <a:pt x="46" y="121"/>
                    </a:lnTo>
                    <a:lnTo>
                      <a:pt x="46" y="117"/>
                    </a:lnTo>
                    <a:lnTo>
                      <a:pt x="42" y="121"/>
                    </a:lnTo>
                    <a:lnTo>
                      <a:pt x="42" y="117"/>
                    </a:lnTo>
                    <a:moveTo>
                      <a:pt x="56" y="112"/>
                    </a:moveTo>
                    <a:lnTo>
                      <a:pt x="56" y="112"/>
                    </a:lnTo>
                    <a:lnTo>
                      <a:pt x="56" y="117"/>
                    </a:lnTo>
                    <a:lnTo>
                      <a:pt x="46" y="117"/>
                    </a:lnTo>
                    <a:lnTo>
                      <a:pt x="46" y="121"/>
                    </a:lnTo>
                    <a:lnTo>
                      <a:pt x="51" y="121"/>
                    </a:lnTo>
                    <a:lnTo>
                      <a:pt x="51" y="121"/>
                    </a:lnTo>
                    <a:lnTo>
                      <a:pt x="60" y="121"/>
                    </a:lnTo>
                    <a:lnTo>
                      <a:pt x="60" y="117"/>
                    </a:lnTo>
                    <a:lnTo>
                      <a:pt x="60" y="117"/>
                    </a:lnTo>
                    <a:lnTo>
                      <a:pt x="56" y="112"/>
                    </a:lnTo>
                    <a:moveTo>
                      <a:pt x="74" y="112"/>
                    </a:moveTo>
                    <a:lnTo>
                      <a:pt x="70" y="112"/>
                    </a:lnTo>
                    <a:lnTo>
                      <a:pt x="70" y="117"/>
                    </a:lnTo>
                    <a:lnTo>
                      <a:pt x="60" y="117"/>
                    </a:lnTo>
                    <a:lnTo>
                      <a:pt x="65" y="121"/>
                    </a:lnTo>
                    <a:lnTo>
                      <a:pt x="65" y="121"/>
                    </a:lnTo>
                    <a:lnTo>
                      <a:pt x="70" y="121"/>
                    </a:lnTo>
                    <a:lnTo>
                      <a:pt x="74" y="121"/>
                    </a:lnTo>
                    <a:lnTo>
                      <a:pt x="74" y="117"/>
                    </a:lnTo>
                    <a:lnTo>
                      <a:pt x="74" y="117"/>
                    </a:lnTo>
                    <a:lnTo>
                      <a:pt x="74" y="112"/>
                    </a:lnTo>
                    <a:moveTo>
                      <a:pt x="88" y="112"/>
                    </a:moveTo>
                    <a:lnTo>
                      <a:pt x="88" y="112"/>
                    </a:lnTo>
                    <a:lnTo>
                      <a:pt x="88" y="117"/>
                    </a:lnTo>
                    <a:lnTo>
                      <a:pt x="79" y="117"/>
                    </a:lnTo>
                    <a:lnTo>
                      <a:pt x="79" y="121"/>
                    </a:lnTo>
                    <a:lnTo>
                      <a:pt x="79" y="121"/>
                    </a:lnTo>
                    <a:lnTo>
                      <a:pt x="84" y="121"/>
                    </a:lnTo>
                    <a:lnTo>
                      <a:pt x="93" y="121"/>
                    </a:lnTo>
                    <a:lnTo>
                      <a:pt x="93" y="117"/>
                    </a:lnTo>
                    <a:lnTo>
                      <a:pt x="88" y="117"/>
                    </a:lnTo>
                    <a:lnTo>
                      <a:pt x="88" y="112"/>
                    </a:lnTo>
                    <a:moveTo>
                      <a:pt x="46" y="42"/>
                    </a:moveTo>
                    <a:lnTo>
                      <a:pt x="42" y="42"/>
                    </a:lnTo>
                    <a:lnTo>
                      <a:pt x="42" y="42"/>
                    </a:lnTo>
                    <a:lnTo>
                      <a:pt x="42" y="47"/>
                    </a:lnTo>
                    <a:lnTo>
                      <a:pt x="46" y="47"/>
                    </a:lnTo>
                    <a:lnTo>
                      <a:pt x="46" y="42"/>
                    </a:lnTo>
                    <a:moveTo>
                      <a:pt x="32" y="38"/>
                    </a:moveTo>
                    <a:lnTo>
                      <a:pt x="32" y="38"/>
                    </a:lnTo>
                    <a:lnTo>
                      <a:pt x="32" y="42"/>
                    </a:lnTo>
                    <a:lnTo>
                      <a:pt x="32" y="38"/>
                    </a:lnTo>
                    <a:moveTo>
                      <a:pt x="37" y="38"/>
                    </a:moveTo>
                    <a:lnTo>
                      <a:pt x="37" y="38"/>
                    </a:lnTo>
                    <a:lnTo>
                      <a:pt x="37" y="42"/>
                    </a:lnTo>
                    <a:lnTo>
                      <a:pt x="37" y="38"/>
                    </a:lnTo>
                    <a:lnTo>
                      <a:pt x="37" y="38"/>
                    </a:lnTo>
                    <a:moveTo>
                      <a:pt x="46" y="33"/>
                    </a:moveTo>
                    <a:lnTo>
                      <a:pt x="42" y="38"/>
                    </a:lnTo>
                    <a:lnTo>
                      <a:pt x="42" y="38"/>
                    </a:lnTo>
                    <a:lnTo>
                      <a:pt x="42" y="38"/>
                    </a:lnTo>
                    <a:lnTo>
                      <a:pt x="42" y="38"/>
                    </a:lnTo>
                    <a:lnTo>
                      <a:pt x="46" y="38"/>
                    </a:lnTo>
                    <a:lnTo>
                      <a:pt x="46" y="38"/>
                    </a:lnTo>
                    <a:lnTo>
                      <a:pt x="46" y="38"/>
                    </a:lnTo>
                    <a:lnTo>
                      <a:pt x="46" y="33"/>
                    </a:lnTo>
                    <a:moveTo>
                      <a:pt x="102" y="10"/>
                    </a:moveTo>
                    <a:lnTo>
                      <a:pt x="97" y="14"/>
                    </a:lnTo>
                    <a:lnTo>
                      <a:pt x="102" y="117"/>
                    </a:lnTo>
                    <a:lnTo>
                      <a:pt x="93" y="117"/>
                    </a:lnTo>
                    <a:lnTo>
                      <a:pt x="93" y="121"/>
                    </a:lnTo>
                    <a:lnTo>
                      <a:pt x="97" y="121"/>
                    </a:lnTo>
                    <a:lnTo>
                      <a:pt x="97" y="121"/>
                    </a:lnTo>
                    <a:lnTo>
                      <a:pt x="107" y="121"/>
                    </a:lnTo>
                    <a:lnTo>
                      <a:pt x="102" y="19"/>
                    </a:lnTo>
                    <a:lnTo>
                      <a:pt x="102" y="14"/>
                    </a:lnTo>
                    <a:lnTo>
                      <a:pt x="102" y="10"/>
                    </a:lnTo>
                    <a:lnTo>
                      <a:pt x="102" y="10"/>
                    </a:lnTo>
                    <a:moveTo>
                      <a:pt x="111" y="0"/>
                    </a:moveTo>
                    <a:lnTo>
                      <a:pt x="111" y="0"/>
                    </a:lnTo>
                    <a:lnTo>
                      <a:pt x="107" y="0"/>
                    </a:lnTo>
                    <a:lnTo>
                      <a:pt x="107" y="0"/>
                    </a:lnTo>
                    <a:lnTo>
                      <a:pt x="107" y="0"/>
                    </a:lnTo>
                    <a:lnTo>
                      <a:pt x="102" y="0"/>
                    </a:lnTo>
                    <a:lnTo>
                      <a:pt x="102" y="5"/>
                    </a:lnTo>
                    <a:lnTo>
                      <a:pt x="102" y="5"/>
                    </a:lnTo>
                    <a:lnTo>
                      <a:pt x="97" y="10"/>
                    </a:lnTo>
                    <a:lnTo>
                      <a:pt x="97" y="10"/>
                    </a:lnTo>
                    <a:lnTo>
                      <a:pt x="102" y="5"/>
                    </a:lnTo>
                    <a:lnTo>
                      <a:pt x="107" y="10"/>
                    </a:lnTo>
                    <a:lnTo>
                      <a:pt x="107" y="10"/>
                    </a:lnTo>
                    <a:lnTo>
                      <a:pt x="107" y="5"/>
                    </a:lnTo>
                    <a:lnTo>
                      <a:pt x="1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4" name="Freeform 202"/>
              <p:cNvSpPr>
                <a:spLocks noEditPoints="1"/>
              </p:cNvSpPr>
              <p:nvPr/>
            </p:nvSpPr>
            <p:spPr bwMode="auto">
              <a:xfrm>
                <a:off x="3089275" y="3046413"/>
                <a:ext cx="169862" cy="198437"/>
              </a:xfrm>
              <a:custGeom>
                <a:avLst/>
                <a:gdLst>
                  <a:gd name="T0" fmla="*/ 9 w 107"/>
                  <a:gd name="T1" fmla="*/ 121 h 125"/>
                  <a:gd name="T2" fmla="*/ 5 w 107"/>
                  <a:gd name="T3" fmla="*/ 125 h 125"/>
                  <a:gd name="T4" fmla="*/ 14 w 107"/>
                  <a:gd name="T5" fmla="*/ 121 h 125"/>
                  <a:gd name="T6" fmla="*/ 23 w 107"/>
                  <a:gd name="T7" fmla="*/ 116 h 125"/>
                  <a:gd name="T8" fmla="*/ 19 w 107"/>
                  <a:gd name="T9" fmla="*/ 125 h 125"/>
                  <a:gd name="T10" fmla="*/ 28 w 107"/>
                  <a:gd name="T11" fmla="*/ 125 h 125"/>
                  <a:gd name="T12" fmla="*/ 28 w 107"/>
                  <a:gd name="T13" fmla="*/ 116 h 125"/>
                  <a:gd name="T14" fmla="*/ 42 w 107"/>
                  <a:gd name="T15" fmla="*/ 121 h 125"/>
                  <a:gd name="T16" fmla="*/ 33 w 107"/>
                  <a:gd name="T17" fmla="*/ 125 h 125"/>
                  <a:gd name="T18" fmla="*/ 47 w 107"/>
                  <a:gd name="T19" fmla="*/ 121 h 125"/>
                  <a:gd name="T20" fmla="*/ 56 w 107"/>
                  <a:gd name="T21" fmla="*/ 111 h 125"/>
                  <a:gd name="T22" fmla="*/ 47 w 107"/>
                  <a:gd name="T23" fmla="*/ 121 h 125"/>
                  <a:gd name="T24" fmla="*/ 51 w 107"/>
                  <a:gd name="T25" fmla="*/ 121 h 125"/>
                  <a:gd name="T26" fmla="*/ 61 w 107"/>
                  <a:gd name="T27" fmla="*/ 116 h 125"/>
                  <a:gd name="T28" fmla="*/ 70 w 107"/>
                  <a:gd name="T29" fmla="*/ 111 h 125"/>
                  <a:gd name="T30" fmla="*/ 65 w 107"/>
                  <a:gd name="T31" fmla="*/ 121 h 125"/>
                  <a:gd name="T32" fmla="*/ 75 w 107"/>
                  <a:gd name="T33" fmla="*/ 121 h 125"/>
                  <a:gd name="T34" fmla="*/ 75 w 107"/>
                  <a:gd name="T35" fmla="*/ 111 h 125"/>
                  <a:gd name="T36" fmla="*/ 89 w 107"/>
                  <a:gd name="T37" fmla="*/ 116 h 125"/>
                  <a:gd name="T38" fmla="*/ 79 w 107"/>
                  <a:gd name="T39" fmla="*/ 121 h 125"/>
                  <a:gd name="T40" fmla="*/ 93 w 107"/>
                  <a:gd name="T41" fmla="*/ 116 h 125"/>
                  <a:gd name="T42" fmla="*/ 5 w 107"/>
                  <a:gd name="T43" fmla="*/ 60 h 125"/>
                  <a:gd name="T44" fmla="*/ 5 w 107"/>
                  <a:gd name="T45" fmla="*/ 60 h 125"/>
                  <a:gd name="T46" fmla="*/ 19 w 107"/>
                  <a:gd name="T47" fmla="*/ 51 h 125"/>
                  <a:gd name="T48" fmla="*/ 19 w 107"/>
                  <a:gd name="T49" fmla="*/ 51 h 125"/>
                  <a:gd name="T50" fmla="*/ 37 w 107"/>
                  <a:gd name="T51" fmla="*/ 51 h 125"/>
                  <a:gd name="T52" fmla="*/ 47 w 107"/>
                  <a:gd name="T53" fmla="*/ 42 h 125"/>
                  <a:gd name="T54" fmla="*/ 42 w 107"/>
                  <a:gd name="T55" fmla="*/ 46 h 125"/>
                  <a:gd name="T56" fmla="*/ 47 w 107"/>
                  <a:gd name="T57" fmla="*/ 42 h 125"/>
                  <a:gd name="T58" fmla="*/ 33 w 107"/>
                  <a:gd name="T59" fmla="*/ 42 h 125"/>
                  <a:gd name="T60" fmla="*/ 37 w 107"/>
                  <a:gd name="T61" fmla="*/ 37 h 125"/>
                  <a:gd name="T62" fmla="*/ 37 w 107"/>
                  <a:gd name="T63" fmla="*/ 37 h 125"/>
                  <a:gd name="T64" fmla="*/ 42 w 107"/>
                  <a:gd name="T65" fmla="*/ 32 h 125"/>
                  <a:gd name="T66" fmla="*/ 42 w 107"/>
                  <a:gd name="T67" fmla="*/ 37 h 125"/>
                  <a:gd name="T68" fmla="*/ 102 w 107"/>
                  <a:gd name="T69" fmla="*/ 9 h 125"/>
                  <a:gd name="T70" fmla="*/ 93 w 107"/>
                  <a:gd name="T71" fmla="*/ 116 h 125"/>
                  <a:gd name="T72" fmla="*/ 98 w 107"/>
                  <a:gd name="T73" fmla="*/ 121 h 125"/>
                  <a:gd name="T74" fmla="*/ 102 w 107"/>
                  <a:gd name="T75" fmla="*/ 14 h 125"/>
                  <a:gd name="T76" fmla="*/ 107 w 107"/>
                  <a:gd name="T77" fmla="*/ 0 h 125"/>
                  <a:gd name="T78" fmla="*/ 107 w 107"/>
                  <a:gd name="T79" fmla="*/ 0 h 125"/>
                  <a:gd name="T80" fmla="*/ 102 w 107"/>
                  <a:gd name="T81" fmla="*/ 4 h 125"/>
                  <a:gd name="T82" fmla="*/ 98 w 107"/>
                  <a:gd name="T83" fmla="*/ 9 h 125"/>
                  <a:gd name="T84" fmla="*/ 107 w 107"/>
                  <a:gd name="T85" fmla="*/ 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25">
                    <a:moveTo>
                      <a:pt x="9" y="116"/>
                    </a:moveTo>
                    <a:lnTo>
                      <a:pt x="9" y="116"/>
                    </a:lnTo>
                    <a:lnTo>
                      <a:pt x="9" y="121"/>
                    </a:lnTo>
                    <a:lnTo>
                      <a:pt x="0" y="121"/>
                    </a:lnTo>
                    <a:lnTo>
                      <a:pt x="0" y="125"/>
                    </a:lnTo>
                    <a:lnTo>
                      <a:pt x="5" y="125"/>
                    </a:lnTo>
                    <a:lnTo>
                      <a:pt x="14" y="125"/>
                    </a:lnTo>
                    <a:lnTo>
                      <a:pt x="14" y="121"/>
                    </a:lnTo>
                    <a:lnTo>
                      <a:pt x="14" y="121"/>
                    </a:lnTo>
                    <a:lnTo>
                      <a:pt x="9" y="116"/>
                    </a:lnTo>
                    <a:close/>
                    <a:moveTo>
                      <a:pt x="28" y="116"/>
                    </a:moveTo>
                    <a:lnTo>
                      <a:pt x="23" y="116"/>
                    </a:lnTo>
                    <a:lnTo>
                      <a:pt x="23" y="121"/>
                    </a:lnTo>
                    <a:lnTo>
                      <a:pt x="14" y="121"/>
                    </a:lnTo>
                    <a:lnTo>
                      <a:pt x="19" y="125"/>
                    </a:lnTo>
                    <a:lnTo>
                      <a:pt x="19" y="125"/>
                    </a:lnTo>
                    <a:lnTo>
                      <a:pt x="19" y="125"/>
                    </a:lnTo>
                    <a:lnTo>
                      <a:pt x="28" y="125"/>
                    </a:lnTo>
                    <a:lnTo>
                      <a:pt x="28" y="121"/>
                    </a:lnTo>
                    <a:lnTo>
                      <a:pt x="28" y="121"/>
                    </a:lnTo>
                    <a:lnTo>
                      <a:pt x="28" y="116"/>
                    </a:lnTo>
                    <a:close/>
                    <a:moveTo>
                      <a:pt x="42" y="116"/>
                    </a:moveTo>
                    <a:lnTo>
                      <a:pt x="42" y="116"/>
                    </a:lnTo>
                    <a:lnTo>
                      <a:pt x="42" y="121"/>
                    </a:lnTo>
                    <a:lnTo>
                      <a:pt x="33" y="121"/>
                    </a:lnTo>
                    <a:lnTo>
                      <a:pt x="33" y="125"/>
                    </a:lnTo>
                    <a:lnTo>
                      <a:pt x="33" y="125"/>
                    </a:lnTo>
                    <a:lnTo>
                      <a:pt x="37" y="125"/>
                    </a:lnTo>
                    <a:lnTo>
                      <a:pt x="47" y="125"/>
                    </a:lnTo>
                    <a:lnTo>
                      <a:pt x="47" y="121"/>
                    </a:lnTo>
                    <a:lnTo>
                      <a:pt x="42" y="121"/>
                    </a:lnTo>
                    <a:lnTo>
                      <a:pt x="42" y="116"/>
                    </a:lnTo>
                    <a:close/>
                    <a:moveTo>
                      <a:pt x="56" y="111"/>
                    </a:moveTo>
                    <a:lnTo>
                      <a:pt x="56" y="111"/>
                    </a:lnTo>
                    <a:lnTo>
                      <a:pt x="56" y="116"/>
                    </a:lnTo>
                    <a:lnTo>
                      <a:pt x="47" y="121"/>
                    </a:lnTo>
                    <a:lnTo>
                      <a:pt x="47" y="125"/>
                    </a:lnTo>
                    <a:lnTo>
                      <a:pt x="51" y="121"/>
                    </a:lnTo>
                    <a:lnTo>
                      <a:pt x="51" y="121"/>
                    </a:lnTo>
                    <a:lnTo>
                      <a:pt x="61" y="121"/>
                    </a:lnTo>
                    <a:lnTo>
                      <a:pt x="61" y="116"/>
                    </a:lnTo>
                    <a:lnTo>
                      <a:pt x="61" y="116"/>
                    </a:lnTo>
                    <a:lnTo>
                      <a:pt x="56" y="111"/>
                    </a:lnTo>
                    <a:close/>
                    <a:moveTo>
                      <a:pt x="75" y="111"/>
                    </a:moveTo>
                    <a:lnTo>
                      <a:pt x="70" y="111"/>
                    </a:lnTo>
                    <a:lnTo>
                      <a:pt x="70" y="116"/>
                    </a:lnTo>
                    <a:lnTo>
                      <a:pt x="61" y="116"/>
                    </a:lnTo>
                    <a:lnTo>
                      <a:pt x="65" y="121"/>
                    </a:lnTo>
                    <a:lnTo>
                      <a:pt x="65" y="121"/>
                    </a:lnTo>
                    <a:lnTo>
                      <a:pt x="65" y="121"/>
                    </a:lnTo>
                    <a:lnTo>
                      <a:pt x="75" y="121"/>
                    </a:lnTo>
                    <a:lnTo>
                      <a:pt x="75" y="116"/>
                    </a:lnTo>
                    <a:lnTo>
                      <a:pt x="75" y="116"/>
                    </a:lnTo>
                    <a:lnTo>
                      <a:pt x="75" y="111"/>
                    </a:lnTo>
                    <a:close/>
                    <a:moveTo>
                      <a:pt x="89" y="111"/>
                    </a:moveTo>
                    <a:lnTo>
                      <a:pt x="89" y="111"/>
                    </a:lnTo>
                    <a:lnTo>
                      <a:pt x="89" y="116"/>
                    </a:lnTo>
                    <a:lnTo>
                      <a:pt x="79" y="116"/>
                    </a:lnTo>
                    <a:lnTo>
                      <a:pt x="79" y="121"/>
                    </a:lnTo>
                    <a:lnTo>
                      <a:pt x="79" y="121"/>
                    </a:lnTo>
                    <a:lnTo>
                      <a:pt x="84" y="121"/>
                    </a:lnTo>
                    <a:lnTo>
                      <a:pt x="93" y="121"/>
                    </a:lnTo>
                    <a:lnTo>
                      <a:pt x="93" y="116"/>
                    </a:lnTo>
                    <a:lnTo>
                      <a:pt x="89" y="116"/>
                    </a:lnTo>
                    <a:lnTo>
                      <a:pt x="89" y="111"/>
                    </a:lnTo>
                    <a:close/>
                    <a:moveTo>
                      <a:pt x="5" y="60"/>
                    </a:moveTo>
                    <a:lnTo>
                      <a:pt x="0" y="60"/>
                    </a:lnTo>
                    <a:lnTo>
                      <a:pt x="0" y="60"/>
                    </a:lnTo>
                    <a:lnTo>
                      <a:pt x="5" y="60"/>
                    </a:lnTo>
                    <a:lnTo>
                      <a:pt x="5" y="60"/>
                    </a:lnTo>
                    <a:close/>
                    <a:moveTo>
                      <a:pt x="19" y="51"/>
                    </a:moveTo>
                    <a:lnTo>
                      <a:pt x="19" y="51"/>
                    </a:lnTo>
                    <a:lnTo>
                      <a:pt x="19" y="51"/>
                    </a:lnTo>
                    <a:lnTo>
                      <a:pt x="19" y="51"/>
                    </a:lnTo>
                    <a:lnTo>
                      <a:pt x="19" y="51"/>
                    </a:lnTo>
                    <a:close/>
                    <a:moveTo>
                      <a:pt x="37" y="46"/>
                    </a:moveTo>
                    <a:lnTo>
                      <a:pt x="37" y="46"/>
                    </a:lnTo>
                    <a:lnTo>
                      <a:pt x="37" y="51"/>
                    </a:lnTo>
                    <a:lnTo>
                      <a:pt x="37" y="51"/>
                    </a:lnTo>
                    <a:lnTo>
                      <a:pt x="37" y="46"/>
                    </a:lnTo>
                    <a:close/>
                    <a:moveTo>
                      <a:pt x="47" y="42"/>
                    </a:moveTo>
                    <a:lnTo>
                      <a:pt x="42" y="42"/>
                    </a:lnTo>
                    <a:lnTo>
                      <a:pt x="42" y="42"/>
                    </a:lnTo>
                    <a:lnTo>
                      <a:pt x="42" y="46"/>
                    </a:lnTo>
                    <a:lnTo>
                      <a:pt x="47" y="46"/>
                    </a:lnTo>
                    <a:lnTo>
                      <a:pt x="47" y="42"/>
                    </a:lnTo>
                    <a:lnTo>
                      <a:pt x="47" y="42"/>
                    </a:lnTo>
                    <a:close/>
                    <a:moveTo>
                      <a:pt x="33" y="37"/>
                    </a:moveTo>
                    <a:lnTo>
                      <a:pt x="33" y="42"/>
                    </a:lnTo>
                    <a:lnTo>
                      <a:pt x="33" y="42"/>
                    </a:lnTo>
                    <a:lnTo>
                      <a:pt x="33" y="42"/>
                    </a:lnTo>
                    <a:lnTo>
                      <a:pt x="33" y="37"/>
                    </a:lnTo>
                    <a:close/>
                    <a:moveTo>
                      <a:pt x="37" y="37"/>
                    </a:moveTo>
                    <a:lnTo>
                      <a:pt x="37" y="37"/>
                    </a:lnTo>
                    <a:lnTo>
                      <a:pt x="37" y="42"/>
                    </a:lnTo>
                    <a:lnTo>
                      <a:pt x="37" y="37"/>
                    </a:lnTo>
                    <a:lnTo>
                      <a:pt x="37" y="37"/>
                    </a:lnTo>
                    <a:close/>
                    <a:moveTo>
                      <a:pt x="47" y="32"/>
                    </a:moveTo>
                    <a:lnTo>
                      <a:pt x="42" y="32"/>
                    </a:lnTo>
                    <a:lnTo>
                      <a:pt x="42" y="37"/>
                    </a:lnTo>
                    <a:lnTo>
                      <a:pt x="42" y="37"/>
                    </a:lnTo>
                    <a:lnTo>
                      <a:pt x="42" y="37"/>
                    </a:lnTo>
                    <a:lnTo>
                      <a:pt x="47" y="37"/>
                    </a:lnTo>
                    <a:lnTo>
                      <a:pt x="47" y="32"/>
                    </a:lnTo>
                    <a:close/>
                    <a:moveTo>
                      <a:pt x="102" y="9"/>
                    </a:moveTo>
                    <a:lnTo>
                      <a:pt x="98" y="14"/>
                    </a:lnTo>
                    <a:lnTo>
                      <a:pt x="102" y="116"/>
                    </a:lnTo>
                    <a:lnTo>
                      <a:pt x="93" y="116"/>
                    </a:lnTo>
                    <a:lnTo>
                      <a:pt x="93" y="121"/>
                    </a:lnTo>
                    <a:lnTo>
                      <a:pt x="98" y="121"/>
                    </a:lnTo>
                    <a:lnTo>
                      <a:pt x="98" y="121"/>
                    </a:lnTo>
                    <a:lnTo>
                      <a:pt x="107" y="121"/>
                    </a:lnTo>
                    <a:lnTo>
                      <a:pt x="102" y="18"/>
                    </a:lnTo>
                    <a:lnTo>
                      <a:pt x="102" y="14"/>
                    </a:lnTo>
                    <a:lnTo>
                      <a:pt x="102" y="14"/>
                    </a:lnTo>
                    <a:lnTo>
                      <a:pt x="102" y="9"/>
                    </a:lnTo>
                    <a:close/>
                    <a:moveTo>
                      <a:pt x="107" y="0"/>
                    </a:moveTo>
                    <a:lnTo>
                      <a:pt x="107" y="0"/>
                    </a:lnTo>
                    <a:lnTo>
                      <a:pt x="107" y="0"/>
                    </a:lnTo>
                    <a:lnTo>
                      <a:pt x="107" y="0"/>
                    </a:lnTo>
                    <a:lnTo>
                      <a:pt x="107" y="0"/>
                    </a:lnTo>
                    <a:lnTo>
                      <a:pt x="102" y="0"/>
                    </a:lnTo>
                    <a:lnTo>
                      <a:pt x="102" y="4"/>
                    </a:lnTo>
                    <a:lnTo>
                      <a:pt x="102" y="4"/>
                    </a:lnTo>
                    <a:lnTo>
                      <a:pt x="98" y="9"/>
                    </a:lnTo>
                    <a:lnTo>
                      <a:pt x="98" y="9"/>
                    </a:lnTo>
                    <a:lnTo>
                      <a:pt x="102" y="4"/>
                    </a:lnTo>
                    <a:lnTo>
                      <a:pt x="107" y="9"/>
                    </a:lnTo>
                    <a:lnTo>
                      <a:pt x="107" y="9"/>
                    </a:lnTo>
                    <a:lnTo>
                      <a:pt x="107" y="4"/>
                    </a:lnTo>
                    <a:lnTo>
                      <a:pt x="107" y="0"/>
                    </a:lnTo>
                    <a:close/>
                  </a:path>
                </a:pathLst>
              </a:custGeom>
              <a:solidFill>
                <a:srgbClr val="032E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5" name="Freeform 203"/>
              <p:cNvSpPr>
                <a:spLocks noEditPoints="1"/>
              </p:cNvSpPr>
              <p:nvPr/>
            </p:nvSpPr>
            <p:spPr bwMode="auto">
              <a:xfrm>
                <a:off x="3089275" y="3046413"/>
                <a:ext cx="169862" cy="198437"/>
              </a:xfrm>
              <a:custGeom>
                <a:avLst/>
                <a:gdLst>
                  <a:gd name="T0" fmla="*/ 9 w 107"/>
                  <a:gd name="T1" fmla="*/ 121 h 125"/>
                  <a:gd name="T2" fmla="*/ 5 w 107"/>
                  <a:gd name="T3" fmla="*/ 125 h 125"/>
                  <a:gd name="T4" fmla="*/ 14 w 107"/>
                  <a:gd name="T5" fmla="*/ 121 h 125"/>
                  <a:gd name="T6" fmla="*/ 23 w 107"/>
                  <a:gd name="T7" fmla="*/ 116 h 125"/>
                  <a:gd name="T8" fmla="*/ 19 w 107"/>
                  <a:gd name="T9" fmla="*/ 125 h 125"/>
                  <a:gd name="T10" fmla="*/ 28 w 107"/>
                  <a:gd name="T11" fmla="*/ 125 h 125"/>
                  <a:gd name="T12" fmla="*/ 28 w 107"/>
                  <a:gd name="T13" fmla="*/ 116 h 125"/>
                  <a:gd name="T14" fmla="*/ 42 w 107"/>
                  <a:gd name="T15" fmla="*/ 121 h 125"/>
                  <a:gd name="T16" fmla="*/ 33 w 107"/>
                  <a:gd name="T17" fmla="*/ 125 h 125"/>
                  <a:gd name="T18" fmla="*/ 47 w 107"/>
                  <a:gd name="T19" fmla="*/ 121 h 125"/>
                  <a:gd name="T20" fmla="*/ 56 w 107"/>
                  <a:gd name="T21" fmla="*/ 111 h 125"/>
                  <a:gd name="T22" fmla="*/ 47 w 107"/>
                  <a:gd name="T23" fmla="*/ 121 h 125"/>
                  <a:gd name="T24" fmla="*/ 51 w 107"/>
                  <a:gd name="T25" fmla="*/ 121 h 125"/>
                  <a:gd name="T26" fmla="*/ 61 w 107"/>
                  <a:gd name="T27" fmla="*/ 116 h 125"/>
                  <a:gd name="T28" fmla="*/ 70 w 107"/>
                  <a:gd name="T29" fmla="*/ 111 h 125"/>
                  <a:gd name="T30" fmla="*/ 65 w 107"/>
                  <a:gd name="T31" fmla="*/ 121 h 125"/>
                  <a:gd name="T32" fmla="*/ 75 w 107"/>
                  <a:gd name="T33" fmla="*/ 121 h 125"/>
                  <a:gd name="T34" fmla="*/ 75 w 107"/>
                  <a:gd name="T35" fmla="*/ 111 h 125"/>
                  <a:gd name="T36" fmla="*/ 89 w 107"/>
                  <a:gd name="T37" fmla="*/ 116 h 125"/>
                  <a:gd name="T38" fmla="*/ 79 w 107"/>
                  <a:gd name="T39" fmla="*/ 121 h 125"/>
                  <a:gd name="T40" fmla="*/ 93 w 107"/>
                  <a:gd name="T41" fmla="*/ 116 h 125"/>
                  <a:gd name="T42" fmla="*/ 5 w 107"/>
                  <a:gd name="T43" fmla="*/ 60 h 125"/>
                  <a:gd name="T44" fmla="*/ 5 w 107"/>
                  <a:gd name="T45" fmla="*/ 60 h 125"/>
                  <a:gd name="T46" fmla="*/ 19 w 107"/>
                  <a:gd name="T47" fmla="*/ 51 h 125"/>
                  <a:gd name="T48" fmla="*/ 19 w 107"/>
                  <a:gd name="T49" fmla="*/ 51 h 125"/>
                  <a:gd name="T50" fmla="*/ 37 w 107"/>
                  <a:gd name="T51" fmla="*/ 51 h 125"/>
                  <a:gd name="T52" fmla="*/ 47 w 107"/>
                  <a:gd name="T53" fmla="*/ 42 h 125"/>
                  <a:gd name="T54" fmla="*/ 42 w 107"/>
                  <a:gd name="T55" fmla="*/ 46 h 125"/>
                  <a:gd name="T56" fmla="*/ 47 w 107"/>
                  <a:gd name="T57" fmla="*/ 42 h 125"/>
                  <a:gd name="T58" fmla="*/ 33 w 107"/>
                  <a:gd name="T59" fmla="*/ 42 h 125"/>
                  <a:gd name="T60" fmla="*/ 37 w 107"/>
                  <a:gd name="T61" fmla="*/ 37 h 125"/>
                  <a:gd name="T62" fmla="*/ 37 w 107"/>
                  <a:gd name="T63" fmla="*/ 37 h 125"/>
                  <a:gd name="T64" fmla="*/ 42 w 107"/>
                  <a:gd name="T65" fmla="*/ 32 h 125"/>
                  <a:gd name="T66" fmla="*/ 42 w 107"/>
                  <a:gd name="T67" fmla="*/ 37 h 125"/>
                  <a:gd name="T68" fmla="*/ 102 w 107"/>
                  <a:gd name="T69" fmla="*/ 9 h 125"/>
                  <a:gd name="T70" fmla="*/ 93 w 107"/>
                  <a:gd name="T71" fmla="*/ 116 h 125"/>
                  <a:gd name="T72" fmla="*/ 98 w 107"/>
                  <a:gd name="T73" fmla="*/ 121 h 125"/>
                  <a:gd name="T74" fmla="*/ 102 w 107"/>
                  <a:gd name="T75" fmla="*/ 14 h 125"/>
                  <a:gd name="T76" fmla="*/ 107 w 107"/>
                  <a:gd name="T77" fmla="*/ 0 h 125"/>
                  <a:gd name="T78" fmla="*/ 107 w 107"/>
                  <a:gd name="T79" fmla="*/ 0 h 125"/>
                  <a:gd name="T80" fmla="*/ 102 w 107"/>
                  <a:gd name="T81" fmla="*/ 4 h 125"/>
                  <a:gd name="T82" fmla="*/ 98 w 107"/>
                  <a:gd name="T83" fmla="*/ 9 h 125"/>
                  <a:gd name="T84" fmla="*/ 107 w 107"/>
                  <a:gd name="T85" fmla="*/ 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25">
                    <a:moveTo>
                      <a:pt x="9" y="116"/>
                    </a:moveTo>
                    <a:lnTo>
                      <a:pt x="9" y="116"/>
                    </a:lnTo>
                    <a:lnTo>
                      <a:pt x="9" y="121"/>
                    </a:lnTo>
                    <a:lnTo>
                      <a:pt x="0" y="121"/>
                    </a:lnTo>
                    <a:lnTo>
                      <a:pt x="0" y="125"/>
                    </a:lnTo>
                    <a:lnTo>
                      <a:pt x="5" y="125"/>
                    </a:lnTo>
                    <a:lnTo>
                      <a:pt x="14" y="125"/>
                    </a:lnTo>
                    <a:lnTo>
                      <a:pt x="14" y="121"/>
                    </a:lnTo>
                    <a:lnTo>
                      <a:pt x="14" y="121"/>
                    </a:lnTo>
                    <a:lnTo>
                      <a:pt x="9" y="116"/>
                    </a:lnTo>
                    <a:moveTo>
                      <a:pt x="28" y="116"/>
                    </a:moveTo>
                    <a:lnTo>
                      <a:pt x="23" y="116"/>
                    </a:lnTo>
                    <a:lnTo>
                      <a:pt x="23" y="121"/>
                    </a:lnTo>
                    <a:lnTo>
                      <a:pt x="14" y="121"/>
                    </a:lnTo>
                    <a:lnTo>
                      <a:pt x="19" y="125"/>
                    </a:lnTo>
                    <a:lnTo>
                      <a:pt x="19" y="125"/>
                    </a:lnTo>
                    <a:lnTo>
                      <a:pt x="19" y="125"/>
                    </a:lnTo>
                    <a:lnTo>
                      <a:pt x="28" y="125"/>
                    </a:lnTo>
                    <a:lnTo>
                      <a:pt x="28" y="121"/>
                    </a:lnTo>
                    <a:lnTo>
                      <a:pt x="28" y="121"/>
                    </a:lnTo>
                    <a:lnTo>
                      <a:pt x="28" y="116"/>
                    </a:lnTo>
                    <a:moveTo>
                      <a:pt x="42" y="116"/>
                    </a:moveTo>
                    <a:lnTo>
                      <a:pt x="42" y="116"/>
                    </a:lnTo>
                    <a:lnTo>
                      <a:pt x="42" y="121"/>
                    </a:lnTo>
                    <a:lnTo>
                      <a:pt x="33" y="121"/>
                    </a:lnTo>
                    <a:lnTo>
                      <a:pt x="33" y="125"/>
                    </a:lnTo>
                    <a:lnTo>
                      <a:pt x="33" y="125"/>
                    </a:lnTo>
                    <a:lnTo>
                      <a:pt x="37" y="125"/>
                    </a:lnTo>
                    <a:lnTo>
                      <a:pt x="47" y="125"/>
                    </a:lnTo>
                    <a:lnTo>
                      <a:pt x="47" y="121"/>
                    </a:lnTo>
                    <a:lnTo>
                      <a:pt x="42" y="121"/>
                    </a:lnTo>
                    <a:lnTo>
                      <a:pt x="42" y="116"/>
                    </a:lnTo>
                    <a:moveTo>
                      <a:pt x="56" y="111"/>
                    </a:moveTo>
                    <a:lnTo>
                      <a:pt x="56" y="111"/>
                    </a:lnTo>
                    <a:lnTo>
                      <a:pt x="56" y="116"/>
                    </a:lnTo>
                    <a:lnTo>
                      <a:pt x="47" y="121"/>
                    </a:lnTo>
                    <a:lnTo>
                      <a:pt x="47" y="125"/>
                    </a:lnTo>
                    <a:lnTo>
                      <a:pt x="51" y="121"/>
                    </a:lnTo>
                    <a:lnTo>
                      <a:pt x="51" y="121"/>
                    </a:lnTo>
                    <a:lnTo>
                      <a:pt x="61" y="121"/>
                    </a:lnTo>
                    <a:lnTo>
                      <a:pt x="61" y="116"/>
                    </a:lnTo>
                    <a:lnTo>
                      <a:pt x="61" y="116"/>
                    </a:lnTo>
                    <a:lnTo>
                      <a:pt x="56" y="111"/>
                    </a:lnTo>
                    <a:moveTo>
                      <a:pt x="75" y="111"/>
                    </a:moveTo>
                    <a:lnTo>
                      <a:pt x="70" y="111"/>
                    </a:lnTo>
                    <a:lnTo>
                      <a:pt x="70" y="116"/>
                    </a:lnTo>
                    <a:lnTo>
                      <a:pt x="61" y="116"/>
                    </a:lnTo>
                    <a:lnTo>
                      <a:pt x="65" y="121"/>
                    </a:lnTo>
                    <a:lnTo>
                      <a:pt x="65" y="121"/>
                    </a:lnTo>
                    <a:lnTo>
                      <a:pt x="65" y="121"/>
                    </a:lnTo>
                    <a:lnTo>
                      <a:pt x="75" y="121"/>
                    </a:lnTo>
                    <a:lnTo>
                      <a:pt x="75" y="116"/>
                    </a:lnTo>
                    <a:lnTo>
                      <a:pt x="75" y="116"/>
                    </a:lnTo>
                    <a:lnTo>
                      <a:pt x="75" y="111"/>
                    </a:lnTo>
                    <a:moveTo>
                      <a:pt x="89" y="111"/>
                    </a:moveTo>
                    <a:lnTo>
                      <a:pt x="89" y="111"/>
                    </a:lnTo>
                    <a:lnTo>
                      <a:pt x="89" y="116"/>
                    </a:lnTo>
                    <a:lnTo>
                      <a:pt x="79" y="116"/>
                    </a:lnTo>
                    <a:lnTo>
                      <a:pt x="79" y="121"/>
                    </a:lnTo>
                    <a:lnTo>
                      <a:pt x="79" y="121"/>
                    </a:lnTo>
                    <a:lnTo>
                      <a:pt x="84" y="121"/>
                    </a:lnTo>
                    <a:lnTo>
                      <a:pt x="93" y="121"/>
                    </a:lnTo>
                    <a:lnTo>
                      <a:pt x="93" y="116"/>
                    </a:lnTo>
                    <a:lnTo>
                      <a:pt x="89" y="116"/>
                    </a:lnTo>
                    <a:lnTo>
                      <a:pt x="89" y="111"/>
                    </a:lnTo>
                    <a:moveTo>
                      <a:pt x="5" y="60"/>
                    </a:moveTo>
                    <a:lnTo>
                      <a:pt x="0" y="60"/>
                    </a:lnTo>
                    <a:lnTo>
                      <a:pt x="0" y="60"/>
                    </a:lnTo>
                    <a:lnTo>
                      <a:pt x="5" y="60"/>
                    </a:lnTo>
                    <a:lnTo>
                      <a:pt x="5" y="60"/>
                    </a:lnTo>
                    <a:moveTo>
                      <a:pt x="19" y="51"/>
                    </a:moveTo>
                    <a:lnTo>
                      <a:pt x="19" y="51"/>
                    </a:lnTo>
                    <a:lnTo>
                      <a:pt x="19" y="51"/>
                    </a:lnTo>
                    <a:lnTo>
                      <a:pt x="19" y="51"/>
                    </a:lnTo>
                    <a:lnTo>
                      <a:pt x="19" y="51"/>
                    </a:lnTo>
                    <a:moveTo>
                      <a:pt x="37" y="46"/>
                    </a:moveTo>
                    <a:lnTo>
                      <a:pt x="37" y="46"/>
                    </a:lnTo>
                    <a:lnTo>
                      <a:pt x="37" y="51"/>
                    </a:lnTo>
                    <a:lnTo>
                      <a:pt x="37" y="51"/>
                    </a:lnTo>
                    <a:lnTo>
                      <a:pt x="37" y="46"/>
                    </a:lnTo>
                    <a:moveTo>
                      <a:pt x="47" y="42"/>
                    </a:moveTo>
                    <a:lnTo>
                      <a:pt x="42" y="42"/>
                    </a:lnTo>
                    <a:lnTo>
                      <a:pt x="42" y="42"/>
                    </a:lnTo>
                    <a:lnTo>
                      <a:pt x="42" y="46"/>
                    </a:lnTo>
                    <a:lnTo>
                      <a:pt x="47" y="46"/>
                    </a:lnTo>
                    <a:lnTo>
                      <a:pt x="47" y="42"/>
                    </a:lnTo>
                    <a:lnTo>
                      <a:pt x="47" y="42"/>
                    </a:lnTo>
                    <a:moveTo>
                      <a:pt x="33" y="37"/>
                    </a:moveTo>
                    <a:lnTo>
                      <a:pt x="33" y="42"/>
                    </a:lnTo>
                    <a:lnTo>
                      <a:pt x="33" y="42"/>
                    </a:lnTo>
                    <a:lnTo>
                      <a:pt x="33" y="42"/>
                    </a:lnTo>
                    <a:lnTo>
                      <a:pt x="33" y="37"/>
                    </a:lnTo>
                    <a:moveTo>
                      <a:pt x="37" y="37"/>
                    </a:moveTo>
                    <a:lnTo>
                      <a:pt x="37" y="37"/>
                    </a:lnTo>
                    <a:lnTo>
                      <a:pt x="37" y="42"/>
                    </a:lnTo>
                    <a:lnTo>
                      <a:pt x="37" y="37"/>
                    </a:lnTo>
                    <a:lnTo>
                      <a:pt x="37" y="37"/>
                    </a:lnTo>
                    <a:moveTo>
                      <a:pt x="47" y="32"/>
                    </a:moveTo>
                    <a:lnTo>
                      <a:pt x="42" y="32"/>
                    </a:lnTo>
                    <a:lnTo>
                      <a:pt x="42" y="37"/>
                    </a:lnTo>
                    <a:lnTo>
                      <a:pt x="42" y="37"/>
                    </a:lnTo>
                    <a:lnTo>
                      <a:pt x="42" y="37"/>
                    </a:lnTo>
                    <a:lnTo>
                      <a:pt x="47" y="37"/>
                    </a:lnTo>
                    <a:lnTo>
                      <a:pt x="47" y="32"/>
                    </a:lnTo>
                    <a:moveTo>
                      <a:pt x="102" y="9"/>
                    </a:moveTo>
                    <a:lnTo>
                      <a:pt x="98" y="14"/>
                    </a:lnTo>
                    <a:lnTo>
                      <a:pt x="102" y="116"/>
                    </a:lnTo>
                    <a:lnTo>
                      <a:pt x="93" y="116"/>
                    </a:lnTo>
                    <a:lnTo>
                      <a:pt x="93" y="121"/>
                    </a:lnTo>
                    <a:lnTo>
                      <a:pt x="98" y="121"/>
                    </a:lnTo>
                    <a:lnTo>
                      <a:pt x="98" y="121"/>
                    </a:lnTo>
                    <a:lnTo>
                      <a:pt x="107" y="121"/>
                    </a:lnTo>
                    <a:lnTo>
                      <a:pt x="102" y="18"/>
                    </a:lnTo>
                    <a:lnTo>
                      <a:pt x="102" y="14"/>
                    </a:lnTo>
                    <a:lnTo>
                      <a:pt x="102" y="14"/>
                    </a:lnTo>
                    <a:lnTo>
                      <a:pt x="102" y="9"/>
                    </a:lnTo>
                    <a:moveTo>
                      <a:pt x="107" y="0"/>
                    </a:moveTo>
                    <a:lnTo>
                      <a:pt x="107" y="0"/>
                    </a:lnTo>
                    <a:lnTo>
                      <a:pt x="107" y="0"/>
                    </a:lnTo>
                    <a:lnTo>
                      <a:pt x="107" y="0"/>
                    </a:lnTo>
                    <a:lnTo>
                      <a:pt x="107" y="0"/>
                    </a:lnTo>
                    <a:lnTo>
                      <a:pt x="102" y="0"/>
                    </a:lnTo>
                    <a:lnTo>
                      <a:pt x="102" y="4"/>
                    </a:lnTo>
                    <a:lnTo>
                      <a:pt x="102" y="4"/>
                    </a:lnTo>
                    <a:lnTo>
                      <a:pt x="98" y="9"/>
                    </a:lnTo>
                    <a:lnTo>
                      <a:pt x="98" y="9"/>
                    </a:lnTo>
                    <a:lnTo>
                      <a:pt x="102" y="4"/>
                    </a:lnTo>
                    <a:lnTo>
                      <a:pt x="107" y="9"/>
                    </a:lnTo>
                    <a:lnTo>
                      <a:pt x="107" y="9"/>
                    </a:lnTo>
                    <a:lnTo>
                      <a:pt x="107" y="4"/>
                    </a:lnTo>
                    <a:lnTo>
                      <a:pt x="10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6" name="Freeform 204"/>
              <p:cNvSpPr>
                <a:spLocks noEditPoints="1"/>
              </p:cNvSpPr>
              <p:nvPr/>
            </p:nvSpPr>
            <p:spPr bwMode="auto">
              <a:xfrm>
                <a:off x="3082925" y="3038475"/>
                <a:ext cx="168275" cy="200025"/>
              </a:xfrm>
              <a:custGeom>
                <a:avLst/>
                <a:gdLst>
                  <a:gd name="T0" fmla="*/ 9 w 106"/>
                  <a:gd name="T1" fmla="*/ 121 h 126"/>
                  <a:gd name="T2" fmla="*/ 4 w 106"/>
                  <a:gd name="T3" fmla="*/ 126 h 126"/>
                  <a:gd name="T4" fmla="*/ 13 w 106"/>
                  <a:gd name="T5" fmla="*/ 121 h 126"/>
                  <a:gd name="T6" fmla="*/ 23 w 106"/>
                  <a:gd name="T7" fmla="*/ 56 h 126"/>
                  <a:gd name="T8" fmla="*/ 18 w 106"/>
                  <a:gd name="T9" fmla="*/ 126 h 126"/>
                  <a:gd name="T10" fmla="*/ 27 w 106"/>
                  <a:gd name="T11" fmla="*/ 126 h 126"/>
                  <a:gd name="T12" fmla="*/ 23 w 106"/>
                  <a:gd name="T13" fmla="*/ 56 h 126"/>
                  <a:gd name="T14" fmla="*/ 51 w 106"/>
                  <a:gd name="T15" fmla="*/ 56 h 126"/>
                  <a:gd name="T16" fmla="*/ 46 w 106"/>
                  <a:gd name="T17" fmla="*/ 126 h 126"/>
                  <a:gd name="T18" fmla="*/ 60 w 106"/>
                  <a:gd name="T19" fmla="*/ 121 h 126"/>
                  <a:gd name="T20" fmla="*/ 55 w 106"/>
                  <a:gd name="T21" fmla="*/ 56 h 126"/>
                  <a:gd name="T22" fmla="*/ 41 w 106"/>
                  <a:gd name="T23" fmla="*/ 56 h 126"/>
                  <a:gd name="T24" fmla="*/ 46 w 106"/>
                  <a:gd name="T25" fmla="*/ 47 h 126"/>
                  <a:gd name="T26" fmla="*/ 41 w 106"/>
                  <a:gd name="T27" fmla="*/ 121 h 126"/>
                  <a:gd name="T28" fmla="*/ 32 w 106"/>
                  <a:gd name="T29" fmla="*/ 126 h 126"/>
                  <a:gd name="T30" fmla="*/ 46 w 106"/>
                  <a:gd name="T31" fmla="*/ 121 h 126"/>
                  <a:gd name="T32" fmla="*/ 41 w 106"/>
                  <a:gd name="T33" fmla="*/ 56 h 126"/>
                  <a:gd name="T34" fmla="*/ 37 w 106"/>
                  <a:gd name="T35" fmla="*/ 47 h 126"/>
                  <a:gd name="T36" fmla="*/ 51 w 106"/>
                  <a:gd name="T37" fmla="*/ 47 h 126"/>
                  <a:gd name="T38" fmla="*/ 55 w 106"/>
                  <a:gd name="T39" fmla="*/ 51 h 126"/>
                  <a:gd name="T40" fmla="*/ 65 w 106"/>
                  <a:gd name="T41" fmla="*/ 42 h 126"/>
                  <a:gd name="T42" fmla="*/ 65 w 106"/>
                  <a:gd name="T43" fmla="*/ 121 h 126"/>
                  <a:gd name="T44" fmla="*/ 74 w 106"/>
                  <a:gd name="T45" fmla="*/ 121 h 126"/>
                  <a:gd name="T46" fmla="*/ 69 w 106"/>
                  <a:gd name="T47" fmla="*/ 42 h 126"/>
                  <a:gd name="T48" fmla="*/ 0 w 106"/>
                  <a:gd name="T49" fmla="*/ 65 h 126"/>
                  <a:gd name="T50" fmla="*/ 9 w 106"/>
                  <a:gd name="T51" fmla="*/ 61 h 126"/>
                  <a:gd name="T52" fmla="*/ 23 w 106"/>
                  <a:gd name="T53" fmla="*/ 51 h 126"/>
                  <a:gd name="T54" fmla="*/ 37 w 106"/>
                  <a:gd name="T55" fmla="*/ 42 h 126"/>
                  <a:gd name="T56" fmla="*/ 69 w 106"/>
                  <a:gd name="T57" fmla="*/ 33 h 126"/>
                  <a:gd name="T58" fmla="*/ 69 w 106"/>
                  <a:gd name="T59" fmla="*/ 37 h 126"/>
                  <a:gd name="T60" fmla="*/ 41 w 106"/>
                  <a:gd name="T61" fmla="*/ 33 h 126"/>
                  <a:gd name="T62" fmla="*/ 41 w 106"/>
                  <a:gd name="T63" fmla="*/ 42 h 126"/>
                  <a:gd name="T64" fmla="*/ 46 w 106"/>
                  <a:gd name="T65" fmla="*/ 47 h 126"/>
                  <a:gd name="T66" fmla="*/ 46 w 106"/>
                  <a:gd name="T67" fmla="*/ 33 h 126"/>
                  <a:gd name="T68" fmla="*/ 88 w 106"/>
                  <a:gd name="T69" fmla="*/ 116 h 126"/>
                  <a:gd name="T70" fmla="*/ 79 w 106"/>
                  <a:gd name="T71" fmla="*/ 121 h 126"/>
                  <a:gd name="T72" fmla="*/ 93 w 106"/>
                  <a:gd name="T73" fmla="*/ 116 h 126"/>
                  <a:gd name="T74" fmla="*/ 83 w 106"/>
                  <a:gd name="T75" fmla="*/ 19 h 126"/>
                  <a:gd name="T76" fmla="*/ 83 w 106"/>
                  <a:gd name="T77" fmla="*/ 23 h 126"/>
                  <a:gd name="T78" fmla="*/ 83 w 106"/>
                  <a:gd name="T79" fmla="*/ 19 h 126"/>
                  <a:gd name="T80" fmla="*/ 102 w 106"/>
                  <a:gd name="T81" fmla="*/ 116 h 126"/>
                  <a:gd name="T82" fmla="*/ 97 w 106"/>
                  <a:gd name="T83" fmla="*/ 121 h 126"/>
                  <a:gd name="T84" fmla="*/ 102 w 106"/>
                  <a:gd name="T85" fmla="*/ 19 h 126"/>
                  <a:gd name="T86" fmla="*/ 102 w 106"/>
                  <a:gd name="T87" fmla="*/ 14 h 126"/>
                  <a:gd name="T88" fmla="*/ 106 w 106"/>
                  <a:gd name="T89" fmla="*/ 0 h 126"/>
                  <a:gd name="T90" fmla="*/ 102 w 106"/>
                  <a:gd name="T91" fmla="*/ 0 h 126"/>
                  <a:gd name="T92" fmla="*/ 97 w 106"/>
                  <a:gd name="T93" fmla="*/ 9 h 126"/>
                  <a:gd name="T94" fmla="*/ 106 w 106"/>
                  <a:gd name="T95" fmla="*/ 9 h 126"/>
                  <a:gd name="T96" fmla="*/ 106 w 106"/>
                  <a:gd name="T9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126">
                    <a:moveTo>
                      <a:pt x="9" y="65"/>
                    </a:moveTo>
                    <a:lnTo>
                      <a:pt x="4" y="65"/>
                    </a:lnTo>
                    <a:lnTo>
                      <a:pt x="9" y="121"/>
                    </a:lnTo>
                    <a:lnTo>
                      <a:pt x="0" y="121"/>
                    </a:lnTo>
                    <a:lnTo>
                      <a:pt x="0" y="126"/>
                    </a:lnTo>
                    <a:lnTo>
                      <a:pt x="4" y="126"/>
                    </a:lnTo>
                    <a:lnTo>
                      <a:pt x="13" y="126"/>
                    </a:lnTo>
                    <a:lnTo>
                      <a:pt x="13" y="121"/>
                    </a:lnTo>
                    <a:lnTo>
                      <a:pt x="13" y="121"/>
                    </a:lnTo>
                    <a:lnTo>
                      <a:pt x="9" y="65"/>
                    </a:lnTo>
                    <a:close/>
                    <a:moveTo>
                      <a:pt x="23" y="56"/>
                    </a:moveTo>
                    <a:lnTo>
                      <a:pt x="23" y="56"/>
                    </a:lnTo>
                    <a:lnTo>
                      <a:pt x="23" y="121"/>
                    </a:lnTo>
                    <a:lnTo>
                      <a:pt x="13" y="121"/>
                    </a:lnTo>
                    <a:lnTo>
                      <a:pt x="18" y="126"/>
                    </a:lnTo>
                    <a:lnTo>
                      <a:pt x="18" y="126"/>
                    </a:lnTo>
                    <a:lnTo>
                      <a:pt x="18" y="126"/>
                    </a:lnTo>
                    <a:lnTo>
                      <a:pt x="27" y="126"/>
                    </a:lnTo>
                    <a:lnTo>
                      <a:pt x="27" y="121"/>
                    </a:lnTo>
                    <a:lnTo>
                      <a:pt x="27" y="121"/>
                    </a:lnTo>
                    <a:lnTo>
                      <a:pt x="23" y="56"/>
                    </a:lnTo>
                    <a:close/>
                    <a:moveTo>
                      <a:pt x="55" y="56"/>
                    </a:moveTo>
                    <a:lnTo>
                      <a:pt x="51" y="56"/>
                    </a:lnTo>
                    <a:lnTo>
                      <a:pt x="51" y="56"/>
                    </a:lnTo>
                    <a:lnTo>
                      <a:pt x="55" y="121"/>
                    </a:lnTo>
                    <a:lnTo>
                      <a:pt x="46" y="121"/>
                    </a:lnTo>
                    <a:lnTo>
                      <a:pt x="46" y="126"/>
                    </a:lnTo>
                    <a:lnTo>
                      <a:pt x="51" y="126"/>
                    </a:lnTo>
                    <a:lnTo>
                      <a:pt x="51" y="126"/>
                    </a:lnTo>
                    <a:lnTo>
                      <a:pt x="60" y="121"/>
                    </a:lnTo>
                    <a:lnTo>
                      <a:pt x="60" y="116"/>
                    </a:lnTo>
                    <a:lnTo>
                      <a:pt x="60" y="121"/>
                    </a:lnTo>
                    <a:lnTo>
                      <a:pt x="55" y="56"/>
                    </a:lnTo>
                    <a:close/>
                    <a:moveTo>
                      <a:pt x="46" y="47"/>
                    </a:moveTo>
                    <a:lnTo>
                      <a:pt x="41" y="51"/>
                    </a:lnTo>
                    <a:lnTo>
                      <a:pt x="41" y="56"/>
                    </a:lnTo>
                    <a:lnTo>
                      <a:pt x="46" y="51"/>
                    </a:lnTo>
                    <a:lnTo>
                      <a:pt x="46" y="51"/>
                    </a:lnTo>
                    <a:lnTo>
                      <a:pt x="46" y="47"/>
                    </a:lnTo>
                    <a:close/>
                    <a:moveTo>
                      <a:pt x="37" y="47"/>
                    </a:moveTo>
                    <a:lnTo>
                      <a:pt x="37" y="47"/>
                    </a:lnTo>
                    <a:lnTo>
                      <a:pt x="41" y="121"/>
                    </a:lnTo>
                    <a:lnTo>
                      <a:pt x="32" y="121"/>
                    </a:lnTo>
                    <a:lnTo>
                      <a:pt x="32" y="126"/>
                    </a:lnTo>
                    <a:lnTo>
                      <a:pt x="32" y="126"/>
                    </a:lnTo>
                    <a:lnTo>
                      <a:pt x="37" y="126"/>
                    </a:lnTo>
                    <a:lnTo>
                      <a:pt x="46" y="126"/>
                    </a:lnTo>
                    <a:lnTo>
                      <a:pt x="46" y="121"/>
                    </a:lnTo>
                    <a:lnTo>
                      <a:pt x="41" y="121"/>
                    </a:lnTo>
                    <a:lnTo>
                      <a:pt x="37" y="61"/>
                    </a:lnTo>
                    <a:lnTo>
                      <a:pt x="41" y="56"/>
                    </a:lnTo>
                    <a:lnTo>
                      <a:pt x="41" y="51"/>
                    </a:lnTo>
                    <a:lnTo>
                      <a:pt x="37" y="56"/>
                    </a:lnTo>
                    <a:lnTo>
                      <a:pt x="37" y="47"/>
                    </a:lnTo>
                    <a:close/>
                    <a:moveTo>
                      <a:pt x="55" y="47"/>
                    </a:moveTo>
                    <a:lnTo>
                      <a:pt x="51" y="47"/>
                    </a:lnTo>
                    <a:lnTo>
                      <a:pt x="51" y="47"/>
                    </a:lnTo>
                    <a:lnTo>
                      <a:pt x="51" y="51"/>
                    </a:lnTo>
                    <a:lnTo>
                      <a:pt x="51" y="51"/>
                    </a:lnTo>
                    <a:lnTo>
                      <a:pt x="55" y="51"/>
                    </a:lnTo>
                    <a:lnTo>
                      <a:pt x="55" y="47"/>
                    </a:lnTo>
                    <a:close/>
                    <a:moveTo>
                      <a:pt x="69" y="42"/>
                    </a:moveTo>
                    <a:lnTo>
                      <a:pt x="65" y="42"/>
                    </a:lnTo>
                    <a:lnTo>
                      <a:pt x="69" y="116"/>
                    </a:lnTo>
                    <a:lnTo>
                      <a:pt x="60" y="116"/>
                    </a:lnTo>
                    <a:lnTo>
                      <a:pt x="65" y="121"/>
                    </a:lnTo>
                    <a:lnTo>
                      <a:pt x="65" y="121"/>
                    </a:lnTo>
                    <a:lnTo>
                      <a:pt x="65" y="121"/>
                    </a:lnTo>
                    <a:lnTo>
                      <a:pt x="74" y="121"/>
                    </a:lnTo>
                    <a:lnTo>
                      <a:pt x="74" y="116"/>
                    </a:lnTo>
                    <a:lnTo>
                      <a:pt x="74" y="116"/>
                    </a:lnTo>
                    <a:lnTo>
                      <a:pt x="69" y="42"/>
                    </a:lnTo>
                    <a:close/>
                    <a:moveTo>
                      <a:pt x="37" y="37"/>
                    </a:moveTo>
                    <a:lnTo>
                      <a:pt x="0" y="65"/>
                    </a:lnTo>
                    <a:lnTo>
                      <a:pt x="0" y="65"/>
                    </a:lnTo>
                    <a:lnTo>
                      <a:pt x="4" y="61"/>
                    </a:lnTo>
                    <a:lnTo>
                      <a:pt x="4" y="61"/>
                    </a:lnTo>
                    <a:lnTo>
                      <a:pt x="9" y="61"/>
                    </a:lnTo>
                    <a:lnTo>
                      <a:pt x="9" y="61"/>
                    </a:lnTo>
                    <a:lnTo>
                      <a:pt x="23" y="51"/>
                    </a:lnTo>
                    <a:lnTo>
                      <a:pt x="23" y="51"/>
                    </a:lnTo>
                    <a:lnTo>
                      <a:pt x="23" y="47"/>
                    </a:lnTo>
                    <a:lnTo>
                      <a:pt x="37" y="42"/>
                    </a:lnTo>
                    <a:lnTo>
                      <a:pt x="37" y="42"/>
                    </a:lnTo>
                    <a:lnTo>
                      <a:pt x="37" y="37"/>
                    </a:lnTo>
                    <a:lnTo>
                      <a:pt x="37" y="37"/>
                    </a:lnTo>
                    <a:close/>
                    <a:moveTo>
                      <a:pt x="69" y="33"/>
                    </a:moveTo>
                    <a:lnTo>
                      <a:pt x="65" y="33"/>
                    </a:lnTo>
                    <a:lnTo>
                      <a:pt x="65" y="37"/>
                    </a:lnTo>
                    <a:lnTo>
                      <a:pt x="69" y="37"/>
                    </a:lnTo>
                    <a:lnTo>
                      <a:pt x="69" y="33"/>
                    </a:lnTo>
                    <a:close/>
                    <a:moveTo>
                      <a:pt x="46" y="33"/>
                    </a:moveTo>
                    <a:lnTo>
                      <a:pt x="41" y="33"/>
                    </a:lnTo>
                    <a:lnTo>
                      <a:pt x="41" y="37"/>
                    </a:lnTo>
                    <a:lnTo>
                      <a:pt x="41" y="37"/>
                    </a:lnTo>
                    <a:lnTo>
                      <a:pt x="41" y="42"/>
                    </a:lnTo>
                    <a:lnTo>
                      <a:pt x="41" y="42"/>
                    </a:lnTo>
                    <a:lnTo>
                      <a:pt x="41" y="47"/>
                    </a:lnTo>
                    <a:lnTo>
                      <a:pt x="46" y="47"/>
                    </a:lnTo>
                    <a:lnTo>
                      <a:pt x="46" y="42"/>
                    </a:lnTo>
                    <a:lnTo>
                      <a:pt x="46" y="37"/>
                    </a:lnTo>
                    <a:lnTo>
                      <a:pt x="46" y="33"/>
                    </a:lnTo>
                    <a:close/>
                    <a:moveTo>
                      <a:pt x="83" y="28"/>
                    </a:moveTo>
                    <a:lnTo>
                      <a:pt x="83" y="28"/>
                    </a:lnTo>
                    <a:lnTo>
                      <a:pt x="88" y="116"/>
                    </a:lnTo>
                    <a:lnTo>
                      <a:pt x="79" y="116"/>
                    </a:lnTo>
                    <a:lnTo>
                      <a:pt x="79" y="121"/>
                    </a:lnTo>
                    <a:lnTo>
                      <a:pt x="79" y="121"/>
                    </a:lnTo>
                    <a:lnTo>
                      <a:pt x="83" y="121"/>
                    </a:lnTo>
                    <a:lnTo>
                      <a:pt x="93" y="121"/>
                    </a:lnTo>
                    <a:lnTo>
                      <a:pt x="93" y="116"/>
                    </a:lnTo>
                    <a:lnTo>
                      <a:pt x="88" y="116"/>
                    </a:lnTo>
                    <a:lnTo>
                      <a:pt x="83" y="28"/>
                    </a:lnTo>
                    <a:close/>
                    <a:moveTo>
                      <a:pt x="83" y="19"/>
                    </a:moveTo>
                    <a:lnTo>
                      <a:pt x="79" y="23"/>
                    </a:lnTo>
                    <a:lnTo>
                      <a:pt x="83" y="23"/>
                    </a:lnTo>
                    <a:lnTo>
                      <a:pt x="83" y="23"/>
                    </a:lnTo>
                    <a:lnTo>
                      <a:pt x="83" y="23"/>
                    </a:lnTo>
                    <a:lnTo>
                      <a:pt x="83" y="19"/>
                    </a:lnTo>
                    <a:lnTo>
                      <a:pt x="83" y="19"/>
                    </a:lnTo>
                    <a:close/>
                    <a:moveTo>
                      <a:pt x="102" y="14"/>
                    </a:moveTo>
                    <a:lnTo>
                      <a:pt x="97" y="14"/>
                    </a:lnTo>
                    <a:lnTo>
                      <a:pt x="102" y="116"/>
                    </a:lnTo>
                    <a:lnTo>
                      <a:pt x="93" y="116"/>
                    </a:lnTo>
                    <a:lnTo>
                      <a:pt x="93" y="121"/>
                    </a:lnTo>
                    <a:lnTo>
                      <a:pt x="97" y="121"/>
                    </a:lnTo>
                    <a:lnTo>
                      <a:pt x="97" y="121"/>
                    </a:lnTo>
                    <a:lnTo>
                      <a:pt x="106" y="121"/>
                    </a:lnTo>
                    <a:lnTo>
                      <a:pt x="102" y="19"/>
                    </a:lnTo>
                    <a:lnTo>
                      <a:pt x="102" y="14"/>
                    </a:lnTo>
                    <a:lnTo>
                      <a:pt x="102" y="14"/>
                    </a:lnTo>
                    <a:lnTo>
                      <a:pt x="102" y="14"/>
                    </a:lnTo>
                    <a:close/>
                    <a:moveTo>
                      <a:pt x="106" y="0"/>
                    </a:moveTo>
                    <a:lnTo>
                      <a:pt x="106" y="0"/>
                    </a:lnTo>
                    <a:lnTo>
                      <a:pt x="106" y="0"/>
                    </a:lnTo>
                    <a:lnTo>
                      <a:pt x="106" y="0"/>
                    </a:lnTo>
                    <a:lnTo>
                      <a:pt x="106" y="0"/>
                    </a:lnTo>
                    <a:lnTo>
                      <a:pt x="102" y="0"/>
                    </a:lnTo>
                    <a:lnTo>
                      <a:pt x="102" y="5"/>
                    </a:lnTo>
                    <a:lnTo>
                      <a:pt x="102" y="5"/>
                    </a:lnTo>
                    <a:lnTo>
                      <a:pt x="97" y="9"/>
                    </a:lnTo>
                    <a:lnTo>
                      <a:pt x="97" y="9"/>
                    </a:lnTo>
                    <a:lnTo>
                      <a:pt x="102" y="5"/>
                    </a:lnTo>
                    <a:lnTo>
                      <a:pt x="106" y="9"/>
                    </a:lnTo>
                    <a:lnTo>
                      <a:pt x="106" y="9"/>
                    </a:lnTo>
                    <a:lnTo>
                      <a:pt x="106" y="5"/>
                    </a:lnTo>
                    <a:lnTo>
                      <a:pt x="106" y="0"/>
                    </a:lnTo>
                    <a:close/>
                  </a:path>
                </a:pathLst>
              </a:custGeom>
              <a:solidFill>
                <a:srgbClr val="032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206"/>
              <p:cNvSpPr>
                <a:spLocks noEditPoints="1"/>
              </p:cNvSpPr>
              <p:nvPr/>
            </p:nvSpPr>
            <p:spPr bwMode="auto">
              <a:xfrm>
                <a:off x="3082925" y="3038475"/>
                <a:ext cx="168275" cy="200025"/>
              </a:xfrm>
              <a:custGeom>
                <a:avLst/>
                <a:gdLst>
                  <a:gd name="T0" fmla="*/ 9 w 106"/>
                  <a:gd name="T1" fmla="*/ 121 h 126"/>
                  <a:gd name="T2" fmla="*/ 4 w 106"/>
                  <a:gd name="T3" fmla="*/ 126 h 126"/>
                  <a:gd name="T4" fmla="*/ 13 w 106"/>
                  <a:gd name="T5" fmla="*/ 121 h 126"/>
                  <a:gd name="T6" fmla="*/ 23 w 106"/>
                  <a:gd name="T7" fmla="*/ 56 h 126"/>
                  <a:gd name="T8" fmla="*/ 18 w 106"/>
                  <a:gd name="T9" fmla="*/ 126 h 126"/>
                  <a:gd name="T10" fmla="*/ 27 w 106"/>
                  <a:gd name="T11" fmla="*/ 126 h 126"/>
                  <a:gd name="T12" fmla="*/ 23 w 106"/>
                  <a:gd name="T13" fmla="*/ 56 h 126"/>
                  <a:gd name="T14" fmla="*/ 51 w 106"/>
                  <a:gd name="T15" fmla="*/ 56 h 126"/>
                  <a:gd name="T16" fmla="*/ 46 w 106"/>
                  <a:gd name="T17" fmla="*/ 126 h 126"/>
                  <a:gd name="T18" fmla="*/ 60 w 106"/>
                  <a:gd name="T19" fmla="*/ 121 h 126"/>
                  <a:gd name="T20" fmla="*/ 55 w 106"/>
                  <a:gd name="T21" fmla="*/ 56 h 126"/>
                  <a:gd name="T22" fmla="*/ 41 w 106"/>
                  <a:gd name="T23" fmla="*/ 56 h 126"/>
                  <a:gd name="T24" fmla="*/ 46 w 106"/>
                  <a:gd name="T25" fmla="*/ 47 h 126"/>
                  <a:gd name="T26" fmla="*/ 41 w 106"/>
                  <a:gd name="T27" fmla="*/ 121 h 126"/>
                  <a:gd name="T28" fmla="*/ 32 w 106"/>
                  <a:gd name="T29" fmla="*/ 126 h 126"/>
                  <a:gd name="T30" fmla="*/ 46 w 106"/>
                  <a:gd name="T31" fmla="*/ 121 h 126"/>
                  <a:gd name="T32" fmla="*/ 41 w 106"/>
                  <a:gd name="T33" fmla="*/ 56 h 126"/>
                  <a:gd name="T34" fmla="*/ 37 w 106"/>
                  <a:gd name="T35" fmla="*/ 47 h 126"/>
                  <a:gd name="T36" fmla="*/ 51 w 106"/>
                  <a:gd name="T37" fmla="*/ 47 h 126"/>
                  <a:gd name="T38" fmla="*/ 55 w 106"/>
                  <a:gd name="T39" fmla="*/ 51 h 126"/>
                  <a:gd name="T40" fmla="*/ 65 w 106"/>
                  <a:gd name="T41" fmla="*/ 42 h 126"/>
                  <a:gd name="T42" fmla="*/ 65 w 106"/>
                  <a:gd name="T43" fmla="*/ 121 h 126"/>
                  <a:gd name="T44" fmla="*/ 74 w 106"/>
                  <a:gd name="T45" fmla="*/ 121 h 126"/>
                  <a:gd name="T46" fmla="*/ 69 w 106"/>
                  <a:gd name="T47" fmla="*/ 42 h 126"/>
                  <a:gd name="T48" fmla="*/ 0 w 106"/>
                  <a:gd name="T49" fmla="*/ 65 h 126"/>
                  <a:gd name="T50" fmla="*/ 9 w 106"/>
                  <a:gd name="T51" fmla="*/ 61 h 126"/>
                  <a:gd name="T52" fmla="*/ 23 w 106"/>
                  <a:gd name="T53" fmla="*/ 51 h 126"/>
                  <a:gd name="T54" fmla="*/ 37 w 106"/>
                  <a:gd name="T55" fmla="*/ 42 h 126"/>
                  <a:gd name="T56" fmla="*/ 69 w 106"/>
                  <a:gd name="T57" fmla="*/ 33 h 126"/>
                  <a:gd name="T58" fmla="*/ 69 w 106"/>
                  <a:gd name="T59" fmla="*/ 37 h 126"/>
                  <a:gd name="T60" fmla="*/ 41 w 106"/>
                  <a:gd name="T61" fmla="*/ 33 h 126"/>
                  <a:gd name="T62" fmla="*/ 41 w 106"/>
                  <a:gd name="T63" fmla="*/ 42 h 126"/>
                  <a:gd name="T64" fmla="*/ 46 w 106"/>
                  <a:gd name="T65" fmla="*/ 47 h 126"/>
                  <a:gd name="T66" fmla="*/ 46 w 106"/>
                  <a:gd name="T67" fmla="*/ 33 h 126"/>
                  <a:gd name="T68" fmla="*/ 88 w 106"/>
                  <a:gd name="T69" fmla="*/ 116 h 126"/>
                  <a:gd name="T70" fmla="*/ 79 w 106"/>
                  <a:gd name="T71" fmla="*/ 121 h 126"/>
                  <a:gd name="T72" fmla="*/ 93 w 106"/>
                  <a:gd name="T73" fmla="*/ 116 h 126"/>
                  <a:gd name="T74" fmla="*/ 83 w 106"/>
                  <a:gd name="T75" fmla="*/ 19 h 126"/>
                  <a:gd name="T76" fmla="*/ 83 w 106"/>
                  <a:gd name="T77" fmla="*/ 23 h 126"/>
                  <a:gd name="T78" fmla="*/ 83 w 106"/>
                  <a:gd name="T79" fmla="*/ 19 h 126"/>
                  <a:gd name="T80" fmla="*/ 102 w 106"/>
                  <a:gd name="T81" fmla="*/ 116 h 126"/>
                  <a:gd name="T82" fmla="*/ 97 w 106"/>
                  <a:gd name="T83" fmla="*/ 121 h 126"/>
                  <a:gd name="T84" fmla="*/ 102 w 106"/>
                  <a:gd name="T85" fmla="*/ 19 h 126"/>
                  <a:gd name="T86" fmla="*/ 102 w 106"/>
                  <a:gd name="T87" fmla="*/ 14 h 126"/>
                  <a:gd name="T88" fmla="*/ 106 w 106"/>
                  <a:gd name="T89" fmla="*/ 0 h 126"/>
                  <a:gd name="T90" fmla="*/ 102 w 106"/>
                  <a:gd name="T91" fmla="*/ 0 h 126"/>
                  <a:gd name="T92" fmla="*/ 97 w 106"/>
                  <a:gd name="T93" fmla="*/ 9 h 126"/>
                  <a:gd name="T94" fmla="*/ 106 w 106"/>
                  <a:gd name="T95" fmla="*/ 9 h 126"/>
                  <a:gd name="T96" fmla="*/ 106 w 106"/>
                  <a:gd name="T9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126">
                    <a:moveTo>
                      <a:pt x="9" y="65"/>
                    </a:moveTo>
                    <a:lnTo>
                      <a:pt x="4" y="65"/>
                    </a:lnTo>
                    <a:lnTo>
                      <a:pt x="9" y="121"/>
                    </a:lnTo>
                    <a:lnTo>
                      <a:pt x="0" y="121"/>
                    </a:lnTo>
                    <a:lnTo>
                      <a:pt x="0" y="126"/>
                    </a:lnTo>
                    <a:lnTo>
                      <a:pt x="4" y="126"/>
                    </a:lnTo>
                    <a:lnTo>
                      <a:pt x="13" y="126"/>
                    </a:lnTo>
                    <a:lnTo>
                      <a:pt x="13" y="121"/>
                    </a:lnTo>
                    <a:lnTo>
                      <a:pt x="13" y="121"/>
                    </a:lnTo>
                    <a:lnTo>
                      <a:pt x="9" y="65"/>
                    </a:lnTo>
                    <a:moveTo>
                      <a:pt x="23" y="56"/>
                    </a:moveTo>
                    <a:lnTo>
                      <a:pt x="23" y="56"/>
                    </a:lnTo>
                    <a:lnTo>
                      <a:pt x="23" y="121"/>
                    </a:lnTo>
                    <a:lnTo>
                      <a:pt x="13" y="121"/>
                    </a:lnTo>
                    <a:lnTo>
                      <a:pt x="18" y="126"/>
                    </a:lnTo>
                    <a:lnTo>
                      <a:pt x="18" y="126"/>
                    </a:lnTo>
                    <a:lnTo>
                      <a:pt x="18" y="126"/>
                    </a:lnTo>
                    <a:lnTo>
                      <a:pt x="27" y="126"/>
                    </a:lnTo>
                    <a:lnTo>
                      <a:pt x="27" y="121"/>
                    </a:lnTo>
                    <a:lnTo>
                      <a:pt x="27" y="121"/>
                    </a:lnTo>
                    <a:lnTo>
                      <a:pt x="23" y="56"/>
                    </a:lnTo>
                    <a:moveTo>
                      <a:pt x="55" y="56"/>
                    </a:moveTo>
                    <a:lnTo>
                      <a:pt x="51" y="56"/>
                    </a:lnTo>
                    <a:lnTo>
                      <a:pt x="51" y="56"/>
                    </a:lnTo>
                    <a:lnTo>
                      <a:pt x="55" y="121"/>
                    </a:lnTo>
                    <a:lnTo>
                      <a:pt x="46" y="121"/>
                    </a:lnTo>
                    <a:lnTo>
                      <a:pt x="46" y="126"/>
                    </a:lnTo>
                    <a:lnTo>
                      <a:pt x="51" y="126"/>
                    </a:lnTo>
                    <a:lnTo>
                      <a:pt x="51" y="126"/>
                    </a:lnTo>
                    <a:lnTo>
                      <a:pt x="60" y="121"/>
                    </a:lnTo>
                    <a:lnTo>
                      <a:pt x="60" y="116"/>
                    </a:lnTo>
                    <a:lnTo>
                      <a:pt x="60" y="121"/>
                    </a:lnTo>
                    <a:lnTo>
                      <a:pt x="55" y="56"/>
                    </a:lnTo>
                    <a:moveTo>
                      <a:pt x="46" y="47"/>
                    </a:moveTo>
                    <a:lnTo>
                      <a:pt x="41" y="51"/>
                    </a:lnTo>
                    <a:lnTo>
                      <a:pt x="41" y="56"/>
                    </a:lnTo>
                    <a:lnTo>
                      <a:pt x="46" y="51"/>
                    </a:lnTo>
                    <a:lnTo>
                      <a:pt x="46" y="51"/>
                    </a:lnTo>
                    <a:lnTo>
                      <a:pt x="46" y="47"/>
                    </a:lnTo>
                    <a:moveTo>
                      <a:pt x="37" y="47"/>
                    </a:moveTo>
                    <a:lnTo>
                      <a:pt x="37" y="47"/>
                    </a:lnTo>
                    <a:lnTo>
                      <a:pt x="41" y="121"/>
                    </a:lnTo>
                    <a:lnTo>
                      <a:pt x="32" y="121"/>
                    </a:lnTo>
                    <a:lnTo>
                      <a:pt x="32" y="126"/>
                    </a:lnTo>
                    <a:lnTo>
                      <a:pt x="32" y="126"/>
                    </a:lnTo>
                    <a:lnTo>
                      <a:pt x="37" y="126"/>
                    </a:lnTo>
                    <a:lnTo>
                      <a:pt x="46" y="126"/>
                    </a:lnTo>
                    <a:lnTo>
                      <a:pt x="46" y="121"/>
                    </a:lnTo>
                    <a:lnTo>
                      <a:pt x="41" y="121"/>
                    </a:lnTo>
                    <a:lnTo>
                      <a:pt x="37" y="61"/>
                    </a:lnTo>
                    <a:lnTo>
                      <a:pt x="41" y="56"/>
                    </a:lnTo>
                    <a:lnTo>
                      <a:pt x="41" y="51"/>
                    </a:lnTo>
                    <a:lnTo>
                      <a:pt x="37" y="56"/>
                    </a:lnTo>
                    <a:lnTo>
                      <a:pt x="37" y="47"/>
                    </a:lnTo>
                    <a:moveTo>
                      <a:pt x="55" y="47"/>
                    </a:moveTo>
                    <a:lnTo>
                      <a:pt x="51" y="47"/>
                    </a:lnTo>
                    <a:lnTo>
                      <a:pt x="51" y="47"/>
                    </a:lnTo>
                    <a:lnTo>
                      <a:pt x="51" y="51"/>
                    </a:lnTo>
                    <a:lnTo>
                      <a:pt x="51" y="51"/>
                    </a:lnTo>
                    <a:lnTo>
                      <a:pt x="55" y="51"/>
                    </a:lnTo>
                    <a:lnTo>
                      <a:pt x="55" y="47"/>
                    </a:lnTo>
                    <a:moveTo>
                      <a:pt x="69" y="42"/>
                    </a:moveTo>
                    <a:lnTo>
                      <a:pt x="65" y="42"/>
                    </a:lnTo>
                    <a:lnTo>
                      <a:pt x="69" y="116"/>
                    </a:lnTo>
                    <a:lnTo>
                      <a:pt x="60" y="116"/>
                    </a:lnTo>
                    <a:lnTo>
                      <a:pt x="65" y="121"/>
                    </a:lnTo>
                    <a:lnTo>
                      <a:pt x="65" y="121"/>
                    </a:lnTo>
                    <a:lnTo>
                      <a:pt x="65" y="121"/>
                    </a:lnTo>
                    <a:lnTo>
                      <a:pt x="74" y="121"/>
                    </a:lnTo>
                    <a:lnTo>
                      <a:pt x="74" y="116"/>
                    </a:lnTo>
                    <a:lnTo>
                      <a:pt x="74" y="116"/>
                    </a:lnTo>
                    <a:lnTo>
                      <a:pt x="69" y="42"/>
                    </a:lnTo>
                    <a:moveTo>
                      <a:pt x="37" y="37"/>
                    </a:moveTo>
                    <a:lnTo>
                      <a:pt x="0" y="65"/>
                    </a:lnTo>
                    <a:lnTo>
                      <a:pt x="0" y="65"/>
                    </a:lnTo>
                    <a:lnTo>
                      <a:pt x="4" y="61"/>
                    </a:lnTo>
                    <a:lnTo>
                      <a:pt x="4" y="61"/>
                    </a:lnTo>
                    <a:lnTo>
                      <a:pt x="9" y="61"/>
                    </a:lnTo>
                    <a:lnTo>
                      <a:pt x="9" y="61"/>
                    </a:lnTo>
                    <a:lnTo>
                      <a:pt x="23" y="51"/>
                    </a:lnTo>
                    <a:lnTo>
                      <a:pt x="23" y="51"/>
                    </a:lnTo>
                    <a:lnTo>
                      <a:pt x="23" y="47"/>
                    </a:lnTo>
                    <a:lnTo>
                      <a:pt x="37" y="42"/>
                    </a:lnTo>
                    <a:lnTo>
                      <a:pt x="37" y="42"/>
                    </a:lnTo>
                    <a:lnTo>
                      <a:pt x="37" y="37"/>
                    </a:lnTo>
                    <a:lnTo>
                      <a:pt x="37" y="37"/>
                    </a:lnTo>
                    <a:moveTo>
                      <a:pt x="69" y="33"/>
                    </a:moveTo>
                    <a:lnTo>
                      <a:pt x="65" y="33"/>
                    </a:lnTo>
                    <a:lnTo>
                      <a:pt x="65" y="37"/>
                    </a:lnTo>
                    <a:lnTo>
                      <a:pt x="69" y="37"/>
                    </a:lnTo>
                    <a:lnTo>
                      <a:pt x="69" y="33"/>
                    </a:lnTo>
                    <a:moveTo>
                      <a:pt x="46" y="33"/>
                    </a:moveTo>
                    <a:lnTo>
                      <a:pt x="41" y="33"/>
                    </a:lnTo>
                    <a:lnTo>
                      <a:pt x="41" y="37"/>
                    </a:lnTo>
                    <a:lnTo>
                      <a:pt x="41" y="37"/>
                    </a:lnTo>
                    <a:lnTo>
                      <a:pt x="41" y="42"/>
                    </a:lnTo>
                    <a:lnTo>
                      <a:pt x="41" y="42"/>
                    </a:lnTo>
                    <a:lnTo>
                      <a:pt x="41" y="47"/>
                    </a:lnTo>
                    <a:lnTo>
                      <a:pt x="46" y="47"/>
                    </a:lnTo>
                    <a:lnTo>
                      <a:pt x="46" y="42"/>
                    </a:lnTo>
                    <a:lnTo>
                      <a:pt x="46" y="37"/>
                    </a:lnTo>
                    <a:lnTo>
                      <a:pt x="46" y="33"/>
                    </a:lnTo>
                    <a:moveTo>
                      <a:pt x="83" y="28"/>
                    </a:moveTo>
                    <a:lnTo>
                      <a:pt x="83" y="28"/>
                    </a:lnTo>
                    <a:lnTo>
                      <a:pt x="88" y="116"/>
                    </a:lnTo>
                    <a:lnTo>
                      <a:pt x="79" y="116"/>
                    </a:lnTo>
                    <a:lnTo>
                      <a:pt x="79" y="121"/>
                    </a:lnTo>
                    <a:lnTo>
                      <a:pt x="79" y="121"/>
                    </a:lnTo>
                    <a:lnTo>
                      <a:pt x="83" y="121"/>
                    </a:lnTo>
                    <a:lnTo>
                      <a:pt x="93" y="121"/>
                    </a:lnTo>
                    <a:lnTo>
                      <a:pt x="93" y="116"/>
                    </a:lnTo>
                    <a:lnTo>
                      <a:pt x="88" y="116"/>
                    </a:lnTo>
                    <a:lnTo>
                      <a:pt x="83" y="28"/>
                    </a:lnTo>
                    <a:moveTo>
                      <a:pt x="83" y="19"/>
                    </a:moveTo>
                    <a:lnTo>
                      <a:pt x="79" y="23"/>
                    </a:lnTo>
                    <a:lnTo>
                      <a:pt x="83" y="23"/>
                    </a:lnTo>
                    <a:lnTo>
                      <a:pt x="83" y="23"/>
                    </a:lnTo>
                    <a:lnTo>
                      <a:pt x="83" y="23"/>
                    </a:lnTo>
                    <a:lnTo>
                      <a:pt x="83" y="19"/>
                    </a:lnTo>
                    <a:lnTo>
                      <a:pt x="83" y="19"/>
                    </a:lnTo>
                    <a:moveTo>
                      <a:pt x="102" y="14"/>
                    </a:moveTo>
                    <a:lnTo>
                      <a:pt x="97" y="14"/>
                    </a:lnTo>
                    <a:lnTo>
                      <a:pt x="102" y="116"/>
                    </a:lnTo>
                    <a:lnTo>
                      <a:pt x="93" y="116"/>
                    </a:lnTo>
                    <a:lnTo>
                      <a:pt x="93" y="121"/>
                    </a:lnTo>
                    <a:lnTo>
                      <a:pt x="97" y="121"/>
                    </a:lnTo>
                    <a:lnTo>
                      <a:pt x="97" y="121"/>
                    </a:lnTo>
                    <a:lnTo>
                      <a:pt x="106" y="121"/>
                    </a:lnTo>
                    <a:lnTo>
                      <a:pt x="102" y="19"/>
                    </a:lnTo>
                    <a:lnTo>
                      <a:pt x="102" y="14"/>
                    </a:lnTo>
                    <a:lnTo>
                      <a:pt x="102" y="14"/>
                    </a:lnTo>
                    <a:lnTo>
                      <a:pt x="102" y="14"/>
                    </a:lnTo>
                    <a:moveTo>
                      <a:pt x="106" y="0"/>
                    </a:moveTo>
                    <a:lnTo>
                      <a:pt x="106" y="0"/>
                    </a:lnTo>
                    <a:lnTo>
                      <a:pt x="106" y="0"/>
                    </a:lnTo>
                    <a:lnTo>
                      <a:pt x="106" y="0"/>
                    </a:lnTo>
                    <a:lnTo>
                      <a:pt x="106" y="0"/>
                    </a:lnTo>
                    <a:lnTo>
                      <a:pt x="102" y="0"/>
                    </a:lnTo>
                    <a:lnTo>
                      <a:pt x="102" y="5"/>
                    </a:lnTo>
                    <a:lnTo>
                      <a:pt x="102" y="5"/>
                    </a:lnTo>
                    <a:lnTo>
                      <a:pt x="97" y="9"/>
                    </a:lnTo>
                    <a:lnTo>
                      <a:pt x="97" y="9"/>
                    </a:lnTo>
                    <a:lnTo>
                      <a:pt x="102" y="5"/>
                    </a:lnTo>
                    <a:lnTo>
                      <a:pt x="106" y="9"/>
                    </a:lnTo>
                    <a:lnTo>
                      <a:pt x="106" y="9"/>
                    </a:lnTo>
                    <a:lnTo>
                      <a:pt x="106" y="5"/>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07"/>
              <p:cNvSpPr>
                <a:spLocks noEditPoints="1"/>
              </p:cNvSpPr>
              <p:nvPr/>
            </p:nvSpPr>
            <p:spPr bwMode="auto">
              <a:xfrm>
                <a:off x="3074988" y="3030537"/>
                <a:ext cx="169862" cy="200025"/>
              </a:xfrm>
              <a:custGeom>
                <a:avLst/>
                <a:gdLst>
                  <a:gd name="T0" fmla="*/ 0 w 107"/>
                  <a:gd name="T1" fmla="*/ 75 h 126"/>
                  <a:gd name="T2" fmla="*/ 14 w 107"/>
                  <a:gd name="T3" fmla="*/ 126 h 126"/>
                  <a:gd name="T4" fmla="*/ 9 w 107"/>
                  <a:gd name="T5" fmla="*/ 66 h 126"/>
                  <a:gd name="T6" fmla="*/ 14 w 107"/>
                  <a:gd name="T7" fmla="*/ 66 h 126"/>
                  <a:gd name="T8" fmla="*/ 14 w 107"/>
                  <a:gd name="T9" fmla="*/ 70 h 126"/>
                  <a:gd name="T10" fmla="*/ 18 w 107"/>
                  <a:gd name="T11" fmla="*/ 126 h 126"/>
                  <a:gd name="T12" fmla="*/ 28 w 107"/>
                  <a:gd name="T13" fmla="*/ 61 h 126"/>
                  <a:gd name="T14" fmla="*/ 56 w 107"/>
                  <a:gd name="T15" fmla="*/ 52 h 126"/>
                  <a:gd name="T16" fmla="*/ 51 w 107"/>
                  <a:gd name="T17" fmla="*/ 56 h 126"/>
                  <a:gd name="T18" fmla="*/ 42 w 107"/>
                  <a:gd name="T19" fmla="*/ 66 h 126"/>
                  <a:gd name="T20" fmla="*/ 51 w 107"/>
                  <a:gd name="T21" fmla="*/ 126 h 126"/>
                  <a:gd name="T22" fmla="*/ 56 w 107"/>
                  <a:gd name="T23" fmla="*/ 56 h 126"/>
                  <a:gd name="T24" fmla="*/ 56 w 107"/>
                  <a:gd name="T25" fmla="*/ 52 h 126"/>
                  <a:gd name="T26" fmla="*/ 28 w 107"/>
                  <a:gd name="T27" fmla="*/ 56 h 126"/>
                  <a:gd name="T28" fmla="*/ 32 w 107"/>
                  <a:gd name="T29" fmla="*/ 126 h 126"/>
                  <a:gd name="T30" fmla="*/ 46 w 107"/>
                  <a:gd name="T31" fmla="*/ 126 h 126"/>
                  <a:gd name="T32" fmla="*/ 42 w 107"/>
                  <a:gd name="T33" fmla="*/ 47 h 126"/>
                  <a:gd name="T34" fmla="*/ 60 w 107"/>
                  <a:gd name="T35" fmla="*/ 52 h 126"/>
                  <a:gd name="T36" fmla="*/ 60 w 107"/>
                  <a:gd name="T37" fmla="*/ 56 h 126"/>
                  <a:gd name="T38" fmla="*/ 65 w 107"/>
                  <a:gd name="T39" fmla="*/ 121 h 126"/>
                  <a:gd name="T40" fmla="*/ 70 w 107"/>
                  <a:gd name="T41" fmla="*/ 47 h 126"/>
                  <a:gd name="T42" fmla="*/ 70 w 107"/>
                  <a:gd name="T43" fmla="*/ 38 h 126"/>
                  <a:gd name="T44" fmla="*/ 74 w 107"/>
                  <a:gd name="T45" fmla="*/ 38 h 126"/>
                  <a:gd name="T46" fmla="*/ 74 w 107"/>
                  <a:gd name="T47" fmla="*/ 47 h 126"/>
                  <a:gd name="T48" fmla="*/ 84 w 107"/>
                  <a:gd name="T49" fmla="*/ 121 h 126"/>
                  <a:gd name="T50" fmla="*/ 88 w 107"/>
                  <a:gd name="T51" fmla="*/ 28 h 126"/>
                  <a:gd name="T52" fmla="*/ 88 w 107"/>
                  <a:gd name="T53" fmla="*/ 24 h 126"/>
                  <a:gd name="T54" fmla="*/ 88 w 107"/>
                  <a:gd name="T55" fmla="*/ 33 h 126"/>
                  <a:gd name="T56" fmla="*/ 98 w 107"/>
                  <a:gd name="T57" fmla="*/ 121 h 126"/>
                  <a:gd name="T58" fmla="*/ 102 w 107"/>
                  <a:gd name="T59" fmla="*/ 14 h 126"/>
                  <a:gd name="T60" fmla="*/ 107 w 107"/>
                  <a:gd name="T61" fmla="*/ 0 h 126"/>
                  <a:gd name="T62" fmla="*/ 107 w 107"/>
                  <a:gd name="T63" fmla="*/ 0 h 126"/>
                  <a:gd name="T64" fmla="*/ 102 w 107"/>
                  <a:gd name="T65" fmla="*/ 5 h 126"/>
                  <a:gd name="T66" fmla="*/ 51 w 107"/>
                  <a:gd name="T67" fmla="*/ 52 h 126"/>
                  <a:gd name="T68" fmla="*/ 46 w 107"/>
                  <a:gd name="T69" fmla="*/ 56 h 126"/>
                  <a:gd name="T70" fmla="*/ 46 w 107"/>
                  <a:gd name="T71" fmla="*/ 47 h 126"/>
                  <a:gd name="T72" fmla="*/ 46 w 107"/>
                  <a:gd name="T73" fmla="*/ 33 h 126"/>
                  <a:gd name="T74" fmla="*/ 42 w 107"/>
                  <a:gd name="T75" fmla="*/ 38 h 126"/>
                  <a:gd name="T76" fmla="*/ 42 w 107"/>
                  <a:gd name="T77" fmla="*/ 47 h 126"/>
                  <a:gd name="T78" fmla="*/ 46 w 107"/>
                  <a:gd name="T79" fmla="*/ 56 h 126"/>
                  <a:gd name="T80" fmla="*/ 51 w 107"/>
                  <a:gd name="T81" fmla="*/ 52 h 126"/>
                  <a:gd name="T82" fmla="*/ 102 w 107"/>
                  <a:gd name="T83" fmla="*/ 5 h 126"/>
                  <a:gd name="T84" fmla="*/ 107 w 107"/>
                  <a:gd name="T85"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26">
                    <a:moveTo>
                      <a:pt x="9" y="66"/>
                    </a:moveTo>
                    <a:lnTo>
                      <a:pt x="5" y="70"/>
                    </a:lnTo>
                    <a:lnTo>
                      <a:pt x="0" y="75"/>
                    </a:lnTo>
                    <a:lnTo>
                      <a:pt x="0" y="126"/>
                    </a:lnTo>
                    <a:lnTo>
                      <a:pt x="5" y="126"/>
                    </a:lnTo>
                    <a:lnTo>
                      <a:pt x="14" y="126"/>
                    </a:lnTo>
                    <a:lnTo>
                      <a:pt x="9" y="70"/>
                    </a:lnTo>
                    <a:lnTo>
                      <a:pt x="9" y="70"/>
                    </a:lnTo>
                    <a:lnTo>
                      <a:pt x="9" y="66"/>
                    </a:lnTo>
                    <a:lnTo>
                      <a:pt x="9" y="66"/>
                    </a:lnTo>
                    <a:close/>
                    <a:moveTo>
                      <a:pt x="28" y="56"/>
                    </a:moveTo>
                    <a:lnTo>
                      <a:pt x="14" y="66"/>
                    </a:lnTo>
                    <a:lnTo>
                      <a:pt x="14" y="66"/>
                    </a:lnTo>
                    <a:lnTo>
                      <a:pt x="14" y="70"/>
                    </a:lnTo>
                    <a:lnTo>
                      <a:pt x="14" y="70"/>
                    </a:lnTo>
                    <a:lnTo>
                      <a:pt x="18" y="126"/>
                    </a:lnTo>
                    <a:lnTo>
                      <a:pt x="18" y="126"/>
                    </a:lnTo>
                    <a:lnTo>
                      <a:pt x="18" y="126"/>
                    </a:lnTo>
                    <a:lnTo>
                      <a:pt x="28" y="126"/>
                    </a:lnTo>
                    <a:lnTo>
                      <a:pt x="28" y="61"/>
                    </a:lnTo>
                    <a:lnTo>
                      <a:pt x="28" y="61"/>
                    </a:lnTo>
                    <a:lnTo>
                      <a:pt x="28" y="56"/>
                    </a:lnTo>
                    <a:lnTo>
                      <a:pt x="28" y="56"/>
                    </a:lnTo>
                    <a:close/>
                    <a:moveTo>
                      <a:pt x="56" y="52"/>
                    </a:moveTo>
                    <a:lnTo>
                      <a:pt x="56" y="56"/>
                    </a:lnTo>
                    <a:lnTo>
                      <a:pt x="51" y="56"/>
                    </a:lnTo>
                    <a:lnTo>
                      <a:pt x="51" y="56"/>
                    </a:lnTo>
                    <a:lnTo>
                      <a:pt x="46" y="61"/>
                    </a:lnTo>
                    <a:lnTo>
                      <a:pt x="46" y="61"/>
                    </a:lnTo>
                    <a:lnTo>
                      <a:pt x="42" y="66"/>
                    </a:lnTo>
                    <a:lnTo>
                      <a:pt x="46" y="126"/>
                    </a:lnTo>
                    <a:lnTo>
                      <a:pt x="51" y="126"/>
                    </a:lnTo>
                    <a:lnTo>
                      <a:pt x="51" y="126"/>
                    </a:lnTo>
                    <a:lnTo>
                      <a:pt x="60" y="126"/>
                    </a:lnTo>
                    <a:lnTo>
                      <a:pt x="56" y="61"/>
                    </a:lnTo>
                    <a:lnTo>
                      <a:pt x="56" y="56"/>
                    </a:lnTo>
                    <a:lnTo>
                      <a:pt x="56" y="56"/>
                    </a:lnTo>
                    <a:lnTo>
                      <a:pt x="56" y="52"/>
                    </a:lnTo>
                    <a:lnTo>
                      <a:pt x="56" y="52"/>
                    </a:lnTo>
                    <a:close/>
                    <a:moveTo>
                      <a:pt x="42" y="47"/>
                    </a:moveTo>
                    <a:lnTo>
                      <a:pt x="28" y="52"/>
                    </a:lnTo>
                    <a:lnTo>
                      <a:pt x="28" y="56"/>
                    </a:lnTo>
                    <a:lnTo>
                      <a:pt x="28" y="61"/>
                    </a:lnTo>
                    <a:lnTo>
                      <a:pt x="28" y="61"/>
                    </a:lnTo>
                    <a:lnTo>
                      <a:pt x="32" y="126"/>
                    </a:lnTo>
                    <a:lnTo>
                      <a:pt x="32" y="126"/>
                    </a:lnTo>
                    <a:lnTo>
                      <a:pt x="37" y="126"/>
                    </a:lnTo>
                    <a:lnTo>
                      <a:pt x="46" y="126"/>
                    </a:lnTo>
                    <a:lnTo>
                      <a:pt x="42" y="52"/>
                    </a:lnTo>
                    <a:lnTo>
                      <a:pt x="42" y="52"/>
                    </a:lnTo>
                    <a:lnTo>
                      <a:pt x="42" y="47"/>
                    </a:lnTo>
                    <a:lnTo>
                      <a:pt x="42" y="47"/>
                    </a:lnTo>
                    <a:close/>
                    <a:moveTo>
                      <a:pt x="70" y="38"/>
                    </a:moveTo>
                    <a:lnTo>
                      <a:pt x="60" y="52"/>
                    </a:lnTo>
                    <a:lnTo>
                      <a:pt x="60" y="52"/>
                    </a:lnTo>
                    <a:lnTo>
                      <a:pt x="60" y="52"/>
                    </a:lnTo>
                    <a:lnTo>
                      <a:pt x="60" y="56"/>
                    </a:lnTo>
                    <a:lnTo>
                      <a:pt x="60" y="61"/>
                    </a:lnTo>
                    <a:lnTo>
                      <a:pt x="65" y="126"/>
                    </a:lnTo>
                    <a:lnTo>
                      <a:pt x="65" y="121"/>
                    </a:lnTo>
                    <a:lnTo>
                      <a:pt x="65" y="121"/>
                    </a:lnTo>
                    <a:lnTo>
                      <a:pt x="74" y="121"/>
                    </a:lnTo>
                    <a:lnTo>
                      <a:pt x="70" y="47"/>
                    </a:lnTo>
                    <a:lnTo>
                      <a:pt x="70" y="42"/>
                    </a:lnTo>
                    <a:lnTo>
                      <a:pt x="70" y="38"/>
                    </a:lnTo>
                    <a:lnTo>
                      <a:pt x="70" y="38"/>
                    </a:lnTo>
                    <a:close/>
                    <a:moveTo>
                      <a:pt x="88" y="28"/>
                    </a:moveTo>
                    <a:lnTo>
                      <a:pt x="84" y="28"/>
                    </a:lnTo>
                    <a:lnTo>
                      <a:pt x="74" y="38"/>
                    </a:lnTo>
                    <a:lnTo>
                      <a:pt x="74" y="38"/>
                    </a:lnTo>
                    <a:lnTo>
                      <a:pt x="74" y="42"/>
                    </a:lnTo>
                    <a:lnTo>
                      <a:pt x="74" y="47"/>
                    </a:lnTo>
                    <a:lnTo>
                      <a:pt x="79" y="121"/>
                    </a:lnTo>
                    <a:lnTo>
                      <a:pt x="79" y="121"/>
                    </a:lnTo>
                    <a:lnTo>
                      <a:pt x="84" y="121"/>
                    </a:lnTo>
                    <a:lnTo>
                      <a:pt x="93" y="121"/>
                    </a:lnTo>
                    <a:lnTo>
                      <a:pt x="88" y="33"/>
                    </a:lnTo>
                    <a:lnTo>
                      <a:pt x="88" y="28"/>
                    </a:lnTo>
                    <a:lnTo>
                      <a:pt x="88" y="28"/>
                    </a:lnTo>
                    <a:close/>
                    <a:moveTo>
                      <a:pt x="102" y="14"/>
                    </a:moveTo>
                    <a:lnTo>
                      <a:pt x="88" y="24"/>
                    </a:lnTo>
                    <a:lnTo>
                      <a:pt x="88" y="24"/>
                    </a:lnTo>
                    <a:lnTo>
                      <a:pt x="88" y="28"/>
                    </a:lnTo>
                    <a:lnTo>
                      <a:pt x="88" y="33"/>
                    </a:lnTo>
                    <a:lnTo>
                      <a:pt x="93" y="121"/>
                    </a:lnTo>
                    <a:lnTo>
                      <a:pt x="98" y="121"/>
                    </a:lnTo>
                    <a:lnTo>
                      <a:pt x="98" y="121"/>
                    </a:lnTo>
                    <a:lnTo>
                      <a:pt x="107" y="121"/>
                    </a:lnTo>
                    <a:lnTo>
                      <a:pt x="102" y="19"/>
                    </a:lnTo>
                    <a:lnTo>
                      <a:pt x="102" y="14"/>
                    </a:lnTo>
                    <a:lnTo>
                      <a:pt x="102" y="14"/>
                    </a:lnTo>
                    <a:lnTo>
                      <a:pt x="102" y="14"/>
                    </a:lnTo>
                    <a:close/>
                    <a:moveTo>
                      <a:pt x="107" y="0"/>
                    </a:moveTo>
                    <a:lnTo>
                      <a:pt x="107" y="0"/>
                    </a:lnTo>
                    <a:lnTo>
                      <a:pt x="107" y="0"/>
                    </a:lnTo>
                    <a:lnTo>
                      <a:pt x="107" y="0"/>
                    </a:lnTo>
                    <a:lnTo>
                      <a:pt x="107" y="0"/>
                    </a:lnTo>
                    <a:lnTo>
                      <a:pt x="98" y="5"/>
                    </a:lnTo>
                    <a:lnTo>
                      <a:pt x="102" y="5"/>
                    </a:lnTo>
                    <a:lnTo>
                      <a:pt x="56" y="47"/>
                    </a:lnTo>
                    <a:lnTo>
                      <a:pt x="51" y="47"/>
                    </a:lnTo>
                    <a:lnTo>
                      <a:pt x="51" y="52"/>
                    </a:lnTo>
                    <a:lnTo>
                      <a:pt x="46" y="52"/>
                    </a:lnTo>
                    <a:lnTo>
                      <a:pt x="46" y="52"/>
                    </a:lnTo>
                    <a:lnTo>
                      <a:pt x="46" y="56"/>
                    </a:lnTo>
                    <a:lnTo>
                      <a:pt x="46" y="52"/>
                    </a:lnTo>
                    <a:lnTo>
                      <a:pt x="46" y="52"/>
                    </a:lnTo>
                    <a:lnTo>
                      <a:pt x="46" y="47"/>
                    </a:lnTo>
                    <a:lnTo>
                      <a:pt x="46" y="42"/>
                    </a:lnTo>
                    <a:lnTo>
                      <a:pt x="46" y="38"/>
                    </a:lnTo>
                    <a:lnTo>
                      <a:pt x="46" y="33"/>
                    </a:lnTo>
                    <a:lnTo>
                      <a:pt x="0" y="66"/>
                    </a:lnTo>
                    <a:lnTo>
                      <a:pt x="0" y="66"/>
                    </a:lnTo>
                    <a:lnTo>
                      <a:pt x="42" y="38"/>
                    </a:lnTo>
                    <a:lnTo>
                      <a:pt x="42" y="42"/>
                    </a:lnTo>
                    <a:lnTo>
                      <a:pt x="42" y="42"/>
                    </a:lnTo>
                    <a:lnTo>
                      <a:pt x="42" y="47"/>
                    </a:lnTo>
                    <a:lnTo>
                      <a:pt x="42" y="52"/>
                    </a:lnTo>
                    <a:lnTo>
                      <a:pt x="42" y="61"/>
                    </a:lnTo>
                    <a:lnTo>
                      <a:pt x="46" y="56"/>
                    </a:lnTo>
                    <a:lnTo>
                      <a:pt x="46" y="56"/>
                    </a:lnTo>
                    <a:lnTo>
                      <a:pt x="51" y="52"/>
                    </a:lnTo>
                    <a:lnTo>
                      <a:pt x="51" y="52"/>
                    </a:lnTo>
                    <a:lnTo>
                      <a:pt x="56" y="52"/>
                    </a:lnTo>
                    <a:lnTo>
                      <a:pt x="60" y="47"/>
                    </a:lnTo>
                    <a:lnTo>
                      <a:pt x="102" y="5"/>
                    </a:lnTo>
                    <a:lnTo>
                      <a:pt x="107" y="10"/>
                    </a:lnTo>
                    <a:lnTo>
                      <a:pt x="107" y="10"/>
                    </a:lnTo>
                    <a:lnTo>
                      <a:pt x="107" y="5"/>
                    </a:lnTo>
                    <a:lnTo>
                      <a:pt x="107" y="0"/>
                    </a:lnTo>
                    <a:close/>
                  </a:path>
                </a:pathLst>
              </a:custGeom>
              <a:solidFill>
                <a:srgbClr val="032D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08"/>
              <p:cNvSpPr>
                <a:spLocks noEditPoints="1"/>
              </p:cNvSpPr>
              <p:nvPr/>
            </p:nvSpPr>
            <p:spPr bwMode="auto">
              <a:xfrm>
                <a:off x="3074988" y="3030537"/>
                <a:ext cx="169862" cy="200025"/>
              </a:xfrm>
              <a:custGeom>
                <a:avLst/>
                <a:gdLst>
                  <a:gd name="T0" fmla="*/ 0 w 107"/>
                  <a:gd name="T1" fmla="*/ 75 h 126"/>
                  <a:gd name="T2" fmla="*/ 14 w 107"/>
                  <a:gd name="T3" fmla="*/ 126 h 126"/>
                  <a:gd name="T4" fmla="*/ 9 w 107"/>
                  <a:gd name="T5" fmla="*/ 66 h 126"/>
                  <a:gd name="T6" fmla="*/ 14 w 107"/>
                  <a:gd name="T7" fmla="*/ 66 h 126"/>
                  <a:gd name="T8" fmla="*/ 14 w 107"/>
                  <a:gd name="T9" fmla="*/ 70 h 126"/>
                  <a:gd name="T10" fmla="*/ 18 w 107"/>
                  <a:gd name="T11" fmla="*/ 126 h 126"/>
                  <a:gd name="T12" fmla="*/ 28 w 107"/>
                  <a:gd name="T13" fmla="*/ 61 h 126"/>
                  <a:gd name="T14" fmla="*/ 56 w 107"/>
                  <a:gd name="T15" fmla="*/ 52 h 126"/>
                  <a:gd name="T16" fmla="*/ 51 w 107"/>
                  <a:gd name="T17" fmla="*/ 56 h 126"/>
                  <a:gd name="T18" fmla="*/ 42 w 107"/>
                  <a:gd name="T19" fmla="*/ 66 h 126"/>
                  <a:gd name="T20" fmla="*/ 51 w 107"/>
                  <a:gd name="T21" fmla="*/ 126 h 126"/>
                  <a:gd name="T22" fmla="*/ 56 w 107"/>
                  <a:gd name="T23" fmla="*/ 56 h 126"/>
                  <a:gd name="T24" fmla="*/ 56 w 107"/>
                  <a:gd name="T25" fmla="*/ 52 h 126"/>
                  <a:gd name="T26" fmla="*/ 28 w 107"/>
                  <a:gd name="T27" fmla="*/ 56 h 126"/>
                  <a:gd name="T28" fmla="*/ 32 w 107"/>
                  <a:gd name="T29" fmla="*/ 126 h 126"/>
                  <a:gd name="T30" fmla="*/ 46 w 107"/>
                  <a:gd name="T31" fmla="*/ 126 h 126"/>
                  <a:gd name="T32" fmla="*/ 42 w 107"/>
                  <a:gd name="T33" fmla="*/ 47 h 126"/>
                  <a:gd name="T34" fmla="*/ 60 w 107"/>
                  <a:gd name="T35" fmla="*/ 52 h 126"/>
                  <a:gd name="T36" fmla="*/ 60 w 107"/>
                  <a:gd name="T37" fmla="*/ 56 h 126"/>
                  <a:gd name="T38" fmla="*/ 65 w 107"/>
                  <a:gd name="T39" fmla="*/ 121 h 126"/>
                  <a:gd name="T40" fmla="*/ 70 w 107"/>
                  <a:gd name="T41" fmla="*/ 47 h 126"/>
                  <a:gd name="T42" fmla="*/ 70 w 107"/>
                  <a:gd name="T43" fmla="*/ 38 h 126"/>
                  <a:gd name="T44" fmla="*/ 74 w 107"/>
                  <a:gd name="T45" fmla="*/ 38 h 126"/>
                  <a:gd name="T46" fmla="*/ 74 w 107"/>
                  <a:gd name="T47" fmla="*/ 47 h 126"/>
                  <a:gd name="T48" fmla="*/ 84 w 107"/>
                  <a:gd name="T49" fmla="*/ 121 h 126"/>
                  <a:gd name="T50" fmla="*/ 88 w 107"/>
                  <a:gd name="T51" fmla="*/ 28 h 126"/>
                  <a:gd name="T52" fmla="*/ 88 w 107"/>
                  <a:gd name="T53" fmla="*/ 24 h 126"/>
                  <a:gd name="T54" fmla="*/ 88 w 107"/>
                  <a:gd name="T55" fmla="*/ 33 h 126"/>
                  <a:gd name="T56" fmla="*/ 98 w 107"/>
                  <a:gd name="T57" fmla="*/ 121 h 126"/>
                  <a:gd name="T58" fmla="*/ 102 w 107"/>
                  <a:gd name="T59" fmla="*/ 14 h 126"/>
                  <a:gd name="T60" fmla="*/ 107 w 107"/>
                  <a:gd name="T61" fmla="*/ 0 h 126"/>
                  <a:gd name="T62" fmla="*/ 107 w 107"/>
                  <a:gd name="T63" fmla="*/ 0 h 126"/>
                  <a:gd name="T64" fmla="*/ 102 w 107"/>
                  <a:gd name="T65" fmla="*/ 5 h 126"/>
                  <a:gd name="T66" fmla="*/ 51 w 107"/>
                  <a:gd name="T67" fmla="*/ 52 h 126"/>
                  <a:gd name="T68" fmla="*/ 46 w 107"/>
                  <a:gd name="T69" fmla="*/ 56 h 126"/>
                  <a:gd name="T70" fmla="*/ 46 w 107"/>
                  <a:gd name="T71" fmla="*/ 47 h 126"/>
                  <a:gd name="T72" fmla="*/ 46 w 107"/>
                  <a:gd name="T73" fmla="*/ 33 h 126"/>
                  <a:gd name="T74" fmla="*/ 42 w 107"/>
                  <a:gd name="T75" fmla="*/ 38 h 126"/>
                  <a:gd name="T76" fmla="*/ 42 w 107"/>
                  <a:gd name="T77" fmla="*/ 47 h 126"/>
                  <a:gd name="T78" fmla="*/ 46 w 107"/>
                  <a:gd name="T79" fmla="*/ 56 h 126"/>
                  <a:gd name="T80" fmla="*/ 51 w 107"/>
                  <a:gd name="T81" fmla="*/ 52 h 126"/>
                  <a:gd name="T82" fmla="*/ 102 w 107"/>
                  <a:gd name="T83" fmla="*/ 5 h 126"/>
                  <a:gd name="T84" fmla="*/ 107 w 107"/>
                  <a:gd name="T85"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26">
                    <a:moveTo>
                      <a:pt x="9" y="66"/>
                    </a:moveTo>
                    <a:lnTo>
                      <a:pt x="5" y="70"/>
                    </a:lnTo>
                    <a:lnTo>
                      <a:pt x="0" y="75"/>
                    </a:lnTo>
                    <a:lnTo>
                      <a:pt x="0" y="126"/>
                    </a:lnTo>
                    <a:lnTo>
                      <a:pt x="5" y="126"/>
                    </a:lnTo>
                    <a:lnTo>
                      <a:pt x="14" y="126"/>
                    </a:lnTo>
                    <a:lnTo>
                      <a:pt x="9" y="70"/>
                    </a:lnTo>
                    <a:lnTo>
                      <a:pt x="9" y="70"/>
                    </a:lnTo>
                    <a:lnTo>
                      <a:pt x="9" y="66"/>
                    </a:lnTo>
                    <a:lnTo>
                      <a:pt x="9" y="66"/>
                    </a:lnTo>
                    <a:moveTo>
                      <a:pt x="28" y="56"/>
                    </a:moveTo>
                    <a:lnTo>
                      <a:pt x="14" y="66"/>
                    </a:lnTo>
                    <a:lnTo>
                      <a:pt x="14" y="66"/>
                    </a:lnTo>
                    <a:lnTo>
                      <a:pt x="14" y="70"/>
                    </a:lnTo>
                    <a:lnTo>
                      <a:pt x="14" y="70"/>
                    </a:lnTo>
                    <a:lnTo>
                      <a:pt x="18" y="126"/>
                    </a:lnTo>
                    <a:lnTo>
                      <a:pt x="18" y="126"/>
                    </a:lnTo>
                    <a:lnTo>
                      <a:pt x="18" y="126"/>
                    </a:lnTo>
                    <a:lnTo>
                      <a:pt x="28" y="126"/>
                    </a:lnTo>
                    <a:lnTo>
                      <a:pt x="28" y="61"/>
                    </a:lnTo>
                    <a:lnTo>
                      <a:pt x="28" y="61"/>
                    </a:lnTo>
                    <a:lnTo>
                      <a:pt x="28" y="56"/>
                    </a:lnTo>
                    <a:lnTo>
                      <a:pt x="28" y="56"/>
                    </a:lnTo>
                    <a:moveTo>
                      <a:pt x="56" y="52"/>
                    </a:moveTo>
                    <a:lnTo>
                      <a:pt x="56" y="56"/>
                    </a:lnTo>
                    <a:lnTo>
                      <a:pt x="51" y="56"/>
                    </a:lnTo>
                    <a:lnTo>
                      <a:pt x="51" y="56"/>
                    </a:lnTo>
                    <a:lnTo>
                      <a:pt x="46" y="61"/>
                    </a:lnTo>
                    <a:lnTo>
                      <a:pt x="46" y="61"/>
                    </a:lnTo>
                    <a:lnTo>
                      <a:pt x="42" y="66"/>
                    </a:lnTo>
                    <a:lnTo>
                      <a:pt x="46" y="126"/>
                    </a:lnTo>
                    <a:lnTo>
                      <a:pt x="51" y="126"/>
                    </a:lnTo>
                    <a:lnTo>
                      <a:pt x="51" y="126"/>
                    </a:lnTo>
                    <a:lnTo>
                      <a:pt x="60" y="126"/>
                    </a:lnTo>
                    <a:lnTo>
                      <a:pt x="56" y="61"/>
                    </a:lnTo>
                    <a:lnTo>
                      <a:pt x="56" y="56"/>
                    </a:lnTo>
                    <a:lnTo>
                      <a:pt x="56" y="56"/>
                    </a:lnTo>
                    <a:lnTo>
                      <a:pt x="56" y="52"/>
                    </a:lnTo>
                    <a:lnTo>
                      <a:pt x="56" y="52"/>
                    </a:lnTo>
                    <a:moveTo>
                      <a:pt x="42" y="47"/>
                    </a:moveTo>
                    <a:lnTo>
                      <a:pt x="28" y="52"/>
                    </a:lnTo>
                    <a:lnTo>
                      <a:pt x="28" y="56"/>
                    </a:lnTo>
                    <a:lnTo>
                      <a:pt x="28" y="61"/>
                    </a:lnTo>
                    <a:lnTo>
                      <a:pt x="28" y="61"/>
                    </a:lnTo>
                    <a:lnTo>
                      <a:pt x="32" y="126"/>
                    </a:lnTo>
                    <a:lnTo>
                      <a:pt x="32" y="126"/>
                    </a:lnTo>
                    <a:lnTo>
                      <a:pt x="37" y="126"/>
                    </a:lnTo>
                    <a:lnTo>
                      <a:pt x="46" y="126"/>
                    </a:lnTo>
                    <a:lnTo>
                      <a:pt x="42" y="52"/>
                    </a:lnTo>
                    <a:lnTo>
                      <a:pt x="42" y="52"/>
                    </a:lnTo>
                    <a:lnTo>
                      <a:pt x="42" y="47"/>
                    </a:lnTo>
                    <a:lnTo>
                      <a:pt x="42" y="47"/>
                    </a:lnTo>
                    <a:moveTo>
                      <a:pt x="70" y="38"/>
                    </a:moveTo>
                    <a:lnTo>
                      <a:pt x="60" y="52"/>
                    </a:lnTo>
                    <a:lnTo>
                      <a:pt x="60" y="52"/>
                    </a:lnTo>
                    <a:lnTo>
                      <a:pt x="60" y="52"/>
                    </a:lnTo>
                    <a:lnTo>
                      <a:pt x="60" y="56"/>
                    </a:lnTo>
                    <a:lnTo>
                      <a:pt x="60" y="61"/>
                    </a:lnTo>
                    <a:lnTo>
                      <a:pt x="65" y="126"/>
                    </a:lnTo>
                    <a:lnTo>
                      <a:pt x="65" y="121"/>
                    </a:lnTo>
                    <a:lnTo>
                      <a:pt x="65" y="121"/>
                    </a:lnTo>
                    <a:lnTo>
                      <a:pt x="74" y="121"/>
                    </a:lnTo>
                    <a:lnTo>
                      <a:pt x="70" y="47"/>
                    </a:lnTo>
                    <a:lnTo>
                      <a:pt x="70" y="42"/>
                    </a:lnTo>
                    <a:lnTo>
                      <a:pt x="70" y="38"/>
                    </a:lnTo>
                    <a:lnTo>
                      <a:pt x="70" y="38"/>
                    </a:lnTo>
                    <a:moveTo>
                      <a:pt x="88" y="28"/>
                    </a:moveTo>
                    <a:lnTo>
                      <a:pt x="84" y="28"/>
                    </a:lnTo>
                    <a:lnTo>
                      <a:pt x="74" y="38"/>
                    </a:lnTo>
                    <a:lnTo>
                      <a:pt x="74" y="38"/>
                    </a:lnTo>
                    <a:lnTo>
                      <a:pt x="74" y="42"/>
                    </a:lnTo>
                    <a:lnTo>
                      <a:pt x="74" y="47"/>
                    </a:lnTo>
                    <a:lnTo>
                      <a:pt x="79" y="121"/>
                    </a:lnTo>
                    <a:lnTo>
                      <a:pt x="79" y="121"/>
                    </a:lnTo>
                    <a:lnTo>
                      <a:pt x="84" y="121"/>
                    </a:lnTo>
                    <a:lnTo>
                      <a:pt x="93" y="121"/>
                    </a:lnTo>
                    <a:lnTo>
                      <a:pt x="88" y="33"/>
                    </a:lnTo>
                    <a:lnTo>
                      <a:pt x="88" y="28"/>
                    </a:lnTo>
                    <a:lnTo>
                      <a:pt x="88" y="28"/>
                    </a:lnTo>
                    <a:moveTo>
                      <a:pt x="102" y="14"/>
                    </a:moveTo>
                    <a:lnTo>
                      <a:pt x="88" y="24"/>
                    </a:lnTo>
                    <a:lnTo>
                      <a:pt x="88" y="24"/>
                    </a:lnTo>
                    <a:lnTo>
                      <a:pt x="88" y="28"/>
                    </a:lnTo>
                    <a:lnTo>
                      <a:pt x="88" y="33"/>
                    </a:lnTo>
                    <a:lnTo>
                      <a:pt x="93" y="121"/>
                    </a:lnTo>
                    <a:lnTo>
                      <a:pt x="98" y="121"/>
                    </a:lnTo>
                    <a:lnTo>
                      <a:pt x="98" y="121"/>
                    </a:lnTo>
                    <a:lnTo>
                      <a:pt x="107" y="121"/>
                    </a:lnTo>
                    <a:lnTo>
                      <a:pt x="102" y="19"/>
                    </a:lnTo>
                    <a:lnTo>
                      <a:pt x="102" y="14"/>
                    </a:lnTo>
                    <a:lnTo>
                      <a:pt x="102" y="14"/>
                    </a:lnTo>
                    <a:lnTo>
                      <a:pt x="102" y="14"/>
                    </a:lnTo>
                    <a:moveTo>
                      <a:pt x="107" y="0"/>
                    </a:moveTo>
                    <a:lnTo>
                      <a:pt x="107" y="0"/>
                    </a:lnTo>
                    <a:lnTo>
                      <a:pt x="107" y="0"/>
                    </a:lnTo>
                    <a:lnTo>
                      <a:pt x="107" y="0"/>
                    </a:lnTo>
                    <a:lnTo>
                      <a:pt x="107" y="0"/>
                    </a:lnTo>
                    <a:lnTo>
                      <a:pt x="98" y="5"/>
                    </a:lnTo>
                    <a:lnTo>
                      <a:pt x="102" y="5"/>
                    </a:lnTo>
                    <a:lnTo>
                      <a:pt x="56" y="47"/>
                    </a:lnTo>
                    <a:lnTo>
                      <a:pt x="51" y="47"/>
                    </a:lnTo>
                    <a:lnTo>
                      <a:pt x="51" y="52"/>
                    </a:lnTo>
                    <a:lnTo>
                      <a:pt x="46" y="52"/>
                    </a:lnTo>
                    <a:lnTo>
                      <a:pt x="46" y="52"/>
                    </a:lnTo>
                    <a:lnTo>
                      <a:pt x="46" y="56"/>
                    </a:lnTo>
                    <a:lnTo>
                      <a:pt x="46" y="52"/>
                    </a:lnTo>
                    <a:lnTo>
                      <a:pt x="46" y="52"/>
                    </a:lnTo>
                    <a:lnTo>
                      <a:pt x="46" y="47"/>
                    </a:lnTo>
                    <a:lnTo>
                      <a:pt x="46" y="42"/>
                    </a:lnTo>
                    <a:lnTo>
                      <a:pt x="46" y="38"/>
                    </a:lnTo>
                    <a:lnTo>
                      <a:pt x="46" y="33"/>
                    </a:lnTo>
                    <a:lnTo>
                      <a:pt x="0" y="66"/>
                    </a:lnTo>
                    <a:lnTo>
                      <a:pt x="0" y="66"/>
                    </a:lnTo>
                    <a:lnTo>
                      <a:pt x="42" y="38"/>
                    </a:lnTo>
                    <a:lnTo>
                      <a:pt x="42" y="42"/>
                    </a:lnTo>
                    <a:lnTo>
                      <a:pt x="42" y="42"/>
                    </a:lnTo>
                    <a:lnTo>
                      <a:pt x="42" y="47"/>
                    </a:lnTo>
                    <a:lnTo>
                      <a:pt x="42" y="52"/>
                    </a:lnTo>
                    <a:lnTo>
                      <a:pt x="42" y="61"/>
                    </a:lnTo>
                    <a:lnTo>
                      <a:pt x="46" y="56"/>
                    </a:lnTo>
                    <a:lnTo>
                      <a:pt x="46" y="56"/>
                    </a:lnTo>
                    <a:lnTo>
                      <a:pt x="51" y="52"/>
                    </a:lnTo>
                    <a:lnTo>
                      <a:pt x="51" y="52"/>
                    </a:lnTo>
                    <a:lnTo>
                      <a:pt x="56" y="52"/>
                    </a:lnTo>
                    <a:lnTo>
                      <a:pt x="60" y="47"/>
                    </a:lnTo>
                    <a:lnTo>
                      <a:pt x="102" y="5"/>
                    </a:lnTo>
                    <a:lnTo>
                      <a:pt x="107" y="10"/>
                    </a:lnTo>
                    <a:lnTo>
                      <a:pt x="107" y="10"/>
                    </a:lnTo>
                    <a:lnTo>
                      <a:pt x="107" y="5"/>
                    </a:lnTo>
                    <a:lnTo>
                      <a:pt x="10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209"/>
              <p:cNvSpPr>
                <a:spLocks noEditPoints="1"/>
              </p:cNvSpPr>
              <p:nvPr/>
            </p:nvSpPr>
            <p:spPr bwMode="auto">
              <a:xfrm>
                <a:off x="3074988" y="3030537"/>
                <a:ext cx="169862" cy="200025"/>
              </a:xfrm>
              <a:custGeom>
                <a:avLst/>
                <a:gdLst>
                  <a:gd name="T0" fmla="*/ 14 w 107"/>
                  <a:gd name="T1" fmla="*/ 126 h 126"/>
                  <a:gd name="T2" fmla="*/ 0 w 107"/>
                  <a:gd name="T3" fmla="*/ 126 h 126"/>
                  <a:gd name="T4" fmla="*/ 0 w 107"/>
                  <a:gd name="T5" fmla="*/ 75 h 126"/>
                  <a:gd name="T6" fmla="*/ 9 w 107"/>
                  <a:gd name="T7" fmla="*/ 66 h 126"/>
                  <a:gd name="T8" fmla="*/ 14 w 107"/>
                  <a:gd name="T9" fmla="*/ 126 h 126"/>
                  <a:gd name="T10" fmla="*/ 28 w 107"/>
                  <a:gd name="T11" fmla="*/ 56 h 126"/>
                  <a:gd name="T12" fmla="*/ 14 w 107"/>
                  <a:gd name="T13" fmla="*/ 66 h 126"/>
                  <a:gd name="T14" fmla="*/ 18 w 107"/>
                  <a:gd name="T15" fmla="*/ 126 h 126"/>
                  <a:gd name="T16" fmla="*/ 28 w 107"/>
                  <a:gd name="T17" fmla="*/ 126 h 126"/>
                  <a:gd name="T18" fmla="*/ 28 w 107"/>
                  <a:gd name="T19" fmla="*/ 56 h 126"/>
                  <a:gd name="T20" fmla="*/ 42 w 107"/>
                  <a:gd name="T21" fmla="*/ 47 h 126"/>
                  <a:gd name="T22" fmla="*/ 28 w 107"/>
                  <a:gd name="T23" fmla="*/ 56 h 126"/>
                  <a:gd name="T24" fmla="*/ 32 w 107"/>
                  <a:gd name="T25" fmla="*/ 126 h 126"/>
                  <a:gd name="T26" fmla="*/ 46 w 107"/>
                  <a:gd name="T27" fmla="*/ 126 h 126"/>
                  <a:gd name="T28" fmla="*/ 42 w 107"/>
                  <a:gd name="T29" fmla="*/ 47 h 126"/>
                  <a:gd name="T30" fmla="*/ 56 w 107"/>
                  <a:gd name="T31" fmla="*/ 52 h 126"/>
                  <a:gd name="T32" fmla="*/ 42 w 107"/>
                  <a:gd name="T33" fmla="*/ 66 h 126"/>
                  <a:gd name="T34" fmla="*/ 46 w 107"/>
                  <a:gd name="T35" fmla="*/ 126 h 126"/>
                  <a:gd name="T36" fmla="*/ 60 w 107"/>
                  <a:gd name="T37" fmla="*/ 126 h 126"/>
                  <a:gd name="T38" fmla="*/ 56 w 107"/>
                  <a:gd name="T39" fmla="*/ 52 h 126"/>
                  <a:gd name="T40" fmla="*/ 70 w 107"/>
                  <a:gd name="T41" fmla="*/ 38 h 126"/>
                  <a:gd name="T42" fmla="*/ 60 w 107"/>
                  <a:gd name="T43" fmla="*/ 52 h 126"/>
                  <a:gd name="T44" fmla="*/ 65 w 107"/>
                  <a:gd name="T45" fmla="*/ 126 h 126"/>
                  <a:gd name="T46" fmla="*/ 74 w 107"/>
                  <a:gd name="T47" fmla="*/ 121 h 126"/>
                  <a:gd name="T48" fmla="*/ 70 w 107"/>
                  <a:gd name="T49" fmla="*/ 38 h 126"/>
                  <a:gd name="T50" fmla="*/ 88 w 107"/>
                  <a:gd name="T51" fmla="*/ 28 h 126"/>
                  <a:gd name="T52" fmla="*/ 74 w 107"/>
                  <a:gd name="T53" fmla="*/ 38 h 126"/>
                  <a:gd name="T54" fmla="*/ 79 w 107"/>
                  <a:gd name="T55" fmla="*/ 121 h 126"/>
                  <a:gd name="T56" fmla="*/ 93 w 107"/>
                  <a:gd name="T57" fmla="*/ 121 h 126"/>
                  <a:gd name="T58" fmla="*/ 88 w 107"/>
                  <a:gd name="T59" fmla="*/ 28 h 126"/>
                  <a:gd name="T60" fmla="*/ 102 w 107"/>
                  <a:gd name="T61" fmla="*/ 14 h 126"/>
                  <a:gd name="T62" fmla="*/ 88 w 107"/>
                  <a:gd name="T63" fmla="*/ 24 h 126"/>
                  <a:gd name="T64" fmla="*/ 93 w 107"/>
                  <a:gd name="T65" fmla="*/ 121 h 126"/>
                  <a:gd name="T66" fmla="*/ 107 w 107"/>
                  <a:gd name="T67" fmla="*/ 121 h 126"/>
                  <a:gd name="T68" fmla="*/ 102 w 107"/>
                  <a:gd name="T69" fmla="*/ 14 h 126"/>
                  <a:gd name="T70" fmla="*/ 42 w 107"/>
                  <a:gd name="T71" fmla="*/ 38 h 126"/>
                  <a:gd name="T72" fmla="*/ 42 w 107"/>
                  <a:gd name="T73" fmla="*/ 61 h 126"/>
                  <a:gd name="T74" fmla="*/ 107 w 107"/>
                  <a:gd name="T75" fmla="*/ 5 h 126"/>
                  <a:gd name="T76" fmla="*/ 107 w 107"/>
                  <a:gd name="T77" fmla="*/ 0 h 126"/>
                  <a:gd name="T78" fmla="*/ 46 w 107"/>
                  <a:gd name="T79" fmla="*/ 56 h 126"/>
                  <a:gd name="T80" fmla="*/ 46 w 107"/>
                  <a:gd name="T81" fmla="*/ 33 h 126"/>
                  <a:gd name="T82" fmla="*/ 0 w 107"/>
                  <a:gd name="T83" fmla="*/ 66 h 126"/>
                  <a:gd name="T84" fmla="*/ 0 w 107"/>
                  <a:gd name="T85" fmla="*/ 66 h 126"/>
                  <a:gd name="T86" fmla="*/ 42 w 107"/>
                  <a:gd name="T87" fmla="*/ 38 h 126"/>
                  <a:gd name="T88" fmla="*/ 107 w 107"/>
                  <a:gd name="T89" fmla="*/ 0 h 126"/>
                  <a:gd name="T90" fmla="*/ 98 w 107"/>
                  <a:gd name="T91" fmla="*/ 5 h 126"/>
                  <a:gd name="T92" fmla="*/ 107 w 107"/>
                  <a:gd name="T93" fmla="*/ 10 h 126"/>
                  <a:gd name="T94" fmla="*/ 107 w 107"/>
                  <a:gd name="T95" fmla="*/ 0 h 126"/>
                  <a:gd name="T96" fmla="*/ 98 w 107"/>
                  <a:gd name="T97" fmla="*/ 5 h 126"/>
                  <a:gd name="T98" fmla="*/ 107 w 107"/>
                  <a:gd name="T99" fmla="*/ 10 h 126"/>
                  <a:gd name="T100" fmla="*/ 107 w 107"/>
                  <a:gd name="T10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7" h="126">
                    <a:moveTo>
                      <a:pt x="14" y="126"/>
                    </a:moveTo>
                    <a:lnTo>
                      <a:pt x="0" y="126"/>
                    </a:lnTo>
                    <a:lnTo>
                      <a:pt x="0" y="75"/>
                    </a:lnTo>
                    <a:lnTo>
                      <a:pt x="9" y="66"/>
                    </a:lnTo>
                    <a:lnTo>
                      <a:pt x="14" y="126"/>
                    </a:lnTo>
                    <a:close/>
                    <a:moveTo>
                      <a:pt x="28" y="56"/>
                    </a:moveTo>
                    <a:lnTo>
                      <a:pt x="14" y="66"/>
                    </a:lnTo>
                    <a:lnTo>
                      <a:pt x="18" y="126"/>
                    </a:lnTo>
                    <a:lnTo>
                      <a:pt x="28" y="126"/>
                    </a:lnTo>
                    <a:lnTo>
                      <a:pt x="28" y="56"/>
                    </a:lnTo>
                    <a:close/>
                    <a:moveTo>
                      <a:pt x="42" y="47"/>
                    </a:moveTo>
                    <a:lnTo>
                      <a:pt x="28" y="56"/>
                    </a:lnTo>
                    <a:lnTo>
                      <a:pt x="32" y="126"/>
                    </a:lnTo>
                    <a:lnTo>
                      <a:pt x="46" y="126"/>
                    </a:lnTo>
                    <a:lnTo>
                      <a:pt x="42" y="47"/>
                    </a:lnTo>
                    <a:close/>
                    <a:moveTo>
                      <a:pt x="56" y="52"/>
                    </a:moveTo>
                    <a:lnTo>
                      <a:pt x="42" y="66"/>
                    </a:lnTo>
                    <a:lnTo>
                      <a:pt x="46" y="126"/>
                    </a:lnTo>
                    <a:lnTo>
                      <a:pt x="60" y="126"/>
                    </a:lnTo>
                    <a:lnTo>
                      <a:pt x="56" y="52"/>
                    </a:lnTo>
                    <a:close/>
                    <a:moveTo>
                      <a:pt x="70" y="38"/>
                    </a:moveTo>
                    <a:lnTo>
                      <a:pt x="60" y="52"/>
                    </a:lnTo>
                    <a:lnTo>
                      <a:pt x="65" y="126"/>
                    </a:lnTo>
                    <a:lnTo>
                      <a:pt x="74" y="121"/>
                    </a:lnTo>
                    <a:lnTo>
                      <a:pt x="70" y="38"/>
                    </a:lnTo>
                    <a:close/>
                    <a:moveTo>
                      <a:pt x="88" y="28"/>
                    </a:moveTo>
                    <a:lnTo>
                      <a:pt x="74" y="38"/>
                    </a:lnTo>
                    <a:lnTo>
                      <a:pt x="79" y="121"/>
                    </a:lnTo>
                    <a:lnTo>
                      <a:pt x="93" y="121"/>
                    </a:lnTo>
                    <a:lnTo>
                      <a:pt x="88" y="28"/>
                    </a:lnTo>
                    <a:close/>
                    <a:moveTo>
                      <a:pt x="102" y="14"/>
                    </a:moveTo>
                    <a:lnTo>
                      <a:pt x="88" y="24"/>
                    </a:lnTo>
                    <a:lnTo>
                      <a:pt x="93" y="121"/>
                    </a:lnTo>
                    <a:lnTo>
                      <a:pt x="107" y="121"/>
                    </a:lnTo>
                    <a:lnTo>
                      <a:pt x="102" y="14"/>
                    </a:lnTo>
                    <a:close/>
                    <a:moveTo>
                      <a:pt x="42" y="38"/>
                    </a:moveTo>
                    <a:lnTo>
                      <a:pt x="42" y="61"/>
                    </a:lnTo>
                    <a:lnTo>
                      <a:pt x="107" y="5"/>
                    </a:lnTo>
                    <a:lnTo>
                      <a:pt x="107" y="0"/>
                    </a:lnTo>
                    <a:lnTo>
                      <a:pt x="46" y="56"/>
                    </a:lnTo>
                    <a:lnTo>
                      <a:pt x="46" y="33"/>
                    </a:lnTo>
                    <a:lnTo>
                      <a:pt x="0" y="66"/>
                    </a:lnTo>
                    <a:lnTo>
                      <a:pt x="0" y="66"/>
                    </a:lnTo>
                    <a:lnTo>
                      <a:pt x="42" y="38"/>
                    </a:lnTo>
                    <a:close/>
                    <a:moveTo>
                      <a:pt x="107" y="0"/>
                    </a:moveTo>
                    <a:lnTo>
                      <a:pt x="98" y="5"/>
                    </a:lnTo>
                    <a:lnTo>
                      <a:pt x="107" y="10"/>
                    </a:lnTo>
                    <a:lnTo>
                      <a:pt x="107" y="0"/>
                    </a:lnTo>
                    <a:lnTo>
                      <a:pt x="98" y="5"/>
                    </a:lnTo>
                    <a:lnTo>
                      <a:pt x="107" y="10"/>
                    </a:lnTo>
                    <a:lnTo>
                      <a:pt x="10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210"/>
              <p:cNvSpPr/>
              <p:nvPr/>
            </p:nvSpPr>
            <p:spPr bwMode="auto">
              <a:xfrm>
                <a:off x="4056063" y="3030537"/>
                <a:ext cx="420687" cy="377825"/>
              </a:xfrm>
              <a:custGeom>
                <a:avLst/>
                <a:gdLst>
                  <a:gd name="T0" fmla="*/ 5 w 57"/>
                  <a:gd name="T1" fmla="*/ 0 h 51"/>
                  <a:gd name="T2" fmla="*/ 0 w 57"/>
                  <a:gd name="T3" fmla="*/ 12 h 51"/>
                  <a:gd name="T4" fmla="*/ 20 w 57"/>
                  <a:gd name="T5" fmla="*/ 35 h 51"/>
                  <a:gd name="T6" fmla="*/ 18 w 57"/>
                  <a:gd name="T7" fmla="*/ 51 h 51"/>
                  <a:gd name="T8" fmla="*/ 33 w 57"/>
                  <a:gd name="T9" fmla="*/ 37 h 51"/>
                  <a:gd name="T10" fmla="*/ 57 w 57"/>
                  <a:gd name="T11" fmla="*/ 24 h 51"/>
                  <a:gd name="T12" fmla="*/ 34 w 57"/>
                  <a:gd name="T13" fmla="*/ 36 h 51"/>
                  <a:gd name="T14" fmla="*/ 19 w 57"/>
                  <a:gd name="T15" fmla="*/ 50 h 51"/>
                  <a:gd name="T16" fmla="*/ 21 w 57"/>
                  <a:gd name="T17" fmla="*/ 34 h 51"/>
                  <a:gd name="T18" fmla="*/ 1 w 57"/>
                  <a:gd name="T19" fmla="*/ 12 h 51"/>
                  <a:gd name="T20" fmla="*/ 5 w 57"/>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51">
                    <a:moveTo>
                      <a:pt x="5" y="0"/>
                    </a:moveTo>
                    <a:cubicBezTo>
                      <a:pt x="2" y="3"/>
                      <a:pt x="0" y="8"/>
                      <a:pt x="0" y="12"/>
                    </a:cubicBezTo>
                    <a:cubicBezTo>
                      <a:pt x="0" y="23"/>
                      <a:pt x="8" y="32"/>
                      <a:pt x="20" y="35"/>
                    </a:cubicBezTo>
                    <a:cubicBezTo>
                      <a:pt x="20" y="39"/>
                      <a:pt x="20" y="45"/>
                      <a:pt x="18" y="51"/>
                    </a:cubicBezTo>
                    <a:cubicBezTo>
                      <a:pt x="18" y="51"/>
                      <a:pt x="28" y="44"/>
                      <a:pt x="33" y="37"/>
                    </a:cubicBezTo>
                    <a:cubicBezTo>
                      <a:pt x="43" y="36"/>
                      <a:pt x="52" y="31"/>
                      <a:pt x="57" y="24"/>
                    </a:cubicBezTo>
                    <a:cubicBezTo>
                      <a:pt x="52" y="31"/>
                      <a:pt x="44" y="35"/>
                      <a:pt x="34" y="36"/>
                    </a:cubicBezTo>
                    <a:cubicBezTo>
                      <a:pt x="29" y="43"/>
                      <a:pt x="19" y="50"/>
                      <a:pt x="19" y="50"/>
                    </a:cubicBezTo>
                    <a:cubicBezTo>
                      <a:pt x="21" y="44"/>
                      <a:pt x="21" y="38"/>
                      <a:pt x="21" y="34"/>
                    </a:cubicBezTo>
                    <a:cubicBezTo>
                      <a:pt x="9" y="31"/>
                      <a:pt x="1" y="22"/>
                      <a:pt x="1" y="12"/>
                    </a:cubicBezTo>
                    <a:cubicBezTo>
                      <a:pt x="1" y="7"/>
                      <a:pt x="2" y="3"/>
                      <a:pt x="5" y="0"/>
                    </a:cubicBezTo>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11"/>
              <p:cNvSpPr/>
              <p:nvPr/>
            </p:nvSpPr>
            <p:spPr bwMode="auto">
              <a:xfrm>
                <a:off x="4064000" y="2935287"/>
                <a:ext cx="450850" cy="465137"/>
              </a:xfrm>
              <a:custGeom>
                <a:avLst/>
                <a:gdLst>
                  <a:gd name="T0" fmla="*/ 61 w 61"/>
                  <a:gd name="T1" fmla="*/ 25 h 63"/>
                  <a:gd name="T2" fmla="*/ 30 w 61"/>
                  <a:gd name="T3" fmla="*/ 0 h 63"/>
                  <a:gd name="T4" fmla="*/ 0 w 61"/>
                  <a:gd name="T5" fmla="*/ 25 h 63"/>
                  <a:gd name="T6" fmla="*/ 20 w 61"/>
                  <a:gd name="T7" fmla="*/ 47 h 63"/>
                  <a:gd name="T8" fmla="*/ 18 w 61"/>
                  <a:gd name="T9" fmla="*/ 63 h 63"/>
                  <a:gd name="T10" fmla="*/ 33 w 61"/>
                  <a:gd name="T11" fmla="*/ 49 h 63"/>
                  <a:gd name="T12" fmla="*/ 61 w 61"/>
                  <a:gd name="T13" fmla="*/ 25 h 63"/>
                </a:gdLst>
                <a:ahLst/>
                <a:cxnLst>
                  <a:cxn ang="0">
                    <a:pos x="T0" y="T1"/>
                  </a:cxn>
                  <a:cxn ang="0">
                    <a:pos x="T2" y="T3"/>
                  </a:cxn>
                  <a:cxn ang="0">
                    <a:pos x="T4" y="T5"/>
                  </a:cxn>
                  <a:cxn ang="0">
                    <a:pos x="T6" y="T7"/>
                  </a:cxn>
                  <a:cxn ang="0">
                    <a:pos x="T8" y="T9"/>
                  </a:cxn>
                  <a:cxn ang="0">
                    <a:pos x="T10" y="T11"/>
                  </a:cxn>
                  <a:cxn ang="0">
                    <a:pos x="T12" y="T13"/>
                  </a:cxn>
                </a:cxnLst>
                <a:rect l="0" t="0" r="r" b="b"/>
                <a:pathLst>
                  <a:path w="61" h="63">
                    <a:moveTo>
                      <a:pt x="61" y="25"/>
                    </a:moveTo>
                    <a:cubicBezTo>
                      <a:pt x="61" y="11"/>
                      <a:pt x="47" y="0"/>
                      <a:pt x="30" y="0"/>
                    </a:cubicBezTo>
                    <a:cubicBezTo>
                      <a:pt x="13" y="0"/>
                      <a:pt x="0" y="11"/>
                      <a:pt x="0" y="25"/>
                    </a:cubicBezTo>
                    <a:cubicBezTo>
                      <a:pt x="0" y="35"/>
                      <a:pt x="8" y="44"/>
                      <a:pt x="20" y="47"/>
                    </a:cubicBezTo>
                    <a:cubicBezTo>
                      <a:pt x="20" y="51"/>
                      <a:pt x="20" y="57"/>
                      <a:pt x="18" y="63"/>
                    </a:cubicBezTo>
                    <a:cubicBezTo>
                      <a:pt x="18" y="63"/>
                      <a:pt x="28" y="56"/>
                      <a:pt x="33" y="49"/>
                    </a:cubicBezTo>
                    <a:cubicBezTo>
                      <a:pt x="48" y="48"/>
                      <a:pt x="61" y="37"/>
                      <a:pt x="61" y="25"/>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12"/>
              <p:cNvSpPr/>
              <p:nvPr/>
            </p:nvSpPr>
            <p:spPr bwMode="auto">
              <a:xfrm>
                <a:off x="4476750" y="3200400"/>
                <a:ext cx="7937" cy="7937"/>
              </a:xfrm>
              <a:custGeom>
                <a:avLst/>
                <a:gdLst>
                  <a:gd name="T0" fmla="*/ 0 w 1"/>
                  <a:gd name="T1" fmla="*/ 0 h 1"/>
                  <a:gd name="T2" fmla="*/ 0 w 1"/>
                  <a:gd name="T3" fmla="*/ 0 h 1"/>
                  <a:gd name="T4" fmla="*/ 0 w 1"/>
                  <a:gd name="T5" fmla="*/ 0 h 1"/>
                  <a:gd name="T6" fmla="*/ 0 w 1"/>
                  <a:gd name="T7" fmla="*/ 1 h 1"/>
                  <a:gd name="T8" fmla="*/ 0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1" y="1"/>
                      <a:pt x="1" y="0"/>
                      <a:pt x="1" y="0"/>
                    </a:cubicBezTo>
                    <a:cubicBezTo>
                      <a:pt x="1" y="0"/>
                      <a:pt x="0" y="0"/>
                      <a:pt x="0" y="0"/>
                    </a:cubicBezTo>
                  </a:path>
                </a:pathLst>
              </a:custGeom>
              <a:solidFill>
                <a:srgbClr val="F1F1F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213"/>
              <p:cNvSpPr/>
              <p:nvPr/>
            </p:nvSpPr>
            <p:spPr bwMode="auto">
              <a:xfrm>
                <a:off x="4470400" y="3194050"/>
                <a:ext cx="6350" cy="6350"/>
              </a:xfrm>
              <a:custGeom>
                <a:avLst/>
                <a:gdLst>
                  <a:gd name="T0" fmla="*/ 0 w 1"/>
                  <a:gd name="T1" fmla="*/ 0 h 1"/>
                  <a:gd name="T2" fmla="*/ 0 w 1"/>
                  <a:gd name="T3" fmla="*/ 0 h 1"/>
                  <a:gd name="T4" fmla="*/ 0 w 1"/>
                  <a:gd name="T5" fmla="*/ 0 h 1"/>
                  <a:gd name="T6" fmla="*/ 0 w 1"/>
                  <a:gd name="T7" fmla="*/ 1 h 1"/>
                  <a:gd name="T8" fmla="*/ 1 w 1"/>
                  <a:gd name="T9" fmla="*/ 1 h 1"/>
                  <a:gd name="T10" fmla="*/ 1 w 1"/>
                  <a:gd name="T11" fmla="*/ 1 h 1"/>
                  <a:gd name="T12" fmla="*/ 1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path>
                </a:pathLst>
              </a:custGeom>
              <a:solidFill>
                <a:srgbClr val="F0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14"/>
              <p:cNvSpPr/>
              <p:nvPr/>
            </p:nvSpPr>
            <p:spPr bwMode="auto">
              <a:xfrm>
                <a:off x="4462463" y="3186112"/>
                <a:ext cx="7937" cy="7937"/>
              </a:xfrm>
              <a:custGeom>
                <a:avLst/>
                <a:gdLst>
                  <a:gd name="T0" fmla="*/ 0 w 1"/>
                  <a:gd name="T1" fmla="*/ 0 h 1"/>
                  <a:gd name="T2" fmla="*/ 0 w 1"/>
                  <a:gd name="T3" fmla="*/ 0 h 1"/>
                  <a:gd name="T4" fmla="*/ 0 w 1"/>
                  <a:gd name="T5" fmla="*/ 0 h 1"/>
                  <a:gd name="T6" fmla="*/ 0 w 1"/>
                  <a:gd name="T7" fmla="*/ 1 h 1"/>
                  <a:gd name="T8" fmla="*/ 1 w 1"/>
                  <a:gd name="T9" fmla="*/ 1 h 1"/>
                  <a:gd name="T10" fmla="*/ 1 w 1"/>
                  <a:gd name="T11" fmla="*/ 1 h 1"/>
                  <a:gd name="T12" fmla="*/ 1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path>
                </a:pathLst>
              </a:custGeom>
              <a:solidFill>
                <a:srgbClr val="EEEE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215"/>
              <p:cNvSpPr/>
              <p:nvPr/>
            </p:nvSpPr>
            <p:spPr bwMode="auto">
              <a:xfrm>
                <a:off x="4454525" y="3178175"/>
                <a:ext cx="7937" cy="7937"/>
              </a:xfrm>
              <a:custGeom>
                <a:avLst/>
                <a:gdLst>
                  <a:gd name="T0" fmla="*/ 0 w 1"/>
                  <a:gd name="T1" fmla="*/ 0 h 1"/>
                  <a:gd name="T2" fmla="*/ 0 w 1"/>
                  <a:gd name="T3" fmla="*/ 0 h 1"/>
                  <a:gd name="T4" fmla="*/ 0 w 1"/>
                  <a:gd name="T5" fmla="*/ 0 h 1"/>
                  <a:gd name="T6" fmla="*/ 0 w 1"/>
                  <a:gd name="T7" fmla="*/ 1 h 1"/>
                  <a:gd name="T8" fmla="*/ 1 w 1"/>
                  <a:gd name="T9" fmla="*/ 1 h 1"/>
                  <a:gd name="T10" fmla="*/ 1 w 1"/>
                  <a:gd name="T11" fmla="*/ 1 h 1"/>
                  <a:gd name="T12" fmla="*/ 1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path>
                </a:pathLst>
              </a:custGeom>
              <a:solidFill>
                <a:srgbClr val="ECEC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216"/>
              <p:cNvSpPr>
                <a:spLocks noEditPoints="1"/>
              </p:cNvSpPr>
              <p:nvPr/>
            </p:nvSpPr>
            <p:spPr bwMode="auto">
              <a:xfrm>
                <a:off x="4448175" y="3171825"/>
                <a:ext cx="28575" cy="36512"/>
              </a:xfrm>
              <a:custGeom>
                <a:avLst/>
                <a:gdLst>
                  <a:gd name="T0" fmla="*/ 4 w 4"/>
                  <a:gd name="T1" fmla="*/ 5 h 5"/>
                  <a:gd name="T2" fmla="*/ 4 w 4"/>
                  <a:gd name="T3" fmla="*/ 5 h 5"/>
                  <a:gd name="T4" fmla="*/ 4 w 4"/>
                  <a:gd name="T5" fmla="*/ 5 h 5"/>
                  <a:gd name="T6" fmla="*/ 4 w 4"/>
                  <a:gd name="T7" fmla="*/ 5 h 5"/>
                  <a:gd name="T8" fmla="*/ 0 w 4"/>
                  <a:gd name="T9" fmla="*/ 0 h 5"/>
                  <a:gd name="T10" fmla="*/ 0 w 4"/>
                  <a:gd name="T11" fmla="*/ 0 h 5"/>
                  <a:gd name="T12" fmla="*/ 0 w 4"/>
                  <a:gd name="T13" fmla="*/ 0 h 5"/>
                  <a:gd name="T14" fmla="*/ 0 w 4"/>
                  <a:gd name="T15" fmla="*/ 1 h 5"/>
                  <a:gd name="T16" fmla="*/ 1 w 4"/>
                  <a:gd name="T17" fmla="*/ 1 h 5"/>
                  <a:gd name="T18" fmla="*/ 1 w 4"/>
                  <a:gd name="T19" fmla="*/ 1 h 5"/>
                  <a:gd name="T20" fmla="*/ 1 w 4"/>
                  <a:gd name="T21" fmla="*/ 1 h 5"/>
                  <a:gd name="T22" fmla="*/ 0 w 4"/>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4" y="5"/>
                    </a:moveTo>
                    <a:cubicBezTo>
                      <a:pt x="4" y="5"/>
                      <a:pt x="4" y="5"/>
                      <a:pt x="4" y="5"/>
                    </a:cubicBezTo>
                    <a:cubicBezTo>
                      <a:pt x="4" y="5"/>
                      <a:pt x="4" y="5"/>
                      <a:pt x="4" y="5"/>
                    </a:cubicBezTo>
                    <a:cubicBezTo>
                      <a:pt x="4" y="5"/>
                      <a:pt x="4" y="5"/>
                      <a:pt x="4" y="5"/>
                    </a:cubicBezTo>
                    <a:moveTo>
                      <a:pt x="0" y="0"/>
                    </a:moveTo>
                    <a:cubicBezTo>
                      <a:pt x="0" y="0"/>
                      <a:pt x="0" y="0"/>
                      <a:pt x="0" y="0"/>
                    </a:cubicBezTo>
                    <a:cubicBezTo>
                      <a:pt x="0" y="0"/>
                      <a:pt x="0" y="0"/>
                      <a:pt x="0" y="0"/>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path>
                </a:pathLst>
              </a:custGeom>
              <a:solidFill>
                <a:srgbClr val="EAE9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217"/>
              <p:cNvSpPr>
                <a:spLocks noEditPoints="1"/>
              </p:cNvSpPr>
              <p:nvPr/>
            </p:nvSpPr>
            <p:spPr bwMode="auto">
              <a:xfrm>
                <a:off x="4440238" y="3163887"/>
                <a:ext cx="36512" cy="44450"/>
              </a:xfrm>
              <a:custGeom>
                <a:avLst/>
                <a:gdLst>
                  <a:gd name="T0" fmla="*/ 4 w 5"/>
                  <a:gd name="T1" fmla="*/ 5 h 6"/>
                  <a:gd name="T2" fmla="*/ 5 w 5"/>
                  <a:gd name="T3" fmla="*/ 6 h 6"/>
                  <a:gd name="T4" fmla="*/ 5 w 5"/>
                  <a:gd name="T5" fmla="*/ 6 h 6"/>
                  <a:gd name="T6" fmla="*/ 5 w 5"/>
                  <a:gd name="T7" fmla="*/ 6 h 6"/>
                  <a:gd name="T8" fmla="*/ 5 w 5"/>
                  <a:gd name="T9" fmla="*/ 6 h 6"/>
                  <a:gd name="T10" fmla="*/ 5 w 5"/>
                  <a:gd name="T11" fmla="*/ 5 h 6"/>
                  <a:gd name="T12" fmla="*/ 4 w 5"/>
                  <a:gd name="T13" fmla="*/ 5 h 6"/>
                  <a:gd name="T14" fmla="*/ 0 w 5"/>
                  <a:gd name="T15" fmla="*/ 0 h 6"/>
                  <a:gd name="T16" fmla="*/ 0 w 5"/>
                  <a:gd name="T17" fmla="*/ 0 h 6"/>
                  <a:gd name="T18" fmla="*/ 0 w 5"/>
                  <a:gd name="T19" fmla="*/ 0 h 6"/>
                  <a:gd name="T20" fmla="*/ 0 w 5"/>
                  <a:gd name="T21" fmla="*/ 1 h 6"/>
                  <a:gd name="T22" fmla="*/ 1 w 5"/>
                  <a:gd name="T23" fmla="*/ 1 h 6"/>
                  <a:gd name="T24" fmla="*/ 1 w 5"/>
                  <a:gd name="T25" fmla="*/ 1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4" y="5"/>
                    </a:moveTo>
                    <a:cubicBezTo>
                      <a:pt x="5" y="5"/>
                      <a:pt x="5" y="5"/>
                      <a:pt x="5" y="6"/>
                    </a:cubicBezTo>
                    <a:cubicBezTo>
                      <a:pt x="5" y="6"/>
                      <a:pt x="5" y="6"/>
                      <a:pt x="5" y="6"/>
                    </a:cubicBezTo>
                    <a:cubicBezTo>
                      <a:pt x="5" y="6"/>
                      <a:pt x="5" y="6"/>
                      <a:pt x="5" y="6"/>
                    </a:cubicBezTo>
                    <a:cubicBezTo>
                      <a:pt x="5" y="6"/>
                      <a:pt x="5" y="6"/>
                      <a:pt x="5" y="6"/>
                    </a:cubicBezTo>
                    <a:cubicBezTo>
                      <a:pt x="5" y="6"/>
                      <a:pt x="5" y="6"/>
                      <a:pt x="5" y="5"/>
                    </a:cubicBezTo>
                    <a:cubicBezTo>
                      <a:pt x="5" y="5"/>
                      <a:pt x="5" y="5"/>
                      <a:pt x="4" y="5"/>
                    </a:cubicBezTo>
                    <a:moveTo>
                      <a:pt x="0" y="0"/>
                    </a:moveTo>
                    <a:cubicBezTo>
                      <a:pt x="0" y="0"/>
                      <a:pt x="0" y="0"/>
                      <a:pt x="0" y="0"/>
                    </a:cubicBezTo>
                    <a:cubicBezTo>
                      <a:pt x="0" y="0"/>
                      <a:pt x="0" y="0"/>
                      <a:pt x="0" y="0"/>
                    </a:cubicBezTo>
                    <a:cubicBezTo>
                      <a:pt x="0" y="0"/>
                      <a:pt x="0" y="1"/>
                      <a:pt x="0" y="1"/>
                    </a:cubicBezTo>
                    <a:cubicBezTo>
                      <a:pt x="1" y="1"/>
                      <a:pt x="1" y="1"/>
                      <a:pt x="1" y="1"/>
                    </a:cubicBezTo>
                    <a:cubicBezTo>
                      <a:pt x="1" y="1"/>
                      <a:pt x="1" y="1"/>
                      <a:pt x="1" y="1"/>
                    </a:cubicBezTo>
                    <a:cubicBezTo>
                      <a:pt x="1" y="1"/>
                      <a:pt x="1" y="1"/>
                      <a:pt x="1" y="1"/>
                    </a:cubicBezTo>
                    <a:cubicBezTo>
                      <a:pt x="1" y="0"/>
                      <a:pt x="1" y="0"/>
                      <a:pt x="0" y="0"/>
                    </a:cubicBezTo>
                  </a:path>
                </a:pathLst>
              </a:custGeom>
              <a:solidFill>
                <a:srgbClr val="E8E7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218"/>
              <p:cNvSpPr>
                <a:spLocks noEditPoints="1"/>
              </p:cNvSpPr>
              <p:nvPr/>
            </p:nvSpPr>
            <p:spPr bwMode="auto">
              <a:xfrm>
                <a:off x="4432300" y="3155950"/>
                <a:ext cx="44450" cy="60325"/>
              </a:xfrm>
              <a:custGeom>
                <a:avLst/>
                <a:gdLst>
                  <a:gd name="T0" fmla="*/ 4 w 6"/>
                  <a:gd name="T1" fmla="*/ 5 h 8"/>
                  <a:gd name="T2" fmla="*/ 5 w 6"/>
                  <a:gd name="T3" fmla="*/ 6 h 8"/>
                  <a:gd name="T4" fmla="*/ 5 w 6"/>
                  <a:gd name="T5" fmla="*/ 8 h 8"/>
                  <a:gd name="T6" fmla="*/ 6 w 6"/>
                  <a:gd name="T7" fmla="*/ 7 h 8"/>
                  <a:gd name="T8" fmla="*/ 6 w 6"/>
                  <a:gd name="T9" fmla="*/ 7 h 8"/>
                  <a:gd name="T10" fmla="*/ 5 w 6"/>
                  <a:gd name="T11" fmla="*/ 6 h 8"/>
                  <a:gd name="T12" fmla="*/ 5 w 6"/>
                  <a:gd name="T13" fmla="*/ 5 h 8"/>
                  <a:gd name="T14" fmla="*/ 4 w 6"/>
                  <a:gd name="T15" fmla="*/ 5 h 8"/>
                  <a:gd name="T16" fmla="*/ 0 w 6"/>
                  <a:gd name="T17" fmla="*/ 0 h 8"/>
                  <a:gd name="T18" fmla="*/ 0 w 6"/>
                  <a:gd name="T19" fmla="*/ 0 h 8"/>
                  <a:gd name="T20" fmla="*/ 0 w 6"/>
                  <a:gd name="T21" fmla="*/ 0 h 8"/>
                  <a:gd name="T22" fmla="*/ 0 w 6"/>
                  <a:gd name="T23" fmla="*/ 1 h 8"/>
                  <a:gd name="T24" fmla="*/ 1 w 6"/>
                  <a:gd name="T25" fmla="*/ 1 h 8"/>
                  <a:gd name="T26" fmla="*/ 1 w 6"/>
                  <a:gd name="T27" fmla="*/ 1 h 8"/>
                  <a:gd name="T28" fmla="*/ 1 w 6"/>
                  <a:gd name="T29" fmla="*/ 1 h 8"/>
                  <a:gd name="T30" fmla="*/ 0 w 6"/>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8">
                    <a:moveTo>
                      <a:pt x="4" y="5"/>
                    </a:moveTo>
                    <a:cubicBezTo>
                      <a:pt x="5" y="5"/>
                      <a:pt x="5" y="5"/>
                      <a:pt x="5" y="6"/>
                    </a:cubicBezTo>
                    <a:cubicBezTo>
                      <a:pt x="5" y="8"/>
                      <a:pt x="5" y="8"/>
                      <a:pt x="5" y="8"/>
                    </a:cubicBezTo>
                    <a:cubicBezTo>
                      <a:pt x="6" y="8"/>
                      <a:pt x="6" y="8"/>
                      <a:pt x="6" y="7"/>
                    </a:cubicBezTo>
                    <a:cubicBezTo>
                      <a:pt x="6" y="7"/>
                      <a:pt x="6" y="7"/>
                      <a:pt x="6" y="7"/>
                    </a:cubicBezTo>
                    <a:cubicBezTo>
                      <a:pt x="6" y="6"/>
                      <a:pt x="6" y="6"/>
                      <a:pt x="5" y="6"/>
                    </a:cubicBezTo>
                    <a:cubicBezTo>
                      <a:pt x="5" y="6"/>
                      <a:pt x="5" y="6"/>
                      <a:pt x="5" y="5"/>
                    </a:cubicBezTo>
                    <a:cubicBezTo>
                      <a:pt x="5" y="5"/>
                      <a:pt x="5" y="5"/>
                      <a:pt x="4" y="5"/>
                    </a:cubicBezTo>
                    <a:moveTo>
                      <a:pt x="0" y="0"/>
                    </a:moveTo>
                    <a:cubicBezTo>
                      <a:pt x="0" y="0"/>
                      <a:pt x="0" y="0"/>
                      <a:pt x="0" y="0"/>
                    </a:cubicBezTo>
                    <a:cubicBezTo>
                      <a:pt x="0" y="0"/>
                      <a:pt x="0" y="0"/>
                      <a:pt x="0" y="0"/>
                    </a:cubicBezTo>
                    <a:cubicBezTo>
                      <a:pt x="0" y="0"/>
                      <a:pt x="0" y="1"/>
                      <a:pt x="0" y="1"/>
                    </a:cubicBezTo>
                    <a:cubicBezTo>
                      <a:pt x="1" y="1"/>
                      <a:pt x="1" y="1"/>
                      <a:pt x="1" y="1"/>
                    </a:cubicBezTo>
                    <a:cubicBezTo>
                      <a:pt x="1" y="1"/>
                      <a:pt x="1" y="1"/>
                      <a:pt x="1" y="1"/>
                    </a:cubicBezTo>
                    <a:cubicBezTo>
                      <a:pt x="1" y="1"/>
                      <a:pt x="1" y="1"/>
                      <a:pt x="1" y="1"/>
                    </a:cubicBezTo>
                    <a:cubicBezTo>
                      <a:pt x="1" y="0"/>
                      <a:pt x="1" y="0"/>
                      <a:pt x="0" y="0"/>
                    </a:cubicBezTo>
                  </a:path>
                </a:pathLst>
              </a:custGeom>
              <a:solidFill>
                <a:srgbClr val="E6E5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219"/>
              <p:cNvSpPr>
                <a:spLocks noEditPoints="1"/>
              </p:cNvSpPr>
              <p:nvPr/>
            </p:nvSpPr>
            <p:spPr bwMode="auto">
              <a:xfrm>
                <a:off x="4425950" y="3149600"/>
                <a:ext cx="44450" cy="73025"/>
              </a:xfrm>
              <a:custGeom>
                <a:avLst/>
                <a:gdLst>
                  <a:gd name="T0" fmla="*/ 4 w 6"/>
                  <a:gd name="T1" fmla="*/ 5 h 10"/>
                  <a:gd name="T2" fmla="*/ 5 w 6"/>
                  <a:gd name="T3" fmla="*/ 6 h 10"/>
                  <a:gd name="T4" fmla="*/ 6 w 6"/>
                  <a:gd name="T5" fmla="*/ 10 h 10"/>
                  <a:gd name="T6" fmla="*/ 6 w 6"/>
                  <a:gd name="T7" fmla="*/ 9 h 10"/>
                  <a:gd name="T8" fmla="*/ 6 w 6"/>
                  <a:gd name="T9" fmla="*/ 7 h 10"/>
                  <a:gd name="T10" fmla="*/ 5 w 6"/>
                  <a:gd name="T11" fmla="*/ 6 h 10"/>
                  <a:gd name="T12" fmla="*/ 5 w 6"/>
                  <a:gd name="T13" fmla="*/ 5 h 10"/>
                  <a:gd name="T14" fmla="*/ 4 w 6"/>
                  <a:gd name="T15" fmla="*/ 5 h 10"/>
                  <a:gd name="T16" fmla="*/ 0 w 6"/>
                  <a:gd name="T17" fmla="*/ 0 h 10"/>
                  <a:gd name="T18" fmla="*/ 0 w 6"/>
                  <a:gd name="T19" fmla="*/ 0 h 10"/>
                  <a:gd name="T20" fmla="*/ 0 w 6"/>
                  <a:gd name="T21" fmla="*/ 0 h 10"/>
                  <a:gd name="T22" fmla="*/ 0 w 6"/>
                  <a:gd name="T23" fmla="*/ 1 h 10"/>
                  <a:gd name="T24" fmla="*/ 1 w 6"/>
                  <a:gd name="T25" fmla="*/ 1 h 10"/>
                  <a:gd name="T26" fmla="*/ 1 w 6"/>
                  <a:gd name="T27" fmla="*/ 1 h 10"/>
                  <a:gd name="T28" fmla="*/ 1 w 6"/>
                  <a:gd name="T29" fmla="*/ 1 h 10"/>
                  <a:gd name="T30" fmla="*/ 0 w 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0">
                    <a:moveTo>
                      <a:pt x="4" y="5"/>
                    </a:moveTo>
                    <a:cubicBezTo>
                      <a:pt x="5" y="5"/>
                      <a:pt x="5" y="5"/>
                      <a:pt x="5" y="6"/>
                    </a:cubicBezTo>
                    <a:cubicBezTo>
                      <a:pt x="6" y="10"/>
                      <a:pt x="6" y="10"/>
                      <a:pt x="6" y="10"/>
                    </a:cubicBezTo>
                    <a:cubicBezTo>
                      <a:pt x="6" y="10"/>
                      <a:pt x="6" y="9"/>
                      <a:pt x="6" y="9"/>
                    </a:cubicBezTo>
                    <a:cubicBezTo>
                      <a:pt x="6" y="7"/>
                      <a:pt x="6" y="7"/>
                      <a:pt x="6" y="7"/>
                    </a:cubicBezTo>
                    <a:cubicBezTo>
                      <a:pt x="6" y="6"/>
                      <a:pt x="6" y="6"/>
                      <a:pt x="5" y="6"/>
                    </a:cubicBezTo>
                    <a:cubicBezTo>
                      <a:pt x="5" y="6"/>
                      <a:pt x="5" y="6"/>
                      <a:pt x="5" y="5"/>
                    </a:cubicBezTo>
                    <a:cubicBezTo>
                      <a:pt x="5" y="5"/>
                      <a:pt x="5" y="5"/>
                      <a:pt x="4" y="5"/>
                    </a:cubicBezTo>
                    <a:moveTo>
                      <a:pt x="0" y="0"/>
                    </a:moveTo>
                    <a:cubicBezTo>
                      <a:pt x="0" y="0"/>
                      <a:pt x="0" y="0"/>
                      <a:pt x="0" y="0"/>
                    </a:cubicBezTo>
                    <a:cubicBezTo>
                      <a:pt x="0" y="0"/>
                      <a:pt x="0" y="0"/>
                      <a:pt x="0" y="0"/>
                    </a:cubicBezTo>
                    <a:cubicBezTo>
                      <a:pt x="0" y="0"/>
                      <a:pt x="0" y="1"/>
                      <a:pt x="0" y="1"/>
                    </a:cubicBezTo>
                    <a:cubicBezTo>
                      <a:pt x="1" y="1"/>
                      <a:pt x="1" y="1"/>
                      <a:pt x="1" y="1"/>
                    </a:cubicBezTo>
                    <a:cubicBezTo>
                      <a:pt x="1" y="1"/>
                      <a:pt x="1" y="1"/>
                      <a:pt x="1" y="1"/>
                    </a:cubicBezTo>
                    <a:cubicBezTo>
                      <a:pt x="1" y="1"/>
                      <a:pt x="1" y="1"/>
                      <a:pt x="1" y="1"/>
                    </a:cubicBezTo>
                    <a:cubicBezTo>
                      <a:pt x="1" y="0"/>
                      <a:pt x="1" y="0"/>
                      <a:pt x="0"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220"/>
              <p:cNvSpPr>
                <a:spLocks noEditPoints="1"/>
              </p:cNvSpPr>
              <p:nvPr/>
            </p:nvSpPr>
            <p:spPr bwMode="auto">
              <a:xfrm>
                <a:off x="4418013" y="3141662"/>
                <a:ext cx="52387" cy="88900"/>
              </a:xfrm>
              <a:custGeom>
                <a:avLst/>
                <a:gdLst>
                  <a:gd name="T0" fmla="*/ 4 w 7"/>
                  <a:gd name="T1" fmla="*/ 5 h 12"/>
                  <a:gd name="T2" fmla="*/ 5 w 7"/>
                  <a:gd name="T3" fmla="*/ 6 h 12"/>
                  <a:gd name="T4" fmla="*/ 6 w 7"/>
                  <a:gd name="T5" fmla="*/ 12 h 12"/>
                  <a:gd name="T6" fmla="*/ 7 w 7"/>
                  <a:gd name="T7" fmla="*/ 11 h 12"/>
                  <a:gd name="T8" fmla="*/ 6 w 7"/>
                  <a:gd name="T9" fmla="*/ 7 h 12"/>
                  <a:gd name="T10" fmla="*/ 5 w 7"/>
                  <a:gd name="T11" fmla="*/ 6 h 12"/>
                  <a:gd name="T12" fmla="*/ 5 w 7"/>
                  <a:gd name="T13" fmla="*/ 5 h 12"/>
                  <a:gd name="T14" fmla="*/ 4 w 7"/>
                  <a:gd name="T15" fmla="*/ 5 h 12"/>
                  <a:gd name="T16" fmla="*/ 0 w 7"/>
                  <a:gd name="T17" fmla="*/ 0 h 12"/>
                  <a:gd name="T18" fmla="*/ 0 w 7"/>
                  <a:gd name="T19" fmla="*/ 0 h 12"/>
                  <a:gd name="T20" fmla="*/ 0 w 7"/>
                  <a:gd name="T21" fmla="*/ 0 h 12"/>
                  <a:gd name="T22" fmla="*/ 0 w 7"/>
                  <a:gd name="T23" fmla="*/ 1 h 12"/>
                  <a:gd name="T24" fmla="*/ 1 w 7"/>
                  <a:gd name="T25" fmla="*/ 1 h 12"/>
                  <a:gd name="T26" fmla="*/ 1 w 7"/>
                  <a:gd name="T27" fmla="*/ 1 h 12"/>
                  <a:gd name="T28" fmla="*/ 1 w 7"/>
                  <a:gd name="T29" fmla="*/ 1 h 12"/>
                  <a:gd name="T30" fmla="*/ 0 w 7"/>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12">
                    <a:moveTo>
                      <a:pt x="4" y="5"/>
                    </a:moveTo>
                    <a:cubicBezTo>
                      <a:pt x="5" y="5"/>
                      <a:pt x="5" y="5"/>
                      <a:pt x="5" y="6"/>
                    </a:cubicBezTo>
                    <a:cubicBezTo>
                      <a:pt x="6" y="12"/>
                      <a:pt x="6" y="12"/>
                      <a:pt x="6" y="12"/>
                    </a:cubicBezTo>
                    <a:cubicBezTo>
                      <a:pt x="6" y="11"/>
                      <a:pt x="7" y="11"/>
                      <a:pt x="7" y="11"/>
                    </a:cubicBezTo>
                    <a:cubicBezTo>
                      <a:pt x="6" y="7"/>
                      <a:pt x="6" y="7"/>
                      <a:pt x="6" y="7"/>
                    </a:cubicBezTo>
                    <a:cubicBezTo>
                      <a:pt x="6" y="6"/>
                      <a:pt x="6" y="6"/>
                      <a:pt x="5" y="6"/>
                    </a:cubicBezTo>
                    <a:cubicBezTo>
                      <a:pt x="5" y="6"/>
                      <a:pt x="5" y="6"/>
                      <a:pt x="5" y="5"/>
                    </a:cubicBezTo>
                    <a:cubicBezTo>
                      <a:pt x="5" y="5"/>
                      <a:pt x="5" y="5"/>
                      <a:pt x="4" y="5"/>
                    </a:cubicBezTo>
                    <a:moveTo>
                      <a:pt x="0" y="0"/>
                    </a:moveTo>
                    <a:cubicBezTo>
                      <a:pt x="0" y="0"/>
                      <a:pt x="0" y="0"/>
                      <a:pt x="0" y="0"/>
                    </a:cubicBezTo>
                    <a:cubicBezTo>
                      <a:pt x="0" y="0"/>
                      <a:pt x="0" y="0"/>
                      <a:pt x="0" y="0"/>
                    </a:cubicBezTo>
                    <a:cubicBezTo>
                      <a:pt x="0" y="0"/>
                      <a:pt x="0" y="1"/>
                      <a:pt x="0" y="1"/>
                    </a:cubicBezTo>
                    <a:cubicBezTo>
                      <a:pt x="1" y="1"/>
                      <a:pt x="1" y="1"/>
                      <a:pt x="1" y="1"/>
                    </a:cubicBezTo>
                    <a:cubicBezTo>
                      <a:pt x="1" y="1"/>
                      <a:pt x="1" y="1"/>
                      <a:pt x="1" y="1"/>
                    </a:cubicBezTo>
                    <a:cubicBezTo>
                      <a:pt x="1" y="1"/>
                      <a:pt x="1" y="1"/>
                      <a:pt x="1" y="1"/>
                    </a:cubicBezTo>
                    <a:cubicBezTo>
                      <a:pt x="1" y="0"/>
                      <a:pt x="1" y="0"/>
                      <a:pt x="0" y="0"/>
                    </a:cubicBezTo>
                  </a:path>
                </a:pathLst>
              </a:custGeom>
              <a:solidFill>
                <a:srgbClr val="E2E1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221"/>
              <p:cNvSpPr>
                <a:spLocks noEditPoints="1"/>
              </p:cNvSpPr>
              <p:nvPr/>
            </p:nvSpPr>
            <p:spPr bwMode="auto">
              <a:xfrm>
                <a:off x="4411663" y="3135312"/>
                <a:ext cx="50800" cy="95250"/>
              </a:xfrm>
              <a:custGeom>
                <a:avLst/>
                <a:gdLst>
                  <a:gd name="T0" fmla="*/ 4 w 7"/>
                  <a:gd name="T1" fmla="*/ 5 h 13"/>
                  <a:gd name="T2" fmla="*/ 5 w 7"/>
                  <a:gd name="T3" fmla="*/ 6 h 13"/>
                  <a:gd name="T4" fmla="*/ 6 w 7"/>
                  <a:gd name="T5" fmla="*/ 13 h 13"/>
                  <a:gd name="T6" fmla="*/ 7 w 7"/>
                  <a:gd name="T7" fmla="*/ 13 h 13"/>
                  <a:gd name="T8" fmla="*/ 6 w 7"/>
                  <a:gd name="T9" fmla="*/ 7 h 13"/>
                  <a:gd name="T10" fmla="*/ 5 w 7"/>
                  <a:gd name="T11" fmla="*/ 6 h 13"/>
                  <a:gd name="T12" fmla="*/ 5 w 7"/>
                  <a:gd name="T13" fmla="*/ 5 h 13"/>
                  <a:gd name="T14" fmla="*/ 4 w 7"/>
                  <a:gd name="T15" fmla="*/ 5 h 13"/>
                  <a:gd name="T16" fmla="*/ 0 w 7"/>
                  <a:gd name="T17" fmla="*/ 0 h 13"/>
                  <a:gd name="T18" fmla="*/ 0 w 7"/>
                  <a:gd name="T19" fmla="*/ 0 h 13"/>
                  <a:gd name="T20" fmla="*/ 0 w 7"/>
                  <a:gd name="T21" fmla="*/ 0 h 13"/>
                  <a:gd name="T22" fmla="*/ 0 w 7"/>
                  <a:gd name="T23" fmla="*/ 1 h 13"/>
                  <a:gd name="T24" fmla="*/ 1 w 7"/>
                  <a:gd name="T25" fmla="*/ 1 h 13"/>
                  <a:gd name="T26" fmla="*/ 1 w 7"/>
                  <a:gd name="T27" fmla="*/ 1 h 13"/>
                  <a:gd name="T28" fmla="*/ 1 w 7"/>
                  <a:gd name="T29" fmla="*/ 1 h 13"/>
                  <a:gd name="T30" fmla="*/ 0 w 7"/>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13">
                    <a:moveTo>
                      <a:pt x="4" y="5"/>
                    </a:moveTo>
                    <a:cubicBezTo>
                      <a:pt x="5" y="5"/>
                      <a:pt x="5" y="5"/>
                      <a:pt x="5" y="6"/>
                    </a:cubicBezTo>
                    <a:cubicBezTo>
                      <a:pt x="6" y="13"/>
                      <a:pt x="6" y="13"/>
                      <a:pt x="6" y="13"/>
                    </a:cubicBezTo>
                    <a:cubicBezTo>
                      <a:pt x="7" y="13"/>
                      <a:pt x="7" y="13"/>
                      <a:pt x="7" y="13"/>
                    </a:cubicBezTo>
                    <a:cubicBezTo>
                      <a:pt x="6" y="7"/>
                      <a:pt x="6" y="7"/>
                      <a:pt x="6" y="7"/>
                    </a:cubicBezTo>
                    <a:cubicBezTo>
                      <a:pt x="6" y="6"/>
                      <a:pt x="6" y="6"/>
                      <a:pt x="5" y="6"/>
                    </a:cubicBezTo>
                    <a:cubicBezTo>
                      <a:pt x="5" y="6"/>
                      <a:pt x="5" y="6"/>
                      <a:pt x="5" y="5"/>
                    </a:cubicBezTo>
                    <a:cubicBezTo>
                      <a:pt x="5" y="5"/>
                      <a:pt x="5" y="5"/>
                      <a:pt x="4" y="5"/>
                    </a:cubicBezTo>
                    <a:moveTo>
                      <a:pt x="0" y="0"/>
                    </a:moveTo>
                    <a:cubicBezTo>
                      <a:pt x="0" y="0"/>
                      <a:pt x="0" y="0"/>
                      <a:pt x="0" y="0"/>
                    </a:cubicBezTo>
                    <a:cubicBezTo>
                      <a:pt x="0" y="0"/>
                      <a:pt x="0" y="0"/>
                      <a:pt x="0" y="0"/>
                    </a:cubicBezTo>
                    <a:cubicBezTo>
                      <a:pt x="0" y="0"/>
                      <a:pt x="0" y="1"/>
                      <a:pt x="0" y="1"/>
                    </a:cubicBezTo>
                    <a:cubicBezTo>
                      <a:pt x="1" y="1"/>
                      <a:pt x="1" y="1"/>
                      <a:pt x="1" y="1"/>
                    </a:cubicBezTo>
                    <a:cubicBezTo>
                      <a:pt x="1" y="1"/>
                      <a:pt x="1" y="1"/>
                      <a:pt x="1" y="1"/>
                    </a:cubicBezTo>
                    <a:cubicBezTo>
                      <a:pt x="1" y="1"/>
                      <a:pt x="1" y="1"/>
                      <a:pt x="1" y="1"/>
                    </a:cubicBezTo>
                    <a:cubicBezTo>
                      <a:pt x="1" y="0"/>
                      <a:pt x="1" y="0"/>
                      <a:pt x="0" y="0"/>
                    </a:cubicBezTo>
                  </a:path>
                </a:pathLst>
              </a:custGeom>
              <a:solidFill>
                <a:srgbClr val="E0DF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22"/>
              <p:cNvSpPr>
                <a:spLocks noEditPoints="1"/>
              </p:cNvSpPr>
              <p:nvPr/>
            </p:nvSpPr>
            <p:spPr bwMode="auto">
              <a:xfrm>
                <a:off x="4403725" y="3127375"/>
                <a:ext cx="50800" cy="111125"/>
              </a:xfrm>
              <a:custGeom>
                <a:avLst/>
                <a:gdLst>
                  <a:gd name="T0" fmla="*/ 4 w 7"/>
                  <a:gd name="T1" fmla="*/ 5 h 15"/>
                  <a:gd name="T2" fmla="*/ 5 w 7"/>
                  <a:gd name="T3" fmla="*/ 6 h 15"/>
                  <a:gd name="T4" fmla="*/ 7 w 7"/>
                  <a:gd name="T5" fmla="*/ 15 h 15"/>
                  <a:gd name="T6" fmla="*/ 7 w 7"/>
                  <a:gd name="T7" fmla="*/ 14 h 15"/>
                  <a:gd name="T8" fmla="*/ 6 w 7"/>
                  <a:gd name="T9" fmla="*/ 7 h 15"/>
                  <a:gd name="T10" fmla="*/ 5 w 7"/>
                  <a:gd name="T11" fmla="*/ 6 h 15"/>
                  <a:gd name="T12" fmla="*/ 5 w 7"/>
                  <a:gd name="T13" fmla="*/ 5 h 15"/>
                  <a:gd name="T14" fmla="*/ 4 w 7"/>
                  <a:gd name="T15" fmla="*/ 5 h 15"/>
                  <a:gd name="T16" fmla="*/ 0 w 7"/>
                  <a:gd name="T17" fmla="*/ 0 h 15"/>
                  <a:gd name="T18" fmla="*/ 0 w 7"/>
                  <a:gd name="T19" fmla="*/ 0 h 15"/>
                  <a:gd name="T20" fmla="*/ 0 w 7"/>
                  <a:gd name="T21" fmla="*/ 0 h 15"/>
                  <a:gd name="T22" fmla="*/ 0 w 7"/>
                  <a:gd name="T23" fmla="*/ 1 h 15"/>
                  <a:gd name="T24" fmla="*/ 1 w 7"/>
                  <a:gd name="T25" fmla="*/ 1 h 15"/>
                  <a:gd name="T26" fmla="*/ 1 w 7"/>
                  <a:gd name="T27" fmla="*/ 1 h 15"/>
                  <a:gd name="T28" fmla="*/ 1 w 7"/>
                  <a:gd name="T29" fmla="*/ 1 h 15"/>
                  <a:gd name="T30" fmla="*/ 0 w 7"/>
                  <a:gd name="T3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15">
                    <a:moveTo>
                      <a:pt x="4" y="5"/>
                    </a:moveTo>
                    <a:cubicBezTo>
                      <a:pt x="5" y="5"/>
                      <a:pt x="5" y="5"/>
                      <a:pt x="5" y="6"/>
                    </a:cubicBezTo>
                    <a:cubicBezTo>
                      <a:pt x="7" y="15"/>
                      <a:pt x="7" y="15"/>
                      <a:pt x="7" y="15"/>
                    </a:cubicBezTo>
                    <a:cubicBezTo>
                      <a:pt x="7" y="15"/>
                      <a:pt x="7" y="14"/>
                      <a:pt x="7" y="14"/>
                    </a:cubicBezTo>
                    <a:cubicBezTo>
                      <a:pt x="6" y="7"/>
                      <a:pt x="6" y="7"/>
                      <a:pt x="6" y="7"/>
                    </a:cubicBezTo>
                    <a:cubicBezTo>
                      <a:pt x="6" y="6"/>
                      <a:pt x="6" y="6"/>
                      <a:pt x="5" y="6"/>
                    </a:cubicBezTo>
                    <a:cubicBezTo>
                      <a:pt x="5" y="6"/>
                      <a:pt x="5" y="5"/>
                      <a:pt x="5" y="5"/>
                    </a:cubicBezTo>
                    <a:cubicBezTo>
                      <a:pt x="5" y="5"/>
                      <a:pt x="5" y="5"/>
                      <a:pt x="4" y="5"/>
                    </a:cubicBezTo>
                    <a:moveTo>
                      <a:pt x="0" y="0"/>
                    </a:moveTo>
                    <a:cubicBezTo>
                      <a:pt x="0" y="0"/>
                      <a:pt x="0" y="0"/>
                      <a:pt x="0" y="0"/>
                    </a:cubicBezTo>
                    <a:cubicBezTo>
                      <a:pt x="0" y="0"/>
                      <a:pt x="0" y="0"/>
                      <a:pt x="0" y="0"/>
                    </a:cubicBezTo>
                    <a:cubicBezTo>
                      <a:pt x="0" y="0"/>
                      <a:pt x="0" y="1"/>
                      <a:pt x="0" y="1"/>
                    </a:cubicBezTo>
                    <a:cubicBezTo>
                      <a:pt x="1" y="1"/>
                      <a:pt x="1" y="1"/>
                      <a:pt x="1" y="1"/>
                    </a:cubicBezTo>
                    <a:cubicBezTo>
                      <a:pt x="1" y="1"/>
                      <a:pt x="1" y="1"/>
                      <a:pt x="1" y="1"/>
                    </a:cubicBezTo>
                    <a:cubicBezTo>
                      <a:pt x="1" y="1"/>
                      <a:pt x="1" y="1"/>
                      <a:pt x="1" y="1"/>
                    </a:cubicBezTo>
                    <a:cubicBezTo>
                      <a:pt x="1" y="0"/>
                      <a:pt x="1" y="0"/>
                      <a:pt x="0"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223"/>
              <p:cNvSpPr>
                <a:spLocks noEditPoints="1"/>
              </p:cNvSpPr>
              <p:nvPr/>
            </p:nvSpPr>
            <p:spPr bwMode="auto">
              <a:xfrm>
                <a:off x="4395788" y="3119437"/>
                <a:ext cx="58737" cy="119062"/>
              </a:xfrm>
              <a:custGeom>
                <a:avLst/>
                <a:gdLst>
                  <a:gd name="T0" fmla="*/ 4 w 8"/>
                  <a:gd name="T1" fmla="*/ 5 h 16"/>
                  <a:gd name="T2" fmla="*/ 5 w 8"/>
                  <a:gd name="T3" fmla="*/ 6 h 16"/>
                  <a:gd name="T4" fmla="*/ 7 w 8"/>
                  <a:gd name="T5" fmla="*/ 16 h 16"/>
                  <a:gd name="T6" fmla="*/ 8 w 8"/>
                  <a:gd name="T7" fmla="*/ 16 h 16"/>
                  <a:gd name="T8" fmla="*/ 6 w 8"/>
                  <a:gd name="T9" fmla="*/ 7 h 16"/>
                  <a:gd name="T10" fmla="*/ 5 w 8"/>
                  <a:gd name="T11" fmla="*/ 6 h 16"/>
                  <a:gd name="T12" fmla="*/ 5 w 8"/>
                  <a:gd name="T13" fmla="*/ 5 h 16"/>
                  <a:gd name="T14" fmla="*/ 4 w 8"/>
                  <a:gd name="T15" fmla="*/ 5 h 16"/>
                  <a:gd name="T16" fmla="*/ 0 w 8"/>
                  <a:gd name="T17" fmla="*/ 0 h 16"/>
                  <a:gd name="T18" fmla="*/ 0 w 8"/>
                  <a:gd name="T19" fmla="*/ 0 h 16"/>
                  <a:gd name="T20" fmla="*/ 0 w 8"/>
                  <a:gd name="T21" fmla="*/ 0 h 16"/>
                  <a:gd name="T22" fmla="*/ 0 w 8"/>
                  <a:gd name="T23" fmla="*/ 1 h 16"/>
                  <a:gd name="T24" fmla="*/ 1 w 8"/>
                  <a:gd name="T25" fmla="*/ 1 h 16"/>
                  <a:gd name="T26" fmla="*/ 1 w 8"/>
                  <a:gd name="T27" fmla="*/ 1 h 16"/>
                  <a:gd name="T28" fmla="*/ 1 w 8"/>
                  <a:gd name="T29" fmla="*/ 1 h 16"/>
                  <a:gd name="T30" fmla="*/ 0 w 8"/>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6">
                    <a:moveTo>
                      <a:pt x="4" y="5"/>
                    </a:moveTo>
                    <a:cubicBezTo>
                      <a:pt x="5" y="5"/>
                      <a:pt x="5" y="5"/>
                      <a:pt x="5" y="6"/>
                    </a:cubicBezTo>
                    <a:cubicBezTo>
                      <a:pt x="7" y="16"/>
                      <a:pt x="7" y="16"/>
                      <a:pt x="7" y="16"/>
                    </a:cubicBezTo>
                    <a:cubicBezTo>
                      <a:pt x="7" y="16"/>
                      <a:pt x="8" y="16"/>
                      <a:pt x="8" y="16"/>
                    </a:cubicBezTo>
                    <a:cubicBezTo>
                      <a:pt x="6" y="7"/>
                      <a:pt x="6" y="7"/>
                      <a:pt x="6" y="7"/>
                    </a:cubicBezTo>
                    <a:cubicBezTo>
                      <a:pt x="6" y="6"/>
                      <a:pt x="6" y="6"/>
                      <a:pt x="5" y="6"/>
                    </a:cubicBezTo>
                    <a:cubicBezTo>
                      <a:pt x="5" y="6"/>
                      <a:pt x="5" y="5"/>
                      <a:pt x="5" y="5"/>
                    </a:cubicBezTo>
                    <a:cubicBezTo>
                      <a:pt x="5" y="5"/>
                      <a:pt x="5" y="5"/>
                      <a:pt x="4" y="5"/>
                    </a:cubicBezTo>
                    <a:moveTo>
                      <a:pt x="0" y="0"/>
                    </a:moveTo>
                    <a:cubicBezTo>
                      <a:pt x="0" y="0"/>
                      <a:pt x="0" y="0"/>
                      <a:pt x="0" y="0"/>
                    </a:cubicBezTo>
                    <a:cubicBezTo>
                      <a:pt x="0" y="0"/>
                      <a:pt x="0" y="0"/>
                      <a:pt x="0" y="0"/>
                    </a:cubicBezTo>
                    <a:cubicBezTo>
                      <a:pt x="0" y="0"/>
                      <a:pt x="0" y="1"/>
                      <a:pt x="0" y="1"/>
                    </a:cubicBezTo>
                    <a:cubicBezTo>
                      <a:pt x="1" y="1"/>
                      <a:pt x="1" y="1"/>
                      <a:pt x="1" y="1"/>
                    </a:cubicBezTo>
                    <a:cubicBezTo>
                      <a:pt x="1" y="1"/>
                      <a:pt x="1" y="1"/>
                      <a:pt x="1" y="1"/>
                    </a:cubicBezTo>
                    <a:cubicBezTo>
                      <a:pt x="1" y="1"/>
                      <a:pt x="1" y="1"/>
                      <a:pt x="1" y="1"/>
                    </a:cubicBezTo>
                    <a:cubicBezTo>
                      <a:pt x="1" y="0"/>
                      <a:pt x="0" y="0"/>
                      <a:pt x="0" y="0"/>
                    </a:cubicBezTo>
                  </a:path>
                </a:pathLst>
              </a:custGeom>
              <a:solidFill>
                <a:srgbClr val="DC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224"/>
              <p:cNvSpPr>
                <a:spLocks noEditPoints="1"/>
              </p:cNvSpPr>
              <p:nvPr/>
            </p:nvSpPr>
            <p:spPr bwMode="auto">
              <a:xfrm>
                <a:off x="4306888" y="3113087"/>
                <a:ext cx="141287" cy="184150"/>
              </a:xfrm>
              <a:custGeom>
                <a:avLst/>
                <a:gdLst>
                  <a:gd name="T0" fmla="*/ 0 w 19"/>
                  <a:gd name="T1" fmla="*/ 24 h 25"/>
                  <a:gd name="T2" fmla="*/ 1 w 19"/>
                  <a:gd name="T3" fmla="*/ 25 h 25"/>
                  <a:gd name="T4" fmla="*/ 2 w 19"/>
                  <a:gd name="T5" fmla="*/ 24 h 25"/>
                  <a:gd name="T6" fmla="*/ 2 w 19"/>
                  <a:gd name="T7" fmla="*/ 24 h 25"/>
                  <a:gd name="T8" fmla="*/ 2 w 19"/>
                  <a:gd name="T9" fmla="*/ 24 h 25"/>
                  <a:gd name="T10" fmla="*/ 0 w 19"/>
                  <a:gd name="T11" fmla="*/ 24 h 25"/>
                  <a:gd name="T12" fmla="*/ 15 w 19"/>
                  <a:gd name="T13" fmla="*/ 5 h 25"/>
                  <a:gd name="T14" fmla="*/ 16 w 19"/>
                  <a:gd name="T15" fmla="*/ 6 h 25"/>
                  <a:gd name="T16" fmla="*/ 18 w 19"/>
                  <a:gd name="T17" fmla="*/ 18 h 25"/>
                  <a:gd name="T18" fmla="*/ 19 w 19"/>
                  <a:gd name="T19" fmla="*/ 17 h 25"/>
                  <a:gd name="T20" fmla="*/ 17 w 19"/>
                  <a:gd name="T21" fmla="*/ 7 h 25"/>
                  <a:gd name="T22" fmla="*/ 16 w 19"/>
                  <a:gd name="T23" fmla="*/ 6 h 25"/>
                  <a:gd name="T24" fmla="*/ 16 w 19"/>
                  <a:gd name="T25" fmla="*/ 5 h 25"/>
                  <a:gd name="T26" fmla="*/ 15 w 19"/>
                  <a:gd name="T27" fmla="*/ 5 h 25"/>
                  <a:gd name="T28" fmla="*/ 11 w 19"/>
                  <a:gd name="T29" fmla="*/ 0 h 25"/>
                  <a:gd name="T30" fmla="*/ 11 w 19"/>
                  <a:gd name="T31" fmla="*/ 0 h 25"/>
                  <a:gd name="T32" fmla="*/ 11 w 19"/>
                  <a:gd name="T33" fmla="*/ 0 h 25"/>
                  <a:gd name="T34" fmla="*/ 11 w 19"/>
                  <a:gd name="T35" fmla="*/ 1 h 25"/>
                  <a:gd name="T36" fmla="*/ 12 w 19"/>
                  <a:gd name="T37" fmla="*/ 1 h 25"/>
                  <a:gd name="T38" fmla="*/ 12 w 19"/>
                  <a:gd name="T39" fmla="*/ 1 h 25"/>
                  <a:gd name="T40" fmla="*/ 12 w 19"/>
                  <a:gd name="T41" fmla="*/ 1 h 25"/>
                  <a:gd name="T42" fmla="*/ 11 w 19"/>
                  <a:gd name="T4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5">
                    <a:moveTo>
                      <a:pt x="0" y="24"/>
                    </a:moveTo>
                    <a:cubicBezTo>
                      <a:pt x="1" y="24"/>
                      <a:pt x="1" y="24"/>
                      <a:pt x="1" y="25"/>
                    </a:cubicBezTo>
                    <a:cubicBezTo>
                      <a:pt x="1" y="25"/>
                      <a:pt x="2" y="25"/>
                      <a:pt x="2" y="24"/>
                    </a:cubicBezTo>
                    <a:cubicBezTo>
                      <a:pt x="2" y="24"/>
                      <a:pt x="2" y="24"/>
                      <a:pt x="2" y="24"/>
                    </a:cubicBezTo>
                    <a:cubicBezTo>
                      <a:pt x="2" y="24"/>
                      <a:pt x="2" y="24"/>
                      <a:pt x="2" y="24"/>
                    </a:cubicBezTo>
                    <a:cubicBezTo>
                      <a:pt x="1" y="24"/>
                      <a:pt x="1" y="24"/>
                      <a:pt x="0" y="24"/>
                    </a:cubicBezTo>
                    <a:moveTo>
                      <a:pt x="15" y="5"/>
                    </a:moveTo>
                    <a:cubicBezTo>
                      <a:pt x="16" y="5"/>
                      <a:pt x="16" y="5"/>
                      <a:pt x="16" y="6"/>
                    </a:cubicBezTo>
                    <a:cubicBezTo>
                      <a:pt x="18" y="18"/>
                      <a:pt x="18" y="18"/>
                      <a:pt x="18" y="18"/>
                    </a:cubicBezTo>
                    <a:cubicBezTo>
                      <a:pt x="19" y="18"/>
                      <a:pt x="19" y="17"/>
                      <a:pt x="19" y="17"/>
                    </a:cubicBezTo>
                    <a:cubicBezTo>
                      <a:pt x="17" y="7"/>
                      <a:pt x="17" y="7"/>
                      <a:pt x="17" y="7"/>
                    </a:cubicBezTo>
                    <a:cubicBezTo>
                      <a:pt x="17" y="6"/>
                      <a:pt x="17" y="6"/>
                      <a:pt x="16" y="6"/>
                    </a:cubicBezTo>
                    <a:cubicBezTo>
                      <a:pt x="16" y="6"/>
                      <a:pt x="16" y="5"/>
                      <a:pt x="16" y="5"/>
                    </a:cubicBezTo>
                    <a:cubicBezTo>
                      <a:pt x="16" y="5"/>
                      <a:pt x="16" y="5"/>
                      <a:pt x="15" y="5"/>
                    </a:cubicBezTo>
                    <a:moveTo>
                      <a:pt x="11" y="0"/>
                    </a:moveTo>
                    <a:cubicBezTo>
                      <a:pt x="11" y="0"/>
                      <a:pt x="11" y="0"/>
                      <a:pt x="11" y="0"/>
                    </a:cubicBezTo>
                    <a:cubicBezTo>
                      <a:pt x="11" y="0"/>
                      <a:pt x="11" y="0"/>
                      <a:pt x="11" y="0"/>
                    </a:cubicBezTo>
                    <a:cubicBezTo>
                      <a:pt x="11" y="0"/>
                      <a:pt x="11" y="1"/>
                      <a:pt x="11" y="1"/>
                    </a:cubicBezTo>
                    <a:cubicBezTo>
                      <a:pt x="12" y="1"/>
                      <a:pt x="12" y="1"/>
                      <a:pt x="12" y="1"/>
                    </a:cubicBezTo>
                    <a:cubicBezTo>
                      <a:pt x="12" y="1"/>
                      <a:pt x="12" y="1"/>
                      <a:pt x="12" y="1"/>
                    </a:cubicBezTo>
                    <a:cubicBezTo>
                      <a:pt x="12" y="1"/>
                      <a:pt x="12" y="1"/>
                      <a:pt x="12" y="1"/>
                    </a:cubicBezTo>
                    <a:cubicBezTo>
                      <a:pt x="12" y="0"/>
                      <a:pt x="11" y="0"/>
                      <a:pt x="11" y="0"/>
                    </a:cubicBezTo>
                  </a:path>
                </a:pathLst>
              </a:custGeom>
              <a:solidFill>
                <a:srgbClr val="DAD9D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225"/>
              <p:cNvSpPr>
                <a:spLocks noEditPoints="1"/>
              </p:cNvSpPr>
              <p:nvPr/>
            </p:nvSpPr>
            <p:spPr bwMode="auto">
              <a:xfrm>
                <a:off x="4300538" y="3105150"/>
                <a:ext cx="139700" cy="184150"/>
              </a:xfrm>
              <a:custGeom>
                <a:avLst/>
                <a:gdLst>
                  <a:gd name="T0" fmla="*/ 0 w 19"/>
                  <a:gd name="T1" fmla="*/ 24 h 25"/>
                  <a:gd name="T2" fmla="*/ 1 w 19"/>
                  <a:gd name="T3" fmla="*/ 25 h 25"/>
                  <a:gd name="T4" fmla="*/ 3 w 19"/>
                  <a:gd name="T5" fmla="*/ 25 h 25"/>
                  <a:gd name="T6" fmla="*/ 3 w 19"/>
                  <a:gd name="T7" fmla="*/ 25 h 25"/>
                  <a:gd name="T8" fmla="*/ 3 w 19"/>
                  <a:gd name="T9" fmla="*/ 25 h 25"/>
                  <a:gd name="T10" fmla="*/ 2 w 19"/>
                  <a:gd name="T11" fmla="*/ 24 h 25"/>
                  <a:gd name="T12" fmla="*/ 2 w 19"/>
                  <a:gd name="T13" fmla="*/ 24 h 25"/>
                  <a:gd name="T14" fmla="*/ 0 w 19"/>
                  <a:gd name="T15" fmla="*/ 24 h 25"/>
                  <a:gd name="T16" fmla="*/ 15 w 19"/>
                  <a:gd name="T17" fmla="*/ 5 h 25"/>
                  <a:gd name="T18" fmla="*/ 16 w 19"/>
                  <a:gd name="T19" fmla="*/ 6 h 25"/>
                  <a:gd name="T20" fmla="*/ 19 w 19"/>
                  <a:gd name="T21" fmla="*/ 19 h 25"/>
                  <a:gd name="T22" fmla="*/ 19 w 19"/>
                  <a:gd name="T23" fmla="*/ 19 h 25"/>
                  <a:gd name="T24" fmla="*/ 17 w 19"/>
                  <a:gd name="T25" fmla="*/ 7 h 25"/>
                  <a:gd name="T26" fmla="*/ 16 w 19"/>
                  <a:gd name="T27" fmla="*/ 6 h 25"/>
                  <a:gd name="T28" fmla="*/ 16 w 19"/>
                  <a:gd name="T29" fmla="*/ 5 h 25"/>
                  <a:gd name="T30" fmla="*/ 15 w 19"/>
                  <a:gd name="T31" fmla="*/ 5 h 25"/>
                  <a:gd name="T32" fmla="*/ 11 w 19"/>
                  <a:gd name="T33" fmla="*/ 0 h 25"/>
                  <a:gd name="T34" fmla="*/ 11 w 19"/>
                  <a:gd name="T35" fmla="*/ 0 h 25"/>
                  <a:gd name="T36" fmla="*/ 11 w 19"/>
                  <a:gd name="T37" fmla="*/ 0 h 25"/>
                  <a:gd name="T38" fmla="*/ 11 w 19"/>
                  <a:gd name="T39" fmla="*/ 1 h 25"/>
                  <a:gd name="T40" fmla="*/ 12 w 19"/>
                  <a:gd name="T41" fmla="*/ 1 h 25"/>
                  <a:gd name="T42" fmla="*/ 12 w 19"/>
                  <a:gd name="T43" fmla="*/ 1 h 25"/>
                  <a:gd name="T44" fmla="*/ 12 w 19"/>
                  <a:gd name="T45" fmla="*/ 1 h 25"/>
                  <a:gd name="T46" fmla="*/ 11 w 19"/>
                  <a:gd name="T4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5">
                    <a:moveTo>
                      <a:pt x="0" y="24"/>
                    </a:moveTo>
                    <a:cubicBezTo>
                      <a:pt x="1" y="24"/>
                      <a:pt x="1" y="25"/>
                      <a:pt x="1" y="25"/>
                    </a:cubicBezTo>
                    <a:cubicBezTo>
                      <a:pt x="2" y="25"/>
                      <a:pt x="2" y="25"/>
                      <a:pt x="3" y="25"/>
                    </a:cubicBezTo>
                    <a:cubicBezTo>
                      <a:pt x="3" y="25"/>
                      <a:pt x="3" y="25"/>
                      <a:pt x="3" y="25"/>
                    </a:cubicBezTo>
                    <a:cubicBezTo>
                      <a:pt x="3" y="25"/>
                      <a:pt x="3" y="25"/>
                      <a:pt x="3" y="25"/>
                    </a:cubicBezTo>
                    <a:cubicBezTo>
                      <a:pt x="3" y="25"/>
                      <a:pt x="2" y="25"/>
                      <a:pt x="2" y="24"/>
                    </a:cubicBezTo>
                    <a:cubicBezTo>
                      <a:pt x="2" y="24"/>
                      <a:pt x="2" y="24"/>
                      <a:pt x="2" y="24"/>
                    </a:cubicBezTo>
                    <a:cubicBezTo>
                      <a:pt x="1" y="24"/>
                      <a:pt x="1" y="24"/>
                      <a:pt x="0" y="24"/>
                    </a:cubicBezTo>
                    <a:moveTo>
                      <a:pt x="15" y="5"/>
                    </a:moveTo>
                    <a:cubicBezTo>
                      <a:pt x="16" y="5"/>
                      <a:pt x="16" y="5"/>
                      <a:pt x="16" y="6"/>
                    </a:cubicBezTo>
                    <a:cubicBezTo>
                      <a:pt x="19" y="19"/>
                      <a:pt x="19" y="19"/>
                      <a:pt x="19" y="19"/>
                    </a:cubicBezTo>
                    <a:cubicBezTo>
                      <a:pt x="19" y="19"/>
                      <a:pt x="19" y="19"/>
                      <a:pt x="19" y="19"/>
                    </a:cubicBezTo>
                    <a:cubicBezTo>
                      <a:pt x="17" y="7"/>
                      <a:pt x="17" y="7"/>
                      <a:pt x="17" y="7"/>
                    </a:cubicBezTo>
                    <a:cubicBezTo>
                      <a:pt x="17" y="6"/>
                      <a:pt x="17" y="6"/>
                      <a:pt x="16" y="6"/>
                    </a:cubicBezTo>
                    <a:cubicBezTo>
                      <a:pt x="16" y="6"/>
                      <a:pt x="16" y="5"/>
                      <a:pt x="16" y="5"/>
                    </a:cubicBezTo>
                    <a:cubicBezTo>
                      <a:pt x="16" y="5"/>
                      <a:pt x="16" y="5"/>
                      <a:pt x="15" y="5"/>
                    </a:cubicBezTo>
                    <a:moveTo>
                      <a:pt x="11" y="0"/>
                    </a:moveTo>
                    <a:cubicBezTo>
                      <a:pt x="11" y="0"/>
                      <a:pt x="11" y="0"/>
                      <a:pt x="11" y="0"/>
                    </a:cubicBezTo>
                    <a:cubicBezTo>
                      <a:pt x="11" y="0"/>
                      <a:pt x="11" y="0"/>
                      <a:pt x="11" y="0"/>
                    </a:cubicBezTo>
                    <a:cubicBezTo>
                      <a:pt x="11" y="0"/>
                      <a:pt x="11" y="1"/>
                      <a:pt x="11" y="1"/>
                    </a:cubicBezTo>
                    <a:cubicBezTo>
                      <a:pt x="12" y="1"/>
                      <a:pt x="12" y="1"/>
                      <a:pt x="12" y="1"/>
                    </a:cubicBezTo>
                    <a:cubicBezTo>
                      <a:pt x="12" y="1"/>
                      <a:pt x="12" y="1"/>
                      <a:pt x="12" y="1"/>
                    </a:cubicBezTo>
                    <a:cubicBezTo>
                      <a:pt x="12" y="1"/>
                      <a:pt x="12" y="1"/>
                      <a:pt x="12" y="1"/>
                    </a:cubicBezTo>
                    <a:cubicBezTo>
                      <a:pt x="12" y="0"/>
                      <a:pt x="11" y="0"/>
                      <a:pt x="11" y="0"/>
                    </a:cubicBezTo>
                  </a:path>
                </a:pathLst>
              </a:custGeom>
              <a:solidFill>
                <a:srgbClr val="D8D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26"/>
              <p:cNvSpPr>
                <a:spLocks noEditPoints="1"/>
              </p:cNvSpPr>
              <p:nvPr/>
            </p:nvSpPr>
            <p:spPr bwMode="auto">
              <a:xfrm>
                <a:off x="4292600" y="3097212"/>
                <a:ext cx="147637" cy="185737"/>
              </a:xfrm>
              <a:custGeom>
                <a:avLst/>
                <a:gdLst>
                  <a:gd name="T0" fmla="*/ 13 w 20"/>
                  <a:gd name="T1" fmla="*/ 24 h 25"/>
                  <a:gd name="T2" fmla="*/ 11 w 20"/>
                  <a:gd name="T3" fmla="*/ 24 h 25"/>
                  <a:gd name="T4" fmla="*/ 11 w 20"/>
                  <a:gd name="T5" fmla="*/ 25 h 25"/>
                  <a:gd name="T6" fmla="*/ 13 w 20"/>
                  <a:gd name="T7" fmla="*/ 24 h 25"/>
                  <a:gd name="T8" fmla="*/ 0 w 20"/>
                  <a:gd name="T9" fmla="*/ 24 h 25"/>
                  <a:gd name="T10" fmla="*/ 1 w 20"/>
                  <a:gd name="T11" fmla="*/ 25 h 25"/>
                  <a:gd name="T12" fmla="*/ 3 w 20"/>
                  <a:gd name="T13" fmla="*/ 25 h 25"/>
                  <a:gd name="T14" fmla="*/ 3 w 20"/>
                  <a:gd name="T15" fmla="*/ 25 h 25"/>
                  <a:gd name="T16" fmla="*/ 3 w 20"/>
                  <a:gd name="T17" fmla="*/ 25 h 25"/>
                  <a:gd name="T18" fmla="*/ 2 w 20"/>
                  <a:gd name="T19" fmla="*/ 24 h 25"/>
                  <a:gd name="T20" fmla="*/ 2 w 20"/>
                  <a:gd name="T21" fmla="*/ 24 h 25"/>
                  <a:gd name="T22" fmla="*/ 0 w 20"/>
                  <a:gd name="T23" fmla="*/ 24 h 25"/>
                  <a:gd name="T24" fmla="*/ 15 w 20"/>
                  <a:gd name="T25" fmla="*/ 5 h 25"/>
                  <a:gd name="T26" fmla="*/ 16 w 20"/>
                  <a:gd name="T27" fmla="*/ 6 h 25"/>
                  <a:gd name="T28" fmla="*/ 19 w 20"/>
                  <a:gd name="T29" fmla="*/ 21 h 25"/>
                  <a:gd name="T30" fmla="*/ 20 w 20"/>
                  <a:gd name="T31" fmla="*/ 20 h 25"/>
                  <a:gd name="T32" fmla="*/ 17 w 20"/>
                  <a:gd name="T33" fmla="*/ 7 h 25"/>
                  <a:gd name="T34" fmla="*/ 16 w 20"/>
                  <a:gd name="T35" fmla="*/ 6 h 25"/>
                  <a:gd name="T36" fmla="*/ 16 w 20"/>
                  <a:gd name="T37" fmla="*/ 5 h 25"/>
                  <a:gd name="T38" fmla="*/ 15 w 20"/>
                  <a:gd name="T39" fmla="*/ 5 h 25"/>
                  <a:gd name="T40" fmla="*/ 11 w 20"/>
                  <a:gd name="T41" fmla="*/ 0 h 25"/>
                  <a:gd name="T42" fmla="*/ 11 w 20"/>
                  <a:gd name="T43" fmla="*/ 0 h 25"/>
                  <a:gd name="T44" fmla="*/ 11 w 20"/>
                  <a:gd name="T45" fmla="*/ 0 h 25"/>
                  <a:gd name="T46" fmla="*/ 11 w 20"/>
                  <a:gd name="T47" fmla="*/ 1 h 25"/>
                  <a:gd name="T48" fmla="*/ 12 w 20"/>
                  <a:gd name="T49" fmla="*/ 1 h 25"/>
                  <a:gd name="T50" fmla="*/ 12 w 20"/>
                  <a:gd name="T51" fmla="*/ 1 h 25"/>
                  <a:gd name="T52" fmla="*/ 12 w 20"/>
                  <a:gd name="T53" fmla="*/ 1 h 25"/>
                  <a:gd name="T54" fmla="*/ 11 w 20"/>
                  <a:gd name="T5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25">
                    <a:moveTo>
                      <a:pt x="13" y="24"/>
                    </a:moveTo>
                    <a:cubicBezTo>
                      <a:pt x="11" y="24"/>
                      <a:pt x="11" y="24"/>
                      <a:pt x="11" y="24"/>
                    </a:cubicBezTo>
                    <a:cubicBezTo>
                      <a:pt x="11" y="25"/>
                      <a:pt x="11" y="25"/>
                      <a:pt x="11" y="25"/>
                    </a:cubicBezTo>
                    <a:cubicBezTo>
                      <a:pt x="11" y="25"/>
                      <a:pt x="12" y="24"/>
                      <a:pt x="13" y="24"/>
                    </a:cubicBezTo>
                    <a:moveTo>
                      <a:pt x="0" y="24"/>
                    </a:moveTo>
                    <a:cubicBezTo>
                      <a:pt x="1" y="24"/>
                      <a:pt x="1" y="25"/>
                      <a:pt x="1" y="25"/>
                    </a:cubicBezTo>
                    <a:cubicBezTo>
                      <a:pt x="2" y="25"/>
                      <a:pt x="2" y="25"/>
                      <a:pt x="3" y="25"/>
                    </a:cubicBezTo>
                    <a:cubicBezTo>
                      <a:pt x="3" y="25"/>
                      <a:pt x="3" y="25"/>
                      <a:pt x="3" y="25"/>
                    </a:cubicBezTo>
                    <a:cubicBezTo>
                      <a:pt x="3" y="25"/>
                      <a:pt x="3" y="25"/>
                      <a:pt x="3" y="25"/>
                    </a:cubicBezTo>
                    <a:cubicBezTo>
                      <a:pt x="3" y="25"/>
                      <a:pt x="2" y="25"/>
                      <a:pt x="2" y="24"/>
                    </a:cubicBezTo>
                    <a:cubicBezTo>
                      <a:pt x="2" y="24"/>
                      <a:pt x="2" y="24"/>
                      <a:pt x="2" y="24"/>
                    </a:cubicBezTo>
                    <a:cubicBezTo>
                      <a:pt x="1" y="24"/>
                      <a:pt x="1" y="24"/>
                      <a:pt x="0" y="24"/>
                    </a:cubicBezTo>
                    <a:moveTo>
                      <a:pt x="15" y="5"/>
                    </a:moveTo>
                    <a:cubicBezTo>
                      <a:pt x="16" y="5"/>
                      <a:pt x="16" y="5"/>
                      <a:pt x="16" y="6"/>
                    </a:cubicBezTo>
                    <a:cubicBezTo>
                      <a:pt x="19" y="21"/>
                      <a:pt x="19" y="21"/>
                      <a:pt x="19" y="21"/>
                    </a:cubicBezTo>
                    <a:cubicBezTo>
                      <a:pt x="19" y="21"/>
                      <a:pt x="20" y="21"/>
                      <a:pt x="20" y="20"/>
                    </a:cubicBezTo>
                    <a:cubicBezTo>
                      <a:pt x="17" y="7"/>
                      <a:pt x="17" y="7"/>
                      <a:pt x="17" y="7"/>
                    </a:cubicBezTo>
                    <a:cubicBezTo>
                      <a:pt x="17" y="6"/>
                      <a:pt x="17" y="6"/>
                      <a:pt x="16" y="6"/>
                    </a:cubicBezTo>
                    <a:cubicBezTo>
                      <a:pt x="16" y="6"/>
                      <a:pt x="16" y="5"/>
                      <a:pt x="16" y="5"/>
                    </a:cubicBezTo>
                    <a:cubicBezTo>
                      <a:pt x="16" y="5"/>
                      <a:pt x="16" y="5"/>
                      <a:pt x="15" y="5"/>
                    </a:cubicBezTo>
                    <a:moveTo>
                      <a:pt x="11" y="0"/>
                    </a:moveTo>
                    <a:cubicBezTo>
                      <a:pt x="11" y="0"/>
                      <a:pt x="11" y="0"/>
                      <a:pt x="11" y="0"/>
                    </a:cubicBezTo>
                    <a:cubicBezTo>
                      <a:pt x="11" y="0"/>
                      <a:pt x="11" y="0"/>
                      <a:pt x="11" y="0"/>
                    </a:cubicBezTo>
                    <a:cubicBezTo>
                      <a:pt x="11" y="0"/>
                      <a:pt x="11" y="1"/>
                      <a:pt x="11" y="1"/>
                    </a:cubicBezTo>
                    <a:cubicBezTo>
                      <a:pt x="12" y="1"/>
                      <a:pt x="12" y="1"/>
                      <a:pt x="12" y="1"/>
                    </a:cubicBezTo>
                    <a:cubicBezTo>
                      <a:pt x="12" y="1"/>
                      <a:pt x="12" y="1"/>
                      <a:pt x="12" y="1"/>
                    </a:cubicBezTo>
                    <a:cubicBezTo>
                      <a:pt x="12" y="1"/>
                      <a:pt x="12" y="1"/>
                      <a:pt x="12" y="1"/>
                    </a:cubicBezTo>
                    <a:cubicBezTo>
                      <a:pt x="12" y="0"/>
                      <a:pt x="11" y="0"/>
                      <a:pt x="11" y="0"/>
                    </a:cubicBezTo>
                  </a:path>
                </a:pathLst>
              </a:custGeom>
              <a:solidFill>
                <a:srgbClr val="D6D6D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27"/>
              <p:cNvSpPr>
                <a:spLocks noEditPoints="1"/>
              </p:cNvSpPr>
              <p:nvPr/>
            </p:nvSpPr>
            <p:spPr bwMode="auto">
              <a:xfrm>
                <a:off x="4284663" y="3090862"/>
                <a:ext cx="147637" cy="192087"/>
              </a:xfrm>
              <a:custGeom>
                <a:avLst/>
                <a:gdLst>
                  <a:gd name="T0" fmla="*/ 16 w 20"/>
                  <a:gd name="T1" fmla="*/ 24 h 26"/>
                  <a:gd name="T2" fmla="*/ 11 w 20"/>
                  <a:gd name="T3" fmla="*/ 24 h 26"/>
                  <a:gd name="T4" fmla="*/ 11 w 20"/>
                  <a:gd name="T5" fmla="*/ 25 h 26"/>
                  <a:gd name="T6" fmla="*/ 11 w 20"/>
                  <a:gd name="T7" fmla="*/ 25 h 26"/>
                  <a:gd name="T8" fmla="*/ 12 w 20"/>
                  <a:gd name="T9" fmla="*/ 26 h 26"/>
                  <a:gd name="T10" fmla="*/ 12 w 20"/>
                  <a:gd name="T11" fmla="*/ 26 h 26"/>
                  <a:gd name="T12" fmla="*/ 12 w 20"/>
                  <a:gd name="T13" fmla="*/ 25 h 26"/>
                  <a:gd name="T14" fmla="*/ 14 w 20"/>
                  <a:gd name="T15" fmla="*/ 25 h 26"/>
                  <a:gd name="T16" fmla="*/ 16 w 20"/>
                  <a:gd name="T17" fmla="*/ 24 h 26"/>
                  <a:gd name="T18" fmla="*/ 0 w 20"/>
                  <a:gd name="T19" fmla="*/ 24 h 26"/>
                  <a:gd name="T20" fmla="*/ 1 w 20"/>
                  <a:gd name="T21" fmla="*/ 25 h 26"/>
                  <a:gd name="T22" fmla="*/ 3 w 20"/>
                  <a:gd name="T23" fmla="*/ 25 h 26"/>
                  <a:gd name="T24" fmla="*/ 3 w 20"/>
                  <a:gd name="T25" fmla="*/ 25 h 26"/>
                  <a:gd name="T26" fmla="*/ 3 w 20"/>
                  <a:gd name="T27" fmla="*/ 25 h 26"/>
                  <a:gd name="T28" fmla="*/ 2 w 20"/>
                  <a:gd name="T29" fmla="*/ 24 h 26"/>
                  <a:gd name="T30" fmla="*/ 2 w 20"/>
                  <a:gd name="T31" fmla="*/ 24 h 26"/>
                  <a:gd name="T32" fmla="*/ 0 w 20"/>
                  <a:gd name="T33" fmla="*/ 24 h 26"/>
                  <a:gd name="T34" fmla="*/ 15 w 20"/>
                  <a:gd name="T35" fmla="*/ 5 h 26"/>
                  <a:gd name="T36" fmla="*/ 16 w 20"/>
                  <a:gd name="T37" fmla="*/ 6 h 26"/>
                  <a:gd name="T38" fmla="*/ 19 w 20"/>
                  <a:gd name="T39" fmla="*/ 21 h 26"/>
                  <a:gd name="T40" fmla="*/ 19 w 20"/>
                  <a:gd name="T41" fmla="*/ 22 h 26"/>
                  <a:gd name="T42" fmla="*/ 20 w 20"/>
                  <a:gd name="T43" fmla="*/ 22 h 26"/>
                  <a:gd name="T44" fmla="*/ 17 w 20"/>
                  <a:gd name="T45" fmla="*/ 7 h 26"/>
                  <a:gd name="T46" fmla="*/ 16 w 20"/>
                  <a:gd name="T47" fmla="*/ 6 h 26"/>
                  <a:gd name="T48" fmla="*/ 16 w 20"/>
                  <a:gd name="T49" fmla="*/ 5 h 26"/>
                  <a:gd name="T50" fmla="*/ 15 w 20"/>
                  <a:gd name="T51" fmla="*/ 5 h 26"/>
                  <a:gd name="T52" fmla="*/ 11 w 20"/>
                  <a:gd name="T53" fmla="*/ 0 h 26"/>
                  <a:gd name="T54" fmla="*/ 11 w 20"/>
                  <a:gd name="T55" fmla="*/ 0 h 26"/>
                  <a:gd name="T56" fmla="*/ 11 w 20"/>
                  <a:gd name="T57" fmla="*/ 0 h 26"/>
                  <a:gd name="T58" fmla="*/ 11 w 20"/>
                  <a:gd name="T59" fmla="*/ 1 h 26"/>
                  <a:gd name="T60" fmla="*/ 12 w 20"/>
                  <a:gd name="T61" fmla="*/ 1 h 26"/>
                  <a:gd name="T62" fmla="*/ 12 w 20"/>
                  <a:gd name="T63" fmla="*/ 1 h 26"/>
                  <a:gd name="T64" fmla="*/ 12 w 20"/>
                  <a:gd name="T65" fmla="*/ 1 h 26"/>
                  <a:gd name="T66" fmla="*/ 11 w 20"/>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6">
                    <a:moveTo>
                      <a:pt x="16" y="24"/>
                    </a:moveTo>
                    <a:cubicBezTo>
                      <a:pt x="11" y="24"/>
                      <a:pt x="11" y="24"/>
                      <a:pt x="11" y="24"/>
                    </a:cubicBezTo>
                    <a:cubicBezTo>
                      <a:pt x="11" y="25"/>
                      <a:pt x="11" y="25"/>
                      <a:pt x="11" y="25"/>
                    </a:cubicBezTo>
                    <a:cubicBezTo>
                      <a:pt x="11" y="25"/>
                      <a:pt x="11" y="25"/>
                      <a:pt x="11" y="25"/>
                    </a:cubicBezTo>
                    <a:cubicBezTo>
                      <a:pt x="11" y="25"/>
                      <a:pt x="11" y="26"/>
                      <a:pt x="12" y="26"/>
                    </a:cubicBezTo>
                    <a:cubicBezTo>
                      <a:pt x="12" y="26"/>
                      <a:pt x="12" y="26"/>
                      <a:pt x="12" y="26"/>
                    </a:cubicBezTo>
                    <a:cubicBezTo>
                      <a:pt x="12" y="25"/>
                      <a:pt x="12" y="25"/>
                      <a:pt x="12" y="25"/>
                    </a:cubicBezTo>
                    <a:cubicBezTo>
                      <a:pt x="14" y="25"/>
                      <a:pt x="14" y="25"/>
                      <a:pt x="14" y="25"/>
                    </a:cubicBezTo>
                    <a:cubicBezTo>
                      <a:pt x="15" y="25"/>
                      <a:pt x="15" y="25"/>
                      <a:pt x="16" y="24"/>
                    </a:cubicBezTo>
                    <a:moveTo>
                      <a:pt x="0" y="24"/>
                    </a:moveTo>
                    <a:cubicBezTo>
                      <a:pt x="1" y="24"/>
                      <a:pt x="1" y="25"/>
                      <a:pt x="1" y="25"/>
                    </a:cubicBezTo>
                    <a:cubicBezTo>
                      <a:pt x="2" y="25"/>
                      <a:pt x="2" y="25"/>
                      <a:pt x="3" y="25"/>
                    </a:cubicBezTo>
                    <a:cubicBezTo>
                      <a:pt x="3" y="25"/>
                      <a:pt x="3" y="25"/>
                      <a:pt x="3" y="25"/>
                    </a:cubicBezTo>
                    <a:cubicBezTo>
                      <a:pt x="3" y="25"/>
                      <a:pt x="3" y="25"/>
                      <a:pt x="3" y="25"/>
                    </a:cubicBezTo>
                    <a:cubicBezTo>
                      <a:pt x="2" y="25"/>
                      <a:pt x="2" y="24"/>
                      <a:pt x="2" y="24"/>
                    </a:cubicBezTo>
                    <a:cubicBezTo>
                      <a:pt x="2" y="24"/>
                      <a:pt x="2" y="24"/>
                      <a:pt x="2" y="24"/>
                    </a:cubicBezTo>
                    <a:cubicBezTo>
                      <a:pt x="1" y="24"/>
                      <a:pt x="1" y="24"/>
                      <a:pt x="0" y="24"/>
                    </a:cubicBezTo>
                    <a:moveTo>
                      <a:pt x="15" y="5"/>
                    </a:moveTo>
                    <a:cubicBezTo>
                      <a:pt x="16" y="5"/>
                      <a:pt x="16" y="5"/>
                      <a:pt x="16" y="6"/>
                    </a:cubicBezTo>
                    <a:cubicBezTo>
                      <a:pt x="19" y="21"/>
                      <a:pt x="19" y="21"/>
                      <a:pt x="19" y="21"/>
                    </a:cubicBezTo>
                    <a:cubicBezTo>
                      <a:pt x="19" y="22"/>
                      <a:pt x="19" y="22"/>
                      <a:pt x="19" y="22"/>
                    </a:cubicBezTo>
                    <a:cubicBezTo>
                      <a:pt x="20" y="22"/>
                      <a:pt x="20" y="22"/>
                      <a:pt x="20" y="22"/>
                    </a:cubicBezTo>
                    <a:cubicBezTo>
                      <a:pt x="17" y="7"/>
                      <a:pt x="17" y="7"/>
                      <a:pt x="17" y="7"/>
                    </a:cubicBezTo>
                    <a:cubicBezTo>
                      <a:pt x="17" y="6"/>
                      <a:pt x="17" y="6"/>
                      <a:pt x="16" y="6"/>
                    </a:cubicBezTo>
                    <a:cubicBezTo>
                      <a:pt x="16" y="6"/>
                      <a:pt x="16" y="5"/>
                      <a:pt x="16" y="5"/>
                    </a:cubicBezTo>
                    <a:cubicBezTo>
                      <a:pt x="16" y="5"/>
                      <a:pt x="16" y="5"/>
                      <a:pt x="15" y="5"/>
                    </a:cubicBezTo>
                    <a:moveTo>
                      <a:pt x="11" y="0"/>
                    </a:moveTo>
                    <a:cubicBezTo>
                      <a:pt x="11" y="0"/>
                      <a:pt x="11" y="0"/>
                      <a:pt x="11" y="0"/>
                    </a:cubicBezTo>
                    <a:cubicBezTo>
                      <a:pt x="11" y="0"/>
                      <a:pt x="11" y="0"/>
                      <a:pt x="11" y="0"/>
                    </a:cubicBezTo>
                    <a:cubicBezTo>
                      <a:pt x="11" y="0"/>
                      <a:pt x="11" y="0"/>
                      <a:pt x="11" y="1"/>
                    </a:cubicBezTo>
                    <a:cubicBezTo>
                      <a:pt x="12" y="1"/>
                      <a:pt x="12" y="1"/>
                      <a:pt x="12" y="1"/>
                    </a:cubicBezTo>
                    <a:cubicBezTo>
                      <a:pt x="12" y="1"/>
                      <a:pt x="12" y="1"/>
                      <a:pt x="12" y="1"/>
                    </a:cubicBezTo>
                    <a:cubicBezTo>
                      <a:pt x="12" y="1"/>
                      <a:pt x="12" y="1"/>
                      <a:pt x="12" y="1"/>
                    </a:cubicBezTo>
                    <a:cubicBezTo>
                      <a:pt x="12" y="0"/>
                      <a:pt x="11" y="0"/>
                      <a:pt x="11" y="0"/>
                    </a:cubicBezTo>
                  </a:path>
                </a:pathLst>
              </a:custGeom>
              <a:solidFill>
                <a:srgbClr val="D5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228"/>
              <p:cNvSpPr>
                <a:spLocks noEditPoints="1"/>
              </p:cNvSpPr>
              <p:nvPr/>
            </p:nvSpPr>
            <p:spPr bwMode="auto">
              <a:xfrm>
                <a:off x="4278313" y="3082925"/>
                <a:ext cx="147637" cy="200025"/>
              </a:xfrm>
              <a:custGeom>
                <a:avLst/>
                <a:gdLst>
                  <a:gd name="T0" fmla="*/ 12 w 20"/>
                  <a:gd name="T1" fmla="*/ 26 h 27"/>
                  <a:gd name="T2" fmla="*/ 12 w 20"/>
                  <a:gd name="T3" fmla="*/ 27 h 27"/>
                  <a:gd name="T4" fmla="*/ 13 w 20"/>
                  <a:gd name="T5" fmla="*/ 27 h 27"/>
                  <a:gd name="T6" fmla="*/ 12 w 20"/>
                  <a:gd name="T7" fmla="*/ 26 h 27"/>
                  <a:gd name="T8" fmla="*/ 0 w 20"/>
                  <a:gd name="T9" fmla="*/ 24 h 27"/>
                  <a:gd name="T10" fmla="*/ 1 w 20"/>
                  <a:gd name="T11" fmla="*/ 25 h 27"/>
                  <a:gd name="T12" fmla="*/ 3 w 20"/>
                  <a:gd name="T13" fmla="*/ 25 h 27"/>
                  <a:gd name="T14" fmla="*/ 3 w 20"/>
                  <a:gd name="T15" fmla="*/ 25 h 27"/>
                  <a:gd name="T16" fmla="*/ 3 w 20"/>
                  <a:gd name="T17" fmla="*/ 25 h 27"/>
                  <a:gd name="T18" fmla="*/ 2 w 20"/>
                  <a:gd name="T19" fmla="*/ 24 h 27"/>
                  <a:gd name="T20" fmla="*/ 2 w 20"/>
                  <a:gd name="T21" fmla="*/ 24 h 27"/>
                  <a:gd name="T22" fmla="*/ 0 w 20"/>
                  <a:gd name="T23" fmla="*/ 24 h 27"/>
                  <a:gd name="T24" fmla="*/ 15 w 20"/>
                  <a:gd name="T25" fmla="*/ 5 h 27"/>
                  <a:gd name="T26" fmla="*/ 16 w 20"/>
                  <a:gd name="T27" fmla="*/ 6 h 27"/>
                  <a:gd name="T28" fmla="*/ 19 w 20"/>
                  <a:gd name="T29" fmla="*/ 21 h 27"/>
                  <a:gd name="T30" fmla="*/ 17 w 20"/>
                  <a:gd name="T31" fmla="*/ 24 h 27"/>
                  <a:gd name="T32" fmla="*/ 11 w 20"/>
                  <a:gd name="T33" fmla="*/ 24 h 27"/>
                  <a:gd name="T34" fmla="*/ 11 w 20"/>
                  <a:gd name="T35" fmla="*/ 25 h 27"/>
                  <a:gd name="T36" fmla="*/ 11 w 20"/>
                  <a:gd name="T37" fmla="*/ 25 h 27"/>
                  <a:gd name="T38" fmla="*/ 12 w 20"/>
                  <a:gd name="T39" fmla="*/ 26 h 27"/>
                  <a:gd name="T40" fmla="*/ 12 w 20"/>
                  <a:gd name="T41" fmla="*/ 25 h 27"/>
                  <a:gd name="T42" fmla="*/ 17 w 20"/>
                  <a:gd name="T43" fmla="*/ 25 h 27"/>
                  <a:gd name="T44" fmla="*/ 20 w 20"/>
                  <a:gd name="T45" fmla="*/ 23 h 27"/>
                  <a:gd name="T46" fmla="*/ 20 w 20"/>
                  <a:gd name="T47" fmla="*/ 22 h 27"/>
                  <a:gd name="T48" fmla="*/ 17 w 20"/>
                  <a:gd name="T49" fmla="*/ 7 h 27"/>
                  <a:gd name="T50" fmla="*/ 16 w 20"/>
                  <a:gd name="T51" fmla="*/ 6 h 27"/>
                  <a:gd name="T52" fmla="*/ 16 w 20"/>
                  <a:gd name="T53" fmla="*/ 5 h 27"/>
                  <a:gd name="T54" fmla="*/ 15 w 20"/>
                  <a:gd name="T55" fmla="*/ 5 h 27"/>
                  <a:gd name="T56" fmla="*/ 11 w 20"/>
                  <a:gd name="T57" fmla="*/ 0 h 27"/>
                  <a:gd name="T58" fmla="*/ 11 w 20"/>
                  <a:gd name="T59" fmla="*/ 0 h 27"/>
                  <a:gd name="T60" fmla="*/ 11 w 20"/>
                  <a:gd name="T61" fmla="*/ 0 h 27"/>
                  <a:gd name="T62" fmla="*/ 11 w 20"/>
                  <a:gd name="T63" fmla="*/ 1 h 27"/>
                  <a:gd name="T64" fmla="*/ 12 w 20"/>
                  <a:gd name="T65" fmla="*/ 1 h 27"/>
                  <a:gd name="T66" fmla="*/ 12 w 20"/>
                  <a:gd name="T67" fmla="*/ 1 h 27"/>
                  <a:gd name="T68" fmla="*/ 12 w 20"/>
                  <a:gd name="T69" fmla="*/ 1 h 27"/>
                  <a:gd name="T70" fmla="*/ 11 w 20"/>
                  <a:gd name="T7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7">
                    <a:moveTo>
                      <a:pt x="12" y="26"/>
                    </a:moveTo>
                    <a:cubicBezTo>
                      <a:pt x="12" y="27"/>
                      <a:pt x="12" y="27"/>
                      <a:pt x="12" y="27"/>
                    </a:cubicBezTo>
                    <a:cubicBezTo>
                      <a:pt x="12" y="27"/>
                      <a:pt x="12" y="27"/>
                      <a:pt x="13" y="27"/>
                    </a:cubicBezTo>
                    <a:cubicBezTo>
                      <a:pt x="12" y="27"/>
                      <a:pt x="12" y="26"/>
                      <a:pt x="12" y="26"/>
                    </a:cubicBezTo>
                    <a:moveTo>
                      <a:pt x="0" y="24"/>
                    </a:moveTo>
                    <a:cubicBezTo>
                      <a:pt x="1" y="24"/>
                      <a:pt x="1" y="25"/>
                      <a:pt x="1" y="25"/>
                    </a:cubicBezTo>
                    <a:cubicBezTo>
                      <a:pt x="2" y="25"/>
                      <a:pt x="2" y="25"/>
                      <a:pt x="3" y="25"/>
                    </a:cubicBezTo>
                    <a:cubicBezTo>
                      <a:pt x="3" y="25"/>
                      <a:pt x="3" y="25"/>
                      <a:pt x="3" y="25"/>
                    </a:cubicBezTo>
                    <a:cubicBezTo>
                      <a:pt x="3" y="25"/>
                      <a:pt x="3" y="25"/>
                      <a:pt x="3" y="25"/>
                    </a:cubicBezTo>
                    <a:cubicBezTo>
                      <a:pt x="2" y="25"/>
                      <a:pt x="2" y="24"/>
                      <a:pt x="2" y="24"/>
                    </a:cubicBezTo>
                    <a:cubicBezTo>
                      <a:pt x="2" y="24"/>
                      <a:pt x="2" y="24"/>
                      <a:pt x="2" y="24"/>
                    </a:cubicBezTo>
                    <a:cubicBezTo>
                      <a:pt x="1" y="24"/>
                      <a:pt x="1" y="24"/>
                      <a:pt x="0" y="24"/>
                    </a:cubicBezTo>
                    <a:moveTo>
                      <a:pt x="15" y="5"/>
                    </a:moveTo>
                    <a:cubicBezTo>
                      <a:pt x="15" y="5"/>
                      <a:pt x="16" y="5"/>
                      <a:pt x="16" y="6"/>
                    </a:cubicBezTo>
                    <a:cubicBezTo>
                      <a:pt x="19" y="21"/>
                      <a:pt x="19" y="21"/>
                      <a:pt x="19" y="21"/>
                    </a:cubicBezTo>
                    <a:cubicBezTo>
                      <a:pt x="20" y="23"/>
                      <a:pt x="19" y="24"/>
                      <a:pt x="17" y="24"/>
                    </a:cubicBezTo>
                    <a:cubicBezTo>
                      <a:pt x="11" y="24"/>
                      <a:pt x="11" y="24"/>
                      <a:pt x="11" y="24"/>
                    </a:cubicBezTo>
                    <a:cubicBezTo>
                      <a:pt x="11" y="25"/>
                      <a:pt x="11" y="25"/>
                      <a:pt x="11" y="25"/>
                    </a:cubicBezTo>
                    <a:cubicBezTo>
                      <a:pt x="11" y="25"/>
                      <a:pt x="11" y="25"/>
                      <a:pt x="11" y="25"/>
                    </a:cubicBezTo>
                    <a:cubicBezTo>
                      <a:pt x="11" y="25"/>
                      <a:pt x="11" y="26"/>
                      <a:pt x="12" y="26"/>
                    </a:cubicBezTo>
                    <a:cubicBezTo>
                      <a:pt x="12" y="25"/>
                      <a:pt x="12" y="25"/>
                      <a:pt x="12" y="25"/>
                    </a:cubicBezTo>
                    <a:cubicBezTo>
                      <a:pt x="17" y="25"/>
                      <a:pt x="17" y="25"/>
                      <a:pt x="17" y="25"/>
                    </a:cubicBezTo>
                    <a:cubicBezTo>
                      <a:pt x="18" y="25"/>
                      <a:pt x="19" y="24"/>
                      <a:pt x="20" y="23"/>
                    </a:cubicBezTo>
                    <a:cubicBezTo>
                      <a:pt x="20" y="23"/>
                      <a:pt x="20" y="23"/>
                      <a:pt x="20" y="22"/>
                    </a:cubicBezTo>
                    <a:cubicBezTo>
                      <a:pt x="17" y="7"/>
                      <a:pt x="17" y="7"/>
                      <a:pt x="17" y="7"/>
                    </a:cubicBezTo>
                    <a:cubicBezTo>
                      <a:pt x="17" y="6"/>
                      <a:pt x="17" y="6"/>
                      <a:pt x="16" y="6"/>
                    </a:cubicBezTo>
                    <a:cubicBezTo>
                      <a:pt x="16" y="6"/>
                      <a:pt x="16" y="5"/>
                      <a:pt x="16" y="5"/>
                    </a:cubicBezTo>
                    <a:cubicBezTo>
                      <a:pt x="16" y="5"/>
                      <a:pt x="16" y="5"/>
                      <a:pt x="15" y="5"/>
                    </a:cubicBezTo>
                    <a:moveTo>
                      <a:pt x="11" y="0"/>
                    </a:moveTo>
                    <a:cubicBezTo>
                      <a:pt x="11" y="0"/>
                      <a:pt x="11" y="0"/>
                      <a:pt x="11" y="0"/>
                    </a:cubicBezTo>
                    <a:cubicBezTo>
                      <a:pt x="11" y="0"/>
                      <a:pt x="11" y="0"/>
                      <a:pt x="11" y="0"/>
                    </a:cubicBezTo>
                    <a:cubicBezTo>
                      <a:pt x="11" y="0"/>
                      <a:pt x="11" y="0"/>
                      <a:pt x="11" y="1"/>
                    </a:cubicBezTo>
                    <a:cubicBezTo>
                      <a:pt x="12" y="1"/>
                      <a:pt x="12" y="1"/>
                      <a:pt x="12" y="1"/>
                    </a:cubicBezTo>
                    <a:cubicBezTo>
                      <a:pt x="12" y="1"/>
                      <a:pt x="12" y="1"/>
                      <a:pt x="12" y="1"/>
                    </a:cubicBezTo>
                    <a:cubicBezTo>
                      <a:pt x="12" y="1"/>
                      <a:pt x="12" y="1"/>
                      <a:pt x="12" y="1"/>
                    </a:cubicBezTo>
                    <a:cubicBezTo>
                      <a:pt x="12" y="0"/>
                      <a:pt x="11" y="0"/>
                      <a:pt x="11" y="0"/>
                    </a:cubicBezTo>
                  </a:path>
                </a:pathLst>
              </a:custGeom>
              <a:solidFill>
                <a:srgbClr val="D2D1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229"/>
              <p:cNvSpPr>
                <a:spLocks noEditPoints="1"/>
              </p:cNvSpPr>
              <p:nvPr/>
            </p:nvSpPr>
            <p:spPr bwMode="auto">
              <a:xfrm>
                <a:off x="4270375" y="3074987"/>
                <a:ext cx="155575" cy="214312"/>
              </a:xfrm>
              <a:custGeom>
                <a:avLst/>
                <a:gdLst>
                  <a:gd name="T0" fmla="*/ 12 w 21"/>
                  <a:gd name="T1" fmla="*/ 26 h 29"/>
                  <a:gd name="T2" fmla="*/ 12 w 21"/>
                  <a:gd name="T3" fmla="*/ 28 h 29"/>
                  <a:gd name="T4" fmla="*/ 12 w 21"/>
                  <a:gd name="T5" fmla="*/ 29 h 29"/>
                  <a:gd name="T6" fmla="*/ 13 w 21"/>
                  <a:gd name="T7" fmla="*/ 28 h 29"/>
                  <a:gd name="T8" fmla="*/ 13 w 21"/>
                  <a:gd name="T9" fmla="*/ 27 h 29"/>
                  <a:gd name="T10" fmla="*/ 13 w 21"/>
                  <a:gd name="T11" fmla="*/ 27 h 29"/>
                  <a:gd name="T12" fmla="*/ 12 w 21"/>
                  <a:gd name="T13" fmla="*/ 26 h 29"/>
                  <a:gd name="T14" fmla="*/ 0 w 21"/>
                  <a:gd name="T15" fmla="*/ 24 h 29"/>
                  <a:gd name="T16" fmla="*/ 1 w 21"/>
                  <a:gd name="T17" fmla="*/ 25 h 29"/>
                  <a:gd name="T18" fmla="*/ 3 w 21"/>
                  <a:gd name="T19" fmla="*/ 25 h 29"/>
                  <a:gd name="T20" fmla="*/ 3 w 21"/>
                  <a:gd name="T21" fmla="*/ 25 h 29"/>
                  <a:gd name="T22" fmla="*/ 3 w 21"/>
                  <a:gd name="T23" fmla="*/ 25 h 29"/>
                  <a:gd name="T24" fmla="*/ 2 w 21"/>
                  <a:gd name="T25" fmla="*/ 24 h 29"/>
                  <a:gd name="T26" fmla="*/ 2 w 21"/>
                  <a:gd name="T27" fmla="*/ 24 h 29"/>
                  <a:gd name="T28" fmla="*/ 0 w 21"/>
                  <a:gd name="T29" fmla="*/ 24 h 29"/>
                  <a:gd name="T30" fmla="*/ 15 w 21"/>
                  <a:gd name="T31" fmla="*/ 5 h 29"/>
                  <a:gd name="T32" fmla="*/ 16 w 21"/>
                  <a:gd name="T33" fmla="*/ 6 h 29"/>
                  <a:gd name="T34" fmla="*/ 19 w 21"/>
                  <a:gd name="T35" fmla="*/ 21 h 29"/>
                  <a:gd name="T36" fmla="*/ 17 w 21"/>
                  <a:gd name="T37" fmla="*/ 24 h 29"/>
                  <a:gd name="T38" fmla="*/ 11 w 21"/>
                  <a:gd name="T39" fmla="*/ 24 h 29"/>
                  <a:gd name="T40" fmla="*/ 11 w 21"/>
                  <a:gd name="T41" fmla="*/ 25 h 29"/>
                  <a:gd name="T42" fmla="*/ 11 w 21"/>
                  <a:gd name="T43" fmla="*/ 25 h 29"/>
                  <a:gd name="T44" fmla="*/ 12 w 21"/>
                  <a:gd name="T45" fmla="*/ 26 h 29"/>
                  <a:gd name="T46" fmla="*/ 12 w 21"/>
                  <a:gd name="T47" fmla="*/ 25 h 29"/>
                  <a:gd name="T48" fmla="*/ 18 w 21"/>
                  <a:gd name="T49" fmla="*/ 25 h 29"/>
                  <a:gd name="T50" fmla="*/ 20 w 21"/>
                  <a:gd name="T51" fmla="*/ 22 h 29"/>
                  <a:gd name="T52" fmla="*/ 17 w 21"/>
                  <a:gd name="T53" fmla="*/ 7 h 29"/>
                  <a:gd name="T54" fmla="*/ 16 w 21"/>
                  <a:gd name="T55" fmla="*/ 6 h 29"/>
                  <a:gd name="T56" fmla="*/ 16 w 21"/>
                  <a:gd name="T57" fmla="*/ 5 h 29"/>
                  <a:gd name="T58" fmla="*/ 15 w 21"/>
                  <a:gd name="T59" fmla="*/ 5 h 29"/>
                  <a:gd name="T60" fmla="*/ 11 w 21"/>
                  <a:gd name="T61" fmla="*/ 0 h 29"/>
                  <a:gd name="T62" fmla="*/ 11 w 21"/>
                  <a:gd name="T63" fmla="*/ 0 h 29"/>
                  <a:gd name="T64" fmla="*/ 11 w 21"/>
                  <a:gd name="T65" fmla="*/ 0 h 29"/>
                  <a:gd name="T66" fmla="*/ 11 w 21"/>
                  <a:gd name="T67" fmla="*/ 1 h 29"/>
                  <a:gd name="T68" fmla="*/ 12 w 21"/>
                  <a:gd name="T69" fmla="*/ 1 h 29"/>
                  <a:gd name="T70" fmla="*/ 12 w 21"/>
                  <a:gd name="T71" fmla="*/ 1 h 29"/>
                  <a:gd name="T72" fmla="*/ 12 w 21"/>
                  <a:gd name="T73" fmla="*/ 1 h 29"/>
                  <a:gd name="T74" fmla="*/ 11 w 21"/>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 h="29">
                    <a:moveTo>
                      <a:pt x="12" y="26"/>
                    </a:moveTo>
                    <a:cubicBezTo>
                      <a:pt x="12" y="27"/>
                      <a:pt x="12" y="27"/>
                      <a:pt x="12" y="28"/>
                    </a:cubicBezTo>
                    <a:cubicBezTo>
                      <a:pt x="12" y="28"/>
                      <a:pt x="12" y="28"/>
                      <a:pt x="12" y="29"/>
                    </a:cubicBezTo>
                    <a:cubicBezTo>
                      <a:pt x="12" y="28"/>
                      <a:pt x="13" y="28"/>
                      <a:pt x="13" y="28"/>
                    </a:cubicBezTo>
                    <a:cubicBezTo>
                      <a:pt x="13" y="28"/>
                      <a:pt x="13" y="28"/>
                      <a:pt x="13" y="27"/>
                    </a:cubicBezTo>
                    <a:cubicBezTo>
                      <a:pt x="13" y="27"/>
                      <a:pt x="13" y="27"/>
                      <a:pt x="13" y="27"/>
                    </a:cubicBezTo>
                    <a:cubicBezTo>
                      <a:pt x="12" y="27"/>
                      <a:pt x="12" y="26"/>
                      <a:pt x="12" y="26"/>
                    </a:cubicBezTo>
                    <a:moveTo>
                      <a:pt x="0" y="24"/>
                    </a:moveTo>
                    <a:cubicBezTo>
                      <a:pt x="1" y="24"/>
                      <a:pt x="1" y="25"/>
                      <a:pt x="1" y="25"/>
                    </a:cubicBezTo>
                    <a:cubicBezTo>
                      <a:pt x="2" y="25"/>
                      <a:pt x="2" y="25"/>
                      <a:pt x="3" y="25"/>
                    </a:cubicBezTo>
                    <a:cubicBezTo>
                      <a:pt x="3" y="25"/>
                      <a:pt x="3" y="25"/>
                      <a:pt x="3" y="25"/>
                    </a:cubicBezTo>
                    <a:cubicBezTo>
                      <a:pt x="3" y="25"/>
                      <a:pt x="3" y="25"/>
                      <a:pt x="3" y="25"/>
                    </a:cubicBezTo>
                    <a:cubicBezTo>
                      <a:pt x="2" y="25"/>
                      <a:pt x="2" y="24"/>
                      <a:pt x="2" y="24"/>
                    </a:cubicBezTo>
                    <a:cubicBezTo>
                      <a:pt x="2" y="24"/>
                      <a:pt x="2" y="24"/>
                      <a:pt x="2" y="24"/>
                    </a:cubicBezTo>
                    <a:cubicBezTo>
                      <a:pt x="1" y="24"/>
                      <a:pt x="1" y="24"/>
                      <a:pt x="0" y="24"/>
                    </a:cubicBezTo>
                    <a:moveTo>
                      <a:pt x="15" y="5"/>
                    </a:moveTo>
                    <a:cubicBezTo>
                      <a:pt x="15" y="5"/>
                      <a:pt x="16" y="5"/>
                      <a:pt x="16" y="6"/>
                    </a:cubicBezTo>
                    <a:cubicBezTo>
                      <a:pt x="19" y="21"/>
                      <a:pt x="19" y="21"/>
                      <a:pt x="19" y="21"/>
                    </a:cubicBezTo>
                    <a:cubicBezTo>
                      <a:pt x="20" y="23"/>
                      <a:pt x="19" y="24"/>
                      <a:pt x="17" y="24"/>
                    </a:cubicBezTo>
                    <a:cubicBezTo>
                      <a:pt x="11" y="24"/>
                      <a:pt x="11" y="24"/>
                      <a:pt x="11" y="24"/>
                    </a:cubicBezTo>
                    <a:cubicBezTo>
                      <a:pt x="11" y="25"/>
                      <a:pt x="11" y="25"/>
                      <a:pt x="11" y="25"/>
                    </a:cubicBezTo>
                    <a:cubicBezTo>
                      <a:pt x="11" y="25"/>
                      <a:pt x="11" y="25"/>
                      <a:pt x="11" y="25"/>
                    </a:cubicBezTo>
                    <a:cubicBezTo>
                      <a:pt x="11" y="25"/>
                      <a:pt x="11" y="26"/>
                      <a:pt x="12" y="26"/>
                    </a:cubicBezTo>
                    <a:cubicBezTo>
                      <a:pt x="12" y="25"/>
                      <a:pt x="12" y="25"/>
                      <a:pt x="12" y="25"/>
                    </a:cubicBezTo>
                    <a:cubicBezTo>
                      <a:pt x="18" y="25"/>
                      <a:pt x="18" y="25"/>
                      <a:pt x="18" y="25"/>
                    </a:cubicBezTo>
                    <a:cubicBezTo>
                      <a:pt x="20" y="25"/>
                      <a:pt x="21" y="24"/>
                      <a:pt x="20" y="22"/>
                    </a:cubicBezTo>
                    <a:cubicBezTo>
                      <a:pt x="17" y="7"/>
                      <a:pt x="17" y="7"/>
                      <a:pt x="17" y="7"/>
                    </a:cubicBezTo>
                    <a:cubicBezTo>
                      <a:pt x="17" y="6"/>
                      <a:pt x="16" y="6"/>
                      <a:pt x="16" y="6"/>
                    </a:cubicBezTo>
                    <a:cubicBezTo>
                      <a:pt x="16" y="6"/>
                      <a:pt x="16" y="5"/>
                      <a:pt x="16" y="5"/>
                    </a:cubicBezTo>
                    <a:cubicBezTo>
                      <a:pt x="16" y="5"/>
                      <a:pt x="16" y="5"/>
                      <a:pt x="15" y="5"/>
                    </a:cubicBezTo>
                    <a:moveTo>
                      <a:pt x="11" y="0"/>
                    </a:moveTo>
                    <a:cubicBezTo>
                      <a:pt x="11" y="0"/>
                      <a:pt x="11" y="0"/>
                      <a:pt x="11" y="0"/>
                    </a:cubicBezTo>
                    <a:cubicBezTo>
                      <a:pt x="11" y="0"/>
                      <a:pt x="11" y="0"/>
                      <a:pt x="11" y="0"/>
                    </a:cubicBezTo>
                    <a:cubicBezTo>
                      <a:pt x="11" y="0"/>
                      <a:pt x="11" y="0"/>
                      <a:pt x="11" y="1"/>
                    </a:cubicBezTo>
                    <a:cubicBezTo>
                      <a:pt x="12" y="1"/>
                      <a:pt x="12" y="1"/>
                      <a:pt x="12" y="1"/>
                    </a:cubicBezTo>
                    <a:cubicBezTo>
                      <a:pt x="12" y="1"/>
                      <a:pt x="12" y="1"/>
                      <a:pt x="12" y="1"/>
                    </a:cubicBezTo>
                    <a:cubicBezTo>
                      <a:pt x="12" y="1"/>
                      <a:pt x="12" y="1"/>
                      <a:pt x="12" y="1"/>
                    </a:cubicBezTo>
                    <a:cubicBezTo>
                      <a:pt x="12" y="0"/>
                      <a:pt x="11" y="0"/>
                      <a:pt x="11" y="0"/>
                    </a:cubicBezTo>
                  </a:path>
                </a:pathLst>
              </a:custGeom>
              <a:solidFill>
                <a:srgbClr val="D0CF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230"/>
              <p:cNvSpPr>
                <a:spLocks noEditPoints="1"/>
              </p:cNvSpPr>
              <p:nvPr/>
            </p:nvSpPr>
            <p:spPr bwMode="auto">
              <a:xfrm>
                <a:off x="4264025" y="3068637"/>
                <a:ext cx="153987" cy="220662"/>
              </a:xfrm>
              <a:custGeom>
                <a:avLst/>
                <a:gdLst>
                  <a:gd name="T0" fmla="*/ 8 w 21"/>
                  <a:gd name="T1" fmla="*/ 30 h 30"/>
                  <a:gd name="T2" fmla="*/ 8 w 21"/>
                  <a:gd name="T3" fmla="*/ 30 h 30"/>
                  <a:gd name="T4" fmla="*/ 8 w 21"/>
                  <a:gd name="T5" fmla="*/ 30 h 30"/>
                  <a:gd name="T6" fmla="*/ 9 w 21"/>
                  <a:gd name="T7" fmla="*/ 30 h 30"/>
                  <a:gd name="T8" fmla="*/ 8 w 21"/>
                  <a:gd name="T9" fmla="*/ 30 h 30"/>
                  <a:gd name="T10" fmla="*/ 12 w 21"/>
                  <a:gd name="T11" fmla="*/ 26 h 30"/>
                  <a:gd name="T12" fmla="*/ 12 w 21"/>
                  <a:gd name="T13" fmla="*/ 28 h 30"/>
                  <a:gd name="T14" fmla="*/ 11 w 21"/>
                  <a:gd name="T15" fmla="*/ 30 h 30"/>
                  <a:gd name="T16" fmla="*/ 13 w 21"/>
                  <a:gd name="T17" fmla="*/ 30 h 30"/>
                  <a:gd name="T18" fmla="*/ 13 w 21"/>
                  <a:gd name="T19" fmla="*/ 29 h 30"/>
                  <a:gd name="T20" fmla="*/ 13 w 21"/>
                  <a:gd name="T21" fmla="*/ 27 h 30"/>
                  <a:gd name="T22" fmla="*/ 13 w 21"/>
                  <a:gd name="T23" fmla="*/ 27 h 30"/>
                  <a:gd name="T24" fmla="*/ 12 w 21"/>
                  <a:gd name="T25" fmla="*/ 26 h 30"/>
                  <a:gd name="T26" fmla="*/ 0 w 21"/>
                  <a:gd name="T27" fmla="*/ 24 h 30"/>
                  <a:gd name="T28" fmla="*/ 1 w 21"/>
                  <a:gd name="T29" fmla="*/ 25 h 30"/>
                  <a:gd name="T30" fmla="*/ 3 w 21"/>
                  <a:gd name="T31" fmla="*/ 25 h 30"/>
                  <a:gd name="T32" fmla="*/ 3 w 21"/>
                  <a:gd name="T33" fmla="*/ 25 h 30"/>
                  <a:gd name="T34" fmla="*/ 3 w 21"/>
                  <a:gd name="T35" fmla="*/ 25 h 30"/>
                  <a:gd name="T36" fmla="*/ 2 w 21"/>
                  <a:gd name="T37" fmla="*/ 24 h 30"/>
                  <a:gd name="T38" fmla="*/ 1 w 21"/>
                  <a:gd name="T39" fmla="*/ 24 h 30"/>
                  <a:gd name="T40" fmla="*/ 0 w 21"/>
                  <a:gd name="T41" fmla="*/ 24 h 30"/>
                  <a:gd name="T42" fmla="*/ 15 w 21"/>
                  <a:gd name="T43" fmla="*/ 5 h 30"/>
                  <a:gd name="T44" fmla="*/ 16 w 21"/>
                  <a:gd name="T45" fmla="*/ 6 h 30"/>
                  <a:gd name="T46" fmla="*/ 19 w 21"/>
                  <a:gd name="T47" fmla="*/ 21 h 30"/>
                  <a:gd name="T48" fmla="*/ 17 w 21"/>
                  <a:gd name="T49" fmla="*/ 24 h 30"/>
                  <a:gd name="T50" fmla="*/ 11 w 21"/>
                  <a:gd name="T51" fmla="*/ 24 h 30"/>
                  <a:gd name="T52" fmla="*/ 11 w 21"/>
                  <a:gd name="T53" fmla="*/ 25 h 30"/>
                  <a:gd name="T54" fmla="*/ 11 w 21"/>
                  <a:gd name="T55" fmla="*/ 25 h 30"/>
                  <a:gd name="T56" fmla="*/ 12 w 21"/>
                  <a:gd name="T57" fmla="*/ 26 h 30"/>
                  <a:gd name="T58" fmla="*/ 12 w 21"/>
                  <a:gd name="T59" fmla="*/ 25 h 30"/>
                  <a:gd name="T60" fmla="*/ 18 w 21"/>
                  <a:gd name="T61" fmla="*/ 25 h 30"/>
                  <a:gd name="T62" fmla="*/ 20 w 21"/>
                  <a:gd name="T63" fmla="*/ 22 h 30"/>
                  <a:gd name="T64" fmla="*/ 17 w 21"/>
                  <a:gd name="T65" fmla="*/ 7 h 30"/>
                  <a:gd name="T66" fmla="*/ 16 w 21"/>
                  <a:gd name="T67" fmla="*/ 6 h 30"/>
                  <a:gd name="T68" fmla="*/ 16 w 21"/>
                  <a:gd name="T69" fmla="*/ 5 h 30"/>
                  <a:gd name="T70" fmla="*/ 15 w 21"/>
                  <a:gd name="T71" fmla="*/ 5 h 30"/>
                  <a:gd name="T72" fmla="*/ 11 w 21"/>
                  <a:gd name="T73" fmla="*/ 0 h 30"/>
                  <a:gd name="T74" fmla="*/ 11 w 21"/>
                  <a:gd name="T75" fmla="*/ 0 h 30"/>
                  <a:gd name="T76" fmla="*/ 11 w 21"/>
                  <a:gd name="T77" fmla="*/ 0 h 30"/>
                  <a:gd name="T78" fmla="*/ 11 w 21"/>
                  <a:gd name="T79" fmla="*/ 1 h 30"/>
                  <a:gd name="T80" fmla="*/ 12 w 21"/>
                  <a:gd name="T81" fmla="*/ 1 h 30"/>
                  <a:gd name="T82" fmla="*/ 12 w 21"/>
                  <a:gd name="T83" fmla="*/ 1 h 30"/>
                  <a:gd name="T84" fmla="*/ 12 w 21"/>
                  <a:gd name="T85" fmla="*/ 1 h 30"/>
                  <a:gd name="T86" fmla="*/ 11 w 21"/>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30">
                    <a:moveTo>
                      <a:pt x="8" y="30"/>
                    </a:moveTo>
                    <a:cubicBezTo>
                      <a:pt x="8" y="30"/>
                      <a:pt x="8" y="30"/>
                      <a:pt x="8" y="30"/>
                    </a:cubicBezTo>
                    <a:cubicBezTo>
                      <a:pt x="8" y="30"/>
                      <a:pt x="8" y="30"/>
                      <a:pt x="8" y="30"/>
                    </a:cubicBezTo>
                    <a:cubicBezTo>
                      <a:pt x="8" y="30"/>
                      <a:pt x="9" y="30"/>
                      <a:pt x="9" y="30"/>
                    </a:cubicBezTo>
                    <a:cubicBezTo>
                      <a:pt x="9" y="30"/>
                      <a:pt x="8" y="30"/>
                      <a:pt x="8" y="30"/>
                    </a:cubicBezTo>
                    <a:moveTo>
                      <a:pt x="12" y="26"/>
                    </a:moveTo>
                    <a:cubicBezTo>
                      <a:pt x="12" y="27"/>
                      <a:pt x="12" y="27"/>
                      <a:pt x="12" y="28"/>
                    </a:cubicBezTo>
                    <a:cubicBezTo>
                      <a:pt x="12" y="29"/>
                      <a:pt x="11" y="30"/>
                      <a:pt x="11" y="30"/>
                    </a:cubicBezTo>
                    <a:cubicBezTo>
                      <a:pt x="11" y="30"/>
                      <a:pt x="12" y="30"/>
                      <a:pt x="13" y="30"/>
                    </a:cubicBezTo>
                    <a:cubicBezTo>
                      <a:pt x="13" y="29"/>
                      <a:pt x="13" y="29"/>
                      <a:pt x="13" y="29"/>
                    </a:cubicBezTo>
                    <a:cubicBezTo>
                      <a:pt x="13" y="28"/>
                      <a:pt x="13" y="28"/>
                      <a:pt x="13" y="27"/>
                    </a:cubicBezTo>
                    <a:cubicBezTo>
                      <a:pt x="13" y="27"/>
                      <a:pt x="13" y="27"/>
                      <a:pt x="13" y="27"/>
                    </a:cubicBezTo>
                    <a:cubicBezTo>
                      <a:pt x="12" y="27"/>
                      <a:pt x="12" y="26"/>
                      <a:pt x="12" y="26"/>
                    </a:cubicBezTo>
                    <a:moveTo>
                      <a:pt x="0" y="24"/>
                    </a:moveTo>
                    <a:cubicBezTo>
                      <a:pt x="1" y="24"/>
                      <a:pt x="1" y="25"/>
                      <a:pt x="1" y="25"/>
                    </a:cubicBezTo>
                    <a:cubicBezTo>
                      <a:pt x="2" y="25"/>
                      <a:pt x="2" y="25"/>
                      <a:pt x="3" y="25"/>
                    </a:cubicBezTo>
                    <a:cubicBezTo>
                      <a:pt x="3" y="25"/>
                      <a:pt x="3" y="25"/>
                      <a:pt x="3" y="25"/>
                    </a:cubicBezTo>
                    <a:cubicBezTo>
                      <a:pt x="3" y="25"/>
                      <a:pt x="3" y="25"/>
                      <a:pt x="3" y="25"/>
                    </a:cubicBezTo>
                    <a:cubicBezTo>
                      <a:pt x="2" y="25"/>
                      <a:pt x="2" y="24"/>
                      <a:pt x="2" y="24"/>
                    </a:cubicBezTo>
                    <a:cubicBezTo>
                      <a:pt x="1" y="24"/>
                      <a:pt x="1" y="24"/>
                      <a:pt x="1" y="24"/>
                    </a:cubicBezTo>
                    <a:cubicBezTo>
                      <a:pt x="1" y="24"/>
                      <a:pt x="1" y="24"/>
                      <a:pt x="0" y="24"/>
                    </a:cubicBezTo>
                    <a:moveTo>
                      <a:pt x="15" y="5"/>
                    </a:moveTo>
                    <a:cubicBezTo>
                      <a:pt x="15" y="5"/>
                      <a:pt x="16" y="5"/>
                      <a:pt x="16" y="6"/>
                    </a:cubicBezTo>
                    <a:cubicBezTo>
                      <a:pt x="19" y="21"/>
                      <a:pt x="19" y="21"/>
                      <a:pt x="19" y="21"/>
                    </a:cubicBezTo>
                    <a:cubicBezTo>
                      <a:pt x="20" y="23"/>
                      <a:pt x="19" y="24"/>
                      <a:pt x="17" y="24"/>
                    </a:cubicBezTo>
                    <a:cubicBezTo>
                      <a:pt x="11" y="24"/>
                      <a:pt x="11" y="24"/>
                      <a:pt x="11" y="24"/>
                    </a:cubicBezTo>
                    <a:cubicBezTo>
                      <a:pt x="11" y="25"/>
                      <a:pt x="11" y="25"/>
                      <a:pt x="11" y="25"/>
                    </a:cubicBezTo>
                    <a:cubicBezTo>
                      <a:pt x="11" y="25"/>
                      <a:pt x="11" y="25"/>
                      <a:pt x="11" y="25"/>
                    </a:cubicBezTo>
                    <a:cubicBezTo>
                      <a:pt x="11" y="25"/>
                      <a:pt x="11" y="26"/>
                      <a:pt x="12" y="26"/>
                    </a:cubicBezTo>
                    <a:cubicBezTo>
                      <a:pt x="12" y="25"/>
                      <a:pt x="12" y="25"/>
                      <a:pt x="12" y="25"/>
                    </a:cubicBezTo>
                    <a:cubicBezTo>
                      <a:pt x="18" y="25"/>
                      <a:pt x="18" y="25"/>
                      <a:pt x="18" y="25"/>
                    </a:cubicBezTo>
                    <a:cubicBezTo>
                      <a:pt x="20" y="25"/>
                      <a:pt x="21" y="24"/>
                      <a:pt x="20" y="22"/>
                    </a:cubicBezTo>
                    <a:cubicBezTo>
                      <a:pt x="17" y="7"/>
                      <a:pt x="17" y="7"/>
                      <a:pt x="17" y="7"/>
                    </a:cubicBezTo>
                    <a:cubicBezTo>
                      <a:pt x="17" y="6"/>
                      <a:pt x="16" y="6"/>
                      <a:pt x="16" y="6"/>
                    </a:cubicBezTo>
                    <a:cubicBezTo>
                      <a:pt x="16" y="6"/>
                      <a:pt x="16" y="5"/>
                      <a:pt x="16" y="5"/>
                    </a:cubicBezTo>
                    <a:cubicBezTo>
                      <a:pt x="16" y="5"/>
                      <a:pt x="16" y="5"/>
                      <a:pt x="15" y="5"/>
                    </a:cubicBezTo>
                    <a:moveTo>
                      <a:pt x="11" y="0"/>
                    </a:moveTo>
                    <a:cubicBezTo>
                      <a:pt x="11" y="0"/>
                      <a:pt x="11" y="0"/>
                      <a:pt x="11" y="0"/>
                    </a:cubicBezTo>
                    <a:cubicBezTo>
                      <a:pt x="11" y="0"/>
                      <a:pt x="11" y="0"/>
                      <a:pt x="11" y="0"/>
                    </a:cubicBezTo>
                    <a:cubicBezTo>
                      <a:pt x="11" y="0"/>
                      <a:pt x="11" y="0"/>
                      <a:pt x="11" y="1"/>
                    </a:cubicBezTo>
                    <a:cubicBezTo>
                      <a:pt x="12" y="1"/>
                      <a:pt x="12" y="1"/>
                      <a:pt x="12" y="1"/>
                    </a:cubicBezTo>
                    <a:cubicBezTo>
                      <a:pt x="12" y="1"/>
                      <a:pt x="12" y="1"/>
                      <a:pt x="12" y="1"/>
                    </a:cubicBezTo>
                    <a:cubicBezTo>
                      <a:pt x="12" y="1"/>
                      <a:pt x="12" y="1"/>
                      <a:pt x="12" y="1"/>
                    </a:cubicBezTo>
                    <a:cubicBezTo>
                      <a:pt x="12" y="0"/>
                      <a:pt x="11" y="0"/>
                      <a:pt x="11"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231"/>
              <p:cNvSpPr>
                <a:spLocks noEditPoints="1"/>
              </p:cNvSpPr>
              <p:nvPr/>
            </p:nvSpPr>
            <p:spPr bwMode="auto">
              <a:xfrm>
                <a:off x="4256088" y="3060700"/>
                <a:ext cx="155575" cy="228600"/>
              </a:xfrm>
              <a:custGeom>
                <a:avLst/>
                <a:gdLst>
                  <a:gd name="T0" fmla="*/ 12 w 21"/>
                  <a:gd name="T1" fmla="*/ 26 h 31"/>
                  <a:gd name="T2" fmla="*/ 12 w 21"/>
                  <a:gd name="T3" fmla="*/ 28 h 31"/>
                  <a:gd name="T4" fmla="*/ 9 w 21"/>
                  <a:gd name="T5" fmla="*/ 30 h 31"/>
                  <a:gd name="T6" fmla="*/ 8 w 21"/>
                  <a:gd name="T7" fmla="*/ 30 h 31"/>
                  <a:gd name="T8" fmla="*/ 8 w 21"/>
                  <a:gd name="T9" fmla="*/ 30 h 31"/>
                  <a:gd name="T10" fmla="*/ 9 w 21"/>
                  <a:gd name="T11" fmla="*/ 31 h 31"/>
                  <a:gd name="T12" fmla="*/ 10 w 21"/>
                  <a:gd name="T13" fmla="*/ 31 h 31"/>
                  <a:gd name="T14" fmla="*/ 12 w 21"/>
                  <a:gd name="T15" fmla="*/ 31 h 31"/>
                  <a:gd name="T16" fmla="*/ 13 w 21"/>
                  <a:gd name="T17" fmla="*/ 29 h 31"/>
                  <a:gd name="T18" fmla="*/ 13 w 21"/>
                  <a:gd name="T19" fmla="*/ 27 h 31"/>
                  <a:gd name="T20" fmla="*/ 13 w 21"/>
                  <a:gd name="T21" fmla="*/ 27 h 31"/>
                  <a:gd name="T22" fmla="*/ 12 w 21"/>
                  <a:gd name="T23" fmla="*/ 26 h 31"/>
                  <a:gd name="T24" fmla="*/ 0 w 21"/>
                  <a:gd name="T25" fmla="*/ 24 h 31"/>
                  <a:gd name="T26" fmla="*/ 1 w 21"/>
                  <a:gd name="T27" fmla="*/ 25 h 31"/>
                  <a:gd name="T28" fmla="*/ 2 w 21"/>
                  <a:gd name="T29" fmla="*/ 25 h 31"/>
                  <a:gd name="T30" fmla="*/ 3 w 21"/>
                  <a:gd name="T31" fmla="*/ 25 h 31"/>
                  <a:gd name="T32" fmla="*/ 3 w 21"/>
                  <a:gd name="T33" fmla="*/ 25 h 31"/>
                  <a:gd name="T34" fmla="*/ 2 w 21"/>
                  <a:gd name="T35" fmla="*/ 24 h 31"/>
                  <a:gd name="T36" fmla="*/ 1 w 21"/>
                  <a:gd name="T37" fmla="*/ 24 h 31"/>
                  <a:gd name="T38" fmla="*/ 0 w 21"/>
                  <a:gd name="T39" fmla="*/ 24 h 31"/>
                  <a:gd name="T40" fmla="*/ 15 w 21"/>
                  <a:gd name="T41" fmla="*/ 5 h 31"/>
                  <a:gd name="T42" fmla="*/ 16 w 21"/>
                  <a:gd name="T43" fmla="*/ 6 h 31"/>
                  <a:gd name="T44" fmla="*/ 19 w 21"/>
                  <a:gd name="T45" fmla="*/ 21 h 31"/>
                  <a:gd name="T46" fmla="*/ 17 w 21"/>
                  <a:gd name="T47" fmla="*/ 24 h 31"/>
                  <a:gd name="T48" fmla="*/ 11 w 21"/>
                  <a:gd name="T49" fmla="*/ 24 h 31"/>
                  <a:gd name="T50" fmla="*/ 11 w 21"/>
                  <a:gd name="T51" fmla="*/ 25 h 31"/>
                  <a:gd name="T52" fmla="*/ 11 w 21"/>
                  <a:gd name="T53" fmla="*/ 25 h 31"/>
                  <a:gd name="T54" fmla="*/ 12 w 21"/>
                  <a:gd name="T55" fmla="*/ 26 h 31"/>
                  <a:gd name="T56" fmla="*/ 12 w 21"/>
                  <a:gd name="T57" fmla="*/ 25 h 31"/>
                  <a:gd name="T58" fmla="*/ 18 w 21"/>
                  <a:gd name="T59" fmla="*/ 25 h 31"/>
                  <a:gd name="T60" fmla="*/ 20 w 21"/>
                  <a:gd name="T61" fmla="*/ 22 h 31"/>
                  <a:gd name="T62" fmla="*/ 17 w 21"/>
                  <a:gd name="T63" fmla="*/ 7 h 31"/>
                  <a:gd name="T64" fmla="*/ 16 w 21"/>
                  <a:gd name="T65" fmla="*/ 6 h 31"/>
                  <a:gd name="T66" fmla="*/ 16 w 21"/>
                  <a:gd name="T67" fmla="*/ 5 h 31"/>
                  <a:gd name="T68" fmla="*/ 15 w 21"/>
                  <a:gd name="T69" fmla="*/ 5 h 31"/>
                  <a:gd name="T70" fmla="*/ 11 w 21"/>
                  <a:gd name="T71" fmla="*/ 0 h 31"/>
                  <a:gd name="T72" fmla="*/ 11 w 21"/>
                  <a:gd name="T73" fmla="*/ 0 h 31"/>
                  <a:gd name="T74" fmla="*/ 11 w 21"/>
                  <a:gd name="T75" fmla="*/ 0 h 31"/>
                  <a:gd name="T76" fmla="*/ 11 w 21"/>
                  <a:gd name="T77" fmla="*/ 1 h 31"/>
                  <a:gd name="T78" fmla="*/ 12 w 21"/>
                  <a:gd name="T79" fmla="*/ 1 h 31"/>
                  <a:gd name="T80" fmla="*/ 12 w 21"/>
                  <a:gd name="T81" fmla="*/ 1 h 31"/>
                  <a:gd name="T82" fmla="*/ 12 w 21"/>
                  <a:gd name="T83" fmla="*/ 1 h 31"/>
                  <a:gd name="T84" fmla="*/ 11 w 21"/>
                  <a:gd name="T8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31">
                    <a:moveTo>
                      <a:pt x="12" y="26"/>
                    </a:moveTo>
                    <a:cubicBezTo>
                      <a:pt x="12" y="27"/>
                      <a:pt x="12" y="27"/>
                      <a:pt x="12" y="28"/>
                    </a:cubicBezTo>
                    <a:cubicBezTo>
                      <a:pt x="12" y="29"/>
                      <a:pt x="11" y="30"/>
                      <a:pt x="9" y="30"/>
                    </a:cubicBezTo>
                    <a:cubicBezTo>
                      <a:pt x="9" y="30"/>
                      <a:pt x="8" y="30"/>
                      <a:pt x="8" y="30"/>
                    </a:cubicBezTo>
                    <a:cubicBezTo>
                      <a:pt x="8" y="30"/>
                      <a:pt x="8" y="30"/>
                      <a:pt x="8" y="30"/>
                    </a:cubicBezTo>
                    <a:cubicBezTo>
                      <a:pt x="8" y="31"/>
                      <a:pt x="9" y="31"/>
                      <a:pt x="9" y="31"/>
                    </a:cubicBezTo>
                    <a:cubicBezTo>
                      <a:pt x="9" y="31"/>
                      <a:pt x="10" y="31"/>
                      <a:pt x="10" y="31"/>
                    </a:cubicBezTo>
                    <a:cubicBezTo>
                      <a:pt x="10" y="31"/>
                      <a:pt x="11" y="31"/>
                      <a:pt x="12" y="31"/>
                    </a:cubicBezTo>
                    <a:cubicBezTo>
                      <a:pt x="12" y="31"/>
                      <a:pt x="13" y="30"/>
                      <a:pt x="13" y="29"/>
                    </a:cubicBezTo>
                    <a:cubicBezTo>
                      <a:pt x="13" y="28"/>
                      <a:pt x="13" y="28"/>
                      <a:pt x="13" y="27"/>
                    </a:cubicBezTo>
                    <a:cubicBezTo>
                      <a:pt x="13" y="27"/>
                      <a:pt x="13" y="27"/>
                      <a:pt x="13" y="27"/>
                    </a:cubicBezTo>
                    <a:cubicBezTo>
                      <a:pt x="12" y="27"/>
                      <a:pt x="12" y="26"/>
                      <a:pt x="12" y="26"/>
                    </a:cubicBezTo>
                    <a:moveTo>
                      <a:pt x="0" y="24"/>
                    </a:moveTo>
                    <a:cubicBezTo>
                      <a:pt x="1" y="24"/>
                      <a:pt x="1" y="25"/>
                      <a:pt x="1" y="25"/>
                    </a:cubicBezTo>
                    <a:cubicBezTo>
                      <a:pt x="2" y="25"/>
                      <a:pt x="2" y="25"/>
                      <a:pt x="2" y="25"/>
                    </a:cubicBezTo>
                    <a:cubicBezTo>
                      <a:pt x="3" y="25"/>
                      <a:pt x="3" y="25"/>
                      <a:pt x="3" y="25"/>
                    </a:cubicBezTo>
                    <a:cubicBezTo>
                      <a:pt x="3" y="25"/>
                      <a:pt x="3" y="25"/>
                      <a:pt x="3" y="25"/>
                    </a:cubicBezTo>
                    <a:cubicBezTo>
                      <a:pt x="2" y="25"/>
                      <a:pt x="2" y="24"/>
                      <a:pt x="2" y="24"/>
                    </a:cubicBezTo>
                    <a:cubicBezTo>
                      <a:pt x="1" y="24"/>
                      <a:pt x="1" y="24"/>
                      <a:pt x="1" y="24"/>
                    </a:cubicBezTo>
                    <a:cubicBezTo>
                      <a:pt x="1" y="24"/>
                      <a:pt x="1" y="24"/>
                      <a:pt x="0" y="24"/>
                    </a:cubicBezTo>
                    <a:moveTo>
                      <a:pt x="15" y="5"/>
                    </a:moveTo>
                    <a:cubicBezTo>
                      <a:pt x="15" y="5"/>
                      <a:pt x="16" y="5"/>
                      <a:pt x="16" y="6"/>
                    </a:cubicBezTo>
                    <a:cubicBezTo>
                      <a:pt x="19" y="21"/>
                      <a:pt x="19" y="21"/>
                      <a:pt x="19" y="21"/>
                    </a:cubicBezTo>
                    <a:cubicBezTo>
                      <a:pt x="20" y="23"/>
                      <a:pt x="19" y="24"/>
                      <a:pt x="17" y="24"/>
                    </a:cubicBezTo>
                    <a:cubicBezTo>
                      <a:pt x="11" y="24"/>
                      <a:pt x="11" y="24"/>
                      <a:pt x="11" y="24"/>
                    </a:cubicBezTo>
                    <a:cubicBezTo>
                      <a:pt x="11" y="25"/>
                      <a:pt x="11" y="25"/>
                      <a:pt x="11" y="25"/>
                    </a:cubicBezTo>
                    <a:cubicBezTo>
                      <a:pt x="11" y="25"/>
                      <a:pt x="11" y="25"/>
                      <a:pt x="11" y="25"/>
                    </a:cubicBezTo>
                    <a:cubicBezTo>
                      <a:pt x="11" y="25"/>
                      <a:pt x="11" y="26"/>
                      <a:pt x="12" y="26"/>
                    </a:cubicBezTo>
                    <a:cubicBezTo>
                      <a:pt x="12" y="25"/>
                      <a:pt x="12" y="25"/>
                      <a:pt x="12" y="25"/>
                    </a:cubicBezTo>
                    <a:cubicBezTo>
                      <a:pt x="18" y="25"/>
                      <a:pt x="18" y="25"/>
                      <a:pt x="18" y="25"/>
                    </a:cubicBezTo>
                    <a:cubicBezTo>
                      <a:pt x="20" y="25"/>
                      <a:pt x="21" y="24"/>
                      <a:pt x="20" y="22"/>
                    </a:cubicBezTo>
                    <a:cubicBezTo>
                      <a:pt x="17" y="7"/>
                      <a:pt x="17" y="7"/>
                      <a:pt x="17" y="7"/>
                    </a:cubicBezTo>
                    <a:cubicBezTo>
                      <a:pt x="17" y="6"/>
                      <a:pt x="16" y="6"/>
                      <a:pt x="16" y="6"/>
                    </a:cubicBezTo>
                    <a:cubicBezTo>
                      <a:pt x="16" y="6"/>
                      <a:pt x="16" y="5"/>
                      <a:pt x="16" y="5"/>
                    </a:cubicBezTo>
                    <a:cubicBezTo>
                      <a:pt x="16" y="5"/>
                      <a:pt x="16" y="5"/>
                      <a:pt x="15" y="5"/>
                    </a:cubicBezTo>
                    <a:moveTo>
                      <a:pt x="11" y="0"/>
                    </a:moveTo>
                    <a:cubicBezTo>
                      <a:pt x="11" y="0"/>
                      <a:pt x="11" y="0"/>
                      <a:pt x="11" y="0"/>
                    </a:cubicBezTo>
                    <a:cubicBezTo>
                      <a:pt x="11" y="0"/>
                      <a:pt x="11" y="0"/>
                      <a:pt x="11" y="0"/>
                    </a:cubicBezTo>
                    <a:cubicBezTo>
                      <a:pt x="11" y="0"/>
                      <a:pt x="11" y="0"/>
                      <a:pt x="11" y="1"/>
                    </a:cubicBezTo>
                    <a:cubicBezTo>
                      <a:pt x="12" y="1"/>
                      <a:pt x="12" y="1"/>
                      <a:pt x="12" y="1"/>
                    </a:cubicBezTo>
                    <a:cubicBezTo>
                      <a:pt x="12" y="1"/>
                      <a:pt x="12" y="1"/>
                      <a:pt x="12" y="1"/>
                    </a:cubicBezTo>
                    <a:cubicBezTo>
                      <a:pt x="12" y="1"/>
                      <a:pt x="12" y="1"/>
                      <a:pt x="12" y="1"/>
                    </a:cubicBezTo>
                    <a:cubicBezTo>
                      <a:pt x="12" y="0"/>
                      <a:pt x="11" y="0"/>
                      <a:pt x="11" y="0"/>
                    </a:cubicBezTo>
                  </a:path>
                </a:pathLst>
              </a:custGeom>
              <a:solidFill>
                <a:srgbClr val="CD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232"/>
              <p:cNvSpPr>
                <a:spLocks noEditPoints="1"/>
              </p:cNvSpPr>
              <p:nvPr/>
            </p:nvSpPr>
            <p:spPr bwMode="auto">
              <a:xfrm>
                <a:off x="4248150" y="3052762"/>
                <a:ext cx="155575" cy="230187"/>
              </a:xfrm>
              <a:custGeom>
                <a:avLst/>
                <a:gdLst>
                  <a:gd name="T0" fmla="*/ 12 w 21"/>
                  <a:gd name="T1" fmla="*/ 26 h 31"/>
                  <a:gd name="T2" fmla="*/ 12 w 21"/>
                  <a:gd name="T3" fmla="*/ 28 h 31"/>
                  <a:gd name="T4" fmla="*/ 9 w 21"/>
                  <a:gd name="T5" fmla="*/ 30 h 31"/>
                  <a:gd name="T6" fmla="*/ 8 w 21"/>
                  <a:gd name="T7" fmla="*/ 30 h 31"/>
                  <a:gd name="T8" fmla="*/ 8 w 21"/>
                  <a:gd name="T9" fmla="*/ 30 h 31"/>
                  <a:gd name="T10" fmla="*/ 9 w 21"/>
                  <a:gd name="T11" fmla="*/ 31 h 31"/>
                  <a:gd name="T12" fmla="*/ 10 w 21"/>
                  <a:gd name="T13" fmla="*/ 31 h 31"/>
                  <a:gd name="T14" fmla="*/ 13 w 21"/>
                  <a:gd name="T15" fmla="*/ 29 h 31"/>
                  <a:gd name="T16" fmla="*/ 13 w 21"/>
                  <a:gd name="T17" fmla="*/ 27 h 31"/>
                  <a:gd name="T18" fmla="*/ 13 w 21"/>
                  <a:gd name="T19" fmla="*/ 27 h 31"/>
                  <a:gd name="T20" fmla="*/ 12 w 21"/>
                  <a:gd name="T21" fmla="*/ 26 h 31"/>
                  <a:gd name="T22" fmla="*/ 0 w 21"/>
                  <a:gd name="T23" fmla="*/ 24 h 31"/>
                  <a:gd name="T24" fmla="*/ 1 w 21"/>
                  <a:gd name="T25" fmla="*/ 25 h 31"/>
                  <a:gd name="T26" fmla="*/ 2 w 21"/>
                  <a:gd name="T27" fmla="*/ 25 h 31"/>
                  <a:gd name="T28" fmla="*/ 3 w 21"/>
                  <a:gd name="T29" fmla="*/ 25 h 31"/>
                  <a:gd name="T30" fmla="*/ 3 w 21"/>
                  <a:gd name="T31" fmla="*/ 25 h 31"/>
                  <a:gd name="T32" fmla="*/ 2 w 21"/>
                  <a:gd name="T33" fmla="*/ 24 h 31"/>
                  <a:gd name="T34" fmla="*/ 1 w 21"/>
                  <a:gd name="T35" fmla="*/ 24 h 31"/>
                  <a:gd name="T36" fmla="*/ 0 w 21"/>
                  <a:gd name="T37" fmla="*/ 24 h 31"/>
                  <a:gd name="T38" fmla="*/ 15 w 21"/>
                  <a:gd name="T39" fmla="*/ 5 h 31"/>
                  <a:gd name="T40" fmla="*/ 16 w 21"/>
                  <a:gd name="T41" fmla="*/ 6 h 31"/>
                  <a:gd name="T42" fmla="*/ 19 w 21"/>
                  <a:gd name="T43" fmla="*/ 21 h 31"/>
                  <a:gd name="T44" fmla="*/ 17 w 21"/>
                  <a:gd name="T45" fmla="*/ 24 h 31"/>
                  <a:gd name="T46" fmla="*/ 11 w 21"/>
                  <a:gd name="T47" fmla="*/ 24 h 31"/>
                  <a:gd name="T48" fmla="*/ 11 w 21"/>
                  <a:gd name="T49" fmla="*/ 25 h 31"/>
                  <a:gd name="T50" fmla="*/ 11 w 21"/>
                  <a:gd name="T51" fmla="*/ 25 h 31"/>
                  <a:gd name="T52" fmla="*/ 12 w 21"/>
                  <a:gd name="T53" fmla="*/ 26 h 31"/>
                  <a:gd name="T54" fmla="*/ 12 w 21"/>
                  <a:gd name="T55" fmla="*/ 25 h 31"/>
                  <a:gd name="T56" fmla="*/ 18 w 21"/>
                  <a:gd name="T57" fmla="*/ 25 h 31"/>
                  <a:gd name="T58" fmla="*/ 20 w 21"/>
                  <a:gd name="T59" fmla="*/ 22 h 31"/>
                  <a:gd name="T60" fmla="*/ 17 w 21"/>
                  <a:gd name="T61" fmla="*/ 7 h 31"/>
                  <a:gd name="T62" fmla="*/ 16 w 21"/>
                  <a:gd name="T63" fmla="*/ 6 h 31"/>
                  <a:gd name="T64" fmla="*/ 16 w 21"/>
                  <a:gd name="T65" fmla="*/ 5 h 31"/>
                  <a:gd name="T66" fmla="*/ 15 w 21"/>
                  <a:gd name="T67" fmla="*/ 5 h 31"/>
                  <a:gd name="T68" fmla="*/ 11 w 21"/>
                  <a:gd name="T69" fmla="*/ 0 h 31"/>
                  <a:gd name="T70" fmla="*/ 11 w 21"/>
                  <a:gd name="T71" fmla="*/ 0 h 31"/>
                  <a:gd name="T72" fmla="*/ 11 w 21"/>
                  <a:gd name="T73" fmla="*/ 0 h 31"/>
                  <a:gd name="T74" fmla="*/ 11 w 21"/>
                  <a:gd name="T75" fmla="*/ 1 h 31"/>
                  <a:gd name="T76" fmla="*/ 12 w 21"/>
                  <a:gd name="T77" fmla="*/ 1 h 31"/>
                  <a:gd name="T78" fmla="*/ 12 w 21"/>
                  <a:gd name="T79" fmla="*/ 1 h 31"/>
                  <a:gd name="T80" fmla="*/ 12 w 21"/>
                  <a:gd name="T81" fmla="*/ 1 h 31"/>
                  <a:gd name="T82" fmla="*/ 11 w 21"/>
                  <a:gd name="T8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31">
                    <a:moveTo>
                      <a:pt x="12" y="26"/>
                    </a:moveTo>
                    <a:cubicBezTo>
                      <a:pt x="12" y="27"/>
                      <a:pt x="12" y="27"/>
                      <a:pt x="12" y="28"/>
                    </a:cubicBezTo>
                    <a:cubicBezTo>
                      <a:pt x="12" y="29"/>
                      <a:pt x="11" y="30"/>
                      <a:pt x="9" y="30"/>
                    </a:cubicBezTo>
                    <a:cubicBezTo>
                      <a:pt x="9" y="30"/>
                      <a:pt x="8" y="30"/>
                      <a:pt x="8" y="30"/>
                    </a:cubicBezTo>
                    <a:cubicBezTo>
                      <a:pt x="8" y="30"/>
                      <a:pt x="8" y="30"/>
                      <a:pt x="8" y="30"/>
                    </a:cubicBezTo>
                    <a:cubicBezTo>
                      <a:pt x="8" y="31"/>
                      <a:pt x="9" y="31"/>
                      <a:pt x="9" y="31"/>
                    </a:cubicBezTo>
                    <a:cubicBezTo>
                      <a:pt x="9" y="31"/>
                      <a:pt x="10" y="31"/>
                      <a:pt x="10" y="31"/>
                    </a:cubicBezTo>
                    <a:cubicBezTo>
                      <a:pt x="12" y="31"/>
                      <a:pt x="13" y="30"/>
                      <a:pt x="13" y="29"/>
                    </a:cubicBezTo>
                    <a:cubicBezTo>
                      <a:pt x="13" y="28"/>
                      <a:pt x="13" y="28"/>
                      <a:pt x="13" y="27"/>
                    </a:cubicBezTo>
                    <a:cubicBezTo>
                      <a:pt x="13" y="27"/>
                      <a:pt x="13" y="27"/>
                      <a:pt x="13" y="27"/>
                    </a:cubicBezTo>
                    <a:cubicBezTo>
                      <a:pt x="12" y="27"/>
                      <a:pt x="12" y="26"/>
                      <a:pt x="12" y="26"/>
                    </a:cubicBezTo>
                    <a:moveTo>
                      <a:pt x="0" y="24"/>
                    </a:moveTo>
                    <a:cubicBezTo>
                      <a:pt x="1" y="24"/>
                      <a:pt x="1" y="25"/>
                      <a:pt x="1" y="25"/>
                    </a:cubicBezTo>
                    <a:cubicBezTo>
                      <a:pt x="2" y="25"/>
                      <a:pt x="2" y="25"/>
                      <a:pt x="2" y="25"/>
                    </a:cubicBezTo>
                    <a:cubicBezTo>
                      <a:pt x="3" y="25"/>
                      <a:pt x="3" y="25"/>
                      <a:pt x="3" y="25"/>
                    </a:cubicBezTo>
                    <a:cubicBezTo>
                      <a:pt x="3" y="25"/>
                      <a:pt x="3" y="25"/>
                      <a:pt x="3" y="25"/>
                    </a:cubicBezTo>
                    <a:cubicBezTo>
                      <a:pt x="2" y="25"/>
                      <a:pt x="2" y="24"/>
                      <a:pt x="2" y="24"/>
                    </a:cubicBezTo>
                    <a:cubicBezTo>
                      <a:pt x="1" y="24"/>
                      <a:pt x="1" y="24"/>
                      <a:pt x="1" y="24"/>
                    </a:cubicBezTo>
                    <a:cubicBezTo>
                      <a:pt x="1" y="24"/>
                      <a:pt x="1" y="24"/>
                      <a:pt x="0" y="24"/>
                    </a:cubicBezTo>
                    <a:moveTo>
                      <a:pt x="15" y="5"/>
                    </a:moveTo>
                    <a:cubicBezTo>
                      <a:pt x="15" y="5"/>
                      <a:pt x="16" y="5"/>
                      <a:pt x="16" y="6"/>
                    </a:cubicBezTo>
                    <a:cubicBezTo>
                      <a:pt x="19" y="21"/>
                      <a:pt x="19" y="21"/>
                      <a:pt x="19" y="21"/>
                    </a:cubicBezTo>
                    <a:cubicBezTo>
                      <a:pt x="20" y="23"/>
                      <a:pt x="19" y="24"/>
                      <a:pt x="17" y="24"/>
                    </a:cubicBezTo>
                    <a:cubicBezTo>
                      <a:pt x="11" y="24"/>
                      <a:pt x="11" y="24"/>
                      <a:pt x="11" y="24"/>
                    </a:cubicBezTo>
                    <a:cubicBezTo>
                      <a:pt x="11" y="25"/>
                      <a:pt x="11" y="25"/>
                      <a:pt x="11" y="25"/>
                    </a:cubicBezTo>
                    <a:cubicBezTo>
                      <a:pt x="11" y="25"/>
                      <a:pt x="11" y="25"/>
                      <a:pt x="11" y="25"/>
                    </a:cubicBezTo>
                    <a:cubicBezTo>
                      <a:pt x="11" y="25"/>
                      <a:pt x="11" y="26"/>
                      <a:pt x="12" y="26"/>
                    </a:cubicBezTo>
                    <a:cubicBezTo>
                      <a:pt x="12" y="25"/>
                      <a:pt x="12" y="25"/>
                      <a:pt x="12" y="25"/>
                    </a:cubicBezTo>
                    <a:cubicBezTo>
                      <a:pt x="18" y="25"/>
                      <a:pt x="18" y="25"/>
                      <a:pt x="18" y="25"/>
                    </a:cubicBezTo>
                    <a:cubicBezTo>
                      <a:pt x="20" y="25"/>
                      <a:pt x="21" y="24"/>
                      <a:pt x="20" y="22"/>
                    </a:cubicBezTo>
                    <a:cubicBezTo>
                      <a:pt x="17" y="7"/>
                      <a:pt x="17" y="7"/>
                      <a:pt x="17" y="7"/>
                    </a:cubicBezTo>
                    <a:cubicBezTo>
                      <a:pt x="17" y="6"/>
                      <a:pt x="16" y="6"/>
                      <a:pt x="16" y="6"/>
                    </a:cubicBezTo>
                    <a:cubicBezTo>
                      <a:pt x="16" y="5"/>
                      <a:pt x="16" y="5"/>
                      <a:pt x="16" y="5"/>
                    </a:cubicBezTo>
                    <a:cubicBezTo>
                      <a:pt x="16" y="5"/>
                      <a:pt x="16" y="5"/>
                      <a:pt x="15" y="5"/>
                    </a:cubicBezTo>
                    <a:moveTo>
                      <a:pt x="11" y="0"/>
                    </a:moveTo>
                    <a:cubicBezTo>
                      <a:pt x="11" y="0"/>
                      <a:pt x="11" y="0"/>
                      <a:pt x="11" y="0"/>
                    </a:cubicBezTo>
                    <a:cubicBezTo>
                      <a:pt x="11" y="0"/>
                      <a:pt x="11" y="0"/>
                      <a:pt x="11" y="0"/>
                    </a:cubicBezTo>
                    <a:cubicBezTo>
                      <a:pt x="11" y="0"/>
                      <a:pt x="11" y="0"/>
                      <a:pt x="11" y="1"/>
                    </a:cubicBezTo>
                    <a:cubicBezTo>
                      <a:pt x="12" y="1"/>
                      <a:pt x="12" y="1"/>
                      <a:pt x="12" y="1"/>
                    </a:cubicBezTo>
                    <a:cubicBezTo>
                      <a:pt x="12" y="1"/>
                      <a:pt x="12" y="1"/>
                      <a:pt x="12" y="1"/>
                    </a:cubicBezTo>
                    <a:cubicBezTo>
                      <a:pt x="12" y="1"/>
                      <a:pt x="12" y="1"/>
                      <a:pt x="12" y="1"/>
                    </a:cubicBezTo>
                    <a:cubicBezTo>
                      <a:pt x="12" y="0"/>
                      <a:pt x="11" y="0"/>
                      <a:pt x="11" y="0"/>
                    </a:cubicBezTo>
                  </a:path>
                </a:pathLst>
              </a:custGeom>
              <a:solidFill>
                <a:srgbClr val="CAC9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233"/>
              <p:cNvSpPr>
                <a:spLocks noEditPoints="1"/>
              </p:cNvSpPr>
              <p:nvPr/>
            </p:nvSpPr>
            <p:spPr bwMode="auto">
              <a:xfrm>
                <a:off x="4241800" y="3046412"/>
                <a:ext cx="153987" cy="228600"/>
              </a:xfrm>
              <a:custGeom>
                <a:avLst/>
                <a:gdLst>
                  <a:gd name="T0" fmla="*/ 12 w 21"/>
                  <a:gd name="T1" fmla="*/ 26 h 31"/>
                  <a:gd name="T2" fmla="*/ 12 w 21"/>
                  <a:gd name="T3" fmla="*/ 28 h 31"/>
                  <a:gd name="T4" fmla="*/ 9 w 21"/>
                  <a:gd name="T5" fmla="*/ 30 h 31"/>
                  <a:gd name="T6" fmla="*/ 8 w 21"/>
                  <a:gd name="T7" fmla="*/ 30 h 31"/>
                  <a:gd name="T8" fmla="*/ 8 w 21"/>
                  <a:gd name="T9" fmla="*/ 30 h 31"/>
                  <a:gd name="T10" fmla="*/ 9 w 21"/>
                  <a:gd name="T11" fmla="*/ 31 h 31"/>
                  <a:gd name="T12" fmla="*/ 10 w 21"/>
                  <a:gd name="T13" fmla="*/ 31 h 31"/>
                  <a:gd name="T14" fmla="*/ 13 w 21"/>
                  <a:gd name="T15" fmla="*/ 29 h 31"/>
                  <a:gd name="T16" fmla="*/ 13 w 21"/>
                  <a:gd name="T17" fmla="*/ 27 h 31"/>
                  <a:gd name="T18" fmla="*/ 13 w 21"/>
                  <a:gd name="T19" fmla="*/ 27 h 31"/>
                  <a:gd name="T20" fmla="*/ 12 w 21"/>
                  <a:gd name="T21" fmla="*/ 26 h 31"/>
                  <a:gd name="T22" fmla="*/ 0 w 21"/>
                  <a:gd name="T23" fmla="*/ 24 h 31"/>
                  <a:gd name="T24" fmla="*/ 1 w 21"/>
                  <a:gd name="T25" fmla="*/ 25 h 31"/>
                  <a:gd name="T26" fmla="*/ 2 w 21"/>
                  <a:gd name="T27" fmla="*/ 25 h 31"/>
                  <a:gd name="T28" fmla="*/ 3 w 21"/>
                  <a:gd name="T29" fmla="*/ 25 h 31"/>
                  <a:gd name="T30" fmla="*/ 2 w 21"/>
                  <a:gd name="T31" fmla="*/ 24 h 31"/>
                  <a:gd name="T32" fmla="*/ 1 w 21"/>
                  <a:gd name="T33" fmla="*/ 24 h 31"/>
                  <a:gd name="T34" fmla="*/ 0 w 21"/>
                  <a:gd name="T35" fmla="*/ 24 h 31"/>
                  <a:gd name="T36" fmla="*/ 15 w 21"/>
                  <a:gd name="T37" fmla="*/ 5 h 31"/>
                  <a:gd name="T38" fmla="*/ 16 w 21"/>
                  <a:gd name="T39" fmla="*/ 6 h 31"/>
                  <a:gd name="T40" fmla="*/ 19 w 21"/>
                  <a:gd name="T41" fmla="*/ 21 h 31"/>
                  <a:gd name="T42" fmla="*/ 17 w 21"/>
                  <a:gd name="T43" fmla="*/ 24 h 31"/>
                  <a:gd name="T44" fmla="*/ 11 w 21"/>
                  <a:gd name="T45" fmla="*/ 24 h 31"/>
                  <a:gd name="T46" fmla="*/ 11 w 21"/>
                  <a:gd name="T47" fmla="*/ 25 h 31"/>
                  <a:gd name="T48" fmla="*/ 11 w 21"/>
                  <a:gd name="T49" fmla="*/ 25 h 31"/>
                  <a:gd name="T50" fmla="*/ 12 w 21"/>
                  <a:gd name="T51" fmla="*/ 26 h 31"/>
                  <a:gd name="T52" fmla="*/ 12 w 21"/>
                  <a:gd name="T53" fmla="*/ 25 h 31"/>
                  <a:gd name="T54" fmla="*/ 18 w 21"/>
                  <a:gd name="T55" fmla="*/ 25 h 31"/>
                  <a:gd name="T56" fmla="*/ 20 w 21"/>
                  <a:gd name="T57" fmla="*/ 22 h 31"/>
                  <a:gd name="T58" fmla="*/ 17 w 21"/>
                  <a:gd name="T59" fmla="*/ 7 h 31"/>
                  <a:gd name="T60" fmla="*/ 16 w 21"/>
                  <a:gd name="T61" fmla="*/ 6 h 31"/>
                  <a:gd name="T62" fmla="*/ 16 w 21"/>
                  <a:gd name="T63" fmla="*/ 5 h 31"/>
                  <a:gd name="T64" fmla="*/ 15 w 21"/>
                  <a:gd name="T65" fmla="*/ 5 h 31"/>
                  <a:gd name="T66" fmla="*/ 11 w 21"/>
                  <a:gd name="T67" fmla="*/ 0 h 31"/>
                  <a:gd name="T68" fmla="*/ 11 w 21"/>
                  <a:gd name="T69" fmla="*/ 0 h 31"/>
                  <a:gd name="T70" fmla="*/ 11 w 21"/>
                  <a:gd name="T71" fmla="*/ 0 h 31"/>
                  <a:gd name="T72" fmla="*/ 11 w 21"/>
                  <a:gd name="T73" fmla="*/ 1 h 31"/>
                  <a:gd name="T74" fmla="*/ 12 w 21"/>
                  <a:gd name="T75" fmla="*/ 1 h 31"/>
                  <a:gd name="T76" fmla="*/ 12 w 21"/>
                  <a:gd name="T77" fmla="*/ 1 h 31"/>
                  <a:gd name="T78" fmla="*/ 12 w 21"/>
                  <a:gd name="T79" fmla="*/ 1 h 31"/>
                  <a:gd name="T80" fmla="*/ 11 w 21"/>
                  <a:gd name="T8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31">
                    <a:moveTo>
                      <a:pt x="12" y="26"/>
                    </a:moveTo>
                    <a:cubicBezTo>
                      <a:pt x="12" y="27"/>
                      <a:pt x="12" y="27"/>
                      <a:pt x="12" y="28"/>
                    </a:cubicBezTo>
                    <a:cubicBezTo>
                      <a:pt x="12" y="29"/>
                      <a:pt x="11" y="30"/>
                      <a:pt x="9" y="30"/>
                    </a:cubicBezTo>
                    <a:cubicBezTo>
                      <a:pt x="9" y="30"/>
                      <a:pt x="8" y="30"/>
                      <a:pt x="8" y="30"/>
                    </a:cubicBezTo>
                    <a:cubicBezTo>
                      <a:pt x="8" y="30"/>
                      <a:pt x="8" y="30"/>
                      <a:pt x="8" y="30"/>
                    </a:cubicBezTo>
                    <a:cubicBezTo>
                      <a:pt x="8" y="30"/>
                      <a:pt x="8" y="31"/>
                      <a:pt x="9" y="31"/>
                    </a:cubicBezTo>
                    <a:cubicBezTo>
                      <a:pt x="9" y="31"/>
                      <a:pt x="10" y="31"/>
                      <a:pt x="10" y="31"/>
                    </a:cubicBezTo>
                    <a:cubicBezTo>
                      <a:pt x="12" y="31"/>
                      <a:pt x="13" y="30"/>
                      <a:pt x="13" y="29"/>
                    </a:cubicBezTo>
                    <a:cubicBezTo>
                      <a:pt x="13" y="28"/>
                      <a:pt x="13" y="28"/>
                      <a:pt x="13" y="27"/>
                    </a:cubicBezTo>
                    <a:cubicBezTo>
                      <a:pt x="13" y="27"/>
                      <a:pt x="13" y="27"/>
                      <a:pt x="13" y="27"/>
                    </a:cubicBezTo>
                    <a:cubicBezTo>
                      <a:pt x="12" y="27"/>
                      <a:pt x="12" y="26"/>
                      <a:pt x="12" y="26"/>
                    </a:cubicBezTo>
                    <a:moveTo>
                      <a:pt x="0" y="24"/>
                    </a:moveTo>
                    <a:cubicBezTo>
                      <a:pt x="1" y="24"/>
                      <a:pt x="1" y="25"/>
                      <a:pt x="1" y="25"/>
                    </a:cubicBezTo>
                    <a:cubicBezTo>
                      <a:pt x="2" y="25"/>
                      <a:pt x="2" y="25"/>
                      <a:pt x="2" y="25"/>
                    </a:cubicBezTo>
                    <a:cubicBezTo>
                      <a:pt x="3" y="25"/>
                      <a:pt x="3" y="25"/>
                      <a:pt x="3" y="25"/>
                    </a:cubicBezTo>
                    <a:cubicBezTo>
                      <a:pt x="3" y="25"/>
                      <a:pt x="3" y="24"/>
                      <a:pt x="2" y="24"/>
                    </a:cubicBezTo>
                    <a:cubicBezTo>
                      <a:pt x="1" y="24"/>
                      <a:pt x="1" y="24"/>
                      <a:pt x="1" y="24"/>
                    </a:cubicBezTo>
                    <a:cubicBezTo>
                      <a:pt x="1" y="24"/>
                      <a:pt x="1" y="24"/>
                      <a:pt x="0" y="24"/>
                    </a:cubicBezTo>
                    <a:moveTo>
                      <a:pt x="15" y="5"/>
                    </a:moveTo>
                    <a:cubicBezTo>
                      <a:pt x="15" y="5"/>
                      <a:pt x="16" y="5"/>
                      <a:pt x="16" y="6"/>
                    </a:cubicBezTo>
                    <a:cubicBezTo>
                      <a:pt x="19" y="21"/>
                      <a:pt x="19" y="21"/>
                      <a:pt x="19" y="21"/>
                    </a:cubicBezTo>
                    <a:cubicBezTo>
                      <a:pt x="20" y="23"/>
                      <a:pt x="19" y="24"/>
                      <a:pt x="17" y="24"/>
                    </a:cubicBezTo>
                    <a:cubicBezTo>
                      <a:pt x="11" y="24"/>
                      <a:pt x="11" y="24"/>
                      <a:pt x="11" y="24"/>
                    </a:cubicBezTo>
                    <a:cubicBezTo>
                      <a:pt x="11" y="25"/>
                      <a:pt x="11" y="25"/>
                      <a:pt x="11" y="25"/>
                    </a:cubicBezTo>
                    <a:cubicBezTo>
                      <a:pt x="11" y="25"/>
                      <a:pt x="11" y="25"/>
                      <a:pt x="11" y="25"/>
                    </a:cubicBezTo>
                    <a:cubicBezTo>
                      <a:pt x="11" y="25"/>
                      <a:pt x="11" y="26"/>
                      <a:pt x="12" y="26"/>
                    </a:cubicBezTo>
                    <a:cubicBezTo>
                      <a:pt x="12" y="25"/>
                      <a:pt x="12" y="25"/>
                      <a:pt x="12" y="25"/>
                    </a:cubicBezTo>
                    <a:cubicBezTo>
                      <a:pt x="18" y="25"/>
                      <a:pt x="18" y="25"/>
                      <a:pt x="18" y="25"/>
                    </a:cubicBezTo>
                    <a:cubicBezTo>
                      <a:pt x="20" y="25"/>
                      <a:pt x="21" y="24"/>
                      <a:pt x="20" y="22"/>
                    </a:cubicBezTo>
                    <a:cubicBezTo>
                      <a:pt x="17" y="7"/>
                      <a:pt x="17" y="7"/>
                      <a:pt x="17" y="7"/>
                    </a:cubicBezTo>
                    <a:cubicBezTo>
                      <a:pt x="17" y="6"/>
                      <a:pt x="16" y="6"/>
                      <a:pt x="16" y="6"/>
                    </a:cubicBezTo>
                    <a:cubicBezTo>
                      <a:pt x="16" y="5"/>
                      <a:pt x="16" y="5"/>
                      <a:pt x="16" y="5"/>
                    </a:cubicBezTo>
                    <a:cubicBezTo>
                      <a:pt x="16" y="5"/>
                      <a:pt x="16" y="5"/>
                      <a:pt x="15" y="5"/>
                    </a:cubicBezTo>
                    <a:moveTo>
                      <a:pt x="11" y="0"/>
                    </a:moveTo>
                    <a:cubicBezTo>
                      <a:pt x="11" y="0"/>
                      <a:pt x="11" y="0"/>
                      <a:pt x="11" y="0"/>
                    </a:cubicBezTo>
                    <a:cubicBezTo>
                      <a:pt x="11" y="0"/>
                      <a:pt x="11" y="0"/>
                      <a:pt x="11" y="0"/>
                    </a:cubicBezTo>
                    <a:cubicBezTo>
                      <a:pt x="11" y="0"/>
                      <a:pt x="11" y="0"/>
                      <a:pt x="11" y="1"/>
                    </a:cubicBezTo>
                    <a:cubicBezTo>
                      <a:pt x="12" y="1"/>
                      <a:pt x="12" y="1"/>
                      <a:pt x="12" y="1"/>
                    </a:cubicBezTo>
                    <a:cubicBezTo>
                      <a:pt x="12" y="1"/>
                      <a:pt x="12" y="1"/>
                      <a:pt x="12" y="1"/>
                    </a:cubicBezTo>
                    <a:cubicBezTo>
                      <a:pt x="12" y="1"/>
                      <a:pt x="12" y="1"/>
                      <a:pt x="12" y="1"/>
                    </a:cubicBezTo>
                    <a:cubicBezTo>
                      <a:pt x="12" y="0"/>
                      <a:pt x="11" y="0"/>
                      <a:pt x="11" y="0"/>
                    </a:cubicBezTo>
                  </a:path>
                </a:pathLst>
              </a:custGeom>
              <a:solidFill>
                <a:srgbClr val="C9C7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234"/>
              <p:cNvSpPr>
                <a:spLocks noEditPoints="1"/>
              </p:cNvSpPr>
              <p:nvPr/>
            </p:nvSpPr>
            <p:spPr bwMode="auto">
              <a:xfrm>
                <a:off x="4233863" y="3038475"/>
                <a:ext cx="155575" cy="228600"/>
              </a:xfrm>
              <a:custGeom>
                <a:avLst/>
                <a:gdLst>
                  <a:gd name="T0" fmla="*/ 12 w 21"/>
                  <a:gd name="T1" fmla="*/ 26 h 31"/>
                  <a:gd name="T2" fmla="*/ 12 w 21"/>
                  <a:gd name="T3" fmla="*/ 28 h 31"/>
                  <a:gd name="T4" fmla="*/ 9 w 21"/>
                  <a:gd name="T5" fmla="*/ 30 h 31"/>
                  <a:gd name="T6" fmla="*/ 8 w 21"/>
                  <a:gd name="T7" fmla="*/ 30 h 31"/>
                  <a:gd name="T8" fmla="*/ 8 w 21"/>
                  <a:gd name="T9" fmla="*/ 30 h 31"/>
                  <a:gd name="T10" fmla="*/ 9 w 21"/>
                  <a:gd name="T11" fmla="*/ 31 h 31"/>
                  <a:gd name="T12" fmla="*/ 10 w 21"/>
                  <a:gd name="T13" fmla="*/ 31 h 31"/>
                  <a:gd name="T14" fmla="*/ 13 w 21"/>
                  <a:gd name="T15" fmla="*/ 29 h 31"/>
                  <a:gd name="T16" fmla="*/ 13 w 21"/>
                  <a:gd name="T17" fmla="*/ 27 h 31"/>
                  <a:gd name="T18" fmla="*/ 13 w 21"/>
                  <a:gd name="T19" fmla="*/ 27 h 31"/>
                  <a:gd name="T20" fmla="*/ 12 w 21"/>
                  <a:gd name="T21" fmla="*/ 26 h 31"/>
                  <a:gd name="T22" fmla="*/ 0 w 21"/>
                  <a:gd name="T23" fmla="*/ 24 h 31"/>
                  <a:gd name="T24" fmla="*/ 1 w 21"/>
                  <a:gd name="T25" fmla="*/ 25 h 31"/>
                  <a:gd name="T26" fmla="*/ 2 w 21"/>
                  <a:gd name="T27" fmla="*/ 25 h 31"/>
                  <a:gd name="T28" fmla="*/ 3 w 21"/>
                  <a:gd name="T29" fmla="*/ 25 h 31"/>
                  <a:gd name="T30" fmla="*/ 3 w 21"/>
                  <a:gd name="T31" fmla="*/ 25 h 31"/>
                  <a:gd name="T32" fmla="*/ 3 w 21"/>
                  <a:gd name="T33" fmla="*/ 24 h 31"/>
                  <a:gd name="T34" fmla="*/ 1 w 21"/>
                  <a:gd name="T35" fmla="*/ 24 h 31"/>
                  <a:gd name="T36" fmla="*/ 0 w 21"/>
                  <a:gd name="T37" fmla="*/ 24 h 31"/>
                  <a:gd name="T38" fmla="*/ 15 w 21"/>
                  <a:gd name="T39" fmla="*/ 5 h 31"/>
                  <a:gd name="T40" fmla="*/ 16 w 21"/>
                  <a:gd name="T41" fmla="*/ 6 h 31"/>
                  <a:gd name="T42" fmla="*/ 19 w 21"/>
                  <a:gd name="T43" fmla="*/ 21 h 31"/>
                  <a:gd name="T44" fmla="*/ 17 w 21"/>
                  <a:gd name="T45" fmla="*/ 24 h 31"/>
                  <a:gd name="T46" fmla="*/ 11 w 21"/>
                  <a:gd name="T47" fmla="*/ 24 h 31"/>
                  <a:gd name="T48" fmla="*/ 11 w 21"/>
                  <a:gd name="T49" fmla="*/ 25 h 31"/>
                  <a:gd name="T50" fmla="*/ 11 w 21"/>
                  <a:gd name="T51" fmla="*/ 25 h 31"/>
                  <a:gd name="T52" fmla="*/ 12 w 21"/>
                  <a:gd name="T53" fmla="*/ 26 h 31"/>
                  <a:gd name="T54" fmla="*/ 12 w 21"/>
                  <a:gd name="T55" fmla="*/ 25 h 31"/>
                  <a:gd name="T56" fmla="*/ 18 w 21"/>
                  <a:gd name="T57" fmla="*/ 25 h 31"/>
                  <a:gd name="T58" fmla="*/ 20 w 21"/>
                  <a:gd name="T59" fmla="*/ 22 h 31"/>
                  <a:gd name="T60" fmla="*/ 17 w 21"/>
                  <a:gd name="T61" fmla="*/ 7 h 31"/>
                  <a:gd name="T62" fmla="*/ 16 w 21"/>
                  <a:gd name="T63" fmla="*/ 6 h 31"/>
                  <a:gd name="T64" fmla="*/ 16 w 21"/>
                  <a:gd name="T65" fmla="*/ 5 h 31"/>
                  <a:gd name="T66" fmla="*/ 15 w 21"/>
                  <a:gd name="T67" fmla="*/ 5 h 31"/>
                  <a:gd name="T68" fmla="*/ 11 w 21"/>
                  <a:gd name="T69" fmla="*/ 0 h 31"/>
                  <a:gd name="T70" fmla="*/ 11 w 21"/>
                  <a:gd name="T71" fmla="*/ 0 h 31"/>
                  <a:gd name="T72" fmla="*/ 11 w 21"/>
                  <a:gd name="T73" fmla="*/ 0 h 31"/>
                  <a:gd name="T74" fmla="*/ 12 w 21"/>
                  <a:gd name="T75" fmla="*/ 1 h 31"/>
                  <a:gd name="T76" fmla="*/ 12 w 21"/>
                  <a:gd name="T77" fmla="*/ 1 h 31"/>
                  <a:gd name="T78" fmla="*/ 12 w 21"/>
                  <a:gd name="T79" fmla="*/ 1 h 31"/>
                  <a:gd name="T80" fmla="*/ 11 w 21"/>
                  <a:gd name="T8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31">
                    <a:moveTo>
                      <a:pt x="12" y="26"/>
                    </a:moveTo>
                    <a:cubicBezTo>
                      <a:pt x="12" y="27"/>
                      <a:pt x="12" y="27"/>
                      <a:pt x="12" y="28"/>
                    </a:cubicBezTo>
                    <a:cubicBezTo>
                      <a:pt x="12" y="29"/>
                      <a:pt x="11" y="30"/>
                      <a:pt x="9" y="30"/>
                    </a:cubicBezTo>
                    <a:cubicBezTo>
                      <a:pt x="9" y="30"/>
                      <a:pt x="8" y="30"/>
                      <a:pt x="8" y="30"/>
                    </a:cubicBezTo>
                    <a:cubicBezTo>
                      <a:pt x="8" y="30"/>
                      <a:pt x="8" y="30"/>
                      <a:pt x="8" y="30"/>
                    </a:cubicBezTo>
                    <a:cubicBezTo>
                      <a:pt x="8" y="30"/>
                      <a:pt x="8" y="31"/>
                      <a:pt x="9" y="31"/>
                    </a:cubicBezTo>
                    <a:cubicBezTo>
                      <a:pt x="9" y="31"/>
                      <a:pt x="10" y="31"/>
                      <a:pt x="10" y="31"/>
                    </a:cubicBezTo>
                    <a:cubicBezTo>
                      <a:pt x="12" y="31"/>
                      <a:pt x="13" y="30"/>
                      <a:pt x="13" y="29"/>
                    </a:cubicBezTo>
                    <a:cubicBezTo>
                      <a:pt x="13" y="28"/>
                      <a:pt x="13" y="28"/>
                      <a:pt x="13" y="27"/>
                    </a:cubicBezTo>
                    <a:cubicBezTo>
                      <a:pt x="13" y="27"/>
                      <a:pt x="13" y="27"/>
                      <a:pt x="13" y="27"/>
                    </a:cubicBezTo>
                    <a:cubicBezTo>
                      <a:pt x="12" y="27"/>
                      <a:pt x="12" y="26"/>
                      <a:pt x="12" y="26"/>
                    </a:cubicBezTo>
                    <a:moveTo>
                      <a:pt x="0" y="24"/>
                    </a:moveTo>
                    <a:cubicBezTo>
                      <a:pt x="1" y="24"/>
                      <a:pt x="1" y="25"/>
                      <a:pt x="1" y="25"/>
                    </a:cubicBezTo>
                    <a:cubicBezTo>
                      <a:pt x="2" y="25"/>
                      <a:pt x="2" y="25"/>
                      <a:pt x="2" y="25"/>
                    </a:cubicBezTo>
                    <a:cubicBezTo>
                      <a:pt x="3" y="25"/>
                      <a:pt x="3" y="25"/>
                      <a:pt x="3" y="25"/>
                    </a:cubicBezTo>
                    <a:cubicBezTo>
                      <a:pt x="3" y="25"/>
                      <a:pt x="3" y="25"/>
                      <a:pt x="3" y="25"/>
                    </a:cubicBezTo>
                    <a:cubicBezTo>
                      <a:pt x="3" y="24"/>
                      <a:pt x="3" y="24"/>
                      <a:pt x="3" y="24"/>
                    </a:cubicBezTo>
                    <a:cubicBezTo>
                      <a:pt x="1" y="24"/>
                      <a:pt x="1" y="24"/>
                      <a:pt x="1" y="24"/>
                    </a:cubicBezTo>
                    <a:cubicBezTo>
                      <a:pt x="1" y="24"/>
                      <a:pt x="1" y="24"/>
                      <a:pt x="0" y="24"/>
                    </a:cubicBezTo>
                    <a:moveTo>
                      <a:pt x="15" y="5"/>
                    </a:moveTo>
                    <a:cubicBezTo>
                      <a:pt x="15" y="5"/>
                      <a:pt x="16" y="5"/>
                      <a:pt x="16" y="6"/>
                    </a:cubicBezTo>
                    <a:cubicBezTo>
                      <a:pt x="19" y="21"/>
                      <a:pt x="19" y="21"/>
                      <a:pt x="19" y="21"/>
                    </a:cubicBezTo>
                    <a:cubicBezTo>
                      <a:pt x="20" y="23"/>
                      <a:pt x="19" y="24"/>
                      <a:pt x="17" y="24"/>
                    </a:cubicBezTo>
                    <a:cubicBezTo>
                      <a:pt x="11" y="24"/>
                      <a:pt x="11" y="24"/>
                      <a:pt x="11" y="24"/>
                    </a:cubicBezTo>
                    <a:cubicBezTo>
                      <a:pt x="11" y="25"/>
                      <a:pt x="11" y="25"/>
                      <a:pt x="11" y="25"/>
                    </a:cubicBezTo>
                    <a:cubicBezTo>
                      <a:pt x="11" y="25"/>
                      <a:pt x="11" y="25"/>
                      <a:pt x="11" y="25"/>
                    </a:cubicBezTo>
                    <a:cubicBezTo>
                      <a:pt x="11" y="25"/>
                      <a:pt x="11" y="26"/>
                      <a:pt x="12" y="26"/>
                    </a:cubicBezTo>
                    <a:cubicBezTo>
                      <a:pt x="12" y="25"/>
                      <a:pt x="12" y="25"/>
                      <a:pt x="12" y="25"/>
                    </a:cubicBezTo>
                    <a:cubicBezTo>
                      <a:pt x="18" y="25"/>
                      <a:pt x="18" y="25"/>
                      <a:pt x="18" y="25"/>
                    </a:cubicBezTo>
                    <a:cubicBezTo>
                      <a:pt x="20" y="25"/>
                      <a:pt x="21" y="24"/>
                      <a:pt x="20" y="22"/>
                    </a:cubicBezTo>
                    <a:cubicBezTo>
                      <a:pt x="17" y="7"/>
                      <a:pt x="17" y="7"/>
                      <a:pt x="17" y="7"/>
                    </a:cubicBezTo>
                    <a:cubicBezTo>
                      <a:pt x="17" y="6"/>
                      <a:pt x="16" y="6"/>
                      <a:pt x="16" y="6"/>
                    </a:cubicBezTo>
                    <a:cubicBezTo>
                      <a:pt x="16" y="5"/>
                      <a:pt x="16" y="5"/>
                      <a:pt x="16" y="5"/>
                    </a:cubicBezTo>
                    <a:cubicBezTo>
                      <a:pt x="16" y="5"/>
                      <a:pt x="16" y="5"/>
                      <a:pt x="15" y="5"/>
                    </a:cubicBezTo>
                    <a:moveTo>
                      <a:pt x="11" y="0"/>
                    </a:moveTo>
                    <a:cubicBezTo>
                      <a:pt x="11" y="0"/>
                      <a:pt x="11" y="0"/>
                      <a:pt x="11" y="0"/>
                    </a:cubicBezTo>
                    <a:cubicBezTo>
                      <a:pt x="11" y="0"/>
                      <a:pt x="11" y="0"/>
                      <a:pt x="11" y="0"/>
                    </a:cubicBezTo>
                    <a:cubicBezTo>
                      <a:pt x="11" y="1"/>
                      <a:pt x="12" y="1"/>
                      <a:pt x="12" y="1"/>
                    </a:cubicBezTo>
                    <a:cubicBezTo>
                      <a:pt x="12" y="1"/>
                      <a:pt x="12" y="1"/>
                      <a:pt x="12" y="1"/>
                    </a:cubicBezTo>
                    <a:cubicBezTo>
                      <a:pt x="12" y="1"/>
                      <a:pt x="12" y="1"/>
                      <a:pt x="12" y="1"/>
                    </a:cubicBezTo>
                    <a:cubicBezTo>
                      <a:pt x="12" y="0"/>
                      <a:pt x="11" y="0"/>
                      <a:pt x="11" y="0"/>
                    </a:cubicBezTo>
                  </a:path>
                </a:pathLst>
              </a:custGeom>
              <a:solidFill>
                <a:srgbClr val="C7C6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235"/>
              <p:cNvSpPr>
                <a:spLocks noEditPoints="1"/>
              </p:cNvSpPr>
              <p:nvPr/>
            </p:nvSpPr>
            <p:spPr bwMode="auto">
              <a:xfrm>
                <a:off x="4225925" y="3030537"/>
                <a:ext cx="155575" cy="230187"/>
              </a:xfrm>
              <a:custGeom>
                <a:avLst/>
                <a:gdLst>
                  <a:gd name="T0" fmla="*/ 12 w 21"/>
                  <a:gd name="T1" fmla="*/ 26 h 31"/>
                  <a:gd name="T2" fmla="*/ 12 w 21"/>
                  <a:gd name="T3" fmla="*/ 28 h 31"/>
                  <a:gd name="T4" fmla="*/ 9 w 21"/>
                  <a:gd name="T5" fmla="*/ 30 h 31"/>
                  <a:gd name="T6" fmla="*/ 8 w 21"/>
                  <a:gd name="T7" fmla="*/ 30 h 31"/>
                  <a:gd name="T8" fmla="*/ 8 w 21"/>
                  <a:gd name="T9" fmla="*/ 30 h 31"/>
                  <a:gd name="T10" fmla="*/ 9 w 21"/>
                  <a:gd name="T11" fmla="*/ 31 h 31"/>
                  <a:gd name="T12" fmla="*/ 10 w 21"/>
                  <a:gd name="T13" fmla="*/ 31 h 31"/>
                  <a:gd name="T14" fmla="*/ 13 w 21"/>
                  <a:gd name="T15" fmla="*/ 29 h 31"/>
                  <a:gd name="T16" fmla="*/ 13 w 21"/>
                  <a:gd name="T17" fmla="*/ 27 h 31"/>
                  <a:gd name="T18" fmla="*/ 13 w 21"/>
                  <a:gd name="T19" fmla="*/ 27 h 31"/>
                  <a:gd name="T20" fmla="*/ 12 w 21"/>
                  <a:gd name="T21" fmla="*/ 26 h 31"/>
                  <a:gd name="T22" fmla="*/ 0 w 21"/>
                  <a:gd name="T23" fmla="*/ 24 h 31"/>
                  <a:gd name="T24" fmla="*/ 1 w 21"/>
                  <a:gd name="T25" fmla="*/ 25 h 31"/>
                  <a:gd name="T26" fmla="*/ 2 w 21"/>
                  <a:gd name="T27" fmla="*/ 25 h 31"/>
                  <a:gd name="T28" fmla="*/ 4 w 21"/>
                  <a:gd name="T29" fmla="*/ 25 h 31"/>
                  <a:gd name="T30" fmla="*/ 5 w 21"/>
                  <a:gd name="T31" fmla="*/ 24 h 31"/>
                  <a:gd name="T32" fmla="*/ 1 w 21"/>
                  <a:gd name="T33" fmla="*/ 24 h 31"/>
                  <a:gd name="T34" fmla="*/ 0 w 21"/>
                  <a:gd name="T35" fmla="*/ 24 h 31"/>
                  <a:gd name="T36" fmla="*/ 15 w 21"/>
                  <a:gd name="T37" fmla="*/ 5 h 31"/>
                  <a:gd name="T38" fmla="*/ 16 w 21"/>
                  <a:gd name="T39" fmla="*/ 6 h 31"/>
                  <a:gd name="T40" fmla="*/ 19 w 21"/>
                  <a:gd name="T41" fmla="*/ 21 h 31"/>
                  <a:gd name="T42" fmla="*/ 17 w 21"/>
                  <a:gd name="T43" fmla="*/ 24 h 31"/>
                  <a:gd name="T44" fmla="*/ 11 w 21"/>
                  <a:gd name="T45" fmla="*/ 24 h 31"/>
                  <a:gd name="T46" fmla="*/ 11 w 21"/>
                  <a:gd name="T47" fmla="*/ 25 h 31"/>
                  <a:gd name="T48" fmla="*/ 11 w 21"/>
                  <a:gd name="T49" fmla="*/ 25 h 31"/>
                  <a:gd name="T50" fmla="*/ 12 w 21"/>
                  <a:gd name="T51" fmla="*/ 26 h 31"/>
                  <a:gd name="T52" fmla="*/ 12 w 21"/>
                  <a:gd name="T53" fmla="*/ 25 h 31"/>
                  <a:gd name="T54" fmla="*/ 18 w 21"/>
                  <a:gd name="T55" fmla="*/ 25 h 31"/>
                  <a:gd name="T56" fmla="*/ 20 w 21"/>
                  <a:gd name="T57" fmla="*/ 22 h 31"/>
                  <a:gd name="T58" fmla="*/ 17 w 21"/>
                  <a:gd name="T59" fmla="*/ 7 h 31"/>
                  <a:gd name="T60" fmla="*/ 16 w 21"/>
                  <a:gd name="T61" fmla="*/ 6 h 31"/>
                  <a:gd name="T62" fmla="*/ 16 w 21"/>
                  <a:gd name="T63" fmla="*/ 5 h 31"/>
                  <a:gd name="T64" fmla="*/ 15 w 21"/>
                  <a:gd name="T65" fmla="*/ 5 h 31"/>
                  <a:gd name="T66" fmla="*/ 11 w 21"/>
                  <a:gd name="T67" fmla="*/ 0 h 31"/>
                  <a:gd name="T68" fmla="*/ 11 w 21"/>
                  <a:gd name="T69" fmla="*/ 0 h 31"/>
                  <a:gd name="T70" fmla="*/ 11 w 21"/>
                  <a:gd name="T71" fmla="*/ 1 h 31"/>
                  <a:gd name="T72" fmla="*/ 12 w 21"/>
                  <a:gd name="T73" fmla="*/ 1 h 31"/>
                  <a:gd name="T74" fmla="*/ 12 w 21"/>
                  <a:gd name="T75" fmla="*/ 1 h 31"/>
                  <a:gd name="T76" fmla="*/ 12 w 21"/>
                  <a:gd name="T77" fmla="*/ 1 h 31"/>
                  <a:gd name="T78" fmla="*/ 11 w 21"/>
                  <a:gd name="T7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1">
                    <a:moveTo>
                      <a:pt x="12" y="26"/>
                    </a:moveTo>
                    <a:cubicBezTo>
                      <a:pt x="12" y="27"/>
                      <a:pt x="12" y="27"/>
                      <a:pt x="12" y="28"/>
                    </a:cubicBezTo>
                    <a:cubicBezTo>
                      <a:pt x="12" y="29"/>
                      <a:pt x="11" y="30"/>
                      <a:pt x="9" y="30"/>
                    </a:cubicBezTo>
                    <a:cubicBezTo>
                      <a:pt x="9" y="30"/>
                      <a:pt x="8" y="30"/>
                      <a:pt x="8" y="30"/>
                    </a:cubicBezTo>
                    <a:cubicBezTo>
                      <a:pt x="8" y="30"/>
                      <a:pt x="8" y="30"/>
                      <a:pt x="8" y="30"/>
                    </a:cubicBezTo>
                    <a:cubicBezTo>
                      <a:pt x="8" y="30"/>
                      <a:pt x="8" y="31"/>
                      <a:pt x="9" y="31"/>
                    </a:cubicBezTo>
                    <a:cubicBezTo>
                      <a:pt x="9" y="31"/>
                      <a:pt x="10" y="31"/>
                      <a:pt x="10" y="31"/>
                    </a:cubicBezTo>
                    <a:cubicBezTo>
                      <a:pt x="12" y="31"/>
                      <a:pt x="13" y="30"/>
                      <a:pt x="13" y="29"/>
                    </a:cubicBezTo>
                    <a:cubicBezTo>
                      <a:pt x="13" y="28"/>
                      <a:pt x="13" y="28"/>
                      <a:pt x="13" y="27"/>
                    </a:cubicBezTo>
                    <a:cubicBezTo>
                      <a:pt x="13" y="27"/>
                      <a:pt x="13" y="27"/>
                      <a:pt x="13" y="27"/>
                    </a:cubicBezTo>
                    <a:cubicBezTo>
                      <a:pt x="12" y="27"/>
                      <a:pt x="12" y="26"/>
                      <a:pt x="12" y="26"/>
                    </a:cubicBezTo>
                    <a:moveTo>
                      <a:pt x="0" y="24"/>
                    </a:moveTo>
                    <a:cubicBezTo>
                      <a:pt x="1" y="24"/>
                      <a:pt x="1" y="25"/>
                      <a:pt x="1" y="25"/>
                    </a:cubicBezTo>
                    <a:cubicBezTo>
                      <a:pt x="2" y="25"/>
                      <a:pt x="2" y="25"/>
                      <a:pt x="2" y="25"/>
                    </a:cubicBezTo>
                    <a:cubicBezTo>
                      <a:pt x="4" y="25"/>
                      <a:pt x="4" y="25"/>
                      <a:pt x="4" y="25"/>
                    </a:cubicBezTo>
                    <a:cubicBezTo>
                      <a:pt x="5" y="25"/>
                      <a:pt x="5" y="24"/>
                      <a:pt x="5" y="24"/>
                    </a:cubicBezTo>
                    <a:cubicBezTo>
                      <a:pt x="1" y="24"/>
                      <a:pt x="1" y="24"/>
                      <a:pt x="1" y="24"/>
                    </a:cubicBezTo>
                    <a:cubicBezTo>
                      <a:pt x="1" y="24"/>
                      <a:pt x="1" y="24"/>
                      <a:pt x="0" y="24"/>
                    </a:cubicBezTo>
                    <a:moveTo>
                      <a:pt x="15" y="5"/>
                    </a:moveTo>
                    <a:cubicBezTo>
                      <a:pt x="15" y="5"/>
                      <a:pt x="16" y="5"/>
                      <a:pt x="16" y="6"/>
                    </a:cubicBezTo>
                    <a:cubicBezTo>
                      <a:pt x="19" y="21"/>
                      <a:pt x="19" y="21"/>
                      <a:pt x="19" y="21"/>
                    </a:cubicBezTo>
                    <a:cubicBezTo>
                      <a:pt x="20" y="23"/>
                      <a:pt x="19" y="24"/>
                      <a:pt x="17" y="24"/>
                    </a:cubicBezTo>
                    <a:cubicBezTo>
                      <a:pt x="11" y="24"/>
                      <a:pt x="11" y="24"/>
                      <a:pt x="11" y="24"/>
                    </a:cubicBezTo>
                    <a:cubicBezTo>
                      <a:pt x="11" y="25"/>
                      <a:pt x="11" y="25"/>
                      <a:pt x="11" y="25"/>
                    </a:cubicBezTo>
                    <a:cubicBezTo>
                      <a:pt x="11" y="25"/>
                      <a:pt x="11" y="25"/>
                      <a:pt x="11" y="25"/>
                    </a:cubicBezTo>
                    <a:cubicBezTo>
                      <a:pt x="11" y="25"/>
                      <a:pt x="11" y="26"/>
                      <a:pt x="12" y="26"/>
                    </a:cubicBezTo>
                    <a:cubicBezTo>
                      <a:pt x="12" y="25"/>
                      <a:pt x="12" y="25"/>
                      <a:pt x="12" y="25"/>
                    </a:cubicBezTo>
                    <a:cubicBezTo>
                      <a:pt x="18" y="25"/>
                      <a:pt x="18" y="25"/>
                      <a:pt x="18" y="25"/>
                    </a:cubicBezTo>
                    <a:cubicBezTo>
                      <a:pt x="20" y="25"/>
                      <a:pt x="21" y="24"/>
                      <a:pt x="20" y="22"/>
                    </a:cubicBezTo>
                    <a:cubicBezTo>
                      <a:pt x="17" y="7"/>
                      <a:pt x="17" y="7"/>
                      <a:pt x="17" y="7"/>
                    </a:cubicBezTo>
                    <a:cubicBezTo>
                      <a:pt x="17" y="6"/>
                      <a:pt x="16" y="6"/>
                      <a:pt x="16" y="6"/>
                    </a:cubicBezTo>
                    <a:cubicBezTo>
                      <a:pt x="16" y="5"/>
                      <a:pt x="16" y="5"/>
                      <a:pt x="16" y="5"/>
                    </a:cubicBezTo>
                    <a:cubicBezTo>
                      <a:pt x="16" y="5"/>
                      <a:pt x="16" y="5"/>
                      <a:pt x="15" y="5"/>
                    </a:cubicBezTo>
                    <a:moveTo>
                      <a:pt x="11" y="0"/>
                    </a:moveTo>
                    <a:cubicBezTo>
                      <a:pt x="11" y="0"/>
                      <a:pt x="11" y="0"/>
                      <a:pt x="11" y="0"/>
                    </a:cubicBezTo>
                    <a:cubicBezTo>
                      <a:pt x="11" y="0"/>
                      <a:pt x="11" y="1"/>
                      <a:pt x="11" y="1"/>
                    </a:cubicBezTo>
                    <a:cubicBezTo>
                      <a:pt x="11" y="1"/>
                      <a:pt x="12" y="1"/>
                      <a:pt x="12" y="1"/>
                    </a:cubicBezTo>
                    <a:cubicBezTo>
                      <a:pt x="12" y="1"/>
                      <a:pt x="12" y="1"/>
                      <a:pt x="12" y="1"/>
                    </a:cubicBezTo>
                    <a:cubicBezTo>
                      <a:pt x="12" y="1"/>
                      <a:pt x="12" y="1"/>
                      <a:pt x="12" y="1"/>
                    </a:cubicBezTo>
                    <a:cubicBezTo>
                      <a:pt x="12" y="0"/>
                      <a:pt x="11" y="0"/>
                      <a:pt x="11" y="0"/>
                    </a:cubicBezTo>
                  </a:path>
                </a:pathLst>
              </a:custGeom>
              <a:solidFill>
                <a:srgbClr val="C5C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236"/>
              <p:cNvSpPr>
                <a:spLocks noEditPoints="1"/>
              </p:cNvSpPr>
              <p:nvPr/>
            </p:nvSpPr>
            <p:spPr bwMode="auto">
              <a:xfrm>
                <a:off x="4219575" y="3024187"/>
                <a:ext cx="153987" cy="228600"/>
              </a:xfrm>
              <a:custGeom>
                <a:avLst/>
                <a:gdLst>
                  <a:gd name="T0" fmla="*/ 12 w 21"/>
                  <a:gd name="T1" fmla="*/ 26 h 31"/>
                  <a:gd name="T2" fmla="*/ 12 w 21"/>
                  <a:gd name="T3" fmla="*/ 28 h 31"/>
                  <a:gd name="T4" fmla="*/ 9 w 21"/>
                  <a:gd name="T5" fmla="*/ 30 h 31"/>
                  <a:gd name="T6" fmla="*/ 8 w 21"/>
                  <a:gd name="T7" fmla="*/ 30 h 31"/>
                  <a:gd name="T8" fmla="*/ 8 w 21"/>
                  <a:gd name="T9" fmla="*/ 30 h 31"/>
                  <a:gd name="T10" fmla="*/ 9 w 21"/>
                  <a:gd name="T11" fmla="*/ 31 h 31"/>
                  <a:gd name="T12" fmla="*/ 10 w 21"/>
                  <a:gd name="T13" fmla="*/ 31 h 31"/>
                  <a:gd name="T14" fmla="*/ 13 w 21"/>
                  <a:gd name="T15" fmla="*/ 29 h 31"/>
                  <a:gd name="T16" fmla="*/ 13 w 21"/>
                  <a:gd name="T17" fmla="*/ 27 h 31"/>
                  <a:gd name="T18" fmla="*/ 13 w 21"/>
                  <a:gd name="T19" fmla="*/ 27 h 31"/>
                  <a:gd name="T20" fmla="*/ 12 w 21"/>
                  <a:gd name="T21" fmla="*/ 26 h 31"/>
                  <a:gd name="T22" fmla="*/ 0 w 21"/>
                  <a:gd name="T23" fmla="*/ 24 h 31"/>
                  <a:gd name="T24" fmla="*/ 1 w 21"/>
                  <a:gd name="T25" fmla="*/ 25 h 31"/>
                  <a:gd name="T26" fmla="*/ 2 w 21"/>
                  <a:gd name="T27" fmla="*/ 25 h 31"/>
                  <a:gd name="T28" fmla="*/ 6 w 21"/>
                  <a:gd name="T29" fmla="*/ 25 h 31"/>
                  <a:gd name="T30" fmla="*/ 7 w 21"/>
                  <a:gd name="T31" fmla="*/ 24 h 31"/>
                  <a:gd name="T32" fmla="*/ 1 w 21"/>
                  <a:gd name="T33" fmla="*/ 24 h 31"/>
                  <a:gd name="T34" fmla="*/ 0 w 21"/>
                  <a:gd name="T35" fmla="*/ 24 h 31"/>
                  <a:gd name="T36" fmla="*/ 15 w 21"/>
                  <a:gd name="T37" fmla="*/ 5 h 31"/>
                  <a:gd name="T38" fmla="*/ 16 w 21"/>
                  <a:gd name="T39" fmla="*/ 6 h 31"/>
                  <a:gd name="T40" fmla="*/ 19 w 21"/>
                  <a:gd name="T41" fmla="*/ 21 h 31"/>
                  <a:gd name="T42" fmla="*/ 17 w 21"/>
                  <a:gd name="T43" fmla="*/ 24 h 31"/>
                  <a:gd name="T44" fmla="*/ 11 w 21"/>
                  <a:gd name="T45" fmla="*/ 24 h 31"/>
                  <a:gd name="T46" fmla="*/ 11 w 21"/>
                  <a:gd name="T47" fmla="*/ 25 h 31"/>
                  <a:gd name="T48" fmla="*/ 11 w 21"/>
                  <a:gd name="T49" fmla="*/ 25 h 31"/>
                  <a:gd name="T50" fmla="*/ 12 w 21"/>
                  <a:gd name="T51" fmla="*/ 26 h 31"/>
                  <a:gd name="T52" fmla="*/ 12 w 21"/>
                  <a:gd name="T53" fmla="*/ 25 h 31"/>
                  <a:gd name="T54" fmla="*/ 18 w 21"/>
                  <a:gd name="T55" fmla="*/ 25 h 31"/>
                  <a:gd name="T56" fmla="*/ 20 w 21"/>
                  <a:gd name="T57" fmla="*/ 22 h 31"/>
                  <a:gd name="T58" fmla="*/ 17 w 21"/>
                  <a:gd name="T59" fmla="*/ 7 h 31"/>
                  <a:gd name="T60" fmla="*/ 16 w 21"/>
                  <a:gd name="T61" fmla="*/ 6 h 31"/>
                  <a:gd name="T62" fmla="*/ 16 w 21"/>
                  <a:gd name="T63" fmla="*/ 5 h 31"/>
                  <a:gd name="T64" fmla="*/ 15 w 21"/>
                  <a:gd name="T65" fmla="*/ 5 h 31"/>
                  <a:gd name="T66" fmla="*/ 9 w 21"/>
                  <a:gd name="T67" fmla="*/ 2 h 31"/>
                  <a:gd name="T68" fmla="*/ 9 w 21"/>
                  <a:gd name="T69" fmla="*/ 2 h 31"/>
                  <a:gd name="T70" fmla="*/ 9 w 21"/>
                  <a:gd name="T71" fmla="*/ 2 h 31"/>
                  <a:gd name="T72" fmla="*/ 9 w 21"/>
                  <a:gd name="T73" fmla="*/ 2 h 31"/>
                  <a:gd name="T74" fmla="*/ 11 w 21"/>
                  <a:gd name="T75" fmla="*/ 0 h 31"/>
                  <a:gd name="T76" fmla="*/ 11 w 21"/>
                  <a:gd name="T77" fmla="*/ 0 h 31"/>
                  <a:gd name="T78" fmla="*/ 10 w 21"/>
                  <a:gd name="T79" fmla="*/ 2 h 31"/>
                  <a:gd name="T80" fmla="*/ 11 w 21"/>
                  <a:gd name="T81" fmla="*/ 2 h 31"/>
                  <a:gd name="T82" fmla="*/ 12 w 21"/>
                  <a:gd name="T83" fmla="*/ 2 h 31"/>
                  <a:gd name="T84" fmla="*/ 12 w 21"/>
                  <a:gd name="T85" fmla="*/ 1 h 31"/>
                  <a:gd name="T86" fmla="*/ 12 w 21"/>
                  <a:gd name="T87" fmla="*/ 1 h 31"/>
                  <a:gd name="T88" fmla="*/ 11 w 21"/>
                  <a:gd name="T8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 h="31">
                    <a:moveTo>
                      <a:pt x="12" y="26"/>
                    </a:moveTo>
                    <a:cubicBezTo>
                      <a:pt x="12" y="27"/>
                      <a:pt x="12" y="27"/>
                      <a:pt x="12" y="28"/>
                    </a:cubicBezTo>
                    <a:cubicBezTo>
                      <a:pt x="12" y="29"/>
                      <a:pt x="11" y="30"/>
                      <a:pt x="9" y="30"/>
                    </a:cubicBezTo>
                    <a:cubicBezTo>
                      <a:pt x="9" y="30"/>
                      <a:pt x="8" y="30"/>
                      <a:pt x="8" y="30"/>
                    </a:cubicBezTo>
                    <a:cubicBezTo>
                      <a:pt x="8" y="30"/>
                      <a:pt x="8" y="30"/>
                      <a:pt x="8" y="30"/>
                    </a:cubicBezTo>
                    <a:cubicBezTo>
                      <a:pt x="8" y="30"/>
                      <a:pt x="8" y="31"/>
                      <a:pt x="9" y="31"/>
                    </a:cubicBezTo>
                    <a:cubicBezTo>
                      <a:pt x="9" y="31"/>
                      <a:pt x="10" y="31"/>
                      <a:pt x="10" y="31"/>
                    </a:cubicBezTo>
                    <a:cubicBezTo>
                      <a:pt x="12" y="31"/>
                      <a:pt x="13" y="30"/>
                      <a:pt x="13" y="29"/>
                    </a:cubicBezTo>
                    <a:cubicBezTo>
                      <a:pt x="13" y="28"/>
                      <a:pt x="13" y="28"/>
                      <a:pt x="13" y="27"/>
                    </a:cubicBezTo>
                    <a:cubicBezTo>
                      <a:pt x="13" y="27"/>
                      <a:pt x="13" y="27"/>
                      <a:pt x="13" y="27"/>
                    </a:cubicBezTo>
                    <a:cubicBezTo>
                      <a:pt x="12" y="27"/>
                      <a:pt x="12" y="26"/>
                      <a:pt x="12" y="26"/>
                    </a:cubicBezTo>
                    <a:moveTo>
                      <a:pt x="0" y="24"/>
                    </a:moveTo>
                    <a:cubicBezTo>
                      <a:pt x="1" y="24"/>
                      <a:pt x="1" y="25"/>
                      <a:pt x="1" y="25"/>
                    </a:cubicBezTo>
                    <a:cubicBezTo>
                      <a:pt x="2" y="25"/>
                      <a:pt x="2" y="25"/>
                      <a:pt x="2" y="25"/>
                    </a:cubicBezTo>
                    <a:cubicBezTo>
                      <a:pt x="6" y="25"/>
                      <a:pt x="6" y="25"/>
                      <a:pt x="6" y="25"/>
                    </a:cubicBezTo>
                    <a:cubicBezTo>
                      <a:pt x="6" y="25"/>
                      <a:pt x="6" y="24"/>
                      <a:pt x="7" y="24"/>
                    </a:cubicBezTo>
                    <a:cubicBezTo>
                      <a:pt x="1" y="24"/>
                      <a:pt x="1" y="24"/>
                      <a:pt x="1" y="24"/>
                    </a:cubicBezTo>
                    <a:cubicBezTo>
                      <a:pt x="1" y="24"/>
                      <a:pt x="1" y="24"/>
                      <a:pt x="0" y="24"/>
                    </a:cubicBezTo>
                    <a:moveTo>
                      <a:pt x="15" y="5"/>
                    </a:moveTo>
                    <a:cubicBezTo>
                      <a:pt x="15" y="5"/>
                      <a:pt x="16" y="5"/>
                      <a:pt x="16" y="6"/>
                    </a:cubicBezTo>
                    <a:cubicBezTo>
                      <a:pt x="19" y="21"/>
                      <a:pt x="19" y="21"/>
                      <a:pt x="19" y="21"/>
                    </a:cubicBezTo>
                    <a:cubicBezTo>
                      <a:pt x="20" y="23"/>
                      <a:pt x="19" y="24"/>
                      <a:pt x="17" y="24"/>
                    </a:cubicBezTo>
                    <a:cubicBezTo>
                      <a:pt x="11" y="24"/>
                      <a:pt x="11" y="24"/>
                      <a:pt x="11" y="24"/>
                    </a:cubicBezTo>
                    <a:cubicBezTo>
                      <a:pt x="11" y="25"/>
                      <a:pt x="11" y="25"/>
                      <a:pt x="11" y="25"/>
                    </a:cubicBezTo>
                    <a:cubicBezTo>
                      <a:pt x="11" y="25"/>
                      <a:pt x="11" y="25"/>
                      <a:pt x="11" y="25"/>
                    </a:cubicBezTo>
                    <a:cubicBezTo>
                      <a:pt x="11" y="25"/>
                      <a:pt x="11" y="26"/>
                      <a:pt x="12" y="26"/>
                    </a:cubicBezTo>
                    <a:cubicBezTo>
                      <a:pt x="12" y="25"/>
                      <a:pt x="12" y="25"/>
                      <a:pt x="12" y="25"/>
                    </a:cubicBezTo>
                    <a:cubicBezTo>
                      <a:pt x="18" y="25"/>
                      <a:pt x="18" y="25"/>
                      <a:pt x="18" y="25"/>
                    </a:cubicBezTo>
                    <a:cubicBezTo>
                      <a:pt x="20" y="25"/>
                      <a:pt x="21" y="24"/>
                      <a:pt x="20" y="22"/>
                    </a:cubicBezTo>
                    <a:cubicBezTo>
                      <a:pt x="17" y="7"/>
                      <a:pt x="17" y="7"/>
                      <a:pt x="17" y="7"/>
                    </a:cubicBezTo>
                    <a:cubicBezTo>
                      <a:pt x="17" y="6"/>
                      <a:pt x="16" y="6"/>
                      <a:pt x="16" y="6"/>
                    </a:cubicBezTo>
                    <a:cubicBezTo>
                      <a:pt x="16" y="5"/>
                      <a:pt x="16" y="5"/>
                      <a:pt x="16" y="5"/>
                    </a:cubicBezTo>
                    <a:cubicBezTo>
                      <a:pt x="16" y="5"/>
                      <a:pt x="16" y="5"/>
                      <a:pt x="15" y="5"/>
                    </a:cubicBezTo>
                    <a:moveTo>
                      <a:pt x="9" y="2"/>
                    </a:moveTo>
                    <a:cubicBezTo>
                      <a:pt x="9" y="2"/>
                      <a:pt x="9" y="2"/>
                      <a:pt x="9" y="2"/>
                    </a:cubicBezTo>
                    <a:cubicBezTo>
                      <a:pt x="9" y="2"/>
                      <a:pt x="9" y="2"/>
                      <a:pt x="9" y="2"/>
                    </a:cubicBezTo>
                    <a:cubicBezTo>
                      <a:pt x="9" y="2"/>
                      <a:pt x="9" y="2"/>
                      <a:pt x="9" y="2"/>
                    </a:cubicBezTo>
                    <a:moveTo>
                      <a:pt x="11" y="0"/>
                    </a:moveTo>
                    <a:cubicBezTo>
                      <a:pt x="11" y="0"/>
                      <a:pt x="11" y="0"/>
                      <a:pt x="11" y="0"/>
                    </a:cubicBezTo>
                    <a:cubicBezTo>
                      <a:pt x="11" y="1"/>
                      <a:pt x="11" y="2"/>
                      <a:pt x="10" y="2"/>
                    </a:cubicBezTo>
                    <a:cubicBezTo>
                      <a:pt x="11" y="2"/>
                      <a:pt x="11" y="2"/>
                      <a:pt x="11" y="2"/>
                    </a:cubicBezTo>
                    <a:cubicBezTo>
                      <a:pt x="11" y="2"/>
                      <a:pt x="12" y="2"/>
                      <a:pt x="12" y="2"/>
                    </a:cubicBezTo>
                    <a:cubicBezTo>
                      <a:pt x="12" y="2"/>
                      <a:pt x="12" y="1"/>
                      <a:pt x="12" y="1"/>
                    </a:cubicBezTo>
                    <a:cubicBezTo>
                      <a:pt x="12" y="1"/>
                      <a:pt x="12" y="1"/>
                      <a:pt x="12" y="1"/>
                    </a:cubicBezTo>
                    <a:cubicBezTo>
                      <a:pt x="12" y="0"/>
                      <a:pt x="11" y="0"/>
                      <a:pt x="11" y="0"/>
                    </a:cubicBezTo>
                  </a:path>
                </a:pathLst>
              </a:custGeom>
              <a:solidFill>
                <a:srgbClr val="C3C1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237"/>
              <p:cNvSpPr>
                <a:spLocks noEditPoints="1"/>
              </p:cNvSpPr>
              <p:nvPr/>
            </p:nvSpPr>
            <p:spPr bwMode="auto">
              <a:xfrm>
                <a:off x="4211638" y="3016250"/>
                <a:ext cx="155575" cy="228600"/>
              </a:xfrm>
              <a:custGeom>
                <a:avLst/>
                <a:gdLst>
                  <a:gd name="T0" fmla="*/ 12 w 21"/>
                  <a:gd name="T1" fmla="*/ 26 h 31"/>
                  <a:gd name="T2" fmla="*/ 12 w 21"/>
                  <a:gd name="T3" fmla="*/ 28 h 31"/>
                  <a:gd name="T4" fmla="*/ 9 w 21"/>
                  <a:gd name="T5" fmla="*/ 30 h 31"/>
                  <a:gd name="T6" fmla="*/ 8 w 21"/>
                  <a:gd name="T7" fmla="*/ 30 h 31"/>
                  <a:gd name="T8" fmla="*/ 8 w 21"/>
                  <a:gd name="T9" fmla="*/ 30 h 31"/>
                  <a:gd name="T10" fmla="*/ 9 w 21"/>
                  <a:gd name="T11" fmla="*/ 31 h 31"/>
                  <a:gd name="T12" fmla="*/ 10 w 21"/>
                  <a:gd name="T13" fmla="*/ 31 h 31"/>
                  <a:gd name="T14" fmla="*/ 13 w 21"/>
                  <a:gd name="T15" fmla="*/ 29 h 31"/>
                  <a:gd name="T16" fmla="*/ 13 w 21"/>
                  <a:gd name="T17" fmla="*/ 27 h 31"/>
                  <a:gd name="T18" fmla="*/ 13 w 21"/>
                  <a:gd name="T19" fmla="*/ 27 h 31"/>
                  <a:gd name="T20" fmla="*/ 12 w 21"/>
                  <a:gd name="T21" fmla="*/ 26 h 31"/>
                  <a:gd name="T22" fmla="*/ 0 w 21"/>
                  <a:gd name="T23" fmla="*/ 24 h 31"/>
                  <a:gd name="T24" fmla="*/ 1 w 21"/>
                  <a:gd name="T25" fmla="*/ 25 h 31"/>
                  <a:gd name="T26" fmla="*/ 2 w 21"/>
                  <a:gd name="T27" fmla="*/ 25 h 31"/>
                  <a:gd name="T28" fmla="*/ 8 w 21"/>
                  <a:gd name="T29" fmla="*/ 25 h 31"/>
                  <a:gd name="T30" fmla="*/ 8 w 21"/>
                  <a:gd name="T31" fmla="*/ 25 h 31"/>
                  <a:gd name="T32" fmla="*/ 8 w 21"/>
                  <a:gd name="T33" fmla="*/ 24 h 31"/>
                  <a:gd name="T34" fmla="*/ 1 w 21"/>
                  <a:gd name="T35" fmla="*/ 24 h 31"/>
                  <a:gd name="T36" fmla="*/ 0 w 21"/>
                  <a:gd name="T37" fmla="*/ 24 h 31"/>
                  <a:gd name="T38" fmla="*/ 15 w 21"/>
                  <a:gd name="T39" fmla="*/ 5 h 31"/>
                  <a:gd name="T40" fmla="*/ 16 w 21"/>
                  <a:gd name="T41" fmla="*/ 6 h 31"/>
                  <a:gd name="T42" fmla="*/ 19 w 21"/>
                  <a:gd name="T43" fmla="*/ 21 h 31"/>
                  <a:gd name="T44" fmla="*/ 17 w 21"/>
                  <a:gd name="T45" fmla="*/ 24 h 31"/>
                  <a:gd name="T46" fmla="*/ 11 w 21"/>
                  <a:gd name="T47" fmla="*/ 24 h 31"/>
                  <a:gd name="T48" fmla="*/ 11 w 21"/>
                  <a:gd name="T49" fmla="*/ 25 h 31"/>
                  <a:gd name="T50" fmla="*/ 12 w 21"/>
                  <a:gd name="T51" fmla="*/ 26 h 31"/>
                  <a:gd name="T52" fmla="*/ 12 w 21"/>
                  <a:gd name="T53" fmla="*/ 25 h 31"/>
                  <a:gd name="T54" fmla="*/ 18 w 21"/>
                  <a:gd name="T55" fmla="*/ 25 h 31"/>
                  <a:gd name="T56" fmla="*/ 20 w 21"/>
                  <a:gd name="T57" fmla="*/ 22 h 31"/>
                  <a:gd name="T58" fmla="*/ 17 w 21"/>
                  <a:gd name="T59" fmla="*/ 7 h 31"/>
                  <a:gd name="T60" fmla="*/ 16 w 21"/>
                  <a:gd name="T61" fmla="*/ 6 h 31"/>
                  <a:gd name="T62" fmla="*/ 16 w 21"/>
                  <a:gd name="T63" fmla="*/ 5 h 31"/>
                  <a:gd name="T64" fmla="*/ 15 w 21"/>
                  <a:gd name="T65" fmla="*/ 5 h 31"/>
                  <a:gd name="T66" fmla="*/ 11 w 21"/>
                  <a:gd name="T67" fmla="*/ 0 h 31"/>
                  <a:gd name="T68" fmla="*/ 11 w 21"/>
                  <a:gd name="T69" fmla="*/ 0 h 31"/>
                  <a:gd name="T70" fmla="*/ 9 w 21"/>
                  <a:gd name="T71" fmla="*/ 2 h 31"/>
                  <a:gd name="T72" fmla="*/ 9 w 21"/>
                  <a:gd name="T73" fmla="*/ 2 h 31"/>
                  <a:gd name="T74" fmla="*/ 10 w 21"/>
                  <a:gd name="T75" fmla="*/ 3 h 31"/>
                  <a:gd name="T76" fmla="*/ 10 w 21"/>
                  <a:gd name="T77" fmla="*/ 3 h 31"/>
                  <a:gd name="T78" fmla="*/ 11 w 21"/>
                  <a:gd name="T79" fmla="*/ 3 h 31"/>
                  <a:gd name="T80" fmla="*/ 12 w 21"/>
                  <a:gd name="T81" fmla="*/ 1 h 31"/>
                  <a:gd name="T82" fmla="*/ 12 w 21"/>
                  <a:gd name="T83" fmla="*/ 1 h 31"/>
                  <a:gd name="T84" fmla="*/ 11 w 21"/>
                  <a:gd name="T8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31">
                    <a:moveTo>
                      <a:pt x="12" y="26"/>
                    </a:moveTo>
                    <a:cubicBezTo>
                      <a:pt x="12" y="27"/>
                      <a:pt x="12" y="27"/>
                      <a:pt x="12" y="28"/>
                    </a:cubicBezTo>
                    <a:cubicBezTo>
                      <a:pt x="12" y="29"/>
                      <a:pt x="11" y="30"/>
                      <a:pt x="9" y="30"/>
                    </a:cubicBezTo>
                    <a:cubicBezTo>
                      <a:pt x="9" y="30"/>
                      <a:pt x="8" y="30"/>
                      <a:pt x="8" y="30"/>
                    </a:cubicBezTo>
                    <a:cubicBezTo>
                      <a:pt x="8" y="30"/>
                      <a:pt x="8" y="30"/>
                      <a:pt x="8" y="30"/>
                    </a:cubicBezTo>
                    <a:cubicBezTo>
                      <a:pt x="8" y="30"/>
                      <a:pt x="8" y="31"/>
                      <a:pt x="9" y="31"/>
                    </a:cubicBezTo>
                    <a:cubicBezTo>
                      <a:pt x="9" y="31"/>
                      <a:pt x="10" y="31"/>
                      <a:pt x="10" y="31"/>
                    </a:cubicBezTo>
                    <a:cubicBezTo>
                      <a:pt x="12" y="31"/>
                      <a:pt x="13" y="30"/>
                      <a:pt x="13" y="29"/>
                    </a:cubicBezTo>
                    <a:cubicBezTo>
                      <a:pt x="13" y="28"/>
                      <a:pt x="13" y="28"/>
                      <a:pt x="13" y="27"/>
                    </a:cubicBezTo>
                    <a:cubicBezTo>
                      <a:pt x="13" y="27"/>
                      <a:pt x="13" y="27"/>
                      <a:pt x="13" y="27"/>
                    </a:cubicBezTo>
                    <a:cubicBezTo>
                      <a:pt x="12" y="27"/>
                      <a:pt x="12" y="26"/>
                      <a:pt x="12" y="26"/>
                    </a:cubicBezTo>
                    <a:moveTo>
                      <a:pt x="0" y="24"/>
                    </a:moveTo>
                    <a:cubicBezTo>
                      <a:pt x="1" y="24"/>
                      <a:pt x="1" y="25"/>
                      <a:pt x="1" y="25"/>
                    </a:cubicBezTo>
                    <a:cubicBezTo>
                      <a:pt x="2" y="25"/>
                      <a:pt x="2" y="25"/>
                      <a:pt x="2" y="25"/>
                    </a:cubicBezTo>
                    <a:cubicBezTo>
                      <a:pt x="8" y="25"/>
                      <a:pt x="8" y="25"/>
                      <a:pt x="8" y="25"/>
                    </a:cubicBezTo>
                    <a:cubicBezTo>
                      <a:pt x="8" y="25"/>
                      <a:pt x="8" y="25"/>
                      <a:pt x="8" y="25"/>
                    </a:cubicBezTo>
                    <a:cubicBezTo>
                      <a:pt x="8" y="24"/>
                      <a:pt x="8" y="24"/>
                      <a:pt x="8" y="24"/>
                    </a:cubicBezTo>
                    <a:cubicBezTo>
                      <a:pt x="1" y="24"/>
                      <a:pt x="1" y="24"/>
                      <a:pt x="1" y="24"/>
                    </a:cubicBezTo>
                    <a:cubicBezTo>
                      <a:pt x="1" y="24"/>
                      <a:pt x="1" y="24"/>
                      <a:pt x="0" y="24"/>
                    </a:cubicBezTo>
                    <a:moveTo>
                      <a:pt x="15" y="5"/>
                    </a:moveTo>
                    <a:cubicBezTo>
                      <a:pt x="15" y="5"/>
                      <a:pt x="16" y="5"/>
                      <a:pt x="16" y="6"/>
                    </a:cubicBezTo>
                    <a:cubicBezTo>
                      <a:pt x="19" y="21"/>
                      <a:pt x="19" y="21"/>
                      <a:pt x="19" y="21"/>
                    </a:cubicBezTo>
                    <a:cubicBezTo>
                      <a:pt x="20" y="23"/>
                      <a:pt x="19" y="24"/>
                      <a:pt x="17" y="24"/>
                    </a:cubicBezTo>
                    <a:cubicBezTo>
                      <a:pt x="11" y="24"/>
                      <a:pt x="11" y="24"/>
                      <a:pt x="11" y="24"/>
                    </a:cubicBezTo>
                    <a:cubicBezTo>
                      <a:pt x="11" y="25"/>
                      <a:pt x="11" y="25"/>
                      <a:pt x="11" y="25"/>
                    </a:cubicBezTo>
                    <a:cubicBezTo>
                      <a:pt x="11" y="25"/>
                      <a:pt x="11" y="26"/>
                      <a:pt x="12" y="26"/>
                    </a:cubicBezTo>
                    <a:cubicBezTo>
                      <a:pt x="12" y="25"/>
                      <a:pt x="12" y="25"/>
                      <a:pt x="12" y="25"/>
                    </a:cubicBezTo>
                    <a:cubicBezTo>
                      <a:pt x="18" y="25"/>
                      <a:pt x="18" y="25"/>
                      <a:pt x="18" y="25"/>
                    </a:cubicBezTo>
                    <a:cubicBezTo>
                      <a:pt x="20" y="25"/>
                      <a:pt x="21" y="24"/>
                      <a:pt x="20" y="22"/>
                    </a:cubicBezTo>
                    <a:cubicBezTo>
                      <a:pt x="17" y="7"/>
                      <a:pt x="17" y="7"/>
                      <a:pt x="17" y="7"/>
                    </a:cubicBezTo>
                    <a:cubicBezTo>
                      <a:pt x="17" y="6"/>
                      <a:pt x="16" y="6"/>
                      <a:pt x="16" y="6"/>
                    </a:cubicBezTo>
                    <a:cubicBezTo>
                      <a:pt x="16" y="5"/>
                      <a:pt x="16" y="5"/>
                      <a:pt x="16" y="5"/>
                    </a:cubicBezTo>
                    <a:cubicBezTo>
                      <a:pt x="16" y="5"/>
                      <a:pt x="16" y="5"/>
                      <a:pt x="15" y="5"/>
                    </a:cubicBezTo>
                    <a:moveTo>
                      <a:pt x="11" y="0"/>
                    </a:moveTo>
                    <a:cubicBezTo>
                      <a:pt x="11" y="0"/>
                      <a:pt x="11" y="0"/>
                      <a:pt x="11" y="0"/>
                    </a:cubicBezTo>
                    <a:cubicBezTo>
                      <a:pt x="11" y="1"/>
                      <a:pt x="10" y="2"/>
                      <a:pt x="9" y="2"/>
                    </a:cubicBezTo>
                    <a:cubicBezTo>
                      <a:pt x="9" y="2"/>
                      <a:pt x="9" y="2"/>
                      <a:pt x="9" y="2"/>
                    </a:cubicBezTo>
                    <a:cubicBezTo>
                      <a:pt x="9" y="2"/>
                      <a:pt x="9" y="3"/>
                      <a:pt x="10" y="3"/>
                    </a:cubicBezTo>
                    <a:cubicBezTo>
                      <a:pt x="10" y="3"/>
                      <a:pt x="10" y="3"/>
                      <a:pt x="10" y="3"/>
                    </a:cubicBezTo>
                    <a:cubicBezTo>
                      <a:pt x="11" y="3"/>
                      <a:pt x="11" y="3"/>
                      <a:pt x="11" y="3"/>
                    </a:cubicBezTo>
                    <a:cubicBezTo>
                      <a:pt x="12" y="3"/>
                      <a:pt x="12" y="2"/>
                      <a:pt x="12" y="1"/>
                    </a:cubicBezTo>
                    <a:cubicBezTo>
                      <a:pt x="12" y="1"/>
                      <a:pt x="12" y="1"/>
                      <a:pt x="12" y="1"/>
                    </a:cubicBezTo>
                    <a:cubicBezTo>
                      <a:pt x="12" y="0"/>
                      <a:pt x="11" y="0"/>
                      <a:pt x="11" y="0"/>
                    </a:cubicBezTo>
                  </a:path>
                </a:pathLst>
              </a:custGeom>
              <a:solidFill>
                <a:srgbClr val="C1BF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238"/>
              <p:cNvSpPr>
                <a:spLocks noEditPoints="1"/>
              </p:cNvSpPr>
              <p:nvPr/>
            </p:nvSpPr>
            <p:spPr bwMode="auto">
              <a:xfrm>
                <a:off x="4203700" y="3008312"/>
                <a:ext cx="155575" cy="230187"/>
              </a:xfrm>
              <a:custGeom>
                <a:avLst/>
                <a:gdLst>
                  <a:gd name="T0" fmla="*/ 13 w 21"/>
                  <a:gd name="T1" fmla="*/ 4 h 31"/>
                  <a:gd name="T2" fmla="*/ 12 w 21"/>
                  <a:gd name="T3" fmla="*/ 4 h 31"/>
                  <a:gd name="T4" fmla="*/ 11 w 21"/>
                  <a:gd name="T5" fmla="*/ 4 h 31"/>
                  <a:gd name="T6" fmla="*/ 11 w 21"/>
                  <a:gd name="T7" fmla="*/ 4 h 31"/>
                  <a:gd name="T8" fmla="*/ 7 w 21"/>
                  <a:gd name="T9" fmla="*/ 4 h 31"/>
                  <a:gd name="T10" fmla="*/ 4 w 21"/>
                  <a:gd name="T11" fmla="*/ 7 h 31"/>
                  <a:gd name="T12" fmla="*/ 0 w 21"/>
                  <a:gd name="T13" fmla="*/ 22 h 31"/>
                  <a:gd name="T14" fmla="*/ 1 w 21"/>
                  <a:gd name="T15" fmla="*/ 25 h 31"/>
                  <a:gd name="T16" fmla="*/ 2 w 21"/>
                  <a:gd name="T17" fmla="*/ 25 h 31"/>
                  <a:gd name="T18" fmla="*/ 9 w 21"/>
                  <a:gd name="T19" fmla="*/ 25 h 31"/>
                  <a:gd name="T20" fmla="*/ 9 w 21"/>
                  <a:gd name="T21" fmla="*/ 26 h 31"/>
                  <a:gd name="T22" fmla="*/ 9 w 21"/>
                  <a:gd name="T23" fmla="*/ 26 h 31"/>
                  <a:gd name="T24" fmla="*/ 8 w 21"/>
                  <a:gd name="T25" fmla="*/ 27 h 31"/>
                  <a:gd name="T26" fmla="*/ 7 w 21"/>
                  <a:gd name="T27" fmla="*/ 28 h 31"/>
                  <a:gd name="T28" fmla="*/ 7 w 21"/>
                  <a:gd name="T29" fmla="*/ 29 h 31"/>
                  <a:gd name="T30" fmla="*/ 7 w 21"/>
                  <a:gd name="T31" fmla="*/ 29 h 31"/>
                  <a:gd name="T32" fmla="*/ 8 w 21"/>
                  <a:gd name="T33" fmla="*/ 30 h 31"/>
                  <a:gd name="T34" fmla="*/ 9 w 21"/>
                  <a:gd name="T35" fmla="*/ 31 h 31"/>
                  <a:gd name="T36" fmla="*/ 10 w 21"/>
                  <a:gd name="T37" fmla="*/ 31 h 31"/>
                  <a:gd name="T38" fmla="*/ 13 w 21"/>
                  <a:gd name="T39" fmla="*/ 29 h 31"/>
                  <a:gd name="T40" fmla="*/ 13 w 21"/>
                  <a:gd name="T41" fmla="*/ 27 h 31"/>
                  <a:gd name="T42" fmla="*/ 13 w 21"/>
                  <a:gd name="T43" fmla="*/ 27 h 31"/>
                  <a:gd name="T44" fmla="*/ 12 w 21"/>
                  <a:gd name="T45" fmla="*/ 26 h 31"/>
                  <a:gd name="T46" fmla="*/ 12 w 21"/>
                  <a:gd name="T47" fmla="*/ 25 h 31"/>
                  <a:gd name="T48" fmla="*/ 18 w 21"/>
                  <a:gd name="T49" fmla="*/ 25 h 31"/>
                  <a:gd name="T50" fmla="*/ 20 w 21"/>
                  <a:gd name="T51" fmla="*/ 22 h 31"/>
                  <a:gd name="T52" fmla="*/ 17 w 21"/>
                  <a:gd name="T53" fmla="*/ 7 h 31"/>
                  <a:gd name="T54" fmla="*/ 16 w 21"/>
                  <a:gd name="T55" fmla="*/ 6 h 31"/>
                  <a:gd name="T56" fmla="*/ 16 w 21"/>
                  <a:gd name="T57" fmla="*/ 5 h 31"/>
                  <a:gd name="T58" fmla="*/ 15 w 21"/>
                  <a:gd name="T59" fmla="*/ 4 h 31"/>
                  <a:gd name="T60" fmla="*/ 14 w 21"/>
                  <a:gd name="T61" fmla="*/ 4 h 31"/>
                  <a:gd name="T62" fmla="*/ 13 w 21"/>
                  <a:gd name="T63" fmla="*/ 4 h 31"/>
                  <a:gd name="T64" fmla="*/ 10 w 21"/>
                  <a:gd name="T65" fmla="*/ 0 h 31"/>
                  <a:gd name="T66" fmla="*/ 9 w 21"/>
                  <a:gd name="T67" fmla="*/ 1 h 31"/>
                  <a:gd name="T68" fmla="*/ 10 w 21"/>
                  <a:gd name="T69" fmla="*/ 3 h 31"/>
                  <a:gd name="T70" fmla="*/ 10 w 21"/>
                  <a:gd name="T71" fmla="*/ 3 h 31"/>
                  <a:gd name="T72" fmla="*/ 12 w 21"/>
                  <a:gd name="T73" fmla="*/ 1 h 31"/>
                  <a:gd name="T74" fmla="*/ 12 w 21"/>
                  <a:gd name="T75" fmla="*/ 1 h 31"/>
                  <a:gd name="T76" fmla="*/ 10 w 21"/>
                  <a:gd name="T7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 h="31">
                    <a:moveTo>
                      <a:pt x="13" y="4"/>
                    </a:moveTo>
                    <a:cubicBezTo>
                      <a:pt x="12" y="4"/>
                      <a:pt x="12" y="4"/>
                      <a:pt x="12" y="4"/>
                    </a:cubicBezTo>
                    <a:cubicBezTo>
                      <a:pt x="11" y="4"/>
                      <a:pt x="11" y="4"/>
                      <a:pt x="11" y="4"/>
                    </a:cubicBezTo>
                    <a:cubicBezTo>
                      <a:pt x="11" y="4"/>
                      <a:pt x="11" y="4"/>
                      <a:pt x="11" y="4"/>
                    </a:cubicBezTo>
                    <a:cubicBezTo>
                      <a:pt x="7" y="4"/>
                      <a:pt x="7" y="4"/>
                      <a:pt x="7" y="4"/>
                    </a:cubicBezTo>
                    <a:cubicBezTo>
                      <a:pt x="5" y="4"/>
                      <a:pt x="4" y="5"/>
                      <a:pt x="4" y="7"/>
                    </a:cubicBezTo>
                    <a:cubicBezTo>
                      <a:pt x="0" y="22"/>
                      <a:pt x="0" y="22"/>
                      <a:pt x="0" y="22"/>
                    </a:cubicBezTo>
                    <a:cubicBezTo>
                      <a:pt x="0" y="23"/>
                      <a:pt x="0" y="24"/>
                      <a:pt x="1" y="25"/>
                    </a:cubicBezTo>
                    <a:cubicBezTo>
                      <a:pt x="2" y="25"/>
                      <a:pt x="2" y="25"/>
                      <a:pt x="2" y="25"/>
                    </a:cubicBezTo>
                    <a:cubicBezTo>
                      <a:pt x="9" y="25"/>
                      <a:pt x="9" y="25"/>
                      <a:pt x="9" y="25"/>
                    </a:cubicBezTo>
                    <a:cubicBezTo>
                      <a:pt x="9" y="26"/>
                      <a:pt x="9" y="26"/>
                      <a:pt x="9" y="26"/>
                    </a:cubicBezTo>
                    <a:cubicBezTo>
                      <a:pt x="9" y="26"/>
                      <a:pt x="9" y="26"/>
                      <a:pt x="9" y="26"/>
                    </a:cubicBezTo>
                    <a:cubicBezTo>
                      <a:pt x="8" y="26"/>
                      <a:pt x="8" y="27"/>
                      <a:pt x="8" y="27"/>
                    </a:cubicBezTo>
                    <a:cubicBezTo>
                      <a:pt x="8" y="27"/>
                      <a:pt x="8" y="28"/>
                      <a:pt x="7" y="28"/>
                    </a:cubicBezTo>
                    <a:cubicBezTo>
                      <a:pt x="7" y="28"/>
                      <a:pt x="7" y="28"/>
                      <a:pt x="7" y="29"/>
                    </a:cubicBezTo>
                    <a:cubicBezTo>
                      <a:pt x="7" y="29"/>
                      <a:pt x="7" y="29"/>
                      <a:pt x="7" y="29"/>
                    </a:cubicBezTo>
                    <a:cubicBezTo>
                      <a:pt x="8" y="29"/>
                      <a:pt x="8" y="30"/>
                      <a:pt x="8" y="30"/>
                    </a:cubicBezTo>
                    <a:cubicBezTo>
                      <a:pt x="8" y="30"/>
                      <a:pt x="8" y="31"/>
                      <a:pt x="9" y="31"/>
                    </a:cubicBezTo>
                    <a:cubicBezTo>
                      <a:pt x="9" y="31"/>
                      <a:pt x="10" y="31"/>
                      <a:pt x="10" y="31"/>
                    </a:cubicBezTo>
                    <a:cubicBezTo>
                      <a:pt x="12" y="31"/>
                      <a:pt x="13" y="30"/>
                      <a:pt x="13" y="29"/>
                    </a:cubicBezTo>
                    <a:cubicBezTo>
                      <a:pt x="13" y="28"/>
                      <a:pt x="13" y="28"/>
                      <a:pt x="13" y="27"/>
                    </a:cubicBezTo>
                    <a:cubicBezTo>
                      <a:pt x="13" y="27"/>
                      <a:pt x="13" y="27"/>
                      <a:pt x="13" y="27"/>
                    </a:cubicBezTo>
                    <a:cubicBezTo>
                      <a:pt x="12" y="27"/>
                      <a:pt x="12" y="26"/>
                      <a:pt x="12" y="26"/>
                    </a:cubicBezTo>
                    <a:cubicBezTo>
                      <a:pt x="12" y="25"/>
                      <a:pt x="12" y="25"/>
                      <a:pt x="12" y="25"/>
                    </a:cubicBezTo>
                    <a:cubicBezTo>
                      <a:pt x="18" y="25"/>
                      <a:pt x="18" y="25"/>
                      <a:pt x="18" y="25"/>
                    </a:cubicBezTo>
                    <a:cubicBezTo>
                      <a:pt x="20" y="25"/>
                      <a:pt x="21" y="24"/>
                      <a:pt x="20" y="22"/>
                    </a:cubicBezTo>
                    <a:cubicBezTo>
                      <a:pt x="17" y="7"/>
                      <a:pt x="17" y="7"/>
                      <a:pt x="17" y="7"/>
                    </a:cubicBezTo>
                    <a:cubicBezTo>
                      <a:pt x="17" y="6"/>
                      <a:pt x="16" y="6"/>
                      <a:pt x="16" y="6"/>
                    </a:cubicBezTo>
                    <a:cubicBezTo>
                      <a:pt x="16" y="5"/>
                      <a:pt x="16" y="5"/>
                      <a:pt x="16" y="5"/>
                    </a:cubicBezTo>
                    <a:cubicBezTo>
                      <a:pt x="16" y="5"/>
                      <a:pt x="15" y="5"/>
                      <a:pt x="15" y="4"/>
                    </a:cubicBezTo>
                    <a:cubicBezTo>
                      <a:pt x="15" y="4"/>
                      <a:pt x="14" y="4"/>
                      <a:pt x="14" y="4"/>
                    </a:cubicBezTo>
                    <a:cubicBezTo>
                      <a:pt x="14" y="4"/>
                      <a:pt x="13" y="4"/>
                      <a:pt x="13" y="4"/>
                    </a:cubicBezTo>
                    <a:moveTo>
                      <a:pt x="10" y="0"/>
                    </a:moveTo>
                    <a:cubicBezTo>
                      <a:pt x="9" y="0"/>
                      <a:pt x="9" y="0"/>
                      <a:pt x="9" y="1"/>
                    </a:cubicBezTo>
                    <a:cubicBezTo>
                      <a:pt x="9" y="2"/>
                      <a:pt x="9" y="3"/>
                      <a:pt x="10" y="3"/>
                    </a:cubicBezTo>
                    <a:cubicBezTo>
                      <a:pt x="10" y="3"/>
                      <a:pt x="10" y="3"/>
                      <a:pt x="10" y="3"/>
                    </a:cubicBezTo>
                    <a:cubicBezTo>
                      <a:pt x="11" y="3"/>
                      <a:pt x="12" y="2"/>
                      <a:pt x="12" y="1"/>
                    </a:cubicBezTo>
                    <a:cubicBezTo>
                      <a:pt x="12" y="1"/>
                      <a:pt x="12" y="1"/>
                      <a:pt x="12" y="1"/>
                    </a:cubicBezTo>
                    <a:cubicBezTo>
                      <a:pt x="12" y="0"/>
                      <a:pt x="11" y="0"/>
                      <a:pt x="10" y="0"/>
                    </a:cubicBezTo>
                  </a:path>
                </a:pathLst>
              </a:custGeom>
              <a:solidFill>
                <a:srgbClr val="BFBE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239"/>
              <p:cNvSpPr>
                <a:spLocks noEditPoints="1"/>
              </p:cNvSpPr>
              <p:nvPr/>
            </p:nvSpPr>
            <p:spPr bwMode="auto">
              <a:xfrm>
                <a:off x="4203700" y="3008312"/>
                <a:ext cx="155575" cy="230187"/>
              </a:xfrm>
              <a:custGeom>
                <a:avLst/>
                <a:gdLst>
                  <a:gd name="T0" fmla="*/ 18 w 21"/>
                  <a:gd name="T1" fmla="*/ 25 h 31"/>
                  <a:gd name="T2" fmla="*/ 12 w 21"/>
                  <a:gd name="T3" fmla="*/ 25 h 31"/>
                  <a:gd name="T4" fmla="*/ 12 w 21"/>
                  <a:gd name="T5" fmla="*/ 26 h 31"/>
                  <a:gd name="T6" fmla="*/ 13 w 21"/>
                  <a:gd name="T7" fmla="*/ 29 h 31"/>
                  <a:gd name="T8" fmla="*/ 10 w 21"/>
                  <a:gd name="T9" fmla="*/ 31 h 31"/>
                  <a:gd name="T10" fmla="*/ 7 w 21"/>
                  <a:gd name="T11" fmla="*/ 29 h 31"/>
                  <a:gd name="T12" fmla="*/ 9 w 21"/>
                  <a:gd name="T13" fmla="*/ 26 h 31"/>
                  <a:gd name="T14" fmla="*/ 9 w 21"/>
                  <a:gd name="T15" fmla="*/ 25 h 31"/>
                  <a:gd name="T16" fmla="*/ 2 w 21"/>
                  <a:gd name="T17" fmla="*/ 25 h 31"/>
                  <a:gd name="T18" fmla="*/ 0 w 21"/>
                  <a:gd name="T19" fmla="*/ 22 h 31"/>
                  <a:gd name="T20" fmla="*/ 4 w 21"/>
                  <a:gd name="T21" fmla="*/ 7 h 31"/>
                  <a:gd name="T22" fmla="*/ 7 w 21"/>
                  <a:gd name="T23" fmla="*/ 4 h 31"/>
                  <a:gd name="T24" fmla="*/ 13 w 21"/>
                  <a:gd name="T25" fmla="*/ 4 h 31"/>
                  <a:gd name="T26" fmla="*/ 17 w 21"/>
                  <a:gd name="T27" fmla="*/ 7 h 31"/>
                  <a:gd name="T28" fmla="*/ 20 w 21"/>
                  <a:gd name="T29" fmla="*/ 22 h 31"/>
                  <a:gd name="T30" fmla="*/ 18 w 21"/>
                  <a:gd name="T31" fmla="*/ 25 h 31"/>
                  <a:gd name="T32" fmla="*/ 10 w 21"/>
                  <a:gd name="T33" fmla="*/ 3 h 31"/>
                  <a:gd name="T34" fmla="*/ 12 w 21"/>
                  <a:gd name="T35" fmla="*/ 1 h 31"/>
                  <a:gd name="T36" fmla="*/ 10 w 21"/>
                  <a:gd name="T37" fmla="*/ 0 h 31"/>
                  <a:gd name="T38" fmla="*/ 9 w 21"/>
                  <a:gd name="T39" fmla="*/ 1 h 31"/>
                  <a:gd name="T40" fmla="*/ 10 w 21"/>
                  <a:gd name="T4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31">
                    <a:moveTo>
                      <a:pt x="18" y="25"/>
                    </a:moveTo>
                    <a:cubicBezTo>
                      <a:pt x="12" y="25"/>
                      <a:pt x="12" y="25"/>
                      <a:pt x="12" y="25"/>
                    </a:cubicBezTo>
                    <a:cubicBezTo>
                      <a:pt x="12" y="26"/>
                      <a:pt x="12" y="26"/>
                      <a:pt x="12" y="26"/>
                    </a:cubicBezTo>
                    <a:cubicBezTo>
                      <a:pt x="12" y="27"/>
                      <a:pt x="13" y="27"/>
                      <a:pt x="13" y="29"/>
                    </a:cubicBezTo>
                    <a:cubicBezTo>
                      <a:pt x="13" y="30"/>
                      <a:pt x="12" y="31"/>
                      <a:pt x="10" y="31"/>
                    </a:cubicBezTo>
                    <a:cubicBezTo>
                      <a:pt x="9" y="31"/>
                      <a:pt x="7" y="30"/>
                      <a:pt x="7" y="29"/>
                    </a:cubicBezTo>
                    <a:cubicBezTo>
                      <a:pt x="7" y="27"/>
                      <a:pt x="8" y="27"/>
                      <a:pt x="9" y="26"/>
                    </a:cubicBezTo>
                    <a:cubicBezTo>
                      <a:pt x="9" y="25"/>
                      <a:pt x="9" y="25"/>
                      <a:pt x="9" y="25"/>
                    </a:cubicBezTo>
                    <a:cubicBezTo>
                      <a:pt x="2" y="25"/>
                      <a:pt x="2" y="25"/>
                      <a:pt x="2" y="25"/>
                    </a:cubicBezTo>
                    <a:cubicBezTo>
                      <a:pt x="1" y="25"/>
                      <a:pt x="0" y="24"/>
                      <a:pt x="0" y="22"/>
                    </a:cubicBezTo>
                    <a:cubicBezTo>
                      <a:pt x="4" y="7"/>
                      <a:pt x="4" y="7"/>
                      <a:pt x="4" y="7"/>
                    </a:cubicBezTo>
                    <a:cubicBezTo>
                      <a:pt x="4" y="5"/>
                      <a:pt x="5" y="4"/>
                      <a:pt x="7" y="4"/>
                    </a:cubicBezTo>
                    <a:cubicBezTo>
                      <a:pt x="13" y="4"/>
                      <a:pt x="13" y="4"/>
                      <a:pt x="13" y="4"/>
                    </a:cubicBezTo>
                    <a:cubicBezTo>
                      <a:pt x="15" y="4"/>
                      <a:pt x="16" y="5"/>
                      <a:pt x="17" y="7"/>
                    </a:cubicBezTo>
                    <a:cubicBezTo>
                      <a:pt x="20" y="22"/>
                      <a:pt x="20" y="22"/>
                      <a:pt x="20" y="22"/>
                    </a:cubicBezTo>
                    <a:cubicBezTo>
                      <a:pt x="21" y="24"/>
                      <a:pt x="20" y="25"/>
                      <a:pt x="18" y="25"/>
                    </a:cubicBezTo>
                    <a:close/>
                    <a:moveTo>
                      <a:pt x="10" y="3"/>
                    </a:moveTo>
                    <a:cubicBezTo>
                      <a:pt x="11" y="3"/>
                      <a:pt x="12" y="2"/>
                      <a:pt x="12" y="1"/>
                    </a:cubicBezTo>
                    <a:cubicBezTo>
                      <a:pt x="12" y="0"/>
                      <a:pt x="11" y="0"/>
                      <a:pt x="10" y="0"/>
                    </a:cubicBezTo>
                    <a:cubicBezTo>
                      <a:pt x="9" y="0"/>
                      <a:pt x="9" y="0"/>
                      <a:pt x="9" y="1"/>
                    </a:cubicBezTo>
                    <a:cubicBezTo>
                      <a:pt x="9" y="2"/>
                      <a:pt x="9" y="3"/>
                      <a:pt x="10" y="3"/>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5" name="Freeform 240"/>
              <p:cNvSpPr/>
              <p:nvPr/>
            </p:nvSpPr>
            <p:spPr bwMode="auto">
              <a:xfrm>
                <a:off x="4359275" y="3636962"/>
                <a:ext cx="376237" cy="377825"/>
              </a:xfrm>
              <a:custGeom>
                <a:avLst/>
                <a:gdLst>
                  <a:gd name="T0" fmla="*/ 10 w 51"/>
                  <a:gd name="T1" fmla="*/ 0 h 51"/>
                  <a:gd name="T2" fmla="*/ 3 w 51"/>
                  <a:gd name="T3" fmla="*/ 11 h 51"/>
                  <a:gd name="T4" fmla="*/ 15 w 51"/>
                  <a:gd name="T5" fmla="*/ 37 h 51"/>
                  <a:gd name="T6" fmla="*/ 9 w 51"/>
                  <a:gd name="T7" fmla="*/ 51 h 51"/>
                  <a:gd name="T8" fmla="*/ 26 w 51"/>
                  <a:gd name="T9" fmla="*/ 42 h 51"/>
                  <a:gd name="T10" fmla="*/ 34 w 51"/>
                  <a:gd name="T11" fmla="*/ 42 h 51"/>
                  <a:gd name="T12" fmla="*/ 51 w 51"/>
                  <a:gd name="T13" fmla="*/ 37 h 51"/>
                  <a:gd name="T14" fmla="*/ 35 w 51"/>
                  <a:gd name="T15" fmla="*/ 42 h 51"/>
                  <a:gd name="T16" fmla="*/ 27 w 51"/>
                  <a:gd name="T17" fmla="*/ 41 h 51"/>
                  <a:gd name="T18" fmla="*/ 10 w 51"/>
                  <a:gd name="T19" fmla="*/ 50 h 51"/>
                  <a:gd name="T20" fmla="*/ 16 w 51"/>
                  <a:gd name="T21" fmla="*/ 36 h 51"/>
                  <a:gd name="T22" fmla="*/ 3 w 51"/>
                  <a:gd name="T23" fmla="*/ 10 h 51"/>
                  <a:gd name="T24" fmla="*/ 10 w 51"/>
                  <a:gd name="T2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1">
                    <a:moveTo>
                      <a:pt x="10" y="0"/>
                    </a:moveTo>
                    <a:cubicBezTo>
                      <a:pt x="7" y="3"/>
                      <a:pt x="4" y="7"/>
                      <a:pt x="3" y="11"/>
                    </a:cubicBezTo>
                    <a:cubicBezTo>
                      <a:pt x="0" y="20"/>
                      <a:pt x="5" y="31"/>
                      <a:pt x="15" y="37"/>
                    </a:cubicBezTo>
                    <a:cubicBezTo>
                      <a:pt x="14" y="41"/>
                      <a:pt x="13" y="46"/>
                      <a:pt x="9" y="51"/>
                    </a:cubicBezTo>
                    <a:cubicBezTo>
                      <a:pt x="9" y="51"/>
                      <a:pt x="20" y="47"/>
                      <a:pt x="26" y="42"/>
                    </a:cubicBezTo>
                    <a:cubicBezTo>
                      <a:pt x="29" y="42"/>
                      <a:pt x="31" y="42"/>
                      <a:pt x="34" y="42"/>
                    </a:cubicBezTo>
                    <a:cubicBezTo>
                      <a:pt x="40" y="42"/>
                      <a:pt x="47" y="40"/>
                      <a:pt x="51" y="37"/>
                    </a:cubicBezTo>
                    <a:cubicBezTo>
                      <a:pt x="47" y="40"/>
                      <a:pt x="41" y="42"/>
                      <a:pt x="35" y="42"/>
                    </a:cubicBezTo>
                    <a:cubicBezTo>
                      <a:pt x="32" y="42"/>
                      <a:pt x="30" y="42"/>
                      <a:pt x="27" y="41"/>
                    </a:cubicBezTo>
                    <a:cubicBezTo>
                      <a:pt x="21" y="46"/>
                      <a:pt x="10" y="50"/>
                      <a:pt x="10" y="50"/>
                    </a:cubicBezTo>
                    <a:cubicBezTo>
                      <a:pt x="13" y="45"/>
                      <a:pt x="15" y="40"/>
                      <a:pt x="16" y="36"/>
                    </a:cubicBezTo>
                    <a:cubicBezTo>
                      <a:pt x="6" y="30"/>
                      <a:pt x="1" y="20"/>
                      <a:pt x="3" y="10"/>
                    </a:cubicBezTo>
                    <a:cubicBezTo>
                      <a:pt x="5" y="6"/>
                      <a:pt x="7" y="3"/>
                      <a:pt x="10" y="0"/>
                    </a:cubicBezTo>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241"/>
              <p:cNvSpPr/>
              <p:nvPr/>
            </p:nvSpPr>
            <p:spPr bwMode="auto">
              <a:xfrm>
                <a:off x="4367213" y="3578225"/>
                <a:ext cx="449262" cy="428625"/>
              </a:xfrm>
              <a:custGeom>
                <a:avLst/>
                <a:gdLst>
                  <a:gd name="T0" fmla="*/ 58 w 61"/>
                  <a:gd name="T1" fmla="*/ 34 h 58"/>
                  <a:gd name="T2" fmla="*/ 37 w 61"/>
                  <a:gd name="T3" fmla="*/ 4 h 58"/>
                  <a:gd name="T4" fmla="*/ 2 w 61"/>
                  <a:gd name="T5" fmla="*/ 18 h 58"/>
                  <a:gd name="T6" fmla="*/ 15 w 61"/>
                  <a:gd name="T7" fmla="*/ 44 h 58"/>
                  <a:gd name="T8" fmla="*/ 9 w 61"/>
                  <a:gd name="T9" fmla="*/ 58 h 58"/>
                  <a:gd name="T10" fmla="*/ 26 w 61"/>
                  <a:gd name="T11" fmla="*/ 49 h 58"/>
                  <a:gd name="T12" fmla="*/ 58 w 61"/>
                  <a:gd name="T13" fmla="*/ 34 h 58"/>
                </a:gdLst>
                <a:ahLst/>
                <a:cxnLst>
                  <a:cxn ang="0">
                    <a:pos x="T0" y="T1"/>
                  </a:cxn>
                  <a:cxn ang="0">
                    <a:pos x="T2" y="T3"/>
                  </a:cxn>
                  <a:cxn ang="0">
                    <a:pos x="T4" y="T5"/>
                  </a:cxn>
                  <a:cxn ang="0">
                    <a:pos x="T6" y="T7"/>
                  </a:cxn>
                  <a:cxn ang="0">
                    <a:pos x="T8" y="T9"/>
                  </a:cxn>
                  <a:cxn ang="0">
                    <a:pos x="T10" y="T11"/>
                  </a:cxn>
                  <a:cxn ang="0">
                    <a:pos x="T12" y="T13"/>
                  </a:cxn>
                </a:cxnLst>
                <a:rect l="0" t="0" r="r" b="b"/>
                <a:pathLst>
                  <a:path w="61" h="58">
                    <a:moveTo>
                      <a:pt x="58" y="34"/>
                    </a:moveTo>
                    <a:cubicBezTo>
                      <a:pt x="61" y="22"/>
                      <a:pt x="52" y="9"/>
                      <a:pt x="37" y="4"/>
                    </a:cubicBezTo>
                    <a:cubicBezTo>
                      <a:pt x="21" y="0"/>
                      <a:pt x="6" y="6"/>
                      <a:pt x="2" y="18"/>
                    </a:cubicBezTo>
                    <a:cubicBezTo>
                      <a:pt x="0" y="28"/>
                      <a:pt x="5" y="38"/>
                      <a:pt x="15" y="44"/>
                    </a:cubicBezTo>
                    <a:cubicBezTo>
                      <a:pt x="14" y="48"/>
                      <a:pt x="12" y="53"/>
                      <a:pt x="9" y="58"/>
                    </a:cubicBezTo>
                    <a:cubicBezTo>
                      <a:pt x="9" y="58"/>
                      <a:pt x="20" y="54"/>
                      <a:pt x="26" y="49"/>
                    </a:cubicBezTo>
                    <a:cubicBezTo>
                      <a:pt x="41" y="52"/>
                      <a:pt x="54" y="46"/>
                      <a:pt x="58" y="34"/>
                    </a:cubicBezTo>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27" name="Oval 242"/>
              <p:cNvSpPr>
                <a:spLocks noChangeArrowheads="1"/>
              </p:cNvSpPr>
              <p:nvPr/>
            </p:nvSpPr>
            <p:spPr bwMode="auto">
              <a:xfrm>
                <a:off x="4676775" y="3800475"/>
                <a:ext cx="1587" cy="1587"/>
              </a:xfrm>
              <a:prstGeom prst="ellipse">
                <a:avLst/>
              </a:prstGeom>
              <a:solidFill>
                <a:srgbClr val="0334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243"/>
              <p:cNvSpPr/>
              <p:nvPr/>
            </p:nvSpPr>
            <p:spPr bwMode="auto">
              <a:xfrm>
                <a:off x="4668838" y="3784600"/>
                <a:ext cx="7937" cy="7937"/>
              </a:xfrm>
              <a:custGeom>
                <a:avLst/>
                <a:gdLst>
                  <a:gd name="T0" fmla="*/ 1 w 1"/>
                  <a:gd name="T1" fmla="*/ 0 h 1"/>
                  <a:gd name="T2" fmla="*/ 1 w 1"/>
                  <a:gd name="T3" fmla="*/ 0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0" y="1"/>
                      <a:pt x="0" y="1"/>
                      <a:pt x="0" y="1"/>
                    </a:cubicBezTo>
                    <a:cubicBezTo>
                      <a:pt x="1" y="1"/>
                      <a:pt x="1" y="1"/>
                      <a:pt x="1" y="1"/>
                    </a:cubicBezTo>
                    <a:cubicBezTo>
                      <a:pt x="1" y="1"/>
                      <a:pt x="1" y="1"/>
                      <a:pt x="1" y="1"/>
                    </a:cubicBezTo>
                    <a:cubicBezTo>
                      <a:pt x="1" y="1"/>
                      <a:pt x="1" y="1"/>
                      <a:pt x="1" y="0"/>
                    </a:cubicBezTo>
                  </a:path>
                </a:pathLst>
              </a:custGeom>
              <a:solidFill>
                <a:srgbClr val="033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244"/>
              <p:cNvSpPr/>
              <p:nvPr/>
            </p:nvSpPr>
            <p:spPr bwMode="auto">
              <a:xfrm>
                <a:off x="4668838" y="3778250"/>
                <a:ext cx="0" cy="6350"/>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1"/>
                      <a:pt x="0" y="1"/>
                    </a:cubicBezTo>
                    <a:cubicBezTo>
                      <a:pt x="0" y="1"/>
                      <a:pt x="0" y="1"/>
                      <a:pt x="0" y="1"/>
                    </a:cubicBezTo>
                    <a:cubicBezTo>
                      <a:pt x="0" y="0"/>
                      <a:pt x="0" y="0"/>
                      <a:pt x="0" y="0"/>
                    </a:cubicBezTo>
                  </a:path>
                </a:pathLst>
              </a:custGeom>
              <a:solidFill>
                <a:srgbClr val="0333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245"/>
              <p:cNvSpPr>
                <a:spLocks noEditPoints="1"/>
              </p:cNvSpPr>
              <p:nvPr/>
            </p:nvSpPr>
            <p:spPr bwMode="auto">
              <a:xfrm>
                <a:off x="4602163" y="3770312"/>
                <a:ext cx="60325" cy="177800"/>
              </a:xfrm>
              <a:custGeom>
                <a:avLst/>
                <a:gdLst>
                  <a:gd name="T0" fmla="*/ 0 w 8"/>
                  <a:gd name="T1" fmla="*/ 22 h 24"/>
                  <a:gd name="T2" fmla="*/ 0 w 8"/>
                  <a:gd name="T3" fmla="*/ 24 h 24"/>
                  <a:gd name="T4" fmla="*/ 1 w 8"/>
                  <a:gd name="T5" fmla="*/ 24 h 24"/>
                  <a:gd name="T6" fmla="*/ 1 w 8"/>
                  <a:gd name="T7" fmla="*/ 24 h 24"/>
                  <a:gd name="T8" fmla="*/ 1 w 8"/>
                  <a:gd name="T9" fmla="*/ 23 h 24"/>
                  <a:gd name="T10" fmla="*/ 1 w 8"/>
                  <a:gd name="T11" fmla="*/ 23 h 24"/>
                  <a:gd name="T12" fmla="*/ 0 w 8"/>
                  <a:gd name="T13" fmla="*/ 22 h 24"/>
                  <a:gd name="T14" fmla="*/ 8 w 8"/>
                  <a:gd name="T15" fmla="*/ 0 h 24"/>
                  <a:gd name="T16" fmla="*/ 8 w 8"/>
                  <a:gd name="T17" fmla="*/ 0 h 24"/>
                  <a:gd name="T18" fmla="*/ 8 w 8"/>
                  <a:gd name="T19" fmla="*/ 0 h 24"/>
                  <a:gd name="T20" fmla="*/ 8 w 8"/>
                  <a:gd name="T21" fmla="*/ 0 h 24"/>
                  <a:gd name="T22" fmla="*/ 8 w 8"/>
                  <a:gd name="T23" fmla="*/ 0 h 24"/>
                  <a:gd name="T24" fmla="*/ 8 w 8"/>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4">
                    <a:moveTo>
                      <a:pt x="0" y="22"/>
                    </a:moveTo>
                    <a:cubicBezTo>
                      <a:pt x="0" y="24"/>
                      <a:pt x="0" y="24"/>
                      <a:pt x="0" y="24"/>
                    </a:cubicBezTo>
                    <a:cubicBezTo>
                      <a:pt x="0" y="24"/>
                      <a:pt x="1" y="24"/>
                      <a:pt x="1" y="24"/>
                    </a:cubicBezTo>
                    <a:cubicBezTo>
                      <a:pt x="1" y="24"/>
                      <a:pt x="1" y="24"/>
                      <a:pt x="1" y="24"/>
                    </a:cubicBezTo>
                    <a:cubicBezTo>
                      <a:pt x="1" y="23"/>
                      <a:pt x="1" y="23"/>
                      <a:pt x="1" y="23"/>
                    </a:cubicBezTo>
                    <a:cubicBezTo>
                      <a:pt x="1" y="23"/>
                      <a:pt x="1" y="23"/>
                      <a:pt x="1" y="23"/>
                    </a:cubicBezTo>
                    <a:cubicBezTo>
                      <a:pt x="1" y="23"/>
                      <a:pt x="0" y="23"/>
                      <a:pt x="0" y="22"/>
                    </a:cubicBezTo>
                    <a:moveTo>
                      <a:pt x="8" y="0"/>
                    </a:moveTo>
                    <a:cubicBezTo>
                      <a:pt x="8" y="0"/>
                      <a:pt x="8" y="0"/>
                      <a:pt x="8" y="0"/>
                    </a:cubicBezTo>
                    <a:cubicBezTo>
                      <a:pt x="8" y="0"/>
                      <a:pt x="8" y="0"/>
                      <a:pt x="8" y="0"/>
                    </a:cubicBezTo>
                    <a:cubicBezTo>
                      <a:pt x="8" y="0"/>
                      <a:pt x="8" y="0"/>
                      <a:pt x="8" y="0"/>
                    </a:cubicBezTo>
                    <a:cubicBezTo>
                      <a:pt x="8" y="0"/>
                      <a:pt x="8" y="0"/>
                      <a:pt x="8" y="0"/>
                    </a:cubicBezTo>
                    <a:cubicBezTo>
                      <a:pt x="8" y="0"/>
                      <a:pt x="8" y="0"/>
                      <a:pt x="8" y="0"/>
                    </a:cubicBezTo>
                  </a:path>
                </a:pathLst>
              </a:custGeom>
              <a:solidFill>
                <a:srgbClr val="0333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246"/>
              <p:cNvSpPr>
                <a:spLocks noEditPoints="1"/>
              </p:cNvSpPr>
              <p:nvPr/>
            </p:nvSpPr>
            <p:spPr bwMode="auto">
              <a:xfrm>
                <a:off x="4551363" y="3756025"/>
                <a:ext cx="103187" cy="192087"/>
              </a:xfrm>
              <a:custGeom>
                <a:avLst/>
                <a:gdLst>
                  <a:gd name="T0" fmla="*/ 0 w 14"/>
                  <a:gd name="T1" fmla="*/ 25 h 26"/>
                  <a:gd name="T2" fmla="*/ 0 w 14"/>
                  <a:gd name="T3" fmla="*/ 25 h 26"/>
                  <a:gd name="T4" fmla="*/ 0 w 14"/>
                  <a:gd name="T5" fmla="*/ 26 h 26"/>
                  <a:gd name="T6" fmla="*/ 1 w 14"/>
                  <a:gd name="T7" fmla="*/ 25 h 26"/>
                  <a:gd name="T8" fmla="*/ 0 w 14"/>
                  <a:gd name="T9" fmla="*/ 25 h 26"/>
                  <a:gd name="T10" fmla="*/ 7 w 14"/>
                  <a:gd name="T11" fmla="*/ 23 h 26"/>
                  <a:gd name="T12" fmla="*/ 6 w 14"/>
                  <a:gd name="T13" fmla="*/ 26 h 26"/>
                  <a:gd name="T14" fmla="*/ 7 w 14"/>
                  <a:gd name="T15" fmla="*/ 26 h 26"/>
                  <a:gd name="T16" fmla="*/ 7 w 14"/>
                  <a:gd name="T17" fmla="*/ 24 h 26"/>
                  <a:gd name="T18" fmla="*/ 7 w 14"/>
                  <a:gd name="T19" fmla="*/ 24 h 26"/>
                  <a:gd name="T20" fmla="*/ 8 w 14"/>
                  <a:gd name="T21" fmla="*/ 24 h 26"/>
                  <a:gd name="T22" fmla="*/ 7 w 14"/>
                  <a:gd name="T23" fmla="*/ 24 h 26"/>
                  <a:gd name="T24" fmla="*/ 7 w 14"/>
                  <a:gd name="T25" fmla="*/ 23 h 26"/>
                  <a:gd name="T26" fmla="*/ 14 w 14"/>
                  <a:gd name="T27" fmla="*/ 0 h 26"/>
                  <a:gd name="T28" fmla="*/ 14 w 14"/>
                  <a:gd name="T29" fmla="*/ 0 h 26"/>
                  <a:gd name="T30" fmla="*/ 14 w 14"/>
                  <a:gd name="T31" fmla="*/ 1 h 26"/>
                  <a:gd name="T32" fmla="*/ 14 w 14"/>
                  <a:gd name="T33" fmla="*/ 1 h 26"/>
                  <a:gd name="T34" fmla="*/ 14 w 14"/>
                  <a:gd name="T35" fmla="*/ 1 h 26"/>
                  <a:gd name="T36" fmla="*/ 14 w 14"/>
                  <a:gd name="T3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26">
                    <a:moveTo>
                      <a:pt x="0" y="25"/>
                    </a:moveTo>
                    <a:cubicBezTo>
                      <a:pt x="0" y="25"/>
                      <a:pt x="0" y="25"/>
                      <a:pt x="0" y="25"/>
                    </a:cubicBezTo>
                    <a:cubicBezTo>
                      <a:pt x="0" y="26"/>
                      <a:pt x="0" y="26"/>
                      <a:pt x="0" y="26"/>
                    </a:cubicBezTo>
                    <a:cubicBezTo>
                      <a:pt x="0" y="26"/>
                      <a:pt x="1" y="25"/>
                      <a:pt x="1" y="25"/>
                    </a:cubicBezTo>
                    <a:cubicBezTo>
                      <a:pt x="0" y="25"/>
                      <a:pt x="0" y="25"/>
                      <a:pt x="0" y="25"/>
                    </a:cubicBezTo>
                    <a:moveTo>
                      <a:pt x="7" y="23"/>
                    </a:moveTo>
                    <a:cubicBezTo>
                      <a:pt x="6" y="26"/>
                      <a:pt x="6" y="26"/>
                      <a:pt x="6" y="26"/>
                    </a:cubicBezTo>
                    <a:cubicBezTo>
                      <a:pt x="6" y="26"/>
                      <a:pt x="7" y="26"/>
                      <a:pt x="7" y="26"/>
                    </a:cubicBezTo>
                    <a:cubicBezTo>
                      <a:pt x="7" y="24"/>
                      <a:pt x="7" y="24"/>
                      <a:pt x="7" y="24"/>
                    </a:cubicBezTo>
                    <a:cubicBezTo>
                      <a:pt x="7" y="24"/>
                      <a:pt x="7" y="24"/>
                      <a:pt x="7" y="24"/>
                    </a:cubicBezTo>
                    <a:cubicBezTo>
                      <a:pt x="8" y="24"/>
                      <a:pt x="8" y="24"/>
                      <a:pt x="8" y="24"/>
                    </a:cubicBezTo>
                    <a:cubicBezTo>
                      <a:pt x="7" y="24"/>
                      <a:pt x="7" y="24"/>
                      <a:pt x="7" y="24"/>
                    </a:cubicBezTo>
                    <a:cubicBezTo>
                      <a:pt x="7" y="24"/>
                      <a:pt x="7" y="23"/>
                      <a:pt x="7" y="23"/>
                    </a:cubicBezTo>
                    <a:moveTo>
                      <a:pt x="14" y="0"/>
                    </a:moveTo>
                    <a:cubicBezTo>
                      <a:pt x="14" y="0"/>
                      <a:pt x="14" y="0"/>
                      <a:pt x="14" y="0"/>
                    </a:cubicBezTo>
                    <a:cubicBezTo>
                      <a:pt x="14" y="1"/>
                      <a:pt x="14" y="1"/>
                      <a:pt x="14" y="1"/>
                    </a:cubicBezTo>
                    <a:cubicBezTo>
                      <a:pt x="14" y="1"/>
                      <a:pt x="14" y="1"/>
                      <a:pt x="14" y="1"/>
                    </a:cubicBezTo>
                    <a:cubicBezTo>
                      <a:pt x="14" y="1"/>
                      <a:pt x="14" y="1"/>
                      <a:pt x="14" y="1"/>
                    </a:cubicBezTo>
                    <a:cubicBezTo>
                      <a:pt x="14" y="1"/>
                      <a:pt x="14" y="0"/>
                      <a:pt x="14" y="0"/>
                    </a:cubicBezTo>
                  </a:path>
                </a:pathLst>
              </a:custGeom>
              <a:solidFill>
                <a:srgbClr val="033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247"/>
              <p:cNvSpPr>
                <a:spLocks noEditPoints="1"/>
              </p:cNvSpPr>
              <p:nvPr/>
            </p:nvSpPr>
            <p:spPr bwMode="auto">
              <a:xfrm>
                <a:off x="4543425" y="3748087"/>
                <a:ext cx="125412" cy="200025"/>
              </a:xfrm>
              <a:custGeom>
                <a:avLst/>
                <a:gdLst>
                  <a:gd name="T0" fmla="*/ 16 w 17"/>
                  <a:gd name="T1" fmla="*/ 26 h 27"/>
                  <a:gd name="T2" fmla="*/ 16 w 17"/>
                  <a:gd name="T3" fmla="*/ 26 h 27"/>
                  <a:gd name="T4" fmla="*/ 17 w 17"/>
                  <a:gd name="T5" fmla="*/ 26 h 27"/>
                  <a:gd name="T6" fmla="*/ 16 w 17"/>
                  <a:gd name="T7" fmla="*/ 26 h 27"/>
                  <a:gd name="T8" fmla="*/ 7 w 17"/>
                  <a:gd name="T9" fmla="*/ 23 h 27"/>
                  <a:gd name="T10" fmla="*/ 6 w 17"/>
                  <a:gd name="T11" fmla="*/ 25 h 27"/>
                  <a:gd name="T12" fmla="*/ 5 w 17"/>
                  <a:gd name="T13" fmla="*/ 26 h 27"/>
                  <a:gd name="T14" fmla="*/ 5 w 17"/>
                  <a:gd name="T15" fmla="*/ 26 h 27"/>
                  <a:gd name="T16" fmla="*/ 0 w 17"/>
                  <a:gd name="T17" fmla="*/ 25 h 27"/>
                  <a:gd name="T18" fmla="*/ 0 w 17"/>
                  <a:gd name="T19" fmla="*/ 25 h 27"/>
                  <a:gd name="T20" fmla="*/ 1 w 17"/>
                  <a:gd name="T21" fmla="*/ 26 h 27"/>
                  <a:gd name="T22" fmla="*/ 1 w 17"/>
                  <a:gd name="T23" fmla="*/ 26 h 27"/>
                  <a:gd name="T24" fmla="*/ 2 w 17"/>
                  <a:gd name="T25" fmla="*/ 26 h 27"/>
                  <a:gd name="T26" fmla="*/ 2 w 17"/>
                  <a:gd name="T27" fmla="*/ 26 h 27"/>
                  <a:gd name="T28" fmla="*/ 7 w 17"/>
                  <a:gd name="T29" fmla="*/ 27 h 27"/>
                  <a:gd name="T30" fmla="*/ 8 w 17"/>
                  <a:gd name="T31" fmla="*/ 24 h 27"/>
                  <a:gd name="T32" fmla="*/ 8 w 17"/>
                  <a:gd name="T33" fmla="*/ 24 h 27"/>
                  <a:gd name="T34" fmla="*/ 8 w 17"/>
                  <a:gd name="T35" fmla="*/ 23 h 27"/>
                  <a:gd name="T36" fmla="*/ 7 w 17"/>
                  <a:gd name="T37" fmla="*/ 23 h 27"/>
                  <a:gd name="T38" fmla="*/ 7 w 17"/>
                  <a:gd name="T39" fmla="*/ 23 h 27"/>
                  <a:gd name="T40" fmla="*/ 14 w 17"/>
                  <a:gd name="T41" fmla="*/ 0 h 27"/>
                  <a:gd name="T42" fmla="*/ 14 w 17"/>
                  <a:gd name="T43" fmla="*/ 0 h 27"/>
                  <a:gd name="T44" fmla="*/ 14 w 17"/>
                  <a:gd name="T45" fmla="*/ 0 h 27"/>
                  <a:gd name="T46" fmla="*/ 15 w 17"/>
                  <a:gd name="T47" fmla="*/ 0 h 27"/>
                  <a:gd name="T48" fmla="*/ 15 w 17"/>
                  <a:gd name="T49" fmla="*/ 0 h 27"/>
                  <a:gd name="T50" fmla="*/ 14 w 17"/>
                  <a:gd name="T5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 h="27">
                    <a:moveTo>
                      <a:pt x="16" y="26"/>
                    </a:moveTo>
                    <a:cubicBezTo>
                      <a:pt x="16" y="26"/>
                      <a:pt x="16" y="26"/>
                      <a:pt x="16" y="26"/>
                    </a:cubicBezTo>
                    <a:cubicBezTo>
                      <a:pt x="16" y="26"/>
                      <a:pt x="17" y="26"/>
                      <a:pt x="17" y="26"/>
                    </a:cubicBezTo>
                    <a:cubicBezTo>
                      <a:pt x="17" y="26"/>
                      <a:pt x="16" y="26"/>
                      <a:pt x="16" y="26"/>
                    </a:cubicBezTo>
                    <a:moveTo>
                      <a:pt x="7" y="23"/>
                    </a:moveTo>
                    <a:cubicBezTo>
                      <a:pt x="6" y="25"/>
                      <a:pt x="6" y="25"/>
                      <a:pt x="6" y="25"/>
                    </a:cubicBezTo>
                    <a:cubicBezTo>
                      <a:pt x="6" y="26"/>
                      <a:pt x="6" y="26"/>
                      <a:pt x="5" y="26"/>
                    </a:cubicBezTo>
                    <a:cubicBezTo>
                      <a:pt x="5" y="26"/>
                      <a:pt x="5" y="26"/>
                      <a:pt x="5" y="26"/>
                    </a:cubicBezTo>
                    <a:cubicBezTo>
                      <a:pt x="0" y="25"/>
                      <a:pt x="0" y="25"/>
                      <a:pt x="0" y="25"/>
                    </a:cubicBezTo>
                    <a:cubicBezTo>
                      <a:pt x="0" y="25"/>
                      <a:pt x="0" y="25"/>
                      <a:pt x="0" y="25"/>
                    </a:cubicBezTo>
                    <a:cubicBezTo>
                      <a:pt x="0" y="25"/>
                      <a:pt x="1" y="26"/>
                      <a:pt x="1" y="26"/>
                    </a:cubicBezTo>
                    <a:cubicBezTo>
                      <a:pt x="1" y="26"/>
                      <a:pt x="1" y="26"/>
                      <a:pt x="1" y="26"/>
                    </a:cubicBezTo>
                    <a:cubicBezTo>
                      <a:pt x="2" y="26"/>
                      <a:pt x="2" y="26"/>
                      <a:pt x="2" y="26"/>
                    </a:cubicBezTo>
                    <a:cubicBezTo>
                      <a:pt x="2" y="26"/>
                      <a:pt x="2" y="26"/>
                      <a:pt x="2" y="26"/>
                    </a:cubicBezTo>
                    <a:cubicBezTo>
                      <a:pt x="4" y="26"/>
                      <a:pt x="5" y="27"/>
                      <a:pt x="7" y="27"/>
                    </a:cubicBezTo>
                    <a:cubicBezTo>
                      <a:pt x="8" y="24"/>
                      <a:pt x="8" y="24"/>
                      <a:pt x="8" y="24"/>
                    </a:cubicBezTo>
                    <a:cubicBezTo>
                      <a:pt x="8" y="24"/>
                      <a:pt x="8" y="24"/>
                      <a:pt x="8" y="24"/>
                    </a:cubicBezTo>
                    <a:cubicBezTo>
                      <a:pt x="8" y="23"/>
                      <a:pt x="8" y="23"/>
                      <a:pt x="8" y="23"/>
                    </a:cubicBezTo>
                    <a:cubicBezTo>
                      <a:pt x="7" y="23"/>
                      <a:pt x="7" y="23"/>
                      <a:pt x="7" y="23"/>
                    </a:cubicBezTo>
                    <a:cubicBezTo>
                      <a:pt x="7" y="23"/>
                      <a:pt x="7" y="23"/>
                      <a:pt x="7" y="23"/>
                    </a:cubicBezTo>
                    <a:moveTo>
                      <a:pt x="14" y="0"/>
                    </a:moveTo>
                    <a:cubicBezTo>
                      <a:pt x="14" y="0"/>
                      <a:pt x="14" y="0"/>
                      <a:pt x="14" y="0"/>
                    </a:cubicBezTo>
                    <a:cubicBezTo>
                      <a:pt x="14" y="0"/>
                      <a:pt x="14" y="0"/>
                      <a:pt x="14" y="0"/>
                    </a:cubicBezTo>
                    <a:cubicBezTo>
                      <a:pt x="15" y="0"/>
                      <a:pt x="15" y="0"/>
                      <a:pt x="15" y="0"/>
                    </a:cubicBezTo>
                    <a:cubicBezTo>
                      <a:pt x="15" y="0"/>
                      <a:pt x="15" y="0"/>
                      <a:pt x="15" y="0"/>
                    </a:cubicBezTo>
                    <a:cubicBezTo>
                      <a:pt x="15" y="0"/>
                      <a:pt x="15" y="0"/>
                      <a:pt x="14" y="0"/>
                    </a:cubicBezTo>
                  </a:path>
                </a:pathLst>
              </a:custGeom>
              <a:solidFill>
                <a:srgbClr val="033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248"/>
              <p:cNvSpPr>
                <a:spLocks noEditPoints="1"/>
              </p:cNvSpPr>
              <p:nvPr/>
            </p:nvSpPr>
            <p:spPr bwMode="auto">
              <a:xfrm>
                <a:off x="4543425" y="3733800"/>
                <a:ext cx="206375" cy="214312"/>
              </a:xfrm>
              <a:custGeom>
                <a:avLst/>
                <a:gdLst>
                  <a:gd name="T0" fmla="*/ 9 w 28"/>
                  <a:gd name="T1" fmla="*/ 28 h 29"/>
                  <a:gd name="T2" fmla="*/ 9 w 28"/>
                  <a:gd name="T3" fmla="*/ 29 h 29"/>
                  <a:gd name="T4" fmla="*/ 9 w 28"/>
                  <a:gd name="T5" fmla="*/ 29 h 29"/>
                  <a:gd name="T6" fmla="*/ 10 w 28"/>
                  <a:gd name="T7" fmla="*/ 29 h 29"/>
                  <a:gd name="T8" fmla="*/ 12 w 28"/>
                  <a:gd name="T9" fmla="*/ 29 h 29"/>
                  <a:gd name="T10" fmla="*/ 9 w 28"/>
                  <a:gd name="T11" fmla="*/ 28 h 29"/>
                  <a:gd name="T12" fmla="*/ 16 w 28"/>
                  <a:gd name="T13" fmla="*/ 26 h 29"/>
                  <a:gd name="T14" fmla="*/ 15 w 28"/>
                  <a:gd name="T15" fmla="*/ 28 h 29"/>
                  <a:gd name="T16" fmla="*/ 16 w 28"/>
                  <a:gd name="T17" fmla="*/ 28 h 29"/>
                  <a:gd name="T18" fmla="*/ 16 w 28"/>
                  <a:gd name="T19" fmla="*/ 28 h 29"/>
                  <a:gd name="T20" fmla="*/ 16 w 28"/>
                  <a:gd name="T21" fmla="*/ 27 h 29"/>
                  <a:gd name="T22" fmla="*/ 17 w 28"/>
                  <a:gd name="T23" fmla="*/ 27 h 29"/>
                  <a:gd name="T24" fmla="*/ 16 w 28"/>
                  <a:gd name="T25" fmla="*/ 27 h 29"/>
                  <a:gd name="T26" fmla="*/ 16 w 28"/>
                  <a:gd name="T27" fmla="*/ 26 h 29"/>
                  <a:gd name="T28" fmla="*/ 6 w 28"/>
                  <a:gd name="T29" fmla="*/ 23 h 29"/>
                  <a:gd name="T30" fmla="*/ 5 w 28"/>
                  <a:gd name="T31" fmla="*/ 26 h 29"/>
                  <a:gd name="T32" fmla="*/ 4 w 28"/>
                  <a:gd name="T33" fmla="*/ 27 h 29"/>
                  <a:gd name="T34" fmla="*/ 4 w 28"/>
                  <a:gd name="T35" fmla="*/ 27 h 29"/>
                  <a:gd name="T36" fmla="*/ 0 w 28"/>
                  <a:gd name="T37" fmla="*/ 25 h 29"/>
                  <a:gd name="T38" fmla="*/ 0 w 28"/>
                  <a:gd name="T39" fmla="*/ 26 h 29"/>
                  <a:gd name="T40" fmla="*/ 0 w 28"/>
                  <a:gd name="T41" fmla="*/ 27 h 29"/>
                  <a:gd name="T42" fmla="*/ 0 w 28"/>
                  <a:gd name="T43" fmla="*/ 27 h 29"/>
                  <a:gd name="T44" fmla="*/ 5 w 28"/>
                  <a:gd name="T45" fmla="*/ 28 h 29"/>
                  <a:gd name="T46" fmla="*/ 5 w 28"/>
                  <a:gd name="T47" fmla="*/ 28 h 29"/>
                  <a:gd name="T48" fmla="*/ 6 w 28"/>
                  <a:gd name="T49" fmla="*/ 27 h 29"/>
                  <a:gd name="T50" fmla="*/ 7 w 28"/>
                  <a:gd name="T51" fmla="*/ 25 h 29"/>
                  <a:gd name="T52" fmla="*/ 7 w 28"/>
                  <a:gd name="T53" fmla="*/ 24 h 29"/>
                  <a:gd name="T54" fmla="*/ 7 w 28"/>
                  <a:gd name="T55" fmla="*/ 24 h 29"/>
                  <a:gd name="T56" fmla="*/ 7 w 28"/>
                  <a:gd name="T57" fmla="*/ 24 h 29"/>
                  <a:gd name="T58" fmla="*/ 6 w 28"/>
                  <a:gd name="T59" fmla="*/ 23 h 29"/>
                  <a:gd name="T60" fmla="*/ 27 w 28"/>
                  <a:gd name="T61" fmla="*/ 21 h 29"/>
                  <a:gd name="T62" fmla="*/ 27 w 28"/>
                  <a:gd name="T63" fmla="*/ 23 h 29"/>
                  <a:gd name="T64" fmla="*/ 28 w 28"/>
                  <a:gd name="T65" fmla="*/ 22 h 29"/>
                  <a:gd name="T66" fmla="*/ 28 w 28"/>
                  <a:gd name="T67" fmla="*/ 22 h 29"/>
                  <a:gd name="T68" fmla="*/ 28 w 28"/>
                  <a:gd name="T69" fmla="*/ 21 h 29"/>
                  <a:gd name="T70" fmla="*/ 27 w 28"/>
                  <a:gd name="T71" fmla="*/ 21 h 29"/>
                  <a:gd name="T72" fmla="*/ 13 w 28"/>
                  <a:gd name="T73" fmla="*/ 0 h 29"/>
                  <a:gd name="T74" fmla="*/ 13 w 28"/>
                  <a:gd name="T75" fmla="*/ 1 h 29"/>
                  <a:gd name="T76" fmla="*/ 14 w 28"/>
                  <a:gd name="T77" fmla="*/ 1 h 29"/>
                  <a:gd name="T78" fmla="*/ 14 w 28"/>
                  <a:gd name="T79" fmla="*/ 1 h 29"/>
                  <a:gd name="T80" fmla="*/ 13 w 28"/>
                  <a:gd name="T81" fmla="*/ 0 h 29"/>
                  <a:gd name="T82" fmla="*/ 13 w 28"/>
                  <a:gd name="T8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29">
                    <a:moveTo>
                      <a:pt x="9" y="28"/>
                    </a:moveTo>
                    <a:cubicBezTo>
                      <a:pt x="9" y="29"/>
                      <a:pt x="9" y="29"/>
                      <a:pt x="9" y="29"/>
                    </a:cubicBezTo>
                    <a:cubicBezTo>
                      <a:pt x="9" y="29"/>
                      <a:pt x="9" y="29"/>
                      <a:pt x="9" y="29"/>
                    </a:cubicBezTo>
                    <a:cubicBezTo>
                      <a:pt x="9" y="29"/>
                      <a:pt x="9" y="29"/>
                      <a:pt x="10" y="29"/>
                    </a:cubicBezTo>
                    <a:cubicBezTo>
                      <a:pt x="10" y="29"/>
                      <a:pt x="11" y="29"/>
                      <a:pt x="12" y="29"/>
                    </a:cubicBezTo>
                    <a:cubicBezTo>
                      <a:pt x="9" y="28"/>
                      <a:pt x="9" y="28"/>
                      <a:pt x="9" y="28"/>
                    </a:cubicBezTo>
                    <a:moveTo>
                      <a:pt x="16" y="26"/>
                    </a:moveTo>
                    <a:cubicBezTo>
                      <a:pt x="15" y="28"/>
                      <a:pt x="15" y="28"/>
                      <a:pt x="15" y="28"/>
                    </a:cubicBezTo>
                    <a:cubicBezTo>
                      <a:pt x="15" y="28"/>
                      <a:pt x="16" y="28"/>
                      <a:pt x="16" y="28"/>
                    </a:cubicBezTo>
                    <a:cubicBezTo>
                      <a:pt x="16" y="28"/>
                      <a:pt x="16" y="28"/>
                      <a:pt x="16" y="28"/>
                    </a:cubicBezTo>
                    <a:cubicBezTo>
                      <a:pt x="16" y="28"/>
                      <a:pt x="16" y="27"/>
                      <a:pt x="16" y="27"/>
                    </a:cubicBezTo>
                    <a:cubicBezTo>
                      <a:pt x="17" y="27"/>
                      <a:pt x="17" y="27"/>
                      <a:pt x="17" y="27"/>
                    </a:cubicBezTo>
                    <a:cubicBezTo>
                      <a:pt x="16" y="27"/>
                      <a:pt x="16" y="27"/>
                      <a:pt x="16" y="27"/>
                    </a:cubicBezTo>
                    <a:cubicBezTo>
                      <a:pt x="16" y="26"/>
                      <a:pt x="16" y="26"/>
                      <a:pt x="16" y="26"/>
                    </a:cubicBezTo>
                    <a:moveTo>
                      <a:pt x="6" y="23"/>
                    </a:moveTo>
                    <a:cubicBezTo>
                      <a:pt x="5" y="26"/>
                      <a:pt x="5" y="26"/>
                      <a:pt x="5" y="26"/>
                    </a:cubicBezTo>
                    <a:cubicBezTo>
                      <a:pt x="5" y="26"/>
                      <a:pt x="5" y="27"/>
                      <a:pt x="4" y="27"/>
                    </a:cubicBezTo>
                    <a:cubicBezTo>
                      <a:pt x="4" y="27"/>
                      <a:pt x="4" y="27"/>
                      <a:pt x="4" y="27"/>
                    </a:cubicBezTo>
                    <a:cubicBezTo>
                      <a:pt x="0" y="25"/>
                      <a:pt x="0" y="25"/>
                      <a:pt x="0" y="25"/>
                    </a:cubicBezTo>
                    <a:cubicBezTo>
                      <a:pt x="0" y="26"/>
                      <a:pt x="0" y="26"/>
                      <a:pt x="0" y="26"/>
                    </a:cubicBezTo>
                    <a:cubicBezTo>
                      <a:pt x="0" y="26"/>
                      <a:pt x="0" y="27"/>
                      <a:pt x="0" y="27"/>
                    </a:cubicBezTo>
                    <a:cubicBezTo>
                      <a:pt x="0" y="27"/>
                      <a:pt x="0" y="27"/>
                      <a:pt x="0" y="27"/>
                    </a:cubicBezTo>
                    <a:cubicBezTo>
                      <a:pt x="5" y="28"/>
                      <a:pt x="5" y="28"/>
                      <a:pt x="5" y="28"/>
                    </a:cubicBezTo>
                    <a:cubicBezTo>
                      <a:pt x="5" y="28"/>
                      <a:pt x="5" y="28"/>
                      <a:pt x="5" y="28"/>
                    </a:cubicBezTo>
                    <a:cubicBezTo>
                      <a:pt x="6" y="28"/>
                      <a:pt x="6" y="28"/>
                      <a:pt x="6" y="27"/>
                    </a:cubicBezTo>
                    <a:cubicBezTo>
                      <a:pt x="7" y="25"/>
                      <a:pt x="7" y="25"/>
                      <a:pt x="7" y="25"/>
                    </a:cubicBezTo>
                    <a:cubicBezTo>
                      <a:pt x="7" y="25"/>
                      <a:pt x="7" y="25"/>
                      <a:pt x="7" y="24"/>
                    </a:cubicBezTo>
                    <a:cubicBezTo>
                      <a:pt x="7" y="24"/>
                      <a:pt x="7" y="24"/>
                      <a:pt x="7" y="24"/>
                    </a:cubicBezTo>
                    <a:cubicBezTo>
                      <a:pt x="7" y="24"/>
                      <a:pt x="7" y="24"/>
                      <a:pt x="7" y="24"/>
                    </a:cubicBezTo>
                    <a:cubicBezTo>
                      <a:pt x="6" y="24"/>
                      <a:pt x="6" y="23"/>
                      <a:pt x="6" y="23"/>
                    </a:cubicBezTo>
                    <a:moveTo>
                      <a:pt x="27" y="21"/>
                    </a:moveTo>
                    <a:cubicBezTo>
                      <a:pt x="27" y="23"/>
                      <a:pt x="27" y="23"/>
                      <a:pt x="27" y="23"/>
                    </a:cubicBezTo>
                    <a:cubicBezTo>
                      <a:pt x="27" y="23"/>
                      <a:pt x="28" y="23"/>
                      <a:pt x="28" y="22"/>
                    </a:cubicBezTo>
                    <a:cubicBezTo>
                      <a:pt x="28" y="22"/>
                      <a:pt x="28" y="22"/>
                      <a:pt x="28" y="22"/>
                    </a:cubicBezTo>
                    <a:cubicBezTo>
                      <a:pt x="28" y="22"/>
                      <a:pt x="28" y="21"/>
                      <a:pt x="28" y="21"/>
                    </a:cubicBezTo>
                    <a:cubicBezTo>
                      <a:pt x="27" y="21"/>
                      <a:pt x="27" y="21"/>
                      <a:pt x="27" y="21"/>
                    </a:cubicBezTo>
                    <a:moveTo>
                      <a:pt x="13" y="0"/>
                    </a:moveTo>
                    <a:cubicBezTo>
                      <a:pt x="13" y="1"/>
                      <a:pt x="13" y="1"/>
                      <a:pt x="13" y="1"/>
                    </a:cubicBezTo>
                    <a:cubicBezTo>
                      <a:pt x="14" y="1"/>
                      <a:pt x="14" y="1"/>
                      <a:pt x="14" y="1"/>
                    </a:cubicBezTo>
                    <a:cubicBezTo>
                      <a:pt x="14" y="1"/>
                      <a:pt x="14" y="1"/>
                      <a:pt x="14" y="1"/>
                    </a:cubicBezTo>
                    <a:cubicBezTo>
                      <a:pt x="14" y="0"/>
                      <a:pt x="14" y="0"/>
                      <a:pt x="13" y="0"/>
                    </a:cubicBezTo>
                    <a:cubicBezTo>
                      <a:pt x="13" y="0"/>
                      <a:pt x="13" y="0"/>
                      <a:pt x="13" y="0"/>
                    </a:cubicBezTo>
                  </a:path>
                </a:pathLst>
              </a:custGeom>
              <a:solidFill>
                <a:srgbClr val="0331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249"/>
              <p:cNvSpPr>
                <a:spLocks noEditPoints="1"/>
              </p:cNvSpPr>
              <p:nvPr/>
            </p:nvSpPr>
            <p:spPr bwMode="auto">
              <a:xfrm>
                <a:off x="4537075" y="3719512"/>
                <a:ext cx="212725" cy="228600"/>
              </a:xfrm>
              <a:custGeom>
                <a:avLst/>
                <a:gdLst>
                  <a:gd name="T0" fmla="*/ 16 w 29"/>
                  <a:gd name="T1" fmla="*/ 27 h 31"/>
                  <a:gd name="T2" fmla="*/ 15 w 29"/>
                  <a:gd name="T3" fmla="*/ 30 h 31"/>
                  <a:gd name="T4" fmla="*/ 14 w 29"/>
                  <a:gd name="T5" fmla="*/ 30 h 31"/>
                  <a:gd name="T6" fmla="*/ 14 w 29"/>
                  <a:gd name="T7" fmla="*/ 30 h 31"/>
                  <a:gd name="T8" fmla="*/ 10 w 29"/>
                  <a:gd name="T9" fmla="*/ 29 h 31"/>
                  <a:gd name="T10" fmla="*/ 9 w 29"/>
                  <a:gd name="T11" fmla="*/ 29 h 31"/>
                  <a:gd name="T12" fmla="*/ 9 w 29"/>
                  <a:gd name="T13" fmla="*/ 29 h 31"/>
                  <a:gd name="T14" fmla="*/ 10 w 29"/>
                  <a:gd name="T15" fmla="*/ 30 h 31"/>
                  <a:gd name="T16" fmla="*/ 10 w 29"/>
                  <a:gd name="T17" fmla="*/ 30 h 31"/>
                  <a:gd name="T18" fmla="*/ 13 w 29"/>
                  <a:gd name="T19" fmla="*/ 31 h 31"/>
                  <a:gd name="T20" fmla="*/ 16 w 29"/>
                  <a:gd name="T21" fmla="*/ 30 h 31"/>
                  <a:gd name="T22" fmla="*/ 17 w 29"/>
                  <a:gd name="T23" fmla="*/ 28 h 31"/>
                  <a:gd name="T24" fmla="*/ 17 w 29"/>
                  <a:gd name="T25" fmla="*/ 28 h 31"/>
                  <a:gd name="T26" fmla="*/ 17 w 29"/>
                  <a:gd name="T27" fmla="*/ 27 h 31"/>
                  <a:gd name="T28" fmla="*/ 16 w 29"/>
                  <a:gd name="T29" fmla="*/ 27 h 31"/>
                  <a:gd name="T30" fmla="*/ 16 w 29"/>
                  <a:gd name="T31" fmla="*/ 27 h 31"/>
                  <a:gd name="T32" fmla="*/ 6 w 29"/>
                  <a:gd name="T33" fmla="*/ 24 h 31"/>
                  <a:gd name="T34" fmla="*/ 5 w 29"/>
                  <a:gd name="T35" fmla="*/ 27 h 31"/>
                  <a:gd name="T36" fmla="*/ 5 w 29"/>
                  <a:gd name="T37" fmla="*/ 27 h 31"/>
                  <a:gd name="T38" fmla="*/ 4 w 29"/>
                  <a:gd name="T39" fmla="*/ 27 h 31"/>
                  <a:gd name="T40" fmla="*/ 0 w 29"/>
                  <a:gd name="T41" fmla="*/ 26 h 31"/>
                  <a:gd name="T42" fmla="*/ 0 w 29"/>
                  <a:gd name="T43" fmla="*/ 26 h 31"/>
                  <a:gd name="T44" fmla="*/ 0 w 29"/>
                  <a:gd name="T45" fmla="*/ 27 h 31"/>
                  <a:gd name="T46" fmla="*/ 1 w 29"/>
                  <a:gd name="T47" fmla="*/ 27 h 31"/>
                  <a:gd name="T48" fmla="*/ 5 w 29"/>
                  <a:gd name="T49" fmla="*/ 29 h 31"/>
                  <a:gd name="T50" fmla="*/ 5 w 29"/>
                  <a:gd name="T51" fmla="*/ 29 h 31"/>
                  <a:gd name="T52" fmla="*/ 6 w 29"/>
                  <a:gd name="T53" fmla="*/ 28 h 31"/>
                  <a:gd name="T54" fmla="*/ 7 w 29"/>
                  <a:gd name="T55" fmla="*/ 25 h 31"/>
                  <a:gd name="T56" fmla="*/ 7 w 29"/>
                  <a:gd name="T57" fmla="*/ 25 h 31"/>
                  <a:gd name="T58" fmla="*/ 7 w 29"/>
                  <a:gd name="T59" fmla="*/ 24 h 31"/>
                  <a:gd name="T60" fmla="*/ 7 w 29"/>
                  <a:gd name="T61" fmla="*/ 24 h 31"/>
                  <a:gd name="T62" fmla="*/ 6 w 29"/>
                  <a:gd name="T63" fmla="*/ 24 h 31"/>
                  <a:gd name="T64" fmla="*/ 28 w 29"/>
                  <a:gd name="T65" fmla="*/ 22 h 31"/>
                  <a:gd name="T66" fmla="*/ 26 w 29"/>
                  <a:gd name="T67" fmla="*/ 26 h 31"/>
                  <a:gd name="T68" fmla="*/ 28 w 29"/>
                  <a:gd name="T69" fmla="*/ 25 h 31"/>
                  <a:gd name="T70" fmla="*/ 28 w 29"/>
                  <a:gd name="T71" fmla="*/ 23 h 31"/>
                  <a:gd name="T72" fmla="*/ 29 w 29"/>
                  <a:gd name="T73" fmla="*/ 23 h 31"/>
                  <a:gd name="T74" fmla="*/ 28 w 29"/>
                  <a:gd name="T75" fmla="*/ 22 h 31"/>
                  <a:gd name="T76" fmla="*/ 28 w 29"/>
                  <a:gd name="T77" fmla="*/ 22 h 31"/>
                  <a:gd name="T78" fmla="*/ 13 w 29"/>
                  <a:gd name="T79" fmla="*/ 0 h 31"/>
                  <a:gd name="T80" fmla="*/ 13 w 29"/>
                  <a:gd name="T81" fmla="*/ 2 h 31"/>
                  <a:gd name="T82" fmla="*/ 14 w 29"/>
                  <a:gd name="T83" fmla="*/ 3 h 31"/>
                  <a:gd name="T84" fmla="*/ 14 w 29"/>
                  <a:gd name="T85" fmla="*/ 2 h 31"/>
                  <a:gd name="T86" fmla="*/ 14 w 29"/>
                  <a:gd name="T87" fmla="*/ 2 h 31"/>
                  <a:gd name="T88" fmla="*/ 13 w 29"/>
                  <a:gd name="T89" fmla="*/ 0 h 31"/>
                  <a:gd name="T90" fmla="*/ 13 w 29"/>
                  <a:gd name="T9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 h="31">
                    <a:moveTo>
                      <a:pt x="16" y="27"/>
                    </a:moveTo>
                    <a:cubicBezTo>
                      <a:pt x="15" y="30"/>
                      <a:pt x="15" y="30"/>
                      <a:pt x="15" y="30"/>
                    </a:cubicBezTo>
                    <a:cubicBezTo>
                      <a:pt x="15" y="30"/>
                      <a:pt x="15" y="30"/>
                      <a:pt x="14" y="30"/>
                    </a:cubicBezTo>
                    <a:cubicBezTo>
                      <a:pt x="14" y="30"/>
                      <a:pt x="14" y="30"/>
                      <a:pt x="14" y="30"/>
                    </a:cubicBezTo>
                    <a:cubicBezTo>
                      <a:pt x="10" y="29"/>
                      <a:pt x="10" y="29"/>
                      <a:pt x="10" y="29"/>
                    </a:cubicBezTo>
                    <a:cubicBezTo>
                      <a:pt x="9" y="29"/>
                      <a:pt x="9" y="29"/>
                      <a:pt x="9" y="29"/>
                    </a:cubicBezTo>
                    <a:cubicBezTo>
                      <a:pt x="9" y="29"/>
                      <a:pt x="9" y="29"/>
                      <a:pt x="9" y="29"/>
                    </a:cubicBezTo>
                    <a:cubicBezTo>
                      <a:pt x="9" y="30"/>
                      <a:pt x="10" y="30"/>
                      <a:pt x="10" y="30"/>
                    </a:cubicBezTo>
                    <a:cubicBezTo>
                      <a:pt x="10" y="30"/>
                      <a:pt x="10" y="30"/>
                      <a:pt x="10" y="30"/>
                    </a:cubicBezTo>
                    <a:cubicBezTo>
                      <a:pt x="13" y="31"/>
                      <a:pt x="13" y="31"/>
                      <a:pt x="13" y="31"/>
                    </a:cubicBezTo>
                    <a:cubicBezTo>
                      <a:pt x="14" y="31"/>
                      <a:pt x="15" y="31"/>
                      <a:pt x="16" y="30"/>
                    </a:cubicBezTo>
                    <a:cubicBezTo>
                      <a:pt x="17" y="28"/>
                      <a:pt x="17" y="28"/>
                      <a:pt x="17" y="28"/>
                    </a:cubicBezTo>
                    <a:cubicBezTo>
                      <a:pt x="17" y="28"/>
                      <a:pt x="17" y="28"/>
                      <a:pt x="17" y="28"/>
                    </a:cubicBezTo>
                    <a:cubicBezTo>
                      <a:pt x="17" y="27"/>
                      <a:pt x="17" y="27"/>
                      <a:pt x="17" y="27"/>
                    </a:cubicBezTo>
                    <a:cubicBezTo>
                      <a:pt x="16" y="27"/>
                      <a:pt x="16" y="27"/>
                      <a:pt x="16" y="27"/>
                    </a:cubicBezTo>
                    <a:cubicBezTo>
                      <a:pt x="16" y="27"/>
                      <a:pt x="16" y="27"/>
                      <a:pt x="16" y="27"/>
                    </a:cubicBezTo>
                    <a:moveTo>
                      <a:pt x="6" y="24"/>
                    </a:moveTo>
                    <a:cubicBezTo>
                      <a:pt x="5" y="27"/>
                      <a:pt x="5" y="27"/>
                      <a:pt x="5" y="27"/>
                    </a:cubicBezTo>
                    <a:cubicBezTo>
                      <a:pt x="5" y="27"/>
                      <a:pt x="5" y="27"/>
                      <a:pt x="5" y="27"/>
                    </a:cubicBezTo>
                    <a:cubicBezTo>
                      <a:pt x="5" y="27"/>
                      <a:pt x="5" y="27"/>
                      <a:pt x="4" y="27"/>
                    </a:cubicBezTo>
                    <a:cubicBezTo>
                      <a:pt x="0" y="26"/>
                      <a:pt x="0" y="26"/>
                      <a:pt x="0" y="26"/>
                    </a:cubicBezTo>
                    <a:cubicBezTo>
                      <a:pt x="0" y="26"/>
                      <a:pt x="0" y="26"/>
                      <a:pt x="0" y="26"/>
                    </a:cubicBezTo>
                    <a:cubicBezTo>
                      <a:pt x="0" y="27"/>
                      <a:pt x="0" y="27"/>
                      <a:pt x="0" y="27"/>
                    </a:cubicBezTo>
                    <a:cubicBezTo>
                      <a:pt x="1" y="27"/>
                      <a:pt x="1" y="27"/>
                      <a:pt x="1" y="27"/>
                    </a:cubicBezTo>
                    <a:cubicBezTo>
                      <a:pt x="5" y="29"/>
                      <a:pt x="5" y="29"/>
                      <a:pt x="5" y="29"/>
                    </a:cubicBezTo>
                    <a:cubicBezTo>
                      <a:pt x="5" y="29"/>
                      <a:pt x="5" y="29"/>
                      <a:pt x="5" y="29"/>
                    </a:cubicBezTo>
                    <a:cubicBezTo>
                      <a:pt x="6" y="29"/>
                      <a:pt x="6" y="28"/>
                      <a:pt x="6" y="28"/>
                    </a:cubicBezTo>
                    <a:cubicBezTo>
                      <a:pt x="7" y="25"/>
                      <a:pt x="7" y="25"/>
                      <a:pt x="7" y="25"/>
                    </a:cubicBezTo>
                    <a:cubicBezTo>
                      <a:pt x="7" y="25"/>
                      <a:pt x="7" y="25"/>
                      <a:pt x="7" y="25"/>
                    </a:cubicBezTo>
                    <a:cubicBezTo>
                      <a:pt x="7" y="24"/>
                      <a:pt x="7" y="24"/>
                      <a:pt x="7" y="24"/>
                    </a:cubicBezTo>
                    <a:cubicBezTo>
                      <a:pt x="7" y="24"/>
                      <a:pt x="7" y="24"/>
                      <a:pt x="7" y="24"/>
                    </a:cubicBezTo>
                    <a:cubicBezTo>
                      <a:pt x="7" y="24"/>
                      <a:pt x="6" y="24"/>
                      <a:pt x="6" y="24"/>
                    </a:cubicBezTo>
                    <a:moveTo>
                      <a:pt x="28" y="22"/>
                    </a:moveTo>
                    <a:cubicBezTo>
                      <a:pt x="26" y="26"/>
                      <a:pt x="26" y="26"/>
                      <a:pt x="26" y="26"/>
                    </a:cubicBezTo>
                    <a:cubicBezTo>
                      <a:pt x="27" y="26"/>
                      <a:pt x="27" y="26"/>
                      <a:pt x="28" y="25"/>
                    </a:cubicBezTo>
                    <a:cubicBezTo>
                      <a:pt x="28" y="23"/>
                      <a:pt x="28" y="23"/>
                      <a:pt x="28" y="23"/>
                    </a:cubicBezTo>
                    <a:cubicBezTo>
                      <a:pt x="29" y="23"/>
                      <a:pt x="29" y="23"/>
                      <a:pt x="29" y="23"/>
                    </a:cubicBezTo>
                    <a:cubicBezTo>
                      <a:pt x="29" y="22"/>
                      <a:pt x="28" y="22"/>
                      <a:pt x="28" y="22"/>
                    </a:cubicBezTo>
                    <a:cubicBezTo>
                      <a:pt x="28" y="22"/>
                      <a:pt x="28" y="22"/>
                      <a:pt x="28" y="22"/>
                    </a:cubicBezTo>
                    <a:moveTo>
                      <a:pt x="13" y="0"/>
                    </a:moveTo>
                    <a:cubicBezTo>
                      <a:pt x="13" y="2"/>
                      <a:pt x="13" y="2"/>
                      <a:pt x="13" y="2"/>
                    </a:cubicBezTo>
                    <a:cubicBezTo>
                      <a:pt x="14" y="3"/>
                      <a:pt x="14" y="3"/>
                      <a:pt x="14" y="3"/>
                    </a:cubicBezTo>
                    <a:cubicBezTo>
                      <a:pt x="14" y="2"/>
                      <a:pt x="14" y="2"/>
                      <a:pt x="14" y="2"/>
                    </a:cubicBezTo>
                    <a:cubicBezTo>
                      <a:pt x="14" y="2"/>
                      <a:pt x="14" y="2"/>
                      <a:pt x="14" y="2"/>
                    </a:cubicBezTo>
                    <a:cubicBezTo>
                      <a:pt x="14" y="1"/>
                      <a:pt x="14" y="1"/>
                      <a:pt x="13" y="0"/>
                    </a:cubicBezTo>
                    <a:cubicBezTo>
                      <a:pt x="13" y="0"/>
                      <a:pt x="13" y="0"/>
                      <a:pt x="13" y="0"/>
                    </a:cubicBezTo>
                  </a:path>
                </a:pathLst>
              </a:custGeom>
              <a:solidFill>
                <a:srgbClr val="0331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250"/>
              <p:cNvSpPr>
                <a:spLocks noEditPoints="1"/>
              </p:cNvSpPr>
              <p:nvPr/>
            </p:nvSpPr>
            <p:spPr bwMode="auto">
              <a:xfrm>
                <a:off x="4529138" y="3711575"/>
                <a:ext cx="214312" cy="228600"/>
              </a:xfrm>
              <a:custGeom>
                <a:avLst/>
                <a:gdLst>
                  <a:gd name="T0" fmla="*/ 16 w 29"/>
                  <a:gd name="T1" fmla="*/ 26 h 31"/>
                  <a:gd name="T2" fmla="*/ 15 w 29"/>
                  <a:gd name="T3" fmla="*/ 29 h 31"/>
                  <a:gd name="T4" fmla="*/ 15 w 29"/>
                  <a:gd name="T5" fmla="*/ 30 h 31"/>
                  <a:gd name="T6" fmla="*/ 14 w 29"/>
                  <a:gd name="T7" fmla="*/ 30 h 31"/>
                  <a:gd name="T8" fmla="*/ 10 w 29"/>
                  <a:gd name="T9" fmla="*/ 28 h 31"/>
                  <a:gd name="T10" fmla="*/ 10 w 29"/>
                  <a:gd name="T11" fmla="*/ 29 h 31"/>
                  <a:gd name="T12" fmla="*/ 10 w 29"/>
                  <a:gd name="T13" fmla="*/ 29 h 31"/>
                  <a:gd name="T14" fmla="*/ 10 w 29"/>
                  <a:gd name="T15" fmla="*/ 30 h 31"/>
                  <a:gd name="T16" fmla="*/ 11 w 29"/>
                  <a:gd name="T17" fmla="*/ 30 h 31"/>
                  <a:gd name="T18" fmla="*/ 15 w 29"/>
                  <a:gd name="T19" fmla="*/ 31 h 31"/>
                  <a:gd name="T20" fmla="*/ 15 w 29"/>
                  <a:gd name="T21" fmla="*/ 31 h 31"/>
                  <a:gd name="T22" fmla="*/ 16 w 29"/>
                  <a:gd name="T23" fmla="*/ 31 h 31"/>
                  <a:gd name="T24" fmla="*/ 17 w 29"/>
                  <a:gd name="T25" fmla="*/ 28 h 31"/>
                  <a:gd name="T26" fmla="*/ 17 w 29"/>
                  <a:gd name="T27" fmla="*/ 28 h 31"/>
                  <a:gd name="T28" fmla="*/ 17 w 29"/>
                  <a:gd name="T29" fmla="*/ 27 h 31"/>
                  <a:gd name="T30" fmla="*/ 17 w 29"/>
                  <a:gd name="T31" fmla="*/ 27 h 31"/>
                  <a:gd name="T32" fmla="*/ 16 w 29"/>
                  <a:gd name="T33" fmla="*/ 26 h 31"/>
                  <a:gd name="T34" fmla="*/ 7 w 29"/>
                  <a:gd name="T35" fmla="*/ 23 h 31"/>
                  <a:gd name="T36" fmla="*/ 6 w 29"/>
                  <a:gd name="T37" fmla="*/ 26 h 31"/>
                  <a:gd name="T38" fmla="*/ 5 w 29"/>
                  <a:gd name="T39" fmla="*/ 27 h 31"/>
                  <a:gd name="T40" fmla="*/ 5 w 29"/>
                  <a:gd name="T41" fmla="*/ 27 h 31"/>
                  <a:gd name="T42" fmla="*/ 0 w 29"/>
                  <a:gd name="T43" fmla="*/ 25 h 31"/>
                  <a:gd name="T44" fmla="*/ 0 w 29"/>
                  <a:gd name="T45" fmla="*/ 26 h 31"/>
                  <a:gd name="T46" fmla="*/ 1 w 29"/>
                  <a:gd name="T47" fmla="*/ 27 h 31"/>
                  <a:gd name="T48" fmla="*/ 1 w 29"/>
                  <a:gd name="T49" fmla="*/ 27 h 31"/>
                  <a:gd name="T50" fmla="*/ 5 w 29"/>
                  <a:gd name="T51" fmla="*/ 28 h 31"/>
                  <a:gd name="T52" fmla="*/ 6 w 29"/>
                  <a:gd name="T53" fmla="*/ 28 h 31"/>
                  <a:gd name="T54" fmla="*/ 6 w 29"/>
                  <a:gd name="T55" fmla="*/ 28 h 31"/>
                  <a:gd name="T56" fmla="*/ 7 w 29"/>
                  <a:gd name="T57" fmla="*/ 25 h 31"/>
                  <a:gd name="T58" fmla="*/ 7 w 29"/>
                  <a:gd name="T59" fmla="*/ 25 h 31"/>
                  <a:gd name="T60" fmla="*/ 7 w 29"/>
                  <a:gd name="T61" fmla="*/ 24 h 31"/>
                  <a:gd name="T62" fmla="*/ 7 w 29"/>
                  <a:gd name="T63" fmla="*/ 24 h 31"/>
                  <a:gd name="T64" fmla="*/ 7 w 29"/>
                  <a:gd name="T65" fmla="*/ 23 h 31"/>
                  <a:gd name="T66" fmla="*/ 28 w 29"/>
                  <a:gd name="T67" fmla="*/ 21 h 31"/>
                  <a:gd name="T68" fmla="*/ 26 w 29"/>
                  <a:gd name="T69" fmla="*/ 28 h 31"/>
                  <a:gd name="T70" fmla="*/ 27 w 29"/>
                  <a:gd name="T71" fmla="*/ 27 h 31"/>
                  <a:gd name="T72" fmla="*/ 29 w 29"/>
                  <a:gd name="T73" fmla="*/ 23 h 31"/>
                  <a:gd name="T74" fmla="*/ 29 w 29"/>
                  <a:gd name="T75" fmla="*/ 22 h 31"/>
                  <a:gd name="T76" fmla="*/ 28 w 29"/>
                  <a:gd name="T77" fmla="*/ 22 h 31"/>
                  <a:gd name="T78" fmla="*/ 28 w 29"/>
                  <a:gd name="T79" fmla="*/ 21 h 31"/>
                  <a:gd name="T80" fmla="*/ 13 w 29"/>
                  <a:gd name="T81" fmla="*/ 0 h 31"/>
                  <a:gd name="T82" fmla="*/ 12 w 29"/>
                  <a:gd name="T83" fmla="*/ 3 h 31"/>
                  <a:gd name="T84" fmla="*/ 14 w 29"/>
                  <a:gd name="T85" fmla="*/ 3 h 31"/>
                  <a:gd name="T86" fmla="*/ 14 w 29"/>
                  <a:gd name="T87" fmla="*/ 1 h 31"/>
                  <a:gd name="T88" fmla="*/ 14 w 29"/>
                  <a:gd name="T89" fmla="*/ 1 h 31"/>
                  <a:gd name="T90" fmla="*/ 14 w 29"/>
                  <a:gd name="T91" fmla="*/ 0 h 31"/>
                  <a:gd name="T92" fmla="*/ 13 w 29"/>
                  <a:gd name="T9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 h="31">
                    <a:moveTo>
                      <a:pt x="16" y="26"/>
                    </a:moveTo>
                    <a:cubicBezTo>
                      <a:pt x="15" y="29"/>
                      <a:pt x="15" y="29"/>
                      <a:pt x="15" y="29"/>
                    </a:cubicBezTo>
                    <a:cubicBezTo>
                      <a:pt x="15" y="30"/>
                      <a:pt x="15" y="30"/>
                      <a:pt x="15" y="30"/>
                    </a:cubicBezTo>
                    <a:cubicBezTo>
                      <a:pt x="14" y="30"/>
                      <a:pt x="14" y="30"/>
                      <a:pt x="14" y="30"/>
                    </a:cubicBezTo>
                    <a:cubicBezTo>
                      <a:pt x="10" y="28"/>
                      <a:pt x="10" y="28"/>
                      <a:pt x="10" y="28"/>
                    </a:cubicBezTo>
                    <a:cubicBezTo>
                      <a:pt x="10" y="29"/>
                      <a:pt x="10" y="29"/>
                      <a:pt x="10" y="29"/>
                    </a:cubicBezTo>
                    <a:cubicBezTo>
                      <a:pt x="10" y="29"/>
                      <a:pt x="10" y="29"/>
                      <a:pt x="10" y="29"/>
                    </a:cubicBezTo>
                    <a:cubicBezTo>
                      <a:pt x="10" y="29"/>
                      <a:pt x="10" y="30"/>
                      <a:pt x="10" y="30"/>
                    </a:cubicBezTo>
                    <a:cubicBezTo>
                      <a:pt x="11" y="30"/>
                      <a:pt x="11" y="30"/>
                      <a:pt x="11" y="30"/>
                    </a:cubicBezTo>
                    <a:cubicBezTo>
                      <a:pt x="15" y="31"/>
                      <a:pt x="15" y="31"/>
                      <a:pt x="15" y="31"/>
                    </a:cubicBezTo>
                    <a:cubicBezTo>
                      <a:pt x="15" y="31"/>
                      <a:pt x="15" y="31"/>
                      <a:pt x="15" y="31"/>
                    </a:cubicBezTo>
                    <a:cubicBezTo>
                      <a:pt x="16" y="31"/>
                      <a:pt x="16" y="31"/>
                      <a:pt x="16" y="31"/>
                    </a:cubicBezTo>
                    <a:cubicBezTo>
                      <a:pt x="17" y="28"/>
                      <a:pt x="17" y="28"/>
                      <a:pt x="17" y="28"/>
                    </a:cubicBezTo>
                    <a:cubicBezTo>
                      <a:pt x="17" y="28"/>
                      <a:pt x="17" y="28"/>
                      <a:pt x="17" y="28"/>
                    </a:cubicBezTo>
                    <a:cubicBezTo>
                      <a:pt x="17" y="27"/>
                      <a:pt x="17" y="27"/>
                      <a:pt x="17" y="27"/>
                    </a:cubicBezTo>
                    <a:cubicBezTo>
                      <a:pt x="17" y="27"/>
                      <a:pt x="17" y="27"/>
                      <a:pt x="17" y="27"/>
                    </a:cubicBezTo>
                    <a:cubicBezTo>
                      <a:pt x="16" y="27"/>
                      <a:pt x="16" y="26"/>
                      <a:pt x="16" y="26"/>
                    </a:cubicBezTo>
                    <a:moveTo>
                      <a:pt x="7" y="23"/>
                    </a:moveTo>
                    <a:cubicBezTo>
                      <a:pt x="6" y="26"/>
                      <a:pt x="6" y="26"/>
                      <a:pt x="6" y="26"/>
                    </a:cubicBezTo>
                    <a:cubicBezTo>
                      <a:pt x="6" y="27"/>
                      <a:pt x="5" y="27"/>
                      <a:pt x="5" y="27"/>
                    </a:cubicBezTo>
                    <a:cubicBezTo>
                      <a:pt x="5" y="27"/>
                      <a:pt x="5" y="27"/>
                      <a:pt x="5" y="27"/>
                    </a:cubicBezTo>
                    <a:cubicBezTo>
                      <a:pt x="0" y="25"/>
                      <a:pt x="0" y="25"/>
                      <a:pt x="0" y="25"/>
                    </a:cubicBezTo>
                    <a:cubicBezTo>
                      <a:pt x="0" y="26"/>
                      <a:pt x="0" y="26"/>
                      <a:pt x="0" y="26"/>
                    </a:cubicBezTo>
                    <a:cubicBezTo>
                      <a:pt x="0" y="26"/>
                      <a:pt x="0" y="27"/>
                      <a:pt x="1" y="27"/>
                    </a:cubicBezTo>
                    <a:cubicBezTo>
                      <a:pt x="1" y="27"/>
                      <a:pt x="1" y="27"/>
                      <a:pt x="1" y="27"/>
                    </a:cubicBezTo>
                    <a:cubicBezTo>
                      <a:pt x="5" y="28"/>
                      <a:pt x="5" y="28"/>
                      <a:pt x="5" y="28"/>
                    </a:cubicBezTo>
                    <a:cubicBezTo>
                      <a:pt x="6" y="28"/>
                      <a:pt x="6" y="28"/>
                      <a:pt x="6" y="28"/>
                    </a:cubicBezTo>
                    <a:cubicBezTo>
                      <a:pt x="6" y="28"/>
                      <a:pt x="6" y="28"/>
                      <a:pt x="6" y="28"/>
                    </a:cubicBezTo>
                    <a:cubicBezTo>
                      <a:pt x="7" y="25"/>
                      <a:pt x="7" y="25"/>
                      <a:pt x="7" y="25"/>
                    </a:cubicBezTo>
                    <a:cubicBezTo>
                      <a:pt x="7" y="25"/>
                      <a:pt x="7" y="25"/>
                      <a:pt x="7" y="25"/>
                    </a:cubicBezTo>
                    <a:cubicBezTo>
                      <a:pt x="7" y="24"/>
                      <a:pt x="7" y="24"/>
                      <a:pt x="7" y="24"/>
                    </a:cubicBezTo>
                    <a:cubicBezTo>
                      <a:pt x="7" y="24"/>
                      <a:pt x="7" y="24"/>
                      <a:pt x="7" y="24"/>
                    </a:cubicBezTo>
                    <a:cubicBezTo>
                      <a:pt x="7" y="24"/>
                      <a:pt x="7" y="24"/>
                      <a:pt x="7" y="23"/>
                    </a:cubicBezTo>
                    <a:moveTo>
                      <a:pt x="28" y="21"/>
                    </a:moveTo>
                    <a:cubicBezTo>
                      <a:pt x="26" y="28"/>
                      <a:pt x="26" y="28"/>
                      <a:pt x="26" y="28"/>
                    </a:cubicBezTo>
                    <a:cubicBezTo>
                      <a:pt x="26" y="28"/>
                      <a:pt x="27" y="28"/>
                      <a:pt x="27" y="27"/>
                    </a:cubicBezTo>
                    <a:cubicBezTo>
                      <a:pt x="29" y="23"/>
                      <a:pt x="29" y="23"/>
                      <a:pt x="29" y="23"/>
                    </a:cubicBezTo>
                    <a:cubicBezTo>
                      <a:pt x="29" y="22"/>
                      <a:pt x="29" y="22"/>
                      <a:pt x="29" y="22"/>
                    </a:cubicBezTo>
                    <a:cubicBezTo>
                      <a:pt x="29" y="22"/>
                      <a:pt x="29" y="22"/>
                      <a:pt x="28" y="22"/>
                    </a:cubicBezTo>
                    <a:cubicBezTo>
                      <a:pt x="28" y="21"/>
                      <a:pt x="28" y="21"/>
                      <a:pt x="28" y="21"/>
                    </a:cubicBezTo>
                    <a:moveTo>
                      <a:pt x="13" y="0"/>
                    </a:moveTo>
                    <a:cubicBezTo>
                      <a:pt x="12" y="3"/>
                      <a:pt x="12" y="3"/>
                      <a:pt x="12" y="3"/>
                    </a:cubicBezTo>
                    <a:cubicBezTo>
                      <a:pt x="14" y="3"/>
                      <a:pt x="14" y="3"/>
                      <a:pt x="14" y="3"/>
                    </a:cubicBezTo>
                    <a:cubicBezTo>
                      <a:pt x="14" y="1"/>
                      <a:pt x="14" y="1"/>
                      <a:pt x="14" y="1"/>
                    </a:cubicBezTo>
                    <a:cubicBezTo>
                      <a:pt x="14" y="1"/>
                      <a:pt x="14" y="1"/>
                      <a:pt x="14" y="1"/>
                    </a:cubicBezTo>
                    <a:cubicBezTo>
                      <a:pt x="14" y="1"/>
                      <a:pt x="14" y="0"/>
                      <a:pt x="14" y="0"/>
                    </a:cubicBezTo>
                    <a:cubicBezTo>
                      <a:pt x="13" y="0"/>
                      <a:pt x="13" y="0"/>
                      <a:pt x="13" y="0"/>
                    </a:cubicBezTo>
                  </a:path>
                </a:pathLst>
              </a:custGeom>
              <a:solidFill>
                <a:srgbClr val="0330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251"/>
              <p:cNvSpPr>
                <a:spLocks noEditPoints="1"/>
              </p:cNvSpPr>
              <p:nvPr/>
            </p:nvSpPr>
            <p:spPr bwMode="auto">
              <a:xfrm>
                <a:off x="4521200" y="3703637"/>
                <a:ext cx="214312" cy="236537"/>
              </a:xfrm>
              <a:custGeom>
                <a:avLst/>
                <a:gdLst>
                  <a:gd name="T0" fmla="*/ 20 w 29"/>
                  <a:gd name="T1" fmla="*/ 31 h 32"/>
                  <a:gd name="T2" fmla="*/ 19 w 29"/>
                  <a:gd name="T3" fmla="*/ 31 h 32"/>
                  <a:gd name="T4" fmla="*/ 19 w 29"/>
                  <a:gd name="T5" fmla="*/ 32 h 32"/>
                  <a:gd name="T6" fmla="*/ 20 w 29"/>
                  <a:gd name="T7" fmla="*/ 32 h 32"/>
                  <a:gd name="T8" fmla="*/ 22 w 29"/>
                  <a:gd name="T9" fmla="*/ 31 h 32"/>
                  <a:gd name="T10" fmla="*/ 20 w 29"/>
                  <a:gd name="T11" fmla="*/ 31 h 32"/>
                  <a:gd name="T12" fmla="*/ 16 w 29"/>
                  <a:gd name="T13" fmla="*/ 26 h 32"/>
                  <a:gd name="T14" fmla="*/ 15 w 29"/>
                  <a:gd name="T15" fmla="*/ 29 h 32"/>
                  <a:gd name="T16" fmla="*/ 15 w 29"/>
                  <a:gd name="T17" fmla="*/ 29 h 32"/>
                  <a:gd name="T18" fmla="*/ 14 w 29"/>
                  <a:gd name="T19" fmla="*/ 29 h 32"/>
                  <a:gd name="T20" fmla="*/ 10 w 29"/>
                  <a:gd name="T21" fmla="*/ 28 h 32"/>
                  <a:gd name="T22" fmla="*/ 10 w 29"/>
                  <a:gd name="T23" fmla="*/ 28 h 32"/>
                  <a:gd name="T24" fmla="*/ 10 w 29"/>
                  <a:gd name="T25" fmla="*/ 29 h 32"/>
                  <a:gd name="T26" fmla="*/ 10 w 29"/>
                  <a:gd name="T27" fmla="*/ 29 h 32"/>
                  <a:gd name="T28" fmla="*/ 11 w 29"/>
                  <a:gd name="T29" fmla="*/ 29 h 32"/>
                  <a:gd name="T30" fmla="*/ 15 w 29"/>
                  <a:gd name="T31" fmla="*/ 31 h 32"/>
                  <a:gd name="T32" fmla="*/ 16 w 29"/>
                  <a:gd name="T33" fmla="*/ 31 h 32"/>
                  <a:gd name="T34" fmla="*/ 16 w 29"/>
                  <a:gd name="T35" fmla="*/ 30 h 32"/>
                  <a:gd name="T36" fmla="*/ 17 w 29"/>
                  <a:gd name="T37" fmla="*/ 27 h 32"/>
                  <a:gd name="T38" fmla="*/ 17 w 29"/>
                  <a:gd name="T39" fmla="*/ 27 h 32"/>
                  <a:gd name="T40" fmla="*/ 17 w 29"/>
                  <a:gd name="T41" fmla="*/ 26 h 32"/>
                  <a:gd name="T42" fmla="*/ 17 w 29"/>
                  <a:gd name="T43" fmla="*/ 26 h 32"/>
                  <a:gd name="T44" fmla="*/ 16 w 29"/>
                  <a:gd name="T45" fmla="*/ 26 h 32"/>
                  <a:gd name="T46" fmla="*/ 7 w 29"/>
                  <a:gd name="T47" fmla="*/ 23 h 32"/>
                  <a:gd name="T48" fmla="*/ 6 w 29"/>
                  <a:gd name="T49" fmla="*/ 26 h 32"/>
                  <a:gd name="T50" fmla="*/ 5 w 29"/>
                  <a:gd name="T51" fmla="*/ 26 h 32"/>
                  <a:gd name="T52" fmla="*/ 5 w 29"/>
                  <a:gd name="T53" fmla="*/ 26 h 32"/>
                  <a:gd name="T54" fmla="*/ 0 w 29"/>
                  <a:gd name="T55" fmla="*/ 25 h 32"/>
                  <a:gd name="T56" fmla="*/ 0 w 29"/>
                  <a:gd name="T57" fmla="*/ 25 h 32"/>
                  <a:gd name="T58" fmla="*/ 1 w 29"/>
                  <a:gd name="T59" fmla="*/ 26 h 32"/>
                  <a:gd name="T60" fmla="*/ 1 w 29"/>
                  <a:gd name="T61" fmla="*/ 26 h 32"/>
                  <a:gd name="T62" fmla="*/ 6 w 29"/>
                  <a:gd name="T63" fmla="*/ 28 h 32"/>
                  <a:gd name="T64" fmla="*/ 6 w 29"/>
                  <a:gd name="T65" fmla="*/ 28 h 32"/>
                  <a:gd name="T66" fmla="*/ 7 w 29"/>
                  <a:gd name="T67" fmla="*/ 27 h 32"/>
                  <a:gd name="T68" fmla="*/ 8 w 29"/>
                  <a:gd name="T69" fmla="*/ 24 h 32"/>
                  <a:gd name="T70" fmla="*/ 8 w 29"/>
                  <a:gd name="T71" fmla="*/ 24 h 32"/>
                  <a:gd name="T72" fmla="*/ 8 w 29"/>
                  <a:gd name="T73" fmla="*/ 24 h 32"/>
                  <a:gd name="T74" fmla="*/ 7 w 29"/>
                  <a:gd name="T75" fmla="*/ 24 h 32"/>
                  <a:gd name="T76" fmla="*/ 7 w 29"/>
                  <a:gd name="T77" fmla="*/ 23 h 32"/>
                  <a:gd name="T78" fmla="*/ 28 w 29"/>
                  <a:gd name="T79" fmla="*/ 21 h 32"/>
                  <a:gd name="T80" fmla="*/ 25 w 29"/>
                  <a:gd name="T81" fmla="*/ 30 h 32"/>
                  <a:gd name="T82" fmla="*/ 27 w 29"/>
                  <a:gd name="T83" fmla="*/ 29 h 32"/>
                  <a:gd name="T84" fmla="*/ 29 w 29"/>
                  <a:gd name="T85" fmla="*/ 22 h 32"/>
                  <a:gd name="T86" fmla="*/ 29 w 29"/>
                  <a:gd name="T87" fmla="*/ 22 h 32"/>
                  <a:gd name="T88" fmla="*/ 28 w 29"/>
                  <a:gd name="T89" fmla="*/ 21 h 32"/>
                  <a:gd name="T90" fmla="*/ 28 w 29"/>
                  <a:gd name="T91" fmla="*/ 21 h 32"/>
                  <a:gd name="T92" fmla="*/ 20 w 29"/>
                  <a:gd name="T93" fmla="*/ 12 h 32"/>
                  <a:gd name="T94" fmla="*/ 20 w 29"/>
                  <a:gd name="T95" fmla="*/ 13 h 32"/>
                  <a:gd name="T96" fmla="*/ 21 w 29"/>
                  <a:gd name="T97" fmla="*/ 13 h 32"/>
                  <a:gd name="T98" fmla="*/ 21 w 29"/>
                  <a:gd name="T99" fmla="*/ 13 h 32"/>
                  <a:gd name="T100" fmla="*/ 21 w 29"/>
                  <a:gd name="T101" fmla="*/ 13 h 32"/>
                  <a:gd name="T102" fmla="*/ 21 w 29"/>
                  <a:gd name="T103" fmla="*/ 12 h 32"/>
                  <a:gd name="T104" fmla="*/ 21 w 29"/>
                  <a:gd name="T105" fmla="*/ 12 h 32"/>
                  <a:gd name="T106" fmla="*/ 20 w 29"/>
                  <a:gd name="T107" fmla="*/ 12 h 32"/>
                  <a:gd name="T108" fmla="*/ 14 w 29"/>
                  <a:gd name="T109" fmla="*/ 0 h 32"/>
                  <a:gd name="T110" fmla="*/ 12 w 29"/>
                  <a:gd name="T111" fmla="*/ 4 h 32"/>
                  <a:gd name="T112" fmla="*/ 13 w 29"/>
                  <a:gd name="T113" fmla="*/ 4 h 32"/>
                  <a:gd name="T114" fmla="*/ 14 w 29"/>
                  <a:gd name="T115" fmla="*/ 1 h 32"/>
                  <a:gd name="T116" fmla="*/ 14 w 29"/>
                  <a:gd name="T117" fmla="*/ 1 h 32"/>
                  <a:gd name="T118" fmla="*/ 14 w 29"/>
                  <a:gd name="T119" fmla="*/ 0 h 32"/>
                  <a:gd name="T120" fmla="*/ 14 w 29"/>
                  <a:gd name="T1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 h="32">
                    <a:moveTo>
                      <a:pt x="20" y="31"/>
                    </a:moveTo>
                    <a:cubicBezTo>
                      <a:pt x="19" y="31"/>
                      <a:pt x="19" y="31"/>
                      <a:pt x="19" y="31"/>
                    </a:cubicBezTo>
                    <a:cubicBezTo>
                      <a:pt x="19" y="31"/>
                      <a:pt x="19" y="32"/>
                      <a:pt x="19" y="32"/>
                    </a:cubicBezTo>
                    <a:cubicBezTo>
                      <a:pt x="19" y="32"/>
                      <a:pt x="20" y="32"/>
                      <a:pt x="20" y="32"/>
                    </a:cubicBezTo>
                    <a:cubicBezTo>
                      <a:pt x="21" y="32"/>
                      <a:pt x="21" y="32"/>
                      <a:pt x="22" y="31"/>
                    </a:cubicBezTo>
                    <a:cubicBezTo>
                      <a:pt x="20" y="31"/>
                      <a:pt x="20" y="31"/>
                      <a:pt x="20" y="31"/>
                    </a:cubicBezTo>
                    <a:moveTo>
                      <a:pt x="16" y="26"/>
                    </a:moveTo>
                    <a:cubicBezTo>
                      <a:pt x="15" y="29"/>
                      <a:pt x="15" y="29"/>
                      <a:pt x="15" y="29"/>
                    </a:cubicBezTo>
                    <a:cubicBezTo>
                      <a:pt x="15" y="29"/>
                      <a:pt x="15" y="29"/>
                      <a:pt x="15" y="29"/>
                    </a:cubicBezTo>
                    <a:cubicBezTo>
                      <a:pt x="15" y="29"/>
                      <a:pt x="15" y="29"/>
                      <a:pt x="14" y="29"/>
                    </a:cubicBezTo>
                    <a:cubicBezTo>
                      <a:pt x="10" y="28"/>
                      <a:pt x="10" y="28"/>
                      <a:pt x="10" y="28"/>
                    </a:cubicBezTo>
                    <a:cubicBezTo>
                      <a:pt x="10" y="28"/>
                      <a:pt x="10" y="28"/>
                      <a:pt x="10" y="28"/>
                    </a:cubicBezTo>
                    <a:cubicBezTo>
                      <a:pt x="10" y="29"/>
                      <a:pt x="10" y="29"/>
                      <a:pt x="10" y="29"/>
                    </a:cubicBezTo>
                    <a:cubicBezTo>
                      <a:pt x="10" y="29"/>
                      <a:pt x="10" y="29"/>
                      <a:pt x="10" y="29"/>
                    </a:cubicBezTo>
                    <a:cubicBezTo>
                      <a:pt x="11" y="29"/>
                      <a:pt x="11" y="29"/>
                      <a:pt x="11" y="29"/>
                    </a:cubicBezTo>
                    <a:cubicBezTo>
                      <a:pt x="15" y="31"/>
                      <a:pt x="15" y="31"/>
                      <a:pt x="15" y="31"/>
                    </a:cubicBezTo>
                    <a:cubicBezTo>
                      <a:pt x="15" y="31"/>
                      <a:pt x="15" y="31"/>
                      <a:pt x="16" y="31"/>
                    </a:cubicBezTo>
                    <a:cubicBezTo>
                      <a:pt x="16" y="31"/>
                      <a:pt x="16" y="31"/>
                      <a:pt x="16" y="30"/>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6" y="26"/>
                      <a:pt x="16" y="26"/>
                    </a:cubicBezTo>
                    <a:moveTo>
                      <a:pt x="7" y="23"/>
                    </a:moveTo>
                    <a:cubicBezTo>
                      <a:pt x="6" y="26"/>
                      <a:pt x="6" y="26"/>
                      <a:pt x="6" y="26"/>
                    </a:cubicBezTo>
                    <a:cubicBezTo>
                      <a:pt x="6" y="26"/>
                      <a:pt x="5" y="26"/>
                      <a:pt x="5" y="26"/>
                    </a:cubicBezTo>
                    <a:cubicBezTo>
                      <a:pt x="5" y="26"/>
                      <a:pt x="5" y="26"/>
                      <a:pt x="5" y="26"/>
                    </a:cubicBezTo>
                    <a:cubicBezTo>
                      <a:pt x="0" y="25"/>
                      <a:pt x="0" y="25"/>
                      <a:pt x="0" y="25"/>
                    </a:cubicBezTo>
                    <a:cubicBezTo>
                      <a:pt x="0" y="25"/>
                      <a:pt x="0" y="25"/>
                      <a:pt x="0" y="25"/>
                    </a:cubicBezTo>
                    <a:cubicBezTo>
                      <a:pt x="0" y="26"/>
                      <a:pt x="0" y="26"/>
                      <a:pt x="1" y="26"/>
                    </a:cubicBezTo>
                    <a:cubicBezTo>
                      <a:pt x="1" y="26"/>
                      <a:pt x="1" y="26"/>
                      <a:pt x="1" y="26"/>
                    </a:cubicBezTo>
                    <a:cubicBezTo>
                      <a:pt x="6" y="28"/>
                      <a:pt x="6" y="28"/>
                      <a:pt x="6" y="28"/>
                    </a:cubicBezTo>
                    <a:cubicBezTo>
                      <a:pt x="6" y="28"/>
                      <a:pt x="6" y="28"/>
                      <a:pt x="6" y="28"/>
                    </a:cubicBezTo>
                    <a:cubicBezTo>
                      <a:pt x="6" y="28"/>
                      <a:pt x="7" y="28"/>
                      <a:pt x="7" y="27"/>
                    </a:cubicBezTo>
                    <a:cubicBezTo>
                      <a:pt x="8" y="24"/>
                      <a:pt x="8" y="24"/>
                      <a:pt x="8" y="24"/>
                    </a:cubicBezTo>
                    <a:cubicBezTo>
                      <a:pt x="7" y="24"/>
                      <a:pt x="7" y="24"/>
                      <a:pt x="8" y="24"/>
                    </a:cubicBezTo>
                    <a:cubicBezTo>
                      <a:pt x="8" y="24"/>
                      <a:pt x="8" y="24"/>
                      <a:pt x="8" y="24"/>
                    </a:cubicBezTo>
                    <a:cubicBezTo>
                      <a:pt x="7" y="24"/>
                      <a:pt x="7" y="24"/>
                      <a:pt x="7" y="24"/>
                    </a:cubicBezTo>
                    <a:cubicBezTo>
                      <a:pt x="7" y="23"/>
                      <a:pt x="7" y="23"/>
                      <a:pt x="7" y="23"/>
                    </a:cubicBezTo>
                    <a:moveTo>
                      <a:pt x="28" y="21"/>
                    </a:moveTo>
                    <a:cubicBezTo>
                      <a:pt x="25" y="30"/>
                      <a:pt x="25" y="30"/>
                      <a:pt x="25" y="30"/>
                    </a:cubicBezTo>
                    <a:cubicBezTo>
                      <a:pt x="26" y="30"/>
                      <a:pt x="26" y="30"/>
                      <a:pt x="27" y="29"/>
                    </a:cubicBezTo>
                    <a:cubicBezTo>
                      <a:pt x="29" y="22"/>
                      <a:pt x="29" y="22"/>
                      <a:pt x="29" y="22"/>
                    </a:cubicBezTo>
                    <a:cubicBezTo>
                      <a:pt x="29" y="22"/>
                      <a:pt x="29" y="22"/>
                      <a:pt x="29" y="22"/>
                    </a:cubicBezTo>
                    <a:cubicBezTo>
                      <a:pt x="29" y="22"/>
                      <a:pt x="29" y="21"/>
                      <a:pt x="28" y="21"/>
                    </a:cubicBezTo>
                    <a:cubicBezTo>
                      <a:pt x="28" y="21"/>
                      <a:pt x="28" y="21"/>
                      <a:pt x="28" y="21"/>
                    </a:cubicBezTo>
                    <a:moveTo>
                      <a:pt x="20" y="12"/>
                    </a:moveTo>
                    <a:cubicBezTo>
                      <a:pt x="20" y="13"/>
                      <a:pt x="20" y="13"/>
                      <a:pt x="20" y="13"/>
                    </a:cubicBezTo>
                    <a:cubicBezTo>
                      <a:pt x="21" y="13"/>
                      <a:pt x="21" y="13"/>
                      <a:pt x="21" y="13"/>
                    </a:cubicBezTo>
                    <a:cubicBezTo>
                      <a:pt x="21" y="13"/>
                      <a:pt x="21" y="13"/>
                      <a:pt x="21" y="13"/>
                    </a:cubicBezTo>
                    <a:cubicBezTo>
                      <a:pt x="21" y="13"/>
                      <a:pt x="21" y="13"/>
                      <a:pt x="21" y="13"/>
                    </a:cubicBezTo>
                    <a:cubicBezTo>
                      <a:pt x="21" y="12"/>
                      <a:pt x="21" y="12"/>
                      <a:pt x="21" y="12"/>
                    </a:cubicBezTo>
                    <a:cubicBezTo>
                      <a:pt x="21" y="12"/>
                      <a:pt x="21" y="12"/>
                      <a:pt x="21" y="12"/>
                    </a:cubicBezTo>
                    <a:cubicBezTo>
                      <a:pt x="20" y="12"/>
                      <a:pt x="20" y="12"/>
                      <a:pt x="20" y="12"/>
                    </a:cubicBezTo>
                    <a:moveTo>
                      <a:pt x="14" y="0"/>
                    </a:moveTo>
                    <a:cubicBezTo>
                      <a:pt x="12" y="4"/>
                      <a:pt x="12" y="4"/>
                      <a:pt x="12" y="4"/>
                    </a:cubicBezTo>
                    <a:cubicBezTo>
                      <a:pt x="13" y="4"/>
                      <a:pt x="13" y="4"/>
                      <a:pt x="13" y="4"/>
                    </a:cubicBezTo>
                    <a:cubicBezTo>
                      <a:pt x="14" y="1"/>
                      <a:pt x="14" y="1"/>
                      <a:pt x="14" y="1"/>
                    </a:cubicBezTo>
                    <a:cubicBezTo>
                      <a:pt x="14" y="1"/>
                      <a:pt x="14" y="1"/>
                      <a:pt x="14" y="1"/>
                    </a:cubicBezTo>
                    <a:cubicBezTo>
                      <a:pt x="15" y="0"/>
                      <a:pt x="14" y="0"/>
                      <a:pt x="14" y="0"/>
                    </a:cubicBezTo>
                    <a:cubicBezTo>
                      <a:pt x="14" y="0"/>
                      <a:pt x="14" y="0"/>
                      <a:pt x="14" y="0"/>
                    </a:cubicBezTo>
                  </a:path>
                </a:pathLst>
              </a:custGeom>
              <a:solidFill>
                <a:srgbClr val="0330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252"/>
              <p:cNvSpPr>
                <a:spLocks noEditPoints="1"/>
              </p:cNvSpPr>
              <p:nvPr/>
            </p:nvSpPr>
            <p:spPr bwMode="auto">
              <a:xfrm>
                <a:off x="4514850" y="3689350"/>
                <a:ext cx="212725" cy="244475"/>
              </a:xfrm>
              <a:custGeom>
                <a:avLst/>
                <a:gdLst>
                  <a:gd name="T0" fmla="*/ 16 w 29"/>
                  <a:gd name="T1" fmla="*/ 29 h 33"/>
                  <a:gd name="T2" fmla="*/ 15 w 29"/>
                  <a:gd name="T3" fmla="*/ 30 h 33"/>
                  <a:gd name="T4" fmla="*/ 10 w 29"/>
                  <a:gd name="T5" fmla="*/ 29 h 33"/>
                  <a:gd name="T6" fmla="*/ 11 w 29"/>
                  <a:gd name="T7" fmla="*/ 30 h 33"/>
                  <a:gd name="T8" fmla="*/ 15 w 29"/>
                  <a:gd name="T9" fmla="*/ 31 h 33"/>
                  <a:gd name="T10" fmla="*/ 16 w 29"/>
                  <a:gd name="T11" fmla="*/ 31 h 33"/>
                  <a:gd name="T12" fmla="*/ 17 w 29"/>
                  <a:gd name="T13" fmla="*/ 28 h 33"/>
                  <a:gd name="T14" fmla="*/ 17 w 29"/>
                  <a:gd name="T15" fmla="*/ 27 h 33"/>
                  <a:gd name="T16" fmla="*/ 7 w 29"/>
                  <a:gd name="T17" fmla="*/ 24 h 33"/>
                  <a:gd name="T18" fmla="*/ 5 w 29"/>
                  <a:gd name="T19" fmla="*/ 27 h 33"/>
                  <a:gd name="T20" fmla="*/ 1 w 29"/>
                  <a:gd name="T21" fmla="*/ 26 h 33"/>
                  <a:gd name="T22" fmla="*/ 1 w 29"/>
                  <a:gd name="T23" fmla="*/ 27 h 33"/>
                  <a:gd name="T24" fmla="*/ 6 w 29"/>
                  <a:gd name="T25" fmla="*/ 28 h 33"/>
                  <a:gd name="T26" fmla="*/ 7 w 29"/>
                  <a:gd name="T27" fmla="*/ 28 h 33"/>
                  <a:gd name="T28" fmla="*/ 8 w 29"/>
                  <a:gd name="T29" fmla="*/ 25 h 33"/>
                  <a:gd name="T30" fmla="*/ 8 w 29"/>
                  <a:gd name="T31" fmla="*/ 24 h 33"/>
                  <a:gd name="T32" fmla="*/ 28 w 29"/>
                  <a:gd name="T33" fmla="*/ 22 h 33"/>
                  <a:gd name="T34" fmla="*/ 25 w 29"/>
                  <a:gd name="T35" fmla="*/ 33 h 33"/>
                  <a:gd name="T36" fmla="*/ 20 w 29"/>
                  <a:gd name="T37" fmla="*/ 31 h 33"/>
                  <a:gd name="T38" fmla="*/ 20 w 29"/>
                  <a:gd name="T39" fmla="*/ 32 h 33"/>
                  <a:gd name="T40" fmla="*/ 21 w 29"/>
                  <a:gd name="T41" fmla="*/ 33 h 33"/>
                  <a:gd name="T42" fmla="*/ 26 w 29"/>
                  <a:gd name="T43" fmla="*/ 32 h 33"/>
                  <a:gd name="T44" fmla="*/ 29 w 29"/>
                  <a:gd name="T45" fmla="*/ 22 h 33"/>
                  <a:gd name="T46" fmla="*/ 28 w 29"/>
                  <a:gd name="T47" fmla="*/ 22 h 33"/>
                  <a:gd name="T48" fmla="*/ 20 w 29"/>
                  <a:gd name="T49" fmla="*/ 15 h 33"/>
                  <a:gd name="T50" fmla="*/ 21 w 29"/>
                  <a:gd name="T51" fmla="*/ 15 h 33"/>
                  <a:gd name="T52" fmla="*/ 21 w 29"/>
                  <a:gd name="T53" fmla="*/ 14 h 33"/>
                  <a:gd name="T54" fmla="*/ 22 w 29"/>
                  <a:gd name="T55" fmla="*/ 13 h 33"/>
                  <a:gd name="T56" fmla="*/ 21 w 29"/>
                  <a:gd name="T57" fmla="*/ 13 h 33"/>
                  <a:gd name="T58" fmla="*/ 14 w 29"/>
                  <a:gd name="T59" fmla="*/ 0 h 33"/>
                  <a:gd name="T60" fmla="*/ 13 w 29"/>
                  <a:gd name="T61" fmla="*/ 6 h 33"/>
                  <a:gd name="T62" fmla="*/ 13 w 29"/>
                  <a:gd name="T63" fmla="*/ 6 h 33"/>
                  <a:gd name="T64" fmla="*/ 15 w 29"/>
                  <a:gd name="T65" fmla="*/ 1 h 33"/>
                  <a:gd name="T66" fmla="*/ 14 w 29"/>
                  <a:gd name="T6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 h="33">
                    <a:moveTo>
                      <a:pt x="17" y="27"/>
                    </a:moveTo>
                    <a:cubicBezTo>
                      <a:pt x="16" y="29"/>
                      <a:pt x="16" y="29"/>
                      <a:pt x="16" y="29"/>
                    </a:cubicBezTo>
                    <a:cubicBezTo>
                      <a:pt x="16" y="30"/>
                      <a:pt x="15" y="30"/>
                      <a:pt x="15" y="30"/>
                    </a:cubicBezTo>
                    <a:cubicBezTo>
                      <a:pt x="15" y="30"/>
                      <a:pt x="15" y="30"/>
                      <a:pt x="15" y="30"/>
                    </a:cubicBezTo>
                    <a:cubicBezTo>
                      <a:pt x="10" y="28"/>
                      <a:pt x="10" y="28"/>
                      <a:pt x="10" y="28"/>
                    </a:cubicBezTo>
                    <a:cubicBezTo>
                      <a:pt x="10" y="29"/>
                      <a:pt x="10" y="29"/>
                      <a:pt x="10" y="29"/>
                    </a:cubicBezTo>
                    <a:cubicBezTo>
                      <a:pt x="10" y="29"/>
                      <a:pt x="10" y="29"/>
                      <a:pt x="10" y="29"/>
                    </a:cubicBezTo>
                    <a:cubicBezTo>
                      <a:pt x="10" y="29"/>
                      <a:pt x="10" y="30"/>
                      <a:pt x="11" y="30"/>
                    </a:cubicBezTo>
                    <a:cubicBezTo>
                      <a:pt x="11" y="30"/>
                      <a:pt x="11" y="30"/>
                      <a:pt x="11" y="30"/>
                    </a:cubicBezTo>
                    <a:cubicBezTo>
                      <a:pt x="15" y="31"/>
                      <a:pt x="15" y="31"/>
                      <a:pt x="15" y="31"/>
                    </a:cubicBezTo>
                    <a:cubicBezTo>
                      <a:pt x="16" y="31"/>
                      <a:pt x="16" y="31"/>
                      <a:pt x="16" y="31"/>
                    </a:cubicBezTo>
                    <a:cubicBezTo>
                      <a:pt x="16" y="31"/>
                      <a:pt x="16" y="31"/>
                      <a:pt x="16" y="31"/>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moveTo>
                      <a:pt x="7" y="24"/>
                    </a:moveTo>
                    <a:cubicBezTo>
                      <a:pt x="6" y="26"/>
                      <a:pt x="6" y="26"/>
                      <a:pt x="6" y="26"/>
                    </a:cubicBezTo>
                    <a:cubicBezTo>
                      <a:pt x="6" y="27"/>
                      <a:pt x="6" y="27"/>
                      <a:pt x="5" y="27"/>
                    </a:cubicBezTo>
                    <a:cubicBezTo>
                      <a:pt x="5" y="27"/>
                      <a:pt x="5" y="27"/>
                      <a:pt x="5" y="27"/>
                    </a:cubicBezTo>
                    <a:cubicBezTo>
                      <a:pt x="1" y="26"/>
                      <a:pt x="1" y="26"/>
                      <a:pt x="1" y="26"/>
                    </a:cubicBezTo>
                    <a:cubicBezTo>
                      <a:pt x="1" y="26"/>
                      <a:pt x="1" y="26"/>
                      <a:pt x="1" y="26"/>
                    </a:cubicBezTo>
                    <a:cubicBezTo>
                      <a:pt x="0" y="26"/>
                      <a:pt x="1" y="27"/>
                      <a:pt x="1" y="27"/>
                    </a:cubicBezTo>
                    <a:cubicBezTo>
                      <a:pt x="1" y="27"/>
                      <a:pt x="1" y="27"/>
                      <a:pt x="1" y="27"/>
                    </a:cubicBezTo>
                    <a:cubicBezTo>
                      <a:pt x="6" y="28"/>
                      <a:pt x="6" y="28"/>
                      <a:pt x="6" y="28"/>
                    </a:cubicBezTo>
                    <a:cubicBezTo>
                      <a:pt x="6" y="28"/>
                      <a:pt x="6" y="28"/>
                      <a:pt x="6" y="28"/>
                    </a:cubicBezTo>
                    <a:cubicBezTo>
                      <a:pt x="6" y="28"/>
                      <a:pt x="7" y="28"/>
                      <a:pt x="7" y="28"/>
                    </a:cubicBezTo>
                    <a:cubicBezTo>
                      <a:pt x="8" y="25"/>
                      <a:pt x="8" y="25"/>
                      <a:pt x="8" y="25"/>
                    </a:cubicBezTo>
                    <a:cubicBezTo>
                      <a:pt x="8" y="25"/>
                      <a:pt x="8" y="25"/>
                      <a:pt x="8" y="25"/>
                    </a:cubicBezTo>
                    <a:cubicBezTo>
                      <a:pt x="8" y="24"/>
                      <a:pt x="8" y="24"/>
                      <a:pt x="8" y="24"/>
                    </a:cubicBezTo>
                    <a:cubicBezTo>
                      <a:pt x="8" y="24"/>
                      <a:pt x="8" y="24"/>
                      <a:pt x="8" y="24"/>
                    </a:cubicBezTo>
                    <a:cubicBezTo>
                      <a:pt x="7" y="24"/>
                      <a:pt x="7" y="24"/>
                      <a:pt x="7" y="24"/>
                    </a:cubicBezTo>
                    <a:moveTo>
                      <a:pt x="28" y="22"/>
                    </a:moveTo>
                    <a:cubicBezTo>
                      <a:pt x="25" y="32"/>
                      <a:pt x="25" y="32"/>
                      <a:pt x="25" y="32"/>
                    </a:cubicBezTo>
                    <a:cubicBezTo>
                      <a:pt x="25" y="33"/>
                      <a:pt x="25" y="33"/>
                      <a:pt x="25" y="33"/>
                    </a:cubicBezTo>
                    <a:cubicBezTo>
                      <a:pt x="25" y="33"/>
                      <a:pt x="24" y="33"/>
                      <a:pt x="24" y="33"/>
                    </a:cubicBezTo>
                    <a:cubicBezTo>
                      <a:pt x="20" y="31"/>
                      <a:pt x="20" y="31"/>
                      <a:pt x="20" y="31"/>
                    </a:cubicBezTo>
                    <a:cubicBezTo>
                      <a:pt x="20" y="32"/>
                      <a:pt x="20" y="32"/>
                      <a:pt x="20" y="32"/>
                    </a:cubicBezTo>
                    <a:cubicBezTo>
                      <a:pt x="20" y="32"/>
                      <a:pt x="20" y="32"/>
                      <a:pt x="20" y="32"/>
                    </a:cubicBezTo>
                    <a:cubicBezTo>
                      <a:pt x="20" y="32"/>
                      <a:pt x="20" y="32"/>
                      <a:pt x="20" y="33"/>
                    </a:cubicBezTo>
                    <a:cubicBezTo>
                      <a:pt x="21" y="33"/>
                      <a:pt x="21" y="33"/>
                      <a:pt x="21" y="33"/>
                    </a:cubicBezTo>
                    <a:cubicBezTo>
                      <a:pt x="23" y="33"/>
                      <a:pt x="23" y="33"/>
                      <a:pt x="23" y="33"/>
                    </a:cubicBezTo>
                    <a:cubicBezTo>
                      <a:pt x="24" y="33"/>
                      <a:pt x="25" y="33"/>
                      <a:pt x="26" y="32"/>
                    </a:cubicBezTo>
                    <a:cubicBezTo>
                      <a:pt x="29" y="23"/>
                      <a:pt x="29" y="23"/>
                      <a:pt x="29" y="23"/>
                    </a:cubicBezTo>
                    <a:cubicBezTo>
                      <a:pt x="29" y="22"/>
                      <a:pt x="29" y="22"/>
                      <a:pt x="29" y="22"/>
                    </a:cubicBezTo>
                    <a:cubicBezTo>
                      <a:pt x="29" y="22"/>
                      <a:pt x="29" y="22"/>
                      <a:pt x="29" y="22"/>
                    </a:cubicBezTo>
                    <a:cubicBezTo>
                      <a:pt x="28" y="22"/>
                      <a:pt x="28" y="22"/>
                      <a:pt x="28" y="22"/>
                    </a:cubicBezTo>
                    <a:moveTo>
                      <a:pt x="21" y="13"/>
                    </a:moveTo>
                    <a:cubicBezTo>
                      <a:pt x="20" y="15"/>
                      <a:pt x="20" y="15"/>
                      <a:pt x="20" y="15"/>
                    </a:cubicBezTo>
                    <a:cubicBezTo>
                      <a:pt x="20" y="15"/>
                      <a:pt x="20" y="15"/>
                      <a:pt x="20" y="15"/>
                    </a:cubicBezTo>
                    <a:cubicBezTo>
                      <a:pt x="20" y="15"/>
                      <a:pt x="21" y="15"/>
                      <a:pt x="21" y="15"/>
                    </a:cubicBezTo>
                    <a:cubicBezTo>
                      <a:pt x="21" y="15"/>
                      <a:pt x="21" y="15"/>
                      <a:pt x="21" y="15"/>
                    </a:cubicBezTo>
                    <a:cubicBezTo>
                      <a:pt x="21" y="14"/>
                      <a:pt x="21" y="14"/>
                      <a:pt x="21" y="14"/>
                    </a:cubicBezTo>
                    <a:cubicBezTo>
                      <a:pt x="22" y="13"/>
                      <a:pt x="22" y="13"/>
                      <a:pt x="22" y="13"/>
                    </a:cubicBezTo>
                    <a:cubicBezTo>
                      <a:pt x="22" y="13"/>
                      <a:pt x="22" y="13"/>
                      <a:pt x="22" y="13"/>
                    </a:cubicBezTo>
                    <a:cubicBezTo>
                      <a:pt x="22" y="13"/>
                      <a:pt x="21" y="13"/>
                      <a:pt x="21" y="13"/>
                    </a:cubicBezTo>
                    <a:cubicBezTo>
                      <a:pt x="21" y="13"/>
                      <a:pt x="21" y="13"/>
                      <a:pt x="21" y="13"/>
                    </a:cubicBezTo>
                    <a:cubicBezTo>
                      <a:pt x="21" y="13"/>
                      <a:pt x="21" y="13"/>
                      <a:pt x="21" y="13"/>
                    </a:cubicBezTo>
                    <a:moveTo>
                      <a:pt x="14" y="0"/>
                    </a:moveTo>
                    <a:cubicBezTo>
                      <a:pt x="12" y="6"/>
                      <a:pt x="12" y="6"/>
                      <a:pt x="12" y="6"/>
                    </a:cubicBezTo>
                    <a:cubicBezTo>
                      <a:pt x="12" y="6"/>
                      <a:pt x="12" y="6"/>
                      <a:pt x="13" y="6"/>
                    </a:cubicBezTo>
                    <a:cubicBezTo>
                      <a:pt x="13" y="6"/>
                      <a:pt x="13" y="6"/>
                      <a:pt x="13" y="6"/>
                    </a:cubicBezTo>
                    <a:cubicBezTo>
                      <a:pt x="13" y="6"/>
                      <a:pt x="13" y="6"/>
                      <a:pt x="13" y="6"/>
                    </a:cubicBezTo>
                    <a:cubicBezTo>
                      <a:pt x="15" y="2"/>
                      <a:pt x="15" y="2"/>
                      <a:pt x="15" y="2"/>
                    </a:cubicBezTo>
                    <a:cubicBezTo>
                      <a:pt x="15" y="1"/>
                      <a:pt x="15" y="1"/>
                      <a:pt x="15" y="1"/>
                    </a:cubicBezTo>
                    <a:cubicBezTo>
                      <a:pt x="15" y="1"/>
                      <a:pt x="15" y="0"/>
                      <a:pt x="14" y="0"/>
                    </a:cubicBezTo>
                    <a:cubicBezTo>
                      <a:pt x="14" y="0"/>
                      <a:pt x="14" y="0"/>
                      <a:pt x="14" y="0"/>
                    </a:cubicBezTo>
                  </a:path>
                </a:pathLst>
              </a:custGeom>
              <a:solidFill>
                <a:srgbClr val="032F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253"/>
              <p:cNvSpPr>
                <a:spLocks noEditPoints="1"/>
              </p:cNvSpPr>
              <p:nvPr/>
            </p:nvSpPr>
            <p:spPr bwMode="auto">
              <a:xfrm>
                <a:off x="4514850" y="3681412"/>
                <a:ext cx="212725" cy="252412"/>
              </a:xfrm>
              <a:custGeom>
                <a:avLst/>
                <a:gdLst>
                  <a:gd name="T0" fmla="*/ 28 w 29"/>
                  <a:gd name="T1" fmla="*/ 21 h 34"/>
                  <a:gd name="T2" fmla="*/ 24 w 29"/>
                  <a:gd name="T3" fmla="*/ 32 h 34"/>
                  <a:gd name="T4" fmla="*/ 24 w 29"/>
                  <a:gd name="T5" fmla="*/ 32 h 34"/>
                  <a:gd name="T6" fmla="*/ 23 w 29"/>
                  <a:gd name="T7" fmla="*/ 32 h 34"/>
                  <a:gd name="T8" fmla="*/ 19 w 29"/>
                  <a:gd name="T9" fmla="*/ 31 h 34"/>
                  <a:gd name="T10" fmla="*/ 19 w 29"/>
                  <a:gd name="T11" fmla="*/ 32 h 34"/>
                  <a:gd name="T12" fmla="*/ 19 w 29"/>
                  <a:gd name="T13" fmla="*/ 32 h 34"/>
                  <a:gd name="T14" fmla="*/ 19 w 29"/>
                  <a:gd name="T15" fmla="*/ 32 h 34"/>
                  <a:gd name="T16" fmla="*/ 20 w 29"/>
                  <a:gd name="T17" fmla="*/ 32 h 34"/>
                  <a:gd name="T18" fmla="*/ 24 w 29"/>
                  <a:gd name="T19" fmla="*/ 34 h 34"/>
                  <a:gd name="T20" fmla="*/ 25 w 29"/>
                  <a:gd name="T21" fmla="*/ 34 h 34"/>
                  <a:gd name="T22" fmla="*/ 25 w 29"/>
                  <a:gd name="T23" fmla="*/ 33 h 34"/>
                  <a:gd name="T24" fmla="*/ 28 w 29"/>
                  <a:gd name="T25" fmla="*/ 23 h 34"/>
                  <a:gd name="T26" fmla="*/ 29 w 29"/>
                  <a:gd name="T27" fmla="*/ 22 h 34"/>
                  <a:gd name="T28" fmla="*/ 28 w 29"/>
                  <a:gd name="T29" fmla="*/ 21 h 34"/>
                  <a:gd name="T30" fmla="*/ 28 w 29"/>
                  <a:gd name="T31" fmla="*/ 21 h 34"/>
                  <a:gd name="T32" fmla="*/ 20 w 29"/>
                  <a:gd name="T33" fmla="*/ 12 h 34"/>
                  <a:gd name="T34" fmla="*/ 15 w 29"/>
                  <a:gd name="T35" fmla="*/ 29 h 34"/>
                  <a:gd name="T36" fmla="*/ 14 w 29"/>
                  <a:gd name="T37" fmla="*/ 29 h 34"/>
                  <a:gd name="T38" fmla="*/ 14 w 29"/>
                  <a:gd name="T39" fmla="*/ 29 h 34"/>
                  <a:gd name="T40" fmla="*/ 9 w 29"/>
                  <a:gd name="T41" fmla="*/ 28 h 34"/>
                  <a:gd name="T42" fmla="*/ 9 w 29"/>
                  <a:gd name="T43" fmla="*/ 29 h 34"/>
                  <a:gd name="T44" fmla="*/ 9 w 29"/>
                  <a:gd name="T45" fmla="*/ 29 h 34"/>
                  <a:gd name="T46" fmla="*/ 10 w 29"/>
                  <a:gd name="T47" fmla="*/ 29 h 34"/>
                  <a:gd name="T48" fmla="*/ 10 w 29"/>
                  <a:gd name="T49" fmla="*/ 29 h 34"/>
                  <a:gd name="T50" fmla="*/ 15 w 29"/>
                  <a:gd name="T51" fmla="*/ 31 h 34"/>
                  <a:gd name="T52" fmla="*/ 15 w 29"/>
                  <a:gd name="T53" fmla="*/ 31 h 34"/>
                  <a:gd name="T54" fmla="*/ 16 w 29"/>
                  <a:gd name="T55" fmla="*/ 30 h 34"/>
                  <a:gd name="T56" fmla="*/ 17 w 29"/>
                  <a:gd name="T57" fmla="*/ 28 h 34"/>
                  <a:gd name="T58" fmla="*/ 16 w 29"/>
                  <a:gd name="T59" fmla="*/ 27 h 34"/>
                  <a:gd name="T60" fmla="*/ 20 w 29"/>
                  <a:gd name="T61" fmla="*/ 16 h 34"/>
                  <a:gd name="T62" fmla="*/ 20 w 29"/>
                  <a:gd name="T63" fmla="*/ 16 h 34"/>
                  <a:gd name="T64" fmla="*/ 21 w 29"/>
                  <a:gd name="T65" fmla="*/ 14 h 34"/>
                  <a:gd name="T66" fmla="*/ 21 w 29"/>
                  <a:gd name="T67" fmla="*/ 13 h 34"/>
                  <a:gd name="T68" fmla="*/ 21 w 29"/>
                  <a:gd name="T69" fmla="*/ 13 h 34"/>
                  <a:gd name="T70" fmla="*/ 20 w 29"/>
                  <a:gd name="T71" fmla="*/ 12 h 34"/>
                  <a:gd name="T72" fmla="*/ 20 w 29"/>
                  <a:gd name="T73" fmla="*/ 12 h 34"/>
                  <a:gd name="T74" fmla="*/ 20 w 29"/>
                  <a:gd name="T75" fmla="*/ 12 h 34"/>
                  <a:gd name="T76" fmla="*/ 13 w 29"/>
                  <a:gd name="T77" fmla="*/ 0 h 34"/>
                  <a:gd name="T78" fmla="*/ 5 w 29"/>
                  <a:gd name="T79" fmla="*/ 26 h 34"/>
                  <a:gd name="T80" fmla="*/ 5 w 29"/>
                  <a:gd name="T81" fmla="*/ 27 h 34"/>
                  <a:gd name="T82" fmla="*/ 4 w 29"/>
                  <a:gd name="T83" fmla="*/ 27 h 34"/>
                  <a:gd name="T84" fmla="*/ 0 w 29"/>
                  <a:gd name="T85" fmla="*/ 25 h 34"/>
                  <a:gd name="T86" fmla="*/ 0 w 29"/>
                  <a:gd name="T87" fmla="*/ 26 h 34"/>
                  <a:gd name="T88" fmla="*/ 0 w 29"/>
                  <a:gd name="T89" fmla="*/ 27 h 34"/>
                  <a:gd name="T90" fmla="*/ 1 w 29"/>
                  <a:gd name="T91" fmla="*/ 27 h 34"/>
                  <a:gd name="T92" fmla="*/ 5 w 29"/>
                  <a:gd name="T93" fmla="*/ 28 h 34"/>
                  <a:gd name="T94" fmla="*/ 5 w 29"/>
                  <a:gd name="T95" fmla="*/ 28 h 34"/>
                  <a:gd name="T96" fmla="*/ 6 w 29"/>
                  <a:gd name="T97" fmla="*/ 27 h 34"/>
                  <a:gd name="T98" fmla="*/ 7 w 29"/>
                  <a:gd name="T99" fmla="*/ 25 h 34"/>
                  <a:gd name="T100" fmla="*/ 7 w 29"/>
                  <a:gd name="T101" fmla="*/ 24 h 34"/>
                  <a:gd name="T102" fmla="*/ 12 w 29"/>
                  <a:gd name="T103" fmla="*/ 7 h 34"/>
                  <a:gd name="T104" fmla="*/ 12 w 29"/>
                  <a:gd name="T105" fmla="*/ 7 h 34"/>
                  <a:gd name="T106" fmla="*/ 14 w 29"/>
                  <a:gd name="T107" fmla="*/ 1 h 34"/>
                  <a:gd name="T108" fmla="*/ 14 w 29"/>
                  <a:gd name="T109" fmla="*/ 1 h 34"/>
                  <a:gd name="T110" fmla="*/ 13 w 29"/>
                  <a:gd name="T111" fmla="*/ 0 h 34"/>
                  <a:gd name="T112" fmla="*/ 13 w 29"/>
                  <a:gd name="T11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 h="34">
                    <a:moveTo>
                      <a:pt x="28" y="21"/>
                    </a:moveTo>
                    <a:cubicBezTo>
                      <a:pt x="24" y="32"/>
                      <a:pt x="24" y="32"/>
                      <a:pt x="24" y="32"/>
                    </a:cubicBezTo>
                    <a:cubicBezTo>
                      <a:pt x="24" y="32"/>
                      <a:pt x="24" y="32"/>
                      <a:pt x="24" y="32"/>
                    </a:cubicBezTo>
                    <a:cubicBezTo>
                      <a:pt x="24" y="32"/>
                      <a:pt x="24" y="32"/>
                      <a:pt x="23" y="32"/>
                    </a:cubicBezTo>
                    <a:cubicBezTo>
                      <a:pt x="19" y="31"/>
                      <a:pt x="19" y="31"/>
                      <a:pt x="19" y="31"/>
                    </a:cubicBezTo>
                    <a:cubicBezTo>
                      <a:pt x="19" y="32"/>
                      <a:pt x="19" y="32"/>
                      <a:pt x="19" y="32"/>
                    </a:cubicBezTo>
                    <a:cubicBezTo>
                      <a:pt x="19" y="32"/>
                      <a:pt x="19" y="32"/>
                      <a:pt x="19" y="32"/>
                    </a:cubicBezTo>
                    <a:cubicBezTo>
                      <a:pt x="19" y="32"/>
                      <a:pt x="19" y="32"/>
                      <a:pt x="19" y="32"/>
                    </a:cubicBezTo>
                    <a:cubicBezTo>
                      <a:pt x="20" y="32"/>
                      <a:pt x="20" y="32"/>
                      <a:pt x="20" y="32"/>
                    </a:cubicBezTo>
                    <a:cubicBezTo>
                      <a:pt x="24" y="34"/>
                      <a:pt x="24" y="34"/>
                      <a:pt x="24" y="34"/>
                    </a:cubicBezTo>
                    <a:cubicBezTo>
                      <a:pt x="24" y="34"/>
                      <a:pt x="25" y="34"/>
                      <a:pt x="25" y="34"/>
                    </a:cubicBezTo>
                    <a:cubicBezTo>
                      <a:pt x="25" y="34"/>
                      <a:pt x="25" y="34"/>
                      <a:pt x="25" y="33"/>
                    </a:cubicBezTo>
                    <a:cubicBezTo>
                      <a:pt x="28" y="23"/>
                      <a:pt x="28" y="23"/>
                      <a:pt x="28" y="23"/>
                    </a:cubicBezTo>
                    <a:cubicBezTo>
                      <a:pt x="29" y="22"/>
                      <a:pt x="29" y="22"/>
                      <a:pt x="29" y="22"/>
                    </a:cubicBezTo>
                    <a:cubicBezTo>
                      <a:pt x="29" y="22"/>
                      <a:pt x="28" y="21"/>
                      <a:pt x="28" y="21"/>
                    </a:cubicBezTo>
                    <a:cubicBezTo>
                      <a:pt x="28" y="21"/>
                      <a:pt x="28" y="21"/>
                      <a:pt x="28" y="21"/>
                    </a:cubicBezTo>
                    <a:moveTo>
                      <a:pt x="20" y="12"/>
                    </a:moveTo>
                    <a:cubicBezTo>
                      <a:pt x="15" y="29"/>
                      <a:pt x="15" y="29"/>
                      <a:pt x="15" y="29"/>
                    </a:cubicBezTo>
                    <a:cubicBezTo>
                      <a:pt x="15" y="29"/>
                      <a:pt x="15" y="29"/>
                      <a:pt x="14" y="29"/>
                    </a:cubicBezTo>
                    <a:cubicBezTo>
                      <a:pt x="14" y="29"/>
                      <a:pt x="14" y="29"/>
                      <a:pt x="14" y="29"/>
                    </a:cubicBezTo>
                    <a:cubicBezTo>
                      <a:pt x="9" y="28"/>
                      <a:pt x="9" y="28"/>
                      <a:pt x="9" y="28"/>
                    </a:cubicBezTo>
                    <a:cubicBezTo>
                      <a:pt x="9" y="29"/>
                      <a:pt x="9" y="29"/>
                      <a:pt x="9" y="29"/>
                    </a:cubicBezTo>
                    <a:cubicBezTo>
                      <a:pt x="9" y="29"/>
                      <a:pt x="9" y="29"/>
                      <a:pt x="9" y="29"/>
                    </a:cubicBezTo>
                    <a:cubicBezTo>
                      <a:pt x="9" y="29"/>
                      <a:pt x="10" y="29"/>
                      <a:pt x="10" y="29"/>
                    </a:cubicBezTo>
                    <a:cubicBezTo>
                      <a:pt x="10" y="29"/>
                      <a:pt x="10" y="29"/>
                      <a:pt x="10" y="29"/>
                    </a:cubicBezTo>
                    <a:cubicBezTo>
                      <a:pt x="15" y="31"/>
                      <a:pt x="15" y="31"/>
                      <a:pt x="15" y="31"/>
                    </a:cubicBezTo>
                    <a:cubicBezTo>
                      <a:pt x="15" y="31"/>
                      <a:pt x="15" y="31"/>
                      <a:pt x="15" y="31"/>
                    </a:cubicBezTo>
                    <a:cubicBezTo>
                      <a:pt x="15" y="31"/>
                      <a:pt x="16" y="31"/>
                      <a:pt x="16" y="30"/>
                    </a:cubicBezTo>
                    <a:cubicBezTo>
                      <a:pt x="17" y="28"/>
                      <a:pt x="17" y="28"/>
                      <a:pt x="17" y="28"/>
                    </a:cubicBezTo>
                    <a:cubicBezTo>
                      <a:pt x="16" y="27"/>
                      <a:pt x="16" y="27"/>
                      <a:pt x="16" y="27"/>
                    </a:cubicBezTo>
                    <a:cubicBezTo>
                      <a:pt x="20" y="16"/>
                      <a:pt x="20" y="16"/>
                      <a:pt x="20" y="16"/>
                    </a:cubicBezTo>
                    <a:cubicBezTo>
                      <a:pt x="20" y="16"/>
                      <a:pt x="20" y="16"/>
                      <a:pt x="20" y="16"/>
                    </a:cubicBezTo>
                    <a:cubicBezTo>
                      <a:pt x="21" y="14"/>
                      <a:pt x="21" y="14"/>
                      <a:pt x="21" y="14"/>
                    </a:cubicBezTo>
                    <a:cubicBezTo>
                      <a:pt x="21" y="13"/>
                      <a:pt x="21" y="13"/>
                      <a:pt x="21" y="13"/>
                    </a:cubicBezTo>
                    <a:cubicBezTo>
                      <a:pt x="21" y="13"/>
                      <a:pt x="21" y="13"/>
                      <a:pt x="21" y="13"/>
                    </a:cubicBezTo>
                    <a:cubicBezTo>
                      <a:pt x="21" y="13"/>
                      <a:pt x="21" y="12"/>
                      <a:pt x="20" y="12"/>
                    </a:cubicBezTo>
                    <a:cubicBezTo>
                      <a:pt x="20" y="12"/>
                      <a:pt x="20" y="12"/>
                      <a:pt x="20" y="12"/>
                    </a:cubicBezTo>
                    <a:cubicBezTo>
                      <a:pt x="20" y="12"/>
                      <a:pt x="20" y="12"/>
                      <a:pt x="20" y="12"/>
                    </a:cubicBezTo>
                    <a:moveTo>
                      <a:pt x="13" y="0"/>
                    </a:moveTo>
                    <a:cubicBezTo>
                      <a:pt x="5" y="26"/>
                      <a:pt x="5" y="26"/>
                      <a:pt x="5" y="26"/>
                    </a:cubicBezTo>
                    <a:cubicBezTo>
                      <a:pt x="5" y="26"/>
                      <a:pt x="5" y="27"/>
                      <a:pt x="5" y="27"/>
                    </a:cubicBezTo>
                    <a:cubicBezTo>
                      <a:pt x="5" y="27"/>
                      <a:pt x="4" y="27"/>
                      <a:pt x="4" y="27"/>
                    </a:cubicBezTo>
                    <a:cubicBezTo>
                      <a:pt x="0" y="25"/>
                      <a:pt x="0" y="25"/>
                      <a:pt x="0" y="25"/>
                    </a:cubicBezTo>
                    <a:cubicBezTo>
                      <a:pt x="0" y="26"/>
                      <a:pt x="0" y="26"/>
                      <a:pt x="0" y="26"/>
                    </a:cubicBezTo>
                    <a:cubicBezTo>
                      <a:pt x="0" y="26"/>
                      <a:pt x="0" y="26"/>
                      <a:pt x="0" y="27"/>
                    </a:cubicBezTo>
                    <a:cubicBezTo>
                      <a:pt x="1" y="27"/>
                      <a:pt x="1" y="27"/>
                      <a:pt x="1" y="27"/>
                    </a:cubicBezTo>
                    <a:cubicBezTo>
                      <a:pt x="5" y="28"/>
                      <a:pt x="5" y="28"/>
                      <a:pt x="5" y="28"/>
                    </a:cubicBezTo>
                    <a:cubicBezTo>
                      <a:pt x="5" y="28"/>
                      <a:pt x="5" y="28"/>
                      <a:pt x="5" y="28"/>
                    </a:cubicBezTo>
                    <a:cubicBezTo>
                      <a:pt x="6" y="28"/>
                      <a:pt x="6" y="28"/>
                      <a:pt x="6" y="27"/>
                    </a:cubicBezTo>
                    <a:cubicBezTo>
                      <a:pt x="7" y="25"/>
                      <a:pt x="7" y="25"/>
                      <a:pt x="7" y="25"/>
                    </a:cubicBezTo>
                    <a:cubicBezTo>
                      <a:pt x="7" y="25"/>
                      <a:pt x="7" y="24"/>
                      <a:pt x="7" y="24"/>
                    </a:cubicBezTo>
                    <a:cubicBezTo>
                      <a:pt x="12" y="7"/>
                      <a:pt x="12" y="7"/>
                      <a:pt x="12" y="7"/>
                    </a:cubicBezTo>
                    <a:cubicBezTo>
                      <a:pt x="12" y="7"/>
                      <a:pt x="12" y="7"/>
                      <a:pt x="12" y="7"/>
                    </a:cubicBezTo>
                    <a:cubicBezTo>
                      <a:pt x="14" y="1"/>
                      <a:pt x="14" y="1"/>
                      <a:pt x="14" y="1"/>
                    </a:cubicBezTo>
                    <a:cubicBezTo>
                      <a:pt x="14" y="1"/>
                      <a:pt x="14" y="1"/>
                      <a:pt x="14" y="1"/>
                    </a:cubicBezTo>
                    <a:cubicBezTo>
                      <a:pt x="14" y="0"/>
                      <a:pt x="14" y="0"/>
                      <a:pt x="13" y="0"/>
                    </a:cubicBezTo>
                    <a:cubicBezTo>
                      <a:pt x="13" y="0"/>
                      <a:pt x="13" y="0"/>
                      <a:pt x="13" y="0"/>
                    </a:cubicBezTo>
                  </a:path>
                </a:pathLst>
              </a:custGeom>
              <a:solidFill>
                <a:srgbClr val="032F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254"/>
              <p:cNvSpPr>
                <a:spLocks noEditPoints="1"/>
              </p:cNvSpPr>
              <p:nvPr/>
            </p:nvSpPr>
            <p:spPr bwMode="auto">
              <a:xfrm>
                <a:off x="4506913" y="3667125"/>
                <a:ext cx="214312" cy="250825"/>
              </a:xfrm>
              <a:custGeom>
                <a:avLst/>
                <a:gdLst>
                  <a:gd name="T0" fmla="*/ 28 w 29"/>
                  <a:gd name="T1" fmla="*/ 22 h 34"/>
                  <a:gd name="T2" fmla="*/ 25 w 29"/>
                  <a:gd name="T3" fmla="*/ 33 h 34"/>
                  <a:gd name="T4" fmla="*/ 24 w 29"/>
                  <a:gd name="T5" fmla="*/ 33 h 34"/>
                  <a:gd name="T6" fmla="*/ 24 w 29"/>
                  <a:gd name="T7" fmla="*/ 33 h 34"/>
                  <a:gd name="T8" fmla="*/ 19 w 29"/>
                  <a:gd name="T9" fmla="*/ 31 h 34"/>
                  <a:gd name="T10" fmla="*/ 19 w 29"/>
                  <a:gd name="T11" fmla="*/ 32 h 34"/>
                  <a:gd name="T12" fmla="*/ 19 w 29"/>
                  <a:gd name="T13" fmla="*/ 32 h 34"/>
                  <a:gd name="T14" fmla="*/ 20 w 29"/>
                  <a:gd name="T15" fmla="*/ 33 h 34"/>
                  <a:gd name="T16" fmla="*/ 20 w 29"/>
                  <a:gd name="T17" fmla="*/ 33 h 34"/>
                  <a:gd name="T18" fmla="*/ 24 w 29"/>
                  <a:gd name="T19" fmla="*/ 34 h 34"/>
                  <a:gd name="T20" fmla="*/ 25 w 29"/>
                  <a:gd name="T21" fmla="*/ 34 h 34"/>
                  <a:gd name="T22" fmla="*/ 25 w 29"/>
                  <a:gd name="T23" fmla="*/ 34 h 34"/>
                  <a:gd name="T24" fmla="*/ 29 w 29"/>
                  <a:gd name="T25" fmla="*/ 23 h 34"/>
                  <a:gd name="T26" fmla="*/ 29 w 29"/>
                  <a:gd name="T27" fmla="*/ 22 h 34"/>
                  <a:gd name="T28" fmla="*/ 28 w 29"/>
                  <a:gd name="T29" fmla="*/ 22 h 34"/>
                  <a:gd name="T30" fmla="*/ 28 w 29"/>
                  <a:gd name="T31" fmla="*/ 22 h 34"/>
                  <a:gd name="T32" fmla="*/ 20 w 29"/>
                  <a:gd name="T33" fmla="*/ 13 h 34"/>
                  <a:gd name="T34" fmla="*/ 15 w 29"/>
                  <a:gd name="T35" fmla="*/ 30 h 34"/>
                  <a:gd name="T36" fmla="*/ 14 w 29"/>
                  <a:gd name="T37" fmla="*/ 30 h 34"/>
                  <a:gd name="T38" fmla="*/ 14 w 29"/>
                  <a:gd name="T39" fmla="*/ 30 h 34"/>
                  <a:gd name="T40" fmla="*/ 10 w 29"/>
                  <a:gd name="T41" fmla="*/ 29 h 34"/>
                  <a:gd name="T42" fmla="*/ 10 w 29"/>
                  <a:gd name="T43" fmla="*/ 29 h 34"/>
                  <a:gd name="T44" fmla="*/ 10 w 29"/>
                  <a:gd name="T45" fmla="*/ 29 h 34"/>
                  <a:gd name="T46" fmla="*/ 10 w 29"/>
                  <a:gd name="T47" fmla="*/ 30 h 34"/>
                  <a:gd name="T48" fmla="*/ 10 w 29"/>
                  <a:gd name="T49" fmla="*/ 30 h 34"/>
                  <a:gd name="T50" fmla="*/ 15 w 29"/>
                  <a:gd name="T51" fmla="*/ 31 h 34"/>
                  <a:gd name="T52" fmla="*/ 15 w 29"/>
                  <a:gd name="T53" fmla="*/ 31 h 34"/>
                  <a:gd name="T54" fmla="*/ 16 w 29"/>
                  <a:gd name="T55" fmla="*/ 31 h 34"/>
                  <a:gd name="T56" fmla="*/ 21 w 29"/>
                  <a:gd name="T57" fmla="*/ 14 h 34"/>
                  <a:gd name="T58" fmla="*/ 21 w 29"/>
                  <a:gd name="T59" fmla="*/ 14 h 34"/>
                  <a:gd name="T60" fmla="*/ 21 w 29"/>
                  <a:gd name="T61" fmla="*/ 14 h 34"/>
                  <a:gd name="T62" fmla="*/ 20 w 29"/>
                  <a:gd name="T63" fmla="*/ 13 h 34"/>
                  <a:gd name="T64" fmla="*/ 20 w 29"/>
                  <a:gd name="T65" fmla="*/ 13 h 34"/>
                  <a:gd name="T66" fmla="*/ 20 w 29"/>
                  <a:gd name="T67" fmla="*/ 13 h 34"/>
                  <a:gd name="T68" fmla="*/ 13 w 29"/>
                  <a:gd name="T69" fmla="*/ 0 h 34"/>
                  <a:gd name="T70" fmla="*/ 6 w 29"/>
                  <a:gd name="T71" fmla="*/ 27 h 34"/>
                  <a:gd name="T72" fmla="*/ 5 w 29"/>
                  <a:gd name="T73" fmla="*/ 27 h 34"/>
                  <a:gd name="T74" fmla="*/ 5 w 29"/>
                  <a:gd name="T75" fmla="*/ 27 h 34"/>
                  <a:gd name="T76" fmla="*/ 0 w 29"/>
                  <a:gd name="T77" fmla="*/ 26 h 34"/>
                  <a:gd name="T78" fmla="*/ 0 w 29"/>
                  <a:gd name="T79" fmla="*/ 26 h 34"/>
                  <a:gd name="T80" fmla="*/ 1 w 29"/>
                  <a:gd name="T81" fmla="*/ 27 h 34"/>
                  <a:gd name="T82" fmla="*/ 1 w 29"/>
                  <a:gd name="T83" fmla="*/ 27 h 34"/>
                  <a:gd name="T84" fmla="*/ 5 w 29"/>
                  <a:gd name="T85" fmla="*/ 29 h 34"/>
                  <a:gd name="T86" fmla="*/ 6 w 29"/>
                  <a:gd name="T87" fmla="*/ 29 h 34"/>
                  <a:gd name="T88" fmla="*/ 6 w 29"/>
                  <a:gd name="T89" fmla="*/ 28 h 34"/>
                  <a:gd name="T90" fmla="*/ 14 w 29"/>
                  <a:gd name="T91" fmla="*/ 2 h 34"/>
                  <a:gd name="T92" fmla="*/ 14 w 29"/>
                  <a:gd name="T93" fmla="*/ 1 h 34"/>
                  <a:gd name="T94" fmla="*/ 14 w 29"/>
                  <a:gd name="T95" fmla="*/ 0 h 34"/>
                  <a:gd name="T96" fmla="*/ 13 w 29"/>
                  <a:gd name="T9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34">
                    <a:moveTo>
                      <a:pt x="28" y="22"/>
                    </a:moveTo>
                    <a:cubicBezTo>
                      <a:pt x="25" y="33"/>
                      <a:pt x="25" y="33"/>
                      <a:pt x="25" y="33"/>
                    </a:cubicBezTo>
                    <a:cubicBezTo>
                      <a:pt x="25" y="33"/>
                      <a:pt x="24" y="33"/>
                      <a:pt x="24" y="33"/>
                    </a:cubicBezTo>
                    <a:cubicBezTo>
                      <a:pt x="24" y="33"/>
                      <a:pt x="24" y="33"/>
                      <a:pt x="24" y="33"/>
                    </a:cubicBezTo>
                    <a:cubicBezTo>
                      <a:pt x="19" y="31"/>
                      <a:pt x="19" y="31"/>
                      <a:pt x="19" y="31"/>
                    </a:cubicBezTo>
                    <a:cubicBezTo>
                      <a:pt x="19" y="32"/>
                      <a:pt x="19" y="32"/>
                      <a:pt x="19" y="32"/>
                    </a:cubicBezTo>
                    <a:cubicBezTo>
                      <a:pt x="19" y="32"/>
                      <a:pt x="19" y="32"/>
                      <a:pt x="19" y="32"/>
                    </a:cubicBezTo>
                    <a:cubicBezTo>
                      <a:pt x="19" y="32"/>
                      <a:pt x="19" y="33"/>
                      <a:pt x="20" y="33"/>
                    </a:cubicBezTo>
                    <a:cubicBezTo>
                      <a:pt x="20" y="33"/>
                      <a:pt x="20" y="33"/>
                      <a:pt x="20" y="33"/>
                    </a:cubicBezTo>
                    <a:cubicBezTo>
                      <a:pt x="24" y="34"/>
                      <a:pt x="24" y="34"/>
                      <a:pt x="24" y="34"/>
                    </a:cubicBezTo>
                    <a:cubicBezTo>
                      <a:pt x="25" y="34"/>
                      <a:pt x="25" y="34"/>
                      <a:pt x="25" y="34"/>
                    </a:cubicBezTo>
                    <a:cubicBezTo>
                      <a:pt x="25" y="34"/>
                      <a:pt x="25" y="34"/>
                      <a:pt x="25" y="34"/>
                    </a:cubicBezTo>
                    <a:cubicBezTo>
                      <a:pt x="29" y="23"/>
                      <a:pt x="29" y="23"/>
                      <a:pt x="29" y="23"/>
                    </a:cubicBezTo>
                    <a:cubicBezTo>
                      <a:pt x="29" y="22"/>
                      <a:pt x="29" y="22"/>
                      <a:pt x="29" y="22"/>
                    </a:cubicBezTo>
                    <a:cubicBezTo>
                      <a:pt x="29" y="22"/>
                      <a:pt x="29" y="22"/>
                      <a:pt x="28" y="22"/>
                    </a:cubicBezTo>
                    <a:cubicBezTo>
                      <a:pt x="28" y="22"/>
                      <a:pt x="28" y="22"/>
                      <a:pt x="28" y="22"/>
                    </a:cubicBezTo>
                    <a:moveTo>
                      <a:pt x="20" y="13"/>
                    </a:moveTo>
                    <a:cubicBezTo>
                      <a:pt x="15" y="30"/>
                      <a:pt x="15" y="30"/>
                      <a:pt x="15" y="30"/>
                    </a:cubicBezTo>
                    <a:cubicBezTo>
                      <a:pt x="15" y="30"/>
                      <a:pt x="15" y="30"/>
                      <a:pt x="14" y="30"/>
                    </a:cubicBezTo>
                    <a:cubicBezTo>
                      <a:pt x="14" y="30"/>
                      <a:pt x="14" y="30"/>
                      <a:pt x="14" y="30"/>
                    </a:cubicBezTo>
                    <a:cubicBezTo>
                      <a:pt x="10" y="29"/>
                      <a:pt x="10" y="29"/>
                      <a:pt x="10" y="29"/>
                    </a:cubicBezTo>
                    <a:cubicBezTo>
                      <a:pt x="10" y="29"/>
                      <a:pt x="10" y="29"/>
                      <a:pt x="10" y="29"/>
                    </a:cubicBezTo>
                    <a:cubicBezTo>
                      <a:pt x="9" y="29"/>
                      <a:pt x="9" y="29"/>
                      <a:pt x="10" y="29"/>
                    </a:cubicBezTo>
                    <a:cubicBezTo>
                      <a:pt x="10" y="30"/>
                      <a:pt x="10" y="30"/>
                      <a:pt x="10" y="30"/>
                    </a:cubicBezTo>
                    <a:cubicBezTo>
                      <a:pt x="10" y="30"/>
                      <a:pt x="10" y="30"/>
                      <a:pt x="10" y="30"/>
                    </a:cubicBezTo>
                    <a:cubicBezTo>
                      <a:pt x="15" y="31"/>
                      <a:pt x="15" y="31"/>
                      <a:pt x="15" y="31"/>
                    </a:cubicBezTo>
                    <a:cubicBezTo>
                      <a:pt x="15" y="31"/>
                      <a:pt x="15" y="31"/>
                      <a:pt x="15" y="31"/>
                    </a:cubicBezTo>
                    <a:cubicBezTo>
                      <a:pt x="16" y="31"/>
                      <a:pt x="16" y="31"/>
                      <a:pt x="16" y="31"/>
                    </a:cubicBezTo>
                    <a:cubicBezTo>
                      <a:pt x="21" y="14"/>
                      <a:pt x="21" y="14"/>
                      <a:pt x="21" y="14"/>
                    </a:cubicBezTo>
                    <a:cubicBezTo>
                      <a:pt x="21" y="14"/>
                      <a:pt x="21" y="14"/>
                      <a:pt x="21" y="14"/>
                    </a:cubicBezTo>
                    <a:cubicBezTo>
                      <a:pt x="21" y="14"/>
                      <a:pt x="21" y="14"/>
                      <a:pt x="21" y="14"/>
                    </a:cubicBezTo>
                    <a:cubicBezTo>
                      <a:pt x="21" y="13"/>
                      <a:pt x="21" y="13"/>
                      <a:pt x="20" y="13"/>
                    </a:cubicBezTo>
                    <a:cubicBezTo>
                      <a:pt x="20" y="13"/>
                      <a:pt x="20" y="13"/>
                      <a:pt x="20" y="13"/>
                    </a:cubicBezTo>
                    <a:cubicBezTo>
                      <a:pt x="20" y="13"/>
                      <a:pt x="20" y="13"/>
                      <a:pt x="20" y="13"/>
                    </a:cubicBezTo>
                    <a:moveTo>
                      <a:pt x="13" y="0"/>
                    </a:moveTo>
                    <a:cubicBezTo>
                      <a:pt x="6" y="27"/>
                      <a:pt x="6" y="27"/>
                      <a:pt x="6" y="27"/>
                    </a:cubicBezTo>
                    <a:cubicBezTo>
                      <a:pt x="5" y="27"/>
                      <a:pt x="5" y="27"/>
                      <a:pt x="5" y="27"/>
                    </a:cubicBezTo>
                    <a:cubicBezTo>
                      <a:pt x="5" y="27"/>
                      <a:pt x="5" y="27"/>
                      <a:pt x="5" y="27"/>
                    </a:cubicBezTo>
                    <a:cubicBezTo>
                      <a:pt x="0" y="26"/>
                      <a:pt x="0" y="26"/>
                      <a:pt x="0" y="26"/>
                    </a:cubicBezTo>
                    <a:cubicBezTo>
                      <a:pt x="0" y="26"/>
                      <a:pt x="0" y="26"/>
                      <a:pt x="0" y="26"/>
                    </a:cubicBezTo>
                    <a:cubicBezTo>
                      <a:pt x="0" y="27"/>
                      <a:pt x="0" y="27"/>
                      <a:pt x="1" y="27"/>
                    </a:cubicBezTo>
                    <a:cubicBezTo>
                      <a:pt x="1" y="27"/>
                      <a:pt x="1" y="27"/>
                      <a:pt x="1" y="27"/>
                    </a:cubicBezTo>
                    <a:cubicBezTo>
                      <a:pt x="5" y="29"/>
                      <a:pt x="5" y="29"/>
                      <a:pt x="5" y="29"/>
                    </a:cubicBezTo>
                    <a:cubicBezTo>
                      <a:pt x="5" y="29"/>
                      <a:pt x="6" y="29"/>
                      <a:pt x="6" y="29"/>
                    </a:cubicBezTo>
                    <a:cubicBezTo>
                      <a:pt x="6" y="29"/>
                      <a:pt x="6" y="28"/>
                      <a:pt x="6" y="28"/>
                    </a:cubicBezTo>
                    <a:cubicBezTo>
                      <a:pt x="14" y="2"/>
                      <a:pt x="14" y="2"/>
                      <a:pt x="14" y="2"/>
                    </a:cubicBezTo>
                    <a:cubicBezTo>
                      <a:pt x="14" y="1"/>
                      <a:pt x="14" y="1"/>
                      <a:pt x="14" y="1"/>
                    </a:cubicBezTo>
                    <a:cubicBezTo>
                      <a:pt x="14" y="1"/>
                      <a:pt x="14" y="1"/>
                      <a:pt x="14" y="0"/>
                    </a:cubicBezTo>
                    <a:cubicBezTo>
                      <a:pt x="13" y="0"/>
                      <a:pt x="13" y="0"/>
                      <a:pt x="13" y="0"/>
                    </a:cubicBezTo>
                  </a:path>
                </a:pathLst>
              </a:custGeom>
              <a:solidFill>
                <a:srgbClr val="032E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255"/>
              <p:cNvSpPr>
                <a:spLocks noEditPoints="1"/>
              </p:cNvSpPr>
              <p:nvPr/>
            </p:nvSpPr>
            <p:spPr bwMode="auto">
              <a:xfrm>
                <a:off x="4498975" y="3659187"/>
                <a:ext cx="214312" cy="252412"/>
              </a:xfrm>
              <a:custGeom>
                <a:avLst/>
                <a:gdLst>
                  <a:gd name="T0" fmla="*/ 28 w 29"/>
                  <a:gd name="T1" fmla="*/ 21 h 34"/>
                  <a:gd name="T2" fmla="*/ 25 w 29"/>
                  <a:gd name="T3" fmla="*/ 32 h 34"/>
                  <a:gd name="T4" fmla="*/ 24 w 29"/>
                  <a:gd name="T5" fmla="*/ 32 h 34"/>
                  <a:gd name="T6" fmla="*/ 24 w 29"/>
                  <a:gd name="T7" fmla="*/ 32 h 34"/>
                  <a:gd name="T8" fmla="*/ 19 w 29"/>
                  <a:gd name="T9" fmla="*/ 31 h 34"/>
                  <a:gd name="T10" fmla="*/ 19 w 29"/>
                  <a:gd name="T11" fmla="*/ 32 h 34"/>
                  <a:gd name="T12" fmla="*/ 19 w 29"/>
                  <a:gd name="T13" fmla="*/ 32 h 34"/>
                  <a:gd name="T14" fmla="*/ 20 w 29"/>
                  <a:gd name="T15" fmla="*/ 32 h 34"/>
                  <a:gd name="T16" fmla="*/ 20 w 29"/>
                  <a:gd name="T17" fmla="*/ 32 h 34"/>
                  <a:gd name="T18" fmla="*/ 25 w 29"/>
                  <a:gd name="T19" fmla="*/ 34 h 34"/>
                  <a:gd name="T20" fmla="*/ 25 w 29"/>
                  <a:gd name="T21" fmla="*/ 34 h 34"/>
                  <a:gd name="T22" fmla="*/ 26 w 29"/>
                  <a:gd name="T23" fmla="*/ 34 h 34"/>
                  <a:gd name="T24" fmla="*/ 29 w 29"/>
                  <a:gd name="T25" fmla="*/ 23 h 34"/>
                  <a:gd name="T26" fmla="*/ 29 w 29"/>
                  <a:gd name="T27" fmla="*/ 22 h 34"/>
                  <a:gd name="T28" fmla="*/ 28 w 29"/>
                  <a:gd name="T29" fmla="*/ 21 h 34"/>
                  <a:gd name="T30" fmla="*/ 28 w 29"/>
                  <a:gd name="T31" fmla="*/ 21 h 34"/>
                  <a:gd name="T32" fmla="*/ 20 w 29"/>
                  <a:gd name="T33" fmla="*/ 12 h 34"/>
                  <a:gd name="T34" fmla="*/ 15 w 29"/>
                  <a:gd name="T35" fmla="*/ 29 h 34"/>
                  <a:gd name="T36" fmla="*/ 15 w 29"/>
                  <a:gd name="T37" fmla="*/ 30 h 34"/>
                  <a:gd name="T38" fmla="*/ 14 w 29"/>
                  <a:gd name="T39" fmla="*/ 30 h 34"/>
                  <a:gd name="T40" fmla="*/ 10 w 29"/>
                  <a:gd name="T41" fmla="*/ 28 h 34"/>
                  <a:gd name="T42" fmla="*/ 10 w 29"/>
                  <a:gd name="T43" fmla="*/ 29 h 34"/>
                  <a:gd name="T44" fmla="*/ 10 w 29"/>
                  <a:gd name="T45" fmla="*/ 29 h 34"/>
                  <a:gd name="T46" fmla="*/ 10 w 29"/>
                  <a:gd name="T47" fmla="*/ 30 h 34"/>
                  <a:gd name="T48" fmla="*/ 11 w 29"/>
                  <a:gd name="T49" fmla="*/ 30 h 34"/>
                  <a:gd name="T50" fmla="*/ 15 w 29"/>
                  <a:gd name="T51" fmla="*/ 31 h 34"/>
                  <a:gd name="T52" fmla="*/ 15 w 29"/>
                  <a:gd name="T53" fmla="*/ 31 h 34"/>
                  <a:gd name="T54" fmla="*/ 16 w 29"/>
                  <a:gd name="T55" fmla="*/ 31 h 34"/>
                  <a:gd name="T56" fmla="*/ 21 w 29"/>
                  <a:gd name="T57" fmla="*/ 14 h 34"/>
                  <a:gd name="T58" fmla="*/ 21 w 29"/>
                  <a:gd name="T59" fmla="*/ 13 h 34"/>
                  <a:gd name="T60" fmla="*/ 21 w 29"/>
                  <a:gd name="T61" fmla="*/ 13 h 34"/>
                  <a:gd name="T62" fmla="*/ 21 w 29"/>
                  <a:gd name="T63" fmla="*/ 12 h 34"/>
                  <a:gd name="T64" fmla="*/ 21 w 29"/>
                  <a:gd name="T65" fmla="*/ 12 h 34"/>
                  <a:gd name="T66" fmla="*/ 20 w 29"/>
                  <a:gd name="T67" fmla="*/ 12 h 34"/>
                  <a:gd name="T68" fmla="*/ 13 w 29"/>
                  <a:gd name="T69" fmla="*/ 0 h 34"/>
                  <a:gd name="T70" fmla="*/ 6 w 29"/>
                  <a:gd name="T71" fmla="*/ 26 h 34"/>
                  <a:gd name="T72" fmla="*/ 5 w 29"/>
                  <a:gd name="T73" fmla="*/ 27 h 34"/>
                  <a:gd name="T74" fmla="*/ 5 w 29"/>
                  <a:gd name="T75" fmla="*/ 27 h 34"/>
                  <a:gd name="T76" fmla="*/ 0 w 29"/>
                  <a:gd name="T77" fmla="*/ 25 h 34"/>
                  <a:gd name="T78" fmla="*/ 0 w 29"/>
                  <a:gd name="T79" fmla="*/ 26 h 34"/>
                  <a:gd name="T80" fmla="*/ 1 w 29"/>
                  <a:gd name="T81" fmla="*/ 27 h 34"/>
                  <a:gd name="T82" fmla="*/ 1 w 29"/>
                  <a:gd name="T83" fmla="*/ 27 h 34"/>
                  <a:gd name="T84" fmla="*/ 6 w 29"/>
                  <a:gd name="T85" fmla="*/ 28 h 34"/>
                  <a:gd name="T86" fmla="*/ 6 w 29"/>
                  <a:gd name="T87" fmla="*/ 28 h 34"/>
                  <a:gd name="T88" fmla="*/ 7 w 29"/>
                  <a:gd name="T89" fmla="*/ 28 h 34"/>
                  <a:gd name="T90" fmla="*/ 14 w 29"/>
                  <a:gd name="T91" fmla="*/ 1 h 34"/>
                  <a:gd name="T92" fmla="*/ 14 w 29"/>
                  <a:gd name="T93" fmla="*/ 1 h 34"/>
                  <a:gd name="T94" fmla="*/ 14 w 29"/>
                  <a:gd name="T95" fmla="*/ 0 h 34"/>
                  <a:gd name="T96" fmla="*/ 13 w 29"/>
                  <a:gd name="T9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34">
                    <a:moveTo>
                      <a:pt x="28" y="21"/>
                    </a:moveTo>
                    <a:cubicBezTo>
                      <a:pt x="25" y="32"/>
                      <a:pt x="25" y="32"/>
                      <a:pt x="25" y="32"/>
                    </a:cubicBezTo>
                    <a:cubicBezTo>
                      <a:pt x="25" y="32"/>
                      <a:pt x="25" y="32"/>
                      <a:pt x="24" y="32"/>
                    </a:cubicBezTo>
                    <a:cubicBezTo>
                      <a:pt x="24" y="32"/>
                      <a:pt x="24" y="32"/>
                      <a:pt x="24" y="32"/>
                    </a:cubicBezTo>
                    <a:cubicBezTo>
                      <a:pt x="19" y="31"/>
                      <a:pt x="19" y="31"/>
                      <a:pt x="19" y="31"/>
                    </a:cubicBezTo>
                    <a:cubicBezTo>
                      <a:pt x="19" y="32"/>
                      <a:pt x="19" y="32"/>
                      <a:pt x="19" y="32"/>
                    </a:cubicBezTo>
                    <a:cubicBezTo>
                      <a:pt x="19" y="32"/>
                      <a:pt x="19" y="32"/>
                      <a:pt x="19" y="32"/>
                    </a:cubicBezTo>
                    <a:cubicBezTo>
                      <a:pt x="19" y="32"/>
                      <a:pt x="20" y="32"/>
                      <a:pt x="20" y="32"/>
                    </a:cubicBezTo>
                    <a:cubicBezTo>
                      <a:pt x="20" y="32"/>
                      <a:pt x="20" y="32"/>
                      <a:pt x="20" y="32"/>
                    </a:cubicBezTo>
                    <a:cubicBezTo>
                      <a:pt x="25" y="34"/>
                      <a:pt x="25" y="34"/>
                      <a:pt x="25" y="34"/>
                    </a:cubicBezTo>
                    <a:cubicBezTo>
                      <a:pt x="25" y="34"/>
                      <a:pt x="25" y="34"/>
                      <a:pt x="25" y="34"/>
                    </a:cubicBezTo>
                    <a:cubicBezTo>
                      <a:pt x="25" y="34"/>
                      <a:pt x="26" y="34"/>
                      <a:pt x="26" y="34"/>
                    </a:cubicBezTo>
                    <a:cubicBezTo>
                      <a:pt x="29" y="23"/>
                      <a:pt x="29" y="23"/>
                      <a:pt x="29" y="23"/>
                    </a:cubicBezTo>
                    <a:cubicBezTo>
                      <a:pt x="29" y="22"/>
                      <a:pt x="29" y="22"/>
                      <a:pt x="29" y="22"/>
                    </a:cubicBezTo>
                    <a:cubicBezTo>
                      <a:pt x="29" y="22"/>
                      <a:pt x="29" y="22"/>
                      <a:pt x="28" y="21"/>
                    </a:cubicBezTo>
                    <a:cubicBezTo>
                      <a:pt x="28" y="21"/>
                      <a:pt x="28" y="21"/>
                      <a:pt x="28" y="21"/>
                    </a:cubicBezTo>
                    <a:moveTo>
                      <a:pt x="20" y="12"/>
                    </a:moveTo>
                    <a:cubicBezTo>
                      <a:pt x="15" y="29"/>
                      <a:pt x="15" y="29"/>
                      <a:pt x="15" y="29"/>
                    </a:cubicBezTo>
                    <a:cubicBezTo>
                      <a:pt x="15" y="29"/>
                      <a:pt x="15" y="30"/>
                      <a:pt x="15" y="30"/>
                    </a:cubicBezTo>
                    <a:cubicBezTo>
                      <a:pt x="15" y="30"/>
                      <a:pt x="14" y="30"/>
                      <a:pt x="14" y="30"/>
                    </a:cubicBezTo>
                    <a:cubicBezTo>
                      <a:pt x="10" y="28"/>
                      <a:pt x="10" y="28"/>
                      <a:pt x="10" y="28"/>
                    </a:cubicBezTo>
                    <a:cubicBezTo>
                      <a:pt x="10" y="29"/>
                      <a:pt x="10" y="29"/>
                      <a:pt x="10" y="29"/>
                    </a:cubicBezTo>
                    <a:cubicBezTo>
                      <a:pt x="10" y="29"/>
                      <a:pt x="10" y="29"/>
                      <a:pt x="10" y="29"/>
                    </a:cubicBezTo>
                    <a:cubicBezTo>
                      <a:pt x="10" y="29"/>
                      <a:pt x="10" y="29"/>
                      <a:pt x="10" y="30"/>
                    </a:cubicBezTo>
                    <a:cubicBezTo>
                      <a:pt x="11" y="30"/>
                      <a:pt x="11" y="30"/>
                      <a:pt x="11" y="30"/>
                    </a:cubicBezTo>
                    <a:cubicBezTo>
                      <a:pt x="15" y="31"/>
                      <a:pt x="15" y="31"/>
                      <a:pt x="15" y="31"/>
                    </a:cubicBezTo>
                    <a:cubicBezTo>
                      <a:pt x="15" y="31"/>
                      <a:pt x="15" y="31"/>
                      <a:pt x="15" y="31"/>
                    </a:cubicBezTo>
                    <a:cubicBezTo>
                      <a:pt x="16" y="31"/>
                      <a:pt x="16" y="31"/>
                      <a:pt x="16" y="31"/>
                    </a:cubicBezTo>
                    <a:cubicBezTo>
                      <a:pt x="21" y="14"/>
                      <a:pt x="21" y="14"/>
                      <a:pt x="21" y="14"/>
                    </a:cubicBezTo>
                    <a:cubicBezTo>
                      <a:pt x="21" y="13"/>
                      <a:pt x="21" y="13"/>
                      <a:pt x="21" y="13"/>
                    </a:cubicBezTo>
                    <a:cubicBezTo>
                      <a:pt x="21" y="13"/>
                      <a:pt x="21" y="13"/>
                      <a:pt x="21" y="13"/>
                    </a:cubicBezTo>
                    <a:cubicBezTo>
                      <a:pt x="21" y="13"/>
                      <a:pt x="21" y="13"/>
                      <a:pt x="21" y="12"/>
                    </a:cubicBezTo>
                    <a:cubicBezTo>
                      <a:pt x="21" y="12"/>
                      <a:pt x="21" y="12"/>
                      <a:pt x="21" y="12"/>
                    </a:cubicBezTo>
                    <a:cubicBezTo>
                      <a:pt x="20" y="12"/>
                      <a:pt x="20" y="12"/>
                      <a:pt x="20" y="12"/>
                    </a:cubicBezTo>
                    <a:moveTo>
                      <a:pt x="13" y="0"/>
                    </a:moveTo>
                    <a:cubicBezTo>
                      <a:pt x="6" y="26"/>
                      <a:pt x="6" y="26"/>
                      <a:pt x="6" y="26"/>
                    </a:cubicBezTo>
                    <a:cubicBezTo>
                      <a:pt x="6" y="27"/>
                      <a:pt x="5" y="27"/>
                      <a:pt x="5" y="27"/>
                    </a:cubicBezTo>
                    <a:cubicBezTo>
                      <a:pt x="5" y="27"/>
                      <a:pt x="5" y="27"/>
                      <a:pt x="5" y="27"/>
                    </a:cubicBezTo>
                    <a:cubicBezTo>
                      <a:pt x="0" y="25"/>
                      <a:pt x="0" y="25"/>
                      <a:pt x="0" y="25"/>
                    </a:cubicBezTo>
                    <a:cubicBezTo>
                      <a:pt x="0" y="26"/>
                      <a:pt x="0" y="26"/>
                      <a:pt x="0" y="26"/>
                    </a:cubicBezTo>
                    <a:cubicBezTo>
                      <a:pt x="0" y="26"/>
                      <a:pt x="0" y="27"/>
                      <a:pt x="1" y="27"/>
                    </a:cubicBezTo>
                    <a:cubicBezTo>
                      <a:pt x="1" y="27"/>
                      <a:pt x="1" y="27"/>
                      <a:pt x="1" y="27"/>
                    </a:cubicBezTo>
                    <a:cubicBezTo>
                      <a:pt x="6" y="28"/>
                      <a:pt x="6" y="28"/>
                      <a:pt x="6" y="28"/>
                    </a:cubicBezTo>
                    <a:cubicBezTo>
                      <a:pt x="6" y="28"/>
                      <a:pt x="6" y="28"/>
                      <a:pt x="6" y="28"/>
                    </a:cubicBezTo>
                    <a:cubicBezTo>
                      <a:pt x="6" y="28"/>
                      <a:pt x="6" y="28"/>
                      <a:pt x="7" y="28"/>
                    </a:cubicBezTo>
                    <a:cubicBezTo>
                      <a:pt x="14" y="1"/>
                      <a:pt x="14" y="1"/>
                      <a:pt x="14" y="1"/>
                    </a:cubicBezTo>
                    <a:cubicBezTo>
                      <a:pt x="14" y="1"/>
                      <a:pt x="14" y="1"/>
                      <a:pt x="14" y="1"/>
                    </a:cubicBezTo>
                    <a:cubicBezTo>
                      <a:pt x="14" y="1"/>
                      <a:pt x="14" y="0"/>
                      <a:pt x="14" y="0"/>
                    </a:cubicBezTo>
                    <a:cubicBezTo>
                      <a:pt x="13" y="0"/>
                      <a:pt x="13" y="0"/>
                      <a:pt x="13" y="0"/>
                    </a:cubicBezTo>
                  </a:path>
                </a:pathLst>
              </a:custGeom>
              <a:solidFill>
                <a:srgbClr val="032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256"/>
              <p:cNvSpPr>
                <a:spLocks noEditPoints="1"/>
              </p:cNvSpPr>
              <p:nvPr/>
            </p:nvSpPr>
            <p:spPr bwMode="auto">
              <a:xfrm>
                <a:off x="4492625" y="3636962"/>
                <a:ext cx="212725" cy="258762"/>
              </a:xfrm>
              <a:custGeom>
                <a:avLst/>
                <a:gdLst>
                  <a:gd name="T0" fmla="*/ 23 w 29"/>
                  <a:gd name="T1" fmla="*/ 22 h 35"/>
                  <a:gd name="T2" fmla="*/ 23 w 29"/>
                  <a:gd name="T3" fmla="*/ 22 h 35"/>
                  <a:gd name="T4" fmla="*/ 23 w 29"/>
                  <a:gd name="T5" fmla="*/ 22 h 35"/>
                  <a:gd name="T6" fmla="*/ 19 w 29"/>
                  <a:gd name="T7" fmla="*/ 33 h 35"/>
                  <a:gd name="T8" fmla="*/ 20 w 29"/>
                  <a:gd name="T9" fmla="*/ 34 h 35"/>
                  <a:gd name="T10" fmla="*/ 20 w 29"/>
                  <a:gd name="T11" fmla="*/ 34 h 35"/>
                  <a:gd name="T12" fmla="*/ 20 w 29"/>
                  <a:gd name="T13" fmla="*/ 34 h 35"/>
                  <a:gd name="T14" fmla="*/ 25 w 29"/>
                  <a:gd name="T15" fmla="*/ 35 h 35"/>
                  <a:gd name="T16" fmla="*/ 25 w 29"/>
                  <a:gd name="T17" fmla="*/ 35 h 35"/>
                  <a:gd name="T18" fmla="*/ 26 w 29"/>
                  <a:gd name="T19" fmla="*/ 35 h 35"/>
                  <a:gd name="T20" fmla="*/ 29 w 29"/>
                  <a:gd name="T21" fmla="*/ 24 h 35"/>
                  <a:gd name="T22" fmla="*/ 29 w 29"/>
                  <a:gd name="T23" fmla="*/ 24 h 35"/>
                  <a:gd name="T24" fmla="*/ 29 w 29"/>
                  <a:gd name="T25" fmla="*/ 23 h 35"/>
                  <a:gd name="T26" fmla="*/ 25 w 29"/>
                  <a:gd name="T27" fmla="*/ 22 h 35"/>
                  <a:gd name="T28" fmla="*/ 25 w 29"/>
                  <a:gd name="T29" fmla="*/ 22 h 35"/>
                  <a:gd name="T30" fmla="*/ 24 w 29"/>
                  <a:gd name="T31" fmla="*/ 22 h 35"/>
                  <a:gd name="T32" fmla="*/ 24 w 29"/>
                  <a:gd name="T33" fmla="*/ 22 h 35"/>
                  <a:gd name="T34" fmla="*/ 23 w 29"/>
                  <a:gd name="T35" fmla="*/ 22 h 35"/>
                  <a:gd name="T36" fmla="*/ 16 w 29"/>
                  <a:gd name="T37" fmla="*/ 13 h 35"/>
                  <a:gd name="T38" fmla="*/ 15 w 29"/>
                  <a:gd name="T39" fmla="*/ 13 h 35"/>
                  <a:gd name="T40" fmla="*/ 15 w 29"/>
                  <a:gd name="T41" fmla="*/ 13 h 35"/>
                  <a:gd name="T42" fmla="*/ 10 w 29"/>
                  <a:gd name="T43" fmla="*/ 30 h 35"/>
                  <a:gd name="T44" fmla="*/ 10 w 29"/>
                  <a:gd name="T45" fmla="*/ 31 h 35"/>
                  <a:gd name="T46" fmla="*/ 11 w 29"/>
                  <a:gd name="T47" fmla="*/ 31 h 35"/>
                  <a:gd name="T48" fmla="*/ 11 w 29"/>
                  <a:gd name="T49" fmla="*/ 31 h 35"/>
                  <a:gd name="T50" fmla="*/ 15 w 29"/>
                  <a:gd name="T51" fmla="*/ 33 h 35"/>
                  <a:gd name="T52" fmla="*/ 16 w 29"/>
                  <a:gd name="T53" fmla="*/ 33 h 35"/>
                  <a:gd name="T54" fmla="*/ 16 w 29"/>
                  <a:gd name="T55" fmla="*/ 32 h 35"/>
                  <a:gd name="T56" fmla="*/ 21 w 29"/>
                  <a:gd name="T57" fmla="*/ 15 h 35"/>
                  <a:gd name="T58" fmla="*/ 21 w 29"/>
                  <a:gd name="T59" fmla="*/ 15 h 35"/>
                  <a:gd name="T60" fmla="*/ 21 w 29"/>
                  <a:gd name="T61" fmla="*/ 15 h 35"/>
                  <a:gd name="T62" fmla="*/ 21 w 29"/>
                  <a:gd name="T63" fmla="*/ 14 h 35"/>
                  <a:gd name="T64" fmla="*/ 21 w 29"/>
                  <a:gd name="T65" fmla="*/ 14 h 35"/>
                  <a:gd name="T66" fmla="*/ 20 w 29"/>
                  <a:gd name="T67" fmla="*/ 14 h 35"/>
                  <a:gd name="T68" fmla="*/ 19 w 29"/>
                  <a:gd name="T69" fmla="*/ 13 h 35"/>
                  <a:gd name="T70" fmla="*/ 17 w 29"/>
                  <a:gd name="T71" fmla="*/ 13 h 35"/>
                  <a:gd name="T72" fmla="*/ 16 w 29"/>
                  <a:gd name="T73" fmla="*/ 13 h 35"/>
                  <a:gd name="T74" fmla="*/ 16 w 29"/>
                  <a:gd name="T75" fmla="*/ 13 h 35"/>
                  <a:gd name="T76" fmla="*/ 16 w 29"/>
                  <a:gd name="T77" fmla="*/ 13 h 35"/>
                  <a:gd name="T78" fmla="*/ 9 w 29"/>
                  <a:gd name="T79" fmla="*/ 0 h 35"/>
                  <a:gd name="T80" fmla="*/ 8 w 29"/>
                  <a:gd name="T81" fmla="*/ 1 h 35"/>
                  <a:gd name="T82" fmla="*/ 0 w 29"/>
                  <a:gd name="T83" fmla="*/ 27 h 35"/>
                  <a:gd name="T84" fmla="*/ 1 w 29"/>
                  <a:gd name="T85" fmla="*/ 28 h 35"/>
                  <a:gd name="T86" fmla="*/ 1 w 29"/>
                  <a:gd name="T87" fmla="*/ 28 h 35"/>
                  <a:gd name="T88" fmla="*/ 6 w 29"/>
                  <a:gd name="T89" fmla="*/ 30 h 35"/>
                  <a:gd name="T90" fmla="*/ 6 w 29"/>
                  <a:gd name="T91" fmla="*/ 30 h 35"/>
                  <a:gd name="T92" fmla="*/ 7 w 29"/>
                  <a:gd name="T93" fmla="*/ 29 h 35"/>
                  <a:gd name="T94" fmla="*/ 14 w 29"/>
                  <a:gd name="T95" fmla="*/ 3 h 35"/>
                  <a:gd name="T96" fmla="*/ 15 w 29"/>
                  <a:gd name="T97" fmla="*/ 3 h 35"/>
                  <a:gd name="T98" fmla="*/ 14 w 29"/>
                  <a:gd name="T99" fmla="*/ 2 h 35"/>
                  <a:gd name="T100" fmla="*/ 9 w 29"/>
                  <a:gd name="T101" fmla="*/ 0 h 35"/>
                  <a:gd name="T102" fmla="*/ 9 w 29"/>
                  <a:gd name="T10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 h="35">
                    <a:moveTo>
                      <a:pt x="23" y="22"/>
                    </a:moveTo>
                    <a:cubicBezTo>
                      <a:pt x="23" y="22"/>
                      <a:pt x="23" y="22"/>
                      <a:pt x="23" y="22"/>
                    </a:cubicBezTo>
                    <a:cubicBezTo>
                      <a:pt x="23" y="22"/>
                      <a:pt x="23" y="22"/>
                      <a:pt x="23" y="22"/>
                    </a:cubicBezTo>
                    <a:cubicBezTo>
                      <a:pt x="19" y="33"/>
                      <a:pt x="19" y="33"/>
                      <a:pt x="19" y="33"/>
                    </a:cubicBezTo>
                    <a:cubicBezTo>
                      <a:pt x="19" y="33"/>
                      <a:pt x="19" y="33"/>
                      <a:pt x="20" y="34"/>
                    </a:cubicBezTo>
                    <a:cubicBezTo>
                      <a:pt x="20" y="34"/>
                      <a:pt x="20" y="34"/>
                      <a:pt x="20" y="34"/>
                    </a:cubicBezTo>
                    <a:cubicBezTo>
                      <a:pt x="20" y="34"/>
                      <a:pt x="20" y="34"/>
                      <a:pt x="20" y="34"/>
                    </a:cubicBezTo>
                    <a:cubicBezTo>
                      <a:pt x="25" y="35"/>
                      <a:pt x="25" y="35"/>
                      <a:pt x="25" y="35"/>
                    </a:cubicBezTo>
                    <a:cubicBezTo>
                      <a:pt x="25" y="35"/>
                      <a:pt x="25" y="35"/>
                      <a:pt x="25" y="35"/>
                    </a:cubicBezTo>
                    <a:cubicBezTo>
                      <a:pt x="26" y="35"/>
                      <a:pt x="26" y="35"/>
                      <a:pt x="26" y="35"/>
                    </a:cubicBezTo>
                    <a:cubicBezTo>
                      <a:pt x="29" y="24"/>
                      <a:pt x="29" y="24"/>
                      <a:pt x="29" y="24"/>
                    </a:cubicBezTo>
                    <a:cubicBezTo>
                      <a:pt x="29" y="24"/>
                      <a:pt x="29" y="24"/>
                      <a:pt x="29" y="24"/>
                    </a:cubicBezTo>
                    <a:cubicBezTo>
                      <a:pt x="29" y="23"/>
                      <a:pt x="29" y="23"/>
                      <a:pt x="29" y="23"/>
                    </a:cubicBezTo>
                    <a:cubicBezTo>
                      <a:pt x="25" y="22"/>
                      <a:pt x="25" y="22"/>
                      <a:pt x="25" y="22"/>
                    </a:cubicBezTo>
                    <a:cubicBezTo>
                      <a:pt x="25" y="22"/>
                      <a:pt x="25" y="22"/>
                      <a:pt x="25" y="22"/>
                    </a:cubicBezTo>
                    <a:cubicBezTo>
                      <a:pt x="24" y="22"/>
                      <a:pt x="24" y="22"/>
                      <a:pt x="24" y="22"/>
                    </a:cubicBezTo>
                    <a:cubicBezTo>
                      <a:pt x="24" y="22"/>
                      <a:pt x="24" y="22"/>
                      <a:pt x="24" y="22"/>
                    </a:cubicBezTo>
                    <a:cubicBezTo>
                      <a:pt x="24" y="22"/>
                      <a:pt x="23" y="22"/>
                      <a:pt x="23" y="22"/>
                    </a:cubicBezTo>
                    <a:moveTo>
                      <a:pt x="16" y="13"/>
                    </a:moveTo>
                    <a:cubicBezTo>
                      <a:pt x="15" y="13"/>
                      <a:pt x="15" y="13"/>
                      <a:pt x="15" y="13"/>
                    </a:cubicBezTo>
                    <a:cubicBezTo>
                      <a:pt x="15" y="13"/>
                      <a:pt x="15" y="13"/>
                      <a:pt x="15" y="13"/>
                    </a:cubicBezTo>
                    <a:cubicBezTo>
                      <a:pt x="10" y="30"/>
                      <a:pt x="10" y="30"/>
                      <a:pt x="10" y="30"/>
                    </a:cubicBezTo>
                    <a:cubicBezTo>
                      <a:pt x="10" y="30"/>
                      <a:pt x="10" y="31"/>
                      <a:pt x="10" y="31"/>
                    </a:cubicBezTo>
                    <a:cubicBezTo>
                      <a:pt x="10" y="31"/>
                      <a:pt x="10" y="31"/>
                      <a:pt x="11" y="31"/>
                    </a:cubicBezTo>
                    <a:cubicBezTo>
                      <a:pt x="11" y="31"/>
                      <a:pt x="11" y="31"/>
                      <a:pt x="11" y="31"/>
                    </a:cubicBezTo>
                    <a:cubicBezTo>
                      <a:pt x="15" y="33"/>
                      <a:pt x="15" y="33"/>
                      <a:pt x="15" y="33"/>
                    </a:cubicBezTo>
                    <a:cubicBezTo>
                      <a:pt x="15" y="33"/>
                      <a:pt x="16" y="33"/>
                      <a:pt x="16" y="33"/>
                    </a:cubicBezTo>
                    <a:cubicBezTo>
                      <a:pt x="16" y="33"/>
                      <a:pt x="16" y="32"/>
                      <a:pt x="16" y="32"/>
                    </a:cubicBezTo>
                    <a:cubicBezTo>
                      <a:pt x="21" y="15"/>
                      <a:pt x="21" y="15"/>
                      <a:pt x="21" y="15"/>
                    </a:cubicBezTo>
                    <a:cubicBezTo>
                      <a:pt x="21" y="15"/>
                      <a:pt x="21" y="15"/>
                      <a:pt x="21" y="15"/>
                    </a:cubicBezTo>
                    <a:cubicBezTo>
                      <a:pt x="21" y="15"/>
                      <a:pt x="21" y="15"/>
                      <a:pt x="21" y="15"/>
                    </a:cubicBezTo>
                    <a:cubicBezTo>
                      <a:pt x="22" y="14"/>
                      <a:pt x="21" y="14"/>
                      <a:pt x="21" y="14"/>
                    </a:cubicBezTo>
                    <a:cubicBezTo>
                      <a:pt x="21" y="14"/>
                      <a:pt x="21" y="14"/>
                      <a:pt x="21" y="14"/>
                    </a:cubicBezTo>
                    <a:cubicBezTo>
                      <a:pt x="20" y="14"/>
                      <a:pt x="20" y="14"/>
                      <a:pt x="20" y="14"/>
                    </a:cubicBezTo>
                    <a:cubicBezTo>
                      <a:pt x="19" y="13"/>
                      <a:pt x="19" y="13"/>
                      <a:pt x="19" y="13"/>
                    </a:cubicBezTo>
                    <a:cubicBezTo>
                      <a:pt x="17" y="13"/>
                      <a:pt x="17" y="13"/>
                      <a:pt x="17" y="13"/>
                    </a:cubicBezTo>
                    <a:cubicBezTo>
                      <a:pt x="16" y="13"/>
                      <a:pt x="16" y="13"/>
                      <a:pt x="16" y="13"/>
                    </a:cubicBezTo>
                    <a:cubicBezTo>
                      <a:pt x="16" y="13"/>
                      <a:pt x="16" y="13"/>
                      <a:pt x="16" y="13"/>
                    </a:cubicBezTo>
                    <a:cubicBezTo>
                      <a:pt x="16" y="13"/>
                      <a:pt x="16" y="13"/>
                      <a:pt x="16" y="13"/>
                    </a:cubicBezTo>
                    <a:moveTo>
                      <a:pt x="9" y="0"/>
                    </a:moveTo>
                    <a:cubicBezTo>
                      <a:pt x="9" y="0"/>
                      <a:pt x="8" y="0"/>
                      <a:pt x="8" y="1"/>
                    </a:cubicBezTo>
                    <a:cubicBezTo>
                      <a:pt x="0" y="27"/>
                      <a:pt x="0" y="27"/>
                      <a:pt x="0" y="27"/>
                    </a:cubicBezTo>
                    <a:cubicBezTo>
                      <a:pt x="0" y="28"/>
                      <a:pt x="1" y="28"/>
                      <a:pt x="1" y="28"/>
                    </a:cubicBezTo>
                    <a:cubicBezTo>
                      <a:pt x="1" y="28"/>
                      <a:pt x="1" y="28"/>
                      <a:pt x="1" y="28"/>
                    </a:cubicBezTo>
                    <a:cubicBezTo>
                      <a:pt x="6" y="30"/>
                      <a:pt x="6" y="30"/>
                      <a:pt x="6" y="30"/>
                    </a:cubicBezTo>
                    <a:cubicBezTo>
                      <a:pt x="6" y="30"/>
                      <a:pt x="6" y="30"/>
                      <a:pt x="6" y="30"/>
                    </a:cubicBezTo>
                    <a:cubicBezTo>
                      <a:pt x="6" y="30"/>
                      <a:pt x="7" y="30"/>
                      <a:pt x="7" y="29"/>
                    </a:cubicBezTo>
                    <a:cubicBezTo>
                      <a:pt x="14" y="3"/>
                      <a:pt x="14" y="3"/>
                      <a:pt x="14" y="3"/>
                    </a:cubicBezTo>
                    <a:cubicBezTo>
                      <a:pt x="15" y="3"/>
                      <a:pt x="15" y="3"/>
                      <a:pt x="15" y="3"/>
                    </a:cubicBezTo>
                    <a:cubicBezTo>
                      <a:pt x="15" y="2"/>
                      <a:pt x="14" y="2"/>
                      <a:pt x="14" y="2"/>
                    </a:cubicBezTo>
                    <a:cubicBezTo>
                      <a:pt x="9" y="0"/>
                      <a:pt x="9" y="0"/>
                      <a:pt x="9" y="0"/>
                    </a:cubicBezTo>
                    <a:cubicBezTo>
                      <a:pt x="9" y="0"/>
                      <a:pt x="9" y="0"/>
                      <a:pt x="9" y="0"/>
                    </a:cubicBezTo>
                  </a:path>
                </a:pathLst>
              </a:custGeom>
              <a:solidFill>
                <a:srgbClr val="032D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257"/>
              <p:cNvSpPr>
                <a:spLocks noEditPoints="1"/>
              </p:cNvSpPr>
              <p:nvPr/>
            </p:nvSpPr>
            <p:spPr bwMode="auto">
              <a:xfrm>
                <a:off x="4492625" y="3630612"/>
                <a:ext cx="212725" cy="265112"/>
              </a:xfrm>
              <a:custGeom>
                <a:avLst/>
                <a:gdLst>
                  <a:gd name="T0" fmla="*/ 6 w 29"/>
                  <a:gd name="T1" fmla="*/ 29 h 36"/>
                  <a:gd name="T2" fmla="*/ 5 w 29"/>
                  <a:gd name="T3" fmla="*/ 30 h 36"/>
                  <a:gd name="T4" fmla="*/ 1 w 29"/>
                  <a:gd name="T5" fmla="*/ 29 h 36"/>
                  <a:gd name="T6" fmla="*/ 0 w 29"/>
                  <a:gd name="T7" fmla="*/ 28 h 36"/>
                  <a:gd name="T8" fmla="*/ 8 w 29"/>
                  <a:gd name="T9" fmla="*/ 1 h 36"/>
                  <a:gd name="T10" fmla="*/ 9 w 29"/>
                  <a:gd name="T11" fmla="*/ 1 h 36"/>
                  <a:gd name="T12" fmla="*/ 14 w 29"/>
                  <a:gd name="T13" fmla="*/ 2 h 36"/>
                  <a:gd name="T14" fmla="*/ 14 w 29"/>
                  <a:gd name="T15" fmla="*/ 3 h 36"/>
                  <a:gd name="T16" fmla="*/ 6 w 29"/>
                  <a:gd name="T17" fmla="*/ 29 h 36"/>
                  <a:gd name="T18" fmla="*/ 21 w 29"/>
                  <a:gd name="T19" fmla="*/ 15 h 36"/>
                  <a:gd name="T20" fmla="*/ 20 w 29"/>
                  <a:gd name="T21" fmla="*/ 14 h 36"/>
                  <a:gd name="T22" fmla="*/ 16 w 29"/>
                  <a:gd name="T23" fmla="*/ 13 h 36"/>
                  <a:gd name="T24" fmla="*/ 15 w 29"/>
                  <a:gd name="T25" fmla="*/ 13 h 36"/>
                  <a:gd name="T26" fmla="*/ 10 w 29"/>
                  <a:gd name="T27" fmla="*/ 31 h 36"/>
                  <a:gd name="T28" fmla="*/ 10 w 29"/>
                  <a:gd name="T29" fmla="*/ 31 h 36"/>
                  <a:gd name="T30" fmla="*/ 15 w 29"/>
                  <a:gd name="T31" fmla="*/ 33 h 36"/>
                  <a:gd name="T32" fmla="*/ 16 w 29"/>
                  <a:gd name="T33" fmla="*/ 33 h 36"/>
                  <a:gd name="T34" fmla="*/ 21 w 29"/>
                  <a:gd name="T35" fmla="*/ 15 h 36"/>
                  <a:gd name="T36" fmla="*/ 29 w 29"/>
                  <a:gd name="T37" fmla="*/ 24 h 36"/>
                  <a:gd name="T38" fmla="*/ 28 w 29"/>
                  <a:gd name="T39" fmla="*/ 23 h 36"/>
                  <a:gd name="T40" fmla="*/ 23 w 29"/>
                  <a:gd name="T41" fmla="*/ 22 h 36"/>
                  <a:gd name="T42" fmla="*/ 22 w 29"/>
                  <a:gd name="T43" fmla="*/ 22 h 36"/>
                  <a:gd name="T44" fmla="*/ 19 w 29"/>
                  <a:gd name="T45" fmla="*/ 34 h 36"/>
                  <a:gd name="T46" fmla="*/ 20 w 29"/>
                  <a:gd name="T47" fmla="*/ 34 h 36"/>
                  <a:gd name="T48" fmla="*/ 25 w 29"/>
                  <a:gd name="T49" fmla="*/ 36 h 36"/>
                  <a:gd name="T50" fmla="*/ 25 w 29"/>
                  <a:gd name="T51" fmla="*/ 35 h 36"/>
                  <a:gd name="T52" fmla="*/ 29 w 29"/>
                  <a:gd name="T53"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36">
                    <a:moveTo>
                      <a:pt x="6" y="29"/>
                    </a:moveTo>
                    <a:cubicBezTo>
                      <a:pt x="6" y="30"/>
                      <a:pt x="6" y="30"/>
                      <a:pt x="5" y="30"/>
                    </a:cubicBezTo>
                    <a:cubicBezTo>
                      <a:pt x="1" y="29"/>
                      <a:pt x="1" y="29"/>
                      <a:pt x="1" y="29"/>
                    </a:cubicBezTo>
                    <a:cubicBezTo>
                      <a:pt x="0" y="28"/>
                      <a:pt x="0" y="28"/>
                      <a:pt x="0" y="28"/>
                    </a:cubicBezTo>
                    <a:cubicBezTo>
                      <a:pt x="8" y="1"/>
                      <a:pt x="8" y="1"/>
                      <a:pt x="8" y="1"/>
                    </a:cubicBezTo>
                    <a:cubicBezTo>
                      <a:pt x="8" y="1"/>
                      <a:pt x="8" y="0"/>
                      <a:pt x="9" y="1"/>
                    </a:cubicBezTo>
                    <a:cubicBezTo>
                      <a:pt x="14" y="2"/>
                      <a:pt x="14" y="2"/>
                      <a:pt x="14" y="2"/>
                    </a:cubicBezTo>
                    <a:cubicBezTo>
                      <a:pt x="14" y="2"/>
                      <a:pt x="14" y="2"/>
                      <a:pt x="14" y="3"/>
                    </a:cubicBezTo>
                    <a:lnTo>
                      <a:pt x="6" y="29"/>
                    </a:lnTo>
                    <a:close/>
                    <a:moveTo>
                      <a:pt x="21" y="15"/>
                    </a:moveTo>
                    <a:cubicBezTo>
                      <a:pt x="21" y="15"/>
                      <a:pt x="21" y="14"/>
                      <a:pt x="20" y="14"/>
                    </a:cubicBezTo>
                    <a:cubicBezTo>
                      <a:pt x="16" y="13"/>
                      <a:pt x="16" y="13"/>
                      <a:pt x="16" y="13"/>
                    </a:cubicBezTo>
                    <a:cubicBezTo>
                      <a:pt x="15" y="13"/>
                      <a:pt x="15" y="13"/>
                      <a:pt x="15" y="13"/>
                    </a:cubicBezTo>
                    <a:cubicBezTo>
                      <a:pt x="10" y="31"/>
                      <a:pt x="10" y="31"/>
                      <a:pt x="10" y="31"/>
                    </a:cubicBezTo>
                    <a:cubicBezTo>
                      <a:pt x="9" y="31"/>
                      <a:pt x="10" y="31"/>
                      <a:pt x="10" y="31"/>
                    </a:cubicBezTo>
                    <a:cubicBezTo>
                      <a:pt x="15" y="33"/>
                      <a:pt x="15" y="33"/>
                      <a:pt x="15" y="33"/>
                    </a:cubicBezTo>
                    <a:cubicBezTo>
                      <a:pt x="15" y="33"/>
                      <a:pt x="16" y="33"/>
                      <a:pt x="16" y="33"/>
                    </a:cubicBezTo>
                    <a:lnTo>
                      <a:pt x="21" y="15"/>
                    </a:lnTo>
                    <a:close/>
                    <a:moveTo>
                      <a:pt x="29" y="24"/>
                    </a:moveTo>
                    <a:cubicBezTo>
                      <a:pt x="29" y="24"/>
                      <a:pt x="29" y="23"/>
                      <a:pt x="28" y="23"/>
                    </a:cubicBezTo>
                    <a:cubicBezTo>
                      <a:pt x="23" y="22"/>
                      <a:pt x="23" y="22"/>
                      <a:pt x="23" y="22"/>
                    </a:cubicBezTo>
                    <a:cubicBezTo>
                      <a:pt x="23" y="22"/>
                      <a:pt x="23" y="22"/>
                      <a:pt x="22" y="22"/>
                    </a:cubicBezTo>
                    <a:cubicBezTo>
                      <a:pt x="19" y="34"/>
                      <a:pt x="19" y="34"/>
                      <a:pt x="19" y="34"/>
                    </a:cubicBezTo>
                    <a:cubicBezTo>
                      <a:pt x="19" y="34"/>
                      <a:pt x="19" y="34"/>
                      <a:pt x="20" y="34"/>
                    </a:cubicBezTo>
                    <a:cubicBezTo>
                      <a:pt x="25" y="36"/>
                      <a:pt x="25" y="36"/>
                      <a:pt x="25" y="36"/>
                    </a:cubicBezTo>
                    <a:cubicBezTo>
                      <a:pt x="25" y="36"/>
                      <a:pt x="25" y="36"/>
                      <a:pt x="25" y="35"/>
                    </a:cubicBezTo>
                    <a:lnTo>
                      <a:pt x="29" y="2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258"/>
              <p:cNvSpPr/>
              <p:nvPr/>
            </p:nvSpPr>
            <p:spPr bwMode="auto">
              <a:xfrm>
                <a:off x="4602163" y="2401887"/>
                <a:ext cx="420687" cy="222250"/>
              </a:xfrm>
              <a:custGeom>
                <a:avLst/>
                <a:gdLst>
                  <a:gd name="T0" fmla="*/ 28 w 57"/>
                  <a:gd name="T1" fmla="*/ 0 h 30"/>
                  <a:gd name="T2" fmla="*/ 28 w 57"/>
                  <a:gd name="T3" fmla="*/ 0 h 30"/>
                  <a:gd name="T4" fmla="*/ 0 w 57"/>
                  <a:gd name="T5" fmla="*/ 15 h 30"/>
                  <a:gd name="T6" fmla="*/ 28 w 57"/>
                  <a:gd name="T7" fmla="*/ 30 h 30"/>
                  <a:gd name="T8" fmla="*/ 28 w 57"/>
                  <a:gd name="T9" fmla="*/ 30 h 30"/>
                  <a:gd name="T10" fmla="*/ 53 w 57"/>
                  <a:gd name="T11" fmla="*/ 20 h 30"/>
                  <a:gd name="T12" fmla="*/ 53 w 57"/>
                  <a:gd name="T13" fmla="*/ 20 h 30"/>
                  <a:gd name="T14" fmla="*/ 54 w 57"/>
                  <a:gd name="T15" fmla="*/ 19 h 30"/>
                  <a:gd name="T16" fmla="*/ 55 w 57"/>
                  <a:gd name="T17" fmla="*/ 18 h 30"/>
                  <a:gd name="T18" fmla="*/ 55 w 57"/>
                  <a:gd name="T19" fmla="*/ 18 h 30"/>
                  <a:gd name="T20" fmla="*/ 55 w 57"/>
                  <a:gd name="T21" fmla="*/ 18 h 30"/>
                  <a:gd name="T22" fmla="*/ 57 w 57"/>
                  <a:gd name="T23" fmla="*/ 15 h 30"/>
                  <a:gd name="T24" fmla="*/ 28 w 57"/>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30">
                    <a:moveTo>
                      <a:pt x="28" y="0"/>
                    </a:moveTo>
                    <a:cubicBezTo>
                      <a:pt x="28" y="0"/>
                      <a:pt x="28" y="0"/>
                      <a:pt x="28" y="0"/>
                    </a:cubicBezTo>
                    <a:cubicBezTo>
                      <a:pt x="16" y="0"/>
                      <a:pt x="6" y="6"/>
                      <a:pt x="0" y="15"/>
                    </a:cubicBezTo>
                    <a:cubicBezTo>
                      <a:pt x="6" y="24"/>
                      <a:pt x="16" y="30"/>
                      <a:pt x="28" y="30"/>
                    </a:cubicBezTo>
                    <a:cubicBezTo>
                      <a:pt x="28" y="30"/>
                      <a:pt x="28" y="30"/>
                      <a:pt x="28" y="30"/>
                    </a:cubicBezTo>
                    <a:cubicBezTo>
                      <a:pt x="38" y="30"/>
                      <a:pt x="47" y="26"/>
                      <a:pt x="53" y="20"/>
                    </a:cubicBezTo>
                    <a:cubicBezTo>
                      <a:pt x="53" y="20"/>
                      <a:pt x="53" y="20"/>
                      <a:pt x="53" y="20"/>
                    </a:cubicBezTo>
                    <a:cubicBezTo>
                      <a:pt x="54" y="19"/>
                      <a:pt x="54" y="19"/>
                      <a:pt x="54" y="19"/>
                    </a:cubicBezTo>
                    <a:cubicBezTo>
                      <a:pt x="54" y="18"/>
                      <a:pt x="55" y="18"/>
                      <a:pt x="55" y="18"/>
                    </a:cubicBezTo>
                    <a:cubicBezTo>
                      <a:pt x="55" y="18"/>
                      <a:pt x="55" y="18"/>
                      <a:pt x="55" y="18"/>
                    </a:cubicBezTo>
                    <a:cubicBezTo>
                      <a:pt x="55" y="18"/>
                      <a:pt x="55" y="18"/>
                      <a:pt x="55" y="18"/>
                    </a:cubicBezTo>
                    <a:cubicBezTo>
                      <a:pt x="55" y="17"/>
                      <a:pt x="56" y="16"/>
                      <a:pt x="57" y="15"/>
                    </a:cubicBezTo>
                    <a:cubicBezTo>
                      <a:pt x="51" y="6"/>
                      <a:pt x="41" y="0"/>
                      <a:pt x="28" y="0"/>
                    </a:cubicBezTo>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3331" name="Picture 259"/>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4968875" y="2506662"/>
                <a:ext cx="66675"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32" name="Picture 26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972050" y="2503487"/>
                <a:ext cx="66675"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 name="Freeform 261"/>
              <p:cNvSpPr/>
              <p:nvPr/>
            </p:nvSpPr>
            <p:spPr bwMode="auto">
              <a:xfrm>
                <a:off x="4610100" y="2395537"/>
                <a:ext cx="412750" cy="228600"/>
              </a:xfrm>
              <a:custGeom>
                <a:avLst/>
                <a:gdLst>
                  <a:gd name="T0" fmla="*/ 28 w 56"/>
                  <a:gd name="T1" fmla="*/ 0 h 31"/>
                  <a:gd name="T2" fmla="*/ 0 w 56"/>
                  <a:gd name="T3" fmla="*/ 15 h 31"/>
                  <a:gd name="T4" fmla="*/ 28 w 56"/>
                  <a:gd name="T5" fmla="*/ 31 h 31"/>
                  <a:gd name="T6" fmla="*/ 56 w 56"/>
                  <a:gd name="T7" fmla="*/ 15 h 31"/>
                  <a:gd name="T8" fmla="*/ 28 w 56"/>
                  <a:gd name="T9" fmla="*/ 0 h 31"/>
                </a:gdLst>
                <a:ahLst/>
                <a:cxnLst>
                  <a:cxn ang="0">
                    <a:pos x="T0" y="T1"/>
                  </a:cxn>
                  <a:cxn ang="0">
                    <a:pos x="T2" y="T3"/>
                  </a:cxn>
                  <a:cxn ang="0">
                    <a:pos x="T4" y="T5"/>
                  </a:cxn>
                  <a:cxn ang="0">
                    <a:pos x="T6" y="T7"/>
                  </a:cxn>
                  <a:cxn ang="0">
                    <a:pos x="T8" y="T9"/>
                  </a:cxn>
                </a:cxnLst>
                <a:rect l="0" t="0" r="r" b="b"/>
                <a:pathLst>
                  <a:path w="56" h="31">
                    <a:moveTo>
                      <a:pt x="28" y="0"/>
                    </a:moveTo>
                    <a:cubicBezTo>
                      <a:pt x="16" y="0"/>
                      <a:pt x="5" y="6"/>
                      <a:pt x="0" y="15"/>
                    </a:cubicBezTo>
                    <a:cubicBezTo>
                      <a:pt x="5" y="24"/>
                      <a:pt x="16" y="31"/>
                      <a:pt x="28" y="31"/>
                    </a:cubicBezTo>
                    <a:cubicBezTo>
                      <a:pt x="40" y="31"/>
                      <a:pt x="51" y="24"/>
                      <a:pt x="56" y="15"/>
                    </a:cubicBezTo>
                    <a:cubicBezTo>
                      <a:pt x="51" y="6"/>
                      <a:pt x="40" y="0"/>
                      <a:pt x="28" y="0"/>
                    </a:cubicBezTo>
                    <a:close/>
                  </a:path>
                </a:pathLst>
              </a:custGeom>
              <a:solidFill>
                <a:srgbClr val="FFF7E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262"/>
              <p:cNvSpPr/>
              <p:nvPr/>
            </p:nvSpPr>
            <p:spPr bwMode="auto">
              <a:xfrm>
                <a:off x="4727575" y="2417762"/>
                <a:ext cx="177800" cy="176212"/>
              </a:xfrm>
              <a:custGeom>
                <a:avLst/>
                <a:gdLst>
                  <a:gd name="T0" fmla="*/ 24 w 24"/>
                  <a:gd name="T1" fmla="*/ 12 h 24"/>
                  <a:gd name="T2" fmla="*/ 12 w 24"/>
                  <a:gd name="T3" fmla="*/ 24 h 24"/>
                  <a:gd name="T4" fmla="*/ 0 w 24"/>
                  <a:gd name="T5" fmla="*/ 12 h 24"/>
                  <a:gd name="T6" fmla="*/ 12 w 24"/>
                  <a:gd name="T7" fmla="*/ 0 h 24"/>
                  <a:gd name="T8" fmla="*/ 24 w 24"/>
                  <a:gd name="T9" fmla="*/ 12 h 24"/>
                </a:gdLst>
                <a:ahLst/>
                <a:cxnLst>
                  <a:cxn ang="0">
                    <a:pos x="T0" y="T1"/>
                  </a:cxn>
                  <a:cxn ang="0">
                    <a:pos x="T2" y="T3"/>
                  </a:cxn>
                  <a:cxn ang="0">
                    <a:pos x="T4" y="T5"/>
                  </a:cxn>
                  <a:cxn ang="0">
                    <a:pos x="T6" y="T7"/>
                  </a:cxn>
                  <a:cxn ang="0">
                    <a:pos x="T8" y="T9"/>
                  </a:cxn>
                </a:cxnLst>
                <a:rect l="0" t="0" r="r" b="b"/>
                <a:pathLst>
                  <a:path w="24" h="24">
                    <a:moveTo>
                      <a:pt x="24" y="12"/>
                    </a:moveTo>
                    <a:cubicBezTo>
                      <a:pt x="24" y="19"/>
                      <a:pt x="19" y="24"/>
                      <a:pt x="12" y="24"/>
                    </a:cubicBezTo>
                    <a:cubicBezTo>
                      <a:pt x="5" y="24"/>
                      <a:pt x="0" y="19"/>
                      <a:pt x="0" y="12"/>
                    </a:cubicBezTo>
                    <a:cubicBezTo>
                      <a:pt x="0" y="6"/>
                      <a:pt x="5" y="0"/>
                      <a:pt x="12" y="0"/>
                    </a:cubicBezTo>
                    <a:cubicBezTo>
                      <a:pt x="18" y="0"/>
                      <a:pt x="24" y="6"/>
                      <a:pt x="24" y="12"/>
                    </a:cubicBezTo>
                    <a:close/>
                  </a:path>
                </a:pathLst>
              </a:custGeom>
              <a:solidFill>
                <a:srgbClr val="113A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Oval 263"/>
              <p:cNvSpPr>
                <a:spLocks noChangeArrowheads="1"/>
              </p:cNvSpPr>
              <p:nvPr/>
            </p:nvSpPr>
            <p:spPr bwMode="auto">
              <a:xfrm>
                <a:off x="4765675" y="2462212"/>
                <a:ext cx="103187" cy="9525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Oval 264"/>
              <p:cNvSpPr>
                <a:spLocks noChangeArrowheads="1"/>
              </p:cNvSpPr>
              <p:nvPr/>
            </p:nvSpPr>
            <p:spPr bwMode="auto">
              <a:xfrm>
                <a:off x="4787900" y="2476500"/>
                <a:ext cx="58737" cy="66675"/>
              </a:xfrm>
              <a:prstGeom prst="ellipse">
                <a:avLst/>
              </a:prstGeom>
              <a:solidFill>
                <a:srgbClr val="113A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Oval 265"/>
              <p:cNvSpPr>
                <a:spLocks noChangeArrowheads="1"/>
              </p:cNvSpPr>
              <p:nvPr/>
            </p:nvSpPr>
            <p:spPr bwMode="auto">
              <a:xfrm>
                <a:off x="4787900" y="2484437"/>
                <a:ext cx="22225" cy="22225"/>
              </a:xfrm>
              <a:prstGeom prst="ellipse">
                <a:avLst/>
              </a:prstGeom>
              <a:solidFill>
                <a:srgbClr val="FFFC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266"/>
              <p:cNvSpPr/>
              <p:nvPr/>
            </p:nvSpPr>
            <p:spPr bwMode="auto">
              <a:xfrm>
                <a:off x="4816475" y="2490787"/>
                <a:ext cx="7937" cy="7937"/>
              </a:xfrm>
              <a:custGeom>
                <a:avLst/>
                <a:gdLst>
                  <a:gd name="T0" fmla="*/ 5 w 5"/>
                  <a:gd name="T1" fmla="*/ 0 h 5"/>
                  <a:gd name="T2" fmla="*/ 0 w 5"/>
                  <a:gd name="T3" fmla="*/ 5 h 5"/>
                  <a:gd name="T4" fmla="*/ 0 w 5"/>
                  <a:gd name="T5" fmla="*/ 0 h 5"/>
                  <a:gd name="T6" fmla="*/ 0 w 5"/>
                  <a:gd name="T7" fmla="*/ 0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0" y="5"/>
                    </a:lnTo>
                    <a:lnTo>
                      <a:pt x="0" y="0"/>
                    </a:lnTo>
                    <a:lnTo>
                      <a:pt x="0" y="0"/>
                    </a:lnTo>
                    <a:lnTo>
                      <a:pt x="5" y="0"/>
                    </a:lnTo>
                    <a:close/>
                  </a:path>
                </a:pathLst>
              </a:custGeom>
              <a:solidFill>
                <a:srgbClr val="FFFC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267"/>
              <p:cNvSpPr/>
              <p:nvPr/>
            </p:nvSpPr>
            <p:spPr bwMode="auto">
              <a:xfrm>
                <a:off x="3503613" y="2373312"/>
                <a:ext cx="354012" cy="739775"/>
              </a:xfrm>
              <a:custGeom>
                <a:avLst/>
                <a:gdLst>
                  <a:gd name="T0" fmla="*/ 18 w 48"/>
                  <a:gd name="T1" fmla="*/ 70 h 100"/>
                  <a:gd name="T2" fmla="*/ 17 w 48"/>
                  <a:gd name="T3" fmla="*/ 75 h 100"/>
                  <a:gd name="T4" fmla="*/ 17 w 48"/>
                  <a:gd name="T5" fmla="*/ 77 h 100"/>
                  <a:gd name="T6" fmla="*/ 18 w 48"/>
                  <a:gd name="T7" fmla="*/ 77 h 100"/>
                  <a:gd name="T8" fmla="*/ 17 w 48"/>
                  <a:gd name="T9" fmla="*/ 80 h 100"/>
                  <a:gd name="T10" fmla="*/ 17 w 48"/>
                  <a:gd name="T11" fmla="*/ 85 h 100"/>
                  <a:gd name="T12" fmla="*/ 17 w 48"/>
                  <a:gd name="T13" fmla="*/ 89 h 100"/>
                  <a:gd name="T14" fmla="*/ 18 w 48"/>
                  <a:gd name="T15" fmla="*/ 91 h 100"/>
                  <a:gd name="T16" fmla="*/ 19 w 48"/>
                  <a:gd name="T17" fmla="*/ 94 h 100"/>
                  <a:gd name="T18" fmla="*/ 27 w 48"/>
                  <a:gd name="T19" fmla="*/ 98 h 100"/>
                  <a:gd name="T20" fmla="*/ 31 w 48"/>
                  <a:gd name="T21" fmla="*/ 100 h 100"/>
                  <a:gd name="T22" fmla="*/ 35 w 48"/>
                  <a:gd name="T23" fmla="*/ 100 h 100"/>
                  <a:gd name="T24" fmla="*/ 39 w 48"/>
                  <a:gd name="T25" fmla="*/ 99 h 100"/>
                  <a:gd name="T26" fmla="*/ 45 w 48"/>
                  <a:gd name="T27" fmla="*/ 97 h 100"/>
                  <a:gd name="T28" fmla="*/ 43 w 48"/>
                  <a:gd name="T29" fmla="*/ 97 h 100"/>
                  <a:gd name="T30" fmla="*/ 36 w 48"/>
                  <a:gd name="T31" fmla="*/ 99 h 100"/>
                  <a:gd name="T32" fmla="*/ 36 w 48"/>
                  <a:gd name="T33" fmla="*/ 99 h 100"/>
                  <a:gd name="T34" fmla="*/ 36 w 48"/>
                  <a:gd name="T35" fmla="*/ 99 h 100"/>
                  <a:gd name="T36" fmla="*/ 35 w 48"/>
                  <a:gd name="T37" fmla="*/ 99 h 100"/>
                  <a:gd name="T38" fmla="*/ 32 w 48"/>
                  <a:gd name="T39" fmla="*/ 98 h 100"/>
                  <a:gd name="T40" fmla="*/ 25 w 48"/>
                  <a:gd name="T41" fmla="*/ 95 h 100"/>
                  <a:gd name="T42" fmla="*/ 25 w 48"/>
                  <a:gd name="T43" fmla="*/ 95 h 100"/>
                  <a:gd name="T44" fmla="*/ 25 w 48"/>
                  <a:gd name="T45" fmla="*/ 95 h 100"/>
                  <a:gd name="T46" fmla="*/ 25 w 48"/>
                  <a:gd name="T47" fmla="*/ 95 h 100"/>
                  <a:gd name="T48" fmla="*/ 24 w 48"/>
                  <a:gd name="T49" fmla="*/ 95 h 100"/>
                  <a:gd name="T50" fmla="*/ 24 w 48"/>
                  <a:gd name="T51" fmla="*/ 95 h 100"/>
                  <a:gd name="T52" fmla="*/ 24 w 48"/>
                  <a:gd name="T53" fmla="*/ 95 h 100"/>
                  <a:gd name="T54" fmla="*/ 24 w 48"/>
                  <a:gd name="T55" fmla="*/ 95 h 100"/>
                  <a:gd name="T56" fmla="*/ 24 w 48"/>
                  <a:gd name="T57" fmla="*/ 95 h 100"/>
                  <a:gd name="T58" fmla="*/ 24 w 48"/>
                  <a:gd name="T59" fmla="*/ 95 h 100"/>
                  <a:gd name="T60" fmla="*/ 24 w 48"/>
                  <a:gd name="T61" fmla="*/ 95 h 100"/>
                  <a:gd name="T62" fmla="*/ 24 w 48"/>
                  <a:gd name="T63" fmla="*/ 95 h 100"/>
                  <a:gd name="T64" fmla="*/ 24 w 48"/>
                  <a:gd name="T65" fmla="*/ 95 h 100"/>
                  <a:gd name="T66" fmla="*/ 24 w 48"/>
                  <a:gd name="T67" fmla="*/ 95 h 100"/>
                  <a:gd name="T68" fmla="*/ 24 w 48"/>
                  <a:gd name="T69" fmla="*/ 95 h 100"/>
                  <a:gd name="T70" fmla="*/ 24 w 48"/>
                  <a:gd name="T71" fmla="*/ 95 h 100"/>
                  <a:gd name="T72" fmla="*/ 24 w 48"/>
                  <a:gd name="T73" fmla="*/ 95 h 100"/>
                  <a:gd name="T74" fmla="*/ 24 w 48"/>
                  <a:gd name="T75" fmla="*/ 95 h 100"/>
                  <a:gd name="T76" fmla="*/ 24 w 48"/>
                  <a:gd name="T77" fmla="*/ 95 h 100"/>
                  <a:gd name="T78" fmla="*/ 19 w 48"/>
                  <a:gd name="T79" fmla="*/ 88 h 100"/>
                  <a:gd name="T80" fmla="*/ 19 w 48"/>
                  <a:gd name="T81" fmla="*/ 86 h 100"/>
                  <a:gd name="T82" fmla="*/ 19 w 48"/>
                  <a:gd name="T83" fmla="*/ 78 h 100"/>
                  <a:gd name="T84" fmla="*/ 19 w 48"/>
                  <a:gd name="T85" fmla="*/ 75 h 100"/>
                  <a:gd name="T86" fmla="*/ 19 w 48"/>
                  <a:gd name="T87" fmla="*/ 74 h 100"/>
                  <a:gd name="T88" fmla="*/ 19 w 48"/>
                  <a:gd name="T89" fmla="*/ 74 h 100"/>
                  <a:gd name="T90" fmla="*/ 19 w 48"/>
                  <a:gd name="T91" fmla="*/ 74 h 100"/>
                  <a:gd name="T92" fmla="*/ 19 w 48"/>
                  <a:gd name="T93" fmla="*/ 74 h 100"/>
                  <a:gd name="T94" fmla="*/ 19 w 48"/>
                  <a:gd name="T95" fmla="*/ 74 h 100"/>
                  <a:gd name="T96" fmla="*/ 19 w 48"/>
                  <a:gd name="T97" fmla="*/ 74 h 100"/>
                  <a:gd name="T98" fmla="*/ 20 w 48"/>
                  <a:gd name="T99" fmla="*/ 69 h 100"/>
                  <a:gd name="T100" fmla="*/ 2 w 48"/>
                  <a:gd name="T101" fmla="*/ 28 h 100"/>
                  <a:gd name="T102" fmla="*/ 2 w 48"/>
                  <a:gd name="T103" fmla="*/ 27 h 100"/>
                  <a:gd name="T104" fmla="*/ 2 w 48"/>
                  <a:gd name="T105" fmla="*/ 27 h 100"/>
                  <a:gd name="T106" fmla="*/ 2 w 48"/>
                  <a:gd name="T107" fmla="*/ 27 h 100"/>
                  <a:gd name="T108" fmla="*/ 2 w 48"/>
                  <a:gd name="T109" fmla="*/ 27 h 100"/>
                  <a:gd name="T110" fmla="*/ 2 w 48"/>
                  <a:gd name="T111" fmla="*/ 2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 h="100">
                    <a:moveTo>
                      <a:pt x="16" y="0"/>
                    </a:moveTo>
                    <a:cubicBezTo>
                      <a:pt x="6" y="6"/>
                      <a:pt x="0" y="17"/>
                      <a:pt x="0" y="29"/>
                    </a:cubicBezTo>
                    <a:cubicBezTo>
                      <a:pt x="0" y="29"/>
                      <a:pt x="0" y="29"/>
                      <a:pt x="0" y="29"/>
                    </a:cubicBezTo>
                    <a:cubicBezTo>
                      <a:pt x="0" y="42"/>
                      <a:pt x="15" y="59"/>
                      <a:pt x="18" y="70"/>
                    </a:cubicBezTo>
                    <a:cubicBezTo>
                      <a:pt x="18" y="75"/>
                      <a:pt x="18" y="75"/>
                      <a:pt x="18" y="75"/>
                    </a:cubicBezTo>
                    <a:cubicBezTo>
                      <a:pt x="18" y="75"/>
                      <a:pt x="18" y="75"/>
                      <a:pt x="18" y="75"/>
                    </a:cubicBezTo>
                    <a:cubicBezTo>
                      <a:pt x="18" y="75"/>
                      <a:pt x="18" y="75"/>
                      <a:pt x="18" y="75"/>
                    </a:cubicBezTo>
                    <a:cubicBezTo>
                      <a:pt x="17" y="75"/>
                      <a:pt x="17" y="75"/>
                      <a:pt x="17" y="75"/>
                    </a:cubicBezTo>
                    <a:cubicBezTo>
                      <a:pt x="17" y="75"/>
                      <a:pt x="17" y="75"/>
                      <a:pt x="17" y="75"/>
                    </a:cubicBezTo>
                    <a:cubicBezTo>
                      <a:pt x="17" y="75"/>
                      <a:pt x="17" y="75"/>
                      <a:pt x="17" y="75"/>
                    </a:cubicBezTo>
                    <a:cubicBezTo>
                      <a:pt x="17" y="75"/>
                      <a:pt x="17" y="75"/>
                      <a:pt x="17" y="75"/>
                    </a:cubicBezTo>
                    <a:cubicBezTo>
                      <a:pt x="17" y="77"/>
                      <a:pt x="17" y="77"/>
                      <a:pt x="17" y="77"/>
                    </a:cubicBezTo>
                    <a:cubicBezTo>
                      <a:pt x="17" y="77"/>
                      <a:pt x="17" y="77"/>
                      <a:pt x="17" y="77"/>
                    </a:cubicBezTo>
                    <a:cubicBezTo>
                      <a:pt x="17" y="77"/>
                      <a:pt x="17" y="77"/>
                      <a:pt x="17" y="77"/>
                    </a:cubicBezTo>
                    <a:cubicBezTo>
                      <a:pt x="17" y="77"/>
                      <a:pt x="17" y="77"/>
                      <a:pt x="17" y="77"/>
                    </a:cubicBezTo>
                    <a:cubicBezTo>
                      <a:pt x="18" y="77"/>
                      <a:pt x="18" y="77"/>
                      <a:pt x="18" y="77"/>
                    </a:cubicBezTo>
                    <a:cubicBezTo>
                      <a:pt x="18" y="77"/>
                      <a:pt x="18" y="77"/>
                      <a:pt x="18" y="77"/>
                    </a:cubicBezTo>
                    <a:cubicBezTo>
                      <a:pt x="17" y="78"/>
                      <a:pt x="17" y="78"/>
                      <a:pt x="17" y="78"/>
                    </a:cubicBezTo>
                    <a:cubicBezTo>
                      <a:pt x="17" y="78"/>
                      <a:pt x="17" y="78"/>
                      <a:pt x="17" y="78"/>
                    </a:cubicBezTo>
                    <a:cubicBezTo>
                      <a:pt x="17" y="79"/>
                      <a:pt x="17" y="79"/>
                      <a:pt x="17" y="80"/>
                    </a:cubicBezTo>
                    <a:cubicBezTo>
                      <a:pt x="17" y="81"/>
                      <a:pt x="17" y="81"/>
                      <a:pt x="17" y="81"/>
                    </a:cubicBezTo>
                    <a:cubicBezTo>
                      <a:pt x="17" y="81"/>
                      <a:pt x="17" y="81"/>
                      <a:pt x="17" y="81"/>
                    </a:cubicBezTo>
                    <a:cubicBezTo>
                      <a:pt x="17" y="84"/>
                      <a:pt x="17" y="84"/>
                      <a:pt x="17" y="84"/>
                    </a:cubicBezTo>
                    <a:cubicBezTo>
                      <a:pt x="17" y="85"/>
                      <a:pt x="17" y="85"/>
                      <a:pt x="17" y="85"/>
                    </a:cubicBezTo>
                    <a:cubicBezTo>
                      <a:pt x="17" y="88"/>
                      <a:pt x="17" y="88"/>
                      <a:pt x="17" y="88"/>
                    </a:cubicBezTo>
                    <a:cubicBezTo>
                      <a:pt x="17" y="88"/>
                      <a:pt x="17" y="88"/>
                      <a:pt x="17" y="88"/>
                    </a:cubicBezTo>
                    <a:cubicBezTo>
                      <a:pt x="17" y="88"/>
                      <a:pt x="17" y="88"/>
                      <a:pt x="17" y="88"/>
                    </a:cubicBezTo>
                    <a:cubicBezTo>
                      <a:pt x="17" y="89"/>
                      <a:pt x="17" y="89"/>
                      <a:pt x="17" y="89"/>
                    </a:cubicBezTo>
                    <a:cubicBezTo>
                      <a:pt x="17" y="89"/>
                      <a:pt x="17" y="89"/>
                      <a:pt x="17" y="89"/>
                    </a:cubicBezTo>
                    <a:cubicBezTo>
                      <a:pt x="17" y="89"/>
                      <a:pt x="17" y="89"/>
                      <a:pt x="17" y="89"/>
                    </a:cubicBezTo>
                    <a:cubicBezTo>
                      <a:pt x="17" y="89"/>
                      <a:pt x="17" y="89"/>
                      <a:pt x="17" y="89"/>
                    </a:cubicBezTo>
                    <a:cubicBezTo>
                      <a:pt x="17" y="90"/>
                      <a:pt x="17" y="90"/>
                      <a:pt x="18" y="91"/>
                    </a:cubicBezTo>
                    <a:cubicBezTo>
                      <a:pt x="18" y="91"/>
                      <a:pt x="18" y="91"/>
                      <a:pt x="18" y="91"/>
                    </a:cubicBezTo>
                    <a:cubicBezTo>
                      <a:pt x="18" y="92"/>
                      <a:pt x="18" y="93"/>
                      <a:pt x="19" y="93"/>
                    </a:cubicBezTo>
                    <a:cubicBezTo>
                      <a:pt x="19" y="94"/>
                      <a:pt x="19" y="94"/>
                      <a:pt x="19" y="94"/>
                    </a:cubicBezTo>
                    <a:cubicBezTo>
                      <a:pt x="19" y="94"/>
                      <a:pt x="19" y="94"/>
                      <a:pt x="19" y="94"/>
                    </a:cubicBezTo>
                    <a:cubicBezTo>
                      <a:pt x="20" y="95"/>
                      <a:pt x="21" y="97"/>
                      <a:pt x="23" y="97"/>
                    </a:cubicBezTo>
                    <a:cubicBezTo>
                      <a:pt x="23" y="97"/>
                      <a:pt x="24" y="97"/>
                      <a:pt x="27" y="98"/>
                    </a:cubicBezTo>
                    <a:cubicBezTo>
                      <a:pt x="27" y="98"/>
                      <a:pt x="27" y="98"/>
                      <a:pt x="27" y="98"/>
                    </a:cubicBezTo>
                    <a:cubicBezTo>
                      <a:pt x="27" y="98"/>
                      <a:pt x="27" y="98"/>
                      <a:pt x="27" y="98"/>
                    </a:cubicBezTo>
                    <a:cubicBezTo>
                      <a:pt x="27" y="99"/>
                      <a:pt x="28" y="99"/>
                      <a:pt x="29" y="99"/>
                    </a:cubicBezTo>
                    <a:cubicBezTo>
                      <a:pt x="29" y="99"/>
                      <a:pt x="29" y="99"/>
                      <a:pt x="29" y="99"/>
                    </a:cubicBezTo>
                    <a:cubicBezTo>
                      <a:pt x="29" y="99"/>
                      <a:pt x="30" y="100"/>
                      <a:pt x="30" y="100"/>
                    </a:cubicBezTo>
                    <a:cubicBezTo>
                      <a:pt x="31" y="100"/>
                      <a:pt x="31" y="100"/>
                      <a:pt x="31" y="100"/>
                    </a:cubicBezTo>
                    <a:cubicBezTo>
                      <a:pt x="31" y="100"/>
                      <a:pt x="32" y="100"/>
                      <a:pt x="32" y="100"/>
                    </a:cubicBezTo>
                    <a:cubicBezTo>
                      <a:pt x="33" y="100"/>
                      <a:pt x="33" y="100"/>
                      <a:pt x="33" y="100"/>
                    </a:cubicBezTo>
                    <a:cubicBezTo>
                      <a:pt x="33" y="100"/>
                      <a:pt x="34" y="100"/>
                      <a:pt x="34" y="100"/>
                    </a:cubicBezTo>
                    <a:cubicBezTo>
                      <a:pt x="34" y="100"/>
                      <a:pt x="35" y="100"/>
                      <a:pt x="35" y="100"/>
                    </a:cubicBezTo>
                    <a:cubicBezTo>
                      <a:pt x="35" y="100"/>
                      <a:pt x="35" y="100"/>
                      <a:pt x="35" y="100"/>
                    </a:cubicBezTo>
                    <a:cubicBezTo>
                      <a:pt x="36" y="100"/>
                      <a:pt x="36" y="100"/>
                      <a:pt x="37" y="100"/>
                    </a:cubicBezTo>
                    <a:cubicBezTo>
                      <a:pt x="37" y="100"/>
                      <a:pt x="37" y="100"/>
                      <a:pt x="37" y="100"/>
                    </a:cubicBezTo>
                    <a:cubicBezTo>
                      <a:pt x="38" y="100"/>
                      <a:pt x="38" y="99"/>
                      <a:pt x="39" y="99"/>
                    </a:cubicBezTo>
                    <a:cubicBezTo>
                      <a:pt x="39" y="99"/>
                      <a:pt x="39" y="99"/>
                      <a:pt x="39" y="99"/>
                    </a:cubicBezTo>
                    <a:cubicBezTo>
                      <a:pt x="40" y="99"/>
                      <a:pt x="40" y="99"/>
                      <a:pt x="41" y="98"/>
                    </a:cubicBezTo>
                    <a:cubicBezTo>
                      <a:pt x="41" y="98"/>
                      <a:pt x="41" y="98"/>
                      <a:pt x="41" y="98"/>
                    </a:cubicBezTo>
                    <a:cubicBezTo>
                      <a:pt x="43" y="97"/>
                      <a:pt x="45" y="97"/>
                      <a:pt x="45" y="97"/>
                    </a:cubicBezTo>
                    <a:cubicBezTo>
                      <a:pt x="46" y="97"/>
                      <a:pt x="47" y="96"/>
                      <a:pt x="48" y="95"/>
                    </a:cubicBezTo>
                    <a:cubicBezTo>
                      <a:pt x="47" y="95"/>
                      <a:pt x="47" y="95"/>
                      <a:pt x="47" y="95"/>
                    </a:cubicBezTo>
                    <a:cubicBezTo>
                      <a:pt x="47" y="95"/>
                      <a:pt x="45" y="96"/>
                      <a:pt x="43" y="97"/>
                    </a:cubicBezTo>
                    <a:cubicBezTo>
                      <a:pt x="43" y="97"/>
                      <a:pt x="43" y="97"/>
                      <a:pt x="43" y="97"/>
                    </a:cubicBezTo>
                    <a:cubicBezTo>
                      <a:pt x="40" y="98"/>
                      <a:pt x="38" y="99"/>
                      <a:pt x="36" y="99"/>
                    </a:cubicBezTo>
                    <a:cubicBezTo>
                      <a:pt x="36" y="99"/>
                      <a:pt x="36" y="99"/>
                      <a:pt x="36" y="99"/>
                    </a:cubicBezTo>
                    <a:cubicBezTo>
                      <a:pt x="36" y="99"/>
                      <a:pt x="36" y="99"/>
                      <a:pt x="36" y="99"/>
                    </a:cubicBezTo>
                    <a:cubicBezTo>
                      <a:pt x="36" y="99"/>
                      <a:pt x="36" y="99"/>
                      <a:pt x="36" y="99"/>
                    </a:cubicBezTo>
                    <a:cubicBezTo>
                      <a:pt x="36" y="99"/>
                      <a:pt x="36" y="99"/>
                      <a:pt x="36" y="99"/>
                    </a:cubicBezTo>
                    <a:cubicBezTo>
                      <a:pt x="36" y="99"/>
                      <a:pt x="36" y="99"/>
                      <a:pt x="36" y="99"/>
                    </a:cubicBezTo>
                    <a:cubicBezTo>
                      <a:pt x="36" y="99"/>
                      <a:pt x="36" y="99"/>
                      <a:pt x="36" y="99"/>
                    </a:cubicBezTo>
                    <a:cubicBezTo>
                      <a:pt x="36" y="99"/>
                      <a:pt x="36" y="99"/>
                      <a:pt x="36" y="99"/>
                    </a:cubicBezTo>
                    <a:cubicBezTo>
                      <a:pt x="36" y="99"/>
                      <a:pt x="36" y="99"/>
                      <a:pt x="36" y="99"/>
                    </a:cubicBezTo>
                    <a:cubicBezTo>
                      <a:pt x="36" y="99"/>
                      <a:pt x="36" y="99"/>
                      <a:pt x="36" y="99"/>
                    </a:cubicBezTo>
                    <a:cubicBezTo>
                      <a:pt x="36" y="99"/>
                      <a:pt x="36" y="99"/>
                      <a:pt x="36" y="99"/>
                    </a:cubicBezTo>
                    <a:cubicBezTo>
                      <a:pt x="36" y="99"/>
                      <a:pt x="36" y="99"/>
                      <a:pt x="36" y="99"/>
                    </a:cubicBezTo>
                    <a:cubicBezTo>
                      <a:pt x="36" y="99"/>
                      <a:pt x="36" y="99"/>
                      <a:pt x="36" y="99"/>
                    </a:cubicBezTo>
                    <a:cubicBezTo>
                      <a:pt x="36" y="99"/>
                      <a:pt x="36" y="99"/>
                      <a:pt x="36" y="99"/>
                    </a:cubicBezTo>
                    <a:cubicBezTo>
                      <a:pt x="36" y="99"/>
                      <a:pt x="36" y="99"/>
                      <a:pt x="35" y="99"/>
                    </a:cubicBezTo>
                    <a:cubicBezTo>
                      <a:pt x="35" y="99"/>
                      <a:pt x="35" y="99"/>
                      <a:pt x="35" y="99"/>
                    </a:cubicBezTo>
                    <a:cubicBezTo>
                      <a:pt x="35" y="99"/>
                      <a:pt x="35" y="99"/>
                      <a:pt x="35" y="99"/>
                    </a:cubicBezTo>
                    <a:cubicBezTo>
                      <a:pt x="34" y="99"/>
                      <a:pt x="33" y="99"/>
                      <a:pt x="32" y="98"/>
                    </a:cubicBezTo>
                    <a:cubicBezTo>
                      <a:pt x="32" y="98"/>
                      <a:pt x="32" y="98"/>
                      <a:pt x="32" y="98"/>
                    </a:cubicBezTo>
                    <a:cubicBezTo>
                      <a:pt x="32" y="98"/>
                      <a:pt x="32" y="98"/>
                      <a:pt x="32" y="98"/>
                    </a:cubicBezTo>
                    <a:cubicBezTo>
                      <a:pt x="32" y="98"/>
                      <a:pt x="32" y="98"/>
                      <a:pt x="32" y="98"/>
                    </a:cubicBezTo>
                    <a:cubicBezTo>
                      <a:pt x="29" y="97"/>
                      <a:pt x="25" y="95"/>
                      <a:pt x="25" y="95"/>
                    </a:cubicBezTo>
                    <a:cubicBezTo>
                      <a:pt x="25" y="95"/>
                      <a:pt x="25" y="95"/>
                      <a:pt x="25" y="95"/>
                    </a:cubicBezTo>
                    <a:cubicBezTo>
                      <a:pt x="25" y="95"/>
                      <a:pt x="25" y="95"/>
                      <a:pt x="25" y="95"/>
                    </a:cubicBezTo>
                    <a:cubicBezTo>
                      <a:pt x="25" y="95"/>
                      <a:pt x="25" y="95"/>
                      <a:pt x="25" y="95"/>
                    </a:cubicBezTo>
                    <a:cubicBezTo>
                      <a:pt x="25" y="95"/>
                      <a:pt x="25" y="95"/>
                      <a:pt x="25" y="95"/>
                    </a:cubicBezTo>
                    <a:cubicBezTo>
                      <a:pt x="25" y="95"/>
                      <a:pt x="25" y="95"/>
                      <a:pt x="25" y="95"/>
                    </a:cubicBezTo>
                    <a:cubicBezTo>
                      <a:pt x="25" y="95"/>
                      <a:pt x="25" y="95"/>
                      <a:pt x="25" y="95"/>
                    </a:cubicBezTo>
                    <a:cubicBezTo>
                      <a:pt x="25" y="95"/>
                      <a:pt x="25" y="95"/>
                      <a:pt x="25" y="95"/>
                    </a:cubicBezTo>
                    <a:cubicBezTo>
                      <a:pt x="25" y="95"/>
                      <a:pt x="25" y="95"/>
                      <a:pt x="25" y="95"/>
                    </a:cubicBezTo>
                    <a:cubicBezTo>
                      <a:pt x="25" y="95"/>
                      <a:pt x="25" y="95"/>
                      <a:pt x="25" y="95"/>
                    </a:cubicBezTo>
                    <a:cubicBezTo>
                      <a:pt x="25" y="95"/>
                      <a:pt x="25" y="95"/>
                      <a:pt x="25" y="95"/>
                    </a:cubicBezTo>
                    <a:cubicBezTo>
                      <a:pt x="25" y="95"/>
                      <a:pt x="25" y="95"/>
                      <a:pt x="25" y="95"/>
                    </a:cubicBezTo>
                    <a:cubicBezTo>
                      <a:pt x="25" y="95"/>
                      <a:pt x="25" y="95"/>
                      <a:pt x="25" y="95"/>
                    </a:cubicBezTo>
                    <a:cubicBezTo>
                      <a:pt x="25" y="95"/>
                      <a:pt x="25" y="95"/>
                      <a:pt x="25" y="95"/>
                    </a:cubicBezTo>
                    <a:cubicBezTo>
                      <a:pt x="25" y="95"/>
                      <a:pt x="25" y="95"/>
                      <a:pt x="25" y="95"/>
                    </a:cubicBezTo>
                    <a:cubicBezTo>
                      <a:pt x="25" y="95"/>
                      <a:pt x="25" y="95"/>
                      <a:pt x="25" y="95"/>
                    </a:cubicBezTo>
                    <a:cubicBezTo>
                      <a:pt x="25" y="95"/>
                      <a:pt x="25" y="95"/>
                      <a:pt x="25" y="95"/>
                    </a:cubicBezTo>
                    <a:cubicBezTo>
                      <a:pt x="25" y="95"/>
                      <a:pt x="25"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4" y="95"/>
                      <a:pt x="24" y="95"/>
                      <a:pt x="24" y="95"/>
                    </a:cubicBezTo>
                    <a:cubicBezTo>
                      <a:pt x="21" y="94"/>
                      <a:pt x="19" y="90"/>
                      <a:pt x="19" y="88"/>
                    </a:cubicBezTo>
                    <a:cubicBezTo>
                      <a:pt x="19" y="88"/>
                      <a:pt x="19" y="88"/>
                      <a:pt x="19" y="88"/>
                    </a:cubicBezTo>
                    <a:cubicBezTo>
                      <a:pt x="19" y="87"/>
                      <a:pt x="19" y="87"/>
                      <a:pt x="19" y="87"/>
                    </a:cubicBezTo>
                    <a:cubicBezTo>
                      <a:pt x="19" y="87"/>
                      <a:pt x="19" y="87"/>
                      <a:pt x="19" y="87"/>
                    </a:cubicBezTo>
                    <a:cubicBezTo>
                      <a:pt x="19" y="87"/>
                      <a:pt x="19" y="87"/>
                      <a:pt x="19" y="87"/>
                    </a:cubicBezTo>
                    <a:cubicBezTo>
                      <a:pt x="19" y="87"/>
                      <a:pt x="19" y="86"/>
                      <a:pt x="19" y="86"/>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7"/>
                      <a:pt x="19" y="77"/>
                      <a:pt x="20" y="76"/>
                    </a:cubicBezTo>
                    <a:cubicBezTo>
                      <a:pt x="19" y="76"/>
                      <a:pt x="19" y="76"/>
                      <a:pt x="19" y="75"/>
                    </a:cubicBezTo>
                    <a:cubicBezTo>
                      <a:pt x="19" y="75"/>
                      <a:pt x="19" y="75"/>
                      <a:pt x="19" y="75"/>
                    </a:cubicBezTo>
                    <a:cubicBezTo>
                      <a:pt x="19" y="75"/>
                      <a:pt x="19" y="75"/>
                      <a:pt x="19" y="75"/>
                    </a:cubicBezTo>
                    <a:cubicBezTo>
                      <a:pt x="19" y="75"/>
                      <a:pt x="19" y="75"/>
                      <a:pt x="19" y="75"/>
                    </a:cubicBezTo>
                    <a:cubicBezTo>
                      <a:pt x="19" y="75"/>
                      <a:pt x="19" y="75"/>
                      <a:pt x="19" y="75"/>
                    </a:cubicBezTo>
                    <a:cubicBezTo>
                      <a:pt x="19" y="74"/>
                      <a:pt x="19" y="74"/>
                      <a:pt x="19" y="74"/>
                    </a:cubicBezTo>
                    <a:cubicBezTo>
                      <a:pt x="19" y="74"/>
                      <a:pt x="19" y="74"/>
                      <a:pt x="19" y="74"/>
                    </a:cubicBezTo>
                    <a:cubicBezTo>
                      <a:pt x="19" y="74"/>
                      <a:pt x="19" y="74"/>
                      <a:pt x="19" y="74"/>
                    </a:cubicBezTo>
                    <a:cubicBezTo>
                      <a:pt x="19" y="74"/>
                      <a:pt x="19" y="74"/>
                      <a:pt x="19" y="74"/>
                    </a:cubicBezTo>
                    <a:cubicBezTo>
                      <a:pt x="19" y="74"/>
                      <a:pt x="19" y="74"/>
                      <a:pt x="19" y="74"/>
                    </a:cubicBezTo>
                    <a:cubicBezTo>
                      <a:pt x="19" y="74"/>
                      <a:pt x="19" y="74"/>
                      <a:pt x="19" y="74"/>
                    </a:cubicBezTo>
                    <a:cubicBezTo>
                      <a:pt x="19" y="74"/>
                      <a:pt x="19" y="74"/>
                      <a:pt x="19" y="74"/>
                    </a:cubicBezTo>
                    <a:cubicBezTo>
                      <a:pt x="19" y="74"/>
                      <a:pt x="19" y="74"/>
                      <a:pt x="19" y="74"/>
                    </a:cubicBezTo>
                    <a:cubicBezTo>
                      <a:pt x="19" y="74"/>
                      <a:pt x="19" y="74"/>
                      <a:pt x="19" y="74"/>
                    </a:cubicBezTo>
                    <a:cubicBezTo>
                      <a:pt x="19" y="74"/>
                      <a:pt x="19" y="74"/>
                      <a:pt x="19" y="74"/>
                    </a:cubicBezTo>
                    <a:cubicBezTo>
                      <a:pt x="19" y="74"/>
                      <a:pt x="19" y="74"/>
                      <a:pt x="19" y="74"/>
                    </a:cubicBezTo>
                    <a:cubicBezTo>
                      <a:pt x="19" y="74"/>
                      <a:pt x="19" y="74"/>
                      <a:pt x="19" y="74"/>
                    </a:cubicBezTo>
                    <a:cubicBezTo>
                      <a:pt x="19" y="74"/>
                      <a:pt x="19" y="74"/>
                      <a:pt x="19" y="74"/>
                    </a:cubicBezTo>
                    <a:cubicBezTo>
                      <a:pt x="19" y="74"/>
                      <a:pt x="19" y="74"/>
                      <a:pt x="19" y="74"/>
                    </a:cubicBezTo>
                    <a:cubicBezTo>
                      <a:pt x="19" y="74"/>
                      <a:pt x="19" y="74"/>
                      <a:pt x="19" y="74"/>
                    </a:cubicBezTo>
                    <a:cubicBezTo>
                      <a:pt x="19" y="74"/>
                      <a:pt x="19" y="74"/>
                      <a:pt x="19" y="74"/>
                    </a:cubicBezTo>
                    <a:cubicBezTo>
                      <a:pt x="19" y="74"/>
                      <a:pt x="19" y="74"/>
                      <a:pt x="19" y="74"/>
                    </a:cubicBezTo>
                    <a:cubicBezTo>
                      <a:pt x="19" y="74"/>
                      <a:pt x="19" y="74"/>
                      <a:pt x="19" y="74"/>
                    </a:cubicBezTo>
                    <a:cubicBezTo>
                      <a:pt x="19" y="74"/>
                      <a:pt x="19" y="74"/>
                      <a:pt x="19" y="74"/>
                    </a:cubicBezTo>
                    <a:cubicBezTo>
                      <a:pt x="19" y="74"/>
                      <a:pt x="19" y="74"/>
                      <a:pt x="19" y="74"/>
                    </a:cubicBezTo>
                    <a:cubicBezTo>
                      <a:pt x="19" y="74"/>
                      <a:pt x="19" y="74"/>
                      <a:pt x="19" y="74"/>
                    </a:cubicBezTo>
                    <a:cubicBezTo>
                      <a:pt x="19" y="74"/>
                      <a:pt x="19" y="74"/>
                      <a:pt x="19" y="74"/>
                    </a:cubicBezTo>
                    <a:cubicBezTo>
                      <a:pt x="19" y="74"/>
                      <a:pt x="19" y="74"/>
                      <a:pt x="19" y="74"/>
                    </a:cubicBezTo>
                    <a:cubicBezTo>
                      <a:pt x="19" y="73"/>
                      <a:pt x="20" y="73"/>
                      <a:pt x="20" y="73"/>
                    </a:cubicBezTo>
                    <a:cubicBezTo>
                      <a:pt x="20" y="69"/>
                      <a:pt x="20" y="69"/>
                      <a:pt x="20" y="69"/>
                    </a:cubicBezTo>
                    <a:cubicBezTo>
                      <a:pt x="17" y="58"/>
                      <a:pt x="2" y="41"/>
                      <a:pt x="2" y="28"/>
                    </a:cubicBezTo>
                    <a:cubicBezTo>
                      <a:pt x="2" y="28"/>
                      <a:pt x="2" y="28"/>
                      <a:pt x="2" y="28"/>
                    </a:cubicBezTo>
                    <a:cubicBezTo>
                      <a:pt x="2" y="28"/>
                      <a:pt x="2" y="28"/>
                      <a:pt x="2" y="28"/>
                    </a:cubicBezTo>
                    <a:cubicBezTo>
                      <a:pt x="2" y="28"/>
                      <a:pt x="2" y="28"/>
                      <a:pt x="2" y="28"/>
                    </a:cubicBezTo>
                    <a:cubicBezTo>
                      <a:pt x="2" y="28"/>
                      <a:pt x="2" y="28"/>
                      <a:pt x="2" y="28"/>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6"/>
                    </a:cubicBezTo>
                    <a:cubicBezTo>
                      <a:pt x="2" y="26"/>
                      <a:pt x="2" y="26"/>
                      <a:pt x="2" y="26"/>
                    </a:cubicBezTo>
                    <a:cubicBezTo>
                      <a:pt x="2" y="26"/>
                      <a:pt x="2" y="26"/>
                      <a:pt x="2" y="26"/>
                    </a:cubicBezTo>
                    <a:cubicBezTo>
                      <a:pt x="2" y="26"/>
                      <a:pt x="2" y="26"/>
                      <a:pt x="2" y="26"/>
                    </a:cubicBezTo>
                    <a:cubicBezTo>
                      <a:pt x="2" y="16"/>
                      <a:pt x="8" y="6"/>
                      <a:pt x="16" y="0"/>
                    </a:cubicBezTo>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268"/>
              <p:cNvSpPr/>
              <p:nvPr/>
            </p:nvSpPr>
            <p:spPr bwMode="auto">
              <a:xfrm>
                <a:off x="3517900" y="2328862"/>
                <a:ext cx="501650" cy="665162"/>
              </a:xfrm>
              <a:custGeom>
                <a:avLst/>
                <a:gdLst>
                  <a:gd name="T0" fmla="*/ 34 w 68"/>
                  <a:gd name="T1" fmla="*/ 0 h 90"/>
                  <a:gd name="T2" fmla="*/ 0 w 68"/>
                  <a:gd name="T3" fmla="*/ 34 h 90"/>
                  <a:gd name="T4" fmla="*/ 18 w 68"/>
                  <a:gd name="T5" fmla="*/ 75 h 90"/>
                  <a:gd name="T6" fmla="*/ 18 w 68"/>
                  <a:gd name="T7" fmla="*/ 90 h 90"/>
                  <a:gd name="T8" fmla="*/ 50 w 68"/>
                  <a:gd name="T9" fmla="*/ 90 h 90"/>
                  <a:gd name="T10" fmla="*/ 50 w 68"/>
                  <a:gd name="T11" fmla="*/ 75 h 90"/>
                  <a:gd name="T12" fmla="*/ 68 w 68"/>
                  <a:gd name="T13" fmla="*/ 34 h 90"/>
                  <a:gd name="T14" fmla="*/ 34 w 68"/>
                  <a:gd name="T15" fmla="*/ 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90">
                    <a:moveTo>
                      <a:pt x="34" y="0"/>
                    </a:moveTo>
                    <a:cubicBezTo>
                      <a:pt x="15" y="0"/>
                      <a:pt x="0" y="15"/>
                      <a:pt x="0" y="34"/>
                    </a:cubicBezTo>
                    <a:cubicBezTo>
                      <a:pt x="0" y="47"/>
                      <a:pt x="15" y="64"/>
                      <a:pt x="18" y="75"/>
                    </a:cubicBezTo>
                    <a:cubicBezTo>
                      <a:pt x="18" y="90"/>
                      <a:pt x="18" y="90"/>
                      <a:pt x="18" y="90"/>
                    </a:cubicBezTo>
                    <a:cubicBezTo>
                      <a:pt x="50" y="90"/>
                      <a:pt x="50" y="90"/>
                      <a:pt x="50" y="90"/>
                    </a:cubicBezTo>
                    <a:cubicBezTo>
                      <a:pt x="50" y="75"/>
                      <a:pt x="50" y="75"/>
                      <a:pt x="50" y="75"/>
                    </a:cubicBezTo>
                    <a:cubicBezTo>
                      <a:pt x="51" y="64"/>
                      <a:pt x="68" y="47"/>
                      <a:pt x="68" y="34"/>
                    </a:cubicBezTo>
                    <a:cubicBezTo>
                      <a:pt x="68" y="15"/>
                      <a:pt x="53" y="0"/>
                      <a:pt x="34" y="0"/>
                    </a:cubicBezTo>
                  </a:path>
                </a:pathLst>
              </a:custGeom>
              <a:solidFill>
                <a:schemeClr val="accent1"/>
              </a:solidFill>
              <a:ln>
                <a:noFill/>
              </a:ln>
            </p:spPr>
            <p:txBody>
              <a:bodyPr vert="horz" wrap="square" lIns="91440" tIns="45720" rIns="91440" bIns="45720" numCol="1" anchor="t" anchorCtr="0" compatLnSpc="1"/>
              <a:lstStyle/>
              <a:p>
                <a:endParaRPr lang="zh-CN" altLang="en-US">
                  <a:solidFill>
                    <a:schemeClr val="accent1">
                      <a:lumMod val="60000"/>
                      <a:lumOff val="40000"/>
                    </a:schemeClr>
                  </a:solidFill>
                </a:endParaRPr>
              </a:p>
            </p:txBody>
          </p:sp>
          <p:sp>
            <p:nvSpPr>
              <p:cNvPr id="152" name="Freeform 269"/>
              <p:cNvSpPr/>
              <p:nvPr/>
            </p:nvSpPr>
            <p:spPr bwMode="auto">
              <a:xfrm>
                <a:off x="3643313" y="2913062"/>
                <a:ext cx="250825" cy="192087"/>
              </a:xfrm>
              <a:custGeom>
                <a:avLst/>
                <a:gdLst>
                  <a:gd name="T0" fmla="*/ 34 w 34"/>
                  <a:gd name="T1" fmla="*/ 13 h 26"/>
                  <a:gd name="T2" fmla="*/ 28 w 34"/>
                  <a:gd name="T3" fmla="*/ 22 h 26"/>
                  <a:gd name="T4" fmla="*/ 17 w 34"/>
                  <a:gd name="T5" fmla="*/ 26 h 26"/>
                  <a:gd name="T6" fmla="*/ 6 w 34"/>
                  <a:gd name="T7" fmla="*/ 22 h 26"/>
                  <a:gd name="T8" fmla="*/ 0 w 34"/>
                  <a:gd name="T9" fmla="*/ 13 h 26"/>
                  <a:gd name="T10" fmla="*/ 0 w 34"/>
                  <a:gd name="T11" fmla="*/ 5 h 26"/>
                  <a:gd name="T12" fmla="*/ 6 w 34"/>
                  <a:gd name="T13" fmla="*/ 0 h 26"/>
                  <a:gd name="T14" fmla="*/ 28 w 34"/>
                  <a:gd name="T15" fmla="*/ 0 h 26"/>
                  <a:gd name="T16" fmla="*/ 34 w 34"/>
                  <a:gd name="T17" fmla="*/ 5 h 26"/>
                  <a:gd name="T18" fmla="*/ 34 w 34"/>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6">
                    <a:moveTo>
                      <a:pt x="34" y="13"/>
                    </a:moveTo>
                    <a:cubicBezTo>
                      <a:pt x="34" y="16"/>
                      <a:pt x="31" y="22"/>
                      <a:pt x="28" y="22"/>
                    </a:cubicBezTo>
                    <a:cubicBezTo>
                      <a:pt x="28" y="22"/>
                      <a:pt x="20" y="26"/>
                      <a:pt x="17" y="26"/>
                    </a:cubicBezTo>
                    <a:cubicBezTo>
                      <a:pt x="14" y="26"/>
                      <a:pt x="6" y="22"/>
                      <a:pt x="6" y="22"/>
                    </a:cubicBezTo>
                    <a:cubicBezTo>
                      <a:pt x="2" y="22"/>
                      <a:pt x="0" y="16"/>
                      <a:pt x="0" y="13"/>
                    </a:cubicBezTo>
                    <a:cubicBezTo>
                      <a:pt x="0" y="5"/>
                      <a:pt x="0" y="5"/>
                      <a:pt x="0" y="5"/>
                    </a:cubicBezTo>
                    <a:cubicBezTo>
                      <a:pt x="0" y="3"/>
                      <a:pt x="2" y="0"/>
                      <a:pt x="6" y="0"/>
                    </a:cubicBezTo>
                    <a:cubicBezTo>
                      <a:pt x="28" y="0"/>
                      <a:pt x="28" y="0"/>
                      <a:pt x="28" y="0"/>
                    </a:cubicBezTo>
                    <a:cubicBezTo>
                      <a:pt x="31" y="0"/>
                      <a:pt x="34" y="3"/>
                      <a:pt x="34" y="5"/>
                    </a:cubicBezTo>
                    <a:cubicBezTo>
                      <a:pt x="34" y="13"/>
                      <a:pt x="34" y="13"/>
                      <a:pt x="34" y="13"/>
                    </a:cubicBezTo>
                  </a:path>
                </a:pathLst>
              </a:custGeom>
              <a:solidFill>
                <a:srgbClr val="113A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270"/>
              <p:cNvSpPr/>
              <p:nvPr/>
            </p:nvSpPr>
            <p:spPr bwMode="auto">
              <a:xfrm>
                <a:off x="3643313" y="2957512"/>
                <a:ext cx="250825" cy="14287"/>
              </a:xfrm>
              <a:custGeom>
                <a:avLst/>
                <a:gdLst>
                  <a:gd name="T0" fmla="*/ 34 w 34"/>
                  <a:gd name="T1" fmla="*/ 1 h 2"/>
                  <a:gd name="T2" fmla="*/ 28 w 34"/>
                  <a:gd name="T3" fmla="*/ 2 h 2"/>
                  <a:gd name="T4" fmla="*/ 6 w 34"/>
                  <a:gd name="T5" fmla="*/ 2 h 2"/>
                  <a:gd name="T6" fmla="*/ 0 w 34"/>
                  <a:gd name="T7" fmla="*/ 1 h 2"/>
                  <a:gd name="T8" fmla="*/ 0 w 34"/>
                  <a:gd name="T9" fmla="*/ 0 h 2"/>
                  <a:gd name="T10" fmla="*/ 6 w 34"/>
                  <a:gd name="T11" fmla="*/ 0 h 2"/>
                  <a:gd name="T12" fmla="*/ 28 w 34"/>
                  <a:gd name="T13" fmla="*/ 0 h 2"/>
                  <a:gd name="T14" fmla="*/ 34 w 34"/>
                  <a:gd name="T15" fmla="*/ 0 h 2"/>
                  <a:gd name="T16" fmla="*/ 34 w 3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
                    <a:moveTo>
                      <a:pt x="34" y="1"/>
                    </a:moveTo>
                    <a:cubicBezTo>
                      <a:pt x="34" y="1"/>
                      <a:pt x="31" y="2"/>
                      <a:pt x="28" y="2"/>
                    </a:cubicBezTo>
                    <a:cubicBezTo>
                      <a:pt x="6" y="2"/>
                      <a:pt x="6" y="2"/>
                      <a:pt x="6" y="2"/>
                    </a:cubicBezTo>
                    <a:cubicBezTo>
                      <a:pt x="2" y="2"/>
                      <a:pt x="0" y="1"/>
                      <a:pt x="0" y="1"/>
                    </a:cubicBezTo>
                    <a:cubicBezTo>
                      <a:pt x="0" y="0"/>
                      <a:pt x="0" y="0"/>
                      <a:pt x="0" y="0"/>
                    </a:cubicBezTo>
                    <a:cubicBezTo>
                      <a:pt x="0" y="0"/>
                      <a:pt x="2" y="0"/>
                      <a:pt x="6" y="0"/>
                    </a:cubicBezTo>
                    <a:cubicBezTo>
                      <a:pt x="28" y="0"/>
                      <a:pt x="28" y="0"/>
                      <a:pt x="28" y="0"/>
                    </a:cubicBezTo>
                    <a:cubicBezTo>
                      <a:pt x="31" y="0"/>
                      <a:pt x="34" y="0"/>
                      <a:pt x="34" y="0"/>
                    </a:cubicBezTo>
                    <a:cubicBezTo>
                      <a:pt x="34" y="1"/>
                      <a:pt x="34" y="1"/>
                      <a:pt x="34" y="1"/>
                    </a:cubicBezTo>
                  </a:path>
                </a:pathLst>
              </a:custGeom>
              <a:solidFill>
                <a:srgbClr val="FFFC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271"/>
              <p:cNvSpPr/>
              <p:nvPr/>
            </p:nvSpPr>
            <p:spPr bwMode="auto">
              <a:xfrm>
                <a:off x="3643313" y="2913062"/>
                <a:ext cx="250825" cy="22225"/>
              </a:xfrm>
              <a:custGeom>
                <a:avLst/>
                <a:gdLst>
                  <a:gd name="T0" fmla="*/ 34 w 34"/>
                  <a:gd name="T1" fmla="*/ 2 h 3"/>
                  <a:gd name="T2" fmla="*/ 28 w 34"/>
                  <a:gd name="T3" fmla="*/ 3 h 3"/>
                  <a:gd name="T4" fmla="*/ 6 w 34"/>
                  <a:gd name="T5" fmla="*/ 3 h 3"/>
                  <a:gd name="T6" fmla="*/ 0 w 34"/>
                  <a:gd name="T7" fmla="*/ 2 h 3"/>
                  <a:gd name="T8" fmla="*/ 0 w 34"/>
                  <a:gd name="T9" fmla="*/ 1 h 3"/>
                  <a:gd name="T10" fmla="*/ 6 w 34"/>
                  <a:gd name="T11" fmla="*/ 0 h 3"/>
                  <a:gd name="T12" fmla="*/ 28 w 34"/>
                  <a:gd name="T13" fmla="*/ 0 h 3"/>
                  <a:gd name="T14" fmla="*/ 34 w 34"/>
                  <a:gd name="T15" fmla="*/ 1 h 3"/>
                  <a:gd name="T16" fmla="*/ 34 w 34"/>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
                    <a:moveTo>
                      <a:pt x="34" y="2"/>
                    </a:moveTo>
                    <a:cubicBezTo>
                      <a:pt x="34" y="3"/>
                      <a:pt x="31" y="3"/>
                      <a:pt x="28" y="3"/>
                    </a:cubicBezTo>
                    <a:cubicBezTo>
                      <a:pt x="6" y="3"/>
                      <a:pt x="6" y="3"/>
                      <a:pt x="6" y="3"/>
                    </a:cubicBezTo>
                    <a:cubicBezTo>
                      <a:pt x="2" y="3"/>
                      <a:pt x="0" y="3"/>
                      <a:pt x="0" y="2"/>
                    </a:cubicBezTo>
                    <a:cubicBezTo>
                      <a:pt x="0" y="1"/>
                      <a:pt x="0" y="1"/>
                      <a:pt x="0" y="1"/>
                    </a:cubicBezTo>
                    <a:cubicBezTo>
                      <a:pt x="0" y="0"/>
                      <a:pt x="2" y="0"/>
                      <a:pt x="6" y="0"/>
                    </a:cubicBezTo>
                    <a:cubicBezTo>
                      <a:pt x="28" y="0"/>
                      <a:pt x="28" y="0"/>
                      <a:pt x="28" y="0"/>
                    </a:cubicBezTo>
                    <a:cubicBezTo>
                      <a:pt x="31" y="0"/>
                      <a:pt x="34" y="0"/>
                      <a:pt x="34" y="1"/>
                    </a:cubicBezTo>
                    <a:cubicBezTo>
                      <a:pt x="34" y="2"/>
                      <a:pt x="34" y="2"/>
                      <a:pt x="34" y="2"/>
                    </a:cubicBezTo>
                  </a:path>
                </a:pathLst>
              </a:custGeom>
              <a:solidFill>
                <a:srgbClr val="FFFC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272"/>
              <p:cNvSpPr/>
              <p:nvPr/>
            </p:nvSpPr>
            <p:spPr bwMode="auto">
              <a:xfrm>
                <a:off x="3643313" y="2986087"/>
                <a:ext cx="250825" cy="7937"/>
              </a:xfrm>
              <a:custGeom>
                <a:avLst/>
                <a:gdLst>
                  <a:gd name="T0" fmla="*/ 34 w 34"/>
                  <a:gd name="T1" fmla="*/ 1 h 1"/>
                  <a:gd name="T2" fmla="*/ 28 w 34"/>
                  <a:gd name="T3" fmla="*/ 1 h 1"/>
                  <a:gd name="T4" fmla="*/ 6 w 34"/>
                  <a:gd name="T5" fmla="*/ 1 h 1"/>
                  <a:gd name="T6" fmla="*/ 0 w 34"/>
                  <a:gd name="T7" fmla="*/ 1 h 1"/>
                  <a:gd name="T8" fmla="*/ 0 w 34"/>
                  <a:gd name="T9" fmla="*/ 0 h 1"/>
                  <a:gd name="T10" fmla="*/ 6 w 34"/>
                  <a:gd name="T11" fmla="*/ 0 h 1"/>
                  <a:gd name="T12" fmla="*/ 28 w 34"/>
                  <a:gd name="T13" fmla="*/ 0 h 1"/>
                  <a:gd name="T14" fmla="*/ 34 w 34"/>
                  <a:gd name="T15" fmla="*/ 0 h 1"/>
                  <a:gd name="T16" fmla="*/ 34 w 3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
                    <a:moveTo>
                      <a:pt x="34" y="1"/>
                    </a:moveTo>
                    <a:cubicBezTo>
                      <a:pt x="34" y="1"/>
                      <a:pt x="31" y="1"/>
                      <a:pt x="28" y="1"/>
                    </a:cubicBezTo>
                    <a:cubicBezTo>
                      <a:pt x="6" y="1"/>
                      <a:pt x="6" y="1"/>
                      <a:pt x="6" y="1"/>
                    </a:cubicBezTo>
                    <a:cubicBezTo>
                      <a:pt x="2" y="1"/>
                      <a:pt x="0" y="1"/>
                      <a:pt x="0" y="1"/>
                    </a:cubicBezTo>
                    <a:cubicBezTo>
                      <a:pt x="0" y="0"/>
                      <a:pt x="0" y="0"/>
                      <a:pt x="0" y="0"/>
                    </a:cubicBezTo>
                    <a:cubicBezTo>
                      <a:pt x="0" y="0"/>
                      <a:pt x="2" y="0"/>
                      <a:pt x="6" y="0"/>
                    </a:cubicBezTo>
                    <a:cubicBezTo>
                      <a:pt x="28" y="0"/>
                      <a:pt x="28" y="0"/>
                      <a:pt x="28" y="0"/>
                    </a:cubicBezTo>
                    <a:cubicBezTo>
                      <a:pt x="31" y="0"/>
                      <a:pt x="34" y="0"/>
                      <a:pt x="34" y="0"/>
                    </a:cubicBezTo>
                    <a:cubicBezTo>
                      <a:pt x="34" y="1"/>
                      <a:pt x="34" y="1"/>
                      <a:pt x="34" y="1"/>
                    </a:cubicBezTo>
                  </a:path>
                </a:pathLst>
              </a:custGeom>
              <a:solidFill>
                <a:srgbClr val="FFFC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273"/>
              <p:cNvSpPr/>
              <p:nvPr/>
            </p:nvSpPr>
            <p:spPr bwMode="auto">
              <a:xfrm>
                <a:off x="3643313" y="3008312"/>
                <a:ext cx="250825" cy="15875"/>
              </a:xfrm>
              <a:custGeom>
                <a:avLst/>
                <a:gdLst>
                  <a:gd name="T0" fmla="*/ 34 w 34"/>
                  <a:gd name="T1" fmla="*/ 2 h 2"/>
                  <a:gd name="T2" fmla="*/ 28 w 34"/>
                  <a:gd name="T3" fmla="*/ 2 h 2"/>
                  <a:gd name="T4" fmla="*/ 6 w 34"/>
                  <a:gd name="T5" fmla="*/ 2 h 2"/>
                  <a:gd name="T6" fmla="*/ 0 w 34"/>
                  <a:gd name="T7" fmla="*/ 2 h 2"/>
                  <a:gd name="T8" fmla="*/ 0 w 34"/>
                  <a:gd name="T9" fmla="*/ 1 h 2"/>
                  <a:gd name="T10" fmla="*/ 6 w 34"/>
                  <a:gd name="T11" fmla="*/ 0 h 2"/>
                  <a:gd name="T12" fmla="*/ 28 w 34"/>
                  <a:gd name="T13" fmla="*/ 0 h 2"/>
                  <a:gd name="T14" fmla="*/ 34 w 34"/>
                  <a:gd name="T15" fmla="*/ 1 h 2"/>
                  <a:gd name="T16" fmla="*/ 34 w 3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
                    <a:moveTo>
                      <a:pt x="34" y="2"/>
                    </a:moveTo>
                    <a:cubicBezTo>
                      <a:pt x="34" y="2"/>
                      <a:pt x="31" y="2"/>
                      <a:pt x="28" y="2"/>
                    </a:cubicBezTo>
                    <a:cubicBezTo>
                      <a:pt x="6" y="2"/>
                      <a:pt x="6" y="2"/>
                      <a:pt x="6" y="2"/>
                    </a:cubicBezTo>
                    <a:cubicBezTo>
                      <a:pt x="2" y="2"/>
                      <a:pt x="0" y="2"/>
                      <a:pt x="0" y="2"/>
                    </a:cubicBezTo>
                    <a:cubicBezTo>
                      <a:pt x="0" y="1"/>
                      <a:pt x="0" y="1"/>
                      <a:pt x="0" y="1"/>
                    </a:cubicBezTo>
                    <a:cubicBezTo>
                      <a:pt x="0" y="1"/>
                      <a:pt x="2" y="0"/>
                      <a:pt x="6" y="0"/>
                    </a:cubicBezTo>
                    <a:cubicBezTo>
                      <a:pt x="28" y="0"/>
                      <a:pt x="28" y="0"/>
                      <a:pt x="28" y="0"/>
                    </a:cubicBezTo>
                    <a:cubicBezTo>
                      <a:pt x="31" y="0"/>
                      <a:pt x="34" y="1"/>
                      <a:pt x="34" y="1"/>
                    </a:cubicBezTo>
                    <a:cubicBezTo>
                      <a:pt x="34" y="2"/>
                      <a:pt x="34" y="2"/>
                      <a:pt x="34" y="2"/>
                    </a:cubicBezTo>
                  </a:path>
                </a:pathLst>
              </a:custGeom>
              <a:solidFill>
                <a:srgbClr val="FFFC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274"/>
              <p:cNvSpPr/>
              <p:nvPr/>
            </p:nvSpPr>
            <p:spPr bwMode="auto">
              <a:xfrm>
                <a:off x="3651250" y="2565400"/>
                <a:ext cx="73025" cy="347662"/>
              </a:xfrm>
              <a:custGeom>
                <a:avLst/>
                <a:gdLst>
                  <a:gd name="T0" fmla="*/ 41 w 46"/>
                  <a:gd name="T1" fmla="*/ 219 h 219"/>
                  <a:gd name="T2" fmla="*/ 0 w 46"/>
                  <a:gd name="T3" fmla="*/ 0 h 219"/>
                  <a:gd name="T4" fmla="*/ 4 w 46"/>
                  <a:gd name="T5" fmla="*/ 0 h 219"/>
                  <a:gd name="T6" fmla="*/ 46 w 46"/>
                  <a:gd name="T7" fmla="*/ 219 h 219"/>
                  <a:gd name="T8" fmla="*/ 41 w 46"/>
                  <a:gd name="T9" fmla="*/ 219 h 219"/>
                </a:gdLst>
                <a:ahLst/>
                <a:cxnLst>
                  <a:cxn ang="0">
                    <a:pos x="T0" y="T1"/>
                  </a:cxn>
                  <a:cxn ang="0">
                    <a:pos x="T2" y="T3"/>
                  </a:cxn>
                  <a:cxn ang="0">
                    <a:pos x="T4" y="T5"/>
                  </a:cxn>
                  <a:cxn ang="0">
                    <a:pos x="T6" y="T7"/>
                  </a:cxn>
                  <a:cxn ang="0">
                    <a:pos x="T8" y="T9"/>
                  </a:cxn>
                </a:cxnLst>
                <a:rect l="0" t="0" r="r" b="b"/>
                <a:pathLst>
                  <a:path w="46" h="219">
                    <a:moveTo>
                      <a:pt x="41" y="219"/>
                    </a:moveTo>
                    <a:lnTo>
                      <a:pt x="0" y="0"/>
                    </a:lnTo>
                    <a:lnTo>
                      <a:pt x="4" y="0"/>
                    </a:lnTo>
                    <a:lnTo>
                      <a:pt x="46" y="219"/>
                    </a:lnTo>
                    <a:lnTo>
                      <a:pt x="41" y="2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275"/>
              <p:cNvSpPr/>
              <p:nvPr/>
            </p:nvSpPr>
            <p:spPr bwMode="auto">
              <a:xfrm>
                <a:off x="3651250" y="2565400"/>
                <a:ext cx="73025" cy="347662"/>
              </a:xfrm>
              <a:custGeom>
                <a:avLst/>
                <a:gdLst>
                  <a:gd name="T0" fmla="*/ 41 w 46"/>
                  <a:gd name="T1" fmla="*/ 219 h 219"/>
                  <a:gd name="T2" fmla="*/ 0 w 46"/>
                  <a:gd name="T3" fmla="*/ 0 h 219"/>
                  <a:gd name="T4" fmla="*/ 4 w 46"/>
                  <a:gd name="T5" fmla="*/ 0 h 219"/>
                  <a:gd name="T6" fmla="*/ 46 w 46"/>
                  <a:gd name="T7" fmla="*/ 219 h 219"/>
                  <a:gd name="T8" fmla="*/ 41 w 46"/>
                  <a:gd name="T9" fmla="*/ 219 h 219"/>
                </a:gdLst>
                <a:ahLst/>
                <a:cxnLst>
                  <a:cxn ang="0">
                    <a:pos x="T0" y="T1"/>
                  </a:cxn>
                  <a:cxn ang="0">
                    <a:pos x="T2" y="T3"/>
                  </a:cxn>
                  <a:cxn ang="0">
                    <a:pos x="T4" y="T5"/>
                  </a:cxn>
                  <a:cxn ang="0">
                    <a:pos x="T6" y="T7"/>
                  </a:cxn>
                  <a:cxn ang="0">
                    <a:pos x="T8" y="T9"/>
                  </a:cxn>
                </a:cxnLst>
                <a:rect l="0" t="0" r="r" b="b"/>
                <a:pathLst>
                  <a:path w="46" h="219">
                    <a:moveTo>
                      <a:pt x="41" y="219"/>
                    </a:moveTo>
                    <a:lnTo>
                      <a:pt x="0" y="0"/>
                    </a:lnTo>
                    <a:lnTo>
                      <a:pt x="4" y="0"/>
                    </a:lnTo>
                    <a:lnTo>
                      <a:pt x="46" y="219"/>
                    </a:lnTo>
                    <a:lnTo>
                      <a:pt x="41" y="2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276"/>
              <p:cNvSpPr/>
              <p:nvPr/>
            </p:nvSpPr>
            <p:spPr bwMode="auto">
              <a:xfrm>
                <a:off x="3798888" y="2565400"/>
                <a:ext cx="80962" cy="347662"/>
              </a:xfrm>
              <a:custGeom>
                <a:avLst/>
                <a:gdLst>
                  <a:gd name="T0" fmla="*/ 4 w 51"/>
                  <a:gd name="T1" fmla="*/ 219 h 219"/>
                  <a:gd name="T2" fmla="*/ 0 w 51"/>
                  <a:gd name="T3" fmla="*/ 219 h 219"/>
                  <a:gd name="T4" fmla="*/ 46 w 51"/>
                  <a:gd name="T5" fmla="*/ 0 h 219"/>
                  <a:gd name="T6" fmla="*/ 51 w 51"/>
                  <a:gd name="T7" fmla="*/ 0 h 219"/>
                  <a:gd name="T8" fmla="*/ 4 w 51"/>
                  <a:gd name="T9" fmla="*/ 219 h 219"/>
                </a:gdLst>
                <a:ahLst/>
                <a:cxnLst>
                  <a:cxn ang="0">
                    <a:pos x="T0" y="T1"/>
                  </a:cxn>
                  <a:cxn ang="0">
                    <a:pos x="T2" y="T3"/>
                  </a:cxn>
                  <a:cxn ang="0">
                    <a:pos x="T4" y="T5"/>
                  </a:cxn>
                  <a:cxn ang="0">
                    <a:pos x="T6" y="T7"/>
                  </a:cxn>
                  <a:cxn ang="0">
                    <a:pos x="T8" y="T9"/>
                  </a:cxn>
                </a:cxnLst>
                <a:rect l="0" t="0" r="r" b="b"/>
                <a:pathLst>
                  <a:path w="51" h="219">
                    <a:moveTo>
                      <a:pt x="4" y="219"/>
                    </a:moveTo>
                    <a:lnTo>
                      <a:pt x="0" y="219"/>
                    </a:lnTo>
                    <a:lnTo>
                      <a:pt x="46" y="0"/>
                    </a:lnTo>
                    <a:lnTo>
                      <a:pt x="51" y="0"/>
                    </a:lnTo>
                    <a:lnTo>
                      <a:pt x="4" y="2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277"/>
              <p:cNvSpPr/>
              <p:nvPr/>
            </p:nvSpPr>
            <p:spPr bwMode="auto">
              <a:xfrm>
                <a:off x="3651250" y="2506662"/>
                <a:ext cx="228600" cy="73025"/>
              </a:xfrm>
              <a:custGeom>
                <a:avLst/>
                <a:gdLst>
                  <a:gd name="T0" fmla="*/ 5 w 31"/>
                  <a:gd name="T1" fmla="*/ 10 h 10"/>
                  <a:gd name="T2" fmla="*/ 3 w 31"/>
                  <a:gd name="T3" fmla="*/ 9 h 10"/>
                  <a:gd name="T4" fmla="*/ 1 w 31"/>
                  <a:gd name="T5" fmla="*/ 9 h 10"/>
                  <a:gd name="T6" fmla="*/ 0 w 31"/>
                  <a:gd name="T7" fmla="*/ 8 h 10"/>
                  <a:gd name="T8" fmla="*/ 3 w 31"/>
                  <a:gd name="T9" fmla="*/ 8 h 10"/>
                  <a:gd name="T10" fmla="*/ 6 w 31"/>
                  <a:gd name="T11" fmla="*/ 8 h 10"/>
                  <a:gd name="T12" fmla="*/ 6 w 31"/>
                  <a:gd name="T13" fmla="*/ 6 h 10"/>
                  <a:gd name="T14" fmla="*/ 7 w 31"/>
                  <a:gd name="T15" fmla="*/ 3 h 10"/>
                  <a:gd name="T16" fmla="*/ 10 w 31"/>
                  <a:gd name="T17" fmla="*/ 4 h 10"/>
                  <a:gd name="T18" fmla="*/ 12 w 31"/>
                  <a:gd name="T19" fmla="*/ 5 h 10"/>
                  <a:gd name="T20" fmla="*/ 13 w 31"/>
                  <a:gd name="T21" fmla="*/ 3 h 10"/>
                  <a:gd name="T22" fmla="*/ 15 w 31"/>
                  <a:gd name="T23" fmla="*/ 0 h 10"/>
                  <a:gd name="T24" fmla="*/ 15 w 31"/>
                  <a:gd name="T25" fmla="*/ 0 h 10"/>
                  <a:gd name="T26" fmla="*/ 17 w 31"/>
                  <a:gd name="T27" fmla="*/ 3 h 10"/>
                  <a:gd name="T28" fmla="*/ 19 w 31"/>
                  <a:gd name="T29" fmla="*/ 5 h 10"/>
                  <a:gd name="T30" fmla="*/ 21 w 31"/>
                  <a:gd name="T31" fmla="*/ 4 h 10"/>
                  <a:gd name="T32" fmla="*/ 24 w 31"/>
                  <a:gd name="T33" fmla="*/ 3 h 10"/>
                  <a:gd name="T34" fmla="*/ 25 w 31"/>
                  <a:gd name="T35" fmla="*/ 6 h 10"/>
                  <a:gd name="T36" fmla="*/ 25 w 31"/>
                  <a:gd name="T37" fmla="*/ 8 h 10"/>
                  <a:gd name="T38" fmla="*/ 27 w 31"/>
                  <a:gd name="T39" fmla="*/ 8 h 10"/>
                  <a:gd name="T40" fmla="*/ 31 w 31"/>
                  <a:gd name="T41" fmla="*/ 8 h 10"/>
                  <a:gd name="T42" fmla="*/ 30 w 31"/>
                  <a:gd name="T43" fmla="*/ 9 h 10"/>
                  <a:gd name="T44" fmla="*/ 27 w 31"/>
                  <a:gd name="T45" fmla="*/ 9 h 10"/>
                  <a:gd name="T46" fmla="*/ 24 w 31"/>
                  <a:gd name="T47" fmla="*/ 9 h 10"/>
                  <a:gd name="T48" fmla="*/ 24 w 31"/>
                  <a:gd name="T49" fmla="*/ 6 h 10"/>
                  <a:gd name="T50" fmla="*/ 24 w 31"/>
                  <a:gd name="T51" fmla="*/ 4 h 10"/>
                  <a:gd name="T52" fmla="*/ 21 w 31"/>
                  <a:gd name="T53" fmla="*/ 5 h 10"/>
                  <a:gd name="T54" fmla="*/ 19 w 31"/>
                  <a:gd name="T55" fmla="*/ 6 h 10"/>
                  <a:gd name="T56" fmla="*/ 16 w 31"/>
                  <a:gd name="T57" fmla="*/ 3 h 10"/>
                  <a:gd name="T58" fmla="*/ 15 w 31"/>
                  <a:gd name="T59" fmla="*/ 1 h 10"/>
                  <a:gd name="T60" fmla="*/ 15 w 31"/>
                  <a:gd name="T61" fmla="*/ 1 h 10"/>
                  <a:gd name="T62" fmla="*/ 14 w 31"/>
                  <a:gd name="T63" fmla="*/ 3 h 10"/>
                  <a:gd name="T64" fmla="*/ 12 w 31"/>
                  <a:gd name="T65" fmla="*/ 6 h 10"/>
                  <a:gd name="T66" fmla="*/ 9 w 31"/>
                  <a:gd name="T67" fmla="*/ 5 h 10"/>
                  <a:gd name="T68" fmla="*/ 7 w 31"/>
                  <a:gd name="T69" fmla="*/ 4 h 10"/>
                  <a:gd name="T70" fmla="*/ 7 w 31"/>
                  <a:gd name="T71" fmla="*/ 6 h 10"/>
                  <a:gd name="T72" fmla="*/ 6 w 31"/>
                  <a:gd name="T73" fmla="*/ 9 h 10"/>
                  <a:gd name="T74" fmla="*/ 5 w 31"/>
                  <a:gd name="T7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10">
                    <a:moveTo>
                      <a:pt x="5" y="10"/>
                    </a:moveTo>
                    <a:cubicBezTo>
                      <a:pt x="4" y="10"/>
                      <a:pt x="3" y="9"/>
                      <a:pt x="3" y="9"/>
                    </a:cubicBezTo>
                    <a:cubicBezTo>
                      <a:pt x="1" y="9"/>
                      <a:pt x="1" y="9"/>
                      <a:pt x="1" y="9"/>
                    </a:cubicBezTo>
                    <a:cubicBezTo>
                      <a:pt x="0" y="8"/>
                      <a:pt x="0" y="8"/>
                      <a:pt x="0" y="8"/>
                    </a:cubicBezTo>
                    <a:cubicBezTo>
                      <a:pt x="1" y="7"/>
                      <a:pt x="2" y="8"/>
                      <a:pt x="3" y="8"/>
                    </a:cubicBezTo>
                    <a:cubicBezTo>
                      <a:pt x="4" y="9"/>
                      <a:pt x="5" y="9"/>
                      <a:pt x="6" y="8"/>
                    </a:cubicBezTo>
                    <a:cubicBezTo>
                      <a:pt x="6" y="8"/>
                      <a:pt x="6" y="7"/>
                      <a:pt x="6" y="6"/>
                    </a:cubicBezTo>
                    <a:cubicBezTo>
                      <a:pt x="6" y="5"/>
                      <a:pt x="6" y="3"/>
                      <a:pt x="7" y="3"/>
                    </a:cubicBezTo>
                    <a:cubicBezTo>
                      <a:pt x="7" y="2"/>
                      <a:pt x="8" y="3"/>
                      <a:pt x="10" y="4"/>
                    </a:cubicBezTo>
                    <a:cubicBezTo>
                      <a:pt x="10" y="4"/>
                      <a:pt x="11" y="5"/>
                      <a:pt x="12" y="5"/>
                    </a:cubicBezTo>
                    <a:cubicBezTo>
                      <a:pt x="12" y="5"/>
                      <a:pt x="13" y="4"/>
                      <a:pt x="13" y="3"/>
                    </a:cubicBezTo>
                    <a:cubicBezTo>
                      <a:pt x="14" y="2"/>
                      <a:pt x="14" y="0"/>
                      <a:pt x="15" y="0"/>
                    </a:cubicBezTo>
                    <a:cubicBezTo>
                      <a:pt x="15" y="0"/>
                      <a:pt x="15" y="0"/>
                      <a:pt x="15" y="0"/>
                    </a:cubicBezTo>
                    <a:cubicBezTo>
                      <a:pt x="16" y="0"/>
                      <a:pt x="17" y="2"/>
                      <a:pt x="17" y="3"/>
                    </a:cubicBezTo>
                    <a:cubicBezTo>
                      <a:pt x="18" y="4"/>
                      <a:pt x="18" y="5"/>
                      <a:pt x="19" y="5"/>
                    </a:cubicBezTo>
                    <a:cubicBezTo>
                      <a:pt x="19" y="5"/>
                      <a:pt x="20" y="4"/>
                      <a:pt x="21" y="4"/>
                    </a:cubicBezTo>
                    <a:cubicBezTo>
                      <a:pt x="22" y="3"/>
                      <a:pt x="23" y="2"/>
                      <a:pt x="24" y="3"/>
                    </a:cubicBezTo>
                    <a:cubicBezTo>
                      <a:pt x="25" y="3"/>
                      <a:pt x="25" y="4"/>
                      <a:pt x="25" y="6"/>
                    </a:cubicBezTo>
                    <a:cubicBezTo>
                      <a:pt x="25" y="7"/>
                      <a:pt x="25" y="8"/>
                      <a:pt x="25" y="8"/>
                    </a:cubicBezTo>
                    <a:cubicBezTo>
                      <a:pt x="25" y="9"/>
                      <a:pt x="26" y="8"/>
                      <a:pt x="27" y="8"/>
                    </a:cubicBezTo>
                    <a:cubicBezTo>
                      <a:pt x="29" y="8"/>
                      <a:pt x="30" y="7"/>
                      <a:pt x="31" y="8"/>
                    </a:cubicBezTo>
                    <a:cubicBezTo>
                      <a:pt x="30" y="9"/>
                      <a:pt x="30" y="9"/>
                      <a:pt x="30" y="9"/>
                    </a:cubicBezTo>
                    <a:cubicBezTo>
                      <a:pt x="30" y="9"/>
                      <a:pt x="28" y="9"/>
                      <a:pt x="27" y="9"/>
                    </a:cubicBezTo>
                    <a:cubicBezTo>
                      <a:pt x="26" y="9"/>
                      <a:pt x="25" y="10"/>
                      <a:pt x="24" y="9"/>
                    </a:cubicBezTo>
                    <a:cubicBezTo>
                      <a:pt x="24" y="8"/>
                      <a:pt x="24" y="7"/>
                      <a:pt x="24" y="6"/>
                    </a:cubicBezTo>
                    <a:cubicBezTo>
                      <a:pt x="24" y="5"/>
                      <a:pt x="24" y="4"/>
                      <a:pt x="24" y="4"/>
                    </a:cubicBezTo>
                    <a:cubicBezTo>
                      <a:pt x="23" y="3"/>
                      <a:pt x="22" y="4"/>
                      <a:pt x="21" y="5"/>
                    </a:cubicBezTo>
                    <a:cubicBezTo>
                      <a:pt x="20" y="5"/>
                      <a:pt x="19" y="6"/>
                      <a:pt x="19" y="6"/>
                    </a:cubicBezTo>
                    <a:cubicBezTo>
                      <a:pt x="18" y="6"/>
                      <a:pt x="17" y="4"/>
                      <a:pt x="16" y="3"/>
                    </a:cubicBezTo>
                    <a:cubicBezTo>
                      <a:pt x="16" y="3"/>
                      <a:pt x="16" y="1"/>
                      <a:pt x="15" y="1"/>
                    </a:cubicBezTo>
                    <a:cubicBezTo>
                      <a:pt x="15" y="1"/>
                      <a:pt x="15" y="1"/>
                      <a:pt x="15" y="1"/>
                    </a:cubicBezTo>
                    <a:cubicBezTo>
                      <a:pt x="15" y="1"/>
                      <a:pt x="14" y="3"/>
                      <a:pt x="14" y="3"/>
                    </a:cubicBezTo>
                    <a:cubicBezTo>
                      <a:pt x="13" y="5"/>
                      <a:pt x="13" y="6"/>
                      <a:pt x="12" y="6"/>
                    </a:cubicBezTo>
                    <a:cubicBezTo>
                      <a:pt x="11" y="6"/>
                      <a:pt x="10" y="5"/>
                      <a:pt x="9" y="5"/>
                    </a:cubicBezTo>
                    <a:cubicBezTo>
                      <a:pt x="8" y="4"/>
                      <a:pt x="7" y="4"/>
                      <a:pt x="7" y="4"/>
                    </a:cubicBezTo>
                    <a:cubicBezTo>
                      <a:pt x="7" y="4"/>
                      <a:pt x="7" y="5"/>
                      <a:pt x="7" y="6"/>
                    </a:cubicBezTo>
                    <a:cubicBezTo>
                      <a:pt x="7" y="8"/>
                      <a:pt x="7" y="9"/>
                      <a:pt x="6" y="9"/>
                    </a:cubicBezTo>
                    <a:cubicBezTo>
                      <a:pt x="6" y="10"/>
                      <a:pt x="5" y="10"/>
                      <a:pt x="5" y="1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278"/>
              <p:cNvSpPr/>
              <p:nvPr/>
            </p:nvSpPr>
            <p:spPr bwMode="auto">
              <a:xfrm>
                <a:off x="3716338" y="3090862"/>
                <a:ext cx="104775" cy="14287"/>
              </a:xfrm>
              <a:custGeom>
                <a:avLst/>
                <a:gdLst>
                  <a:gd name="T0" fmla="*/ 0 w 14"/>
                  <a:gd name="T1" fmla="*/ 0 h 2"/>
                  <a:gd name="T2" fmla="*/ 7 w 14"/>
                  <a:gd name="T3" fmla="*/ 2 h 2"/>
                  <a:gd name="T4" fmla="*/ 14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cubicBezTo>
                      <a:pt x="2" y="1"/>
                      <a:pt x="5" y="2"/>
                      <a:pt x="7" y="2"/>
                    </a:cubicBezTo>
                    <a:cubicBezTo>
                      <a:pt x="8" y="2"/>
                      <a:pt x="11" y="1"/>
                      <a:pt x="14" y="0"/>
                    </a:cubicBezTo>
                    <a:cubicBezTo>
                      <a:pt x="0" y="0"/>
                      <a:pt x="0" y="0"/>
                      <a:pt x="0" y="0"/>
                    </a:cubicBezTo>
                  </a:path>
                </a:pathLst>
              </a:custGeom>
              <a:solidFill>
                <a:srgbClr val="FFFC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279"/>
              <p:cNvSpPr>
                <a:spLocks noEditPoints="1"/>
              </p:cNvSpPr>
              <p:nvPr/>
            </p:nvSpPr>
            <p:spPr bwMode="auto">
              <a:xfrm>
                <a:off x="3517900" y="2565400"/>
                <a:ext cx="169862" cy="509587"/>
              </a:xfrm>
              <a:custGeom>
                <a:avLst/>
                <a:gdLst>
                  <a:gd name="T0" fmla="*/ 23 w 23"/>
                  <a:gd name="T1" fmla="*/ 69 h 69"/>
                  <a:gd name="T2" fmla="*/ 23 w 23"/>
                  <a:gd name="T3" fmla="*/ 69 h 69"/>
                  <a:gd name="T4" fmla="*/ 23 w 23"/>
                  <a:gd name="T5" fmla="*/ 69 h 69"/>
                  <a:gd name="T6" fmla="*/ 23 w 23"/>
                  <a:gd name="T7" fmla="*/ 69 h 69"/>
                  <a:gd name="T8" fmla="*/ 23 w 23"/>
                  <a:gd name="T9" fmla="*/ 69 h 69"/>
                  <a:gd name="T10" fmla="*/ 23 w 23"/>
                  <a:gd name="T11" fmla="*/ 69 h 69"/>
                  <a:gd name="T12" fmla="*/ 22 w 23"/>
                  <a:gd name="T13" fmla="*/ 69 h 69"/>
                  <a:gd name="T14" fmla="*/ 22 w 23"/>
                  <a:gd name="T15" fmla="*/ 69 h 69"/>
                  <a:gd name="T16" fmla="*/ 22 w 23"/>
                  <a:gd name="T17" fmla="*/ 69 h 69"/>
                  <a:gd name="T18" fmla="*/ 22 w 23"/>
                  <a:gd name="T19" fmla="*/ 69 h 69"/>
                  <a:gd name="T20" fmla="*/ 22 w 23"/>
                  <a:gd name="T21" fmla="*/ 69 h 69"/>
                  <a:gd name="T22" fmla="*/ 22 w 23"/>
                  <a:gd name="T23" fmla="*/ 69 h 69"/>
                  <a:gd name="T24" fmla="*/ 22 w 23"/>
                  <a:gd name="T25" fmla="*/ 69 h 69"/>
                  <a:gd name="T26" fmla="*/ 22 w 23"/>
                  <a:gd name="T27" fmla="*/ 69 h 69"/>
                  <a:gd name="T28" fmla="*/ 22 w 23"/>
                  <a:gd name="T29" fmla="*/ 69 h 69"/>
                  <a:gd name="T30" fmla="*/ 22 w 23"/>
                  <a:gd name="T31" fmla="*/ 69 h 69"/>
                  <a:gd name="T32" fmla="*/ 22 w 23"/>
                  <a:gd name="T33" fmla="*/ 69 h 69"/>
                  <a:gd name="T34" fmla="*/ 22 w 23"/>
                  <a:gd name="T35" fmla="*/ 69 h 69"/>
                  <a:gd name="T36" fmla="*/ 22 w 23"/>
                  <a:gd name="T37" fmla="*/ 69 h 69"/>
                  <a:gd name="T38" fmla="*/ 22 w 23"/>
                  <a:gd name="T39" fmla="*/ 69 h 69"/>
                  <a:gd name="T40" fmla="*/ 22 w 23"/>
                  <a:gd name="T41" fmla="*/ 69 h 69"/>
                  <a:gd name="T42" fmla="*/ 22 w 23"/>
                  <a:gd name="T43" fmla="*/ 69 h 69"/>
                  <a:gd name="T44" fmla="*/ 22 w 23"/>
                  <a:gd name="T45" fmla="*/ 69 h 69"/>
                  <a:gd name="T46" fmla="*/ 22 w 23"/>
                  <a:gd name="T47" fmla="*/ 69 h 69"/>
                  <a:gd name="T48" fmla="*/ 22 w 23"/>
                  <a:gd name="T49" fmla="*/ 69 h 69"/>
                  <a:gd name="T50" fmla="*/ 22 w 23"/>
                  <a:gd name="T51" fmla="*/ 69 h 69"/>
                  <a:gd name="T52" fmla="*/ 22 w 23"/>
                  <a:gd name="T53" fmla="*/ 69 h 69"/>
                  <a:gd name="T54" fmla="*/ 22 w 23"/>
                  <a:gd name="T55" fmla="*/ 69 h 69"/>
                  <a:gd name="T56" fmla="*/ 17 w 23"/>
                  <a:gd name="T57" fmla="*/ 52 h 69"/>
                  <a:gd name="T58" fmla="*/ 17 w 23"/>
                  <a:gd name="T59" fmla="*/ 52 h 69"/>
                  <a:gd name="T60" fmla="*/ 17 w 23"/>
                  <a:gd name="T61" fmla="*/ 49 h 69"/>
                  <a:gd name="T62" fmla="*/ 17 w 23"/>
                  <a:gd name="T63" fmla="*/ 48 h 69"/>
                  <a:gd name="T64" fmla="*/ 17 w 23"/>
                  <a:gd name="T65" fmla="*/ 48 h 69"/>
                  <a:gd name="T66" fmla="*/ 17 w 23"/>
                  <a:gd name="T67" fmla="*/ 48 h 69"/>
                  <a:gd name="T68" fmla="*/ 17 w 23"/>
                  <a:gd name="T69" fmla="*/ 48 h 69"/>
                  <a:gd name="T70" fmla="*/ 17 w 23"/>
                  <a:gd name="T71" fmla="*/ 48 h 69"/>
                  <a:gd name="T72" fmla="*/ 17 w 23"/>
                  <a:gd name="T73" fmla="*/ 48 h 69"/>
                  <a:gd name="T74" fmla="*/ 17 w 23"/>
                  <a:gd name="T75" fmla="*/ 48 h 69"/>
                  <a:gd name="T76" fmla="*/ 17 w 23"/>
                  <a:gd name="T77" fmla="*/ 48 h 69"/>
                  <a:gd name="T78" fmla="*/ 17 w 23"/>
                  <a:gd name="T79" fmla="*/ 48 h 69"/>
                  <a:gd name="T80" fmla="*/ 0 w 23"/>
                  <a:gd name="T81" fmla="*/ 2 h 69"/>
                  <a:gd name="T82" fmla="*/ 0 w 23"/>
                  <a:gd name="T83" fmla="*/ 1 h 69"/>
                  <a:gd name="T84" fmla="*/ 0 w 23"/>
                  <a:gd name="T85" fmla="*/ 1 h 69"/>
                  <a:gd name="T86" fmla="*/ 0 w 23"/>
                  <a:gd name="T87" fmla="*/ 1 h 69"/>
                  <a:gd name="T88" fmla="*/ 0 w 23"/>
                  <a:gd name="T89" fmla="*/ 1 h 69"/>
                  <a:gd name="T90" fmla="*/ 0 w 23"/>
                  <a:gd name="T91" fmla="*/ 1 h 69"/>
                  <a:gd name="T92" fmla="*/ 0 w 23"/>
                  <a:gd name="T93" fmla="*/ 1 h 69"/>
                  <a:gd name="T94" fmla="*/ 0 w 23"/>
                  <a:gd name="T9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69">
                    <a:moveTo>
                      <a:pt x="23" y="69"/>
                    </a:moveTo>
                    <a:cubicBezTo>
                      <a:pt x="23" y="69"/>
                      <a:pt x="23" y="69"/>
                      <a:pt x="23" y="69"/>
                    </a:cubicBezTo>
                    <a:cubicBezTo>
                      <a:pt x="23" y="69"/>
                      <a:pt x="23" y="69"/>
                      <a:pt x="23" y="69"/>
                    </a:cubicBezTo>
                    <a:moveTo>
                      <a:pt x="23" y="69"/>
                    </a:moveTo>
                    <a:cubicBezTo>
                      <a:pt x="23" y="69"/>
                      <a:pt x="23" y="69"/>
                      <a:pt x="23" y="69"/>
                    </a:cubicBezTo>
                    <a:cubicBezTo>
                      <a:pt x="23" y="69"/>
                      <a:pt x="23" y="69"/>
                      <a:pt x="23" y="69"/>
                    </a:cubicBezTo>
                    <a:moveTo>
                      <a:pt x="23" y="69"/>
                    </a:moveTo>
                    <a:cubicBezTo>
                      <a:pt x="23" y="69"/>
                      <a:pt x="23" y="69"/>
                      <a:pt x="23" y="69"/>
                    </a:cubicBezTo>
                    <a:cubicBezTo>
                      <a:pt x="23" y="69"/>
                      <a:pt x="23" y="69"/>
                      <a:pt x="23" y="69"/>
                    </a:cubicBezTo>
                    <a:moveTo>
                      <a:pt x="23" y="69"/>
                    </a:moveTo>
                    <a:cubicBezTo>
                      <a:pt x="23" y="69"/>
                      <a:pt x="23" y="69"/>
                      <a:pt x="23" y="69"/>
                    </a:cubicBezTo>
                    <a:cubicBezTo>
                      <a:pt x="23" y="69"/>
                      <a:pt x="23" y="69"/>
                      <a:pt x="23" y="69"/>
                    </a:cubicBezTo>
                    <a:moveTo>
                      <a:pt x="23" y="69"/>
                    </a:moveTo>
                    <a:cubicBezTo>
                      <a:pt x="23" y="69"/>
                      <a:pt x="23" y="69"/>
                      <a:pt x="23" y="69"/>
                    </a:cubicBezTo>
                    <a:cubicBezTo>
                      <a:pt x="23" y="69"/>
                      <a:pt x="23" y="69"/>
                      <a:pt x="23" y="69"/>
                    </a:cubicBezTo>
                    <a:moveTo>
                      <a:pt x="23" y="69"/>
                    </a:moveTo>
                    <a:cubicBezTo>
                      <a:pt x="23" y="69"/>
                      <a:pt x="23" y="69"/>
                      <a:pt x="23" y="69"/>
                    </a:cubicBezTo>
                    <a:cubicBezTo>
                      <a:pt x="23" y="69"/>
                      <a:pt x="23" y="69"/>
                      <a:pt x="23" y="69"/>
                    </a:cubicBezTo>
                    <a:moveTo>
                      <a:pt x="23" y="69"/>
                    </a:moveTo>
                    <a:cubicBezTo>
                      <a:pt x="23" y="69"/>
                      <a:pt x="23" y="69"/>
                      <a:pt x="23" y="69"/>
                    </a:cubicBezTo>
                    <a:cubicBezTo>
                      <a:pt x="23" y="69"/>
                      <a:pt x="23" y="69"/>
                      <a:pt x="23" y="69"/>
                    </a:cubicBezTo>
                    <a:moveTo>
                      <a:pt x="23" y="69"/>
                    </a:moveTo>
                    <a:cubicBezTo>
                      <a:pt x="23" y="69"/>
                      <a:pt x="23" y="69"/>
                      <a:pt x="23" y="69"/>
                    </a:cubicBezTo>
                    <a:cubicBezTo>
                      <a:pt x="23" y="69"/>
                      <a:pt x="23" y="69"/>
                      <a:pt x="23"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22" y="69"/>
                    </a:moveTo>
                    <a:cubicBezTo>
                      <a:pt x="22" y="69"/>
                      <a:pt x="22" y="69"/>
                      <a:pt x="22" y="69"/>
                    </a:cubicBezTo>
                    <a:cubicBezTo>
                      <a:pt x="22" y="69"/>
                      <a:pt x="22" y="69"/>
                      <a:pt x="22" y="69"/>
                    </a:cubicBezTo>
                    <a:moveTo>
                      <a:pt x="17" y="52"/>
                    </a:moveTo>
                    <a:cubicBezTo>
                      <a:pt x="17" y="52"/>
                      <a:pt x="17" y="52"/>
                      <a:pt x="17" y="52"/>
                    </a:cubicBezTo>
                    <a:cubicBezTo>
                      <a:pt x="17" y="52"/>
                      <a:pt x="17" y="52"/>
                      <a:pt x="17" y="52"/>
                    </a:cubicBezTo>
                    <a:cubicBezTo>
                      <a:pt x="17" y="52"/>
                      <a:pt x="17" y="52"/>
                      <a:pt x="17" y="52"/>
                    </a:cubicBezTo>
                    <a:moveTo>
                      <a:pt x="17" y="52"/>
                    </a:moveTo>
                    <a:cubicBezTo>
                      <a:pt x="17" y="52"/>
                      <a:pt x="17" y="52"/>
                      <a:pt x="17" y="52"/>
                    </a:cubicBezTo>
                    <a:cubicBezTo>
                      <a:pt x="17" y="52"/>
                      <a:pt x="17" y="52"/>
                      <a:pt x="17" y="52"/>
                    </a:cubicBezTo>
                    <a:moveTo>
                      <a:pt x="17" y="49"/>
                    </a:moveTo>
                    <a:cubicBezTo>
                      <a:pt x="17" y="49"/>
                      <a:pt x="17" y="49"/>
                      <a:pt x="17" y="49"/>
                    </a:cubicBezTo>
                    <a:cubicBezTo>
                      <a:pt x="17" y="49"/>
                      <a:pt x="17" y="49"/>
                      <a:pt x="17" y="49"/>
                    </a:cubicBezTo>
                    <a:moveTo>
                      <a:pt x="17" y="49"/>
                    </a:moveTo>
                    <a:cubicBezTo>
                      <a:pt x="17" y="49"/>
                      <a:pt x="17" y="49"/>
                      <a:pt x="17" y="49"/>
                    </a:cubicBezTo>
                    <a:cubicBezTo>
                      <a:pt x="17" y="49"/>
                      <a:pt x="17" y="49"/>
                      <a:pt x="17" y="49"/>
                    </a:cubicBezTo>
                    <a:moveTo>
                      <a:pt x="17" y="48"/>
                    </a:moveTo>
                    <a:cubicBezTo>
                      <a:pt x="17" y="48"/>
                      <a:pt x="17" y="48"/>
                      <a:pt x="17" y="48"/>
                    </a:cubicBezTo>
                    <a:cubicBezTo>
                      <a:pt x="17" y="48"/>
                      <a:pt x="17" y="48"/>
                      <a:pt x="17" y="48"/>
                    </a:cubicBezTo>
                    <a:cubicBezTo>
                      <a:pt x="17" y="48"/>
                      <a:pt x="17" y="48"/>
                      <a:pt x="17" y="48"/>
                    </a:cubicBezTo>
                    <a:moveTo>
                      <a:pt x="17" y="48"/>
                    </a:moveTo>
                    <a:cubicBezTo>
                      <a:pt x="17" y="48"/>
                      <a:pt x="17" y="48"/>
                      <a:pt x="17" y="48"/>
                    </a:cubicBezTo>
                    <a:cubicBezTo>
                      <a:pt x="17" y="48"/>
                      <a:pt x="17" y="48"/>
                      <a:pt x="17" y="48"/>
                    </a:cubicBezTo>
                    <a:moveTo>
                      <a:pt x="17" y="48"/>
                    </a:moveTo>
                    <a:cubicBezTo>
                      <a:pt x="17" y="48"/>
                      <a:pt x="17" y="48"/>
                      <a:pt x="17" y="48"/>
                    </a:cubicBezTo>
                    <a:cubicBezTo>
                      <a:pt x="17" y="48"/>
                      <a:pt x="17" y="48"/>
                      <a:pt x="17" y="48"/>
                    </a:cubicBezTo>
                    <a:moveTo>
                      <a:pt x="17" y="48"/>
                    </a:moveTo>
                    <a:cubicBezTo>
                      <a:pt x="17" y="48"/>
                      <a:pt x="17" y="48"/>
                      <a:pt x="17" y="48"/>
                    </a:cubicBezTo>
                    <a:cubicBezTo>
                      <a:pt x="17" y="48"/>
                      <a:pt x="17" y="48"/>
                      <a:pt x="17" y="48"/>
                    </a:cubicBezTo>
                    <a:moveTo>
                      <a:pt x="17" y="48"/>
                    </a:moveTo>
                    <a:cubicBezTo>
                      <a:pt x="17" y="48"/>
                      <a:pt x="17" y="48"/>
                      <a:pt x="17" y="48"/>
                    </a:cubicBezTo>
                    <a:cubicBezTo>
                      <a:pt x="17" y="48"/>
                      <a:pt x="17" y="48"/>
                      <a:pt x="17" y="48"/>
                    </a:cubicBezTo>
                    <a:moveTo>
                      <a:pt x="17" y="48"/>
                    </a:moveTo>
                    <a:cubicBezTo>
                      <a:pt x="17" y="48"/>
                      <a:pt x="17" y="48"/>
                      <a:pt x="17" y="48"/>
                    </a:cubicBezTo>
                    <a:cubicBezTo>
                      <a:pt x="17" y="48"/>
                      <a:pt x="17" y="48"/>
                      <a:pt x="17" y="48"/>
                    </a:cubicBezTo>
                    <a:moveTo>
                      <a:pt x="17" y="48"/>
                    </a:moveTo>
                    <a:cubicBezTo>
                      <a:pt x="17" y="48"/>
                      <a:pt x="17" y="48"/>
                      <a:pt x="17" y="48"/>
                    </a:cubicBezTo>
                    <a:cubicBezTo>
                      <a:pt x="17" y="48"/>
                      <a:pt x="17" y="48"/>
                      <a:pt x="17" y="48"/>
                    </a:cubicBezTo>
                    <a:moveTo>
                      <a:pt x="17" y="48"/>
                    </a:moveTo>
                    <a:cubicBezTo>
                      <a:pt x="17" y="48"/>
                      <a:pt x="17" y="48"/>
                      <a:pt x="17" y="48"/>
                    </a:cubicBezTo>
                    <a:cubicBezTo>
                      <a:pt x="17" y="48"/>
                      <a:pt x="17" y="48"/>
                      <a:pt x="17" y="48"/>
                    </a:cubicBezTo>
                    <a:moveTo>
                      <a:pt x="17" y="48"/>
                    </a:moveTo>
                    <a:cubicBezTo>
                      <a:pt x="17" y="48"/>
                      <a:pt x="17" y="48"/>
                      <a:pt x="17" y="48"/>
                    </a:cubicBezTo>
                    <a:cubicBezTo>
                      <a:pt x="17" y="48"/>
                      <a:pt x="17" y="48"/>
                      <a:pt x="17" y="48"/>
                    </a:cubicBezTo>
                    <a:moveTo>
                      <a:pt x="17" y="48"/>
                    </a:moveTo>
                    <a:cubicBezTo>
                      <a:pt x="17" y="48"/>
                      <a:pt x="17" y="48"/>
                      <a:pt x="17" y="48"/>
                    </a:cubicBezTo>
                    <a:cubicBezTo>
                      <a:pt x="17" y="48"/>
                      <a:pt x="17" y="48"/>
                      <a:pt x="17" y="48"/>
                    </a:cubicBezTo>
                    <a:moveTo>
                      <a:pt x="17" y="48"/>
                    </a:moveTo>
                    <a:cubicBezTo>
                      <a:pt x="17" y="48"/>
                      <a:pt x="17" y="48"/>
                      <a:pt x="17" y="48"/>
                    </a:cubicBezTo>
                    <a:cubicBezTo>
                      <a:pt x="17" y="48"/>
                      <a:pt x="17" y="48"/>
                      <a:pt x="17" y="48"/>
                    </a:cubicBezTo>
                    <a:moveTo>
                      <a:pt x="0" y="2"/>
                    </a:moveTo>
                    <a:cubicBezTo>
                      <a:pt x="0" y="2"/>
                      <a:pt x="0" y="2"/>
                      <a:pt x="0" y="2"/>
                    </a:cubicBezTo>
                    <a:cubicBezTo>
                      <a:pt x="0" y="2"/>
                      <a:pt x="0" y="2"/>
                      <a:pt x="0" y="2"/>
                    </a:cubicBezTo>
                    <a:cubicBezTo>
                      <a:pt x="0" y="2"/>
                      <a:pt x="0" y="2"/>
                      <a:pt x="0" y="2"/>
                    </a:cubicBezTo>
                    <a:moveTo>
                      <a:pt x="0" y="1"/>
                    </a:moveTo>
                    <a:cubicBezTo>
                      <a:pt x="0" y="1"/>
                      <a:pt x="0" y="1"/>
                      <a:pt x="0" y="2"/>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898C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280"/>
              <p:cNvSpPr>
                <a:spLocks noEditPoints="1"/>
              </p:cNvSpPr>
              <p:nvPr/>
            </p:nvSpPr>
            <p:spPr bwMode="auto">
              <a:xfrm>
                <a:off x="3517900" y="2328862"/>
                <a:ext cx="250825" cy="584200"/>
              </a:xfrm>
              <a:custGeom>
                <a:avLst/>
                <a:gdLst>
                  <a:gd name="T0" fmla="*/ 33 w 34"/>
                  <a:gd name="T1" fmla="*/ 25 h 79"/>
                  <a:gd name="T2" fmla="*/ 30 w 34"/>
                  <a:gd name="T3" fmla="*/ 30 h 79"/>
                  <a:gd name="T4" fmla="*/ 27 w 34"/>
                  <a:gd name="T5" fmla="*/ 29 h 79"/>
                  <a:gd name="T6" fmla="*/ 25 w 34"/>
                  <a:gd name="T7" fmla="*/ 28 h 79"/>
                  <a:gd name="T8" fmla="*/ 24 w 34"/>
                  <a:gd name="T9" fmla="*/ 33 h 79"/>
                  <a:gd name="T10" fmla="*/ 21 w 34"/>
                  <a:gd name="T11" fmla="*/ 33 h 79"/>
                  <a:gd name="T12" fmla="*/ 19 w 34"/>
                  <a:gd name="T13" fmla="*/ 33 h 79"/>
                  <a:gd name="T14" fmla="*/ 34 w 34"/>
                  <a:gd name="T15" fmla="*/ 79 h 79"/>
                  <a:gd name="T16" fmla="*/ 33 w 34"/>
                  <a:gd name="T17" fmla="*/ 25 h 79"/>
                  <a:gd name="T18" fmla="*/ 0 w 34"/>
                  <a:gd name="T19" fmla="*/ 32 h 79"/>
                  <a:gd name="T20" fmla="*/ 0 w 34"/>
                  <a:gd name="T21" fmla="*/ 32 h 79"/>
                  <a:gd name="T22" fmla="*/ 0 w 34"/>
                  <a:gd name="T23" fmla="*/ 33 h 79"/>
                  <a:gd name="T24" fmla="*/ 0 w 34"/>
                  <a:gd name="T25" fmla="*/ 33 h 79"/>
                  <a:gd name="T26" fmla="*/ 0 w 34"/>
                  <a:gd name="T27" fmla="*/ 33 h 79"/>
                  <a:gd name="T28" fmla="*/ 0 w 34"/>
                  <a:gd name="T29" fmla="*/ 33 h 79"/>
                  <a:gd name="T30" fmla="*/ 0 w 34"/>
                  <a:gd name="T31" fmla="*/ 33 h 79"/>
                  <a:gd name="T32" fmla="*/ 0 w 34"/>
                  <a:gd name="T33" fmla="*/ 33 h 79"/>
                  <a:gd name="T34" fmla="*/ 0 w 34"/>
                  <a:gd name="T35" fmla="*/ 33 h 79"/>
                  <a:gd name="T36" fmla="*/ 0 w 34"/>
                  <a:gd name="T37" fmla="*/ 33 h 79"/>
                  <a:gd name="T38" fmla="*/ 0 w 34"/>
                  <a:gd name="T39" fmla="*/ 34 h 79"/>
                  <a:gd name="T40" fmla="*/ 18 w 34"/>
                  <a:gd name="T41" fmla="*/ 75 h 79"/>
                  <a:gd name="T42" fmla="*/ 23 w 34"/>
                  <a:gd name="T43" fmla="*/ 79 h 79"/>
                  <a:gd name="T44" fmla="*/ 18 w 34"/>
                  <a:gd name="T45" fmla="*/ 32 h 79"/>
                  <a:gd name="T46" fmla="*/ 18 w 34"/>
                  <a:gd name="T47" fmla="*/ 32 h 79"/>
                  <a:gd name="T48" fmla="*/ 18 w 34"/>
                  <a:gd name="T49" fmla="*/ 32 h 79"/>
                  <a:gd name="T50" fmla="*/ 21 w 34"/>
                  <a:gd name="T51" fmla="*/ 32 h 79"/>
                  <a:gd name="T52" fmla="*/ 24 w 34"/>
                  <a:gd name="T53" fmla="*/ 32 h 79"/>
                  <a:gd name="T54" fmla="*/ 25 w 34"/>
                  <a:gd name="T55" fmla="*/ 27 h 79"/>
                  <a:gd name="T56" fmla="*/ 28 w 34"/>
                  <a:gd name="T57" fmla="*/ 28 h 79"/>
                  <a:gd name="T58" fmla="*/ 30 w 34"/>
                  <a:gd name="T59" fmla="*/ 29 h 79"/>
                  <a:gd name="T60" fmla="*/ 33 w 34"/>
                  <a:gd name="T61" fmla="*/ 24 h 79"/>
                  <a:gd name="T62" fmla="*/ 34 w 34"/>
                  <a:gd name="T63" fmla="*/ 2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79">
                    <a:moveTo>
                      <a:pt x="33" y="25"/>
                    </a:moveTo>
                    <a:cubicBezTo>
                      <a:pt x="33" y="25"/>
                      <a:pt x="33" y="25"/>
                      <a:pt x="33" y="25"/>
                    </a:cubicBezTo>
                    <a:cubicBezTo>
                      <a:pt x="33" y="25"/>
                      <a:pt x="32" y="27"/>
                      <a:pt x="32" y="27"/>
                    </a:cubicBezTo>
                    <a:cubicBezTo>
                      <a:pt x="31" y="29"/>
                      <a:pt x="31" y="30"/>
                      <a:pt x="30" y="30"/>
                    </a:cubicBezTo>
                    <a:cubicBezTo>
                      <a:pt x="30" y="30"/>
                      <a:pt x="30" y="30"/>
                      <a:pt x="30" y="30"/>
                    </a:cubicBezTo>
                    <a:cubicBezTo>
                      <a:pt x="29" y="30"/>
                      <a:pt x="28" y="29"/>
                      <a:pt x="27" y="29"/>
                    </a:cubicBezTo>
                    <a:cubicBezTo>
                      <a:pt x="27" y="28"/>
                      <a:pt x="26" y="28"/>
                      <a:pt x="25" y="28"/>
                    </a:cubicBezTo>
                    <a:cubicBezTo>
                      <a:pt x="25" y="28"/>
                      <a:pt x="25" y="28"/>
                      <a:pt x="25" y="28"/>
                    </a:cubicBezTo>
                    <a:cubicBezTo>
                      <a:pt x="25" y="28"/>
                      <a:pt x="25" y="29"/>
                      <a:pt x="25" y="30"/>
                    </a:cubicBezTo>
                    <a:cubicBezTo>
                      <a:pt x="25" y="32"/>
                      <a:pt x="25" y="33"/>
                      <a:pt x="24" y="33"/>
                    </a:cubicBezTo>
                    <a:cubicBezTo>
                      <a:pt x="24" y="34"/>
                      <a:pt x="23" y="34"/>
                      <a:pt x="23" y="34"/>
                    </a:cubicBezTo>
                    <a:cubicBezTo>
                      <a:pt x="22" y="34"/>
                      <a:pt x="21" y="33"/>
                      <a:pt x="21" y="33"/>
                    </a:cubicBezTo>
                    <a:cubicBezTo>
                      <a:pt x="20" y="33"/>
                      <a:pt x="19" y="33"/>
                      <a:pt x="19" y="33"/>
                    </a:cubicBezTo>
                    <a:cubicBezTo>
                      <a:pt x="19" y="33"/>
                      <a:pt x="19" y="33"/>
                      <a:pt x="19" y="33"/>
                    </a:cubicBezTo>
                    <a:cubicBezTo>
                      <a:pt x="28" y="79"/>
                      <a:pt x="28" y="79"/>
                      <a:pt x="28" y="79"/>
                    </a:cubicBezTo>
                    <a:cubicBezTo>
                      <a:pt x="34" y="79"/>
                      <a:pt x="34" y="79"/>
                      <a:pt x="34" y="79"/>
                    </a:cubicBezTo>
                    <a:cubicBezTo>
                      <a:pt x="34" y="26"/>
                      <a:pt x="34" y="26"/>
                      <a:pt x="34" y="26"/>
                    </a:cubicBezTo>
                    <a:cubicBezTo>
                      <a:pt x="34" y="26"/>
                      <a:pt x="33" y="25"/>
                      <a:pt x="33" y="25"/>
                    </a:cubicBezTo>
                    <a:moveTo>
                      <a:pt x="34" y="0"/>
                    </a:moveTo>
                    <a:cubicBezTo>
                      <a:pt x="15" y="0"/>
                      <a:pt x="1" y="14"/>
                      <a:pt x="0" y="32"/>
                    </a:cubicBezTo>
                    <a:cubicBezTo>
                      <a:pt x="0" y="32"/>
                      <a:pt x="0" y="32"/>
                      <a:pt x="0" y="32"/>
                    </a:cubicBezTo>
                    <a:cubicBezTo>
                      <a:pt x="0" y="32"/>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4"/>
                    </a:cubicBezTo>
                    <a:cubicBezTo>
                      <a:pt x="0" y="34"/>
                      <a:pt x="0" y="34"/>
                      <a:pt x="0" y="34"/>
                    </a:cubicBezTo>
                    <a:cubicBezTo>
                      <a:pt x="0" y="34"/>
                      <a:pt x="0" y="34"/>
                      <a:pt x="0" y="34"/>
                    </a:cubicBezTo>
                    <a:cubicBezTo>
                      <a:pt x="0" y="47"/>
                      <a:pt x="15" y="64"/>
                      <a:pt x="18" y="75"/>
                    </a:cubicBezTo>
                    <a:cubicBezTo>
                      <a:pt x="18" y="79"/>
                      <a:pt x="18" y="79"/>
                      <a:pt x="18" y="79"/>
                    </a:cubicBezTo>
                    <a:cubicBezTo>
                      <a:pt x="19" y="79"/>
                      <a:pt x="21" y="79"/>
                      <a:pt x="23" y="79"/>
                    </a:cubicBezTo>
                    <a:cubicBezTo>
                      <a:pt x="27" y="79"/>
                      <a:pt x="27" y="79"/>
                      <a:pt x="27" y="79"/>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9" y="32"/>
                      <a:pt x="19" y="32"/>
                    </a:cubicBezTo>
                    <a:cubicBezTo>
                      <a:pt x="20" y="32"/>
                      <a:pt x="20" y="32"/>
                      <a:pt x="21" y="32"/>
                    </a:cubicBezTo>
                    <a:cubicBezTo>
                      <a:pt x="22" y="32"/>
                      <a:pt x="22" y="33"/>
                      <a:pt x="23" y="33"/>
                    </a:cubicBezTo>
                    <a:cubicBezTo>
                      <a:pt x="23" y="33"/>
                      <a:pt x="23" y="33"/>
                      <a:pt x="24" y="32"/>
                    </a:cubicBezTo>
                    <a:cubicBezTo>
                      <a:pt x="24" y="32"/>
                      <a:pt x="24" y="31"/>
                      <a:pt x="24" y="30"/>
                    </a:cubicBezTo>
                    <a:cubicBezTo>
                      <a:pt x="24" y="29"/>
                      <a:pt x="24" y="27"/>
                      <a:pt x="25" y="27"/>
                    </a:cubicBezTo>
                    <a:cubicBezTo>
                      <a:pt x="25" y="27"/>
                      <a:pt x="25" y="27"/>
                      <a:pt x="25" y="27"/>
                    </a:cubicBezTo>
                    <a:cubicBezTo>
                      <a:pt x="26" y="27"/>
                      <a:pt x="27" y="27"/>
                      <a:pt x="28" y="28"/>
                    </a:cubicBezTo>
                    <a:cubicBezTo>
                      <a:pt x="28" y="28"/>
                      <a:pt x="29" y="29"/>
                      <a:pt x="30" y="29"/>
                    </a:cubicBezTo>
                    <a:cubicBezTo>
                      <a:pt x="30" y="29"/>
                      <a:pt x="30" y="29"/>
                      <a:pt x="30" y="29"/>
                    </a:cubicBezTo>
                    <a:cubicBezTo>
                      <a:pt x="30" y="29"/>
                      <a:pt x="31" y="28"/>
                      <a:pt x="31" y="27"/>
                    </a:cubicBezTo>
                    <a:cubicBezTo>
                      <a:pt x="32" y="26"/>
                      <a:pt x="32" y="24"/>
                      <a:pt x="33" y="24"/>
                    </a:cubicBezTo>
                    <a:cubicBezTo>
                      <a:pt x="33" y="24"/>
                      <a:pt x="33" y="24"/>
                      <a:pt x="33" y="24"/>
                    </a:cubicBezTo>
                    <a:cubicBezTo>
                      <a:pt x="33" y="24"/>
                      <a:pt x="34" y="24"/>
                      <a:pt x="34" y="24"/>
                    </a:cubicBezTo>
                    <a:cubicBezTo>
                      <a:pt x="34" y="0"/>
                      <a:pt x="34" y="0"/>
                      <a:pt x="34" y="0"/>
                    </a:cubicBezTo>
                  </a:path>
                </a:pathLst>
              </a:custGeom>
              <a:solidFill>
                <a:schemeClr val="accent1">
                  <a:lumMod val="75000"/>
                </a:schemeClr>
              </a:solidFill>
              <a:ln>
                <a:noFill/>
              </a:ln>
            </p:spPr>
            <p:txBody>
              <a:bodyPr vert="horz" wrap="square" lIns="91440" tIns="45720" rIns="91440" bIns="45720" numCol="1" anchor="t" anchorCtr="0" compatLnSpc="1"/>
              <a:lstStyle/>
              <a:p>
                <a:endParaRPr lang="zh-CN" altLang="en-US"/>
              </a:p>
            </p:txBody>
          </p:sp>
          <p:sp>
            <p:nvSpPr>
              <p:cNvPr id="164" name="Freeform 281"/>
              <p:cNvSpPr>
                <a:spLocks noEditPoints="1"/>
              </p:cNvSpPr>
              <p:nvPr/>
            </p:nvSpPr>
            <p:spPr bwMode="auto">
              <a:xfrm>
                <a:off x="3643313" y="2935287"/>
                <a:ext cx="125412" cy="161925"/>
              </a:xfrm>
              <a:custGeom>
                <a:avLst/>
                <a:gdLst>
                  <a:gd name="T0" fmla="*/ 5 w 17"/>
                  <a:gd name="T1" fmla="*/ 19 h 22"/>
                  <a:gd name="T2" fmla="*/ 5 w 17"/>
                  <a:gd name="T3" fmla="*/ 19 h 22"/>
                  <a:gd name="T4" fmla="*/ 5 w 17"/>
                  <a:gd name="T5" fmla="*/ 19 h 22"/>
                  <a:gd name="T6" fmla="*/ 5 w 17"/>
                  <a:gd name="T7" fmla="*/ 19 h 22"/>
                  <a:gd name="T8" fmla="*/ 5 w 17"/>
                  <a:gd name="T9" fmla="*/ 19 h 22"/>
                  <a:gd name="T10" fmla="*/ 5 w 17"/>
                  <a:gd name="T11" fmla="*/ 19 h 22"/>
                  <a:gd name="T12" fmla="*/ 5 w 17"/>
                  <a:gd name="T13" fmla="*/ 19 h 22"/>
                  <a:gd name="T14" fmla="*/ 5 w 17"/>
                  <a:gd name="T15" fmla="*/ 19 h 22"/>
                  <a:gd name="T16" fmla="*/ 5 w 17"/>
                  <a:gd name="T17" fmla="*/ 19 h 22"/>
                  <a:gd name="T18" fmla="*/ 5 w 17"/>
                  <a:gd name="T19" fmla="*/ 19 h 22"/>
                  <a:gd name="T20" fmla="*/ 5 w 17"/>
                  <a:gd name="T21" fmla="*/ 19 h 22"/>
                  <a:gd name="T22" fmla="*/ 5 w 17"/>
                  <a:gd name="T23" fmla="*/ 19 h 22"/>
                  <a:gd name="T24" fmla="*/ 5 w 17"/>
                  <a:gd name="T25" fmla="*/ 19 h 22"/>
                  <a:gd name="T26" fmla="*/ 5 w 17"/>
                  <a:gd name="T27" fmla="*/ 19 h 22"/>
                  <a:gd name="T28" fmla="*/ 5 w 17"/>
                  <a:gd name="T29" fmla="*/ 19 h 22"/>
                  <a:gd name="T30" fmla="*/ 5 w 17"/>
                  <a:gd name="T31" fmla="*/ 19 h 22"/>
                  <a:gd name="T32" fmla="*/ 5 w 17"/>
                  <a:gd name="T33" fmla="*/ 19 h 22"/>
                  <a:gd name="T34" fmla="*/ 5 w 17"/>
                  <a:gd name="T35" fmla="*/ 19 h 22"/>
                  <a:gd name="T36" fmla="*/ 5 w 17"/>
                  <a:gd name="T37" fmla="*/ 19 h 22"/>
                  <a:gd name="T38" fmla="*/ 5 w 17"/>
                  <a:gd name="T39" fmla="*/ 19 h 22"/>
                  <a:gd name="T40" fmla="*/ 5 w 17"/>
                  <a:gd name="T41" fmla="*/ 19 h 22"/>
                  <a:gd name="T42" fmla="*/ 5 w 17"/>
                  <a:gd name="T43" fmla="*/ 19 h 22"/>
                  <a:gd name="T44" fmla="*/ 5 w 17"/>
                  <a:gd name="T45" fmla="*/ 19 h 22"/>
                  <a:gd name="T46" fmla="*/ 5 w 17"/>
                  <a:gd name="T47" fmla="*/ 19 h 22"/>
                  <a:gd name="T48" fmla="*/ 5 w 17"/>
                  <a:gd name="T49" fmla="*/ 19 h 22"/>
                  <a:gd name="T50" fmla="*/ 5 w 17"/>
                  <a:gd name="T51" fmla="*/ 19 h 22"/>
                  <a:gd name="T52" fmla="*/ 5 w 17"/>
                  <a:gd name="T53" fmla="*/ 19 h 22"/>
                  <a:gd name="T54" fmla="*/ 5 w 17"/>
                  <a:gd name="T55" fmla="*/ 19 h 22"/>
                  <a:gd name="T56" fmla="*/ 5 w 17"/>
                  <a:gd name="T57" fmla="*/ 19 h 22"/>
                  <a:gd name="T58" fmla="*/ 5 w 17"/>
                  <a:gd name="T59" fmla="*/ 19 h 22"/>
                  <a:gd name="T60" fmla="*/ 6 w 17"/>
                  <a:gd name="T61" fmla="*/ 19 h 22"/>
                  <a:gd name="T62" fmla="*/ 6 w 17"/>
                  <a:gd name="T63" fmla="*/ 19 h 22"/>
                  <a:gd name="T64" fmla="*/ 6 w 17"/>
                  <a:gd name="T65" fmla="*/ 19 h 22"/>
                  <a:gd name="T66" fmla="*/ 6 w 17"/>
                  <a:gd name="T67" fmla="*/ 19 h 22"/>
                  <a:gd name="T68" fmla="*/ 6 w 17"/>
                  <a:gd name="T69" fmla="*/ 19 h 22"/>
                  <a:gd name="T70" fmla="*/ 6 w 17"/>
                  <a:gd name="T71" fmla="*/ 19 h 22"/>
                  <a:gd name="T72" fmla="*/ 6 w 17"/>
                  <a:gd name="T73" fmla="*/ 19 h 22"/>
                  <a:gd name="T74" fmla="*/ 6 w 17"/>
                  <a:gd name="T75" fmla="*/ 19 h 22"/>
                  <a:gd name="T76" fmla="*/ 6 w 17"/>
                  <a:gd name="T77" fmla="*/ 19 h 22"/>
                  <a:gd name="T78" fmla="*/ 11 w 17"/>
                  <a:gd name="T79" fmla="*/ 21 h 22"/>
                  <a:gd name="T80" fmla="*/ 12 w 17"/>
                  <a:gd name="T81" fmla="*/ 22 h 22"/>
                  <a:gd name="T82" fmla="*/ 10 w 17"/>
                  <a:gd name="T83" fmla="*/ 21 h 22"/>
                  <a:gd name="T84" fmla="*/ 17 w 17"/>
                  <a:gd name="T85" fmla="*/ 12 h 22"/>
                  <a:gd name="T86" fmla="*/ 0 w 17"/>
                  <a:gd name="T87" fmla="*/ 12 h 22"/>
                  <a:gd name="T88" fmla="*/ 0 w 17"/>
                  <a:gd name="T89" fmla="*/ 10 h 22"/>
                  <a:gd name="T90" fmla="*/ 6 w 17"/>
                  <a:gd name="T91" fmla="*/ 10 h 22"/>
                  <a:gd name="T92" fmla="*/ 17 w 17"/>
                  <a:gd name="T93" fmla="*/ 8 h 22"/>
                  <a:gd name="T94" fmla="*/ 0 w 17"/>
                  <a:gd name="T95" fmla="*/ 8 h 22"/>
                  <a:gd name="T96" fmla="*/ 0 w 17"/>
                  <a:gd name="T97" fmla="*/ 7 h 22"/>
                  <a:gd name="T98" fmla="*/ 17 w 17"/>
                  <a:gd name="T99" fmla="*/ 7 h 22"/>
                  <a:gd name="T100" fmla="*/ 6 w 17"/>
                  <a:gd name="T101" fmla="*/ 5 h 22"/>
                  <a:gd name="T102" fmla="*/ 1 w 17"/>
                  <a:gd name="T103" fmla="*/ 0 h 22"/>
                  <a:gd name="T104" fmla="*/ 0 w 17"/>
                  <a:gd name="T105" fmla="*/ 2 h 22"/>
                  <a:gd name="T106" fmla="*/ 0 w 17"/>
                  <a:gd name="T107" fmla="*/ 2 h 22"/>
                  <a:gd name="T108" fmla="*/ 6 w 17"/>
                  <a:gd name="T109" fmla="*/ 3 h 22"/>
                  <a:gd name="T110" fmla="*/ 17 w 17"/>
                  <a:gd name="T111" fmla="*/ 0 h 22"/>
                  <a:gd name="T112" fmla="*/ 1 w 17"/>
                  <a:gd name="T11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 h="22">
                    <a:moveTo>
                      <a:pt x="0" y="12"/>
                    </a:moveTo>
                    <a:cubicBezTo>
                      <a:pt x="0" y="14"/>
                      <a:pt x="2" y="18"/>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8" y="20"/>
                      <a:pt x="11" y="21"/>
                    </a:cubicBezTo>
                    <a:cubicBezTo>
                      <a:pt x="11" y="21"/>
                      <a:pt x="11" y="21"/>
                      <a:pt x="11" y="21"/>
                    </a:cubicBezTo>
                    <a:cubicBezTo>
                      <a:pt x="11" y="22"/>
                      <a:pt x="11" y="22"/>
                      <a:pt x="11" y="22"/>
                    </a:cubicBezTo>
                    <a:cubicBezTo>
                      <a:pt x="12" y="22"/>
                      <a:pt x="12" y="22"/>
                      <a:pt x="12" y="22"/>
                    </a:cubicBezTo>
                    <a:cubicBezTo>
                      <a:pt x="12" y="22"/>
                      <a:pt x="12" y="22"/>
                      <a:pt x="12" y="22"/>
                    </a:cubicBezTo>
                    <a:cubicBezTo>
                      <a:pt x="11" y="22"/>
                      <a:pt x="10" y="21"/>
                      <a:pt x="10" y="21"/>
                    </a:cubicBezTo>
                    <a:cubicBezTo>
                      <a:pt x="17" y="21"/>
                      <a:pt x="17" y="21"/>
                      <a:pt x="17" y="21"/>
                    </a:cubicBezTo>
                    <a:cubicBezTo>
                      <a:pt x="17" y="12"/>
                      <a:pt x="17" y="12"/>
                      <a:pt x="17" y="12"/>
                    </a:cubicBezTo>
                    <a:cubicBezTo>
                      <a:pt x="6" y="12"/>
                      <a:pt x="6" y="12"/>
                      <a:pt x="6" y="12"/>
                    </a:cubicBezTo>
                    <a:cubicBezTo>
                      <a:pt x="3" y="12"/>
                      <a:pt x="1" y="12"/>
                      <a:pt x="0" y="12"/>
                    </a:cubicBezTo>
                    <a:moveTo>
                      <a:pt x="0" y="8"/>
                    </a:moveTo>
                    <a:cubicBezTo>
                      <a:pt x="0" y="10"/>
                      <a:pt x="0" y="10"/>
                      <a:pt x="0" y="10"/>
                    </a:cubicBezTo>
                    <a:cubicBezTo>
                      <a:pt x="0" y="11"/>
                      <a:pt x="0" y="11"/>
                      <a:pt x="0" y="11"/>
                    </a:cubicBezTo>
                    <a:cubicBezTo>
                      <a:pt x="0" y="11"/>
                      <a:pt x="3" y="10"/>
                      <a:pt x="6" y="10"/>
                    </a:cubicBezTo>
                    <a:cubicBezTo>
                      <a:pt x="17" y="10"/>
                      <a:pt x="17" y="10"/>
                      <a:pt x="17" y="10"/>
                    </a:cubicBezTo>
                    <a:cubicBezTo>
                      <a:pt x="17" y="8"/>
                      <a:pt x="17" y="8"/>
                      <a:pt x="17" y="8"/>
                    </a:cubicBezTo>
                    <a:cubicBezTo>
                      <a:pt x="6" y="8"/>
                      <a:pt x="6" y="8"/>
                      <a:pt x="6" y="8"/>
                    </a:cubicBezTo>
                    <a:cubicBezTo>
                      <a:pt x="2" y="8"/>
                      <a:pt x="0" y="8"/>
                      <a:pt x="0" y="8"/>
                    </a:cubicBezTo>
                    <a:moveTo>
                      <a:pt x="0" y="4"/>
                    </a:moveTo>
                    <a:cubicBezTo>
                      <a:pt x="0" y="7"/>
                      <a:pt x="0" y="7"/>
                      <a:pt x="0" y="7"/>
                    </a:cubicBezTo>
                    <a:cubicBezTo>
                      <a:pt x="0" y="7"/>
                      <a:pt x="2" y="7"/>
                      <a:pt x="6" y="7"/>
                    </a:cubicBezTo>
                    <a:cubicBezTo>
                      <a:pt x="17" y="7"/>
                      <a:pt x="17" y="7"/>
                      <a:pt x="17" y="7"/>
                    </a:cubicBezTo>
                    <a:cubicBezTo>
                      <a:pt x="17" y="5"/>
                      <a:pt x="17" y="5"/>
                      <a:pt x="17" y="5"/>
                    </a:cubicBezTo>
                    <a:cubicBezTo>
                      <a:pt x="6" y="5"/>
                      <a:pt x="6" y="5"/>
                      <a:pt x="6" y="5"/>
                    </a:cubicBezTo>
                    <a:cubicBezTo>
                      <a:pt x="2" y="5"/>
                      <a:pt x="0" y="4"/>
                      <a:pt x="0" y="4"/>
                    </a:cubicBezTo>
                    <a:moveTo>
                      <a:pt x="1" y="0"/>
                    </a:moveTo>
                    <a:cubicBezTo>
                      <a:pt x="0" y="1"/>
                      <a:pt x="0" y="1"/>
                      <a:pt x="0" y="2"/>
                    </a:cubicBezTo>
                    <a:cubicBezTo>
                      <a:pt x="0" y="2"/>
                      <a:pt x="0" y="2"/>
                      <a:pt x="0" y="2"/>
                    </a:cubicBezTo>
                    <a:cubicBezTo>
                      <a:pt x="0" y="2"/>
                      <a:pt x="0" y="2"/>
                      <a:pt x="0" y="2"/>
                    </a:cubicBezTo>
                    <a:cubicBezTo>
                      <a:pt x="0" y="2"/>
                      <a:pt x="0" y="2"/>
                      <a:pt x="0" y="2"/>
                    </a:cubicBezTo>
                    <a:cubicBezTo>
                      <a:pt x="0" y="3"/>
                      <a:pt x="0" y="3"/>
                      <a:pt x="0" y="3"/>
                    </a:cubicBezTo>
                    <a:cubicBezTo>
                      <a:pt x="0" y="3"/>
                      <a:pt x="2" y="3"/>
                      <a:pt x="6" y="3"/>
                    </a:cubicBezTo>
                    <a:cubicBezTo>
                      <a:pt x="17" y="3"/>
                      <a:pt x="17" y="3"/>
                      <a:pt x="17" y="3"/>
                    </a:cubicBezTo>
                    <a:cubicBezTo>
                      <a:pt x="17" y="0"/>
                      <a:pt x="17" y="0"/>
                      <a:pt x="17" y="0"/>
                    </a:cubicBezTo>
                    <a:cubicBezTo>
                      <a:pt x="6" y="0"/>
                      <a:pt x="6" y="0"/>
                      <a:pt x="6" y="0"/>
                    </a:cubicBezTo>
                    <a:cubicBezTo>
                      <a:pt x="4" y="0"/>
                      <a:pt x="2" y="0"/>
                      <a:pt x="1" y="0"/>
                    </a:cubicBezTo>
                  </a:path>
                </a:pathLst>
              </a:custGeom>
              <a:solidFill>
                <a:srgbClr val="0E30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282"/>
              <p:cNvSpPr/>
              <p:nvPr/>
            </p:nvSpPr>
            <p:spPr bwMode="auto">
              <a:xfrm>
                <a:off x="3643313" y="2957512"/>
                <a:ext cx="125412" cy="14287"/>
              </a:xfrm>
              <a:custGeom>
                <a:avLst/>
                <a:gdLst>
                  <a:gd name="T0" fmla="*/ 17 w 17"/>
                  <a:gd name="T1" fmla="*/ 0 h 2"/>
                  <a:gd name="T2" fmla="*/ 6 w 17"/>
                  <a:gd name="T3" fmla="*/ 0 h 2"/>
                  <a:gd name="T4" fmla="*/ 0 w 17"/>
                  <a:gd name="T5" fmla="*/ 0 h 2"/>
                  <a:gd name="T6" fmla="*/ 0 w 17"/>
                  <a:gd name="T7" fmla="*/ 1 h 2"/>
                  <a:gd name="T8" fmla="*/ 6 w 17"/>
                  <a:gd name="T9" fmla="*/ 2 h 2"/>
                  <a:gd name="T10" fmla="*/ 17 w 17"/>
                  <a:gd name="T11" fmla="*/ 2 h 2"/>
                  <a:gd name="T12" fmla="*/ 17 w 1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7" h="2">
                    <a:moveTo>
                      <a:pt x="17" y="0"/>
                    </a:moveTo>
                    <a:cubicBezTo>
                      <a:pt x="6" y="0"/>
                      <a:pt x="6" y="0"/>
                      <a:pt x="6" y="0"/>
                    </a:cubicBezTo>
                    <a:cubicBezTo>
                      <a:pt x="2" y="0"/>
                      <a:pt x="0" y="0"/>
                      <a:pt x="0" y="0"/>
                    </a:cubicBezTo>
                    <a:cubicBezTo>
                      <a:pt x="0" y="1"/>
                      <a:pt x="0" y="1"/>
                      <a:pt x="0" y="1"/>
                    </a:cubicBezTo>
                    <a:cubicBezTo>
                      <a:pt x="0" y="1"/>
                      <a:pt x="2" y="2"/>
                      <a:pt x="6" y="2"/>
                    </a:cubicBezTo>
                    <a:cubicBezTo>
                      <a:pt x="17" y="2"/>
                      <a:pt x="17" y="2"/>
                      <a:pt x="17" y="2"/>
                    </a:cubicBezTo>
                    <a:cubicBezTo>
                      <a:pt x="17" y="0"/>
                      <a:pt x="17" y="0"/>
                      <a:pt x="17" y="0"/>
                    </a:cubicBezTo>
                  </a:path>
                </a:pathLst>
              </a:custGeom>
              <a:solidFill>
                <a:srgbClr val="D1D1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283"/>
              <p:cNvSpPr/>
              <p:nvPr/>
            </p:nvSpPr>
            <p:spPr bwMode="auto">
              <a:xfrm>
                <a:off x="3643313" y="2913062"/>
                <a:ext cx="125412" cy="22225"/>
              </a:xfrm>
              <a:custGeom>
                <a:avLst/>
                <a:gdLst>
                  <a:gd name="T0" fmla="*/ 17 w 17"/>
                  <a:gd name="T1" fmla="*/ 0 h 3"/>
                  <a:gd name="T2" fmla="*/ 11 w 17"/>
                  <a:gd name="T3" fmla="*/ 0 h 3"/>
                  <a:gd name="T4" fmla="*/ 11 w 17"/>
                  <a:gd name="T5" fmla="*/ 0 h 3"/>
                  <a:gd name="T6" fmla="*/ 10 w 17"/>
                  <a:gd name="T7" fmla="*/ 0 h 3"/>
                  <a:gd name="T8" fmla="*/ 10 w 17"/>
                  <a:gd name="T9" fmla="*/ 0 h 3"/>
                  <a:gd name="T10" fmla="*/ 6 w 17"/>
                  <a:gd name="T11" fmla="*/ 0 h 3"/>
                  <a:gd name="T12" fmla="*/ 1 w 17"/>
                  <a:gd name="T13" fmla="*/ 0 h 3"/>
                  <a:gd name="T14" fmla="*/ 1 w 17"/>
                  <a:gd name="T15" fmla="*/ 0 h 3"/>
                  <a:gd name="T16" fmla="*/ 0 w 17"/>
                  <a:gd name="T17" fmla="*/ 1 h 3"/>
                  <a:gd name="T18" fmla="*/ 0 w 17"/>
                  <a:gd name="T19" fmla="*/ 1 h 3"/>
                  <a:gd name="T20" fmla="*/ 0 w 17"/>
                  <a:gd name="T21" fmla="*/ 1 h 3"/>
                  <a:gd name="T22" fmla="*/ 0 w 17"/>
                  <a:gd name="T23" fmla="*/ 1 h 3"/>
                  <a:gd name="T24" fmla="*/ 0 w 17"/>
                  <a:gd name="T25" fmla="*/ 1 h 3"/>
                  <a:gd name="T26" fmla="*/ 0 w 17"/>
                  <a:gd name="T27" fmla="*/ 1 h 3"/>
                  <a:gd name="T28" fmla="*/ 0 w 17"/>
                  <a:gd name="T29" fmla="*/ 1 h 3"/>
                  <a:gd name="T30" fmla="*/ 0 w 17"/>
                  <a:gd name="T31" fmla="*/ 1 h 3"/>
                  <a:gd name="T32" fmla="*/ 0 w 17"/>
                  <a:gd name="T33" fmla="*/ 1 h 3"/>
                  <a:gd name="T34" fmla="*/ 0 w 17"/>
                  <a:gd name="T35" fmla="*/ 1 h 3"/>
                  <a:gd name="T36" fmla="*/ 0 w 17"/>
                  <a:gd name="T37" fmla="*/ 1 h 3"/>
                  <a:gd name="T38" fmla="*/ 0 w 17"/>
                  <a:gd name="T39" fmla="*/ 1 h 3"/>
                  <a:gd name="T40" fmla="*/ 0 w 17"/>
                  <a:gd name="T41" fmla="*/ 1 h 3"/>
                  <a:gd name="T42" fmla="*/ 0 w 17"/>
                  <a:gd name="T43" fmla="*/ 1 h 3"/>
                  <a:gd name="T44" fmla="*/ 0 w 17"/>
                  <a:gd name="T45" fmla="*/ 1 h 3"/>
                  <a:gd name="T46" fmla="*/ 0 w 17"/>
                  <a:gd name="T47" fmla="*/ 1 h 3"/>
                  <a:gd name="T48" fmla="*/ 0 w 17"/>
                  <a:gd name="T49" fmla="*/ 1 h 3"/>
                  <a:gd name="T50" fmla="*/ 0 w 17"/>
                  <a:gd name="T51" fmla="*/ 1 h 3"/>
                  <a:gd name="T52" fmla="*/ 0 w 17"/>
                  <a:gd name="T53" fmla="*/ 1 h 3"/>
                  <a:gd name="T54" fmla="*/ 0 w 17"/>
                  <a:gd name="T55" fmla="*/ 1 h 3"/>
                  <a:gd name="T56" fmla="*/ 0 w 17"/>
                  <a:gd name="T57" fmla="*/ 1 h 3"/>
                  <a:gd name="T58" fmla="*/ 0 w 17"/>
                  <a:gd name="T59" fmla="*/ 1 h 3"/>
                  <a:gd name="T60" fmla="*/ 0 w 17"/>
                  <a:gd name="T61" fmla="*/ 2 h 3"/>
                  <a:gd name="T62" fmla="*/ 0 w 17"/>
                  <a:gd name="T63" fmla="*/ 2 h 3"/>
                  <a:gd name="T64" fmla="*/ 0 w 17"/>
                  <a:gd name="T65" fmla="*/ 2 h 3"/>
                  <a:gd name="T66" fmla="*/ 0 w 17"/>
                  <a:gd name="T67" fmla="*/ 2 h 3"/>
                  <a:gd name="T68" fmla="*/ 0 w 17"/>
                  <a:gd name="T69" fmla="*/ 2 h 3"/>
                  <a:gd name="T70" fmla="*/ 1 w 17"/>
                  <a:gd name="T71" fmla="*/ 3 h 3"/>
                  <a:gd name="T72" fmla="*/ 1 w 17"/>
                  <a:gd name="T73" fmla="*/ 3 h 3"/>
                  <a:gd name="T74" fmla="*/ 6 w 17"/>
                  <a:gd name="T75" fmla="*/ 3 h 3"/>
                  <a:gd name="T76" fmla="*/ 17 w 17"/>
                  <a:gd name="T77" fmla="*/ 3 h 3"/>
                  <a:gd name="T78" fmla="*/ 17 w 17"/>
                  <a:gd name="T7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3">
                    <a:moveTo>
                      <a:pt x="17" y="0"/>
                    </a:moveTo>
                    <a:cubicBezTo>
                      <a:pt x="11" y="0"/>
                      <a:pt x="11" y="0"/>
                      <a:pt x="11" y="0"/>
                    </a:cubicBezTo>
                    <a:cubicBezTo>
                      <a:pt x="11" y="0"/>
                      <a:pt x="11" y="0"/>
                      <a:pt x="11" y="0"/>
                    </a:cubicBezTo>
                    <a:cubicBezTo>
                      <a:pt x="10" y="0"/>
                      <a:pt x="10" y="0"/>
                      <a:pt x="10" y="0"/>
                    </a:cubicBezTo>
                    <a:cubicBezTo>
                      <a:pt x="10" y="0"/>
                      <a:pt x="10" y="0"/>
                      <a:pt x="10" y="0"/>
                    </a:cubicBezTo>
                    <a:cubicBezTo>
                      <a:pt x="6" y="0"/>
                      <a:pt x="6" y="0"/>
                      <a:pt x="6" y="0"/>
                    </a:cubicBezTo>
                    <a:cubicBezTo>
                      <a:pt x="4" y="0"/>
                      <a:pt x="2" y="0"/>
                      <a:pt x="1" y="0"/>
                    </a:cubicBez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1" y="3"/>
                    </a:cubicBezTo>
                    <a:cubicBezTo>
                      <a:pt x="1" y="3"/>
                      <a:pt x="1" y="3"/>
                      <a:pt x="1" y="3"/>
                    </a:cubicBezTo>
                    <a:cubicBezTo>
                      <a:pt x="2" y="3"/>
                      <a:pt x="4" y="3"/>
                      <a:pt x="6" y="3"/>
                    </a:cubicBezTo>
                    <a:cubicBezTo>
                      <a:pt x="17" y="3"/>
                      <a:pt x="17" y="3"/>
                      <a:pt x="17" y="3"/>
                    </a:cubicBezTo>
                    <a:cubicBezTo>
                      <a:pt x="17" y="0"/>
                      <a:pt x="17" y="0"/>
                      <a:pt x="17" y="0"/>
                    </a:cubicBezTo>
                  </a:path>
                </a:pathLst>
              </a:custGeom>
              <a:solidFill>
                <a:srgbClr val="D1D1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284"/>
              <p:cNvSpPr/>
              <p:nvPr/>
            </p:nvSpPr>
            <p:spPr bwMode="auto">
              <a:xfrm>
                <a:off x="3643313" y="2986087"/>
                <a:ext cx="125412" cy="7937"/>
              </a:xfrm>
              <a:custGeom>
                <a:avLst/>
                <a:gdLst>
                  <a:gd name="T0" fmla="*/ 17 w 17"/>
                  <a:gd name="T1" fmla="*/ 0 h 1"/>
                  <a:gd name="T2" fmla="*/ 6 w 17"/>
                  <a:gd name="T3" fmla="*/ 0 h 1"/>
                  <a:gd name="T4" fmla="*/ 0 w 17"/>
                  <a:gd name="T5" fmla="*/ 0 h 1"/>
                  <a:gd name="T6" fmla="*/ 0 w 17"/>
                  <a:gd name="T7" fmla="*/ 1 h 1"/>
                  <a:gd name="T8" fmla="*/ 6 w 17"/>
                  <a:gd name="T9" fmla="*/ 1 h 1"/>
                  <a:gd name="T10" fmla="*/ 17 w 17"/>
                  <a:gd name="T11" fmla="*/ 1 h 1"/>
                  <a:gd name="T12" fmla="*/ 17 w 1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7" h="1">
                    <a:moveTo>
                      <a:pt x="17" y="0"/>
                    </a:moveTo>
                    <a:cubicBezTo>
                      <a:pt x="6" y="0"/>
                      <a:pt x="6" y="0"/>
                      <a:pt x="6" y="0"/>
                    </a:cubicBezTo>
                    <a:cubicBezTo>
                      <a:pt x="2" y="0"/>
                      <a:pt x="0" y="0"/>
                      <a:pt x="0" y="0"/>
                    </a:cubicBezTo>
                    <a:cubicBezTo>
                      <a:pt x="0" y="1"/>
                      <a:pt x="0" y="1"/>
                      <a:pt x="0" y="1"/>
                    </a:cubicBezTo>
                    <a:cubicBezTo>
                      <a:pt x="0" y="1"/>
                      <a:pt x="2" y="1"/>
                      <a:pt x="6" y="1"/>
                    </a:cubicBezTo>
                    <a:cubicBezTo>
                      <a:pt x="17" y="1"/>
                      <a:pt x="17" y="1"/>
                      <a:pt x="17" y="1"/>
                    </a:cubicBezTo>
                    <a:cubicBezTo>
                      <a:pt x="17" y="0"/>
                      <a:pt x="17" y="0"/>
                      <a:pt x="17" y="0"/>
                    </a:cubicBezTo>
                  </a:path>
                </a:pathLst>
              </a:custGeom>
              <a:solidFill>
                <a:srgbClr val="D1D1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285"/>
              <p:cNvSpPr/>
              <p:nvPr/>
            </p:nvSpPr>
            <p:spPr bwMode="auto">
              <a:xfrm>
                <a:off x="3643313" y="3008312"/>
                <a:ext cx="125412" cy="15875"/>
              </a:xfrm>
              <a:custGeom>
                <a:avLst/>
                <a:gdLst>
                  <a:gd name="T0" fmla="*/ 17 w 17"/>
                  <a:gd name="T1" fmla="*/ 0 h 2"/>
                  <a:gd name="T2" fmla="*/ 6 w 17"/>
                  <a:gd name="T3" fmla="*/ 0 h 2"/>
                  <a:gd name="T4" fmla="*/ 0 w 17"/>
                  <a:gd name="T5" fmla="*/ 1 h 2"/>
                  <a:gd name="T6" fmla="*/ 0 w 17"/>
                  <a:gd name="T7" fmla="*/ 1 h 2"/>
                  <a:gd name="T8" fmla="*/ 0 w 17"/>
                  <a:gd name="T9" fmla="*/ 1 h 2"/>
                  <a:gd name="T10" fmla="*/ 0 w 17"/>
                  <a:gd name="T11" fmla="*/ 1 h 2"/>
                  <a:gd name="T12" fmla="*/ 0 w 17"/>
                  <a:gd name="T13" fmla="*/ 2 h 2"/>
                  <a:gd name="T14" fmla="*/ 0 w 17"/>
                  <a:gd name="T15" fmla="*/ 2 h 2"/>
                  <a:gd name="T16" fmla="*/ 0 w 17"/>
                  <a:gd name="T17" fmla="*/ 2 h 2"/>
                  <a:gd name="T18" fmla="*/ 6 w 17"/>
                  <a:gd name="T19" fmla="*/ 2 h 2"/>
                  <a:gd name="T20" fmla="*/ 17 w 17"/>
                  <a:gd name="T21" fmla="*/ 2 h 2"/>
                  <a:gd name="T22" fmla="*/ 17 w 17"/>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
                    <a:moveTo>
                      <a:pt x="17" y="0"/>
                    </a:moveTo>
                    <a:cubicBezTo>
                      <a:pt x="6" y="0"/>
                      <a:pt x="6" y="0"/>
                      <a:pt x="6" y="0"/>
                    </a:cubicBezTo>
                    <a:cubicBezTo>
                      <a:pt x="3" y="0"/>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1" y="2"/>
                      <a:pt x="3" y="2"/>
                      <a:pt x="6" y="2"/>
                    </a:cubicBezTo>
                    <a:cubicBezTo>
                      <a:pt x="17" y="2"/>
                      <a:pt x="17" y="2"/>
                      <a:pt x="17" y="2"/>
                    </a:cubicBezTo>
                    <a:cubicBezTo>
                      <a:pt x="17" y="0"/>
                      <a:pt x="17" y="0"/>
                      <a:pt x="17" y="0"/>
                    </a:cubicBezTo>
                  </a:path>
                </a:pathLst>
              </a:custGeom>
              <a:solidFill>
                <a:srgbClr val="D1D1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286"/>
              <p:cNvSpPr>
                <a:spLocks noEditPoints="1"/>
              </p:cNvSpPr>
              <p:nvPr/>
            </p:nvSpPr>
            <p:spPr bwMode="auto">
              <a:xfrm>
                <a:off x="3651250" y="2565400"/>
                <a:ext cx="73025" cy="347662"/>
              </a:xfrm>
              <a:custGeom>
                <a:avLst/>
                <a:gdLst>
                  <a:gd name="T0" fmla="*/ 0 w 10"/>
                  <a:gd name="T1" fmla="*/ 0 h 47"/>
                  <a:gd name="T2" fmla="*/ 9 w 10"/>
                  <a:gd name="T3" fmla="*/ 47 h 47"/>
                  <a:gd name="T4" fmla="*/ 9 w 10"/>
                  <a:gd name="T5" fmla="*/ 47 h 47"/>
                  <a:gd name="T6" fmla="*/ 10 w 10"/>
                  <a:gd name="T7" fmla="*/ 47 h 47"/>
                  <a:gd name="T8" fmla="*/ 10 w 10"/>
                  <a:gd name="T9" fmla="*/ 47 h 47"/>
                  <a:gd name="T10" fmla="*/ 1 w 10"/>
                  <a:gd name="T11" fmla="*/ 1 h 47"/>
                  <a:gd name="T12" fmla="*/ 1 w 10"/>
                  <a:gd name="T13" fmla="*/ 1 h 47"/>
                  <a:gd name="T14" fmla="*/ 0 w 10"/>
                  <a:gd name="T15" fmla="*/ 0 h 47"/>
                  <a:gd name="T16" fmla="*/ 0 w 10"/>
                  <a:gd name="T17" fmla="*/ 0 h 47"/>
                  <a:gd name="T18" fmla="*/ 0 w 10"/>
                  <a:gd name="T19" fmla="*/ 0 h 47"/>
                  <a:gd name="T20" fmla="*/ 0 w 10"/>
                  <a:gd name="T21" fmla="*/ 0 h 47"/>
                  <a:gd name="T22" fmla="*/ 0 w 10"/>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47">
                    <a:moveTo>
                      <a:pt x="0" y="0"/>
                    </a:moveTo>
                    <a:cubicBezTo>
                      <a:pt x="9" y="47"/>
                      <a:pt x="9" y="47"/>
                      <a:pt x="9" y="47"/>
                    </a:cubicBezTo>
                    <a:cubicBezTo>
                      <a:pt x="9" y="47"/>
                      <a:pt x="9" y="47"/>
                      <a:pt x="9" y="47"/>
                    </a:cubicBezTo>
                    <a:cubicBezTo>
                      <a:pt x="10" y="47"/>
                      <a:pt x="10" y="47"/>
                      <a:pt x="10" y="47"/>
                    </a:cubicBezTo>
                    <a:cubicBezTo>
                      <a:pt x="10" y="47"/>
                      <a:pt x="10" y="47"/>
                      <a:pt x="10" y="47"/>
                    </a:cubicBezTo>
                    <a:cubicBezTo>
                      <a:pt x="1" y="1"/>
                      <a:pt x="1" y="1"/>
                      <a:pt x="1" y="1"/>
                    </a:cubicBezTo>
                    <a:cubicBezTo>
                      <a:pt x="1" y="1"/>
                      <a:pt x="1" y="1"/>
                      <a:pt x="1" y="1"/>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287"/>
              <p:cNvSpPr/>
              <p:nvPr/>
            </p:nvSpPr>
            <p:spPr bwMode="auto">
              <a:xfrm>
                <a:off x="3651250" y="2506662"/>
                <a:ext cx="117475" cy="73025"/>
              </a:xfrm>
              <a:custGeom>
                <a:avLst/>
                <a:gdLst>
                  <a:gd name="T0" fmla="*/ 15 w 16"/>
                  <a:gd name="T1" fmla="*/ 0 h 10"/>
                  <a:gd name="T2" fmla="*/ 15 w 16"/>
                  <a:gd name="T3" fmla="*/ 0 h 10"/>
                  <a:gd name="T4" fmla="*/ 13 w 16"/>
                  <a:gd name="T5" fmla="*/ 3 h 10"/>
                  <a:gd name="T6" fmla="*/ 12 w 16"/>
                  <a:gd name="T7" fmla="*/ 5 h 10"/>
                  <a:gd name="T8" fmla="*/ 12 w 16"/>
                  <a:gd name="T9" fmla="*/ 5 h 10"/>
                  <a:gd name="T10" fmla="*/ 10 w 16"/>
                  <a:gd name="T11" fmla="*/ 4 h 10"/>
                  <a:gd name="T12" fmla="*/ 7 w 16"/>
                  <a:gd name="T13" fmla="*/ 3 h 10"/>
                  <a:gd name="T14" fmla="*/ 7 w 16"/>
                  <a:gd name="T15" fmla="*/ 3 h 10"/>
                  <a:gd name="T16" fmla="*/ 6 w 16"/>
                  <a:gd name="T17" fmla="*/ 6 h 10"/>
                  <a:gd name="T18" fmla="*/ 6 w 16"/>
                  <a:gd name="T19" fmla="*/ 8 h 10"/>
                  <a:gd name="T20" fmla="*/ 5 w 16"/>
                  <a:gd name="T21" fmla="*/ 9 h 10"/>
                  <a:gd name="T22" fmla="*/ 3 w 16"/>
                  <a:gd name="T23" fmla="*/ 8 h 10"/>
                  <a:gd name="T24" fmla="*/ 1 w 16"/>
                  <a:gd name="T25" fmla="*/ 8 h 10"/>
                  <a:gd name="T26" fmla="*/ 0 w 16"/>
                  <a:gd name="T27" fmla="*/ 8 h 10"/>
                  <a:gd name="T28" fmla="*/ 0 w 16"/>
                  <a:gd name="T29" fmla="*/ 8 h 10"/>
                  <a:gd name="T30" fmla="*/ 0 w 16"/>
                  <a:gd name="T31" fmla="*/ 8 h 10"/>
                  <a:gd name="T32" fmla="*/ 0 w 16"/>
                  <a:gd name="T33" fmla="*/ 8 h 10"/>
                  <a:gd name="T34" fmla="*/ 1 w 16"/>
                  <a:gd name="T35" fmla="*/ 9 h 10"/>
                  <a:gd name="T36" fmla="*/ 1 w 16"/>
                  <a:gd name="T37" fmla="*/ 9 h 10"/>
                  <a:gd name="T38" fmla="*/ 1 w 16"/>
                  <a:gd name="T39" fmla="*/ 9 h 10"/>
                  <a:gd name="T40" fmla="*/ 3 w 16"/>
                  <a:gd name="T41" fmla="*/ 9 h 10"/>
                  <a:gd name="T42" fmla="*/ 5 w 16"/>
                  <a:gd name="T43" fmla="*/ 10 h 10"/>
                  <a:gd name="T44" fmla="*/ 6 w 16"/>
                  <a:gd name="T45" fmla="*/ 9 h 10"/>
                  <a:gd name="T46" fmla="*/ 7 w 16"/>
                  <a:gd name="T47" fmla="*/ 6 h 10"/>
                  <a:gd name="T48" fmla="*/ 7 w 16"/>
                  <a:gd name="T49" fmla="*/ 4 h 10"/>
                  <a:gd name="T50" fmla="*/ 7 w 16"/>
                  <a:gd name="T51" fmla="*/ 4 h 10"/>
                  <a:gd name="T52" fmla="*/ 9 w 16"/>
                  <a:gd name="T53" fmla="*/ 5 h 10"/>
                  <a:gd name="T54" fmla="*/ 12 w 16"/>
                  <a:gd name="T55" fmla="*/ 6 h 10"/>
                  <a:gd name="T56" fmla="*/ 12 w 16"/>
                  <a:gd name="T57" fmla="*/ 6 h 10"/>
                  <a:gd name="T58" fmla="*/ 14 w 16"/>
                  <a:gd name="T59" fmla="*/ 3 h 10"/>
                  <a:gd name="T60" fmla="*/ 15 w 16"/>
                  <a:gd name="T61" fmla="*/ 1 h 10"/>
                  <a:gd name="T62" fmla="*/ 15 w 16"/>
                  <a:gd name="T63" fmla="*/ 1 h 10"/>
                  <a:gd name="T64" fmla="*/ 16 w 16"/>
                  <a:gd name="T65" fmla="*/ 2 h 10"/>
                  <a:gd name="T66" fmla="*/ 16 w 16"/>
                  <a:gd name="T67" fmla="*/ 0 h 10"/>
                  <a:gd name="T68" fmla="*/ 15 w 16"/>
                  <a:gd name="T6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10">
                    <a:moveTo>
                      <a:pt x="15" y="0"/>
                    </a:moveTo>
                    <a:cubicBezTo>
                      <a:pt x="15" y="0"/>
                      <a:pt x="15" y="0"/>
                      <a:pt x="15" y="0"/>
                    </a:cubicBezTo>
                    <a:cubicBezTo>
                      <a:pt x="14" y="0"/>
                      <a:pt x="14" y="2"/>
                      <a:pt x="13" y="3"/>
                    </a:cubicBezTo>
                    <a:cubicBezTo>
                      <a:pt x="13" y="4"/>
                      <a:pt x="12" y="5"/>
                      <a:pt x="12" y="5"/>
                    </a:cubicBezTo>
                    <a:cubicBezTo>
                      <a:pt x="12" y="5"/>
                      <a:pt x="12" y="5"/>
                      <a:pt x="12" y="5"/>
                    </a:cubicBezTo>
                    <a:cubicBezTo>
                      <a:pt x="11" y="5"/>
                      <a:pt x="10" y="4"/>
                      <a:pt x="10" y="4"/>
                    </a:cubicBezTo>
                    <a:cubicBezTo>
                      <a:pt x="9" y="3"/>
                      <a:pt x="8" y="3"/>
                      <a:pt x="7" y="3"/>
                    </a:cubicBezTo>
                    <a:cubicBezTo>
                      <a:pt x="7" y="3"/>
                      <a:pt x="7" y="3"/>
                      <a:pt x="7" y="3"/>
                    </a:cubicBezTo>
                    <a:cubicBezTo>
                      <a:pt x="6" y="3"/>
                      <a:pt x="6" y="5"/>
                      <a:pt x="6" y="6"/>
                    </a:cubicBezTo>
                    <a:cubicBezTo>
                      <a:pt x="6" y="7"/>
                      <a:pt x="6" y="8"/>
                      <a:pt x="6" y="8"/>
                    </a:cubicBezTo>
                    <a:cubicBezTo>
                      <a:pt x="5" y="9"/>
                      <a:pt x="5" y="9"/>
                      <a:pt x="5" y="9"/>
                    </a:cubicBezTo>
                    <a:cubicBezTo>
                      <a:pt x="4" y="9"/>
                      <a:pt x="4" y="8"/>
                      <a:pt x="3" y="8"/>
                    </a:cubicBezTo>
                    <a:cubicBezTo>
                      <a:pt x="2" y="8"/>
                      <a:pt x="2" y="8"/>
                      <a:pt x="1" y="8"/>
                    </a:cubicBezTo>
                    <a:cubicBezTo>
                      <a:pt x="1"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2" y="9"/>
                      <a:pt x="3" y="9"/>
                    </a:cubicBezTo>
                    <a:cubicBezTo>
                      <a:pt x="3" y="9"/>
                      <a:pt x="4" y="10"/>
                      <a:pt x="5" y="10"/>
                    </a:cubicBezTo>
                    <a:cubicBezTo>
                      <a:pt x="5" y="10"/>
                      <a:pt x="6" y="10"/>
                      <a:pt x="6" y="9"/>
                    </a:cubicBezTo>
                    <a:cubicBezTo>
                      <a:pt x="7" y="9"/>
                      <a:pt x="7" y="8"/>
                      <a:pt x="7" y="6"/>
                    </a:cubicBezTo>
                    <a:cubicBezTo>
                      <a:pt x="7" y="5"/>
                      <a:pt x="7" y="4"/>
                      <a:pt x="7" y="4"/>
                    </a:cubicBezTo>
                    <a:cubicBezTo>
                      <a:pt x="7" y="4"/>
                      <a:pt x="7" y="4"/>
                      <a:pt x="7" y="4"/>
                    </a:cubicBezTo>
                    <a:cubicBezTo>
                      <a:pt x="8" y="4"/>
                      <a:pt x="9" y="4"/>
                      <a:pt x="9" y="5"/>
                    </a:cubicBezTo>
                    <a:cubicBezTo>
                      <a:pt x="10" y="5"/>
                      <a:pt x="11" y="6"/>
                      <a:pt x="12" y="6"/>
                    </a:cubicBezTo>
                    <a:cubicBezTo>
                      <a:pt x="12" y="6"/>
                      <a:pt x="12" y="6"/>
                      <a:pt x="12" y="6"/>
                    </a:cubicBezTo>
                    <a:cubicBezTo>
                      <a:pt x="13" y="6"/>
                      <a:pt x="13" y="5"/>
                      <a:pt x="14" y="3"/>
                    </a:cubicBezTo>
                    <a:cubicBezTo>
                      <a:pt x="14" y="3"/>
                      <a:pt x="15" y="1"/>
                      <a:pt x="15" y="1"/>
                    </a:cubicBezTo>
                    <a:cubicBezTo>
                      <a:pt x="15" y="1"/>
                      <a:pt x="15" y="1"/>
                      <a:pt x="15" y="1"/>
                    </a:cubicBezTo>
                    <a:cubicBezTo>
                      <a:pt x="15" y="1"/>
                      <a:pt x="16" y="2"/>
                      <a:pt x="16" y="2"/>
                    </a:cubicBezTo>
                    <a:cubicBezTo>
                      <a:pt x="16" y="0"/>
                      <a:pt x="16" y="0"/>
                      <a:pt x="16" y="0"/>
                    </a:cubicBezTo>
                    <a:cubicBezTo>
                      <a:pt x="16" y="0"/>
                      <a:pt x="15" y="0"/>
                      <a:pt x="15" y="0"/>
                    </a:cubicBezTo>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288"/>
              <p:cNvSpPr>
                <a:spLocks noEditPoints="1"/>
              </p:cNvSpPr>
              <p:nvPr/>
            </p:nvSpPr>
            <p:spPr bwMode="auto">
              <a:xfrm>
                <a:off x="3738563" y="3097212"/>
                <a:ext cx="22225" cy="7937"/>
              </a:xfrm>
              <a:custGeom>
                <a:avLst/>
                <a:gdLst>
                  <a:gd name="T0" fmla="*/ 3 w 3"/>
                  <a:gd name="T1" fmla="*/ 1 h 1"/>
                  <a:gd name="T2" fmla="*/ 3 w 3"/>
                  <a:gd name="T3" fmla="*/ 1 h 1"/>
                  <a:gd name="T4" fmla="*/ 3 w 3"/>
                  <a:gd name="T5" fmla="*/ 1 h 1"/>
                  <a:gd name="T6" fmla="*/ 3 w 3"/>
                  <a:gd name="T7" fmla="*/ 1 h 1"/>
                  <a:gd name="T8" fmla="*/ 0 w 3"/>
                  <a:gd name="T9" fmla="*/ 0 h 1"/>
                  <a:gd name="T10" fmla="*/ 0 w 3"/>
                  <a:gd name="T11" fmla="*/ 0 h 1"/>
                  <a:gd name="T12" fmla="*/ 0 w 3"/>
                  <a:gd name="T13" fmla="*/ 0 h 1"/>
                  <a:gd name="T14" fmla="*/ 0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1"/>
                    </a:moveTo>
                    <a:cubicBezTo>
                      <a:pt x="3" y="1"/>
                      <a:pt x="3" y="1"/>
                      <a:pt x="3" y="1"/>
                    </a:cubicBezTo>
                    <a:cubicBezTo>
                      <a:pt x="3" y="1"/>
                      <a:pt x="3" y="1"/>
                      <a:pt x="3" y="1"/>
                    </a:cubicBezTo>
                    <a:cubicBezTo>
                      <a:pt x="3" y="1"/>
                      <a:pt x="3" y="1"/>
                      <a:pt x="3" y="1"/>
                    </a:cubicBezTo>
                    <a:moveTo>
                      <a:pt x="0" y="0"/>
                    </a:moveTo>
                    <a:cubicBezTo>
                      <a:pt x="0" y="0"/>
                      <a:pt x="0" y="0"/>
                      <a:pt x="0" y="0"/>
                    </a:cubicBezTo>
                    <a:cubicBezTo>
                      <a:pt x="0" y="0"/>
                      <a:pt x="0" y="0"/>
                      <a:pt x="0" y="0"/>
                    </a:cubicBezTo>
                    <a:cubicBezTo>
                      <a:pt x="0" y="0"/>
                      <a:pt x="0" y="0"/>
                      <a:pt x="0" y="0"/>
                    </a:cubicBezTo>
                  </a:path>
                </a:pathLst>
              </a:custGeom>
              <a:solidFill>
                <a:srgbClr val="898C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289"/>
              <p:cNvSpPr/>
              <p:nvPr/>
            </p:nvSpPr>
            <p:spPr bwMode="auto">
              <a:xfrm>
                <a:off x="3716338" y="3090862"/>
                <a:ext cx="52387" cy="14287"/>
              </a:xfrm>
              <a:custGeom>
                <a:avLst/>
                <a:gdLst>
                  <a:gd name="T0" fmla="*/ 0 w 7"/>
                  <a:gd name="T1" fmla="*/ 0 h 2"/>
                  <a:gd name="T2" fmla="*/ 2 w 7"/>
                  <a:gd name="T3" fmla="*/ 1 h 2"/>
                  <a:gd name="T4" fmla="*/ 2 w 7"/>
                  <a:gd name="T5" fmla="*/ 1 h 2"/>
                  <a:gd name="T6" fmla="*/ 3 w 7"/>
                  <a:gd name="T7" fmla="*/ 1 h 2"/>
                  <a:gd name="T8" fmla="*/ 3 w 7"/>
                  <a:gd name="T9" fmla="*/ 1 h 2"/>
                  <a:gd name="T10" fmla="*/ 3 w 7"/>
                  <a:gd name="T11" fmla="*/ 1 h 2"/>
                  <a:gd name="T12" fmla="*/ 4 w 7"/>
                  <a:gd name="T13" fmla="*/ 2 h 2"/>
                  <a:gd name="T14" fmla="*/ 4 w 7"/>
                  <a:gd name="T15" fmla="*/ 2 h 2"/>
                  <a:gd name="T16" fmla="*/ 5 w 7"/>
                  <a:gd name="T17" fmla="*/ 2 h 2"/>
                  <a:gd name="T18" fmla="*/ 5 w 7"/>
                  <a:gd name="T19" fmla="*/ 2 h 2"/>
                  <a:gd name="T20" fmla="*/ 6 w 7"/>
                  <a:gd name="T21" fmla="*/ 2 h 2"/>
                  <a:gd name="T22" fmla="*/ 6 w 7"/>
                  <a:gd name="T23" fmla="*/ 2 h 2"/>
                  <a:gd name="T24" fmla="*/ 6 w 7"/>
                  <a:gd name="T25" fmla="*/ 2 h 2"/>
                  <a:gd name="T26" fmla="*/ 6 w 7"/>
                  <a:gd name="T27" fmla="*/ 2 h 2"/>
                  <a:gd name="T28" fmla="*/ 7 w 7"/>
                  <a:gd name="T29" fmla="*/ 2 h 2"/>
                  <a:gd name="T30" fmla="*/ 7 w 7"/>
                  <a:gd name="T31" fmla="*/ 0 h 2"/>
                  <a:gd name="T32" fmla="*/ 0 w 7"/>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2">
                    <a:moveTo>
                      <a:pt x="0" y="0"/>
                    </a:moveTo>
                    <a:cubicBezTo>
                      <a:pt x="0" y="0"/>
                      <a:pt x="1" y="1"/>
                      <a:pt x="2" y="1"/>
                    </a:cubicBezTo>
                    <a:cubicBezTo>
                      <a:pt x="2" y="1"/>
                      <a:pt x="2" y="1"/>
                      <a:pt x="2" y="1"/>
                    </a:cubicBezTo>
                    <a:cubicBezTo>
                      <a:pt x="3" y="1"/>
                      <a:pt x="3" y="1"/>
                      <a:pt x="3" y="1"/>
                    </a:cubicBezTo>
                    <a:cubicBezTo>
                      <a:pt x="3" y="1"/>
                      <a:pt x="3" y="1"/>
                      <a:pt x="3" y="1"/>
                    </a:cubicBezTo>
                    <a:cubicBezTo>
                      <a:pt x="3" y="1"/>
                      <a:pt x="3" y="1"/>
                      <a:pt x="3" y="1"/>
                    </a:cubicBezTo>
                    <a:cubicBezTo>
                      <a:pt x="4" y="2"/>
                      <a:pt x="4" y="2"/>
                      <a:pt x="4" y="2"/>
                    </a:cubicBezTo>
                    <a:cubicBezTo>
                      <a:pt x="4" y="2"/>
                      <a:pt x="4" y="2"/>
                      <a:pt x="4" y="2"/>
                    </a:cubicBezTo>
                    <a:cubicBezTo>
                      <a:pt x="5" y="2"/>
                      <a:pt x="5" y="2"/>
                      <a:pt x="5" y="2"/>
                    </a:cubicBezTo>
                    <a:cubicBezTo>
                      <a:pt x="5" y="2"/>
                      <a:pt x="5" y="2"/>
                      <a:pt x="5" y="2"/>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0"/>
                      <a:pt x="7" y="0"/>
                      <a:pt x="7" y="0"/>
                    </a:cubicBezTo>
                    <a:cubicBezTo>
                      <a:pt x="0" y="0"/>
                      <a:pt x="0" y="0"/>
                      <a:pt x="0" y="0"/>
                    </a:cubicBezTo>
                  </a:path>
                </a:pathLst>
              </a:custGeom>
              <a:solidFill>
                <a:srgbClr val="D1D1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290"/>
              <p:cNvSpPr/>
              <p:nvPr/>
            </p:nvSpPr>
            <p:spPr bwMode="auto">
              <a:xfrm>
                <a:off x="3754438" y="2120900"/>
                <a:ext cx="22225" cy="169862"/>
              </a:xfrm>
              <a:custGeom>
                <a:avLst/>
                <a:gdLst>
                  <a:gd name="T0" fmla="*/ 2 w 3"/>
                  <a:gd name="T1" fmla="*/ 23 h 23"/>
                  <a:gd name="T2" fmla="*/ 0 w 3"/>
                  <a:gd name="T3" fmla="*/ 21 h 23"/>
                  <a:gd name="T4" fmla="*/ 0 w 3"/>
                  <a:gd name="T5" fmla="*/ 1 h 23"/>
                  <a:gd name="T6" fmla="*/ 2 w 3"/>
                  <a:gd name="T7" fmla="*/ 0 h 23"/>
                  <a:gd name="T8" fmla="*/ 3 w 3"/>
                  <a:gd name="T9" fmla="*/ 1 h 23"/>
                  <a:gd name="T10" fmla="*/ 3 w 3"/>
                  <a:gd name="T11" fmla="*/ 21 h 23"/>
                  <a:gd name="T12" fmla="*/ 2 w 3"/>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3" h="23">
                    <a:moveTo>
                      <a:pt x="2" y="23"/>
                    </a:moveTo>
                    <a:cubicBezTo>
                      <a:pt x="1" y="23"/>
                      <a:pt x="0" y="22"/>
                      <a:pt x="0" y="21"/>
                    </a:cubicBezTo>
                    <a:cubicBezTo>
                      <a:pt x="0" y="1"/>
                      <a:pt x="0" y="1"/>
                      <a:pt x="0" y="1"/>
                    </a:cubicBezTo>
                    <a:cubicBezTo>
                      <a:pt x="0" y="1"/>
                      <a:pt x="1" y="0"/>
                      <a:pt x="2" y="0"/>
                    </a:cubicBezTo>
                    <a:cubicBezTo>
                      <a:pt x="3" y="0"/>
                      <a:pt x="3" y="1"/>
                      <a:pt x="3" y="1"/>
                    </a:cubicBezTo>
                    <a:cubicBezTo>
                      <a:pt x="3" y="21"/>
                      <a:pt x="3" y="21"/>
                      <a:pt x="3" y="21"/>
                    </a:cubicBezTo>
                    <a:cubicBezTo>
                      <a:pt x="3" y="22"/>
                      <a:pt x="3" y="23"/>
                      <a:pt x="2" y="23"/>
                    </a:cubicBezTo>
                    <a:close/>
                  </a:path>
                </a:pathLst>
              </a:custGeom>
              <a:solidFill>
                <a:srgbClr val="113A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291"/>
              <p:cNvSpPr/>
              <p:nvPr/>
            </p:nvSpPr>
            <p:spPr bwMode="auto">
              <a:xfrm>
                <a:off x="3908425" y="2181225"/>
                <a:ext cx="103187" cy="153987"/>
              </a:xfrm>
              <a:custGeom>
                <a:avLst/>
                <a:gdLst>
                  <a:gd name="T0" fmla="*/ 1 w 14"/>
                  <a:gd name="T1" fmla="*/ 21 h 21"/>
                  <a:gd name="T2" fmla="*/ 1 w 14"/>
                  <a:gd name="T3" fmla="*/ 18 h 21"/>
                  <a:gd name="T4" fmla="*/ 11 w 14"/>
                  <a:gd name="T5" fmla="*/ 1 h 21"/>
                  <a:gd name="T6" fmla="*/ 13 w 14"/>
                  <a:gd name="T7" fmla="*/ 1 h 21"/>
                  <a:gd name="T8" fmla="*/ 14 w 14"/>
                  <a:gd name="T9" fmla="*/ 3 h 21"/>
                  <a:gd name="T10" fmla="*/ 4 w 14"/>
                  <a:gd name="T11" fmla="*/ 20 h 21"/>
                  <a:gd name="T12" fmla="*/ 1 w 1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4" h="21">
                    <a:moveTo>
                      <a:pt x="1" y="21"/>
                    </a:moveTo>
                    <a:cubicBezTo>
                      <a:pt x="1" y="20"/>
                      <a:pt x="0" y="19"/>
                      <a:pt x="1" y="18"/>
                    </a:cubicBezTo>
                    <a:cubicBezTo>
                      <a:pt x="11" y="1"/>
                      <a:pt x="11" y="1"/>
                      <a:pt x="11" y="1"/>
                    </a:cubicBezTo>
                    <a:cubicBezTo>
                      <a:pt x="11" y="0"/>
                      <a:pt x="12" y="0"/>
                      <a:pt x="13" y="1"/>
                    </a:cubicBezTo>
                    <a:cubicBezTo>
                      <a:pt x="14" y="1"/>
                      <a:pt x="14" y="2"/>
                      <a:pt x="14" y="3"/>
                    </a:cubicBezTo>
                    <a:cubicBezTo>
                      <a:pt x="4" y="20"/>
                      <a:pt x="4" y="20"/>
                      <a:pt x="4" y="20"/>
                    </a:cubicBezTo>
                    <a:cubicBezTo>
                      <a:pt x="3" y="21"/>
                      <a:pt x="2" y="21"/>
                      <a:pt x="1" y="21"/>
                    </a:cubicBezTo>
                    <a:close/>
                  </a:path>
                </a:pathLst>
              </a:custGeom>
              <a:solidFill>
                <a:srgbClr val="113A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292"/>
              <p:cNvSpPr/>
              <p:nvPr/>
            </p:nvSpPr>
            <p:spPr bwMode="auto">
              <a:xfrm>
                <a:off x="4027488" y="2357437"/>
                <a:ext cx="153987" cy="96837"/>
              </a:xfrm>
              <a:custGeom>
                <a:avLst/>
                <a:gdLst>
                  <a:gd name="T0" fmla="*/ 1 w 21"/>
                  <a:gd name="T1" fmla="*/ 12 h 13"/>
                  <a:gd name="T2" fmla="*/ 1 w 21"/>
                  <a:gd name="T3" fmla="*/ 10 h 13"/>
                  <a:gd name="T4" fmla="*/ 19 w 21"/>
                  <a:gd name="T5" fmla="*/ 0 h 13"/>
                  <a:gd name="T6" fmla="*/ 21 w 21"/>
                  <a:gd name="T7" fmla="*/ 1 h 13"/>
                  <a:gd name="T8" fmla="*/ 20 w 21"/>
                  <a:gd name="T9" fmla="*/ 3 h 13"/>
                  <a:gd name="T10" fmla="*/ 3 w 21"/>
                  <a:gd name="T11" fmla="*/ 13 h 13"/>
                  <a:gd name="T12" fmla="*/ 1 w 21"/>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21" h="13">
                    <a:moveTo>
                      <a:pt x="1" y="12"/>
                    </a:moveTo>
                    <a:cubicBezTo>
                      <a:pt x="0" y="11"/>
                      <a:pt x="0" y="10"/>
                      <a:pt x="1" y="10"/>
                    </a:cubicBezTo>
                    <a:cubicBezTo>
                      <a:pt x="19" y="0"/>
                      <a:pt x="19" y="0"/>
                      <a:pt x="19" y="0"/>
                    </a:cubicBezTo>
                    <a:cubicBezTo>
                      <a:pt x="19" y="0"/>
                      <a:pt x="20" y="0"/>
                      <a:pt x="21" y="1"/>
                    </a:cubicBezTo>
                    <a:cubicBezTo>
                      <a:pt x="21" y="2"/>
                      <a:pt x="21" y="3"/>
                      <a:pt x="20" y="3"/>
                    </a:cubicBezTo>
                    <a:cubicBezTo>
                      <a:pt x="3" y="13"/>
                      <a:pt x="3" y="13"/>
                      <a:pt x="3" y="13"/>
                    </a:cubicBezTo>
                    <a:cubicBezTo>
                      <a:pt x="2" y="13"/>
                      <a:pt x="1" y="13"/>
                      <a:pt x="1" y="12"/>
                    </a:cubicBezTo>
                    <a:close/>
                  </a:path>
                </a:pathLst>
              </a:custGeom>
              <a:solidFill>
                <a:srgbClr val="113A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293"/>
              <p:cNvSpPr/>
              <p:nvPr/>
            </p:nvSpPr>
            <p:spPr bwMode="auto">
              <a:xfrm>
                <a:off x="4071938" y="2593975"/>
                <a:ext cx="169862" cy="22225"/>
              </a:xfrm>
              <a:custGeom>
                <a:avLst/>
                <a:gdLst>
                  <a:gd name="T0" fmla="*/ 0 w 23"/>
                  <a:gd name="T1" fmla="*/ 1 h 3"/>
                  <a:gd name="T2" fmla="*/ 2 w 23"/>
                  <a:gd name="T3" fmla="*/ 0 h 3"/>
                  <a:gd name="T4" fmla="*/ 22 w 23"/>
                  <a:gd name="T5" fmla="*/ 0 h 3"/>
                  <a:gd name="T6" fmla="*/ 23 w 23"/>
                  <a:gd name="T7" fmla="*/ 1 h 3"/>
                  <a:gd name="T8" fmla="*/ 21 w 23"/>
                  <a:gd name="T9" fmla="*/ 3 h 3"/>
                  <a:gd name="T10" fmla="*/ 2 w 23"/>
                  <a:gd name="T11" fmla="*/ 3 h 3"/>
                  <a:gd name="T12" fmla="*/ 0 w 2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3" h="3">
                    <a:moveTo>
                      <a:pt x="0" y="1"/>
                    </a:moveTo>
                    <a:cubicBezTo>
                      <a:pt x="0" y="0"/>
                      <a:pt x="1" y="0"/>
                      <a:pt x="2" y="0"/>
                    </a:cubicBezTo>
                    <a:cubicBezTo>
                      <a:pt x="22" y="0"/>
                      <a:pt x="22" y="0"/>
                      <a:pt x="22" y="0"/>
                    </a:cubicBezTo>
                    <a:cubicBezTo>
                      <a:pt x="22" y="0"/>
                      <a:pt x="23" y="1"/>
                      <a:pt x="23" y="1"/>
                    </a:cubicBezTo>
                    <a:cubicBezTo>
                      <a:pt x="23" y="2"/>
                      <a:pt x="22" y="3"/>
                      <a:pt x="21" y="3"/>
                    </a:cubicBezTo>
                    <a:cubicBezTo>
                      <a:pt x="2" y="3"/>
                      <a:pt x="2" y="3"/>
                      <a:pt x="2" y="3"/>
                    </a:cubicBezTo>
                    <a:cubicBezTo>
                      <a:pt x="1" y="3"/>
                      <a:pt x="0" y="2"/>
                      <a:pt x="0" y="1"/>
                    </a:cubicBezTo>
                    <a:close/>
                  </a:path>
                </a:pathLst>
              </a:custGeom>
              <a:solidFill>
                <a:srgbClr val="113A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294"/>
              <p:cNvSpPr/>
              <p:nvPr/>
            </p:nvSpPr>
            <p:spPr bwMode="auto">
              <a:xfrm>
                <a:off x="4019550" y="2749550"/>
                <a:ext cx="155575" cy="103187"/>
              </a:xfrm>
              <a:custGeom>
                <a:avLst/>
                <a:gdLst>
                  <a:gd name="T0" fmla="*/ 1 w 21"/>
                  <a:gd name="T1" fmla="*/ 1 h 14"/>
                  <a:gd name="T2" fmla="*/ 3 w 21"/>
                  <a:gd name="T3" fmla="*/ 0 h 14"/>
                  <a:gd name="T4" fmla="*/ 20 w 21"/>
                  <a:gd name="T5" fmla="*/ 11 h 14"/>
                  <a:gd name="T6" fmla="*/ 21 w 21"/>
                  <a:gd name="T7" fmla="*/ 13 h 14"/>
                  <a:gd name="T8" fmla="*/ 19 w 21"/>
                  <a:gd name="T9" fmla="*/ 13 h 14"/>
                  <a:gd name="T10" fmla="*/ 1 w 21"/>
                  <a:gd name="T11" fmla="*/ 3 h 14"/>
                  <a:gd name="T12" fmla="*/ 1 w 21"/>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21" h="14">
                    <a:moveTo>
                      <a:pt x="1" y="1"/>
                    </a:moveTo>
                    <a:cubicBezTo>
                      <a:pt x="1" y="0"/>
                      <a:pt x="2" y="0"/>
                      <a:pt x="3" y="0"/>
                    </a:cubicBezTo>
                    <a:cubicBezTo>
                      <a:pt x="20" y="11"/>
                      <a:pt x="20" y="11"/>
                      <a:pt x="20" y="11"/>
                    </a:cubicBezTo>
                    <a:cubicBezTo>
                      <a:pt x="21" y="11"/>
                      <a:pt x="21" y="12"/>
                      <a:pt x="21" y="13"/>
                    </a:cubicBezTo>
                    <a:cubicBezTo>
                      <a:pt x="20" y="14"/>
                      <a:pt x="19" y="14"/>
                      <a:pt x="19" y="13"/>
                    </a:cubicBezTo>
                    <a:cubicBezTo>
                      <a:pt x="1" y="3"/>
                      <a:pt x="1" y="3"/>
                      <a:pt x="1" y="3"/>
                    </a:cubicBezTo>
                    <a:cubicBezTo>
                      <a:pt x="1" y="3"/>
                      <a:pt x="0" y="2"/>
                      <a:pt x="1" y="1"/>
                    </a:cubicBezTo>
                    <a:close/>
                  </a:path>
                </a:pathLst>
              </a:custGeom>
              <a:solidFill>
                <a:srgbClr val="113A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295"/>
              <p:cNvSpPr/>
              <p:nvPr/>
            </p:nvSpPr>
            <p:spPr bwMode="auto">
              <a:xfrm>
                <a:off x="3902075" y="2860675"/>
                <a:ext cx="103187" cy="163512"/>
              </a:xfrm>
              <a:custGeom>
                <a:avLst/>
                <a:gdLst>
                  <a:gd name="T0" fmla="*/ 1 w 14"/>
                  <a:gd name="T1" fmla="*/ 1 h 22"/>
                  <a:gd name="T2" fmla="*/ 4 w 14"/>
                  <a:gd name="T3" fmla="*/ 2 h 22"/>
                  <a:gd name="T4" fmla="*/ 13 w 14"/>
                  <a:gd name="T5" fmla="*/ 19 h 22"/>
                  <a:gd name="T6" fmla="*/ 12 w 14"/>
                  <a:gd name="T7" fmla="*/ 21 h 22"/>
                  <a:gd name="T8" fmla="*/ 10 w 14"/>
                  <a:gd name="T9" fmla="*/ 21 h 22"/>
                  <a:gd name="T10" fmla="*/ 1 w 14"/>
                  <a:gd name="T11" fmla="*/ 3 h 22"/>
                  <a:gd name="T12" fmla="*/ 1 w 14"/>
                  <a:gd name="T13" fmla="*/ 1 h 22"/>
                </a:gdLst>
                <a:ahLst/>
                <a:cxnLst>
                  <a:cxn ang="0">
                    <a:pos x="T0" y="T1"/>
                  </a:cxn>
                  <a:cxn ang="0">
                    <a:pos x="T2" y="T3"/>
                  </a:cxn>
                  <a:cxn ang="0">
                    <a:pos x="T4" y="T5"/>
                  </a:cxn>
                  <a:cxn ang="0">
                    <a:pos x="T6" y="T7"/>
                  </a:cxn>
                  <a:cxn ang="0">
                    <a:pos x="T8" y="T9"/>
                  </a:cxn>
                  <a:cxn ang="0">
                    <a:pos x="T10" y="T11"/>
                  </a:cxn>
                  <a:cxn ang="0">
                    <a:pos x="T12" y="T13"/>
                  </a:cxn>
                </a:cxnLst>
                <a:rect l="0" t="0" r="r" b="b"/>
                <a:pathLst>
                  <a:path w="14" h="22">
                    <a:moveTo>
                      <a:pt x="1" y="1"/>
                    </a:moveTo>
                    <a:cubicBezTo>
                      <a:pt x="2" y="0"/>
                      <a:pt x="3" y="1"/>
                      <a:pt x="4" y="2"/>
                    </a:cubicBezTo>
                    <a:cubicBezTo>
                      <a:pt x="13" y="19"/>
                      <a:pt x="13" y="19"/>
                      <a:pt x="13" y="19"/>
                    </a:cubicBezTo>
                    <a:cubicBezTo>
                      <a:pt x="14" y="20"/>
                      <a:pt x="13" y="21"/>
                      <a:pt x="12" y="21"/>
                    </a:cubicBezTo>
                    <a:cubicBezTo>
                      <a:pt x="12" y="22"/>
                      <a:pt x="11" y="21"/>
                      <a:pt x="10" y="21"/>
                    </a:cubicBezTo>
                    <a:cubicBezTo>
                      <a:pt x="1" y="3"/>
                      <a:pt x="1" y="3"/>
                      <a:pt x="1" y="3"/>
                    </a:cubicBezTo>
                    <a:cubicBezTo>
                      <a:pt x="0" y="2"/>
                      <a:pt x="0" y="1"/>
                      <a:pt x="1" y="1"/>
                    </a:cubicBezTo>
                    <a:close/>
                  </a:path>
                </a:pathLst>
              </a:custGeom>
              <a:solidFill>
                <a:srgbClr val="113A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296"/>
              <p:cNvSpPr/>
              <p:nvPr/>
            </p:nvSpPr>
            <p:spPr bwMode="auto">
              <a:xfrm>
                <a:off x="3503613" y="2852737"/>
                <a:ext cx="103187" cy="155575"/>
              </a:xfrm>
              <a:custGeom>
                <a:avLst/>
                <a:gdLst>
                  <a:gd name="T0" fmla="*/ 13 w 14"/>
                  <a:gd name="T1" fmla="*/ 1 h 21"/>
                  <a:gd name="T2" fmla="*/ 14 w 14"/>
                  <a:gd name="T3" fmla="*/ 3 h 21"/>
                  <a:gd name="T4" fmla="*/ 4 w 14"/>
                  <a:gd name="T5" fmla="*/ 20 h 21"/>
                  <a:gd name="T6" fmla="*/ 1 w 14"/>
                  <a:gd name="T7" fmla="*/ 20 h 21"/>
                  <a:gd name="T8" fmla="*/ 1 w 14"/>
                  <a:gd name="T9" fmla="*/ 18 h 21"/>
                  <a:gd name="T10" fmla="*/ 11 w 14"/>
                  <a:gd name="T11" fmla="*/ 1 h 21"/>
                  <a:gd name="T12" fmla="*/ 13 w 14"/>
                  <a:gd name="T13" fmla="*/ 1 h 21"/>
                </a:gdLst>
                <a:ahLst/>
                <a:cxnLst>
                  <a:cxn ang="0">
                    <a:pos x="T0" y="T1"/>
                  </a:cxn>
                  <a:cxn ang="0">
                    <a:pos x="T2" y="T3"/>
                  </a:cxn>
                  <a:cxn ang="0">
                    <a:pos x="T4" y="T5"/>
                  </a:cxn>
                  <a:cxn ang="0">
                    <a:pos x="T6" y="T7"/>
                  </a:cxn>
                  <a:cxn ang="0">
                    <a:pos x="T8" y="T9"/>
                  </a:cxn>
                  <a:cxn ang="0">
                    <a:pos x="T10" y="T11"/>
                  </a:cxn>
                  <a:cxn ang="0">
                    <a:pos x="T12" y="T13"/>
                  </a:cxn>
                </a:cxnLst>
                <a:rect l="0" t="0" r="r" b="b"/>
                <a:pathLst>
                  <a:path w="14" h="21">
                    <a:moveTo>
                      <a:pt x="13" y="1"/>
                    </a:moveTo>
                    <a:cubicBezTo>
                      <a:pt x="14" y="1"/>
                      <a:pt x="14" y="2"/>
                      <a:pt x="14" y="3"/>
                    </a:cubicBezTo>
                    <a:cubicBezTo>
                      <a:pt x="4" y="20"/>
                      <a:pt x="4" y="20"/>
                      <a:pt x="4" y="20"/>
                    </a:cubicBezTo>
                    <a:cubicBezTo>
                      <a:pt x="3" y="21"/>
                      <a:pt x="2" y="21"/>
                      <a:pt x="1" y="20"/>
                    </a:cubicBezTo>
                    <a:cubicBezTo>
                      <a:pt x="0" y="20"/>
                      <a:pt x="0" y="19"/>
                      <a:pt x="1" y="18"/>
                    </a:cubicBezTo>
                    <a:cubicBezTo>
                      <a:pt x="11" y="1"/>
                      <a:pt x="11" y="1"/>
                      <a:pt x="11" y="1"/>
                    </a:cubicBezTo>
                    <a:cubicBezTo>
                      <a:pt x="12" y="0"/>
                      <a:pt x="13" y="0"/>
                      <a:pt x="13" y="1"/>
                    </a:cubicBezTo>
                    <a:close/>
                  </a:path>
                </a:pathLst>
              </a:custGeom>
              <a:solidFill>
                <a:srgbClr val="113A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297"/>
              <p:cNvSpPr/>
              <p:nvPr/>
            </p:nvSpPr>
            <p:spPr bwMode="auto">
              <a:xfrm>
                <a:off x="3340100" y="2735262"/>
                <a:ext cx="155575" cy="96837"/>
              </a:xfrm>
              <a:custGeom>
                <a:avLst/>
                <a:gdLst>
                  <a:gd name="T0" fmla="*/ 21 w 21"/>
                  <a:gd name="T1" fmla="*/ 1 h 13"/>
                  <a:gd name="T2" fmla="*/ 20 w 21"/>
                  <a:gd name="T3" fmla="*/ 3 h 13"/>
                  <a:gd name="T4" fmla="*/ 2 w 21"/>
                  <a:gd name="T5" fmla="*/ 12 h 13"/>
                  <a:gd name="T6" fmla="*/ 0 w 21"/>
                  <a:gd name="T7" fmla="*/ 12 h 13"/>
                  <a:gd name="T8" fmla="*/ 1 w 21"/>
                  <a:gd name="T9" fmla="*/ 9 h 13"/>
                  <a:gd name="T10" fmla="*/ 18 w 21"/>
                  <a:gd name="T11" fmla="*/ 0 h 13"/>
                  <a:gd name="T12" fmla="*/ 21 w 21"/>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21" h="13">
                    <a:moveTo>
                      <a:pt x="21" y="1"/>
                    </a:moveTo>
                    <a:cubicBezTo>
                      <a:pt x="21" y="2"/>
                      <a:pt x="21" y="3"/>
                      <a:pt x="20" y="3"/>
                    </a:cubicBezTo>
                    <a:cubicBezTo>
                      <a:pt x="2" y="12"/>
                      <a:pt x="2" y="12"/>
                      <a:pt x="2" y="12"/>
                    </a:cubicBezTo>
                    <a:cubicBezTo>
                      <a:pt x="2" y="13"/>
                      <a:pt x="1" y="13"/>
                      <a:pt x="0" y="12"/>
                    </a:cubicBezTo>
                    <a:cubicBezTo>
                      <a:pt x="0" y="11"/>
                      <a:pt x="0" y="10"/>
                      <a:pt x="1" y="9"/>
                    </a:cubicBezTo>
                    <a:cubicBezTo>
                      <a:pt x="18" y="0"/>
                      <a:pt x="18" y="0"/>
                      <a:pt x="18" y="0"/>
                    </a:cubicBezTo>
                    <a:cubicBezTo>
                      <a:pt x="19" y="0"/>
                      <a:pt x="20" y="0"/>
                      <a:pt x="21" y="1"/>
                    </a:cubicBezTo>
                    <a:close/>
                  </a:path>
                </a:pathLst>
              </a:custGeom>
              <a:solidFill>
                <a:srgbClr val="113A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298"/>
              <p:cNvSpPr/>
              <p:nvPr/>
            </p:nvSpPr>
            <p:spPr bwMode="auto">
              <a:xfrm>
                <a:off x="3289300" y="2565400"/>
                <a:ext cx="169862" cy="28575"/>
              </a:xfrm>
              <a:custGeom>
                <a:avLst/>
                <a:gdLst>
                  <a:gd name="T0" fmla="*/ 23 w 23"/>
                  <a:gd name="T1" fmla="*/ 3 h 4"/>
                  <a:gd name="T2" fmla="*/ 21 w 23"/>
                  <a:gd name="T3" fmla="*/ 4 h 4"/>
                  <a:gd name="T4" fmla="*/ 1 w 23"/>
                  <a:gd name="T5" fmla="*/ 4 h 4"/>
                  <a:gd name="T6" fmla="*/ 0 w 23"/>
                  <a:gd name="T7" fmla="*/ 2 h 4"/>
                  <a:gd name="T8" fmla="*/ 1 w 23"/>
                  <a:gd name="T9" fmla="*/ 0 h 4"/>
                  <a:gd name="T10" fmla="*/ 21 w 23"/>
                  <a:gd name="T11" fmla="*/ 1 h 4"/>
                  <a:gd name="T12" fmla="*/ 23 w 2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3" h="4">
                    <a:moveTo>
                      <a:pt x="23" y="3"/>
                    </a:moveTo>
                    <a:cubicBezTo>
                      <a:pt x="23" y="4"/>
                      <a:pt x="22" y="4"/>
                      <a:pt x="21" y="4"/>
                    </a:cubicBezTo>
                    <a:cubicBezTo>
                      <a:pt x="1" y="4"/>
                      <a:pt x="1" y="4"/>
                      <a:pt x="1" y="4"/>
                    </a:cubicBezTo>
                    <a:cubicBezTo>
                      <a:pt x="0" y="3"/>
                      <a:pt x="0" y="3"/>
                      <a:pt x="0" y="2"/>
                    </a:cubicBezTo>
                    <a:cubicBezTo>
                      <a:pt x="0" y="1"/>
                      <a:pt x="1" y="0"/>
                      <a:pt x="1" y="0"/>
                    </a:cubicBezTo>
                    <a:cubicBezTo>
                      <a:pt x="21" y="1"/>
                      <a:pt x="21" y="1"/>
                      <a:pt x="21" y="1"/>
                    </a:cubicBezTo>
                    <a:cubicBezTo>
                      <a:pt x="22" y="1"/>
                      <a:pt x="23" y="2"/>
                      <a:pt x="23" y="3"/>
                    </a:cubicBezTo>
                    <a:close/>
                  </a:path>
                </a:pathLst>
              </a:custGeom>
              <a:solidFill>
                <a:srgbClr val="113A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299"/>
              <p:cNvSpPr/>
              <p:nvPr/>
            </p:nvSpPr>
            <p:spPr bwMode="auto">
              <a:xfrm>
                <a:off x="3355975" y="2335212"/>
                <a:ext cx="153987" cy="104775"/>
              </a:xfrm>
              <a:custGeom>
                <a:avLst/>
                <a:gdLst>
                  <a:gd name="T0" fmla="*/ 21 w 21"/>
                  <a:gd name="T1" fmla="*/ 13 h 14"/>
                  <a:gd name="T2" fmla="*/ 18 w 21"/>
                  <a:gd name="T3" fmla="*/ 14 h 14"/>
                  <a:gd name="T4" fmla="*/ 1 w 21"/>
                  <a:gd name="T5" fmla="*/ 3 h 14"/>
                  <a:gd name="T6" fmla="*/ 1 w 21"/>
                  <a:gd name="T7" fmla="*/ 1 h 14"/>
                  <a:gd name="T8" fmla="*/ 3 w 21"/>
                  <a:gd name="T9" fmla="*/ 0 h 14"/>
                  <a:gd name="T10" fmla="*/ 20 w 21"/>
                  <a:gd name="T11" fmla="*/ 11 h 14"/>
                  <a:gd name="T12" fmla="*/ 21 w 21"/>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21" h="14">
                    <a:moveTo>
                      <a:pt x="21" y="13"/>
                    </a:moveTo>
                    <a:cubicBezTo>
                      <a:pt x="20" y="14"/>
                      <a:pt x="19" y="14"/>
                      <a:pt x="18" y="14"/>
                    </a:cubicBezTo>
                    <a:cubicBezTo>
                      <a:pt x="1" y="3"/>
                      <a:pt x="1" y="3"/>
                      <a:pt x="1" y="3"/>
                    </a:cubicBezTo>
                    <a:cubicBezTo>
                      <a:pt x="1" y="2"/>
                      <a:pt x="0" y="1"/>
                      <a:pt x="1" y="1"/>
                    </a:cubicBezTo>
                    <a:cubicBezTo>
                      <a:pt x="1" y="0"/>
                      <a:pt x="2" y="0"/>
                      <a:pt x="3" y="0"/>
                    </a:cubicBezTo>
                    <a:cubicBezTo>
                      <a:pt x="20" y="11"/>
                      <a:pt x="20" y="11"/>
                      <a:pt x="20" y="11"/>
                    </a:cubicBezTo>
                    <a:cubicBezTo>
                      <a:pt x="21" y="11"/>
                      <a:pt x="21" y="12"/>
                      <a:pt x="21" y="13"/>
                    </a:cubicBezTo>
                    <a:close/>
                  </a:path>
                </a:pathLst>
              </a:custGeom>
              <a:solidFill>
                <a:srgbClr val="113A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300"/>
              <p:cNvSpPr/>
              <p:nvPr/>
            </p:nvSpPr>
            <p:spPr bwMode="auto">
              <a:xfrm>
                <a:off x="3540125" y="2165350"/>
                <a:ext cx="95250" cy="163512"/>
              </a:xfrm>
              <a:custGeom>
                <a:avLst/>
                <a:gdLst>
                  <a:gd name="T0" fmla="*/ 12 w 13"/>
                  <a:gd name="T1" fmla="*/ 22 h 22"/>
                  <a:gd name="T2" fmla="*/ 9 w 13"/>
                  <a:gd name="T3" fmla="*/ 21 h 22"/>
                  <a:gd name="T4" fmla="*/ 0 w 13"/>
                  <a:gd name="T5" fmla="*/ 3 h 22"/>
                  <a:gd name="T6" fmla="*/ 1 w 13"/>
                  <a:gd name="T7" fmla="*/ 1 h 22"/>
                  <a:gd name="T8" fmla="*/ 3 w 13"/>
                  <a:gd name="T9" fmla="*/ 2 h 22"/>
                  <a:gd name="T10" fmla="*/ 12 w 13"/>
                  <a:gd name="T11" fmla="*/ 19 h 22"/>
                  <a:gd name="T12" fmla="*/ 12 w 13"/>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3" h="22">
                    <a:moveTo>
                      <a:pt x="12" y="22"/>
                    </a:moveTo>
                    <a:cubicBezTo>
                      <a:pt x="11" y="22"/>
                      <a:pt x="10" y="22"/>
                      <a:pt x="9" y="21"/>
                    </a:cubicBezTo>
                    <a:cubicBezTo>
                      <a:pt x="0" y="3"/>
                      <a:pt x="0" y="3"/>
                      <a:pt x="0" y="3"/>
                    </a:cubicBezTo>
                    <a:cubicBezTo>
                      <a:pt x="0" y="2"/>
                      <a:pt x="0" y="1"/>
                      <a:pt x="1" y="1"/>
                    </a:cubicBezTo>
                    <a:cubicBezTo>
                      <a:pt x="2" y="0"/>
                      <a:pt x="3" y="1"/>
                      <a:pt x="3" y="2"/>
                    </a:cubicBezTo>
                    <a:cubicBezTo>
                      <a:pt x="12" y="19"/>
                      <a:pt x="12" y="19"/>
                      <a:pt x="12" y="19"/>
                    </a:cubicBezTo>
                    <a:cubicBezTo>
                      <a:pt x="13" y="20"/>
                      <a:pt x="12" y="21"/>
                      <a:pt x="12" y="22"/>
                    </a:cubicBezTo>
                    <a:close/>
                  </a:path>
                </a:pathLst>
              </a:custGeom>
              <a:solidFill>
                <a:srgbClr val="113A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301"/>
              <p:cNvSpPr>
                <a:spLocks noEditPoints="1"/>
              </p:cNvSpPr>
              <p:nvPr/>
            </p:nvSpPr>
            <p:spPr bwMode="auto">
              <a:xfrm>
                <a:off x="3525838" y="4117975"/>
                <a:ext cx="73025" cy="103187"/>
              </a:xfrm>
              <a:custGeom>
                <a:avLst/>
                <a:gdLst>
                  <a:gd name="T0" fmla="*/ 0 w 10"/>
                  <a:gd name="T1" fmla="*/ 14 h 14"/>
                  <a:gd name="T2" fmla="*/ 0 w 10"/>
                  <a:gd name="T3" fmla="*/ 14 h 14"/>
                  <a:gd name="T4" fmla="*/ 0 w 10"/>
                  <a:gd name="T5" fmla="*/ 14 h 14"/>
                  <a:gd name="T6" fmla="*/ 0 w 10"/>
                  <a:gd name="T7" fmla="*/ 14 h 14"/>
                  <a:gd name="T8" fmla="*/ 10 w 10"/>
                  <a:gd name="T9" fmla="*/ 0 h 14"/>
                  <a:gd name="T10" fmla="*/ 9 w 10"/>
                  <a:gd name="T11" fmla="*/ 0 h 14"/>
                  <a:gd name="T12" fmla="*/ 4 w 10"/>
                  <a:gd name="T13" fmla="*/ 9 h 14"/>
                  <a:gd name="T14" fmla="*/ 5 w 10"/>
                  <a:gd name="T15" fmla="*/ 9 h 14"/>
                  <a:gd name="T16" fmla="*/ 10 w 10"/>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4">
                    <a:moveTo>
                      <a:pt x="0" y="14"/>
                    </a:moveTo>
                    <a:cubicBezTo>
                      <a:pt x="0" y="14"/>
                      <a:pt x="0" y="14"/>
                      <a:pt x="0" y="14"/>
                    </a:cubicBezTo>
                    <a:cubicBezTo>
                      <a:pt x="0" y="14"/>
                      <a:pt x="0" y="14"/>
                      <a:pt x="0" y="14"/>
                    </a:cubicBezTo>
                    <a:cubicBezTo>
                      <a:pt x="0" y="14"/>
                      <a:pt x="0" y="14"/>
                      <a:pt x="0" y="14"/>
                    </a:cubicBezTo>
                    <a:moveTo>
                      <a:pt x="10" y="0"/>
                    </a:moveTo>
                    <a:cubicBezTo>
                      <a:pt x="9" y="0"/>
                      <a:pt x="9" y="0"/>
                      <a:pt x="9" y="0"/>
                    </a:cubicBezTo>
                    <a:cubicBezTo>
                      <a:pt x="9" y="0"/>
                      <a:pt x="7" y="5"/>
                      <a:pt x="4" y="9"/>
                    </a:cubicBezTo>
                    <a:cubicBezTo>
                      <a:pt x="4" y="9"/>
                      <a:pt x="5" y="9"/>
                      <a:pt x="5" y="9"/>
                    </a:cubicBezTo>
                    <a:cubicBezTo>
                      <a:pt x="7" y="6"/>
                      <a:pt x="9" y="2"/>
                      <a:pt x="10" y="0"/>
                    </a:cubicBezTo>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302"/>
              <p:cNvSpPr/>
              <p:nvPr/>
            </p:nvSpPr>
            <p:spPr bwMode="auto">
              <a:xfrm>
                <a:off x="3082925" y="4229100"/>
                <a:ext cx="1328737" cy="798512"/>
              </a:xfrm>
              <a:custGeom>
                <a:avLst/>
                <a:gdLst>
                  <a:gd name="T0" fmla="*/ 136 w 180"/>
                  <a:gd name="T1" fmla="*/ 0 h 108"/>
                  <a:gd name="T2" fmla="*/ 117 w 180"/>
                  <a:gd name="T3" fmla="*/ 0 h 108"/>
                  <a:gd name="T4" fmla="*/ 116 w 180"/>
                  <a:gd name="T5" fmla="*/ 3 h 108"/>
                  <a:gd name="T6" fmla="*/ 88 w 180"/>
                  <a:gd name="T7" fmla="*/ 90 h 108"/>
                  <a:gd name="T8" fmla="*/ 60 w 180"/>
                  <a:gd name="T9" fmla="*/ 0 h 108"/>
                  <a:gd name="T10" fmla="*/ 44 w 180"/>
                  <a:gd name="T11" fmla="*/ 0 h 108"/>
                  <a:gd name="T12" fmla="*/ 18 w 180"/>
                  <a:gd name="T13" fmla="*/ 26 h 108"/>
                  <a:gd name="T14" fmla="*/ 10 w 180"/>
                  <a:gd name="T15" fmla="*/ 84 h 108"/>
                  <a:gd name="T16" fmla="*/ 89 w 180"/>
                  <a:gd name="T17" fmla="*/ 108 h 108"/>
                  <a:gd name="T18" fmla="*/ 171 w 180"/>
                  <a:gd name="T19" fmla="*/ 84 h 108"/>
                  <a:gd name="T20" fmla="*/ 161 w 180"/>
                  <a:gd name="T21" fmla="*/ 26 h 108"/>
                  <a:gd name="T22" fmla="*/ 136 w 180"/>
                  <a:gd name="T2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108">
                    <a:moveTo>
                      <a:pt x="136" y="0"/>
                    </a:moveTo>
                    <a:cubicBezTo>
                      <a:pt x="117" y="0"/>
                      <a:pt x="117" y="0"/>
                      <a:pt x="117" y="0"/>
                    </a:cubicBezTo>
                    <a:cubicBezTo>
                      <a:pt x="117" y="1"/>
                      <a:pt x="117" y="2"/>
                      <a:pt x="116" y="3"/>
                    </a:cubicBezTo>
                    <a:cubicBezTo>
                      <a:pt x="88" y="90"/>
                      <a:pt x="88" y="90"/>
                      <a:pt x="88" y="90"/>
                    </a:cubicBezTo>
                    <a:cubicBezTo>
                      <a:pt x="60" y="0"/>
                      <a:pt x="60" y="0"/>
                      <a:pt x="60" y="0"/>
                    </a:cubicBezTo>
                    <a:cubicBezTo>
                      <a:pt x="44" y="0"/>
                      <a:pt x="44" y="0"/>
                      <a:pt x="44" y="0"/>
                    </a:cubicBezTo>
                    <a:cubicBezTo>
                      <a:pt x="30" y="0"/>
                      <a:pt x="18" y="12"/>
                      <a:pt x="18" y="26"/>
                    </a:cubicBezTo>
                    <a:cubicBezTo>
                      <a:pt x="18" y="26"/>
                      <a:pt x="0" y="73"/>
                      <a:pt x="10" y="84"/>
                    </a:cubicBezTo>
                    <a:cubicBezTo>
                      <a:pt x="24" y="101"/>
                      <a:pt x="56" y="108"/>
                      <a:pt x="89" y="108"/>
                    </a:cubicBezTo>
                    <a:cubicBezTo>
                      <a:pt x="123" y="108"/>
                      <a:pt x="158" y="100"/>
                      <a:pt x="171" y="84"/>
                    </a:cubicBezTo>
                    <a:cubicBezTo>
                      <a:pt x="180" y="73"/>
                      <a:pt x="161" y="26"/>
                      <a:pt x="161" y="26"/>
                    </a:cubicBezTo>
                    <a:cubicBezTo>
                      <a:pt x="161" y="12"/>
                      <a:pt x="150" y="0"/>
                      <a:pt x="136" y="0"/>
                    </a:cubicBezTo>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303"/>
              <p:cNvSpPr/>
              <p:nvPr/>
            </p:nvSpPr>
            <p:spPr bwMode="auto">
              <a:xfrm>
                <a:off x="3540125" y="4103687"/>
                <a:ext cx="412750" cy="309562"/>
              </a:xfrm>
              <a:custGeom>
                <a:avLst/>
                <a:gdLst>
                  <a:gd name="T0" fmla="*/ 9 w 56"/>
                  <a:gd name="T1" fmla="*/ 0 h 42"/>
                  <a:gd name="T2" fmla="*/ 0 w 56"/>
                  <a:gd name="T3" fmla="*/ 15 h 42"/>
                  <a:gd name="T4" fmla="*/ 26 w 56"/>
                  <a:gd name="T5" fmla="*/ 28 h 42"/>
                  <a:gd name="T6" fmla="*/ 56 w 56"/>
                  <a:gd name="T7" fmla="*/ 17 h 42"/>
                  <a:gd name="T8" fmla="*/ 49 w 56"/>
                  <a:gd name="T9" fmla="*/ 0 h 42"/>
                  <a:gd name="T10" fmla="*/ 9 w 56"/>
                  <a:gd name="T11" fmla="*/ 0 h 42"/>
                </a:gdLst>
                <a:ahLst/>
                <a:cxnLst>
                  <a:cxn ang="0">
                    <a:pos x="T0" y="T1"/>
                  </a:cxn>
                  <a:cxn ang="0">
                    <a:pos x="T2" y="T3"/>
                  </a:cxn>
                  <a:cxn ang="0">
                    <a:pos x="T4" y="T5"/>
                  </a:cxn>
                  <a:cxn ang="0">
                    <a:pos x="T6" y="T7"/>
                  </a:cxn>
                  <a:cxn ang="0">
                    <a:pos x="T8" y="T9"/>
                  </a:cxn>
                  <a:cxn ang="0">
                    <a:pos x="T10" y="T11"/>
                  </a:cxn>
                </a:cxnLst>
                <a:rect l="0" t="0" r="r" b="b"/>
                <a:pathLst>
                  <a:path w="56" h="42">
                    <a:moveTo>
                      <a:pt x="9" y="0"/>
                    </a:moveTo>
                    <a:cubicBezTo>
                      <a:pt x="9" y="0"/>
                      <a:pt x="4" y="11"/>
                      <a:pt x="0" y="15"/>
                    </a:cubicBezTo>
                    <a:cubicBezTo>
                      <a:pt x="0" y="15"/>
                      <a:pt x="14" y="30"/>
                      <a:pt x="26" y="28"/>
                    </a:cubicBezTo>
                    <a:cubicBezTo>
                      <a:pt x="26" y="28"/>
                      <a:pt x="45" y="42"/>
                      <a:pt x="56" y="17"/>
                    </a:cubicBezTo>
                    <a:cubicBezTo>
                      <a:pt x="56" y="17"/>
                      <a:pt x="54" y="13"/>
                      <a:pt x="49" y="0"/>
                    </a:cubicBezTo>
                    <a:cubicBezTo>
                      <a:pt x="9" y="0"/>
                      <a:pt x="9" y="0"/>
                      <a:pt x="9"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304"/>
              <p:cNvSpPr>
                <a:spLocks noEditPoints="1"/>
              </p:cNvSpPr>
              <p:nvPr/>
            </p:nvSpPr>
            <p:spPr bwMode="auto">
              <a:xfrm>
                <a:off x="3525838" y="4037012"/>
                <a:ext cx="457200" cy="80962"/>
              </a:xfrm>
              <a:custGeom>
                <a:avLst/>
                <a:gdLst>
                  <a:gd name="T0" fmla="*/ 0 w 62"/>
                  <a:gd name="T1" fmla="*/ 2 h 11"/>
                  <a:gd name="T2" fmla="*/ 5 w 62"/>
                  <a:gd name="T3" fmla="*/ 7 h 11"/>
                  <a:gd name="T4" fmla="*/ 10 w 62"/>
                  <a:gd name="T5" fmla="*/ 11 h 11"/>
                  <a:gd name="T6" fmla="*/ 10 w 62"/>
                  <a:gd name="T7" fmla="*/ 10 h 11"/>
                  <a:gd name="T8" fmla="*/ 5 w 62"/>
                  <a:gd name="T9" fmla="*/ 7 h 11"/>
                  <a:gd name="T10" fmla="*/ 1 w 62"/>
                  <a:gd name="T11" fmla="*/ 3 h 11"/>
                  <a:gd name="T12" fmla="*/ 0 w 62"/>
                  <a:gd name="T13" fmla="*/ 2 h 11"/>
                  <a:gd name="T14" fmla="*/ 62 w 62"/>
                  <a:gd name="T15" fmla="*/ 0 h 11"/>
                  <a:gd name="T16" fmla="*/ 61 w 62"/>
                  <a:gd name="T17" fmla="*/ 1 h 11"/>
                  <a:gd name="T18" fmla="*/ 56 w 62"/>
                  <a:gd name="T19" fmla="*/ 7 h 11"/>
                  <a:gd name="T20" fmla="*/ 51 w 62"/>
                  <a:gd name="T21" fmla="*/ 10 h 11"/>
                  <a:gd name="T22" fmla="*/ 51 w 62"/>
                  <a:gd name="T23" fmla="*/ 10 h 11"/>
                  <a:gd name="T24" fmla="*/ 51 w 62"/>
                  <a:gd name="T25" fmla="*/ 10 h 11"/>
                  <a:gd name="T26" fmla="*/ 56 w 62"/>
                  <a:gd name="T27" fmla="*/ 7 h 11"/>
                  <a:gd name="T28" fmla="*/ 58 w 62"/>
                  <a:gd name="T29" fmla="*/ 5 h 11"/>
                  <a:gd name="T30" fmla="*/ 59 w 62"/>
                  <a:gd name="T31" fmla="*/ 3 h 11"/>
                  <a:gd name="T32" fmla="*/ 61 w 62"/>
                  <a:gd name="T33" fmla="*/ 2 h 11"/>
                  <a:gd name="T34" fmla="*/ 61 w 62"/>
                  <a:gd name="T35" fmla="*/ 0 h 11"/>
                  <a:gd name="T36" fmla="*/ 62 w 62"/>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11">
                    <a:moveTo>
                      <a:pt x="0" y="2"/>
                    </a:moveTo>
                    <a:cubicBezTo>
                      <a:pt x="1" y="3"/>
                      <a:pt x="3" y="5"/>
                      <a:pt x="5" y="7"/>
                    </a:cubicBezTo>
                    <a:cubicBezTo>
                      <a:pt x="6" y="8"/>
                      <a:pt x="8" y="9"/>
                      <a:pt x="10" y="11"/>
                    </a:cubicBezTo>
                    <a:cubicBezTo>
                      <a:pt x="10" y="11"/>
                      <a:pt x="10" y="11"/>
                      <a:pt x="10" y="10"/>
                    </a:cubicBezTo>
                    <a:cubicBezTo>
                      <a:pt x="8" y="9"/>
                      <a:pt x="7" y="8"/>
                      <a:pt x="5" y="7"/>
                    </a:cubicBezTo>
                    <a:cubicBezTo>
                      <a:pt x="3" y="5"/>
                      <a:pt x="2" y="4"/>
                      <a:pt x="1" y="3"/>
                    </a:cubicBezTo>
                    <a:cubicBezTo>
                      <a:pt x="1" y="2"/>
                      <a:pt x="0" y="2"/>
                      <a:pt x="0" y="2"/>
                    </a:cubicBezTo>
                    <a:moveTo>
                      <a:pt x="62" y="0"/>
                    </a:moveTo>
                    <a:cubicBezTo>
                      <a:pt x="61" y="1"/>
                      <a:pt x="61" y="1"/>
                      <a:pt x="61" y="1"/>
                    </a:cubicBezTo>
                    <a:cubicBezTo>
                      <a:pt x="60" y="2"/>
                      <a:pt x="58" y="5"/>
                      <a:pt x="56" y="7"/>
                    </a:cubicBezTo>
                    <a:cubicBezTo>
                      <a:pt x="54" y="8"/>
                      <a:pt x="53" y="9"/>
                      <a:pt x="51" y="10"/>
                    </a:cubicBezTo>
                    <a:cubicBezTo>
                      <a:pt x="51" y="10"/>
                      <a:pt x="51" y="10"/>
                      <a:pt x="51" y="10"/>
                    </a:cubicBezTo>
                    <a:cubicBezTo>
                      <a:pt x="51" y="10"/>
                      <a:pt x="51" y="10"/>
                      <a:pt x="51" y="10"/>
                    </a:cubicBezTo>
                    <a:cubicBezTo>
                      <a:pt x="53" y="9"/>
                      <a:pt x="55" y="8"/>
                      <a:pt x="56" y="7"/>
                    </a:cubicBezTo>
                    <a:cubicBezTo>
                      <a:pt x="57" y="6"/>
                      <a:pt x="57" y="6"/>
                      <a:pt x="58" y="5"/>
                    </a:cubicBezTo>
                    <a:cubicBezTo>
                      <a:pt x="58" y="4"/>
                      <a:pt x="59" y="4"/>
                      <a:pt x="59" y="3"/>
                    </a:cubicBezTo>
                    <a:cubicBezTo>
                      <a:pt x="60" y="3"/>
                      <a:pt x="60" y="2"/>
                      <a:pt x="61" y="2"/>
                    </a:cubicBezTo>
                    <a:cubicBezTo>
                      <a:pt x="61" y="1"/>
                      <a:pt x="61" y="1"/>
                      <a:pt x="61" y="0"/>
                    </a:cubicBezTo>
                    <a:cubicBezTo>
                      <a:pt x="62" y="0"/>
                      <a:pt x="62" y="0"/>
                      <a:pt x="62"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305"/>
              <p:cNvSpPr/>
              <p:nvPr/>
            </p:nvSpPr>
            <p:spPr bwMode="auto">
              <a:xfrm>
                <a:off x="3746500" y="4110037"/>
                <a:ext cx="155575" cy="52387"/>
              </a:xfrm>
              <a:custGeom>
                <a:avLst/>
                <a:gdLst>
                  <a:gd name="T0" fmla="*/ 21 w 21"/>
                  <a:gd name="T1" fmla="*/ 0 h 7"/>
                  <a:gd name="T2" fmla="*/ 15 w 21"/>
                  <a:gd name="T3" fmla="*/ 4 h 7"/>
                  <a:gd name="T4" fmla="*/ 0 w 21"/>
                  <a:gd name="T5" fmla="*/ 7 h 7"/>
                  <a:gd name="T6" fmla="*/ 0 w 21"/>
                  <a:gd name="T7" fmla="*/ 7 h 7"/>
                  <a:gd name="T8" fmla="*/ 0 w 21"/>
                  <a:gd name="T9" fmla="*/ 7 h 7"/>
                  <a:gd name="T10" fmla="*/ 16 w 21"/>
                  <a:gd name="T11" fmla="*/ 4 h 7"/>
                  <a:gd name="T12" fmla="*/ 19 w 21"/>
                  <a:gd name="T13" fmla="*/ 2 h 7"/>
                  <a:gd name="T14" fmla="*/ 21 w 21"/>
                  <a:gd name="T15" fmla="*/ 0 h 7"/>
                  <a:gd name="T16" fmla="*/ 21 w 2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7">
                    <a:moveTo>
                      <a:pt x="21" y="0"/>
                    </a:moveTo>
                    <a:cubicBezTo>
                      <a:pt x="19" y="2"/>
                      <a:pt x="18" y="3"/>
                      <a:pt x="15" y="4"/>
                    </a:cubicBezTo>
                    <a:cubicBezTo>
                      <a:pt x="11" y="6"/>
                      <a:pt x="6" y="7"/>
                      <a:pt x="0" y="7"/>
                    </a:cubicBezTo>
                    <a:cubicBezTo>
                      <a:pt x="0" y="7"/>
                      <a:pt x="0" y="7"/>
                      <a:pt x="0" y="7"/>
                    </a:cubicBezTo>
                    <a:cubicBezTo>
                      <a:pt x="0" y="7"/>
                      <a:pt x="0" y="7"/>
                      <a:pt x="0" y="7"/>
                    </a:cubicBezTo>
                    <a:cubicBezTo>
                      <a:pt x="6" y="7"/>
                      <a:pt x="11" y="6"/>
                      <a:pt x="16" y="4"/>
                    </a:cubicBezTo>
                    <a:cubicBezTo>
                      <a:pt x="17" y="3"/>
                      <a:pt x="18" y="3"/>
                      <a:pt x="19" y="2"/>
                    </a:cubicBezTo>
                    <a:cubicBezTo>
                      <a:pt x="20" y="1"/>
                      <a:pt x="20" y="1"/>
                      <a:pt x="21" y="0"/>
                    </a:cubicBezTo>
                    <a:cubicBezTo>
                      <a:pt x="21" y="0"/>
                      <a:pt x="21"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306"/>
              <p:cNvSpPr>
                <a:spLocks noEditPoints="1"/>
              </p:cNvSpPr>
              <p:nvPr/>
            </p:nvSpPr>
            <p:spPr bwMode="auto">
              <a:xfrm>
                <a:off x="3532188" y="4044950"/>
                <a:ext cx="442912" cy="65087"/>
              </a:xfrm>
              <a:custGeom>
                <a:avLst/>
                <a:gdLst>
                  <a:gd name="T0" fmla="*/ 0 w 60"/>
                  <a:gd name="T1" fmla="*/ 2 h 9"/>
                  <a:gd name="T2" fmla="*/ 4 w 60"/>
                  <a:gd name="T3" fmla="*/ 6 h 9"/>
                  <a:gd name="T4" fmla="*/ 9 w 60"/>
                  <a:gd name="T5" fmla="*/ 9 h 9"/>
                  <a:gd name="T6" fmla="*/ 9 w 60"/>
                  <a:gd name="T7" fmla="*/ 9 h 9"/>
                  <a:gd name="T8" fmla="*/ 5 w 60"/>
                  <a:gd name="T9" fmla="*/ 6 h 9"/>
                  <a:gd name="T10" fmla="*/ 0 w 60"/>
                  <a:gd name="T11" fmla="*/ 2 h 9"/>
                  <a:gd name="T12" fmla="*/ 0 w 60"/>
                  <a:gd name="T13" fmla="*/ 2 h 9"/>
                  <a:gd name="T14" fmla="*/ 60 w 60"/>
                  <a:gd name="T15" fmla="*/ 0 h 9"/>
                  <a:gd name="T16" fmla="*/ 60 w 60"/>
                  <a:gd name="T17" fmla="*/ 0 h 9"/>
                  <a:gd name="T18" fmla="*/ 59 w 60"/>
                  <a:gd name="T19" fmla="*/ 0 h 9"/>
                  <a:gd name="T20" fmla="*/ 54 w 60"/>
                  <a:gd name="T21" fmla="*/ 6 h 9"/>
                  <a:gd name="T22" fmla="*/ 50 w 60"/>
                  <a:gd name="T23" fmla="*/ 9 h 9"/>
                  <a:gd name="T24" fmla="*/ 50 w 60"/>
                  <a:gd name="T25" fmla="*/ 9 h 9"/>
                  <a:gd name="T26" fmla="*/ 55 w 60"/>
                  <a:gd name="T27" fmla="*/ 6 h 9"/>
                  <a:gd name="T28" fmla="*/ 60 w 60"/>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9">
                    <a:moveTo>
                      <a:pt x="0" y="2"/>
                    </a:moveTo>
                    <a:cubicBezTo>
                      <a:pt x="1" y="3"/>
                      <a:pt x="2" y="4"/>
                      <a:pt x="4" y="6"/>
                    </a:cubicBezTo>
                    <a:cubicBezTo>
                      <a:pt x="6" y="7"/>
                      <a:pt x="7" y="8"/>
                      <a:pt x="9" y="9"/>
                    </a:cubicBezTo>
                    <a:cubicBezTo>
                      <a:pt x="9" y="9"/>
                      <a:pt x="9" y="9"/>
                      <a:pt x="9" y="9"/>
                    </a:cubicBezTo>
                    <a:cubicBezTo>
                      <a:pt x="7" y="8"/>
                      <a:pt x="6" y="7"/>
                      <a:pt x="5" y="6"/>
                    </a:cubicBezTo>
                    <a:cubicBezTo>
                      <a:pt x="3" y="5"/>
                      <a:pt x="1" y="3"/>
                      <a:pt x="0" y="2"/>
                    </a:cubicBezTo>
                    <a:cubicBezTo>
                      <a:pt x="0" y="2"/>
                      <a:pt x="0" y="2"/>
                      <a:pt x="0" y="2"/>
                    </a:cubicBezTo>
                    <a:moveTo>
                      <a:pt x="60" y="0"/>
                    </a:moveTo>
                    <a:cubicBezTo>
                      <a:pt x="60" y="0"/>
                      <a:pt x="60" y="0"/>
                      <a:pt x="60" y="0"/>
                    </a:cubicBezTo>
                    <a:cubicBezTo>
                      <a:pt x="60" y="0"/>
                      <a:pt x="59" y="0"/>
                      <a:pt x="59" y="0"/>
                    </a:cubicBezTo>
                    <a:cubicBezTo>
                      <a:pt x="58" y="2"/>
                      <a:pt x="57" y="4"/>
                      <a:pt x="54" y="6"/>
                    </a:cubicBezTo>
                    <a:cubicBezTo>
                      <a:pt x="53" y="7"/>
                      <a:pt x="52" y="8"/>
                      <a:pt x="50" y="9"/>
                    </a:cubicBezTo>
                    <a:cubicBezTo>
                      <a:pt x="50" y="9"/>
                      <a:pt x="50" y="9"/>
                      <a:pt x="50" y="9"/>
                    </a:cubicBezTo>
                    <a:cubicBezTo>
                      <a:pt x="52" y="8"/>
                      <a:pt x="53" y="7"/>
                      <a:pt x="55" y="6"/>
                    </a:cubicBezTo>
                    <a:cubicBezTo>
                      <a:pt x="57" y="4"/>
                      <a:pt x="59" y="1"/>
                      <a:pt x="60"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307"/>
              <p:cNvSpPr/>
              <p:nvPr/>
            </p:nvSpPr>
            <p:spPr bwMode="auto">
              <a:xfrm>
                <a:off x="3746500" y="4110037"/>
                <a:ext cx="155575" cy="52387"/>
              </a:xfrm>
              <a:custGeom>
                <a:avLst/>
                <a:gdLst>
                  <a:gd name="T0" fmla="*/ 21 w 21"/>
                  <a:gd name="T1" fmla="*/ 0 h 7"/>
                  <a:gd name="T2" fmla="*/ 15 w 21"/>
                  <a:gd name="T3" fmla="*/ 4 h 7"/>
                  <a:gd name="T4" fmla="*/ 1 w 21"/>
                  <a:gd name="T5" fmla="*/ 7 h 7"/>
                  <a:gd name="T6" fmla="*/ 0 w 21"/>
                  <a:gd name="T7" fmla="*/ 7 h 7"/>
                  <a:gd name="T8" fmla="*/ 0 w 21"/>
                  <a:gd name="T9" fmla="*/ 7 h 7"/>
                  <a:gd name="T10" fmla="*/ 15 w 21"/>
                  <a:gd name="T11" fmla="*/ 4 h 7"/>
                  <a:gd name="T12" fmla="*/ 21 w 21"/>
                  <a:gd name="T13" fmla="*/ 0 h 7"/>
                  <a:gd name="T14" fmla="*/ 21 w 2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
                    <a:moveTo>
                      <a:pt x="21" y="0"/>
                    </a:moveTo>
                    <a:cubicBezTo>
                      <a:pt x="19" y="1"/>
                      <a:pt x="17" y="3"/>
                      <a:pt x="15" y="4"/>
                    </a:cubicBezTo>
                    <a:cubicBezTo>
                      <a:pt x="11" y="6"/>
                      <a:pt x="6" y="7"/>
                      <a:pt x="1" y="7"/>
                    </a:cubicBezTo>
                    <a:cubicBezTo>
                      <a:pt x="1" y="7"/>
                      <a:pt x="0" y="7"/>
                      <a:pt x="0" y="7"/>
                    </a:cubicBezTo>
                    <a:cubicBezTo>
                      <a:pt x="0" y="7"/>
                      <a:pt x="0" y="7"/>
                      <a:pt x="0" y="7"/>
                    </a:cubicBezTo>
                    <a:cubicBezTo>
                      <a:pt x="6" y="7"/>
                      <a:pt x="11" y="6"/>
                      <a:pt x="15" y="4"/>
                    </a:cubicBezTo>
                    <a:cubicBezTo>
                      <a:pt x="18" y="3"/>
                      <a:pt x="19" y="2"/>
                      <a:pt x="21" y="0"/>
                    </a:cubicBezTo>
                    <a:cubicBezTo>
                      <a:pt x="21" y="0"/>
                      <a:pt x="21" y="0"/>
                      <a:pt x="21"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308"/>
              <p:cNvSpPr>
                <a:spLocks noEditPoints="1"/>
              </p:cNvSpPr>
              <p:nvPr/>
            </p:nvSpPr>
            <p:spPr bwMode="auto">
              <a:xfrm>
                <a:off x="3532188" y="4044950"/>
                <a:ext cx="436562" cy="65087"/>
              </a:xfrm>
              <a:custGeom>
                <a:avLst/>
                <a:gdLst>
                  <a:gd name="T0" fmla="*/ 0 w 59"/>
                  <a:gd name="T1" fmla="*/ 2 h 9"/>
                  <a:gd name="T2" fmla="*/ 5 w 59"/>
                  <a:gd name="T3" fmla="*/ 6 h 9"/>
                  <a:gd name="T4" fmla="*/ 9 w 59"/>
                  <a:gd name="T5" fmla="*/ 9 h 9"/>
                  <a:gd name="T6" fmla="*/ 9 w 59"/>
                  <a:gd name="T7" fmla="*/ 9 h 9"/>
                  <a:gd name="T8" fmla="*/ 5 w 59"/>
                  <a:gd name="T9" fmla="*/ 7 h 9"/>
                  <a:gd name="T10" fmla="*/ 1 w 59"/>
                  <a:gd name="T11" fmla="*/ 3 h 9"/>
                  <a:gd name="T12" fmla="*/ 0 w 59"/>
                  <a:gd name="T13" fmla="*/ 2 h 9"/>
                  <a:gd name="T14" fmla="*/ 59 w 59"/>
                  <a:gd name="T15" fmla="*/ 0 h 9"/>
                  <a:gd name="T16" fmla="*/ 59 w 59"/>
                  <a:gd name="T17" fmla="*/ 1 h 9"/>
                  <a:gd name="T18" fmla="*/ 54 w 59"/>
                  <a:gd name="T19" fmla="*/ 7 h 9"/>
                  <a:gd name="T20" fmla="*/ 50 w 59"/>
                  <a:gd name="T21" fmla="*/ 9 h 9"/>
                  <a:gd name="T22" fmla="*/ 50 w 59"/>
                  <a:gd name="T23" fmla="*/ 9 h 9"/>
                  <a:gd name="T24" fmla="*/ 54 w 59"/>
                  <a:gd name="T25" fmla="*/ 6 h 9"/>
                  <a:gd name="T26" fmla="*/ 59 w 59"/>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9">
                    <a:moveTo>
                      <a:pt x="0" y="2"/>
                    </a:moveTo>
                    <a:cubicBezTo>
                      <a:pt x="1" y="3"/>
                      <a:pt x="3" y="5"/>
                      <a:pt x="5" y="6"/>
                    </a:cubicBezTo>
                    <a:cubicBezTo>
                      <a:pt x="6" y="7"/>
                      <a:pt x="7" y="8"/>
                      <a:pt x="9" y="9"/>
                    </a:cubicBezTo>
                    <a:cubicBezTo>
                      <a:pt x="9" y="9"/>
                      <a:pt x="9" y="9"/>
                      <a:pt x="9" y="9"/>
                    </a:cubicBezTo>
                    <a:cubicBezTo>
                      <a:pt x="8" y="8"/>
                      <a:pt x="6" y="7"/>
                      <a:pt x="5" y="7"/>
                    </a:cubicBezTo>
                    <a:cubicBezTo>
                      <a:pt x="3" y="5"/>
                      <a:pt x="2" y="4"/>
                      <a:pt x="1" y="3"/>
                    </a:cubicBezTo>
                    <a:cubicBezTo>
                      <a:pt x="1" y="2"/>
                      <a:pt x="1" y="2"/>
                      <a:pt x="0" y="2"/>
                    </a:cubicBezTo>
                    <a:moveTo>
                      <a:pt x="59" y="0"/>
                    </a:moveTo>
                    <a:cubicBezTo>
                      <a:pt x="59" y="1"/>
                      <a:pt x="59" y="1"/>
                      <a:pt x="59" y="1"/>
                    </a:cubicBezTo>
                    <a:cubicBezTo>
                      <a:pt x="58" y="3"/>
                      <a:pt x="56" y="4"/>
                      <a:pt x="54" y="7"/>
                    </a:cubicBezTo>
                    <a:cubicBezTo>
                      <a:pt x="53" y="7"/>
                      <a:pt x="51" y="8"/>
                      <a:pt x="50" y="9"/>
                    </a:cubicBezTo>
                    <a:cubicBezTo>
                      <a:pt x="50" y="9"/>
                      <a:pt x="50" y="9"/>
                      <a:pt x="50" y="9"/>
                    </a:cubicBezTo>
                    <a:cubicBezTo>
                      <a:pt x="52" y="8"/>
                      <a:pt x="53" y="7"/>
                      <a:pt x="54" y="6"/>
                    </a:cubicBezTo>
                    <a:cubicBezTo>
                      <a:pt x="57" y="4"/>
                      <a:pt x="58" y="2"/>
                      <a:pt x="59"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8" name="Freeform 309"/>
              <p:cNvSpPr/>
              <p:nvPr/>
            </p:nvSpPr>
            <p:spPr bwMode="auto">
              <a:xfrm>
                <a:off x="3746500" y="4110037"/>
                <a:ext cx="155575" cy="52387"/>
              </a:xfrm>
              <a:custGeom>
                <a:avLst/>
                <a:gdLst>
                  <a:gd name="T0" fmla="*/ 21 w 21"/>
                  <a:gd name="T1" fmla="*/ 0 h 7"/>
                  <a:gd name="T2" fmla="*/ 15 w 21"/>
                  <a:gd name="T3" fmla="*/ 4 h 7"/>
                  <a:gd name="T4" fmla="*/ 1 w 21"/>
                  <a:gd name="T5" fmla="*/ 7 h 7"/>
                  <a:gd name="T6" fmla="*/ 0 w 21"/>
                  <a:gd name="T7" fmla="*/ 7 h 7"/>
                  <a:gd name="T8" fmla="*/ 0 w 21"/>
                  <a:gd name="T9" fmla="*/ 7 h 7"/>
                  <a:gd name="T10" fmla="*/ 1 w 21"/>
                  <a:gd name="T11" fmla="*/ 7 h 7"/>
                  <a:gd name="T12" fmla="*/ 15 w 21"/>
                  <a:gd name="T13" fmla="*/ 4 h 7"/>
                  <a:gd name="T14" fmla="*/ 21 w 21"/>
                  <a:gd name="T15" fmla="*/ 0 h 7"/>
                  <a:gd name="T16" fmla="*/ 21 w 2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7">
                    <a:moveTo>
                      <a:pt x="21" y="0"/>
                    </a:moveTo>
                    <a:cubicBezTo>
                      <a:pt x="19" y="1"/>
                      <a:pt x="17" y="3"/>
                      <a:pt x="15" y="4"/>
                    </a:cubicBezTo>
                    <a:cubicBezTo>
                      <a:pt x="11" y="6"/>
                      <a:pt x="6" y="7"/>
                      <a:pt x="1" y="7"/>
                    </a:cubicBezTo>
                    <a:cubicBezTo>
                      <a:pt x="1" y="7"/>
                      <a:pt x="1" y="7"/>
                      <a:pt x="0" y="7"/>
                    </a:cubicBezTo>
                    <a:cubicBezTo>
                      <a:pt x="0" y="7"/>
                      <a:pt x="0" y="7"/>
                      <a:pt x="0" y="7"/>
                    </a:cubicBezTo>
                    <a:cubicBezTo>
                      <a:pt x="0" y="7"/>
                      <a:pt x="1" y="7"/>
                      <a:pt x="1" y="7"/>
                    </a:cubicBezTo>
                    <a:cubicBezTo>
                      <a:pt x="6" y="7"/>
                      <a:pt x="11" y="6"/>
                      <a:pt x="15" y="4"/>
                    </a:cubicBezTo>
                    <a:cubicBezTo>
                      <a:pt x="17" y="3"/>
                      <a:pt x="19" y="1"/>
                      <a:pt x="21" y="0"/>
                    </a:cubicBezTo>
                    <a:cubicBezTo>
                      <a:pt x="21" y="0"/>
                      <a:pt x="21" y="0"/>
                      <a:pt x="21" y="0"/>
                    </a:cubicBezTo>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9" name="Freeform 310"/>
              <p:cNvSpPr>
                <a:spLocks noEditPoints="1"/>
              </p:cNvSpPr>
              <p:nvPr/>
            </p:nvSpPr>
            <p:spPr bwMode="auto">
              <a:xfrm>
                <a:off x="3540125" y="4051300"/>
                <a:ext cx="428625" cy="58737"/>
              </a:xfrm>
              <a:custGeom>
                <a:avLst/>
                <a:gdLst>
                  <a:gd name="T0" fmla="*/ 0 w 58"/>
                  <a:gd name="T1" fmla="*/ 2 h 8"/>
                  <a:gd name="T2" fmla="*/ 4 w 58"/>
                  <a:gd name="T3" fmla="*/ 6 h 8"/>
                  <a:gd name="T4" fmla="*/ 8 w 58"/>
                  <a:gd name="T5" fmla="*/ 8 h 8"/>
                  <a:gd name="T6" fmla="*/ 8 w 58"/>
                  <a:gd name="T7" fmla="*/ 8 h 8"/>
                  <a:gd name="T8" fmla="*/ 5 w 58"/>
                  <a:gd name="T9" fmla="*/ 6 h 8"/>
                  <a:gd name="T10" fmla="*/ 1 w 58"/>
                  <a:gd name="T11" fmla="*/ 2 h 8"/>
                  <a:gd name="T12" fmla="*/ 0 w 58"/>
                  <a:gd name="T13" fmla="*/ 2 h 8"/>
                  <a:gd name="T14" fmla="*/ 58 w 58"/>
                  <a:gd name="T15" fmla="*/ 0 h 8"/>
                  <a:gd name="T16" fmla="*/ 57 w 58"/>
                  <a:gd name="T17" fmla="*/ 1 h 8"/>
                  <a:gd name="T18" fmla="*/ 55 w 58"/>
                  <a:gd name="T19" fmla="*/ 3 h 8"/>
                  <a:gd name="T20" fmla="*/ 52 w 58"/>
                  <a:gd name="T21" fmla="*/ 6 h 8"/>
                  <a:gd name="T22" fmla="*/ 49 w 58"/>
                  <a:gd name="T23" fmla="*/ 8 h 8"/>
                  <a:gd name="T24" fmla="*/ 49 w 58"/>
                  <a:gd name="T25" fmla="*/ 8 h 8"/>
                  <a:gd name="T26" fmla="*/ 53 w 58"/>
                  <a:gd name="T27" fmla="*/ 6 h 8"/>
                  <a:gd name="T28" fmla="*/ 58 w 58"/>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8">
                    <a:moveTo>
                      <a:pt x="0" y="2"/>
                    </a:moveTo>
                    <a:cubicBezTo>
                      <a:pt x="1" y="3"/>
                      <a:pt x="2" y="4"/>
                      <a:pt x="4" y="6"/>
                    </a:cubicBezTo>
                    <a:cubicBezTo>
                      <a:pt x="5" y="6"/>
                      <a:pt x="7" y="7"/>
                      <a:pt x="8" y="8"/>
                    </a:cubicBezTo>
                    <a:cubicBezTo>
                      <a:pt x="8" y="8"/>
                      <a:pt x="8" y="8"/>
                      <a:pt x="8" y="8"/>
                    </a:cubicBezTo>
                    <a:cubicBezTo>
                      <a:pt x="7" y="7"/>
                      <a:pt x="6" y="7"/>
                      <a:pt x="5" y="6"/>
                    </a:cubicBezTo>
                    <a:cubicBezTo>
                      <a:pt x="3" y="5"/>
                      <a:pt x="2" y="3"/>
                      <a:pt x="1" y="2"/>
                    </a:cubicBezTo>
                    <a:cubicBezTo>
                      <a:pt x="1" y="2"/>
                      <a:pt x="0" y="2"/>
                      <a:pt x="0" y="2"/>
                    </a:cubicBezTo>
                    <a:moveTo>
                      <a:pt x="58" y="0"/>
                    </a:moveTo>
                    <a:cubicBezTo>
                      <a:pt x="58" y="0"/>
                      <a:pt x="57" y="0"/>
                      <a:pt x="57" y="1"/>
                    </a:cubicBezTo>
                    <a:cubicBezTo>
                      <a:pt x="57" y="1"/>
                      <a:pt x="56" y="2"/>
                      <a:pt x="55" y="3"/>
                    </a:cubicBezTo>
                    <a:cubicBezTo>
                      <a:pt x="54" y="4"/>
                      <a:pt x="53" y="5"/>
                      <a:pt x="52" y="6"/>
                    </a:cubicBezTo>
                    <a:cubicBezTo>
                      <a:pt x="51" y="7"/>
                      <a:pt x="50" y="7"/>
                      <a:pt x="49" y="8"/>
                    </a:cubicBezTo>
                    <a:cubicBezTo>
                      <a:pt x="49" y="8"/>
                      <a:pt x="49" y="8"/>
                      <a:pt x="49" y="8"/>
                    </a:cubicBezTo>
                    <a:cubicBezTo>
                      <a:pt x="50" y="7"/>
                      <a:pt x="52" y="6"/>
                      <a:pt x="53" y="6"/>
                    </a:cubicBezTo>
                    <a:cubicBezTo>
                      <a:pt x="55" y="3"/>
                      <a:pt x="57" y="2"/>
                      <a:pt x="58" y="0"/>
                    </a:cubicBezTo>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0" name="Freeform 311"/>
              <p:cNvSpPr/>
              <p:nvPr/>
            </p:nvSpPr>
            <p:spPr bwMode="auto">
              <a:xfrm>
                <a:off x="3746500" y="4110037"/>
                <a:ext cx="155575" cy="52387"/>
              </a:xfrm>
              <a:custGeom>
                <a:avLst/>
                <a:gdLst>
                  <a:gd name="T0" fmla="*/ 21 w 21"/>
                  <a:gd name="T1" fmla="*/ 0 h 7"/>
                  <a:gd name="T2" fmla="*/ 14 w 21"/>
                  <a:gd name="T3" fmla="*/ 4 h 7"/>
                  <a:gd name="T4" fmla="*/ 1 w 21"/>
                  <a:gd name="T5" fmla="*/ 7 h 7"/>
                  <a:gd name="T6" fmla="*/ 0 w 21"/>
                  <a:gd name="T7" fmla="*/ 7 h 7"/>
                  <a:gd name="T8" fmla="*/ 0 w 21"/>
                  <a:gd name="T9" fmla="*/ 7 h 7"/>
                  <a:gd name="T10" fmla="*/ 1 w 21"/>
                  <a:gd name="T11" fmla="*/ 7 h 7"/>
                  <a:gd name="T12" fmla="*/ 15 w 21"/>
                  <a:gd name="T13" fmla="*/ 4 h 7"/>
                  <a:gd name="T14" fmla="*/ 21 w 21"/>
                  <a:gd name="T15" fmla="*/ 0 h 7"/>
                  <a:gd name="T16" fmla="*/ 21 w 2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7">
                    <a:moveTo>
                      <a:pt x="21" y="0"/>
                    </a:moveTo>
                    <a:cubicBezTo>
                      <a:pt x="19" y="1"/>
                      <a:pt x="17" y="3"/>
                      <a:pt x="14" y="4"/>
                    </a:cubicBezTo>
                    <a:cubicBezTo>
                      <a:pt x="10" y="5"/>
                      <a:pt x="6" y="7"/>
                      <a:pt x="1" y="7"/>
                    </a:cubicBezTo>
                    <a:cubicBezTo>
                      <a:pt x="1" y="7"/>
                      <a:pt x="1" y="7"/>
                      <a:pt x="0" y="7"/>
                    </a:cubicBezTo>
                    <a:cubicBezTo>
                      <a:pt x="0" y="7"/>
                      <a:pt x="0" y="7"/>
                      <a:pt x="0" y="7"/>
                    </a:cubicBezTo>
                    <a:cubicBezTo>
                      <a:pt x="1" y="7"/>
                      <a:pt x="1" y="7"/>
                      <a:pt x="1" y="7"/>
                    </a:cubicBezTo>
                    <a:cubicBezTo>
                      <a:pt x="6" y="7"/>
                      <a:pt x="11" y="6"/>
                      <a:pt x="15" y="4"/>
                    </a:cubicBezTo>
                    <a:cubicBezTo>
                      <a:pt x="17" y="3"/>
                      <a:pt x="19" y="1"/>
                      <a:pt x="21" y="0"/>
                    </a:cubicBezTo>
                    <a:cubicBezTo>
                      <a:pt x="21" y="0"/>
                      <a:pt x="21" y="0"/>
                      <a:pt x="21" y="0"/>
                    </a:cubicBezTo>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3" name="Freeform 312"/>
              <p:cNvSpPr>
                <a:spLocks noEditPoints="1"/>
              </p:cNvSpPr>
              <p:nvPr/>
            </p:nvSpPr>
            <p:spPr bwMode="auto">
              <a:xfrm>
                <a:off x="3546475" y="4059237"/>
                <a:ext cx="414337" cy="50800"/>
              </a:xfrm>
              <a:custGeom>
                <a:avLst/>
                <a:gdLst>
                  <a:gd name="T0" fmla="*/ 0 w 56"/>
                  <a:gd name="T1" fmla="*/ 1 h 7"/>
                  <a:gd name="T2" fmla="*/ 4 w 56"/>
                  <a:gd name="T3" fmla="*/ 5 h 7"/>
                  <a:gd name="T4" fmla="*/ 7 w 56"/>
                  <a:gd name="T5" fmla="*/ 7 h 7"/>
                  <a:gd name="T6" fmla="*/ 7 w 56"/>
                  <a:gd name="T7" fmla="*/ 7 h 7"/>
                  <a:gd name="T8" fmla="*/ 4 w 56"/>
                  <a:gd name="T9" fmla="*/ 5 h 7"/>
                  <a:gd name="T10" fmla="*/ 1 w 56"/>
                  <a:gd name="T11" fmla="*/ 2 h 7"/>
                  <a:gd name="T12" fmla="*/ 0 w 56"/>
                  <a:gd name="T13" fmla="*/ 1 h 7"/>
                  <a:gd name="T14" fmla="*/ 56 w 56"/>
                  <a:gd name="T15" fmla="*/ 0 h 7"/>
                  <a:gd name="T16" fmla="*/ 55 w 56"/>
                  <a:gd name="T17" fmla="*/ 0 h 7"/>
                  <a:gd name="T18" fmla="*/ 51 w 56"/>
                  <a:gd name="T19" fmla="*/ 5 h 7"/>
                  <a:gd name="T20" fmla="*/ 48 w 56"/>
                  <a:gd name="T21" fmla="*/ 7 h 7"/>
                  <a:gd name="T22" fmla="*/ 48 w 56"/>
                  <a:gd name="T23" fmla="*/ 7 h 7"/>
                  <a:gd name="T24" fmla="*/ 51 w 56"/>
                  <a:gd name="T25" fmla="*/ 5 h 7"/>
                  <a:gd name="T26" fmla="*/ 54 w 56"/>
                  <a:gd name="T27" fmla="*/ 2 h 7"/>
                  <a:gd name="T28" fmla="*/ 56 w 5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7">
                    <a:moveTo>
                      <a:pt x="0" y="1"/>
                    </a:moveTo>
                    <a:cubicBezTo>
                      <a:pt x="1" y="2"/>
                      <a:pt x="2" y="4"/>
                      <a:pt x="4" y="5"/>
                    </a:cubicBezTo>
                    <a:cubicBezTo>
                      <a:pt x="5" y="6"/>
                      <a:pt x="6" y="6"/>
                      <a:pt x="7" y="7"/>
                    </a:cubicBezTo>
                    <a:cubicBezTo>
                      <a:pt x="7" y="7"/>
                      <a:pt x="7" y="7"/>
                      <a:pt x="7" y="7"/>
                    </a:cubicBezTo>
                    <a:cubicBezTo>
                      <a:pt x="6" y="6"/>
                      <a:pt x="5" y="6"/>
                      <a:pt x="4" y="5"/>
                    </a:cubicBezTo>
                    <a:cubicBezTo>
                      <a:pt x="3" y="4"/>
                      <a:pt x="1" y="3"/>
                      <a:pt x="1" y="2"/>
                    </a:cubicBezTo>
                    <a:cubicBezTo>
                      <a:pt x="0" y="2"/>
                      <a:pt x="0" y="1"/>
                      <a:pt x="0" y="1"/>
                    </a:cubicBezTo>
                    <a:moveTo>
                      <a:pt x="56" y="0"/>
                    </a:moveTo>
                    <a:cubicBezTo>
                      <a:pt x="56" y="0"/>
                      <a:pt x="56" y="0"/>
                      <a:pt x="55" y="0"/>
                    </a:cubicBezTo>
                    <a:cubicBezTo>
                      <a:pt x="54" y="2"/>
                      <a:pt x="53" y="3"/>
                      <a:pt x="51" y="5"/>
                    </a:cubicBezTo>
                    <a:cubicBezTo>
                      <a:pt x="50" y="6"/>
                      <a:pt x="49" y="6"/>
                      <a:pt x="48" y="7"/>
                    </a:cubicBezTo>
                    <a:cubicBezTo>
                      <a:pt x="48" y="7"/>
                      <a:pt x="48" y="7"/>
                      <a:pt x="48" y="7"/>
                    </a:cubicBezTo>
                    <a:cubicBezTo>
                      <a:pt x="49" y="6"/>
                      <a:pt x="50" y="6"/>
                      <a:pt x="51" y="5"/>
                    </a:cubicBezTo>
                    <a:cubicBezTo>
                      <a:pt x="52" y="4"/>
                      <a:pt x="53" y="3"/>
                      <a:pt x="54" y="2"/>
                    </a:cubicBezTo>
                    <a:cubicBezTo>
                      <a:pt x="55" y="1"/>
                      <a:pt x="56" y="0"/>
                      <a:pt x="56" y="0"/>
                    </a:cubicBezTo>
                  </a:path>
                </a:pathLst>
              </a:custGeom>
              <a:solidFill>
                <a:srgbClr val="FDFDF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4" name="Freeform 313"/>
              <p:cNvSpPr/>
              <p:nvPr/>
            </p:nvSpPr>
            <p:spPr bwMode="auto">
              <a:xfrm>
                <a:off x="3746500" y="4110037"/>
                <a:ext cx="155575" cy="52387"/>
              </a:xfrm>
              <a:custGeom>
                <a:avLst/>
                <a:gdLst>
                  <a:gd name="T0" fmla="*/ 21 w 21"/>
                  <a:gd name="T1" fmla="*/ 0 h 7"/>
                  <a:gd name="T2" fmla="*/ 14 w 21"/>
                  <a:gd name="T3" fmla="*/ 4 h 7"/>
                  <a:gd name="T4" fmla="*/ 0 w 21"/>
                  <a:gd name="T5" fmla="*/ 7 h 7"/>
                  <a:gd name="T6" fmla="*/ 0 w 21"/>
                  <a:gd name="T7" fmla="*/ 7 h 7"/>
                  <a:gd name="T8" fmla="*/ 0 w 21"/>
                  <a:gd name="T9" fmla="*/ 7 h 7"/>
                  <a:gd name="T10" fmla="*/ 1 w 21"/>
                  <a:gd name="T11" fmla="*/ 7 h 7"/>
                  <a:gd name="T12" fmla="*/ 14 w 21"/>
                  <a:gd name="T13" fmla="*/ 4 h 7"/>
                  <a:gd name="T14" fmla="*/ 21 w 21"/>
                  <a:gd name="T15" fmla="*/ 0 h 7"/>
                  <a:gd name="T16" fmla="*/ 21 w 2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7">
                    <a:moveTo>
                      <a:pt x="21" y="0"/>
                    </a:moveTo>
                    <a:cubicBezTo>
                      <a:pt x="19" y="1"/>
                      <a:pt x="17" y="3"/>
                      <a:pt x="14" y="4"/>
                    </a:cubicBezTo>
                    <a:cubicBezTo>
                      <a:pt x="10" y="5"/>
                      <a:pt x="5" y="7"/>
                      <a:pt x="0" y="7"/>
                    </a:cubicBezTo>
                    <a:cubicBezTo>
                      <a:pt x="0" y="7"/>
                      <a:pt x="0" y="7"/>
                      <a:pt x="0" y="7"/>
                    </a:cubicBezTo>
                    <a:cubicBezTo>
                      <a:pt x="0" y="7"/>
                      <a:pt x="0" y="7"/>
                      <a:pt x="0" y="7"/>
                    </a:cubicBezTo>
                    <a:cubicBezTo>
                      <a:pt x="1" y="7"/>
                      <a:pt x="1" y="7"/>
                      <a:pt x="1" y="7"/>
                    </a:cubicBezTo>
                    <a:cubicBezTo>
                      <a:pt x="6" y="7"/>
                      <a:pt x="10" y="5"/>
                      <a:pt x="14" y="4"/>
                    </a:cubicBezTo>
                    <a:cubicBezTo>
                      <a:pt x="17" y="3"/>
                      <a:pt x="19" y="1"/>
                      <a:pt x="21" y="0"/>
                    </a:cubicBezTo>
                    <a:cubicBezTo>
                      <a:pt x="21" y="0"/>
                      <a:pt x="21" y="0"/>
                      <a:pt x="21" y="0"/>
                    </a:cubicBezTo>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5" name="Freeform 314"/>
              <p:cNvSpPr>
                <a:spLocks noEditPoints="1"/>
              </p:cNvSpPr>
              <p:nvPr/>
            </p:nvSpPr>
            <p:spPr bwMode="auto">
              <a:xfrm>
                <a:off x="3554413" y="4059237"/>
                <a:ext cx="398462" cy="50800"/>
              </a:xfrm>
              <a:custGeom>
                <a:avLst/>
                <a:gdLst>
                  <a:gd name="T0" fmla="*/ 0 w 54"/>
                  <a:gd name="T1" fmla="*/ 2 h 7"/>
                  <a:gd name="T2" fmla="*/ 3 w 54"/>
                  <a:gd name="T3" fmla="*/ 5 h 7"/>
                  <a:gd name="T4" fmla="*/ 6 w 54"/>
                  <a:gd name="T5" fmla="*/ 7 h 7"/>
                  <a:gd name="T6" fmla="*/ 6 w 54"/>
                  <a:gd name="T7" fmla="*/ 7 h 7"/>
                  <a:gd name="T8" fmla="*/ 4 w 54"/>
                  <a:gd name="T9" fmla="*/ 5 h 7"/>
                  <a:gd name="T10" fmla="*/ 0 w 54"/>
                  <a:gd name="T11" fmla="*/ 2 h 7"/>
                  <a:gd name="T12" fmla="*/ 0 w 54"/>
                  <a:gd name="T13" fmla="*/ 2 h 7"/>
                  <a:gd name="T14" fmla="*/ 54 w 54"/>
                  <a:gd name="T15" fmla="*/ 0 h 7"/>
                  <a:gd name="T16" fmla="*/ 54 w 54"/>
                  <a:gd name="T17" fmla="*/ 1 h 7"/>
                  <a:gd name="T18" fmla="*/ 53 w 54"/>
                  <a:gd name="T19" fmla="*/ 1 h 7"/>
                  <a:gd name="T20" fmla="*/ 52 w 54"/>
                  <a:gd name="T21" fmla="*/ 3 h 7"/>
                  <a:gd name="T22" fmla="*/ 49 w 54"/>
                  <a:gd name="T23" fmla="*/ 5 h 7"/>
                  <a:gd name="T24" fmla="*/ 47 w 54"/>
                  <a:gd name="T25" fmla="*/ 7 h 7"/>
                  <a:gd name="T26" fmla="*/ 47 w 54"/>
                  <a:gd name="T27" fmla="*/ 7 h 7"/>
                  <a:gd name="T28" fmla="*/ 50 w 54"/>
                  <a:gd name="T29" fmla="*/ 5 h 7"/>
                  <a:gd name="T30" fmla="*/ 54 w 54"/>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7">
                    <a:moveTo>
                      <a:pt x="0" y="2"/>
                    </a:moveTo>
                    <a:cubicBezTo>
                      <a:pt x="0" y="3"/>
                      <a:pt x="2" y="4"/>
                      <a:pt x="3" y="5"/>
                    </a:cubicBezTo>
                    <a:cubicBezTo>
                      <a:pt x="4" y="6"/>
                      <a:pt x="5" y="6"/>
                      <a:pt x="6" y="7"/>
                    </a:cubicBezTo>
                    <a:cubicBezTo>
                      <a:pt x="6" y="7"/>
                      <a:pt x="6" y="7"/>
                      <a:pt x="6" y="7"/>
                    </a:cubicBezTo>
                    <a:cubicBezTo>
                      <a:pt x="5" y="6"/>
                      <a:pt x="4" y="6"/>
                      <a:pt x="4" y="5"/>
                    </a:cubicBezTo>
                    <a:cubicBezTo>
                      <a:pt x="2" y="4"/>
                      <a:pt x="1" y="3"/>
                      <a:pt x="0" y="2"/>
                    </a:cubicBezTo>
                    <a:cubicBezTo>
                      <a:pt x="0" y="2"/>
                      <a:pt x="0" y="2"/>
                      <a:pt x="0" y="2"/>
                    </a:cubicBezTo>
                    <a:moveTo>
                      <a:pt x="54" y="0"/>
                    </a:moveTo>
                    <a:cubicBezTo>
                      <a:pt x="54" y="0"/>
                      <a:pt x="54" y="1"/>
                      <a:pt x="54" y="1"/>
                    </a:cubicBezTo>
                    <a:cubicBezTo>
                      <a:pt x="54" y="1"/>
                      <a:pt x="53" y="1"/>
                      <a:pt x="53" y="1"/>
                    </a:cubicBezTo>
                    <a:cubicBezTo>
                      <a:pt x="53" y="2"/>
                      <a:pt x="53" y="2"/>
                      <a:pt x="52" y="3"/>
                    </a:cubicBezTo>
                    <a:cubicBezTo>
                      <a:pt x="51" y="3"/>
                      <a:pt x="50" y="5"/>
                      <a:pt x="49" y="5"/>
                    </a:cubicBezTo>
                    <a:cubicBezTo>
                      <a:pt x="48" y="6"/>
                      <a:pt x="48" y="6"/>
                      <a:pt x="47" y="7"/>
                    </a:cubicBezTo>
                    <a:cubicBezTo>
                      <a:pt x="47" y="7"/>
                      <a:pt x="47" y="7"/>
                      <a:pt x="47" y="7"/>
                    </a:cubicBezTo>
                    <a:cubicBezTo>
                      <a:pt x="48" y="6"/>
                      <a:pt x="49" y="6"/>
                      <a:pt x="50" y="5"/>
                    </a:cubicBezTo>
                    <a:cubicBezTo>
                      <a:pt x="52" y="3"/>
                      <a:pt x="53" y="2"/>
                      <a:pt x="54" y="0"/>
                    </a:cubicBezTo>
                  </a:path>
                </a:pathLst>
              </a:custGeom>
              <a:solidFill>
                <a:srgbClr val="FCFCF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6" name="Freeform 315"/>
              <p:cNvSpPr/>
              <p:nvPr/>
            </p:nvSpPr>
            <p:spPr bwMode="auto">
              <a:xfrm>
                <a:off x="3746500" y="4110037"/>
                <a:ext cx="155575" cy="52387"/>
              </a:xfrm>
              <a:custGeom>
                <a:avLst/>
                <a:gdLst>
                  <a:gd name="T0" fmla="*/ 21 w 21"/>
                  <a:gd name="T1" fmla="*/ 0 h 7"/>
                  <a:gd name="T2" fmla="*/ 14 w 21"/>
                  <a:gd name="T3" fmla="*/ 4 h 7"/>
                  <a:gd name="T4" fmla="*/ 1 w 21"/>
                  <a:gd name="T5" fmla="*/ 6 h 7"/>
                  <a:gd name="T6" fmla="*/ 0 w 21"/>
                  <a:gd name="T7" fmla="*/ 6 h 7"/>
                  <a:gd name="T8" fmla="*/ 0 w 21"/>
                  <a:gd name="T9" fmla="*/ 7 h 7"/>
                  <a:gd name="T10" fmla="*/ 0 w 21"/>
                  <a:gd name="T11" fmla="*/ 7 h 7"/>
                  <a:gd name="T12" fmla="*/ 14 w 21"/>
                  <a:gd name="T13" fmla="*/ 4 h 7"/>
                  <a:gd name="T14" fmla="*/ 21 w 21"/>
                  <a:gd name="T15" fmla="*/ 0 h 7"/>
                  <a:gd name="T16" fmla="*/ 21 w 2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7">
                    <a:moveTo>
                      <a:pt x="21" y="0"/>
                    </a:moveTo>
                    <a:cubicBezTo>
                      <a:pt x="19" y="1"/>
                      <a:pt x="16" y="3"/>
                      <a:pt x="14" y="4"/>
                    </a:cubicBezTo>
                    <a:cubicBezTo>
                      <a:pt x="10" y="5"/>
                      <a:pt x="5" y="6"/>
                      <a:pt x="1" y="6"/>
                    </a:cubicBezTo>
                    <a:cubicBezTo>
                      <a:pt x="1" y="6"/>
                      <a:pt x="1" y="6"/>
                      <a:pt x="0" y="6"/>
                    </a:cubicBezTo>
                    <a:cubicBezTo>
                      <a:pt x="0" y="7"/>
                      <a:pt x="0" y="7"/>
                      <a:pt x="0" y="7"/>
                    </a:cubicBezTo>
                    <a:cubicBezTo>
                      <a:pt x="0" y="7"/>
                      <a:pt x="0" y="7"/>
                      <a:pt x="0" y="7"/>
                    </a:cubicBezTo>
                    <a:cubicBezTo>
                      <a:pt x="5" y="7"/>
                      <a:pt x="10" y="5"/>
                      <a:pt x="14" y="4"/>
                    </a:cubicBezTo>
                    <a:cubicBezTo>
                      <a:pt x="17" y="3"/>
                      <a:pt x="19" y="1"/>
                      <a:pt x="21" y="0"/>
                    </a:cubicBezTo>
                    <a:cubicBezTo>
                      <a:pt x="21" y="0"/>
                      <a:pt x="21" y="0"/>
                      <a:pt x="21" y="0"/>
                    </a:cubicBezTo>
                  </a:path>
                </a:pathLst>
              </a:custGeom>
              <a:solidFill>
                <a:srgbClr val="FCFCF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7" name="Freeform 316"/>
              <p:cNvSpPr>
                <a:spLocks noEditPoints="1"/>
              </p:cNvSpPr>
              <p:nvPr/>
            </p:nvSpPr>
            <p:spPr bwMode="auto">
              <a:xfrm>
                <a:off x="3554413" y="4065587"/>
                <a:ext cx="398462" cy="44450"/>
              </a:xfrm>
              <a:custGeom>
                <a:avLst/>
                <a:gdLst>
                  <a:gd name="T0" fmla="*/ 0 w 54"/>
                  <a:gd name="T1" fmla="*/ 1 h 6"/>
                  <a:gd name="T2" fmla="*/ 4 w 54"/>
                  <a:gd name="T3" fmla="*/ 4 h 6"/>
                  <a:gd name="T4" fmla="*/ 6 w 54"/>
                  <a:gd name="T5" fmla="*/ 6 h 6"/>
                  <a:gd name="T6" fmla="*/ 6 w 54"/>
                  <a:gd name="T7" fmla="*/ 6 h 6"/>
                  <a:gd name="T8" fmla="*/ 4 w 54"/>
                  <a:gd name="T9" fmla="*/ 5 h 6"/>
                  <a:gd name="T10" fmla="*/ 1 w 54"/>
                  <a:gd name="T11" fmla="*/ 2 h 6"/>
                  <a:gd name="T12" fmla="*/ 0 w 54"/>
                  <a:gd name="T13" fmla="*/ 1 h 6"/>
                  <a:gd name="T14" fmla="*/ 54 w 54"/>
                  <a:gd name="T15" fmla="*/ 0 h 6"/>
                  <a:gd name="T16" fmla="*/ 53 w 54"/>
                  <a:gd name="T17" fmla="*/ 0 h 6"/>
                  <a:gd name="T18" fmla="*/ 49 w 54"/>
                  <a:gd name="T19" fmla="*/ 5 h 6"/>
                  <a:gd name="T20" fmla="*/ 47 w 54"/>
                  <a:gd name="T21" fmla="*/ 6 h 6"/>
                  <a:gd name="T22" fmla="*/ 47 w 54"/>
                  <a:gd name="T23" fmla="*/ 6 h 6"/>
                  <a:gd name="T24" fmla="*/ 49 w 54"/>
                  <a:gd name="T25" fmla="*/ 4 h 6"/>
                  <a:gd name="T26" fmla="*/ 52 w 54"/>
                  <a:gd name="T27" fmla="*/ 2 h 6"/>
                  <a:gd name="T28" fmla="*/ 53 w 54"/>
                  <a:gd name="T29" fmla="*/ 0 h 6"/>
                  <a:gd name="T30" fmla="*/ 54 w 54"/>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6">
                    <a:moveTo>
                      <a:pt x="0" y="1"/>
                    </a:moveTo>
                    <a:cubicBezTo>
                      <a:pt x="1" y="2"/>
                      <a:pt x="2" y="3"/>
                      <a:pt x="4" y="4"/>
                    </a:cubicBezTo>
                    <a:cubicBezTo>
                      <a:pt x="4" y="5"/>
                      <a:pt x="5" y="5"/>
                      <a:pt x="6" y="6"/>
                    </a:cubicBezTo>
                    <a:cubicBezTo>
                      <a:pt x="6" y="6"/>
                      <a:pt x="6" y="6"/>
                      <a:pt x="6" y="6"/>
                    </a:cubicBezTo>
                    <a:cubicBezTo>
                      <a:pt x="5" y="6"/>
                      <a:pt x="5" y="5"/>
                      <a:pt x="4" y="5"/>
                    </a:cubicBezTo>
                    <a:cubicBezTo>
                      <a:pt x="3" y="4"/>
                      <a:pt x="2" y="3"/>
                      <a:pt x="1" y="2"/>
                    </a:cubicBezTo>
                    <a:cubicBezTo>
                      <a:pt x="1" y="2"/>
                      <a:pt x="0" y="1"/>
                      <a:pt x="0" y="1"/>
                    </a:cubicBezTo>
                    <a:moveTo>
                      <a:pt x="54" y="0"/>
                    </a:moveTo>
                    <a:cubicBezTo>
                      <a:pt x="54" y="0"/>
                      <a:pt x="53" y="0"/>
                      <a:pt x="53" y="0"/>
                    </a:cubicBezTo>
                    <a:cubicBezTo>
                      <a:pt x="52" y="2"/>
                      <a:pt x="51" y="3"/>
                      <a:pt x="49" y="5"/>
                    </a:cubicBezTo>
                    <a:cubicBezTo>
                      <a:pt x="48" y="5"/>
                      <a:pt x="48" y="5"/>
                      <a:pt x="47" y="6"/>
                    </a:cubicBezTo>
                    <a:cubicBezTo>
                      <a:pt x="47" y="6"/>
                      <a:pt x="47" y="6"/>
                      <a:pt x="47" y="6"/>
                    </a:cubicBezTo>
                    <a:cubicBezTo>
                      <a:pt x="48" y="5"/>
                      <a:pt x="48" y="5"/>
                      <a:pt x="49" y="4"/>
                    </a:cubicBezTo>
                    <a:cubicBezTo>
                      <a:pt x="50" y="4"/>
                      <a:pt x="51" y="2"/>
                      <a:pt x="52" y="2"/>
                    </a:cubicBezTo>
                    <a:cubicBezTo>
                      <a:pt x="53" y="1"/>
                      <a:pt x="53" y="1"/>
                      <a:pt x="53" y="0"/>
                    </a:cubicBezTo>
                    <a:cubicBezTo>
                      <a:pt x="53" y="0"/>
                      <a:pt x="54" y="0"/>
                      <a:pt x="54" y="0"/>
                    </a:cubicBezTo>
                  </a:path>
                </a:pathLst>
              </a:custGeom>
              <a:solidFill>
                <a:srgbClr val="FBFB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8" name="Freeform 317"/>
              <p:cNvSpPr/>
              <p:nvPr/>
            </p:nvSpPr>
            <p:spPr bwMode="auto">
              <a:xfrm>
                <a:off x="3746500" y="4110037"/>
                <a:ext cx="155575" cy="44450"/>
              </a:xfrm>
              <a:custGeom>
                <a:avLst/>
                <a:gdLst>
                  <a:gd name="T0" fmla="*/ 21 w 21"/>
                  <a:gd name="T1" fmla="*/ 0 h 6"/>
                  <a:gd name="T2" fmla="*/ 13 w 21"/>
                  <a:gd name="T3" fmla="*/ 4 h 6"/>
                  <a:gd name="T4" fmla="*/ 1 w 21"/>
                  <a:gd name="T5" fmla="*/ 6 h 6"/>
                  <a:gd name="T6" fmla="*/ 0 w 21"/>
                  <a:gd name="T7" fmla="*/ 6 h 6"/>
                  <a:gd name="T8" fmla="*/ 0 w 21"/>
                  <a:gd name="T9" fmla="*/ 6 h 6"/>
                  <a:gd name="T10" fmla="*/ 1 w 21"/>
                  <a:gd name="T11" fmla="*/ 6 h 6"/>
                  <a:gd name="T12" fmla="*/ 14 w 21"/>
                  <a:gd name="T13" fmla="*/ 4 h 6"/>
                  <a:gd name="T14" fmla="*/ 21 w 21"/>
                  <a:gd name="T15" fmla="*/ 0 h 6"/>
                  <a:gd name="T16" fmla="*/ 21 w 2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
                    <a:moveTo>
                      <a:pt x="21" y="0"/>
                    </a:moveTo>
                    <a:cubicBezTo>
                      <a:pt x="19" y="1"/>
                      <a:pt x="16" y="3"/>
                      <a:pt x="13" y="4"/>
                    </a:cubicBezTo>
                    <a:cubicBezTo>
                      <a:pt x="10" y="5"/>
                      <a:pt x="5" y="6"/>
                      <a:pt x="1" y="6"/>
                    </a:cubicBezTo>
                    <a:cubicBezTo>
                      <a:pt x="1" y="6"/>
                      <a:pt x="1" y="6"/>
                      <a:pt x="0" y="6"/>
                    </a:cubicBezTo>
                    <a:cubicBezTo>
                      <a:pt x="0" y="6"/>
                      <a:pt x="0" y="6"/>
                      <a:pt x="0" y="6"/>
                    </a:cubicBezTo>
                    <a:cubicBezTo>
                      <a:pt x="1" y="6"/>
                      <a:pt x="1" y="6"/>
                      <a:pt x="1" y="6"/>
                    </a:cubicBezTo>
                    <a:cubicBezTo>
                      <a:pt x="5" y="6"/>
                      <a:pt x="10" y="5"/>
                      <a:pt x="14" y="4"/>
                    </a:cubicBezTo>
                    <a:cubicBezTo>
                      <a:pt x="16" y="3"/>
                      <a:pt x="19" y="1"/>
                      <a:pt x="21" y="0"/>
                    </a:cubicBezTo>
                    <a:cubicBezTo>
                      <a:pt x="21" y="0"/>
                      <a:pt x="21" y="0"/>
                      <a:pt x="21" y="0"/>
                    </a:cubicBezTo>
                  </a:path>
                </a:pathLst>
              </a:custGeom>
              <a:solidFill>
                <a:srgbClr val="FBFB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9" name="Freeform 318"/>
              <p:cNvSpPr>
                <a:spLocks noEditPoints="1"/>
              </p:cNvSpPr>
              <p:nvPr/>
            </p:nvSpPr>
            <p:spPr bwMode="auto">
              <a:xfrm>
                <a:off x="3562350" y="4065587"/>
                <a:ext cx="384175" cy="44450"/>
              </a:xfrm>
              <a:custGeom>
                <a:avLst/>
                <a:gdLst>
                  <a:gd name="T0" fmla="*/ 0 w 52"/>
                  <a:gd name="T1" fmla="*/ 2 h 6"/>
                  <a:gd name="T2" fmla="*/ 3 w 52"/>
                  <a:gd name="T3" fmla="*/ 5 h 6"/>
                  <a:gd name="T4" fmla="*/ 5 w 52"/>
                  <a:gd name="T5" fmla="*/ 6 h 6"/>
                  <a:gd name="T6" fmla="*/ 5 w 52"/>
                  <a:gd name="T7" fmla="*/ 6 h 6"/>
                  <a:gd name="T8" fmla="*/ 4 w 52"/>
                  <a:gd name="T9" fmla="*/ 5 h 6"/>
                  <a:gd name="T10" fmla="*/ 1 w 52"/>
                  <a:gd name="T11" fmla="*/ 2 h 6"/>
                  <a:gd name="T12" fmla="*/ 0 w 52"/>
                  <a:gd name="T13" fmla="*/ 2 h 6"/>
                  <a:gd name="T14" fmla="*/ 52 w 52"/>
                  <a:gd name="T15" fmla="*/ 0 h 6"/>
                  <a:gd name="T16" fmla="*/ 52 w 52"/>
                  <a:gd name="T17" fmla="*/ 1 h 6"/>
                  <a:gd name="T18" fmla="*/ 47 w 52"/>
                  <a:gd name="T19" fmla="*/ 5 h 6"/>
                  <a:gd name="T20" fmla="*/ 46 w 52"/>
                  <a:gd name="T21" fmla="*/ 6 h 6"/>
                  <a:gd name="T22" fmla="*/ 46 w 52"/>
                  <a:gd name="T23" fmla="*/ 6 h 6"/>
                  <a:gd name="T24" fmla="*/ 46 w 52"/>
                  <a:gd name="T25" fmla="*/ 6 h 6"/>
                  <a:gd name="T26" fmla="*/ 48 w 52"/>
                  <a:gd name="T27" fmla="*/ 5 h 6"/>
                  <a:gd name="T28" fmla="*/ 52 w 52"/>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6">
                    <a:moveTo>
                      <a:pt x="0" y="2"/>
                    </a:moveTo>
                    <a:cubicBezTo>
                      <a:pt x="1" y="3"/>
                      <a:pt x="2" y="4"/>
                      <a:pt x="3" y="5"/>
                    </a:cubicBezTo>
                    <a:cubicBezTo>
                      <a:pt x="4" y="5"/>
                      <a:pt x="4" y="6"/>
                      <a:pt x="5" y="6"/>
                    </a:cubicBezTo>
                    <a:cubicBezTo>
                      <a:pt x="5" y="6"/>
                      <a:pt x="5" y="6"/>
                      <a:pt x="5" y="6"/>
                    </a:cubicBezTo>
                    <a:cubicBezTo>
                      <a:pt x="5" y="6"/>
                      <a:pt x="4" y="5"/>
                      <a:pt x="4" y="5"/>
                    </a:cubicBezTo>
                    <a:cubicBezTo>
                      <a:pt x="2" y="4"/>
                      <a:pt x="1" y="3"/>
                      <a:pt x="1" y="2"/>
                    </a:cubicBezTo>
                    <a:cubicBezTo>
                      <a:pt x="0" y="2"/>
                      <a:pt x="0" y="2"/>
                      <a:pt x="0" y="2"/>
                    </a:cubicBezTo>
                    <a:moveTo>
                      <a:pt x="52" y="0"/>
                    </a:moveTo>
                    <a:cubicBezTo>
                      <a:pt x="52" y="0"/>
                      <a:pt x="52" y="1"/>
                      <a:pt x="52" y="1"/>
                    </a:cubicBezTo>
                    <a:cubicBezTo>
                      <a:pt x="50" y="2"/>
                      <a:pt x="49" y="3"/>
                      <a:pt x="47" y="5"/>
                    </a:cubicBezTo>
                    <a:cubicBezTo>
                      <a:pt x="46" y="6"/>
                      <a:pt x="46" y="6"/>
                      <a:pt x="46" y="6"/>
                    </a:cubicBezTo>
                    <a:cubicBezTo>
                      <a:pt x="46" y="6"/>
                      <a:pt x="46" y="6"/>
                      <a:pt x="46" y="6"/>
                    </a:cubicBezTo>
                    <a:cubicBezTo>
                      <a:pt x="46" y="6"/>
                      <a:pt x="46" y="6"/>
                      <a:pt x="46" y="6"/>
                    </a:cubicBezTo>
                    <a:cubicBezTo>
                      <a:pt x="47" y="5"/>
                      <a:pt x="47" y="5"/>
                      <a:pt x="48" y="5"/>
                    </a:cubicBezTo>
                    <a:cubicBezTo>
                      <a:pt x="50" y="3"/>
                      <a:pt x="51" y="2"/>
                      <a:pt x="52" y="0"/>
                    </a:cubicBezTo>
                  </a:path>
                </a:pathLst>
              </a:custGeom>
              <a:solidFill>
                <a:srgbClr val="FAFA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0" name="Freeform 319"/>
              <p:cNvSpPr/>
              <p:nvPr/>
            </p:nvSpPr>
            <p:spPr bwMode="auto">
              <a:xfrm>
                <a:off x="3746500" y="4110037"/>
                <a:ext cx="155575" cy="44450"/>
              </a:xfrm>
              <a:custGeom>
                <a:avLst/>
                <a:gdLst>
                  <a:gd name="T0" fmla="*/ 21 w 21"/>
                  <a:gd name="T1" fmla="*/ 0 h 6"/>
                  <a:gd name="T2" fmla="*/ 20 w 21"/>
                  <a:gd name="T3" fmla="*/ 0 h 6"/>
                  <a:gd name="T4" fmla="*/ 18 w 21"/>
                  <a:gd name="T5" fmla="*/ 2 h 6"/>
                  <a:gd name="T6" fmla="*/ 13 w 21"/>
                  <a:gd name="T7" fmla="*/ 4 h 6"/>
                  <a:gd name="T8" fmla="*/ 1 w 21"/>
                  <a:gd name="T9" fmla="*/ 6 h 6"/>
                  <a:gd name="T10" fmla="*/ 0 w 21"/>
                  <a:gd name="T11" fmla="*/ 6 h 6"/>
                  <a:gd name="T12" fmla="*/ 0 w 21"/>
                  <a:gd name="T13" fmla="*/ 6 h 6"/>
                  <a:gd name="T14" fmla="*/ 1 w 21"/>
                  <a:gd name="T15" fmla="*/ 6 h 6"/>
                  <a:gd name="T16" fmla="*/ 13 w 21"/>
                  <a:gd name="T17" fmla="*/ 4 h 6"/>
                  <a:gd name="T18" fmla="*/ 21 w 21"/>
                  <a:gd name="T19" fmla="*/ 0 h 6"/>
                  <a:gd name="T20" fmla="*/ 21 w 21"/>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
                    <a:moveTo>
                      <a:pt x="21" y="0"/>
                    </a:moveTo>
                    <a:cubicBezTo>
                      <a:pt x="20" y="0"/>
                      <a:pt x="20" y="0"/>
                      <a:pt x="20" y="0"/>
                    </a:cubicBezTo>
                    <a:cubicBezTo>
                      <a:pt x="19" y="1"/>
                      <a:pt x="19" y="1"/>
                      <a:pt x="18" y="2"/>
                    </a:cubicBezTo>
                    <a:cubicBezTo>
                      <a:pt x="17" y="2"/>
                      <a:pt x="15" y="3"/>
                      <a:pt x="13" y="4"/>
                    </a:cubicBezTo>
                    <a:cubicBezTo>
                      <a:pt x="9" y="5"/>
                      <a:pt x="5" y="6"/>
                      <a:pt x="1" y="6"/>
                    </a:cubicBezTo>
                    <a:cubicBezTo>
                      <a:pt x="1" y="6"/>
                      <a:pt x="1" y="6"/>
                      <a:pt x="0" y="6"/>
                    </a:cubicBezTo>
                    <a:cubicBezTo>
                      <a:pt x="0" y="6"/>
                      <a:pt x="0" y="6"/>
                      <a:pt x="0" y="6"/>
                    </a:cubicBezTo>
                    <a:cubicBezTo>
                      <a:pt x="1" y="6"/>
                      <a:pt x="1" y="6"/>
                      <a:pt x="1" y="6"/>
                    </a:cubicBezTo>
                    <a:cubicBezTo>
                      <a:pt x="5" y="6"/>
                      <a:pt x="10" y="5"/>
                      <a:pt x="13" y="4"/>
                    </a:cubicBezTo>
                    <a:cubicBezTo>
                      <a:pt x="16" y="3"/>
                      <a:pt x="19" y="1"/>
                      <a:pt x="21" y="0"/>
                    </a:cubicBezTo>
                    <a:cubicBezTo>
                      <a:pt x="21" y="0"/>
                      <a:pt x="21" y="0"/>
                      <a:pt x="21" y="0"/>
                    </a:cubicBezTo>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1" name="Freeform 320"/>
              <p:cNvSpPr>
                <a:spLocks noEditPoints="1"/>
              </p:cNvSpPr>
              <p:nvPr/>
            </p:nvSpPr>
            <p:spPr bwMode="auto">
              <a:xfrm>
                <a:off x="3568700" y="4073525"/>
                <a:ext cx="377825" cy="36512"/>
              </a:xfrm>
              <a:custGeom>
                <a:avLst/>
                <a:gdLst>
                  <a:gd name="T0" fmla="*/ 0 w 51"/>
                  <a:gd name="T1" fmla="*/ 1 h 5"/>
                  <a:gd name="T2" fmla="*/ 3 w 51"/>
                  <a:gd name="T3" fmla="*/ 4 h 5"/>
                  <a:gd name="T4" fmla="*/ 4 w 51"/>
                  <a:gd name="T5" fmla="*/ 5 h 5"/>
                  <a:gd name="T6" fmla="*/ 4 w 51"/>
                  <a:gd name="T7" fmla="*/ 5 h 5"/>
                  <a:gd name="T8" fmla="*/ 3 w 51"/>
                  <a:gd name="T9" fmla="*/ 4 h 5"/>
                  <a:gd name="T10" fmla="*/ 0 w 51"/>
                  <a:gd name="T11" fmla="*/ 2 h 5"/>
                  <a:gd name="T12" fmla="*/ 0 w 51"/>
                  <a:gd name="T13" fmla="*/ 1 h 5"/>
                  <a:gd name="T14" fmla="*/ 51 w 51"/>
                  <a:gd name="T15" fmla="*/ 0 h 5"/>
                  <a:gd name="T16" fmla="*/ 50 w 51"/>
                  <a:gd name="T17" fmla="*/ 0 h 5"/>
                  <a:gd name="T18" fmla="*/ 46 w 51"/>
                  <a:gd name="T19" fmla="*/ 4 h 5"/>
                  <a:gd name="T20" fmla="*/ 45 w 51"/>
                  <a:gd name="T21" fmla="*/ 5 h 5"/>
                  <a:gd name="T22" fmla="*/ 45 w 51"/>
                  <a:gd name="T23" fmla="*/ 5 h 5"/>
                  <a:gd name="T24" fmla="*/ 45 w 51"/>
                  <a:gd name="T25" fmla="*/ 5 h 5"/>
                  <a:gd name="T26" fmla="*/ 46 w 51"/>
                  <a:gd name="T27" fmla="*/ 4 h 5"/>
                  <a:gd name="T28" fmla="*/ 51 w 51"/>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5">
                    <a:moveTo>
                      <a:pt x="0" y="1"/>
                    </a:moveTo>
                    <a:cubicBezTo>
                      <a:pt x="0" y="2"/>
                      <a:pt x="1" y="3"/>
                      <a:pt x="3" y="4"/>
                    </a:cubicBezTo>
                    <a:cubicBezTo>
                      <a:pt x="3" y="4"/>
                      <a:pt x="4" y="5"/>
                      <a:pt x="4" y="5"/>
                    </a:cubicBezTo>
                    <a:cubicBezTo>
                      <a:pt x="4" y="5"/>
                      <a:pt x="4" y="5"/>
                      <a:pt x="4" y="5"/>
                    </a:cubicBezTo>
                    <a:cubicBezTo>
                      <a:pt x="4" y="5"/>
                      <a:pt x="4" y="4"/>
                      <a:pt x="3" y="4"/>
                    </a:cubicBezTo>
                    <a:cubicBezTo>
                      <a:pt x="2" y="3"/>
                      <a:pt x="1" y="3"/>
                      <a:pt x="0" y="2"/>
                    </a:cubicBezTo>
                    <a:cubicBezTo>
                      <a:pt x="0" y="2"/>
                      <a:pt x="0" y="1"/>
                      <a:pt x="0" y="1"/>
                    </a:cubicBezTo>
                    <a:moveTo>
                      <a:pt x="51" y="0"/>
                    </a:moveTo>
                    <a:cubicBezTo>
                      <a:pt x="50" y="0"/>
                      <a:pt x="50" y="0"/>
                      <a:pt x="50" y="0"/>
                    </a:cubicBezTo>
                    <a:cubicBezTo>
                      <a:pt x="49" y="1"/>
                      <a:pt x="47" y="3"/>
                      <a:pt x="46" y="4"/>
                    </a:cubicBezTo>
                    <a:cubicBezTo>
                      <a:pt x="45" y="4"/>
                      <a:pt x="45" y="5"/>
                      <a:pt x="45" y="5"/>
                    </a:cubicBezTo>
                    <a:cubicBezTo>
                      <a:pt x="45" y="5"/>
                      <a:pt x="45" y="5"/>
                      <a:pt x="45" y="5"/>
                    </a:cubicBezTo>
                    <a:cubicBezTo>
                      <a:pt x="45" y="5"/>
                      <a:pt x="45" y="5"/>
                      <a:pt x="45" y="5"/>
                    </a:cubicBezTo>
                    <a:cubicBezTo>
                      <a:pt x="46" y="4"/>
                      <a:pt x="46" y="4"/>
                      <a:pt x="46" y="4"/>
                    </a:cubicBezTo>
                    <a:cubicBezTo>
                      <a:pt x="48" y="2"/>
                      <a:pt x="49" y="1"/>
                      <a:pt x="5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2" name="Freeform 321"/>
              <p:cNvSpPr/>
              <p:nvPr/>
            </p:nvSpPr>
            <p:spPr bwMode="auto">
              <a:xfrm>
                <a:off x="3746500" y="4110037"/>
                <a:ext cx="155575" cy="44450"/>
              </a:xfrm>
              <a:custGeom>
                <a:avLst/>
                <a:gdLst>
                  <a:gd name="T0" fmla="*/ 21 w 21"/>
                  <a:gd name="T1" fmla="*/ 0 h 6"/>
                  <a:gd name="T2" fmla="*/ 13 w 21"/>
                  <a:gd name="T3" fmla="*/ 4 h 6"/>
                  <a:gd name="T4" fmla="*/ 1 w 21"/>
                  <a:gd name="T5" fmla="*/ 6 h 6"/>
                  <a:gd name="T6" fmla="*/ 0 w 21"/>
                  <a:gd name="T7" fmla="*/ 6 h 6"/>
                  <a:gd name="T8" fmla="*/ 0 w 21"/>
                  <a:gd name="T9" fmla="*/ 6 h 6"/>
                  <a:gd name="T10" fmla="*/ 1 w 21"/>
                  <a:gd name="T11" fmla="*/ 6 h 6"/>
                  <a:gd name="T12" fmla="*/ 13 w 21"/>
                  <a:gd name="T13" fmla="*/ 4 h 6"/>
                  <a:gd name="T14" fmla="*/ 18 w 21"/>
                  <a:gd name="T15" fmla="*/ 2 h 6"/>
                  <a:gd name="T16" fmla="*/ 20 w 21"/>
                  <a:gd name="T17" fmla="*/ 0 h 6"/>
                  <a:gd name="T18" fmla="*/ 21 w 21"/>
                  <a:gd name="T19" fmla="*/ 0 h 6"/>
                  <a:gd name="T20" fmla="*/ 21 w 21"/>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
                    <a:moveTo>
                      <a:pt x="21" y="0"/>
                    </a:moveTo>
                    <a:cubicBezTo>
                      <a:pt x="19" y="1"/>
                      <a:pt x="16" y="3"/>
                      <a:pt x="13" y="4"/>
                    </a:cubicBezTo>
                    <a:cubicBezTo>
                      <a:pt x="9" y="5"/>
                      <a:pt x="5" y="6"/>
                      <a:pt x="1" y="6"/>
                    </a:cubicBezTo>
                    <a:cubicBezTo>
                      <a:pt x="1" y="6"/>
                      <a:pt x="1" y="6"/>
                      <a:pt x="0" y="6"/>
                    </a:cubicBezTo>
                    <a:cubicBezTo>
                      <a:pt x="0" y="6"/>
                      <a:pt x="0" y="6"/>
                      <a:pt x="0" y="6"/>
                    </a:cubicBezTo>
                    <a:cubicBezTo>
                      <a:pt x="1" y="6"/>
                      <a:pt x="1" y="6"/>
                      <a:pt x="1" y="6"/>
                    </a:cubicBezTo>
                    <a:cubicBezTo>
                      <a:pt x="5" y="6"/>
                      <a:pt x="9" y="5"/>
                      <a:pt x="13" y="4"/>
                    </a:cubicBezTo>
                    <a:cubicBezTo>
                      <a:pt x="15" y="3"/>
                      <a:pt x="17" y="2"/>
                      <a:pt x="18" y="2"/>
                    </a:cubicBezTo>
                    <a:cubicBezTo>
                      <a:pt x="19" y="1"/>
                      <a:pt x="19" y="1"/>
                      <a:pt x="20" y="0"/>
                    </a:cubicBezTo>
                    <a:cubicBezTo>
                      <a:pt x="21" y="0"/>
                      <a:pt x="21" y="0"/>
                      <a:pt x="21" y="0"/>
                    </a:cubicBezTo>
                    <a:cubicBezTo>
                      <a:pt x="21" y="0"/>
                      <a:pt x="21" y="0"/>
                      <a:pt x="21" y="0"/>
                    </a:cubicBezTo>
                  </a:path>
                </a:pathLst>
              </a:custGeom>
              <a:solidFill>
                <a:srgbClr val="F8F8F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3" name="Freeform 322"/>
              <p:cNvSpPr>
                <a:spLocks noEditPoints="1"/>
              </p:cNvSpPr>
              <p:nvPr/>
            </p:nvSpPr>
            <p:spPr bwMode="auto">
              <a:xfrm>
                <a:off x="3568700" y="4073525"/>
                <a:ext cx="369887" cy="36512"/>
              </a:xfrm>
              <a:custGeom>
                <a:avLst/>
                <a:gdLst>
                  <a:gd name="T0" fmla="*/ 0 w 50"/>
                  <a:gd name="T1" fmla="*/ 2 h 5"/>
                  <a:gd name="T2" fmla="*/ 3 w 50"/>
                  <a:gd name="T3" fmla="*/ 4 h 5"/>
                  <a:gd name="T4" fmla="*/ 4 w 50"/>
                  <a:gd name="T5" fmla="*/ 5 h 5"/>
                  <a:gd name="T6" fmla="*/ 4 w 50"/>
                  <a:gd name="T7" fmla="*/ 5 h 5"/>
                  <a:gd name="T8" fmla="*/ 4 w 50"/>
                  <a:gd name="T9" fmla="*/ 4 h 5"/>
                  <a:gd name="T10" fmla="*/ 1 w 50"/>
                  <a:gd name="T11" fmla="*/ 2 h 5"/>
                  <a:gd name="T12" fmla="*/ 0 w 50"/>
                  <a:gd name="T13" fmla="*/ 2 h 5"/>
                  <a:gd name="T14" fmla="*/ 50 w 50"/>
                  <a:gd name="T15" fmla="*/ 0 h 5"/>
                  <a:gd name="T16" fmla="*/ 49 w 50"/>
                  <a:gd name="T17" fmla="*/ 1 h 5"/>
                  <a:gd name="T18" fmla="*/ 48 w 50"/>
                  <a:gd name="T19" fmla="*/ 2 h 5"/>
                  <a:gd name="T20" fmla="*/ 45 w 50"/>
                  <a:gd name="T21" fmla="*/ 4 h 5"/>
                  <a:gd name="T22" fmla="*/ 45 w 50"/>
                  <a:gd name="T23" fmla="*/ 5 h 5"/>
                  <a:gd name="T24" fmla="*/ 45 w 50"/>
                  <a:gd name="T25" fmla="*/ 5 h 5"/>
                  <a:gd name="T26" fmla="*/ 46 w 50"/>
                  <a:gd name="T27" fmla="*/ 4 h 5"/>
                  <a:gd name="T28" fmla="*/ 50 w 50"/>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
                    <a:moveTo>
                      <a:pt x="0" y="2"/>
                    </a:moveTo>
                    <a:cubicBezTo>
                      <a:pt x="1" y="3"/>
                      <a:pt x="2" y="3"/>
                      <a:pt x="3" y="4"/>
                    </a:cubicBezTo>
                    <a:cubicBezTo>
                      <a:pt x="4" y="4"/>
                      <a:pt x="4" y="5"/>
                      <a:pt x="4" y="5"/>
                    </a:cubicBezTo>
                    <a:cubicBezTo>
                      <a:pt x="4" y="5"/>
                      <a:pt x="4" y="5"/>
                      <a:pt x="4" y="5"/>
                    </a:cubicBezTo>
                    <a:cubicBezTo>
                      <a:pt x="4" y="5"/>
                      <a:pt x="4" y="4"/>
                      <a:pt x="4" y="4"/>
                    </a:cubicBezTo>
                    <a:cubicBezTo>
                      <a:pt x="3" y="4"/>
                      <a:pt x="2" y="3"/>
                      <a:pt x="1" y="2"/>
                    </a:cubicBezTo>
                    <a:cubicBezTo>
                      <a:pt x="1" y="2"/>
                      <a:pt x="1" y="2"/>
                      <a:pt x="0" y="2"/>
                    </a:cubicBezTo>
                    <a:moveTo>
                      <a:pt x="50" y="0"/>
                    </a:moveTo>
                    <a:cubicBezTo>
                      <a:pt x="50" y="0"/>
                      <a:pt x="49" y="1"/>
                      <a:pt x="49" y="1"/>
                    </a:cubicBezTo>
                    <a:cubicBezTo>
                      <a:pt x="49" y="1"/>
                      <a:pt x="48" y="2"/>
                      <a:pt x="48" y="2"/>
                    </a:cubicBezTo>
                    <a:cubicBezTo>
                      <a:pt x="47" y="3"/>
                      <a:pt x="46" y="4"/>
                      <a:pt x="45" y="4"/>
                    </a:cubicBezTo>
                    <a:cubicBezTo>
                      <a:pt x="45" y="4"/>
                      <a:pt x="45" y="5"/>
                      <a:pt x="45" y="5"/>
                    </a:cubicBezTo>
                    <a:cubicBezTo>
                      <a:pt x="45" y="5"/>
                      <a:pt x="45" y="5"/>
                      <a:pt x="45" y="5"/>
                    </a:cubicBezTo>
                    <a:cubicBezTo>
                      <a:pt x="45" y="5"/>
                      <a:pt x="45" y="4"/>
                      <a:pt x="46" y="4"/>
                    </a:cubicBezTo>
                    <a:cubicBezTo>
                      <a:pt x="47" y="3"/>
                      <a:pt x="49" y="1"/>
                      <a:pt x="50" y="0"/>
                    </a:cubicBezTo>
                  </a:path>
                </a:pathLst>
              </a:custGeom>
              <a:solidFill>
                <a:srgbClr val="F6F6F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4" name="Freeform 323"/>
              <p:cNvSpPr/>
              <p:nvPr/>
            </p:nvSpPr>
            <p:spPr bwMode="auto">
              <a:xfrm>
                <a:off x="3746500" y="4110037"/>
                <a:ext cx="155575" cy="44450"/>
              </a:xfrm>
              <a:custGeom>
                <a:avLst/>
                <a:gdLst>
                  <a:gd name="T0" fmla="*/ 21 w 21"/>
                  <a:gd name="T1" fmla="*/ 0 h 6"/>
                  <a:gd name="T2" fmla="*/ 12 w 21"/>
                  <a:gd name="T3" fmla="*/ 4 h 6"/>
                  <a:gd name="T4" fmla="*/ 1 w 21"/>
                  <a:gd name="T5" fmla="*/ 6 h 6"/>
                  <a:gd name="T6" fmla="*/ 0 w 21"/>
                  <a:gd name="T7" fmla="*/ 6 h 6"/>
                  <a:gd name="T8" fmla="*/ 0 w 21"/>
                  <a:gd name="T9" fmla="*/ 6 h 6"/>
                  <a:gd name="T10" fmla="*/ 1 w 21"/>
                  <a:gd name="T11" fmla="*/ 6 h 6"/>
                  <a:gd name="T12" fmla="*/ 13 w 21"/>
                  <a:gd name="T13" fmla="*/ 4 h 6"/>
                  <a:gd name="T14" fmla="*/ 21 w 21"/>
                  <a:gd name="T15" fmla="*/ 0 h 6"/>
                  <a:gd name="T16" fmla="*/ 21 w 2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
                    <a:moveTo>
                      <a:pt x="21" y="0"/>
                    </a:moveTo>
                    <a:cubicBezTo>
                      <a:pt x="19" y="1"/>
                      <a:pt x="16" y="3"/>
                      <a:pt x="12" y="4"/>
                    </a:cubicBezTo>
                    <a:cubicBezTo>
                      <a:pt x="9" y="5"/>
                      <a:pt x="5" y="6"/>
                      <a:pt x="1" y="6"/>
                    </a:cubicBezTo>
                    <a:cubicBezTo>
                      <a:pt x="1" y="6"/>
                      <a:pt x="1" y="6"/>
                      <a:pt x="0" y="6"/>
                    </a:cubicBezTo>
                    <a:cubicBezTo>
                      <a:pt x="0" y="6"/>
                      <a:pt x="0" y="6"/>
                      <a:pt x="0" y="6"/>
                    </a:cubicBezTo>
                    <a:cubicBezTo>
                      <a:pt x="1" y="6"/>
                      <a:pt x="1" y="6"/>
                      <a:pt x="1" y="6"/>
                    </a:cubicBezTo>
                    <a:cubicBezTo>
                      <a:pt x="5" y="6"/>
                      <a:pt x="9" y="5"/>
                      <a:pt x="13" y="4"/>
                    </a:cubicBezTo>
                    <a:cubicBezTo>
                      <a:pt x="16" y="3"/>
                      <a:pt x="19" y="1"/>
                      <a:pt x="21" y="0"/>
                    </a:cubicBezTo>
                    <a:cubicBezTo>
                      <a:pt x="21" y="0"/>
                      <a:pt x="21" y="0"/>
                      <a:pt x="21" y="0"/>
                    </a:cubicBezTo>
                  </a:path>
                </a:pathLst>
              </a:custGeom>
              <a:solidFill>
                <a:srgbClr val="F7F7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5" name="Freeform 324"/>
              <p:cNvSpPr>
                <a:spLocks noEditPoints="1"/>
              </p:cNvSpPr>
              <p:nvPr/>
            </p:nvSpPr>
            <p:spPr bwMode="auto">
              <a:xfrm>
                <a:off x="3576638" y="4081462"/>
                <a:ext cx="354012" cy="28575"/>
              </a:xfrm>
              <a:custGeom>
                <a:avLst/>
                <a:gdLst>
                  <a:gd name="T0" fmla="*/ 0 w 48"/>
                  <a:gd name="T1" fmla="*/ 1 h 4"/>
                  <a:gd name="T2" fmla="*/ 3 w 48"/>
                  <a:gd name="T3" fmla="*/ 3 h 4"/>
                  <a:gd name="T4" fmla="*/ 3 w 48"/>
                  <a:gd name="T5" fmla="*/ 4 h 4"/>
                  <a:gd name="T6" fmla="*/ 3 w 48"/>
                  <a:gd name="T7" fmla="*/ 4 h 4"/>
                  <a:gd name="T8" fmla="*/ 3 w 48"/>
                  <a:gd name="T9" fmla="*/ 4 h 4"/>
                  <a:gd name="T10" fmla="*/ 1 w 48"/>
                  <a:gd name="T11" fmla="*/ 2 h 4"/>
                  <a:gd name="T12" fmla="*/ 0 w 48"/>
                  <a:gd name="T13" fmla="*/ 1 h 4"/>
                  <a:gd name="T14" fmla="*/ 48 w 48"/>
                  <a:gd name="T15" fmla="*/ 0 h 4"/>
                  <a:gd name="T16" fmla="*/ 48 w 48"/>
                  <a:gd name="T17" fmla="*/ 0 h 4"/>
                  <a:gd name="T18" fmla="*/ 44 w 48"/>
                  <a:gd name="T19" fmla="*/ 3 h 4"/>
                  <a:gd name="T20" fmla="*/ 44 w 48"/>
                  <a:gd name="T21" fmla="*/ 4 h 4"/>
                  <a:gd name="T22" fmla="*/ 44 w 48"/>
                  <a:gd name="T23" fmla="*/ 3 h 4"/>
                  <a:gd name="T24" fmla="*/ 47 w 48"/>
                  <a:gd name="T25" fmla="*/ 1 h 4"/>
                  <a:gd name="T26" fmla="*/ 48 w 48"/>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
                    <a:moveTo>
                      <a:pt x="0" y="1"/>
                    </a:moveTo>
                    <a:cubicBezTo>
                      <a:pt x="1" y="2"/>
                      <a:pt x="2" y="3"/>
                      <a:pt x="3" y="3"/>
                    </a:cubicBezTo>
                    <a:cubicBezTo>
                      <a:pt x="3" y="3"/>
                      <a:pt x="3" y="4"/>
                      <a:pt x="3" y="4"/>
                    </a:cubicBezTo>
                    <a:cubicBezTo>
                      <a:pt x="3" y="4"/>
                      <a:pt x="3" y="4"/>
                      <a:pt x="3" y="4"/>
                    </a:cubicBezTo>
                    <a:cubicBezTo>
                      <a:pt x="3" y="4"/>
                      <a:pt x="3" y="4"/>
                      <a:pt x="3" y="4"/>
                    </a:cubicBezTo>
                    <a:cubicBezTo>
                      <a:pt x="2" y="3"/>
                      <a:pt x="1" y="2"/>
                      <a:pt x="1" y="2"/>
                    </a:cubicBezTo>
                    <a:cubicBezTo>
                      <a:pt x="1" y="2"/>
                      <a:pt x="0" y="1"/>
                      <a:pt x="0" y="1"/>
                    </a:cubicBezTo>
                    <a:moveTo>
                      <a:pt x="48" y="0"/>
                    </a:moveTo>
                    <a:cubicBezTo>
                      <a:pt x="48" y="0"/>
                      <a:pt x="48" y="0"/>
                      <a:pt x="48" y="0"/>
                    </a:cubicBezTo>
                    <a:cubicBezTo>
                      <a:pt x="47" y="1"/>
                      <a:pt x="45" y="2"/>
                      <a:pt x="44" y="3"/>
                    </a:cubicBezTo>
                    <a:cubicBezTo>
                      <a:pt x="44" y="3"/>
                      <a:pt x="44" y="4"/>
                      <a:pt x="44" y="4"/>
                    </a:cubicBezTo>
                    <a:cubicBezTo>
                      <a:pt x="44" y="4"/>
                      <a:pt x="44" y="3"/>
                      <a:pt x="44" y="3"/>
                    </a:cubicBezTo>
                    <a:cubicBezTo>
                      <a:pt x="45" y="3"/>
                      <a:pt x="46" y="2"/>
                      <a:pt x="47" y="1"/>
                    </a:cubicBezTo>
                    <a:cubicBezTo>
                      <a:pt x="47" y="1"/>
                      <a:pt x="48" y="0"/>
                      <a:pt x="48" y="0"/>
                    </a:cubicBezTo>
                  </a:path>
                </a:pathLst>
              </a:custGeom>
              <a:solidFill>
                <a:srgbClr val="F4F4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6" name="Freeform 325"/>
              <p:cNvSpPr/>
              <p:nvPr/>
            </p:nvSpPr>
            <p:spPr bwMode="auto">
              <a:xfrm>
                <a:off x="3746500" y="4103687"/>
                <a:ext cx="155575" cy="50800"/>
              </a:xfrm>
              <a:custGeom>
                <a:avLst/>
                <a:gdLst>
                  <a:gd name="T0" fmla="*/ 21 w 21"/>
                  <a:gd name="T1" fmla="*/ 0 h 7"/>
                  <a:gd name="T2" fmla="*/ 20 w 21"/>
                  <a:gd name="T3" fmla="*/ 1 h 7"/>
                  <a:gd name="T4" fmla="*/ 12 w 21"/>
                  <a:gd name="T5" fmla="*/ 5 h 7"/>
                  <a:gd name="T6" fmla="*/ 1 w 21"/>
                  <a:gd name="T7" fmla="*/ 7 h 7"/>
                  <a:gd name="T8" fmla="*/ 0 w 21"/>
                  <a:gd name="T9" fmla="*/ 7 h 7"/>
                  <a:gd name="T10" fmla="*/ 0 w 21"/>
                  <a:gd name="T11" fmla="*/ 7 h 7"/>
                  <a:gd name="T12" fmla="*/ 1 w 21"/>
                  <a:gd name="T13" fmla="*/ 7 h 7"/>
                  <a:gd name="T14" fmla="*/ 12 w 21"/>
                  <a:gd name="T15" fmla="*/ 5 h 7"/>
                  <a:gd name="T16" fmla="*/ 21 w 21"/>
                  <a:gd name="T17" fmla="*/ 1 h 7"/>
                  <a:gd name="T18" fmla="*/ 21 w 21"/>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0"/>
                    </a:moveTo>
                    <a:cubicBezTo>
                      <a:pt x="21" y="1"/>
                      <a:pt x="21" y="1"/>
                      <a:pt x="20" y="1"/>
                    </a:cubicBezTo>
                    <a:cubicBezTo>
                      <a:pt x="18" y="2"/>
                      <a:pt x="15" y="4"/>
                      <a:pt x="12" y="5"/>
                    </a:cubicBezTo>
                    <a:cubicBezTo>
                      <a:pt x="9" y="6"/>
                      <a:pt x="5" y="7"/>
                      <a:pt x="1" y="7"/>
                    </a:cubicBezTo>
                    <a:cubicBezTo>
                      <a:pt x="1" y="7"/>
                      <a:pt x="1" y="7"/>
                      <a:pt x="0" y="7"/>
                    </a:cubicBezTo>
                    <a:cubicBezTo>
                      <a:pt x="0" y="7"/>
                      <a:pt x="0" y="7"/>
                      <a:pt x="0" y="7"/>
                    </a:cubicBezTo>
                    <a:cubicBezTo>
                      <a:pt x="1" y="7"/>
                      <a:pt x="1" y="7"/>
                      <a:pt x="1" y="7"/>
                    </a:cubicBezTo>
                    <a:cubicBezTo>
                      <a:pt x="5" y="7"/>
                      <a:pt x="9" y="6"/>
                      <a:pt x="12" y="5"/>
                    </a:cubicBezTo>
                    <a:cubicBezTo>
                      <a:pt x="16" y="4"/>
                      <a:pt x="19" y="2"/>
                      <a:pt x="21" y="1"/>
                    </a:cubicBezTo>
                    <a:cubicBezTo>
                      <a:pt x="21" y="1"/>
                      <a:pt x="21" y="0"/>
                      <a:pt x="21" y="0"/>
                    </a:cubicBezTo>
                  </a:path>
                </a:pathLst>
              </a:custGeom>
              <a:solidFill>
                <a:srgbClr val="F4F4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7" name="Freeform 326"/>
              <p:cNvSpPr>
                <a:spLocks noEditPoints="1"/>
              </p:cNvSpPr>
              <p:nvPr/>
            </p:nvSpPr>
            <p:spPr bwMode="auto">
              <a:xfrm>
                <a:off x="3584575" y="4081462"/>
                <a:ext cx="346075" cy="28575"/>
              </a:xfrm>
              <a:custGeom>
                <a:avLst/>
                <a:gdLst>
                  <a:gd name="T0" fmla="*/ 0 w 47"/>
                  <a:gd name="T1" fmla="*/ 2 h 4"/>
                  <a:gd name="T2" fmla="*/ 2 w 47"/>
                  <a:gd name="T3" fmla="*/ 4 h 4"/>
                  <a:gd name="T4" fmla="*/ 2 w 47"/>
                  <a:gd name="T5" fmla="*/ 4 h 4"/>
                  <a:gd name="T6" fmla="*/ 2 w 47"/>
                  <a:gd name="T7" fmla="*/ 4 h 4"/>
                  <a:gd name="T8" fmla="*/ 1 w 47"/>
                  <a:gd name="T9" fmla="*/ 2 h 4"/>
                  <a:gd name="T10" fmla="*/ 0 w 47"/>
                  <a:gd name="T11" fmla="*/ 2 h 4"/>
                  <a:gd name="T12" fmla="*/ 47 w 47"/>
                  <a:gd name="T13" fmla="*/ 0 h 4"/>
                  <a:gd name="T14" fmla="*/ 46 w 47"/>
                  <a:gd name="T15" fmla="*/ 1 h 4"/>
                  <a:gd name="T16" fmla="*/ 43 w 47"/>
                  <a:gd name="T17" fmla="*/ 3 h 4"/>
                  <a:gd name="T18" fmla="*/ 43 w 47"/>
                  <a:gd name="T19" fmla="*/ 3 h 4"/>
                  <a:gd name="T20" fmla="*/ 47 w 4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
                    <a:moveTo>
                      <a:pt x="0" y="2"/>
                    </a:moveTo>
                    <a:cubicBezTo>
                      <a:pt x="0" y="2"/>
                      <a:pt x="1" y="3"/>
                      <a:pt x="2" y="4"/>
                    </a:cubicBezTo>
                    <a:cubicBezTo>
                      <a:pt x="2" y="4"/>
                      <a:pt x="2" y="4"/>
                      <a:pt x="2" y="4"/>
                    </a:cubicBezTo>
                    <a:cubicBezTo>
                      <a:pt x="2" y="4"/>
                      <a:pt x="2" y="4"/>
                      <a:pt x="2" y="4"/>
                    </a:cubicBezTo>
                    <a:cubicBezTo>
                      <a:pt x="2" y="3"/>
                      <a:pt x="1" y="3"/>
                      <a:pt x="1" y="2"/>
                    </a:cubicBezTo>
                    <a:cubicBezTo>
                      <a:pt x="0" y="2"/>
                      <a:pt x="0" y="2"/>
                      <a:pt x="0" y="2"/>
                    </a:cubicBezTo>
                    <a:moveTo>
                      <a:pt x="47" y="0"/>
                    </a:moveTo>
                    <a:cubicBezTo>
                      <a:pt x="46" y="0"/>
                      <a:pt x="46" y="1"/>
                      <a:pt x="46" y="1"/>
                    </a:cubicBezTo>
                    <a:cubicBezTo>
                      <a:pt x="45" y="2"/>
                      <a:pt x="44" y="2"/>
                      <a:pt x="43" y="3"/>
                    </a:cubicBezTo>
                    <a:cubicBezTo>
                      <a:pt x="43" y="3"/>
                      <a:pt x="43" y="3"/>
                      <a:pt x="43" y="3"/>
                    </a:cubicBezTo>
                    <a:cubicBezTo>
                      <a:pt x="44" y="2"/>
                      <a:pt x="46" y="1"/>
                      <a:pt x="47" y="0"/>
                    </a:cubicBezTo>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8" name="Freeform 327"/>
              <p:cNvSpPr/>
              <p:nvPr/>
            </p:nvSpPr>
            <p:spPr bwMode="auto">
              <a:xfrm>
                <a:off x="3746500" y="4103687"/>
                <a:ext cx="155575" cy="50800"/>
              </a:xfrm>
              <a:custGeom>
                <a:avLst/>
                <a:gdLst>
                  <a:gd name="T0" fmla="*/ 21 w 21"/>
                  <a:gd name="T1" fmla="*/ 0 h 7"/>
                  <a:gd name="T2" fmla="*/ 20 w 21"/>
                  <a:gd name="T3" fmla="*/ 1 h 7"/>
                  <a:gd name="T4" fmla="*/ 18 w 21"/>
                  <a:gd name="T5" fmla="*/ 2 h 7"/>
                  <a:gd name="T6" fmla="*/ 16 w 21"/>
                  <a:gd name="T7" fmla="*/ 3 h 7"/>
                  <a:gd name="T8" fmla="*/ 12 w 21"/>
                  <a:gd name="T9" fmla="*/ 5 h 7"/>
                  <a:gd name="T10" fmla="*/ 1 w 21"/>
                  <a:gd name="T11" fmla="*/ 7 h 7"/>
                  <a:gd name="T12" fmla="*/ 0 w 21"/>
                  <a:gd name="T13" fmla="*/ 7 h 7"/>
                  <a:gd name="T14" fmla="*/ 0 w 21"/>
                  <a:gd name="T15" fmla="*/ 7 h 7"/>
                  <a:gd name="T16" fmla="*/ 1 w 21"/>
                  <a:gd name="T17" fmla="*/ 7 h 7"/>
                  <a:gd name="T18" fmla="*/ 12 w 21"/>
                  <a:gd name="T19" fmla="*/ 5 h 7"/>
                  <a:gd name="T20" fmla="*/ 20 w 21"/>
                  <a:gd name="T21" fmla="*/ 1 h 7"/>
                  <a:gd name="T22" fmla="*/ 21 w 21"/>
                  <a:gd name="T23" fmla="*/ 0 h 7"/>
                  <a:gd name="T24" fmla="*/ 21 w 21"/>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7">
                    <a:moveTo>
                      <a:pt x="21" y="0"/>
                    </a:moveTo>
                    <a:cubicBezTo>
                      <a:pt x="21" y="1"/>
                      <a:pt x="20" y="1"/>
                      <a:pt x="20" y="1"/>
                    </a:cubicBezTo>
                    <a:cubicBezTo>
                      <a:pt x="19" y="1"/>
                      <a:pt x="19" y="2"/>
                      <a:pt x="18" y="2"/>
                    </a:cubicBezTo>
                    <a:cubicBezTo>
                      <a:pt x="18" y="2"/>
                      <a:pt x="17" y="3"/>
                      <a:pt x="16" y="3"/>
                    </a:cubicBezTo>
                    <a:cubicBezTo>
                      <a:pt x="15" y="4"/>
                      <a:pt x="13" y="5"/>
                      <a:pt x="12" y="5"/>
                    </a:cubicBezTo>
                    <a:cubicBezTo>
                      <a:pt x="8" y="6"/>
                      <a:pt x="5" y="7"/>
                      <a:pt x="1" y="7"/>
                    </a:cubicBezTo>
                    <a:cubicBezTo>
                      <a:pt x="1" y="7"/>
                      <a:pt x="1" y="7"/>
                      <a:pt x="0" y="7"/>
                    </a:cubicBezTo>
                    <a:cubicBezTo>
                      <a:pt x="0" y="7"/>
                      <a:pt x="0" y="7"/>
                      <a:pt x="0" y="7"/>
                    </a:cubicBezTo>
                    <a:cubicBezTo>
                      <a:pt x="1" y="7"/>
                      <a:pt x="1" y="7"/>
                      <a:pt x="1" y="7"/>
                    </a:cubicBezTo>
                    <a:cubicBezTo>
                      <a:pt x="5" y="7"/>
                      <a:pt x="9" y="6"/>
                      <a:pt x="12" y="5"/>
                    </a:cubicBezTo>
                    <a:cubicBezTo>
                      <a:pt x="15" y="4"/>
                      <a:pt x="18" y="2"/>
                      <a:pt x="20" y="1"/>
                    </a:cubicBezTo>
                    <a:cubicBezTo>
                      <a:pt x="21" y="1"/>
                      <a:pt x="21" y="1"/>
                      <a:pt x="21" y="0"/>
                    </a:cubicBezTo>
                    <a:cubicBezTo>
                      <a:pt x="21" y="0"/>
                      <a:pt x="21" y="0"/>
                      <a:pt x="21" y="0"/>
                    </a:cubicBezTo>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9" name="Freeform 328"/>
              <p:cNvSpPr>
                <a:spLocks noEditPoints="1"/>
              </p:cNvSpPr>
              <p:nvPr/>
            </p:nvSpPr>
            <p:spPr bwMode="auto">
              <a:xfrm>
                <a:off x="3590925" y="4087812"/>
                <a:ext cx="333375" cy="22225"/>
              </a:xfrm>
              <a:custGeom>
                <a:avLst/>
                <a:gdLst>
                  <a:gd name="T0" fmla="*/ 0 w 45"/>
                  <a:gd name="T1" fmla="*/ 1 h 3"/>
                  <a:gd name="T2" fmla="*/ 1 w 45"/>
                  <a:gd name="T3" fmla="*/ 3 h 3"/>
                  <a:gd name="T4" fmla="*/ 1 w 45"/>
                  <a:gd name="T5" fmla="*/ 2 h 3"/>
                  <a:gd name="T6" fmla="*/ 0 w 45"/>
                  <a:gd name="T7" fmla="*/ 2 h 3"/>
                  <a:gd name="T8" fmla="*/ 0 w 45"/>
                  <a:gd name="T9" fmla="*/ 1 h 3"/>
                  <a:gd name="T10" fmla="*/ 45 w 45"/>
                  <a:gd name="T11" fmla="*/ 0 h 3"/>
                  <a:gd name="T12" fmla="*/ 44 w 45"/>
                  <a:gd name="T13" fmla="*/ 0 h 3"/>
                  <a:gd name="T14" fmla="*/ 43 w 45"/>
                  <a:gd name="T15" fmla="*/ 1 h 3"/>
                  <a:gd name="T16" fmla="*/ 42 w 45"/>
                  <a:gd name="T17" fmla="*/ 2 h 3"/>
                  <a:gd name="T18" fmla="*/ 42 w 45"/>
                  <a:gd name="T19" fmla="*/ 2 h 3"/>
                  <a:gd name="T20" fmla="*/ 42 w 45"/>
                  <a:gd name="T21" fmla="*/ 2 h 3"/>
                  <a:gd name="T22" fmla="*/ 45 w 45"/>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3">
                    <a:moveTo>
                      <a:pt x="0" y="1"/>
                    </a:moveTo>
                    <a:cubicBezTo>
                      <a:pt x="0" y="2"/>
                      <a:pt x="1" y="2"/>
                      <a:pt x="1" y="3"/>
                    </a:cubicBezTo>
                    <a:cubicBezTo>
                      <a:pt x="1" y="3"/>
                      <a:pt x="1" y="2"/>
                      <a:pt x="1" y="2"/>
                    </a:cubicBezTo>
                    <a:cubicBezTo>
                      <a:pt x="1" y="2"/>
                      <a:pt x="1" y="2"/>
                      <a:pt x="0" y="2"/>
                    </a:cubicBezTo>
                    <a:cubicBezTo>
                      <a:pt x="0" y="1"/>
                      <a:pt x="0" y="1"/>
                      <a:pt x="0" y="1"/>
                    </a:cubicBezTo>
                    <a:moveTo>
                      <a:pt x="45" y="0"/>
                    </a:moveTo>
                    <a:cubicBezTo>
                      <a:pt x="45" y="0"/>
                      <a:pt x="44" y="0"/>
                      <a:pt x="44" y="0"/>
                    </a:cubicBezTo>
                    <a:cubicBezTo>
                      <a:pt x="44" y="1"/>
                      <a:pt x="44" y="1"/>
                      <a:pt x="43" y="1"/>
                    </a:cubicBezTo>
                    <a:cubicBezTo>
                      <a:pt x="43" y="1"/>
                      <a:pt x="42" y="2"/>
                      <a:pt x="42" y="2"/>
                    </a:cubicBezTo>
                    <a:cubicBezTo>
                      <a:pt x="42" y="2"/>
                      <a:pt x="42" y="2"/>
                      <a:pt x="42" y="2"/>
                    </a:cubicBezTo>
                    <a:cubicBezTo>
                      <a:pt x="42" y="2"/>
                      <a:pt x="42" y="2"/>
                      <a:pt x="42" y="2"/>
                    </a:cubicBezTo>
                    <a:cubicBezTo>
                      <a:pt x="43" y="1"/>
                      <a:pt x="44" y="1"/>
                      <a:pt x="45" y="0"/>
                    </a:cubicBezTo>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0" name="Freeform 329"/>
              <p:cNvSpPr/>
              <p:nvPr/>
            </p:nvSpPr>
            <p:spPr bwMode="auto">
              <a:xfrm>
                <a:off x="3746500" y="4103687"/>
                <a:ext cx="155575" cy="50800"/>
              </a:xfrm>
              <a:custGeom>
                <a:avLst/>
                <a:gdLst>
                  <a:gd name="T0" fmla="*/ 21 w 21"/>
                  <a:gd name="T1" fmla="*/ 0 h 7"/>
                  <a:gd name="T2" fmla="*/ 19 w 21"/>
                  <a:gd name="T3" fmla="*/ 1 h 7"/>
                  <a:gd name="T4" fmla="*/ 18 w 21"/>
                  <a:gd name="T5" fmla="*/ 2 h 7"/>
                  <a:gd name="T6" fmla="*/ 16 w 21"/>
                  <a:gd name="T7" fmla="*/ 3 h 7"/>
                  <a:gd name="T8" fmla="*/ 15 w 21"/>
                  <a:gd name="T9" fmla="*/ 4 h 7"/>
                  <a:gd name="T10" fmla="*/ 14 w 21"/>
                  <a:gd name="T11" fmla="*/ 4 h 7"/>
                  <a:gd name="T12" fmla="*/ 11 w 21"/>
                  <a:gd name="T13" fmla="*/ 5 h 7"/>
                  <a:gd name="T14" fmla="*/ 1 w 21"/>
                  <a:gd name="T15" fmla="*/ 7 h 7"/>
                  <a:gd name="T16" fmla="*/ 0 w 21"/>
                  <a:gd name="T17" fmla="*/ 7 h 7"/>
                  <a:gd name="T18" fmla="*/ 0 w 21"/>
                  <a:gd name="T19" fmla="*/ 7 h 7"/>
                  <a:gd name="T20" fmla="*/ 1 w 21"/>
                  <a:gd name="T21" fmla="*/ 7 h 7"/>
                  <a:gd name="T22" fmla="*/ 12 w 21"/>
                  <a:gd name="T23" fmla="*/ 5 h 7"/>
                  <a:gd name="T24" fmla="*/ 16 w 21"/>
                  <a:gd name="T25" fmla="*/ 3 h 7"/>
                  <a:gd name="T26" fmla="*/ 18 w 21"/>
                  <a:gd name="T27" fmla="*/ 2 h 7"/>
                  <a:gd name="T28" fmla="*/ 20 w 21"/>
                  <a:gd name="T29" fmla="*/ 1 h 7"/>
                  <a:gd name="T30" fmla="*/ 21 w 21"/>
                  <a:gd name="T31" fmla="*/ 0 h 7"/>
                  <a:gd name="T32" fmla="*/ 21 w 21"/>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7">
                    <a:moveTo>
                      <a:pt x="21" y="0"/>
                    </a:moveTo>
                    <a:cubicBezTo>
                      <a:pt x="20" y="1"/>
                      <a:pt x="20" y="1"/>
                      <a:pt x="19" y="1"/>
                    </a:cubicBezTo>
                    <a:cubicBezTo>
                      <a:pt x="19" y="2"/>
                      <a:pt x="18" y="2"/>
                      <a:pt x="18" y="2"/>
                    </a:cubicBezTo>
                    <a:cubicBezTo>
                      <a:pt x="17" y="3"/>
                      <a:pt x="17" y="3"/>
                      <a:pt x="16" y="3"/>
                    </a:cubicBezTo>
                    <a:cubicBezTo>
                      <a:pt x="15" y="4"/>
                      <a:pt x="15" y="4"/>
                      <a:pt x="15" y="4"/>
                    </a:cubicBezTo>
                    <a:cubicBezTo>
                      <a:pt x="14" y="4"/>
                      <a:pt x="14" y="4"/>
                      <a:pt x="14" y="4"/>
                    </a:cubicBezTo>
                    <a:cubicBezTo>
                      <a:pt x="13" y="5"/>
                      <a:pt x="12" y="5"/>
                      <a:pt x="11" y="5"/>
                    </a:cubicBezTo>
                    <a:cubicBezTo>
                      <a:pt x="8" y="6"/>
                      <a:pt x="5" y="7"/>
                      <a:pt x="1" y="7"/>
                    </a:cubicBezTo>
                    <a:cubicBezTo>
                      <a:pt x="1" y="7"/>
                      <a:pt x="1" y="7"/>
                      <a:pt x="0" y="7"/>
                    </a:cubicBezTo>
                    <a:cubicBezTo>
                      <a:pt x="0" y="7"/>
                      <a:pt x="0" y="7"/>
                      <a:pt x="0" y="7"/>
                    </a:cubicBezTo>
                    <a:cubicBezTo>
                      <a:pt x="1" y="7"/>
                      <a:pt x="1" y="7"/>
                      <a:pt x="1" y="7"/>
                    </a:cubicBezTo>
                    <a:cubicBezTo>
                      <a:pt x="5" y="7"/>
                      <a:pt x="8" y="6"/>
                      <a:pt x="12" y="5"/>
                    </a:cubicBezTo>
                    <a:cubicBezTo>
                      <a:pt x="13" y="5"/>
                      <a:pt x="15" y="4"/>
                      <a:pt x="16" y="3"/>
                    </a:cubicBezTo>
                    <a:cubicBezTo>
                      <a:pt x="17" y="3"/>
                      <a:pt x="18" y="2"/>
                      <a:pt x="18" y="2"/>
                    </a:cubicBezTo>
                    <a:cubicBezTo>
                      <a:pt x="19" y="2"/>
                      <a:pt x="19" y="1"/>
                      <a:pt x="20" y="1"/>
                    </a:cubicBezTo>
                    <a:cubicBezTo>
                      <a:pt x="20" y="1"/>
                      <a:pt x="21" y="1"/>
                      <a:pt x="21" y="0"/>
                    </a:cubicBezTo>
                    <a:cubicBezTo>
                      <a:pt x="21" y="0"/>
                      <a:pt x="21" y="0"/>
                      <a:pt x="21" y="0"/>
                    </a:cubicBezTo>
                  </a:path>
                </a:pathLst>
              </a:custGeom>
              <a:solidFill>
                <a:srgbClr val="EFEF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1" name="Freeform 330"/>
              <p:cNvSpPr>
                <a:spLocks noEditPoints="1"/>
              </p:cNvSpPr>
              <p:nvPr/>
            </p:nvSpPr>
            <p:spPr bwMode="auto">
              <a:xfrm>
                <a:off x="3590925" y="4087812"/>
                <a:ext cx="325437" cy="15875"/>
              </a:xfrm>
              <a:custGeom>
                <a:avLst/>
                <a:gdLst>
                  <a:gd name="T0" fmla="*/ 0 w 44"/>
                  <a:gd name="T1" fmla="*/ 2 h 2"/>
                  <a:gd name="T2" fmla="*/ 1 w 44"/>
                  <a:gd name="T3" fmla="*/ 2 h 2"/>
                  <a:gd name="T4" fmla="*/ 1 w 44"/>
                  <a:gd name="T5" fmla="*/ 2 h 2"/>
                  <a:gd name="T6" fmla="*/ 1 w 44"/>
                  <a:gd name="T7" fmla="*/ 2 h 2"/>
                  <a:gd name="T8" fmla="*/ 0 w 44"/>
                  <a:gd name="T9" fmla="*/ 2 h 2"/>
                  <a:gd name="T10" fmla="*/ 44 w 44"/>
                  <a:gd name="T11" fmla="*/ 0 h 2"/>
                  <a:gd name="T12" fmla="*/ 44 w 44"/>
                  <a:gd name="T13" fmla="*/ 1 h 2"/>
                  <a:gd name="T14" fmla="*/ 42 w 44"/>
                  <a:gd name="T15" fmla="*/ 2 h 2"/>
                  <a:gd name="T16" fmla="*/ 42 w 44"/>
                  <a:gd name="T17" fmla="*/ 2 h 2"/>
                  <a:gd name="T18" fmla="*/ 42 w 44"/>
                  <a:gd name="T19" fmla="*/ 2 h 2"/>
                  <a:gd name="T20" fmla="*/ 43 w 44"/>
                  <a:gd name="T21" fmla="*/ 1 h 2"/>
                  <a:gd name="T22" fmla="*/ 44 w 4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2">
                    <a:moveTo>
                      <a:pt x="0" y="2"/>
                    </a:moveTo>
                    <a:cubicBezTo>
                      <a:pt x="1" y="2"/>
                      <a:pt x="1" y="2"/>
                      <a:pt x="1" y="2"/>
                    </a:cubicBezTo>
                    <a:cubicBezTo>
                      <a:pt x="1" y="2"/>
                      <a:pt x="1" y="2"/>
                      <a:pt x="1" y="2"/>
                    </a:cubicBezTo>
                    <a:cubicBezTo>
                      <a:pt x="1" y="2"/>
                      <a:pt x="1" y="2"/>
                      <a:pt x="1" y="2"/>
                    </a:cubicBezTo>
                    <a:cubicBezTo>
                      <a:pt x="1" y="2"/>
                      <a:pt x="1" y="2"/>
                      <a:pt x="0" y="2"/>
                    </a:cubicBezTo>
                    <a:moveTo>
                      <a:pt x="44" y="0"/>
                    </a:moveTo>
                    <a:cubicBezTo>
                      <a:pt x="44" y="0"/>
                      <a:pt x="44" y="1"/>
                      <a:pt x="44" y="1"/>
                    </a:cubicBezTo>
                    <a:cubicBezTo>
                      <a:pt x="43" y="1"/>
                      <a:pt x="42" y="2"/>
                      <a:pt x="42" y="2"/>
                    </a:cubicBezTo>
                    <a:cubicBezTo>
                      <a:pt x="42" y="2"/>
                      <a:pt x="42" y="2"/>
                      <a:pt x="42" y="2"/>
                    </a:cubicBezTo>
                    <a:cubicBezTo>
                      <a:pt x="42" y="2"/>
                      <a:pt x="42" y="2"/>
                      <a:pt x="42" y="2"/>
                    </a:cubicBezTo>
                    <a:cubicBezTo>
                      <a:pt x="42" y="2"/>
                      <a:pt x="43" y="1"/>
                      <a:pt x="43" y="1"/>
                    </a:cubicBezTo>
                    <a:cubicBezTo>
                      <a:pt x="44" y="1"/>
                      <a:pt x="44" y="1"/>
                      <a:pt x="44" y="0"/>
                    </a:cubicBezTo>
                  </a:path>
                </a:pathLst>
              </a:cu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2" name="Freeform 331"/>
              <p:cNvSpPr/>
              <p:nvPr/>
            </p:nvSpPr>
            <p:spPr bwMode="auto">
              <a:xfrm>
                <a:off x="3746500" y="4103687"/>
                <a:ext cx="155575" cy="50800"/>
              </a:xfrm>
              <a:custGeom>
                <a:avLst/>
                <a:gdLst>
                  <a:gd name="T0" fmla="*/ 21 w 21"/>
                  <a:gd name="T1" fmla="*/ 0 h 7"/>
                  <a:gd name="T2" fmla="*/ 19 w 21"/>
                  <a:gd name="T3" fmla="*/ 1 h 7"/>
                  <a:gd name="T4" fmla="*/ 11 w 21"/>
                  <a:gd name="T5" fmla="*/ 5 h 7"/>
                  <a:gd name="T6" fmla="*/ 1 w 21"/>
                  <a:gd name="T7" fmla="*/ 7 h 7"/>
                  <a:gd name="T8" fmla="*/ 0 w 21"/>
                  <a:gd name="T9" fmla="*/ 7 h 7"/>
                  <a:gd name="T10" fmla="*/ 0 w 21"/>
                  <a:gd name="T11" fmla="*/ 7 h 7"/>
                  <a:gd name="T12" fmla="*/ 1 w 21"/>
                  <a:gd name="T13" fmla="*/ 7 h 7"/>
                  <a:gd name="T14" fmla="*/ 11 w 21"/>
                  <a:gd name="T15" fmla="*/ 5 h 7"/>
                  <a:gd name="T16" fmla="*/ 14 w 21"/>
                  <a:gd name="T17" fmla="*/ 4 h 7"/>
                  <a:gd name="T18" fmla="*/ 15 w 21"/>
                  <a:gd name="T19" fmla="*/ 4 h 7"/>
                  <a:gd name="T20" fmla="*/ 16 w 21"/>
                  <a:gd name="T21" fmla="*/ 3 h 7"/>
                  <a:gd name="T22" fmla="*/ 18 w 21"/>
                  <a:gd name="T23" fmla="*/ 2 h 7"/>
                  <a:gd name="T24" fmla="*/ 19 w 21"/>
                  <a:gd name="T25" fmla="*/ 1 h 7"/>
                  <a:gd name="T26" fmla="*/ 21 w 21"/>
                  <a:gd name="T27" fmla="*/ 0 h 7"/>
                  <a:gd name="T28" fmla="*/ 21 w 21"/>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7">
                    <a:moveTo>
                      <a:pt x="21" y="0"/>
                    </a:moveTo>
                    <a:cubicBezTo>
                      <a:pt x="20" y="1"/>
                      <a:pt x="20" y="1"/>
                      <a:pt x="19" y="1"/>
                    </a:cubicBezTo>
                    <a:cubicBezTo>
                      <a:pt x="17" y="3"/>
                      <a:pt x="14" y="4"/>
                      <a:pt x="11" y="5"/>
                    </a:cubicBezTo>
                    <a:cubicBezTo>
                      <a:pt x="8" y="6"/>
                      <a:pt x="4" y="7"/>
                      <a:pt x="1" y="7"/>
                    </a:cubicBezTo>
                    <a:cubicBezTo>
                      <a:pt x="1" y="7"/>
                      <a:pt x="1" y="7"/>
                      <a:pt x="0" y="7"/>
                    </a:cubicBezTo>
                    <a:cubicBezTo>
                      <a:pt x="0" y="7"/>
                      <a:pt x="0" y="7"/>
                      <a:pt x="0" y="7"/>
                    </a:cubicBezTo>
                    <a:cubicBezTo>
                      <a:pt x="1" y="7"/>
                      <a:pt x="1" y="7"/>
                      <a:pt x="1" y="7"/>
                    </a:cubicBezTo>
                    <a:cubicBezTo>
                      <a:pt x="5" y="7"/>
                      <a:pt x="8" y="6"/>
                      <a:pt x="11" y="5"/>
                    </a:cubicBezTo>
                    <a:cubicBezTo>
                      <a:pt x="12" y="5"/>
                      <a:pt x="13" y="5"/>
                      <a:pt x="14" y="4"/>
                    </a:cubicBezTo>
                    <a:cubicBezTo>
                      <a:pt x="14" y="4"/>
                      <a:pt x="14" y="4"/>
                      <a:pt x="15" y="4"/>
                    </a:cubicBezTo>
                    <a:cubicBezTo>
                      <a:pt x="16" y="3"/>
                      <a:pt x="16" y="3"/>
                      <a:pt x="16" y="3"/>
                    </a:cubicBezTo>
                    <a:cubicBezTo>
                      <a:pt x="17" y="3"/>
                      <a:pt x="17" y="3"/>
                      <a:pt x="18" y="2"/>
                    </a:cubicBezTo>
                    <a:cubicBezTo>
                      <a:pt x="18" y="2"/>
                      <a:pt x="19" y="2"/>
                      <a:pt x="19" y="1"/>
                    </a:cubicBezTo>
                    <a:cubicBezTo>
                      <a:pt x="20" y="1"/>
                      <a:pt x="20" y="1"/>
                      <a:pt x="21" y="0"/>
                    </a:cubicBezTo>
                    <a:cubicBezTo>
                      <a:pt x="21" y="0"/>
                      <a:pt x="21" y="0"/>
                      <a:pt x="21" y="0"/>
                    </a:cubicBezTo>
                  </a:path>
                </a:pathLst>
              </a:cu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3" name="Freeform 332"/>
              <p:cNvSpPr>
                <a:spLocks noEditPoints="1"/>
              </p:cNvSpPr>
              <p:nvPr/>
            </p:nvSpPr>
            <p:spPr bwMode="auto">
              <a:xfrm>
                <a:off x="3598863" y="4095750"/>
                <a:ext cx="317500" cy="7937"/>
              </a:xfrm>
              <a:custGeom>
                <a:avLst/>
                <a:gdLst>
                  <a:gd name="T0" fmla="*/ 0 w 43"/>
                  <a:gd name="T1" fmla="*/ 1 h 1"/>
                  <a:gd name="T2" fmla="*/ 0 w 43"/>
                  <a:gd name="T3" fmla="*/ 1 h 1"/>
                  <a:gd name="T4" fmla="*/ 1 w 43"/>
                  <a:gd name="T5" fmla="*/ 1 h 1"/>
                  <a:gd name="T6" fmla="*/ 0 w 43"/>
                  <a:gd name="T7" fmla="*/ 1 h 1"/>
                  <a:gd name="T8" fmla="*/ 43 w 43"/>
                  <a:gd name="T9" fmla="*/ 0 h 1"/>
                  <a:gd name="T10" fmla="*/ 42 w 43"/>
                  <a:gd name="T11" fmla="*/ 0 h 1"/>
                  <a:gd name="T12" fmla="*/ 41 w 43"/>
                  <a:gd name="T13" fmla="*/ 1 h 1"/>
                  <a:gd name="T14" fmla="*/ 41 w 43"/>
                  <a:gd name="T15" fmla="*/ 1 h 1"/>
                  <a:gd name="T16" fmla="*/ 41 w 43"/>
                  <a:gd name="T17" fmla="*/ 1 h 1"/>
                  <a:gd name="T18" fmla="*/ 43 w 4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1">
                    <a:moveTo>
                      <a:pt x="0" y="1"/>
                    </a:moveTo>
                    <a:cubicBezTo>
                      <a:pt x="0" y="1"/>
                      <a:pt x="0" y="1"/>
                      <a:pt x="0" y="1"/>
                    </a:cubicBezTo>
                    <a:cubicBezTo>
                      <a:pt x="1" y="1"/>
                      <a:pt x="1" y="1"/>
                      <a:pt x="1" y="1"/>
                    </a:cubicBezTo>
                    <a:cubicBezTo>
                      <a:pt x="0" y="1"/>
                      <a:pt x="0" y="1"/>
                      <a:pt x="0" y="1"/>
                    </a:cubicBezTo>
                    <a:moveTo>
                      <a:pt x="43" y="0"/>
                    </a:moveTo>
                    <a:cubicBezTo>
                      <a:pt x="42" y="0"/>
                      <a:pt x="42" y="0"/>
                      <a:pt x="42" y="0"/>
                    </a:cubicBezTo>
                    <a:cubicBezTo>
                      <a:pt x="42" y="0"/>
                      <a:pt x="41" y="1"/>
                      <a:pt x="41" y="1"/>
                    </a:cubicBezTo>
                    <a:cubicBezTo>
                      <a:pt x="41" y="1"/>
                      <a:pt x="41" y="1"/>
                      <a:pt x="41" y="1"/>
                    </a:cubicBezTo>
                    <a:cubicBezTo>
                      <a:pt x="41" y="1"/>
                      <a:pt x="41" y="1"/>
                      <a:pt x="41" y="1"/>
                    </a:cubicBezTo>
                    <a:cubicBezTo>
                      <a:pt x="41" y="1"/>
                      <a:pt x="42" y="0"/>
                      <a:pt x="43" y="0"/>
                    </a:cubicBezTo>
                  </a:path>
                </a:pathLst>
              </a:custGeom>
              <a:solidFill>
                <a:srgbClr val="EAEA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4" name="Freeform 333"/>
              <p:cNvSpPr/>
              <p:nvPr/>
            </p:nvSpPr>
            <p:spPr bwMode="auto">
              <a:xfrm>
                <a:off x="3746500" y="4103687"/>
                <a:ext cx="155575" cy="50800"/>
              </a:xfrm>
              <a:custGeom>
                <a:avLst/>
                <a:gdLst>
                  <a:gd name="T0" fmla="*/ 21 w 21"/>
                  <a:gd name="T1" fmla="*/ 0 h 7"/>
                  <a:gd name="T2" fmla="*/ 18 w 21"/>
                  <a:gd name="T3" fmla="*/ 2 h 7"/>
                  <a:gd name="T4" fmla="*/ 15 w 21"/>
                  <a:gd name="T5" fmla="*/ 4 h 7"/>
                  <a:gd name="T6" fmla="*/ 13 w 21"/>
                  <a:gd name="T7" fmla="*/ 4 h 7"/>
                  <a:gd name="T8" fmla="*/ 11 w 21"/>
                  <a:gd name="T9" fmla="*/ 5 h 7"/>
                  <a:gd name="T10" fmla="*/ 1 w 21"/>
                  <a:gd name="T11" fmla="*/ 7 h 7"/>
                  <a:gd name="T12" fmla="*/ 0 w 21"/>
                  <a:gd name="T13" fmla="*/ 7 h 7"/>
                  <a:gd name="T14" fmla="*/ 0 w 21"/>
                  <a:gd name="T15" fmla="*/ 7 h 7"/>
                  <a:gd name="T16" fmla="*/ 1 w 21"/>
                  <a:gd name="T17" fmla="*/ 7 h 7"/>
                  <a:gd name="T18" fmla="*/ 11 w 21"/>
                  <a:gd name="T19" fmla="*/ 5 h 7"/>
                  <a:gd name="T20" fmla="*/ 19 w 21"/>
                  <a:gd name="T21" fmla="*/ 1 h 7"/>
                  <a:gd name="T22" fmla="*/ 21 w 21"/>
                  <a:gd name="T23" fmla="*/ 0 h 7"/>
                  <a:gd name="T24" fmla="*/ 21 w 21"/>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7">
                    <a:moveTo>
                      <a:pt x="21" y="0"/>
                    </a:moveTo>
                    <a:cubicBezTo>
                      <a:pt x="20" y="1"/>
                      <a:pt x="19" y="1"/>
                      <a:pt x="18" y="2"/>
                    </a:cubicBezTo>
                    <a:cubicBezTo>
                      <a:pt x="17" y="2"/>
                      <a:pt x="16" y="3"/>
                      <a:pt x="15" y="4"/>
                    </a:cubicBezTo>
                    <a:cubicBezTo>
                      <a:pt x="14" y="4"/>
                      <a:pt x="14" y="4"/>
                      <a:pt x="13" y="4"/>
                    </a:cubicBezTo>
                    <a:cubicBezTo>
                      <a:pt x="12" y="5"/>
                      <a:pt x="11" y="5"/>
                      <a:pt x="11" y="5"/>
                    </a:cubicBezTo>
                    <a:cubicBezTo>
                      <a:pt x="8" y="6"/>
                      <a:pt x="4" y="7"/>
                      <a:pt x="1" y="7"/>
                    </a:cubicBezTo>
                    <a:cubicBezTo>
                      <a:pt x="1" y="7"/>
                      <a:pt x="1" y="7"/>
                      <a:pt x="0" y="7"/>
                    </a:cubicBezTo>
                    <a:cubicBezTo>
                      <a:pt x="0" y="7"/>
                      <a:pt x="0" y="7"/>
                      <a:pt x="0" y="7"/>
                    </a:cubicBezTo>
                    <a:cubicBezTo>
                      <a:pt x="1" y="7"/>
                      <a:pt x="1" y="7"/>
                      <a:pt x="1" y="7"/>
                    </a:cubicBezTo>
                    <a:cubicBezTo>
                      <a:pt x="4" y="7"/>
                      <a:pt x="8" y="6"/>
                      <a:pt x="11" y="5"/>
                    </a:cubicBezTo>
                    <a:cubicBezTo>
                      <a:pt x="14" y="4"/>
                      <a:pt x="17" y="3"/>
                      <a:pt x="19" y="1"/>
                    </a:cubicBezTo>
                    <a:cubicBezTo>
                      <a:pt x="20" y="1"/>
                      <a:pt x="20" y="1"/>
                      <a:pt x="21" y="0"/>
                    </a:cubicBezTo>
                    <a:cubicBezTo>
                      <a:pt x="21" y="0"/>
                      <a:pt x="21" y="0"/>
                      <a:pt x="21" y="0"/>
                    </a:cubicBezTo>
                  </a:path>
                </a:pathLst>
              </a:custGeom>
              <a:solidFill>
                <a:srgbClr val="EAEA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5" name="Freeform 334"/>
              <p:cNvSpPr/>
              <p:nvPr/>
            </p:nvSpPr>
            <p:spPr bwMode="auto">
              <a:xfrm>
                <a:off x="3902075" y="4095750"/>
                <a:ext cx="6350" cy="7937"/>
              </a:xfrm>
              <a:custGeom>
                <a:avLst/>
                <a:gdLst>
                  <a:gd name="T0" fmla="*/ 1 w 1"/>
                  <a:gd name="T1" fmla="*/ 0 h 1"/>
                  <a:gd name="T2" fmla="*/ 0 w 1"/>
                  <a:gd name="T3" fmla="*/ 1 h 1"/>
                  <a:gd name="T4" fmla="*/ 0 w 1"/>
                  <a:gd name="T5" fmla="*/ 1 h 1"/>
                  <a:gd name="T6" fmla="*/ 0 w 1"/>
                  <a:gd name="T7" fmla="*/ 1 h 1"/>
                  <a:gd name="T8" fmla="*/ 0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0" y="0"/>
                      <a:pt x="0" y="1"/>
                    </a:cubicBezTo>
                    <a:cubicBezTo>
                      <a:pt x="0" y="1"/>
                      <a:pt x="0" y="1"/>
                      <a:pt x="0" y="1"/>
                    </a:cubicBezTo>
                    <a:cubicBezTo>
                      <a:pt x="0" y="1"/>
                      <a:pt x="0" y="1"/>
                      <a:pt x="0" y="1"/>
                    </a:cubicBezTo>
                    <a:cubicBezTo>
                      <a:pt x="0" y="1"/>
                      <a:pt x="0" y="1"/>
                      <a:pt x="0" y="1"/>
                    </a:cubicBezTo>
                    <a:cubicBezTo>
                      <a:pt x="0" y="1"/>
                      <a:pt x="1" y="0"/>
                      <a:pt x="1" y="0"/>
                    </a:cubicBezTo>
                  </a:path>
                </a:pathLst>
              </a:custGeom>
              <a:solidFill>
                <a:srgbClr val="E7E7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6" name="Freeform 335"/>
              <p:cNvSpPr/>
              <p:nvPr/>
            </p:nvSpPr>
            <p:spPr bwMode="auto">
              <a:xfrm>
                <a:off x="3746500" y="4103687"/>
                <a:ext cx="155575" cy="50800"/>
              </a:xfrm>
              <a:custGeom>
                <a:avLst/>
                <a:gdLst>
                  <a:gd name="T0" fmla="*/ 21 w 21"/>
                  <a:gd name="T1" fmla="*/ 0 h 7"/>
                  <a:gd name="T2" fmla="*/ 20 w 21"/>
                  <a:gd name="T3" fmla="*/ 0 h 7"/>
                  <a:gd name="T4" fmla="*/ 18 w 21"/>
                  <a:gd name="T5" fmla="*/ 2 h 7"/>
                  <a:gd name="T6" fmla="*/ 14 w 21"/>
                  <a:gd name="T7" fmla="*/ 4 h 7"/>
                  <a:gd name="T8" fmla="*/ 10 w 21"/>
                  <a:gd name="T9" fmla="*/ 5 h 7"/>
                  <a:gd name="T10" fmla="*/ 1 w 21"/>
                  <a:gd name="T11" fmla="*/ 7 h 7"/>
                  <a:gd name="T12" fmla="*/ 0 w 21"/>
                  <a:gd name="T13" fmla="*/ 7 h 7"/>
                  <a:gd name="T14" fmla="*/ 0 w 21"/>
                  <a:gd name="T15" fmla="*/ 7 h 7"/>
                  <a:gd name="T16" fmla="*/ 1 w 21"/>
                  <a:gd name="T17" fmla="*/ 7 h 7"/>
                  <a:gd name="T18" fmla="*/ 11 w 21"/>
                  <a:gd name="T19" fmla="*/ 5 h 7"/>
                  <a:gd name="T20" fmla="*/ 13 w 21"/>
                  <a:gd name="T21" fmla="*/ 4 h 7"/>
                  <a:gd name="T22" fmla="*/ 15 w 21"/>
                  <a:gd name="T23" fmla="*/ 4 h 7"/>
                  <a:gd name="T24" fmla="*/ 18 w 21"/>
                  <a:gd name="T25" fmla="*/ 2 h 7"/>
                  <a:gd name="T26" fmla="*/ 21 w 21"/>
                  <a:gd name="T27" fmla="*/ 0 h 7"/>
                  <a:gd name="T28" fmla="*/ 21 w 21"/>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7">
                    <a:moveTo>
                      <a:pt x="21" y="0"/>
                    </a:moveTo>
                    <a:cubicBezTo>
                      <a:pt x="21" y="0"/>
                      <a:pt x="20" y="0"/>
                      <a:pt x="20" y="0"/>
                    </a:cubicBezTo>
                    <a:cubicBezTo>
                      <a:pt x="20" y="1"/>
                      <a:pt x="19" y="1"/>
                      <a:pt x="18" y="2"/>
                    </a:cubicBezTo>
                    <a:cubicBezTo>
                      <a:pt x="17" y="2"/>
                      <a:pt x="16" y="3"/>
                      <a:pt x="14" y="4"/>
                    </a:cubicBezTo>
                    <a:cubicBezTo>
                      <a:pt x="13" y="4"/>
                      <a:pt x="12" y="5"/>
                      <a:pt x="10" y="5"/>
                    </a:cubicBezTo>
                    <a:cubicBezTo>
                      <a:pt x="8" y="6"/>
                      <a:pt x="4" y="7"/>
                      <a:pt x="1" y="7"/>
                    </a:cubicBezTo>
                    <a:cubicBezTo>
                      <a:pt x="1" y="7"/>
                      <a:pt x="1" y="7"/>
                      <a:pt x="0" y="7"/>
                    </a:cubicBezTo>
                    <a:cubicBezTo>
                      <a:pt x="0" y="7"/>
                      <a:pt x="0" y="7"/>
                      <a:pt x="0" y="7"/>
                    </a:cubicBezTo>
                    <a:cubicBezTo>
                      <a:pt x="1" y="7"/>
                      <a:pt x="1" y="7"/>
                      <a:pt x="1" y="7"/>
                    </a:cubicBezTo>
                    <a:cubicBezTo>
                      <a:pt x="4" y="7"/>
                      <a:pt x="8" y="6"/>
                      <a:pt x="11" y="5"/>
                    </a:cubicBezTo>
                    <a:cubicBezTo>
                      <a:pt x="11" y="5"/>
                      <a:pt x="12" y="5"/>
                      <a:pt x="13" y="4"/>
                    </a:cubicBezTo>
                    <a:cubicBezTo>
                      <a:pt x="14" y="4"/>
                      <a:pt x="14" y="4"/>
                      <a:pt x="15" y="4"/>
                    </a:cubicBezTo>
                    <a:cubicBezTo>
                      <a:pt x="16" y="3"/>
                      <a:pt x="17" y="2"/>
                      <a:pt x="18" y="2"/>
                    </a:cubicBezTo>
                    <a:cubicBezTo>
                      <a:pt x="19" y="1"/>
                      <a:pt x="20" y="1"/>
                      <a:pt x="21" y="0"/>
                    </a:cubicBezTo>
                    <a:cubicBezTo>
                      <a:pt x="21" y="0"/>
                      <a:pt x="21" y="0"/>
                      <a:pt x="21" y="0"/>
                    </a:cubicBezTo>
                  </a:path>
                </a:pathLst>
              </a:custGeom>
              <a:solidFill>
                <a:srgbClr val="E7E7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7" name="Freeform 336"/>
              <p:cNvSpPr/>
              <p:nvPr/>
            </p:nvSpPr>
            <p:spPr bwMode="auto">
              <a:xfrm>
                <a:off x="3902075" y="410368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8" name="Freeform 337"/>
              <p:cNvSpPr/>
              <p:nvPr/>
            </p:nvSpPr>
            <p:spPr bwMode="auto">
              <a:xfrm>
                <a:off x="3746500" y="4103687"/>
                <a:ext cx="155575" cy="50800"/>
              </a:xfrm>
              <a:custGeom>
                <a:avLst/>
                <a:gdLst>
                  <a:gd name="T0" fmla="*/ 21 w 21"/>
                  <a:gd name="T1" fmla="*/ 0 h 7"/>
                  <a:gd name="T2" fmla="*/ 20 w 21"/>
                  <a:gd name="T3" fmla="*/ 0 h 7"/>
                  <a:gd name="T4" fmla="*/ 17 w 21"/>
                  <a:gd name="T5" fmla="*/ 2 h 7"/>
                  <a:gd name="T6" fmla="*/ 10 w 21"/>
                  <a:gd name="T7" fmla="*/ 5 h 7"/>
                  <a:gd name="T8" fmla="*/ 1 w 21"/>
                  <a:gd name="T9" fmla="*/ 7 h 7"/>
                  <a:gd name="T10" fmla="*/ 0 w 21"/>
                  <a:gd name="T11" fmla="*/ 7 h 7"/>
                  <a:gd name="T12" fmla="*/ 0 w 21"/>
                  <a:gd name="T13" fmla="*/ 7 h 7"/>
                  <a:gd name="T14" fmla="*/ 1 w 21"/>
                  <a:gd name="T15" fmla="*/ 7 h 7"/>
                  <a:gd name="T16" fmla="*/ 10 w 21"/>
                  <a:gd name="T17" fmla="*/ 5 h 7"/>
                  <a:gd name="T18" fmla="*/ 14 w 21"/>
                  <a:gd name="T19" fmla="*/ 4 h 7"/>
                  <a:gd name="T20" fmla="*/ 18 w 21"/>
                  <a:gd name="T21" fmla="*/ 2 h 7"/>
                  <a:gd name="T22" fmla="*/ 20 w 21"/>
                  <a:gd name="T23" fmla="*/ 0 h 7"/>
                  <a:gd name="T24" fmla="*/ 21 w 21"/>
                  <a:gd name="T25" fmla="*/ 0 h 7"/>
                  <a:gd name="T26" fmla="*/ 21 w 21"/>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7">
                    <a:moveTo>
                      <a:pt x="21" y="0"/>
                    </a:moveTo>
                    <a:cubicBezTo>
                      <a:pt x="21" y="0"/>
                      <a:pt x="20" y="0"/>
                      <a:pt x="20" y="0"/>
                    </a:cubicBezTo>
                    <a:cubicBezTo>
                      <a:pt x="20" y="1"/>
                      <a:pt x="19" y="1"/>
                      <a:pt x="17" y="2"/>
                    </a:cubicBezTo>
                    <a:cubicBezTo>
                      <a:pt x="15" y="3"/>
                      <a:pt x="13" y="4"/>
                      <a:pt x="10" y="5"/>
                    </a:cubicBezTo>
                    <a:cubicBezTo>
                      <a:pt x="7" y="6"/>
                      <a:pt x="4" y="7"/>
                      <a:pt x="1" y="7"/>
                    </a:cubicBezTo>
                    <a:cubicBezTo>
                      <a:pt x="1" y="7"/>
                      <a:pt x="1" y="7"/>
                      <a:pt x="0" y="7"/>
                    </a:cubicBezTo>
                    <a:cubicBezTo>
                      <a:pt x="0" y="7"/>
                      <a:pt x="0" y="7"/>
                      <a:pt x="0" y="7"/>
                    </a:cubicBezTo>
                    <a:cubicBezTo>
                      <a:pt x="1" y="7"/>
                      <a:pt x="1" y="7"/>
                      <a:pt x="1" y="7"/>
                    </a:cubicBezTo>
                    <a:cubicBezTo>
                      <a:pt x="4" y="7"/>
                      <a:pt x="8" y="6"/>
                      <a:pt x="10" y="5"/>
                    </a:cubicBezTo>
                    <a:cubicBezTo>
                      <a:pt x="12" y="5"/>
                      <a:pt x="13" y="4"/>
                      <a:pt x="14" y="4"/>
                    </a:cubicBezTo>
                    <a:cubicBezTo>
                      <a:pt x="16" y="3"/>
                      <a:pt x="17" y="2"/>
                      <a:pt x="18" y="2"/>
                    </a:cubicBezTo>
                    <a:cubicBezTo>
                      <a:pt x="19" y="1"/>
                      <a:pt x="20" y="1"/>
                      <a:pt x="20" y="0"/>
                    </a:cubicBezTo>
                    <a:cubicBezTo>
                      <a:pt x="20" y="0"/>
                      <a:pt x="21" y="0"/>
                      <a:pt x="21" y="0"/>
                    </a:cubicBezTo>
                    <a:cubicBezTo>
                      <a:pt x="21" y="0"/>
                      <a:pt x="21" y="0"/>
                      <a:pt x="21"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9" name="Freeform 338"/>
              <p:cNvSpPr/>
              <p:nvPr/>
            </p:nvSpPr>
            <p:spPr bwMode="auto">
              <a:xfrm>
                <a:off x="3746500" y="4103687"/>
                <a:ext cx="147637" cy="50800"/>
              </a:xfrm>
              <a:custGeom>
                <a:avLst/>
                <a:gdLst>
                  <a:gd name="T0" fmla="*/ 20 w 20"/>
                  <a:gd name="T1" fmla="*/ 0 h 7"/>
                  <a:gd name="T2" fmla="*/ 20 w 20"/>
                  <a:gd name="T3" fmla="*/ 0 h 7"/>
                  <a:gd name="T4" fmla="*/ 19 w 20"/>
                  <a:gd name="T5" fmla="*/ 1 h 7"/>
                  <a:gd name="T6" fmla="*/ 17 w 20"/>
                  <a:gd name="T7" fmla="*/ 2 h 7"/>
                  <a:gd name="T8" fmla="*/ 1 w 20"/>
                  <a:gd name="T9" fmla="*/ 7 h 7"/>
                  <a:gd name="T10" fmla="*/ 0 w 20"/>
                  <a:gd name="T11" fmla="*/ 7 h 7"/>
                  <a:gd name="T12" fmla="*/ 0 w 20"/>
                  <a:gd name="T13" fmla="*/ 7 h 7"/>
                  <a:gd name="T14" fmla="*/ 1 w 20"/>
                  <a:gd name="T15" fmla="*/ 7 h 7"/>
                  <a:gd name="T16" fmla="*/ 10 w 20"/>
                  <a:gd name="T17" fmla="*/ 5 h 7"/>
                  <a:gd name="T18" fmla="*/ 17 w 20"/>
                  <a:gd name="T19" fmla="*/ 2 h 7"/>
                  <a:gd name="T20" fmla="*/ 20 w 20"/>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7">
                    <a:moveTo>
                      <a:pt x="20" y="0"/>
                    </a:moveTo>
                    <a:cubicBezTo>
                      <a:pt x="20" y="0"/>
                      <a:pt x="20" y="0"/>
                      <a:pt x="20" y="0"/>
                    </a:cubicBezTo>
                    <a:cubicBezTo>
                      <a:pt x="19" y="0"/>
                      <a:pt x="19" y="1"/>
                      <a:pt x="19" y="1"/>
                    </a:cubicBezTo>
                    <a:cubicBezTo>
                      <a:pt x="19" y="1"/>
                      <a:pt x="18" y="2"/>
                      <a:pt x="17" y="2"/>
                    </a:cubicBezTo>
                    <a:cubicBezTo>
                      <a:pt x="13" y="4"/>
                      <a:pt x="7" y="7"/>
                      <a:pt x="1" y="7"/>
                    </a:cubicBezTo>
                    <a:cubicBezTo>
                      <a:pt x="1" y="7"/>
                      <a:pt x="1" y="7"/>
                      <a:pt x="0" y="7"/>
                    </a:cubicBezTo>
                    <a:cubicBezTo>
                      <a:pt x="0" y="7"/>
                      <a:pt x="0" y="7"/>
                      <a:pt x="0" y="7"/>
                    </a:cubicBezTo>
                    <a:cubicBezTo>
                      <a:pt x="1" y="7"/>
                      <a:pt x="1" y="7"/>
                      <a:pt x="1" y="7"/>
                    </a:cubicBezTo>
                    <a:cubicBezTo>
                      <a:pt x="4" y="7"/>
                      <a:pt x="7" y="6"/>
                      <a:pt x="10" y="5"/>
                    </a:cubicBezTo>
                    <a:cubicBezTo>
                      <a:pt x="13" y="4"/>
                      <a:pt x="15" y="3"/>
                      <a:pt x="17" y="2"/>
                    </a:cubicBezTo>
                    <a:cubicBezTo>
                      <a:pt x="19" y="1"/>
                      <a:pt x="20" y="1"/>
                      <a:pt x="20" y="0"/>
                    </a:cubicBezTo>
                  </a:path>
                </a:pathLst>
              </a:custGeom>
              <a:solidFill>
                <a:srgbClr val="E0E0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0" name="Freeform 339"/>
              <p:cNvSpPr/>
              <p:nvPr/>
            </p:nvSpPr>
            <p:spPr bwMode="auto">
              <a:xfrm>
                <a:off x="3746500" y="4103687"/>
                <a:ext cx="147637" cy="50800"/>
              </a:xfrm>
              <a:custGeom>
                <a:avLst/>
                <a:gdLst>
                  <a:gd name="T0" fmla="*/ 20 w 20"/>
                  <a:gd name="T1" fmla="*/ 0 h 7"/>
                  <a:gd name="T2" fmla="*/ 19 w 20"/>
                  <a:gd name="T3" fmla="*/ 1 h 7"/>
                  <a:gd name="T4" fmla="*/ 19 w 20"/>
                  <a:gd name="T5" fmla="*/ 1 h 7"/>
                  <a:gd name="T6" fmla="*/ 18 w 20"/>
                  <a:gd name="T7" fmla="*/ 2 h 7"/>
                  <a:gd name="T8" fmla="*/ 16 w 20"/>
                  <a:gd name="T9" fmla="*/ 2 h 7"/>
                  <a:gd name="T10" fmla="*/ 1 w 20"/>
                  <a:gd name="T11" fmla="*/ 7 h 7"/>
                  <a:gd name="T12" fmla="*/ 0 w 20"/>
                  <a:gd name="T13" fmla="*/ 7 h 7"/>
                  <a:gd name="T14" fmla="*/ 0 w 20"/>
                  <a:gd name="T15" fmla="*/ 7 h 7"/>
                  <a:gd name="T16" fmla="*/ 1 w 20"/>
                  <a:gd name="T17" fmla="*/ 7 h 7"/>
                  <a:gd name="T18" fmla="*/ 17 w 20"/>
                  <a:gd name="T19" fmla="*/ 2 h 7"/>
                  <a:gd name="T20" fmla="*/ 19 w 20"/>
                  <a:gd name="T21" fmla="*/ 1 h 7"/>
                  <a:gd name="T22" fmla="*/ 20 w 20"/>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7">
                    <a:moveTo>
                      <a:pt x="20" y="0"/>
                    </a:moveTo>
                    <a:cubicBezTo>
                      <a:pt x="19" y="1"/>
                      <a:pt x="19" y="1"/>
                      <a:pt x="19" y="1"/>
                    </a:cubicBezTo>
                    <a:cubicBezTo>
                      <a:pt x="19" y="1"/>
                      <a:pt x="19" y="1"/>
                      <a:pt x="19" y="1"/>
                    </a:cubicBezTo>
                    <a:cubicBezTo>
                      <a:pt x="18" y="1"/>
                      <a:pt x="18" y="1"/>
                      <a:pt x="18" y="2"/>
                    </a:cubicBezTo>
                    <a:cubicBezTo>
                      <a:pt x="17" y="2"/>
                      <a:pt x="17" y="2"/>
                      <a:pt x="16" y="2"/>
                    </a:cubicBezTo>
                    <a:cubicBezTo>
                      <a:pt x="13" y="4"/>
                      <a:pt x="7" y="7"/>
                      <a:pt x="1" y="7"/>
                    </a:cubicBezTo>
                    <a:cubicBezTo>
                      <a:pt x="1" y="7"/>
                      <a:pt x="1" y="7"/>
                      <a:pt x="0" y="7"/>
                    </a:cubicBezTo>
                    <a:cubicBezTo>
                      <a:pt x="0" y="7"/>
                      <a:pt x="0" y="7"/>
                      <a:pt x="0" y="7"/>
                    </a:cubicBezTo>
                    <a:cubicBezTo>
                      <a:pt x="1" y="7"/>
                      <a:pt x="1" y="7"/>
                      <a:pt x="1" y="7"/>
                    </a:cubicBezTo>
                    <a:cubicBezTo>
                      <a:pt x="7" y="7"/>
                      <a:pt x="13" y="4"/>
                      <a:pt x="17" y="2"/>
                    </a:cubicBezTo>
                    <a:cubicBezTo>
                      <a:pt x="18" y="2"/>
                      <a:pt x="19" y="1"/>
                      <a:pt x="19" y="1"/>
                    </a:cubicBezTo>
                    <a:cubicBezTo>
                      <a:pt x="19" y="1"/>
                      <a:pt x="19" y="0"/>
                      <a:pt x="20" y="0"/>
                    </a:cubicBezTo>
                  </a:path>
                </a:pathLst>
              </a:custGeom>
              <a:solidFill>
                <a:srgbClr val="DC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1" name="Freeform 340"/>
              <p:cNvSpPr/>
              <p:nvPr/>
            </p:nvSpPr>
            <p:spPr bwMode="auto">
              <a:xfrm>
                <a:off x="3746500" y="4110037"/>
                <a:ext cx="139700" cy="44450"/>
              </a:xfrm>
              <a:custGeom>
                <a:avLst/>
                <a:gdLst>
                  <a:gd name="T0" fmla="*/ 19 w 19"/>
                  <a:gd name="T1" fmla="*/ 0 h 6"/>
                  <a:gd name="T2" fmla="*/ 18 w 19"/>
                  <a:gd name="T3" fmla="*/ 0 h 6"/>
                  <a:gd name="T4" fmla="*/ 16 w 19"/>
                  <a:gd name="T5" fmla="*/ 2 h 6"/>
                  <a:gd name="T6" fmla="*/ 13 w 19"/>
                  <a:gd name="T7" fmla="*/ 3 h 6"/>
                  <a:gd name="T8" fmla="*/ 9 w 19"/>
                  <a:gd name="T9" fmla="*/ 4 h 6"/>
                  <a:gd name="T10" fmla="*/ 1 w 19"/>
                  <a:gd name="T11" fmla="*/ 5 h 6"/>
                  <a:gd name="T12" fmla="*/ 0 w 19"/>
                  <a:gd name="T13" fmla="*/ 5 h 6"/>
                  <a:gd name="T14" fmla="*/ 0 w 19"/>
                  <a:gd name="T15" fmla="*/ 6 h 6"/>
                  <a:gd name="T16" fmla="*/ 1 w 19"/>
                  <a:gd name="T17" fmla="*/ 6 h 6"/>
                  <a:gd name="T18" fmla="*/ 16 w 19"/>
                  <a:gd name="T19" fmla="*/ 1 h 6"/>
                  <a:gd name="T20" fmla="*/ 18 w 19"/>
                  <a:gd name="T21" fmla="*/ 1 h 6"/>
                  <a:gd name="T22" fmla="*/ 19 w 19"/>
                  <a:gd name="T23" fmla="*/ 0 h 6"/>
                  <a:gd name="T24" fmla="*/ 19 w 19"/>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
                    <a:moveTo>
                      <a:pt x="19" y="0"/>
                    </a:moveTo>
                    <a:cubicBezTo>
                      <a:pt x="19" y="0"/>
                      <a:pt x="18" y="0"/>
                      <a:pt x="18" y="0"/>
                    </a:cubicBezTo>
                    <a:cubicBezTo>
                      <a:pt x="17" y="1"/>
                      <a:pt x="17" y="1"/>
                      <a:pt x="16" y="2"/>
                    </a:cubicBezTo>
                    <a:cubicBezTo>
                      <a:pt x="15" y="2"/>
                      <a:pt x="14" y="3"/>
                      <a:pt x="13" y="3"/>
                    </a:cubicBezTo>
                    <a:cubicBezTo>
                      <a:pt x="12" y="4"/>
                      <a:pt x="10" y="4"/>
                      <a:pt x="9" y="4"/>
                    </a:cubicBezTo>
                    <a:cubicBezTo>
                      <a:pt x="7" y="5"/>
                      <a:pt x="4" y="5"/>
                      <a:pt x="1" y="5"/>
                    </a:cubicBezTo>
                    <a:cubicBezTo>
                      <a:pt x="1" y="5"/>
                      <a:pt x="1" y="5"/>
                      <a:pt x="0" y="5"/>
                    </a:cubicBezTo>
                    <a:cubicBezTo>
                      <a:pt x="0" y="6"/>
                      <a:pt x="0" y="6"/>
                      <a:pt x="0" y="6"/>
                    </a:cubicBezTo>
                    <a:cubicBezTo>
                      <a:pt x="1" y="6"/>
                      <a:pt x="1" y="6"/>
                      <a:pt x="1" y="6"/>
                    </a:cubicBezTo>
                    <a:cubicBezTo>
                      <a:pt x="7" y="6"/>
                      <a:pt x="13" y="3"/>
                      <a:pt x="16" y="1"/>
                    </a:cubicBezTo>
                    <a:cubicBezTo>
                      <a:pt x="17" y="1"/>
                      <a:pt x="17" y="1"/>
                      <a:pt x="18" y="1"/>
                    </a:cubicBezTo>
                    <a:cubicBezTo>
                      <a:pt x="18" y="0"/>
                      <a:pt x="18" y="0"/>
                      <a:pt x="19" y="0"/>
                    </a:cubicBezTo>
                    <a:cubicBezTo>
                      <a:pt x="19" y="0"/>
                      <a:pt x="19" y="0"/>
                      <a:pt x="19" y="0"/>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2" name="Freeform 341"/>
              <p:cNvSpPr/>
              <p:nvPr/>
            </p:nvSpPr>
            <p:spPr bwMode="auto">
              <a:xfrm>
                <a:off x="3746500" y="4110037"/>
                <a:ext cx="133350" cy="38100"/>
              </a:xfrm>
              <a:custGeom>
                <a:avLst/>
                <a:gdLst>
                  <a:gd name="T0" fmla="*/ 18 w 18"/>
                  <a:gd name="T1" fmla="*/ 0 h 5"/>
                  <a:gd name="T2" fmla="*/ 18 w 18"/>
                  <a:gd name="T3" fmla="*/ 0 h 5"/>
                  <a:gd name="T4" fmla="*/ 17 w 18"/>
                  <a:gd name="T5" fmla="*/ 0 h 5"/>
                  <a:gd name="T6" fmla="*/ 15 w 18"/>
                  <a:gd name="T7" fmla="*/ 2 h 5"/>
                  <a:gd name="T8" fmla="*/ 9 w 18"/>
                  <a:gd name="T9" fmla="*/ 4 h 5"/>
                  <a:gd name="T10" fmla="*/ 1 w 18"/>
                  <a:gd name="T11" fmla="*/ 5 h 5"/>
                  <a:gd name="T12" fmla="*/ 0 w 18"/>
                  <a:gd name="T13" fmla="*/ 5 h 5"/>
                  <a:gd name="T14" fmla="*/ 0 w 18"/>
                  <a:gd name="T15" fmla="*/ 5 h 5"/>
                  <a:gd name="T16" fmla="*/ 1 w 18"/>
                  <a:gd name="T17" fmla="*/ 5 h 5"/>
                  <a:gd name="T18" fmla="*/ 9 w 18"/>
                  <a:gd name="T19" fmla="*/ 4 h 5"/>
                  <a:gd name="T20" fmla="*/ 13 w 18"/>
                  <a:gd name="T21" fmla="*/ 3 h 5"/>
                  <a:gd name="T22" fmla="*/ 16 w 18"/>
                  <a:gd name="T23" fmla="*/ 2 h 5"/>
                  <a:gd name="T24" fmla="*/ 18 w 18"/>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5">
                    <a:moveTo>
                      <a:pt x="18" y="0"/>
                    </a:moveTo>
                    <a:cubicBezTo>
                      <a:pt x="18" y="0"/>
                      <a:pt x="18" y="0"/>
                      <a:pt x="18" y="0"/>
                    </a:cubicBezTo>
                    <a:cubicBezTo>
                      <a:pt x="18" y="0"/>
                      <a:pt x="17" y="0"/>
                      <a:pt x="17" y="0"/>
                    </a:cubicBezTo>
                    <a:cubicBezTo>
                      <a:pt x="17" y="1"/>
                      <a:pt x="16" y="1"/>
                      <a:pt x="15" y="2"/>
                    </a:cubicBezTo>
                    <a:cubicBezTo>
                      <a:pt x="13" y="3"/>
                      <a:pt x="11" y="4"/>
                      <a:pt x="9" y="4"/>
                    </a:cubicBezTo>
                    <a:cubicBezTo>
                      <a:pt x="6" y="5"/>
                      <a:pt x="4" y="5"/>
                      <a:pt x="1" y="5"/>
                    </a:cubicBezTo>
                    <a:cubicBezTo>
                      <a:pt x="1" y="5"/>
                      <a:pt x="1" y="5"/>
                      <a:pt x="0" y="5"/>
                    </a:cubicBezTo>
                    <a:cubicBezTo>
                      <a:pt x="0" y="5"/>
                      <a:pt x="0" y="5"/>
                      <a:pt x="0" y="5"/>
                    </a:cubicBezTo>
                    <a:cubicBezTo>
                      <a:pt x="1" y="5"/>
                      <a:pt x="1" y="5"/>
                      <a:pt x="1" y="5"/>
                    </a:cubicBezTo>
                    <a:cubicBezTo>
                      <a:pt x="4" y="5"/>
                      <a:pt x="7" y="5"/>
                      <a:pt x="9" y="4"/>
                    </a:cubicBezTo>
                    <a:cubicBezTo>
                      <a:pt x="10" y="4"/>
                      <a:pt x="12" y="4"/>
                      <a:pt x="13" y="3"/>
                    </a:cubicBezTo>
                    <a:cubicBezTo>
                      <a:pt x="14" y="3"/>
                      <a:pt x="15" y="2"/>
                      <a:pt x="16" y="2"/>
                    </a:cubicBezTo>
                    <a:cubicBezTo>
                      <a:pt x="17" y="1"/>
                      <a:pt x="17" y="1"/>
                      <a:pt x="18" y="0"/>
                    </a:cubicBezTo>
                  </a:path>
                </a:pathLst>
              </a:custGeom>
              <a:solidFill>
                <a:srgbClr val="D5D5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3" name="Freeform 342"/>
              <p:cNvSpPr/>
              <p:nvPr/>
            </p:nvSpPr>
            <p:spPr bwMode="auto">
              <a:xfrm>
                <a:off x="3746500" y="4110037"/>
                <a:ext cx="133350" cy="38100"/>
              </a:xfrm>
              <a:custGeom>
                <a:avLst/>
                <a:gdLst>
                  <a:gd name="T0" fmla="*/ 18 w 18"/>
                  <a:gd name="T1" fmla="*/ 0 h 5"/>
                  <a:gd name="T2" fmla="*/ 17 w 18"/>
                  <a:gd name="T3" fmla="*/ 1 h 5"/>
                  <a:gd name="T4" fmla="*/ 15 w 18"/>
                  <a:gd name="T5" fmla="*/ 2 h 5"/>
                  <a:gd name="T6" fmla="*/ 12 w 18"/>
                  <a:gd name="T7" fmla="*/ 3 h 5"/>
                  <a:gd name="T8" fmla="*/ 8 w 18"/>
                  <a:gd name="T9" fmla="*/ 4 h 5"/>
                  <a:gd name="T10" fmla="*/ 1 w 18"/>
                  <a:gd name="T11" fmla="*/ 5 h 5"/>
                  <a:gd name="T12" fmla="*/ 0 w 18"/>
                  <a:gd name="T13" fmla="*/ 5 h 5"/>
                  <a:gd name="T14" fmla="*/ 0 w 18"/>
                  <a:gd name="T15" fmla="*/ 5 h 5"/>
                  <a:gd name="T16" fmla="*/ 1 w 18"/>
                  <a:gd name="T17" fmla="*/ 5 h 5"/>
                  <a:gd name="T18" fmla="*/ 9 w 18"/>
                  <a:gd name="T19" fmla="*/ 4 h 5"/>
                  <a:gd name="T20" fmla="*/ 15 w 18"/>
                  <a:gd name="T21" fmla="*/ 2 h 5"/>
                  <a:gd name="T22" fmla="*/ 17 w 18"/>
                  <a:gd name="T23" fmla="*/ 0 h 5"/>
                  <a:gd name="T24" fmla="*/ 18 w 18"/>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5">
                    <a:moveTo>
                      <a:pt x="18" y="0"/>
                    </a:moveTo>
                    <a:cubicBezTo>
                      <a:pt x="17" y="1"/>
                      <a:pt x="17" y="1"/>
                      <a:pt x="17" y="1"/>
                    </a:cubicBezTo>
                    <a:cubicBezTo>
                      <a:pt x="16" y="1"/>
                      <a:pt x="15" y="2"/>
                      <a:pt x="15" y="2"/>
                    </a:cubicBezTo>
                    <a:cubicBezTo>
                      <a:pt x="14" y="2"/>
                      <a:pt x="13" y="3"/>
                      <a:pt x="12" y="3"/>
                    </a:cubicBezTo>
                    <a:cubicBezTo>
                      <a:pt x="11" y="4"/>
                      <a:pt x="10" y="4"/>
                      <a:pt x="8" y="4"/>
                    </a:cubicBezTo>
                    <a:cubicBezTo>
                      <a:pt x="6" y="5"/>
                      <a:pt x="4" y="5"/>
                      <a:pt x="1" y="5"/>
                    </a:cubicBezTo>
                    <a:cubicBezTo>
                      <a:pt x="1" y="5"/>
                      <a:pt x="1" y="5"/>
                      <a:pt x="0" y="5"/>
                    </a:cubicBezTo>
                    <a:cubicBezTo>
                      <a:pt x="0" y="5"/>
                      <a:pt x="0" y="5"/>
                      <a:pt x="0" y="5"/>
                    </a:cubicBezTo>
                    <a:cubicBezTo>
                      <a:pt x="1" y="5"/>
                      <a:pt x="1" y="5"/>
                      <a:pt x="1" y="5"/>
                    </a:cubicBezTo>
                    <a:cubicBezTo>
                      <a:pt x="4" y="5"/>
                      <a:pt x="6" y="5"/>
                      <a:pt x="9" y="4"/>
                    </a:cubicBezTo>
                    <a:cubicBezTo>
                      <a:pt x="11" y="4"/>
                      <a:pt x="13" y="3"/>
                      <a:pt x="15" y="2"/>
                    </a:cubicBezTo>
                    <a:cubicBezTo>
                      <a:pt x="16" y="1"/>
                      <a:pt x="17" y="1"/>
                      <a:pt x="17" y="0"/>
                    </a:cubicBezTo>
                    <a:cubicBezTo>
                      <a:pt x="17" y="0"/>
                      <a:pt x="18" y="0"/>
                      <a:pt x="18" y="0"/>
                    </a:cubicBezTo>
                  </a:path>
                </a:pathLst>
              </a:custGeom>
              <a:solidFill>
                <a:srgbClr val="D0D0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4" name="Freeform 343"/>
              <p:cNvSpPr/>
              <p:nvPr/>
            </p:nvSpPr>
            <p:spPr bwMode="auto">
              <a:xfrm>
                <a:off x="3746500" y="4117975"/>
                <a:ext cx="125412" cy="30162"/>
              </a:xfrm>
              <a:custGeom>
                <a:avLst/>
                <a:gdLst>
                  <a:gd name="T0" fmla="*/ 17 w 17"/>
                  <a:gd name="T1" fmla="*/ 0 h 4"/>
                  <a:gd name="T2" fmla="*/ 16 w 17"/>
                  <a:gd name="T3" fmla="*/ 0 h 4"/>
                  <a:gd name="T4" fmla="*/ 14 w 17"/>
                  <a:gd name="T5" fmla="*/ 1 h 4"/>
                  <a:gd name="T6" fmla="*/ 1 w 17"/>
                  <a:gd name="T7" fmla="*/ 4 h 4"/>
                  <a:gd name="T8" fmla="*/ 0 w 17"/>
                  <a:gd name="T9" fmla="*/ 4 h 4"/>
                  <a:gd name="T10" fmla="*/ 0 w 17"/>
                  <a:gd name="T11" fmla="*/ 4 h 4"/>
                  <a:gd name="T12" fmla="*/ 1 w 17"/>
                  <a:gd name="T13" fmla="*/ 4 h 4"/>
                  <a:gd name="T14" fmla="*/ 8 w 17"/>
                  <a:gd name="T15" fmla="*/ 3 h 4"/>
                  <a:gd name="T16" fmla="*/ 12 w 17"/>
                  <a:gd name="T17" fmla="*/ 2 h 4"/>
                  <a:gd name="T18" fmla="*/ 15 w 17"/>
                  <a:gd name="T19" fmla="*/ 1 h 4"/>
                  <a:gd name="T20" fmla="*/ 17 w 1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4">
                    <a:moveTo>
                      <a:pt x="17" y="0"/>
                    </a:moveTo>
                    <a:cubicBezTo>
                      <a:pt x="16" y="0"/>
                      <a:pt x="16" y="0"/>
                      <a:pt x="16" y="0"/>
                    </a:cubicBezTo>
                    <a:cubicBezTo>
                      <a:pt x="15" y="1"/>
                      <a:pt x="15" y="1"/>
                      <a:pt x="14" y="1"/>
                    </a:cubicBezTo>
                    <a:cubicBezTo>
                      <a:pt x="11" y="3"/>
                      <a:pt x="6" y="4"/>
                      <a:pt x="1" y="4"/>
                    </a:cubicBezTo>
                    <a:cubicBezTo>
                      <a:pt x="1" y="4"/>
                      <a:pt x="1" y="4"/>
                      <a:pt x="0" y="4"/>
                    </a:cubicBezTo>
                    <a:cubicBezTo>
                      <a:pt x="0" y="4"/>
                      <a:pt x="0" y="4"/>
                      <a:pt x="0" y="4"/>
                    </a:cubicBezTo>
                    <a:cubicBezTo>
                      <a:pt x="1" y="4"/>
                      <a:pt x="1" y="4"/>
                      <a:pt x="1" y="4"/>
                    </a:cubicBezTo>
                    <a:cubicBezTo>
                      <a:pt x="4" y="4"/>
                      <a:pt x="6" y="4"/>
                      <a:pt x="8" y="3"/>
                    </a:cubicBezTo>
                    <a:cubicBezTo>
                      <a:pt x="10" y="3"/>
                      <a:pt x="11" y="3"/>
                      <a:pt x="12" y="2"/>
                    </a:cubicBezTo>
                    <a:cubicBezTo>
                      <a:pt x="13" y="2"/>
                      <a:pt x="14" y="1"/>
                      <a:pt x="15" y="1"/>
                    </a:cubicBezTo>
                    <a:cubicBezTo>
                      <a:pt x="15" y="1"/>
                      <a:pt x="16" y="0"/>
                      <a:pt x="17" y="0"/>
                    </a:cubicBezTo>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5" name="Freeform 344"/>
              <p:cNvSpPr/>
              <p:nvPr/>
            </p:nvSpPr>
            <p:spPr bwMode="auto">
              <a:xfrm>
                <a:off x="3746500" y="4117975"/>
                <a:ext cx="117475" cy="30162"/>
              </a:xfrm>
              <a:custGeom>
                <a:avLst/>
                <a:gdLst>
                  <a:gd name="T0" fmla="*/ 16 w 16"/>
                  <a:gd name="T1" fmla="*/ 0 h 4"/>
                  <a:gd name="T2" fmla="*/ 15 w 16"/>
                  <a:gd name="T3" fmla="*/ 0 h 4"/>
                  <a:gd name="T4" fmla="*/ 14 w 16"/>
                  <a:gd name="T5" fmla="*/ 1 h 4"/>
                  <a:gd name="T6" fmla="*/ 1 w 16"/>
                  <a:gd name="T7" fmla="*/ 4 h 4"/>
                  <a:gd name="T8" fmla="*/ 0 w 16"/>
                  <a:gd name="T9" fmla="*/ 4 h 4"/>
                  <a:gd name="T10" fmla="*/ 0 w 16"/>
                  <a:gd name="T11" fmla="*/ 4 h 4"/>
                  <a:gd name="T12" fmla="*/ 1 w 16"/>
                  <a:gd name="T13" fmla="*/ 4 h 4"/>
                  <a:gd name="T14" fmla="*/ 14 w 16"/>
                  <a:gd name="T15" fmla="*/ 1 h 4"/>
                  <a:gd name="T16" fmla="*/ 16 w 1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4">
                    <a:moveTo>
                      <a:pt x="16" y="0"/>
                    </a:moveTo>
                    <a:cubicBezTo>
                      <a:pt x="16" y="0"/>
                      <a:pt x="15" y="0"/>
                      <a:pt x="15" y="0"/>
                    </a:cubicBezTo>
                    <a:cubicBezTo>
                      <a:pt x="15" y="1"/>
                      <a:pt x="14" y="1"/>
                      <a:pt x="14" y="1"/>
                    </a:cubicBezTo>
                    <a:cubicBezTo>
                      <a:pt x="11" y="3"/>
                      <a:pt x="6" y="4"/>
                      <a:pt x="1" y="4"/>
                    </a:cubicBezTo>
                    <a:cubicBezTo>
                      <a:pt x="1" y="4"/>
                      <a:pt x="0" y="4"/>
                      <a:pt x="0" y="4"/>
                    </a:cubicBezTo>
                    <a:cubicBezTo>
                      <a:pt x="0" y="4"/>
                      <a:pt x="0" y="4"/>
                      <a:pt x="0" y="4"/>
                    </a:cubicBezTo>
                    <a:cubicBezTo>
                      <a:pt x="1" y="4"/>
                      <a:pt x="1" y="4"/>
                      <a:pt x="1" y="4"/>
                    </a:cubicBezTo>
                    <a:cubicBezTo>
                      <a:pt x="6" y="4"/>
                      <a:pt x="11" y="3"/>
                      <a:pt x="14" y="1"/>
                    </a:cubicBezTo>
                    <a:cubicBezTo>
                      <a:pt x="15" y="1"/>
                      <a:pt x="15" y="1"/>
                      <a:pt x="16" y="0"/>
                    </a:cubicBezTo>
                  </a:path>
                </a:pathLst>
              </a:custGeom>
              <a:solidFill>
                <a:srgbClr val="C7C7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6" name="Freeform 345"/>
              <p:cNvSpPr/>
              <p:nvPr/>
            </p:nvSpPr>
            <p:spPr bwMode="auto">
              <a:xfrm>
                <a:off x="3746500" y="4117975"/>
                <a:ext cx="111125" cy="30162"/>
              </a:xfrm>
              <a:custGeom>
                <a:avLst/>
                <a:gdLst>
                  <a:gd name="T0" fmla="*/ 15 w 15"/>
                  <a:gd name="T1" fmla="*/ 0 h 4"/>
                  <a:gd name="T2" fmla="*/ 14 w 15"/>
                  <a:gd name="T3" fmla="*/ 1 h 4"/>
                  <a:gd name="T4" fmla="*/ 13 w 15"/>
                  <a:gd name="T5" fmla="*/ 1 h 4"/>
                  <a:gd name="T6" fmla="*/ 1 w 15"/>
                  <a:gd name="T7" fmla="*/ 4 h 4"/>
                  <a:gd name="T8" fmla="*/ 0 w 15"/>
                  <a:gd name="T9" fmla="*/ 4 h 4"/>
                  <a:gd name="T10" fmla="*/ 0 w 15"/>
                  <a:gd name="T11" fmla="*/ 4 h 4"/>
                  <a:gd name="T12" fmla="*/ 1 w 15"/>
                  <a:gd name="T13" fmla="*/ 4 h 4"/>
                  <a:gd name="T14" fmla="*/ 14 w 15"/>
                  <a:gd name="T15" fmla="*/ 1 h 4"/>
                  <a:gd name="T16" fmla="*/ 15 w 1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
                    <a:moveTo>
                      <a:pt x="15" y="0"/>
                    </a:moveTo>
                    <a:cubicBezTo>
                      <a:pt x="15" y="1"/>
                      <a:pt x="15" y="1"/>
                      <a:pt x="14" y="1"/>
                    </a:cubicBezTo>
                    <a:cubicBezTo>
                      <a:pt x="14" y="1"/>
                      <a:pt x="13" y="1"/>
                      <a:pt x="13" y="1"/>
                    </a:cubicBezTo>
                    <a:cubicBezTo>
                      <a:pt x="10" y="3"/>
                      <a:pt x="6" y="4"/>
                      <a:pt x="1" y="4"/>
                    </a:cubicBezTo>
                    <a:cubicBezTo>
                      <a:pt x="1" y="4"/>
                      <a:pt x="1" y="4"/>
                      <a:pt x="0" y="4"/>
                    </a:cubicBezTo>
                    <a:cubicBezTo>
                      <a:pt x="0" y="4"/>
                      <a:pt x="0" y="4"/>
                      <a:pt x="0" y="4"/>
                    </a:cubicBezTo>
                    <a:cubicBezTo>
                      <a:pt x="0" y="4"/>
                      <a:pt x="1" y="4"/>
                      <a:pt x="1" y="4"/>
                    </a:cubicBezTo>
                    <a:cubicBezTo>
                      <a:pt x="6" y="4"/>
                      <a:pt x="11" y="3"/>
                      <a:pt x="14" y="1"/>
                    </a:cubicBezTo>
                    <a:cubicBezTo>
                      <a:pt x="14" y="1"/>
                      <a:pt x="15" y="1"/>
                      <a:pt x="15" y="0"/>
                    </a:cubicBezTo>
                  </a:path>
                </a:pathLst>
              </a:custGeom>
              <a:solidFill>
                <a:srgbClr val="C2C2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7" name="Freeform 346"/>
              <p:cNvSpPr/>
              <p:nvPr/>
            </p:nvSpPr>
            <p:spPr bwMode="auto">
              <a:xfrm>
                <a:off x="3746500" y="4125912"/>
                <a:ext cx="103187" cy="22225"/>
              </a:xfrm>
              <a:custGeom>
                <a:avLst/>
                <a:gdLst>
                  <a:gd name="T0" fmla="*/ 14 w 14"/>
                  <a:gd name="T1" fmla="*/ 0 h 3"/>
                  <a:gd name="T2" fmla="*/ 13 w 14"/>
                  <a:gd name="T3" fmla="*/ 0 h 3"/>
                  <a:gd name="T4" fmla="*/ 12 w 14"/>
                  <a:gd name="T5" fmla="*/ 1 h 3"/>
                  <a:gd name="T6" fmla="*/ 1 w 14"/>
                  <a:gd name="T7" fmla="*/ 3 h 3"/>
                  <a:gd name="T8" fmla="*/ 0 w 14"/>
                  <a:gd name="T9" fmla="*/ 3 h 3"/>
                  <a:gd name="T10" fmla="*/ 0 w 14"/>
                  <a:gd name="T11" fmla="*/ 3 h 3"/>
                  <a:gd name="T12" fmla="*/ 1 w 14"/>
                  <a:gd name="T13" fmla="*/ 3 h 3"/>
                  <a:gd name="T14" fmla="*/ 13 w 14"/>
                  <a:gd name="T15" fmla="*/ 0 h 3"/>
                  <a:gd name="T16" fmla="*/ 14 w 1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
                    <a:moveTo>
                      <a:pt x="14" y="0"/>
                    </a:moveTo>
                    <a:cubicBezTo>
                      <a:pt x="14" y="0"/>
                      <a:pt x="14" y="0"/>
                      <a:pt x="13" y="0"/>
                    </a:cubicBezTo>
                    <a:cubicBezTo>
                      <a:pt x="13" y="0"/>
                      <a:pt x="13" y="0"/>
                      <a:pt x="12" y="1"/>
                    </a:cubicBezTo>
                    <a:cubicBezTo>
                      <a:pt x="10" y="2"/>
                      <a:pt x="5" y="3"/>
                      <a:pt x="1" y="3"/>
                    </a:cubicBezTo>
                    <a:cubicBezTo>
                      <a:pt x="1" y="3"/>
                      <a:pt x="1" y="3"/>
                      <a:pt x="0" y="3"/>
                    </a:cubicBezTo>
                    <a:cubicBezTo>
                      <a:pt x="0" y="3"/>
                      <a:pt x="0" y="3"/>
                      <a:pt x="0" y="3"/>
                    </a:cubicBezTo>
                    <a:cubicBezTo>
                      <a:pt x="1" y="3"/>
                      <a:pt x="1" y="3"/>
                      <a:pt x="1" y="3"/>
                    </a:cubicBezTo>
                    <a:cubicBezTo>
                      <a:pt x="6" y="3"/>
                      <a:pt x="10" y="2"/>
                      <a:pt x="13" y="0"/>
                    </a:cubicBezTo>
                    <a:cubicBezTo>
                      <a:pt x="13" y="0"/>
                      <a:pt x="14" y="0"/>
                      <a:pt x="14" y="0"/>
                    </a:cubicBezTo>
                  </a:path>
                </a:pathLst>
              </a:custGeom>
              <a:solidFill>
                <a:srgbClr val="BDBD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8" name="Freeform 347"/>
              <p:cNvSpPr/>
              <p:nvPr/>
            </p:nvSpPr>
            <p:spPr bwMode="auto">
              <a:xfrm>
                <a:off x="3746500" y="4125912"/>
                <a:ext cx="95250" cy="22225"/>
              </a:xfrm>
              <a:custGeom>
                <a:avLst/>
                <a:gdLst>
                  <a:gd name="T0" fmla="*/ 13 w 13"/>
                  <a:gd name="T1" fmla="*/ 0 h 3"/>
                  <a:gd name="T2" fmla="*/ 13 w 13"/>
                  <a:gd name="T3" fmla="*/ 0 h 3"/>
                  <a:gd name="T4" fmla="*/ 12 w 13"/>
                  <a:gd name="T5" fmla="*/ 1 h 3"/>
                  <a:gd name="T6" fmla="*/ 1 w 13"/>
                  <a:gd name="T7" fmla="*/ 3 h 3"/>
                  <a:gd name="T8" fmla="*/ 0 w 13"/>
                  <a:gd name="T9" fmla="*/ 3 h 3"/>
                  <a:gd name="T10" fmla="*/ 0 w 13"/>
                  <a:gd name="T11" fmla="*/ 3 h 3"/>
                  <a:gd name="T12" fmla="*/ 1 w 13"/>
                  <a:gd name="T13" fmla="*/ 3 h 3"/>
                  <a:gd name="T14" fmla="*/ 12 w 13"/>
                  <a:gd name="T15" fmla="*/ 1 h 3"/>
                  <a:gd name="T16" fmla="*/ 13 w 1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3">
                    <a:moveTo>
                      <a:pt x="13" y="0"/>
                    </a:moveTo>
                    <a:cubicBezTo>
                      <a:pt x="13" y="0"/>
                      <a:pt x="13" y="0"/>
                      <a:pt x="13" y="0"/>
                    </a:cubicBezTo>
                    <a:cubicBezTo>
                      <a:pt x="12" y="1"/>
                      <a:pt x="12" y="1"/>
                      <a:pt x="12" y="1"/>
                    </a:cubicBezTo>
                    <a:cubicBezTo>
                      <a:pt x="9" y="2"/>
                      <a:pt x="5" y="3"/>
                      <a:pt x="1" y="3"/>
                    </a:cubicBezTo>
                    <a:cubicBezTo>
                      <a:pt x="1" y="3"/>
                      <a:pt x="1" y="3"/>
                      <a:pt x="0" y="3"/>
                    </a:cubicBezTo>
                    <a:cubicBezTo>
                      <a:pt x="0" y="3"/>
                      <a:pt x="0" y="3"/>
                      <a:pt x="0" y="3"/>
                    </a:cubicBezTo>
                    <a:cubicBezTo>
                      <a:pt x="1" y="3"/>
                      <a:pt x="1" y="3"/>
                      <a:pt x="1" y="3"/>
                    </a:cubicBezTo>
                    <a:cubicBezTo>
                      <a:pt x="5" y="3"/>
                      <a:pt x="10" y="2"/>
                      <a:pt x="12" y="1"/>
                    </a:cubicBezTo>
                    <a:cubicBezTo>
                      <a:pt x="13" y="0"/>
                      <a:pt x="13" y="0"/>
                      <a:pt x="13" y="0"/>
                    </a:cubicBezTo>
                  </a:path>
                </a:pathLst>
              </a:custGeom>
              <a:solidFill>
                <a:srgbClr val="B6B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9" name="Freeform 348"/>
              <p:cNvSpPr/>
              <p:nvPr/>
            </p:nvSpPr>
            <p:spPr bwMode="auto">
              <a:xfrm>
                <a:off x="3746500" y="4125912"/>
                <a:ext cx="95250" cy="22225"/>
              </a:xfrm>
              <a:custGeom>
                <a:avLst/>
                <a:gdLst>
                  <a:gd name="T0" fmla="*/ 13 w 13"/>
                  <a:gd name="T1" fmla="*/ 0 h 3"/>
                  <a:gd name="T2" fmla="*/ 12 w 13"/>
                  <a:gd name="T3" fmla="*/ 1 h 3"/>
                  <a:gd name="T4" fmla="*/ 11 w 13"/>
                  <a:gd name="T5" fmla="*/ 1 h 3"/>
                  <a:gd name="T6" fmla="*/ 1 w 13"/>
                  <a:gd name="T7" fmla="*/ 3 h 3"/>
                  <a:gd name="T8" fmla="*/ 0 w 13"/>
                  <a:gd name="T9" fmla="*/ 3 h 3"/>
                  <a:gd name="T10" fmla="*/ 0 w 13"/>
                  <a:gd name="T11" fmla="*/ 3 h 3"/>
                  <a:gd name="T12" fmla="*/ 1 w 13"/>
                  <a:gd name="T13" fmla="*/ 3 h 3"/>
                  <a:gd name="T14" fmla="*/ 12 w 13"/>
                  <a:gd name="T15" fmla="*/ 1 h 3"/>
                  <a:gd name="T16" fmla="*/ 13 w 1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3">
                    <a:moveTo>
                      <a:pt x="13" y="0"/>
                    </a:moveTo>
                    <a:cubicBezTo>
                      <a:pt x="12" y="1"/>
                      <a:pt x="12" y="1"/>
                      <a:pt x="12" y="1"/>
                    </a:cubicBezTo>
                    <a:cubicBezTo>
                      <a:pt x="12" y="1"/>
                      <a:pt x="11" y="1"/>
                      <a:pt x="11" y="1"/>
                    </a:cubicBezTo>
                    <a:cubicBezTo>
                      <a:pt x="9" y="2"/>
                      <a:pt x="5" y="3"/>
                      <a:pt x="1" y="3"/>
                    </a:cubicBezTo>
                    <a:cubicBezTo>
                      <a:pt x="1" y="3"/>
                      <a:pt x="1" y="3"/>
                      <a:pt x="0" y="3"/>
                    </a:cubicBezTo>
                    <a:cubicBezTo>
                      <a:pt x="0" y="3"/>
                      <a:pt x="0" y="3"/>
                      <a:pt x="0" y="3"/>
                    </a:cubicBezTo>
                    <a:cubicBezTo>
                      <a:pt x="1" y="3"/>
                      <a:pt x="1" y="3"/>
                      <a:pt x="1" y="3"/>
                    </a:cubicBezTo>
                    <a:cubicBezTo>
                      <a:pt x="5" y="3"/>
                      <a:pt x="9" y="2"/>
                      <a:pt x="12" y="1"/>
                    </a:cubicBezTo>
                    <a:cubicBezTo>
                      <a:pt x="12" y="1"/>
                      <a:pt x="12" y="1"/>
                      <a:pt x="13" y="0"/>
                    </a:cubicBezTo>
                  </a:path>
                </a:pathLst>
              </a:custGeom>
              <a:solidFill>
                <a:srgbClr val="B1B1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0" name="Freeform 349"/>
              <p:cNvSpPr/>
              <p:nvPr/>
            </p:nvSpPr>
            <p:spPr bwMode="auto">
              <a:xfrm>
                <a:off x="3746500" y="4132262"/>
                <a:ext cx="88900" cy="15875"/>
              </a:xfrm>
              <a:custGeom>
                <a:avLst/>
                <a:gdLst>
                  <a:gd name="T0" fmla="*/ 12 w 12"/>
                  <a:gd name="T1" fmla="*/ 0 h 2"/>
                  <a:gd name="T2" fmla="*/ 11 w 12"/>
                  <a:gd name="T3" fmla="*/ 0 h 2"/>
                  <a:gd name="T4" fmla="*/ 0 w 12"/>
                  <a:gd name="T5" fmla="*/ 2 h 2"/>
                  <a:gd name="T6" fmla="*/ 0 w 12"/>
                  <a:gd name="T7" fmla="*/ 2 h 2"/>
                  <a:gd name="T8" fmla="*/ 1 w 12"/>
                  <a:gd name="T9" fmla="*/ 2 h 2"/>
                  <a:gd name="T10" fmla="*/ 11 w 12"/>
                  <a:gd name="T11" fmla="*/ 0 h 2"/>
                  <a:gd name="T12" fmla="*/ 12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2" y="0"/>
                    </a:moveTo>
                    <a:cubicBezTo>
                      <a:pt x="11" y="0"/>
                      <a:pt x="11" y="0"/>
                      <a:pt x="11" y="0"/>
                    </a:cubicBezTo>
                    <a:cubicBezTo>
                      <a:pt x="8" y="1"/>
                      <a:pt x="5" y="2"/>
                      <a:pt x="0" y="2"/>
                    </a:cubicBezTo>
                    <a:cubicBezTo>
                      <a:pt x="0" y="2"/>
                      <a:pt x="0" y="2"/>
                      <a:pt x="0" y="2"/>
                    </a:cubicBezTo>
                    <a:cubicBezTo>
                      <a:pt x="1" y="2"/>
                      <a:pt x="1" y="2"/>
                      <a:pt x="1" y="2"/>
                    </a:cubicBezTo>
                    <a:cubicBezTo>
                      <a:pt x="5" y="2"/>
                      <a:pt x="9" y="1"/>
                      <a:pt x="11" y="0"/>
                    </a:cubicBezTo>
                    <a:cubicBezTo>
                      <a:pt x="11" y="0"/>
                      <a:pt x="12" y="0"/>
                      <a:pt x="12" y="0"/>
                    </a:cubicBezTo>
                  </a:path>
                </a:pathLst>
              </a:custGeom>
              <a:solidFill>
                <a:srgbClr val="ABAB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1" name="Freeform 350"/>
              <p:cNvSpPr/>
              <p:nvPr/>
            </p:nvSpPr>
            <p:spPr bwMode="auto">
              <a:xfrm>
                <a:off x="3746500" y="4132262"/>
                <a:ext cx="80962" cy="15875"/>
              </a:xfrm>
              <a:custGeom>
                <a:avLst/>
                <a:gdLst>
                  <a:gd name="T0" fmla="*/ 11 w 11"/>
                  <a:gd name="T1" fmla="*/ 0 h 2"/>
                  <a:gd name="T2" fmla="*/ 10 w 11"/>
                  <a:gd name="T3" fmla="*/ 0 h 2"/>
                  <a:gd name="T4" fmla="*/ 1 w 11"/>
                  <a:gd name="T5" fmla="*/ 2 h 2"/>
                  <a:gd name="T6" fmla="*/ 0 w 11"/>
                  <a:gd name="T7" fmla="*/ 2 h 2"/>
                  <a:gd name="T8" fmla="*/ 0 w 11"/>
                  <a:gd name="T9" fmla="*/ 2 h 2"/>
                  <a:gd name="T10" fmla="*/ 11 w 11"/>
                  <a:gd name="T11" fmla="*/ 0 h 2"/>
                </a:gdLst>
                <a:ahLst/>
                <a:cxnLst>
                  <a:cxn ang="0">
                    <a:pos x="T0" y="T1"/>
                  </a:cxn>
                  <a:cxn ang="0">
                    <a:pos x="T2" y="T3"/>
                  </a:cxn>
                  <a:cxn ang="0">
                    <a:pos x="T4" y="T5"/>
                  </a:cxn>
                  <a:cxn ang="0">
                    <a:pos x="T6" y="T7"/>
                  </a:cxn>
                  <a:cxn ang="0">
                    <a:pos x="T8" y="T9"/>
                  </a:cxn>
                  <a:cxn ang="0">
                    <a:pos x="T10" y="T11"/>
                  </a:cxn>
                </a:cxnLst>
                <a:rect l="0" t="0" r="r" b="b"/>
                <a:pathLst>
                  <a:path w="11" h="2">
                    <a:moveTo>
                      <a:pt x="11" y="0"/>
                    </a:moveTo>
                    <a:cubicBezTo>
                      <a:pt x="10" y="0"/>
                      <a:pt x="10" y="0"/>
                      <a:pt x="10" y="0"/>
                    </a:cubicBezTo>
                    <a:cubicBezTo>
                      <a:pt x="8" y="1"/>
                      <a:pt x="4" y="2"/>
                      <a:pt x="1" y="2"/>
                    </a:cubicBezTo>
                    <a:cubicBezTo>
                      <a:pt x="1" y="2"/>
                      <a:pt x="1" y="2"/>
                      <a:pt x="0" y="2"/>
                    </a:cubicBezTo>
                    <a:cubicBezTo>
                      <a:pt x="0" y="2"/>
                      <a:pt x="0" y="2"/>
                      <a:pt x="0" y="2"/>
                    </a:cubicBezTo>
                    <a:cubicBezTo>
                      <a:pt x="5" y="2"/>
                      <a:pt x="8" y="1"/>
                      <a:pt x="11" y="0"/>
                    </a:cubicBezTo>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2" name="Freeform 351"/>
              <p:cNvSpPr/>
              <p:nvPr/>
            </p:nvSpPr>
            <p:spPr bwMode="auto">
              <a:xfrm>
                <a:off x="3746500" y="4132262"/>
                <a:ext cx="74612" cy="15875"/>
              </a:xfrm>
              <a:custGeom>
                <a:avLst/>
                <a:gdLst>
                  <a:gd name="T0" fmla="*/ 10 w 10"/>
                  <a:gd name="T1" fmla="*/ 0 h 2"/>
                  <a:gd name="T2" fmla="*/ 9 w 10"/>
                  <a:gd name="T3" fmla="*/ 0 h 2"/>
                  <a:gd name="T4" fmla="*/ 6 w 10"/>
                  <a:gd name="T5" fmla="*/ 1 h 2"/>
                  <a:gd name="T6" fmla="*/ 3 w 10"/>
                  <a:gd name="T7" fmla="*/ 2 h 2"/>
                  <a:gd name="T8" fmla="*/ 0 w 10"/>
                  <a:gd name="T9" fmla="*/ 2 h 2"/>
                  <a:gd name="T10" fmla="*/ 0 w 10"/>
                  <a:gd name="T11" fmla="*/ 2 h 2"/>
                  <a:gd name="T12" fmla="*/ 1 w 10"/>
                  <a:gd name="T13" fmla="*/ 2 h 2"/>
                  <a:gd name="T14" fmla="*/ 10 w 10"/>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2">
                    <a:moveTo>
                      <a:pt x="10" y="0"/>
                    </a:moveTo>
                    <a:cubicBezTo>
                      <a:pt x="9" y="0"/>
                      <a:pt x="9" y="0"/>
                      <a:pt x="9" y="0"/>
                    </a:cubicBezTo>
                    <a:cubicBezTo>
                      <a:pt x="8" y="1"/>
                      <a:pt x="7" y="1"/>
                      <a:pt x="6" y="1"/>
                    </a:cubicBezTo>
                    <a:cubicBezTo>
                      <a:pt x="5" y="1"/>
                      <a:pt x="4" y="1"/>
                      <a:pt x="3" y="2"/>
                    </a:cubicBezTo>
                    <a:cubicBezTo>
                      <a:pt x="2" y="2"/>
                      <a:pt x="1" y="2"/>
                      <a:pt x="0" y="2"/>
                    </a:cubicBezTo>
                    <a:cubicBezTo>
                      <a:pt x="0" y="2"/>
                      <a:pt x="0" y="2"/>
                      <a:pt x="0" y="2"/>
                    </a:cubicBezTo>
                    <a:cubicBezTo>
                      <a:pt x="1" y="2"/>
                      <a:pt x="1" y="2"/>
                      <a:pt x="1" y="2"/>
                    </a:cubicBezTo>
                    <a:cubicBezTo>
                      <a:pt x="4" y="2"/>
                      <a:pt x="8" y="1"/>
                      <a:pt x="10" y="0"/>
                    </a:cubicBezTo>
                  </a:path>
                </a:pathLst>
              </a:custGeom>
              <a:solidFill>
                <a:srgbClr val="9F9F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3" name="Freeform 352"/>
              <p:cNvSpPr/>
              <p:nvPr/>
            </p:nvSpPr>
            <p:spPr bwMode="auto">
              <a:xfrm>
                <a:off x="3746500" y="4132262"/>
                <a:ext cx="66675" cy="15875"/>
              </a:xfrm>
              <a:custGeom>
                <a:avLst/>
                <a:gdLst>
                  <a:gd name="T0" fmla="*/ 9 w 9"/>
                  <a:gd name="T1" fmla="*/ 0 h 2"/>
                  <a:gd name="T2" fmla="*/ 7 w 9"/>
                  <a:gd name="T3" fmla="*/ 1 h 2"/>
                  <a:gd name="T4" fmla="*/ 1 w 9"/>
                  <a:gd name="T5" fmla="*/ 2 h 2"/>
                  <a:gd name="T6" fmla="*/ 0 w 9"/>
                  <a:gd name="T7" fmla="*/ 2 h 2"/>
                  <a:gd name="T8" fmla="*/ 0 w 9"/>
                  <a:gd name="T9" fmla="*/ 2 h 2"/>
                  <a:gd name="T10" fmla="*/ 3 w 9"/>
                  <a:gd name="T11" fmla="*/ 2 h 2"/>
                  <a:gd name="T12" fmla="*/ 6 w 9"/>
                  <a:gd name="T13" fmla="*/ 1 h 2"/>
                  <a:gd name="T14" fmla="*/ 9 w 9"/>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
                    <a:moveTo>
                      <a:pt x="9" y="0"/>
                    </a:moveTo>
                    <a:cubicBezTo>
                      <a:pt x="8" y="1"/>
                      <a:pt x="8" y="1"/>
                      <a:pt x="7" y="1"/>
                    </a:cubicBezTo>
                    <a:cubicBezTo>
                      <a:pt x="5" y="1"/>
                      <a:pt x="3" y="2"/>
                      <a:pt x="1" y="2"/>
                    </a:cubicBezTo>
                    <a:cubicBezTo>
                      <a:pt x="1" y="2"/>
                      <a:pt x="1" y="2"/>
                      <a:pt x="0" y="2"/>
                    </a:cubicBezTo>
                    <a:cubicBezTo>
                      <a:pt x="0" y="2"/>
                      <a:pt x="0" y="2"/>
                      <a:pt x="0" y="2"/>
                    </a:cubicBezTo>
                    <a:cubicBezTo>
                      <a:pt x="1" y="2"/>
                      <a:pt x="2" y="2"/>
                      <a:pt x="3" y="2"/>
                    </a:cubicBezTo>
                    <a:cubicBezTo>
                      <a:pt x="4" y="1"/>
                      <a:pt x="5" y="1"/>
                      <a:pt x="6" y="1"/>
                    </a:cubicBezTo>
                    <a:cubicBezTo>
                      <a:pt x="7" y="1"/>
                      <a:pt x="8" y="1"/>
                      <a:pt x="9"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4" name="Freeform 353"/>
              <p:cNvSpPr/>
              <p:nvPr/>
            </p:nvSpPr>
            <p:spPr bwMode="auto">
              <a:xfrm>
                <a:off x="3746500" y="4140200"/>
                <a:ext cx="52387" cy="7937"/>
              </a:xfrm>
              <a:custGeom>
                <a:avLst/>
                <a:gdLst>
                  <a:gd name="T0" fmla="*/ 7 w 7"/>
                  <a:gd name="T1" fmla="*/ 0 h 1"/>
                  <a:gd name="T2" fmla="*/ 5 w 7"/>
                  <a:gd name="T3" fmla="*/ 0 h 1"/>
                  <a:gd name="T4" fmla="*/ 1 w 7"/>
                  <a:gd name="T5" fmla="*/ 0 h 1"/>
                  <a:gd name="T6" fmla="*/ 0 w 7"/>
                  <a:gd name="T7" fmla="*/ 0 h 1"/>
                  <a:gd name="T8" fmla="*/ 0 w 7"/>
                  <a:gd name="T9" fmla="*/ 1 h 1"/>
                  <a:gd name="T10" fmla="*/ 1 w 7"/>
                  <a:gd name="T11" fmla="*/ 1 h 1"/>
                  <a:gd name="T12" fmla="*/ 7 w 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7" h="1">
                    <a:moveTo>
                      <a:pt x="7" y="0"/>
                    </a:moveTo>
                    <a:cubicBezTo>
                      <a:pt x="7" y="0"/>
                      <a:pt x="6" y="0"/>
                      <a:pt x="5" y="0"/>
                    </a:cubicBezTo>
                    <a:cubicBezTo>
                      <a:pt x="4" y="0"/>
                      <a:pt x="3" y="0"/>
                      <a:pt x="1" y="0"/>
                    </a:cubicBezTo>
                    <a:cubicBezTo>
                      <a:pt x="1" y="0"/>
                      <a:pt x="1" y="0"/>
                      <a:pt x="0" y="0"/>
                    </a:cubicBezTo>
                    <a:cubicBezTo>
                      <a:pt x="0" y="1"/>
                      <a:pt x="0" y="1"/>
                      <a:pt x="0" y="1"/>
                    </a:cubicBezTo>
                    <a:cubicBezTo>
                      <a:pt x="1" y="1"/>
                      <a:pt x="1" y="1"/>
                      <a:pt x="1" y="1"/>
                    </a:cubicBezTo>
                    <a:cubicBezTo>
                      <a:pt x="3" y="1"/>
                      <a:pt x="5" y="0"/>
                      <a:pt x="7" y="0"/>
                    </a:cubicBezTo>
                  </a:path>
                </a:pathLst>
              </a:custGeom>
              <a:solidFill>
                <a:srgbClr val="9292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5" name="Freeform 354"/>
              <p:cNvSpPr/>
              <p:nvPr/>
            </p:nvSpPr>
            <p:spPr bwMode="auto">
              <a:xfrm>
                <a:off x="3746500" y="4140200"/>
                <a:ext cx="36512" cy="0"/>
              </a:xfrm>
              <a:custGeom>
                <a:avLst/>
                <a:gdLst>
                  <a:gd name="T0" fmla="*/ 5 w 5"/>
                  <a:gd name="T1" fmla="*/ 3 w 5"/>
                  <a:gd name="T2" fmla="*/ 1 w 5"/>
                  <a:gd name="T3" fmla="*/ 0 w 5"/>
                  <a:gd name="T4" fmla="*/ 0 w 5"/>
                  <a:gd name="T5" fmla="*/ 1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cubicBezTo>
                      <a:pt x="5" y="0"/>
                      <a:pt x="4" y="0"/>
                      <a:pt x="3" y="0"/>
                    </a:cubicBezTo>
                    <a:cubicBezTo>
                      <a:pt x="2" y="0"/>
                      <a:pt x="2" y="0"/>
                      <a:pt x="1" y="0"/>
                    </a:cubicBezTo>
                    <a:cubicBezTo>
                      <a:pt x="1" y="0"/>
                      <a:pt x="1" y="0"/>
                      <a:pt x="0" y="0"/>
                    </a:cubicBezTo>
                    <a:cubicBezTo>
                      <a:pt x="0" y="0"/>
                      <a:pt x="0" y="0"/>
                      <a:pt x="0" y="0"/>
                    </a:cubicBezTo>
                    <a:cubicBezTo>
                      <a:pt x="1" y="0"/>
                      <a:pt x="1" y="0"/>
                      <a:pt x="1" y="0"/>
                    </a:cubicBezTo>
                    <a:cubicBezTo>
                      <a:pt x="3" y="0"/>
                      <a:pt x="4" y="0"/>
                      <a:pt x="5" y="0"/>
                    </a:cubicBezTo>
                  </a:path>
                </a:pathLst>
              </a:custGeom>
              <a:solidFill>
                <a:srgbClr val="8A8A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6" name="Freeform 355"/>
              <p:cNvSpPr/>
              <p:nvPr/>
            </p:nvSpPr>
            <p:spPr bwMode="auto">
              <a:xfrm>
                <a:off x="3746500" y="4140200"/>
                <a:ext cx="22225" cy="0"/>
              </a:xfrm>
              <a:custGeom>
                <a:avLst/>
                <a:gdLst>
                  <a:gd name="T0" fmla="*/ 3 w 3"/>
                  <a:gd name="T1" fmla="*/ 0 w 3"/>
                  <a:gd name="T2" fmla="*/ 0 w 3"/>
                  <a:gd name="T3" fmla="*/ 1 w 3"/>
                  <a:gd name="T4" fmla="*/ 3 w 3"/>
                </a:gdLst>
                <a:ahLst/>
                <a:cxnLst>
                  <a:cxn ang="0">
                    <a:pos x="T0" y="0"/>
                  </a:cxn>
                  <a:cxn ang="0">
                    <a:pos x="T1" y="0"/>
                  </a:cxn>
                  <a:cxn ang="0">
                    <a:pos x="T2" y="0"/>
                  </a:cxn>
                  <a:cxn ang="0">
                    <a:pos x="T3" y="0"/>
                  </a:cxn>
                  <a:cxn ang="0">
                    <a:pos x="T4" y="0"/>
                  </a:cxn>
                </a:cxnLst>
                <a:rect l="0" t="0" r="r" b="b"/>
                <a:pathLst>
                  <a:path w="3">
                    <a:moveTo>
                      <a:pt x="3" y="0"/>
                    </a:moveTo>
                    <a:cubicBezTo>
                      <a:pt x="2" y="0"/>
                      <a:pt x="1" y="0"/>
                      <a:pt x="0" y="0"/>
                    </a:cubicBezTo>
                    <a:cubicBezTo>
                      <a:pt x="0" y="0"/>
                      <a:pt x="0" y="0"/>
                      <a:pt x="0" y="0"/>
                    </a:cubicBezTo>
                    <a:cubicBezTo>
                      <a:pt x="1" y="0"/>
                      <a:pt x="1" y="0"/>
                      <a:pt x="1" y="0"/>
                    </a:cubicBezTo>
                    <a:cubicBezTo>
                      <a:pt x="2" y="0"/>
                      <a:pt x="2" y="0"/>
                      <a:pt x="3" y="0"/>
                    </a:cubicBezTo>
                  </a:path>
                </a:pathLst>
              </a:custGeom>
              <a:solidFill>
                <a:srgbClr val="84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7" name="Freeform 356"/>
              <p:cNvSpPr/>
              <p:nvPr/>
            </p:nvSpPr>
            <p:spPr bwMode="auto">
              <a:xfrm>
                <a:off x="3562350" y="4117975"/>
                <a:ext cx="192087" cy="155575"/>
              </a:xfrm>
              <a:custGeom>
                <a:avLst/>
                <a:gdLst>
                  <a:gd name="T0" fmla="*/ 5 w 26"/>
                  <a:gd name="T1" fmla="*/ 0 h 21"/>
                  <a:gd name="T2" fmla="*/ 0 w 26"/>
                  <a:gd name="T3" fmla="*/ 9 h 21"/>
                  <a:gd name="T4" fmla="*/ 23 w 26"/>
                  <a:gd name="T5" fmla="*/ 21 h 21"/>
                  <a:gd name="T6" fmla="*/ 26 w 26"/>
                  <a:gd name="T7" fmla="*/ 20 h 21"/>
                  <a:gd name="T8" fmla="*/ 25 w 26"/>
                  <a:gd name="T9" fmla="*/ 6 h 21"/>
                  <a:gd name="T10" fmla="*/ 25 w 26"/>
                  <a:gd name="T11" fmla="*/ 6 h 21"/>
                  <a:gd name="T12" fmla="*/ 10 w 26"/>
                  <a:gd name="T13" fmla="*/ 2 h 21"/>
                  <a:gd name="T14" fmla="*/ 5 w 26"/>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1">
                    <a:moveTo>
                      <a:pt x="5" y="0"/>
                    </a:moveTo>
                    <a:cubicBezTo>
                      <a:pt x="4" y="2"/>
                      <a:pt x="2" y="6"/>
                      <a:pt x="0" y="9"/>
                    </a:cubicBezTo>
                    <a:cubicBezTo>
                      <a:pt x="1" y="11"/>
                      <a:pt x="6" y="15"/>
                      <a:pt x="23" y="21"/>
                    </a:cubicBezTo>
                    <a:cubicBezTo>
                      <a:pt x="23" y="21"/>
                      <a:pt x="24" y="20"/>
                      <a:pt x="26" y="20"/>
                    </a:cubicBezTo>
                    <a:cubicBezTo>
                      <a:pt x="25" y="6"/>
                      <a:pt x="25" y="6"/>
                      <a:pt x="25" y="6"/>
                    </a:cubicBezTo>
                    <a:cubicBezTo>
                      <a:pt x="25" y="6"/>
                      <a:pt x="25" y="6"/>
                      <a:pt x="25" y="6"/>
                    </a:cubicBezTo>
                    <a:cubicBezTo>
                      <a:pt x="20" y="6"/>
                      <a:pt x="14" y="4"/>
                      <a:pt x="10" y="2"/>
                    </a:cubicBezTo>
                    <a:cubicBezTo>
                      <a:pt x="8" y="2"/>
                      <a:pt x="7" y="1"/>
                      <a:pt x="5" y="0"/>
                    </a:cubicBezTo>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8" name="Freeform 357"/>
              <p:cNvSpPr/>
              <p:nvPr/>
            </p:nvSpPr>
            <p:spPr bwMode="auto">
              <a:xfrm>
                <a:off x="3598863" y="4110037"/>
                <a:ext cx="147637" cy="52387"/>
              </a:xfrm>
              <a:custGeom>
                <a:avLst/>
                <a:gdLst>
                  <a:gd name="T0" fmla="*/ 0 w 20"/>
                  <a:gd name="T1" fmla="*/ 0 h 7"/>
                  <a:gd name="T2" fmla="*/ 0 w 20"/>
                  <a:gd name="T3" fmla="*/ 1 h 7"/>
                  <a:gd name="T4" fmla="*/ 5 w 20"/>
                  <a:gd name="T5" fmla="*/ 3 h 7"/>
                  <a:gd name="T6" fmla="*/ 20 w 20"/>
                  <a:gd name="T7" fmla="*/ 7 h 7"/>
                  <a:gd name="T8" fmla="*/ 20 w 20"/>
                  <a:gd name="T9" fmla="*/ 7 h 7"/>
                  <a:gd name="T10" fmla="*/ 20 w 20"/>
                  <a:gd name="T11" fmla="*/ 7 h 7"/>
                  <a:gd name="T12" fmla="*/ 20 w 20"/>
                  <a:gd name="T13" fmla="*/ 7 h 7"/>
                  <a:gd name="T14" fmla="*/ 20 w 20"/>
                  <a:gd name="T15" fmla="*/ 7 h 7"/>
                  <a:gd name="T16" fmla="*/ 5 w 20"/>
                  <a:gd name="T17" fmla="*/ 3 h 7"/>
                  <a:gd name="T18" fmla="*/ 0 w 20"/>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7">
                    <a:moveTo>
                      <a:pt x="0" y="0"/>
                    </a:moveTo>
                    <a:cubicBezTo>
                      <a:pt x="0" y="1"/>
                      <a:pt x="0" y="1"/>
                      <a:pt x="0" y="1"/>
                    </a:cubicBezTo>
                    <a:cubicBezTo>
                      <a:pt x="2" y="2"/>
                      <a:pt x="3" y="3"/>
                      <a:pt x="5" y="3"/>
                    </a:cubicBezTo>
                    <a:cubicBezTo>
                      <a:pt x="9" y="5"/>
                      <a:pt x="15" y="7"/>
                      <a:pt x="20" y="7"/>
                    </a:cubicBezTo>
                    <a:cubicBezTo>
                      <a:pt x="20" y="7"/>
                      <a:pt x="20" y="7"/>
                      <a:pt x="20" y="7"/>
                    </a:cubicBezTo>
                    <a:cubicBezTo>
                      <a:pt x="20" y="7"/>
                      <a:pt x="20" y="7"/>
                      <a:pt x="20" y="7"/>
                    </a:cubicBezTo>
                    <a:cubicBezTo>
                      <a:pt x="20" y="7"/>
                      <a:pt x="20" y="7"/>
                      <a:pt x="20" y="7"/>
                    </a:cubicBezTo>
                    <a:cubicBezTo>
                      <a:pt x="20" y="7"/>
                      <a:pt x="20" y="7"/>
                      <a:pt x="20" y="7"/>
                    </a:cubicBezTo>
                    <a:cubicBezTo>
                      <a:pt x="15" y="7"/>
                      <a:pt x="10" y="5"/>
                      <a:pt x="5" y="3"/>
                    </a:cubicBezTo>
                    <a:cubicBezTo>
                      <a:pt x="3" y="3"/>
                      <a:pt x="2" y="2"/>
                      <a:pt x="0" y="0"/>
                    </a:cubicBezTo>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9" name="Freeform 358"/>
              <p:cNvSpPr/>
              <p:nvPr/>
            </p:nvSpPr>
            <p:spPr bwMode="auto">
              <a:xfrm>
                <a:off x="3598863" y="4110037"/>
                <a:ext cx="147637" cy="52387"/>
              </a:xfrm>
              <a:custGeom>
                <a:avLst/>
                <a:gdLst>
                  <a:gd name="T0" fmla="*/ 0 w 20"/>
                  <a:gd name="T1" fmla="*/ 0 h 7"/>
                  <a:gd name="T2" fmla="*/ 0 w 20"/>
                  <a:gd name="T3" fmla="*/ 0 h 7"/>
                  <a:gd name="T4" fmla="*/ 5 w 20"/>
                  <a:gd name="T5" fmla="*/ 3 h 7"/>
                  <a:gd name="T6" fmla="*/ 20 w 20"/>
                  <a:gd name="T7" fmla="*/ 7 h 7"/>
                  <a:gd name="T8" fmla="*/ 20 w 20"/>
                  <a:gd name="T9" fmla="*/ 7 h 7"/>
                  <a:gd name="T10" fmla="*/ 20 w 20"/>
                  <a:gd name="T11" fmla="*/ 7 h 7"/>
                  <a:gd name="T12" fmla="*/ 20 w 20"/>
                  <a:gd name="T13" fmla="*/ 7 h 7"/>
                  <a:gd name="T14" fmla="*/ 20 w 20"/>
                  <a:gd name="T15" fmla="*/ 7 h 7"/>
                  <a:gd name="T16" fmla="*/ 6 w 20"/>
                  <a:gd name="T17" fmla="*/ 3 h 7"/>
                  <a:gd name="T18" fmla="*/ 0 w 20"/>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7">
                    <a:moveTo>
                      <a:pt x="0" y="0"/>
                    </a:moveTo>
                    <a:cubicBezTo>
                      <a:pt x="0" y="0"/>
                      <a:pt x="0" y="0"/>
                      <a:pt x="0" y="0"/>
                    </a:cubicBezTo>
                    <a:cubicBezTo>
                      <a:pt x="2" y="2"/>
                      <a:pt x="3" y="3"/>
                      <a:pt x="5" y="3"/>
                    </a:cubicBezTo>
                    <a:cubicBezTo>
                      <a:pt x="10" y="5"/>
                      <a:pt x="15" y="7"/>
                      <a:pt x="20" y="7"/>
                    </a:cubicBezTo>
                    <a:cubicBezTo>
                      <a:pt x="20" y="7"/>
                      <a:pt x="20" y="7"/>
                      <a:pt x="20" y="7"/>
                    </a:cubicBezTo>
                    <a:cubicBezTo>
                      <a:pt x="20" y="7"/>
                      <a:pt x="20" y="7"/>
                      <a:pt x="20" y="7"/>
                    </a:cubicBezTo>
                    <a:cubicBezTo>
                      <a:pt x="20" y="7"/>
                      <a:pt x="20" y="7"/>
                      <a:pt x="20" y="7"/>
                    </a:cubicBezTo>
                    <a:cubicBezTo>
                      <a:pt x="20" y="7"/>
                      <a:pt x="20" y="7"/>
                      <a:pt x="20" y="7"/>
                    </a:cubicBezTo>
                    <a:cubicBezTo>
                      <a:pt x="15" y="7"/>
                      <a:pt x="10" y="5"/>
                      <a:pt x="6" y="3"/>
                    </a:cubicBezTo>
                    <a:cubicBezTo>
                      <a:pt x="4" y="3"/>
                      <a:pt x="2" y="2"/>
                      <a:pt x="0" y="0"/>
                    </a:cubicBezTo>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0" name="Freeform 359"/>
              <p:cNvSpPr/>
              <p:nvPr/>
            </p:nvSpPr>
            <p:spPr bwMode="auto">
              <a:xfrm>
                <a:off x="3598863" y="4110037"/>
                <a:ext cx="147637" cy="52387"/>
              </a:xfrm>
              <a:custGeom>
                <a:avLst/>
                <a:gdLst>
                  <a:gd name="T0" fmla="*/ 0 w 20"/>
                  <a:gd name="T1" fmla="*/ 0 h 7"/>
                  <a:gd name="T2" fmla="*/ 0 w 20"/>
                  <a:gd name="T3" fmla="*/ 0 h 7"/>
                  <a:gd name="T4" fmla="*/ 6 w 20"/>
                  <a:gd name="T5" fmla="*/ 3 h 7"/>
                  <a:gd name="T6" fmla="*/ 20 w 20"/>
                  <a:gd name="T7" fmla="*/ 7 h 7"/>
                  <a:gd name="T8" fmla="*/ 20 w 20"/>
                  <a:gd name="T9" fmla="*/ 7 h 7"/>
                  <a:gd name="T10" fmla="*/ 20 w 20"/>
                  <a:gd name="T11" fmla="*/ 7 h 7"/>
                  <a:gd name="T12" fmla="*/ 20 w 20"/>
                  <a:gd name="T13" fmla="*/ 7 h 7"/>
                  <a:gd name="T14" fmla="*/ 6 w 20"/>
                  <a:gd name="T15" fmla="*/ 4 h 7"/>
                  <a:gd name="T16" fmla="*/ 0 w 20"/>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
                    <a:moveTo>
                      <a:pt x="0" y="0"/>
                    </a:moveTo>
                    <a:cubicBezTo>
                      <a:pt x="0" y="0"/>
                      <a:pt x="0" y="0"/>
                      <a:pt x="0" y="0"/>
                    </a:cubicBezTo>
                    <a:cubicBezTo>
                      <a:pt x="2" y="2"/>
                      <a:pt x="4" y="3"/>
                      <a:pt x="6" y="3"/>
                    </a:cubicBezTo>
                    <a:cubicBezTo>
                      <a:pt x="10" y="5"/>
                      <a:pt x="15" y="7"/>
                      <a:pt x="20" y="7"/>
                    </a:cubicBezTo>
                    <a:cubicBezTo>
                      <a:pt x="20" y="7"/>
                      <a:pt x="20" y="7"/>
                      <a:pt x="20" y="7"/>
                    </a:cubicBezTo>
                    <a:cubicBezTo>
                      <a:pt x="20" y="7"/>
                      <a:pt x="20" y="7"/>
                      <a:pt x="20" y="7"/>
                    </a:cubicBezTo>
                    <a:cubicBezTo>
                      <a:pt x="20" y="7"/>
                      <a:pt x="20" y="7"/>
                      <a:pt x="20" y="7"/>
                    </a:cubicBezTo>
                    <a:cubicBezTo>
                      <a:pt x="15" y="7"/>
                      <a:pt x="10" y="5"/>
                      <a:pt x="6" y="4"/>
                    </a:cubicBezTo>
                    <a:cubicBezTo>
                      <a:pt x="4" y="3"/>
                      <a:pt x="2" y="1"/>
                      <a:pt x="0" y="0"/>
                    </a:cubicBezTo>
                  </a:path>
                </a:pathLst>
              </a:custGeom>
              <a:solidFill>
                <a:srgbClr val="D0D2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1" name="Freeform 360"/>
              <p:cNvSpPr/>
              <p:nvPr/>
            </p:nvSpPr>
            <p:spPr bwMode="auto">
              <a:xfrm>
                <a:off x="3598863" y="4110037"/>
                <a:ext cx="147637" cy="52387"/>
              </a:xfrm>
              <a:custGeom>
                <a:avLst/>
                <a:gdLst>
                  <a:gd name="T0" fmla="*/ 0 w 20"/>
                  <a:gd name="T1" fmla="*/ 0 h 7"/>
                  <a:gd name="T2" fmla="*/ 0 w 20"/>
                  <a:gd name="T3" fmla="*/ 0 h 7"/>
                  <a:gd name="T4" fmla="*/ 6 w 20"/>
                  <a:gd name="T5" fmla="*/ 4 h 7"/>
                  <a:gd name="T6" fmla="*/ 20 w 20"/>
                  <a:gd name="T7" fmla="*/ 7 h 7"/>
                  <a:gd name="T8" fmla="*/ 20 w 20"/>
                  <a:gd name="T9" fmla="*/ 7 h 7"/>
                  <a:gd name="T10" fmla="*/ 20 w 20"/>
                  <a:gd name="T11" fmla="*/ 7 h 7"/>
                  <a:gd name="T12" fmla="*/ 20 w 20"/>
                  <a:gd name="T13" fmla="*/ 7 h 7"/>
                  <a:gd name="T14" fmla="*/ 6 w 20"/>
                  <a:gd name="T15" fmla="*/ 4 h 7"/>
                  <a:gd name="T16" fmla="*/ 0 w 20"/>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
                    <a:moveTo>
                      <a:pt x="0" y="0"/>
                    </a:moveTo>
                    <a:cubicBezTo>
                      <a:pt x="0" y="0"/>
                      <a:pt x="0" y="0"/>
                      <a:pt x="0" y="0"/>
                    </a:cubicBezTo>
                    <a:cubicBezTo>
                      <a:pt x="2" y="1"/>
                      <a:pt x="4" y="3"/>
                      <a:pt x="6" y="4"/>
                    </a:cubicBezTo>
                    <a:cubicBezTo>
                      <a:pt x="10" y="5"/>
                      <a:pt x="15" y="7"/>
                      <a:pt x="20" y="7"/>
                    </a:cubicBezTo>
                    <a:cubicBezTo>
                      <a:pt x="20" y="7"/>
                      <a:pt x="20" y="7"/>
                      <a:pt x="20" y="7"/>
                    </a:cubicBezTo>
                    <a:cubicBezTo>
                      <a:pt x="20" y="7"/>
                      <a:pt x="20" y="7"/>
                      <a:pt x="20" y="7"/>
                    </a:cubicBezTo>
                    <a:cubicBezTo>
                      <a:pt x="20" y="7"/>
                      <a:pt x="20" y="7"/>
                      <a:pt x="20" y="7"/>
                    </a:cubicBezTo>
                    <a:cubicBezTo>
                      <a:pt x="15" y="7"/>
                      <a:pt x="10" y="5"/>
                      <a:pt x="6" y="4"/>
                    </a:cubicBezTo>
                    <a:cubicBezTo>
                      <a:pt x="4" y="3"/>
                      <a:pt x="2" y="1"/>
                      <a:pt x="0" y="0"/>
                    </a:cubicBezTo>
                  </a:path>
                </a:pathLst>
              </a:custGeom>
              <a:solidFill>
                <a:srgbClr val="D0D2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2" name="Freeform 361"/>
              <p:cNvSpPr/>
              <p:nvPr/>
            </p:nvSpPr>
            <p:spPr bwMode="auto">
              <a:xfrm>
                <a:off x="3598863" y="4110037"/>
                <a:ext cx="147637" cy="52387"/>
              </a:xfrm>
              <a:custGeom>
                <a:avLst/>
                <a:gdLst>
                  <a:gd name="T0" fmla="*/ 0 w 20"/>
                  <a:gd name="T1" fmla="*/ 0 h 7"/>
                  <a:gd name="T2" fmla="*/ 0 w 20"/>
                  <a:gd name="T3" fmla="*/ 0 h 7"/>
                  <a:gd name="T4" fmla="*/ 6 w 20"/>
                  <a:gd name="T5" fmla="*/ 4 h 7"/>
                  <a:gd name="T6" fmla="*/ 20 w 20"/>
                  <a:gd name="T7" fmla="*/ 7 h 7"/>
                  <a:gd name="T8" fmla="*/ 20 w 20"/>
                  <a:gd name="T9" fmla="*/ 7 h 7"/>
                  <a:gd name="T10" fmla="*/ 20 w 20"/>
                  <a:gd name="T11" fmla="*/ 7 h 7"/>
                  <a:gd name="T12" fmla="*/ 20 w 20"/>
                  <a:gd name="T13" fmla="*/ 7 h 7"/>
                  <a:gd name="T14" fmla="*/ 7 w 20"/>
                  <a:gd name="T15" fmla="*/ 4 h 7"/>
                  <a:gd name="T16" fmla="*/ 0 w 20"/>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
                    <a:moveTo>
                      <a:pt x="0" y="0"/>
                    </a:moveTo>
                    <a:cubicBezTo>
                      <a:pt x="0" y="0"/>
                      <a:pt x="0" y="0"/>
                      <a:pt x="0" y="0"/>
                    </a:cubicBezTo>
                    <a:cubicBezTo>
                      <a:pt x="2" y="1"/>
                      <a:pt x="4" y="3"/>
                      <a:pt x="6" y="4"/>
                    </a:cubicBezTo>
                    <a:cubicBezTo>
                      <a:pt x="10" y="5"/>
                      <a:pt x="15" y="7"/>
                      <a:pt x="20" y="7"/>
                    </a:cubicBezTo>
                    <a:cubicBezTo>
                      <a:pt x="20" y="7"/>
                      <a:pt x="20" y="7"/>
                      <a:pt x="20" y="7"/>
                    </a:cubicBezTo>
                    <a:cubicBezTo>
                      <a:pt x="20" y="7"/>
                      <a:pt x="20" y="7"/>
                      <a:pt x="20" y="7"/>
                    </a:cubicBezTo>
                    <a:cubicBezTo>
                      <a:pt x="20" y="7"/>
                      <a:pt x="20" y="7"/>
                      <a:pt x="20" y="7"/>
                    </a:cubicBezTo>
                    <a:cubicBezTo>
                      <a:pt x="15" y="6"/>
                      <a:pt x="11" y="5"/>
                      <a:pt x="7" y="4"/>
                    </a:cubicBezTo>
                    <a:cubicBezTo>
                      <a:pt x="4" y="3"/>
                      <a:pt x="2" y="1"/>
                      <a:pt x="0" y="0"/>
                    </a:cubicBezTo>
                  </a:path>
                </a:pathLst>
              </a:custGeom>
              <a:solidFill>
                <a:srgbClr val="D0D2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3" name="Freeform 362"/>
              <p:cNvSpPr/>
              <p:nvPr/>
            </p:nvSpPr>
            <p:spPr bwMode="auto">
              <a:xfrm>
                <a:off x="3598863" y="4110037"/>
                <a:ext cx="147637" cy="52387"/>
              </a:xfrm>
              <a:custGeom>
                <a:avLst/>
                <a:gdLst>
                  <a:gd name="T0" fmla="*/ 0 w 20"/>
                  <a:gd name="T1" fmla="*/ 0 h 7"/>
                  <a:gd name="T2" fmla="*/ 0 w 20"/>
                  <a:gd name="T3" fmla="*/ 0 h 7"/>
                  <a:gd name="T4" fmla="*/ 7 w 20"/>
                  <a:gd name="T5" fmla="*/ 4 h 7"/>
                  <a:gd name="T6" fmla="*/ 20 w 20"/>
                  <a:gd name="T7" fmla="*/ 7 h 7"/>
                  <a:gd name="T8" fmla="*/ 20 w 20"/>
                  <a:gd name="T9" fmla="*/ 7 h 7"/>
                  <a:gd name="T10" fmla="*/ 20 w 20"/>
                  <a:gd name="T11" fmla="*/ 6 h 7"/>
                  <a:gd name="T12" fmla="*/ 20 w 20"/>
                  <a:gd name="T13" fmla="*/ 6 h 7"/>
                  <a:gd name="T14" fmla="*/ 7 w 20"/>
                  <a:gd name="T15" fmla="*/ 4 h 7"/>
                  <a:gd name="T16" fmla="*/ 0 w 20"/>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
                    <a:moveTo>
                      <a:pt x="0" y="0"/>
                    </a:moveTo>
                    <a:cubicBezTo>
                      <a:pt x="0" y="0"/>
                      <a:pt x="0" y="0"/>
                      <a:pt x="0" y="0"/>
                    </a:cubicBezTo>
                    <a:cubicBezTo>
                      <a:pt x="2" y="1"/>
                      <a:pt x="4" y="3"/>
                      <a:pt x="7" y="4"/>
                    </a:cubicBezTo>
                    <a:cubicBezTo>
                      <a:pt x="11" y="5"/>
                      <a:pt x="15" y="6"/>
                      <a:pt x="20" y="7"/>
                    </a:cubicBezTo>
                    <a:cubicBezTo>
                      <a:pt x="20" y="7"/>
                      <a:pt x="20" y="7"/>
                      <a:pt x="20" y="7"/>
                    </a:cubicBezTo>
                    <a:cubicBezTo>
                      <a:pt x="20" y="6"/>
                      <a:pt x="20" y="6"/>
                      <a:pt x="20" y="6"/>
                    </a:cubicBezTo>
                    <a:cubicBezTo>
                      <a:pt x="20" y="6"/>
                      <a:pt x="20" y="6"/>
                      <a:pt x="20" y="6"/>
                    </a:cubicBezTo>
                    <a:cubicBezTo>
                      <a:pt x="15" y="6"/>
                      <a:pt x="11" y="5"/>
                      <a:pt x="7" y="4"/>
                    </a:cubicBezTo>
                    <a:cubicBezTo>
                      <a:pt x="4" y="3"/>
                      <a:pt x="2" y="1"/>
                      <a:pt x="0" y="0"/>
                    </a:cubicBezTo>
                  </a:path>
                </a:pathLst>
              </a:custGeom>
              <a:solidFill>
                <a:srgbClr val="CFD1D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4" name="Freeform 363"/>
              <p:cNvSpPr/>
              <p:nvPr/>
            </p:nvSpPr>
            <p:spPr bwMode="auto">
              <a:xfrm>
                <a:off x="3598863" y="4110037"/>
                <a:ext cx="147637" cy="44450"/>
              </a:xfrm>
              <a:custGeom>
                <a:avLst/>
                <a:gdLst>
                  <a:gd name="T0" fmla="*/ 0 w 20"/>
                  <a:gd name="T1" fmla="*/ 0 h 6"/>
                  <a:gd name="T2" fmla="*/ 0 w 20"/>
                  <a:gd name="T3" fmla="*/ 0 h 6"/>
                  <a:gd name="T4" fmla="*/ 7 w 20"/>
                  <a:gd name="T5" fmla="*/ 4 h 6"/>
                  <a:gd name="T6" fmla="*/ 20 w 20"/>
                  <a:gd name="T7" fmla="*/ 6 h 6"/>
                  <a:gd name="T8" fmla="*/ 20 w 20"/>
                  <a:gd name="T9" fmla="*/ 6 h 6"/>
                  <a:gd name="T10" fmla="*/ 20 w 20"/>
                  <a:gd name="T11" fmla="*/ 6 h 6"/>
                  <a:gd name="T12" fmla="*/ 20 w 20"/>
                  <a:gd name="T13" fmla="*/ 6 h 6"/>
                  <a:gd name="T14" fmla="*/ 7 w 20"/>
                  <a:gd name="T15" fmla="*/ 4 h 6"/>
                  <a:gd name="T16" fmla="*/ 0 w 20"/>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6">
                    <a:moveTo>
                      <a:pt x="0" y="0"/>
                    </a:moveTo>
                    <a:cubicBezTo>
                      <a:pt x="0" y="0"/>
                      <a:pt x="0" y="0"/>
                      <a:pt x="0" y="0"/>
                    </a:cubicBezTo>
                    <a:cubicBezTo>
                      <a:pt x="2" y="1"/>
                      <a:pt x="4" y="3"/>
                      <a:pt x="7" y="4"/>
                    </a:cubicBezTo>
                    <a:cubicBezTo>
                      <a:pt x="11" y="5"/>
                      <a:pt x="15" y="6"/>
                      <a:pt x="20" y="6"/>
                    </a:cubicBezTo>
                    <a:cubicBezTo>
                      <a:pt x="20" y="6"/>
                      <a:pt x="20" y="6"/>
                      <a:pt x="20" y="6"/>
                    </a:cubicBezTo>
                    <a:cubicBezTo>
                      <a:pt x="20" y="6"/>
                      <a:pt x="20" y="6"/>
                      <a:pt x="20" y="6"/>
                    </a:cubicBezTo>
                    <a:cubicBezTo>
                      <a:pt x="20" y="6"/>
                      <a:pt x="20" y="6"/>
                      <a:pt x="20" y="6"/>
                    </a:cubicBezTo>
                    <a:cubicBezTo>
                      <a:pt x="16" y="6"/>
                      <a:pt x="11" y="5"/>
                      <a:pt x="7" y="4"/>
                    </a:cubicBezTo>
                    <a:cubicBezTo>
                      <a:pt x="5" y="3"/>
                      <a:pt x="2" y="1"/>
                      <a:pt x="0" y="0"/>
                    </a:cubicBezTo>
                  </a:path>
                </a:pathLst>
              </a:custGeom>
              <a:solidFill>
                <a:srgbClr val="CED0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5" name="Freeform 364"/>
              <p:cNvSpPr/>
              <p:nvPr/>
            </p:nvSpPr>
            <p:spPr bwMode="auto">
              <a:xfrm>
                <a:off x="3598863" y="4110037"/>
                <a:ext cx="147637" cy="44450"/>
              </a:xfrm>
              <a:custGeom>
                <a:avLst/>
                <a:gdLst>
                  <a:gd name="T0" fmla="*/ 0 w 20"/>
                  <a:gd name="T1" fmla="*/ 0 h 6"/>
                  <a:gd name="T2" fmla="*/ 0 w 20"/>
                  <a:gd name="T3" fmla="*/ 0 h 6"/>
                  <a:gd name="T4" fmla="*/ 7 w 20"/>
                  <a:gd name="T5" fmla="*/ 4 h 6"/>
                  <a:gd name="T6" fmla="*/ 20 w 20"/>
                  <a:gd name="T7" fmla="*/ 6 h 6"/>
                  <a:gd name="T8" fmla="*/ 20 w 20"/>
                  <a:gd name="T9" fmla="*/ 6 h 6"/>
                  <a:gd name="T10" fmla="*/ 20 w 20"/>
                  <a:gd name="T11" fmla="*/ 6 h 6"/>
                  <a:gd name="T12" fmla="*/ 20 w 20"/>
                  <a:gd name="T13" fmla="*/ 6 h 6"/>
                  <a:gd name="T14" fmla="*/ 8 w 20"/>
                  <a:gd name="T15" fmla="*/ 4 h 6"/>
                  <a:gd name="T16" fmla="*/ 0 w 20"/>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6">
                    <a:moveTo>
                      <a:pt x="0" y="0"/>
                    </a:moveTo>
                    <a:cubicBezTo>
                      <a:pt x="0" y="0"/>
                      <a:pt x="0" y="0"/>
                      <a:pt x="0" y="0"/>
                    </a:cubicBezTo>
                    <a:cubicBezTo>
                      <a:pt x="2" y="1"/>
                      <a:pt x="5" y="3"/>
                      <a:pt x="7" y="4"/>
                    </a:cubicBezTo>
                    <a:cubicBezTo>
                      <a:pt x="11" y="5"/>
                      <a:pt x="16" y="6"/>
                      <a:pt x="20" y="6"/>
                    </a:cubicBezTo>
                    <a:cubicBezTo>
                      <a:pt x="20" y="6"/>
                      <a:pt x="20" y="6"/>
                      <a:pt x="20" y="6"/>
                    </a:cubicBezTo>
                    <a:cubicBezTo>
                      <a:pt x="20" y="6"/>
                      <a:pt x="20" y="6"/>
                      <a:pt x="20" y="6"/>
                    </a:cubicBezTo>
                    <a:cubicBezTo>
                      <a:pt x="20" y="6"/>
                      <a:pt x="20" y="6"/>
                      <a:pt x="20" y="6"/>
                    </a:cubicBezTo>
                    <a:cubicBezTo>
                      <a:pt x="16" y="6"/>
                      <a:pt x="11" y="5"/>
                      <a:pt x="8" y="4"/>
                    </a:cubicBezTo>
                    <a:cubicBezTo>
                      <a:pt x="5" y="3"/>
                      <a:pt x="2" y="1"/>
                      <a:pt x="0" y="0"/>
                    </a:cubicBezTo>
                  </a:path>
                </a:pathLst>
              </a:custGeom>
              <a:solidFill>
                <a:srgbClr val="CCCEC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6" name="Freeform 365"/>
              <p:cNvSpPr/>
              <p:nvPr/>
            </p:nvSpPr>
            <p:spPr bwMode="auto">
              <a:xfrm>
                <a:off x="3598863" y="4110037"/>
                <a:ext cx="147637" cy="44450"/>
              </a:xfrm>
              <a:custGeom>
                <a:avLst/>
                <a:gdLst>
                  <a:gd name="T0" fmla="*/ 0 w 20"/>
                  <a:gd name="T1" fmla="*/ 0 h 6"/>
                  <a:gd name="T2" fmla="*/ 0 w 20"/>
                  <a:gd name="T3" fmla="*/ 0 h 6"/>
                  <a:gd name="T4" fmla="*/ 8 w 20"/>
                  <a:gd name="T5" fmla="*/ 4 h 6"/>
                  <a:gd name="T6" fmla="*/ 20 w 20"/>
                  <a:gd name="T7" fmla="*/ 6 h 6"/>
                  <a:gd name="T8" fmla="*/ 20 w 20"/>
                  <a:gd name="T9" fmla="*/ 6 h 6"/>
                  <a:gd name="T10" fmla="*/ 20 w 20"/>
                  <a:gd name="T11" fmla="*/ 6 h 6"/>
                  <a:gd name="T12" fmla="*/ 20 w 20"/>
                  <a:gd name="T13" fmla="*/ 6 h 6"/>
                  <a:gd name="T14" fmla="*/ 8 w 20"/>
                  <a:gd name="T15" fmla="*/ 4 h 6"/>
                  <a:gd name="T16" fmla="*/ 0 w 20"/>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6">
                    <a:moveTo>
                      <a:pt x="0" y="0"/>
                    </a:moveTo>
                    <a:cubicBezTo>
                      <a:pt x="0" y="0"/>
                      <a:pt x="0" y="0"/>
                      <a:pt x="0" y="0"/>
                    </a:cubicBezTo>
                    <a:cubicBezTo>
                      <a:pt x="2" y="1"/>
                      <a:pt x="5" y="3"/>
                      <a:pt x="8" y="4"/>
                    </a:cubicBezTo>
                    <a:cubicBezTo>
                      <a:pt x="11" y="5"/>
                      <a:pt x="16" y="6"/>
                      <a:pt x="20" y="6"/>
                    </a:cubicBezTo>
                    <a:cubicBezTo>
                      <a:pt x="20" y="6"/>
                      <a:pt x="20" y="6"/>
                      <a:pt x="20" y="6"/>
                    </a:cubicBezTo>
                    <a:cubicBezTo>
                      <a:pt x="20" y="6"/>
                      <a:pt x="20" y="6"/>
                      <a:pt x="20" y="6"/>
                    </a:cubicBezTo>
                    <a:cubicBezTo>
                      <a:pt x="20" y="6"/>
                      <a:pt x="20" y="6"/>
                      <a:pt x="20" y="6"/>
                    </a:cubicBezTo>
                    <a:cubicBezTo>
                      <a:pt x="16" y="6"/>
                      <a:pt x="12" y="5"/>
                      <a:pt x="8" y="4"/>
                    </a:cubicBezTo>
                    <a:cubicBezTo>
                      <a:pt x="5" y="3"/>
                      <a:pt x="2" y="1"/>
                      <a:pt x="0" y="0"/>
                    </a:cubicBezTo>
                  </a:path>
                </a:pathLst>
              </a:custGeom>
              <a:solidFill>
                <a:srgbClr val="CBCD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7" name="Freeform 366"/>
              <p:cNvSpPr/>
              <p:nvPr/>
            </p:nvSpPr>
            <p:spPr bwMode="auto">
              <a:xfrm>
                <a:off x="3598863" y="4110037"/>
                <a:ext cx="147637" cy="44450"/>
              </a:xfrm>
              <a:custGeom>
                <a:avLst/>
                <a:gdLst>
                  <a:gd name="T0" fmla="*/ 0 w 20"/>
                  <a:gd name="T1" fmla="*/ 0 h 6"/>
                  <a:gd name="T2" fmla="*/ 0 w 20"/>
                  <a:gd name="T3" fmla="*/ 0 h 6"/>
                  <a:gd name="T4" fmla="*/ 8 w 20"/>
                  <a:gd name="T5" fmla="*/ 4 h 6"/>
                  <a:gd name="T6" fmla="*/ 20 w 20"/>
                  <a:gd name="T7" fmla="*/ 6 h 6"/>
                  <a:gd name="T8" fmla="*/ 20 w 20"/>
                  <a:gd name="T9" fmla="*/ 6 h 6"/>
                  <a:gd name="T10" fmla="*/ 20 w 20"/>
                  <a:gd name="T11" fmla="*/ 6 h 6"/>
                  <a:gd name="T12" fmla="*/ 20 w 20"/>
                  <a:gd name="T13" fmla="*/ 6 h 6"/>
                  <a:gd name="T14" fmla="*/ 8 w 20"/>
                  <a:gd name="T15" fmla="*/ 4 h 6"/>
                  <a:gd name="T16" fmla="*/ 0 w 20"/>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6">
                    <a:moveTo>
                      <a:pt x="0" y="0"/>
                    </a:moveTo>
                    <a:cubicBezTo>
                      <a:pt x="0" y="0"/>
                      <a:pt x="0" y="0"/>
                      <a:pt x="0" y="0"/>
                    </a:cubicBezTo>
                    <a:cubicBezTo>
                      <a:pt x="2" y="1"/>
                      <a:pt x="5" y="3"/>
                      <a:pt x="8" y="4"/>
                    </a:cubicBezTo>
                    <a:cubicBezTo>
                      <a:pt x="12" y="5"/>
                      <a:pt x="16" y="6"/>
                      <a:pt x="20" y="6"/>
                    </a:cubicBezTo>
                    <a:cubicBezTo>
                      <a:pt x="20" y="6"/>
                      <a:pt x="20" y="6"/>
                      <a:pt x="20" y="6"/>
                    </a:cubicBezTo>
                    <a:cubicBezTo>
                      <a:pt x="20" y="6"/>
                      <a:pt x="20" y="6"/>
                      <a:pt x="20" y="6"/>
                    </a:cubicBezTo>
                    <a:cubicBezTo>
                      <a:pt x="20" y="6"/>
                      <a:pt x="20" y="6"/>
                      <a:pt x="20" y="6"/>
                    </a:cubicBezTo>
                    <a:cubicBezTo>
                      <a:pt x="16" y="6"/>
                      <a:pt x="12" y="5"/>
                      <a:pt x="8" y="4"/>
                    </a:cubicBezTo>
                    <a:cubicBezTo>
                      <a:pt x="5" y="3"/>
                      <a:pt x="2" y="1"/>
                      <a:pt x="0" y="0"/>
                    </a:cubicBezTo>
                  </a:path>
                </a:pathLst>
              </a:custGeom>
              <a:solidFill>
                <a:srgbClr val="CACC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8" name="Freeform 367"/>
              <p:cNvSpPr/>
              <p:nvPr/>
            </p:nvSpPr>
            <p:spPr bwMode="auto">
              <a:xfrm>
                <a:off x="3598863" y="4110037"/>
                <a:ext cx="147637" cy="44450"/>
              </a:xfrm>
              <a:custGeom>
                <a:avLst/>
                <a:gdLst>
                  <a:gd name="T0" fmla="*/ 0 w 20"/>
                  <a:gd name="T1" fmla="*/ 0 h 6"/>
                  <a:gd name="T2" fmla="*/ 0 w 20"/>
                  <a:gd name="T3" fmla="*/ 0 h 6"/>
                  <a:gd name="T4" fmla="*/ 8 w 20"/>
                  <a:gd name="T5" fmla="*/ 4 h 6"/>
                  <a:gd name="T6" fmla="*/ 20 w 20"/>
                  <a:gd name="T7" fmla="*/ 6 h 6"/>
                  <a:gd name="T8" fmla="*/ 20 w 20"/>
                  <a:gd name="T9" fmla="*/ 6 h 6"/>
                  <a:gd name="T10" fmla="*/ 20 w 20"/>
                  <a:gd name="T11" fmla="*/ 6 h 6"/>
                  <a:gd name="T12" fmla="*/ 20 w 20"/>
                  <a:gd name="T13" fmla="*/ 6 h 6"/>
                  <a:gd name="T14" fmla="*/ 9 w 20"/>
                  <a:gd name="T15" fmla="*/ 4 h 6"/>
                  <a:gd name="T16" fmla="*/ 0 w 20"/>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6">
                    <a:moveTo>
                      <a:pt x="0" y="0"/>
                    </a:moveTo>
                    <a:cubicBezTo>
                      <a:pt x="0" y="0"/>
                      <a:pt x="0" y="0"/>
                      <a:pt x="0" y="0"/>
                    </a:cubicBezTo>
                    <a:cubicBezTo>
                      <a:pt x="2" y="1"/>
                      <a:pt x="5" y="3"/>
                      <a:pt x="8" y="4"/>
                    </a:cubicBezTo>
                    <a:cubicBezTo>
                      <a:pt x="12" y="5"/>
                      <a:pt x="16" y="6"/>
                      <a:pt x="20" y="6"/>
                    </a:cubicBezTo>
                    <a:cubicBezTo>
                      <a:pt x="20" y="6"/>
                      <a:pt x="20" y="6"/>
                      <a:pt x="20" y="6"/>
                    </a:cubicBezTo>
                    <a:cubicBezTo>
                      <a:pt x="20" y="6"/>
                      <a:pt x="20" y="6"/>
                      <a:pt x="20" y="6"/>
                    </a:cubicBezTo>
                    <a:cubicBezTo>
                      <a:pt x="20" y="6"/>
                      <a:pt x="20" y="6"/>
                      <a:pt x="20" y="6"/>
                    </a:cubicBezTo>
                    <a:cubicBezTo>
                      <a:pt x="16" y="6"/>
                      <a:pt x="12" y="5"/>
                      <a:pt x="9" y="4"/>
                    </a:cubicBezTo>
                    <a:cubicBezTo>
                      <a:pt x="5" y="3"/>
                      <a:pt x="3" y="1"/>
                      <a:pt x="0" y="0"/>
                    </a:cubicBezTo>
                  </a:path>
                </a:pathLst>
              </a:custGeom>
              <a:solidFill>
                <a:srgbClr val="C8CA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9" name="Freeform 368"/>
              <p:cNvSpPr/>
              <p:nvPr/>
            </p:nvSpPr>
            <p:spPr bwMode="auto">
              <a:xfrm>
                <a:off x="3598863" y="4110037"/>
                <a:ext cx="147637" cy="44450"/>
              </a:xfrm>
              <a:custGeom>
                <a:avLst/>
                <a:gdLst>
                  <a:gd name="T0" fmla="*/ 0 w 20"/>
                  <a:gd name="T1" fmla="*/ 0 h 6"/>
                  <a:gd name="T2" fmla="*/ 0 w 20"/>
                  <a:gd name="T3" fmla="*/ 0 h 6"/>
                  <a:gd name="T4" fmla="*/ 9 w 20"/>
                  <a:gd name="T5" fmla="*/ 4 h 6"/>
                  <a:gd name="T6" fmla="*/ 20 w 20"/>
                  <a:gd name="T7" fmla="*/ 6 h 6"/>
                  <a:gd name="T8" fmla="*/ 20 w 20"/>
                  <a:gd name="T9" fmla="*/ 6 h 6"/>
                  <a:gd name="T10" fmla="*/ 20 w 20"/>
                  <a:gd name="T11" fmla="*/ 6 h 6"/>
                  <a:gd name="T12" fmla="*/ 20 w 20"/>
                  <a:gd name="T13" fmla="*/ 6 h 6"/>
                  <a:gd name="T14" fmla="*/ 9 w 20"/>
                  <a:gd name="T15" fmla="*/ 4 h 6"/>
                  <a:gd name="T16" fmla="*/ 1 w 20"/>
                  <a:gd name="T17" fmla="*/ 0 h 6"/>
                  <a:gd name="T18" fmla="*/ 0 w 20"/>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6">
                    <a:moveTo>
                      <a:pt x="0" y="0"/>
                    </a:moveTo>
                    <a:cubicBezTo>
                      <a:pt x="0" y="0"/>
                      <a:pt x="0" y="0"/>
                      <a:pt x="0" y="0"/>
                    </a:cubicBezTo>
                    <a:cubicBezTo>
                      <a:pt x="3" y="1"/>
                      <a:pt x="5" y="3"/>
                      <a:pt x="9" y="4"/>
                    </a:cubicBezTo>
                    <a:cubicBezTo>
                      <a:pt x="12" y="5"/>
                      <a:pt x="16" y="6"/>
                      <a:pt x="20" y="6"/>
                    </a:cubicBezTo>
                    <a:cubicBezTo>
                      <a:pt x="20" y="6"/>
                      <a:pt x="20" y="6"/>
                      <a:pt x="20" y="6"/>
                    </a:cubicBezTo>
                    <a:cubicBezTo>
                      <a:pt x="20" y="6"/>
                      <a:pt x="20" y="6"/>
                      <a:pt x="20" y="6"/>
                    </a:cubicBezTo>
                    <a:cubicBezTo>
                      <a:pt x="20" y="6"/>
                      <a:pt x="20" y="6"/>
                      <a:pt x="20" y="6"/>
                    </a:cubicBezTo>
                    <a:cubicBezTo>
                      <a:pt x="16" y="6"/>
                      <a:pt x="12" y="5"/>
                      <a:pt x="9" y="4"/>
                    </a:cubicBezTo>
                    <a:cubicBezTo>
                      <a:pt x="6" y="3"/>
                      <a:pt x="3" y="1"/>
                      <a:pt x="1" y="0"/>
                    </a:cubicBezTo>
                    <a:cubicBezTo>
                      <a:pt x="1" y="0"/>
                      <a:pt x="1" y="0"/>
                      <a:pt x="0" y="0"/>
                    </a:cubicBezTo>
                  </a:path>
                </a:pathLst>
              </a:custGeom>
              <a:solidFill>
                <a:srgbClr val="C6C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0" name="Freeform 369"/>
              <p:cNvSpPr/>
              <p:nvPr/>
            </p:nvSpPr>
            <p:spPr bwMode="auto">
              <a:xfrm>
                <a:off x="3598863" y="4103687"/>
                <a:ext cx="147637" cy="50800"/>
              </a:xfrm>
              <a:custGeom>
                <a:avLst/>
                <a:gdLst>
                  <a:gd name="T0" fmla="*/ 0 w 20"/>
                  <a:gd name="T1" fmla="*/ 0 h 7"/>
                  <a:gd name="T2" fmla="*/ 0 w 20"/>
                  <a:gd name="T3" fmla="*/ 1 h 7"/>
                  <a:gd name="T4" fmla="*/ 1 w 20"/>
                  <a:gd name="T5" fmla="*/ 1 h 7"/>
                  <a:gd name="T6" fmla="*/ 9 w 20"/>
                  <a:gd name="T7" fmla="*/ 5 h 7"/>
                  <a:gd name="T8" fmla="*/ 20 w 20"/>
                  <a:gd name="T9" fmla="*/ 7 h 7"/>
                  <a:gd name="T10" fmla="*/ 20 w 20"/>
                  <a:gd name="T11" fmla="*/ 7 h 7"/>
                  <a:gd name="T12" fmla="*/ 20 w 20"/>
                  <a:gd name="T13" fmla="*/ 7 h 7"/>
                  <a:gd name="T14" fmla="*/ 20 w 20"/>
                  <a:gd name="T15" fmla="*/ 7 h 7"/>
                  <a:gd name="T16" fmla="*/ 9 w 20"/>
                  <a:gd name="T17" fmla="*/ 5 h 7"/>
                  <a:gd name="T18" fmla="*/ 1 w 20"/>
                  <a:gd name="T19" fmla="*/ 1 h 7"/>
                  <a:gd name="T20" fmla="*/ 0 w 20"/>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7">
                    <a:moveTo>
                      <a:pt x="0" y="0"/>
                    </a:moveTo>
                    <a:cubicBezTo>
                      <a:pt x="0" y="0"/>
                      <a:pt x="0" y="1"/>
                      <a:pt x="0" y="1"/>
                    </a:cubicBezTo>
                    <a:cubicBezTo>
                      <a:pt x="1" y="1"/>
                      <a:pt x="1" y="1"/>
                      <a:pt x="1" y="1"/>
                    </a:cubicBezTo>
                    <a:cubicBezTo>
                      <a:pt x="3" y="2"/>
                      <a:pt x="6" y="4"/>
                      <a:pt x="9" y="5"/>
                    </a:cubicBezTo>
                    <a:cubicBezTo>
                      <a:pt x="12" y="6"/>
                      <a:pt x="16" y="7"/>
                      <a:pt x="20" y="7"/>
                    </a:cubicBezTo>
                    <a:cubicBezTo>
                      <a:pt x="20" y="7"/>
                      <a:pt x="20" y="7"/>
                      <a:pt x="20" y="7"/>
                    </a:cubicBezTo>
                    <a:cubicBezTo>
                      <a:pt x="20" y="7"/>
                      <a:pt x="20" y="7"/>
                      <a:pt x="20" y="7"/>
                    </a:cubicBezTo>
                    <a:cubicBezTo>
                      <a:pt x="20" y="7"/>
                      <a:pt x="20" y="7"/>
                      <a:pt x="20" y="7"/>
                    </a:cubicBezTo>
                    <a:cubicBezTo>
                      <a:pt x="16" y="7"/>
                      <a:pt x="13" y="6"/>
                      <a:pt x="9" y="5"/>
                    </a:cubicBezTo>
                    <a:cubicBezTo>
                      <a:pt x="6" y="4"/>
                      <a:pt x="3" y="2"/>
                      <a:pt x="1" y="1"/>
                    </a:cubicBezTo>
                    <a:cubicBezTo>
                      <a:pt x="1" y="1"/>
                      <a:pt x="1" y="1"/>
                      <a:pt x="0" y="0"/>
                    </a:cubicBezTo>
                  </a:path>
                </a:pathLst>
              </a:custGeom>
              <a:solidFill>
                <a:srgbClr val="C4C6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1" name="Freeform 370"/>
              <p:cNvSpPr/>
              <p:nvPr/>
            </p:nvSpPr>
            <p:spPr bwMode="auto">
              <a:xfrm>
                <a:off x="3598863" y="4103687"/>
                <a:ext cx="147637" cy="50800"/>
              </a:xfrm>
              <a:custGeom>
                <a:avLst/>
                <a:gdLst>
                  <a:gd name="T0" fmla="*/ 0 w 20"/>
                  <a:gd name="T1" fmla="*/ 0 h 7"/>
                  <a:gd name="T2" fmla="*/ 0 w 20"/>
                  <a:gd name="T3" fmla="*/ 0 h 7"/>
                  <a:gd name="T4" fmla="*/ 1 w 20"/>
                  <a:gd name="T5" fmla="*/ 1 h 7"/>
                  <a:gd name="T6" fmla="*/ 9 w 20"/>
                  <a:gd name="T7" fmla="*/ 5 h 7"/>
                  <a:gd name="T8" fmla="*/ 20 w 20"/>
                  <a:gd name="T9" fmla="*/ 7 h 7"/>
                  <a:gd name="T10" fmla="*/ 20 w 20"/>
                  <a:gd name="T11" fmla="*/ 7 h 7"/>
                  <a:gd name="T12" fmla="*/ 20 w 20"/>
                  <a:gd name="T13" fmla="*/ 7 h 7"/>
                  <a:gd name="T14" fmla="*/ 20 w 20"/>
                  <a:gd name="T15" fmla="*/ 7 h 7"/>
                  <a:gd name="T16" fmla="*/ 10 w 20"/>
                  <a:gd name="T17" fmla="*/ 5 h 7"/>
                  <a:gd name="T18" fmla="*/ 2 w 20"/>
                  <a:gd name="T19" fmla="*/ 1 h 7"/>
                  <a:gd name="T20" fmla="*/ 0 w 20"/>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7">
                    <a:moveTo>
                      <a:pt x="0" y="0"/>
                    </a:moveTo>
                    <a:cubicBezTo>
                      <a:pt x="0" y="0"/>
                      <a:pt x="0" y="0"/>
                      <a:pt x="0" y="0"/>
                    </a:cubicBezTo>
                    <a:cubicBezTo>
                      <a:pt x="1" y="1"/>
                      <a:pt x="1" y="1"/>
                      <a:pt x="1" y="1"/>
                    </a:cubicBezTo>
                    <a:cubicBezTo>
                      <a:pt x="3" y="2"/>
                      <a:pt x="6" y="4"/>
                      <a:pt x="9" y="5"/>
                    </a:cubicBezTo>
                    <a:cubicBezTo>
                      <a:pt x="13" y="6"/>
                      <a:pt x="16" y="7"/>
                      <a:pt x="20" y="7"/>
                    </a:cubicBezTo>
                    <a:cubicBezTo>
                      <a:pt x="20" y="7"/>
                      <a:pt x="20" y="7"/>
                      <a:pt x="20" y="7"/>
                    </a:cubicBezTo>
                    <a:cubicBezTo>
                      <a:pt x="20" y="7"/>
                      <a:pt x="20" y="7"/>
                      <a:pt x="20" y="7"/>
                    </a:cubicBezTo>
                    <a:cubicBezTo>
                      <a:pt x="20" y="7"/>
                      <a:pt x="20" y="7"/>
                      <a:pt x="20" y="7"/>
                    </a:cubicBezTo>
                    <a:cubicBezTo>
                      <a:pt x="16" y="7"/>
                      <a:pt x="13" y="6"/>
                      <a:pt x="10" y="5"/>
                    </a:cubicBezTo>
                    <a:cubicBezTo>
                      <a:pt x="7" y="4"/>
                      <a:pt x="4" y="3"/>
                      <a:pt x="2" y="1"/>
                    </a:cubicBezTo>
                    <a:cubicBezTo>
                      <a:pt x="1" y="1"/>
                      <a:pt x="1" y="1"/>
                      <a:pt x="0" y="0"/>
                    </a:cubicBezTo>
                  </a:path>
                </a:pathLst>
              </a:custGeom>
              <a:solidFill>
                <a:srgbClr val="C2C4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2" name="Freeform 371"/>
              <p:cNvSpPr/>
              <p:nvPr/>
            </p:nvSpPr>
            <p:spPr bwMode="auto">
              <a:xfrm>
                <a:off x="3598863" y="4103687"/>
                <a:ext cx="147637" cy="50800"/>
              </a:xfrm>
              <a:custGeom>
                <a:avLst/>
                <a:gdLst>
                  <a:gd name="T0" fmla="*/ 1 w 20"/>
                  <a:gd name="T1" fmla="*/ 0 h 7"/>
                  <a:gd name="T2" fmla="*/ 0 w 20"/>
                  <a:gd name="T3" fmla="*/ 0 h 7"/>
                  <a:gd name="T4" fmla="*/ 2 w 20"/>
                  <a:gd name="T5" fmla="*/ 1 h 7"/>
                  <a:gd name="T6" fmla="*/ 10 w 20"/>
                  <a:gd name="T7" fmla="*/ 5 h 7"/>
                  <a:gd name="T8" fmla="*/ 20 w 20"/>
                  <a:gd name="T9" fmla="*/ 7 h 7"/>
                  <a:gd name="T10" fmla="*/ 20 w 20"/>
                  <a:gd name="T11" fmla="*/ 7 h 7"/>
                  <a:gd name="T12" fmla="*/ 20 w 20"/>
                  <a:gd name="T13" fmla="*/ 7 h 7"/>
                  <a:gd name="T14" fmla="*/ 20 w 20"/>
                  <a:gd name="T15" fmla="*/ 7 h 7"/>
                  <a:gd name="T16" fmla="*/ 10 w 20"/>
                  <a:gd name="T17" fmla="*/ 5 h 7"/>
                  <a:gd name="T18" fmla="*/ 2 w 20"/>
                  <a:gd name="T19" fmla="*/ 1 h 7"/>
                  <a:gd name="T20" fmla="*/ 1 w 20"/>
                  <a:gd name="T21" fmla="*/ 0 h 7"/>
                  <a:gd name="T22" fmla="*/ 1 w 20"/>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7">
                    <a:moveTo>
                      <a:pt x="1" y="0"/>
                    </a:moveTo>
                    <a:cubicBezTo>
                      <a:pt x="1" y="0"/>
                      <a:pt x="1" y="0"/>
                      <a:pt x="0" y="0"/>
                    </a:cubicBezTo>
                    <a:cubicBezTo>
                      <a:pt x="1" y="1"/>
                      <a:pt x="1" y="1"/>
                      <a:pt x="2" y="1"/>
                    </a:cubicBezTo>
                    <a:cubicBezTo>
                      <a:pt x="4" y="3"/>
                      <a:pt x="7" y="4"/>
                      <a:pt x="10" y="5"/>
                    </a:cubicBezTo>
                    <a:cubicBezTo>
                      <a:pt x="13" y="6"/>
                      <a:pt x="16" y="7"/>
                      <a:pt x="20" y="7"/>
                    </a:cubicBezTo>
                    <a:cubicBezTo>
                      <a:pt x="20" y="7"/>
                      <a:pt x="20" y="7"/>
                      <a:pt x="20" y="7"/>
                    </a:cubicBezTo>
                    <a:cubicBezTo>
                      <a:pt x="20" y="7"/>
                      <a:pt x="20" y="7"/>
                      <a:pt x="20" y="7"/>
                    </a:cubicBezTo>
                    <a:cubicBezTo>
                      <a:pt x="20" y="7"/>
                      <a:pt x="20" y="7"/>
                      <a:pt x="20" y="7"/>
                    </a:cubicBezTo>
                    <a:cubicBezTo>
                      <a:pt x="17" y="7"/>
                      <a:pt x="13" y="6"/>
                      <a:pt x="10" y="5"/>
                    </a:cubicBezTo>
                    <a:cubicBezTo>
                      <a:pt x="7" y="4"/>
                      <a:pt x="4" y="3"/>
                      <a:pt x="2" y="1"/>
                    </a:cubicBezTo>
                    <a:cubicBezTo>
                      <a:pt x="2" y="1"/>
                      <a:pt x="1" y="1"/>
                      <a:pt x="1" y="0"/>
                    </a:cubicBezTo>
                    <a:cubicBezTo>
                      <a:pt x="1" y="0"/>
                      <a:pt x="1" y="0"/>
                      <a:pt x="1" y="0"/>
                    </a:cubicBezTo>
                  </a:path>
                </a:pathLst>
              </a:custGeom>
              <a:solidFill>
                <a:srgbClr val="C0C2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3" name="Freeform 372"/>
              <p:cNvSpPr/>
              <p:nvPr/>
            </p:nvSpPr>
            <p:spPr bwMode="auto">
              <a:xfrm>
                <a:off x="3606800" y="4103687"/>
                <a:ext cx="139700" cy="50800"/>
              </a:xfrm>
              <a:custGeom>
                <a:avLst/>
                <a:gdLst>
                  <a:gd name="T0" fmla="*/ 0 w 19"/>
                  <a:gd name="T1" fmla="*/ 0 h 7"/>
                  <a:gd name="T2" fmla="*/ 1 w 19"/>
                  <a:gd name="T3" fmla="*/ 1 h 7"/>
                  <a:gd name="T4" fmla="*/ 9 w 19"/>
                  <a:gd name="T5" fmla="*/ 5 h 7"/>
                  <a:gd name="T6" fmla="*/ 19 w 19"/>
                  <a:gd name="T7" fmla="*/ 7 h 7"/>
                  <a:gd name="T8" fmla="*/ 19 w 19"/>
                  <a:gd name="T9" fmla="*/ 7 h 7"/>
                  <a:gd name="T10" fmla="*/ 19 w 19"/>
                  <a:gd name="T11" fmla="*/ 7 h 7"/>
                  <a:gd name="T12" fmla="*/ 19 w 19"/>
                  <a:gd name="T13" fmla="*/ 7 h 7"/>
                  <a:gd name="T14" fmla="*/ 2 w 19"/>
                  <a:gd name="T15" fmla="*/ 2 h 7"/>
                  <a:gd name="T16" fmla="*/ 1 w 19"/>
                  <a:gd name="T17" fmla="*/ 1 h 7"/>
                  <a:gd name="T18" fmla="*/ 0 w 1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7">
                    <a:moveTo>
                      <a:pt x="0" y="0"/>
                    </a:moveTo>
                    <a:cubicBezTo>
                      <a:pt x="0" y="1"/>
                      <a:pt x="1" y="1"/>
                      <a:pt x="1" y="1"/>
                    </a:cubicBezTo>
                    <a:cubicBezTo>
                      <a:pt x="3" y="3"/>
                      <a:pt x="6" y="4"/>
                      <a:pt x="9" y="5"/>
                    </a:cubicBezTo>
                    <a:cubicBezTo>
                      <a:pt x="12" y="6"/>
                      <a:pt x="16" y="7"/>
                      <a:pt x="19" y="7"/>
                    </a:cubicBezTo>
                    <a:cubicBezTo>
                      <a:pt x="19" y="7"/>
                      <a:pt x="19" y="7"/>
                      <a:pt x="19" y="7"/>
                    </a:cubicBezTo>
                    <a:cubicBezTo>
                      <a:pt x="19" y="7"/>
                      <a:pt x="19" y="7"/>
                      <a:pt x="19" y="7"/>
                    </a:cubicBezTo>
                    <a:cubicBezTo>
                      <a:pt x="19" y="7"/>
                      <a:pt x="19" y="7"/>
                      <a:pt x="19" y="7"/>
                    </a:cubicBezTo>
                    <a:cubicBezTo>
                      <a:pt x="12" y="7"/>
                      <a:pt x="6" y="4"/>
                      <a:pt x="2" y="2"/>
                    </a:cubicBezTo>
                    <a:cubicBezTo>
                      <a:pt x="1" y="1"/>
                      <a:pt x="1" y="1"/>
                      <a:pt x="1" y="1"/>
                    </a:cubicBezTo>
                    <a:cubicBezTo>
                      <a:pt x="0" y="1"/>
                      <a:pt x="0" y="1"/>
                      <a:pt x="0" y="0"/>
                    </a:cubicBezTo>
                  </a:path>
                </a:pathLst>
              </a:custGeom>
              <a:solidFill>
                <a:srgbClr val="BDBF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4" name="Freeform 373"/>
              <p:cNvSpPr/>
              <p:nvPr/>
            </p:nvSpPr>
            <p:spPr bwMode="auto">
              <a:xfrm>
                <a:off x="3613150" y="4110037"/>
                <a:ext cx="133350" cy="44450"/>
              </a:xfrm>
              <a:custGeom>
                <a:avLst/>
                <a:gdLst>
                  <a:gd name="T0" fmla="*/ 0 w 18"/>
                  <a:gd name="T1" fmla="*/ 0 h 6"/>
                  <a:gd name="T2" fmla="*/ 1 w 18"/>
                  <a:gd name="T3" fmla="*/ 1 h 6"/>
                  <a:gd name="T4" fmla="*/ 18 w 18"/>
                  <a:gd name="T5" fmla="*/ 6 h 6"/>
                  <a:gd name="T6" fmla="*/ 18 w 18"/>
                  <a:gd name="T7" fmla="*/ 6 h 6"/>
                  <a:gd name="T8" fmla="*/ 18 w 18"/>
                  <a:gd name="T9" fmla="*/ 6 h 6"/>
                  <a:gd name="T10" fmla="*/ 18 w 18"/>
                  <a:gd name="T11" fmla="*/ 6 h 6"/>
                  <a:gd name="T12" fmla="*/ 1 w 18"/>
                  <a:gd name="T13" fmla="*/ 1 h 6"/>
                  <a:gd name="T14" fmla="*/ 0 w 18"/>
                  <a:gd name="T15" fmla="*/ 0 h 6"/>
                  <a:gd name="T16" fmla="*/ 0 w 18"/>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6">
                    <a:moveTo>
                      <a:pt x="0" y="0"/>
                    </a:moveTo>
                    <a:cubicBezTo>
                      <a:pt x="0" y="0"/>
                      <a:pt x="0" y="0"/>
                      <a:pt x="1" y="1"/>
                    </a:cubicBezTo>
                    <a:cubicBezTo>
                      <a:pt x="5" y="3"/>
                      <a:pt x="11" y="6"/>
                      <a:pt x="18" y="6"/>
                    </a:cubicBezTo>
                    <a:cubicBezTo>
                      <a:pt x="18" y="6"/>
                      <a:pt x="18" y="6"/>
                      <a:pt x="18" y="6"/>
                    </a:cubicBezTo>
                    <a:cubicBezTo>
                      <a:pt x="18" y="6"/>
                      <a:pt x="18" y="6"/>
                      <a:pt x="18" y="6"/>
                    </a:cubicBezTo>
                    <a:cubicBezTo>
                      <a:pt x="18" y="6"/>
                      <a:pt x="18" y="6"/>
                      <a:pt x="18" y="6"/>
                    </a:cubicBezTo>
                    <a:cubicBezTo>
                      <a:pt x="11" y="6"/>
                      <a:pt x="5" y="3"/>
                      <a:pt x="1" y="1"/>
                    </a:cubicBezTo>
                    <a:cubicBezTo>
                      <a:pt x="1" y="1"/>
                      <a:pt x="1" y="0"/>
                      <a:pt x="0" y="0"/>
                    </a:cubicBezTo>
                    <a:cubicBezTo>
                      <a:pt x="0" y="0"/>
                      <a:pt x="0" y="0"/>
                      <a:pt x="0" y="0"/>
                    </a:cubicBezTo>
                  </a:path>
                </a:pathLst>
              </a:custGeom>
              <a:solidFill>
                <a:srgbClr val="BBBD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5" name="Freeform 374"/>
              <p:cNvSpPr/>
              <p:nvPr/>
            </p:nvSpPr>
            <p:spPr bwMode="auto">
              <a:xfrm>
                <a:off x="3613150" y="4110037"/>
                <a:ext cx="133350" cy="44450"/>
              </a:xfrm>
              <a:custGeom>
                <a:avLst/>
                <a:gdLst>
                  <a:gd name="T0" fmla="*/ 0 w 18"/>
                  <a:gd name="T1" fmla="*/ 0 h 6"/>
                  <a:gd name="T2" fmla="*/ 1 w 18"/>
                  <a:gd name="T3" fmla="*/ 1 h 6"/>
                  <a:gd name="T4" fmla="*/ 18 w 18"/>
                  <a:gd name="T5" fmla="*/ 6 h 6"/>
                  <a:gd name="T6" fmla="*/ 18 w 18"/>
                  <a:gd name="T7" fmla="*/ 6 h 6"/>
                  <a:gd name="T8" fmla="*/ 18 w 18"/>
                  <a:gd name="T9" fmla="*/ 6 h 6"/>
                  <a:gd name="T10" fmla="*/ 18 w 18"/>
                  <a:gd name="T11" fmla="*/ 6 h 6"/>
                  <a:gd name="T12" fmla="*/ 2 w 18"/>
                  <a:gd name="T13" fmla="*/ 1 h 6"/>
                  <a:gd name="T14" fmla="*/ 1 w 18"/>
                  <a:gd name="T15" fmla="*/ 1 h 6"/>
                  <a:gd name="T16" fmla="*/ 0 w 18"/>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6">
                    <a:moveTo>
                      <a:pt x="0" y="0"/>
                    </a:moveTo>
                    <a:cubicBezTo>
                      <a:pt x="1" y="0"/>
                      <a:pt x="1" y="1"/>
                      <a:pt x="1" y="1"/>
                    </a:cubicBezTo>
                    <a:cubicBezTo>
                      <a:pt x="5" y="3"/>
                      <a:pt x="11" y="6"/>
                      <a:pt x="18" y="6"/>
                    </a:cubicBezTo>
                    <a:cubicBezTo>
                      <a:pt x="18" y="6"/>
                      <a:pt x="18" y="6"/>
                      <a:pt x="18" y="6"/>
                    </a:cubicBezTo>
                    <a:cubicBezTo>
                      <a:pt x="18" y="6"/>
                      <a:pt x="18" y="6"/>
                      <a:pt x="18" y="6"/>
                    </a:cubicBezTo>
                    <a:cubicBezTo>
                      <a:pt x="18" y="6"/>
                      <a:pt x="18" y="6"/>
                      <a:pt x="18" y="6"/>
                    </a:cubicBezTo>
                    <a:cubicBezTo>
                      <a:pt x="12" y="5"/>
                      <a:pt x="6" y="3"/>
                      <a:pt x="2" y="1"/>
                    </a:cubicBezTo>
                    <a:cubicBezTo>
                      <a:pt x="2" y="1"/>
                      <a:pt x="1" y="1"/>
                      <a:pt x="1" y="1"/>
                    </a:cubicBezTo>
                    <a:cubicBezTo>
                      <a:pt x="1" y="0"/>
                      <a:pt x="1" y="0"/>
                      <a:pt x="0" y="0"/>
                    </a:cubicBezTo>
                  </a:path>
                </a:pathLst>
              </a:custGeom>
              <a:solidFill>
                <a:srgbClr val="B8B9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6" name="Freeform 375"/>
              <p:cNvSpPr/>
              <p:nvPr/>
            </p:nvSpPr>
            <p:spPr bwMode="auto">
              <a:xfrm>
                <a:off x="3621088" y="4117975"/>
                <a:ext cx="125412" cy="36512"/>
              </a:xfrm>
              <a:custGeom>
                <a:avLst/>
                <a:gdLst>
                  <a:gd name="T0" fmla="*/ 0 w 17"/>
                  <a:gd name="T1" fmla="*/ 0 h 5"/>
                  <a:gd name="T2" fmla="*/ 1 w 17"/>
                  <a:gd name="T3" fmla="*/ 0 h 5"/>
                  <a:gd name="T4" fmla="*/ 17 w 17"/>
                  <a:gd name="T5" fmla="*/ 5 h 5"/>
                  <a:gd name="T6" fmla="*/ 17 w 17"/>
                  <a:gd name="T7" fmla="*/ 5 h 5"/>
                  <a:gd name="T8" fmla="*/ 17 w 17"/>
                  <a:gd name="T9" fmla="*/ 5 h 5"/>
                  <a:gd name="T10" fmla="*/ 17 w 17"/>
                  <a:gd name="T11" fmla="*/ 5 h 5"/>
                  <a:gd name="T12" fmla="*/ 8 w 17"/>
                  <a:gd name="T13" fmla="*/ 3 h 5"/>
                  <a:gd name="T14" fmla="*/ 1 w 17"/>
                  <a:gd name="T15" fmla="*/ 0 h 5"/>
                  <a:gd name="T16" fmla="*/ 1 w 17"/>
                  <a:gd name="T17" fmla="*/ 0 h 5"/>
                  <a:gd name="T18" fmla="*/ 0 w 1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5">
                    <a:moveTo>
                      <a:pt x="0" y="0"/>
                    </a:moveTo>
                    <a:cubicBezTo>
                      <a:pt x="0" y="0"/>
                      <a:pt x="1" y="0"/>
                      <a:pt x="1" y="0"/>
                    </a:cubicBezTo>
                    <a:cubicBezTo>
                      <a:pt x="5" y="2"/>
                      <a:pt x="11" y="4"/>
                      <a:pt x="17" y="5"/>
                    </a:cubicBezTo>
                    <a:cubicBezTo>
                      <a:pt x="17" y="5"/>
                      <a:pt x="17" y="5"/>
                      <a:pt x="17" y="5"/>
                    </a:cubicBezTo>
                    <a:cubicBezTo>
                      <a:pt x="17" y="5"/>
                      <a:pt x="17" y="5"/>
                      <a:pt x="17" y="5"/>
                    </a:cubicBezTo>
                    <a:cubicBezTo>
                      <a:pt x="17" y="5"/>
                      <a:pt x="17" y="5"/>
                      <a:pt x="17" y="5"/>
                    </a:cubicBezTo>
                    <a:cubicBezTo>
                      <a:pt x="14" y="4"/>
                      <a:pt x="11" y="4"/>
                      <a:pt x="8" y="3"/>
                    </a:cubicBezTo>
                    <a:cubicBezTo>
                      <a:pt x="6" y="2"/>
                      <a:pt x="3" y="1"/>
                      <a:pt x="1" y="0"/>
                    </a:cubicBezTo>
                    <a:cubicBezTo>
                      <a:pt x="1" y="0"/>
                      <a:pt x="1" y="0"/>
                      <a:pt x="1" y="0"/>
                    </a:cubicBezTo>
                    <a:cubicBezTo>
                      <a:pt x="1" y="0"/>
                      <a:pt x="0" y="0"/>
                      <a:pt x="0" y="0"/>
                    </a:cubicBezTo>
                  </a:path>
                </a:pathLst>
              </a:custGeom>
              <a:solidFill>
                <a:srgbClr val="B4B6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7" name="Freeform 376"/>
              <p:cNvSpPr/>
              <p:nvPr/>
            </p:nvSpPr>
            <p:spPr bwMode="auto">
              <a:xfrm>
                <a:off x="3629025" y="4117975"/>
                <a:ext cx="117475" cy="36512"/>
              </a:xfrm>
              <a:custGeom>
                <a:avLst/>
                <a:gdLst>
                  <a:gd name="T0" fmla="*/ 0 w 16"/>
                  <a:gd name="T1" fmla="*/ 0 h 5"/>
                  <a:gd name="T2" fmla="*/ 0 w 16"/>
                  <a:gd name="T3" fmla="*/ 0 h 5"/>
                  <a:gd name="T4" fmla="*/ 7 w 16"/>
                  <a:gd name="T5" fmla="*/ 3 h 5"/>
                  <a:gd name="T6" fmla="*/ 16 w 16"/>
                  <a:gd name="T7" fmla="*/ 5 h 5"/>
                  <a:gd name="T8" fmla="*/ 16 w 16"/>
                  <a:gd name="T9" fmla="*/ 5 h 5"/>
                  <a:gd name="T10" fmla="*/ 16 w 16"/>
                  <a:gd name="T11" fmla="*/ 4 h 5"/>
                  <a:gd name="T12" fmla="*/ 16 w 16"/>
                  <a:gd name="T13" fmla="*/ 4 h 5"/>
                  <a:gd name="T14" fmla="*/ 8 w 16"/>
                  <a:gd name="T15" fmla="*/ 3 h 5"/>
                  <a:gd name="T16" fmla="*/ 1 w 16"/>
                  <a:gd name="T17" fmla="*/ 0 h 5"/>
                  <a:gd name="T18" fmla="*/ 1 w 16"/>
                  <a:gd name="T19" fmla="*/ 0 h 5"/>
                  <a:gd name="T20" fmla="*/ 0 w 16"/>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5">
                    <a:moveTo>
                      <a:pt x="0" y="0"/>
                    </a:moveTo>
                    <a:cubicBezTo>
                      <a:pt x="0" y="0"/>
                      <a:pt x="0" y="0"/>
                      <a:pt x="0" y="0"/>
                    </a:cubicBezTo>
                    <a:cubicBezTo>
                      <a:pt x="2" y="1"/>
                      <a:pt x="5" y="2"/>
                      <a:pt x="7" y="3"/>
                    </a:cubicBezTo>
                    <a:cubicBezTo>
                      <a:pt x="10" y="4"/>
                      <a:pt x="13" y="4"/>
                      <a:pt x="16" y="5"/>
                    </a:cubicBezTo>
                    <a:cubicBezTo>
                      <a:pt x="16" y="5"/>
                      <a:pt x="16" y="5"/>
                      <a:pt x="16" y="5"/>
                    </a:cubicBezTo>
                    <a:cubicBezTo>
                      <a:pt x="16" y="4"/>
                      <a:pt x="16" y="4"/>
                      <a:pt x="16" y="4"/>
                    </a:cubicBezTo>
                    <a:cubicBezTo>
                      <a:pt x="16" y="4"/>
                      <a:pt x="16" y="4"/>
                      <a:pt x="16" y="4"/>
                    </a:cubicBezTo>
                    <a:cubicBezTo>
                      <a:pt x="13" y="4"/>
                      <a:pt x="10" y="4"/>
                      <a:pt x="8" y="3"/>
                    </a:cubicBezTo>
                    <a:cubicBezTo>
                      <a:pt x="5" y="2"/>
                      <a:pt x="3" y="1"/>
                      <a:pt x="1" y="0"/>
                    </a:cubicBezTo>
                    <a:cubicBezTo>
                      <a:pt x="1" y="0"/>
                      <a:pt x="1" y="0"/>
                      <a:pt x="1" y="0"/>
                    </a:cubicBezTo>
                    <a:cubicBezTo>
                      <a:pt x="0" y="0"/>
                      <a:pt x="0" y="0"/>
                      <a:pt x="0" y="0"/>
                    </a:cubicBezTo>
                  </a:path>
                </a:pathLst>
              </a:custGeom>
              <a:solidFill>
                <a:srgbClr val="B1B3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8" name="Freeform 377"/>
              <p:cNvSpPr/>
              <p:nvPr/>
            </p:nvSpPr>
            <p:spPr bwMode="auto">
              <a:xfrm>
                <a:off x="3635375" y="4117975"/>
                <a:ext cx="111125" cy="30162"/>
              </a:xfrm>
              <a:custGeom>
                <a:avLst/>
                <a:gdLst>
                  <a:gd name="T0" fmla="*/ 0 w 15"/>
                  <a:gd name="T1" fmla="*/ 0 h 4"/>
                  <a:gd name="T2" fmla="*/ 0 w 15"/>
                  <a:gd name="T3" fmla="*/ 0 h 4"/>
                  <a:gd name="T4" fmla="*/ 7 w 15"/>
                  <a:gd name="T5" fmla="*/ 3 h 4"/>
                  <a:gd name="T6" fmla="*/ 15 w 15"/>
                  <a:gd name="T7" fmla="*/ 4 h 4"/>
                  <a:gd name="T8" fmla="*/ 15 w 15"/>
                  <a:gd name="T9" fmla="*/ 4 h 4"/>
                  <a:gd name="T10" fmla="*/ 15 w 15"/>
                  <a:gd name="T11" fmla="*/ 4 h 4"/>
                  <a:gd name="T12" fmla="*/ 15 w 15"/>
                  <a:gd name="T13" fmla="*/ 4 h 4"/>
                  <a:gd name="T14" fmla="*/ 7 w 15"/>
                  <a:gd name="T15" fmla="*/ 3 h 4"/>
                  <a:gd name="T16" fmla="*/ 1 w 15"/>
                  <a:gd name="T17" fmla="*/ 1 h 4"/>
                  <a:gd name="T18" fmla="*/ 0 w 15"/>
                  <a:gd name="T19" fmla="*/ 0 h 4"/>
                  <a:gd name="T20" fmla="*/ 0 w 1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
                    <a:moveTo>
                      <a:pt x="0" y="0"/>
                    </a:moveTo>
                    <a:cubicBezTo>
                      <a:pt x="0" y="0"/>
                      <a:pt x="0" y="0"/>
                      <a:pt x="0" y="0"/>
                    </a:cubicBezTo>
                    <a:cubicBezTo>
                      <a:pt x="2" y="1"/>
                      <a:pt x="4" y="2"/>
                      <a:pt x="7" y="3"/>
                    </a:cubicBezTo>
                    <a:cubicBezTo>
                      <a:pt x="9" y="4"/>
                      <a:pt x="12" y="4"/>
                      <a:pt x="15" y="4"/>
                    </a:cubicBezTo>
                    <a:cubicBezTo>
                      <a:pt x="15" y="4"/>
                      <a:pt x="15" y="4"/>
                      <a:pt x="15" y="4"/>
                    </a:cubicBezTo>
                    <a:cubicBezTo>
                      <a:pt x="15" y="4"/>
                      <a:pt x="15" y="4"/>
                      <a:pt x="15" y="4"/>
                    </a:cubicBezTo>
                    <a:cubicBezTo>
                      <a:pt x="15" y="4"/>
                      <a:pt x="15" y="4"/>
                      <a:pt x="15" y="4"/>
                    </a:cubicBezTo>
                    <a:cubicBezTo>
                      <a:pt x="12" y="4"/>
                      <a:pt x="9" y="4"/>
                      <a:pt x="7" y="3"/>
                    </a:cubicBezTo>
                    <a:cubicBezTo>
                      <a:pt x="4" y="2"/>
                      <a:pt x="2" y="2"/>
                      <a:pt x="1" y="1"/>
                    </a:cubicBezTo>
                    <a:cubicBezTo>
                      <a:pt x="0" y="1"/>
                      <a:pt x="0" y="1"/>
                      <a:pt x="0" y="0"/>
                    </a:cubicBezTo>
                    <a:cubicBezTo>
                      <a:pt x="0" y="0"/>
                      <a:pt x="0" y="0"/>
                      <a:pt x="0" y="0"/>
                    </a:cubicBezTo>
                  </a:path>
                </a:pathLst>
              </a:custGeom>
              <a:solidFill>
                <a:srgbClr val="AFB0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9" name="Freeform 378"/>
              <p:cNvSpPr/>
              <p:nvPr/>
            </p:nvSpPr>
            <p:spPr bwMode="auto">
              <a:xfrm>
                <a:off x="3635375" y="4117975"/>
                <a:ext cx="111125" cy="30162"/>
              </a:xfrm>
              <a:custGeom>
                <a:avLst/>
                <a:gdLst>
                  <a:gd name="T0" fmla="*/ 0 w 15"/>
                  <a:gd name="T1" fmla="*/ 0 h 4"/>
                  <a:gd name="T2" fmla="*/ 1 w 15"/>
                  <a:gd name="T3" fmla="*/ 1 h 4"/>
                  <a:gd name="T4" fmla="*/ 7 w 15"/>
                  <a:gd name="T5" fmla="*/ 3 h 4"/>
                  <a:gd name="T6" fmla="*/ 15 w 15"/>
                  <a:gd name="T7" fmla="*/ 4 h 4"/>
                  <a:gd name="T8" fmla="*/ 15 w 15"/>
                  <a:gd name="T9" fmla="*/ 4 h 4"/>
                  <a:gd name="T10" fmla="*/ 15 w 15"/>
                  <a:gd name="T11" fmla="*/ 4 h 4"/>
                  <a:gd name="T12" fmla="*/ 15 w 15"/>
                  <a:gd name="T13" fmla="*/ 4 h 4"/>
                  <a:gd name="T14" fmla="*/ 1 w 15"/>
                  <a:gd name="T15" fmla="*/ 1 h 4"/>
                  <a:gd name="T16" fmla="*/ 0 w 1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
                    <a:moveTo>
                      <a:pt x="0" y="0"/>
                    </a:moveTo>
                    <a:cubicBezTo>
                      <a:pt x="0" y="1"/>
                      <a:pt x="0" y="1"/>
                      <a:pt x="1" y="1"/>
                    </a:cubicBezTo>
                    <a:cubicBezTo>
                      <a:pt x="2" y="2"/>
                      <a:pt x="4" y="2"/>
                      <a:pt x="7" y="3"/>
                    </a:cubicBezTo>
                    <a:cubicBezTo>
                      <a:pt x="9" y="4"/>
                      <a:pt x="12" y="4"/>
                      <a:pt x="15" y="4"/>
                    </a:cubicBezTo>
                    <a:cubicBezTo>
                      <a:pt x="15" y="4"/>
                      <a:pt x="15" y="4"/>
                      <a:pt x="15" y="4"/>
                    </a:cubicBezTo>
                    <a:cubicBezTo>
                      <a:pt x="15" y="4"/>
                      <a:pt x="15" y="4"/>
                      <a:pt x="15" y="4"/>
                    </a:cubicBezTo>
                    <a:cubicBezTo>
                      <a:pt x="15" y="4"/>
                      <a:pt x="15" y="4"/>
                      <a:pt x="15" y="4"/>
                    </a:cubicBezTo>
                    <a:cubicBezTo>
                      <a:pt x="10" y="4"/>
                      <a:pt x="4" y="3"/>
                      <a:pt x="1" y="1"/>
                    </a:cubicBezTo>
                    <a:cubicBezTo>
                      <a:pt x="1" y="1"/>
                      <a:pt x="1" y="1"/>
                      <a:pt x="0" y="0"/>
                    </a:cubicBezTo>
                  </a:path>
                </a:pathLst>
              </a:custGeom>
              <a:solidFill>
                <a:srgbClr val="AAAC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0" name="Freeform 379"/>
              <p:cNvSpPr/>
              <p:nvPr/>
            </p:nvSpPr>
            <p:spPr bwMode="auto">
              <a:xfrm>
                <a:off x="3643313" y="4125912"/>
                <a:ext cx="103187" cy="22225"/>
              </a:xfrm>
              <a:custGeom>
                <a:avLst/>
                <a:gdLst>
                  <a:gd name="T0" fmla="*/ 0 w 14"/>
                  <a:gd name="T1" fmla="*/ 0 h 3"/>
                  <a:gd name="T2" fmla="*/ 14 w 14"/>
                  <a:gd name="T3" fmla="*/ 3 h 3"/>
                  <a:gd name="T4" fmla="*/ 14 w 14"/>
                  <a:gd name="T5" fmla="*/ 3 h 3"/>
                  <a:gd name="T6" fmla="*/ 14 w 14"/>
                  <a:gd name="T7" fmla="*/ 3 h 3"/>
                  <a:gd name="T8" fmla="*/ 14 w 14"/>
                  <a:gd name="T9" fmla="*/ 3 h 3"/>
                  <a:gd name="T10" fmla="*/ 1 w 14"/>
                  <a:gd name="T11" fmla="*/ 0 h 3"/>
                  <a:gd name="T12" fmla="*/ 0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0" y="0"/>
                    </a:moveTo>
                    <a:cubicBezTo>
                      <a:pt x="3" y="2"/>
                      <a:pt x="9" y="3"/>
                      <a:pt x="14" y="3"/>
                    </a:cubicBezTo>
                    <a:cubicBezTo>
                      <a:pt x="14" y="3"/>
                      <a:pt x="14" y="3"/>
                      <a:pt x="14" y="3"/>
                    </a:cubicBezTo>
                    <a:cubicBezTo>
                      <a:pt x="14" y="3"/>
                      <a:pt x="14" y="3"/>
                      <a:pt x="14" y="3"/>
                    </a:cubicBezTo>
                    <a:cubicBezTo>
                      <a:pt x="14" y="3"/>
                      <a:pt x="14" y="3"/>
                      <a:pt x="14" y="3"/>
                    </a:cubicBezTo>
                    <a:cubicBezTo>
                      <a:pt x="9" y="3"/>
                      <a:pt x="4" y="2"/>
                      <a:pt x="1" y="0"/>
                    </a:cubicBezTo>
                    <a:cubicBezTo>
                      <a:pt x="1" y="0"/>
                      <a:pt x="0" y="0"/>
                      <a:pt x="0" y="0"/>
                    </a:cubicBezTo>
                  </a:path>
                </a:pathLst>
              </a:custGeom>
              <a:solidFill>
                <a:srgbClr val="A6A8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1" name="Freeform 380"/>
              <p:cNvSpPr/>
              <p:nvPr/>
            </p:nvSpPr>
            <p:spPr bwMode="auto">
              <a:xfrm>
                <a:off x="3651250" y="4125912"/>
                <a:ext cx="95250" cy="22225"/>
              </a:xfrm>
              <a:custGeom>
                <a:avLst/>
                <a:gdLst>
                  <a:gd name="T0" fmla="*/ 0 w 13"/>
                  <a:gd name="T1" fmla="*/ 0 h 3"/>
                  <a:gd name="T2" fmla="*/ 13 w 13"/>
                  <a:gd name="T3" fmla="*/ 3 h 3"/>
                  <a:gd name="T4" fmla="*/ 13 w 13"/>
                  <a:gd name="T5" fmla="*/ 3 h 3"/>
                  <a:gd name="T6" fmla="*/ 13 w 13"/>
                  <a:gd name="T7" fmla="*/ 3 h 3"/>
                  <a:gd name="T8" fmla="*/ 13 w 13"/>
                  <a:gd name="T9" fmla="*/ 3 h 3"/>
                  <a:gd name="T10" fmla="*/ 1 w 13"/>
                  <a:gd name="T11" fmla="*/ 0 h 3"/>
                  <a:gd name="T12" fmla="*/ 0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0" y="0"/>
                    </a:moveTo>
                    <a:cubicBezTo>
                      <a:pt x="3" y="2"/>
                      <a:pt x="8" y="3"/>
                      <a:pt x="13" y="3"/>
                    </a:cubicBezTo>
                    <a:cubicBezTo>
                      <a:pt x="13" y="3"/>
                      <a:pt x="13" y="3"/>
                      <a:pt x="13" y="3"/>
                    </a:cubicBezTo>
                    <a:cubicBezTo>
                      <a:pt x="13" y="3"/>
                      <a:pt x="13" y="3"/>
                      <a:pt x="13" y="3"/>
                    </a:cubicBezTo>
                    <a:cubicBezTo>
                      <a:pt x="13" y="3"/>
                      <a:pt x="13" y="3"/>
                      <a:pt x="13" y="3"/>
                    </a:cubicBezTo>
                    <a:cubicBezTo>
                      <a:pt x="8" y="3"/>
                      <a:pt x="4" y="2"/>
                      <a:pt x="1" y="0"/>
                    </a:cubicBezTo>
                    <a:cubicBezTo>
                      <a:pt x="0" y="0"/>
                      <a:pt x="0" y="0"/>
                      <a:pt x="0" y="0"/>
                    </a:cubicBezTo>
                  </a:path>
                </a:pathLst>
              </a:custGeom>
              <a:solidFill>
                <a:srgbClr val="A3A5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2" name="Freeform 381"/>
              <p:cNvSpPr/>
              <p:nvPr/>
            </p:nvSpPr>
            <p:spPr bwMode="auto">
              <a:xfrm>
                <a:off x="3657600" y="4125912"/>
                <a:ext cx="88900" cy="22225"/>
              </a:xfrm>
              <a:custGeom>
                <a:avLst/>
                <a:gdLst>
                  <a:gd name="T0" fmla="*/ 0 w 12"/>
                  <a:gd name="T1" fmla="*/ 0 h 3"/>
                  <a:gd name="T2" fmla="*/ 12 w 12"/>
                  <a:gd name="T3" fmla="*/ 3 h 3"/>
                  <a:gd name="T4" fmla="*/ 12 w 12"/>
                  <a:gd name="T5" fmla="*/ 3 h 3"/>
                  <a:gd name="T6" fmla="*/ 12 w 12"/>
                  <a:gd name="T7" fmla="*/ 3 h 3"/>
                  <a:gd name="T8" fmla="*/ 12 w 12"/>
                  <a:gd name="T9" fmla="*/ 3 h 3"/>
                  <a:gd name="T10" fmla="*/ 1 w 12"/>
                  <a:gd name="T11" fmla="*/ 1 h 3"/>
                  <a:gd name="T12" fmla="*/ 0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0" y="0"/>
                    </a:moveTo>
                    <a:cubicBezTo>
                      <a:pt x="3" y="2"/>
                      <a:pt x="7" y="3"/>
                      <a:pt x="12" y="3"/>
                    </a:cubicBezTo>
                    <a:cubicBezTo>
                      <a:pt x="12" y="3"/>
                      <a:pt x="12" y="3"/>
                      <a:pt x="12" y="3"/>
                    </a:cubicBezTo>
                    <a:cubicBezTo>
                      <a:pt x="12" y="3"/>
                      <a:pt x="12" y="3"/>
                      <a:pt x="12" y="3"/>
                    </a:cubicBezTo>
                    <a:cubicBezTo>
                      <a:pt x="12" y="3"/>
                      <a:pt x="12" y="3"/>
                      <a:pt x="12" y="3"/>
                    </a:cubicBezTo>
                    <a:cubicBezTo>
                      <a:pt x="8" y="3"/>
                      <a:pt x="4" y="2"/>
                      <a:pt x="1" y="1"/>
                    </a:cubicBezTo>
                    <a:cubicBezTo>
                      <a:pt x="0" y="1"/>
                      <a:pt x="0" y="0"/>
                      <a:pt x="0" y="0"/>
                    </a:cubicBezTo>
                  </a:path>
                </a:pathLst>
              </a:custGeom>
              <a:solidFill>
                <a:srgbClr val="9FA1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3" name="Freeform 382"/>
              <p:cNvSpPr/>
              <p:nvPr/>
            </p:nvSpPr>
            <p:spPr bwMode="auto">
              <a:xfrm>
                <a:off x="3665538" y="4132262"/>
                <a:ext cx="80962" cy="15875"/>
              </a:xfrm>
              <a:custGeom>
                <a:avLst/>
                <a:gdLst>
                  <a:gd name="T0" fmla="*/ 0 w 11"/>
                  <a:gd name="T1" fmla="*/ 0 h 2"/>
                  <a:gd name="T2" fmla="*/ 11 w 11"/>
                  <a:gd name="T3" fmla="*/ 2 h 2"/>
                  <a:gd name="T4" fmla="*/ 11 w 11"/>
                  <a:gd name="T5" fmla="*/ 2 h 2"/>
                  <a:gd name="T6" fmla="*/ 11 w 11"/>
                  <a:gd name="T7" fmla="*/ 2 h 2"/>
                  <a:gd name="T8" fmla="*/ 11 w 11"/>
                  <a:gd name="T9" fmla="*/ 2 h 2"/>
                  <a:gd name="T10" fmla="*/ 1 w 11"/>
                  <a:gd name="T11" fmla="*/ 0 h 2"/>
                  <a:gd name="T12" fmla="*/ 0 w 1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1" h="2">
                    <a:moveTo>
                      <a:pt x="0" y="0"/>
                    </a:moveTo>
                    <a:cubicBezTo>
                      <a:pt x="3" y="1"/>
                      <a:pt x="7" y="2"/>
                      <a:pt x="11" y="2"/>
                    </a:cubicBezTo>
                    <a:cubicBezTo>
                      <a:pt x="11" y="2"/>
                      <a:pt x="11" y="2"/>
                      <a:pt x="11" y="2"/>
                    </a:cubicBezTo>
                    <a:cubicBezTo>
                      <a:pt x="11" y="2"/>
                      <a:pt x="11" y="2"/>
                      <a:pt x="11" y="2"/>
                    </a:cubicBezTo>
                    <a:cubicBezTo>
                      <a:pt x="11" y="2"/>
                      <a:pt x="11" y="2"/>
                      <a:pt x="11" y="2"/>
                    </a:cubicBezTo>
                    <a:cubicBezTo>
                      <a:pt x="7" y="2"/>
                      <a:pt x="3" y="1"/>
                      <a:pt x="1" y="0"/>
                    </a:cubicBezTo>
                    <a:cubicBezTo>
                      <a:pt x="0" y="0"/>
                      <a:pt x="0" y="0"/>
                      <a:pt x="0" y="0"/>
                    </a:cubicBezTo>
                  </a:path>
                </a:pathLst>
              </a:custGeom>
              <a:solidFill>
                <a:srgbClr val="9B9C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4" name="Freeform 383"/>
              <p:cNvSpPr/>
              <p:nvPr/>
            </p:nvSpPr>
            <p:spPr bwMode="auto">
              <a:xfrm>
                <a:off x="3673475" y="4132262"/>
                <a:ext cx="73025" cy="15875"/>
              </a:xfrm>
              <a:custGeom>
                <a:avLst/>
                <a:gdLst>
                  <a:gd name="T0" fmla="*/ 0 w 10"/>
                  <a:gd name="T1" fmla="*/ 0 h 2"/>
                  <a:gd name="T2" fmla="*/ 10 w 10"/>
                  <a:gd name="T3" fmla="*/ 2 h 2"/>
                  <a:gd name="T4" fmla="*/ 10 w 10"/>
                  <a:gd name="T5" fmla="*/ 2 h 2"/>
                  <a:gd name="T6" fmla="*/ 10 w 10"/>
                  <a:gd name="T7" fmla="*/ 2 h 2"/>
                  <a:gd name="T8" fmla="*/ 10 w 10"/>
                  <a:gd name="T9" fmla="*/ 2 h 2"/>
                  <a:gd name="T10" fmla="*/ 1 w 10"/>
                  <a:gd name="T11" fmla="*/ 0 h 2"/>
                  <a:gd name="T12" fmla="*/ 0 w 10"/>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0" h="2">
                    <a:moveTo>
                      <a:pt x="0" y="0"/>
                    </a:moveTo>
                    <a:cubicBezTo>
                      <a:pt x="2" y="1"/>
                      <a:pt x="6" y="2"/>
                      <a:pt x="10" y="2"/>
                    </a:cubicBezTo>
                    <a:cubicBezTo>
                      <a:pt x="10" y="2"/>
                      <a:pt x="10" y="2"/>
                      <a:pt x="10" y="2"/>
                    </a:cubicBezTo>
                    <a:cubicBezTo>
                      <a:pt x="10" y="2"/>
                      <a:pt x="10" y="2"/>
                      <a:pt x="10" y="2"/>
                    </a:cubicBezTo>
                    <a:cubicBezTo>
                      <a:pt x="10" y="2"/>
                      <a:pt x="10" y="2"/>
                      <a:pt x="10" y="2"/>
                    </a:cubicBezTo>
                    <a:cubicBezTo>
                      <a:pt x="7" y="2"/>
                      <a:pt x="3" y="1"/>
                      <a:pt x="1" y="0"/>
                    </a:cubicBezTo>
                    <a:cubicBezTo>
                      <a:pt x="0" y="0"/>
                      <a:pt x="0" y="0"/>
                      <a:pt x="0" y="0"/>
                    </a:cubicBezTo>
                  </a:path>
                </a:pathLst>
              </a:custGeom>
              <a:solidFill>
                <a:srgbClr val="9597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5" name="Freeform 384"/>
              <p:cNvSpPr/>
              <p:nvPr/>
            </p:nvSpPr>
            <p:spPr bwMode="auto">
              <a:xfrm>
                <a:off x="3679825" y="4132262"/>
                <a:ext cx="66675" cy="15875"/>
              </a:xfrm>
              <a:custGeom>
                <a:avLst/>
                <a:gdLst>
                  <a:gd name="T0" fmla="*/ 0 w 9"/>
                  <a:gd name="T1" fmla="*/ 0 h 2"/>
                  <a:gd name="T2" fmla="*/ 9 w 9"/>
                  <a:gd name="T3" fmla="*/ 2 h 2"/>
                  <a:gd name="T4" fmla="*/ 9 w 9"/>
                  <a:gd name="T5" fmla="*/ 2 h 2"/>
                  <a:gd name="T6" fmla="*/ 9 w 9"/>
                  <a:gd name="T7" fmla="*/ 2 h 2"/>
                  <a:gd name="T8" fmla="*/ 9 w 9"/>
                  <a:gd name="T9" fmla="*/ 2 h 2"/>
                  <a:gd name="T10" fmla="*/ 0 w 9"/>
                  <a:gd name="T11" fmla="*/ 0 h 2"/>
                  <a:gd name="T12" fmla="*/ 0 w 9"/>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0" y="0"/>
                    </a:moveTo>
                    <a:cubicBezTo>
                      <a:pt x="2" y="1"/>
                      <a:pt x="6" y="2"/>
                      <a:pt x="9" y="2"/>
                    </a:cubicBezTo>
                    <a:cubicBezTo>
                      <a:pt x="9" y="2"/>
                      <a:pt x="9" y="2"/>
                      <a:pt x="9" y="2"/>
                    </a:cubicBezTo>
                    <a:cubicBezTo>
                      <a:pt x="9" y="2"/>
                      <a:pt x="9" y="2"/>
                      <a:pt x="9" y="2"/>
                    </a:cubicBezTo>
                    <a:cubicBezTo>
                      <a:pt x="9" y="2"/>
                      <a:pt x="9" y="2"/>
                      <a:pt x="9" y="2"/>
                    </a:cubicBezTo>
                    <a:cubicBezTo>
                      <a:pt x="6" y="2"/>
                      <a:pt x="3" y="1"/>
                      <a:pt x="0" y="0"/>
                    </a:cubicBezTo>
                    <a:cubicBezTo>
                      <a:pt x="0" y="0"/>
                      <a:pt x="0" y="0"/>
                      <a:pt x="0" y="0"/>
                    </a:cubicBezTo>
                  </a:path>
                </a:pathLst>
              </a:custGeom>
              <a:solidFill>
                <a:srgbClr val="919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6" name="Freeform 385"/>
              <p:cNvSpPr/>
              <p:nvPr/>
            </p:nvSpPr>
            <p:spPr bwMode="auto">
              <a:xfrm>
                <a:off x="3679825" y="4132262"/>
                <a:ext cx="66675" cy="15875"/>
              </a:xfrm>
              <a:custGeom>
                <a:avLst/>
                <a:gdLst>
                  <a:gd name="T0" fmla="*/ 0 w 9"/>
                  <a:gd name="T1" fmla="*/ 0 h 2"/>
                  <a:gd name="T2" fmla="*/ 9 w 9"/>
                  <a:gd name="T3" fmla="*/ 2 h 2"/>
                  <a:gd name="T4" fmla="*/ 9 w 9"/>
                  <a:gd name="T5" fmla="*/ 2 h 2"/>
                  <a:gd name="T6" fmla="*/ 9 w 9"/>
                  <a:gd name="T7" fmla="*/ 2 h 2"/>
                  <a:gd name="T8" fmla="*/ 9 w 9"/>
                  <a:gd name="T9" fmla="*/ 2 h 2"/>
                  <a:gd name="T10" fmla="*/ 9 w 9"/>
                  <a:gd name="T11" fmla="*/ 2 h 2"/>
                  <a:gd name="T12" fmla="*/ 1 w 9"/>
                  <a:gd name="T13" fmla="*/ 1 h 2"/>
                  <a:gd name="T14" fmla="*/ 0 w 9"/>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
                    <a:moveTo>
                      <a:pt x="0" y="0"/>
                    </a:moveTo>
                    <a:cubicBezTo>
                      <a:pt x="3" y="1"/>
                      <a:pt x="6" y="2"/>
                      <a:pt x="9" y="2"/>
                    </a:cubicBezTo>
                    <a:cubicBezTo>
                      <a:pt x="9" y="2"/>
                      <a:pt x="9" y="2"/>
                      <a:pt x="9" y="2"/>
                    </a:cubicBezTo>
                    <a:cubicBezTo>
                      <a:pt x="9" y="2"/>
                      <a:pt x="9" y="2"/>
                      <a:pt x="9" y="2"/>
                    </a:cubicBezTo>
                    <a:cubicBezTo>
                      <a:pt x="9" y="2"/>
                      <a:pt x="9" y="2"/>
                      <a:pt x="9" y="2"/>
                    </a:cubicBezTo>
                    <a:cubicBezTo>
                      <a:pt x="9" y="2"/>
                      <a:pt x="9" y="2"/>
                      <a:pt x="9" y="2"/>
                    </a:cubicBezTo>
                    <a:cubicBezTo>
                      <a:pt x="6" y="2"/>
                      <a:pt x="4" y="1"/>
                      <a:pt x="1" y="1"/>
                    </a:cubicBezTo>
                    <a:cubicBezTo>
                      <a:pt x="1" y="1"/>
                      <a:pt x="1" y="0"/>
                      <a:pt x="0" y="0"/>
                    </a:cubicBezTo>
                  </a:path>
                </a:pathLst>
              </a:custGeom>
              <a:solidFill>
                <a:srgbClr val="8C8D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7" name="Freeform 386"/>
              <p:cNvSpPr/>
              <p:nvPr/>
            </p:nvSpPr>
            <p:spPr bwMode="auto">
              <a:xfrm>
                <a:off x="3687763" y="4140200"/>
                <a:ext cx="58737" cy="7937"/>
              </a:xfrm>
              <a:custGeom>
                <a:avLst/>
                <a:gdLst>
                  <a:gd name="T0" fmla="*/ 0 w 8"/>
                  <a:gd name="T1" fmla="*/ 0 h 1"/>
                  <a:gd name="T2" fmla="*/ 8 w 8"/>
                  <a:gd name="T3" fmla="*/ 1 h 1"/>
                  <a:gd name="T4" fmla="*/ 8 w 8"/>
                  <a:gd name="T5" fmla="*/ 1 h 1"/>
                  <a:gd name="T6" fmla="*/ 8 w 8"/>
                  <a:gd name="T7" fmla="*/ 1 h 1"/>
                  <a:gd name="T8" fmla="*/ 8 w 8"/>
                  <a:gd name="T9" fmla="*/ 1 h 1"/>
                  <a:gd name="T10" fmla="*/ 8 w 8"/>
                  <a:gd name="T11" fmla="*/ 1 h 1"/>
                  <a:gd name="T12" fmla="*/ 2 w 8"/>
                  <a:gd name="T13" fmla="*/ 0 h 1"/>
                  <a:gd name="T14" fmla="*/ 0 w 8"/>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
                    <a:moveTo>
                      <a:pt x="0" y="0"/>
                    </a:moveTo>
                    <a:cubicBezTo>
                      <a:pt x="3" y="0"/>
                      <a:pt x="5" y="1"/>
                      <a:pt x="8" y="1"/>
                    </a:cubicBezTo>
                    <a:cubicBezTo>
                      <a:pt x="8" y="1"/>
                      <a:pt x="8" y="1"/>
                      <a:pt x="8" y="1"/>
                    </a:cubicBezTo>
                    <a:cubicBezTo>
                      <a:pt x="8" y="1"/>
                      <a:pt x="8" y="1"/>
                      <a:pt x="8" y="1"/>
                    </a:cubicBezTo>
                    <a:cubicBezTo>
                      <a:pt x="8" y="1"/>
                      <a:pt x="8" y="1"/>
                      <a:pt x="8" y="1"/>
                    </a:cubicBezTo>
                    <a:cubicBezTo>
                      <a:pt x="8" y="1"/>
                      <a:pt x="8" y="1"/>
                      <a:pt x="8" y="1"/>
                    </a:cubicBezTo>
                    <a:cubicBezTo>
                      <a:pt x="6" y="1"/>
                      <a:pt x="4" y="0"/>
                      <a:pt x="2" y="0"/>
                    </a:cubicBezTo>
                    <a:cubicBezTo>
                      <a:pt x="1" y="0"/>
                      <a:pt x="1" y="0"/>
                      <a:pt x="0" y="0"/>
                    </a:cubicBezTo>
                  </a:path>
                </a:pathLst>
              </a:custGeom>
              <a:solidFill>
                <a:srgbClr val="8889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8" name="Freeform 387"/>
              <p:cNvSpPr/>
              <p:nvPr/>
            </p:nvSpPr>
            <p:spPr bwMode="auto">
              <a:xfrm>
                <a:off x="3702050" y="4140200"/>
                <a:ext cx="44450" cy="7937"/>
              </a:xfrm>
              <a:custGeom>
                <a:avLst/>
                <a:gdLst>
                  <a:gd name="T0" fmla="*/ 0 w 6"/>
                  <a:gd name="T1" fmla="*/ 0 h 1"/>
                  <a:gd name="T2" fmla="*/ 6 w 6"/>
                  <a:gd name="T3" fmla="*/ 1 h 1"/>
                  <a:gd name="T4" fmla="*/ 6 w 6"/>
                  <a:gd name="T5" fmla="*/ 1 h 1"/>
                  <a:gd name="T6" fmla="*/ 6 w 6"/>
                  <a:gd name="T7" fmla="*/ 1 h 1"/>
                  <a:gd name="T8" fmla="*/ 6 w 6"/>
                  <a:gd name="T9" fmla="*/ 1 h 1"/>
                  <a:gd name="T10" fmla="*/ 1 w 6"/>
                  <a:gd name="T11" fmla="*/ 0 h 1"/>
                  <a:gd name="T12" fmla="*/ 0 w 6"/>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6" h="1">
                    <a:moveTo>
                      <a:pt x="0" y="0"/>
                    </a:moveTo>
                    <a:cubicBezTo>
                      <a:pt x="2" y="0"/>
                      <a:pt x="4" y="1"/>
                      <a:pt x="6" y="1"/>
                    </a:cubicBezTo>
                    <a:cubicBezTo>
                      <a:pt x="6" y="1"/>
                      <a:pt x="6" y="1"/>
                      <a:pt x="6" y="1"/>
                    </a:cubicBezTo>
                    <a:cubicBezTo>
                      <a:pt x="6" y="1"/>
                      <a:pt x="6" y="1"/>
                      <a:pt x="6" y="1"/>
                    </a:cubicBezTo>
                    <a:cubicBezTo>
                      <a:pt x="6" y="1"/>
                      <a:pt x="6" y="1"/>
                      <a:pt x="6" y="1"/>
                    </a:cubicBezTo>
                    <a:cubicBezTo>
                      <a:pt x="4" y="1"/>
                      <a:pt x="2" y="0"/>
                      <a:pt x="1" y="0"/>
                    </a:cubicBezTo>
                    <a:cubicBezTo>
                      <a:pt x="0" y="0"/>
                      <a:pt x="0" y="0"/>
                      <a:pt x="0" y="0"/>
                    </a:cubicBezTo>
                  </a:path>
                </a:pathLst>
              </a:custGeom>
              <a:solidFill>
                <a:srgbClr val="8284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9" name="Freeform 388"/>
              <p:cNvSpPr/>
              <p:nvPr/>
            </p:nvSpPr>
            <p:spPr bwMode="auto">
              <a:xfrm>
                <a:off x="3709988" y="4140200"/>
                <a:ext cx="36512" cy="7937"/>
              </a:xfrm>
              <a:custGeom>
                <a:avLst/>
                <a:gdLst>
                  <a:gd name="T0" fmla="*/ 0 w 5"/>
                  <a:gd name="T1" fmla="*/ 0 h 1"/>
                  <a:gd name="T2" fmla="*/ 5 w 5"/>
                  <a:gd name="T3" fmla="*/ 1 h 1"/>
                  <a:gd name="T4" fmla="*/ 5 w 5"/>
                  <a:gd name="T5" fmla="*/ 1 h 1"/>
                  <a:gd name="T6" fmla="*/ 5 w 5"/>
                  <a:gd name="T7" fmla="*/ 1 h 1"/>
                  <a:gd name="T8" fmla="*/ 5 w 5"/>
                  <a:gd name="T9" fmla="*/ 1 h 1"/>
                  <a:gd name="T10" fmla="*/ 1 w 5"/>
                  <a:gd name="T11" fmla="*/ 0 h 1"/>
                  <a:gd name="T12" fmla="*/ 0 w 5"/>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 h="1">
                    <a:moveTo>
                      <a:pt x="0" y="0"/>
                    </a:moveTo>
                    <a:cubicBezTo>
                      <a:pt x="1" y="0"/>
                      <a:pt x="3" y="1"/>
                      <a:pt x="5" y="1"/>
                    </a:cubicBezTo>
                    <a:cubicBezTo>
                      <a:pt x="5" y="1"/>
                      <a:pt x="5" y="1"/>
                      <a:pt x="5" y="1"/>
                    </a:cubicBezTo>
                    <a:cubicBezTo>
                      <a:pt x="5" y="1"/>
                      <a:pt x="5" y="1"/>
                      <a:pt x="5" y="1"/>
                    </a:cubicBezTo>
                    <a:cubicBezTo>
                      <a:pt x="5" y="1"/>
                      <a:pt x="5" y="1"/>
                      <a:pt x="5" y="1"/>
                    </a:cubicBezTo>
                    <a:cubicBezTo>
                      <a:pt x="4" y="1"/>
                      <a:pt x="3" y="0"/>
                      <a:pt x="1" y="0"/>
                    </a:cubicBezTo>
                    <a:cubicBezTo>
                      <a:pt x="1" y="0"/>
                      <a:pt x="0" y="0"/>
                      <a:pt x="0" y="0"/>
                    </a:cubicBezTo>
                  </a:path>
                </a:pathLst>
              </a:custGeom>
              <a:solidFill>
                <a:srgbClr val="7D7F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0" name="Freeform 389"/>
              <p:cNvSpPr/>
              <p:nvPr/>
            </p:nvSpPr>
            <p:spPr bwMode="auto">
              <a:xfrm>
                <a:off x="3716338" y="4140200"/>
                <a:ext cx="30162" cy="7937"/>
              </a:xfrm>
              <a:custGeom>
                <a:avLst/>
                <a:gdLst>
                  <a:gd name="T0" fmla="*/ 0 w 4"/>
                  <a:gd name="T1" fmla="*/ 0 h 1"/>
                  <a:gd name="T2" fmla="*/ 4 w 4"/>
                  <a:gd name="T3" fmla="*/ 1 h 1"/>
                  <a:gd name="T4" fmla="*/ 4 w 4"/>
                  <a:gd name="T5" fmla="*/ 1 h 1"/>
                  <a:gd name="T6" fmla="*/ 4 w 4"/>
                  <a:gd name="T7" fmla="*/ 0 h 1"/>
                  <a:gd name="T8" fmla="*/ 4 w 4"/>
                  <a:gd name="T9" fmla="*/ 0 h 1"/>
                  <a:gd name="T10" fmla="*/ 2 w 4"/>
                  <a:gd name="T11" fmla="*/ 0 h 1"/>
                  <a:gd name="T12" fmla="*/ 0 w 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0" y="0"/>
                    </a:moveTo>
                    <a:cubicBezTo>
                      <a:pt x="2" y="0"/>
                      <a:pt x="3" y="1"/>
                      <a:pt x="4" y="1"/>
                    </a:cubicBezTo>
                    <a:cubicBezTo>
                      <a:pt x="4" y="1"/>
                      <a:pt x="4" y="1"/>
                      <a:pt x="4" y="1"/>
                    </a:cubicBezTo>
                    <a:cubicBezTo>
                      <a:pt x="4" y="0"/>
                      <a:pt x="4" y="0"/>
                      <a:pt x="4" y="0"/>
                    </a:cubicBezTo>
                    <a:cubicBezTo>
                      <a:pt x="4" y="0"/>
                      <a:pt x="4" y="0"/>
                      <a:pt x="4" y="0"/>
                    </a:cubicBezTo>
                    <a:cubicBezTo>
                      <a:pt x="4" y="0"/>
                      <a:pt x="3" y="0"/>
                      <a:pt x="2" y="0"/>
                    </a:cubicBezTo>
                    <a:cubicBezTo>
                      <a:pt x="1" y="0"/>
                      <a:pt x="1" y="0"/>
                      <a:pt x="0" y="0"/>
                    </a:cubicBezTo>
                  </a:path>
                </a:pathLst>
              </a:custGeom>
              <a:solidFill>
                <a:srgbClr val="787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1" name="Freeform 390"/>
              <p:cNvSpPr/>
              <p:nvPr/>
            </p:nvSpPr>
            <p:spPr bwMode="auto">
              <a:xfrm>
                <a:off x="3732213" y="4140200"/>
                <a:ext cx="14287" cy="0"/>
              </a:xfrm>
              <a:custGeom>
                <a:avLst/>
                <a:gdLst>
                  <a:gd name="T0" fmla="*/ 0 w 2"/>
                  <a:gd name="T1" fmla="*/ 2 w 2"/>
                  <a:gd name="T2" fmla="*/ 2 w 2"/>
                  <a:gd name="T3" fmla="*/ 2 w 2"/>
                  <a:gd name="T4" fmla="*/ 2 w 2"/>
                  <a:gd name="T5" fmla="*/ 2 w 2"/>
                  <a:gd name="T6" fmla="*/ 2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cubicBezTo>
                      <a:pt x="1"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1" y="0"/>
                      <a:pt x="0" y="0"/>
                    </a:cubicBezTo>
                  </a:path>
                </a:pathLst>
              </a:custGeom>
              <a:solidFill>
                <a:srgbClr val="7172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2" name="Oval 391"/>
              <p:cNvSpPr>
                <a:spLocks noChangeArrowheads="1"/>
              </p:cNvSpPr>
              <p:nvPr/>
            </p:nvSpPr>
            <p:spPr bwMode="auto">
              <a:xfrm>
                <a:off x="3746500" y="4140200"/>
                <a:ext cx="1587" cy="1587"/>
              </a:xfrm>
              <a:prstGeom prst="ellipse">
                <a:avLst/>
              </a:prstGeom>
              <a:solidFill>
                <a:srgbClr val="6C6D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3" name="Freeform 392"/>
              <p:cNvSpPr/>
              <p:nvPr/>
            </p:nvSpPr>
            <p:spPr bwMode="auto">
              <a:xfrm>
                <a:off x="3370263" y="3741737"/>
                <a:ext cx="155575" cy="309562"/>
              </a:xfrm>
              <a:custGeom>
                <a:avLst/>
                <a:gdLst>
                  <a:gd name="T0" fmla="*/ 1 w 21"/>
                  <a:gd name="T1" fmla="*/ 0 h 42"/>
                  <a:gd name="T2" fmla="*/ 0 w 21"/>
                  <a:gd name="T3" fmla="*/ 4 h 42"/>
                  <a:gd name="T4" fmla="*/ 21 w 21"/>
                  <a:gd name="T5" fmla="*/ 42 h 42"/>
                  <a:gd name="T6" fmla="*/ 20 w 21"/>
                  <a:gd name="T7" fmla="*/ 40 h 42"/>
                  <a:gd name="T8" fmla="*/ 1 w 21"/>
                  <a:gd name="T9" fmla="*/ 0 h 42"/>
                </a:gdLst>
                <a:ahLst/>
                <a:cxnLst>
                  <a:cxn ang="0">
                    <a:pos x="T0" y="T1"/>
                  </a:cxn>
                  <a:cxn ang="0">
                    <a:pos x="T2" y="T3"/>
                  </a:cxn>
                  <a:cxn ang="0">
                    <a:pos x="T4" y="T5"/>
                  </a:cxn>
                  <a:cxn ang="0">
                    <a:pos x="T6" y="T7"/>
                  </a:cxn>
                  <a:cxn ang="0">
                    <a:pos x="T8" y="T9"/>
                  </a:cxn>
                </a:cxnLst>
                <a:rect l="0" t="0" r="r" b="b"/>
                <a:pathLst>
                  <a:path w="21" h="42">
                    <a:moveTo>
                      <a:pt x="1" y="0"/>
                    </a:moveTo>
                    <a:cubicBezTo>
                      <a:pt x="1" y="1"/>
                      <a:pt x="0" y="3"/>
                      <a:pt x="0" y="4"/>
                    </a:cubicBezTo>
                    <a:cubicBezTo>
                      <a:pt x="2" y="18"/>
                      <a:pt x="10" y="32"/>
                      <a:pt x="21" y="42"/>
                    </a:cubicBezTo>
                    <a:cubicBezTo>
                      <a:pt x="21" y="41"/>
                      <a:pt x="20" y="41"/>
                      <a:pt x="20" y="40"/>
                    </a:cubicBezTo>
                    <a:cubicBezTo>
                      <a:pt x="9" y="29"/>
                      <a:pt x="2" y="14"/>
                      <a:pt x="1" y="0"/>
                    </a:cubicBezTo>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4" name="Freeform 393"/>
              <p:cNvSpPr/>
              <p:nvPr/>
            </p:nvSpPr>
            <p:spPr bwMode="auto">
              <a:xfrm>
                <a:off x="3517900" y="4037012"/>
                <a:ext cx="14287" cy="22225"/>
              </a:xfrm>
              <a:custGeom>
                <a:avLst/>
                <a:gdLst>
                  <a:gd name="T0" fmla="*/ 0 w 2"/>
                  <a:gd name="T1" fmla="*/ 0 h 3"/>
                  <a:gd name="T2" fmla="*/ 1 w 2"/>
                  <a:gd name="T3" fmla="*/ 2 h 3"/>
                  <a:gd name="T4" fmla="*/ 2 w 2"/>
                  <a:gd name="T5" fmla="*/ 3 h 3"/>
                  <a:gd name="T6" fmla="*/ 0 w 2"/>
                  <a:gd name="T7" fmla="*/ 1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1"/>
                      <a:pt x="1" y="1"/>
                      <a:pt x="1" y="2"/>
                    </a:cubicBezTo>
                    <a:cubicBezTo>
                      <a:pt x="1" y="2"/>
                      <a:pt x="2" y="2"/>
                      <a:pt x="2" y="3"/>
                    </a:cubicBezTo>
                    <a:cubicBezTo>
                      <a:pt x="1" y="2"/>
                      <a:pt x="1" y="1"/>
                      <a:pt x="0" y="1"/>
                    </a:cubicBezTo>
                    <a:cubicBezTo>
                      <a:pt x="0" y="1"/>
                      <a:pt x="0" y="0"/>
                      <a:pt x="0" y="0"/>
                    </a:cubicBezTo>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5" name="Freeform 394"/>
              <p:cNvSpPr/>
              <p:nvPr/>
            </p:nvSpPr>
            <p:spPr bwMode="auto">
              <a:xfrm>
                <a:off x="3517900" y="4044950"/>
                <a:ext cx="14287" cy="14287"/>
              </a:xfrm>
              <a:custGeom>
                <a:avLst/>
                <a:gdLst>
                  <a:gd name="T0" fmla="*/ 0 w 2"/>
                  <a:gd name="T1" fmla="*/ 0 h 2"/>
                  <a:gd name="T2" fmla="*/ 2 w 2"/>
                  <a:gd name="T3" fmla="*/ 2 h 2"/>
                  <a:gd name="T4" fmla="*/ 2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1"/>
                      <a:pt x="2" y="2"/>
                    </a:cubicBezTo>
                    <a:cubicBezTo>
                      <a:pt x="2" y="2"/>
                      <a:pt x="2" y="2"/>
                      <a:pt x="2" y="2"/>
                    </a:cubicBezTo>
                    <a:cubicBezTo>
                      <a:pt x="2" y="1"/>
                      <a:pt x="1" y="1"/>
                      <a:pt x="1" y="0"/>
                    </a:cubicBezTo>
                    <a:cubicBezTo>
                      <a:pt x="1" y="0"/>
                      <a:pt x="1" y="0"/>
                      <a:pt x="0" y="0"/>
                    </a:cubicBezTo>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6" name="Freeform 395"/>
              <p:cNvSpPr/>
              <p:nvPr/>
            </p:nvSpPr>
            <p:spPr bwMode="auto">
              <a:xfrm>
                <a:off x="3525838" y="4044950"/>
                <a:ext cx="14287" cy="20637"/>
              </a:xfrm>
              <a:custGeom>
                <a:avLst/>
                <a:gdLst>
                  <a:gd name="T0" fmla="*/ 0 w 2"/>
                  <a:gd name="T1" fmla="*/ 0 h 3"/>
                  <a:gd name="T2" fmla="*/ 1 w 2"/>
                  <a:gd name="T3" fmla="*/ 2 h 3"/>
                  <a:gd name="T4" fmla="*/ 2 w 2"/>
                  <a:gd name="T5" fmla="*/ 3 h 3"/>
                  <a:gd name="T6" fmla="*/ 1 w 2"/>
                  <a:gd name="T7" fmla="*/ 1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0" y="1"/>
                      <a:pt x="1" y="1"/>
                      <a:pt x="1" y="2"/>
                    </a:cubicBezTo>
                    <a:cubicBezTo>
                      <a:pt x="2" y="2"/>
                      <a:pt x="2" y="2"/>
                      <a:pt x="2" y="3"/>
                    </a:cubicBezTo>
                    <a:cubicBezTo>
                      <a:pt x="2" y="2"/>
                      <a:pt x="1" y="1"/>
                      <a:pt x="1" y="1"/>
                    </a:cubicBezTo>
                    <a:cubicBezTo>
                      <a:pt x="0" y="1"/>
                      <a:pt x="0" y="1"/>
                      <a:pt x="0" y="0"/>
                    </a:cubicBezTo>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7" name="Freeform 396"/>
              <p:cNvSpPr/>
              <p:nvPr/>
            </p:nvSpPr>
            <p:spPr bwMode="auto">
              <a:xfrm>
                <a:off x="3532188" y="4051300"/>
                <a:ext cx="14287" cy="14287"/>
              </a:xfrm>
              <a:custGeom>
                <a:avLst/>
                <a:gdLst>
                  <a:gd name="T0" fmla="*/ 0 w 2"/>
                  <a:gd name="T1" fmla="*/ 0 h 2"/>
                  <a:gd name="T2" fmla="*/ 1 w 2"/>
                  <a:gd name="T3" fmla="*/ 2 h 2"/>
                  <a:gd name="T4" fmla="*/ 2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1" y="1"/>
                      <a:pt x="1" y="2"/>
                    </a:cubicBezTo>
                    <a:cubicBezTo>
                      <a:pt x="1" y="2"/>
                      <a:pt x="2" y="2"/>
                      <a:pt x="2" y="2"/>
                    </a:cubicBezTo>
                    <a:cubicBezTo>
                      <a:pt x="1" y="2"/>
                      <a:pt x="1" y="1"/>
                      <a:pt x="0" y="1"/>
                    </a:cubicBezTo>
                    <a:cubicBezTo>
                      <a:pt x="0" y="0"/>
                      <a:pt x="0" y="0"/>
                      <a:pt x="0" y="0"/>
                    </a:cubicBezTo>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8" name="Freeform 397"/>
              <p:cNvSpPr/>
              <p:nvPr/>
            </p:nvSpPr>
            <p:spPr bwMode="auto">
              <a:xfrm>
                <a:off x="3532188" y="4059237"/>
                <a:ext cx="22225" cy="14287"/>
              </a:xfrm>
              <a:custGeom>
                <a:avLst/>
                <a:gdLst>
                  <a:gd name="T0" fmla="*/ 0 w 3"/>
                  <a:gd name="T1" fmla="*/ 0 h 2"/>
                  <a:gd name="T2" fmla="*/ 2 w 3"/>
                  <a:gd name="T3" fmla="*/ 1 h 2"/>
                  <a:gd name="T4" fmla="*/ 3 w 3"/>
                  <a:gd name="T5" fmla="*/ 2 h 2"/>
                  <a:gd name="T6" fmla="*/ 1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1" y="0"/>
                      <a:pt x="1" y="1"/>
                      <a:pt x="2" y="1"/>
                    </a:cubicBezTo>
                    <a:cubicBezTo>
                      <a:pt x="2" y="1"/>
                      <a:pt x="2" y="2"/>
                      <a:pt x="3" y="2"/>
                    </a:cubicBezTo>
                    <a:cubicBezTo>
                      <a:pt x="2" y="1"/>
                      <a:pt x="1" y="1"/>
                      <a:pt x="1" y="0"/>
                    </a:cubicBezTo>
                    <a:cubicBezTo>
                      <a:pt x="1" y="0"/>
                      <a:pt x="1" y="0"/>
                      <a:pt x="0" y="0"/>
                    </a:cubicBezTo>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9" name="Freeform 398"/>
              <p:cNvSpPr/>
              <p:nvPr/>
            </p:nvSpPr>
            <p:spPr bwMode="auto">
              <a:xfrm>
                <a:off x="3540125" y="4059237"/>
                <a:ext cx="14287" cy="14287"/>
              </a:xfrm>
              <a:custGeom>
                <a:avLst/>
                <a:gdLst>
                  <a:gd name="T0" fmla="*/ 0 w 2"/>
                  <a:gd name="T1" fmla="*/ 0 h 2"/>
                  <a:gd name="T2" fmla="*/ 2 w 2"/>
                  <a:gd name="T3" fmla="*/ 2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1" y="1"/>
                      <a:pt x="2" y="2"/>
                    </a:cubicBezTo>
                    <a:cubicBezTo>
                      <a:pt x="2" y="2"/>
                      <a:pt x="2" y="2"/>
                      <a:pt x="2" y="2"/>
                    </a:cubicBezTo>
                    <a:cubicBezTo>
                      <a:pt x="2" y="2"/>
                      <a:pt x="1" y="1"/>
                      <a:pt x="1" y="1"/>
                    </a:cubicBezTo>
                    <a:cubicBezTo>
                      <a:pt x="1" y="1"/>
                      <a:pt x="0" y="0"/>
                      <a:pt x="0" y="0"/>
                    </a:cubicBezTo>
                  </a:path>
                </a:pathLst>
              </a:custGeom>
              <a:solidFill>
                <a:srgbClr val="BAB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0" name="Freeform 399"/>
              <p:cNvSpPr/>
              <p:nvPr/>
            </p:nvSpPr>
            <p:spPr bwMode="auto">
              <a:xfrm>
                <a:off x="3546475" y="4065587"/>
                <a:ext cx="15875" cy="15875"/>
              </a:xfrm>
              <a:custGeom>
                <a:avLst/>
                <a:gdLst>
                  <a:gd name="T0" fmla="*/ 0 w 2"/>
                  <a:gd name="T1" fmla="*/ 0 h 2"/>
                  <a:gd name="T2" fmla="*/ 1 w 2"/>
                  <a:gd name="T3" fmla="*/ 1 h 2"/>
                  <a:gd name="T4" fmla="*/ 2 w 2"/>
                  <a:gd name="T5" fmla="*/ 2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1" y="1"/>
                      <a:pt x="1" y="1"/>
                    </a:cubicBezTo>
                    <a:cubicBezTo>
                      <a:pt x="1" y="1"/>
                      <a:pt x="2" y="2"/>
                      <a:pt x="2" y="2"/>
                    </a:cubicBezTo>
                    <a:cubicBezTo>
                      <a:pt x="1" y="1"/>
                      <a:pt x="1" y="1"/>
                      <a:pt x="0" y="0"/>
                    </a:cubicBezTo>
                    <a:cubicBezTo>
                      <a:pt x="0" y="0"/>
                      <a:pt x="0" y="0"/>
                      <a:pt x="0" y="0"/>
                    </a:cubicBezTo>
                  </a:path>
                </a:pathLst>
              </a:custGeom>
              <a:solidFill>
                <a:srgbClr val="B9BB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1" name="Freeform 400"/>
              <p:cNvSpPr/>
              <p:nvPr/>
            </p:nvSpPr>
            <p:spPr bwMode="auto">
              <a:xfrm>
                <a:off x="3546475" y="4065587"/>
                <a:ext cx="22225" cy="15875"/>
              </a:xfrm>
              <a:custGeom>
                <a:avLst/>
                <a:gdLst>
                  <a:gd name="T0" fmla="*/ 0 w 3"/>
                  <a:gd name="T1" fmla="*/ 0 h 2"/>
                  <a:gd name="T2" fmla="*/ 2 w 3"/>
                  <a:gd name="T3" fmla="*/ 2 h 2"/>
                  <a:gd name="T4" fmla="*/ 3 w 3"/>
                  <a:gd name="T5" fmla="*/ 2 h 2"/>
                  <a:gd name="T6" fmla="*/ 1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1" y="1"/>
                      <a:pt x="1" y="1"/>
                      <a:pt x="2" y="2"/>
                    </a:cubicBezTo>
                    <a:cubicBezTo>
                      <a:pt x="2" y="2"/>
                      <a:pt x="2" y="2"/>
                      <a:pt x="3" y="2"/>
                    </a:cubicBezTo>
                    <a:cubicBezTo>
                      <a:pt x="2" y="2"/>
                      <a:pt x="2" y="1"/>
                      <a:pt x="1" y="1"/>
                    </a:cubicBezTo>
                    <a:cubicBezTo>
                      <a:pt x="1" y="1"/>
                      <a:pt x="1" y="1"/>
                      <a:pt x="0" y="0"/>
                    </a:cubicBezTo>
                  </a:path>
                </a:pathLst>
              </a:custGeom>
              <a:solidFill>
                <a:srgbClr val="B8BA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2" name="Freeform 401"/>
              <p:cNvSpPr/>
              <p:nvPr/>
            </p:nvSpPr>
            <p:spPr bwMode="auto">
              <a:xfrm>
                <a:off x="3554413" y="4073525"/>
                <a:ext cx="14287" cy="14287"/>
              </a:xfrm>
              <a:custGeom>
                <a:avLst/>
                <a:gdLst>
                  <a:gd name="T0" fmla="*/ 0 w 2"/>
                  <a:gd name="T1" fmla="*/ 0 h 2"/>
                  <a:gd name="T2" fmla="*/ 2 w 2"/>
                  <a:gd name="T3" fmla="*/ 1 h 2"/>
                  <a:gd name="T4" fmla="*/ 2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1"/>
                      <a:pt x="2" y="1"/>
                    </a:cubicBezTo>
                    <a:cubicBezTo>
                      <a:pt x="2" y="1"/>
                      <a:pt x="2" y="2"/>
                      <a:pt x="2" y="2"/>
                    </a:cubicBezTo>
                    <a:cubicBezTo>
                      <a:pt x="2" y="1"/>
                      <a:pt x="1" y="1"/>
                      <a:pt x="1" y="0"/>
                    </a:cubicBezTo>
                    <a:cubicBezTo>
                      <a:pt x="1" y="0"/>
                      <a:pt x="0" y="0"/>
                      <a:pt x="0" y="0"/>
                    </a:cubicBezTo>
                  </a:path>
                </a:pathLst>
              </a:custGeom>
              <a:solidFill>
                <a:srgbClr val="B7B9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3" name="Freeform 402"/>
              <p:cNvSpPr/>
              <p:nvPr/>
            </p:nvSpPr>
            <p:spPr bwMode="auto">
              <a:xfrm>
                <a:off x="3562350" y="4073525"/>
                <a:ext cx="14287" cy="14287"/>
              </a:xfrm>
              <a:custGeom>
                <a:avLst/>
                <a:gdLst>
                  <a:gd name="T0" fmla="*/ 0 w 2"/>
                  <a:gd name="T1" fmla="*/ 0 h 2"/>
                  <a:gd name="T2" fmla="*/ 1 w 2"/>
                  <a:gd name="T3" fmla="*/ 2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1" y="1"/>
                      <a:pt x="1" y="2"/>
                    </a:cubicBezTo>
                    <a:cubicBezTo>
                      <a:pt x="2" y="2"/>
                      <a:pt x="2" y="2"/>
                      <a:pt x="2" y="2"/>
                    </a:cubicBezTo>
                    <a:cubicBezTo>
                      <a:pt x="2" y="2"/>
                      <a:pt x="1" y="1"/>
                      <a:pt x="1" y="1"/>
                    </a:cubicBezTo>
                    <a:cubicBezTo>
                      <a:pt x="0" y="1"/>
                      <a:pt x="0" y="1"/>
                      <a:pt x="0" y="0"/>
                    </a:cubicBezTo>
                  </a:path>
                </a:pathLst>
              </a:custGeom>
              <a:solidFill>
                <a:srgbClr val="B6B8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4" name="Freeform 403"/>
              <p:cNvSpPr/>
              <p:nvPr/>
            </p:nvSpPr>
            <p:spPr bwMode="auto">
              <a:xfrm>
                <a:off x="3568700" y="4081462"/>
                <a:ext cx="15875" cy="14287"/>
              </a:xfrm>
              <a:custGeom>
                <a:avLst/>
                <a:gdLst>
                  <a:gd name="T0" fmla="*/ 0 w 2"/>
                  <a:gd name="T1" fmla="*/ 0 h 2"/>
                  <a:gd name="T2" fmla="*/ 1 w 2"/>
                  <a:gd name="T3" fmla="*/ 1 h 2"/>
                  <a:gd name="T4" fmla="*/ 2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1" y="1"/>
                      <a:pt x="1" y="1"/>
                    </a:cubicBezTo>
                    <a:cubicBezTo>
                      <a:pt x="1" y="1"/>
                      <a:pt x="2" y="2"/>
                      <a:pt x="2" y="2"/>
                    </a:cubicBezTo>
                    <a:cubicBezTo>
                      <a:pt x="1" y="1"/>
                      <a:pt x="1" y="1"/>
                      <a:pt x="0" y="1"/>
                    </a:cubicBezTo>
                    <a:cubicBezTo>
                      <a:pt x="0" y="0"/>
                      <a:pt x="0" y="0"/>
                      <a:pt x="0" y="0"/>
                    </a:cubicBezTo>
                  </a:path>
                </a:pathLst>
              </a:custGeom>
              <a:solidFill>
                <a:srgbClr val="B4B6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5" name="Freeform 404"/>
              <p:cNvSpPr/>
              <p:nvPr/>
            </p:nvSpPr>
            <p:spPr bwMode="auto">
              <a:xfrm>
                <a:off x="3568700" y="4087812"/>
                <a:ext cx="22225" cy="7937"/>
              </a:xfrm>
              <a:custGeom>
                <a:avLst/>
                <a:gdLst>
                  <a:gd name="T0" fmla="*/ 0 w 3"/>
                  <a:gd name="T1" fmla="*/ 0 h 1"/>
                  <a:gd name="T2" fmla="*/ 2 w 3"/>
                  <a:gd name="T3" fmla="*/ 1 h 1"/>
                  <a:gd name="T4" fmla="*/ 3 w 3"/>
                  <a:gd name="T5" fmla="*/ 1 h 1"/>
                  <a:gd name="T6" fmla="*/ 1 w 3"/>
                  <a:gd name="T7" fmla="*/ 0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cubicBezTo>
                      <a:pt x="1" y="0"/>
                      <a:pt x="1" y="0"/>
                      <a:pt x="2" y="1"/>
                    </a:cubicBezTo>
                    <a:cubicBezTo>
                      <a:pt x="2" y="1"/>
                      <a:pt x="2" y="1"/>
                      <a:pt x="3" y="1"/>
                    </a:cubicBezTo>
                    <a:cubicBezTo>
                      <a:pt x="2" y="1"/>
                      <a:pt x="2" y="0"/>
                      <a:pt x="1" y="0"/>
                    </a:cubicBezTo>
                    <a:cubicBezTo>
                      <a:pt x="1" y="0"/>
                      <a:pt x="1" y="0"/>
                      <a:pt x="0" y="0"/>
                    </a:cubicBezTo>
                  </a:path>
                </a:pathLst>
              </a:custGeom>
              <a:solidFill>
                <a:srgbClr val="B3B4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6" name="Freeform 405"/>
              <p:cNvSpPr/>
              <p:nvPr/>
            </p:nvSpPr>
            <p:spPr bwMode="auto">
              <a:xfrm>
                <a:off x="3576638" y="4087812"/>
                <a:ext cx="14287" cy="15875"/>
              </a:xfrm>
              <a:custGeom>
                <a:avLst/>
                <a:gdLst>
                  <a:gd name="T0" fmla="*/ 0 w 2"/>
                  <a:gd name="T1" fmla="*/ 0 h 2"/>
                  <a:gd name="T2" fmla="*/ 2 w 2"/>
                  <a:gd name="T3" fmla="*/ 1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1"/>
                      <a:pt x="2" y="1"/>
                    </a:cubicBezTo>
                    <a:cubicBezTo>
                      <a:pt x="2" y="1"/>
                      <a:pt x="2" y="1"/>
                      <a:pt x="2" y="2"/>
                    </a:cubicBezTo>
                    <a:cubicBezTo>
                      <a:pt x="2" y="1"/>
                      <a:pt x="1" y="1"/>
                      <a:pt x="1" y="1"/>
                    </a:cubicBezTo>
                    <a:cubicBezTo>
                      <a:pt x="1" y="0"/>
                      <a:pt x="1" y="0"/>
                      <a:pt x="0" y="0"/>
                    </a:cubicBezTo>
                  </a:path>
                </a:pathLst>
              </a:custGeom>
              <a:solidFill>
                <a:srgbClr val="B1B2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407"/>
              <p:cNvSpPr/>
              <p:nvPr/>
            </p:nvSpPr>
            <p:spPr bwMode="auto">
              <a:xfrm>
                <a:off x="3584575" y="4095750"/>
                <a:ext cx="14287" cy="7937"/>
              </a:xfrm>
              <a:custGeom>
                <a:avLst/>
                <a:gdLst>
                  <a:gd name="T0" fmla="*/ 0 w 2"/>
                  <a:gd name="T1" fmla="*/ 0 h 1"/>
                  <a:gd name="T2" fmla="*/ 1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1" y="1"/>
                    </a:cubicBezTo>
                    <a:cubicBezTo>
                      <a:pt x="2" y="1"/>
                      <a:pt x="2" y="1"/>
                      <a:pt x="2" y="1"/>
                    </a:cubicBezTo>
                    <a:cubicBezTo>
                      <a:pt x="2" y="1"/>
                      <a:pt x="1" y="0"/>
                      <a:pt x="1" y="0"/>
                    </a:cubicBezTo>
                    <a:cubicBezTo>
                      <a:pt x="1" y="0"/>
                      <a:pt x="0" y="0"/>
                      <a:pt x="0" y="0"/>
                    </a:cubicBezTo>
                  </a:path>
                </a:pathLst>
              </a:custGeom>
              <a:solidFill>
                <a:srgbClr val="AFB1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408"/>
              <p:cNvSpPr/>
              <p:nvPr/>
            </p:nvSpPr>
            <p:spPr bwMode="auto">
              <a:xfrm>
                <a:off x="3590925" y="4095750"/>
                <a:ext cx="15875" cy="7937"/>
              </a:xfrm>
              <a:custGeom>
                <a:avLst/>
                <a:gdLst>
                  <a:gd name="T0" fmla="*/ 0 w 2"/>
                  <a:gd name="T1" fmla="*/ 0 h 1"/>
                  <a:gd name="T2" fmla="*/ 1 w 2"/>
                  <a:gd name="T3" fmla="*/ 1 h 1"/>
                  <a:gd name="T4" fmla="*/ 2 w 2"/>
                  <a:gd name="T5" fmla="*/ 1 h 1"/>
                  <a:gd name="T6" fmla="*/ 2 w 2"/>
                  <a:gd name="T7" fmla="*/ 1 h 1"/>
                  <a:gd name="T8" fmla="*/ 2 w 2"/>
                  <a:gd name="T9" fmla="*/ 1 h 1"/>
                  <a:gd name="T10" fmla="*/ 1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0" y="0"/>
                      <a:pt x="1" y="1"/>
                      <a:pt x="1" y="1"/>
                    </a:cubicBezTo>
                    <a:cubicBezTo>
                      <a:pt x="1" y="1"/>
                      <a:pt x="1" y="1"/>
                      <a:pt x="2" y="1"/>
                    </a:cubicBezTo>
                    <a:cubicBezTo>
                      <a:pt x="2" y="1"/>
                      <a:pt x="2" y="1"/>
                      <a:pt x="2" y="1"/>
                    </a:cubicBezTo>
                    <a:cubicBezTo>
                      <a:pt x="2" y="1"/>
                      <a:pt x="2" y="1"/>
                      <a:pt x="2" y="1"/>
                    </a:cubicBezTo>
                    <a:cubicBezTo>
                      <a:pt x="1" y="1"/>
                      <a:pt x="1" y="1"/>
                      <a:pt x="1" y="1"/>
                    </a:cubicBezTo>
                    <a:cubicBezTo>
                      <a:pt x="0" y="0"/>
                      <a:pt x="0" y="0"/>
                      <a:pt x="0" y="0"/>
                    </a:cubicBezTo>
                  </a:path>
                </a:pathLst>
              </a:custGeom>
              <a:solidFill>
                <a:srgbClr val="ADAE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409"/>
              <p:cNvSpPr/>
              <p:nvPr/>
            </p:nvSpPr>
            <p:spPr bwMode="auto">
              <a:xfrm>
                <a:off x="3598863" y="4103688"/>
                <a:ext cx="7937"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1" y="0"/>
                      <a:pt x="0" y="0"/>
                    </a:cubicBezTo>
                    <a:cubicBezTo>
                      <a:pt x="0" y="0"/>
                      <a:pt x="0" y="0"/>
                      <a:pt x="0" y="0"/>
                    </a:cubicBezTo>
                  </a:path>
                </a:pathLst>
              </a:custGeom>
              <a:solidFill>
                <a:srgbClr val="AAAC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410"/>
              <p:cNvSpPr/>
              <p:nvPr/>
            </p:nvSpPr>
            <p:spPr bwMode="auto">
              <a:xfrm>
                <a:off x="3598863" y="4103688"/>
                <a:ext cx="7937"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path>
                </a:pathLst>
              </a:custGeom>
              <a:solidFill>
                <a:srgbClr val="A8A9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411"/>
              <p:cNvSpPr/>
              <p:nvPr/>
            </p:nvSpPr>
            <p:spPr bwMode="auto">
              <a:xfrm>
                <a:off x="3968750" y="4044950"/>
                <a:ext cx="635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0" y="0"/>
                      <a:pt x="1" y="0"/>
                      <a:pt x="1" y="0"/>
                    </a:cubicBezTo>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412"/>
              <p:cNvSpPr/>
              <p:nvPr/>
            </p:nvSpPr>
            <p:spPr bwMode="auto">
              <a:xfrm>
                <a:off x="3968750" y="4044950"/>
                <a:ext cx="0" cy="6350"/>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0"/>
                    </a:cubicBezTo>
                    <a:cubicBezTo>
                      <a:pt x="0" y="0"/>
                      <a:pt x="0" y="0"/>
                      <a:pt x="0" y="0"/>
                    </a:cubicBezTo>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413"/>
              <p:cNvSpPr/>
              <p:nvPr/>
            </p:nvSpPr>
            <p:spPr bwMode="auto">
              <a:xfrm>
                <a:off x="3960813" y="4051300"/>
                <a:ext cx="7937" cy="7937"/>
              </a:xfrm>
              <a:custGeom>
                <a:avLst/>
                <a:gdLst>
                  <a:gd name="T0" fmla="*/ 1 w 1"/>
                  <a:gd name="T1" fmla="*/ 0 h 1"/>
                  <a:gd name="T2" fmla="*/ 0 w 1"/>
                  <a:gd name="T3" fmla="*/ 1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1"/>
                    </a:cubicBezTo>
                    <a:cubicBezTo>
                      <a:pt x="0" y="0"/>
                      <a:pt x="1" y="0"/>
                      <a:pt x="1" y="0"/>
                    </a:cubicBezTo>
                    <a:cubicBezTo>
                      <a:pt x="1" y="0"/>
                      <a:pt x="1" y="0"/>
                      <a:pt x="1" y="0"/>
                    </a:cubicBezTo>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414"/>
              <p:cNvSpPr/>
              <p:nvPr/>
            </p:nvSpPr>
            <p:spPr bwMode="auto">
              <a:xfrm>
                <a:off x="3952875" y="4059238"/>
                <a:ext cx="7937"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1" y="0"/>
                      <a:pt x="1" y="0"/>
                      <a:pt x="1" y="0"/>
                    </a:cubicBezTo>
                    <a:cubicBezTo>
                      <a:pt x="1" y="0"/>
                      <a:pt x="1" y="0"/>
                      <a:pt x="1" y="0"/>
                    </a:cubicBezTo>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415"/>
              <p:cNvSpPr/>
              <p:nvPr/>
            </p:nvSpPr>
            <p:spPr bwMode="auto">
              <a:xfrm>
                <a:off x="3952875" y="4059238"/>
                <a:ext cx="0" cy="6350"/>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0"/>
                      <a:pt x="0" y="0"/>
                    </a:cubicBezTo>
                    <a:cubicBezTo>
                      <a:pt x="0" y="0"/>
                      <a:pt x="0" y="0"/>
                      <a:pt x="0" y="0"/>
                    </a:cubicBezTo>
                  </a:path>
                </a:pathLst>
              </a:custGeom>
              <a:solidFill>
                <a:srgbClr val="BAB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416"/>
              <p:cNvSpPr/>
              <p:nvPr/>
            </p:nvSpPr>
            <p:spPr bwMode="auto">
              <a:xfrm>
                <a:off x="3946525" y="4065588"/>
                <a:ext cx="6350"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1" y="0"/>
                      <a:pt x="1" y="0"/>
                    </a:cubicBezTo>
                    <a:cubicBezTo>
                      <a:pt x="1" y="0"/>
                      <a:pt x="1" y="0"/>
                      <a:pt x="1" y="0"/>
                    </a:cubicBezTo>
                  </a:path>
                </a:pathLst>
              </a:custGeom>
              <a:solidFill>
                <a:srgbClr val="B9BB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417"/>
              <p:cNvSpPr/>
              <p:nvPr/>
            </p:nvSpPr>
            <p:spPr bwMode="auto">
              <a:xfrm>
                <a:off x="3946525" y="4065588"/>
                <a:ext cx="0" cy="7937"/>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0"/>
                      <a:pt x="0" y="0"/>
                    </a:cubicBezTo>
                    <a:cubicBezTo>
                      <a:pt x="0" y="0"/>
                      <a:pt x="0" y="0"/>
                      <a:pt x="0" y="0"/>
                    </a:cubicBezTo>
                  </a:path>
                </a:pathLst>
              </a:custGeom>
              <a:solidFill>
                <a:srgbClr val="B8BA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418"/>
              <p:cNvSpPr/>
              <p:nvPr/>
            </p:nvSpPr>
            <p:spPr bwMode="auto">
              <a:xfrm>
                <a:off x="3938588" y="4073525"/>
                <a:ext cx="7937"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0" y="0"/>
                      <a:pt x="0" y="0"/>
                      <a:pt x="0" y="0"/>
                    </a:cubicBezTo>
                    <a:cubicBezTo>
                      <a:pt x="0" y="0"/>
                      <a:pt x="0" y="0"/>
                      <a:pt x="1" y="0"/>
                    </a:cubicBezTo>
                    <a:cubicBezTo>
                      <a:pt x="1" y="0"/>
                      <a:pt x="1" y="0"/>
                      <a:pt x="1" y="0"/>
                    </a:cubicBezTo>
                  </a:path>
                </a:pathLst>
              </a:custGeom>
              <a:solidFill>
                <a:srgbClr val="B7B9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419"/>
              <p:cNvSpPr/>
              <p:nvPr/>
            </p:nvSpPr>
            <p:spPr bwMode="auto">
              <a:xfrm>
                <a:off x="3930650" y="4073525"/>
                <a:ext cx="7937" cy="7937"/>
              </a:xfrm>
              <a:custGeom>
                <a:avLst/>
                <a:gdLst>
                  <a:gd name="T0" fmla="*/ 1 w 1"/>
                  <a:gd name="T1" fmla="*/ 0 h 1"/>
                  <a:gd name="T2" fmla="*/ 0 w 1"/>
                  <a:gd name="T3" fmla="*/ 1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0" y="1"/>
                    </a:cubicBezTo>
                    <a:cubicBezTo>
                      <a:pt x="0" y="1"/>
                      <a:pt x="0" y="1"/>
                      <a:pt x="0" y="1"/>
                    </a:cubicBezTo>
                    <a:cubicBezTo>
                      <a:pt x="0" y="1"/>
                      <a:pt x="1" y="0"/>
                      <a:pt x="1" y="0"/>
                    </a:cubicBezTo>
                    <a:cubicBezTo>
                      <a:pt x="1" y="0"/>
                      <a:pt x="1" y="0"/>
                      <a:pt x="1" y="0"/>
                    </a:cubicBezTo>
                  </a:path>
                </a:pathLst>
              </a:custGeom>
              <a:solidFill>
                <a:srgbClr val="B6B8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Oval 420"/>
              <p:cNvSpPr>
                <a:spLocks noChangeArrowheads="1"/>
              </p:cNvSpPr>
              <p:nvPr/>
            </p:nvSpPr>
            <p:spPr bwMode="auto">
              <a:xfrm>
                <a:off x="3930650" y="4081463"/>
                <a:ext cx="1587" cy="1587"/>
              </a:xfrm>
              <a:prstGeom prst="ellipse">
                <a:avLst/>
              </a:prstGeom>
              <a:solidFill>
                <a:srgbClr val="B4B6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421"/>
              <p:cNvSpPr/>
              <p:nvPr/>
            </p:nvSpPr>
            <p:spPr bwMode="auto">
              <a:xfrm>
                <a:off x="3924300" y="4081463"/>
                <a:ext cx="6350" cy="6350"/>
              </a:xfrm>
              <a:custGeom>
                <a:avLst/>
                <a:gdLst>
                  <a:gd name="T0" fmla="*/ 1 w 1"/>
                  <a:gd name="T1" fmla="*/ 0 h 1"/>
                  <a:gd name="T2" fmla="*/ 0 w 1"/>
                  <a:gd name="T3" fmla="*/ 1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1"/>
                    </a:cubicBezTo>
                    <a:cubicBezTo>
                      <a:pt x="0" y="1"/>
                      <a:pt x="0" y="1"/>
                      <a:pt x="0" y="1"/>
                    </a:cubicBezTo>
                    <a:cubicBezTo>
                      <a:pt x="0" y="1"/>
                      <a:pt x="0" y="0"/>
                      <a:pt x="1" y="0"/>
                    </a:cubicBezTo>
                    <a:cubicBezTo>
                      <a:pt x="1" y="0"/>
                      <a:pt x="1" y="0"/>
                      <a:pt x="1" y="0"/>
                    </a:cubicBezTo>
                  </a:path>
                </a:pathLst>
              </a:custGeom>
              <a:solidFill>
                <a:srgbClr val="B3B4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422"/>
              <p:cNvSpPr/>
              <p:nvPr/>
            </p:nvSpPr>
            <p:spPr bwMode="auto">
              <a:xfrm>
                <a:off x="3916363" y="4087813"/>
                <a:ext cx="7937"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1" y="0"/>
                      <a:pt x="1" y="0"/>
                    </a:cubicBezTo>
                    <a:cubicBezTo>
                      <a:pt x="1" y="0"/>
                      <a:pt x="1" y="0"/>
                      <a:pt x="1" y="0"/>
                    </a:cubicBezTo>
                  </a:path>
                </a:pathLst>
              </a:custGeom>
              <a:solidFill>
                <a:srgbClr val="B1B2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423"/>
              <p:cNvSpPr/>
              <p:nvPr/>
            </p:nvSpPr>
            <p:spPr bwMode="auto">
              <a:xfrm>
                <a:off x="3916363" y="4087813"/>
                <a:ext cx="0" cy="7937"/>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0"/>
                      <a:pt x="0" y="0"/>
                    </a:cubicBezTo>
                    <a:cubicBezTo>
                      <a:pt x="0" y="0"/>
                      <a:pt x="0" y="0"/>
                      <a:pt x="0" y="0"/>
                    </a:cubicBezTo>
                  </a:path>
                </a:pathLst>
              </a:custGeom>
              <a:solidFill>
                <a:srgbClr val="AFB1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424"/>
              <p:cNvSpPr/>
              <p:nvPr/>
            </p:nvSpPr>
            <p:spPr bwMode="auto">
              <a:xfrm>
                <a:off x="3908425" y="4087813"/>
                <a:ext cx="7937" cy="7937"/>
              </a:xfrm>
              <a:custGeom>
                <a:avLst/>
                <a:gdLst>
                  <a:gd name="T0" fmla="*/ 1 w 1"/>
                  <a:gd name="T1" fmla="*/ 0 h 1"/>
                  <a:gd name="T2" fmla="*/ 0 w 1"/>
                  <a:gd name="T3" fmla="*/ 1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0" y="1"/>
                      <a:pt x="0" y="1"/>
                      <a:pt x="0" y="1"/>
                    </a:cubicBezTo>
                    <a:cubicBezTo>
                      <a:pt x="0" y="1"/>
                      <a:pt x="0" y="1"/>
                      <a:pt x="1" y="1"/>
                    </a:cubicBezTo>
                    <a:cubicBezTo>
                      <a:pt x="1" y="1"/>
                      <a:pt x="1" y="1"/>
                      <a:pt x="1" y="0"/>
                    </a:cubicBezTo>
                  </a:path>
                </a:pathLst>
              </a:custGeom>
              <a:solidFill>
                <a:srgbClr val="ADAE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425"/>
              <p:cNvSpPr/>
              <p:nvPr/>
            </p:nvSpPr>
            <p:spPr bwMode="auto">
              <a:xfrm>
                <a:off x="3902075" y="4095750"/>
                <a:ext cx="6350" cy="7937"/>
              </a:xfrm>
              <a:custGeom>
                <a:avLst/>
                <a:gdLst>
                  <a:gd name="T0" fmla="*/ 1 w 1"/>
                  <a:gd name="T1" fmla="*/ 0 h 1"/>
                  <a:gd name="T2" fmla="*/ 0 w 1"/>
                  <a:gd name="T3" fmla="*/ 0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0"/>
                      <a:pt x="0" y="0"/>
                      <a:pt x="0" y="1"/>
                    </a:cubicBezTo>
                    <a:cubicBezTo>
                      <a:pt x="0" y="0"/>
                      <a:pt x="1" y="0"/>
                      <a:pt x="1" y="0"/>
                    </a:cubicBezTo>
                    <a:cubicBezTo>
                      <a:pt x="1" y="0"/>
                      <a:pt x="1" y="0"/>
                      <a:pt x="1" y="0"/>
                    </a:cubicBezTo>
                  </a:path>
                </a:pathLst>
              </a:custGeom>
              <a:solidFill>
                <a:srgbClr val="AAAC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426"/>
              <p:cNvSpPr/>
              <p:nvPr/>
            </p:nvSpPr>
            <p:spPr bwMode="auto">
              <a:xfrm>
                <a:off x="3902075" y="4095750"/>
                <a:ext cx="0" cy="7937"/>
              </a:xfrm>
              <a:custGeom>
                <a:avLst/>
                <a:gdLst>
                  <a:gd name="T0" fmla="*/ 0 h 1"/>
                  <a:gd name="T1" fmla="*/ 1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1"/>
                      <a:pt x="0" y="1"/>
                    </a:cubicBezTo>
                    <a:cubicBezTo>
                      <a:pt x="0" y="1"/>
                      <a:pt x="0" y="1"/>
                      <a:pt x="0" y="1"/>
                    </a:cubicBezTo>
                    <a:cubicBezTo>
                      <a:pt x="0" y="1"/>
                      <a:pt x="0" y="1"/>
                      <a:pt x="0" y="1"/>
                    </a:cubicBezTo>
                    <a:cubicBezTo>
                      <a:pt x="0" y="1"/>
                      <a:pt x="0" y="1"/>
                      <a:pt x="0" y="1"/>
                    </a:cubicBezTo>
                    <a:cubicBezTo>
                      <a:pt x="0" y="0"/>
                      <a:pt x="0" y="0"/>
                      <a:pt x="0" y="0"/>
                    </a:cubicBezTo>
                  </a:path>
                </a:pathLst>
              </a:custGeom>
              <a:solidFill>
                <a:srgbClr val="A8A9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427"/>
              <p:cNvSpPr/>
              <p:nvPr/>
            </p:nvSpPr>
            <p:spPr bwMode="auto">
              <a:xfrm>
                <a:off x="3894138" y="4103688"/>
                <a:ext cx="7937"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path>
                </a:pathLst>
              </a:custGeom>
              <a:solidFill>
                <a:srgbClr val="A8AA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428"/>
              <p:cNvSpPr/>
              <p:nvPr/>
            </p:nvSpPr>
            <p:spPr bwMode="auto">
              <a:xfrm>
                <a:off x="3902075" y="4103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A5A7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429"/>
              <p:cNvSpPr/>
              <p:nvPr/>
            </p:nvSpPr>
            <p:spPr bwMode="auto">
              <a:xfrm>
                <a:off x="3894138" y="4103688"/>
                <a:ext cx="7937" cy="0"/>
              </a:xfrm>
              <a:custGeom>
                <a:avLst/>
                <a:gdLst>
                  <a:gd name="T0" fmla="*/ 1 w 1"/>
                  <a:gd name="T1" fmla="*/ 0 w 1"/>
                  <a:gd name="T2" fmla="*/ 0 w 1"/>
                  <a:gd name="T3" fmla="*/ 0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path>
                </a:pathLst>
              </a:custGeom>
              <a:solidFill>
                <a:srgbClr val="A5A7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430"/>
              <p:cNvSpPr/>
              <p:nvPr/>
            </p:nvSpPr>
            <p:spPr bwMode="auto">
              <a:xfrm>
                <a:off x="3886200" y="4103688"/>
                <a:ext cx="7937" cy="6350"/>
              </a:xfrm>
              <a:custGeom>
                <a:avLst/>
                <a:gdLst>
                  <a:gd name="T0" fmla="*/ 1 w 1"/>
                  <a:gd name="T1" fmla="*/ 0 h 1"/>
                  <a:gd name="T2" fmla="*/ 0 w 1"/>
                  <a:gd name="T3" fmla="*/ 1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1"/>
                    </a:cubicBezTo>
                    <a:cubicBezTo>
                      <a:pt x="0" y="1"/>
                      <a:pt x="0" y="1"/>
                      <a:pt x="1" y="0"/>
                    </a:cubicBezTo>
                    <a:cubicBezTo>
                      <a:pt x="1" y="0"/>
                      <a:pt x="1" y="0"/>
                      <a:pt x="1" y="0"/>
                    </a:cubicBezTo>
                  </a:path>
                </a:pathLst>
              </a:custGeom>
              <a:solidFill>
                <a:srgbClr val="A2A4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431"/>
              <p:cNvSpPr/>
              <p:nvPr/>
            </p:nvSpPr>
            <p:spPr bwMode="auto">
              <a:xfrm>
                <a:off x="3879850" y="4110038"/>
                <a:ext cx="6350"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1" y="0"/>
                      <a:pt x="1" y="0"/>
                    </a:cubicBezTo>
                    <a:cubicBezTo>
                      <a:pt x="1" y="0"/>
                      <a:pt x="1" y="0"/>
                      <a:pt x="1" y="0"/>
                    </a:cubicBezTo>
                  </a:path>
                </a:pathLst>
              </a:custGeom>
              <a:solidFill>
                <a:srgbClr val="9FA1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Oval 432"/>
              <p:cNvSpPr>
                <a:spLocks noChangeArrowheads="1"/>
              </p:cNvSpPr>
              <p:nvPr/>
            </p:nvSpPr>
            <p:spPr bwMode="auto">
              <a:xfrm>
                <a:off x="3879850" y="4110038"/>
                <a:ext cx="1587" cy="1587"/>
              </a:xfrm>
              <a:prstGeom prst="ellipse">
                <a:avLst/>
              </a:prstGeom>
              <a:solidFill>
                <a:srgbClr val="9D9F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433"/>
              <p:cNvSpPr/>
              <p:nvPr/>
            </p:nvSpPr>
            <p:spPr bwMode="auto">
              <a:xfrm>
                <a:off x="3871913" y="4110038"/>
                <a:ext cx="7937" cy="7937"/>
              </a:xfrm>
              <a:custGeom>
                <a:avLst/>
                <a:gdLst>
                  <a:gd name="T0" fmla="*/ 1 w 1"/>
                  <a:gd name="T1" fmla="*/ 0 h 1"/>
                  <a:gd name="T2" fmla="*/ 0 w 1"/>
                  <a:gd name="T3" fmla="*/ 1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1"/>
                      <a:pt x="0" y="1"/>
                    </a:cubicBezTo>
                    <a:cubicBezTo>
                      <a:pt x="0" y="1"/>
                      <a:pt x="0" y="1"/>
                      <a:pt x="0" y="1"/>
                    </a:cubicBezTo>
                    <a:cubicBezTo>
                      <a:pt x="0" y="1"/>
                      <a:pt x="0" y="1"/>
                      <a:pt x="1" y="0"/>
                    </a:cubicBezTo>
                    <a:cubicBezTo>
                      <a:pt x="1" y="0"/>
                      <a:pt x="1" y="0"/>
                      <a:pt x="1" y="0"/>
                    </a:cubicBezTo>
                  </a:path>
                </a:pathLst>
              </a:custGeom>
              <a:solidFill>
                <a:srgbClr val="999B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434"/>
              <p:cNvSpPr/>
              <p:nvPr/>
            </p:nvSpPr>
            <p:spPr bwMode="auto">
              <a:xfrm>
                <a:off x="3863975" y="4117975"/>
                <a:ext cx="7937"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0" y="0"/>
                      <a:pt x="1" y="0"/>
                    </a:cubicBezTo>
                    <a:cubicBezTo>
                      <a:pt x="1" y="0"/>
                      <a:pt x="1" y="0"/>
                      <a:pt x="1" y="0"/>
                    </a:cubicBezTo>
                  </a:path>
                </a:pathLst>
              </a:custGeom>
              <a:solidFill>
                <a:srgbClr val="9697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435"/>
              <p:cNvSpPr/>
              <p:nvPr/>
            </p:nvSpPr>
            <p:spPr bwMode="auto">
              <a:xfrm>
                <a:off x="3857625" y="4117975"/>
                <a:ext cx="6350"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1" y="0"/>
                      <a:pt x="1" y="0"/>
                    </a:cubicBezTo>
                    <a:cubicBezTo>
                      <a:pt x="1" y="0"/>
                      <a:pt x="1" y="0"/>
                      <a:pt x="1" y="0"/>
                    </a:cubicBezTo>
                  </a:path>
                </a:pathLst>
              </a:custGeom>
              <a:solidFill>
                <a:srgbClr val="9394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436"/>
              <p:cNvSpPr/>
              <p:nvPr/>
            </p:nvSpPr>
            <p:spPr bwMode="auto">
              <a:xfrm>
                <a:off x="3849688" y="4117975"/>
                <a:ext cx="7937" cy="7937"/>
              </a:xfrm>
              <a:custGeom>
                <a:avLst/>
                <a:gdLst>
                  <a:gd name="T0" fmla="*/ 1 w 1"/>
                  <a:gd name="T1" fmla="*/ 0 h 1"/>
                  <a:gd name="T2" fmla="*/ 1 w 1"/>
                  <a:gd name="T3" fmla="*/ 1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1" y="1"/>
                    </a:cubicBezTo>
                    <a:cubicBezTo>
                      <a:pt x="0" y="1"/>
                      <a:pt x="0" y="1"/>
                      <a:pt x="0" y="1"/>
                    </a:cubicBezTo>
                    <a:cubicBezTo>
                      <a:pt x="1" y="1"/>
                      <a:pt x="1" y="1"/>
                      <a:pt x="1" y="0"/>
                    </a:cubicBezTo>
                    <a:cubicBezTo>
                      <a:pt x="1" y="0"/>
                      <a:pt x="1" y="0"/>
                      <a:pt x="1" y="0"/>
                    </a:cubicBezTo>
                  </a:path>
                </a:pathLst>
              </a:custGeom>
              <a:solidFill>
                <a:srgbClr val="8F91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437"/>
              <p:cNvSpPr/>
              <p:nvPr/>
            </p:nvSpPr>
            <p:spPr bwMode="auto">
              <a:xfrm>
                <a:off x="3841750" y="4125913"/>
                <a:ext cx="15875" cy="0"/>
              </a:xfrm>
              <a:custGeom>
                <a:avLst/>
                <a:gdLst>
                  <a:gd name="T0" fmla="*/ 2 w 2"/>
                  <a:gd name="T1" fmla="*/ 1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1" y="0"/>
                      <a:pt x="1" y="0"/>
                      <a:pt x="1" y="0"/>
                    </a:cubicBezTo>
                    <a:cubicBezTo>
                      <a:pt x="1" y="0"/>
                      <a:pt x="1" y="0"/>
                      <a:pt x="0" y="0"/>
                    </a:cubicBezTo>
                    <a:cubicBezTo>
                      <a:pt x="1" y="0"/>
                      <a:pt x="1" y="0"/>
                      <a:pt x="1" y="0"/>
                    </a:cubicBezTo>
                    <a:cubicBezTo>
                      <a:pt x="1" y="0"/>
                      <a:pt x="1" y="0"/>
                      <a:pt x="2" y="0"/>
                    </a:cubicBezTo>
                  </a:path>
                </a:pathLst>
              </a:custGeom>
              <a:solidFill>
                <a:srgbClr val="8B8D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438"/>
              <p:cNvSpPr/>
              <p:nvPr/>
            </p:nvSpPr>
            <p:spPr bwMode="auto">
              <a:xfrm>
                <a:off x="3841750" y="4125913"/>
                <a:ext cx="7937" cy="0"/>
              </a:xfrm>
              <a:custGeom>
                <a:avLst/>
                <a:gdLst>
                  <a:gd name="T0" fmla="*/ 1 w 1"/>
                  <a:gd name="T1" fmla="*/ 0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0" y="0"/>
                      <a:pt x="0" y="0"/>
                      <a:pt x="0" y="0"/>
                    </a:cubicBezTo>
                    <a:cubicBezTo>
                      <a:pt x="0" y="0"/>
                      <a:pt x="0" y="0"/>
                      <a:pt x="0" y="0"/>
                    </a:cubicBezTo>
                    <a:cubicBezTo>
                      <a:pt x="1" y="0"/>
                      <a:pt x="1" y="0"/>
                      <a:pt x="1" y="0"/>
                    </a:cubicBezTo>
                  </a:path>
                </a:pathLst>
              </a:custGeom>
              <a:solidFill>
                <a:srgbClr val="8688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439"/>
              <p:cNvSpPr/>
              <p:nvPr/>
            </p:nvSpPr>
            <p:spPr bwMode="auto">
              <a:xfrm>
                <a:off x="3835400" y="4125913"/>
                <a:ext cx="6350" cy="6350"/>
              </a:xfrm>
              <a:custGeom>
                <a:avLst/>
                <a:gdLst>
                  <a:gd name="T0" fmla="*/ 1 w 1"/>
                  <a:gd name="T1" fmla="*/ 0 h 1"/>
                  <a:gd name="T2" fmla="*/ 0 w 1"/>
                  <a:gd name="T3" fmla="*/ 1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1"/>
                      <a:pt x="0" y="1"/>
                    </a:cubicBezTo>
                    <a:cubicBezTo>
                      <a:pt x="0" y="1"/>
                      <a:pt x="0" y="1"/>
                      <a:pt x="0" y="1"/>
                    </a:cubicBezTo>
                    <a:cubicBezTo>
                      <a:pt x="0" y="1"/>
                      <a:pt x="0" y="1"/>
                      <a:pt x="1" y="0"/>
                    </a:cubicBezTo>
                    <a:cubicBezTo>
                      <a:pt x="1" y="0"/>
                      <a:pt x="1" y="0"/>
                      <a:pt x="1" y="0"/>
                    </a:cubicBezTo>
                  </a:path>
                </a:pathLst>
              </a:custGeom>
              <a:solidFill>
                <a:srgbClr val="8284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440"/>
              <p:cNvSpPr/>
              <p:nvPr/>
            </p:nvSpPr>
            <p:spPr bwMode="auto">
              <a:xfrm>
                <a:off x="3827463" y="4132263"/>
                <a:ext cx="7937" cy="0"/>
              </a:xfrm>
              <a:custGeom>
                <a:avLst/>
                <a:gdLst>
                  <a:gd name="T0" fmla="*/ 1 w 1"/>
                  <a:gd name="T1" fmla="*/ 0 w 1"/>
                  <a:gd name="T2" fmla="*/ 0 w 1"/>
                  <a:gd name="T3" fmla="*/ 0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0" y="0"/>
                      <a:pt x="0" y="0"/>
                    </a:cubicBezTo>
                    <a:cubicBezTo>
                      <a:pt x="0" y="0"/>
                      <a:pt x="0" y="0"/>
                      <a:pt x="0" y="0"/>
                    </a:cubicBezTo>
                    <a:cubicBezTo>
                      <a:pt x="0" y="0"/>
                      <a:pt x="0" y="0"/>
                      <a:pt x="0" y="0"/>
                    </a:cubicBezTo>
                    <a:cubicBezTo>
                      <a:pt x="0" y="0"/>
                      <a:pt x="0" y="0"/>
                      <a:pt x="1" y="0"/>
                    </a:cubicBezTo>
                    <a:cubicBezTo>
                      <a:pt x="1" y="0"/>
                      <a:pt x="1" y="0"/>
                      <a:pt x="1" y="0"/>
                    </a:cubicBezTo>
                  </a:path>
                </a:pathLst>
              </a:custGeom>
              <a:solidFill>
                <a:srgbClr val="7E7F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441"/>
              <p:cNvSpPr/>
              <p:nvPr/>
            </p:nvSpPr>
            <p:spPr bwMode="auto">
              <a:xfrm>
                <a:off x="3821113" y="4132263"/>
                <a:ext cx="6350"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0" y="0"/>
                      <a:pt x="0" y="0"/>
                    </a:cubicBezTo>
                    <a:cubicBezTo>
                      <a:pt x="0" y="0"/>
                      <a:pt x="0" y="0"/>
                      <a:pt x="0" y="0"/>
                    </a:cubicBezTo>
                    <a:cubicBezTo>
                      <a:pt x="0" y="0"/>
                      <a:pt x="0" y="0"/>
                      <a:pt x="1" y="0"/>
                    </a:cubicBezTo>
                    <a:cubicBezTo>
                      <a:pt x="1" y="0"/>
                      <a:pt x="1" y="0"/>
                      <a:pt x="1" y="0"/>
                    </a:cubicBezTo>
                    <a:cubicBezTo>
                      <a:pt x="1" y="0"/>
                      <a:pt x="1" y="0"/>
                      <a:pt x="1" y="0"/>
                    </a:cubicBezTo>
                  </a:path>
                </a:pathLst>
              </a:custGeom>
              <a:solidFill>
                <a:srgbClr val="7A7C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42"/>
              <p:cNvSpPr/>
              <p:nvPr/>
            </p:nvSpPr>
            <p:spPr bwMode="auto">
              <a:xfrm>
                <a:off x="3813175" y="4132263"/>
                <a:ext cx="7937"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0" y="0"/>
                      <a:pt x="1" y="0"/>
                    </a:cubicBezTo>
                    <a:cubicBezTo>
                      <a:pt x="1" y="0"/>
                      <a:pt x="1" y="0"/>
                      <a:pt x="1" y="0"/>
                    </a:cubicBezTo>
                  </a:path>
                </a:pathLst>
              </a:custGeom>
              <a:solidFill>
                <a:srgbClr val="7576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43"/>
              <p:cNvSpPr/>
              <p:nvPr/>
            </p:nvSpPr>
            <p:spPr bwMode="auto">
              <a:xfrm>
                <a:off x="3798888" y="4132263"/>
                <a:ext cx="14287" cy="7937"/>
              </a:xfrm>
              <a:custGeom>
                <a:avLst/>
                <a:gdLst>
                  <a:gd name="T0" fmla="*/ 2 w 2"/>
                  <a:gd name="T1" fmla="*/ 0 h 1"/>
                  <a:gd name="T2" fmla="*/ 0 w 2"/>
                  <a:gd name="T3" fmla="*/ 1 h 1"/>
                  <a:gd name="T4" fmla="*/ 0 w 2"/>
                  <a:gd name="T5" fmla="*/ 1 h 1"/>
                  <a:gd name="T6" fmla="*/ 2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1"/>
                      <a:pt x="1" y="1"/>
                      <a:pt x="0" y="1"/>
                    </a:cubicBezTo>
                    <a:cubicBezTo>
                      <a:pt x="0" y="1"/>
                      <a:pt x="0" y="1"/>
                      <a:pt x="0" y="1"/>
                    </a:cubicBezTo>
                    <a:cubicBezTo>
                      <a:pt x="1" y="1"/>
                      <a:pt x="1" y="1"/>
                      <a:pt x="2" y="0"/>
                    </a:cubicBezTo>
                    <a:cubicBezTo>
                      <a:pt x="2" y="0"/>
                      <a:pt x="2" y="0"/>
                      <a:pt x="2" y="0"/>
                    </a:cubicBezTo>
                  </a:path>
                </a:pathLst>
              </a:custGeom>
              <a:solidFill>
                <a:srgbClr val="7172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44"/>
              <p:cNvSpPr/>
              <p:nvPr/>
            </p:nvSpPr>
            <p:spPr bwMode="auto">
              <a:xfrm>
                <a:off x="3783013" y="4140200"/>
                <a:ext cx="15875" cy="0"/>
              </a:xfrm>
              <a:custGeom>
                <a:avLst/>
                <a:gdLst>
                  <a:gd name="T0" fmla="*/ 2 w 2"/>
                  <a:gd name="T1" fmla="*/ 1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1" y="0"/>
                      <a:pt x="1" y="0"/>
                    </a:cubicBezTo>
                    <a:cubicBezTo>
                      <a:pt x="1" y="0"/>
                      <a:pt x="1" y="0"/>
                      <a:pt x="0" y="0"/>
                    </a:cubicBezTo>
                    <a:cubicBezTo>
                      <a:pt x="1" y="0"/>
                      <a:pt x="2" y="0"/>
                      <a:pt x="2" y="0"/>
                    </a:cubicBezTo>
                    <a:cubicBezTo>
                      <a:pt x="2" y="0"/>
                      <a:pt x="2" y="0"/>
                      <a:pt x="2" y="0"/>
                    </a:cubicBezTo>
                  </a:path>
                </a:pathLst>
              </a:custGeom>
              <a:solidFill>
                <a:srgbClr val="6C6D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45"/>
              <p:cNvSpPr/>
              <p:nvPr/>
            </p:nvSpPr>
            <p:spPr bwMode="auto">
              <a:xfrm>
                <a:off x="3768725" y="4140200"/>
                <a:ext cx="22225" cy="0"/>
              </a:xfrm>
              <a:custGeom>
                <a:avLst/>
                <a:gdLst>
                  <a:gd name="T0" fmla="*/ 3 w 3"/>
                  <a:gd name="T1" fmla="*/ 0 w 3"/>
                  <a:gd name="T2" fmla="*/ 0 w 3"/>
                  <a:gd name="T3" fmla="*/ 2 w 3"/>
                  <a:gd name="T4" fmla="*/ 3 w 3"/>
                </a:gdLst>
                <a:ahLst/>
                <a:cxnLst>
                  <a:cxn ang="0">
                    <a:pos x="T0" y="0"/>
                  </a:cxn>
                  <a:cxn ang="0">
                    <a:pos x="T1" y="0"/>
                  </a:cxn>
                  <a:cxn ang="0">
                    <a:pos x="T2" y="0"/>
                  </a:cxn>
                  <a:cxn ang="0">
                    <a:pos x="T3" y="0"/>
                  </a:cxn>
                  <a:cxn ang="0">
                    <a:pos x="T4" y="0"/>
                  </a:cxn>
                </a:cxnLst>
                <a:rect l="0" t="0" r="r" b="b"/>
                <a:pathLst>
                  <a:path w="3">
                    <a:moveTo>
                      <a:pt x="3" y="0"/>
                    </a:moveTo>
                    <a:cubicBezTo>
                      <a:pt x="2" y="0"/>
                      <a:pt x="1" y="0"/>
                      <a:pt x="0" y="0"/>
                    </a:cubicBezTo>
                    <a:cubicBezTo>
                      <a:pt x="0" y="0"/>
                      <a:pt x="0" y="0"/>
                      <a:pt x="0" y="0"/>
                    </a:cubicBezTo>
                    <a:cubicBezTo>
                      <a:pt x="1" y="0"/>
                      <a:pt x="2" y="0"/>
                      <a:pt x="2" y="0"/>
                    </a:cubicBezTo>
                    <a:cubicBezTo>
                      <a:pt x="3" y="0"/>
                      <a:pt x="3" y="0"/>
                      <a:pt x="3" y="0"/>
                    </a:cubicBezTo>
                  </a:path>
                </a:pathLst>
              </a:custGeom>
              <a:solidFill>
                <a:srgbClr val="6667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46"/>
              <p:cNvSpPr/>
              <p:nvPr/>
            </p:nvSpPr>
            <p:spPr bwMode="auto">
              <a:xfrm>
                <a:off x="3746500" y="4140200"/>
                <a:ext cx="22225" cy="0"/>
              </a:xfrm>
              <a:custGeom>
                <a:avLst/>
                <a:gdLst>
                  <a:gd name="T0" fmla="*/ 3 w 3"/>
                  <a:gd name="T1" fmla="*/ 0 w 3"/>
                  <a:gd name="T2" fmla="*/ 0 w 3"/>
                  <a:gd name="T3" fmla="*/ 3 w 3"/>
                  <a:gd name="T4" fmla="*/ 3 w 3"/>
                </a:gdLst>
                <a:ahLst/>
                <a:cxnLst>
                  <a:cxn ang="0">
                    <a:pos x="T0" y="0"/>
                  </a:cxn>
                  <a:cxn ang="0">
                    <a:pos x="T1" y="0"/>
                  </a:cxn>
                  <a:cxn ang="0">
                    <a:pos x="T2" y="0"/>
                  </a:cxn>
                  <a:cxn ang="0">
                    <a:pos x="T3" y="0"/>
                  </a:cxn>
                  <a:cxn ang="0">
                    <a:pos x="T4" y="0"/>
                  </a:cxn>
                </a:cxnLst>
                <a:rect l="0" t="0" r="r" b="b"/>
                <a:pathLst>
                  <a:path w="3">
                    <a:moveTo>
                      <a:pt x="3" y="0"/>
                    </a:moveTo>
                    <a:cubicBezTo>
                      <a:pt x="2" y="0"/>
                      <a:pt x="1" y="0"/>
                      <a:pt x="0" y="0"/>
                    </a:cubicBezTo>
                    <a:cubicBezTo>
                      <a:pt x="0" y="0"/>
                      <a:pt x="0" y="0"/>
                      <a:pt x="0" y="0"/>
                    </a:cubicBezTo>
                    <a:cubicBezTo>
                      <a:pt x="1" y="0"/>
                      <a:pt x="2" y="0"/>
                      <a:pt x="3" y="0"/>
                    </a:cubicBezTo>
                    <a:cubicBezTo>
                      <a:pt x="3" y="0"/>
                      <a:pt x="3" y="0"/>
                      <a:pt x="3" y="0"/>
                    </a:cubicBezTo>
                  </a:path>
                </a:pathLst>
              </a:custGeom>
              <a:solidFill>
                <a:srgbClr val="6162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47"/>
              <p:cNvSpPr/>
              <p:nvPr/>
            </p:nvSpPr>
            <p:spPr bwMode="auto">
              <a:xfrm>
                <a:off x="3606800" y="41036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8E91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Oval 448"/>
              <p:cNvSpPr>
                <a:spLocks noChangeArrowheads="1"/>
              </p:cNvSpPr>
              <p:nvPr/>
            </p:nvSpPr>
            <p:spPr bwMode="auto">
              <a:xfrm>
                <a:off x="3606800" y="4103688"/>
                <a:ext cx="1587" cy="1587"/>
              </a:xfrm>
              <a:prstGeom prst="ellipse">
                <a:avLst/>
              </a:prstGeom>
              <a:solidFill>
                <a:srgbClr val="8E91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Rectangle 449"/>
              <p:cNvSpPr>
                <a:spLocks noChangeArrowheads="1"/>
              </p:cNvSpPr>
              <p:nvPr/>
            </p:nvSpPr>
            <p:spPr bwMode="auto">
              <a:xfrm>
                <a:off x="3606800" y="4103688"/>
                <a:ext cx="1587" cy="1587"/>
              </a:xfrm>
              <a:prstGeom prst="rect">
                <a:avLst/>
              </a:prstGeom>
              <a:solidFill>
                <a:srgbClr val="8C8E9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 name="Rectangle 450"/>
              <p:cNvSpPr>
                <a:spLocks noChangeArrowheads="1"/>
              </p:cNvSpPr>
              <p:nvPr/>
            </p:nvSpPr>
            <p:spPr bwMode="auto">
              <a:xfrm>
                <a:off x="3606800" y="4103688"/>
                <a:ext cx="1587" cy="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 name="Freeform 451"/>
              <p:cNvSpPr/>
              <p:nvPr/>
            </p:nvSpPr>
            <p:spPr bwMode="auto">
              <a:xfrm>
                <a:off x="3606800" y="4103688"/>
                <a:ext cx="6350" cy="6350"/>
              </a:xfrm>
              <a:custGeom>
                <a:avLst/>
                <a:gdLst>
                  <a:gd name="T0" fmla="*/ 0 w 1"/>
                  <a:gd name="T1" fmla="*/ 0 h 1"/>
                  <a:gd name="T2" fmla="*/ 0 w 1"/>
                  <a:gd name="T3" fmla="*/ 0 h 1"/>
                  <a:gd name="T4" fmla="*/ 0 w 1"/>
                  <a:gd name="T5" fmla="*/ 0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0" y="0"/>
                    </a:cubicBezTo>
                    <a:cubicBezTo>
                      <a:pt x="0" y="1"/>
                      <a:pt x="0" y="1"/>
                      <a:pt x="1" y="1"/>
                    </a:cubicBezTo>
                    <a:cubicBezTo>
                      <a:pt x="0" y="1"/>
                      <a:pt x="0" y="0"/>
                      <a:pt x="0" y="0"/>
                    </a:cubicBezTo>
                  </a:path>
                </a:pathLst>
              </a:custGeom>
              <a:solidFill>
                <a:srgbClr val="8B8E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Rectangle 452"/>
              <p:cNvSpPr>
                <a:spLocks noChangeArrowheads="1"/>
              </p:cNvSpPr>
              <p:nvPr/>
            </p:nvSpPr>
            <p:spPr bwMode="auto">
              <a:xfrm>
                <a:off x="3606800" y="4103688"/>
                <a:ext cx="1587" cy="1587"/>
              </a:xfrm>
              <a:prstGeom prst="rect">
                <a:avLst/>
              </a:prstGeom>
              <a:solidFill>
                <a:srgbClr val="898C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 name="Rectangle 453"/>
              <p:cNvSpPr>
                <a:spLocks noChangeArrowheads="1"/>
              </p:cNvSpPr>
              <p:nvPr/>
            </p:nvSpPr>
            <p:spPr bwMode="auto">
              <a:xfrm>
                <a:off x="3606800" y="4103688"/>
                <a:ext cx="1587" cy="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 name="Freeform 454"/>
              <p:cNvSpPr/>
              <p:nvPr/>
            </p:nvSpPr>
            <p:spPr bwMode="auto">
              <a:xfrm>
                <a:off x="3606800" y="4103688"/>
                <a:ext cx="6350" cy="6350"/>
              </a:xfrm>
              <a:custGeom>
                <a:avLst/>
                <a:gdLst>
                  <a:gd name="T0" fmla="*/ 0 w 1"/>
                  <a:gd name="T1" fmla="*/ 0 h 1"/>
                  <a:gd name="T2" fmla="*/ 0 w 1"/>
                  <a:gd name="T3" fmla="*/ 0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1"/>
                      <a:pt x="1" y="1"/>
                    </a:cubicBezTo>
                    <a:cubicBezTo>
                      <a:pt x="1" y="1"/>
                      <a:pt x="1" y="1"/>
                      <a:pt x="1" y="1"/>
                    </a:cubicBezTo>
                    <a:cubicBezTo>
                      <a:pt x="1" y="1"/>
                      <a:pt x="1" y="1"/>
                      <a:pt x="0" y="1"/>
                    </a:cubicBezTo>
                    <a:cubicBezTo>
                      <a:pt x="0" y="0"/>
                      <a:pt x="0" y="0"/>
                      <a:pt x="0" y="0"/>
                    </a:cubicBezTo>
                  </a:path>
                </a:pathLst>
              </a:custGeom>
              <a:solidFill>
                <a:srgbClr val="8A8D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55"/>
              <p:cNvSpPr/>
              <p:nvPr/>
            </p:nvSpPr>
            <p:spPr bwMode="auto">
              <a:xfrm>
                <a:off x="3606800" y="4110038"/>
                <a:ext cx="14287" cy="7937"/>
              </a:xfrm>
              <a:custGeom>
                <a:avLst/>
                <a:gdLst>
                  <a:gd name="T0" fmla="*/ 0 w 2"/>
                  <a:gd name="T1" fmla="*/ 0 h 1"/>
                  <a:gd name="T2" fmla="*/ 1 w 2"/>
                  <a:gd name="T3" fmla="*/ 0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0"/>
                      <a:pt x="1" y="0"/>
                    </a:cubicBezTo>
                    <a:cubicBezTo>
                      <a:pt x="2" y="0"/>
                      <a:pt x="2" y="0"/>
                      <a:pt x="2" y="1"/>
                    </a:cubicBezTo>
                    <a:cubicBezTo>
                      <a:pt x="2" y="0"/>
                      <a:pt x="1" y="0"/>
                      <a:pt x="1" y="0"/>
                    </a:cubicBezTo>
                    <a:cubicBezTo>
                      <a:pt x="1" y="0"/>
                      <a:pt x="1" y="0"/>
                      <a:pt x="0" y="0"/>
                    </a:cubicBezTo>
                  </a:path>
                </a:pathLst>
              </a:custGeom>
              <a:solidFill>
                <a:srgbClr val="888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56"/>
              <p:cNvSpPr/>
              <p:nvPr/>
            </p:nvSpPr>
            <p:spPr bwMode="auto">
              <a:xfrm>
                <a:off x="3613150" y="4110038"/>
                <a:ext cx="15875" cy="7937"/>
              </a:xfrm>
              <a:custGeom>
                <a:avLst/>
                <a:gdLst>
                  <a:gd name="T0" fmla="*/ 0 w 2"/>
                  <a:gd name="T1" fmla="*/ 0 h 1"/>
                  <a:gd name="T2" fmla="*/ 1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1" y="1"/>
                    </a:cubicBezTo>
                    <a:cubicBezTo>
                      <a:pt x="1" y="1"/>
                      <a:pt x="2" y="1"/>
                      <a:pt x="2" y="1"/>
                    </a:cubicBezTo>
                    <a:cubicBezTo>
                      <a:pt x="2" y="1"/>
                      <a:pt x="1" y="1"/>
                      <a:pt x="1" y="0"/>
                    </a:cubicBezTo>
                    <a:cubicBezTo>
                      <a:pt x="1" y="0"/>
                      <a:pt x="0" y="0"/>
                      <a:pt x="0" y="0"/>
                    </a:cubicBezTo>
                  </a:path>
                </a:pathLst>
              </a:custGeom>
              <a:solidFill>
                <a:srgbClr val="8588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457"/>
              <p:cNvSpPr/>
              <p:nvPr/>
            </p:nvSpPr>
            <p:spPr bwMode="auto">
              <a:xfrm>
                <a:off x="3621088" y="4110038"/>
                <a:ext cx="14287" cy="7937"/>
              </a:xfrm>
              <a:custGeom>
                <a:avLst/>
                <a:gdLst>
                  <a:gd name="T0" fmla="*/ 0 w 2"/>
                  <a:gd name="T1" fmla="*/ 0 h 1"/>
                  <a:gd name="T2" fmla="*/ 1 w 2"/>
                  <a:gd name="T3" fmla="*/ 1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1" y="1"/>
                      <a:pt x="1" y="1"/>
                    </a:cubicBezTo>
                    <a:cubicBezTo>
                      <a:pt x="1" y="1"/>
                      <a:pt x="1" y="1"/>
                      <a:pt x="2" y="1"/>
                    </a:cubicBezTo>
                    <a:cubicBezTo>
                      <a:pt x="1" y="1"/>
                      <a:pt x="1" y="1"/>
                      <a:pt x="1" y="1"/>
                    </a:cubicBezTo>
                    <a:cubicBezTo>
                      <a:pt x="0" y="1"/>
                      <a:pt x="0" y="0"/>
                      <a:pt x="0" y="0"/>
                    </a:cubicBezTo>
                  </a:path>
                </a:pathLst>
              </a:custGeom>
              <a:solidFill>
                <a:srgbClr val="82858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Oval 458"/>
              <p:cNvSpPr>
                <a:spLocks noChangeArrowheads="1"/>
              </p:cNvSpPr>
              <p:nvPr/>
            </p:nvSpPr>
            <p:spPr bwMode="auto">
              <a:xfrm>
                <a:off x="3629025" y="4117975"/>
                <a:ext cx="6350" cy="1587"/>
              </a:xfrm>
              <a:prstGeom prst="ellipse">
                <a:avLst/>
              </a:prstGeom>
              <a:solidFill>
                <a:srgbClr val="8183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459"/>
              <p:cNvSpPr/>
              <p:nvPr/>
            </p:nvSpPr>
            <p:spPr bwMode="auto">
              <a:xfrm>
                <a:off x="3635375" y="4117975"/>
                <a:ext cx="7937" cy="7937"/>
              </a:xfrm>
              <a:custGeom>
                <a:avLst/>
                <a:gdLst>
                  <a:gd name="T0" fmla="*/ 0 w 1"/>
                  <a:gd name="T1" fmla="*/ 0 h 1"/>
                  <a:gd name="T2" fmla="*/ 0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1" y="1"/>
                      <a:pt x="1" y="1"/>
                      <a:pt x="1" y="1"/>
                    </a:cubicBezTo>
                    <a:cubicBezTo>
                      <a:pt x="1" y="1"/>
                      <a:pt x="1" y="1"/>
                      <a:pt x="1" y="1"/>
                    </a:cubicBezTo>
                    <a:cubicBezTo>
                      <a:pt x="1" y="1"/>
                      <a:pt x="1" y="1"/>
                      <a:pt x="0" y="0"/>
                    </a:cubicBezTo>
                    <a:cubicBezTo>
                      <a:pt x="0" y="0"/>
                      <a:pt x="0" y="0"/>
                      <a:pt x="0" y="0"/>
                    </a:cubicBezTo>
                  </a:path>
                </a:pathLst>
              </a:custGeom>
              <a:solidFill>
                <a:srgbClr val="7D80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460"/>
              <p:cNvSpPr/>
              <p:nvPr/>
            </p:nvSpPr>
            <p:spPr bwMode="auto">
              <a:xfrm>
                <a:off x="3635375" y="4117975"/>
                <a:ext cx="15875" cy="7937"/>
              </a:xfrm>
              <a:custGeom>
                <a:avLst/>
                <a:gdLst>
                  <a:gd name="T0" fmla="*/ 0 w 2"/>
                  <a:gd name="T1" fmla="*/ 0 h 1"/>
                  <a:gd name="T2" fmla="*/ 1 w 2"/>
                  <a:gd name="T3" fmla="*/ 1 h 1"/>
                  <a:gd name="T4" fmla="*/ 1 w 2"/>
                  <a:gd name="T5" fmla="*/ 1 h 1"/>
                  <a:gd name="T6" fmla="*/ 2 w 2"/>
                  <a:gd name="T7" fmla="*/ 1 h 1"/>
                  <a:gd name="T8" fmla="*/ 2 w 2"/>
                  <a:gd name="T9" fmla="*/ 1 h 1"/>
                  <a:gd name="T10" fmla="*/ 1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1" y="1"/>
                      <a:pt x="1" y="1"/>
                      <a:pt x="1" y="1"/>
                    </a:cubicBezTo>
                    <a:cubicBezTo>
                      <a:pt x="1" y="1"/>
                      <a:pt x="1" y="1"/>
                      <a:pt x="1" y="1"/>
                    </a:cubicBezTo>
                    <a:cubicBezTo>
                      <a:pt x="1" y="1"/>
                      <a:pt x="2" y="1"/>
                      <a:pt x="2" y="1"/>
                    </a:cubicBezTo>
                    <a:cubicBezTo>
                      <a:pt x="2" y="1"/>
                      <a:pt x="2" y="1"/>
                      <a:pt x="2" y="1"/>
                    </a:cubicBezTo>
                    <a:cubicBezTo>
                      <a:pt x="2" y="1"/>
                      <a:pt x="1" y="1"/>
                      <a:pt x="1" y="1"/>
                    </a:cubicBezTo>
                    <a:cubicBezTo>
                      <a:pt x="1" y="1"/>
                      <a:pt x="1" y="1"/>
                      <a:pt x="0" y="0"/>
                    </a:cubicBezTo>
                  </a:path>
                </a:pathLst>
              </a:custGeom>
              <a:solidFill>
                <a:srgbClr val="7A7D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461"/>
              <p:cNvSpPr/>
              <p:nvPr/>
            </p:nvSpPr>
            <p:spPr bwMode="auto">
              <a:xfrm>
                <a:off x="3643313" y="4125913"/>
                <a:ext cx="14287" cy="0"/>
              </a:xfrm>
              <a:custGeom>
                <a:avLst/>
                <a:gdLst>
                  <a:gd name="T0" fmla="*/ 0 w 2"/>
                  <a:gd name="T1" fmla="*/ 1 w 2"/>
                  <a:gd name="T2" fmla="*/ 1 w 2"/>
                  <a:gd name="T3" fmla="*/ 2 w 2"/>
                  <a:gd name="T4" fmla="*/ 1 w 2"/>
                  <a:gd name="T5" fmla="*/ 1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1" y="0"/>
                      <a:pt x="1" y="0"/>
                    </a:cubicBezTo>
                    <a:cubicBezTo>
                      <a:pt x="1" y="0"/>
                      <a:pt x="1" y="0"/>
                      <a:pt x="1" y="0"/>
                    </a:cubicBezTo>
                    <a:cubicBezTo>
                      <a:pt x="1" y="0"/>
                      <a:pt x="1" y="0"/>
                      <a:pt x="2" y="0"/>
                    </a:cubicBezTo>
                    <a:cubicBezTo>
                      <a:pt x="2" y="0"/>
                      <a:pt x="1" y="0"/>
                      <a:pt x="1" y="0"/>
                    </a:cubicBezTo>
                    <a:cubicBezTo>
                      <a:pt x="1" y="0"/>
                      <a:pt x="1" y="0"/>
                      <a:pt x="1" y="0"/>
                    </a:cubicBezTo>
                    <a:cubicBezTo>
                      <a:pt x="1" y="0"/>
                      <a:pt x="1" y="0"/>
                      <a:pt x="0" y="0"/>
                    </a:cubicBezTo>
                  </a:path>
                </a:pathLst>
              </a:custGeom>
              <a:solidFill>
                <a:srgbClr val="787B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462"/>
              <p:cNvSpPr/>
              <p:nvPr/>
            </p:nvSpPr>
            <p:spPr bwMode="auto">
              <a:xfrm>
                <a:off x="3651250" y="4125913"/>
                <a:ext cx="14287" cy="6350"/>
              </a:xfrm>
              <a:custGeom>
                <a:avLst/>
                <a:gdLst>
                  <a:gd name="T0" fmla="*/ 0 w 2"/>
                  <a:gd name="T1" fmla="*/ 0 h 1"/>
                  <a:gd name="T2" fmla="*/ 0 w 2"/>
                  <a:gd name="T3" fmla="*/ 0 h 1"/>
                  <a:gd name="T4" fmla="*/ 1 w 2"/>
                  <a:gd name="T5" fmla="*/ 0 h 1"/>
                  <a:gd name="T6" fmla="*/ 2 w 2"/>
                  <a:gd name="T7" fmla="*/ 1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0"/>
                    </a:cubicBezTo>
                    <a:cubicBezTo>
                      <a:pt x="0" y="0"/>
                      <a:pt x="1" y="0"/>
                      <a:pt x="1" y="0"/>
                    </a:cubicBezTo>
                    <a:cubicBezTo>
                      <a:pt x="1" y="0"/>
                      <a:pt x="1" y="1"/>
                      <a:pt x="2" y="1"/>
                    </a:cubicBezTo>
                    <a:cubicBezTo>
                      <a:pt x="2" y="1"/>
                      <a:pt x="1" y="1"/>
                      <a:pt x="1" y="0"/>
                    </a:cubicBezTo>
                    <a:cubicBezTo>
                      <a:pt x="1" y="0"/>
                      <a:pt x="0" y="0"/>
                      <a:pt x="0" y="0"/>
                    </a:cubicBezTo>
                  </a:path>
                </a:pathLst>
              </a:custGeom>
              <a:solidFill>
                <a:srgbClr val="7578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463"/>
              <p:cNvSpPr/>
              <p:nvPr/>
            </p:nvSpPr>
            <p:spPr bwMode="auto">
              <a:xfrm>
                <a:off x="3657600" y="4125913"/>
                <a:ext cx="15875" cy="6350"/>
              </a:xfrm>
              <a:custGeom>
                <a:avLst/>
                <a:gdLst>
                  <a:gd name="T0" fmla="*/ 0 w 2"/>
                  <a:gd name="T1" fmla="*/ 0 h 1"/>
                  <a:gd name="T2" fmla="*/ 1 w 2"/>
                  <a:gd name="T3" fmla="*/ 1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1" y="1"/>
                      <a:pt x="1" y="1"/>
                    </a:cubicBezTo>
                    <a:cubicBezTo>
                      <a:pt x="1" y="1"/>
                      <a:pt x="1" y="1"/>
                      <a:pt x="2" y="1"/>
                    </a:cubicBezTo>
                    <a:cubicBezTo>
                      <a:pt x="1" y="1"/>
                      <a:pt x="1" y="1"/>
                      <a:pt x="1" y="1"/>
                    </a:cubicBezTo>
                    <a:cubicBezTo>
                      <a:pt x="1" y="1"/>
                      <a:pt x="1" y="1"/>
                      <a:pt x="0" y="0"/>
                    </a:cubicBezTo>
                  </a:path>
                </a:pathLst>
              </a:custGeom>
              <a:solidFill>
                <a:srgbClr val="72747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464"/>
              <p:cNvSpPr/>
              <p:nvPr/>
            </p:nvSpPr>
            <p:spPr bwMode="auto">
              <a:xfrm>
                <a:off x="3665538" y="4132263"/>
                <a:ext cx="14287" cy="0"/>
              </a:xfrm>
              <a:custGeom>
                <a:avLst/>
                <a:gdLst>
                  <a:gd name="T0" fmla="*/ 0 w 2"/>
                  <a:gd name="T1" fmla="*/ 1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0" y="0"/>
                      <a:pt x="0" y="0"/>
                      <a:pt x="1" y="0"/>
                    </a:cubicBezTo>
                    <a:cubicBezTo>
                      <a:pt x="1" y="0"/>
                      <a:pt x="1" y="0"/>
                      <a:pt x="2" y="0"/>
                    </a:cubicBezTo>
                    <a:cubicBezTo>
                      <a:pt x="1" y="0"/>
                      <a:pt x="1" y="0"/>
                      <a:pt x="1" y="0"/>
                    </a:cubicBezTo>
                    <a:cubicBezTo>
                      <a:pt x="1" y="0"/>
                      <a:pt x="0" y="0"/>
                      <a:pt x="0" y="0"/>
                    </a:cubicBezTo>
                  </a:path>
                </a:pathLst>
              </a:custGeom>
              <a:solidFill>
                <a:srgbClr val="6E71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465"/>
              <p:cNvSpPr/>
              <p:nvPr/>
            </p:nvSpPr>
            <p:spPr bwMode="auto">
              <a:xfrm>
                <a:off x="3673475" y="4132263"/>
                <a:ext cx="6350"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1" y="0"/>
                      <a:pt x="1" y="0"/>
                    </a:cubicBezTo>
                    <a:cubicBezTo>
                      <a:pt x="1" y="0"/>
                      <a:pt x="0" y="0"/>
                      <a:pt x="0" y="0"/>
                    </a:cubicBezTo>
                  </a:path>
                </a:pathLst>
              </a:custGeom>
              <a:solidFill>
                <a:srgbClr val="6B6D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466"/>
              <p:cNvSpPr/>
              <p:nvPr/>
            </p:nvSpPr>
            <p:spPr bwMode="auto">
              <a:xfrm>
                <a:off x="3679825" y="4132263"/>
                <a:ext cx="7937" cy="7937"/>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0"/>
                      <a:pt x="1" y="1"/>
                      <a:pt x="1" y="1"/>
                    </a:cubicBezTo>
                    <a:cubicBezTo>
                      <a:pt x="1" y="1"/>
                      <a:pt x="1" y="1"/>
                      <a:pt x="1" y="0"/>
                    </a:cubicBezTo>
                    <a:cubicBezTo>
                      <a:pt x="1" y="0"/>
                      <a:pt x="0" y="0"/>
                      <a:pt x="0" y="0"/>
                    </a:cubicBezTo>
                  </a:path>
                </a:pathLst>
              </a:custGeom>
              <a:solidFill>
                <a:srgbClr val="6769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467"/>
              <p:cNvSpPr/>
              <p:nvPr/>
            </p:nvSpPr>
            <p:spPr bwMode="auto">
              <a:xfrm>
                <a:off x="3687763" y="4132263"/>
                <a:ext cx="14287" cy="7937"/>
              </a:xfrm>
              <a:custGeom>
                <a:avLst/>
                <a:gdLst>
                  <a:gd name="T0" fmla="*/ 0 w 2"/>
                  <a:gd name="T1" fmla="*/ 0 h 1"/>
                  <a:gd name="T2" fmla="*/ 0 w 2"/>
                  <a:gd name="T3" fmla="*/ 1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0" y="1"/>
                    </a:cubicBezTo>
                    <a:cubicBezTo>
                      <a:pt x="1" y="1"/>
                      <a:pt x="1" y="1"/>
                      <a:pt x="2" y="1"/>
                    </a:cubicBezTo>
                    <a:cubicBezTo>
                      <a:pt x="1" y="1"/>
                      <a:pt x="1" y="1"/>
                      <a:pt x="1" y="1"/>
                    </a:cubicBezTo>
                    <a:cubicBezTo>
                      <a:pt x="1" y="1"/>
                      <a:pt x="0" y="1"/>
                      <a:pt x="0" y="0"/>
                    </a:cubicBezTo>
                  </a:path>
                </a:pathLst>
              </a:custGeom>
              <a:solidFill>
                <a:srgbClr val="6466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468"/>
              <p:cNvSpPr/>
              <p:nvPr/>
            </p:nvSpPr>
            <p:spPr bwMode="auto">
              <a:xfrm>
                <a:off x="3694113" y="4140200"/>
                <a:ext cx="15875" cy="0"/>
              </a:xfrm>
              <a:custGeom>
                <a:avLst/>
                <a:gdLst>
                  <a:gd name="T0" fmla="*/ 0 w 2"/>
                  <a:gd name="T1" fmla="*/ 1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cubicBezTo>
                      <a:pt x="0" y="0"/>
                      <a:pt x="0" y="0"/>
                      <a:pt x="1" y="0"/>
                    </a:cubicBezTo>
                    <a:cubicBezTo>
                      <a:pt x="1" y="0"/>
                      <a:pt x="1" y="0"/>
                      <a:pt x="2" y="0"/>
                    </a:cubicBezTo>
                    <a:cubicBezTo>
                      <a:pt x="2" y="0"/>
                      <a:pt x="2" y="0"/>
                      <a:pt x="2" y="0"/>
                    </a:cubicBezTo>
                    <a:cubicBezTo>
                      <a:pt x="1" y="0"/>
                      <a:pt x="1" y="0"/>
                      <a:pt x="0" y="0"/>
                    </a:cubicBezTo>
                  </a:path>
                </a:pathLst>
              </a:custGeom>
              <a:solidFill>
                <a:srgbClr val="6062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69"/>
              <p:cNvSpPr/>
              <p:nvPr/>
            </p:nvSpPr>
            <p:spPr bwMode="auto">
              <a:xfrm>
                <a:off x="3709988" y="4140200"/>
                <a:ext cx="6350"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5C5F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70"/>
              <p:cNvSpPr/>
              <p:nvPr/>
            </p:nvSpPr>
            <p:spPr bwMode="auto">
              <a:xfrm>
                <a:off x="3716338" y="4140200"/>
                <a:ext cx="15875" cy="0"/>
              </a:xfrm>
              <a:custGeom>
                <a:avLst/>
                <a:gdLst>
                  <a:gd name="T0" fmla="*/ 0 w 2"/>
                  <a:gd name="T1" fmla="*/ 0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cubicBezTo>
                      <a:pt x="0" y="0"/>
                      <a:pt x="0" y="0"/>
                      <a:pt x="0" y="0"/>
                    </a:cubicBezTo>
                    <a:cubicBezTo>
                      <a:pt x="1" y="0"/>
                      <a:pt x="1" y="0"/>
                      <a:pt x="2" y="0"/>
                    </a:cubicBezTo>
                    <a:cubicBezTo>
                      <a:pt x="2" y="0"/>
                      <a:pt x="2" y="0"/>
                      <a:pt x="2" y="0"/>
                    </a:cubicBezTo>
                    <a:cubicBezTo>
                      <a:pt x="1" y="0"/>
                      <a:pt x="1" y="0"/>
                      <a:pt x="0" y="0"/>
                    </a:cubicBezTo>
                  </a:path>
                </a:pathLst>
              </a:custGeom>
              <a:solidFill>
                <a:srgbClr val="585A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71"/>
              <p:cNvSpPr/>
              <p:nvPr/>
            </p:nvSpPr>
            <p:spPr bwMode="auto">
              <a:xfrm>
                <a:off x="3732213" y="4140200"/>
                <a:ext cx="14287" cy="0"/>
              </a:xfrm>
              <a:custGeom>
                <a:avLst/>
                <a:gdLst>
                  <a:gd name="T0" fmla="*/ 0 w 2"/>
                  <a:gd name="T1" fmla="*/ 0 w 2"/>
                  <a:gd name="T2" fmla="*/ 2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1" y="0"/>
                      <a:pt x="2" y="0"/>
                      <a:pt x="2" y="0"/>
                    </a:cubicBezTo>
                    <a:cubicBezTo>
                      <a:pt x="2" y="0"/>
                      <a:pt x="2" y="0"/>
                      <a:pt x="2" y="0"/>
                    </a:cubicBezTo>
                    <a:cubicBezTo>
                      <a:pt x="2" y="0"/>
                      <a:pt x="2" y="0"/>
                      <a:pt x="2" y="0"/>
                    </a:cubicBezTo>
                    <a:cubicBezTo>
                      <a:pt x="2" y="0"/>
                      <a:pt x="2" y="0"/>
                      <a:pt x="2" y="0"/>
                    </a:cubicBezTo>
                    <a:cubicBezTo>
                      <a:pt x="2" y="0"/>
                      <a:pt x="1" y="0"/>
                      <a:pt x="0" y="0"/>
                    </a:cubicBezTo>
                  </a:path>
                </a:pathLst>
              </a:custGeom>
              <a:solidFill>
                <a:srgbClr val="5355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Oval 472"/>
              <p:cNvSpPr>
                <a:spLocks noChangeArrowheads="1"/>
              </p:cNvSpPr>
              <p:nvPr/>
            </p:nvSpPr>
            <p:spPr bwMode="auto">
              <a:xfrm>
                <a:off x="3746500" y="4140200"/>
                <a:ext cx="1587" cy="1587"/>
              </a:xfrm>
              <a:prstGeom prst="ellipse">
                <a:avLst/>
              </a:prstGeom>
              <a:solidFill>
                <a:srgbClr val="505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73"/>
              <p:cNvSpPr/>
              <p:nvPr/>
            </p:nvSpPr>
            <p:spPr bwMode="auto">
              <a:xfrm>
                <a:off x="3378200" y="3333750"/>
                <a:ext cx="744537" cy="806450"/>
              </a:xfrm>
              <a:custGeom>
                <a:avLst/>
                <a:gdLst>
                  <a:gd name="T0" fmla="*/ 101 w 101"/>
                  <a:gd name="T1" fmla="*/ 50 h 109"/>
                  <a:gd name="T2" fmla="*/ 50 w 101"/>
                  <a:gd name="T3" fmla="*/ 109 h 109"/>
                  <a:gd name="T4" fmla="*/ 0 w 101"/>
                  <a:gd name="T5" fmla="*/ 50 h 109"/>
                  <a:gd name="T6" fmla="*/ 49 w 101"/>
                  <a:gd name="T7" fmla="*/ 0 h 109"/>
                  <a:gd name="T8" fmla="*/ 101 w 101"/>
                  <a:gd name="T9" fmla="*/ 50 h 109"/>
                </a:gdLst>
                <a:ahLst/>
                <a:cxnLst>
                  <a:cxn ang="0">
                    <a:pos x="T0" y="T1"/>
                  </a:cxn>
                  <a:cxn ang="0">
                    <a:pos x="T2" y="T3"/>
                  </a:cxn>
                  <a:cxn ang="0">
                    <a:pos x="T4" y="T5"/>
                  </a:cxn>
                  <a:cxn ang="0">
                    <a:pos x="T6" y="T7"/>
                  </a:cxn>
                  <a:cxn ang="0">
                    <a:pos x="T8" y="T9"/>
                  </a:cxn>
                </a:cxnLst>
                <a:rect l="0" t="0" r="r" b="b"/>
                <a:pathLst>
                  <a:path w="101" h="109">
                    <a:moveTo>
                      <a:pt x="101" y="50"/>
                    </a:moveTo>
                    <a:cubicBezTo>
                      <a:pt x="101" y="78"/>
                      <a:pt x="78" y="109"/>
                      <a:pt x="50" y="109"/>
                    </a:cubicBezTo>
                    <a:cubicBezTo>
                      <a:pt x="22" y="109"/>
                      <a:pt x="0" y="78"/>
                      <a:pt x="0" y="50"/>
                    </a:cubicBezTo>
                    <a:cubicBezTo>
                      <a:pt x="0" y="11"/>
                      <a:pt x="21" y="0"/>
                      <a:pt x="49" y="0"/>
                    </a:cubicBezTo>
                    <a:cubicBezTo>
                      <a:pt x="77" y="0"/>
                      <a:pt x="101" y="12"/>
                      <a:pt x="101" y="5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474"/>
              <p:cNvSpPr/>
              <p:nvPr/>
            </p:nvSpPr>
            <p:spPr bwMode="auto">
              <a:xfrm>
                <a:off x="3325813" y="3305175"/>
                <a:ext cx="849312" cy="465137"/>
              </a:xfrm>
              <a:custGeom>
                <a:avLst/>
                <a:gdLst>
                  <a:gd name="T0" fmla="*/ 58 w 115"/>
                  <a:gd name="T1" fmla="*/ 0 h 63"/>
                  <a:gd name="T2" fmla="*/ 0 w 115"/>
                  <a:gd name="T3" fmla="*/ 3 h 63"/>
                  <a:gd name="T4" fmla="*/ 6 w 115"/>
                  <a:gd name="T5" fmla="*/ 63 h 63"/>
                  <a:gd name="T6" fmla="*/ 6 w 115"/>
                  <a:gd name="T7" fmla="*/ 63 h 63"/>
                  <a:gd name="T8" fmla="*/ 6 w 115"/>
                  <a:gd name="T9" fmla="*/ 55 h 63"/>
                  <a:gd name="T10" fmla="*/ 7 w 115"/>
                  <a:gd name="T11" fmla="*/ 43 h 63"/>
                  <a:gd name="T12" fmla="*/ 56 w 115"/>
                  <a:gd name="T13" fmla="*/ 4 h 63"/>
                  <a:gd name="T14" fmla="*/ 56 w 115"/>
                  <a:gd name="T15" fmla="*/ 4 h 63"/>
                  <a:gd name="T16" fmla="*/ 108 w 115"/>
                  <a:gd name="T17" fmla="*/ 50 h 63"/>
                  <a:gd name="T18" fmla="*/ 115 w 115"/>
                  <a:gd name="T19" fmla="*/ 3 h 63"/>
                  <a:gd name="T20" fmla="*/ 58 w 115"/>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63">
                    <a:moveTo>
                      <a:pt x="58" y="0"/>
                    </a:moveTo>
                    <a:cubicBezTo>
                      <a:pt x="0" y="3"/>
                      <a:pt x="0" y="3"/>
                      <a:pt x="0" y="3"/>
                    </a:cubicBezTo>
                    <a:cubicBezTo>
                      <a:pt x="6" y="63"/>
                      <a:pt x="6" y="63"/>
                      <a:pt x="6" y="63"/>
                    </a:cubicBezTo>
                    <a:cubicBezTo>
                      <a:pt x="6" y="63"/>
                      <a:pt x="6" y="63"/>
                      <a:pt x="6" y="63"/>
                    </a:cubicBezTo>
                    <a:cubicBezTo>
                      <a:pt x="6" y="60"/>
                      <a:pt x="6" y="58"/>
                      <a:pt x="6" y="55"/>
                    </a:cubicBezTo>
                    <a:cubicBezTo>
                      <a:pt x="6" y="51"/>
                      <a:pt x="6" y="47"/>
                      <a:pt x="7" y="43"/>
                    </a:cubicBezTo>
                    <a:cubicBezTo>
                      <a:pt x="11" y="13"/>
                      <a:pt x="31" y="4"/>
                      <a:pt x="56" y="4"/>
                    </a:cubicBezTo>
                    <a:cubicBezTo>
                      <a:pt x="56" y="4"/>
                      <a:pt x="56" y="4"/>
                      <a:pt x="56" y="4"/>
                    </a:cubicBezTo>
                    <a:cubicBezTo>
                      <a:pt x="83" y="4"/>
                      <a:pt x="106" y="15"/>
                      <a:pt x="108" y="50"/>
                    </a:cubicBezTo>
                    <a:cubicBezTo>
                      <a:pt x="115" y="3"/>
                      <a:pt x="115" y="3"/>
                      <a:pt x="115" y="3"/>
                    </a:cubicBezTo>
                    <a:cubicBezTo>
                      <a:pt x="58" y="0"/>
                      <a:pt x="58" y="0"/>
                      <a:pt x="58" y="0"/>
                    </a:cubicBezTo>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475"/>
              <p:cNvSpPr/>
              <p:nvPr/>
            </p:nvSpPr>
            <p:spPr bwMode="auto">
              <a:xfrm>
                <a:off x="3370263" y="3622675"/>
                <a:ext cx="7937" cy="147637"/>
              </a:xfrm>
              <a:custGeom>
                <a:avLst/>
                <a:gdLst>
                  <a:gd name="T0" fmla="*/ 1 w 1"/>
                  <a:gd name="T1" fmla="*/ 0 h 20"/>
                  <a:gd name="T2" fmla="*/ 0 w 1"/>
                  <a:gd name="T3" fmla="*/ 12 h 20"/>
                  <a:gd name="T4" fmla="*/ 0 w 1"/>
                  <a:gd name="T5" fmla="*/ 20 h 20"/>
                  <a:gd name="T6" fmla="*/ 1 w 1"/>
                  <a:gd name="T7" fmla="*/ 16 h 20"/>
                  <a:gd name="T8" fmla="*/ 1 w 1"/>
                  <a:gd name="T9" fmla="*/ 11 h 20"/>
                  <a:gd name="T10" fmla="*/ 1 w 1"/>
                  <a:gd name="T11" fmla="*/ 11 h 20"/>
                  <a:gd name="T12" fmla="*/ 1 w 1"/>
                  <a:gd name="T13" fmla="*/ 11 h 20"/>
                  <a:gd name="T14" fmla="*/ 1 w 1"/>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0">
                    <a:moveTo>
                      <a:pt x="1" y="0"/>
                    </a:moveTo>
                    <a:cubicBezTo>
                      <a:pt x="0" y="4"/>
                      <a:pt x="0" y="8"/>
                      <a:pt x="0" y="12"/>
                    </a:cubicBezTo>
                    <a:cubicBezTo>
                      <a:pt x="0" y="15"/>
                      <a:pt x="0" y="17"/>
                      <a:pt x="0" y="20"/>
                    </a:cubicBezTo>
                    <a:cubicBezTo>
                      <a:pt x="0" y="19"/>
                      <a:pt x="1" y="17"/>
                      <a:pt x="1" y="16"/>
                    </a:cubicBezTo>
                    <a:cubicBezTo>
                      <a:pt x="1" y="14"/>
                      <a:pt x="1" y="13"/>
                      <a:pt x="1" y="11"/>
                    </a:cubicBezTo>
                    <a:cubicBezTo>
                      <a:pt x="1" y="11"/>
                      <a:pt x="1" y="11"/>
                      <a:pt x="1" y="11"/>
                    </a:cubicBezTo>
                    <a:cubicBezTo>
                      <a:pt x="1" y="11"/>
                      <a:pt x="1" y="11"/>
                      <a:pt x="1" y="11"/>
                    </a:cubicBezTo>
                    <a:cubicBezTo>
                      <a:pt x="1" y="7"/>
                      <a:pt x="1" y="3"/>
                      <a:pt x="1" y="0"/>
                    </a:cubicBezTo>
                  </a:path>
                </a:pathLst>
              </a:custGeom>
              <a:solidFill>
                <a:srgbClr val="7B7E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476"/>
              <p:cNvSpPr/>
              <p:nvPr/>
            </p:nvSpPr>
            <p:spPr bwMode="auto">
              <a:xfrm>
                <a:off x="3738563" y="3333750"/>
                <a:ext cx="384175" cy="436562"/>
              </a:xfrm>
              <a:custGeom>
                <a:avLst/>
                <a:gdLst>
                  <a:gd name="T0" fmla="*/ 0 w 52"/>
                  <a:gd name="T1" fmla="*/ 0 h 59"/>
                  <a:gd name="T2" fmla="*/ 1 w 52"/>
                  <a:gd name="T3" fmla="*/ 0 h 59"/>
                  <a:gd name="T4" fmla="*/ 1 w 52"/>
                  <a:gd name="T5" fmla="*/ 20 h 59"/>
                  <a:gd name="T6" fmla="*/ 1 w 52"/>
                  <a:gd name="T7" fmla="*/ 21 h 59"/>
                  <a:gd name="T8" fmla="*/ 25 w 52"/>
                  <a:gd name="T9" fmla="*/ 13 h 59"/>
                  <a:gd name="T10" fmla="*/ 41 w 52"/>
                  <a:gd name="T11" fmla="*/ 21 h 59"/>
                  <a:gd name="T12" fmla="*/ 50 w 52"/>
                  <a:gd name="T13" fmla="*/ 59 h 59"/>
                  <a:gd name="T14" fmla="*/ 52 w 52"/>
                  <a:gd name="T15" fmla="*/ 46 h 59"/>
                  <a:gd name="T16" fmla="*/ 0 w 5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9">
                    <a:moveTo>
                      <a:pt x="0" y="0"/>
                    </a:moveTo>
                    <a:cubicBezTo>
                      <a:pt x="1" y="0"/>
                      <a:pt x="1" y="0"/>
                      <a:pt x="1" y="0"/>
                    </a:cubicBezTo>
                    <a:cubicBezTo>
                      <a:pt x="1" y="20"/>
                      <a:pt x="1" y="20"/>
                      <a:pt x="1" y="20"/>
                    </a:cubicBezTo>
                    <a:cubicBezTo>
                      <a:pt x="1" y="21"/>
                      <a:pt x="1" y="21"/>
                      <a:pt x="1" y="21"/>
                    </a:cubicBezTo>
                    <a:cubicBezTo>
                      <a:pt x="11" y="15"/>
                      <a:pt x="18" y="13"/>
                      <a:pt x="25" y="13"/>
                    </a:cubicBezTo>
                    <a:cubicBezTo>
                      <a:pt x="34" y="13"/>
                      <a:pt x="39" y="17"/>
                      <a:pt x="41" y="21"/>
                    </a:cubicBezTo>
                    <a:cubicBezTo>
                      <a:pt x="46" y="31"/>
                      <a:pt x="50" y="59"/>
                      <a:pt x="50" y="59"/>
                    </a:cubicBezTo>
                    <a:cubicBezTo>
                      <a:pt x="52" y="46"/>
                      <a:pt x="52" y="46"/>
                      <a:pt x="52" y="46"/>
                    </a:cubicBezTo>
                    <a:cubicBezTo>
                      <a:pt x="50" y="11"/>
                      <a:pt x="27" y="0"/>
                      <a:pt x="0" y="0"/>
                    </a:cubicBezTo>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77"/>
              <p:cNvSpPr/>
              <p:nvPr/>
            </p:nvSpPr>
            <p:spPr bwMode="auto">
              <a:xfrm>
                <a:off x="3378200" y="3430588"/>
                <a:ext cx="368300" cy="709612"/>
              </a:xfrm>
              <a:custGeom>
                <a:avLst/>
                <a:gdLst>
                  <a:gd name="T0" fmla="*/ 24 w 50"/>
                  <a:gd name="T1" fmla="*/ 0 h 96"/>
                  <a:gd name="T2" fmla="*/ 14 w 50"/>
                  <a:gd name="T3" fmla="*/ 2 h 96"/>
                  <a:gd name="T4" fmla="*/ 0 w 50"/>
                  <a:gd name="T5" fmla="*/ 42 h 96"/>
                  <a:gd name="T6" fmla="*/ 50 w 50"/>
                  <a:gd name="T7" fmla="*/ 96 h 96"/>
                  <a:gd name="T8" fmla="*/ 50 w 50"/>
                  <a:gd name="T9" fmla="*/ 96 h 96"/>
                  <a:gd name="T10" fmla="*/ 50 w 50"/>
                  <a:gd name="T11" fmla="*/ 7 h 96"/>
                  <a:gd name="T12" fmla="*/ 24 w 50"/>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50" h="96">
                    <a:moveTo>
                      <a:pt x="24" y="0"/>
                    </a:moveTo>
                    <a:cubicBezTo>
                      <a:pt x="20" y="0"/>
                      <a:pt x="17" y="0"/>
                      <a:pt x="14" y="2"/>
                    </a:cubicBezTo>
                    <a:cubicBezTo>
                      <a:pt x="6" y="5"/>
                      <a:pt x="1" y="31"/>
                      <a:pt x="0" y="42"/>
                    </a:cubicBezTo>
                    <a:cubicBezTo>
                      <a:pt x="2" y="68"/>
                      <a:pt x="24" y="96"/>
                      <a:pt x="50" y="96"/>
                    </a:cubicBezTo>
                    <a:cubicBezTo>
                      <a:pt x="50" y="96"/>
                      <a:pt x="50" y="96"/>
                      <a:pt x="50" y="96"/>
                    </a:cubicBezTo>
                    <a:cubicBezTo>
                      <a:pt x="50" y="7"/>
                      <a:pt x="50" y="7"/>
                      <a:pt x="50" y="7"/>
                    </a:cubicBezTo>
                    <a:cubicBezTo>
                      <a:pt x="47" y="6"/>
                      <a:pt x="35" y="0"/>
                      <a:pt x="24" y="0"/>
                    </a:cubicBezTo>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478"/>
              <p:cNvSpPr/>
              <p:nvPr/>
            </p:nvSpPr>
            <p:spPr bwMode="auto">
              <a:xfrm>
                <a:off x="3378200" y="3333750"/>
                <a:ext cx="368300" cy="407987"/>
              </a:xfrm>
              <a:custGeom>
                <a:avLst/>
                <a:gdLst>
                  <a:gd name="T0" fmla="*/ 49 w 50"/>
                  <a:gd name="T1" fmla="*/ 0 h 55"/>
                  <a:gd name="T2" fmla="*/ 0 w 50"/>
                  <a:gd name="T3" fmla="*/ 50 h 55"/>
                  <a:gd name="T4" fmla="*/ 0 w 50"/>
                  <a:gd name="T5" fmla="*/ 55 h 55"/>
                  <a:gd name="T6" fmla="*/ 14 w 50"/>
                  <a:gd name="T7" fmla="*/ 15 h 55"/>
                  <a:gd name="T8" fmla="*/ 24 w 50"/>
                  <a:gd name="T9" fmla="*/ 13 h 55"/>
                  <a:gd name="T10" fmla="*/ 50 w 50"/>
                  <a:gd name="T11" fmla="*/ 20 h 55"/>
                  <a:gd name="T12" fmla="*/ 50 w 50"/>
                  <a:gd name="T13" fmla="*/ 0 h 55"/>
                  <a:gd name="T14" fmla="*/ 49 w 50"/>
                  <a:gd name="T15" fmla="*/ 0 h 55"/>
                  <a:gd name="T16" fmla="*/ 49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49" y="0"/>
                    </a:moveTo>
                    <a:cubicBezTo>
                      <a:pt x="21" y="0"/>
                      <a:pt x="0" y="11"/>
                      <a:pt x="0" y="50"/>
                    </a:cubicBezTo>
                    <a:cubicBezTo>
                      <a:pt x="0" y="52"/>
                      <a:pt x="0" y="53"/>
                      <a:pt x="0" y="55"/>
                    </a:cubicBezTo>
                    <a:cubicBezTo>
                      <a:pt x="1" y="44"/>
                      <a:pt x="6" y="18"/>
                      <a:pt x="14" y="15"/>
                    </a:cubicBezTo>
                    <a:cubicBezTo>
                      <a:pt x="17" y="13"/>
                      <a:pt x="20" y="13"/>
                      <a:pt x="24" y="13"/>
                    </a:cubicBezTo>
                    <a:cubicBezTo>
                      <a:pt x="35" y="13"/>
                      <a:pt x="47" y="19"/>
                      <a:pt x="50" y="20"/>
                    </a:cubicBezTo>
                    <a:cubicBezTo>
                      <a:pt x="50" y="0"/>
                      <a:pt x="50" y="0"/>
                      <a:pt x="50" y="0"/>
                    </a:cubicBezTo>
                    <a:cubicBezTo>
                      <a:pt x="49" y="0"/>
                      <a:pt x="49" y="0"/>
                      <a:pt x="49" y="0"/>
                    </a:cubicBezTo>
                    <a:cubicBezTo>
                      <a:pt x="49" y="0"/>
                      <a:pt x="49" y="0"/>
                      <a:pt x="49" y="0"/>
                    </a:cubicBezTo>
                  </a:path>
                </a:pathLst>
              </a:custGeom>
              <a:solidFill>
                <a:srgbClr val="898C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479"/>
              <p:cNvSpPr/>
              <p:nvPr/>
            </p:nvSpPr>
            <p:spPr bwMode="auto">
              <a:xfrm>
                <a:off x="3746500" y="3333750"/>
                <a:ext cx="376237" cy="806450"/>
              </a:xfrm>
              <a:custGeom>
                <a:avLst/>
                <a:gdLst>
                  <a:gd name="T0" fmla="*/ 51 w 51"/>
                  <a:gd name="T1" fmla="*/ 50 h 109"/>
                  <a:gd name="T2" fmla="*/ 0 w 51"/>
                  <a:gd name="T3" fmla="*/ 0 h 109"/>
                  <a:gd name="T4" fmla="*/ 0 w 51"/>
                  <a:gd name="T5" fmla="*/ 109 h 109"/>
                  <a:gd name="T6" fmla="*/ 51 w 51"/>
                  <a:gd name="T7" fmla="*/ 50 h 109"/>
                </a:gdLst>
                <a:ahLst/>
                <a:cxnLst>
                  <a:cxn ang="0">
                    <a:pos x="T0" y="T1"/>
                  </a:cxn>
                  <a:cxn ang="0">
                    <a:pos x="T2" y="T3"/>
                  </a:cxn>
                  <a:cxn ang="0">
                    <a:pos x="T4" y="T5"/>
                  </a:cxn>
                  <a:cxn ang="0">
                    <a:pos x="T6" y="T7"/>
                  </a:cxn>
                </a:cxnLst>
                <a:rect l="0" t="0" r="r" b="b"/>
                <a:pathLst>
                  <a:path w="51" h="109">
                    <a:moveTo>
                      <a:pt x="51" y="50"/>
                    </a:moveTo>
                    <a:cubicBezTo>
                      <a:pt x="51" y="12"/>
                      <a:pt x="28" y="1"/>
                      <a:pt x="0" y="0"/>
                    </a:cubicBezTo>
                    <a:cubicBezTo>
                      <a:pt x="0" y="109"/>
                      <a:pt x="0" y="109"/>
                      <a:pt x="0" y="109"/>
                    </a:cubicBezTo>
                    <a:cubicBezTo>
                      <a:pt x="28" y="109"/>
                      <a:pt x="51" y="78"/>
                      <a:pt x="51" y="5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480"/>
              <p:cNvSpPr/>
              <p:nvPr/>
            </p:nvSpPr>
            <p:spPr bwMode="auto">
              <a:xfrm>
                <a:off x="3333750" y="3311525"/>
                <a:ext cx="847725" cy="466725"/>
              </a:xfrm>
              <a:custGeom>
                <a:avLst/>
                <a:gdLst>
                  <a:gd name="T0" fmla="*/ 6 w 115"/>
                  <a:gd name="T1" fmla="*/ 63 h 63"/>
                  <a:gd name="T2" fmla="*/ 0 w 115"/>
                  <a:gd name="T3" fmla="*/ 3 h 63"/>
                  <a:gd name="T4" fmla="*/ 58 w 115"/>
                  <a:gd name="T5" fmla="*/ 0 h 63"/>
                  <a:gd name="T6" fmla="*/ 115 w 115"/>
                  <a:gd name="T7" fmla="*/ 3 h 63"/>
                  <a:gd name="T8" fmla="*/ 106 w 115"/>
                  <a:gd name="T9" fmla="*/ 63 h 63"/>
                  <a:gd name="T10" fmla="*/ 97 w 115"/>
                  <a:gd name="T11" fmla="*/ 25 h 63"/>
                  <a:gd name="T12" fmla="*/ 56 w 115"/>
                  <a:gd name="T13" fmla="*/ 25 h 63"/>
                  <a:gd name="T14" fmla="*/ 21 w 115"/>
                  <a:gd name="T15" fmla="*/ 19 h 63"/>
                  <a:gd name="T16" fmla="*/ 6 w 115"/>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63">
                    <a:moveTo>
                      <a:pt x="6" y="63"/>
                    </a:moveTo>
                    <a:cubicBezTo>
                      <a:pt x="0" y="3"/>
                      <a:pt x="0" y="3"/>
                      <a:pt x="0" y="3"/>
                    </a:cubicBezTo>
                    <a:cubicBezTo>
                      <a:pt x="58" y="0"/>
                      <a:pt x="58" y="0"/>
                      <a:pt x="58" y="0"/>
                    </a:cubicBezTo>
                    <a:cubicBezTo>
                      <a:pt x="115" y="3"/>
                      <a:pt x="115" y="3"/>
                      <a:pt x="115" y="3"/>
                    </a:cubicBezTo>
                    <a:cubicBezTo>
                      <a:pt x="106" y="63"/>
                      <a:pt x="106" y="63"/>
                      <a:pt x="106" y="63"/>
                    </a:cubicBezTo>
                    <a:cubicBezTo>
                      <a:pt x="106" y="63"/>
                      <a:pt x="102" y="35"/>
                      <a:pt x="97" y="25"/>
                    </a:cubicBezTo>
                    <a:cubicBezTo>
                      <a:pt x="94" y="19"/>
                      <a:pt x="78" y="12"/>
                      <a:pt x="56" y="25"/>
                    </a:cubicBezTo>
                    <a:cubicBezTo>
                      <a:pt x="56" y="25"/>
                      <a:pt x="36" y="12"/>
                      <a:pt x="21" y="19"/>
                    </a:cubicBezTo>
                    <a:cubicBezTo>
                      <a:pt x="11" y="24"/>
                      <a:pt x="6" y="63"/>
                      <a:pt x="6" y="63"/>
                    </a:cubicBezTo>
                    <a:close/>
                  </a:path>
                </a:pathLst>
              </a:custGeom>
              <a:solidFill>
                <a:srgbClr val="2F35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481"/>
              <p:cNvSpPr>
                <a:spLocks noEditPoints="1"/>
              </p:cNvSpPr>
              <p:nvPr/>
            </p:nvSpPr>
            <p:spPr bwMode="auto">
              <a:xfrm>
                <a:off x="3525838" y="4184650"/>
                <a:ext cx="265112" cy="169862"/>
              </a:xfrm>
              <a:custGeom>
                <a:avLst/>
                <a:gdLst>
                  <a:gd name="T0" fmla="*/ 0 w 36"/>
                  <a:gd name="T1" fmla="*/ 5 h 23"/>
                  <a:gd name="T2" fmla="*/ 0 w 36"/>
                  <a:gd name="T3" fmla="*/ 6 h 23"/>
                  <a:gd name="T4" fmla="*/ 0 w 36"/>
                  <a:gd name="T5" fmla="*/ 6 h 23"/>
                  <a:gd name="T6" fmla="*/ 5 w 36"/>
                  <a:gd name="T7" fmla="*/ 12 h 23"/>
                  <a:gd name="T8" fmla="*/ 19 w 36"/>
                  <a:gd name="T9" fmla="*/ 22 h 23"/>
                  <a:gd name="T10" fmla="*/ 28 w 36"/>
                  <a:gd name="T11" fmla="*/ 23 h 23"/>
                  <a:gd name="T12" fmla="*/ 36 w 36"/>
                  <a:gd name="T13" fmla="*/ 22 h 23"/>
                  <a:gd name="T14" fmla="*/ 36 w 36"/>
                  <a:gd name="T15" fmla="*/ 22 h 23"/>
                  <a:gd name="T16" fmla="*/ 27 w 36"/>
                  <a:gd name="T17" fmla="*/ 19 h 23"/>
                  <a:gd name="T18" fmla="*/ 24 w 36"/>
                  <a:gd name="T19" fmla="*/ 19 h 23"/>
                  <a:gd name="T20" fmla="*/ 0 w 36"/>
                  <a:gd name="T21" fmla="*/ 5 h 23"/>
                  <a:gd name="T22" fmla="*/ 4 w 36"/>
                  <a:gd name="T23" fmla="*/ 0 h 23"/>
                  <a:gd name="T24" fmla="*/ 0 w 36"/>
                  <a:gd name="T25" fmla="*/ 5 h 23"/>
                  <a:gd name="T26" fmla="*/ 4 w 36"/>
                  <a:gd name="T27" fmla="*/ 0 h 23"/>
                  <a:gd name="T28" fmla="*/ 4 w 36"/>
                  <a:gd name="T2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23">
                    <a:moveTo>
                      <a:pt x="0" y="5"/>
                    </a:moveTo>
                    <a:cubicBezTo>
                      <a:pt x="0" y="6"/>
                      <a:pt x="0" y="6"/>
                      <a:pt x="0" y="6"/>
                    </a:cubicBezTo>
                    <a:cubicBezTo>
                      <a:pt x="0" y="6"/>
                      <a:pt x="0" y="6"/>
                      <a:pt x="0" y="6"/>
                    </a:cubicBezTo>
                    <a:cubicBezTo>
                      <a:pt x="2" y="8"/>
                      <a:pt x="3" y="11"/>
                      <a:pt x="5" y="12"/>
                    </a:cubicBezTo>
                    <a:cubicBezTo>
                      <a:pt x="9" y="16"/>
                      <a:pt x="14" y="20"/>
                      <a:pt x="19" y="22"/>
                    </a:cubicBezTo>
                    <a:cubicBezTo>
                      <a:pt x="22" y="23"/>
                      <a:pt x="25" y="23"/>
                      <a:pt x="28" y="23"/>
                    </a:cubicBezTo>
                    <a:cubicBezTo>
                      <a:pt x="31" y="23"/>
                      <a:pt x="33" y="23"/>
                      <a:pt x="36" y="22"/>
                    </a:cubicBezTo>
                    <a:cubicBezTo>
                      <a:pt x="36" y="22"/>
                      <a:pt x="36" y="22"/>
                      <a:pt x="36" y="22"/>
                    </a:cubicBezTo>
                    <a:cubicBezTo>
                      <a:pt x="31" y="22"/>
                      <a:pt x="27" y="19"/>
                      <a:pt x="27" y="19"/>
                    </a:cubicBezTo>
                    <a:cubicBezTo>
                      <a:pt x="26" y="19"/>
                      <a:pt x="25" y="19"/>
                      <a:pt x="24" y="19"/>
                    </a:cubicBezTo>
                    <a:cubicBezTo>
                      <a:pt x="13" y="19"/>
                      <a:pt x="1" y="5"/>
                      <a:pt x="0" y="5"/>
                    </a:cubicBezTo>
                    <a:moveTo>
                      <a:pt x="4" y="0"/>
                    </a:moveTo>
                    <a:cubicBezTo>
                      <a:pt x="0" y="5"/>
                      <a:pt x="0" y="5"/>
                      <a:pt x="0" y="5"/>
                    </a:cubicBezTo>
                    <a:cubicBezTo>
                      <a:pt x="2" y="4"/>
                      <a:pt x="3" y="2"/>
                      <a:pt x="4" y="0"/>
                    </a:cubicBezTo>
                    <a:cubicBezTo>
                      <a:pt x="4" y="0"/>
                      <a:pt x="4" y="0"/>
                      <a:pt x="4" y="0"/>
                    </a:cubicBezTo>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82"/>
              <p:cNvSpPr/>
              <p:nvPr/>
            </p:nvSpPr>
            <p:spPr bwMode="auto">
              <a:xfrm>
                <a:off x="3525838" y="4184650"/>
                <a:ext cx="295275" cy="163512"/>
              </a:xfrm>
              <a:custGeom>
                <a:avLst/>
                <a:gdLst>
                  <a:gd name="T0" fmla="*/ 4 w 40"/>
                  <a:gd name="T1" fmla="*/ 0 h 22"/>
                  <a:gd name="T2" fmla="*/ 0 w 40"/>
                  <a:gd name="T3" fmla="*/ 5 h 22"/>
                  <a:gd name="T4" fmla="*/ 0 w 40"/>
                  <a:gd name="T5" fmla="*/ 5 h 22"/>
                  <a:gd name="T6" fmla="*/ 24 w 40"/>
                  <a:gd name="T7" fmla="*/ 19 h 22"/>
                  <a:gd name="T8" fmla="*/ 27 w 40"/>
                  <a:gd name="T9" fmla="*/ 19 h 22"/>
                  <a:gd name="T10" fmla="*/ 36 w 40"/>
                  <a:gd name="T11" fmla="*/ 22 h 22"/>
                  <a:gd name="T12" fmla="*/ 40 w 40"/>
                  <a:gd name="T13" fmla="*/ 21 h 22"/>
                  <a:gd name="T14" fmla="*/ 31 w 40"/>
                  <a:gd name="T15" fmla="*/ 19 h 22"/>
                  <a:gd name="T16" fmla="*/ 31 w 40"/>
                  <a:gd name="T17" fmla="*/ 19 h 22"/>
                  <a:gd name="T18" fmla="*/ 30 w 40"/>
                  <a:gd name="T19" fmla="*/ 18 h 22"/>
                  <a:gd name="T20" fmla="*/ 28 w 40"/>
                  <a:gd name="T21" fmla="*/ 17 h 22"/>
                  <a:gd name="T22" fmla="*/ 26 w 40"/>
                  <a:gd name="T23" fmla="*/ 18 h 22"/>
                  <a:gd name="T24" fmla="*/ 2 w 40"/>
                  <a:gd name="T25" fmla="*/ 4 h 22"/>
                  <a:gd name="T26" fmla="*/ 2 w 40"/>
                  <a:gd name="T27" fmla="*/ 4 h 22"/>
                  <a:gd name="T28" fmla="*/ 2 w 40"/>
                  <a:gd name="T29" fmla="*/ 4 h 22"/>
                  <a:gd name="T30" fmla="*/ 5 w 40"/>
                  <a:gd name="T31" fmla="*/ 0 h 22"/>
                  <a:gd name="T32" fmla="*/ 4 w 40"/>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2">
                    <a:moveTo>
                      <a:pt x="4" y="0"/>
                    </a:moveTo>
                    <a:cubicBezTo>
                      <a:pt x="3" y="2"/>
                      <a:pt x="2" y="4"/>
                      <a:pt x="0" y="5"/>
                    </a:cubicBezTo>
                    <a:cubicBezTo>
                      <a:pt x="0" y="5"/>
                      <a:pt x="0" y="5"/>
                      <a:pt x="0" y="5"/>
                    </a:cubicBezTo>
                    <a:cubicBezTo>
                      <a:pt x="1" y="5"/>
                      <a:pt x="13" y="19"/>
                      <a:pt x="24" y="19"/>
                    </a:cubicBezTo>
                    <a:cubicBezTo>
                      <a:pt x="25" y="19"/>
                      <a:pt x="26" y="19"/>
                      <a:pt x="27" y="19"/>
                    </a:cubicBezTo>
                    <a:cubicBezTo>
                      <a:pt x="27" y="19"/>
                      <a:pt x="31" y="22"/>
                      <a:pt x="36" y="22"/>
                    </a:cubicBezTo>
                    <a:cubicBezTo>
                      <a:pt x="37" y="22"/>
                      <a:pt x="38" y="22"/>
                      <a:pt x="40" y="21"/>
                    </a:cubicBezTo>
                    <a:cubicBezTo>
                      <a:pt x="36" y="21"/>
                      <a:pt x="33" y="20"/>
                      <a:pt x="31" y="19"/>
                    </a:cubicBezTo>
                    <a:cubicBezTo>
                      <a:pt x="31" y="19"/>
                      <a:pt x="31" y="19"/>
                      <a:pt x="31" y="19"/>
                    </a:cubicBezTo>
                    <a:cubicBezTo>
                      <a:pt x="30" y="19"/>
                      <a:pt x="30" y="19"/>
                      <a:pt x="30" y="18"/>
                    </a:cubicBezTo>
                    <a:cubicBezTo>
                      <a:pt x="29" y="18"/>
                      <a:pt x="28" y="17"/>
                      <a:pt x="28" y="17"/>
                    </a:cubicBezTo>
                    <a:cubicBezTo>
                      <a:pt x="27" y="17"/>
                      <a:pt x="27" y="18"/>
                      <a:pt x="26" y="18"/>
                    </a:cubicBezTo>
                    <a:cubicBezTo>
                      <a:pt x="14" y="18"/>
                      <a:pt x="2" y="4"/>
                      <a:pt x="2" y="4"/>
                    </a:cubicBezTo>
                    <a:cubicBezTo>
                      <a:pt x="2" y="4"/>
                      <a:pt x="2" y="4"/>
                      <a:pt x="2" y="4"/>
                    </a:cubicBezTo>
                    <a:cubicBezTo>
                      <a:pt x="2" y="4"/>
                      <a:pt x="2" y="4"/>
                      <a:pt x="2" y="4"/>
                    </a:cubicBezTo>
                    <a:cubicBezTo>
                      <a:pt x="3" y="3"/>
                      <a:pt x="4" y="2"/>
                      <a:pt x="5" y="0"/>
                    </a:cubicBezTo>
                    <a:cubicBezTo>
                      <a:pt x="5" y="0"/>
                      <a:pt x="4" y="0"/>
                      <a:pt x="4" y="0"/>
                    </a:cubicBezTo>
                  </a:path>
                </a:pathLst>
              </a:custGeom>
              <a:solidFill>
                <a:srgbClr val="5557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83"/>
              <p:cNvSpPr/>
              <p:nvPr/>
            </p:nvSpPr>
            <p:spPr bwMode="auto">
              <a:xfrm>
                <a:off x="3525838" y="4229100"/>
                <a:ext cx="412750" cy="665162"/>
              </a:xfrm>
              <a:custGeom>
                <a:avLst/>
                <a:gdLst>
                  <a:gd name="T0" fmla="*/ 0 w 56"/>
                  <a:gd name="T1" fmla="*/ 0 h 90"/>
                  <a:gd name="T2" fmla="*/ 28 w 56"/>
                  <a:gd name="T3" fmla="*/ 90 h 90"/>
                  <a:gd name="T4" fmla="*/ 56 w 56"/>
                  <a:gd name="T5" fmla="*/ 3 h 90"/>
                  <a:gd name="T6" fmla="*/ 50 w 56"/>
                  <a:gd name="T7" fmla="*/ 11 h 90"/>
                  <a:gd name="T8" fmla="*/ 38 w 56"/>
                  <a:gd name="T9" fmla="*/ 17 h 90"/>
                  <a:gd name="T10" fmla="*/ 36 w 56"/>
                  <a:gd name="T11" fmla="*/ 16 h 90"/>
                  <a:gd name="T12" fmla="*/ 36 w 56"/>
                  <a:gd name="T13" fmla="*/ 16 h 90"/>
                  <a:gd name="T14" fmla="*/ 28 w 56"/>
                  <a:gd name="T15" fmla="*/ 17 h 90"/>
                  <a:gd name="T16" fmla="*/ 19 w 56"/>
                  <a:gd name="T17" fmla="*/ 16 h 90"/>
                  <a:gd name="T18" fmla="*/ 5 w 56"/>
                  <a:gd name="T19" fmla="*/ 6 h 90"/>
                  <a:gd name="T20" fmla="*/ 0 w 56"/>
                  <a:gd name="T21" fmla="*/ 0 h 90"/>
                  <a:gd name="T22" fmla="*/ 0 w 56"/>
                  <a:gd name="T2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90">
                    <a:moveTo>
                      <a:pt x="0" y="0"/>
                    </a:moveTo>
                    <a:cubicBezTo>
                      <a:pt x="28" y="90"/>
                      <a:pt x="28" y="90"/>
                      <a:pt x="28" y="90"/>
                    </a:cubicBezTo>
                    <a:cubicBezTo>
                      <a:pt x="56" y="3"/>
                      <a:pt x="56" y="3"/>
                      <a:pt x="56" y="3"/>
                    </a:cubicBezTo>
                    <a:cubicBezTo>
                      <a:pt x="54" y="7"/>
                      <a:pt x="52" y="9"/>
                      <a:pt x="50" y="11"/>
                    </a:cubicBezTo>
                    <a:cubicBezTo>
                      <a:pt x="46" y="15"/>
                      <a:pt x="42" y="17"/>
                      <a:pt x="38" y="17"/>
                    </a:cubicBezTo>
                    <a:cubicBezTo>
                      <a:pt x="37" y="17"/>
                      <a:pt x="37" y="16"/>
                      <a:pt x="36" y="16"/>
                    </a:cubicBezTo>
                    <a:cubicBezTo>
                      <a:pt x="36" y="16"/>
                      <a:pt x="36" y="16"/>
                      <a:pt x="36" y="16"/>
                    </a:cubicBezTo>
                    <a:cubicBezTo>
                      <a:pt x="33" y="17"/>
                      <a:pt x="31" y="17"/>
                      <a:pt x="28" y="17"/>
                    </a:cubicBezTo>
                    <a:cubicBezTo>
                      <a:pt x="25" y="17"/>
                      <a:pt x="22" y="17"/>
                      <a:pt x="19" y="16"/>
                    </a:cubicBezTo>
                    <a:cubicBezTo>
                      <a:pt x="14" y="14"/>
                      <a:pt x="9" y="10"/>
                      <a:pt x="5" y="6"/>
                    </a:cubicBezTo>
                    <a:cubicBezTo>
                      <a:pt x="3" y="5"/>
                      <a:pt x="2" y="2"/>
                      <a:pt x="0" y="0"/>
                    </a:cubicBezTo>
                    <a:cubicBezTo>
                      <a:pt x="0" y="0"/>
                      <a:pt x="0" y="0"/>
                      <a:pt x="0" y="0"/>
                    </a:cubicBezTo>
                  </a:path>
                </a:pathLst>
              </a:custGeom>
              <a:solidFill>
                <a:srgbClr val="5557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84"/>
              <p:cNvSpPr/>
              <p:nvPr/>
            </p:nvSpPr>
            <p:spPr bwMode="auto">
              <a:xfrm>
                <a:off x="3790950" y="4310063"/>
                <a:ext cx="103187" cy="44450"/>
              </a:xfrm>
              <a:custGeom>
                <a:avLst/>
                <a:gdLst>
                  <a:gd name="T0" fmla="*/ 14 w 14"/>
                  <a:gd name="T1" fmla="*/ 0 h 6"/>
                  <a:gd name="T2" fmla="*/ 4 w 14"/>
                  <a:gd name="T3" fmla="*/ 4 h 6"/>
                  <a:gd name="T4" fmla="*/ 4 w 14"/>
                  <a:gd name="T5" fmla="*/ 4 h 6"/>
                  <a:gd name="T6" fmla="*/ 0 w 14"/>
                  <a:gd name="T7" fmla="*/ 5 h 6"/>
                  <a:gd name="T8" fmla="*/ 2 w 14"/>
                  <a:gd name="T9" fmla="*/ 6 h 6"/>
                  <a:gd name="T10" fmla="*/ 14 w 14"/>
                  <a:gd name="T11" fmla="*/ 0 h 6"/>
                </a:gdLst>
                <a:ahLst/>
                <a:cxnLst>
                  <a:cxn ang="0">
                    <a:pos x="T0" y="T1"/>
                  </a:cxn>
                  <a:cxn ang="0">
                    <a:pos x="T2" y="T3"/>
                  </a:cxn>
                  <a:cxn ang="0">
                    <a:pos x="T4" y="T5"/>
                  </a:cxn>
                  <a:cxn ang="0">
                    <a:pos x="T6" y="T7"/>
                  </a:cxn>
                  <a:cxn ang="0">
                    <a:pos x="T8" y="T9"/>
                  </a:cxn>
                  <a:cxn ang="0">
                    <a:pos x="T10" y="T11"/>
                  </a:cxn>
                </a:cxnLst>
                <a:rect l="0" t="0" r="r" b="b"/>
                <a:pathLst>
                  <a:path w="14" h="6">
                    <a:moveTo>
                      <a:pt x="14" y="0"/>
                    </a:moveTo>
                    <a:cubicBezTo>
                      <a:pt x="11" y="3"/>
                      <a:pt x="7" y="4"/>
                      <a:pt x="4" y="4"/>
                    </a:cubicBezTo>
                    <a:cubicBezTo>
                      <a:pt x="4" y="4"/>
                      <a:pt x="4" y="4"/>
                      <a:pt x="4" y="4"/>
                    </a:cubicBezTo>
                    <a:cubicBezTo>
                      <a:pt x="2" y="5"/>
                      <a:pt x="1" y="5"/>
                      <a:pt x="0" y="5"/>
                    </a:cubicBezTo>
                    <a:cubicBezTo>
                      <a:pt x="1" y="5"/>
                      <a:pt x="1" y="6"/>
                      <a:pt x="2" y="6"/>
                    </a:cubicBezTo>
                    <a:cubicBezTo>
                      <a:pt x="6" y="6"/>
                      <a:pt x="10" y="4"/>
                      <a:pt x="14" y="0"/>
                    </a:cubicBezTo>
                  </a:path>
                </a:pathLst>
              </a:custGeom>
              <a:solidFill>
                <a:srgbClr val="3133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85"/>
              <p:cNvSpPr>
                <a:spLocks noEditPoints="1"/>
              </p:cNvSpPr>
              <p:nvPr/>
            </p:nvSpPr>
            <p:spPr bwMode="auto">
              <a:xfrm>
                <a:off x="3540125" y="4176713"/>
                <a:ext cx="406400" cy="163512"/>
              </a:xfrm>
              <a:custGeom>
                <a:avLst/>
                <a:gdLst>
                  <a:gd name="T0" fmla="*/ 0 w 55"/>
                  <a:gd name="T1" fmla="*/ 5 h 22"/>
                  <a:gd name="T2" fmla="*/ 0 w 55"/>
                  <a:gd name="T3" fmla="*/ 5 h 22"/>
                  <a:gd name="T4" fmla="*/ 24 w 55"/>
                  <a:gd name="T5" fmla="*/ 19 h 22"/>
                  <a:gd name="T6" fmla="*/ 26 w 55"/>
                  <a:gd name="T7" fmla="*/ 18 h 22"/>
                  <a:gd name="T8" fmla="*/ 28 w 55"/>
                  <a:gd name="T9" fmla="*/ 19 h 22"/>
                  <a:gd name="T10" fmla="*/ 26 w 55"/>
                  <a:gd name="T11" fmla="*/ 18 h 22"/>
                  <a:gd name="T12" fmla="*/ 24 w 55"/>
                  <a:gd name="T13" fmla="*/ 19 h 22"/>
                  <a:gd name="T14" fmla="*/ 0 w 55"/>
                  <a:gd name="T15" fmla="*/ 5 h 22"/>
                  <a:gd name="T16" fmla="*/ 50 w 55"/>
                  <a:gd name="T17" fmla="*/ 0 h 22"/>
                  <a:gd name="T18" fmla="*/ 29 w 55"/>
                  <a:gd name="T19" fmla="*/ 12 h 22"/>
                  <a:gd name="T20" fmla="*/ 29 w 55"/>
                  <a:gd name="T21" fmla="*/ 20 h 22"/>
                  <a:gd name="T22" fmla="*/ 38 w 55"/>
                  <a:gd name="T23" fmla="*/ 22 h 22"/>
                  <a:gd name="T24" fmla="*/ 38 w 55"/>
                  <a:gd name="T25" fmla="*/ 22 h 22"/>
                  <a:gd name="T26" fmla="*/ 48 w 55"/>
                  <a:gd name="T27" fmla="*/ 18 h 22"/>
                  <a:gd name="T28" fmla="*/ 54 w 55"/>
                  <a:gd name="T29" fmla="*/ 10 h 22"/>
                  <a:gd name="T30" fmla="*/ 55 w 55"/>
                  <a:gd name="T31" fmla="*/ 7 h 22"/>
                  <a:gd name="T32" fmla="*/ 50 w 55"/>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22">
                    <a:moveTo>
                      <a:pt x="0" y="5"/>
                    </a:moveTo>
                    <a:cubicBezTo>
                      <a:pt x="0" y="5"/>
                      <a:pt x="0" y="5"/>
                      <a:pt x="0" y="5"/>
                    </a:cubicBezTo>
                    <a:cubicBezTo>
                      <a:pt x="0" y="5"/>
                      <a:pt x="12" y="19"/>
                      <a:pt x="24" y="19"/>
                    </a:cubicBezTo>
                    <a:cubicBezTo>
                      <a:pt x="25" y="19"/>
                      <a:pt x="25" y="18"/>
                      <a:pt x="26" y="18"/>
                    </a:cubicBezTo>
                    <a:cubicBezTo>
                      <a:pt x="26" y="18"/>
                      <a:pt x="27" y="19"/>
                      <a:pt x="28" y="19"/>
                    </a:cubicBezTo>
                    <a:cubicBezTo>
                      <a:pt x="27" y="19"/>
                      <a:pt x="26" y="18"/>
                      <a:pt x="26" y="18"/>
                    </a:cubicBezTo>
                    <a:cubicBezTo>
                      <a:pt x="25" y="18"/>
                      <a:pt x="25" y="19"/>
                      <a:pt x="24" y="19"/>
                    </a:cubicBezTo>
                    <a:cubicBezTo>
                      <a:pt x="12" y="19"/>
                      <a:pt x="0" y="5"/>
                      <a:pt x="0" y="5"/>
                    </a:cubicBezTo>
                    <a:moveTo>
                      <a:pt x="50" y="0"/>
                    </a:moveTo>
                    <a:cubicBezTo>
                      <a:pt x="47" y="5"/>
                      <a:pt x="34" y="10"/>
                      <a:pt x="29" y="12"/>
                    </a:cubicBezTo>
                    <a:cubicBezTo>
                      <a:pt x="29" y="20"/>
                      <a:pt x="29" y="20"/>
                      <a:pt x="29" y="20"/>
                    </a:cubicBezTo>
                    <a:cubicBezTo>
                      <a:pt x="31" y="21"/>
                      <a:pt x="34" y="22"/>
                      <a:pt x="38" y="22"/>
                    </a:cubicBezTo>
                    <a:cubicBezTo>
                      <a:pt x="38" y="22"/>
                      <a:pt x="38" y="22"/>
                      <a:pt x="38" y="22"/>
                    </a:cubicBezTo>
                    <a:cubicBezTo>
                      <a:pt x="41" y="22"/>
                      <a:pt x="45" y="21"/>
                      <a:pt x="48" y="18"/>
                    </a:cubicBezTo>
                    <a:cubicBezTo>
                      <a:pt x="50" y="16"/>
                      <a:pt x="52" y="14"/>
                      <a:pt x="54" y="10"/>
                    </a:cubicBezTo>
                    <a:cubicBezTo>
                      <a:pt x="55" y="7"/>
                      <a:pt x="55" y="7"/>
                      <a:pt x="55" y="7"/>
                    </a:cubicBezTo>
                    <a:cubicBezTo>
                      <a:pt x="50" y="0"/>
                      <a:pt x="50" y="0"/>
                      <a:pt x="50" y="0"/>
                    </a:cubicBezTo>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86"/>
              <p:cNvSpPr/>
              <p:nvPr/>
            </p:nvSpPr>
            <p:spPr bwMode="auto">
              <a:xfrm>
                <a:off x="3746500" y="4318000"/>
                <a:ext cx="7937" cy="7937"/>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path>
                </a:pathLst>
              </a:custGeom>
              <a:solidFill>
                <a:srgbClr val="4548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487"/>
              <p:cNvSpPr/>
              <p:nvPr/>
            </p:nvSpPr>
            <p:spPr bwMode="auto">
              <a:xfrm>
                <a:off x="3540125" y="4184650"/>
                <a:ext cx="214312" cy="141287"/>
              </a:xfrm>
              <a:custGeom>
                <a:avLst/>
                <a:gdLst>
                  <a:gd name="T0" fmla="*/ 3 w 29"/>
                  <a:gd name="T1" fmla="*/ 0 h 19"/>
                  <a:gd name="T2" fmla="*/ 0 w 29"/>
                  <a:gd name="T3" fmla="*/ 4 h 19"/>
                  <a:gd name="T4" fmla="*/ 24 w 29"/>
                  <a:gd name="T5" fmla="*/ 18 h 19"/>
                  <a:gd name="T6" fmla="*/ 26 w 29"/>
                  <a:gd name="T7" fmla="*/ 17 h 19"/>
                  <a:gd name="T8" fmla="*/ 28 w 29"/>
                  <a:gd name="T9" fmla="*/ 18 h 19"/>
                  <a:gd name="T10" fmla="*/ 29 w 29"/>
                  <a:gd name="T11" fmla="*/ 19 h 19"/>
                  <a:gd name="T12" fmla="*/ 29 w 29"/>
                  <a:gd name="T13" fmla="*/ 11 h 19"/>
                  <a:gd name="T14" fmla="*/ 26 w 29"/>
                  <a:gd name="T15" fmla="*/ 12 h 19"/>
                  <a:gd name="T16" fmla="*/ 3 w 29"/>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9">
                    <a:moveTo>
                      <a:pt x="3" y="0"/>
                    </a:moveTo>
                    <a:cubicBezTo>
                      <a:pt x="2" y="2"/>
                      <a:pt x="1" y="3"/>
                      <a:pt x="0" y="4"/>
                    </a:cubicBezTo>
                    <a:cubicBezTo>
                      <a:pt x="0" y="4"/>
                      <a:pt x="12" y="18"/>
                      <a:pt x="24" y="18"/>
                    </a:cubicBezTo>
                    <a:cubicBezTo>
                      <a:pt x="25" y="18"/>
                      <a:pt x="25" y="17"/>
                      <a:pt x="26" y="17"/>
                    </a:cubicBezTo>
                    <a:cubicBezTo>
                      <a:pt x="26" y="17"/>
                      <a:pt x="27" y="18"/>
                      <a:pt x="28" y="18"/>
                    </a:cubicBezTo>
                    <a:cubicBezTo>
                      <a:pt x="28" y="19"/>
                      <a:pt x="28" y="19"/>
                      <a:pt x="29" y="19"/>
                    </a:cubicBezTo>
                    <a:cubicBezTo>
                      <a:pt x="29" y="11"/>
                      <a:pt x="29" y="11"/>
                      <a:pt x="29" y="11"/>
                    </a:cubicBezTo>
                    <a:cubicBezTo>
                      <a:pt x="27" y="11"/>
                      <a:pt x="26" y="12"/>
                      <a:pt x="26" y="12"/>
                    </a:cubicBezTo>
                    <a:cubicBezTo>
                      <a:pt x="9" y="6"/>
                      <a:pt x="4" y="2"/>
                      <a:pt x="3" y="0"/>
                    </a:cubicBezTo>
                  </a:path>
                </a:pathLst>
              </a:custGeom>
              <a:solidFill>
                <a:srgbClr val="787B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488"/>
              <p:cNvSpPr/>
              <p:nvPr/>
            </p:nvSpPr>
            <p:spPr bwMode="auto">
              <a:xfrm>
                <a:off x="3097213" y="4221163"/>
                <a:ext cx="1328737" cy="873125"/>
              </a:xfrm>
              <a:custGeom>
                <a:avLst/>
                <a:gdLst>
                  <a:gd name="T0" fmla="*/ 170 w 180"/>
                  <a:gd name="T1" fmla="*/ 84 h 118"/>
                  <a:gd name="T2" fmla="*/ 161 w 180"/>
                  <a:gd name="T3" fmla="*/ 26 h 118"/>
                  <a:gd name="T4" fmla="*/ 135 w 180"/>
                  <a:gd name="T5" fmla="*/ 0 h 118"/>
                  <a:gd name="T6" fmla="*/ 116 w 180"/>
                  <a:gd name="T7" fmla="*/ 0 h 118"/>
                  <a:gd name="T8" fmla="*/ 114 w 180"/>
                  <a:gd name="T9" fmla="*/ 2 h 118"/>
                  <a:gd name="T10" fmla="*/ 109 w 180"/>
                  <a:gd name="T11" fmla="*/ 8 h 118"/>
                  <a:gd name="T12" fmla="*/ 95 w 180"/>
                  <a:gd name="T13" fmla="*/ 16 h 118"/>
                  <a:gd name="T14" fmla="*/ 78 w 180"/>
                  <a:gd name="T15" fmla="*/ 15 h 118"/>
                  <a:gd name="T16" fmla="*/ 65 w 180"/>
                  <a:gd name="T17" fmla="*/ 6 h 118"/>
                  <a:gd name="T18" fmla="*/ 59 w 180"/>
                  <a:gd name="T19" fmla="*/ 0 h 118"/>
                  <a:gd name="T20" fmla="*/ 59 w 180"/>
                  <a:gd name="T21" fmla="*/ 0 h 118"/>
                  <a:gd name="T22" fmla="*/ 44 w 180"/>
                  <a:gd name="T23" fmla="*/ 0 h 118"/>
                  <a:gd name="T24" fmla="*/ 18 w 180"/>
                  <a:gd name="T25" fmla="*/ 26 h 118"/>
                  <a:gd name="T26" fmla="*/ 9 w 180"/>
                  <a:gd name="T27" fmla="*/ 84 h 118"/>
                  <a:gd name="T28" fmla="*/ 170 w 180"/>
                  <a:gd name="T29" fmla="*/ 8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0" h="118">
                    <a:moveTo>
                      <a:pt x="170" y="84"/>
                    </a:moveTo>
                    <a:cubicBezTo>
                      <a:pt x="180" y="72"/>
                      <a:pt x="161" y="26"/>
                      <a:pt x="161" y="26"/>
                    </a:cubicBezTo>
                    <a:cubicBezTo>
                      <a:pt x="161" y="11"/>
                      <a:pt x="149" y="0"/>
                      <a:pt x="135" y="0"/>
                    </a:cubicBezTo>
                    <a:cubicBezTo>
                      <a:pt x="116" y="0"/>
                      <a:pt x="116" y="0"/>
                      <a:pt x="116" y="0"/>
                    </a:cubicBezTo>
                    <a:cubicBezTo>
                      <a:pt x="116" y="1"/>
                      <a:pt x="115" y="1"/>
                      <a:pt x="114" y="2"/>
                    </a:cubicBezTo>
                    <a:cubicBezTo>
                      <a:pt x="113" y="4"/>
                      <a:pt x="111" y="6"/>
                      <a:pt x="109" y="8"/>
                    </a:cubicBezTo>
                    <a:cubicBezTo>
                      <a:pt x="105" y="11"/>
                      <a:pt x="101" y="14"/>
                      <a:pt x="95" y="16"/>
                    </a:cubicBezTo>
                    <a:cubicBezTo>
                      <a:pt x="90" y="18"/>
                      <a:pt x="84" y="17"/>
                      <a:pt x="78" y="15"/>
                    </a:cubicBezTo>
                    <a:cubicBezTo>
                      <a:pt x="73" y="13"/>
                      <a:pt x="69" y="10"/>
                      <a:pt x="65" y="6"/>
                    </a:cubicBezTo>
                    <a:cubicBezTo>
                      <a:pt x="63" y="4"/>
                      <a:pt x="61" y="2"/>
                      <a:pt x="59" y="0"/>
                    </a:cubicBezTo>
                    <a:cubicBezTo>
                      <a:pt x="59" y="0"/>
                      <a:pt x="59" y="0"/>
                      <a:pt x="59" y="0"/>
                    </a:cubicBezTo>
                    <a:cubicBezTo>
                      <a:pt x="44" y="0"/>
                      <a:pt x="44" y="0"/>
                      <a:pt x="44" y="0"/>
                    </a:cubicBezTo>
                    <a:cubicBezTo>
                      <a:pt x="30" y="0"/>
                      <a:pt x="18" y="11"/>
                      <a:pt x="18" y="26"/>
                    </a:cubicBezTo>
                    <a:cubicBezTo>
                      <a:pt x="18" y="26"/>
                      <a:pt x="0" y="72"/>
                      <a:pt x="9" y="84"/>
                    </a:cubicBezTo>
                    <a:cubicBezTo>
                      <a:pt x="38" y="118"/>
                      <a:pt x="144" y="114"/>
                      <a:pt x="170" y="84"/>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489"/>
              <p:cNvSpPr/>
              <p:nvPr/>
            </p:nvSpPr>
            <p:spPr bwMode="auto">
              <a:xfrm>
                <a:off x="3532188" y="4162425"/>
                <a:ext cx="420687" cy="725487"/>
              </a:xfrm>
              <a:custGeom>
                <a:avLst/>
                <a:gdLst>
                  <a:gd name="T0" fmla="*/ 53 w 57"/>
                  <a:gd name="T1" fmla="*/ 0 h 98"/>
                  <a:gd name="T2" fmla="*/ 28 w 57"/>
                  <a:gd name="T3" fmla="*/ 13 h 98"/>
                  <a:gd name="T4" fmla="*/ 5 w 57"/>
                  <a:gd name="T5" fmla="*/ 1 h 98"/>
                  <a:gd name="T6" fmla="*/ 0 w 57"/>
                  <a:gd name="T7" fmla="*/ 8 h 98"/>
                  <a:gd name="T8" fmla="*/ 29 w 57"/>
                  <a:gd name="T9" fmla="*/ 98 h 98"/>
                  <a:gd name="T10" fmla="*/ 57 w 57"/>
                  <a:gd name="T11" fmla="*/ 8 h 98"/>
                  <a:gd name="T12" fmla="*/ 53 w 57"/>
                  <a:gd name="T13" fmla="*/ 0 h 98"/>
                </a:gdLst>
                <a:ahLst/>
                <a:cxnLst>
                  <a:cxn ang="0">
                    <a:pos x="T0" y="T1"/>
                  </a:cxn>
                  <a:cxn ang="0">
                    <a:pos x="T2" y="T3"/>
                  </a:cxn>
                  <a:cxn ang="0">
                    <a:pos x="T4" y="T5"/>
                  </a:cxn>
                  <a:cxn ang="0">
                    <a:pos x="T6" y="T7"/>
                  </a:cxn>
                  <a:cxn ang="0">
                    <a:pos x="T8" y="T9"/>
                  </a:cxn>
                  <a:cxn ang="0">
                    <a:pos x="T10" y="T11"/>
                  </a:cxn>
                  <a:cxn ang="0">
                    <a:pos x="T12" y="T13"/>
                  </a:cxn>
                </a:cxnLst>
                <a:rect l="0" t="0" r="r" b="b"/>
                <a:pathLst>
                  <a:path w="57" h="98">
                    <a:moveTo>
                      <a:pt x="53" y="0"/>
                    </a:moveTo>
                    <a:cubicBezTo>
                      <a:pt x="49" y="7"/>
                      <a:pt x="28" y="13"/>
                      <a:pt x="28" y="13"/>
                    </a:cubicBezTo>
                    <a:cubicBezTo>
                      <a:pt x="6" y="5"/>
                      <a:pt x="5" y="1"/>
                      <a:pt x="5" y="1"/>
                    </a:cubicBezTo>
                    <a:cubicBezTo>
                      <a:pt x="0" y="8"/>
                      <a:pt x="0" y="8"/>
                      <a:pt x="0" y="8"/>
                    </a:cubicBezTo>
                    <a:cubicBezTo>
                      <a:pt x="29" y="98"/>
                      <a:pt x="29" y="98"/>
                      <a:pt x="29" y="98"/>
                    </a:cubicBezTo>
                    <a:cubicBezTo>
                      <a:pt x="57" y="8"/>
                      <a:pt x="57" y="8"/>
                      <a:pt x="57" y="8"/>
                    </a:cubicBezTo>
                    <a:lnTo>
                      <a:pt x="53"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90"/>
              <p:cNvSpPr/>
              <p:nvPr/>
            </p:nvSpPr>
            <p:spPr bwMode="auto">
              <a:xfrm>
                <a:off x="3716338" y="4251325"/>
                <a:ext cx="60325" cy="636587"/>
              </a:xfrm>
              <a:custGeom>
                <a:avLst/>
                <a:gdLst>
                  <a:gd name="T0" fmla="*/ 0 w 38"/>
                  <a:gd name="T1" fmla="*/ 0 h 401"/>
                  <a:gd name="T2" fmla="*/ 5 w 38"/>
                  <a:gd name="T3" fmla="*/ 23 h 401"/>
                  <a:gd name="T4" fmla="*/ 0 w 38"/>
                  <a:gd name="T5" fmla="*/ 335 h 401"/>
                  <a:gd name="T6" fmla="*/ 19 w 38"/>
                  <a:gd name="T7" fmla="*/ 401 h 401"/>
                  <a:gd name="T8" fmla="*/ 38 w 38"/>
                  <a:gd name="T9" fmla="*/ 340 h 401"/>
                  <a:gd name="T10" fmla="*/ 28 w 38"/>
                  <a:gd name="T11" fmla="*/ 23 h 401"/>
                  <a:gd name="T12" fmla="*/ 38 w 38"/>
                  <a:gd name="T13" fmla="*/ 0 h 401"/>
                  <a:gd name="T14" fmla="*/ 0 w 38"/>
                  <a:gd name="T15" fmla="*/ 0 h 4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401">
                    <a:moveTo>
                      <a:pt x="0" y="0"/>
                    </a:moveTo>
                    <a:lnTo>
                      <a:pt x="5" y="23"/>
                    </a:lnTo>
                    <a:lnTo>
                      <a:pt x="0" y="335"/>
                    </a:lnTo>
                    <a:lnTo>
                      <a:pt x="19" y="401"/>
                    </a:lnTo>
                    <a:lnTo>
                      <a:pt x="38" y="340"/>
                    </a:lnTo>
                    <a:lnTo>
                      <a:pt x="28" y="23"/>
                    </a:lnTo>
                    <a:lnTo>
                      <a:pt x="38" y="0"/>
                    </a:lnTo>
                    <a:lnTo>
                      <a:pt x="0" y="0"/>
                    </a:lnTo>
                    <a:close/>
                  </a:path>
                </a:pathLst>
              </a:custGeom>
              <a:solidFill>
                <a:srgbClr val="EB50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3680" name="文本框 3679"/>
          <p:cNvSpPr txBox="1"/>
          <p:nvPr/>
        </p:nvSpPr>
        <p:spPr>
          <a:xfrm>
            <a:off x="842240" y="4875343"/>
            <a:ext cx="2778368" cy="707886"/>
          </a:xfrm>
          <a:prstGeom prst="rect">
            <a:avLst/>
          </a:prstGeom>
          <a:noFill/>
        </p:spPr>
        <p:txBody>
          <a:bodyPr wrap="square" rtlCol="0">
            <a:spAutoFit/>
          </a:bodyPr>
          <a:lstStyle>
            <a:defPPr>
              <a:defRPr lang="zh-CN"/>
            </a:defPPr>
            <a:lvl1pPr>
              <a:defRPr sz="5400">
                <a:solidFill>
                  <a:srgbClr val="336E7B"/>
                </a:solidFill>
                <a:latin typeface="时尚中黑简体" panose="01010104010101010101" pitchFamily="2" charset="-122"/>
                <a:ea typeface="时尚中黑简体" panose="01010104010101010101" pitchFamily="2" charset="-122"/>
              </a:defRPr>
            </a:lvl1pPr>
          </a:lstStyle>
          <a:p>
            <a:pPr algn="ctr"/>
            <a:r>
              <a:rPr lang="zh-CN" altLang="en-US" sz="4000" dirty="0">
                <a:solidFill>
                  <a:schemeClr val="tx1">
                    <a:lumMod val="65000"/>
                    <a:lumOff val="35000"/>
                  </a:schemeClr>
                </a:solidFill>
                <a:latin typeface="方正正黑简体" panose="02000000000000000000" pitchFamily="2" charset="-122"/>
                <a:ea typeface="方正正黑简体" panose="02000000000000000000" pitchFamily="2" charset="-122"/>
              </a:rPr>
              <a:t>出任</a:t>
            </a:r>
            <a:r>
              <a:rPr lang="en-US" altLang="zh-CN" sz="4000" dirty="0">
                <a:solidFill>
                  <a:schemeClr val="tx1">
                    <a:lumMod val="65000"/>
                    <a:lumOff val="35000"/>
                  </a:schemeClr>
                </a:solidFill>
                <a:latin typeface="方正正黑简体" panose="02000000000000000000" pitchFamily="2" charset="-122"/>
                <a:ea typeface="方正正黑简体" panose="02000000000000000000" pitchFamily="2" charset="-122"/>
              </a:rPr>
              <a:t>CEO</a:t>
            </a:r>
            <a:endParaRPr lang="zh-CN" altLang="en-US" sz="4000" dirty="0">
              <a:solidFill>
                <a:schemeClr val="tx1">
                  <a:lumMod val="65000"/>
                  <a:lumOff val="35000"/>
                </a:schemeClr>
              </a:solidFill>
              <a:latin typeface="方正正黑简体" panose="02000000000000000000" pitchFamily="2" charset="-122"/>
              <a:ea typeface="方正正黑简体" panose="02000000000000000000" pitchFamily="2" charset="-122"/>
            </a:endParaRPr>
          </a:p>
        </p:txBody>
      </p:sp>
      <p:grpSp>
        <p:nvGrpSpPr>
          <p:cNvPr id="3678" name="组合 3677"/>
          <p:cNvGrpSpPr/>
          <p:nvPr/>
        </p:nvGrpSpPr>
        <p:grpSpPr>
          <a:xfrm>
            <a:off x="4908439" y="2225867"/>
            <a:ext cx="2269933" cy="2269933"/>
            <a:chOff x="4381403" y="397067"/>
            <a:chExt cx="3027803" cy="3027803"/>
          </a:xfrm>
        </p:grpSpPr>
        <p:sp>
          <p:nvSpPr>
            <p:cNvPr id="550" name="椭圆 549"/>
            <p:cNvSpPr/>
            <p:nvPr/>
          </p:nvSpPr>
          <p:spPr>
            <a:xfrm>
              <a:off x="4381403" y="397067"/>
              <a:ext cx="3027803" cy="30278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673" name="组合 3672"/>
            <p:cNvGrpSpPr/>
            <p:nvPr/>
          </p:nvGrpSpPr>
          <p:grpSpPr>
            <a:xfrm>
              <a:off x="5155914" y="679028"/>
              <a:ext cx="1478781" cy="2463880"/>
              <a:chOff x="5051425" y="1752600"/>
              <a:chExt cx="2068513" cy="3446464"/>
            </a:xfrm>
          </p:grpSpPr>
          <p:sp>
            <p:nvSpPr>
              <p:cNvPr id="3653" name="Freeform 517"/>
              <p:cNvSpPr/>
              <p:nvPr/>
            </p:nvSpPr>
            <p:spPr bwMode="auto">
              <a:xfrm>
                <a:off x="5051425" y="1752600"/>
                <a:ext cx="2068513" cy="2843213"/>
              </a:xfrm>
              <a:custGeom>
                <a:avLst/>
                <a:gdLst>
                  <a:gd name="T0" fmla="*/ 462 w 487"/>
                  <a:gd name="T1" fmla="*/ 446 h 668"/>
                  <a:gd name="T2" fmla="*/ 479 w 487"/>
                  <a:gd name="T3" fmla="*/ 363 h 668"/>
                  <a:gd name="T4" fmla="*/ 447 w 487"/>
                  <a:gd name="T5" fmla="*/ 276 h 668"/>
                  <a:gd name="T6" fmla="*/ 467 w 487"/>
                  <a:gd name="T7" fmla="*/ 185 h 668"/>
                  <a:gd name="T8" fmla="*/ 450 w 487"/>
                  <a:gd name="T9" fmla="*/ 153 h 668"/>
                  <a:gd name="T10" fmla="*/ 450 w 487"/>
                  <a:gd name="T11" fmla="*/ 152 h 668"/>
                  <a:gd name="T12" fmla="*/ 367 w 487"/>
                  <a:gd name="T13" fmla="*/ 64 h 668"/>
                  <a:gd name="T14" fmla="*/ 354 w 487"/>
                  <a:gd name="T15" fmla="*/ 65 h 668"/>
                  <a:gd name="T16" fmla="*/ 272 w 487"/>
                  <a:gd name="T17" fmla="*/ 12 h 668"/>
                  <a:gd name="T18" fmla="*/ 115 w 487"/>
                  <a:gd name="T19" fmla="*/ 85 h 668"/>
                  <a:gd name="T20" fmla="*/ 50 w 487"/>
                  <a:gd name="T21" fmla="*/ 170 h 668"/>
                  <a:gd name="T22" fmla="*/ 44 w 487"/>
                  <a:gd name="T23" fmla="*/ 205 h 668"/>
                  <a:gd name="T24" fmla="*/ 7 w 487"/>
                  <a:gd name="T25" fmla="*/ 274 h 668"/>
                  <a:gd name="T26" fmla="*/ 29 w 487"/>
                  <a:gd name="T27" fmla="*/ 377 h 668"/>
                  <a:gd name="T28" fmla="*/ 2 w 487"/>
                  <a:gd name="T29" fmla="*/ 451 h 668"/>
                  <a:gd name="T30" fmla="*/ 18 w 487"/>
                  <a:gd name="T31" fmla="*/ 554 h 668"/>
                  <a:gd name="T32" fmla="*/ 2 w 487"/>
                  <a:gd name="T33" fmla="*/ 633 h 668"/>
                  <a:gd name="T34" fmla="*/ 476 w 487"/>
                  <a:gd name="T35" fmla="*/ 632 h 668"/>
                  <a:gd name="T36" fmla="*/ 480 w 487"/>
                  <a:gd name="T37" fmla="*/ 539 h 668"/>
                  <a:gd name="T38" fmla="*/ 462 w 487"/>
                  <a:gd name="T39" fmla="*/ 446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7" h="668">
                    <a:moveTo>
                      <a:pt x="462" y="446"/>
                    </a:moveTo>
                    <a:cubicBezTo>
                      <a:pt x="462" y="417"/>
                      <a:pt x="480" y="391"/>
                      <a:pt x="479" y="363"/>
                    </a:cubicBezTo>
                    <a:cubicBezTo>
                      <a:pt x="478" y="332"/>
                      <a:pt x="449" y="304"/>
                      <a:pt x="447" y="276"/>
                    </a:cubicBezTo>
                    <a:cubicBezTo>
                      <a:pt x="445" y="244"/>
                      <a:pt x="470" y="211"/>
                      <a:pt x="467" y="185"/>
                    </a:cubicBezTo>
                    <a:cubicBezTo>
                      <a:pt x="465" y="172"/>
                      <a:pt x="458" y="162"/>
                      <a:pt x="450" y="153"/>
                    </a:cubicBezTo>
                    <a:cubicBezTo>
                      <a:pt x="450" y="153"/>
                      <a:pt x="450" y="152"/>
                      <a:pt x="450" y="152"/>
                    </a:cubicBezTo>
                    <a:cubicBezTo>
                      <a:pt x="450" y="103"/>
                      <a:pt x="413" y="64"/>
                      <a:pt x="367" y="64"/>
                    </a:cubicBezTo>
                    <a:cubicBezTo>
                      <a:pt x="363" y="64"/>
                      <a:pt x="358" y="65"/>
                      <a:pt x="354" y="65"/>
                    </a:cubicBezTo>
                    <a:cubicBezTo>
                      <a:pt x="340" y="41"/>
                      <a:pt x="301" y="17"/>
                      <a:pt x="272" y="12"/>
                    </a:cubicBezTo>
                    <a:cubicBezTo>
                      <a:pt x="191" y="0"/>
                      <a:pt x="128" y="54"/>
                      <a:pt x="115" y="85"/>
                    </a:cubicBezTo>
                    <a:cubicBezTo>
                      <a:pt x="78" y="93"/>
                      <a:pt x="50" y="128"/>
                      <a:pt x="50" y="170"/>
                    </a:cubicBezTo>
                    <a:cubicBezTo>
                      <a:pt x="50" y="182"/>
                      <a:pt x="45" y="193"/>
                      <a:pt x="44" y="205"/>
                    </a:cubicBezTo>
                    <a:cubicBezTo>
                      <a:pt x="41" y="230"/>
                      <a:pt x="9" y="248"/>
                      <a:pt x="7" y="274"/>
                    </a:cubicBezTo>
                    <a:cubicBezTo>
                      <a:pt x="5" y="302"/>
                      <a:pt x="30" y="347"/>
                      <a:pt x="29" y="377"/>
                    </a:cubicBezTo>
                    <a:cubicBezTo>
                      <a:pt x="28" y="406"/>
                      <a:pt x="2" y="422"/>
                      <a:pt x="2" y="451"/>
                    </a:cubicBezTo>
                    <a:cubicBezTo>
                      <a:pt x="1" y="481"/>
                      <a:pt x="17" y="525"/>
                      <a:pt x="18" y="554"/>
                    </a:cubicBezTo>
                    <a:cubicBezTo>
                      <a:pt x="18" y="585"/>
                      <a:pt x="0" y="606"/>
                      <a:pt x="2" y="633"/>
                    </a:cubicBezTo>
                    <a:cubicBezTo>
                      <a:pt x="3" y="668"/>
                      <a:pt x="487" y="667"/>
                      <a:pt x="476" y="632"/>
                    </a:cubicBezTo>
                    <a:cubicBezTo>
                      <a:pt x="468" y="606"/>
                      <a:pt x="479" y="570"/>
                      <a:pt x="480" y="539"/>
                    </a:cubicBezTo>
                    <a:cubicBezTo>
                      <a:pt x="480" y="511"/>
                      <a:pt x="462" y="476"/>
                      <a:pt x="462" y="446"/>
                    </a:cubicBezTo>
                  </a:path>
                </a:pathLst>
              </a:custGeom>
              <a:solidFill>
                <a:srgbClr val="1A17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自由: 形状 543"/>
              <p:cNvSpPr/>
              <p:nvPr/>
            </p:nvSpPr>
            <p:spPr bwMode="auto">
              <a:xfrm>
                <a:off x="5172877" y="3743325"/>
                <a:ext cx="1839739" cy="1455738"/>
              </a:xfrm>
              <a:custGeom>
                <a:avLst/>
                <a:gdLst>
                  <a:gd name="connsiteX0" fmla="*/ 714704 w 1839739"/>
                  <a:gd name="connsiteY0" fmla="*/ 0 h 1455738"/>
                  <a:gd name="connsiteX1" fmla="*/ 1109832 w 1839739"/>
                  <a:gd name="connsiteY1" fmla="*/ 0 h 1455738"/>
                  <a:gd name="connsiteX2" fmla="*/ 1165065 w 1839739"/>
                  <a:gd name="connsiteY2" fmla="*/ 259739 h 1455738"/>
                  <a:gd name="connsiteX3" fmla="*/ 1751385 w 1839739"/>
                  <a:gd name="connsiteY3" fmla="*/ 391738 h 1455738"/>
                  <a:gd name="connsiteX4" fmla="*/ 1839719 w 1839739"/>
                  <a:gd name="connsiteY4" fmla="*/ 1157141 h 1455738"/>
                  <a:gd name="connsiteX5" fmla="*/ 1839739 w 1839739"/>
                  <a:gd name="connsiteY5" fmla="*/ 1202147 h 1455738"/>
                  <a:gd name="connsiteX6" fmla="*/ 1643032 w 1839739"/>
                  <a:gd name="connsiteY6" fmla="*/ 1304549 h 1455738"/>
                  <a:gd name="connsiteX7" fmla="*/ 918361 w 1839739"/>
                  <a:gd name="connsiteY7" fmla="*/ 1455738 h 1455738"/>
                  <a:gd name="connsiteX8" fmla="*/ 193690 w 1839739"/>
                  <a:gd name="connsiteY8" fmla="*/ 1304549 h 1455738"/>
                  <a:gd name="connsiteX9" fmla="*/ 1491 w 1839739"/>
                  <a:gd name="connsiteY9" fmla="*/ 1204494 h 1455738"/>
                  <a:gd name="connsiteX10" fmla="*/ 684 w 1839739"/>
                  <a:gd name="connsiteY10" fmla="*/ 1157141 h 1455738"/>
                  <a:gd name="connsiteX11" fmla="*/ 77401 w 1839739"/>
                  <a:gd name="connsiteY11" fmla="*/ 391738 h 1455738"/>
                  <a:gd name="connsiteX12" fmla="*/ 663720 w 1839739"/>
                  <a:gd name="connsiteY12" fmla="*/ 259739 h 1455738"/>
                  <a:gd name="connsiteX13" fmla="*/ 714704 w 1839739"/>
                  <a:gd name="connsiteY13" fmla="*/ 0 h 145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39739" h="1455738">
                    <a:moveTo>
                      <a:pt x="714704" y="0"/>
                    </a:moveTo>
                    <a:cubicBezTo>
                      <a:pt x="1109832" y="0"/>
                      <a:pt x="1109832" y="0"/>
                      <a:pt x="1109832" y="0"/>
                    </a:cubicBezTo>
                    <a:cubicBezTo>
                      <a:pt x="1165065" y="259739"/>
                      <a:pt x="1165065" y="259739"/>
                      <a:pt x="1165065" y="259739"/>
                    </a:cubicBezTo>
                    <a:cubicBezTo>
                      <a:pt x="1165065" y="259739"/>
                      <a:pt x="1649416" y="281029"/>
                      <a:pt x="1751385" y="391738"/>
                    </a:cubicBezTo>
                    <a:cubicBezTo>
                      <a:pt x="1823081" y="474237"/>
                      <a:pt x="1838350" y="871097"/>
                      <a:pt x="1839719" y="1157141"/>
                    </a:cubicBezTo>
                    <a:lnTo>
                      <a:pt x="1839739" y="1202147"/>
                    </a:lnTo>
                    <a:lnTo>
                      <a:pt x="1643032" y="1304549"/>
                    </a:lnTo>
                    <a:cubicBezTo>
                      <a:pt x="1421148" y="1401788"/>
                      <a:pt x="1176044" y="1455738"/>
                      <a:pt x="918361" y="1455738"/>
                    </a:cubicBezTo>
                    <a:cubicBezTo>
                      <a:pt x="660679" y="1455738"/>
                      <a:pt x="415574" y="1401788"/>
                      <a:pt x="193690" y="1304549"/>
                    </a:cubicBezTo>
                    <a:lnTo>
                      <a:pt x="1491" y="1204494"/>
                    </a:lnTo>
                    <a:lnTo>
                      <a:pt x="684" y="1157141"/>
                    </a:lnTo>
                    <a:cubicBezTo>
                      <a:pt x="-2926" y="871097"/>
                      <a:pt x="5704" y="474237"/>
                      <a:pt x="77401" y="391738"/>
                    </a:cubicBezTo>
                    <a:cubicBezTo>
                      <a:pt x="175121" y="281029"/>
                      <a:pt x="663720" y="259739"/>
                      <a:pt x="663720" y="259739"/>
                    </a:cubicBezTo>
                    <a:cubicBezTo>
                      <a:pt x="714704" y="0"/>
                      <a:pt x="714704" y="0"/>
                      <a:pt x="714704" y="0"/>
                    </a:cubicBezTo>
                    <a:close/>
                  </a:path>
                </a:pathLst>
              </a:custGeom>
              <a:solidFill>
                <a:srgbClr val="E2BA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3655" name="Oval 519"/>
              <p:cNvSpPr>
                <a:spLocks noChangeArrowheads="1"/>
              </p:cNvSpPr>
              <p:nvPr/>
            </p:nvSpPr>
            <p:spPr bwMode="auto">
              <a:xfrm>
                <a:off x="5318125" y="2747963"/>
                <a:ext cx="352425" cy="473075"/>
              </a:xfrm>
              <a:prstGeom prst="ellipse">
                <a:avLst/>
              </a:prstGeom>
              <a:solidFill>
                <a:srgbClr val="E2BA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6" name="Freeform 520"/>
              <p:cNvSpPr/>
              <p:nvPr/>
            </p:nvSpPr>
            <p:spPr bwMode="auto">
              <a:xfrm>
                <a:off x="5416550" y="2117725"/>
                <a:ext cx="1358900" cy="1736725"/>
              </a:xfrm>
              <a:custGeom>
                <a:avLst/>
                <a:gdLst>
                  <a:gd name="T0" fmla="*/ 17 w 320"/>
                  <a:gd name="T1" fmla="*/ 236 h 408"/>
                  <a:gd name="T2" fmla="*/ 33 w 320"/>
                  <a:gd name="T3" fmla="*/ 65 h 408"/>
                  <a:gd name="T4" fmla="*/ 157 w 320"/>
                  <a:gd name="T5" fmla="*/ 0 h 408"/>
                  <a:gd name="T6" fmla="*/ 287 w 320"/>
                  <a:gd name="T7" fmla="*/ 65 h 408"/>
                  <a:gd name="T8" fmla="*/ 297 w 320"/>
                  <a:gd name="T9" fmla="*/ 236 h 408"/>
                  <a:gd name="T10" fmla="*/ 157 w 320"/>
                  <a:gd name="T11" fmla="*/ 408 h 408"/>
                  <a:gd name="T12" fmla="*/ 17 w 320"/>
                  <a:gd name="T13" fmla="*/ 236 h 408"/>
                </a:gdLst>
                <a:ahLst/>
                <a:cxnLst>
                  <a:cxn ang="0">
                    <a:pos x="T0" y="T1"/>
                  </a:cxn>
                  <a:cxn ang="0">
                    <a:pos x="T2" y="T3"/>
                  </a:cxn>
                  <a:cxn ang="0">
                    <a:pos x="T4" y="T5"/>
                  </a:cxn>
                  <a:cxn ang="0">
                    <a:pos x="T6" y="T7"/>
                  </a:cxn>
                  <a:cxn ang="0">
                    <a:pos x="T8" y="T9"/>
                  </a:cxn>
                  <a:cxn ang="0">
                    <a:pos x="T10" y="T11"/>
                  </a:cxn>
                  <a:cxn ang="0">
                    <a:pos x="T12" y="T13"/>
                  </a:cxn>
                </a:cxnLst>
                <a:rect l="0" t="0" r="r" b="b"/>
                <a:pathLst>
                  <a:path w="320" h="408">
                    <a:moveTo>
                      <a:pt x="17" y="236"/>
                    </a:moveTo>
                    <a:cubicBezTo>
                      <a:pt x="17" y="190"/>
                      <a:pt x="0" y="117"/>
                      <a:pt x="33" y="65"/>
                    </a:cubicBezTo>
                    <a:cubicBezTo>
                      <a:pt x="57" y="27"/>
                      <a:pt x="125" y="0"/>
                      <a:pt x="157" y="0"/>
                    </a:cubicBezTo>
                    <a:cubicBezTo>
                      <a:pt x="189" y="0"/>
                      <a:pt x="263" y="27"/>
                      <a:pt x="287" y="65"/>
                    </a:cubicBezTo>
                    <a:cubicBezTo>
                      <a:pt x="320" y="117"/>
                      <a:pt x="297" y="190"/>
                      <a:pt x="297" y="236"/>
                    </a:cubicBezTo>
                    <a:cubicBezTo>
                      <a:pt x="297" y="313"/>
                      <a:pt x="234" y="408"/>
                      <a:pt x="157" y="408"/>
                    </a:cubicBezTo>
                    <a:cubicBezTo>
                      <a:pt x="79" y="408"/>
                      <a:pt x="17" y="313"/>
                      <a:pt x="17" y="236"/>
                    </a:cubicBezTo>
                  </a:path>
                </a:pathLst>
              </a:custGeom>
              <a:solidFill>
                <a:srgbClr val="F0D0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7" name="Freeform 521"/>
              <p:cNvSpPr/>
              <p:nvPr/>
            </p:nvSpPr>
            <p:spPr bwMode="auto">
              <a:xfrm>
                <a:off x="5900738" y="3441700"/>
                <a:ext cx="387350" cy="157163"/>
              </a:xfrm>
              <a:custGeom>
                <a:avLst/>
                <a:gdLst>
                  <a:gd name="T0" fmla="*/ 0 w 91"/>
                  <a:gd name="T1" fmla="*/ 12 h 37"/>
                  <a:gd name="T2" fmla="*/ 45 w 91"/>
                  <a:gd name="T3" fmla="*/ 37 h 37"/>
                  <a:gd name="T4" fmla="*/ 91 w 91"/>
                  <a:gd name="T5" fmla="*/ 12 h 37"/>
                  <a:gd name="T6" fmla="*/ 63 w 91"/>
                  <a:gd name="T7" fmla="*/ 0 h 37"/>
                  <a:gd name="T8" fmla="*/ 45 w 91"/>
                  <a:gd name="T9" fmla="*/ 4 h 37"/>
                  <a:gd name="T10" fmla="*/ 27 w 91"/>
                  <a:gd name="T11" fmla="*/ 0 h 37"/>
                  <a:gd name="T12" fmla="*/ 0 w 91"/>
                  <a:gd name="T13" fmla="*/ 12 h 37"/>
                </a:gdLst>
                <a:ahLst/>
                <a:cxnLst>
                  <a:cxn ang="0">
                    <a:pos x="T0" y="T1"/>
                  </a:cxn>
                  <a:cxn ang="0">
                    <a:pos x="T2" y="T3"/>
                  </a:cxn>
                  <a:cxn ang="0">
                    <a:pos x="T4" y="T5"/>
                  </a:cxn>
                  <a:cxn ang="0">
                    <a:pos x="T6" y="T7"/>
                  </a:cxn>
                  <a:cxn ang="0">
                    <a:pos x="T8" y="T9"/>
                  </a:cxn>
                  <a:cxn ang="0">
                    <a:pos x="T10" y="T11"/>
                  </a:cxn>
                  <a:cxn ang="0">
                    <a:pos x="T12" y="T13"/>
                  </a:cxn>
                </a:cxnLst>
                <a:rect l="0" t="0" r="r" b="b"/>
                <a:pathLst>
                  <a:path w="91" h="37">
                    <a:moveTo>
                      <a:pt x="0" y="12"/>
                    </a:moveTo>
                    <a:cubicBezTo>
                      <a:pt x="9" y="27"/>
                      <a:pt x="26" y="37"/>
                      <a:pt x="45" y="37"/>
                    </a:cubicBezTo>
                    <a:cubicBezTo>
                      <a:pt x="65" y="37"/>
                      <a:pt x="81" y="27"/>
                      <a:pt x="91" y="12"/>
                    </a:cubicBezTo>
                    <a:cubicBezTo>
                      <a:pt x="84" y="5"/>
                      <a:pt x="74" y="0"/>
                      <a:pt x="63" y="0"/>
                    </a:cubicBezTo>
                    <a:cubicBezTo>
                      <a:pt x="57" y="0"/>
                      <a:pt x="51" y="1"/>
                      <a:pt x="45" y="4"/>
                    </a:cubicBezTo>
                    <a:cubicBezTo>
                      <a:pt x="40" y="1"/>
                      <a:pt x="34" y="0"/>
                      <a:pt x="27" y="0"/>
                    </a:cubicBezTo>
                    <a:cubicBezTo>
                      <a:pt x="16" y="0"/>
                      <a:pt x="6" y="5"/>
                      <a:pt x="0" y="12"/>
                    </a:cubicBezTo>
                  </a:path>
                </a:pathLst>
              </a:custGeom>
              <a:solidFill>
                <a:srgbClr val="E200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8" name="Freeform 522"/>
              <p:cNvSpPr/>
              <p:nvPr/>
            </p:nvSpPr>
            <p:spPr bwMode="auto">
              <a:xfrm>
                <a:off x="5900738" y="3492500"/>
                <a:ext cx="190500" cy="106363"/>
              </a:xfrm>
              <a:custGeom>
                <a:avLst/>
                <a:gdLst>
                  <a:gd name="T0" fmla="*/ 0 w 45"/>
                  <a:gd name="T1" fmla="*/ 0 h 25"/>
                  <a:gd name="T2" fmla="*/ 0 w 45"/>
                  <a:gd name="T3" fmla="*/ 0 h 25"/>
                  <a:gd name="T4" fmla="*/ 0 w 45"/>
                  <a:gd name="T5" fmla="*/ 0 h 25"/>
                  <a:gd name="T6" fmla="*/ 45 w 45"/>
                  <a:gd name="T7" fmla="*/ 25 h 25"/>
                  <a:gd name="T8" fmla="*/ 45 w 45"/>
                  <a:gd name="T9" fmla="*/ 25 h 25"/>
                  <a:gd name="T10" fmla="*/ 45 w 45"/>
                  <a:gd name="T11" fmla="*/ 11 h 25"/>
                  <a:gd name="T12" fmla="*/ 0 w 45"/>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5" h="25">
                    <a:moveTo>
                      <a:pt x="0" y="0"/>
                    </a:moveTo>
                    <a:cubicBezTo>
                      <a:pt x="0" y="0"/>
                      <a:pt x="0" y="0"/>
                      <a:pt x="0" y="0"/>
                    </a:cubicBezTo>
                    <a:cubicBezTo>
                      <a:pt x="0" y="0"/>
                      <a:pt x="0" y="0"/>
                      <a:pt x="0" y="0"/>
                    </a:cubicBezTo>
                    <a:cubicBezTo>
                      <a:pt x="9" y="15"/>
                      <a:pt x="26" y="25"/>
                      <a:pt x="45" y="25"/>
                    </a:cubicBezTo>
                    <a:cubicBezTo>
                      <a:pt x="45" y="25"/>
                      <a:pt x="45" y="25"/>
                      <a:pt x="45" y="25"/>
                    </a:cubicBezTo>
                    <a:cubicBezTo>
                      <a:pt x="45" y="11"/>
                      <a:pt x="45" y="11"/>
                      <a:pt x="45" y="11"/>
                    </a:cubicBezTo>
                    <a:cubicBezTo>
                      <a:pt x="26" y="10"/>
                      <a:pt x="10" y="6"/>
                      <a:pt x="0" y="0"/>
                    </a:cubicBezTo>
                  </a:path>
                </a:pathLst>
              </a:custGeom>
              <a:solidFill>
                <a:srgbClr val="9D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自由: 形状 542"/>
              <p:cNvSpPr/>
              <p:nvPr/>
            </p:nvSpPr>
            <p:spPr bwMode="auto">
              <a:xfrm>
                <a:off x="5134646" y="4110039"/>
                <a:ext cx="1901932" cy="1089025"/>
              </a:xfrm>
              <a:custGeom>
                <a:avLst/>
                <a:gdLst>
                  <a:gd name="connsiteX0" fmla="*/ 73304 w 1901932"/>
                  <a:gd name="connsiteY0" fmla="*/ 0 h 1089025"/>
                  <a:gd name="connsiteX1" fmla="*/ 940204 w 1901932"/>
                  <a:gd name="connsiteY1" fmla="*/ 578612 h 1089025"/>
                  <a:gd name="connsiteX2" fmla="*/ 1790106 w 1901932"/>
                  <a:gd name="connsiteY2" fmla="*/ 0 h 1089025"/>
                  <a:gd name="connsiteX3" fmla="*/ 1901697 w 1901932"/>
                  <a:gd name="connsiteY3" fmla="*/ 814671 h 1089025"/>
                  <a:gd name="connsiteX4" fmla="*/ 1901932 w 1901932"/>
                  <a:gd name="connsiteY4" fmla="*/ 821697 h 1089025"/>
                  <a:gd name="connsiteX5" fmla="*/ 1895013 w 1901932"/>
                  <a:gd name="connsiteY5" fmla="*/ 826562 h 1089025"/>
                  <a:gd name="connsiteX6" fmla="*/ 956592 w 1901932"/>
                  <a:gd name="connsiteY6" fmla="*/ 1089025 h 1089025"/>
                  <a:gd name="connsiteX7" fmla="*/ 18171 w 1901932"/>
                  <a:gd name="connsiteY7" fmla="*/ 826562 h 1089025"/>
                  <a:gd name="connsiteX8" fmla="*/ 516 w 1901932"/>
                  <a:gd name="connsiteY8" fmla="*/ 814146 h 1089025"/>
                  <a:gd name="connsiteX9" fmla="*/ 0 w 1901932"/>
                  <a:gd name="connsiteY9" fmla="*/ 644025 h 1089025"/>
                  <a:gd name="connsiteX10" fmla="*/ 73304 w 1901932"/>
                  <a:gd name="connsiteY10" fmla="*/ 0 h 108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1932" h="1089025">
                    <a:moveTo>
                      <a:pt x="73304" y="0"/>
                    </a:moveTo>
                    <a:cubicBezTo>
                      <a:pt x="73304" y="0"/>
                      <a:pt x="73304" y="0"/>
                      <a:pt x="940204" y="578612"/>
                    </a:cubicBezTo>
                    <a:cubicBezTo>
                      <a:pt x="940204" y="578612"/>
                      <a:pt x="940204" y="578612"/>
                      <a:pt x="1790106" y="0"/>
                    </a:cubicBezTo>
                    <a:cubicBezTo>
                      <a:pt x="1861817" y="90408"/>
                      <a:pt x="1890368" y="511538"/>
                      <a:pt x="1901697" y="814671"/>
                    </a:cubicBezTo>
                    <a:lnTo>
                      <a:pt x="1901932" y="821697"/>
                    </a:lnTo>
                    <a:lnTo>
                      <a:pt x="1895013" y="826562"/>
                    </a:lnTo>
                    <a:cubicBezTo>
                      <a:pt x="1621385" y="993115"/>
                      <a:pt x="1300169" y="1089025"/>
                      <a:pt x="956592" y="1089025"/>
                    </a:cubicBezTo>
                    <a:cubicBezTo>
                      <a:pt x="613015" y="1089025"/>
                      <a:pt x="291800" y="993115"/>
                      <a:pt x="18171" y="826562"/>
                    </a:cubicBezTo>
                    <a:lnTo>
                      <a:pt x="516" y="814146"/>
                    </a:lnTo>
                    <a:lnTo>
                      <a:pt x="0" y="644025"/>
                    </a:lnTo>
                    <a:cubicBezTo>
                      <a:pt x="2125" y="371206"/>
                      <a:pt x="18061" y="78708"/>
                      <a:pt x="73304" y="0"/>
                    </a:cubicBez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3660" name="Freeform 524"/>
              <p:cNvSpPr/>
              <p:nvPr/>
            </p:nvSpPr>
            <p:spPr bwMode="auto">
              <a:xfrm>
                <a:off x="5454650" y="1930400"/>
                <a:ext cx="1406525" cy="1131888"/>
              </a:xfrm>
              <a:custGeom>
                <a:avLst/>
                <a:gdLst>
                  <a:gd name="T0" fmla="*/ 0 w 331"/>
                  <a:gd name="T1" fmla="*/ 193 h 266"/>
                  <a:gd name="T2" fmla="*/ 71 w 331"/>
                  <a:gd name="T3" fmla="*/ 127 h 266"/>
                  <a:gd name="T4" fmla="*/ 97 w 331"/>
                  <a:gd name="T5" fmla="*/ 146 h 266"/>
                  <a:gd name="T6" fmla="*/ 150 w 331"/>
                  <a:gd name="T7" fmla="*/ 166 h 266"/>
                  <a:gd name="T8" fmla="*/ 174 w 331"/>
                  <a:gd name="T9" fmla="*/ 177 h 266"/>
                  <a:gd name="T10" fmla="*/ 229 w 331"/>
                  <a:gd name="T11" fmla="*/ 182 h 266"/>
                  <a:gd name="T12" fmla="*/ 254 w 331"/>
                  <a:gd name="T13" fmla="*/ 222 h 266"/>
                  <a:gd name="T14" fmla="*/ 308 w 331"/>
                  <a:gd name="T15" fmla="*/ 261 h 266"/>
                  <a:gd name="T16" fmla="*/ 305 w 331"/>
                  <a:gd name="T17" fmla="*/ 113 h 266"/>
                  <a:gd name="T18" fmla="*/ 138 w 331"/>
                  <a:gd name="T19" fmla="*/ 0 h 266"/>
                  <a:gd name="T20" fmla="*/ 0 w 331"/>
                  <a:gd name="T21" fmla="*/ 82 h 266"/>
                  <a:gd name="T22" fmla="*/ 0 w 331"/>
                  <a:gd name="T23" fmla="*/ 19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1" h="266">
                    <a:moveTo>
                      <a:pt x="0" y="193"/>
                    </a:moveTo>
                    <a:cubicBezTo>
                      <a:pt x="0" y="193"/>
                      <a:pt x="37" y="141"/>
                      <a:pt x="71" y="127"/>
                    </a:cubicBezTo>
                    <a:cubicBezTo>
                      <a:pt x="88" y="119"/>
                      <a:pt x="90" y="132"/>
                      <a:pt x="97" y="146"/>
                    </a:cubicBezTo>
                    <a:cubicBezTo>
                      <a:pt x="104" y="159"/>
                      <a:pt x="116" y="172"/>
                      <a:pt x="150" y="166"/>
                    </a:cubicBezTo>
                    <a:cubicBezTo>
                      <a:pt x="155" y="165"/>
                      <a:pt x="164" y="171"/>
                      <a:pt x="174" y="177"/>
                    </a:cubicBezTo>
                    <a:cubicBezTo>
                      <a:pt x="190" y="185"/>
                      <a:pt x="209" y="194"/>
                      <a:pt x="229" y="182"/>
                    </a:cubicBezTo>
                    <a:cubicBezTo>
                      <a:pt x="239" y="176"/>
                      <a:pt x="244" y="199"/>
                      <a:pt x="254" y="222"/>
                    </a:cubicBezTo>
                    <a:cubicBezTo>
                      <a:pt x="263" y="244"/>
                      <a:pt x="278" y="266"/>
                      <a:pt x="308" y="261"/>
                    </a:cubicBezTo>
                    <a:cubicBezTo>
                      <a:pt x="331" y="258"/>
                      <a:pt x="313" y="139"/>
                      <a:pt x="305" y="113"/>
                    </a:cubicBezTo>
                    <a:cubicBezTo>
                      <a:pt x="279" y="33"/>
                      <a:pt x="138" y="0"/>
                      <a:pt x="138" y="0"/>
                    </a:cubicBezTo>
                    <a:cubicBezTo>
                      <a:pt x="0" y="82"/>
                      <a:pt x="0" y="82"/>
                      <a:pt x="0" y="82"/>
                    </a:cubicBezTo>
                    <a:cubicBezTo>
                      <a:pt x="0" y="193"/>
                      <a:pt x="0" y="193"/>
                      <a:pt x="0" y="193"/>
                    </a:cubicBezTo>
                  </a:path>
                </a:pathLst>
              </a:custGeom>
              <a:solidFill>
                <a:srgbClr val="1A17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1" name="Freeform 525"/>
              <p:cNvSpPr/>
              <p:nvPr/>
            </p:nvSpPr>
            <p:spPr bwMode="auto">
              <a:xfrm>
                <a:off x="5510213" y="4029075"/>
                <a:ext cx="1133475" cy="527050"/>
              </a:xfrm>
              <a:custGeom>
                <a:avLst/>
                <a:gdLst>
                  <a:gd name="T0" fmla="*/ 267 w 267"/>
                  <a:gd name="T1" fmla="*/ 2 h 124"/>
                  <a:gd name="T2" fmla="*/ 259 w 267"/>
                  <a:gd name="T3" fmla="*/ 0 h 124"/>
                  <a:gd name="T4" fmla="*/ 133 w 267"/>
                  <a:gd name="T5" fmla="*/ 73 h 124"/>
                  <a:gd name="T6" fmla="*/ 7 w 267"/>
                  <a:gd name="T7" fmla="*/ 1 h 124"/>
                  <a:gd name="T8" fmla="*/ 0 w 267"/>
                  <a:gd name="T9" fmla="*/ 2 h 124"/>
                  <a:gd name="T10" fmla="*/ 130 w 267"/>
                  <a:gd name="T11" fmla="*/ 81 h 124"/>
                  <a:gd name="T12" fmla="*/ 126 w 267"/>
                  <a:gd name="T13" fmla="*/ 87 h 124"/>
                  <a:gd name="T14" fmla="*/ 129 w 267"/>
                  <a:gd name="T15" fmla="*/ 94 h 124"/>
                  <a:gd name="T16" fmla="*/ 118 w 267"/>
                  <a:gd name="T17" fmla="*/ 108 h 124"/>
                  <a:gd name="T18" fmla="*/ 134 w 267"/>
                  <a:gd name="T19" fmla="*/ 124 h 124"/>
                  <a:gd name="T20" fmla="*/ 149 w 267"/>
                  <a:gd name="T21" fmla="*/ 108 h 124"/>
                  <a:gd name="T22" fmla="*/ 138 w 267"/>
                  <a:gd name="T23" fmla="*/ 94 h 124"/>
                  <a:gd name="T24" fmla="*/ 141 w 267"/>
                  <a:gd name="T25" fmla="*/ 87 h 124"/>
                  <a:gd name="T26" fmla="*/ 137 w 267"/>
                  <a:gd name="T27" fmla="*/ 81 h 124"/>
                  <a:gd name="T28" fmla="*/ 267 w 267"/>
                  <a:gd name="T29" fmla="*/ 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7" h="124">
                    <a:moveTo>
                      <a:pt x="267" y="2"/>
                    </a:moveTo>
                    <a:cubicBezTo>
                      <a:pt x="259" y="0"/>
                      <a:pt x="259" y="0"/>
                      <a:pt x="259" y="0"/>
                    </a:cubicBezTo>
                    <a:cubicBezTo>
                      <a:pt x="234" y="46"/>
                      <a:pt x="185" y="73"/>
                      <a:pt x="133" y="73"/>
                    </a:cubicBezTo>
                    <a:cubicBezTo>
                      <a:pt x="81" y="73"/>
                      <a:pt x="33" y="46"/>
                      <a:pt x="7" y="1"/>
                    </a:cubicBezTo>
                    <a:cubicBezTo>
                      <a:pt x="0" y="2"/>
                      <a:pt x="0" y="2"/>
                      <a:pt x="0" y="2"/>
                    </a:cubicBezTo>
                    <a:cubicBezTo>
                      <a:pt x="26" y="49"/>
                      <a:pt x="76" y="80"/>
                      <a:pt x="130" y="81"/>
                    </a:cubicBezTo>
                    <a:cubicBezTo>
                      <a:pt x="127" y="82"/>
                      <a:pt x="126" y="85"/>
                      <a:pt x="126" y="87"/>
                    </a:cubicBezTo>
                    <a:cubicBezTo>
                      <a:pt x="126" y="90"/>
                      <a:pt x="127" y="92"/>
                      <a:pt x="129" y="94"/>
                    </a:cubicBezTo>
                    <a:cubicBezTo>
                      <a:pt x="123" y="96"/>
                      <a:pt x="118" y="101"/>
                      <a:pt x="118" y="108"/>
                    </a:cubicBezTo>
                    <a:cubicBezTo>
                      <a:pt x="118" y="117"/>
                      <a:pt x="125" y="124"/>
                      <a:pt x="134" y="124"/>
                    </a:cubicBezTo>
                    <a:cubicBezTo>
                      <a:pt x="142" y="124"/>
                      <a:pt x="149" y="117"/>
                      <a:pt x="149" y="108"/>
                    </a:cubicBezTo>
                    <a:cubicBezTo>
                      <a:pt x="149" y="101"/>
                      <a:pt x="144" y="96"/>
                      <a:pt x="138" y="94"/>
                    </a:cubicBezTo>
                    <a:cubicBezTo>
                      <a:pt x="140" y="92"/>
                      <a:pt x="141" y="90"/>
                      <a:pt x="141" y="87"/>
                    </a:cubicBezTo>
                    <a:cubicBezTo>
                      <a:pt x="141" y="85"/>
                      <a:pt x="140" y="82"/>
                      <a:pt x="137" y="81"/>
                    </a:cubicBezTo>
                    <a:cubicBezTo>
                      <a:pt x="191" y="79"/>
                      <a:pt x="241" y="49"/>
                      <a:pt x="267" y="2"/>
                    </a:cubicBezTo>
                  </a:path>
                </a:pathLst>
              </a:custGeom>
              <a:solidFill>
                <a:srgbClr val="EC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2" name="Freeform 526"/>
              <p:cNvSpPr>
                <a:spLocks noEditPoints="1"/>
              </p:cNvSpPr>
              <p:nvPr/>
            </p:nvSpPr>
            <p:spPr bwMode="auto">
              <a:xfrm>
                <a:off x="6202363" y="1803400"/>
                <a:ext cx="871538" cy="2638425"/>
              </a:xfrm>
              <a:custGeom>
                <a:avLst/>
                <a:gdLst>
                  <a:gd name="T0" fmla="*/ 205 w 205"/>
                  <a:gd name="T1" fmla="*/ 620 h 620"/>
                  <a:gd name="T2" fmla="*/ 205 w 205"/>
                  <a:gd name="T3" fmla="*/ 620 h 620"/>
                  <a:gd name="T4" fmla="*/ 205 w 205"/>
                  <a:gd name="T5" fmla="*/ 620 h 620"/>
                  <a:gd name="T6" fmla="*/ 205 w 205"/>
                  <a:gd name="T7" fmla="*/ 620 h 620"/>
                  <a:gd name="T8" fmla="*/ 205 w 205"/>
                  <a:gd name="T9" fmla="*/ 620 h 620"/>
                  <a:gd name="T10" fmla="*/ 205 w 205"/>
                  <a:gd name="T11" fmla="*/ 620 h 620"/>
                  <a:gd name="T12" fmla="*/ 202 w 205"/>
                  <a:gd name="T13" fmla="*/ 598 h 620"/>
                  <a:gd name="T14" fmla="*/ 205 w 205"/>
                  <a:gd name="T15" fmla="*/ 620 h 620"/>
                  <a:gd name="T16" fmla="*/ 205 w 205"/>
                  <a:gd name="T17" fmla="*/ 620 h 620"/>
                  <a:gd name="T18" fmla="*/ 205 w 205"/>
                  <a:gd name="T19" fmla="*/ 620 h 620"/>
                  <a:gd name="T20" fmla="*/ 202 w 205"/>
                  <a:gd name="T21" fmla="*/ 598 h 620"/>
                  <a:gd name="T22" fmla="*/ 0 w 205"/>
                  <a:gd name="T23" fmla="*/ 0 h 620"/>
                  <a:gd name="T24" fmla="*/ 1 w 205"/>
                  <a:gd name="T25" fmla="*/ 0 h 620"/>
                  <a:gd name="T26" fmla="*/ 83 w 205"/>
                  <a:gd name="T27" fmla="*/ 53 h 620"/>
                  <a:gd name="T28" fmla="*/ 96 w 205"/>
                  <a:gd name="T29" fmla="*/ 52 h 620"/>
                  <a:gd name="T30" fmla="*/ 179 w 205"/>
                  <a:gd name="T31" fmla="*/ 140 h 620"/>
                  <a:gd name="T32" fmla="*/ 179 w 205"/>
                  <a:gd name="T33" fmla="*/ 140 h 620"/>
                  <a:gd name="T34" fmla="*/ 96 w 205"/>
                  <a:gd name="T35" fmla="*/ 52 h 620"/>
                  <a:gd name="T36" fmla="*/ 83 w 205"/>
                  <a:gd name="T37" fmla="*/ 53 h 620"/>
                  <a:gd name="T38" fmla="*/ 1 w 205"/>
                  <a:gd name="T39" fmla="*/ 0 h 620"/>
                  <a:gd name="T40" fmla="*/ 0 w 205"/>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5" h="620">
                    <a:moveTo>
                      <a:pt x="205" y="620"/>
                    </a:moveTo>
                    <a:cubicBezTo>
                      <a:pt x="205" y="620"/>
                      <a:pt x="205" y="620"/>
                      <a:pt x="205" y="620"/>
                    </a:cubicBezTo>
                    <a:cubicBezTo>
                      <a:pt x="205" y="620"/>
                      <a:pt x="205" y="620"/>
                      <a:pt x="205" y="620"/>
                    </a:cubicBezTo>
                    <a:moveTo>
                      <a:pt x="205" y="620"/>
                    </a:moveTo>
                    <a:cubicBezTo>
                      <a:pt x="205" y="620"/>
                      <a:pt x="205" y="620"/>
                      <a:pt x="205" y="620"/>
                    </a:cubicBezTo>
                    <a:cubicBezTo>
                      <a:pt x="205" y="620"/>
                      <a:pt x="205" y="620"/>
                      <a:pt x="205" y="620"/>
                    </a:cubicBezTo>
                    <a:moveTo>
                      <a:pt x="202" y="598"/>
                    </a:moveTo>
                    <a:cubicBezTo>
                      <a:pt x="202" y="606"/>
                      <a:pt x="203" y="613"/>
                      <a:pt x="205" y="620"/>
                    </a:cubicBezTo>
                    <a:cubicBezTo>
                      <a:pt x="205" y="620"/>
                      <a:pt x="205" y="620"/>
                      <a:pt x="205" y="620"/>
                    </a:cubicBezTo>
                    <a:cubicBezTo>
                      <a:pt x="205" y="620"/>
                      <a:pt x="205" y="620"/>
                      <a:pt x="205" y="620"/>
                    </a:cubicBezTo>
                    <a:cubicBezTo>
                      <a:pt x="203" y="613"/>
                      <a:pt x="202" y="606"/>
                      <a:pt x="202" y="598"/>
                    </a:cubicBezTo>
                    <a:moveTo>
                      <a:pt x="0" y="0"/>
                    </a:moveTo>
                    <a:cubicBezTo>
                      <a:pt x="0" y="0"/>
                      <a:pt x="1" y="0"/>
                      <a:pt x="1" y="0"/>
                    </a:cubicBezTo>
                    <a:cubicBezTo>
                      <a:pt x="30" y="5"/>
                      <a:pt x="69" y="29"/>
                      <a:pt x="83" y="53"/>
                    </a:cubicBezTo>
                    <a:cubicBezTo>
                      <a:pt x="87" y="53"/>
                      <a:pt x="92" y="52"/>
                      <a:pt x="96" y="52"/>
                    </a:cubicBezTo>
                    <a:cubicBezTo>
                      <a:pt x="142" y="52"/>
                      <a:pt x="179" y="91"/>
                      <a:pt x="179" y="140"/>
                    </a:cubicBezTo>
                    <a:cubicBezTo>
                      <a:pt x="179" y="140"/>
                      <a:pt x="179" y="140"/>
                      <a:pt x="179" y="140"/>
                    </a:cubicBezTo>
                    <a:cubicBezTo>
                      <a:pt x="179" y="91"/>
                      <a:pt x="142" y="52"/>
                      <a:pt x="96" y="52"/>
                    </a:cubicBezTo>
                    <a:cubicBezTo>
                      <a:pt x="92" y="52"/>
                      <a:pt x="87" y="53"/>
                      <a:pt x="83" y="53"/>
                    </a:cubicBezTo>
                    <a:cubicBezTo>
                      <a:pt x="69" y="29"/>
                      <a:pt x="30" y="5"/>
                      <a:pt x="1" y="0"/>
                    </a:cubicBezTo>
                    <a:cubicBezTo>
                      <a:pt x="1" y="0"/>
                      <a:pt x="0" y="0"/>
                      <a:pt x="0" y="0"/>
                    </a:cubicBezTo>
                  </a:path>
                </a:pathLst>
              </a:custGeom>
              <a:solidFill>
                <a:srgbClr val="BCAE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3" name="Freeform 527"/>
              <p:cNvSpPr/>
              <p:nvPr/>
            </p:nvSpPr>
            <p:spPr bwMode="auto">
              <a:xfrm>
                <a:off x="6091238" y="1798638"/>
                <a:ext cx="998538" cy="2689225"/>
              </a:xfrm>
              <a:custGeom>
                <a:avLst/>
                <a:gdLst>
                  <a:gd name="T0" fmla="*/ 4 w 235"/>
                  <a:gd name="T1" fmla="*/ 0 h 632"/>
                  <a:gd name="T2" fmla="*/ 0 w 235"/>
                  <a:gd name="T3" fmla="*/ 0 h 632"/>
                  <a:gd name="T4" fmla="*/ 0 w 235"/>
                  <a:gd name="T5" fmla="*/ 34 h 632"/>
                  <a:gd name="T6" fmla="*/ 155 w 235"/>
                  <a:gd name="T7" fmla="*/ 144 h 632"/>
                  <a:gd name="T8" fmla="*/ 158 w 235"/>
                  <a:gd name="T9" fmla="*/ 292 h 632"/>
                  <a:gd name="T10" fmla="*/ 150 w 235"/>
                  <a:gd name="T11" fmla="*/ 293 h 632"/>
                  <a:gd name="T12" fmla="*/ 139 w 235"/>
                  <a:gd name="T13" fmla="*/ 291 h 632"/>
                  <a:gd name="T14" fmla="*/ 138 w 235"/>
                  <a:gd name="T15" fmla="*/ 311 h 632"/>
                  <a:gd name="T16" fmla="*/ 48 w 235"/>
                  <a:gd name="T17" fmla="*/ 469 h 632"/>
                  <a:gd name="T18" fmla="*/ 58 w 235"/>
                  <a:gd name="T19" fmla="*/ 518 h 632"/>
                  <a:gd name="T20" fmla="*/ 122 w 235"/>
                  <a:gd name="T21" fmla="*/ 524 h 632"/>
                  <a:gd name="T22" fmla="*/ 122 w 235"/>
                  <a:gd name="T23" fmla="*/ 524 h 632"/>
                  <a:gd name="T24" fmla="*/ 122 w 235"/>
                  <a:gd name="T25" fmla="*/ 524 h 632"/>
                  <a:gd name="T26" fmla="*/ 130 w 235"/>
                  <a:gd name="T27" fmla="*/ 526 h 632"/>
                  <a:gd name="T28" fmla="*/ 130 w 235"/>
                  <a:gd name="T29" fmla="*/ 526 h 632"/>
                  <a:gd name="T30" fmla="*/ 130 w 235"/>
                  <a:gd name="T31" fmla="*/ 526 h 632"/>
                  <a:gd name="T32" fmla="*/ 192 w 235"/>
                  <a:gd name="T33" fmla="*/ 546 h 632"/>
                  <a:gd name="T34" fmla="*/ 196 w 235"/>
                  <a:gd name="T35" fmla="*/ 543 h 632"/>
                  <a:gd name="T36" fmla="*/ 216 w 235"/>
                  <a:gd name="T37" fmla="*/ 632 h 632"/>
                  <a:gd name="T38" fmla="*/ 231 w 235"/>
                  <a:gd name="T39" fmla="*/ 621 h 632"/>
                  <a:gd name="T40" fmla="*/ 231 w 235"/>
                  <a:gd name="T41" fmla="*/ 621 h 632"/>
                  <a:gd name="T42" fmla="*/ 231 w 235"/>
                  <a:gd name="T43" fmla="*/ 621 h 632"/>
                  <a:gd name="T44" fmla="*/ 231 w 235"/>
                  <a:gd name="T45" fmla="*/ 621 h 632"/>
                  <a:gd name="T46" fmla="*/ 231 w 235"/>
                  <a:gd name="T47" fmla="*/ 621 h 632"/>
                  <a:gd name="T48" fmla="*/ 231 w 235"/>
                  <a:gd name="T49" fmla="*/ 621 h 632"/>
                  <a:gd name="T50" fmla="*/ 228 w 235"/>
                  <a:gd name="T51" fmla="*/ 599 h 632"/>
                  <a:gd name="T52" fmla="*/ 235 w 235"/>
                  <a:gd name="T53" fmla="*/ 528 h 632"/>
                  <a:gd name="T54" fmla="*/ 235 w 235"/>
                  <a:gd name="T55" fmla="*/ 527 h 632"/>
                  <a:gd name="T56" fmla="*/ 217 w 235"/>
                  <a:gd name="T57" fmla="*/ 435 h 632"/>
                  <a:gd name="T58" fmla="*/ 217 w 235"/>
                  <a:gd name="T59" fmla="*/ 435 h 632"/>
                  <a:gd name="T60" fmla="*/ 234 w 235"/>
                  <a:gd name="T61" fmla="*/ 353 h 632"/>
                  <a:gd name="T62" fmla="*/ 234 w 235"/>
                  <a:gd name="T63" fmla="*/ 352 h 632"/>
                  <a:gd name="T64" fmla="*/ 202 w 235"/>
                  <a:gd name="T65" fmla="*/ 265 h 632"/>
                  <a:gd name="T66" fmla="*/ 202 w 235"/>
                  <a:gd name="T67" fmla="*/ 262 h 632"/>
                  <a:gd name="T68" fmla="*/ 222 w 235"/>
                  <a:gd name="T69" fmla="*/ 179 h 632"/>
                  <a:gd name="T70" fmla="*/ 222 w 235"/>
                  <a:gd name="T71" fmla="*/ 174 h 632"/>
                  <a:gd name="T72" fmla="*/ 205 w 235"/>
                  <a:gd name="T73" fmla="*/ 142 h 632"/>
                  <a:gd name="T74" fmla="*/ 205 w 235"/>
                  <a:gd name="T75" fmla="*/ 142 h 632"/>
                  <a:gd name="T76" fmla="*/ 205 w 235"/>
                  <a:gd name="T77" fmla="*/ 142 h 632"/>
                  <a:gd name="T78" fmla="*/ 205 w 235"/>
                  <a:gd name="T79" fmla="*/ 141 h 632"/>
                  <a:gd name="T80" fmla="*/ 122 w 235"/>
                  <a:gd name="T81" fmla="*/ 53 h 632"/>
                  <a:gd name="T82" fmla="*/ 109 w 235"/>
                  <a:gd name="T83" fmla="*/ 54 h 632"/>
                  <a:gd name="T84" fmla="*/ 27 w 235"/>
                  <a:gd name="T85" fmla="*/ 1 h 632"/>
                  <a:gd name="T86" fmla="*/ 26 w 235"/>
                  <a:gd name="T87" fmla="*/ 1 h 632"/>
                  <a:gd name="T88" fmla="*/ 4 w 235"/>
                  <a:gd name="T89"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5" h="632">
                    <a:moveTo>
                      <a:pt x="4" y="0"/>
                    </a:moveTo>
                    <a:cubicBezTo>
                      <a:pt x="3" y="0"/>
                      <a:pt x="1" y="0"/>
                      <a:pt x="0" y="0"/>
                    </a:cubicBezTo>
                    <a:cubicBezTo>
                      <a:pt x="0" y="34"/>
                      <a:pt x="0" y="34"/>
                      <a:pt x="0" y="34"/>
                    </a:cubicBezTo>
                    <a:cubicBezTo>
                      <a:pt x="36" y="45"/>
                      <a:pt x="134" y="78"/>
                      <a:pt x="155" y="144"/>
                    </a:cubicBezTo>
                    <a:cubicBezTo>
                      <a:pt x="163" y="170"/>
                      <a:pt x="181" y="289"/>
                      <a:pt x="158" y="292"/>
                    </a:cubicBezTo>
                    <a:cubicBezTo>
                      <a:pt x="155" y="293"/>
                      <a:pt x="152" y="293"/>
                      <a:pt x="150" y="293"/>
                    </a:cubicBezTo>
                    <a:cubicBezTo>
                      <a:pt x="146" y="293"/>
                      <a:pt x="142" y="292"/>
                      <a:pt x="139" y="291"/>
                    </a:cubicBezTo>
                    <a:cubicBezTo>
                      <a:pt x="138" y="298"/>
                      <a:pt x="138" y="305"/>
                      <a:pt x="138" y="311"/>
                    </a:cubicBezTo>
                    <a:cubicBezTo>
                      <a:pt x="138" y="370"/>
                      <a:pt x="101" y="440"/>
                      <a:pt x="48" y="469"/>
                    </a:cubicBezTo>
                    <a:cubicBezTo>
                      <a:pt x="58" y="518"/>
                      <a:pt x="58" y="518"/>
                      <a:pt x="58" y="518"/>
                    </a:cubicBezTo>
                    <a:cubicBezTo>
                      <a:pt x="58" y="518"/>
                      <a:pt x="89" y="519"/>
                      <a:pt x="122" y="524"/>
                    </a:cubicBezTo>
                    <a:cubicBezTo>
                      <a:pt x="122" y="524"/>
                      <a:pt x="122" y="524"/>
                      <a:pt x="122" y="524"/>
                    </a:cubicBezTo>
                    <a:cubicBezTo>
                      <a:pt x="122" y="524"/>
                      <a:pt x="122" y="524"/>
                      <a:pt x="122" y="524"/>
                    </a:cubicBezTo>
                    <a:cubicBezTo>
                      <a:pt x="125" y="525"/>
                      <a:pt x="127" y="525"/>
                      <a:pt x="130" y="526"/>
                    </a:cubicBezTo>
                    <a:cubicBezTo>
                      <a:pt x="130" y="526"/>
                      <a:pt x="130" y="526"/>
                      <a:pt x="130" y="526"/>
                    </a:cubicBezTo>
                    <a:cubicBezTo>
                      <a:pt x="130" y="526"/>
                      <a:pt x="130" y="526"/>
                      <a:pt x="130" y="526"/>
                    </a:cubicBezTo>
                    <a:cubicBezTo>
                      <a:pt x="155" y="530"/>
                      <a:pt x="179" y="536"/>
                      <a:pt x="192" y="546"/>
                    </a:cubicBezTo>
                    <a:cubicBezTo>
                      <a:pt x="196" y="543"/>
                      <a:pt x="196" y="543"/>
                      <a:pt x="196" y="543"/>
                    </a:cubicBezTo>
                    <a:cubicBezTo>
                      <a:pt x="206" y="555"/>
                      <a:pt x="212" y="590"/>
                      <a:pt x="216" y="632"/>
                    </a:cubicBezTo>
                    <a:cubicBezTo>
                      <a:pt x="226" y="629"/>
                      <a:pt x="232" y="625"/>
                      <a:pt x="231" y="621"/>
                    </a:cubicBezTo>
                    <a:cubicBezTo>
                      <a:pt x="231" y="621"/>
                      <a:pt x="231" y="621"/>
                      <a:pt x="231" y="621"/>
                    </a:cubicBezTo>
                    <a:cubicBezTo>
                      <a:pt x="231" y="621"/>
                      <a:pt x="231" y="621"/>
                      <a:pt x="231" y="621"/>
                    </a:cubicBezTo>
                    <a:cubicBezTo>
                      <a:pt x="231" y="621"/>
                      <a:pt x="231" y="621"/>
                      <a:pt x="231" y="621"/>
                    </a:cubicBezTo>
                    <a:cubicBezTo>
                      <a:pt x="231" y="621"/>
                      <a:pt x="231" y="621"/>
                      <a:pt x="231" y="621"/>
                    </a:cubicBezTo>
                    <a:cubicBezTo>
                      <a:pt x="231" y="621"/>
                      <a:pt x="231" y="621"/>
                      <a:pt x="231" y="621"/>
                    </a:cubicBezTo>
                    <a:cubicBezTo>
                      <a:pt x="229" y="614"/>
                      <a:pt x="228" y="607"/>
                      <a:pt x="228" y="599"/>
                    </a:cubicBezTo>
                    <a:cubicBezTo>
                      <a:pt x="228" y="577"/>
                      <a:pt x="235" y="551"/>
                      <a:pt x="235" y="528"/>
                    </a:cubicBezTo>
                    <a:cubicBezTo>
                      <a:pt x="235" y="528"/>
                      <a:pt x="235" y="527"/>
                      <a:pt x="235" y="527"/>
                    </a:cubicBezTo>
                    <a:cubicBezTo>
                      <a:pt x="235" y="499"/>
                      <a:pt x="217" y="464"/>
                      <a:pt x="217" y="435"/>
                    </a:cubicBezTo>
                    <a:cubicBezTo>
                      <a:pt x="217" y="435"/>
                      <a:pt x="217" y="435"/>
                      <a:pt x="217" y="435"/>
                    </a:cubicBezTo>
                    <a:cubicBezTo>
                      <a:pt x="217" y="406"/>
                      <a:pt x="234" y="382"/>
                      <a:pt x="234" y="353"/>
                    </a:cubicBezTo>
                    <a:cubicBezTo>
                      <a:pt x="234" y="353"/>
                      <a:pt x="234" y="352"/>
                      <a:pt x="234" y="352"/>
                    </a:cubicBezTo>
                    <a:cubicBezTo>
                      <a:pt x="233" y="321"/>
                      <a:pt x="204" y="293"/>
                      <a:pt x="202" y="265"/>
                    </a:cubicBezTo>
                    <a:cubicBezTo>
                      <a:pt x="202" y="264"/>
                      <a:pt x="202" y="263"/>
                      <a:pt x="202" y="262"/>
                    </a:cubicBezTo>
                    <a:cubicBezTo>
                      <a:pt x="202" y="233"/>
                      <a:pt x="222" y="203"/>
                      <a:pt x="222" y="179"/>
                    </a:cubicBezTo>
                    <a:cubicBezTo>
                      <a:pt x="222" y="178"/>
                      <a:pt x="222" y="176"/>
                      <a:pt x="222" y="174"/>
                    </a:cubicBezTo>
                    <a:cubicBezTo>
                      <a:pt x="220" y="161"/>
                      <a:pt x="213" y="151"/>
                      <a:pt x="205" y="142"/>
                    </a:cubicBezTo>
                    <a:cubicBezTo>
                      <a:pt x="205" y="142"/>
                      <a:pt x="205" y="142"/>
                      <a:pt x="205" y="142"/>
                    </a:cubicBezTo>
                    <a:cubicBezTo>
                      <a:pt x="205" y="142"/>
                      <a:pt x="205" y="142"/>
                      <a:pt x="205" y="142"/>
                    </a:cubicBezTo>
                    <a:cubicBezTo>
                      <a:pt x="205" y="142"/>
                      <a:pt x="205" y="141"/>
                      <a:pt x="205" y="141"/>
                    </a:cubicBezTo>
                    <a:cubicBezTo>
                      <a:pt x="205" y="92"/>
                      <a:pt x="168" y="53"/>
                      <a:pt x="122" y="53"/>
                    </a:cubicBezTo>
                    <a:cubicBezTo>
                      <a:pt x="118" y="53"/>
                      <a:pt x="113" y="54"/>
                      <a:pt x="109" y="54"/>
                    </a:cubicBezTo>
                    <a:cubicBezTo>
                      <a:pt x="95" y="30"/>
                      <a:pt x="56" y="6"/>
                      <a:pt x="27" y="1"/>
                    </a:cubicBezTo>
                    <a:cubicBezTo>
                      <a:pt x="27" y="1"/>
                      <a:pt x="26" y="1"/>
                      <a:pt x="26" y="1"/>
                    </a:cubicBezTo>
                    <a:cubicBezTo>
                      <a:pt x="18" y="0"/>
                      <a:pt x="11" y="0"/>
                      <a:pt x="4" y="0"/>
                    </a:cubicBezTo>
                  </a:path>
                </a:pathLst>
              </a:custGeom>
              <a:solidFill>
                <a:srgbClr val="1815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4" name="Freeform 528"/>
              <p:cNvSpPr>
                <a:spLocks noEditPoints="1"/>
              </p:cNvSpPr>
              <p:nvPr/>
            </p:nvSpPr>
            <p:spPr bwMode="auto">
              <a:xfrm>
                <a:off x="6091238" y="3795713"/>
                <a:ext cx="815975" cy="879475"/>
              </a:xfrm>
              <a:custGeom>
                <a:avLst/>
                <a:gdLst>
                  <a:gd name="T0" fmla="*/ 130 w 192"/>
                  <a:gd name="T1" fmla="*/ 57 h 207"/>
                  <a:gd name="T2" fmla="*/ 0 w 192"/>
                  <a:gd name="T3" fmla="*/ 136 h 207"/>
                  <a:gd name="T4" fmla="*/ 4 w 192"/>
                  <a:gd name="T5" fmla="*/ 142 h 207"/>
                  <a:gd name="T6" fmla="*/ 1 w 192"/>
                  <a:gd name="T7" fmla="*/ 149 h 207"/>
                  <a:gd name="T8" fmla="*/ 12 w 192"/>
                  <a:gd name="T9" fmla="*/ 163 h 207"/>
                  <a:gd name="T10" fmla="*/ 0 w 192"/>
                  <a:gd name="T11" fmla="*/ 178 h 207"/>
                  <a:gd name="T12" fmla="*/ 0 w 192"/>
                  <a:gd name="T13" fmla="*/ 207 h 207"/>
                  <a:gd name="T14" fmla="*/ 192 w 192"/>
                  <a:gd name="T15" fmla="*/ 77 h 207"/>
                  <a:gd name="T16" fmla="*/ 130 w 192"/>
                  <a:gd name="T17" fmla="*/ 57 h 207"/>
                  <a:gd name="T18" fmla="*/ 122 w 192"/>
                  <a:gd name="T19" fmla="*/ 55 h 207"/>
                  <a:gd name="T20" fmla="*/ 130 w 192"/>
                  <a:gd name="T21" fmla="*/ 57 h 207"/>
                  <a:gd name="T22" fmla="*/ 122 w 192"/>
                  <a:gd name="T23" fmla="*/ 55 h 207"/>
                  <a:gd name="T24" fmla="*/ 48 w 192"/>
                  <a:gd name="T25" fmla="*/ 0 h 207"/>
                  <a:gd name="T26" fmla="*/ 0 w 192"/>
                  <a:gd name="T27" fmla="*/ 13 h 207"/>
                  <a:gd name="T28" fmla="*/ 0 w 192"/>
                  <a:gd name="T29" fmla="*/ 128 h 207"/>
                  <a:gd name="T30" fmla="*/ 122 w 192"/>
                  <a:gd name="T31" fmla="*/ 55 h 207"/>
                  <a:gd name="T32" fmla="*/ 58 w 192"/>
                  <a:gd name="T33" fmla="*/ 49 h 207"/>
                  <a:gd name="T34" fmla="*/ 48 w 192"/>
                  <a:gd name="T3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207">
                    <a:moveTo>
                      <a:pt x="130" y="57"/>
                    </a:moveTo>
                    <a:cubicBezTo>
                      <a:pt x="104" y="104"/>
                      <a:pt x="54" y="134"/>
                      <a:pt x="0" y="136"/>
                    </a:cubicBezTo>
                    <a:cubicBezTo>
                      <a:pt x="3" y="137"/>
                      <a:pt x="4" y="140"/>
                      <a:pt x="4" y="142"/>
                    </a:cubicBezTo>
                    <a:cubicBezTo>
                      <a:pt x="4" y="145"/>
                      <a:pt x="3" y="147"/>
                      <a:pt x="1" y="149"/>
                    </a:cubicBezTo>
                    <a:cubicBezTo>
                      <a:pt x="7" y="151"/>
                      <a:pt x="12" y="156"/>
                      <a:pt x="12" y="163"/>
                    </a:cubicBezTo>
                    <a:cubicBezTo>
                      <a:pt x="12" y="171"/>
                      <a:pt x="7" y="177"/>
                      <a:pt x="0" y="178"/>
                    </a:cubicBezTo>
                    <a:cubicBezTo>
                      <a:pt x="0" y="207"/>
                      <a:pt x="0" y="207"/>
                      <a:pt x="0" y="207"/>
                    </a:cubicBezTo>
                    <a:cubicBezTo>
                      <a:pt x="192" y="77"/>
                      <a:pt x="192" y="77"/>
                      <a:pt x="192" y="77"/>
                    </a:cubicBezTo>
                    <a:cubicBezTo>
                      <a:pt x="179" y="67"/>
                      <a:pt x="155" y="61"/>
                      <a:pt x="130" y="57"/>
                    </a:cubicBezTo>
                    <a:moveTo>
                      <a:pt x="122" y="55"/>
                    </a:moveTo>
                    <a:cubicBezTo>
                      <a:pt x="130" y="57"/>
                      <a:pt x="130" y="57"/>
                      <a:pt x="130" y="57"/>
                    </a:cubicBezTo>
                    <a:cubicBezTo>
                      <a:pt x="127" y="56"/>
                      <a:pt x="125" y="56"/>
                      <a:pt x="122" y="55"/>
                    </a:cubicBezTo>
                    <a:moveTo>
                      <a:pt x="48" y="0"/>
                    </a:moveTo>
                    <a:cubicBezTo>
                      <a:pt x="33" y="8"/>
                      <a:pt x="17" y="13"/>
                      <a:pt x="0" y="13"/>
                    </a:cubicBezTo>
                    <a:cubicBezTo>
                      <a:pt x="0" y="128"/>
                      <a:pt x="0" y="128"/>
                      <a:pt x="0" y="128"/>
                    </a:cubicBezTo>
                    <a:cubicBezTo>
                      <a:pt x="51" y="127"/>
                      <a:pt x="97" y="100"/>
                      <a:pt x="122" y="55"/>
                    </a:cubicBezTo>
                    <a:cubicBezTo>
                      <a:pt x="89" y="50"/>
                      <a:pt x="58" y="49"/>
                      <a:pt x="58" y="49"/>
                    </a:cubicBezTo>
                    <a:cubicBezTo>
                      <a:pt x="48" y="0"/>
                      <a:pt x="48" y="0"/>
                      <a:pt x="48" y="0"/>
                    </a:cubicBezTo>
                  </a:path>
                </a:pathLst>
              </a:custGeom>
              <a:solidFill>
                <a:srgbClr val="D1AD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5" name="Freeform 529"/>
              <p:cNvSpPr/>
              <p:nvPr/>
            </p:nvSpPr>
            <p:spPr bwMode="auto">
              <a:xfrm>
                <a:off x="6091238" y="2636838"/>
                <a:ext cx="590550" cy="1212850"/>
              </a:xfrm>
              <a:custGeom>
                <a:avLst/>
                <a:gdLst>
                  <a:gd name="T0" fmla="*/ 1 w 139"/>
                  <a:gd name="T1" fmla="*/ 0 h 285"/>
                  <a:gd name="T2" fmla="*/ 0 w 139"/>
                  <a:gd name="T3" fmla="*/ 0 h 285"/>
                  <a:gd name="T4" fmla="*/ 0 w 139"/>
                  <a:gd name="T5" fmla="*/ 193 h 285"/>
                  <a:gd name="T6" fmla="*/ 18 w 139"/>
                  <a:gd name="T7" fmla="*/ 189 h 285"/>
                  <a:gd name="T8" fmla="*/ 46 w 139"/>
                  <a:gd name="T9" fmla="*/ 201 h 285"/>
                  <a:gd name="T10" fmla="*/ 46 w 139"/>
                  <a:gd name="T11" fmla="*/ 201 h 285"/>
                  <a:gd name="T12" fmla="*/ 46 w 139"/>
                  <a:gd name="T13" fmla="*/ 201 h 285"/>
                  <a:gd name="T14" fmla="*/ 46 w 139"/>
                  <a:gd name="T15" fmla="*/ 201 h 285"/>
                  <a:gd name="T16" fmla="*/ 0 w 139"/>
                  <a:gd name="T17" fmla="*/ 226 h 285"/>
                  <a:gd name="T18" fmla="*/ 0 w 139"/>
                  <a:gd name="T19" fmla="*/ 285 h 285"/>
                  <a:gd name="T20" fmla="*/ 48 w 139"/>
                  <a:gd name="T21" fmla="*/ 272 h 285"/>
                  <a:gd name="T22" fmla="*/ 138 w 139"/>
                  <a:gd name="T23" fmla="*/ 114 h 285"/>
                  <a:gd name="T24" fmla="*/ 139 w 139"/>
                  <a:gd name="T25" fmla="*/ 94 h 285"/>
                  <a:gd name="T26" fmla="*/ 104 w 139"/>
                  <a:gd name="T27" fmla="*/ 56 h 285"/>
                  <a:gd name="T28" fmla="*/ 82 w 139"/>
                  <a:gd name="T29" fmla="*/ 15 h 285"/>
                  <a:gd name="T30" fmla="*/ 79 w 139"/>
                  <a:gd name="T31" fmla="*/ 16 h 285"/>
                  <a:gd name="T32" fmla="*/ 58 w 139"/>
                  <a:gd name="T33" fmla="*/ 22 h 285"/>
                  <a:gd name="T34" fmla="*/ 24 w 139"/>
                  <a:gd name="T35" fmla="*/ 11 h 285"/>
                  <a:gd name="T36" fmla="*/ 1 w 139"/>
                  <a:gd name="T37"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285">
                    <a:moveTo>
                      <a:pt x="1" y="0"/>
                    </a:moveTo>
                    <a:cubicBezTo>
                      <a:pt x="1" y="0"/>
                      <a:pt x="1" y="0"/>
                      <a:pt x="0" y="0"/>
                    </a:cubicBezTo>
                    <a:cubicBezTo>
                      <a:pt x="0" y="193"/>
                      <a:pt x="0" y="193"/>
                      <a:pt x="0" y="193"/>
                    </a:cubicBezTo>
                    <a:cubicBezTo>
                      <a:pt x="6" y="190"/>
                      <a:pt x="12" y="189"/>
                      <a:pt x="18" y="189"/>
                    </a:cubicBezTo>
                    <a:cubicBezTo>
                      <a:pt x="29" y="189"/>
                      <a:pt x="39" y="194"/>
                      <a:pt x="46" y="201"/>
                    </a:cubicBezTo>
                    <a:cubicBezTo>
                      <a:pt x="46" y="201"/>
                      <a:pt x="46" y="201"/>
                      <a:pt x="46" y="201"/>
                    </a:cubicBezTo>
                    <a:cubicBezTo>
                      <a:pt x="46" y="201"/>
                      <a:pt x="46" y="201"/>
                      <a:pt x="46" y="201"/>
                    </a:cubicBezTo>
                    <a:cubicBezTo>
                      <a:pt x="46" y="201"/>
                      <a:pt x="46" y="201"/>
                      <a:pt x="46" y="201"/>
                    </a:cubicBezTo>
                    <a:cubicBezTo>
                      <a:pt x="36" y="216"/>
                      <a:pt x="20" y="226"/>
                      <a:pt x="0" y="226"/>
                    </a:cubicBezTo>
                    <a:cubicBezTo>
                      <a:pt x="0" y="285"/>
                      <a:pt x="0" y="285"/>
                      <a:pt x="0" y="285"/>
                    </a:cubicBezTo>
                    <a:cubicBezTo>
                      <a:pt x="17" y="285"/>
                      <a:pt x="33" y="280"/>
                      <a:pt x="48" y="272"/>
                    </a:cubicBezTo>
                    <a:cubicBezTo>
                      <a:pt x="101" y="243"/>
                      <a:pt x="138" y="173"/>
                      <a:pt x="138" y="114"/>
                    </a:cubicBezTo>
                    <a:cubicBezTo>
                      <a:pt x="138" y="108"/>
                      <a:pt x="138" y="101"/>
                      <a:pt x="139" y="94"/>
                    </a:cubicBezTo>
                    <a:cubicBezTo>
                      <a:pt x="121" y="89"/>
                      <a:pt x="111" y="72"/>
                      <a:pt x="104" y="56"/>
                    </a:cubicBezTo>
                    <a:cubicBezTo>
                      <a:pt x="95" y="35"/>
                      <a:pt x="90" y="15"/>
                      <a:pt x="82" y="15"/>
                    </a:cubicBezTo>
                    <a:cubicBezTo>
                      <a:pt x="81" y="15"/>
                      <a:pt x="80" y="16"/>
                      <a:pt x="79" y="16"/>
                    </a:cubicBezTo>
                    <a:cubicBezTo>
                      <a:pt x="72" y="20"/>
                      <a:pt x="65" y="22"/>
                      <a:pt x="58" y="22"/>
                    </a:cubicBezTo>
                    <a:cubicBezTo>
                      <a:pt x="46" y="22"/>
                      <a:pt x="34" y="16"/>
                      <a:pt x="24" y="11"/>
                    </a:cubicBezTo>
                    <a:cubicBezTo>
                      <a:pt x="15" y="5"/>
                      <a:pt x="6" y="0"/>
                      <a:pt x="1" y="0"/>
                    </a:cubicBezTo>
                  </a:path>
                </a:pathLst>
              </a:custGeom>
              <a:solidFill>
                <a:srgbClr val="DEC19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6" name="Freeform 530"/>
              <p:cNvSpPr/>
              <p:nvPr/>
            </p:nvSpPr>
            <p:spPr bwMode="auto">
              <a:xfrm>
                <a:off x="6091238" y="3441700"/>
                <a:ext cx="196850" cy="98425"/>
              </a:xfrm>
              <a:custGeom>
                <a:avLst/>
                <a:gdLst>
                  <a:gd name="T0" fmla="*/ 18 w 46"/>
                  <a:gd name="T1" fmla="*/ 0 h 23"/>
                  <a:gd name="T2" fmla="*/ 0 w 46"/>
                  <a:gd name="T3" fmla="*/ 4 h 23"/>
                  <a:gd name="T4" fmla="*/ 0 w 46"/>
                  <a:gd name="T5" fmla="*/ 23 h 23"/>
                  <a:gd name="T6" fmla="*/ 1 w 46"/>
                  <a:gd name="T7" fmla="*/ 23 h 23"/>
                  <a:gd name="T8" fmla="*/ 46 w 46"/>
                  <a:gd name="T9" fmla="*/ 12 h 23"/>
                  <a:gd name="T10" fmla="*/ 46 w 46"/>
                  <a:gd name="T11" fmla="*/ 12 h 23"/>
                  <a:gd name="T12" fmla="*/ 18 w 46"/>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46" h="23">
                    <a:moveTo>
                      <a:pt x="18" y="0"/>
                    </a:moveTo>
                    <a:cubicBezTo>
                      <a:pt x="12" y="0"/>
                      <a:pt x="6" y="1"/>
                      <a:pt x="0" y="4"/>
                    </a:cubicBezTo>
                    <a:cubicBezTo>
                      <a:pt x="0" y="23"/>
                      <a:pt x="0" y="23"/>
                      <a:pt x="0" y="23"/>
                    </a:cubicBezTo>
                    <a:cubicBezTo>
                      <a:pt x="0" y="23"/>
                      <a:pt x="0" y="23"/>
                      <a:pt x="1" y="23"/>
                    </a:cubicBezTo>
                    <a:cubicBezTo>
                      <a:pt x="19" y="23"/>
                      <a:pt x="36" y="18"/>
                      <a:pt x="46" y="12"/>
                    </a:cubicBezTo>
                    <a:cubicBezTo>
                      <a:pt x="46" y="12"/>
                      <a:pt x="46" y="12"/>
                      <a:pt x="46" y="12"/>
                    </a:cubicBezTo>
                    <a:cubicBezTo>
                      <a:pt x="39" y="5"/>
                      <a:pt x="29" y="0"/>
                      <a:pt x="18" y="0"/>
                    </a:cubicBezTo>
                  </a:path>
                </a:pathLst>
              </a:custGeom>
              <a:solidFill>
                <a:srgbClr val="D100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7" name="Freeform 531"/>
              <p:cNvSpPr/>
              <p:nvPr/>
            </p:nvSpPr>
            <p:spPr bwMode="auto">
              <a:xfrm>
                <a:off x="6091238" y="3492500"/>
                <a:ext cx="196850" cy="106363"/>
              </a:xfrm>
              <a:custGeom>
                <a:avLst/>
                <a:gdLst>
                  <a:gd name="T0" fmla="*/ 46 w 46"/>
                  <a:gd name="T1" fmla="*/ 0 h 25"/>
                  <a:gd name="T2" fmla="*/ 1 w 46"/>
                  <a:gd name="T3" fmla="*/ 11 h 25"/>
                  <a:gd name="T4" fmla="*/ 0 w 46"/>
                  <a:gd name="T5" fmla="*/ 11 h 25"/>
                  <a:gd name="T6" fmla="*/ 0 w 46"/>
                  <a:gd name="T7" fmla="*/ 25 h 25"/>
                  <a:gd name="T8" fmla="*/ 46 w 46"/>
                  <a:gd name="T9" fmla="*/ 0 h 25"/>
                  <a:gd name="T10" fmla="*/ 46 w 46"/>
                  <a:gd name="T11" fmla="*/ 0 h 25"/>
                  <a:gd name="T12" fmla="*/ 46 w 46"/>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6" h="25">
                    <a:moveTo>
                      <a:pt x="46" y="0"/>
                    </a:moveTo>
                    <a:cubicBezTo>
                      <a:pt x="36" y="6"/>
                      <a:pt x="19" y="11"/>
                      <a:pt x="1" y="11"/>
                    </a:cubicBezTo>
                    <a:cubicBezTo>
                      <a:pt x="0" y="11"/>
                      <a:pt x="0" y="11"/>
                      <a:pt x="0" y="11"/>
                    </a:cubicBezTo>
                    <a:cubicBezTo>
                      <a:pt x="0" y="25"/>
                      <a:pt x="0" y="25"/>
                      <a:pt x="0" y="25"/>
                    </a:cubicBezTo>
                    <a:cubicBezTo>
                      <a:pt x="20" y="25"/>
                      <a:pt x="36" y="15"/>
                      <a:pt x="46" y="0"/>
                    </a:cubicBezTo>
                    <a:cubicBezTo>
                      <a:pt x="46" y="0"/>
                      <a:pt x="46" y="0"/>
                      <a:pt x="46" y="0"/>
                    </a:cubicBezTo>
                    <a:cubicBezTo>
                      <a:pt x="46" y="0"/>
                      <a:pt x="46" y="0"/>
                      <a:pt x="46" y="0"/>
                    </a:cubicBezTo>
                  </a:path>
                </a:pathLst>
              </a:custGeom>
              <a:solidFill>
                <a:srgbClr val="910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自由: 形状 538"/>
              <p:cNvSpPr/>
              <p:nvPr/>
            </p:nvSpPr>
            <p:spPr bwMode="auto">
              <a:xfrm>
                <a:off x="6091239" y="4110038"/>
                <a:ext cx="947439" cy="1089025"/>
              </a:xfrm>
              <a:custGeom>
                <a:avLst/>
                <a:gdLst>
                  <a:gd name="connsiteX0" fmla="*/ 832990 w 947439"/>
                  <a:gd name="connsiteY0" fmla="*/ 0 h 1089025"/>
                  <a:gd name="connsiteX1" fmla="*/ 917989 w 947439"/>
                  <a:gd name="connsiteY1" fmla="*/ 378607 h 1089025"/>
                  <a:gd name="connsiteX2" fmla="*/ 941297 w 947439"/>
                  <a:gd name="connsiteY2" fmla="*/ 716601 h 1089025"/>
                  <a:gd name="connsiteX3" fmla="*/ 947439 w 947439"/>
                  <a:gd name="connsiteY3" fmla="*/ 820221 h 1089025"/>
                  <a:gd name="connsiteX4" fmla="*/ 938421 w 947439"/>
                  <a:gd name="connsiteY4" fmla="*/ 826562 h 1089025"/>
                  <a:gd name="connsiteX5" fmla="*/ 253096 w 947439"/>
                  <a:gd name="connsiteY5" fmla="*/ 1071437 h 1089025"/>
                  <a:gd name="connsiteX6" fmla="*/ 128060 w 947439"/>
                  <a:gd name="connsiteY6" fmla="*/ 1084546 h 1089025"/>
                  <a:gd name="connsiteX7" fmla="*/ 0 w 947439"/>
                  <a:gd name="connsiteY7" fmla="*/ 1089025 h 1089025"/>
                  <a:gd name="connsiteX8" fmla="*/ 0 w 947439"/>
                  <a:gd name="connsiteY8" fmla="*/ 565783 h 1089025"/>
                  <a:gd name="connsiteX9" fmla="*/ 815990 w 947439"/>
                  <a:gd name="connsiteY9" fmla="*/ 12762 h 1089025"/>
                  <a:gd name="connsiteX10" fmla="*/ 832990 w 947439"/>
                  <a:gd name="connsiteY10" fmla="*/ 0 h 108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7439" h="1089025">
                    <a:moveTo>
                      <a:pt x="832990" y="0"/>
                    </a:moveTo>
                    <a:cubicBezTo>
                      <a:pt x="875489" y="51048"/>
                      <a:pt x="900989" y="199938"/>
                      <a:pt x="917989" y="378607"/>
                    </a:cubicBezTo>
                    <a:cubicBezTo>
                      <a:pt x="927551" y="487084"/>
                      <a:pt x="934723" y="605132"/>
                      <a:pt x="941297" y="716601"/>
                    </a:cubicBezTo>
                    <a:lnTo>
                      <a:pt x="947439" y="820221"/>
                    </a:lnTo>
                    <a:lnTo>
                      <a:pt x="938421" y="826562"/>
                    </a:lnTo>
                    <a:cubicBezTo>
                      <a:pt x="733200" y="951476"/>
                      <a:pt x="501211" y="1036655"/>
                      <a:pt x="253096" y="1071437"/>
                    </a:cubicBezTo>
                    <a:lnTo>
                      <a:pt x="128060" y="1084546"/>
                    </a:lnTo>
                    <a:lnTo>
                      <a:pt x="0" y="1089025"/>
                    </a:lnTo>
                    <a:cubicBezTo>
                      <a:pt x="0" y="1089025"/>
                      <a:pt x="0" y="1089025"/>
                      <a:pt x="0" y="565783"/>
                    </a:cubicBezTo>
                    <a:cubicBezTo>
                      <a:pt x="0" y="565783"/>
                      <a:pt x="0" y="565783"/>
                      <a:pt x="815990" y="12762"/>
                    </a:cubicBezTo>
                    <a:cubicBezTo>
                      <a:pt x="815990" y="12762"/>
                      <a:pt x="815990" y="12762"/>
                      <a:pt x="832990" y="0"/>
                    </a:cubicBez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3669" name="Freeform 533"/>
              <p:cNvSpPr/>
              <p:nvPr/>
            </p:nvSpPr>
            <p:spPr bwMode="auto">
              <a:xfrm>
                <a:off x="6091238" y="1943100"/>
                <a:ext cx="769938" cy="1103313"/>
              </a:xfrm>
              <a:custGeom>
                <a:avLst/>
                <a:gdLst>
                  <a:gd name="T0" fmla="*/ 0 w 181"/>
                  <a:gd name="T1" fmla="*/ 0 h 259"/>
                  <a:gd name="T2" fmla="*/ 0 w 181"/>
                  <a:gd name="T3" fmla="*/ 163 h 259"/>
                  <a:gd name="T4" fmla="*/ 1 w 181"/>
                  <a:gd name="T5" fmla="*/ 163 h 259"/>
                  <a:gd name="T6" fmla="*/ 24 w 181"/>
                  <a:gd name="T7" fmla="*/ 174 h 259"/>
                  <a:gd name="T8" fmla="*/ 58 w 181"/>
                  <a:gd name="T9" fmla="*/ 185 h 259"/>
                  <a:gd name="T10" fmla="*/ 79 w 181"/>
                  <a:gd name="T11" fmla="*/ 179 h 259"/>
                  <a:gd name="T12" fmla="*/ 82 w 181"/>
                  <a:gd name="T13" fmla="*/ 178 h 259"/>
                  <a:gd name="T14" fmla="*/ 104 w 181"/>
                  <a:gd name="T15" fmla="*/ 219 h 259"/>
                  <a:gd name="T16" fmla="*/ 139 w 181"/>
                  <a:gd name="T17" fmla="*/ 257 h 259"/>
                  <a:gd name="T18" fmla="*/ 150 w 181"/>
                  <a:gd name="T19" fmla="*/ 259 h 259"/>
                  <a:gd name="T20" fmla="*/ 158 w 181"/>
                  <a:gd name="T21" fmla="*/ 258 h 259"/>
                  <a:gd name="T22" fmla="*/ 155 w 181"/>
                  <a:gd name="T23" fmla="*/ 110 h 259"/>
                  <a:gd name="T24" fmla="*/ 0 w 181"/>
                  <a:gd name="T2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259">
                    <a:moveTo>
                      <a:pt x="0" y="0"/>
                    </a:moveTo>
                    <a:cubicBezTo>
                      <a:pt x="0" y="163"/>
                      <a:pt x="0" y="163"/>
                      <a:pt x="0" y="163"/>
                    </a:cubicBezTo>
                    <a:cubicBezTo>
                      <a:pt x="1" y="163"/>
                      <a:pt x="1" y="163"/>
                      <a:pt x="1" y="163"/>
                    </a:cubicBezTo>
                    <a:cubicBezTo>
                      <a:pt x="6" y="163"/>
                      <a:pt x="15" y="168"/>
                      <a:pt x="24" y="174"/>
                    </a:cubicBezTo>
                    <a:cubicBezTo>
                      <a:pt x="34" y="179"/>
                      <a:pt x="46" y="185"/>
                      <a:pt x="58" y="185"/>
                    </a:cubicBezTo>
                    <a:cubicBezTo>
                      <a:pt x="65" y="185"/>
                      <a:pt x="72" y="183"/>
                      <a:pt x="79" y="179"/>
                    </a:cubicBezTo>
                    <a:cubicBezTo>
                      <a:pt x="80" y="179"/>
                      <a:pt x="81" y="178"/>
                      <a:pt x="82" y="178"/>
                    </a:cubicBezTo>
                    <a:cubicBezTo>
                      <a:pt x="90" y="178"/>
                      <a:pt x="95" y="198"/>
                      <a:pt x="104" y="219"/>
                    </a:cubicBezTo>
                    <a:cubicBezTo>
                      <a:pt x="111" y="235"/>
                      <a:pt x="121" y="252"/>
                      <a:pt x="139" y="257"/>
                    </a:cubicBezTo>
                    <a:cubicBezTo>
                      <a:pt x="142" y="258"/>
                      <a:pt x="146" y="259"/>
                      <a:pt x="150" y="259"/>
                    </a:cubicBezTo>
                    <a:cubicBezTo>
                      <a:pt x="152" y="259"/>
                      <a:pt x="155" y="259"/>
                      <a:pt x="158" y="258"/>
                    </a:cubicBezTo>
                    <a:cubicBezTo>
                      <a:pt x="181" y="255"/>
                      <a:pt x="163" y="136"/>
                      <a:pt x="155" y="110"/>
                    </a:cubicBezTo>
                    <a:cubicBezTo>
                      <a:pt x="134" y="44"/>
                      <a:pt x="36" y="11"/>
                      <a:pt x="0" y="0"/>
                    </a:cubicBezTo>
                  </a:path>
                </a:pathLst>
              </a:custGeom>
              <a:solidFill>
                <a:srgbClr val="1815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0" name="Freeform 534"/>
              <p:cNvSpPr/>
              <p:nvPr/>
            </p:nvSpPr>
            <p:spPr bwMode="auto">
              <a:xfrm>
                <a:off x="6091238" y="4029075"/>
                <a:ext cx="552450" cy="523875"/>
              </a:xfrm>
              <a:custGeom>
                <a:avLst/>
                <a:gdLst>
                  <a:gd name="T0" fmla="*/ 122 w 130"/>
                  <a:gd name="T1" fmla="*/ 0 h 123"/>
                  <a:gd name="T2" fmla="*/ 122 w 130"/>
                  <a:gd name="T3" fmla="*/ 0 h 123"/>
                  <a:gd name="T4" fmla="*/ 0 w 130"/>
                  <a:gd name="T5" fmla="*/ 73 h 123"/>
                  <a:gd name="T6" fmla="*/ 0 w 130"/>
                  <a:gd name="T7" fmla="*/ 123 h 123"/>
                  <a:gd name="T8" fmla="*/ 12 w 130"/>
                  <a:gd name="T9" fmla="*/ 108 h 123"/>
                  <a:gd name="T10" fmla="*/ 1 w 130"/>
                  <a:gd name="T11" fmla="*/ 94 h 123"/>
                  <a:gd name="T12" fmla="*/ 4 w 130"/>
                  <a:gd name="T13" fmla="*/ 87 h 123"/>
                  <a:gd name="T14" fmla="*/ 0 w 130"/>
                  <a:gd name="T15" fmla="*/ 81 h 123"/>
                  <a:gd name="T16" fmla="*/ 130 w 130"/>
                  <a:gd name="T17" fmla="*/ 2 h 123"/>
                  <a:gd name="T18" fmla="*/ 130 w 130"/>
                  <a:gd name="T19" fmla="*/ 2 h 123"/>
                  <a:gd name="T20" fmla="*/ 130 w 130"/>
                  <a:gd name="T21" fmla="*/ 2 h 123"/>
                  <a:gd name="T22" fmla="*/ 122 w 130"/>
                  <a:gd name="T23" fmla="*/ 0 h 123"/>
                  <a:gd name="T24" fmla="*/ 122 w 130"/>
                  <a:gd name="T25"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123">
                    <a:moveTo>
                      <a:pt x="122" y="0"/>
                    </a:moveTo>
                    <a:cubicBezTo>
                      <a:pt x="122" y="0"/>
                      <a:pt x="122" y="0"/>
                      <a:pt x="122" y="0"/>
                    </a:cubicBezTo>
                    <a:cubicBezTo>
                      <a:pt x="97" y="45"/>
                      <a:pt x="51" y="72"/>
                      <a:pt x="0" y="73"/>
                    </a:cubicBezTo>
                    <a:cubicBezTo>
                      <a:pt x="0" y="123"/>
                      <a:pt x="0" y="123"/>
                      <a:pt x="0" y="123"/>
                    </a:cubicBezTo>
                    <a:cubicBezTo>
                      <a:pt x="7" y="122"/>
                      <a:pt x="12" y="116"/>
                      <a:pt x="12" y="108"/>
                    </a:cubicBezTo>
                    <a:cubicBezTo>
                      <a:pt x="12" y="101"/>
                      <a:pt x="7" y="96"/>
                      <a:pt x="1" y="94"/>
                    </a:cubicBezTo>
                    <a:cubicBezTo>
                      <a:pt x="3" y="92"/>
                      <a:pt x="4" y="90"/>
                      <a:pt x="4" y="87"/>
                    </a:cubicBezTo>
                    <a:cubicBezTo>
                      <a:pt x="4" y="85"/>
                      <a:pt x="3" y="82"/>
                      <a:pt x="0" y="81"/>
                    </a:cubicBezTo>
                    <a:cubicBezTo>
                      <a:pt x="54" y="79"/>
                      <a:pt x="104" y="49"/>
                      <a:pt x="130" y="2"/>
                    </a:cubicBezTo>
                    <a:cubicBezTo>
                      <a:pt x="130" y="2"/>
                      <a:pt x="130" y="2"/>
                      <a:pt x="130" y="2"/>
                    </a:cubicBezTo>
                    <a:cubicBezTo>
                      <a:pt x="130" y="2"/>
                      <a:pt x="130" y="2"/>
                      <a:pt x="130" y="2"/>
                    </a:cubicBezTo>
                    <a:cubicBezTo>
                      <a:pt x="122" y="0"/>
                      <a:pt x="122" y="0"/>
                      <a:pt x="122" y="0"/>
                    </a:cubicBezTo>
                    <a:cubicBezTo>
                      <a:pt x="122" y="0"/>
                      <a:pt x="122" y="0"/>
                      <a:pt x="122" y="0"/>
                    </a:cubicBezTo>
                  </a:path>
                </a:pathLst>
              </a:custGeom>
              <a:solidFill>
                <a:srgbClr val="DA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556" name="文本框 555"/>
          <p:cNvSpPr txBox="1"/>
          <p:nvPr/>
        </p:nvSpPr>
        <p:spPr>
          <a:xfrm>
            <a:off x="4654221" y="4875343"/>
            <a:ext cx="2778368" cy="707886"/>
          </a:xfrm>
          <a:prstGeom prst="rect">
            <a:avLst/>
          </a:prstGeom>
          <a:noFill/>
        </p:spPr>
        <p:txBody>
          <a:bodyPr wrap="square" rtlCol="0">
            <a:spAutoFit/>
          </a:bodyPr>
          <a:lstStyle>
            <a:defPPr>
              <a:defRPr lang="zh-CN"/>
            </a:defPPr>
            <a:lvl1pPr>
              <a:defRPr sz="5400">
                <a:solidFill>
                  <a:srgbClr val="336E7B"/>
                </a:solidFill>
                <a:latin typeface="时尚中黑简体" panose="01010104010101010101" pitchFamily="2" charset="-122"/>
                <a:ea typeface="时尚中黑简体" panose="01010104010101010101" pitchFamily="2" charset="-122"/>
              </a:defRPr>
            </a:lvl1pPr>
          </a:lstStyle>
          <a:p>
            <a:pPr algn="ctr"/>
            <a:r>
              <a:rPr lang="zh-CN" altLang="en-US" sz="4000" dirty="0">
                <a:solidFill>
                  <a:schemeClr val="tx1">
                    <a:lumMod val="65000"/>
                    <a:lumOff val="35000"/>
                  </a:schemeClr>
                </a:solidFill>
                <a:latin typeface="方正正黑简体" panose="02000000000000000000" pitchFamily="2" charset="-122"/>
                <a:ea typeface="方正正黑简体" panose="02000000000000000000" pitchFamily="2" charset="-122"/>
              </a:rPr>
              <a:t>迎娶白富美</a:t>
            </a:r>
            <a:endParaRPr lang="zh-CN" altLang="en-US" sz="4000" dirty="0">
              <a:solidFill>
                <a:schemeClr val="tx1">
                  <a:lumMod val="65000"/>
                  <a:lumOff val="35000"/>
                </a:schemeClr>
              </a:solidFill>
              <a:latin typeface="方正正黑简体" panose="02000000000000000000" pitchFamily="2" charset="-122"/>
              <a:ea typeface="方正正黑简体" panose="02000000000000000000" pitchFamily="2" charset="-122"/>
            </a:endParaRPr>
          </a:p>
        </p:txBody>
      </p:sp>
      <p:grpSp>
        <p:nvGrpSpPr>
          <p:cNvPr id="3679" name="组合 3678"/>
          <p:cNvGrpSpPr/>
          <p:nvPr/>
        </p:nvGrpSpPr>
        <p:grpSpPr>
          <a:xfrm>
            <a:off x="8975060" y="2225867"/>
            <a:ext cx="2269933" cy="2269933"/>
            <a:chOff x="8579398" y="397067"/>
            <a:chExt cx="3027803" cy="3027803"/>
          </a:xfrm>
        </p:grpSpPr>
        <p:sp>
          <p:nvSpPr>
            <p:cNvPr id="551" name="椭圆 550"/>
            <p:cNvSpPr/>
            <p:nvPr/>
          </p:nvSpPr>
          <p:spPr>
            <a:xfrm>
              <a:off x="8579398" y="397067"/>
              <a:ext cx="3027803" cy="30278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675" name="图片 3674"/>
            <p:cNvPicPr>
              <a:picLocks noChangeAspect="1"/>
            </p:cNvPicPr>
            <p:nvPr/>
          </p:nvPicPr>
          <p:blipFill>
            <a:blip r:embed="rId3"/>
            <a:stretch>
              <a:fillRect/>
            </a:stretch>
          </p:blipFill>
          <p:spPr>
            <a:xfrm>
              <a:off x="9055233" y="884239"/>
              <a:ext cx="2076132" cy="2053459"/>
            </a:xfrm>
            <a:prstGeom prst="rect">
              <a:avLst/>
            </a:prstGeom>
          </p:spPr>
        </p:pic>
      </p:grpSp>
      <p:sp>
        <p:nvSpPr>
          <p:cNvPr id="557" name="文本框 556"/>
          <p:cNvSpPr txBox="1"/>
          <p:nvPr/>
        </p:nvSpPr>
        <p:spPr>
          <a:xfrm>
            <a:off x="8466202" y="4875343"/>
            <a:ext cx="3287648" cy="707886"/>
          </a:xfrm>
          <a:prstGeom prst="rect">
            <a:avLst/>
          </a:prstGeom>
          <a:noFill/>
        </p:spPr>
        <p:txBody>
          <a:bodyPr wrap="square" rtlCol="0">
            <a:spAutoFit/>
          </a:bodyPr>
          <a:lstStyle>
            <a:defPPr>
              <a:defRPr lang="zh-CN"/>
            </a:defPPr>
            <a:lvl1pPr>
              <a:defRPr sz="5400">
                <a:solidFill>
                  <a:srgbClr val="336E7B"/>
                </a:solidFill>
                <a:latin typeface="时尚中黑简体" panose="01010104010101010101" pitchFamily="2" charset="-122"/>
                <a:ea typeface="时尚中黑简体" panose="01010104010101010101" pitchFamily="2" charset="-122"/>
              </a:defRPr>
            </a:lvl1pPr>
          </a:lstStyle>
          <a:p>
            <a:pPr algn="ctr"/>
            <a:r>
              <a:rPr lang="zh-CN" altLang="en-US" sz="4000" dirty="0">
                <a:solidFill>
                  <a:schemeClr val="tx1">
                    <a:lumMod val="65000"/>
                    <a:lumOff val="35000"/>
                  </a:schemeClr>
                </a:solidFill>
                <a:latin typeface="方正正黑简体" panose="02000000000000000000" pitchFamily="2" charset="-122"/>
                <a:ea typeface="方正正黑简体" panose="02000000000000000000" pitchFamily="2" charset="-122"/>
              </a:rPr>
              <a:t>走上人生巅峰</a:t>
            </a:r>
            <a:endParaRPr lang="zh-CN" altLang="en-US" sz="4000" dirty="0">
              <a:solidFill>
                <a:schemeClr val="tx1">
                  <a:lumMod val="65000"/>
                  <a:lumOff val="35000"/>
                </a:schemeClr>
              </a:solidFill>
              <a:latin typeface="方正正黑简体" panose="02000000000000000000" pitchFamily="2" charset="-122"/>
              <a:ea typeface="方正正黑简体" panose="02000000000000000000" pitchFamily="2" charset="-122"/>
            </a:endParaRPr>
          </a:p>
        </p:txBody>
      </p:sp>
      <p:sp>
        <p:nvSpPr>
          <p:cNvPr id="3684" name="文本框 3683"/>
          <p:cNvSpPr txBox="1"/>
          <p:nvPr/>
        </p:nvSpPr>
        <p:spPr>
          <a:xfrm>
            <a:off x="4097094" y="562312"/>
            <a:ext cx="3997813" cy="1107996"/>
          </a:xfrm>
          <a:prstGeom prst="rect">
            <a:avLst/>
          </a:prstGeom>
          <a:noFill/>
        </p:spPr>
        <p:txBody>
          <a:bodyPr wrap="square" rtlCol="0">
            <a:spAutoFit/>
          </a:bodyPr>
          <a:lstStyle>
            <a:defPPr>
              <a:defRPr lang="zh-CN"/>
            </a:defPPr>
            <a:lvl1pPr>
              <a:defRPr sz="5400">
                <a:solidFill>
                  <a:srgbClr val="336E7B"/>
                </a:solidFill>
                <a:latin typeface="时尚中黑简体" panose="01010104010101010101" pitchFamily="2" charset="-122"/>
                <a:ea typeface="时尚中黑简体" panose="01010104010101010101" pitchFamily="2" charset="-122"/>
              </a:defRPr>
            </a:lvl1pPr>
          </a:lstStyle>
          <a:p>
            <a:pPr algn="ctr"/>
            <a:r>
              <a:rPr lang="zh-CN" altLang="en-US" dirty="0"/>
              <a:t>关于</a:t>
            </a:r>
            <a:r>
              <a:rPr lang="zh-CN" altLang="en-US" sz="6600" dirty="0">
                <a:solidFill>
                  <a:schemeClr val="accent3"/>
                </a:solidFill>
              </a:rPr>
              <a:t>梦想</a:t>
            </a:r>
            <a:endParaRPr lang="zh-CN" altLang="en-US" dirty="0">
              <a:solidFill>
                <a:schemeClr val="accent3"/>
              </a:solidFill>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3677"/>
                                        </p:tgtEl>
                                        <p:attrNameLst>
                                          <p:attrName>style.visibility</p:attrName>
                                        </p:attrNameLst>
                                      </p:cBhvr>
                                      <p:to>
                                        <p:strVal val="visible"/>
                                      </p:to>
                                    </p:set>
                                    <p:animEffect transition="in" filter="fade">
                                      <p:cBhvr>
                                        <p:cTn id="7" dur="500"/>
                                        <p:tgtEl>
                                          <p:spTgt spid="3677"/>
                                        </p:tgtEl>
                                      </p:cBhvr>
                                    </p:animEffect>
                                    <p:anim calcmode="lin" valueType="num">
                                      <p:cBhvr>
                                        <p:cTn id="8" dur="500" fill="hold"/>
                                        <p:tgtEl>
                                          <p:spTgt spid="3677"/>
                                        </p:tgtEl>
                                        <p:attrNameLst>
                                          <p:attrName>ppt_w</p:attrName>
                                        </p:attrNameLst>
                                      </p:cBhvr>
                                      <p:tavLst>
                                        <p:tav tm="0" fmla="#ppt_w*sin(2.5*pi*$)">
                                          <p:val>
                                            <p:fltVal val="0"/>
                                          </p:val>
                                        </p:tav>
                                        <p:tav tm="100000">
                                          <p:val>
                                            <p:fltVal val="1"/>
                                          </p:val>
                                        </p:tav>
                                      </p:tavLst>
                                    </p:anim>
                                    <p:anim calcmode="lin" valueType="num">
                                      <p:cBhvr>
                                        <p:cTn id="9" dur="500" fill="hold"/>
                                        <p:tgtEl>
                                          <p:spTgt spid="3677"/>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400"/>
                                  </p:stCondLst>
                                  <p:childTnLst>
                                    <p:set>
                                      <p:cBhvr>
                                        <p:cTn id="11" dur="1" fill="hold">
                                          <p:stCondLst>
                                            <p:cond delay="0"/>
                                          </p:stCondLst>
                                        </p:cTn>
                                        <p:tgtEl>
                                          <p:spTgt spid="3678"/>
                                        </p:tgtEl>
                                        <p:attrNameLst>
                                          <p:attrName>style.visibility</p:attrName>
                                        </p:attrNameLst>
                                      </p:cBhvr>
                                      <p:to>
                                        <p:strVal val="visible"/>
                                      </p:to>
                                    </p:set>
                                    <p:animEffect transition="in" filter="fade">
                                      <p:cBhvr>
                                        <p:cTn id="12" dur="500"/>
                                        <p:tgtEl>
                                          <p:spTgt spid="3678"/>
                                        </p:tgtEl>
                                      </p:cBhvr>
                                    </p:animEffect>
                                    <p:anim calcmode="lin" valueType="num">
                                      <p:cBhvr>
                                        <p:cTn id="13" dur="500" fill="hold"/>
                                        <p:tgtEl>
                                          <p:spTgt spid="3678"/>
                                        </p:tgtEl>
                                        <p:attrNameLst>
                                          <p:attrName>ppt_w</p:attrName>
                                        </p:attrNameLst>
                                      </p:cBhvr>
                                      <p:tavLst>
                                        <p:tav tm="0" fmla="#ppt_w*sin(2.5*pi*$)">
                                          <p:val>
                                            <p:fltVal val="0"/>
                                          </p:val>
                                        </p:tav>
                                        <p:tav tm="100000">
                                          <p:val>
                                            <p:fltVal val="1"/>
                                          </p:val>
                                        </p:tav>
                                      </p:tavLst>
                                    </p:anim>
                                    <p:anim calcmode="lin" valueType="num">
                                      <p:cBhvr>
                                        <p:cTn id="14" dur="500" fill="hold"/>
                                        <p:tgtEl>
                                          <p:spTgt spid="3678"/>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700"/>
                                  </p:stCondLst>
                                  <p:childTnLst>
                                    <p:set>
                                      <p:cBhvr>
                                        <p:cTn id="16" dur="1" fill="hold">
                                          <p:stCondLst>
                                            <p:cond delay="0"/>
                                          </p:stCondLst>
                                        </p:cTn>
                                        <p:tgtEl>
                                          <p:spTgt spid="3679"/>
                                        </p:tgtEl>
                                        <p:attrNameLst>
                                          <p:attrName>style.visibility</p:attrName>
                                        </p:attrNameLst>
                                      </p:cBhvr>
                                      <p:to>
                                        <p:strVal val="visible"/>
                                      </p:to>
                                    </p:set>
                                    <p:animEffect transition="in" filter="fade">
                                      <p:cBhvr>
                                        <p:cTn id="17" dur="500"/>
                                        <p:tgtEl>
                                          <p:spTgt spid="3679"/>
                                        </p:tgtEl>
                                      </p:cBhvr>
                                    </p:animEffect>
                                    <p:anim calcmode="lin" valueType="num">
                                      <p:cBhvr>
                                        <p:cTn id="18" dur="500" fill="hold"/>
                                        <p:tgtEl>
                                          <p:spTgt spid="3679"/>
                                        </p:tgtEl>
                                        <p:attrNameLst>
                                          <p:attrName>ppt_w</p:attrName>
                                        </p:attrNameLst>
                                      </p:cBhvr>
                                      <p:tavLst>
                                        <p:tav tm="0" fmla="#ppt_w*sin(2.5*pi*$)">
                                          <p:val>
                                            <p:fltVal val="0"/>
                                          </p:val>
                                        </p:tav>
                                        <p:tav tm="100000">
                                          <p:val>
                                            <p:fltVal val="1"/>
                                          </p:val>
                                        </p:tav>
                                      </p:tavLst>
                                    </p:anim>
                                    <p:anim calcmode="lin" valueType="num">
                                      <p:cBhvr>
                                        <p:cTn id="19" dur="500" fill="hold"/>
                                        <p:tgtEl>
                                          <p:spTgt spid="3679"/>
                                        </p:tgtEl>
                                        <p:attrNameLst>
                                          <p:attrName>ppt_h</p:attrName>
                                        </p:attrNameLst>
                                      </p:cBhvr>
                                      <p:tavLst>
                                        <p:tav tm="0">
                                          <p:val>
                                            <p:strVal val="#ppt_h"/>
                                          </p:val>
                                        </p:tav>
                                        <p:tav tm="100000">
                                          <p:val>
                                            <p:strVal val="#ppt_h"/>
                                          </p:val>
                                        </p:tav>
                                      </p:tavLst>
                                    </p:anim>
                                  </p:childTnLst>
                                </p:cTn>
                              </p:par>
                              <p:par>
                                <p:cTn id="20" presetID="22" presetClass="entr" presetSubtype="1" fill="hold" grpId="0" nodeType="withEffect">
                                  <p:stCondLst>
                                    <p:cond delay="1200"/>
                                  </p:stCondLst>
                                  <p:childTnLst>
                                    <p:set>
                                      <p:cBhvr>
                                        <p:cTn id="21" dur="1" fill="hold">
                                          <p:stCondLst>
                                            <p:cond delay="0"/>
                                          </p:stCondLst>
                                        </p:cTn>
                                        <p:tgtEl>
                                          <p:spTgt spid="3680"/>
                                        </p:tgtEl>
                                        <p:attrNameLst>
                                          <p:attrName>style.visibility</p:attrName>
                                        </p:attrNameLst>
                                      </p:cBhvr>
                                      <p:to>
                                        <p:strVal val="visible"/>
                                      </p:to>
                                    </p:set>
                                    <p:animEffect transition="in" filter="wipe(up)">
                                      <p:cBhvr>
                                        <p:cTn id="22" dur="500"/>
                                        <p:tgtEl>
                                          <p:spTgt spid="3680"/>
                                        </p:tgtEl>
                                      </p:cBhvr>
                                    </p:animEffect>
                                  </p:childTnLst>
                                </p:cTn>
                              </p:par>
                              <p:par>
                                <p:cTn id="23" presetID="22" presetClass="entr" presetSubtype="1" fill="hold" grpId="0" nodeType="withEffect">
                                  <p:stCondLst>
                                    <p:cond delay="1200"/>
                                  </p:stCondLst>
                                  <p:childTnLst>
                                    <p:set>
                                      <p:cBhvr>
                                        <p:cTn id="24" dur="1" fill="hold">
                                          <p:stCondLst>
                                            <p:cond delay="0"/>
                                          </p:stCondLst>
                                        </p:cTn>
                                        <p:tgtEl>
                                          <p:spTgt spid="556"/>
                                        </p:tgtEl>
                                        <p:attrNameLst>
                                          <p:attrName>style.visibility</p:attrName>
                                        </p:attrNameLst>
                                      </p:cBhvr>
                                      <p:to>
                                        <p:strVal val="visible"/>
                                      </p:to>
                                    </p:set>
                                    <p:animEffect transition="in" filter="wipe(up)">
                                      <p:cBhvr>
                                        <p:cTn id="25" dur="500"/>
                                        <p:tgtEl>
                                          <p:spTgt spid="556"/>
                                        </p:tgtEl>
                                      </p:cBhvr>
                                    </p:animEffect>
                                  </p:childTnLst>
                                </p:cTn>
                              </p:par>
                              <p:par>
                                <p:cTn id="26" presetID="22" presetClass="entr" presetSubtype="1" fill="hold" grpId="0" nodeType="withEffect">
                                  <p:stCondLst>
                                    <p:cond delay="1200"/>
                                  </p:stCondLst>
                                  <p:childTnLst>
                                    <p:set>
                                      <p:cBhvr>
                                        <p:cTn id="27" dur="1" fill="hold">
                                          <p:stCondLst>
                                            <p:cond delay="0"/>
                                          </p:stCondLst>
                                        </p:cTn>
                                        <p:tgtEl>
                                          <p:spTgt spid="557"/>
                                        </p:tgtEl>
                                        <p:attrNameLst>
                                          <p:attrName>style.visibility</p:attrName>
                                        </p:attrNameLst>
                                      </p:cBhvr>
                                      <p:to>
                                        <p:strVal val="visible"/>
                                      </p:to>
                                    </p:set>
                                    <p:animEffect transition="in" filter="wipe(up)">
                                      <p:cBhvr>
                                        <p:cTn id="28" dur="500"/>
                                        <p:tgtEl>
                                          <p:spTgt spid="5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0" grpId="0"/>
      <p:bldP spid="556" grpId="0"/>
      <p:bldP spid="55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163639" y="1099982"/>
            <a:ext cx="4032250" cy="4463079"/>
            <a:chOff x="3929063" y="893763"/>
            <a:chExt cx="4591050" cy="5081587"/>
          </a:xfrm>
        </p:grpSpPr>
        <p:sp>
          <p:nvSpPr>
            <p:cNvPr id="3" name="Freeform 389"/>
            <p:cNvSpPr/>
            <p:nvPr/>
          </p:nvSpPr>
          <p:spPr bwMode="auto">
            <a:xfrm>
              <a:off x="4973638" y="1954213"/>
              <a:ext cx="2132013" cy="1800225"/>
            </a:xfrm>
            <a:custGeom>
              <a:avLst/>
              <a:gdLst>
                <a:gd name="T0" fmla="*/ 519 w 580"/>
                <a:gd name="T1" fmla="*/ 388 h 489"/>
                <a:gd name="T2" fmla="*/ 520 w 580"/>
                <a:gd name="T3" fmla="*/ 446 h 489"/>
                <a:gd name="T4" fmla="*/ 479 w 580"/>
                <a:gd name="T5" fmla="*/ 439 h 489"/>
                <a:gd name="T6" fmla="*/ 429 w 580"/>
                <a:gd name="T7" fmla="*/ 471 h 489"/>
                <a:gd name="T8" fmla="*/ 422 w 580"/>
                <a:gd name="T9" fmla="*/ 473 h 489"/>
                <a:gd name="T10" fmla="*/ 395 w 580"/>
                <a:gd name="T11" fmla="*/ 479 h 489"/>
                <a:gd name="T12" fmla="*/ 332 w 580"/>
                <a:gd name="T13" fmla="*/ 484 h 489"/>
                <a:gd name="T14" fmla="*/ 338 w 580"/>
                <a:gd name="T15" fmla="*/ 477 h 489"/>
                <a:gd name="T16" fmla="*/ 382 w 580"/>
                <a:gd name="T17" fmla="*/ 429 h 489"/>
                <a:gd name="T18" fmla="*/ 382 w 580"/>
                <a:gd name="T19" fmla="*/ 429 h 489"/>
                <a:gd name="T20" fmla="*/ 384 w 580"/>
                <a:gd name="T21" fmla="*/ 400 h 489"/>
                <a:gd name="T22" fmla="*/ 373 w 580"/>
                <a:gd name="T23" fmla="*/ 388 h 489"/>
                <a:gd name="T24" fmla="*/ 358 w 580"/>
                <a:gd name="T25" fmla="*/ 383 h 489"/>
                <a:gd name="T26" fmla="*/ 361 w 580"/>
                <a:gd name="T27" fmla="*/ 383 h 489"/>
                <a:gd name="T28" fmla="*/ 356 w 580"/>
                <a:gd name="T29" fmla="*/ 382 h 489"/>
                <a:gd name="T30" fmla="*/ 356 w 580"/>
                <a:gd name="T31" fmla="*/ 333 h 489"/>
                <a:gd name="T32" fmla="*/ 226 w 580"/>
                <a:gd name="T33" fmla="*/ 333 h 489"/>
                <a:gd name="T34" fmla="*/ 226 w 580"/>
                <a:gd name="T35" fmla="*/ 375 h 489"/>
                <a:gd name="T36" fmla="*/ 211 w 580"/>
                <a:gd name="T37" fmla="*/ 383 h 489"/>
                <a:gd name="T38" fmla="*/ 213 w 580"/>
                <a:gd name="T39" fmla="*/ 383 h 489"/>
                <a:gd name="T40" fmla="*/ 209 w 580"/>
                <a:gd name="T41" fmla="*/ 385 h 489"/>
                <a:gd name="T42" fmla="*/ 199 w 580"/>
                <a:gd name="T43" fmla="*/ 395 h 489"/>
                <a:gd name="T44" fmla="*/ 198 w 580"/>
                <a:gd name="T45" fmla="*/ 399 h 489"/>
                <a:gd name="T46" fmla="*/ 198 w 580"/>
                <a:gd name="T47" fmla="*/ 399 h 489"/>
                <a:gd name="T48" fmla="*/ 211 w 580"/>
                <a:gd name="T49" fmla="*/ 423 h 489"/>
                <a:gd name="T50" fmla="*/ 224 w 580"/>
                <a:gd name="T51" fmla="*/ 445 h 489"/>
                <a:gd name="T52" fmla="*/ 243 w 580"/>
                <a:gd name="T53" fmla="*/ 479 h 489"/>
                <a:gd name="T54" fmla="*/ 120 w 580"/>
                <a:gd name="T55" fmla="*/ 453 h 489"/>
                <a:gd name="T56" fmla="*/ 55 w 580"/>
                <a:gd name="T57" fmla="*/ 431 h 489"/>
                <a:gd name="T58" fmla="*/ 60 w 580"/>
                <a:gd name="T59" fmla="*/ 106 h 489"/>
                <a:gd name="T60" fmla="*/ 92 w 580"/>
                <a:gd name="T61" fmla="*/ 67 h 489"/>
                <a:gd name="T62" fmla="*/ 496 w 580"/>
                <a:gd name="T63" fmla="*/ 68 h 489"/>
                <a:gd name="T64" fmla="*/ 521 w 580"/>
                <a:gd name="T65" fmla="*/ 117 h 489"/>
                <a:gd name="T66" fmla="*/ 519 w 580"/>
                <a:gd name="T67" fmla="*/ 38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0" h="489">
                  <a:moveTo>
                    <a:pt x="519" y="388"/>
                  </a:moveTo>
                  <a:cubicBezTo>
                    <a:pt x="542" y="402"/>
                    <a:pt x="537" y="433"/>
                    <a:pt x="520" y="446"/>
                  </a:cubicBezTo>
                  <a:cubicBezTo>
                    <a:pt x="509" y="453"/>
                    <a:pt x="494" y="454"/>
                    <a:pt x="479" y="439"/>
                  </a:cubicBezTo>
                  <a:cubicBezTo>
                    <a:pt x="469" y="454"/>
                    <a:pt x="451" y="464"/>
                    <a:pt x="429" y="471"/>
                  </a:cubicBezTo>
                  <a:cubicBezTo>
                    <a:pt x="427" y="472"/>
                    <a:pt x="425" y="473"/>
                    <a:pt x="422" y="473"/>
                  </a:cubicBezTo>
                  <a:cubicBezTo>
                    <a:pt x="414" y="476"/>
                    <a:pt x="404" y="478"/>
                    <a:pt x="395" y="479"/>
                  </a:cubicBezTo>
                  <a:cubicBezTo>
                    <a:pt x="374" y="482"/>
                    <a:pt x="352" y="484"/>
                    <a:pt x="332" y="484"/>
                  </a:cubicBezTo>
                  <a:cubicBezTo>
                    <a:pt x="334" y="481"/>
                    <a:pt x="336" y="479"/>
                    <a:pt x="338" y="477"/>
                  </a:cubicBezTo>
                  <a:cubicBezTo>
                    <a:pt x="354" y="461"/>
                    <a:pt x="373" y="449"/>
                    <a:pt x="382" y="429"/>
                  </a:cubicBezTo>
                  <a:cubicBezTo>
                    <a:pt x="382" y="429"/>
                    <a:pt x="382" y="429"/>
                    <a:pt x="382" y="429"/>
                  </a:cubicBezTo>
                  <a:cubicBezTo>
                    <a:pt x="387" y="418"/>
                    <a:pt x="387" y="408"/>
                    <a:pt x="384" y="400"/>
                  </a:cubicBezTo>
                  <a:cubicBezTo>
                    <a:pt x="381" y="395"/>
                    <a:pt x="378" y="391"/>
                    <a:pt x="373" y="388"/>
                  </a:cubicBezTo>
                  <a:cubicBezTo>
                    <a:pt x="368" y="386"/>
                    <a:pt x="363" y="384"/>
                    <a:pt x="358" y="383"/>
                  </a:cubicBezTo>
                  <a:cubicBezTo>
                    <a:pt x="359" y="383"/>
                    <a:pt x="360" y="383"/>
                    <a:pt x="361" y="383"/>
                  </a:cubicBezTo>
                  <a:cubicBezTo>
                    <a:pt x="359" y="383"/>
                    <a:pt x="358" y="382"/>
                    <a:pt x="356" y="382"/>
                  </a:cubicBezTo>
                  <a:cubicBezTo>
                    <a:pt x="356" y="333"/>
                    <a:pt x="356" y="333"/>
                    <a:pt x="356" y="333"/>
                  </a:cubicBezTo>
                  <a:cubicBezTo>
                    <a:pt x="226" y="333"/>
                    <a:pt x="226" y="333"/>
                    <a:pt x="226" y="333"/>
                  </a:cubicBezTo>
                  <a:cubicBezTo>
                    <a:pt x="226" y="375"/>
                    <a:pt x="226" y="375"/>
                    <a:pt x="226" y="375"/>
                  </a:cubicBezTo>
                  <a:cubicBezTo>
                    <a:pt x="223" y="375"/>
                    <a:pt x="216" y="381"/>
                    <a:pt x="211" y="383"/>
                  </a:cubicBezTo>
                  <a:cubicBezTo>
                    <a:pt x="212" y="383"/>
                    <a:pt x="212" y="383"/>
                    <a:pt x="213" y="383"/>
                  </a:cubicBezTo>
                  <a:cubicBezTo>
                    <a:pt x="212" y="384"/>
                    <a:pt x="210" y="384"/>
                    <a:pt x="209" y="385"/>
                  </a:cubicBezTo>
                  <a:cubicBezTo>
                    <a:pt x="204" y="387"/>
                    <a:pt x="200" y="391"/>
                    <a:pt x="199" y="395"/>
                  </a:cubicBezTo>
                  <a:cubicBezTo>
                    <a:pt x="198" y="396"/>
                    <a:pt x="198" y="398"/>
                    <a:pt x="198" y="399"/>
                  </a:cubicBezTo>
                  <a:cubicBezTo>
                    <a:pt x="198" y="399"/>
                    <a:pt x="198" y="399"/>
                    <a:pt x="198" y="399"/>
                  </a:cubicBezTo>
                  <a:cubicBezTo>
                    <a:pt x="199" y="408"/>
                    <a:pt x="206" y="416"/>
                    <a:pt x="211" y="423"/>
                  </a:cubicBezTo>
                  <a:cubicBezTo>
                    <a:pt x="215" y="430"/>
                    <a:pt x="220" y="438"/>
                    <a:pt x="224" y="445"/>
                  </a:cubicBezTo>
                  <a:cubicBezTo>
                    <a:pt x="231" y="456"/>
                    <a:pt x="237" y="467"/>
                    <a:pt x="243" y="479"/>
                  </a:cubicBezTo>
                  <a:cubicBezTo>
                    <a:pt x="201" y="475"/>
                    <a:pt x="157" y="470"/>
                    <a:pt x="120" y="453"/>
                  </a:cubicBezTo>
                  <a:cubicBezTo>
                    <a:pt x="104" y="489"/>
                    <a:pt x="31" y="469"/>
                    <a:pt x="55" y="431"/>
                  </a:cubicBezTo>
                  <a:cubicBezTo>
                    <a:pt x="3" y="347"/>
                    <a:pt x="0" y="183"/>
                    <a:pt x="60" y="106"/>
                  </a:cubicBezTo>
                  <a:cubicBezTo>
                    <a:pt x="21" y="82"/>
                    <a:pt x="64" y="41"/>
                    <a:pt x="92" y="67"/>
                  </a:cubicBezTo>
                  <a:cubicBezTo>
                    <a:pt x="209" y="14"/>
                    <a:pt x="381" y="0"/>
                    <a:pt x="496" y="68"/>
                  </a:cubicBezTo>
                  <a:cubicBezTo>
                    <a:pt x="545" y="42"/>
                    <a:pt x="580" y="100"/>
                    <a:pt x="521" y="117"/>
                  </a:cubicBezTo>
                  <a:cubicBezTo>
                    <a:pt x="551" y="210"/>
                    <a:pt x="564" y="298"/>
                    <a:pt x="519" y="388"/>
                  </a:cubicBezTo>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 name="Freeform 390"/>
            <p:cNvSpPr/>
            <p:nvPr/>
          </p:nvSpPr>
          <p:spPr bwMode="auto">
            <a:xfrm>
              <a:off x="4672013" y="3736975"/>
              <a:ext cx="2819400" cy="541338"/>
            </a:xfrm>
            <a:custGeom>
              <a:avLst/>
              <a:gdLst>
                <a:gd name="T0" fmla="*/ 767 w 767"/>
                <a:gd name="T1" fmla="*/ 14 h 147"/>
                <a:gd name="T2" fmla="*/ 723 w 767"/>
                <a:gd name="T3" fmla="*/ 104 h 147"/>
                <a:gd name="T4" fmla="*/ 504 w 767"/>
                <a:gd name="T5" fmla="*/ 92 h 147"/>
                <a:gd name="T6" fmla="*/ 282 w 767"/>
                <a:gd name="T7" fmla="*/ 94 h 147"/>
                <a:gd name="T8" fmla="*/ 60 w 767"/>
                <a:gd name="T9" fmla="*/ 147 h 147"/>
                <a:gd name="T10" fmla="*/ 0 w 767"/>
                <a:gd name="T11" fmla="*/ 55 h 147"/>
                <a:gd name="T12" fmla="*/ 132 w 767"/>
                <a:gd name="T13" fmla="*/ 21 h 147"/>
                <a:gd name="T14" fmla="*/ 175 w 767"/>
                <a:gd name="T15" fmla="*/ 12 h 147"/>
                <a:gd name="T16" fmla="*/ 216 w 767"/>
                <a:gd name="T17" fmla="*/ 8 h 147"/>
                <a:gd name="T18" fmla="*/ 263 w 767"/>
                <a:gd name="T19" fmla="*/ 5 h 147"/>
                <a:gd name="T20" fmla="*/ 270 w 767"/>
                <a:gd name="T21" fmla="*/ 5 h 147"/>
                <a:gd name="T22" fmla="*/ 330 w 767"/>
                <a:gd name="T23" fmla="*/ 4 h 147"/>
                <a:gd name="T24" fmla="*/ 366 w 767"/>
                <a:gd name="T25" fmla="*/ 5 h 147"/>
                <a:gd name="T26" fmla="*/ 385 w 767"/>
                <a:gd name="T27" fmla="*/ 7 h 147"/>
                <a:gd name="T28" fmla="*/ 407 w 767"/>
                <a:gd name="T29" fmla="*/ 9 h 147"/>
                <a:gd name="T30" fmla="*/ 407 w 767"/>
                <a:gd name="T31" fmla="*/ 9 h 147"/>
                <a:gd name="T32" fmla="*/ 429 w 767"/>
                <a:gd name="T33" fmla="*/ 13 h 147"/>
                <a:gd name="T34" fmla="*/ 462 w 767"/>
                <a:gd name="T35" fmla="*/ 16 h 147"/>
                <a:gd name="T36" fmla="*/ 483 w 767"/>
                <a:gd name="T37" fmla="*/ 18 h 147"/>
                <a:gd name="T38" fmla="*/ 573 w 767"/>
                <a:gd name="T39" fmla="*/ 15 h 147"/>
                <a:gd name="T40" fmla="*/ 612 w 767"/>
                <a:gd name="T41" fmla="*/ 10 h 147"/>
                <a:gd name="T42" fmla="*/ 617 w 767"/>
                <a:gd name="T43" fmla="*/ 9 h 147"/>
                <a:gd name="T44" fmla="*/ 767 w 767"/>
                <a:gd name="T45" fmla="*/ 1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67" h="147">
                  <a:moveTo>
                    <a:pt x="767" y="14"/>
                  </a:moveTo>
                  <a:cubicBezTo>
                    <a:pt x="756" y="46"/>
                    <a:pt x="741" y="76"/>
                    <a:pt x="723" y="104"/>
                  </a:cubicBezTo>
                  <a:cubicBezTo>
                    <a:pt x="652" y="111"/>
                    <a:pt x="570" y="98"/>
                    <a:pt x="504" y="92"/>
                  </a:cubicBezTo>
                  <a:cubicBezTo>
                    <a:pt x="434" y="87"/>
                    <a:pt x="350" y="83"/>
                    <a:pt x="282" y="94"/>
                  </a:cubicBezTo>
                  <a:cubicBezTo>
                    <a:pt x="206" y="105"/>
                    <a:pt x="135" y="138"/>
                    <a:pt x="60" y="147"/>
                  </a:cubicBezTo>
                  <a:cubicBezTo>
                    <a:pt x="36" y="119"/>
                    <a:pt x="16" y="88"/>
                    <a:pt x="0" y="55"/>
                  </a:cubicBezTo>
                  <a:cubicBezTo>
                    <a:pt x="44" y="46"/>
                    <a:pt x="88" y="32"/>
                    <a:pt x="132" y="21"/>
                  </a:cubicBezTo>
                  <a:cubicBezTo>
                    <a:pt x="146" y="18"/>
                    <a:pt x="161" y="15"/>
                    <a:pt x="175" y="12"/>
                  </a:cubicBezTo>
                  <a:cubicBezTo>
                    <a:pt x="189" y="10"/>
                    <a:pt x="202" y="9"/>
                    <a:pt x="216" y="8"/>
                  </a:cubicBezTo>
                  <a:cubicBezTo>
                    <a:pt x="231" y="7"/>
                    <a:pt x="247" y="6"/>
                    <a:pt x="263" y="5"/>
                  </a:cubicBezTo>
                  <a:cubicBezTo>
                    <a:pt x="265" y="5"/>
                    <a:pt x="268" y="5"/>
                    <a:pt x="270" y="5"/>
                  </a:cubicBezTo>
                  <a:cubicBezTo>
                    <a:pt x="290" y="4"/>
                    <a:pt x="310" y="4"/>
                    <a:pt x="330" y="4"/>
                  </a:cubicBezTo>
                  <a:cubicBezTo>
                    <a:pt x="342" y="4"/>
                    <a:pt x="354" y="5"/>
                    <a:pt x="366" y="5"/>
                  </a:cubicBezTo>
                  <a:cubicBezTo>
                    <a:pt x="372" y="6"/>
                    <a:pt x="378" y="6"/>
                    <a:pt x="385" y="7"/>
                  </a:cubicBezTo>
                  <a:cubicBezTo>
                    <a:pt x="392" y="8"/>
                    <a:pt x="400" y="8"/>
                    <a:pt x="407" y="9"/>
                  </a:cubicBezTo>
                  <a:cubicBezTo>
                    <a:pt x="407" y="9"/>
                    <a:pt x="407" y="9"/>
                    <a:pt x="407" y="9"/>
                  </a:cubicBezTo>
                  <a:cubicBezTo>
                    <a:pt x="415" y="10"/>
                    <a:pt x="422" y="11"/>
                    <a:pt x="429" y="13"/>
                  </a:cubicBezTo>
                  <a:cubicBezTo>
                    <a:pt x="440" y="14"/>
                    <a:pt x="451" y="15"/>
                    <a:pt x="462" y="16"/>
                  </a:cubicBezTo>
                  <a:cubicBezTo>
                    <a:pt x="469" y="17"/>
                    <a:pt x="476" y="17"/>
                    <a:pt x="483" y="18"/>
                  </a:cubicBezTo>
                  <a:cubicBezTo>
                    <a:pt x="514" y="19"/>
                    <a:pt x="543" y="18"/>
                    <a:pt x="573" y="15"/>
                  </a:cubicBezTo>
                  <a:cubicBezTo>
                    <a:pt x="586" y="14"/>
                    <a:pt x="599" y="12"/>
                    <a:pt x="612" y="10"/>
                  </a:cubicBezTo>
                  <a:cubicBezTo>
                    <a:pt x="614" y="10"/>
                    <a:pt x="615" y="10"/>
                    <a:pt x="617" y="9"/>
                  </a:cubicBezTo>
                  <a:cubicBezTo>
                    <a:pt x="669" y="3"/>
                    <a:pt x="719" y="0"/>
                    <a:pt x="767" y="14"/>
                  </a:cubicBezTo>
                </a:path>
              </a:pathLst>
            </a:custGeom>
            <a:solidFill>
              <a:srgbClr val="8575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Freeform 391"/>
            <p:cNvSpPr/>
            <p:nvPr/>
          </p:nvSpPr>
          <p:spPr bwMode="auto">
            <a:xfrm>
              <a:off x="4892676" y="4041775"/>
              <a:ext cx="2436813" cy="769938"/>
            </a:xfrm>
            <a:custGeom>
              <a:avLst/>
              <a:gdLst>
                <a:gd name="T0" fmla="*/ 663 w 663"/>
                <a:gd name="T1" fmla="*/ 21 h 209"/>
                <a:gd name="T2" fmla="*/ 315 w 663"/>
                <a:gd name="T3" fmla="*/ 209 h 209"/>
                <a:gd name="T4" fmla="*/ 0 w 663"/>
                <a:gd name="T5" fmla="*/ 64 h 209"/>
                <a:gd name="T6" fmla="*/ 222 w 663"/>
                <a:gd name="T7" fmla="*/ 11 h 209"/>
                <a:gd name="T8" fmla="*/ 444 w 663"/>
                <a:gd name="T9" fmla="*/ 9 h 209"/>
                <a:gd name="T10" fmla="*/ 663 w 663"/>
                <a:gd name="T11" fmla="*/ 21 h 209"/>
              </a:gdLst>
              <a:ahLst/>
              <a:cxnLst>
                <a:cxn ang="0">
                  <a:pos x="T0" y="T1"/>
                </a:cxn>
                <a:cxn ang="0">
                  <a:pos x="T2" y="T3"/>
                </a:cxn>
                <a:cxn ang="0">
                  <a:pos x="T4" y="T5"/>
                </a:cxn>
                <a:cxn ang="0">
                  <a:pos x="T6" y="T7"/>
                </a:cxn>
                <a:cxn ang="0">
                  <a:pos x="T8" y="T9"/>
                </a:cxn>
                <a:cxn ang="0">
                  <a:pos x="T10" y="T11"/>
                </a:cxn>
              </a:cxnLst>
              <a:rect l="0" t="0" r="r" b="b"/>
              <a:pathLst>
                <a:path w="663" h="209">
                  <a:moveTo>
                    <a:pt x="663" y="21"/>
                  </a:moveTo>
                  <a:cubicBezTo>
                    <a:pt x="589" y="134"/>
                    <a:pt x="461" y="209"/>
                    <a:pt x="315" y="209"/>
                  </a:cubicBezTo>
                  <a:cubicBezTo>
                    <a:pt x="189" y="209"/>
                    <a:pt x="76" y="153"/>
                    <a:pt x="0" y="64"/>
                  </a:cubicBezTo>
                  <a:cubicBezTo>
                    <a:pt x="75" y="55"/>
                    <a:pt x="146" y="22"/>
                    <a:pt x="222" y="11"/>
                  </a:cubicBezTo>
                  <a:cubicBezTo>
                    <a:pt x="290" y="0"/>
                    <a:pt x="374" y="4"/>
                    <a:pt x="444" y="9"/>
                  </a:cubicBezTo>
                  <a:cubicBezTo>
                    <a:pt x="510" y="15"/>
                    <a:pt x="592" y="28"/>
                    <a:pt x="663" y="21"/>
                  </a:cubicBezTo>
                </a:path>
              </a:pathLst>
            </a:custGeom>
            <a:solidFill>
              <a:srgbClr val="6451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392"/>
            <p:cNvSpPr/>
            <p:nvPr/>
          </p:nvSpPr>
          <p:spPr bwMode="auto">
            <a:xfrm>
              <a:off x="6167438" y="3382963"/>
              <a:ext cx="404813" cy="419100"/>
            </a:xfrm>
            <a:custGeom>
              <a:avLst/>
              <a:gdLst>
                <a:gd name="T0" fmla="*/ 108 w 110"/>
                <a:gd name="T1" fmla="*/ 64 h 114"/>
                <a:gd name="T2" fmla="*/ 104 w 110"/>
                <a:gd name="T3" fmla="*/ 84 h 114"/>
                <a:gd name="T4" fmla="*/ 73 w 110"/>
                <a:gd name="T5" fmla="*/ 82 h 114"/>
                <a:gd name="T6" fmla="*/ 76 w 110"/>
                <a:gd name="T7" fmla="*/ 100 h 114"/>
                <a:gd name="T8" fmla="*/ 76 w 110"/>
                <a:gd name="T9" fmla="*/ 114 h 114"/>
                <a:gd name="T10" fmla="*/ 55 w 110"/>
                <a:gd name="T11" fmla="*/ 112 h 114"/>
                <a:gd name="T12" fmla="*/ 22 w 110"/>
                <a:gd name="T13" fmla="*/ 109 h 114"/>
                <a:gd name="T14" fmla="*/ 0 w 110"/>
                <a:gd name="T15" fmla="*/ 105 h 114"/>
                <a:gd name="T16" fmla="*/ 13 w 110"/>
                <a:gd name="T17" fmla="*/ 89 h 114"/>
                <a:gd name="T18" fmla="*/ 57 w 110"/>
                <a:gd name="T19" fmla="*/ 41 h 114"/>
                <a:gd name="T20" fmla="*/ 57 w 110"/>
                <a:gd name="T21" fmla="*/ 41 h 114"/>
                <a:gd name="T22" fmla="*/ 59 w 110"/>
                <a:gd name="T23" fmla="*/ 12 h 114"/>
                <a:gd name="T24" fmla="*/ 48 w 110"/>
                <a:gd name="T25" fmla="*/ 0 h 114"/>
                <a:gd name="T26" fmla="*/ 108 w 110"/>
                <a:gd name="T27" fmla="*/ 6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114">
                  <a:moveTo>
                    <a:pt x="108" y="64"/>
                  </a:moveTo>
                  <a:cubicBezTo>
                    <a:pt x="108" y="69"/>
                    <a:pt x="108" y="81"/>
                    <a:pt x="104" y="84"/>
                  </a:cubicBezTo>
                  <a:cubicBezTo>
                    <a:pt x="97" y="90"/>
                    <a:pt x="82" y="76"/>
                    <a:pt x="73" y="82"/>
                  </a:cubicBezTo>
                  <a:cubicBezTo>
                    <a:pt x="63" y="87"/>
                    <a:pt x="73" y="93"/>
                    <a:pt x="76" y="100"/>
                  </a:cubicBezTo>
                  <a:cubicBezTo>
                    <a:pt x="77" y="104"/>
                    <a:pt x="77" y="109"/>
                    <a:pt x="76" y="114"/>
                  </a:cubicBezTo>
                  <a:cubicBezTo>
                    <a:pt x="69" y="113"/>
                    <a:pt x="62" y="113"/>
                    <a:pt x="55" y="112"/>
                  </a:cubicBezTo>
                  <a:cubicBezTo>
                    <a:pt x="44" y="111"/>
                    <a:pt x="33" y="110"/>
                    <a:pt x="22" y="109"/>
                  </a:cubicBezTo>
                  <a:cubicBezTo>
                    <a:pt x="15" y="107"/>
                    <a:pt x="8" y="106"/>
                    <a:pt x="0" y="105"/>
                  </a:cubicBezTo>
                  <a:cubicBezTo>
                    <a:pt x="4" y="99"/>
                    <a:pt x="8" y="94"/>
                    <a:pt x="13" y="89"/>
                  </a:cubicBezTo>
                  <a:cubicBezTo>
                    <a:pt x="29" y="73"/>
                    <a:pt x="48" y="61"/>
                    <a:pt x="57" y="41"/>
                  </a:cubicBezTo>
                  <a:cubicBezTo>
                    <a:pt x="57" y="41"/>
                    <a:pt x="57" y="41"/>
                    <a:pt x="57" y="41"/>
                  </a:cubicBezTo>
                  <a:cubicBezTo>
                    <a:pt x="62" y="30"/>
                    <a:pt x="62" y="20"/>
                    <a:pt x="59" y="12"/>
                  </a:cubicBezTo>
                  <a:cubicBezTo>
                    <a:pt x="56" y="7"/>
                    <a:pt x="53" y="3"/>
                    <a:pt x="48" y="0"/>
                  </a:cubicBezTo>
                  <a:cubicBezTo>
                    <a:pt x="78" y="11"/>
                    <a:pt x="110" y="28"/>
                    <a:pt x="108" y="64"/>
                  </a:cubicBezTo>
                  <a:close/>
                </a:path>
              </a:pathLst>
            </a:custGeom>
            <a:solidFill>
              <a:srgbClr val="F6D2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393"/>
            <p:cNvSpPr/>
            <p:nvPr/>
          </p:nvSpPr>
          <p:spPr bwMode="auto">
            <a:xfrm>
              <a:off x="5622926" y="2466975"/>
              <a:ext cx="838200" cy="854075"/>
            </a:xfrm>
            <a:custGeom>
              <a:avLst/>
              <a:gdLst>
                <a:gd name="T0" fmla="*/ 228 w 228"/>
                <a:gd name="T1" fmla="*/ 94 h 232"/>
                <a:gd name="T2" fmla="*/ 177 w 228"/>
                <a:gd name="T3" fmla="*/ 209 h 232"/>
                <a:gd name="T4" fmla="*/ 114 w 228"/>
                <a:gd name="T5" fmla="*/ 232 h 232"/>
                <a:gd name="T6" fmla="*/ 53 w 228"/>
                <a:gd name="T7" fmla="*/ 210 h 232"/>
                <a:gd name="T8" fmla="*/ 1 w 228"/>
                <a:gd name="T9" fmla="*/ 103 h 232"/>
                <a:gd name="T10" fmla="*/ 0 w 228"/>
                <a:gd name="T11" fmla="*/ 94 h 232"/>
                <a:gd name="T12" fmla="*/ 1 w 228"/>
                <a:gd name="T13" fmla="*/ 84 h 232"/>
                <a:gd name="T14" fmla="*/ 101 w 228"/>
                <a:gd name="T15" fmla="*/ 57 h 232"/>
                <a:gd name="T16" fmla="*/ 169 w 228"/>
                <a:gd name="T17" fmla="*/ 0 h 232"/>
                <a:gd name="T18" fmla="*/ 224 w 228"/>
                <a:gd name="T19" fmla="*/ 55 h 232"/>
                <a:gd name="T20" fmla="*/ 224 w 228"/>
                <a:gd name="T21" fmla="*/ 59 h 232"/>
                <a:gd name="T22" fmla="*/ 225 w 228"/>
                <a:gd name="T23" fmla="*/ 63 h 232"/>
                <a:gd name="T24" fmla="*/ 228 w 228"/>
                <a:gd name="T25" fmla="*/ 9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232">
                  <a:moveTo>
                    <a:pt x="228" y="94"/>
                  </a:moveTo>
                  <a:cubicBezTo>
                    <a:pt x="228" y="142"/>
                    <a:pt x="208" y="184"/>
                    <a:pt x="177" y="209"/>
                  </a:cubicBezTo>
                  <a:cubicBezTo>
                    <a:pt x="159" y="223"/>
                    <a:pt x="137" y="232"/>
                    <a:pt x="114" y="232"/>
                  </a:cubicBezTo>
                  <a:cubicBezTo>
                    <a:pt x="92" y="232"/>
                    <a:pt x="71" y="224"/>
                    <a:pt x="53" y="210"/>
                  </a:cubicBezTo>
                  <a:cubicBezTo>
                    <a:pt x="23" y="187"/>
                    <a:pt x="3" y="148"/>
                    <a:pt x="1" y="103"/>
                  </a:cubicBezTo>
                  <a:cubicBezTo>
                    <a:pt x="0" y="100"/>
                    <a:pt x="0" y="97"/>
                    <a:pt x="0" y="94"/>
                  </a:cubicBezTo>
                  <a:cubicBezTo>
                    <a:pt x="0" y="90"/>
                    <a:pt x="0" y="87"/>
                    <a:pt x="1" y="84"/>
                  </a:cubicBezTo>
                  <a:cubicBezTo>
                    <a:pt x="34" y="84"/>
                    <a:pt x="81" y="66"/>
                    <a:pt x="101" y="57"/>
                  </a:cubicBezTo>
                  <a:cubicBezTo>
                    <a:pt x="129" y="46"/>
                    <a:pt x="154" y="26"/>
                    <a:pt x="169" y="0"/>
                  </a:cubicBezTo>
                  <a:cubicBezTo>
                    <a:pt x="181" y="22"/>
                    <a:pt x="201" y="48"/>
                    <a:pt x="224" y="55"/>
                  </a:cubicBezTo>
                  <a:cubicBezTo>
                    <a:pt x="224" y="57"/>
                    <a:pt x="224" y="58"/>
                    <a:pt x="224" y="59"/>
                  </a:cubicBezTo>
                  <a:cubicBezTo>
                    <a:pt x="225" y="60"/>
                    <a:pt x="225" y="62"/>
                    <a:pt x="225" y="63"/>
                  </a:cubicBezTo>
                  <a:cubicBezTo>
                    <a:pt x="227" y="73"/>
                    <a:pt x="228" y="83"/>
                    <a:pt x="228" y="94"/>
                  </a:cubicBezTo>
                </a:path>
              </a:pathLst>
            </a:custGeom>
            <a:solidFill>
              <a:srgbClr val="E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394"/>
            <p:cNvSpPr/>
            <p:nvPr/>
          </p:nvSpPr>
          <p:spPr bwMode="auto">
            <a:xfrm>
              <a:off x="5443538" y="2190750"/>
              <a:ext cx="1179513" cy="1177925"/>
            </a:xfrm>
            <a:custGeom>
              <a:avLst/>
              <a:gdLst>
                <a:gd name="T0" fmla="*/ 228 w 321"/>
                <a:gd name="T1" fmla="*/ 285 h 320"/>
                <a:gd name="T2" fmla="*/ 226 w 321"/>
                <a:gd name="T3" fmla="*/ 284 h 320"/>
                <a:gd name="T4" fmla="*/ 228 w 321"/>
                <a:gd name="T5" fmla="*/ 282 h 320"/>
                <a:gd name="T6" fmla="*/ 233 w 321"/>
                <a:gd name="T7" fmla="*/ 278 h 320"/>
                <a:gd name="T8" fmla="*/ 234 w 321"/>
                <a:gd name="T9" fmla="*/ 276 h 320"/>
                <a:gd name="T10" fmla="*/ 243 w 321"/>
                <a:gd name="T11" fmla="*/ 267 h 320"/>
                <a:gd name="T12" fmla="*/ 248 w 321"/>
                <a:gd name="T13" fmla="*/ 260 h 320"/>
                <a:gd name="T14" fmla="*/ 255 w 321"/>
                <a:gd name="T15" fmla="*/ 251 h 320"/>
                <a:gd name="T16" fmla="*/ 261 w 321"/>
                <a:gd name="T17" fmla="*/ 240 h 320"/>
                <a:gd name="T18" fmla="*/ 267 w 321"/>
                <a:gd name="T19" fmla="*/ 226 h 320"/>
                <a:gd name="T20" fmla="*/ 270 w 321"/>
                <a:gd name="T21" fmla="*/ 215 h 320"/>
                <a:gd name="T22" fmla="*/ 274 w 321"/>
                <a:gd name="T23" fmla="*/ 200 h 320"/>
                <a:gd name="T24" fmla="*/ 276 w 321"/>
                <a:gd name="T25" fmla="*/ 186 h 320"/>
                <a:gd name="T26" fmla="*/ 277 w 321"/>
                <a:gd name="T27" fmla="*/ 169 h 320"/>
                <a:gd name="T28" fmla="*/ 276 w 321"/>
                <a:gd name="T29" fmla="*/ 153 h 320"/>
                <a:gd name="T30" fmla="*/ 274 w 321"/>
                <a:gd name="T31" fmla="*/ 138 h 320"/>
                <a:gd name="T32" fmla="*/ 268 w 321"/>
                <a:gd name="T33" fmla="*/ 129 h 320"/>
                <a:gd name="T34" fmla="*/ 256 w 321"/>
                <a:gd name="T35" fmla="*/ 121 h 320"/>
                <a:gd name="T36" fmla="*/ 248 w 321"/>
                <a:gd name="T37" fmla="*/ 115 h 320"/>
                <a:gd name="T38" fmla="*/ 237 w 321"/>
                <a:gd name="T39" fmla="*/ 104 h 320"/>
                <a:gd name="T40" fmla="*/ 228 w 321"/>
                <a:gd name="T41" fmla="*/ 92 h 320"/>
                <a:gd name="T42" fmla="*/ 220 w 321"/>
                <a:gd name="T43" fmla="*/ 79 h 320"/>
                <a:gd name="T44" fmla="*/ 218 w 321"/>
                <a:gd name="T45" fmla="*/ 75 h 320"/>
                <a:gd name="T46" fmla="*/ 206 w 321"/>
                <a:gd name="T47" fmla="*/ 92 h 320"/>
                <a:gd name="T48" fmla="*/ 200 w 321"/>
                <a:gd name="T49" fmla="*/ 99 h 320"/>
                <a:gd name="T50" fmla="*/ 193 w 321"/>
                <a:gd name="T51" fmla="*/ 105 h 320"/>
                <a:gd name="T52" fmla="*/ 175 w 321"/>
                <a:gd name="T53" fmla="*/ 119 h 320"/>
                <a:gd name="T54" fmla="*/ 166 w 321"/>
                <a:gd name="T55" fmla="*/ 125 h 320"/>
                <a:gd name="T56" fmla="*/ 150 w 321"/>
                <a:gd name="T57" fmla="*/ 132 h 320"/>
                <a:gd name="T58" fmla="*/ 49 w 321"/>
                <a:gd name="T59" fmla="*/ 169 h 320"/>
                <a:gd name="T60" fmla="*/ 50 w 321"/>
                <a:gd name="T61" fmla="*/ 185 h 320"/>
                <a:gd name="T62" fmla="*/ 51 w 321"/>
                <a:gd name="T63" fmla="*/ 189 h 320"/>
                <a:gd name="T64" fmla="*/ 52 w 321"/>
                <a:gd name="T65" fmla="*/ 200 h 320"/>
                <a:gd name="T66" fmla="*/ 55 w 321"/>
                <a:gd name="T67" fmla="*/ 210 h 320"/>
                <a:gd name="T68" fmla="*/ 59 w 321"/>
                <a:gd name="T69" fmla="*/ 225 h 320"/>
                <a:gd name="T70" fmla="*/ 66 w 321"/>
                <a:gd name="T71" fmla="*/ 240 h 320"/>
                <a:gd name="T72" fmla="*/ 69 w 321"/>
                <a:gd name="T73" fmla="*/ 247 h 320"/>
                <a:gd name="T74" fmla="*/ 74 w 321"/>
                <a:gd name="T75" fmla="*/ 254 h 320"/>
                <a:gd name="T76" fmla="*/ 80 w 321"/>
                <a:gd name="T77" fmla="*/ 263 h 320"/>
                <a:gd name="T78" fmla="*/ 84 w 321"/>
                <a:gd name="T79" fmla="*/ 268 h 320"/>
                <a:gd name="T80" fmla="*/ 93 w 321"/>
                <a:gd name="T81" fmla="*/ 278 h 320"/>
                <a:gd name="T82" fmla="*/ 98 w 321"/>
                <a:gd name="T83" fmla="*/ 282 h 320"/>
                <a:gd name="T84" fmla="*/ 98 w 321"/>
                <a:gd name="T85" fmla="*/ 287 h 320"/>
                <a:gd name="T86" fmla="*/ 56 w 321"/>
                <a:gd name="T87" fmla="*/ 53 h 320"/>
                <a:gd name="T88" fmla="*/ 269 w 321"/>
                <a:gd name="T89" fmla="*/ 53 h 320"/>
                <a:gd name="T90" fmla="*/ 311 w 321"/>
                <a:gd name="T91" fmla="*/ 22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1" h="320">
                  <a:moveTo>
                    <a:pt x="311" y="227"/>
                  </a:moveTo>
                  <a:cubicBezTo>
                    <a:pt x="301" y="254"/>
                    <a:pt x="271" y="306"/>
                    <a:pt x="228" y="285"/>
                  </a:cubicBezTo>
                  <a:cubicBezTo>
                    <a:pt x="228" y="285"/>
                    <a:pt x="228" y="285"/>
                    <a:pt x="228" y="285"/>
                  </a:cubicBezTo>
                  <a:cubicBezTo>
                    <a:pt x="227" y="284"/>
                    <a:pt x="227" y="284"/>
                    <a:pt x="226" y="284"/>
                  </a:cubicBezTo>
                  <a:cubicBezTo>
                    <a:pt x="227" y="283"/>
                    <a:pt x="227" y="283"/>
                    <a:pt x="228" y="282"/>
                  </a:cubicBezTo>
                  <a:cubicBezTo>
                    <a:pt x="228" y="282"/>
                    <a:pt x="228" y="282"/>
                    <a:pt x="228" y="282"/>
                  </a:cubicBezTo>
                  <a:cubicBezTo>
                    <a:pt x="228" y="282"/>
                    <a:pt x="228" y="282"/>
                    <a:pt x="228" y="282"/>
                  </a:cubicBezTo>
                  <a:cubicBezTo>
                    <a:pt x="230" y="280"/>
                    <a:pt x="232" y="279"/>
                    <a:pt x="233" y="278"/>
                  </a:cubicBezTo>
                  <a:cubicBezTo>
                    <a:pt x="234" y="277"/>
                    <a:pt x="234" y="277"/>
                    <a:pt x="234" y="277"/>
                  </a:cubicBezTo>
                  <a:cubicBezTo>
                    <a:pt x="234" y="276"/>
                    <a:pt x="234" y="276"/>
                    <a:pt x="234" y="276"/>
                  </a:cubicBezTo>
                  <a:cubicBezTo>
                    <a:pt x="236" y="275"/>
                    <a:pt x="237" y="273"/>
                    <a:pt x="239" y="272"/>
                  </a:cubicBezTo>
                  <a:cubicBezTo>
                    <a:pt x="240" y="270"/>
                    <a:pt x="242" y="269"/>
                    <a:pt x="243" y="267"/>
                  </a:cubicBezTo>
                  <a:cubicBezTo>
                    <a:pt x="244" y="266"/>
                    <a:pt x="244" y="266"/>
                    <a:pt x="245" y="265"/>
                  </a:cubicBezTo>
                  <a:cubicBezTo>
                    <a:pt x="246" y="264"/>
                    <a:pt x="247" y="262"/>
                    <a:pt x="248" y="260"/>
                  </a:cubicBezTo>
                  <a:cubicBezTo>
                    <a:pt x="250" y="258"/>
                    <a:pt x="251" y="256"/>
                    <a:pt x="253" y="254"/>
                  </a:cubicBezTo>
                  <a:cubicBezTo>
                    <a:pt x="253" y="253"/>
                    <a:pt x="254" y="252"/>
                    <a:pt x="255" y="251"/>
                  </a:cubicBezTo>
                  <a:cubicBezTo>
                    <a:pt x="255" y="250"/>
                    <a:pt x="256" y="249"/>
                    <a:pt x="257" y="248"/>
                  </a:cubicBezTo>
                  <a:cubicBezTo>
                    <a:pt x="258" y="245"/>
                    <a:pt x="259" y="243"/>
                    <a:pt x="261" y="240"/>
                  </a:cubicBezTo>
                  <a:cubicBezTo>
                    <a:pt x="262" y="238"/>
                    <a:pt x="263" y="236"/>
                    <a:pt x="264" y="234"/>
                  </a:cubicBezTo>
                  <a:cubicBezTo>
                    <a:pt x="265" y="231"/>
                    <a:pt x="266" y="229"/>
                    <a:pt x="267" y="226"/>
                  </a:cubicBezTo>
                  <a:cubicBezTo>
                    <a:pt x="268" y="223"/>
                    <a:pt x="269" y="219"/>
                    <a:pt x="270" y="216"/>
                  </a:cubicBezTo>
                  <a:cubicBezTo>
                    <a:pt x="270" y="215"/>
                    <a:pt x="270" y="215"/>
                    <a:pt x="270" y="215"/>
                  </a:cubicBezTo>
                  <a:cubicBezTo>
                    <a:pt x="271" y="214"/>
                    <a:pt x="271" y="212"/>
                    <a:pt x="272" y="211"/>
                  </a:cubicBezTo>
                  <a:cubicBezTo>
                    <a:pt x="273" y="207"/>
                    <a:pt x="273" y="204"/>
                    <a:pt x="274" y="200"/>
                  </a:cubicBezTo>
                  <a:cubicBezTo>
                    <a:pt x="274" y="198"/>
                    <a:pt x="275" y="196"/>
                    <a:pt x="275" y="193"/>
                  </a:cubicBezTo>
                  <a:cubicBezTo>
                    <a:pt x="276" y="191"/>
                    <a:pt x="276" y="188"/>
                    <a:pt x="276" y="186"/>
                  </a:cubicBezTo>
                  <a:cubicBezTo>
                    <a:pt x="276" y="185"/>
                    <a:pt x="276" y="184"/>
                    <a:pt x="276" y="183"/>
                  </a:cubicBezTo>
                  <a:cubicBezTo>
                    <a:pt x="277" y="178"/>
                    <a:pt x="277" y="174"/>
                    <a:pt x="277" y="169"/>
                  </a:cubicBezTo>
                  <a:cubicBezTo>
                    <a:pt x="277" y="166"/>
                    <a:pt x="277" y="163"/>
                    <a:pt x="277" y="161"/>
                  </a:cubicBezTo>
                  <a:cubicBezTo>
                    <a:pt x="277" y="158"/>
                    <a:pt x="277" y="156"/>
                    <a:pt x="276" y="153"/>
                  </a:cubicBezTo>
                  <a:cubicBezTo>
                    <a:pt x="276" y="151"/>
                    <a:pt x="276" y="149"/>
                    <a:pt x="276" y="146"/>
                  </a:cubicBezTo>
                  <a:cubicBezTo>
                    <a:pt x="275" y="143"/>
                    <a:pt x="275" y="141"/>
                    <a:pt x="274" y="138"/>
                  </a:cubicBezTo>
                  <a:cubicBezTo>
                    <a:pt x="274" y="135"/>
                    <a:pt x="273" y="133"/>
                    <a:pt x="273" y="130"/>
                  </a:cubicBezTo>
                  <a:cubicBezTo>
                    <a:pt x="271" y="130"/>
                    <a:pt x="270" y="129"/>
                    <a:pt x="268" y="129"/>
                  </a:cubicBezTo>
                  <a:cubicBezTo>
                    <a:pt x="266" y="127"/>
                    <a:pt x="263" y="126"/>
                    <a:pt x="260" y="124"/>
                  </a:cubicBezTo>
                  <a:cubicBezTo>
                    <a:pt x="259" y="123"/>
                    <a:pt x="257" y="122"/>
                    <a:pt x="256" y="121"/>
                  </a:cubicBezTo>
                  <a:cubicBezTo>
                    <a:pt x="254" y="120"/>
                    <a:pt x="253" y="119"/>
                    <a:pt x="251" y="118"/>
                  </a:cubicBezTo>
                  <a:cubicBezTo>
                    <a:pt x="250" y="117"/>
                    <a:pt x="249" y="116"/>
                    <a:pt x="248" y="115"/>
                  </a:cubicBezTo>
                  <a:cubicBezTo>
                    <a:pt x="247" y="114"/>
                    <a:pt x="246" y="113"/>
                    <a:pt x="246" y="112"/>
                  </a:cubicBezTo>
                  <a:cubicBezTo>
                    <a:pt x="243" y="110"/>
                    <a:pt x="240" y="107"/>
                    <a:pt x="237" y="104"/>
                  </a:cubicBezTo>
                  <a:cubicBezTo>
                    <a:pt x="236" y="102"/>
                    <a:pt x="235" y="101"/>
                    <a:pt x="234" y="100"/>
                  </a:cubicBezTo>
                  <a:cubicBezTo>
                    <a:pt x="232" y="97"/>
                    <a:pt x="230" y="95"/>
                    <a:pt x="228" y="92"/>
                  </a:cubicBezTo>
                  <a:cubicBezTo>
                    <a:pt x="226" y="89"/>
                    <a:pt x="225" y="86"/>
                    <a:pt x="223" y="83"/>
                  </a:cubicBezTo>
                  <a:cubicBezTo>
                    <a:pt x="222" y="82"/>
                    <a:pt x="221" y="81"/>
                    <a:pt x="220" y="79"/>
                  </a:cubicBezTo>
                  <a:cubicBezTo>
                    <a:pt x="220" y="78"/>
                    <a:pt x="219" y="77"/>
                    <a:pt x="218" y="75"/>
                  </a:cubicBezTo>
                  <a:cubicBezTo>
                    <a:pt x="218" y="75"/>
                    <a:pt x="218" y="75"/>
                    <a:pt x="218" y="75"/>
                  </a:cubicBezTo>
                  <a:cubicBezTo>
                    <a:pt x="216" y="78"/>
                    <a:pt x="214" y="82"/>
                    <a:pt x="212" y="85"/>
                  </a:cubicBezTo>
                  <a:cubicBezTo>
                    <a:pt x="210" y="87"/>
                    <a:pt x="208" y="90"/>
                    <a:pt x="206" y="92"/>
                  </a:cubicBezTo>
                  <a:cubicBezTo>
                    <a:pt x="206" y="93"/>
                    <a:pt x="205" y="93"/>
                    <a:pt x="205" y="93"/>
                  </a:cubicBezTo>
                  <a:cubicBezTo>
                    <a:pt x="203" y="95"/>
                    <a:pt x="202" y="97"/>
                    <a:pt x="200" y="99"/>
                  </a:cubicBezTo>
                  <a:cubicBezTo>
                    <a:pt x="199" y="99"/>
                    <a:pt x="199" y="100"/>
                    <a:pt x="199" y="100"/>
                  </a:cubicBezTo>
                  <a:cubicBezTo>
                    <a:pt x="197" y="102"/>
                    <a:pt x="195" y="104"/>
                    <a:pt x="193" y="105"/>
                  </a:cubicBezTo>
                  <a:cubicBezTo>
                    <a:pt x="190" y="108"/>
                    <a:pt x="187" y="110"/>
                    <a:pt x="185" y="112"/>
                  </a:cubicBezTo>
                  <a:cubicBezTo>
                    <a:pt x="181" y="115"/>
                    <a:pt x="179" y="117"/>
                    <a:pt x="175" y="119"/>
                  </a:cubicBezTo>
                  <a:cubicBezTo>
                    <a:pt x="174" y="120"/>
                    <a:pt x="172" y="121"/>
                    <a:pt x="170" y="122"/>
                  </a:cubicBezTo>
                  <a:cubicBezTo>
                    <a:pt x="169" y="123"/>
                    <a:pt x="167" y="124"/>
                    <a:pt x="166" y="125"/>
                  </a:cubicBezTo>
                  <a:cubicBezTo>
                    <a:pt x="164" y="125"/>
                    <a:pt x="162" y="126"/>
                    <a:pt x="161" y="127"/>
                  </a:cubicBezTo>
                  <a:cubicBezTo>
                    <a:pt x="157" y="129"/>
                    <a:pt x="154" y="130"/>
                    <a:pt x="150" y="132"/>
                  </a:cubicBezTo>
                  <a:cubicBezTo>
                    <a:pt x="130" y="141"/>
                    <a:pt x="83" y="159"/>
                    <a:pt x="50" y="159"/>
                  </a:cubicBezTo>
                  <a:cubicBezTo>
                    <a:pt x="49" y="162"/>
                    <a:pt x="49" y="165"/>
                    <a:pt x="49" y="169"/>
                  </a:cubicBezTo>
                  <a:cubicBezTo>
                    <a:pt x="49" y="172"/>
                    <a:pt x="49" y="175"/>
                    <a:pt x="49" y="178"/>
                  </a:cubicBezTo>
                  <a:cubicBezTo>
                    <a:pt x="50" y="180"/>
                    <a:pt x="50" y="182"/>
                    <a:pt x="50" y="185"/>
                  </a:cubicBezTo>
                  <a:cubicBezTo>
                    <a:pt x="50" y="186"/>
                    <a:pt x="50" y="187"/>
                    <a:pt x="51" y="189"/>
                  </a:cubicBezTo>
                  <a:cubicBezTo>
                    <a:pt x="51" y="189"/>
                    <a:pt x="51" y="189"/>
                    <a:pt x="51" y="189"/>
                  </a:cubicBezTo>
                  <a:cubicBezTo>
                    <a:pt x="51" y="191"/>
                    <a:pt x="51" y="193"/>
                    <a:pt x="51" y="194"/>
                  </a:cubicBezTo>
                  <a:cubicBezTo>
                    <a:pt x="52" y="196"/>
                    <a:pt x="52" y="198"/>
                    <a:pt x="52" y="200"/>
                  </a:cubicBezTo>
                  <a:cubicBezTo>
                    <a:pt x="53" y="202"/>
                    <a:pt x="53" y="203"/>
                    <a:pt x="53" y="205"/>
                  </a:cubicBezTo>
                  <a:cubicBezTo>
                    <a:pt x="54" y="207"/>
                    <a:pt x="54" y="209"/>
                    <a:pt x="55" y="210"/>
                  </a:cubicBezTo>
                  <a:cubicBezTo>
                    <a:pt x="55" y="213"/>
                    <a:pt x="56" y="215"/>
                    <a:pt x="57" y="218"/>
                  </a:cubicBezTo>
                  <a:cubicBezTo>
                    <a:pt x="58" y="220"/>
                    <a:pt x="58" y="223"/>
                    <a:pt x="59" y="225"/>
                  </a:cubicBezTo>
                  <a:cubicBezTo>
                    <a:pt x="60" y="228"/>
                    <a:pt x="61" y="230"/>
                    <a:pt x="62" y="233"/>
                  </a:cubicBezTo>
                  <a:cubicBezTo>
                    <a:pt x="63" y="235"/>
                    <a:pt x="64" y="237"/>
                    <a:pt x="66" y="240"/>
                  </a:cubicBezTo>
                  <a:cubicBezTo>
                    <a:pt x="67" y="242"/>
                    <a:pt x="68" y="244"/>
                    <a:pt x="69" y="246"/>
                  </a:cubicBezTo>
                  <a:cubicBezTo>
                    <a:pt x="69" y="246"/>
                    <a:pt x="69" y="247"/>
                    <a:pt x="69" y="247"/>
                  </a:cubicBezTo>
                  <a:cubicBezTo>
                    <a:pt x="70" y="249"/>
                    <a:pt x="71" y="250"/>
                    <a:pt x="72" y="252"/>
                  </a:cubicBezTo>
                  <a:cubicBezTo>
                    <a:pt x="73" y="253"/>
                    <a:pt x="73" y="253"/>
                    <a:pt x="74" y="254"/>
                  </a:cubicBezTo>
                  <a:cubicBezTo>
                    <a:pt x="75" y="256"/>
                    <a:pt x="76" y="257"/>
                    <a:pt x="77" y="259"/>
                  </a:cubicBezTo>
                  <a:cubicBezTo>
                    <a:pt x="78" y="260"/>
                    <a:pt x="79" y="262"/>
                    <a:pt x="80" y="263"/>
                  </a:cubicBezTo>
                  <a:cubicBezTo>
                    <a:pt x="80" y="263"/>
                    <a:pt x="80" y="263"/>
                    <a:pt x="80" y="263"/>
                  </a:cubicBezTo>
                  <a:cubicBezTo>
                    <a:pt x="81" y="265"/>
                    <a:pt x="83" y="266"/>
                    <a:pt x="84" y="268"/>
                  </a:cubicBezTo>
                  <a:cubicBezTo>
                    <a:pt x="85" y="269"/>
                    <a:pt x="87" y="271"/>
                    <a:pt x="88" y="273"/>
                  </a:cubicBezTo>
                  <a:cubicBezTo>
                    <a:pt x="90" y="274"/>
                    <a:pt x="92" y="276"/>
                    <a:pt x="93" y="278"/>
                  </a:cubicBezTo>
                  <a:cubicBezTo>
                    <a:pt x="95" y="279"/>
                    <a:pt x="97" y="281"/>
                    <a:pt x="98" y="282"/>
                  </a:cubicBezTo>
                  <a:cubicBezTo>
                    <a:pt x="98" y="282"/>
                    <a:pt x="98" y="282"/>
                    <a:pt x="98" y="282"/>
                  </a:cubicBezTo>
                  <a:cubicBezTo>
                    <a:pt x="99" y="283"/>
                    <a:pt x="101" y="284"/>
                    <a:pt x="102" y="285"/>
                  </a:cubicBezTo>
                  <a:cubicBezTo>
                    <a:pt x="101" y="286"/>
                    <a:pt x="99" y="286"/>
                    <a:pt x="98" y="287"/>
                  </a:cubicBezTo>
                  <a:cubicBezTo>
                    <a:pt x="37" y="320"/>
                    <a:pt x="0" y="226"/>
                    <a:pt x="9" y="161"/>
                  </a:cubicBezTo>
                  <a:cubicBezTo>
                    <a:pt x="14" y="126"/>
                    <a:pt x="34" y="83"/>
                    <a:pt x="56" y="53"/>
                  </a:cubicBezTo>
                  <a:cubicBezTo>
                    <a:pt x="83" y="27"/>
                    <a:pt x="98" y="0"/>
                    <a:pt x="158" y="0"/>
                  </a:cubicBezTo>
                  <a:cubicBezTo>
                    <a:pt x="202" y="0"/>
                    <a:pt x="239" y="14"/>
                    <a:pt x="269" y="53"/>
                  </a:cubicBezTo>
                  <a:cubicBezTo>
                    <a:pt x="288" y="79"/>
                    <a:pt x="298" y="92"/>
                    <a:pt x="311" y="131"/>
                  </a:cubicBezTo>
                  <a:cubicBezTo>
                    <a:pt x="321" y="172"/>
                    <a:pt x="321" y="198"/>
                    <a:pt x="311" y="227"/>
                  </a:cubicBezTo>
                </a:path>
              </a:pathLst>
            </a:custGeom>
            <a:solidFill>
              <a:srgbClr val="A06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395"/>
            <p:cNvSpPr/>
            <p:nvPr/>
          </p:nvSpPr>
          <p:spPr bwMode="auto">
            <a:xfrm>
              <a:off x="5700713" y="3179763"/>
              <a:ext cx="695325" cy="557213"/>
            </a:xfrm>
            <a:custGeom>
              <a:avLst/>
              <a:gdLst>
                <a:gd name="T0" fmla="*/ 184 w 189"/>
                <a:gd name="T1" fmla="*/ 96 h 151"/>
                <a:gd name="T2" fmla="*/ 184 w 189"/>
                <a:gd name="T3" fmla="*/ 96 h 151"/>
                <a:gd name="T4" fmla="*/ 140 w 189"/>
                <a:gd name="T5" fmla="*/ 144 h 151"/>
                <a:gd name="T6" fmla="*/ 134 w 189"/>
                <a:gd name="T7" fmla="*/ 151 h 151"/>
                <a:gd name="T8" fmla="*/ 79 w 189"/>
                <a:gd name="T9" fmla="*/ 149 h 151"/>
                <a:gd name="T10" fmla="*/ 45 w 189"/>
                <a:gd name="T11" fmla="*/ 146 h 151"/>
                <a:gd name="T12" fmla="*/ 26 w 189"/>
                <a:gd name="T13" fmla="*/ 112 h 151"/>
                <a:gd name="T14" fmla="*/ 13 w 189"/>
                <a:gd name="T15" fmla="*/ 90 h 151"/>
                <a:gd name="T16" fmla="*/ 0 w 189"/>
                <a:gd name="T17" fmla="*/ 66 h 151"/>
                <a:gd name="T18" fmla="*/ 0 w 189"/>
                <a:gd name="T19" fmla="*/ 66 h 151"/>
                <a:gd name="T20" fmla="*/ 1 w 189"/>
                <a:gd name="T21" fmla="*/ 62 h 151"/>
                <a:gd name="T22" fmla="*/ 11 w 189"/>
                <a:gd name="T23" fmla="*/ 52 h 151"/>
                <a:gd name="T24" fmla="*/ 15 w 189"/>
                <a:gd name="T25" fmla="*/ 50 h 151"/>
                <a:gd name="T26" fmla="*/ 13 w 189"/>
                <a:gd name="T27" fmla="*/ 50 h 151"/>
                <a:gd name="T28" fmla="*/ 28 w 189"/>
                <a:gd name="T29" fmla="*/ 42 h 151"/>
                <a:gd name="T30" fmla="*/ 28 w 189"/>
                <a:gd name="T31" fmla="*/ 0 h 151"/>
                <a:gd name="T32" fmla="*/ 158 w 189"/>
                <a:gd name="T33" fmla="*/ 0 h 151"/>
                <a:gd name="T34" fmla="*/ 158 w 189"/>
                <a:gd name="T35" fmla="*/ 49 h 151"/>
                <a:gd name="T36" fmla="*/ 163 w 189"/>
                <a:gd name="T37" fmla="*/ 50 h 151"/>
                <a:gd name="T38" fmla="*/ 160 w 189"/>
                <a:gd name="T39" fmla="*/ 50 h 151"/>
                <a:gd name="T40" fmla="*/ 175 w 189"/>
                <a:gd name="T41" fmla="*/ 55 h 151"/>
                <a:gd name="T42" fmla="*/ 186 w 189"/>
                <a:gd name="T43" fmla="*/ 67 h 151"/>
                <a:gd name="T44" fmla="*/ 184 w 189"/>
                <a:gd name="T45" fmla="*/ 9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9" h="151">
                  <a:moveTo>
                    <a:pt x="184" y="96"/>
                  </a:moveTo>
                  <a:cubicBezTo>
                    <a:pt x="184" y="96"/>
                    <a:pt x="184" y="96"/>
                    <a:pt x="184" y="96"/>
                  </a:cubicBezTo>
                  <a:cubicBezTo>
                    <a:pt x="175" y="116"/>
                    <a:pt x="156" y="128"/>
                    <a:pt x="140" y="144"/>
                  </a:cubicBezTo>
                  <a:cubicBezTo>
                    <a:pt x="138" y="146"/>
                    <a:pt x="136" y="148"/>
                    <a:pt x="134" y="151"/>
                  </a:cubicBezTo>
                  <a:cubicBezTo>
                    <a:pt x="112" y="151"/>
                    <a:pt x="92" y="150"/>
                    <a:pt x="79" y="149"/>
                  </a:cubicBezTo>
                  <a:cubicBezTo>
                    <a:pt x="68" y="148"/>
                    <a:pt x="56" y="147"/>
                    <a:pt x="45" y="146"/>
                  </a:cubicBezTo>
                  <a:cubicBezTo>
                    <a:pt x="39" y="134"/>
                    <a:pt x="33" y="123"/>
                    <a:pt x="26" y="112"/>
                  </a:cubicBezTo>
                  <a:cubicBezTo>
                    <a:pt x="22" y="105"/>
                    <a:pt x="17" y="97"/>
                    <a:pt x="13" y="90"/>
                  </a:cubicBezTo>
                  <a:cubicBezTo>
                    <a:pt x="8" y="83"/>
                    <a:pt x="1" y="75"/>
                    <a:pt x="0" y="66"/>
                  </a:cubicBezTo>
                  <a:cubicBezTo>
                    <a:pt x="0" y="66"/>
                    <a:pt x="0" y="66"/>
                    <a:pt x="0" y="66"/>
                  </a:cubicBezTo>
                  <a:cubicBezTo>
                    <a:pt x="0" y="65"/>
                    <a:pt x="0" y="63"/>
                    <a:pt x="1" y="62"/>
                  </a:cubicBezTo>
                  <a:cubicBezTo>
                    <a:pt x="2" y="58"/>
                    <a:pt x="6" y="54"/>
                    <a:pt x="11" y="52"/>
                  </a:cubicBezTo>
                  <a:cubicBezTo>
                    <a:pt x="12" y="51"/>
                    <a:pt x="14" y="51"/>
                    <a:pt x="15" y="50"/>
                  </a:cubicBezTo>
                  <a:cubicBezTo>
                    <a:pt x="14" y="50"/>
                    <a:pt x="14" y="50"/>
                    <a:pt x="13" y="50"/>
                  </a:cubicBezTo>
                  <a:cubicBezTo>
                    <a:pt x="18" y="48"/>
                    <a:pt x="25" y="42"/>
                    <a:pt x="28" y="42"/>
                  </a:cubicBezTo>
                  <a:cubicBezTo>
                    <a:pt x="28" y="0"/>
                    <a:pt x="28" y="0"/>
                    <a:pt x="28" y="0"/>
                  </a:cubicBezTo>
                  <a:cubicBezTo>
                    <a:pt x="158" y="0"/>
                    <a:pt x="158" y="0"/>
                    <a:pt x="158" y="0"/>
                  </a:cubicBezTo>
                  <a:cubicBezTo>
                    <a:pt x="158" y="49"/>
                    <a:pt x="158" y="49"/>
                    <a:pt x="158" y="49"/>
                  </a:cubicBezTo>
                  <a:cubicBezTo>
                    <a:pt x="160" y="49"/>
                    <a:pt x="161" y="50"/>
                    <a:pt x="163" y="50"/>
                  </a:cubicBezTo>
                  <a:cubicBezTo>
                    <a:pt x="162" y="50"/>
                    <a:pt x="161" y="50"/>
                    <a:pt x="160" y="50"/>
                  </a:cubicBezTo>
                  <a:cubicBezTo>
                    <a:pt x="165" y="51"/>
                    <a:pt x="170" y="53"/>
                    <a:pt x="175" y="55"/>
                  </a:cubicBezTo>
                  <a:cubicBezTo>
                    <a:pt x="180" y="58"/>
                    <a:pt x="183" y="62"/>
                    <a:pt x="186" y="67"/>
                  </a:cubicBezTo>
                  <a:cubicBezTo>
                    <a:pt x="189" y="75"/>
                    <a:pt x="189" y="85"/>
                    <a:pt x="184" y="96"/>
                  </a:cubicBezTo>
                </a:path>
              </a:pathLst>
            </a:custGeom>
            <a:solidFill>
              <a:srgbClr val="E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396"/>
            <p:cNvSpPr/>
            <p:nvPr/>
          </p:nvSpPr>
          <p:spPr bwMode="auto">
            <a:xfrm>
              <a:off x="5865813" y="3717925"/>
              <a:ext cx="327025" cy="52388"/>
            </a:xfrm>
            <a:custGeom>
              <a:avLst/>
              <a:gdLst>
                <a:gd name="T0" fmla="*/ 89 w 89"/>
                <a:gd name="T1" fmla="*/ 5 h 14"/>
                <a:gd name="T2" fmla="*/ 82 w 89"/>
                <a:gd name="T3" fmla="*/ 14 h 14"/>
                <a:gd name="T4" fmla="*/ 82 w 89"/>
                <a:gd name="T5" fmla="*/ 14 h 14"/>
                <a:gd name="T6" fmla="*/ 60 w 89"/>
                <a:gd name="T7" fmla="*/ 12 h 14"/>
                <a:gd name="T8" fmla="*/ 41 w 89"/>
                <a:gd name="T9" fmla="*/ 10 h 14"/>
                <a:gd name="T10" fmla="*/ 18 w 89"/>
                <a:gd name="T11" fmla="*/ 9 h 14"/>
                <a:gd name="T12" fmla="*/ 5 w 89"/>
                <a:gd name="T13" fmla="*/ 9 h 14"/>
                <a:gd name="T14" fmla="*/ 0 w 89"/>
                <a:gd name="T15" fmla="*/ 0 h 14"/>
                <a:gd name="T16" fmla="*/ 34 w 89"/>
                <a:gd name="T17" fmla="*/ 3 h 14"/>
                <a:gd name="T18" fmla="*/ 89 w 89"/>
                <a:gd name="T1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14">
                  <a:moveTo>
                    <a:pt x="89" y="5"/>
                  </a:moveTo>
                  <a:cubicBezTo>
                    <a:pt x="87" y="8"/>
                    <a:pt x="84" y="11"/>
                    <a:pt x="82" y="14"/>
                  </a:cubicBezTo>
                  <a:cubicBezTo>
                    <a:pt x="82" y="14"/>
                    <a:pt x="82" y="14"/>
                    <a:pt x="82" y="14"/>
                  </a:cubicBezTo>
                  <a:cubicBezTo>
                    <a:pt x="75" y="13"/>
                    <a:pt x="67" y="13"/>
                    <a:pt x="60" y="12"/>
                  </a:cubicBezTo>
                  <a:cubicBezTo>
                    <a:pt x="53" y="11"/>
                    <a:pt x="47" y="11"/>
                    <a:pt x="41" y="10"/>
                  </a:cubicBezTo>
                  <a:cubicBezTo>
                    <a:pt x="33" y="10"/>
                    <a:pt x="25" y="10"/>
                    <a:pt x="18" y="9"/>
                  </a:cubicBezTo>
                  <a:cubicBezTo>
                    <a:pt x="13" y="9"/>
                    <a:pt x="9" y="9"/>
                    <a:pt x="5" y="9"/>
                  </a:cubicBezTo>
                  <a:cubicBezTo>
                    <a:pt x="3" y="6"/>
                    <a:pt x="2" y="3"/>
                    <a:pt x="0" y="0"/>
                  </a:cubicBezTo>
                  <a:cubicBezTo>
                    <a:pt x="11" y="1"/>
                    <a:pt x="23" y="2"/>
                    <a:pt x="34" y="3"/>
                  </a:cubicBezTo>
                  <a:cubicBezTo>
                    <a:pt x="47" y="4"/>
                    <a:pt x="67" y="5"/>
                    <a:pt x="89" y="5"/>
                  </a:cubicBezTo>
                  <a:close/>
                </a:path>
              </a:pathLst>
            </a:custGeom>
            <a:solidFill>
              <a:srgbClr val="E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397"/>
            <p:cNvSpPr/>
            <p:nvPr/>
          </p:nvSpPr>
          <p:spPr bwMode="auto">
            <a:xfrm>
              <a:off x="5803901" y="3228975"/>
              <a:ext cx="477838" cy="165100"/>
            </a:xfrm>
            <a:custGeom>
              <a:avLst/>
              <a:gdLst>
                <a:gd name="T0" fmla="*/ 130 w 130"/>
                <a:gd name="T1" fmla="*/ 0 h 45"/>
                <a:gd name="T2" fmla="*/ 128 w 130"/>
                <a:gd name="T3" fmla="*/ 2 h 45"/>
                <a:gd name="T4" fmla="*/ 128 w 130"/>
                <a:gd name="T5" fmla="*/ 2 h 45"/>
                <a:gd name="T6" fmla="*/ 123 w 130"/>
                <a:gd name="T7" fmla="*/ 6 h 45"/>
                <a:gd name="T8" fmla="*/ 122 w 130"/>
                <a:gd name="T9" fmla="*/ 6 h 45"/>
                <a:gd name="T10" fmla="*/ 119 w 130"/>
                <a:gd name="T11" fmla="*/ 8 h 45"/>
                <a:gd name="T12" fmla="*/ 116 w 130"/>
                <a:gd name="T13" fmla="*/ 10 h 45"/>
                <a:gd name="T14" fmla="*/ 115 w 130"/>
                <a:gd name="T15" fmla="*/ 11 h 45"/>
                <a:gd name="T16" fmla="*/ 115 w 130"/>
                <a:gd name="T17" fmla="*/ 11 h 45"/>
                <a:gd name="T18" fmla="*/ 113 w 130"/>
                <a:gd name="T19" fmla="*/ 12 h 45"/>
                <a:gd name="T20" fmla="*/ 111 w 130"/>
                <a:gd name="T21" fmla="*/ 13 h 45"/>
                <a:gd name="T22" fmla="*/ 106 w 130"/>
                <a:gd name="T23" fmla="*/ 16 h 45"/>
                <a:gd name="T24" fmla="*/ 99 w 130"/>
                <a:gd name="T25" fmla="*/ 19 h 45"/>
                <a:gd name="T26" fmla="*/ 91 w 130"/>
                <a:gd name="T27" fmla="*/ 21 h 45"/>
                <a:gd name="T28" fmla="*/ 86 w 130"/>
                <a:gd name="T29" fmla="*/ 22 h 45"/>
                <a:gd name="T30" fmla="*/ 74 w 130"/>
                <a:gd name="T31" fmla="*/ 24 h 45"/>
                <a:gd name="T32" fmla="*/ 69 w 130"/>
                <a:gd name="T33" fmla="*/ 25 h 45"/>
                <a:gd name="T34" fmla="*/ 67 w 130"/>
                <a:gd name="T35" fmla="*/ 25 h 45"/>
                <a:gd name="T36" fmla="*/ 65 w 130"/>
                <a:gd name="T37" fmla="*/ 25 h 45"/>
                <a:gd name="T38" fmla="*/ 4 w 130"/>
                <a:gd name="T39" fmla="*/ 3 h 45"/>
                <a:gd name="T40" fmla="*/ 4 w 130"/>
                <a:gd name="T41" fmla="*/ 3 h 45"/>
                <a:gd name="T42" fmla="*/ 0 w 130"/>
                <a:gd name="T43" fmla="*/ 0 h 45"/>
                <a:gd name="T44" fmla="*/ 0 w 130"/>
                <a:gd name="T45" fmla="*/ 29 h 45"/>
                <a:gd name="T46" fmla="*/ 4 w 130"/>
                <a:gd name="T47" fmla="*/ 32 h 45"/>
                <a:gd name="T48" fmla="*/ 45 w 130"/>
                <a:gd name="T49" fmla="*/ 45 h 45"/>
                <a:gd name="T50" fmla="*/ 52 w 130"/>
                <a:gd name="T51" fmla="*/ 45 h 45"/>
                <a:gd name="T52" fmla="*/ 130 w 130"/>
                <a:gd name="T53" fmla="*/ 27 h 45"/>
                <a:gd name="T54" fmla="*/ 130 w 130"/>
                <a:gd name="T5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 h="45">
                  <a:moveTo>
                    <a:pt x="130" y="0"/>
                  </a:moveTo>
                  <a:cubicBezTo>
                    <a:pt x="129" y="1"/>
                    <a:pt x="129" y="1"/>
                    <a:pt x="128" y="2"/>
                  </a:cubicBezTo>
                  <a:cubicBezTo>
                    <a:pt x="128" y="2"/>
                    <a:pt x="128" y="2"/>
                    <a:pt x="128" y="2"/>
                  </a:cubicBezTo>
                  <a:cubicBezTo>
                    <a:pt x="126" y="3"/>
                    <a:pt x="124" y="5"/>
                    <a:pt x="123" y="6"/>
                  </a:cubicBezTo>
                  <a:cubicBezTo>
                    <a:pt x="122" y="6"/>
                    <a:pt x="122" y="6"/>
                    <a:pt x="122" y="6"/>
                  </a:cubicBezTo>
                  <a:cubicBezTo>
                    <a:pt x="121" y="7"/>
                    <a:pt x="120" y="8"/>
                    <a:pt x="119" y="8"/>
                  </a:cubicBezTo>
                  <a:cubicBezTo>
                    <a:pt x="118" y="9"/>
                    <a:pt x="117" y="10"/>
                    <a:pt x="116" y="10"/>
                  </a:cubicBezTo>
                  <a:cubicBezTo>
                    <a:pt x="115" y="11"/>
                    <a:pt x="115" y="11"/>
                    <a:pt x="115" y="11"/>
                  </a:cubicBezTo>
                  <a:cubicBezTo>
                    <a:pt x="115" y="11"/>
                    <a:pt x="115" y="11"/>
                    <a:pt x="115" y="11"/>
                  </a:cubicBezTo>
                  <a:cubicBezTo>
                    <a:pt x="114" y="11"/>
                    <a:pt x="114" y="12"/>
                    <a:pt x="113" y="12"/>
                  </a:cubicBezTo>
                  <a:cubicBezTo>
                    <a:pt x="113" y="12"/>
                    <a:pt x="112" y="13"/>
                    <a:pt x="111" y="13"/>
                  </a:cubicBezTo>
                  <a:cubicBezTo>
                    <a:pt x="110" y="14"/>
                    <a:pt x="108" y="15"/>
                    <a:pt x="106" y="16"/>
                  </a:cubicBezTo>
                  <a:cubicBezTo>
                    <a:pt x="104" y="17"/>
                    <a:pt x="101" y="18"/>
                    <a:pt x="99" y="19"/>
                  </a:cubicBezTo>
                  <a:cubicBezTo>
                    <a:pt x="96" y="20"/>
                    <a:pt x="93" y="21"/>
                    <a:pt x="91" y="21"/>
                  </a:cubicBezTo>
                  <a:cubicBezTo>
                    <a:pt x="89" y="22"/>
                    <a:pt x="88" y="22"/>
                    <a:pt x="86" y="22"/>
                  </a:cubicBezTo>
                  <a:cubicBezTo>
                    <a:pt x="82" y="23"/>
                    <a:pt x="78" y="24"/>
                    <a:pt x="74" y="24"/>
                  </a:cubicBezTo>
                  <a:cubicBezTo>
                    <a:pt x="72" y="24"/>
                    <a:pt x="71" y="25"/>
                    <a:pt x="69" y="25"/>
                  </a:cubicBezTo>
                  <a:cubicBezTo>
                    <a:pt x="69" y="25"/>
                    <a:pt x="68" y="25"/>
                    <a:pt x="67" y="25"/>
                  </a:cubicBezTo>
                  <a:cubicBezTo>
                    <a:pt x="67" y="25"/>
                    <a:pt x="66" y="25"/>
                    <a:pt x="65" y="25"/>
                  </a:cubicBezTo>
                  <a:cubicBezTo>
                    <a:pt x="43" y="25"/>
                    <a:pt x="22" y="17"/>
                    <a:pt x="4" y="3"/>
                  </a:cubicBezTo>
                  <a:cubicBezTo>
                    <a:pt x="4" y="3"/>
                    <a:pt x="4" y="3"/>
                    <a:pt x="4" y="3"/>
                  </a:cubicBezTo>
                  <a:cubicBezTo>
                    <a:pt x="3" y="2"/>
                    <a:pt x="1" y="1"/>
                    <a:pt x="0" y="0"/>
                  </a:cubicBezTo>
                  <a:cubicBezTo>
                    <a:pt x="0" y="29"/>
                    <a:pt x="0" y="29"/>
                    <a:pt x="0" y="29"/>
                  </a:cubicBezTo>
                  <a:cubicBezTo>
                    <a:pt x="2" y="30"/>
                    <a:pt x="3" y="31"/>
                    <a:pt x="4" y="32"/>
                  </a:cubicBezTo>
                  <a:cubicBezTo>
                    <a:pt x="16" y="41"/>
                    <a:pt x="30" y="45"/>
                    <a:pt x="45" y="45"/>
                  </a:cubicBezTo>
                  <a:cubicBezTo>
                    <a:pt x="47" y="45"/>
                    <a:pt x="49" y="45"/>
                    <a:pt x="52" y="45"/>
                  </a:cubicBezTo>
                  <a:cubicBezTo>
                    <a:pt x="78" y="45"/>
                    <a:pt x="106" y="39"/>
                    <a:pt x="130" y="27"/>
                  </a:cubicBezTo>
                  <a:cubicBezTo>
                    <a:pt x="130" y="0"/>
                    <a:pt x="130" y="0"/>
                    <a:pt x="130" y="0"/>
                  </a:cubicBezTo>
                </a:path>
              </a:pathLst>
            </a:custGeom>
            <a:solidFill>
              <a:srgbClr val="BEA7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398"/>
            <p:cNvSpPr/>
            <p:nvPr/>
          </p:nvSpPr>
          <p:spPr bwMode="auto">
            <a:xfrm>
              <a:off x="5767388" y="2801938"/>
              <a:ext cx="198438" cy="65088"/>
            </a:xfrm>
            <a:custGeom>
              <a:avLst/>
              <a:gdLst>
                <a:gd name="T0" fmla="*/ 30 w 54"/>
                <a:gd name="T1" fmla="*/ 18 h 18"/>
                <a:gd name="T2" fmla="*/ 3 w 54"/>
                <a:gd name="T3" fmla="*/ 11 h 18"/>
                <a:gd name="T4" fmla="*/ 2 w 54"/>
                <a:gd name="T5" fmla="*/ 4 h 18"/>
                <a:gd name="T6" fmla="*/ 8 w 54"/>
                <a:gd name="T7" fmla="*/ 3 h 18"/>
                <a:gd name="T8" fmla="*/ 45 w 54"/>
                <a:gd name="T9" fmla="*/ 2 h 18"/>
                <a:gd name="T10" fmla="*/ 51 w 54"/>
                <a:gd name="T11" fmla="*/ 1 h 18"/>
                <a:gd name="T12" fmla="*/ 52 w 54"/>
                <a:gd name="T13" fmla="*/ 8 h 18"/>
                <a:gd name="T14" fmla="*/ 30 w 54"/>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18">
                  <a:moveTo>
                    <a:pt x="30" y="18"/>
                  </a:moveTo>
                  <a:cubicBezTo>
                    <a:pt x="20" y="18"/>
                    <a:pt x="10" y="15"/>
                    <a:pt x="3" y="11"/>
                  </a:cubicBezTo>
                  <a:cubicBezTo>
                    <a:pt x="1" y="9"/>
                    <a:pt x="0" y="6"/>
                    <a:pt x="2" y="4"/>
                  </a:cubicBezTo>
                  <a:cubicBezTo>
                    <a:pt x="3" y="2"/>
                    <a:pt x="6" y="1"/>
                    <a:pt x="8" y="3"/>
                  </a:cubicBezTo>
                  <a:cubicBezTo>
                    <a:pt x="18" y="9"/>
                    <a:pt x="36" y="14"/>
                    <a:pt x="45" y="2"/>
                  </a:cubicBezTo>
                  <a:cubicBezTo>
                    <a:pt x="46" y="0"/>
                    <a:pt x="49" y="0"/>
                    <a:pt x="51" y="1"/>
                  </a:cubicBezTo>
                  <a:cubicBezTo>
                    <a:pt x="53" y="3"/>
                    <a:pt x="54" y="6"/>
                    <a:pt x="52" y="8"/>
                  </a:cubicBezTo>
                  <a:cubicBezTo>
                    <a:pt x="47" y="16"/>
                    <a:pt x="38" y="18"/>
                    <a:pt x="30" y="18"/>
                  </a:cubicBezTo>
                  <a:close/>
                </a:path>
              </a:pathLst>
            </a:custGeom>
            <a:solidFill>
              <a:srgbClr val="C89A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399"/>
            <p:cNvSpPr/>
            <p:nvPr/>
          </p:nvSpPr>
          <p:spPr bwMode="auto">
            <a:xfrm>
              <a:off x="6119813" y="2771775"/>
              <a:ext cx="209550" cy="80963"/>
            </a:xfrm>
            <a:custGeom>
              <a:avLst/>
              <a:gdLst>
                <a:gd name="T0" fmla="*/ 33 w 57"/>
                <a:gd name="T1" fmla="*/ 22 h 22"/>
                <a:gd name="T2" fmla="*/ 8 w 57"/>
                <a:gd name="T3" fmla="*/ 14 h 22"/>
                <a:gd name="T4" fmla="*/ 4 w 57"/>
                <a:gd name="T5" fmla="*/ 12 h 22"/>
                <a:gd name="T6" fmla="*/ 1 w 57"/>
                <a:gd name="T7" fmla="*/ 6 h 22"/>
                <a:gd name="T8" fmla="*/ 7 w 57"/>
                <a:gd name="T9" fmla="*/ 4 h 22"/>
                <a:gd name="T10" fmla="*/ 12 w 57"/>
                <a:gd name="T11" fmla="*/ 6 h 22"/>
                <a:gd name="T12" fmla="*/ 48 w 57"/>
                <a:gd name="T13" fmla="*/ 3 h 22"/>
                <a:gd name="T14" fmla="*/ 54 w 57"/>
                <a:gd name="T15" fmla="*/ 2 h 22"/>
                <a:gd name="T16" fmla="*/ 56 w 57"/>
                <a:gd name="T17" fmla="*/ 8 h 22"/>
                <a:gd name="T18" fmla="*/ 33 w 57"/>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22">
                  <a:moveTo>
                    <a:pt x="33" y="22"/>
                  </a:moveTo>
                  <a:cubicBezTo>
                    <a:pt x="24" y="22"/>
                    <a:pt x="16" y="18"/>
                    <a:pt x="8" y="14"/>
                  </a:cubicBezTo>
                  <a:cubicBezTo>
                    <a:pt x="4" y="12"/>
                    <a:pt x="4" y="12"/>
                    <a:pt x="4" y="12"/>
                  </a:cubicBezTo>
                  <a:cubicBezTo>
                    <a:pt x="1" y="11"/>
                    <a:pt x="0" y="9"/>
                    <a:pt x="1" y="6"/>
                  </a:cubicBezTo>
                  <a:cubicBezTo>
                    <a:pt x="2" y="4"/>
                    <a:pt x="5" y="3"/>
                    <a:pt x="7" y="4"/>
                  </a:cubicBezTo>
                  <a:cubicBezTo>
                    <a:pt x="12" y="6"/>
                    <a:pt x="12" y="6"/>
                    <a:pt x="12" y="6"/>
                  </a:cubicBezTo>
                  <a:cubicBezTo>
                    <a:pt x="28" y="13"/>
                    <a:pt x="38" y="17"/>
                    <a:pt x="48" y="3"/>
                  </a:cubicBezTo>
                  <a:cubicBezTo>
                    <a:pt x="49" y="1"/>
                    <a:pt x="52" y="0"/>
                    <a:pt x="54" y="2"/>
                  </a:cubicBezTo>
                  <a:cubicBezTo>
                    <a:pt x="56" y="3"/>
                    <a:pt x="57" y="6"/>
                    <a:pt x="56" y="8"/>
                  </a:cubicBezTo>
                  <a:cubicBezTo>
                    <a:pt x="49" y="19"/>
                    <a:pt x="41" y="22"/>
                    <a:pt x="33" y="22"/>
                  </a:cubicBezTo>
                  <a:close/>
                </a:path>
              </a:pathLst>
            </a:custGeom>
            <a:solidFill>
              <a:srgbClr val="C89A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400"/>
            <p:cNvSpPr/>
            <p:nvPr/>
          </p:nvSpPr>
          <p:spPr bwMode="auto">
            <a:xfrm>
              <a:off x="5546726" y="3371850"/>
              <a:ext cx="338138" cy="382588"/>
            </a:xfrm>
            <a:custGeom>
              <a:avLst/>
              <a:gdLst>
                <a:gd name="T0" fmla="*/ 92 w 92"/>
                <a:gd name="T1" fmla="*/ 103 h 104"/>
                <a:gd name="T2" fmla="*/ 32 w 92"/>
                <a:gd name="T3" fmla="*/ 104 h 104"/>
                <a:gd name="T4" fmla="*/ 25 w 92"/>
                <a:gd name="T5" fmla="*/ 104 h 104"/>
                <a:gd name="T6" fmla="*/ 29 w 92"/>
                <a:gd name="T7" fmla="*/ 97 h 104"/>
                <a:gd name="T8" fmla="*/ 12 w 92"/>
                <a:gd name="T9" fmla="*/ 85 h 104"/>
                <a:gd name="T10" fmla="*/ 1 w 92"/>
                <a:gd name="T11" fmla="*/ 72 h 104"/>
                <a:gd name="T12" fmla="*/ 2 w 92"/>
                <a:gd name="T13" fmla="*/ 52 h 104"/>
                <a:gd name="T14" fmla="*/ 53 w 92"/>
                <a:gd name="T15" fmla="*/ 0 h 104"/>
                <a:gd name="T16" fmla="*/ 43 w 92"/>
                <a:gd name="T17" fmla="*/ 10 h 104"/>
                <a:gd name="T18" fmla="*/ 42 w 92"/>
                <a:gd name="T19" fmla="*/ 14 h 104"/>
                <a:gd name="T20" fmla="*/ 42 w 92"/>
                <a:gd name="T21" fmla="*/ 14 h 104"/>
                <a:gd name="T22" fmla="*/ 55 w 92"/>
                <a:gd name="T23" fmla="*/ 38 h 104"/>
                <a:gd name="T24" fmla="*/ 68 w 92"/>
                <a:gd name="T25" fmla="*/ 60 h 104"/>
                <a:gd name="T26" fmla="*/ 92 w 92"/>
                <a:gd name="T2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92" y="103"/>
                  </a:moveTo>
                  <a:cubicBezTo>
                    <a:pt x="72" y="103"/>
                    <a:pt x="52" y="103"/>
                    <a:pt x="32" y="104"/>
                  </a:cubicBezTo>
                  <a:cubicBezTo>
                    <a:pt x="30" y="104"/>
                    <a:pt x="27" y="104"/>
                    <a:pt x="25" y="104"/>
                  </a:cubicBezTo>
                  <a:cubicBezTo>
                    <a:pt x="27" y="102"/>
                    <a:pt x="28" y="100"/>
                    <a:pt x="29" y="97"/>
                  </a:cubicBezTo>
                  <a:cubicBezTo>
                    <a:pt x="29" y="91"/>
                    <a:pt x="16" y="86"/>
                    <a:pt x="12" y="85"/>
                  </a:cubicBezTo>
                  <a:cubicBezTo>
                    <a:pt x="3" y="81"/>
                    <a:pt x="1" y="82"/>
                    <a:pt x="1" y="72"/>
                  </a:cubicBezTo>
                  <a:cubicBezTo>
                    <a:pt x="0" y="66"/>
                    <a:pt x="1" y="59"/>
                    <a:pt x="2" y="52"/>
                  </a:cubicBezTo>
                  <a:cubicBezTo>
                    <a:pt x="7" y="27"/>
                    <a:pt x="28" y="8"/>
                    <a:pt x="53" y="0"/>
                  </a:cubicBezTo>
                  <a:cubicBezTo>
                    <a:pt x="48" y="2"/>
                    <a:pt x="44" y="6"/>
                    <a:pt x="43" y="10"/>
                  </a:cubicBezTo>
                  <a:cubicBezTo>
                    <a:pt x="42" y="11"/>
                    <a:pt x="42" y="13"/>
                    <a:pt x="42" y="14"/>
                  </a:cubicBezTo>
                  <a:cubicBezTo>
                    <a:pt x="42" y="14"/>
                    <a:pt x="42" y="14"/>
                    <a:pt x="42" y="14"/>
                  </a:cubicBezTo>
                  <a:cubicBezTo>
                    <a:pt x="43" y="23"/>
                    <a:pt x="50" y="31"/>
                    <a:pt x="55" y="38"/>
                  </a:cubicBezTo>
                  <a:cubicBezTo>
                    <a:pt x="59" y="45"/>
                    <a:pt x="64" y="53"/>
                    <a:pt x="68" y="60"/>
                  </a:cubicBezTo>
                  <a:cubicBezTo>
                    <a:pt x="76" y="74"/>
                    <a:pt x="85" y="88"/>
                    <a:pt x="92" y="103"/>
                  </a:cubicBezTo>
                  <a:close/>
                </a:path>
              </a:pathLst>
            </a:custGeom>
            <a:solidFill>
              <a:srgbClr val="F6D2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401"/>
            <p:cNvSpPr/>
            <p:nvPr/>
          </p:nvSpPr>
          <p:spPr bwMode="auto">
            <a:xfrm>
              <a:off x="5156201" y="3363913"/>
              <a:ext cx="592138" cy="449263"/>
            </a:xfrm>
            <a:custGeom>
              <a:avLst/>
              <a:gdLst>
                <a:gd name="T0" fmla="*/ 108 w 161"/>
                <a:gd name="T1" fmla="*/ 54 h 122"/>
                <a:gd name="T2" fmla="*/ 107 w 161"/>
                <a:gd name="T3" fmla="*/ 74 h 122"/>
                <a:gd name="T4" fmla="*/ 118 w 161"/>
                <a:gd name="T5" fmla="*/ 87 h 122"/>
                <a:gd name="T6" fmla="*/ 135 w 161"/>
                <a:gd name="T7" fmla="*/ 99 h 122"/>
                <a:gd name="T8" fmla="*/ 131 w 161"/>
                <a:gd name="T9" fmla="*/ 106 h 122"/>
                <a:gd name="T10" fmla="*/ 84 w 161"/>
                <a:gd name="T11" fmla="*/ 109 h 122"/>
                <a:gd name="T12" fmla="*/ 43 w 161"/>
                <a:gd name="T13" fmla="*/ 113 h 122"/>
                <a:gd name="T14" fmla="*/ 0 w 161"/>
                <a:gd name="T15" fmla="*/ 122 h 122"/>
                <a:gd name="T16" fmla="*/ 17 w 161"/>
                <a:gd name="T17" fmla="*/ 67 h 122"/>
                <a:gd name="T18" fmla="*/ 161 w 161"/>
                <a:gd name="T19" fmla="*/ 0 h 122"/>
                <a:gd name="T20" fmla="*/ 159 w 161"/>
                <a:gd name="T21" fmla="*/ 2 h 122"/>
                <a:gd name="T22" fmla="*/ 108 w 161"/>
                <a:gd name="T23" fmla="*/ 5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1" h="122">
                  <a:moveTo>
                    <a:pt x="108" y="54"/>
                  </a:moveTo>
                  <a:cubicBezTo>
                    <a:pt x="107" y="61"/>
                    <a:pt x="106" y="68"/>
                    <a:pt x="107" y="74"/>
                  </a:cubicBezTo>
                  <a:cubicBezTo>
                    <a:pt x="107" y="84"/>
                    <a:pt x="109" y="83"/>
                    <a:pt x="118" y="87"/>
                  </a:cubicBezTo>
                  <a:cubicBezTo>
                    <a:pt x="122" y="88"/>
                    <a:pt x="135" y="93"/>
                    <a:pt x="135" y="99"/>
                  </a:cubicBezTo>
                  <a:cubicBezTo>
                    <a:pt x="134" y="102"/>
                    <a:pt x="133" y="104"/>
                    <a:pt x="131" y="106"/>
                  </a:cubicBezTo>
                  <a:cubicBezTo>
                    <a:pt x="115" y="107"/>
                    <a:pt x="99" y="108"/>
                    <a:pt x="84" y="109"/>
                  </a:cubicBezTo>
                  <a:cubicBezTo>
                    <a:pt x="70" y="110"/>
                    <a:pt x="57" y="111"/>
                    <a:pt x="43" y="113"/>
                  </a:cubicBezTo>
                  <a:cubicBezTo>
                    <a:pt x="29" y="116"/>
                    <a:pt x="14" y="119"/>
                    <a:pt x="0" y="122"/>
                  </a:cubicBezTo>
                  <a:cubicBezTo>
                    <a:pt x="3" y="103"/>
                    <a:pt x="8" y="85"/>
                    <a:pt x="17" y="67"/>
                  </a:cubicBezTo>
                  <a:cubicBezTo>
                    <a:pt x="42" y="19"/>
                    <a:pt x="112" y="5"/>
                    <a:pt x="161" y="0"/>
                  </a:cubicBezTo>
                  <a:cubicBezTo>
                    <a:pt x="160" y="1"/>
                    <a:pt x="159" y="1"/>
                    <a:pt x="159" y="2"/>
                  </a:cubicBezTo>
                  <a:cubicBezTo>
                    <a:pt x="134" y="10"/>
                    <a:pt x="113" y="29"/>
                    <a:pt x="108" y="54"/>
                  </a:cubicBezTo>
                </a:path>
              </a:pathLst>
            </a:custGeom>
            <a:solidFill>
              <a:srgbClr val="F499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402"/>
            <p:cNvSpPr/>
            <p:nvPr/>
          </p:nvSpPr>
          <p:spPr bwMode="auto">
            <a:xfrm>
              <a:off x="6299201" y="3363913"/>
              <a:ext cx="639763" cy="438150"/>
            </a:xfrm>
            <a:custGeom>
              <a:avLst/>
              <a:gdLst>
                <a:gd name="T0" fmla="*/ 174 w 174"/>
                <a:gd name="T1" fmla="*/ 110 h 119"/>
                <a:gd name="T2" fmla="*/ 169 w 174"/>
                <a:gd name="T3" fmla="*/ 111 h 119"/>
                <a:gd name="T4" fmla="*/ 130 w 174"/>
                <a:gd name="T5" fmla="*/ 116 h 119"/>
                <a:gd name="T6" fmla="*/ 68 w 174"/>
                <a:gd name="T7" fmla="*/ 119 h 119"/>
                <a:gd name="T8" fmla="*/ 54 w 174"/>
                <a:gd name="T9" fmla="*/ 119 h 119"/>
                <a:gd name="T10" fmla="*/ 40 w 174"/>
                <a:gd name="T11" fmla="*/ 119 h 119"/>
                <a:gd name="T12" fmla="*/ 40 w 174"/>
                <a:gd name="T13" fmla="*/ 105 h 119"/>
                <a:gd name="T14" fmla="*/ 37 w 174"/>
                <a:gd name="T15" fmla="*/ 87 h 119"/>
                <a:gd name="T16" fmla="*/ 68 w 174"/>
                <a:gd name="T17" fmla="*/ 89 h 119"/>
                <a:gd name="T18" fmla="*/ 72 w 174"/>
                <a:gd name="T19" fmla="*/ 69 h 119"/>
                <a:gd name="T20" fmla="*/ 12 w 174"/>
                <a:gd name="T21" fmla="*/ 5 h 119"/>
                <a:gd name="T22" fmla="*/ 0 w 174"/>
                <a:gd name="T23" fmla="*/ 0 h 119"/>
                <a:gd name="T24" fmla="*/ 141 w 174"/>
                <a:gd name="T25" fmla="*/ 43 h 119"/>
                <a:gd name="T26" fmla="*/ 174 w 174"/>
                <a:gd name="T27" fmla="*/ 11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19">
                  <a:moveTo>
                    <a:pt x="174" y="110"/>
                  </a:moveTo>
                  <a:cubicBezTo>
                    <a:pt x="172" y="111"/>
                    <a:pt x="171" y="111"/>
                    <a:pt x="169" y="111"/>
                  </a:cubicBezTo>
                  <a:cubicBezTo>
                    <a:pt x="156" y="113"/>
                    <a:pt x="143" y="115"/>
                    <a:pt x="130" y="116"/>
                  </a:cubicBezTo>
                  <a:cubicBezTo>
                    <a:pt x="109" y="118"/>
                    <a:pt x="88" y="119"/>
                    <a:pt x="68" y="119"/>
                  </a:cubicBezTo>
                  <a:cubicBezTo>
                    <a:pt x="63" y="119"/>
                    <a:pt x="59" y="119"/>
                    <a:pt x="54" y="119"/>
                  </a:cubicBezTo>
                  <a:cubicBezTo>
                    <a:pt x="49" y="119"/>
                    <a:pt x="45" y="119"/>
                    <a:pt x="40" y="119"/>
                  </a:cubicBezTo>
                  <a:cubicBezTo>
                    <a:pt x="41" y="114"/>
                    <a:pt x="41" y="109"/>
                    <a:pt x="40" y="105"/>
                  </a:cubicBezTo>
                  <a:cubicBezTo>
                    <a:pt x="37" y="98"/>
                    <a:pt x="27" y="92"/>
                    <a:pt x="37" y="87"/>
                  </a:cubicBezTo>
                  <a:cubicBezTo>
                    <a:pt x="46" y="81"/>
                    <a:pt x="61" y="95"/>
                    <a:pt x="68" y="89"/>
                  </a:cubicBezTo>
                  <a:cubicBezTo>
                    <a:pt x="72" y="86"/>
                    <a:pt x="72" y="74"/>
                    <a:pt x="72" y="69"/>
                  </a:cubicBezTo>
                  <a:cubicBezTo>
                    <a:pt x="74" y="33"/>
                    <a:pt x="42" y="16"/>
                    <a:pt x="12" y="5"/>
                  </a:cubicBezTo>
                  <a:cubicBezTo>
                    <a:pt x="8" y="3"/>
                    <a:pt x="4" y="1"/>
                    <a:pt x="0" y="0"/>
                  </a:cubicBezTo>
                  <a:cubicBezTo>
                    <a:pt x="46" y="6"/>
                    <a:pt x="103" y="11"/>
                    <a:pt x="141" y="43"/>
                  </a:cubicBezTo>
                  <a:cubicBezTo>
                    <a:pt x="163" y="61"/>
                    <a:pt x="170" y="85"/>
                    <a:pt x="174" y="110"/>
                  </a:cubicBezTo>
                  <a:close/>
                </a:path>
              </a:pathLst>
            </a:custGeom>
            <a:solidFill>
              <a:srgbClr val="F499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403"/>
            <p:cNvSpPr/>
            <p:nvPr/>
          </p:nvSpPr>
          <p:spPr bwMode="auto">
            <a:xfrm>
              <a:off x="5435601" y="4186238"/>
              <a:ext cx="379413" cy="396875"/>
            </a:xfrm>
            <a:custGeom>
              <a:avLst/>
              <a:gdLst>
                <a:gd name="T0" fmla="*/ 91 w 239"/>
                <a:gd name="T1" fmla="*/ 0 h 250"/>
                <a:gd name="T2" fmla="*/ 153 w 239"/>
                <a:gd name="T3" fmla="*/ 62 h 250"/>
                <a:gd name="T4" fmla="*/ 239 w 239"/>
                <a:gd name="T5" fmla="*/ 48 h 250"/>
                <a:gd name="T6" fmla="*/ 197 w 239"/>
                <a:gd name="T7" fmla="*/ 125 h 250"/>
                <a:gd name="T8" fmla="*/ 237 w 239"/>
                <a:gd name="T9" fmla="*/ 204 h 250"/>
                <a:gd name="T10" fmla="*/ 151 w 239"/>
                <a:gd name="T11" fmla="*/ 187 h 250"/>
                <a:gd name="T12" fmla="*/ 88 w 239"/>
                <a:gd name="T13" fmla="*/ 250 h 250"/>
                <a:gd name="T14" fmla="*/ 77 w 239"/>
                <a:gd name="T15" fmla="*/ 164 h 250"/>
                <a:gd name="T16" fmla="*/ 0 w 239"/>
                <a:gd name="T17" fmla="*/ 122 h 250"/>
                <a:gd name="T18" fmla="*/ 79 w 239"/>
                <a:gd name="T19" fmla="*/ 85 h 250"/>
                <a:gd name="T20" fmla="*/ 91 w 239"/>
                <a:gd name="T2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50">
                  <a:moveTo>
                    <a:pt x="91" y="0"/>
                  </a:moveTo>
                  <a:lnTo>
                    <a:pt x="153" y="62"/>
                  </a:lnTo>
                  <a:lnTo>
                    <a:pt x="239" y="48"/>
                  </a:lnTo>
                  <a:lnTo>
                    <a:pt x="197" y="125"/>
                  </a:lnTo>
                  <a:lnTo>
                    <a:pt x="237" y="204"/>
                  </a:lnTo>
                  <a:lnTo>
                    <a:pt x="151" y="187"/>
                  </a:lnTo>
                  <a:lnTo>
                    <a:pt x="88" y="250"/>
                  </a:lnTo>
                  <a:lnTo>
                    <a:pt x="77" y="164"/>
                  </a:lnTo>
                  <a:lnTo>
                    <a:pt x="0" y="122"/>
                  </a:lnTo>
                  <a:lnTo>
                    <a:pt x="79" y="85"/>
                  </a:lnTo>
                  <a:lnTo>
                    <a:pt x="91" y="0"/>
                  </a:lnTo>
                  <a:close/>
                </a:path>
              </a:pathLst>
            </a:custGeom>
            <a:solidFill>
              <a:srgbClr val="FCCF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404"/>
            <p:cNvSpPr/>
            <p:nvPr/>
          </p:nvSpPr>
          <p:spPr bwMode="auto">
            <a:xfrm>
              <a:off x="6111876" y="4314825"/>
              <a:ext cx="225425" cy="238125"/>
            </a:xfrm>
            <a:custGeom>
              <a:avLst/>
              <a:gdLst>
                <a:gd name="T0" fmla="*/ 54 w 142"/>
                <a:gd name="T1" fmla="*/ 0 h 150"/>
                <a:gd name="T2" fmla="*/ 91 w 142"/>
                <a:gd name="T3" fmla="*/ 39 h 150"/>
                <a:gd name="T4" fmla="*/ 142 w 142"/>
                <a:gd name="T5" fmla="*/ 30 h 150"/>
                <a:gd name="T6" fmla="*/ 116 w 142"/>
                <a:gd name="T7" fmla="*/ 76 h 150"/>
                <a:gd name="T8" fmla="*/ 139 w 142"/>
                <a:gd name="T9" fmla="*/ 123 h 150"/>
                <a:gd name="T10" fmla="*/ 88 w 142"/>
                <a:gd name="T11" fmla="*/ 113 h 150"/>
                <a:gd name="T12" fmla="*/ 54 w 142"/>
                <a:gd name="T13" fmla="*/ 150 h 150"/>
                <a:gd name="T14" fmla="*/ 47 w 142"/>
                <a:gd name="T15" fmla="*/ 97 h 150"/>
                <a:gd name="T16" fmla="*/ 0 w 142"/>
                <a:gd name="T17" fmla="*/ 74 h 150"/>
                <a:gd name="T18" fmla="*/ 47 w 142"/>
                <a:gd name="T19" fmla="*/ 51 h 150"/>
                <a:gd name="T20" fmla="*/ 54 w 142"/>
                <a:gd name="T2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50">
                  <a:moveTo>
                    <a:pt x="54" y="0"/>
                  </a:moveTo>
                  <a:lnTo>
                    <a:pt x="91" y="39"/>
                  </a:lnTo>
                  <a:lnTo>
                    <a:pt x="142" y="30"/>
                  </a:lnTo>
                  <a:lnTo>
                    <a:pt x="116" y="76"/>
                  </a:lnTo>
                  <a:lnTo>
                    <a:pt x="139" y="123"/>
                  </a:lnTo>
                  <a:lnTo>
                    <a:pt x="88" y="113"/>
                  </a:lnTo>
                  <a:lnTo>
                    <a:pt x="54" y="150"/>
                  </a:lnTo>
                  <a:lnTo>
                    <a:pt x="47" y="97"/>
                  </a:lnTo>
                  <a:lnTo>
                    <a:pt x="0" y="74"/>
                  </a:lnTo>
                  <a:lnTo>
                    <a:pt x="47" y="51"/>
                  </a:lnTo>
                  <a:lnTo>
                    <a:pt x="54" y="0"/>
                  </a:lnTo>
                  <a:close/>
                </a:path>
              </a:pathLst>
            </a:custGeom>
            <a:solidFill>
              <a:srgbClr val="FCCF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405"/>
            <p:cNvSpPr/>
            <p:nvPr/>
          </p:nvSpPr>
          <p:spPr bwMode="auto">
            <a:xfrm>
              <a:off x="6111876" y="4314825"/>
              <a:ext cx="225425" cy="238125"/>
            </a:xfrm>
            <a:custGeom>
              <a:avLst/>
              <a:gdLst>
                <a:gd name="T0" fmla="*/ 54 w 142"/>
                <a:gd name="T1" fmla="*/ 0 h 150"/>
                <a:gd name="T2" fmla="*/ 91 w 142"/>
                <a:gd name="T3" fmla="*/ 39 h 150"/>
                <a:gd name="T4" fmla="*/ 142 w 142"/>
                <a:gd name="T5" fmla="*/ 30 h 150"/>
                <a:gd name="T6" fmla="*/ 116 w 142"/>
                <a:gd name="T7" fmla="*/ 76 h 150"/>
                <a:gd name="T8" fmla="*/ 139 w 142"/>
                <a:gd name="T9" fmla="*/ 123 h 150"/>
                <a:gd name="T10" fmla="*/ 88 w 142"/>
                <a:gd name="T11" fmla="*/ 113 h 150"/>
                <a:gd name="T12" fmla="*/ 54 w 142"/>
                <a:gd name="T13" fmla="*/ 150 h 150"/>
                <a:gd name="T14" fmla="*/ 47 w 142"/>
                <a:gd name="T15" fmla="*/ 97 h 150"/>
                <a:gd name="T16" fmla="*/ 0 w 142"/>
                <a:gd name="T17" fmla="*/ 74 h 150"/>
                <a:gd name="T18" fmla="*/ 47 w 142"/>
                <a:gd name="T19" fmla="*/ 51 h 150"/>
                <a:gd name="T20" fmla="*/ 54 w 142"/>
                <a:gd name="T2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50">
                  <a:moveTo>
                    <a:pt x="54" y="0"/>
                  </a:moveTo>
                  <a:lnTo>
                    <a:pt x="91" y="39"/>
                  </a:lnTo>
                  <a:lnTo>
                    <a:pt x="142" y="30"/>
                  </a:lnTo>
                  <a:lnTo>
                    <a:pt x="116" y="76"/>
                  </a:lnTo>
                  <a:lnTo>
                    <a:pt x="139" y="123"/>
                  </a:lnTo>
                  <a:lnTo>
                    <a:pt x="88" y="113"/>
                  </a:lnTo>
                  <a:lnTo>
                    <a:pt x="54" y="150"/>
                  </a:lnTo>
                  <a:lnTo>
                    <a:pt x="47" y="97"/>
                  </a:lnTo>
                  <a:lnTo>
                    <a:pt x="0" y="74"/>
                  </a:lnTo>
                  <a:lnTo>
                    <a:pt x="47" y="51"/>
                  </a:lnTo>
                  <a:lnTo>
                    <a:pt x="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406"/>
            <p:cNvSpPr/>
            <p:nvPr/>
          </p:nvSpPr>
          <p:spPr bwMode="auto">
            <a:xfrm>
              <a:off x="5891213" y="4552950"/>
              <a:ext cx="139700" cy="144463"/>
            </a:xfrm>
            <a:custGeom>
              <a:avLst/>
              <a:gdLst>
                <a:gd name="T0" fmla="*/ 56 w 88"/>
                <a:gd name="T1" fmla="*/ 0 h 91"/>
                <a:gd name="T2" fmla="*/ 61 w 88"/>
                <a:gd name="T3" fmla="*/ 33 h 91"/>
                <a:gd name="T4" fmla="*/ 88 w 88"/>
                <a:gd name="T5" fmla="*/ 47 h 91"/>
                <a:gd name="T6" fmla="*/ 61 w 88"/>
                <a:gd name="T7" fmla="*/ 61 h 91"/>
                <a:gd name="T8" fmla="*/ 54 w 88"/>
                <a:gd name="T9" fmla="*/ 91 h 91"/>
                <a:gd name="T10" fmla="*/ 33 w 88"/>
                <a:gd name="T11" fmla="*/ 68 h 91"/>
                <a:gd name="T12" fmla="*/ 0 w 88"/>
                <a:gd name="T13" fmla="*/ 72 h 91"/>
                <a:gd name="T14" fmla="*/ 17 w 88"/>
                <a:gd name="T15" fmla="*/ 44 h 91"/>
                <a:gd name="T16" fmla="*/ 3 w 88"/>
                <a:gd name="T17" fmla="*/ 17 h 91"/>
                <a:gd name="T18" fmla="*/ 35 w 88"/>
                <a:gd name="T19" fmla="*/ 21 h 91"/>
                <a:gd name="T20" fmla="*/ 56 w 88"/>
                <a:gd name="T2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91">
                  <a:moveTo>
                    <a:pt x="56" y="0"/>
                  </a:moveTo>
                  <a:lnTo>
                    <a:pt x="61" y="33"/>
                  </a:lnTo>
                  <a:lnTo>
                    <a:pt x="88" y="47"/>
                  </a:lnTo>
                  <a:lnTo>
                    <a:pt x="61" y="61"/>
                  </a:lnTo>
                  <a:lnTo>
                    <a:pt x="54" y="91"/>
                  </a:lnTo>
                  <a:lnTo>
                    <a:pt x="33" y="68"/>
                  </a:lnTo>
                  <a:lnTo>
                    <a:pt x="0" y="72"/>
                  </a:lnTo>
                  <a:lnTo>
                    <a:pt x="17" y="44"/>
                  </a:lnTo>
                  <a:lnTo>
                    <a:pt x="3" y="17"/>
                  </a:lnTo>
                  <a:lnTo>
                    <a:pt x="35" y="21"/>
                  </a:lnTo>
                  <a:lnTo>
                    <a:pt x="56" y="0"/>
                  </a:lnTo>
                  <a:close/>
                </a:path>
              </a:pathLst>
            </a:custGeom>
            <a:solidFill>
              <a:srgbClr val="FCCF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407"/>
            <p:cNvSpPr/>
            <p:nvPr/>
          </p:nvSpPr>
          <p:spPr bwMode="auto">
            <a:xfrm>
              <a:off x="5972176" y="4108450"/>
              <a:ext cx="147638" cy="139700"/>
            </a:xfrm>
            <a:custGeom>
              <a:avLst/>
              <a:gdLst>
                <a:gd name="T0" fmla="*/ 44 w 93"/>
                <a:gd name="T1" fmla="*/ 0 h 88"/>
                <a:gd name="T2" fmla="*/ 61 w 93"/>
                <a:gd name="T3" fmla="*/ 28 h 88"/>
                <a:gd name="T4" fmla="*/ 93 w 93"/>
                <a:gd name="T5" fmla="*/ 30 h 88"/>
                <a:gd name="T6" fmla="*/ 72 w 93"/>
                <a:gd name="T7" fmla="*/ 53 h 88"/>
                <a:gd name="T8" fmla="*/ 79 w 93"/>
                <a:gd name="T9" fmla="*/ 83 h 88"/>
                <a:gd name="T10" fmla="*/ 49 w 93"/>
                <a:gd name="T11" fmla="*/ 72 h 88"/>
                <a:gd name="T12" fmla="*/ 21 w 93"/>
                <a:gd name="T13" fmla="*/ 88 h 88"/>
                <a:gd name="T14" fmla="*/ 26 w 93"/>
                <a:gd name="T15" fmla="*/ 58 h 88"/>
                <a:gd name="T16" fmla="*/ 0 w 93"/>
                <a:gd name="T17" fmla="*/ 37 h 88"/>
                <a:gd name="T18" fmla="*/ 33 w 93"/>
                <a:gd name="T19" fmla="*/ 30 h 88"/>
                <a:gd name="T20" fmla="*/ 44 w 93"/>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88">
                  <a:moveTo>
                    <a:pt x="44" y="0"/>
                  </a:moveTo>
                  <a:lnTo>
                    <a:pt x="61" y="28"/>
                  </a:lnTo>
                  <a:lnTo>
                    <a:pt x="93" y="30"/>
                  </a:lnTo>
                  <a:lnTo>
                    <a:pt x="72" y="53"/>
                  </a:lnTo>
                  <a:lnTo>
                    <a:pt x="79" y="83"/>
                  </a:lnTo>
                  <a:lnTo>
                    <a:pt x="49" y="72"/>
                  </a:lnTo>
                  <a:lnTo>
                    <a:pt x="21" y="88"/>
                  </a:lnTo>
                  <a:lnTo>
                    <a:pt x="26" y="58"/>
                  </a:lnTo>
                  <a:lnTo>
                    <a:pt x="0" y="37"/>
                  </a:lnTo>
                  <a:lnTo>
                    <a:pt x="33" y="30"/>
                  </a:lnTo>
                  <a:lnTo>
                    <a:pt x="44" y="0"/>
                  </a:lnTo>
                  <a:close/>
                </a:path>
              </a:pathLst>
            </a:custGeom>
            <a:solidFill>
              <a:srgbClr val="FCCF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408"/>
            <p:cNvSpPr/>
            <p:nvPr/>
          </p:nvSpPr>
          <p:spPr bwMode="auto">
            <a:xfrm>
              <a:off x="5138738" y="4244975"/>
              <a:ext cx="227013" cy="223838"/>
            </a:xfrm>
            <a:custGeom>
              <a:avLst/>
              <a:gdLst>
                <a:gd name="T0" fmla="*/ 69 w 143"/>
                <a:gd name="T1" fmla="*/ 0 h 141"/>
                <a:gd name="T2" fmla="*/ 95 w 143"/>
                <a:gd name="T3" fmla="*/ 44 h 141"/>
                <a:gd name="T4" fmla="*/ 143 w 143"/>
                <a:gd name="T5" fmla="*/ 46 h 141"/>
                <a:gd name="T6" fmla="*/ 111 w 143"/>
                <a:gd name="T7" fmla="*/ 85 h 141"/>
                <a:gd name="T8" fmla="*/ 122 w 143"/>
                <a:gd name="T9" fmla="*/ 134 h 141"/>
                <a:gd name="T10" fmla="*/ 76 w 143"/>
                <a:gd name="T11" fmla="*/ 113 h 141"/>
                <a:gd name="T12" fmla="*/ 34 w 143"/>
                <a:gd name="T13" fmla="*/ 141 h 141"/>
                <a:gd name="T14" fmla="*/ 39 w 143"/>
                <a:gd name="T15" fmla="*/ 90 h 141"/>
                <a:gd name="T16" fmla="*/ 0 w 143"/>
                <a:gd name="T17" fmla="*/ 58 h 141"/>
                <a:gd name="T18" fmla="*/ 51 w 143"/>
                <a:gd name="T19" fmla="*/ 46 h 141"/>
                <a:gd name="T20" fmla="*/ 69 w 143"/>
                <a:gd name="T21"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141">
                  <a:moveTo>
                    <a:pt x="69" y="0"/>
                  </a:moveTo>
                  <a:lnTo>
                    <a:pt x="95" y="44"/>
                  </a:lnTo>
                  <a:lnTo>
                    <a:pt x="143" y="46"/>
                  </a:lnTo>
                  <a:lnTo>
                    <a:pt x="111" y="85"/>
                  </a:lnTo>
                  <a:lnTo>
                    <a:pt x="122" y="134"/>
                  </a:lnTo>
                  <a:lnTo>
                    <a:pt x="76" y="113"/>
                  </a:lnTo>
                  <a:lnTo>
                    <a:pt x="34" y="141"/>
                  </a:lnTo>
                  <a:lnTo>
                    <a:pt x="39" y="90"/>
                  </a:lnTo>
                  <a:lnTo>
                    <a:pt x="0" y="58"/>
                  </a:lnTo>
                  <a:lnTo>
                    <a:pt x="51" y="46"/>
                  </a:lnTo>
                  <a:lnTo>
                    <a:pt x="69" y="0"/>
                  </a:lnTo>
                  <a:close/>
                </a:path>
              </a:pathLst>
            </a:custGeom>
            <a:solidFill>
              <a:srgbClr val="FCCF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409"/>
            <p:cNvSpPr/>
            <p:nvPr/>
          </p:nvSpPr>
          <p:spPr bwMode="auto">
            <a:xfrm>
              <a:off x="6938963" y="4167188"/>
              <a:ext cx="184150" cy="180975"/>
            </a:xfrm>
            <a:custGeom>
              <a:avLst/>
              <a:gdLst>
                <a:gd name="T0" fmla="*/ 56 w 116"/>
                <a:gd name="T1" fmla="*/ 0 h 114"/>
                <a:gd name="T2" fmla="*/ 77 w 116"/>
                <a:gd name="T3" fmla="*/ 35 h 114"/>
                <a:gd name="T4" fmla="*/ 116 w 116"/>
                <a:gd name="T5" fmla="*/ 39 h 114"/>
                <a:gd name="T6" fmla="*/ 91 w 116"/>
                <a:gd name="T7" fmla="*/ 70 h 114"/>
                <a:gd name="T8" fmla="*/ 100 w 116"/>
                <a:gd name="T9" fmla="*/ 109 h 114"/>
                <a:gd name="T10" fmla="*/ 63 w 116"/>
                <a:gd name="T11" fmla="*/ 93 h 114"/>
                <a:gd name="T12" fmla="*/ 28 w 116"/>
                <a:gd name="T13" fmla="*/ 114 h 114"/>
                <a:gd name="T14" fmla="*/ 33 w 116"/>
                <a:gd name="T15" fmla="*/ 74 h 114"/>
                <a:gd name="T16" fmla="*/ 0 w 116"/>
                <a:gd name="T17" fmla="*/ 46 h 114"/>
                <a:gd name="T18" fmla="*/ 40 w 116"/>
                <a:gd name="T19" fmla="*/ 39 h 114"/>
                <a:gd name="T20" fmla="*/ 56 w 116"/>
                <a:gd name="T2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114">
                  <a:moveTo>
                    <a:pt x="56" y="0"/>
                  </a:moveTo>
                  <a:lnTo>
                    <a:pt x="77" y="35"/>
                  </a:lnTo>
                  <a:lnTo>
                    <a:pt x="116" y="39"/>
                  </a:lnTo>
                  <a:lnTo>
                    <a:pt x="91" y="70"/>
                  </a:lnTo>
                  <a:lnTo>
                    <a:pt x="100" y="109"/>
                  </a:lnTo>
                  <a:lnTo>
                    <a:pt x="63" y="93"/>
                  </a:lnTo>
                  <a:lnTo>
                    <a:pt x="28" y="114"/>
                  </a:lnTo>
                  <a:lnTo>
                    <a:pt x="33" y="74"/>
                  </a:lnTo>
                  <a:lnTo>
                    <a:pt x="0" y="46"/>
                  </a:lnTo>
                  <a:lnTo>
                    <a:pt x="40" y="39"/>
                  </a:lnTo>
                  <a:lnTo>
                    <a:pt x="56" y="0"/>
                  </a:lnTo>
                  <a:close/>
                </a:path>
              </a:pathLst>
            </a:custGeom>
            <a:solidFill>
              <a:srgbClr val="FCCF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410"/>
            <p:cNvSpPr/>
            <p:nvPr/>
          </p:nvSpPr>
          <p:spPr bwMode="auto">
            <a:xfrm>
              <a:off x="6938963" y="4167188"/>
              <a:ext cx="184150" cy="180975"/>
            </a:xfrm>
            <a:custGeom>
              <a:avLst/>
              <a:gdLst>
                <a:gd name="T0" fmla="*/ 56 w 116"/>
                <a:gd name="T1" fmla="*/ 0 h 114"/>
                <a:gd name="T2" fmla="*/ 77 w 116"/>
                <a:gd name="T3" fmla="*/ 35 h 114"/>
                <a:gd name="T4" fmla="*/ 116 w 116"/>
                <a:gd name="T5" fmla="*/ 39 h 114"/>
                <a:gd name="T6" fmla="*/ 91 w 116"/>
                <a:gd name="T7" fmla="*/ 70 h 114"/>
                <a:gd name="T8" fmla="*/ 100 w 116"/>
                <a:gd name="T9" fmla="*/ 109 h 114"/>
                <a:gd name="T10" fmla="*/ 63 w 116"/>
                <a:gd name="T11" fmla="*/ 93 h 114"/>
                <a:gd name="T12" fmla="*/ 28 w 116"/>
                <a:gd name="T13" fmla="*/ 114 h 114"/>
                <a:gd name="T14" fmla="*/ 33 w 116"/>
                <a:gd name="T15" fmla="*/ 74 h 114"/>
                <a:gd name="T16" fmla="*/ 0 w 116"/>
                <a:gd name="T17" fmla="*/ 46 h 114"/>
                <a:gd name="T18" fmla="*/ 40 w 116"/>
                <a:gd name="T19" fmla="*/ 39 h 114"/>
                <a:gd name="T20" fmla="*/ 56 w 116"/>
                <a:gd name="T2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114">
                  <a:moveTo>
                    <a:pt x="56" y="0"/>
                  </a:moveTo>
                  <a:lnTo>
                    <a:pt x="77" y="35"/>
                  </a:lnTo>
                  <a:lnTo>
                    <a:pt x="116" y="39"/>
                  </a:lnTo>
                  <a:lnTo>
                    <a:pt x="91" y="70"/>
                  </a:lnTo>
                  <a:lnTo>
                    <a:pt x="100" y="109"/>
                  </a:lnTo>
                  <a:lnTo>
                    <a:pt x="63" y="93"/>
                  </a:lnTo>
                  <a:lnTo>
                    <a:pt x="28" y="114"/>
                  </a:lnTo>
                  <a:lnTo>
                    <a:pt x="33" y="74"/>
                  </a:lnTo>
                  <a:lnTo>
                    <a:pt x="0" y="46"/>
                  </a:lnTo>
                  <a:lnTo>
                    <a:pt x="40" y="39"/>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411"/>
            <p:cNvSpPr/>
            <p:nvPr/>
          </p:nvSpPr>
          <p:spPr bwMode="auto">
            <a:xfrm>
              <a:off x="6572251" y="4203700"/>
              <a:ext cx="290513" cy="301625"/>
            </a:xfrm>
            <a:custGeom>
              <a:avLst/>
              <a:gdLst>
                <a:gd name="T0" fmla="*/ 109 w 183"/>
                <a:gd name="T1" fmla="*/ 0 h 190"/>
                <a:gd name="T2" fmla="*/ 123 w 183"/>
                <a:gd name="T3" fmla="*/ 65 h 190"/>
                <a:gd name="T4" fmla="*/ 183 w 183"/>
                <a:gd name="T5" fmla="*/ 91 h 190"/>
                <a:gd name="T6" fmla="*/ 125 w 183"/>
                <a:gd name="T7" fmla="*/ 125 h 190"/>
                <a:gd name="T8" fmla="*/ 120 w 183"/>
                <a:gd name="T9" fmla="*/ 190 h 190"/>
                <a:gd name="T10" fmla="*/ 72 w 183"/>
                <a:gd name="T11" fmla="*/ 146 h 190"/>
                <a:gd name="T12" fmla="*/ 7 w 183"/>
                <a:gd name="T13" fmla="*/ 160 h 190"/>
                <a:gd name="T14" fmla="*/ 35 w 183"/>
                <a:gd name="T15" fmla="*/ 100 h 190"/>
                <a:gd name="T16" fmla="*/ 0 w 183"/>
                <a:gd name="T17" fmla="*/ 44 h 190"/>
                <a:gd name="T18" fmla="*/ 65 w 183"/>
                <a:gd name="T19" fmla="*/ 51 h 190"/>
                <a:gd name="T20" fmla="*/ 109 w 183"/>
                <a:gd name="T21"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190">
                  <a:moveTo>
                    <a:pt x="109" y="0"/>
                  </a:moveTo>
                  <a:lnTo>
                    <a:pt x="123" y="65"/>
                  </a:lnTo>
                  <a:lnTo>
                    <a:pt x="183" y="91"/>
                  </a:lnTo>
                  <a:lnTo>
                    <a:pt x="125" y="125"/>
                  </a:lnTo>
                  <a:lnTo>
                    <a:pt x="120" y="190"/>
                  </a:lnTo>
                  <a:lnTo>
                    <a:pt x="72" y="146"/>
                  </a:lnTo>
                  <a:lnTo>
                    <a:pt x="7" y="160"/>
                  </a:lnTo>
                  <a:lnTo>
                    <a:pt x="35" y="100"/>
                  </a:lnTo>
                  <a:lnTo>
                    <a:pt x="0" y="44"/>
                  </a:lnTo>
                  <a:lnTo>
                    <a:pt x="65" y="51"/>
                  </a:lnTo>
                  <a:lnTo>
                    <a:pt x="109" y="0"/>
                  </a:lnTo>
                  <a:close/>
                </a:path>
              </a:pathLst>
            </a:custGeom>
            <a:solidFill>
              <a:srgbClr val="FCCF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412"/>
            <p:cNvSpPr/>
            <p:nvPr/>
          </p:nvSpPr>
          <p:spPr bwMode="auto">
            <a:xfrm>
              <a:off x="4638676" y="2289175"/>
              <a:ext cx="554038" cy="1649413"/>
            </a:xfrm>
            <a:custGeom>
              <a:avLst/>
              <a:gdLst>
                <a:gd name="T0" fmla="*/ 137 w 151"/>
                <a:gd name="T1" fmla="*/ 0 h 448"/>
                <a:gd name="T2" fmla="*/ 106 w 151"/>
                <a:gd name="T3" fmla="*/ 19 h 448"/>
                <a:gd name="T4" fmla="*/ 113 w 151"/>
                <a:gd name="T5" fmla="*/ 44 h 448"/>
                <a:gd name="T6" fmla="*/ 103 w 151"/>
                <a:gd name="T7" fmla="*/ 64 h 448"/>
                <a:gd name="T8" fmla="*/ 76 w 151"/>
                <a:gd name="T9" fmla="*/ 143 h 448"/>
                <a:gd name="T10" fmla="*/ 99 w 151"/>
                <a:gd name="T11" fmla="*/ 317 h 448"/>
                <a:gd name="T12" fmla="*/ 105 w 151"/>
                <a:gd name="T13" fmla="*/ 347 h 448"/>
                <a:gd name="T14" fmla="*/ 120 w 151"/>
                <a:gd name="T15" fmla="*/ 372 h 448"/>
                <a:gd name="T16" fmla="*/ 107 w 151"/>
                <a:gd name="T17" fmla="*/ 408 h 448"/>
                <a:gd name="T18" fmla="*/ 60 w 151"/>
                <a:gd name="T19" fmla="*/ 415 h 448"/>
                <a:gd name="T20" fmla="*/ 0 w 151"/>
                <a:gd name="T21" fmla="*/ 428 h 448"/>
                <a:gd name="T22" fmla="*/ 9 w 151"/>
                <a:gd name="T23" fmla="*/ 448 h 448"/>
                <a:gd name="T24" fmla="*/ 105 w 151"/>
                <a:gd name="T25" fmla="*/ 423 h 448"/>
                <a:gd name="T26" fmla="*/ 141 w 151"/>
                <a:gd name="T27" fmla="*/ 414 h 448"/>
                <a:gd name="T28" fmla="*/ 151 w 151"/>
                <a:gd name="T29" fmla="*/ 373 h 448"/>
                <a:gd name="T30" fmla="*/ 145 w 151"/>
                <a:gd name="T31" fmla="*/ 340 h 448"/>
                <a:gd name="T32" fmla="*/ 151 w 151"/>
                <a:gd name="T33" fmla="*/ 15 h 448"/>
                <a:gd name="T34" fmla="*/ 137 w 151"/>
                <a:gd name="T35"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448">
                  <a:moveTo>
                    <a:pt x="137" y="0"/>
                  </a:moveTo>
                  <a:cubicBezTo>
                    <a:pt x="124" y="1"/>
                    <a:pt x="108" y="5"/>
                    <a:pt x="106" y="19"/>
                  </a:cubicBezTo>
                  <a:cubicBezTo>
                    <a:pt x="105" y="30"/>
                    <a:pt x="115" y="35"/>
                    <a:pt x="113" y="44"/>
                  </a:cubicBezTo>
                  <a:cubicBezTo>
                    <a:pt x="113" y="50"/>
                    <a:pt x="105" y="59"/>
                    <a:pt x="103" y="64"/>
                  </a:cubicBezTo>
                  <a:cubicBezTo>
                    <a:pt x="90" y="90"/>
                    <a:pt x="79" y="115"/>
                    <a:pt x="76" y="143"/>
                  </a:cubicBezTo>
                  <a:cubicBezTo>
                    <a:pt x="68" y="203"/>
                    <a:pt x="71" y="264"/>
                    <a:pt x="99" y="317"/>
                  </a:cubicBezTo>
                  <a:cubicBezTo>
                    <a:pt x="106" y="331"/>
                    <a:pt x="104" y="333"/>
                    <a:pt x="105" y="347"/>
                  </a:cubicBezTo>
                  <a:cubicBezTo>
                    <a:pt x="106" y="360"/>
                    <a:pt x="106" y="367"/>
                    <a:pt x="120" y="372"/>
                  </a:cubicBezTo>
                  <a:cubicBezTo>
                    <a:pt x="113" y="384"/>
                    <a:pt x="109" y="395"/>
                    <a:pt x="107" y="408"/>
                  </a:cubicBezTo>
                  <a:cubicBezTo>
                    <a:pt x="91" y="409"/>
                    <a:pt x="76" y="412"/>
                    <a:pt x="60" y="415"/>
                  </a:cubicBezTo>
                  <a:cubicBezTo>
                    <a:pt x="41" y="418"/>
                    <a:pt x="19" y="420"/>
                    <a:pt x="0" y="428"/>
                  </a:cubicBezTo>
                  <a:cubicBezTo>
                    <a:pt x="3" y="435"/>
                    <a:pt x="6" y="441"/>
                    <a:pt x="9" y="448"/>
                  </a:cubicBezTo>
                  <a:cubicBezTo>
                    <a:pt x="41" y="441"/>
                    <a:pt x="73" y="432"/>
                    <a:pt x="105" y="423"/>
                  </a:cubicBezTo>
                  <a:cubicBezTo>
                    <a:pt x="117" y="420"/>
                    <a:pt x="129" y="417"/>
                    <a:pt x="141" y="414"/>
                  </a:cubicBezTo>
                  <a:cubicBezTo>
                    <a:pt x="143" y="400"/>
                    <a:pt x="146" y="387"/>
                    <a:pt x="151" y="373"/>
                  </a:cubicBezTo>
                  <a:cubicBezTo>
                    <a:pt x="141" y="366"/>
                    <a:pt x="136" y="354"/>
                    <a:pt x="145" y="340"/>
                  </a:cubicBezTo>
                  <a:cubicBezTo>
                    <a:pt x="94" y="256"/>
                    <a:pt x="91" y="92"/>
                    <a:pt x="151" y="15"/>
                  </a:cubicBezTo>
                  <a:cubicBezTo>
                    <a:pt x="144" y="10"/>
                    <a:pt x="139" y="5"/>
                    <a:pt x="137" y="0"/>
                  </a:cubicBezTo>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27" name="Freeform 413"/>
            <p:cNvSpPr/>
            <p:nvPr/>
          </p:nvSpPr>
          <p:spPr bwMode="auto">
            <a:xfrm>
              <a:off x="6734176" y="5451475"/>
              <a:ext cx="1514475" cy="250825"/>
            </a:xfrm>
            <a:custGeom>
              <a:avLst/>
              <a:gdLst>
                <a:gd name="T0" fmla="*/ 206 w 412"/>
                <a:gd name="T1" fmla="*/ 0 h 68"/>
                <a:gd name="T2" fmla="*/ 102 w 412"/>
                <a:gd name="T3" fmla="*/ 5 h 68"/>
                <a:gd name="T4" fmla="*/ 91 w 412"/>
                <a:gd name="T5" fmla="*/ 24 h 68"/>
                <a:gd name="T6" fmla="*/ 72 w 412"/>
                <a:gd name="T7" fmla="*/ 34 h 68"/>
                <a:gd name="T8" fmla="*/ 60 w 412"/>
                <a:gd name="T9" fmla="*/ 31 h 68"/>
                <a:gd name="T10" fmla="*/ 50 w 412"/>
                <a:gd name="T11" fmla="*/ 12 h 68"/>
                <a:gd name="T12" fmla="*/ 0 w 412"/>
                <a:gd name="T13" fmla="*/ 34 h 68"/>
                <a:gd name="T14" fmla="*/ 206 w 412"/>
                <a:gd name="T15" fmla="*/ 68 h 68"/>
                <a:gd name="T16" fmla="*/ 412 w 412"/>
                <a:gd name="T17" fmla="*/ 34 h 68"/>
                <a:gd name="T18" fmla="*/ 356 w 412"/>
                <a:gd name="T19" fmla="*/ 11 h 68"/>
                <a:gd name="T20" fmla="*/ 345 w 412"/>
                <a:gd name="T21" fmla="*/ 31 h 68"/>
                <a:gd name="T22" fmla="*/ 334 w 412"/>
                <a:gd name="T23" fmla="*/ 34 h 68"/>
                <a:gd name="T24" fmla="*/ 315 w 412"/>
                <a:gd name="T25" fmla="*/ 24 h 68"/>
                <a:gd name="T26" fmla="*/ 303 w 412"/>
                <a:gd name="T27" fmla="*/ 4 h 68"/>
                <a:gd name="T28" fmla="*/ 206 w 412"/>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2" h="68">
                  <a:moveTo>
                    <a:pt x="206" y="0"/>
                  </a:moveTo>
                  <a:cubicBezTo>
                    <a:pt x="168" y="0"/>
                    <a:pt x="133" y="2"/>
                    <a:pt x="102" y="5"/>
                  </a:cubicBezTo>
                  <a:cubicBezTo>
                    <a:pt x="91" y="24"/>
                    <a:pt x="91" y="24"/>
                    <a:pt x="91" y="24"/>
                  </a:cubicBezTo>
                  <a:cubicBezTo>
                    <a:pt x="86" y="30"/>
                    <a:pt x="79" y="34"/>
                    <a:pt x="72" y="34"/>
                  </a:cubicBezTo>
                  <a:cubicBezTo>
                    <a:pt x="68" y="34"/>
                    <a:pt x="64" y="33"/>
                    <a:pt x="60" y="31"/>
                  </a:cubicBezTo>
                  <a:cubicBezTo>
                    <a:pt x="53" y="27"/>
                    <a:pt x="50" y="19"/>
                    <a:pt x="50" y="12"/>
                  </a:cubicBezTo>
                  <a:cubicBezTo>
                    <a:pt x="19" y="18"/>
                    <a:pt x="0" y="26"/>
                    <a:pt x="0" y="34"/>
                  </a:cubicBezTo>
                  <a:cubicBezTo>
                    <a:pt x="0" y="53"/>
                    <a:pt x="93" y="68"/>
                    <a:pt x="206" y="68"/>
                  </a:cubicBezTo>
                  <a:cubicBezTo>
                    <a:pt x="320" y="68"/>
                    <a:pt x="412" y="53"/>
                    <a:pt x="412" y="34"/>
                  </a:cubicBezTo>
                  <a:cubicBezTo>
                    <a:pt x="412" y="25"/>
                    <a:pt x="391" y="17"/>
                    <a:pt x="356" y="11"/>
                  </a:cubicBezTo>
                  <a:cubicBezTo>
                    <a:pt x="356" y="19"/>
                    <a:pt x="353" y="26"/>
                    <a:pt x="345" y="31"/>
                  </a:cubicBezTo>
                  <a:cubicBezTo>
                    <a:pt x="342" y="33"/>
                    <a:pt x="338" y="34"/>
                    <a:pt x="334" y="34"/>
                  </a:cubicBezTo>
                  <a:cubicBezTo>
                    <a:pt x="326" y="34"/>
                    <a:pt x="319" y="30"/>
                    <a:pt x="315" y="24"/>
                  </a:cubicBezTo>
                  <a:cubicBezTo>
                    <a:pt x="303" y="4"/>
                    <a:pt x="303" y="4"/>
                    <a:pt x="303" y="4"/>
                  </a:cubicBezTo>
                  <a:cubicBezTo>
                    <a:pt x="274" y="1"/>
                    <a:pt x="241" y="0"/>
                    <a:pt x="206" y="0"/>
                  </a:cubicBezTo>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28" name="Freeform 414"/>
            <p:cNvSpPr/>
            <p:nvPr/>
          </p:nvSpPr>
          <p:spPr bwMode="auto">
            <a:xfrm>
              <a:off x="6762751" y="4008438"/>
              <a:ext cx="1430338" cy="1431925"/>
            </a:xfrm>
            <a:custGeom>
              <a:avLst/>
              <a:gdLst>
                <a:gd name="T0" fmla="*/ 389 w 389"/>
                <a:gd name="T1" fmla="*/ 194 h 389"/>
                <a:gd name="T2" fmla="*/ 316 w 389"/>
                <a:gd name="T3" fmla="*/ 346 h 389"/>
                <a:gd name="T4" fmla="*/ 278 w 389"/>
                <a:gd name="T5" fmla="*/ 370 h 389"/>
                <a:gd name="T6" fmla="*/ 195 w 389"/>
                <a:gd name="T7" fmla="*/ 389 h 389"/>
                <a:gd name="T8" fmla="*/ 111 w 389"/>
                <a:gd name="T9" fmla="*/ 370 h 389"/>
                <a:gd name="T10" fmla="*/ 74 w 389"/>
                <a:gd name="T11" fmla="*/ 346 h 389"/>
                <a:gd name="T12" fmla="*/ 0 w 389"/>
                <a:gd name="T13" fmla="*/ 194 h 389"/>
                <a:gd name="T14" fmla="*/ 195 w 389"/>
                <a:gd name="T15" fmla="*/ 0 h 389"/>
                <a:gd name="T16" fmla="*/ 389 w 389"/>
                <a:gd name="T17" fmla="*/ 194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89">
                  <a:moveTo>
                    <a:pt x="389" y="194"/>
                  </a:moveTo>
                  <a:cubicBezTo>
                    <a:pt x="389" y="256"/>
                    <a:pt x="360" y="311"/>
                    <a:pt x="316" y="346"/>
                  </a:cubicBezTo>
                  <a:cubicBezTo>
                    <a:pt x="304" y="356"/>
                    <a:pt x="292" y="364"/>
                    <a:pt x="278" y="370"/>
                  </a:cubicBezTo>
                  <a:cubicBezTo>
                    <a:pt x="253" y="382"/>
                    <a:pt x="225" y="389"/>
                    <a:pt x="195" y="389"/>
                  </a:cubicBezTo>
                  <a:cubicBezTo>
                    <a:pt x="165" y="389"/>
                    <a:pt x="136" y="382"/>
                    <a:pt x="111" y="370"/>
                  </a:cubicBezTo>
                  <a:cubicBezTo>
                    <a:pt x="98" y="364"/>
                    <a:pt x="85" y="356"/>
                    <a:pt x="74" y="346"/>
                  </a:cubicBezTo>
                  <a:cubicBezTo>
                    <a:pt x="29" y="311"/>
                    <a:pt x="0" y="256"/>
                    <a:pt x="0" y="194"/>
                  </a:cubicBezTo>
                  <a:cubicBezTo>
                    <a:pt x="0" y="87"/>
                    <a:pt x="87" y="0"/>
                    <a:pt x="195" y="0"/>
                  </a:cubicBezTo>
                  <a:cubicBezTo>
                    <a:pt x="302" y="0"/>
                    <a:pt x="389" y="87"/>
                    <a:pt x="389" y="194"/>
                  </a:cubicBezTo>
                </a:path>
              </a:pathLst>
            </a:custGeom>
            <a:solidFill>
              <a:srgbClr val="F668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Oval 415"/>
            <p:cNvSpPr>
              <a:spLocks noChangeArrowheads="1"/>
            </p:cNvSpPr>
            <p:nvPr/>
          </p:nvSpPr>
          <p:spPr bwMode="auto">
            <a:xfrm>
              <a:off x="6880226" y="4125913"/>
              <a:ext cx="1195388" cy="119697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416"/>
            <p:cNvSpPr/>
            <p:nvPr/>
          </p:nvSpPr>
          <p:spPr bwMode="auto">
            <a:xfrm>
              <a:off x="6902451" y="5283200"/>
              <a:ext cx="268288" cy="293688"/>
            </a:xfrm>
            <a:custGeom>
              <a:avLst/>
              <a:gdLst>
                <a:gd name="T0" fmla="*/ 73 w 73"/>
                <a:gd name="T1" fmla="*/ 24 h 80"/>
                <a:gd name="T2" fmla="*/ 45 w 73"/>
                <a:gd name="T3" fmla="*/ 70 h 80"/>
                <a:gd name="T4" fmla="*/ 26 w 73"/>
                <a:gd name="T5" fmla="*/ 80 h 80"/>
                <a:gd name="T6" fmla="*/ 14 w 73"/>
                <a:gd name="T7" fmla="*/ 77 h 80"/>
                <a:gd name="T8" fmla="*/ 7 w 73"/>
                <a:gd name="T9" fmla="*/ 46 h 80"/>
                <a:gd name="T10" fmla="*/ 36 w 73"/>
                <a:gd name="T11" fmla="*/ 0 h 80"/>
                <a:gd name="T12" fmla="*/ 73 w 73"/>
                <a:gd name="T13" fmla="*/ 24 h 80"/>
              </a:gdLst>
              <a:ahLst/>
              <a:cxnLst>
                <a:cxn ang="0">
                  <a:pos x="T0" y="T1"/>
                </a:cxn>
                <a:cxn ang="0">
                  <a:pos x="T2" y="T3"/>
                </a:cxn>
                <a:cxn ang="0">
                  <a:pos x="T4" y="T5"/>
                </a:cxn>
                <a:cxn ang="0">
                  <a:pos x="T6" y="T7"/>
                </a:cxn>
                <a:cxn ang="0">
                  <a:pos x="T8" y="T9"/>
                </a:cxn>
                <a:cxn ang="0">
                  <a:pos x="T10" y="T11"/>
                </a:cxn>
                <a:cxn ang="0">
                  <a:pos x="T12" y="T13"/>
                </a:cxn>
              </a:cxnLst>
              <a:rect l="0" t="0" r="r" b="b"/>
              <a:pathLst>
                <a:path w="73" h="80">
                  <a:moveTo>
                    <a:pt x="73" y="24"/>
                  </a:moveTo>
                  <a:cubicBezTo>
                    <a:pt x="45" y="70"/>
                    <a:pt x="45" y="70"/>
                    <a:pt x="45" y="70"/>
                  </a:cubicBezTo>
                  <a:cubicBezTo>
                    <a:pt x="40" y="76"/>
                    <a:pt x="33" y="80"/>
                    <a:pt x="26" y="80"/>
                  </a:cubicBezTo>
                  <a:cubicBezTo>
                    <a:pt x="22" y="80"/>
                    <a:pt x="18" y="79"/>
                    <a:pt x="14" y="77"/>
                  </a:cubicBezTo>
                  <a:cubicBezTo>
                    <a:pt x="4" y="70"/>
                    <a:pt x="0" y="57"/>
                    <a:pt x="7" y="46"/>
                  </a:cubicBezTo>
                  <a:cubicBezTo>
                    <a:pt x="36" y="0"/>
                    <a:pt x="36" y="0"/>
                    <a:pt x="36" y="0"/>
                  </a:cubicBezTo>
                  <a:cubicBezTo>
                    <a:pt x="47" y="10"/>
                    <a:pt x="60" y="18"/>
                    <a:pt x="73" y="24"/>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417"/>
            <p:cNvSpPr/>
            <p:nvPr/>
          </p:nvSpPr>
          <p:spPr bwMode="auto">
            <a:xfrm>
              <a:off x="7785101" y="5283200"/>
              <a:ext cx="268288" cy="293688"/>
            </a:xfrm>
            <a:custGeom>
              <a:avLst/>
              <a:gdLst>
                <a:gd name="T0" fmla="*/ 59 w 73"/>
                <a:gd name="T1" fmla="*/ 77 h 80"/>
                <a:gd name="T2" fmla="*/ 48 w 73"/>
                <a:gd name="T3" fmla="*/ 80 h 80"/>
                <a:gd name="T4" fmla="*/ 29 w 73"/>
                <a:gd name="T5" fmla="*/ 70 h 80"/>
                <a:gd name="T6" fmla="*/ 0 w 73"/>
                <a:gd name="T7" fmla="*/ 24 h 80"/>
                <a:gd name="T8" fmla="*/ 38 w 73"/>
                <a:gd name="T9" fmla="*/ 0 h 80"/>
                <a:gd name="T10" fmla="*/ 66 w 73"/>
                <a:gd name="T11" fmla="*/ 46 h 80"/>
                <a:gd name="T12" fmla="*/ 59 w 73"/>
                <a:gd name="T13" fmla="*/ 77 h 80"/>
              </a:gdLst>
              <a:ahLst/>
              <a:cxnLst>
                <a:cxn ang="0">
                  <a:pos x="T0" y="T1"/>
                </a:cxn>
                <a:cxn ang="0">
                  <a:pos x="T2" y="T3"/>
                </a:cxn>
                <a:cxn ang="0">
                  <a:pos x="T4" y="T5"/>
                </a:cxn>
                <a:cxn ang="0">
                  <a:pos x="T6" y="T7"/>
                </a:cxn>
                <a:cxn ang="0">
                  <a:pos x="T8" y="T9"/>
                </a:cxn>
                <a:cxn ang="0">
                  <a:pos x="T10" y="T11"/>
                </a:cxn>
                <a:cxn ang="0">
                  <a:pos x="T12" y="T13"/>
                </a:cxn>
              </a:cxnLst>
              <a:rect l="0" t="0" r="r" b="b"/>
              <a:pathLst>
                <a:path w="73" h="80">
                  <a:moveTo>
                    <a:pt x="59" y="77"/>
                  </a:moveTo>
                  <a:cubicBezTo>
                    <a:pt x="56" y="79"/>
                    <a:pt x="52" y="80"/>
                    <a:pt x="48" y="80"/>
                  </a:cubicBezTo>
                  <a:cubicBezTo>
                    <a:pt x="40" y="80"/>
                    <a:pt x="33" y="76"/>
                    <a:pt x="29" y="70"/>
                  </a:cubicBezTo>
                  <a:cubicBezTo>
                    <a:pt x="0" y="24"/>
                    <a:pt x="0" y="24"/>
                    <a:pt x="0" y="24"/>
                  </a:cubicBezTo>
                  <a:cubicBezTo>
                    <a:pt x="14" y="18"/>
                    <a:pt x="26" y="10"/>
                    <a:pt x="38" y="0"/>
                  </a:cubicBezTo>
                  <a:cubicBezTo>
                    <a:pt x="66" y="46"/>
                    <a:pt x="66" y="46"/>
                    <a:pt x="66" y="46"/>
                  </a:cubicBezTo>
                  <a:cubicBezTo>
                    <a:pt x="73" y="57"/>
                    <a:pt x="70" y="70"/>
                    <a:pt x="59" y="77"/>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418"/>
            <p:cNvSpPr/>
            <p:nvPr/>
          </p:nvSpPr>
          <p:spPr bwMode="auto">
            <a:xfrm>
              <a:off x="6980238" y="5294313"/>
              <a:ext cx="47625" cy="73025"/>
            </a:xfrm>
            <a:custGeom>
              <a:avLst/>
              <a:gdLst>
                <a:gd name="T0" fmla="*/ 13 w 13"/>
                <a:gd name="T1" fmla="*/ 0 h 20"/>
                <a:gd name="T2" fmla="*/ 13 w 13"/>
                <a:gd name="T3" fmla="*/ 0 h 20"/>
                <a:gd name="T4" fmla="*/ 0 w 13"/>
                <a:gd name="T5" fmla="*/ 20 h 20"/>
                <a:gd name="T6" fmla="*/ 0 w 13"/>
                <a:gd name="T7" fmla="*/ 20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13" y="0"/>
                    <a:pt x="13" y="0"/>
                    <a:pt x="13" y="0"/>
                  </a:cubicBezTo>
                  <a:cubicBezTo>
                    <a:pt x="0" y="20"/>
                    <a:pt x="0" y="20"/>
                    <a:pt x="0" y="20"/>
                  </a:cubicBezTo>
                  <a:cubicBezTo>
                    <a:pt x="0" y="20"/>
                    <a:pt x="0" y="20"/>
                    <a:pt x="0" y="20"/>
                  </a:cubicBezTo>
                  <a:cubicBezTo>
                    <a:pt x="13" y="0"/>
                    <a:pt x="13" y="0"/>
                    <a:pt x="13" y="0"/>
                  </a:cubicBezTo>
                </a:path>
              </a:pathLst>
            </a:custGeom>
            <a:solidFill>
              <a:srgbClr val="3AA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419"/>
            <p:cNvSpPr/>
            <p:nvPr/>
          </p:nvSpPr>
          <p:spPr bwMode="auto">
            <a:xfrm>
              <a:off x="7027863" y="5283200"/>
              <a:ext cx="3175" cy="11113"/>
            </a:xfrm>
            <a:custGeom>
              <a:avLst/>
              <a:gdLst>
                <a:gd name="T0" fmla="*/ 1 w 1"/>
                <a:gd name="T1" fmla="*/ 0 h 3"/>
                <a:gd name="T2" fmla="*/ 0 w 1"/>
                <a:gd name="T3" fmla="*/ 3 h 3"/>
                <a:gd name="T4" fmla="*/ 0 w 1"/>
                <a:gd name="T5" fmla="*/ 3 h 3"/>
                <a:gd name="T6" fmla="*/ 1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0" y="3"/>
                    <a:pt x="0" y="3"/>
                    <a:pt x="0" y="3"/>
                  </a:cubicBezTo>
                  <a:cubicBezTo>
                    <a:pt x="0" y="3"/>
                    <a:pt x="0" y="3"/>
                    <a:pt x="0" y="3"/>
                  </a:cubicBezTo>
                  <a:cubicBezTo>
                    <a:pt x="1" y="1"/>
                    <a:pt x="1" y="1"/>
                    <a:pt x="1" y="1"/>
                  </a:cubicBezTo>
                  <a:cubicBezTo>
                    <a:pt x="1" y="1"/>
                    <a:pt x="1" y="0"/>
                    <a:pt x="1" y="0"/>
                  </a:cubicBezTo>
                </a:path>
              </a:pathLst>
            </a:custGeom>
            <a:solidFill>
              <a:srgbClr val="6AB2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420"/>
            <p:cNvSpPr/>
            <p:nvPr/>
          </p:nvSpPr>
          <p:spPr bwMode="auto">
            <a:xfrm>
              <a:off x="6980238" y="5286375"/>
              <a:ext cx="190500" cy="169863"/>
            </a:xfrm>
            <a:custGeom>
              <a:avLst/>
              <a:gdLst>
                <a:gd name="T0" fmla="*/ 14 w 52"/>
                <a:gd name="T1" fmla="*/ 0 h 46"/>
                <a:gd name="T2" fmla="*/ 13 w 52"/>
                <a:gd name="T3" fmla="*/ 2 h 46"/>
                <a:gd name="T4" fmla="*/ 0 w 52"/>
                <a:gd name="T5" fmla="*/ 22 h 46"/>
                <a:gd name="T6" fmla="*/ 38 w 52"/>
                <a:gd name="T7" fmla="*/ 46 h 46"/>
                <a:gd name="T8" fmla="*/ 52 w 52"/>
                <a:gd name="T9" fmla="*/ 23 h 46"/>
                <a:gd name="T10" fmla="*/ 14 w 52"/>
                <a:gd name="T11" fmla="*/ 0 h 46"/>
              </a:gdLst>
              <a:ahLst/>
              <a:cxnLst>
                <a:cxn ang="0">
                  <a:pos x="T0" y="T1"/>
                </a:cxn>
                <a:cxn ang="0">
                  <a:pos x="T2" y="T3"/>
                </a:cxn>
                <a:cxn ang="0">
                  <a:pos x="T4" y="T5"/>
                </a:cxn>
                <a:cxn ang="0">
                  <a:pos x="T6" y="T7"/>
                </a:cxn>
                <a:cxn ang="0">
                  <a:pos x="T8" y="T9"/>
                </a:cxn>
                <a:cxn ang="0">
                  <a:pos x="T10" y="T11"/>
                </a:cxn>
              </a:cxnLst>
              <a:rect l="0" t="0" r="r" b="b"/>
              <a:pathLst>
                <a:path w="52" h="46">
                  <a:moveTo>
                    <a:pt x="14" y="0"/>
                  </a:moveTo>
                  <a:cubicBezTo>
                    <a:pt x="13" y="2"/>
                    <a:pt x="13" y="2"/>
                    <a:pt x="13" y="2"/>
                  </a:cubicBezTo>
                  <a:cubicBezTo>
                    <a:pt x="0" y="22"/>
                    <a:pt x="0" y="22"/>
                    <a:pt x="0" y="22"/>
                  </a:cubicBezTo>
                  <a:cubicBezTo>
                    <a:pt x="12" y="31"/>
                    <a:pt x="25" y="39"/>
                    <a:pt x="38" y="46"/>
                  </a:cubicBezTo>
                  <a:cubicBezTo>
                    <a:pt x="52" y="23"/>
                    <a:pt x="52" y="23"/>
                    <a:pt x="52" y="23"/>
                  </a:cubicBezTo>
                  <a:cubicBezTo>
                    <a:pt x="38" y="17"/>
                    <a:pt x="26" y="9"/>
                    <a:pt x="14" y="0"/>
                  </a:cubicBezTo>
                </a:path>
              </a:pathLst>
            </a:custGeom>
            <a:solidFill>
              <a:srgbClr val="A9B0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421"/>
            <p:cNvSpPr/>
            <p:nvPr/>
          </p:nvSpPr>
          <p:spPr bwMode="auto">
            <a:xfrm>
              <a:off x="7785101" y="5370513"/>
              <a:ext cx="50800" cy="85725"/>
            </a:xfrm>
            <a:custGeom>
              <a:avLst/>
              <a:gdLst>
                <a:gd name="T0" fmla="*/ 0 w 14"/>
                <a:gd name="T1" fmla="*/ 0 h 23"/>
                <a:gd name="T2" fmla="*/ 0 w 14"/>
                <a:gd name="T3" fmla="*/ 0 h 23"/>
                <a:gd name="T4" fmla="*/ 0 w 14"/>
                <a:gd name="T5" fmla="*/ 0 h 23"/>
                <a:gd name="T6" fmla="*/ 14 w 14"/>
                <a:gd name="T7" fmla="*/ 23 h 23"/>
                <a:gd name="T8" fmla="*/ 14 w 14"/>
                <a:gd name="T9" fmla="*/ 23 h 23"/>
                <a:gd name="T10" fmla="*/ 14 w 14"/>
                <a:gd name="T11" fmla="*/ 22 h 23"/>
                <a:gd name="T12" fmla="*/ 0 w 14"/>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0" y="0"/>
                  </a:moveTo>
                  <a:cubicBezTo>
                    <a:pt x="0" y="0"/>
                    <a:pt x="0" y="0"/>
                    <a:pt x="0" y="0"/>
                  </a:cubicBezTo>
                  <a:cubicBezTo>
                    <a:pt x="0" y="0"/>
                    <a:pt x="0" y="0"/>
                    <a:pt x="0" y="0"/>
                  </a:cubicBezTo>
                  <a:cubicBezTo>
                    <a:pt x="14" y="23"/>
                    <a:pt x="14" y="23"/>
                    <a:pt x="14" y="23"/>
                  </a:cubicBezTo>
                  <a:cubicBezTo>
                    <a:pt x="14" y="23"/>
                    <a:pt x="14" y="23"/>
                    <a:pt x="14" y="23"/>
                  </a:cubicBezTo>
                  <a:cubicBezTo>
                    <a:pt x="14" y="23"/>
                    <a:pt x="14" y="22"/>
                    <a:pt x="14" y="22"/>
                  </a:cubicBezTo>
                  <a:cubicBezTo>
                    <a:pt x="0" y="0"/>
                    <a:pt x="0" y="0"/>
                    <a:pt x="0" y="0"/>
                  </a:cubicBezTo>
                </a:path>
              </a:pathLst>
            </a:custGeom>
            <a:solidFill>
              <a:srgbClr val="3AA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422"/>
            <p:cNvSpPr/>
            <p:nvPr/>
          </p:nvSpPr>
          <p:spPr bwMode="auto">
            <a:xfrm>
              <a:off x="7785101" y="5283200"/>
              <a:ext cx="139700" cy="87313"/>
            </a:xfrm>
            <a:custGeom>
              <a:avLst/>
              <a:gdLst>
                <a:gd name="T0" fmla="*/ 38 w 38"/>
                <a:gd name="T1" fmla="*/ 0 h 24"/>
                <a:gd name="T2" fmla="*/ 0 w 38"/>
                <a:gd name="T3" fmla="*/ 24 h 24"/>
                <a:gd name="T4" fmla="*/ 0 w 38"/>
                <a:gd name="T5" fmla="*/ 24 h 24"/>
                <a:gd name="T6" fmla="*/ 0 w 38"/>
                <a:gd name="T7" fmla="*/ 24 h 24"/>
                <a:gd name="T8" fmla="*/ 0 w 38"/>
                <a:gd name="T9" fmla="*/ 24 h 24"/>
                <a:gd name="T10" fmla="*/ 38 w 38"/>
                <a:gd name="T11" fmla="*/ 1 h 24"/>
                <a:gd name="T12" fmla="*/ 38 w 38"/>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8" h="24">
                  <a:moveTo>
                    <a:pt x="38" y="0"/>
                  </a:moveTo>
                  <a:cubicBezTo>
                    <a:pt x="26" y="10"/>
                    <a:pt x="13" y="18"/>
                    <a:pt x="0" y="24"/>
                  </a:cubicBezTo>
                  <a:cubicBezTo>
                    <a:pt x="0" y="24"/>
                    <a:pt x="0" y="24"/>
                    <a:pt x="0" y="24"/>
                  </a:cubicBezTo>
                  <a:cubicBezTo>
                    <a:pt x="0" y="24"/>
                    <a:pt x="0" y="24"/>
                    <a:pt x="0" y="24"/>
                  </a:cubicBezTo>
                  <a:cubicBezTo>
                    <a:pt x="0" y="24"/>
                    <a:pt x="0" y="24"/>
                    <a:pt x="0" y="24"/>
                  </a:cubicBezTo>
                  <a:cubicBezTo>
                    <a:pt x="14" y="18"/>
                    <a:pt x="26" y="10"/>
                    <a:pt x="38" y="1"/>
                  </a:cubicBezTo>
                  <a:cubicBezTo>
                    <a:pt x="38" y="0"/>
                    <a:pt x="38" y="0"/>
                    <a:pt x="38" y="0"/>
                  </a:cubicBezTo>
                </a:path>
              </a:pathLst>
            </a:custGeom>
            <a:solidFill>
              <a:srgbClr val="CC5A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423"/>
            <p:cNvSpPr/>
            <p:nvPr/>
          </p:nvSpPr>
          <p:spPr bwMode="auto">
            <a:xfrm>
              <a:off x="7785101" y="5286375"/>
              <a:ext cx="190500" cy="165100"/>
            </a:xfrm>
            <a:custGeom>
              <a:avLst/>
              <a:gdLst>
                <a:gd name="T0" fmla="*/ 38 w 52"/>
                <a:gd name="T1" fmla="*/ 0 h 45"/>
                <a:gd name="T2" fmla="*/ 0 w 52"/>
                <a:gd name="T3" fmla="*/ 23 h 45"/>
                <a:gd name="T4" fmla="*/ 0 w 52"/>
                <a:gd name="T5" fmla="*/ 23 h 45"/>
                <a:gd name="T6" fmla="*/ 14 w 52"/>
                <a:gd name="T7" fmla="*/ 45 h 45"/>
                <a:gd name="T8" fmla="*/ 52 w 52"/>
                <a:gd name="T9" fmla="*/ 22 h 45"/>
                <a:gd name="T10" fmla="*/ 38 w 52"/>
                <a:gd name="T11" fmla="*/ 0 h 45"/>
              </a:gdLst>
              <a:ahLst/>
              <a:cxnLst>
                <a:cxn ang="0">
                  <a:pos x="T0" y="T1"/>
                </a:cxn>
                <a:cxn ang="0">
                  <a:pos x="T2" y="T3"/>
                </a:cxn>
                <a:cxn ang="0">
                  <a:pos x="T4" y="T5"/>
                </a:cxn>
                <a:cxn ang="0">
                  <a:pos x="T6" y="T7"/>
                </a:cxn>
                <a:cxn ang="0">
                  <a:pos x="T8" y="T9"/>
                </a:cxn>
                <a:cxn ang="0">
                  <a:pos x="T10" y="T11"/>
                </a:cxn>
              </a:cxnLst>
              <a:rect l="0" t="0" r="r" b="b"/>
              <a:pathLst>
                <a:path w="52" h="45">
                  <a:moveTo>
                    <a:pt x="38" y="0"/>
                  </a:moveTo>
                  <a:cubicBezTo>
                    <a:pt x="26" y="9"/>
                    <a:pt x="14" y="17"/>
                    <a:pt x="0" y="23"/>
                  </a:cubicBezTo>
                  <a:cubicBezTo>
                    <a:pt x="0" y="23"/>
                    <a:pt x="0" y="23"/>
                    <a:pt x="0" y="23"/>
                  </a:cubicBezTo>
                  <a:cubicBezTo>
                    <a:pt x="14" y="45"/>
                    <a:pt x="14" y="45"/>
                    <a:pt x="14" y="45"/>
                  </a:cubicBezTo>
                  <a:cubicBezTo>
                    <a:pt x="27" y="39"/>
                    <a:pt x="40" y="31"/>
                    <a:pt x="52" y="22"/>
                  </a:cubicBezTo>
                  <a:cubicBezTo>
                    <a:pt x="38" y="0"/>
                    <a:pt x="38" y="0"/>
                    <a:pt x="38" y="0"/>
                  </a:cubicBezTo>
                </a:path>
              </a:pathLst>
            </a:custGeom>
            <a:solidFill>
              <a:srgbClr val="A9B0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424"/>
            <p:cNvSpPr/>
            <p:nvPr/>
          </p:nvSpPr>
          <p:spPr bwMode="auto">
            <a:xfrm>
              <a:off x="6815138" y="3832225"/>
              <a:ext cx="547688" cy="452438"/>
            </a:xfrm>
            <a:custGeom>
              <a:avLst/>
              <a:gdLst>
                <a:gd name="T0" fmla="*/ 149 w 149"/>
                <a:gd name="T1" fmla="*/ 48 h 123"/>
                <a:gd name="T2" fmla="*/ 21 w 149"/>
                <a:gd name="T3" fmla="*/ 123 h 123"/>
                <a:gd name="T4" fmla="*/ 47 w 149"/>
                <a:gd name="T5" fmla="*/ 21 h 123"/>
                <a:gd name="T6" fmla="*/ 149 w 149"/>
                <a:gd name="T7" fmla="*/ 48 h 123"/>
              </a:gdLst>
              <a:ahLst/>
              <a:cxnLst>
                <a:cxn ang="0">
                  <a:pos x="T0" y="T1"/>
                </a:cxn>
                <a:cxn ang="0">
                  <a:pos x="T2" y="T3"/>
                </a:cxn>
                <a:cxn ang="0">
                  <a:pos x="T4" y="T5"/>
                </a:cxn>
                <a:cxn ang="0">
                  <a:pos x="T6" y="T7"/>
                </a:cxn>
              </a:cxnLst>
              <a:rect l="0" t="0" r="r" b="b"/>
              <a:pathLst>
                <a:path w="149" h="123">
                  <a:moveTo>
                    <a:pt x="149" y="48"/>
                  </a:moveTo>
                  <a:cubicBezTo>
                    <a:pt x="21" y="123"/>
                    <a:pt x="21" y="123"/>
                    <a:pt x="21" y="123"/>
                  </a:cubicBezTo>
                  <a:cubicBezTo>
                    <a:pt x="0" y="88"/>
                    <a:pt x="12" y="42"/>
                    <a:pt x="47" y="21"/>
                  </a:cubicBezTo>
                  <a:cubicBezTo>
                    <a:pt x="83" y="0"/>
                    <a:pt x="129" y="12"/>
                    <a:pt x="149" y="48"/>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425"/>
            <p:cNvSpPr/>
            <p:nvPr/>
          </p:nvSpPr>
          <p:spPr bwMode="auto">
            <a:xfrm>
              <a:off x="6924676" y="3851275"/>
              <a:ext cx="125413" cy="120650"/>
            </a:xfrm>
            <a:custGeom>
              <a:avLst/>
              <a:gdLst>
                <a:gd name="T0" fmla="*/ 5 w 34"/>
                <a:gd name="T1" fmla="*/ 24 h 33"/>
                <a:gd name="T2" fmla="*/ 10 w 34"/>
                <a:gd name="T3" fmla="*/ 4 h 33"/>
                <a:gd name="T4" fmla="*/ 30 w 34"/>
                <a:gd name="T5" fmla="*/ 9 h 33"/>
                <a:gd name="T6" fmla="*/ 25 w 34"/>
                <a:gd name="T7" fmla="*/ 29 h 33"/>
                <a:gd name="T8" fmla="*/ 5 w 34"/>
                <a:gd name="T9" fmla="*/ 24 h 33"/>
              </a:gdLst>
              <a:ahLst/>
              <a:cxnLst>
                <a:cxn ang="0">
                  <a:pos x="T0" y="T1"/>
                </a:cxn>
                <a:cxn ang="0">
                  <a:pos x="T2" y="T3"/>
                </a:cxn>
                <a:cxn ang="0">
                  <a:pos x="T4" y="T5"/>
                </a:cxn>
                <a:cxn ang="0">
                  <a:pos x="T6" y="T7"/>
                </a:cxn>
                <a:cxn ang="0">
                  <a:pos x="T8" y="T9"/>
                </a:cxn>
              </a:cxnLst>
              <a:rect l="0" t="0" r="r" b="b"/>
              <a:pathLst>
                <a:path w="34" h="33">
                  <a:moveTo>
                    <a:pt x="5" y="24"/>
                  </a:moveTo>
                  <a:cubicBezTo>
                    <a:pt x="0" y="17"/>
                    <a:pt x="3" y="8"/>
                    <a:pt x="10" y="4"/>
                  </a:cubicBezTo>
                  <a:cubicBezTo>
                    <a:pt x="17" y="0"/>
                    <a:pt x="26" y="2"/>
                    <a:pt x="30" y="9"/>
                  </a:cubicBezTo>
                  <a:cubicBezTo>
                    <a:pt x="34" y="16"/>
                    <a:pt x="32" y="25"/>
                    <a:pt x="25" y="29"/>
                  </a:cubicBezTo>
                  <a:cubicBezTo>
                    <a:pt x="18" y="33"/>
                    <a:pt x="9" y="31"/>
                    <a:pt x="5" y="2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426"/>
            <p:cNvSpPr/>
            <p:nvPr/>
          </p:nvSpPr>
          <p:spPr bwMode="auto">
            <a:xfrm>
              <a:off x="7337426" y="4008438"/>
              <a:ext cx="25400" cy="15875"/>
            </a:xfrm>
            <a:custGeom>
              <a:avLst/>
              <a:gdLst>
                <a:gd name="T0" fmla="*/ 7 w 7"/>
                <a:gd name="T1" fmla="*/ 0 h 4"/>
                <a:gd name="T2" fmla="*/ 0 w 7"/>
                <a:gd name="T3" fmla="*/ 4 h 4"/>
                <a:gd name="T4" fmla="*/ 0 w 7"/>
                <a:gd name="T5" fmla="*/ 4 h 4"/>
                <a:gd name="T6" fmla="*/ 7 w 7"/>
                <a:gd name="T7" fmla="*/ 0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cubicBezTo>
                    <a:pt x="0" y="4"/>
                    <a:pt x="0" y="4"/>
                    <a:pt x="0" y="4"/>
                  </a:cubicBezTo>
                  <a:cubicBezTo>
                    <a:pt x="0" y="4"/>
                    <a:pt x="0" y="4"/>
                    <a:pt x="0" y="4"/>
                  </a:cubicBezTo>
                  <a:cubicBezTo>
                    <a:pt x="7" y="0"/>
                    <a:pt x="7" y="0"/>
                    <a:pt x="7" y="0"/>
                  </a:cubicBezTo>
                  <a:cubicBezTo>
                    <a:pt x="7" y="0"/>
                    <a:pt x="7" y="0"/>
                    <a:pt x="7" y="0"/>
                  </a:cubicBezTo>
                </a:path>
              </a:pathLst>
            </a:custGeom>
            <a:solidFill>
              <a:srgbClr val="7569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427"/>
            <p:cNvSpPr/>
            <p:nvPr/>
          </p:nvSpPr>
          <p:spPr bwMode="auto">
            <a:xfrm>
              <a:off x="6988176" y="4024313"/>
              <a:ext cx="349250" cy="204788"/>
            </a:xfrm>
            <a:custGeom>
              <a:avLst/>
              <a:gdLst>
                <a:gd name="T0" fmla="*/ 95 w 95"/>
                <a:gd name="T1" fmla="*/ 0 h 56"/>
                <a:gd name="T2" fmla="*/ 95 w 95"/>
                <a:gd name="T3" fmla="*/ 0 h 56"/>
                <a:gd name="T4" fmla="*/ 0 w 95"/>
                <a:gd name="T5" fmla="*/ 56 h 56"/>
                <a:gd name="T6" fmla="*/ 0 w 95"/>
                <a:gd name="T7" fmla="*/ 56 h 56"/>
                <a:gd name="T8" fmla="*/ 95 w 95"/>
                <a:gd name="T9" fmla="*/ 0 h 56"/>
              </a:gdLst>
              <a:ahLst/>
              <a:cxnLst>
                <a:cxn ang="0">
                  <a:pos x="T0" y="T1"/>
                </a:cxn>
                <a:cxn ang="0">
                  <a:pos x="T2" y="T3"/>
                </a:cxn>
                <a:cxn ang="0">
                  <a:pos x="T4" y="T5"/>
                </a:cxn>
                <a:cxn ang="0">
                  <a:pos x="T6" y="T7"/>
                </a:cxn>
                <a:cxn ang="0">
                  <a:pos x="T8" y="T9"/>
                </a:cxn>
              </a:cxnLst>
              <a:rect l="0" t="0" r="r" b="b"/>
              <a:pathLst>
                <a:path w="95" h="56">
                  <a:moveTo>
                    <a:pt x="95" y="0"/>
                  </a:moveTo>
                  <a:cubicBezTo>
                    <a:pt x="95" y="0"/>
                    <a:pt x="95" y="0"/>
                    <a:pt x="95" y="0"/>
                  </a:cubicBezTo>
                  <a:cubicBezTo>
                    <a:pt x="0" y="56"/>
                    <a:pt x="0" y="56"/>
                    <a:pt x="0" y="56"/>
                  </a:cubicBezTo>
                  <a:cubicBezTo>
                    <a:pt x="0" y="56"/>
                    <a:pt x="0" y="56"/>
                    <a:pt x="0" y="56"/>
                  </a:cubicBezTo>
                  <a:cubicBezTo>
                    <a:pt x="95" y="0"/>
                    <a:pt x="95" y="0"/>
                    <a:pt x="95" y="0"/>
                  </a:cubicBezTo>
                </a:path>
              </a:pathLst>
            </a:custGeom>
            <a:solidFill>
              <a:srgbClr val="D85E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28"/>
            <p:cNvSpPr/>
            <p:nvPr/>
          </p:nvSpPr>
          <p:spPr bwMode="auto">
            <a:xfrm>
              <a:off x="6988176" y="3871913"/>
              <a:ext cx="374650" cy="357188"/>
            </a:xfrm>
            <a:custGeom>
              <a:avLst/>
              <a:gdLst>
                <a:gd name="T0" fmla="*/ 38 w 102"/>
                <a:gd name="T1" fmla="*/ 0 h 97"/>
                <a:gd name="T2" fmla="*/ 34 w 102"/>
                <a:gd name="T3" fmla="*/ 0 h 97"/>
                <a:gd name="T4" fmla="*/ 0 w 102"/>
                <a:gd name="T5" fmla="*/ 97 h 97"/>
                <a:gd name="T6" fmla="*/ 95 w 102"/>
                <a:gd name="T7" fmla="*/ 41 h 97"/>
                <a:gd name="T8" fmla="*/ 102 w 102"/>
                <a:gd name="T9" fmla="*/ 37 h 97"/>
                <a:gd name="T10" fmla="*/ 38 w 102"/>
                <a:gd name="T11" fmla="*/ 0 h 97"/>
              </a:gdLst>
              <a:ahLst/>
              <a:cxnLst>
                <a:cxn ang="0">
                  <a:pos x="T0" y="T1"/>
                </a:cxn>
                <a:cxn ang="0">
                  <a:pos x="T2" y="T3"/>
                </a:cxn>
                <a:cxn ang="0">
                  <a:pos x="T4" y="T5"/>
                </a:cxn>
                <a:cxn ang="0">
                  <a:pos x="T6" y="T7"/>
                </a:cxn>
                <a:cxn ang="0">
                  <a:pos x="T8" y="T9"/>
                </a:cxn>
                <a:cxn ang="0">
                  <a:pos x="T10" y="T11"/>
                </a:cxn>
              </a:cxnLst>
              <a:rect l="0" t="0" r="r" b="b"/>
              <a:pathLst>
                <a:path w="102" h="97">
                  <a:moveTo>
                    <a:pt x="38" y="0"/>
                  </a:moveTo>
                  <a:cubicBezTo>
                    <a:pt x="36" y="0"/>
                    <a:pt x="35" y="0"/>
                    <a:pt x="34" y="0"/>
                  </a:cubicBezTo>
                  <a:cubicBezTo>
                    <a:pt x="35" y="36"/>
                    <a:pt x="22" y="69"/>
                    <a:pt x="0" y="97"/>
                  </a:cubicBezTo>
                  <a:cubicBezTo>
                    <a:pt x="95" y="41"/>
                    <a:pt x="95" y="41"/>
                    <a:pt x="95" y="41"/>
                  </a:cubicBezTo>
                  <a:cubicBezTo>
                    <a:pt x="102" y="37"/>
                    <a:pt x="102" y="37"/>
                    <a:pt x="102" y="37"/>
                  </a:cubicBezTo>
                  <a:cubicBezTo>
                    <a:pt x="88" y="13"/>
                    <a:pt x="63" y="0"/>
                    <a:pt x="38" y="0"/>
                  </a:cubicBezTo>
                </a:path>
              </a:pathLst>
            </a:custGeom>
            <a:solidFill>
              <a:srgbClr val="E0E6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29"/>
            <p:cNvSpPr/>
            <p:nvPr/>
          </p:nvSpPr>
          <p:spPr bwMode="auto">
            <a:xfrm>
              <a:off x="7600951" y="3840163"/>
              <a:ext cx="544513" cy="455613"/>
            </a:xfrm>
            <a:custGeom>
              <a:avLst/>
              <a:gdLst>
                <a:gd name="T0" fmla="*/ 127 w 148"/>
                <a:gd name="T1" fmla="*/ 124 h 124"/>
                <a:gd name="T2" fmla="*/ 0 w 148"/>
                <a:gd name="T3" fmla="*/ 45 h 124"/>
                <a:gd name="T4" fmla="*/ 103 w 148"/>
                <a:gd name="T5" fmla="*/ 22 h 124"/>
                <a:gd name="T6" fmla="*/ 127 w 148"/>
                <a:gd name="T7" fmla="*/ 124 h 124"/>
              </a:gdLst>
              <a:ahLst/>
              <a:cxnLst>
                <a:cxn ang="0">
                  <a:pos x="T0" y="T1"/>
                </a:cxn>
                <a:cxn ang="0">
                  <a:pos x="T2" y="T3"/>
                </a:cxn>
                <a:cxn ang="0">
                  <a:pos x="T4" y="T5"/>
                </a:cxn>
                <a:cxn ang="0">
                  <a:pos x="T6" y="T7"/>
                </a:cxn>
              </a:cxnLst>
              <a:rect l="0" t="0" r="r" b="b"/>
              <a:pathLst>
                <a:path w="148" h="124">
                  <a:moveTo>
                    <a:pt x="127" y="124"/>
                  </a:moveTo>
                  <a:cubicBezTo>
                    <a:pt x="0" y="45"/>
                    <a:pt x="0" y="45"/>
                    <a:pt x="0" y="45"/>
                  </a:cubicBezTo>
                  <a:cubicBezTo>
                    <a:pt x="22" y="10"/>
                    <a:pt x="68" y="0"/>
                    <a:pt x="103" y="22"/>
                  </a:cubicBezTo>
                  <a:cubicBezTo>
                    <a:pt x="138" y="43"/>
                    <a:pt x="148" y="89"/>
                    <a:pt x="127" y="12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30"/>
            <p:cNvSpPr/>
            <p:nvPr/>
          </p:nvSpPr>
          <p:spPr bwMode="auto">
            <a:xfrm>
              <a:off x="7916863" y="3857625"/>
              <a:ext cx="125413" cy="122238"/>
            </a:xfrm>
            <a:custGeom>
              <a:avLst/>
              <a:gdLst>
                <a:gd name="T0" fmla="*/ 4 w 34"/>
                <a:gd name="T1" fmla="*/ 9 h 33"/>
                <a:gd name="T2" fmla="*/ 25 w 34"/>
                <a:gd name="T3" fmla="*/ 4 h 33"/>
                <a:gd name="T4" fmla="*/ 29 w 34"/>
                <a:gd name="T5" fmla="*/ 24 h 33"/>
                <a:gd name="T6" fmla="*/ 9 w 34"/>
                <a:gd name="T7" fmla="*/ 29 h 33"/>
                <a:gd name="T8" fmla="*/ 4 w 34"/>
                <a:gd name="T9" fmla="*/ 9 h 33"/>
              </a:gdLst>
              <a:ahLst/>
              <a:cxnLst>
                <a:cxn ang="0">
                  <a:pos x="T0" y="T1"/>
                </a:cxn>
                <a:cxn ang="0">
                  <a:pos x="T2" y="T3"/>
                </a:cxn>
                <a:cxn ang="0">
                  <a:pos x="T4" y="T5"/>
                </a:cxn>
                <a:cxn ang="0">
                  <a:pos x="T6" y="T7"/>
                </a:cxn>
                <a:cxn ang="0">
                  <a:pos x="T8" y="T9"/>
                </a:cxn>
              </a:cxnLst>
              <a:rect l="0" t="0" r="r" b="b"/>
              <a:pathLst>
                <a:path w="34" h="33">
                  <a:moveTo>
                    <a:pt x="4" y="9"/>
                  </a:moveTo>
                  <a:cubicBezTo>
                    <a:pt x="9" y="2"/>
                    <a:pt x="18" y="0"/>
                    <a:pt x="25" y="4"/>
                  </a:cubicBezTo>
                  <a:cubicBezTo>
                    <a:pt x="31" y="8"/>
                    <a:pt x="34" y="17"/>
                    <a:pt x="29" y="24"/>
                  </a:cubicBezTo>
                  <a:cubicBezTo>
                    <a:pt x="25" y="31"/>
                    <a:pt x="16" y="33"/>
                    <a:pt x="9" y="29"/>
                  </a:cubicBezTo>
                  <a:cubicBezTo>
                    <a:pt x="2" y="25"/>
                    <a:pt x="0" y="16"/>
                    <a:pt x="4"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31"/>
            <p:cNvSpPr/>
            <p:nvPr/>
          </p:nvSpPr>
          <p:spPr bwMode="auto">
            <a:xfrm>
              <a:off x="7696201" y="4008438"/>
              <a:ext cx="423863" cy="287338"/>
            </a:xfrm>
            <a:custGeom>
              <a:avLst/>
              <a:gdLst>
                <a:gd name="T0" fmla="*/ 101 w 115"/>
                <a:gd name="T1" fmla="*/ 0 h 78"/>
                <a:gd name="T2" fmla="*/ 31 w 115"/>
                <a:gd name="T3" fmla="*/ 18 h 78"/>
                <a:gd name="T4" fmla="*/ 0 w 115"/>
                <a:gd name="T5" fmla="*/ 15 h 78"/>
                <a:gd name="T6" fmla="*/ 100 w 115"/>
                <a:gd name="T7" fmla="*/ 78 h 78"/>
                <a:gd name="T8" fmla="*/ 101 w 115"/>
                <a:gd name="T9" fmla="*/ 0 h 78"/>
              </a:gdLst>
              <a:ahLst/>
              <a:cxnLst>
                <a:cxn ang="0">
                  <a:pos x="T0" y="T1"/>
                </a:cxn>
                <a:cxn ang="0">
                  <a:pos x="T2" y="T3"/>
                </a:cxn>
                <a:cxn ang="0">
                  <a:pos x="T4" y="T5"/>
                </a:cxn>
                <a:cxn ang="0">
                  <a:pos x="T6" y="T7"/>
                </a:cxn>
                <a:cxn ang="0">
                  <a:pos x="T8" y="T9"/>
                </a:cxn>
              </a:cxnLst>
              <a:rect l="0" t="0" r="r" b="b"/>
              <a:pathLst>
                <a:path w="115" h="78">
                  <a:moveTo>
                    <a:pt x="101" y="0"/>
                  </a:moveTo>
                  <a:cubicBezTo>
                    <a:pt x="79" y="13"/>
                    <a:pt x="55" y="18"/>
                    <a:pt x="31" y="18"/>
                  </a:cubicBezTo>
                  <a:cubicBezTo>
                    <a:pt x="20" y="18"/>
                    <a:pt x="10" y="17"/>
                    <a:pt x="0" y="15"/>
                  </a:cubicBezTo>
                  <a:cubicBezTo>
                    <a:pt x="100" y="78"/>
                    <a:pt x="100" y="78"/>
                    <a:pt x="100" y="78"/>
                  </a:cubicBezTo>
                  <a:cubicBezTo>
                    <a:pt x="115" y="54"/>
                    <a:pt x="115" y="24"/>
                    <a:pt x="101" y="0"/>
                  </a:cubicBezTo>
                </a:path>
              </a:pathLst>
            </a:custGeom>
            <a:solidFill>
              <a:srgbClr val="E0E6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32"/>
            <p:cNvSpPr/>
            <p:nvPr/>
          </p:nvSpPr>
          <p:spPr bwMode="auto">
            <a:xfrm>
              <a:off x="7432676" y="4348163"/>
              <a:ext cx="92075" cy="444500"/>
            </a:xfrm>
            <a:custGeom>
              <a:avLst/>
              <a:gdLst>
                <a:gd name="T0" fmla="*/ 0 w 25"/>
                <a:gd name="T1" fmla="*/ 109 h 121"/>
                <a:gd name="T2" fmla="*/ 12 w 25"/>
                <a:gd name="T3" fmla="*/ 121 h 121"/>
                <a:gd name="T4" fmla="*/ 25 w 25"/>
                <a:gd name="T5" fmla="*/ 109 h 121"/>
                <a:gd name="T6" fmla="*/ 25 w 25"/>
                <a:gd name="T7" fmla="*/ 13 h 121"/>
                <a:gd name="T8" fmla="*/ 12 w 25"/>
                <a:gd name="T9" fmla="*/ 0 h 121"/>
                <a:gd name="T10" fmla="*/ 0 w 25"/>
                <a:gd name="T11" fmla="*/ 13 h 121"/>
                <a:gd name="T12" fmla="*/ 0 w 25"/>
                <a:gd name="T13" fmla="*/ 109 h 121"/>
              </a:gdLst>
              <a:ahLst/>
              <a:cxnLst>
                <a:cxn ang="0">
                  <a:pos x="T0" y="T1"/>
                </a:cxn>
                <a:cxn ang="0">
                  <a:pos x="T2" y="T3"/>
                </a:cxn>
                <a:cxn ang="0">
                  <a:pos x="T4" y="T5"/>
                </a:cxn>
                <a:cxn ang="0">
                  <a:pos x="T6" y="T7"/>
                </a:cxn>
                <a:cxn ang="0">
                  <a:pos x="T8" y="T9"/>
                </a:cxn>
                <a:cxn ang="0">
                  <a:pos x="T10" y="T11"/>
                </a:cxn>
                <a:cxn ang="0">
                  <a:pos x="T12" y="T13"/>
                </a:cxn>
              </a:cxnLst>
              <a:rect l="0" t="0" r="r" b="b"/>
              <a:pathLst>
                <a:path w="25" h="121">
                  <a:moveTo>
                    <a:pt x="0" y="109"/>
                  </a:moveTo>
                  <a:cubicBezTo>
                    <a:pt x="0" y="116"/>
                    <a:pt x="5" y="121"/>
                    <a:pt x="12" y="121"/>
                  </a:cubicBezTo>
                  <a:cubicBezTo>
                    <a:pt x="19" y="121"/>
                    <a:pt x="25" y="116"/>
                    <a:pt x="25" y="109"/>
                  </a:cubicBezTo>
                  <a:cubicBezTo>
                    <a:pt x="25" y="13"/>
                    <a:pt x="25" y="13"/>
                    <a:pt x="25" y="13"/>
                  </a:cubicBezTo>
                  <a:cubicBezTo>
                    <a:pt x="25" y="6"/>
                    <a:pt x="19" y="0"/>
                    <a:pt x="12" y="0"/>
                  </a:cubicBezTo>
                  <a:cubicBezTo>
                    <a:pt x="5" y="0"/>
                    <a:pt x="0" y="6"/>
                    <a:pt x="0" y="13"/>
                  </a:cubicBezTo>
                  <a:lnTo>
                    <a:pt x="0" y="109"/>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33"/>
            <p:cNvSpPr/>
            <p:nvPr/>
          </p:nvSpPr>
          <p:spPr bwMode="auto">
            <a:xfrm>
              <a:off x="7245351" y="4549775"/>
              <a:ext cx="282575" cy="250825"/>
            </a:xfrm>
            <a:custGeom>
              <a:avLst/>
              <a:gdLst>
                <a:gd name="T0" fmla="*/ 19 w 77"/>
                <a:gd name="T1" fmla="*/ 3 h 68"/>
                <a:gd name="T2" fmla="*/ 5 w 77"/>
                <a:gd name="T3" fmla="*/ 8 h 68"/>
                <a:gd name="T4" fmla="*/ 4 w 77"/>
                <a:gd name="T5" fmla="*/ 24 h 68"/>
                <a:gd name="T6" fmla="*/ 58 w 77"/>
                <a:gd name="T7" fmla="*/ 65 h 68"/>
                <a:gd name="T8" fmla="*/ 73 w 77"/>
                <a:gd name="T9" fmla="*/ 60 h 68"/>
                <a:gd name="T10" fmla="*/ 73 w 77"/>
                <a:gd name="T11" fmla="*/ 45 h 68"/>
                <a:gd name="T12" fmla="*/ 19 w 77"/>
                <a:gd name="T13" fmla="*/ 3 h 68"/>
              </a:gdLst>
              <a:ahLst/>
              <a:cxnLst>
                <a:cxn ang="0">
                  <a:pos x="T0" y="T1"/>
                </a:cxn>
                <a:cxn ang="0">
                  <a:pos x="T2" y="T3"/>
                </a:cxn>
                <a:cxn ang="0">
                  <a:pos x="T4" y="T5"/>
                </a:cxn>
                <a:cxn ang="0">
                  <a:pos x="T6" y="T7"/>
                </a:cxn>
                <a:cxn ang="0">
                  <a:pos x="T8" y="T9"/>
                </a:cxn>
                <a:cxn ang="0">
                  <a:pos x="T10" y="T11"/>
                </a:cxn>
                <a:cxn ang="0">
                  <a:pos x="T12" y="T13"/>
                </a:cxn>
              </a:cxnLst>
              <a:rect l="0" t="0" r="r" b="b"/>
              <a:pathLst>
                <a:path w="77" h="68">
                  <a:moveTo>
                    <a:pt x="19" y="3"/>
                  </a:moveTo>
                  <a:cubicBezTo>
                    <a:pt x="15" y="0"/>
                    <a:pt x="9" y="2"/>
                    <a:pt x="5" y="8"/>
                  </a:cubicBezTo>
                  <a:cubicBezTo>
                    <a:pt x="0" y="14"/>
                    <a:pt x="0" y="21"/>
                    <a:pt x="4" y="24"/>
                  </a:cubicBezTo>
                  <a:cubicBezTo>
                    <a:pt x="58" y="65"/>
                    <a:pt x="58" y="65"/>
                    <a:pt x="58" y="65"/>
                  </a:cubicBezTo>
                  <a:cubicBezTo>
                    <a:pt x="62" y="68"/>
                    <a:pt x="69" y="66"/>
                    <a:pt x="73" y="60"/>
                  </a:cubicBezTo>
                  <a:cubicBezTo>
                    <a:pt x="77" y="55"/>
                    <a:pt x="77" y="48"/>
                    <a:pt x="73" y="45"/>
                  </a:cubicBezTo>
                  <a:lnTo>
                    <a:pt x="19" y="3"/>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34"/>
            <p:cNvSpPr/>
            <p:nvPr/>
          </p:nvSpPr>
          <p:spPr bwMode="auto">
            <a:xfrm>
              <a:off x="7061201" y="4391025"/>
              <a:ext cx="338138" cy="144463"/>
            </a:xfrm>
            <a:custGeom>
              <a:avLst/>
              <a:gdLst>
                <a:gd name="T0" fmla="*/ 48 w 92"/>
                <a:gd name="T1" fmla="*/ 39 h 39"/>
                <a:gd name="T2" fmla="*/ 3 w 92"/>
                <a:gd name="T3" fmla="*/ 15 h 39"/>
                <a:gd name="T4" fmla="*/ 5 w 92"/>
                <a:gd name="T5" fmla="*/ 3 h 39"/>
                <a:gd name="T6" fmla="*/ 17 w 92"/>
                <a:gd name="T7" fmla="*/ 5 h 39"/>
                <a:gd name="T8" fmla="*/ 49 w 92"/>
                <a:gd name="T9" fmla="*/ 22 h 39"/>
                <a:gd name="T10" fmla="*/ 74 w 92"/>
                <a:gd name="T11" fmla="*/ 6 h 39"/>
                <a:gd name="T12" fmla="*/ 86 w 92"/>
                <a:gd name="T13" fmla="*/ 3 h 39"/>
                <a:gd name="T14" fmla="*/ 90 w 92"/>
                <a:gd name="T15" fmla="*/ 15 h 39"/>
                <a:gd name="T16" fmla="*/ 50 w 92"/>
                <a:gd name="T17" fmla="*/ 39 h 39"/>
                <a:gd name="T18" fmla="*/ 48 w 92"/>
                <a:gd name="T1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9">
                  <a:moveTo>
                    <a:pt x="48" y="39"/>
                  </a:moveTo>
                  <a:cubicBezTo>
                    <a:pt x="30" y="39"/>
                    <a:pt x="13" y="30"/>
                    <a:pt x="3" y="15"/>
                  </a:cubicBezTo>
                  <a:cubicBezTo>
                    <a:pt x="0" y="11"/>
                    <a:pt x="1" y="6"/>
                    <a:pt x="5" y="3"/>
                  </a:cubicBezTo>
                  <a:cubicBezTo>
                    <a:pt x="9" y="0"/>
                    <a:pt x="15" y="1"/>
                    <a:pt x="17" y="5"/>
                  </a:cubicBezTo>
                  <a:cubicBezTo>
                    <a:pt x="24" y="16"/>
                    <a:pt x="37" y="22"/>
                    <a:pt x="49" y="22"/>
                  </a:cubicBezTo>
                  <a:cubicBezTo>
                    <a:pt x="57" y="21"/>
                    <a:pt x="67" y="18"/>
                    <a:pt x="74" y="6"/>
                  </a:cubicBezTo>
                  <a:cubicBezTo>
                    <a:pt x="77" y="2"/>
                    <a:pt x="82" y="0"/>
                    <a:pt x="86" y="3"/>
                  </a:cubicBezTo>
                  <a:cubicBezTo>
                    <a:pt x="91" y="5"/>
                    <a:pt x="92" y="11"/>
                    <a:pt x="90" y="15"/>
                  </a:cubicBezTo>
                  <a:cubicBezTo>
                    <a:pt x="81" y="30"/>
                    <a:pt x="66" y="39"/>
                    <a:pt x="50" y="39"/>
                  </a:cubicBezTo>
                  <a:cubicBezTo>
                    <a:pt x="49" y="39"/>
                    <a:pt x="49" y="39"/>
                    <a:pt x="48" y="39"/>
                  </a:cubicBezTo>
                </a:path>
              </a:pathLst>
            </a:custGeom>
            <a:solidFill>
              <a:srgbClr val="C3E1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35"/>
            <p:cNvSpPr/>
            <p:nvPr/>
          </p:nvSpPr>
          <p:spPr bwMode="auto">
            <a:xfrm>
              <a:off x="7553326" y="4391025"/>
              <a:ext cx="338138" cy="144463"/>
            </a:xfrm>
            <a:custGeom>
              <a:avLst/>
              <a:gdLst>
                <a:gd name="T0" fmla="*/ 48 w 92"/>
                <a:gd name="T1" fmla="*/ 39 h 39"/>
                <a:gd name="T2" fmla="*/ 2 w 92"/>
                <a:gd name="T3" fmla="*/ 15 h 39"/>
                <a:gd name="T4" fmla="*/ 5 w 92"/>
                <a:gd name="T5" fmla="*/ 3 h 39"/>
                <a:gd name="T6" fmla="*/ 17 w 92"/>
                <a:gd name="T7" fmla="*/ 5 h 39"/>
                <a:gd name="T8" fmla="*/ 49 w 92"/>
                <a:gd name="T9" fmla="*/ 22 h 39"/>
                <a:gd name="T10" fmla="*/ 74 w 92"/>
                <a:gd name="T11" fmla="*/ 6 h 39"/>
                <a:gd name="T12" fmla="*/ 86 w 92"/>
                <a:gd name="T13" fmla="*/ 3 h 39"/>
                <a:gd name="T14" fmla="*/ 89 w 92"/>
                <a:gd name="T15" fmla="*/ 15 h 39"/>
                <a:gd name="T16" fmla="*/ 49 w 92"/>
                <a:gd name="T17" fmla="*/ 39 h 39"/>
                <a:gd name="T18" fmla="*/ 48 w 92"/>
                <a:gd name="T1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9">
                  <a:moveTo>
                    <a:pt x="48" y="39"/>
                  </a:moveTo>
                  <a:cubicBezTo>
                    <a:pt x="30" y="39"/>
                    <a:pt x="12" y="30"/>
                    <a:pt x="2" y="15"/>
                  </a:cubicBezTo>
                  <a:cubicBezTo>
                    <a:pt x="0" y="11"/>
                    <a:pt x="1" y="6"/>
                    <a:pt x="5" y="3"/>
                  </a:cubicBezTo>
                  <a:cubicBezTo>
                    <a:pt x="9" y="0"/>
                    <a:pt x="14" y="1"/>
                    <a:pt x="17" y="5"/>
                  </a:cubicBezTo>
                  <a:cubicBezTo>
                    <a:pt x="24" y="16"/>
                    <a:pt x="36" y="22"/>
                    <a:pt x="49" y="22"/>
                  </a:cubicBezTo>
                  <a:cubicBezTo>
                    <a:pt x="56" y="21"/>
                    <a:pt x="67" y="18"/>
                    <a:pt x="74" y="6"/>
                  </a:cubicBezTo>
                  <a:cubicBezTo>
                    <a:pt x="76" y="2"/>
                    <a:pt x="82" y="0"/>
                    <a:pt x="86" y="3"/>
                  </a:cubicBezTo>
                  <a:cubicBezTo>
                    <a:pt x="90" y="5"/>
                    <a:pt x="92" y="11"/>
                    <a:pt x="89" y="15"/>
                  </a:cubicBezTo>
                  <a:cubicBezTo>
                    <a:pt x="80" y="30"/>
                    <a:pt x="66" y="39"/>
                    <a:pt x="49" y="39"/>
                  </a:cubicBezTo>
                  <a:cubicBezTo>
                    <a:pt x="49" y="39"/>
                    <a:pt x="48" y="39"/>
                    <a:pt x="48" y="39"/>
                  </a:cubicBezTo>
                  <a:close/>
                </a:path>
              </a:pathLst>
            </a:custGeom>
            <a:solidFill>
              <a:srgbClr val="C3E1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36"/>
            <p:cNvSpPr/>
            <p:nvPr/>
          </p:nvSpPr>
          <p:spPr bwMode="auto">
            <a:xfrm>
              <a:off x="7508876" y="4929188"/>
              <a:ext cx="144463" cy="158750"/>
            </a:xfrm>
            <a:custGeom>
              <a:avLst/>
              <a:gdLst>
                <a:gd name="T0" fmla="*/ 39 w 39"/>
                <a:gd name="T1" fmla="*/ 22 h 43"/>
                <a:gd name="T2" fmla="*/ 20 w 39"/>
                <a:gd name="T3" fmla="*/ 43 h 43"/>
                <a:gd name="T4" fmla="*/ 16 w 39"/>
                <a:gd name="T5" fmla="*/ 43 h 43"/>
                <a:gd name="T6" fmla="*/ 0 w 39"/>
                <a:gd name="T7" fmla="*/ 22 h 43"/>
                <a:gd name="T8" fmla="*/ 20 w 39"/>
                <a:gd name="T9" fmla="*/ 0 h 43"/>
                <a:gd name="T10" fmla="*/ 34 w 39"/>
                <a:gd name="T11" fmla="*/ 8 h 43"/>
                <a:gd name="T12" fmla="*/ 39 w 39"/>
                <a:gd name="T13" fmla="*/ 22 h 43"/>
              </a:gdLst>
              <a:ahLst/>
              <a:cxnLst>
                <a:cxn ang="0">
                  <a:pos x="T0" y="T1"/>
                </a:cxn>
                <a:cxn ang="0">
                  <a:pos x="T2" y="T3"/>
                </a:cxn>
                <a:cxn ang="0">
                  <a:pos x="T4" y="T5"/>
                </a:cxn>
                <a:cxn ang="0">
                  <a:pos x="T6" y="T7"/>
                </a:cxn>
                <a:cxn ang="0">
                  <a:pos x="T8" y="T9"/>
                </a:cxn>
                <a:cxn ang="0">
                  <a:pos x="T10" y="T11"/>
                </a:cxn>
                <a:cxn ang="0">
                  <a:pos x="T12" y="T13"/>
                </a:cxn>
              </a:cxnLst>
              <a:rect l="0" t="0" r="r" b="b"/>
              <a:pathLst>
                <a:path w="39" h="43">
                  <a:moveTo>
                    <a:pt x="39" y="22"/>
                  </a:moveTo>
                  <a:cubicBezTo>
                    <a:pt x="39" y="33"/>
                    <a:pt x="30" y="43"/>
                    <a:pt x="20" y="43"/>
                  </a:cubicBezTo>
                  <a:cubicBezTo>
                    <a:pt x="18" y="43"/>
                    <a:pt x="17" y="43"/>
                    <a:pt x="16" y="43"/>
                  </a:cubicBezTo>
                  <a:cubicBezTo>
                    <a:pt x="7" y="41"/>
                    <a:pt x="0" y="32"/>
                    <a:pt x="0" y="22"/>
                  </a:cubicBezTo>
                  <a:cubicBezTo>
                    <a:pt x="0" y="10"/>
                    <a:pt x="9" y="0"/>
                    <a:pt x="20" y="0"/>
                  </a:cubicBezTo>
                  <a:cubicBezTo>
                    <a:pt x="26" y="0"/>
                    <a:pt x="31" y="3"/>
                    <a:pt x="34" y="8"/>
                  </a:cubicBezTo>
                  <a:cubicBezTo>
                    <a:pt x="37" y="12"/>
                    <a:pt x="39" y="16"/>
                    <a:pt x="39" y="22"/>
                  </a:cubicBezTo>
                  <a:close/>
                </a:path>
              </a:pathLst>
            </a:custGeom>
            <a:solidFill>
              <a:srgbClr val="C3E1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37"/>
            <p:cNvSpPr/>
            <p:nvPr/>
          </p:nvSpPr>
          <p:spPr bwMode="auto">
            <a:xfrm>
              <a:off x="7553326" y="4959350"/>
              <a:ext cx="100013" cy="128588"/>
            </a:xfrm>
            <a:custGeom>
              <a:avLst/>
              <a:gdLst>
                <a:gd name="T0" fmla="*/ 27 w 27"/>
                <a:gd name="T1" fmla="*/ 14 h 35"/>
                <a:gd name="T2" fmla="*/ 8 w 27"/>
                <a:gd name="T3" fmla="*/ 35 h 35"/>
                <a:gd name="T4" fmla="*/ 4 w 27"/>
                <a:gd name="T5" fmla="*/ 35 h 35"/>
                <a:gd name="T6" fmla="*/ 0 w 27"/>
                <a:gd name="T7" fmla="*/ 21 h 35"/>
                <a:gd name="T8" fmla="*/ 19 w 27"/>
                <a:gd name="T9" fmla="*/ 0 h 35"/>
                <a:gd name="T10" fmla="*/ 22 w 27"/>
                <a:gd name="T11" fmla="*/ 0 h 35"/>
                <a:gd name="T12" fmla="*/ 27 w 27"/>
                <a:gd name="T13" fmla="*/ 14 h 35"/>
              </a:gdLst>
              <a:ahLst/>
              <a:cxnLst>
                <a:cxn ang="0">
                  <a:pos x="T0" y="T1"/>
                </a:cxn>
                <a:cxn ang="0">
                  <a:pos x="T2" y="T3"/>
                </a:cxn>
                <a:cxn ang="0">
                  <a:pos x="T4" y="T5"/>
                </a:cxn>
                <a:cxn ang="0">
                  <a:pos x="T6" y="T7"/>
                </a:cxn>
                <a:cxn ang="0">
                  <a:pos x="T8" y="T9"/>
                </a:cxn>
                <a:cxn ang="0">
                  <a:pos x="T10" y="T11"/>
                </a:cxn>
                <a:cxn ang="0">
                  <a:pos x="T12" y="T13"/>
                </a:cxn>
              </a:cxnLst>
              <a:rect l="0" t="0" r="r" b="b"/>
              <a:pathLst>
                <a:path w="27" h="35">
                  <a:moveTo>
                    <a:pt x="27" y="14"/>
                  </a:moveTo>
                  <a:cubicBezTo>
                    <a:pt x="27" y="25"/>
                    <a:pt x="18" y="35"/>
                    <a:pt x="8" y="35"/>
                  </a:cubicBezTo>
                  <a:cubicBezTo>
                    <a:pt x="6" y="35"/>
                    <a:pt x="5" y="35"/>
                    <a:pt x="4" y="35"/>
                  </a:cubicBezTo>
                  <a:cubicBezTo>
                    <a:pt x="2" y="31"/>
                    <a:pt x="0" y="26"/>
                    <a:pt x="0" y="21"/>
                  </a:cubicBezTo>
                  <a:cubicBezTo>
                    <a:pt x="0" y="9"/>
                    <a:pt x="9" y="0"/>
                    <a:pt x="19" y="0"/>
                  </a:cubicBezTo>
                  <a:cubicBezTo>
                    <a:pt x="20" y="0"/>
                    <a:pt x="21" y="0"/>
                    <a:pt x="22" y="0"/>
                  </a:cubicBezTo>
                  <a:cubicBezTo>
                    <a:pt x="25" y="4"/>
                    <a:pt x="27" y="8"/>
                    <a:pt x="27" y="14"/>
                  </a:cubicBezTo>
                  <a:close/>
                </a:path>
              </a:pathLst>
            </a:custGeom>
            <a:solidFill>
              <a:srgbClr val="92D2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38"/>
            <p:cNvSpPr/>
            <p:nvPr/>
          </p:nvSpPr>
          <p:spPr bwMode="auto">
            <a:xfrm>
              <a:off x="6880226" y="4125913"/>
              <a:ext cx="600075" cy="596900"/>
            </a:xfrm>
            <a:custGeom>
              <a:avLst/>
              <a:gdLst>
                <a:gd name="T0" fmla="*/ 163 w 163"/>
                <a:gd name="T1" fmla="*/ 0 h 162"/>
                <a:gd name="T2" fmla="*/ 0 w 163"/>
                <a:gd name="T3" fmla="*/ 162 h 162"/>
                <a:gd name="T4" fmla="*/ 0 w 163"/>
                <a:gd name="T5" fmla="*/ 162 h 162"/>
                <a:gd name="T6" fmla="*/ 163 w 163"/>
                <a:gd name="T7" fmla="*/ 0 h 162"/>
                <a:gd name="T8" fmla="*/ 163 w 163"/>
                <a:gd name="T9" fmla="*/ 0 h 162"/>
              </a:gdLst>
              <a:ahLst/>
              <a:cxnLst>
                <a:cxn ang="0">
                  <a:pos x="T0" y="T1"/>
                </a:cxn>
                <a:cxn ang="0">
                  <a:pos x="T2" y="T3"/>
                </a:cxn>
                <a:cxn ang="0">
                  <a:pos x="T4" y="T5"/>
                </a:cxn>
                <a:cxn ang="0">
                  <a:pos x="T6" y="T7"/>
                </a:cxn>
                <a:cxn ang="0">
                  <a:pos x="T8" y="T9"/>
                </a:cxn>
              </a:cxnLst>
              <a:rect l="0" t="0" r="r" b="b"/>
              <a:pathLst>
                <a:path w="163" h="162">
                  <a:moveTo>
                    <a:pt x="163" y="0"/>
                  </a:moveTo>
                  <a:cubicBezTo>
                    <a:pt x="73" y="0"/>
                    <a:pt x="0" y="73"/>
                    <a:pt x="0" y="162"/>
                  </a:cubicBezTo>
                  <a:cubicBezTo>
                    <a:pt x="0" y="162"/>
                    <a:pt x="0" y="162"/>
                    <a:pt x="0" y="162"/>
                  </a:cubicBezTo>
                  <a:cubicBezTo>
                    <a:pt x="0" y="73"/>
                    <a:pt x="73" y="0"/>
                    <a:pt x="163" y="0"/>
                  </a:cubicBezTo>
                  <a:cubicBezTo>
                    <a:pt x="163" y="0"/>
                    <a:pt x="163" y="0"/>
                    <a:pt x="163" y="0"/>
                  </a:cubicBezTo>
                </a:path>
              </a:pathLst>
            </a:custGeom>
            <a:solidFill>
              <a:srgbClr val="B853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39"/>
            <p:cNvSpPr/>
            <p:nvPr/>
          </p:nvSpPr>
          <p:spPr bwMode="auto">
            <a:xfrm>
              <a:off x="6880226" y="4125913"/>
              <a:ext cx="1066800" cy="1068388"/>
            </a:xfrm>
            <a:custGeom>
              <a:avLst/>
              <a:gdLst>
                <a:gd name="T0" fmla="*/ 163 w 290"/>
                <a:gd name="T1" fmla="*/ 0 h 290"/>
                <a:gd name="T2" fmla="*/ 0 w 290"/>
                <a:gd name="T3" fmla="*/ 162 h 290"/>
                <a:gd name="T4" fmla="*/ 62 w 290"/>
                <a:gd name="T5" fmla="*/ 290 h 290"/>
                <a:gd name="T6" fmla="*/ 27 w 290"/>
                <a:gd name="T7" fmla="*/ 189 h 290"/>
                <a:gd name="T8" fmla="*/ 57 w 290"/>
                <a:gd name="T9" fmla="*/ 94 h 290"/>
                <a:gd name="T10" fmla="*/ 52 w 290"/>
                <a:gd name="T11" fmla="*/ 87 h 290"/>
                <a:gd name="T12" fmla="*/ 54 w 290"/>
                <a:gd name="T13" fmla="*/ 75 h 290"/>
                <a:gd name="T14" fmla="*/ 59 w 290"/>
                <a:gd name="T15" fmla="*/ 73 h 290"/>
                <a:gd name="T16" fmla="*/ 66 w 290"/>
                <a:gd name="T17" fmla="*/ 77 h 290"/>
                <a:gd name="T18" fmla="*/ 69 w 290"/>
                <a:gd name="T19" fmla="*/ 80 h 290"/>
                <a:gd name="T20" fmla="*/ 189 w 290"/>
                <a:gd name="T21" fmla="*/ 27 h 290"/>
                <a:gd name="T22" fmla="*/ 290 w 290"/>
                <a:gd name="T23" fmla="*/ 62 h 290"/>
                <a:gd name="T24" fmla="*/ 163 w 290"/>
                <a:gd name="T25"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0" h="290">
                  <a:moveTo>
                    <a:pt x="163" y="0"/>
                  </a:moveTo>
                  <a:cubicBezTo>
                    <a:pt x="73" y="0"/>
                    <a:pt x="0" y="73"/>
                    <a:pt x="0" y="162"/>
                  </a:cubicBezTo>
                  <a:cubicBezTo>
                    <a:pt x="0" y="214"/>
                    <a:pt x="25" y="260"/>
                    <a:pt x="62" y="290"/>
                  </a:cubicBezTo>
                  <a:cubicBezTo>
                    <a:pt x="40" y="262"/>
                    <a:pt x="27" y="227"/>
                    <a:pt x="27" y="189"/>
                  </a:cubicBezTo>
                  <a:cubicBezTo>
                    <a:pt x="27" y="154"/>
                    <a:pt x="38" y="121"/>
                    <a:pt x="57" y="94"/>
                  </a:cubicBezTo>
                  <a:cubicBezTo>
                    <a:pt x="55" y="92"/>
                    <a:pt x="53" y="90"/>
                    <a:pt x="52" y="87"/>
                  </a:cubicBezTo>
                  <a:cubicBezTo>
                    <a:pt x="49" y="83"/>
                    <a:pt x="50" y="78"/>
                    <a:pt x="54" y="75"/>
                  </a:cubicBezTo>
                  <a:cubicBezTo>
                    <a:pt x="56" y="74"/>
                    <a:pt x="57" y="73"/>
                    <a:pt x="59" y="73"/>
                  </a:cubicBezTo>
                  <a:cubicBezTo>
                    <a:pt x="62" y="73"/>
                    <a:pt x="65" y="75"/>
                    <a:pt x="66" y="77"/>
                  </a:cubicBezTo>
                  <a:cubicBezTo>
                    <a:pt x="67" y="78"/>
                    <a:pt x="68" y="79"/>
                    <a:pt x="69" y="80"/>
                  </a:cubicBezTo>
                  <a:cubicBezTo>
                    <a:pt x="98" y="47"/>
                    <a:pt x="141" y="27"/>
                    <a:pt x="189" y="27"/>
                  </a:cubicBezTo>
                  <a:cubicBezTo>
                    <a:pt x="227" y="27"/>
                    <a:pt x="262" y="40"/>
                    <a:pt x="290" y="62"/>
                  </a:cubicBezTo>
                  <a:cubicBezTo>
                    <a:pt x="260" y="24"/>
                    <a:pt x="214" y="0"/>
                    <a:pt x="163" y="0"/>
                  </a:cubicBezTo>
                </a:path>
              </a:pathLst>
            </a:custGeom>
            <a:solidFill>
              <a:srgbClr val="BFCB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40"/>
            <p:cNvSpPr/>
            <p:nvPr/>
          </p:nvSpPr>
          <p:spPr bwMode="auto">
            <a:xfrm>
              <a:off x="7061201" y="4395788"/>
              <a:ext cx="73025" cy="76200"/>
            </a:xfrm>
            <a:custGeom>
              <a:avLst/>
              <a:gdLst>
                <a:gd name="T0" fmla="*/ 10 w 20"/>
                <a:gd name="T1" fmla="*/ 0 h 21"/>
                <a:gd name="T2" fmla="*/ 5 w 20"/>
                <a:gd name="T3" fmla="*/ 2 h 21"/>
                <a:gd name="T4" fmla="*/ 3 w 20"/>
                <a:gd name="T5" fmla="*/ 14 h 21"/>
                <a:gd name="T6" fmla="*/ 8 w 20"/>
                <a:gd name="T7" fmla="*/ 21 h 21"/>
                <a:gd name="T8" fmla="*/ 20 w 20"/>
                <a:gd name="T9" fmla="*/ 7 h 21"/>
                <a:gd name="T10" fmla="*/ 17 w 20"/>
                <a:gd name="T11" fmla="*/ 4 h 21"/>
                <a:gd name="T12" fmla="*/ 10 w 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0" y="0"/>
                  </a:moveTo>
                  <a:cubicBezTo>
                    <a:pt x="8" y="0"/>
                    <a:pt x="7" y="1"/>
                    <a:pt x="5" y="2"/>
                  </a:cubicBezTo>
                  <a:cubicBezTo>
                    <a:pt x="1" y="5"/>
                    <a:pt x="0" y="10"/>
                    <a:pt x="3" y="14"/>
                  </a:cubicBezTo>
                  <a:cubicBezTo>
                    <a:pt x="4" y="17"/>
                    <a:pt x="6" y="19"/>
                    <a:pt x="8" y="21"/>
                  </a:cubicBezTo>
                  <a:cubicBezTo>
                    <a:pt x="12" y="16"/>
                    <a:pt x="16" y="12"/>
                    <a:pt x="20" y="7"/>
                  </a:cubicBezTo>
                  <a:cubicBezTo>
                    <a:pt x="19" y="6"/>
                    <a:pt x="18" y="5"/>
                    <a:pt x="17" y="4"/>
                  </a:cubicBezTo>
                  <a:cubicBezTo>
                    <a:pt x="16" y="2"/>
                    <a:pt x="13" y="0"/>
                    <a:pt x="10" y="0"/>
                  </a:cubicBezTo>
                </a:path>
              </a:pathLst>
            </a:custGeom>
            <a:solidFill>
              <a:srgbClr val="92B3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41"/>
            <p:cNvSpPr/>
            <p:nvPr/>
          </p:nvSpPr>
          <p:spPr bwMode="auto">
            <a:xfrm>
              <a:off x="7939088" y="4465638"/>
              <a:ext cx="581025" cy="265113"/>
            </a:xfrm>
            <a:custGeom>
              <a:avLst/>
              <a:gdLst>
                <a:gd name="T0" fmla="*/ 152 w 158"/>
                <a:gd name="T1" fmla="*/ 56 h 72"/>
                <a:gd name="T2" fmla="*/ 128 w 158"/>
                <a:gd name="T3" fmla="*/ 63 h 72"/>
                <a:gd name="T4" fmla="*/ 52 w 158"/>
                <a:gd name="T5" fmla="*/ 68 h 72"/>
                <a:gd name="T6" fmla="*/ 8 w 158"/>
                <a:gd name="T7" fmla="*/ 71 h 72"/>
                <a:gd name="T8" fmla="*/ 6 w 158"/>
                <a:gd name="T9" fmla="*/ 64 h 72"/>
                <a:gd name="T10" fmla="*/ 94 w 158"/>
                <a:gd name="T11" fmla="*/ 14 h 72"/>
                <a:gd name="T12" fmla="*/ 16 w 158"/>
                <a:gd name="T13" fmla="*/ 14 h 72"/>
                <a:gd name="T14" fmla="*/ 14 w 158"/>
                <a:gd name="T15" fmla="*/ 7 h 72"/>
                <a:gd name="T16" fmla="*/ 38 w 158"/>
                <a:gd name="T17" fmla="*/ 0 h 72"/>
                <a:gd name="T18" fmla="*/ 128 w 158"/>
                <a:gd name="T19" fmla="*/ 0 h 72"/>
                <a:gd name="T20" fmla="*/ 132 w 158"/>
                <a:gd name="T21" fmla="*/ 6 h 72"/>
                <a:gd name="T22" fmla="*/ 44 w 158"/>
                <a:gd name="T23" fmla="*/ 57 h 72"/>
                <a:gd name="T24" fmla="*/ 93 w 158"/>
                <a:gd name="T25" fmla="*/ 51 h 72"/>
                <a:gd name="T26" fmla="*/ 150 w 158"/>
                <a:gd name="T27" fmla="*/ 49 h 72"/>
                <a:gd name="T28" fmla="*/ 152 w 158"/>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8" h="72">
                  <a:moveTo>
                    <a:pt x="152" y="56"/>
                  </a:moveTo>
                  <a:cubicBezTo>
                    <a:pt x="145" y="61"/>
                    <a:pt x="136" y="63"/>
                    <a:pt x="128" y="63"/>
                  </a:cubicBezTo>
                  <a:cubicBezTo>
                    <a:pt x="103" y="63"/>
                    <a:pt x="77" y="64"/>
                    <a:pt x="52" y="68"/>
                  </a:cubicBezTo>
                  <a:cubicBezTo>
                    <a:pt x="37" y="70"/>
                    <a:pt x="23" y="72"/>
                    <a:pt x="8" y="71"/>
                  </a:cubicBezTo>
                  <a:cubicBezTo>
                    <a:pt x="1" y="71"/>
                    <a:pt x="0" y="68"/>
                    <a:pt x="6" y="64"/>
                  </a:cubicBezTo>
                  <a:cubicBezTo>
                    <a:pt x="34" y="45"/>
                    <a:pt x="68" y="35"/>
                    <a:pt x="94" y="14"/>
                  </a:cubicBezTo>
                  <a:cubicBezTo>
                    <a:pt x="68" y="14"/>
                    <a:pt x="42" y="14"/>
                    <a:pt x="16" y="14"/>
                  </a:cubicBezTo>
                  <a:cubicBezTo>
                    <a:pt x="9" y="14"/>
                    <a:pt x="8" y="10"/>
                    <a:pt x="14" y="7"/>
                  </a:cubicBezTo>
                  <a:cubicBezTo>
                    <a:pt x="21" y="2"/>
                    <a:pt x="30" y="0"/>
                    <a:pt x="38" y="0"/>
                  </a:cubicBezTo>
                  <a:cubicBezTo>
                    <a:pt x="68" y="0"/>
                    <a:pt x="98" y="0"/>
                    <a:pt x="128" y="0"/>
                  </a:cubicBezTo>
                  <a:cubicBezTo>
                    <a:pt x="131" y="0"/>
                    <a:pt x="136" y="2"/>
                    <a:pt x="132" y="6"/>
                  </a:cubicBezTo>
                  <a:cubicBezTo>
                    <a:pt x="106" y="29"/>
                    <a:pt x="74" y="40"/>
                    <a:pt x="44" y="57"/>
                  </a:cubicBezTo>
                  <a:cubicBezTo>
                    <a:pt x="61" y="56"/>
                    <a:pt x="77" y="52"/>
                    <a:pt x="93" y="51"/>
                  </a:cubicBezTo>
                  <a:cubicBezTo>
                    <a:pt x="112" y="49"/>
                    <a:pt x="131" y="49"/>
                    <a:pt x="150" y="49"/>
                  </a:cubicBezTo>
                  <a:cubicBezTo>
                    <a:pt x="157" y="49"/>
                    <a:pt x="158" y="53"/>
                    <a:pt x="152" y="56"/>
                  </a:cubicBezTo>
                  <a:close/>
                </a:path>
              </a:pathLst>
            </a:custGeom>
            <a:solidFill>
              <a:srgbClr val="94D7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42"/>
            <p:cNvSpPr/>
            <p:nvPr/>
          </p:nvSpPr>
          <p:spPr bwMode="auto">
            <a:xfrm>
              <a:off x="7777163" y="4814888"/>
              <a:ext cx="276225" cy="173038"/>
            </a:xfrm>
            <a:custGeom>
              <a:avLst/>
              <a:gdLst>
                <a:gd name="T0" fmla="*/ 74 w 75"/>
                <a:gd name="T1" fmla="*/ 7 h 47"/>
                <a:gd name="T2" fmla="*/ 29 w 75"/>
                <a:gd name="T3" fmla="*/ 36 h 47"/>
                <a:gd name="T4" fmla="*/ 68 w 75"/>
                <a:gd name="T5" fmla="*/ 37 h 47"/>
                <a:gd name="T6" fmla="*/ 69 w 75"/>
                <a:gd name="T7" fmla="*/ 41 h 47"/>
                <a:gd name="T8" fmla="*/ 53 w 75"/>
                <a:gd name="T9" fmla="*/ 46 h 47"/>
                <a:gd name="T10" fmla="*/ 4 w 75"/>
                <a:gd name="T11" fmla="*/ 45 h 47"/>
                <a:gd name="T12" fmla="*/ 5 w 75"/>
                <a:gd name="T13" fmla="*/ 40 h 47"/>
                <a:gd name="T14" fmla="*/ 51 w 75"/>
                <a:gd name="T15" fmla="*/ 11 h 47"/>
                <a:gd name="T16" fmla="*/ 12 w 75"/>
                <a:gd name="T17" fmla="*/ 11 h 47"/>
                <a:gd name="T18" fmla="*/ 11 w 75"/>
                <a:gd name="T19" fmla="*/ 6 h 47"/>
                <a:gd name="T20" fmla="*/ 27 w 75"/>
                <a:gd name="T21" fmla="*/ 2 h 47"/>
                <a:gd name="T22" fmla="*/ 73 w 75"/>
                <a:gd name="T23" fmla="*/ 3 h 47"/>
                <a:gd name="T24" fmla="*/ 74 w 75"/>
                <a:gd name="T25"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47">
                  <a:moveTo>
                    <a:pt x="74" y="7"/>
                  </a:moveTo>
                  <a:cubicBezTo>
                    <a:pt x="61" y="20"/>
                    <a:pt x="44" y="27"/>
                    <a:pt x="29" y="36"/>
                  </a:cubicBezTo>
                  <a:cubicBezTo>
                    <a:pt x="42" y="37"/>
                    <a:pt x="55" y="37"/>
                    <a:pt x="68" y="37"/>
                  </a:cubicBezTo>
                  <a:cubicBezTo>
                    <a:pt x="72" y="37"/>
                    <a:pt x="73" y="39"/>
                    <a:pt x="69" y="41"/>
                  </a:cubicBezTo>
                  <a:cubicBezTo>
                    <a:pt x="65" y="44"/>
                    <a:pt x="59" y="46"/>
                    <a:pt x="53" y="46"/>
                  </a:cubicBezTo>
                  <a:cubicBezTo>
                    <a:pt x="37" y="46"/>
                    <a:pt x="20" y="47"/>
                    <a:pt x="4" y="45"/>
                  </a:cubicBezTo>
                  <a:cubicBezTo>
                    <a:pt x="0" y="44"/>
                    <a:pt x="3" y="41"/>
                    <a:pt x="5" y="40"/>
                  </a:cubicBezTo>
                  <a:cubicBezTo>
                    <a:pt x="20" y="30"/>
                    <a:pt x="37" y="23"/>
                    <a:pt x="51" y="11"/>
                  </a:cubicBezTo>
                  <a:cubicBezTo>
                    <a:pt x="38" y="9"/>
                    <a:pt x="25" y="11"/>
                    <a:pt x="12" y="11"/>
                  </a:cubicBezTo>
                  <a:cubicBezTo>
                    <a:pt x="7" y="11"/>
                    <a:pt x="7" y="9"/>
                    <a:pt x="11" y="6"/>
                  </a:cubicBezTo>
                  <a:cubicBezTo>
                    <a:pt x="15" y="4"/>
                    <a:pt x="21" y="2"/>
                    <a:pt x="27" y="2"/>
                  </a:cubicBezTo>
                  <a:cubicBezTo>
                    <a:pt x="42" y="2"/>
                    <a:pt x="58" y="0"/>
                    <a:pt x="73" y="3"/>
                  </a:cubicBezTo>
                  <a:cubicBezTo>
                    <a:pt x="75" y="4"/>
                    <a:pt x="75" y="5"/>
                    <a:pt x="74" y="7"/>
                  </a:cubicBezTo>
                  <a:close/>
                </a:path>
              </a:pathLst>
            </a:custGeom>
            <a:solidFill>
              <a:srgbClr val="94D7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443"/>
            <p:cNvSpPr/>
            <p:nvPr/>
          </p:nvSpPr>
          <p:spPr bwMode="auto">
            <a:xfrm>
              <a:off x="3929063" y="5124450"/>
              <a:ext cx="1385888" cy="212725"/>
            </a:xfrm>
            <a:custGeom>
              <a:avLst/>
              <a:gdLst>
                <a:gd name="T0" fmla="*/ 271 w 377"/>
                <a:gd name="T1" fmla="*/ 0 h 58"/>
                <a:gd name="T2" fmla="*/ 0 w 377"/>
                <a:gd name="T3" fmla="*/ 28 h 58"/>
                <a:gd name="T4" fmla="*/ 367 w 377"/>
                <a:gd name="T5" fmla="*/ 58 h 58"/>
                <a:gd name="T6" fmla="*/ 377 w 377"/>
                <a:gd name="T7" fmla="*/ 58 h 58"/>
                <a:gd name="T8" fmla="*/ 271 w 377"/>
                <a:gd name="T9" fmla="*/ 0 h 58"/>
              </a:gdLst>
              <a:ahLst/>
              <a:cxnLst>
                <a:cxn ang="0">
                  <a:pos x="T0" y="T1"/>
                </a:cxn>
                <a:cxn ang="0">
                  <a:pos x="T2" y="T3"/>
                </a:cxn>
                <a:cxn ang="0">
                  <a:pos x="T4" y="T5"/>
                </a:cxn>
                <a:cxn ang="0">
                  <a:pos x="T6" y="T7"/>
                </a:cxn>
                <a:cxn ang="0">
                  <a:pos x="T8" y="T9"/>
                </a:cxn>
              </a:cxnLst>
              <a:rect l="0" t="0" r="r" b="b"/>
              <a:pathLst>
                <a:path w="377" h="58">
                  <a:moveTo>
                    <a:pt x="271" y="0"/>
                  </a:moveTo>
                  <a:cubicBezTo>
                    <a:pt x="115" y="4"/>
                    <a:pt x="0" y="15"/>
                    <a:pt x="0" y="28"/>
                  </a:cubicBezTo>
                  <a:cubicBezTo>
                    <a:pt x="0" y="44"/>
                    <a:pt x="164" y="58"/>
                    <a:pt x="367" y="58"/>
                  </a:cubicBezTo>
                  <a:cubicBezTo>
                    <a:pt x="370" y="58"/>
                    <a:pt x="374" y="58"/>
                    <a:pt x="377" y="58"/>
                  </a:cubicBezTo>
                  <a:cubicBezTo>
                    <a:pt x="340" y="42"/>
                    <a:pt x="304" y="23"/>
                    <a:pt x="271" y="0"/>
                  </a:cubicBezTo>
                </a:path>
              </a:pathLst>
            </a:custGeom>
            <a:solidFill>
              <a:srgbClr val="318E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444"/>
            <p:cNvSpPr/>
            <p:nvPr/>
          </p:nvSpPr>
          <p:spPr bwMode="auto">
            <a:xfrm>
              <a:off x="4924426" y="5121275"/>
              <a:ext cx="1703388" cy="215900"/>
            </a:xfrm>
            <a:custGeom>
              <a:avLst/>
              <a:gdLst>
                <a:gd name="T0" fmla="*/ 96 w 463"/>
                <a:gd name="T1" fmla="*/ 0 h 59"/>
                <a:gd name="T2" fmla="*/ 0 w 463"/>
                <a:gd name="T3" fmla="*/ 1 h 59"/>
                <a:gd name="T4" fmla="*/ 106 w 463"/>
                <a:gd name="T5" fmla="*/ 59 h 59"/>
                <a:gd name="T6" fmla="*/ 463 w 463"/>
                <a:gd name="T7" fmla="*/ 29 h 59"/>
                <a:gd name="T8" fmla="*/ 393 w 463"/>
                <a:gd name="T9" fmla="*/ 12 h 59"/>
                <a:gd name="T10" fmla="*/ 393 w 463"/>
                <a:gd name="T11" fmla="*/ 32 h 59"/>
                <a:gd name="T12" fmla="*/ 367 w 463"/>
                <a:gd name="T13" fmla="*/ 32 h 59"/>
                <a:gd name="T14" fmla="*/ 367 w 463"/>
                <a:gd name="T15" fmla="*/ 10 h 59"/>
                <a:gd name="T16" fmla="*/ 96 w 463"/>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3" h="59">
                  <a:moveTo>
                    <a:pt x="96" y="0"/>
                  </a:moveTo>
                  <a:cubicBezTo>
                    <a:pt x="63" y="0"/>
                    <a:pt x="31" y="1"/>
                    <a:pt x="0" y="1"/>
                  </a:cubicBezTo>
                  <a:cubicBezTo>
                    <a:pt x="33" y="24"/>
                    <a:pt x="69" y="43"/>
                    <a:pt x="106" y="59"/>
                  </a:cubicBezTo>
                  <a:cubicBezTo>
                    <a:pt x="304" y="58"/>
                    <a:pt x="463" y="45"/>
                    <a:pt x="463" y="29"/>
                  </a:cubicBezTo>
                  <a:cubicBezTo>
                    <a:pt x="463" y="23"/>
                    <a:pt x="437" y="17"/>
                    <a:pt x="393" y="12"/>
                  </a:cubicBezTo>
                  <a:cubicBezTo>
                    <a:pt x="393" y="32"/>
                    <a:pt x="393" y="32"/>
                    <a:pt x="393" y="32"/>
                  </a:cubicBezTo>
                  <a:cubicBezTo>
                    <a:pt x="367" y="32"/>
                    <a:pt x="367" y="32"/>
                    <a:pt x="367" y="32"/>
                  </a:cubicBezTo>
                  <a:cubicBezTo>
                    <a:pt x="367" y="10"/>
                    <a:pt x="367" y="10"/>
                    <a:pt x="367" y="10"/>
                  </a:cubicBezTo>
                  <a:cubicBezTo>
                    <a:pt x="300" y="4"/>
                    <a:pt x="203" y="0"/>
                    <a:pt x="96" y="0"/>
                  </a:cubicBezTo>
                </a:path>
              </a:pathLst>
            </a:custGeom>
            <a:solidFill>
              <a:srgbClr val="5A9E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Rectangle 445"/>
            <p:cNvSpPr>
              <a:spLocks noChangeArrowheads="1"/>
            </p:cNvSpPr>
            <p:nvPr/>
          </p:nvSpPr>
          <p:spPr bwMode="auto">
            <a:xfrm>
              <a:off x="4146551" y="4373563"/>
              <a:ext cx="95250" cy="865188"/>
            </a:xfrm>
            <a:prstGeom prst="rect">
              <a:avLst/>
            </a:prstGeom>
            <a:solidFill>
              <a:srgbClr val="BE89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0" name="Rectangle 446"/>
            <p:cNvSpPr>
              <a:spLocks noChangeArrowheads="1"/>
            </p:cNvSpPr>
            <p:nvPr/>
          </p:nvSpPr>
          <p:spPr bwMode="auto">
            <a:xfrm>
              <a:off x="6273801" y="4373563"/>
              <a:ext cx="95250" cy="865188"/>
            </a:xfrm>
            <a:prstGeom prst="rect">
              <a:avLst/>
            </a:prstGeom>
            <a:solidFill>
              <a:srgbClr val="BE89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1" name="Rectangle 447"/>
            <p:cNvSpPr>
              <a:spLocks noChangeArrowheads="1"/>
            </p:cNvSpPr>
            <p:nvPr/>
          </p:nvSpPr>
          <p:spPr bwMode="auto">
            <a:xfrm>
              <a:off x="6273801" y="4373563"/>
              <a:ext cx="95250"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2" name="Rectangle 448"/>
            <p:cNvSpPr>
              <a:spLocks noChangeArrowheads="1"/>
            </p:cNvSpPr>
            <p:nvPr/>
          </p:nvSpPr>
          <p:spPr bwMode="auto">
            <a:xfrm>
              <a:off x="4241801" y="4848225"/>
              <a:ext cx="2032000" cy="246063"/>
            </a:xfrm>
            <a:prstGeom prst="rect">
              <a:avLst/>
            </a:prstGeom>
            <a:solidFill>
              <a:srgbClr val="9C70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3" name="Rectangle 449"/>
            <p:cNvSpPr>
              <a:spLocks noChangeArrowheads="1"/>
            </p:cNvSpPr>
            <p:nvPr/>
          </p:nvSpPr>
          <p:spPr bwMode="auto">
            <a:xfrm>
              <a:off x="4241801" y="4848225"/>
              <a:ext cx="2032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4" name="Rectangle 450"/>
            <p:cNvSpPr>
              <a:spLocks noChangeArrowheads="1"/>
            </p:cNvSpPr>
            <p:nvPr/>
          </p:nvSpPr>
          <p:spPr bwMode="auto">
            <a:xfrm>
              <a:off x="4241801" y="4745038"/>
              <a:ext cx="2032000" cy="1031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5" name="Rectangle 451"/>
            <p:cNvSpPr>
              <a:spLocks noChangeArrowheads="1"/>
            </p:cNvSpPr>
            <p:nvPr/>
          </p:nvSpPr>
          <p:spPr bwMode="auto">
            <a:xfrm>
              <a:off x="4241801" y="4745038"/>
              <a:ext cx="2032000" cy="10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6" name="Freeform 452"/>
            <p:cNvSpPr/>
            <p:nvPr/>
          </p:nvSpPr>
          <p:spPr bwMode="auto">
            <a:xfrm>
              <a:off x="4502151" y="4471988"/>
              <a:ext cx="242888" cy="184150"/>
            </a:xfrm>
            <a:custGeom>
              <a:avLst/>
              <a:gdLst>
                <a:gd name="T0" fmla="*/ 66 w 66"/>
                <a:gd name="T1" fmla="*/ 33 h 50"/>
                <a:gd name="T2" fmla="*/ 66 w 66"/>
                <a:gd name="T3" fmla="*/ 33 h 50"/>
                <a:gd name="T4" fmla="*/ 62 w 66"/>
                <a:gd name="T5" fmla="*/ 42 h 50"/>
                <a:gd name="T6" fmla="*/ 48 w 66"/>
                <a:gd name="T7" fmla="*/ 49 h 50"/>
                <a:gd name="T8" fmla="*/ 48 w 66"/>
                <a:gd name="T9" fmla="*/ 49 h 50"/>
                <a:gd name="T10" fmla="*/ 40 w 66"/>
                <a:gd name="T11" fmla="*/ 49 h 50"/>
                <a:gd name="T12" fmla="*/ 33 w 66"/>
                <a:gd name="T13" fmla="*/ 48 h 50"/>
                <a:gd name="T14" fmla="*/ 28 w 66"/>
                <a:gd name="T15" fmla="*/ 48 h 50"/>
                <a:gd name="T16" fmla="*/ 15 w 66"/>
                <a:gd name="T17" fmla="*/ 45 h 50"/>
                <a:gd name="T18" fmla="*/ 14 w 66"/>
                <a:gd name="T19" fmla="*/ 45 h 50"/>
                <a:gd name="T20" fmla="*/ 14 w 66"/>
                <a:gd name="T21" fmla="*/ 45 h 50"/>
                <a:gd name="T22" fmla="*/ 8 w 66"/>
                <a:gd name="T23" fmla="*/ 44 h 50"/>
                <a:gd name="T24" fmla="*/ 2 w 66"/>
                <a:gd name="T25" fmla="*/ 36 h 50"/>
                <a:gd name="T26" fmla="*/ 3 w 66"/>
                <a:gd name="T27" fmla="*/ 27 h 50"/>
                <a:gd name="T28" fmla="*/ 2 w 66"/>
                <a:gd name="T29" fmla="*/ 16 h 50"/>
                <a:gd name="T30" fmla="*/ 5 w 66"/>
                <a:gd name="T31" fmla="*/ 11 h 50"/>
                <a:gd name="T32" fmla="*/ 7 w 66"/>
                <a:gd name="T33" fmla="*/ 5 h 50"/>
                <a:gd name="T34" fmla="*/ 9 w 66"/>
                <a:gd name="T35" fmla="*/ 4 h 50"/>
                <a:gd name="T36" fmla="*/ 11 w 66"/>
                <a:gd name="T37" fmla="*/ 1 h 50"/>
                <a:gd name="T38" fmla="*/ 17 w 66"/>
                <a:gd name="T39" fmla="*/ 0 h 50"/>
                <a:gd name="T40" fmla="*/ 29 w 66"/>
                <a:gd name="T41" fmla="*/ 1 h 50"/>
                <a:gd name="T42" fmla="*/ 35 w 66"/>
                <a:gd name="T43" fmla="*/ 3 h 50"/>
                <a:gd name="T44" fmla="*/ 38 w 66"/>
                <a:gd name="T45" fmla="*/ 2 h 50"/>
                <a:gd name="T46" fmla="*/ 39 w 66"/>
                <a:gd name="T47" fmla="*/ 3 h 50"/>
                <a:gd name="T48" fmla="*/ 47 w 66"/>
                <a:gd name="T49" fmla="*/ 7 h 50"/>
                <a:gd name="T50" fmla="*/ 52 w 66"/>
                <a:gd name="T51" fmla="*/ 10 h 50"/>
                <a:gd name="T52" fmla="*/ 61 w 66"/>
                <a:gd name="T53" fmla="*/ 16 h 50"/>
                <a:gd name="T54" fmla="*/ 61 w 66"/>
                <a:gd name="T55" fmla="*/ 16 h 50"/>
                <a:gd name="T56" fmla="*/ 61 w 66"/>
                <a:gd name="T57" fmla="*/ 16 h 50"/>
                <a:gd name="T58" fmla="*/ 66 w 66"/>
                <a:gd name="T59" fmla="*/ 3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 h="50">
                  <a:moveTo>
                    <a:pt x="66" y="33"/>
                  </a:moveTo>
                  <a:cubicBezTo>
                    <a:pt x="66" y="33"/>
                    <a:pt x="66" y="33"/>
                    <a:pt x="66" y="33"/>
                  </a:cubicBezTo>
                  <a:cubicBezTo>
                    <a:pt x="66" y="37"/>
                    <a:pt x="64" y="40"/>
                    <a:pt x="62" y="42"/>
                  </a:cubicBezTo>
                  <a:cubicBezTo>
                    <a:pt x="57" y="44"/>
                    <a:pt x="53" y="47"/>
                    <a:pt x="48" y="49"/>
                  </a:cubicBezTo>
                  <a:cubicBezTo>
                    <a:pt x="48" y="49"/>
                    <a:pt x="48" y="49"/>
                    <a:pt x="48" y="49"/>
                  </a:cubicBezTo>
                  <a:cubicBezTo>
                    <a:pt x="45" y="50"/>
                    <a:pt x="43" y="49"/>
                    <a:pt x="40" y="49"/>
                  </a:cubicBezTo>
                  <a:cubicBezTo>
                    <a:pt x="37" y="48"/>
                    <a:pt x="35" y="48"/>
                    <a:pt x="33" y="48"/>
                  </a:cubicBezTo>
                  <a:cubicBezTo>
                    <a:pt x="31" y="48"/>
                    <a:pt x="29" y="48"/>
                    <a:pt x="28" y="48"/>
                  </a:cubicBezTo>
                  <a:cubicBezTo>
                    <a:pt x="23" y="48"/>
                    <a:pt x="20" y="45"/>
                    <a:pt x="15" y="45"/>
                  </a:cubicBezTo>
                  <a:cubicBezTo>
                    <a:pt x="14" y="45"/>
                    <a:pt x="14" y="45"/>
                    <a:pt x="14" y="45"/>
                  </a:cubicBezTo>
                  <a:cubicBezTo>
                    <a:pt x="14" y="45"/>
                    <a:pt x="14" y="45"/>
                    <a:pt x="14" y="45"/>
                  </a:cubicBezTo>
                  <a:cubicBezTo>
                    <a:pt x="12" y="45"/>
                    <a:pt x="10" y="45"/>
                    <a:pt x="8" y="44"/>
                  </a:cubicBezTo>
                  <a:cubicBezTo>
                    <a:pt x="5" y="42"/>
                    <a:pt x="3" y="39"/>
                    <a:pt x="2" y="36"/>
                  </a:cubicBezTo>
                  <a:cubicBezTo>
                    <a:pt x="0" y="31"/>
                    <a:pt x="1" y="31"/>
                    <a:pt x="3" y="27"/>
                  </a:cubicBezTo>
                  <a:cubicBezTo>
                    <a:pt x="4" y="23"/>
                    <a:pt x="2" y="20"/>
                    <a:pt x="2" y="16"/>
                  </a:cubicBezTo>
                  <a:cubicBezTo>
                    <a:pt x="3" y="14"/>
                    <a:pt x="4" y="12"/>
                    <a:pt x="5" y="11"/>
                  </a:cubicBezTo>
                  <a:cubicBezTo>
                    <a:pt x="6" y="9"/>
                    <a:pt x="6" y="7"/>
                    <a:pt x="7" y="5"/>
                  </a:cubicBezTo>
                  <a:cubicBezTo>
                    <a:pt x="7" y="5"/>
                    <a:pt x="8" y="5"/>
                    <a:pt x="9" y="4"/>
                  </a:cubicBezTo>
                  <a:cubicBezTo>
                    <a:pt x="10" y="3"/>
                    <a:pt x="10" y="2"/>
                    <a:pt x="11" y="1"/>
                  </a:cubicBezTo>
                  <a:cubicBezTo>
                    <a:pt x="12" y="0"/>
                    <a:pt x="16" y="0"/>
                    <a:pt x="17" y="0"/>
                  </a:cubicBezTo>
                  <a:cubicBezTo>
                    <a:pt x="21" y="0"/>
                    <a:pt x="26" y="0"/>
                    <a:pt x="29" y="1"/>
                  </a:cubicBezTo>
                  <a:cubicBezTo>
                    <a:pt x="32" y="2"/>
                    <a:pt x="33" y="3"/>
                    <a:pt x="35" y="3"/>
                  </a:cubicBezTo>
                  <a:cubicBezTo>
                    <a:pt x="37" y="3"/>
                    <a:pt x="37" y="2"/>
                    <a:pt x="38" y="2"/>
                  </a:cubicBezTo>
                  <a:cubicBezTo>
                    <a:pt x="38" y="2"/>
                    <a:pt x="39" y="2"/>
                    <a:pt x="39" y="3"/>
                  </a:cubicBezTo>
                  <a:cubicBezTo>
                    <a:pt x="42" y="4"/>
                    <a:pt x="45" y="6"/>
                    <a:pt x="47" y="7"/>
                  </a:cubicBezTo>
                  <a:cubicBezTo>
                    <a:pt x="49" y="8"/>
                    <a:pt x="51" y="9"/>
                    <a:pt x="52" y="10"/>
                  </a:cubicBezTo>
                  <a:cubicBezTo>
                    <a:pt x="56" y="11"/>
                    <a:pt x="59" y="13"/>
                    <a:pt x="61" y="16"/>
                  </a:cubicBezTo>
                  <a:cubicBezTo>
                    <a:pt x="61" y="16"/>
                    <a:pt x="61" y="16"/>
                    <a:pt x="61" y="16"/>
                  </a:cubicBezTo>
                  <a:cubicBezTo>
                    <a:pt x="61" y="16"/>
                    <a:pt x="61" y="16"/>
                    <a:pt x="61" y="16"/>
                  </a:cubicBezTo>
                  <a:cubicBezTo>
                    <a:pt x="65" y="21"/>
                    <a:pt x="66" y="27"/>
                    <a:pt x="66" y="33"/>
                  </a:cubicBezTo>
                </a:path>
              </a:pathLst>
            </a:custGeom>
            <a:solidFill>
              <a:srgbClr val="F4D4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453"/>
            <p:cNvSpPr/>
            <p:nvPr/>
          </p:nvSpPr>
          <p:spPr bwMode="auto">
            <a:xfrm>
              <a:off x="4440238" y="4454525"/>
              <a:ext cx="201613" cy="184150"/>
            </a:xfrm>
            <a:custGeom>
              <a:avLst/>
              <a:gdLst>
                <a:gd name="T0" fmla="*/ 55 w 55"/>
                <a:gd name="T1" fmla="*/ 7 h 50"/>
                <a:gd name="T2" fmla="*/ 52 w 55"/>
                <a:gd name="T3" fmla="*/ 8 h 50"/>
                <a:gd name="T4" fmla="*/ 46 w 55"/>
                <a:gd name="T5" fmla="*/ 6 h 50"/>
                <a:gd name="T6" fmla="*/ 34 w 55"/>
                <a:gd name="T7" fmla="*/ 5 h 50"/>
                <a:gd name="T8" fmla="*/ 28 w 55"/>
                <a:gd name="T9" fmla="*/ 6 h 50"/>
                <a:gd name="T10" fmla="*/ 26 w 55"/>
                <a:gd name="T11" fmla="*/ 9 h 50"/>
                <a:gd name="T12" fmla="*/ 24 w 55"/>
                <a:gd name="T13" fmla="*/ 10 h 50"/>
                <a:gd name="T14" fmla="*/ 22 w 55"/>
                <a:gd name="T15" fmla="*/ 16 h 50"/>
                <a:gd name="T16" fmla="*/ 19 w 55"/>
                <a:gd name="T17" fmla="*/ 21 h 50"/>
                <a:gd name="T18" fmla="*/ 20 w 55"/>
                <a:gd name="T19" fmla="*/ 32 h 50"/>
                <a:gd name="T20" fmla="*/ 19 w 55"/>
                <a:gd name="T21" fmla="*/ 41 h 50"/>
                <a:gd name="T22" fmla="*/ 25 w 55"/>
                <a:gd name="T23" fmla="*/ 49 h 50"/>
                <a:gd name="T24" fmla="*/ 31 w 55"/>
                <a:gd name="T25" fmla="*/ 50 h 50"/>
                <a:gd name="T26" fmla="*/ 21 w 55"/>
                <a:gd name="T27" fmla="*/ 50 h 50"/>
                <a:gd name="T28" fmla="*/ 10 w 55"/>
                <a:gd name="T29" fmla="*/ 44 h 50"/>
                <a:gd name="T30" fmla="*/ 4 w 55"/>
                <a:gd name="T31" fmla="*/ 40 h 50"/>
                <a:gd name="T32" fmla="*/ 4 w 55"/>
                <a:gd name="T33" fmla="*/ 35 h 50"/>
                <a:gd name="T34" fmla="*/ 0 w 55"/>
                <a:gd name="T35" fmla="*/ 26 h 50"/>
                <a:gd name="T36" fmla="*/ 1 w 55"/>
                <a:gd name="T37" fmla="*/ 23 h 50"/>
                <a:gd name="T38" fmla="*/ 3 w 55"/>
                <a:gd name="T39" fmla="*/ 22 h 50"/>
                <a:gd name="T40" fmla="*/ 3 w 55"/>
                <a:gd name="T41" fmla="*/ 19 h 50"/>
                <a:gd name="T42" fmla="*/ 5 w 55"/>
                <a:gd name="T43" fmla="*/ 13 h 50"/>
                <a:gd name="T44" fmla="*/ 23 w 55"/>
                <a:gd name="T45" fmla="*/ 0 h 50"/>
                <a:gd name="T46" fmla="*/ 46 w 55"/>
                <a:gd name="T47" fmla="*/ 3 h 50"/>
                <a:gd name="T48" fmla="*/ 55 w 55"/>
                <a:gd name="T49"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 h="50">
                  <a:moveTo>
                    <a:pt x="55" y="7"/>
                  </a:moveTo>
                  <a:cubicBezTo>
                    <a:pt x="54" y="7"/>
                    <a:pt x="54" y="8"/>
                    <a:pt x="52" y="8"/>
                  </a:cubicBezTo>
                  <a:cubicBezTo>
                    <a:pt x="50" y="8"/>
                    <a:pt x="49" y="7"/>
                    <a:pt x="46" y="6"/>
                  </a:cubicBezTo>
                  <a:cubicBezTo>
                    <a:pt x="43" y="5"/>
                    <a:pt x="38" y="5"/>
                    <a:pt x="34" y="5"/>
                  </a:cubicBezTo>
                  <a:cubicBezTo>
                    <a:pt x="33" y="5"/>
                    <a:pt x="29" y="5"/>
                    <a:pt x="28" y="6"/>
                  </a:cubicBezTo>
                  <a:cubicBezTo>
                    <a:pt x="27" y="7"/>
                    <a:pt x="27" y="8"/>
                    <a:pt x="26" y="9"/>
                  </a:cubicBezTo>
                  <a:cubicBezTo>
                    <a:pt x="25" y="10"/>
                    <a:pt x="24" y="10"/>
                    <a:pt x="24" y="10"/>
                  </a:cubicBezTo>
                  <a:cubicBezTo>
                    <a:pt x="23" y="12"/>
                    <a:pt x="23" y="14"/>
                    <a:pt x="22" y="16"/>
                  </a:cubicBezTo>
                  <a:cubicBezTo>
                    <a:pt x="21" y="17"/>
                    <a:pt x="20" y="19"/>
                    <a:pt x="19" y="21"/>
                  </a:cubicBezTo>
                  <a:cubicBezTo>
                    <a:pt x="19" y="25"/>
                    <a:pt x="21" y="28"/>
                    <a:pt x="20" y="32"/>
                  </a:cubicBezTo>
                  <a:cubicBezTo>
                    <a:pt x="18" y="36"/>
                    <a:pt x="17" y="36"/>
                    <a:pt x="19" y="41"/>
                  </a:cubicBezTo>
                  <a:cubicBezTo>
                    <a:pt x="20" y="44"/>
                    <a:pt x="22" y="47"/>
                    <a:pt x="25" y="49"/>
                  </a:cubicBezTo>
                  <a:cubicBezTo>
                    <a:pt x="27" y="50"/>
                    <a:pt x="29" y="50"/>
                    <a:pt x="31" y="50"/>
                  </a:cubicBezTo>
                  <a:cubicBezTo>
                    <a:pt x="28" y="50"/>
                    <a:pt x="24" y="50"/>
                    <a:pt x="21" y="50"/>
                  </a:cubicBezTo>
                  <a:cubicBezTo>
                    <a:pt x="16" y="50"/>
                    <a:pt x="13" y="47"/>
                    <a:pt x="10" y="44"/>
                  </a:cubicBezTo>
                  <a:cubicBezTo>
                    <a:pt x="8" y="43"/>
                    <a:pt x="5" y="41"/>
                    <a:pt x="4" y="40"/>
                  </a:cubicBezTo>
                  <a:cubicBezTo>
                    <a:pt x="2" y="38"/>
                    <a:pt x="4" y="37"/>
                    <a:pt x="4" y="35"/>
                  </a:cubicBezTo>
                  <a:cubicBezTo>
                    <a:pt x="3" y="32"/>
                    <a:pt x="0" y="29"/>
                    <a:pt x="0" y="26"/>
                  </a:cubicBezTo>
                  <a:cubicBezTo>
                    <a:pt x="0" y="25"/>
                    <a:pt x="0" y="24"/>
                    <a:pt x="1" y="23"/>
                  </a:cubicBezTo>
                  <a:cubicBezTo>
                    <a:pt x="2" y="22"/>
                    <a:pt x="3" y="23"/>
                    <a:pt x="3" y="22"/>
                  </a:cubicBezTo>
                  <a:cubicBezTo>
                    <a:pt x="4" y="21"/>
                    <a:pt x="3" y="19"/>
                    <a:pt x="3" y="19"/>
                  </a:cubicBezTo>
                  <a:cubicBezTo>
                    <a:pt x="3" y="17"/>
                    <a:pt x="4" y="15"/>
                    <a:pt x="5" y="13"/>
                  </a:cubicBezTo>
                  <a:cubicBezTo>
                    <a:pt x="7" y="6"/>
                    <a:pt x="15" y="0"/>
                    <a:pt x="23" y="0"/>
                  </a:cubicBezTo>
                  <a:cubicBezTo>
                    <a:pt x="31" y="0"/>
                    <a:pt x="39" y="0"/>
                    <a:pt x="46" y="3"/>
                  </a:cubicBezTo>
                  <a:cubicBezTo>
                    <a:pt x="49" y="4"/>
                    <a:pt x="52" y="6"/>
                    <a:pt x="55" y="7"/>
                  </a:cubicBezTo>
                </a:path>
              </a:pathLst>
            </a:custGeom>
            <a:solidFill>
              <a:srgbClr val="A06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454"/>
            <p:cNvSpPr/>
            <p:nvPr/>
          </p:nvSpPr>
          <p:spPr bwMode="auto">
            <a:xfrm>
              <a:off x="4362451" y="4672013"/>
              <a:ext cx="265113" cy="84138"/>
            </a:xfrm>
            <a:custGeom>
              <a:avLst/>
              <a:gdLst>
                <a:gd name="T0" fmla="*/ 72 w 72"/>
                <a:gd name="T1" fmla="*/ 19 h 23"/>
                <a:gd name="T2" fmla="*/ 72 w 72"/>
                <a:gd name="T3" fmla="*/ 19 h 23"/>
                <a:gd name="T4" fmla="*/ 71 w 72"/>
                <a:gd name="T5" fmla="*/ 19 h 23"/>
                <a:gd name="T6" fmla="*/ 68 w 72"/>
                <a:gd name="T7" fmla="*/ 20 h 23"/>
                <a:gd name="T8" fmla="*/ 47 w 72"/>
                <a:gd name="T9" fmla="*/ 21 h 23"/>
                <a:gd name="T10" fmla="*/ 44 w 72"/>
                <a:gd name="T11" fmla="*/ 20 h 23"/>
                <a:gd name="T12" fmla="*/ 42 w 72"/>
                <a:gd name="T13" fmla="*/ 20 h 23"/>
                <a:gd name="T14" fmla="*/ 23 w 72"/>
                <a:gd name="T15" fmla="*/ 23 h 23"/>
                <a:gd name="T16" fmla="*/ 15 w 72"/>
                <a:gd name="T17" fmla="*/ 23 h 23"/>
                <a:gd name="T18" fmla="*/ 8 w 72"/>
                <a:gd name="T19" fmla="*/ 22 h 23"/>
                <a:gd name="T20" fmla="*/ 7 w 72"/>
                <a:gd name="T21" fmla="*/ 20 h 23"/>
                <a:gd name="T22" fmla="*/ 7 w 72"/>
                <a:gd name="T23" fmla="*/ 19 h 23"/>
                <a:gd name="T24" fmla="*/ 6 w 72"/>
                <a:gd name="T25" fmla="*/ 19 h 23"/>
                <a:gd name="T26" fmla="*/ 2 w 72"/>
                <a:gd name="T27" fmla="*/ 18 h 23"/>
                <a:gd name="T28" fmla="*/ 6 w 72"/>
                <a:gd name="T29" fmla="*/ 12 h 23"/>
                <a:gd name="T30" fmla="*/ 14 w 72"/>
                <a:gd name="T31" fmla="*/ 9 h 23"/>
                <a:gd name="T32" fmla="*/ 14 w 72"/>
                <a:gd name="T33" fmla="*/ 9 h 23"/>
                <a:gd name="T34" fmla="*/ 21 w 72"/>
                <a:gd name="T35" fmla="*/ 7 h 23"/>
                <a:gd name="T36" fmla="*/ 32 w 72"/>
                <a:gd name="T37" fmla="*/ 2 h 23"/>
                <a:gd name="T38" fmla="*/ 49 w 72"/>
                <a:gd name="T39" fmla="*/ 3 h 23"/>
                <a:gd name="T40" fmla="*/ 66 w 72"/>
                <a:gd name="T41" fmla="*/ 5 h 23"/>
                <a:gd name="T42" fmla="*/ 66 w 72"/>
                <a:gd name="T43" fmla="*/ 5 h 23"/>
                <a:gd name="T44" fmla="*/ 72 w 72"/>
                <a:gd name="T4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23">
                  <a:moveTo>
                    <a:pt x="72" y="19"/>
                  </a:moveTo>
                  <a:cubicBezTo>
                    <a:pt x="72" y="19"/>
                    <a:pt x="72" y="19"/>
                    <a:pt x="72" y="19"/>
                  </a:cubicBezTo>
                  <a:cubicBezTo>
                    <a:pt x="71" y="19"/>
                    <a:pt x="71" y="19"/>
                    <a:pt x="71" y="19"/>
                  </a:cubicBezTo>
                  <a:cubicBezTo>
                    <a:pt x="70" y="19"/>
                    <a:pt x="69" y="20"/>
                    <a:pt x="68" y="20"/>
                  </a:cubicBezTo>
                  <a:cubicBezTo>
                    <a:pt x="62" y="21"/>
                    <a:pt x="53" y="22"/>
                    <a:pt x="47" y="21"/>
                  </a:cubicBezTo>
                  <a:cubicBezTo>
                    <a:pt x="46" y="20"/>
                    <a:pt x="45" y="20"/>
                    <a:pt x="44" y="20"/>
                  </a:cubicBezTo>
                  <a:cubicBezTo>
                    <a:pt x="43" y="20"/>
                    <a:pt x="42" y="20"/>
                    <a:pt x="42" y="20"/>
                  </a:cubicBezTo>
                  <a:cubicBezTo>
                    <a:pt x="38" y="20"/>
                    <a:pt x="34" y="22"/>
                    <a:pt x="23" y="23"/>
                  </a:cubicBezTo>
                  <a:cubicBezTo>
                    <a:pt x="20" y="23"/>
                    <a:pt x="18" y="22"/>
                    <a:pt x="15" y="23"/>
                  </a:cubicBezTo>
                  <a:cubicBezTo>
                    <a:pt x="13" y="23"/>
                    <a:pt x="10" y="23"/>
                    <a:pt x="8" y="22"/>
                  </a:cubicBezTo>
                  <a:cubicBezTo>
                    <a:pt x="7" y="21"/>
                    <a:pt x="8" y="21"/>
                    <a:pt x="7" y="20"/>
                  </a:cubicBezTo>
                  <a:cubicBezTo>
                    <a:pt x="7" y="19"/>
                    <a:pt x="7" y="19"/>
                    <a:pt x="7" y="19"/>
                  </a:cubicBezTo>
                  <a:cubicBezTo>
                    <a:pt x="6" y="19"/>
                    <a:pt x="6" y="19"/>
                    <a:pt x="6" y="19"/>
                  </a:cubicBezTo>
                  <a:cubicBezTo>
                    <a:pt x="5" y="19"/>
                    <a:pt x="3" y="19"/>
                    <a:pt x="2" y="18"/>
                  </a:cubicBezTo>
                  <a:cubicBezTo>
                    <a:pt x="0" y="15"/>
                    <a:pt x="4" y="13"/>
                    <a:pt x="6" y="12"/>
                  </a:cubicBezTo>
                  <a:cubicBezTo>
                    <a:pt x="8" y="10"/>
                    <a:pt x="11" y="10"/>
                    <a:pt x="14" y="9"/>
                  </a:cubicBezTo>
                  <a:cubicBezTo>
                    <a:pt x="14" y="9"/>
                    <a:pt x="14" y="9"/>
                    <a:pt x="14" y="9"/>
                  </a:cubicBezTo>
                  <a:cubicBezTo>
                    <a:pt x="16" y="8"/>
                    <a:pt x="19" y="8"/>
                    <a:pt x="21" y="7"/>
                  </a:cubicBezTo>
                  <a:cubicBezTo>
                    <a:pt x="24" y="5"/>
                    <a:pt x="28" y="3"/>
                    <a:pt x="32" y="2"/>
                  </a:cubicBezTo>
                  <a:cubicBezTo>
                    <a:pt x="39" y="0"/>
                    <a:pt x="42" y="3"/>
                    <a:pt x="49" y="3"/>
                  </a:cubicBezTo>
                  <a:cubicBezTo>
                    <a:pt x="54" y="4"/>
                    <a:pt x="60" y="5"/>
                    <a:pt x="66" y="5"/>
                  </a:cubicBezTo>
                  <a:cubicBezTo>
                    <a:pt x="66" y="5"/>
                    <a:pt x="66" y="5"/>
                    <a:pt x="66" y="5"/>
                  </a:cubicBezTo>
                  <a:cubicBezTo>
                    <a:pt x="67" y="9"/>
                    <a:pt x="71" y="15"/>
                    <a:pt x="72" y="19"/>
                  </a:cubicBezTo>
                </a:path>
              </a:pathLst>
            </a:custGeom>
            <a:solidFill>
              <a:srgbClr val="F4D4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55"/>
            <p:cNvSpPr/>
            <p:nvPr/>
          </p:nvSpPr>
          <p:spPr bwMode="auto">
            <a:xfrm>
              <a:off x="4605338" y="4373563"/>
              <a:ext cx="466725" cy="438150"/>
            </a:xfrm>
            <a:custGeom>
              <a:avLst/>
              <a:gdLst>
                <a:gd name="T0" fmla="*/ 126 w 127"/>
                <a:gd name="T1" fmla="*/ 101 h 119"/>
                <a:gd name="T2" fmla="*/ 126 w 127"/>
                <a:gd name="T3" fmla="*/ 101 h 119"/>
                <a:gd name="T4" fmla="*/ 53 w 127"/>
                <a:gd name="T5" fmla="*/ 101 h 119"/>
                <a:gd name="T6" fmla="*/ 36 w 127"/>
                <a:gd name="T7" fmla="*/ 111 h 119"/>
                <a:gd name="T8" fmla="*/ 32 w 127"/>
                <a:gd name="T9" fmla="*/ 113 h 119"/>
                <a:gd name="T10" fmla="*/ 9 w 127"/>
                <a:gd name="T11" fmla="*/ 119 h 119"/>
                <a:gd name="T12" fmla="*/ 6 w 127"/>
                <a:gd name="T13" fmla="*/ 101 h 119"/>
                <a:gd name="T14" fmla="*/ 6 w 127"/>
                <a:gd name="T15" fmla="*/ 101 h 119"/>
                <a:gd name="T16" fmla="*/ 6 w 127"/>
                <a:gd name="T17" fmla="*/ 101 h 119"/>
                <a:gd name="T18" fmla="*/ 6 w 127"/>
                <a:gd name="T19" fmla="*/ 100 h 119"/>
                <a:gd name="T20" fmla="*/ 0 w 127"/>
                <a:gd name="T21" fmla="*/ 86 h 119"/>
                <a:gd name="T22" fmla="*/ 0 w 127"/>
                <a:gd name="T23" fmla="*/ 85 h 119"/>
                <a:gd name="T24" fmla="*/ 0 w 127"/>
                <a:gd name="T25" fmla="*/ 85 h 119"/>
                <a:gd name="T26" fmla="*/ 1 w 127"/>
                <a:gd name="T27" fmla="*/ 82 h 119"/>
                <a:gd name="T28" fmla="*/ 2 w 127"/>
                <a:gd name="T29" fmla="*/ 81 h 119"/>
                <a:gd name="T30" fmla="*/ 5 w 127"/>
                <a:gd name="T31" fmla="*/ 81 h 119"/>
                <a:gd name="T32" fmla="*/ 5 w 127"/>
                <a:gd name="T33" fmla="*/ 81 h 119"/>
                <a:gd name="T34" fmla="*/ 7 w 127"/>
                <a:gd name="T35" fmla="*/ 80 h 119"/>
                <a:gd name="T36" fmla="*/ 18 w 127"/>
                <a:gd name="T37" fmla="*/ 77 h 119"/>
                <a:gd name="T38" fmla="*/ 19 w 127"/>
                <a:gd name="T39" fmla="*/ 76 h 119"/>
                <a:gd name="T40" fmla="*/ 20 w 127"/>
                <a:gd name="T41" fmla="*/ 76 h 119"/>
                <a:gd name="T42" fmla="*/ 20 w 127"/>
                <a:gd name="T43" fmla="*/ 76 h 119"/>
                <a:gd name="T44" fmla="*/ 34 w 127"/>
                <a:gd name="T45" fmla="*/ 69 h 119"/>
                <a:gd name="T46" fmla="*/ 39 w 127"/>
                <a:gd name="T47" fmla="*/ 67 h 119"/>
                <a:gd name="T48" fmla="*/ 40 w 127"/>
                <a:gd name="T49" fmla="*/ 66 h 119"/>
                <a:gd name="T50" fmla="*/ 41 w 127"/>
                <a:gd name="T51" fmla="*/ 66 h 119"/>
                <a:gd name="T52" fmla="*/ 44 w 127"/>
                <a:gd name="T53" fmla="*/ 58 h 119"/>
                <a:gd name="T54" fmla="*/ 44 w 127"/>
                <a:gd name="T55" fmla="*/ 51 h 119"/>
                <a:gd name="T56" fmla="*/ 33 w 127"/>
                <a:gd name="T57" fmla="*/ 43 h 119"/>
                <a:gd name="T58" fmla="*/ 33 w 127"/>
                <a:gd name="T59" fmla="*/ 43 h 119"/>
                <a:gd name="T60" fmla="*/ 24 w 127"/>
                <a:gd name="T61" fmla="*/ 37 h 119"/>
                <a:gd name="T62" fmla="*/ 31 w 127"/>
                <a:gd name="T63" fmla="*/ 21 h 119"/>
                <a:gd name="T64" fmla="*/ 35 w 127"/>
                <a:gd name="T65" fmla="*/ 8 h 119"/>
                <a:gd name="T66" fmla="*/ 49 w 127"/>
                <a:gd name="T67" fmla="*/ 2 h 119"/>
                <a:gd name="T68" fmla="*/ 65 w 127"/>
                <a:gd name="T69" fmla="*/ 1 h 119"/>
                <a:gd name="T70" fmla="*/ 95 w 127"/>
                <a:gd name="T71" fmla="*/ 7 h 119"/>
                <a:gd name="T72" fmla="*/ 107 w 127"/>
                <a:gd name="T73" fmla="*/ 32 h 119"/>
                <a:gd name="T74" fmla="*/ 109 w 127"/>
                <a:gd name="T75" fmla="*/ 36 h 119"/>
                <a:gd name="T76" fmla="*/ 119 w 127"/>
                <a:gd name="T77" fmla="*/ 65 h 119"/>
                <a:gd name="T78" fmla="*/ 126 w 127"/>
                <a:gd name="T79" fmla="*/ 10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119">
                  <a:moveTo>
                    <a:pt x="126" y="101"/>
                  </a:moveTo>
                  <a:cubicBezTo>
                    <a:pt x="126" y="101"/>
                    <a:pt x="126" y="101"/>
                    <a:pt x="126" y="101"/>
                  </a:cubicBezTo>
                  <a:cubicBezTo>
                    <a:pt x="53" y="101"/>
                    <a:pt x="53" y="101"/>
                    <a:pt x="53" y="101"/>
                  </a:cubicBezTo>
                  <a:cubicBezTo>
                    <a:pt x="48" y="105"/>
                    <a:pt x="42" y="108"/>
                    <a:pt x="36" y="111"/>
                  </a:cubicBezTo>
                  <a:cubicBezTo>
                    <a:pt x="35" y="112"/>
                    <a:pt x="33" y="112"/>
                    <a:pt x="32" y="113"/>
                  </a:cubicBezTo>
                  <a:cubicBezTo>
                    <a:pt x="24" y="116"/>
                    <a:pt x="16" y="114"/>
                    <a:pt x="9" y="119"/>
                  </a:cubicBezTo>
                  <a:cubicBezTo>
                    <a:pt x="8" y="113"/>
                    <a:pt x="7" y="107"/>
                    <a:pt x="6" y="101"/>
                  </a:cubicBezTo>
                  <a:cubicBezTo>
                    <a:pt x="6" y="101"/>
                    <a:pt x="6" y="101"/>
                    <a:pt x="6" y="101"/>
                  </a:cubicBezTo>
                  <a:cubicBezTo>
                    <a:pt x="6" y="101"/>
                    <a:pt x="6" y="101"/>
                    <a:pt x="6" y="101"/>
                  </a:cubicBezTo>
                  <a:cubicBezTo>
                    <a:pt x="6" y="100"/>
                    <a:pt x="6" y="100"/>
                    <a:pt x="6" y="100"/>
                  </a:cubicBezTo>
                  <a:cubicBezTo>
                    <a:pt x="4" y="96"/>
                    <a:pt x="0" y="90"/>
                    <a:pt x="0" y="86"/>
                  </a:cubicBezTo>
                  <a:cubicBezTo>
                    <a:pt x="0" y="86"/>
                    <a:pt x="0" y="85"/>
                    <a:pt x="0" y="85"/>
                  </a:cubicBezTo>
                  <a:cubicBezTo>
                    <a:pt x="0" y="85"/>
                    <a:pt x="0" y="85"/>
                    <a:pt x="0" y="85"/>
                  </a:cubicBezTo>
                  <a:cubicBezTo>
                    <a:pt x="0" y="83"/>
                    <a:pt x="0" y="82"/>
                    <a:pt x="1" y="82"/>
                  </a:cubicBezTo>
                  <a:cubicBezTo>
                    <a:pt x="2" y="81"/>
                    <a:pt x="2" y="81"/>
                    <a:pt x="2" y="81"/>
                  </a:cubicBezTo>
                  <a:cubicBezTo>
                    <a:pt x="3" y="81"/>
                    <a:pt x="4" y="81"/>
                    <a:pt x="5" y="81"/>
                  </a:cubicBezTo>
                  <a:cubicBezTo>
                    <a:pt x="5" y="81"/>
                    <a:pt x="5" y="81"/>
                    <a:pt x="5" y="81"/>
                  </a:cubicBezTo>
                  <a:cubicBezTo>
                    <a:pt x="6" y="80"/>
                    <a:pt x="6" y="80"/>
                    <a:pt x="7" y="80"/>
                  </a:cubicBezTo>
                  <a:cubicBezTo>
                    <a:pt x="11" y="79"/>
                    <a:pt x="15" y="79"/>
                    <a:pt x="18" y="77"/>
                  </a:cubicBezTo>
                  <a:cubicBezTo>
                    <a:pt x="19" y="76"/>
                    <a:pt x="19" y="76"/>
                    <a:pt x="19" y="76"/>
                  </a:cubicBezTo>
                  <a:cubicBezTo>
                    <a:pt x="20" y="76"/>
                    <a:pt x="20" y="76"/>
                    <a:pt x="20" y="76"/>
                  </a:cubicBezTo>
                  <a:cubicBezTo>
                    <a:pt x="20" y="76"/>
                    <a:pt x="20" y="76"/>
                    <a:pt x="20" y="76"/>
                  </a:cubicBezTo>
                  <a:cubicBezTo>
                    <a:pt x="25" y="74"/>
                    <a:pt x="29" y="71"/>
                    <a:pt x="34" y="69"/>
                  </a:cubicBezTo>
                  <a:cubicBezTo>
                    <a:pt x="35" y="68"/>
                    <a:pt x="37" y="67"/>
                    <a:pt x="39" y="67"/>
                  </a:cubicBezTo>
                  <a:cubicBezTo>
                    <a:pt x="39" y="66"/>
                    <a:pt x="40" y="66"/>
                    <a:pt x="40" y="66"/>
                  </a:cubicBezTo>
                  <a:cubicBezTo>
                    <a:pt x="41" y="66"/>
                    <a:pt x="41" y="66"/>
                    <a:pt x="41" y="66"/>
                  </a:cubicBezTo>
                  <a:cubicBezTo>
                    <a:pt x="42" y="64"/>
                    <a:pt x="44" y="61"/>
                    <a:pt x="44" y="58"/>
                  </a:cubicBezTo>
                  <a:cubicBezTo>
                    <a:pt x="45" y="56"/>
                    <a:pt x="45" y="53"/>
                    <a:pt x="44" y="51"/>
                  </a:cubicBezTo>
                  <a:cubicBezTo>
                    <a:pt x="43" y="47"/>
                    <a:pt x="37" y="45"/>
                    <a:pt x="33" y="43"/>
                  </a:cubicBezTo>
                  <a:cubicBezTo>
                    <a:pt x="33" y="43"/>
                    <a:pt x="33" y="43"/>
                    <a:pt x="33" y="43"/>
                  </a:cubicBezTo>
                  <a:cubicBezTo>
                    <a:pt x="31" y="40"/>
                    <a:pt x="28" y="38"/>
                    <a:pt x="24" y="37"/>
                  </a:cubicBezTo>
                  <a:cubicBezTo>
                    <a:pt x="23" y="31"/>
                    <a:pt x="30" y="26"/>
                    <a:pt x="31" y="21"/>
                  </a:cubicBezTo>
                  <a:cubicBezTo>
                    <a:pt x="32" y="17"/>
                    <a:pt x="32" y="11"/>
                    <a:pt x="35" y="8"/>
                  </a:cubicBezTo>
                  <a:cubicBezTo>
                    <a:pt x="39" y="5"/>
                    <a:pt x="45" y="3"/>
                    <a:pt x="49" y="2"/>
                  </a:cubicBezTo>
                  <a:cubicBezTo>
                    <a:pt x="54" y="0"/>
                    <a:pt x="60" y="0"/>
                    <a:pt x="65" y="1"/>
                  </a:cubicBezTo>
                  <a:cubicBezTo>
                    <a:pt x="75" y="3"/>
                    <a:pt x="85" y="4"/>
                    <a:pt x="95" y="7"/>
                  </a:cubicBezTo>
                  <a:cubicBezTo>
                    <a:pt x="94" y="15"/>
                    <a:pt x="105" y="27"/>
                    <a:pt x="107" y="32"/>
                  </a:cubicBezTo>
                  <a:cubicBezTo>
                    <a:pt x="108" y="33"/>
                    <a:pt x="108" y="35"/>
                    <a:pt x="109" y="36"/>
                  </a:cubicBezTo>
                  <a:cubicBezTo>
                    <a:pt x="113" y="45"/>
                    <a:pt x="115" y="55"/>
                    <a:pt x="119" y="65"/>
                  </a:cubicBezTo>
                  <a:cubicBezTo>
                    <a:pt x="124" y="76"/>
                    <a:pt x="127" y="89"/>
                    <a:pt x="126" y="101"/>
                  </a:cubicBezTo>
                </a:path>
              </a:pathLst>
            </a:custGeom>
            <a:solidFill>
              <a:srgbClr val="B8E1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56"/>
            <p:cNvSpPr/>
            <p:nvPr/>
          </p:nvSpPr>
          <p:spPr bwMode="auto">
            <a:xfrm>
              <a:off x="4605338" y="4660900"/>
              <a:ext cx="106363" cy="150813"/>
            </a:xfrm>
            <a:custGeom>
              <a:avLst/>
              <a:gdLst>
                <a:gd name="T0" fmla="*/ 29 w 29"/>
                <a:gd name="T1" fmla="*/ 35 h 41"/>
                <a:gd name="T2" fmla="*/ 9 w 29"/>
                <a:gd name="T3" fmla="*/ 41 h 41"/>
                <a:gd name="T4" fmla="*/ 6 w 29"/>
                <a:gd name="T5" fmla="*/ 23 h 41"/>
                <a:gd name="T6" fmla="*/ 6 w 29"/>
                <a:gd name="T7" fmla="*/ 23 h 41"/>
                <a:gd name="T8" fmla="*/ 6 w 29"/>
                <a:gd name="T9" fmla="*/ 23 h 41"/>
                <a:gd name="T10" fmla="*/ 6 w 29"/>
                <a:gd name="T11" fmla="*/ 22 h 41"/>
                <a:gd name="T12" fmla="*/ 0 w 29"/>
                <a:gd name="T13" fmla="*/ 8 h 41"/>
                <a:gd name="T14" fmla="*/ 0 w 29"/>
                <a:gd name="T15" fmla="*/ 7 h 41"/>
                <a:gd name="T16" fmla="*/ 0 w 29"/>
                <a:gd name="T17" fmla="*/ 7 h 41"/>
                <a:gd name="T18" fmla="*/ 1 w 29"/>
                <a:gd name="T19" fmla="*/ 4 h 41"/>
                <a:gd name="T20" fmla="*/ 2 w 29"/>
                <a:gd name="T21" fmla="*/ 3 h 41"/>
                <a:gd name="T22" fmla="*/ 5 w 29"/>
                <a:gd name="T23" fmla="*/ 3 h 41"/>
                <a:gd name="T24" fmla="*/ 5 w 29"/>
                <a:gd name="T25" fmla="*/ 3 h 41"/>
                <a:gd name="T26" fmla="*/ 7 w 29"/>
                <a:gd name="T27" fmla="*/ 2 h 41"/>
                <a:gd name="T28" fmla="*/ 16 w 29"/>
                <a:gd name="T29" fmla="*/ 0 h 41"/>
                <a:gd name="T30" fmla="*/ 24 w 29"/>
                <a:gd name="T31" fmla="*/ 17 h 41"/>
                <a:gd name="T32" fmla="*/ 29 w 29"/>
                <a:gd name="T33"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1">
                  <a:moveTo>
                    <a:pt x="29" y="35"/>
                  </a:moveTo>
                  <a:cubicBezTo>
                    <a:pt x="23" y="37"/>
                    <a:pt x="15" y="36"/>
                    <a:pt x="9" y="41"/>
                  </a:cubicBezTo>
                  <a:cubicBezTo>
                    <a:pt x="8" y="35"/>
                    <a:pt x="7" y="29"/>
                    <a:pt x="6" y="23"/>
                  </a:cubicBezTo>
                  <a:cubicBezTo>
                    <a:pt x="6" y="23"/>
                    <a:pt x="6" y="23"/>
                    <a:pt x="6" y="23"/>
                  </a:cubicBezTo>
                  <a:cubicBezTo>
                    <a:pt x="6" y="23"/>
                    <a:pt x="6" y="23"/>
                    <a:pt x="6" y="23"/>
                  </a:cubicBezTo>
                  <a:cubicBezTo>
                    <a:pt x="6" y="22"/>
                    <a:pt x="6" y="22"/>
                    <a:pt x="6" y="22"/>
                  </a:cubicBezTo>
                  <a:cubicBezTo>
                    <a:pt x="4" y="18"/>
                    <a:pt x="0" y="12"/>
                    <a:pt x="0" y="8"/>
                  </a:cubicBezTo>
                  <a:cubicBezTo>
                    <a:pt x="0" y="8"/>
                    <a:pt x="0" y="7"/>
                    <a:pt x="0" y="7"/>
                  </a:cubicBezTo>
                  <a:cubicBezTo>
                    <a:pt x="0" y="7"/>
                    <a:pt x="0" y="7"/>
                    <a:pt x="0" y="7"/>
                  </a:cubicBezTo>
                  <a:cubicBezTo>
                    <a:pt x="0" y="5"/>
                    <a:pt x="0" y="4"/>
                    <a:pt x="1" y="4"/>
                  </a:cubicBezTo>
                  <a:cubicBezTo>
                    <a:pt x="2" y="3"/>
                    <a:pt x="2" y="3"/>
                    <a:pt x="2" y="3"/>
                  </a:cubicBezTo>
                  <a:cubicBezTo>
                    <a:pt x="3" y="3"/>
                    <a:pt x="4" y="3"/>
                    <a:pt x="5" y="3"/>
                  </a:cubicBezTo>
                  <a:cubicBezTo>
                    <a:pt x="5" y="3"/>
                    <a:pt x="5" y="3"/>
                    <a:pt x="5" y="3"/>
                  </a:cubicBezTo>
                  <a:cubicBezTo>
                    <a:pt x="6" y="2"/>
                    <a:pt x="6" y="2"/>
                    <a:pt x="7" y="2"/>
                  </a:cubicBezTo>
                  <a:cubicBezTo>
                    <a:pt x="10" y="1"/>
                    <a:pt x="13" y="1"/>
                    <a:pt x="16" y="0"/>
                  </a:cubicBezTo>
                  <a:cubicBezTo>
                    <a:pt x="17" y="6"/>
                    <a:pt x="21" y="12"/>
                    <a:pt x="24" y="17"/>
                  </a:cubicBezTo>
                  <a:cubicBezTo>
                    <a:pt x="28" y="23"/>
                    <a:pt x="29" y="29"/>
                    <a:pt x="29" y="35"/>
                  </a:cubicBezTo>
                </a:path>
              </a:pathLst>
            </a:custGeom>
            <a:solidFill>
              <a:srgbClr val="EAF1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57"/>
            <p:cNvSpPr/>
            <p:nvPr/>
          </p:nvSpPr>
          <p:spPr bwMode="auto">
            <a:xfrm>
              <a:off x="4725988" y="4532313"/>
              <a:ext cx="44450" cy="95250"/>
            </a:xfrm>
            <a:custGeom>
              <a:avLst/>
              <a:gdLst>
                <a:gd name="T0" fmla="*/ 11 w 12"/>
                <a:gd name="T1" fmla="*/ 15 h 26"/>
                <a:gd name="T2" fmla="*/ 8 w 12"/>
                <a:gd name="T3" fmla="*/ 23 h 26"/>
                <a:gd name="T4" fmla="*/ 7 w 12"/>
                <a:gd name="T5" fmla="*/ 23 h 26"/>
                <a:gd name="T6" fmla="*/ 6 w 12"/>
                <a:gd name="T7" fmla="*/ 24 h 26"/>
                <a:gd name="T8" fmla="*/ 1 w 12"/>
                <a:gd name="T9" fmla="*/ 26 h 26"/>
                <a:gd name="T10" fmla="*/ 5 w 12"/>
                <a:gd name="T11" fmla="*/ 17 h 26"/>
                <a:gd name="T12" fmla="*/ 5 w 12"/>
                <a:gd name="T13" fmla="*/ 17 h 26"/>
                <a:gd name="T14" fmla="*/ 0 w 12"/>
                <a:gd name="T15" fmla="*/ 0 h 26"/>
                <a:gd name="T16" fmla="*/ 0 w 12"/>
                <a:gd name="T17" fmla="*/ 0 h 26"/>
                <a:gd name="T18" fmla="*/ 11 w 12"/>
                <a:gd name="T19" fmla="*/ 8 h 26"/>
                <a:gd name="T20" fmla="*/ 11 w 12"/>
                <a:gd name="T21"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26">
                  <a:moveTo>
                    <a:pt x="11" y="15"/>
                  </a:moveTo>
                  <a:cubicBezTo>
                    <a:pt x="11" y="18"/>
                    <a:pt x="9" y="21"/>
                    <a:pt x="8" y="23"/>
                  </a:cubicBezTo>
                  <a:cubicBezTo>
                    <a:pt x="7" y="23"/>
                    <a:pt x="7" y="23"/>
                    <a:pt x="7" y="23"/>
                  </a:cubicBezTo>
                  <a:cubicBezTo>
                    <a:pt x="7" y="23"/>
                    <a:pt x="6" y="23"/>
                    <a:pt x="6" y="24"/>
                  </a:cubicBezTo>
                  <a:cubicBezTo>
                    <a:pt x="4" y="24"/>
                    <a:pt x="2" y="25"/>
                    <a:pt x="1" y="26"/>
                  </a:cubicBezTo>
                  <a:cubicBezTo>
                    <a:pt x="3" y="24"/>
                    <a:pt x="5" y="21"/>
                    <a:pt x="5" y="17"/>
                  </a:cubicBezTo>
                  <a:cubicBezTo>
                    <a:pt x="5" y="17"/>
                    <a:pt x="5" y="17"/>
                    <a:pt x="5" y="17"/>
                  </a:cubicBezTo>
                  <a:cubicBezTo>
                    <a:pt x="5" y="11"/>
                    <a:pt x="4" y="5"/>
                    <a:pt x="0" y="0"/>
                  </a:cubicBezTo>
                  <a:cubicBezTo>
                    <a:pt x="0" y="0"/>
                    <a:pt x="0" y="0"/>
                    <a:pt x="0" y="0"/>
                  </a:cubicBezTo>
                  <a:cubicBezTo>
                    <a:pt x="4" y="2"/>
                    <a:pt x="10" y="4"/>
                    <a:pt x="11" y="8"/>
                  </a:cubicBezTo>
                  <a:cubicBezTo>
                    <a:pt x="12" y="10"/>
                    <a:pt x="12" y="13"/>
                    <a:pt x="11" y="15"/>
                  </a:cubicBezTo>
                </a:path>
              </a:pathLst>
            </a:custGeom>
            <a:solidFill>
              <a:srgbClr val="EDC9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458"/>
            <p:cNvSpPr/>
            <p:nvPr/>
          </p:nvSpPr>
          <p:spPr bwMode="auto">
            <a:xfrm>
              <a:off x="4951413" y="4365625"/>
              <a:ext cx="1319213" cy="633413"/>
            </a:xfrm>
            <a:custGeom>
              <a:avLst/>
              <a:gdLst>
                <a:gd name="T0" fmla="*/ 354 w 359"/>
                <a:gd name="T1" fmla="*/ 131 h 172"/>
                <a:gd name="T2" fmla="*/ 353 w 359"/>
                <a:gd name="T3" fmla="*/ 135 h 172"/>
                <a:gd name="T4" fmla="*/ 353 w 359"/>
                <a:gd name="T5" fmla="*/ 153 h 172"/>
                <a:gd name="T6" fmla="*/ 346 w 359"/>
                <a:gd name="T7" fmla="*/ 167 h 172"/>
                <a:gd name="T8" fmla="*/ 346 w 359"/>
                <a:gd name="T9" fmla="*/ 167 h 172"/>
                <a:gd name="T10" fmla="*/ 306 w 359"/>
                <a:gd name="T11" fmla="*/ 158 h 172"/>
                <a:gd name="T12" fmla="*/ 249 w 359"/>
                <a:gd name="T13" fmla="*/ 164 h 172"/>
                <a:gd name="T14" fmla="*/ 175 w 359"/>
                <a:gd name="T15" fmla="*/ 157 h 172"/>
                <a:gd name="T16" fmla="*/ 121 w 359"/>
                <a:gd name="T17" fmla="*/ 137 h 172"/>
                <a:gd name="T18" fmla="*/ 62 w 359"/>
                <a:gd name="T19" fmla="*/ 146 h 172"/>
                <a:gd name="T20" fmla="*/ 26 w 359"/>
                <a:gd name="T21" fmla="*/ 131 h 172"/>
                <a:gd name="T22" fmla="*/ 27 w 359"/>
                <a:gd name="T23" fmla="*/ 125 h 172"/>
                <a:gd name="T24" fmla="*/ 30 w 359"/>
                <a:gd name="T25" fmla="*/ 117 h 172"/>
                <a:gd name="T26" fmla="*/ 32 w 359"/>
                <a:gd name="T27" fmla="*/ 103 h 172"/>
                <a:gd name="T28" fmla="*/ 25 w 359"/>
                <a:gd name="T29" fmla="*/ 67 h 172"/>
                <a:gd name="T30" fmla="*/ 15 w 359"/>
                <a:gd name="T31" fmla="*/ 38 h 172"/>
                <a:gd name="T32" fmla="*/ 13 w 359"/>
                <a:gd name="T33" fmla="*/ 34 h 172"/>
                <a:gd name="T34" fmla="*/ 1 w 359"/>
                <a:gd name="T35" fmla="*/ 9 h 172"/>
                <a:gd name="T36" fmla="*/ 3 w 359"/>
                <a:gd name="T37" fmla="*/ 5 h 172"/>
                <a:gd name="T38" fmla="*/ 3 w 359"/>
                <a:gd name="T39" fmla="*/ 5 h 172"/>
                <a:gd name="T40" fmla="*/ 5 w 359"/>
                <a:gd name="T41" fmla="*/ 4 h 172"/>
                <a:gd name="T42" fmla="*/ 5 w 359"/>
                <a:gd name="T43" fmla="*/ 4 h 172"/>
                <a:gd name="T44" fmla="*/ 26 w 359"/>
                <a:gd name="T45" fmla="*/ 6 h 172"/>
                <a:gd name="T46" fmla="*/ 53 w 359"/>
                <a:gd name="T47" fmla="*/ 8 h 172"/>
                <a:gd name="T48" fmla="*/ 108 w 359"/>
                <a:gd name="T49" fmla="*/ 6 h 172"/>
                <a:gd name="T50" fmla="*/ 333 w 359"/>
                <a:gd name="T51" fmla="*/ 39 h 172"/>
                <a:gd name="T52" fmla="*/ 355 w 359"/>
                <a:gd name="T53" fmla="*/ 103 h 172"/>
                <a:gd name="T54" fmla="*/ 356 w 359"/>
                <a:gd name="T55" fmla="*/ 105 h 172"/>
                <a:gd name="T56" fmla="*/ 354 w 359"/>
                <a:gd name="T57" fmla="*/ 13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9" h="172">
                  <a:moveTo>
                    <a:pt x="354" y="131"/>
                  </a:moveTo>
                  <a:cubicBezTo>
                    <a:pt x="354" y="132"/>
                    <a:pt x="354" y="134"/>
                    <a:pt x="353" y="135"/>
                  </a:cubicBezTo>
                  <a:cubicBezTo>
                    <a:pt x="352" y="142"/>
                    <a:pt x="353" y="147"/>
                    <a:pt x="353" y="153"/>
                  </a:cubicBezTo>
                  <a:cubicBezTo>
                    <a:pt x="352" y="159"/>
                    <a:pt x="348" y="163"/>
                    <a:pt x="346" y="167"/>
                  </a:cubicBezTo>
                  <a:cubicBezTo>
                    <a:pt x="346" y="167"/>
                    <a:pt x="346" y="167"/>
                    <a:pt x="346" y="167"/>
                  </a:cubicBezTo>
                  <a:cubicBezTo>
                    <a:pt x="333" y="171"/>
                    <a:pt x="320" y="160"/>
                    <a:pt x="306" y="158"/>
                  </a:cubicBezTo>
                  <a:cubicBezTo>
                    <a:pt x="286" y="156"/>
                    <a:pt x="268" y="157"/>
                    <a:pt x="249" y="164"/>
                  </a:cubicBezTo>
                  <a:cubicBezTo>
                    <a:pt x="226" y="172"/>
                    <a:pt x="198" y="166"/>
                    <a:pt x="175" y="157"/>
                  </a:cubicBezTo>
                  <a:cubicBezTo>
                    <a:pt x="156" y="149"/>
                    <a:pt x="142" y="135"/>
                    <a:pt x="121" y="137"/>
                  </a:cubicBezTo>
                  <a:cubicBezTo>
                    <a:pt x="101" y="137"/>
                    <a:pt x="81" y="145"/>
                    <a:pt x="62" y="146"/>
                  </a:cubicBezTo>
                  <a:cubicBezTo>
                    <a:pt x="56" y="147"/>
                    <a:pt x="24" y="149"/>
                    <a:pt x="26" y="131"/>
                  </a:cubicBezTo>
                  <a:cubicBezTo>
                    <a:pt x="26" y="129"/>
                    <a:pt x="26" y="128"/>
                    <a:pt x="27" y="125"/>
                  </a:cubicBezTo>
                  <a:cubicBezTo>
                    <a:pt x="28" y="123"/>
                    <a:pt x="29" y="120"/>
                    <a:pt x="30" y="117"/>
                  </a:cubicBezTo>
                  <a:cubicBezTo>
                    <a:pt x="31" y="112"/>
                    <a:pt x="32" y="108"/>
                    <a:pt x="32" y="103"/>
                  </a:cubicBezTo>
                  <a:cubicBezTo>
                    <a:pt x="33" y="91"/>
                    <a:pt x="30" y="79"/>
                    <a:pt x="25" y="67"/>
                  </a:cubicBezTo>
                  <a:cubicBezTo>
                    <a:pt x="22" y="57"/>
                    <a:pt x="19" y="47"/>
                    <a:pt x="15" y="38"/>
                  </a:cubicBezTo>
                  <a:cubicBezTo>
                    <a:pt x="14" y="37"/>
                    <a:pt x="14" y="35"/>
                    <a:pt x="13" y="34"/>
                  </a:cubicBezTo>
                  <a:cubicBezTo>
                    <a:pt x="11" y="29"/>
                    <a:pt x="0" y="17"/>
                    <a:pt x="1" y="9"/>
                  </a:cubicBezTo>
                  <a:cubicBezTo>
                    <a:pt x="1" y="7"/>
                    <a:pt x="2" y="6"/>
                    <a:pt x="3" y="5"/>
                  </a:cubicBezTo>
                  <a:cubicBezTo>
                    <a:pt x="3" y="5"/>
                    <a:pt x="3" y="5"/>
                    <a:pt x="3" y="5"/>
                  </a:cubicBezTo>
                  <a:cubicBezTo>
                    <a:pt x="4" y="5"/>
                    <a:pt x="4" y="4"/>
                    <a:pt x="5" y="4"/>
                  </a:cubicBezTo>
                  <a:cubicBezTo>
                    <a:pt x="5" y="4"/>
                    <a:pt x="5" y="4"/>
                    <a:pt x="5" y="4"/>
                  </a:cubicBezTo>
                  <a:cubicBezTo>
                    <a:pt x="12" y="0"/>
                    <a:pt x="19" y="4"/>
                    <a:pt x="26" y="6"/>
                  </a:cubicBezTo>
                  <a:cubicBezTo>
                    <a:pt x="35" y="8"/>
                    <a:pt x="43" y="8"/>
                    <a:pt x="53" y="8"/>
                  </a:cubicBezTo>
                  <a:cubicBezTo>
                    <a:pt x="71" y="8"/>
                    <a:pt x="89" y="9"/>
                    <a:pt x="108" y="6"/>
                  </a:cubicBezTo>
                  <a:cubicBezTo>
                    <a:pt x="127" y="2"/>
                    <a:pt x="294" y="30"/>
                    <a:pt x="333" y="39"/>
                  </a:cubicBezTo>
                  <a:cubicBezTo>
                    <a:pt x="351" y="58"/>
                    <a:pt x="351" y="79"/>
                    <a:pt x="355" y="103"/>
                  </a:cubicBezTo>
                  <a:cubicBezTo>
                    <a:pt x="356" y="104"/>
                    <a:pt x="356" y="104"/>
                    <a:pt x="356" y="105"/>
                  </a:cubicBezTo>
                  <a:cubicBezTo>
                    <a:pt x="359" y="115"/>
                    <a:pt x="357" y="121"/>
                    <a:pt x="354" y="13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59"/>
            <p:cNvSpPr/>
            <p:nvPr/>
          </p:nvSpPr>
          <p:spPr bwMode="auto">
            <a:xfrm>
              <a:off x="4241801" y="4549775"/>
              <a:ext cx="436563" cy="195263"/>
            </a:xfrm>
            <a:custGeom>
              <a:avLst/>
              <a:gdLst>
                <a:gd name="T0" fmla="*/ 119 w 119"/>
                <a:gd name="T1" fmla="*/ 28 h 53"/>
                <a:gd name="T2" fmla="*/ 118 w 119"/>
                <a:gd name="T3" fmla="*/ 28 h 53"/>
                <a:gd name="T4" fmla="*/ 117 w 119"/>
                <a:gd name="T5" fmla="*/ 29 h 53"/>
                <a:gd name="T6" fmla="*/ 106 w 119"/>
                <a:gd name="T7" fmla="*/ 32 h 53"/>
                <a:gd name="T8" fmla="*/ 104 w 119"/>
                <a:gd name="T9" fmla="*/ 33 h 53"/>
                <a:gd name="T10" fmla="*/ 104 w 119"/>
                <a:gd name="T11" fmla="*/ 33 h 53"/>
                <a:gd name="T12" fmla="*/ 101 w 119"/>
                <a:gd name="T13" fmla="*/ 33 h 53"/>
                <a:gd name="T14" fmla="*/ 100 w 119"/>
                <a:gd name="T15" fmla="*/ 34 h 53"/>
                <a:gd name="T16" fmla="*/ 99 w 119"/>
                <a:gd name="T17" fmla="*/ 37 h 53"/>
                <a:gd name="T18" fmla="*/ 99 w 119"/>
                <a:gd name="T19" fmla="*/ 37 h 53"/>
                <a:gd name="T20" fmla="*/ 99 w 119"/>
                <a:gd name="T21" fmla="*/ 38 h 53"/>
                <a:gd name="T22" fmla="*/ 82 w 119"/>
                <a:gd name="T23" fmla="*/ 36 h 53"/>
                <a:gd name="T24" fmla="*/ 65 w 119"/>
                <a:gd name="T25" fmla="*/ 35 h 53"/>
                <a:gd name="T26" fmla="*/ 54 w 119"/>
                <a:gd name="T27" fmla="*/ 40 h 53"/>
                <a:gd name="T28" fmla="*/ 47 w 119"/>
                <a:gd name="T29" fmla="*/ 42 h 53"/>
                <a:gd name="T30" fmla="*/ 47 w 119"/>
                <a:gd name="T31" fmla="*/ 42 h 53"/>
                <a:gd name="T32" fmla="*/ 39 w 119"/>
                <a:gd name="T33" fmla="*/ 45 h 53"/>
                <a:gd name="T34" fmla="*/ 35 w 119"/>
                <a:gd name="T35" fmla="*/ 51 h 53"/>
                <a:gd name="T36" fmla="*/ 39 w 119"/>
                <a:gd name="T37" fmla="*/ 52 h 53"/>
                <a:gd name="T38" fmla="*/ 40 w 119"/>
                <a:gd name="T39" fmla="*/ 52 h 53"/>
                <a:gd name="T40" fmla="*/ 40 w 119"/>
                <a:gd name="T41" fmla="*/ 53 h 53"/>
                <a:gd name="T42" fmla="*/ 17 w 119"/>
                <a:gd name="T43" fmla="*/ 53 h 53"/>
                <a:gd name="T44" fmla="*/ 11 w 119"/>
                <a:gd name="T45" fmla="*/ 47 h 53"/>
                <a:gd name="T46" fmla="*/ 0 w 119"/>
                <a:gd name="T47" fmla="*/ 40 h 53"/>
                <a:gd name="T48" fmla="*/ 0 w 119"/>
                <a:gd name="T49" fmla="*/ 18 h 53"/>
                <a:gd name="T50" fmla="*/ 11 w 119"/>
                <a:gd name="T51" fmla="*/ 13 h 53"/>
                <a:gd name="T52" fmla="*/ 26 w 119"/>
                <a:gd name="T53" fmla="*/ 3 h 53"/>
                <a:gd name="T54" fmla="*/ 47 w 119"/>
                <a:gd name="T55" fmla="*/ 0 h 53"/>
                <a:gd name="T56" fmla="*/ 54 w 119"/>
                <a:gd name="T57" fmla="*/ 0 h 53"/>
                <a:gd name="T58" fmla="*/ 58 w 119"/>
                <a:gd name="T59" fmla="*/ 9 h 53"/>
                <a:gd name="T60" fmla="*/ 58 w 119"/>
                <a:gd name="T61" fmla="*/ 14 h 53"/>
                <a:gd name="T62" fmla="*/ 64 w 119"/>
                <a:gd name="T63" fmla="*/ 18 h 53"/>
                <a:gd name="T64" fmla="*/ 75 w 119"/>
                <a:gd name="T65" fmla="*/ 24 h 53"/>
                <a:gd name="T66" fmla="*/ 85 w 119"/>
                <a:gd name="T67" fmla="*/ 24 h 53"/>
                <a:gd name="T68" fmla="*/ 85 w 119"/>
                <a:gd name="T69" fmla="*/ 24 h 53"/>
                <a:gd name="T70" fmla="*/ 85 w 119"/>
                <a:gd name="T71" fmla="*/ 24 h 53"/>
                <a:gd name="T72" fmla="*/ 86 w 119"/>
                <a:gd name="T73" fmla="*/ 24 h 53"/>
                <a:gd name="T74" fmla="*/ 89 w 119"/>
                <a:gd name="T75" fmla="*/ 25 h 53"/>
                <a:gd name="T76" fmla="*/ 91 w 119"/>
                <a:gd name="T77" fmla="*/ 25 h 53"/>
                <a:gd name="T78" fmla="*/ 92 w 119"/>
                <a:gd name="T79" fmla="*/ 26 h 53"/>
                <a:gd name="T80" fmla="*/ 95 w 119"/>
                <a:gd name="T81" fmla="*/ 26 h 53"/>
                <a:gd name="T82" fmla="*/ 99 w 119"/>
                <a:gd name="T83" fmla="*/ 27 h 53"/>
                <a:gd name="T84" fmla="*/ 100 w 119"/>
                <a:gd name="T85" fmla="*/ 27 h 53"/>
                <a:gd name="T86" fmla="*/ 100 w 119"/>
                <a:gd name="T87" fmla="*/ 27 h 53"/>
                <a:gd name="T88" fmla="*/ 101 w 119"/>
                <a:gd name="T89" fmla="*/ 27 h 53"/>
                <a:gd name="T90" fmla="*/ 101 w 119"/>
                <a:gd name="T91" fmla="*/ 27 h 53"/>
                <a:gd name="T92" fmla="*/ 102 w 119"/>
                <a:gd name="T93" fmla="*/ 27 h 53"/>
                <a:gd name="T94" fmla="*/ 105 w 119"/>
                <a:gd name="T95" fmla="*/ 27 h 53"/>
                <a:gd name="T96" fmla="*/ 108 w 119"/>
                <a:gd name="T97" fmla="*/ 27 h 53"/>
                <a:gd name="T98" fmla="*/ 111 w 119"/>
                <a:gd name="T99" fmla="*/ 28 h 53"/>
                <a:gd name="T100" fmla="*/ 119 w 119"/>
                <a:gd name="T101" fmla="*/ 28 h 53"/>
                <a:gd name="T102" fmla="*/ 119 w 119"/>
                <a:gd name="T103" fmla="*/ 28 h 53"/>
                <a:gd name="T104" fmla="*/ 119 w 119"/>
                <a:gd name="T105"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53">
                  <a:moveTo>
                    <a:pt x="119" y="28"/>
                  </a:moveTo>
                  <a:cubicBezTo>
                    <a:pt x="118" y="28"/>
                    <a:pt x="118" y="28"/>
                    <a:pt x="118" y="28"/>
                  </a:cubicBezTo>
                  <a:cubicBezTo>
                    <a:pt x="117" y="29"/>
                    <a:pt x="117" y="29"/>
                    <a:pt x="117" y="29"/>
                  </a:cubicBezTo>
                  <a:cubicBezTo>
                    <a:pt x="114" y="31"/>
                    <a:pt x="110" y="31"/>
                    <a:pt x="106" y="32"/>
                  </a:cubicBezTo>
                  <a:cubicBezTo>
                    <a:pt x="105" y="32"/>
                    <a:pt x="105" y="32"/>
                    <a:pt x="104" y="33"/>
                  </a:cubicBezTo>
                  <a:cubicBezTo>
                    <a:pt x="104" y="33"/>
                    <a:pt x="104" y="33"/>
                    <a:pt x="104" y="33"/>
                  </a:cubicBezTo>
                  <a:cubicBezTo>
                    <a:pt x="103" y="33"/>
                    <a:pt x="102" y="33"/>
                    <a:pt x="101" y="33"/>
                  </a:cubicBezTo>
                  <a:cubicBezTo>
                    <a:pt x="100" y="34"/>
                    <a:pt x="100" y="34"/>
                    <a:pt x="100" y="34"/>
                  </a:cubicBezTo>
                  <a:cubicBezTo>
                    <a:pt x="99" y="34"/>
                    <a:pt x="99" y="35"/>
                    <a:pt x="99" y="37"/>
                  </a:cubicBezTo>
                  <a:cubicBezTo>
                    <a:pt x="99" y="37"/>
                    <a:pt x="99" y="37"/>
                    <a:pt x="99" y="37"/>
                  </a:cubicBezTo>
                  <a:cubicBezTo>
                    <a:pt x="99" y="37"/>
                    <a:pt x="99" y="38"/>
                    <a:pt x="99" y="38"/>
                  </a:cubicBezTo>
                  <a:cubicBezTo>
                    <a:pt x="93" y="38"/>
                    <a:pt x="87" y="37"/>
                    <a:pt x="82" y="36"/>
                  </a:cubicBezTo>
                  <a:cubicBezTo>
                    <a:pt x="75" y="36"/>
                    <a:pt x="72" y="33"/>
                    <a:pt x="65" y="35"/>
                  </a:cubicBezTo>
                  <a:cubicBezTo>
                    <a:pt x="61" y="36"/>
                    <a:pt x="57" y="38"/>
                    <a:pt x="54" y="40"/>
                  </a:cubicBezTo>
                  <a:cubicBezTo>
                    <a:pt x="52" y="41"/>
                    <a:pt x="49" y="41"/>
                    <a:pt x="47" y="42"/>
                  </a:cubicBezTo>
                  <a:cubicBezTo>
                    <a:pt x="47" y="42"/>
                    <a:pt x="47" y="42"/>
                    <a:pt x="47" y="42"/>
                  </a:cubicBezTo>
                  <a:cubicBezTo>
                    <a:pt x="44" y="43"/>
                    <a:pt x="41" y="43"/>
                    <a:pt x="39" y="45"/>
                  </a:cubicBezTo>
                  <a:cubicBezTo>
                    <a:pt x="37" y="46"/>
                    <a:pt x="33" y="48"/>
                    <a:pt x="35" y="51"/>
                  </a:cubicBezTo>
                  <a:cubicBezTo>
                    <a:pt x="36" y="52"/>
                    <a:pt x="38" y="52"/>
                    <a:pt x="39" y="52"/>
                  </a:cubicBezTo>
                  <a:cubicBezTo>
                    <a:pt x="40" y="52"/>
                    <a:pt x="40" y="52"/>
                    <a:pt x="40" y="52"/>
                  </a:cubicBezTo>
                  <a:cubicBezTo>
                    <a:pt x="40" y="53"/>
                    <a:pt x="40" y="53"/>
                    <a:pt x="40" y="53"/>
                  </a:cubicBezTo>
                  <a:cubicBezTo>
                    <a:pt x="17" y="53"/>
                    <a:pt x="17" y="53"/>
                    <a:pt x="17" y="53"/>
                  </a:cubicBezTo>
                  <a:cubicBezTo>
                    <a:pt x="15" y="51"/>
                    <a:pt x="12" y="48"/>
                    <a:pt x="11" y="47"/>
                  </a:cubicBezTo>
                  <a:cubicBezTo>
                    <a:pt x="7" y="44"/>
                    <a:pt x="4" y="42"/>
                    <a:pt x="0" y="40"/>
                  </a:cubicBezTo>
                  <a:cubicBezTo>
                    <a:pt x="0" y="18"/>
                    <a:pt x="0" y="18"/>
                    <a:pt x="0" y="18"/>
                  </a:cubicBezTo>
                  <a:cubicBezTo>
                    <a:pt x="3" y="16"/>
                    <a:pt x="9" y="15"/>
                    <a:pt x="11" y="13"/>
                  </a:cubicBezTo>
                  <a:cubicBezTo>
                    <a:pt x="16" y="10"/>
                    <a:pt x="20" y="6"/>
                    <a:pt x="26" y="3"/>
                  </a:cubicBezTo>
                  <a:cubicBezTo>
                    <a:pt x="32" y="1"/>
                    <a:pt x="39" y="0"/>
                    <a:pt x="47" y="0"/>
                  </a:cubicBezTo>
                  <a:cubicBezTo>
                    <a:pt x="49" y="0"/>
                    <a:pt x="52" y="0"/>
                    <a:pt x="54" y="0"/>
                  </a:cubicBezTo>
                  <a:cubicBezTo>
                    <a:pt x="54" y="3"/>
                    <a:pt x="57" y="6"/>
                    <a:pt x="58" y="9"/>
                  </a:cubicBezTo>
                  <a:cubicBezTo>
                    <a:pt x="58" y="11"/>
                    <a:pt x="56" y="12"/>
                    <a:pt x="58" y="14"/>
                  </a:cubicBezTo>
                  <a:cubicBezTo>
                    <a:pt x="59" y="15"/>
                    <a:pt x="62" y="17"/>
                    <a:pt x="64" y="18"/>
                  </a:cubicBezTo>
                  <a:cubicBezTo>
                    <a:pt x="67" y="21"/>
                    <a:pt x="70" y="24"/>
                    <a:pt x="75" y="24"/>
                  </a:cubicBezTo>
                  <a:cubicBezTo>
                    <a:pt x="78" y="24"/>
                    <a:pt x="82" y="24"/>
                    <a:pt x="85" y="24"/>
                  </a:cubicBezTo>
                  <a:cubicBezTo>
                    <a:pt x="85" y="24"/>
                    <a:pt x="85" y="24"/>
                    <a:pt x="85" y="24"/>
                  </a:cubicBezTo>
                  <a:cubicBezTo>
                    <a:pt x="85" y="24"/>
                    <a:pt x="85" y="24"/>
                    <a:pt x="85" y="24"/>
                  </a:cubicBezTo>
                  <a:cubicBezTo>
                    <a:pt x="86" y="24"/>
                    <a:pt x="86" y="24"/>
                    <a:pt x="86" y="24"/>
                  </a:cubicBezTo>
                  <a:cubicBezTo>
                    <a:pt x="87" y="24"/>
                    <a:pt x="88" y="24"/>
                    <a:pt x="89" y="25"/>
                  </a:cubicBezTo>
                  <a:cubicBezTo>
                    <a:pt x="90" y="25"/>
                    <a:pt x="90" y="25"/>
                    <a:pt x="91" y="25"/>
                  </a:cubicBezTo>
                  <a:cubicBezTo>
                    <a:pt x="91" y="25"/>
                    <a:pt x="92" y="25"/>
                    <a:pt x="92" y="26"/>
                  </a:cubicBezTo>
                  <a:cubicBezTo>
                    <a:pt x="93" y="26"/>
                    <a:pt x="94" y="26"/>
                    <a:pt x="95" y="26"/>
                  </a:cubicBezTo>
                  <a:cubicBezTo>
                    <a:pt x="96" y="27"/>
                    <a:pt x="97" y="27"/>
                    <a:pt x="99" y="27"/>
                  </a:cubicBezTo>
                  <a:cubicBezTo>
                    <a:pt x="99" y="27"/>
                    <a:pt x="100" y="27"/>
                    <a:pt x="100" y="27"/>
                  </a:cubicBezTo>
                  <a:cubicBezTo>
                    <a:pt x="100" y="27"/>
                    <a:pt x="100" y="27"/>
                    <a:pt x="100" y="27"/>
                  </a:cubicBezTo>
                  <a:cubicBezTo>
                    <a:pt x="101" y="27"/>
                    <a:pt x="101" y="27"/>
                    <a:pt x="101" y="27"/>
                  </a:cubicBezTo>
                  <a:cubicBezTo>
                    <a:pt x="101" y="27"/>
                    <a:pt x="101" y="27"/>
                    <a:pt x="101" y="27"/>
                  </a:cubicBezTo>
                  <a:cubicBezTo>
                    <a:pt x="102" y="27"/>
                    <a:pt x="102" y="27"/>
                    <a:pt x="102" y="27"/>
                  </a:cubicBezTo>
                  <a:cubicBezTo>
                    <a:pt x="103" y="27"/>
                    <a:pt x="104" y="27"/>
                    <a:pt x="105" y="27"/>
                  </a:cubicBezTo>
                  <a:cubicBezTo>
                    <a:pt x="106" y="27"/>
                    <a:pt x="107" y="27"/>
                    <a:pt x="108" y="27"/>
                  </a:cubicBezTo>
                  <a:cubicBezTo>
                    <a:pt x="109" y="27"/>
                    <a:pt x="110" y="28"/>
                    <a:pt x="111" y="28"/>
                  </a:cubicBezTo>
                  <a:cubicBezTo>
                    <a:pt x="114" y="28"/>
                    <a:pt x="116" y="29"/>
                    <a:pt x="119" y="28"/>
                  </a:cubicBezTo>
                  <a:cubicBezTo>
                    <a:pt x="119" y="28"/>
                    <a:pt x="119" y="28"/>
                    <a:pt x="119" y="28"/>
                  </a:cubicBezTo>
                  <a:cubicBezTo>
                    <a:pt x="119" y="28"/>
                    <a:pt x="119" y="28"/>
                    <a:pt x="119" y="28"/>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460"/>
            <p:cNvSpPr/>
            <p:nvPr/>
          </p:nvSpPr>
          <p:spPr bwMode="auto">
            <a:xfrm>
              <a:off x="4730751" y="4594225"/>
              <a:ext cx="14288" cy="33338"/>
            </a:xfrm>
            <a:custGeom>
              <a:avLst/>
              <a:gdLst>
                <a:gd name="T0" fmla="*/ 4 w 4"/>
                <a:gd name="T1" fmla="*/ 0 h 9"/>
                <a:gd name="T2" fmla="*/ 4 w 4"/>
                <a:gd name="T3" fmla="*/ 0 h 9"/>
                <a:gd name="T4" fmla="*/ 0 w 4"/>
                <a:gd name="T5" fmla="*/ 9 h 9"/>
                <a:gd name="T6" fmla="*/ 0 w 4"/>
                <a:gd name="T7" fmla="*/ 9 h 9"/>
                <a:gd name="T8" fmla="*/ 4 w 4"/>
                <a:gd name="T9" fmla="*/ 0 h 9"/>
                <a:gd name="T10" fmla="*/ 4 w 4"/>
                <a:gd name="T11" fmla="*/ 0 h 9"/>
              </a:gdLst>
              <a:ahLst/>
              <a:cxnLst>
                <a:cxn ang="0">
                  <a:pos x="T0" y="T1"/>
                </a:cxn>
                <a:cxn ang="0">
                  <a:pos x="T2" y="T3"/>
                </a:cxn>
                <a:cxn ang="0">
                  <a:pos x="T4" y="T5"/>
                </a:cxn>
                <a:cxn ang="0">
                  <a:pos x="T6" y="T7"/>
                </a:cxn>
                <a:cxn ang="0">
                  <a:pos x="T8" y="T9"/>
                </a:cxn>
                <a:cxn ang="0">
                  <a:pos x="T10" y="T11"/>
                </a:cxn>
              </a:cxnLst>
              <a:rect l="0" t="0" r="r" b="b"/>
              <a:pathLst>
                <a:path w="4" h="9">
                  <a:moveTo>
                    <a:pt x="4" y="0"/>
                  </a:moveTo>
                  <a:cubicBezTo>
                    <a:pt x="4" y="0"/>
                    <a:pt x="4" y="0"/>
                    <a:pt x="4" y="0"/>
                  </a:cubicBezTo>
                  <a:cubicBezTo>
                    <a:pt x="4" y="4"/>
                    <a:pt x="2" y="6"/>
                    <a:pt x="0" y="9"/>
                  </a:cubicBezTo>
                  <a:cubicBezTo>
                    <a:pt x="0" y="9"/>
                    <a:pt x="0" y="9"/>
                    <a:pt x="0" y="9"/>
                  </a:cubicBezTo>
                  <a:cubicBezTo>
                    <a:pt x="2" y="6"/>
                    <a:pt x="4" y="4"/>
                    <a:pt x="4" y="0"/>
                  </a:cubicBezTo>
                  <a:cubicBezTo>
                    <a:pt x="4" y="0"/>
                    <a:pt x="4" y="0"/>
                    <a:pt x="4" y="0"/>
                  </a:cubicBezTo>
                </a:path>
              </a:pathLst>
            </a:custGeom>
            <a:solidFill>
              <a:srgbClr val="CAB7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461"/>
            <p:cNvSpPr/>
            <p:nvPr/>
          </p:nvSpPr>
          <p:spPr bwMode="auto">
            <a:xfrm>
              <a:off x="4756151" y="4608513"/>
              <a:ext cx="3175" cy="7938"/>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1"/>
                    <a:pt x="0" y="2"/>
                  </a:cubicBezTo>
                  <a:cubicBezTo>
                    <a:pt x="0" y="2"/>
                    <a:pt x="0" y="2"/>
                    <a:pt x="0" y="2"/>
                  </a:cubicBezTo>
                  <a:cubicBezTo>
                    <a:pt x="0" y="1"/>
                    <a:pt x="1" y="1"/>
                    <a:pt x="1" y="0"/>
                  </a:cubicBezTo>
                </a:path>
              </a:pathLst>
            </a:custGeom>
            <a:solidFill>
              <a:srgbClr val="6AB2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462"/>
            <p:cNvSpPr>
              <a:spLocks noEditPoints="1"/>
            </p:cNvSpPr>
            <p:nvPr/>
          </p:nvSpPr>
          <p:spPr bwMode="auto">
            <a:xfrm>
              <a:off x="4730751" y="4510088"/>
              <a:ext cx="87313" cy="117475"/>
            </a:xfrm>
            <a:custGeom>
              <a:avLst/>
              <a:gdLst>
                <a:gd name="T0" fmla="*/ 0 w 24"/>
                <a:gd name="T1" fmla="*/ 32 h 32"/>
                <a:gd name="T2" fmla="*/ 0 w 24"/>
                <a:gd name="T3" fmla="*/ 32 h 32"/>
                <a:gd name="T4" fmla="*/ 0 w 24"/>
                <a:gd name="T5" fmla="*/ 32 h 32"/>
                <a:gd name="T6" fmla="*/ 0 w 24"/>
                <a:gd name="T7" fmla="*/ 32 h 32"/>
                <a:gd name="T8" fmla="*/ 0 w 24"/>
                <a:gd name="T9" fmla="*/ 32 h 32"/>
                <a:gd name="T10" fmla="*/ 0 w 24"/>
                <a:gd name="T11" fmla="*/ 32 h 32"/>
                <a:gd name="T12" fmla="*/ 13 w 24"/>
                <a:gd name="T13" fmla="*/ 0 h 32"/>
                <a:gd name="T14" fmla="*/ 15 w 24"/>
                <a:gd name="T15" fmla="*/ 14 h 32"/>
                <a:gd name="T16" fmla="*/ 10 w 24"/>
                <a:gd name="T17" fmla="*/ 21 h 32"/>
                <a:gd name="T18" fmla="*/ 10 w 24"/>
                <a:gd name="T19" fmla="*/ 21 h 32"/>
                <a:gd name="T20" fmla="*/ 10 w 24"/>
                <a:gd name="T21" fmla="*/ 21 h 32"/>
                <a:gd name="T22" fmla="*/ 8 w 24"/>
                <a:gd name="T23" fmla="*/ 27 h 32"/>
                <a:gd name="T24" fmla="*/ 7 w 24"/>
                <a:gd name="T25" fmla="*/ 29 h 32"/>
                <a:gd name="T26" fmla="*/ 22 w 24"/>
                <a:gd name="T27" fmla="*/ 17 h 32"/>
                <a:gd name="T28" fmla="*/ 13 w 24"/>
                <a:gd name="T2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2">
                  <a:moveTo>
                    <a:pt x="0" y="32"/>
                  </a:move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moveTo>
                    <a:pt x="13" y="0"/>
                  </a:moveTo>
                  <a:cubicBezTo>
                    <a:pt x="14" y="4"/>
                    <a:pt x="15" y="9"/>
                    <a:pt x="15" y="14"/>
                  </a:cubicBezTo>
                  <a:cubicBezTo>
                    <a:pt x="15" y="18"/>
                    <a:pt x="13" y="20"/>
                    <a:pt x="10" y="21"/>
                  </a:cubicBezTo>
                  <a:cubicBezTo>
                    <a:pt x="10" y="21"/>
                    <a:pt x="10" y="21"/>
                    <a:pt x="10" y="21"/>
                  </a:cubicBezTo>
                  <a:cubicBezTo>
                    <a:pt x="10" y="21"/>
                    <a:pt x="10" y="21"/>
                    <a:pt x="10" y="21"/>
                  </a:cubicBezTo>
                  <a:cubicBezTo>
                    <a:pt x="10" y="23"/>
                    <a:pt x="9" y="25"/>
                    <a:pt x="8" y="27"/>
                  </a:cubicBezTo>
                  <a:cubicBezTo>
                    <a:pt x="8" y="28"/>
                    <a:pt x="7" y="28"/>
                    <a:pt x="7" y="29"/>
                  </a:cubicBezTo>
                  <a:cubicBezTo>
                    <a:pt x="13" y="27"/>
                    <a:pt x="24" y="25"/>
                    <a:pt x="22" y="17"/>
                  </a:cubicBezTo>
                  <a:cubicBezTo>
                    <a:pt x="20" y="11"/>
                    <a:pt x="16" y="5"/>
                    <a:pt x="13" y="0"/>
                  </a:cubicBezTo>
                </a:path>
              </a:pathLst>
            </a:custGeom>
            <a:solidFill>
              <a:srgbClr val="98C2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63"/>
            <p:cNvSpPr/>
            <p:nvPr/>
          </p:nvSpPr>
          <p:spPr bwMode="auto">
            <a:xfrm>
              <a:off x="4730751" y="4586288"/>
              <a:ext cx="36513" cy="41275"/>
            </a:xfrm>
            <a:custGeom>
              <a:avLst/>
              <a:gdLst>
                <a:gd name="T0" fmla="*/ 10 w 10"/>
                <a:gd name="T1" fmla="*/ 0 h 11"/>
                <a:gd name="T2" fmla="*/ 10 w 10"/>
                <a:gd name="T3" fmla="*/ 0 h 11"/>
                <a:gd name="T4" fmla="*/ 4 w 10"/>
                <a:gd name="T5" fmla="*/ 2 h 11"/>
                <a:gd name="T6" fmla="*/ 4 w 10"/>
                <a:gd name="T7" fmla="*/ 2 h 11"/>
                <a:gd name="T8" fmla="*/ 0 w 10"/>
                <a:gd name="T9" fmla="*/ 11 h 11"/>
                <a:gd name="T10" fmla="*/ 0 w 10"/>
                <a:gd name="T11" fmla="*/ 11 h 11"/>
                <a:gd name="T12" fmla="*/ 0 w 10"/>
                <a:gd name="T13" fmla="*/ 11 h 11"/>
                <a:gd name="T14" fmla="*/ 5 w 10"/>
                <a:gd name="T15" fmla="*/ 9 h 11"/>
                <a:gd name="T16" fmla="*/ 6 w 10"/>
                <a:gd name="T17" fmla="*/ 8 h 11"/>
                <a:gd name="T18" fmla="*/ 7 w 10"/>
                <a:gd name="T19" fmla="*/ 8 h 11"/>
                <a:gd name="T20" fmla="*/ 8 w 10"/>
                <a:gd name="T21" fmla="*/ 6 h 11"/>
                <a:gd name="T22" fmla="*/ 10 w 10"/>
                <a:gd name="T23" fmla="*/ 0 h 11"/>
                <a:gd name="T24" fmla="*/ 10 w 10"/>
                <a:gd name="T25" fmla="*/ 0 h 11"/>
                <a:gd name="T26" fmla="*/ 10 w 10"/>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0" y="0"/>
                  </a:moveTo>
                  <a:cubicBezTo>
                    <a:pt x="10" y="0"/>
                    <a:pt x="10" y="0"/>
                    <a:pt x="10" y="0"/>
                  </a:cubicBezTo>
                  <a:cubicBezTo>
                    <a:pt x="8" y="1"/>
                    <a:pt x="6" y="1"/>
                    <a:pt x="4" y="2"/>
                  </a:cubicBezTo>
                  <a:cubicBezTo>
                    <a:pt x="4" y="2"/>
                    <a:pt x="4" y="2"/>
                    <a:pt x="4" y="2"/>
                  </a:cubicBezTo>
                  <a:cubicBezTo>
                    <a:pt x="4" y="6"/>
                    <a:pt x="2" y="8"/>
                    <a:pt x="0" y="11"/>
                  </a:cubicBezTo>
                  <a:cubicBezTo>
                    <a:pt x="0" y="11"/>
                    <a:pt x="0" y="11"/>
                    <a:pt x="0" y="11"/>
                  </a:cubicBezTo>
                  <a:cubicBezTo>
                    <a:pt x="0" y="11"/>
                    <a:pt x="0" y="11"/>
                    <a:pt x="0" y="11"/>
                  </a:cubicBezTo>
                  <a:cubicBezTo>
                    <a:pt x="1" y="10"/>
                    <a:pt x="3" y="9"/>
                    <a:pt x="5" y="9"/>
                  </a:cubicBezTo>
                  <a:cubicBezTo>
                    <a:pt x="5" y="8"/>
                    <a:pt x="6" y="8"/>
                    <a:pt x="6" y="8"/>
                  </a:cubicBezTo>
                  <a:cubicBezTo>
                    <a:pt x="6" y="8"/>
                    <a:pt x="7" y="8"/>
                    <a:pt x="7" y="8"/>
                  </a:cubicBezTo>
                  <a:cubicBezTo>
                    <a:pt x="7" y="7"/>
                    <a:pt x="8" y="7"/>
                    <a:pt x="8" y="6"/>
                  </a:cubicBezTo>
                  <a:cubicBezTo>
                    <a:pt x="9" y="4"/>
                    <a:pt x="10" y="2"/>
                    <a:pt x="10" y="0"/>
                  </a:cubicBezTo>
                  <a:cubicBezTo>
                    <a:pt x="10" y="0"/>
                    <a:pt x="10" y="0"/>
                    <a:pt x="10" y="0"/>
                  </a:cubicBezTo>
                  <a:cubicBezTo>
                    <a:pt x="10" y="0"/>
                    <a:pt x="10" y="0"/>
                    <a:pt x="10" y="0"/>
                  </a:cubicBezTo>
                </a:path>
              </a:pathLst>
            </a:custGeom>
            <a:solidFill>
              <a:srgbClr val="C4AD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464"/>
            <p:cNvSpPr>
              <a:spLocks noEditPoints="1"/>
            </p:cNvSpPr>
            <p:nvPr/>
          </p:nvSpPr>
          <p:spPr bwMode="auto">
            <a:xfrm>
              <a:off x="4557713" y="4638675"/>
              <a:ext cx="47625" cy="11113"/>
            </a:xfrm>
            <a:custGeom>
              <a:avLst/>
              <a:gdLst>
                <a:gd name="T0" fmla="*/ 12 w 13"/>
                <a:gd name="T1" fmla="*/ 3 h 3"/>
                <a:gd name="T2" fmla="*/ 13 w 13"/>
                <a:gd name="T3" fmla="*/ 3 h 3"/>
                <a:gd name="T4" fmla="*/ 13 w 13"/>
                <a:gd name="T5" fmla="*/ 3 h 3"/>
                <a:gd name="T6" fmla="*/ 13 w 13"/>
                <a:gd name="T7" fmla="*/ 3 h 3"/>
                <a:gd name="T8" fmla="*/ 12 w 13"/>
                <a:gd name="T9" fmla="*/ 3 h 3"/>
                <a:gd name="T10" fmla="*/ 10 w 13"/>
                <a:gd name="T11" fmla="*/ 3 h 3"/>
                <a:gd name="T12" fmla="*/ 11 w 13"/>
                <a:gd name="T13" fmla="*/ 3 h 3"/>
                <a:gd name="T14" fmla="*/ 10 w 13"/>
                <a:gd name="T15" fmla="*/ 3 h 3"/>
                <a:gd name="T16" fmla="*/ 0 w 13"/>
                <a:gd name="T17" fmla="*/ 0 h 3"/>
                <a:gd name="T18" fmla="*/ 0 w 13"/>
                <a:gd name="T19" fmla="*/ 0 h 3"/>
                <a:gd name="T20" fmla="*/ 3 w 13"/>
                <a:gd name="T21" fmla="*/ 1 h 3"/>
                <a:gd name="T22" fmla="*/ 0 w 13"/>
                <a:gd name="T23" fmla="*/ 0 h 3"/>
                <a:gd name="T24" fmla="*/ 0 w 13"/>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3">
                  <a:moveTo>
                    <a:pt x="12" y="3"/>
                  </a:moveTo>
                  <a:cubicBezTo>
                    <a:pt x="12" y="3"/>
                    <a:pt x="12" y="3"/>
                    <a:pt x="13" y="3"/>
                  </a:cubicBezTo>
                  <a:cubicBezTo>
                    <a:pt x="13" y="3"/>
                    <a:pt x="13" y="3"/>
                    <a:pt x="13" y="3"/>
                  </a:cubicBezTo>
                  <a:cubicBezTo>
                    <a:pt x="13" y="3"/>
                    <a:pt x="13" y="3"/>
                    <a:pt x="13" y="3"/>
                  </a:cubicBezTo>
                  <a:cubicBezTo>
                    <a:pt x="12" y="3"/>
                    <a:pt x="12" y="3"/>
                    <a:pt x="12" y="3"/>
                  </a:cubicBezTo>
                  <a:moveTo>
                    <a:pt x="10" y="3"/>
                  </a:moveTo>
                  <a:cubicBezTo>
                    <a:pt x="10" y="3"/>
                    <a:pt x="11" y="3"/>
                    <a:pt x="11" y="3"/>
                  </a:cubicBezTo>
                  <a:cubicBezTo>
                    <a:pt x="11" y="3"/>
                    <a:pt x="10" y="3"/>
                    <a:pt x="10" y="3"/>
                  </a:cubicBezTo>
                  <a:moveTo>
                    <a:pt x="0" y="0"/>
                  </a:moveTo>
                  <a:cubicBezTo>
                    <a:pt x="0" y="0"/>
                    <a:pt x="0" y="0"/>
                    <a:pt x="0" y="0"/>
                  </a:cubicBezTo>
                  <a:cubicBezTo>
                    <a:pt x="1" y="0"/>
                    <a:pt x="2" y="0"/>
                    <a:pt x="3" y="1"/>
                  </a:cubicBezTo>
                  <a:cubicBezTo>
                    <a:pt x="2" y="0"/>
                    <a:pt x="1" y="0"/>
                    <a:pt x="0" y="0"/>
                  </a:cubicBezTo>
                  <a:cubicBezTo>
                    <a:pt x="0" y="0"/>
                    <a:pt x="0" y="0"/>
                    <a:pt x="0" y="0"/>
                  </a:cubicBezTo>
                </a:path>
              </a:pathLst>
            </a:custGeom>
            <a:solidFill>
              <a:srgbClr val="5FA5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465"/>
            <p:cNvSpPr>
              <a:spLocks noEditPoints="1"/>
            </p:cNvSpPr>
            <p:nvPr/>
          </p:nvSpPr>
          <p:spPr bwMode="auto">
            <a:xfrm>
              <a:off x="4554538" y="4638675"/>
              <a:ext cx="98425" cy="14288"/>
            </a:xfrm>
            <a:custGeom>
              <a:avLst/>
              <a:gdLst>
                <a:gd name="T0" fmla="*/ 25 w 27"/>
                <a:gd name="T1" fmla="*/ 4 h 4"/>
                <a:gd name="T2" fmla="*/ 25 w 27"/>
                <a:gd name="T3" fmla="*/ 4 h 4"/>
                <a:gd name="T4" fmla="*/ 26 w 27"/>
                <a:gd name="T5" fmla="*/ 4 h 4"/>
                <a:gd name="T6" fmla="*/ 27 w 27"/>
                <a:gd name="T7" fmla="*/ 4 h 4"/>
                <a:gd name="T8" fmla="*/ 27 w 27"/>
                <a:gd name="T9" fmla="*/ 4 h 4"/>
                <a:gd name="T10" fmla="*/ 26 w 27"/>
                <a:gd name="T11" fmla="*/ 4 h 4"/>
                <a:gd name="T12" fmla="*/ 25 w 27"/>
                <a:gd name="T13" fmla="*/ 4 h 4"/>
                <a:gd name="T14" fmla="*/ 9 w 27"/>
                <a:gd name="T15" fmla="*/ 2 h 4"/>
                <a:gd name="T16" fmla="*/ 9 w 27"/>
                <a:gd name="T17" fmla="*/ 2 h 4"/>
                <a:gd name="T18" fmla="*/ 10 w 27"/>
                <a:gd name="T19" fmla="*/ 2 h 4"/>
                <a:gd name="T20" fmla="*/ 11 w 27"/>
                <a:gd name="T21" fmla="*/ 3 h 4"/>
                <a:gd name="T22" fmla="*/ 12 w 27"/>
                <a:gd name="T23" fmla="*/ 3 h 4"/>
                <a:gd name="T24" fmla="*/ 13 w 27"/>
                <a:gd name="T25" fmla="*/ 3 h 4"/>
                <a:gd name="T26" fmla="*/ 14 w 27"/>
                <a:gd name="T27" fmla="*/ 3 h 4"/>
                <a:gd name="T28" fmla="*/ 14 w 27"/>
                <a:gd name="T29" fmla="*/ 3 h 4"/>
                <a:gd name="T30" fmla="*/ 15 w 27"/>
                <a:gd name="T31" fmla="*/ 3 h 4"/>
                <a:gd name="T32" fmla="*/ 15 w 27"/>
                <a:gd name="T33" fmla="*/ 3 h 4"/>
                <a:gd name="T34" fmla="*/ 16 w 27"/>
                <a:gd name="T35" fmla="*/ 3 h 4"/>
                <a:gd name="T36" fmla="*/ 16 w 27"/>
                <a:gd name="T37" fmla="*/ 3 h 4"/>
                <a:gd name="T38" fmla="*/ 17 w 27"/>
                <a:gd name="T39" fmla="*/ 3 h 4"/>
                <a:gd name="T40" fmla="*/ 20 w 27"/>
                <a:gd name="T41" fmla="*/ 3 h 4"/>
                <a:gd name="T42" fmla="*/ 22 w 27"/>
                <a:gd name="T43" fmla="*/ 3 h 4"/>
                <a:gd name="T44" fmla="*/ 22 w 27"/>
                <a:gd name="T45" fmla="*/ 3 h 4"/>
                <a:gd name="T46" fmla="*/ 20 w 27"/>
                <a:gd name="T47" fmla="*/ 3 h 4"/>
                <a:gd name="T48" fmla="*/ 17 w 27"/>
                <a:gd name="T49" fmla="*/ 3 h 4"/>
                <a:gd name="T50" fmla="*/ 16 w 27"/>
                <a:gd name="T51" fmla="*/ 3 h 4"/>
                <a:gd name="T52" fmla="*/ 15 w 27"/>
                <a:gd name="T53" fmla="*/ 3 h 4"/>
                <a:gd name="T54" fmla="*/ 15 w 27"/>
                <a:gd name="T55" fmla="*/ 3 h 4"/>
                <a:gd name="T56" fmla="*/ 14 w 27"/>
                <a:gd name="T57" fmla="*/ 3 h 4"/>
                <a:gd name="T58" fmla="*/ 10 w 27"/>
                <a:gd name="T59" fmla="*/ 2 h 4"/>
                <a:gd name="T60" fmla="*/ 9 w 27"/>
                <a:gd name="T61" fmla="*/ 2 h 4"/>
                <a:gd name="T62" fmla="*/ 0 w 27"/>
                <a:gd name="T63" fmla="*/ 0 h 4"/>
                <a:gd name="T64" fmla="*/ 0 w 27"/>
                <a:gd name="T65" fmla="*/ 0 h 4"/>
                <a:gd name="T66" fmla="*/ 0 w 27"/>
                <a:gd name="T67" fmla="*/ 0 h 4"/>
                <a:gd name="T68" fmla="*/ 0 w 27"/>
                <a:gd name="T69" fmla="*/ 0 h 4"/>
                <a:gd name="T70" fmla="*/ 0 w 27"/>
                <a:gd name="T71" fmla="*/ 0 h 4"/>
                <a:gd name="T72" fmla="*/ 1 w 27"/>
                <a:gd name="T73" fmla="*/ 0 h 4"/>
                <a:gd name="T74" fmla="*/ 1 w 27"/>
                <a:gd name="T75" fmla="*/ 0 h 4"/>
                <a:gd name="T76" fmla="*/ 4 w 27"/>
                <a:gd name="T77" fmla="*/ 1 h 4"/>
                <a:gd name="T78" fmla="*/ 4 w 27"/>
                <a:gd name="T79" fmla="*/ 1 h 4"/>
                <a:gd name="T80" fmla="*/ 6 w 27"/>
                <a:gd name="T81" fmla="*/ 1 h 4"/>
                <a:gd name="T82" fmla="*/ 7 w 27"/>
                <a:gd name="T83" fmla="*/ 1 h 4"/>
                <a:gd name="T84" fmla="*/ 7 w 27"/>
                <a:gd name="T85" fmla="*/ 1 h 4"/>
                <a:gd name="T86" fmla="*/ 6 w 27"/>
                <a:gd name="T87" fmla="*/ 1 h 4"/>
                <a:gd name="T88" fmla="*/ 4 w 27"/>
                <a:gd name="T89" fmla="*/ 1 h 4"/>
                <a:gd name="T90" fmla="*/ 1 w 27"/>
                <a:gd name="T91" fmla="*/ 0 h 4"/>
                <a:gd name="T92" fmla="*/ 0 w 27"/>
                <a:gd name="T93" fmla="*/ 0 h 4"/>
                <a:gd name="T94" fmla="*/ 0 w 27"/>
                <a:gd name="T95" fmla="*/ 0 h 4"/>
                <a:gd name="T96" fmla="*/ 0 w 27"/>
                <a:gd name="T9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4">
                  <a:moveTo>
                    <a:pt x="25" y="4"/>
                  </a:moveTo>
                  <a:cubicBezTo>
                    <a:pt x="25" y="4"/>
                    <a:pt x="25" y="4"/>
                    <a:pt x="25" y="4"/>
                  </a:cubicBezTo>
                  <a:cubicBezTo>
                    <a:pt x="25" y="4"/>
                    <a:pt x="26" y="4"/>
                    <a:pt x="26" y="4"/>
                  </a:cubicBezTo>
                  <a:cubicBezTo>
                    <a:pt x="26" y="4"/>
                    <a:pt x="27" y="4"/>
                    <a:pt x="27" y="4"/>
                  </a:cubicBezTo>
                  <a:cubicBezTo>
                    <a:pt x="27" y="4"/>
                    <a:pt x="27" y="4"/>
                    <a:pt x="27" y="4"/>
                  </a:cubicBezTo>
                  <a:cubicBezTo>
                    <a:pt x="27" y="4"/>
                    <a:pt x="26" y="4"/>
                    <a:pt x="26" y="4"/>
                  </a:cubicBezTo>
                  <a:cubicBezTo>
                    <a:pt x="26" y="4"/>
                    <a:pt x="25" y="4"/>
                    <a:pt x="25" y="4"/>
                  </a:cubicBezTo>
                  <a:moveTo>
                    <a:pt x="9" y="2"/>
                  </a:moveTo>
                  <a:cubicBezTo>
                    <a:pt x="9" y="2"/>
                    <a:pt x="9" y="2"/>
                    <a:pt x="9" y="2"/>
                  </a:cubicBezTo>
                  <a:cubicBezTo>
                    <a:pt x="9" y="2"/>
                    <a:pt x="10" y="2"/>
                    <a:pt x="10" y="2"/>
                  </a:cubicBezTo>
                  <a:cubicBezTo>
                    <a:pt x="11" y="2"/>
                    <a:pt x="11" y="3"/>
                    <a:pt x="11" y="3"/>
                  </a:cubicBezTo>
                  <a:cubicBezTo>
                    <a:pt x="11" y="3"/>
                    <a:pt x="12" y="3"/>
                    <a:pt x="12" y="3"/>
                  </a:cubicBezTo>
                  <a:cubicBezTo>
                    <a:pt x="12" y="3"/>
                    <a:pt x="13" y="3"/>
                    <a:pt x="13" y="3"/>
                  </a:cubicBezTo>
                  <a:cubicBezTo>
                    <a:pt x="13" y="3"/>
                    <a:pt x="13" y="3"/>
                    <a:pt x="14" y="3"/>
                  </a:cubicBezTo>
                  <a:cubicBezTo>
                    <a:pt x="14" y="3"/>
                    <a:pt x="14" y="3"/>
                    <a:pt x="14" y="3"/>
                  </a:cubicBezTo>
                  <a:cubicBezTo>
                    <a:pt x="14" y="3"/>
                    <a:pt x="15" y="3"/>
                    <a:pt x="15" y="3"/>
                  </a:cubicBezTo>
                  <a:cubicBezTo>
                    <a:pt x="15" y="3"/>
                    <a:pt x="15" y="3"/>
                    <a:pt x="15" y="3"/>
                  </a:cubicBezTo>
                  <a:cubicBezTo>
                    <a:pt x="16" y="3"/>
                    <a:pt x="16" y="3"/>
                    <a:pt x="16" y="3"/>
                  </a:cubicBezTo>
                  <a:cubicBezTo>
                    <a:pt x="16" y="3"/>
                    <a:pt x="16" y="3"/>
                    <a:pt x="16" y="3"/>
                  </a:cubicBezTo>
                  <a:cubicBezTo>
                    <a:pt x="17" y="3"/>
                    <a:pt x="17" y="3"/>
                    <a:pt x="17" y="3"/>
                  </a:cubicBezTo>
                  <a:cubicBezTo>
                    <a:pt x="18" y="3"/>
                    <a:pt x="19" y="3"/>
                    <a:pt x="20" y="3"/>
                  </a:cubicBezTo>
                  <a:cubicBezTo>
                    <a:pt x="20" y="3"/>
                    <a:pt x="21" y="3"/>
                    <a:pt x="22" y="3"/>
                  </a:cubicBezTo>
                  <a:cubicBezTo>
                    <a:pt x="22" y="3"/>
                    <a:pt x="22" y="3"/>
                    <a:pt x="22" y="3"/>
                  </a:cubicBezTo>
                  <a:cubicBezTo>
                    <a:pt x="21" y="3"/>
                    <a:pt x="20" y="3"/>
                    <a:pt x="20" y="3"/>
                  </a:cubicBezTo>
                  <a:cubicBezTo>
                    <a:pt x="19" y="3"/>
                    <a:pt x="18" y="3"/>
                    <a:pt x="17" y="3"/>
                  </a:cubicBezTo>
                  <a:cubicBezTo>
                    <a:pt x="16" y="3"/>
                    <a:pt x="16" y="3"/>
                    <a:pt x="16" y="3"/>
                  </a:cubicBezTo>
                  <a:cubicBezTo>
                    <a:pt x="15" y="3"/>
                    <a:pt x="15" y="3"/>
                    <a:pt x="15" y="3"/>
                  </a:cubicBezTo>
                  <a:cubicBezTo>
                    <a:pt x="15" y="3"/>
                    <a:pt x="15" y="3"/>
                    <a:pt x="15" y="3"/>
                  </a:cubicBezTo>
                  <a:cubicBezTo>
                    <a:pt x="15" y="3"/>
                    <a:pt x="14" y="3"/>
                    <a:pt x="14" y="3"/>
                  </a:cubicBezTo>
                  <a:cubicBezTo>
                    <a:pt x="12" y="3"/>
                    <a:pt x="11" y="3"/>
                    <a:pt x="10" y="2"/>
                  </a:cubicBezTo>
                  <a:cubicBezTo>
                    <a:pt x="10" y="2"/>
                    <a:pt x="9" y="2"/>
                    <a:pt x="9" y="2"/>
                  </a:cubicBezTo>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2" y="0"/>
                    <a:pt x="3" y="0"/>
                    <a:pt x="4" y="1"/>
                  </a:cubicBezTo>
                  <a:cubicBezTo>
                    <a:pt x="4" y="1"/>
                    <a:pt x="4" y="1"/>
                    <a:pt x="4" y="1"/>
                  </a:cubicBezTo>
                  <a:cubicBezTo>
                    <a:pt x="5" y="1"/>
                    <a:pt x="5" y="1"/>
                    <a:pt x="6" y="1"/>
                  </a:cubicBezTo>
                  <a:cubicBezTo>
                    <a:pt x="6" y="1"/>
                    <a:pt x="6" y="1"/>
                    <a:pt x="7" y="1"/>
                  </a:cubicBezTo>
                  <a:cubicBezTo>
                    <a:pt x="7" y="1"/>
                    <a:pt x="7" y="1"/>
                    <a:pt x="7" y="1"/>
                  </a:cubicBezTo>
                  <a:cubicBezTo>
                    <a:pt x="6" y="1"/>
                    <a:pt x="6" y="1"/>
                    <a:pt x="6" y="1"/>
                  </a:cubicBezTo>
                  <a:cubicBezTo>
                    <a:pt x="5" y="1"/>
                    <a:pt x="5" y="1"/>
                    <a:pt x="4" y="1"/>
                  </a:cubicBezTo>
                  <a:cubicBezTo>
                    <a:pt x="3" y="0"/>
                    <a:pt x="2" y="0"/>
                    <a:pt x="1" y="0"/>
                  </a:cubicBezTo>
                  <a:cubicBezTo>
                    <a:pt x="0" y="0"/>
                    <a:pt x="0" y="0"/>
                    <a:pt x="0" y="0"/>
                  </a:cubicBezTo>
                  <a:cubicBezTo>
                    <a:pt x="0" y="0"/>
                    <a:pt x="0" y="0"/>
                    <a:pt x="0" y="0"/>
                  </a:cubicBezTo>
                  <a:cubicBezTo>
                    <a:pt x="0" y="0"/>
                    <a:pt x="0" y="0"/>
                    <a:pt x="0" y="0"/>
                  </a:cubicBezTo>
                </a:path>
              </a:pathLst>
            </a:custGeom>
            <a:solidFill>
              <a:srgbClr val="B6A9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466"/>
            <p:cNvSpPr/>
            <p:nvPr/>
          </p:nvSpPr>
          <p:spPr bwMode="auto">
            <a:xfrm>
              <a:off x="4414838" y="4549775"/>
              <a:ext cx="263525" cy="122238"/>
            </a:xfrm>
            <a:custGeom>
              <a:avLst/>
              <a:gdLst>
                <a:gd name="T0" fmla="*/ 1 w 72"/>
                <a:gd name="T1" fmla="*/ 0 h 33"/>
                <a:gd name="T2" fmla="*/ 0 w 72"/>
                <a:gd name="T3" fmla="*/ 0 h 33"/>
                <a:gd name="T4" fmla="*/ 3 w 72"/>
                <a:gd name="T5" fmla="*/ 9 h 33"/>
                <a:gd name="T6" fmla="*/ 10 w 72"/>
                <a:gd name="T7" fmla="*/ 20 h 33"/>
                <a:gd name="T8" fmla="*/ 22 w 72"/>
                <a:gd name="T9" fmla="*/ 26 h 33"/>
                <a:gd name="T10" fmla="*/ 35 w 72"/>
                <a:gd name="T11" fmla="*/ 28 h 33"/>
                <a:gd name="T12" fmla="*/ 45 w 72"/>
                <a:gd name="T13" fmla="*/ 30 h 33"/>
                <a:gd name="T14" fmla="*/ 53 w 72"/>
                <a:gd name="T15" fmla="*/ 31 h 33"/>
                <a:gd name="T16" fmla="*/ 57 w 72"/>
                <a:gd name="T17" fmla="*/ 33 h 33"/>
                <a:gd name="T18" fmla="*/ 57 w 72"/>
                <a:gd name="T19" fmla="*/ 33 h 33"/>
                <a:gd name="T20" fmla="*/ 59 w 72"/>
                <a:gd name="T21" fmla="*/ 32 h 33"/>
                <a:gd name="T22" fmla="*/ 70 w 72"/>
                <a:gd name="T23" fmla="*/ 29 h 33"/>
                <a:gd name="T24" fmla="*/ 71 w 72"/>
                <a:gd name="T25" fmla="*/ 28 h 33"/>
                <a:gd name="T26" fmla="*/ 72 w 72"/>
                <a:gd name="T27" fmla="*/ 28 h 33"/>
                <a:gd name="T28" fmla="*/ 69 w 72"/>
                <a:gd name="T29" fmla="*/ 28 h 33"/>
                <a:gd name="T30" fmla="*/ 65 w 72"/>
                <a:gd name="T31" fmla="*/ 28 h 33"/>
                <a:gd name="T32" fmla="*/ 64 w 72"/>
                <a:gd name="T33" fmla="*/ 28 h 33"/>
                <a:gd name="T34" fmla="*/ 63 w 72"/>
                <a:gd name="T35" fmla="*/ 28 h 33"/>
                <a:gd name="T36" fmla="*/ 61 w 72"/>
                <a:gd name="T37" fmla="*/ 27 h 33"/>
                <a:gd name="T38" fmla="*/ 60 w 72"/>
                <a:gd name="T39" fmla="*/ 27 h 33"/>
                <a:gd name="T40" fmla="*/ 58 w 72"/>
                <a:gd name="T41" fmla="*/ 27 h 33"/>
                <a:gd name="T42" fmla="*/ 55 w 72"/>
                <a:gd name="T43" fmla="*/ 27 h 33"/>
                <a:gd name="T44" fmla="*/ 54 w 72"/>
                <a:gd name="T45" fmla="*/ 27 h 33"/>
                <a:gd name="T46" fmla="*/ 54 w 72"/>
                <a:gd name="T47" fmla="*/ 27 h 33"/>
                <a:gd name="T48" fmla="*/ 53 w 72"/>
                <a:gd name="T49" fmla="*/ 27 h 33"/>
                <a:gd name="T50" fmla="*/ 53 w 72"/>
                <a:gd name="T51" fmla="*/ 27 h 33"/>
                <a:gd name="T52" fmla="*/ 52 w 72"/>
                <a:gd name="T53" fmla="*/ 27 h 33"/>
                <a:gd name="T54" fmla="*/ 52 w 72"/>
                <a:gd name="T55" fmla="*/ 27 h 33"/>
                <a:gd name="T56" fmla="*/ 51 w 72"/>
                <a:gd name="T57" fmla="*/ 27 h 33"/>
                <a:gd name="T58" fmla="*/ 50 w 72"/>
                <a:gd name="T59" fmla="*/ 27 h 33"/>
                <a:gd name="T60" fmla="*/ 49 w 72"/>
                <a:gd name="T61" fmla="*/ 27 h 33"/>
                <a:gd name="T62" fmla="*/ 48 w 72"/>
                <a:gd name="T63" fmla="*/ 26 h 33"/>
                <a:gd name="T64" fmla="*/ 47 w 72"/>
                <a:gd name="T65" fmla="*/ 26 h 33"/>
                <a:gd name="T66" fmla="*/ 45 w 72"/>
                <a:gd name="T67" fmla="*/ 26 h 33"/>
                <a:gd name="T68" fmla="*/ 45 w 72"/>
                <a:gd name="T69" fmla="*/ 25 h 33"/>
                <a:gd name="T70" fmla="*/ 44 w 72"/>
                <a:gd name="T71" fmla="*/ 25 h 33"/>
                <a:gd name="T72" fmla="*/ 42 w 72"/>
                <a:gd name="T73" fmla="*/ 25 h 33"/>
                <a:gd name="T74" fmla="*/ 42 w 72"/>
                <a:gd name="T75" fmla="*/ 25 h 33"/>
                <a:gd name="T76" fmla="*/ 39 w 72"/>
                <a:gd name="T77" fmla="*/ 24 h 33"/>
                <a:gd name="T78" fmla="*/ 39 w 72"/>
                <a:gd name="T79" fmla="*/ 24 h 33"/>
                <a:gd name="T80" fmla="*/ 38 w 72"/>
                <a:gd name="T81" fmla="*/ 24 h 33"/>
                <a:gd name="T82" fmla="*/ 38 w 72"/>
                <a:gd name="T83" fmla="*/ 24 h 33"/>
                <a:gd name="T84" fmla="*/ 38 w 72"/>
                <a:gd name="T85" fmla="*/ 24 h 33"/>
                <a:gd name="T86" fmla="*/ 38 w 72"/>
                <a:gd name="T87" fmla="*/ 24 h 33"/>
                <a:gd name="T88" fmla="*/ 35 w 72"/>
                <a:gd name="T89" fmla="*/ 24 h 33"/>
                <a:gd name="T90" fmla="*/ 31 w 72"/>
                <a:gd name="T91" fmla="*/ 24 h 33"/>
                <a:gd name="T92" fmla="*/ 28 w 72"/>
                <a:gd name="T93" fmla="*/ 24 h 33"/>
                <a:gd name="T94" fmla="*/ 25 w 72"/>
                <a:gd name="T95" fmla="*/ 23 h 33"/>
                <a:gd name="T96" fmla="*/ 17 w 72"/>
                <a:gd name="T97" fmla="*/ 18 h 33"/>
                <a:gd name="T98" fmla="*/ 17 w 72"/>
                <a:gd name="T99" fmla="*/ 18 h 33"/>
                <a:gd name="T100" fmla="*/ 17 w 72"/>
                <a:gd name="T101" fmla="*/ 18 h 33"/>
                <a:gd name="T102" fmla="*/ 11 w 72"/>
                <a:gd name="T103" fmla="*/ 14 h 33"/>
                <a:gd name="T104" fmla="*/ 10 w 72"/>
                <a:gd name="T105" fmla="*/ 12 h 33"/>
                <a:gd name="T106" fmla="*/ 11 w 72"/>
                <a:gd name="T107" fmla="*/ 9 h 33"/>
                <a:gd name="T108" fmla="*/ 11 w 72"/>
                <a:gd name="T109" fmla="*/ 9 h 33"/>
                <a:gd name="T110" fmla="*/ 10 w 72"/>
                <a:gd name="T111" fmla="*/ 8 h 33"/>
                <a:gd name="T112" fmla="*/ 7 w 72"/>
                <a:gd name="T113" fmla="*/ 0 h 33"/>
                <a:gd name="T114" fmla="*/ 7 w 72"/>
                <a:gd name="T115" fmla="*/ 0 h 33"/>
                <a:gd name="T116" fmla="*/ 1 w 72"/>
                <a:gd name="T1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 h="33">
                  <a:moveTo>
                    <a:pt x="1" y="0"/>
                  </a:moveTo>
                  <a:cubicBezTo>
                    <a:pt x="1" y="0"/>
                    <a:pt x="0" y="0"/>
                    <a:pt x="0" y="0"/>
                  </a:cubicBezTo>
                  <a:cubicBezTo>
                    <a:pt x="2" y="3"/>
                    <a:pt x="3" y="5"/>
                    <a:pt x="3" y="9"/>
                  </a:cubicBezTo>
                  <a:cubicBezTo>
                    <a:pt x="4" y="14"/>
                    <a:pt x="7" y="17"/>
                    <a:pt x="10" y="20"/>
                  </a:cubicBezTo>
                  <a:cubicBezTo>
                    <a:pt x="14" y="23"/>
                    <a:pt x="18" y="24"/>
                    <a:pt x="22" y="26"/>
                  </a:cubicBezTo>
                  <a:cubicBezTo>
                    <a:pt x="26" y="28"/>
                    <a:pt x="31" y="27"/>
                    <a:pt x="35" y="28"/>
                  </a:cubicBezTo>
                  <a:cubicBezTo>
                    <a:pt x="38" y="30"/>
                    <a:pt x="42" y="30"/>
                    <a:pt x="45" y="30"/>
                  </a:cubicBezTo>
                  <a:cubicBezTo>
                    <a:pt x="48" y="30"/>
                    <a:pt x="50" y="30"/>
                    <a:pt x="53" y="31"/>
                  </a:cubicBezTo>
                  <a:cubicBezTo>
                    <a:pt x="54" y="31"/>
                    <a:pt x="56" y="32"/>
                    <a:pt x="57" y="33"/>
                  </a:cubicBezTo>
                  <a:cubicBezTo>
                    <a:pt x="57" y="33"/>
                    <a:pt x="57" y="33"/>
                    <a:pt x="57" y="33"/>
                  </a:cubicBezTo>
                  <a:cubicBezTo>
                    <a:pt x="58" y="32"/>
                    <a:pt x="58" y="32"/>
                    <a:pt x="59" y="32"/>
                  </a:cubicBezTo>
                  <a:cubicBezTo>
                    <a:pt x="63" y="31"/>
                    <a:pt x="67" y="31"/>
                    <a:pt x="70" y="29"/>
                  </a:cubicBezTo>
                  <a:cubicBezTo>
                    <a:pt x="71" y="28"/>
                    <a:pt x="71" y="28"/>
                    <a:pt x="71" y="28"/>
                  </a:cubicBezTo>
                  <a:cubicBezTo>
                    <a:pt x="72" y="28"/>
                    <a:pt x="72" y="28"/>
                    <a:pt x="72" y="28"/>
                  </a:cubicBezTo>
                  <a:cubicBezTo>
                    <a:pt x="71" y="28"/>
                    <a:pt x="70" y="28"/>
                    <a:pt x="69" y="28"/>
                  </a:cubicBezTo>
                  <a:cubicBezTo>
                    <a:pt x="68" y="28"/>
                    <a:pt x="67" y="28"/>
                    <a:pt x="65" y="28"/>
                  </a:cubicBezTo>
                  <a:cubicBezTo>
                    <a:pt x="65" y="28"/>
                    <a:pt x="64" y="28"/>
                    <a:pt x="64" y="28"/>
                  </a:cubicBezTo>
                  <a:cubicBezTo>
                    <a:pt x="64" y="28"/>
                    <a:pt x="63" y="28"/>
                    <a:pt x="63" y="28"/>
                  </a:cubicBezTo>
                  <a:cubicBezTo>
                    <a:pt x="62" y="28"/>
                    <a:pt x="62" y="27"/>
                    <a:pt x="61" y="27"/>
                  </a:cubicBezTo>
                  <a:cubicBezTo>
                    <a:pt x="60" y="27"/>
                    <a:pt x="60" y="27"/>
                    <a:pt x="60" y="27"/>
                  </a:cubicBezTo>
                  <a:cubicBezTo>
                    <a:pt x="59" y="27"/>
                    <a:pt x="58" y="27"/>
                    <a:pt x="58" y="27"/>
                  </a:cubicBezTo>
                  <a:cubicBezTo>
                    <a:pt x="57" y="27"/>
                    <a:pt x="56" y="27"/>
                    <a:pt x="55" y="27"/>
                  </a:cubicBezTo>
                  <a:cubicBezTo>
                    <a:pt x="54" y="27"/>
                    <a:pt x="54" y="27"/>
                    <a:pt x="54" y="27"/>
                  </a:cubicBezTo>
                  <a:cubicBezTo>
                    <a:pt x="54" y="27"/>
                    <a:pt x="54" y="27"/>
                    <a:pt x="54" y="27"/>
                  </a:cubicBezTo>
                  <a:cubicBezTo>
                    <a:pt x="53" y="27"/>
                    <a:pt x="53" y="27"/>
                    <a:pt x="53" y="27"/>
                  </a:cubicBezTo>
                  <a:cubicBezTo>
                    <a:pt x="53" y="27"/>
                    <a:pt x="53" y="27"/>
                    <a:pt x="53" y="27"/>
                  </a:cubicBezTo>
                  <a:cubicBezTo>
                    <a:pt x="53" y="27"/>
                    <a:pt x="52" y="27"/>
                    <a:pt x="52" y="27"/>
                  </a:cubicBezTo>
                  <a:cubicBezTo>
                    <a:pt x="52" y="27"/>
                    <a:pt x="52" y="27"/>
                    <a:pt x="52" y="27"/>
                  </a:cubicBezTo>
                  <a:cubicBezTo>
                    <a:pt x="51" y="27"/>
                    <a:pt x="51" y="27"/>
                    <a:pt x="51" y="27"/>
                  </a:cubicBezTo>
                  <a:cubicBezTo>
                    <a:pt x="51" y="27"/>
                    <a:pt x="50" y="27"/>
                    <a:pt x="50" y="27"/>
                  </a:cubicBezTo>
                  <a:cubicBezTo>
                    <a:pt x="50" y="27"/>
                    <a:pt x="49" y="27"/>
                    <a:pt x="49" y="27"/>
                  </a:cubicBezTo>
                  <a:cubicBezTo>
                    <a:pt x="49" y="27"/>
                    <a:pt x="49" y="26"/>
                    <a:pt x="48" y="26"/>
                  </a:cubicBezTo>
                  <a:cubicBezTo>
                    <a:pt x="48" y="26"/>
                    <a:pt x="47" y="26"/>
                    <a:pt x="47" y="26"/>
                  </a:cubicBezTo>
                  <a:cubicBezTo>
                    <a:pt x="46" y="26"/>
                    <a:pt x="46" y="26"/>
                    <a:pt x="45" y="26"/>
                  </a:cubicBezTo>
                  <a:cubicBezTo>
                    <a:pt x="45" y="25"/>
                    <a:pt x="45" y="25"/>
                    <a:pt x="45" y="25"/>
                  </a:cubicBezTo>
                  <a:cubicBezTo>
                    <a:pt x="44" y="25"/>
                    <a:pt x="44" y="25"/>
                    <a:pt x="44" y="25"/>
                  </a:cubicBezTo>
                  <a:cubicBezTo>
                    <a:pt x="43" y="25"/>
                    <a:pt x="43" y="25"/>
                    <a:pt x="42" y="25"/>
                  </a:cubicBezTo>
                  <a:cubicBezTo>
                    <a:pt x="42" y="25"/>
                    <a:pt x="42" y="25"/>
                    <a:pt x="42" y="25"/>
                  </a:cubicBezTo>
                  <a:cubicBezTo>
                    <a:pt x="41" y="24"/>
                    <a:pt x="40" y="24"/>
                    <a:pt x="39" y="24"/>
                  </a:cubicBezTo>
                  <a:cubicBezTo>
                    <a:pt x="39" y="24"/>
                    <a:pt x="39" y="24"/>
                    <a:pt x="39" y="24"/>
                  </a:cubicBezTo>
                  <a:cubicBezTo>
                    <a:pt x="38" y="24"/>
                    <a:pt x="38" y="24"/>
                    <a:pt x="38" y="24"/>
                  </a:cubicBezTo>
                  <a:cubicBezTo>
                    <a:pt x="38" y="24"/>
                    <a:pt x="38" y="24"/>
                    <a:pt x="38" y="24"/>
                  </a:cubicBezTo>
                  <a:cubicBezTo>
                    <a:pt x="38" y="24"/>
                    <a:pt x="38" y="24"/>
                    <a:pt x="38" y="24"/>
                  </a:cubicBezTo>
                  <a:cubicBezTo>
                    <a:pt x="38" y="24"/>
                    <a:pt x="38" y="24"/>
                    <a:pt x="38" y="24"/>
                  </a:cubicBezTo>
                  <a:cubicBezTo>
                    <a:pt x="37" y="24"/>
                    <a:pt x="36" y="24"/>
                    <a:pt x="35" y="24"/>
                  </a:cubicBezTo>
                  <a:cubicBezTo>
                    <a:pt x="34" y="24"/>
                    <a:pt x="32" y="24"/>
                    <a:pt x="31" y="24"/>
                  </a:cubicBezTo>
                  <a:cubicBezTo>
                    <a:pt x="30" y="24"/>
                    <a:pt x="29" y="24"/>
                    <a:pt x="28" y="24"/>
                  </a:cubicBezTo>
                  <a:cubicBezTo>
                    <a:pt x="27" y="24"/>
                    <a:pt x="26" y="24"/>
                    <a:pt x="25" y="23"/>
                  </a:cubicBezTo>
                  <a:cubicBezTo>
                    <a:pt x="22" y="22"/>
                    <a:pt x="19" y="20"/>
                    <a:pt x="17" y="18"/>
                  </a:cubicBezTo>
                  <a:cubicBezTo>
                    <a:pt x="17" y="18"/>
                    <a:pt x="17" y="18"/>
                    <a:pt x="17" y="18"/>
                  </a:cubicBezTo>
                  <a:cubicBezTo>
                    <a:pt x="17" y="18"/>
                    <a:pt x="17" y="18"/>
                    <a:pt x="17" y="18"/>
                  </a:cubicBezTo>
                  <a:cubicBezTo>
                    <a:pt x="15" y="17"/>
                    <a:pt x="12" y="15"/>
                    <a:pt x="11" y="14"/>
                  </a:cubicBezTo>
                  <a:cubicBezTo>
                    <a:pt x="10" y="13"/>
                    <a:pt x="10" y="12"/>
                    <a:pt x="10" y="12"/>
                  </a:cubicBezTo>
                  <a:cubicBezTo>
                    <a:pt x="10" y="11"/>
                    <a:pt x="11" y="10"/>
                    <a:pt x="11" y="9"/>
                  </a:cubicBezTo>
                  <a:cubicBezTo>
                    <a:pt x="11" y="9"/>
                    <a:pt x="11" y="9"/>
                    <a:pt x="11" y="9"/>
                  </a:cubicBezTo>
                  <a:cubicBezTo>
                    <a:pt x="11" y="8"/>
                    <a:pt x="10" y="8"/>
                    <a:pt x="10" y="8"/>
                  </a:cubicBezTo>
                  <a:cubicBezTo>
                    <a:pt x="10" y="6"/>
                    <a:pt x="7" y="3"/>
                    <a:pt x="7" y="0"/>
                  </a:cubicBezTo>
                  <a:cubicBezTo>
                    <a:pt x="7" y="0"/>
                    <a:pt x="7" y="0"/>
                    <a:pt x="7" y="0"/>
                  </a:cubicBezTo>
                  <a:cubicBezTo>
                    <a:pt x="5" y="0"/>
                    <a:pt x="3" y="0"/>
                    <a:pt x="1" y="0"/>
                  </a:cubicBezTo>
                </a:path>
              </a:pathLst>
            </a:custGeom>
            <a:solidFill>
              <a:srgbClr val="BFCB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467"/>
            <p:cNvSpPr/>
            <p:nvPr/>
          </p:nvSpPr>
          <p:spPr bwMode="auto">
            <a:xfrm>
              <a:off x="4678363" y="46529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5FA5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68"/>
            <p:cNvSpPr/>
            <p:nvPr/>
          </p:nvSpPr>
          <p:spPr bwMode="auto">
            <a:xfrm>
              <a:off x="4678363" y="46529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6A9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69"/>
            <p:cNvSpPr/>
            <p:nvPr/>
          </p:nvSpPr>
          <p:spPr bwMode="auto">
            <a:xfrm>
              <a:off x="4851401" y="4745038"/>
              <a:ext cx="33338" cy="0"/>
            </a:xfrm>
            <a:custGeom>
              <a:avLst/>
              <a:gdLst>
                <a:gd name="T0" fmla="*/ 9 w 9"/>
                <a:gd name="T1" fmla="*/ 0 w 9"/>
                <a:gd name="T2" fmla="*/ 0 w 9"/>
                <a:gd name="T3" fmla="*/ 9 w 9"/>
                <a:gd name="T4" fmla="*/ 9 w 9"/>
              </a:gdLst>
              <a:ahLst/>
              <a:cxnLst>
                <a:cxn ang="0">
                  <a:pos x="T0" y="0"/>
                </a:cxn>
                <a:cxn ang="0">
                  <a:pos x="T1" y="0"/>
                </a:cxn>
                <a:cxn ang="0">
                  <a:pos x="T2" y="0"/>
                </a:cxn>
                <a:cxn ang="0">
                  <a:pos x="T3" y="0"/>
                </a:cxn>
                <a:cxn ang="0">
                  <a:pos x="T4" y="0"/>
                </a:cxn>
              </a:cxnLst>
              <a:rect l="0" t="0" r="r" b="b"/>
              <a:pathLst>
                <a:path w="9">
                  <a:moveTo>
                    <a:pt x="9" y="0"/>
                  </a:moveTo>
                  <a:cubicBezTo>
                    <a:pt x="0" y="0"/>
                    <a:pt x="0" y="0"/>
                    <a:pt x="0" y="0"/>
                  </a:cubicBezTo>
                  <a:cubicBezTo>
                    <a:pt x="0" y="0"/>
                    <a:pt x="0" y="0"/>
                    <a:pt x="0" y="0"/>
                  </a:cubicBezTo>
                  <a:cubicBezTo>
                    <a:pt x="9" y="0"/>
                    <a:pt x="9" y="0"/>
                    <a:pt x="9" y="0"/>
                  </a:cubicBezTo>
                  <a:cubicBezTo>
                    <a:pt x="9" y="0"/>
                    <a:pt x="9" y="0"/>
                    <a:pt x="9" y="0"/>
                  </a:cubicBezTo>
                </a:path>
              </a:pathLst>
            </a:custGeom>
            <a:solidFill>
              <a:srgbClr val="D3DC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70"/>
            <p:cNvSpPr/>
            <p:nvPr/>
          </p:nvSpPr>
          <p:spPr bwMode="auto">
            <a:xfrm>
              <a:off x="4800601" y="4424363"/>
              <a:ext cx="212725" cy="320675"/>
            </a:xfrm>
            <a:custGeom>
              <a:avLst/>
              <a:gdLst>
                <a:gd name="T0" fmla="*/ 34 w 58"/>
                <a:gd name="T1" fmla="*/ 0 h 87"/>
                <a:gd name="T2" fmla="*/ 41 w 58"/>
                <a:gd name="T3" fmla="*/ 24 h 87"/>
                <a:gd name="T4" fmla="*/ 44 w 58"/>
                <a:gd name="T5" fmla="*/ 34 h 87"/>
                <a:gd name="T6" fmla="*/ 48 w 58"/>
                <a:gd name="T7" fmla="*/ 52 h 87"/>
                <a:gd name="T8" fmla="*/ 40 w 58"/>
                <a:gd name="T9" fmla="*/ 64 h 87"/>
                <a:gd name="T10" fmla="*/ 31 w 58"/>
                <a:gd name="T11" fmla="*/ 70 h 87"/>
                <a:gd name="T12" fmla="*/ 23 w 58"/>
                <a:gd name="T13" fmla="*/ 77 h 87"/>
                <a:gd name="T14" fmla="*/ 1 w 58"/>
                <a:gd name="T15" fmla="*/ 86 h 87"/>
                <a:gd name="T16" fmla="*/ 0 w 58"/>
                <a:gd name="T17" fmla="*/ 87 h 87"/>
                <a:gd name="T18" fmla="*/ 14 w 58"/>
                <a:gd name="T19" fmla="*/ 87 h 87"/>
                <a:gd name="T20" fmla="*/ 14 w 58"/>
                <a:gd name="T21" fmla="*/ 87 h 87"/>
                <a:gd name="T22" fmla="*/ 23 w 58"/>
                <a:gd name="T23" fmla="*/ 87 h 87"/>
                <a:gd name="T24" fmla="*/ 46 w 58"/>
                <a:gd name="T25" fmla="*/ 71 h 87"/>
                <a:gd name="T26" fmla="*/ 55 w 58"/>
                <a:gd name="T27" fmla="*/ 50 h 87"/>
                <a:gd name="T28" fmla="*/ 47 w 58"/>
                <a:gd name="T29" fmla="*/ 23 h 87"/>
                <a:gd name="T30" fmla="*/ 34 w 58"/>
                <a:gd name="T3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87">
                  <a:moveTo>
                    <a:pt x="34" y="0"/>
                  </a:moveTo>
                  <a:cubicBezTo>
                    <a:pt x="39" y="7"/>
                    <a:pt x="40" y="16"/>
                    <a:pt x="41" y="24"/>
                  </a:cubicBezTo>
                  <a:cubicBezTo>
                    <a:pt x="42" y="28"/>
                    <a:pt x="43" y="31"/>
                    <a:pt x="44" y="34"/>
                  </a:cubicBezTo>
                  <a:cubicBezTo>
                    <a:pt x="46" y="40"/>
                    <a:pt x="48" y="46"/>
                    <a:pt x="48" y="52"/>
                  </a:cubicBezTo>
                  <a:cubicBezTo>
                    <a:pt x="48" y="59"/>
                    <a:pt x="47" y="61"/>
                    <a:pt x="40" y="64"/>
                  </a:cubicBezTo>
                  <a:cubicBezTo>
                    <a:pt x="36" y="65"/>
                    <a:pt x="34" y="66"/>
                    <a:pt x="31" y="70"/>
                  </a:cubicBezTo>
                  <a:cubicBezTo>
                    <a:pt x="29" y="73"/>
                    <a:pt x="27" y="75"/>
                    <a:pt x="23" y="77"/>
                  </a:cubicBezTo>
                  <a:cubicBezTo>
                    <a:pt x="16" y="80"/>
                    <a:pt x="8" y="82"/>
                    <a:pt x="1" y="86"/>
                  </a:cubicBezTo>
                  <a:cubicBezTo>
                    <a:pt x="0" y="87"/>
                    <a:pt x="0" y="87"/>
                    <a:pt x="0" y="87"/>
                  </a:cubicBezTo>
                  <a:cubicBezTo>
                    <a:pt x="14" y="87"/>
                    <a:pt x="14" y="87"/>
                    <a:pt x="14" y="87"/>
                  </a:cubicBezTo>
                  <a:cubicBezTo>
                    <a:pt x="14" y="87"/>
                    <a:pt x="14" y="87"/>
                    <a:pt x="14" y="87"/>
                  </a:cubicBezTo>
                  <a:cubicBezTo>
                    <a:pt x="23" y="87"/>
                    <a:pt x="23" y="87"/>
                    <a:pt x="23" y="87"/>
                  </a:cubicBezTo>
                  <a:cubicBezTo>
                    <a:pt x="31" y="82"/>
                    <a:pt x="38" y="76"/>
                    <a:pt x="46" y="71"/>
                  </a:cubicBezTo>
                  <a:cubicBezTo>
                    <a:pt x="55" y="66"/>
                    <a:pt x="58" y="61"/>
                    <a:pt x="55" y="50"/>
                  </a:cubicBezTo>
                  <a:cubicBezTo>
                    <a:pt x="53" y="42"/>
                    <a:pt x="50" y="32"/>
                    <a:pt x="47" y="23"/>
                  </a:cubicBezTo>
                  <a:cubicBezTo>
                    <a:pt x="43" y="16"/>
                    <a:pt x="38" y="6"/>
                    <a:pt x="34" y="0"/>
                  </a:cubicBezTo>
                </a:path>
              </a:pathLst>
            </a:custGeom>
            <a:solidFill>
              <a:srgbClr val="98C2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Oval 471"/>
            <p:cNvSpPr>
              <a:spLocks noChangeArrowheads="1"/>
            </p:cNvSpPr>
            <p:nvPr/>
          </p:nvSpPr>
          <p:spPr bwMode="auto">
            <a:xfrm>
              <a:off x="4660901" y="4759325"/>
              <a:ext cx="25400" cy="26988"/>
            </a:xfrm>
            <a:prstGeom prst="ellipse">
              <a:avLst/>
            </a:prstGeom>
            <a:solidFill>
              <a:srgbClr val="4D9F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72"/>
            <p:cNvSpPr/>
            <p:nvPr/>
          </p:nvSpPr>
          <p:spPr bwMode="auto">
            <a:xfrm>
              <a:off x="5091113" y="4848225"/>
              <a:ext cx="1182688" cy="176213"/>
            </a:xfrm>
            <a:custGeom>
              <a:avLst/>
              <a:gdLst>
                <a:gd name="T0" fmla="*/ 322 w 322"/>
                <a:gd name="T1" fmla="*/ 0 h 48"/>
                <a:gd name="T2" fmla="*/ 317 w 322"/>
                <a:gd name="T3" fmla="*/ 0 h 48"/>
                <a:gd name="T4" fmla="*/ 316 w 322"/>
                <a:gd name="T5" fmla="*/ 0 h 48"/>
                <a:gd name="T6" fmla="*/ 315 w 322"/>
                <a:gd name="T7" fmla="*/ 4 h 48"/>
                <a:gd name="T8" fmla="*/ 315 w 322"/>
                <a:gd name="T9" fmla="*/ 22 h 48"/>
                <a:gd name="T10" fmla="*/ 310 w 322"/>
                <a:gd name="T11" fmla="*/ 33 h 48"/>
                <a:gd name="T12" fmla="*/ 308 w 322"/>
                <a:gd name="T13" fmla="*/ 36 h 48"/>
                <a:gd name="T14" fmla="*/ 308 w 322"/>
                <a:gd name="T15" fmla="*/ 36 h 48"/>
                <a:gd name="T16" fmla="*/ 308 w 322"/>
                <a:gd name="T17" fmla="*/ 36 h 48"/>
                <a:gd name="T18" fmla="*/ 302 w 322"/>
                <a:gd name="T19" fmla="*/ 37 h 48"/>
                <a:gd name="T20" fmla="*/ 278 w 322"/>
                <a:gd name="T21" fmla="*/ 29 h 48"/>
                <a:gd name="T22" fmla="*/ 268 w 322"/>
                <a:gd name="T23" fmla="*/ 27 h 48"/>
                <a:gd name="T24" fmla="*/ 265 w 322"/>
                <a:gd name="T25" fmla="*/ 27 h 48"/>
                <a:gd name="T26" fmla="*/ 251 w 322"/>
                <a:gd name="T27" fmla="*/ 26 h 48"/>
                <a:gd name="T28" fmla="*/ 211 w 322"/>
                <a:gd name="T29" fmla="*/ 33 h 48"/>
                <a:gd name="T30" fmla="*/ 187 w 322"/>
                <a:gd name="T31" fmla="*/ 37 h 48"/>
                <a:gd name="T32" fmla="*/ 137 w 322"/>
                <a:gd name="T33" fmla="*/ 26 h 48"/>
                <a:gd name="T34" fmla="*/ 117 w 322"/>
                <a:gd name="T35" fmla="*/ 16 h 48"/>
                <a:gd name="T36" fmla="*/ 96 w 322"/>
                <a:gd name="T37" fmla="*/ 7 h 48"/>
                <a:gd name="T38" fmla="*/ 86 w 322"/>
                <a:gd name="T39" fmla="*/ 6 h 48"/>
                <a:gd name="T40" fmla="*/ 83 w 322"/>
                <a:gd name="T41" fmla="*/ 6 h 48"/>
                <a:gd name="T42" fmla="*/ 78 w 322"/>
                <a:gd name="T43" fmla="*/ 6 h 48"/>
                <a:gd name="T44" fmla="*/ 73 w 322"/>
                <a:gd name="T45" fmla="*/ 6 h 48"/>
                <a:gd name="T46" fmla="*/ 55 w 322"/>
                <a:gd name="T47" fmla="*/ 10 h 48"/>
                <a:gd name="T48" fmla="*/ 55 w 322"/>
                <a:gd name="T49" fmla="*/ 10 h 48"/>
                <a:gd name="T50" fmla="*/ 55 w 322"/>
                <a:gd name="T51" fmla="*/ 10 h 48"/>
                <a:gd name="T52" fmla="*/ 42 w 322"/>
                <a:gd name="T53" fmla="*/ 13 h 48"/>
                <a:gd name="T54" fmla="*/ 24 w 322"/>
                <a:gd name="T55" fmla="*/ 15 h 48"/>
                <a:gd name="T56" fmla="*/ 16 w 322"/>
                <a:gd name="T57" fmla="*/ 16 h 48"/>
                <a:gd name="T58" fmla="*/ 0 w 322"/>
                <a:gd name="T59" fmla="*/ 14 h 48"/>
                <a:gd name="T60" fmla="*/ 28 w 322"/>
                <a:gd name="T61" fmla="*/ 23 h 48"/>
                <a:gd name="T62" fmla="*/ 28 w 322"/>
                <a:gd name="T63" fmla="*/ 23 h 48"/>
                <a:gd name="T64" fmla="*/ 55 w 322"/>
                <a:gd name="T65" fmla="*/ 21 h 48"/>
                <a:gd name="T66" fmla="*/ 79 w 322"/>
                <a:gd name="T67" fmla="*/ 18 h 48"/>
                <a:gd name="T68" fmla="*/ 82 w 322"/>
                <a:gd name="T69" fmla="*/ 18 h 48"/>
                <a:gd name="T70" fmla="*/ 165 w 322"/>
                <a:gd name="T71" fmla="*/ 42 h 48"/>
                <a:gd name="T72" fmla="*/ 170 w 322"/>
                <a:gd name="T73" fmla="*/ 42 h 48"/>
                <a:gd name="T74" fmla="*/ 212 w 322"/>
                <a:gd name="T75" fmla="*/ 35 h 48"/>
                <a:gd name="T76" fmla="*/ 212 w 322"/>
                <a:gd name="T77" fmla="*/ 35 h 48"/>
                <a:gd name="T78" fmla="*/ 215 w 322"/>
                <a:gd name="T79" fmla="*/ 35 h 48"/>
                <a:gd name="T80" fmla="*/ 238 w 322"/>
                <a:gd name="T81" fmla="*/ 36 h 48"/>
                <a:gd name="T82" fmla="*/ 265 w 322"/>
                <a:gd name="T83" fmla="*/ 38 h 48"/>
                <a:gd name="T84" fmla="*/ 293 w 322"/>
                <a:gd name="T85" fmla="*/ 46 h 48"/>
                <a:gd name="T86" fmla="*/ 303 w 322"/>
                <a:gd name="T87" fmla="*/ 48 h 48"/>
                <a:gd name="T88" fmla="*/ 314 w 322"/>
                <a:gd name="T89" fmla="*/ 45 h 48"/>
                <a:gd name="T90" fmla="*/ 322 w 322"/>
                <a:gd name="T91" fmla="*/ 40 h 48"/>
                <a:gd name="T92" fmla="*/ 322 w 322"/>
                <a:gd name="T9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2" h="48">
                  <a:moveTo>
                    <a:pt x="322" y="0"/>
                  </a:moveTo>
                  <a:cubicBezTo>
                    <a:pt x="317" y="0"/>
                    <a:pt x="317" y="0"/>
                    <a:pt x="317" y="0"/>
                  </a:cubicBezTo>
                  <a:cubicBezTo>
                    <a:pt x="316" y="0"/>
                    <a:pt x="316" y="0"/>
                    <a:pt x="316" y="0"/>
                  </a:cubicBezTo>
                  <a:cubicBezTo>
                    <a:pt x="316" y="1"/>
                    <a:pt x="316" y="3"/>
                    <a:pt x="315" y="4"/>
                  </a:cubicBezTo>
                  <a:cubicBezTo>
                    <a:pt x="314" y="11"/>
                    <a:pt x="315" y="16"/>
                    <a:pt x="315" y="22"/>
                  </a:cubicBezTo>
                  <a:cubicBezTo>
                    <a:pt x="314" y="27"/>
                    <a:pt x="312" y="30"/>
                    <a:pt x="310" y="33"/>
                  </a:cubicBezTo>
                  <a:cubicBezTo>
                    <a:pt x="309" y="34"/>
                    <a:pt x="309" y="35"/>
                    <a:pt x="308" y="36"/>
                  </a:cubicBezTo>
                  <a:cubicBezTo>
                    <a:pt x="308" y="36"/>
                    <a:pt x="308" y="36"/>
                    <a:pt x="308" y="36"/>
                  </a:cubicBezTo>
                  <a:cubicBezTo>
                    <a:pt x="308" y="36"/>
                    <a:pt x="308" y="36"/>
                    <a:pt x="308" y="36"/>
                  </a:cubicBezTo>
                  <a:cubicBezTo>
                    <a:pt x="306" y="37"/>
                    <a:pt x="304" y="37"/>
                    <a:pt x="302" y="37"/>
                  </a:cubicBezTo>
                  <a:cubicBezTo>
                    <a:pt x="294" y="37"/>
                    <a:pt x="286" y="32"/>
                    <a:pt x="278" y="29"/>
                  </a:cubicBezTo>
                  <a:cubicBezTo>
                    <a:pt x="274" y="28"/>
                    <a:pt x="271" y="27"/>
                    <a:pt x="268" y="27"/>
                  </a:cubicBezTo>
                  <a:cubicBezTo>
                    <a:pt x="267" y="27"/>
                    <a:pt x="266" y="27"/>
                    <a:pt x="265" y="27"/>
                  </a:cubicBezTo>
                  <a:cubicBezTo>
                    <a:pt x="260" y="26"/>
                    <a:pt x="256" y="26"/>
                    <a:pt x="251" y="26"/>
                  </a:cubicBezTo>
                  <a:cubicBezTo>
                    <a:pt x="238" y="26"/>
                    <a:pt x="225" y="28"/>
                    <a:pt x="211" y="33"/>
                  </a:cubicBezTo>
                  <a:cubicBezTo>
                    <a:pt x="204" y="36"/>
                    <a:pt x="195" y="37"/>
                    <a:pt x="187" y="37"/>
                  </a:cubicBezTo>
                  <a:cubicBezTo>
                    <a:pt x="170" y="37"/>
                    <a:pt x="152" y="32"/>
                    <a:pt x="137" y="26"/>
                  </a:cubicBezTo>
                  <a:cubicBezTo>
                    <a:pt x="130" y="23"/>
                    <a:pt x="124" y="19"/>
                    <a:pt x="117" y="16"/>
                  </a:cubicBezTo>
                  <a:cubicBezTo>
                    <a:pt x="110" y="12"/>
                    <a:pt x="103" y="8"/>
                    <a:pt x="96" y="7"/>
                  </a:cubicBezTo>
                  <a:cubicBezTo>
                    <a:pt x="92" y="6"/>
                    <a:pt x="89" y="6"/>
                    <a:pt x="86" y="6"/>
                  </a:cubicBezTo>
                  <a:cubicBezTo>
                    <a:pt x="85" y="6"/>
                    <a:pt x="84" y="6"/>
                    <a:pt x="83" y="6"/>
                  </a:cubicBezTo>
                  <a:cubicBezTo>
                    <a:pt x="81" y="6"/>
                    <a:pt x="80" y="6"/>
                    <a:pt x="78" y="6"/>
                  </a:cubicBezTo>
                  <a:cubicBezTo>
                    <a:pt x="76" y="6"/>
                    <a:pt x="75" y="6"/>
                    <a:pt x="73" y="6"/>
                  </a:cubicBezTo>
                  <a:cubicBezTo>
                    <a:pt x="67" y="7"/>
                    <a:pt x="61" y="8"/>
                    <a:pt x="55" y="10"/>
                  </a:cubicBezTo>
                  <a:cubicBezTo>
                    <a:pt x="55" y="10"/>
                    <a:pt x="55" y="10"/>
                    <a:pt x="55" y="10"/>
                  </a:cubicBezTo>
                  <a:cubicBezTo>
                    <a:pt x="55" y="10"/>
                    <a:pt x="55" y="10"/>
                    <a:pt x="55" y="10"/>
                  </a:cubicBezTo>
                  <a:cubicBezTo>
                    <a:pt x="51" y="11"/>
                    <a:pt x="46" y="12"/>
                    <a:pt x="42" y="13"/>
                  </a:cubicBezTo>
                  <a:cubicBezTo>
                    <a:pt x="36" y="14"/>
                    <a:pt x="30" y="15"/>
                    <a:pt x="24" y="15"/>
                  </a:cubicBezTo>
                  <a:cubicBezTo>
                    <a:pt x="22" y="16"/>
                    <a:pt x="20" y="16"/>
                    <a:pt x="16" y="16"/>
                  </a:cubicBezTo>
                  <a:cubicBezTo>
                    <a:pt x="12" y="16"/>
                    <a:pt x="5" y="15"/>
                    <a:pt x="0" y="14"/>
                  </a:cubicBezTo>
                  <a:cubicBezTo>
                    <a:pt x="6" y="21"/>
                    <a:pt x="16" y="23"/>
                    <a:pt x="28" y="23"/>
                  </a:cubicBezTo>
                  <a:cubicBezTo>
                    <a:pt x="28" y="23"/>
                    <a:pt x="28" y="23"/>
                    <a:pt x="28" y="23"/>
                  </a:cubicBezTo>
                  <a:cubicBezTo>
                    <a:pt x="37" y="23"/>
                    <a:pt x="46" y="22"/>
                    <a:pt x="55" y="21"/>
                  </a:cubicBezTo>
                  <a:cubicBezTo>
                    <a:pt x="64" y="20"/>
                    <a:pt x="72" y="18"/>
                    <a:pt x="79" y="18"/>
                  </a:cubicBezTo>
                  <a:cubicBezTo>
                    <a:pt x="80" y="18"/>
                    <a:pt x="81" y="18"/>
                    <a:pt x="82" y="18"/>
                  </a:cubicBezTo>
                  <a:cubicBezTo>
                    <a:pt x="112" y="21"/>
                    <a:pt x="135" y="41"/>
                    <a:pt x="165" y="42"/>
                  </a:cubicBezTo>
                  <a:cubicBezTo>
                    <a:pt x="166" y="42"/>
                    <a:pt x="168" y="42"/>
                    <a:pt x="170" y="42"/>
                  </a:cubicBezTo>
                  <a:cubicBezTo>
                    <a:pt x="184" y="42"/>
                    <a:pt x="198" y="40"/>
                    <a:pt x="212" y="35"/>
                  </a:cubicBezTo>
                  <a:cubicBezTo>
                    <a:pt x="212" y="35"/>
                    <a:pt x="212" y="35"/>
                    <a:pt x="212" y="35"/>
                  </a:cubicBezTo>
                  <a:cubicBezTo>
                    <a:pt x="213" y="35"/>
                    <a:pt x="214" y="35"/>
                    <a:pt x="215" y="35"/>
                  </a:cubicBezTo>
                  <a:cubicBezTo>
                    <a:pt x="223" y="35"/>
                    <a:pt x="231" y="36"/>
                    <a:pt x="238" y="36"/>
                  </a:cubicBezTo>
                  <a:cubicBezTo>
                    <a:pt x="247" y="36"/>
                    <a:pt x="256" y="36"/>
                    <a:pt x="265" y="38"/>
                  </a:cubicBezTo>
                  <a:cubicBezTo>
                    <a:pt x="275" y="41"/>
                    <a:pt x="284" y="43"/>
                    <a:pt x="293" y="46"/>
                  </a:cubicBezTo>
                  <a:cubicBezTo>
                    <a:pt x="297" y="48"/>
                    <a:pt x="300" y="48"/>
                    <a:pt x="303" y="48"/>
                  </a:cubicBezTo>
                  <a:cubicBezTo>
                    <a:pt x="307" y="48"/>
                    <a:pt x="310" y="47"/>
                    <a:pt x="314" y="45"/>
                  </a:cubicBezTo>
                  <a:cubicBezTo>
                    <a:pt x="316" y="43"/>
                    <a:pt x="319" y="42"/>
                    <a:pt x="322" y="40"/>
                  </a:cubicBezTo>
                  <a:cubicBezTo>
                    <a:pt x="322" y="0"/>
                    <a:pt x="322" y="0"/>
                    <a:pt x="322" y="0"/>
                  </a:cubicBezTo>
                </a:path>
              </a:pathLst>
            </a:custGeom>
            <a:solidFill>
              <a:srgbClr val="5C48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473"/>
            <p:cNvSpPr>
              <a:spLocks noEditPoints="1"/>
            </p:cNvSpPr>
            <p:nvPr/>
          </p:nvSpPr>
          <p:spPr bwMode="auto">
            <a:xfrm>
              <a:off x="5091113" y="4870450"/>
              <a:ext cx="1138238" cy="109538"/>
            </a:xfrm>
            <a:custGeom>
              <a:avLst/>
              <a:gdLst>
                <a:gd name="T0" fmla="*/ 310 w 310"/>
                <a:gd name="T1" fmla="*/ 27 h 30"/>
                <a:gd name="T2" fmla="*/ 308 w 310"/>
                <a:gd name="T3" fmla="*/ 30 h 30"/>
                <a:gd name="T4" fmla="*/ 308 w 310"/>
                <a:gd name="T5" fmla="*/ 30 h 30"/>
                <a:gd name="T6" fmla="*/ 308 w 310"/>
                <a:gd name="T7" fmla="*/ 30 h 30"/>
                <a:gd name="T8" fmla="*/ 308 w 310"/>
                <a:gd name="T9" fmla="*/ 30 h 30"/>
                <a:gd name="T10" fmla="*/ 310 w 310"/>
                <a:gd name="T11" fmla="*/ 27 h 30"/>
                <a:gd name="T12" fmla="*/ 265 w 310"/>
                <a:gd name="T13" fmla="*/ 21 h 30"/>
                <a:gd name="T14" fmla="*/ 268 w 310"/>
                <a:gd name="T15" fmla="*/ 21 h 30"/>
                <a:gd name="T16" fmla="*/ 278 w 310"/>
                <a:gd name="T17" fmla="*/ 23 h 30"/>
                <a:gd name="T18" fmla="*/ 268 w 310"/>
                <a:gd name="T19" fmla="*/ 21 h 30"/>
                <a:gd name="T20" fmla="*/ 265 w 310"/>
                <a:gd name="T21" fmla="*/ 21 h 30"/>
                <a:gd name="T22" fmla="*/ 42 w 310"/>
                <a:gd name="T23" fmla="*/ 7 h 30"/>
                <a:gd name="T24" fmla="*/ 24 w 310"/>
                <a:gd name="T25" fmla="*/ 9 h 30"/>
                <a:gd name="T26" fmla="*/ 16 w 310"/>
                <a:gd name="T27" fmla="*/ 10 h 30"/>
                <a:gd name="T28" fmla="*/ 0 w 310"/>
                <a:gd name="T29" fmla="*/ 8 h 30"/>
                <a:gd name="T30" fmla="*/ 0 w 310"/>
                <a:gd name="T31" fmla="*/ 8 h 30"/>
                <a:gd name="T32" fmla="*/ 16 w 310"/>
                <a:gd name="T33" fmla="*/ 10 h 30"/>
                <a:gd name="T34" fmla="*/ 24 w 310"/>
                <a:gd name="T35" fmla="*/ 9 h 30"/>
                <a:gd name="T36" fmla="*/ 42 w 310"/>
                <a:gd name="T37" fmla="*/ 7 h 30"/>
                <a:gd name="T38" fmla="*/ 96 w 310"/>
                <a:gd name="T39" fmla="*/ 1 h 30"/>
                <a:gd name="T40" fmla="*/ 117 w 310"/>
                <a:gd name="T41" fmla="*/ 10 h 30"/>
                <a:gd name="T42" fmla="*/ 96 w 310"/>
                <a:gd name="T43" fmla="*/ 1 h 30"/>
                <a:gd name="T44" fmla="*/ 78 w 310"/>
                <a:gd name="T45" fmla="*/ 0 h 30"/>
                <a:gd name="T46" fmla="*/ 73 w 310"/>
                <a:gd name="T47" fmla="*/ 0 h 30"/>
                <a:gd name="T48" fmla="*/ 78 w 310"/>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0" h="30">
                  <a:moveTo>
                    <a:pt x="310" y="27"/>
                  </a:moveTo>
                  <a:cubicBezTo>
                    <a:pt x="309" y="28"/>
                    <a:pt x="309" y="29"/>
                    <a:pt x="308" y="30"/>
                  </a:cubicBezTo>
                  <a:cubicBezTo>
                    <a:pt x="308" y="30"/>
                    <a:pt x="308" y="30"/>
                    <a:pt x="308" y="30"/>
                  </a:cubicBezTo>
                  <a:cubicBezTo>
                    <a:pt x="308" y="30"/>
                    <a:pt x="308" y="30"/>
                    <a:pt x="308" y="30"/>
                  </a:cubicBezTo>
                  <a:cubicBezTo>
                    <a:pt x="308" y="30"/>
                    <a:pt x="308" y="30"/>
                    <a:pt x="308" y="30"/>
                  </a:cubicBezTo>
                  <a:cubicBezTo>
                    <a:pt x="309" y="29"/>
                    <a:pt x="309" y="28"/>
                    <a:pt x="310" y="27"/>
                  </a:cubicBezTo>
                  <a:moveTo>
                    <a:pt x="265" y="21"/>
                  </a:moveTo>
                  <a:cubicBezTo>
                    <a:pt x="266" y="21"/>
                    <a:pt x="267" y="21"/>
                    <a:pt x="268" y="21"/>
                  </a:cubicBezTo>
                  <a:cubicBezTo>
                    <a:pt x="271" y="21"/>
                    <a:pt x="274" y="22"/>
                    <a:pt x="278" y="23"/>
                  </a:cubicBezTo>
                  <a:cubicBezTo>
                    <a:pt x="274" y="22"/>
                    <a:pt x="271" y="21"/>
                    <a:pt x="268" y="21"/>
                  </a:cubicBezTo>
                  <a:cubicBezTo>
                    <a:pt x="267" y="21"/>
                    <a:pt x="266" y="21"/>
                    <a:pt x="265" y="21"/>
                  </a:cubicBezTo>
                  <a:moveTo>
                    <a:pt x="42" y="7"/>
                  </a:moveTo>
                  <a:cubicBezTo>
                    <a:pt x="36" y="8"/>
                    <a:pt x="30" y="9"/>
                    <a:pt x="24" y="9"/>
                  </a:cubicBezTo>
                  <a:cubicBezTo>
                    <a:pt x="22" y="10"/>
                    <a:pt x="20" y="10"/>
                    <a:pt x="16" y="10"/>
                  </a:cubicBezTo>
                  <a:cubicBezTo>
                    <a:pt x="12" y="10"/>
                    <a:pt x="5" y="9"/>
                    <a:pt x="0" y="8"/>
                  </a:cubicBezTo>
                  <a:cubicBezTo>
                    <a:pt x="0" y="8"/>
                    <a:pt x="0" y="8"/>
                    <a:pt x="0" y="8"/>
                  </a:cubicBezTo>
                  <a:cubicBezTo>
                    <a:pt x="5" y="9"/>
                    <a:pt x="12" y="10"/>
                    <a:pt x="16" y="10"/>
                  </a:cubicBezTo>
                  <a:cubicBezTo>
                    <a:pt x="20" y="10"/>
                    <a:pt x="22" y="10"/>
                    <a:pt x="24" y="9"/>
                  </a:cubicBezTo>
                  <a:cubicBezTo>
                    <a:pt x="30" y="9"/>
                    <a:pt x="36" y="8"/>
                    <a:pt x="42" y="7"/>
                  </a:cubicBezTo>
                  <a:moveTo>
                    <a:pt x="96" y="1"/>
                  </a:moveTo>
                  <a:cubicBezTo>
                    <a:pt x="103" y="2"/>
                    <a:pt x="110" y="6"/>
                    <a:pt x="117" y="10"/>
                  </a:cubicBezTo>
                  <a:cubicBezTo>
                    <a:pt x="110" y="6"/>
                    <a:pt x="103" y="2"/>
                    <a:pt x="96" y="1"/>
                  </a:cubicBezTo>
                  <a:moveTo>
                    <a:pt x="78" y="0"/>
                  </a:moveTo>
                  <a:cubicBezTo>
                    <a:pt x="76" y="0"/>
                    <a:pt x="75" y="0"/>
                    <a:pt x="73" y="0"/>
                  </a:cubicBezTo>
                  <a:cubicBezTo>
                    <a:pt x="75" y="0"/>
                    <a:pt x="76" y="0"/>
                    <a:pt x="78" y="0"/>
                  </a:cubicBezTo>
                </a:path>
              </a:pathLst>
            </a:custGeom>
            <a:solidFill>
              <a:srgbClr val="96A3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474"/>
            <p:cNvSpPr/>
            <p:nvPr/>
          </p:nvSpPr>
          <p:spPr bwMode="auto">
            <a:xfrm>
              <a:off x="6245226" y="4672013"/>
              <a:ext cx="11113" cy="73025"/>
            </a:xfrm>
            <a:custGeom>
              <a:avLst/>
              <a:gdLst>
                <a:gd name="T0" fmla="*/ 0 w 3"/>
                <a:gd name="T1" fmla="*/ 0 h 20"/>
                <a:gd name="T2" fmla="*/ 3 w 3"/>
                <a:gd name="T3" fmla="*/ 20 h 20"/>
                <a:gd name="T4" fmla="*/ 3 w 3"/>
                <a:gd name="T5" fmla="*/ 20 h 20"/>
                <a:gd name="T6" fmla="*/ 0 w 3"/>
                <a:gd name="T7" fmla="*/ 0 h 20"/>
              </a:gdLst>
              <a:ahLst/>
              <a:cxnLst>
                <a:cxn ang="0">
                  <a:pos x="T0" y="T1"/>
                </a:cxn>
                <a:cxn ang="0">
                  <a:pos x="T2" y="T3"/>
                </a:cxn>
                <a:cxn ang="0">
                  <a:pos x="T4" y="T5"/>
                </a:cxn>
                <a:cxn ang="0">
                  <a:pos x="T6" y="T7"/>
                </a:cxn>
              </a:cxnLst>
              <a:rect l="0" t="0" r="r" b="b"/>
              <a:pathLst>
                <a:path w="3" h="20">
                  <a:moveTo>
                    <a:pt x="0" y="0"/>
                  </a:moveTo>
                  <a:cubicBezTo>
                    <a:pt x="1" y="6"/>
                    <a:pt x="2" y="13"/>
                    <a:pt x="3" y="20"/>
                  </a:cubicBezTo>
                  <a:cubicBezTo>
                    <a:pt x="3" y="20"/>
                    <a:pt x="3" y="20"/>
                    <a:pt x="3" y="20"/>
                  </a:cubicBezTo>
                  <a:cubicBezTo>
                    <a:pt x="2" y="13"/>
                    <a:pt x="1" y="6"/>
                    <a:pt x="0" y="0"/>
                  </a:cubicBezTo>
                </a:path>
              </a:pathLst>
            </a:custGeom>
            <a:solidFill>
              <a:srgbClr val="534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475"/>
            <p:cNvSpPr/>
            <p:nvPr/>
          </p:nvSpPr>
          <p:spPr bwMode="auto">
            <a:xfrm>
              <a:off x="6251576" y="4848225"/>
              <a:ext cx="4763"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1" y="0"/>
                    <a:pt x="1" y="0"/>
                    <a:pt x="1" y="0"/>
                  </a:cubicBezTo>
                </a:path>
              </a:pathLst>
            </a:custGeom>
            <a:solidFill>
              <a:srgbClr val="8161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76"/>
            <p:cNvSpPr/>
            <p:nvPr/>
          </p:nvSpPr>
          <p:spPr bwMode="auto">
            <a:xfrm>
              <a:off x="6256338" y="4745038"/>
              <a:ext cx="11113" cy="103188"/>
            </a:xfrm>
            <a:custGeom>
              <a:avLst/>
              <a:gdLst>
                <a:gd name="T0" fmla="*/ 0 w 3"/>
                <a:gd name="T1" fmla="*/ 0 h 28"/>
                <a:gd name="T2" fmla="*/ 0 w 3"/>
                <a:gd name="T3" fmla="*/ 0 h 28"/>
                <a:gd name="T4" fmla="*/ 0 w 3"/>
                <a:gd name="T5" fmla="*/ 0 h 28"/>
                <a:gd name="T6" fmla="*/ 1 w 3"/>
                <a:gd name="T7" fmla="*/ 2 h 28"/>
                <a:gd name="T8" fmla="*/ 0 w 3"/>
                <a:gd name="T9" fmla="*/ 28 h 28"/>
                <a:gd name="T10" fmla="*/ 0 w 3"/>
                <a:gd name="T11" fmla="*/ 28 h 28"/>
                <a:gd name="T12" fmla="*/ 1 w 3"/>
                <a:gd name="T13" fmla="*/ 2 h 28"/>
                <a:gd name="T14" fmla="*/ 1 w 3"/>
                <a:gd name="T15" fmla="*/ 0 h 28"/>
                <a:gd name="T16" fmla="*/ 0 w 3"/>
                <a:gd name="T17" fmla="*/ 0 h 28"/>
                <a:gd name="T18" fmla="*/ 0 w 3"/>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8">
                  <a:moveTo>
                    <a:pt x="0" y="0"/>
                  </a:moveTo>
                  <a:cubicBezTo>
                    <a:pt x="0" y="0"/>
                    <a:pt x="0" y="0"/>
                    <a:pt x="0" y="0"/>
                  </a:cubicBezTo>
                  <a:cubicBezTo>
                    <a:pt x="0" y="0"/>
                    <a:pt x="0" y="0"/>
                    <a:pt x="0" y="0"/>
                  </a:cubicBezTo>
                  <a:cubicBezTo>
                    <a:pt x="1" y="1"/>
                    <a:pt x="1" y="1"/>
                    <a:pt x="1" y="2"/>
                  </a:cubicBezTo>
                  <a:cubicBezTo>
                    <a:pt x="3" y="12"/>
                    <a:pt x="2" y="18"/>
                    <a:pt x="0" y="28"/>
                  </a:cubicBezTo>
                  <a:cubicBezTo>
                    <a:pt x="0" y="28"/>
                    <a:pt x="0" y="28"/>
                    <a:pt x="0" y="28"/>
                  </a:cubicBezTo>
                  <a:cubicBezTo>
                    <a:pt x="2" y="18"/>
                    <a:pt x="3" y="12"/>
                    <a:pt x="1" y="2"/>
                  </a:cubicBezTo>
                  <a:cubicBezTo>
                    <a:pt x="1" y="1"/>
                    <a:pt x="1" y="1"/>
                    <a:pt x="1" y="0"/>
                  </a:cubicBezTo>
                  <a:cubicBezTo>
                    <a:pt x="0" y="0"/>
                    <a:pt x="0" y="0"/>
                    <a:pt x="0" y="0"/>
                  </a:cubicBezTo>
                  <a:cubicBezTo>
                    <a:pt x="0" y="0"/>
                    <a:pt x="0" y="0"/>
                    <a:pt x="0" y="0"/>
                  </a:cubicBezTo>
                </a:path>
              </a:pathLst>
            </a:custGeom>
            <a:solidFill>
              <a:srgbClr val="D3DC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77"/>
            <p:cNvSpPr>
              <a:spLocks noEditPoints="1"/>
            </p:cNvSpPr>
            <p:nvPr/>
          </p:nvSpPr>
          <p:spPr bwMode="auto">
            <a:xfrm>
              <a:off x="5292726" y="4876800"/>
              <a:ext cx="642938" cy="103188"/>
            </a:xfrm>
            <a:custGeom>
              <a:avLst/>
              <a:gdLst>
                <a:gd name="T0" fmla="*/ 143 w 175"/>
                <a:gd name="T1" fmla="*/ 28 h 28"/>
                <a:gd name="T2" fmla="*/ 143 w 175"/>
                <a:gd name="T3" fmla="*/ 28 h 28"/>
                <a:gd name="T4" fmla="*/ 143 w 175"/>
                <a:gd name="T5" fmla="*/ 28 h 28"/>
                <a:gd name="T6" fmla="*/ 175 w 175"/>
                <a:gd name="T7" fmla="*/ 20 h 28"/>
                <a:gd name="T8" fmla="*/ 156 w 175"/>
                <a:gd name="T9" fmla="*/ 25 h 28"/>
                <a:gd name="T10" fmla="*/ 143 w 175"/>
                <a:gd name="T11" fmla="*/ 28 h 28"/>
                <a:gd name="T12" fmla="*/ 156 w 175"/>
                <a:gd name="T13" fmla="*/ 25 h 28"/>
                <a:gd name="T14" fmla="*/ 175 w 175"/>
                <a:gd name="T15" fmla="*/ 20 h 28"/>
                <a:gd name="T16" fmla="*/ 78 w 175"/>
                <a:gd name="T17" fmla="*/ 16 h 28"/>
                <a:gd name="T18" fmla="*/ 82 w 175"/>
                <a:gd name="T19" fmla="*/ 18 h 28"/>
                <a:gd name="T20" fmla="*/ 121 w 175"/>
                <a:gd name="T21" fmla="*/ 28 h 28"/>
                <a:gd name="T22" fmla="*/ 82 w 175"/>
                <a:gd name="T23" fmla="*/ 18 h 28"/>
                <a:gd name="T24" fmla="*/ 78 w 175"/>
                <a:gd name="T25" fmla="*/ 16 h 28"/>
                <a:gd name="T26" fmla="*/ 10 w 175"/>
                <a:gd name="T27" fmla="*/ 0 h 28"/>
                <a:gd name="T28" fmla="*/ 1 w 175"/>
                <a:gd name="T29" fmla="*/ 2 h 28"/>
                <a:gd name="T30" fmla="*/ 0 w 175"/>
                <a:gd name="T31" fmla="*/ 2 h 28"/>
                <a:gd name="T32" fmla="*/ 10 w 175"/>
                <a:gd name="T3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28">
                  <a:moveTo>
                    <a:pt x="143" y="28"/>
                  </a:moveTo>
                  <a:cubicBezTo>
                    <a:pt x="143" y="28"/>
                    <a:pt x="143" y="28"/>
                    <a:pt x="143" y="28"/>
                  </a:cubicBezTo>
                  <a:cubicBezTo>
                    <a:pt x="143" y="28"/>
                    <a:pt x="143" y="28"/>
                    <a:pt x="143" y="28"/>
                  </a:cubicBezTo>
                  <a:moveTo>
                    <a:pt x="175" y="20"/>
                  </a:moveTo>
                  <a:cubicBezTo>
                    <a:pt x="169" y="21"/>
                    <a:pt x="163" y="23"/>
                    <a:pt x="156" y="25"/>
                  </a:cubicBezTo>
                  <a:cubicBezTo>
                    <a:pt x="152" y="26"/>
                    <a:pt x="148" y="27"/>
                    <a:pt x="143" y="28"/>
                  </a:cubicBezTo>
                  <a:cubicBezTo>
                    <a:pt x="148" y="27"/>
                    <a:pt x="152" y="26"/>
                    <a:pt x="156" y="25"/>
                  </a:cubicBezTo>
                  <a:cubicBezTo>
                    <a:pt x="163" y="23"/>
                    <a:pt x="169" y="21"/>
                    <a:pt x="175" y="20"/>
                  </a:cubicBezTo>
                  <a:moveTo>
                    <a:pt x="78" y="16"/>
                  </a:moveTo>
                  <a:cubicBezTo>
                    <a:pt x="79" y="17"/>
                    <a:pt x="81" y="17"/>
                    <a:pt x="82" y="18"/>
                  </a:cubicBezTo>
                  <a:cubicBezTo>
                    <a:pt x="94" y="23"/>
                    <a:pt x="108" y="27"/>
                    <a:pt x="121" y="28"/>
                  </a:cubicBezTo>
                  <a:cubicBezTo>
                    <a:pt x="108" y="27"/>
                    <a:pt x="94" y="23"/>
                    <a:pt x="82" y="18"/>
                  </a:cubicBezTo>
                  <a:cubicBezTo>
                    <a:pt x="81" y="17"/>
                    <a:pt x="79" y="17"/>
                    <a:pt x="78" y="16"/>
                  </a:cubicBezTo>
                  <a:moveTo>
                    <a:pt x="10" y="0"/>
                  </a:moveTo>
                  <a:cubicBezTo>
                    <a:pt x="7" y="0"/>
                    <a:pt x="4" y="1"/>
                    <a:pt x="1" y="2"/>
                  </a:cubicBezTo>
                  <a:cubicBezTo>
                    <a:pt x="0" y="2"/>
                    <a:pt x="0" y="2"/>
                    <a:pt x="0" y="2"/>
                  </a:cubicBezTo>
                  <a:cubicBezTo>
                    <a:pt x="4" y="1"/>
                    <a:pt x="7" y="0"/>
                    <a:pt x="10" y="0"/>
                  </a:cubicBezTo>
                </a:path>
              </a:pathLst>
            </a:custGeom>
            <a:solidFill>
              <a:srgbClr val="8161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78"/>
            <p:cNvSpPr/>
            <p:nvPr/>
          </p:nvSpPr>
          <p:spPr bwMode="auto">
            <a:xfrm>
              <a:off x="5295901" y="4491038"/>
              <a:ext cx="971550" cy="493713"/>
            </a:xfrm>
            <a:custGeom>
              <a:avLst/>
              <a:gdLst>
                <a:gd name="T0" fmla="*/ 212 w 264"/>
                <a:gd name="T1" fmla="*/ 0 h 134"/>
                <a:gd name="T2" fmla="*/ 240 w 264"/>
                <a:gd name="T3" fmla="*/ 69 h 134"/>
                <a:gd name="T4" fmla="*/ 230 w 264"/>
                <a:gd name="T5" fmla="*/ 87 h 134"/>
                <a:gd name="T6" fmla="*/ 213 w 264"/>
                <a:gd name="T7" fmla="*/ 97 h 134"/>
                <a:gd name="T8" fmla="*/ 146 w 264"/>
                <a:gd name="T9" fmla="*/ 104 h 134"/>
                <a:gd name="T10" fmla="*/ 113 w 264"/>
                <a:gd name="T11" fmla="*/ 115 h 134"/>
                <a:gd name="T12" fmla="*/ 103 w 264"/>
                <a:gd name="T13" fmla="*/ 113 h 134"/>
                <a:gd name="T14" fmla="*/ 77 w 264"/>
                <a:gd name="T15" fmla="*/ 97 h 134"/>
                <a:gd name="T16" fmla="*/ 64 w 264"/>
                <a:gd name="T17" fmla="*/ 91 h 134"/>
                <a:gd name="T18" fmla="*/ 48 w 264"/>
                <a:gd name="T19" fmla="*/ 89 h 134"/>
                <a:gd name="T20" fmla="*/ 18 w 264"/>
                <a:gd name="T21" fmla="*/ 97 h 134"/>
                <a:gd name="T22" fmla="*/ 0 w 264"/>
                <a:gd name="T23" fmla="*/ 107 h 134"/>
                <a:gd name="T24" fmla="*/ 9 w 264"/>
                <a:gd name="T25" fmla="*/ 105 h 134"/>
                <a:gd name="T26" fmla="*/ 27 w 264"/>
                <a:gd name="T27" fmla="*/ 103 h 134"/>
                <a:gd name="T28" fmla="*/ 30 w 264"/>
                <a:gd name="T29" fmla="*/ 103 h 134"/>
                <a:gd name="T30" fmla="*/ 77 w 264"/>
                <a:gd name="T31" fmla="*/ 121 h 134"/>
                <a:gd name="T32" fmla="*/ 81 w 264"/>
                <a:gd name="T33" fmla="*/ 123 h 134"/>
                <a:gd name="T34" fmla="*/ 120 w 264"/>
                <a:gd name="T35" fmla="*/ 133 h 134"/>
                <a:gd name="T36" fmla="*/ 131 w 264"/>
                <a:gd name="T37" fmla="*/ 134 h 134"/>
                <a:gd name="T38" fmla="*/ 142 w 264"/>
                <a:gd name="T39" fmla="*/ 133 h 134"/>
                <a:gd name="T40" fmla="*/ 142 w 264"/>
                <a:gd name="T41" fmla="*/ 133 h 134"/>
                <a:gd name="T42" fmla="*/ 142 w 264"/>
                <a:gd name="T43" fmla="*/ 133 h 134"/>
                <a:gd name="T44" fmla="*/ 155 w 264"/>
                <a:gd name="T45" fmla="*/ 130 h 134"/>
                <a:gd name="T46" fmla="*/ 174 w 264"/>
                <a:gd name="T47" fmla="*/ 125 h 134"/>
                <a:gd name="T48" fmla="*/ 175 w 264"/>
                <a:gd name="T49" fmla="*/ 125 h 134"/>
                <a:gd name="T50" fmla="*/ 195 w 264"/>
                <a:gd name="T51" fmla="*/ 123 h 134"/>
                <a:gd name="T52" fmla="*/ 212 w 264"/>
                <a:gd name="T53" fmla="*/ 124 h 134"/>
                <a:gd name="T54" fmla="*/ 246 w 264"/>
                <a:gd name="T55" fmla="*/ 134 h 134"/>
                <a:gd name="T56" fmla="*/ 252 w 264"/>
                <a:gd name="T57" fmla="*/ 133 h 134"/>
                <a:gd name="T58" fmla="*/ 259 w 264"/>
                <a:gd name="T59" fmla="*/ 119 h 134"/>
                <a:gd name="T60" fmla="*/ 259 w 264"/>
                <a:gd name="T61" fmla="*/ 101 h 134"/>
                <a:gd name="T62" fmla="*/ 260 w 264"/>
                <a:gd name="T63" fmla="*/ 97 h 134"/>
                <a:gd name="T64" fmla="*/ 260 w 264"/>
                <a:gd name="T65" fmla="*/ 97 h 134"/>
                <a:gd name="T66" fmla="*/ 261 w 264"/>
                <a:gd name="T67" fmla="*/ 97 h 134"/>
                <a:gd name="T68" fmla="*/ 261 w 264"/>
                <a:gd name="T69" fmla="*/ 97 h 134"/>
                <a:gd name="T70" fmla="*/ 262 w 264"/>
                <a:gd name="T71" fmla="*/ 71 h 134"/>
                <a:gd name="T72" fmla="*/ 261 w 264"/>
                <a:gd name="T73" fmla="*/ 69 h 134"/>
                <a:gd name="T74" fmla="*/ 261 w 264"/>
                <a:gd name="T75" fmla="*/ 69 h 134"/>
                <a:gd name="T76" fmla="*/ 258 w 264"/>
                <a:gd name="T77" fmla="*/ 49 h 134"/>
                <a:gd name="T78" fmla="*/ 239 w 264"/>
                <a:gd name="T79" fmla="*/ 5 h 134"/>
                <a:gd name="T80" fmla="*/ 212 w 264"/>
                <a:gd name="T8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4" h="134">
                  <a:moveTo>
                    <a:pt x="212" y="0"/>
                  </a:moveTo>
                  <a:cubicBezTo>
                    <a:pt x="228" y="19"/>
                    <a:pt x="246" y="45"/>
                    <a:pt x="240" y="69"/>
                  </a:cubicBezTo>
                  <a:cubicBezTo>
                    <a:pt x="238" y="75"/>
                    <a:pt x="235" y="81"/>
                    <a:pt x="230" y="87"/>
                  </a:cubicBezTo>
                  <a:cubicBezTo>
                    <a:pt x="225" y="92"/>
                    <a:pt x="220" y="95"/>
                    <a:pt x="213" y="97"/>
                  </a:cubicBezTo>
                  <a:cubicBezTo>
                    <a:pt x="193" y="103"/>
                    <a:pt x="165" y="98"/>
                    <a:pt x="146" y="104"/>
                  </a:cubicBezTo>
                  <a:cubicBezTo>
                    <a:pt x="134" y="108"/>
                    <a:pt x="124" y="115"/>
                    <a:pt x="113" y="115"/>
                  </a:cubicBezTo>
                  <a:cubicBezTo>
                    <a:pt x="109" y="115"/>
                    <a:pt x="106" y="114"/>
                    <a:pt x="103" y="113"/>
                  </a:cubicBezTo>
                  <a:cubicBezTo>
                    <a:pt x="93" y="109"/>
                    <a:pt x="86" y="102"/>
                    <a:pt x="77" y="97"/>
                  </a:cubicBezTo>
                  <a:cubicBezTo>
                    <a:pt x="73" y="94"/>
                    <a:pt x="69" y="92"/>
                    <a:pt x="64" y="91"/>
                  </a:cubicBezTo>
                  <a:cubicBezTo>
                    <a:pt x="58" y="90"/>
                    <a:pt x="53" y="89"/>
                    <a:pt x="48" y="89"/>
                  </a:cubicBezTo>
                  <a:cubicBezTo>
                    <a:pt x="36" y="89"/>
                    <a:pt x="27" y="92"/>
                    <a:pt x="18" y="97"/>
                  </a:cubicBezTo>
                  <a:cubicBezTo>
                    <a:pt x="12" y="100"/>
                    <a:pt x="6" y="103"/>
                    <a:pt x="0" y="107"/>
                  </a:cubicBezTo>
                  <a:cubicBezTo>
                    <a:pt x="3" y="106"/>
                    <a:pt x="6" y="105"/>
                    <a:pt x="9" y="105"/>
                  </a:cubicBezTo>
                  <a:cubicBezTo>
                    <a:pt x="15" y="104"/>
                    <a:pt x="21" y="103"/>
                    <a:pt x="27" y="103"/>
                  </a:cubicBezTo>
                  <a:cubicBezTo>
                    <a:pt x="28" y="103"/>
                    <a:pt x="29" y="103"/>
                    <a:pt x="30" y="103"/>
                  </a:cubicBezTo>
                  <a:cubicBezTo>
                    <a:pt x="48" y="103"/>
                    <a:pt x="61" y="113"/>
                    <a:pt x="77" y="121"/>
                  </a:cubicBezTo>
                  <a:cubicBezTo>
                    <a:pt x="78" y="122"/>
                    <a:pt x="80" y="122"/>
                    <a:pt x="81" y="123"/>
                  </a:cubicBezTo>
                  <a:cubicBezTo>
                    <a:pt x="93" y="128"/>
                    <a:pt x="107" y="132"/>
                    <a:pt x="120" y="133"/>
                  </a:cubicBezTo>
                  <a:cubicBezTo>
                    <a:pt x="124" y="134"/>
                    <a:pt x="127" y="134"/>
                    <a:pt x="131" y="134"/>
                  </a:cubicBezTo>
                  <a:cubicBezTo>
                    <a:pt x="134" y="134"/>
                    <a:pt x="138" y="134"/>
                    <a:pt x="142" y="133"/>
                  </a:cubicBezTo>
                  <a:cubicBezTo>
                    <a:pt x="142" y="133"/>
                    <a:pt x="142" y="133"/>
                    <a:pt x="142" y="133"/>
                  </a:cubicBezTo>
                  <a:cubicBezTo>
                    <a:pt x="142" y="133"/>
                    <a:pt x="142" y="133"/>
                    <a:pt x="142" y="133"/>
                  </a:cubicBezTo>
                  <a:cubicBezTo>
                    <a:pt x="147" y="132"/>
                    <a:pt x="151" y="131"/>
                    <a:pt x="155" y="130"/>
                  </a:cubicBezTo>
                  <a:cubicBezTo>
                    <a:pt x="162" y="128"/>
                    <a:pt x="168" y="126"/>
                    <a:pt x="174" y="125"/>
                  </a:cubicBezTo>
                  <a:cubicBezTo>
                    <a:pt x="174" y="125"/>
                    <a:pt x="175" y="125"/>
                    <a:pt x="175" y="125"/>
                  </a:cubicBezTo>
                  <a:cubicBezTo>
                    <a:pt x="182" y="124"/>
                    <a:pt x="188" y="123"/>
                    <a:pt x="195" y="123"/>
                  </a:cubicBezTo>
                  <a:cubicBezTo>
                    <a:pt x="201" y="123"/>
                    <a:pt x="206" y="123"/>
                    <a:pt x="212" y="124"/>
                  </a:cubicBezTo>
                  <a:cubicBezTo>
                    <a:pt x="224" y="125"/>
                    <a:pt x="235" y="134"/>
                    <a:pt x="246" y="134"/>
                  </a:cubicBezTo>
                  <a:cubicBezTo>
                    <a:pt x="248" y="134"/>
                    <a:pt x="250" y="134"/>
                    <a:pt x="252" y="133"/>
                  </a:cubicBezTo>
                  <a:cubicBezTo>
                    <a:pt x="254" y="129"/>
                    <a:pt x="258" y="125"/>
                    <a:pt x="259" y="119"/>
                  </a:cubicBezTo>
                  <a:cubicBezTo>
                    <a:pt x="259" y="113"/>
                    <a:pt x="257" y="108"/>
                    <a:pt x="259" y="101"/>
                  </a:cubicBezTo>
                  <a:cubicBezTo>
                    <a:pt x="260" y="100"/>
                    <a:pt x="260" y="98"/>
                    <a:pt x="260" y="97"/>
                  </a:cubicBezTo>
                  <a:cubicBezTo>
                    <a:pt x="260" y="97"/>
                    <a:pt x="260" y="97"/>
                    <a:pt x="260" y="97"/>
                  </a:cubicBezTo>
                  <a:cubicBezTo>
                    <a:pt x="260" y="97"/>
                    <a:pt x="261" y="97"/>
                    <a:pt x="261" y="97"/>
                  </a:cubicBezTo>
                  <a:cubicBezTo>
                    <a:pt x="261" y="97"/>
                    <a:pt x="261" y="97"/>
                    <a:pt x="261" y="97"/>
                  </a:cubicBezTo>
                  <a:cubicBezTo>
                    <a:pt x="263" y="87"/>
                    <a:pt x="264" y="81"/>
                    <a:pt x="262" y="71"/>
                  </a:cubicBezTo>
                  <a:cubicBezTo>
                    <a:pt x="262" y="70"/>
                    <a:pt x="262" y="70"/>
                    <a:pt x="261" y="69"/>
                  </a:cubicBezTo>
                  <a:cubicBezTo>
                    <a:pt x="261" y="69"/>
                    <a:pt x="261" y="69"/>
                    <a:pt x="261" y="69"/>
                  </a:cubicBezTo>
                  <a:cubicBezTo>
                    <a:pt x="260" y="62"/>
                    <a:pt x="259" y="55"/>
                    <a:pt x="258" y="49"/>
                  </a:cubicBezTo>
                  <a:cubicBezTo>
                    <a:pt x="255" y="33"/>
                    <a:pt x="252" y="18"/>
                    <a:pt x="239" y="5"/>
                  </a:cubicBezTo>
                  <a:cubicBezTo>
                    <a:pt x="233" y="4"/>
                    <a:pt x="223" y="2"/>
                    <a:pt x="212" y="0"/>
                  </a:cubicBezTo>
                </a:path>
              </a:pathLst>
            </a:custGeom>
            <a:solidFill>
              <a:srgbClr val="D3DC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79"/>
            <p:cNvSpPr>
              <a:spLocks noEditPoints="1"/>
            </p:cNvSpPr>
            <p:nvPr/>
          </p:nvSpPr>
          <p:spPr bwMode="auto">
            <a:xfrm>
              <a:off x="5292726" y="4848225"/>
              <a:ext cx="963613" cy="136525"/>
            </a:xfrm>
            <a:custGeom>
              <a:avLst/>
              <a:gdLst>
                <a:gd name="T0" fmla="*/ 223 w 262"/>
                <a:gd name="T1" fmla="*/ 29 h 37"/>
                <a:gd name="T2" fmla="*/ 247 w 262"/>
                <a:gd name="T3" fmla="*/ 37 h 37"/>
                <a:gd name="T4" fmla="*/ 253 w 262"/>
                <a:gd name="T5" fmla="*/ 36 h 37"/>
                <a:gd name="T6" fmla="*/ 247 w 262"/>
                <a:gd name="T7" fmla="*/ 37 h 37"/>
                <a:gd name="T8" fmla="*/ 223 w 262"/>
                <a:gd name="T9" fmla="*/ 29 h 37"/>
                <a:gd name="T10" fmla="*/ 62 w 262"/>
                <a:gd name="T11" fmla="*/ 16 h 37"/>
                <a:gd name="T12" fmla="*/ 82 w 262"/>
                <a:gd name="T13" fmla="*/ 26 h 37"/>
                <a:gd name="T14" fmla="*/ 132 w 262"/>
                <a:gd name="T15" fmla="*/ 37 h 37"/>
                <a:gd name="T16" fmla="*/ 156 w 262"/>
                <a:gd name="T17" fmla="*/ 33 h 37"/>
                <a:gd name="T18" fmla="*/ 196 w 262"/>
                <a:gd name="T19" fmla="*/ 26 h 37"/>
                <a:gd name="T20" fmla="*/ 210 w 262"/>
                <a:gd name="T21" fmla="*/ 27 h 37"/>
                <a:gd name="T22" fmla="*/ 196 w 262"/>
                <a:gd name="T23" fmla="*/ 26 h 37"/>
                <a:gd name="T24" fmla="*/ 175 w 262"/>
                <a:gd name="T25" fmla="*/ 28 h 37"/>
                <a:gd name="T26" fmla="*/ 156 w 262"/>
                <a:gd name="T27" fmla="*/ 33 h 37"/>
                <a:gd name="T28" fmla="*/ 143 w 262"/>
                <a:gd name="T29" fmla="*/ 36 h 37"/>
                <a:gd name="T30" fmla="*/ 143 w 262"/>
                <a:gd name="T31" fmla="*/ 36 h 37"/>
                <a:gd name="T32" fmla="*/ 143 w 262"/>
                <a:gd name="T33" fmla="*/ 36 h 37"/>
                <a:gd name="T34" fmla="*/ 132 w 262"/>
                <a:gd name="T35" fmla="*/ 37 h 37"/>
                <a:gd name="T36" fmla="*/ 121 w 262"/>
                <a:gd name="T37" fmla="*/ 36 h 37"/>
                <a:gd name="T38" fmla="*/ 82 w 262"/>
                <a:gd name="T39" fmla="*/ 26 h 37"/>
                <a:gd name="T40" fmla="*/ 78 w 262"/>
                <a:gd name="T41" fmla="*/ 24 h 37"/>
                <a:gd name="T42" fmla="*/ 62 w 262"/>
                <a:gd name="T43" fmla="*/ 16 h 37"/>
                <a:gd name="T44" fmla="*/ 18 w 262"/>
                <a:gd name="T45" fmla="*/ 6 h 37"/>
                <a:gd name="T46" fmla="*/ 10 w 262"/>
                <a:gd name="T47" fmla="*/ 8 h 37"/>
                <a:gd name="T48" fmla="*/ 0 w 262"/>
                <a:gd name="T49" fmla="*/ 10 h 37"/>
                <a:gd name="T50" fmla="*/ 0 w 262"/>
                <a:gd name="T51" fmla="*/ 10 h 37"/>
                <a:gd name="T52" fmla="*/ 18 w 262"/>
                <a:gd name="T53" fmla="*/ 6 h 37"/>
                <a:gd name="T54" fmla="*/ 31 w 262"/>
                <a:gd name="T55" fmla="*/ 6 h 37"/>
                <a:gd name="T56" fmla="*/ 28 w 262"/>
                <a:gd name="T57" fmla="*/ 6 h 37"/>
                <a:gd name="T58" fmla="*/ 23 w 262"/>
                <a:gd name="T59" fmla="*/ 6 h 37"/>
                <a:gd name="T60" fmla="*/ 28 w 262"/>
                <a:gd name="T61" fmla="*/ 6 h 37"/>
                <a:gd name="T62" fmla="*/ 31 w 262"/>
                <a:gd name="T63" fmla="*/ 6 h 37"/>
                <a:gd name="T64" fmla="*/ 41 w 262"/>
                <a:gd name="T65" fmla="*/ 7 h 37"/>
                <a:gd name="T66" fmla="*/ 31 w 262"/>
                <a:gd name="T67" fmla="*/ 6 h 37"/>
                <a:gd name="T68" fmla="*/ 262 w 262"/>
                <a:gd name="T69" fmla="*/ 0 h 37"/>
                <a:gd name="T70" fmla="*/ 261 w 262"/>
                <a:gd name="T71" fmla="*/ 0 h 37"/>
                <a:gd name="T72" fmla="*/ 261 w 262"/>
                <a:gd name="T73" fmla="*/ 0 h 37"/>
                <a:gd name="T74" fmla="*/ 260 w 262"/>
                <a:gd name="T75" fmla="*/ 4 h 37"/>
                <a:gd name="T76" fmla="*/ 260 w 262"/>
                <a:gd name="T77" fmla="*/ 22 h 37"/>
                <a:gd name="T78" fmla="*/ 255 w 262"/>
                <a:gd name="T79" fmla="*/ 33 h 37"/>
                <a:gd name="T80" fmla="*/ 260 w 262"/>
                <a:gd name="T81" fmla="*/ 22 h 37"/>
                <a:gd name="T82" fmla="*/ 260 w 262"/>
                <a:gd name="T83" fmla="*/ 4 h 37"/>
                <a:gd name="T84" fmla="*/ 261 w 262"/>
                <a:gd name="T85" fmla="*/ 0 h 37"/>
                <a:gd name="T86" fmla="*/ 262 w 262"/>
                <a:gd name="T8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37">
                  <a:moveTo>
                    <a:pt x="223" y="29"/>
                  </a:moveTo>
                  <a:cubicBezTo>
                    <a:pt x="231" y="32"/>
                    <a:pt x="239" y="37"/>
                    <a:pt x="247" y="37"/>
                  </a:cubicBezTo>
                  <a:cubicBezTo>
                    <a:pt x="249" y="37"/>
                    <a:pt x="251" y="37"/>
                    <a:pt x="253" y="36"/>
                  </a:cubicBezTo>
                  <a:cubicBezTo>
                    <a:pt x="251" y="37"/>
                    <a:pt x="249" y="37"/>
                    <a:pt x="247" y="37"/>
                  </a:cubicBezTo>
                  <a:cubicBezTo>
                    <a:pt x="239" y="37"/>
                    <a:pt x="231" y="32"/>
                    <a:pt x="223" y="29"/>
                  </a:cubicBezTo>
                  <a:moveTo>
                    <a:pt x="62" y="16"/>
                  </a:moveTo>
                  <a:cubicBezTo>
                    <a:pt x="69" y="19"/>
                    <a:pt x="75" y="23"/>
                    <a:pt x="82" y="26"/>
                  </a:cubicBezTo>
                  <a:cubicBezTo>
                    <a:pt x="97" y="32"/>
                    <a:pt x="115" y="37"/>
                    <a:pt x="132" y="37"/>
                  </a:cubicBezTo>
                  <a:cubicBezTo>
                    <a:pt x="140" y="37"/>
                    <a:pt x="149" y="36"/>
                    <a:pt x="156" y="33"/>
                  </a:cubicBezTo>
                  <a:cubicBezTo>
                    <a:pt x="170" y="28"/>
                    <a:pt x="183" y="26"/>
                    <a:pt x="196" y="26"/>
                  </a:cubicBezTo>
                  <a:cubicBezTo>
                    <a:pt x="201" y="26"/>
                    <a:pt x="205" y="26"/>
                    <a:pt x="210" y="27"/>
                  </a:cubicBezTo>
                  <a:cubicBezTo>
                    <a:pt x="205" y="26"/>
                    <a:pt x="201" y="26"/>
                    <a:pt x="196" y="26"/>
                  </a:cubicBezTo>
                  <a:cubicBezTo>
                    <a:pt x="189" y="26"/>
                    <a:pt x="182" y="27"/>
                    <a:pt x="175" y="28"/>
                  </a:cubicBezTo>
                  <a:cubicBezTo>
                    <a:pt x="169" y="29"/>
                    <a:pt x="163" y="31"/>
                    <a:pt x="156" y="33"/>
                  </a:cubicBezTo>
                  <a:cubicBezTo>
                    <a:pt x="152" y="34"/>
                    <a:pt x="148" y="35"/>
                    <a:pt x="143" y="36"/>
                  </a:cubicBezTo>
                  <a:cubicBezTo>
                    <a:pt x="143" y="36"/>
                    <a:pt x="143" y="36"/>
                    <a:pt x="143" y="36"/>
                  </a:cubicBezTo>
                  <a:cubicBezTo>
                    <a:pt x="143" y="36"/>
                    <a:pt x="143" y="36"/>
                    <a:pt x="143" y="36"/>
                  </a:cubicBezTo>
                  <a:cubicBezTo>
                    <a:pt x="139" y="37"/>
                    <a:pt x="135" y="37"/>
                    <a:pt x="132" y="37"/>
                  </a:cubicBezTo>
                  <a:cubicBezTo>
                    <a:pt x="128" y="37"/>
                    <a:pt x="125" y="37"/>
                    <a:pt x="121" y="36"/>
                  </a:cubicBezTo>
                  <a:cubicBezTo>
                    <a:pt x="108" y="35"/>
                    <a:pt x="94" y="31"/>
                    <a:pt x="82" y="26"/>
                  </a:cubicBezTo>
                  <a:cubicBezTo>
                    <a:pt x="81" y="25"/>
                    <a:pt x="79" y="25"/>
                    <a:pt x="78" y="24"/>
                  </a:cubicBezTo>
                  <a:cubicBezTo>
                    <a:pt x="72" y="22"/>
                    <a:pt x="67" y="19"/>
                    <a:pt x="62" y="16"/>
                  </a:cubicBezTo>
                  <a:moveTo>
                    <a:pt x="18" y="6"/>
                  </a:moveTo>
                  <a:cubicBezTo>
                    <a:pt x="15" y="7"/>
                    <a:pt x="13" y="7"/>
                    <a:pt x="10" y="8"/>
                  </a:cubicBezTo>
                  <a:cubicBezTo>
                    <a:pt x="7" y="8"/>
                    <a:pt x="4" y="9"/>
                    <a:pt x="0" y="10"/>
                  </a:cubicBezTo>
                  <a:cubicBezTo>
                    <a:pt x="0" y="10"/>
                    <a:pt x="0" y="10"/>
                    <a:pt x="0" y="10"/>
                  </a:cubicBezTo>
                  <a:cubicBezTo>
                    <a:pt x="6" y="8"/>
                    <a:pt x="12" y="7"/>
                    <a:pt x="18" y="6"/>
                  </a:cubicBezTo>
                  <a:moveTo>
                    <a:pt x="31" y="6"/>
                  </a:moveTo>
                  <a:cubicBezTo>
                    <a:pt x="30" y="6"/>
                    <a:pt x="29" y="6"/>
                    <a:pt x="28" y="6"/>
                  </a:cubicBezTo>
                  <a:cubicBezTo>
                    <a:pt x="26" y="6"/>
                    <a:pt x="25" y="6"/>
                    <a:pt x="23" y="6"/>
                  </a:cubicBezTo>
                  <a:cubicBezTo>
                    <a:pt x="25" y="6"/>
                    <a:pt x="26" y="6"/>
                    <a:pt x="28" y="6"/>
                  </a:cubicBezTo>
                  <a:cubicBezTo>
                    <a:pt x="29" y="6"/>
                    <a:pt x="30" y="6"/>
                    <a:pt x="31" y="6"/>
                  </a:cubicBezTo>
                  <a:cubicBezTo>
                    <a:pt x="34" y="6"/>
                    <a:pt x="37" y="6"/>
                    <a:pt x="41" y="7"/>
                  </a:cubicBezTo>
                  <a:cubicBezTo>
                    <a:pt x="37" y="6"/>
                    <a:pt x="34" y="6"/>
                    <a:pt x="31" y="6"/>
                  </a:cubicBezTo>
                  <a:moveTo>
                    <a:pt x="262" y="0"/>
                  </a:moveTo>
                  <a:cubicBezTo>
                    <a:pt x="261" y="0"/>
                    <a:pt x="261" y="0"/>
                    <a:pt x="261" y="0"/>
                  </a:cubicBezTo>
                  <a:cubicBezTo>
                    <a:pt x="261" y="0"/>
                    <a:pt x="261" y="0"/>
                    <a:pt x="261" y="0"/>
                  </a:cubicBezTo>
                  <a:cubicBezTo>
                    <a:pt x="261" y="1"/>
                    <a:pt x="261" y="3"/>
                    <a:pt x="260" y="4"/>
                  </a:cubicBezTo>
                  <a:cubicBezTo>
                    <a:pt x="259" y="11"/>
                    <a:pt x="260" y="16"/>
                    <a:pt x="260" y="22"/>
                  </a:cubicBezTo>
                  <a:cubicBezTo>
                    <a:pt x="259" y="27"/>
                    <a:pt x="257" y="30"/>
                    <a:pt x="255" y="33"/>
                  </a:cubicBezTo>
                  <a:cubicBezTo>
                    <a:pt x="257" y="30"/>
                    <a:pt x="259" y="27"/>
                    <a:pt x="260" y="22"/>
                  </a:cubicBezTo>
                  <a:cubicBezTo>
                    <a:pt x="260" y="16"/>
                    <a:pt x="259" y="11"/>
                    <a:pt x="260" y="4"/>
                  </a:cubicBezTo>
                  <a:cubicBezTo>
                    <a:pt x="261" y="3"/>
                    <a:pt x="261" y="1"/>
                    <a:pt x="261" y="0"/>
                  </a:cubicBezTo>
                  <a:cubicBezTo>
                    <a:pt x="262" y="0"/>
                    <a:pt x="262" y="0"/>
                    <a:pt x="262" y="0"/>
                  </a:cubicBezTo>
                </a:path>
              </a:pathLst>
            </a:custGeom>
            <a:solidFill>
              <a:srgbClr val="4C3E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480"/>
            <p:cNvSpPr>
              <a:spLocks noEditPoints="1"/>
            </p:cNvSpPr>
            <p:nvPr/>
          </p:nvSpPr>
          <p:spPr bwMode="auto">
            <a:xfrm>
              <a:off x="5329238" y="4848225"/>
              <a:ext cx="922338" cy="136525"/>
            </a:xfrm>
            <a:custGeom>
              <a:avLst/>
              <a:gdLst>
                <a:gd name="T0" fmla="*/ 133 w 251"/>
                <a:gd name="T1" fmla="*/ 36 h 37"/>
                <a:gd name="T2" fmla="*/ 122 w 251"/>
                <a:gd name="T3" fmla="*/ 37 h 37"/>
                <a:gd name="T4" fmla="*/ 111 w 251"/>
                <a:gd name="T5" fmla="*/ 36 h 37"/>
                <a:gd name="T6" fmla="*/ 122 w 251"/>
                <a:gd name="T7" fmla="*/ 37 h 37"/>
                <a:gd name="T8" fmla="*/ 133 w 251"/>
                <a:gd name="T9" fmla="*/ 36 h 37"/>
                <a:gd name="T10" fmla="*/ 133 w 251"/>
                <a:gd name="T11" fmla="*/ 36 h 37"/>
                <a:gd name="T12" fmla="*/ 133 w 251"/>
                <a:gd name="T13" fmla="*/ 36 h 37"/>
                <a:gd name="T14" fmla="*/ 133 w 251"/>
                <a:gd name="T15" fmla="*/ 36 h 37"/>
                <a:gd name="T16" fmla="*/ 21 w 251"/>
                <a:gd name="T17" fmla="*/ 6 h 37"/>
                <a:gd name="T18" fmla="*/ 18 w 251"/>
                <a:gd name="T19" fmla="*/ 6 h 37"/>
                <a:gd name="T20" fmla="*/ 0 w 251"/>
                <a:gd name="T21" fmla="*/ 8 h 37"/>
                <a:gd name="T22" fmla="*/ 8 w 251"/>
                <a:gd name="T23" fmla="*/ 6 h 37"/>
                <a:gd name="T24" fmla="*/ 13 w 251"/>
                <a:gd name="T25" fmla="*/ 6 h 37"/>
                <a:gd name="T26" fmla="*/ 18 w 251"/>
                <a:gd name="T27" fmla="*/ 6 h 37"/>
                <a:gd name="T28" fmla="*/ 21 w 251"/>
                <a:gd name="T29" fmla="*/ 6 h 37"/>
                <a:gd name="T30" fmla="*/ 31 w 251"/>
                <a:gd name="T31" fmla="*/ 7 h 37"/>
                <a:gd name="T32" fmla="*/ 52 w 251"/>
                <a:gd name="T33" fmla="*/ 16 h 37"/>
                <a:gd name="T34" fmla="*/ 68 w 251"/>
                <a:gd name="T35" fmla="*/ 24 h 37"/>
                <a:gd name="T36" fmla="*/ 21 w 251"/>
                <a:gd name="T37" fmla="*/ 6 h 37"/>
                <a:gd name="T38" fmla="*/ 251 w 251"/>
                <a:gd name="T39" fmla="*/ 0 h 37"/>
                <a:gd name="T40" fmla="*/ 250 w 251"/>
                <a:gd name="T41" fmla="*/ 4 h 37"/>
                <a:gd name="T42" fmla="*/ 250 w 251"/>
                <a:gd name="T43" fmla="*/ 22 h 37"/>
                <a:gd name="T44" fmla="*/ 243 w 251"/>
                <a:gd name="T45" fmla="*/ 36 h 37"/>
                <a:gd name="T46" fmla="*/ 237 w 251"/>
                <a:gd name="T47" fmla="*/ 37 h 37"/>
                <a:gd name="T48" fmla="*/ 203 w 251"/>
                <a:gd name="T49" fmla="*/ 27 h 37"/>
                <a:gd name="T50" fmla="*/ 186 w 251"/>
                <a:gd name="T51" fmla="*/ 26 h 37"/>
                <a:gd name="T52" fmla="*/ 166 w 251"/>
                <a:gd name="T53" fmla="*/ 28 h 37"/>
                <a:gd name="T54" fmla="*/ 165 w 251"/>
                <a:gd name="T55" fmla="*/ 28 h 37"/>
                <a:gd name="T56" fmla="*/ 186 w 251"/>
                <a:gd name="T57" fmla="*/ 26 h 37"/>
                <a:gd name="T58" fmla="*/ 200 w 251"/>
                <a:gd name="T59" fmla="*/ 27 h 37"/>
                <a:gd name="T60" fmla="*/ 203 w 251"/>
                <a:gd name="T61" fmla="*/ 27 h 37"/>
                <a:gd name="T62" fmla="*/ 213 w 251"/>
                <a:gd name="T63" fmla="*/ 29 h 37"/>
                <a:gd name="T64" fmla="*/ 237 w 251"/>
                <a:gd name="T65" fmla="*/ 37 h 37"/>
                <a:gd name="T66" fmla="*/ 243 w 251"/>
                <a:gd name="T67" fmla="*/ 36 h 37"/>
                <a:gd name="T68" fmla="*/ 243 w 251"/>
                <a:gd name="T69" fmla="*/ 36 h 37"/>
                <a:gd name="T70" fmla="*/ 245 w 251"/>
                <a:gd name="T71" fmla="*/ 33 h 37"/>
                <a:gd name="T72" fmla="*/ 250 w 251"/>
                <a:gd name="T73" fmla="*/ 22 h 37"/>
                <a:gd name="T74" fmla="*/ 250 w 251"/>
                <a:gd name="T75" fmla="*/ 4 h 37"/>
                <a:gd name="T76" fmla="*/ 251 w 251"/>
                <a:gd name="T7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1" h="37">
                  <a:moveTo>
                    <a:pt x="133" y="36"/>
                  </a:moveTo>
                  <a:cubicBezTo>
                    <a:pt x="129" y="37"/>
                    <a:pt x="125" y="37"/>
                    <a:pt x="122" y="37"/>
                  </a:cubicBezTo>
                  <a:cubicBezTo>
                    <a:pt x="118" y="37"/>
                    <a:pt x="115" y="37"/>
                    <a:pt x="111" y="36"/>
                  </a:cubicBezTo>
                  <a:cubicBezTo>
                    <a:pt x="115" y="37"/>
                    <a:pt x="118" y="37"/>
                    <a:pt x="122" y="37"/>
                  </a:cubicBezTo>
                  <a:cubicBezTo>
                    <a:pt x="125" y="37"/>
                    <a:pt x="129" y="37"/>
                    <a:pt x="133" y="36"/>
                  </a:cubicBezTo>
                  <a:moveTo>
                    <a:pt x="133" y="36"/>
                  </a:moveTo>
                  <a:cubicBezTo>
                    <a:pt x="133" y="36"/>
                    <a:pt x="133" y="36"/>
                    <a:pt x="133" y="36"/>
                  </a:cubicBezTo>
                  <a:cubicBezTo>
                    <a:pt x="133" y="36"/>
                    <a:pt x="133" y="36"/>
                    <a:pt x="133" y="36"/>
                  </a:cubicBezTo>
                  <a:moveTo>
                    <a:pt x="21" y="6"/>
                  </a:moveTo>
                  <a:cubicBezTo>
                    <a:pt x="20" y="6"/>
                    <a:pt x="19" y="6"/>
                    <a:pt x="18" y="6"/>
                  </a:cubicBezTo>
                  <a:cubicBezTo>
                    <a:pt x="12" y="6"/>
                    <a:pt x="6" y="7"/>
                    <a:pt x="0" y="8"/>
                  </a:cubicBezTo>
                  <a:cubicBezTo>
                    <a:pt x="3" y="7"/>
                    <a:pt x="5" y="7"/>
                    <a:pt x="8" y="6"/>
                  </a:cubicBezTo>
                  <a:cubicBezTo>
                    <a:pt x="10" y="6"/>
                    <a:pt x="11" y="6"/>
                    <a:pt x="13" y="6"/>
                  </a:cubicBezTo>
                  <a:cubicBezTo>
                    <a:pt x="15" y="6"/>
                    <a:pt x="16" y="6"/>
                    <a:pt x="18" y="6"/>
                  </a:cubicBezTo>
                  <a:cubicBezTo>
                    <a:pt x="19" y="6"/>
                    <a:pt x="20" y="6"/>
                    <a:pt x="21" y="6"/>
                  </a:cubicBezTo>
                  <a:cubicBezTo>
                    <a:pt x="24" y="6"/>
                    <a:pt x="27" y="6"/>
                    <a:pt x="31" y="7"/>
                  </a:cubicBezTo>
                  <a:cubicBezTo>
                    <a:pt x="38" y="8"/>
                    <a:pt x="45" y="12"/>
                    <a:pt x="52" y="16"/>
                  </a:cubicBezTo>
                  <a:cubicBezTo>
                    <a:pt x="57" y="19"/>
                    <a:pt x="62" y="22"/>
                    <a:pt x="68" y="24"/>
                  </a:cubicBezTo>
                  <a:cubicBezTo>
                    <a:pt x="52" y="16"/>
                    <a:pt x="39" y="6"/>
                    <a:pt x="21" y="6"/>
                  </a:cubicBezTo>
                  <a:moveTo>
                    <a:pt x="251" y="0"/>
                  </a:moveTo>
                  <a:cubicBezTo>
                    <a:pt x="251" y="1"/>
                    <a:pt x="251" y="3"/>
                    <a:pt x="250" y="4"/>
                  </a:cubicBezTo>
                  <a:cubicBezTo>
                    <a:pt x="248" y="11"/>
                    <a:pt x="250" y="16"/>
                    <a:pt x="250" y="22"/>
                  </a:cubicBezTo>
                  <a:cubicBezTo>
                    <a:pt x="249" y="28"/>
                    <a:pt x="245" y="32"/>
                    <a:pt x="243" y="36"/>
                  </a:cubicBezTo>
                  <a:cubicBezTo>
                    <a:pt x="241" y="37"/>
                    <a:pt x="239" y="37"/>
                    <a:pt x="237" y="37"/>
                  </a:cubicBezTo>
                  <a:cubicBezTo>
                    <a:pt x="226" y="37"/>
                    <a:pt x="215" y="28"/>
                    <a:pt x="203" y="27"/>
                  </a:cubicBezTo>
                  <a:cubicBezTo>
                    <a:pt x="197" y="26"/>
                    <a:pt x="192" y="26"/>
                    <a:pt x="186" y="26"/>
                  </a:cubicBezTo>
                  <a:cubicBezTo>
                    <a:pt x="179" y="26"/>
                    <a:pt x="173" y="27"/>
                    <a:pt x="166" y="28"/>
                  </a:cubicBezTo>
                  <a:cubicBezTo>
                    <a:pt x="166" y="28"/>
                    <a:pt x="165" y="28"/>
                    <a:pt x="165" y="28"/>
                  </a:cubicBezTo>
                  <a:cubicBezTo>
                    <a:pt x="172" y="27"/>
                    <a:pt x="179" y="26"/>
                    <a:pt x="186" y="26"/>
                  </a:cubicBezTo>
                  <a:cubicBezTo>
                    <a:pt x="191" y="26"/>
                    <a:pt x="195" y="26"/>
                    <a:pt x="200" y="27"/>
                  </a:cubicBezTo>
                  <a:cubicBezTo>
                    <a:pt x="201" y="27"/>
                    <a:pt x="202" y="27"/>
                    <a:pt x="203" y="27"/>
                  </a:cubicBezTo>
                  <a:cubicBezTo>
                    <a:pt x="206" y="27"/>
                    <a:pt x="209" y="28"/>
                    <a:pt x="213" y="29"/>
                  </a:cubicBezTo>
                  <a:cubicBezTo>
                    <a:pt x="221" y="32"/>
                    <a:pt x="229" y="37"/>
                    <a:pt x="237" y="37"/>
                  </a:cubicBezTo>
                  <a:cubicBezTo>
                    <a:pt x="239" y="37"/>
                    <a:pt x="241" y="37"/>
                    <a:pt x="243" y="36"/>
                  </a:cubicBezTo>
                  <a:cubicBezTo>
                    <a:pt x="243" y="36"/>
                    <a:pt x="243" y="36"/>
                    <a:pt x="243" y="36"/>
                  </a:cubicBezTo>
                  <a:cubicBezTo>
                    <a:pt x="244" y="35"/>
                    <a:pt x="244" y="34"/>
                    <a:pt x="245" y="33"/>
                  </a:cubicBezTo>
                  <a:cubicBezTo>
                    <a:pt x="247" y="30"/>
                    <a:pt x="249" y="27"/>
                    <a:pt x="250" y="22"/>
                  </a:cubicBezTo>
                  <a:cubicBezTo>
                    <a:pt x="250" y="16"/>
                    <a:pt x="249" y="11"/>
                    <a:pt x="250" y="4"/>
                  </a:cubicBezTo>
                  <a:cubicBezTo>
                    <a:pt x="251" y="3"/>
                    <a:pt x="251" y="1"/>
                    <a:pt x="251" y="0"/>
                  </a:cubicBezTo>
                </a:path>
              </a:pathLst>
            </a:custGeom>
            <a:solidFill>
              <a:srgbClr val="7C8D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481"/>
            <p:cNvSpPr/>
            <p:nvPr/>
          </p:nvSpPr>
          <p:spPr bwMode="auto">
            <a:xfrm>
              <a:off x="4406901" y="4745038"/>
              <a:ext cx="444500" cy="95250"/>
            </a:xfrm>
            <a:custGeom>
              <a:avLst/>
              <a:gdLst>
                <a:gd name="T0" fmla="*/ 60 w 121"/>
                <a:gd name="T1" fmla="*/ 0 h 26"/>
                <a:gd name="T2" fmla="*/ 56 w 121"/>
                <a:gd name="T3" fmla="*/ 0 h 26"/>
                <a:gd name="T4" fmla="*/ 56 w 121"/>
                <a:gd name="T5" fmla="*/ 0 h 26"/>
                <a:gd name="T6" fmla="*/ 43 w 121"/>
                <a:gd name="T7" fmla="*/ 1 h 26"/>
                <a:gd name="T8" fmla="*/ 43 w 121"/>
                <a:gd name="T9" fmla="*/ 1 h 26"/>
                <a:gd name="T10" fmla="*/ 43 w 121"/>
                <a:gd name="T11" fmla="*/ 1 h 26"/>
                <a:gd name="T12" fmla="*/ 43 w 121"/>
                <a:gd name="T13" fmla="*/ 1 h 26"/>
                <a:gd name="T14" fmla="*/ 43 w 121"/>
                <a:gd name="T15" fmla="*/ 1 h 26"/>
                <a:gd name="T16" fmla="*/ 36 w 121"/>
                <a:gd name="T17" fmla="*/ 1 h 26"/>
                <a:gd name="T18" fmla="*/ 35 w 121"/>
                <a:gd name="T19" fmla="*/ 1 h 26"/>
                <a:gd name="T20" fmla="*/ 35 w 121"/>
                <a:gd name="T21" fmla="*/ 1 h 26"/>
                <a:gd name="T22" fmla="*/ 32 w 121"/>
                <a:gd name="T23" fmla="*/ 0 h 26"/>
                <a:gd name="T24" fmla="*/ 30 w 121"/>
                <a:gd name="T25" fmla="*/ 0 h 26"/>
                <a:gd name="T26" fmla="*/ 11 w 121"/>
                <a:gd name="T27" fmla="*/ 3 h 26"/>
                <a:gd name="T28" fmla="*/ 4 w 121"/>
                <a:gd name="T29" fmla="*/ 3 h 26"/>
                <a:gd name="T30" fmla="*/ 4 w 121"/>
                <a:gd name="T31" fmla="*/ 3 h 26"/>
                <a:gd name="T32" fmla="*/ 4 w 121"/>
                <a:gd name="T33" fmla="*/ 3 h 26"/>
                <a:gd name="T34" fmla="*/ 4 w 121"/>
                <a:gd name="T35" fmla="*/ 3 h 26"/>
                <a:gd name="T36" fmla="*/ 3 w 121"/>
                <a:gd name="T37" fmla="*/ 3 h 26"/>
                <a:gd name="T38" fmla="*/ 3 w 121"/>
                <a:gd name="T39" fmla="*/ 3 h 26"/>
                <a:gd name="T40" fmla="*/ 3 w 121"/>
                <a:gd name="T41" fmla="*/ 3 h 26"/>
                <a:gd name="T42" fmla="*/ 3 w 121"/>
                <a:gd name="T43" fmla="*/ 3 h 26"/>
                <a:gd name="T44" fmla="*/ 3 w 121"/>
                <a:gd name="T45" fmla="*/ 3 h 26"/>
                <a:gd name="T46" fmla="*/ 3 w 121"/>
                <a:gd name="T47" fmla="*/ 3 h 26"/>
                <a:gd name="T48" fmla="*/ 3 w 121"/>
                <a:gd name="T49" fmla="*/ 3 h 26"/>
                <a:gd name="T50" fmla="*/ 1 w 121"/>
                <a:gd name="T51" fmla="*/ 3 h 26"/>
                <a:gd name="T52" fmla="*/ 1 w 121"/>
                <a:gd name="T53" fmla="*/ 3 h 26"/>
                <a:gd name="T54" fmla="*/ 0 w 121"/>
                <a:gd name="T55" fmla="*/ 3 h 26"/>
                <a:gd name="T56" fmla="*/ 4 w 121"/>
                <a:gd name="T57" fmla="*/ 5 h 26"/>
                <a:gd name="T58" fmla="*/ 12 w 121"/>
                <a:gd name="T59" fmla="*/ 7 h 26"/>
                <a:gd name="T60" fmla="*/ 18 w 121"/>
                <a:gd name="T61" fmla="*/ 7 h 26"/>
                <a:gd name="T62" fmla="*/ 27 w 121"/>
                <a:gd name="T63" fmla="*/ 6 h 26"/>
                <a:gd name="T64" fmla="*/ 29 w 121"/>
                <a:gd name="T65" fmla="*/ 6 h 26"/>
                <a:gd name="T66" fmla="*/ 39 w 121"/>
                <a:gd name="T67" fmla="*/ 8 h 26"/>
                <a:gd name="T68" fmla="*/ 49 w 121"/>
                <a:gd name="T69" fmla="*/ 10 h 26"/>
                <a:gd name="T70" fmla="*/ 56 w 121"/>
                <a:gd name="T71" fmla="*/ 8 h 26"/>
                <a:gd name="T72" fmla="*/ 64 w 121"/>
                <a:gd name="T73" fmla="*/ 26 h 26"/>
                <a:gd name="T74" fmla="*/ 92 w 121"/>
                <a:gd name="T75" fmla="*/ 19 h 26"/>
                <a:gd name="T76" fmla="*/ 106 w 121"/>
                <a:gd name="T77" fmla="*/ 10 h 26"/>
                <a:gd name="T78" fmla="*/ 121 w 121"/>
                <a:gd name="T79" fmla="*/ 0 h 26"/>
                <a:gd name="T80" fmla="*/ 107 w 121"/>
                <a:gd name="T81" fmla="*/ 0 h 26"/>
                <a:gd name="T82" fmla="*/ 107 w 121"/>
                <a:gd name="T83" fmla="*/ 0 h 26"/>
                <a:gd name="T84" fmla="*/ 107 w 121"/>
                <a:gd name="T85" fmla="*/ 0 h 26"/>
                <a:gd name="T86" fmla="*/ 90 w 121"/>
                <a:gd name="T87" fmla="*/ 10 h 26"/>
                <a:gd name="T88" fmla="*/ 86 w 121"/>
                <a:gd name="T89" fmla="*/ 12 h 26"/>
                <a:gd name="T90" fmla="*/ 86 w 121"/>
                <a:gd name="T91" fmla="*/ 12 h 26"/>
                <a:gd name="T92" fmla="*/ 85 w 121"/>
                <a:gd name="T93" fmla="*/ 12 h 26"/>
                <a:gd name="T94" fmla="*/ 63 w 121"/>
                <a:gd name="T95" fmla="*/ 18 h 26"/>
                <a:gd name="T96" fmla="*/ 60 w 121"/>
                <a:gd name="T97" fmla="*/ 0 h 26"/>
                <a:gd name="T98" fmla="*/ 60 w 121"/>
                <a:gd name="T99" fmla="*/ 0 h 26"/>
                <a:gd name="T100" fmla="*/ 60 w 121"/>
                <a:gd name="T10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1" h="26">
                  <a:moveTo>
                    <a:pt x="60" y="0"/>
                  </a:moveTo>
                  <a:cubicBezTo>
                    <a:pt x="56" y="0"/>
                    <a:pt x="56" y="0"/>
                    <a:pt x="56" y="0"/>
                  </a:cubicBezTo>
                  <a:cubicBezTo>
                    <a:pt x="56" y="0"/>
                    <a:pt x="56" y="0"/>
                    <a:pt x="56" y="0"/>
                  </a:cubicBezTo>
                  <a:cubicBezTo>
                    <a:pt x="52" y="1"/>
                    <a:pt x="47" y="1"/>
                    <a:pt x="43" y="1"/>
                  </a:cubicBezTo>
                  <a:cubicBezTo>
                    <a:pt x="43" y="1"/>
                    <a:pt x="43" y="1"/>
                    <a:pt x="43" y="1"/>
                  </a:cubicBezTo>
                  <a:cubicBezTo>
                    <a:pt x="43" y="1"/>
                    <a:pt x="43" y="1"/>
                    <a:pt x="43" y="1"/>
                  </a:cubicBezTo>
                  <a:cubicBezTo>
                    <a:pt x="43" y="1"/>
                    <a:pt x="43" y="1"/>
                    <a:pt x="43" y="1"/>
                  </a:cubicBezTo>
                  <a:cubicBezTo>
                    <a:pt x="43" y="1"/>
                    <a:pt x="43" y="1"/>
                    <a:pt x="43" y="1"/>
                  </a:cubicBezTo>
                  <a:cubicBezTo>
                    <a:pt x="40" y="1"/>
                    <a:pt x="37" y="1"/>
                    <a:pt x="36" y="1"/>
                  </a:cubicBezTo>
                  <a:cubicBezTo>
                    <a:pt x="35" y="1"/>
                    <a:pt x="35" y="1"/>
                    <a:pt x="35" y="1"/>
                  </a:cubicBezTo>
                  <a:cubicBezTo>
                    <a:pt x="35" y="1"/>
                    <a:pt x="35" y="1"/>
                    <a:pt x="35" y="1"/>
                  </a:cubicBezTo>
                  <a:cubicBezTo>
                    <a:pt x="34" y="0"/>
                    <a:pt x="33" y="0"/>
                    <a:pt x="32" y="0"/>
                  </a:cubicBezTo>
                  <a:cubicBezTo>
                    <a:pt x="30" y="0"/>
                    <a:pt x="30" y="0"/>
                    <a:pt x="30" y="0"/>
                  </a:cubicBezTo>
                  <a:cubicBezTo>
                    <a:pt x="26" y="0"/>
                    <a:pt x="22" y="2"/>
                    <a:pt x="11" y="3"/>
                  </a:cubicBezTo>
                  <a:cubicBezTo>
                    <a:pt x="9" y="3"/>
                    <a:pt x="6" y="3"/>
                    <a:pt x="4" y="3"/>
                  </a:cubicBezTo>
                  <a:cubicBezTo>
                    <a:pt x="4" y="3"/>
                    <a:pt x="4" y="3"/>
                    <a:pt x="4" y="3"/>
                  </a:cubicBezTo>
                  <a:cubicBezTo>
                    <a:pt x="4" y="3"/>
                    <a:pt x="4" y="3"/>
                    <a:pt x="4" y="3"/>
                  </a:cubicBezTo>
                  <a:cubicBezTo>
                    <a:pt x="4" y="3"/>
                    <a:pt x="4" y="3"/>
                    <a:pt x="4" y="3"/>
                  </a:cubicBezTo>
                  <a:cubicBezTo>
                    <a:pt x="4"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1" y="3"/>
                    <a:pt x="1" y="3"/>
                  </a:cubicBezTo>
                  <a:cubicBezTo>
                    <a:pt x="1" y="3"/>
                    <a:pt x="1" y="3"/>
                    <a:pt x="1" y="3"/>
                  </a:cubicBezTo>
                  <a:cubicBezTo>
                    <a:pt x="0" y="3"/>
                    <a:pt x="0" y="3"/>
                    <a:pt x="0" y="3"/>
                  </a:cubicBezTo>
                  <a:cubicBezTo>
                    <a:pt x="1" y="4"/>
                    <a:pt x="2" y="5"/>
                    <a:pt x="4" y="5"/>
                  </a:cubicBezTo>
                  <a:cubicBezTo>
                    <a:pt x="6" y="6"/>
                    <a:pt x="9" y="6"/>
                    <a:pt x="12" y="7"/>
                  </a:cubicBezTo>
                  <a:cubicBezTo>
                    <a:pt x="14" y="7"/>
                    <a:pt x="16" y="7"/>
                    <a:pt x="18" y="7"/>
                  </a:cubicBezTo>
                  <a:cubicBezTo>
                    <a:pt x="21" y="7"/>
                    <a:pt x="24" y="7"/>
                    <a:pt x="27" y="6"/>
                  </a:cubicBezTo>
                  <a:cubicBezTo>
                    <a:pt x="28" y="6"/>
                    <a:pt x="28" y="6"/>
                    <a:pt x="29" y="6"/>
                  </a:cubicBezTo>
                  <a:cubicBezTo>
                    <a:pt x="33" y="6"/>
                    <a:pt x="36" y="7"/>
                    <a:pt x="39" y="8"/>
                  </a:cubicBezTo>
                  <a:cubicBezTo>
                    <a:pt x="43" y="9"/>
                    <a:pt x="46" y="10"/>
                    <a:pt x="49" y="10"/>
                  </a:cubicBezTo>
                  <a:cubicBezTo>
                    <a:pt x="52" y="10"/>
                    <a:pt x="54" y="9"/>
                    <a:pt x="56" y="8"/>
                  </a:cubicBezTo>
                  <a:cubicBezTo>
                    <a:pt x="57" y="15"/>
                    <a:pt x="60" y="21"/>
                    <a:pt x="64" y="26"/>
                  </a:cubicBezTo>
                  <a:cubicBezTo>
                    <a:pt x="72" y="24"/>
                    <a:pt x="89" y="20"/>
                    <a:pt x="92" y="19"/>
                  </a:cubicBezTo>
                  <a:cubicBezTo>
                    <a:pt x="97" y="17"/>
                    <a:pt x="101" y="13"/>
                    <a:pt x="106" y="10"/>
                  </a:cubicBezTo>
                  <a:cubicBezTo>
                    <a:pt x="110" y="7"/>
                    <a:pt x="117" y="4"/>
                    <a:pt x="121" y="0"/>
                  </a:cubicBezTo>
                  <a:cubicBezTo>
                    <a:pt x="107" y="0"/>
                    <a:pt x="107" y="0"/>
                    <a:pt x="107" y="0"/>
                  </a:cubicBezTo>
                  <a:cubicBezTo>
                    <a:pt x="107" y="0"/>
                    <a:pt x="107" y="0"/>
                    <a:pt x="107" y="0"/>
                  </a:cubicBezTo>
                  <a:cubicBezTo>
                    <a:pt x="107" y="0"/>
                    <a:pt x="107" y="0"/>
                    <a:pt x="107" y="0"/>
                  </a:cubicBezTo>
                  <a:cubicBezTo>
                    <a:pt x="102" y="4"/>
                    <a:pt x="96" y="7"/>
                    <a:pt x="90" y="10"/>
                  </a:cubicBezTo>
                  <a:cubicBezTo>
                    <a:pt x="89" y="11"/>
                    <a:pt x="87" y="11"/>
                    <a:pt x="86" y="12"/>
                  </a:cubicBezTo>
                  <a:cubicBezTo>
                    <a:pt x="86" y="12"/>
                    <a:pt x="86" y="12"/>
                    <a:pt x="86" y="12"/>
                  </a:cubicBezTo>
                  <a:cubicBezTo>
                    <a:pt x="86" y="12"/>
                    <a:pt x="85" y="12"/>
                    <a:pt x="85" y="12"/>
                  </a:cubicBezTo>
                  <a:cubicBezTo>
                    <a:pt x="78" y="14"/>
                    <a:pt x="70" y="13"/>
                    <a:pt x="63" y="18"/>
                  </a:cubicBezTo>
                  <a:cubicBezTo>
                    <a:pt x="62" y="12"/>
                    <a:pt x="61" y="6"/>
                    <a:pt x="60" y="0"/>
                  </a:cubicBezTo>
                  <a:cubicBezTo>
                    <a:pt x="60" y="0"/>
                    <a:pt x="60" y="0"/>
                    <a:pt x="60" y="0"/>
                  </a:cubicBezTo>
                  <a:cubicBezTo>
                    <a:pt x="60" y="0"/>
                    <a:pt x="60" y="0"/>
                    <a:pt x="60" y="0"/>
                  </a:cubicBezTo>
                </a:path>
              </a:pathLst>
            </a:custGeom>
            <a:solidFill>
              <a:srgbClr val="B4C3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482"/>
            <p:cNvSpPr>
              <a:spLocks noEditPoints="1"/>
            </p:cNvSpPr>
            <p:nvPr/>
          </p:nvSpPr>
          <p:spPr bwMode="auto">
            <a:xfrm>
              <a:off x="4406901" y="4745038"/>
              <a:ext cx="206375" cy="11113"/>
            </a:xfrm>
            <a:custGeom>
              <a:avLst/>
              <a:gdLst>
                <a:gd name="T0" fmla="*/ 0 w 56"/>
                <a:gd name="T1" fmla="*/ 3 h 3"/>
                <a:gd name="T2" fmla="*/ 0 w 56"/>
                <a:gd name="T3" fmla="*/ 3 h 3"/>
                <a:gd name="T4" fmla="*/ 1 w 56"/>
                <a:gd name="T5" fmla="*/ 3 h 3"/>
                <a:gd name="T6" fmla="*/ 0 w 56"/>
                <a:gd name="T7" fmla="*/ 3 h 3"/>
                <a:gd name="T8" fmla="*/ 3 w 56"/>
                <a:gd name="T9" fmla="*/ 3 h 3"/>
                <a:gd name="T10" fmla="*/ 3 w 56"/>
                <a:gd name="T11" fmla="*/ 3 h 3"/>
                <a:gd name="T12" fmla="*/ 3 w 56"/>
                <a:gd name="T13" fmla="*/ 3 h 3"/>
                <a:gd name="T14" fmla="*/ 3 w 56"/>
                <a:gd name="T15" fmla="*/ 3 h 3"/>
                <a:gd name="T16" fmla="*/ 3 w 56"/>
                <a:gd name="T17" fmla="*/ 3 h 3"/>
                <a:gd name="T18" fmla="*/ 3 w 56"/>
                <a:gd name="T19" fmla="*/ 3 h 3"/>
                <a:gd name="T20" fmla="*/ 3 w 56"/>
                <a:gd name="T21" fmla="*/ 3 h 3"/>
                <a:gd name="T22" fmla="*/ 3 w 56"/>
                <a:gd name="T23" fmla="*/ 3 h 3"/>
                <a:gd name="T24" fmla="*/ 3 w 56"/>
                <a:gd name="T25" fmla="*/ 3 h 3"/>
                <a:gd name="T26" fmla="*/ 3 w 56"/>
                <a:gd name="T27" fmla="*/ 3 h 3"/>
                <a:gd name="T28" fmla="*/ 3 w 56"/>
                <a:gd name="T29" fmla="*/ 3 h 3"/>
                <a:gd name="T30" fmla="*/ 4 w 56"/>
                <a:gd name="T31" fmla="*/ 3 h 3"/>
                <a:gd name="T32" fmla="*/ 4 w 56"/>
                <a:gd name="T33" fmla="*/ 3 h 3"/>
                <a:gd name="T34" fmla="*/ 4 w 56"/>
                <a:gd name="T35" fmla="*/ 3 h 3"/>
                <a:gd name="T36" fmla="*/ 43 w 56"/>
                <a:gd name="T37" fmla="*/ 1 h 3"/>
                <a:gd name="T38" fmla="*/ 43 w 56"/>
                <a:gd name="T39" fmla="*/ 1 h 3"/>
                <a:gd name="T40" fmla="*/ 43 w 56"/>
                <a:gd name="T41" fmla="*/ 1 h 3"/>
                <a:gd name="T42" fmla="*/ 43 w 56"/>
                <a:gd name="T43" fmla="*/ 1 h 3"/>
                <a:gd name="T44" fmla="*/ 36 w 56"/>
                <a:gd name="T45" fmla="*/ 1 h 3"/>
                <a:gd name="T46" fmla="*/ 43 w 56"/>
                <a:gd name="T47" fmla="*/ 1 h 3"/>
                <a:gd name="T48" fmla="*/ 36 w 56"/>
                <a:gd name="T49" fmla="*/ 1 h 3"/>
                <a:gd name="T50" fmla="*/ 30 w 56"/>
                <a:gd name="T51" fmla="*/ 0 h 3"/>
                <a:gd name="T52" fmla="*/ 30 w 56"/>
                <a:gd name="T53" fmla="*/ 0 h 3"/>
                <a:gd name="T54" fmla="*/ 11 w 56"/>
                <a:gd name="T55" fmla="*/ 3 h 3"/>
                <a:gd name="T56" fmla="*/ 4 w 56"/>
                <a:gd name="T57" fmla="*/ 3 h 3"/>
                <a:gd name="T58" fmla="*/ 4 w 56"/>
                <a:gd name="T59" fmla="*/ 3 h 3"/>
                <a:gd name="T60" fmla="*/ 4 w 56"/>
                <a:gd name="T61" fmla="*/ 3 h 3"/>
                <a:gd name="T62" fmla="*/ 11 w 56"/>
                <a:gd name="T63" fmla="*/ 3 h 3"/>
                <a:gd name="T64" fmla="*/ 30 w 56"/>
                <a:gd name="T65" fmla="*/ 0 h 3"/>
                <a:gd name="T66" fmla="*/ 30 w 56"/>
                <a:gd name="T67" fmla="*/ 0 h 3"/>
                <a:gd name="T68" fmla="*/ 30 w 56"/>
                <a:gd name="T69" fmla="*/ 0 h 3"/>
                <a:gd name="T70" fmla="*/ 32 w 56"/>
                <a:gd name="T71" fmla="*/ 0 h 3"/>
                <a:gd name="T72" fmla="*/ 32 w 56"/>
                <a:gd name="T73" fmla="*/ 0 h 3"/>
                <a:gd name="T74" fmla="*/ 32 w 56"/>
                <a:gd name="T75" fmla="*/ 0 h 3"/>
                <a:gd name="T76" fmla="*/ 32 w 56"/>
                <a:gd name="T77" fmla="*/ 0 h 3"/>
                <a:gd name="T78" fmla="*/ 35 w 56"/>
                <a:gd name="T79" fmla="*/ 1 h 3"/>
                <a:gd name="T80" fmla="*/ 35 w 56"/>
                <a:gd name="T81" fmla="*/ 1 h 3"/>
                <a:gd name="T82" fmla="*/ 35 w 56"/>
                <a:gd name="T83" fmla="*/ 1 h 3"/>
                <a:gd name="T84" fmla="*/ 32 w 56"/>
                <a:gd name="T85" fmla="*/ 0 h 3"/>
                <a:gd name="T86" fmla="*/ 56 w 56"/>
                <a:gd name="T87" fmla="*/ 0 h 3"/>
                <a:gd name="T88" fmla="*/ 56 w 56"/>
                <a:gd name="T89" fmla="*/ 0 h 3"/>
                <a:gd name="T90" fmla="*/ 56 w 56"/>
                <a:gd name="T91" fmla="*/ 0 h 3"/>
                <a:gd name="T92" fmla="*/ 56 w 56"/>
                <a:gd name="T93" fmla="*/ 0 h 3"/>
                <a:gd name="T94" fmla="*/ 56 w 56"/>
                <a:gd name="T95" fmla="*/ 0 h 3"/>
                <a:gd name="T96" fmla="*/ 56 w 56"/>
                <a:gd name="T9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3">
                  <a:moveTo>
                    <a:pt x="0" y="3"/>
                  </a:moveTo>
                  <a:cubicBezTo>
                    <a:pt x="0" y="3"/>
                    <a:pt x="0" y="3"/>
                    <a:pt x="0" y="3"/>
                  </a:cubicBezTo>
                  <a:cubicBezTo>
                    <a:pt x="0" y="3"/>
                    <a:pt x="0" y="3"/>
                    <a:pt x="1" y="3"/>
                  </a:cubicBezTo>
                  <a:cubicBezTo>
                    <a:pt x="0" y="3"/>
                    <a:pt x="0" y="3"/>
                    <a:pt x="0" y="3"/>
                  </a:cubicBezTo>
                  <a:moveTo>
                    <a:pt x="3" y="3"/>
                  </a:moveTo>
                  <a:cubicBezTo>
                    <a:pt x="3" y="3"/>
                    <a:pt x="3" y="3"/>
                    <a:pt x="3" y="3"/>
                  </a:cubicBezTo>
                  <a:cubicBezTo>
                    <a:pt x="3" y="3"/>
                    <a:pt x="3" y="3"/>
                    <a:pt x="3" y="3"/>
                  </a:cubicBezTo>
                  <a:cubicBezTo>
                    <a:pt x="3" y="3"/>
                    <a:pt x="3" y="3"/>
                    <a:pt x="3" y="3"/>
                  </a:cubicBezTo>
                  <a:cubicBezTo>
                    <a:pt x="3" y="3"/>
                    <a:pt x="3" y="3"/>
                    <a:pt x="3" y="3"/>
                  </a:cubicBezTo>
                  <a:moveTo>
                    <a:pt x="3" y="3"/>
                  </a:moveTo>
                  <a:cubicBezTo>
                    <a:pt x="3" y="3"/>
                    <a:pt x="3" y="3"/>
                    <a:pt x="3" y="3"/>
                  </a:cubicBezTo>
                  <a:cubicBezTo>
                    <a:pt x="3" y="3"/>
                    <a:pt x="3" y="3"/>
                    <a:pt x="3" y="3"/>
                  </a:cubicBezTo>
                  <a:moveTo>
                    <a:pt x="3" y="3"/>
                  </a:moveTo>
                  <a:cubicBezTo>
                    <a:pt x="3" y="3"/>
                    <a:pt x="3" y="3"/>
                    <a:pt x="3" y="3"/>
                  </a:cubicBezTo>
                  <a:cubicBezTo>
                    <a:pt x="3" y="3"/>
                    <a:pt x="3" y="3"/>
                    <a:pt x="3" y="3"/>
                  </a:cubicBezTo>
                  <a:moveTo>
                    <a:pt x="4" y="3"/>
                  </a:moveTo>
                  <a:cubicBezTo>
                    <a:pt x="4" y="3"/>
                    <a:pt x="4" y="3"/>
                    <a:pt x="4" y="3"/>
                  </a:cubicBezTo>
                  <a:cubicBezTo>
                    <a:pt x="4" y="3"/>
                    <a:pt x="4" y="3"/>
                    <a:pt x="4" y="3"/>
                  </a:cubicBezTo>
                  <a:moveTo>
                    <a:pt x="43" y="1"/>
                  </a:moveTo>
                  <a:cubicBezTo>
                    <a:pt x="43" y="1"/>
                    <a:pt x="43" y="1"/>
                    <a:pt x="43" y="1"/>
                  </a:cubicBezTo>
                  <a:cubicBezTo>
                    <a:pt x="43" y="1"/>
                    <a:pt x="43" y="1"/>
                    <a:pt x="43" y="1"/>
                  </a:cubicBezTo>
                  <a:cubicBezTo>
                    <a:pt x="43" y="1"/>
                    <a:pt x="43" y="1"/>
                    <a:pt x="43" y="1"/>
                  </a:cubicBezTo>
                  <a:moveTo>
                    <a:pt x="36" y="1"/>
                  </a:moveTo>
                  <a:cubicBezTo>
                    <a:pt x="37" y="1"/>
                    <a:pt x="40" y="1"/>
                    <a:pt x="43" y="1"/>
                  </a:cubicBezTo>
                  <a:cubicBezTo>
                    <a:pt x="40" y="1"/>
                    <a:pt x="37" y="1"/>
                    <a:pt x="36" y="1"/>
                  </a:cubicBezTo>
                  <a:moveTo>
                    <a:pt x="30" y="0"/>
                  </a:moveTo>
                  <a:cubicBezTo>
                    <a:pt x="30" y="0"/>
                    <a:pt x="30" y="0"/>
                    <a:pt x="30" y="0"/>
                  </a:cubicBezTo>
                  <a:cubicBezTo>
                    <a:pt x="26" y="0"/>
                    <a:pt x="22" y="2"/>
                    <a:pt x="11" y="3"/>
                  </a:cubicBezTo>
                  <a:cubicBezTo>
                    <a:pt x="9" y="3"/>
                    <a:pt x="6" y="3"/>
                    <a:pt x="4" y="3"/>
                  </a:cubicBezTo>
                  <a:cubicBezTo>
                    <a:pt x="4" y="3"/>
                    <a:pt x="4" y="3"/>
                    <a:pt x="4" y="3"/>
                  </a:cubicBezTo>
                  <a:cubicBezTo>
                    <a:pt x="4" y="3"/>
                    <a:pt x="4" y="3"/>
                    <a:pt x="4" y="3"/>
                  </a:cubicBezTo>
                  <a:cubicBezTo>
                    <a:pt x="6" y="3"/>
                    <a:pt x="9" y="3"/>
                    <a:pt x="11" y="3"/>
                  </a:cubicBezTo>
                  <a:cubicBezTo>
                    <a:pt x="22" y="2"/>
                    <a:pt x="26" y="0"/>
                    <a:pt x="30" y="0"/>
                  </a:cubicBezTo>
                  <a:cubicBezTo>
                    <a:pt x="30" y="0"/>
                    <a:pt x="30" y="0"/>
                    <a:pt x="30" y="0"/>
                  </a:cubicBezTo>
                  <a:cubicBezTo>
                    <a:pt x="30" y="0"/>
                    <a:pt x="30" y="0"/>
                    <a:pt x="30" y="0"/>
                  </a:cubicBezTo>
                  <a:moveTo>
                    <a:pt x="32" y="0"/>
                  </a:moveTo>
                  <a:cubicBezTo>
                    <a:pt x="32" y="0"/>
                    <a:pt x="32" y="0"/>
                    <a:pt x="32" y="0"/>
                  </a:cubicBezTo>
                  <a:cubicBezTo>
                    <a:pt x="32" y="0"/>
                    <a:pt x="32" y="0"/>
                    <a:pt x="32" y="0"/>
                  </a:cubicBezTo>
                  <a:cubicBezTo>
                    <a:pt x="32" y="0"/>
                    <a:pt x="32" y="0"/>
                    <a:pt x="32" y="0"/>
                  </a:cubicBezTo>
                  <a:cubicBezTo>
                    <a:pt x="33" y="0"/>
                    <a:pt x="34" y="0"/>
                    <a:pt x="35" y="1"/>
                  </a:cubicBezTo>
                  <a:cubicBezTo>
                    <a:pt x="35" y="1"/>
                    <a:pt x="35" y="1"/>
                    <a:pt x="35" y="1"/>
                  </a:cubicBezTo>
                  <a:cubicBezTo>
                    <a:pt x="35" y="1"/>
                    <a:pt x="35" y="1"/>
                    <a:pt x="35" y="1"/>
                  </a:cubicBezTo>
                  <a:cubicBezTo>
                    <a:pt x="34" y="0"/>
                    <a:pt x="33" y="0"/>
                    <a:pt x="32" y="0"/>
                  </a:cubicBezTo>
                  <a:moveTo>
                    <a:pt x="56" y="0"/>
                  </a:moveTo>
                  <a:cubicBezTo>
                    <a:pt x="56" y="0"/>
                    <a:pt x="56" y="0"/>
                    <a:pt x="56" y="0"/>
                  </a:cubicBezTo>
                  <a:cubicBezTo>
                    <a:pt x="56" y="0"/>
                    <a:pt x="56" y="0"/>
                    <a:pt x="56" y="0"/>
                  </a:cubicBezTo>
                  <a:cubicBezTo>
                    <a:pt x="56" y="0"/>
                    <a:pt x="56" y="0"/>
                    <a:pt x="56" y="0"/>
                  </a:cubicBezTo>
                  <a:cubicBezTo>
                    <a:pt x="56" y="0"/>
                    <a:pt x="56" y="0"/>
                    <a:pt x="56" y="0"/>
                  </a:cubicBezTo>
                  <a:cubicBezTo>
                    <a:pt x="56" y="0"/>
                    <a:pt x="56" y="0"/>
                    <a:pt x="56" y="0"/>
                  </a:cubicBezTo>
                </a:path>
              </a:pathLst>
            </a:custGeom>
            <a:solidFill>
              <a:srgbClr val="ACA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483"/>
            <p:cNvSpPr>
              <a:spLocks noEditPoints="1"/>
            </p:cNvSpPr>
            <p:nvPr/>
          </p:nvSpPr>
          <p:spPr bwMode="auto">
            <a:xfrm>
              <a:off x="4627563" y="4745038"/>
              <a:ext cx="173038" cy="66675"/>
            </a:xfrm>
            <a:custGeom>
              <a:avLst/>
              <a:gdLst>
                <a:gd name="T0" fmla="*/ 47 w 47"/>
                <a:gd name="T1" fmla="*/ 0 h 18"/>
                <a:gd name="T2" fmla="*/ 47 w 47"/>
                <a:gd name="T3" fmla="*/ 0 h 18"/>
                <a:gd name="T4" fmla="*/ 30 w 47"/>
                <a:gd name="T5" fmla="*/ 10 h 18"/>
                <a:gd name="T6" fmla="*/ 26 w 47"/>
                <a:gd name="T7" fmla="*/ 12 h 18"/>
                <a:gd name="T8" fmla="*/ 26 w 47"/>
                <a:gd name="T9" fmla="*/ 12 h 18"/>
                <a:gd name="T10" fmla="*/ 26 w 47"/>
                <a:gd name="T11" fmla="*/ 12 h 18"/>
                <a:gd name="T12" fmla="*/ 30 w 47"/>
                <a:gd name="T13" fmla="*/ 10 h 18"/>
                <a:gd name="T14" fmla="*/ 47 w 47"/>
                <a:gd name="T15" fmla="*/ 0 h 18"/>
                <a:gd name="T16" fmla="*/ 47 w 47"/>
                <a:gd name="T17" fmla="*/ 0 h 18"/>
                <a:gd name="T18" fmla="*/ 0 w 47"/>
                <a:gd name="T19" fmla="*/ 0 h 18"/>
                <a:gd name="T20" fmla="*/ 0 w 47"/>
                <a:gd name="T21" fmla="*/ 0 h 18"/>
                <a:gd name="T22" fmla="*/ 0 w 47"/>
                <a:gd name="T23" fmla="*/ 0 h 18"/>
                <a:gd name="T24" fmla="*/ 0 w 47"/>
                <a:gd name="T25" fmla="*/ 0 h 18"/>
                <a:gd name="T26" fmla="*/ 3 w 47"/>
                <a:gd name="T27" fmla="*/ 18 h 18"/>
                <a:gd name="T28" fmla="*/ 25 w 47"/>
                <a:gd name="T29" fmla="*/ 12 h 18"/>
                <a:gd name="T30" fmla="*/ 23 w 47"/>
                <a:gd name="T31" fmla="*/ 12 h 18"/>
                <a:gd name="T32" fmla="*/ 23 w 47"/>
                <a:gd name="T33" fmla="*/ 12 h 18"/>
                <a:gd name="T34" fmla="*/ 23 w 47"/>
                <a:gd name="T35" fmla="*/ 12 h 18"/>
                <a:gd name="T36" fmla="*/ 23 w 47"/>
                <a:gd name="T37" fmla="*/ 12 h 18"/>
                <a:gd name="T38" fmla="*/ 21 w 47"/>
                <a:gd name="T39" fmla="*/ 13 h 18"/>
                <a:gd name="T40" fmla="*/ 20 w 47"/>
                <a:gd name="T41" fmla="*/ 13 h 18"/>
                <a:gd name="T42" fmla="*/ 19 w 47"/>
                <a:gd name="T43" fmla="*/ 13 h 18"/>
                <a:gd name="T44" fmla="*/ 18 w 47"/>
                <a:gd name="T45" fmla="*/ 13 h 18"/>
                <a:gd name="T46" fmla="*/ 10 w 47"/>
                <a:gd name="T47" fmla="*/ 15 h 18"/>
                <a:gd name="T48" fmla="*/ 9 w 47"/>
                <a:gd name="T49" fmla="*/ 15 h 18"/>
                <a:gd name="T50" fmla="*/ 9 w 47"/>
                <a:gd name="T51" fmla="*/ 15 h 18"/>
                <a:gd name="T52" fmla="*/ 9 w 47"/>
                <a:gd name="T53" fmla="*/ 15 h 18"/>
                <a:gd name="T54" fmla="*/ 8 w 47"/>
                <a:gd name="T55" fmla="*/ 15 h 18"/>
                <a:gd name="T56" fmla="*/ 3 w 47"/>
                <a:gd name="T57" fmla="*/ 18 h 18"/>
                <a:gd name="T58" fmla="*/ 0 w 47"/>
                <a:gd name="T59" fmla="*/ 0 h 18"/>
                <a:gd name="T60" fmla="*/ 0 w 47"/>
                <a:gd name="T61" fmla="*/ 0 h 18"/>
                <a:gd name="T62" fmla="*/ 0 w 47"/>
                <a:gd name="T6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18">
                  <a:moveTo>
                    <a:pt x="47" y="0"/>
                  </a:moveTo>
                  <a:cubicBezTo>
                    <a:pt x="47" y="0"/>
                    <a:pt x="47" y="0"/>
                    <a:pt x="47" y="0"/>
                  </a:cubicBezTo>
                  <a:cubicBezTo>
                    <a:pt x="42" y="4"/>
                    <a:pt x="36" y="7"/>
                    <a:pt x="30" y="10"/>
                  </a:cubicBezTo>
                  <a:cubicBezTo>
                    <a:pt x="29" y="11"/>
                    <a:pt x="27" y="11"/>
                    <a:pt x="26" y="12"/>
                  </a:cubicBezTo>
                  <a:cubicBezTo>
                    <a:pt x="26" y="12"/>
                    <a:pt x="26" y="12"/>
                    <a:pt x="26" y="12"/>
                  </a:cubicBezTo>
                  <a:cubicBezTo>
                    <a:pt x="26" y="12"/>
                    <a:pt x="26" y="12"/>
                    <a:pt x="26" y="12"/>
                  </a:cubicBezTo>
                  <a:cubicBezTo>
                    <a:pt x="27" y="11"/>
                    <a:pt x="29" y="11"/>
                    <a:pt x="30" y="10"/>
                  </a:cubicBezTo>
                  <a:cubicBezTo>
                    <a:pt x="36" y="7"/>
                    <a:pt x="42" y="4"/>
                    <a:pt x="47" y="0"/>
                  </a:cubicBezTo>
                  <a:cubicBezTo>
                    <a:pt x="47" y="0"/>
                    <a:pt x="47" y="0"/>
                    <a:pt x="47" y="0"/>
                  </a:cubicBezTo>
                  <a:moveTo>
                    <a:pt x="0" y="0"/>
                  </a:moveTo>
                  <a:cubicBezTo>
                    <a:pt x="0" y="0"/>
                    <a:pt x="0" y="0"/>
                    <a:pt x="0" y="0"/>
                  </a:cubicBezTo>
                  <a:cubicBezTo>
                    <a:pt x="0" y="0"/>
                    <a:pt x="0" y="0"/>
                    <a:pt x="0" y="0"/>
                  </a:cubicBezTo>
                  <a:cubicBezTo>
                    <a:pt x="0" y="0"/>
                    <a:pt x="0" y="0"/>
                    <a:pt x="0" y="0"/>
                  </a:cubicBezTo>
                  <a:cubicBezTo>
                    <a:pt x="1" y="6"/>
                    <a:pt x="2" y="12"/>
                    <a:pt x="3" y="18"/>
                  </a:cubicBezTo>
                  <a:cubicBezTo>
                    <a:pt x="10" y="13"/>
                    <a:pt x="18" y="14"/>
                    <a:pt x="25" y="12"/>
                  </a:cubicBezTo>
                  <a:cubicBezTo>
                    <a:pt x="24" y="12"/>
                    <a:pt x="24" y="12"/>
                    <a:pt x="23" y="12"/>
                  </a:cubicBezTo>
                  <a:cubicBezTo>
                    <a:pt x="23" y="12"/>
                    <a:pt x="23" y="12"/>
                    <a:pt x="23" y="12"/>
                  </a:cubicBezTo>
                  <a:cubicBezTo>
                    <a:pt x="23" y="12"/>
                    <a:pt x="23" y="12"/>
                    <a:pt x="23" y="12"/>
                  </a:cubicBezTo>
                  <a:cubicBezTo>
                    <a:pt x="23" y="12"/>
                    <a:pt x="23" y="12"/>
                    <a:pt x="23" y="12"/>
                  </a:cubicBezTo>
                  <a:cubicBezTo>
                    <a:pt x="23" y="13"/>
                    <a:pt x="22" y="13"/>
                    <a:pt x="21" y="13"/>
                  </a:cubicBezTo>
                  <a:cubicBezTo>
                    <a:pt x="21" y="13"/>
                    <a:pt x="20" y="13"/>
                    <a:pt x="20" y="13"/>
                  </a:cubicBezTo>
                  <a:cubicBezTo>
                    <a:pt x="19" y="13"/>
                    <a:pt x="19" y="13"/>
                    <a:pt x="19" y="13"/>
                  </a:cubicBezTo>
                  <a:cubicBezTo>
                    <a:pt x="19" y="13"/>
                    <a:pt x="18" y="13"/>
                    <a:pt x="18" y="13"/>
                  </a:cubicBezTo>
                  <a:cubicBezTo>
                    <a:pt x="15" y="14"/>
                    <a:pt x="13" y="14"/>
                    <a:pt x="10" y="15"/>
                  </a:cubicBezTo>
                  <a:cubicBezTo>
                    <a:pt x="10" y="15"/>
                    <a:pt x="10" y="15"/>
                    <a:pt x="9" y="15"/>
                  </a:cubicBezTo>
                  <a:cubicBezTo>
                    <a:pt x="9" y="15"/>
                    <a:pt x="9" y="15"/>
                    <a:pt x="9" y="15"/>
                  </a:cubicBezTo>
                  <a:cubicBezTo>
                    <a:pt x="9" y="15"/>
                    <a:pt x="9" y="15"/>
                    <a:pt x="9" y="15"/>
                  </a:cubicBezTo>
                  <a:cubicBezTo>
                    <a:pt x="8" y="15"/>
                    <a:pt x="8" y="15"/>
                    <a:pt x="8" y="15"/>
                  </a:cubicBezTo>
                  <a:cubicBezTo>
                    <a:pt x="6" y="16"/>
                    <a:pt x="5" y="17"/>
                    <a:pt x="3" y="18"/>
                  </a:cubicBezTo>
                  <a:cubicBezTo>
                    <a:pt x="2" y="12"/>
                    <a:pt x="1" y="6"/>
                    <a:pt x="0" y="0"/>
                  </a:cubicBezTo>
                  <a:cubicBezTo>
                    <a:pt x="0" y="0"/>
                    <a:pt x="0" y="0"/>
                    <a:pt x="0" y="0"/>
                  </a:cubicBezTo>
                  <a:cubicBezTo>
                    <a:pt x="0" y="0"/>
                    <a:pt x="0" y="0"/>
                    <a:pt x="0" y="0"/>
                  </a:cubicBezTo>
                </a:path>
              </a:pathLst>
            </a:custGeom>
            <a:solidFill>
              <a:srgbClr val="82A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484"/>
            <p:cNvSpPr>
              <a:spLocks noEditPoints="1"/>
            </p:cNvSpPr>
            <p:nvPr/>
          </p:nvSpPr>
          <p:spPr bwMode="auto">
            <a:xfrm>
              <a:off x="4627563" y="4745038"/>
              <a:ext cx="84138" cy="66675"/>
            </a:xfrm>
            <a:custGeom>
              <a:avLst/>
              <a:gdLst>
                <a:gd name="T0" fmla="*/ 9 w 23"/>
                <a:gd name="T1" fmla="*/ 15 h 18"/>
                <a:gd name="T2" fmla="*/ 9 w 23"/>
                <a:gd name="T3" fmla="*/ 15 h 18"/>
                <a:gd name="T4" fmla="*/ 9 w 23"/>
                <a:gd name="T5" fmla="*/ 15 h 18"/>
                <a:gd name="T6" fmla="*/ 19 w 23"/>
                <a:gd name="T7" fmla="*/ 13 h 18"/>
                <a:gd name="T8" fmla="*/ 18 w 23"/>
                <a:gd name="T9" fmla="*/ 13 h 18"/>
                <a:gd name="T10" fmla="*/ 18 w 23"/>
                <a:gd name="T11" fmla="*/ 13 h 18"/>
                <a:gd name="T12" fmla="*/ 19 w 23"/>
                <a:gd name="T13" fmla="*/ 13 h 18"/>
                <a:gd name="T14" fmla="*/ 21 w 23"/>
                <a:gd name="T15" fmla="*/ 13 h 18"/>
                <a:gd name="T16" fmla="*/ 21 w 23"/>
                <a:gd name="T17" fmla="*/ 13 h 18"/>
                <a:gd name="T18" fmla="*/ 20 w 23"/>
                <a:gd name="T19" fmla="*/ 13 h 18"/>
                <a:gd name="T20" fmla="*/ 21 w 23"/>
                <a:gd name="T21" fmla="*/ 13 h 18"/>
                <a:gd name="T22" fmla="*/ 23 w 23"/>
                <a:gd name="T23" fmla="*/ 12 h 18"/>
                <a:gd name="T24" fmla="*/ 23 w 23"/>
                <a:gd name="T25" fmla="*/ 12 h 18"/>
                <a:gd name="T26" fmla="*/ 23 w 23"/>
                <a:gd name="T27" fmla="*/ 12 h 18"/>
                <a:gd name="T28" fmla="*/ 23 w 23"/>
                <a:gd name="T29" fmla="*/ 12 h 18"/>
                <a:gd name="T30" fmla="*/ 0 w 23"/>
                <a:gd name="T31" fmla="*/ 0 h 18"/>
                <a:gd name="T32" fmla="*/ 0 w 23"/>
                <a:gd name="T33" fmla="*/ 0 h 18"/>
                <a:gd name="T34" fmla="*/ 0 w 23"/>
                <a:gd name="T35" fmla="*/ 0 h 18"/>
                <a:gd name="T36" fmla="*/ 0 w 23"/>
                <a:gd name="T37" fmla="*/ 0 h 18"/>
                <a:gd name="T38" fmla="*/ 3 w 23"/>
                <a:gd name="T39" fmla="*/ 18 h 18"/>
                <a:gd name="T40" fmla="*/ 8 w 23"/>
                <a:gd name="T41" fmla="*/ 15 h 18"/>
                <a:gd name="T42" fmla="*/ 3 w 23"/>
                <a:gd name="T43" fmla="*/ 18 h 18"/>
                <a:gd name="T44" fmla="*/ 0 w 23"/>
                <a:gd name="T45" fmla="*/ 0 h 18"/>
                <a:gd name="T46" fmla="*/ 0 w 23"/>
                <a:gd name="T47" fmla="*/ 0 h 18"/>
                <a:gd name="T48" fmla="*/ 0 w 23"/>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18">
                  <a:moveTo>
                    <a:pt x="9" y="15"/>
                  </a:moveTo>
                  <a:cubicBezTo>
                    <a:pt x="9" y="15"/>
                    <a:pt x="9" y="15"/>
                    <a:pt x="9" y="15"/>
                  </a:cubicBezTo>
                  <a:cubicBezTo>
                    <a:pt x="9" y="15"/>
                    <a:pt x="9" y="15"/>
                    <a:pt x="9" y="15"/>
                  </a:cubicBezTo>
                  <a:moveTo>
                    <a:pt x="19" y="13"/>
                  </a:moveTo>
                  <a:cubicBezTo>
                    <a:pt x="19" y="13"/>
                    <a:pt x="19" y="13"/>
                    <a:pt x="18" y="13"/>
                  </a:cubicBezTo>
                  <a:cubicBezTo>
                    <a:pt x="18" y="13"/>
                    <a:pt x="18" y="13"/>
                    <a:pt x="18" y="13"/>
                  </a:cubicBezTo>
                  <a:cubicBezTo>
                    <a:pt x="18" y="13"/>
                    <a:pt x="19" y="13"/>
                    <a:pt x="19" y="13"/>
                  </a:cubicBezTo>
                  <a:moveTo>
                    <a:pt x="21" y="13"/>
                  </a:moveTo>
                  <a:cubicBezTo>
                    <a:pt x="21" y="13"/>
                    <a:pt x="21" y="13"/>
                    <a:pt x="21" y="13"/>
                  </a:cubicBezTo>
                  <a:cubicBezTo>
                    <a:pt x="20" y="13"/>
                    <a:pt x="20" y="13"/>
                    <a:pt x="20" y="13"/>
                  </a:cubicBezTo>
                  <a:cubicBezTo>
                    <a:pt x="20" y="13"/>
                    <a:pt x="21" y="13"/>
                    <a:pt x="21" y="13"/>
                  </a:cubicBezTo>
                  <a:moveTo>
                    <a:pt x="23" y="12"/>
                  </a:moveTo>
                  <a:cubicBezTo>
                    <a:pt x="23" y="12"/>
                    <a:pt x="23" y="12"/>
                    <a:pt x="23" y="12"/>
                  </a:cubicBezTo>
                  <a:cubicBezTo>
                    <a:pt x="23" y="12"/>
                    <a:pt x="23" y="12"/>
                    <a:pt x="23" y="12"/>
                  </a:cubicBezTo>
                  <a:cubicBezTo>
                    <a:pt x="23" y="12"/>
                    <a:pt x="23" y="12"/>
                    <a:pt x="23" y="12"/>
                  </a:cubicBezTo>
                  <a:moveTo>
                    <a:pt x="0" y="0"/>
                  </a:moveTo>
                  <a:cubicBezTo>
                    <a:pt x="0" y="0"/>
                    <a:pt x="0" y="0"/>
                    <a:pt x="0" y="0"/>
                  </a:cubicBezTo>
                  <a:cubicBezTo>
                    <a:pt x="0" y="0"/>
                    <a:pt x="0" y="0"/>
                    <a:pt x="0" y="0"/>
                  </a:cubicBezTo>
                  <a:cubicBezTo>
                    <a:pt x="0" y="0"/>
                    <a:pt x="0" y="0"/>
                    <a:pt x="0" y="0"/>
                  </a:cubicBezTo>
                  <a:cubicBezTo>
                    <a:pt x="1" y="6"/>
                    <a:pt x="2" y="12"/>
                    <a:pt x="3" y="18"/>
                  </a:cubicBezTo>
                  <a:cubicBezTo>
                    <a:pt x="5" y="17"/>
                    <a:pt x="6" y="16"/>
                    <a:pt x="8" y="15"/>
                  </a:cubicBezTo>
                  <a:cubicBezTo>
                    <a:pt x="6" y="16"/>
                    <a:pt x="5" y="17"/>
                    <a:pt x="3" y="18"/>
                  </a:cubicBezTo>
                  <a:cubicBezTo>
                    <a:pt x="2" y="12"/>
                    <a:pt x="1" y="6"/>
                    <a:pt x="0" y="0"/>
                  </a:cubicBezTo>
                  <a:cubicBezTo>
                    <a:pt x="0" y="0"/>
                    <a:pt x="0" y="0"/>
                    <a:pt x="0" y="0"/>
                  </a:cubicBezTo>
                  <a:cubicBezTo>
                    <a:pt x="0" y="0"/>
                    <a:pt x="0" y="0"/>
                    <a:pt x="0" y="0"/>
                  </a:cubicBezTo>
                </a:path>
              </a:pathLst>
            </a:custGeom>
            <a:solidFill>
              <a:srgbClr val="A5B8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485"/>
            <p:cNvSpPr/>
            <p:nvPr/>
          </p:nvSpPr>
          <p:spPr bwMode="auto">
            <a:xfrm>
              <a:off x="4800601" y="4745038"/>
              <a:ext cx="50800" cy="0"/>
            </a:xfrm>
            <a:custGeom>
              <a:avLst/>
              <a:gdLst>
                <a:gd name="T0" fmla="*/ 14 w 14"/>
                <a:gd name="T1" fmla="*/ 0 w 14"/>
                <a:gd name="T2" fmla="*/ 0 w 14"/>
                <a:gd name="T3" fmla="*/ 14 w 14"/>
                <a:gd name="T4" fmla="*/ 14 w 14"/>
              </a:gdLst>
              <a:ahLst/>
              <a:cxnLst>
                <a:cxn ang="0">
                  <a:pos x="T0" y="0"/>
                </a:cxn>
                <a:cxn ang="0">
                  <a:pos x="T1" y="0"/>
                </a:cxn>
                <a:cxn ang="0">
                  <a:pos x="T2" y="0"/>
                </a:cxn>
                <a:cxn ang="0">
                  <a:pos x="T3" y="0"/>
                </a:cxn>
                <a:cxn ang="0">
                  <a:pos x="T4" y="0"/>
                </a:cxn>
              </a:cxnLst>
              <a:rect l="0" t="0" r="r" b="b"/>
              <a:pathLst>
                <a:path w="14">
                  <a:moveTo>
                    <a:pt x="14" y="0"/>
                  </a:moveTo>
                  <a:cubicBezTo>
                    <a:pt x="0" y="0"/>
                    <a:pt x="0" y="0"/>
                    <a:pt x="0" y="0"/>
                  </a:cubicBezTo>
                  <a:cubicBezTo>
                    <a:pt x="0" y="0"/>
                    <a:pt x="0" y="0"/>
                    <a:pt x="0" y="0"/>
                  </a:cubicBezTo>
                  <a:cubicBezTo>
                    <a:pt x="14" y="0"/>
                    <a:pt x="14" y="0"/>
                    <a:pt x="14" y="0"/>
                  </a:cubicBezTo>
                  <a:cubicBezTo>
                    <a:pt x="14" y="0"/>
                    <a:pt x="14" y="0"/>
                    <a:pt x="14" y="0"/>
                  </a:cubicBezTo>
                </a:path>
              </a:pathLst>
            </a:custGeom>
            <a:solidFill>
              <a:srgbClr val="95A8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86"/>
            <p:cNvSpPr/>
            <p:nvPr/>
          </p:nvSpPr>
          <p:spPr bwMode="auto">
            <a:xfrm>
              <a:off x="4641851" y="3963988"/>
              <a:ext cx="419100" cy="195263"/>
            </a:xfrm>
            <a:custGeom>
              <a:avLst/>
              <a:gdLst>
                <a:gd name="T0" fmla="*/ 110 w 114"/>
                <a:gd name="T1" fmla="*/ 41 h 53"/>
                <a:gd name="T2" fmla="*/ 93 w 114"/>
                <a:gd name="T3" fmla="*/ 46 h 53"/>
                <a:gd name="T4" fmla="*/ 38 w 114"/>
                <a:gd name="T5" fmla="*/ 50 h 53"/>
                <a:gd name="T6" fmla="*/ 5 w 114"/>
                <a:gd name="T7" fmla="*/ 53 h 53"/>
                <a:gd name="T8" fmla="*/ 4 w 114"/>
                <a:gd name="T9" fmla="*/ 47 h 53"/>
                <a:gd name="T10" fmla="*/ 68 w 114"/>
                <a:gd name="T11" fmla="*/ 11 h 53"/>
                <a:gd name="T12" fmla="*/ 11 w 114"/>
                <a:gd name="T13" fmla="*/ 11 h 53"/>
                <a:gd name="T14" fmla="*/ 9 w 114"/>
                <a:gd name="T15" fmla="*/ 5 h 53"/>
                <a:gd name="T16" fmla="*/ 27 w 114"/>
                <a:gd name="T17" fmla="*/ 1 h 53"/>
                <a:gd name="T18" fmla="*/ 92 w 114"/>
                <a:gd name="T19" fmla="*/ 1 h 53"/>
                <a:gd name="T20" fmla="*/ 96 w 114"/>
                <a:gd name="T21" fmla="*/ 5 h 53"/>
                <a:gd name="T22" fmla="*/ 32 w 114"/>
                <a:gd name="T23" fmla="*/ 42 h 53"/>
                <a:gd name="T24" fmla="*/ 67 w 114"/>
                <a:gd name="T25" fmla="*/ 37 h 53"/>
                <a:gd name="T26" fmla="*/ 109 w 114"/>
                <a:gd name="T27" fmla="*/ 36 h 53"/>
                <a:gd name="T28" fmla="*/ 110 w 114"/>
                <a:gd name="T29"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 h="53">
                  <a:moveTo>
                    <a:pt x="110" y="41"/>
                  </a:moveTo>
                  <a:cubicBezTo>
                    <a:pt x="105" y="45"/>
                    <a:pt x="99" y="46"/>
                    <a:pt x="93" y="46"/>
                  </a:cubicBezTo>
                  <a:cubicBezTo>
                    <a:pt x="74" y="46"/>
                    <a:pt x="56" y="47"/>
                    <a:pt x="38" y="50"/>
                  </a:cubicBezTo>
                  <a:cubicBezTo>
                    <a:pt x="27" y="52"/>
                    <a:pt x="16" y="53"/>
                    <a:pt x="5" y="53"/>
                  </a:cubicBezTo>
                  <a:cubicBezTo>
                    <a:pt x="0" y="52"/>
                    <a:pt x="0" y="50"/>
                    <a:pt x="4" y="47"/>
                  </a:cubicBezTo>
                  <a:cubicBezTo>
                    <a:pt x="24" y="33"/>
                    <a:pt x="49" y="26"/>
                    <a:pt x="68" y="11"/>
                  </a:cubicBezTo>
                  <a:cubicBezTo>
                    <a:pt x="49" y="10"/>
                    <a:pt x="30" y="11"/>
                    <a:pt x="11" y="11"/>
                  </a:cubicBezTo>
                  <a:cubicBezTo>
                    <a:pt x="6" y="11"/>
                    <a:pt x="5" y="8"/>
                    <a:pt x="9" y="5"/>
                  </a:cubicBezTo>
                  <a:cubicBezTo>
                    <a:pt x="15" y="2"/>
                    <a:pt x="21" y="1"/>
                    <a:pt x="27" y="1"/>
                  </a:cubicBezTo>
                  <a:cubicBezTo>
                    <a:pt x="49" y="1"/>
                    <a:pt x="71" y="0"/>
                    <a:pt x="92" y="1"/>
                  </a:cubicBezTo>
                  <a:cubicBezTo>
                    <a:pt x="95" y="1"/>
                    <a:pt x="99" y="2"/>
                    <a:pt x="96" y="5"/>
                  </a:cubicBezTo>
                  <a:cubicBezTo>
                    <a:pt x="77" y="22"/>
                    <a:pt x="53" y="30"/>
                    <a:pt x="32" y="42"/>
                  </a:cubicBezTo>
                  <a:cubicBezTo>
                    <a:pt x="44" y="41"/>
                    <a:pt x="56" y="38"/>
                    <a:pt x="67" y="37"/>
                  </a:cubicBezTo>
                  <a:cubicBezTo>
                    <a:pt x="81" y="36"/>
                    <a:pt x="95" y="36"/>
                    <a:pt x="109" y="36"/>
                  </a:cubicBezTo>
                  <a:cubicBezTo>
                    <a:pt x="114" y="36"/>
                    <a:pt x="114" y="39"/>
                    <a:pt x="110" y="4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87"/>
            <p:cNvSpPr/>
            <p:nvPr/>
          </p:nvSpPr>
          <p:spPr bwMode="auto">
            <a:xfrm>
              <a:off x="4521201" y="4217988"/>
              <a:ext cx="201613" cy="130175"/>
            </a:xfrm>
            <a:custGeom>
              <a:avLst/>
              <a:gdLst>
                <a:gd name="T0" fmla="*/ 54 w 55"/>
                <a:gd name="T1" fmla="*/ 6 h 35"/>
                <a:gd name="T2" fmla="*/ 21 w 55"/>
                <a:gd name="T3" fmla="*/ 27 h 35"/>
                <a:gd name="T4" fmla="*/ 50 w 55"/>
                <a:gd name="T5" fmla="*/ 27 h 35"/>
                <a:gd name="T6" fmla="*/ 51 w 55"/>
                <a:gd name="T7" fmla="*/ 31 h 35"/>
                <a:gd name="T8" fmla="*/ 39 w 55"/>
                <a:gd name="T9" fmla="*/ 34 h 35"/>
                <a:gd name="T10" fmla="*/ 3 w 55"/>
                <a:gd name="T11" fmla="*/ 33 h 35"/>
                <a:gd name="T12" fmla="*/ 4 w 55"/>
                <a:gd name="T13" fmla="*/ 30 h 35"/>
                <a:gd name="T14" fmla="*/ 37 w 55"/>
                <a:gd name="T15" fmla="*/ 9 h 35"/>
                <a:gd name="T16" fmla="*/ 9 w 55"/>
                <a:gd name="T17" fmla="*/ 9 h 35"/>
                <a:gd name="T18" fmla="*/ 8 w 55"/>
                <a:gd name="T19" fmla="*/ 5 h 35"/>
                <a:gd name="T20" fmla="*/ 20 w 55"/>
                <a:gd name="T21" fmla="*/ 2 h 35"/>
                <a:gd name="T22" fmla="*/ 54 w 55"/>
                <a:gd name="T23" fmla="*/ 3 h 35"/>
                <a:gd name="T24" fmla="*/ 54 w 55"/>
                <a:gd name="T25"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35">
                  <a:moveTo>
                    <a:pt x="54" y="6"/>
                  </a:moveTo>
                  <a:cubicBezTo>
                    <a:pt x="45" y="15"/>
                    <a:pt x="32" y="20"/>
                    <a:pt x="21" y="27"/>
                  </a:cubicBezTo>
                  <a:cubicBezTo>
                    <a:pt x="31" y="28"/>
                    <a:pt x="40" y="27"/>
                    <a:pt x="50" y="27"/>
                  </a:cubicBezTo>
                  <a:cubicBezTo>
                    <a:pt x="53" y="27"/>
                    <a:pt x="53" y="29"/>
                    <a:pt x="51" y="31"/>
                  </a:cubicBezTo>
                  <a:cubicBezTo>
                    <a:pt x="47" y="33"/>
                    <a:pt x="43" y="34"/>
                    <a:pt x="39" y="34"/>
                  </a:cubicBezTo>
                  <a:cubicBezTo>
                    <a:pt x="27" y="34"/>
                    <a:pt x="15" y="35"/>
                    <a:pt x="3" y="33"/>
                  </a:cubicBezTo>
                  <a:cubicBezTo>
                    <a:pt x="0" y="33"/>
                    <a:pt x="3" y="31"/>
                    <a:pt x="4" y="30"/>
                  </a:cubicBezTo>
                  <a:cubicBezTo>
                    <a:pt x="15" y="23"/>
                    <a:pt x="27" y="18"/>
                    <a:pt x="37" y="9"/>
                  </a:cubicBezTo>
                  <a:cubicBezTo>
                    <a:pt x="28" y="7"/>
                    <a:pt x="18" y="9"/>
                    <a:pt x="9" y="9"/>
                  </a:cubicBezTo>
                  <a:cubicBezTo>
                    <a:pt x="6" y="9"/>
                    <a:pt x="5" y="7"/>
                    <a:pt x="8" y="5"/>
                  </a:cubicBezTo>
                  <a:cubicBezTo>
                    <a:pt x="11" y="3"/>
                    <a:pt x="16" y="2"/>
                    <a:pt x="20" y="2"/>
                  </a:cubicBezTo>
                  <a:cubicBezTo>
                    <a:pt x="31" y="2"/>
                    <a:pt x="42" y="0"/>
                    <a:pt x="54" y="3"/>
                  </a:cubicBezTo>
                  <a:cubicBezTo>
                    <a:pt x="55" y="4"/>
                    <a:pt x="55" y="4"/>
                    <a:pt x="5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88"/>
            <p:cNvSpPr/>
            <p:nvPr/>
          </p:nvSpPr>
          <p:spPr bwMode="auto">
            <a:xfrm>
              <a:off x="6310313" y="1604963"/>
              <a:ext cx="779463" cy="371475"/>
            </a:xfrm>
            <a:custGeom>
              <a:avLst/>
              <a:gdLst>
                <a:gd name="T0" fmla="*/ 0 w 212"/>
                <a:gd name="T1" fmla="*/ 72 h 101"/>
                <a:gd name="T2" fmla="*/ 28 w 212"/>
                <a:gd name="T3" fmla="*/ 101 h 101"/>
                <a:gd name="T4" fmla="*/ 33 w 212"/>
                <a:gd name="T5" fmla="*/ 101 h 101"/>
                <a:gd name="T6" fmla="*/ 187 w 212"/>
                <a:gd name="T7" fmla="*/ 100 h 101"/>
                <a:gd name="T8" fmla="*/ 212 w 212"/>
                <a:gd name="T9" fmla="*/ 75 h 101"/>
                <a:gd name="T10" fmla="*/ 187 w 212"/>
                <a:gd name="T11" fmla="*/ 49 h 101"/>
                <a:gd name="T12" fmla="*/ 137 w 212"/>
                <a:gd name="T13" fmla="*/ 0 h 101"/>
                <a:gd name="T14" fmla="*/ 96 w 212"/>
                <a:gd name="T15" fmla="*/ 21 h 101"/>
                <a:gd name="T16" fmla="*/ 78 w 212"/>
                <a:gd name="T17" fmla="*/ 16 h 101"/>
                <a:gd name="T18" fmla="*/ 39 w 212"/>
                <a:gd name="T19" fmla="*/ 45 h 101"/>
                <a:gd name="T20" fmla="*/ 28 w 212"/>
                <a:gd name="T21" fmla="*/ 43 h 101"/>
                <a:gd name="T22" fmla="*/ 0 w 212"/>
                <a:gd name="T23" fmla="*/ 7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2" h="101">
                  <a:moveTo>
                    <a:pt x="0" y="72"/>
                  </a:moveTo>
                  <a:cubicBezTo>
                    <a:pt x="0" y="88"/>
                    <a:pt x="13" y="101"/>
                    <a:pt x="28" y="101"/>
                  </a:cubicBezTo>
                  <a:cubicBezTo>
                    <a:pt x="30" y="101"/>
                    <a:pt x="32" y="101"/>
                    <a:pt x="33" y="101"/>
                  </a:cubicBezTo>
                  <a:cubicBezTo>
                    <a:pt x="187" y="100"/>
                    <a:pt x="187" y="100"/>
                    <a:pt x="187" y="100"/>
                  </a:cubicBezTo>
                  <a:cubicBezTo>
                    <a:pt x="201" y="100"/>
                    <a:pt x="212" y="89"/>
                    <a:pt x="212" y="75"/>
                  </a:cubicBezTo>
                  <a:cubicBezTo>
                    <a:pt x="212" y="61"/>
                    <a:pt x="201" y="49"/>
                    <a:pt x="187" y="49"/>
                  </a:cubicBezTo>
                  <a:cubicBezTo>
                    <a:pt x="186" y="22"/>
                    <a:pt x="164" y="0"/>
                    <a:pt x="137" y="0"/>
                  </a:cubicBezTo>
                  <a:cubicBezTo>
                    <a:pt x="120" y="0"/>
                    <a:pt x="105" y="9"/>
                    <a:pt x="96" y="21"/>
                  </a:cubicBezTo>
                  <a:cubicBezTo>
                    <a:pt x="91" y="18"/>
                    <a:pt x="84" y="16"/>
                    <a:pt x="78" y="16"/>
                  </a:cubicBezTo>
                  <a:cubicBezTo>
                    <a:pt x="59" y="16"/>
                    <a:pt x="44" y="29"/>
                    <a:pt x="39" y="45"/>
                  </a:cubicBezTo>
                  <a:cubicBezTo>
                    <a:pt x="35" y="44"/>
                    <a:pt x="32" y="43"/>
                    <a:pt x="28" y="43"/>
                  </a:cubicBezTo>
                  <a:cubicBezTo>
                    <a:pt x="13" y="43"/>
                    <a:pt x="0" y="56"/>
                    <a:pt x="0" y="72"/>
                  </a:cubicBezTo>
                </a:path>
              </a:pathLst>
            </a:custGeom>
            <a:solidFill>
              <a:srgbClr val="E5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89"/>
            <p:cNvSpPr/>
            <p:nvPr/>
          </p:nvSpPr>
          <p:spPr bwMode="auto">
            <a:xfrm>
              <a:off x="7586663" y="2282825"/>
              <a:ext cx="782638" cy="368300"/>
            </a:xfrm>
            <a:custGeom>
              <a:avLst/>
              <a:gdLst>
                <a:gd name="T0" fmla="*/ 0 w 213"/>
                <a:gd name="T1" fmla="*/ 72 h 100"/>
                <a:gd name="T2" fmla="*/ 29 w 213"/>
                <a:gd name="T3" fmla="*/ 100 h 100"/>
                <a:gd name="T4" fmla="*/ 34 w 213"/>
                <a:gd name="T5" fmla="*/ 100 h 100"/>
                <a:gd name="T6" fmla="*/ 188 w 213"/>
                <a:gd name="T7" fmla="*/ 100 h 100"/>
                <a:gd name="T8" fmla="*/ 213 w 213"/>
                <a:gd name="T9" fmla="*/ 74 h 100"/>
                <a:gd name="T10" fmla="*/ 188 w 213"/>
                <a:gd name="T11" fmla="*/ 49 h 100"/>
                <a:gd name="T12" fmla="*/ 138 w 213"/>
                <a:gd name="T13" fmla="*/ 0 h 100"/>
                <a:gd name="T14" fmla="*/ 97 w 213"/>
                <a:gd name="T15" fmla="*/ 20 h 100"/>
                <a:gd name="T16" fmla="*/ 79 w 213"/>
                <a:gd name="T17" fmla="*/ 16 h 100"/>
                <a:gd name="T18" fmla="*/ 39 w 213"/>
                <a:gd name="T19" fmla="*/ 44 h 100"/>
                <a:gd name="T20" fmla="*/ 29 w 213"/>
                <a:gd name="T21" fmla="*/ 43 h 100"/>
                <a:gd name="T22" fmla="*/ 0 w 213"/>
                <a:gd name="T23" fmla="*/ 7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3" h="100">
                  <a:moveTo>
                    <a:pt x="0" y="72"/>
                  </a:moveTo>
                  <a:cubicBezTo>
                    <a:pt x="0" y="88"/>
                    <a:pt x="13" y="100"/>
                    <a:pt x="29" y="100"/>
                  </a:cubicBezTo>
                  <a:cubicBezTo>
                    <a:pt x="31" y="100"/>
                    <a:pt x="33" y="100"/>
                    <a:pt x="34" y="100"/>
                  </a:cubicBezTo>
                  <a:cubicBezTo>
                    <a:pt x="188" y="100"/>
                    <a:pt x="188" y="100"/>
                    <a:pt x="188" y="100"/>
                  </a:cubicBezTo>
                  <a:cubicBezTo>
                    <a:pt x="202" y="100"/>
                    <a:pt x="213" y="88"/>
                    <a:pt x="213" y="74"/>
                  </a:cubicBezTo>
                  <a:cubicBezTo>
                    <a:pt x="213" y="60"/>
                    <a:pt x="202" y="49"/>
                    <a:pt x="188" y="49"/>
                  </a:cubicBezTo>
                  <a:cubicBezTo>
                    <a:pt x="187" y="22"/>
                    <a:pt x="165" y="0"/>
                    <a:pt x="138" y="0"/>
                  </a:cubicBezTo>
                  <a:cubicBezTo>
                    <a:pt x="121" y="0"/>
                    <a:pt x="106" y="8"/>
                    <a:pt x="97" y="20"/>
                  </a:cubicBezTo>
                  <a:cubicBezTo>
                    <a:pt x="92" y="17"/>
                    <a:pt x="85" y="16"/>
                    <a:pt x="79" y="16"/>
                  </a:cubicBezTo>
                  <a:cubicBezTo>
                    <a:pt x="60" y="16"/>
                    <a:pt x="45" y="28"/>
                    <a:pt x="39" y="44"/>
                  </a:cubicBezTo>
                  <a:cubicBezTo>
                    <a:pt x="36" y="43"/>
                    <a:pt x="33" y="43"/>
                    <a:pt x="29" y="43"/>
                  </a:cubicBezTo>
                  <a:cubicBezTo>
                    <a:pt x="13" y="43"/>
                    <a:pt x="0" y="56"/>
                    <a:pt x="0" y="72"/>
                  </a:cubicBezTo>
                  <a:close/>
                </a:path>
              </a:pathLst>
            </a:custGeom>
            <a:solidFill>
              <a:srgbClr val="E5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90"/>
            <p:cNvSpPr/>
            <p:nvPr/>
          </p:nvSpPr>
          <p:spPr bwMode="auto">
            <a:xfrm>
              <a:off x="5546726" y="1233488"/>
              <a:ext cx="782638" cy="371475"/>
            </a:xfrm>
            <a:custGeom>
              <a:avLst/>
              <a:gdLst>
                <a:gd name="T0" fmla="*/ 0 w 213"/>
                <a:gd name="T1" fmla="*/ 72 h 101"/>
                <a:gd name="T2" fmla="*/ 29 w 213"/>
                <a:gd name="T3" fmla="*/ 101 h 101"/>
                <a:gd name="T4" fmla="*/ 34 w 213"/>
                <a:gd name="T5" fmla="*/ 100 h 101"/>
                <a:gd name="T6" fmla="*/ 187 w 213"/>
                <a:gd name="T7" fmla="*/ 100 h 101"/>
                <a:gd name="T8" fmla="*/ 213 w 213"/>
                <a:gd name="T9" fmla="*/ 74 h 101"/>
                <a:gd name="T10" fmla="*/ 187 w 213"/>
                <a:gd name="T11" fmla="*/ 49 h 101"/>
                <a:gd name="T12" fmla="*/ 137 w 213"/>
                <a:gd name="T13" fmla="*/ 0 h 101"/>
                <a:gd name="T14" fmla="*/ 97 w 213"/>
                <a:gd name="T15" fmla="*/ 21 h 101"/>
                <a:gd name="T16" fmla="*/ 78 w 213"/>
                <a:gd name="T17" fmla="*/ 16 h 101"/>
                <a:gd name="T18" fmla="*/ 39 w 213"/>
                <a:gd name="T19" fmla="*/ 45 h 101"/>
                <a:gd name="T20" fmla="*/ 29 w 213"/>
                <a:gd name="T21" fmla="*/ 43 h 101"/>
                <a:gd name="T22" fmla="*/ 0 w 213"/>
                <a:gd name="T23" fmla="*/ 7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3" h="101">
                  <a:moveTo>
                    <a:pt x="0" y="72"/>
                  </a:moveTo>
                  <a:cubicBezTo>
                    <a:pt x="0" y="88"/>
                    <a:pt x="13" y="101"/>
                    <a:pt x="29" y="101"/>
                  </a:cubicBezTo>
                  <a:cubicBezTo>
                    <a:pt x="31" y="101"/>
                    <a:pt x="32" y="101"/>
                    <a:pt x="34" y="100"/>
                  </a:cubicBezTo>
                  <a:cubicBezTo>
                    <a:pt x="187" y="100"/>
                    <a:pt x="187" y="100"/>
                    <a:pt x="187" y="100"/>
                  </a:cubicBezTo>
                  <a:cubicBezTo>
                    <a:pt x="201" y="100"/>
                    <a:pt x="213" y="88"/>
                    <a:pt x="213" y="74"/>
                  </a:cubicBezTo>
                  <a:cubicBezTo>
                    <a:pt x="213" y="60"/>
                    <a:pt x="201" y="49"/>
                    <a:pt x="187" y="49"/>
                  </a:cubicBezTo>
                  <a:cubicBezTo>
                    <a:pt x="187" y="22"/>
                    <a:pt x="164" y="0"/>
                    <a:pt x="137" y="0"/>
                  </a:cubicBezTo>
                  <a:cubicBezTo>
                    <a:pt x="121" y="0"/>
                    <a:pt x="106" y="8"/>
                    <a:pt x="97" y="21"/>
                  </a:cubicBezTo>
                  <a:cubicBezTo>
                    <a:pt x="91" y="18"/>
                    <a:pt x="85" y="16"/>
                    <a:pt x="78" y="16"/>
                  </a:cubicBezTo>
                  <a:cubicBezTo>
                    <a:pt x="60" y="16"/>
                    <a:pt x="44" y="28"/>
                    <a:pt x="39" y="45"/>
                  </a:cubicBezTo>
                  <a:cubicBezTo>
                    <a:pt x="36" y="44"/>
                    <a:pt x="32" y="43"/>
                    <a:pt x="29" y="43"/>
                  </a:cubicBezTo>
                  <a:cubicBezTo>
                    <a:pt x="13" y="43"/>
                    <a:pt x="0" y="56"/>
                    <a:pt x="0" y="7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91"/>
            <p:cNvSpPr/>
            <p:nvPr/>
          </p:nvSpPr>
          <p:spPr bwMode="auto">
            <a:xfrm>
              <a:off x="4638676" y="1571625"/>
              <a:ext cx="782638" cy="371475"/>
            </a:xfrm>
            <a:custGeom>
              <a:avLst/>
              <a:gdLst>
                <a:gd name="T0" fmla="*/ 213 w 213"/>
                <a:gd name="T1" fmla="*/ 72 h 101"/>
                <a:gd name="T2" fmla="*/ 184 w 213"/>
                <a:gd name="T3" fmla="*/ 101 h 101"/>
                <a:gd name="T4" fmla="*/ 179 w 213"/>
                <a:gd name="T5" fmla="*/ 100 h 101"/>
                <a:gd name="T6" fmla="*/ 26 w 213"/>
                <a:gd name="T7" fmla="*/ 100 h 101"/>
                <a:gd name="T8" fmla="*/ 0 w 213"/>
                <a:gd name="T9" fmla="*/ 75 h 101"/>
                <a:gd name="T10" fmla="*/ 26 w 213"/>
                <a:gd name="T11" fmla="*/ 49 h 101"/>
                <a:gd name="T12" fmla="*/ 76 w 213"/>
                <a:gd name="T13" fmla="*/ 0 h 101"/>
                <a:gd name="T14" fmla="*/ 116 w 213"/>
                <a:gd name="T15" fmla="*/ 21 h 101"/>
                <a:gd name="T16" fmla="*/ 135 w 213"/>
                <a:gd name="T17" fmla="*/ 16 h 101"/>
                <a:gd name="T18" fmla="*/ 174 w 213"/>
                <a:gd name="T19" fmla="*/ 45 h 101"/>
                <a:gd name="T20" fmla="*/ 184 w 213"/>
                <a:gd name="T21" fmla="*/ 43 h 101"/>
                <a:gd name="T22" fmla="*/ 213 w 213"/>
                <a:gd name="T23" fmla="*/ 7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3" h="101">
                  <a:moveTo>
                    <a:pt x="213" y="72"/>
                  </a:moveTo>
                  <a:cubicBezTo>
                    <a:pt x="213" y="88"/>
                    <a:pt x="200" y="101"/>
                    <a:pt x="184" y="101"/>
                  </a:cubicBezTo>
                  <a:cubicBezTo>
                    <a:pt x="182" y="101"/>
                    <a:pt x="181" y="101"/>
                    <a:pt x="179" y="100"/>
                  </a:cubicBezTo>
                  <a:cubicBezTo>
                    <a:pt x="26" y="100"/>
                    <a:pt x="26" y="100"/>
                    <a:pt x="26" y="100"/>
                  </a:cubicBezTo>
                  <a:cubicBezTo>
                    <a:pt x="12" y="100"/>
                    <a:pt x="0" y="89"/>
                    <a:pt x="0" y="75"/>
                  </a:cubicBezTo>
                  <a:cubicBezTo>
                    <a:pt x="0" y="60"/>
                    <a:pt x="12" y="49"/>
                    <a:pt x="26" y="49"/>
                  </a:cubicBezTo>
                  <a:cubicBezTo>
                    <a:pt x="26" y="22"/>
                    <a:pt x="48" y="0"/>
                    <a:pt x="76" y="0"/>
                  </a:cubicBezTo>
                  <a:cubicBezTo>
                    <a:pt x="92" y="0"/>
                    <a:pt x="107" y="8"/>
                    <a:pt x="116" y="21"/>
                  </a:cubicBezTo>
                  <a:cubicBezTo>
                    <a:pt x="122" y="18"/>
                    <a:pt x="128" y="16"/>
                    <a:pt x="135" y="16"/>
                  </a:cubicBezTo>
                  <a:cubicBezTo>
                    <a:pt x="153" y="16"/>
                    <a:pt x="169" y="28"/>
                    <a:pt x="174" y="45"/>
                  </a:cubicBezTo>
                  <a:cubicBezTo>
                    <a:pt x="177" y="44"/>
                    <a:pt x="180" y="43"/>
                    <a:pt x="184" y="43"/>
                  </a:cubicBezTo>
                  <a:cubicBezTo>
                    <a:pt x="200" y="43"/>
                    <a:pt x="213" y="56"/>
                    <a:pt x="213" y="7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92"/>
            <p:cNvSpPr/>
            <p:nvPr/>
          </p:nvSpPr>
          <p:spPr bwMode="auto">
            <a:xfrm>
              <a:off x="7229476" y="1347788"/>
              <a:ext cx="930275" cy="444500"/>
            </a:xfrm>
            <a:custGeom>
              <a:avLst/>
              <a:gdLst>
                <a:gd name="T0" fmla="*/ 253 w 253"/>
                <a:gd name="T1" fmla="*/ 86 h 121"/>
                <a:gd name="T2" fmla="*/ 219 w 253"/>
                <a:gd name="T3" fmla="*/ 121 h 121"/>
                <a:gd name="T4" fmla="*/ 40 w 253"/>
                <a:gd name="T5" fmla="*/ 121 h 121"/>
                <a:gd name="T6" fmla="*/ 0 w 253"/>
                <a:gd name="T7" fmla="*/ 81 h 121"/>
                <a:gd name="T8" fmla="*/ 40 w 253"/>
                <a:gd name="T9" fmla="*/ 42 h 121"/>
                <a:gd name="T10" fmla="*/ 48 w 253"/>
                <a:gd name="T11" fmla="*/ 43 h 121"/>
                <a:gd name="T12" fmla="*/ 90 w 253"/>
                <a:gd name="T13" fmla="*/ 21 h 121"/>
                <a:gd name="T14" fmla="*/ 108 w 253"/>
                <a:gd name="T15" fmla="*/ 24 h 121"/>
                <a:gd name="T16" fmla="*/ 156 w 253"/>
                <a:gd name="T17" fmla="*/ 0 h 121"/>
                <a:gd name="T18" fmla="*/ 216 w 253"/>
                <a:gd name="T19" fmla="*/ 52 h 121"/>
                <a:gd name="T20" fmla="*/ 219 w 253"/>
                <a:gd name="T21" fmla="*/ 52 h 121"/>
                <a:gd name="T22" fmla="*/ 253 w 253"/>
                <a:gd name="T23" fmla="*/ 8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3" h="121">
                  <a:moveTo>
                    <a:pt x="253" y="86"/>
                  </a:moveTo>
                  <a:cubicBezTo>
                    <a:pt x="253" y="105"/>
                    <a:pt x="238" y="121"/>
                    <a:pt x="219" y="121"/>
                  </a:cubicBezTo>
                  <a:cubicBezTo>
                    <a:pt x="40" y="121"/>
                    <a:pt x="40" y="121"/>
                    <a:pt x="40" y="121"/>
                  </a:cubicBezTo>
                  <a:cubicBezTo>
                    <a:pt x="18" y="121"/>
                    <a:pt x="0" y="103"/>
                    <a:pt x="0" y="81"/>
                  </a:cubicBezTo>
                  <a:cubicBezTo>
                    <a:pt x="0" y="60"/>
                    <a:pt x="18" y="42"/>
                    <a:pt x="40" y="42"/>
                  </a:cubicBezTo>
                  <a:cubicBezTo>
                    <a:pt x="43" y="42"/>
                    <a:pt x="45" y="42"/>
                    <a:pt x="48" y="43"/>
                  </a:cubicBezTo>
                  <a:cubicBezTo>
                    <a:pt x="57" y="29"/>
                    <a:pt x="72" y="21"/>
                    <a:pt x="90" y="21"/>
                  </a:cubicBezTo>
                  <a:cubicBezTo>
                    <a:pt x="96" y="21"/>
                    <a:pt x="102" y="22"/>
                    <a:pt x="108" y="24"/>
                  </a:cubicBezTo>
                  <a:cubicBezTo>
                    <a:pt x="119" y="10"/>
                    <a:pt x="137" y="0"/>
                    <a:pt x="156" y="0"/>
                  </a:cubicBezTo>
                  <a:cubicBezTo>
                    <a:pt x="187" y="0"/>
                    <a:pt x="212" y="23"/>
                    <a:pt x="216" y="52"/>
                  </a:cubicBezTo>
                  <a:cubicBezTo>
                    <a:pt x="217" y="52"/>
                    <a:pt x="218" y="52"/>
                    <a:pt x="219" y="52"/>
                  </a:cubicBezTo>
                  <a:cubicBezTo>
                    <a:pt x="238" y="52"/>
                    <a:pt x="253" y="67"/>
                    <a:pt x="253" y="86"/>
                  </a:cubicBezTo>
                </a:path>
              </a:pathLst>
            </a:custGeom>
            <a:solidFill>
              <a:srgbClr val="E5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493"/>
            <p:cNvSpPr/>
            <p:nvPr/>
          </p:nvSpPr>
          <p:spPr bwMode="auto">
            <a:xfrm>
              <a:off x="8067676" y="893763"/>
              <a:ext cx="158750" cy="811213"/>
            </a:xfrm>
            <a:custGeom>
              <a:avLst/>
              <a:gdLst>
                <a:gd name="T0" fmla="*/ 0 w 43"/>
                <a:gd name="T1" fmla="*/ 0 h 220"/>
                <a:gd name="T2" fmla="*/ 22 w 43"/>
                <a:gd name="T3" fmla="*/ 195 h 220"/>
                <a:gd name="T4" fmla="*/ 25 w 43"/>
                <a:gd name="T5" fmla="*/ 209 h 220"/>
                <a:gd name="T6" fmla="*/ 25 w 43"/>
                <a:gd name="T7" fmla="*/ 210 h 220"/>
                <a:gd name="T8" fmla="*/ 43 w 43"/>
                <a:gd name="T9" fmla="*/ 220 h 220"/>
                <a:gd name="T10" fmla="*/ 0 w 43"/>
                <a:gd name="T11" fmla="*/ 0 h 220"/>
              </a:gdLst>
              <a:ahLst/>
              <a:cxnLst>
                <a:cxn ang="0">
                  <a:pos x="T0" y="T1"/>
                </a:cxn>
                <a:cxn ang="0">
                  <a:pos x="T2" y="T3"/>
                </a:cxn>
                <a:cxn ang="0">
                  <a:pos x="T4" y="T5"/>
                </a:cxn>
                <a:cxn ang="0">
                  <a:pos x="T6" y="T7"/>
                </a:cxn>
                <a:cxn ang="0">
                  <a:pos x="T8" y="T9"/>
                </a:cxn>
                <a:cxn ang="0">
                  <a:pos x="T10" y="T11"/>
                </a:cxn>
              </a:cxnLst>
              <a:rect l="0" t="0" r="r" b="b"/>
              <a:pathLst>
                <a:path w="43" h="220">
                  <a:moveTo>
                    <a:pt x="0" y="0"/>
                  </a:moveTo>
                  <a:cubicBezTo>
                    <a:pt x="22" y="195"/>
                    <a:pt x="22" y="195"/>
                    <a:pt x="22" y="195"/>
                  </a:cubicBezTo>
                  <a:cubicBezTo>
                    <a:pt x="24" y="199"/>
                    <a:pt x="25" y="204"/>
                    <a:pt x="25" y="209"/>
                  </a:cubicBezTo>
                  <a:cubicBezTo>
                    <a:pt x="25" y="209"/>
                    <a:pt x="25" y="209"/>
                    <a:pt x="25" y="210"/>
                  </a:cubicBezTo>
                  <a:cubicBezTo>
                    <a:pt x="43" y="220"/>
                    <a:pt x="43" y="220"/>
                    <a:pt x="43" y="220"/>
                  </a:cubicBezTo>
                  <a:cubicBezTo>
                    <a:pt x="0" y="0"/>
                    <a:pt x="0" y="0"/>
                    <a:pt x="0" y="0"/>
                  </a:cubicBezTo>
                </a:path>
              </a:pathLst>
            </a:custGeom>
            <a:solidFill>
              <a:srgbClr val="F2FAF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494"/>
            <p:cNvSpPr/>
            <p:nvPr/>
          </p:nvSpPr>
          <p:spPr bwMode="auto">
            <a:xfrm>
              <a:off x="8148638" y="1612900"/>
              <a:ext cx="11113" cy="53975"/>
            </a:xfrm>
            <a:custGeom>
              <a:avLst/>
              <a:gdLst>
                <a:gd name="T0" fmla="*/ 0 w 3"/>
                <a:gd name="T1" fmla="*/ 0 h 15"/>
                <a:gd name="T2" fmla="*/ 1 w 3"/>
                <a:gd name="T3" fmla="*/ 14 h 15"/>
                <a:gd name="T4" fmla="*/ 3 w 3"/>
                <a:gd name="T5" fmla="*/ 15 h 15"/>
                <a:gd name="T6" fmla="*/ 3 w 3"/>
                <a:gd name="T7" fmla="*/ 14 h 15"/>
                <a:gd name="T8" fmla="*/ 0 w 3"/>
                <a:gd name="T9" fmla="*/ 0 h 15"/>
              </a:gdLst>
              <a:ahLst/>
              <a:cxnLst>
                <a:cxn ang="0">
                  <a:pos x="T0" y="T1"/>
                </a:cxn>
                <a:cxn ang="0">
                  <a:pos x="T2" y="T3"/>
                </a:cxn>
                <a:cxn ang="0">
                  <a:pos x="T4" y="T5"/>
                </a:cxn>
                <a:cxn ang="0">
                  <a:pos x="T6" y="T7"/>
                </a:cxn>
                <a:cxn ang="0">
                  <a:pos x="T8" y="T9"/>
                </a:cxn>
              </a:cxnLst>
              <a:rect l="0" t="0" r="r" b="b"/>
              <a:pathLst>
                <a:path w="3" h="15">
                  <a:moveTo>
                    <a:pt x="0" y="0"/>
                  </a:moveTo>
                  <a:cubicBezTo>
                    <a:pt x="1" y="14"/>
                    <a:pt x="1" y="14"/>
                    <a:pt x="1" y="14"/>
                  </a:cubicBezTo>
                  <a:cubicBezTo>
                    <a:pt x="3" y="15"/>
                    <a:pt x="3" y="15"/>
                    <a:pt x="3" y="15"/>
                  </a:cubicBezTo>
                  <a:cubicBezTo>
                    <a:pt x="3" y="14"/>
                    <a:pt x="3" y="14"/>
                    <a:pt x="3" y="14"/>
                  </a:cubicBezTo>
                  <a:cubicBezTo>
                    <a:pt x="3" y="9"/>
                    <a:pt x="2" y="4"/>
                    <a:pt x="0" y="0"/>
                  </a:cubicBezTo>
                </a:path>
              </a:pathLst>
            </a:custGeom>
            <a:solidFill>
              <a:srgbClr val="FD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495"/>
            <p:cNvSpPr/>
            <p:nvPr/>
          </p:nvSpPr>
          <p:spPr bwMode="auto">
            <a:xfrm>
              <a:off x="6815138" y="920750"/>
              <a:ext cx="53975" cy="460375"/>
            </a:xfrm>
            <a:custGeom>
              <a:avLst/>
              <a:gdLst>
                <a:gd name="T0" fmla="*/ 14 w 15"/>
                <a:gd name="T1" fmla="*/ 0 h 125"/>
                <a:gd name="T2" fmla="*/ 0 w 15"/>
                <a:gd name="T3" fmla="*/ 120 h 125"/>
                <a:gd name="T4" fmla="*/ 15 w 15"/>
                <a:gd name="T5" fmla="*/ 125 h 125"/>
                <a:gd name="T6" fmla="*/ 14 w 15"/>
                <a:gd name="T7" fmla="*/ 0 h 125"/>
              </a:gdLst>
              <a:ahLst/>
              <a:cxnLst>
                <a:cxn ang="0">
                  <a:pos x="T0" y="T1"/>
                </a:cxn>
                <a:cxn ang="0">
                  <a:pos x="T2" y="T3"/>
                </a:cxn>
                <a:cxn ang="0">
                  <a:pos x="T4" y="T5"/>
                </a:cxn>
                <a:cxn ang="0">
                  <a:pos x="T6" y="T7"/>
                </a:cxn>
              </a:cxnLst>
              <a:rect l="0" t="0" r="r" b="b"/>
              <a:pathLst>
                <a:path w="15" h="125">
                  <a:moveTo>
                    <a:pt x="14" y="0"/>
                  </a:moveTo>
                  <a:cubicBezTo>
                    <a:pt x="0" y="120"/>
                    <a:pt x="0" y="120"/>
                    <a:pt x="0" y="120"/>
                  </a:cubicBezTo>
                  <a:cubicBezTo>
                    <a:pt x="5" y="121"/>
                    <a:pt x="10" y="123"/>
                    <a:pt x="15" y="125"/>
                  </a:cubicBezTo>
                  <a:cubicBezTo>
                    <a:pt x="14" y="0"/>
                    <a:pt x="14" y="0"/>
                    <a:pt x="14" y="0"/>
                  </a:cubicBezTo>
                </a:path>
              </a:pathLst>
            </a:custGeom>
            <a:solidFill>
              <a:srgbClr val="F2FAF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496"/>
            <p:cNvSpPr/>
            <p:nvPr/>
          </p:nvSpPr>
          <p:spPr bwMode="auto">
            <a:xfrm>
              <a:off x="6781801" y="1362075"/>
              <a:ext cx="92075" cy="254000"/>
            </a:xfrm>
            <a:custGeom>
              <a:avLst/>
              <a:gdLst>
                <a:gd name="T0" fmla="*/ 9 w 25"/>
                <a:gd name="T1" fmla="*/ 0 h 69"/>
                <a:gd name="T2" fmla="*/ 0 w 25"/>
                <a:gd name="T3" fmla="*/ 67 h 69"/>
                <a:gd name="T4" fmla="*/ 9 w 25"/>
                <a:gd name="T5" fmla="*/ 66 h 69"/>
                <a:gd name="T6" fmla="*/ 25 w 25"/>
                <a:gd name="T7" fmla="*/ 69 h 69"/>
                <a:gd name="T8" fmla="*/ 24 w 25"/>
                <a:gd name="T9" fmla="*/ 5 h 69"/>
                <a:gd name="T10" fmla="*/ 9 w 25"/>
                <a:gd name="T11" fmla="*/ 0 h 69"/>
              </a:gdLst>
              <a:ahLst/>
              <a:cxnLst>
                <a:cxn ang="0">
                  <a:pos x="T0" y="T1"/>
                </a:cxn>
                <a:cxn ang="0">
                  <a:pos x="T2" y="T3"/>
                </a:cxn>
                <a:cxn ang="0">
                  <a:pos x="T4" y="T5"/>
                </a:cxn>
                <a:cxn ang="0">
                  <a:pos x="T6" y="T7"/>
                </a:cxn>
                <a:cxn ang="0">
                  <a:pos x="T8" y="T9"/>
                </a:cxn>
                <a:cxn ang="0">
                  <a:pos x="T10" y="T11"/>
                </a:cxn>
              </a:cxnLst>
              <a:rect l="0" t="0" r="r" b="b"/>
              <a:pathLst>
                <a:path w="25" h="69">
                  <a:moveTo>
                    <a:pt x="9" y="0"/>
                  </a:moveTo>
                  <a:cubicBezTo>
                    <a:pt x="0" y="67"/>
                    <a:pt x="0" y="67"/>
                    <a:pt x="0" y="67"/>
                  </a:cubicBezTo>
                  <a:cubicBezTo>
                    <a:pt x="3" y="67"/>
                    <a:pt x="6" y="66"/>
                    <a:pt x="9" y="66"/>
                  </a:cubicBezTo>
                  <a:cubicBezTo>
                    <a:pt x="14" y="66"/>
                    <a:pt x="20" y="67"/>
                    <a:pt x="25" y="69"/>
                  </a:cubicBezTo>
                  <a:cubicBezTo>
                    <a:pt x="24" y="5"/>
                    <a:pt x="24" y="5"/>
                    <a:pt x="24" y="5"/>
                  </a:cubicBezTo>
                  <a:cubicBezTo>
                    <a:pt x="19" y="3"/>
                    <a:pt x="14" y="1"/>
                    <a:pt x="9" y="0"/>
                  </a:cubicBezTo>
                </a:path>
              </a:pathLst>
            </a:custGeom>
            <a:solidFill>
              <a:srgbClr val="F6FCF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497"/>
            <p:cNvSpPr/>
            <p:nvPr/>
          </p:nvSpPr>
          <p:spPr bwMode="auto">
            <a:xfrm>
              <a:off x="6756401" y="1604963"/>
              <a:ext cx="117475" cy="239713"/>
            </a:xfrm>
            <a:custGeom>
              <a:avLst/>
              <a:gdLst>
                <a:gd name="T0" fmla="*/ 16 w 32"/>
                <a:gd name="T1" fmla="*/ 0 h 65"/>
                <a:gd name="T2" fmla="*/ 7 w 32"/>
                <a:gd name="T3" fmla="*/ 1 h 65"/>
                <a:gd name="T4" fmla="*/ 0 w 32"/>
                <a:gd name="T5" fmla="*/ 65 h 65"/>
                <a:gd name="T6" fmla="*/ 32 w 32"/>
                <a:gd name="T7" fmla="*/ 38 h 65"/>
                <a:gd name="T8" fmla="*/ 32 w 32"/>
                <a:gd name="T9" fmla="*/ 3 h 65"/>
                <a:gd name="T10" fmla="*/ 16 w 32"/>
                <a:gd name="T11" fmla="*/ 0 h 65"/>
              </a:gdLst>
              <a:ahLst/>
              <a:cxnLst>
                <a:cxn ang="0">
                  <a:pos x="T0" y="T1"/>
                </a:cxn>
                <a:cxn ang="0">
                  <a:pos x="T2" y="T3"/>
                </a:cxn>
                <a:cxn ang="0">
                  <a:pos x="T4" y="T5"/>
                </a:cxn>
                <a:cxn ang="0">
                  <a:pos x="T6" y="T7"/>
                </a:cxn>
                <a:cxn ang="0">
                  <a:pos x="T8" y="T9"/>
                </a:cxn>
                <a:cxn ang="0">
                  <a:pos x="T10" y="T11"/>
                </a:cxn>
              </a:cxnLst>
              <a:rect l="0" t="0" r="r" b="b"/>
              <a:pathLst>
                <a:path w="32" h="65">
                  <a:moveTo>
                    <a:pt x="16" y="0"/>
                  </a:moveTo>
                  <a:cubicBezTo>
                    <a:pt x="13" y="0"/>
                    <a:pt x="10" y="1"/>
                    <a:pt x="7" y="1"/>
                  </a:cubicBezTo>
                  <a:cubicBezTo>
                    <a:pt x="0" y="65"/>
                    <a:pt x="0" y="65"/>
                    <a:pt x="0" y="65"/>
                  </a:cubicBezTo>
                  <a:cubicBezTo>
                    <a:pt x="32" y="38"/>
                    <a:pt x="32" y="38"/>
                    <a:pt x="32" y="38"/>
                  </a:cubicBezTo>
                  <a:cubicBezTo>
                    <a:pt x="32" y="3"/>
                    <a:pt x="32" y="3"/>
                    <a:pt x="32" y="3"/>
                  </a:cubicBezTo>
                  <a:cubicBezTo>
                    <a:pt x="27" y="1"/>
                    <a:pt x="21" y="0"/>
                    <a:pt x="16" y="0"/>
                  </a:cubicBezTo>
                </a:path>
              </a:pathLst>
            </a:custGeom>
            <a:solidFill>
              <a:srgbClr val="FD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498"/>
            <p:cNvSpPr/>
            <p:nvPr/>
          </p:nvSpPr>
          <p:spPr bwMode="auto">
            <a:xfrm>
              <a:off x="6946901" y="1071563"/>
              <a:ext cx="58738" cy="368300"/>
            </a:xfrm>
            <a:custGeom>
              <a:avLst/>
              <a:gdLst>
                <a:gd name="T0" fmla="*/ 0 w 16"/>
                <a:gd name="T1" fmla="*/ 0 h 100"/>
                <a:gd name="T2" fmla="*/ 2 w 16"/>
                <a:gd name="T3" fmla="*/ 94 h 100"/>
                <a:gd name="T4" fmla="*/ 16 w 16"/>
                <a:gd name="T5" fmla="*/ 100 h 100"/>
                <a:gd name="T6" fmla="*/ 0 w 16"/>
                <a:gd name="T7" fmla="*/ 0 h 100"/>
              </a:gdLst>
              <a:ahLst/>
              <a:cxnLst>
                <a:cxn ang="0">
                  <a:pos x="T0" y="T1"/>
                </a:cxn>
                <a:cxn ang="0">
                  <a:pos x="T2" y="T3"/>
                </a:cxn>
                <a:cxn ang="0">
                  <a:pos x="T4" y="T5"/>
                </a:cxn>
                <a:cxn ang="0">
                  <a:pos x="T6" y="T7"/>
                </a:cxn>
              </a:cxnLst>
              <a:rect l="0" t="0" r="r" b="b"/>
              <a:pathLst>
                <a:path w="16" h="100">
                  <a:moveTo>
                    <a:pt x="0" y="0"/>
                  </a:moveTo>
                  <a:cubicBezTo>
                    <a:pt x="2" y="94"/>
                    <a:pt x="2" y="94"/>
                    <a:pt x="2" y="94"/>
                  </a:cubicBezTo>
                  <a:cubicBezTo>
                    <a:pt x="7" y="96"/>
                    <a:pt x="12" y="98"/>
                    <a:pt x="16" y="100"/>
                  </a:cubicBezTo>
                  <a:cubicBezTo>
                    <a:pt x="0" y="0"/>
                    <a:pt x="0" y="0"/>
                    <a:pt x="0" y="0"/>
                  </a:cubicBezTo>
                </a:path>
              </a:pathLst>
            </a:custGeom>
            <a:solidFill>
              <a:srgbClr val="F2FAF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499"/>
            <p:cNvSpPr/>
            <p:nvPr/>
          </p:nvSpPr>
          <p:spPr bwMode="auto">
            <a:xfrm>
              <a:off x="6954838" y="1417638"/>
              <a:ext cx="95250" cy="282575"/>
            </a:xfrm>
            <a:custGeom>
              <a:avLst/>
              <a:gdLst>
                <a:gd name="T0" fmla="*/ 0 w 26"/>
                <a:gd name="T1" fmla="*/ 0 h 77"/>
                <a:gd name="T2" fmla="*/ 2 w 26"/>
                <a:gd name="T3" fmla="*/ 72 h 77"/>
                <a:gd name="T4" fmla="*/ 6 w 26"/>
                <a:gd name="T5" fmla="*/ 77 h 77"/>
                <a:gd name="T6" fmla="*/ 26 w 26"/>
                <a:gd name="T7" fmla="*/ 76 h 77"/>
                <a:gd name="T8" fmla="*/ 14 w 26"/>
                <a:gd name="T9" fmla="*/ 6 h 77"/>
                <a:gd name="T10" fmla="*/ 0 w 26"/>
                <a:gd name="T11" fmla="*/ 0 h 77"/>
              </a:gdLst>
              <a:ahLst/>
              <a:cxnLst>
                <a:cxn ang="0">
                  <a:pos x="T0" y="T1"/>
                </a:cxn>
                <a:cxn ang="0">
                  <a:pos x="T2" y="T3"/>
                </a:cxn>
                <a:cxn ang="0">
                  <a:pos x="T4" y="T5"/>
                </a:cxn>
                <a:cxn ang="0">
                  <a:pos x="T6" y="T7"/>
                </a:cxn>
                <a:cxn ang="0">
                  <a:pos x="T8" y="T9"/>
                </a:cxn>
                <a:cxn ang="0">
                  <a:pos x="T10" y="T11"/>
                </a:cxn>
              </a:cxnLst>
              <a:rect l="0" t="0" r="r" b="b"/>
              <a:pathLst>
                <a:path w="26" h="77">
                  <a:moveTo>
                    <a:pt x="0" y="0"/>
                  </a:moveTo>
                  <a:cubicBezTo>
                    <a:pt x="2" y="72"/>
                    <a:pt x="2" y="72"/>
                    <a:pt x="2" y="72"/>
                  </a:cubicBezTo>
                  <a:cubicBezTo>
                    <a:pt x="3" y="73"/>
                    <a:pt x="4" y="75"/>
                    <a:pt x="6" y="77"/>
                  </a:cubicBezTo>
                  <a:cubicBezTo>
                    <a:pt x="26" y="76"/>
                    <a:pt x="26" y="76"/>
                    <a:pt x="26" y="76"/>
                  </a:cubicBezTo>
                  <a:cubicBezTo>
                    <a:pt x="14" y="6"/>
                    <a:pt x="14" y="6"/>
                    <a:pt x="14" y="6"/>
                  </a:cubicBezTo>
                  <a:cubicBezTo>
                    <a:pt x="10" y="4"/>
                    <a:pt x="5" y="2"/>
                    <a:pt x="0" y="0"/>
                  </a:cubicBezTo>
                </a:path>
              </a:pathLst>
            </a:custGeom>
            <a:solidFill>
              <a:srgbClr val="F6FCF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500"/>
            <p:cNvSpPr/>
            <p:nvPr/>
          </p:nvSpPr>
          <p:spPr bwMode="auto">
            <a:xfrm>
              <a:off x="6961188" y="1682750"/>
              <a:ext cx="15875" cy="17463"/>
            </a:xfrm>
            <a:custGeom>
              <a:avLst/>
              <a:gdLst>
                <a:gd name="T0" fmla="*/ 0 w 4"/>
                <a:gd name="T1" fmla="*/ 0 h 5"/>
                <a:gd name="T2" fmla="*/ 0 w 4"/>
                <a:gd name="T3" fmla="*/ 5 h 5"/>
                <a:gd name="T4" fmla="*/ 4 w 4"/>
                <a:gd name="T5" fmla="*/ 5 h 5"/>
                <a:gd name="T6" fmla="*/ 0 w 4"/>
                <a:gd name="T7" fmla="*/ 0 h 5"/>
              </a:gdLst>
              <a:ahLst/>
              <a:cxnLst>
                <a:cxn ang="0">
                  <a:pos x="T0" y="T1"/>
                </a:cxn>
                <a:cxn ang="0">
                  <a:pos x="T2" y="T3"/>
                </a:cxn>
                <a:cxn ang="0">
                  <a:pos x="T4" y="T5"/>
                </a:cxn>
                <a:cxn ang="0">
                  <a:pos x="T6" y="T7"/>
                </a:cxn>
              </a:cxnLst>
              <a:rect l="0" t="0" r="r" b="b"/>
              <a:pathLst>
                <a:path w="4" h="5">
                  <a:moveTo>
                    <a:pt x="0" y="0"/>
                  </a:moveTo>
                  <a:cubicBezTo>
                    <a:pt x="0" y="5"/>
                    <a:pt x="0" y="5"/>
                    <a:pt x="0" y="5"/>
                  </a:cubicBezTo>
                  <a:cubicBezTo>
                    <a:pt x="4" y="5"/>
                    <a:pt x="4" y="5"/>
                    <a:pt x="4" y="5"/>
                  </a:cubicBezTo>
                  <a:cubicBezTo>
                    <a:pt x="2" y="3"/>
                    <a:pt x="1" y="1"/>
                    <a:pt x="0" y="0"/>
                  </a:cubicBezTo>
                </a:path>
              </a:pathLst>
            </a:custGeom>
            <a:solidFill>
              <a:srgbClr val="FD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501"/>
            <p:cNvSpPr/>
            <p:nvPr/>
          </p:nvSpPr>
          <p:spPr bwMode="auto">
            <a:xfrm>
              <a:off x="7986713" y="1019175"/>
              <a:ext cx="66675" cy="519113"/>
            </a:xfrm>
            <a:custGeom>
              <a:avLst/>
              <a:gdLst>
                <a:gd name="T0" fmla="*/ 0 w 18"/>
                <a:gd name="T1" fmla="*/ 0 h 141"/>
                <a:gd name="T2" fmla="*/ 2 w 18"/>
                <a:gd name="T3" fmla="*/ 118 h 141"/>
                <a:gd name="T4" fmla="*/ 10 w 18"/>
                <a:gd name="T5" fmla="*/ 141 h 141"/>
                <a:gd name="T6" fmla="*/ 13 w 18"/>
                <a:gd name="T7" fmla="*/ 141 h 141"/>
                <a:gd name="T8" fmla="*/ 18 w 18"/>
                <a:gd name="T9" fmla="*/ 141 h 141"/>
                <a:gd name="T10" fmla="*/ 0 w 18"/>
                <a:gd name="T11" fmla="*/ 0 h 141"/>
              </a:gdLst>
              <a:ahLst/>
              <a:cxnLst>
                <a:cxn ang="0">
                  <a:pos x="T0" y="T1"/>
                </a:cxn>
                <a:cxn ang="0">
                  <a:pos x="T2" y="T3"/>
                </a:cxn>
                <a:cxn ang="0">
                  <a:pos x="T4" y="T5"/>
                </a:cxn>
                <a:cxn ang="0">
                  <a:pos x="T6" y="T7"/>
                </a:cxn>
                <a:cxn ang="0">
                  <a:pos x="T8" y="T9"/>
                </a:cxn>
                <a:cxn ang="0">
                  <a:pos x="T10" y="T11"/>
                </a:cxn>
              </a:cxnLst>
              <a:rect l="0" t="0" r="r" b="b"/>
              <a:pathLst>
                <a:path w="18" h="141">
                  <a:moveTo>
                    <a:pt x="0" y="0"/>
                  </a:moveTo>
                  <a:cubicBezTo>
                    <a:pt x="2" y="118"/>
                    <a:pt x="2" y="118"/>
                    <a:pt x="2" y="118"/>
                  </a:cubicBezTo>
                  <a:cubicBezTo>
                    <a:pt x="6" y="125"/>
                    <a:pt x="9" y="133"/>
                    <a:pt x="10" y="141"/>
                  </a:cubicBezTo>
                  <a:cubicBezTo>
                    <a:pt x="11" y="141"/>
                    <a:pt x="12" y="141"/>
                    <a:pt x="13" y="141"/>
                  </a:cubicBezTo>
                  <a:cubicBezTo>
                    <a:pt x="14" y="141"/>
                    <a:pt x="16" y="141"/>
                    <a:pt x="18" y="141"/>
                  </a:cubicBezTo>
                  <a:cubicBezTo>
                    <a:pt x="0" y="0"/>
                    <a:pt x="0" y="0"/>
                    <a:pt x="0" y="0"/>
                  </a:cubicBezTo>
                </a:path>
              </a:pathLst>
            </a:custGeom>
            <a:solidFill>
              <a:srgbClr val="F2FAF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502"/>
            <p:cNvSpPr/>
            <p:nvPr/>
          </p:nvSpPr>
          <p:spPr bwMode="auto">
            <a:xfrm>
              <a:off x="7994651" y="1454150"/>
              <a:ext cx="69850" cy="195263"/>
            </a:xfrm>
            <a:custGeom>
              <a:avLst/>
              <a:gdLst>
                <a:gd name="T0" fmla="*/ 0 w 19"/>
                <a:gd name="T1" fmla="*/ 0 h 53"/>
                <a:gd name="T2" fmla="*/ 1 w 19"/>
                <a:gd name="T3" fmla="*/ 53 h 53"/>
                <a:gd name="T4" fmla="*/ 19 w 19"/>
                <a:gd name="T5" fmla="*/ 52 h 53"/>
                <a:gd name="T6" fmla="*/ 16 w 19"/>
                <a:gd name="T7" fmla="*/ 23 h 53"/>
                <a:gd name="T8" fmla="*/ 11 w 19"/>
                <a:gd name="T9" fmla="*/ 23 h 53"/>
                <a:gd name="T10" fmla="*/ 8 w 19"/>
                <a:gd name="T11" fmla="*/ 23 h 53"/>
                <a:gd name="T12" fmla="*/ 0 w 19"/>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19" h="53">
                  <a:moveTo>
                    <a:pt x="0" y="0"/>
                  </a:moveTo>
                  <a:cubicBezTo>
                    <a:pt x="1" y="53"/>
                    <a:pt x="1" y="53"/>
                    <a:pt x="1" y="53"/>
                  </a:cubicBezTo>
                  <a:cubicBezTo>
                    <a:pt x="19" y="52"/>
                    <a:pt x="19" y="52"/>
                    <a:pt x="19" y="52"/>
                  </a:cubicBezTo>
                  <a:cubicBezTo>
                    <a:pt x="16" y="23"/>
                    <a:pt x="16" y="23"/>
                    <a:pt x="16" y="23"/>
                  </a:cubicBezTo>
                  <a:cubicBezTo>
                    <a:pt x="14" y="23"/>
                    <a:pt x="12" y="23"/>
                    <a:pt x="11" y="23"/>
                  </a:cubicBezTo>
                  <a:cubicBezTo>
                    <a:pt x="10" y="23"/>
                    <a:pt x="9" y="23"/>
                    <a:pt x="8" y="23"/>
                  </a:cubicBezTo>
                  <a:cubicBezTo>
                    <a:pt x="7" y="15"/>
                    <a:pt x="4" y="7"/>
                    <a:pt x="0" y="0"/>
                  </a:cubicBezTo>
                </a:path>
              </a:pathLst>
            </a:custGeom>
            <a:solidFill>
              <a:srgbClr val="FD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503"/>
            <p:cNvSpPr/>
            <p:nvPr/>
          </p:nvSpPr>
          <p:spPr bwMode="auto">
            <a:xfrm>
              <a:off x="6807201" y="1825625"/>
              <a:ext cx="158750" cy="80963"/>
            </a:xfrm>
            <a:custGeom>
              <a:avLst/>
              <a:gdLst>
                <a:gd name="T0" fmla="*/ 43 w 43"/>
                <a:gd name="T1" fmla="*/ 1 h 22"/>
                <a:gd name="T2" fmla="*/ 39 w 43"/>
                <a:gd name="T3" fmla="*/ 22 h 22"/>
                <a:gd name="T4" fmla="*/ 28 w 43"/>
                <a:gd name="T5" fmla="*/ 18 h 22"/>
                <a:gd name="T6" fmla="*/ 5 w 43"/>
                <a:gd name="T7" fmla="*/ 14 h 22"/>
                <a:gd name="T8" fmla="*/ 0 w 43"/>
                <a:gd name="T9" fmla="*/ 9 h 22"/>
                <a:gd name="T10" fmla="*/ 6 w 43"/>
                <a:gd name="T11" fmla="*/ 5 h 22"/>
                <a:gd name="T12" fmla="*/ 23 w 43"/>
                <a:gd name="T13" fmla="*/ 0 h 22"/>
                <a:gd name="T14" fmla="*/ 43 w 43"/>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2">
                  <a:moveTo>
                    <a:pt x="43" y="1"/>
                  </a:moveTo>
                  <a:cubicBezTo>
                    <a:pt x="41" y="8"/>
                    <a:pt x="40" y="15"/>
                    <a:pt x="39" y="22"/>
                  </a:cubicBezTo>
                  <a:cubicBezTo>
                    <a:pt x="36" y="21"/>
                    <a:pt x="32" y="19"/>
                    <a:pt x="28" y="18"/>
                  </a:cubicBezTo>
                  <a:cubicBezTo>
                    <a:pt x="21" y="16"/>
                    <a:pt x="12" y="18"/>
                    <a:pt x="5" y="14"/>
                  </a:cubicBezTo>
                  <a:cubicBezTo>
                    <a:pt x="3" y="13"/>
                    <a:pt x="0" y="11"/>
                    <a:pt x="0" y="9"/>
                  </a:cubicBezTo>
                  <a:cubicBezTo>
                    <a:pt x="0" y="6"/>
                    <a:pt x="4" y="6"/>
                    <a:pt x="6" y="5"/>
                  </a:cubicBezTo>
                  <a:cubicBezTo>
                    <a:pt x="12" y="3"/>
                    <a:pt x="17" y="1"/>
                    <a:pt x="23" y="0"/>
                  </a:cubicBezTo>
                  <a:cubicBezTo>
                    <a:pt x="29" y="0"/>
                    <a:pt x="36" y="1"/>
                    <a:pt x="43" y="1"/>
                  </a:cubicBezTo>
                  <a:close/>
                </a:path>
              </a:pathLst>
            </a:custGeom>
            <a:solidFill>
              <a:srgbClr val="F4D4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504"/>
            <p:cNvSpPr/>
            <p:nvPr/>
          </p:nvSpPr>
          <p:spPr bwMode="auto">
            <a:xfrm>
              <a:off x="8089901" y="1785938"/>
              <a:ext cx="176213" cy="87313"/>
            </a:xfrm>
            <a:custGeom>
              <a:avLst/>
              <a:gdLst>
                <a:gd name="T0" fmla="*/ 36 w 48"/>
                <a:gd name="T1" fmla="*/ 22 h 24"/>
                <a:gd name="T2" fmla="*/ 1 w 48"/>
                <a:gd name="T3" fmla="*/ 19 h 24"/>
                <a:gd name="T4" fmla="*/ 1 w 48"/>
                <a:gd name="T5" fmla="*/ 2 h 24"/>
                <a:gd name="T6" fmla="*/ 16 w 48"/>
                <a:gd name="T7" fmla="*/ 0 h 24"/>
                <a:gd name="T8" fmla="*/ 32 w 48"/>
                <a:gd name="T9" fmla="*/ 4 h 24"/>
                <a:gd name="T10" fmla="*/ 46 w 48"/>
                <a:gd name="T11" fmla="*/ 17 h 24"/>
                <a:gd name="T12" fmla="*/ 36 w 48"/>
                <a:gd name="T13" fmla="*/ 22 h 24"/>
              </a:gdLst>
              <a:ahLst/>
              <a:cxnLst>
                <a:cxn ang="0">
                  <a:pos x="T0" y="T1"/>
                </a:cxn>
                <a:cxn ang="0">
                  <a:pos x="T2" y="T3"/>
                </a:cxn>
                <a:cxn ang="0">
                  <a:pos x="T4" y="T5"/>
                </a:cxn>
                <a:cxn ang="0">
                  <a:pos x="T6" y="T7"/>
                </a:cxn>
                <a:cxn ang="0">
                  <a:pos x="T8" y="T9"/>
                </a:cxn>
                <a:cxn ang="0">
                  <a:pos x="T10" y="T11"/>
                </a:cxn>
                <a:cxn ang="0">
                  <a:pos x="T12" y="T13"/>
                </a:cxn>
              </a:cxnLst>
              <a:rect l="0" t="0" r="r" b="b"/>
              <a:pathLst>
                <a:path w="48" h="24">
                  <a:moveTo>
                    <a:pt x="36" y="22"/>
                  </a:moveTo>
                  <a:cubicBezTo>
                    <a:pt x="24" y="22"/>
                    <a:pt x="12" y="19"/>
                    <a:pt x="1" y="19"/>
                  </a:cubicBezTo>
                  <a:cubicBezTo>
                    <a:pt x="0" y="13"/>
                    <a:pt x="1" y="7"/>
                    <a:pt x="1" y="2"/>
                  </a:cubicBezTo>
                  <a:cubicBezTo>
                    <a:pt x="6" y="1"/>
                    <a:pt x="11" y="1"/>
                    <a:pt x="16" y="0"/>
                  </a:cubicBezTo>
                  <a:cubicBezTo>
                    <a:pt x="22" y="0"/>
                    <a:pt x="27" y="2"/>
                    <a:pt x="32" y="4"/>
                  </a:cubicBezTo>
                  <a:cubicBezTo>
                    <a:pt x="37" y="7"/>
                    <a:pt x="45" y="11"/>
                    <a:pt x="46" y="17"/>
                  </a:cubicBezTo>
                  <a:cubicBezTo>
                    <a:pt x="48" y="24"/>
                    <a:pt x="40" y="22"/>
                    <a:pt x="36" y="22"/>
                  </a:cubicBezTo>
                  <a:close/>
                </a:path>
              </a:pathLst>
            </a:custGeom>
            <a:solidFill>
              <a:srgbClr val="F4D4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505"/>
            <p:cNvSpPr/>
            <p:nvPr/>
          </p:nvSpPr>
          <p:spPr bwMode="auto">
            <a:xfrm>
              <a:off x="7729538" y="2662238"/>
              <a:ext cx="165100" cy="157163"/>
            </a:xfrm>
            <a:custGeom>
              <a:avLst/>
              <a:gdLst>
                <a:gd name="T0" fmla="*/ 37 w 45"/>
                <a:gd name="T1" fmla="*/ 39 h 43"/>
                <a:gd name="T2" fmla="*/ 24 w 45"/>
                <a:gd name="T3" fmla="*/ 39 h 43"/>
                <a:gd name="T4" fmla="*/ 12 w 45"/>
                <a:gd name="T5" fmla="*/ 22 h 43"/>
                <a:gd name="T6" fmla="*/ 1 w 45"/>
                <a:gd name="T7" fmla="*/ 9 h 43"/>
                <a:gd name="T8" fmla="*/ 2 w 45"/>
                <a:gd name="T9" fmla="*/ 0 h 43"/>
                <a:gd name="T10" fmla="*/ 19 w 45"/>
                <a:gd name="T11" fmla="*/ 0 h 43"/>
                <a:gd name="T12" fmla="*/ 21 w 45"/>
                <a:gd name="T13" fmla="*/ 0 h 43"/>
                <a:gd name="T14" fmla="*/ 42 w 45"/>
                <a:gd name="T15" fmla="*/ 24 h 43"/>
                <a:gd name="T16" fmla="*/ 37 w 45"/>
                <a:gd name="T17"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3">
                  <a:moveTo>
                    <a:pt x="37" y="39"/>
                  </a:moveTo>
                  <a:cubicBezTo>
                    <a:pt x="32" y="41"/>
                    <a:pt x="29" y="43"/>
                    <a:pt x="24" y="39"/>
                  </a:cubicBezTo>
                  <a:cubicBezTo>
                    <a:pt x="20" y="35"/>
                    <a:pt x="17" y="27"/>
                    <a:pt x="12" y="22"/>
                  </a:cubicBezTo>
                  <a:cubicBezTo>
                    <a:pt x="9" y="18"/>
                    <a:pt x="3" y="14"/>
                    <a:pt x="1" y="9"/>
                  </a:cubicBezTo>
                  <a:cubicBezTo>
                    <a:pt x="0" y="6"/>
                    <a:pt x="2" y="4"/>
                    <a:pt x="2" y="0"/>
                  </a:cubicBezTo>
                  <a:cubicBezTo>
                    <a:pt x="7" y="1"/>
                    <a:pt x="14" y="0"/>
                    <a:pt x="19" y="0"/>
                  </a:cubicBezTo>
                  <a:cubicBezTo>
                    <a:pt x="21" y="0"/>
                    <a:pt x="21" y="0"/>
                    <a:pt x="21" y="0"/>
                  </a:cubicBezTo>
                  <a:cubicBezTo>
                    <a:pt x="23" y="11"/>
                    <a:pt x="36" y="15"/>
                    <a:pt x="42" y="24"/>
                  </a:cubicBezTo>
                  <a:cubicBezTo>
                    <a:pt x="45" y="28"/>
                    <a:pt x="45" y="35"/>
                    <a:pt x="37" y="39"/>
                  </a:cubicBezTo>
                  <a:close/>
                </a:path>
              </a:pathLst>
            </a:custGeom>
            <a:solidFill>
              <a:srgbClr val="F4D4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506"/>
            <p:cNvSpPr/>
            <p:nvPr/>
          </p:nvSpPr>
          <p:spPr bwMode="auto">
            <a:xfrm>
              <a:off x="7223126" y="2576513"/>
              <a:ext cx="128588" cy="214313"/>
            </a:xfrm>
            <a:custGeom>
              <a:avLst/>
              <a:gdLst>
                <a:gd name="T0" fmla="*/ 19 w 35"/>
                <a:gd name="T1" fmla="*/ 57 h 58"/>
                <a:gd name="T2" fmla="*/ 10 w 35"/>
                <a:gd name="T3" fmla="*/ 32 h 58"/>
                <a:gd name="T4" fmla="*/ 9 w 35"/>
                <a:gd name="T5" fmla="*/ 5 h 58"/>
                <a:gd name="T6" fmla="*/ 23 w 35"/>
                <a:gd name="T7" fmla="*/ 1 h 58"/>
                <a:gd name="T8" fmla="*/ 26 w 35"/>
                <a:gd name="T9" fmla="*/ 0 h 58"/>
                <a:gd name="T10" fmla="*/ 28 w 35"/>
                <a:gd name="T11" fmla="*/ 5 h 58"/>
                <a:gd name="T12" fmla="*/ 34 w 35"/>
                <a:gd name="T13" fmla="*/ 35 h 58"/>
                <a:gd name="T14" fmla="*/ 19 w 35"/>
                <a:gd name="T15" fmla="*/ 5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58">
                  <a:moveTo>
                    <a:pt x="19" y="57"/>
                  </a:moveTo>
                  <a:cubicBezTo>
                    <a:pt x="0" y="58"/>
                    <a:pt x="6" y="41"/>
                    <a:pt x="10" y="32"/>
                  </a:cubicBezTo>
                  <a:cubicBezTo>
                    <a:pt x="14" y="22"/>
                    <a:pt x="11" y="15"/>
                    <a:pt x="9" y="5"/>
                  </a:cubicBezTo>
                  <a:cubicBezTo>
                    <a:pt x="14" y="3"/>
                    <a:pt x="19" y="2"/>
                    <a:pt x="23" y="1"/>
                  </a:cubicBezTo>
                  <a:cubicBezTo>
                    <a:pt x="24" y="1"/>
                    <a:pt x="25" y="0"/>
                    <a:pt x="26" y="0"/>
                  </a:cubicBezTo>
                  <a:cubicBezTo>
                    <a:pt x="27" y="2"/>
                    <a:pt x="28" y="4"/>
                    <a:pt x="28" y="5"/>
                  </a:cubicBezTo>
                  <a:cubicBezTo>
                    <a:pt x="32" y="14"/>
                    <a:pt x="32" y="25"/>
                    <a:pt x="34" y="35"/>
                  </a:cubicBezTo>
                  <a:cubicBezTo>
                    <a:pt x="35" y="47"/>
                    <a:pt x="32" y="56"/>
                    <a:pt x="19" y="57"/>
                  </a:cubicBezTo>
                  <a:close/>
                </a:path>
              </a:pathLst>
            </a:custGeom>
            <a:solidFill>
              <a:srgbClr val="F4D4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507"/>
            <p:cNvSpPr/>
            <p:nvPr/>
          </p:nvSpPr>
          <p:spPr bwMode="auto">
            <a:xfrm>
              <a:off x="6950076" y="1752600"/>
              <a:ext cx="1162050" cy="460375"/>
            </a:xfrm>
            <a:custGeom>
              <a:avLst/>
              <a:gdLst>
                <a:gd name="T0" fmla="*/ 261 w 316"/>
                <a:gd name="T1" fmla="*/ 43 h 125"/>
                <a:gd name="T2" fmla="*/ 204 w 316"/>
                <a:gd name="T3" fmla="*/ 55 h 125"/>
                <a:gd name="T4" fmla="*/ 207 w 316"/>
                <a:gd name="T5" fmla="*/ 120 h 125"/>
                <a:gd name="T6" fmla="*/ 167 w 316"/>
                <a:gd name="T7" fmla="*/ 116 h 125"/>
                <a:gd name="T8" fmla="*/ 113 w 316"/>
                <a:gd name="T9" fmla="*/ 124 h 125"/>
                <a:gd name="T10" fmla="*/ 113 w 316"/>
                <a:gd name="T11" fmla="*/ 124 h 125"/>
                <a:gd name="T12" fmla="*/ 109 w 316"/>
                <a:gd name="T13" fmla="*/ 125 h 125"/>
                <a:gd name="T14" fmla="*/ 92 w 316"/>
                <a:gd name="T15" fmla="*/ 62 h 125"/>
                <a:gd name="T16" fmla="*/ 57 w 316"/>
                <a:gd name="T17" fmla="*/ 57 h 125"/>
                <a:gd name="T18" fmla="*/ 0 w 316"/>
                <a:gd name="T19" fmla="*/ 45 h 125"/>
                <a:gd name="T20" fmla="*/ 0 w 316"/>
                <a:gd name="T21" fmla="*/ 40 h 125"/>
                <a:gd name="T22" fmla="*/ 2 w 316"/>
                <a:gd name="T23" fmla="*/ 20 h 125"/>
                <a:gd name="T24" fmla="*/ 3 w 316"/>
                <a:gd name="T25" fmla="*/ 17 h 125"/>
                <a:gd name="T26" fmla="*/ 125 w 316"/>
                <a:gd name="T27" fmla="*/ 9 h 125"/>
                <a:gd name="T28" fmla="*/ 164 w 316"/>
                <a:gd name="T29" fmla="*/ 20 h 125"/>
                <a:gd name="T30" fmla="*/ 171 w 316"/>
                <a:gd name="T31" fmla="*/ 11 h 125"/>
                <a:gd name="T32" fmla="*/ 252 w 316"/>
                <a:gd name="T33" fmla="*/ 2 h 125"/>
                <a:gd name="T34" fmla="*/ 315 w 316"/>
                <a:gd name="T35" fmla="*/ 4 h 125"/>
                <a:gd name="T36" fmla="*/ 315 w 316"/>
                <a:gd name="T37" fmla="*/ 7 h 125"/>
                <a:gd name="T38" fmla="*/ 315 w 316"/>
                <a:gd name="T39" fmla="*/ 26 h 125"/>
                <a:gd name="T40" fmla="*/ 316 w 316"/>
                <a:gd name="T41" fmla="*/ 34 h 125"/>
                <a:gd name="T42" fmla="*/ 261 w 316"/>
                <a:gd name="T43" fmla="*/ 4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6" h="125">
                  <a:moveTo>
                    <a:pt x="261" y="43"/>
                  </a:moveTo>
                  <a:cubicBezTo>
                    <a:pt x="242" y="46"/>
                    <a:pt x="221" y="47"/>
                    <a:pt x="204" y="55"/>
                  </a:cubicBezTo>
                  <a:cubicBezTo>
                    <a:pt x="203" y="67"/>
                    <a:pt x="213" y="104"/>
                    <a:pt x="207" y="120"/>
                  </a:cubicBezTo>
                  <a:cubicBezTo>
                    <a:pt x="194" y="116"/>
                    <a:pt x="181" y="115"/>
                    <a:pt x="167" y="116"/>
                  </a:cubicBezTo>
                  <a:cubicBezTo>
                    <a:pt x="148" y="119"/>
                    <a:pt x="131" y="123"/>
                    <a:pt x="113" y="124"/>
                  </a:cubicBezTo>
                  <a:cubicBezTo>
                    <a:pt x="113" y="124"/>
                    <a:pt x="113" y="124"/>
                    <a:pt x="113" y="124"/>
                  </a:cubicBezTo>
                  <a:cubicBezTo>
                    <a:pt x="109" y="125"/>
                    <a:pt x="112" y="125"/>
                    <a:pt x="109" y="125"/>
                  </a:cubicBezTo>
                  <a:cubicBezTo>
                    <a:pt x="110" y="102"/>
                    <a:pt x="100" y="83"/>
                    <a:pt x="92" y="62"/>
                  </a:cubicBezTo>
                  <a:cubicBezTo>
                    <a:pt x="82" y="58"/>
                    <a:pt x="71" y="57"/>
                    <a:pt x="57" y="57"/>
                  </a:cubicBezTo>
                  <a:cubicBezTo>
                    <a:pt x="36" y="56"/>
                    <a:pt x="18" y="49"/>
                    <a:pt x="0" y="45"/>
                  </a:cubicBezTo>
                  <a:cubicBezTo>
                    <a:pt x="0" y="43"/>
                    <a:pt x="0" y="42"/>
                    <a:pt x="0" y="40"/>
                  </a:cubicBezTo>
                  <a:cubicBezTo>
                    <a:pt x="1" y="34"/>
                    <a:pt x="1" y="27"/>
                    <a:pt x="2" y="20"/>
                  </a:cubicBezTo>
                  <a:cubicBezTo>
                    <a:pt x="3" y="19"/>
                    <a:pt x="3" y="18"/>
                    <a:pt x="3" y="17"/>
                  </a:cubicBezTo>
                  <a:cubicBezTo>
                    <a:pt x="45" y="17"/>
                    <a:pt x="85" y="21"/>
                    <a:pt x="125" y="9"/>
                  </a:cubicBezTo>
                  <a:cubicBezTo>
                    <a:pt x="132" y="25"/>
                    <a:pt x="150" y="35"/>
                    <a:pt x="164" y="20"/>
                  </a:cubicBezTo>
                  <a:cubicBezTo>
                    <a:pt x="167" y="18"/>
                    <a:pt x="169" y="15"/>
                    <a:pt x="171" y="11"/>
                  </a:cubicBezTo>
                  <a:cubicBezTo>
                    <a:pt x="198" y="11"/>
                    <a:pt x="225" y="4"/>
                    <a:pt x="252" y="2"/>
                  </a:cubicBezTo>
                  <a:cubicBezTo>
                    <a:pt x="274" y="0"/>
                    <a:pt x="294" y="2"/>
                    <a:pt x="315" y="4"/>
                  </a:cubicBezTo>
                  <a:cubicBezTo>
                    <a:pt x="315" y="5"/>
                    <a:pt x="315" y="6"/>
                    <a:pt x="315" y="7"/>
                  </a:cubicBezTo>
                  <a:cubicBezTo>
                    <a:pt x="315" y="12"/>
                    <a:pt x="315" y="19"/>
                    <a:pt x="315" y="26"/>
                  </a:cubicBezTo>
                  <a:cubicBezTo>
                    <a:pt x="315" y="29"/>
                    <a:pt x="316" y="31"/>
                    <a:pt x="316" y="34"/>
                  </a:cubicBezTo>
                  <a:cubicBezTo>
                    <a:pt x="298" y="37"/>
                    <a:pt x="280" y="40"/>
                    <a:pt x="261" y="43"/>
                  </a:cubicBezTo>
                  <a:close/>
                </a:path>
              </a:pathLst>
            </a:custGeom>
            <a:solidFill>
              <a:srgbClr val="FB73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508"/>
            <p:cNvSpPr/>
            <p:nvPr/>
          </p:nvSpPr>
          <p:spPr bwMode="auto">
            <a:xfrm>
              <a:off x="7167563" y="2174875"/>
              <a:ext cx="698500" cy="490538"/>
            </a:xfrm>
            <a:custGeom>
              <a:avLst/>
              <a:gdLst>
                <a:gd name="T0" fmla="*/ 186 w 190"/>
                <a:gd name="T1" fmla="*/ 95 h 133"/>
                <a:gd name="T2" fmla="*/ 185 w 190"/>
                <a:gd name="T3" fmla="*/ 131 h 133"/>
                <a:gd name="T4" fmla="*/ 178 w 190"/>
                <a:gd name="T5" fmla="*/ 132 h 133"/>
                <a:gd name="T6" fmla="*/ 169 w 190"/>
                <a:gd name="T7" fmla="*/ 133 h 133"/>
                <a:gd name="T8" fmla="*/ 169 w 190"/>
                <a:gd name="T9" fmla="*/ 133 h 133"/>
                <a:gd name="T10" fmla="*/ 153 w 190"/>
                <a:gd name="T11" fmla="*/ 133 h 133"/>
                <a:gd name="T12" fmla="*/ 152 w 190"/>
                <a:gd name="T13" fmla="*/ 133 h 133"/>
                <a:gd name="T14" fmla="*/ 141 w 190"/>
                <a:gd name="T15" fmla="*/ 131 h 133"/>
                <a:gd name="T16" fmla="*/ 142 w 190"/>
                <a:gd name="T17" fmla="*/ 82 h 133"/>
                <a:gd name="T18" fmla="*/ 129 w 190"/>
                <a:gd name="T19" fmla="*/ 63 h 133"/>
                <a:gd name="T20" fmla="*/ 116 w 190"/>
                <a:gd name="T21" fmla="*/ 54 h 133"/>
                <a:gd name="T22" fmla="*/ 94 w 190"/>
                <a:gd name="T23" fmla="*/ 50 h 133"/>
                <a:gd name="T24" fmla="*/ 51 w 190"/>
                <a:gd name="T25" fmla="*/ 78 h 133"/>
                <a:gd name="T26" fmla="*/ 54 w 190"/>
                <a:gd name="T27" fmla="*/ 107 h 133"/>
                <a:gd name="T28" fmla="*/ 41 w 190"/>
                <a:gd name="T29" fmla="*/ 109 h 133"/>
                <a:gd name="T30" fmla="*/ 38 w 190"/>
                <a:gd name="T31" fmla="*/ 110 h 133"/>
                <a:gd name="T32" fmla="*/ 24 w 190"/>
                <a:gd name="T33" fmla="*/ 114 h 133"/>
                <a:gd name="T34" fmla="*/ 13 w 190"/>
                <a:gd name="T35" fmla="*/ 118 h 133"/>
                <a:gd name="T36" fmla="*/ 1 w 190"/>
                <a:gd name="T37" fmla="*/ 59 h 133"/>
                <a:gd name="T38" fmla="*/ 51 w 190"/>
                <a:gd name="T39" fmla="*/ 9 h 133"/>
                <a:gd name="T40" fmla="*/ 51 w 190"/>
                <a:gd name="T41" fmla="*/ 9 h 133"/>
                <a:gd name="T42" fmla="*/ 108 w 190"/>
                <a:gd name="T43" fmla="*/ 1 h 133"/>
                <a:gd name="T44" fmla="*/ 150 w 190"/>
                <a:gd name="T45" fmla="*/ 5 h 133"/>
                <a:gd name="T46" fmla="*/ 173 w 190"/>
                <a:gd name="T47" fmla="*/ 33 h 133"/>
                <a:gd name="T48" fmla="*/ 188 w 190"/>
                <a:gd name="T49" fmla="*/ 61 h 133"/>
                <a:gd name="T50" fmla="*/ 186 w 190"/>
                <a:gd name="T51" fmla="*/ 9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0" h="133">
                  <a:moveTo>
                    <a:pt x="186" y="95"/>
                  </a:moveTo>
                  <a:cubicBezTo>
                    <a:pt x="186" y="107"/>
                    <a:pt x="185" y="119"/>
                    <a:pt x="185" y="131"/>
                  </a:cubicBezTo>
                  <a:cubicBezTo>
                    <a:pt x="183" y="132"/>
                    <a:pt x="180" y="132"/>
                    <a:pt x="178" y="132"/>
                  </a:cubicBezTo>
                  <a:cubicBezTo>
                    <a:pt x="176" y="132"/>
                    <a:pt x="173" y="132"/>
                    <a:pt x="169" y="133"/>
                  </a:cubicBezTo>
                  <a:cubicBezTo>
                    <a:pt x="169" y="133"/>
                    <a:pt x="169" y="133"/>
                    <a:pt x="169" y="133"/>
                  </a:cubicBezTo>
                  <a:cubicBezTo>
                    <a:pt x="164" y="133"/>
                    <a:pt x="158" y="133"/>
                    <a:pt x="153" y="133"/>
                  </a:cubicBezTo>
                  <a:cubicBezTo>
                    <a:pt x="152" y="133"/>
                    <a:pt x="152" y="133"/>
                    <a:pt x="152" y="133"/>
                  </a:cubicBezTo>
                  <a:cubicBezTo>
                    <a:pt x="148" y="133"/>
                    <a:pt x="144" y="132"/>
                    <a:pt x="141" y="131"/>
                  </a:cubicBezTo>
                  <a:cubicBezTo>
                    <a:pt x="141" y="115"/>
                    <a:pt x="144" y="98"/>
                    <a:pt x="142" y="82"/>
                  </a:cubicBezTo>
                  <a:cubicBezTo>
                    <a:pt x="141" y="75"/>
                    <a:pt x="135" y="68"/>
                    <a:pt x="129" y="63"/>
                  </a:cubicBezTo>
                  <a:cubicBezTo>
                    <a:pt x="125" y="59"/>
                    <a:pt x="121" y="56"/>
                    <a:pt x="116" y="54"/>
                  </a:cubicBezTo>
                  <a:cubicBezTo>
                    <a:pt x="109" y="51"/>
                    <a:pt x="101" y="53"/>
                    <a:pt x="94" y="50"/>
                  </a:cubicBezTo>
                  <a:cubicBezTo>
                    <a:pt x="81" y="54"/>
                    <a:pt x="54" y="64"/>
                    <a:pt x="51" y="78"/>
                  </a:cubicBezTo>
                  <a:cubicBezTo>
                    <a:pt x="50" y="88"/>
                    <a:pt x="53" y="98"/>
                    <a:pt x="54" y="107"/>
                  </a:cubicBezTo>
                  <a:cubicBezTo>
                    <a:pt x="50" y="108"/>
                    <a:pt x="45" y="108"/>
                    <a:pt x="41" y="109"/>
                  </a:cubicBezTo>
                  <a:cubicBezTo>
                    <a:pt x="40" y="109"/>
                    <a:pt x="39" y="110"/>
                    <a:pt x="38" y="110"/>
                  </a:cubicBezTo>
                  <a:cubicBezTo>
                    <a:pt x="34" y="111"/>
                    <a:pt x="29" y="112"/>
                    <a:pt x="24" y="114"/>
                  </a:cubicBezTo>
                  <a:cubicBezTo>
                    <a:pt x="20" y="116"/>
                    <a:pt x="17" y="117"/>
                    <a:pt x="13" y="118"/>
                  </a:cubicBezTo>
                  <a:cubicBezTo>
                    <a:pt x="8" y="98"/>
                    <a:pt x="0" y="79"/>
                    <a:pt x="1" y="59"/>
                  </a:cubicBezTo>
                  <a:cubicBezTo>
                    <a:pt x="4" y="30"/>
                    <a:pt x="39" y="30"/>
                    <a:pt x="51" y="9"/>
                  </a:cubicBezTo>
                  <a:cubicBezTo>
                    <a:pt x="51" y="9"/>
                    <a:pt x="51" y="9"/>
                    <a:pt x="51" y="9"/>
                  </a:cubicBezTo>
                  <a:cubicBezTo>
                    <a:pt x="70" y="8"/>
                    <a:pt x="88" y="4"/>
                    <a:pt x="108" y="1"/>
                  </a:cubicBezTo>
                  <a:cubicBezTo>
                    <a:pt x="122" y="0"/>
                    <a:pt x="136" y="1"/>
                    <a:pt x="150" y="5"/>
                  </a:cubicBezTo>
                  <a:cubicBezTo>
                    <a:pt x="158" y="13"/>
                    <a:pt x="165" y="25"/>
                    <a:pt x="173" y="33"/>
                  </a:cubicBezTo>
                  <a:cubicBezTo>
                    <a:pt x="181" y="41"/>
                    <a:pt x="186" y="49"/>
                    <a:pt x="188" y="61"/>
                  </a:cubicBezTo>
                  <a:cubicBezTo>
                    <a:pt x="190" y="71"/>
                    <a:pt x="186" y="84"/>
                    <a:pt x="186" y="95"/>
                  </a:cubicBezTo>
                  <a:close/>
                </a:path>
              </a:pathLst>
            </a:custGeom>
            <a:solidFill>
              <a:srgbClr val="F99C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509"/>
            <p:cNvSpPr/>
            <p:nvPr/>
          </p:nvSpPr>
          <p:spPr bwMode="auto">
            <a:xfrm>
              <a:off x="7377113" y="1747838"/>
              <a:ext cx="228600" cy="161925"/>
            </a:xfrm>
            <a:custGeom>
              <a:avLst/>
              <a:gdLst>
                <a:gd name="T0" fmla="*/ 62 w 62"/>
                <a:gd name="T1" fmla="*/ 7 h 44"/>
                <a:gd name="T2" fmla="*/ 57 w 62"/>
                <a:gd name="T3" fmla="*/ 17 h 44"/>
                <a:gd name="T4" fmla="*/ 50 w 62"/>
                <a:gd name="T5" fmla="*/ 27 h 44"/>
                <a:gd name="T6" fmla="*/ 5 w 62"/>
                <a:gd name="T7" fmla="*/ 14 h 44"/>
                <a:gd name="T8" fmla="*/ 3 w 62"/>
                <a:gd name="T9" fmla="*/ 9 h 44"/>
                <a:gd name="T10" fmla="*/ 0 w 62"/>
                <a:gd name="T11" fmla="*/ 0 h 44"/>
                <a:gd name="T12" fmla="*/ 10 w 62"/>
                <a:gd name="T13" fmla="*/ 8 h 44"/>
                <a:gd name="T14" fmla="*/ 17 w 62"/>
                <a:gd name="T15" fmla="*/ 6 h 44"/>
                <a:gd name="T16" fmla="*/ 22 w 62"/>
                <a:gd name="T17" fmla="*/ 7 h 44"/>
                <a:gd name="T18" fmla="*/ 26 w 62"/>
                <a:gd name="T19" fmla="*/ 12 h 44"/>
                <a:gd name="T20" fmla="*/ 31 w 62"/>
                <a:gd name="T21" fmla="*/ 10 h 44"/>
                <a:gd name="T22" fmla="*/ 39 w 62"/>
                <a:gd name="T23" fmla="*/ 10 h 44"/>
                <a:gd name="T24" fmla="*/ 46 w 62"/>
                <a:gd name="T25" fmla="*/ 4 h 44"/>
                <a:gd name="T26" fmla="*/ 57 w 62"/>
                <a:gd name="T27" fmla="*/ 7 h 44"/>
                <a:gd name="T28" fmla="*/ 62 w 62"/>
                <a:gd name="T29" fmla="*/ 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44">
                  <a:moveTo>
                    <a:pt x="62" y="7"/>
                  </a:moveTo>
                  <a:cubicBezTo>
                    <a:pt x="60" y="11"/>
                    <a:pt x="59" y="14"/>
                    <a:pt x="57" y="17"/>
                  </a:cubicBezTo>
                  <a:cubicBezTo>
                    <a:pt x="55" y="21"/>
                    <a:pt x="53" y="24"/>
                    <a:pt x="50" y="27"/>
                  </a:cubicBezTo>
                  <a:cubicBezTo>
                    <a:pt x="33" y="44"/>
                    <a:pt x="13" y="33"/>
                    <a:pt x="5" y="14"/>
                  </a:cubicBezTo>
                  <a:cubicBezTo>
                    <a:pt x="4" y="12"/>
                    <a:pt x="3" y="11"/>
                    <a:pt x="3" y="9"/>
                  </a:cubicBezTo>
                  <a:cubicBezTo>
                    <a:pt x="2" y="6"/>
                    <a:pt x="1" y="3"/>
                    <a:pt x="0" y="0"/>
                  </a:cubicBezTo>
                  <a:cubicBezTo>
                    <a:pt x="3" y="4"/>
                    <a:pt x="6" y="7"/>
                    <a:pt x="10" y="8"/>
                  </a:cubicBezTo>
                  <a:cubicBezTo>
                    <a:pt x="13" y="9"/>
                    <a:pt x="14" y="7"/>
                    <a:pt x="17" y="6"/>
                  </a:cubicBezTo>
                  <a:cubicBezTo>
                    <a:pt x="20" y="5"/>
                    <a:pt x="20" y="5"/>
                    <a:pt x="22" y="7"/>
                  </a:cubicBezTo>
                  <a:cubicBezTo>
                    <a:pt x="23" y="8"/>
                    <a:pt x="24" y="11"/>
                    <a:pt x="26" y="12"/>
                  </a:cubicBezTo>
                  <a:cubicBezTo>
                    <a:pt x="28" y="12"/>
                    <a:pt x="29" y="11"/>
                    <a:pt x="31" y="10"/>
                  </a:cubicBezTo>
                  <a:cubicBezTo>
                    <a:pt x="33" y="10"/>
                    <a:pt x="37" y="11"/>
                    <a:pt x="39" y="10"/>
                  </a:cubicBezTo>
                  <a:cubicBezTo>
                    <a:pt x="43" y="9"/>
                    <a:pt x="43" y="5"/>
                    <a:pt x="46" y="4"/>
                  </a:cubicBezTo>
                  <a:cubicBezTo>
                    <a:pt x="48" y="4"/>
                    <a:pt x="55" y="7"/>
                    <a:pt x="57" y="7"/>
                  </a:cubicBezTo>
                  <a:cubicBezTo>
                    <a:pt x="59" y="7"/>
                    <a:pt x="60" y="7"/>
                    <a:pt x="62" y="7"/>
                  </a:cubicBezTo>
                  <a:close/>
                </a:path>
              </a:pathLst>
            </a:custGeom>
            <a:solidFill>
              <a:srgbClr val="F4D4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510"/>
            <p:cNvSpPr/>
            <p:nvPr/>
          </p:nvSpPr>
          <p:spPr bwMode="auto">
            <a:xfrm>
              <a:off x="7373938" y="1608138"/>
              <a:ext cx="241300" cy="184150"/>
            </a:xfrm>
            <a:custGeom>
              <a:avLst/>
              <a:gdLst>
                <a:gd name="T0" fmla="*/ 63 w 66"/>
                <a:gd name="T1" fmla="*/ 45 h 50"/>
                <a:gd name="T2" fmla="*/ 58 w 66"/>
                <a:gd name="T3" fmla="*/ 45 h 50"/>
                <a:gd name="T4" fmla="*/ 47 w 66"/>
                <a:gd name="T5" fmla="*/ 42 h 50"/>
                <a:gd name="T6" fmla="*/ 40 w 66"/>
                <a:gd name="T7" fmla="*/ 48 h 50"/>
                <a:gd name="T8" fmla="*/ 32 w 66"/>
                <a:gd name="T9" fmla="*/ 48 h 50"/>
                <a:gd name="T10" fmla="*/ 27 w 66"/>
                <a:gd name="T11" fmla="*/ 50 h 50"/>
                <a:gd name="T12" fmla="*/ 23 w 66"/>
                <a:gd name="T13" fmla="*/ 45 h 50"/>
                <a:gd name="T14" fmla="*/ 18 w 66"/>
                <a:gd name="T15" fmla="*/ 44 h 50"/>
                <a:gd name="T16" fmla="*/ 11 w 66"/>
                <a:gd name="T17" fmla="*/ 46 h 50"/>
                <a:gd name="T18" fmla="*/ 1 w 66"/>
                <a:gd name="T19" fmla="*/ 38 h 50"/>
                <a:gd name="T20" fmla="*/ 8 w 66"/>
                <a:gd name="T21" fmla="*/ 13 h 50"/>
                <a:gd name="T22" fmla="*/ 18 w 66"/>
                <a:gd name="T23" fmla="*/ 4 h 50"/>
                <a:gd name="T24" fmla="*/ 62 w 66"/>
                <a:gd name="T25" fmla="*/ 17 h 50"/>
                <a:gd name="T26" fmla="*/ 63 w 66"/>
                <a:gd name="T27"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50">
                  <a:moveTo>
                    <a:pt x="63" y="45"/>
                  </a:moveTo>
                  <a:cubicBezTo>
                    <a:pt x="61" y="45"/>
                    <a:pt x="60" y="45"/>
                    <a:pt x="58" y="45"/>
                  </a:cubicBezTo>
                  <a:cubicBezTo>
                    <a:pt x="56" y="45"/>
                    <a:pt x="49" y="42"/>
                    <a:pt x="47" y="42"/>
                  </a:cubicBezTo>
                  <a:cubicBezTo>
                    <a:pt x="44" y="43"/>
                    <a:pt x="44" y="47"/>
                    <a:pt x="40" y="48"/>
                  </a:cubicBezTo>
                  <a:cubicBezTo>
                    <a:pt x="38" y="49"/>
                    <a:pt x="34" y="48"/>
                    <a:pt x="32" y="48"/>
                  </a:cubicBezTo>
                  <a:cubicBezTo>
                    <a:pt x="30" y="49"/>
                    <a:pt x="29" y="50"/>
                    <a:pt x="27" y="50"/>
                  </a:cubicBezTo>
                  <a:cubicBezTo>
                    <a:pt x="25" y="49"/>
                    <a:pt x="24" y="46"/>
                    <a:pt x="23" y="45"/>
                  </a:cubicBezTo>
                  <a:cubicBezTo>
                    <a:pt x="21" y="43"/>
                    <a:pt x="21" y="43"/>
                    <a:pt x="18" y="44"/>
                  </a:cubicBezTo>
                  <a:cubicBezTo>
                    <a:pt x="15" y="45"/>
                    <a:pt x="14" y="47"/>
                    <a:pt x="11" y="46"/>
                  </a:cubicBezTo>
                  <a:cubicBezTo>
                    <a:pt x="7" y="45"/>
                    <a:pt x="4" y="42"/>
                    <a:pt x="1" y="38"/>
                  </a:cubicBezTo>
                  <a:cubicBezTo>
                    <a:pt x="0" y="28"/>
                    <a:pt x="2" y="20"/>
                    <a:pt x="8" y="13"/>
                  </a:cubicBezTo>
                  <a:cubicBezTo>
                    <a:pt x="10" y="9"/>
                    <a:pt x="13" y="5"/>
                    <a:pt x="18" y="4"/>
                  </a:cubicBezTo>
                  <a:cubicBezTo>
                    <a:pt x="30" y="0"/>
                    <a:pt x="55" y="7"/>
                    <a:pt x="62" y="17"/>
                  </a:cubicBezTo>
                  <a:cubicBezTo>
                    <a:pt x="66" y="25"/>
                    <a:pt x="66" y="36"/>
                    <a:pt x="63" y="45"/>
                  </a:cubicBezTo>
                  <a:close/>
                </a:path>
              </a:pathLst>
            </a:custGeom>
            <a:solidFill>
              <a:srgbClr val="A06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511"/>
            <p:cNvSpPr/>
            <p:nvPr/>
          </p:nvSpPr>
          <p:spPr bwMode="auto">
            <a:xfrm>
              <a:off x="4918076" y="5791200"/>
              <a:ext cx="134938" cy="184150"/>
            </a:xfrm>
            <a:custGeom>
              <a:avLst/>
              <a:gdLst>
                <a:gd name="T0" fmla="*/ 22 w 37"/>
                <a:gd name="T1" fmla="*/ 0 h 50"/>
                <a:gd name="T2" fmla="*/ 36 w 37"/>
                <a:gd name="T3" fmla="*/ 6 h 50"/>
                <a:gd name="T4" fmla="*/ 31 w 37"/>
                <a:gd name="T5" fmla="*/ 12 h 50"/>
                <a:gd name="T6" fmla="*/ 22 w 37"/>
                <a:gd name="T7" fmla="*/ 8 h 50"/>
                <a:gd name="T8" fmla="*/ 9 w 37"/>
                <a:gd name="T9" fmla="*/ 25 h 50"/>
                <a:gd name="T10" fmla="*/ 22 w 37"/>
                <a:gd name="T11" fmla="*/ 43 h 50"/>
                <a:gd name="T12" fmla="*/ 32 w 37"/>
                <a:gd name="T13" fmla="*/ 38 h 50"/>
                <a:gd name="T14" fmla="*/ 37 w 37"/>
                <a:gd name="T15" fmla="*/ 43 h 50"/>
                <a:gd name="T16" fmla="*/ 22 w 37"/>
                <a:gd name="T17" fmla="*/ 50 h 50"/>
                <a:gd name="T18" fmla="*/ 0 w 37"/>
                <a:gd name="T19" fmla="*/ 25 h 50"/>
                <a:gd name="T20" fmla="*/ 22 w 3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50">
                  <a:moveTo>
                    <a:pt x="22" y="0"/>
                  </a:moveTo>
                  <a:cubicBezTo>
                    <a:pt x="28" y="0"/>
                    <a:pt x="33" y="3"/>
                    <a:pt x="36" y="6"/>
                  </a:cubicBezTo>
                  <a:cubicBezTo>
                    <a:pt x="31" y="12"/>
                    <a:pt x="31" y="12"/>
                    <a:pt x="31" y="12"/>
                  </a:cubicBezTo>
                  <a:cubicBezTo>
                    <a:pt x="29" y="9"/>
                    <a:pt x="26" y="8"/>
                    <a:pt x="22" y="8"/>
                  </a:cubicBezTo>
                  <a:cubicBezTo>
                    <a:pt x="14" y="8"/>
                    <a:pt x="9" y="14"/>
                    <a:pt x="9" y="25"/>
                  </a:cubicBezTo>
                  <a:cubicBezTo>
                    <a:pt x="9" y="36"/>
                    <a:pt x="14" y="43"/>
                    <a:pt x="22" y="43"/>
                  </a:cubicBezTo>
                  <a:cubicBezTo>
                    <a:pt x="26" y="43"/>
                    <a:pt x="29" y="41"/>
                    <a:pt x="32" y="38"/>
                  </a:cubicBezTo>
                  <a:cubicBezTo>
                    <a:pt x="37" y="43"/>
                    <a:pt x="37" y="43"/>
                    <a:pt x="37" y="43"/>
                  </a:cubicBezTo>
                  <a:cubicBezTo>
                    <a:pt x="33" y="48"/>
                    <a:pt x="28" y="50"/>
                    <a:pt x="22" y="50"/>
                  </a:cubicBezTo>
                  <a:cubicBezTo>
                    <a:pt x="9" y="50"/>
                    <a:pt x="0" y="41"/>
                    <a:pt x="0" y="25"/>
                  </a:cubicBezTo>
                  <a:cubicBezTo>
                    <a:pt x="0" y="10"/>
                    <a:pt x="10"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512"/>
            <p:cNvSpPr>
              <a:spLocks noEditPoints="1"/>
            </p:cNvSpPr>
            <p:nvPr/>
          </p:nvSpPr>
          <p:spPr bwMode="auto">
            <a:xfrm>
              <a:off x="5064126" y="5791200"/>
              <a:ext cx="158750" cy="184150"/>
            </a:xfrm>
            <a:custGeom>
              <a:avLst/>
              <a:gdLst>
                <a:gd name="T0" fmla="*/ 0 w 43"/>
                <a:gd name="T1" fmla="*/ 25 h 50"/>
                <a:gd name="T2" fmla="*/ 21 w 43"/>
                <a:gd name="T3" fmla="*/ 0 h 50"/>
                <a:gd name="T4" fmla="*/ 43 w 43"/>
                <a:gd name="T5" fmla="*/ 25 h 50"/>
                <a:gd name="T6" fmla="*/ 21 w 43"/>
                <a:gd name="T7" fmla="*/ 50 h 50"/>
                <a:gd name="T8" fmla="*/ 0 w 43"/>
                <a:gd name="T9" fmla="*/ 25 h 50"/>
                <a:gd name="T10" fmla="*/ 34 w 43"/>
                <a:gd name="T11" fmla="*/ 25 h 50"/>
                <a:gd name="T12" fmla="*/ 21 w 43"/>
                <a:gd name="T13" fmla="*/ 8 h 50"/>
                <a:gd name="T14" fmla="*/ 9 w 43"/>
                <a:gd name="T15" fmla="*/ 25 h 50"/>
                <a:gd name="T16" fmla="*/ 21 w 43"/>
                <a:gd name="T17" fmla="*/ 43 h 50"/>
                <a:gd name="T18" fmla="*/ 34 w 43"/>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0">
                  <a:moveTo>
                    <a:pt x="0" y="25"/>
                  </a:moveTo>
                  <a:cubicBezTo>
                    <a:pt x="0" y="10"/>
                    <a:pt x="9" y="0"/>
                    <a:pt x="21" y="0"/>
                  </a:cubicBezTo>
                  <a:cubicBezTo>
                    <a:pt x="34" y="0"/>
                    <a:pt x="43" y="10"/>
                    <a:pt x="43" y="25"/>
                  </a:cubicBezTo>
                  <a:cubicBezTo>
                    <a:pt x="43" y="41"/>
                    <a:pt x="34" y="50"/>
                    <a:pt x="21" y="50"/>
                  </a:cubicBezTo>
                  <a:cubicBezTo>
                    <a:pt x="9" y="50"/>
                    <a:pt x="0" y="41"/>
                    <a:pt x="0" y="25"/>
                  </a:cubicBezTo>
                  <a:close/>
                  <a:moveTo>
                    <a:pt x="34" y="25"/>
                  </a:moveTo>
                  <a:cubicBezTo>
                    <a:pt x="34" y="14"/>
                    <a:pt x="29" y="8"/>
                    <a:pt x="21" y="8"/>
                  </a:cubicBezTo>
                  <a:cubicBezTo>
                    <a:pt x="14" y="8"/>
                    <a:pt x="9" y="14"/>
                    <a:pt x="9" y="25"/>
                  </a:cubicBezTo>
                  <a:cubicBezTo>
                    <a:pt x="9" y="36"/>
                    <a:pt x="14" y="43"/>
                    <a:pt x="21" y="43"/>
                  </a:cubicBezTo>
                  <a:cubicBezTo>
                    <a:pt x="29" y="43"/>
                    <a:pt x="34" y="36"/>
                    <a:pt x="34" y="2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513"/>
            <p:cNvSpPr/>
            <p:nvPr/>
          </p:nvSpPr>
          <p:spPr bwMode="auto">
            <a:xfrm>
              <a:off x="5256213" y="5794375"/>
              <a:ext cx="106363" cy="176213"/>
            </a:xfrm>
            <a:custGeom>
              <a:avLst/>
              <a:gdLst>
                <a:gd name="T0" fmla="*/ 0 w 67"/>
                <a:gd name="T1" fmla="*/ 0 h 111"/>
                <a:gd name="T2" fmla="*/ 21 w 67"/>
                <a:gd name="T3" fmla="*/ 0 h 111"/>
                <a:gd name="T4" fmla="*/ 21 w 67"/>
                <a:gd name="T5" fmla="*/ 95 h 111"/>
                <a:gd name="T6" fmla="*/ 67 w 67"/>
                <a:gd name="T7" fmla="*/ 95 h 111"/>
                <a:gd name="T8" fmla="*/ 67 w 67"/>
                <a:gd name="T9" fmla="*/ 111 h 111"/>
                <a:gd name="T10" fmla="*/ 0 w 67"/>
                <a:gd name="T11" fmla="*/ 111 h 111"/>
                <a:gd name="T12" fmla="*/ 0 w 67"/>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67" h="111">
                  <a:moveTo>
                    <a:pt x="0" y="0"/>
                  </a:moveTo>
                  <a:lnTo>
                    <a:pt x="21" y="0"/>
                  </a:lnTo>
                  <a:lnTo>
                    <a:pt x="21" y="95"/>
                  </a:lnTo>
                  <a:lnTo>
                    <a:pt x="67" y="95"/>
                  </a:lnTo>
                  <a:lnTo>
                    <a:pt x="67" y="111"/>
                  </a:lnTo>
                  <a:lnTo>
                    <a:pt x="0" y="11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514"/>
            <p:cNvSpPr>
              <a:spLocks noEditPoints="1"/>
            </p:cNvSpPr>
            <p:nvPr/>
          </p:nvSpPr>
          <p:spPr bwMode="auto">
            <a:xfrm>
              <a:off x="5373688" y="5791200"/>
              <a:ext cx="158750" cy="184150"/>
            </a:xfrm>
            <a:custGeom>
              <a:avLst/>
              <a:gdLst>
                <a:gd name="T0" fmla="*/ 0 w 43"/>
                <a:gd name="T1" fmla="*/ 25 h 50"/>
                <a:gd name="T2" fmla="*/ 22 w 43"/>
                <a:gd name="T3" fmla="*/ 0 h 50"/>
                <a:gd name="T4" fmla="*/ 43 w 43"/>
                <a:gd name="T5" fmla="*/ 25 h 50"/>
                <a:gd name="T6" fmla="*/ 22 w 43"/>
                <a:gd name="T7" fmla="*/ 50 h 50"/>
                <a:gd name="T8" fmla="*/ 0 w 43"/>
                <a:gd name="T9" fmla="*/ 25 h 50"/>
                <a:gd name="T10" fmla="*/ 34 w 43"/>
                <a:gd name="T11" fmla="*/ 25 h 50"/>
                <a:gd name="T12" fmla="*/ 22 w 43"/>
                <a:gd name="T13" fmla="*/ 8 h 50"/>
                <a:gd name="T14" fmla="*/ 9 w 43"/>
                <a:gd name="T15" fmla="*/ 25 h 50"/>
                <a:gd name="T16" fmla="*/ 22 w 43"/>
                <a:gd name="T17" fmla="*/ 43 h 50"/>
                <a:gd name="T18" fmla="*/ 34 w 43"/>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0">
                  <a:moveTo>
                    <a:pt x="0" y="25"/>
                  </a:moveTo>
                  <a:cubicBezTo>
                    <a:pt x="0" y="10"/>
                    <a:pt x="9" y="0"/>
                    <a:pt x="22" y="0"/>
                  </a:cubicBezTo>
                  <a:cubicBezTo>
                    <a:pt x="34" y="0"/>
                    <a:pt x="43" y="10"/>
                    <a:pt x="43" y="25"/>
                  </a:cubicBezTo>
                  <a:cubicBezTo>
                    <a:pt x="43" y="41"/>
                    <a:pt x="34" y="50"/>
                    <a:pt x="22" y="50"/>
                  </a:cubicBezTo>
                  <a:cubicBezTo>
                    <a:pt x="9" y="50"/>
                    <a:pt x="0" y="41"/>
                    <a:pt x="0" y="25"/>
                  </a:cubicBezTo>
                  <a:close/>
                  <a:moveTo>
                    <a:pt x="34" y="25"/>
                  </a:moveTo>
                  <a:cubicBezTo>
                    <a:pt x="34" y="14"/>
                    <a:pt x="29" y="8"/>
                    <a:pt x="22" y="8"/>
                  </a:cubicBezTo>
                  <a:cubicBezTo>
                    <a:pt x="14" y="8"/>
                    <a:pt x="9" y="14"/>
                    <a:pt x="9" y="25"/>
                  </a:cubicBezTo>
                  <a:cubicBezTo>
                    <a:pt x="9" y="36"/>
                    <a:pt x="14" y="43"/>
                    <a:pt x="22" y="43"/>
                  </a:cubicBezTo>
                  <a:cubicBezTo>
                    <a:pt x="29" y="43"/>
                    <a:pt x="34" y="36"/>
                    <a:pt x="34" y="2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515"/>
            <p:cNvSpPr/>
            <p:nvPr/>
          </p:nvSpPr>
          <p:spPr bwMode="auto">
            <a:xfrm>
              <a:off x="5564188" y="5794375"/>
              <a:ext cx="136525" cy="180975"/>
            </a:xfrm>
            <a:custGeom>
              <a:avLst/>
              <a:gdLst>
                <a:gd name="T0" fmla="*/ 0 w 37"/>
                <a:gd name="T1" fmla="*/ 0 h 49"/>
                <a:gd name="T2" fmla="*/ 9 w 37"/>
                <a:gd name="T3" fmla="*/ 0 h 49"/>
                <a:gd name="T4" fmla="*/ 9 w 37"/>
                <a:gd name="T5" fmla="*/ 28 h 49"/>
                <a:gd name="T6" fmla="*/ 19 w 37"/>
                <a:gd name="T7" fmla="*/ 42 h 49"/>
                <a:gd name="T8" fmla="*/ 29 w 37"/>
                <a:gd name="T9" fmla="*/ 28 h 49"/>
                <a:gd name="T10" fmla="*/ 29 w 37"/>
                <a:gd name="T11" fmla="*/ 0 h 49"/>
                <a:gd name="T12" fmla="*/ 37 w 37"/>
                <a:gd name="T13" fmla="*/ 0 h 49"/>
                <a:gd name="T14" fmla="*/ 37 w 37"/>
                <a:gd name="T15" fmla="*/ 27 h 49"/>
                <a:gd name="T16" fmla="*/ 19 w 37"/>
                <a:gd name="T17" fmla="*/ 49 h 49"/>
                <a:gd name="T18" fmla="*/ 0 w 37"/>
                <a:gd name="T19" fmla="*/ 27 h 49"/>
                <a:gd name="T20" fmla="*/ 0 w 3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9">
                  <a:moveTo>
                    <a:pt x="0" y="0"/>
                  </a:moveTo>
                  <a:cubicBezTo>
                    <a:pt x="9" y="0"/>
                    <a:pt x="9" y="0"/>
                    <a:pt x="9" y="0"/>
                  </a:cubicBezTo>
                  <a:cubicBezTo>
                    <a:pt x="9" y="28"/>
                    <a:pt x="9" y="28"/>
                    <a:pt x="9" y="28"/>
                  </a:cubicBezTo>
                  <a:cubicBezTo>
                    <a:pt x="9" y="38"/>
                    <a:pt x="13" y="42"/>
                    <a:pt x="19" y="42"/>
                  </a:cubicBezTo>
                  <a:cubicBezTo>
                    <a:pt x="25" y="42"/>
                    <a:pt x="29" y="38"/>
                    <a:pt x="29" y="28"/>
                  </a:cubicBezTo>
                  <a:cubicBezTo>
                    <a:pt x="29" y="0"/>
                    <a:pt x="29" y="0"/>
                    <a:pt x="29" y="0"/>
                  </a:cubicBezTo>
                  <a:cubicBezTo>
                    <a:pt x="37" y="0"/>
                    <a:pt x="37" y="0"/>
                    <a:pt x="37" y="0"/>
                  </a:cubicBezTo>
                  <a:cubicBezTo>
                    <a:pt x="37" y="27"/>
                    <a:pt x="37" y="27"/>
                    <a:pt x="37" y="27"/>
                  </a:cubicBezTo>
                  <a:cubicBezTo>
                    <a:pt x="37" y="43"/>
                    <a:pt x="30" y="49"/>
                    <a:pt x="19" y="49"/>
                  </a:cubicBezTo>
                  <a:cubicBezTo>
                    <a:pt x="8" y="49"/>
                    <a:pt x="0" y="43"/>
                    <a:pt x="0" y="27"/>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516"/>
            <p:cNvSpPr>
              <a:spLocks noEditPoints="1"/>
            </p:cNvSpPr>
            <p:nvPr/>
          </p:nvSpPr>
          <p:spPr bwMode="auto">
            <a:xfrm>
              <a:off x="5745163" y="5794375"/>
              <a:ext cx="131763" cy="176213"/>
            </a:xfrm>
            <a:custGeom>
              <a:avLst/>
              <a:gdLst>
                <a:gd name="T0" fmla="*/ 26 w 36"/>
                <a:gd name="T1" fmla="*/ 48 h 48"/>
                <a:gd name="T2" fmla="*/ 16 w 36"/>
                <a:gd name="T3" fmla="*/ 30 h 48"/>
                <a:gd name="T4" fmla="*/ 8 w 36"/>
                <a:gd name="T5" fmla="*/ 30 h 48"/>
                <a:gd name="T6" fmla="*/ 8 w 36"/>
                <a:gd name="T7" fmla="*/ 48 h 48"/>
                <a:gd name="T8" fmla="*/ 0 w 36"/>
                <a:gd name="T9" fmla="*/ 48 h 48"/>
                <a:gd name="T10" fmla="*/ 0 w 36"/>
                <a:gd name="T11" fmla="*/ 0 h 48"/>
                <a:gd name="T12" fmla="*/ 16 w 36"/>
                <a:gd name="T13" fmla="*/ 0 h 48"/>
                <a:gd name="T14" fmla="*/ 34 w 36"/>
                <a:gd name="T15" fmla="*/ 15 h 48"/>
                <a:gd name="T16" fmla="*/ 24 w 36"/>
                <a:gd name="T17" fmla="*/ 28 h 48"/>
                <a:gd name="T18" fmla="*/ 36 w 36"/>
                <a:gd name="T19" fmla="*/ 48 h 48"/>
                <a:gd name="T20" fmla="*/ 26 w 36"/>
                <a:gd name="T21" fmla="*/ 48 h 48"/>
                <a:gd name="T22" fmla="*/ 8 w 36"/>
                <a:gd name="T23" fmla="*/ 23 h 48"/>
                <a:gd name="T24" fmla="*/ 15 w 36"/>
                <a:gd name="T25" fmla="*/ 23 h 48"/>
                <a:gd name="T26" fmla="*/ 26 w 36"/>
                <a:gd name="T27" fmla="*/ 15 h 48"/>
                <a:gd name="T28" fmla="*/ 15 w 36"/>
                <a:gd name="T29" fmla="*/ 7 h 48"/>
                <a:gd name="T30" fmla="*/ 8 w 36"/>
                <a:gd name="T31" fmla="*/ 7 h 48"/>
                <a:gd name="T32" fmla="*/ 8 w 36"/>
                <a:gd name="T3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8">
                  <a:moveTo>
                    <a:pt x="26" y="48"/>
                  </a:moveTo>
                  <a:cubicBezTo>
                    <a:pt x="16" y="30"/>
                    <a:pt x="16" y="30"/>
                    <a:pt x="16" y="30"/>
                  </a:cubicBezTo>
                  <a:cubicBezTo>
                    <a:pt x="8" y="30"/>
                    <a:pt x="8" y="30"/>
                    <a:pt x="8" y="30"/>
                  </a:cubicBezTo>
                  <a:cubicBezTo>
                    <a:pt x="8" y="48"/>
                    <a:pt x="8" y="48"/>
                    <a:pt x="8" y="48"/>
                  </a:cubicBezTo>
                  <a:cubicBezTo>
                    <a:pt x="0" y="48"/>
                    <a:pt x="0" y="48"/>
                    <a:pt x="0" y="48"/>
                  </a:cubicBezTo>
                  <a:cubicBezTo>
                    <a:pt x="0" y="0"/>
                    <a:pt x="0" y="0"/>
                    <a:pt x="0" y="0"/>
                  </a:cubicBezTo>
                  <a:cubicBezTo>
                    <a:pt x="16" y="0"/>
                    <a:pt x="16" y="0"/>
                    <a:pt x="16" y="0"/>
                  </a:cubicBezTo>
                  <a:cubicBezTo>
                    <a:pt x="26" y="0"/>
                    <a:pt x="34" y="4"/>
                    <a:pt x="34" y="15"/>
                  </a:cubicBezTo>
                  <a:cubicBezTo>
                    <a:pt x="34" y="22"/>
                    <a:pt x="30" y="26"/>
                    <a:pt x="24" y="28"/>
                  </a:cubicBezTo>
                  <a:cubicBezTo>
                    <a:pt x="36" y="48"/>
                    <a:pt x="36" y="48"/>
                    <a:pt x="36" y="48"/>
                  </a:cubicBezTo>
                  <a:lnTo>
                    <a:pt x="26" y="48"/>
                  </a:lnTo>
                  <a:close/>
                  <a:moveTo>
                    <a:pt x="8" y="23"/>
                  </a:moveTo>
                  <a:cubicBezTo>
                    <a:pt x="15" y="23"/>
                    <a:pt x="15" y="23"/>
                    <a:pt x="15" y="23"/>
                  </a:cubicBezTo>
                  <a:cubicBezTo>
                    <a:pt x="22" y="23"/>
                    <a:pt x="26" y="20"/>
                    <a:pt x="26" y="15"/>
                  </a:cubicBezTo>
                  <a:cubicBezTo>
                    <a:pt x="26" y="9"/>
                    <a:pt x="22" y="7"/>
                    <a:pt x="15" y="7"/>
                  </a:cubicBezTo>
                  <a:cubicBezTo>
                    <a:pt x="8" y="7"/>
                    <a:pt x="8" y="7"/>
                    <a:pt x="8" y="7"/>
                  </a:cubicBezTo>
                  <a:lnTo>
                    <a:pt x="8" y="2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517"/>
            <p:cNvSpPr/>
            <p:nvPr/>
          </p:nvSpPr>
          <p:spPr bwMode="auto">
            <a:xfrm>
              <a:off x="5907088" y="5794375"/>
              <a:ext cx="106363" cy="176213"/>
            </a:xfrm>
            <a:custGeom>
              <a:avLst/>
              <a:gdLst>
                <a:gd name="T0" fmla="*/ 0 w 67"/>
                <a:gd name="T1" fmla="*/ 0 h 111"/>
                <a:gd name="T2" fmla="*/ 67 w 67"/>
                <a:gd name="T3" fmla="*/ 0 h 111"/>
                <a:gd name="T4" fmla="*/ 67 w 67"/>
                <a:gd name="T5" fmla="*/ 16 h 111"/>
                <a:gd name="T6" fmla="*/ 21 w 67"/>
                <a:gd name="T7" fmla="*/ 16 h 111"/>
                <a:gd name="T8" fmla="*/ 21 w 67"/>
                <a:gd name="T9" fmla="*/ 49 h 111"/>
                <a:gd name="T10" fmla="*/ 60 w 67"/>
                <a:gd name="T11" fmla="*/ 49 h 111"/>
                <a:gd name="T12" fmla="*/ 60 w 67"/>
                <a:gd name="T13" fmla="*/ 65 h 111"/>
                <a:gd name="T14" fmla="*/ 21 w 67"/>
                <a:gd name="T15" fmla="*/ 65 h 111"/>
                <a:gd name="T16" fmla="*/ 21 w 67"/>
                <a:gd name="T17" fmla="*/ 111 h 111"/>
                <a:gd name="T18" fmla="*/ 0 w 67"/>
                <a:gd name="T19" fmla="*/ 111 h 111"/>
                <a:gd name="T20" fmla="*/ 0 w 67"/>
                <a:gd name="T2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11">
                  <a:moveTo>
                    <a:pt x="0" y="0"/>
                  </a:moveTo>
                  <a:lnTo>
                    <a:pt x="67" y="0"/>
                  </a:lnTo>
                  <a:lnTo>
                    <a:pt x="67" y="16"/>
                  </a:lnTo>
                  <a:lnTo>
                    <a:pt x="21" y="16"/>
                  </a:lnTo>
                  <a:lnTo>
                    <a:pt x="21" y="49"/>
                  </a:lnTo>
                  <a:lnTo>
                    <a:pt x="60" y="49"/>
                  </a:lnTo>
                  <a:lnTo>
                    <a:pt x="60" y="65"/>
                  </a:lnTo>
                  <a:lnTo>
                    <a:pt x="21" y="65"/>
                  </a:lnTo>
                  <a:lnTo>
                    <a:pt x="21" y="111"/>
                  </a:lnTo>
                  <a:lnTo>
                    <a:pt x="0" y="11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518"/>
            <p:cNvSpPr/>
            <p:nvPr/>
          </p:nvSpPr>
          <p:spPr bwMode="auto">
            <a:xfrm>
              <a:off x="6046788" y="5794375"/>
              <a:ext cx="131763" cy="180975"/>
            </a:xfrm>
            <a:custGeom>
              <a:avLst/>
              <a:gdLst>
                <a:gd name="T0" fmla="*/ 0 w 36"/>
                <a:gd name="T1" fmla="*/ 0 h 49"/>
                <a:gd name="T2" fmla="*/ 8 w 36"/>
                <a:gd name="T3" fmla="*/ 0 h 49"/>
                <a:gd name="T4" fmla="*/ 8 w 36"/>
                <a:gd name="T5" fmla="*/ 28 h 49"/>
                <a:gd name="T6" fmla="*/ 18 w 36"/>
                <a:gd name="T7" fmla="*/ 42 h 49"/>
                <a:gd name="T8" fmla="*/ 28 w 36"/>
                <a:gd name="T9" fmla="*/ 28 h 49"/>
                <a:gd name="T10" fmla="*/ 28 w 36"/>
                <a:gd name="T11" fmla="*/ 0 h 49"/>
                <a:gd name="T12" fmla="*/ 36 w 36"/>
                <a:gd name="T13" fmla="*/ 0 h 49"/>
                <a:gd name="T14" fmla="*/ 36 w 36"/>
                <a:gd name="T15" fmla="*/ 27 h 49"/>
                <a:gd name="T16" fmla="*/ 18 w 36"/>
                <a:gd name="T17" fmla="*/ 49 h 49"/>
                <a:gd name="T18" fmla="*/ 0 w 36"/>
                <a:gd name="T19" fmla="*/ 27 h 49"/>
                <a:gd name="T20" fmla="*/ 0 w 36"/>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49">
                  <a:moveTo>
                    <a:pt x="0" y="0"/>
                  </a:moveTo>
                  <a:cubicBezTo>
                    <a:pt x="8" y="0"/>
                    <a:pt x="8" y="0"/>
                    <a:pt x="8" y="0"/>
                  </a:cubicBezTo>
                  <a:cubicBezTo>
                    <a:pt x="8" y="28"/>
                    <a:pt x="8" y="28"/>
                    <a:pt x="8" y="28"/>
                  </a:cubicBezTo>
                  <a:cubicBezTo>
                    <a:pt x="8" y="38"/>
                    <a:pt x="12" y="42"/>
                    <a:pt x="18" y="42"/>
                  </a:cubicBezTo>
                  <a:cubicBezTo>
                    <a:pt x="24" y="42"/>
                    <a:pt x="28" y="38"/>
                    <a:pt x="28" y="28"/>
                  </a:cubicBezTo>
                  <a:cubicBezTo>
                    <a:pt x="28" y="0"/>
                    <a:pt x="28" y="0"/>
                    <a:pt x="28" y="0"/>
                  </a:cubicBezTo>
                  <a:cubicBezTo>
                    <a:pt x="36" y="0"/>
                    <a:pt x="36" y="0"/>
                    <a:pt x="36" y="0"/>
                  </a:cubicBezTo>
                  <a:cubicBezTo>
                    <a:pt x="36" y="27"/>
                    <a:pt x="36" y="27"/>
                    <a:pt x="36" y="27"/>
                  </a:cubicBezTo>
                  <a:cubicBezTo>
                    <a:pt x="36" y="43"/>
                    <a:pt x="29" y="49"/>
                    <a:pt x="18" y="49"/>
                  </a:cubicBezTo>
                  <a:cubicBezTo>
                    <a:pt x="7" y="49"/>
                    <a:pt x="0" y="43"/>
                    <a:pt x="0" y="27"/>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519"/>
            <p:cNvSpPr/>
            <p:nvPr/>
          </p:nvSpPr>
          <p:spPr bwMode="auto">
            <a:xfrm>
              <a:off x="6223001" y="5794375"/>
              <a:ext cx="106363" cy="176213"/>
            </a:xfrm>
            <a:custGeom>
              <a:avLst/>
              <a:gdLst>
                <a:gd name="T0" fmla="*/ 0 w 67"/>
                <a:gd name="T1" fmla="*/ 0 h 111"/>
                <a:gd name="T2" fmla="*/ 21 w 67"/>
                <a:gd name="T3" fmla="*/ 0 h 111"/>
                <a:gd name="T4" fmla="*/ 21 w 67"/>
                <a:gd name="T5" fmla="*/ 95 h 111"/>
                <a:gd name="T6" fmla="*/ 67 w 67"/>
                <a:gd name="T7" fmla="*/ 95 h 111"/>
                <a:gd name="T8" fmla="*/ 67 w 67"/>
                <a:gd name="T9" fmla="*/ 111 h 111"/>
                <a:gd name="T10" fmla="*/ 0 w 67"/>
                <a:gd name="T11" fmla="*/ 111 h 111"/>
                <a:gd name="T12" fmla="*/ 0 w 67"/>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67" h="111">
                  <a:moveTo>
                    <a:pt x="0" y="0"/>
                  </a:moveTo>
                  <a:lnTo>
                    <a:pt x="21" y="0"/>
                  </a:lnTo>
                  <a:lnTo>
                    <a:pt x="21" y="95"/>
                  </a:lnTo>
                  <a:lnTo>
                    <a:pt x="67" y="95"/>
                  </a:lnTo>
                  <a:lnTo>
                    <a:pt x="67" y="111"/>
                  </a:lnTo>
                  <a:lnTo>
                    <a:pt x="0" y="11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520"/>
            <p:cNvSpPr>
              <a:spLocks noEditPoints="1"/>
            </p:cNvSpPr>
            <p:nvPr/>
          </p:nvSpPr>
          <p:spPr bwMode="auto">
            <a:xfrm>
              <a:off x="6413501" y="5794375"/>
              <a:ext cx="136525" cy="176213"/>
            </a:xfrm>
            <a:custGeom>
              <a:avLst/>
              <a:gdLst>
                <a:gd name="T0" fmla="*/ 0 w 37"/>
                <a:gd name="T1" fmla="*/ 0 h 48"/>
                <a:gd name="T2" fmla="*/ 13 w 37"/>
                <a:gd name="T3" fmla="*/ 0 h 48"/>
                <a:gd name="T4" fmla="*/ 37 w 37"/>
                <a:gd name="T5" fmla="*/ 24 h 48"/>
                <a:gd name="T6" fmla="*/ 14 w 37"/>
                <a:gd name="T7" fmla="*/ 48 h 48"/>
                <a:gd name="T8" fmla="*/ 0 w 37"/>
                <a:gd name="T9" fmla="*/ 48 h 48"/>
                <a:gd name="T10" fmla="*/ 0 w 37"/>
                <a:gd name="T11" fmla="*/ 0 h 48"/>
                <a:gd name="T12" fmla="*/ 13 w 37"/>
                <a:gd name="T13" fmla="*/ 42 h 48"/>
                <a:gd name="T14" fmla="*/ 28 w 37"/>
                <a:gd name="T15" fmla="*/ 24 h 48"/>
                <a:gd name="T16" fmla="*/ 13 w 37"/>
                <a:gd name="T17" fmla="*/ 7 h 48"/>
                <a:gd name="T18" fmla="*/ 9 w 37"/>
                <a:gd name="T19" fmla="*/ 7 h 48"/>
                <a:gd name="T20" fmla="*/ 9 w 37"/>
                <a:gd name="T21" fmla="*/ 42 h 48"/>
                <a:gd name="T22" fmla="*/ 13 w 37"/>
                <a:gd name="T23"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48">
                  <a:moveTo>
                    <a:pt x="0" y="0"/>
                  </a:moveTo>
                  <a:cubicBezTo>
                    <a:pt x="13" y="0"/>
                    <a:pt x="13" y="0"/>
                    <a:pt x="13" y="0"/>
                  </a:cubicBezTo>
                  <a:cubicBezTo>
                    <a:pt x="28" y="0"/>
                    <a:pt x="37" y="8"/>
                    <a:pt x="37" y="24"/>
                  </a:cubicBezTo>
                  <a:cubicBezTo>
                    <a:pt x="37" y="40"/>
                    <a:pt x="28" y="48"/>
                    <a:pt x="14" y="48"/>
                  </a:cubicBezTo>
                  <a:cubicBezTo>
                    <a:pt x="0" y="48"/>
                    <a:pt x="0" y="48"/>
                    <a:pt x="0" y="48"/>
                  </a:cubicBezTo>
                  <a:lnTo>
                    <a:pt x="0" y="0"/>
                  </a:lnTo>
                  <a:close/>
                  <a:moveTo>
                    <a:pt x="13" y="42"/>
                  </a:moveTo>
                  <a:cubicBezTo>
                    <a:pt x="22" y="42"/>
                    <a:pt x="28" y="36"/>
                    <a:pt x="28" y="24"/>
                  </a:cubicBezTo>
                  <a:cubicBezTo>
                    <a:pt x="28" y="12"/>
                    <a:pt x="22" y="7"/>
                    <a:pt x="13" y="7"/>
                  </a:cubicBezTo>
                  <a:cubicBezTo>
                    <a:pt x="9" y="7"/>
                    <a:pt x="9" y="7"/>
                    <a:pt x="9" y="7"/>
                  </a:cubicBezTo>
                  <a:cubicBezTo>
                    <a:pt x="9" y="42"/>
                    <a:pt x="9" y="42"/>
                    <a:pt x="9" y="42"/>
                  </a:cubicBez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521"/>
            <p:cNvSpPr>
              <a:spLocks noEditPoints="1"/>
            </p:cNvSpPr>
            <p:nvPr/>
          </p:nvSpPr>
          <p:spPr bwMode="auto">
            <a:xfrm>
              <a:off x="6583363" y="5794375"/>
              <a:ext cx="131763" cy="176213"/>
            </a:xfrm>
            <a:custGeom>
              <a:avLst/>
              <a:gdLst>
                <a:gd name="T0" fmla="*/ 27 w 36"/>
                <a:gd name="T1" fmla="*/ 48 h 48"/>
                <a:gd name="T2" fmla="*/ 16 w 36"/>
                <a:gd name="T3" fmla="*/ 30 h 48"/>
                <a:gd name="T4" fmla="*/ 9 w 36"/>
                <a:gd name="T5" fmla="*/ 30 h 48"/>
                <a:gd name="T6" fmla="*/ 9 w 36"/>
                <a:gd name="T7" fmla="*/ 48 h 48"/>
                <a:gd name="T8" fmla="*/ 0 w 36"/>
                <a:gd name="T9" fmla="*/ 48 h 48"/>
                <a:gd name="T10" fmla="*/ 0 w 36"/>
                <a:gd name="T11" fmla="*/ 0 h 48"/>
                <a:gd name="T12" fmla="*/ 17 w 36"/>
                <a:gd name="T13" fmla="*/ 0 h 48"/>
                <a:gd name="T14" fmla="*/ 34 w 36"/>
                <a:gd name="T15" fmla="*/ 15 h 48"/>
                <a:gd name="T16" fmla="*/ 25 w 36"/>
                <a:gd name="T17" fmla="*/ 28 h 48"/>
                <a:gd name="T18" fmla="*/ 36 w 36"/>
                <a:gd name="T19" fmla="*/ 48 h 48"/>
                <a:gd name="T20" fmla="*/ 27 w 36"/>
                <a:gd name="T21" fmla="*/ 48 h 48"/>
                <a:gd name="T22" fmla="*/ 9 w 36"/>
                <a:gd name="T23" fmla="*/ 23 h 48"/>
                <a:gd name="T24" fmla="*/ 16 w 36"/>
                <a:gd name="T25" fmla="*/ 23 h 48"/>
                <a:gd name="T26" fmla="*/ 26 w 36"/>
                <a:gd name="T27" fmla="*/ 15 h 48"/>
                <a:gd name="T28" fmla="*/ 16 w 36"/>
                <a:gd name="T29" fmla="*/ 7 h 48"/>
                <a:gd name="T30" fmla="*/ 9 w 36"/>
                <a:gd name="T31" fmla="*/ 7 h 48"/>
                <a:gd name="T32" fmla="*/ 9 w 36"/>
                <a:gd name="T3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8">
                  <a:moveTo>
                    <a:pt x="27" y="48"/>
                  </a:moveTo>
                  <a:cubicBezTo>
                    <a:pt x="16" y="30"/>
                    <a:pt x="16" y="30"/>
                    <a:pt x="16" y="30"/>
                  </a:cubicBezTo>
                  <a:cubicBezTo>
                    <a:pt x="9" y="30"/>
                    <a:pt x="9" y="30"/>
                    <a:pt x="9" y="30"/>
                  </a:cubicBezTo>
                  <a:cubicBezTo>
                    <a:pt x="9" y="48"/>
                    <a:pt x="9" y="48"/>
                    <a:pt x="9" y="48"/>
                  </a:cubicBezTo>
                  <a:cubicBezTo>
                    <a:pt x="0" y="48"/>
                    <a:pt x="0" y="48"/>
                    <a:pt x="0" y="48"/>
                  </a:cubicBezTo>
                  <a:cubicBezTo>
                    <a:pt x="0" y="0"/>
                    <a:pt x="0" y="0"/>
                    <a:pt x="0" y="0"/>
                  </a:cubicBezTo>
                  <a:cubicBezTo>
                    <a:pt x="17" y="0"/>
                    <a:pt x="17" y="0"/>
                    <a:pt x="17" y="0"/>
                  </a:cubicBezTo>
                  <a:cubicBezTo>
                    <a:pt x="27" y="0"/>
                    <a:pt x="34" y="4"/>
                    <a:pt x="34" y="15"/>
                  </a:cubicBezTo>
                  <a:cubicBezTo>
                    <a:pt x="34" y="22"/>
                    <a:pt x="30" y="26"/>
                    <a:pt x="25" y="28"/>
                  </a:cubicBezTo>
                  <a:cubicBezTo>
                    <a:pt x="36" y="48"/>
                    <a:pt x="36" y="48"/>
                    <a:pt x="36" y="48"/>
                  </a:cubicBezTo>
                  <a:lnTo>
                    <a:pt x="27" y="48"/>
                  </a:lnTo>
                  <a:close/>
                  <a:moveTo>
                    <a:pt x="9" y="23"/>
                  </a:moveTo>
                  <a:cubicBezTo>
                    <a:pt x="16" y="23"/>
                    <a:pt x="16" y="23"/>
                    <a:pt x="16" y="23"/>
                  </a:cubicBezTo>
                  <a:cubicBezTo>
                    <a:pt x="22" y="23"/>
                    <a:pt x="26" y="20"/>
                    <a:pt x="26" y="15"/>
                  </a:cubicBezTo>
                  <a:cubicBezTo>
                    <a:pt x="26" y="9"/>
                    <a:pt x="22" y="7"/>
                    <a:pt x="16" y="7"/>
                  </a:cubicBezTo>
                  <a:cubicBezTo>
                    <a:pt x="9" y="7"/>
                    <a:pt x="9" y="7"/>
                    <a:pt x="9" y="7"/>
                  </a:cubicBezTo>
                  <a:lnTo>
                    <a:pt x="9" y="2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522"/>
            <p:cNvSpPr/>
            <p:nvPr/>
          </p:nvSpPr>
          <p:spPr bwMode="auto">
            <a:xfrm>
              <a:off x="6745288" y="5794375"/>
              <a:ext cx="109538" cy="176213"/>
            </a:xfrm>
            <a:custGeom>
              <a:avLst/>
              <a:gdLst>
                <a:gd name="T0" fmla="*/ 0 w 69"/>
                <a:gd name="T1" fmla="*/ 0 h 111"/>
                <a:gd name="T2" fmla="*/ 69 w 69"/>
                <a:gd name="T3" fmla="*/ 0 h 111"/>
                <a:gd name="T4" fmla="*/ 69 w 69"/>
                <a:gd name="T5" fmla="*/ 16 h 111"/>
                <a:gd name="T6" fmla="*/ 21 w 69"/>
                <a:gd name="T7" fmla="*/ 16 h 111"/>
                <a:gd name="T8" fmla="*/ 21 w 69"/>
                <a:gd name="T9" fmla="*/ 46 h 111"/>
                <a:gd name="T10" fmla="*/ 60 w 69"/>
                <a:gd name="T11" fmla="*/ 46 h 111"/>
                <a:gd name="T12" fmla="*/ 60 w 69"/>
                <a:gd name="T13" fmla="*/ 63 h 111"/>
                <a:gd name="T14" fmla="*/ 21 w 69"/>
                <a:gd name="T15" fmla="*/ 63 h 111"/>
                <a:gd name="T16" fmla="*/ 21 w 69"/>
                <a:gd name="T17" fmla="*/ 95 h 111"/>
                <a:gd name="T18" fmla="*/ 69 w 69"/>
                <a:gd name="T19" fmla="*/ 95 h 111"/>
                <a:gd name="T20" fmla="*/ 69 w 69"/>
                <a:gd name="T21" fmla="*/ 111 h 111"/>
                <a:gd name="T22" fmla="*/ 0 w 69"/>
                <a:gd name="T23" fmla="*/ 111 h 111"/>
                <a:gd name="T24" fmla="*/ 0 w 69"/>
                <a:gd name="T2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11">
                  <a:moveTo>
                    <a:pt x="0" y="0"/>
                  </a:moveTo>
                  <a:lnTo>
                    <a:pt x="69" y="0"/>
                  </a:lnTo>
                  <a:lnTo>
                    <a:pt x="69" y="16"/>
                  </a:lnTo>
                  <a:lnTo>
                    <a:pt x="21" y="16"/>
                  </a:lnTo>
                  <a:lnTo>
                    <a:pt x="21" y="46"/>
                  </a:lnTo>
                  <a:lnTo>
                    <a:pt x="60" y="46"/>
                  </a:lnTo>
                  <a:lnTo>
                    <a:pt x="60" y="63"/>
                  </a:lnTo>
                  <a:lnTo>
                    <a:pt x="21" y="63"/>
                  </a:lnTo>
                  <a:lnTo>
                    <a:pt x="21" y="95"/>
                  </a:lnTo>
                  <a:lnTo>
                    <a:pt x="69" y="95"/>
                  </a:lnTo>
                  <a:lnTo>
                    <a:pt x="69" y="111"/>
                  </a:lnTo>
                  <a:lnTo>
                    <a:pt x="0" y="11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523"/>
            <p:cNvSpPr>
              <a:spLocks noEditPoints="1"/>
            </p:cNvSpPr>
            <p:nvPr/>
          </p:nvSpPr>
          <p:spPr bwMode="auto">
            <a:xfrm>
              <a:off x="6869113" y="5794375"/>
              <a:ext cx="150813" cy="176213"/>
            </a:xfrm>
            <a:custGeom>
              <a:avLst/>
              <a:gdLst>
                <a:gd name="T0" fmla="*/ 29 w 41"/>
                <a:gd name="T1" fmla="*/ 35 h 48"/>
                <a:gd name="T2" fmla="*/ 12 w 41"/>
                <a:gd name="T3" fmla="*/ 35 h 48"/>
                <a:gd name="T4" fmla="*/ 9 w 41"/>
                <a:gd name="T5" fmla="*/ 48 h 48"/>
                <a:gd name="T6" fmla="*/ 0 w 41"/>
                <a:gd name="T7" fmla="*/ 48 h 48"/>
                <a:gd name="T8" fmla="*/ 16 w 41"/>
                <a:gd name="T9" fmla="*/ 0 h 48"/>
                <a:gd name="T10" fmla="*/ 26 w 41"/>
                <a:gd name="T11" fmla="*/ 0 h 48"/>
                <a:gd name="T12" fmla="*/ 41 w 41"/>
                <a:gd name="T13" fmla="*/ 48 h 48"/>
                <a:gd name="T14" fmla="*/ 32 w 41"/>
                <a:gd name="T15" fmla="*/ 48 h 48"/>
                <a:gd name="T16" fmla="*/ 29 w 41"/>
                <a:gd name="T17" fmla="*/ 35 h 48"/>
                <a:gd name="T18" fmla="*/ 27 w 41"/>
                <a:gd name="T19" fmla="*/ 29 h 48"/>
                <a:gd name="T20" fmla="*/ 25 w 41"/>
                <a:gd name="T21" fmla="*/ 23 h 48"/>
                <a:gd name="T22" fmla="*/ 21 w 41"/>
                <a:gd name="T23" fmla="*/ 7 h 48"/>
                <a:gd name="T24" fmla="*/ 20 w 41"/>
                <a:gd name="T25" fmla="*/ 7 h 48"/>
                <a:gd name="T26" fmla="*/ 16 w 41"/>
                <a:gd name="T27" fmla="*/ 23 h 48"/>
                <a:gd name="T28" fmla="*/ 14 w 41"/>
                <a:gd name="T29" fmla="*/ 29 h 48"/>
                <a:gd name="T30" fmla="*/ 27 w 41"/>
                <a:gd name="T31" fmla="*/ 2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48">
                  <a:moveTo>
                    <a:pt x="29" y="35"/>
                  </a:moveTo>
                  <a:cubicBezTo>
                    <a:pt x="12" y="35"/>
                    <a:pt x="12" y="35"/>
                    <a:pt x="12" y="35"/>
                  </a:cubicBezTo>
                  <a:cubicBezTo>
                    <a:pt x="9" y="48"/>
                    <a:pt x="9" y="48"/>
                    <a:pt x="9" y="48"/>
                  </a:cubicBezTo>
                  <a:cubicBezTo>
                    <a:pt x="0" y="48"/>
                    <a:pt x="0" y="48"/>
                    <a:pt x="0" y="48"/>
                  </a:cubicBezTo>
                  <a:cubicBezTo>
                    <a:pt x="16" y="0"/>
                    <a:pt x="16" y="0"/>
                    <a:pt x="16" y="0"/>
                  </a:cubicBezTo>
                  <a:cubicBezTo>
                    <a:pt x="26" y="0"/>
                    <a:pt x="26" y="0"/>
                    <a:pt x="26" y="0"/>
                  </a:cubicBezTo>
                  <a:cubicBezTo>
                    <a:pt x="41" y="48"/>
                    <a:pt x="41" y="48"/>
                    <a:pt x="41" y="48"/>
                  </a:cubicBezTo>
                  <a:cubicBezTo>
                    <a:pt x="32" y="48"/>
                    <a:pt x="32" y="48"/>
                    <a:pt x="32" y="48"/>
                  </a:cubicBezTo>
                  <a:lnTo>
                    <a:pt x="29" y="35"/>
                  </a:lnTo>
                  <a:close/>
                  <a:moveTo>
                    <a:pt x="27" y="29"/>
                  </a:moveTo>
                  <a:cubicBezTo>
                    <a:pt x="25" y="23"/>
                    <a:pt x="25" y="23"/>
                    <a:pt x="25" y="23"/>
                  </a:cubicBezTo>
                  <a:cubicBezTo>
                    <a:pt x="23" y="18"/>
                    <a:pt x="22" y="12"/>
                    <a:pt x="21" y="7"/>
                  </a:cubicBezTo>
                  <a:cubicBezTo>
                    <a:pt x="20" y="7"/>
                    <a:pt x="20" y="7"/>
                    <a:pt x="20" y="7"/>
                  </a:cubicBezTo>
                  <a:cubicBezTo>
                    <a:pt x="19" y="12"/>
                    <a:pt x="18" y="18"/>
                    <a:pt x="16" y="23"/>
                  </a:cubicBezTo>
                  <a:cubicBezTo>
                    <a:pt x="14" y="29"/>
                    <a:pt x="14" y="29"/>
                    <a:pt x="14" y="29"/>
                  </a:cubicBezTo>
                  <a:lnTo>
                    <a:pt x="27" y="2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524"/>
            <p:cNvSpPr/>
            <p:nvPr/>
          </p:nvSpPr>
          <p:spPr bwMode="auto">
            <a:xfrm>
              <a:off x="7042151" y="5794375"/>
              <a:ext cx="158750" cy="176213"/>
            </a:xfrm>
            <a:custGeom>
              <a:avLst/>
              <a:gdLst>
                <a:gd name="T0" fmla="*/ 0 w 43"/>
                <a:gd name="T1" fmla="*/ 0 h 48"/>
                <a:gd name="T2" fmla="*/ 10 w 43"/>
                <a:gd name="T3" fmla="*/ 0 h 48"/>
                <a:gd name="T4" fmla="*/ 18 w 43"/>
                <a:gd name="T5" fmla="*/ 24 h 48"/>
                <a:gd name="T6" fmla="*/ 22 w 43"/>
                <a:gd name="T7" fmla="*/ 33 h 48"/>
                <a:gd name="T8" fmla="*/ 22 w 43"/>
                <a:gd name="T9" fmla="*/ 33 h 48"/>
                <a:gd name="T10" fmla="*/ 25 w 43"/>
                <a:gd name="T11" fmla="*/ 24 h 48"/>
                <a:gd name="T12" fmla="*/ 34 w 43"/>
                <a:gd name="T13" fmla="*/ 0 h 48"/>
                <a:gd name="T14" fmla="*/ 43 w 43"/>
                <a:gd name="T15" fmla="*/ 0 h 48"/>
                <a:gd name="T16" fmla="*/ 43 w 43"/>
                <a:gd name="T17" fmla="*/ 48 h 48"/>
                <a:gd name="T18" fmla="*/ 35 w 43"/>
                <a:gd name="T19" fmla="*/ 48 h 48"/>
                <a:gd name="T20" fmla="*/ 35 w 43"/>
                <a:gd name="T21" fmla="*/ 26 h 48"/>
                <a:gd name="T22" fmla="*/ 36 w 43"/>
                <a:gd name="T23" fmla="*/ 11 h 48"/>
                <a:gd name="T24" fmla="*/ 36 w 43"/>
                <a:gd name="T25" fmla="*/ 11 h 48"/>
                <a:gd name="T26" fmla="*/ 32 w 43"/>
                <a:gd name="T27" fmla="*/ 22 h 48"/>
                <a:gd name="T28" fmla="*/ 24 w 43"/>
                <a:gd name="T29" fmla="*/ 44 h 48"/>
                <a:gd name="T30" fmla="*/ 20 w 43"/>
                <a:gd name="T31" fmla="*/ 44 h 48"/>
                <a:gd name="T32" fmla="*/ 11 w 43"/>
                <a:gd name="T33" fmla="*/ 22 h 48"/>
                <a:gd name="T34" fmla="*/ 7 w 43"/>
                <a:gd name="T35" fmla="*/ 11 h 48"/>
                <a:gd name="T36" fmla="*/ 7 w 43"/>
                <a:gd name="T37" fmla="*/ 11 h 48"/>
                <a:gd name="T38" fmla="*/ 8 w 43"/>
                <a:gd name="T39" fmla="*/ 26 h 48"/>
                <a:gd name="T40" fmla="*/ 8 w 43"/>
                <a:gd name="T41" fmla="*/ 48 h 48"/>
                <a:gd name="T42" fmla="*/ 0 w 43"/>
                <a:gd name="T43" fmla="*/ 48 h 48"/>
                <a:gd name="T44" fmla="*/ 0 w 43"/>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48">
                  <a:moveTo>
                    <a:pt x="0" y="0"/>
                  </a:moveTo>
                  <a:cubicBezTo>
                    <a:pt x="10" y="0"/>
                    <a:pt x="10" y="0"/>
                    <a:pt x="10" y="0"/>
                  </a:cubicBezTo>
                  <a:cubicBezTo>
                    <a:pt x="18" y="24"/>
                    <a:pt x="18" y="24"/>
                    <a:pt x="18" y="24"/>
                  </a:cubicBezTo>
                  <a:cubicBezTo>
                    <a:pt x="22" y="33"/>
                    <a:pt x="22" y="33"/>
                    <a:pt x="22" y="33"/>
                  </a:cubicBezTo>
                  <a:cubicBezTo>
                    <a:pt x="22" y="33"/>
                    <a:pt x="22" y="33"/>
                    <a:pt x="22" y="33"/>
                  </a:cubicBezTo>
                  <a:cubicBezTo>
                    <a:pt x="25" y="24"/>
                    <a:pt x="25" y="24"/>
                    <a:pt x="25" y="24"/>
                  </a:cubicBezTo>
                  <a:cubicBezTo>
                    <a:pt x="34" y="0"/>
                    <a:pt x="34" y="0"/>
                    <a:pt x="34" y="0"/>
                  </a:cubicBezTo>
                  <a:cubicBezTo>
                    <a:pt x="43" y="0"/>
                    <a:pt x="43" y="0"/>
                    <a:pt x="43" y="0"/>
                  </a:cubicBezTo>
                  <a:cubicBezTo>
                    <a:pt x="43" y="48"/>
                    <a:pt x="43" y="48"/>
                    <a:pt x="43" y="48"/>
                  </a:cubicBezTo>
                  <a:cubicBezTo>
                    <a:pt x="35" y="48"/>
                    <a:pt x="35" y="48"/>
                    <a:pt x="35" y="48"/>
                  </a:cubicBezTo>
                  <a:cubicBezTo>
                    <a:pt x="35" y="26"/>
                    <a:pt x="35" y="26"/>
                    <a:pt x="35" y="26"/>
                  </a:cubicBezTo>
                  <a:cubicBezTo>
                    <a:pt x="35" y="22"/>
                    <a:pt x="36" y="15"/>
                    <a:pt x="36" y="11"/>
                  </a:cubicBezTo>
                  <a:cubicBezTo>
                    <a:pt x="36" y="11"/>
                    <a:pt x="36" y="11"/>
                    <a:pt x="36" y="11"/>
                  </a:cubicBezTo>
                  <a:cubicBezTo>
                    <a:pt x="32" y="22"/>
                    <a:pt x="32" y="22"/>
                    <a:pt x="32" y="22"/>
                  </a:cubicBezTo>
                  <a:cubicBezTo>
                    <a:pt x="24" y="44"/>
                    <a:pt x="24" y="44"/>
                    <a:pt x="24" y="44"/>
                  </a:cubicBezTo>
                  <a:cubicBezTo>
                    <a:pt x="20" y="44"/>
                    <a:pt x="20" y="44"/>
                    <a:pt x="20" y="44"/>
                  </a:cubicBezTo>
                  <a:cubicBezTo>
                    <a:pt x="11" y="22"/>
                    <a:pt x="11" y="22"/>
                    <a:pt x="11" y="22"/>
                  </a:cubicBezTo>
                  <a:cubicBezTo>
                    <a:pt x="7" y="11"/>
                    <a:pt x="7" y="11"/>
                    <a:pt x="7" y="11"/>
                  </a:cubicBezTo>
                  <a:cubicBezTo>
                    <a:pt x="7" y="11"/>
                    <a:pt x="7" y="11"/>
                    <a:pt x="7" y="11"/>
                  </a:cubicBezTo>
                  <a:cubicBezTo>
                    <a:pt x="8" y="15"/>
                    <a:pt x="8" y="22"/>
                    <a:pt x="8" y="26"/>
                  </a:cubicBezTo>
                  <a:cubicBezTo>
                    <a:pt x="8" y="48"/>
                    <a:pt x="8" y="48"/>
                    <a:pt x="8" y="48"/>
                  </a:cubicBezTo>
                  <a:cubicBezTo>
                    <a:pt x="0" y="48"/>
                    <a:pt x="0" y="48"/>
                    <a:pt x="0" y="48"/>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525"/>
            <p:cNvSpPr/>
            <p:nvPr/>
          </p:nvSpPr>
          <p:spPr bwMode="auto">
            <a:xfrm>
              <a:off x="7234238" y="5791200"/>
              <a:ext cx="128588" cy="184150"/>
            </a:xfrm>
            <a:custGeom>
              <a:avLst/>
              <a:gdLst>
                <a:gd name="T0" fmla="*/ 5 w 35"/>
                <a:gd name="T1" fmla="*/ 37 h 50"/>
                <a:gd name="T2" fmla="*/ 18 w 35"/>
                <a:gd name="T3" fmla="*/ 43 h 50"/>
                <a:gd name="T4" fmla="*/ 26 w 35"/>
                <a:gd name="T5" fmla="*/ 37 h 50"/>
                <a:gd name="T6" fmla="*/ 18 w 35"/>
                <a:gd name="T7" fmla="*/ 30 h 50"/>
                <a:gd name="T8" fmla="*/ 12 w 35"/>
                <a:gd name="T9" fmla="*/ 27 h 50"/>
                <a:gd name="T10" fmla="*/ 2 w 35"/>
                <a:gd name="T11" fmla="*/ 14 h 50"/>
                <a:gd name="T12" fmla="*/ 18 w 35"/>
                <a:gd name="T13" fmla="*/ 0 h 50"/>
                <a:gd name="T14" fmla="*/ 33 w 35"/>
                <a:gd name="T15" fmla="*/ 6 h 50"/>
                <a:gd name="T16" fmla="*/ 29 w 35"/>
                <a:gd name="T17" fmla="*/ 12 h 50"/>
                <a:gd name="T18" fmla="*/ 18 w 35"/>
                <a:gd name="T19" fmla="*/ 8 h 50"/>
                <a:gd name="T20" fmla="*/ 11 w 35"/>
                <a:gd name="T21" fmla="*/ 13 h 50"/>
                <a:gd name="T22" fmla="*/ 18 w 35"/>
                <a:gd name="T23" fmla="*/ 20 h 50"/>
                <a:gd name="T24" fmla="*/ 25 w 35"/>
                <a:gd name="T25" fmla="*/ 23 h 50"/>
                <a:gd name="T26" fmla="*/ 35 w 35"/>
                <a:gd name="T27" fmla="*/ 36 h 50"/>
                <a:gd name="T28" fmla="*/ 17 w 35"/>
                <a:gd name="T29" fmla="*/ 50 h 50"/>
                <a:gd name="T30" fmla="*/ 0 w 35"/>
                <a:gd name="T31" fmla="*/ 43 h 50"/>
                <a:gd name="T32" fmla="*/ 5 w 35"/>
                <a:gd name="T33"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0">
                  <a:moveTo>
                    <a:pt x="5" y="37"/>
                  </a:moveTo>
                  <a:cubicBezTo>
                    <a:pt x="8" y="41"/>
                    <a:pt x="13" y="43"/>
                    <a:pt x="18" y="43"/>
                  </a:cubicBezTo>
                  <a:cubicBezTo>
                    <a:pt x="23" y="43"/>
                    <a:pt x="26" y="40"/>
                    <a:pt x="26" y="37"/>
                  </a:cubicBezTo>
                  <a:cubicBezTo>
                    <a:pt x="26" y="33"/>
                    <a:pt x="23" y="31"/>
                    <a:pt x="18" y="30"/>
                  </a:cubicBezTo>
                  <a:cubicBezTo>
                    <a:pt x="12" y="27"/>
                    <a:pt x="12" y="27"/>
                    <a:pt x="12" y="27"/>
                  </a:cubicBezTo>
                  <a:cubicBezTo>
                    <a:pt x="7" y="25"/>
                    <a:pt x="2" y="21"/>
                    <a:pt x="2" y="14"/>
                  </a:cubicBezTo>
                  <a:cubicBezTo>
                    <a:pt x="2" y="6"/>
                    <a:pt x="9" y="0"/>
                    <a:pt x="18" y="0"/>
                  </a:cubicBezTo>
                  <a:cubicBezTo>
                    <a:pt x="24" y="0"/>
                    <a:pt x="29" y="3"/>
                    <a:pt x="33" y="6"/>
                  </a:cubicBezTo>
                  <a:cubicBezTo>
                    <a:pt x="29" y="12"/>
                    <a:pt x="29" y="12"/>
                    <a:pt x="29" y="12"/>
                  </a:cubicBezTo>
                  <a:cubicBezTo>
                    <a:pt x="26" y="9"/>
                    <a:pt x="22" y="8"/>
                    <a:pt x="18" y="8"/>
                  </a:cubicBezTo>
                  <a:cubicBezTo>
                    <a:pt x="14" y="8"/>
                    <a:pt x="11" y="10"/>
                    <a:pt x="11" y="13"/>
                  </a:cubicBezTo>
                  <a:cubicBezTo>
                    <a:pt x="11" y="17"/>
                    <a:pt x="14" y="19"/>
                    <a:pt x="18" y="20"/>
                  </a:cubicBezTo>
                  <a:cubicBezTo>
                    <a:pt x="25" y="23"/>
                    <a:pt x="25" y="23"/>
                    <a:pt x="25" y="23"/>
                  </a:cubicBezTo>
                  <a:cubicBezTo>
                    <a:pt x="31" y="25"/>
                    <a:pt x="35" y="29"/>
                    <a:pt x="35" y="36"/>
                  </a:cubicBezTo>
                  <a:cubicBezTo>
                    <a:pt x="35" y="44"/>
                    <a:pt x="28" y="50"/>
                    <a:pt x="17" y="50"/>
                  </a:cubicBezTo>
                  <a:cubicBezTo>
                    <a:pt x="11" y="50"/>
                    <a:pt x="5" y="48"/>
                    <a:pt x="0" y="43"/>
                  </a:cubicBezTo>
                  <a:lnTo>
                    <a:pt x="5"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0" name="文本框 139"/>
          <p:cNvSpPr txBox="1"/>
          <p:nvPr/>
        </p:nvSpPr>
        <p:spPr>
          <a:xfrm>
            <a:off x="6846207" y="2684392"/>
            <a:ext cx="3110593" cy="1200329"/>
          </a:xfrm>
          <a:prstGeom prst="rect">
            <a:avLst/>
          </a:prstGeom>
          <a:noFill/>
        </p:spPr>
        <p:txBody>
          <a:bodyPr wrap="square" rtlCol="0">
            <a:spAutoFit/>
          </a:bodyPr>
          <a:lstStyle>
            <a:defPPr>
              <a:defRPr lang="zh-CN"/>
            </a:defPPr>
            <a:lvl1pP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zh-CN" altLang="en-US" sz="7200" dirty="0"/>
              <a:t>成长</a:t>
            </a:r>
            <a:endParaRPr lang="zh-CN" altLang="en-US" sz="7200" dirty="0"/>
          </a:p>
        </p:txBody>
      </p:sp>
      <p:sp>
        <p:nvSpPr>
          <p:cNvPr id="141" name="文本框 140"/>
          <p:cNvSpPr txBox="1"/>
          <p:nvPr/>
        </p:nvSpPr>
        <p:spPr>
          <a:xfrm>
            <a:off x="6846207" y="3625889"/>
            <a:ext cx="2979964" cy="461665"/>
          </a:xfrm>
          <a:prstGeom prst="rect">
            <a:avLst/>
          </a:prstGeom>
          <a:noFill/>
        </p:spPr>
        <p:txBody>
          <a:bodyPr wrap="square" rtlCol="0">
            <a:spAutoFit/>
          </a:bodyPr>
          <a:lstStyle>
            <a:defPPr>
              <a:defRPr lang="zh-CN"/>
            </a:defPPr>
            <a:lvl1pP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2400" dirty="0">
                <a:solidFill>
                  <a:schemeClr val="accent3"/>
                </a:solidFill>
              </a:rPr>
              <a:t>growing up</a:t>
            </a:r>
            <a:endParaRPr lang="en-US" altLang="zh-CN" sz="2400" dirty="0">
              <a:solidFill>
                <a:schemeClr val="accent3"/>
              </a:solidFill>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prestige"/>
      </p:transition>
    </mc:Choice>
    <mc:Fallback>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 name="矩形 214"/>
          <p:cNvSpPr/>
          <p:nvPr/>
        </p:nvSpPr>
        <p:spPr>
          <a:xfrm>
            <a:off x="4079875" y="0"/>
            <a:ext cx="403225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0" name="组合 209"/>
          <p:cNvGrpSpPr/>
          <p:nvPr/>
        </p:nvGrpSpPr>
        <p:grpSpPr>
          <a:xfrm>
            <a:off x="688613" y="2002901"/>
            <a:ext cx="2702648" cy="2125663"/>
            <a:chOff x="1252142" y="2619021"/>
            <a:chExt cx="1765166" cy="1388323"/>
          </a:xfrm>
        </p:grpSpPr>
        <p:sp>
          <p:nvSpPr>
            <p:cNvPr id="7" name="Freeform 5"/>
            <p:cNvSpPr/>
            <p:nvPr/>
          </p:nvSpPr>
          <p:spPr bwMode="auto">
            <a:xfrm>
              <a:off x="2090391" y="3052513"/>
              <a:ext cx="808693" cy="646954"/>
            </a:xfrm>
            <a:custGeom>
              <a:avLst/>
              <a:gdLst>
                <a:gd name="T0" fmla="*/ 49 w 566"/>
                <a:gd name="T1" fmla="*/ 81 h 452"/>
                <a:gd name="T2" fmla="*/ 33 w 566"/>
                <a:gd name="T3" fmla="*/ 257 h 452"/>
                <a:gd name="T4" fmla="*/ 33 w 566"/>
                <a:gd name="T5" fmla="*/ 440 h 452"/>
                <a:gd name="T6" fmla="*/ 38 w 566"/>
                <a:gd name="T7" fmla="*/ 452 h 452"/>
                <a:gd name="T8" fmla="*/ 549 w 566"/>
                <a:gd name="T9" fmla="*/ 452 h 452"/>
                <a:gd name="T10" fmla="*/ 566 w 566"/>
                <a:gd name="T11" fmla="*/ 406 h 452"/>
                <a:gd name="T12" fmla="*/ 478 w 566"/>
                <a:gd name="T13" fmla="*/ 352 h 452"/>
                <a:gd name="T14" fmla="*/ 297 w 566"/>
                <a:gd name="T15" fmla="*/ 278 h 452"/>
                <a:gd name="T16" fmla="*/ 273 w 566"/>
                <a:gd name="T17" fmla="*/ 54 h 452"/>
                <a:gd name="T18" fmla="*/ 202 w 566"/>
                <a:gd name="T19" fmla="*/ 14 h 452"/>
                <a:gd name="T20" fmla="*/ 49 w 566"/>
                <a:gd name="T21" fmla="*/ 8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6" h="452">
                  <a:moveTo>
                    <a:pt x="49" y="81"/>
                  </a:moveTo>
                  <a:cubicBezTo>
                    <a:pt x="49" y="81"/>
                    <a:pt x="42" y="222"/>
                    <a:pt x="33" y="257"/>
                  </a:cubicBezTo>
                  <a:cubicBezTo>
                    <a:pt x="24" y="293"/>
                    <a:pt x="0" y="404"/>
                    <a:pt x="33" y="440"/>
                  </a:cubicBezTo>
                  <a:cubicBezTo>
                    <a:pt x="38" y="452"/>
                    <a:pt x="38" y="452"/>
                    <a:pt x="38" y="452"/>
                  </a:cubicBezTo>
                  <a:cubicBezTo>
                    <a:pt x="549" y="452"/>
                    <a:pt x="549" y="452"/>
                    <a:pt x="549" y="452"/>
                  </a:cubicBezTo>
                  <a:cubicBezTo>
                    <a:pt x="549" y="452"/>
                    <a:pt x="566" y="451"/>
                    <a:pt x="566" y="406"/>
                  </a:cubicBezTo>
                  <a:cubicBezTo>
                    <a:pt x="566" y="362"/>
                    <a:pt x="491" y="357"/>
                    <a:pt x="478" y="352"/>
                  </a:cubicBezTo>
                  <a:cubicBezTo>
                    <a:pt x="465" y="348"/>
                    <a:pt x="341" y="341"/>
                    <a:pt x="297" y="278"/>
                  </a:cubicBezTo>
                  <a:cubicBezTo>
                    <a:pt x="252" y="216"/>
                    <a:pt x="273" y="69"/>
                    <a:pt x="273" y="54"/>
                  </a:cubicBezTo>
                  <a:cubicBezTo>
                    <a:pt x="273" y="40"/>
                    <a:pt x="287" y="0"/>
                    <a:pt x="202" y="14"/>
                  </a:cubicBezTo>
                  <a:cubicBezTo>
                    <a:pt x="118" y="28"/>
                    <a:pt x="62" y="74"/>
                    <a:pt x="49" y="81"/>
                  </a:cubicBezTo>
                  <a:close/>
                </a:path>
              </a:pathLst>
            </a:custGeom>
            <a:solidFill>
              <a:srgbClr val="EDB8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6"/>
            <p:cNvSpPr/>
            <p:nvPr/>
          </p:nvSpPr>
          <p:spPr bwMode="auto">
            <a:xfrm>
              <a:off x="2399090" y="3128045"/>
              <a:ext cx="89490" cy="24630"/>
            </a:xfrm>
            <a:custGeom>
              <a:avLst/>
              <a:gdLst>
                <a:gd name="T0" fmla="*/ 5 w 63"/>
                <a:gd name="T1" fmla="*/ 17 h 17"/>
                <a:gd name="T2" fmla="*/ 6 w 63"/>
                <a:gd name="T3" fmla="*/ 17 h 17"/>
                <a:gd name="T4" fmla="*/ 58 w 63"/>
                <a:gd name="T5" fmla="*/ 11 h 17"/>
                <a:gd name="T6" fmla="*/ 63 w 63"/>
                <a:gd name="T7" fmla="*/ 5 h 17"/>
                <a:gd name="T8" fmla="*/ 56 w 63"/>
                <a:gd name="T9" fmla="*/ 0 h 17"/>
                <a:gd name="T10" fmla="*/ 5 w 63"/>
                <a:gd name="T11" fmla="*/ 6 h 17"/>
                <a:gd name="T12" fmla="*/ 0 w 63"/>
                <a:gd name="T13" fmla="*/ 12 h 17"/>
                <a:gd name="T14" fmla="*/ 5 w 63"/>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17">
                  <a:moveTo>
                    <a:pt x="5" y="17"/>
                  </a:moveTo>
                  <a:cubicBezTo>
                    <a:pt x="5" y="17"/>
                    <a:pt x="6" y="17"/>
                    <a:pt x="6" y="17"/>
                  </a:cubicBezTo>
                  <a:cubicBezTo>
                    <a:pt x="58" y="11"/>
                    <a:pt x="58" y="11"/>
                    <a:pt x="58" y="11"/>
                  </a:cubicBezTo>
                  <a:cubicBezTo>
                    <a:pt x="61" y="11"/>
                    <a:pt x="63" y="8"/>
                    <a:pt x="63" y="5"/>
                  </a:cubicBezTo>
                  <a:cubicBezTo>
                    <a:pt x="62" y="2"/>
                    <a:pt x="59" y="0"/>
                    <a:pt x="56" y="0"/>
                  </a:cubicBezTo>
                  <a:cubicBezTo>
                    <a:pt x="5" y="6"/>
                    <a:pt x="5" y="6"/>
                    <a:pt x="5" y="6"/>
                  </a:cubicBezTo>
                  <a:cubicBezTo>
                    <a:pt x="2" y="7"/>
                    <a:pt x="0" y="9"/>
                    <a:pt x="0" y="12"/>
                  </a:cubicBezTo>
                  <a:cubicBezTo>
                    <a:pt x="0" y="15"/>
                    <a:pt x="3" y="17"/>
                    <a:pt x="5" y="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7"/>
            <p:cNvSpPr/>
            <p:nvPr/>
          </p:nvSpPr>
          <p:spPr bwMode="auto">
            <a:xfrm>
              <a:off x="2394984" y="3316877"/>
              <a:ext cx="91132" cy="24630"/>
            </a:xfrm>
            <a:custGeom>
              <a:avLst/>
              <a:gdLst>
                <a:gd name="T0" fmla="*/ 6 w 64"/>
                <a:gd name="T1" fmla="*/ 17 h 17"/>
                <a:gd name="T2" fmla="*/ 7 w 64"/>
                <a:gd name="T3" fmla="*/ 17 h 17"/>
                <a:gd name="T4" fmla="*/ 59 w 64"/>
                <a:gd name="T5" fmla="*/ 11 h 17"/>
                <a:gd name="T6" fmla="*/ 63 w 64"/>
                <a:gd name="T7" fmla="*/ 5 h 17"/>
                <a:gd name="T8" fmla="*/ 57 w 64"/>
                <a:gd name="T9" fmla="*/ 0 h 17"/>
                <a:gd name="T10" fmla="*/ 5 w 64"/>
                <a:gd name="T11" fmla="*/ 6 h 17"/>
                <a:gd name="T12" fmla="*/ 1 w 64"/>
                <a:gd name="T13" fmla="*/ 12 h 17"/>
                <a:gd name="T14" fmla="*/ 6 w 64"/>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17">
                  <a:moveTo>
                    <a:pt x="6" y="17"/>
                  </a:moveTo>
                  <a:cubicBezTo>
                    <a:pt x="6" y="17"/>
                    <a:pt x="6" y="17"/>
                    <a:pt x="7" y="17"/>
                  </a:cubicBezTo>
                  <a:cubicBezTo>
                    <a:pt x="59" y="11"/>
                    <a:pt x="59" y="11"/>
                    <a:pt x="59" y="11"/>
                  </a:cubicBezTo>
                  <a:cubicBezTo>
                    <a:pt x="62" y="11"/>
                    <a:pt x="64" y="8"/>
                    <a:pt x="63" y="5"/>
                  </a:cubicBezTo>
                  <a:cubicBezTo>
                    <a:pt x="63" y="2"/>
                    <a:pt x="60" y="0"/>
                    <a:pt x="57" y="0"/>
                  </a:cubicBezTo>
                  <a:cubicBezTo>
                    <a:pt x="5" y="6"/>
                    <a:pt x="5" y="6"/>
                    <a:pt x="5" y="6"/>
                  </a:cubicBezTo>
                  <a:cubicBezTo>
                    <a:pt x="2" y="6"/>
                    <a:pt x="0" y="9"/>
                    <a:pt x="1" y="12"/>
                  </a:cubicBezTo>
                  <a:cubicBezTo>
                    <a:pt x="1" y="15"/>
                    <a:pt x="3" y="17"/>
                    <a:pt x="6" y="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8"/>
            <p:cNvSpPr/>
            <p:nvPr/>
          </p:nvSpPr>
          <p:spPr bwMode="auto">
            <a:xfrm>
              <a:off x="2399090" y="3353001"/>
              <a:ext cx="89490" cy="24630"/>
            </a:xfrm>
            <a:custGeom>
              <a:avLst/>
              <a:gdLst>
                <a:gd name="T0" fmla="*/ 63 w 63"/>
                <a:gd name="T1" fmla="*/ 5 h 17"/>
                <a:gd name="T2" fmla="*/ 56 w 63"/>
                <a:gd name="T3" fmla="*/ 0 h 17"/>
                <a:gd name="T4" fmla="*/ 5 w 63"/>
                <a:gd name="T5" fmla="*/ 6 h 17"/>
                <a:gd name="T6" fmla="*/ 0 w 63"/>
                <a:gd name="T7" fmla="*/ 12 h 17"/>
                <a:gd name="T8" fmla="*/ 5 w 63"/>
                <a:gd name="T9" fmla="*/ 17 h 17"/>
                <a:gd name="T10" fmla="*/ 6 w 63"/>
                <a:gd name="T11" fmla="*/ 17 h 17"/>
                <a:gd name="T12" fmla="*/ 58 w 63"/>
                <a:gd name="T13" fmla="*/ 11 h 17"/>
                <a:gd name="T14" fmla="*/ 63 w 63"/>
                <a:gd name="T15" fmla="*/ 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17">
                  <a:moveTo>
                    <a:pt x="63" y="5"/>
                  </a:moveTo>
                  <a:cubicBezTo>
                    <a:pt x="62" y="2"/>
                    <a:pt x="59" y="0"/>
                    <a:pt x="56" y="0"/>
                  </a:cubicBezTo>
                  <a:cubicBezTo>
                    <a:pt x="5" y="6"/>
                    <a:pt x="5" y="6"/>
                    <a:pt x="5" y="6"/>
                  </a:cubicBezTo>
                  <a:cubicBezTo>
                    <a:pt x="2" y="6"/>
                    <a:pt x="0" y="9"/>
                    <a:pt x="0" y="12"/>
                  </a:cubicBezTo>
                  <a:cubicBezTo>
                    <a:pt x="0" y="15"/>
                    <a:pt x="3" y="17"/>
                    <a:pt x="5" y="17"/>
                  </a:cubicBezTo>
                  <a:cubicBezTo>
                    <a:pt x="5" y="17"/>
                    <a:pt x="6" y="17"/>
                    <a:pt x="6" y="17"/>
                  </a:cubicBezTo>
                  <a:cubicBezTo>
                    <a:pt x="58" y="11"/>
                    <a:pt x="58" y="11"/>
                    <a:pt x="58" y="11"/>
                  </a:cubicBezTo>
                  <a:cubicBezTo>
                    <a:pt x="61" y="11"/>
                    <a:pt x="63" y="8"/>
                    <a:pt x="6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9"/>
            <p:cNvSpPr/>
            <p:nvPr/>
          </p:nvSpPr>
          <p:spPr bwMode="auto">
            <a:xfrm>
              <a:off x="2468875" y="3466300"/>
              <a:ext cx="73891" cy="64039"/>
            </a:xfrm>
            <a:custGeom>
              <a:avLst/>
              <a:gdLst>
                <a:gd name="T0" fmla="*/ 50 w 52"/>
                <a:gd name="T1" fmla="*/ 2 h 45"/>
                <a:gd name="T2" fmla="*/ 43 w 52"/>
                <a:gd name="T3" fmla="*/ 2 h 45"/>
                <a:gd name="T4" fmla="*/ 3 w 52"/>
                <a:gd name="T5" fmla="*/ 36 h 45"/>
                <a:gd name="T6" fmla="*/ 2 w 52"/>
                <a:gd name="T7" fmla="*/ 43 h 45"/>
                <a:gd name="T8" fmla="*/ 6 w 52"/>
                <a:gd name="T9" fmla="*/ 45 h 45"/>
                <a:gd name="T10" fmla="*/ 10 w 52"/>
                <a:gd name="T11" fmla="*/ 44 h 45"/>
                <a:gd name="T12" fmla="*/ 50 w 52"/>
                <a:gd name="T13" fmla="*/ 10 h 45"/>
                <a:gd name="T14" fmla="*/ 50 w 52"/>
                <a:gd name="T15" fmla="*/ 2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5">
                  <a:moveTo>
                    <a:pt x="50" y="2"/>
                  </a:moveTo>
                  <a:cubicBezTo>
                    <a:pt x="48" y="0"/>
                    <a:pt x="45" y="0"/>
                    <a:pt x="43" y="2"/>
                  </a:cubicBezTo>
                  <a:cubicBezTo>
                    <a:pt x="3" y="36"/>
                    <a:pt x="3" y="36"/>
                    <a:pt x="3" y="36"/>
                  </a:cubicBezTo>
                  <a:cubicBezTo>
                    <a:pt x="0" y="37"/>
                    <a:pt x="0" y="41"/>
                    <a:pt x="2" y="43"/>
                  </a:cubicBezTo>
                  <a:cubicBezTo>
                    <a:pt x="3" y="44"/>
                    <a:pt x="5" y="45"/>
                    <a:pt x="6" y="45"/>
                  </a:cubicBezTo>
                  <a:cubicBezTo>
                    <a:pt x="8" y="45"/>
                    <a:pt x="9" y="45"/>
                    <a:pt x="10" y="44"/>
                  </a:cubicBezTo>
                  <a:cubicBezTo>
                    <a:pt x="50" y="10"/>
                    <a:pt x="50" y="10"/>
                    <a:pt x="50" y="10"/>
                  </a:cubicBezTo>
                  <a:cubicBezTo>
                    <a:pt x="52" y="8"/>
                    <a:pt x="52" y="5"/>
                    <a:pt x="5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0"/>
            <p:cNvSpPr/>
            <p:nvPr/>
          </p:nvSpPr>
          <p:spPr bwMode="auto">
            <a:xfrm>
              <a:off x="2503357" y="3487647"/>
              <a:ext cx="73891" cy="64039"/>
            </a:xfrm>
            <a:custGeom>
              <a:avLst/>
              <a:gdLst>
                <a:gd name="T0" fmla="*/ 50 w 52"/>
                <a:gd name="T1" fmla="*/ 2 h 45"/>
                <a:gd name="T2" fmla="*/ 42 w 52"/>
                <a:gd name="T3" fmla="*/ 1 h 45"/>
                <a:gd name="T4" fmla="*/ 2 w 52"/>
                <a:gd name="T5" fmla="*/ 35 h 45"/>
                <a:gd name="T6" fmla="*/ 2 w 52"/>
                <a:gd name="T7" fmla="*/ 43 h 45"/>
                <a:gd name="T8" fmla="*/ 6 w 52"/>
                <a:gd name="T9" fmla="*/ 45 h 45"/>
                <a:gd name="T10" fmla="*/ 10 w 52"/>
                <a:gd name="T11" fmla="*/ 43 h 45"/>
                <a:gd name="T12" fmla="*/ 49 w 52"/>
                <a:gd name="T13" fmla="*/ 10 h 45"/>
                <a:gd name="T14" fmla="*/ 50 w 52"/>
                <a:gd name="T15" fmla="*/ 2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5">
                  <a:moveTo>
                    <a:pt x="50" y="2"/>
                  </a:moveTo>
                  <a:cubicBezTo>
                    <a:pt x="48" y="0"/>
                    <a:pt x="45" y="0"/>
                    <a:pt x="42" y="1"/>
                  </a:cubicBezTo>
                  <a:cubicBezTo>
                    <a:pt x="2" y="35"/>
                    <a:pt x="2" y="35"/>
                    <a:pt x="2" y="35"/>
                  </a:cubicBezTo>
                  <a:cubicBezTo>
                    <a:pt x="0" y="37"/>
                    <a:pt x="0" y="41"/>
                    <a:pt x="2" y="43"/>
                  </a:cubicBezTo>
                  <a:cubicBezTo>
                    <a:pt x="3" y="44"/>
                    <a:pt x="4" y="45"/>
                    <a:pt x="6" y="45"/>
                  </a:cubicBezTo>
                  <a:cubicBezTo>
                    <a:pt x="7" y="45"/>
                    <a:pt x="8" y="44"/>
                    <a:pt x="10" y="43"/>
                  </a:cubicBezTo>
                  <a:cubicBezTo>
                    <a:pt x="49" y="10"/>
                    <a:pt x="49" y="10"/>
                    <a:pt x="49" y="10"/>
                  </a:cubicBezTo>
                  <a:cubicBezTo>
                    <a:pt x="52" y="8"/>
                    <a:pt x="52" y="4"/>
                    <a:pt x="5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1"/>
            <p:cNvSpPr/>
            <p:nvPr/>
          </p:nvSpPr>
          <p:spPr bwMode="auto">
            <a:xfrm>
              <a:off x="2541945" y="3504888"/>
              <a:ext cx="73891" cy="64039"/>
            </a:xfrm>
            <a:custGeom>
              <a:avLst/>
              <a:gdLst>
                <a:gd name="T0" fmla="*/ 50 w 52"/>
                <a:gd name="T1" fmla="*/ 3 h 45"/>
                <a:gd name="T2" fmla="*/ 43 w 52"/>
                <a:gd name="T3" fmla="*/ 2 h 45"/>
                <a:gd name="T4" fmla="*/ 3 w 52"/>
                <a:gd name="T5" fmla="*/ 36 h 45"/>
                <a:gd name="T6" fmla="*/ 2 w 52"/>
                <a:gd name="T7" fmla="*/ 44 h 45"/>
                <a:gd name="T8" fmla="*/ 7 w 52"/>
                <a:gd name="T9" fmla="*/ 45 h 45"/>
                <a:gd name="T10" fmla="*/ 10 w 52"/>
                <a:gd name="T11" fmla="*/ 44 h 45"/>
                <a:gd name="T12" fmla="*/ 50 w 52"/>
                <a:gd name="T13" fmla="*/ 10 h 45"/>
                <a:gd name="T14" fmla="*/ 50 w 52"/>
                <a:gd name="T15" fmla="*/ 3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5">
                  <a:moveTo>
                    <a:pt x="50" y="3"/>
                  </a:moveTo>
                  <a:cubicBezTo>
                    <a:pt x="49" y="0"/>
                    <a:pt x="45" y="0"/>
                    <a:pt x="43" y="2"/>
                  </a:cubicBezTo>
                  <a:cubicBezTo>
                    <a:pt x="3" y="36"/>
                    <a:pt x="3" y="36"/>
                    <a:pt x="3" y="36"/>
                  </a:cubicBezTo>
                  <a:cubicBezTo>
                    <a:pt x="1" y="38"/>
                    <a:pt x="0" y="41"/>
                    <a:pt x="2" y="44"/>
                  </a:cubicBezTo>
                  <a:cubicBezTo>
                    <a:pt x="3" y="45"/>
                    <a:pt x="5" y="45"/>
                    <a:pt x="7" y="45"/>
                  </a:cubicBezTo>
                  <a:cubicBezTo>
                    <a:pt x="8" y="45"/>
                    <a:pt x="9" y="45"/>
                    <a:pt x="10" y="44"/>
                  </a:cubicBezTo>
                  <a:cubicBezTo>
                    <a:pt x="50" y="10"/>
                    <a:pt x="50" y="10"/>
                    <a:pt x="50" y="10"/>
                  </a:cubicBezTo>
                  <a:cubicBezTo>
                    <a:pt x="52" y="8"/>
                    <a:pt x="52" y="5"/>
                    <a:pt x="5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2"/>
            <p:cNvSpPr/>
            <p:nvPr/>
          </p:nvSpPr>
          <p:spPr bwMode="auto">
            <a:xfrm>
              <a:off x="2580532" y="3518845"/>
              <a:ext cx="73891" cy="64859"/>
            </a:xfrm>
            <a:custGeom>
              <a:avLst/>
              <a:gdLst>
                <a:gd name="T0" fmla="*/ 50 w 52"/>
                <a:gd name="T1" fmla="*/ 2 h 45"/>
                <a:gd name="T2" fmla="*/ 42 w 52"/>
                <a:gd name="T3" fmla="*/ 2 h 45"/>
                <a:gd name="T4" fmla="*/ 3 w 52"/>
                <a:gd name="T5" fmla="*/ 36 h 45"/>
                <a:gd name="T6" fmla="*/ 2 w 52"/>
                <a:gd name="T7" fmla="*/ 43 h 45"/>
                <a:gd name="T8" fmla="*/ 6 w 52"/>
                <a:gd name="T9" fmla="*/ 45 h 45"/>
                <a:gd name="T10" fmla="*/ 10 w 52"/>
                <a:gd name="T11" fmla="*/ 44 h 45"/>
                <a:gd name="T12" fmla="*/ 49 w 52"/>
                <a:gd name="T13" fmla="*/ 10 h 45"/>
                <a:gd name="T14" fmla="*/ 50 w 52"/>
                <a:gd name="T15" fmla="*/ 2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5">
                  <a:moveTo>
                    <a:pt x="50" y="2"/>
                  </a:moveTo>
                  <a:cubicBezTo>
                    <a:pt x="48" y="0"/>
                    <a:pt x="45" y="0"/>
                    <a:pt x="42" y="2"/>
                  </a:cubicBezTo>
                  <a:cubicBezTo>
                    <a:pt x="3" y="36"/>
                    <a:pt x="3" y="36"/>
                    <a:pt x="3" y="36"/>
                  </a:cubicBezTo>
                  <a:cubicBezTo>
                    <a:pt x="0" y="37"/>
                    <a:pt x="0" y="41"/>
                    <a:pt x="2" y="43"/>
                  </a:cubicBezTo>
                  <a:cubicBezTo>
                    <a:pt x="3" y="44"/>
                    <a:pt x="4" y="45"/>
                    <a:pt x="6" y="45"/>
                  </a:cubicBezTo>
                  <a:cubicBezTo>
                    <a:pt x="7" y="45"/>
                    <a:pt x="9" y="45"/>
                    <a:pt x="10" y="44"/>
                  </a:cubicBezTo>
                  <a:cubicBezTo>
                    <a:pt x="49" y="10"/>
                    <a:pt x="49" y="10"/>
                    <a:pt x="49" y="10"/>
                  </a:cubicBezTo>
                  <a:cubicBezTo>
                    <a:pt x="52" y="8"/>
                    <a:pt x="52" y="5"/>
                    <a:pt x="5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3"/>
            <p:cNvSpPr/>
            <p:nvPr/>
          </p:nvSpPr>
          <p:spPr bwMode="auto">
            <a:xfrm>
              <a:off x="2621582" y="3528697"/>
              <a:ext cx="74712" cy="64859"/>
            </a:xfrm>
            <a:custGeom>
              <a:avLst/>
              <a:gdLst>
                <a:gd name="T0" fmla="*/ 50 w 52"/>
                <a:gd name="T1" fmla="*/ 3 h 45"/>
                <a:gd name="T2" fmla="*/ 42 w 52"/>
                <a:gd name="T3" fmla="*/ 2 h 45"/>
                <a:gd name="T4" fmla="*/ 2 w 52"/>
                <a:gd name="T5" fmla="*/ 36 h 45"/>
                <a:gd name="T6" fmla="*/ 2 w 52"/>
                <a:gd name="T7" fmla="*/ 43 h 45"/>
                <a:gd name="T8" fmla="*/ 6 w 52"/>
                <a:gd name="T9" fmla="*/ 45 h 45"/>
                <a:gd name="T10" fmla="*/ 9 w 52"/>
                <a:gd name="T11" fmla="*/ 44 h 45"/>
                <a:gd name="T12" fmla="*/ 49 w 52"/>
                <a:gd name="T13" fmla="*/ 10 h 45"/>
                <a:gd name="T14" fmla="*/ 50 w 52"/>
                <a:gd name="T15" fmla="*/ 3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5">
                  <a:moveTo>
                    <a:pt x="50" y="3"/>
                  </a:moveTo>
                  <a:cubicBezTo>
                    <a:pt x="48" y="0"/>
                    <a:pt x="45" y="0"/>
                    <a:pt x="42" y="2"/>
                  </a:cubicBezTo>
                  <a:cubicBezTo>
                    <a:pt x="2" y="36"/>
                    <a:pt x="2" y="36"/>
                    <a:pt x="2" y="36"/>
                  </a:cubicBezTo>
                  <a:cubicBezTo>
                    <a:pt x="0" y="38"/>
                    <a:pt x="0" y="41"/>
                    <a:pt x="2" y="43"/>
                  </a:cubicBezTo>
                  <a:cubicBezTo>
                    <a:pt x="3" y="45"/>
                    <a:pt x="4" y="45"/>
                    <a:pt x="6" y="45"/>
                  </a:cubicBezTo>
                  <a:cubicBezTo>
                    <a:pt x="7" y="45"/>
                    <a:pt x="8" y="45"/>
                    <a:pt x="9" y="44"/>
                  </a:cubicBezTo>
                  <a:cubicBezTo>
                    <a:pt x="49" y="10"/>
                    <a:pt x="49" y="10"/>
                    <a:pt x="49" y="10"/>
                  </a:cubicBezTo>
                  <a:cubicBezTo>
                    <a:pt x="52" y="8"/>
                    <a:pt x="52" y="5"/>
                    <a:pt x="5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4"/>
            <p:cNvSpPr/>
            <p:nvPr/>
          </p:nvSpPr>
          <p:spPr bwMode="auto">
            <a:xfrm>
              <a:off x="2664275" y="3537728"/>
              <a:ext cx="74712" cy="65681"/>
            </a:xfrm>
            <a:custGeom>
              <a:avLst/>
              <a:gdLst>
                <a:gd name="T0" fmla="*/ 50 w 52"/>
                <a:gd name="T1" fmla="*/ 3 h 46"/>
                <a:gd name="T2" fmla="*/ 42 w 52"/>
                <a:gd name="T3" fmla="*/ 2 h 46"/>
                <a:gd name="T4" fmla="*/ 2 w 52"/>
                <a:gd name="T5" fmla="*/ 36 h 46"/>
                <a:gd name="T6" fmla="*/ 2 w 52"/>
                <a:gd name="T7" fmla="*/ 44 h 46"/>
                <a:gd name="T8" fmla="*/ 6 w 52"/>
                <a:gd name="T9" fmla="*/ 46 h 46"/>
                <a:gd name="T10" fmla="*/ 9 w 52"/>
                <a:gd name="T11" fmla="*/ 44 h 46"/>
                <a:gd name="T12" fmla="*/ 49 w 52"/>
                <a:gd name="T13" fmla="*/ 11 h 46"/>
                <a:gd name="T14" fmla="*/ 50 w 52"/>
                <a:gd name="T15" fmla="*/ 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6">
                  <a:moveTo>
                    <a:pt x="50" y="3"/>
                  </a:moveTo>
                  <a:cubicBezTo>
                    <a:pt x="48" y="1"/>
                    <a:pt x="44" y="0"/>
                    <a:pt x="42" y="2"/>
                  </a:cubicBezTo>
                  <a:cubicBezTo>
                    <a:pt x="2" y="36"/>
                    <a:pt x="2" y="36"/>
                    <a:pt x="2" y="36"/>
                  </a:cubicBezTo>
                  <a:cubicBezTo>
                    <a:pt x="0" y="38"/>
                    <a:pt x="0" y="41"/>
                    <a:pt x="2" y="44"/>
                  </a:cubicBezTo>
                  <a:cubicBezTo>
                    <a:pt x="3" y="45"/>
                    <a:pt x="4" y="46"/>
                    <a:pt x="6" y="46"/>
                  </a:cubicBezTo>
                  <a:cubicBezTo>
                    <a:pt x="7" y="46"/>
                    <a:pt x="8" y="45"/>
                    <a:pt x="9" y="44"/>
                  </a:cubicBezTo>
                  <a:cubicBezTo>
                    <a:pt x="49" y="11"/>
                    <a:pt x="49" y="11"/>
                    <a:pt x="49" y="11"/>
                  </a:cubicBezTo>
                  <a:cubicBezTo>
                    <a:pt x="51" y="9"/>
                    <a:pt x="52" y="5"/>
                    <a:pt x="5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5"/>
            <p:cNvSpPr/>
            <p:nvPr/>
          </p:nvSpPr>
          <p:spPr bwMode="auto">
            <a:xfrm>
              <a:off x="2113379" y="3036913"/>
              <a:ext cx="785704" cy="674868"/>
            </a:xfrm>
            <a:custGeom>
              <a:avLst/>
              <a:gdLst>
                <a:gd name="T0" fmla="*/ 34 w 550"/>
                <a:gd name="T1" fmla="*/ 78 h 472"/>
                <a:gd name="T2" fmla="*/ 33 w 550"/>
                <a:gd name="T3" fmla="*/ 82 h 472"/>
                <a:gd name="T4" fmla="*/ 24 w 550"/>
                <a:gd name="T5" fmla="*/ 224 h 472"/>
                <a:gd name="T6" fmla="*/ 0 w 550"/>
                <a:gd name="T7" fmla="*/ 381 h 472"/>
                <a:gd name="T8" fmla="*/ 17 w 550"/>
                <a:gd name="T9" fmla="*/ 451 h 472"/>
                <a:gd name="T10" fmla="*/ 22 w 550"/>
                <a:gd name="T11" fmla="*/ 463 h 472"/>
                <a:gd name="T12" fmla="*/ 533 w 550"/>
                <a:gd name="T13" fmla="*/ 463 h 472"/>
                <a:gd name="T14" fmla="*/ 550 w 550"/>
                <a:gd name="T15" fmla="*/ 422 h 472"/>
                <a:gd name="T16" fmla="*/ 475 w 550"/>
                <a:gd name="T17" fmla="*/ 366 h 472"/>
                <a:gd name="T18" fmla="*/ 298 w 550"/>
                <a:gd name="T19" fmla="*/ 341 h 472"/>
                <a:gd name="T20" fmla="*/ 215 w 550"/>
                <a:gd name="T21" fmla="*/ 53 h 472"/>
                <a:gd name="T22" fmla="*/ 194 w 550"/>
                <a:gd name="T23" fmla="*/ 12 h 472"/>
                <a:gd name="T24" fmla="*/ 41 w 550"/>
                <a:gd name="T25" fmla="*/ 67 h 472"/>
                <a:gd name="T26" fmla="*/ 34 w 550"/>
                <a:gd name="T27" fmla="*/ 78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0" h="472">
                  <a:moveTo>
                    <a:pt x="34" y="78"/>
                  </a:moveTo>
                  <a:cubicBezTo>
                    <a:pt x="33" y="79"/>
                    <a:pt x="33" y="80"/>
                    <a:pt x="33" y="82"/>
                  </a:cubicBezTo>
                  <a:cubicBezTo>
                    <a:pt x="32" y="97"/>
                    <a:pt x="27" y="189"/>
                    <a:pt x="24" y="224"/>
                  </a:cubicBezTo>
                  <a:cubicBezTo>
                    <a:pt x="20" y="263"/>
                    <a:pt x="0" y="327"/>
                    <a:pt x="0" y="381"/>
                  </a:cubicBezTo>
                  <a:cubicBezTo>
                    <a:pt x="0" y="434"/>
                    <a:pt x="17" y="451"/>
                    <a:pt x="17" y="451"/>
                  </a:cubicBezTo>
                  <a:cubicBezTo>
                    <a:pt x="22" y="463"/>
                    <a:pt x="22" y="463"/>
                    <a:pt x="22" y="463"/>
                  </a:cubicBezTo>
                  <a:cubicBezTo>
                    <a:pt x="533" y="463"/>
                    <a:pt x="533" y="463"/>
                    <a:pt x="533" y="463"/>
                  </a:cubicBezTo>
                  <a:cubicBezTo>
                    <a:pt x="533" y="463"/>
                    <a:pt x="550" y="472"/>
                    <a:pt x="550" y="422"/>
                  </a:cubicBezTo>
                  <a:cubicBezTo>
                    <a:pt x="550" y="373"/>
                    <a:pt x="475" y="366"/>
                    <a:pt x="475" y="366"/>
                  </a:cubicBezTo>
                  <a:cubicBezTo>
                    <a:pt x="461" y="384"/>
                    <a:pt x="425" y="382"/>
                    <a:pt x="298" y="341"/>
                  </a:cubicBezTo>
                  <a:cubicBezTo>
                    <a:pt x="171" y="301"/>
                    <a:pt x="215" y="106"/>
                    <a:pt x="215" y="53"/>
                  </a:cubicBezTo>
                  <a:cubicBezTo>
                    <a:pt x="215" y="0"/>
                    <a:pt x="194" y="12"/>
                    <a:pt x="194" y="12"/>
                  </a:cubicBezTo>
                  <a:cubicBezTo>
                    <a:pt x="123" y="16"/>
                    <a:pt x="60" y="54"/>
                    <a:pt x="41" y="67"/>
                  </a:cubicBezTo>
                  <a:cubicBezTo>
                    <a:pt x="38" y="69"/>
                    <a:pt x="35" y="73"/>
                    <a:pt x="34" y="78"/>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8" name="Freeform 16"/>
            <p:cNvSpPr/>
            <p:nvPr/>
          </p:nvSpPr>
          <p:spPr bwMode="auto">
            <a:xfrm>
              <a:off x="2092033" y="3439207"/>
              <a:ext cx="811155" cy="285711"/>
            </a:xfrm>
            <a:custGeom>
              <a:avLst/>
              <a:gdLst>
                <a:gd name="T0" fmla="*/ 16 w 568"/>
                <a:gd name="T1" fmla="*/ 14 h 200"/>
                <a:gd name="T2" fmla="*/ 38 w 568"/>
                <a:gd name="T3" fmla="*/ 4 h 200"/>
                <a:gd name="T4" fmla="*/ 127 w 568"/>
                <a:gd name="T5" fmla="*/ 87 h 200"/>
                <a:gd name="T6" fmla="*/ 213 w 568"/>
                <a:gd name="T7" fmla="*/ 170 h 200"/>
                <a:gd name="T8" fmla="*/ 565 w 568"/>
                <a:gd name="T9" fmla="*/ 170 h 200"/>
                <a:gd name="T10" fmla="*/ 560 w 568"/>
                <a:gd name="T11" fmla="*/ 191 h 200"/>
                <a:gd name="T12" fmla="*/ 28 w 568"/>
                <a:gd name="T13" fmla="*/ 191 h 200"/>
                <a:gd name="T14" fmla="*/ 0 w 568"/>
                <a:gd name="T15" fmla="*/ 106 h 200"/>
                <a:gd name="T16" fmla="*/ 16 w 568"/>
                <a:gd name="T17" fmla="*/ 1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8" h="200">
                  <a:moveTo>
                    <a:pt x="16" y="14"/>
                  </a:moveTo>
                  <a:cubicBezTo>
                    <a:pt x="18" y="5"/>
                    <a:pt x="29" y="0"/>
                    <a:pt x="38" y="4"/>
                  </a:cubicBezTo>
                  <a:cubicBezTo>
                    <a:pt x="60" y="12"/>
                    <a:pt x="101" y="35"/>
                    <a:pt x="127" y="87"/>
                  </a:cubicBezTo>
                  <a:cubicBezTo>
                    <a:pt x="166" y="162"/>
                    <a:pt x="213" y="170"/>
                    <a:pt x="213" y="170"/>
                  </a:cubicBezTo>
                  <a:cubicBezTo>
                    <a:pt x="565" y="170"/>
                    <a:pt x="565" y="170"/>
                    <a:pt x="565" y="170"/>
                  </a:cubicBezTo>
                  <a:cubicBezTo>
                    <a:pt x="565" y="170"/>
                    <a:pt x="568" y="182"/>
                    <a:pt x="560" y="191"/>
                  </a:cubicBezTo>
                  <a:cubicBezTo>
                    <a:pt x="552" y="200"/>
                    <a:pt x="28" y="191"/>
                    <a:pt x="28" y="191"/>
                  </a:cubicBezTo>
                  <a:cubicBezTo>
                    <a:pt x="28" y="191"/>
                    <a:pt x="0" y="155"/>
                    <a:pt x="0" y="106"/>
                  </a:cubicBezTo>
                  <a:cubicBezTo>
                    <a:pt x="0" y="72"/>
                    <a:pt x="9" y="35"/>
                    <a:pt x="16" y="14"/>
                  </a:cubicBezTo>
                  <a:close/>
                </a:path>
              </a:pathLst>
            </a:custGeom>
            <a:solidFill>
              <a:srgbClr val="242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7"/>
            <p:cNvSpPr/>
            <p:nvPr/>
          </p:nvSpPr>
          <p:spPr bwMode="auto">
            <a:xfrm>
              <a:off x="2204511" y="3366958"/>
              <a:ext cx="354675" cy="288173"/>
            </a:xfrm>
            <a:custGeom>
              <a:avLst/>
              <a:gdLst>
                <a:gd name="T0" fmla="*/ 29 w 248"/>
                <a:gd name="T1" fmla="*/ 201 h 201"/>
                <a:gd name="T2" fmla="*/ 8 w 248"/>
                <a:gd name="T3" fmla="*/ 191 h 201"/>
                <a:gd name="T4" fmla="*/ 13 w 248"/>
                <a:gd name="T5" fmla="*/ 154 h 201"/>
                <a:gd name="T6" fmla="*/ 203 w 248"/>
                <a:gd name="T7" fmla="*/ 8 h 201"/>
                <a:gd name="T8" fmla="*/ 239 w 248"/>
                <a:gd name="T9" fmla="*/ 13 h 201"/>
                <a:gd name="T10" fmla="*/ 235 w 248"/>
                <a:gd name="T11" fmla="*/ 50 h 201"/>
                <a:gd name="T12" fmla="*/ 45 w 248"/>
                <a:gd name="T13" fmla="*/ 196 h 201"/>
                <a:gd name="T14" fmla="*/ 29 w 248"/>
                <a:gd name="T15" fmla="*/ 201 h 2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8" h="201">
                  <a:moveTo>
                    <a:pt x="29" y="201"/>
                  </a:moveTo>
                  <a:cubicBezTo>
                    <a:pt x="21" y="201"/>
                    <a:pt x="14" y="198"/>
                    <a:pt x="8" y="191"/>
                  </a:cubicBezTo>
                  <a:cubicBezTo>
                    <a:pt x="0" y="180"/>
                    <a:pt x="2" y="163"/>
                    <a:pt x="13" y="154"/>
                  </a:cubicBezTo>
                  <a:cubicBezTo>
                    <a:pt x="203" y="8"/>
                    <a:pt x="203" y="8"/>
                    <a:pt x="203" y="8"/>
                  </a:cubicBezTo>
                  <a:cubicBezTo>
                    <a:pt x="214" y="0"/>
                    <a:pt x="231" y="2"/>
                    <a:pt x="239" y="13"/>
                  </a:cubicBezTo>
                  <a:cubicBezTo>
                    <a:pt x="248" y="25"/>
                    <a:pt x="246" y="41"/>
                    <a:pt x="235" y="50"/>
                  </a:cubicBezTo>
                  <a:cubicBezTo>
                    <a:pt x="45" y="196"/>
                    <a:pt x="45" y="196"/>
                    <a:pt x="45" y="196"/>
                  </a:cubicBezTo>
                  <a:cubicBezTo>
                    <a:pt x="40" y="199"/>
                    <a:pt x="35" y="201"/>
                    <a:pt x="29" y="20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Oval 18"/>
            <p:cNvSpPr>
              <a:spLocks noChangeArrowheads="1"/>
            </p:cNvSpPr>
            <p:nvPr/>
          </p:nvSpPr>
          <p:spPr bwMode="auto">
            <a:xfrm>
              <a:off x="2231604" y="3603408"/>
              <a:ext cx="28736" cy="28735"/>
            </a:xfrm>
            <a:prstGeom prst="ellipse">
              <a:avLst/>
            </a:prstGeom>
            <a:solidFill>
              <a:srgbClr val="F5C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9"/>
            <p:cNvSpPr/>
            <p:nvPr/>
          </p:nvSpPr>
          <p:spPr bwMode="auto">
            <a:xfrm>
              <a:off x="2120768" y="3183053"/>
              <a:ext cx="411325" cy="348928"/>
            </a:xfrm>
            <a:custGeom>
              <a:avLst/>
              <a:gdLst>
                <a:gd name="T0" fmla="*/ 13 w 288"/>
                <a:gd name="T1" fmla="*/ 34 h 244"/>
                <a:gd name="T2" fmla="*/ 149 w 288"/>
                <a:gd name="T3" fmla="*/ 0 h 244"/>
                <a:gd name="T4" fmla="*/ 246 w 288"/>
                <a:gd name="T5" fmla="*/ 0 h 244"/>
                <a:gd name="T6" fmla="*/ 288 w 288"/>
                <a:gd name="T7" fmla="*/ 42 h 244"/>
                <a:gd name="T8" fmla="*/ 288 w 288"/>
                <a:gd name="T9" fmla="*/ 42 h 244"/>
                <a:gd name="T10" fmla="*/ 246 w 288"/>
                <a:gd name="T11" fmla="*/ 84 h 244"/>
                <a:gd name="T12" fmla="*/ 246 w 288"/>
                <a:gd name="T13" fmla="*/ 84 h 244"/>
                <a:gd name="T14" fmla="*/ 148 w 288"/>
                <a:gd name="T15" fmla="*/ 166 h 244"/>
                <a:gd name="T16" fmla="*/ 145 w 288"/>
                <a:gd name="T17" fmla="*/ 188 h 244"/>
                <a:gd name="T18" fmla="*/ 118 w 288"/>
                <a:gd name="T19" fmla="*/ 244 h 244"/>
                <a:gd name="T20" fmla="*/ 0 w 288"/>
                <a:gd name="T21" fmla="*/ 160 h 244"/>
                <a:gd name="T22" fmla="*/ 13 w 288"/>
                <a:gd name="T23" fmla="*/ 3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8" h="244">
                  <a:moveTo>
                    <a:pt x="13" y="34"/>
                  </a:moveTo>
                  <a:cubicBezTo>
                    <a:pt x="13" y="34"/>
                    <a:pt x="56" y="0"/>
                    <a:pt x="149" y="0"/>
                  </a:cubicBezTo>
                  <a:cubicBezTo>
                    <a:pt x="246" y="0"/>
                    <a:pt x="246" y="0"/>
                    <a:pt x="246" y="0"/>
                  </a:cubicBezTo>
                  <a:cubicBezTo>
                    <a:pt x="270" y="0"/>
                    <a:pt x="288" y="19"/>
                    <a:pt x="288" y="42"/>
                  </a:cubicBezTo>
                  <a:cubicBezTo>
                    <a:pt x="288" y="42"/>
                    <a:pt x="288" y="42"/>
                    <a:pt x="288" y="42"/>
                  </a:cubicBezTo>
                  <a:cubicBezTo>
                    <a:pt x="288" y="65"/>
                    <a:pt x="270" y="84"/>
                    <a:pt x="246" y="84"/>
                  </a:cubicBezTo>
                  <a:cubicBezTo>
                    <a:pt x="246" y="84"/>
                    <a:pt x="246" y="84"/>
                    <a:pt x="246" y="84"/>
                  </a:cubicBezTo>
                  <a:cubicBezTo>
                    <a:pt x="198" y="84"/>
                    <a:pt x="157" y="118"/>
                    <a:pt x="148" y="166"/>
                  </a:cubicBezTo>
                  <a:cubicBezTo>
                    <a:pt x="147" y="174"/>
                    <a:pt x="146" y="181"/>
                    <a:pt x="145" y="188"/>
                  </a:cubicBezTo>
                  <a:cubicBezTo>
                    <a:pt x="141" y="230"/>
                    <a:pt x="148" y="244"/>
                    <a:pt x="118" y="244"/>
                  </a:cubicBezTo>
                  <a:cubicBezTo>
                    <a:pt x="89" y="244"/>
                    <a:pt x="28" y="234"/>
                    <a:pt x="0" y="160"/>
                  </a:cubicBezTo>
                  <a:cubicBezTo>
                    <a:pt x="0" y="160"/>
                    <a:pt x="19" y="111"/>
                    <a:pt x="13" y="34"/>
                  </a:cubicBezTo>
                  <a:close/>
                </a:path>
              </a:pathLst>
            </a:custGeom>
            <a:solidFill>
              <a:srgbClr val="242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Oval 20"/>
            <p:cNvSpPr>
              <a:spLocks noChangeArrowheads="1"/>
            </p:cNvSpPr>
            <p:nvPr/>
          </p:nvSpPr>
          <p:spPr bwMode="auto">
            <a:xfrm>
              <a:off x="2230783" y="3408830"/>
              <a:ext cx="65681" cy="65681"/>
            </a:xfrm>
            <a:prstGeom prst="ellipse">
              <a:avLst/>
            </a:prstGeom>
            <a:solidFill>
              <a:srgbClr val="F5C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Oval 21"/>
            <p:cNvSpPr>
              <a:spLocks noChangeArrowheads="1"/>
            </p:cNvSpPr>
            <p:nvPr/>
          </p:nvSpPr>
          <p:spPr bwMode="auto">
            <a:xfrm>
              <a:off x="2144577" y="3383378"/>
              <a:ext cx="28736" cy="29556"/>
            </a:xfrm>
            <a:prstGeom prst="ellipse">
              <a:avLst/>
            </a:prstGeom>
            <a:solidFill>
              <a:srgbClr val="F5C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Oval 22"/>
            <p:cNvSpPr>
              <a:spLocks noChangeArrowheads="1"/>
            </p:cNvSpPr>
            <p:nvPr/>
          </p:nvSpPr>
          <p:spPr bwMode="auto">
            <a:xfrm>
              <a:off x="2767722" y="3738054"/>
              <a:ext cx="180622" cy="181442"/>
            </a:xfrm>
            <a:prstGeom prst="ellipse">
              <a:avLst/>
            </a:prstGeom>
            <a:solidFill>
              <a:srgbClr val="404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Oval 23"/>
            <p:cNvSpPr>
              <a:spLocks noChangeArrowheads="1"/>
            </p:cNvSpPr>
            <p:nvPr/>
          </p:nvSpPr>
          <p:spPr bwMode="auto">
            <a:xfrm>
              <a:off x="2532093" y="3738054"/>
              <a:ext cx="180622" cy="181442"/>
            </a:xfrm>
            <a:prstGeom prst="ellipse">
              <a:avLst/>
            </a:prstGeom>
            <a:solidFill>
              <a:srgbClr val="404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Oval 24"/>
            <p:cNvSpPr>
              <a:spLocks noChangeArrowheads="1"/>
            </p:cNvSpPr>
            <p:nvPr/>
          </p:nvSpPr>
          <p:spPr bwMode="auto">
            <a:xfrm>
              <a:off x="2296463" y="3738054"/>
              <a:ext cx="180622" cy="181442"/>
            </a:xfrm>
            <a:prstGeom prst="ellipse">
              <a:avLst/>
            </a:prstGeom>
            <a:solidFill>
              <a:srgbClr val="404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Oval 25"/>
            <p:cNvSpPr>
              <a:spLocks noChangeArrowheads="1"/>
            </p:cNvSpPr>
            <p:nvPr/>
          </p:nvSpPr>
          <p:spPr bwMode="auto">
            <a:xfrm>
              <a:off x="2060835" y="3738054"/>
              <a:ext cx="180622" cy="181442"/>
            </a:xfrm>
            <a:prstGeom prst="ellipse">
              <a:avLst/>
            </a:prstGeom>
            <a:solidFill>
              <a:srgbClr val="404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Oval 26"/>
            <p:cNvSpPr>
              <a:spLocks noChangeArrowheads="1"/>
            </p:cNvSpPr>
            <p:nvPr/>
          </p:nvSpPr>
          <p:spPr bwMode="auto">
            <a:xfrm>
              <a:off x="2807130" y="3778283"/>
              <a:ext cx="101805" cy="100984"/>
            </a:xfrm>
            <a:prstGeom prst="ellipse">
              <a:avLst/>
            </a:prstGeom>
            <a:solidFill>
              <a:schemeClr val="accent4"/>
            </a:solidFill>
            <a:ln w="33338" cap="flat">
              <a:solidFill>
                <a:srgbClr val="F5CC5B"/>
              </a:solidFill>
              <a:prstDash val="solid"/>
              <a:miter lim="800000"/>
            </a:ln>
          </p:spPr>
          <p:txBody>
            <a:bodyPr vert="horz" wrap="square" lIns="91440" tIns="45720" rIns="91440" bIns="45720" numCol="1" anchor="t" anchorCtr="0" compatLnSpc="1"/>
            <a:lstStyle/>
            <a:p>
              <a:endParaRPr lang="zh-CN" altLang="en-US"/>
            </a:p>
          </p:txBody>
        </p:sp>
        <p:sp>
          <p:nvSpPr>
            <p:cNvPr id="29" name="Oval 27"/>
            <p:cNvSpPr>
              <a:spLocks noChangeArrowheads="1"/>
            </p:cNvSpPr>
            <p:nvPr/>
          </p:nvSpPr>
          <p:spPr bwMode="auto">
            <a:xfrm>
              <a:off x="2571501" y="3778283"/>
              <a:ext cx="101805" cy="100984"/>
            </a:xfrm>
            <a:prstGeom prst="ellipse">
              <a:avLst/>
            </a:prstGeom>
            <a:solidFill>
              <a:schemeClr val="accent4"/>
            </a:solidFill>
            <a:ln w="33338" cap="flat">
              <a:solidFill>
                <a:srgbClr val="F5CC5B"/>
              </a:solidFill>
              <a:prstDash val="solid"/>
              <a:miter lim="800000"/>
            </a:ln>
          </p:spPr>
          <p:txBody>
            <a:bodyPr vert="horz" wrap="square" lIns="91440" tIns="45720" rIns="91440" bIns="45720" numCol="1" anchor="t" anchorCtr="0" compatLnSpc="1"/>
            <a:lstStyle/>
            <a:p>
              <a:endParaRPr lang="zh-CN" altLang="en-US"/>
            </a:p>
          </p:txBody>
        </p:sp>
        <p:sp>
          <p:nvSpPr>
            <p:cNvPr id="30" name="Oval 28"/>
            <p:cNvSpPr>
              <a:spLocks noChangeArrowheads="1"/>
            </p:cNvSpPr>
            <p:nvPr/>
          </p:nvSpPr>
          <p:spPr bwMode="auto">
            <a:xfrm>
              <a:off x="2335872" y="3778283"/>
              <a:ext cx="101805" cy="100984"/>
            </a:xfrm>
            <a:prstGeom prst="ellipse">
              <a:avLst/>
            </a:prstGeom>
            <a:solidFill>
              <a:schemeClr val="accent4"/>
            </a:solidFill>
            <a:ln w="33338" cap="flat">
              <a:solidFill>
                <a:srgbClr val="F5CC5B"/>
              </a:solidFill>
              <a:prstDash val="solid"/>
              <a:miter lim="800000"/>
            </a:ln>
          </p:spPr>
          <p:txBody>
            <a:bodyPr vert="horz" wrap="square" lIns="91440" tIns="45720" rIns="91440" bIns="45720" numCol="1" anchor="t" anchorCtr="0" compatLnSpc="1"/>
            <a:lstStyle/>
            <a:p>
              <a:endParaRPr lang="zh-CN" altLang="en-US"/>
            </a:p>
          </p:txBody>
        </p:sp>
        <p:sp>
          <p:nvSpPr>
            <p:cNvPr id="31" name="Oval 29"/>
            <p:cNvSpPr>
              <a:spLocks noChangeArrowheads="1"/>
            </p:cNvSpPr>
            <p:nvPr/>
          </p:nvSpPr>
          <p:spPr bwMode="auto">
            <a:xfrm>
              <a:off x="2100243" y="3778283"/>
              <a:ext cx="101805" cy="100984"/>
            </a:xfrm>
            <a:prstGeom prst="ellipse">
              <a:avLst/>
            </a:prstGeom>
            <a:solidFill>
              <a:schemeClr val="accent4"/>
            </a:solidFill>
            <a:ln w="33338" cap="flat">
              <a:solidFill>
                <a:srgbClr val="F5CC5B"/>
              </a:solidFill>
              <a:prstDash val="solid"/>
              <a:miter lim="800000"/>
            </a:ln>
          </p:spPr>
          <p:txBody>
            <a:bodyPr vert="horz" wrap="square" lIns="91440" tIns="45720" rIns="91440" bIns="45720" numCol="1" anchor="t" anchorCtr="0" compatLnSpc="1"/>
            <a:lstStyle/>
            <a:p>
              <a:endParaRPr lang="zh-CN" altLang="en-US"/>
            </a:p>
          </p:txBody>
        </p:sp>
        <p:sp>
          <p:nvSpPr>
            <p:cNvPr id="32" name="Freeform 30"/>
            <p:cNvSpPr>
              <a:spLocks noEditPoints="1"/>
            </p:cNvSpPr>
            <p:nvPr/>
          </p:nvSpPr>
          <p:spPr bwMode="auto">
            <a:xfrm>
              <a:off x="2115021" y="3678941"/>
              <a:ext cx="772568" cy="167485"/>
            </a:xfrm>
            <a:custGeom>
              <a:avLst/>
              <a:gdLst>
                <a:gd name="T0" fmla="*/ 537 w 541"/>
                <a:gd name="T1" fmla="*/ 94 h 117"/>
                <a:gd name="T2" fmla="*/ 501 w 541"/>
                <a:gd name="T3" fmla="*/ 54 h 117"/>
                <a:gd name="T4" fmla="*/ 511 w 541"/>
                <a:gd name="T5" fmla="*/ 54 h 117"/>
                <a:gd name="T6" fmla="*/ 524 w 541"/>
                <a:gd name="T7" fmla="*/ 41 h 117"/>
                <a:gd name="T8" fmla="*/ 511 w 541"/>
                <a:gd name="T9" fmla="*/ 28 h 117"/>
                <a:gd name="T10" fmla="*/ 478 w 541"/>
                <a:gd name="T11" fmla="*/ 28 h 117"/>
                <a:gd name="T12" fmla="*/ 458 w 541"/>
                <a:gd name="T13" fmla="*/ 6 h 117"/>
                <a:gd name="T14" fmla="*/ 439 w 541"/>
                <a:gd name="T15" fmla="*/ 5 h 117"/>
                <a:gd name="T16" fmla="*/ 438 w 541"/>
                <a:gd name="T17" fmla="*/ 23 h 117"/>
                <a:gd name="T18" fmla="*/ 443 w 541"/>
                <a:gd name="T19" fmla="*/ 28 h 117"/>
                <a:gd name="T20" fmla="*/ 118 w 541"/>
                <a:gd name="T21" fmla="*/ 28 h 117"/>
                <a:gd name="T22" fmla="*/ 122 w 541"/>
                <a:gd name="T23" fmla="*/ 24 h 117"/>
                <a:gd name="T24" fmla="*/ 126 w 541"/>
                <a:gd name="T25" fmla="*/ 10 h 117"/>
                <a:gd name="T26" fmla="*/ 113 w 541"/>
                <a:gd name="T27" fmla="*/ 1 h 117"/>
                <a:gd name="T28" fmla="*/ 37 w 541"/>
                <a:gd name="T29" fmla="*/ 1 h 117"/>
                <a:gd name="T30" fmla="*/ 24 w 541"/>
                <a:gd name="T31" fmla="*/ 12 h 117"/>
                <a:gd name="T32" fmla="*/ 22 w 541"/>
                <a:gd name="T33" fmla="*/ 28 h 117"/>
                <a:gd name="T34" fmla="*/ 13 w 541"/>
                <a:gd name="T35" fmla="*/ 28 h 117"/>
                <a:gd name="T36" fmla="*/ 0 w 541"/>
                <a:gd name="T37" fmla="*/ 41 h 117"/>
                <a:gd name="T38" fmla="*/ 13 w 541"/>
                <a:gd name="T39" fmla="*/ 54 h 117"/>
                <a:gd name="T40" fmla="*/ 17 w 541"/>
                <a:gd name="T41" fmla="*/ 54 h 117"/>
                <a:gd name="T42" fmla="*/ 8 w 541"/>
                <a:gd name="T43" fmla="*/ 101 h 117"/>
                <a:gd name="T44" fmla="*/ 12 w 541"/>
                <a:gd name="T45" fmla="*/ 112 h 117"/>
                <a:gd name="T46" fmla="*/ 23 w 541"/>
                <a:gd name="T47" fmla="*/ 116 h 117"/>
                <a:gd name="T48" fmla="*/ 106 w 541"/>
                <a:gd name="T49" fmla="*/ 101 h 117"/>
                <a:gd name="T50" fmla="*/ 185 w 541"/>
                <a:gd name="T51" fmla="*/ 115 h 117"/>
                <a:gd name="T52" fmla="*/ 190 w 541"/>
                <a:gd name="T53" fmla="*/ 116 h 117"/>
                <a:gd name="T54" fmla="*/ 190 w 541"/>
                <a:gd name="T55" fmla="*/ 116 h 117"/>
                <a:gd name="T56" fmla="*/ 195 w 541"/>
                <a:gd name="T57" fmla="*/ 115 h 117"/>
                <a:gd name="T58" fmla="*/ 275 w 541"/>
                <a:gd name="T59" fmla="*/ 101 h 117"/>
                <a:gd name="T60" fmla="*/ 354 w 541"/>
                <a:gd name="T61" fmla="*/ 115 h 117"/>
                <a:gd name="T62" fmla="*/ 358 w 541"/>
                <a:gd name="T63" fmla="*/ 116 h 117"/>
                <a:gd name="T64" fmla="*/ 358 w 541"/>
                <a:gd name="T65" fmla="*/ 116 h 117"/>
                <a:gd name="T66" fmla="*/ 359 w 541"/>
                <a:gd name="T67" fmla="*/ 116 h 117"/>
                <a:gd name="T68" fmla="*/ 363 w 541"/>
                <a:gd name="T69" fmla="*/ 115 h 117"/>
                <a:gd name="T70" fmla="*/ 443 w 541"/>
                <a:gd name="T71" fmla="*/ 101 h 117"/>
                <a:gd name="T72" fmla="*/ 525 w 541"/>
                <a:gd name="T73" fmla="*/ 116 h 117"/>
                <a:gd name="T74" fmla="*/ 539 w 541"/>
                <a:gd name="T75" fmla="*/ 109 h 117"/>
                <a:gd name="T76" fmla="*/ 537 w 541"/>
                <a:gd name="T77" fmla="*/ 94 h 117"/>
                <a:gd name="T78" fmla="*/ 48 w 541"/>
                <a:gd name="T79" fmla="*/ 28 h 117"/>
                <a:gd name="T80" fmla="*/ 80 w 541"/>
                <a:gd name="T81" fmla="*/ 28 h 117"/>
                <a:gd name="T82" fmla="*/ 80 w 541"/>
                <a:gd name="T83" fmla="*/ 28 h 117"/>
                <a:gd name="T84" fmla="*/ 48 w 541"/>
                <a:gd name="T85" fmla="*/ 28 h 117"/>
                <a:gd name="T86" fmla="*/ 43 w 541"/>
                <a:gd name="T87" fmla="*/ 54 h 117"/>
                <a:gd name="T88" fmla="*/ 52 w 541"/>
                <a:gd name="T89" fmla="*/ 54 h 117"/>
                <a:gd name="T90" fmla="*/ 41 w 541"/>
                <a:gd name="T91" fmla="*/ 64 h 117"/>
                <a:gd name="T92" fmla="*/ 43 w 541"/>
                <a:gd name="T93" fmla="*/ 54 h 117"/>
                <a:gd name="T94" fmla="*/ 445 w 541"/>
                <a:gd name="T95" fmla="*/ 75 h 117"/>
                <a:gd name="T96" fmla="*/ 441 w 541"/>
                <a:gd name="T97" fmla="*/ 75 h 117"/>
                <a:gd name="T98" fmla="*/ 358 w 541"/>
                <a:gd name="T99" fmla="*/ 90 h 117"/>
                <a:gd name="T100" fmla="*/ 277 w 541"/>
                <a:gd name="T101" fmla="*/ 75 h 117"/>
                <a:gd name="T102" fmla="*/ 272 w 541"/>
                <a:gd name="T103" fmla="*/ 75 h 117"/>
                <a:gd name="T104" fmla="*/ 190 w 541"/>
                <a:gd name="T105" fmla="*/ 90 h 117"/>
                <a:gd name="T106" fmla="*/ 109 w 541"/>
                <a:gd name="T107" fmla="*/ 75 h 117"/>
                <a:gd name="T108" fmla="*/ 104 w 541"/>
                <a:gd name="T109" fmla="*/ 75 h 117"/>
                <a:gd name="T110" fmla="*/ 60 w 541"/>
                <a:gd name="T111" fmla="*/ 83 h 117"/>
                <a:gd name="T112" fmla="*/ 90 w 541"/>
                <a:gd name="T113" fmla="*/ 54 h 117"/>
                <a:gd name="T114" fmla="*/ 466 w 541"/>
                <a:gd name="T115" fmla="*/ 54 h 117"/>
                <a:gd name="T116" fmla="*/ 492 w 541"/>
                <a:gd name="T117" fmla="*/ 83 h 117"/>
                <a:gd name="T118" fmla="*/ 445 w 541"/>
                <a:gd name="T119" fmla="*/ 7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1" h="117">
                  <a:moveTo>
                    <a:pt x="537" y="94"/>
                  </a:moveTo>
                  <a:cubicBezTo>
                    <a:pt x="501" y="54"/>
                    <a:pt x="501" y="54"/>
                    <a:pt x="501" y="54"/>
                  </a:cubicBezTo>
                  <a:cubicBezTo>
                    <a:pt x="511" y="54"/>
                    <a:pt x="511" y="54"/>
                    <a:pt x="511" y="54"/>
                  </a:cubicBezTo>
                  <a:cubicBezTo>
                    <a:pt x="518" y="54"/>
                    <a:pt x="524" y="48"/>
                    <a:pt x="524" y="41"/>
                  </a:cubicBezTo>
                  <a:cubicBezTo>
                    <a:pt x="524" y="34"/>
                    <a:pt x="518" y="28"/>
                    <a:pt x="511" y="28"/>
                  </a:cubicBezTo>
                  <a:cubicBezTo>
                    <a:pt x="478" y="28"/>
                    <a:pt x="478" y="28"/>
                    <a:pt x="478" y="28"/>
                  </a:cubicBezTo>
                  <a:cubicBezTo>
                    <a:pt x="458" y="6"/>
                    <a:pt x="458" y="6"/>
                    <a:pt x="458" y="6"/>
                  </a:cubicBezTo>
                  <a:cubicBezTo>
                    <a:pt x="453" y="0"/>
                    <a:pt x="445" y="0"/>
                    <a:pt x="439" y="5"/>
                  </a:cubicBezTo>
                  <a:cubicBezTo>
                    <a:pt x="434" y="10"/>
                    <a:pt x="433" y="18"/>
                    <a:pt x="438" y="23"/>
                  </a:cubicBezTo>
                  <a:cubicBezTo>
                    <a:pt x="443" y="28"/>
                    <a:pt x="443" y="28"/>
                    <a:pt x="443" y="28"/>
                  </a:cubicBezTo>
                  <a:cubicBezTo>
                    <a:pt x="118" y="28"/>
                    <a:pt x="118" y="28"/>
                    <a:pt x="118" y="28"/>
                  </a:cubicBezTo>
                  <a:cubicBezTo>
                    <a:pt x="122" y="24"/>
                    <a:pt x="122" y="24"/>
                    <a:pt x="122" y="24"/>
                  </a:cubicBezTo>
                  <a:cubicBezTo>
                    <a:pt x="126" y="20"/>
                    <a:pt x="127" y="15"/>
                    <a:pt x="126" y="10"/>
                  </a:cubicBezTo>
                  <a:cubicBezTo>
                    <a:pt x="124" y="5"/>
                    <a:pt x="119" y="1"/>
                    <a:pt x="113" y="1"/>
                  </a:cubicBezTo>
                  <a:cubicBezTo>
                    <a:pt x="37" y="1"/>
                    <a:pt x="37" y="1"/>
                    <a:pt x="37" y="1"/>
                  </a:cubicBezTo>
                  <a:cubicBezTo>
                    <a:pt x="31" y="1"/>
                    <a:pt x="26" y="6"/>
                    <a:pt x="24" y="12"/>
                  </a:cubicBezTo>
                  <a:cubicBezTo>
                    <a:pt x="22" y="28"/>
                    <a:pt x="22" y="28"/>
                    <a:pt x="22" y="28"/>
                  </a:cubicBezTo>
                  <a:cubicBezTo>
                    <a:pt x="13" y="28"/>
                    <a:pt x="13" y="28"/>
                    <a:pt x="13" y="28"/>
                  </a:cubicBezTo>
                  <a:cubicBezTo>
                    <a:pt x="6" y="28"/>
                    <a:pt x="0" y="34"/>
                    <a:pt x="0" y="41"/>
                  </a:cubicBezTo>
                  <a:cubicBezTo>
                    <a:pt x="0" y="48"/>
                    <a:pt x="6" y="54"/>
                    <a:pt x="13" y="54"/>
                  </a:cubicBezTo>
                  <a:cubicBezTo>
                    <a:pt x="17" y="54"/>
                    <a:pt x="17" y="54"/>
                    <a:pt x="17" y="54"/>
                  </a:cubicBezTo>
                  <a:cubicBezTo>
                    <a:pt x="8" y="101"/>
                    <a:pt x="8" y="101"/>
                    <a:pt x="8" y="101"/>
                  </a:cubicBezTo>
                  <a:cubicBezTo>
                    <a:pt x="7" y="105"/>
                    <a:pt x="9" y="109"/>
                    <a:pt x="12" y="112"/>
                  </a:cubicBezTo>
                  <a:cubicBezTo>
                    <a:pt x="15" y="115"/>
                    <a:pt x="19" y="117"/>
                    <a:pt x="23" y="116"/>
                  </a:cubicBezTo>
                  <a:cubicBezTo>
                    <a:pt x="106" y="101"/>
                    <a:pt x="106" y="101"/>
                    <a:pt x="106" y="101"/>
                  </a:cubicBezTo>
                  <a:cubicBezTo>
                    <a:pt x="185" y="115"/>
                    <a:pt x="185" y="115"/>
                    <a:pt x="185" y="115"/>
                  </a:cubicBezTo>
                  <a:cubicBezTo>
                    <a:pt x="187" y="116"/>
                    <a:pt x="188" y="116"/>
                    <a:pt x="190" y="116"/>
                  </a:cubicBezTo>
                  <a:cubicBezTo>
                    <a:pt x="190" y="116"/>
                    <a:pt x="190" y="116"/>
                    <a:pt x="190" y="116"/>
                  </a:cubicBezTo>
                  <a:cubicBezTo>
                    <a:pt x="192" y="116"/>
                    <a:pt x="193" y="116"/>
                    <a:pt x="195" y="115"/>
                  </a:cubicBezTo>
                  <a:cubicBezTo>
                    <a:pt x="275" y="101"/>
                    <a:pt x="275" y="101"/>
                    <a:pt x="275" y="101"/>
                  </a:cubicBezTo>
                  <a:cubicBezTo>
                    <a:pt x="354" y="115"/>
                    <a:pt x="354" y="115"/>
                    <a:pt x="354" y="115"/>
                  </a:cubicBezTo>
                  <a:cubicBezTo>
                    <a:pt x="355" y="116"/>
                    <a:pt x="356" y="116"/>
                    <a:pt x="358" y="116"/>
                  </a:cubicBezTo>
                  <a:cubicBezTo>
                    <a:pt x="358" y="116"/>
                    <a:pt x="358" y="116"/>
                    <a:pt x="358" y="116"/>
                  </a:cubicBezTo>
                  <a:cubicBezTo>
                    <a:pt x="359" y="116"/>
                    <a:pt x="359" y="116"/>
                    <a:pt x="359" y="116"/>
                  </a:cubicBezTo>
                  <a:cubicBezTo>
                    <a:pt x="360" y="116"/>
                    <a:pt x="362" y="116"/>
                    <a:pt x="363" y="115"/>
                  </a:cubicBezTo>
                  <a:cubicBezTo>
                    <a:pt x="443" y="101"/>
                    <a:pt x="443" y="101"/>
                    <a:pt x="443" y="101"/>
                  </a:cubicBezTo>
                  <a:cubicBezTo>
                    <a:pt x="525" y="116"/>
                    <a:pt x="525" y="116"/>
                    <a:pt x="525" y="116"/>
                  </a:cubicBezTo>
                  <a:cubicBezTo>
                    <a:pt x="530" y="117"/>
                    <a:pt x="536" y="114"/>
                    <a:pt x="539" y="109"/>
                  </a:cubicBezTo>
                  <a:cubicBezTo>
                    <a:pt x="541" y="105"/>
                    <a:pt x="541" y="99"/>
                    <a:pt x="537" y="94"/>
                  </a:cubicBezTo>
                  <a:close/>
                  <a:moveTo>
                    <a:pt x="48" y="28"/>
                  </a:moveTo>
                  <a:cubicBezTo>
                    <a:pt x="80" y="28"/>
                    <a:pt x="80" y="28"/>
                    <a:pt x="80" y="28"/>
                  </a:cubicBezTo>
                  <a:cubicBezTo>
                    <a:pt x="80" y="28"/>
                    <a:pt x="80" y="28"/>
                    <a:pt x="80" y="28"/>
                  </a:cubicBezTo>
                  <a:cubicBezTo>
                    <a:pt x="48" y="28"/>
                    <a:pt x="48" y="28"/>
                    <a:pt x="48" y="28"/>
                  </a:cubicBezTo>
                  <a:close/>
                  <a:moveTo>
                    <a:pt x="43" y="54"/>
                  </a:moveTo>
                  <a:cubicBezTo>
                    <a:pt x="52" y="54"/>
                    <a:pt x="52" y="54"/>
                    <a:pt x="52" y="54"/>
                  </a:cubicBezTo>
                  <a:cubicBezTo>
                    <a:pt x="41" y="64"/>
                    <a:pt x="41" y="64"/>
                    <a:pt x="41" y="64"/>
                  </a:cubicBezTo>
                  <a:lnTo>
                    <a:pt x="43" y="54"/>
                  </a:lnTo>
                  <a:close/>
                  <a:moveTo>
                    <a:pt x="445" y="75"/>
                  </a:moveTo>
                  <a:cubicBezTo>
                    <a:pt x="444" y="75"/>
                    <a:pt x="442" y="75"/>
                    <a:pt x="441" y="75"/>
                  </a:cubicBezTo>
                  <a:cubicBezTo>
                    <a:pt x="358" y="90"/>
                    <a:pt x="358" y="90"/>
                    <a:pt x="358" y="90"/>
                  </a:cubicBezTo>
                  <a:cubicBezTo>
                    <a:pt x="277" y="75"/>
                    <a:pt x="277" y="75"/>
                    <a:pt x="277" y="75"/>
                  </a:cubicBezTo>
                  <a:cubicBezTo>
                    <a:pt x="275" y="75"/>
                    <a:pt x="274" y="75"/>
                    <a:pt x="272" y="75"/>
                  </a:cubicBezTo>
                  <a:cubicBezTo>
                    <a:pt x="190" y="90"/>
                    <a:pt x="190" y="90"/>
                    <a:pt x="190" y="90"/>
                  </a:cubicBezTo>
                  <a:cubicBezTo>
                    <a:pt x="109" y="75"/>
                    <a:pt x="109" y="75"/>
                    <a:pt x="109" y="75"/>
                  </a:cubicBezTo>
                  <a:cubicBezTo>
                    <a:pt x="107" y="75"/>
                    <a:pt x="105" y="75"/>
                    <a:pt x="104" y="75"/>
                  </a:cubicBezTo>
                  <a:cubicBezTo>
                    <a:pt x="60" y="83"/>
                    <a:pt x="60" y="83"/>
                    <a:pt x="60" y="83"/>
                  </a:cubicBezTo>
                  <a:cubicBezTo>
                    <a:pt x="90" y="54"/>
                    <a:pt x="90" y="54"/>
                    <a:pt x="90" y="54"/>
                  </a:cubicBezTo>
                  <a:cubicBezTo>
                    <a:pt x="466" y="54"/>
                    <a:pt x="466" y="54"/>
                    <a:pt x="466" y="54"/>
                  </a:cubicBezTo>
                  <a:cubicBezTo>
                    <a:pt x="492" y="83"/>
                    <a:pt x="492" y="83"/>
                    <a:pt x="492" y="83"/>
                  </a:cubicBezTo>
                  <a:lnTo>
                    <a:pt x="445" y="75"/>
                  </a:lnTo>
                  <a:close/>
                </a:path>
              </a:pathLst>
            </a:custGeom>
            <a:solidFill>
              <a:srgbClr val="242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Oval 31"/>
            <p:cNvSpPr>
              <a:spLocks noChangeArrowheads="1"/>
            </p:cNvSpPr>
            <p:nvPr/>
          </p:nvSpPr>
          <p:spPr bwMode="auto">
            <a:xfrm>
              <a:off x="2136367" y="3805376"/>
              <a:ext cx="29556" cy="28735"/>
            </a:xfrm>
            <a:prstGeom prst="ellipse">
              <a:avLst/>
            </a:prstGeom>
            <a:noFill/>
            <a:ln w="11113" cap="flat">
              <a:solidFill>
                <a:srgbClr val="FFFFFF"/>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4" name="Oval 32"/>
            <p:cNvSpPr>
              <a:spLocks noChangeArrowheads="1"/>
            </p:cNvSpPr>
            <p:nvPr/>
          </p:nvSpPr>
          <p:spPr bwMode="auto">
            <a:xfrm>
              <a:off x="2371996" y="3811124"/>
              <a:ext cx="29556" cy="29556"/>
            </a:xfrm>
            <a:prstGeom prst="ellipse">
              <a:avLst/>
            </a:prstGeom>
            <a:noFill/>
            <a:ln w="11113" cap="flat">
              <a:solidFill>
                <a:srgbClr val="FFFFFF"/>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5" name="Oval 33"/>
            <p:cNvSpPr>
              <a:spLocks noChangeArrowheads="1"/>
            </p:cNvSpPr>
            <p:nvPr/>
          </p:nvSpPr>
          <p:spPr bwMode="auto">
            <a:xfrm>
              <a:off x="2607626" y="3811124"/>
              <a:ext cx="29556" cy="29556"/>
            </a:xfrm>
            <a:prstGeom prst="ellipse">
              <a:avLst/>
            </a:prstGeom>
            <a:noFill/>
            <a:ln w="11113" cap="flat">
              <a:solidFill>
                <a:srgbClr val="FFFFFF"/>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6" name="Oval 34"/>
            <p:cNvSpPr>
              <a:spLocks noChangeArrowheads="1"/>
            </p:cNvSpPr>
            <p:nvPr/>
          </p:nvSpPr>
          <p:spPr bwMode="auto">
            <a:xfrm>
              <a:off x="2843254" y="3805376"/>
              <a:ext cx="29556" cy="28735"/>
            </a:xfrm>
            <a:prstGeom prst="ellipse">
              <a:avLst/>
            </a:prstGeom>
            <a:noFill/>
            <a:ln w="11113" cap="flat">
              <a:solidFill>
                <a:srgbClr val="FFFFFF"/>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7" name="Freeform 35"/>
            <p:cNvSpPr/>
            <p:nvPr/>
          </p:nvSpPr>
          <p:spPr bwMode="auto">
            <a:xfrm>
              <a:off x="2101885" y="3680583"/>
              <a:ext cx="819365" cy="36945"/>
            </a:xfrm>
            <a:custGeom>
              <a:avLst/>
              <a:gdLst>
                <a:gd name="T0" fmla="*/ 561 w 574"/>
                <a:gd name="T1" fmla="*/ 26 h 26"/>
                <a:gd name="T2" fmla="*/ 13 w 574"/>
                <a:gd name="T3" fmla="*/ 26 h 26"/>
                <a:gd name="T4" fmla="*/ 0 w 574"/>
                <a:gd name="T5" fmla="*/ 13 h 26"/>
                <a:gd name="T6" fmla="*/ 13 w 574"/>
                <a:gd name="T7" fmla="*/ 0 h 26"/>
                <a:gd name="T8" fmla="*/ 561 w 574"/>
                <a:gd name="T9" fmla="*/ 0 h 26"/>
                <a:gd name="T10" fmla="*/ 574 w 574"/>
                <a:gd name="T11" fmla="*/ 13 h 26"/>
                <a:gd name="T12" fmla="*/ 561 w 574"/>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574" h="26">
                  <a:moveTo>
                    <a:pt x="561" y="26"/>
                  </a:moveTo>
                  <a:cubicBezTo>
                    <a:pt x="13" y="26"/>
                    <a:pt x="13" y="26"/>
                    <a:pt x="13" y="26"/>
                  </a:cubicBezTo>
                  <a:cubicBezTo>
                    <a:pt x="6" y="26"/>
                    <a:pt x="0" y="20"/>
                    <a:pt x="0" y="13"/>
                  </a:cubicBezTo>
                  <a:cubicBezTo>
                    <a:pt x="0" y="6"/>
                    <a:pt x="6" y="0"/>
                    <a:pt x="13" y="0"/>
                  </a:cubicBezTo>
                  <a:cubicBezTo>
                    <a:pt x="561" y="0"/>
                    <a:pt x="561" y="0"/>
                    <a:pt x="561" y="0"/>
                  </a:cubicBezTo>
                  <a:cubicBezTo>
                    <a:pt x="568" y="0"/>
                    <a:pt x="574" y="6"/>
                    <a:pt x="574" y="13"/>
                  </a:cubicBezTo>
                  <a:cubicBezTo>
                    <a:pt x="574" y="20"/>
                    <a:pt x="568" y="26"/>
                    <a:pt x="561" y="2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6"/>
            <p:cNvSpPr/>
            <p:nvPr/>
          </p:nvSpPr>
          <p:spPr bwMode="auto">
            <a:xfrm>
              <a:off x="1586292" y="2809495"/>
              <a:ext cx="724129" cy="908034"/>
            </a:xfrm>
            <a:custGeom>
              <a:avLst/>
              <a:gdLst>
                <a:gd name="T0" fmla="*/ 295 w 507"/>
                <a:gd name="T1" fmla="*/ 0 h 635"/>
                <a:gd name="T2" fmla="*/ 148 w 507"/>
                <a:gd name="T3" fmla="*/ 99 h 635"/>
                <a:gd name="T4" fmla="*/ 6 w 507"/>
                <a:gd name="T5" fmla="*/ 214 h 635"/>
                <a:gd name="T6" fmla="*/ 0 w 507"/>
                <a:gd name="T7" fmla="*/ 225 h 635"/>
                <a:gd name="T8" fmla="*/ 322 w 507"/>
                <a:gd name="T9" fmla="*/ 622 h 635"/>
                <a:gd name="T10" fmla="*/ 369 w 507"/>
                <a:gd name="T11" fmla="*/ 606 h 635"/>
                <a:gd name="T12" fmla="*/ 355 w 507"/>
                <a:gd name="T13" fmla="*/ 504 h 635"/>
                <a:gd name="T14" fmla="*/ 297 w 507"/>
                <a:gd name="T15" fmla="*/ 317 h 635"/>
                <a:gd name="T16" fmla="*/ 457 w 507"/>
                <a:gd name="T17" fmla="*/ 157 h 635"/>
                <a:gd name="T18" fmla="*/ 443 w 507"/>
                <a:gd name="T19" fmla="*/ 76 h 635"/>
                <a:gd name="T20" fmla="*/ 295 w 507"/>
                <a:gd name="T21" fmla="*/ 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7" h="635">
                  <a:moveTo>
                    <a:pt x="295" y="0"/>
                  </a:moveTo>
                  <a:cubicBezTo>
                    <a:pt x="295" y="0"/>
                    <a:pt x="181" y="83"/>
                    <a:pt x="148" y="99"/>
                  </a:cubicBezTo>
                  <a:cubicBezTo>
                    <a:pt x="114" y="114"/>
                    <a:pt x="12" y="165"/>
                    <a:pt x="6" y="214"/>
                  </a:cubicBezTo>
                  <a:cubicBezTo>
                    <a:pt x="0" y="225"/>
                    <a:pt x="0" y="225"/>
                    <a:pt x="0" y="225"/>
                  </a:cubicBezTo>
                  <a:cubicBezTo>
                    <a:pt x="322" y="622"/>
                    <a:pt x="322" y="622"/>
                    <a:pt x="322" y="622"/>
                  </a:cubicBezTo>
                  <a:cubicBezTo>
                    <a:pt x="322" y="622"/>
                    <a:pt x="334" y="635"/>
                    <a:pt x="369" y="606"/>
                  </a:cubicBezTo>
                  <a:cubicBezTo>
                    <a:pt x="403" y="578"/>
                    <a:pt x="360" y="517"/>
                    <a:pt x="355" y="504"/>
                  </a:cubicBezTo>
                  <a:cubicBezTo>
                    <a:pt x="349" y="491"/>
                    <a:pt x="277" y="391"/>
                    <a:pt x="297" y="317"/>
                  </a:cubicBezTo>
                  <a:cubicBezTo>
                    <a:pt x="318" y="242"/>
                    <a:pt x="446" y="166"/>
                    <a:pt x="457" y="157"/>
                  </a:cubicBezTo>
                  <a:cubicBezTo>
                    <a:pt x="468" y="148"/>
                    <a:pt x="507" y="133"/>
                    <a:pt x="443" y="76"/>
                  </a:cubicBezTo>
                  <a:cubicBezTo>
                    <a:pt x="379" y="20"/>
                    <a:pt x="308" y="6"/>
                    <a:pt x="295" y="0"/>
                  </a:cubicBezTo>
                  <a:close/>
                </a:path>
              </a:pathLst>
            </a:custGeom>
            <a:solidFill>
              <a:srgbClr val="EDB8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7"/>
            <p:cNvSpPr/>
            <p:nvPr/>
          </p:nvSpPr>
          <p:spPr bwMode="auto">
            <a:xfrm>
              <a:off x="2171670" y="2976980"/>
              <a:ext cx="69786" cy="69785"/>
            </a:xfrm>
            <a:custGeom>
              <a:avLst/>
              <a:gdLst>
                <a:gd name="T0" fmla="*/ 1 w 49"/>
                <a:gd name="T1" fmla="*/ 10 h 49"/>
                <a:gd name="T2" fmla="*/ 2 w 49"/>
                <a:gd name="T3" fmla="*/ 10 h 49"/>
                <a:gd name="T4" fmla="*/ 39 w 49"/>
                <a:gd name="T5" fmla="*/ 47 h 49"/>
                <a:gd name="T6" fmla="*/ 47 w 49"/>
                <a:gd name="T7" fmla="*/ 46 h 49"/>
                <a:gd name="T8" fmla="*/ 47 w 49"/>
                <a:gd name="T9" fmla="*/ 39 h 49"/>
                <a:gd name="T10" fmla="*/ 9 w 49"/>
                <a:gd name="T11" fmla="*/ 2 h 49"/>
                <a:gd name="T12" fmla="*/ 2 w 49"/>
                <a:gd name="T13" fmla="*/ 2 h 49"/>
                <a:gd name="T14" fmla="*/ 1 w 49"/>
                <a:gd name="T15" fmla="*/ 1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9">
                  <a:moveTo>
                    <a:pt x="1" y="10"/>
                  </a:moveTo>
                  <a:cubicBezTo>
                    <a:pt x="2" y="10"/>
                    <a:pt x="2" y="10"/>
                    <a:pt x="2" y="10"/>
                  </a:cubicBezTo>
                  <a:cubicBezTo>
                    <a:pt x="39" y="47"/>
                    <a:pt x="39" y="47"/>
                    <a:pt x="39" y="47"/>
                  </a:cubicBezTo>
                  <a:cubicBezTo>
                    <a:pt x="41" y="49"/>
                    <a:pt x="45" y="49"/>
                    <a:pt x="47" y="46"/>
                  </a:cubicBezTo>
                  <a:cubicBezTo>
                    <a:pt x="49" y="44"/>
                    <a:pt x="49" y="41"/>
                    <a:pt x="47" y="39"/>
                  </a:cubicBezTo>
                  <a:cubicBezTo>
                    <a:pt x="9" y="2"/>
                    <a:pt x="9" y="2"/>
                    <a:pt x="9" y="2"/>
                  </a:cubicBezTo>
                  <a:cubicBezTo>
                    <a:pt x="7" y="0"/>
                    <a:pt x="4" y="0"/>
                    <a:pt x="2" y="2"/>
                  </a:cubicBezTo>
                  <a:cubicBezTo>
                    <a:pt x="0" y="4"/>
                    <a:pt x="0" y="7"/>
                    <a:pt x="1"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8"/>
            <p:cNvSpPr/>
            <p:nvPr/>
          </p:nvSpPr>
          <p:spPr bwMode="auto">
            <a:xfrm>
              <a:off x="2023068" y="3093563"/>
              <a:ext cx="70607" cy="68965"/>
            </a:xfrm>
            <a:custGeom>
              <a:avLst/>
              <a:gdLst>
                <a:gd name="T0" fmla="*/ 2 w 49"/>
                <a:gd name="T1" fmla="*/ 9 h 48"/>
                <a:gd name="T2" fmla="*/ 2 w 49"/>
                <a:gd name="T3" fmla="*/ 10 h 48"/>
                <a:gd name="T4" fmla="*/ 39 w 49"/>
                <a:gd name="T5" fmla="*/ 46 h 48"/>
                <a:gd name="T6" fmla="*/ 47 w 49"/>
                <a:gd name="T7" fmla="*/ 46 h 48"/>
                <a:gd name="T8" fmla="*/ 47 w 49"/>
                <a:gd name="T9" fmla="*/ 38 h 48"/>
                <a:gd name="T10" fmla="*/ 10 w 49"/>
                <a:gd name="T11" fmla="*/ 2 h 48"/>
                <a:gd name="T12" fmla="*/ 2 w 49"/>
                <a:gd name="T13" fmla="*/ 2 h 48"/>
                <a:gd name="T14" fmla="*/ 2 w 49"/>
                <a:gd name="T15" fmla="*/ 9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8">
                  <a:moveTo>
                    <a:pt x="2" y="9"/>
                  </a:moveTo>
                  <a:cubicBezTo>
                    <a:pt x="2" y="9"/>
                    <a:pt x="2" y="9"/>
                    <a:pt x="2" y="10"/>
                  </a:cubicBezTo>
                  <a:cubicBezTo>
                    <a:pt x="39" y="46"/>
                    <a:pt x="39" y="46"/>
                    <a:pt x="39" y="46"/>
                  </a:cubicBezTo>
                  <a:cubicBezTo>
                    <a:pt x="42" y="48"/>
                    <a:pt x="45" y="48"/>
                    <a:pt x="47" y="46"/>
                  </a:cubicBezTo>
                  <a:cubicBezTo>
                    <a:pt x="49" y="44"/>
                    <a:pt x="49" y="40"/>
                    <a:pt x="47" y="38"/>
                  </a:cubicBezTo>
                  <a:cubicBezTo>
                    <a:pt x="10" y="2"/>
                    <a:pt x="10" y="2"/>
                    <a:pt x="10" y="2"/>
                  </a:cubicBezTo>
                  <a:cubicBezTo>
                    <a:pt x="8" y="0"/>
                    <a:pt x="4" y="0"/>
                    <a:pt x="2" y="2"/>
                  </a:cubicBezTo>
                  <a:cubicBezTo>
                    <a:pt x="0" y="4"/>
                    <a:pt x="0" y="7"/>
                    <a:pt x="2"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9"/>
            <p:cNvSpPr/>
            <p:nvPr/>
          </p:nvSpPr>
          <p:spPr bwMode="auto">
            <a:xfrm>
              <a:off x="1997617" y="3118193"/>
              <a:ext cx="69786" cy="68965"/>
            </a:xfrm>
            <a:custGeom>
              <a:avLst/>
              <a:gdLst>
                <a:gd name="T0" fmla="*/ 47 w 49"/>
                <a:gd name="T1" fmla="*/ 46 h 48"/>
                <a:gd name="T2" fmla="*/ 47 w 49"/>
                <a:gd name="T3" fmla="*/ 39 h 48"/>
                <a:gd name="T4" fmla="*/ 10 w 49"/>
                <a:gd name="T5" fmla="*/ 2 h 48"/>
                <a:gd name="T6" fmla="*/ 2 w 49"/>
                <a:gd name="T7" fmla="*/ 2 h 48"/>
                <a:gd name="T8" fmla="*/ 2 w 49"/>
                <a:gd name="T9" fmla="*/ 9 h 48"/>
                <a:gd name="T10" fmla="*/ 2 w 49"/>
                <a:gd name="T11" fmla="*/ 10 h 48"/>
                <a:gd name="T12" fmla="*/ 40 w 49"/>
                <a:gd name="T13" fmla="*/ 46 h 48"/>
                <a:gd name="T14" fmla="*/ 47 w 49"/>
                <a:gd name="T15" fmla="*/ 4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8">
                  <a:moveTo>
                    <a:pt x="47" y="46"/>
                  </a:moveTo>
                  <a:cubicBezTo>
                    <a:pt x="49" y="44"/>
                    <a:pt x="49" y="41"/>
                    <a:pt x="47" y="39"/>
                  </a:cubicBezTo>
                  <a:cubicBezTo>
                    <a:pt x="10" y="2"/>
                    <a:pt x="10" y="2"/>
                    <a:pt x="10" y="2"/>
                  </a:cubicBezTo>
                  <a:cubicBezTo>
                    <a:pt x="8" y="0"/>
                    <a:pt x="4" y="0"/>
                    <a:pt x="2" y="2"/>
                  </a:cubicBezTo>
                  <a:cubicBezTo>
                    <a:pt x="0" y="4"/>
                    <a:pt x="0" y="7"/>
                    <a:pt x="2" y="9"/>
                  </a:cubicBezTo>
                  <a:cubicBezTo>
                    <a:pt x="2" y="10"/>
                    <a:pt x="2" y="10"/>
                    <a:pt x="2" y="10"/>
                  </a:cubicBezTo>
                  <a:cubicBezTo>
                    <a:pt x="40" y="46"/>
                    <a:pt x="40" y="46"/>
                    <a:pt x="40" y="46"/>
                  </a:cubicBezTo>
                  <a:cubicBezTo>
                    <a:pt x="42" y="48"/>
                    <a:pt x="45" y="48"/>
                    <a:pt x="47" y="4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0"/>
            <p:cNvSpPr/>
            <p:nvPr/>
          </p:nvSpPr>
          <p:spPr bwMode="auto">
            <a:xfrm>
              <a:off x="1924547" y="3271722"/>
              <a:ext cx="90311" cy="29556"/>
            </a:xfrm>
            <a:custGeom>
              <a:avLst/>
              <a:gdLst>
                <a:gd name="T0" fmla="*/ 62 w 63"/>
                <a:gd name="T1" fmla="*/ 16 h 21"/>
                <a:gd name="T2" fmla="*/ 58 w 63"/>
                <a:gd name="T3" fmla="*/ 10 h 21"/>
                <a:gd name="T4" fmla="*/ 6 w 63"/>
                <a:gd name="T5" fmla="*/ 0 h 21"/>
                <a:gd name="T6" fmla="*/ 0 w 63"/>
                <a:gd name="T7" fmla="*/ 4 h 21"/>
                <a:gd name="T8" fmla="*/ 1 w 63"/>
                <a:gd name="T9" fmla="*/ 9 h 21"/>
                <a:gd name="T10" fmla="*/ 4 w 63"/>
                <a:gd name="T11" fmla="*/ 11 h 21"/>
                <a:gd name="T12" fmla="*/ 56 w 63"/>
                <a:gd name="T13" fmla="*/ 20 h 21"/>
                <a:gd name="T14" fmla="*/ 62 w 63"/>
                <a:gd name="T15" fmla="*/ 16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1">
                  <a:moveTo>
                    <a:pt x="62" y="16"/>
                  </a:moveTo>
                  <a:cubicBezTo>
                    <a:pt x="63" y="13"/>
                    <a:pt x="61" y="10"/>
                    <a:pt x="58" y="10"/>
                  </a:cubicBezTo>
                  <a:cubicBezTo>
                    <a:pt x="6" y="0"/>
                    <a:pt x="6" y="0"/>
                    <a:pt x="6" y="0"/>
                  </a:cubicBezTo>
                  <a:cubicBezTo>
                    <a:pt x="3" y="0"/>
                    <a:pt x="1" y="2"/>
                    <a:pt x="0" y="4"/>
                  </a:cubicBezTo>
                  <a:cubicBezTo>
                    <a:pt x="0" y="6"/>
                    <a:pt x="0" y="8"/>
                    <a:pt x="1" y="9"/>
                  </a:cubicBezTo>
                  <a:cubicBezTo>
                    <a:pt x="2" y="10"/>
                    <a:pt x="3" y="11"/>
                    <a:pt x="4" y="11"/>
                  </a:cubicBezTo>
                  <a:cubicBezTo>
                    <a:pt x="56" y="20"/>
                    <a:pt x="56" y="20"/>
                    <a:pt x="56" y="20"/>
                  </a:cubicBezTo>
                  <a:cubicBezTo>
                    <a:pt x="59" y="21"/>
                    <a:pt x="61" y="19"/>
                    <a:pt x="62"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1"/>
            <p:cNvSpPr/>
            <p:nvPr/>
          </p:nvSpPr>
          <p:spPr bwMode="auto">
            <a:xfrm>
              <a:off x="1928652" y="3310309"/>
              <a:ext cx="90311" cy="31198"/>
            </a:xfrm>
            <a:custGeom>
              <a:avLst/>
              <a:gdLst>
                <a:gd name="T0" fmla="*/ 63 w 63"/>
                <a:gd name="T1" fmla="*/ 17 h 22"/>
                <a:gd name="T2" fmla="*/ 58 w 63"/>
                <a:gd name="T3" fmla="*/ 10 h 22"/>
                <a:gd name="T4" fmla="*/ 7 w 63"/>
                <a:gd name="T5" fmla="*/ 1 h 22"/>
                <a:gd name="T6" fmla="*/ 1 w 63"/>
                <a:gd name="T7" fmla="*/ 5 h 22"/>
                <a:gd name="T8" fmla="*/ 2 w 63"/>
                <a:gd name="T9" fmla="*/ 10 h 22"/>
                <a:gd name="T10" fmla="*/ 5 w 63"/>
                <a:gd name="T11" fmla="*/ 12 h 22"/>
                <a:gd name="T12" fmla="*/ 56 w 63"/>
                <a:gd name="T13" fmla="*/ 21 h 22"/>
                <a:gd name="T14" fmla="*/ 63 w 63"/>
                <a:gd name="T15" fmla="*/ 17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2">
                  <a:moveTo>
                    <a:pt x="63" y="17"/>
                  </a:moveTo>
                  <a:cubicBezTo>
                    <a:pt x="63" y="14"/>
                    <a:pt x="61" y="11"/>
                    <a:pt x="58" y="10"/>
                  </a:cubicBezTo>
                  <a:cubicBezTo>
                    <a:pt x="7" y="1"/>
                    <a:pt x="7" y="1"/>
                    <a:pt x="7" y="1"/>
                  </a:cubicBezTo>
                  <a:cubicBezTo>
                    <a:pt x="4" y="0"/>
                    <a:pt x="1" y="2"/>
                    <a:pt x="1" y="5"/>
                  </a:cubicBezTo>
                  <a:cubicBezTo>
                    <a:pt x="0" y="7"/>
                    <a:pt x="1" y="8"/>
                    <a:pt x="2" y="10"/>
                  </a:cubicBezTo>
                  <a:cubicBezTo>
                    <a:pt x="3" y="11"/>
                    <a:pt x="4" y="11"/>
                    <a:pt x="5" y="12"/>
                  </a:cubicBezTo>
                  <a:cubicBezTo>
                    <a:pt x="56" y="21"/>
                    <a:pt x="56" y="21"/>
                    <a:pt x="56" y="21"/>
                  </a:cubicBezTo>
                  <a:cubicBezTo>
                    <a:pt x="59" y="22"/>
                    <a:pt x="62" y="20"/>
                    <a:pt x="63" y="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2"/>
            <p:cNvSpPr/>
            <p:nvPr/>
          </p:nvSpPr>
          <p:spPr bwMode="auto">
            <a:xfrm>
              <a:off x="1940146" y="3353001"/>
              <a:ext cx="90311" cy="30377"/>
            </a:xfrm>
            <a:custGeom>
              <a:avLst/>
              <a:gdLst>
                <a:gd name="T0" fmla="*/ 62 w 63"/>
                <a:gd name="T1" fmla="*/ 16 h 21"/>
                <a:gd name="T2" fmla="*/ 58 w 63"/>
                <a:gd name="T3" fmla="*/ 10 h 21"/>
                <a:gd name="T4" fmla="*/ 7 w 63"/>
                <a:gd name="T5" fmla="*/ 0 h 21"/>
                <a:gd name="T6" fmla="*/ 0 w 63"/>
                <a:gd name="T7" fmla="*/ 5 h 21"/>
                <a:gd name="T8" fmla="*/ 1 w 63"/>
                <a:gd name="T9" fmla="*/ 9 h 21"/>
                <a:gd name="T10" fmla="*/ 5 w 63"/>
                <a:gd name="T11" fmla="*/ 11 h 21"/>
                <a:gd name="T12" fmla="*/ 56 w 63"/>
                <a:gd name="T13" fmla="*/ 20 h 21"/>
                <a:gd name="T14" fmla="*/ 62 w 63"/>
                <a:gd name="T15" fmla="*/ 16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1">
                  <a:moveTo>
                    <a:pt x="62" y="16"/>
                  </a:moveTo>
                  <a:cubicBezTo>
                    <a:pt x="63" y="13"/>
                    <a:pt x="61" y="10"/>
                    <a:pt x="58" y="10"/>
                  </a:cubicBezTo>
                  <a:cubicBezTo>
                    <a:pt x="7" y="0"/>
                    <a:pt x="7" y="0"/>
                    <a:pt x="7" y="0"/>
                  </a:cubicBezTo>
                  <a:cubicBezTo>
                    <a:pt x="4" y="0"/>
                    <a:pt x="1" y="2"/>
                    <a:pt x="0" y="5"/>
                  </a:cubicBezTo>
                  <a:cubicBezTo>
                    <a:pt x="0" y="6"/>
                    <a:pt x="0" y="8"/>
                    <a:pt x="1" y="9"/>
                  </a:cubicBezTo>
                  <a:cubicBezTo>
                    <a:pt x="2" y="10"/>
                    <a:pt x="3" y="11"/>
                    <a:pt x="5" y="11"/>
                  </a:cubicBezTo>
                  <a:cubicBezTo>
                    <a:pt x="56" y="20"/>
                    <a:pt x="56" y="20"/>
                    <a:pt x="56" y="20"/>
                  </a:cubicBezTo>
                  <a:cubicBezTo>
                    <a:pt x="59" y="21"/>
                    <a:pt x="62" y="19"/>
                    <a:pt x="62"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3"/>
            <p:cNvSpPr/>
            <p:nvPr/>
          </p:nvSpPr>
          <p:spPr bwMode="auto">
            <a:xfrm>
              <a:off x="1953282" y="3389947"/>
              <a:ext cx="90311" cy="32019"/>
            </a:xfrm>
            <a:custGeom>
              <a:avLst/>
              <a:gdLst>
                <a:gd name="T0" fmla="*/ 62 w 63"/>
                <a:gd name="T1" fmla="*/ 17 h 22"/>
                <a:gd name="T2" fmla="*/ 58 w 63"/>
                <a:gd name="T3" fmla="*/ 10 h 22"/>
                <a:gd name="T4" fmla="*/ 7 w 63"/>
                <a:gd name="T5" fmla="*/ 1 h 22"/>
                <a:gd name="T6" fmla="*/ 0 w 63"/>
                <a:gd name="T7" fmla="*/ 5 h 22"/>
                <a:gd name="T8" fmla="*/ 2 w 63"/>
                <a:gd name="T9" fmla="*/ 10 h 22"/>
                <a:gd name="T10" fmla="*/ 5 w 63"/>
                <a:gd name="T11" fmla="*/ 12 h 22"/>
                <a:gd name="T12" fmla="*/ 56 w 63"/>
                <a:gd name="T13" fmla="*/ 21 h 22"/>
                <a:gd name="T14" fmla="*/ 62 w 63"/>
                <a:gd name="T15" fmla="*/ 17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2">
                  <a:moveTo>
                    <a:pt x="62" y="17"/>
                  </a:moveTo>
                  <a:cubicBezTo>
                    <a:pt x="63" y="14"/>
                    <a:pt x="61" y="11"/>
                    <a:pt x="58" y="10"/>
                  </a:cubicBezTo>
                  <a:cubicBezTo>
                    <a:pt x="7" y="1"/>
                    <a:pt x="7" y="1"/>
                    <a:pt x="7" y="1"/>
                  </a:cubicBezTo>
                  <a:cubicBezTo>
                    <a:pt x="4" y="0"/>
                    <a:pt x="1" y="2"/>
                    <a:pt x="0" y="5"/>
                  </a:cubicBezTo>
                  <a:cubicBezTo>
                    <a:pt x="0" y="7"/>
                    <a:pt x="1" y="8"/>
                    <a:pt x="2" y="10"/>
                  </a:cubicBezTo>
                  <a:cubicBezTo>
                    <a:pt x="2" y="11"/>
                    <a:pt x="3" y="11"/>
                    <a:pt x="5" y="12"/>
                  </a:cubicBezTo>
                  <a:cubicBezTo>
                    <a:pt x="56" y="21"/>
                    <a:pt x="56" y="21"/>
                    <a:pt x="56" y="21"/>
                  </a:cubicBezTo>
                  <a:cubicBezTo>
                    <a:pt x="59" y="22"/>
                    <a:pt x="62" y="20"/>
                    <a:pt x="62" y="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4"/>
            <p:cNvSpPr/>
            <p:nvPr/>
          </p:nvSpPr>
          <p:spPr bwMode="auto">
            <a:xfrm>
              <a:off x="1972166" y="3428534"/>
              <a:ext cx="89490" cy="32019"/>
            </a:xfrm>
            <a:custGeom>
              <a:avLst/>
              <a:gdLst>
                <a:gd name="T0" fmla="*/ 62 w 63"/>
                <a:gd name="T1" fmla="*/ 17 h 22"/>
                <a:gd name="T2" fmla="*/ 58 w 63"/>
                <a:gd name="T3" fmla="*/ 10 h 22"/>
                <a:gd name="T4" fmla="*/ 6 w 63"/>
                <a:gd name="T5" fmla="*/ 1 h 22"/>
                <a:gd name="T6" fmla="*/ 0 w 63"/>
                <a:gd name="T7" fmla="*/ 5 h 22"/>
                <a:gd name="T8" fmla="*/ 1 w 63"/>
                <a:gd name="T9" fmla="*/ 10 h 22"/>
                <a:gd name="T10" fmla="*/ 4 w 63"/>
                <a:gd name="T11" fmla="*/ 11 h 22"/>
                <a:gd name="T12" fmla="*/ 56 w 63"/>
                <a:gd name="T13" fmla="*/ 21 h 22"/>
                <a:gd name="T14" fmla="*/ 62 w 63"/>
                <a:gd name="T15" fmla="*/ 17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2">
                  <a:moveTo>
                    <a:pt x="62" y="17"/>
                  </a:moveTo>
                  <a:cubicBezTo>
                    <a:pt x="63" y="14"/>
                    <a:pt x="61" y="11"/>
                    <a:pt x="58" y="10"/>
                  </a:cubicBezTo>
                  <a:cubicBezTo>
                    <a:pt x="6" y="1"/>
                    <a:pt x="6" y="1"/>
                    <a:pt x="6" y="1"/>
                  </a:cubicBezTo>
                  <a:cubicBezTo>
                    <a:pt x="4" y="0"/>
                    <a:pt x="1" y="2"/>
                    <a:pt x="0" y="5"/>
                  </a:cubicBezTo>
                  <a:cubicBezTo>
                    <a:pt x="0" y="7"/>
                    <a:pt x="0" y="8"/>
                    <a:pt x="1" y="10"/>
                  </a:cubicBezTo>
                  <a:cubicBezTo>
                    <a:pt x="2" y="11"/>
                    <a:pt x="3" y="11"/>
                    <a:pt x="4" y="11"/>
                  </a:cubicBezTo>
                  <a:cubicBezTo>
                    <a:pt x="56" y="21"/>
                    <a:pt x="56" y="21"/>
                    <a:pt x="56" y="21"/>
                  </a:cubicBezTo>
                  <a:cubicBezTo>
                    <a:pt x="59" y="22"/>
                    <a:pt x="62" y="20"/>
                    <a:pt x="62" y="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5"/>
            <p:cNvSpPr/>
            <p:nvPr/>
          </p:nvSpPr>
          <p:spPr bwMode="auto">
            <a:xfrm>
              <a:off x="1991870" y="3467121"/>
              <a:ext cx="90311" cy="32019"/>
            </a:xfrm>
            <a:custGeom>
              <a:avLst/>
              <a:gdLst>
                <a:gd name="T0" fmla="*/ 62 w 63"/>
                <a:gd name="T1" fmla="*/ 17 h 22"/>
                <a:gd name="T2" fmla="*/ 58 w 63"/>
                <a:gd name="T3" fmla="*/ 11 h 22"/>
                <a:gd name="T4" fmla="*/ 6 w 63"/>
                <a:gd name="T5" fmla="*/ 1 h 22"/>
                <a:gd name="T6" fmla="*/ 0 w 63"/>
                <a:gd name="T7" fmla="*/ 5 h 22"/>
                <a:gd name="T8" fmla="*/ 1 w 63"/>
                <a:gd name="T9" fmla="*/ 10 h 22"/>
                <a:gd name="T10" fmla="*/ 4 w 63"/>
                <a:gd name="T11" fmla="*/ 12 h 22"/>
                <a:gd name="T12" fmla="*/ 56 w 63"/>
                <a:gd name="T13" fmla="*/ 21 h 22"/>
                <a:gd name="T14" fmla="*/ 62 w 63"/>
                <a:gd name="T15" fmla="*/ 17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2">
                  <a:moveTo>
                    <a:pt x="62" y="17"/>
                  </a:moveTo>
                  <a:cubicBezTo>
                    <a:pt x="63" y="14"/>
                    <a:pt x="61" y="11"/>
                    <a:pt x="58" y="11"/>
                  </a:cubicBezTo>
                  <a:cubicBezTo>
                    <a:pt x="6" y="1"/>
                    <a:pt x="6" y="1"/>
                    <a:pt x="6" y="1"/>
                  </a:cubicBezTo>
                  <a:cubicBezTo>
                    <a:pt x="3" y="0"/>
                    <a:pt x="1" y="2"/>
                    <a:pt x="0" y="5"/>
                  </a:cubicBezTo>
                  <a:cubicBezTo>
                    <a:pt x="0" y="7"/>
                    <a:pt x="0" y="9"/>
                    <a:pt x="1" y="10"/>
                  </a:cubicBezTo>
                  <a:cubicBezTo>
                    <a:pt x="2" y="11"/>
                    <a:pt x="3" y="11"/>
                    <a:pt x="4" y="12"/>
                  </a:cubicBezTo>
                  <a:cubicBezTo>
                    <a:pt x="56" y="21"/>
                    <a:pt x="56" y="21"/>
                    <a:pt x="56" y="21"/>
                  </a:cubicBezTo>
                  <a:cubicBezTo>
                    <a:pt x="59" y="22"/>
                    <a:pt x="61" y="20"/>
                    <a:pt x="62" y="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6"/>
            <p:cNvSpPr/>
            <p:nvPr/>
          </p:nvSpPr>
          <p:spPr bwMode="auto">
            <a:xfrm>
              <a:off x="1586292" y="2793075"/>
              <a:ext cx="685541" cy="933485"/>
            </a:xfrm>
            <a:custGeom>
              <a:avLst/>
              <a:gdLst>
                <a:gd name="T0" fmla="*/ 306 w 480"/>
                <a:gd name="T1" fmla="*/ 2 h 652"/>
                <a:gd name="T2" fmla="*/ 302 w 480"/>
                <a:gd name="T3" fmla="*/ 4 h 652"/>
                <a:gd name="T4" fmla="*/ 186 w 480"/>
                <a:gd name="T5" fmla="*/ 87 h 652"/>
                <a:gd name="T6" fmla="*/ 49 w 480"/>
                <a:gd name="T7" fmla="*/ 167 h 652"/>
                <a:gd name="T8" fmla="*/ 6 w 480"/>
                <a:gd name="T9" fmla="*/ 225 h 652"/>
                <a:gd name="T10" fmla="*/ 0 w 480"/>
                <a:gd name="T11" fmla="*/ 236 h 652"/>
                <a:gd name="T12" fmla="*/ 322 w 480"/>
                <a:gd name="T13" fmla="*/ 633 h 652"/>
                <a:gd name="T14" fmla="*/ 365 w 480"/>
                <a:gd name="T15" fmla="*/ 621 h 652"/>
                <a:gd name="T16" fmla="*/ 361 w 480"/>
                <a:gd name="T17" fmla="*/ 527 h 652"/>
                <a:gd name="T18" fmla="*/ 268 w 480"/>
                <a:gd name="T19" fmla="*/ 374 h 652"/>
                <a:gd name="T20" fmla="*/ 439 w 480"/>
                <a:gd name="T21" fmla="*/ 127 h 652"/>
                <a:gd name="T22" fmla="*/ 459 w 480"/>
                <a:gd name="T23" fmla="*/ 85 h 652"/>
                <a:gd name="T24" fmla="*/ 319 w 480"/>
                <a:gd name="T25" fmla="*/ 2 h 652"/>
                <a:gd name="T26" fmla="*/ 306 w 480"/>
                <a:gd name="T27" fmla="*/ 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0" h="652">
                  <a:moveTo>
                    <a:pt x="306" y="2"/>
                  </a:moveTo>
                  <a:cubicBezTo>
                    <a:pt x="305" y="3"/>
                    <a:pt x="304" y="4"/>
                    <a:pt x="302" y="4"/>
                  </a:cubicBezTo>
                  <a:cubicBezTo>
                    <a:pt x="290" y="13"/>
                    <a:pt x="215" y="67"/>
                    <a:pt x="186" y="87"/>
                  </a:cubicBezTo>
                  <a:cubicBezTo>
                    <a:pt x="154" y="109"/>
                    <a:pt x="91" y="134"/>
                    <a:pt x="49" y="167"/>
                  </a:cubicBezTo>
                  <a:cubicBezTo>
                    <a:pt x="8" y="201"/>
                    <a:pt x="6" y="225"/>
                    <a:pt x="6" y="225"/>
                  </a:cubicBezTo>
                  <a:cubicBezTo>
                    <a:pt x="0" y="236"/>
                    <a:pt x="0" y="236"/>
                    <a:pt x="0" y="236"/>
                  </a:cubicBezTo>
                  <a:cubicBezTo>
                    <a:pt x="322" y="633"/>
                    <a:pt x="322" y="633"/>
                    <a:pt x="322" y="633"/>
                  </a:cubicBezTo>
                  <a:cubicBezTo>
                    <a:pt x="322" y="633"/>
                    <a:pt x="326" y="652"/>
                    <a:pt x="365" y="621"/>
                  </a:cubicBezTo>
                  <a:cubicBezTo>
                    <a:pt x="403" y="589"/>
                    <a:pt x="361" y="527"/>
                    <a:pt x="361" y="527"/>
                  </a:cubicBezTo>
                  <a:cubicBezTo>
                    <a:pt x="338" y="527"/>
                    <a:pt x="317" y="497"/>
                    <a:pt x="268" y="374"/>
                  </a:cubicBezTo>
                  <a:cubicBezTo>
                    <a:pt x="220" y="250"/>
                    <a:pt x="398" y="161"/>
                    <a:pt x="439" y="127"/>
                  </a:cubicBezTo>
                  <a:cubicBezTo>
                    <a:pt x="480" y="94"/>
                    <a:pt x="459" y="85"/>
                    <a:pt x="459" y="85"/>
                  </a:cubicBezTo>
                  <a:cubicBezTo>
                    <a:pt x="410" y="33"/>
                    <a:pt x="341" y="8"/>
                    <a:pt x="319" y="2"/>
                  </a:cubicBezTo>
                  <a:cubicBezTo>
                    <a:pt x="315" y="0"/>
                    <a:pt x="310" y="1"/>
                    <a:pt x="306" y="2"/>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49" name="Freeform 47"/>
            <p:cNvSpPr/>
            <p:nvPr/>
          </p:nvSpPr>
          <p:spPr bwMode="auto">
            <a:xfrm>
              <a:off x="1567409" y="2950708"/>
              <a:ext cx="509025" cy="771747"/>
            </a:xfrm>
            <a:custGeom>
              <a:avLst/>
              <a:gdLst>
                <a:gd name="T0" fmla="*/ 129 w 356"/>
                <a:gd name="T1" fmla="*/ 4 h 539"/>
                <a:gd name="T2" fmla="*/ 151 w 356"/>
                <a:gd name="T3" fmla="*/ 14 h 539"/>
                <a:gd name="T4" fmla="*/ 144 w 356"/>
                <a:gd name="T5" fmla="*/ 136 h 539"/>
                <a:gd name="T6" fmla="*/ 133 w 356"/>
                <a:gd name="T7" fmla="*/ 255 h 539"/>
                <a:gd name="T8" fmla="*/ 356 w 356"/>
                <a:gd name="T9" fmla="*/ 529 h 539"/>
                <a:gd name="T10" fmla="*/ 336 w 356"/>
                <a:gd name="T11" fmla="*/ 538 h 539"/>
                <a:gd name="T12" fmla="*/ 0 w 356"/>
                <a:gd name="T13" fmla="*/ 125 h 539"/>
                <a:gd name="T14" fmla="*/ 48 w 356"/>
                <a:gd name="T15" fmla="*/ 49 h 539"/>
                <a:gd name="T16" fmla="*/ 129 w 356"/>
                <a:gd name="T17" fmla="*/ 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6" h="539">
                  <a:moveTo>
                    <a:pt x="129" y="4"/>
                  </a:moveTo>
                  <a:cubicBezTo>
                    <a:pt x="138" y="0"/>
                    <a:pt x="148" y="5"/>
                    <a:pt x="151" y="14"/>
                  </a:cubicBezTo>
                  <a:cubicBezTo>
                    <a:pt x="159" y="37"/>
                    <a:pt x="167" y="83"/>
                    <a:pt x="144" y="136"/>
                  </a:cubicBezTo>
                  <a:cubicBezTo>
                    <a:pt x="110" y="213"/>
                    <a:pt x="133" y="255"/>
                    <a:pt x="133" y="255"/>
                  </a:cubicBezTo>
                  <a:cubicBezTo>
                    <a:pt x="356" y="529"/>
                    <a:pt x="356" y="529"/>
                    <a:pt x="356" y="529"/>
                  </a:cubicBezTo>
                  <a:cubicBezTo>
                    <a:pt x="356" y="529"/>
                    <a:pt x="348" y="539"/>
                    <a:pt x="336" y="538"/>
                  </a:cubicBezTo>
                  <a:cubicBezTo>
                    <a:pt x="324" y="537"/>
                    <a:pt x="0" y="125"/>
                    <a:pt x="0" y="125"/>
                  </a:cubicBezTo>
                  <a:cubicBezTo>
                    <a:pt x="0" y="125"/>
                    <a:pt x="9" y="81"/>
                    <a:pt x="48" y="49"/>
                  </a:cubicBezTo>
                  <a:cubicBezTo>
                    <a:pt x="74" y="28"/>
                    <a:pt x="109" y="12"/>
                    <a:pt x="129" y="4"/>
                  </a:cubicBezTo>
                  <a:close/>
                </a:path>
              </a:pathLst>
            </a:custGeom>
            <a:solidFill>
              <a:srgbClr val="242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8"/>
            <p:cNvSpPr/>
            <p:nvPr/>
          </p:nvSpPr>
          <p:spPr bwMode="auto">
            <a:xfrm>
              <a:off x="1673319" y="3118193"/>
              <a:ext cx="412967" cy="160096"/>
            </a:xfrm>
            <a:custGeom>
              <a:avLst/>
              <a:gdLst>
                <a:gd name="T0" fmla="*/ 7 w 289"/>
                <a:gd name="T1" fmla="*/ 45 h 112"/>
                <a:gd name="T2" fmla="*/ 2 w 289"/>
                <a:gd name="T3" fmla="*/ 23 h 112"/>
                <a:gd name="T4" fmla="*/ 34 w 289"/>
                <a:gd name="T5" fmla="*/ 3 h 112"/>
                <a:gd name="T6" fmla="*/ 267 w 289"/>
                <a:gd name="T7" fmla="*/ 58 h 112"/>
                <a:gd name="T8" fmla="*/ 286 w 289"/>
                <a:gd name="T9" fmla="*/ 90 h 112"/>
                <a:gd name="T10" fmla="*/ 255 w 289"/>
                <a:gd name="T11" fmla="*/ 109 h 112"/>
                <a:gd name="T12" fmla="*/ 22 w 289"/>
                <a:gd name="T13" fmla="*/ 54 h 112"/>
                <a:gd name="T14" fmla="*/ 7 w 289"/>
                <a:gd name="T15" fmla="*/ 45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12">
                  <a:moveTo>
                    <a:pt x="7" y="45"/>
                  </a:moveTo>
                  <a:cubicBezTo>
                    <a:pt x="2" y="39"/>
                    <a:pt x="0" y="31"/>
                    <a:pt x="2" y="23"/>
                  </a:cubicBezTo>
                  <a:cubicBezTo>
                    <a:pt x="5" y="9"/>
                    <a:pt x="20" y="0"/>
                    <a:pt x="34" y="3"/>
                  </a:cubicBezTo>
                  <a:cubicBezTo>
                    <a:pt x="267" y="58"/>
                    <a:pt x="267" y="58"/>
                    <a:pt x="267" y="58"/>
                  </a:cubicBezTo>
                  <a:cubicBezTo>
                    <a:pt x="281" y="61"/>
                    <a:pt x="289" y="75"/>
                    <a:pt x="286" y="90"/>
                  </a:cubicBezTo>
                  <a:cubicBezTo>
                    <a:pt x="283" y="104"/>
                    <a:pt x="269" y="112"/>
                    <a:pt x="255" y="109"/>
                  </a:cubicBezTo>
                  <a:cubicBezTo>
                    <a:pt x="22" y="54"/>
                    <a:pt x="22" y="54"/>
                    <a:pt x="22" y="54"/>
                  </a:cubicBezTo>
                  <a:cubicBezTo>
                    <a:pt x="16" y="53"/>
                    <a:pt x="11" y="49"/>
                    <a:pt x="7" y="4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9"/>
            <p:cNvSpPr/>
            <p:nvPr/>
          </p:nvSpPr>
          <p:spPr bwMode="auto">
            <a:xfrm>
              <a:off x="1696307" y="3142824"/>
              <a:ext cx="32840" cy="32840"/>
            </a:xfrm>
            <a:custGeom>
              <a:avLst/>
              <a:gdLst>
                <a:gd name="T0" fmla="*/ 18 w 23"/>
                <a:gd name="T1" fmla="*/ 20 h 23"/>
                <a:gd name="T2" fmla="*/ 4 w 23"/>
                <a:gd name="T3" fmla="*/ 18 h 23"/>
                <a:gd name="T4" fmla="*/ 5 w 23"/>
                <a:gd name="T5" fmla="*/ 4 h 23"/>
                <a:gd name="T6" fmla="*/ 19 w 23"/>
                <a:gd name="T7" fmla="*/ 5 h 23"/>
                <a:gd name="T8" fmla="*/ 18 w 23"/>
                <a:gd name="T9" fmla="*/ 20 h 23"/>
              </a:gdLst>
              <a:ahLst/>
              <a:cxnLst>
                <a:cxn ang="0">
                  <a:pos x="T0" y="T1"/>
                </a:cxn>
                <a:cxn ang="0">
                  <a:pos x="T2" y="T3"/>
                </a:cxn>
                <a:cxn ang="0">
                  <a:pos x="T4" y="T5"/>
                </a:cxn>
                <a:cxn ang="0">
                  <a:pos x="T6" y="T7"/>
                </a:cxn>
                <a:cxn ang="0">
                  <a:pos x="T8" y="T9"/>
                </a:cxn>
              </a:cxnLst>
              <a:rect l="0" t="0" r="r" b="b"/>
              <a:pathLst>
                <a:path w="23" h="23">
                  <a:moveTo>
                    <a:pt x="18" y="20"/>
                  </a:moveTo>
                  <a:cubicBezTo>
                    <a:pt x="14" y="23"/>
                    <a:pt x="7" y="22"/>
                    <a:pt x="4" y="18"/>
                  </a:cubicBezTo>
                  <a:cubicBezTo>
                    <a:pt x="0" y="14"/>
                    <a:pt x="1" y="7"/>
                    <a:pt x="5" y="4"/>
                  </a:cubicBezTo>
                  <a:cubicBezTo>
                    <a:pt x="9" y="0"/>
                    <a:pt x="16" y="1"/>
                    <a:pt x="19" y="5"/>
                  </a:cubicBezTo>
                  <a:cubicBezTo>
                    <a:pt x="23" y="10"/>
                    <a:pt x="22" y="16"/>
                    <a:pt x="18" y="20"/>
                  </a:cubicBezTo>
                  <a:close/>
                </a:path>
              </a:pathLst>
            </a:custGeom>
            <a:solidFill>
              <a:srgbClr val="F5C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50"/>
            <p:cNvSpPr/>
            <p:nvPr/>
          </p:nvSpPr>
          <p:spPr bwMode="auto">
            <a:xfrm>
              <a:off x="1736536" y="2832483"/>
              <a:ext cx="477006" cy="339076"/>
            </a:xfrm>
            <a:custGeom>
              <a:avLst/>
              <a:gdLst>
                <a:gd name="T0" fmla="*/ 145 w 334"/>
                <a:gd name="T1" fmla="*/ 0 h 237"/>
                <a:gd name="T2" fmla="*/ 258 w 334"/>
                <a:gd name="T3" fmla="*/ 84 h 237"/>
                <a:gd name="T4" fmla="*/ 319 w 334"/>
                <a:gd name="T5" fmla="*/ 159 h 237"/>
                <a:gd name="T6" fmla="*/ 313 w 334"/>
                <a:gd name="T7" fmla="*/ 219 h 237"/>
                <a:gd name="T8" fmla="*/ 313 w 334"/>
                <a:gd name="T9" fmla="*/ 219 h 237"/>
                <a:gd name="T10" fmla="*/ 254 w 334"/>
                <a:gd name="T11" fmla="*/ 212 h 237"/>
                <a:gd name="T12" fmla="*/ 254 w 334"/>
                <a:gd name="T13" fmla="*/ 212 h 237"/>
                <a:gd name="T14" fmla="*/ 129 w 334"/>
                <a:gd name="T15" fmla="*/ 188 h 237"/>
                <a:gd name="T16" fmla="*/ 109 w 334"/>
                <a:gd name="T17" fmla="*/ 200 h 237"/>
                <a:gd name="T18" fmla="*/ 50 w 334"/>
                <a:gd name="T19" fmla="*/ 214 h 237"/>
                <a:gd name="T20" fmla="*/ 40 w 334"/>
                <a:gd name="T21" fmla="*/ 69 h 237"/>
                <a:gd name="T22" fmla="*/ 145 w 334"/>
                <a:gd name="T23"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4" h="237">
                  <a:moveTo>
                    <a:pt x="145" y="0"/>
                  </a:moveTo>
                  <a:cubicBezTo>
                    <a:pt x="145" y="0"/>
                    <a:pt x="199" y="11"/>
                    <a:pt x="258" y="84"/>
                  </a:cubicBezTo>
                  <a:cubicBezTo>
                    <a:pt x="319" y="159"/>
                    <a:pt x="319" y="159"/>
                    <a:pt x="319" y="159"/>
                  </a:cubicBezTo>
                  <a:cubicBezTo>
                    <a:pt x="334" y="177"/>
                    <a:pt x="331" y="204"/>
                    <a:pt x="313" y="219"/>
                  </a:cubicBezTo>
                  <a:cubicBezTo>
                    <a:pt x="313" y="219"/>
                    <a:pt x="313" y="219"/>
                    <a:pt x="313" y="219"/>
                  </a:cubicBezTo>
                  <a:cubicBezTo>
                    <a:pt x="295" y="233"/>
                    <a:pt x="269" y="231"/>
                    <a:pt x="254" y="212"/>
                  </a:cubicBezTo>
                  <a:cubicBezTo>
                    <a:pt x="254" y="212"/>
                    <a:pt x="254" y="212"/>
                    <a:pt x="254" y="212"/>
                  </a:cubicBezTo>
                  <a:cubicBezTo>
                    <a:pt x="224" y="175"/>
                    <a:pt x="171" y="165"/>
                    <a:pt x="129" y="188"/>
                  </a:cubicBezTo>
                  <a:cubicBezTo>
                    <a:pt x="122" y="192"/>
                    <a:pt x="115" y="196"/>
                    <a:pt x="109" y="200"/>
                  </a:cubicBezTo>
                  <a:cubicBezTo>
                    <a:pt x="74" y="223"/>
                    <a:pt x="68" y="237"/>
                    <a:pt x="50" y="214"/>
                  </a:cubicBezTo>
                  <a:cubicBezTo>
                    <a:pt x="31" y="191"/>
                    <a:pt x="0" y="138"/>
                    <a:pt x="40" y="69"/>
                  </a:cubicBezTo>
                  <a:cubicBezTo>
                    <a:pt x="40" y="69"/>
                    <a:pt x="89" y="54"/>
                    <a:pt x="145" y="0"/>
                  </a:cubicBezTo>
                  <a:close/>
                </a:path>
              </a:pathLst>
            </a:custGeom>
            <a:solidFill>
              <a:srgbClr val="242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1"/>
            <p:cNvSpPr/>
            <p:nvPr/>
          </p:nvSpPr>
          <p:spPr bwMode="auto">
            <a:xfrm>
              <a:off x="1823563" y="3023777"/>
              <a:ext cx="72249" cy="74711"/>
            </a:xfrm>
            <a:custGeom>
              <a:avLst/>
              <a:gdLst>
                <a:gd name="T0" fmla="*/ 40 w 51"/>
                <a:gd name="T1" fmla="*/ 44 h 52"/>
                <a:gd name="T2" fmla="*/ 8 w 51"/>
                <a:gd name="T3" fmla="*/ 40 h 52"/>
                <a:gd name="T4" fmla="*/ 11 w 51"/>
                <a:gd name="T5" fmla="*/ 8 h 52"/>
                <a:gd name="T6" fmla="*/ 43 w 51"/>
                <a:gd name="T7" fmla="*/ 11 h 52"/>
                <a:gd name="T8" fmla="*/ 40 w 51"/>
                <a:gd name="T9" fmla="*/ 44 h 52"/>
              </a:gdLst>
              <a:ahLst/>
              <a:cxnLst>
                <a:cxn ang="0">
                  <a:pos x="T0" y="T1"/>
                </a:cxn>
                <a:cxn ang="0">
                  <a:pos x="T2" y="T3"/>
                </a:cxn>
                <a:cxn ang="0">
                  <a:pos x="T4" y="T5"/>
                </a:cxn>
                <a:cxn ang="0">
                  <a:pos x="T6" y="T7"/>
                </a:cxn>
                <a:cxn ang="0">
                  <a:pos x="T8" y="T9"/>
                </a:cxn>
              </a:cxnLst>
              <a:rect l="0" t="0" r="r" b="b"/>
              <a:pathLst>
                <a:path w="51" h="52">
                  <a:moveTo>
                    <a:pt x="40" y="44"/>
                  </a:moveTo>
                  <a:cubicBezTo>
                    <a:pt x="30" y="52"/>
                    <a:pt x="16" y="50"/>
                    <a:pt x="8" y="40"/>
                  </a:cubicBezTo>
                  <a:cubicBezTo>
                    <a:pt x="0" y="31"/>
                    <a:pt x="1" y="16"/>
                    <a:pt x="11" y="8"/>
                  </a:cubicBezTo>
                  <a:cubicBezTo>
                    <a:pt x="21" y="0"/>
                    <a:pt x="35" y="2"/>
                    <a:pt x="43" y="11"/>
                  </a:cubicBezTo>
                  <a:cubicBezTo>
                    <a:pt x="51" y="21"/>
                    <a:pt x="50" y="36"/>
                    <a:pt x="40" y="44"/>
                  </a:cubicBezTo>
                  <a:close/>
                </a:path>
              </a:pathLst>
            </a:custGeom>
            <a:solidFill>
              <a:srgbClr val="F5C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52"/>
            <p:cNvSpPr/>
            <p:nvPr/>
          </p:nvSpPr>
          <p:spPr bwMode="auto">
            <a:xfrm>
              <a:off x="1812069" y="2936751"/>
              <a:ext cx="32840" cy="32840"/>
            </a:xfrm>
            <a:custGeom>
              <a:avLst/>
              <a:gdLst>
                <a:gd name="T0" fmla="*/ 18 w 23"/>
                <a:gd name="T1" fmla="*/ 19 h 23"/>
                <a:gd name="T2" fmla="*/ 3 w 23"/>
                <a:gd name="T3" fmla="*/ 18 h 23"/>
                <a:gd name="T4" fmla="*/ 5 w 23"/>
                <a:gd name="T5" fmla="*/ 4 h 23"/>
                <a:gd name="T6" fmla="*/ 19 w 23"/>
                <a:gd name="T7" fmla="*/ 5 h 23"/>
                <a:gd name="T8" fmla="*/ 18 w 23"/>
                <a:gd name="T9" fmla="*/ 19 h 23"/>
              </a:gdLst>
              <a:ahLst/>
              <a:cxnLst>
                <a:cxn ang="0">
                  <a:pos x="T0" y="T1"/>
                </a:cxn>
                <a:cxn ang="0">
                  <a:pos x="T2" y="T3"/>
                </a:cxn>
                <a:cxn ang="0">
                  <a:pos x="T4" y="T5"/>
                </a:cxn>
                <a:cxn ang="0">
                  <a:pos x="T6" y="T7"/>
                </a:cxn>
                <a:cxn ang="0">
                  <a:pos x="T8" y="T9"/>
                </a:cxn>
              </a:cxnLst>
              <a:rect l="0" t="0" r="r" b="b"/>
              <a:pathLst>
                <a:path w="23" h="23">
                  <a:moveTo>
                    <a:pt x="18" y="19"/>
                  </a:moveTo>
                  <a:cubicBezTo>
                    <a:pt x="13" y="23"/>
                    <a:pt x="7" y="22"/>
                    <a:pt x="3" y="18"/>
                  </a:cubicBezTo>
                  <a:cubicBezTo>
                    <a:pt x="0" y="14"/>
                    <a:pt x="0" y="7"/>
                    <a:pt x="5" y="4"/>
                  </a:cubicBezTo>
                  <a:cubicBezTo>
                    <a:pt x="9" y="0"/>
                    <a:pt x="16" y="1"/>
                    <a:pt x="19" y="5"/>
                  </a:cubicBezTo>
                  <a:cubicBezTo>
                    <a:pt x="23" y="9"/>
                    <a:pt x="22" y="16"/>
                    <a:pt x="18" y="19"/>
                  </a:cubicBezTo>
                  <a:close/>
                </a:path>
              </a:pathLst>
            </a:custGeom>
            <a:solidFill>
              <a:srgbClr val="F5C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3"/>
            <p:cNvSpPr/>
            <p:nvPr/>
          </p:nvSpPr>
          <p:spPr bwMode="auto">
            <a:xfrm>
              <a:off x="1833415" y="3666626"/>
              <a:ext cx="204431" cy="204431"/>
            </a:xfrm>
            <a:custGeom>
              <a:avLst/>
              <a:gdLst>
                <a:gd name="T0" fmla="*/ 112 w 143"/>
                <a:gd name="T1" fmla="*/ 120 h 143"/>
                <a:gd name="T2" fmla="*/ 22 w 143"/>
                <a:gd name="T3" fmla="*/ 111 h 143"/>
                <a:gd name="T4" fmla="*/ 31 w 143"/>
                <a:gd name="T5" fmla="*/ 22 h 143"/>
                <a:gd name="T6" fmla="*/ 121 w 143"/>
                <a:gd name="T7" fmla="*/ 31 h 143"/>
                <a:gd name="T8" fmla="*/ 112 w 143"/>
                <a:gd name="T9" fmla="*/ 120 h 143"/>
              </a:gdLst>
              <a:ahLst/>
              <a:cxnLst>
                <a:cxn ang="0">
                  <a:pos x="T0" y="T1"/>
                </a:cxn>
                <a:cxn ang="0">
                  <a:pos x="T2" y="T3"/>
                </a:cxn>
                <a:cxn ang="0">
                  <a:pos x="T4" y="T5"/>
                </a:cxn>
                <a:cxn ang="0">
                  <a:pos x="T6" y="T7"/>
                </a:cxn>
                <a:cxn ang="0">
                  <a:pos x="T8" y="T9"/>
                </a:cxn>
              </a:cxnLst>
              <a:rect l="0" t="0" r="r" b="b"/>
              <a:pathLst>
                <a:path w="143" h="143">
                  <a:moveTo>
                    <a:pt x="112" y="120"/>
                  </a:moveTo>
                  <a:cubicBezTo>
                    <a:pt x="84" y="143"/>
                    <a:pt x="44" y="138"/>
                    <a:pt x="22" y="111"/>
                  </a:cubicBezTo>
                  <a:cubicBezTo>
                    <a:pt x="0" y="84"/>
                    <a:pt x="4" y="44"/>
                    <a:pt x="31" y="22"/>
                  </a:cubicBezTo>
                  <a:cubicBezTo>
                    <a:pt x="59" y="0"/>
                    <a:pt x="99" y="4"/>
                    <a:pt x="121" y="31"/>
                  </a:cubicBezTo>
                  <a:cubicBezTo>
                    <a:pt x="143" y="58"/>
                    <a:pt x="139" y="98"/>
                    <a:pt x="112" y="120"/>
                  </a:cubicBezTo>
                  <a:close/>
                </a:path>
              </a:pathLst>
            </a:custGeom>
            <a:solidFill>
              <a:srgbClr val="404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4"/>
            <p:cNvSpPr/>
            <p:nvPr/>
          </p:nvSpPr>
          <p:spPr bwMode="auto">
            <a:xfrm>
              <a:off x="1684813" y="3483541"/>
              <a:ext cx="204431" cy="202789"/>
            </a:xfrm>
            <a:custGeom>
              <a:avLst/>
              <a:gdLst>
                <a:gd name="T0" fmla="*/ 111 w 143"/>
                <a:gd name="T1" fmla="*/ 120 h 142"/>
                <a:gd name="T2" fmla="*/ 22 w 143"/>
                <a:gd name="T3" fmla="*/ 111 h 142"/>
                <a:gd name="T4" fmla="*/ 31 w 143"/>
                <a:gd name="T5" fmla="*/ 22 h 142"/>
                <a:gd name="T6" fmla="*/ 121 w 143"/>
                <a:gd name="T7" fmla="*/ 31 h 142"/>
                <a:gd name="T8" fmla="*/ 111 w 143"/>
                <a:gd name="T9" fmla="*/ 120 h 142"/>
              </a:gdLst>
              <a:ahLst/>
              <a:cxnLst>
                <a:cxn ang="0">
                  <a:pos x="T0" y="T1"/>
                </a:cxn>
                <a:cxn ang="0">
                  <a:pos x="T2" y="T3"/>
                </a:cxn>
                <a:cxn ang="0">
                  <a:pos x="T4" y="T5"/>
                </a:cxn>
                <a:cxn ang="0">
                  <a:pos x="T6" y="T7"/>
                </a:cxn>
                <a:cxn ang="0">
                  <a:pos x="T8" y="T9"/>
                </a:cxn>
              </a:cxnLst>
              <a:rect l="0" t="0" r="r" b="b"/>
              <a:pathLst>
                <a:path w="143" h="142">
                  <a:moveTo>
                    <a:pt x="111" y="120"/>
                  </a:moveTo>
                  <a:cubicBezTo>
                    <a:pt x="84" y="142"/>
                    <a:pt x="44" y="138"/>
                    <a:pt x="22" y="111"/>
                  </a:cubicBezTo>
                  <a:cubicBezTo>
                    <a:pt x="0" y="84"/>
                    <a:pt x="4" y="44"/>
                    <a:pt x="31" y="22"/>
                  </a:cubicBezTo>
                  <a:cubicBezTo>
                    <a:pt x="58" y="0"/>
                    <a:pt x="98" y="4"/>
                    <a:pt x="121" y="31"/>
                  </a:cubicBezTo>
                  <a:cubicBezTo>
                    <a:pt x="143" y="58"/>
                    <a:pt x="139" y="98"/>
                    <a:pt x="111" y="120"/>
                  </a:cubicBezTo>
                  <a:close/>
                </a:path>
              </a:pathLst>
            </a:custGeom>
            <a:solidFill>
              <a:srgbClr val="404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5"/>
            <p:cNvSpPr/>
            <p:nvPr/>
          </p:nvSpPr>
          <p:spPr bwMode="auto">
            <a:xfrm>
              <a:off x="1536211" y="3299636"/>
              <a:ext cx="202789" cy="203610"/>
            </a:xfrm>
            <a:custGeom>
              <a:avLst/>
              <a:gdLst>
                <a:gd name="T0" fmla="*/ 111 w 142"/>
                <a:gd name="T1" fmla="*/ 120 h 142"/>
                <a:gd name="T2" fmla="*/ 22 w 142"/>
                <a:gd name="T3" fmla="*/ 111 h 142"/>
                <a:gd name="T4" fmla="*/ 31 w 142"/>
                <a:gd name="T5" fmla="*/ 22 h 142"/>
                <a:gd name="T6" fmla="*/ 120 w 142"/>
                <a:gd name="T7" fmla="*/ 31 h 142"/>
                <a:gd name="T8" fmla="*/ 111 w 142"/>
                <a:gd name="T9" fmla="*/ 120 h 142"/>
              </a:gdLst>
              <a:ahLst/>
              <a:cxnLst>
                <a:cxn ang="0">
                  <a:pos x="T0" y="T1"/>
                </a:cxn>
                <a:cxn ang="0">
                  <a:pos x="T2" y="T3"/>
                </a:cxn>
                <a:cxn ang="0">
                  <a:pos x="T4" y="T5"/>
                </a:cxn>
                <a:cxn ang="0">
                  <a:pos x="T6" y="T7"/>
                </a:cxn>
                <a:cxn ang="0">
                  <a:pos x="T8" y="T9"/>
                </a:cxn>
              </a:cxnLst>
              <a:rect l="0" t="0" r="r" b="b"/>
              <a:pathLst>
                <a:path w="142" h="142">
                  <a:moveTo>
                    <a:pt x="111" y="120"/>
                  </a:moveTo>
                  <a:cubicBezTo>
                    <a:pt x="84" y="142"/>
                    <a:pt x="44" y="138"/>
                    <a:pt x="22" y="111"/>
                  </a:cubicBezTo>
                  <a:cubicBezTo>
                    <a:pt x="0" y="84"/>
                    <a:pt x="4" y="44"/>
                    <a:pt x="31" y="22"/>
                  </a:cubicBezTo>
                  <a:cubicBezTo>
                    <a:pt x="58" y="0"/>
                    <a:pt x="98" y="4"/>
                    <a:pt x="120" y="31"/>
                  </a:cubicBezTo>
                  <a:cubicBezTo>
                    <a:pt x="142" y="58"/>
                    <a:pt x="138" y="98"/>
                    <a:pt x="111" y="120"/>
                  </a:cubicBezTo>
                  <a:close/>
                </a:path>
              </a:pathLst>
            </a:custGeom>
            <a:solidFill>
              <a:srgbClr val="404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6"/>
            <p:cNvSpPr/>
            <p:nvPr/>
          </p:nvSpPr>
          <p:spPr bwMode="auto">
            <a:xfrm>
              <a:off x="1387608" y="3116551"/>
              <a:ext cx="202789" cy="203610"/>
            </a:xfrm>
            <a:custGeom>
              <a:avLst/>
              <a:gdLst>
                <a:gd name="T0" fmla="*/ 111 w 142"/>
                <a:gd name="T1" fmla="*/ 120 h 142"/>
                <a:gd name="T2" fmla="*/ 22 w 142"/>
                <a:gd name="T3" fmla="*/ 111 h 142"/>
                <a:gd name="T4" fmla="*/ 31 w 142"/>
                <a:gd name="T5" fmla="*/ 22 h 142"/>
                <a:gd name="T6" fmla="*/ 120 w 142"/>
                <a:gd name="T7" fmla="*/ 31 h 142"/>
                <a:gd name="T8" fmla="*/ 111 w 142"/>
                <a:gd name="T9" fmla="*/ 120 h 142"/>
              </a:gdLst>
              <a:ahLst/>
              <a:cxnLst>
                <a:cxn ang="0">
                  <a:pos x="T0" y="T1"/>
                </a:cxn>
                <a:cxn ang="0">
                  <a:pos x="T2" y="T3"/>
                </a:cxn>
                <a:cxn ang="0">
                  <a:pos x="T4" y="T5"/>
                </a:cxn>
                <a:cxn ang="0">
                  <a:pos x="T6" y="T7"/>
                </a:cxn>
                <a:cxn ang="0">
                  <a:pos x="T8" y="T9"/>
                </a:cxn>
              </a:cxnLst>
              <a:rect l="0" t="0" r="r" b="b"/>
              <a:pathLst>
                <a:path w="142" h="142">
                  <a:moveTo>
                    <a:pt x="111" y="120"/>
                  </a:moveTo>
                  <a:cubicBezTo>
                    <a:pt x="84" y="142"/>
                    <a:pt x="44" y="138"/>
                    <a:pt x="22" y="111"/>
                  </a:cubicBezTo>
                  <a:cubicBezTo>
                    <a:pt x="0" y="84"/>
                    <a:pt x="4" y="44"/>
                    <a:pt x="31" y="22"/>
                  </a:cubicBezTo>
                  <a:cubicBezTo>
                    <a:pt x="58" y="0"/>
                    <a:pt x="98" y="4"/>
                    <a:pt x="120" y="31"/>
                  </a:cubicBezTo>
                  <a:cubicBezTo>
                    <a:pt x="142" y="58"/>
                    <a:pt x="138" y="98"/>
                    <a:pt x="111" y="120"/>
                  </a:cubicBezTo>
                  <a:close/>
                </a:path>
              </a:pathLst>
            </a:custGeom>
            <a:solidFill>
              <a:srgbClr val="404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7"/>
            <p:cNvSpPr/>
            <p:nvPr/>
          </p:nvSpPr>
          <p:spPr bwMode="auto">
            <a:xfrm>
              <a:off x="1879392" y="3711781"/>
              <a:ext cx="112478" cy="113299"/>
            </a:xfrm>
            <a:custGeom>
              <a:avLst/>
              <a:gdLst>
                <a:gd name="T0" fmla="*/ 62 w 79"/>
                <a:gd name="T1" fmla="*/ 67 h 79"/>
                <a:gd name="T2" fmla="*/ 12 w 79"/>
                <a:gd name="T3" fmla="*/ 61 h 79"/>
                <a:gd name="T4" fmla="*/ 17 w 79"/>
                <a:gd name="T5" fmla="*/ 12 h 79"/>
                <a:gd name="T6" fmla="*/ 67 w 79"/>
                <a:gd name="T7" fmla="*/ 17 h 79"/>
                <a:gd name="T8" fmla="*/ 62 w 79"/>
                <a:gd name="T9" fmla="*/ 67 h 79"/>
              </a:gdLst>
              <a:ahLst/>
              <a:cxnLst>
                <a:cxn ang="0">
                  <a:pos x="T0" y="T1"/>
                </a:cxn>
                <a:cxn ang="0">
                  <a:pos x="T2" y="T3"/>
                </a:cxn>
                <a:cxn ang="0">
                  <a:pos x="T4" y="T5"/>
                </a:cxn>
                <a:cxn ang="0">
                  <a:pos x="T6" y="T7"/>
                </a:cxn>
                <a:cxn ang="0">
                  <a:pos x="T8" y="T9"/>
                </a:cxn>
              </a:cxnLst>
              <a:rect l="0" t="0" r="r" b="b"/>
              <a:pathLst>
                <a:path w="79" h="79">
                  <a:moveTo>
                    <a:pt x="62" y="67"/>
                  </a:moveTo>
                  <a:cubicBezTo>
                    <a:pt x="47" y="79"/>
                    <a:pt x="24" y="77"/>
                    <a:pt x="12" y="61"/>
                  </a:cubicBezTo>
                  <a:cubicBezTo>
                    <a:pt x="0" y="46"/>
                    <a:pt x="2" y="24"/>
                    <a:pt x="17" y="12"/>
                  </a:cubicBezTo>
                  <a:cubicBezTo>
                    <a:pt x="32" y="0"/>
                    <a:pt x="55" y="2"/>
                    <a:pt x="67" y="17"/>
                  </a:cubicBezTo>
                  <a:cubicBezTo>
                    <a:pt x="79" y="32"/>
                    <a:pt x="77" y="54"/>
                    <a:pt x="62" y="67"/>
                  </a:cubicBezTo>
                  <a:close/>
                </a:path>
              </a:pathLst>
            </a:custGeom>
            <a:solidFill>
              <a:schemeClr val="accent4"/>
            </a:solidFill>
            <a:ln w="33338" cap="flat">
              <a:solidFill>
                <a:srgbClr val="F5CC5B"/>
              </a:solidFill>
              <a:prstDash val="solid"/>
              <a:miter lim="800000"/>
            </a:ln>
          </p:spPr>
          <p:txBody>
            <a:bodyPr vert="horz" wrap="square" lIns="91440" tIns="45720" rIns="91440" bIns="45720" numCol="1" anchor="t" anchorCtr="0" compatLnSpc="1"/>
            <a:lstStyle/>
            <a:p>
              <a:endParaRPr lang="zh-CN" altLang="en-US"/>
            </a:p>
          </p:txBody>
        </p:sp>
        <p:sp>
          <p:nvSpPr>
            <p:cNvPr id="60" name="Freeform 58"/>
            <p:cNvSpPr/>
            <p:nvPr/>
          </p:nvSpPr>
          <p:spPr bwMode="auto">
            <a:xfrm>
              <a:off x="1730790" y="3528697"/>
              <a:ext cx="112478" cy="113299"/>
            </a:xfrm>
            <a:custGeom>
              <a:avLst/>
              <a:gdLst>
                <a:gd name="T0" fmla="*/ 62 w 79"/>
                <a:gd name="T1" fmla="*/ 66 h 79"/>
                <a:gd name="T2" fmla="*/ 12 w 79"/>
                <a:gd name="T3" fmla="*/ 61 h 79"/>
                <a:gd name="T4" fmla="*/ 17 w 79"/>
                <a:gd name="T5" fmla="*/ 12 h 79"/>
                <a:gd name="T6" fmla="*/ 67 w 79"/>
                <a:gd name="T7" fmla="*/ 17 h 79"/>
                <a:gd name="T8" fmla="*/ 62 w 79"/>
                <a:gd name="T9" fmla="*/ 66 h 79"/>
              </a:gdLst>
              <a:ahLst/>
              <a:cxnLst>
                <a:cxn ang="0">
                  <a:pos x="T0" y="T1"/>
                </a:cxn>
                <a:cxn ang="0">
                  <a:pos x="T2" y="T3"/>
                </a:cxn>
                <a:cxn ang="0">
                  <a:pos x="T4" y="T5"/>
                </a:cxn>
                <a:cxn ang="0">
                  <a:pos x="T6" y="T7"/>
                </a:cxn>
                <a:cxn ang="0">
                  <a:pos x="T8" y="T9"/>
                </a:cxn>
              </a:cxnLst>
              <a:rect l="0" t="0" r="r" b="b"/>
              <a:pathLst>
                <a:path w="79" h="79">
                  <a:moveTo>
                    <a:pt x="62" y="66"/>
                  </a:moveTo>
                  <a:cubicBezTo>
                    <a:pt x="46" y="79"/>
                    <a:pt x="24" y="76"/>
                    <a:pt x="12" y="61"/>
                  </a:cubicBezTo>
                  <a:cubicBezTo>
                    <a:pt x="0" y="46"/>
                    <a:pt x="2" y="24"/>
                    <a:pt x="17" y="12"/>
                  </a:cubicBezTo>
                  <a:cubicBezTo>
                    <a:pt x="32" y="0"/>
                    <a:pt x="54" y="2"/>
                    <a:pt x="67" y="17"/>
                  </a:cubicBezTo>
                  <a:cubicBezTo>
                    <a:pt x="79" y="32"/>
                    <a:pt x="77" y="54"/>
                    <a:pt x="62" y="66"/>
                  </a:cubicBezTo>
                  <a:close/>
                </a:path>
              </a:pathLst>
            </a:custGeom>
            <a:solidFill>
              <a:schemeClr val="accent4"/>
            </a:solidFill>
            <a:ln w="33338" cap="flat">
              <a:solidFill>
                <a:srgbClr val="F5CC5B"/>
              </a:solidFill>
              <a:prstDash val="solid"/>
              <a:miter lim="800000"/>
            </a:ln>
          </p:spPr>
          <p:txBody>
            <a:bodyPr vert="horz" wrap="square" lIns="91440" tIns="45720" rIns="91440" bIns="45720" numCol="1" anchor="t" anchorCtr="0" compatLnSpc="1"/>
            <a:lstStyle/>
            <a:p>
              <a:endParaRPr lang="zh-CN" altLang="en-US"/>
            </a:p>
          </p:txBody>
        </p:sp>
        <p:sp>
          <p:nvSpPr>
            <p:cNvPr id="61" name="Freeform 59"/>
            <p:cNvSpPr/>
            <p:nvPr/>
          </p:nvSpPr>
          <p:spPr bwMode="auto">
            <a:xfrm>
              <a:off x="1582187" y="3344791"/>
              <a:ext cx="112478" cy="114120"/>
            </a:xfrm>
            <a:custGeom>
              <a:avLst/>
              <a:gdLst>
                <a:gd name="T0" fmla="*/ 61 w 79"/>
                <a:gd name="T1" fmla="*/ 67 h 80"/>
                <a:gd name="T2" fmla="*/ 12 w 79"/>
                <a:gd name="T3" fmla="*/ 62 h 80"/>
                <a:gd name="T4" fmla="*/ 17 w 79"/>
                <a:gd name="T5" fmla="*/ 13 h 80"/>
                <a:gd name="T6" fmla="*/ 66 w 79"/>
                <a:gd name="T7" fmla="*/ 18 h 80"/>
                <a:gd name="T8" fmla="*/ 61 w 79"/>
                <a:gd name="T9" fmla="*/ 67 h 80"/>
              </a:gdLst>
              <a:ahLst/>
              <a:cxnLst>
                <a:cxn ang="0">
                  <a:pos x="T0" y="T1"/>
                </a:cxn>
                <a:cxn ang="0">
                  <a:pos x="T2" y="T3"/>
                </a:cxn>
                <a:cxn ang="0">
                  <a:pos x="T4" y="T5"/>
                </a:cxn>
                <a:cxn ang="0">
                  <a:pos x="T6" y="T7"/>
                </a:cxn>
                <a:cxn ang="0">
                  <a:pos x="T8" y="T9"/>
                </a:cxn>
              </a:cxnLst>
              <a:rect l="0" t="0" r="r" b="b"/>
              <a:pathLst>
                <a:path w="79" h="80">
                  <a:moveTo>
                    <a:pt x="61" y="67"/>
                  </a:moveTo>
                  <a:cubicBezTo>
                    <a:pt x="46" y="80"/>
                    <a:pt x="24" y="77"/>
                    <a:pt x="12" y="62"/>
                  </a:cubicBezTo>
                  <a:cubicBezTo>
                    <a:pt x="0" y="47"/>
                    <a:pt x="2" y="25"/>
                    <a:pt x="17" y="13"/>
                  </a:cubicBezTo>
                  <a:cubicBezTo>
                    <a:pt x="32" y="0"/>
                    <a:pt x="54" y="3"/>
                    <a:pt x="66" y="18"/>
                  </a:cubicBezTo>
                  <a:cubicBezTo>
                    <a:pt x="79" y="33"/>
                    <a:pt x="76" y="55"/>
                    <a:pt x="61" y="67"/>
                  </a:cubicBezTo>
                  <a:close/>
                </a:path>
              </a:pathLst>
            </a:custGeom>
            <a:solidFill>
              <a:srgbClr val="484948"/>
            </a:solidFill>
            <a:ln w="33338" cap="flat">
              <a:solidFill>
                <a:srgbClr val="F5CC5B"/>
              </a:solidFill>
              <a:prstDash val="solid"/>
              <a:miter lim="800000"/>
            </a:ln>
          </p:spPr>
          <p:txBody>
            <a:bodyPr vert="horz" wrap="square" lIns="91440" tIns="45720" rIns="91440" bIns="45720" numCol="1" anchor="t" anchorCtr="0" compatLnSpc="1"/>
            <a:lstStyle/>
            <a:p>
              <a:endParaRPr lang="zh-CN" altLang="en-US"/>
            </a:p>
          </p:txBody>
        </p:sp>
        <p:sp>
          <p:nvSpPr>
            <p:cNvPr id="62" name="Freeform 60"/>
            <p:cNvSpPr/>
            <p:nvPr/>
          </p:nvSpPr>
          <p:spPr bwMode="auto">
            <a:xfrm>
              <a:off x="1431943" y="3160886"/>
              <a:ext cx="114120" cy="114941"/>
            </a:xfrm>
            <a:custGeom>
              <a:avLst/>
              <a:gdLst>
                <a:gd name="T0" fmla="*/ 62 w 80"/>
                <a:gd name="T1" fmla="*/ 67 h 80"/>
                <a:gd name="T2" fmla="*/ 13 w 80"/>
                <a:gd name="T3" fmla="*/ 62 h 80"/>
                <a:gd name="T4" fmla="*/ 18 w 80"/>
                <a:gd name="T5" fmla="*/ 13 h 80"/>
                <a:gd name="T6" fmla="*/ 67 w 80"/>
                <a:gd name="T7" fmla="*/ 18 h 80"/>
                <a:gd name="T8" fmla="*/ 62 w 80"/>
                <a:gd name="T9" fmla="*/ 67 h 80"/>
              </a:gdLst>
              <a:ahLst/>
              <a:cxnLst>
                <a:cxn ang="0">
                  <a:pos x="T0" y="T1"/>
                </a:cxn>
                <a:cxn ang="0">
                  <a:pos x="T2" y="T3"/>
                </a:cxn>
                <a:cxn ang="0">
                  <a:pos x="T4" y="T5"/>
                </a:cxn>
                <a:cxn ang="0">
                  <a:pos x="T6" y="T7"/>
                </a:cxn>
                <a:cxn ang="0">
                  <a:pos x="T8" y="T9"/>
                </a:cxn>
              </a:cxnLst>
              <a:rect l="0" t="0" r="r" b="b"/>
              <a:pathLst>
                <a:path w="80" h="80">
                  <a:moveTo>
                    <a:pt x="62" y="67"/>
                  </a:moveTo>
                  <a:cubicBezTo>
                    <a:pt x="47" y="80"/>
                    <a:pt x="25" y="77"/>
                    <a:pt x="13" y="62"/>
                  </a:cubicBezTo>
                  <a:cubicBezTo>
                    <a:pt x="0" y="47"/>
                    <a:pt x="3" y="25"/>
                    <a:pt x="18" y="13"/>
                  </a:cubicBezTo>
                  <a:cubicBezTo>
                    <a:pt x="33" y="0"/>
                    <a:pt x="55" y="3"/>
                    <a:pt x="67" y="18"/>
                  </a:cubicBezTo>
                  <a:cubicBezTo>
                    <a:pt x="80" y="33"/>
                    <a:pt x="77" y="55"/>
                    <a:pt x="62" y="67"/>
                  </a:cubicBezTo>
                  <a:close/>
                </a:path>
              </a:pathLst>
            </a:custGeom>
            <a:solidFill>
              <a:schemeClr val="accent4"/>
            </a:solidFill>
            <a:ln w="33338" cap="flat">
              <a:solidFill>
                <a:srgbClr val="F5CC5B"/>
              </a:solidFill>
              <a:prstDash val="solid"/>
              <a:miter lim="800000"/>
            </a:ln>
          </p:spPr>
          <p:txBody>
            <a:bodyPr vert="horz" wrap="square" lIns="91440" tIns="45720" rIns="91440" bIns="45720" numCol="1" anchor="t" anchorCtr="0" compatLnSpc="1"/>
            <a:lstStyle/>
            <a:p>
              <a:endParaRPr lang="zh-CN" altLang="en-US"/>
            </a:p>
          </p:txBody>
        </p:sp>
        <p:sp>
          <p:nvSpPr>
            <p:cNvPr id="63" name="Freeform 61"/>
            <p:cNvSpPr>
              <a:spLocks noEditPoints="1"/>
            </p:cNvSpPr>
            <p:nvPr/>
          </p:nvSpPr>
          <p:spPr bwMode="auto">
            <a:xfrm>
              <a:off x="1468067" y="3127224"/>
              <a:ext cx="549254" cy="666658"/>
            </a:xfrm>
            <a:custGeom>
              <a:avLst/>
              <a:gdLst>
                <a:gd name="T0" fmla="*/ 346 w 385"/>
                <a:gd name="T1" fmla="*/ 454 h 466"/>
                <a:gd name="T2" fmla="*/ 354 w 385"/>
                <a:gd name="T3" fmla="*/ 401 h 466"/>
                <a:gd name="T4" fmla="*/ 360 w 385"/>
                <a:gd name="T5" fmla="*/ 409 h 466"/>
                <a:gd name="T6" fmla="*/ 379 w 385"/>
                <a:gd name="T7" fmla="*/ 411 h 466"/>
                <a:gd name="T8" fmla="*/ 381 w 385"/>
                <a:gd name="T9" fmla="*/ 392 h 466"/>
                <a:gd name="T10" fmla="*/ 360 w 385"/>
                <a:gd name="T11" fmla="*/ 367 h 466"/>
                <a:gd name="T12" fmla="*/ 365 w 385"/>
                <a:gd name="T13" fmla="*/ 337 h 466"/>
                <a:gd name="T14" fmla="*/ 354 w 385"/>
                <a:gd name="T15" fmla="*/ 322 h 466"/>
                <a:gd name="T16" fmla="*/ 339 w 385"/>
                <a:gd name="T17" fmla="*/ 333 h 466"/>
                <a:gd name="T18" fmla="*/ 338 w 385"/>
                <a:gd name="T19" fmla="*/ 339 h 466"/>
                <a:gd name="T20" fmla="*/ 133 w 385"/>
                <a:gd name="T21" fmla="*/ 88 h 466"/>
                <a:gd name="T22" fmla="*/ 139 w 385"/>
                <a:gd name="T23" fmla="*/ 88 h 466"/>
                <a:gd name="T24" fmla="*/ 152 w 385"/>
                <a:gd name="T25" fmla="*/ 82 h 466"/>
                <a:gd name="T26" fmla="*/ 151 w 385"/>
                <a:gd name="T27" fmla="*/ 67 h 466"/>
                <a:gd name="T28" fmla="*/ 103 w 385"/>
                <a:gd name="T29" fmla="*/ 8 h 466"/>
                <a:gd name="T30" fmla="*/ 86 w 385"/>
                <a:gd name="T31" fmla="*/ 5 h 466"/>
                <a:gd name="T32" fmla="*/ 72 w 385"/>
                <a:gd name="T33" fmla="*/ 13 h 466"/>
                <a:gd name="T34" fmla="*/ 66 w 385"/>
                <a:gd name="T35" fmla="*/ 6 h 466"/>
                <a:gd name="T36" fmla="*/ 48 w 385"/>
                <a:gd name="T37" fmla="*/ 4 h 466"/>
                <a:gd name="T38" fmla="*/ 46 w 385"/>
                <a:gd name="T39" fmla="*/ 23 h 466"/>
                <a:gd name="T40" fmla="*/ 49 w 385"/>
                <a:gd name="T41" fmla="*/ 26 h 466"/>
                <a:gd name="T42" fmla="*/ 7 w 385"/>
                <a:gd name="T43" fmla="*/ 48 h 466"/>
                <a:gd name="T44" fmla="*/ 0 w 385"/>
                <a:gd name="T45" fmla="*/ 58 h 466"/>
                <a:gd name="T46" fmla="*/ 5 w 385"/>
                <a:gd name="T47" fmla="*/ 70 h 466"/>
                <a:gd name="T48" fmla="*/ 69 w 385"/>
                <a:gd name="T49" fmla="*/ 125 h 466"/>
                <a:gd name="T50" fmla="*/ 107 w 385"/>
                <a:gd name="T51" fmla="*/ 195 h 466"/>
                <a:gd name="T52" fmla="*/ 110 w 385"/>
                <a:gd name="T53" fmla="*/ 199 h 466"/>
                <a:gd name="T54" fmla="*/ 110 w 385"/>
                <a:gd name="T55" fmla="*/ 199 h 466"/>
                <a:gd name="T56" fmla="*/ 113 w 385"/>
                <a:gd name="T57" fmla="*/ 202 h 466"/>
                <a:gd name="T58" fmla="*/ 175 w 385"/>
                <a:gd name="T59" fmla="*/ 255 h 466"/>
                <a:gd name="T60" fmla="*/ 214 w 385"/>
                <a:gd name="T61" fmla="*/ 325 h 466"/>
                <a:gd name="T62" fmla="*/ 216 w 385"/>
                <a:gd name="T63" fmla="*/ 329 h 466"/>
                <a:gd name="T64" fmla="*/ 216 w 385"/>
                <a:gd name="T65" fmla="*/ 330 h 466"/>
                <a:gd name="T66" fmla="*/ 217 w 385"/>
                <a:gd name="T67" fmla="*/ 330 h 466"/>
                <a:gd name="T68" fmla="*/ 220 w 385"/>
                <a:gd name="T69" fmla="*/ 333 h 466"/>
                <a:gd name="T70" fmla="*/ 281 w 385"/>
                <a:gd name="T71" fmla="*/ 386 h 466"/>
                <a:gd name="T72" fmla="*/ 321 w 385"/>
                <a:gd name="T73" fmla="*/ 459 h 466"/>
                <a:gd name="T74" fmla="*/ 335 w 385"/>
                <a:gd name="T75" fmla="*/ 465 h 466"/>
                <a:gd name="T76" fmla="*/ 346 w 385"/>
                <a:gd name="T77" fmla="*/ 454 h 466"/>
                <a:gd name="T78" fmla="*/ 89 w 385"/>
                <a:gd name="T79" fmla="*/ 33 h 466"/>
                <a:gd name="T80" fmla="*/ 109 w 385"/>
                <a:gd name="T81" fmla="*/ 58 h 466"/>
                <a:gd name="T82" fmla="*/ 109 w 385"/>
                <a:gd name="T83" fmla="*/ 58 h 466"/>
                <a:gd name="T84" fmla="*/ 89 w 385"/>
                <a:gd name="T85" fmla="*/ 33 h 466"/>
                <a:gd name="T86" fmla="*/ 65 w 385"/>
                <a:gd name="T87" fmla="*/ 46 h 466"/>
                <a:gd name="T88" fmla="*/ 71 w 385"/>
                <a:gd name="T89" fmla="*/ 53 h 466"/>
                <a:gd name="T90" fmla="*/ 57 w 385"/>
                <a:gd name="T91" fmla="*/ 51 h 466"/>
                <a:gd name="T92" fmla="*/ 65 w 385"/>
                <a:gd name="T93" fmla="*/ 46 h 466"/>
                <a:gd name="T94" fmla="*/ 303 w 385"/>
                <a:gd name="T95" fmla="*/ 371 h 466"/>
                <a:gd name="T96" fmla="*/ 300 w 385"/>
                <a:gd name="T97" fmla="*/ 368 h 466"/>
                <a:gd name="T98" fmla="*/ 237 w 385"/>
                <a:gd name="T99" fmla="*/ 313 h 466"/>
                <a:gd name="T100" fmla="*/ 197 w 385"/>
                <a:gd name="T101" fmla="*/ 240 h 466"/>
                <a:gd name="T102" fmla="*/ 194 w 385"/>
                <a:gd name="T103" fmla="*/ 237 h 466"/>
                <a:gd name="T104" fmla="*/ 130 w 385"/>
                <a:gd name="T105" fmla="*/ 182 h 466"/>
                <a:gd name="T106" fmla="*/ 90 w 385"/>
                <a:gd name="T107" fmla="*/ 110 h 466"/>
                <a:gd name="T108" fmla="*/ 88 w 385"/>
                <a:gd name="T109" fmla="*/ 106 h 466"/>
                <a:gd name="T110" fmla="*/ 53 w 385"/>
                <a:gd name="T111" fmla="*/ 77 h 466"/>
                <a:gd name="T112" fmla="*/ 95 w 385"/>
                <a:gd name="T113" fmla="*/ 82 h 466"/>
                <a:gd name="T114" fmla="*/ 332 w 385"/>
                <a:gd name="T115" fmla="*/ 374 h 466"/>
                <a:gd name="T116" fmla="*/ 326 w 385"/>
                <a:gd name="T117" fmla="*/ 413 h 466"/>
                <a:gd name="T118" fmla="*/ 303 w 385"/>
                <a:gd name="T119" fmla="*/ 371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5" h="466">
                  <a:moveTo>
                    <a:pt x="346" y="454"/>
                  </a:moveTo>
                  <a:cubicBezTo>
                    <a:pt x="354" y="401"/>
                    <a:pt x="354" y="401"/>
                    <a:pt x="354" y="401"/>
                  </a:cubicBezTo>
                  <a:cubicBezTo>
                    <a:pt x="360" y="409"/>
                    <a:pt x="360" y="409"/>
                    <a:pt x="360" y="409"/>
                  </a:cubicBezTo>
                  <a:cubicBezTo>
                    <a:pt x="365" y="414"/>
                    <a:pt x="373" y="415"/>
                    <a:pt x="379" y="411"/>
                  </a:cubicBezTo>
                  <a:cubicBezTo>
                    <a:pt x="384" y="406"/>
                    <a:pt x="385" y="398"/>
                    <a:pt x="381" y="392"/>
                  </a:cubicBezTo>
                  <a:cubicBezTo>
                    <a:pt x="360" y="367"/>
                    <a:pt x="360" y="367"/>
                    <a:pt x="360" y="367"/>
                  </a:cubicBezTo>
                  <a:cubicBezTo>
                    <a:pt x="365" y="337"/>
                    <a:pt x="365" y="337"/>
                    <a:pt x="365" y="337"/>
                  </a:cubicBezTo>
                  <a:cubicBezTo>
                    <a:pt x="366" y="330"/>
                    <a:pt x="361" y="323"/>
                    <a:pt x="354" y="322"/>
                  </a:cubicBezTo>
                  <a:cubicBezTo>
                    <a:pt x="347" y="321"/>
                    <a:pt x="340" y="326"/>
                    <a:pt x="339" y="333"/>
                  </a:cubicBezTo>
                  <a:cubicBezTo>
                    <a:pt x="338" y="339"/>
                    <a:pt x="338" y="339"/>
                    <a:pt x="338" y="339"/>
                  </a:cubicBezTo>
                  <a:cubicBezTo>
                    <a:pt x="133" y="88"/>
                    <a:pt x="133" y="88"/>
                    <a:pt x="133" y="88"/>
                  </a:cubicBezTo>
                  <a:cubicBezTo>
                    <a:pt x="139" y="88"/>
                    <a:pt x="139" y="88"/>
                    <a:pt x="139" y="88"/>
                  </a:cubicBezTo>
                  <a:cubicBezTo>
                    <a:pt x="144" y="89"/>
                    <a:pt x="149" y="86"/>
                    <a:pt x="152" y="82"/>
                  </a:cubicBezTo>
                  <a:cubicBezTo>
                    <a:pt x="154" y="77"/>
                    <a:pt x="154" y="71"/>
                    <a:pt x="151" y="67"/>
                  </a:cubicBezTo>
                  <a:cubicBezTo>
                    <a:pt x="103" y="8"/>
                    <a:pt x="103" y="8"/>
                    <a:pt x="103" y="8"/>
                  </a:cubicBezTo>
                  <a:cubicBezTo>
                    <a:pt x="99" y="3"/>
                    <a:pt x="92" y="2"/>
                    <a:pt x="86" y="5"/>
                  </a:cubicBezTo>
                  <a:cubicBezTo>
                    <a:pt x="72" y="13"/>
                    <a:pt x="72" y="13"/>
                    <a:pt x="72" y="13"/>
                  </a:cubicBezTo>
                  <a:cubicBezTo>
                    <a:pt x="66" y="6"/>
                    <a:pt x="66" y="6"/>
                    <a:pt x="66" y="6"/>
                  </a:cubicBezTo>
                  <a:cubicBezTo>
                    <a:pt x="62" y="1"/>
                    <a:pt x="54" y="0"/>
                    <a:pt x="48" y="4"/>
                  </a:cubicBezTo>
                  <a:cubicBezTo>
                    <a:pt x="42" y="9"/>
                    <a:pt x="42" y="17"/>
                    <a:pt x="46" y="23"/>
                  </a:cubicBezTo>
                  <a:cubicBezTo>
                    <a:pt x="49" y="26"/>
                    <a:pt x="49" y="26"/>
                    <a:pt x="49" y="26"/>
                  </a:cubicBezTo>
                  <a:cubicBezTo>
                    <a:pt x="7" y="48"/>
                    <a:pt x="7" y="48"/>
                    <a:pt x="7" y="48"/>
                  </a:cubicBezTo>
                  <a:cubicBezTo>
                    <a:pt x="3" y="50"/>
                    <a:pt x="1" y="54"/>
                    <a:pt x="0" y="58"/>
                  </a:cubicBezTo>
                  <a:cubicBezTo>
                    <a:pt x="0" y="63"/>
                    <a:pt x="2" y="67"/>
                    <a:pt x="5" y="70"/>
                  </a:cubicBezTo>
                  <a:cubicBezTo>
                    <a:pt x="69" y="125"/>
                    <a:pt x="69" y="125"/>
                    <a:pt x="69" y="125"/>
                  </a:cubicBezTo>
                  <a:cubicBezTo>
                    <a:pt x="107" y="195"/>
                    <a:pt x="107" y="195"/>
                    <a:pt x="107" y="195"/>
                  </a:cubicBezTo>
                  <a:cubicBezTo>
                    <a:pt x="108" y="196"/>
                    <a:pt x="109" y="198"/>
                    <a:pt x="110" y="199"/>
                  </a:cubicBezTo>
                  <a:cubicBezTo>
                    <a:pt x="110" y="199"/>
                    <a:pt x="110" y="199"/>
                    <a:pt x="110" y="199"/>
                  </a:cubicBezTo>
                  <a:cubicBezTo>
                    <a:pt x="111" y="200"/>
                    <a:pt x="112" y="201"/>
                    <a:pt x="113" y="202"/>
                  </a:cubicBezTo>
                  <a:cubicBezTo>
                    <a:pt x="175" y="255"/>
                    <a:pt x="175" y="255"/>
                    <a:pt x="175" y="255"/>
                  </a:cubicBezTo>
                  <a:cubicBezTo>
                    <a:pt x="214" y="325"/>
                    <a:pt x="214" y="325"/>
                    <a:pt x="214" y="325"/>
                  </a:cubicBezTo>
                  <a:cubicBezTo>
                    <a:pt x="214" y="327"/>
                    <a:pt x="215" y="328"/>
                    <a:pt x="216" y="329"/>
                  </a:cubicBezTo>
                  <a:cubicBezTo>
                    <a:pt x="216" y="329"/>
                    <a:pt x="216" y="329"/>
                    <a:pt x="216" y="330"/>
                  </a:cubicBezTo>
                  <a:cubicBezTo>
                    <a:pt x="216" y="330"/>
                    <a:pt x="216" y="330"/>
                    <a:pt x="217" y="330"/>
                  </a:cubicBezTo>
                  <a:cubicBezTo>
                    <a:pt x="217" y="331"/>
                    <a:pt x="219" y="332"/>
                    <a:pt x="220" y="333"/>
                  </a:cubicBezTo>
                  <a:cubicBezTo>
                    <a:pt x="281" y="386"/>
                    <a:pt x="281" y="386"/>
                    <a:pt x="281" y="386"/>
                  </a:cubicBezTo>
                  <a:cubicBezTo>
                    <a:pt x="321" y="459"/>
                    <a:pt x="321" y="459"/>
                    <a:pt x="321" y="459"/>
                  </a:cubicBezTo>
                  <a:cubicBezTo>
                    <a:pt x="324" y="464"/>
                    <a:pt x="330" y="466"/>
                    <a:pt x="335" y="465"/>
                  </a:cubicBezTo>
                  <a:cubicBezTo>
                    <a:pt x="341" y="464"/>
                    <a:pt x="345" y="460"/>
                    <a:pt x="346" y="454"/>
                  </a:cubicBezTo>
                  <a:close/>
                  <a:moveTo>
                    <a:pt x="89" y="33"/>
                  </a:moveTo>
                  <a:cubicBezTo>
                    <a:pt x="109" y="58"/>
                    <a:pt x="109" y="58"/>
                    <a:pt x="109" y="58"/>
                  </a:cubicBezTo>
                  <a:cubicBezTo>
                    <a:pt x="109" y="58"/>
                    <a:pt x="109" y="58"/>
                    <a:pt x="109" y="58"/>
                  </a:cubicBezTo>
                  <a:cubicBezTo>
                    <a:pt x="89" y="33"/>
                    <a:pt x="89" y="33"/>
                    <a:pt x="89" y="33"/>
                  </a:cubicBezTo>
                  <a:close/>
                  <a:moveTo>
                    <a:pt x="65" y="46"/>
                  </a:moveTo>
                  <a:cubicBezTo>
                    <a:pt x="71" y="53"/>
                    <a:pt x="71" y="53"/>
                    <a:pt x="71" y="53"/>
                  </a:cubicBezTo>
                  <a:cubicBezTo>
                    <a:pt x="57" y="51"/>
                    <a:pt x="57" y="51"/>
                    <a:pt x="57" y="51"/>
                  </a:cubicBezTo>
                  <a:lnTo>
                    <a:pt x="65" y="46"/>
                  </a:lnTo>
                  <a:close/>
                  <a:moveTo>
                    <a:pt x="303" y="371"/>
                  </a:moveTo>
                  <a:cubicBezTo>
                    <a:pt x="302" y="370"/>
                    <a:pt x="301" y="369"/>
                    <a:pt x="300" y="368"/>
                  </a:cubicBezTo>
                  <a:cubicBezTo>
                    <a:pt x="237" y="313"/>
                    <a:pt x="237" y="313"/>
                    <a:pt x="237" y="313"/>
                  </a:cubicBezTo>
                  <a:cubicBezTo>
                    <a:pt x="197" y="240"/>
                    <a:pt x="197" y="240"/>
                    <a:pt x="197" y="240"/>
                  </a:cubicBezTo>
                  <a:cubicBezTo>
                    <a:pt x="196" y="239"/>
                    <a:pt x="195" y="238"/>
                    <a:pt x="194" y="237"/>
                  </a:cubicBezTo>
                  <a:cubicBezTo>
                    <a:pt x="130" y="182"/>
                    <a:pt x="130" y="182"/>
                    <a:pt x="130" y="182"/>
                  </a:cubicBezTo>
                  <a:cubicBezTo>
                    <a:pt x="90" y="110"/>
                    <a:pt x="90" y="110"/>
                    <a:pt x="90" y="110"/>
                  </a:cubicBezTo>
                  <a:cubicBezTo>
                    <a:pt x="90" y="109"/>
                    <a:pt x="89" y="107"/>
                    <a:pt x="88" y="106"/>
                  </a:cubicBezTo>
                  <a:cubicBezTo>
                    <a:pt x="53" y="77"/>
                    <a:pt x="53" y="77"/>
                    <a:pt x="53" y="77"/>
                  </a:cubicBezTo>
                  <a:cubicBezTo>
                    <a:pt x="95" y="82"/>
                    <a:pt x="95" y="82"/>
                    <a:pt x="95" y="82"/>
                  </a:cubicBezTo>
                  <a:cubicBezTo>
                    <a:pt x="332" y="374"/>
                    <a:pt x="332" y="374"/>
                    <a:pt x="332" y="374"/>
                  </a:cubicBezTo>
                  <a:cubicBezTo>
                    <a:pt x="326" y="413"/>
                    <a:pt x="326" y="413"/>
                    <a:pt x="326" y="413"/>
                  </a:cubicBezTo>
                  <a:lnTo>
                    <a:pt x="303" y="371"/>
                  </a:lnTo>
                  <a:close/>
                </a:path>
              </a:pathLst>
            </a:custGeom>
            <a:solidFill>
              <a:srgbClr val="242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62"/>
            <p:cNvSpPr/>
            <p:nvPr/>
          </p:nvSpPr>
          <p:spPr bwMode="auto">
            <a:xfrm>
              <a:off x="1480382" y="3195368"/>
              <a:ext cx="32840" cy="32840"/>
            </a:xfrm>
            <a:custGeom>
              <a:avLst/>
              <a:gdLst>
                <a:gd name="T0" fmla="*/ 17 w 23"/>
                <a:gd name="T1" fmla="*/ 20 h 23"/>
                <a:gd name="T2" fmla="*/ 3 w 23"/>
                <a:gd name="T3" fmla="*/ 18 h 23"/>
                <a:gd name="T4" fmla="*/ 5 w 23"/>
                <a:gd name="T5" fmla="*/ 4 h 23"/>
                <a:gd name="T6" fmla="*/ 19 w 23"/>
                <a:gd name="T7" fmla="*/ 5 h 23"/>
                <a:gd name="T8" fmla="*/ 17 w 23"/>
                <a:gd name="T9" fmla="*/ 20 h 23"/>
              </a:gdLst>
              <a:ahLst/>
              <a:cxnLst>
                <a:cxn ang="0">
                  <a:pos x="T0" y="T1"/>
                </a:cxn>
                <a:cxn ang="0">
                  <a:pos x="T2" y="T3"/>
                </a:cxn>
                <a:cxn ang="0">
                  <a:pos x="T4" y="T5"/>
                </a:cxn>
                <a:cxn ang="0">
                  <a:pos x="T6" y="T7"/>
                </a:cxn>
                <a:cxn ang="0">
                  <a:pos x="T8" y="T9"/>
                </a:cxn>
              </a:cxnLst>
              <a:rect l="0" t="0" r="r" b="b"/>
              <a:pathLst>
                <a:path w="23" h="23">
                  <a:moveTo>
                    <a:pt x="17" y="20"/>
                  </a:moveTo>
                  <a:cubicBezTo>
                    <a:pt x="13" y="23"/>
                    <a:pt x="7" y="23"/>
                    <a:pt x="3" y="18"/>
                  </a:cubicBezTo>
                  <a:cubicBezTo>
                    <a:pt x="0" y="14"/>
                    <a:pt x="0" y="7"/>
                    <a:pt x="5" y="4"/>
                  </a:cubicBezTo>
                  <a:cubicBezTo>
                    <a:pt x="9" y="0"/>
                    <a:pt x="15" y="1"/>
                    <a:pt x="19" y="5"/>
                  </a:cubicBezTo>
                  <a:cubicBezTo>
                    <a:pt x="23" y="10"/>
                    <a:pt x="22" y="16"/>
                    <a:pt x="17" y="20"/>
                  </a:cubicBezTo>
                  <a:close/>
                </a:path>
              </a:pathLst>
            </a:custGeom>
            <a:noFill/>
            <a:ln w="11113" cap="flat">
              <a:solidFill>
                <a:srgbClr val="FFFFFF"/>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65" name="Freeform 63"/>
            <p:cNvSpPr/>
            <p:nvPr/>
          </p:nvSpPr>
          <p:spPr bwMode="auto">
            <a:xfrm>
              <a:off x="1623237" y="3383378"/>
              <a:ext cx="32840" cy="32840"/>
            </a:xfrm>
            <a:custGeom>
              <a:avLst/>
              <a:gdLst>
                <a:gd name="T0" fmla="*/ 18 w 23"/>
                <a:gd name="T1" fmla="*/ 20 h 23"/>
                <a:gd name="T2" fmla="*/ 4 w 23"/>
                <a:gd name="T3" fmla="*/ 18 h 23"/>
                <a:gd name="T4" fmla="*/ 5 w 23"/>
                <a:gd name="T5" fmla="*/ 4 h 23"/>
                <a:gd name="T6" fmla="*/ 20 w 23"/>
                <a:gd name="T7" fmla="*/ 5 h 23"/>
                <a:gd name="T8" fmla="*/ 18 w 23"/>
                <a:gd name="T9" fmla="*/ 20 h 23"/>
              </a:gdLst>
              <a:ahLst/>
              <a:cxnLst>
                <a:cxn ang="0">
                  <a:pos x="T0" y="T1"/>
                </a:cxn>
                <a:cxn ang="0">
                  <a:pos x="T2" y="T3"/>
                </a:cxn>
                <a:cxn ang="0">
                  <a:pos x="T4" y="T5"/>
                </a:cxn>
                <a:cxn ang="0">
                  <a:pos x="T6" y="T7"/>
                </a:cxn>
                <a:cxn ang="0">
                  <a:pos x="T8" y="T9"/>
                </a:cxn>
              </a:cxnLst>
              <a:rect l="0" t="0" r="r" b="b"/>
              <a:pathLst>
                <a:path w="23" h="23">
                  <a:moveTo>
                    <a:pt x="18" y="20"/>
                  </a:moveTo>
                  <a:cubicBezTo>
                    <a:pt x="14" y="23"/>
                    <a:pt x="8" y="22"/>
                    <a:pt x="4" y="18"/>
                  </a:cubicBezTo>
                  <a:cubicBezTo>
                    <a:pt x="0" y="14"/>
                    <a:pt x="1" y="7"/>
                    <a:pt x="5" y="4"/>
                  </a:cubicBezTo>
                  <a:cubicBezTo>
                    <a:pt x="10" y="0"/>
                    <a:pt x="16" y="1"/>
                    <a:pt x="20" y="5"/>
                  </a:cubicBezTo>
                  <a:cubicBezTo>
                    <a:pt x="23" y="10"/>
                    <a:pt x="23" y="16"/>
                    <a:pt x="18" y="20"/>
                  </a:cubicBezTo>
                  <a:close/>
                </a:path>
              </a:pathLst>
            </a:custGeom>
            <a:solidFill>
              <a:schemeClr val="accent4"/>
            </a:solidFill>
            <a:ln w="11113" cap="flat">
              <a:solidFill>
                <a:srgbClr val="FFFFFF"/>
              </a:solidFill>
              <a:prstDash val="solid"/>
              <a:miter lim="800000"/>
            </a:ln>
          </p:spPr>
          <p:txBody>
            <a:bodyPr vert="horz" wrap="square" lIns="91440" tIns="45720" rIns="91440" bIns="45720" numCol="1" anchor="t" anchorCtr="0" compatLnSpc="1"/>
            <a:lstStyle/>
            <a:p>
              <a:endParaRPr lang="zh-CN" altLang="en-US"/>
            </a:p>
          </p:txBody>
        </p:sp>
        <p:sp>
          <p:nvSpPr>
            <p:cNvPr id="66" name="Freeform 64"/>
            <p:cNvSpPr/>
            <p:nvPr/>
          </p:nvSpPr>
          <p:spPr bwMode="auto">
            <a:xfrm>
              <a:off x="1773482" y="3566463"/>
              <a:ext cx="32840" cy="32840"/>
            </a:xfrm>
            <a:custGeom>
              <a:avLst/>
              <a:gdLst>
                <a:gd name="T0" fmla="*/ 17 w 23"/>
                <a:gd name="T1" fmla="*/ 20 h 23"/>
                <a:gd name="T2" fmla="*/ 3 w 23"/>
                <a:gd name="T3" fmla="*/ 18 h 23"/>
                <a:gd name="T4" fmla="*/ 5 w 23"/>
                <a:gd name="T5" fmla="*/ 4 h 23"/>
                <a:gd name="T6" fmla="*/ 19 w 23"/>
                <a:gd name="T7" fmla="*/ 5 h 23"/>
                <a:gd name="T8" fmla="*/ 17 w 23"/>
                <a:gd name="T9" fmla="*/ 20 h 23"/>
              </a:gdLst>
              <a:ahLst/>
              <a:cxnLst>
                <a:cxn ang="0">
                  <a:pos x="T0" y="T1"/>
                </a:cxn>
                <a:cxn ang="0">
                  <a:pos x="T2" y="T3"/>
                </a:cxn>
                <a:cxn ang="0">
                  <a:pos x="T4" y="T5"/>
                </a:cxn>
                <a:cxn ang="0">
                  <a:pos x="T6" y="T7"/>
                </a:cxn>
                <a:cxn ang="0">
                  <a:pos x="T8" y="T9"/>
                </a:cxn>
              </a:cxnLst>
              <a:rect l="0" t="0" r="r" b="b"/>
              <a:pathLst>
                <a:path w="23" h="23">
                  <a:moveTo>
                    <a:pt x="17" y="20"/>
                  </a:moveTo>
                  <a:cubicBezTo>
                    <a:pt x="13" y="23"/>
                    <a:pt x="7" y="23"/>
                    <a:pt x="3" y="18"/>
                  </a:cubicBezTo>
                  <a:cubicBezTo>
                    <a:pt x="0" y="14"/>
                    <a:pt x="0" y="7"/>
                    <a:pt x="5" y="4"/>
                  </a:cubicBezTo>
                  <a:cubicBezTo>
                    <a:pt x="9" y="0"/>
                    <a:pt x="15" y="1"/>
                    <a:pt x="19" y="5"/>
                  </a:cubicBezTo>
                  <a:cubicBezTo>
                    <a:pt x="23" y="10"/>
                    <a:pt x="22" y="16"/>
                    <a:pt x="17" y="20"/>
                  </a:cubicBezTo>
                  <a:close/>
                </a:path>
              </a:pathLst>
            </a:custGeom>
            <a:noFill/>
            <a:ln w="11113" cap="flat">
              <a:solidFill>
                <a:srgbClr val="FFFFFF"/>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67" name="Freeform 65"/>
            <p:cNvSpPr/>
            <p:nvPr/>
          </p:nvSpPr>
          <p:spPr bwMode="auto">
            <a:xfrm>
              <a:off x="1926189" y="3746264"/>
              <a:ext cx="32840" cy="32019"/>
            </a:xfrm>
            <a:custGeom>
              <a:avLst/>
              <a:gdLst>
                <a:gd name="T0" fmla="*/ 18 w 23"/>
                <a:gd name="T1" fmla="*/ 19 h 22"/>
                <a:gd name="T2" fmla="*/ 4 w 23"/>
                <a:gd name="T3" fmla="*/ 17 h 22"/>
                <a:gd name="T4" fmla="*/ 5 w 23"/>
                <a:gd name="T5" fmla="*/ 3 h 22"/>
                <a:gd name="T6" fmla="*/ 20 w 23"/>
                <a:gd name="T7" fmla="*/ 5 h 22"/>
                <a:gd name="T8" fmla="*/ 18 w 23"/>
                <a:gd name="T9" fmla="*/ 19 h 22"/>
              </a:gdLst>
              <a:ahLst/>
              <a:cxnLst>
                <a:cxn ang="0">
                  <a:pos x="T0" y="T1"/>
                </a:cxn>
                <a:cxn ang="0">
                  <a:pos x="T2" y="T3"/>
                </a:cxn>
                <a:cxn ang="0">
                  <a:pos x="T4" y="T5"/>
                </a:cxn>
                <a:cxn ang="0">
                  <a:pos x="T6" y="T7"/>
                </a:cxn>
                <a:cxn ang="0">
                  <a:pos x="T8" y="T9"/>
                </a:cxn>
              </a:cxnLst>
              <a:rect l="0" t="0" r="r" b="b"/>
              <a:pathLst>
                <a:path w="23" h="22">
                  <a:moveTo>
                    <a:pt x="18" y="19"/>
                  </a:moveTo>
                  <a:cubicBezTo>
                    <a:pt x="14" y="22"/>
                    <a:pt x="7" y="22"/>
                    <a:pt x="4" y="17"/>
                  </a:cubicBezTo>
                  <a:cubicBezTo>
                    <a:pt x="0" y="13"/>
                    <a:pt x="1" y="7"/>
                    <a:pt x="5" y="3"/>
                  </a:cubicBezTo>
                  <a:cubicBezTo>
                    <a:pt x="10" y="0"/>
                    <a:pt x="16" y="0"/>
                    <a:pt x="20" y="5"/>
                  </a:cubicBezTo>
                  <a:cubicBezTo>
                    <a:pt x="23" y="9"/>
                    <a:pt x="22" y="15"/>
                    <a:pt x="18" y="19"/>
                  </a:cubicBezTo>
                  <a:close/>
                </a:path>
              </a:pathLst>
            </a:custGeom>
            <a:noFill/>
            <a:ln w="11113" cap="flat">
              <a:solidFill>
                <a:srgbClr val="FFFFFF"/>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68" name="Freeform 66"/>
            <p:cNvSpPr/>
            <p:nvPr/>
          </p:nvSpPr>
          <p:spPr bwMode="auto">
            <a:xfrm>
              <a:off x="1549347" y="3091100"/>
              <a:ext cx="536939" cy="651058"/>
            </a:xfrm>
            <a:custGeom>
              <a:avLst/>
              <a:gdLst>
                <a:gd name="T0" fmla="*/ 351 w 376"/>
                <a:gd name="T1" fmla="*/ 449 h 455"/>
                <a:gd name="T2" fmla="*/ 5 w 376"/>
                <a:gd name="T3" fmla="*/ 23 h 455"/>
                <a:gd name="T4" fmla="*/ 7 w 376"/>
                <a:gd name="T5" fmla="*/ 5 h 455"/>
                <a:gd name="T6" fmla="*/ 25 w 376"/>
                <a:gd name="T7" fmla="*/ 7 h 455"/>
                <a:gd name="T8" fmla="*/ 371 w 376"/>
                <a:gd name="T9" fmla="*/ 432 h 455"/>
                <a:gd name="T10" fmla="*/ 369 w 376"/>
                <a:gd name="T11" fmla="*/ 450 h 455"/>
                <a:gd name="T12" fmla="*/ 351 w 376"/>
                <a:gd name="T13" fmla="*/ 449 h 455"/>
              </a:gdLst>
              <a:ahLst/>
              <a:cxnLst>
                <a:cxn ang="0">
                  <a:pos x="T0" y="T1"/>
                </a:cxn>
                <a:cxn ang="0">
                  <a:pos x="T2" y="T3"/>
                </a:cxn>
                <a:cxn ang="0">
                  <a:pos x="T4" y="T5"/>
                </a:cxn>
                <a:cxn ang="0">
                  <a:pos x="T6" y="T7"/>
                </a:cxn>
                <a:cxn ang="0">
                  <a:pos x="T8" y="T9"/>
                </a:cxn>
                <a:cxn ang="0">
                  <a:pos x="T10" y="T11"/>
                </a:cxn>
                <a:cxn ang="0">
                  <a:pos x="T12" y="T13"/>
                </a:cxn>
              </a:cxnLst>
              <a:rect l="0" t="0" r="r" b="b"/>
              <a:pathLst>
                <a:path w="376" h="455">
                  <a:moveTo>
                    <a:pt x="351" y="449"/>
                  </a:moveTo>
                  <a:cubicBezTo>
                    <a:pt x="5" y="23"/>
                    <a:pt x="5" y="23"/>
                    <a:pt x="5" y="23"/>
                  </a:cubicBezTo>
                  <a:cubicBezTo>
                    <a:pt x="0" y="18"/>
                    <a:pt x="1" y="9"/>
                    <a:pt x="7" y="5"/>
                  </a:cubicBezTo>
                  <a:cubicBezTo>
                    <a:pt x="12" y="0"/>
                    <a:pt x="20" y="1"/>
                    <a:pt x="25" y="7"/>
                  </a:cubicBezTo>
                  <a:cubicBezTo>
                    <a:pt x="371" y="432"/>
                    <a:pt x="371" y="432"/>
                    <a:pt x="371" y="432"/>
                  </a:cubicBezTo>
                  <a:cubicBezTo>
                    <a:pt x="376" y="438"/>
                    <a:pt x="375" y="446"/>
                    <a:pt x="369" y="450"/>
                  </a:cubicBezTo>
                  <a:cubicBezTo>
                    <a:pt x="363" y="455"/>
                    <a:pt x="355" y="454"/>
                    <a:pt x="351" y="44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Oval 67"/>
            <p:cNvSpPr>
              <a:spLocks noChangeArrowheads="1"/>
            </p:cNvSpPr>
            <p:nvPr/>
          </p:nvSpPr>
          <p:spPr bwMode="auto">
            <a:xfrm>
              <a:off x="1626521" y="2619021"/>
              <a:ext cx="48440" cy="48439"/>
            </a:xfrm>
            <a:prstGeom prst="ellipse">
              <a:avLst/>
            </a:prstGeom>
            <a:solidFill>
              <a:srgbClr val="E8ED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68"/>
            <p:cNvSpPr/>
            <p:nvPr/>
          </p:nvSpPr>
          <p:spPr bwMode="auto">
            <a:xfrm>
              <a:off x="1736536" y="3892403"/>
              <a:ext cx="54186" cy="54186"/>
            </a:xfrm>
            <a:custGeom>
              <a:avLst/>
              <a:gdLst>
                <a:gd name="T0" fmla="*/ 11 w 38"/>
                <a:gd name="T1" fmla="*/ 33 h 38"/>
                <a:gd name="T2" fmla="*/ 5 w 38"/>
                <a:gd name="T3" fmla="*/ 11 h 38"/>
                <a:gd name="T4" fmla="*/ 28 w 38"/>
                <a:gd name="T5" fmla="*/ 5 h 38"/>
                <a:gd name="T6" fmla="*/ 33 w 38"/>
                <a:gd name="T7" fmla="*/ 28 h 38"/>
                <a:gd name="T8" fmla="*/ 11 w 38"/>
                <a:gd name="T9" fmla="*/ 33 h 38"/>
              </a:gdLst>
              <a:ahLst/>
              <a:cxnLst>
                <a:cxn ang="0">
                  <a:pos x="T0" y="T1"/>
                </a:cxn>
                <a:cxn ang="0">
                  <a:pos x="T2" y="T3"/>
                </a:cxn>
                <a:cxn ang="0">
                  <a:pos x="T4" y="T5"/>
                </a:cxn>
                <a:cxn ang="0">
                  <a:pos x="T6" y="T7"/>
                </a:cxn>
                <a:cxn ang="0">
                  <a:pos x="T8" y="T9"/>
                </a:cxn>
              </a:cxnLst>
              <a:rect l="0" t="0" r="r" b="b"/>
              <a:pathLst>
                <a:path w="38" h="38">
                  <a:moveTo>
                    <a:pt x="11" y="33"/>
                  </a:moveTo>
                  <a:cubicBezTo>
                    <a:pt x="3" y="29"/>
                    <a:pt x="0" y="18"/>
                    <a:pt x="5" y="11"/>
                  </a:cubicBezTo>
                  <a:cubicBezTo>
                    <a:pt x="10" y="3"/>
                    <a:pt x="20" y="0"/>
                    <a:pt x="28" y="5"/>
                  </a:cubicBezTo>
                  <a:cubicBezTo>
                    <a:pt x="36" y="10"/>
                    <a:pt x="38" y="20"/>
                    <a:pt x="33" y="28"/>
                  </a:cubicBezTo>
                  <a:cubicBezTo>
                    <a:pt x="29" y="36"/>
                    <a:pt x="19" y="38"/>
                    <a:pt x="11" y="33"/>
                  </a:cubicBezTo>
                  <a:close/>
                </a:path>
              </a:pathLst>
            </a:custGeom>
            <a:solidFill>
              <a:srgbClr val="E8ED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69"/>
            <p:cNvSpPr/>
            <p:nvPr/>
          </p:nvSpPr>
          <p:spPr bwMode="auto">
            <a:xfrm>
              <a:off x="1940146" y="3965473"/>
              <a:ext cx="43514" cy="41871"/>
            </a:xfrm>
            <a:custGeom>
              <a:avLst/>
              <a:gdLst>
                <a:gd name="T0" fmla="*/ 8 w 30"/>
                <a:gd name="T1" fmla="*/ 25 h 29"/>
                <a:gd name="T2" fmla="*/ 4 w 30"/>
                <a:gd name="T3" fmla="*/ 8 h 29"/>
                <a:gd name="T4" fmla="*/ 22 w 30"/>
                <a:gd name="T5" fmla="*/ 3 h 29"/>
                <a:gd name="T6" fmla="*/ 26 w 30"/>
                <a:gd name="T7" fmla="*/ 21 h 29"/>
                <a:gd name="T8" fmla="*/ 8 w 30"/>
                <a:gd name="T9" fmla="*/ 25 h 29"/>
              </a:gdLst>
              <a:ahLst/>
              <a:cxnLst>
                <a:cxn ang="0">
                  <a:pos x="T0" y="T1"/>
                </a:cxn>
                <a:cxn ang="0">
                  <a:pos x="T2" y="T3"/>
                </a:cxn>
                <a:cxn ang="0">
                  <a:pos x="T4" y="T5"/>
                </a:cxn>
                <a:cxn ang="0">
                  <a:pos x="T6" y="T7"/>
                </a:cxn>
                <a:cxn ang="0">
                  <a:pos x="T8" y="T9"/>
                </a:cxn>
              </a:cxnLst>
              <a:rect l="0" t="0" r="r" b="b"/>
              <a:pathLst>
                <a:path w="30" h="29">
                  <a:moveTo>
                    <a:pt x="8" y="25"/>
                  </a:moveTo>
                  <a:cubicBezTo>
                    <a:pt x="2" y="22"/>
                    <a:pt x="0" y="14"/>
                    <a:pt x="4" y="8"/>
                  </a:cubicBezTo>
                  <a:cubicBezTo>
                    <a:pt x="8" y="2"/>
                    <a:pt x="16" y="0"/>
                    <a:pt x="22" y="3"/>
                  </a:cubicBezTo>
                  <a:cubicBezTo>
                    <a:pt x="28" y="7"/>
                    <a:pt x="30" y="15"/>
                    <a:pt x="26" y="21"/>
                  </a:cubicBezTo>
                  <a:cubicBezTo>
                    <a:pt x="22" y="27"/>
                    <a:pt x="14" y="29"/>
                    <a:pt x="8" y="25"/>
                  </a:cubicBezTo>
                  <a:close/>
                </a:path>
              </a:pathLst>
            </a:custGeom>
            <a:solidFill>
              <a:srgbClr val="E8ED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Oval 70"/>
            <p:cNvSpPr>
              <a:spLocks noChangeArrowheads="1"/>
            </p:cNvSpPr>
            <p:nvPr/>
          </p:nvSpPr>
          <p:spPr bwMode="auto">
            <a:xfrm>
              <a:off x="2665917" y="2752024"/>
              <a:ext cx="41872" cy="41050"/>
            </a:xfrm>
            <a:prstGeom prst="ellipse">
              <a:avLst/>
            </a:prstGeom>
            <a:solidFill>
              <a:srgbClr val="E8ED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Oval 71"/>
            <p:cNvSpPr>
              <a:spLocks noChangeArrowheads="1"/>
            </p:cNvSpPr>
            <p:nvPr/>
          </p:nvSpPr>
          <p:spPr bwMode="auto">
            <a:xfrm>
              <a:off x="2816161" y="2670744"/>
              <a:ext cx="23809" cy="25451"/>
            </a:xfrm>
            <a:prstGeom prst="ellipse">
              <a:avLst/>
            </a:prstGeom>
            <a:solidFill>
              <a:srgbClr val="E8ED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72"/>
            <p:cNvSpPr/>
            <p:nvPr/>
          </p:nvSpPr>
          <p:spPr bwMode="auto">
            <a:xfrm>
              <a:off x="1329317" y="2854650"/>
              <a:ext cx="440881" cy="51723"/>
            </a:xfrm>
            <a:custGeom>
              <a:avLst/>
              <a:gdLst>
                <a:gd name="T0" fmla="*/ 11 w 309"/>
                <a:gd name="T1" fmla="*/ 18 h 36"/>
                <a:gd name="T2" fmla="*/ 25 w 309"/>
                <a:gd name="T3" fmla="*/ 18 h 36"/>
                <a:gd name="T4" fmla="*/ 42 w 309"/>
                <a:gd name="T5" fmla="*/ 36 h 36"/>
                <a:gd name="T6" fmla="*/ 60 w 309"/>
                <a:gd name="T7" fmla="*/ 18 h 36"/>
                <a:gd name="T8" fmla="*/ 74 w 309"/>
                <a:gd name="T9" fmla="*/ 18 h 36"/>
                <a:gd name="T10" fmla="*/ 92 w 309"/>
                <a:gd name="T11" fmla="*/ 36 h 36"/>
                <a:gd name="T12" fmla="*/ 110 w 309"/>
                <a:gd name="T13" fmla="*/ 18 h 36"/>
                <a:gd name="T14" fmla="*/ 124 w 309"/>
                <a:gd name="T15" fmla="*/ 18 h 36"/>
                <a:gd name="T16" fmla="*/ 142 w 309"/>
                <a:gd name="T17" fmla="*/ 36 h 36"/>
                <a:gd name="T18" fmla="*/ 160 w 309"/>
                <a:gd name="T19" fmla="*/ 18 h 36"/>
                <a:gd name="T20" fmla="*/ 174 w 309"/>
                <a:gd name="T21" fmla="*/ 18 h 36"/>
                <a:gd name="T22" fmla="*/ 191 w 309"/>
                <a:gd name="T23" fmla="*/ 36 h 36"/>
                <a:gd name="T24" fmla="*/ 209 w 309"/>
                <a:gd name="T25" fmla="*/ 18 h 36"/>
                <a:gd name="T26" fmla="*/ 223 w 309"/>
                <a:gd name="T27" fmla="*/ 18 h 36"/>
                <a:gd name="T28" fmla="*/ 241 w 309"/>
                <a:gd name="T29" fmla="*/ 36 h 36"/>
                <a:gd name="T30" fmla="*/ 259 w 309"/>
                <a:gd name="T31" fmla="*/ 18 h 36"/>
                <a:gd name="T32" fmla="*/ 273 w 309"/>
                <a:gd name="T33" fmla="*/ 18 h 36"/>
                <a:gd name="T34" fmla="*/ 291 w 309"/>
                <a:gd name="T35" fmla="*/ 36 h 36"/>
                <a:gd name="T36" fmla="*/ 303 w 309"/>
                <a:gd name="T37" fmla="*/ 12 h 36"/>
                <a:gd name="T38" fmla="*/ 291 w 309"/>
                <a:gd name="T39" fmla="*/ 25 h 36"/>
                <a:gd name="T40" fmla="*/ 284 w 309"/>
                <a:gd name="T41" fmla="*/ 17 h 36"/>
                <a:gd name="T42" fmla="*/ 248 w 309"/>
                <a:gd name="T43" fmla="*/ 17 h 36"/>
                <a:gd name="T44" fmla="*/ 241 w 309"/>
                <a:gd name="T45" fmla="*/ 25 h 36"/>
                <a:gd name="T46" fmla="*/ 234 w 309"/>
                <a:gd name="T47" fmla="*/ 17 h 36"/>
                <a:gd name="T48" fmla="*/ 198 w 309"/>
                <a:gd name="T49" fmla="*/ 17 h 36"/>
                <a:gd name="T50" fmla="*/ 191 w 309"/>
                <a:gd name="T51" fmla="*/ 25 h 36"/>
                <a:gd name="T52" fmla="*/ 184 w 309"/>
                <a:gd name="T53" fmla="*/ 17 h 36"/>
                <a:gd name="T54" fmla="*/ 149 w 309"/>
                <a:gd name="T55" fmla="*/ 17 h 36"/>
                <a:gd name="T56" fmla="*/ 142 w 309"/>
                <a:gd name="T57" fmla="*/ 25 h 36"/>
                <a:gd name="T58" fmla="*/ 135 w 309"/>
                <a:gd name="T59" fmla="*/ 17 h 36"/>
                <a:gd name="T60" fmla="*/ 99 w 309"/>
                <a:gd name="T61" fmla="*/ 17 h 36"/>
                <a:gd name="T62" fmla="*/ 92 w 309"/>
                <a:gd name="T63" fmla="*/ 25 h 36"/>
                <a:gd name="T64" fmla="*/ 85 w 309"/>
                <a:gd name="T65" fmla="*/ 17 h 36"/>
                <a:gd name="T66" fmla="*/ 49 w 309"/>
                <a:gd name="T67" fmla="*/ 17 h 36"/>
                <a:gd name="T68" fmla="*/ 42 w 309"/>
                <a:gd name="T69" fmla="*/ 25 h 36"/>
                <a:gd name="T70" fmla="*/ 35 w 309"/>
                <a:gd name="T71" fmla="*/ 17 h 36"/>
                <a:gd name="T72" fmla="*/ 0 w 309"/>
                <a:gd name="T73"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9" h="36">
                  <a:moveTo>
                    <a:pt x="5" y="23"/>
                  </a:moveTo>
                  <a:cubicBezTo>
                    <a:pt x="8" y="23"/>
                    <a:pt x="11" y="21"/>
                    <a:pt x="11" y="18"/>
                  </a:cubicBezTo>
                  <a:cubicBezTo>
                    <a:pt x="11" y="14"/>
                    <a:pt x="14" y="11"/>
                    <a:pt x="18" y="11"/>
                  </a:cubicBezTo>
                  <a:cubicBezTo>
                    <a:pt x="21" y="11"/>
                    <a:pt x="25" y="14"/>
                    <a:pt x="25" y="18"/>
                  </a:cubicBezTo>
                  <a:cubicBezTo>
                    <a:pt x="25" y="18"/>
                    <a:pt x="25" y="18"/>
                    <a:pt x="25" y="19"/>
                  </a:cubicBezTo>
                  <a:cubicBezTo>
                    <a:pt x="25" y="28"/>
                    <a:pt x="33" y="36"/>
                    <a:pt x="42" y="36"/>
                  </a:cubicBezTo>
                  <a:cubicBezTo>
                    <a:pt x="52" y="36"/>
                    <a:pt x="60" y="28"/>
                    <a:pt x="60" y="19"/>
                  </a:cubicBezTo>
                  <a:cubicBezTo>
                    <a:pt x="60" y="18"/>
                    <a:pt x="60" y="18"/>
                    <a:pt x="60" y="18"/>
                  </a:cubicBezTo>
                  <a:cubicBezTo>
                    <a:pt x="60" y="14"/>
                    <a:pt x="63" y="11"/>
                    <a:pt x="67" y="11"/>
                  </a:cubicBezTo>
                  <a:cubicBezTo>
                    <a:pt x="71" y="11"/>
                    <a:pt x="74" y="14"/>
                    <a:pt x="74" y="18"/>
                  </a:cubicBezTo>
                  <a:cubicBezTo>
                    <a:pt x="74" y="18"/>
                    <a:pt x="74" y="18"/>
                    <a:pt x="74" y="19"/>
                  </a:cubicBezTo>
                  <a:cubicBezTo>
                    <a:pt x="75" y="28"/>
                    <a:pt x="83" y="36"/>
                    <a:pt x="92" y="36"/>
                  </a:cubicBezTo>
                  <a:cubicBezTo>
                    <a:pt x="102" y="36"/>
                    <a:pt x="109" y="28"/>
                    <a:pt x="110" y="19"/>
                  </a:cubicBezTo>
                  <a:cubicBezTo>
                    <a:pt x="110" y="18"/>
                    <a:pt x="110" y="18"/>
                    <a:pt x="110" y="18"/>
                  </a:cubicBezTo>
                  <a:cubicBezTo>
                    <a:pt x="110" y="14"/>
                    <a:pt x="113" y="11"/>
                    <a:pt x="117" y="11"/>
                  </a:cubicBezTo>
                  <a:cubicBezTo>
                    <a:pt x="121" y="11"/>
                    <a:pt x="124" y="14"/>
                    <a:pt x="124" y="18"/>
                  </a:cubicBezTo>
                  <a:cubicBezTo>
                    <a:pt x="124" y="18"/>
                    <a:pt x="124" y="18"/>
                    <a:pt x="124" y="19"/>
                  </a:cubicBezTo>
                  <a:cubicBezTo>
                    <a:pt x="125" y="28"/>
                    <a:pt x="132" y="36"/>
                    <a:pt x="142" y="36"/>
                  </a:cubicBezTo>
                  <a:cubicBezTo>
                    <a:pt x="151" y="36"/>
                    <a:pt x="159" y="28"/>
                    <a:pt x="159" y="19"/>
                  </a:cubicBezTo>
                  <a:cubicBezTo>
                    <a:pt x="160" y="18"/>
                    <a:pt x="160" y="18"/>
                    <a:pt x="160" y="18"/>
                  </a:cubicBezTo>
                  <a:cubicBezTo>
                    <a:pt x="160" y="14"/>
                    <a:pt x="163" y="11"/>
                    <a:pt x="167" y="11"/>
                  </a:cubicBezTo>
                  <a:cubicBezTo>
                    <a:pt x="170" y="11"/>
                    <a:pt x="174" y="14"/>
                    <a:pt x="174" y="18"/>
                  </a:cubicBezTo>
                  <a:cubicBezTo>
                    <a:pt x="174" y="18"/>
                    <a:pt x="174" y="18"/>
                    <a:pt x="174" y="19"/>
                  </a:cubicBezTo>
                  <a:cubicBezTo>
                    <a:pt x="174" y="28"/>
                    <a:pt x="182" y="36"/>
                    <a:pt x="191" y="36"/>
                  </a:cubicBezTo>
                  <a:cubicBezTo>
                    <a:pt x="201" y="36"/>
                    <a:pt x="209" y="28"/>
                    <a:pt x="209" y="19"/>
                  </a:cubicBezTo>
                  <a:cubicBezTo>
                    <a:pt x="209" y="18"/>
                    <a:pt x="209" y="18"/>
                    <a:pt x="209" y="18"/>
                  </a:cubicBezTo>
                  <a:cubicBezTo>
                    <a:pt x="209" y="14"/>
                    <a:pt x="212" y="11"/>
                    <a:pt x="216" y="11"/>
                  </a:cubicBezTo>
                  <a:cubicBezTo>
                    <a:pt x="220" y="11"/>
                    <a:pt x="223" y="14"/>
                    <a:pt x="223" y="18"/>
                  </a:cubicBezTo>
                  <a:cubicBezTo>
                    <a:pt x="223" y="18"/>
                    <a:pt x="223" y="18"/>
                    <a:pt x="223" y="19"/>
                  </a:cubicBezTo>
                  <a:cubicBezTo>
                    <a:pt x="224" y="28"/>
                    <a:pt x="232" y="36"/>
                    <a:pt x="241" y="36"/>
                  </a:cubicBezTo>
                  <a:cubicBezTo>
                    <a:pt x="251" y="36"/>
                    <a:pt x="258" y="28"/>
                    <a:pt x="259" y="19"/>
                  </a:cubicBezTo>
                  <a:cubicBezTo>
                    <a:pt x="259" y="18"/>
                    <a:pt x="259" y="18"/>
                    <a:pt x="259" y="18"/>
                  </a:cubicBezTo>
                  <a:cubicBezTo>
                    <a:pt x="259" y="14"/>
                    <a:pt x="262" y="11"/>
                    <a:pt x="266" y="11"/>
                  </a:cubicBezTo>
                  <a:cubicBezTo>
                    <a:pt x="270" y="11"/>
                    <a:pt x="273" y="14"/>
                    <a:pt x="273" y="18"/>
                  </a:cubicBezTo>
                  <a:cubicBezTo>
                    <a:pt x="273" y="18"/>
                    <a:pt x="273" y="18"/>
                    <a:pt x="273" y="19"/>
                  </a:cubicBezTo>
                  <a:cubicBezTo>
                    <a:pt x="274" y="28"/>
                    <a:pt x="281" y="36"/>
                    <a:pt x="291" y="36"/>
                  </a:cubicBezTo>
                  <a:cubicBezTo>
                    <a:pt x="301" y="36"/>
                    <a:pt x="309" y="27"/>
                    <a:pt x="309" y="18"/>
                  </a:cubicBezTo>
                  <a:cubicBezTo>
                    <a:pt x="309" y="15"/>
                    <a:pt x="306" y="12"/>
                    <a:pt x="303" y="12"/>
                  </a:cubicBezTo>
                  <a:cubicBezTo>
                    <a:pt x="300" y="12"/>
                    <a:pt x="298" y="15"/>
                    <a:pt x="298" y="18"/>
                  </a:cubicBezTo>
                  <a:cubicBezTo>
                    <a:pt x="298" y="21"/>
                    <a:pt x="295" y="25"/>
                    <a:pt x="291" y="25"/>
                  </a:cubicBezTo>
                  <a:cubicBezTo>
                    <a:pt x="287" y="25"/>
                    <a:pt x="284" y="21"/>
                    <a:pt x="284" y="18"/>
                  </a:cubicBezTo>
                  <a:cubicBezTo>
                    <a:pt x="284" y="17"/>
                    <a:pt x="284" y="17"/>
                    <a:pt x="284" y="17"/>
                  </a:cubicBezTo>
                  <a:cubicBezTo>
                    <a:pt x="283" y="7"/>
                    <a:pt x="275" y="0"/>
                    <a:pt x="266" y="0"/>
                  </a:cubicBezTo>
                  <a:cubicBezTo>
                    <a:pt x="256" y="0"/>
                    <a:pt x="249" y="7"/>
                    <a:pt x="248" y="17"/>
                  </a:cubicBezTo>
                  <a:cubicBezTo>
                    <a:pt x="248" y="17"/>
                    <a:pt x="248" y="17"/>
                    <a:pt x="248" y="18"/>
                  </a:cubicBezTo>
                  <a:cubicBezTo>
                    <a:pt x="248" y="21"/>
                    <a:pt x="245" y="25"/>
                    <a:pt x="241" y="25"/>
                  </a:cubicBezTo>
                  <a:cubicBezTo>
                    <a:pt x="237" y="25"/>
                    <a:pt x="234" y="21"/>
                    <a:pt x="234" y="18"/>
                  </a:cubicBezTo>
                  <a:cubicBezTo>
                    <a:pt x="234" y="17"/>
                    <a:pt x="234" y="17"/>
                    <a:pt x="234" y="17"/>
                  </a:cubicBezTo>
                  <a:cubicBezTo>
                    <a:pt x="233" y="7"/>
                    <a:pt x="226" y="0"/>
                    <a:pt x="216" y="0"/>
                  </a:cubicBezTo>
                  <a:cubicBezTo>
                    <a:pt x="207" y="0"/>
                    <a:pt x="199" y="7"/>
                    <a:pt x="198" y="17"/>
                  </a:cubicBezTo>
                  <a:cubicBezTo>
                    <a:pt x="198" y="17"/>
                    <a:pt x="198" y="17"/>
                    <a:pt x="198" y="18"/>
                  </a:cubicBezTo>
                  <a:cubicBezTo>
                    <a:pt x="198" y="21"/>
                    <a:pt x="195" y="25"/>
                    <a:pt x="191" y="25"/>
                  </a:cubicBezTo>
                  <a:cubicBezTo>
                    <a:pt x="188" y="25"/>
                    <a:pt x="184" y="21"/>
                    <a:pt x="184" y="18"/>
                  </a:cubicBezTo>
                  <a:cubicBezTo>
                    <a:pt x="184" y="17"/>
                    <a:pt x="184" y="17"/>
                    <a:pt x="184" y="17"/>
                  </a:cubicBezTo>
                  <a:cubicBezTo>
                    <a:pt x="184" y="7"/>
                    <a:pt x="176" y="0"/>
                    <a:pt x="167" y="0"/>
                  </a:cubicBezTo>
                  <a:cubicBezTo>
                    <a:pt x="157" y="0"/>
                    <a:pt x="149" y="7"/>
                    <a:pt x="149" y="17"/>
                  </a:cubicBezTo>
                  <a:cubicBezTo>
                    <a:pt x="149" y="17"/>
                    <a:pt x="149" y="17"/>
                    <a:pt x="149" y="18"/>
                  </a:cubicBezTo>
                  <a:cubicBezTo>
                    <a:pt x="149" y="21"/>
                    <a:pt x="146" y="25"/>
                    <a:pt x="142" y="25"/>
                  </a:cubicBezTo>
                  <a:cubicBezTo>
                    <a:pt x="138" y="25"/>
                    <a:pt x="135" y="21"/>
                    <a:pt x="135" y="18"/>
                  </a:cubicBezTo>
                  <a:cubicBezTo>
                    <a:pt x="135" y="17"/>
                    <a:pt x="135" y="17"/>
                    <a:pt x="135" y="17"/>
                  </a:cubicBezTo>
                  <a:cubicBezTo>
                    <a:pt x="134" y="7"/>
                    <a:pt x="126" y="0"/>
                    <a:pt x="117" y="0"/>
                  </a:cubicBezTo>
                  <a:cubicBezTo>
                    <a:pt x="107" y="0"/>
                    <a:pt x="100" y="7"/>
                    <a:pt x="99" y="17"/>
                  </a:cubicBezTo>
                  <a:cubicBezTo>
                    <a:pt x="99" y="17"/>
                    <a:pt x="99" y="17"/>
                    <a:pt x="99" y="18"/>
                  </a:cubicBezTo>
                  <a:cubicBezTo>
                    <a:pt x="99" y="21"/>
                    <a:pt x="96" y="25"/>
                    <a:pt x="92" y="25"/>
                  </a:cubicBezTo>
                  <a:cubicBezTo>
                    <a:pt x="88" y="25"/>
                    <a:pt x="85" y="21"/>
                    <a:pt x="85" y="18"/>
                  </a:cubicBezTo>
                  <a:cubicBezTo>
                    <a:pt x="85" y="17"/>
                    <a:pt x="85" y="17"/>
                    <a:pt x="85" y="17"/>
                  </a:cubicBezTo>
                  <a:cubicBezTo>
                    <a:pt x="84" y="7"/>
                    <a:pt x="77" y="0"/>
                    <a:pt x="67" y="0"/>
                  </a:cubicBezTo>
                  <a:cubicBezTo>
                    <a:pt x="58" y="0"/>
                    <a:pt x="50" y="7"/>
                    <a:pt x="49" y="17"/>
                  </a:cubicBezTo>
                  <a:cubicBezTo>
                    <a:pt x="49" y="17"/>
                    <a:pt x="49" y="17"/>
                    <a:pt x="49" y="18"/>
                  </a:cubicBezTo>
                  <a:cubicBezTo>
                    <a:pt x="49" y="21"/>
                    <a:pt x="46" y="25"/>
                    <a:pt x="42" y="25"/>
                  </a:cubicBezTo>
                  <a:cubicBezTo>
                    <a:pt x="39" y="25"/>
                    <a:pt x="35" y="21"/>
                    <a:pt x="35" y="18"/>
                  </a:cubicBezTo>
                  <a:cubicBezTo>
                    <a:pt x="35" y="17"/>
                    <a:pt x="35" y="17"/>
                    <a:pt x="35" y="17"/>
                  </a:cubicBezTo>
                  <a:cubicBezTo>
                    <a:pt x="35" y="7"/>
                    <a:pt x="27" y="0"/>
                    <a:pt x="18" y="0"/>
                  </a:cubicBezTo>
                  <a:cubicBezTo>
                    <a:pt x="8" y="0"/>
                    <a:pt x="0" y="8"/>
                    <a:pt x="0" y="18"/>
                  </a:cubicBezTo>
                  <a:cubicBezTo>
                    <a:pt x="0" y="21"/>
                    <a:pt x="2" y="23"/>
                    <a:pt x="5" y="23"/>
                  </a:cubicBezTo>
                  <a:close/>
                </a:path>
              </a:pathLst>
            </a:custGeom>
            <a:solidFill>
              <a:srgbClr val="E8ED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3"/>
            <p:cNvSpPr/>
            <p:nvPr/>
          </p:nvSpPr>
          <p:spPr bwMode="auto">
            <a:xfrm>
              <a:off x="2575606" y="3308667"/>
              <a:ext cx="441702" cy="51723"/>
            </a:xfrm>
            <a:custGeom>
              <a:avLst/>
              <a:gdLst>
                <a:gd name="T0" fmla="*/ 11 w 309"/>
                <a:gd name="T1" fmla="*/ 18 h 36"/>
                <a:gd name="T2" fmla="*/ 25 w 309"/>
                <a:gd name="T3" fmla="*/ 18 h 36"/>
                <a:gd name="T4" fmla="*/ 43 w 309"/>
                <a:gd name="T5" fmla="*/ 36 h 36"/>
                <a:gd name="T6" fmla="*/ 61 w 309"/>
                <a:gd name="T7" fmla="*/ 18 h 36"/>
                <a:gd name="T8" fmla="*/ 74 w 309"/>
                <a:gd name="T9" fmla="*/ 18 h 36"/>
                <a:gd name="T10" fmla="*/ 92 w 309"/>
                <a:gd name="T11" fmla="*/ 36 h 36"/>
                <a:gd name="T12" fmla="*/ 110 w 309"/>
                <a:gd name="T13" fmla="*/ 18 h 36"/>
                <a:gd name="T14" fmla="*/ 124 w 309"/>
                <a:gd name="T15" fmla="*/ 18 h 36"/>
                <a:gd name="T16" fmla="*/ 142 w 309"/>
                <a:gd name="T17" fmla="*/ 36 h 36"/>
                <a:gd name="T18" fmla="*/ 160 w 309"/>
                <a:gd name="T19" fmla="*/ 18 h 36"/>
                <a:gd name="T20" fmla="*/ 174 w 309"/>
                <a:gd name="T21" fmla="*/ 18 h 36"/>
                <a:gd name="T22" fmla="*/ 192 w 309"/>
                <a:gd name="T23" fmla="*/ 36 h 36"/>
                <a:gd name="T24" fmla="*/ 210 w 309"/>
                <a:gd name="T25" fmla="*/ 18 h 36"/>
                <a:gd name="T26" fmla="*/ 223 w 309"/>
                <a:gd name="T27" fmla="*/ 18 h 36"/>
                <a:gd name="T28" fmla="*/ 241 w 309"/>
                <a:gd name="T29" fmla="*/ 36 h 36"/>
                <a:gd name="T30" fmla="*/ 259 w 309"/>
                <a:gd name="T31" fmla="*/ 18 h 36"/>
                <a:gd name="T32" fmla="*/ 273 w 309"/>
                <a:gd name="T33" fmla="*/ 18 h 36"/>
                <a:gd name="T34" fmla="*/ 291 w 309"/>
                <a:gd name="T35" fmla="*/ 36 h 36"/>
                <a:gd name="T36" fmla="*/ 303 w 309"/>
                <a:gd name="T37" fmla="*/ 13 h 36"/>
                <a:gd name="T38" fmla="*/ 291 w 309"/>
                <a:gd name="T39" fmla="*/ 25 h 36"/>
                <a:gd name="T40" fmla="*/ 284 w 309"/>
                <a:gd name="T41" fmla="*/ 17 h 36"/>
                <a:gd name="T42" fmla="*/ 248 w 309"/>
                <a:gd name="T43" fmla="*/ 17 h 36"/>
                <a:gd name="T44" fmla="*/ 241 w 309"/>
                <a:gd name="T45" fmla="*/ 25 h 36"/>
                <a:gd name="T46" fmla="*/ 234 w 309"/>
                <a:gd name="T47" fmla="*/ 17 h 36"/>
                <a:gd name="T48" fmla="*/ 199 w 309"/>
                <a:gd name="T49" fmla="*/ 17 h 36"/>
                <a:gd name="T50" fmla="*/ 192 w 309"/>
                <a:gd name="T51" fmla="*/ 25 h 36"/>
                <a:gd name="T52" fmla="*/ 185 w 309"/>
                <a:gd name="T53" fmla="*/ 17 h 36"/>
                <a:gd name="T54" fmla="*/ 149 w 309"/>
                <a:gd name="T55" fmla="*/ 17 h 36"/>
                <a:gd name="T56" fmla="*/ 142 w 309"/>
                <a:gd name="T57" fmla="*/ 25 h 36"/>
                <a:gd name="T58" fmla="*/ 135 w 309"/>
                <a:gd name="T59" fmla="*/ 17 h 36"/>
                <a:gd name="T60" fmla="*/ 99 w 309"/>
                <a:gd name="T61" fmla="*/ 17 h 36"/>
                <a:gd name="T62" fmla="*/ 92 w 309"/>
                <a:gd name="T63" fmla="*/ 25 h 36"/>
                <a:gd name="T64" fmla="*/ 85 w 309"/>
                <a:gd name="T65" fmla="*/ 17 h 36"/>
                <a:gd name="T66" fmla="*/ 50 w 309"/>
                <a:gd name="T67" fmla="*/ 17 h 36"/>
                <a:gd name="T68" fmla="*/ 43 w 309"/>
                <a:gd name="T69" fmla="*/ 25 h 36"/>
                <a:gd name="T70" fmla="*/ 36 w 309"/>
                <a:gd name="T71" fmla="*/ 17 h 36"/>
                <a:gd name="T72" fmla="*/ 0 w 309"/>
                <a:gd name="T73"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9" h="36">
                  <a:moveTo>
                    <a:pt x="5" y="23"/>
                  </a:moveTo>
                  <a:cubicBezTo>
                    <a:pt x="8" y="23"/>
                    <a:pt x="11" y="21"/>
                    <a:pt x="11" y="18"/>
                  </a:cubicBezTo>
                  <a:cubicBezTo>
                    <a:pt x="11" y="14"/>
                    <a:pt x="14" y="11"/>
                    <a:pt x="18" y="11"/>
                  </a:cubicBezTo>
                  <a:cubicBezTo>
                    <a:pt x="22" y="11"/>
                    <a:pt x="25" y="14"/>
                    <a:pt x="25" y="18"/>
                  </a:cubicBezTo>
                  <a:cubicBezTo>
                    <a:pt x="25" y="18"/>
                    <a:pt x="25" y="19"/>
                    <a:pt x="25" y="19"/>
                  </a:cubicBezTo>
                  <a:cubicBezTo>
                    <a:pt x="25" y="28"/>
                    <a:pt x="33" y="36"/>
                    <a:pt x="43" y="36"/>
                  </a:cubicBezTo>
                  <a:cubicBezTo>
                    <a:pt x="52" y="36"/>
                    <a:pt x="60" y="28"/>
                    <a:pt x="60" y="19"/>
                  </a:cubicBezTo>
                  <a:cubicBezTo>
                    <a:pt x="60" y="19"/>
                    <a:pt x="61" y="18"/>
                    <a:pt x="61" y="18"/>
                  </a:cubicBezTo>
                  <a:cubicBezTo>
                    <a:pt x="61" y="14"/>
                    <a:pt x="64" y="11"/>
                    <a:pt x="67" y="11"/>
                  </a:cubicBezTo>
                  <a:cubicBezTo>
                    <a:pt x="71" y="11"/>
                    <a:pt x="74" y="14"/>
                    <a:pt x="74" y="18"/>
                  </a:cubicBezTo>
                  <a:cubicBezTo>
                    <a:pt x="74" y="18"/>
                    <a:pt x="74" y="19"/>
                    <a:pt x="75" y="19"/>
                  </a:cubicBezTo>
                  <a:cubicBezTo>
                    <a:pt x="75" y="28"/>
                    <a:pt x="83" y="36"/>
                    <a:pt x="92" y="36"/>
                  </a:cubicBezTo>
                  <a:cubicBezTo>
                    <a:pt x="102" y="36"/>
                    <a:pt x="109" y="28"/>
                    <a:pt x="110" y="19"/>
                  </a:cubicBezTo>
                  <a:cubicBezTo>
                    <a:pt x="110" y="19"/>
                    <a:pt x="110" y="18"/>
                    <a:pt x="110" y="18"/>
                  </a:cubicBezTo>
                  <a:cubicBezTo>
                    <a:pt x="110" y="14"/>
                    <a:pt x="113" y="11"/>
                    <a:pt x="117" y="11"/>
                  </a:cubicBezTo>
                  <a:cubicBezTo>
                    <a:pt x="121" y="11"/>
                    <a:pt x="124" y="14"/>
                    <a:pt x="124" y="18"/>
                  </a:cubicBezTo>
                  <a:cubicBezTo>
                    <a:pt x="124" y="18"/>
                    <a:pt x="124" y="19"/>
                    <a:pt x="124" y="19"/>
                  </a:cubicBezTo>
                  <a:cubicBezTo>
                    <a:pt x="125" y="28"/>
                    <a:pt x="133" y="36"/>
                    <a:pt x="142" y="36"/>
                  </a:cubicBezTo>
                  <a:cubicBezTo>
                    <a:pt x="151" y="36"/>
                    <a:pt x="159" y="28"/>
                    <a:pt x="160" y="19"/>
                  </a:cubicBezTo>
                  <a:cubicBezTo>
                    <a:pt x="160" y="19"/>
                    <a:pt x="160" y="18"/>
                    <a:pt x="160" y="18"/>
                  </a:cubicBezTo>
                  <a:cubicBezTo>
                    <a:pt x="160" y="14"/>
                    <a:pt x="163" y="11"/>
                    <a:pt x="167" y="11"/>
                  </a:cubicBezTo>
                  <a:cubicBezTo>
                    <a:pt x="171" y="11"/>
                    <a:pt x="174" y="14"/>
                    <a:pt x="174" y="18"/>
                  </a:cubicBezTo>
                  <a:cubicBezTo>
                    <a:pt x="174" y="18"/>
                    <a:pt x="174" y="19"/>
                    <a:pt x="174" y="19"/>
                  </a:cubicBezTo>
                  <a:cubicBezTo>
                    <a:pt x="174" y="28"/>
                    <a:pt x="182" y="36"/>
                    <a:pt x="192" y="36"/>
                  </a:cubicBezTo>
                  <a:cubicBezTo>
                    <a:pt x="201" y="36"/>
                    <a:pt x="209" y="28"/>
                    <a:pt x="209" y="19"/>
                  </a:cubicBezTo>
                  <a:cubicBezTo>
                    <a:pt x="209" y="19"/>
                    <a:pt x="210" y="18"/>
                    <a:pt x="210" y="18"/>
                  </a:cubicBezTo>
                  <a:cubicBezTo>
                    <a:pt x="210" y="14"/>
                    <a:pt x="213" y="11"/>
                    <a:pt x="216" y="11"/>
                  </a:cubicBezTo>
                  <a:cubicBezTo>
                    <a:pt x="220" y="11"/>
                    <a:pt x="223" y="14"/>
                    <a:pt x="223" y="18"/>
                  </a:cubicBezTo>
                  <a:cubicBezTo>
                    <a:pt x="223" y="18"/>
                    <a:pt x="223" y="19"/>
                    <a:pt x="224" y="19"/>
                  </a:cubicBezTo>
                  <a:cubicBezTo>
                    <a:pt x="224" y="28"/>
                    <a:pt x="232" y="36"/>
                    <a:pt x="241" y="36"/>
                  </a:cubicBezTo>
                  <a:cubicBezTo>
                    <a:pt x="251" y="36"/>
                    <a:pt x="258" y="28"/>
                    <a:pt x="259" y="19"/>
                  </a:cubicBezTo>
                  <a:cubicBezTo>
                    <a:pt x="259" y="19"/>
                    <a:pt x="259" y="18"/>
                    <a:pt x="259" y="18"/>
                  </a:cubicBezTo>
                  <a:cubicBezTo>
                    <a:pt x="259" y="14"/>
                    <a:pt x="262" y="11"/>
                    <a:pt x="266" y="11"/>
                  </a:cubicBezTo>
                  <a:cubicBezTo>
                    <a:pt x="270" y="11"/>
                    <a:pt x="273" y="14"/>
                    <a:pt x="273" y="18"/>
                  </a:cubicBezTo>
                  <a:cubicBezTo>
                    <a:pt x="273" y="18"/>
                    <a:pt x="273" y="19"/>
                    <a:pt x="273" y="19"/>
                  </a:cubicBezTo>
                  <a:cubicBezTo>
                    <a:pt x="274" y="28"/>
                    <a:pt x="281" y="36"/>
                    <a:pt x="291" y="36"/>
                  </a:cubicBezTo>
                  <a:cubicBezTo>
                    <a:pt x="301" y="36"/>
                    <a:pt x="309" y="28"/>
                    <a:pt x="309" y="18"/>
                  </a:cubicBezTo>
                  <a:cubicBezTo>
                    <a:pt x="309" y="15"/>
                    <a:pt x="306" y="13"/>
                    <a:pt x="303" y="13"/>
                  </a:cubicBezTo>
                  <a:cubicBezTo>
                    <a:pt x="300" y="13"/>
                    <a:pt x="298" y="15"/>
                    <a:pt x="298" y="18"/>
                  </a:cubicBezTo>
                  <a:cubicBezTo>
                    <a:pt x="298" y="22"/>
                    <a:pt x="295" y="25"/>
                    <a:pt x="291" y="25"/>
                  </a:cubicBezTo>
                  <a:cubicBezTo>
                    <a:pt x="287" y="25"/>
                    <a:pt x="284" y="22"/>
                    <a:pt x="284" y="18"/>
                  </a:cubicBezTo>
                  <a:cubicBezTo>
                    <a:pt x="284" y="18"/>
                    <a:pt x="284" y="17"/>
                    <a:pt x="284" y="17"/>
                  </a:cubicBezTo>
                  <a:cubicBezTo>
                    <a:pt x="283" y="8"/>
                    <a:pt x="276" y="0"/>
                    <a:pt x="266" y="0"/>
                  </a:cubicBezTo>
                  <a:cubicBezTo>
                    <a:pt x="257" y="0"/>
                    <a:pt x="249" y="8"/>
                    <a:pt x="248" y="17"/>
                  </a:cubicBezTo>
                  <a:cubicBezTo>
                    <a:pt x="248" y="17"/>
                    <a:pt x="248" y="18"/>
                    <a:pt x="248" y="18"/>
                  </a:cubicBezTo>
                  <a:cubicBezTo>
                    <a:pt x="248" y="22"/>
                    <a:pt x="245" y="25"/>
                    <a:pt x="241" y="25"/>
                  </a:cubicBezTo>
                  <a:cubicBezTo>
                    <a:pt x="237" y="25"/>
                    <a:pt x="234" y="22"/>
                    <a:pt x="234" y="18"/>
                  </a:cubicBezTo>
                  <a:cubicBezTo>
                    <a:pt x="234" y="18"/>
                    <a:pt x="234" y="17"/>
                    <a:pt x="234" y="17"/>
                  </a:cubicBezTo>
                  <a:cubicBezTo>
                    <a:pt x="234" y="8"/>
                    <a:pt x="226" y="0"/>
                    <a:pt x="216" y="0"/>
                  </a:cubicBezTo>
                  <a:cubicBezTo>
                    <a:pt x="207" y="0"/>
                    <a:pt x="199" y="8"/>
                    <a:pt x="199" y="17"/>
                  </a:cubicBezTo>
                  <a:cubicBezTo>
                    <a:pt x="199" y="17"/>
                    <a:pt x="199" y="18"/>
                    <a:pt x="199" y="18"/>
                  </a:cubicBezTo>
                  <a:cubicBezTo>
                    <a:pt x="199" y="22"/>
                    <a:pt x="195" y="25"/>
                    <a:pt x="192" y="25"/>
                  </a:cubicBezTo>
                  <a:cubicBezTo>
                    <a:pt x="188" y="25"/>
                    <a:pt x="185" y="22"/>
                    <a:pt x="185" y="18"/>
                  </a:cubicBezTo>
                  <a:cubicBezTo>
                    <a:pt x="185" y="18"/>
                    <a:pt x="185" y="17"/>
                    <a:pt x="185" y="17"/>
                  </a:cubicBezTo>
                  <a:cubicBezTo>
                    <a:pt x="184" y="8"/>
                    <a:pt x="176" y="0"/>
                    <a:pt x="167" y="0"/>
                  </a:cubicBezTo>
                  <a:cubicBezTo>
                    <a:pt x="157" y="0"/>
                    <a:pt x="150" y="8"/>
                    <a:pt x="149" y="17"/>
                  </a:cubicBezTo>
                  <a:cubicBezTo>
                    <a:pt x="149" y="17"/>
                    <a:pt x="149" y="18"/>
                    <a:pt x="149" y="18"/>
                  </a:cubicBezTo>
                  <a:cubicBezTo>
                    <a:pt x="149" y="22"/>
                    <a:pt x="146" y="25"/>
                    <a:pt x="142" y="25"/>
                  </a:cubicBezTo>
                  <a:cubicBezTo>
                    <a:pt x="138" y="25"/>
                    <a:pt x="135" y="22"/>
                    <a:pt x="135" y="18"/>
                  </a:cubicBezTo>
                  <a:cubicBezTo>
                    <a:pt x="135" y="18"/>
                    <a:pt x="135" y="17"/>
                    <a:pt x="135" y="17"/>
                  </a:cubicBezTo>
                  <a:cubicBezTo>
                    <a:pt x="134" y="8"/>
                    <a:pt x="127" y="0"/>
                    <a:pt x="117" y="0"/>
                  </a:cubicBezTo>
                  <a:cubicBezTo>
                    <a:pt x="108" y="0"/>
                    <a:pt x="100" y="8"/>
                    <a:pt x="99" y="17"/>
                  </a:cubicBezTo>
                  <a:cubicBezTo>
                    <a:pt x="99" y="17"/>
                    <a:pt x="99" y="18"/>
                    <a:pt x="99" y="18"/>
                  </a:cubicBezTo>
                  <a:cubicBezTo>
                    <a:pt x="99" y="22"/>
                    <a:pt x="96" y="25"/>
                    <a:pt x="92" y="25"/>
                  </a:cubicBezTo>
                  <a:cubicBezTo>
                    <a:pt x="88" y="25"/>
                    <a:pt x="85" y="22"/>
                    <a:pt x="85" y="18"/>
                  </a:cubicBezTo>
                  <a:cubicBezTo>
                    <a:pt x="85" y="18"/>
                    <a:pt x="85" y="17"/>
                    <a:pt x="85" y="17"/>
                  </a:cubicBezTo>
                  <a:cubicBezTo>
                    <a:pt x="85" y="8"/>
                    <a:pt x="77" y="0"/>
                    <a:pt x="67" y="0"/>
                  </a:cubicBezTo>
                  <a:cubicBezTo>
                    <a:pt x="58" y="0"/>
                    <a:pt x="50" y="8"/>
                    <a:pt x="50" y="17"/>
                  </a:cubicBezTo>
                  <a:cubicBezTo>
                    <a:pt x="50" y="17"/>
                    <a:pt x="50" y="18"/>
                    <a:pt x="50" y="18"/>
                  </a:cubicBezTo>
                  <a:cubicBezTo>
                    <a:pt x="50" y="22"/>
                    <a:pt x="46" y="25"/>
                    <a:pt x="43" y="25"/>
                  </a:cubicBezTo>
                  <a:cubicBezTo>
                    <a:pt x="39" y="25"/>
                    <a:pt x="36" y="22"/>
                    <a:pt x="36" y="18"/>
                  </a:cubicBezTo>
                  <a:cubicBezTo>
                    <a:pt x="36" y="18"/>
                    <a:pt x="36" y="17"/>
                    <a:pt x="36" y="17"/>
                  </a:cubicBezTo>
                  <a:cubicBezTo>
                    <a:pt x="35" y="8"/>
                    <a:pt x="27" y="0"/>
                    <a:pt x="18" y="0"/>
                  </a:cubicBezTo>
                  <a:cubicBezTo>
                    <a:pt x="8" y="0"/>
                    <a:pt x="0" y="8"/>
                    <a:pt x="0" y="18"/>
                  </a:cubicBezTo>
                  <a:cubicBezTo>
                    <a:pt x="0" y="21"/>
                    <a:pt x="2" y="23"/>
                    <a:pt x="5" y="23"/>
                  </a:cubicBezTo>
                  <a:close/>
                </a:path>
              </a:pathLst>
            </a:custGeom>
            <a:solidFill>
              <a:srgbClr val="E8ED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74"/>
            <p:cNvSpPr/>
            <p:nvPr/>
          </p:nvSpPr>
          <p:spPr bwMode="auto">
            <a:xfrm>
              <a:off x="1252142" y="2810315"/>
              <a:ext cx="258618" cy="30377"/>
            </a:xfrm>
            <a:custGeom>
              <a:avLst/>
              <a:gdLst>
                <a:gd name="T0" fmla="*/ 7 w 181"/>
                <a:gd name="T1" fmla="*/ 10 h 21"/>
                <a:gd name="T2" fmla="*/ 15 w 181"/>
                <a:gd name="T3" fmla="*/ 10 h 21"/>
                <a:gd name="T4" fmla="*/ 25 w 181"/>
                <a:gd name="T5" fmla="*/ 21 h 21"/>
                <a:gd name="T6" fmla="*/ 36 w 181"/>
                <a:gd name="T7" fmla="*/ 10 h 21"/>
                <a:gd name="T8" fmla="*/ 44 w 181"/>
                <a:gd name="T9" fmla="*/ 10 h 21"/>
                <a:gd name="T10" fmla="*/ 54 w 181"/>
                <a:gd name="T11" fmla="*/ 21 h 21"/>
                <a:gd name="T12" fmla="*/ 65 w 181"/>
                <a:gd name="T13" fmla="*/ 10 h 21"/>
                <a:gd name="T14" fmla="*/ 73 w 181"/>
                <a:gd name="T15" fmla="*/ 10 h 21"/>
                <a:gd name="T16" fmla="*/ 83 w 181"/>
                <a:gd name="T17" fmla="*/ 21 h 21"/>
                <a:gd name="T18" fmla="*/ 94 w 181"/>
                <a:gd name="T19" fmla="*/ 10 h 21"/>
                <a:gd name="T20" fmla="*/ 102 w 181"/>
                <a:gd name="T21" fmla="*/ 10 h 21"/>
                <a:gd name="T22" fmla="*/ 112 w 181"/>
                <a:gd name="T23" fmla="*/ 21 h 21"/>
                <a:gd name="T24" fmla="*/ 123 w 181"/>
                <a:gd name="T25" fmla="*/ 10 h 21"/>
                <a:gd name="T26" fmla="*/ 131 w 181"/>
                <a:gd name="T27" fmla="*/ 10 h 21"/>
                <a:gd name="T28" fmla="*/ 141 w 181"/>
                <a:gd name="T29" fmla="*/ 21 h 21"/>
                <a:gd name="T30" fmla="*/ 152 w 181"/>
                <a:gd name="T31" fmla="*/ 10 h 21"/>
                <a:gd name="T32" fmla="*/ 160 w 181"/>
                <a:gd name="T33" fmla="*/ 10 h 21"/>
                <a:gd name="T34" fmla="*/ 170 w 181"/>
                <a:gd name="T35" fmla="*/ 21 h 21"/>
                <a:gd name="T36" fmla="*/ 177 w 181"/>
                <a:gd name="T37" fmla="*/ 7 h 21"/>
                <a:gd name="T38" fmla="*/ 170 w 181"/>
                <a:gd name="T39" fmla="*/ 15 h 21"/>
                <a:gd name="T40" fmla="*/ 166 w 181"/>
                <a:gd name="T41" fmla="*/ 10 h 21"/>
                <a:gd name="T42" fmla="*/ 145 w 181"/>
                <a:gd name="T43" fmla="*/ 10 h 21"/>
                <a:gd name="T44" fmla="*/ 141 w 181"/>
                <a:gd name="T45" fmla="*/ 15 h 21"/>
                <a:gd name="T46" fmla="*/ 137 w 181"/>
                <a:gd name="T47" fmla="*/ 10 h 21"/>
                <a:gd name="T48" fmla="*/ 116 w 181"/>
                <a:gd name="T49" fmla="*/ 10 h 21"/>
                <a:gd name="T50" fmla="*/ 112 w 181"/>
                <a:gd name="T51" fmla="*/ 15 h 21"/>
                <a:gd name="T52" fmla="*/ 108 w 181"/>
                <a:gd name="T53" fmla="*/ 10 h 21"/>
                <a:gd name="T54" fmla="*/ 87 w 181"/>
                <a:gd name="T55" fmla="*/ 10 h 21"/>
                <a:gd name="T56" fmla="*/ 83 w 181"/>
                <a:gd name="T57" fmla="*/ 15 h 21"/>
                <a:gd name="T58" fmla="*/ 79 w 181"/>
                <a:gd name="T59" fmla="*/ 10 h 21"/>
                <a:gd name="T60" fmla="*/ 58 w 181"/>
                <a:gd name="T61" fmla="*/ 10 h 21"/>
                <a:gd name="T62" fmla="*/ 54 w 181"/>
                <a:gd name="T63" fmla="*/ 15 h 21"/>
                <a:gd name="T64" fmla="*/ 50 w 181"/>
                <a:gd name="T65" fmla="*/ 10 h 21"/>
                <a:gd name="T66" fmla="*/ 29 w 181"/>
                <a:gd name="T67" fmla="*/ 10 h 21"/>
                <a:gd name="T68" fmla="*/ 25 w 181"/>
                <a:gd name="T69" fmla="*/ 15 h 21"/>
                <a:gd name="T70" fmla="*/ 21 w 181"/>
                <a:gd name="T71" fmla="*/ 10 h 21"/>
                <a:gd name="T72" fmla="*/ 0 w 181"/>
                <a:gd name="T7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1" h="21">
                  <a:moveTo>
                    <a:pt x="3" y="14"/>
                  </a:moveTo>
                  <a:cubicBezTo>
                    <a:pt x="5" y="14"/>
                    <a:pt x="7" y="12"/>
                    <a:pt x="7" y="10"/>
                  </a:cubicBezTo>
                  <a:cubicBezTo>
                    <a:pt x="7" y="8"/>
                    <a:pt x="8" y="6"/>
                    <a:pt x="11" y="6"/>
                  </a:cubicBezTo>
                  <a:cubicBezTo>
                    <a:pt x="13" y="6"/>
                    <a:pt x="15" y="8"/>
                    <a:pt x="15" y="10"/>
                  </a:cubicBezTo>
                  <a:cubicBezTo>
                    <a:pt x="15" y="11"/>
                    <a:pt x="15" y="11"/>
                    <a:pt x="15" y="11"/>
                  </a:cubicBezTo>
                  <a:cubicBezTo>
                    <a:pt x="15" y="17"/>
                    <a:pt x="20" y="21"/>
                    <a:pt x="25" y="21"/>
                  </a:cubicBezTo>
                  <a:cubicBezTo>
                    <a:pt x="31" y="21"/>
                    <a:pt x="35" y="17"/>
                    <a:pt x="35" y="11"/>
                  </a:cubicBezTo>
                  <a:cubicBezTo>
                    <a:pt x="36" y="11"/>
                    <a:pt x="36" y="11"/>
                    <a:pt x="36" y="10"/>
                  </a:cubicBezTo>
                  <a:cubicBezTo>
                    <a:pt x="36" y="8"/>
                    <a:pt x="37" y="6"/>
                    <a:pt x="40" y="6"/>
                  </a:cubicBezTo>
                  <a:cubicBezTo>
                    <a:pt x="42" y="6"/>
                    <a:pt x="44" y="8"/>
                    <a:pt x="44" y="10"/>
                  </a:cubicBezTo>
                  <a:cubicBezTo>
                    <a:pt x="44" y="11"/>
                    <a:pt x="44" y="11"/>
                    <a:pt x="44" y="11"/>
                  </a:cubicBezTo>
                  <a:cubicBezTo>
                    <a:pt x="44" y="17"/>
                    <a:pt x="49" y="21"/>
                    <a:pt x="54" y="21"/>
                  </a:cubicBezTo>
                  <a:cubicBezTo>
                    <a:pt x="60" y="21"/>
                    <a:pt x="64" y="17"/>
                    <a:pt x="65" y="11"/>
                  </a:cubicBezTo>
                  <a:cubicBezTo>
                    <a:pt x="65" y="11"/>
                    <a:pt x="65" y="11"/>
                    <a:pt x="65" y="10"/>
                  </a:cubicBezTo>
                  <a:cubicBezTo>
                    <a:pt x="65" y="8"/>
                    <a:pt x="66" y="6"/>
                    <a:pt x="69" y="6"/>
                  </a:cubicBezTo>
                  <a:cubicBezTo>
                    <a:pt x="71" y="6"/>
                    <a:pt x="73" y="8"/>
                    <a:pt x="73" y="10"/>
                  </a:cubicBezTo>
                  <a:cubicBezTo>
                    <a:pt x="73" y="11"/>
                    <a:pt x="73" y="11"/>
                    <a:pt x="73" y="11"/>
                  </a:cubicBezTo>
                  <a:cubicBezTo>
                    <a:pt x="73" y="17"/>
                    <a:pt x="78" y="21"/>
                    <a:pt x="83" y="21"/>
                  </a:cubicBezTo>
                  <a:cubicBezTo>
                    <a:pt x="89" y="21"/>
                    <a:pt x="93" y="17"/>
                    <a:pt x="94" y="11"/>
                  </a:cubicBezTo>
                  <a:cubicBezTo>
                    <a:pt x="94" y="11"/>
                    <a:pt x="94" y="11"/>
                    <a:pt x="94" y="10"/>
                  </a:cubicBezTo>
                  <a:cubicBezTo>
                    <a:pt x="94" y="8"/>
                    <a:pt x="95" y="6"/>
                    <a:pt x="98" y="6"/>
                  </a:cubicBezTo>
                  <a:cubicBezTo>
                    <a:pt x="100" y="6"/>
                    <a:pt x="102" y="8"/>
                    <a:pt x="102" y="10"/>
                  </a:cubicBezTo>
                  <a:cubicBezTo>
                    <a:pt x="102" y="11"/>
                    <a:pt x="102" y="11"/>
                    <a:pt x="102" y="11"/>
                  </a:cubicBezTo>
                  <a:cubicBezTo>
                    <a:pt x="102" y="17"/>
                    <a:pt x="107" y="21"/>
                    <a:pt x="112" y="21"/>
                  </a:cubicBezTo>
                  <a:cubicBezTo>
                    <a:pt x="118" y="21"/>
                    <a:pt x="122" y="17"/>
                    <a:pt x="123" y="11"/>
                  </a:cubicBezTo>
                  <a:cubicBezTo>
                    <a:pt x="123" y="11"/>
                    <a:pt x="123" y="11"/>
                    <a:pt x="123" y="10"/>
                  </a:cubicBezTo>
                  <a:cubicBezTo>
                    <a:pt x="123" y="8"/>
                    <a:pt x="124" y="6"/>
                    <a:pt x="127" y="6"/>
                  </a:cubicBezTo>
                  <a:cubicBezTo>
                    <a:pt x="129" y="6"/>
                    <a:pt x="131" y="8"/>
                    <a:pt x="131" y="10"/>
                  </a:cubicBezTo>
                  <a:cubicBezTo>
                    <a:pt x="131" y="11"/>
                    <a:pt x="131" y="11"/>
                    <a:pt x="131" y="11"/>
                  </a:cubicBezTo>
                  <a:cubicBezTo>
                    <a:pt x="131" y="17"/>
                    <a:pt x="136" y="21"/>
                    <a:pt x="141" y="21"/>
                  </a:cubicBezTo>
                  <a:cubicBezTo>
                    <a:pt x="147" y="21"/>
                    <a:pt x="151" y="17"/>
                    <a:pt x="152" y="11"/>
                  </a:cubicBezTo>
                  <a:cubicBezTo>
                    <a:pt x="152" y="11"/>
                    <a:pt x="152" y="11"/>
                    <a:pt x="152" y="10"/>
                  </a:cubicBezTo>
                  <a:cubicBezTo>
                    <a:pt x="152" y="8"/>
                    <a:pt x="153" y="6"/>
                    <a:pt x="156" y="6"/>
                  </a:cubicBezTo>
                  <a:cubicBezTo>
                    <a:pt x="158" y="6"/>
                    <a:pt x="160" y="8"/>
                    <a:pt x="160" y="10"/>
                  </a:cubicBezTo>
                  <a:cubicBezTo>
                    <a:pt x="160" y="11"/>
                    <a:pt x="160" y="11"/>
                    <a:pt x="160" y="11"/>
                  </a:cubicBezTo>
                  <a:cubicBezTo>
                    <a:pt x="160" y="17"/>
                    <a:pt x="165" y="21"/>
                    <a:pt x="170" y="21"/>
                  </a:cubicBezTo>
                  <a:cubicBezTo>
                    <a:pt x="176" y="21"/>
                    <a:pt x="181" y="16"/>
                    <a:pt x="181" y="10"/>
                  </a:cubicBezTo>
                  <a:cubicBezTo>
                    <a:pt x="181" y="9"/>
                    <a:pt x="179" y="7"/>
                    <a:pt x="177" y="7"/>
                  </a:cubicBezTo>
                  <a:cubicBezTo>
                    <a:pt x="176" y="7"/>
                    <a:pt x="174" y="9"/>
                    <a:pt x="174" y="10"/>
                  </a:cubicBezTo>
                  <a:cubicBezTo>
                    <a:pt x="174" y="13"/>
                    <a:pt x="172" y="15"/>
                    <a:pt x="170" y="15"/>
                  </a:cubicBezTo>
                  <a:cubicBezTo>
                    <a:pt x="168" y="15"/>
                    <a:pt x="166" y="13"/>
                    <a:pt x="166" y="10"/>
                  </a:cubicBezTo>
                  <a:cubicBezTo>
                    <a:pt x="166" y="10"/>
                    <a:pt x="166" y="10"/>
                    <a:pt x="166" y="10"/>
                  </a:cubicBezTo>
                  <a:cubicBezTo>
                    <a:pt x="166" y="4"/>
                    <a:pt x="161" y="0"/>
                    <a:pt x="156" y="0"/>
                  </a:cubicBezTo>
                  <a:cubicBezTo>
                    <a:pt x="150" y="0"/>
                    <a:pt x="146" y="4"/>
                    <a:pt x="145" y="10"/>
                  </a:cubicBezTo>
                  <a:cubicBezTo>
                    <a:pt x="145" y="10"/>
                    <a:pt x="145" y="10"/>
                    <a:pt x="145" y="10"/>
                  </a:cubicBezTo>
                  <a:cubicBezTo>
                    <a:pt x="145" y="13"/>
                    <a:pt x="143" y="15"/>
                    <a:pt x="141" y="15"/>
                  </a:cubicBezTo>
                  <a:cubicBezTo>
                    <a:pt x="139" y="15"/>
                    <a:pt x="137" y="13"/>
                    <a:pt x="137" y="10"/>
                  </a:cubicBezTo>
                  <a:cubicBezTo>
                    <a:pt x="137" y="10"/>
                    <a:pt x="137" y="10"/>
                    <a:pt x="137" y="10"/>
                  </a:cubicBezTo>
                  <a:cubicBezTo>
                    <a:pt x="137" y="4"/>
                    <a:pt x="132" y="0"/>
                    <a:pt x="127" y="0"/>
                  </a:cubicBezTo>
                  <a:cubicBezTo>
                    <a:pt x="121" y="0"/>
                    <a:pt x="117" y="4"/>
                    <a:pt x="116" y="10"/>
                  </a:cubicBezTo>
                  <a:cubicBezTo>
                    <a:pt x="116" y="10"/>
                    <a:pt x="116" y="10"/>
                    <a:pt x="116" y="10"/>
                  </a:cubicBezTo>
                  <a:cubicBezTo>
                    <a:pt x="116" y="13"/>
                    <a:pt x="114" y="15"/>
                    <a:pt x="112" y="15"/>
                  </a:cubicBezTo>
                  <a:cubicBezTo>
                    <a:pt x="110" y="15"/>
                    <a:pt x="108" y="13"/>
                    <a:pt x="108" y="10"/>
                  </a:cubicBezTo>
                  <a:cubicBezTo>
                    <a:pt x="108" y="10"/>
                    <a:pt x="108" y="10"/>
                    <a:pt x="108" y="10"/>
                  </a:cubicBezTo>
                  <a:cubicBezTo>
                    <a:pt x="108" y="4"/>
                    <a:pt x="103" y="0"/>
                    <a:pt x="98" y="0"/>
                  </a:cubicBezTo>
                  <a:cubicBezTo>
                    <a:pt x="92" y="0"/>
                    <a:pt x="88" y="4"/>
                    <a:pt x="87" y="10"/>
                  </a:cubicBezTo>
                  <a:cubicBezTo>
                    <a:pt x="87" y="10"/>
                    <a:pt x="87" y="10"/>
                    <a:pt x="87" y="10"/>
                  </a:cubicBezTo>
                  <a:cubicBezTo>
                    <a:pt x="87" y="13"/>
                    <a:pt x="85" y="15"/>
                    <a:pt x="83" y="15"/>
                  </a:cubicBezTo>
                  <a:cubicBezTo>
                    <a:pt x="81" y="15"/>
                    <a:pt x="79" y="13"/>
                    <a:pt x="79" y="10"/>
                  </a:cubicBezTo>
                  <a:cubicBezTo>
                    <a:pt x="79" y="10"/>
                    <a:pt x="79" y="10"/>
                    <a:pt x="79" y="10"/>
                  </a:cubicBezTo>
                  <a:cubicBezTo>
                    <a:pt x="79" y="4"/>
                    <a:pt x="74" y="0"/>
                    <a:pt x="69" y="0"/>
                  </a:cubicBezTo>
                  <a:cubicBezTo>
                    <a:pt x="63" y="0"/>
                    <a:pt x="59" y="4"/>
                    <a:pt x="58" y="10"/>
                  </a:cubicBezTo>
                  <a:cubicBezTo>
                    <a:pt x="58" y="10"/>
                    <a:pt x="58" y="10"/>
                    <a:pt x="58" y="10"/>
                  </a:cubicBezTo>
                  <a:cubicBezTo>
                    <a:pt x="58" y="13"/>
                    <a:pt x="56" y="15"/>
                    <a:pt x="54" y="15"/>
                  </a:cubicBezTo>
                  <a:cubicBezTo>
                    <a:pt x="52" y="15"/>
                    <a:pt x="50" y="13"/>
                    <a:pt x="50" y="10"/>
                  </a:cubicBezTo>
                  <a:cubicBezTo>
                    <a:pt x="50" y="10"/>
                    <a:pt x="50" y="10"/>
                    <a:pt x="50" y="10"/>
                  </a:cubicBezTo>
                  <a:cubicBezTo>
                    <a:pt x="50" y="4"/>
                    <a:pt x="45" y="0"/>
                    <a:pt x="40" y="0"/>
                  </a:cubicBezTo>
                  <a:cubicBezTo>
                    <a:pt x="34" y="0"/>
                    <a:pt x="30" y="4"/>
                    <a:pt x="29" y="10"/>
                  </a:cubicBezTo>
                  <a:cubicBezTo>
                    <a:pt x="29" y="10"/>
                    <a:pt x="29" y="10"/>
                    <a:pt x="29" y="10"/>
                  </a:cubicBezTo>
                  <a:cubicBezTo>
                    <a:pt x="29" y="13"/>
                    <a:pt x="27" y="15"/>
                    <a:pt x="25" y="15"/>
                  </a:cubicBezTo>
                  <a:cubicBezTo>
                    <a:pt x="23" y="15"/>
                    <a:pt x="21" y="13"/>
                    <a:pt x="21" y="10"/>
                  </a:cubicBezTo>
                  <a:cubicBezTo>
                    <a:pt x="21" y="10"/>
                    <a:pt x="21" y="10"/>
                    <a:pt x="21" y="10"/>
                  </a:cubicBezTo>
                  <a:cubicBezTo>
                    <a:pt x="21" y="4"/>
                    <a:pt x="16" y="0"/>
                    <a:pt x="11" y="0"/>
                  </a:cubicBezTo>
                  <a:cubicBezTo>
                    <a:pt x="5" y="0"/>
                    <a:pt x="0" y="5"/>
                    <a:pt x="0" y="10"/>
                  </a:cubicBezTo>
                  <a:cubicBezTo>
                    <a:pt x="0" y="12"/>
                    <a:pt x="2" y="14"/>
                    <a:pt x="3" y="14"/>
                  </a:cubicBezTo>
                  <a:close/>
                </a:path>
              </a:pathLst>
            </a:custGeom>
            <a:solidFill>
              <a:srgbClr val="E8ED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75"/>
            <p:cNvSpPr>
              <a:spLocks noEditPoints="1"/>
            </p:cNvSpPr>
            <p:nvPr/>
          </p:nvSpPr>
          <p:spPr bwMode="auto">
            <a:xfrm>
              <a:off x="1463141" y="2927720"/>
              <a:ext cx="146139" cy="146139"/>
            </a:xfrm>
            <a:custGeom>
              <a:avLst/>
              <a:gdLst>
                <a:gd name="T0" fmla="*/ 70 w 178"/>
                <a:gd name="T1" fmla="*/ 0 h 178"/>
                <a:gd name="T2" fmla="*/ 178 w 178"/>
                <a:gd name="T3" fmla="*/ 70 h 178"/>
                <a:gd name="T4" fmla="*/ 110 w 178"/>
                <a:gd name="T5" fmla="*/ 178 h 178"/>
                <a:gd name="T6" fmla="*/ 0 w 178"/>
                <a:gd name="T7" fmla="*/ 110 h 178"/>
                <a:gd name="T8" fmla="*/ 70 w 178"/>
                <a:gd name="T9" fmla="*/ 0 h 178"/>
                <a:gd name="T10" fmla="*/ 169 w 178"/>
                <a:gd name="T11" fmla="*/ 72 h 178"/>
                <a:gd name="T12" fmla="*/ 72 w 178"/>
                <a:gd name="T13" fmla="*/ 9 h 178"/>
                <a:gd name="T14" fmla="*/ 9 w 178"/>
                <a:gd name="T15" fmla="*/ 108 h 178"/>
                <a:gd name="T16" fmla="*/ 108 w 178"/>
                <a:gd name="T17" fmla="*/ 169 h 178"/>
                <a:gd name="T18" fmla="*/ 169 w 178"/>
                <a:gd name="T19" fmla="*/ 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78">
                  <a:moveTo>
                    <a:pt x="70" y="0"/>
                  </a:moveTo>
                  <a:lnTo>
                    <a:pt x="178" y="70"/>
                  </a:lnTo>
                  <a:lnTo>
                    <a:pt x="110" y="178"/>
                  </a:lnTo>
                  <a:lnTo>
                    <a:pt x="0" y="110"/>
                  </a:lnTo>
                  <a:lnTo>
                    <a:pt x="70" y="0"/>
                  </a:lnTo>
                  <a:close/>
                  <a:moveTo>
                    <a:pt x="169" y="72"/>
                  </a:moveTo>
                  <a:lnTo>
                    <a:pt x="72" y="9"/>
                  </a:lnTo>
                  <a:lnTo>
                    <a:pt x="9" y="108"/>
                  </a:lnTo>
                  <a:lnTo>
                    <a:pt x="108" y="169"/>
                  </a:lnTo>
                  <a:lnTo>
                    <a:pt x="169" y="72"/>
                  </a:lnTo>
                  <a:close/>
                </a:path>
              </a:pathLst>
            </a:custGeom>
            <a:solidFill>
              <a:srgbClr val="E8ED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76"/>
            <p:cNvSpPr>
              <a:spLocks noEditPoints="1"/>
            </p:cNvSpPr>
            <p:nvPr/>
          </p:nvSpPr>
          <p:spPr bwMode="auto">
            <a:xfrm>
              <a:off x="1569051" y="2933467"/>
              <a:ext cx="74712" cy="74711"/>
            </a:xfrm>
            <a:custGeom>
              <a:avLst/>
              <a:gdLst>
                <a:gd name="T0" fmla="*/ 35 w 91"/>
                <a:gd name="T1" fmla="*/ 0 h 91"/>
                <a:gd name="T2" fmla="*/ 91 w 91"/>
                <a:gd name="T3" fmla="*/ 35 h 91"/>
                <a:gd name="T4" fmla="*/ 56 w 91"/>
                <a:gd name="T5" fmla="*/ 91 h 91"/>
                <a:gd name="T6" fmla="*/ 0 w 91"/>
                <a:gd name="T7" fmla="*/ 56 h 91"/>
                <a:gd name="T8" fmla="*/ 35 w 91"/>
                <a:gd name="T9" fmla="*/ 0 h 91"/>
                <a:gd name="T10" fmla="*/ 82 w 91"/>
                <a:gd name="T11" fmla="*/ 37 h 91"/>
                <a:gd name="T12" fmla="*/ 37 w 91"/>
                <a:gd name="T13" fmla="*/ 9 h 91"/>
                <a:gd name="T14" fmla="*/ 9 w 91"/>
                <a:gd name="T15" fmla="*/ 54 h 91"/>
                <a:gd name="T16" fmla="*/ 54 w 91"/>
                <a:gd name="T17" fmla="*/ 82 h 91"/>
                <a:gd name="T18" fmla="*/ 82 w 91"/>
                <a:gd name="T19" fmla="*/ 3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35" y="0"/>
                  </a:moveTo>
                  <a:lnTo>
                    <a:pt x="91" y="35"/>
                  </a:lnTo>
                  <a:lnTo>
                    <a:pt x="56" y="91"/>
                  </a:lnTo>
                  <a:lnTo>
                    <a:pt x="0" y="56"/>
                  </a:lnTo>
                  <a:lnTo>
                    <a:pt x="35" y="0"/>
                  </a:lnTo>
                  <a:close/>
                  <a:moveTo>
                    <a:pt x="82" y="37"/>
                  </a:moveTo>
                  <a:lnTo>
                    <a:pt x="37" y="9"/>
                  </a:lnTo>
                  <a:lnTo>
                    <a:pt x="9" y="54"/>
                  </a:lnTo>
                  <a:lnTo>
                    <a:pt x="54" y="82"/>
                  </a:lnTo>
                  <a:lnTo>
                    <a:pt x="82" y="37"/>
                  </a:lnTo>
                  <a:close/>
                </a:path>
              </a:pathLst>
            </a:custGeom>
            <a:solidFill>
              <a:srgbClr val="E8ED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77"/>
            <p:cNvSpPr>
              <a:spLocks noEditPoints="1"/>
            </p:cNvSpPr>
            <p:nvPr/>
          </p:nvSpPr>
          <p:spPr bwMode="auto">
            <a:xfrm>
              <a:off x="2677411" y="3152676"/>
              <a:ext cx="100984" cy="101805"/>
            </a:xfrm>
            <a:custGeom>
              <a:avLst/>
              <a:gdLst>
                <a:gd name="T0" fmla="*/ 49 w 123"/>
                <a:gd name="T1" fmla="*/ 0 h 124"/>
                <a:gd name="T2" fmla="*/ 123 w 123"/>
                <a:gd name="T3" fmla="*/ 47 h 124"/>
                <a:gd name="T4" fmla="*/ 77 w 123"/>
                <a:gd name="T5" fmla="*/ 124 h 124"/>
                <a:gd name="T6" fmla="*/ 0 w 123"/>
                <a:gd name="T7" fmla="*/ 75 h 124"/>
                <a:gd name="T8" fmla="*/ 49 w 123"/>
                <a:gd name="T9" fmla="*/ 0 h 124"/>
                <a:gd name="T10" fmla="*/ 115 w 123"/>
                <a:gd name="T11" fmla="*/ 49 h 124"/>
                <a:gd name="T12" fmla="*/ 50 w 123"/>
                <a:gd name="T13" fmla="*/ 9 h 124"/>
                <a:gd name="T14" fmla="*/ 9 w 123"/>
                <a:gd name="T15" fmla="*/ 73 h 124"/>
                <a:gd name="T16" fmla="*/ 75 w 123"/>
                <a:gd name="T17" fmla="*/ 115 h 124"/>
                <a:gd name="T18" fmla="*/ 115 w 123"/>
                <a:gd name="T19" fmla="*/ 4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24">
                  <a:moveTo>
                    <a:pt x="49" y="0"/>
                  </a:moveTo>
                  <a:lnTo>
                    <a:pt x="123" y="47"/>
                  </a:lnTo>
                  <a:lnTo>
                    <a:pt x="77" y="124"/>
                  </a:lnTo>
                  <a:lnTo>
                    <a:pt x="0" y="75"/>
                  </a:lnTo>
                  <a:lnTo>
                    <a:pt x="49" y="0"/>
                  </a:lnTo>
                  <a:close/>
                  <a:moveTo>
                    <a:pt x="115" y="49"/>
                  </a:moveTo>
                  <a:lnTo>
                    <a:pt x="50" y="9"/>
                  </a:lnTo>
                  <a:lnTo>
                    <a:pt x="9" y="73"/>
                  </a:lnTo>
                  <a:lnTo>
                    <a:pt x="75" y="115"/>
                  </a:lnTo>
                  <a:lnTo>
                    <a:pt x="115" y="49"/>
                  </a:lnTo>
                  <a:close/>
                </a:path>
              </a:pathLst>
            </a:custGeom>
            <a:solidFill>
              <a:srgbClr val="E8ED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78"/>
            <p:cNvSpPr>
              <a:spLocks noEditPoints="1"/>
            </p:cNvSpPr>
            <p:nvPr/>
          </p:nvSpPr>
          <p:spPr bwMode="auto">
            <a:xfrm>
              <a:off x="2664275" y="3183874"/>
              <a:ext cx="41872" cy="40229"/>
            </a:xfrm>
            <a:custGeom>
              <a:avLst/>
              <a:gdLst>
                <a:gd name="T0" fmla="*/ 42 w 51"/>
                <a:gd name="T1" fmla="*/ 0 h 49"/>
                <a:gd name="T2" fmla="*/ 51 w 51"/>
                <a:gd name="T3" fmla="*/ 40 h 49"/>
                <a:gd name="T4" fmla="*/ 11 w 51"/>
                <a:gd name="T5" fmla="*/ 49 h 49"/>
                <a:gd name="T6" fmla="*/ 0 w 51"/>
                <a:gd name="T7" fmla="*/ 9 h 49"/>
                <a:gd name="T8" fmla="*/ 42 w 51"/>
                <a:gd name="T9" fmla="*/ 0 h 49"/>
                <a:gd name="T10" fmla="*/ 44 w 51"/>
                <a:gd name="T11" fmla="*/ 35 h 49"/>
                <a:gd name="T12" fmla="*/ 37 w 51"/>
                <a:gd name="T13" fmla="*/ 7 h 49"/>
                <a:gd name="T14" fmla="*/ 9 w 51"/>
                <a:gd name="T15" fmla="*/ 14 h 49"/>
                <a:gd name="T16" fmla="*/ 14 w 51"/>
                <a:gd name="T17" fmla="*/ 42 h 49"/>
                <a:gd name="T18" fmla="*/ 44 w 51"/>
                <a:gd name="T19"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9">
                  <a:moveTo>
                    <a:pt x="42" y="0"/>
                  </a:moveTo>
                  <a:lnTo>
                    <a:pt x="51" y="40"/>
                  </a:lnTo>
                  <a:lnTo>
                    <a:pt x="11" y="49"/>
                  </a:lnTo>
                  <a:lnTo>
                    <a:pt x="0" y="9"/>
                  </a:lnTo>
                  <a:lnTo>
                    <a:pt x="42" y="0"/>
                  </a:lnTo>
                  <a:close/>
                  <a:moveTo>
                    <a:pt x="44" y="35"/>
                  </a:moveTo>
                  <a:lnTo>
                    <a:pt x="37" y="7"/>
                  </a:lnTo>
                  <a:lnTo>
                    <a:pt x="9" y="14"/>
                  </a:lnTo>
                  <a:lnTo>
                    <a:pt x="14" y="42"/>
                  </a:lnTo>
                  <a:lnTo>
                    <a:pt x="44" y="35"/>
                  </a:lnTo>
                  <a:close/>
                </a:path>
              </a:pathLst>
            </a:custGeom>
            <a:solidFill>
              <a:srgbClr val="E8ED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79"/>
            <p:cNvSpPr>
              <a:spLocks noEditPoints="1"/>
            </p:cNvSpPr>
            <p:nvPr/>
          </p:nvSpPr>
          <p:spPr bwMode="auto">
            <a:xfrm>
              <a:off x="2427825" y="2738888"/>
              <a:ext cx="123972" cy="124793"/>
            </a:xfrm>
            <a:custGeom>
              <a:avLst/>
              <a:gdLst>
                <a:gd name="T0" fmla="*/ 59 w 151"/>
                <a:gd name="T1" fmla="*/ 0 h 152"/>
                <a:gd name="T2" fmla="*/ 151 w 151"/>
                <a:gd name="T3" fmla="*/ 59 h 152"/>
                <a:gd name="T4" fmla="*/ 92 w 151"/>
                <a:gd name="T5" fmla="*/ 152 h 152"/>
                <a:gd name="T6" fmla="*/ 0 w 151"/>
                <a:gd name="T7" fmla="*/ 93 h 152"/>
                <a:gd name="T8" fmla="*/ 59 w 151"/>
                <a:gd name="T9" fmla="*/ 0 h 152"/>
                <a:gd name="T10" fmla="*/ 144 w 151"/>
                <a:gd name="T11" fmla="*/ 61 h 152"/>
                <a:gd name="T12" fmla="*/ 60 w 151"/>
                <a:gd name="T13" fmla="*/ 7 h 152"/>
                <a:gd name="T14" fmla="*/ 7 w 151"/>
                <a:gd name="T15" fmla="*/ 91 h 152"/>
                <a:gd name="T16" fmla="*/ 90 w 151"/>
                <a:gd name="T17" fmla="*/ 145 h 152"/>
                <a:gd name="T18" fmla="*/ 144 w 151"/>
                <a:gd name="T19" fmla="*/ 6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152">
                  <a:moveTo>
                    <a:pt x="59" y="0"/>
                  </a:moveTo>
                  <a:lnTo>
                    <a:pt x="151" y="59"/>
                  </a:lnTo>
                  <a:lnTo>
                    <a:pt x="92" y="152"/>
                  </a:lnTo>
                  <a:lnTo>
                    <a:pt x="0" y="93"/>
                  </a:lnTo>
                  <a:lnTo>
                    <a:pt x="59" y="0"/>
                  </a:lnTo>
                  <a:close/>
                  <a:moveTo>
                    <a:pt x="144" y="61"/>
                  </a:moveTo>
                  <a:lnTo>
                    <a:pt x="60" y="7"/>
                  </a:lnTo>
                  <a:lnTo>
                    <a:pt x="7" y="91"/>
                  </a:lnTo>
                  <a:lnTo>
                    <a:pt x="90" y="145"/>
                  </a:lnTo>
                  <a:lnTo>
                    <a:pt x="144" y="61"/>
                  </a:lnTo>
                  <a:close/>
                </a:path>
              </a:pathLst>
            </a:custGeom>
            <a:solidFill>
              <a:srgbClr val="E8ED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80"/>
            <p:cNvSpPr>
              <a:spLocks noEditPoints="1"/>
            </p:cNvSpPr>
            <p:nvPr/>
          </p:nvSpPr>
          <p:spPr bwMode="auto">
            <a:xfrm>
              <a:off x="2464770" y="2827557"/>
              <a:ext cx="50082" cy="50081"/>
            </a:xfrm>
            <a:custGeom>
              <a:avLst/>
              <a:gdLst>
                <a:gd name="T0" fmla="*/ 55 w 61"/>
                <a:gd name="T1" fmla="*/ 0 h 61"/>
                <a:gd name="T2" fmla="*/ 61 w 61"/>
                <a:gd name="T3" fmla="*/ 56 h 61"/>
                <a:gd name="T4" fmla="*/ 5 w 61"/>
                <a:gd name="T5" fmla="*/ 61 h 61"/>
                <a:gd name="T6" fmla="*/ 0 w 61"/>
                <a:gd name="T7" fmla="*/ 6 h 61"/>
                <a:gd name="T8" fmla="*/ 55 w 61"/>
                <a:gd name="T9" fmla="*/ 0 h 61"/>
                <a:gd name="T10" fmla="*/ 55 w 61"/>
                <a:gd name="T11" fmla="*/ 53 h 61"/>
                <a:gd name="T12" fmla="*/ 50 w 61"/>
                <a:gd name="T13" fmla="*/ 6 h 61"/>
                <a:gd name="T14" fmla="*/ 5 w 61"/>
                <a:gd name="T15" fmla="*/ 11 h 61"/>
                <a:gd name="T16" fmla="*/ 10 w 61"/>
                <a:gd name="T17" fmla="*/ 56 h 61"/>
                <a:gd name="T18" fmla="*/ 55 w 61"/>
                <a:gd name="T1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55" y="0"/>
                  </a:moveTo>
                  <a:lnTo>
                    <a:pt x="61" y="56"/>
                  </a:lnTo>
                  <a:lnTo>
                    <a:pt x="5" y="61"/>
                  </a:lnTo>
                  <a:lnTo>
                    <a:pt x="0" y="6"/>
                  </a:lnTo>
                  <a:lnTo>
                    <a:pt x="55" y="0"/>
                  </a:lnTo>
                  <a:close/>
                  <a:moveTo>
                    <a:pt x="55" y="53"/>
                  </a:moveTo>
                  <a:lnTo>
                    <a:pt x="50" y="6"/>
                  </a:lnTo>
                  <a:lnTo>
                    <a:pt x="5" y="11"/>
                  </a:lnTo>
                  <a:lnTo>
                    <a:pt x="10" y="56"/>
                  </a:lnTo>
                  <a:lnTo>
                    <a:pt x="55" y="53"/>
                  </a:lnTo>
                  <a:close/>
                </a:path>
              </a:pathLst>
            </a:custGeom>
            <a:solidFill>
              <a:srgbClr val="E8ED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81"/>
            <p:cNvSpPr>
              <a:spLocks noEditPoints="1"/>
            </p:cNvSpPr>
            <p:nvPr/>
          </p:nvSpPr>
          <p:spPr bwMode="auto">
            <a:xfrm>
              <a:off x="1804680" y="3784030"/>
              <a:ext cx="150245" cy="150244"/>
            </a:xfrm>
            <a:custGeom>
              <a:avLst/>
              <a:gdLst>
                <a:gd name="T0" fmla="*/ 61 w 183"/>
                <a:gd name="T1" fmla="*/ 0 h 183"/>
                <a:gd name="T2" fmla="*/ 183 w 183"/>
                <a:gd name="T3" fmla="*/ 61 h 183"/>
                <a:gd name="T4" fmla="*/ 124 w 183"/>
                <a:gd name="T5" fmla="*/ 183 h 183"/>
                <a:gd name="T6" fmla="*/ 0 w 183"/>
                <a:gd name="T7" fmla="*/ 123 h 183"/>
                <a:gd name="T8" fmla="*/ 61 w 183"/>
                <a:gd name="T9" fmla="*/ 0 h 183"/>
                <a:gd name="T10" fmla="*/ 165 w 183"/>
                <a:gd name="T11" fmla="*/ 66 h 183"/>
                <a:gd name="T12" fmla="*/ 66 w 183"/>
                <a:gd name="T13" fmla="*/ 17 h 183"/>
                <a:gd name="T14" fmla="*/ 18 w 183"/>
                <a:gd name="T15" fmla="*/ 116 h 183"/>
                <a:gd name="T16" fmla="*/ 117 w 183"/>
                <a:gd name="T17" fmla="*/ 165 h 183"/>
                <a:gd name="T18" fmla="*/ 165 w 183"/>
                <a:gd name="T19" fmla="*/ 6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3" h="183">
                  <a:moveTo>
                    <a:pt x="61" y="0"/>
                  </a:moveTo>
                  <a:lnTo>
                    <a:pt x="183" y="61"/>
                  </a:lnTo>
                  <a:lnTo>
                    <a:pt x="124" y="183"/>
                  </a:lnTo>
                  <a:lnTo>
                    <a:pt x="0" y="123"/>
                  </a:lnTo>
                  <a:lnTo>
                    <a:pt x="61" y="0"/>
                  </a:lnTo>
                  <a:close/>
                  <a:moveTo>
                    <a:pt x="165" y="66"/>
                  </a:moveTo>
                  <a:lnTo>
                    <a:pt x="66" y="17"/>
                  </a:lnTo>
                  <a:lnTo>
                    <a:pt x="18" y="116"/>
                  </a:lnTo>
                  <a:lnTo>
                    <a:pt x="117" y="165"/>
                  </a:lnTo>
                  <a:lnTo>
                    <a:pt x="165" y="66"/>
                  </a:lnTo>
                  <a:close/>
                </a:path>
              </a:pathLst>
            </a:custGeom>
            <a:solidFill>
              <a:srgbClr val="E8ED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4" name="组合 213"/>
          <p:cNvGrpSpPr/>
          <p:nvPr/>
        </p:nvGrpSpPr>
        <p:grpSpPr>
          <a:xfrm>
            <a:off x="4770158" y="1968372"/>
            <a:ext cx="2651684" cy="2194721"/>
            <a:chOff x="4995863" y="1900237"/>
            <a:chExt cx="3270249" cy="2706689"/>
          </a:xfrm>
        </p:grpSpPr>
        <p:sp>
          <p:nvSpPr>
            <p:cNvPr id="121" name="Freeform 112"/>
            <p:cNvSpPr>
              <a:spLocks noEditPoints="1"/>
            </p:cNvSpPr>
            <p:nvPr/>
          </p:nvSpPr>
          <p:spPr bwMode="auto">
            <a:xfrm>
              <a:off x="6918325" y="3084513"/>
              <a:ext cx="1281112" cy="1284288"/>
            </a:xfrm>
            <a:custGeom>
              <a:avLst/>
              <a:gdLst>
                <a:gd name="T0" fmla="*/ 405 w 535"/>
                <a:gd name="T1" fmla="*/ 126 h 535"/>
                <a:gd name="T2" fmla="*/ 409 w 535"/>
                <a:gd name="T3" fmla="*/ 405 h 535"/>
                <a:gd name="T4" fmla="*/ 130 w 535"/>
                <a:gd name="T5" fmla="*/ 409 h 535"/>
                <a:gd name="T6" fmla="*/ 126 w 535"/>
                <a:gd name="T7" fmla="*/ 130 h 535"/>
                <a:gd name="T8" fmla="*/ 405 w 535"/>
                <a:gd name="T9" fmla="*/ 126 h 535"/>
                <a:gd name="T10" fmla="*/ 436 w 535"/>
                <a:gd name="T11" fmla="*/ 94 h 535"/>
                <a:gd name="T12" fmla="*/ 94 w 535"/>
                <a:gd name="T13" fmla="*/ 99 h 535"/>
                <a:gd name="T14" fmla="*/ 99 w 535"/>
                <a:gd name="T15" fmla="*/ 441 h 535"/>
                <a:gd name="T16" fmla="*/ 441 w 535"/>
                <a:gd name="T17" fmla="*/ 436 h 535"/>
                <a:gd name="T18" fmla="*/ 436 w 535"/>
                <a:gd name="T19" fmla="*/ 94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5" h="535">
                  <a:moveTo>
                    <a:pt x="405" y="126"/>
                  </a:moveTo>
                  <a:cubicBezTo>
                    <a:pt x="483" y="202"/>
                    <a:pt x="485" y="327"/>
                    <a:pt x="409" y="405"/>
                  </a:cubicBezTo>
                  <a:cubicBezTo>
                    <a:pt x="333" y="483"/>
                    <a:pt x="208" y="485"/>
                    <a:pt x="130" y="409"/>
                  </a:cubicBezTo>
                  <a:cubicBezTo>
                    <a:pt x="52" y="333"/>
                    <a:pt x="50" y="208"/>
                    <a:pt x="126" y="130"/>
                  </a:cubicBezTo>
                  <a:cubicBezTo>
                    <a:pt x="202" y="52"/>
                    <a:pt x="327" y="50"/>
                    <a:pt x="405" y="126"/>
                  </a:cubicBezTo>
                  <a:moveTo>
                    <a:pt x="436" y="94"/>
                  </a:moveTo>
                  <a:cubicBezTo>
                    <a:pt x="340" y="0"/>
                    <a:pt x="187" y="3"/>
                    <a:pt x="94" y="99"/>
                  </a:cubicBezTo>
                  <a:cubicBezTo>
                    <a:pt x="0" y="195"/>
                    <a:pt x="3" y="348"/>
                    <a:pt x="99" y="441"/>
                  </a:cubicBezTo>
                  <a:cubicBezTo>
                    <a:pt x="195" y="535"/>
                    <a:pt x="348" y="532"/>
                    <a:pt x="441" y="436"/>
                  </a:cubicBezTo>
                  <a:cubicBezTo>
                    <a:pt x="535" y="340"/>
                    <a:pt x="532" y="187"/>
                    <a:pt x="436" y="94"/>
                  </a:cubicBezTo>
                </a:path>
              </a:pathLst>
            </a:custGeom>
            <a:solidFill>
              <a:srgbClr val="242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35"/>
            <p:cNvSpPr>
              <a:spLocks noEditPoints="1"/>
            </p:cNvSpPr>
            <p:nvPr/>
          </p:nvSpPr>
          <p:spPr bwMode="auto">
            <a:xfrm>
              <a:off x="7454900" y="4086225"/>
              <a:ext cx="811212" cy="95250"/>
            </a:xfrm>
            <a:custGeom>
              <a:avLst/>
              <a:gdLst>
                <a:gd name="T0" fmla="*/ 55 w 339"/>
                <a:gd name="T1" fmla="*/ 19 h 40"/>
                <a:gd name="T2" fmla="*/ 47 w 339"/>
                <a:gd name="T3" fmla="*/ 28 h 40"/>
                <a:gd name="T4" fmla="*/ 39 w 339"/>
                <a:gd name="T5" fmla="*/ 19 h 40"/>
                <a:gd name="T6" fmla="*/ 37 w 339"/>
                <a:gd name="T7" fmla="*/ 37 h 40"/>
                <a:gd name="T8" fmla="*/ 66 w 339"/>
                <a:gd name="T9" fmla="*/ 21 h 40"/>
                <a:gd name="T10" fmla="*/ 74 w 339"/>
                <a:gd name="T11" fmla="*/ 12 h 40"/>
                <a:gd name="T12" fmla="*/ 74 w 339"/>
                <a:gd name="T13" fmla="*/ 0 h 40"/>
                <a:gd name="T14" fmla="*/ 0 w 339"/>
                <a:gd name="T15" fmla="*/ 20 h 40"/>
                <a:gd name="T16" fmla="*/ 12 w 339"/>
                <a:gd name="T17" fmla="*/ 20 h 40"/>
                <a:gd name="T18" fmla="*/ 27 w 339"/>
                <a:gd name="T19" fmla="*/ 20 h 40"/>
                <a:gd name="T20" fmla="*/ 31 w 339"/>
                <a:gd name="T21" fmla="*/ 31 h 40"/>
                <a:gd name="T22" fmla="*/ 19 w 339"/>
                <a:gd name="T23" fmla="*/ 0 h 40"/>
                <a:gd name="T24" fmla="*/ 109 w 339"/>
                <a:gd name="T25" fmla="*/ 19 h 40"/>
                <a:gd name="T26" fmla="*/ 101 w 339"/>
                <a:gd name="T27" fmla="*/ 28 h 40"/>
                <a:gd name="T28" fmla="*/ 94 w 339"/>
                <a:gd name="T29" fmla="*/ 19 h 40"/>
                <a:gd name="T30" fmla="*/ 90 w 339"/>
                <a:gd name="T31" fmla="*/ 36 h 40"/>
                <a:gd name="T32" fmla="*/ 114 w 339"/>
                <a:gd name="T33" fmla="*/ 35 h 40"/>
                <a:gd name="T34" fmla="*/ 121 w 339"/>
                <a:gd name="T35" fmla="*/ 20 h 40"/>
                <a:gd name="T36" fmla="*/ 136 w 339"/>
                <a:gd name="T37" fmla="*/ 20 h 40"/>
                <a:gd name="T38" fmla="*/ 137 w 339"/>
                <a:gd name="T39" fmla="*/ 25 h 40"/>
                <a:gd name="T40" fmla="*/ 129 w 339"/>
                <a:gd name="T41" fmla="*/ 0 h 40"/>
                <a:gd name="T42" fmla="*/ 273 w 339"/>
                <a:gd name="T43" fmla="*/ 19 h 40"/>
                <a:gd name="T44" fmla="*/ 265 w 339"/>
                <a:gd name="T45" fmla="*/ 28 h 40"/>
                <a:gd name="T46" fmla="*/ 257 w 339"/>
                <a:gd name="T47" fmla="*/ 19 h 40"/>
                <a:gd name="T48" fmla="*/ 234 w 339"/>
                <a:gd name="T49" fmla="*/ 1 h 40"/>
                <a:gd name="T50" fmla="*/ 218 w 339"/>
                <a:gd name="T51" fmla="*/ 19 h 40"/>
                <a:gd name="T52" fmla="*/ 211 w 339"/>
                <a:gd name="T53" fmla="*/ 28 h 40"/>
                <a:gd name="T54" fmla="*/ 199 w 339"/>
                <a:gd name="T55" fmla="*/ 36 h 40"/>
                <a:gd name="T56" fmla="*/ 230 w 339"/>
                <a:gd name="T57" fmla="*/ 21 h 40"/>
                <a:gd name="T58" fmla="*/ 238 w 339"/>
                <a:gd name="T59" fmla="*/ 12 h 40"/>
                <a:gd name="T60" fmla="*/ 246 w 339"/>
                <a:gd name="T61" fmla="*/ 21 h 40"/>
                <a:gd name="T62" fmla="*/ 285 w 339"/>
                <a:gd name="T63" fmla="*/ 21 h 40"/>
                <a:gd name="T64" fmla="*/ 292 w 339"/>
                <a:gd name="T65" fmla="*/ 12 h 40"/>
                <a:gd name="T66" fmla="*/ 300 w 339"/>
                <a:gd name="T67" fmla="*/ 21 h 40"/>
                <a:gd name="T68" fmla="*/ 339 w 339"/>
                <a:gd name="T69" fmla="*/ 20 h 40"/>
                <a:gd name="T70" fmla="*/ 327 w 339"/>
                <a:gd name="T71" fmla="*/ 20 h 40"/>
                <a:gd name="T72" fmla="*/ 312 w 339"/>
                <a:gd name="T73" fmla="*/ 20 h 40"/>
                <a:gd name="T74" fmla="*/ 292 w 339"/>
                <a:gd name="T7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9" h="40">
                  <a:moveTo>
                    <a:pt x="74" y="0"/>
                  </a:moveTo>
                  <a:cubicBezTo>
                    <a:pt x="63" y="1"/>
                    <a:pt x="55" y="9"/>
                    <a:pt x="55" y="19"/>
                  </a:cubicBezTo>
                  <a:cubicBezTo>
                    <a:pt x="54" y="19"/>
                    <a:pt x="54" y="20"/>
                    <a:pt x="54" y="20"/>
                  </a:cubicBezTo>
                  <a:cubicBezTo>
                    <a:pt x="54" y="24"/>
                    <a:pt x="51" y="28"/>
                    <a:pt x="47" y="28"/>
                  </a:cubicBezTo>
                  <a:cubicBezTo>
                    <a:pt x="43" y="28"/>
                    <a:pt x="39" y="24"/>
                    <a:pt x="39" y="20"/>
                  </a:cubicBezTo>
                  <a:cubicBezTo>
                    <a:pt x="39" y="20"/>
                    <a:pt x="39" y="19"/>
                    <a:pt x="39" y="19"/>
                  </a:cubicBezTo>
                  <a:cubicBezTo>
                    <a:pt x="39" y="17"/>
                    <a:pt x="39" y="16"/>
                    <a:pt x="38" y="15"/>
                  </a:cubicBezTo>
                  <a:cubicBezTo>
                    <a:pt x="37" y="37"/>
                    <a:pt x="37" y="37"/>
                    <a:pt x="37" y="37"/>
                  </a:cubicBezTo>
                  <a:cubicBezTo>
                    <a:pt x="40" y="39"/>
                    <a:pt x="43" y="40"/>
                    <a:pt x="47" y="40"/>
                  </a:cubicBezTo>
                  <a:cubicBezTo>
                    <a:pt x="57" y="40"/>
                    <a:pt x="66" y="32"/>
                    <a:pt x="66" y="21"/>
                  </a:cubicBezTo>
                  <a:cubicBezTo>
                    <a:pt x="66" y="21"/>
                    <a:pt x="66" y="21"/>
                    <a:pt x="66" y="20"/>
                  </a:cubicBezTo>
                  <a:cubicBezTo>
                    <a:pt x="66" y="16"/>
                    <a:pt x="70" y="12"/>
                    <a:pt x="74" y="12"/>
                  </a:cubicBezTo>
                  <a:cubicBezTo>
                    <a:pt x="75" y="12"/>
                    <a:pt x="76" y="13"/>
                    <a:pt x="77" y="13"/>
                  </a:cubicBezTo>
                  <a:cubicBezTo>
                    <a:pt x="74" y="0"/>
                    <a:pt x="74" y="0"/>
                    <a:pt x="74" y="0"/>
                  </a:cubicBezTo>
                  <a:moveTo>
                    <a:pt x="19" y="0"/>
                  </a:moveTo>
                  <a:cubicBezTo>
                    <a:pt x="9" y="0"/>
                    <a:pt x="0" y="9"/>
                    <a:pt x="0" y="20"/>
                  </a:cubicBezTo>
                  <a:cubicBezTo>
                    <a:pt x="0" y="23"/>
                    <a:pt x="3" y="26"/>
                    <a:pt x="6" y="26"/>
                  </a:cubicBezTo>
                  <a:cubicBezTo>
                    <a:pt x="9" y="26"/>
                    <a:pt x="12" y="23"/>
                    <a:pt x="12" y="20"/>
                  </a:cubicBezTo>
                  <a:cubicBezTo>
                    <a:pt x="12" y="16"/>
                    <a:pt x="15" y="12"/>
                    <a:pt x="19" y="12"/>
                  </a:cubicBezTo>
                  <a:cubicBezTo>
                    <a:pt x="24" y="12"/>
                    <a:pt x="27" y="16"/>
                    <a:pt x="27" y="20"/>
                  </a:cubicBezTo>
                  <a:cubicBezTo>
                    <a:pt x="27" y="21"/>
                    <a:pt x="27" y="21"/>
                    <a:pt x="27" y="21"/>
                  </a:cubicBezTo>
                  <a:cubicBezTo>
                    <a:pt x="27" y="25"/>
                    <a:pt x="29" y="28"/>
                    <a:pt x="31" y="31"/>
                  </a:cubicBezTo>
                  <a:cubicBezTo>
                    <a:pt x="32" y="5"/>
                    <a:pt x="32" y="5"/>
                    <a:pt x="32" y="5"/>
                  </a:cubicBezTo>
                  <a:cubicBezTo>
                    <a:pt x="28" y="2"/>
                    <a:pt x="24" y="0"/>
                    <a:pt x="19" y="0"/>
                  </a:cubicBezTo>
                  <a:moveTo>
                    <a:pt x="129" y="0"/>
                  </a:moveTo>
                  <a:cubicBezTo>
                    <a:pt x="118" y="0"/>
                    <a:pt x="110" y="9"/>
                    <a:pt x="109" y="19"/>
                  </a:cubicBezTo>
                  <a:cubicBezTo>
                    <a:pt x="109" y="19"/>
                    <a:pt x="109" y="20"/>
                    <a:pt x="109" y="20"/>
                  </a:cubicBezTo>
                  <a:cubicBezTo>
                    <a:pt x="109" y="24"/>
                    <a:pt x="106" y="28"/>
                    <a:pt x="101" y="28"/>
                  </a:cubicBezTo>
                  <a:cubicBezTo>
                    <a:pt x="97" y="28"/>
                    <a:pt x="94" y="24"/>
                    <a:pt x="94" y="20"/>
                  </a:cubicBezTo>
                  <a:cubicBezTo>
                    <a:pt x="94" y="20"/>
                    <a:pt x="94" y="19"/>
                    <a:pt x="94" y="19"/>
                  </a:cubicBezTo>
                  <a:cubicBezTo>
                    <a:pt x="93" y="11"/>
                    <a:pt x="88" y="4"/>
                    <a:pt x="81" y="2"/>
                  </a:cubicBezTo>
                  <a:cubicBezTo>
                    <a:pt x="90" y="36"/>
                    <a:pt x="90" y="36"/>
                    <a:pt x="90" y="36"/>
                  </a:cubicBezTo>
                  <a:cubicBezTo>
                    <a:pt x="93" y="38"/>
                    <a:pt x="96" y="40"/>
                    <a:pt x="100" y="40"/>
                  </a:cubicBezTo>
                  <a:cubicBezTo>
                    <a:pt x="105" y="38"/>
                    <a:pt x="110" y="37"/>
                    <a:pt x="114" y="35"/>
                  </a:cubicBezTo>
                  <a:cubicBezTo>
                    <a:pt x="118" y="32"/>
                    <a:pt x="121" y="27"/>
                    <a:pt x="121" y="21"/>
                  </a:cubicBezTo>
                  <a:cubicBezTo>
                    <a:pt x="121" y="21"/>
                    <a:pt x="121" y="21"/>
                    <a:pt x="121" y="20"/>
                  </a:cubicBezTo>
                  <a:cubicBezTo>
                    <a:pt x="121" y="16"/>
                    <a:pt x="124" y="12"/>
                    <a:pt x="129" y="12"/>
                  </a:cubicBezTo>
                  <a:cubicBezTo>
                    <a:pt x="133" y="12"/>
                    <a:pt x="136" y="16"/>
                    <a:pt x="136" y="20"/>
                  </a:cubicBezTo>
                  <a:cubicBezTo>
                    <a:pt x="136" y="21"/>
                    <a:pt x="136" y="21"/>
                    <a:pt x="136" y="21"/>
                  </a:cubicBezTo>
                  <a:cubicBezTo>
                    <a:pt x="137" y="22"/>
                    <a:pt x="137" y="24"/>
                    <a:pt x="137" y="25"/>
                  </a:cubicBezTo>
                  <a:cubicBezTo>
                    <a:pt x="141" y="23"/>
                    <a:pt x="144" y="20"/>
                    <a:pt x="148" y="18"/>
                  </a:cubicBezTo>
                  <a:cubicBezTo>
                    <a:pt x="147" y="8"/>
                    <a:pt x="139" y="0"/>
                    <a:pt x="129" y="0"/>
                  </a:cubicBezTo>
                  <a:moveTo>
                    <a:pt x="292" y="0"/>
                  </a:moveTo>
                  <a:cubicBezTo>
                    <a:pt x="282" y="0"/>
                    <a:pt x="274" y="9"/>
                    <a:pt x="273" y="19"/>
                  </a:cubicBezTo>
                  <a:cubicBezTo>
                    <a:pt x="273" y="19"/>
                    <a:pt x="273" y="20"/>
                    <a:pt x="273" y="20"/>
                  </a:cubicBezTo>
                  <a:cubicBezTo>
                    <a:pt x="273" y="24"/>
                    <a:pt x="269" y="28"/>
                    <a:pt x="265" y="28"/>
                  </a:cubicBezTo>
                  <a:cubicBezTo>
                    <a:pt x="261" y="28"/>
                    <a:pt x="257" y="24"/>
                    <a:pt x="257" y="20"/>
                  </a:cubicBezTo>
                  <a:cubicBezTo>
                    <a:pt x="257" y="20"/>
                    <a:pt x="257" y="19"/>
                    <a:pt x="257" y="19"/>
                  </a:cubicBezTo>
                  <a:cubicBezTo>
                    <a:pt x="257" y="9"/>
                    <a:pt x="248" y="0"/>
                    <a:pt x="238" y="0"/>
                  </a:cubicBezTo>
                  <a:cubicBezTo>
                    <a:pt x="236" y="0"/>
                    <a:pt x="235" y="1"/>
                    <a:pt x="234" y="1"/>
                  </a:cubicBezTo>
                  <a:cubicBezTo>
                    <a:pt x="229" y="7"/>
                    <a:pt x="224" y="13"/>
                    <a:pt x="218" y="18"/>
                  </a:cubicBezTo>
                  <a:cubicBezTo>
                    <a:pt x="218" y="19"/>
                    <a:pt x="218" y="19"/>
                    <a:pt x="218" y="19"/>
                  </a:cubicBezTo>
                  <a:cubicBezTo>
                    <a:pt x="218" y="19"/>
                    <a:pt x="218" y="20"/>
                    <a:pt x="218" y="20"/>
                  </a:cubicBezTo>
                  <a:cubicBezTo>
                    <a:pt x="218" y="24"/>
                    <a:pt x="215" y="28"/>
                    <a:pt x="211" y="28"/>
                  </a:cubicBezTo>
                  <a:cubicBezTo>
                    <a:pt x="210" y="28"/>
                    <a:pt x="210" y="28"/>
                    <a:pt x="209" y="28"/>
                  </a:cubicBezTo>
                  <a:cubicBezTo>
                    <a:pt x="206" y="31"/>
                    <a:pt x="203" y="33"/>
                    <a:pt x="199" y="36"/>
                  </a:cubicBezTo>
                  <a:cubicBezTo>
                    <a:pt x="203" y="38"/>
                    <a:pt x="206" y="40"/>
                    <a:pt x="211" y="40"/>
                  </a:cubicBezTo>
                  <a:cubicBezTo>
                    <a:pt x="221" y="40"/>
                    <a:pt x="229" y="32"/>
                    <a:pt x="230" y="21"/>
                  </a:cubicBezTo>
                  <a:cubicBezTo>
                    <a:pt x="230" y="21"/>
                    <a:pt x="230" y="21"/>
                    <a:pt x="230" y="20"/>
                  </a:cubicBezTo>
                  <a:cubicBezTo>
                    <a:pt x="230" y="16"/>
                    <a:pt x="234" y="12"/>
                    <a:pt x="238" y="12"/>
                  </a:cubicBezTo>
                  <a:cubicBezTo>
                    <a:pt x="242" y="12"/>
                    <a:pt x="245" y="16"/>
                    <a:pt x="245" y="20"/>
                  </a:cubicBezTo>
                  <a:cubicBezTo>
                    <a:pt x="245" y="21"/>
                    <a:pt x="246" y="21"/>
                    <a:pt x="246" y="21"/>
                  </a:cubicBezTo>
                  <a:cubicBezTo>
                    <a:pt x="246" y="32"/>
                    <a:pt x="255" y="40"/>
                    <a:pt x="265" y="40"/>
                  </a:cubicBezTo>
                  <a:cubicBezTo>
                    <a:pt x="276" y="40"/>
                    <a:pt x="284" y="32"/>
                    <a:pt x="285" y="21"/>
                  </a:cubicBezTo>
                  <a:cubicBezTo>
                    <a:pt x="285" y="21"/>
                    <a:pt x="285" y="21"/>
                    <a:pt x="285" y="20"/>
                  </a:cubicBezTo>
                  <a:cubicBezTo>
                    <a:pt x="285" y="16"/>
                    <a:pt x="288" y="12"/>
                    <a:pt x="292" y="12"/>
                  </a:cubicBezTo>
                  <a:cubicBezTo>
                    <a:pt x="297" y="12"/>
                    <a:pt x="300" y="16"/>
                    <a:pt x="300" y="20"/>
                  </a:cubicBezTo>
                  <a:cubicBezTo>
                    <a:pt x="300" y="21"/>
                    <a:pt x="300" y="21"/>
                    <a:pt x="300" y="21"/>
                  </a:cubicBezTo>
                  <a:cubicBezTo>
                    <a:pt x="301" y="32"/>
                    <a:pt x="309" y="40"/>
                    <a:pt x="320" y="40"/>
                  </a:cubicBezTo>
                  <a:cubicBezTo>
                    <a:pt x="331" y="40"/>
                    <a:pt x="339" y="31"/>
                    <a:pt x="339" y="20"/>
                  </a:cubicBezTo>
                  <a:cubicBezTo>
                    <a:pt x="339" y="17"/>
                    <a:pt x="337" y="14"/>
                    <a:pt x="333" y="14"/>
                  </a:cubicBezTo>
                  <a:cubicBezTo>
                    <a:pt x="330" y="14"/>
                    <a:pt x="327" y="17"/>
                    <a:pt x="327" y="20"/>
                  </a:cubicBezTo>
                  <a:cubicBezTo>
                    <a:pt x="327" y="24"/>
                    <a:pt x="324" y="28"/>
                    <a:pt x="320" y="28"/>
                  </a:cubicBezTo>
                  <a:cubicBezTo>
                    <a:pt x="316" y="28"/>
                    <a:pt x="312" y="24"/>
                    <a:pt x="312" y="20"/>
                  </a:cubicBezTo>
                  <a:cubicBezTo>
                    <a:pt x="312" y="20"/>
                    <a:pt x="312" y="19"/>
                    <a:pt x="312" y="19"/>
                  </a:cubicBezTo>
                  <a:cubicBezTo>
                    <a:pt x="311" y="9"/>
                    <a:pt x="303" y="0"/>
                    <a:pt x="292" y="0"/>
                  </a:cubicBezTo>
                </a:path>
              </a:pathLst>
            </a:cu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11" name="组合 210"/>
            <p:cNvGrpSpPr/>
            <p:nvPr/>
          </p:nvGrpSpPr>
          <p:grpSpPr>
            <a:xfrm>
              <a:off x="4995863" y="1900237"/>
              <a:ext cx="3154362" cy="2706689"/>
              <a:chOff x="4995863" y="1900237"/>
              <a:chExt cx="3154362" cy="2706689"/>
            </a:xfrm>
          </p:grpSpPr>
          <p:sp>
            <p:nvSpPr>
              <p:cNvPr id="94" name="Freeform 85"/>
              <p:cNvSpPr/>
              <p:nvPr/>
            </p:nvSpPr>
            <p:spPr bwMode="auto">
              <a:xfrm>
                <a:off x="7158038" y="2559050"/>
                <a:ext cx="60325" cy="136525"/>
              </a:xfrm>
              <a:custGeom>
                <a:avLst/>
                <a:gdLst>
                  <a:gd name="T0" fmla="*/ 0 w 25"/>
                  <a:gd name="T1" fmla="*/ 3 h 57"/>
                  <a:gd name="T2" fmla="*/ 0 w 25"/>
                  <a:gd name="T3" fmla="*/ 54 h 57"/>
                  <a:gd name="T4" fmla="*/ 25 w 25"/>
                  <a:gd name="T5" fmla="*/ 29 h 57"/>
                  <a:gd name="T6" fmla="*/ 0 w 25"/>
                  <a:gd name="T7" fmla="*/ 3 h 57"/>
                </a:gdLst>
                <a:ahLst/>
                <a:cxnLst>
                  <a:cxn ang="0">
                    <a:pos x="T0" y="T1"/>
                  </a:cxn>
                  <a:cxn ang="0">
                    <a:pos x="T2" y="T3"/>
                  </a:cxn>
                  <a:cxn ang="0">
                    <a:pos x="T4" y="T5"/>
                  </a:cxn>
                  <a:cxn ang="0">
                    <a:pos x="T6" y="T7"/>
                  </a:cxn>
                </a:cxnLst>
                <a:rect l="0" t="0" r="r" b="b"/>
                <a:pathLst>
                  <a:path w="25" h="57">
                    <a:moveTo>
                      <a:pt x="0" y="3"/>
                    </a:moveTo>
                    <a:cubicBezTo>
                      <a:pt x="0" y="54"/>
                      <a:pt x="0" y="54"/>
                      <a:pt x="0" y="54"/>
                    </a:cubicBezTo>
                    <a:cubicBezTo>
                      <a:pt x="0" y="54"/>
                      <a:pt x="25" y="57"/>
                      <a:pt x="25" y="29"/>
                    </a:cubicBezTo>
                    <a:cubicBezTo>
                      <a:pt x="25" y="0"/>
                      <a:pt x="0" y="3"/>
                      <a:pt x="0" y="3"/>
                    </a:cubicBezTo>
                    <a:close/>
                  </a:path>
                </a:pathLst>
              </a:custGeom>
              <a:solidFill>
                <a:srgbClr val="FCFFF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86"/>
              <p:cNvSpPr/>
              <p:nvPr/>
            </p:nvSpPr>
            <p:spPr bwMode="auto">
              <a:xfrm>
                <a:off x="6904038" y="2427288"/>
                <a:ext cx="271462" cy="317500"/>
              </a:xfrm>
              <a:custGeom>
                <a:avLst/>
                <a:gdLst>
                  <a:gd name="T0" fmla="*/ 111 w 113"/>
                  <a:gd name="T1" fmla="*/ 120 h 132"/>
                  <a:gd name="T2" fmla="*/ 109 w 113"/>
                  <a:gd name="T3" fmla="*/ 115 h 132"/>
                  <a:gd name="T4" fmla="*/ 110 w 113"/>
                  <a:gd name="T5" fmla="*/ 65 h 132"/>
                  <a:gd name="T6" fmla="*/ 92 w 113"/>
                  <a:gd name="T7" fmla="*/ 44 h 132"/>
                  <a:gd name="T8" fmla="*/ 75 w 113"/>
                  <a:gd name="T9" fmla="*/ 43 h 132"/>
                  <a:gd name="T10" fmla="*/ 72 w 113"/>
                  <a:gd name="T11" fmla="*/ 36 h 132"/>
                  <a:gd name="T12" fmla="*/ 42 w 113"/>
                  <a:gd name="T13" fmla="*/ 4 h 132"/>
                  <a:gd name="T14" fmla="*/ 6 w 113"/>
                  <a:gd name="T15" fmla="*/ 7 h 132"/>
                  <a:gd name="T16" fmla="*/ 2 w 113"/>
                  <a:gd name="T17" fmla="*/ 19 h 132"/>
                  <a:gd name="T18" fmla="*/ 13 w 113"/>
                  <a:gd name="T19" fmla="*/ 23 h 132"/>
                  <a:gd name="T20" fmla="*/ 36 w 113"/>
                  <a:gd name="T21" fmla="*/ 20 h 132"/>
                  <a:gd name="T22" fmla="*/ 57 w 113"/>
                  <a:gd name="T23" fmla="*/ 43 h 132"/>
                  <a:gd name="T24" fmla="*/ 68 w 113"/>
                  <a:gd name="T25" fmla="*/ 68 h 132"/>
                  <a:gd name="T26" fmla="*/ 96 w 113"/>
                  <a:gd name="T27" fmla="*/ 127 h 132"/>
                  <a:gd name="T28" fmla="*/ 103 w 113"/>
                  <a:gd name="T29" fmla="*/ 132 h 132"/>
                  <a:gd name="T30" fmla="*/ 107 w 113"/>
                  <a:gd name="T31" fmla="*/ 131 h 132"/>
                  <a:gd name="T32" fmla="*/ 111 w 113"/>
                  <a:gd name="T33" fmla="*/ 12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32">
                    <a:moveTo>
                      <a:pt x="111" y="120"/>
                    </a:moveTo>
                    <a:cubicBezTo>
                      <a:pt x="109" y="115"/>
                      <a:pt x="109" y="115"/>
                      <a:pt x="109" y="115"/>
                    </a:cubicBezTo>
                    <a:cubicBezTo>
                      <a:pt x="110" y="65"/>
                      <a:pt x="110" y="65"/>
                      <a:pt x="110" y="65"/>
                    </a:cubicBezTo>
                    <a:cubicBezTo>
                      <a:pt x="111" y="55"/>
                      <a:pt x="102" y="45"/>
                      <a:pt x="92" y="44"/>
                    </a:cubicBezTo>
                    <a:cubicBezTo>
                      <a:pt x="75" y="43"/>
                      <a:pt x="75" y="43"/>
                      <a:pt x="75" y="43"/>
                    </a:cubicBezTo>
                    <a:cubicBezTo>
                      <a:pt x="74" y="41"/>
                      <a:pt x="73" y="38"/>
                      <a:pt x="72" y="36"/>
                    </a:cubicBezTo>
                    <a:cubicBezTo>
                      <a:pt x="68" y="27"/>
                      <a:pt x="59" y="10"/>
                      <a:pt x="42" y="4"/>
                    </a:cubicBezTo>
                    <a:cubicBezTo>
                      <a:pt x="31" y="0"/>
                      <a:pt x="19" y="1"/>
                      <a:pt x="6" y="7"/>
                    </a:cubicBezTo>
                    <a:cubicBezTo>
                      <a:pt x="1" y="9"/>
                      <a:pt x="0" y="14"/>
                      <a:pt x="2" y="19"/>
                    </a:cubicBezTo>
                    <a:cubicBezTo>
                      <a:pt x="4" y="23"/>
                      <a:pt x="9" y="25"/>
                      <a:pt x="13" y="23"/>
                    </a:cubicBezTo>
                    <a:cubicBezTo>
                      <a:pt x="22" y="18"/>
                      <a:pt x="29" y="18"/>
                      <a:pt x="36" y="20"/>
                    </a:cubicBezTo>
                    <a:cubicBezTo>
                      <a:pt x="47" y="24"/>
                      <a:pt x="54" y="36"/>
                      <a:pt x="57" y="43"/>
                    </a:cubicBezTo>
                    <a:cubicBezTo>
                      <a:pt x="60" y="51"/>
                      <a:pt x="64" y="60"/>
                      <a:pt x="68" y="68"/>
                    </a:cubicBezTo>
                    <a:cubicBezTo>
                      <a:pt x="96" y="127"/>
                      <a:pt x="96" y="127"/>
                      <a:pt x="96" y="127"/>
                    </a:cubicBezTo>
                    <a:cubicBezTo>
                      <a:pt x="97" y="130"/>
                      <a:pt x="100" y="132"/>
                      <a:pt x="103" y="132"/>
                    </a:cubicBezTo>
                    <a:cubicBezTo>
                      <a:pt x="105" y="132"/>
                      <a:pt x="106" y="132"/>
                      <a:pt x="107" y="131"/>
                    </a:cubicBezTo>
                    <a:cubicBezTo>
                      <a:pt x="111" y="129"/>
                      <a:pt x="113" y="124"/>
                      <a:pt x="111" y="120"/>
                    </a:cubicBez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87"/>
              <p:cNvSpPr/>
              <p:nvPr/>
            </p:nvSpPr>
            <p:spPr bwMode="auto">
              <a:xfrm>
                <a:off x="6713538" y="2427288"/>
                <a:ext cx="228600" cy="163513"/>
              </a:xfrm>
              <a:custGeom>
                <a:avLst/>
                <a:gdLst>
                  <a:gd name="T0" fmla="*/ 89 w 96"/>
                  <a:gd name="T1" fmla="*/ 13 h 68"/>
                  <a:gd name="T2" fmla="*/ 74 w 96"/>
                  <a:gd name="T3" fmla="*/ 4 h 68"/>
                  <a:gd name="T4" fmla="*/ 67 w 96"/>
                  <a:gd name="T5" fmla="*/ 7 h 68"/>
                  <a:gd name="T6" fmla="*/ 66 w 96"/>
                  <a:gd name="T7" fmla="*/ 11 h 68"/>
                  <a:gd name="T8" fmla="*/ 64 w 96"/>
                  <a:gd name="T9" fmla="*/ 15 h 68"/>
                  <a:gd name="T10" fmla="*/ 23 w 96"/>
                  <a:gd name="T11" fmla="*/ 34 h 68"/>
                  <a:gd name="T12" fmla="*/ 19 w 96"/>
                  <a:gd name="T13" fmla="*/ 33 h 68"/>
                  <a:gd name="T14" fmla="*/ 15 w 96"/>
                  <a:gd name="T15" fmla="*/ 31 h 68"/>
                  <a:gd name="T16" fmla="*/ 8 w 96"/>
                  <a:gd name="T17" fmla="*/ 34 h 68"/>
                  <a:gd name="T18" fmla="*/ 6 w 96"/>
                  <a:gd name="T19" fmla="*/ 52 h 68"/>
                  <a:gd name="T20" fmla="*/ 7 w 96"/>
                  <a:gd name="T21" fmla="*/ 54 h 68"/>
                  <a:gd name="T22" fmla="*/ 7 w 96"/>
                  <a:gd name="T23" fmla="*/ 55 h 68"/>
                  <a:gd name="T24" fmla="*/ 23 w 96"/>
                  <a:gd name="T25" fmla="*/ 65 h 68"/>
                  <a:gd name="T26" fmla="*/ 29 w 96"/>
                  <a:gd name="T27" fmla="*/ 62 h 68"/>
                  <a:gd name="T28" fmla="*/ 30 w 96"/>
                  <a:gd name="T29" fmla="*/ 58 h 68"/>
                  <a:gd name="T30" fmla="*/ 32 w 96"/>
                  <a:gd name="T31" fmla="*/ 53 h 68"/>
                  <a:gd name="T32" fmla="*/ 73 w 96"/>
                  <a:gd name="T33" fmla="*/ 34 h 68"/>
                  <a:gd name="T34" fmla="*/ 77 w 96"/>
                  <a:gd name="T35" fmla="*/ 36 h 68"/>
                  <a:gd name="T36" fmla="*/ 82 w 96"/>
                  <a:gd name="T37" fmla="*/ 37 h 68"/>
                  <a:gd name="T38" fmla="*/ 88 w 96"/>
                  <a:gd name="T39" fmla="*/ 34 h 68"/>
                  <a:gd name="T40" fmla="*/ 90 w 96"/>
                  <a:gd name="T41" fmla="*/ 16 h 68"/>
                  <a:gd name="T42" fmla="*/ 90 w 96"/>
                  <a:gd name="T43" fmla="*/ 15 h 68"/>
                  <a:gd name="T44" fmla="*/ 89 w 96"/>
                  <a:gd name="T4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68">
                    <a:moveTo>
                      <a:pt x="89" y="13"/>
                    </a:moveTo>
                    <a:cubicBezTo>
                      <a:pt x="84" y="6"/>
                      <a:pt x="82" y="0"/>
                      <a:pt x="74" y="4"/>
                    </a:cubicBezTo>
                    <a:cubicBezTo>
                      <a:pt x="67" y="7"/>
                      <a:pt x="67" y="7"/>
                      <a:pt x="67" y="7"/>
                    </a:cubicBezTo>
                    <a:cubicBezTo>
                      <a:pt x="66" y="7"/>
                      <a:pt x="65" y="9"/>
                      <a:pt x="66" y="11"/>
                    </a:cubicBezTo>
                    <a:cubicBezTo>
                      <a:pt x="67" y="12"/>
                      <a:pt x="66" y="14"/>
                      <a:pt x="64" y="15"/>
                    </a:cubicBezTo>
                    <a:cubicBezTo>
                      <a:pt x="23" y="34"/>
                      <a:pt x="23" y="34"/>
                      <a:pt x="23" y="34"/>
                    </a:cubicBezTo>
                    <a:cubicBezTo>
                      <a:pt x="21" y="35"/>
                      <a:pt x="20" y="34"/>
                      <a:pt x="19" y="33"/>
                    </a:cubicBezTo>
                    <a:cubicBezTo>
                      <a:pt x="18" y="31"/>
                      <a:pt x="16" y="30"/>
                      <a:pt x="15" y="31"/>
                    </a:cubicBezTo>
                    <a:cubicBezTo>
                      <a:pt x="8" y="34"/>
                      <a:pt x="8" y="34"/>
                      <a:pt x="8" y="34"/>
                    </a:cubicBezTo>
                    <a:cubicBezTo>
                      <a:pt x="0" y="38"/>
                      <a:pt x="3" y="44"/>
                      <a:pt x="6" y="52"/>
                    </a:cubicBezTo>
                    <a:cubicBezTo>
                      <a:pt x="6" y="53"/>
                      <a:pt x="6" y="53"/>
                      <a:pt x="7" y="54"/>
                    </a:cubicBezTo>
                    <a:cubicBezTo>
                      <a:pt x="7" y="54"/>
                      <a:pt x="7" y="55"/>
                      <a:pt x="7" y="55"/>
                    </a:cubicBezTo>
                    <a:cubicBezTo>
                      <a:pt x="12" y="63"/>
                      <a:pt x="15" y="68"/>
                      <a:pt x="23" y="65"/>
                    </a:cubicBezTo>
                    <a:cubicBezTo>
                      <a:pt x="29" y="62"/>
                      <a:pt x="29" y="62"/>
                      <a:pt x="29" y="62"/>
                    </a:cubicBezTo>
                    <a:cubicBezTo>
                      <a:pt x="30" y="61"/>
                      <a:pt x="31" y="59"/>
                      <a:pt x="30" y="58"/>
                    </a:cubicBezTo>
                    <a:cubicBezTo>
                      <a:pt x="30" y="56"/>
                      <a:pt x="30" y="54"/>
                      <a:pt x="32" y="53"/>
                    </a:cubicBezTo>
                    <a:cubicBezTo>
                      <a:pt x="73" y="34"/>
                      <a:pt x="73" y="34"/>
                      <a:pt x="73" y="34"/>
                    </a:cubicBezTo>
                    <a:cubicBezTo>
                      <a:pt x="75" y="33"/>
                      <a:pt x="77" y="34"/>
                      <a:pt x="77" y="36"/>
                    </a:cubicBezTo>
                    <a:cubicBezTo>
                      <a:pt x="78" y="37"/>
                      <a:pt x="80" y="38"/>
                      <a:pt x="82" y="37"/>
                    </a:cubicBezTo>
                    <a:cubicBezTo>
                      <a:pt x="88" y="34"/>
                      <a:pt x="88" y="34"/>
                      <a:pt x="88" y="34"/>
                    </a:cubicBezTo>
                    <a:cubicBezTo>
                      <a:pt x="96" y="31"/>
                      <a:pt x="93" y="25"/>
                      <a:pt x="90" y="16"/>
                    </a:cubicBezTo>
                    <a:cubicBezTo>
                      <a:pt x="90" y="16"/>
                      <a:pt x="90" y="15"/>
                      <a:pt x="90" y="15"/>
                    </a:cubicBezTo>
                    <a:cubicBezTo>
                      <a:pt x="89" y="14"/>
                      <a:pt x="89" y="14"/>
                      <a:pt x="89" y="13"/>
                    </a:cubicBezTo>
                    <a:close/>
                  </a:path>
                </a:pathLst>
              </a:custGeom>
              <a:solidFill>
                <a:srgbClr val="242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88"/>
              <p:cNvSpPr/>
              <p:nvPr/>
            </p:nvSpPr>
            <p:spPr bwMode="auto">
              <a:xfrm>
                <a:off x="5226050" y="3624263"/>
                <a:ext cx="981075" cy="228600"/>
              </a:xfrm>
              <a:custGeom>
                <a:avLst/>
                <a:gdLst>
                  <a:gd name="T0" fmla="*/ 3 w 410"/>
                  <a:gd name="T1" fmla="*/ 95 h 95"/>
                  <a:gd name="T2" fmla="*/ 0 w 410"/>
                  <a:gd name="T3" fmla="*/ 93 h 95"/>
                  <a:gd name="T4" fmla="*/ 3 w 410"/>
                  <a:gd name="T5" fmla="*/ 88 h 95"/>
                  <a:gd name="T6" fmla="*/ 405 w 410"/>
                  <a:gd name="T7" fmla="*/ 1 h 95"/>
                  <a:gd name="T8" fmla="*/ 409 w 410"/>
                  <a:gd name="T9" fmla="*/ 3 h 95"/>
                  <a:gd name="T10" fmla="*/ 407 w 410"/>
                  <a:gd name="T11" fmla="*/ 7 h 95"/>
                  <a:gd name="T12" fmla="*/ 4 w 410"/>
                  <a:gd name="T13" fmla="*/ 95 h 95"/>
                  <a:gd name="T14" fmla="*/ 3 w 410"/>
                  <a:gd name="T15" fmla="*/ 95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0" h="95">
                    <a:moveTo>
                      <a:pt x="3" y="95"/>
                    </a:moveTo>
                    <a:cubicBezTo>
                      <a:pt x="2" y="95"/>
                      <a:pt x="0" y="94"/>
                      <a:pt x="0" y="93"/>
                    </a:cubicBezTo>
                    <a:cubicBezTo>
                      <a:pt x="0" y="91"/>
                      <a:pt x="1" y="89"/>
                      <a:pt x="3" y="88"/>
                    </a:cubicBezTo>
                    <a:cubicBezTo>
                      <a:pt x="405" y="1"/>
                      <a:pt x="405" y="1"/>
                      <a:pt x="405" y="1"/>
                    </a:cubicBezTo>
                    <a:cubicBezTo>
                      <a:pt x="407" y="0"/>
                      <a:pt x="409" y="1"/>
                      <a:pt x="409" y="3"/>
                    </a:cubicBezTo>
                    <a:cubicBezTo>
                      <a:pt x="410" y="5"/>
                      <a:pt x="408" y="7"/>
                      <a:pt x="407" y="7"/>
                    </a:cubicBezTo>
                    <a:cubicBezTo>
                      <a:pt x="4" y="95"/>
                      <a:pt x="4" y="95"/>
                      <a:pt x="4" y="95"/>
                    </a:cubicBezTo>
                    <a:lnTo>
                      <a:pt x="3" y="95"/>
                    </a:ln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89"/>
              <p:cNvSpPr/>
              <p:nvPr/>
            </p:nvSpPr>
            <p:spPr bwMode="auto">
              <a:xfrm>
                <a:off x="5270500" y="3497263"/>
                <a:ext cx="889000" cy="485775"/>
              </a:xfrm>
              <a:custGeom>
                <a:avLst/>
                <a:gdLst>
                  <a:gd name="T0" fmla="*/ 4 w 371"/>
                  <a:gd name="T1" fmla="*/ 202 h 202"/>
                  <a:gd name="T2" fmla="*/ 1 w 371"/>
                  <a:gd name="T3" fmla="*/ 200 h 202"/>
                  <a:gd name="T4" fmla="*/ 2 w 371"/>
                  <a:gd name="T5" fmla="*/ 195 h 202"/>
                  <a:gd name="T6" fmla="*/ 366 w 371"/>
                  <a:gd name="T7" fmla="*/ 1 h 202"/>
                  <a:gd name="T8" fmla="*/ 370 w 371"/>
                  <a:gd name="T9" fmla="*/ 2 h 202"/>
                  <a:gd name="T10" fmla="*/ 369 w 371"/>
                  <a:gd name="T11" fmla="*/ 7 h 202"/>
                  <a:gd name="T12" fmla="*/ 6 w 371"/>
                  <a:gd name="T13" fmla="*/ 201 h 202"/>
                  <a:gd name="T14" fmla="*/ 4 w 371"/>
                  <a:gd name="T15" fmla="*/ 202 h 2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1" h="202">
                    <a:moveTo>
                      <a:pt x="4" y="202"/>
                    </a:moveTo>
                    <a:cubicBezTo>
                      <a:pt x="3" y="202"/>
                      <a:pt x="2" y="201"/>
                      <a:pt x="1" y="200"/>
                    </a:cubicBezTo>
                    <a:cubicBezTo>
                      <a:pt x="0" y="198"/>
                      <a:pt x="1" y="196"/>
                      <a:pt x="2" y="195"/>
                    </a:cubicBezTo>
                    <a:cubicBezTo>
                      <a:pt x="366" y="1"/>
                      <a:pt x="366" y="1"/>
                      <a:pt x="366" y="1"/>
                    </a:cubicBezTo>
                    <a:cubicBezTo>
                      <a:pt x="367" y="0"/>
                      <a:pt x="369" y="0"/>
                      <a:pt x="370" y="2"/>
                    </a:cubicBezTo>
                    <a:cubicBezTo>
                      <a:pt x="371" y="4"/>
                      <a:pt x="370" y="6"/>
                      <a:pt x="369" y="7"/>
                    </a:cubicBezTo>
                    <a:cubicBezTo>
                      <a:pt x="6" y="201"/>
                      <a:pt x="6" y="201"/>
                      <a:pt x="6" y="201"/>
                    </a:cubicBezTo>
                    <a:cubicBezTo>
                      <a:pt x="5" y="201"/>
                      <a:pt x="5" y="202"/>
                      <a:pt x="4" y="202"/>
                    </a:cubicBez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0"/>
              <p:cNvSpPr/>
              <p:nvPr/>
            </p:nvSpPr>
            <p:spPr bwMode="auto">
              <a:xfrm>
                <a:off x="5216525" y="3697288"/>
                <a:ext cx="1000125" cy="85725"/>
              </a:xfrm>
              <a:custGeom>
                <a:avLst/>
                <a:gdLst>
                  <a:gd name="T0" fmla="*/ 414 w 418"/>
                  <a:gd name="T1" fmla="*/ 36 h 36"/>
                  <a:gd name="T2" fmla="*/ 414 w 418"/>
                  <a:gd name="T3" fmla="*/ 36 h 36"/>
                  <a:gd name="T4" fmla="*/ 3 w 418"/>
                  <a:gd name="T5" fmla="*/ 7 h 36"/>
                  <a:gd name="T6" fmla="*/ 0 w 418"/>
                  <a:gd name="T7" fmla="*/ 4 h 36"/>
                  <a:gd name="T8" fmla="*/ 3 w 418"/>
                  <a:gd name="T9" fmla="*/ 0 h 36"/>
                  <a:gd name="T10" fmla="*/ 414 w 418"/>
                  <a:gd name="T11" fmla="*/ 29 h 36"/>
                  <a:gd name="T12" fmla="*/ 417 w 418"/>
                  <a:gd name="T13" fmla="*/ 32 h 36"/>
                  <a:gd name="T14" fmla="*/ 414 w 418"/>
                  <a:gd name="T15" fmla="*/ 36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8" h="36">
                    <a:moveTo>
                      <a:pt x="414" y="36"/>
                    </a:moveTo>
                    <a:cubicBezTo>
                      <a:pt x="414" y="36"/>
                      <a:pt x="414" y="36"/>
                      <a:pt x="414" y="36"/>
                    </a:cubicBezTo>
                    <a:cubicBezTo>
                      <a:pt x="3" y="7"/>
                      <a:pt x="3" y="7"/>
                      <a:pt x="3" y="7"/>
                    </a:cubicBezTo>
                    <a:cubicBezTo>
                      <a:pt x="1" y="7"/>
                      <a:pt x="0" y="5"/>
                      <a:pt x="0" y="4"/>
                    </a:cubicBezTo>
                    <a:cubicBezTo>
                      <a:pt x="0" y="2"/>
                      <a:pt x="1" y="0"/>
                      <a:pt x="3" y="0"/>
                    </a:cubicBezTo>
                    <a:cubicBezTo>
                      <a:pt x="414" y="29"/>
                      <a:pt x="414" y="29"/>
                      <a:pt x="414" y="29"/>
                    </a:cubicBezTo>
                    <a:cubicBezTo>
                      <a:pt x="416" y="29"/>
                      <a:pt x="418" y="30"/>
                      <a:pt x="417" y="32"/>
                    </a:cubicBezTo>
                    <a:cubicBezTo>
                      <a:pt x="417" y="34"/>
                      <a:pt x="416" y="36"/>
                      <a:pt x="414" y="36"/>
                    </a:cubicBez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91"/>
              <p:cNvSpPr/>
              <p:nvPr/>
            </p:nvSpPr>
            <p:spPr bwMode="auto">
              <a:xfrm>
                <a:off x="5376863" y="3363913"/>
                <a:ext cx="677862" cy="752475"/>
              </a:xfrm>
              <a:custGeom>
                <a:avLst/>
                <a:gdLst>
                  <a:gd name="T0" fmla="*/ 279 w 283"/>
                  <a:gd name="T1" fmla="*/ 314 h 314"/>
                  <a:gd name="T2" fmla="*/ 277 w 283"/>
                  <a:gd name="T3" fmla="*/ 313 h 314"/>
                  <a:gd name="T4" fmla="*/ 1 w 283"/>
                  <a:gd name="T5" fmla="*/ 6 h 314"/>
                  <a:gd name="T6" fmla="*/ 2 w 283"/>
                  <a:gd name="T7" fmla="*/ 1 h 314"/>
                  <a:gd name="T8" fmla="*/ 7 w 283"/>
                  <a:gd name="T9" fmla="*/ 1 h 314"/>
                  <a:gd name="T10" fmla="*/ 282 w 283"/>
                  <a:gd name="T11" fmla="*/ 308 h 314"/>
                  <a:gd name="T12" fmla="*/ 281 w 283"/>
                  <a:gd name="T13" fmla="*/ 313 h 314"/>
                  <a:gd name="T14" fmla="*/ 279 w 283"/>
                  <a:gd name="T15" fmla="*/ 314 h 3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3" h="314">
                    <a:moveTo>
                      <a:pt x="279" y="314"/>
                    </a:moveTo>
                    <a:cubicBezTo>
                      <a:pt x="278" y="314"/>
                      <a:pt x="277" y="313"/>
                      <a:pt x="277" y="313"/>
                    </a:cubicBezTo>
                    <a:cubicBezTo>
                      <a:pt x="1" y="6"/>
                      <a:pt x="1" y="6"/>
                      <a:pt x="1" y="6"/>
                    </a:cubicBezTo>
                    <a:cubicBezTo>
                      <a:pt x="0" y="4"/>
                      <a:pt x="0" y="2"/>
                      <a:pt x="2" y="1"/>
                    </a:cubicBezTo>
                    <a:cubicBezTo>
                      <a:pt x="3" y="0"/>
                      <a:pt x="5" y="0"/>
                      <a:pt x="7" y="1"/>
                    </a:cubicBezTo>
                    <a:cubicBezTo>
                      <a:pt x="282" y="308"/>
                      <a:pt x="282" y="308"/>
                      <a:pt x="282" y="308"/>
                    </a:cubicBezTo>
                    <a:cubicBezTo>
                      <a:pt x="283" y="309"/>
                      <a:pt x="283" y="312"/>
                      <a:pt x="281" y="313"/>
                    </a:cubicBezTo>
                    <a:cubicBezTo>
                      <a:pt x="281" y="313"/>
                      <a:pt x="280" y="314"/>
                      <a:pt x="279" y="314"/>
                    </a:cubicBez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92"/>
              <p:cNvSpPr/>
              <p:nvPr/>
            </p:nvSpPr>
            <p:spPr bwMode="auto">
              <a:xfrm>
                <a:off x="5489575" y="3286125"/>
                <a:ext cx="452437" cy="904875"/>
              </a:xfrm>
              <a:custGeom>
                <a:avLst/>
                <a:gdLst>
                  <a:gd name="T0" fmla="*/ 185 w 189"/>
                  <a:gd name="T1" fmla="*/ 377 h 377"/>
                  <a:gd name="T2" fmla="*/ 182 w 189"/>
                  <a:gd name="T3" fmla="*/ 376 h 377"/>
                  <a:gd name="T4" fmla="*/ 1 w 189"/>
                  <a:gd name="T5" fmla="*/ 5 h 377"/>
                  <a:gd name="T6" fmla="*/ 3 w 189"/>
                  <a:gd name="T7" fmla="*/ 1 h 377"/>
                  <a:gd name="T8" fmla="*/ 7 w 189"/>
                  <a:gd name="T9" fmla="*/ 2 h 377"/>
                  <a:gd name="T10" fmla="*/ 188 w 189"/>
                  <a:gd name="T11" fmla="*/ 372 h 377"/>
                  <a:gd name="T12" fmla="*/ 186 w 189"/>
                  <a:gd name="T13" fmla="*/ 377 h 377"/>
                  <a:gd name="T14" fmla="*/ 185 w 189"/>
                  <a:gd name="T15" fmla="*/ 377 h 3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9" h="377">
                    <a:moveTo>
                      <a:pt x="185" y="377"/>
                    </a:moveTo>
                    <a:cubicBezTo>
                      <a:pt x="184" y="377"/>
                      <a:pt x="182" y="377"/>
                      <a:pt x="182" y="376"/>
                    </a:cubicBezTo>
                    <a:cubicBezTo>
                      <a:pt x="1" y="5"/>
                      <a:pt x="1" y="5"/>
                      <a:pt x="1" y="5"/>
                    </a:cubicBezTo>
                    <a:cubicBezTo>
                      <a:pt x="0" y="4"/>
                      <a:pt x="1" y="2"/>
                      <a:pt x="3" y="1"/>
                    </a:cubicBezTo>
                    <a:cubicBezTo>
                      <a:pt x="4" y="0"/>
                      <a:pt x="6" y="1"/>
                      <a:pt x="7" y="2"/>
                    </a:cubicBezTo>
                    <a:cubicBezTo>
                      <a:pt x="188" y="372"/>
                      <a:pt x="188" y="372"/>
                      <a:pt x="188" y="372"/>
                    </a:cubicBezTo>
                    <a:cubicBezTo>
                      <a:pt x="189" y="374"/>
                      <a:pt x="188" y="376"/>
                      <a:pt x="186" y="377"/>
                    </a:cubicBezTo>
                    <a:cubicBezTo>
                      <a:pt x="186" y="377"/>
                      <a:pt x="185" y="377"/>
                      <a:pt x="185" y="377"/>
                    </a:cubicBez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93"/>
              <p:cNvSpPr/>
              <p:nvPr/>
            </p:nvSpPr>
            <p:spPr bwMode="auto">
              <a:xfrm>
                <a:off x="5287963" y="3468688"/>
                <a:ext cx="855662" cy="539750"/>
              </a:xfrm>
              <a:custGeom>
                <a:avLst/>
                <a:gdLst>
                  <a:gd name="T0" fmla="*/ 354 w 357"/>
                  <a:gd name="T1" fmla="*/ 225 h 225"/>
                  <a:gd name="T2" fmla="*/ 352 w 357"/>
                  <a:gd name="T3" fmla="*/ 225 h 225"/>
                  <a:gd name="T4" fmla="*/ 2 w 357"/>
                  <a:gd name="T5" fmla="*/ 7 h 225"/>
                  <a:gd name="T6" fmla="*/ 1 w 357"/>
                  <a:gd name="T7" fmla="*/ 2 h 225"/>
                  <a:gd name="T8" fmla="*/ 5 w 357"/>
                  <a:gd name="T9" fmla="*/ 1 h 225"/>
                  <a:gd name="T10" fmla="*/ 355 w 357"/>
                  <a:gd name="T11" fmla="*/ 219 h 225"/>
                  <a:gd name="T12" fmla="*/ 356 w 357"/>
                  <a:gd name="T13" fmla="*/ 223 h 225"/>
                  <a:gd name="T14" fmla="*/ 354 w 357"/>
                  <a:gd name="T15" fmla="*/ 225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7" h="225">
                    <a:moveTo>
                      <a:pt x="354" y="225"/>
                    </a:moveTo>
                    <a:cubicBezTo>
                      <a:pt x="353" y="225"/>
                      <a:pt x="352" y="225"/>
                      <a:pt x="352" y="225"/>
                    </a:cubicBezTo>
                    <a:cubicBezTo>
                      <a:pt x="2" y="7"/>
                      <a:pt x="2" y="7"/>
                      <a:pt x="2" y="7"/>
                    </a:cubicBezTo>
                    <a:cubicBezTo>
                      <a:pt x="0" y="6"/>
                      <a:pt x="0" y="4"/>
                      <a:pt x="1" y="2"/>
                    </a:cubicBezTo>
                    <a:cubicBezTo>
                      <a:pt x="2" y="1"/>
                      <a:pt x="4" y="0"/>
                      <a:pt x="5" y="1"/>
                    </a:cubicBezTo>
                    <a:cubicBezTo>
                      <a:pt x="355" y="219"/>
                      <a:pt x="355" y="219"/>
                      <a:pt x="355" y="219"/>
                    </a:cubicBezTo>
                    <a:cubicBezTo>
                      <a:pt x="357" y="220"/>
                      <a:pt x="357" y="222"/>
                      <a:pt x="356" y="223"/>
                    </a:cubicBezTo>
                    <a:cubicBezTo>
                      <a:pt x="356" y="224"/>
                      <a:pt x="355" y="225"/>
                      <a:pt x="354" y="225"/>
                    </a:cubicBez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94"/>
              <p:cNvSpPr/>
              <p:nvPr/>
            </p:nvSpPr>
            <p:spPr bwMode="auto">
              <a:xfrm>
                <a:off x="5462588" y="3300413"/>
                <a:ext cx="504825" cy="877888"/>
              </a:xfrm>
              <a:custGeom>
                <a:avLst/>
                <a:gdLst>
                  <a:gd name="T0" fmla="*/ 4 w 211"/>
                  <a:gd name="T1" fmla="*/ 366 h 366"/>
                  <a:gd name="T2" fmla="*/ 3 w 211"/>
                  <a:gd name="T3" fmla="*/ 365 h 366"/>
                  <a:gd name="T4" fmla="*/ 1 w 211"/>
                  <a:gd name="T5" fmla="*/ 361 h 366"/>
                  <a:gd name="T6" fmla="*/ 204 w 211"/>
                  <a:gd name="T7" fmla="*/ 2 h 366"/>
                  <a:gd name="T8" fmla="*/ 208 w 211"/>
                  <a:gd name="T9" fmla="*/ 0 h 366"/>
                  <a:gd name="T10" fmla="*/ 210 w 211"/>
                  <a:gd name="T11" fmla="*/ 5 h 366"/>
                  <a:gd name="T12" fmla="*/ 7 w 211"/>
                  <a:gd name="T13" fmla="*/ 364 h 366"/>
                  <a:gd name="T14" fmla="*/ 4 w 211"/>
                  <a:gd name="T15" fmla="*/ 366 h 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1" h="366">
                    <a:moveTo>
                      <a:pt x="4" y="366"/>
                    </a:moveTo>
                    <a:cubicBezTo>
                      <a:pt x="4" y="366"/>
                      <a:pt x="3" y="366"/>
                      <a:pt x="3" y="365"/>
                    </a:cubicBezTo>
                    <a:cubicBezTo>
                      <a:pt x="1" y="364"/>
                      <a:pt x="0" y="362"/>
                      <a:pt x="1" y="361"/>
                    </a:cubicBezTo>
                    <a:cubicBezTo>
                      <a:pt x="204" y="2"/>
                      <a:pt x="204" y="2"/>
                      <a:pt x="204" y="2"/>
                    </a:cubicBezTo>
                    <a:cubicBezTo>
                      <a:pt x="205" y="0"/>
                      <a:pt x="207" y="0"/>
                      <a:pt x="208" y="0"/>
                    </a:cubicBezTo>
                    <a:cubicBezTo>
                      <a:pt x="210" y="1"/>
                      <a:pt x="211" y="4"/>
                      <a:pt x="210" y="5"/>
                    </a:cubicBezTo>
                    <a:cubicBezTo>
                      <a:pt x="7" y="364"/>
                      <a:pt x="7" y="364"/>
                      <a:pt x="7" y="364"/>
                    </a:cubicBezTo>
                    <a:cubicBezTo>
                      <a:pt x="7" y="365"/>
                      <a:pt x="6" y="366"/>
                      <a:pt x="4" y="366"/>
                    </a:cubicBez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95"/>
              <p:cNvSpPr/>
              <p:nvPr/>
            </p:nvSpPr>
            <p:spPr bwMode="auto">
              <a:xfrm>
                <a:off x="5354638" y="3382963"/>
                <a:ext cx="720725" cy="712788"/>
              </a:xfrm>
              <a:custGeom>
                <a:avLst/>
                <a:gdLst>
                  <a:gd name="T0" fmla="*/ 4 w 301"/>
                  <a:gd name="T1" fmla="*/ 297 h 297"/>
                  <a:gd name="T2" fmla="*/ 2 w 301"/>
                  <a:gd name="T3" fmla="*/ 296 h 297"/>
                  <a:gd name="T4" fmla="*/ 2 w 301"/>
                  <a:gd name="T5" fmla="*/ 291 h 297"/>
                  <a:gd name="T6" fmla="*/ 294 w 301"/>
                  <a:gd name="T7" fmla="*/ 1 h 297"/>
                  <a:gd name="T8" fmla="*/ 299 w 301"/>
                  <a:gd name="T9" fmla="*/ 2 h 297"/>
                  <a:gd name="T10" fmla="*/ 299 w 301"/>
                  <a:gd name="T11" fmla="*/ 6 h 297"/>
                  <a:gd name="T12" fmla="*/ 7 w 301"/>
                  <a:gd name="T13" fmla="*/ 296 h 297"/>
                  <a:gd name="T14" fmla="*/ 4 w 301"/>
                  <a:gd name="T15" fmla="*/ 297 h 2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1" h="297">
                    <a:moveTo>
                      <a:pt x="4" y="297"/>
                    </a:moveTo>
                    <a:cubicBezTo>
                      <a:pt x="3" y="297"/>
                      <a:pt x="2" y="297"/>
                      <a:pt x="2" y="296"/>
                    </a:cubicBezTo>
                    <a:cubicBezTo>
                      <a:pt x="0" y="295"/>
                      <a:pt x="0" y="293"/>
                      <a:pt x="2" y="291"/>
                    </a:cubicBezTo>
                    <a:cubicBezTo>
                      <a:pt x="294" y="1"/>
                      <a:pt x="294" y="1"/>
                      <a:pt x="294" y="1"/>
                    </a:cubicBezTo>
                    <a:cubicBezTo>
                      <a:pt x="296" y="0"/>
                      <a:pt x="298" y="0"/>
                      <a:pt x="299" y="2"/>
                    </a:cubicBezTo>
                    <a:cubicBezTo>
                      <a:pt x="301" y="3"/>
                      <a:pt x="301" y="5"/>
                      <a:pt x="299" y="6"/>
                    </a:cubicBezTo>
                    <a:cubicBezTo>
                      <a:pt x="7" y="296"/>
                      <a:pt x="7" y="296"/>
                      <a:pt x="7" y="296"/>
                    </a:cubicBezTo>
                    <a:cubicBezTo>
                      <a:pt x="6" y="297"/>
                      <a:pt x="5" y="297"/>
                      <a:pt x="4" y="297"/>
                    </a:cubicBez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96"/>
              <p:cNvSpPr/>
              <p:nvPr/>
            </p:nvSpPr>
            <p:spPr bwMode="auto">
              <a:xfrm>
                <a:off x="5594350" y="3249613"/>
                <a:ext cx="241300" cy="979488"/>
              </a:xfrm>
              <a:custGeom>
                <a:avLst/>
                <a:gdLst>
                  <a:gd name="T0" fmla="*/ 4 w 101"/>
                  <a:gd name="T1" fmla="*/ 408 h 408"/>
                  <a:gd name="T2" fmla="*/ 3 w 101"/>
                  <a:gd name="T3" fmla="*/ 408 h 408"/>
                  <a:gd name="T4" fmla="*/ 0 w 101"/>
                  <a:gd name="T5" fmla="*/ 404 h 408"/>
                  <a:gd name="T6" fmla="*/ 94 w 101"/>
                  <a:gd name="T7" fmla="*/ 3 h 408"/>
                  <a:gd name="T8" fmla="*/ 98 w 101"/>
                  <a:gd name="T9" fmla="*/ 0 h 408"/>
                  <a:gd name="T10" fmla="*/ 101 w 101"/>
                  <a:gd name="T11" fmla="*/ 4 h 408"/>
                  <a:gd name="T12" fmla="*/ 7 w 101"/>
                  <a:gd name="T13" fmla="*/ 405 h 408"/>
                  <a:gd name="T14" fmla="*/ 4 w 101"/>
                  <a:gd name="T15" fmla="*/ 408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408">
                    <a:moveTo>
                      <a:pt x="4" y="408"/>
                    </a:moveTo>
                    <a:cubicBezTo>
                      <a:pt x="3" y="408"/>
                      <a:pt x="3" y="408"/>
                      <a:pt x="3" y="408"/>
                    </a:cubicBezTo>
                    <a:cubicBezTo>
                      <a:pt x="1" y="407"/>
                      <a:pt x="0" y="406"/>
                      <a:pt x="0" y="404"/>
                    </a:cubicBezTo>
                    <a:cubicBezTo>
                      <a:pt x="94" y="3"/>
                      <a:pt x="94" y="3"/>
                      <a:pt x="94" y="3"/>
                    </a:cubicBezTo>
                    <a:cubicBezTo>
                      <a:pt x="94" y="1"/>
                      <a:pt x="96" y="0"/>
                      <a:pt x="98" y="0"/>
                    </a:cubicBezTo>
                    <a:cubicBezTo>
                      <a:pt x="100" y="0"/>
                      <a:pt x="101" y="2"/>
                      <a:pt x="101" y="4"/>
                    </a:cubicBezTo>
                    <a:cubicBezTo>
                      <a:pt x="7" y="405"/>
                      <a:pt x="7" y="405"/>
                      <a:pt x="7" y="405"/>
                    </a:cubicBezTo>
                    <a:cubicBezTo>
                      <a:pt x="7" y="407"/>
                      <a:pt x="5" y="408"/>
                      <a:pt x="4" y="408"/>
                    </a:cubicBez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97"/>
              <p:cNvSpPr>
                <a:spLocks noEditPoints="1"/>
              </p:cNvSpPr>
              <p:nvPr/>
            </p:nvSpPr>
            <p:spPr bwMode="auto">
              <a:xfrm>
                <a:off x="5129213" y="3144838"/>
                <a:ext cx="1162050" cy="1163638"/>
              </a:xfrm>
              <a:custGeom>
                <a:avLst/>
                <a:gdLst>
                  <a:gd name="T0" fmla="*/ 243 w 485"/>
                  <a:gd name="T1" fmla="*/ 45 h 485"/>
                  <a:gd name="T2" fmla="*/ 440 w 485"/>
                  <a:gd name="T3" fmla="*/ 242 h 485"/>
                  <a:gd name="T4" fmla="*/ 243 w 485"/>
                  <a:gd name="T5" fmla="*/ 440 h 485"/>
                  <a:gd name="T6" fmla="*/ 45 w 485"/>
                  <a:gd name="T7" fmla="*/ 242 h 485"/>
                  <a:gd name="T8" fmla="*/ 243 w 485"/>
                  <a:gd name="T9" fmla="*/ 45 h 485"/>
                  <a:gd name="T10" fmla="*/ 243 w 485"/>
                  <a:gd name="T11" fmla="*/ 0 h 485"/>
                  <a:gd name="T12" fmla="*/ 0 w 485"/>
                  <a:gd name="T13" fmla="*/ 242 h 485"/>
                  <a:gd name="T14" fmla="*/ 243 w 485"/>
                  <a:gd name="T15" fmla="*/ 485 h 485"/>
                  <a:gd name="T16" fmla="*/ 485 w 485"/>
                  <a:gd name="T17" fmla="*/ 242 h 485"/>
                  <a:gd name="T18" fmla="*/ 243 w 485"/>
                  <a:gd name="T19"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5" h="485">
                    <a:moveTo>
                      <a:pt x="243" y="45"/>
                    </a:moveTo>
                    <a:cubicBezTo>
                      <a:pt x="352" y="45"/>
                      <a:pt x="440" y="134"/>
                      <a:pt x="440" y="242"/>
                    </a:cubicBezTo>
                    <a:cubicBezTo>
                      <a:pt x="440" y="351"/>
                      <a:pt x="352" y="440"/>
                      <a:pt x="243" y="440"/>
                    </a:cubicBezTo>
                    <a:cubicBezTo>
                      <a:pt x="134" y="440"/>
                      <a:pt x="45" y="351"/>
                      <a:pt x="45" y="242"/>
                    </a:cubicBezTo>
                    <a:cubicBezTo>
                      <a:pt x="45" y="134"/>
                      <a:pt x="134" y="45"/>
                      <a:pt x="243" y="45"/>
                    </a:cubicBezTo>
                    <a:moveTo>
                      <a:pt x="243" y="0"/>
                    </a:moveTo>
                    <a:cubicBezTo>
                      <a:pt x="109" y="0"/>
                      <a:pt x="0" y="109"/>
                      <a:pt x="0" y="242"/>
                    </a:cubicBezTo>
                    <a:cubicBezTo>
                      <a:pt x="0" y="376"/>
                      <a:pt x="109" y="485"/>
                      <a:pt x="243" y="485"/>
                    </a:cubicBezTo>
                    <a:cubicBezTo>
                      <a:pt x="377" y="485"/>
                      <a:pt x="485" y="376"/>
                      <a:pt x="485" y="242"/>
                    </a:cubicBezTo>
                    <a:cubicBezTo>
                      <a:pt x="485" y="109"/>
                      <a:pt x="377" y="0"/>
                      <a:pt x="243" y="0"/>
                    </a:cubicBezTo>
                    <a:close/>
                  </a:path>
                </a:pathLst>
              </a:custGeom>
              <a:solidFill>
                <a:srgbClr val="242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98"/>
              <p:cNvSpPr>
                <a:spLocks noEditPoints="1"/>
              </p:cNvSpPr>
              <p:nvPr/>
            </p:nvSpPr>
            <p:spPr bwMode="auto">
              <a:xfrm>
                <a:off x="5197475" y="3211513"/>
                <a:ext cx="1028700" cy="1030288"/>
              </a:xfrm>
              <a:custGeom>
                <a:avLst/>
                <a:gdLst>
                  <a:gd name="T0" fmla="*/ 215 w 430"/>
                  <a:gd name="T1" fmla="*/ 3 h 429"/>
                  <a:gd name="T2" fmla="*/ 426 w 430"/>
                  <a:gd name="T3" fmla="*/ 214 h 429"/>
                  <a:gd name="T4" fmla="*/ 215 w 430"/>
                  <a:gd name="T5" fmla="*/ 426 h 429"/>
                  <a:gd name="T6" fmla="*/ 3 w 430"/>
                  <a:gd name="T7" fmla="*/ 214 h 429"/>
                  <a:gd name="T8" fmla="*/ 215 w 430"/>
                  <a:gd name="T9" fmla="*/ 3 h 429"/>
                  <a:gd name="T10" fmla="*/ 215 w 430"/>
                  <a:gd name="T11" fmla="*/ 0 h 429"/>
                  <a:gd name="T12" fmla="*/ 0 w 430"/>
                  <a:gd name="T13" fmla="*/ 214 h 429"/>
                  <a:gd name="T14" fmla="*/ 215 w 430"/>
                  <a:gd name="T15" fmla="*/ 429 h 429"/>
                  <a:gd name="T16" fmla="*/ 430 w 430"/>
                  <a:gd name="T17" fmla="*/ 214 h 429"/>
                  <a:gd name="T18" fmla="*/ 215 w 430"/>
                  <a:gd name="T1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0" h="429">
                    <a:moveTo>
                      <a:pt x="215" y="3"/>
                    </a:moveTo>
                    <a:cubicBezTo>
                      <a:pt x="331" y="3"/>
                      <a:pt x="426" y="98"/>
                      <a:pt x="426" y="214"/>
                    </a:cubicBezTo>
                    <a:cubicBezTo>
                      <a:pt x="426" y="331"/>
                      <a:pt x="331" y="426"/>
                      <a:pt x="215" y="426"/>
                    </a:cubicBezTo>
                    <a:cubicBezTo>
                      <a:pt x="98" y="426"/>
                      <a:pt x="3" y="331"/>
                      <a:pt x="3" y="214"/>
                    </a:cubicBezTo>
                    <a:cubicBezTo>
                      <a:pt x="3" y="98"/>
                      <a:pt x="98" y="3"/>
                      <a:pt x="215" y="3"/>
                    </a:cubicBezTo>
                    <a:moveTo>
                      <a:pt x="215" y="0"/>
                    </a:moveTo>
                    <a:cubicBezTo>
                      <a:pt x="96" y="0"/>
                      <a:pt x="0" y="96"/>
                      <a:pt x="0" y="214"/>
                    </a:cubicBezTo>
                    <a:cubicBezTo>
                      <a:pt x="0" y="333"/>
                      <a:pt x="96" y="429"/>
                      <a:pt x="215" y="429"/>
                    </a:cubicBezTo>
                    <a:cubicBezTo>
                      <a:pt x="333" y="429"/>
                      <a:pt x="430" y="333"/>
                      <a:pt x="430" y="214"/>
                    </a:cubicBezTo>
                    <a:cubicBezTo>
                      <a:pt x="430" y="96"/>
                      <a:pt x="333" y="0"/>
                      <a:pt x="215" y="0"/>
                    </a:cubicBezTo>
                    <a:close/>
                  </a:path>
                </a:pathLst>
              </a:custGeom>
              <a:solidFill>
                <a:srgbClr val="F3F6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Oval 99"/>
              <p:cNvSpPr>
                <a:spLocks noChangeArrowheads="1"/>
              </p:cNvSpPr>
              <p:nvPr/>
            </p:nvSpPr>
            <p:spPr bwMode="auto">
              <a:xfrm>
                <a:off x="5626100" y="3652838"/>
                <a:ext cx="141287" cy="144463"/>
              </a:xfrm>
              <a:prstGeom prst="ellipse">
                <a:avLst/>
              </a:pr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00"/>
              <p:cNvSpPr/>
              <p:nvPr/>
            </p:nvSpPr>
            <p:spPr bwMode="auto">
              <a:xfrm>
                <a:off x="7126288" y="3463925"/>
                <a:ext cx="857250" cy="539750"/>
              </a:xfrm>
              <a:custGeom>
                <a:avLst/>
                <a:gdLst>
                  <a:gd name="T0" fmla="*/ 2 w 358"/>
                  <a:gd name="T1" fmla="*/ 7 h 225"/>
                  <a:gd name="T2" fmla="*/ 1 w 358"/>
                  <a:gd name="T3" fmla="*/ 2 h 225"/>
                  <a:gd name="T4" fmla="*/ 6 w 358"/>
                  <a:gd name="T5" fmla="*/ 1 h 225"/>
                  <a:gd name="T6" fmla="*/ 356 w 358"/>
                  <a:gd name="T7" fmla="*/ 218 h 225"/>
                  <a:gd name="T8" fmla="*/ 357 w 358"/>
                  <a:gd name="T9" fmla="*/ 223 h 225"/>
                  <a:gd name="T10" fmla="*/ 352 w 358"/>
                  <a:gd name="T11" fmla="*/ 224 h 225"/>
                  <a:gd name="T12" fmla="*/ 2 w 358"/>
                  <a:gd name="T13" fmla="*/ 7 h 225"/>
                </a:gdLst>
                <a:ahLst/>
                <a:cxnLst>
                  <a:cxn ang="0">
                    <a:pos x="T0" y="T1"/>
                  </a:cxn>
                  <a:cxn ang="0">
                    <a:pos x="T2" y="T3"/>
                  </a:cxn>
                  <a:cxn ang="0">
                    <a:pos x="T4" y="T5"/>
                  </a:cxn>
                  <a:cxn ang="0">
                    <a:pos x="T6" y="T7"/>
                  </a:cxn>
                  <a:cxn ang="0">
                    <a:pos x="T8" y="T9"/>
                  </a:cxn>
                  <a:cxn ang="0">
                    <a:pos x="T10" y="T11"/>
                  </a:cxn>
                  <a:cxn ang="0">
                    <a:pos x="T12" y="T13"/>
                  </a:cxn>
                </a:cxnLst>
                <a:rect l="0" t="0" r="r" b="b"/>
                <a:pathLst>
                  <a:path w="358" h="225">
                    <a:moveTo>
                      <a:pt x="2" y="7"/>
                    </a:moveTo>
                    <a:cubicBezTo>
                      <a:pt x="1" y="5"/>
                      <a:pt x="0" y="4"/>
                      <a:pt x="1" y="2"/>
                    </a:cubicBezTo>
                    <a:cubicBezTo>
                      <a:pt x="2" y="1"/>
                      <a:pt x="4" y="0"/>
                      <a:pt x="6" y="1"/>
                    </a:cubicBezTo>
                    <a:cubicBezTo>
                      <a:pt x="356" y="218"/>
                      <a:pt x="356" y="218"/>
                      <a:pt x="356" y="218"/>
                    </a:cubicBezTo>
                    <a:cubicBezTo>
                      <a:pt x="358" y="219"/>
                      <a:pt x="358" y="222"/>
                      <a:pt x="357" y="223"/>
                    </a:cubicBezTo>
                    <a:cubicBezTo>
                      <a:pt x="356" y="225"/>
                      <a:pt x="354" y="225"/>
                      <a:pt x="352" y="224"/>
                    </a:cubicBezTo>
                    <a:cubicBezTo>
                      <a:pt x="2" y="7"/>
                      <a:pt x="2" y="7"/>
                      <a:pt x="2" y="7"/>
                    </a:cubicBez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01"/>
              <p:cNvSpPr/>
              <p:nvPr/>
            </p:nvSpPr>
            <p:spPr bwMode="auto">
              <a:xfrm>
                <a:off x="7072313" y="3589338"/>
                <a:ext cx="966787" cy="290513"/>
              </a:xfrm>
              <a:custGeom>
                <a:avLst/>
                <a:gdLst>
                  <a:gd name="T0" fmla="*/ 2 w 404"/>
                  <a:gd name="T1" fmla="*/ 7 h 121"/>
                  <a:gd name="T2" fmla="*/ 1 w 404"/>
                  <a:gd name="T3" fmla="*/ 3 h 121"/>
                  <a:gd name="T4" fmla="*/ 5 w 404"/>
                  <a:gd name="T5" fmla="*/ 1 h 121"/>
                  <a:gd name="T6" fmla="*/ 401 w 404"/>
                  <a:gd name="T7" fmla="*/ 114 h 121"/>
                  <a:gd name="T8" fmla="*/ 403 w 404"/>
                  <a:gd name="T9" fmla="*/ 118 h 121"/>
                  <a:gd name="T10" fmla="*/ 399 w 404"/>
                  <a:gd name="T11" fmla="*/ 121 h 121"/>
                  <a:gd name="T12" fmla="*/ 3 w 404"/>
                  <a:gd name="T13" fmla="*/ 7 h 121"/>
                  <a:gd name="T14" fmla="*/ 2 w 404"/>
                  <a:gd name="T15" fmla="*/ 7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4" h="121">
                    <a:moveTo>
                      <a:pt x="2" y="7"/>
                    </a:moveTo>
                    <a:cubicBezTo>
                      <a:pt x="1" y="6"/>
                      <a:pt x="0" y="4"/>
                      <a:pt x="1" y="3"/>
                    </a:cubicBezTo>
                    <a:cubicBezTo>
                      <a:pt x="1" y="1"/>
                      <a:pt x="3" y="0"/>
                      <a:pt x="5" y="1"/>
                    </a:cubicBezTo>
                    <a:cubicBezTo>
                      <a:pt x="401" y="114"/>
                      <a:pt x="401" y="114"/>
                      <a:pt x="401" y="114"/>
                    </a:cubicBezTo>
                    <a:cubicBezTo>
                      <a:pt x="403" y="115"/>
                      <a:pt x="404" y="117"/>
                      <a:pt x="403" y="118"/>
                    </a:cubicBezTo>
                    <a:cubicBezTo>
                      <a:pt x="403" y="120"/>
                      <a:pt x="401" y="121"/>
                      <a:pt x="399" y="121"/>
                    </a:cubicBezTo>
                    <a:cubicBezTo>
                      <a:pt x="3" y="7"/>
                      <a:pt x="3" y="7"/>
                      <a:pt x="3" y="7"/>
                    </a:cubicBezTo>
                    <a:cubicBezTo>
                      <a:pt x="3" y="7"/>
                      <a:pt x="2" y="7"/>
                      <a:pt x="2" y="7"/>
                    </a:cubicBez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02"/>
              <p:cNvSpPr/>
              <p:nvPr/>
            </p:nvSpPr>
            <p:spPr bwMode="auto">
              <a:xfrm>
                <a:off x="7218363" y="3359150"/>
                <a:ext cx="677862" cy="752475"/>
              </a:xfrm>
              <a:custGeom>
                <a:avLst/>
                <a:gdLst>
                  <a:gd name="T0" fmla="*/ 276 w 283"/>
                  <a:gd name="T1" fmla="*/ 312 h 314"/>
                  <a:gd name="T2" fmla="*/ 276 w 283"/>
                  <a:gd name="T3" fmla="*/ 312 h 314"/>
                  <a:gd name="T4" fmla="*/ 1 w 283"/>
                  <a:gd name="T5" fmla="*/ 6 h 314"/>
                  <a:gd name="T6" fmla="*/ 1 w 283"/>
                  <a:gd name="T7" fmla="*/ 1 h 314"/>
                  <a:gd name="T8" fmla="*/ 6 w 283"/>
                  <a:gd name="T9" fmla="*/ 1 h 314"/>
                  <a:gd name="T10" fmla="*/ 281 w 283"/>
                  <a:gd name="T11" fmla="*/ 308 h 314"/>
                  <a:gd name="T12" fmla="*/ 281 w 283"/>
                  <a:gd name="T13" fmla="*/ 313 h 314"/>
                  <a:gd name="T14" fmla="*/ 276 w 283"/>
                  <a:gd name="T15" fmla="*/ 312 h 3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3" h="314">
                    <a:moveTo>
                      <a:pt x="276" y="312"/>
                    </a:moveTo>
                    <a:cubicBezTo>
                      <a:pt x="276" y="312"/>
                      <a:pt x="276" y="312"/>
                      <a:pt x="276" y="312"/>
                    </a:cubicBezTo>
                    <a:cubicBezTo>
                      <a:pt x="1" y="6"/>
                      <a:pt x="1" y="6"/>
                      <a:pt x="1" y="6"/>
                    </a:cubicBezTo>
                    <a:cubicBezTo>
                      <a:pt x="0" y="4"/>
                      <a:pt x="0" y="2"/>
                      <a:pt x="1" y="1"/>
                    </a:cubicBezTo>
                    <a:cubicBezTo>
                      <a:pt x="3" y="0"/>
                      <a:pt x="5" y="0"/>
                      <a:pt x="6" y="1"/>
                    </a:cubicBezTo>
                    <a:cubicBezTo>
                      <a:pt x="281" y="308"/>
                      <a:pt x="281" y="308"/>
                      <a:pt x="281" y="308"/>
                    </a:cubicBezTo>
                    <a:cubicBezTo>
                      <a:pt x="283" y="309"/>
                      <a:pt x="282" y="311"/>
                      <a:pt x="281" y="313"/>
                    </a:cubicBezTo>
                    <a:cubicBezTo>
                      <a:pt x="280" y="314"/>
                      <a:pt x="278" y="314"/>
                      <a:pt x="276" y="312"/>
                    </a:cubicBezTo>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03"/>
              <p:cNvSpPr/>
              <p:nvPr/>
            </p:nvSpPr>
            <p:spPr bwMode="auto">
              <a:xfrm>
                <a:off x="7524750" y="3235325"/>
                <a:ext cx="57150" cy="1006475"/>
              </a:xfrm>
              <a:custGeom>
                <a:avLst/>
                <a:gdLst>
                  <a:gd name="T0" fmla="*/ 2 w 24"/>
                  <a:gd name="T1" fmla="*/ 418 h 419"/>
                  <a:gd name="T2" fmla="*/ 1 w 24"/>
                  <a:gd name="T3" fmla="*/ 415 h 419"/>
                  <a:gd name="T4" fmla="*/ 17 w 24"/>
                  <a:gd name="T5" fmla="*/ 4 h 419"/>
                  <a:gd name="T6" fmla="*/ 20 w 24"/>
                  <a:gd name="T7" fmla="*/ 0 h 419"/>
                  <a:gd name="T8" fmla="*/ 24 w 24"/>
                  <a:gd name="T9" fmla="*/ 4 h 419"/>
                  <a:gd name="T10" fmla="*/ 7 w 24"/>
                  <a:gd name="T11" fmla="*/ 416 h 419"/>
                  <a:gd name="T12" fmla="*/ 4 w 24"/>
                  <a:gd name="T13" fmla="*/ 419 h 419"/>
                  <a:gd name="T14" fmla="*/ 2 w 24"/>
                  <a:gd name="T15" fmla="*/ 418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19">
                    <a:moveTo>
                      <a:pt x="2" y="418"/>
                    </a:moveTo>
                    <a:cubicBezTo>
                      <a:pt x="1" y="417"/>
                      <a:pt x="0" y="416"/>
                      <a:pt x="1" y="415"/>
                    </a:cubicBezTo>
                    <a:cubicBezTo>
                      <a:pt x="17" y="4"/>
                      <a:pt x="17" y="4"/>
                      <a:pt x="17" y="4"/>
                    </a:cubicBezTo>
                    <a:cubicBezTo>
                      <a:pt x="17" y="2"/>
                      <a:pt x="18" y="0"/>
                      <a:pt x="20" y="0"/>
                    </a:cubicBezTo>
                    <a:cubicBezTo>
                      <a:pt x="22" y="0"/>
                      <a:pt x="24" y="2"/>
                      <a:pt x="24" y="4"/>
                    </a:cubicBezTo>
                    <a:cubicBezTo>
                      <a:pt x="7" y="416"/>
                      <a:pt x="7" y="416"/>
                      <a:pt x="7" y="416"/>
                    </a:cubicBezTo>
                    <a:cubicBezTo>
                      <a:pt x="7" y="417"/>
                      <a:pt x="6" y="419"/>
                      <a:pt x="4" y="419"/>
                    </a:cubicBezTo>
                    <a:cubicBezTo>
                      <a:pt x="3" y="419"/>
                      <a:pt x="2" y="418"/>
                      <a:pt x="2" y="418"/>
                    </a:cubicBezTo>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04"/>
              <p:cNvSpPr/>
              <p:nvPr/>
            </p:nvSpPr>
            <p:spPr bwMode="auto">
              <a:xfrm>
                <a:off x="7389813" y="3260725"/>
                <a:ext cx="327025" cy="957263"/>
              </a:xfrm>
              <a:custGeom>
                <a:avLst/>
                <a:gdLst>
                  <a:gd name="T0" fmla="*/ 2 w 136"/>
                  <a:gd name="T1" fmla="*/ 398 h 399"/>
                  <a:gd name="T2" fmla="*/ 1 w 136"/>
                  <a:gd name="T3" fmla="*/ 394 h 399"/>
                  <a:gd name="T4" fmla="*/ 129 w 136"/>
                  <a:gd name="T5" fmla="*/ 3 h 399"/>
                  <a:gd name="T6" fmla="*/ 133 w 136"/>
                  <a:gd name="T7" fmla="*/ 1 h 399"/>
                  <a:gd name="T8" fmla="*/ 135 w 136"/>
                  <a:gd name="T9" fmla="*/ 5 h 399"/>
                  <a:gd name="T10" fmla="*/ 7 w 136"/>
                  <a:gd name="T11" fmla="*/ 396 h 399"/>
                  <a:gd name="T12" fmla="*/ 3 w 136"/>
                  <a:gd name="T13" fmla="*/ 399 h 399"/>
                  <a:gd name="T14" fmla="*/ 2 w 136"/>
                  <a:gd name="T15" fmla="*/ 398 h 3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399">
                    <a:moveTo>
                      <a:pt x="2" y="398"/>
                    </a:moveTo>
                    <a:cubicBezTo>
                      <a:pt x="1" y="397"/>
                      <a:pt x="0" y="396"/>
                      <a:pt x="1" y="394"/>
                    </a:cubicBezTo>
                    <a:cubicBezTo>
                      <a:pt x="129" y="3"/>
                      <a:pt x="129" y="3"/>
                      <a:pt x="129" y="3"/>
                    </a:cubicBezTo>
                    <a:cubicBezTo>
                      <a:pt x="129" y="1"/>
                      <a:pt x="131" y="0"/>
                      <a:pt x="133" y="1"/>
                    </a:cubicBezTo>
                    <a:cubicBezTo>
                      <a:pt x="135" y="1"/>
                      <a:pt x="136" y="3"/>
                      <a:pt x="135" y="5"/>
                    </a:cubicBezTo>
                    <a:cubicBezTo>
                      <a:pt x="7" y="396"/>
                      <a:pt x="7" y="396"/>
                      <a:pt x="7" y="396"/>
                    </a:cubicBezTo>
                    <a:cubicBezTo>
                      <a:pt x="7" y="398"/>
                      <a:pt x="5" y="399"/>
                      <a:pt x="3" y="399"/>
                    </a:cubicBezTo>
                    <a:cubicBezTo>
                      <a:pt x="2" y="399"/>
                      <a:pt x="2" y="398"/>
                      <a:pt x="2" y="398"/>
                    </a:cubicBez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05"/>
              <p:cNvSpPr/>
              <p:nvPr/>
            </p:nvSpPr>
            <p:spPr bwMode="auto">
              <a:xfrm>
                <a:off x="7424738" y="3249613"/>
                <a:ext cx="257175" cy="977900"/>
              </a:xfrm>
              <a:custGeom>
                <a:avLst/>
                <a:gdLst>
                  <a:gd name="T0" fmla="*/ 102 w 108"/>
                  <a:gd name="T1" fmla="*/ 406 h 407"/>
                  <a:gd name="T2" fmla="*/ 101 w 108"/>
                  <a:gd name="T3" fmla="*/ 404 h 407"/>
                  <a:gd name="T4" fmla="*/ 1 w 108"/>
                  <a:gd name="T5" fmla="*/ 5 h 407"/>
                  <a:gd name="T6" fmla="*/ 3 w 108"/>
                  <a:gd name="T7" fmla="*/ 0 h 407"/>
                  <a:gd name="T8" fmla="*/ 8 w 108"/>
                  <a:gd name="T9" fmla="*/ 3 h 407"/>
                  <a:gd name="T10" fmla="*/ 107 w 108"/>
                  <a:gd name="T11" fmla="*/ 403 h 407"/>
                  <a:gd name="T12" fmla="*/ 105 w 108"/>
                  <a:gd name="T13" fmla="*/ 407 h 407"/>
                  <a:gd name="T14" fmla="*/ 102 w 108"/>
                  <a:gd name="T15" fmla="*/ 406 h 4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07">
                    <a:moveTo>
                      <a:pt x="102" y="406"/>
                    </a:moveTo>
                    <a:cubicBezTo>
                      <a:pt x="101" y="406"/>
                      <a:pt x="101" y="405"/>
                      <a:pt x="101" y="404"/>
                    </a:cubicBezTo>
                    <a:cubicBezTo>
                      <a:pt x="1" y="5"/>
                      <a:pt x="1" y="5"/>
                      <a:pt x="1" y="5"/>
                    </a:cubicBezTo>
                    <a:cubicBezTo>
                      <a:pt x="0" y="3"/>
                      <a:pt x="2" y="1"/>
                      <a:pt x="3" y="0"/>
                    </a:cubicBezTo>
                    <a:cubicBezTo>
                      <a:pt x="5" y="0"/>
                      <a:pt x="7" y="1"/>
                      <a:pt x="8" y="3"/>
                    </a:cubicBezTo>
                    <a:cubicBezTo>
                      <a:pt x="107" y="403"/>
                      <a:pt x="107" y="403"/>
                      <a:pt x="107" y="403"/>
                    </a:cubicBezTo>
                    <a:cubicBezTo>
                      <a:pt x="108" y="404"/>
                      <a:pt x="107" y="406"/>
                      <a:pt x="105" y="407"/>
                    </a:cubicBezTo>
                    <a:cubicBezTo>
                      <a:pt x="104" y="407"/>
                      <a:pt x="102" y="407"/>
                      <a:pt x="102" y="406"/>
                    </a:cubicBezTo>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06"/>
              <p:cNvSpPr/>
              <p:nvPr/>
            </p:nvSpPr>
            <p:spPr bwMode="auto">
              <a:xfrm>
                <a:off x="7072313" y="3589338"/>
                <a:ext cx="962025" cy="300038"/>
              </a:xfrm>
              <a:custGeom>
                <a:avLst/>
                <a:gdLst>
                  <a:gd name="T0" fmla="*/ 1 w 402"/>
                  <a:gd name="T1" fmla="*/ 123 h 125"/>
                  <a:gd name="T2" fmla="*/ 0 w 402"/>
                  <a:gd name="T3" fmla="*/ 122 h 125"/>
                  <a:gd name="T4" fmla="*/ 3 w 402"/>
                  <a:gd name="T5" fmla="*/ 118 h 125"/>
                  <a:gd name="T6" fmla="*/ 398 w 402"/>
                  <a:gd name="T7" fmla="*/ 1 h 125"/>
                  <a:gd name="T8" fmla="*/ 402 w 402"/>
                  <a:gd name="T9" fmla="*/ 3 h 125"/>
                  <a:gd name="T10" fmla="*/ 400 w 402"/>
                  <a:gd name="T11" fmla="*/ 8 h 125"/>
                  <a:gd name="T12" fmla="*/ 5 w 402"/>
                  <a:gd name="T13" fmla="*/ 124 h 125"/>
                  <a:gd name="T14" fmla="*/ 1 w 402"/>
                  <a:gd name="T15" fmla="*/ 123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125">
                    <a:moveTo>
                      <a:pt x="1" y="123"/>
                    </a:moveTo>
                    <a:cubicBezTo>
                      <a:pt x="1" y="123"/>
                      <a:pt x="0" y="122"/>
                      <a:pt x="0" y="122"/>
                    </a:cubicBezTo>
                    <a:cubicBezTo>
                      <a:pt x="0" y="120"/>
                      <a:pt x="1" y="118"/>
                      <a:pt x="3" y="118"/>
                    </a:cubicBezTo>
                    <a:cubicBezTo>
                      <a:pt x="398" y="1"/>
                      <a:pt x="398" y="1"/>
                      <a:pt x="398" y="1"/>
                    </a:cubicBezTo>
                    <a:cubicBezTo>
                      <a:pt x="400" y="0"/>
                      <a:pt x="401" y="2"/>
                      <a:pt x="402" y="3"/>
                    </a:cubicBezTo>
                    <a:cubicBezTo>
                      <a:pt x="402" y="5"/>
                      <a:pt x="401" y="7"/>
                      <a:pt x="400" y="8"/>
                    </a:cubicBezTo>
                    <a:cubicBezTo>
                      <a:pt x="5" y="124"/>
                      <a:pt x="5" y="124"/>
                      <a:pt x="5" y="124"/>
                    </a:cubicBezTo>
                    <a:cubicBezTo>
                      <a:pt x="3" y="125"/>
                      <a:pt x="2" y="124"/>
                      <a:pt x="1" y="123"/>
                    </a:cubicBez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07"/>
              <p:cNvSpPr/>
              <p:nvPr/>
            </p:nvSpPr>
            <p:spPr bwMode="auto">
              <a:xfrm>
                <a:off x="7053263" y="3725863"/>
                <a:ext cx="1003300" cy="25400"/>
              </a:xfrm>
              <a:custGeom>
                <a:avLst/>
                <a:gdLst>
                  <a:gd name="T0" fmla="*/ 1 w 419"/>
                  <a:gd name="T1" fmla="*/ 10 h 11"/>
                  <a:gd name="T2" fmla="*/ 0 w 419"/>
                  <a:gd name="T3" fmla="*/ 8 h 11"/>
                  <a:gd name="T4" fmla="*/ 3 w 419"/>
                  <a:gd name="T5" fmla="*/ 4 h 11"/>
                  <a:gd name="T6" fmla="*/ 415 w 419"/>
                  <a:gd name="T7" fmla="*/ 0 h 11"/>
                  <a:gd name="T8" fmla="*/ 419 w 419"/>
                  <a:gd name="T9" fmla="*/ 3 h 11"/>
                  <a:gd name="T10" fmla="*/ 415 w 419"/>
                  <a:gd name="T11" fmla="*/ 7 h 11"/>
                  <a:gd name="T12" fmla="*/ 3 w 419"/>
                  <a:gd name="T13" fmla="*/ 11 h 11"/>
                  <a:gd name="T14" fmla="*/ 1 w 41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 h="11">
                    <a:moveTo>
                      <a:pt x="1" y="10"/>
                    </a:moveTo>
                    <a:cubicBezTo>
                      <a:pt x="0" y="10"/>
                      <a:pt x="0" y="9"/>
                      <a:pt x="0" y="8"/>
                    </a:cubicBezTo>
                    <a:cubicBezTo>
                      <a:pt x="0" y="6"/>
                      <a:pt x="1" y="4"/>
                      <a:pt x="3" y="4"/>
                    </a:cubicBezTo>
                    <a:cubicBezTo>
                      <a:pt x="415" y="0"/>
                      <a:pt x="415" y="0"/>
                      <a:pt x="415" y="0"/>
                    </a:cubicBezTo>
                    <a:cubicBezTo>
                      <a:pt x="417" y="0"/>
                      <a:pt x="418" y="2"/>
                      <a:pt x="419" y="3"/>
                    </a:cubicBezTo>
                    <a:cubicBezTo>
                      <a:pt x="419" y="5"/>
                      <a:pt x="417" y="7"/>
                      <a:pt x="415" y="7"/>
                    </a:cubicBezTo>
                    <a:cubicBezTo>
                      <a:pt x="3" y="11"/>
                      <a:pt x="3" y="11"/>
                      <a:pt x="3" y="11"/>
                    </a:cubicBezTo>
                    <a:cubicBezTo>
                      <a:pt x="2" y="11"/>
                      <a:pt x="1" y="11"/>
                      <a:pt x="1" y="10"/>
                    </a:cubicBez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08"/>
              <p:cNvSpPr/>
              <p:nvPr/>
            </p:nvSpPr>
            <p:spPr bwMode="auto">
              <a:xfrm>
                <a:off x="7129463" y="3462338"/>
                <a:ext cx="847725" cy="554038"/>
              </a:xfrm>
              <a:custGeom>
                <a:avLst/>
                <a:gdLst>
                  <a:gd name="T0" fmla="*/ 1 w 354"/>
                  <a:gd name="T1" fmla="*/ 229 h 231"/>
                  <a:gd name="T2" fmla="*/ 1 w 354"/>
                  <a:gd name="T3" fmla="*/ 229 h 231"/>
                  <a:gd name="T4" fmla="*/ 2 w 354"/>
                  <a:gd name="T5" fmla="*/ 224 h 231"/>
                  <a:gd name="T6" fmla="*/ 349 w 354"/>
                  <a:gd name="T7" fmla="*/ 1 h 231"/>
                  <a:gd name="T8" fmla="*/ 353 w 354"/>
                  <a:gd name="T9" fmla="*/ 2 h 231"/>
                  <a:gd name="T10" fmla="*/ 352 w 354"/>
                  <a:gd name="T11" fmla="*/ 7 h 231"/>
                  <a:gd name="T12" fmla="*/ 6 w 354"/>
                  <a:gd name="T13" fmla="*/ 230 h 231"/>
                  <a:gd name="T14" fmla="*/ 1 w 354"/>
                  <a:gd name="T15" fmla="*/ 229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4" h="231">
                    <a:moveTo>
                      <a:pt x="1" y="229"/>
                    </a:moveTo>
                    <a:cubicBezTo>
                      <a:pt x="1" y="229"/>
                      <a:pt x="1" y="229"/>
                      <a:pt x="1" y="229"/>
                    </a:cubicBezTo>
                    <a:cubicBezTo>
                      <a:pt x="0" y="227"/>
                      <a:pt x="0" y="225"/>
                      <a:pt x="2" y="224"/>
                    </a:cubicBezTo>
                    <a:cubicBezTo>
                      <a:pt x="349" y="1"/>
                      <a:pt x="349" y="1"/>
                      <a:pt x="349" y="1"/>
                    </a:cubicBezTo>
                    <a:cubicBezTo>
                      <a:pt x="350" y="0"/>
                      <a:pt x="352" y="1"/>
                      <a:pt x="353" y="2"/>
                    </a:cubicBezTo>
                    <a:cubicBezTo>
                      <a:pt x="354" y="4"/>
                      <a:pt x="354" y="6"/>
                      <a:pt x="352" y="7"/>
                    </a:cubicBezTo>
                    <a:cubicBezTo>
                      <a:pt x="6" y="230"/>
                      <a:pt x="6" y="230"/>
                      <a:pt x="6" y="230"/>
                    </a:cubicBezTo>
                    <a:cubicBezTo>
                      <a:pt x="4" y="231"/>
                      <a:pt x="2" y="230"/>
                      <a:pt x="1" y="229"/>
                    </a:cubicBez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09"/>
              <p:cNvSpPr/>
              <p:nvPr/>
            </p:nvSpPr>
            <p:spPr bwMode="auto">
              <a:xfrm>
                <a:off x="7119938" y="3463925"/>
                <a:ext cx="857250" cy="539750"/>
              </a:xfrm>
              <a:custGeom>
                <a:avLst/>
                <a:gdLst>
                  <a:gd name="T0" fmla="*/ 1 w 358"/>
                  <a:gd name="T1" fmla="*/ 6 h 225"/>
                  <a:gd name="T2" fmla="*/ 1 w 358"/>
                  <a:gd name="T3" fmla="*/ 2 h 225"/>
                  <a:gd name="T4" fmla="*/ 5 w 358"/>
                  <a:gd name="T5" fmla="*/ 1 h 225"/>
                  <a:gd name="T6" fmla="*/ 355 w 358"/>
                  <a:gd name="T7" fmla="*/ 218 h 225"/>
                  <a:gd name="T8" fmla="*/ 357 w 358"/>
                  <a:gd name="T9" fmla="*/ 223 h 225"/>
                  <a:gd name="T10" fmla="*/ 352 w 358"/>
                  <a:gd name="T11" fmla="*/ 224 h 225"/>
                  <a:gd name="T12" fmla="*/ 2 w 358"/>
                  <a:gd name="T13" fmla="*/ 7 h 225"/>
                  <a:gd name="T14" fmla="*/ 1 w 358"/>
                  <a:gd name="T15" fmla="*/ 6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8" h="225">
                    <a:moveTo>
                      <a:pt x="1" y="6"/>
                    </a:moveTo>
                    <a:cubicBezTo>
                      <a:pt x="0" y="5"/>
                      <a:pt x="0" y="3"/>
                      <a:pt x="1" y="2"/>
                    </a:cubicBezTo>
                    <a:cubicBezTo>
                      <a:pt x="2" y="0"/>
                      <a:pt x="4" y="0"/>
                      <a:pt x="5" y="1"/>
                    </a:cubicBezTo>
                    <a:cubicBezTo>
                      <a:pt x="355" y="218"/>
                      <a:pt x="355" y="218"/>
                      <a:pt x="355" y="218"/>
                    </a:cubicBezTo>
                    <a:cubicBezTo>
                      <a:pt x="357" y="219"/>
                      <a:pt x="358" y="221"/>
                      <a:pt x="357" y="223"/>
                    </a:cubicBezTo>
                    <a:cubicBezTo>
                      <a:pt x="356" y="224"/>
                      <a:pt x="353" y="225"/>
                      <a:pt x="352" y="224"/>
                    </a:cubicBezTo>
                    <a:cubicBezTo>
                      <a:pt x="2" y="7"/>
                      <a:pt x="2" y="7"/>
                      <a:pt x="2" y="7"/>
                    </a:cubicBezTo>
                    <a:lnTo>
                      <a:pt x="1" y="6"/>
                    </a:ln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10"/>
              <p:cNvSpPr/>
              <p:nvPr/>
            </p:nvSpPr>
            <p:spPr bwMode="auto">
              <a:xfrm>
                <a:off x="7064375" y="3589338"/>
                <a:ext cx="965200" cy="290513"/>
              </a:xfrm>
              <a:custGeom>
                <a:avLst/>
                <a:gdLst>
                  <a:gd name="T0" fmla="*/ 1 w 403"/>
                  <a:gd name="T1" fmla="*/ 6 h 121"/>
                  <a:gd name="T2" fmla="*/ 0 w 403"/>
                  <a:gd name="T3" fmla="*/ 3 h 121"/>
                  <a:gd name="T4" fmla="*/ 5 w 403"/>
                  <a:gd name="T5" fmla="*/ 0 h 121"/>
                  <a:gd name="T6" fmla="*/ 401 w 403"/>
                  <a:gd name="T7" fmla="*/ 114 h 121"/>
                  <a:gd name="T8" fmla="*/ 403 w 403"/>
                  <a:gd name="T9" fmla="*/ 118 h 121"/>
                  <a:gd name="T10" fmla="*/ 399 w 403"/>
                  <a:gd name="T11" fmla="*/ 120 h 121"/>
                  <a:gd name="T12" fmla="*/ 3 w 403"/>
                  <a:gd name="T13" fmla="*/ 7 h 121"/>
                  <a:gd name="T14" fmla="*/ 1 w 403"/>
                  <a:gd name="T15" fmla="*/ 6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3" h="121">
                    <a:moveTo>
                      <a:pt x="1" y="6"/>
                    </a:moveTo>
                    <a:cubicBezTo>
                      <a:pt x="0" y="5"/>
                      <a:pt x="0" y="4"/>
                      <a:pt x="0" y="3"/>
                    </a:cubicBezTo>
                    <a:cubicBezTo>
                      <a:pt x="1" y="1"/>
                      <a:pt x="3" y="0"/>
                      <a:pt x="5" y="0"/>
                    </a:cubicBezTo>
                    <a:cubicBezTo>
                      <a:pt x="401" y="114"/>
                      <a:pt x="401" y="114"/>
                      <a:pt x="401" y="114"/>
                    </a:cubicBezTo>
                    <a:cubicBezTo>
                      <a:pt x="402" y="114"/>
                      <a:pt x="403" y="116"/>
                      <a:pt x="403" y="118"/>
                    </a:cubicBezTo>
                    <a:cubicBezTo>
                      <a:pt x="402" y="120"/>
                      <a:pt x="401" y="121"/>
                      <a:pt x="399" y="120"/>
                    </a:cubicBezTo>
                    <a:cubicBezTo>
                      <a:pt x="3" y="7"/>
                      <a:pt x="3" y="7"/>
                      <a:pt x="3" y="7"/>
                    </a:cubicBezTo>
                    <a:cubicBezTo>
                      <a:pt x="2" y="7"/>
                      <a:pt x="2" y="6"/>
                      <a:pt x="1" y="6"/>
                    </a:cubicBez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11"/>
              <p:cNvSpPr/>
              <p:nvPr/>
            </p:nvSpPr>
            <p:spPr bwMode="auto">
              <a:xfrm>
                <a:off x="7208838" y="3355975"/>
                <a:ext cx="677862" cy="754063"/>
              </a:xfrm>
              <a:custGeom>
                <a:avLst/>
                <a:gdLst>
                  <a:gd name="T0" fmla="*/ 277 w 283"/>
                  <a:gd name="T1" fmla="*/ 313 h 314"/>
                  <a:gd name="T2" fmla="*/ 277 w 283"/>
                  <a:gd name="T3" fmla="*/ 313 h 314"/>
                  <a:gd name="T4" fmla="*/ 1 w 283"/>
                  <a:gd name="T5" fmla="*/ 6 h 314"/>
                  <a:gd name="T6" fmla="*/ 2 w 283"/>
                  <a:gd name="T7" fmla="*/ 1 h 314"/>
                  <a:gd name="T8" fmla="*/ 7 w 283"/>
                  <a:gd name="T9" fmla="*/ 2 h 314"/>
                  <a:gd name="T10" fmla="*/ 282 w 283"/>
                  <a:gd name="T11" fmla="*/ 308 h 314"/>
                  <a:gd name="T12" fmla="*/ 282 w 283"/>
                  <a:gd name="T13" fmla="*/ 313 h 314"/>
                  <a:gd name="T14" fmla="*/ 277 w 283"/>
                  <a:gd name="T15" fmla="*/ 313 h 3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3" h="314">
                    <a:moveTo>
                      <a:pt x="277" y="313"/>
                    </a:moveTo>
                    <a:cubicBezTo>
                      <a:pt x="277" y="313"/>
                      <a:pt x="277" y="313"/>
                      <a:pt x="277" y="313"/>
                    </a:cubicBezTo>
                    <a:cubicBezTo>
                      <a:pt x="1" y="6"/>
                      <a:pt x="1" y="6"/>
                      <a:pt x="1" y="6"/>
                    </a:cubicBezTo>
                    <a:cubicBezTo>
                      <a:pt x="0" y="5"/>
                      <a:pt x="0" y="3"/>
                      <a:pt x="2" y="1"/>
                    </a:cubicBezTo>
                    <a:cubicBezTo>
                      <a:pt x="3" y="0"/>
                      <a:pt x="5" y="0"/>
                      <a:pt x="7" y="2"/>
                    </a:cubicBezTo>
                    <a:cubicBezTo>
                      <a:pt x="282" y="308"/>
                      <a:pt x="282" y="308"/>
                      <a:pt x="282" y="308"/>
                    </a:cubicBezTo>
                    <a:cubicBezTo>
                      <a:pt x="283" y="310"/>
                      <a:pt x="283" y="312"/>
                      <a:pt x="282" y="313"/>
                    </a:cubicBezTo>
                    <a:cubicBezTo>
                      <a:pt x="280" y="314"/>
                      <a:pt x="278" y="314"/>
                      <a:pt x="277" y="313"/>
                    </a:cubicBezTo>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13"/>
              <p:cNvSpPr>
                <a:spLocks noEditPoints="1"/>
              </p:cNvSpPr>
              <p:nvPr/>
            </p:nvSpPr>
            <p:spPr bwMode="auto">
              <a:xfrm>
                <a:off x="6969125" y="3135313"/>
                <a:ext cx="1181100" cy="1182688"/>
              </a:xfrm>
              <a:custGeom>
                <a:avLst/>
                <a:gdLst>
                  <a:gd name="T0" fmla="*/ 400 w 493"/>
                  <a:gd name="T1" fmla="*/ 88 h 493"/>
                  <a:gd name="T2" fmla="*/ 405 w 493"/>
                  <a:gd name="T3" fmla="*/ 400 h 493"/>
                  <a:gd name="T4" fmla="*/ 93 w 493"/>
                  <a:gd name="T5" fmla="*/ 405 h 493"/>
                  <a:gd name="T6" fmla="*/ 89 w 493"/>
                  <a:gd name="T7" fmla="*/ 93 h 493"/>
                  <a:gd name="T8" fmla="*/ 400 w 493"/>
                  <a:gd name="T9" fmla="*/ 88 h 493"/>
                  <a:gd name="T10" fmla="*/ 402 w 493"/>
                  <a:gd name="T11" fmla="*/ 86 h 493"/>
                  <a:gd name="T12" fmla="*/ 86 w 493"/>
                  <a:gd name="T13" fmla="*/ 91 h 493"/>
                  <a:gd name="T14" fmla="*/ 91 w 493"/>
                  <a:gd name="T15" fmla="*/ 407 h 493"/>
                  <a:gd name="T16" fmla="*/ 407 w 493"/>
                  <a:gd name="T17" fmla="*/ 402 h 493"/>
                  <a:gd name="T18" fmla="*/ 402 w 493"/>
                  <a:gd name="T19" fmla="*/ 86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3" h="493">
                    <a:moveTo>
                      <a:pt x="400" y="88"/>
                    </a:moveTo>
                    <a:cubicBezTo>
                      <a:pt x="487" y="173"/>
                      <a:pt x="489" y="313"/>
                      <a:pt x="405" y="400"/>
                    </a:cubicBezTo>
                    <a:cubicBezTo>
                      <a:pt x="320" y="487"/>
                      <a:pt x="180" y="489"/>
                      <a:pt x="93" y="405"/>
                    </a:cubicBezTo>
                    <a:cubicBezTo>
                      <a:pt x="6" y="320"/>
                      <a:pt x="4" y="180"/>
                      <a:pt x="89" y="93"/>
                    </a:cubicBezTo>
                    <a:cubicBezTo>
                      <a:pt x="173" y="6"/>
                      <a:pt x="313" y="4"/>
                      <a:pt x="400" y="88"/>
                    </a:cubicBezTo>
                    <a:moveTo>
                      <a:pt x="402" y="86"/>
                    </a:moveTo>
                    <a:cubicBezTo>
                      <a:pt x="314" y="0"/>
                      <a:pt x="172" y="2"/>
                      <a:pt x="86" y="91"/>
                    </a:cubicBezTo>
                    <a:cubicBezTo>
                      <a:pt x="0" y="179"/>
                      <a:pt x="2" y="321"/>
                      <a:pt x="91" y="407"/>
                    </a:cubicBezTo>
                    <a:cubicBezTo>
                      <a:pt x="179" y="493"/>
                      <a:pt x="321" y="491"/>
                      <a:pt x="407" y="402"/>
                    </a:cubicBezTo>
                    <a:cubicBezTo>
                      <a:pt x="493" y="314"/>
                      <a:pt x="491" y="172"/>
                      <a:pt x="402" y="86"/>
                    </a:cubicBezTo>
                  </a:path>
                </a:pathLst>
              </a:custGeom>
              <a:solidFill>
                <a:srgbClr val="F3F6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14"/>
              <p:cNvSpPr/>
              <p:nvPr/>
            </p:nvSpPr>
            <p:spPr bwMode="auto">
              <a:xfrm>
                <a:off x="7477125" y="3641725"/>
                <a:ext cx="155575" cy="158750"/>
              </a:xfrm>
              <a:custGeom>
                <a:avLst/>
                <a:gdLst>
                  <a:gd name="T0" fmla="*/ 12 w 65"/>
                  <a:gd name="T1" fmla="*/ 54 h 66"/>
                  <a:gd name="T2" fmla="*/ 11 w 65"/>
                  <a:gd name="T3" fmla="*/ 12 h 66"/>
                  <a:gd name="T4" fmla="*/ 53 w 65"/>
                  <a:gd name="T5" fmla="*/ 11 h 66"/>
                  <a:gd name="T6" fmla="*/ 54 w 65"/>
                  <a:gd name="T7" fmla="*/ 54 h 66"/>
                  <a:gd name="T8" fmla="*/ 12 w 65"/>
                  <a:gd name="T9" fmla="*/ 54 h 66"/>
                </a:gdLst>
                <a:ahLst/>
                <a:cxnLst>
                  <a:cxn ang="0">
                    <a:pos x="T0" y="T1"/>
                  </a:cxn>
                  <a:cxn ang="0">
                    <a:pos x="T2" y="T3"/>
                  </a:cxn>
                  <a:cxn ang="0">
                    <a:pos x="T4" y="T5"/>
                  </a:cxn>
                  <a:cxn ang="0">
                    <a:pos x="T6" y="T7"/>
                  </a:cxn>
                  <a:cxn ang="0">
                    <a:pos x="T8" y="T9"/>
                  </a:cxn>
                </a:cxnLst>
                <a:rect l="0" t="0" r="r" b="b"/>
                <a:pathLst>
                  <a:path w="65" h="66">
                    <a:moveTo>
                      <a:pt x="12" y="54"/>
                    </a:moveTo>
                    <a:cubicBezTo>
                      <a:pt x="0" y="43"/>
                      <a:pt x="0" y="24"/>
                      <a:pt x="11" y="12"/>
                    </a:cubicBezTo>
                    <a:cubicBezTo>
                      <a:pt x="22" y="0"/>
                      <a:pt x="41" y="0"/>
                      <a:pt x="53" y="11"/>
                    </a:cubicBezTo>
                    <a:cubicBezTo>
                      <a:pt x="65" y="23"/>
                      <a:pt x="65" y="42"/>
                      <a:pt x="54" y="54"/>
                    </a:cubicBezTo>
                    <a:cubicBezTo>
                      <a:pt x="42" y="65"/>
                      <a:pt x="23" y="66"/>
                      <a:pt x="12" y="54"/>
                    </a:cubicBez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15"/>
              <p:cNvSpPr/>
              <p:nvPr/>
            </p:nvSpPr>
            <p:spPr bwMode="auto">
              <a:xfrm>
                <a:off x="5922963" y="2749550"/>
                <a:ext cx="449262" cy="104775"/>
              </a:xfrm>
              <a:custGeom>
                <a:avLst/>
                <a:gdLst>
                  <a:gd name="T0" fmla="*/ 157 w 188"/>
                  <a:gd name="T1" fmla="*/ 9 h 44"/>
                  <a:gd name="T2" fmla="*/ 104 w 188"/>
                  <a:gd name="T3" fmla="*/ 3 h 44"/>
                  <a:gd name="T4" fmla="*/ 88 w 188"/>
                  <a:gd name="T5" fmla="*/ 0 h 44"/>
                  <a:gd name="T6" fmla="*/ 74 w 188"/>
                  <a:gd name="T7" fmla="*/ 0 h 44"/>
                  <a:gd name="T8" fmla="*/ 36 w 188"/>
                  <a:gd name="T9" fmla="*/ 0 h 44"/>
                  <a:gd name="T10" fmla="*/ 14 w 188"/>
                  <a:gd name="T11" fmla="*/ 0 h 44"/>
                  <a:gd name="T12" fmla="*/ 3 w 188"/>
                  <a:gd name="T13" fmla="*/ 9 h 44"/>
                  <a:gd name="T14" fmla="*/ 5 w 188"/>
                  <a:gd name="T15" fmla="*/ 29 h 44"/>
                  <a:gd name="T16" fmla="*/ 6 w 188"/>
                  <a:gd name="T17" fmla="*/ 30 h 44"/>
                  <a:gd name="T18" fmla="*/ 84 w 188"/>
                  <a:gd name="T19" fmla="*/ 44 h 44"/>
                  <a:gd name="T20" fmla="*/ 126 w 188"/>
                  <a:gd name="T21" fmla="*/ 37 h 44"/>
                  <a:gd name="T22" fmla="*/ 157 w 188"/>
                  <a:gd name="T23" fmla="*/ 30 h 44"/>
                  <a:gd name="T24" fmla="*/ 179 w 188"/>
                  <a:gd name="T25" fmla="*/ 28 h 44"/>
                  <a:gd name="T26" fmla="*/ 188 w 188"/>
                  <a:gd name="T27" fmla="*/ 20 h 44"/>
                  <a:gd name="T28" fmla="*/ 157 w 188"/>
                  <a:gd name="T29"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8" h="44">
                    <a:moveTo>
                      <a:pt x="157" y="9"/>
                    </a:moveTo>
                    <a:cubicBezTo>
                      <a:pt x="134" y="9"/>
                      <a:pt x="117" y="5"/>
                      <a:pt x="104" y="3"/>
                    </a:cubicBezTo>
                    <a:cubicBezTo>
                      <a:pt x="97" y="1"/>
                      <a:pt x="92" y="0"/>
                      <a:pt x="88" y="0"/>
                    </a:cubicBezTo>
                    <a:cubicBezTo>
                      <a:pt x="85" y="0"/>
                      <a:pt x="80" y="0"/>
                      <a:pt x="74" y="0"/>
                    </a:cubicBezTo>
                    <a:cubicBezTo>
                      <a:pt x="63" y="0"/>
                      <a:pt x="48" y="0"/>
                      <a:pt x="36" y="0"/>
                    </a:cubicBezTo>
                    <a:cubicBezTo>
                      <a:pt x="24" y="0"/>
                      <a:pt x="17" y="0"/>
                      <a:pt x="14" y="0"/>
                    </a:cubicBezTo>
                    <a:cubicBezTo>
                      <a:pt x="9" y="1"/>
                      <a:pt x="5" y="4"/>
                      <a:pt x="3" y="9"/>
                    </a:cubicBezTo>
                    <a:cubicBezTo>
                      <a:pt x="0" y="15"/>
                      <a:pt x="1" y="22"/>
                      <a:pt x="5" y="29"/>
                    </a:cubicBezTo>
                    <a:cubicBezTo>
                      <a:pt x="5" y="29"/>
                      <a:pt x="6" y="30"/>
                      <a:pt x="6" y="30"/>
                    </a:cubicBezTo>
                    <a:cubicBezTo>
                      <a:pt x="8" y="31"/>
                      <a:pt x="37" y="44"/>
                      <a:pt x="84" y="44"/>
                    </a:cubicBezTo>
                    <a:cubicBezTo>
                      <a:pt x="109" y="44"/>
                      <a:pt x="117" y="40"/>
                      <a:pt x="126" y="37"/>
                    </a:cubicBezTo>
                    <a:cubicBezTo>
                      <a:pt x="133" y="33"/>
                      <a:pt x="139" y="30"/>
                      <a:pt x="157" y="30"/>
                    </a:cubicBezTo>
                    <a:cubicBezTo>
                      <a:pt x="166" y="30"/>
                      <a:pt x="174" y="30"/>
                      <a:pt x="179" y="28"/>
                    </a:cubicBezTo>
                    <a:cubicBezTo>
                      <a:pt x="185" y="26"/>
                      <a:pt x="188" y="24"/>
                      <a:pt x="188" y="20"/>
                    </a:cubicBezTo>
                    <a:cubicBezTo>
                      <a:pt x="188" y="13"/>
                      <a:pt x="177" y="9"/>
                      <a:pt x="157" y="9"/>
                    </a:cubicBezTo>
                    <a:close/>
                  </a:path>
                </a:pathLst>
              </a:custGeom>
              <a:solidFill>
                <a:srgbClr val="242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16"/>
              <p:cNvSpPr/>
              <p:nvPr/>
            </p:nvSpPr>
            <p:spPr bwMode="auto">
              <a:xfrm>
                <a:off x="6083300" y="2794000"/>
                <a:ext cx="136525" cy="288925"/>
              </a:xfrm>
              <a:custGeom>
                <a:avLst/>
                <a:gdLst>
                  <a:gd name="T0" fmla="*/ 55 w 57"/>
                  <a:gd name="T1" fmla="*/ 107 h 120"/>
                  <a:gd name="T2" fmla="*/ 39 w 57"/>
                  <a:gd name="T3" fmla="*/ 60 h 120"/>
                  <a:gd name="T4" fmla="*/ 42 w 57"/>
                  <a:gd name="T5" fmla="*/ 59 h 120"/>
                  <a:gd name="T6" fmla="*/ 41 w 57"/>
                  <a:gd name="T7" fmla="*/ 54 h 120"/>
                  <a:gd name="T8" fmla="*/ 37 w 57"/>
                  <a:gd name="T9" fmla="*/ 56 h 120"/>
                  <a:gd name="T10" fmla="*/ 20 w 57"/>
                  <a:gd name="T11" fmla="*/ 8 h 120"/>
                  <a:gd name="T12" fmla="*/ 7 w 57"/>
                  <a:gd name="T13" fmla="*/ 2 h 120"/>
                  <a:gd name="T14" fmla="*/ 1 w 57"/>
                  <a:gd name="T15" fmla="*/ 15 h 120"/>
                  <a:gd name="T16" fmla="*/ 19 w 57"/>
                  <a:gd name="T17" fmla="*/ 64 h 120"/>
                  <a:gd name="T18" fmla="*/ 15 w 57"/>
                  <a:gd name="T19" fmla="*/ 65 h 120"/>
                  <a:gd name="T20" fmla="*/ 17 w 57"/>
                  <a:gd name="T21" fmla="*/ 70 h 120"/>
                  <a:gd name="T22" fmla="*/ 21 w 57"/>
                  <a:gd name="T23" fmla="*/ 68 h 120"/>
                  <a:gd name="T24" fmla="*/ 37 w 57"/>
                  <a:gd name="T25" fmla="*/ 114 h 120"/>
                  <a:gd name="T26" fmla="*/ 46 w 57"/>
                  <a:gd name="T27" fmla="*/ 120 h 120"/>
                  <a:gd name="T28" fmla="*/ 49 w 57"/>
                  <a:gd name="T29" fmla="*/ 119 h 120"/>
                  <a:gd name="T30" fmla="*/ 55 w 57"/>
                  <a:gd name="T31" fmla="*/ 10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120">
                    <a:moveTo>
                      <a:pt x="55" y="107"/>
                    </a:moveTo>
                    <a:cubicBezTo>
                      <a:pt x="39" y="60"/>
                      <a:pt x="39" y="60"/>
                      <a:pt x="39" y="60"/>
                    </a:cubicBezTo>
                    <a:cubicBezTo>
                      <a:pt x="42" y="59"/>
                      <a:pt x="42" y="59"/>
                      <a:pt x="42" y="59"/>
                    </a:cubicBezTo>
                    <a:cubicBezTo>
                      <a:pt x="41" y="54"/>
                      <a:pt x="41" y="54"/>
                      <a:pt x="41" y="54"/>
                    </a:cubicBezTo>
                    <a:cubicBezTo>
                      <a:pt x="37" y="56"/>
                      <a:pt x="37" y="56"/>
                      <a:pt x="37" y="56"/>
                    </a:cubicBezTo>
                    <a:cubicBezTo>
                      <a:pt x="20" y="8"/>
                      <a:pt x="20" y="8"/>
                      <a:pt x="20" y="8"/>
                    </a:cubicBezTo>
                    <a:cubicBezTo>
                      <a:pt x="18" y="3"/>
                      <a:pt x="13" y="0"/>
                      <a:pt x="7" y="2"/>
                    </a:cubicBezTo>
                    <a:cubicBezTo>
                      <a:pt x="2" y="4"/>
                      <a:pt x="0" y="10"/>
                      <a:pt x="1" y="15"/>
                    </a:cubicBezTo>
                    <a:cubicBezTo>
                      <a:pt x="19" y="64"/>
                      <a:pt x="19" y="64"/>
                      <a:pt x="19" y="64"/>
                    </a:cubicBezTo>
                    <a:cubicBezTo>
                      <a:pt x="15" y="65"/>
                      <a:pt x="15" y="65"/>
                      <a:pt x="15" y="65"/>
                    </a:cubicBezTo>
                    <a:cubicBezTo>
                      <a:pt x="17" y="70"/>
                      <a:pt x="17" y="70"/>
                      <a:pt x="17" y="70"/>
                    </a:cubicBezTo>
                    <a:cubicBezTo>
                      <a:pt x="21" y="68"/>
                      <a:pt x="21" y="68"/>
                      <a:pt x="21" y="68"/>
                    </a:cubicBezTo>
                    <a:cubicBezTo>
                      <a:pt x="37" y="114"/>
                      <a:pt x="37" y="114"/>
                      <a:pt x="37" y="114"/>
                    </a:cubicBezTo>
                    <a:cubicBezTo>
                      <a:pt x="38" y="118"/>
                      <a:pt x="42" y="120"/>
                      <a:pt x="46" y="120"/>
                    </a:cubicBezTo>
                    <a:cubicBezTo>
                      <a:pt x="47" y="120"/>
                      <a:pt x="48" y="120"/>
                      <a:pt x="49" y="119"/>
                    </a:cubicBezTo>
                    <a:cubicBezTo>
                      <a:pt x="55" y="118"/>
                      <a:pt x="57" y="112"/>
                      <a:pt x="55" y="107"/>
                    </a:cubicBezTo>
                    <a:close/>
                  </a:path>
                </a:pathLst>
              </a:custGeom>
              <a:solidFill>
                <a:srgbClr val="242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17"/>
              <p:cNvSpPr/>
              <p:nvPr/>
            </p:nvSpPr>
            <p:spPr bwMode="auto">
              <a:xfrm>
                <a:off x="5086350" y="3103563"/>
                <a:ext cx="1062037" cy="646113"/>
              </a:xfrm>
              <a:custGeom>
                <a:avLst/>
                <a:gdLst>
                  <a:gd name="T0" fmla="*/ 9 w 443"/>
                  <a:gd name="T1" fmla="*/ 269 h 269"/>
                  <a:gd name="T2" fmla="*/ 0 w 443"/>
                  <a:gd name="T3" fmla="*/ 261 h 269"/>
                  <a:gd name="T4" fmla="*/ 261 w 443"/>
                  <a:gd name="T5" fmla="*/ 0 h 269"/>
                  <a:gd name="T6" fmla="*/ 439 w 443"/>
                  <a:gd name="T7" fmla="*/ 70 h 269"/>
                  <a:gd name="T8" fmla="*/ 440 w 443"/>
                  <a:gd name="T9" fmla="*/ 82 h 269"/>
                  <a:gd name="T10" fmla="*/ 427 w 443"/>
                  <a:gd name="T11" fmla="*/ 83 h 269"/>
                  <a:gd name="T12" fmla="*/ 261 w 443"/>
                  <a:gd name="T13" fmla="*/ 17 h 269"/>
                  <a:gd name="T14" fmla="*/ 18 w 443"/>
                  <a:gd name="T15" fmla="*/ 261 h 269"/>
                  <a:gd name="T16" fmla="*/ 9 w 443"/>
                  <a:gd name="T17"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3" h="269">
                    <a:moveTo>
                      <a:pt x="9" y="269"/>
                    </a:moveTo>
                    <a:cubicBezTo>
                      <a:pt x="4" y="269"/>
                      <a:pt x="0" y="266"/>
                      <a:pt x="0" y="261"/>
                    </a:cubicBezTo>
                    <a:cubicBezTo>
                      <a:pt x="0" y="117"/>
                      <a:pt x="117" y="0"/>
                      <a:pt x="261" y="0"/>
                    </a:cubicBezTo>
                    <a:cubicBezTo>
                      <a:pt x="328" y="0"/>
                      <a:pt x="391" y="25"/>
                      <a:pt x="439" y="70"/>
                    </a:cubicBezTo>
                    <a:cubicBezTo>
                      <a:pt x="443" y="73"/>
                      <a:pt x="443" y="79"/>
                      <a:pt x="440" y="82"/>
                    </a:cubicBezTo>
                    <a:cubicBezTo>
                      <a:pt x="436" y="86"/>
                      <a:pt x="431" y="86"/>
                      <a:pt x="427" y="83"/>
                    </a:cubicBezTo>
                    <a:cubicBezTo>
                      <a:pt x="382" y="40"/>
                      <a:pt x="323" y="17"/>
                      <a:pt x="261" y="17"/>
                    </a:cubicBezTo>
                    <a:cubicBezTo>
                      <a:pt x="127" y="17"/>
                      <a:pt x="18" y="126"/>
                      <a:pt x="18" y="261"/>
                    </a:cubicBezTo>
                    <a:cubicBezTo>
                      <a:pt x="18" y="266"/>
                      <a:pt x="14" y="269"/>
                      <a:pt x="9" y="269"/>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7" name="Freeform 118"/>
              <p:cNvSpPr/>
              <p:nvPr/>
            </p:nvSpPr>
            <p:spPr bwMode="auto">
              <a:xfrm>
                <a:off x="6940550" y="3103563"/>
                <a:ext cx="644525" cy="646113"/>
              </a:xfrm>
              <a:custGeom>
                <a:avLst/>
                <a:gdLst>
                  <a:gd name="T0" fmla="*/ 8 w 269"/>
                  <a:gd name="T1" fmla="*/ 269 h 269"/>
                  <a:gd name="T2" fmla="*/ 0 w 269"/>
                  <a:gd name="T3" fmla="*/ 261 h 269"/>
                  <a:gd name="T4" fmla="*/ 260 w 269"/>
                  <a:gd name="T5" fmla="*/ 0 h 269"/>
                  <a:gd name="T6" fmla="*/ 269 w 269"/>
                  <a:gd name="T7" fmla="*/ 9 h 269"/>
                  <a:gd name="T8" fmla="*/ 260 w 269"/>
                  <a:gd name="T9" fmla="*/ 17 h 269"/>
                  <a:gd name="T10" fmla="*/ 17 w 269"/>
                  <a:gd name="T11" fmla="*/ 261 h 269"/>
                  <a:gd name="T12" fmla="*/ 8 w 269"/>
                  <a:gd name="T13" fmla="*/ 269 h 269"/>
                </a:gdLst>
                <a:ahLst/>
                <a:cxnLst>
                  <a:cxn ang="0">
                    <a:pos x="T0" y="T1"/>
                  </a:cxn>
                  <a:cxn ang="0">
                    <a:pos x="T2" y="T3"/>
                  </a:cxn>
                  <a:cxn ang="0">
                    <a:pos x="T4" y="T5"/>
                  </a:cxn>
                  <a:cxn ang="0">
                    <a:pos x="T6" y="T7"/>
                  </a:cxn>
                  <a:cxn ang="0">
                    <a:pos x="T8" y="T9"/>
                  </a:cxn>
                  <a:cxn ang="0">
                    <a:pos x="T10" y="T11"/>
                  </a:cxn>
                  <a:cxn ang="0">
                    <a:pos x="T12" y="T13"/>
                  </a:cxn>
                </a:cxnLst>
                <a:rect l="0" t="0" r="r" b="b"/>
                <a:pathLst>
                  <a:path w="269" h="269">
                    <a:moveTo>
                      <a:pt x="8" y="269"/>
                    </a:moveTo>
                    <a:cubicBezTo>
                      <a:pt x="3" y="269"/>
                      <a:pt x="0" y="266"/>
                      <a:pt x="0" y="261"/>
                    </a:cubicBezTo>
                    <a:cubicBezTo>
                      <a:pt x="0" y="117"/>
                      <a:pt x="117" y="0"/>
                      <a:pt x="260" y="0"/>
                    </a:cubicBezTo>
                    <a:cubicBezTo>
                      <a:pt x="265" y="0"/>
                      <a:pt x="269" y="4"/>
                      <a:pt x="269" y="9"/>
                    </a:cubicBezTo>
                    <a:cubicBezTo>
                      <a:pt x="269" y="13"/>
                      <a:pt x="265" y="17"/>
                      <a:pt x="260" y="17"/>
                    </a:cubicBezTo>
                    <a:cubicBezTo>
                      <a:pt x="126" y="17"/>
                      <a:pt x="17" y="126"/>
                      <a:pt x="17" y="261"/>
                    </a:cubicBezTo>
                    <a:cubicBezTo>
                      <a:pt x="17" y="266"/>
                      <a:pt x="13" y="269"/>
                      <a:pt x="8" y="269"/>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8" name="Freeform 119"/>
              <p:cNvSpPr/>
              <p:nvPr/>
            </p:nvSpPr>
            <p:spPr bwMode="auto">
              <a:xfrm>
                <a:off x="7172325" y="2700338"/>
                <a:ext cx="366712" cy="403225"/>
              </a:xfrm>
              <a:custGeom>
                <a:avLst/>
                <a:gdLst>
                  <a:gd name="T0" fmla="*/ 56 w 153"/>
                  <a:gd name="T1" fmla="*/ 168 h 168"/>
                  <a:gd name="T2" fmla="*/ 0 w 153"/>
                  <a:gd name="T3" fmla="*/ 18 h 168"/>
                  <a:gd name="T4" fmla="*/ 116 w 153"/>
                  <a:gd name="T5" fmla="*/ 0 h 168"/>
                  <a:gd name="T6" fmla="*/ 133 w 153"/>
                  <a:gd name="T7" fmla="*/ 15 h 168"/>
                  <a:gd name="T8" fmla="*/ 152 w 153"/>
                  <a:gd name="T9" fmla="*/ 122 h 168"/>
                  <a:gd name="T10" fmla="*/ 148 w 153"/>
                  <a:gd name="T11" fmla="*/ 138 h 168"/>
                  <a:gd name="T12" fmla="*/ 135 w 153"/>
                  <a:gd name="T13" fmla="*/ 146 h 168"/>
                  <a:gd name="T14" fmla="*/ 56 w 153"/>
                  <a:gd name="T15" fmla="*/ 168 h 1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168">
                    <a:moveTo>
                      <a:pt x="56" y="168"/>
                    </a:moveTo>
                    <a:cubicBezTo>
                      <a:pt x="0" y="18"/>
                      <a:pt x="0" y="18"/>
                      <a:pt x="0" y="18"/>
                    </a:cubicBezTo>
                    <a:cubicBezTo>
                      <a:pt x="116" y="0"/>
                      <a:pt x="116" y="0"/>
                      <a:pt x="116" y="0"/>
                    </a:cubicBezTo>
                    <a:cubicBezTo>
                      <a:pt x="124" y="0"/>
                      <a:pt x="131" y="6"/>
                      <a:pt x="133" y="15"/>
                    </a:cubicBezTo>
                    <a:cubicBezTo>
                      <a:pt x="152" y="122"/>
                      <a:pt x="152" y="122"/>
                      <a:pt x="152" y="122"/>
                    </a:cubicBezTo>
                    <a:cubicBezTo>
                      <a:pt x="153" y="127"/>
                      <a:pt x="152" y="133"/>
                      <a:pt x="148" y="138"/>
                    </a:cubicBezTo>
                    <a:cubicBezTo>
                      <a:pt x="145" y="142"/>
                      <a:pt x="140" y="145"/>
                      <a:pt x="135" y="146"/>
                    </a:cubicBezTo>
                    <a:lnTo>
                      <a:pt x="56" y="168"/>
                    </a:lnTo>
                    <a:close/>
                  </a:path>
                </a:pathLst>
              </a:custGeom>
              <a:solidFill>
                <a:srgbClr val="CCCE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20"/>
              <p:cNvSpPr/>
              <p:nvPr/>
            </p:nvSpPr>
            <p:spPr bwMode="auto">
              <a:xfrm>
                <a:off x="7137400" y="2714625"/>
                <a:ext cx="439737" cy="1049338"/>
              </a:xfrm>
              <a:custGeom>
                <a:avLst/>
                <a:gdLst>
                  <a:gd name="T0" fmla="*/ 174 w 184"/>
                  <a:gd name="T1" fmla="*/ 437 h 437"/>
                  <a:gd name="T2" fmla="*/ 166 w 184"/>
                  <a:gd name="T3" fmla="*/ 431 h 437"/>
                  <a:gd name="T4" fmla="*/ 2 w 184"/>
                  <a:gd name="T5" fmla="*/ 13 h 437"/>
                  <a:gd name="T6" fmla="*/ 6 w 184"/>
                  <a:gd name="T7" fmla="*/ 2 h 437"/>
                  <a:gd name="T8" fmla="*/ 18 w 184"/>
                  <a:gd name="T9" fmla="*/ 7 h 437"/>
                  <a:gd name="T10" fmla="*/ 182 w 184"/>
                  <a:gd name="T11" fmla="*/ 425 h 437"/>
                  <a:gd name="T12" fmla="*/ 177 w 184"/>
                  <a:gd name="T13" fmla="*/ 436 h 437"/>
                  <a:gd name="T14" fmla="*/ 174 w 184"/>
                  <a:gd name="T15" fmla="*/ 437 h 4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437">
                    <a:moveTo>
                      <a:pt x="174" y="437"/>
                    </a:moveTo>
                    <a:cubicBezTo>
                      <a:pt x="170" y="437"/>
                      <a:pt x="167" y="434"/>
                      <a:pt x="166" y="431"/>
                    </a:cubicBezTo>
                    <a:cubicBezTo>
                      <a:pt x="2" y="13"/>
                      <a:pt x="2" y="13"/>
                      <a:pt x="2" y="13"/>
                    </a:cubicBezTo>
                    <a:cubicBezTo>
                      <a:pt x="0" y="9"/>
                      <a:pt x="2" y="4"/>
                      <a:pt x="6" y="2"/>
                    </a:cubicBezTo>
                    <a:cubicBezTo>
                      <a:pt x="11" y="0"/>
                      <a:pt x="16" y="2"/>
                      <a:pt x="18" y="7"/>
                    </a:cubicBezTo>
                    <a:cubicBezTo>
                      <a:pt x="182" y="425"/>
                      <a:pt x="182" y="425"/>
                      <a:pt x="182" y="425"/>
                    </a:cubicBezTo>
                    <a:cubicBezTo>
                      <a:pt x="184" y="429"/>
                      <a:pt x="182" y="434"/>
                      <a:pt x="177" y="436"/>
                    </a:cubicBezTo>
                    <a:cubicBezTo>
                      <a:pt x="176" y="436"/>
                      <a:pt x="175" y="437"/>
                      <a:pt x="174" y="437"/>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30" name="Oval 121"/>
              <p:cNvSpPr>
                <a:spLocks noChangeArrowheads="1"/>
              </p:cNvSpPr>
              <p:nvPr/>
            </p:nvSpPr>
            <p:spPr bwMode="auto">
              <a:xfrm>
                <a:off x="7512050" y="3689350"/>
                <a:ext cx="77787" cy="74613"/>
              </a:xfrm>
              <a:prstGeom prst="ellipse">
                <a:avLst/>
              </a:prstGeom>
              <a:solidFill>
                <a:srgbClr val="F5C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Oval 122"/>
              <p:cNvSpPr>
                <a:spLocks noChangeArrowheads="1"/>
              </p:cNvSpPr>
              <p:nvPr/>
            </p:nvSpPr>
            <p:spPr bwMode="auto">
              <a:xfrm>
                <a:off x="7531100" y="3706813"/>
                <a:ext cx="41275" cy="39688"/>
              </a:xfrm>
              <a:prstGeom prst="ellipse">
                <a:avLst/>
              </a:pr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23"/>
              <p:cNvSpPr>
                <a:spLocks noEditPoints="1"/>
              </p:cNvSpPr>
              <p:nvPr/>
            </p:nvSpPr>
            <p:spPr bwMode="auto">
              <a:xfrm>
                <a:off x="5668963" y="2911475"/>
                <a:ext cx="1619250" cy="871538"/>
              </a:xfrm>
              <a:custGeom>
                <a:avLst/>
                <a:gdLst>
                  <a:gd name="T0" fmla="*/ 195 w 676"/>
                  <a:gd name="T1" fmla="*/ 24 h 363"/>
                  <a:gd name="T2" fmla="*/ 2 w 676"/>
                  <a:gd name="T3" fmla="*/ 332 h 363"/>
                  <a:gd name="T4" fmla="*/ 2 w 676"/>
                  <a:gd name="T5" fmla="*/ 340 h 363"/>
                  <a:gd name="T6" fmla="*/ 9 w 676"/>
                  <a:gd name="T7" fmla="*/ 345 h 363"/>
                  <a:gd name="T8" fmla="*/ 324 w 676"/>
                  <a:gd name="T9" fmla="*/ 363 h 363"/>
                  <a:gd name="T10" fmla="*/ 324 w 676"/>
                  <a:gd name="T11" fmla="*/ 363 h 363"/>
                  <a:gd name="T12" fmla="*/ 324 w 676"/>
                  <a:gd name="T13" fmla="*/ 363 h 363"/>
                  <a:gd name="T14" fmla="*/ 324 w 676"/>
                  <a:gd name="T15" fmla="*/ 363 h 363"/>
                  <a:gd name="T16" fmla="*/ 324 w 676"/>
                  <a:gd name="T17" fmla="*/ 363 h 363"/>
                  <a:gd name="T18" fmla="*/ 326 w 676"/>
                  <a:gd name="T19" fmla="*/ 363 h 363"/>
                  <a:gd name="T20" fmla="*/ 327 w 676"/>
                  <a:gd name="T21" fmla="*/ 363 h 363"/>
                  <a:gd name="T22" fmla="*/ 328 w 676"/>
                  <a:gd name="T23" fmla="*/ 363 h 363"/>
                  <a:gd name="T24" fmla="*/ 328 w 676"/>
                  <a:gd name="T25" fmla="*/ 362 h 363"/>
                  <a:gd name="T26" fmla="*/ 330 w 676"/>
                  <a:gd name="T27" fmla="*/ 362 h 363"/>
                  <a:gd name="T28" fmla="*/ 330 w 676"/>
                  <a:gd name="T29" fmla="*/ 361 h 363"/>
                  <a:gd name="T30" fmla="*/ 330 w 676"/>
                  <a:gd name="T31" fmla="*/ 361 h 363"/>
                  <a:gd name="T32" fmla="*/ 672 w 676"/>
                  <a:gd name="T33" fmla="*/ 51 h 363"/>
                  <a:gd name="T34" fmla="*/ 674 w 676"/>
                  <a:gd name="T35" fmla="*/ 41 h 363"/>
                  <a:gd name="T36" fmla="*/ 660 w 676"/>
                  <a:gd name="T37" fmla="*/ 5 h 363"/>
                  <a:gd name="T38" fmla="*/ 654 w 676"/>
                  <a:gd name="T39" fmla="*/ 1 h 363"/>
                  <a:gd name="T40" fmla="*/ 647 w 676"/>
                  <a:gd name="T41" fmla="*/ 3 h 363"/>
                  <a:gd name="T42" fmla="*/ 506 w 676"/>
                  <a:gd name="T43" fmla="*/ 123 h 363"/>
                  <a:gd name="T44" fmla="*/ 429 w 676"/>
                  <a:gd name="T45" fmla="*/ 159 h 363"/>
                  <a:gd name="T46" fmla="*/ 277 w 676"/>
                  <a:gd name="T47" fmla="*/ 183 h 363"/>
                  <a:gd name="T48" fmla="*/ 273 w 676"/>
                  <a:gd name="T49" fmla="*/ 184 h 363"/>
                  <a:gd name="T50" fmla="*/ 215 w 676"/>
                  <a:gd name="T51" fmla="*/ 19 h 363"/>
                  <a:gd name="T52" fmla="*/ 195 w 676"/>
                  <a:gd name="T53" fmla="*/ 24 h 363"/>
                  <a:gd name="T54" fmla="*/ 25 w 676"/>
                  <a:gd name="T55" fmla="*/ 329 h 363"/>
                  <a:gd name="T56" fmla="*/ 202 w 676"/>
                  <a:gd name="T57" fmla="*/ 44 h 363"/>
                  <a:gd name="T58" fmla="*/ 312 w 676"/>
                  <a:gd name="T59" fmla="*/ 345 h 363"/>
                  <a:gd name="T60" fmla="*/ 25 w 676"/>
                  <a:gd name="T61" fmla="*/ 329 h 363"/>
                  <a:gd name="T62" fmla="*/ 328 w 676"/>
                  <a:gd name="T63" fmla="*/ 340 h 363"/>
                  <a:gd name="T64" fmla="*/ 279 w 676"/>
                  <a:gd name="T65" fmla="*/ 200 h 363"/>
                  <a:gd name="T66" fmla="*/ 279 w 676"/>
                  <a:gd name="T67" fmla="*/ 200 h 363"/>
                  <a:gd name="T68" fmla="*/ 432 w 676"/>
                  <a:gd name="T69" fmla="*/ 176 h 363"/>
                  <a:gd name="T70" fmla="*/ 517 w 676"/>
                  <a:gd name="T71" fmla="*/ 136 h 363"/>
                  <a:gd name="T72" fmla="*/ 650 w 676"/>
                  <a:gd name="T73" fmla="*/ 21 h 363"/>
                  <a:gd name="T74" fmla="*/ 659 w 676"/>
                  <a:gd name="T75" fmla="*/ 43 h 363"/>
                  <a:gd name="T76" fmla="*/ 328 w 676"/>
                  <a:gd name="T77" fmla="*/ 34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6" h="363">
                    <a:moveTo>
                      <a:pt x="195" y="24"/>
                    </a:moveTo>
                    <a:cubicBezTo>
                      <a:pt x="2" y="332"/>
                      <a:pt x="2" y="332"/>
                      <a:pt x="2" y="332"/>
                    </a:cubicBezTo>
                    <a:cubicBezTo>
                      <a:pt x="1" y="334"/>
                      <a:pt x="0" y="338"/>
                      <a:pt x="2" y="340"/>
                    </a:cubicBezTo>
                    <a:cubicBezTo>
                      <a:pt x="3" y="343"/>
                      <a:pt x="6" y="345"/>
                      <a:pt x="9" y="345"/>
                    </a:cubicBezTo>
                    <a:cubicBezTo>
                      <a:pt x="324" y="363"/>
                      <a:pt x="324" y="363"/>
                      <a:pt x="324" y="363"/>
                    </a:cubicBezTo>
                    <a:cubicBezTo>
                      <a:pt x="324" y="363"/>
                      <a:pt x="324" y="363"/>
                      <a:pt x="324" y="363"/>
                    </a:cubicBezTo>
                    <a:cubicBezTo>
                      <a:pt x="324" y="363"/>
                      <a:pt x="324" y="363"/>
                      <a:pt x="324" y="363"/>
                    </a:cubicBezTo>
                    <a:cubicBezTo>
                      <a:pt x="324" y="363"/>
                      <a:pt x="324" y="363"/>
                      <a:pt x="324" y="363"/>
                    </a:cubicBezTo>
                    <a:cubicBezTo>
                      <a:pt x="324" y="363"/>
                      <a:pt x="324" y="363"/>
                      <a:pt x="324" y="363"/>
                    </a:cubicBezTo>
                    <a:cubicBezTo>
                      <a:pt x="325" y="363"/>
                      <a:pt x="326" y="363"/>
                      <a:pt x="326" y="363"/>
                    </a:cubicBezTo>
                    <a:cubicBezTo>
                      <a:pt x="327" y="363"/>
                      <a:pt x="327" y="363"/>
                      <a:pt x="327" y="363"/>
                    </a:cubicBezTo>
                    <a:cubicBezTo>
                      <a:pt x="327" y="363"/>
                      <a:pt x="328" y="363"/>
                      <a:pt x="328" y="363"/>
                    </a:cubicBezTo>
                    <a:cubicBezTo>
                      <a:pt x="328" y="362"/>
                      <a:pt x="328" y="362"/>
                      <a:pt x="328" y="362"/>
                    </a:cubicBezTo>
                    <a:cubicBezTo>
                      <a:pt x="329" y="362"/>
                      <a:pt x="329" y="362"/>
                      <a:pt x="330" y="362"/>
                    </a:cubicBezTo>
                    <a:cubicBezTo>
                      <a:pt x="330" y="361"/>
                      <a:pt x="330" y="361"/>
                      <a:pt x="330" y="361"/>
                    </a:cubicBezTo>
                    <a:cubicBezTo>
                      <a:pt x="330" y="361"/>
                      <a:pt x="330" y="361"/>
                      <a:pt x="330" y="361"/>
                    </a:cubicBezTo>
                    <a:cubicBezTo>
                      <a:pt x="672" y="51"/>
                      <a:pt x="672" y="51"/>
                      <a:pt x="672" y="51"/>
                    </a:cubicBezTo>
                    <a:cubicBezTo>
                      <a:pt x="675" y="49"/>
                      <a:pt x="676" y="45"/>
                      <a:pt x="674" y="41"/>
                    </a:cubicBezTo>
                    <a:cubicBezTo>
                      <a:pt x="660" y="5"/>
                      <a:pt x="660" y="5"/>
                      <a:pt x="660" y="5"/>
                    </a:cubicBezTo>
                    <a:cubicBezTo>
                      <a:pt x="659" y="3"/>
                      <a:pt x="657" y="1"/>
                      <a:pt x="654" y="1"/>
                    </a:cubicBezTo>
                    <a:cubicBezTo>
                      <a:pt x="652" y="0"/>
                      <a:pt x="649" y="1"/>
                      <a:pt x="647" y="3"/>
                    </a:cubicBezTo>
                    <a:cubicBezTo>
                      <a:pt x="506" y="123"/>
                      <a:pt x="506" y="123"/>
                      <a:pt x="506" y="123"/>
                    </a:cubicBezTo>
                    <a:cubicBezTo>
                      <a:pt x="484" y="142"/>
                      <a:pt x="457" y="154"/>
                      <a:pt x="429" y="159"/>
                    </a:cubicBezTo>
                    <a:cubicBezTo>
                      <a:pt x="277" y="183"/>
                      <a:pt x="277" y="183"/>
                      <a:pt x="277" y="183"/>
                    </a:cubicBezTo>
                    <a:cubicBezTo>
                      <a:pt x="275" y="183"/>
                      <a:pt x="274" y="184"/>
                      <a:pt x="273" y="184"/>
                    </a:cubicBezTo>
                    <a:cubicBezTo>
                      <a:pt x="215" y="19"/>
                      <a:pt x="215" y="19"/>
                      <a:pt x="215" y="19"/>
                    </a:cubicBezTo>
                    <a:lnTo>
                      <a:pt x="195" y="24"/>
                    </a:lnTo>
                    <a:close/>
                    <a:moveTo>
                      <a:pt x="25" y="329"/>
                    </a:moveTo>
                    <a:cubicBezTo>
                      <a:pt x="202" y="44"/>
                      <a:pt x="202" y="44"/>
                      <a:pt x="202" y="44"/>
                    </a:cubicBezTo>
                    <a:cubicBezTo>
                      <a:pt x="312" y="345"/>
                      <a:pt x="312" y="345"/>
                      <a:pt x="312" y="345"/>
                    </a:cubicBezTo>
                    <a:lnTo>
                      <a:pt x="25" y="329"/>
                    </a:lnTo>
                    <a:close/>
                    <a:moveTo>
                      <a:pt x="328" y="340"/>
                    </a:moveTo>
                    <a:cubicBezTo>
                      <a:pt x="279" y="200"/>
                      <a:pt x="279" y="200"/>
                      <a:pt x="279" y="200"/>
                    </a:cubicBezTo>
                    <a:cubicBezTo>
                      <a:pt x="279" y="200"/>
                      <a:pt x="279" y="200"/>
                      <a:pt x="279" y="200"/>
                    </a:cubicBezTo>
                    <a:cubicBezTo>
                      <a:pt x="432" y="176"/>
                      <a:pt x="432" y="176"/>
                      <a:pt x="432" y="176"/>
                    </a:cubicBezTo>
                    <a:cubicBezTo>
                      <a:pt x="463" y="171"/>
                      <a:pt x="493" y="157"/>
                      <a:pt x="517" y="136"/>
                    </a:cubicBezTo>
                    <a:cubicBezTo>
                      <a:pt x="650" y="21"/>
                      <a:pt x="650" y="21"/>
                      <a:pt x="650" y="21"/>
                    </a:cubicBezTo>
                    <a:cubicBezTo>
                      <a:pt x="659" y="43"/>
                      <a:pt x="659" y="43"/>
                      <a:pt x="659" y="43"/>
                    </a:cubicBezTo>
                    <a:lnTo>
                      <a:pt x="328" y="340"/>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33" name="Oval 124"/>
              <p:cNvSpPr>
                <a:spLocks noChangeArrowheads="1"/>
              </p:cNvSpPr>
              <p:nvPr/>
            </p:nvSpPr>
            <p:spPr bwMode="auto">
              <a:xfrm>
                <a:off x="5659438" y="3689350"/>
                <a:ext cx="74612" cy="74613"/>
              </a:xfrm>
              <a:prstGeom prst="ellipse">
                <a:avLst/>
              </a:prstGeom>
              <a:solidFill>
                <a:srgbClr val="F5CC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Oval 125"/>
              <p:cNvSpPr>
                <a:spLocks noChangeArrowheads="1"/>
              </p:cNvSpPr>
              <p:nvPr/>
            </p:nvSpPr>
            <p:spPr bwMode="auto">
              <a:xfrm>
                <a:off x="5675313" y="3706813"/>
                <a:ext cx="41275" cy="39688"/>
              </a:xfrm>
              <a:prstGeom prst="ellipse">
                <a:avLst/>
              </a:pr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26"/>
              <p:cNvSpPr/>
              <p:nvPr/>
            </p:nvSpPr>
            <p:spPr bwMode="auto">
              <a:xfrm>
                <a:off x="7116763" y="2700338"/>
                <a:ext cx="141287" cy="219075"/>
              </a:xfrm>
              <a:custGeom>
                <a:avLst/>
                <a:gdLst>
                  <a:gd name="T0" fmla="*/ 43 w 89"/>
                  <a:gd name="T1" fmla="*/ 6 h 138"/>
                  <a:gd name="T2" fmla="*/ 41 w 89"/>
                  <a:gd name="T3" fmla="*/ 0 h 138"/>
                  <a:gd name="T4" fmla="*/ 0 w 89"/>
                  <a:gd name="T5" fmla="*/ 17 h 138"/>
                  <a:gd name="T6" fmla="*/ 2 w 89"/>
                  <a:gd name="T7" fmla="*/ 23 h 138"/>
                  <a:gd name="T8" fmla="*/ 10 w 89"/>
                  <a:gd name="T9" fmla="*/ 20 h 138"/>
                  <a:gd name="T10" fmla="*/ 53 w 89"/>
                  <a:gd name="T11" fmla="*/ 130 h 138"/>
                  <a:gd name="T12" fmla="*/ 47 w 89"/>
                  <a:gd name="T13" fmla="*/ 133 h 138"/>
                  <a:gd name="T14" fmla="*/ 49 w 89"/>
                  <a:gd name="T15" fmla="*/ 138 h 138"/>
                  <a:gd name="T16" fmla="*/ 89 w 89"/>
                  <a:gd name="T17" fmla="*/ 121 h 138"/>
                  <a:gd name="T18" fmla="*/ 88 w 89"/>
                  <a:gd name="T19" fmla="*/ 117 h 138"/>
                  <a:gd name="T20" fmla="*/ 80 w 89"/>
                  <a:gd name="T21" fmla="*/ 120 h 138"/>
                  <a:gd name="T22" fmla="*/ 37 w 89"/>
                  <a:gd name="T23" fmla="*/ 9 h 138"/>
                  <a:gd name="T24" fmla="*/ 43 w 89"/>
                  <a:gd name="T25"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38">
                    <a:moveTo>
                      <a:pt x="43" y="6"/>
                    </a:moveTo>
                    <a:lnTo>
                      <a:pt x="41" y="0"/>
                    </a:lnTo>
                    <a:lnTo>
                      <a:pt x="0" y="17"/>
                    </a:lnTo>
                    <a:lnTo>
                      <a:pt x="2" y="23"/>
                    </a:lnTo>
                    <a:lnTo>
                      <a:pt x="10" y="20"/>
                    </a:lnTo>
                    <a:lnTo>
                      <a:pt x="53" y="130"/>
                    </a:lnTo>
                    <a:lnTo>
                      <a:pt x="47" y="133"/>
                    </a:lnTo>
                    <a:lnTo>
                      <a:pt x="49" y="138"/>
                    </a:lnTo>
                    <a:lnTo>
                      <a:pt x="89" y="121"/>
                    </a:lnTo>
                    <a:lnTo>
                      <a:pt x="88" y="117"/>
                    </a:lnTo>
                    <a:lnTo>
                      <a:pt x="80" y="120"/>
                    </a:lnTo>
                    <a:lnTo>
                      <a:pt x="37" y="9"/>
                    </a:lnTo>
                    <a:lnTo>
                      <a:pt x="43" y="6"/>
                    </a:lnTo>
                    <a:close/>
                  </a:path>
                </a:pathLst>
              </a:custGeom>
              <a:solidFill>
                <a:srgbClr val="EDB8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27"/>
              <p:cNvSpPr/>
              <p:nvPr/>
            </p:nvSpPr>
            <p:spPr bwMode="auto">
              <a:xfrm>
                <a:off x="6357938" y="3430588"/>
                <a:ext cx="193675" cy="642938"/>
              </a:xfrm>
              <a:custGeom>
                <a:avLst/>
                <a:gdLst>
                  <a:gd name="T0" fmla="*/ 55 w 81"/>
                  <a:gd name="T1" fmla="*/ 32 h 268"/>
                  <a:gd name="T2" fmla="*/ 81 w 81"/>
                  <a:gd name="T3" fmla="*/ 32 h 268"/>
                  <a:gd name="T4" fmla="*/ 81 w 81"/>
                  <a:gd name="T5" fmla="*/ 19 h 268"/>
                  <a:gd name="T6" fmla="*/ 56 w 81"/>
                  <a:gd name="T7" fmla="*/ 19 h 268"/>
                  <a:gd name="T8" fmla="*/ 57 w 81"/>
                  <a:gd name="T9" fmla="*/ 10 h 268"/>
                  <a:gd name="T10" fmla="*/ 50 w 81"/>
                  <a:gd name="T11" fmla="*/ 1 h 268"/>
                  <a:gd name="T12" fmla="*/ 40 w 81"/>
                  <a:gd name="T13" fmla="*/ 9 h 268"/>
                  <a:gd name="T14" fmla="*/ 39 w 81"/>
                  <a:gd name="T15" fmla="*/ 19 h 268"/>
                  <a:gd name="T16" fmla="*/ 17 w 81"/>
                  <a:gd name="T17" fmla="*/ 19 h 268"/>
                  <a:gd name="T18" fmla="*/ 17 w 81"/>
                  <a:gd name="T19" fmla="*/ 32 h 268"/>
                  <a:gd name="T20" fmla="*/ 38 w 81"/>
                  <a:gd name="T21" fmla="*/ 32 h 268"/>
                  <a:gd name="T22" fmla="*/ 28 w 81"/>
                  <a:gd name="T23" fmla="*/ 138 h 268"/>
                  <a:gd name="T24" fmla="*/ 28 w 81"/>
                  <a:gd name="T25" fmla="*/ 138 h 268"/>
                  <a:gd name="T26" fmla="*/ 24 w 81"/>
                  <a:gd name="T27" fmla="*/ 246 h 268"/>
                  <a:gd name="T28" fmla="*/ 0 w 81"/>
                  <a:gd name="T29" fmla="*/ 246 h 268"/>
                  <a:gd name="T30" fmla="*/ 0 w 81"/>
                  <a:gd name="T31" fmla="*/ 258 h 268"/>
                  <a:gd name="T32" fmla="*/ 24 w 81"/>
                  <a:gd name="T33" fmla="*/ 258 h 268"/>
                  <a:gd name="T34" fmla="*/ 24 w 81"/>
                  <a:gd name="T35" fmla="*/ 259 h 268"/>
                  <a:gd name="T36" fmla="*/ 32 w 81"/>
                  <a:gd name="T37" fmla="*/ 268 h 268"/>
                  <a:gd name="T38" fmla="*/ 32 w 81"/>
                  <a:gd name="T39" fmla="*/ 268 h 268"/>
                  <a:gd name="T40" fmla="*/ 41 w 81"/>
                  <a:gd name="T41" fmla="*/ 259 h 268"/>
                  <a:gd name="T42" fmla="*/ 41 w 81"/>
                  <a:gd name="T43" fmla="*/ 258 h 268"/>
                  <a:gd name="T44" fmla="*/ 64 w 81"/>
                  <a:gd name="T45" fmla="*/ 258 h 268"/>
                  <a:gd name="T46" fmla="*/ 64 w 81"/>
                  <a:gd name="T47" fmla="*/ 246 h 268"/>
                  <a:gd name="T48" fmla="*/ 41 w 81"/>
                  <a:gd name="T49" fmla="*/ 246 h 268"/>
                  <a:gd name="T50" fmla="*/ 45 w 81"/>
                  <a:gd name="T51" fmla="*/ 139 h 268"/>
                  <a:gd name="T52" fmla="*/ 55 w 81"/>
                  <a:gd name="T53" fmla="*/ 3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1" h="268">
                    <a:moveTo>
                      <a:pt x="55" y="32"/>
                    </a:moveTo>
                    <a:cubicBezTo>
                      <a:pt x="81" y="32"/>
                      <a:pt x="81" y="32"/>
                      <a:pt x="81" y="32"/>
                    </a:cubicBezTo>
                    <a:cubicBezTo>
                      <a:pt x="81" y="19"/>
                      <a:pt x="81" y="19"/>
                      <a:pt x="81" y="19"/>
                    </a:cubicBezTo>
                    <a:cubicBezTo>
                      <a:pt x="56" y="19"/>
                      <a:pt x="56" y="19"/>
                      <a:pt x="56" y="19"/>
                    </a:cubicBezTo>
                    <a:cubicBezTo>
                      <a:pt x="57" y="10"/>
                      <a:pt x="57" y="10"/>
                      <a:pt x="57" y="10"/>
                    </a:cubicBezTo>
                    <a:cubicBezTo>
                      <a:pt x="58" y="5"/>
                      <a:pt x="54" y="1"/>
                      <a:pt x="50" y="1"/>
                    </a:cubicBezTo>
                    <a:cubicBezTo>
                      <a:pt x="45" y="0"/>
                      <a:pt x="41" y="4"/>
                      <a:pt x="40" y="9"/>
                    </a:cubicBezTo>
                    <a:cubicBezTo>
                      <a:pt x="39" y="19"/>
                      <a:pt x="39" y="19"/>
                      <a:pt x="39" y="19"/>
                    </a:cubicBezTo>
                    <a:cubicBezTo>
                      <a:pt x="17" y="19"/>
                      <a:pt x="17" y="19"/>
                      <a:pt x="17" y="19"/>
                    </a:cubicBezTo>
                    <a:cubicBezTo>
                      <a:pt x="17" y="32"/>
                      <a:pt x="17" y="32"/>
                      <a:pt x="17" y="32"/>
                    </a:cubicBezTo>
                    <a:cubicBezTo>
                      <a:pt x="38" y="32"/>
                      <a:pt x="38" y="32"/>
                      <a:pt x="38" y="32"/>
                    </a:cubicBezTo>
                    <a:cubicBezTo>
                      <a:pt x="28" y="138"/>
                      <a:pt x="28" y="138"/>
                      <a:pt x="28" y="138"/>
                    </a:cubicBezTo>
                    <a:cubicBezTo>
                      <a:pt x="28" y="138"/>
                      <a:pt x="28" y="138"/>
                      <a:pt x="28" y="138"/>
                    </a:cubicBezTo>
                    <a:cubicBezTo>
                      <a:pt x="24" y="246"/>
                      <a:pt x="24" y="246"/>
                      <a:pt x="24" y="246"/>
                    </a:cubicBezTo>
                    <a:cubicBezTo>
                      <a:pt x="0" y="246"/>
                      <a:pt x="0" y="246"/>
                      <a:pt x="0" y="246"/>
                    </a:cubicBezTo>
                    <a:cubicBezTo>
                      <a:pt x="0" y="258"/>
                      <a:pt x="0" y="258"/>
                      <a:pt x="0" y="258"/>
                    </a:cubicBezTo>
                    <a:cubicBezTo>
                      <a:pt x="24" y="258"/>
                      <a:pt x="24" y="258"/>
                      <a:pt x="24" y="258"/>
                    </a:cubicBezTo>
                    <a:cubicBezTo>
                      <a:pt x="24" y="259"/>
                      <a:pt x="24" y="259"/>
                      <a:pt x="24" y="259"/>
                    </a:cubicBezTo>
                    <a:cubicBezTo>
                      <a:pt x="24" y="264"/>
                      <a:pt x="27" y="268"/>
                      <a:pt x="32" y="268"/>
                    </a:cubicBezTo>
                    <a:cubicBezTo>
                      <a:pt x="32" y="268"/>
                      <a:pt x="32" y="268"/>
                      <a:pt x="32" y="268"/>
                    </a:cubicBezTo>
                    <a:cubicBezTo>
                      <a:pt x="37" y="268"/>
                      <a:pt x="41" y="264"/>
                      <a:pt x="41" y="259"/>
                    </a:cubicBezTo>
                    <a:cubicBezTo>
                      <a:pt x="41" y="258"/>
                      <a:pt x="41" y="258"/>
                      <a:pt x="41" y="258"/>
                    </a:cubicBezTo>
                    <a:cubicBezTo>
                      <a:pt x="64" y="258"/>
                      <a:pt x="64" y="258"/>
                      <a:pt x="64" y="258"/>
                    </a:cubicBezTo>
                    <a:cubicBezTo>
                      <a:pt x="64" y="246"/>
                      <a:pt x="64" y="246"/>
                      <a:pt x="64" y="246"/>
                    </a:cubicBezTo>
                    <a:cubicBezTo>
                      <a:pt x="41" y="246"/>
                      <a:pt x="41" y="246"/>
                      <a:pt x="41" y="246"/>
                    </a:cubicBezTo>
                    <a:cubicBezTo>
                      <a:pt x="45" y="139"/>
                      <a:pt x="45" y="139"/>
                      <a:pt x="45" y="139"/>
                    </a:cubicBezTo>
                    <a:lnTo>
                      <a:pt x="55" y="32"/>
                    </a:ln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28"/>
              <p:cNvSpPr>
                <a:spLocks noEditPoints="1"/>
              </p:cNvSpPr>
              <p:nvPr/>
            </p:nvSpPr>
            <p:spPr bwMode="auto">
              <a:xfrm>
                <a:off x="6273800" y="3594100"/>
                <a:ext cx="341312" cy="339725"/>
              </a:xfrm>
              <a:custGeom>
                <a:avLst/>
                <a:gdLst>
                  <a:gd name="T0" fmla="*/ 71 w 142"/>
                  <a:gd name="T1" fmla="*/ 0 h 142"/>
                  <a:gd name="T2" fmla="*/ 0 w 142"/>
                  <a:gd name="T3" fmla="*/ 71 h 142"/>
                  <a:gd name="T4" fmla="*/ 71 w 142"/>
                  <a:gd name="T5" fmla="*/ 142 h 142"/>
                  <a:gd name="T6" fmla="*/ 142 w 142"/>
                  <a:gd name="T7" fmla="*/ 71 h 142"/>
                  <a:gd name="T8" fmla="*/ 71 w 142"/>
                  <a:gd name="T9" fmla="*/ 0 h 142"/>
                  <a:gd name="T10" fmla="*/ 68 w 142"/>
                  <a:gd name="T11" fmla="*/ 63 h 142"/>
                  <a:gd name="T12" fmla="*/ 30 w 142"/>
                  <a:gd name="T13" fmla="*/ 26 h 142"/>
                  <a:gd name="T14" fmla="*/ 68 w 142"/>
                  <a:gd name="T15" fmla="*/ 10 h 142"/>
                  <a:gd name="T16" fmla="*/ 68 w 142"/>
                  <a:gd name="T17" fmla="*/ 63 h 142"/>
                  <a:gd name="T18" fmla="*/ 25 w 142"/>
                  <a:gd name="T19" fmla="*/ 31 h 142"/>
                  <a:gd name="T20" fmla="*/ 63 w 142"/>
                  <a:gd name="T21" fmla="*/ 67 h 142"/>
                  <a:gd name="T22" fmla="*/ 11 w 142"/>
                  <a:gd name="T23" fmla="*/ 67 h 142"/>
                  <a:gd name="T24" fmla="*/ 25 w 142"/>
                  <a:gd name="T25" fmla="*/ 31 h 142"/>
                  <a:gd name="T26" fmla="*/ 61 w 142"/>
                  <a:gd name="T27" fmla="*/ 74 h 142"/>
                  <a:gd name="T28" fmla="*/ 21 w 142"/>
                  <a:gd name="T29" fmla="*/ 104 h 142"/>
                  <a:gd name="T30" fmla="*/ 11 w 142"/>
                  <a:gd name="T31" fmla="*/ 74 h 142"/>
                  <a:gd name="T32" fmla="*/ 61 w 142"/>
                  <a:gd name="T33" fmla="*/ 74 h 142"/>
                  <a:gd name="T34" fmla="*/ 75 w 142"/>
                  <a:gd name="T35" fmla="*/ 79 h 142"/>
                  <a:gd name="T36" fmla="*/ 113 w 142"/>
                  <a:gd name="T37" fmla="*/ 115 h 142"/>
                  <a:gd name="T38" fmla="*/ 75 w 142"/>
                  <a:gd name="T39" fmla="*/ 131 h 142"/>
                  <a:gd name="T40" fmla="*/ 75 w 142"/>
                  <a:gd name="T41" fmla="*/ 79 h 142"/>
                  <a:gd name="T42" fmla="*/ 117 w 142"/>
                  <a:gd name="T43" fmla="*/ 110 h 142"/>
                  <a:gd name="T44" fmla="*/ 80 w 142"/>
                  <a:gd name="T45" fmla="*/ 74 h 142"/>
                  <a:gd name="T46" fmla="*/ 132 w 142"/>
                  <a:gd name="T47" fmla="*/ 74 h 142"/>
                  <a:gd name="T48" fmla="*/ 117 w 142"/>
                  <a:gd name="T49" fmla="*/ 110 h 142"/>
                  <a:gd name="T50" fmla="*/ 82 w 142"/>
                  <a:gd name="T51" fmla="*/ 67 h 142"/>
                  <a:gd name="T52" fmla="*/ 122 w 142"/>
                  <a:gd name="T53" fmla="*/ 37 h 142"/>
                  <a:gd name="T54" fmla="*/ 132 w 142"/>
                  <a:gd name="T55" fmla="*/ 67 h 142"/>
                  <a:gd name="T56" fmla="*/ 82 w 142"/>
                  <a:gd name="T57" fmla="*/ 67 h 142"/>
                  <a:gd name="T58" fmla="*/ 118 w 142"/>
                  <a:gd name="T59" fmla="*/ 32 h 142"/>
                  <a:gd name="T60" fmla="*/ 75 w 142"/>
                  <a:gd name="T61" fmla="*/ 64 h 142"/>
                  <a:gd name="T62" fmla="*/ 75 w 142"/>
                  <a:gd name="T63" fmla="*/ 10 h 142"/>
                  <a:gd name="T64" fmla="*/ 118 w 142"/>
                  <a:gd name="T65" fmla="*/ 32 h 142"/>
                  <a:gd name="T66" fmla="*/ 25 w 142"/>
                  <a:gd name="T67" fmla="*/ 110 h 142"/>
                  <a:gd name="T68" fmla="*/ 68 w 142"/>
                  <a:gd name="T69" fmla="*/ 78 h 142"/>
                  <a:gd name="T70" fmla="*/ 68 w 142"/>
                  <a:gd name="T71" fmla="*/ 131 h 142"/>
                  <a:gd name="T72" fmla="*/ 25 w 142"/>
                  <a:gd name="T73" fmla="*/ 11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142">
                    <a:moveTo>
                      <a:pt x="71" y="0"/>
                    </a:moveTo>
                    <a:cubicBezTo>
                      <a:pt x="32" y="0"/>
                      <a:pt x="0" y="32"/>
                      <a:pt x="0" y="71"/>
                    </a:cubicBezTo>
                    <a:cubicBezTo>
                      <a:pt x="0" y="110"/>
                      <a:pt x="32" y="142"/>
                      <a:pt x="71" y="142"/>
                    </a:cubicBezTo>
                    <a:cubicBezTo>
                      <a:pt x="111" y="142"/>
                      <a:pt x="142" y="110"/>
                      <a:pt x="142" y="71"/>
                    </a:cubicBezTo>
                    <a:cubicBezTo>
                      <a:pt x="142" y="32"/>
                      <a:pt x="111" y="0"/>
                      <a:pt x="71" y="0"/>
                    </a:cubicBezTo>
                    <a:close/>
                    <a:moveTo>
                      <a:pt x="68" y="63"/>
                    </a:moveTo>
                    <a:cubicBezTo>
                      <a:pt x="30" y="26"/>
                      <a:pt x="30" y="26"/>
                      <a:pt x="30" y="26"/>
                    </a:cubicBezTo>
                    <a:cubicBezTo>
                      <a:pt x="40" y="17"/>
                      <a:pt x="53" y="11"/>
                      <a:pt x="68" y="10"/>
                    </a:cubicBezTo>
                    <a:lnTo>
                      <a:pt x="68" y="63"/>
                    </a:lnTo>
                    <a:close/>
                    <a:moveTo>
                      <a:pt x="25" y="31"/>
                    </a:moveTo>
                    <a:cubicBezTo>
                      <a:pt x="63" y="67"/>
                      <a:pt x="63" y="67"/>
                      <a:pt x="63" y="67"/>
                    </a:cubicBezTo>
                    <a:cubicBezTo>
                      <a:pt x="11" y="67"/>
                      <a:pt x="11" y="67"/>
                      <a:pt x="11" y="67"/>
                    </a:cubicBezTo>
                    <a:cubicBezTo>
                      <a:pt x="12" y="54"/>
                      <a:pt x="17" y="41"/>
                      <a:pt x="25" y="31"/>
                    </a:cubicBezTo>
                    <a:close/>
                    <a:moveTo>
                      <a:pt x="61" y="74"/>
                    </a:moveTo>
                    <a:cubicBezTo>
                      <a:pt x="21" y="104"/>
                      <a:pt x="21" y="104"/>
                      <a:pt x="21" y="104"/>
                    </a:cubicBezTo>
                    <a:cubicBezTo>
                      <a:pt x="15" y="96"/>
                      <a:pt x="11" y="85"/>
                      <a:pt x="11" y="74"/>
                    </a:cubicBezTo>
                    <a:lnTo>
                      <a:pt x="61" y="74"/>
                    </a:lnTo>
                    <a:close/>
                    <a:moveTo>
                      <a:pt x="75" y="79"/>
                    </a:moveTo>
                    <a:cubicBezTo>
                      <a:pt x="113" y="115"/>
                      <a:pt x="113" y="115"/>
                      <a:pt x="113" y="115"/>
                    </a:cubicBezTo>
                    <a:cubicBezTo>
                      <a:pt x="103" y="125"/>
                      <a:pt x="89" y="130"/>
                      <a:pt x="75" y="131"/>
                    </a:cubicBezTo>
                    <a:lnTo>
                      <a:pt x="75" y="79"/>
                    </a:lnTo>
                    <a:close/>
                    <a:moveTo>
                      <a:pt x="117" y="110"/>
                    </a:moveTo>
                    <a:cubicBezTo>
                      <a:pt x="80" y="74"/>
                      <a:pt x="80" y="74"/>
                      <a:pt x="80" y="74"/>
                    </a:cubicBezTo>
                    <a:cubicBezTo>
                      <a:pt x="132" y="74"/>
                      <a:pt x="132" y="74"/>
                      <a:pt x="132" y="74"/>
                    </a:cubicBezTo>
                    <a:cubicBezTo>
                      <a:pt x="131" y="88"/>
                      <a:pt x="126" y="100"/>
                      <a:pt x="117" y="110"/>
                    </a:cubicBezTo>
                    <a:close/>
                    <a:moveTo>
                      <a:pt x="82" y="67"/>
                    </a:moveTo>
                    <a:cubicBezTo>
                      <a:pt x="122" y="37"/>
                      <a:pt x="122" y="37"/>
                      <a:pt x="122" y="37"/>
                    </a:cubicBezTo>
                    <a:cubicBezTo>
                      <a:pt x="128" y="46"/>
                      <a:pt x="131" y="56"/>
                      <a:pt x="132" y="67"/>
                    </a:cubicBezTo>
                    <a:lnTo>
                      <a:pt x="82" y="67"/>
                    </a:lnTo>
                    <a:close/>
                    <a:moveTo>
                      <a:pt x="118" y="32"/>
                    </a:moveTo>
                    <a:cubicBezTo>
                      <a:pt x="75" y="64"/>
                      <a:pt x="75" y="64"/>
                      <a:pt x="75" y="64"/>
                    </a:cubicBezTo>
                    <a:cubicBezTo>
                      <a:pt x="75" y="10"/>
                      <a:pt x="75" y="10"/>
                      <a:pt x="75" y="10"/>
                    </a:cubicBezTo>
                    <a:cubicBezTo>
                      <a:pt x="92" y="11"/>
                      <a:pt x="107" y="19"/>
                      <a:pt x="118" y="32"/>
                    </a:cubicBezTo>
                    <a:close/>
                    <a:moveTo>
                      <a:pt x="25" y="110"/>
                    </a:moveTo>
                    <a:cubicBezTo>
                      <a:pt x="68" y="78"/>
                      <a:pt x="68" y="78"/>
                      <a:pt x="68" y="78"/>
                    </a:cubicBezTo>
                    <a:cubicBezTo>
                      <a:pt x="68" y="131"/>
                      <a:pt x="68" y="131"/>
                      <a:pt x="68" y="131"/>
                    </a:cubicBezTo>
                    <a:cubicBezTo>
                      <a:pt x="51" y="130"/>
                      <a:pt x="35" y="122"/>
                      <a:pt x="25" y="110"/>
                    </a:cubicBez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29"/>
              <p:cNvSpPr>
                <a:spLocks noEditPoints="1"/>
              </p:cNvSpPr>
              <p:nvPr/>
            </p:nvSpPr>
            <p:spPr bwMode="auto">
              <a:xfrm>
                <a:off x="5611813" y="3576638"/>
                <a:ext cx="1027112" cy="374650"/>
              </a:xfrm>
              <a:custGeom>
                <a:avLst/>
                <a:gdLst>
                  <a:gd name="T0" fmla="*/ 368 w 429"/>
                  <a:gd name="T1" fmla="*/ 147 h 156"/>
                  <a:gd name="T2" fmla="*/ 358 w 429"/>
                  <a:gd name="T3" fmla="*/ 156 h 156"/>
                  <a:gd name="T4" fmla="*/ 324 w 429"/>
                  <a:gd name="T5" fmla="*/ 148 h 156"/>
                  <a:gd name="T6" fmla="*/ 338 w 429"/>
                  <a:gd name="T7" fmla="*/ 154 h 156"/>
                  <a:gd name="T8" fmla="*/ 294 w 429"/>
                  <a:gd name="T9" fmla="*/ 142 h 156"/>
                  <a:gd name="T10" fmla="*/ 307 w 429"/>
                  <a:gd name="T11" fmla="*/ 148 h 156"/>
                  <a:gd name="T12" fmla="*/ 395 w 429"/>
                  <a:gd name="T13" fmla="*/ 136 h 156"/>
                  <a:gd name="T14" fmla="*/ 388 w 429"/>
                  <a:gd name="T15" fmla="*/ 148 h 156"/>
                  <a:gd name="T16" fmla="*/ 263 w 429"/>
                  <a:gd name="T17" fmla="*/ 137 h 156"/>
                  <a:gd name="T18" fmla="*/ 277 w 429"/>
                  <a:gd name="T19" fmla="*/ 143 h 156"/>
                  <a:gd name="T20" fmla="*/ 233 w 429"/>
                  <a:gd name="T21" fmla="*/ 131 h 156"/>
                  <a:gd name="T22" fmla="*/ 247 w 429"/>
                  <a:gd name="T23" fmla="*/ 137 h 156"/>
                  <a:gd name="T24" fmla="*/ 202 w 429"/>
                  <a:gd name="T25" fmla="*/ 125 h 156"/>
                  <a:gd name="T26" fmla="*/ 216 w 429"/>
                  <a:gd name="T27" fmla="*/ 131 h 156"/>
                  <a:gd name="T28" fmla="*/ 414 w 429"/>
                  <a:gd name="T29" fmla="*/ 114 h 156"/>
                  <a:gd name="T30" fmla="*/ 412 w 429"/>
                  <a:gd name="T31" fmla="*/ 128 h 156"/>
                  <a:gd name="T32" fmla="*/ 172 w 429"/>
                  <a:gd name="T33" fmla="*/ 120 h 156"/>
                  <a:gd name="T34" fmla="*/ 186 w 429"/>
                  <a:gd name="T35" fmla="*/ 126 h 156"/>
                  <a:gd name="T36" fmla="*/ 142 w 429"/>
                  <a:gd name="T37" fmla="*/ 114 h 156"/>
                  <a:gd name="T38" fmla="*/ 155 w 429"/>
                  <a:gd name="T39" fmla="*/ 120 h 156"/>
                  <a:gd name="T40" fmla="*/ 111 w 429"/>
                  <a:gd name="T41" fmla="*/ 108 h 156"/>
                  <a:gd name="T42" fmla="*/ 125 w 429"/>
                  <a:gd name="T43" fmla="*/ 114 h 156"/>
                  <a:gd name="T44" fmla="*/ 81 w 429"/>
                  <a:gd name="T45" fmla="*/ 103 h 156"/>
                  <a:gd name="T46" fmla="*/ 94 w 429"/>
                  <a:gd name="T47" fmla="*/ 109 h 156"/>
                  <a:gd name="T48" fmla="*/ 50 w 429"/>
                  <a:gd name="T49" fmla="*/ 97 h 156"/>
                  <a:gd name="T50" fmla="*/ 64 w 429"/>
                  <a:gd name="T51" fmla="*/ 103 h 156"/>
                  <a:gd name="T52" fmla="*/ 422 w 429"/>
                  <a:gd name="T53" fmla="*/ 86 h 156"/>
                  <a:gd name="T54" fmla="*/ 422 w 429"/>
                  <a:gd name="T55" fmla="*/ 70 h 156"/>
                  <a:gd name="T56" fmla="*/ 429 w 429"/>
                  <a:gd name="T57" fmla="*/ 80 h 156"/>
                  <a:gd name="T58" fmla="*/ 424 w 429"/>
                  <a:gd name="T59" fmla="*/ 100 h 156"/>
                  <a:gd name="T60" fmla="*/ 20 w 429"/>
                  <a:gd name="T61" fmla="*/ 92 h 156"/>
                  <a:gd name="T62" fmla="*/ 33 w 429"/>
                  <a:gd name="T63" fmla="*/ 98 h 156"/>
                  <a:gd name="T64" fmla="*/ 3 w 429"/>
                  <a:gd name="T65" fmla="*/ 67 h 156"/>
                  <a:gd name="T66" fmla="*/ 7 w 429"/>
                  <a:gd name="T67" fmla="*/ 84 h 156"/>
                  <a:gd name="T68" fmla="*/ 7 w 429"/>
                  <a:gd name="T69" fmla="*/ 39 h 156"/>
                  <a:gd name="T70" fmla="*/ 5 w 429"/>
                  <a:gd name="T71" fmla="*/ 54 h 156"/>
                  <a:gd name="T72" fmla="*/ 415 w 429"/>
                  <a:gd name="T73" fmla="*/ 37 h 156"/>
                  <a:gd name="T74" fmla="*/ 420 w 429"/>
                  <a:gd name="T75" fmla="*/ 53 h 156"/>
                  <a:gd name="T76" fmla="*/ 36 w 429"/>
                  <a:gd name="T77" fmla="*/ 26 h 156"/>
                  <a:gd name="T78" fmla="*/ 36 w 429"/>
                  <a:gd name="T79" fmla="*/ 33 h 156"/>
                  <a:gd name="T80" fmla="*/ 55 w 429"/>
                  <a:gd name="T81" fmla="*/ 28 h 156"/>
                  <a:gd name="T82" fmla="*/ 69 w 429"/>
                  <a:gd name="T83" fmla="*/ 30 h 156"/>
                  <a:gd name="T84" fmla="*/ 86 w 429"/>
                  <a:gd name="T85" fmla="*/ 25 h 156"/>
                  <a:gd name="T86" fmla="*/ 100 w 429"/>
                  <a:gd name="T87" fmla="*/ 27 h 156"/>
                  <a:gd name="T88" fmla="*/ 402 w 429"/>
                  <a:gd name="T89" fmla="*/ 26 h 156"/>
                  <a:gd name="T90" fmla="*/ 406 w 429"/>
                  <a:gd name="T91" fmla="*/ 21 h 156"/>
                  <a:gd name="T92" fmla="*/ 117 w 429"/>
                  <a:gd name="T93" fmla="*/ 22 h 156"/>
                  <a:gd name="T94" fmla="*/ 131 w 429"/>
                  <a:gd name="T95" fmla="*/ 24 h 156"/>
                  <a:gd name="T96" fmla="*/ 151 w 429"/>
                  <a:gd name="T97" fmla="*/ 15 h 156"/>
                  <a:gd name="T98" fmla="*/ 151 w 429"/>
                  <a:gd name="T99" fmla="*/ 22 h 156"/>
                  <a:gd name="T100" fmla="*/ 192 w 429"/>
                  <a:gd name="T101" fmla="*/ 11 h 156"/>
                  <a:gd name="T102" fmla="*/ 213 w 429"/>
                  <a:gd name="T103" fmla="*/ 16 h 156"/>
                  <a:gd name="T104" fmla="*/ 227 w 429"/>
                  <a:gd name="T105" fmla="*/ 12 h 156"/>
                  <a:gd name="T106" fmla="*/ 240 w 429"/>
                  <a:gd name="T107" fmla="*/ 11 h 156"/>
                  <a:gd name="T108" fmla="*/ 254 w 429"/>
                  <a:gd name="T109" fmla="*/ 13 h 156"/>
                  <a:gd name="T110" fmla="*/ 275 w 429"/>
                  <a:gd name="T111" fmla="*/ 5 h 156"/>
                  <a:gd name="T112" fmla="*/ 275 w 429"/>
                  <a:gd name="T113" fmla="*/ 11 h 156"/>
                  <a:gd name="T114" fmla="*/ 364 w 429"/>
                  <a:gd name="T115" fmla="*/ 5 h 156"/>
                  <a:gd name="T116" fmla="*/ 378 w 429"/>
                  <a:gd name="T117" fmla="*/ 11 h 156"/>
                  <a:gd name="T118" fmla="*/ 316 w 429"/>
                  <a:gd name="T119" fmla="*/ 2 h 156"/>
                  <a:gd name="T120" fmla="*/ 337 w 429"/>
                  <a:gd name="T121" fmla="*/ 8 h 156"/>
                  <a:gd name="T122" fmla="*/ 351 w 429"/>
                  <a:gd name="T123"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9" h="156">
                    <a:moveTo>
                      <a:pt x="358" y="156"/>
                    </a:moveTo>
                    <a:cubicBezTo>
                      <a:pt x="357" y="156"/>
                      <a:pt x="355" y="154"/>
                      <a:pt x="355" y="153"/>
                    </a:cubicBezTo>
                    <a:cubicBezTo>
                      <a:pt x="355" y="151"/>
                      <a:pt x="356" y="149"/>
                      <a:pt x="358" y="149"/>
                    </a:cubicBezTo>
                    <a:cubicBezTo>
                      <a:pt x="361" y="148"/>
                      <a:pt x="365" y="148"/>
                      <a:pt x="368" y="147"/>
                    </a:cubicBezTo>
                    <a:cubicBezTo>
                      <a:pt x="370" y="147"/>
                      <a:pt x="372" y="148"/>
                      <a:pt x="372" y="150"/>
                    </a:cubicBezTo>
                    <a:cubicBezTo>
                      <a:pt x="372" y="152"/>
                      <a:pt x="371" y="154"/>
                      <a:pt x="369" y="154"/>
                    </a:cubicBezTo>
                    <a:cubicBezTo>
                      <a:pt x="366" y="155"/>
                      <a:pt x="362" y="155"/>
                      <a:pt x="359" y="156"/>
                    </a:cubicBezTo>
                    <a:lnTo>
                      <a:pt x="358" y="156"/>
                    </a:lnTo>
                    <a:close/>
                    <a:moveTo>
                      <a:pt x="338" y="154"/>
                    </a:moveTo>
                    <a:cubicBezTo>
                      <a:pt x="337" y="154"/>
                      <a:pt x="337" y="154"/>
                      <a:pt x="337" y="154"/>
                    </a:cubicBezTo>
                    <a:cubicBezTo>
                      <a:pt x="327" y="152"/>
                      <a:pt x="327" y="152"/>
                      <a:pt x="327" y="152"/>
                    </a:cubicBezTo>
                    <a:cubicBezTo>
                      <a:pt x="325" y="152"/>
                      <a:pt x="324" y="150"/>
                      <a:pt x="324" y="148"/>
                    </a:cubicBezTo>
                    <a:cubicBezTo>
                      <a:pt x="325" y="146"/>
                      <a:pt x="327" y="145"/>
                      <a:pt x="328" y="145"/>
                    </a:cubicBezTo>
                    <a:cubicBezTo>
                      <a:pt x="339" y="147"/>
                      <a:pt x="339" y="147"/>
                      <a:pt x="339" y="147"/>
                    </a:cubicBezTo>
                    <a:cubicBezTo>
                      <a:pt x="340" y="147"/>
                      <a:pt x="342" y="149"/>
                      <a:pt x="341" y="151"/>
                    </a:cubicBezTo>
                    <a:cubicBezTo>
                      <a:pt x="341" y="153"/>
                      <a:pt x="340" y="154"/>
                      <a:pt x="338" y="154"/>
                    </a:cubicBezTo>
                    <a:close/>
                    <a:moveTo>
                      <a:pt x="307" y="148"/>
                    </a:moveTo>
                    <a:cubicBezTo>
                      <a:pt x="307" y="148"/>
                      <a:pt x="307" y="148"/>
                      <a:pt x="307" y="148"/>
                    </a:cubicBezTo>
                    <a:cubicBezTo>
                      <a:pt x="297" y="146"/>
                      <a:pt x="297" y="146"/>
                      <a:pt x="297" y="146"/>
                    </a:cubicBezTo>
                    <a:cubicBezTo>
                      <a:pt x="295" y="146"/>
                      <a:pt x="294" y="144"/>
                      <a:pt x="294" y="142"/>
                    </a:cubicBezTo>
                    <a:cubicBezTo>
                      <a:pt x="294" y="140"/>
                      <a:pt x="296" y="139"/>
                      <a:pt x="298" y="140"/>
                    </a:cubicBezTo>
                    <a:cubicBezTo>
                      <a:pt x="308" y="141"/>
                      <a:pt x="308" y="141"/>
                      <a:pt x="308" y="141"/>
                    </a:cubicBezTo>
                    <a:cubicBezTo>
                      <a:pt x="310" y="142"/>
                      <a:pt x="311" y="144"/>
                      <a:pt x="311" y="146"/>
                    </a:cubicBezTo>
                    <a:cubicBezTo>
                      <a:pt x="311" y="147"/>
                      <a:pt x="309" y="148"/>
                      <a:pt x="307" y="148"/>
                    </a:cubicBezTo>
                    <a:close/>
                    <a:moveTo>
                      <a:pt x="388" y="148"/>
                    </a:moveTo>
                    <a:cubicBezTo>
                      <a:pt x="387" y="148"/>
                      <a:pt x="386" y="147"/>
                      <a:pt x="385" y="146"/>
                    </a:cubicBezTo>
                    <a:cubicBezTo>
                      <a:pt x="384" y="144"/>
                      <a:pt x="385" y="142"/>
                      <a:pt x="387" y="141"/>
                    </a:cubicBezTo>
                    <a:cubicBezTo>
                      <a:pt x="390" y="140"/>
                      <a:pt x="393" y="138"/>
                      <a:pt x="395" y="136"/>
                    </a:cubicBezTo>
                    <a:cubicBezTo>
                      <a:pt x="397" y="135"/>
                      <a:pt x="399" y="135"/>
                      <a:pt x="400" y="137"/>
                    </a:cubicBezTo>
                    <a:cubicBezTo>
                      <a:pt x="401" y="139"/>
                      <a:pt x="401" y="141"/>
                      <a:pt x="399" y="142"/>
                    </a:cubicBezTo>
                    <a:cubicBezTo>
                      <a:pt x="396" y="144"/>
                      <a:pt x="393" y="146"/>
                      <a:pt x="390" y="147"/>
                    </a:cubicBezTo>
                    <a:cubicBezTo>
                      <a:pt x="389" y="148"/>
                      <a:pt x="389" y="148"/>
                      <a:pt x="388" y="148"/>
                    </a:cubicBezTo>
                    <a:close/>
                    <a:moveTo>
                      <a:pt x="277" y="143"/>
                    </a:moveTo>
                    <a:cubicBezTo>
                      <a:pt x="276" y="143"/>
                      <a:pt x="276" y="143"/>
                      <a:pt x="276" y="143"/>
                    </a:cubicBezTo>
                    <a:cubicBezTo>
                      <a:pt x="266" y="141"/>
                      <a:pt x="266" y="141"/>
                      <a:pt x="266" y="141"/>
                    </a:cubicBezTo>
                    <a:cubicBezTo>
                      <a:pt x="264" y="140"/>
                      <a:pt x="263" y="139"/>
                      <a:pt x="263" y="137"/>
                    </a:cubicBezTo>
                    <a:cubicBezTo>
                      <a:pt x="264" y="135"/>
                      <a:pt x="266" y="134"/>
                      <a:pt x="267" y="134"/>
                    </a:cubicBezTo>
                    <a:cubicBezTo>
                      <a:pt x="278" y="136"/>
                      <a:pt x="278" y="136"/>
                      <a:pt x="278" y="136"/>
                    </a:cubicBezTo>
                    <a:cubicBezTo>
                      <a:pt x="279" y="136"/>
                      <a:pt x="281" y="138"/>
                      <a:pt x="280" y="140"/>
                    </a:cubicBezTo>
                    <a:cubicBezTo>
                      <a:pt x="280" y="142"/>
                      <a:pt x="279" y="143"/>
                      <a:pt x="277" y="143"/>
                    </a:cubicBezTo>
                    <a:close/>
                    <a:moveTo>
                      <a:pt x="247" y="137"/>
                    </a:moveTo>
                    <a:cubicBezTo>
                      <a:pt x="246" y="137"/>
                      <a:pt x="246" y="137"/>
                      <a:pt x="246" y="137"/>
                    </a:cubicBezTo>
                    <a:cubicBezTo>
                      <a:pt x="236" y="135"/>
                      <a:pt x="236" y="135"/>
                      <a:pt x="236" y="135"/>
                    </a:cubicBezTo>
                    <a:cubicBezTo>
                      <a:pt x="234" y="135"/>
                      <a:pt x="233" y="133"/>
                      <a:pt x="233" y="131"/>
                    </a:cubicBezTo>
                    <a:cubicBezTo>
                      <a:pt x="233" y="129"/>
                      <a:pt x="235" y="128"/>
                      <a:pt x="237" y="128"/>
                    </a:cubicBezTo>
                    <a:cubicBezTo>
                      <a:pt x="247" y="130"/>
                      <a:pt x="247" y="130"/>
                      <a:pt x="247" y="130"/>
                    </a:cubicBezTo>
                    <a:cubicBezTo>
                      <a:pt x="249" y="131"/>
                      <a:pt x="250" y="132"/>
                      <a:pt x="250" y="134"/>
                    </a:cubicBezTo>
                    <a:cubicBezTo>
                      <a:pt x="250" y="136"/>
                      <a:pt x="248" y="137"/>
                      <a:pt x="247" y="137"/>
                    </a:cubicBezTo>
                    <a:close/>
                    <a:moveTo>
                      <a:pt x="216" y="131"/>
                    </a:moveTo>
                    <a:cubicBezTo>
                      <a:pt x="215" y="131"/>
                      <a:pt x="215" y="131"/>
                      <a:pt x="215" y="131"/>
                    </a:cubicBezTo>
                    <a:cubicBezTo>
                      <a:pt x="205" y="129"/>
                      <a:pt x="205" y="129"/>
                      <a:pt x="205" y="129"/>
                    </a:cubicBezTo>
                    <a:cubicBezTo>
                      <a:pt x="203" y="129"/>
                      <a:pt x="202" y="127"/>
                      <a:pt x="202" y="125"/>
                    </a:cubicBezTo>
                    <a:cubicBezTo>
                      <a:pt x="203" y="124"/>
                      <a:pt x="205" y="122"/>
                      <a:pt x="206" y="123"/>
                    </a:cubicBezTo>
                    <a:cubicBezTo>
                      <a:pt x="217" y="125"/>
                      <a:pt x="217" y="125"/>
                      <a:pt x="217" y="125"/>
                    </a:cubicBezTo>
                    <a:cubicBezTo>
                      <a:pt x="219" y="125"/>
                      <a:pt x="220" y="127"/>
                      <a:pt x="219" y="129"/>
                    </a:cubicBezTo>
                    <a:cubicBezTo>
                      <a:pt x="219" y="130"/>
                      <a:pt x="218" y="131"/>
                      <a:pt x="216" y="131"/>
                    </a:cubicBezTo>
                    <a:close/>
                    <a:moveTo>
                      <a:pt x="412" y="128"/>
                    </a:moveTo>
                    <a:cubicBezTo>
                      <a:pt x="411" y="128"/>
                      <a:pt x="410" y="128"/>
                      <a:pt x="410" y="127"/>
                    </a:cubicBezTo>
                    <a:cubicBezTo>
                      <a:pt x="408" y="126"/>
                      <a:pt x="408" y="124"/>
                      <a:pt x="409" y="123"/>
                    </a:cubicBezTo>
                    <a:cubicBezTo>
                      <a:pt x="411" y="120"/>
                      <a:pt x="413" y="117"/>
                      <a:pt x="414" y="114"/>
                    </a:cubicBezTo>
                    <a:cubicBezTo>
                      <a:pt x="415" y="113"/>
                      <a:pt x="417" y="112"/>
                      <a:pt x="419" y="113"/>
                    </a:cubicBezTo>
                    <a:cubicBezTo>
                      <a:pt x="420" y="114"/>
                      <a:pt x="421" y="116"/>
                      <a:pt x="420" y="117"/>
                    </a:cubicBezTo>
                    <a:cubicBezTo>
                      <a:pt x="419" y="121"/>
                      <a:pt x="417" y="124"/>
                      <a:pt x="415" y="127"/>
                    </a:cubicBezTo>
                    <a:cubicBezTo>
                      <a:pt x="414" y="128"/>
                      <a:pt x="413" y="128"/>
                      <a:pt x="412" y="128"/>
                    </a:cubicBezTo>
                    <a:close/>
                    <a:moveTo>
                      <a:pt x="186" y="126"/>
                    </a:moveTo>
                    <a:cubicBezTo>
                      <a:pt x="185" y="126"/>
                      <a:pt x="185" y="126"/>
                      <a:pt x="185" y="126"/>
                    </a:cubicBezTo>
                    <a:cubicBezTo>
                      <a:pt x="175" y="124"/>
                      <a:pt x="175" y="124"/>
                      <a:pt x="175" y="124"/>
                    </a:cubicBezTo>
                    <a:cubicBezTo>
                      <a:pt x="173" y="123"/>
                      <a:pt x="172" y="122"/>
                      <a:pt x="172" y="120"/>
                    </a:cubicBezTo>
                    <a:cubicBezTo>
                      <a:pt x="172" y="118"/>
                      <a:pt x="174" y="117"/>
                      <a:pt x="176" y="117"/>
                    </a:cubicBezTo>
                    <a:cubicBezTo>
                      <a:pt x="186" y="119"/>
                      <a:pt x="186" y="119"/>
                      <a:pt x="186" y="119"/>
                    </a:cubicBezTo>
                    <a:cubicBezTo>
                      <a:pt x="188" y="119"/>
                      <a:pt x="189" y="121"/>
                      <a:pt x="189" y="123"/>
                    </a:cubicBezTo>
                    <a:cubicBezTo>
                      <a:pt x="189" y="125"/>
                      <a:pt x="187" y="126"/>
                      <a:pt x="186" y="126"/>
                    </a:cubicBezTo>
                    <a:close/>
                    <a:moveTo>
                      <a:pt x="155" y="120"/>
                    </a:moveTo>
                    <a:cubicBezTo>
                      <a:pt x="154" y="120"/>
                      <a:pt x="154" y="120"/>
                      <a:pt x="154" y="120"/>
                    </a:cubicBezTo>
                    <a:cubicBezTo>
                      <a:pt x="144" y="118"/>
                      <a:pt x="144" y="118"/>
                      <a:pt x="144" y="118"/>
                    </a:cubicBezTo>
                    <a:cubicBezTo>
                      <a:pt x="142" y="118"/>
                      <a:pt x="141" y="116"/>
                      <a:pt x="142" y="114"/>
                    </a:cubicBezTo>
                    <a:cubicBezTo>
                      <a:pt x="142" y="112"/>
                      <a:pt x="144" y="111"/>
                      <a:pt x="146" y="111"/>
                    </a:cubicBezTo>
                    <a:cubicBezTo>
                      <a:pt x="156" y="113"/>
                      <a:pt x="156" y="113"/>
                      <a:pt x="156" y="113"/>
                    </a:cubicBezTo>
                    <a:cubicBezTo>
                      <a:pt x="158" y="114"/>
                      <a:pt x="159" y="115"/>
                      <a:pt x="158" y="117"/>
                    </a:cubicBezTo>
                    <a:cubicBezTo>
                      <a:pt x="158" y="119"/>
                      <a:pt x="157" y="120"/>
                      <a:pt x="155" y="120"/>
                    </a:cubicBezTo>
                    <a:close/>
                    <a:moveTo>
                      <a:pt x="125" y="114"/>
                    </a:moveTo>
                    <a:cubicBezTo>
                      <a:pt x="124" y="114"/>
                      <a:pt x="124" y="114"/>
                      <a:pt x="124" y="114"/>
                    </a:cubicBezTo>
                    <a:cubicBezTo>
                      <a:pt x="114" y="112"/>
                      <a:pt x="114" y="112"/>
                      <a:pt x="114" y="112"/>
                    </a:cubicBezTo>
                    <a:cubicBezTo>
                      <a:pt x="112" y="112"/>
                      <a:pt x="111" y="110"/>
                      <a:pt x="111" y="108"/>
                    </a:cubicBezTo>
                    <a:cubicBezTo>
                      <a:pt x="111" y="107"/>
                      <a:pt x="113" y="105"/>
                      <a:pt x="115" y="106"/>
                    </a:cubicBezTo>
                    <a:cubicBezTo>
                      <a:pt x="125" y="108"/>
                      <a:pt x="125" y="108"/>
                      <a:pt x="125" y="108"/>
                    </a:cubicBezTo>
                    <a:cubicBezTo>
                      <a:pt x="127" y="108"/>
                      <a:pt x="128" y="110"/>
                      <a:pt x="128" y="112"/>
                    </a:cubicBezTo>
                    <a:cubicBezTo>
                      <a:pt x="128" y="113"/>
                      <a:pt x="126" y="114"/>
                      <a:pt x="125" y="114"/>
                    </a:cubicBezTo>
                    <a:close/>
                    <a:moveTo>
                      <a:pt x="94" y="109"/>
                    </a:moveTo>
                    <a:cubicBezTo>
                      <a:pt x="93" y="109"/>
                      <a:pt x="93" y="109"/>
                      <a:pt x="93" y="109"/>
                    </a:cubicBezTo>
                    <a:cubicBezTo>
                      <a:pt x="83" y="107"/>
                      <a:pt x="83" y="107"/>
                      <a:pt x="83" y="107"/>
                    </a:cubicBezTo>
                    <a:cubicBezTo>
                      <a:pt x="81" y="106"/>
                      <a:pt x="80" y="105"/>
                      <a:pt x="81" y="103"/>
                    </a:cubicBezTo>
                    <a:cubicBezTo>
                      <a:pt x="81" y="101"/>
                      <a:pt x="83" y="100"/>
                      <a:pt x="85" y="100"/>
                    </a:cubicBezTo>
                    <a:cubicBezTo>
                      <a:pt x="95" y="102"/>
                      <a:pt x="95" y="102"/>
                      <a:pt x="95" y="102"/>
                    </a:cubicBezTo>
                    <a:cubicBezTo>
                      <a:pt x="97" y="102"/>
                      <a:pt x="98" y="104"/>
                      <a:pt x="98" y="106"/>
                    </a:cubicBezTo>
                    <a:cubicBezTo>
                      <a:pt x="97" y="108"/>
                      <a:pt x="96" y="109"/>
                      <a:pt x="94" y="109"/>
                    </a:cubicBezTo>
                    <a:close/>
                    <a:moveTo>
                      <a:pt x="64" y="103"/>
                    </a:moveTo>
                    <a:cubicBezTo>
                      <a:pt x="63" y="103"/>
                      <a:pt x="63" y="103"/>
                      <a:pt x="63" y="103"/>
                    </a:cubicBezTo>
                    <a:cubicBezTo>
                      <a:pt x="53" y="101"/>
                      <a:pt x="53" y="101"/>
                      <a:pt x="53" y="101"/>
                    </a:cubicBezTo>
                    <a:cubicBezTo>
                      <a:pt x="51" y="101"/>
                      <a:pt x="50" y="99"/>
                      <a:pt x="50" y="97"/>
                    </a:cubicBezTo>
                    <a:cubicBezTo>
                      <a:pt x="50" y="95"/>
                      <a:pt x="52" y="94"/>
                      <a:pt x="54" y="94"/>
                    </a:cubicBezTo>
                    <a:cubicBezTo>
                      <a:pt x="64" y="96"/>
                      <a:pt x="64" y="96"/>
                      <a:pt x="64" y="96"/>
                    </a:cubicBezTo>
                    <a:cubicBezTo>
                      <a:pt x="66" y="97"/>
                      <a:pt x="67" y="98"/>
                      <a:pt x="67" y="100"/>
                    </a:cubicBezTo>
                    <a:cubicBezTo>
                      <a:pt x="67" y="102"/>
                      <a:pt x="65" y="103"/>
                      <a:pt x="64" y="103"/>
                    </a:cubicBezTo>
                    <a:close/>
                    <a:moveTo>
                      <a:pt x="424" y="100"/>
                    </a:moveTo>
                    <a:cubicBezTo>
                      <a:pt x="423" y="100"/>
                      <a:pt x="423" y="100"/>
                      <a:pt x="423" y="100"/>
                    </a:cubicBezTo>
                    <a:cubicBezTo>
                      <a:pt x="421" y="99"/>
                      <a:pt x="420" y="98"/>
                      <a:pt x="420" y="96"/>
                    </a:cubicBezTo>
                    <a:cubicBezTo>
                      <a:pt x="421" y="93"/>
                      <a:pt x="422" y="89"/>
                      <a:pt x="422" y="86"/>
                    </a:cubicBezTo>
                    <a:cubicBezTo>
                      <a:pt x="422" y="85"/>
                      <a:pt x="423" y="83"/>
                      <a:pt x="424" y="83"/>
                    </a:cubicBezTo>
                    <a:cubicBezTo>
                      <a:pt x="423" y="82"/>
                      <a:pt x="422" y="81"/>
                      <a:pt x="422" y="80"/>
                    </a:cubicBezTo>
                    <a:cubicBezTo>
                      <a:pt x="422" y="79"/>
                      <a:pt x="422" y="78"/>
                      <a:pt x="422" y="77"/>
                    </a:cubicBezTo>
                    <a:cubicBezTo>
                      <a:pt x="422" y="75"/>
                      <a:pt x="422" y="73"/>
                      <a:pt x="422" y="70"/>
                    </a:cubicBezTo>
                    <a:cubicBezTo>
                      <a:pt x="422" y="68"/>
                      <a:pt x="423" y="66"/>
                      <a:pt x="425" y="66"/>
                    </a:cubicBezTo>
                    <a:cubicBezTo>
                      <a:pt x="427" y="66"/>
                      <a:pt x="429" y="67"/>
                      <a:pt x="429" y="69"/>
                    </a:cubicBezTo>
                    <a:cubicBezTo>
                      <a:pt x="429" y="72"/>
                      <a:pt x="429" y="75"/>
                      <a:pt x="429" y="77"/>
                    </a:cubicBezTo>
                    <a:cubicBezTo>
                      <a:pt x="429" y="78"/>
                      <a:pt x="429" y="79"/>
                      <a:pt x="429" y="80"/>
                    </a:cubicBezTo>
                    <a:cubicBezTo>
                      <a:pt x="429" y="82"/>
                      <a:pt x="428" y="83"/>
                      <a:pt x="427" y="83"/>
                    </a:cubicBezTo>
                    <a:cubicBezTo>
                      <a:pt x="428" y="84"/>
                      <a:pt x="429" y="85"/>
                      <a:pt x="429" y="87"/>
                    </a:cubicBezTo>
                    <a:cubicBezTo>
                      <a:pt x="428" y="90"/>
                      <a:pt x="428" y="94"/>
                      <a:pt x="427" y="97"/>
                    </a:cubicBezTo>
                    <a:cubicBezTo>
                      <a:pt x="427" y="99"/>
                      <a:pt x="425" y="100"/>
                      <a:pt x="424" y="100"/>
                    </a:cubicBezTo>
                    <a:close/>
                    <a:moveTo>
                      <a:pt x="33" y="98"/>
                    </a:moveTo>
                    <a:cubicBezTo>
                      <a:pt x="33" y="98"/>
                      <a:pt x="33" y="98"/>
                      <a:pt x="33" y="98"/>
                    </a:cubicBezTo>
                    <a:cubicBezTo>
                      <a:pt x="30" y="98"/>
                      <a:pt x="26" y="97"/>
                      <a:pt x="22" y="96"/>
                    </a:cubicBezTo>
                    <a:cubicBezTo>
                      <a:pt x="20" y="95"/>
                      <a:pt x="19" y="93"/>
                      <a:pt x="20" y="92"/>
                    </a:cubicBezTo>
                    <a:cubicBezTo>
                      <a:pt x="20" y="90"/>
                      <a:pt x="22" y="89"/>
                      <a:pt x="24" y="89"/>
                    </a:cubicBezTo>
                    <a:cubicBezTo>
                      <a:pt x="28" y="91"/>
                      <a:pt x="31" y="91"/>
                      <a:pt x="33" y="91"/>
                    </a:cubicBezTo>
                    <a:cubicBezTo>
                      <a:pt x="35" y="91"/>
                      <a:pt x="37" y="93"/>
                      <a:pt x="37" y="95"/>
                    </a:cubicBezTo>
                    <a:cubicBezTo>
                      <a:pt x="36" y="96"/>
                      <a:pt x="35" y="98"/>
                      <a:pt x="33" y="98"/>
                    </a:cubicBezTo>
                    <a:close/>
                    <a:moveTo>
                      <a:pt x="7" y="84"/>
                    </a:moveTo>
                    <a:cubicBezTo>
                      <a:pt x="6" y="84"/>
                      <a:pt x="5" y="83"/>
                      <a:pt x="4" y="82"/>
                    </a:cubicBezTo>
                    <a:cubicBezTo>
                      <a:pt x="2" y="79"/>
                      <a:pt x="1" y="75"/>
                      <a:pt x="0" y="71"/>
                    </a:cubicBezTo>
                    <a:cubicBezTo>
                      <a:pt x="0" y="69"/>
                      <a:pt x="1" y="68"/>
                      <a:pt x="3" y="67"/>
                    </a:cubicBezTo>
                    <a:cubicBezTo>
                      <a:pt x="5" y="67"/>
                      <a:pt x="7" y="68"/>
                      <a:pt x="7" y="70"/>
                    </a:cubicBezTo>
                    <a:cubicBezTo>
                      <a:pt x="8" y="73"/>
                      <a:pt x="9" y="76"/>
                      <a:pt x="10" y="79"/>
                    </a:cubicBezTo>
                    <a:cubicBezTo>
                      <a:pt x="11" y="80"/>
                      <a:pt x="10" y="82"/>
                      <a:pt x="9" y="83"/>
                    </a:cubicBezTo>
                    <a:cubicBezTo>
                      <a:pt x="8" y="84"/>
                      <a:pt x="8" y="84"/>
                      <a:pt x="7" y="84"/>
                    </a:cubicBezTo>
                    <a:close/>
                    <a:moveTo>
                      <a:pt x="5" y="54"/>
                    </a:moveTo>
                    <a:cubicBezTo>
                      <a:pt x="5" y="54"/>
                      <a:pt x="4" y="54"/>
                      <a:pt x="4" y="54"/>
                    </a:cubicBezTo>
                    <a:cubicBezTo>
                      <a:pt x="2" y="53"/>
                      <a:pt x="1" y="51"/>
                      <a:pt x="2" y="49"/>
                    </a:cubicBezTo>
                    <a:cubicBezTo>
                      <a:pt x="3" y="45"/>
                      <a:pt x="5" y="42"/>
                      <a:pt x="7" y="39"/>
                    </a:cubicBezTo>
                    <a:cubicBezTo>
                      <a:pt x="8" y="38"/>
                      <a:pt x="11" y="37"/>
                      <a:pt x="12" y="39"/>
                    </a:cubicBezTo>
                    <a:cubicBezTo>
                      <a:pt x="14" y="40"/>
                      <a:pt x="14" y="42"/>
                      <a:pt x="13" y="44"/>
                    </a:cubicBezTo>
                    <a:cubicBezTo>
                      <a:pt x="11" y="46"/>
                      <a:pt x="9" y="48"/>
                      <a:pt x="8" y="51"/>
                    </a:cubicBezTo>
                    <a:cubicBezTo>
                      <a:pt x="8" y="53"/>
                      <a:pt x="6" y="54"/>
                      <a:pt x="5" y="54"/>
                    </a:cubicBezTo>
                    <a:close/>
                    <a:moveTo>
                      <a:pt x="420" y="53"/>
                    </a:moveTo>
                    <a:cubicBezTo>
                      <a:pt x="419" y="53"/>
                      <a:pt x="418" y="52"/>
                      <a:pt x="417" y="51"/>
                    </a:cubicBezTo>
                    <a:cubicBezTo>
                      <a:pt x="416" y="48"/>
                      <a:pt x="415" y="45"/>
                      <a:pt x="413" y="42"/>
                    </a:cubicBezTo>
                    <a:cubicBezTo>
                      <a:pt x="412" y="40"/>
                      <a:pt x="413" y="38"/>
                      <a:pt x="415" y="37"/>
                    </a:cubicBezTo>
                    <a:cubicBezTo>
                      <a:pt x="416" y="36"/>
                      <a:pt x="418" y="37"/>
                      <a:pt x="419" y="39"/>
                    </a:cubicBezTo>
                    <a:cubicBezTo>
                      <a:pt x="421" y="42"/>
                      <a:pt x="422" y="45"/>
                      <a:pt x="424" y="48"/>
                    </a:cubicBezTo>
                    <a:cubicBezTo>
                      <a:pt x="424" y="50"/>
                      <a:pt x="423" y="52"/>
                      <a:pt x="422" y="53"/>
                    </a:cubicBezTo>
                    <a:cubicBezTo>
                      <a:pt x="421" y="53"/>
                      <a:pt x="421" y="53"/>
                      <a:pt x="420" y="53"/>
                    </a:cubicBezTo>
                    <a:close/>
                    <a:moveTo>
                      <a:pt x="27" y="34"/>
                    </a:moveTo>
                    <a:cubicBezTo>
                      <a:pt x="26" y="34"/>
                      <a:pt x="24" y="33"/>
                      <a:pt x="24" y="32"/>
                    </a:cubicBezTo>
                    <a:cubicBezTo>
                      <a:pt x="24" y="30"/>
                      <a:pt x="25" y="28"/>
                      <a:pt x="26" y="28"/>
                    </a:cubicBezTo>
                    <a:cubicBezTo>
                      <a:pt x="32" y="26"/>
                      <a:pt x="35" y="26"/>
                      <a:pt x="36" y="26"/>
                    </a:cubicBezTo>
                    <a:cubicBezTo>
                      <a:pt x="37" y="26"/>
                      <a:pt x="37" y="26"/>
                      <a:pt x="37" y="26"/>
                    </a:cubicBezTo>
                    <a:cubicBezTo>
                      <a:pt x="39" y="26"/>
                      <a:pt x="41" y="27"/>
                      <a:pt x="41" y="29"/>
                    </a:cubicBezTo>
                    <a:cubicBezTo>
                      <a:pt x="41" y="31"/>
                      <a:pt x="40" y="33"/>
                      <a:pt x="38" y="33"/>
                    </a:cubicBezTo>
                    <a:cubicBezTo>
                      <a:pt x="36" y="33"/>
                      <a:pt x="36" y="33"/>
                      <a:pt x="36" y="33"/>
                    </a:cubicBezTo>
                    <a:cubicBezTo>
                      <a:pt x="36" y="33"/>
                      <a:pt x="32" y="33"/>
                      <a:pt x="28" y="34"/>
                    </a:cubicBezTo>
                    <a:lnTo>
                      <a:pt x="27" y="34"/>
                    </a:lnTo>
                    <a:close/>
                    <a:moveTo>
                      <a:pt x="58" y="31"/>
                    </a:moveTo>
                    <a:cubicBezTo>
                      <a:pt x="57" y="31"/>
                      <a:pt x="55" y="29"/>
                      <a:pt x="55" y="28"/>
                    </a:cubicBezTo>
                    <a:cubicBezTo>
                      <a:pt x="55" y="26"/>
                      <a:pt x="56" y="24"/>
                      <a:pt x="58" y="24"/>
                    </a:cubicBezTo>
                    <a:cubicBezTo>
                      <a:pt x="68" y="23"/>
                      <a:pt x="68" y="23"/>
                      <a:pt x="68" y="23"/>
                    </a:cubicBezTo>
                    <a:cubicBezTo>
                      <a:pt x="70" y="23"/>
                      <a:pt x="72" y="24"/>
                      <a:pt x="72" y="26"/>
                    </a:cubicBezTo>
                    <a:cubicBezTo>
                      <a:pt x="72" y="28"/>
                      <a:pt x="71" y="30"/>
                      <a:pt x="69" y="30"/>
                    </a:cubicBezTo>
                    <a:cubicBezTo>
                      <a:pt x="59" y="31"/>
                      <a:pt x="59" y="31"/>
                      <a:pt x="59" y="31"/>
                    </a:cubicBezTo>
                    <a:lnTo>
                      <a:pt x="58" y="31"/>
                    </a:lnTo>
                    <a:close/>
                    <a:moveTo>
                      <a:pt x="89" y="28"/>
                    </a:moveTo>
                    <a:cubicBezTo>
                      <a:pt x="87" y="28"/>
                      <a:pt x="86" y="26"/>
                      <a:pt x="86" y="25"/>
                    </a:cubicBezTo>
                    <a:cubicBezTo>
                      <a:pt x="86" y="23"/>
                      <a:pt x="87" y="21"/>
                      <a:pt x="89" y="21"/>
                    </a:cubicBezTo>
                    <a:cubicBezTo>
                      <a:pt x="99" y="20"/>
                      <a:pt x="99" y="20"/>
                      <a:pt x="99" y="20"/>
                    </a:cubicBezTo>
                    <a:cubicBezTo>
                      <a:pt x="101" y="20"/>
                      <a:pt x="103" y="21"/>
                      <a:pt x="103" y="23"/>
                    </a:cubicBezTo>
                    <a:cubicBezTo>
                      <a:pt x="103" y="25"/>
                      <a:pt x="102" y="27"/>
                      <a:pt x="100" y="27"/>
                    </a:cubicBezTo>
                    <a:cubicBezTo>
                      <a:pt x="90" y="28"/>
                      <a:pt x="90" y="28"/>
                      <a:pt x="90" y="28"/>
                    </a:cubicBezTo>
                    <a:lnTo>
                      <a:pt x="89" y="28"/>
                    </a:lnTo>
                    <a:close/>
                    <a:moveTo>
                      <a:pt x="404" y="27"/>
                    </a:moveTo>
                    <a:cubicBezTo>
                      <a:pt x="403" y="27"/>
                      <a:pt x="402" y="27"/>
                      <a:pt x="402" y="26"/>
                    </a:cubicBezTo>
                    <a:cubicBezTo>
                      <a:pt x="399" y="24"/>
                      <a:pt x="397" y="22"/>
                      <a:pt x="394" y="20"/>
                    </a:cubicBezTo>
                    <a:cubicBezTo>
                      <a:pt x="393" y="19"/>
                      <a:pt x="392" y="16"/>
                      <a:pt x="393" y="15"/>
                    </a:cubicBezTo>
                    <a:cubicBezTo>
                      <a:pt x="394" y="13"/>
                      <a:pt x="397" y="13"/>
                      <a:pt x="398" y="14"/>
                    </a:cubicBezTo>
                    <a:cubicBezTo>
                      <a:pt x="401" y="16"/>
                      <a:pt x="404" y="19"/>
                      <a:pt x="406" y="21"/>
                    </a:cubicBezTo>
                    <a:cubicBezTo>
                      <a:pt x="408" y="23"/>
                      <a:pt x="408" y="25"/>
                      <a:pt x="406" y="26"/>
                    </a:cubicBezTo>
                    <a:cubicBezTo>
                      <a:pt x="406" y="27"/>
                      <a:pt x="405" y="27"/>
                      <a:pt x="404" y="27"/>
                    </a:cubicBezTo>
                    <a:close/>
                    <a:moveTo>
                      <a:pt x="120" y="25"/>
                    </a:moveTo>
                    <a:cubicBezTo>
                      <a:pt x="118" y="25"/>
                      <a:pt x="117" y="23"/>
                      <a:pt x="117" y="22"/>
                    </a:cubicBezTo>
                    <a:cubicBezTo>
                      <a:pt x="117" y="20"/>
                      <a:pt x="118" y="18"/>
                      <a:pt x="120" y="18"/>
                    </a:cubicBezTo>
                    <a:cubicBezTo>
                      <a:pt x="130" y="17"/>
                      <a:pt x="130" y="17"/>
                      <a:pt x="130" y="17"/>
                    </a:cubicBezTo>
                    <a:cubicBezTo>
                      <a:pt x="132" y="17"/>
                      <a:pt x="134" y="18"/>
                      <a:pt x="134" y="20"/>
                    </a:cubicBezTo>
                    <a:cubicBezTo>
                      <a:pt x="134" y="22"/>
                      <a:pt x="133" y="24"/>
                      <a:pt x="131" y="24"/>
                    </a:cubicBezTo>
                    <a:cubicBezTo>
                      <a:pt x="120" y="25"/>
                      <a:pt x="120" y="25"/>
                      <a:pt x="120" y="25"/>
                    </a:cubicBezTo>
                    <a:close/>
                    <a:moveTo>
                      <a:pt x="151" y="22"/>
                    </a:moveTo>
                    <a:cubicBezTo>
                      <a:pt x="149" y="22"/>
                      <a:pt x="148" y="21"/>
                      <a:pt x="148" y="19"/>
                    </a:cubicBezTo>
                    <a:cubicBezTo>
                      <a:pt x="147" y="17"/>
                      <a:pt x="149" y="15"/>
                      <a:pt x="151" y="15"/>
                    </a:cubicBezTo>
                    <a:cubicBezTo>
                      <a:pt x="161" y="14"/>
                      <a:pt x="161" y="14"/>
                      <a:pt x="161" y="14"/>
                    </a:cubicBezTo>
                    <a:cubicBezTo>
                      <a:pt x="163" y="14"/>
                      <a:pt x="165" y="15"/>
                      <a:pt x="165" y="17"/>
                    </a:cubicBezTo>
                    <a:cubicBezTo>
                      <a:pt x="165" y="19"/>
                      <a:pt x="164" y="21"/>
                      <a:pt x="162" y="21"/>
                    </a:cubicBezTo>
                    <a:cubicBezTo>
                      <a:pt x="151" y="22"/>
                      <a:pt x="151" y="22"/>
                      <a:pt x="151" y="22"/>
                    </a:cubicBezTo>
                    <a:close/>
                    <a:moveTo>
                      <a:pt x="182" y="19"/>
                    </a:moveTo>
                    <a:cubicBezTo>
                      <a:pt x="180" y="19"/>
                      <a:pt x="179" y="18"/>
                      <a:pt x="179" y="16"/>
                    </a:cubicBezTo>
                    <a:cubicBezTo>
                      <a:pt x="178" y="14"/>
                      <a:pt x="180" y="12"/>
                      <a:pt x="182" y="12"/>
                    </a:cubicBezTo>
                    <a:cubicBezTo>
                      <a:pt x="192" y="11"/>
                      <a:pt x="192" y="11"/>
                      <a:pt x="192" y="11"/>
                    </a:cubicBezTo>
                    <a:cubicBezTo>
                      <a:pt x="194" y="11"/>
                      <a:pt x="196" y="13"/>
                      <a:pt x="196" y="14"/>
                    </a:cubicBezTo>
                    <a:cubicBezTo>
                      <a:pt x="196" y="16"/>
                      <a:pt x="195" y="18"/>
                      <a:pt x="193" y="18"/>
                    </a:cubicBezTo>
                    <a:cubicBezTo>
                      <a:pt x="182" y="19"/>
                      <a:pt x="182" y="19"/>
                      <a:pt x="182" y="19"/>
                    </a:cubicBezTo>
                    <a:close/>
                    <a:moveTo>
                      <a:pt x="213" y="16"/>
                    </a:moveTo>
                    <a:cubicBezTo>
                      <a:pt x="211" y="16"/>
                      <a:pt x="210" y="15"/>
                      <a:pt x="210" y="13"/>
                    </a:cubicBezTo>
                    <a:cubicBezTo>
                      <a:pt x="209" y="11"/>
                      <a:pt x="211" y="10"/>
                      <a:pt x="213" y="10"/>
                    </a:cubicBezTo>
                    <a:cubicBezTo>
                      <a:pt x="223" y="9"/>
                      <a:pt x="223" y="9"/>
                      <a:pt x="223" y="9"/>
                    </a:cubicBezTo>
                    <a:cubicBezTo>
                      <a:pt x="225" y="8"/>
                      <a:pt x="227" y="10"/>
                      <a:pt x="227" y="12"/>
                    </a:cubicBezTo>
                    <a:cubicBezTo>
                      <a:pt x="227" y="14"/>
                      <a:pt x="225" y="15"/>
                      <a:pt x="224" y="16"/>
                    </a:cubicBezTo>
                    <a:cubicBezTo>
                      <a:pt x="213" y="16"/>
                      <a:pt x="213" y="16"/>
                      <a:pt x="213" y="16"/>
                    </a:cubicBezTo>
                    <a:close/>
                    <a:moveTo>
                      <a:pt x="244" y="14"/>
                    </a:moveTo>
                    <a:cubicBezTo>
                      <a:pt x="242" y="14"/>
                      <a:pt x="241" y="12"/>
                      <a:pt x="240" y="11"/>
                    </a:cubicBezTo>
                    <a:cubicBezTo>
                      <a:pt x="240" y="9"/>
                      <a:pt x="242" y="7"/>
                      <a:pt x="244" y="7"/>
                    </a:cubicBezTo>
                    <a:cubicBezTo>
                      <a:pt x="254" y="6"/>
                      <a:pt x="254" y="6"/>
                      <a:pt x="254" y="6"/>
                    </a:cubicBezTo>
                    <a:cubicBezTo>
                      <a:pt x="256" y="6"/>
                      <a:pt x="257" y="7"/>
                      <a:pt x="258" y="9"/>
                    </a:cubicBezTo>
                    <a:cubicBezTo>
                      <a:pt x="258" y="11"/>
                      <a:pt x="256" y="13"/>
                      <a:pt x="254" y="13"/>
                    </a:cubicBezTo>
                    <a:cubicBezTo>
                      <a:pt x="244" y="14"/>
                      <a:pt x="244" y="14"/>
                      <a:pt x="244" y="14"/>
                    </a:cubicBezTo>
                    <a:close/>
                    <a:moveTo>
                      <a:pt x="275" y="11"/>
                    </a:moveTo>
                    <a:cubicBezTo>
                      <a:pt x="273" y="11"/>
                      <a:pt x="272" y="10"/>
                      <a:pt x="271" y="8"/>
                    </a:cubicBezTo>
                    <a:cubicBezTo>
                      <a:pt x="271" y="6"/>
                      <a:pt x="273" y="5"/>
                      <a:pt x="275" y="5"/>
                    </a:cubicBezTo>
                    <a:cubicBezTo>
                      <a:pt x="285" y="4"/>
                      <a:pt x="285" y="4"/>
                      <a:pt x="285" y="4"/>
                    </a:cubicBezTo>
                    <a:cubicBezTo>
                      <a:pt x="287" y="4"/>
                      <a:pt x="288" y="5"/>
                      <a:pt x="289" y="7"/>
                    </a:cubicBezTo>
                    <a:cubicBezTo>
                      <a:pt x="289" y="9"/>
                      <a:pt x="287" y="10"/>
                      <a:pt x="285" y="11"/>
                    </a:cubicBezTo>
                    <a:cubicBezTo>
                      <a:pt x="275" y="11"/>
                      <a:pt x="275" y="11"/>
                      <a:pt x="275" y="11"/>
                    </a:cubicBezTo>
                    <a:close/>
                    <a:moveTo>
                      <a:pt x="378" y="11"/>
                    </a:moveTo>
                    <a:cubicBezTo>
                      <a:pt x="377" y="11"/>
                      <a:pt x="377" y="11"/>
                      <a:pt x="377" y="11"/>
                    </a:cubicBezTo>
                    <a:cubicBezTo>
                      <a:pt x="374" y="10"/>
                      <a:pt x="371" y="9"/>
                      <a:pt x="367" y="8"/>
                    </a:cubicBezTo>
                    <a:cubicBezTo>
                      <a:pt x="365" y="8"/>
                      <a:pt x="364" y="6"/>
                      <a:pt x="364" y="5"/>
                    </a:cubicBezTo>
                    <a:cubicBezTo>
                      <a:pt x="365" y="3"/>
                      <a:pt x="367" y="1"/>
                      <a:pt x="368" y="2"/>
                    </a:cubicBezTo>
                    <a:cubicBezTo>
                      <a:pt x="372" y="2"/>
                      <a:pt x="376" y="3"/>
                      <a:pt x="379" y="4"/>
                    </a:cubicBezTo>
                    <a:cubicBezTo>
                      <a:pt x="381" y="5"/>
                      <a:pt x="382" y="7"/>
                      <a:pt x="381" y="9"/>
                    </a:cubicBezTo>
                    <a:cubicBezTo>
                      <a:pt x="381" y="10"/>
                      <a:pt x="379" y="11"/>
                      <a:pt x="378" y="11"/>
                    </a:cubicBezTo>
                    <a:close/>
                    <a:moveTo>
                      <a:pt x="306" y="9"/>
                    </a:moveTo>
                    <a:cubicBezTo>
                      <a:pt x="304" y="9"/>
                      <a:pt x="303" y="8"/>
                      <a:pt x="302" y="6"/>
                    </a:cubicBezTo>
                    <a:cubicBezTo>
                      <a:pt x="302" y="4"/>
                      <a:pt x="304" y="2"/>
                      <a:pt x="306" y="2"/>
                    </a:cubicBezTo>
                    <a:cubicBezTo>
                      <a:pt x="309" y="2"/>
                      <a:pt x="313" y="2"/>
                      <a:pt x="316" y="2"/>
                    </a:cubicBezTo>
                    <a:cubicBezTo>
                      <a:pt x="318" y="2"/>
                      <a:pt x="320" y="3"/>
                      <a:pt x="320" y="5"/>
                    </a:cubicBezTo>
                    <a:cubicBezTo>
                      <a:pt x="320" y="7"/>
                      <a:pt x="318" y="8"/>
                      <a:pt x="316" y="9"/>
                    </a:cubicBezTo>
                    <a:cubicBezTo>
                      <a:pt x="313" y="9"/>
                      <a:pt x="310" y="9"/>
                      <a:pt x="306" y="9"/>
                    </a:cubicBezTo>
                    <a:close/>
                    <a:moveTo>
                      <a:pt x="337" y="8"/>
                    </a:moveTo>
                    <a:cubicBezTo>
                      <a:pt x="335" y="8"/>
                      <a:pt x="334" y="6"/>
                      <a:pt x="333" y="4"/>
                    </a:cubicBezTo>
                    <a:cubicBezTo>
                      <a:pt x="333" y="2"/>
                      <a:pt x="335" y="1"/>
                      <a:pt x="337" y="1"/>
                    </a:cubicBezTo>
                    <a:cubicBezTo>
                      <a:pt x="341" y="1"/>
                      <a:pt x="344" y="0"/>
                      <a:pt x="347" y="0"/>
                    </a:cubicBezTo>
                    <a:cubicBezTo>
                      <a:pt x="349" y="0"/>
                      <a:pt x="351" y="2"/>
                      <a:pt x="351" y="4"/>
                    </a:cubicBezTo>
                    <a:cubicBezTo>
                      <a:pt x="351" y="6"/>
                      <a:pt x="349" y="7"/>
                      <a:pt x="347" y="7"/>
                    </a:cubicBezTo>
                    <a:cubicBezTo>
                      <a:pt x="344" y="7"/>
                      <a:pt x="341" y="7"/>
                      <a:pt x="337" y="8"/>
                    </a:cubicBez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Oval 130"/>
              <p:cNvSpPr>
                <a:spLocks noChangeArrowheads="1"/>
              </p:cNvSpPr>
              <p:nvPr/>
            </p:nvSpPr>
            <p:spPr bwMode="auto">
              <a:xfrm>
                <a:off x="5170488" y="2919413"/>
                <a:ext cx="88900" cy="90488"/>
              </a:xfrm>
              <a:prstGeom prst="ellipse">
                <a:avLst/>
              </a:pr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31"/>
              <p:cNvSpPr>
                <a:spLocks noEditPoints="1"/>
              </p:cNvSpPr>
              <p:nvPr/>
            </p:nvSpPr>
            <p:spPr bwMode="auto">
              <a:xfrm>
                <a:off x="5551488" y="4462463"/>
                <a:ext cx="88900" cy="90488"/>
              </a:xfrm>
              <a:custGeom>
                <a:avLst/>
                <a:gdLst>
                  <a:gd name="T0" fmla="*/ 37 w 37"/>
                  <a:gd name="T1" fmla="*/ 21 h 38"/>
                  <a:gd name="T2" fmla="*/ 26 w 37"/>
                  <a:gd name="T3" fmla="*/ 22 h 38"/>
                  <a:gd name="T4" fmla="*/ 27 w 37"/>
                  <a:gd name="T5" fmla="*/ 35 h 38"/>
                  <a:gd name="T6" fmla="*/ 37 w 37"/>
                  <a:gd name="T7" fmla="*/ 21 h 38"/>
                  <a:gd name="T8" fmla="*/ 18 w 37"/>
                  <a:gd name="T9" fmla="*/ 0 h 38"/>
                  <a:gd name="T10" fmla="*/ 0 w 37"/>
                  <a:gd name="T11" fmla="*/ 19 h 38"/>
                  <a:gd name="T12" fmla="*/ 18 w 37"/>
                  <a:gd name="T13" fmla="*/ 38 h 38"/>
                  <a:gd name="T14" fmla="*/ 23 w 37"/>
                  <a:gd name="T15" fmla="*/ 37 h 38"/>
                  <a:gd name="T16" fmla="*/ 22 w 37"/>
                  <a:gd name="T17" fmla="*/ 19 h 38"/>
                  <a:gd name="T18" fmla="*/ 37 w 37"/>
                  <a:gd name="T19" fmla="*/ 17 h 38"/>
                  <a:gd name="T20" fmla="*/ 18 w 37"/>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8">
                    <a:moveTo>
                      <a:pt x="37" y="21"/>
                    </a:moveTo>
                    <a:cubicBezTo>
                      <a:pt x="26" y="22"/>
                      <a:pt x="26" y="22"/>
                      <a:pt x="26" y="22"/>
                    </a:cubicBezTo>
                    <a:cubicBezTo>
                      <a:pt x="27" y="35"/>
                      <a:pt x="27" y="35"/>
                      <a:pt x="27" y="35"/>
                    </a:cubicBezTo>
                    <a:cubicBezTo>
                      <a:pt x="32" y="32"/>
                      <a:pt x="36" y="27"/>
                      <a:pt x="37" y="21"/>
                    </a:cubicBezTo>
                    <a:moveTo>
                      <a:pt x="18" y="0"/>
                    </a:moveTo>
                    <a:cubicBezTo>
                      <a:pt x="8" y="0"/>
                      <a:pt x="0" y="9"/>
                      <a:pt x="0" y="19"/>
                    </a:cubicBezTo>
                    <a:cubicBezTo>
                      <a:pt x="0" y="29"/>
                      <a:pt x="8" y="38"/>
                      <a:pt x="18" y="38"/>
                    </a:cubicBezTo>
                    <a:cubicBezTo>
                      <a:pt x="20" y="38"/>
                      <a:pt x="22" y="37"/>
                      <a:pt x="23" y="37"/>
                    </a:cubicBezTo>
                    <a:cubicBezTo>
                      <a:pt x="22" y="19"/>
                      <a:pt x="22" y="19"/>
                      <a:pt x="22" y="19"/>
                    </a:cubicBezTo>
                    <a:cubicBezTo>
                      <a:pt x="37" y="17"/>
                      <a:pt x="37" y="17"/>
                      <a:pt x="37" y="17"/>
                    </a:cubicBezTo>
                    <a:cubicBezTo>
                      <a:pt x="36" y="8"/>
                      <a:pt x="28" y="0"/>
                      <a:pt x="18" y="0"/>
                    </a:cubicBezTo>
                  </a:path>
                </a:pathLst>
              </a:cu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Oval 132"/>
              <p:cNvSpPr>
                <a:spLocks noChangeArrowheads="1"/>
              </p:cNvSpPr>
              <p:nvPr/>
            </p:nvSpPr>
            <p:spPr bwMode="auto">
              <a:xfrm>
                <a:off x="7354888" y="2112963"/>
                <a:ext cx="88900" cy="88900"/>
              </a:xfrm>
              <a:prstGeom prst="ellipse">
                <a:avLst/>
              </a:pr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Oval 133"/>
              <p:cNvSpPr>
                <a:spLocks noChangeArrowheads="1"/>
              </p:cNvSpPr>
              <p:nvPr/>
            </p:nvSpPr>
            <p:spPr bwMode="auto">
              <a:xfrm>
                <a:off x="7716838" y="2130425"/>
                <a:ext cx="52387" cy="52388"/>
              </a:xfrm>
              <a:prstGeom prst="ellipse">
                <a:avLst/>
              </a:pr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34"/>
              <p:cNvSpPr/>
              <p:nvPr/>
            </p:nvSpPr>
            <p:spPr bwMode="auto">
              <a:xfrm>
                <a:off x="4995863" y="2479675"/>
                <a:ext cx="811212" cy="93663"/>
              </a:xfrm>
              <a:custGeom>
                <a:avLst/>
                <a:gdLst>
                  <a:gd name="T0" fmla="*/ 273 w 339"/>
                  <a:gd name="T1" fmla="*/ 19 h 39"/>
                  <a:gd name="T2" fmla="*/ 265 w 339"/>
                  <a:gd name="T3" fmla="*/ 27 h 39"/>
                  <a:gd name="T4" fmla="*/ 257 w 339"/>
                  <a:gd name="T5" fmla="*/ 19 h 39"/>
                  <a:gd name="T6" fmla="*/ 218 w 339"/>
                  <a:gd name="T7" fmla="*/ 19 h 39"/>
                  <a:gd name="T8" fmla="*/ 210 w 339"/>
                  <a:gd name="T9" fmla="*/ 27 h 39"/>
                  <a:gd name="T10" fmla="*/ 203 w 339"/>
                  <a:gd name="T11" fmla="*/ 19 h 39"/>
                  <a:gd name="T12" fmla="*/ 164 w 339"/>
                  <a:gd name="T13" fmla="*/ 19 h 39"/>
                  <a:gd name="T14" fmla="*/ 156 w 339"/>
                  <a:gd name="T15" fmla="*/ 27 h 39"/>
                  <a:gd name="T16" fmla="*/ 148 w 339"/>
                  <a:gd name="T17" fmla="*/ 19 h 39"/>
                  <a:gd name="T18" fmla="*/ 109 w 339"/>
                  <a:gd name="T19" fmla="*/ 19 h 39"/>
                  <a:gd name="T20" fmla="*/ 101 w 339"/>
                  <a:gd name="T21" fmla="*/ 27 h 39"/>
                  <a:gd name="T22" fmla="*/ 93 w 339"/>
                  <a:gd name="T23" fmla="*/ 19 h 39"/>
                  <a:gd name="T24" fmla="*/ 54 w 339"/>
                  <a:gd name="T25" fmla="*/ 19 h 39"/>
                  <a:gd name="T26" fmla="*/ 47 w 339"/>
                  <a:gd name="T27" fmla="*/ 27 h 39"/>
                  <a:gd name="T28" fmla="*/ 39 w 339"/>
                  <a:gd name="T29" fmla="*/ 19 h 39"/>
                  <a:gd name="T30" fmla="*/ 0 w 339"/>
                  <a:gd name="T31" fmla="*/ 20 h 39"/>
                  <a:gd name="T32" fmla="*/ 12 w 339"/>
                  <a:gd name="T33" fmla="*/ 20 h 39"/>
                  <a:gd name="T34" fmla="*/ 27 w 339"/>
                  <a:gd name="T35" fmla="*/ 20 h 39"/>
                  <a:gd name="T36" fmla="*/ 47 w 339"/>
                  <a:gd name="T37" fmla="*/ 39 h 39"/>
                  <a:gd name="T38" fmla="*/ 66 w 339"/>
                  <a:gd name="T39" fmla="*/ 20 h 39"/>
                  <a:gd name="T40" fmla="*/ 82 w 339"/>
                  <a:gd name="T41" fmla="*/ 20 h 39"/>
                  <a:gd name="T42" fmla="*/ 101 w 339"/>
                  <a:gd name="T43" fmla="*/ 39 h 39"/>
                  <a:gd name="T44" fmla="*/ 121 w 339"/>
                  <a:gd name="T45" fmla="*/ 20 h 39"/>
                  <a:gd name="T46" fmla="*/ 136 w 339"/>
                  <a:gd name="T47" fmla="*/ 20 h 39"/>
                  <a:gd name="T48" fmla="*/ 156 w 339"/>
                  <a:gd name="T49" fmla="*/ 39 h 39"/>
                  <a:gd name="T50" fmla="*/ 175 w 339"/>
                  <a:gd name="T51" fmla="*/ 20 h 39"/>
                  <a:gd name="T52" fmla="*/ 191 w 339"/>
                  <a:gd name="T53" fmla="*/ 20 h 39"/>
                  <a:gd name="T54" fmla="*/ 210 w 339"/>
                  <a:gd name="T55" fmla="*/ 39 h 39"/>
                  <a:gd name="T56" fmla="*/ 230 w 339"/>
                  <a:gd name="T57" fmla="*/ 20 h 39"/>
                  <a:gd name="T58" fmla="*/ 245 w 339"/>
                  <a:gd name="T59" fmla="*/ 20 h 39"/>
                  <a:gd name="T60" fmla="*/ 265 w 339"/>
                  <a:gd name="T61" fmla="*/ 39 h 39"/>
                  <a:gd name="T62" fmla="*/ 285 w 339"/>
                  <a:gd name="T63" fmla="*/ 20 h 39"/>
                  <a:gd name="T64" fmla="*/ 300 w 339"/>
                  <a:gd name="T65" fmla="*/ 20 h 39"/>
                  <a:gd name="T66" fmla="*/ 320 w 339"/>
                  <a:gd name="T67" fmla="*/ 39 h 39"/>
                  <a:gd name="T68" fmla="*/ 333 w 339"/>
                  <a:gd name="T69" fmla="*/ 14 h 39"/>
                  <a:gd name="T70" fmla="*/ 320 w 339"/>
                  <a:gd name="T71" fmla="*/ 27 h 39"/>
                  <a:gd name="T72" fmla="*/ 312 w 339"/>
                  <a:gd name="T7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9" h="39">
                    <a:moveTo>
                      <a:pt x="292" y="0"/>
                    </a:moveTo>
                    <a:cubicBezTo>
                      <a:pt x="282" y="0"/>
                      <a:pt x="273" y="8"/>
                      <a:pt x="273" y="19"/>
                    </a:cubicBezTo>
                    <a:cubicBezTo>
                      <a:pt x="273" y="19"/>
                      <a:pt x="273" y="19"/>
                      <a:pt x="273" y="20"/>
                    </a:cubicBezTo>
                    <a:cubicBezTo>
                      <a:pt x="273" y="24"/>
                      <a:pt x="269" y="27"/>
                      <a:pt x="265" y="27"/>
                    </a:cubicBezTo>
                    <a:cubicBezTo>
                      <a:pt x="261" y="27"/>
                      <a:pt x="257" y="24"/>
                      <a:pt x="257" y="20"/>
                    </a:cubicBezTo>
                    <a:cubicBezTo>
                      <a:pt x="257" y="19"/>
                      <a:pt x="257" y="19"/>
                      <a:pt x="257" y="19"/>
                    </a:cubicBezTo>
                    <a:cubicBezTo>
                      <a:pt x="257" y="8"/>
                      <a:pt x="248" y="0"/>
                      <a:pt x="238" y="0"/>
                    </a:cubicBezTo>
                    <a:cubicBezTo>
                      <a:pt x="227" y="0"/>
                      <a:pt x="219" y="8"/>
                      <a:pt x="218" y="19"/>
                    </a:cubicBezTo>
                    <a:cubicBezTo>
                      <a:pt x="218" y="19"/>
                      <a:pt x="218" y="19"/>
                      <a:pt x="218" y="20"/>
                    </a:cubicBezTo>
                    <a:cubicBezTo>
                      <a:pt x="218" y="24"/>
                      <a:pt x="215" y="27"/>
                      <a:pt x="210" y="27"/>
                    </a:cubicBezTo>
                    <a:cubicBezTo>
                      <a:pt x="206" y="27"/>
                      <a:pt x="203" y="24"/>
                      <a:pt x="203" y="20"/>
                    </a:cubicBezTo>
                    <a:cubicBezTo>
                      <a:pt x="203" y="19"/>
                      <a:pt x="203" y="19"/>
                      <a:pt x="203" y="19"/>
                    </a:cubicBezTo>
                    <a:cubicBezTo>
                      <a:pt x="202" y="8"/>
                      <a:pt x="193" y="0"/>
                      <a:pt x="183" y="0"/>
                    </a:cubicBezTo>
                    <a:cubicBezTo>
                      <a:pt x="173" y="0"/>
                      <a:pt x="164" y="8"/>
                      <a:pt x="164" y="19"/>
                    </a:cubicBezTo>
                    <a:cubicBezTo>
                      <a:pt x="163" y="19"/>
                      <a:pt x="163" y="19"/>
                      <a:pt x="163" y="20"/>
                    </a:cubicBezTo>
                    <a:cubicBezTo>
                      <a:pt x="163" y="24"/>
                      <a:pt x="160" y="27"/>
                      <a:pt x="156" y="27"/>
                    </a:cubicBezTo>
                    <a:cubicBezTo>
                      <a:pt x="152" y="27"/>
                      <a:pt x="148" y="24"/>
                      <a:pt x="148" y="20"/>
                    </a:cubicBezTo>
                    <a:cubicBezTo>
                      <a:pt x="148" y="19"/>
                      <a:pt x="148" y="19"/>
                      <a:pt x="148" y="19"/>
                    </a:cubicBezTo>
                    <a:cubicBezTo>
                      <a:pt x="147" y="8"/>
                      <a:pt x="139" y="0"/>
                      <a:pt x="128" y="0"/>
                    </a:cubicBezTo>
                    <a:cubicBezTo>
                      <a:pt x="118" y="0"/>
                      <a:pt x="110" y="8"/>
                      <a:pt x="109" y="19"/>
                    </a:cubicBezTo>
                    <a:cubicBezTo>
                      <a:pt x="109" y="19"/>
                      <a:pt x="109" y="19"/>
                      <a:pt x="109" y="20"/>
                    </a:cubicBezTo>
                    <a:cubicBezTo>
                      <a:pt x="109" y="24"/>
                      <a:pt x="105" y="27"/>
                      <a:pt x="101" y="27"/>
                    </a:cubicBezTo>
                    <a:cubicBezTo>
                      <a:pt x="97" y="27"/>
                      <a:pt x="94" y="24"/>
                      <a:pt x="94" y="20"/>
                    </a:cubicBezTo>
                    <a:cubicBezTo>
                      <a:pt x="94" y="19"/>
                      <a:pt x="93" y="19"/>
                      <a:pt x="93" y="19"/>
                    </a:cubicBezTo>
                    <a:cubicBezTo>
                      <a:pt x="93" y="8"/>
                      <a:pt x="84" y="0"/>
                      <a:pt x="74" y="0"/>
                    </a:cubicBezTo>
                    <a:cubicBezTo>
                      <a:pt x="63" y="0"/>
                      <a:pt x="55" y="8"/>
                      <a:pt x="54" y="19"/>
                    </a:cubicBezTo>
                    <a:cubicBezTo>
                      <a:pt x="54" y="19"/>
                      <a:pt x="54" y="19"/>
                      <a:pt x="54" y="20"/>
                    </a:cubicBezTo>
                    <a:cubicBezTo>
                      <a:pt x="54" y="24"/>
                      <a:pt x="51" y="27"/>
                      <a:pt x="47" y="27"/>
                    </a:cubicBezTo>
                    <a:cubicBezTo>
                      <a:pt x="42" y="27"/>
                      <a:pt x="39" y="24"/>
                      <a:pt x="39" y="20"/>
                    </a:cubicBezTo>
                    <a:cubicBezTo>
                      <a:pt x="39" y="19"/>
                      <a:pt x="39" y="19"/>
                      <a:pt x="39" y="19"/>
                    </a:cubicBezTo>
                    <a:cubicBezTo>
                      <a:pt x="38" y="8"/>
                      <a:pt x="30" y="0"/>
                      <a:pt x="19" y="0"/>
                    </a:cubicBezTo>
                    <a:cubicBezTo>
                      <a:pt x="8" y="0"/>
                      <a:pt x="0" y="9"/>
                      <a:pt x="0" y="20"/>
                    </a:cubicBezTo>
                    <a:cubicBezTo>
                      <a:pt x="0" y="23"/>
                      <a:pt x="2" y="26"/>
                      <a:pt x="6" y="26"/>
                    </a:cubicBezTo>
                    <a:cubicBezTo>
                      <a:pt x="9" y="26"/>
                      <a:pt x="12" y="23"/>
                      <a:pt x="12" y="20"/>
                    </a:cubicBezTo>
                    <a:cubicBezTo>
                      <a:pt x="12" y="16"/>
                      <a:pt x="15" y="12"/>
                      <a:pt x="19" y="12"/>
                    </a:cubicBezTo>
                    <a:cubicBezTo>
                      <a:pt x="23" y="12"/>
                      <a:pt x="27" y="16"/>
                      <a:pt x="27" y="20"/>
                    </a:cubicBezTo>
                    <a:cubicBezTo>
                      <a:pt x="27" y="20"/>
                      <a:pt x="27" y="21"/>
                      <a:pt x="27" y="21"/>
                    </a:cubicBezTo>
                    <a:cubicBezTo>
                      <a:pt x="28" y="31"/>
                      <a:pt x="36" y="39"/>
                      <a:pt x="47" y="39"/>
                    </a:cubicBezTo>
                    <a:cubicBezTo>
                      <a:pt x="57" y="39"/>
                      <a:pt x="65" y="31"/>
                      <a:pt x="66" y="21"/>
                    </a:cubicBezTo>
                    <a:cubicBezTo>
                      <a:pt x="66" y="21"/>
                      <a:pt x="66" y="20"/>
                      <a:pt x="66" y="20"/>
                    </a:cubicBezTo>
                    <a:cubicBezTo>
                      <a:pt x="66" y="16"/>
                      <a:pt x="70" y="12"/>
                      <a:pt x="74" y="12"/>
                    </a:cubicBezTo>
                    <a:cubicBezTo>
                      <a:pt x="78" y="12"/>
                      <a:pt x="82" y="16"/>
                      <a:pt x="82" y="20"/>
                    </a:cubicBezTo>
                    <a:cubicBezTo>
                      <a:pt x="82" y="20"/>
                      <a:pt x="82" y="21"/>
                      <a:pt x="82" y="21"/>
                    </a:cubicBezTo>
                    <a:cubicBezTo>
                      <a:pt x="82" y="31"/>
                      <a:pt x="91" y="39"/>
                      <a:pt x="101" y="39"/>
                    </a:cubicBezTo>
                    <a:cubicBezTo>
                      <a:pt x="112" y="39"/>
                      <a:pt x="120" y="31"/>
                      <a:pt x="121" y="21"/>
                    </a:cubicBezTo>
                    <a:cubicBezTo>
                      <a:pt x="121" y="21"/>
                      <a:pt x="121" y="20"/>
                      <a:pt x="121" y="20"/>
                    </a:cubicBezTo>
                    <a:cubicBezTo>
                      <a:pt x="121" y="16"/>
                      <a:pt x="124" y="12"/>
                      <a:pt x="128" y="12"/>
                    </a:cubicBezTo>
                    <a:cubicBezTo>
                      <a:pt x="133" y="12"/>
                      <a:pt x="136" y="16"/>
                      <a:pt x="136" y="20"/>
                    </a:cubicBezTo>
                    <a:cubicBezTo>
                      <a:pt x="136" y="20"/>
                      <a:pt x="136" y="21"/>
                      <a:pt x="136" y="21"/>
                    </a:cubicBezTo>
                    <a:cubicBezTo>
                      <a:pt x="137" y="31"/>
                      <a:pt x="145" y="39"/>
                      <a:pt x="156" y="39"/>
                    </a:cubicBezTo>
                    <a:cubicBezTo>
                      <a:pt x="166" y="39"/>
                      <a:pt x="175" y="31"/>
                      <a:pt x="175" y="21"/>
                    </a:cubicBezTo>
                    <a:cubicBezTo>
                      <a:pt x="175" y="21"/>
                      <a:pt x="175" y="20"/>
                      <a:pt x="175" y="20"/>
                    </a:cubicBezTo>
                    <a:cubicBezTo>
                      <a:pt x="175" y="16"/>
                      <a:pt x="179" y="12"/>
                      <a:pt x="183" y="12"/>
                    </a:cubicBezTo>
                    <a:cubicBezTo>
                      <a:pt x="187" y="12"/>
                      <a:pt x="191" y="16"/>
                      <a:pt x="191" y="20"/>
                    </a:cubicBezTo>
                    <a:cubicBezTo>
                      <a:pt x="191" y="20"/>
                      <a:pt x="191" y="21"/>
                      <a:pt x="191" y="21"/>
                    </a:cubicBezTo>
                    <a:cubicBezTo>
                      <a:pt x="191" y="31"/>
                      <a:pt x="200" y="39"/>
                      <a:pt x="210" y="39"/>
                    </a:cubicBezTo>
                    <a:cubicBezTo>
                      <a:pt x="221" y="39"/>
                      <a:pt x="229" y="31"/>
                      <a:pt x="230" y="21"/>
                    </a:cubicBezTo>
                    <a:cubicBezTo>
                      <a:pt x="230" y="21"/>
                      <a:pt x="230" y="20"/>
                      <a:pt x="230" y="20"/>
                    </a:cubicBezTo>
                    <a:cubicBezTo>
                      <a:pt x="230" y="16"/>
                      <a:pt x="233" y="12"/>
                      <a:pt x="238" y="12"/>
                    </a:cubicBezTo>
                    <a:cubicBezTo>
                      <a:pt x="242" y="12"/>
                      <a:pt x="245" y="16"/>
                      <a:pt x="245" y="20"/>
                    </a:cubicBezTo>
                    <a:cubicBezTo>
                      <a:pt x="245" y="20"/>
                      <a:pt x="245" y="21"/>
                      <a:pt x="245" y="21"/>
                    </a:cubicBezTo>
                    <a:cubicBezTo>
                      <a:pt x="246" y="31"/>
                      <a:pt x="255" y="39"/>
                      <a:pt x="265" y="39"/>
                    </a:cubicBezTo>
                    <a:cubicBezTo>
                      <a:pt x="275" y="39"/>
                      <a:pt x="284" y="31"/>
                      <a:pt x="284" y="21"/>
                    </a:cubicBezTo>
                    <a:cubicBezTo>
                      <a:pt x="285" y="21"/>
                      <a:pt x="285" y="20"/>
                      <a:pt x="285" y="20"/>
                    </a:cubicBezTo>
                    <a:cubicBezTo>
                      <a:pt x="285" y="16"/>
                      <a:pt x="288" y="12"/>
                      <a:pt x="292" y="12"/>
                    </a:cubicBezTo>
                    <a:cubicBezTo>
                      <a:pt x="296" y="12"/>
                      <a:pt x="300" y="16"/>
                      <a:pt x="300" y="20"/>
                    </a:cubicBezTo>
                    <a:cubicBezTo>
                      <a:pt x="300" y="20"/>
                      <a:pt x="300" y="21"/>
                      <a:pt x="300" y="21"/>
                    </a:cubicBezTo>
                    <a:cubicBezTo>
                      <a:pt x="301" y="31"/>
                      <a:pt x="309" y="39"/>
                      <a:pt x="320" y="39"/>
                    </a:cubicBezTo>
                    <a:cubicBezTo>
                      <a:pt x="330" y="39"/>
                      <a:pt x="339" y="31"/>
                      <a:pt x="339" y="20"/>
                    </a:cubicBezTo>
                    <a:cubicBezTo>
                      <a:pt x="339" y="17"/>
                      <a:pt x="336" y="14"/>
                      <a:pt x="333" y="14"/>
                    </a:cubicBezTo>
                    <a:cubicBezTo>
                      <a:pt x="330" y="14"/>
                      <a:pt x="327" y="17"/>
                      <a:pt x="327" y="20"/>
                    </a:cubicBezTo>
                    <a:cubicBezTo>
                      <a:pt x="327" y="24"/>
                      <a:pt x="324" y="27"/>
                      <a:pt x="320" y="27"/>
                    </a:cubicBezTo>
                    <a:cubicBezTo>
                      <a:pt x="315" y="27"/>
                      <a:pt x="312" y="24"/>
                      <a:pt x="312" y="20"/>
                    </a:cubicBezTo>
                    <a:cubicBezTo>
                      <a:pt x="312" y="19"/>
                      <a:pt x="312" y="19"/>
                      <a:pt x="312" y="19"/>
                    </a:cubicBezTo>
                    <a:cubicBezTo>
                      <a:pt x="311" y="8"/>
                      <a:pt x="303" y="0"/>
                      <a:pt x="292" y="0"/>
                    </a:cubicBezTo>
                  </a:path>
                </a:pathLst>
              </a:cu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36"/>
              <p:cNvSpPr/>
              <p:nvPr/>
            </p:nvSpPr>
            <p:spPr bwMode="auto">
              <a:xfrm>
                <a:off x="7529513" y="4097338"/>
                <a:ext cx="15875" cy="76200"/>
              </a:xfrm>
              <a:custGeom>
                <a:avLst/>
                <a:gdLst>
                  <a:gd name="T0" fmla="*/ 1 w 7"/>
                  <a:gd name="T1" fmla="*/ 0 h 32"/>
                  <a:gd name="T2" fmla="*/ 0 w 7"/>
                  <a:gd name="T3" fmla="*/ 26 h 32"/>
                  <a:gd name="T4" fmla="*/ 6 w 7"/>
                  <a:gd name="T5" fmla="*/ 32 h 32"/>
                  <a:gd name="T6" fmla="*/ 7 w 7"/>
                  <a:gd name="T7" fmla="*/ 10 h 32"/>
                  <a:gd name="T8" fmla="*/ 1 w 7"/>
                  <a:gd name="T9" fmla="*/ 0 h 32"/>
                </a:gdLst>
                <a:ahLst/>
                <a:cxnLst>
                  <a:cxn ang="0">
                    <a:pos x="T0" y="T1"/>
                  </a:cxn>
                  <a:cxn ang="0">
                    <a:pos x="T2" y="T3"/>
                  </a:cxn>
                  <a:cxn ang="0">
                    <a:pos x="T4" y="T5"/>
                  </a:cxn>
                  <a:cxn ang="0">
                    <a:pos x="T6" y="T7"/>
                  </a:cxn>
                  <a:cxn ang="0">
                    <a:pos x="T8" y="T9"/>
                  </a:cxn>
                </a:cxnLst>
                <a:rect l="0" t="0" r="r" b="b"/>
                <a:pathLst>
                  <a:path w="7" h="32">
                    <a:moveTo>
                      <a:pt x="1" y="0"/>
                    </a:moveTo>
                    <a:cubicBezTo>
                      <a:pt x="0" y="26"/>
                      <a:pt x="0" y="26"/>
                      <a:pt x="0" y="26"/>
                    </a:cubicBezTo>
                    <a:cubicBezTo>
                      <a:pt x="1" y="29"/>
                      <a:pt x="4" y="31"/>
                      <a:pt x="6" y="32"/>
                    </a:cubicBezTo>
                    <a:cubicBezTo>
                      <a:pt x="7" y="10"/>
                      <a:pt x="7" y="10"/>
                      <a:pt x="7" y="10"/>
                    </a:cubicBezTo>
                    <a:cubicBezTo>
                      <a:pt x="6" y="6"/>
                      <a:pt x="4" y="2"/>
                      <a:pt x="1" y="0"/>
                    </a:cubicBezTo>
                  </a:path>
                </a:pathLst>
              </a:custGeom>
              <a:solidFill>
                <a:srgbClr val="2527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37"/>
              <p:cNvSpPr/>
              <p:nvPr/>
            </p:nvSpPr>
            <p:spPr bwMode="auto">
              <a:xfrm>
                <a:off x="7632700" y="4086225"/>
                <a:ext cx="38100" cy="85725"/>
              </a:xfrm>
              <a:custGeom>
                <a:avLst/>
                <a:gdLst>
                  <a:gd name="T0" fmla="*/ 0 w 16"/>
                  <a:gd name="T1" fmla="*/ 0 h 36"/>
                  <a:gd name="T2" fmla="*/ 0 w 16"/>
                  <a:gd name="T3" fmla="*/ 0 h 36"/>
                  <a:gd name="T4" fmla="*/ 3 w 16"/>
                  <a:gd name="T5" fmla="*/ 13 h 36"/>
                  <a:gd name="T6" fmla="*/ 8 w 16"/>
                  <a:gd name="T7" fmla="*/ 20 h 36"/>
                  <a:gd name="T8" fmla="*/ 8 w 16"/>
                  <a:gd name="T9" fmla="*/ 21 h 36"/>
                  <a:gd name="T10" fmla="*/ 16 w 16"/>
                  <a:gd name="T11" fmla="*/ 36 h 36"/>
                  <a:gd name="T12" fmla="*/ 7 w 16"/>
                  <a:gd name="T13" fmla="*/ 2 h 36"/>
                  <a:gd name="T14" fmla="*/ 0 w 1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6">
                    <a:moveTo>
                      <a:pt x="0" y="0"/>
                    </a:moveTo>
                    <a:cubicBezTo>
                      <a:pt x="0" y="0"/>
                      <a:pt x="0" y="0"/>
                      <a:pt x="0" y="0"/>
                    </a:cubicBezTo>
                    <a:cubicBezTo>
                      <a:pt x="3" y="13"/>
                      <a:pt x="3" y="13"/>
                      <a:pt x="3" y="13"/>
                    </a:cubicBezTo>
                    <a:cubicBezTo>
                      <a:pt x="6" y="14"/>
                      <a:pt x="8" y="17"/>
                      <a:pt x="8" y="20"/>
                    </a:cubicBezTo>
                    <a:cubicBezTo>
                      <a:pt x="8" y="21"/>
                      <a:pt x="8" y="21"/>
                      <a:pt x="8" y="21"/>
                    </a:cubicBezTo>
                    <a:cubicBezTo>
                      <a:pt x="8" y="27"/>
                      <a:pt x="11" y="32"/>
                      <a:pt x="16" y="36"/>
                    </a:cubicBezTo>
                    <a:cubicBezTo>
                      <a:pt x="7" y="2"/>
                      <a:pt x="7" y="2"/>
                      <a:pt x="7" y="2"/>
                    </a:cubicBezTo>
                    <a:cubicBezTo>
                      <a:pt x="5" y="1"/>
                      <a:pt x="3" y="0"/>
                      <a:pt x="0" y="0"/>
                    </a:cubicBezTo>
                  </a:path>
                </a:pathLst>
              </a:custGeom>
              <a:solidFill>
                <a:srgbClr val="2527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38"/>
              <p:cNvSpPr>
                <a:spLocks noEditPoints="1"/>
              </p:cNvSpPr>
              <p:nvPr/>
            </p:nvSpPr>
            <p:spPr bwMode="auto">
              <a:xfrm>
                <a:off x="7694613" y="4086225"/>
                <a:ext cx="320675" cy="95250"/>
              </a:xfrm>
              <a:custGeom>
                <a:avLst/>
                <a:gdLst>
                  <a:gd name="T0" fmla="*/ 14 w 134"/>
                  <a:gd name="T1" fmla="*/ 35 h 40"/>
                  <a:gd name="T2" fmla="*/ 0 w 134"/>
                  <a:gd name="T3" fmla="*/ 40 h 40"/>
                  <a:gd name="T4" fmla="*/ 1 w 134"/>
                  <a:gd name="T5" fmla="*/ 40 h 40"/>
                  <a:gd name="T6" fmla="*/ 14 w 134"/>
                  <a:gd name="T7" fmla="*/ 35 h 40"/>
                  <a:gd name="T8" fmla="*/ 100 w 134"/>
                  <a:gd name="T9" fmla="*/ 10 h 40"/>
                  <a:gd name="T10" fmla="*/ 91 w 134"/>
                  <a:gd name="T11" fmla="*/ 19 h 40"/>
                  <a:gd name="T12" fmla="*/ 91 w 134"/>
                  <a:gd name="T13" fmla="*/ 20 h 40"/>
                  <a:gd name="T14" fmla="*/ 91 w 134"/>
                  <a:gd name="T15" fmla="*/ 21 h 40"/>
                  <a:gd name="T16" fmla="*/ 99 w 134"/>
                  <a:gd name="T17" fmla="*/ 36 h 40"/>
                  <a:gd name="T18" fmla="*/ 109 w 134"/>
                  <a:gd name="T19" fmla="*/ 28 h 40"/>
                  <a:gd name="T20" fmla="*/ 103 w 134"/>
                  <a:gd name="T21" fmla="*/ 20 h 40"/>
                  <a:gd name="T22" fmla="*/ 103 w 134"/>
                  <a:gd name="T23" fmla="*/ 19 h 40"/>
                  <a:gd name="T24" fmla="*/ 100 w 134"/>
                  <a:gd name="T25" fmla="*/ 10 h 40"/>
                  <a:gd name="T26" fmla="*/ 134 w 134"/>
                  <a:gd name="T27" fmla="*/ 1 h 40"/>
                  <a:gd name="T28" fmla="*/ 118 w 134"/>
                  <a:gd name="T29" fmla="*/ 18 h 40"/>
                  <a:gd name="T30" fmla="*/ 134 w 134"/>
                  <a:gd name="T31" fmla="*/ 1 h 40"/>
                  <a:gd name="T32" fmla="*/ 83 w 134"/>
                  <a:gd name="T33" fmla="*/ 0 h 40"/>
                  <a:gd name="T34" fmla="*/ 64 w 134"/>
                  <a:gd name="T35" fmla="*/ 19 h 40"/>
                  <a:gd name="T36" fmla="*/ 64 w 134"/>
                  <a:gd name="T37" fmla="*/ 20 h 40"/>
                  <a:gd name="T38" fmla="*/ 56 w 134"/>
                  <a:gd name="T39" fmla="*/ 28 h 40"/>
                  <a:gd name="T40" fmla="*/ 48 w 134"/>
                  <a:gd name="T41" fmla="*/ 20 h 40"/>
                  <a:gd name="T42" fmla="*/ 48 w 134"/>
                  <a:gd name="T43" fmla="*/ 19 h 40"/>
                  <a:gd name="T44" fmla="*/ 48 w 134"/>
                  <a:gd name="T45" fmla="*/ 18 h 40"/>
                  <a:gd name="T46" fmla="*/ 37 w 134"/>
                  <a:gd name="T47" fmla="*/ 25 h 40"/>
                  <a:gd name="T48" fmla="*/ 56 w 134"/>
                  <a:gd name="T49" fmla="*/ 40 h 40"/>
                  <a:gd name="T50" fmla="*/ 56 w 134"/>
                  <a:gd name="T51" fmla="*/ 40 h 40"/>
                  <a:gd name="T52" fmla="*/ 74 w 134"/>
                  <a:gd name="T53" fmla="*/ 28 h 40"/>
                  <a:gd name="T54" fmla="*/ 75 w 134"/>
                  <a:gd name="T55" fmla="*/ 21 h 40"/>
                  <a:gd name="T56" fmla="*/ 76 w 134"/>
                  <a:gd name="T57" fmla="*/ 20 h 40"/>
                  <a:gd name="T58" fmla="*/ 83 w 134"/>
                  <a:gd name="T59" fmla="*/ 12 h 40"/>
                  <a:gd name="T60" fmla="*/ 89 w 134"/>
                  <a:gd name="T61" fmla="*/ 16 h 40"/>
                  <a:gd name="T62" fmla="*/ 98 w 134"/>
                  <a:gd name="T63" fmla="*/ 7 h 40"/>
                  <a:gd name="T64" fmla="*/ 83 w 134"/>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4" h="40">
                    <a:moveTo>
                      <a:pt x="14" y="35"/>
                    </a:moveTo>
                    <a:cubicBezTo>
                      <a:pt x="10" y="37"/>
                      <a:pt x="5" y="38"/>
                      <a:pt x="0" y="40"/>
                    </a:cubicBezTo>
                    <a:cubicBezTo>
                      <a:pt x="1" y="40"/>
                      <a:pt x="1" y="40"/>
                      <a:pt x="1" y="40"/>
                    </a:cubicBezTo>
                    <a:cubicBezTo>
                      <a:pt x="6" y="40"/>
                      <a:pt x="11" y="38"/>
                      <a:pt x="14" y="35"/>
                    </a:cubicBezTo>
                    <a:moveTo>
                      <a:pt x="100" y="10"/>
                    </a:moveTo>
                    <a:cubicBezTo>
                      <a:pt x="97" y="13"/>
                      <a:pt x="94" y="16"/>
                      <a:pt x="91" y="19"/>
                    </a:cubicBezTo>
                    <a:cubicBezTo>
                      <a:pt x="91" y="19"/>
                      <a:pt x="91" y="20"/>
                      <a:pt x="91" y="20"/>
                    </a:cubicBezTo>
                    <a:cubicBezTo>
                      <a:pt x="91" y="21"/>
                      <a:pt x="91" y="21"/>
                      <a:pt x="91" y="21"/>
                    </a:cubicBezTo>
                    <a:cubicBezTo>
                      <a:pt x="91" y="27"/>
                      <a:pt x="95" y="33"/>
                      <a:pt x="99" y="36"/>
                    </a:cubicBezTo>
                    <a:cubicBezTo>
                      <a:pt x="103" y="33"/>
                      <a:pt x="106" y="31"/>
                      <a:pt x="109" y="28"/>
                    </a:cubicBezTo>
                    <a:cubicBezTo>
                      <a:pt x="106" y="27"/>
                      <a:pt x="103" y="24"/>
                      <a:pt x="103" y="20"/>
                    </a:cubicBezTo>
                    <a:cubicBezTo>
                      <a:pt x="103" y="20"/>
                      <a:pt x="103" y="19"/>
                      <a:pt x="103" y="19"/>
                    </a:cubicBezTo>
                    <a:cubicBezTo>
                      <a:pt x="103" y="16"/>
                      <a:pt x="102" y="13"/>
                      <a:pt x="100" y="10"/>
                    </a:cubicBezTo>
                    <a:moveTo>
                      <a:pt x="134" y="1"/>
                    </a:moveTo>
                    <a:cubicBezTo>
                      <a:pt x="125" y="3"/>
                      <a:pt x="119" y="10"/>
                      <a:pt x="118" y="18"/>
                    </a:cubicBezTo>
                    <a:cubicBezTo>
                      <a:pt x="124" y="13"/>
                      <a:pt x="129" y="7"/>
                      <a:pt x="134" y="1"/>
                    </a:cubicBezTo>
                    <a:moveTo>
                      <a:pt x="83" y="0"/>
                    </a:moveTo>
                    <a:cubicBezTo>
                      <a:pt x="73" y="0"/>
                      <a:pt x="64" y="9"/>
                      <a:pt x="64" y="19"/>
                    </a:cubicBezTo>
                    <a:cubicBezTo>
                      <a:pt x="64" y="19"/>
                      <a:pt x="64" y="20"/>
                      <a:pt x="64" y="20"/>
                    </a:cubicBezTo>
                    <a:cubicBezTo>
                      <a:pt x="64" y="24"/>
                      <a:pt x="60" y="28"/>
                      <a:pt x="56" y="28"/>
                    </a:cubicBezTo>
                    <a:cubicBezTo>
                      <a:pt x="52" y="28"/>
                      <a:pt x="48" y="24"/>
                      <a:pt x="48" y="20"/>
                    </a:cubicBezTo>
                    <a:cubicBezTo>
                      <a:pt x="48" y="20"/>
                      <a:pt x="48" y="19"/>
                      <a:pt x="48" y="19"/>
                    </a:cubicBezTo>
                    <a:cubicBezTo>
                      <a:pt x="48" y="19"/>
                      <a:pt x="48" y="18"/>
                      <a:pt x="48" y="18"/>
                    </a:cubicBezTo>
                    <a:cubicBezTo>
                      <a:pt x="44" y="20"/>
                      <a:pt x="41" y="23"/>
                      <a:pt x="37" y="25"/>
                    </a:cubicBezTo>
                    <a:cubicBezTo>
                      <a:pt x="39" y="33"/>
                      <a:pt x="47" y="40"/>
                      <a:pt x="56" y="40"/>
                    </a:cubicBezTo>
                    <a:cubicBezTo>
                      <a:pt x="56" y="40"/>
                      <a:pt x="56" y="40"/>
                      <a:pt x="56" y="40"/>
                    </a:cubicBezTo>
                    <a:cubicBezTo>
                      <a:pt x="62" y="36"/>
                      <a:pt x="68" y="32"/>
                      <a:pt x="74" y="28"/>
                    </a:cubicBezTo>
                    <a:cubicBezTo>
                      <a:pt x="75" y="26"/>
                      <a:pt x="75" y="24"/>
                      <a:pt x="75" y="21"/>
                    </a:cubicBezTo>
                    <a:cubicBezTo>
                      <a:pt x="76" y="21"/>
                      <a:pt x="76" y="21"/>
                      <a:pt x="76" y="20"/>
                    </a:cubicBezTo>
                    <a:cubicBezTo>
                      <a:pt x="76" y="16"/>
                      <a:pt x="79" y="12"/>
                      <a:pt x="83" y="12"/>
                    </a:cubicBezTo>
                    <a:cubicBezTo>
                      <a:pt x="86" y="12"/>
                      <a:pt x="88" y="14"/>
                      <a:pt x="89" y="16"/>
                    </a:cubicBezTo>
                    <a:cubicBezTo>
                      <a:pt x="92" y="13"/>
                      <a:pt x="95" y="10"/>
                      <a:pt x="98" y="7"/>
                    </a:cubicBezTo>
                    <a:cubicBezTo>
                      <a:pt x="95" y="3"/>
                      <a:pt x="89" y="0"/>
                      <a:pt x="83" y="0"/>
                    </a:cubicBezTo>
                  </a:path>
                </a:pathLst>
              </a:custGeom>
              <a:solidFill>
                <a:srgbClr val="1A1A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39"/>
              <p:cNvSpPr>
                <a:spLocks noEditPoints="1"/>
              </p:cNvSpPr>
              <p:nvPr/>
            </p:nvSpPr>
            <p:spPr bwMode="auto">
              <a:xfrm>
                <a:off x="7827963" y="4102100"/>
                <a:ext cx="106362" cy="79375"/>
              </a:xfrm>
              <a:custGeom>
                <a:avLst/>
                <a:gdLst>
                  <a:gd name="T0" fmla="*/ 18 w 44"/>
                  <a:gd name="T1" fmla="*/ 21 h 33"/>
                  <a:gd name="T2" fmla="*/ 0 w 44"/>
                  <a:gd name="T3" fmla="*/ 33 h 33"/>
                  <a:gd name="T4" fmla="*/ 18 w 44"/>
                  <a:gd name="T5" fmla="*/ 21 h 33"/>
                  <a:gd name="T6" fmla="*/ 42 w 44"/>
                  <a:gd name="T7" fmla="*/ 0 h 33"/>
                  <a:gd name="T8" fmla="*/ 33 w 44"/>
                  <a:gd name="T9" fmla="*/ 9 h 33"/>
                  <a:gd name="T10" fmla="*/ 35 w 44"/>
                  <a:gd name="T11" fmla="*/ 12 h 33"/>
                  <a:gd name="T12" fmla="*/ 44 w 44"/>
                  <a:gd name="T13" fmla="*/ 3 h 33"/>
                  <a:gd name="T14" fmla="*/ 42 w 44"/>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3">
                    <a:moveTo>
                      <a:pt x="18" y="21"/>
                    </a:moveTo>
                    <a:cubicBezTo>
                      <a:pt x="12" y="25"/>
                      <a:pt x="6" y="29"/>
                      <a:pt x="0" y="33"/>
                    </a:cubicBezTo>
                    <a:cubicBezTo>
                      <a:pt x="8" y="33"/>
                      <a:pt x="15" y="28"/>
                      <a:pt x="18" y="21"/>
                    </a:cubicBezTo>
                    <a:moveTo>
                      <a:pt x="42" y="0"/>
                    </a:moveTo>
                    <a:cubicBezTo>
                      <a:pt x="39" y="3"/>
                      <a:pt x="36" y="6"/>
                      <a:pt x="33" y="9"/>
                    </a:cubicBezTo>
                    <a:cubicBezTo>
                      <a:pt x="34" y="10"/>
                      <a:pt x="35" y="11"/>
                      <a:pt x="35" y="12"/>
                    </a:cubicBezTo>
                    <a:cubicBezTo>
                      <a:pt x="38" y="9"/>
                      <a:pt x="41" y="6"/>
                      <a:pt x="44" y="3"/>
                    </a:cubicBezTo>
                    <a:cubicBezTo>
                      <a:pt x="44" y="2"/>
                      <a:pt x="43" y="1"/>
                      <a:pt x="42" y="0"/>
                    </a:cubicBezTo>
                  </a:path>
                </a:pathLst>
              </a:custGeom>
              <a:solidFill>
                <a:srgbClr val="B1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40"/>
              <p:cNvSpPr/>
              <p:nvPr/>
            </p:nvSpPr>
            <p:spPr bwMode="auto">
              <a:xfrm>
                <a:off x="5475288" y="2600325"/>
                <a:ext cx="473075" cy="55563"/>
              </a:xfrm>
              <a:custGeom>
                <a:avLst/>
                <a:gdLst>
                  <a:gd name="T0" fmla="*/ 159 w 198"/>
                  <a:gd name="T1" fmla="*/ 11 h 23"/>
                  <a:gd name="T2" fmla="*/ 155 w 198"/>
                  <a:gd name="T3" fmla="*/ 16 h 23"/>
                  <a:gd name="T4" fmla="*/ 150 w 198"/>
                  <a:gd name="T5" fmla="*/ 11 h 23"/>
                  <a:gd name="T6" fmla="*/ 127 w 198"/>
                  <a:gd name="T7" fmla="*/ 11 h 23"/>
                  <a:gd name="T8" fmla="*/ 123 w 198"/>
                  <a:gd name="T9" fmla="*/ 16 h 23"/>
                  <a:gd name="T10" fmla="*/ 118 w 198"/>
                  <a:gd name="T11" fmla="*/ 11 h 23"/>
                  <a:gd name="T12" fmla="*/ 95 w 198"/>
                  <a:gd name="T13" fmla="*/ 11 h 23"/>
                  <a:gd name="T14" fmla="*/ 91 w 198"/>
                  <a:gd name="T15" fmla="*/ 16 h 23"/>
                  <a:gd name="T16" fmla="*/ 86 w 198"/>
                  <a:gd name="T17" fmla="*/ 11 h 23"/>
                  <a:gd name="T18" fmla="*/ 63 w 198"/>
                  <a:gd name="T19" fmla="*/ 11 h 23"/>
                  <a:gd name="T20" fmla="*/ 59 w 198"/>
                  <a:gd name="T21" fmla="*/ 16 h 23"/>
                  <a:gd name="T22" fmla="*/ 54 w 198"/>
                  <a:gd name="T23" fmla="*/ 11 h 23"/>
                  <a:gd name="T24" fmla="*/ 32 w 198"/>
                  <a:gd name="T25" fmla="*/ 11 h 23"/>
                  <a:gd name="T26" fmla="*/ 27 w 198"/>
                  <a:gd name="T27" fmla="*/ 16 h 23"/>
                  <a:gd name="T28" fmla="*/ 22 w 198"/>
                  <a:gd name="T29" fmla="*/ 11 h 23"/>
                  <a:gd name="T30" fmla="*/ 0 w 198"/>
                  <a:gd name="T31" fmla="*/ 12 h 23"/>
                  <a:gd name="T32" fmla="*/ 7 w 198"/>
                  <a:gd name="T33" fmla="*/ 12 h 23"/>
                  <a:gd name="T34" fmla="*/ 16 w 198"/>
                  <a:gd name="T35" fmla="*/ 12 h 23"/>
                  <a:gd name="T36" fmla="*/ 27 w 198"/>
                  <a:gd name="T37" fmla="*/ 23 h 23"/>
                  <a:gd name="T38" fmla="*/ 38 w 198"/>
                  <a:gd name="T39" fmla="*/ 12 h 23"/>
                  <a:gd name="T40" fmla="*/ 47 w 198"/>
                  <a:gd name="T41" fmla="*/ 12 h 23"/>
                  <a:gd name="T42" fmla="*/ 59 w 198"/>
                  <a:gd name="T43" fmla="*/ 23 h 23"/>
                  <a:gd name="T44" fmla="*/ 70 w 198"/>
                  <a:gd name="T45" fmla="*/ 12 h 23"/>
                  <a:gd name="T46" fmla="*/ 79 w 198"/>
                  <a:gd name="T47" fmla="*/ 12 h 23"/>
                  <a:gd name="T48" fmla="*/ 91 w 198"/>
                  <a:gd name="T49" fmla="*/ 23 h 23"/>
                  <a:gd name="T50" fmla="*/ 102 w 198"/>
                  <a:gd name="T51" fmla="*/ 12 h 23"/>
                  <a:gd name="T52" fmla="*/ 111 w 198"/>
                  <a:gd name="T53" fmla="*/ 12 h 23"/>
                  <a:gd name="T54" fmla="*/ 123 w 198"/>
                  <a:gd name="T55" fmla="*/ 23 h 23"/>
                  <a:gd name="T56" fmla="*/ 134 w 198"/>
                  <a:gd name="T57" fmla="*/ 12 h 23"/>
                  <a:gd name="T58" fmla="*/ 143 w 198"/>
                  <a:gd name="T59" fmla="*/ 12 h 23"/>
                  <a:gd name="T60" fmla="*/ 155 w 198"/>
                  <a:gd name="T61" fmla="*/ 23 h 23"/>
                  <a:gd name="T62" fmla="*/ 166 w 198"/>
                  <a:gd name="T63" fmla="*/ 12 h 23"/>
                  <a:gd name="T64" fmla="*/ 175 w 198"/>
                  <a:gd name="T65" fmla="*/ 12 h 23"/>
                  <a:gd name="T66" fmla="*/ 187 w 198"/>
                  <a:gd name="T67" fmla="*/ 23 h 23"/>
                  <a:gd name="T68" fmla="*/ 194 w 198"/>
                  <a:gd name="T69" fmla="*/ 8 h 23"/>
                  <a:gd name="T70" fmla="*/ 187 w 198"/>
                  <a:gd name="T71" fmla="*/ 16 h 23"/>
                  <a:gd name="T72" fmla="*/ 182 w 198"/>
                  <a:gd name="T7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8" h="23">
                    <a:moveTo>
                      <a:pt x="171" y="0"/>
                    </a:moveTo>
                    <a:cubicBezTo>
                      <a:pt x="164" y="0"/>
                      <a:pt x="160" y="5"/>
                      <a:pt x="159" y="11"/>
                    </a:cubicBezTo>
                    <a:cubicBezTo>
                      <a:pt x="159" y="12"/>
                      <a:pt x="159" y="12"/>
                      <a:pt x="159" y="12"/>
                    </a:cubicBezTo>
                    <a:cubicBezTo>
                      <a:pt x="159" y="14"/>
                      <a:pt x="157" y="16"/>
                      <a:pt x="155" y="16"/>
                    </a:cubicBezTo>
                    <a:cubicBezTo>
                      <a:pt x="152" y="16"/>
                      <a:pt x="150" y="14"/>
                      <a:pt x="150" y="12"/>
                    </a:cubicBezTo>
                    <a:cubicBezTo>
                      <a:pt x="150" y="11"/>
                      <a:pt x="150" y="11"/>
                      <a:pt x="150" y="11"/>
                    </a:cubicBezTo>
                    <a:cubicBezTo>
                      <a:pt x="150" y="5"/>
                      <a:pt x="145" y="0"/>
                      <a:pt x="139" y="0"/>
                    </a:cubicBezTo>
                    <a:cubicBezTo>
                      <a:pt x="133" y="0"/>
                      <a:pt x="128" y="5"/>
                      <a:pt x="127" y="11"/>
                    </a:cubicBezTo>
                    <a:cubicBezTo>
                      <a:pt x="127" y="12"/>
                      <a:pt x="127" y="12"/>
                      <a:pt x="127" y="12"/>
                    </a:cubicBezTo>
                    <a:cubicBezTo>
                      <a:pt x="127" y="14"/>
                      <a:pt x="125" y="16"/>
                      <a:pt x="123" y="16"/>
                    </a:cubicBezTo>
                    <a:cubicBezTo>
                      <a:pt x="120" y="16"/>
                      <a:pt x="118" y="14"/>
                      <a:pt x="118" y="12"/>
                    </a:cubicBezTo>
                    <a:cubicBezTo>
                      <a:pt x="118" y="11"/>
                      <a:pt x="118" y="11"/>
                      <a:pt x="118" y="11"/>
                    </a:cubicBezTo>
                    <a:cubicBezTo>
                      <a:pt x="118" y="5"/>
                      <a:pt x="113" y="0"/>
                      <a:pt x="107" y="0"/>
                    </a:cubicBezTo>
                    <a:cubicBezTo>
                      <a:pt x="101" y="0"/>
                      <a:pt x="96" y="5"/>
                      <a:pt x="95" y="11"/>
                    </a:cubicBezTo>
                    <a:cubicBezTo>
                      <a:pt x="95" y="12"/>
                      <a:pt x="95" y="12"/>
                      <a:pt x="95" y="12"/>
                    </a:cubicBezTo>
                    <a:cubicBezTo>
                      <a:pt x="95" y="14"/>
                      <a:pt x="93" y="16"/>
                      <a:pt x="91" y="16"/>
                    </a:cubicBezTo>
                    <a:cubicBezTo>
                      <a:pt x="88" y="16"/>
                      <a:pt x="86" y="14"/>
                      <a:pt x="86" y="12"/>
                    </a:cubicBezTo>
                    <a:cubicBezTo>
                      <a:pt x="86" y="11"/>
                      <a:pt x="86" y="11"/>
                      <a:pt x="86" y="11"/>
                    </a:cubicBezTo>
                    <a:cubicBezTo>
                      <a:pt x="86" y="5"/>
                      <a:pt x="81" y="0"/>
                      <a:pt x="75" y="0"/>
                    </a:cubicBezTo>
                    <a:cubicBezTo>
                      <a:pt x="69" y="0"/>
                      <a:pt x="64" y="5"/>
                      <a:pt x="63" y="11"/>
                    </a:cubicBezTo>
                    <a:cubicBezTo>
                      <a:pt x="63" y="12"/>
                      <a:pt x="63" y="12"/>
                      <a:pt x="63" y="12"/>
                    </a:cubicBezTo>
                    <a:cubicBezTo>
                      <a:pt x="63" y="14"/>
                      <a:pt x="61" y="16"/>
                      <a:pt x="59" y="16"/>
                    </a:cubicBezTo>
                    <a:cubicBezTo>
                      <a:pt x="56" y="16"/>
                      <a:pt x="54" y="14"/>
                      <a:pt x="54" y="12"/>
                    </a:cubicBezTo>
                    <a:cubicBezTo>
                      <a:pt x="54" y="11"/>
                      <a:pt x="54" y="11"/>
                      <a:pt x="54" y="11"/>
                    </a:cubicBezTo>
                    <a:cubicBezTo>
                      <a:pt x="54" y="5"/>
                      <a:pt x="49" y="0"/>
                      <a:pt x="43" y="0"/>
                    </a:cubicBezTo>
                    <a:cubicBezTo>
                      <a:pt x="37" y="0"/>
                      <a:pt x="32" y="5"/>
                      <a:pt x="32" y="11"/>
                    </a:cubicBezTo>
                    <a:cubicBezTo>
                      <a:pt x="31" y="12"/>
                      <a:pt x="31" y="12"/>
                      <a:pt x="31" y="12"/>
                    </a:cubicBezTo>
                    <a:cubicBezTo>
                      <a:pt x="31" y="14"/>
                      <a:pt x="29" y="16"/>
                      <a:pt x="27" y="16"/>
                    </a:cubicBezTo>
                    <a:cubicBezTo>
                      <a:pt x="25" y="16"/>
                      <a:pt x="23" y="14"/>
                      <a:pt x="23" y="12"/>
                    </a:cubicBezTo>
                    <a:cubicBezTo>
                      <a:pt x="22" y="11"/>
                      <a:pt x="22" y="11"/>
                      <a:pt x="22" y="11"/>
                    </a:cubicBezTo>
                    <a:cubicBezTo>
                      <a:pt x="22" y="5"/>
                      <a:pt x="17" y="0"/>
                      <a:pt x="11" y="0"/>
                    </a:cubicBezTo>
                    <a:cubicBezTo>
                      <a:pt x="5" y="0"/>
                      <a:pt x="0" y="5"/>
                      <a:pt x="0" y="12"/>
                    </a:cubicBezTo>
                    <a:cubicBezTo>
                      <a:pt x="0" y="14"/>
                      <a:pt x="1" y="15"/>
                      <a:pt x="3" y="15"/>
                    </a:cubicBezTo>
                    <a:cubicBezTo>
                      <a:pt x="5" y="15"/>
                      <a:pt x="7" y="14"/>
                      <a:pt x="7" y="12"/>
                    </a:cubicBezTo>
                    <a:cubicBezTo>
                      <a:pt x="7" y="9"/>
                      <a:pt x="9" y="7"/>
                      <a:pt x="11" y="7"/>
                    </a:cubicBezTo>
                    <a:cubicBezTo>
                      <a:pt x="14" y="7"/>
                      <a:pt x="16" y="9"/>
                      <a:pt x="16" y="12"/>
                    </a:cubicBezTo>
                    <a:cubicBezTo>
                      <a:pt x="16" y="12"/>
                      <a:pt x="16" y="12"/>
                      <a:pt x="16" y="12"/>
                    </a:cubicBezTo>
                    <a:cubicBezTo>
                      <a:pt x="16" y="18"/>
                      <a:pt x="21" y="23"/>
                      <a:pt x="27" y="23"/>
                    </a:cubicBezTo>
                    <a:cubicBezTo>
                      <a:pt x="33" y="23"/>
                      <a:pt x="38" y="18"/>
                      <a:pt x="38" y="12"/>
                    </a:cubicBezTo>
                    <a:cubicBezTo>
                      <a:pt x="38" y="12"/>
                      <a:pt x="38" y="12"/>
                      <a:pt x="38" y="12"/>
                    </a:cubicBezTo>
                    <a:cubicBezTo>
                      <a:pt x="38" y="9"/>
                      <a:pt x="40" y="7"/>
                      <a:pt x="43" y="7"/>
                    </a:cubicBezTo>
                    <a:cubicBezTo>
                      <a:pt x="45" y="7"/>
                      <a:pt x="47" y="9"/>
                      <a:pt x="47" y="12"/>
                    </a:cubicBezTo>
                    <a:cubicBezTo>
                      <a:pt x="47" y="12"/>
                      <a:pt x="47" y="12"/>
                      <a:pt x="47" y="12"/>
                    </a:cubicBezTo>
                    <a:cubicBezTo>
                      <a:pt x="48" y="18"/>
                      <a:pt x="53" y="23"/>
                      <a:pt x="59" y="23"/>
                    </a:cubicBezTo>
                    <a:cubicBezTo>
                      <a:pt x="65" y="23"/>
                      <a:pt x="70" y="18"/>
                      <a:pt x="70" y="12"/>
                    </a:cubicBezTo>
                    <a:cubicBezTo>
                      <a:pt x="70" y="12"/>
                      <a:pt x="70" y="12"/>
                      <a:pt x="70" y="12"/>
                    </a:cubicBezTo>
                    <a:cubicBezTo>
                      <a:pt x="70" y="9"/>
                      <a:pt x="72" y="7"/>
                      <a:pt x="75" y="7"/>
                    </a:cubicBezTo>
                    <a:cubicBezTo>
                      <a:pt x="77" y="7"/>
                      <a:pt x="79" y="9"/>
                      <a:pt x="79" y="12"/>
                    </a:cubicBezTo>
                    <a:cubicBezTo>
                      <a:pt x="79" y="12"/>
                      <a:pt x="79" y="12"/>
                      <a:pt x="79" y="12"/>
                    </a:cubicBezTo>
                    <a:cubicBezTo>
                      <a:pt x="80" y="18"/>
                      <a:pt x="85" y="23"/>
                      <a:pt x="91" y="23"/>
                    </a:cubicBezTo>
                    <a:cubicBezTo>
                      <a:pt x="97" y="23"/>
                      <a:pt x="102" y="18"/>
                      <a:pt x="102" y="12"/>
                    </a:cubicBezTo>
                    <a:cubicBezTo>
                      <a:pt x="102" y="12"/>
                      <a:pt x="102" y="12"/>
                      <a:pt x="102" y="12"/>
                    </a:cubicBezTo>
                    <a:cubicBezTo>
                      <a:pt x="102" y="9"/>
                      <a:pt x="104" y="7"/>
                      <a:pt x="107" y="7"/>
                    </a:cubicBezTo>
                    <a:cubicBezTo>
                      <a:pt x="109" y="7"/>
                      <a:pt x="111" y="9"/>
                      <a:pt x="111" y="12"/>
                    </a:cubicBezTo>
                    <a:cubicBezTo>
                      <a:pt x="111" y="12"/>
                      <a:pt x="111" y="12"/>
                      <a:pt x="111" y="12"/>
                    </a:cubicBezTo>
                    <a:cubicBezTo>
                      <a:pt x="112" y="18"/>
                      <a:pt x="117" y="23"/>
                      <a:pt x="123" y="23"/>
                    </a:cubicBezTo>
                    <a:cubicBezTo>
                      <a:pt x="129" y="23"/>
                      <a:pt x="134" y="18"/>
                      <a:pt x="134" y="12"/>
                    </a:cubicBezTo>
                    <a:cubicBezTo>
                      <a:pt x="134" y="12"/>
                      <a:pt x="134" y="12"/>
                      <a:pt x="134" y="12"/>
                    </a:cubicBezTo>
                    <a:cubicBezTo>
                      <a:pt x="134" y="9"/>
                      <a:pt x="136" y="7"/>
                      <a:pt x="139" y="7"/>
                    </a:cubicBezTo>
                    <a:cubicBezTo>
                      <a:pt x="141" y="7"/>
                      <a:pt x="143" y="9"/>
                      <a:pt x="143" y="12"/>
                    </a:cubicBezTo>
                    <a:cubicBezTo>
                      <a:pt x="143" y="12"/>
                      <a:pt x="143" y="12"/>
                      <a:pt x="143" y="12"/>
                    </a:cubicBezTo>
                    <a:cubicBezTo>
                      <a:pt x="144" y="18"/>
                      <a:pt x="149" y="23"/>
                      <a:pt x="155" y="23"/>
                    </a:cubicBezTo>
                    <a:cubicBezTo>
                      <a:pt x="161" y="23"/>
                      <a:pt x="166" y="18"/>
                      <a:pt x="166" y="12"/>
                    </a:cubicBezTo>
                    <a:cubicBezTo>
                      <a:pt x="166" y="12"/>
                      <a:pt x="166" y="12"/>
                      <a:pt x="166" y="12"/>
                    </a:cubicBezTo>
                    <a:cubicBezTo>
                      <a:pt x="166" y="9"/>
                      <a:pt x="168" y="7"/>
                      <a:pt x="171" y="7"/>
                    </a:cubicBezTo>
                    <a:cubicBezTo>
                      <a:pt x="173" y="7"/>
                      <a:pt x="175" y="9"/>
                      <a:pt x="175" y="12"/>
                    </a:cubicBezTo>
                    <a:cubicBezTo>
                      <a:pt x="175" y="12"/>
                      <a:pt x="175" y="12"/>
                      <a:pt x="175" y="12"/>
                    </a:cubicBezTo>
                    <a:cubicBezTo>
                      <a:pt x="175" y="18"/>
                      <a:pt x="180" y="23"/>
                      <a:pt x="187" y="23"/>
                    </a:cubicBezTo>
                    <a:cubicBezTo>
                      <a:pt x="193" y="23"/>
                      <a:pt x="198" y="18"/>
                      <a:pt x="198" y="12"/>
                    </a:cubicBezTo>
                    <a:cubicBezTo>
                      <a:pt x="198" y="10"/>
                      <a:pt x="196" y="8"/>
                      <a:pt x="194" y="8"/>
                    </a:cubicBezTo>
                    <a:cubicBezTo>
                      <a:pt x="193" y="8"/>
                      <a:pt x="191" y="10"/>
                      <a:pt x="191" y="12"/>
                    </a:cubicBezTo>
                    <a:cubicBezTo>
                      <a:pt x="191" y="14"/>
                      <a:pt x="189" y="16"/>
                      <a:pt x="187" y="16"/>
                    </a:cubicBezTo>
                    <a:cubicBezTo>
                      <a:pt x="184" y="16"/>
                      <a:pt x="182" y="14"/>
                      <a:pt x="182" y="12"/>
                    </a:cubicBezTo>
                    <a:cubicBezTo>
                      <a:pt x="182" y="11"/>
                      <a:pt x="182" y="11"/>
                      <a:pt x="182" y="11"/>
                    </a:cubicBezTo>
                    <a:cubicBezTo>
                      <a:pt x="182" y="5"/>
                      <a:pt x="177" y="0"/>
                      <a:pt x="171" y="0"/>
                    </a:cubicBezTo>
                  </a:path>
                </a:pathLst>
              </a:cu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41"/>
              <p:cNvSpPr>
                <a:spLocks noEditPoints="1"/>
              </p:cNvSpPr>
              <p:nvPr/>
            </p:nvSpPr>
            <p:spPr bwMode="auto">
              <a:xfrm>
                <a:off x="5291138" y="2170113"/>
                <a:ext cx="266700" cy="269875"/>
              </a:xfrm>
              <a:custGeom>
                <a:avLst/>
                <a:gdLst>
                  <a:gd name="T0" fmla="*/ 7 w 168"/>
                  <a:gd name="T1" fmla="*/ 93 h 170"/>
                  <a:gd name="T2" fmla="*/ 0 w 168"/>
                  <a:gd name="T3" fmla="*/ 103 h 170"/>
                  <a:gd name="T4" fmla="*/ 31 w 168"/>
                  <a:gd name="T5" fmla="*/ 124 h 170"/>
                  <a:gd name="T6" fmla="*/ 34 w 168"/>
                  <a:gd name="T7" fmla="*/ 118 h 170"/>
                  <a:gd name="T8" fmla="*/ 9 w 168"/>
                  <a:gd name="T9" fmla="*/ 102 h 170"/>
                  <a:gd name="T10" fmla="*/ 12 w 168"/>
                  <a:gd name="T11" fmla="*/ 96 h 170"/>
                  <a:gd name="T12" fmla="*/ 7 w 168"/>
                  <a:gd name="T13" fmla="*/ 93 h 170"/>
                  <a:gd name="T14" fmla="*/ 64 w 168"/>
                  <a:gd name="T15" fmla="*/ 0 h 170"/>
                  <a:gd name="T16" fmla="*/ 10 w 168"/>
                  <a:gd name="T17" fmla="*/ 86 h 170"/>
                  <a:gd name="T18" fmla="*/ 15 w 168"/>
                  <a:gd name="T19" fmla="*/ 89 h 170"/>
                  <a:gd name="T20" fmla="*/ 67 w 168"/>
                  <a:gd name="T21" fmla="*/ 8 h 170"/>
                  <a:gd name="T22" fmla="*/ 159 w 168"/>
                  <a:gd name="T23" fmla="*/ 67 h 170"/>
                  <a:gd name="T24" fmla="*/ 101 w 168"/>
                  <a:gd name="T25" fmla="*/ 161 h 170"/>
                  <a:gd name="T26" fmla="*/ 40 w 168"/>
                  <a:gd name="T27" fmla="*/ 123 h 170"/>
                  <a:gd name="T28" fmla="*/ 37 w 168"/>
                  <a:gd name="T29" fmla="*/ 127 h 170"/>
                  <a:gd name="T30" fmla="*/ 104 w 168"/>
                  <a:gd name="T31" fmla="*/ 170 h 170"/>
                  <a:gd name="T32" fmla="*/ 168 w 168"/>
                  <a:gd name="T33" fmla="*/ 65 h 170"/>
                  <a:gd name="T34" fmla="*/ 64 w 168"/>
                  <a:gd name="T35"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8" h="170">
                    <a:moveTo>
                      <a:pt x="7" y="93"/>
                    </a:moveTo>
                    <a:lnTo>
                      <a:pt x="0" y="103"/>
                    </a:lnTo>
                    <a:lnTo>
                      <a:pt x="31" y="124"/>
                    </a:lnTo>
                    <a:lnTo>
                      <a:pt x="34" y="118"/>
                    </a:lnTo>
                    <a:lnTo>
                      <a:pt x="9" y="102"/>
                    </a:lnTo>
                    <a:lnTo>
                      <a:pt x="12" y="96"/>
                    </a:lnTo>
                    <a:lnTo>
                      <a:pt x="7" y="93"/>
                    </a:lnTo>
                    <a:close/>
                    <a:moveTo>
                      <a:pt x="64" y="0"/>
                    </a:moveTo>
                    <a:lnTo>
                      <a:pt x="10" y="86"/>
                    </a:lnTo>
                    <a:lnTo>
                      <a:pt x="15" y="89"/>
                    </a:lnTo>
                    <a:lnTo>
                      <a:pt x="67" y="8"/>
                    </a:lnTo>
                    <a:lnTo>
                      <a:pt x="159" y="67"/>
                    </a:lnTo>
                    <a:lnTo>
                      <a:pt x="101" y="161"/>
                    </a:lnTo>
                    <a:lnTo>
                      <a:pt x="40" y="123"/>
                    </a:lnTo>
                    <a:lnTo>
                      <a:pt x="37" y="127"/>
                    </a:lnTo>
                    <a:lnTo>
                      <a:pt x="104" y="170"/>
                    </a:lnTo>
                    <a:lnTo>
                      <a:pt x="168" y="65"/>
                    </a:lnTo>
                    <a:lnTo>
                      <a:pt x="64" y="0"/>
                    </a:lnTo>
                    <a:close/>
                  </a:path>
                </a:pathLst>
              </a:cu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42"/>
              <p:cNvSpPr>
                <a:spLocks noEditPoints="1"/>
              </p:cNvSpPr>
              <p:nvPr/>
            </p:nvSpPr>
            <p:spPr bwMode="auto">
              <a:xfrm>
                <a:off x="5291138" y="2170113"/>
                <a:ext cx="266700" cy="269875"/>
              </a:xfrm>
              <a:custGeom>
                <a:avLst/>
                <a:gdLst>
                  <a:gd name="T0" fmla="*/ 7 w 168"/>
                  <a:gd name="T1" fmla="*/ 93 h 170"/>
                  <a:gd name="T2" fmla="*/ 0 w 168"/>
                  <a:gd name="T3" fmla="*/ 103 h 170"/>
                  <a:gd name="T4" fmla="*/ 31 w 168"/>
                  <a:gd name="T5" fmla="*/ 124 h 170"/>
                  <a:gd name="T6" fmla="*/ 34 w 168"/>
                  <a:gd name="T7" fmla="*/ 118 h 170"/>
                  <a:gd name="T8" fmla="*/ 9 w 168"/>
                  <a:gd name="T9" fmla="*/ 102 h 170"/>
                  <a:gd name="T10" fmla="*/ 12 w 168"/>
                  <a:gd name="T11" fmla="*/ 96 h 170"/>
                  <a:gd name="T12" fmla="*/ 7 w 168"/>
                  <a:gd name="T13" fmla="*/ 93 h 170"/>
                  <a:gd name="T14" fmla="*/ 64 w 168"/>
                  <a:gd name="T15" fmla="*/ 0 h 170"/>
                  <a:gd name="T16" fmla="*/ 10 w 168"/>
                  <a:gd name="T17" fmla="*/ 86 h 170"/>
                  <a:gd name="T18" fmla="*/ 15 w 168"/>
                  <a:gd name="T19" fmla="*/ 89 h 170"/>
                  <a:gd name="T20" fmla="*/ 67 w 168"/>
                  <a:gd name="T21" fmla="*/ 8 h 170"/>
                  <a:gd name="T22" fmla="*/ 159 w 168"/>
                  <a:gd name="T23" fmla="*/ 67 h 170"/>
                  <a:gd name="T24" fmla="*/ 101 w 168"/>
                  <a:gd name="T25" fmla="*/ 161 h 170"/>
                  <a:gd name="T26" fmla="*/ 40 w 168"/>
                  <a:gd name="T27" fmla="*/ 123 h 170"/>
                  <a:gd name="T28" fmla="*/ 37 w 168"/>
                  <a:gd name="T29" fmla="*/ 127 h 170"/>
                  <a:gd name="T30" fmla="*/ 104 w 168"/>
                  <a:gd name="T31" fmla="*/ 170 h 170"/>
                  <a:gd name="T32" fmla="*/ 168 w 168"/>
                  <a:gd name="T33" fmla="*/ 65 h 170"/>
                  <a:gd name="T34" fmla="*/ 64 w 168"/>
                  <a:gd name="T35"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8" h="170">
                    <a:moveTo>
                      <a:pt x="7" y="93"/>
                    </a:moveTo>
                    <a:lnTo>
                      <a:pt x="0" y="103"/>
                    </a:lnTo>
                    <a:lnTo>
                      <a:pt x="31" y="124"/>
                    </a:lnTo>
                    <a:lnTo>
                      <a:pt x="34" y="118"/>
                    </a:lnTo>
                    <a:lnTo>
                      <a:pt x="9" y="102"/>
                    </a:lnTo>
                    <a:lnTo>
                      <a:pt x="12" y="96"/>
                    </a:lnTo>
                    <a:lnTo>
                      <a:pt x="7" y="93"/>
                    </a:lnTo>
                    <a:moveTo>
                      <a:pt x="64" y="0"/>
                    </a:moveTo>
                    <a:lnTo>
                      <a:pt x="10" y="86"/>
                    </a:lnTo>
                    <a:lnTo>
                      <a:pt x="15" y="89"/>
                    </a:lnTo>
                    <a:lnTo>
                      <a:pt x="67" y="8"/>
                    </a:lnTo>
                    <a:lnTo>
                      <a:pt x="159" y="67"/>
                    </a:lnTo>
                    <a:lnTo>
                      <a:pt x="101" y="161"/>
                    </a:lnTo>
                    <a:lnTo>
                      <a:pt x="40" y="123"/>
                    </a:lnTo>
                    <a:lnTo>
                      <a:pt x="37" y="127"/>
                    </a:lnTo>
                    <a:lnTo>
                      <a:pt x="104" y="170"/>
                    </a:lnTo>
                    <a:lnTo>
                      <a:pt x="168" y="65"/>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43"/>
              <p:cNvSpPr>
                <a:spLocks noEditPoints="1"/>
              </p:cNvSpPr>
              <p:nvPr/>
            </p:nvSpPr>
            <p:spPr bwMode="auto">
              <a:xfrm>
                <a:off x="5227638" y="2290763"/>
                <a:ext cx="139700" cy="139700"/>
              </a:xfrm>
              <a:custGeom>
                <a:avLst/>
                <a:gdLst>
                  <a:gd name="T0" fmla="*/ 52 w 88"/>
                  <a:gd name="T1" fmla="*/ 80 h 88"/>
                  <a:gd name="T2" fmla="*/ 8 w 88"/>
                  <a:gd name="T3" fmla="*/ 53 h 88"/>
                  <a:gd name="T4" fmla="*/ 35 w 88"/>
                  <a:gd name="T5" fmla="*/ 9 h 88"/>
                  <a:gd name="T6" fmla="*/ 47 w 88"/>
                  <a:gd name="T7" fmla="*/ 17 h 88"/>
                  <a:gd name="T8" fmla="*/ 52 w 88"/>
                  <a:gd name="T9" fmla="*/ 20 h 88"/>
                  <a:gd name="T10" fmla="*/ 79 w 88"/>
                  <a:gd name="T11" fmla="*/ 36 h 88"/>
                  <a:gd name="T12" fmla="*/ 74 w 88"/>
                  <a:gd name="T13" fmla="*/ 42 h 88"/>
                  <a:gd name="T14" fmla="*/ 71 w 88"/>
                  <a:gd name="T15" fmla="*/ 48 h 88"/>
                  <a:gd name="T16" fmla="*/ 52 w 88"/>
                  <a:gd name="T17" fmla="*/ 80 h 88"/>
                  <a:gd name="T18" fmla="*/ 34 w 88"/>
                  <a:gd name="T19" fmla="*/ 0 h 88"/>
                  <a:gd name="T20" fmla="*/ 0 w 88"/>
                  <a:gd name="T21" fmla="*/ 54 h 88"/>
                  <a:gd name="T22" fmla="*/ 53 w 88"/>
                  <a:gd name="T23" fmla="*/ 88 h 88"/>
                  <a:gd name="T24" fmla="*/ 77 w 88"/>
                  <a:gd name="T25" fmla="*/ 51 h 88"/>
                  <a:gd name="T26" fmla="*/ 80 w 88"/>
                  <a:gd name="T27" fmla="*/ 47 h 88"/>
                  <a:gd name="T28" fmla="*/ 88 w 88"/>
                  <a:gd name="T29" fmla="*/ 35 h 88"/>
                  <a:gd name="T30" fmla="*/ 55 w 88"/>
                  <a:gd name="T31" fmla="*/ 13 h 88"/>
                  <a:gd name="T32" fmla="*/ 50 w 88"/>
                  <a:gd name="T33" fmla="*/ 10 h 88"/>
                  <a:gd name="T34" fmla="*/ 34 w 88"/>
                  <a:gd name="T3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8">
                    <a:moveTo>
                      <a:pt x="52" y="80"/>
                    </a:moveTo>
                    <a:lnTo>
                      <a:pt x="8" y="53"/>
                    </a:lnTo>
                    <a:lnTo>
                      <a:pt x="35" y="9"/>
                    </a:lnTo>
                    <a:lnTo>
                      <a:pt x="47" y="17"/>
                    </a:lnTo>
                    <a:lnTo>
                      <a:pt x="52" y="20"/>
                    </a:lnTo>
                    <a:lnTo>
                      <a:pt x="79" y="36"/>
                    </a:lnTo>
                    <a:lnTo>
                      <a:pt x="74" y="42"/>
                    </a:lnTo>
                    <a:lnTo>
                      <a:pt x="71" y="48"/>
                    </a:lnTo>
                    <a:lnTo>
                      <a:pt x="52" y="80"/>
                    </a:lnTo>
                    <a:close/>
                    <a:moveTo>
                      <a:pt x="34" y="0"/>
                    </a:moveTo>
                    <a:lnTo>
                      <a:pt x="0" y="54"/>
                    </a:lnTo>
                    <a:lnTo>
                      <a:pt x="53" y="88"/>
                    </a:lnTo>
                    <a:lnTo>
                      <a:pt x="77" y="51"/>
                    </a:lnTo>
                    <a:lnTo>
                      <a:pt x="80" y="47"/>
                    </a:lnTo>
                    <a:lnTo>
                      <a:pt x="88" y="35"/>
                    </a:lnTo>
                    <a:lnTo>
                      <a:pt x="55" y="13"/>
                    </a:lnTo>
                    <a:lnTo>
                      <a:pt x="50" y="10"/>
                    </a:lnTo>
                    <a:lnTo>
                      <a:pt x="34" y="0"/>
                    </a:lnTo>
                    <a:close/>
                  </a:path>
                </a:pathLst>
              </a:cu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44"/>
              <p:cNvSpPr>
                <a:spLocks noEditPoints="1"/>
              </p:cNvSpPr>
              <p:nvPr/>
            </p:nvSpPr>
            <p:spPr bwMode="auto">
              <a:xfrm>
                <a:off x="5227638" y="2290763"/>
                <a:ext cx="139700" cy="139700"/>
              </a:xfrm>
              <a:custGeom>
                <a:avLst/>
                <a:gdLst>
                  <a:gd name="T0" fmla="*/ 52 w 88"/>
                  <a:gd name="T1" fmla="*/ 80 h 88"/>
                  <a:gd name="T2" fmla="*/ 8 w 88"/>
                  <a:gd name="T3" fmla="*/ 53 h 88"/>
                  <a:gd name="T4" fmla="*/ 35 w 88"/>
                  <a:gd name="T5" fmla="*/ 9 h 88"/>
                  <a:gd name="T6" fmla="*/ 47 w 88"/>
                  <a:gd name="T7" fmla="*/ 17 h 88"/>
                  <a:gd name="T8" fmla="*/ 52 w 88"/>
                  <a:gd name="T9" fmla="*/ 20 h 88"/>
                  <a:gd name="T10" fmla="*/ 79 w 88"/>
                  <a:gd name="T11" fmla="*/ 36 h 88"/>
                  <a:gd name="T12" fmla="*/ 74 w 88"/>
                  <a:gd name="T13" fmla="*/ 42 h 88"/>
                  <a:gd name="T14" fmla="*/ 71 w 88"/>
                  <a:gd name="T15" fmla="*/ 48 h 88"/>
                  <a:gd name="T16" fmla="*/ 52 w 88"/>
                  <a:gd name="T17" fmla="*/ 80 h 88"/>
                  <a:gd name="T18" fmla="*/ 34 w 88"/>
                  <a:gd name="T19" fmla="*/ 0 h 88"/>
                  <a:gd name="T20" fmla="*/ 0 w 88"/>
                  <a:gd name="T21" fmla="*/ 54 h 88"/>
                  <a:gd name="T22" fmla="*/ 53 w 88"/>
                  <a:gd name="T23" fmla="*/ 88 h 88"/>
                  <a:gd name="T24" fmla="*/ 77 w 88"/>
                  <a:gd name="T25" fmla="*/ 51 h 88"/>
                  <a:gd name="T26" fmla="*/ 80 w 88"/>
                  <a:gd name="T27" fmla="*/ 47 h 88"/>
                  <a:gd name="T28" fmla="*/ 88 w 88"/>
                  <a:gd name="T29" fmla="*/ 35 h 88"/>
                  <a:gd name="T30" fmla="*/ 55 w 88"/>
                  <a:gd name="T31" fmla="*/ 13 h 88"/>
                  <a:gd name="T32" fmla="*/ 50 w 88"/>
                  <a:gd name="T33" fmla="*/ 10 h 88"/>
                  <a:gd name="T34" fmla="*/ 34 w 88"/>
                  <a:gd name="T3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8">
                    <a:moveTo>
                      <a:pt x="52" y="80"/>
                    </a:moveTo>
                    <a:lnTo>
                      <a:pt x="8" y="53"/>
                    </a:lnTo>
                    <a:lnTo>
                      <a:pt x="35" y="9"/>
                    </a:lnTo>
                    <a:lnTo>
                      <a:pt x="47" y="17"/>
                    </a:lnTo>
                    <a:lnTo>
                      <a:pt x="52" y="20"/>
                    </a:lnTo>
                    <a:lnTo>
                      <a:pt x="79" y="36"/>
                    </a:lnTo>
                    <a:lnTo>
                      <a:pt x="74" y="42"/>
                    </a:lnTo>
                    <a:lnTo>
                      <a:pt x="71" y="48"/>
                    </a:lnTo>
                    <a:lnTo>
                      <a:pt x="52" y="80"/>
                    </a:lnTo>
                    <a:moveTo>
                      <a:pt x="34" y="0"/>
                    </a:moveTo>
                    <a:lnTo>
                      <a:pt x="0" y="54"/>
                    </a:lnTo>
                    <a:lnTo>
                      <a:pt x="53" y="88"/>
                    </a:lnTo>
                    <a:lnTo>
                      <a:pt x="77" y="51"/>
                    </a:lnTo>
                    <a:lnTo>
                      <a:pt x="80" y="47"/>
                    </a:lnTo>
                    <a:lnTo>
                      <a:pt x="88" y="35"/>
                    </a:lnTo>
                    <a:lnTo>
                      <a:pt x="55" y="13"/>
                    </a:lnTo>
                    <a:lnTo>
                      <a:pt x="50" y="1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45"/>
              <p:cNvSpPr>
                <a:spLocks noEditPoints="1"/>
              </p:cNvSpPr>
              <p:nvPr/>
            </p:nvSpPr>
            <p:spPr bwMode="auto">
              <a:xfrm>
                <a:off x="7893050" y="4281488"/>
                <a:ext cx="187325" cy="187325"/>
              </a:xfrm>
              <a:custGeom>
                <a:avLst/>
                <a:gdLst>
                  <a:gd name="T0" fmla="*/ 113 w 118"/>
                  <a:gd name="T1" fmla="*/ 43 h 118"/>
                  <a:gd name="T2" fmla="*/ 104 w 118"/>
                  <a:gd name="T3" fmla="*/ 44 h 118"/>
                  <a:gd name="T4" fmla="*/ 109 w 118"/>
                  <a:gd name="T5" fmla="*/ 47 h 118"/>
                  <a:gd name="T6" fmla="*/ 97 w 118"/>
                  <a:gd name="T7" fmla="*/ 68 h 118"/>
                  <a:gd name="T8" fmla="*/ 98 w 118"/>
                  <a:gd name="T9" fmla="*/ 75 h 118"/>
                  <a:gd name="T10" fmla="*/ 100 w 118"/>
                  <a:gd name="T11" fmla="*/ 75 h 118"/>
                  <a:gd name="T12" fmla="*/ 118 w 118"/>
                  <a:gd name="T13" fmla="*/ 46 h 118"/>
                  <a:gd name="T14" fmla="*/ 113 w 118"/>
                  <a:gd name="T15" fmla="*/ 43 h 118"/>
                  <a:gd name="T16" fmla="*/ 45 w 118"/>
                  <a:gd name="T17" fmla="*/ 0 h 118"/>
                  <a:gd name="T18" fmla="*/ 0 w 118"/>
                  <a:gd name="T19" fmla="*/ 73 h 118"/>
                  <a:gd name="T20" fmla="*/ 73 w 118"/>
                  <a:gd name="T21" fmla="*/ 118 h 118"/>
                  <a:gd name="T22" fmla="*/ 95 w 118"/>
                  <a:gd name="T23" fmla="*/ 82 h 118"/>
                  <a:gd name="T24" fmla="*/ 94 w 118"/>
                  <a:gd name="T25" fmla="*/ 82 h 118"/>
                  <a:gd name="T26" fmla="*/ 92 w 118"/>
                  <a:gd name="T27" fmla="*/ 75 h 118"/>
                  <a:gd name="T28" fmla="*/ 70 w 118"/>
                  <a:gd name="T29" fmla="*/ 111 h 118"/>
                  <a:gd name="T30" fmla="*/ 8 w 118"/>
                  <a:gd name="T31" fmla="*/ 71 h 118"/>
                  <a:gd name="T32" fmla="*/ 47 w 118"/>
                  <a:gd name="T33" fmla="*/ 10 h 118"/>
                  <a:gd name="T34" fmla="*/ 97 w 118"/>
                  <a:gd name="T35" fmla="*/ 40 h 118"/>
                  <a:gd name="T36" fmla="*/ 106 w 118"/>
                  <a:gd name="T37" fmla="*/ 38 h 118"/>
                  <a:gd name="T38" fmla="*/ 45 w 118"/>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118">
                    <a:moveTo>
                      <a:pt x="113" y="43"/>
                    </a:moveTo>
                    <a:lnTo>
                      <a:pt x="104" y="44"/>
                    </a:lnTo>
                    <a:lnTo>
                      <a:pt x="109" y="47"/>
                    </a:lnTo>
                    <a:lnTo>
                      <a:pt x="97" y="68"/>
                    </a:lnTo>
                    <a:lnTo>
                      <a:pt x="98" y="75"/>
                    </a:lnTo>
                    <a:lnTo>
                      <a:pt x="100" y="75"/>
                    </a:lnTo>
                    <a:lnTo>
                      <a:pt x="118" y="46"/>
                    </a:lnTo>
                    <a:lnTo>
                      <a:pt x="113" y="43"/>
                    </a:lnTo>
                    <a:close/>
                    <a:moveTo>
                      <a:pt x="45" y="0"/>
                    </a:moveTo>
                    <a:lnTo>
                      <a:pt x="0" y="73"/>
                    </a:lnTo>
                    <a:lnTo>
                      <a:pt x="73" y="118"/>
                    </a:lnTo>
                    <a:lnTo>
                      <a:pt x="95" y="82"/>
                    </a:lnTo>
                    <a:lnTo>
                      <a:pt x="94" y="82"/>
                    </a:lnTo>
                    <a:lnTo>
                      <a:pt x="92" y="75"/>
                    </a:lnTo>
                    <a:lnTo>
                      <a:pt x="70" y="111"/>
                    </a:lnTo>
                    <a:lnTo>
                      <a:pt x="8" y="71"/>
                    </a:lnTo>
                    <a:lnTo>
                      <a:pt x="47" y="10"/>
                    </a:lnTo>
                    <a:lnTo>
                      <a:pt x="97" y="40"/>
                    </a:lnTo>
                    <a:lnTo>
                      <a:pt x="106" y="38"/>
                    </a:lnTo>
                    <a:lnTo>
                      <a:pt x="45" y="0"/>
                    </a:lnTo>
                    <a:close/>
                  </a:path>
                </a:pathLst>
              </a:cu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46"/>
              <p:cNvSpPr>
                <a:spLocks noEditPoints="1"/>
              </p:cNvSpPr>
              <p:nvPr/>
            </p:nvSpPr>
            <p:spPr bwMode="auto">
              <a:xfrm>
                <a:off x="7893050" y="4281488"/>
                <a:ext cx="187325" cy="187325"/>
              </a:xfrm>
              <a:custGeom>
                <a:avLst/>
                <a:gdLst>
                  <a:gd name="T0" fmla="*/ 113 w 118"/>
                  <a:gd name="T1" fmla="*/ 43 h 118"/>
                  <a:gd name="T2" fmla="*/ 104 w 118"/>
                  <a:gd name="T3" fmla="*/ 44 h 118"/>
                  <a:gd name="T4" fmla="*/ 109 w 118"/>
                  <a:gd name="T5" fmla="*/ 47 h 118"/>
                  <a:gd name="T6" fmla="*/ 97 w 118"/>
                  <a:gd name="T7" fmla="*/ 68 h 118"/>
                  <a:gd name="T8" fmla="*/ 98 w 118"/>
                  <a:gd name="T9" fmla="*/ 75 h 118"/>
                  <a:gd name="T10" fmla="*/ 100 w 118"/>
                  <a:gd name="T11" fmla="*/ 75 h 118"/>
                  <a:gd name="T12" fmla="*/ 118 w 118"/>
                  <a:gd name="T13" fmla="*/ 46 h 118"/>
                  <a:gd name="T14" fmla="*/ 113 w 118"/>
                  <a:gd name="T15" fmla="*/ 43 h 118"/>
                  <a:gd name="T16" fmla="*/ 45 w 118"/>
                  <a:gd name="T17" fmla="*/ 0 h 118"/>
                  <a:gd name="T18" fmla="*/ 0 w 118"/>
                  <a:gd name="T19" fmla="*/ 73 h 118"/>
                  <a:gd name="T20" fmla="*/ 73 w 118"/>
                  <a:gd name="T21" fmla="*/ 118 h 118"/>
                  <a:gd name="T22" fmla="*/ 95 w 118"/>
                  <a:gd name="T23" fmla="*/ 82 h 118"/>
                  <a:gd name="T24" fmla="*/ 94 w 118"/>
                  <a:gd name="T25" fmla="*/ 82 h 118"/>
                  <a:gd name="T26" fmla="*/ 92 w 118"/>
                  <a:gd name="T27" fmla="*/ 75 h 118"/>
                  <a:gd name="T28" fmla="*/ 70 w 118"/>
                  <a:gd name="T29" fmla="*/ 111 h 118"/>
                  <a:gd name="T30" fmla="*/ 8 w 118"/>
                  <a:gd name="T31" fmla="*/ 71 h 118"/>
                  <a:gd name="T32" fmla="*/ 47 w 118"/>
                  <a:gd name="T33" fmla="*/ 10 h 118"/>
                  <a:gd name="T34" fmla="*/ 97 w 118"/>
                  <a:gd name="T35" fmla="*/ 40 h 118"/>
                  <a:gd name="T36" fmla="*/ 106 w 118"/>
                  <a:gd name="T37" fmla="*/ 38 h 118"/>
                  <a:gd name="T38" fmla="*/ 45 w 118"/>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118">
                    <a:moveTo>
                      <a:pt x="113" y="43"/>
                    </a:moveTo>
                    <a:lnTo>
                      <a:pt x="104" y="44"/>
                    </a:lnTo>
                    <a:lnTo>
                      <a:pt x="109" y="47"/>
                    </a:lnTo>
                    <a:lnTo>
                      <a:pt x="97" y="68"/>
                    </a:lnTo>
                    <a:lnTo>
                      <a:pt x="98" y="75"/>
                    </a:lnTo>
                    <a:lnTo>
                      <a:pt x="100" y="75"/>
                    </a:lnTo>
                    <a:lnTo>
                      <a:pt x="118" y="46"/>
                    </a:lnTo>
                    <a:lnTo>
                      <a:pt x="113" y="43"/>
                    </a:lnTo>
                    <a:moveTo>
                      <a:pt x="45" y="0"/>
                    </a:moveTo>
                    <a:lnTo>
                      <a:pt x="0" y="73"/>
                    </a:lnTo>
                    <a:lnTo>
                      <a:pt x="73" y="118"/>
                    </a:lnTo>
                    <a:lnTo>
                      <a:pt x="95" y="82"/>
                    </a:lnTo>
                    <a:lnTo>
                      <a:pt x="94" y="82"/>
                    </a:lnTo>
                    <a:lnTo>
                      <a:pt x="92" y="75"/>
                    </a:lnTo>
                    <a:lnTo>
                      <a:pt x="70" y="111"/>
                    </a:lnTo>
                    <a:lnTo>
                      <a:pt x="8" y="71"/>
                    </a:lnTo>
                    <a:lnTo>
                      <a:pt x="47" y="10"/>
                    </a:lnTo>
                    <a:lnTo>
                      <a:pt x="97" y="40"/>
                    </a:lnTo>
                    <a:lnTo>
                      <a:pt x="106" y="38"/>
                    </a:lnTo>
                    <a:lnTo>
                      <a:pt x="4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47"/>
              <p:cNvSpPr>
                <a:spLocks noEditPoints="1"/>
              </p:cNvSpPr>
              <p:nvPr/>
            </p:nvSpPr>
            <p:spPr bwMode="auto">
              <a:xfrm>
                <a:off x="8027988" y="4335463"/>
                <a:ext cx="76200" cy="76200"/>
              </a:xfrm>
              <a:custGeom>
                <a:avLst/>
                <a:gdLst>
                  <a:gd name="T0" fmla="*/ 28 w 48"/>
                  <a:gd name="T1" fmla="*/ 9 h 48"/>
                  <a:gd name="T2" fmla="*/ 34 w 48"/>
                  <a:gd name="T3" fmla="*/ 7 h 48"/>
                  <a:gd name="T4" fmla="*/ 40 w 48"/>
                  <a:gd name="T5" fmla="*/ 34 h 48"/>
                  <a:gd name="T6" fmla="*/ 15 w 48"/>
                  <a:gd name="T7" fmla="*/ 41 h 48"/>
                  <a:gd name="T8" fmla="*/ 13 w 48"/>
                  <a:gd name="T9" fmla="*/ 41 h 48"/>
                  <a:gd name="T10" fmla="*/ 12 w 48"/>
                  <a:gd name="T11" fmla="*/ 34 h 48"/>
                  <a:gd name="T12" fmla="*/ 7 w 48"/>
                  <a:gd name="T13" fmla="*/ 13 h 48"/>
                  <a:gd name="T14" fmla="*/ 19 w 48"/>
                  <a:gd name="T15" fmla="*/ 10 h 48"/>
                  <a:gd name="T16" fmla="*/ 28 w 48"/>
                  <a:gd name="T17" fmla="*/ 9 h 48"/>
                  <a:gd name="T18" fmla="*/ 39 w 48"/>
                  <a:gd name="T19" fmla="*/ 0 h 48"/>
                  <a:gd name="T20" fmla="*/ 21 w 48"/>
                  <a:gd name="T21" fmla="*/ 4 h 48"/>
                  <a:gd name="T22" fmla="*/ 12 w 48"/>
                  <a:gd name="T23" fmla="*/ 6 h 48"/>
                  <a:gd name="T24" fmla="*/ 0 w 48"/>
                  <a:gd name="T25" fmla="*/ 9 h 48"/>
                  <a:gd name="T26" fmla="*/ 7 w 48"/>
                  <a:gd name="T27" fmla="*/ 41 h 48"/>
                  <a:gd name="T28" fmla="*/ 9 w 48"/>
                  <a:gd name="T29" fmla="*/ 48 h 48"/>
                  <a:gd name="T30" fmla="*/ 10 w 48"/>
                  <a:gd name="T31" fmla="*/ 48 h 48"/>
                  <a:gd name="T32" fmla="*/ 48 w 48"/>
                  <a:gd name="T33" fmla="*/ 39 h 48"/>
                  <a:gd name="T34" fmla="*/ 39 w 48"/>
                  <a:gd name="T3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48">
                    <a:moveTo>
                      <a:pt x="28" y="9"/>
                    </a:moveTo>
                    <a:lnTo>
                      <a:pt x="34" y="7"/>
                    </a:lnTo>
                    <a:lnTo>
                      <a:pt x="40" y="34"/>
                    </a:lnTo>
                    <a:lnTo>
                      <a:pt x="15" y="41"/>
                    </a:lnTo>
                    <a:lnTo>
                      <a:pt x="13" y="41"/>
                    </a:lnTo>
                    <a:lnTo>
                      <a:pt x="12" y="34"/>
                    </a:lnTo>
                    <a:lnTo>
                      <a:pt x="7" y="13"/>
                    </a:lnTo>
                    <a:lnTo>
                      <a:pt x="19" y="10"/>
                    </a:lnTo>
                    <a:lnTo>
                      <a:pt x="28" y="9"/>
                    </a:lnTo>
                    <a:close/>
                    <a:moveTo>
                      <a:pt x="39" y="0"/>
                    </a:moveTo>
                    <a:lnTo>
                      <a:pt x="21" y="4"/>
                    </a:lnTo>
                    <a:lnTo>
                      <a:pt x="12" y="6"/>
                    </a:lnTo>
                    <a:lnTo>
                      <a:pt x="0" y="9"/>
                    </a:lnTo>
                    <a:lnTo>
                      <a:pt x="7" y="41"/>
                    </a:lnTo>
                    <a:lnTo>
                      <a:pt x="9" y="48"/>
                    </a:lnTo>
                    <a:lnTo>
                      <a:pt x="10" y="48"/>
                    </a:lnTo>
                    <a:lnTo>
                      <a:pt x="48" y="39"/>
                    </a:lnTo>
                    <a:lnTo>
                      <a:pt x="39" y="0"/>
                    </a:lnTo>
                    <a:close/>
                  </a:path>
                </a:pathLst>
              </a:cu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48"/>
              <p:cNvSpPr>
                <a:spLocks noEditPoints="1"/>
              </p:cNvSpPr>
              <p:nvPr/>
            </p:nvSpPr>
            <p:spPr bwMode="auto">
              <a:xfrm>
                <a:off x="8027988" y="4335463"/>
                <a:ext cx="76200" cy="76200"/>
              </a:xfrm>
              <a:custGeom>
                <a:avLst/>
                <a:gdLst>
                  <a:gd name="T0" fmla="*/ 28 w 48"/>
                  <a:gd name="T1" fmla="*/ 9 h 48"/>
                  <a:gd name="T2" fmla="*/ 34 w 48"/>
                  <a:gd name="T3" fmla="*/ 7 h 48"/>
                  <a:gd name="T4" fmla="*/ 40 w 48"/>
                  <a:gd name="T5" fmla="*/ 34 h 48"/>
                  <a:gd name="T6" fmla="*/ 15 w 48"/>
                  <a:gd name="T7" fmla="*/ 41 h 48"/>
                  <a:gd name="T8" fmla="*/ 13 w 48"/>
                  <a:gd name="T9" fmla="*/ 41 h 48"/>
                  <a:gd name="T10" fmla="*/ 12 w 48"/>
                  <a:gd name="T11" fmla="*/ 34 h 48"/>
                  <a:gd name="T12" fmla="*/ 7 w 48"/>
                  <a:gd name="T13" fmla="*/ 13 h 48"/>
                  <a:gd name="T14" fmla="*/ 19 w 48"/>
                  <a:gd name="T15" fmla="*/ 10 h 48"/>
                  <a:gd name="T16" fmla="*/ 28 w 48"/>
                  <a:gd name="T17" fmla="*/ 9 h 48"/>
                  <a:gd name="T18" fmla="*/ 39 w 48"/>
                  <a:gd name="T19" fmla="*/ 0 h 48"/>
                  <a:gd name="T20" fmla="*/ 21 w 48"/>
                  <a:gd name="T21" fmla="*/ 4 h 48"/>
                  <a:gd name="T22" fmla="*/ 12 w 48"/>
                  <a:gd name="T23" fmla="*/ 6 h 48"/>
                  <a:gd name="T24" fmla="*/ 0 w 48"/>
                  <a:gd name="T25" fmla="*/ 9 h 48"/>
                  <a:gd name="T26" fmla="*/ 7 w 48"/>
                  <a:gd name="T27" fmla="*/ 41 h 48"/>
                  <a:gd name="T28" fmla="*/ 9 w 48"/>
                  <a:gd name="T29" fmla="*/ 48 h 48"/>
                  <a:gd name="T30" fmla="*/ 10 w 48"/>
                  <a:gd name="T31" fmla="*/ 48 h 48"/>
                  <a:gd name="T32" fmla="*/ 48 w 48"/>
                  <a:gd name="T33" fmla="*/ 39 h 48"/>
                  <a:gd name="T34" fmla="*/ 39 w 48"/>
                  <a:gd name="T3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48">
                    <a:moveTo>
                      <a:pt x="28" y="9"/>
                    </a:moveTo>
                    <a:lnTo>
                      <a:pt x="34" y="7"/>
                    </a:lnTo>
                    <a:lnTo>
                      <a:pt x="40" y="34"/>
                    </a:lnTo>
                    <a:lnTo>
                      <a:pt x="15" y="41"/>
                    </a:lnTo>
                    <a:lnTo>
                      <a:pt x="13" y="41"/>
                    </a:lnTo>
                    <a:lnTo>
                      <a:pt x="12" y="34"/>
                    </a:lnTo>
                    <a:lnTo>
                      <a:pt x="7" y="13"/>
                    </a:lnTo>
                    <a:lnTo>
                      <a:pt x="19" y="10"/>
                    </a:lnTo>
                    <a:lnTo>
                      <a:pt x="28" y="9"/>
                    </a:lnTo>
                    <a:moveTo>
                      <a:pt x="39" y="0"/>
                    </a:moveTo>
                    <a:lnTo>
                      <a:pt x="21" y="4"/>
                    </a:lnTo>
                    <a:lnTo>
                      <a:pt x="12" y="6"/>
                    </a:lnTo>
                    <a:lnTo>
                      <a:pt x="0" y="9"/>
                    </a:lnTo>
                    <a:lnTo>
                      <a:pt x="7" y="41"/>
                    </a:lnTo>
                    <a:lnTo>
                      <a:pt x="9" y="48"/>
                    </a:lnTo>
                    <a:lnTo>
                      <a:pt x="10" y="48"/>
                    </a:lnTo>
                    <a:lnTo>
                      <a:pt x="48" y="39"/>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49"/>
              <p:cNvSpPr>
                <a:spLocks noEditPoints="1"/>
              </p:cNvSpPr>
              <p:nvPr/>
            </p:nvSpPr>
            <p:spPr bwMode="auto">
              <a:xfrm>
                <a:off x="7429500" y="1930400"/>
                <a:ext cx="266700" cy="268288"/>
              </a:xfrm>
              <a:custGeom>
                <a:avLst/>
                <a:gdLst>
                  <a:gd name="T0" fmla="*/ 52 w 168"/>
                  <a:gd name="T1" fmla="*/ 20 h 169"/>
                  <a:gd name="T2" fmla="*/ 0 w 168"/>
                  <a:gd name="T3" fmla="*/ 104 h 169"/>
                  <a:gd name="T4" fmla="*/ 104 w 168"/>
                  <a:gd name="T5" fmla="*/ 169 h 169"/>
                  <a:gd name="T6" fmla="*/ 168 w 168"/>
                  <a:gd name="T7" fmla="*/ 65 h 169"/>
                  <a:gd name="T8" fmla="*/ 117 w 168"/>
                  <a:gd name="T9" fmla="*/ 33 h 169"/>
                  <a:gd name="T10" fmla="*/ 119 w 168"/>
                  <a:gd name="T11" fmla="*/ 41 h 169"/>
                  <a:gd name="T12" fmla="*/ 161 w 168"/>
                  <a:gd name="T13" fmla="*/ 68 h 169"/>
                  <a:gd name="T14" fmla="*/ 102 w 168"/>
                  <a:gd name="T15" fmla="*/ 162 h 169"/>
                  <a:gd name="T16" fmla="*/ 9 w 168"/>
                  <a:gd name="T17" fmla="*/ 103 h 169"/>
                  <a:gd name="T18" fmla="*/ 54 w 168"/>
                  <a:gd name="T19" fmla="*/ 29 h 169"/>
                  <a:gd name="T20" fmla="*/ 52 w 168"/>
                  <a:gd name="T21" fmla="*/ 20 h 169"/>
                  <a:gd name="T22" fmla="*/ 64 w 168"/>
                  <a:gd name="T23" fmla="*/ 0 h 169"/>
                  <a:gd name="T24" fmla="*/ 58 w 168"/>
                  <a:gd name="T25" fmla="*/ 11 h 169"/>
                  <a:gd name="T26" fmla="*/ 60 w 168"/>
                  <a:gd name="T27" fmla="*/ 21 h 169"/>
                  <a:gd name="T28" fmla="*/ 67 w 168"/>
                  <a:gd name="T29" fmla="*/ 9 h 169"/>
                  <a:gd name="T30" fmla="*/ 113 w 168"/>
                  <a:gd name="T31" fmla="*/ 36 h 169"/>
                  <a:gd name="T32" fmla="*/ 111 w 168"/>
                  <a:gd name="T33" fmla="*/ 29 h 169"/>
                  <a:gd name="T34" fmla="*/ 64 w 168"/>
                  <a:gd name="T35"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8" h="169">
                    <a:moveTo>
                      <a:pt x="52" y="20"/>
                    </a:moveTo>
                    <a:lnTo>
                      <a:pt x="0" y="104"/>
                    </a:lnTo>
                    <a:lnTo>
                      <a:pt x="104" y="169"/>
                    </a:lnTo>
                    <a:lnTo>
                      <a:pt x="168" y="65"/>
                    </a:lnTo>
                    <a:lnTo>
                      <a:pt x="117" y="33"/>
                    </a:lnTo>
                    <a:lnTo>
                      <a:pt x="119" y="41"/>
                    </a:lnTo>
                    <a:lnTo>
                      <a:pt x="161" y="68"/>
                    </a:lnTo>
                    <a:lnTo>
                      <a:pt x="102" y="162"/>
                    </a:lnTo>
                    <a:lnTo>
                      <a:pt x="9" y="103"/>
                    </a:lnTo>
                    <a:lnTo>
                      <a:pt x="54" y="29"/>
                    </a:lnTo>
                    <a:lnTo>
                      <a:pt x="52" y="20"/>
                    </a:lnTo>
                    <a:close/>
                    <a:moveTo>
                      <a:pt x="64" y="0"/>
                    </a:moveTo>
                    <a:lnTo>
                      <a:pt x="58" y="11"/>
                    </a:lnTo>
                    <a:lnTo>
                      <a:pt x="60" y="21"/>
                    </a:lnTo>
                    <a:lnTo>
                      <a:pt x="67" y="9"/>
                    </a:lnTo>
                    <a:lnTo>
                      <a:pt x="113" y="36"/>
                    </a:lnTo>
                    <a:lnTo>
                      <a:pt x="111" y="29"/>
                    </a:lnTo>
                    <a:lnTo>
                      <a:pt x="64" y="0"/>
                    </a:lnTo>
                    <a:close/>
                  </a:path>
                </a:pathLst>
              </a:cu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50"/>
              <p:cNvSpPr>
                <a:spLocks noEditPoints="1"/>
              </p:cNvSpPr>
              <p:nvPr/>
            </p:nvSpPr>
            <p:spPr bwMode="auto">
              <a:xfrm>
                <a:off x="7429500" y="1930400"/>
                <a:ext cx="266700" cy="268288"/>
              </a:xfrm>
              <a:custGeom>
                <a:avLst/>
                <a:gdLst>
                  <a:gd name="T0" fmla="*/ 52 w 168"/>
                  <a:gd name="T1" fmla="*/ 20 h 169"/>
                  <a:gd name="T2" fmla="*/ 0 w 168"/>
                  <a:gd name="T3" fmla="*/ 104 h 169"/>
                  <a:gd name="T4" fmla="*/ 104 w 168"/>
                  <a:gd name="T5" fmla="*/ 169 h 169"/>
                  <a:gd name="T6" fmla="*/ 168 w 168"/>
                  <a:gd name="T7" fmla="*/ 65 h 169"/>
                  <a:gd name="T8" fmla="*/ 117 w 168"/>
                  <a:gd name="T9" fmla="*/ 33 h 169"/>
                  <a:gd name="T10" fmla="*/ 119 w 168"/>
                  <a:gd name="T11" fmla="*/ 41 h 169"/>
                  <a:gd name="T12" fmla="*/ 161 w 168"/>
                  <a:gd name="T13" fmla="*/ 68 h 169"/>
                  <a:gd name="T14" fmla="*/ 102 w 168"/>
                  <a:gd name="T15" fmla="*/ 162 h 169"/>
                  <a:gd name="T16" fmla="*/ 9 w 168"/>
                  <a:gd name="T17" fmla="*/ 103 h 169"/>
                  <a:gd name="T18" fmla="*/ 54 w 168"/>
                  <a:gd name="T19" fmla="*/ 29 h 169"/>
                  <a:gd name="T20" fmla="*/ 52 w 168"/>
                  <a:gd name="T21" fmla="*/ 20 h 169"/>
                  <a:gd name="T22" fmla="*/ 64 w 168"/>
                  <a:gd name="T23" fmla="*/ 0 h 169"/>
                  <a:gd name="T24" fmla="*/ 58 w 168"/>
                  <a:gd name="T25" fmla="*/ 11 h 169"/>
                  <a:gd name="T26" fmla="*/ 60 w 168"/>
                  <a:gd name="T27" fmla="*/ 21 h 169"/>
                  <a:gd name="T28" fmla="*/ 67 w 168"/>
                  <a:gd name="T29" fmla="*/ 9 h 169"/>
                  <a:gd name="T30" fmla="*/ 113 w 168"/>
                  <a:gd name="T31" fmla="*/ 36 h 169"/>
                  <a:gd name="T32" fmla="*/ 111 w 168"/>
                  <a:gd name="T33" fmla="*/ 29 h 169"/>
                  <a:gd name="T34" fmla="*/ 64 w 168"/>
                  <a:gd name="T35"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8" h="169">
                    <a:moveTo>
                      <a:pt x="52" y="20"/>
                    </a:moveTo>
                    <a:lnTo>
                      <a:pt x="0" y="104"/>
                    </a:lnTo>
                    <a:lnTo>
                      <a:pt x="104" y="169"/>
                    </a:lnTo>
                    <a:lnTo>
                      <a:pt x="168" y="65"/>
                    </a:lnTo>
                    <a:lnTo>
                      <a:pt x="117" y="33"/>
                    </a:lnTo>
                    <a:lnTo>
                      <a:pt x="119" y="41"/>
                    </a:lnTo>
                    <a:lnTo>
                      <a:pt x="161" y="68"/>
                    </a:lnTo>
                    <a:lnTo>
                      <a:pt x="102" y="162"/>
                    </a:lnTo>
                    <a:lnTo>
                      <a:pt x="9" y="103"/>
                    </a:lnTo>
                    <a:lnTo>
                      <a:pt x="54" y="29"/>
                    </a:lnTo>
                    <a:lnTo>
                      <a:pt x="52" y="20"/>
                    </a:lnTo>
                    <a:moveTo>
                      <a:pt x="64" y="0"/>
                    </a:moveTo>
                    <a:lnTo>
                      <a:pt x="58" y="11"/>
                    </a:lnTo>
                    <a:lnTo>
                      <a:pt x="60" y="21"/>
                    </a:lnTo>
                    <a:lnTo>
                      <a:pt x="67" y="9"/>
                    </a:lnTo>
                    <a:lnTo>
                      <a:pt x="113" y="36"/>
                    </a:lnTo>
                    <a:lnTo>
                      <a:pt x="111" y="29"/>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51"/>
              <p:cNvSpPr>
                <a:spLocks noEditPoints="1"/>
              </p:cNvSpPr>
              <p:nvPr/>
            </p:nvSpPr>
            <p:spPr bwMode="auto">
              <a:xfrm>
                <a:off x="7507288" y="1900237"/>
                <a:ext cx="111125" cy="107950"/>
              </a:xfrm>
              <a:custGeom>
                <a:avLst/>
                <a:gdLst>
                  <a:gd name="T0" fmla="*/ 9 w 70"/>
                  <a:gd name="T1" fmla="*/ 30 h 68"/>
                  <a:gd name="T2" fmla="*/ 8 w 70"/>
                  <a:gd name="T3" fmla="*/ 10 h 68"/>
                  <a:gd name="T4" fmla="*/ 58 w 70"/>
                  <a:gd name="T5" fmla="*/ 6 h 68"/>
                  <a:gd name="T6" fmla="*/ 62 w 70"/>
                  <a:gd name="T7" fmla="*/ 48 h 68"/>
                  <a:gd name="T8" fmla="*/ 64 w 70"/>
                  <a:gd name="T9" fmla="*/ 55 h 68"/>
                  <a:gd name="T10" fmla="*/ 64 w 70"/>
                  <a:gd name="T11" fmla="*/ 57 h 68"/>
                  <a:gd name="T12" fmla="*/ 12 w 70"/>
                  <a:gd name="T13" fmla="*/ 61 h 68"/>
                  <a:gd name="T14" fmla="*/ 11 w 70"/>
                  <a:gd name="T15" fmla="*/ 40 h 68"/>
                  <a:gd name="T16" fmla="*/ 9 w 70"/>
                  <a:gd name="T17" fmla="*/ 30 h 68"/>
                  <a:gd name="T18" fmla="*/ 64 w 70"/>
                  <a:gd name="T19" fmla="*/ 0 h 68"/>
                  <a:gd name="T20" fmla="*/ 0 w 70"/>
                  <a:gd name="T21" fmla="*/ 4 h 68"/>
                  <a:gd name="T22" fmla="*/ 3 w 70"/>
                  <a:gd name="T23" fmla="*/ 39 h 68"/>
                  <a:gd name="T24" fmla="*/ 5 w 70"/>
                  <a:gd name="T25" fmla="*/ 48 h 68"/>
                  <a:gd name="T26" fmla="*/ 6 w 70"/>
                  <a:gd name="T27" fmla="*/ 68 h 68"/>
                  <a:gd name="T28" fmla="*/ 70 w 70"/>
                  <a:gd name="T29" fmla="*/ 61 h 68"/>
                  <a:gd name="T30" fmla="*/ 70 w 70"/>
                  <a:gd name="T31" fmla="*/ 60 h 68"/>
                  <a:gd name="T32" fmla="*/ 68 w 70"/>
                  <a:gd name="T33" fmla="*/ 52 h 68"/>
                  <a:gd name="T34" fmla="*/ 64 w 70"/>
                  <a:gd name="T3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 h="68">
                    <a:moveTo>
                      <a:pt x="9" y="30"/>
                    </a:moveTo>
                    <a:lnTo>
                      <a:pt x="8" y="10"/>
                    </a:lnTo>
                    <a:lnTo>
                      <a:pt x="58" y="6"/>
                    </a:lnTo>
                    <a:lnTo>
                      <a:pt x="62" y="48"/>
                    </a:lnTo>
                    <a:lnTo>
                      <a:pt x="64" y="55"/>
                    </a:lnTo>
                    <a:lnTo>
                      <a:pt x="64" y="57"/>
                    </a:lnTo>
                    <a:lnTo>
                      <a:pt x="12" y="61"/>
                    </a:lnTo>
                    <a:lnTo>
                      <a:pt x="11" y="40"/>
                    </a:lnTo>
                    <a:lnTo>
                      <a:pt x="9" y="30"/>
                    </a:lnTo>
                    <a:close/>
                    <a:moveTo>
                      <a:pt x="64" y="0"/>
                    </a:moveTo>
                    <a:lnTo>
                      <a:pt x="0" y="4"/>
                    </a:lnTo>
                    <a:lnTo>
                      <a:pt x="3" y="39"/>
                    </a:lnTo>
                    <a:lnTo>
                      <a:pt x="5" y="48"/>
                    </a:lnTo>
                    <a:lnTo>
                      <a:pt x="6" y="68"/>
                    </a:lnTo>
                    <a:lnTo>
                      <a:pt x="70" y="61"/>
                    </a:lnTo>
                    <a:lnTo>
                      <a:pt x="70" y="60"/>
                    </a:lnTo>
                    <a:lnTo>
                      <a:pt x="68" y="52"/>
                    </a:lnTo>
                    <a:lnTo>
                      <a:pt x="64" y="0"/>
                    </a:lnTo>
                    <a:close/>
                  </a:path>
                </a:pathLst>
              </a:cu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52"/>
              <p:cNvSpPr>
                <a:spLocks noEditPoints="1"/>
              </p:cNvSpPr>
              <p:nvPr/>
            </p:nvSpPr>
            <p:spPr bwMode="auto">
              <a:xfrm>
                <a:off x="7507288" y="1900237"/>
                <a:ext cx="111125" cy="107950"/>
              </a:xfrm>
              <a:custGeom>
                <a:avLst/>
                <a:gdLst>
                  <a:gd name="T0" fmla="*/ 9 w 70"/>
                  <a:gd name="T1" fmla="*/ 30 h 68"/>
                  <a:gd name="T2" fmla="*/ 8 w 70"/>
                  <a:gd name="T3" fmla="*/ 10 h 68"/>
                  <a:gd name="T4" fmla="*/ 58 w 70"/>
                  <a:gd name="T5" fmla="*/ 6 h 68"/>
                  <a:gd name="T6" fmla="*/ 62 w 70"/>
                  <a:gd name="T7" fmla="*/ 48 h 68"/>
                  <a:gd name="T8" fmla="*/ 64 w 70"/>
                  <a:gd name="T9" fmla="*/ 55 h 68"/>
                  <a:gd name="T10" fmla="*/ 64 w 70"/>
                  <a:gd name="T11" fmla="*/ 57 h 68"/>
                  <a:gd name="T12" fmla="*/ 12 w 70"/>
                  <a:gd name="T13" fmla="*/ 61 h 68"/>
                  <a:gd name="T14" fmla="*/ 11 w 70"/>
                  <a:gd name="T15" fmla="*/ 40 h 68"/>
                  <a:gd name="T16" fmla="*/ 9 w 70"/>
                  <a:gd name="T17" fmla="*/ 30 h 68"/>
                  <a:gd name="T18" fmla="*/ 64 w 70"/>
                  <a:gd name="T19" fmla="*/ 0 h 68"/>
                  <a:gd name="T20" fmla="*/ 0 w 70"/>
                  <a:gd name="T21" fmla="*/ 4 h 68"/>
                  <a:gd name="T22" fmla="*/ 3 w 70"/>
                  <a:gd name="T23" fmla="*/ 39 h 68"/>
                  <a:gd name="T24" fmla="*/ 5 w 70"/>
                  <a:gd name="T25" fmla="*/ 48 h 68"/>
                  <a:gd name="T26" fmla="*/ 6 w 70"/>
                  <a:gd name="T27" fmla="*/ 68 h 68"/>
                  <a:gd name="T28" fmla="*/ 70 w 70"/>
                  <a:gd name="T29" fmla="*/ 61 h 68"/>
                  <a:gd name="T30" fmla="*/ 70 w 70"/>
                  <a:gd name="T31" fmla="*/ 60 h 68"/>
                  <a:gd name="T32" fmla="*/ 68 w 70"/>
                  <a:gd name="T33" fmla="*/ 52 h 68"/>
                  <a:gd name="T34" fmla="*/ 64 w 70"/>
                  <a:gd name="T3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 h="68">
                    <a:moveTo>
                      <a:pt x="9" y="30"/>
                    </a:moveTo>
                    <a:lnTo>
                      <a:pt x="8" y="10"/>
                    </a:lnTo>
                    <a:lnTo>
                      <a:pt x="58" y="6"/>
                    </a:lnTo>
                    <a:lnTo>
                      <a:pt x="62" y="48"/>
                    </a:lnTo>
                    <a:lnTo>
                      <a:pt x="64" y="55"/>
                    </a:lnTo>
                    <a:lnTo>
                      <a:pt x="64" y="57"/>
                    </a:lnTo>
                    <a:lnTo>
                      <a:pt x="12" y="61"/>
                    </a:lnTo>
                    <a:lnTo>
                      <a:pt x="11" y="40"/>
                    </a:lnTo>
                    <a:lnTo>
                      <a:pt x="9" y="30"/>
                    </a:lnTo>
                    <a:moveTo>
                      <a:pt x="64" y="0"/>
                    </a:moveTo>
                    <a:lnTo>
                      <a:pt x="0" y="4"/>
                    </a:lnTo>
                    <a:lnTo>
                      <a:pt x="3" y="39"/>
                    </a:lnTo>
                    <a:lnTo>
                      <a:pt x="5" y="48"/>
                    </a:lnTo>
                    <a:lnTo>
                      <a:pt x="6" y="68"/>
                    </a:lnTo>
                    <a:lnTo>
                      <a:pt x="70" y="61"/>
                    </a:lnTo>
                    <a:lnTo>
                      <a:pt x="70" y="60"/>
                    </a:lnTo>
                    <a:lnTo>
                      <a:pt x="68" y="52"/>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53"/>
              <p:cNvSpPr>
                <a:spLocks noEditPoints="1"/>
              </p:cNvSpPr>
              <p:nvPr/>
            </p:nvSpPr>
            <p:spPr bwMode="auto">
              <a:xfrm>
                <a:off x="5603875" y="4497388"/>
                <a:ext cx="107950" cy="109538"/>
              </a:xfrm>
              <a:custGeom>
                <a:avLst/>
                <a:gdLst>
                  <a:gd name="T0" fmla="*/ 23 w 68"/>
                  <a:gd name="T1" fmla="*/ 10 h 69"/>
                  <a:gd name="T2" fmla="*/ 57 w 68"/>
                  <a:gd name="T3" fmla="*/ 7 h 69"/>
                  <a:gd name="T4" fmla="*/ 62 w 68"/>
                  <a:gd name="T5" fmla="*/ 58 h 69"/>
                  <a:gd name="T6" fmla="*/ 11 w 68"/>
                  <a:gd name="T7" fmla="*/ 62 h 69"/>
                  <a:gd name="T8" fmla="*/ 8 w 68"/>
                  <a:gd name="T9" fmla="*/ 31 h 69"/>
                  <a:gd name="T10" fmla="*/ 6 w 68"/>
                  <a:gd name="T11" fmla="*/ 11 h 69"/>
                  <a:gd name="T12" fmla="*/ 23 w 68"/>
                  <a:gd name="T13" fmla="*/ 10 h 69"/>
                  <a:gd name="T14" fmla="*/ 63 w 68"/>
                  <a:gd name="T15" fmla="*/ 0 h 69"/>
                  <a:gd name="T16" fmla="*/ 23 w 68"/>
                  <a:gd name="T17" fmla="*/ 4 h 69"/>
                  <a:gd name="T18" fmla="*/ 0 w 68"/>
                  <a:gd name="T19" fmla="*/ 7 h 69"/>
                  <a:gd name="T20" fmla="*/ 2 w 68"/>
                  <a:gd name="T21" fmla="*/ 34 h 69"/>
                  <a:gd name="T22" fmla="*/ 6 w 68"/>
                  <a:gd name="T23" fmla="*/ 69 h 69"/>
                  <a:gd name="T24" fmla="*/ 68 w 68"/>
                  <a:gd name="T25" fmla="*/ 64 h 69"/>
                  <a:gd name="T26" fmla="*/ 63 w 68"/>
                  <a:gd name="T2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69">
                    <a:moveTo>
                      <a:pt x="23" y="10"/>
                    </a:moveTo>
                    <a:lnTo>
                      <a:pt x="57" y="7"/>
                    </a:lnTo>
                    <a:lnTo>
                      <a:pt x="62" y="58"/>
                    </a:lnTo>
                    <a:lnTo>
                      <a:pt x="11" y="62"/>
                    </a:lnTo>
                    <a:lnTo>
                      <a:pt x="8" y="31"/>
                    </a:lnTo>
                    <a:lnTo>
                      <a:pt x="6" y="11"/>
                    </a:lnTo>
                    <a:lnTo>
                      <a:pt x="23" y="10"/>
                    </a:lnTo>
                    <a:close/>
                    <a:moveTo>
                      <a:pt x="63" y="0"/>
                    </a:moveTo>
                    <a:lnTo>
                      <a:pt x="23" y="4"/>
                    </a:lnTo>
                    <a:lnTo>
                      <a:pt x="0" y="7"/>
                    </a:lnTo>
                    <a:lnTo>
                      <a:pt x="2" y="34"/>
                    </a:lnTo>
                    <a:lnTo>
                      <a:pt x="6" y="69"/>
                    </a:lnTo>
                    <a:lnTo>
                      <a:pt x="68" y="64"/>
                    </a:lnTo>
                    <a:lnTo>
                      <a:pt x="63" y="0"/>
                    </a:lnTo>
                    <a:close/>
                  </a:path>
                </a:pathLst>
              </a:cu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54"/>
              <p:cNvSpPr>
                <a:spLocks noEditPoints="1"/>
              </p:cNvSpPr>
              <p:nvPr/>
            </p:nvSpPr>
            <p:spPr bwMode="auto">
              <a:xfrm>
                <a:off x="5603875" y="4497388"/>
                <a:ext cx="107950" cy="109538"/>
              </a:xfrm>
              <a:custGeom>
                <a:avLst/>
                <a:gdLst>
                  <a:gd name="T0" fmla="*/ 23 w 68"/>
                  <a:gd name="T1" fmla="*/ 10 h 69"/>
                  <a:gd name="T2" fmla="*/ 57 w 68"/>
                  <a:gd name="T3" fmla="*/ 7 h 69"/>
                  <a:gd name="T4" fmla="*/ 62 w 68"/>
                  <a:gd name="T5" fmla="*/ 58 h 69"/>
                  <a:gd name="T6" fmla="*/ 11 w 68"/>
                  <a:gd name="T7" fmla="*/ 62 h 69"/>
                  <a:gd name="T8" fmla="*/ 8 w 68"/>
                  <a:gd name="T9" fmla="*/ 31 h 69"/>
                  <a:gd name="T10" fmla="*/ 6 w 68"/>
                  <a:gd name="T11" fmla="*/ 11 h 69"/>
                  <a:gd name="T12" fmla="*/ 23 w 68"/>
                  <a:gd name="T13" fmla="*/ 10 h 69"/>
                  <a:gd name="T14" fmla="*/ 63 w 68"/>
                  <a:gd name="T15" fmla="*/ 0 h 69"/>
                  <a:gd name="T16" fmla="*/ 23 w 68"/>
                  <a:gd name="T17" fmla="*/ 4 h 69"/>
                  <a:gd name="T18" fmla="*/ 0 w 68"/>
                  <a:gd name="T19" fmla="*/ 7 h 69"/>
                  <a:gd name="T20" fmla="*/ 2 w 68"/>
                  <a:gd name="T21" fmla="*/ 34 h 69"/>
                  <a:gd name="T22" fmla="*/ 6 w 68"/>
                  <a:gd name="T23" fmla="*/ 69 h 69"/>
                  <a:gd name="T24" fmla="*/ 68 w 68"/>
                  <a:gd name="T25" fmla="*/ 64 h 69"/>
                  <a:gd name="T26" fmla="*/ 63 w 68"/>
                  <a:gd name="T2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69">
                    <a:moveTo>
                      <a:pt x="23" y="10"/>
                    </a:moveTo>
                    <a:lnTo>
                      <a:pt x="57" y="7"/>
                    </a:lnTo>
                    <a:lnTo>
                      <a:pt x="62" y="58"/>
                    </a:lnTo>
                    <a:lnTo>
                      <a:pt x="11" y="62"/>
                    </a:lnTo>
                    <a:lnTo>
                      <a:pt x="8" y="31"/>
                    </a:lnTo>
                    <a:lnTo>
                      <a:pt x="6" y="11"/>
                    </a:lnTo>
                    <a:lnTo>
                      <a:pt x="23" y="10"/>
                    </a:lnTo>
                    <a:moveTo>
                      <a:pt x="63" y="0"/>
                    </a:moveTo>
                    <a:lnTo>
                      <a:pt x="23" y="4"/>
                    </a:lnTo>
                    <a:lnTo>
                      <a:pt x="0" y="7"/>
                    </a:lnTo>
                    <a:lnTo>
                      <a:pt x="2" y="34"/>
                    </a:lnTo>
                    <a:lnTo>
                      <a:pt x="6" y="69"/>
                    </a:lnTo>
                    <a:lnTo>
                      <a:pt x="68" y="64"/>
                    </a:lnTo>
                    <a:lnTo>
                      <a:pt x="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212" name="组合 211"/>
          <p:cNvGrpSpPr/>
          <p:nvPr/>
        </p:nvGrpSpPr>
        <p:grpSpPr>
          <a:xfrm>
            <a:off x="8828180" y="2082548"/>
            <a:ext cx="2650803" cy="1966368"/>
            <a:chOff x="8359775" y="2462213"/>
            <a:chExt cx="3049588" cy="2262187"/>
          </a:xfrm>
        </p:grpSpPr>
        <p:sp>
          <p:nvSpPr>
            <p:cNvPr id="166" name="Oval 158"/>
            <p:cNvSpPr>
              <a:spLocks noChangeArrowheads="1"/>
            </p:cNvSpPr>
            <p:nvPr/>
          </p:nvSpPr>
          <p:spPr bwMode="auto">
            <a:xfrm>
              <a:off x="10712450" y="4025900"/>
              <a:ext cx="696913" cy="698500"/>
            </a:xfrm>
            <a:prstGeom prst="ellipse">
              <a:avLst/>
            </a:prstGeom>
            <a:solidFill>
              <a:srgbClr val="242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Oval 159"/>
            <p:cNvSpPr>
              <a:spLocks noChangeArrowheads="1"/>
            </p:cNvSpPr>
            <p:nvPr/>
          </p:nvSpPr>
          <p:spPr bwMode="auto">
            <a:xfrm>
              <a:off x="10850563" y="4164013"/>
              <a:ext cx="419100" cy="420687"/>
            </a:xfrm>
            <a:prstGeom prst="ellipse">
              <a:avLst/>
            </a:prstGeom>
            <a:solidFill>
              <a:srgbClr val="CFDB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Oval 160"/>
            <p:cNvSpPr>
              <a:spLocks noChangeArrowheads="1"/>
            </p:cNvSpPr>
            <p:nvPr/>
          </p:nvSpPr>
          <p:spPr bwMode="auto">
            <a:xfrm>
              <a:off x="10864850" y="4178300"/>
              <a:ext cx="392113" cy="393700"/>
            </a:xfrm>
            <a:prstGeom prst="ellipse">
              <a:avLst/>
            </a:prstGeom>
            <a:solidFill>
              <a:srgbClr val="CCCE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Oval 161"/>
            <p:cNvSpPr>
              <a:spLocks noChangeArrowheads="1"/>
            </p:cNvSpPr>
            <p:nvPr/>
          </p:nvSpPr>
          <p:spPr bwMode="auto">
            <a:xfrm>
              <a:off x="10969625" y="4283075"/>
              <a:ext cx="182563" cy="182562"/>
            </a:xfrm>
            <a:prstGeom prst="ellipse">
              <a:avLst/>
            </a:pr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Oval 162"/>
            <p:cNvSpPr>
              <a:spLocks noChangeArrowheads="1"/>
            </p:cNvSpPr>
            <p:nvPr/>
          </p:nvSpPr>
          <p:spPr bwMode="auto">
            <a:xfrm>
              <a:off x="8786813" y="3979863"/>
              <a:ext cx="742950" cy="744537"/>
            </a:xfrm>
            <a:prstGeom prst="ellipse">
              <a:avLst/>
            </a:prstGeom>
            <a:solidFill>
              <a:srgbClr val="242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Oval 163"/>
            <p:cNvSpPr>
              <a:spLocks noChangeArrowheads="1"/>
            </p:cNvSpPr>
            <p:nvPr/>
          </p:nvSpPr>
          <p:spPr bwMode="auto">
            <a:xfrm>
              <a:off x="8934450" y="4127500"/>
              <a:ext cx="446088" cy="449262"/>
            </a:xfrm>
            <a:prstGeom prst="ellipse">
              <a:avLst/>
            </a:prstGeom>
            <a:solidFill>
              <a:srgbClr val="CFDB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Oval 164"/>
            <p:cNvSpPr>
              <a:spLocks noChangeArrowheads="1"/>
            </p:cNvSpPr>
            <p:nvPr/>
          </p:nvSpPr>
          <p:spPr bwMode="auto">
            <a:xfrm>
              <a:off x="8947150" y="4141788"/>
              <a:ext cx="417513" cy="420687"/>
            </a:xfrm>
            <a:prstGeom prst="ellipse">
              <a:avLst/>
            </a:prstGeom>
            <a:solidFill>
              <a:srgbClr val="CCCE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Oval 165"/>
            <p:cNvSpPr>
              <a:spLocks noChangeArrowheads="1"/>
            </p:cNvSpPr>
            <p:nvPr/>
          </p:nvSpPr>
          <p:spPr bwMode="auto">
            <a:xfrm>
              <a:off x="9059863" y="4254500"/>
              <a:ext cx="193675" cy="195262"/>
            </a:xfrm>
            <a:prstGeom prst="ellipse">
              <a:avLst/>
            </a:pr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66"/>
            <p:cNvSpPr/>
            <p:nvPr/>
          </p:nvSpPr>
          <p:spPr bwMode="auto">
            <a:xfrm>
              <a:off x="8678863" y="3662363"/>
              <a:ext cx="182563" cy="130175"/>
            </a:xfrm>
            <a:custGeom>
              <a:avLst/>
              <a:gdLst>
                <a:gd name="T0" fmla="*/ 80 w 80"/>
                <a:gd name="T1" fmla="*/ 0 h 57"/>
                <a:gd name="T2" fmla="*/ 42 w 80"/>
                <a:gd name="T3" fmla="*/ 0 h 57"/>
                <a:gd name="T4" fmla="*/ 34 w 80"/>
                <a:gd name="T5" fmla="*/ 4 h 57"/>
                <a:gd name="T6" fmla="*/ 5 w 80"/>
                <a:gd name="T7" fmla="*/ 41 h 57"/>
                <a:gd name="T8" fmla="*/ 13 w 80"/>
                <a:gd name="T9" fmla="*/ 57 h 57"/>
                <a:gd name="T10" fmla="*/ 27 w 80"/>
                <a:gd name="T11" fmla="*/ 57 h 57"/>
                <a:gd name="T12" fmla="*/ 80 w 80"/>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80" h="57">
                  <a:moveTo>
                    <a:pt x="80" y="0"/>
                  </a:moveTo>
                  <a:cubicBezTo>
                    <a:pt x="42" y="0"/>
                    <a:pt x="42" y="0"/>
                    <a:pt x="42" y="0"/>
                  </a:cubicBezTo>
                  <a:cubicBezTo>
                    <a:pt x="39" y="0"/>
                    <a:pt x="36" y="2"/>
                    <a:pt x="34" y="4"/>
                  </a:cubicBezTo>
                  <a:cubicBezTo>
                    <a:pt x="5" y="41"/>
                    <a:pt x="5" y="41"/>
                    <a:pt x="5" y="41"/>
                  </a:cubicBezTo>
                  <a:cubicBezTo>
                    <a:pt x="0" y="47"/>
                    <a:pt x="5" y="57"/>
                    <a:pt x="13" y="57"/>
                  </a:cubicBezTo>
                  <a:cubicBezTo>
                    <a:pt x="27" y="57"/>
                    <a:pt x="27" y="57"/>
                    <a:pt x="27" y="57"/>
                  </a:cubicBezTo>
                  <a:lnTo>
                    <a:pt x="80" y="0"/>
                  </a:lnTo>
                  <a:close/>
                </a:path>
              </a:pathLst>
            </a:custGeom>
            <a:solidFill>
              <a:srgbClr val="F45D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67"/>
            <p:cNvSpPr/>
            <p:nvPr/>
          </p:nvSpPr>
          <p:spPr bwMode="auto">
            <a:xfrm>
              <a:off x="8701088" y="3636963"/>
              <a:ext cx="249238" cy="212725"/>
            </a:xfrm>
            <a:custGeom>
              <a:avLst/>
              <a:gdLst>
                <a:gd name="T0" fmla="*/ 109 w 109"/>
                <a:gd name="T1" fmla="*/ 0 h 93"/>
                <a:gd name="T2" fmla="*/ 69 w 109"/>
                <a:gd name="T3" fmla="*/ 0 h 93"/>
                <a:gd name="T4" fmla="*/ 56 w 109"/>
                <a:gd name="T5" fmla="*/ 6 h 93"/>
                <a:gd name="T6" fmla="*/ 8 w 109"/>
                <a:gd name="T7" fmla="*/ 66 h 93"/>
                <a:gd name="T8" fmla="*/ 22 w 109"/>
                <a:gd name="T9" fmla="*/ 93 h 93"/>
                <a:gd name="T10" fmla="*/ 109 w 109"/>
                <a:gd name="T11" fmla="*/ 0 h 93"/>
              </a:gdLst>
              <a:ahLst/>
              <a:cxnLst>
                <a:cxn ang="0">
                  <a:pos x="T0" y="T1"/>
                </a:cxn>
                <a:cxn ang="0">
                  <a:pos x="T2" y="T3"/>
                </a:cxn>
                <a:cxn ang="0">
                  <a:pos x="T4" y="T5"/>
                </a:cxn>
                <a:cxn ang="0">
                  <a:pos x="T6" y="T7"/>
                </a:cxn>
                <a:cxn ang="0">
                  <a:pos x="T8" y="T9"/>
                </a:cxn>
                <a:cxn ang="0">
                  <a:pos x="T10" y="T11"/>
                </a:cxn>
              </a:cxnLst>
              <a:rect l="0" t="0" r="r" b="b"/>
              <a:pathLst>
                <a:path w="109" h="93">
                  <a:moveTo>
                    <a:pt x="109" y="0"/>
                  </a:moveTo>
                  <a:cubicBezTo>
                    <a:pt x="69" y="0"/>
                    <a:pt x="69" y="0"/>
                    <a:pt x="69" y="0"/>
                  </a:cubicBezTo>
                  <a:cubicBezTo>
                    <a:pt x="64" y="0"/>
                    <a:pt x="59" y="2"/>
                    <a:pt x="56" y="6"/>
                  </a:cubicBezTo>
                  <a:cubicBezTo>
                    <a:pt x="8" y="66"/>
                    <a:pt x="8" y="66"/>
                    <a:pt x="8" y="66"/>
                  </a:cubicBezTo>
                  <a:cubicBezTo>
                    <a:pt x="0" y="77"/>
                    <a:pt x="7" y="93"/>
                    <a:pt x="22" y="93"/>
                  </a:cubicBezTo>
                  <a:lnTo>
                    <a:pt x="109"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68"/>
            <p:cNvSpPr/>
            <p:nvPr/>
          </p:nvSpPr>
          <p:spPr bwMode="auto">
            <a:xfrm>
              <a:off x="8909050" y="3319463"/>
              <a:ext cx="993775" cy="317500"/>
            </a:xfrm>
            <a:custGeom>
              <a:avLst/>
              <a:gdLst>
                <a:gd name="T0" fmla="*/ 436 w 436"/>
                <a:gd name="T1" fmla="*/ 139 h 139"/>
                <a:gd name="T2" fmla="*/ 436 w 436"/>
                <a:gd name="T3" fmla="*/ 65 h 139"/>
                <a:gd name="T4" fmla="*/ 418 w 436"/>
                <a:gd name="T5" fmla="*/ 46 h 139"/>
                <a:gd name="T6" fmla="*/ 274 w 436"/>
                <a:gd name="T7" fmla="*/ 41 h 139"/>
                <a:gd name="T8" fmla="*/ 228 w 436"/>
                <a:gd name="T9" fmla="*/ 20 h 139"/>
                <a:gd name="T10" fmla="*/ 39 w 436"/>
                <a:gd name="T11" fmla="*/ 65 h 139"/>
                <a:gd name="T12" fmla="*/ 45 w 436"/>
                <a:gd name="T13" fmla="*/ 139 h 139"/>
                <a:gd name="T14" fmla="*/ 436 w 436"/>
                <a:gd name="T15" fmla="*/ 139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6" h="139">
                  <a:moveTo>
                    <a:pt x="436" y="139"/>
                  </a:moveTo>
                  <a:cubicBezTo>
                    <a:pt x="436" y="65"/>
                    <a:pt x="436" y="65"/>
                    <a:pt x="436" y="65"/>
                  </a:cubicBezTo>
                  <a:cubicBezTo>
                    <a:pt x="436" y="55"/>
                    <a:pt x="428" y="47"/>
                    <a:pt x="418" y="46"/>
                  </a:cubicBezTo>
                  <a:cubicBezTo>
                    <a:pt x="274" y="41"/>
                    <a:pt x="274" y="41"/>
                    <a:pt x="274" y="41"/>
                  </a:cubicBezTo>
                  <a:cubicBezTo>
                    <a:pt x="274" y="41"/>
                    <a:pt x="248" y="40"/>
                    <a:pt x="228" y="20"/>
                  </a:cubicBezTo>
                  <a:cubicBezTo>
                    <a:pt x="208" y="0"/>
                    <a:pt x="78" y="21"/>
                    <a:pt x="39" y="65"/>
                  </a:cubicBezTo>
                  <a:cubicBezTo>
                    <a:pt x="0" y="109"/>
                    <a:pt x="45" y="139"/>
                    <a:pt x="45" y="139"/>
                  </a:cubicBezTo>
                  <a:lnTo>
                    <a:pt x="436" y="139"/>
                  </a:lnTo>
                  <a:close/>
                </a:path>
              </a:pathLst>
            </a:custGeom>
            <a:solidFill>
              <a:srgbClr val="242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69"/>
            <p:cNvSpPr/>
            <p:nvPr/>
          </p:nvSpPr>
          <p:spPr bwMode="auto">
            <a:xfrm>
              <a:off x="10582275" y="2847975"/>
              <a:ext cx="106363" cy="206375"/>
            </a:xfrm>
            <a:custGeom>
              <a:avLst/>
              <a:gdLst>
                <a:gd name="T0" fmla="*/ 2 w 47"/>
                <a:gd name="T1" fmla="*/ 90 h 90"/>
                <a:gd name="T2" fmla="*/ 0 w 47"/>
                <a:gd name="T3" fmla="*/ 90 h 90"/>
                <a:gd name="T4" fmla="*/ 0 w 47"/>
                <a:gd name="T5" fmla="*/ 0 h 90"/>
                <a:gd name="T6" fmla="*/ 2 w 47"/>
                <a:gd name="T7" fmla="*/ 0 h 90"/>
                <a:gd name="T8" fmla="*/ 47 w 47"/>
                <a:gd name="T9" fmla="*/ 45 h 90"/>
                <a:gd name="T10" fmla="*/ 2 w 47"/>
                <a:gd name="T11" fmla="*/ 90 h 90"/>
              </a:gdLst>
              <a:ahLst/>
              <a:cxnLst>
                <a:cxn ang="0">
                  <a:pos x="T0" y="T1"/>
                </a:cxn>
                <a:cxn ang="0">
                  <a:pos x="T2" y="T3"/>
                </a:cxn>
                <a:cxn ang="0">
                  <a:pos x="T4" y="T5"/>
                </a:cxn>
                <a:cxn ang="0">
                  <a:pos x="T6" y="T7"/>
                </a:cxn>
                <a:cxn ang="0">
                  <a:pos x="T8" y="T9"/>
                </a:cxn>
                <a:cxn ang="0">
                  <a:pos x="T10" y="T11"/>
                </a:cxn>
              </a:cxnLst>
              <a:rect l="0" t="0" r="r" b="b"/>
              <a:pathLst>
                <a:path w="47" h="90">
                  <a:moveTo>
                    <a:pt x="2" y="90"/>
                  </a:moveTo>
                  <a:cubicBezTo>
                    <a:pt x="0" y="90"/>
                    <a:pt x="0" y="90"/>
                    <a:pt x="0" y="90"/>
                  </a:cubicBezTo>
                  <a:cubicBezTo>
                    <a:pt x="0" y="0"/>
                    <a:pt x="0" y="0"/>
                    <a:pt x="0" y="0"/>
                  </a:cubicBezTo>
                  <a:cubicBezTo>
                    <a:pt x="2" y="0"/>
                    <a:pt x="2" y="0"/>
                    <a:pt x="2" y="0"/>
                  </a:cubicBezTo>
                  <a:cubicBezTo>
                    <a:pt x="27" y="0"/>
                    <a:pt x="47" y="20"/>
                    <a:pt x="47" y="45"/>
                  </a:cubicBezTo>
                  <a:cubicBezTo>
                    <a:pt x="47" y="70"/>
                    <a:pt x="27" y="90"/>
                    <a:pt x="2" y="9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70"/>
            <p:cNvSpPr/>
            <p:nvPr/>
          </p:nvSpPr>
          <p:spPr bwMode="auto">
            <a:xfrm>
              <a:off x="10333038" y="2462213"/>
              <a:ext cx="180975" cy="452437"/>
            </a:xfrm>
            <a:custGeom>
              <a:avLst/>
              <a:gdLst>
                <a:gd name="T0" fmla="*/ 67 w 79"/>
                <a:gd name="T1" fmla="*/ 52 h 198"/>
                <a:gd name="T2" fmla="*/ 18 w 79"/>
                <a:gd name="T3" fmla="*/ 34 h 198"/>
                <a:gd name="T4" fmla="*/ 18 w 79"/>
                <a:gd name="T5" fmla="*/ 18 h 198"/>
                <a:gd name="T6" fmla="*/ 0 w 79"/>
                <a:gd name="T7" fmla="*/ 0 h 198"/>
                <a:gd name="T8" fmla="*/ 0 w 79"/>
                <a:gd name="T9" fmla="*/ 80 h 198"/>
                <a:gd name="T10" fmla="*/ 18 w 79"/>
                <a:gd name="T11" fmla="*/ 62 h 198"/>
                <a:gd name="T12" fmla="*/ 18 w 79"/>
                <a:gd name="T13" fmla="*/ 46 h 198"/>
                <a:gd name="T14" fmla="*/ 58 w 79"/>
                <a:gd name="T15" fmla="*/ 60 h 198"/>
                <a:gd name="T16" fmla="*/ 67 w 79"/>
                <a:gd name="T17" fmla="*/ 81 h 198"/>
                <a:gd name="T18" fmla="*/ 67 w 79"/>
                <a:gd name="T19" fmla="*/ 192 h 198"/>
                <a:gd name="T20" fmla="*/ 73 w 79"/>
                <a:gd name="T21" fmla="*/ 198 h 198"/>
                <a:gd name="T22" fmla="*/ 79 w 79"/>
                <a:gd name="T23" fmla="*/ 192 h 198"/>
                <a:gd name="T24" fmla="*/ 79 w 79"/>
                <a:gd name="T25" fmla="*/ 81 h 198"/>
                <a:gd name="T26" fmla="*/ 67 w 79"/>
                <a:gd name="T27" fmla="*/ 5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98">
                  <a:moveTo>
                    <a:pt x="67" y="52"/>
                  </a:moveTo>
                  <a:cubicBezTo>
                    <a:pt x="52" y="37"/>
                    <a:pt x="27" y="35"/>
                    <a:pt x="18" y="34"/>
                  </a:cubicBezTo>
                  <a:cubicBezTo>
                    <a:pt x="18" y="18"/>
                    <a:pt x="18" y="18"/>
                    <a:pt x="18" y="18"/>
                  </a:cubicBezTo>
                  <a:cubicBezTo>
                    <a:pt x="18" y="8"/>
                    <a:pt x="10" y="0"/>
                    <a:pt x="0" y="0"/>
                  </a:cubicBezTo>
                  <a:cubicBezTo>
                    <a:pt x="0" y="80"/>
                    <a:pt x="0" y="80"/>
                    <a:pt x="0" y="80"/>
                  </a:cubicBezTo>
                  <a:cubicBezTo>
                    <a:pt x="10" y="80"/>
                    <a:pt x="18" y="72"/>
                    <a:pt x="18" y="62"/>
                  </a:cubicBezTo>
                  <a:cubicBezTo>
                    <a:pt x="18" y="46"/>
                    <a:pt x="18" y="46"/>
                    <a:pt x="18" y="46"/>
                  </a:cubicBezTo>
                  <a:cubicBezTo>
                    <a:pt x="26" y="47"/>
                    <a:pt x="47" y="49"/>
                    <a:pt x="58" y="60"/>
                  </a:cubicBezTo>
                  <a:cubicBezTo>
                    <a:pt x="64" y="66"/>
                    <a:pt x="67" y="73"/>
                    <a:pt x="67" y="81"/>
                  </a:cubicBezTo>
                  <a:cubicBezTo>
                    <a:pt x="67" y="192"/>
                    <a:pt x="67" y="192"/>
                    <a:pt x="67" y="192"/>
                  </a:cubicBezTo>
                  <a:cubicBezTo>
                    <a:pt x="67" y="195"/>
                    <a:pt x="69" y="198"/>
                    <a:pt x="73" y="198"/>
                  </a:cubicBezTo>
                  <a:cubicBezTo>
                    <a:pt x="76" y="198"/>
                    <a:pt x="79" y="195"/>
                    <a:pt x="79" y="192"/>
                  </a:cubicBezTo>
                  <a:cubicBezTo>
                    <a:pt x="79" y="81"/>
                    <a:pt x="79" y="81"/>
                    <a:pt x="79" y="81"/>
                  </a:cubicBezTo>
                  <a:cubicBezTo>
                    <a:pt x="79" y="69"/>
                    <a:pt x="75" y="59"/>
                    <a:pt x="67" y="52"/>
                  </a:cubicBezTo>
                  <a:close/>
                </a:path>
              </a:pathLst>
            </a:custGeom>
            <a:solidFill>
              <a:srgbClr val="CCCE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71"/>
            <p:cNvSpPr/>
            <p:nvPr/>
          </p:nvSpPr>
          <p:spPr bwMode="auto">
            <a:xfrm>
              <a:off x="10071100" y="2484438"/>
              <a:ext cx="411163" cy="477837"/>
            </a:xfrm>
            <a:custGeom>
              <a:avLst/>
              <a:gdLst>
                <a:gd name="T0" fmla="*/ 179 w 180"/>
                <a:gd name="T1" fmla="*/ 201 h 209"/>
                <a:gd name="T2" fmla="*/ 158 w 180"/>
                <a:gd name="T3" fmla="*/ 120 h 209"/>
                <a:gd name="T4" fmla="*/ 92 w 180"/>
                <a:gd name="T5" fmla="*/ 47 h 209"/>
                <a:gd name="T6" fmla="*/ 92 w 180"/>
                <a:gd name="T7" fmla="*/ 46 h 209"/>
                <a:gd name="T8" fmla="*/ 46 w 180"/>
                <a:gd name="T9" fmla="*/ 0 h 209"/>
                <a:gd name="T10" fmla="*/ 0 w 180"/>
                <a:gd name="T11" fmla="*/ 46 h 209"/>
                <a:gd name="T12" fmla="*/ 46 w 180"/>
                <a:gd name="T13" fmla="*/ 92 h 209"/>
                <a:gd name="T14" fmla="*/ 90 w 180"/>
                <a:gd name="T15" fmla="*/ 59 h 209"/>
                <a:gd name="T16" fmla="*/ 146 w 180"/>
                <a:gd name="T17" fmla="*/ 123 h 209"/>
                <a:gd name="T18" fmla="*/ 168 w 180"/>
                <a:gd name="T19" fmla="*/ 205 h 209"/>
                <a:gd name="T20" fmla="*/ 174 w 180"/>
                <a:gd name="T21" fmla="*/ 209 h 209"/>
                <a:gd name="T22" fmla="*/ 175 w 180"/>
                <a:gd name="T23" fmla="*/ 209 h 209"/>
                <a:gd name="T24" fmla="*/ 179 w 180"/>
                <a:gd name="T25" fmla="*/ 20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0" h="209">
                  <a:moveTo>
                    <a:pt x="179" y="201"/>
                  </a:moveTo>
                  <a:cubicBezTo>
                    <a:pt x="158" y="120"/>
                    <a:pt x="158" y="120"/>
                    <a:pt x="158" y="120"/>
                  </a:cubicBezTo>
                  <a:cubicBezTo>
                    <a:pt x="148" y="86"/>
                    <a:pt x="123" y="59"/>
                    <a:pt x="92" y="47"/>
                  </a:cubicBezTo>
                  <a:cubicBezTo>
                    <a:pt x="92" y="46"/>
                    <a:pt x="92" y="46"/>
                    <a:pt x="92" y="46"/>
                  </a:cubicBezTo>
                  <a:cubicBezTo>
                    <a:pt x="92" y="21"/>
                    <a:pt x="72" y="0"/>
                    <a:pt x="46" y="0"/>
                  </a:cubicBezTo>
                  <a:cubicBezTo>
                    <a:pt x="21" y="0"/>
                    <a:pt x="0" y="21"/>
                    <a:pt x="0" y="46"/>
                  </a:cubicBezTo>
                  <a:cubicBezTo>
                    <a:pt x="0" y="72"/>
                    <a:pt x="21" y="92"/>
                    <a:pt x="46" y="92"/>
                  </a:cubicBezTo>
                  <a:cubicBezTo>
                    <a:pt x="67" y="92"/>
                    <a:pt x="85" y="78"/>
                    <a:pt x="90" y="59"/>
                  </a:cubicBezTo>
                  <a:cubicBezTo>
                    <a:pt x="117" y="70"/>
                    <a:pt x="138" y="94"/>
                    <a:pt x="146" y="123"/>
                  </a:cubicBezTo>
                  <a:cubicBezTo>
                    <a:pt x="168" y="205"/>
                    <a:pt x="168" y="205"/>
                    <a:pt x="168" y="205"/>
                  </a:cubicBezTo>
                  <a:cubicBezTo>
                    <a:pt x="169" y="207"/>
                    <a:pt x="171" y="209"/>
                    <a:pt x="174" y="209"/>
                  </a:cubicBezTo>
                  <a:cubicBezTo>
                    <a:pt x="174" y="209"/>
                    <a:pt x="175" y="209"/>
                    <a:pt x="175" y="209"/>
                  </a:cubicBezTo>
                  <a:cubicBezTo>
                    <a:pt x="178" y="208"/>
                    <a:pt x="180" y="205"/>
                    <a:pt x="179" y="201"/>
                  </a:cubicBezTo>
                  <a:close/>
                </a:path>
              </a:pathLst>
            </a:custGeom>
            <a:solidFill>
              <a:srgbClr val="333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72"/>
            <p:cNvSpPr/>
            <p:nvPr/>
          </p:nvSpPr>
          <p:spPr bwMode="auto">
            <a:xfrm>
              <a:off x="10542588" y="3860800"/>
              <a:ext cx="800100" cy="471487"/>
            </a:xfrm>
            <a:custGeom>
              <a:avLst/>
              <a:gdLst>
                <a:gd name="T0" fmla="*/ 0 w 351"/>
                <a:gd name="T1" fmla="*/ 206 h 206"/>
                <a:gd name="T2" fmla="*/ 27 w 351"/>
                <a:gd name="T3" fmla="*/ 206 h 206"/>
                <a:gd name="T4" fmla="*/ 78 w 351"/>
                <a:gd name="T5" fmla="*/ 179 h 206"/>
                <a:gd name="T6" fmla="*/ 328 w 351"/>
                <a:gd name="T7" fmla="*/ 85 h 206"/>
                <a:gd name="T8" fmla="*/ 340 w 351"/>
                <a:gd name="T9" fmla="*/ 55 h 206"/>
                <a:gd name="T10" fmla="*/ 151 w 351"/>
                <a:gd name="T11" fmla="*/ 0 h 206"/>
                <a:gd name="T12" fmla="*/ 64 w 351"/>
                <a:gd name="T13" fmla="*/ 15 h 206"/>
                <a:gd name="T14" fmla="*/ 0 w 351"/>
                <a:gd name="T15" fmla="*/ 206 h 2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1" h="206">
                  <a:moveTo>
                    <a:pt x="0" y="206"/>
                  </a:moveTo>
                  <a:cubicBezTo>
                    <a:pt x="27" y="206"/>
                    <a:pt x="27" y="206"/>
                    <a:pt x="27" y="206"/>
                  </a:cubicBezTo>
                  <a:cubicBezTo>
                    <a:pt x="48" y="206"/>
                    <a:pt x="66" y="196"/>
                    <a:pt x="78" y="179"/>
                  </a:cubicBezTo>
                  <a:cubicBezTo>
                    <a:pt x="102" y="146"/>
                    <a:pt x="166" y="92"/>
                    <a:pt x="328" y="85"/>
                  </a:cubicBezTo>
                  <a:cubicBezTo>
                    <a:pt x="343" y="85"/>
                    <a:pt x="351" y="66"/>
                    <a:pt x="340" y="55"/>
                  </a:cubicBezTo>
                  <a:cubicBezTo>
                    <a:pt x="315" y="31"/>
                    <a:pt x="261" y="0"/>
                    <a:pt x="151" y="0"/>
                  </a:cubicBezTo>
                  <a:cubicBezTo>
                    <a:pt x="64" y="15"/>
                    <a:pt x="64" y="15"/>
                    <a:pt x="64" y="15"/>
                  </a:cubicBezTo>
                  <a:lnTo>
                    <a:pt x="0" y="20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81" name="Freeform 173"/>
            <p:cNvSpPr/>
            <p:nvPr/>
          </p:nvSpPr>
          <p:spPr bwMode="auto">
            <a:xfrm>
              <a:off x="8572500" y="2846388"/>
              <a:ext cx="2365375" cy="1535112"/>
            </a:xfrm>
            <a:custGeom>
              <a:avLst/>
              <a:gdLst>
                <a:gd name="T0" fmla="*/ 891 w 1038"/>
                <a:gd name="T1" fmla="*/ 91 h 672"/>
                <a:gd name="T2" fmla="*/ 891 w 1038"/>
                <a:gd name="T3" fmla="*/ 0 h 672"/>
                <a:gd name="T4" fmla="*/ 857 w 1038"/>
                <a:gd name="T5" fmla="*/ 0 h 672"/>
                <a:gd name="T6" fmla="*/ 808 w 1038"/>
                <a:gd name="T7" fmla="*/ 69 h 672"/>
                <a:gd name="T8" fmla="*/ 888 w 1038"/>
                <a:gd name="T9" fmla="*/ 325 h 672"/>
                <a:gd name="T10" fmla="*/ 900 w 1038"/>
                <a:gd name="T11" fmla="*/ 443 h 672"/>
                <a:gd name="T12" fmla="*/ 890 w 1038"/>
                <a:gd name="T13" fmla="*/ 487 h 672"/>
                <a:gd name="T14" fmla="*/ 886 w 1038"/>
                <a:gd name="T15" fmla="*/ 496 h 672"/>
                <a:gd name="T16" fmla="*/ 711 w 1038"/>
                <a:gd name="T17" fmla="*/ 618 h 672"/>
                <a:gd name="T18" fmla="*/ 690 w 1038"/>
                <a:gd name="T19" fmla="*/ 618 h 672"/>
                <a:gd name="T20" fmla="*/ 535 w 1038"/>
                <a:gd name="T21" fmla="*/ 536 h 672"/>
                <a:gd name="T22" fmla="*/ 534 w 1038"/>
                <a:gd name="T23" fmla="*/ 534 h 672"/>
                <a:gd name="T24" fmla="*/ 563 w 1038"/>
                <a:gd name="T25" fmla="*/ 432 h 672"/>
                <a:gd name="T26" fmla="*/ 605 w 1038"/>
                <a:gd name="T27" fmla="*/ 353 h 672"/>
                <a:gd name="T28" fmla="*/ 605 w 1038"/>
                <a:gd name="T29" fmla="*/ 353 h 672"/>
                <a:gd name="T30" fmla="*/ 592 w 1038"/>
                <a:gd name="T31" fmla="*/ 335 h 672"/>
                <a:gd name="T32" fmla="*/ 167 w 1038"/>
                <a:gd name="T33" fmla="*/ 335 h 672"/>
                <a:gd name="T34" fmla="*/ 0 w 1038"/>
                <a:gd name="T35" fmla="*/ 597 h 672"/>
                <a:gd name="T36" fmla="*/ 7 w 1038"/>
                <a:gd name="T37" fmla="*/ 604 h 672"/>
                <a:gd name="T38" fmla="*/ 437 w 1038"/>
                <a:gd name="T39" fmla="*/ 604 h 672"/>
                <a:gd name="T40" fmla="*/ 527 w 1038"/>
                <a:gd name="T41" fmla="*/ 668 h 672"/>
                <a:gd name="T42" fmla="*/ 825 w 1038"/>
                <a:gd name="T43" fmla="*/ 668 h 672"/>
                <a:gd name="T44" fmla="*/ 917 w 1038"/>
                <a:gd name="T45" fmla="*/ 599 h 672"/>
                <a:gd name="T46" fmla="*/ 1038 w 1038"/>
                <a:gd name="T47" fmla="*/ 444 h 672"/>
                <a:gd name="T48" fmla="*/ 1037 w 1038"/>
                <a:gd name="T49" fmla="*/ 441 h 672"/>
                <a:gd name="T50" fmla="*/ 992 w 1038"/>
                <a:gd name="T51" fmla="*/ 393 h 672"/>
                <a:gd name="T52" fmla="*/ 946 w 1038"/>
                <a:gd name="T53" fmla="*/ 341 h 672"/>
                <a:gd name="T54" fmla="*/ 879 w 1038"/>
                <a:gd name="T55" fmla="*/ 136 h 672"/>
                <a:gd name="T56" fmla="*/ 891 w 1038"/>
                <a:gd name="T57" fmla="*/ 91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38" h="672">
                  <a:moveTo>
                    <a:pt x="891" y="91"/>
                  </a:moveTo>
                  <a:cubicBezTo>
                    <a:pt x="891" y="0"/>
                    <a:pt x="891" y="0"/>
                    <a:pt x="891" y="0"/>
                  </a:cubicBezTo>
                  <a:cubicBezTo>
                    <a:pt x="857" y="0"/>
                    <a:pt x="857" y="0"/>
                    <a:pt x="857" y="0"/>
                  </a:cubicBezTo>
                  <a:cubicBezTo>
                    <a:pt x="857" y="0"/>
                    <a:pt x="790" y="4"/>
                    <a:pt x="808" y="69"/>
                  </a:cubicBezTo>
                  <a:cubicBezTo>
                    <a:pt x="821" y="118"/>
                    <a:pt x="867" y="259"/>
                    <a:pt x="888" y="325"/>
                  </a:cubicBezTo>
                  <a:cubicBezTo>
                    <a:pt x="901" y="363"/>
                    <a:pt x="905" y="403"/>
                    <a:pt x="900" y="443"/>
                  </a:cubicBezTo>
                  <a:cubicBezTo>
                    <a:pt x="898" y="457"/>
                    <a:pt x="895" y="472"/>
                    <a:pt x="890" y="487"/>
                  </a:cubicBezTo>
                  <a:cubicBezTo>
                    <a:pt x="889" y="490"/>
                    <a:pt x="887" y="493"/>
                    <a:pt x="886" y="496"/>
                  </a:cubicBezTo>
                  <a:cubicBezTo>
                    <a:pt x="859" y="569"/>
                    <a:pt x="789" y="618"/>
                    <a:pt x="711" y="618"/>
                  </a:cubicBezTo>
                  <a:cubicBezTo>
                    <a:pt x="690" y="618"/>
                    <a:pt x="690" y="618"/>
                    <a:pt x="690" y="618"/>
                  </a:cubicBezTo>
                  <a:cubicBezTo>
                    <a:pt x="628" y="618"/>
                    <a:pt x="570" y="587"/>
                    <a:pt x="535" y="536"/>
                  </a:cubicBezTo>
                  <a:cubicBezTo>
                    <a:pt x="535" y="535"/>
                    <a:pt x="534" y="534"/>
                    <a:pt x="534" y="534"/>
                  </a:cubicBezTo>
                  <a:cubicBezTo>
                    <a:pt x="523" y="510"/>
                    <a:pt x="521" y="484"/>
                    <a:pt x="563" y="432"/>
                  </a:cubicBezTo>
                  <a:cubicBezTo>
                    <a:pt x="582" y="409"/>
                    <a:pt x="596" y="382"/>
                    <a:pt x="605" y="353"/>
                  </a:cubicBezTo>
                  <a:cubicBezTo>
                    <a:pt x="605" y="353"/>
                    <a:pt x="605" y="353"/>
                    <a:pt x="605" y="353"/>
                  </a:cubicBezTo>
                  <a:cubicBezTo>
                    <a:pt x="608" y="344"/>
                    <a:pt x="601" y="335"/>
                    <a:pt x="592" y="335"/>
                  </a:cubicBezTo>
                  <a:cubicBezTo>
                    <a:pt x="167" y="335"/>
                    <a:pt x="167" y="335"/>
                    <a:pt x="167" y="335"/>
                  </a:cubicBezTo>
                  <a:cubicBezTo>
                    <a:pt x="167" y="335"/>
                    <a:pt x="5" y="439"/>
                    <a:pt x="0" y="597"/>
                  </a:cubicBezTo>
                  <a:cubicBezTo>
                    <a:pt x="0" y="601"/>
                    <a:pt x="3" y="604"/>
                    <a:pt x="7" y="604"/>
                  </a:cubicBezTo>
                  <a:cubicBezTo>
                    <a:pt x="437" y="604"/>
                    <a:pt x="437" y="604"/>
                    <a:pt x="437" y="604"/>
                  </a:cubicBezTo>
                  <a:cubicBezTo>
                    <a:pt x="437" y="604"/>
                    <a:pt x="434" y="668"/>
                    <a:pt x="527" y="668"/>
                  </a:cubicBezTo>
                  <a:cubicBezTo>
                    <a:pt x="620" y="668"/>
                    <a:pt x="825" y="668"/>
                    <a:pt x="825" y="668"/>
                  </a:cubicBezTo>
                  <a:cubicBezTo>
                    <a:pt x="825" y="668"/>
                    <a:pt x="894" y="672"/>
                    <a:pt x="917" y="599"/>
                  </a:cubicBezTo>
                  <a:cubicBezTo>
                    <a:pt x="940" y="526"/>
                    <a:pt x="940" y="444"/>
                    <a:pt x="1038" y="444"/>
                  </a:cubicBezTo>
                  <a:cubicBezTo>
                    <a:pt x="1037" y="441"/>
                    <a:pt x="1037" y="441"/>
                    <a:pt x="1037" y="441"/>
                  </a:cubicBezTo>
                  <a:cubicBezTo>
                    <a:pt x="1030" y="419"/>
                    <a:pt x="1013" y="402"/>
                    <a:pt x="992" y="393"/>
                  </a:cubicBezTo>
                  <a:cubicBezTo>
                    <a:pt x="976" y="387"/>
                    <a:pt x="958" y="373"/>
                    <a:pt x="946" y="341"/>
                  </a:cubicBezTo>
                  <a:cubicBezTo>
                    <a:pt x="925" y="290"/>
                    <a:pt x="894" y="185"/>
                    <a:pt x="879" y="136"/>
                  </a:cubicBezTo>
                  <a:cubicBezTo>
                    <a:pt x="874" y="120"/>
                    <a:pt x="879" y="103"/>
                    <a:pt x="891" y="91"/>
                  </a:cubicBez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82" name="Freeform 174"/>
            <p:cNvSpPr/>
            <p:nvPr/>
          </p:nvSpPr>
          <p:spPr bwMode="auto">
            <a:xfrm>
              <a:off x="9964738" y="3214688"/>
              <a:ext cx="715963" cy="1157287"/>
            </a:xfrm>
            <a:custGeom>
              <a:avLst/>
              <a:gdLst>
                <a:gd name="T0" fmla="*/ 308 w 314"/>
                <a:gd name="T1" fmla="*/ 300 h 507"/>
                <a:gd name="T2" fmla="*/ 313 w 314"/>
                <a:gd name="T3" fmla="*/ 257 h 507"/>
                <a:gd name="T4" fmla="*/ 299 w 314"/>
                <a:gd name="T5" fmla="*/ 168 h 507"/>
                <a:gd name="T6" fmla="*/ 244 w 314"/>
                <a:gd name="T7" fmla="*/ 0 h 507"/>
                <a:gd name="T8" fmla="*/ 226 w 314"/>
                <a:gd name="T9" fmla="*/ 4 h 507"/>
                <a:gd name="T10" fmla="*/ 277 w 314"/>
                <a:gd name="T11" fmla="*/ 164 h 507"/>
                <a:gd name="T12" fmla="*/ 289 w 314"/>
                <a:gd name="T13" fmla="*/ 282 h 507"/>
                <a:gd name="T14" fmla="*/ 279 w 314"/>
                <a:gd name="T15" fmla="*/ 326 h 507"/>
                <a:gd name="T16" fmla="*/ 275 w 314"/>
                <a:gd name="T17" fmla="*/ 335 h 507"/>
                <a:gd name="T18" fmla="*/ 221 w 314"/>
                <a:gd name="T19" fmla="*/ 413 h 507"/>
                <a:gd name="T20" fmla="*/ 221 w 314"/>
                <a:gd name="T21" fmla="*/ 413 h 507"/>
                <a:gd name="T22" fmla="*/ 40 w 314"/>
                <a:gd name="T23" fmla="*/ 470 h 507"/>
                <a:gd name="T24" fmla="*/ 0 w 314"/>
                <a:gd name="T25" fmla="*/ 507 h 507"/>
                <a:gd name="T26" fmla="*/ 170 w 314"/>
                <a:gd name="T27" fmla="*/ 507 h 507"/>
                <a:gd name="T28" fmla="*/ 308 w 314"/>
                <a:gd name="T29" fmla="*/ 30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4" h="507">
                  <a:moveTo>
                    <a:pt x="308" y="300"/>
                  </a:moveTo>
                  <a:cubicBezTo>
                    <a:pt x="311" y="286"/>
                    <a:pt x="313" y="271"/>
                    <a:pt x="313" y="257"/>
                  </a:cubicBezTo>
                  <a:cubicBezTo>
                    <a:pt x="314" y="227"/>
                    <a:pt x="309" y="197"/>
                    <a:pt x="299" y="168"/>
                  </a:cubicBezTo>
                  <a:cubicBezTo>
                    <a:pt x="244" y="0"/>
                    <a:pt x="244" y="0"/>
                    <a:pt x="244" y="0"/>
                  </a:cubicBezTo>
                  <a:cubicBezTo>
                    <a:pt x="226" y="4"/>
                    <a:pt x="226" y="4"/>
                    <a:pt x="226" y="4"/>
                  </a:cubicBezTo>
                  <a:cubicBezTo>
                    <a:pt x="244" y="61"/>
                    <a:pt x="265" y="125"/>
                    <a:pt x="277" y="164"/>
                  </a:cubicBezTo>
                  <a:cubicBezTo>
                    <a:pt x="290" y="202"/>
                    <a:pt x="294" y="242"/>
                    <a:pt x="289" y="282"/>
                  </a:cubicBezTo>
                  <a:cubicBezTo>
                    <a:pt x="287" y="296"/>
                    <a:pt x="284" y="311"/>
                    <a:pt x="279" y="326"/>
                  </a:cubicBezTo>
                  <a:cubicBezTo>
                    <a:pt x="278" y="329"/>
                    <a:pt x="276" y="332"/>
                    <a:pt x="275" y="335"/>
                  </a:cubicBezTo>
                  <a:cubicBezTo>
                    <a:pt x="264" y="366"/>
                    <a:pt x="245" y="392"/>
                    <a:pt x="221" y="413"/>
                  </a:cubicBezTo>
                  <a:cubicBezTo>
                    <a:pt x="221" y="413"/>
                    <a:pt x="221" y="413"/>
                    <a:pt x="221" y="413"/>
                  </a:cubicBezTo>
                  <a:cubicBezTo>
                    <a:pt x="172" y="470"/>
                    <a:pt x="90" y="473"/>
                    <a:pt x="40" y="470"/>
                  </a:cubicBezTo>
                  <a:cubicBezTo>
                    <a:pt x="18" y="468"/>
                    <a:pt x="0" y="485"/>
                    <a:pt x="0" y="507"/>
                  </a:cubicBezTo>
                  <a:cubicBezTo>
                    <a:pt x="60" y="507"/>
                    <a:pt x="127" y="507"/>
                    <a:pt x="170" y="507"/>
                  </a:cubicBezTo>
                  <a:cubicBezTo>
                    <a:pt x="284" y="507"/>
                    <a:pt x="296" y="348"/>
                    <a:pt x="308" y="30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83" name="Freeform 175"/>
            <p:cNvSpPr/>
            <p:nvPr/>
          </p:nvSpPr>
          <p:spPr bwMode="auto">
            <a:xfrm>
              <a:off x="8599488" y="3657600"/>
              <a:ext cx="1077913" cy="612775"/>
            </a:xfrm>
            <a:custGeom>
              <a:avLst/>
              <a:gdLst>
                <a:gd name="T0" fmla="*/ 451 w 473"/>
                <a:gd name="T1" fmla="*/ 268 h 268"/>
                <a:gd name="T2" fmla="*/ 447 w 473"/>
                <a:gd name="T3" fmla="*/ 268 h 268"/>
                <a:gd name="T4" fmla="*/ 439 w 473"/>
                <a:gd name="T5" fmla="*/ 253 h 268"/>
                <a:gd name="T6" fmla="*/ 418 w 473"/>
                <a:gd name="T7" fmla="*/ 74 h 268"/>
                <a:gd name="T8" fmla="*/ 295 w 473"/>
                <a:gd name="T9" fmla="*/ 24 h 268"/>
                <a:gd name="T10" fmla="*/ 25 w 473"/>
                <a:gd name="T11" fmla="*/ 219 h 268"/>
                <a:gd name="T12" fmla="*/ 10 w 473"/>
                <a:gd name="T13" fmla="*/ 228 h 268"/>
                <a:gd name="T14" fmla="*/ 2 w 473"/>
                <a:gd name="T15" fmla="*/ 213 h 268"/>
                <a:gd name="T16" fmla="*/ 62 w 473"/>
                <a:gd name="T17" fmla="*/ 106 h 268"/>
                <a:gd name="T18" fmla="*/ 295 w 473"/>
                <a:gd name="T19" fmla="*/ 0 h 268"/>
                <a:gd name="T20" fmla="*/ 437 w 473"/>
                <a:gd name="T21" fmla="*/ 59 h 268"/>
                <a:gd name="T22" fmla="*/ 472 w 473"/>
                <a:gd name="T23" fmla="*/ 188 h 268"/>
                <a:gd name="T24" fmla="*/ 462 w 473"/>
                <a:gd name="T25" fmla="*/ 259 h 268"/>
                <a:gd name="T26" fmla="*/ 451 w 473"/>
                <a:gd name="T27"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3" h="268">
                  <a:moveTo>
                    <a:pt x="451" y="268"/>
                  </a:moveTo>
                  <a:cubicBezTo>
                    <a:pt x="450" y="268"/>
                    <a:pt x="449" y="268"/>
                    <a:pt x="447" y="268"/>
                  </a:cubicBezTo>
                  <a:cubicBezTo>
                    <a:pt x="441" y="266"/>
                    <a:pt x="437" y="259"/>
                    <a:pt x="439" y="253"/>
                  </a:cubicBezTo>
                  <a:cubicBezTo>
                    <a:pt x="439" y="252"/>
                    <a:pt x="469" y="140"/>
                    <a:pt x="418" y="74"/>
                  </a:cubicBezTo>
                  <a:cubicBezTo>
                    <a:pt x="393" y="41"/>
                    <a:pt x="351" y="24"/>
                    <a:pt x="295" y="24"/>
                  </a:cubicBezTo>
                  <a:cubicBezTo>
                    <a:pt x="84" y="24"/>
                    <a:pt x="26" y="217"/>
                    <a:pt x="25" y="219"/>
                  </a:cubicBezTo>
                  <a:cubicBezTo>
                    <a:pt x="23" y="226"/>
                    <a:pt x="17" y="229"/>
                    <a:pt x="10" y="228"/>
                  </a:cubicBezTo>
                  <a:cubicBezTo>
                    <a:pt x="4" y="226"/>
                    <a:pt x="0" y="219"/>
                    <a:pt x="2" y="213"/>
                  </a:cubicBezTo>
                  <a:cubicBezTo>
                    <a:pt x="3" y="210"/>
                    <a:pt x="18" y="159"/>
                    <a:pt x="62" y="106"/>
                  </a:cubicBezTo>
                  <a:cubicBezTo>
                    <a:pt x="102" y="58"/>
                    <a:pt x="175" y="0"/>
                    <a:pt x="295" y="0"/>
                  </a:cubicBezTo>
                  <a:cubicBezTo>
                    <a:pt x="359" y="0"/>
                    <a:pt x="407" y="20"/>
                    <a:pt x="437" y="59"/>
                  </a:cubicBezTo>
                  <a:cubicBezTo>
                    <a:pt x="461" y="91"/>
                    <a:pt x="473" y="135"/>
                    <a:pt x="472" y="188"/>
                  </a:cubicBezTo>
                  <a:cubicBezTo>
                    <a:pt x="471" y="228"/>
                    <a:pt x="463" y="258"/>
                    <a:pt x="462" y="259"/>
                  </a:cubicBezTo>
                  <a:cubicBezTo>
                    <a:pt x="461" y="264"/>
                    <a:pt x="456" y="268"/>
                    <a:pt x="451" y="268"/>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84" name="Freeform 176"/>
            <p:cNvSpPr/>
            <p:nvPr/>
          </p:nvSpPr>
          <p:spPr bwMode="auto">
            <a:xfrm>
              <a:off x="10206038" y="2949575"/>
              <a:ext cx="250825" cy="115887"/>
            </a:xfrm>
            <a:custGeom>
              <a:avLst/>
              <a:gdLst>
                <a:gd name="T0" fmla="*/ 82 w 110"/>
                <a:gd name="T1" fmla="*/ 0 h 51"/>
                <a:gd name="T2" fmla="*/ 61 w 110"/>
                <a:gd name="T3" fmla="*/ 8 h 51"/>
                <a:gd name="T4" fmla="*/ 6 w 110"/>
                <a:gd name="T5" fmla="*/ 30 h 51"/>
                <a:gd name="T6" fmla="*/ 4 w 110"/>
                <a:gd name="T7" fmla="*/ 46 h 51"/>
                <a:gd name="T8" fmla="*/ 14 w 110"/>
                <a:gd name="T9" fmla="*/ 51 h 51"/>
                <a:gd name="T10" fmla="*/ 21 w 110"/>
                <a:gd name="T11" fmla="*/ 48 h 51"/>
                <a:gd name="T12" fmla="*/ 57 w 110"/>
                <a:gd name="T13" fmla="*/ 32 h 51"/>
                <a:gd name="T14" fmla="*/ 82 w 110"/>
                <a:gd name="T15" fmla="*/ 45 h 51"/>
                <a:gd name="T16" fmla="*/ 110 w 110"/>
                <a:gd name="T17" fmla="*/ 22 h 51"/>
                <a:gd name="T18" fmla="*/ 82 w 110"/>
                <a:gd name="T1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51">
                  <a:moveTo>
                    <a:pt x="82" y="0"/>
                  </a:moveTo>
                  <a:cubicBezTo>
                    <a:pt x="74" y="0"/>
                    <a:pt x="66" y="3"/>
                    <a:pt x="61" y="8"/>
                  </a:cubicBezTo>
                  <a:cubicBezTo>
                    <a:pt x="49" y="7"/>
                    <a:pt x="31" y="10"/>
                    <a:pt x="6" y="30"/>
                  </a:cubicBezTo>
                  <a:cubicBezTo>
                    <a:pt x="1" y="34"/>
                    <a:pt x="0" y="41"/>
                    <a:pt x="4" y="46"/>
                  </a:cubicBezTo>
                  <a:cubicBezTo>
                    <a:pt x="7" y="49"/>
                    <a:pt x="10" y="51"/>
                    <a:pt x="14" y="51"/>
                  </a:cubicBezTo>
                  <a:cubicBezTo>
                    <a:pt x="16" y="51"/>
                    <a:pt x="19" y="50"/>
                    <a:pt x="21" y="48"/>
                  </a:cubicBezTo>
                  <a:cubicBezTo>
                    <a:pt x="38" y="35"/>
                    <a:pt x="50" y="32"/>
                    <a:pt x="57" y="32"/>
                  </a:cubicBezTo>
                  <a:cubicBezTo>
                    <a:pt x="61" y="40"/>
                    <a:pt x="71" y="45"/>
                    <a:pt x="82" y="45"/>
                  </a:cubicBezTo>
                  <a:cubicBezTo>
                    <a:pt x="97" y="45"/>
                    <a:pt x="110" y="35"/>
                    <a:pt x="110" y="22"/>
                  </a:cubicBezTo>
                  <a:cubicBezTo>
                    <a:pt x="110" y="10"/>
                    <a:pt x="97" y="0"/>
                    <a:pt x="82" y="0"/>
                  </a:cubicBezTo>
                  <a:close/>
                </a:path>
              </a:pathLst>
            </a:custGeom>
            <a:solidFill>
              <a:srgbClr val="242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77"/>
            <p:cNvSpPr/>
            <p:nvPr/>
          </p:nvSpPr>
          <p:spPr bwMode="auto">
            <a:xfrm>
              <a:off x="8616950" y="4214813"/>
              <a:ext cx="1038225" cy="55562"/>
            </a:xfrm>
            <a:custGeom>
              <a:avLst/>
              <a:gdLst>
                <a:gd name="T0" fmla="*/ 443 w 455"/>
                <a:gd name="T1" fmla="*/ 24 h 24"/>
                <a:gd name="T2" fmla="*/ 12 w 455"/>
                <a:gd name="T3" fmla="*/ 24 h 24"/>
                <a:gd name="T4" fmla="*/ 0 w 455"/>
                <a:gd name="T5" fmla="*/ 12 h 24"/>
                <a:gd name="T6" fmla="*/ 12 w 455"/>
                <a:gd name="T7" fmla="*/ 0 h 24"/>
                <a:gd name="T8" fmla="*/ 443 w 455"/>
                <a:gd name="T9" fmla="*/ 0 h 24"/>
                <a:gd name="T10" fmla="*/ 455 w 455"/>
                <a:gd name="T11" fmla="*/ 12 h 24"/>
                <a:gd name="T12" fmla="*/ 443 w 455"/>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455" h="24">
                  <a:moveTo>
                    <a:pt x="443" y="24"/>
                  </a:moveTo>
                  <a:cubicBezTo>
                    <a:pt x="12" y="24"/>
                    <a:pt x="12" y="24"/>
                    <a:pt x="12" y="24"/>
                  </a:cubicBezTo>
                  <a:cubicBezTo>
                    <a:pt x="5" y="24"/>
                    <a:pt x="0" y="19"/>
                    <a:pt x="0" y="12"/>
                  </a:cubicBezTo>
                  <a:cubicBezTo>
                    <a:pt x="0" y="5"/>
                    <a:pt x="5" y="0"/>
                    <a:pt x="12" y="0"/>
                  </a:cubicBezTo>
                  <a:cubicBezTo>
                    <a:pt x="443" y="0"/>
                    <a:pt x="443" y="0"/>
                    <a:pt x="443" y="0"/>
                  </a:cubicBezTo>
                  <a:cubicBezTo>
                    <a:pt x="449" y="0"/>
                    <a:pt x="455" y="5"/>
                    <a:pt x="455" y="12"/>
                  </a:cubicBezTo>
                  <a:cubicBezTo>
                    <a:pt x="455" y="19"/>
                    <a:pt x="449" y="24"/>
                    <a:pt x="443" y="2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Rectangle 178"/>
            <p:cNvSpPr>
              <a:spLocks noChangeArrowheads="1"/>
            </p:cNvSpPr>
            <p:nvPr/>
          </p:nvSpPr>
          <p:spPr bwMode="auto">
            <a:xfrm>
              <a:off x="8956675" y="2586038"/>
              <a:ext cx="77788" cy="77787"/>
            </a:xfrm>
            <a:prstGeom prst="rect">
              <a:avLst/>
            </a:prstGeom>
            <a:solidFill>
              <a:srgbClr val="B9BAB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7" name="Freeform 179"/>
            <p:cNvSpPr>
              <a:spLocks noEditPoints="1"/>
            </p:cNvSpPr>
            <p:nvPr/>
          </p:nvSpPr>
          <p:spPr bwMode="auto">
            <a:xfrm>
              <a:off x="8804275" y="4510088"/>
              <a:ext cx="71438" cy="85725"/>
            </a:xfrm>
            <a:custGeom>
              <a:avLst/>
              <a:gdLst>
                <a:gd name="T0" fmla="*/ 11 w 31"/>
                <a:gd name="T1" fmla="*/ 9 h 38"/>
                <a:gd name="T2" fmla="*/ 12 w 31"/>
                <a:gd name="T3" fmla="*/ 10 h 38"/>
                <a:gd name="T4" fmla="*/ 0 w 31"/>
                <a:gd name="T5" fmla="*/ 12 h 38"/>
                <a:gd name="T6" fmla="*/ 0 w 31"/>
                <a:gd name="T7" fmla="*/ 12 h 38"/>
                <a:gd name="T8" fmla="*/ 26 w 31"/>
                <a:gd name="T9" fmla="*/ 38 h 38"/>
                <a:gd name="T10" fmla="*/ 31 w 31"/>
                <a:gd name="T11" fmla="*/ 37 h 38"/>
                <a:gd name="T12" fmla="*/ 11 w 31"/>
                <a:gd name="T13" fmla="*/ 9 h 38"/>
                <a:gd name="T14" fmla="*/ 3 w 31"/>
                <a:gd name="T15" fmla="*/ 0 h 38"/>
                <a:gd name="T16" fmla="*/ 1 w 31"/>
                <a:gd name="T17" fmla="*/ 4 h 38"/>
                <a:gd name="T18" fmla="*/ 3 w 31"/>
                <a:gd name="T19" fmla="*/ 4 h 38"/>
                <a:gd name="T20" fmla="*/ 3 w 31"/>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8">
                  <a:moveTo>
                    <a:pt x="11" y="9"/>
                  </a:moveTo>
                  <a:cubicBezTo>
                    <a:pt x="12" y="10"/>
                    <a:pt x="12" y="10"/>
                    <a:pt x="12" y="10"/>
                  </a:cubicBezTo>
                  <a:cubicBezTo>
                    <a:pt x="0" y="12"/>
                    <a:pt x="0" y="12"/>
                    <a:pt x="0" y="12"/>
                  </a:cubicBezTo>
                  <a:cubicBezTo>
                    <a:pt x="0" y="12"/>
                    <a:pt x="0" y="12"/>
                    <a:pt x="0" y="12"/>
                  </a:cubicBezTo>
                  <a:cubicBezTo>
                    <a:pt x="0" y="26"/>
                    <a:pt x="11" y="38"/>
                    <a:pt x="26" y="38"/>
                  </a:cubicBezTo>
                  <a:cubicBezTo>
                    <a:pt x="28" y="38"/>
                    <a:pt x="29" y="38"/>
                    <a:pt x="31" y="37"/>
                  </a:cubicBezTo>
                  <a:cubicBezTo>
                    <a:pt x="24" y="29"/>
                    <a:pt x="17" y="19"/>
                    <a:pt x="11" y="9"/>
                  </a:cubicBezTo>
                  <a:moveTo>
                    <a:pt x="3" y="0"/>
                  </a:moveTo>
                  <a:cubicBezTo>
                    <a:pt x="2" y="1"/>
                    <a:pt x="2" y="2"/>
                    <a:pt x="1" y="4"/>
                  </a:cubicBezTo>
                  <a:cubicBezTo>
                    <a:pt x="3" y="4"/>
                    <a:pt x="3" y="4"/>
                    <a:pt x="3" y="4"/>
                  </a:cubicBezTo>
                  <a:cubicBezTo>
                    <a:pt x="3" y="0"/>
                    <a:pt x="3" y="0"/>
                    <a:pt x="3" y="0"/>
                  </a:cubicBezTo>
                </a:path>
              </a:pathLst>
            </a:cu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80"/>
            <p:cNvSpPr/>
            <p:nvPr/>
          </p:nvSpPr>
          <p:spPr bwMode="auto">
            <a:xfrm>
              <a:off x="8826500" y="4478338"/>
              <a:ext cx="96838" cy="115887"/>
            </a:xfrm>
            <a:custGeom>
              <a:avLst/>
              <a:gdLst>
                <a:gd name="T0" fmla="*/ 16 w 42"/>
                <a:gd name="T1" fmla="*/ 0 h 51"/>
                <a:gd name="T2" fmla="*/ 0 w 42"/>
                <a:gd name="T3" fmla="*/ 6 h 51"/>
                <a:gd name="T4" fmla="*/ 1 w 42"/>
                <a:gd name="T5" fmla="*/ 23 h 51"/>
                <a:gd name="T6" fmla="*/ 21 w 42"/>
                <a:gd name="T7" fmla="*/ 51 h 51"/>
                <a:gd name="T8" fmla="*/ 42 w 42"/>
                <a:gd name="T9" fmla="*/ 26 h 51"/>
                <a:gd name="T10" fmla="*/ 16 w 42"/>
                <a:gd name="T11" fmla="*/ 0 h 51"/>
              </a:gdLst>
              <a:ahLst/>
              <a:cxnLst>
                <a:cxn ang="0">
                  <a:pos x="T0" y="T1"/>
                </a:cxn>
                <a:cxn ang="0">
                  <a:pos x="T2" y="T3"/>
                </a:cxn>
                <a:cxn ang="0">
                  <a:pos x="T4" y="T5"/>
                </a:cxn>
                <a:cxn ang="0">
                  <a:pos x="T6" y="T7"/>
                </a:cxn>
                <a:cxn ang="0">
                  <a:pos x="T8" y="T9"/>
                </a:cxn>
                <a:cxn ang="0">
                  <a:pos x="T10" y="T11"/>
                </a:cxn>
              </a:cxnLst>
              <a:rect l="0" t="0" r="r" b="b"/>
              <a:pathLst>
                <a:path w="42" h="51">
                  <a:moveTo>
                    <a:pt x="16" y="0"/>
                  </a:moveTo>
                  <a:cubicBezTo>
                    <a:pt x="10" y="0"/>
                    <a:pt x="4" y="2"/>
                    <a:pt x="0" y="6"/>
                  </a:cubicBezTo>
                  <a:cubicBezTo>
                    <a:pt x="1" y="23"/>
                    <a:pt x="1" y="23"/>
                    <a:pt x="1" y="23"/>
                  </a:cubicBezTo>
                  <a:cubicBezTo>
                    <a:pt x="7" y="33"/>
                    <a:pt x="14" y="43"/>
                    <a:pt x="21" y="51"/>
                  </a:cubicBezTo>
                  <a:cubicBezTo>
                    <a:pt x="33" y="49"/>
                    <a:pt x="42" y="38"/>
                    <a:pt x="42" y="26"/>
                  </a:cubicBezTo>
                  <a:cubicBezTo>
                    <a:pt x="42" y="12"/>
                    <a:pt x="30" y="0"/>
                    <a:pt x="16" y="0"/>
                  </a:cubicBezTo>
                </a:path>
              </a:pathLst>
            </a:custGeom>
            <a:solidFill>
              <a:srgbClr val="292A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Oval 181"/>
            <p:cNvSpPr>
              <a:spLocks noChangeArrowheads="1"/>
            </p:cNvSpPr>
            <p:nvPr/>
          </p:nvSpPr>
          <p:spPr bwMode="auto">
            <a:xfrm>
              <a:off x="8699500" y="4635500"/>
              <a:ext cx="58738" cy="58737"/>
            </a:xfrm>
            <a:prstGeom prst="ellipse">
              <a:avLst/>
            </a:pr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Oval 182"/>
            <p:cNvSpPr>
              <a:spLocks noChangeArrowheads="1"/>
            </p:cNvSpPr>
            <p:nvPr/>
          </p:nvSpPr>
          <p:spPr bwMode="auto">
            <a:xfrm>
              <a:off x="11117263" y="2965450"/>
              <a:ext cx="66675" cy="65087"/>
            </a:xfrm>
            <a:prstGeom prst="ellipse">
              <a:avLst/>
            </a:pr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Oval 183"/>
            <p:cNvSpPr>
              <a:spLocks noChangeArrowheads="1"/>
            </p:cNvSpPr>
            <p:nvPr/>
          </p:nvSpPr>
          <p:spPr bwMode="auto">
            <a:xfrm>
              <a:off x="10858500" y="2668588"/>
              <a:ext cx="38100" cy="39687"/>
            </a:xfrm>
            <a:prstGeom prst="ellipse">
              <a:avLst/>
            </a:pr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84"/>
            <p:cNvSpPr/>
            <p:nvPr/>
          </p:nvSpPr>
          <p:spPr bwMode="auto">
            <a:xfrm>
              <a:off x="8483600" y="2962275"/>
              <a:ext cx="703263" cy="80962"/>
            </a:xfrm>
            <a:custGeom>
              <a:avLst/>
              <a:gdLst>
                <a:gd name="T0" fmla="*/ 248 w 309"/>
                <a:gd name="T1" fmla="*/ 16 h 35"/>
                <a:gd name="T2" fmla="*/ 241 w 309"/>
                <a:gd name="T3" fmla="*/ 25 h 35"/>
                <a:gd name="T4" fmla="*/ 234 w 309"/>
                <a:gd name="T5" fmla="*/ 16 h 35"/>
                <a:gd name="T6" fmla="*/ 199 w 309"/>
                <a:gd name="T7" fmla="*/ 16 h 35"/>
                <a:gd name="T8" fmla="*/ 192 w 309"/>
                <a:gd name="T9" fmla="*/ 25 h 35"/>
                <a:gd name="T10" fmla="*/ 185 w 309"/>
                <a:gd name="T11" fmla="*/ 16 h 35"/>
                <a:gd name="T12" fmla="*/ 149 w 309"/>
                <a:gd name="T13" fmla="*/ 16 h 35"/>
                <a:gd name="T14" fmla="*/ 142 w 309"/>
                <a:gd name="T15" fmla="*/ 25 h 35"/>
                <a:gd name="T16" fmla="*/ 135 w 309"/>
                <a:gd name="T17" fmla="*/ 16 h 35"/>
                <a:gd name="T18" fmla="*/ 99 w 309"/>
                <a:gd name="T19" fmla="*/ 16 h 35"/>
                <a:gd name="T20" fmla="*/ 92 w 309"/>
                <a:gd name="T21" fmla="*/ 25 h 35"/>
                <a:gd name="T22" fmla="*/ 85 w 309"/>
                <a:gd name="T23" fmla="*/ 16 h 35"/>
                <a:gd name="T24" fmla="*/ 50 w 309"/>
                <a:gd name="T25" fmla="*/ 16 h 35"/>
                <a:gd name="T26" fmla="*/ 43 w 309"/>
                <a:gd name="T27" fmla="*/ 25 h 35"/>
                <a:gd name="T28" fmla="*/ 36 w 309"/>
                <a:gd name="T29" fmla="*/ 16 h 35"/>
                <a:gd name="T30" fmla="*/ 0 w 309"/>
                <a:gd name="T31" fmla="*/ 18 h 35"/>
                <a:gd name="T32" fmla="*/ 11 w 309"/>
                <a:gd name="T33" fmla="*/ 18 h 35"/>
                <a:gd name="T34" fmla="*/ 25 w 309"/>
                <a:gd name="T35" fmla="*/ 18 h 35"/>
                <a:gd name="T36" fmla="*/ 43 w 309"/>
                <a:gd name="T37" fmla="*/ 35 h 35"/>
                <a:gd name="T38" fmla="*/ 61 w 309"/>
                <a:gd name="T39" fmla="*/ 18 h 35"/>
                <a:gd name="T40" fmla="*/ 74 w 309"/>
                <a:gd name="T41" fmla="*/ 18 h 35"/>
                <a:gd name="T42" fmla="*/ 92 w 309"/>
                <a:gd name="T43" fmla="*/ 35 h 35"/>
                <a:gd name="T44" fmla="*/ 110 w 309"/>
                <a:gd name="T45" fmla="*/ 18 h 35"/>
                <a:gd name="T46" fmla="*/ 124 w 309"/>
                <a:gd name="T47" fmla="*/ 18 h 35"/>
                <a:gd name="T48" fmla="*/ 142 w 309"/>
                <a:gd name="T49" fmla="*/ 35 h 35"/>
                <a:gd name="T50" fmla="*/ 160 w 309"/>
                <a:gd name="T51" fmla="*/ 18 h 35"/>
                <a:gd name="T52" fmla="*/ 174 w 309"/>
                <a:gd name="T53" fmla="*/ 18 h 35"/>
                <a:gd name="T54" fmla="*/ 192 w 309"/>
                <a:gd name="T55" fmla="*/ 35 h 35"/>
                <a:gd name="T56" fmla="*/ 210 w 309"/>
                <a:gd name="T57" fmla="*/ 18 h 35"/>
                <a:gd name="T58" fmla="*/ 223 w 309"/>
                <a:gd name="T59" fmla="*/ 18 h 35"/>
                <a:gd name="T60" fmla="*/ 241 w 309"/>
                <a:gd name="T61" fmla="*/ 35 h 35"/>
                <a:gd name="T62" fmla="*/ 259 w 309"/>
                <a:gd name="T63" fmla="*/ 18 h 35"/>
                <a:gd name="T64" fmla="*/ 273 w 309"/>
                <a:gd name="T65" fmla="*/ 18 h 35"/>
                <a:gd name="T66" fmla="*/ 291 w 309"/>
                <a:gd name="T67" fmla="*/ 35 h 35"/>
                <a:gd name="T68" fmla="*/ 303 w 309"/>
                <a:gd name="T69" fmla="*/ 12 h 35"/>
                <a:gd name="T70" fmla="*/ 291 w 309"/>
                <a:gd name="T71" fmla="*/ 25 h 35"/>
                <a:gd name="T72" fmla="*/ 284 w 309"/>
                <a:gd name="T73"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9" h="35">
                  <a:moveTo>
                    <a:pt x="266" y="0"/>
                  </a:moveTo>
                  <a:cubicBezTo>
                    <a:pt x="257" y="0"/>
                    <a:pt x="249" y="7"/>
                    <a:pt x="248" y="16"/>
                  </a:cubicBezTo>
                  <a:cubicBezTo>
                    <a:pt x="248" y="17"/>
                    <a:pt x="248" y="17"/>
                    <a:pt x="248" y="18"/>
                  </a:cubicBezTo>
                  <a:cubicBezTo>
                    <a:pt x="248" y="21"/>
                    <a:pt x="245" y="25"/>
                    <a:pt x="241" y="25"/>
                  </a:cubicBezTo>
                  <a:cubicBezTo>
                    <a:pt x="237" y="25"/>
                    <a:pt x="234" y="21"/>
                    <a:pt x="234" y="18"/>
                  </a:cubicBezTo>
                  <a:cubicBezTo>
                    <a:pt x="234" y="17"/>
                    <a:pt x="234" y="17"/>
                    <a:pt x="234" y="16"/>
                  </a:cubicBezTo>
                  <a:cubicBezTo>
                    <a:pt x="234" y="7"/>
                    <a:pt x="226" y="0"/>
                    <a:pt x="216" y="0"/>
                  </a:cubicBezTo>
                  <a:cubicBezTo>
                    <a:pt x="207" y="0"/>
                    <a:pt x="199" y="7"/>
                    <a:pt x="199" y="16"/>
                  </a:cubicBezTo>
                  <a:cubicBezTo>
                    <a:pt x="199" y="17"/>
                    <a:pt x="199" y="17"/>
                    <a:pt x="199" y="18"/>
                  </a:cubicBezTo>
                  <a:cubicBezTo>
                    <a:pt x="199" y="21"/>
                    <a:pt x="195" y="25"/>
                    <a:pt x="192" y="25"/>
                  </a:cubicBezTo>
                  <a:cubicBezTo>
                    <a:pt x="188" y="25"/>
                    <a:pt x="185" y="21"/>
                    <a:pt x="185" y="18"/>
                  </a:cubicBezTo>
                  <a:cubicBezTo>
                    <a:pt x="185" y="17"/>
                    <a:pt x="185" y="17"/>
                    <a:pt x="185" y="16"/>
                  </a:cubicBezTo>
                  <a:cubicBezTo>
                    <a:pt x="184" y="7"/>
                    <a:pt x="176" y="0"/>
                    <a:pt x="167" y="0"/>
                  </a:cubicBezTo>
                  <a:cubicBezTo>
                    <a:pt x="157" y="0"/>
                    <a:pt x="150" y="7"/>
                    <a:pt x="149" y="16"/>
                  </a:cubicBezTo>
                  <a:cubicBezTo>
                    <a:pt x="149" y="17"/>
                    <a:pt x="149" y="17"/>
                    <a:pt x="149" y="18"/>
                  </a:cubicBezTo>
                  <a:cubicBezTo>
                    <a:pt x="149" y="21"/>
                    <a:pt x="146" y="25"/>
                    <a:pt x="142" y="25"/>
                  </a:cubicBezTo>
                  <a:cubicBezTo>
                    <a:pt x="138" y="25"/>
                    <a:pt x="135" y="21"/>
                    <a:pt x="135" y="18"/>
                  </a:cubicBezTo>
                  <a:cubicBezTo>
                    <a:pt x="135" y="17"/>
                    <a:pt x="135" y="17"/>
                    <a:pt x="135" y="16"/>
                  </a:cubicBezTo>
                  <a:cubicBezTo>
                    <a:pt x="134" y="7"/>
                    <a:pt x="127" y="0"/>
                    <a:pt x="117" y="0"/>
                  </a:cubicBezTo>
                  <a:cubicBezTo>
                    <a:pt x="108" y="0"/>
                    <a:pt x="100" y="7"/>
                    <a:pt x="99" y="16"/>
                  </a:cubicBezTo>
                  <a:cubicBezTo>
                    <a:pt x="99" y="17"/>
                    <a:pt x="99" y="17"/>
                    <a:pt x="99" y="18"/>
                  </a:cubicBezTo>
                  <a:cubicBezTo>
                    <a:pt x="99" y="21"/>
                    <a:pt x="96" y="25"/>
                    <a:pt x="92" y="25"/>
                  </a:cubicBezTo>
                  <a:cubicBezTo>
                    <a:pt x="88" y="25"/>
                    <a:pt x="85" y="21"/>
                    <a:pt x="85" y="18"/>
                  </a:cubicBezTo>
                  <a:cubicBezTo>
                    <a:pt x="85" y="17"/>
                    <a:pt x="85" y="17"/>
                    <a:pt x="85" y="16"/>
                  </a:cubicBezTo>
                  <a:cubicBezTo>
                    <a:pt x="85" y="7"/>
                    <a:pt x="77" y="0"/>
                    <a:pt x="67" y="0"/>
                  </a:cubicBezTo>
                  <a:cubicBezTo>
                    <a:pt x="58" y="0"/>
                    <a:pt x="50" y="7"/>
                    <a:pt x="50" y="16"/>
                  </a:cubicBezTo>
                  <a:cubicBezTo>
                    <a:pt x="50" y="17"/>
                    <a:pt x="50" y="17"/>
                    <a:pt x="50" y="18"/>
                  </a:cubicBezTo>
                  <a:cubicBezTo>
                    <a:pt x="50" y="21"/>
                    <a:pt x="46" y="25"/>
                    <a:pt x="43" y="25"/>
                  </a:cubicBezTo>
                  <a:cubicBezTo>
                    <a:pt x="39" y="25"/>
                    <a:pt x="36" y="21"/>
                    <a:pt x="36" y="18"/>
                  </a:cubicBezTo>
                  <a:cubicBezTo>
                    <a:pt x="36" y="17"/>
                    <a:pt x="36" y="17"/>
                    <a:pt x="36" y="16"/>
                  </a:cubicBezTo>
                  <a:cubicBezTo>
                    <a:pt x="35" y="7"/>
                    <a:pt x="27" y="0"/>
                    <a:pt x="18" y="0"/>
                  </a:cubicBezTo>
                  <a:cubicBezTo>
                    <a:pt x="8" y="0"/>
                    <a:pt x="0" y="8"/>
                    <a:pt x="0" y="18"/>
                  </a:cubicBezTo>
                  <a:cubicBezTo>
                    <a:pt x="0" y="21"/>
                    <a:pt x="2" y="23"/>
                    <a:pt x="5" y="23"/>
                  </a:cubicBezTo>
                  <a:cubicBezTo>
                    <a:pt x="8" y="23"/>
                    <a:pt x="11" y="21"/>
                    <a:pt x="11" y="18"/>
                  </a:cubicBezTo>
                  <a:cubicBezTo>
                    <a:pt x="11" y="14"/>
                    <a:pt x="14" y="11"/>
                    <a:pt x="18" y="11"/>
                  </a:cubicBezTo>
                  <a:cubicBezTo>
                    <a:pt x="22" y="11"/>
                    <a:pt x="25" y="14"/>
                    <a:pt x="25" y="18"/>
                  </a:cubicBezTo>
                  <a:cubicBezTo>
                    <a:pt x="25" y="18"/>
                    <a:pt x="25" y="18"/>
                    <a:pt x="25" y="19"/>
                  </a:cubicBezTo>
                  <a:cubicBezTo>
                    <a:pt x="25" y="28"/>
                    <a:pt x="33" y="35"/>
                    <a:pt x="43" y="35"/>
                  </a:cubicBezTo>
                  <a:cubicBezTo>
                    <a:pt x="52" y="35"/>
                    <a:pt x="60" y="28"/>
                    <a:pt x="60" y="19"/>
                  </a:cubicBezTo>
                  <a:cubicBezTo>
                    <a:pt x="60" y="18"/>
                    <a:pt x="61" y="18"/>
                    <a:pt x="61" y="18"/>
                  </a:cubicBezTo>
                  <a:cubicBezTo>
                    <a:pt x="61" y="14"/>
                    <a:pt x="64" y="11"/>
                    <a:pt x="67" y="11"/>
                  </a:cubicBezTo>
                  <a:cubicBezTo>
                    <a:pt x="71" y="11"/>
                    <a:pt x="74" y="14"/>
                    <a:pt x="74" y="18"/>
                  </a:cubicBezTo>
                  <a:cubicBezTo>
                    <a:pt x="74" y="18"/>
                    <a:pt x="74" y="18"/>
                    <a:pt x="75" y="19"/>
                  </a:cubicBezTo>
                  <a:cubicBezTo>
                    <a:pt x="75" y="28"/>
                    <a:pt x="83" y="35"/>
                    <a:pt x="92" y="35"/>
                  </a:cubicBezTo>
                  <a:cubicBezTo>
                    <a:pt x="102" y="35"/>
                    <a:pt x="109" y="28"/>
                    <a:pt x="110" y="19"/>
                  </a:cubicBezTo>
                  <a:cubicBezTo>
                    <a:pt x="110" y="18"/>
                    <a:pt x="110" y="18"/>
                    <a:pt x="110" y="18"/>
                  </a:cubicBezTo>
                  <a:cubicBezTo>
                    <a:pt x="110" y="14"/>
                    <a:pt x="113" y="11"/>
                    <a:pt x="117" y="11"/>
                  </a:cubicBezTo>
                  <a:cubicBezTo>
                    <a:pt x="121" y="11"/>
                    <a:pt x="124" y="14"/>
                    <a:pt x="124" y="18"/>
                  </a:cubicBezTo>
                  <a:cubicBezTo>
                    <a:pt x="124" y="18"/>
                    <a:pt x="124" y="18"/>
                    <a:pt x="124" y="19"/>
                  </a:cubicBezTo>
                  <a:cubicBezTo>
                    <a:pt x="125" y="28"/>
                    <a:pt x="132" y="35"/>
                    <a:pt x="142" y="35"/>
                  </a:cubicBezTo>
                  <a:cubicBezTo>
                    <a:pt x="151" y="35"/>
                    <a:pt x="159" y="28"/>
                    <a:pt x="160" y="19"/>
                  </a:cubicBezTo>
                  <a:cubicBezTo>
                    <a:pt x="160" y="18"/>
                    <a:pt x="160" y="18"/>
                    <a:pt x="160" y="18"/>
                  </a:cubicBezTo>
                  <a:cubicBezTo>
                    <a:pt x="160" y="14"/>
                    <a:pt x="163" y="11"/>
                    <a:pt x="167" y="11"/>
                  </a:cubicBezTo>
                  <a:cubicBezTo>
                    <a:pt x="171" y="11"/>
                    <a:pt x="174" y="14"/>
                    <a:pt x="174" y="18"/>
                  </a:cubicBezTo>
                  <a:cubicBezTo>
                    <a:pt x="174" y="18"/>
                    <a:pt x="174" y="18"/>
                    <a:pt x="174" y="19"/>
                  </a:cubicBezTo>
                  <a:cubicBezTo>
                    <a:pt x="174" y="28"/>
                    <a:pt x="182" y="35"/>
                    <a:pt x="192" y="35"/>
                  </a:cubicBezTo>
                  <a:cubicBezTo>
                    <a:pt x="201" y="35"/>
                    <a:pt x="209" y="28"/>
                    <a:pt x="209" y="19"/>
                  </a:cubicBezTo>
                  <a:cubicBezTo>
                    <a:pt x="209" y="18"/>
                    <a:pt x="210" y="18"/>
                    <a:pt x="210" y="18"/>
                  </a:cubicBezTo>
                  <a:cubicBezTo>
                    <a:pt x="210" y="14"/>
                    <a:pt x="213" y="11"/>
                    <a:pt x="216" y="11"/>
                  </a:cubicBezTo>
                  <a:cubicBezTo>
                    <a:pt x="220" y="11"/>
                    <a:pt x="223" y="14"/>
                    <a:pt x="223" y="18"/>
                  </a:cubicBezTo>
                  <a:cubicBezTo>
                    <a:pt x="223" y="18"/>
                    <a:pt x="223" y="18"/>
                    <a:pt x="224" y="19"/>
                  </a:cubicBezTo>
                  <a:cubicBezTo>
                    <a:pt x="224" y="28"/>
                    <a:pt x="232" y="35"/>
                    <a:pt x="241" y="35"/>
                  </a:cubicBezTo>
                  <a:cubicBezTo>
                    <a:pt x="251" y="35"/>
                    <a:pt x="258" y="28"/>
                    <a:pt x="259" y="19"/>
                  </a:cubicBezTo>
                  <a:cubicBezTo>
                    <a:pt x="259" y="18"/>
                    <a:pt x="259" y="18"/>
                    <a:pt x="259" y="18"/>
                  </a:cubicBezTo>
                  <a:cubicBezTo>
                    <a:pt x="259" y="14"/>
                    <a:pt x="262" y="11"/>
                    <a:pt x="266" y="11"/>
                  </a:cubicBezTo>
                  <a:cubicBezTo>
                    <a:pt x="270" y="11"/>
                    <a:pt x="273" y="14"/>
                    <a:pt x="273" y="18"/>
                  </a:cubicBezTo>
                  <a:cubicBezTo>
                    <a:pt x="273" y="18"/>
                    <a:pt x="273" y="18"/>
                    <a:pt x="273" y="19"/>
                  </a:cubicBezTo>
                  <a:cubicBezTo>
                    <a:pt x="274" y="28"/>
                    <a:pt x="281" y="35"/>
                    <a:pt x="291" y="35"/>
                  </a:cubicBezTo>
                  <a:cubicBezTo>
                    <a:pt x="301" y="35"/>
                    <a:pt x="309" y="27"/>
                    <a:pt x="309" y="18"/>
                  </a:cubicBezTo>
                  <a:cubicBezTo>
                    <a:pt x="309" y="15"/>
                    <a:pt x="306" y="12"/>
                    <a:pt x="303" y="12"/>
                  </a:cubicBezTo>
                  <a:cubicBezTo>
                    <a:pt x="300" y="12"/>
                    <a:pt x="298" y="15"/>
                    <a:pt x="298" y="18"/>
                  </a:cubicBezTo>
                  <a:cubicBezTo>
                    <a:pt x="298" y="21"/>
                    <a:pt x="295" y="25"/>
                    <a:pt x="291" y="25"/>
                  </a:cubicBezTo>
                  <a:cubicBezTo>
                    <a:pt x="287" y="25"/>
                    <a:pt x="284" y="21"/>
                    <a:pt x="284" y="18"/>
                  </a:cubicBezTo>
                  <a:cubicBezTo>
                    <a:pt x="284" y="17"/>
                    <a:pt x="284" y="17"/>
                    <a:pt x="284" y="16"/>
                  </a:cubicBezTo>
                  <a:cubicBezTo>
                    <a:pt x="283" y="7"/>
                    <a:pt x="276" y="0"/>
                    <a:pt x="266" y="0"/>
                  </a:cubicBezTo>
                </a:path>
              </a:pathLst>
            </a:cu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85"/>
            <p:cNvSpPr/>
            <p:nvPr/>
          </p:nvSpPr>
          <p:spPr bwMode="auto">
            <a:xfrm>
              <a:off x="10345738" y="4635500"/>
              <a:ext cx="582613" cy="82550"/>
            </a:xfrm>
            <a:custGeom>
              <a:avLst/>
              <a:gdLst>
                <a:gd name="T0" fmla="*/ 167 w 256"/>
                <a:gd name="T1" fmla="*/ 0 h 36"/>
                <a:gd name="T2" fmla="*/ 149 w 256"/>
                <a:gd name="T3" fmla="*/ 17 h 36"/>
                <a:gd name="T4" fmla="*/ 149 w 256"/>
                <a:gd name="T5" fmla="*/ 18 h 36"/>
                <a:gd name="T6" fmla="*/ 142 w 256"/>
                <a:gd name="T7" fmla="*/ 25 h 36"/>
                <a:gd name="T8" fmla="*/ 135 w 256"/>
                <a:gd name="T9" fmla="*/ 18 h 36"/>
                <a:gd name="T10" fmla="*/ 135 w 256"/>
                <a:gd name="T11" fmla="*/ 17 h 36"/>
                <a:gd name="T12" fmla="*/ 118 w 256"/>
                <a:gd name="T13" fmla="*/ 0 h 36"/>
                <a:gd name="T14" fmla="*/ 100 w 256"/>
                <a:gd name="T15" fmla="*/ 17 h 36"/>
                <a:gd name="T16" fmla="*/ 100 w 256"/>
                <a:gd name="T17" fmla="*/ 18 h 36"/>
                <a:gd name="T18" fmla="*/ 93 w 256"/>
                <a:gd name="T19" fmla="*/ 25 h 36"/>
                <a:gd name="T20" fmla="*/ 86 w 256"/>
                <a:gd name="T21" fmla="*/ 18 h 36"/>
                <a:gd name="T22" fmla="*/ 86 w 256"/>
                <a:gd name="T23" fmla="*/ 17 h 36"/>
                <a:gd name="T24" fmla="*/ 68 w 256"/>
                <a:gd name="T25" fmla="*/ 0 h 36"/>
                <a:gd name="T26" fmla="*/ 50 w 256"/>
                <a:gd name="T27" fmla="*/ 17 h 36"/>
                <a:gd name="T28" fmla="*/ 50 w 256"/>
                <a:gd name="T29" fmla="*/ 18 h 36"/>
                <a:gd name="T30" fmla="*/ 43 w 256"/>
                <a:gd name="T31" fmla="*/ 25 h 36"/>
                <a:gd name="T32" fmla="*/ 36 w 256"/>
                <a:gd name="T33" fmla="*/ 18 h 36"/>
                <a:gd name="T34" fmla="*/ 36 w 256"/>
                <a:gd name="T35" fmla="*/ 17 h 36"/>
                <a:gd name="T36" fmla="*/ 18 w 256"/>
                <a:gd name="T37" fmla="*/ 0 h 36"/>
                <a:gd name="T38" fmla="*/ 0 w 256"/>
                <a:gd name="T39" fmla="*/ 18 h 36"/>
                <a:gd name="T40" fmla="*/ 6 w 256"/>
                <a:gd name="T41" fmla="*/ 23 h 36"/>
                <a:gd name="T42" fmla="*/ 11 w 256"/>
                <a:gd name="T43" fmla="*/ 18 h 36"/>
                <a:gd name="T44" fmla="*/ 18 w 256"/>
                <a:gd name="T45" fmla="*/ 11 h 36"/>
                <a:gd name="T46" fmla="*/ 25 w 256"/>
                <a:gd name="T47" fmla="*/ 18 h 36"/>
                <a:gd name="T48" fmla="*/ 25 w 256"/>
                <a:gd name="T49" fmla="*/ 19 h 36"/>
                <a:gd name="T50" fmla="*/ 43 w 256"/>
                <a:gd name="T51" fmla="*/ 36 h 36"/>
                <a:gd name="T52" fmla="*/ 61 w 256"/>
                <a:gd name="T53" fmla="*/ 19 h 36"/>
                <a:gd name="T54" fmla="*/ 61 w 256"/>
                <a:gd name="T55" fmla="*/ 18 h 36"/>
                <a:gd name="T56" fmla="*/ 68 w 256"/>
                <a:gd name="T57" fmla="*/ 11 h 36"/>
                <a:gd name="T58" fmla="*/ 75 w 256"/>
                <a:gd name="T59" fmla="*/ 18 h 36"/>
                <a:gd name="T60" fmla="*/ 75 w 256"/>
                <a:gd name="T61" fmla="*/ 19 h 36"/>
                <a:gd name="T62" fmla="*/ 93 w 256"/>
                <a:gd name="T63" fmla="*/ 36 h 36"/>
                <a:gd name="T64" fmla="*/ 111 w 256"/>
                <a:gd name="T65" fmla="*/ 19 h 36"/>
                <a:gd name="T66" fmla="*/ 111 w 256"/>
                <a:gd name="T67" fmla="*/ 18 h 36"/>
                <a:gd name="T68" fmla="*/ 118 w 256"/>
                <a:gd name="T69" fmla="*/ 11 h 36"/>
                <a:gd name="T70" fmla="*/ 125 w 256"/>
                <a:gd name="T71" fmla="*/ 18 h 36"/>
                <a:gd name="T72" fmla="*/ 125 w 256"/>
                <a:gd name="T73" fmla="*/ 19 h 36"/>
                <a:gd name="T74" fmla="*/ 142 w 256"/>
                <a:gd name="T75" fmla="*/ 36 h 36"/>
                <a:gd name="T76" fmla="*/ 160 w 256"/>
                <a:gd name="T77" fmla="*/ 19 h 36"/>
                <a:gd name="T78" fmla="*/ 160 w 256"/>
                <a:gd name="T79" fmla="*/ 18 h 36"/>
                <a:gd name="T80" fmla="*/ 167 w 256"/>
                <a:gd name="T81" fmla="*/ 11 h 36"/>
                <a:gd name="T82" fmla="*/ 174 w 256"/>
                <a:gd name="T83" fmla="*/ 18 h 36"/>
                <a:gd name="T84" fmla="*/ 174 w 256"/>
                <a:gd name="T85" fmla="*/ 19 h 36"/>
                <a:gd name="T86" fmla="*/ 192 w 256"/>
                <a:gd name="T87" fmla="*/ 36 h 36"/>
                <a:gd name="T88" fmla="*/ 210 w 256"/>
                <a:gd name="T89" fmla="*/ 19 h 36"/>
                <a:gd name="T90" fmla="*/ 210 w 256"/>
                <a:gd name="T91" fmla="*/ 18 h 36"/>
                <a:gd name="T92" fmla="*/ 217 w 256"/>
                <a:gd name="T93" fmla="*/ 11 h 36"/>
                <a:gd name="T94" fmla="*/ 224 w 256"/>
                <a:gd name="T95" fmla="*/ 18 h 36"/>
                <a:gd name="T96" fmla="*/ 224 w 256"/>
                <a:gd name="T97" fmla="*/ 19 h 36"/>
                <a:gd name="T98" fmla="*/ 242 w 256"/>
                <a:gd name="T99" fmla="*/ 36 h 36"/>
                <a:gd name="T100" fmla="*/ 256 w 256"/>
                <a:gd name="T101" fmla="*/ 28 h 36"/>
                <a:gd name="T102" fmla="*/ 246 w 256"/>
                <a:gd name="T103" fmla="*/ 23 h 36"/>
                <a:gd name="T104" fmla="*/ 242 w 256"/>
                <a:gd name="T105" fmla="*/ 25 h 36"/>
                <a:gd name="T106" fmla="*/ 235 w 256"/>
                <a:gd name="T107" fmla="*/ 18 h 36"/>
                <a:gd name="T108" fmla="*/ 235 w 256"/>
                <a:gd name="T109" fmla="*/ 17 h 36"/>
                <a:gd name="T110" fmla="*/ 212 w 256"/>
                <a:gd name="T111" fmla="*/ 1 h 36"/>
                <a:gd name="T112" fmla="*/ 199 w 256"/>
                <a:gd name="T113" fmla="*/ 17 h 36"/>
                <a:gd name="T114" fmla="*/ 199 w 256"/>
                <a:gd name="T115" fmla="*/ 18 h 36"/>
                <a:gd name="T116" fmla="*/ 192 w 256"/>
                <a:gd name="T117" fmla="*/ 25 h 36"/>
                <a:gd name="T118" fmla="*/ 185 w 256"/>
                <a:gd name="T119" fmla="*/ 18 h 36"/>
                <a:gd name="T120" fmla="*/ 185 w 256"/>
                <a:gd name="T121" fmla="*/ 17 h 36"/>
                <a:gd name="T122" fmla="*/ 167 w 256"/>
                <a:gd name="T1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6" h="36">
                  <a:moveTo>
                    <a:pt x="167" y="0"/>
                  </a:moveTo>
                  <a:cubicBezTo>
                    <a:pt x="158" y="0"/>
                    <a:pt x="150" y="7"/>
                    <a:pt x="149" y="17"/>
                  </a:cubicBezTo>
                  <a:cubicBezTo>
                    <a:pt x="149" y="17"/>
                    <a:pt x="149" y="18"/>
                    <a:pt x="149" y="18"/>
                  </a:cubicBezTo>
                  <a:cubicBezTo>
                    <a:pt x="149" y="22"/>
                    <a:pt x="146" y="25"/>
                    <a:pt x="142" y="25"/>
                  </a:cubicBezTo>
                  <a:cubicBezTo>
                    <a:pt x="139" y="25"/>
                    <a:pt x="135" y="22"/>
                    <a:pt x="135" y="18"/>
                  </a:cubicBezTo>
                  <a:cubicBezTo>
                    <a:pt x="135" y="18"/>
                    <a:pt x="135" y="17"/>
                    <a:pt x="135" y="17"/>
                  </a:cubicBezTo>
                  <a:cubicBezTo>
                    <a:pt x="135" y="7"/>
                    <a:pt x="127" y="0"/>
                    <a:pt x="118" y="0"/>
                  </a:cubicBezTo>
                  <a:cubicBezTo>
                    <a:pt x="108" y="0"/>
                    <a:pt x="100" y="7"/>
                    <a:pt x="100" y="17"/>
                  </a:cubicBezTo>
                  <a:cubicBezTo>
                    <a:pt x="100" y="17"/>
                    <a:pt x="100" y="18"/>
                    <a:pt x="100" y="18"/>
                  </a:cubicBezTo>
                  <a:cubicBezTo>
                    <a:pt x="100" y="22"/>
                    <a:pt x="97" y="25"/>
                    <a:pt x="93" y="25"/>
                  </a:cubicBezTo>
                  <a:cubicBezTo>
                    <a:pt x="89" y="25"/>
                    <a:pt x="86" y="22"/>
                    <a:pt x="86" y="18"/>
                  </a:cubicBezTo>
                  <a:cubicBezTo>
                    <a:pt x="86" y="18"/>
                    <a:pt x="86" y="17"/>
                    <a:pt x="86" y="17"/>
                  </a:cubicBezTo>
                  <a:cubicBezTo>
                    <a:pt x="85" y="7"/>
                    <a:pt x="77" y="0"/>
                    <a:pt x="68" y="0"/>
                  </a:cubicBezTo>
                  <a:cubicBezTo>
                    <a:pt x="58" y="0"/>
                    <a:pt x="51" y="7"/>
                    <a:pt x="50" y="17"/>
                  </a:cubicBezTo>
                  <a:cubicBezTo>
                    <a:pt x="50" y="17"/>
                    <a:pt x="50" y="18"/>
                    <a:pt x="50" y="18"/>
                  </a:cubicBezTo>
                  <a:cubicBezTo>
                    <a:pt x="50" y="22"/>
                    <a:pt x="47" y="25"/>
                    <a:pt x="43" y="25"/>
                  </a:cubicBezTo>
                  <a:cubicBezTo>
                    <a:pt x="39" y="25"/>
                    <a:pt x="36" y="22"/>
                    <a:pt x="36" y="18"/>
                  </a:cubicBezTo>
                  <a:cubicBezTo>
                    <a:pt x="36" y="18"/>
                    <a:pt x="36" y="17"/>
                    <a:pt x="36" y="17"/>
                  </a:cubicBezTo>
                  <a:cubicBezTo>
                    <a:pt x="35" y="7"/>
                    <a:pt x="28" y="0"/>
                    <a:pt x="18" y="0"/>
                  </a:cubicBezTo>
                  <a:cubicBezTo>
                    <a:pt x="8" y="0"/>
                    <a:pt x="0" y="8"/>
                    <a:pt x="0" y="18"/>
                  </a:cubicBezTo>
                  <a:cubicBezTo>
                    <a:pt x="0" y="21"/>
                    <a:pt x="3" y="23"/>
                    <a:pt x="6" y="23"/>
                  </a:cubicBezTo>
                  <a:cubicBezTo>
                    <a:pt x="9" y="23"/>
                    <a:pt x="11" y="21"/>
                    <a:pt x="11" y="18"/>
                  </a:cubicBezTo>
                  <a:cubicBezTo>
                    <a:pt x="11" y="14"/>
                    <a:pt x="14" y="11"/>
                    <a:pt x="18" y="11"/>
                  </a:cubicBezTo>
                  <a:cubicBezTo>
                    <a:pt x="22" y="11"/>
                    <a:pt x="25" y="14"/>
                    <a:pt x="25" y="18"/>
                  </a:cubicBezTo>
                  <a:cubicBezTo>
                    <a:pt x="25" y="18"/>
                    <a:pt x="25" y="19"/>
                    <a:pt x="25" y="19"/>
                  </a:cubicBezTo>
                  <a:cubicBezTo>
                    <a:pt x="26" y="28"/>
                    <a:pt x="34" y="36"/>
                    <a:pt x="43" y="36"/>
                  </a:cubicBezTo>
                  <a:cubicBezTo>
                    <a:pt x="53" y="36"/>
                    <a:pt x="60" y="28"/>
                    <a:pt x="61" y="19"/>
                  </a:cubicBezTo>
                  <a:cubicBezTo>
                    <a:pt x="61" y="19"/>
                    <a:pt x="61" y="18"/>
                    <a:pt x="61" y="18"/>
                  </a:cubicBezTo>
                  <a:cubicBezTo>
                    <a:pt x="61" y="14"/>
                    <a:pt x="64" y="11"/>
                    <a:pt x="68" y="11"/>
                  </a:cubicBezTo>
                  <a:cubicBezTo>
                    <a:pt x="72" y="11"/>
                    <a:pt x="75" y="14"/>
                    <a:pt x="75" y="18"/>
                  </a:cubicBezTo>
                  <a:cubicBezTo>
                    <a:pt x="75" y="18"/>
                    <a:pt x="75" y="19"/>
                    <a:pt x="75" y="19"/>
                  </a:cubicBezTo>
                  <a:cubicBezTo>
                    <a:pt x="76" y="28"/>
                    <a:pt x="83" y="36"/>
                    <a:pt x="93" y="36"/>
                  </a:cubicBezTo>
                  <a:cubicBezTo>
                    <a:pt x="102" y="36"/>
                    <a:pt x="110" y="28"/>
                    <a:pt x="111" y="19"/>
                  </a:cubicBezTo>
                  <a:cubicBezTo>
                    <a:pt x="111" y="19"/>
                    <a:pt x="111" y="18"/>
                    <a:pt x="111" y="18"/>
                  </a:cubicBezTo>
                  <a:cubicBezTo>
                    <a:pt x="111" y="14"/>
                    <a:pt x="114" y="11"/>
                    <a:pt x="118" y="11"/>
                  </a:cubicBezTo>
                  <a:cubicBezTo>
                    <a:pt x="121" y="11"/>
                    <a:pt x="125" y="14"/>
                    <a:pt x="125" y="18"/>
                  </a:cubicBezTo>
                  <a:cubicBezTo>
                    <a:pt x="125" y="18"/>
                    <a:pt x="125" y="19"/>
                    <a:pt x="125" y="19"/>
                  </a:cubicBezTo>
                  <a:cubicBezTo>
                    <a:pt x="125" y="28"/>
                    <a:pt x="133" y="36"/>
                    <a:pt x="142" y="36"/>
                  </a:cubicBezTo>
                  <a:cubicBezTo>
                    <a:pt x="152" y="36"/>
                    <a:pt x="160" y="28"/>
                    <a:pt x="160" y="19"/>
                  </a:cubicBezTo>
                  <a:cubicBezTo>
                    <a:pt x="160" y="19"/>
                    <a:pt x="160" y="18"/>
                    <a:pt x="160" y="18"/>
                  </a:cubicBezTo>
                  <a:cubicBezTo>
                    <a:pt x="160" y="14"/>
                    <a:pt x="163" y="11"/>
                    <a:pt x="167" y="11"/>
                  </a:cubicBezTo>
                  <a:cubicBezTo>
                    <a:pt x="171" y="11"/>
                    <a:pt x="174" y="14"/>
                    <a:pt x="174" y="18"/>
                  </a:cubicBezTo>
                  <a:cubicBezTo>
                    <a:pt x="174" y="18"/>
                    <a:pt x="174" y="19"/>
                    <a:pt x="174" y="19"/>
                  </a:cubicBezTo>
                  <a:cubicBezTo>
                    <a:pt x="175" y="28"/>
                    <a:pt x="183" y="36"/>
                    <a:pt x="192" y="36"/>
                  </a:cubicBezTo>
                  <a:cubicBezTo>
                    <a:pt x="202" y="36"/>
                    <a:pt x="209" y="28"/>
                    <a:pt x="210" y="19"/>
                  </a:cubicBezTo>
                  <a:cubicBezTo>
                    <a:pt x="210" y="19"/>
                    <a:pt x="210" y="18"/>
                    <a:pt x="210" y="18"/>
                  </a:cubicBezTo>
                  <a:cubicBezTo>
                    <a:pt x="210" y="14"/>
                    <a:pt x="213" y="11"/>
                    <a:pt x="217" y="11"/>
                  </a:cubicBezTo>
                  <a:cubicBezTo>
                    <a:pt x="221" y="11"/>
                    <a:pt x="224" y="14"/>
                    <a:pt x="224" y="18"/>
                  </a:cubicBezTo>
                  <a:cubicBezTo>
                    <a:pt x="224" y="18"/>
                    <a:pt x="224" y="19"/>
                    <a:pt x="224" y="19"/>
                  </a:cubicBezTo>
                  <a:cubicBezTo>
                    <a:pt x="225" y="28"/>
                    <a:pt x="232" y="36"/>
                    <a:pt x="242" y="36"/>
                  </a:cubicBezTo>
                  <a:cubicBezTo>
                    <a:pt x="248" y="36"/>
                    <a:pt x="253" y="33"/>
                    <a:pt x="256" y="28"/>
                  </a:cubicBezTo>
                  <a:cubicBezTo>
                    <a:pt x="253" y="27"/>
                    <a:pt x="249" y="25"/>
                    <a:pt x="246" y="23"/>
                  </a:cubicBezTo>
                  <a:cubicBezTo>
                    <a:pt x="245" y="24"/>
                    <a:pt x="243" y="25"/>
                    <a:pt x="242" y="25"/>
                  </a:cubicBezTo>
                  <a:cubicBezTo>
                    <a:pt x="238" y="25"/>
                    <a:pt x="235" y="22"/>
                    <a:pt x="235" y="18"/>
                  </a:cubicBezTo>
                  <a:cubicBezTo>
                    <a:pt x="235" y="18"/>
                    <a:pt x="235" y="17"/>
                    <a:pt x="235" y="17"/>
                  </a:cubicBezTo>
                  <a:cubicBezTo>
                    <a:pt x="227" y="12"/>
                    <a:pt x="219" y="7"/>
                    <a:pt x="212" y="1"/>
                  </a:cubicBezTo>
                  <a:cubicBezTo>
                    <a:pt x="205" y="3"/>
                    <a:pt x="200" y="9"/>
                    <a:pt x="199" y="17"/>
                  </a:cubicBezTo>
                  <a:cubicBezTo>
                    <a:pt x="199" y="17"/>
                    <a:pt x="199" y="18"/>
                    <a:pt x="199" y="18"/>
                  </a:cubicBezTo>
                  <a:cubicBezTo>
                    <a:pt x="199" y="22"/>
                    <a:pt x="196" y="25"/>
                    <a:pt x="192" y="25"/>
                  </a:cubicBezTo>
                  <a:cubicBezTo>
                    <a:pt x="188" y="25"/>
                    <a:pt x="185" y="22"/>
                    <a:pt x="185" y="18"/>
                  </a:cubicBezTo>
                  <a:cubicBezTo>
                    <a:pt x="185" y="18"/>
                    <a:pt x="185" y="17"/>
                    <a:pt x="185" y="17"/>
                  </a:cubicBezTo>
                  <a:cubicBezTo>
                    <a:pt x="184" y="7"/>
                    <a:pt x="177" y="0"/>
                    <a:pt x="167" y="0"/>
                  </a:cubicBezTo>
                </a:path>
              </a:pathLst>
            </a:cu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86"/>
            <p:cNvSpPr>
              <a:spLocks noEditPoints="1"/>
            </p:cNvSpPr>
            <p:nvPr/>
          </p:nvSpPr>
          <p:spPr bwMode="auto">
            <a:xfrm>
              <a:off x="10828338" y="4635500"/>
              <a:ext cx="220663" cy="82550"/>
            </a:xfrm>
            <a:custGeom>
              <a:avLst/>
              <a:gdLst>
                <a:gd name="T0" fmla="*/ 5 w 97"/>
                <a:gd name="T1" fmla="*/ 0 h 36"/>
                <a:gd name="T2" fmla="*/ 0 w 97"/>
                <a:gd name="T3" fmla="*/ 1 h 36"/>
                <a:gd name="T4" fmla="*/ 23 w 97"/>
                <a:gd name="T5" fmla="*/ 17 h 36"/>
                <a:gd name="T6" fmla="*/ 23 w 97"/>
                <a:gd name="T7" fmla="*/ 17 h 36"/>
                <a:gd name="T8" fmla="*/ 5 w 97"/>
                <a:gd name="T9" fmla="*/ 0 h 36"/>
                <a:gd name="T10" fmla="*/ 55 w 97"/>
                <a:gd name="T11" fmla="*/ 0 h 36"/>
                <a:gd name="T12" fmla="*/ 37 w 97"/>
                <a:gd name="T13" fmla="*/ 17 h 36"/>
                <a:gd name="T14" fmla="*/ 37 w 97"/>
                <a:gd name="T15" fmla="*/ 18 h 36"/>
                <a:gd name="T16" fmla="*/ 34 w 97"/>
                <a:gd name="T17" fmla="*/ 23 h 36"/>
                <a:gd name="T18" fmla="*/ 44 w 97"/>
                <a:gd name="T19" fmla="*/ 28 h 36"/>
                <a:gd name="T20" fmla="*/ 48 w 97"/>
                <a:gd name="T21" fmla="*/ 19 h 36"/>
                <a:gd name="T22" fmla="*/ 48 w 97"/>
                <a:gd name="T23" fmla="*/ 18 h 36"/>
                <a:gd name="T24" fmla="*/ 55 w 97"/>
                <a:gd name="T25" fmla="*/ 11 h 36"/>
                <a:gd name="T26" fmla="*/ 62 w 97"/>
                <a:gd name="T27" fmla="*/ 18 h 36"/>
                <a:gd name="T28" fmla="*/ 62 w 97"/>
                <a:gd name="T29" fmla="*/ 19 h 36"/>
                <a:gd name="T30" fmla="*/ 79 w 97"/>
                <a:gd name="T31" fmla="*/ 36 h 36"/>
                <a:gd name="T32" fmla="*/ 97 w 97"/>
                <a:gd name="T33" fmla="*/ 18 h 36"/>
                <a:gd name="T34" fmla="*/ 92 w 97"/>
                <a:gd name="T35" fmla="*/ 12 h 36"/>
                <a:gd name="T36" fmla="*/ 86 w 97"/>
                <a:gd name="T37" fmla="*/ 18 h 36"/>
                <a:gd name="T38" fmla="*/ 79 w 97"/>
                <a:gd name="T39" fmla="*/ 25 h 36"/>
                <a:gd name="T40" fmla="*/ 72 w 97"/>
                <a:gd name="T41" fmla="*/ 18 h 36"/>
                <a:gd name="T42" fmla="*/ 72 w 97"/>
                <a:gd name="T43" fmla="*/ 17 h 36"/>
                <a:gd name="T44" fmla="*/ 55 w 97"/>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7" h="36">
                  <a:moveTo>
                    <a:pt x="5" y="0"/>
                  </a:moveTo>
                  <a:cubicBezTo>
                    <a:pt x="3" y="0"/>
                    <a:pt x="2" y="0"/>
                    <a:pt x="0" y="1"/>
                  </a:cubicBezTo>
                  <a:cubicBezTo>
                    <a:pt x="7" y="7"/>
                    <a:pt x="15" y="12"/>
                    <a:pt x="23" y="17"/>
                  </a:cubicBezTo>
                  <a:cubicBezTo>
                    <a:pt x="23" y="17"/>
                    <a:pt x="23" y="17"/>
                    <a:pt x="23" y="17"/>
                  </a:cubicBezTo>
                  <a:cubicBezTo>
                    <a:pt x="22" y="7"/>
                    <a:pt x="14" y="0"/>
                    <a:pt x="5" y="0"/>
                  </a:cubicBezTo>
                  <a:moveTo>
                    <a:pt x="55" y="0"/>
                  </a:moveTo>
                  <a:cubicBezTo>
                    <a:pt x="45" y="0"/>
                    <a:pt x="37" y="7"/>
                    <a:pt x="37" y="17"/>
                  </a:cubicBezTo>
                  <a:cubicBezTo>
                    <a:pt x="37" y="17"/>
                    <a:pt x="37" y="18"/>
                    <a:pt x="37" y="18"/>
                  </a:cubicBezTo>
                  <a:cubicBezTo>
                    <a:pt x="37" y="20"/>
                    <a:pt x="36" y="22"/>
                    <a:pt x="34" y="23"/>
                  </a:cubicBezTo>
                  <a:cubicBezTo>
                    <a:pt x="37" y="25"/>
                    <a:pt x="41" y="27"/>
                    <a:pt x="44" y="28"/>
                  </a:cubicBezTo>
                  <a:cubicBezTo>
                    <a:pt x="46" y="25"/>
                    <a:pt x="47" y="22"/>
                    <a:pt x="48" y="19"/>
                  </a:cubicBezTo>
                  <a:cubicBezTo>
                    <a:pt x="48" y="19"/>
                    <a:pt x="48" y="18"/>
                    <a:pt x="48" y="18"/>
                  </a:cubicBezTo>
                  <a:cubicBezTo>
                    <a:pt x="48" y="14"/>
                    <a:pt x="51" y="11"/>
                    <a:pt x="55" y="11"/>
                  </a:cubicBezTo>
                  <a:cubicBezTo>
                    <a:pt x="58" y="11"/>
                    <a:pt x="62" y="14"/>
                    <a:pt x="62" y="18"/>
                  </a:cubicBezTo>
                  <a:cubicBezTo>
                    <a:pt x="62" y="18"/>
                    <a:pt x="62" y="19"/>
                    <a:pt x="62" y="19"/>
                  </a:cubicBezTo>
                  <a:cubicBezTo>
                    <a:pt x="62" y="28"/>
                    <a:pt x="70" y="36"/>
                    <a:pt x="79" y="36"/>
                  </a:cubicBezTo>
                  <a:cubicBezTo>
                    <a:pt x="89" y="36"/>
                    <a:pt x="97" y="28"/>
                    <a:pt x="97" y="18"/>
                  </a:cubicBezTo>
                  <a:cubicBezTo>
                    <a:pt x="97" y="15"/>
                    <a:pt x="95" y="12"/>
                    <a:pt x="92" y="12"/>
                  </a:cubicBezTo>
                  <a:cubicBezTo>
                    <a:pt x="89" y="12"/>
                    <a:pt x="86" y="15"/>
                    <a:pt x="86" y="18"/>
                  </a:cubicBezTo>
                  <a:cubicBezTo>
                    <a:pt x="86" y="22"/>
                    <a:pt x="83" y="25"/>
                    <a:pt x="79" y="25"/>
                  </a:cubicBezTo>
                  <a:cubicBezTo>
                    <a:pt x="76" y="25"/>
                    <a:pt x="72" y="22"/>
                    <a:pt x="72" y="18"/>
                  </a:cubicBezTo>
                  <a:cubicBezTo>
                    <a:pt x="72" y="18"/>
                    <a:pt x="72" y="17"/>
                    <a:pt x="72" y="17"/>
                  </a:cubicBezTo>
                  <a:cubicBezTo>
                    <a:pt x="72" y="7"/>
                    <a:pt x="64" y="0"/>
                    <a:pt x="55" y="0"/>
                  </a:cubicBezTo>
                </a:path>
              </a:pathLst>
            </a:custGeom>
            <a:solidFill>
              <a:srgbClr val="292A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87"/>
            <p:cNvSpPr/>
            <p:nvPr/>
          </p:nvSpPr>
          <p:spPr bwMode="auto">
            <a:xfrm>
              <a:off x="8359775" y="2892425"/>
              <a:ext cx="412750" cy="47625"/>
            </a:xfrm>
            <a:custGeom>
              <a:avLst/>
              <a:gdLst>
                <a:gd name="T0" fmla="*/ 146 w 181"/>
                <a:gd name="T1" fmla="*/ 10 h 21"/>
                <a:gd name="T2" fmla="*/ 141 w 181"/>
                <a:gd name="T3" fmla="*/ 15 h 21"/>
                <a:gd name="T4" fmla="*/ 137 w 181"/>
                <a:gd name="T5" fmla="*/ 10 h 21"/>
                <a:gd name="T6" fmla="*/ 117 w 181"/>
                <a:gd name="T7" fmla="*/ 10 h 21"/>
                <a:gd name="T8" fmla="*/ 112 w 181"/>
                <a:gd name="T9" fmla="*/ 15 h 21"/>
                <a:gd name="T10" fmla="*/ 108 w 181"/>
                <a:gd name="T11" fmla="*/ 10 h 21"/>
                <a:gd name="T12" fmla="*/ 88 w 181"/>
                <a:gd name="T13" fmla="*/ 10 h 21"/>
                <a:gd name="T14" fmla="*/ 83 w 181"/>
                <a:gd name="T15" fmla="*/ 15 h 21"/>
                <a:gd name="T16" fmla="*/ 79 w 181"/>
                <a:gd name="T17" fmla="*/ 10 h 21"/>
                <a:gd name="T18" fmla="*/ 59 w 181"/>
                <a:gd name="T19" fmla="*/ 10 h 21"/>
                <a:gd name="T20" fmla="*/ 54 w 181"/>
                <a:gd name="T21" fmla="*/ 15 h 21"/>
                <a:gd name="T22" fmla="*/ 50 w 181"/>
                <a:gd name="T23" fmla="*/ 10 h 21"/>
                <a:gd name="T24" fmla="*/ 29 w 181"/>
                <a:gd name="T25" fmla="*/ 10 h 21"/>
                <a:gd name="T26" fmla="*/ 25 w 181"/>
                <a:gd name="T27" fmla="*/ 15 h 21"/>
                <a:gd name="T28" fmla="*/ 21 w 181"/>
                <a:gd name="T29" fmla="*/ 10 h 21"/>
                <a:gd name="T30" fmla="*/ 0 w 181"/>
                <a:gd name="T31" fmla="*/ 10 h 21"/>
                <a:gd name="T32" fmla="*/ 7 w 181"/>
                <a:gd name="T33" fmla="*/ 10 h 21"/>
                <a:gd name="T34" fmla="*/ 15 w 181"/>
                <a:gd name="T35" fmla="*/ 10 h 21"/>
                <a:gd name="T36" fmla="*/ 25 w 181"/>
                <a:gd name="T37" fmla="*/ 21 h 21"/>
                <a:gd name="T38" fmla="*/ 36 w 181"/>
                <a:gd name="T39" fmla="*/ 10 h 21"/>
                <a:gd name="T40" fmla="*/ 44 w 181"/>
                <a:gd name="T41" fmla="*/ 10 h 21"/>
                <a:gd name="T42" fmla="*/ 54 w 181"/>
                <a:gd name="T43" fmla="*/ 21 h 21"/>
                <a:gd name="T44" fmla="*/ 65 w 181"/>
                <a:gd name="T45" fmla="*/ 10 h 21"/>
                <a:gd name="T46" fmla="*/ 73 w 181"/>
                <a:gd name="T47" fmla="*/ 10 h 21"/>
                <a:gd name="T48" fmla="*/ 83 w 181"/>
                <a:gd name="T49" fmla="*/ 21 h 21"/>
                <a:gd name="T50" fmla="*/ 94 w 181"/>
                <a:gd name="T51" fmla="*/ 10 h 21"/>
                <a:gd name="T52" fmla="*/ 102 w 181"/>
                <a:gd name="T53" fmla="*/ 10 h 21"/>
                <a:gd name="T54" fmla="*/ 112 w 181"/>
                <a:gd name="T55" fmla="*/ 21 h 21"/>
                <a:gd name="T56" fmla="*/ 123 w 181"/>
                <a:gd name="T57" fmla="*/ 10 h 21"/>
                <a:gd name="T58" fmla="*/ 131 w 181"/>
                <a:gd name="T59" fmla="*/ 10 h 21"/>
                <a:gd name="T60" fmla="*/ 141 w 181"/>
                <a:gd name="T61" fmla="*/ 21 h 21"/>
                <a:gd name="T62" fmla="*/ 152 w 181"/>
                <a:gd name="T63" fmla="*/ 10 h 21"/>
                <a:gd name="T64" fmla="*/ 160 w 181"/>
                <a:gd name="T65" fmla="*/ 10 h 21"/>
                <a:gd name="T66" fmla="*/ 170 w 181"/>
                <a:gd name="T67" fmla="*/ 21 h 21"/>
                <a:gd name="T68" fmla="*/ 178 w 181"/>
                <a:gd name="T69" fmla="*/ 7 h 21"/>
                <a:gd name="T70" fmla="*/ 170 w 181"/>
                <a:gd name="T71" fmla="*/ 15 h 21"/>
                <a:gd name="T72" fmla="*/ 166 w 181"/>
                <a:gd name="T7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1" h="21">
                  <a:moveTo>
                    <a:pt x="156" y="0"/>
                  </a:moveTo>
                  <a:cubicBezTo>
                    <a:pt x="150" y="0"/>
                    <a:pt x="146" y="4"/>
                    <a:pt x="146" y="10"/>
                  </a:cubicBezTo>
                  <a:cubicBezTo>
                    <a:pt x="146" y="10"/>
                    <a:pt x="146" y="10"/>
                    <a:pt x="146" y="10"/>
                  </a:cubicBezTo>
                  <a:cubicBezTo>
                    <a:pt x="146" y="13"/>
                    <a:pt x="144" y="15"/>
                    <a:pt x="141" y="15"/>
                  </a:cubicBezTo>
                  <a:cubicBezTo>
                    <a:pt x="139" y="15"/>
                    <a:pt x="137" y="13"/>
                    <a:pt x="137" y="10"/>
                  </a:cubicBezTo>
                  <a:cubicBezTo>
                    <a:pt x="137" y="10"/>
                    <a:pt x="137" y="10"/>
                    <a:pt x="137" y="10"/>
                  </a:cubicBezTo>
                  <a:cubicBezTo>
                    <a:pt x="137" y="4"/>
                    <a:pt x="132" y="0"/>
                    <a:pt x="127" y="0"/>
                  </a:cubicBezTo>
                  <a:cubicBezTo>
                    <a:pt x="121" y="0"/>
                    <a:pt x="117" y="4"/>
                    <a:pt x="117" y="10"/>
                  </a:cubicBezTo>
                  <a:cubicBezTo>
                    <a:pt x="117" y="10"/>
                    <a:pt x="117" y="10"/>
                    <a:pt x="117" y="10"/>
                  </a:cubicBezTo>
                  <a:cubicBezTo>
                    <a:pt x="117" y="13"/>
                    <a:pt x="115" y="15"/>
                    <a:pt x="112" y="15"/>
                  </a:cubicBezTo>
                  <a:cubicBezTo>
                    <a:pt x="110" y="15"/>
                    <a:pt x="108" y="13"/>
                    <a:pt x="108" y="10"/>
                  </a:cubicBezTo>
                  <a:cubicBezTo>
                    <a:pt x="108" y="10"/>
                    <a:pt x="108" y="10"/>
                    <a:pt x="108" y="10"/>
                  </a:cubicBezTo>
                  <a:cubicBezTo>
                    <a:pt x="108" y="4"/>
                    <a:pt x="103" y="0"/>
                    <a:pt x="98" y="0"/>
                  </a:cubicBezTo>
                  <a:cubicBezTo>
                    <a:pt x="92" y="0"/>
                    <a:pt x="88" y="4"/>
                    <a:pt x="88" y="10"/>
                  </a:cubicBezTo>
                  <a:cubicBezTo>
                    <a:pt x="87" y="10"/>
                    <a:pt x="87" y="10"/>
                    <a:pt x="87" y="10"/>
                  </a:cubicBezTo>
                  <a:cubicBezTo>
                    <a:pt x="87" y="13"/>
                    <a:pt x="86" y="15"/>
                    <a:pt x="83" y="15"/>
                  </a:cubicBezTo>
                  <a:cubicBezTo>
                    <a:pt x="81" y="15"/>
                    <a:pt x="79" y="13"/>
                    <a:pt x="79" y="10"/>
                  </a:cubicBezTo>
                  <a:cubicBezTo>
                    <a:pt x="79" y="10"/>
                    <a:pt x="79" y="10"/>
                    <a:pt x="79" y="10"/>
                  </a:cubicBezTo>
                  <a:cubicBezTo>
                    <a:pt x="79" y="4"/>
                    <a:pt x="74" y="0"/>
                    <a:pt x="69" y="0"/>
                  </a:cubicBezTo>
                  <a:cubicBezTo>
                    <a:pt x="63" y="0"/>
                    <a:pt x="59" y="4"/>
                    <a:pt x="59" y="10"/>
                  </a:cubicBezTo>
                  <a:cubicBezTo>
                    <a:pt x="58" y="10"/>
                    <a:pt x="58" y="10"/>
                    <a:pt x="58" y="10"/>
                  </a:cubicBezTo>
                  <a:cubicBezTo>
                    <a:pt x="58" y="13"/>
                    <a:pt x="57" y="15"/>
                    <a:pt x="54" y="15"/>
                  </a:cubicBezTo>
                  <a:cubicBezTo>
                    <a:pt x="52" y="15"/>
                    <a:pt x="50" y="13"/>
                    <a:pt x="50" y="10"/>
                  </a:cubicBezTo>
                  <a:cubicBezTo>
                    <a:pt x="50" y="10"/>
                    <a:pt x="50" y="10"/>
                    <a:pt x="50" y="10"/>
                  </a:cubicBezTo>
                  <a:cubicBezTo>
                    <a:pt x="50" y="4"/>
                    <a:pt x="45" y="0"/>
                    <a:pt x="40" y="0"/>
                  </a:cubicBezTo>
                  <a:cubicBezTo>
                    <a:pt x="34" y="0"/>
                    <a:pt x="30" y="4"/>
                    <a:pt x="29" y="10"/>
                  </a:cubicBezTo>
                  <a:cubicBezTo>
                    <a:pt x="29" y="10"/>
                    <a:pt x="29" y="10"/>
                    <a:pt x="29" y="10"/>
                  </a:cubicBezTo>
                  <a:cubicBezTo>
                    <a:pt x="29" y="13"/>
                    <a:pt x="28" y="15"/>
                    <a:pt x="25" y="15"/>
                  </a:cubicBezTo>
                  <a:cubicBezTo>
                    <a:pt x="23" y="15"/>
                    <a:pt x="21" y="13"/>
                    <a:pt x="21" y="10"/>
                  </a:cubicBezTo>
                  <a:cubicBezTo>
                    <a:pt x="21" y="10"/>
                    <a:pt x="21" y="10"/>
                    <a:pt x="21" y="10"/>
                  </a:cubicBezTo>
                  <a:cubicBezTo>
                    <a:pt x="21" y="4"/>
                    <a:pt x="16" y="0"/>
                    <a:pt x="11" y="0"/>
                  </a:cubicBezTo>
                  <a:cubicBezTo>
                    <a:pt x="5" y="0"/>
                    <a:pt x="0" y="5"/>
                    <a:pt x="0" y="10"/>
                  </a:cubicBezTo>
                  <a:cubicBezTo>
                    <a:pt x="0" y="12"/>
                    <a:pt x="2" y="14"/>
                    <a:pt x="4" y="14"/>
                  </a:cubicBezTo>
                  <a:cubicBezTo>
                    <a:pt x="5" y="14"/>
                    <a:pt x="7" y="12"/>
                    <a:pt x="7" y="10"/>
                  </a:cubicBezTo>
                  <a:cubicBezTo>
                    <a:pt x="7" y="8"/>
                    <a:pt x="9" y="6"/>
                    <a:pt x="11" y="6"/>
                  </a:cubicBezTo>
                  <a:cubicBezTo>
                    <a:pt x="13" y="6"/>
                    <a:pt x="15" y="8"/>
                    <a:pt x="15" y="10"/>
                  </a:cubicBezTo>
                  <a:cubicBezTo>
                    <a:pt x="15" y="11"/>
                    <a:pt x="15" y="11"/>
                    <a:pt x="15" y="11"/>
                  </a:cubicBezTo>
                  <a:cubicBezTo>
                    <a:pt x="15" y="17"/>
                    <a:pt x="20" y="21"/>
                    <a:pt x="25" y="21"/>
                  </a:cubicBezTo>
                  <a:cubicBezTo>
                    <a:pt x="31" y="21"/>
                    <a:pt x="35" y="17"/>
                    <a:pt x="36" y="11"/>
                  </a:cubicBezTo>
                  <a:cubicBezTo>
                    <a:pt x="36" y="10"/>
                    <a:pt x="36" y="10"/>
                    <a:pt x="36" y="10"/>
                  </a:cubicBezTo>
                  <a:cubicBezTo>
                    <a:pt x="36" y="8"/>
                    <a:pt x="38" y="6"/>
                    <a:pt x="40" y="6"/>
                  </a:cubicBezTo>
                  <a:cubicBezTo>
                    <a:pt x="42" y="6"/>
                    <a:pt x="44" y="8"/>
                    <a:pt x="44" y="10"/>
                  </a:cubicBezTo>
                  <a:cubicBezTo>
                    <a:pt x="44" y="11"/>
                    <a:pt x="44" y="11"/>
                    <a:pt x="44" y="11"/>
                  </a:cubicBezTo>
                  <a:cubicBezTo>
                    <a:pt x="44" y="17"/>
                    <a:pt x="49" y="21"/>
                    <a:pt x="54" y="21"/>
                  </a:cubicBezTo>
                  <a:cubicBezTo>
                    <a:pt x="60" y="21"/>
                    <a:pt x="64" y="17"/>
                    <a:pt x="65" y="11"/>
                  </a:cubicBezTo>
                  <a:cubicBezTo>
                    <a:pt x="65" y="10"/>
                    <a:pt x="65" y="10"/>
                    <a:pt x="65" y="10"/>
                  </a:cubicBezTo>
                  <a:cubicBezTo>
                    <a:pt x="65" y="8"/>
                    <a:pt x="67" y="6"/>
                    <a:pt x="69" y="6"/>
                  </a:cubicBezTo>
                  <a:cubicBezTo>
                    <a:pt x="71" y="6"/>
                    <a:pt x="73" y="8"/>
                    <a:pt x="73" y="10"/>
                  </a:cubicBezTo>
                  <a:cubicBezTo>
                    <a:pt x="73" y="11"/>
                    <a:pt x="73" y="11"/>
                    <a:pt x="73" y="11"/>
                  </a:cubicBezTo>
                  <a:cubicBezTo>
                    <a:pt x="73" y="17"/>
                    <a:pt x="78" y="21"/>
                    <a:pt x="83" y="21"/>
                  </a:cubicBezTo>
                  <a:cubicBezTo>
                    <a:pt x="89" y="21"/>
                    <a:pt x="93" y="17"/>
                    <a:pt x="94" y="11"/>
                  </a:cubicBezTo>
                  <a:cubicBezTo>
                    <a:pt x="94" y="10"/>
                    <a:pt x="94" y="10"/>
                    <a:pt x="94" y="10"/>
                  </a:cubicBezTo>
                  <a:cubicBezTo>
                    <a:pt x="94" y="8"/>
                    <a:pt x="96" y="6"/>
                    <a:pt x="98" y="6"/>
                  </a:cubicBezTo>
                  <a:cubicBezTo>
                    <a:pt x="100" y="6"/>
                    <a:pt x="102" y="8"/>
                    <a:pt x="102" y="10"/>
                  </a:cubicBezTo>
                  <a:cubicBezTo>
                    <a:pt x="102" y="11"/>
                    <a:pt x="102" y="11"/>
                    <a:pt x="102" y="11"/>
                  </a:cubicBezTo>
                  <a:cubicBezTo>
                    <a:pt x="102" y="17"/>
                    <a:pt x="107" y="21"/>
                    <a:pt x="112" y="21"/>
                  </a:cubicBezTo>
                  <a:cubicBezTo>
                    <a:pt x="118" y="21"/>
                    <a:pt x="122" y="17"/>
                    <a:pt x="123" y="11"/>
                  </a:cubicBezTo>
                  <a:cubicBezTo>
                    <a:pt x="123" y="10"/>
                    <a:pt x="123" y="10"/>
                    <a:pt x="123" y="10"/>
                  </a:cubicBezTo>
                  <a:cubicBezTo>
                    <a:pt x="123" y="8"/>
                    <a:pt x="125" y="6"/>
                    <a:pt x="127" y="6"/>
                  </a:cubicBezTo>
                  <a:cubicBezTo>
                    <a:pt x="129" y="6"/>
                    <a:pt x="131" y="8"/>
                    <a:pt x="131" y="10"/>
                  </a:cubicBezTo>
                  <a:cubicBezTo>
                    <a:pt x="131" y="11"/>
                    <a:pt x="131" y="11"/>
                    <a:pt x="131" y="11"/>
                  </a:cubicBezTo>
                  <a:cubicBezTo>
                    <a:pt x="131" y="17"/>
                    <a:pt x="136" y="21"/>
                    <a:pt x="141" y="21"/>
                  </a:cubicBezTo>
                  <a:cubicBezTo>
                    <a:pt x="147" y="21"/>
                    <a:pt x="152" y="17"/>
                    <a:pt x="152" y="11"/>
                  </a:cubicBezTo>
                  <a:cubicBezTo>
                    <a:pt x="152" y="10"/>
                    <a:pt x="152" y="10"/>
                    <a:pt x="152" y="10"/>
                  </a:cubicBezTo>
                  <a:cubicBezTo>
                    <a:pt x="152" y="8"/>
                    <a:pt x="154" y="6"/>
                    <a:pt x="156" y="6"/>
                  </a:cubicBezTo>
                  <a:cubicBezTo>
                    <a:pt x="158" y="6"/>
                    <a:pt x="160" y="8"/>
                    <a:pt x="160" y="10"/>
                  </a:cubicBezTo>
                  <a:cubicBezTo>
                    <a:pt x="160" y="11"/>
                    <a:pt x="160" y="11"/>
                    <a:pt x="160" y="11"/>
                  </a:cubicBezTo>
                  <a:cubicBezTo>
                    <a:pt x="160" y="17"/>
                    <a:pt x="165" y="21"/>
                    <a:pt x="170" y="21"/>
                  </a:cubicBezTo>
                  <a:cubicBezTo>
                    <a:pt x="176" y="21"/>
                    <a:pt x="181" y="16"/>
                    <a:pt x="181" y="10"/>
                  </a:cubicBezTo>
                  <a:cubicBezTo>
                    <a:pt x="181" y="9"/>
                    <a:pt x="180" y="7"/>
                    <a:pt x="178" y="7"/>
                  </a:cubicBezTo>
                  <a:cubicBezTo>
                    <a:pt x="176" y="7"/>
                    <a:pt x="175" y="9"/>
                    <a:pt x="175" y="10"/>
                  </a:cubicBezTo>
                  <a:cubicBezTo>
                    <a:pt x="175" y="13"/>
                    <a:pt x="173" y="15"/>
                    <a:pt x="170" y="15"/>
                  </a:cubicBezTo>
                  <a:cubicBezTo>
                    <a:pt x="168" y="15"/>
                    <a:pt x="166" y="13"/>
                    <a:pt x="166" y="10"/>
                  </a:cubicBezTo>
                  <a:cubicBezTo>
                    <a:pt x="166" y="10"/>
                    <a:pt x="166" y="10"/>
                    <a:pt x="166" y="10"/>
                  </a:cubicBezTo>
                  <a:cubicBezTo>
                    <a:pt x="166" y="4"/>
                    <a:pt x="162" y="0"/>
                    <a:pt x="156" y="0"/>
                  </a:cubicBezTo>
                </a:path>
              </a:pathLst>
            </a:cu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88"/>
            <p:cNvSpPr>
              <a:spLocks noEditPoints="1"/>
            </p:cNvSpPr>
            <p:nvPr/>
          </p:nvSpPr>
          <p:spPr bwMode="auto">
            <a:xfrm>
              <a:off x="8699500" y="3079750"/>
              <a:ext cx="231775" cy="233362"/>
            </a:xfrm>
            <a:custGeom>
              <a:avLst/>
              <a:gdLst>
                <a:gd name="T0" fmla="*/ 118 w 146"/>
                <a:gd name="T1" fmla="*/ 40 h 147"/>
                <a:gd name="T2" fmla="*/ 115 w 146"/>
                <a:gd name="T3" fmla="*/ 44 h 147"/>
                <a:gd name="T4" fmla="*/ 139 w 146"/>
                <a:gd name="T5" fmla="*/ 59 h 147"/>
                <a:gd name="T6" fmla="*/ 135 w 146"/>
                <a:gd name="T7" fmla="*/ 64 h 147"/>
                <a:gd name="T8" fmla="*/ 139 w 146"/>
                <a:gd name="T9" fmla="*/ 67 h 147"/>
                <a:gd name="T10" fmla="*/ 146 w 146"/>
                <a:gd name="T11" fmla="*/ 57 h 147"/>
                <a:gd name="T12" fmla="*/ 118 w 146"/>
                <a:gd name="T13" fmla="*/ 40 h 147"/>
                <a:gd name="T14" fmla="*/ 56 w 146"/>
                <a:gd name="T15" fmla="*/ 0 h 147"/>
                <a:gd name="T16" fmla="*/ 0 w 146"/>
                <a:gd name="T17" fmla="*/ 90 h 147"/>
                <a:gd name="T18" fmla="*/ 89 w 146"/>
                <a:gd name="T19" fmla="*/ 147 h 147"/>
                <a:gd name="T20" fmla="*/ 136 w 146"/>
                <a:gd name="T21" fmla="*/ 72 h 147"/>
                <a:gd name="T22" fmla="*/ 132 w 146"/>
                <a:gd name="T23" fmla="*/ 69 h 147"/>
                <a:gd name="T24" fmla="*/ 88 w 146"/>
                <a:gd name="T25" fmla="*/ 139 h 147"/>
                <a:gd name="T26" fmla="*/ 7 w 146"/>
                <a:gd name="T27" fmla="*/ 89 h 147"/>
                <a:gd name="T28" fmla="*/ 57 w 146"/>
                <a:gd name="T29" fmla="*/ 7 h 147"/>
                <a:gd name="T30" fmla="*/ 111 w 146"/>
                <a:gd name="T31" fmla="*/ 41 h 147"/>
                <a:gd name="T32" fmla="*/ 113 w 146"/>
                <a:gd name="T33" fmla="*/ 37 h 147"/>
                <a:gd name="T34" fmla="*/ 56 w 146"/>
                <a:gd name="T35"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147">
                  <a:moveTo>
                    <a:pt x="118" y="40"/>
                  </a:moveTo>
                  <a:lnTo>
                    <a:pt x="115" y="44"/>
                  </a:lnTo>
                  <a:lnTo>
                    <a:pt x="139" y="59"/>
                  </a:lnTo>
                  <a:lnTo>
                    <a:pt x="135" y="64"/>
                  </a:lnTo>
                  <a:lnTo>
                    <a:pt x="139" y="67"/>
                  </a:lnTo>
                  <a:lnTo>
                    <a:pt x="146" y="57"/>
                  </a:lnTo>
                  <a:lnTo>
                    <a:pt x="118" y="40"/>
                  </a:lnTo>
                  <a:close/>
                  <a:moveTo>
                    <a:pt x="56" y="0"/>
                  </a:moveTo>
                  <a:lnTo>
                    <a:pt x="0" y="90"/>
                  </a:lnTo>
                  <a:lnTo>
                    <a:pt x="89" y="147"/>
                  </a:lnTo>
                  <a:lnTo>
                    <a:pt x="136" y="72"/>
                  </a:lnTo>
                  <a:lnTo>
                    <a:pt x="132" y="69"/>
                  </a:lnTo>
                  <a:lnTo>
                    <a:pt x="88" y="139"/>
                  </a:lnTo>
                  <a:lnTo>
                    <a:pt x="7" y="89"/>
                  </a:lnTo>
                  <a:lnTo>
                    <a:pt x="57" y="7"/>
                  </a:lnTo>
                  <a:lnTo>
                    <a:pt x="111" y="41"/>
                  </a:lnTo>
                  <a:lnTo>
                    <a:pt x="113" y="37"/>
                  </a:lnTo>
                  <a:lnTo>
                    <a:pt x="56" y="0"/>
                  </a:lnTo>
                  <a:close/>
                </a:path>
              </a:pathLst>
            </a:cu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89"/>
            <p:cNvSpPr>
              <a:spLocks noEditPoints="1"/>
            </p:cNvSpPr>
            <p:nvPr/>
          </p:nvSpPr>
          <p:spPr bwMode="auto">
            <a:xfrm>
              <a:off x="8699500" y="3079750"/>
              <a:ext cx="231775" cy="233362"/>
            </a:xfrm>
            <a:custGeom>
              <a:avLst/>
              <a:gdLst>
                <a:gd name="T0" fmla="*/ 118 w 146"/>
                <a:gd name="T1" fmla="*/ 40 h 147"/>
                <a:gd name="T2" fmla="*/ 115 w 146"/>
                <a:gd name="T3" fmla="*/ 44 h 147"/>
                <a:gd name="T4" fmla="*/ 139 w 146"/>
                <a:gd name="T5" fmla="*/ 59 h 147"/>
                <a:gd name="T6" fmla="*/ 135 w 146"/>
                <a:gd name="T7" fmla="*/ 64 h 147"/>
                <a:gd name="T8" fmla="*/ 139 w 146"/>
                <a:gd name="T9" fmla="*/ 67 h 147"/>
                <a:gd name="T10" fmla="*/ 146 w 146"/>
                <a:gd name="T11" fmla="*/ 57 h 147"/>
                <a:gd name="T12" fmla="*/ 118 w 146"/>
                <a:gd name="T13" fmla="*/ 40 h 147"/>
                <a:gd name="T14" fmla="*/ 56 w 146"/>
                <a:gd name="T15" fmla="*/ 0 h 147"/>
                <a:gd name="T16" fmla="*/ 0 w 146"/>
                <a:gd name="T17" fmla="*/ 90 h 147"/>
                <a:gd name="T18" fmla="*/ 89 w 146"/>
                <a:gd name="T19" fmla="*/ 147 h 147"/>
                <a:gd name="T20" fmla="*/ 136 w 146"/>
                <a:gd name="T21" fmla="*/ 72 h 147"/>
                <a:gd name="T22" fmla="*/ 132 w 146"/>
                <a:gd name="T23" fmla="*/ 69 h 147"/>
                <a:gd name="T24" fmla="*/ 88 w 146"/>
                <a:gd name="T25" fmla="*/ 139 h 147"/>
                <a:gd name="T26" fmla="*/ 7 w 146"/>
                <a:gd name="T27" fmla="*/ 89 h 147"/>
                <a:gd name="T28" fmla="*/ 57 w 146"/>
                <a:gd name="T29" fmla="*/ 7 h 147"/>
                <a:gd name="T30" fmla="*/ 111 w 146"/>
                <a:gd name="T31" fmla="*/ 41 h 147"/>
                <a:gd name="T32" fmla="*/ 113 w 146"/>
                <a:gd name="T33" fmla="*/ 37 h 147"/>
                <a:gd name="T34" fmla="*/ 56 w 146"/>
                <a:gd name="T35"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147">
                  <a:moveTo>
                    <a:pt x="118" y="40"/>
                  </a:moveTo>
                  <a:lnTo>
                    <a:pt x="115" y="44"/>
                  </a:lnTo>
                  <a:lnTo>
                    <a:pt x="139" y="59"/>
                  </a:lnTo>
                  <a:lnTo>
                    <a:pt x="135" y="64"/>
                  </a:lnTo>
                  <a:lnTo>
                    <a:pt x="139" y="67"/>
                  </a:lnTo>
                  <a:lnTo>
                    <a:pt x="146" y="57"/>
                  </a:lnTo>
                  <a:lnTo>
                    <a:pt x="118" y="40"/>
                  </a:lnTo>
                  <a:moveTo>
                    <a:pt x="56" y="0"/>
                  </a:moveTo>
                  <a:lnTo>
                    <a:pt x="0" y="90"/>
                  </a:lnTo>
                  <a:lnTo>
                    <a:pt x="89" y="147"/>
                  </a:lnTo>
                  <a:lnTo>
                    <a:pt x="136" y="72"/>
                  </a:lnTo>
                  <a:lnTo>
                    <a:pt x="132" y="69"/>
                  </a:lnTo>
                  <a:lnTo>
                    <a:pt x="88" y="139"/>
                  </a:lnTo>
                  <a:lnTo>
                    <a:pt x="7" y="89"/>
                  </a:lnTo>
                  <a:lnTo>
                    <a:pt x="57" y="7"/>
                  </a:lnTo>
                  <a:lnTo>
                    <a:pt x="111" y="41"/>
                  </a:lnTo>
                  <a:lnTo>
                    <a:pt x="113" y="37"/>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90"/>
            <p:cNvSpPr>
              <a:spLocks noEditPoints="1"/>
            </p:cNvSpPr>
            <p:nvPr/>
          </p:nvSpPr>
          <p:spPr bwMode="auto">
            <a:xfrm>
              <a:off x="8866188" y="3086100"/>
              <a:ext cx="117475" cy="120650"/>
            </a:xfrm>
            <a:custGeom>
              <a:avLst/>
              <a:gdLst>
                <a:gd name="T0" fmla="*/ 13 w 74"/>
                <a:gd name="T1" fmla="*/ 36 h 76"/>
                <a:gd name="T2" fmla="*/ 30 w 74"/>
                <a:gd name="T3" fmla="*/ 9 h 76"/>
                <a:gd name="T4" fmla="*/ 67 w 74"/>
                <a:gd name="T5" fmla="*/ 32 h 76"/>
                <a:gd name="T6" fmla="*/ 44 w 74"/>
                <a:gd name="T7" fmla="*/ 69 h 76"/>
                <a:gd name="T8" fmla="*/ 34 w 74"/>
                <a:gd name="T9" fmla="*/ 63 h 76"/>
                <a:gd name="T10" fmla="*/ 30 w 74"/>
                <a:gd name="T11" fmla="*/ 60 h 76"/>
                <a:gd name="T12" fmla="*/ 7 w 74"/>
                <a:gd name="T13" fmla="*/ 46 h 76"/>
                <a:gd name="T14" fmla="*/ 10 w 74"/>
                <a:gd name="T15" fmla="*/ 40 h 76"/>
                <a:gd name="T16" fmla="*/ 13 w 74"/>
                <a:gd name="T17" fmla="*/ 36 h 76"/>
                <a:gd name="T18" fmla="*/ 28 w 74"/>
                <a:gd name="T19" fmla="*/ 0 h 76"/>
                <a:gd name="T20" fmla="*/ 8 w 74"/>
                <a:gd name="T21" fmla="*/ 33 h 76"/>
                <a:gd name="T22" fmla="*/ 6 w 74"/>
                <a:gd name="T23" fmla="*/ 37 h 76"/>
                <a:gd name="T24" fmla="*/ 0 w 74"/>
                <a:gd name="T25" fmla="*/ 47 h 76"/>
                <a:gd name="T26" fmla="*/ 27 w 74"/>
                <a:gd name="T27" fmla="*/ 65 h 76"/>
                <a:gd name="T28" fmla="*/ 31 w 74"/>
                <a:gd name="T29" fmla="*/ 68 h 76"/>
                <a:gd name="T30" fmla="*/ 46 w 74"/>
                <a:gd name="T31" fmla="*/ 76 h 76"/>
                <a:gd name="T32" fmla="*/ 74 w 74"/>
                <a:gd name="T33" fmla="*/ 30 h 76"/>
                <a:gd name="T34" fmla="*/ 28 w 74"/>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6">
                  <a:moveTo>
                    <a:pt x="13" y="36"/>
                  </a:moveTo>
                  <a:lnTo>
                    <a:pt x="30" y="9"/>
                  </a:lnTo>
                  <a:lnTo>
                    <a:pt x="67" y="32"/>
                  </a:lnTo>
                  <a:lnTo>
                    <a:pt x="44" y="69"/>
                  </a:lnTo>
                  <a:lnTo>
                    <a:pt x="34" y="63"/>
                  </a:lnTo>
                  <a:lnTo>
                    <a:pt x="30" y="60"/>
                  </a:lnTo>
                  <a:lnTo>
                    <a:pt x="7" y="46"/>
                  </a:lnTo>
                  <a:lnTo>
                    <a:pt x="10" y="40"/>
                  </a:lnTo>
                  <a:lnTo>
                    <a:pt x="13" y="36"/>
                  </a:lnTo>
                  <a:close/>
                  <a:moveTo>
                    <a:pt x="28" y="0"/>
                  </a:moveTo>
                  <a:lnTo>
                    <a:pt x="8" y="33"/>
                  </a:lnTo>
                  <a:lnTo>
                    <a:pt x="6" y="37"/>
                  </a:lnTo>
                  <a:lnTo>
                    <a:pt x="0" y="47"/>
                  </a:lnTo>
                  <a:lnTo>
                    <a:pt x="27" y="65"/>
                  </a:lnTo>
                  <a:lnTo>
                    <a:pt x="31" y="68"/>
                  </a:lnTo>
                  <a:lnTo>
                    <a:pt x="46" y="76"/>
                  </a:lnTo>
                  <a:lnTo>
                    <a:pt x="74" y="30"/>
                  </a:lnTo>
                  <a:lnTo>
                    <a:pt x="28" y="0"/>
                  </a:lnTo>
                  <a:close/>
                </a:path>
              </a:pathLst>
            </a:cu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91"/>
            <p:cNvSpPr>
              <a:spLocks noEditPoints="1"/>
            </p:cNvSpPr>
            <p:nvPr/>
          </p:nvSpPr>
          <p:spPr bwMode="auto">
            <a:xfrm>
              <a:off x="8866188" y="3086100"/>
              <a:ext cx="117475" cy="120650"/>
            </a:xfrm>
            <a:custGeom>
              <a:avLst/>
              <a:gdLst>
                <a:gd name="T0" fmla="*/ 13 w 74"/>
                <a:gd name="T1" fmla="*/ 36 h 76"/>
                <a:gd name="T2" fmla="*/ 30 w 74"/>
                <a:gd name="T3" fmla="*/ 9 h 76"/>
                <a:gd name="T4" fmla="*/ 67 w 74"/>
                <a:gd name="T5" fmla="*/ 32 h 76"/>
                <a:gd name="T6" fmla="*/ 44 w 74"/>
                <a:gd name="T7" fmla="*/ 69 h 76"/>
                <a:gd name="T8" fmla="*/ 34 w 74"/>
                <a:gd name="T9" fmla="*/ 63 h 76"/>
                <a:gd name="T10" fmla="*/ 30 w 74"/>
                <a:gd name="T11" fmla="*/ 60 h 76"/>
                <a:gd name="T12" fmla="*/ 7 w 74"/>
                <a:gd name="T13" fmla="*/ 46 h 76"/>
                <a:gd name="T14" fmla="*/ 10 w 74"/>
                <a:gd name="T15" fmla="*/ 40 h 76"/>
                <a:gd name="T16" fmla="*/ 13 w 74"/>
                <a:gd name="T17" fmla="*/ 36 h 76"/>
                <a:gd name="T18" fmla="*/ 28 w 74"/>
                <a:gd name="T19" fmla="*/ 0 h 76"/>
                <a:gd name="T20" fmla="*/ 8 w 74"/>
                <a:gd name="T21" fmla="*/ 33 h 76"/>
                <a:gd name="T22" fmla="*/ 6 w 74"/>
                <a:gd name="T23" fmla="*/ 37 h 76"/>
                <a:gd name="T24" fmla="*/ 0 w 74"/>
                <a:gd name="T25" fmla="*/ 47 h 76"/>
                <a:gd name="T26" fmla="*/ 27 w 74"/>
                <a:gd name="T27" fmla="*/ 65 h 76"/>
                <a:gd name="T28" fmla="*/ 31 w 74"/>
                <a:gd name="T29" fmla="*/ 68 h 76"/>
                <a:gd name="T30" fmla="*/ 46 w 74"/>
                <a:gd name="T31" fmla="*/ 76 h 76"/>
                <a:gd name="T32" fmla="*/ 74 w 74"/>
                <a:gd name="T33" fmla="*/ 30 h 76"/>
                <a:gd name="T34" fmla="*/ 28 w 74"/>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6">
                  <a:moveTo>
                    <a:pt x="13" y="36"/>
                  </a:moveTo>
                  <a:lnTo>
                    <a:pt x="30" y="9"/>
                  </a:lnTo>
                  <a:lnTo>
                    <a:pt x="67" y="32"/>
                  </a:lnTo>
                  <a:lnTo>
                    <a:pt x="44" y="69"/>
                  </a:lnTo>
                  <a:lnTo>
                    <a:pt x="34" y="63"/>
                  </a:lnTo>
                  <a:lnTo>
                    <a:pt x="30" y="60"/>
                  </a:lnTo>
                  <a:lnTo>
                    <a:pt x="7" y="46"/>
                  </a:lnTo>
                  <a:lnTo>
                    <a:pt x="10" y="40"/>
                  </a:lnTo>
                  <a:lnTo>
                    <a:pt x="13" y="36"/>
                  </a:lnTo>
                  <a:moveTo>
                    <a:pt x="28" y="0"/>
                  </a:moveTo>
                  <a:lnTo>
                    <a:pt x="8" y="33"/>
                  </a:lnTo>
                  <a:lnTo>
                    <a:pt x="6" y="37"/>
                  </a:lnTo>
                  <a:lnTo>
                    <a:pt x="0" y="47"/>
                  </a:lnTo>
                  <a:lnTo>
                    <a:pt x="27" y="65"/>
                  </a:lnTo>
                  <a:lnTo>
                    <a:pt x="31" y="68"/>
                  </a:lnTo>
                  <a:lnTo>
                    <a:pt x="46" y="76"/>
                  </a:lnTo>
                  <a:lnTo>
                    <a:pt x="74" y="3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92"/>
            <p:cNvSpPr>
              <a:spLocks noEditPoints="1"/>
            </p:cNvSpPr>
            <p:nvPr/>
          </p:nvSpPr>
          <p:spPr bwMode="auto">
            <a:xfrm>
              <a:off x="10509250" y="4386263"/>
              <a:ext cx="161925" cy="161925"/>
            </a:xfrm>
            <a:custGeom>
              <a:avLst/>
              <a:gdLst>
                <a:gd name="T0" fmla="*/ 16 w 102"/>
                <a:gd name="T1" fmla="*/ 37 h 102"/>
                <a:gd name="T2" fmla="*/ 16 w 102"/>
                <a:gd name="T3" fmla="*/ 37 h 102"/>
                <a:gd name="T4" fmla="*/ 0 w 102"/>
                <a:gd name="T5" fmla="*/ 62 h 102"/>
                <a:gd name="T6" fmla="*/ 4 w 102"/>
                <a:gd name="T7" fmla="*/ 65 h 102"/>
                <a:gd name="T8" fmla="*/ 11 w 102"/>
                <a:gd name="T9" fmla="*/ 63 h 102"/>
                <a:gd name="T10" fmla="*/ 7 w 102"/>
                <a:gd name="T11" fmla="*/ 61 h 102"/>
                <a:gd name="T12" fmla="*/ 17 w 102"/>
                <a:gd name="T13" fmla="*/ 43 h 102"/>
                <a:gd name="T14" fmla="*/ 16 w 102"/>
                <a:gd name="T15" fmla="*/ 37 h 102"/>
                <a:gd name="T16" fmla="*/ 39 w 102"/>
                <a:gd name="T17" fmla="*/ 0 h 102"/>
                <a:gd name="T18" fmla="*/ 19 w 102"/>
                <a:gd name="T19" fmla="*/ 32 h 102"/>
                <a:gd name="T20" fmla="*/ 20 w 102"/>
                <a:gd name="T21" fmla="*/ 30 h 102"/>
                <a:gd name="T22" fmla="*/ 21 w 102"/>
                <a:gd name="T23" fmla="*/ 37 h 102"/>
                <a:gd name="T24" fmla="*/ 40 w 102"/>
                <a:gd name="T25" fmla="*/ 7 h 102"/>
                <a:gd name="T26" fmla="*/ 95 w 102"/>
                <a:gd name="T27" fmla="*/ 40 h 102"/>
                <a:gd name="T28" fmla="*/ 60 w 102"/>
                <a:gd name="T29" fmla="*/ 95 h 102"/>
                <a:gd name="T30" fmla="*/ 17 w 102"/>
                <a:gd name="T31" fmla="*/ 68 h 102"/>
                <a:gd name="T32" fmla="*/ 10 w 102"/>
                <a:gd name="T33" fmla="*/ 69 h 102"/>
                <a:gd name="T34" fmla="*/ 62 w 102"/>
                <a:gd name="T35" fmla="*/ 102 h 102"/>
                <a:gd name="T36" fmla="*/ 102 w 102"/>
                <a:gd name="T37" fmla="*/ 39 h 102"/>
                <a:gd name="T38" fmla="*/ 39 w 102"/>
                <a:gd name="T3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2" h="102">
                  <a:moveTo>
                    <a:pt x="16" y="37"/>
                  </a:moveTo>
                  <a:lnTo>
                    <a:pt x="16" y="37"/>
                  </a:lnTo>
                  <a:lnTo>
                    <a:pt x="0" y="62"/>
                  </a:lnTo>
                  <a:lnTo>
                    <a:pt x="4" y="65"/>
                  </a:lnTo>
                  <a:lnTo>
                    <a:pt x="11" y="63"/>
                  </a:lnTo>
                  <a:lnTo>
                    <a:pt x="7" y="61"/>
                  </a:lnTo>
                  <a:lnTo>
                    <a:pt x="17" y="43"/>
                  </a:lnTo>
                  <a:lnTo>
                    <a:pt x="16" y="37"/>
                  </a:lnTo>
                  <a:close/>
                  <a:moveTo>
                    <a:pt x="39" y="0"/>
                  </a:moveTo>
                  <a:lnTo>
                    <a:pt x="19" y="32"/>
                  </a:lnTo>
                  <a:lnTo>
                    <a:pt x="20" y="30"/>
                  </a:lnTo>
                  <a:lnTo>
                    <a:pt x="21" y="37"/>
                  </a:lnTo>
                  <a:lnTo>
                    <a:pt x="40" y="7"/>
                  </a:lnTo>
                  <a:lnTo>
                    <a:pt x="95" y="40"/>
                  </a:lnTo>
                  <a:lnTo>
                    <a:pt x="60" y="95"/>
                  </a:lnTo>
                  <a:lnTo>
                    <a:pt x="17" y="68"/>
                  </a:lnTo>
                  <a:lnTo>
                    <a:pt x="10" y="69"/>
                  </a:lnTo>
                  <a:lnTo>
                    <a:pt x="62" y="102"/>
                  </a:lnTo>
                  <a:lnTo>
                    <a:pt x="102" y="39"/>
                  </a:lnTo>
                  <a:lnTo>
                    <a:pt x="39" y="0"/>
                  </a:lnTo>
                  <a:close/>
                </a:path>
              </a:pathLst>
            </a:cu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93"/>
            <p:cNvSpPr>
              <a:spLocks noEditPoints="1"/>
            </p:cNvSpPr>
            <p:nvPr/>
          </p:nvSpPr>
          <p:spPr bwMode="auto">
            <a:xfrm>
              <a:off x="10509250" y="4386263"/>
              <a:ext cx="161925" cy="161925"/>
            </a:xfrm>
            <a:custGeom>
              <a:avLst/>
              <a:gdLst>
                <a:gd name="T0" fmla="*/ 16 w 102"/>
                <a:gd name="T1" fmla="*/ 37 h 102"/>
                <a:gd name="T2" fmla="*/ 16 w 102"/>
                <a:gd name="T3" fmla="*/ 37 h 102"/>
                <a:gd name="T4" fmla="*/ 0 w 102"/>
                <a:gd name="T5" fmla="*/ 62 h 102"/>
                <a:gd name="T6" fmla="*/ 4 w 102"/>
                <a:gd name="T7" fmla="*/ 65 h 102"/>
                <a:gd name="T8" fmla="*/ 11 w 102"/>
                <a:gd name="T9" fmla="*/ 63 h 102"/>
                <a:gd name="T10" fmla="*/ 7 w 102"/>
                <a:gd name="T11" fmla="*/ 61 h 102"/>
                <a:gd name="T12" fmla="*/ 17 w 102"/>
                <a:gd name="T13" fmla="*/ 43 h 102"/>
                <a:gd name="T14" fmla="*/ 16 w 102"/>
                <a:gd name="T15" fmla="*/ 37 h 102"/>
                <a:gd name="T16" fmla="*/ 39 w 102"/>
                <a:gd name="T17" fmla="*/ 0 h 102"/>
                <a:gd name="T18" fmla="*/ 19 w 102"/>
                <a:gd name="T19" fmla="*/ 32 h 102"/>
                <a:gd name="T20" fmla="*/ 20 w 102"/>
                <a:gd name="T21" fmla="*/ 30 h 102"/>
                <a:gd name="T22" fmla="*/ 21 w 102"/>
                <a:gd name="T23" fmla="*/ 37 h 102"/>
                <a:gd name="T24" fmla="*/ 40 w 102"/>
                <a:gd name="T25" fmla="*/ 7 h 102"/>
                <a:gd name="T26" fmla="*/ 95 w 102"/>
                <a:gd name="T27" fmla="*/ 40 h 102"/>
                <a:gd name="T28" fmla="*/ 60 w 102"/>
                <a:gd name="T29" fmla="*/ 95 h 102"/>
                <a:gd name="T30" fmla="*/ 17 w 102"/>
                <a:gd name="T31" fmla="*/ 68 h 102"/>
                <a:gd name="T32" fmla="*/ 10 w 102"/>
                <a:gd name="T33" fmla="*/ 69 h 102"/>
                <a:gd name="T34" fmla="*/ 62 w 102"/>
                <a:gd name="T35" fmla="*/ 102 h 102"/>
                <a:gd name="T36" fmla="*/ 102 w 102"/>
                <a:gd name="T37" fmla="*/ 39 h 102"/>
                <a:gd name="T38" fmla="*/ 39 w 102"/>
                <a:gd name="T3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2" h="102">
                  <a:moveTo>
                    <a:pt x="16" y="37"/>
                  </a:moveTo>
                  <a:lnTo>
                    <a:pt x="16" y="37"/>
                  </a:lnTo>
                  <a:lnTo>
                    <a:pt x="0" y="62"/>
                  </a:lnTo>
                  <a:lnTo>
                    <a:pt x="4" y="65"/>
                  </a:lnTo>
                  <a:lnTo>
                    <a:pt x="11" y="63"/>
                  </a:lnTo>
                  <a:lnTo>
                    <a:pt x="7" y="61"/>
                  </a:lnTo>
                  <a:lnTo>
                    <a:pt x="17" y="43"/>
                  </a:lnTo>
                  <a:lnTo>
                    <a:pt x="16" y="37"/>
                  </a:lnTo>
                  <a:moveTo>
                    <a:pt x="39" y="0"/>
                  </a:moveTo>
                  <a:lnTo>
                    <a:pt x="19" y="32"/>
                  </a:lnTo>
                  <a:lnTo>
                    <a:pt x="20" y="30"/>
                  </a:lnTo>
                  <a:lnTo>
                    <a:pt x="21" y="37"/>
                  </a:lnTo>
                  <a:lnTo>
                    <a:pt x="40" y="7"/>
                  </a:lnTo>
                  <a:lnTo>
                    <a:pt x="95" y="40"/>
                  </a:lnTo>
                  <a:lnTo>
                    <a:pt x="60" y="95"/>
                  </a:lnTo>
                  <a:lnTo>
                    <a:pt x="17" y="68"/>
                  </a:lnTo>
                  <a:lnTo>
                    <a:pt x="10" y="69"/>
                  </a:lnTo>
                  <a:lnTo>
                    <a:pt x="62" y="102"/>
                  </a:lnTo>
                  <a:lnTo>
                    <a:pt x="102" y="39"/>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94"/>
            <p:cNvSpPr>
              <a:spLocks noEditPoints="1"/>
            </p:cNvSpPr>
            <p:nvPr/>
          </p:nvSpPr>
          <p:spPr bwMode="auto">
            <a:xfrm>
              <a:off x="10488613" y="4433888"/>
              <a:ext cx="66675" cy="66675"/>
            </a:xfrm>
            <a:custGeom>
              <a:avLst/>
              <a:gdLst>
                <a:gd name="T0" fmla="*/ 29 w 42"/>
                <a:gd name="T1" fmla="*/ 7 h 42"/>
                <a:gd name="T2" fmla="*/ 29 w 42"/>
                <a:gd name="T3" fmla="*/ 7 h 42"/>
                <a:gd name="T4" fmla="*/ 30 w 42"/>
                <a:gd name="T5" fmla="*/ 13 h 42"/>
                <a:gd name="T6" fmla="*/ 34 w 42"/>
                <a:gd name="T7" fmla="*/ 31 h 42"/>
                <a:gd name="T8" fmla="*/ 24 w 42"/>
                <a:gd name="T9" fmla="*/ 33 h 42"/>
                <a:gd name="T10" fmla="*/ 17 w 42"/>
                <a:gd name="T11" fmla="*/ 35 h 42"/>
                <a:gd name="T12" fmla="*/ 11 w 42"/>
                <a:gd name="T13" fmla="*/ 36 h 42"/>
                <a:gd name="T14" fmla="*/ 6 w 42"/>
                <a:gd name="T15" fmla="*/ 13 h 42"/>
                <a:gd name="T16" fmla="*/ 29 w 42"/>
                <a:gd name="T17" fmla="*/ 7 h 42"/>
                <a:gd name="T18" fmla="*/ 33 w 42"/>
                <a:gd name="T19" fmla="*/ 0 h 42"/>
                <a:gd name="T20" fmla="*/ 32 w 42"/>
                <a:gd name="T21" fmla="*/ 2 h 42"/>
                <a:gd name="T22" fmla="*/ 0 w 42"/>
                <a:gd name="T23" fmla="*/ 9 h 42"/>
                <a:gd name="T24" fmla="*/ 7 w 42"/>
                <a:gd name="T25" fmla="*/ 42 h 42"/>
                <a:gd name="T26" fmla="*/ 23 w 42"/>
                <a:gd name="T27" fmla="*/ 39 h 42"/>
                <a:gd name="T28" fmla="*/ 30 w 42"/>
                <a:gd name="T29" fmla="*/ 38 h 42"/>
                <a:gd name="T30" fmla="*/ 42 w 42"/>
                <a:gd name="T31" fmla="*/ 35 h 42"/>
                <a:gd name="T32" fmla="*/ 34 w 42"/>
                <a:gd name="T33" fmla="*/ 7 h 42"/>
                <a:gd name="T34" fmla="*/ 33 w 42"/>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2">
                  <a:moveTo>
                    <a:pt x="29" y="7"/>
                  </a:moveTo>
                  <a:lnTo>
                    <a:pt x="29" y="7"/>
                  </a:lnTo>
                  <a:lnTo>
                    <a:pt x="30" y="13"/>
                  </a:lnTo>
                  <a:lnTo>
                    <a:pt x="34" y="31"/>
                  </a:lnTo>
                  <a:lnTo>
                    <a:pt x="24" y="33"/>
                  </a:lnTo>
                  <a:lnTo>
                    <a:pt x="17" y="35"/>
                  </a:lnTo>
                  <a:lnTo>
                    <a:pt x="11" y="36"/>
                  </a:lnTo>
                  <a:lnTo>
                    <a:pt x="6" y="13"/>
                  </a:lnTo>
                  <a:lnTo>
                    <a:pt x="29" y="7"/>
                  </a:lnTo>
                  <a:close/>
                  <a:moveTo>
                    <a:pt x="33" y="0"/>
                  </a:moveTo>
                  <a:lnTo>
                    <a:pt x="32" y="2"/>
                  </a:lnTo>
                  <a:lnTo>
                    <a:pt x="0" y="9"/>
                  </a:lnTo>
                  <a:lnTo>
                    <a:pt x="7" y="42"/>
                  </a:lnTo>
                  <a:lnTo>
                    <a:pt x="23" y="39"/>
                  </a:lnTo>
                  <a:lnTo>
                    <a:pt x="30" y="38"/>
                  </a:lnTo>
                  <a:lnTo>
                    <a:pt x="42" y="35"/>
                  </a:lnTo>
                  <a:lnTo>
                    <a:pt x="34" y="7"/>
                  </a:lnTo>
                  <a:lnTo>
                    <a:pt x="33" y="0"/>
                  </a:lnTo>
                  <a:close/>
                </a:path>
              </a:pathLst>
            </a:cu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95"/>
            <p:cNvSpPr>
              <a:spLocks noEditPoints="1"/>
            </p:cNvSpPr>
            <p:nvPr/>
          </p:nvSpPr>
          <p:spPr bwMode="auto">
            <a:xfrm>
              <a:off x="10488613" y="4433888"/>
              <a:ext cx="66675" cy="66675"/>
            </a:xfrm>
            <a:custGeom>
              <a:avLst/>
              <a:gdLst>
                <a:gd name="T0" fmla="*/ 29 w 42"/>
                <a:gd name="T1" fmla="*/ 7 h 42"/>
                <a:gd name="T2" fmla="*/ 29 w 42"/>
                <a:gd name="T3" fmla="*/ 7 h 42"/>
                <a:gd name="T4" fmla="*/ 30 w 42"/>
                <a:gd name="T5" fmla="*/ 13 h 42"/>
                <a:gd name="T6" fmla="*/ 34 w 42"/>
                <a:gd name="T7" fmla="*/ 31 h 42"/>
                <a:gd name="T8" fmla="*/ 24 w 42"/>
                <a:gd name="T9" fmla="*/ 33 h 42"/>
                <a:gd name="T10" fmla="*/ 17 w 42"/>
                <a:gd name="T11" fmla="*/ 35 h 42"/>
                <a:gd name="T12" fmla="*/ 11 w 42"/>
                <a:gd name="T13" fmla="*/ 36 h 42"/>
                <a:gd name="T14" fmla="*/ 6 w 42"/>
                <a:gd name="T15" fmla="*/ 13 h 42"/>
                <a:gd name="T16" fmla="*/ 29 w 42"/>
                <a:gd name="T17" fmla="*/ 7 h 42"/>
                <a:gd name="T18" fmla="*/ 33 w 42"/>
                <a:gd name="T19" fmla="*/ 0 h 42"/>
                <a:gd name="T20" fmla="*/ 32 w 42"/>
                <a:gd name="T21" fmla="*/ 2 h 42"/>
                <a:gd name="T22" fmla="*/ 0 w 42"/>
                <a:gd name="T23" fmla="*/ 9 h 42"/>
                <a:gd name="T24" fmla="*/ 7 w 42"/>
                <a:gd name="T25" fmla="*/ 42 h 42"/>
                <a:gd name="T26" fmla="*/ 23 w 42"/>
                <a:gd name="T27" fmla="*/ 39 h 42"/>
                <a:gd name="T28" fmla="*/ 30 w 42"/>
                <a:gd name="T29" fmla="*/ 38 h 42"/>
                <a:gd name="T30" fmla="*/ 42 w 42"/>
                <a:gd name="T31" fmla="*/ 35 h 42"/>
                <a:gd name="T32" fmla="*/ 34 w 42"/>
                <a:gd name="T33" fmla="*/ 7 h 42"/>
                <a:gd name="T34" fmla="*/ 33 w 42"/>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2">
                  <a:moveTo>
                    <a:pt x="29" y="7"/>
                  </a:moveTo>
                  <a:lnTo>
                    <a:pt x="29" y="7"/>
                  </a:lnTo>
                  <a:lnTo>
                    <a:pt x="30" y="13"/>
                  </a:lnTo>
                  <a:lnTo>
                    <a:pt x="34" y="31"/>
                  </a:lnTo>
                  <a:lnTo>
                    <a:pt x="24" y="33"/>
                  </a:lnTo>
                  <a:lnTo>
                    <a:pt x="17" y="35"/>
                  </a:lnTo>
                  <a:lnTo>
                    <a:pt x="11" y="36"/>
                  </a:lnTo>
                  <a:lnTo>
                    <a:pt x="6" y="13"/>
                  </a:lnTo>
                  <a:lnTo>
                    <a:pt x="29" y="7"/>
                  </a:lnTo>
                  <a:moveTo>
                    <a:pt x="33" y="0"/>
                  </a:moveTo>
                  <a:lnTo>
                    <a:pt x="32" y="2"/>
                  </a:lnTo>
                  <a:lnTo>
                    <a:pt x="0" y="9"/>
                  </a:lnTo>
                  <a:lnTo>
                    <a:pt x="7" y="42"/>
                  </a:lnTo>
                  <a:lnTo>
                    <a:pt x="23" y="39"/>
                  </a:lnTo>
                  <a:lnTo>
                    <a:pt x="30" y="38"/>
                  </a:lnTo>
                  <a:lnTo>
                    <a:pt x="42" y="35"/>
                  </a:lnTo>
                  <a:lnTo>
                    <a:pt x="34" y="7"/>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96"/>
            <p:cNvSpPr>
              <a:spLocks noEditPoints="1"/>
            </p:cNvSpPr>
            <p:nvPr/>
          </p:nvSpPr>
          <p:spPr bwMode="auto">
            <a:xfrm>
              <a:off x="10736263" y="2944813"/>
              <a:ext cx="198438" cy="196850"/>
            </a:xfrm>
            <a:custGeom>
              <a:avLst/>
              <a:gdLst>
                <a:gd name="T0" fmla="*/ 42 w 125"/>
                <a:gd name="T1" fmla="*/ 98 h 124"/>
                <a:gd name="T2" fmla="*/ 44 w 125"/>
                <a:gd name="T3" fmla="*/ 102 h 124"/>
                <a:gd name="T4" fmla="*/ 77 w 125"/>
                <a:gd name="T5" fmla="*/ 124 h 124"/>
                <a:gd name="T6" fmla="*/ 82 w 125"/>
                <a:gd name="T7" fmla="*/ 116 h 124"/>
                <a:gd name="T8" fmla="*/ 81 w 125"/>
                <a:gd name="T9" fmla="*/ 109 h 124"/>
                <a:gd name="T10" fmla="*/ 75 w 125"/>
                <a:gd name="T11" fmla="*/ 118 h 124"/>
                <a:gd name="T12" fmla="*/ 42 w 125"/>
                <a:gd name="T13" fmla="*/ 98 h 124"/>
                <a:gd name="T14" fmla="*/ 49 w 125"/>
                <a:gd name="T15" fmla="*/ 0 h 124"/>
                <a:gd name="T16" fmla="*/ 0 w 125"/>
                <a:gd name="T17" fmla="*/ 76 h 124"/>
                <a:gd name="T18" fmla="*/ 38 w 125"/>
                <a:gd name="T19" fmla="*/ 99 h 124"/>
                <a:gd name="T20" fmla="*/ 38 w 125"/>
                <a:gd name="T21" fmla="*/ 93 h 124"/>
                <a:gd name="T22" fmla="*/ 6 w 125"/>
                <a:gd name="T23" fmla="*/ 75 h 124"/>
                <a:gd name="T24" fmla="*/ 51 w 125"/>
                <a:gd name="T25" fmla="*/ 6 h 124"/>
                <a:gd name="T26" fmla="*/ 120 w 125"/>
                <a:gd name="T27" fmla="*/ 49 h 124"/>
                <a:gd name="T28" fmla="*/ 85 w 125"/>
                <a:gd name="T29" fmla="*/ 102 h 124"/>
                <a:gd name="T30" fmla="*/ 87 w 125"/>
                <a:gd name="T31" fmla="*/ 111 h 124"/>
                <a:gd name="T32" fmla="*/ 125 w 125"/>
                <a:gd name="T33" fmla="*/ 47 h 124"/>
                <a:gd name="T34" fmla="*/ 49 w 125"/>
                <a:gd name="T35"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5" h="124">
                  <a:moveTo>
                    <a:pt x="42" y="98"/>
                  </a:moveTo>
                  <a:lnTo>
                    <a:pt x="44" y="102"/>
                  </a:lnTo>
                  <a:lnTo>
                    <a:pt x="77" y="124"/>
                  </a:lnTo>
                  <a:lnTo>
                    <a:pt x="82" y="116"/>
                  </a:lnTo>
                  <a:lnTo>
                    <a:pt x="81" y="109"/>
                  </a:lnTo>
                  <a:lnTo>
                    <a:pt x="75" y="118"/>
                  </a:lnTo>
                  <a:lnTo>
                    <a:pt x="42" y="98"/>
                  </a:lnTo>
                  <a:close/>
                  <a:moveTo>
                    <a:pt x="49" y="0"/>
                  </a:moveTo>
                  <a:lnTo>
                    <a:pt x="0" y="76"/>
                  </a:lnTo>
                  <a:lnTo>
                    <a:pt x="38" y="99"/>
                  </a:lnTo>
                  <a:lnTo>
                    <a:pt x="38" y="93"/>
                  </a:lnTo>
                  <a:lnTo>
                    <a:pt x="6" y="75"/>
                  </a:lnTo>
                  <a:lnTo>
                    <a:pt x="51" y="6"/>
                  </a:lnTo>
                  <a:lnTo>
                    <a:pt x="120" y="49"/>
                  </a:lnTo>
                  <a:lnTo>
                    <a:pt x="85" y="102"/>
                  </a:lnTo>
                  <a:lnTo>
                    <a:pt x="87" y="111"/>
                  </a:lnTo>
                  <a:lnTo>
                    <a:pt x="125" y="47"/>
                  </a:lnTo>
                  <a:lnTo>
                    <a:pt x="49" y="0"/>
                  </a:lnTo>
                  <a:close/>
                </a:path>
              </a:pathLst>
            </a:cu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97"/>
            <p:cNvSpPr>
              <a:spLocks noEditPoints="1"/>
            </p:cNvSpPr>
            <p:nvPr/>
          </p:nvSpPr>
          <p:spPr bwMode="auto">
            <a:xfrm>
              <a:off x="10736263" y="2944813"/>
              <a:ext cx="198438" cy="196850"/>
            </a:xfrm>
            <a:custGeom>
              <a:avLst/>
              <a:gdLst>
                <a:gd name="T0" fmla="*/ 42 w 125"/>
                <a:gd name="T1" fmla="*/ 98 h 124"/>
                <a:gd name="T2" fmla="*/ 44 w 125"/>
                <a:gd name="T3" fmla="*/ 102 h 124"/>
                <a:gd name="T4" fmla="*/ 77 w 125"/>
                <a:gd name="T5" fmla="*/ 124 h 124"/>
                <a:gd name="T6" fmla="*/ 82 w 125"/>
                <a:gd name="T7" fmla="*/ 116 h 124"/>
                <a:gd name="T8" fmla="*/ 81 w 125"/>
                <a:gd name="T9" fmla="*/ 109 h 124"/>
                <a:gd name="T10" fmla="*/ 75 w 125"/>
                <a:gd name="T11" fmla="*/ 118 h 124"/>
                <a:gd name="T12" fmla="*/ 42 w 125"/>
                <a:gd name="T13" fmla="*/ 98 h 124"/>
                <a:gd name="T14" fmla="*/ 49 w 125"/>
                <a:gd name="T15" fmla="*/ 0 h 124"/>
                <a:gd name="T16" fmla="*/ 0 w 125"/>
                <a:gd name="T17" fmla="*/ 76 h 124"/>
                <a:gd name="T18" fmla="*/ 38 w 125"/>
                <a:gd name="T19" fmla="*/ 99 h 124"/>
                <a:gd name="T20" fmla="*/ 38 w 125"/>
                <a:gd name="T21" fmla="*/ 93 h 124"/>
                <a:gd name="T22" fmla="*/ 6 w 125"/>
                <a:gd name="T23" fmla="*/ 75 h 124"/>
                <a:gd name="T24" fmla="*/ 51 w 125"/>
                <a:gd name="T25" fmla="*/ 6 h 124"/>
                <a:gd name="T26" fmla="*/ 120 w 125"/>
                <a:gd name="T27" fmla="*/ 49 h 124"/>
                <a:gd name="T28" fmla="*/ 85 w 125"/>
                <a:gd name="T29" fmla="*/ 102 h 124"/>
                <a:gd name="T30" fmla="*/ 87 w 125"/>
                <a:gd name="T31" fmla="*/ 111 h 124"/>
                <a:gd name="T32" fmla="*/ 125 w 125"/>
                <a:gd name="T33" fmla="*/ 47 h 124"/>
                <a:gd name="T34" fmla="*/ 49 w 125"/>
                <a:gd name="T35"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5" h="124">
                  <a:moveTo>
                    <a:pt x="42" y="98"/>
                  </a:moveTo>
                  <a:lnTo>
                    <a:pt x="44" y="102"/>
                  </a:lnTo>
                  <a:lnTo>
                    <a:pt x="77" y="124"/>
                  </a:lnTo>
                  <a:lnTo>
                    <a:pt x="82" y="116"/>
                  </a:lnTo>
                  <a:lnTo>
                    <a:pt x="81" y="109"/>
                  </a:lnTo>
                  <a:lnTo>
                    <a:pt x="75" y="118"/>
                  </a:lnTo>
                  <a:lnTo>
                    <a:pt x="42" y="98"/>
                  </a:lnTo>
                  <a:moveTo>
                    <a:pt x="49" y="0"/>
                  </a:moveTo>
                  <a:lnTo>
                    <a:pt x="0" y="76"/>
                  </a:lnTo>
                  <a:lnTo>
                    <a:pt x="38" y="99"/>
                  </a:lnTo>
                  <a:lnTo>
                    <a:pt x="38" y="93"/>
                  </a:lnTo>
                  <a:lnTo>
                    <a:pt x="6" y="75"/>
                  </a:lnTo>
                  <a:lnTo>
                    <a:pt x="51" y="6"/>
                  </a:lnTo>
                  <a:lnTo>
                    <a:pt x="120" y="49"/>
                  </a:lnTo>
                  <a:lnTo>
                    <a:pt x="85" y="102"/>
                  </a:lnTo>
                  <a:lnTo>
                    <a:pt x="87" y="111"/>
                  </a:lnTo>
                  <a:lnTo>
                    <a:pt x="125" y="47"/>
                  </a:lnTo>
                  <a:lnTo>
                    <a:pt x="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98"/>
            <p:cNvSpPr>
              <a:spLocks noEditPoints="1"/>
            </p:cNvSpPr>
            <p:nvPr/>
          </p:nvSpPr>
          <p:spPr bwMode="auto">
            <a:xfrm>
              <a:off x="10796588" y="3086100"/>
              <a:ext cx="79375" cy="79375"/>
            </a:xfrm>
            <a:custGeom>
              <a:avLst/>
              <a:gdLst>
                <a:gd name="T0" fmla="*/ 4 w 50"/>
                <a:gd name="T1" fmla="*/ 9 h 50"/>
                <a:gd name="T2" fmla="*/ 4 w 50"/>
                <a:gd name="T3" fmla="*/ 7 h 50"/>
                <a:gd name="T4" fmla="*/ 41 w 50"/>
                <a:gd name="T5" fmla="*/ 4 h 50"/>
                <a:gd name="T6" fmla="*/ 43 w 50"/>
                <a:gd name="T7" fmla="*/ 20 h 50"/>
                <a:gd name="T8" fmla="*/ 44 w 50"/>
                <a:gd name="T9" fmla="*/ 27 h 50"/>
                <a:gd name="T10" fmla="*/ 46 w 50"/>
                <a:gd name="T11" fmla="*/ 42 h 50"/>
                <a:gd name="T12" fmla="*/ 8 w 50"/>
                <a:gd name="T13" fmla="*/ 46 h 50"/>
                <a:gd name="T14" fmla="*/ 6 w 50"/>
                <a:gd name="T15" fmla="*/ 13 h 50"/>
                <a:gd name="T16" fmla="*/ 4 w 50"/>
                <a:gd name="T17" fmla="*/ 9 h 50"/>
                <a:gd name="T18" fmla="*/ 46 w 50"/>
                <a:gd name="T19" fmla="*/ 0 h 50"/>
                <a:gd name="T20" fmla="*/ 0 w 50"/>
                <a:gd name="T21" fmla="*/ 4 h 50"/>
                <a:gd name="T22" fmla="*/ 0 w 50"/>
                <a:gd name="T23" fmla="*/ 4 h 50"/>
                <a:gd name="T24" fmla="*/ 0 w 50"/>
                <a:gd name="T25" fmla="*/ 10 h 50"/>
                <a:gd name="T26" fmla="*/ 4 w 50"/>
                <a:gd name="T27" fmla="*/ 50 h 50"/>
                <a:gd name="T28" fmla="*/ 50 w 50"/>
                <a:gd name="T29" fmla="*/ 46 h 50"/>
                <a:gd name="T30" fmla="*/ 49 w 50"/>
                <a:gd name="T31" fmla="*/ 22 h 50"/>
                <a:gd name="T32" fmla="*/ 47 w 50"/>
                <a:gd name="T33" fmla="*/ 13 h 50"/>
                <a:gd name="T34" fmla="*/ 46 w 50"/>
                <a:gd name="T3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50">
                  <a:moveTo>
                    <a:pt x="4" y="9"/>
                  </a:moveTo>
                  <a:lnTo>
                    <a:pt x="4" y="7"/>
                  </a:lnTo>
                  <a:lnTo>
                    <a:pt x="41" y="4"/>
                  </a:lnTo>
                  <a:lnTo>
                    <a:pt x="43" y="20"/>
                  </a:lnTo>
                  <a:lnTo>
                    <a:pt x="44" y="27"/>
                  </a:lnTo>
                  <a:lnTo>
                    <a:pt x="46" y="42"/>
                  </a:lnTo>
                  <a:lnTo>
                    <a:pt x="8" y="46"/>
                  </a:lnTo>
                  <a:lnTo>
                    <a:pt x="6" y="13"/>
                  </a:lnTo>
                  <a:lnTo>
                    <a:pt x="4" y="9"/>
                  </a:lnTo>
                  <a:close/>
                  <a:moveTo>
                    <a:pt x="46" y="0"/>
                  </a:moveTo>
                  <a:lnTo>
                    <a:pt x="0" y="4"/>
                  </a:lnTo>
                  <a:lnTo>
                    <a:pt x="0" y="4"/>
                  </a:lnTo>
                  <a:lnTo>
                    <a:pt x="0" y="10"/>
                  </a:lnTo>
                  <a:lnTo>
                    <a:pt x="4" y="50"/>
                  </a:lnTo>
                  <a:lnTo>
                    <a:pt x="50" y="46"/>
                  </a:lnTo>
                  <a:lnTo>
                    <a:pt x="49" y="22"/>
                  </a:lnTo>
                  <a:lnTo>
                    <a:pt x="47" y="13"/>
                  </a:lnTo>
                  <a:lnTo>
                    <a:pt x="46" y="0"/>
                  </a:lnTo>
                  <a:close/>
                </a:path>
              </a:pathLst>
            </a:cu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99"/>
            <p:cNvSpPr>
              <a:spLocks noEditPoints="1"/>
            </p:cNvSpPr>
            <p:nvPr/>
          </p:nvSpPr>
          <p:spPr bwMode="auto">
            <a:xfrm>
              <a:off x="10796588" y="3086100"/>
              <a:ext cx="79375" cy="79375"/>
            </a:xfrm>
            <a:custGeom>
              <a:avLst/>
              <a:gdLst>
                <a:gd name="T0" fmla="*/ 4 w 50"/>
                <a:gd name="T1" fmla="*/ 9 h 50"/>
                <a:gd name="T2" fmla="*/ 4 w 50"/>
                <a:gd name="T3" fmla="*/ 7 h 50"/>
                <a:gd name="T4" fmla="*/ 41 w 50"/>
                <a:gd name="T5" fmla="*/ 4 h 50"/>
                <a:gd name="T6" fmla="*/ 43 w 50"/>
                <a:gd name="T7" fmla="*/ 20 h 50"/>
                <a:gd name="T8" fmla="*/ 44 w 50"/>
                <a:gd name="T9" fmla="*/ 27 h 50"/>
                <a:gd name="T10" fmla="*/ 46 w 50"/>
                <a:gd name="T11" fmla="*/ 42 h 50"/>
                <a:gd name="T12" fmla="*/ 8 w 50"/>
                <a:gd name="T13" fmla="*/ 46 h 50"/>
                <a:gd name="T14" fmla="*/ 6 w 50"/>
                <a:gd name="T15" fmla="*/ 13 h 50"/>
                <a:gd name="T16" fmla="*/ 4 w 50"/>
                <a:gd name="T17" fmla="*/ 9 h 50"/>
                <a:gd name="T18" fmla="*/ 46 w 50"/>
                <a:gd name="T19" fmla="*/ 0 h 50"/>
                <a:gd name="T20" fmla="*/ 0 w 50"/>
                <a:gd name="T21" fmla="*/ 4 h 50"/>
                <a:gd name="T22" fmla="*/ 0 w 50"/>
                <a:gd name="T23" fmla="*/ 4 h 50"/>
                <a:gd name="T24" fmla="*/ 0 w 50"/>
                <a:gd name="T25" fmla="*/ 10 h 50"/>
                <a:gd name="T26" fmla="*/ 4 w 50"/>
                <a:gd name="T27" fmla="*/ 50 h 50"/>
                <a:gd name="T28" fmla="*/ 50 w 50"/>
                <a:gd name="T29" fmla="*/ 46 h 50"/>
                <a:gd name="T30" fmla="*/ 49 w 50"/>
                <a:gd name="T31" fmla="*/ 22 h 50"/>
                <a:gd name="T32" fmla="*/ 47 w 50"/>
                <a:gd name="T33" fmla="*/ 13 h 50"/>
                <a:gd name="T34" fmla="*/ 46 w 50"/>
                <a:gd name="T3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50">
                  <a:moveTo>
                    <a:pt x="4" y="9"/>
                  </a:moveTo>
                  <a:lnTo>
                    <a:pt x="4" y="7"/>
                  </a:lnTo>
                  <a:lnTo>
                    <a:pt x="41" y="4"/>
                  </a:lnTo>
                  <a:lnTo>
                    <a:pt x="43" y="20"/>
                  </a:lnTo>
                  <a:lnTo>
                    <a:pt x="44" y="27"/>
                  </a:lnTo>
                  <a:lnTo>
                    <a:pt x="46" y="42"/>
                  </a:lnTo>
                  <a:lnTo>
                    <a:pt x="8" y="46"/>
                  </a:lnTo>
                  <a:lnTo>
                    <a:pt x="6" y="13"/>
                  </a:lnTo>
                  <a:lnTo>
                    <a:pt x="4" y="9"/>
                  </a:lnTo>
                  <a:moveTo>
                    <a:pt x="46" y="0"/>
                  </a:moveTo>
                  <a:lnTo>
                    <a:pt x="0" y="4"/>
                  </a:lnTo>
                  <a:lnTo>
                    <a:pt x="0" y="4"/>
                  </a:lnTo>
                  <a:lnTo>
                    <a:pt x="0" y="10"/>
                  </a:lnTo>
                  <a:lnTo>
                    <a:pt x="4" y="50"/>
                  </a:lnTo>
                  <a:lnTo>
                    <a:pt x="50" y="46"/>
                  </a:lnTo>
                  <a:lnTo>
                    <a:pt x="49" y="22"/>
                  </a:lnTo>
                  <a:lnTo>
                    <a:pt x="47" y="13"/>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200"/>
            <p:cNvSpPr/>
            <p:nvPr/>
          </p:nvSpPr>
          <p:spPr bwMode="auto">
            <a:xfrm>
              <a:off x="8636000" y="4356100"/>
              <a:ext cx="195263" cy="195262"/>
            </a:xfrm>
            <a:custGeom>
              <a:avLst/>
              <a:gdLst>
                <a:gd name="T0" fmla="*/ 66 w 86"/>
                <a:gd name="T1" fmla="*/ 0 h 85"/>
                <a:gd name="T2" fmla="*/ 0 w 86"/>
                <a:gd name="T3" fmla="*/ 6 h 85"/>
                <a:gd name="T4" fmla="*/ 7 w 86"/>
                <a:gd name="T5" fmla="*/ 85 h 85"/>
                <a:gd name="T6" fmla="*/ 74 w 86"/>
                <a:gd name="T7" fmla="*/ 79 h 85"/>
                <a:gd name="T8" fmla="*/ 86 w 86"/>
                <a:gd name="T9" fmla="*/ 77 h 85"/>
                <a:gd name="T10" fmla="*/ 85 w 86"/>
                <a:gd name="T11" fmla="*/ 76 h 85"/>
                <a:gd name="T12" fmla="*/ 76 w 86"/>
                <a:gd name="T13" fmla="*/ 56 h 85"/>
                <a:gd name="T14" fmla="*/ 77 w 86"/>
                <a:gd name="T15" fmla="*/ 67 h 85"/>
                <a:gd name="T16" fmla="*/ 77 w 86"/>
                <a:gd name="T17" fmla="*/ 71 h 85"/>
                <a:gd name="T18" fmla="*/ 75 w 86"/>
                <a:gd name="T19" fmla="*/ 71 h 85"/>
                <a:gd name="T20" fmla="*/ 14 w 86"/>
                <a:gd name="T21" fmla="*/ 77 h 85"/>
                <a:gd name="T22" fmla="*/ 8 w 86"/>
                <a:gd name="T23" fmla="*/ 13 h 85"/>
                <a:gd name="T24" fmla="*/ 66 w 86"/>
                <a:gd name="T25" fmla="*/ 8 h 85"/>
                <a:gd name="T26" fmla="*/ 66 w 86"/>
                <a:gd name="T2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85">
                  <a:moveTo>
                    <a:pt x="66" y="0"/>
                  </a:moveTo>
                  <a:cubicBezTo>
                    <a:pt x="0" y="6"/>
                    <a:pt x="0" y="6"/>
                    <a:pt x="0" y="6"/>
                  </a:cubicBezTo>
                  <a:cubicBezTo>
                    <a:pt x="7" y="85"/>
                    <a:pt x="7" y="85"/>
                    <a:pt x="7" y="85"/>
                  </a:cubicBezTo>
                  <a:cubicBezTo>
                    <a:pt x="74" y="79"/>
                    <a:pt x="74" y="79"/>
                    <a:pt x="74" y="79"/>
                  </a:cubicBezTo>
                  <a:cubicBezTo>
                    <a:pt x="86" y="77"/>
                    <a:pt x="86" y="77"/>
                    <a:pt x="86" y="77"/>
                  </a:cubicBezTo>
                  <a:cubicBezTo>
                    <a:pt x="85" y="76"/>
                    <a:pt x="85" y="76"/>
                    <a:pt x="85" y="76"/>
                  </a:cubicBezTo>
                  <a:cubicBezTo>
                    <a:pt x="82" y="69"/>
                    <a:pt x="79" y="63"/>
                    <a:pt x="76" y="56"/>
                  </a:cubicBezTo>
                  <a:cubicBezTo>
                    <a:pt x="77" y="67"/>
                    <a:pt x="77" y="67"/>
                    <a:pt x="77" y="67"/>
                  </a:cubicBezTo>
                  <a:cubicBezTo>
                    <a:pt x="77" y="71"/>
                    <a:pt x="77" y="71"/>
                    <a:pt x="77" y="71"/>
                  </a:cubicBezTo>
                  <a:cubicBezTo>
                    <a:pt x="75" y="71"/>
                    <a:pt x="75" y="71"/>
                    <a:pt x="75" y="71"/>
                  </a:cubicBezTo>
                  <a:cubicBezTo>
                    <a:pt x="14" y="77"/>
                    <a:pt x="14" y="77"/>
                    <a:pt x="14" y="77"/>
                  </a:cubicBezTo>
                  <a:cubicBezTo>
                    <a:pt x="8" y="13"/>
                    <a:pt x="8" y="13"/>
                    <a:pt x="8" y="13"/>
                  </a:cubicBezTo>
                  <a:cubicBezTo>
                    <a:pt x="66" y="8"/>
                    <a:pt x="66" y="8"/>
                    <a:pt x="66" y="8"/>
                  </a:cubicBezTo>
                  <a:cubicBezTo>
                    <a:pt x="66" y="5"/>
                    <a:pt x="66" y="3"/>
                    <a:pt x="66" y="0"/>
                  </a:cubicBezTo>
                </a:path>
              </a:pathLst>
            </a:custGeom>
            <a:solidFill>
              <a:srgbClr val="B9BA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201"/>
            <p:cNvSpPr/>
            <p:nvPr/>
          </p:nvSpPr>
          <p:spPr bwMode="auto">
            <a:xfrm>
              <a:off x="8786813" y="4354513"/>
              <a:ext cx="42863" cy="176212"/>
            </a:xfrm>
            <a:custGeom>
              <a:avLst/>
              <a:gdLst>
                <a:gd name="T0" fmla="*/ 12 w 19"/>
                <a:gd name="T1" fmla="*/ 0 h 77"/>
                <a:gd name="T2" fmla="*/ 0 w 19"/>
                <a:gd name="T3" fmla="*/ 1 h 77"/>
                <a:gd name="T4" fmla="*/ 0 w 19"/>
                <a:gd name="T5" fmla="*/ 9 h 77"/>
                <a:gd name="T6" fmla="*/ 6 w 19"/>
                <a:gd name="T7" fmla="*/ 8 h 77"/>
                <a:gd name="T8" fmla="*/ 10 w 19"/>
                <a:gd name="T9" fmla="*/ 57 h 77"/>
                <a:gd name="T10" fmla="*/ 19 w 19"/>
                <a:gd name="T11" fmla="*/ 77 h 77"/>
                <a:gd name="T12" fmla="*/ 18 w 19"/>
                <a:gd name="T13" fmla="*/ 60 h 77"/>
                <a:gd name="T14" fmla="*/ 12 w 19"/>
                <a:gd name="T15" fmla="*/ 0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77">
                  <a:moveTo>
                    <a:pt x="12" y="0"/>
                  </a:moveTo>
                  <a:cubicBezTo>
                    <a:pt x="0" y="1"/>
                    <a:pt x="0" y="1"/>
                    <a:pt x="0" y="1"/>
                  </a:cubicBezTo>
                  <a:cubicBezTo>
                    <a:pt x="0" y="4"/>
                    <a:pt x="0" y="6"/>
                    <a:pt x="0" y="9"/>
                  </a:cubicBezTo>
                  <a:cubicBezTo>
                    <a:pt x="6" y="8"/>
                    <a:pt x="6" y="8"/>
                    <a:pt x="6" y="8"/>
                  </a:cubicBezTo>
                  <a:cubicBezTo>
                    <a:pt x="10" y="57"/>
                    <a:pt x="10" y="57"/>
                    <a:pt x="10" y="57"/>
                  </a:cubicBezTo>
                  <a:cubicBezTo>
                    <a:pt x="13" y="64"/>
                    <a:pt x="16" y="70"/>
                    <a:pt x="19" y="77"/>
                  </a:cubicBezTo>
                  <a:cubicBezTo>
                    <a:pt x="18" y="60"/>
                    <a:pt x="18" y="60"/>
                    <a:pt x="18" y="60"/>
                  </a:cubicBezTo>
                  <a:cubicBezTo>
                    <a:pt x="12" y="0"/>
                    <a:pt x="12" y="0"/>
                    <a:pt x="12" y="0"/>
                  </a:cubicBezTo>
                </a:path>
              </a:pathLst>
            </a:custGeom>
            <a:solidFill>
              <a:srgbClr val="292A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17" name="文本框 216"/>
          <p:cNvSpPr txBox="1"/>
          <p:nvPr/>
        </p:nvSpPr>
        <p:spPr>
          <a:xfrm>
            <a:off x="1064331" y="4206364"/>
            <a:ext cx="1951212" cy="683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pPr algn="ctr"/>
            <a:r>
              <a:rPr lang="zh-CN" altLang="en-US" sz="3200" dirty="0">
                <a:solidFill>
                  <a:schemeClr val="accent1"/>
                </a:solidFill>
              </a:rPr>
              <a:t>入职培训</a:t>
            </a:r>
            <a:endParaRPr lang="zh-CN" altLang="en-US" sz="3200" dirty="0">
              <a:solidFill>
                <a:schemeClr val="accent1"/>
              </a:solidFill>
            </a:endParaRPr>
          </a:p>
        </p:txBody>
      </p:sp>
      <p:sp>
        <p:nvSpPr>
          <p:cNvPr id="218" name="文本框 217"/>
          <p:cNvSpPr txBox="1"/>
          <p:nvPr/>
        </p:nvSpPr>
        <p:spPr>
          <a:xfrm>
            <a:off x="5120394" y="4206364"/>
            <a:ext cx="1951212" cy="683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pPr algn="ctr"/>
            <a:r>
              <a:rPr lang="zh-CN" altLang="en-US" sz="3200" dirty="0">
                <a:solidFill>
                  <a:schemeClr val="accent1"/>
                </a:solidFill>
              </a:rPr>
              <a:t>导师带岗</a:t>
            </a:r>
            <a:endParaRPr lang="zh-CN" altLang="en-US" sz="3200" dirty="0">
              <a:solidFill>
                <a:schemeClr val="accent1"/>
              </a:solidFill>
            </a:endParaRPr>
          </a:p>
        </p:txBody>
      </p:sp>
      <p:sp>
        <p:nvSpPr>
          <p:cNvPr id="219" name="文本框 218"/>
          <p:cNvSpPr txBox="1"/>
          <p:nvPr/>
        </p:nvSpPr>
        <p:spPr>
          <a:xfrm>
            <a:off x="9176456" y="4206364"/>
            <a:ext cx="1951212" cy="681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pPr algn="ctr"/>
            <a:r>
              <a:rPr lang="zh-CN" altLang="en-US" sz="3200" dirty="0">
                <a:solidFill>
                  <a:schemeClr val="accent1"/>
                </a:solidFill>
              </a:rPr>
              <a:t>专案项目</a:t>
            </a:r>
            <a:endParaRPr lang="zh-CN" altLang="en-US" sz="3200" dirty="0">
              <a:solidFill>
                <a:schemeClr val="accent1"/>
              </a:solidFill>
            </a:endParaRPr>
          </a:p>
        </p:txBody>
      </p:sp>
      <p:grpSp>
        <p:nvGrpSpPr>
          <p:cNvPr id="221" name="组合 220"/>
          <p:cNvGrpSpPr/>
          <p:nvPr/>
        </p:nvGrpSpPr>
        <p:grpSpPr>
          <a:xfrm>
            <a:off x="4562021" y="201386"/>
            <a:ext cx="3067958" cy="686507"/>
            <a:chOff x="4562021" y="201386"/>
            <a:chExt cx="3067958" cy="686507"/>
          </a:xfrm>
        </p:grpSpPr>
        <p:sp>
          <p:nvSpPr>
            <p:cNvPr id="222" name="文本框 221"/>
            <p:cNvSpPr txBox="1"/>
            <p:nvPr/>
          </p:nvSpPr>
          <p:spPr>
            <a:xfrm>
              <a:off x="4562021" y="201386"/>
              <a:ext cx="3067958" cy="58477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r>
                <a:rPr lang="zh-CN" altLang="en-US" sz="3200" dirty="0"/>
                <a:t>全面培训</a:t>
              </a:r>
              <a:endParaRPr lang="zh-CN" altLang="en-US" sz="3200" dirty="0"/>
            </a:p>
          </p:txBody>
        </p:sp>
        <p:sp>
          <p:nvSpPr>
            <p:cNvPr id="223" name="文本框 222"/>
            <p:cNvSpPr txBox="1"/>
            <p:nvPr/>
          </p:nvSpPr>
          <p:spPr>
            <a:xfrm>
              <a:off x="5186363" y="687838"/>
              <a:ext cx="1766887" cy="20005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700" dirty="0">
                  <a:solidFill>
                    <a:schemeClr val="accent5"/>
                  </a:solidFill>
                  <a:latin typeface="方正正黑简体" panose="02000000000000000000" pitchFamily="2" charset="-122"/>
                  <a:ea typeface="方正正黑简体" panose="02000000000000000000" pitchFamily="2" charset="-122"/>
                </a:rPr>
                <a:t>Comprehensive training</a:t>
              </a:r>
              <a:endParaRPr lang="zh-CN" altLang="en-US" sz="700" dirty="0">
                <a:solidFill>
                  <a:schemeClr val="accent5"/>
                </a:solidFill>
                <a:latin typeface="方正正黑简体" panose="02000000000000000000" pitchFamily="2" charset="-122"/>
                <a:ea typeface="方正正黑简体" panose="02000000000000000000" pitchFamily="2" charset="-122"/>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0" name="组合 439"/>
          <p:cNvGrpSpPr/>
          <p:nvPr/>
        </p:nvGrpSpPr>
        <p:grpSpPr>
          <a:xfrm>
            <a:off x="3654266" y="2240213"/>
            <a:ext cx="2096838" cy="1778312"/>
            <a:chOff x="4164034" y="2431067"/>
            <a:chExt cx="2096838" cy="1778312"/>
          </a:xfrm>
        </p:grpSpPr>
        <p:sp>
          <p:nvSpPr>
            <p:cNvPr id="3" name="矩形: 圆角 2"/>
            <p:cNvSpPr/>
            <p:nvPr/>
          </p:nvSpPr>
          <p:spPr>
            <a:xfrm>
              <a:off x="4164034" y="3821065"/>
              <a:ext cx="1488991" cy="377583"/>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框 3"/>
            <p:cNvSpPr txBox="1"/>
            <p:nvPr/>
          </p:nvSpPr>
          <p:spPr>
            <a:xfrm>
              <a:off x="4221176" y="3872194"/>
              <a:ext cx="1311537" cy="337185"/>
            </a:xfrm>
            <a:prstGeom prst="rect">
              <a:avLst/>
            </a:prstGeom>
            <a:noFill/>
          </p:spPr>
          <p:txBody>
            <a:bodyPr wrap="square" rtlCol="0">
              <a:spAutoFit/>
            </a:bodyPr>
            <a:lstStyle>
              <a:defPPr>
                <a:defRPr lang="zh-CN"/>
              </a:defPPr>
              <a:lvl1pPr>
                <a:defRPr>
                  <a:solidFill>
                    <a:schemeClr val="bg1"/>
                  </a:solidFill>
                  <a:latin typeface="方正正黑简体" panose="02000000000000000000" pitchFamily="2" charset="-122"/>
                  <a:ea typeface="方正正黑简体" panose="02000000000000000000" pitchFamily="2" charset="-122"/>
                </a:defRPr>
              </a:lvl1pPr>
            </a:lstStyle>
            <a:p>
              <a:pPr algn="dist"/>
              <a:r>
                <a:rPr lang="zh-CN" altLang="en-US" sz="1600" dirty="0"/>
                <a:t>晋级金领</a:t>
              </a:r>
              <a:endParaRPr lang="zh-CN" altLang="en-US" sz="1600" dirty="0"/>
            </a:p>
          </p:txBody>
        </p:sp>
        <p:sp>
          <p:nvSpPr>
            <p:cNvPr id="5" name="Oval 5"/>
            <p:cNvSpPr>
              <a:spLocks noChangeArrowheads="1"/>
            </p:cNvSpPr>
            <p:nvPr/>
          </p:nvSpPr>
          <p:spPr bwMode="auto">
            <a:xfrm>
              <a:off x="4327023" y="3775294"/>
              <a:ext cx="1163013" cy="86550"/>
            </a:xfrm>
            <a:prstGeom prst="ellipse">
              <a:avLst/>
            </a:prstGeom>
            <a:solidFill>
              <a:srgbClr val="E4C9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Oval 6"/>
            <p:cNvSpPr>
              <a:spLocks noChangeArrowheads="1"/>
            </p:cNvSpPr>
            <p:nvPr/>
          </p:nvSpPr>
          <p:spPr bwMode="auto">
            <a:xfrm>
              <a:off x="5014013" y="3677925"/>
              <a:ext cx="1163013" cy="89256"/>
            </a:xfrm>
            <a:prstGeom prst="ellipse">
              <a:avLst/>
            </a:prstGeom>
            <a:solidFill>
              <a:srgbClr val="E4C9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4911234" y="2501389"/>
              <a:ext cx="1349638" cy="868205"/>
            </a:xfrm>
            <a:custGeom>
              <a:avLst/>
              <a:gdLst>
                <a:gd name="T0" fmla="*/ 735 w 735"/>
                <a:gd name="T1" fmla="*/ 450 h 470"/>
                <a:gd name="T2" fmla="*/ 715 w 735"/>
                <a:gd name="T3" fmla="*/ 470 h 470"/>
                <a:gd name="T4" fmla="*/ 20 w 735"/>
                <a:gd name="T5" fmla="*/ 470 h 470"/>
                <a:gd name="T6" fmla="*/ 0 w 735"/>
                <a:gd name="T7" fmla="*/ 450 h 470"/>
                <a:gd name="T8" fmla="*/ 0 w 735"/>
                <a:gd name="T9" fmla="*/ 19 h 470"/>
                <a:gd name="T10" fmla="*/ 20 w 735"/>
                <a:gd name="T11" fmla="*/ 0 h 470"/>
                <a:gd name="T12" fmla="*/ 715 w 735"/>
                <a:gd name="T13" fmla="*/ 0 h 470"/>
                <a:gd name="T14" fmla="*/ 735 w 735"/>
                <a:gd name="T15" fmla="*/ 19 h 470"/>
                <a:gd name="T16" fmla="*/ 735 w 735"/>
                <a:gd name="T17" fmla="*/ 45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5" h="470">
                  <a:moveTo>
                    <a:pt x="735" y="450"/>
                  </a:moveTo>
                  <a:cubicBezTo>
                    <a:pt x="735" y="461"/>
                    <a:pt x="726" y="470"/>
                    <a:pt x="715" y="470"/>
                  </a:cubicBezTo>
                  <a:cubicBezTo>
                    <a:pt x="20" y="470"/>
                    <a:pt x="20" y="470"/>
                    <a:pt x="20" y="470"/>
                  </a:cubicBezTo>
                  <a:cubicBezTo>
                    <a:pt x="9" y="470"/>
                    <a:pt x="0" y="461"/>
                    <a:pt x="0" y="450"/>
                  </a:cubicBezTo>
                  <a:cubicBezTo>
                    <a:pt x="0" y="19"/>
                    <a:pt x="0" y="19"/>
                    <a:pt x="0" y="19"/>
                  </a:cubicBezTo>
                  <a:cubicBezTo>
                    <a:pt x="0" y="8"/>
                    <a:pt x="9" y="0"/>
                    <a:pt x="20" y="0"/>
                  </a:cubicBezTo>
                  <a:cubicBezTo>
                    <a:pt x="715" y="0"/>
                    <a:pt x="715" y="0"/>
                    <a:pt x="715" y="0"/>
                  </a:cubicBezTo>
                  <a:cubicBezTo>
                    <a:pt x="726" y="0"/>
                    <a:pt x="735" y="8"/>
                    <a:pt x="735" y="19"/>
                  </a:cubicBezTo>
                  <a:cubicBezTo>
                    <a:pt x="735" y="450"/>
                    <a:pt x="735" y="450"/>
                    <a:pt x="735" y="450"/>
                  </a:cubicBezTo>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p:nvPr/>
          </p:nvSpPr>
          <p:spPr bwMode="auto">
            <a:xfrm>
              <a:off x="4968034" y="2550073"/>
              <a:ext cx="1233335" cy="689695"/>
            </a:xfrm>
            <a:custGeom>
              <a:avLst/>
              <a:gdLst>
                <a:gd name="T0" fmla="*/ 670 w 670"/>
                <a:gd name="T1" fmla="*/ 356 h 374"/>
                <a:gd name="T2" fmla="*/ 652 w 670"/>
                <a:gd name="T3" fmla="*/ 374 h 374"/>
                <a:gd name="T4" fmla="*/ 19 w 670"/>
                <a:gd name="T5" fmla="*/ 374 h 374"/>
                <a:gd name="T6" fmla="*/ 0 w 670"/>
                <a:gd name="T7" fmla="*/ 356 h 374"/>
                <a:gd name="T8" fmla="*/ 0 w 670"/>
                <a:gd name="T9" fmla="*/ 18 h 374"/>
                <a:gd name="T10" fmla="*/ 19 w 670"/>
                <a:gd name="T11" fmla="*/ 0 h 374"/>
                <a:gd name="T12" fmla="*/ 652 w 670"/>
                <a:gd name="T13" fmla="*/ 0 h 374"/>
                <a:gd name="T14" fmla="*/ 670 w 670"/>
                <a:gd name="T15" fmla="*/ 18 h 374"/>
                <a:gd name="T16" fmla="*/ 670 w 670"/>
                <a:gd name="T17" fmla="*/ 3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374">
                  <a:moveTo>
                    <a:pt x="670" y="356"/>
                  </a:moveTo>
                  <a:cubicBezTo>
                    <a:pt x="670" y="366"/>
                    <a:pt x="662" y="374"/>
                    <a:pt x="652" y="374"/>
                  </a:cubicBezTo>
                  <a:cubicBezTo>
                    <a:pt x="19" y="374"/>
                    <a:pt x="19" y="374"/>
                    <a:pt x="19" y="374"/>
                  </a:cubicBezTo>
                  <a:cubicBezTo>
                    <a:pt x="9" y="374"/>
                    <a:pt x="0" y="366"/>
                    <a:pt x="0" y="356"/>
                  </a:cubicBezTo>
                  <a:cubicBezTo>
                    <a:pt x="0" y="18"/>
                    <a:pt x="0" y="18"/>
                    <a:pt x="0" y="18"/>
                  </a:cubicBezTo>
                  <a:cubicBezTo>
                    <a:pt x="0" y="8"/>
                    <a:pt x="9" y="0"/>
                    <a:pt x="19" y="0"/>
                  </a:cubicBezTo>
                  <a:cubicBezTo>
                    <a:pt x="652" y="0"/>
                    <a:pt x="652" y="0"/>
                    <a:pt x="652" y="0"/>
                  </a:cubicBezTo>
                  <a:cubicBezTo>
                    <a:pt x="662" y="0"/>
                    <a:pt x="670" y="8"/>
                    <a:pt x="670" y="18"/>
                  </a:cubicBezTo>
                  <a:cubicBezTo>
                    <a:pt x="670" y="356"/>
                    <a:pt x="670" y="356"/>
                    <a:pt x="670" y="356"/>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
            <p:cNvSpPr/>
            <p:nvPr/>
          </p:nvSpPr>
          <p:spPr bwMode="auto">
            <a:xfrm>
              <a:off x="5395373" y="3448028"/>
              <a:ext cx="378656" cy="235308"/>
            </a:xfrm>
            <a:custGeom>
              <a:avLst/>
              <a:gdLst>
                <a:gd name="T0" fmla="*/ 12 w 140"/>
                <a:gd name="T1" fmla="*/ 0 h 87"/>
                <a:gd name="T2" fmla="*/ 0 w 140"/>
                <a:gd name="T3" fmla="*/ 87 h 87"/>
                <a:gd name="T4" fmla="*/ 140 w 140"/>
                <a:gd name="T5" fmla="*/ 87 h 87"/>
                <a:gd name="T6" fmla="*/ 127 w 140"/>
                <a:gd name="T7" fmla="*/ 0 h 87"/>
                <a:gd name="T8" fmla="*/ 12 w 140"/>
                <a:gd name="T9" fmla="*/ 0 h 87"/>
              </a:gdLst>
              <a:ahLst/>
              <a:cxnLst>
                <a:cxn ang="0">
                  <a:pos x="T0" y="T1"/>
                </a:cxn>
                <a:cxn ang="0">
                  <a:pos x="T2" y="T3"/>
                </a:cxn>
                <a:cxn ang="0">
                  <a:pos x="T4" y="T5"/>
                </a:cxn>
                <a:cxn ang="0">
                  <a:pos x="T6" y="T7"/>
                </a:cxn>
                <a:cxn ang="0">
                  <a:pos x="T8" y="T9"/>
                </a:cxn>
              </a:cxnLst>
              <a:rect l="0" t="0" r="r" b="b"/>
              <a:pathLst>
                <a:path w="140" h="87">
                  <a:moveTo>
                    <a:pt x="12" y="0"/>
                  </a:moveTo>
                  <a:lnTo>
                    <a:pt x="0" y="87"/>
                  </a:lnTo>
                  <a:lnTo>
                    <a:pt x="140" y="87"/>
                  </a:lnTo>
                  <a:lnTo>
                    <a:pt x="127" y="0"/>
                  </a:lnTo>
                  <a:lnTo>
                    <a:pt x="12" y="0"/>
                  </a:lnTo>
                  <a:close/>
                </a:path>
              </a:pathLst>
            </a:custGeom>
            <a:solidFill>
              <a:srgbClr val="1A15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Rectangle 10"/>
            <p:cNvSpPr>
              <a:spLocks noChangeArrowheads="1"/>
            </p:cNvSpPr>
            <p:nvPr/>
          </p:nvSpPr>
          <p:spPr bwMode="auto">
            <a:xfrm>
              <a:off x="5306118" y="3661696"/>
              <a:ext cx="557165" cy="67619"/>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 name="Freeform 11"/>
            <p:cNvSpPr/>
            <p:nvPr/>
          </p:nvSpPr>
          <p:spPr bwMode="auto">
            <a:xfrm>
              <a:off x="4911234" y="3293860"/>
              <a:ext cx="1349638" cy="178509"/>
            </a:xfrm>
            <a:custGeom>
              <a:avLst/>
              <a:gdLst>
                <a:gd name="T0" fmla="*/ 0 w 735"/>
                <a:gd name="T1" fmla="*/ 0 h 97"/>
                <a:gd name="T2" fmla="*/ 0 w 735"/>
                <a:gd name="T3" fmla="*/ 77 h 97"/>
                <a:gd name="T4" fmla="*/ 20 w 735"/>
                <a:gd name="T5" fmla="*/ 97 h 97"/>
                <a:gd name="T6" fmla="*/ 715 w 735"/>
                <a:gd name="T7" fmla="*/ 97 h 97"/>
                <a:gd name="T8" fmla="*/ 735 w 735"/>
                <a:gd name="T9" fmla="*/ 77 h 97"/>
                <a:gd name="T10" fmla="*/ 735 w 735"/>
                <a:gd name="T11" fmla="*/ 0 h 97"/>
                <a:gd name="T12" fmla="*/ 0 w 735"/>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735" h="97">
                  <a:moveTo>
                    <a:pt x="0" y="0"/>
                  </a:moveTo>
                  <a:cubicBezTo>
                    <a:pt x="0" y="77"/>
                    <a:pt x="0" y="77"/>
                    <a:pt x="0" y="77"/>
                  </a:cubicBezTo>
                  <a:cubicBezTo>
                    <a:pt x="0" y="88"/>
                    <a:pt x="9" y="97"/>
                    <a:pt x="20" y="97"/>
                  </a:cubicBezTo>
                  <a:cubicBezTo>
                    <a:pt x="715" y="97"/>
                    <a:pt x="715" y="97"/>
                    <a:pt x="715" y="97"/>
                  </a:cubicBezTo>
                  <a:cubicBezTo>
                    <a:pt x="726" y="97"/>
                    <a:pt x="735" y="88"/>
                    <a:pt x="735" y="77"/>
                  </a:cubicBezTo>
                  <a:cubicBezTo>
                    <a:pt x="735" y="0"/>
                    <a:pt x="735" y="0"/>
                    <a:pt x="735" y="0"/>
                  </a:cubicBezTo>
                  <a:cubicBezTo>
                    <a:pt x="0" y="0"/>
                    <a:pt x="0" y="0"/>
                    <a:pt x="0" y="0"/>
                  </a:cubicBezTo>
                </a:path>
              </a:pathLst>
            </a:custGeom>
            <a:solidFill>
              <a:srgbClr val="8080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Oval 12"/>
            <p:cNvSpPr>
              <a:spLocks noChangeArrowheads="1"/>
            </p:cNvSpPr>
            <p:nvPr/>
          </p:nvSpPr>
          <p:spPr bwMode="auto">
            <a:xfrm>
              <a:off x="5541426" y="3337135"/>
              <a:ext cx="86550" cy="86550"/>
            </a:xfrm>
            <a:prstGeom prst="ellipse">
              <a:avLst/>
            </a:pr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Rectangle 13"/>
            <p:cNvSpPr>
              <a:spLocks noChangeArrowheads="1"/>
            </p:cNvSpPr>
            <p:nvPr/>
          </p:nvSpPr>
          <p:spPr bwMode="auto">
            <a:xfrm>
              <a:off x="5073516" y="2953069"/>
              <a:ext cx="159578" cy="265058"/>
            </a:xfrm>
            <a:prstGeom prst="rect">
              <a:avLst/>
            </a:prstGeom>
            <a:solidFill>
              <a:srgbClr val="F5B24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 name="Rectangle 14"/>
            <p:cNvSpPr>
              <a:spLocks noChangeArrowheads="1"/>
            </p:cNvSpPr>
            <p:nvPr/>
          </p:nvSpPr>
          <p:spPr bwMode="auto">
            <a:xfrm>
              <a:off x="5073516" y="2953069"/>
              <a:ext cx="159578" cy="2650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 name="Rectangle 15"/>
            <p:cNvSpPr>
              <a:spLocks noChangeArrowheads="1"/>
            </p:cNvSpPr>
            <p:nvPr/>
          </p:nvSpPr>
          <p:spPr bwMode="auto">
            <a:xfrm>
              <a:off x="5287187" y="2880044"/>
              <a:ext cx="159578" cy="338087"/>
            </a:xfrm>
            <a:prstGeom prst="rect">
              <a:avLst/>
            </a:prstGeom>
            <a:solidFill>
              <a:schemeClr val="accent5"/>
            </a:solidFill>
            <a:ln>
              <a:noFill/>
            </a:ln>
          </p:spPr>
          <p:txBody>
            <a:bodyPr vert="horz" wrap="square" lIns="91440" tIns="45720" rIns="91440" bIns="45720" numCol="1" anchor="t" anchorCtr="0" compatLnSpc="1"/>
            <a:lstStyle/>
            <a:p>
              <a:endParaRPr lang="zh-CN" altLang="en-US"/>
            </a:p>
          </p:txBody>
        </p:sp>
        <p:sp>
          <p:nvSpPr>
            <p:cNvPr id="16" name="Rectangle 16"/>
            <p:cNvSpPr>
              <a:spLocks noChangeArrowheads="1"/>
            </p:cNvSpPr>
            <p:nvPr/>
          </p:nvSpPr>
          <p:spPr bwMode="auto">
            <a:xfrm>
              <a:off x="5503561" y="2788085"/>
              <a:ext cx="159578" cy="430046"/>
            </a:xfrm>
            <a:prstGeom prst="rect">
              <a:avLst/>
            </a:prstGeom>
            <a:solidFill>
              <a:schemeClr val="accent1"/>
            </a:solidFill>
            <a:ln>
              <a:noFill/>
            </a:ln>
          </p:spPr>
          <p:txBody>
            <a:bodyPr vert="horz" wrap="square" lIns="91440" tIns="45720" rIns="91440" bIns="45720" numCol="1" anchor="t" anchorCtr="0" compatLnSpc="1"/>
            <a:lstStyle/>
            <a:p>
              <a:endParaRPr lang="zh-CN" altLang="en-US"/>
            </a:p>
          </p:txBody>
        </p:sp>
        <p:sp>
          <p:nvSpPr>
            <p:cNvPr id="17" name="Rectangle 17"/>
            <p:cNvSpPr>
              <a:spLocks noChangeArrowheads="1"/>
            </p:cNvSpPr>
            <p:nvPr/>
          </p:nvSpPr>
          <p:spPr bwMode="auto">
            <a:xfrm>
              <a:off x="5722640" y="2696125"/>
              <a:ext cx="159578" cy="522005"/>
            </a:xfrm>
            <a:prstGeom prst="rect">
              <a:avLst/>
            </a:prstGeom>
            <a:solidFill>
              <a:schemeClr val="accent4"/>
            </a:solidFill>
            <a:ln>
              <a:noFill/>
            </a:ln>
          </p:spPr>
          <p:txBody>
            <a:bodyPr vert="horz" wrap="square" lIns="91440" tIns="45720" rIns="91440" bIns="45720" numCol="1" anchor="t" anchorCtr="0" compatLnSpc="1"/>
            <a:lstStyle/>
            <a:p>
              <a:endParaRPr lang="zh-CN" altLang="en-US"/>
            </a:p>
          </p:txBody>
        </p:sp>
        <p:sp>
          <p:nvSpPr>
            <p:cNvPr id="18" name="Rectangle 18"/>
            <p:cNvSpPr>
              <a:spLocks noChangeArrowheads="1"/>
            </p:cNvSpPr>
            <p:nvPr/>
          </p:nvSpPr>
          <p:spPr bwMode="auto">
            <a:xfrm>
              <a:off x="5939014" y="2639327"/>
              <a:ext cx="159578" cy="578802"/>
            </a:xfrm>
            <a:prstGeom prst="rect">
              <a:avLst/>
            </a:prstGeom>
            <a:solidFill>
              <a:schemeClr val="accent3"/>
            </a:solidFill>
            <a:ln>
              <a:noFill/>
            </a:ln>
          </p:spPr>
          <p:txBody>
            <a:bodyPr vert="horz" wrap="square" lIns="91440" tIns="45720" rIns="91440" bIns="45720" numCol="1" anchor="t" anchorCtr="0" compatLnSpc="1"/>
            <a:lstStyle/>
            <a:p>
              <a:endParaRPr lang="zh-CN" altLang="en-US"/>
            </a:p>
          </p:txBody>
        </p:sp>
        <p:sp>
          <p:nvSpPr>
            <p:cNvPr id="19" name="Freeform 19"/>
            <p:cNvSpPr/>
            <p:nvPr/>
          </p:nvSpPr>
          <p:spPr bwMode="auto">
            <a:xfrm>
              <a:off x="5438649" y="3101828"/>
              <a:ext cx="121712" cy="113596"/>
            </a:xfrm>
            <a:custGeom>
              <a:avLst/>
              <a:gdLst>
                <a:gd name="T0" fmla="*/ 59 w 66"/>
                <a:gd name="T1" fmla="*/ 15 h 61"/>
                <a:gd name="T2" fmla="*/ 46 w 66"/>
                <a:gd name="T3" fmla="*/ 52 h 61"/>
                <a:gd name="T4" fmla="*/ 7 w 66"/>
                <a:gd name="T5" fmla="*/ 45 h 61"/>
                <a:gd name="T6" fmla="*/ 20 w 66"/>
                <a:gd name="T7" fmla="*/ 8 h 61"/>
                <a:gd name="T8" fmla="*/ 59 w 66"/>
                <a:gd name="T9" fmla="*/ 15 h 61"/>
              </a:gdLst>
              <a:ahLst/>
              <a:cxnLst>
                <a:cxn ang="0">
                  <a:pos x="T0" y="T1"/>
                </a:cxn>
                <a:cxn ang="0">
                  <a:pos x="T2" y="T3"/>
                </a:cxn>
                <a:cxn ang="0">
                  <a:pos x="T4" y="T5"/>
                </a:cxn>
                <a:cxn ang="0">
                  <a:pos x="T6" y="T7"/>
                </a:cxn>
                <a:cxn ang="0">
                  <a:pos x="T8" y="T9"/>
                </a:cxn>
              </a:cxnLst>
              <a:rect l="0" t="0" r="r" b="b"/>
              <a:pathLst>
                <a:path w="66" h="61">
                  <a:moveTo>
                    <a:pt x="59" y="15"/>
                  </a:moveTo>
                  <a:cubicBezTo>
                    <a:pt x="66" y="27"/>
                    <a:pt x="60" y="44"/>
                    <a:pt x="46" y="52"/>
                  </a:cubicBezTo>
                  <a:cubicBezTo>
                    <a:pt x="31" y="61"/>
                    <a:pt x="14" y="58"/>
                    <a:pt x="7" y="45"/>
                  </a:cubicBezTo>
                  <a:cubicBezTo>
                    <a:pt x="0" y="33"/>
                    <a:pt x="5" y="17"/>
                    <a:pt x="20" y="8"/>
                  </a:cubicBezTo>
                  <a:cubicBezTo>
                    <a:pt x="34" y="0"/>
                    <a:pt x="51" y="3"/>
                    <a:pt x="59" y="15"/>
                  </a:cubicBezTo>
                  <a:close/>
                </a:path>
              </a:pathLst>
            </a:custGeom>
            <a:solidFill>
              <a:srgbClr val="F0E3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
            <p:cNvSpPr/>
            <p:nvPr/>
          </p:nvSpPr>
          <p:spPr bwMode="auto">
            <a:xfrm>
              <a:off x="5457580" y="3115351"/>
              <a:ext cx="64913" cy="91959"/>
            </a:xfrm>
            <a:custGeom>
              <a:avLst/>
              <a:gdLst>
                <a:gd name="T0" fmla="*/ 0 w 24"/>
                <a:gd name="T1" fmla="*/ 4 h 34"/>
                <a:gd name="T2" fmla="*/ 6 w 24"/>
                <a:gd name="T3" fmla="*/ 0 h 34"/>
                <a:gd name="T4" fmla="*/ 24 w 24"/>
                <a:gd name="T5" fmla="*/ 30 h 34"/>
                <a:gd name="T6" fmla="*/ 18 w 24"/>
                <a:gd name="T7" fmla="*/ 34 h 34"/>
                <a:gd name="T8" fmla="*/ 0 w 24"/>
                <a:gd name="T9" fmla="*/ 4 h 34"/>
              </a:gdLst>
              <a:ahLst/>
              <a:cxnLst>
                <a:cxn ang="0">
                  <a:pos x="T0" y="T1"/>
                </a:cxn>
                <a:cxn ang="0">
                  <a:pos x="T2" y="T3"/>
                </a:cxn>
                <a:cxn ang="0">
                  <a:pos x="T4" y="T5"/>
                </a:cxn>
                <a:cxn ang="0">
                  <a:pos x="T6" y="T7"/>
                </a:cxn>
                <a:cxn ang="0">
                  <a:pos x="T8" y="T9"/>
                </a:cxn>
              </a:cxnLst>
              <a:rect l="0" t="0" r="r" b="b"/>
              <a:pathLst>
                <a:path w="24" h="34">
                  <a:moveTo>
                    <a:pt x="0" y="4"/>
                  </a:moveTo>
                  <a:lnTo>
                    <a:pt x="6" y="0"/>
                  </a:lnTo>
                  <a:lnTo>
                    <a:pt x="24" y="30"/>
                  </a:lnTo>
                  <a:lnTo>
                    <a:pt x="18" y="3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
            <p:cNvSpPr/>
            <p:nvPr/>
          </p:nvSpPr>
          <p:spPr bwMode="auto">
            <a:xfrm>
              <a:off x="5465696" y="3120760"/>
              <a:ext cx="8114" cy="10819"/>
            </a:xfrm>
            <a:custGeom>
              <a:avLst/>
              <a:gdLst>
                <a:gd name="T0" fmla="*/ 4 w 5"/>
                <a:gd name="T1" fmla="*/ 4 h 5"/>
                <a:gd name="T2" fmla="*/ 1 w 5"/>
                <a:gd name="T3" fmla="*/ 4 h 5"/>
                <a:gd name="T4" fmla="*/ 2 w 5"/>
                <a:gd name="T5" fmla="*/ 1 h 5"/>
                <a:gd name="T6" fmla="*/ 5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2" y="5"/>
                    <a:pt x="1" y="4"/>
                  </a:cubicBezTo>
                  <a:cubicBezTo>
                    <a:pt x="0" y="3"/>
                    <a:pt x="1" y="1"/>
                    <a:pt x="2" y="1"/>
                  </a:cubicBezTo>
                  <a:cubicBezTo>
                    <a:pt x="3" y="0"/>
                    <a:pt x="4" y="0"/>
                    <a:pt x="5" y="1"/>
                  </a:cubicBezTo>
                  <a:cubicBezTo>
                    <a:pt x="5" y="2"/>
                    <a:pt x="5" y="4"/>
                    <a:pt x="4" y="4"/>
                  </a:cubicBezTo>
                  <a:close/>
                </a:path>
              </a:pathLst>
            </a:custGeom>
            <a:solidFill>
              <a:srgbClr val="B8BA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
            <p:cNvSpPr/>
            <p:nvPr/>
          </p:nvSpPr>
          <p:spPr bwMode="auto">
            <a:xfrm>
              <a:off x="5046469" y="3109941"/>
              <a:ext cx="462502" cy="156872"/>
            </a:xfrm>
            <a:custGeom>
              <a:avLst/>
              <a:gdLst>
                <a:gd name="T0" fmla="*/ 127 w 252"/>
                <a:gd name="T1" fmla="*/ 85 h 85"/>
                <a:gd name="T2" fmla="*/ 0 w 252"/>
                <a:gd name="T3" fmla="*/ 15 h 85"/>
                <a:gd name="T4" fmla="*/ 59 w 252"/>
                <a:gd name="T5" fmla="*/ 1 h 85"/>
                <a:gd name="T6" fmla="*/ 134 w 252"/>
                <a:gd name="T7" fmla="*/ 28 h 85"/>
                <a:gd name="T8" fmla="*/ 223 w 252"/>
                <a:gd name="T9" fmla="*/ 6 h 85"/>
                <a:gd name="T10" fmla="*/ 252 w 252"/>
                <a:gd name="T11" fmla="*/ 54 h 85"/>
                <a:gd name="T12" fmla="*/ 140 w 252"/>
                <a:gd name="T13" fmla="*/ 84 h 85"/>
                <a:gd name="T14" fmla="*/ 127 w 252"/>
                <a:gd name="T15" fmla="*/ 85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85">
                  <a:moveTo>
                    <a:pt x="127" y="85"/>
                  </a:moveTo>
                  <a:cubicBezTo>
                    <a:pt x="91" y="85"/>
                    <a:pt x="35" y="71"/>
                    <a:pt x="0" y="15"/>
                  </a:cubicBezTo>
                  <a:cubicBezTo>
                    <a:pt x="0" y="15"/>
                    <a:pt x="59" y="0"/>
                    <a:pt x="59" y="1"/>
                  </a:cubicBezTo>
                  <a:cubicBezTo>
                    <a:pt x="75" y="21"/>
                    <a:pt x="107" y="30"/>
                    <a:pt x="134" y="28"/>
                  </a:cubicBezTo>
                  <a:cubicBezTo>
                    <a:pt x="159" y="27"/>
                    <a:pt x="223" y="6"/>
                    <a:pt x="223" y="6"/>
                  </a:cubicBezTo>
                  <a:cubicBezTo>
                    <a:pt x="252" y="54"/>
                    <a:pt x="252" y="54"/>
                    <a:pt x="252" y="54"/>
                  </a:cubicBezTo>
                  <a:cubicBezTo>
                    <a:pt x="249" y="56"/>
                    <a:pt x="178" y="81"/>
                    <a:pt x="140" y="84"/>
                  </a:cubicBezTo>
                  <a:cubicBezTo>
                    <a:pt x="136" y="85"/>
                    <a:pt x="132" y="85"/>
                    <a:pt x="127" y="85"/>
                  </a:cubicBezTo>
                  <a:close/>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3"/>
            <p:cNvSpPr/>
            <p:nvPr/>
          </p:nvSpPr>
          <p:spPr bwMode="auto">
            <a:xfrm>
              <a:off x="4673223" y="3380410"/>
              <a:ext cx="470615" cy="208261"/>
            </a:xfrm>
            <a:custGeom>
              <a:avLst/>
              <a:gdLst>
                <a:gd name="T0" fmla="*/ 256 w 256"/>
                <a:gd name="T1" fmla="*/ 62 h 113"/>
                <a:gd name="T2" fmla="*/ 127 w 256"/>
                <a:gd name="T3" fmla="*/ 113 h 113"/>
                <a:gd name="T4" fmla="*/ 0 w 256"/>
                <a:gd name="T5" fmla="*/ 62 h 113"/>
                <a:gd name="T6" fmla="*/ 127 w 256"/>
                <a:gd name="T7" fmla="*/ 0 h 113"/>
                <a:gd name="T8" fmla="*/ 256 w 256"/>
                <a:gd name="T9" fmla="*/ 62 h 113"/>
              </a:gdLst>
              <a:ahLst/>
              <a:cxnLst>
                <a:cxn ang="0">
                  <a:pos x="T0" y="T1"/>
                </a:cxn>
                <a:cxn ang="0">
                  <a:pos x="T2" y="T3"/>
                </a:cxn>
                <a:cxn ang="0">
                  <a:pos x="T4" y="T5"/>
                </a:cxn>
                <a:cxn ang="0">
                  <a:pos x="T6" y="T7"/>
                </a:cxn>
                <a:cxn ang="0">
                  <a:pos x="T8" y="T9"/>
                </a:cxn>
              </a:cxnLst>
              <a:rect l="0" t="0" r="r" b="b"/>
              <a:pathLst>
                <a:path w="256" h="113">
                  <a:moveTo>
                    <a:pt x="256" y="62"/>
                  </a:moveTo>
                  <a:cubicBezTo>
                    <a:pt x="256" y="94"/>
                    <a:pt x="198" y="113"/>
                    <a:pt x="127" y="113"/>
                  </a:cubicBezTo>
                  <a:cubicBezTo>
                    <a:pt x="55" y="113"/>
                    <a:pt x="0" y="93"/>
                    <a:pt x="0" y="62"/>
                  </a:cubicBezTo>
                  <a:cubicBezTo>
                    <a:pt x="0" y="31"/>
                    <a:pt x="55" y="0"/>
                    <a:pt x="127" y="0"/>
                  </a:cubicBezTo>
                  <a:cubicBezTo>
                    <a:pt x="198" y="0"/>
                    <a:pt x="256" y="31"/>
                    <a:pt x="256" y="62"/>
                  </a:cubicBezTo>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4"/>
            <p:cNvSpPr/>
            <p:nvPr/>
          </p:nvSpPr>
          <p:spPr bwMode="auto">
            <a:xfrm>
              <a:off x="4686747" y="3531872"/>
              <a:ext cx="5410" cy="2706"/>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2"/>
                  </a:cubicBezTo>
                  <a:cubicBezTo>
                    <a:pt x="2" y="2"/>
                    <a:pt x="2" y="2"/>
                    <a:pt x="2" y="2"/>
                  </a:cubicBezTo>
                  <a:cubicBezTo>
                    <a:pt x="1" y="1"/>
                    <a:pt x="1" y="1"/>
                    <a:pt x="0"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5"/>
            <p:cNvSpPr/>
            <p:nvPr/>
          </p:nvSpPr>
          <p:spPr bwMode="auto">
            <a:xfrm>
              <a:off x="4675927" y="3510234"/>
              <a:ext cx="462502" cy="24343"/>
            </a:xfrm>
            <a:custGeom>
              <a:avLst/>
              <a:gdLst>
                <a:gd name="T0" fmla="*/ 0 w 252"/>
                <a:gd name="T1" fmla="*/ 0 h 14"/>
                <a:gd name="T2" fmla="*/ 7 w 252"/>
                <a:gd name="T3" fmla="*/ 12 h 14"/>
                <a:gd name="T4" fmla="*/ 9 w 252"/>
                <a:gd name="T5" fmla="*/ 14 h 14"/>
                <a:gd name="T6" fmla="*/ 11 w 252"/>
                <a:gd name="T7" fmla="*/ 14 h 14"/>
                <a:gd name="T8" fmla="*/ 242 w 252"/>
                <a:gd name="T9" fmla="*/ 14 h 14"/>
                <a:gd name="T10" fmla="*/ 244 w 252"/>
                <a:gd name="T11" fmla="*/ 14 h 14"/>
                <a:gd name="T12" fmla="*/ 252 w 252"/>
                <a:gd name="T13" fmla="*/ 3 h 14"/>
                <a:gd name="T14" fmla="*/ 241 w 252"/>
                <a:gd name="T15" fmla="*/ 8 h 14"/>
                <a:gd name="T16" fmla="*/ 127 w 252"/>
                <a:gd name="T17" fmla="*/ 8 h 14"/>
                <a:gd name="T18" fmla="*/ 12 w 252"/>
                <a:gd name="T19" fmla="*/ 8 h 14"/>
                <a:gd name="T20" fmla="*/ 0 w 252"/>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2" h="14">
                  <a:moveTo>
                    <a:pt x="0" y="0"/>
                  </a:moveTo>
                  <a:cubicBezTo>
                    <a:pt x="1" y="4"/>
                    <a:pt x="4" y="8"/>
                    <a:pt x="7" y="12"/>
                  </a:cubicBezTo>
                  <a:cubicBezTo>
                    <a:pt x="8" y="13"/>
                    <a:pt x="8" y="13"/>
                    <a:pt x="9" y="14"/>
                  </a:cubicBezTo>
                  <a:cubicBezTo>
                    <a:pt x="10" y="14"/>
                    <a:pt x="10" y="14"/>
                    <a:pt x="11" y="14"/>
                  </a:cubicBezTo>
                  <a:cubicBezTo>
                    <a:pt x="23" y="14"/>
                    <a:pt x="230" y="14"/>
                    <a:pt x="242" y="14"/>
                  </a:cubicBezTo>
                  <a:cubicBezTo>
                    <a:pt x="243" y="14"/>
                    <a:pt x="243" y="14"/>
                    <a:pt x="244" y="14"/>
                  </a:cubicBezTo>
                  <a:cubicBezTo>
                    <a:pt x="248" y="10"/>
                    <a:pt x="251" y="7"/>
                    <a:pt x="252" y="3"/>
                  </a:cubicBezTo>
                  <a:cubicBezTo>
                    <a:pt x="250" y="6"/>
                    <a:pt x="247" y="8"/>
                    <a:pt x="241" y="8"/>
                  </a:cubicBezTo>
                  <a:cubicBezTo>
                    <a:pt x="235" y="8"/>
                    <a:pt x="181" y="8"/>
                    <a:pt x="127" y="8"/>
                  </a:cubicBezTo>
                  <a:cubicBezTo>
                    <a:pt x="72" y="8"/>
                    <a:pt x="18" y="8"/>
                    <a:pt x="12" y="8"/>
                  </a:cubicBezTo>
                  <a:cubicBezTo>
                    <a:pt x="5" y="8"/>
                    <a:pt x="2" y="5"/>
                    <a:pt x="0" y="0"/>
                  </a:cubicBezTo>
                </a:path>
              </a:pathLst>
            </a:custGeom>
            <a:solidFill>
              <a:srgbClr val="342D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6"/>
            <p:cNvSpPr/>
            <p:nvPr/>
          </p:nvSpPr>
          <p:spPr bwMode="auto">
            <a:xfrm>
              <a:off x="4646176" y="3748247"/>
              <a:ext cx="200147" cy="75732"/>
            </a:xfrm>
            <a:custGeom>
              <a:avLst/>
              <a:gdLst>
                <a:gd name="T0" fmla="*/ 62 w 109"/>
                <a:gd name="T1" fmla="*/ 0 h 42"/>
                <a:gd name="T2" fmla="*/ 63 w 109"/>
                <a:gd name="T3" fmla="*/ 10 h 42"/>
                <a:gd name="T4" fmla="*/ 4 w 109"/>
                <a:gd name="T5" fmla="*/ 23 h 42"/>
                <a:gd name="T6" fmla="*/ 4 w 109"/>
                <a:gd name="T7" fmla="*/ 42 h 42"/>
                <a:gd name="T8" fmla="*/ 69 w 109"/>
                <a:gd name="T9" fmla="*/ 42 h 42"/>
                <a:gd name="T10" fmla="*/ 104 w 109"/>
                <a:gd name="T11" fmla="*/ 42 h 42"/>
                <a:gd name="T12" fmla="*/ 109 w 109"/>
                <a:gd name="T13" fmla="*/ 32 h 42"/>
                <a:gd name="T14" fmla="*/ 109 w 109"/>
                <a:gd name="T15" fmla="*/ 2 h 42"/>
                <a:gd name="T16" fmla="*/ 62 w 109"/>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42">
                  <a:moveTo>
                    <a:pt x="62" y="0"/>
                  </a:moveTo>
                  <a:cubicBezTo>
                    <a:pt x="62" y="1"/>
                    <a:pt x="63" y="10"/>
                    <a:pt x="63" y="10"/>
                  </a:cubicBezTo>
                  <a:cubicBezTo>
                    <a:pt x="63" y="10"/>
                    <a:pt x="7" y="20"/>
                    <a:pt x="4" y="23"/>
                  </a:cubicBezTo>
                  <a:cubicBezTo>
                    <a:pt x="1" y="25"/>
                    <a:pt x="0" y="42"/>
                    <a:pt x="4" y="42"/>
                  </a:cubicBezTo>
                  <a:cubicBezTo>
                    <a:pt x="8" y="42"/>
                    <a:pt x="69" y="42"/>
                    <a:pt x="69" y="42"/>
                  </a:cubicBezTo>
                  <a:cubicBezTo>
                    <a:pt x="69" y="42"/>
                    <a:pt x="100" y="42"/>
                    <a:pt x="104" y="42"/>
                  </a:cubicBezTo>
                  <a:cubicBezTo>
                    <a:pt x="108" y="42"/>
                    <a:pt x="109" y="36"/>
                    <a:pt x="109" y="32"/>
                  </a:cubicBezTo>
                  <a:cubicBezTo>
                    <a:pt x="109" y="27"/>
                    <a:pt x="109" y="2"/>
                    <a:pt x="109" y="2"/>
                  </a:cubicBezTo>
                  <a:lnTo>
                    <a:pt x="62"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7"/>
            <p:cNvSpPr/>
            <p:nvPr/>
          </p:nvSpPr>
          <p:spPr bwMode="auto">
            <a:xfrm>
              <a:off x="4738135" y="3534577"/>
              <a:ext cx="127121" cy="221784"/>
            </a:xfrm>
            <a:custGeom>
              <a:avLst/>
              <a:gdLst>
                <a:gd name="T0" fmla="*/ 63 w 68"/>
                <a:gd name="T1" fmla="*/ 120 h 120"/>
                <a:gd name="T2" fmla="*/ 7 w 68"/>
                <a:gd name="T3" fmla="*/ 120 h 120"/>
                <a:gd name="T4" fmla="*/ 0 w 68"/>
                <a:gd name="T5" fmla="*/ 106 h 120"/>
                <a:gd name="T6" fmla="*/ 0 w 68"/>
                <a:gd name="T7" fmla="*/ 0 h 120"/>
                <a:gd name="T8" fmla="*/ 68 w 68"/>
                <a:gd name="T9" fmla="*/ 0 h 120"/>
                <a:gd name="T10" fmla="*/ 68 w 68"/>
                <a:gd name="T11" fmla="*/ 106 h 120"/>
                <a:gd name="T12" fmla="*/ 63 w 68"/>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68" h="120">
                  <a:moveTo>
                    <a:pt x="63" y="120"/>
                  </a:moveTo>
                  <a:cubicBezTo>
                    <a:pt x="55" y="120"/>
                    <a:pt x="15" y="120"/>
                    <a:pt x="7" y="120"/>
                  </a:cubicBezTo>
                  <a:cubicBezTo>
                    <a:pt x="0" y="120"/>
                    <a:pt x="0" y="110"/>
                    <a:pt x="0" y="106"/>
                  </a:cubicBezTo>
                  <a:cubicBezTo>
                    <a:pt x="0" y="103"/>
                    <a:pt x="0" y="0"/>
                    <a:pt x="0" y="0"/>
                  </a:cubicBezTo>
                  <a:cubicBezTo>
                    <a:pt x="68" y="0"/>
                    <a:pt x="68" y="0"/>
                    <a:pt x="68" y="0"/>
                  </a:cubicBezTo>
                  <a:cubicBezTo>
                    <a:pt x="68" y="0"/>
                    <a:pt x="68" y="100"/>
                    <a:pt x="68" y="106"/>
                  </a:cubicBezTo>
                  <a:cubicBezTo>
                    <a:pt x="68" y="111"/>
                    <a:pt x="68" y="120"/>
                    <a:pt x="63" y="120"/>
                  </a:cubicBezTo>
                  <a:close/>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8"/>
            <p:cNvSpPr/>
            <p:nvPr/>
          </p:nvSpPr>
          <p:spPr bwMode="auto">
            <a:xfrm>
              <a:off x="4973443" y="3748247"/>
              <a:ext cx="200147" cy="75732"/>
            </a:xfrm>
            <a:custGeom>
              <a:avLst/>
              <a:gdLst>
                <a:gd name="T0" fmla="*/ 47 w 109"/>
                <a:gd name="T1" fmla="*/ 0 h 42"/>
                <a:gd name="T2" fmla="*/ 46 w 109"/>
                <a:gd name="T3" fmla="*/ 10 h 42"/>
                <a:gd name="T4" fmla="*/ 105 w 109"/>
                <a:gd name="T5" fmla="*/ 23 h 42"/>
                <a:gd name="T6" fmla="*/ 105 w 109"/>
                <a:gd name="T7" fmla="*/ 42 h 42"/>
                <a:gd name="T8" fmla="*/ 40 w 109"/>
                <a:gd name="T9" fmla="*/ 42 h 42"/>
                <a:gd name="T10" fmla="*/ 5 w 109"/>
                <a:gd name="T11" fmla="*/ 42 h 42"/>
                <a:gd name="T12" fmla="*/ 0 w 109"/>
                <a:gd name="T13" fmla="*/ 32 h 42"/>
                <a:gd name="T14" fmla="*/ 0 w 109"/>
                <a:gd name="T15" fmla="*/ 2 h 42"/>
                <a:gd name="T16" fmla="*/ 47 w 109"/>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42">
                  <a:moveTo>
                    <a:pt x="47" y="0"/>
                  </a:moveTo>
                  <a:cubicBezTo>
                    <a:pt x="47" y="1"/>
                    <a:pt x="46" y="10"/>
                    <a:pt x="46" y="10"/>
                  </a:cubicBezTo>
                  <a:cubicBezTo>
                    <a:pt x="46" y="10"/>
                    <a:pt x="102" y="20"/>
                    <a:pt x="105" y="23"/>
                  </a:cubicBezTo>
                  <a:cubicBezTo>
                    <a:pt x="108" y="25"/>
                    <a:pt x="109" y="42"/>
                    <a:pt x="105" y="42"/>
                  </a:cubicBezTo>
                  <a:cubicBezTo>
                    <a:pt x="101" y="42"/>
                    <a:pt x="40" y="42"/>
                    <a:pt x="40" y="42"/>
                  </a:cubicBezTo>
                  <a:cubicBezTo>
                    <a:pt x="40" y="42"/>
                    <a:pt x="9" y="42"/>
                    <a:pt x="5" y="42"/>
                  </a:cubicBezTo>
                  <a:cubicBezTo>
                    <a:pt x="0" y="42"/>
                    <a:pt x="0" y="36"/>
                    <a:pt x="0" y="32"/>
                  </a:cubicBezTo>
                  <a:cubicBezTo>
                    <a:pt x="0" y="27"/>
                    <a:pt x="0" y="2"/>
                    <a:pt x="0" y="2"/>
                  </a:cubicBezTo>
                  <a:lnTo>
                    <a:pt x="47"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9"/>
            <p:cNvSpPr/>
            <p:nvPr/>
          </p:nvSpPr>
          <p:spPr bwMode="auto">
            <a:xfrm>
              <a:off x="4951805" y="3534577"/>
              <a:ext cx="124415" cy="221784"/>
            </a:xfrm>
            <a:custGeom>
              <a:avLst/>
              <a:gdLst>
                <a:gd name="T0" fmla="*/ 64 w 69"/>
                <a:gd name="T1" fmla="*/ 120 h 120"/>
                <a:gd name="T2" fmla="*/ 8 w 69"/>
                <a:gd name="T3" fmla="*/ 120 h 120"/>
                <a:gd name="T4" fmla="*/ 1 w 69"/>
                <a:gd name="T5" fmla="*/ 106 h 120"/>
                <a:gd name="T6" fmla="*/ 1 w 69"/>
                <a:gd name="T7" fmla="*/ 0 h 120"/>
                <a:gd name="T8" fmla="*/ 69 w 69"/>
                <a:gd name="T9" fmla="*/ 0 h 120"/>
                <a:gd name="T10" fmla="*/ 69 w 69"/>
                <a:gd name="T11" fmla="*/ 106 h 120"/>
                <a:gd name="T12" fmla="*/ 64 w 69"/>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69" h="120">
                  <a:moveTo>
                    <a:pt x="64" y="120"/>
                  </a:moveTo>
                  <a:cubicBezTo>
                    <a:pt x="56" y="120"/>
                    <a:pt x="16" y="120"/>
                    <a:pt x="8" y="120"/>
                  </a:cubicBezTo>
                  <a:cubicBezTo>
                    <a:pt x="0" y="120"/>
                    <a:pt x="1" y="110"/>
                    <a:pt x="1" y="106"/>
                  </a:cubicBezTo>
                  <a:cubicBezTo>
                    <a:pt x="1" y="103"/>
                    <a:pt x="1" y="0"/>
                    <a:pt x="1" y="0"/>
                  </a:cubicBezTo>
                  <a:cubicBezTo>
                    <a:pt x="69" y="0"/>
                    <a:pt x="69" y="0"/>
                    <a:pt x="69" y="0"/>
                  </a:cubicBezTo>
                  <a:cubicBezTo>
                    <a:pt x="69" y="0"/>
                    <a:pt x="69" y="100"/>
                    <a:pt x="69" y="106"/>
                  </a:cubicBezTo>
                  <a:cubicBezTo>
                    <a:pt x="69" y="111"/>
                    <a:pt x="69" y="120"/>
                    <a:pt x="64" y="120"/>
                  </a:cubicBezTo>
                  <a:close/>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0"/>
            <p:cNvSpPr/>
            <p:nvPr/>
          </p:nvSpPr>
          <p:spPr bwMode="auto">
            <a:xfrm>
              <a:off x="4643471" y="3093714"/>
              <a:ext cx="527414" cy="430046"/>
            </a:xfrm>
            <a:custGeom>
              <a:avLst/>
              <a:gdLst>
                <a:gd name="T0" fmla="*/ 255 w 287"/>
                <a:gd name="T1" fmla="*/ 0 h 234"/>
                <a:gd name="T2" fmla="*/ 144 w 287"/>
                <a:gd name="T3" fmla="*/ 0 h 234"/>
                <a:gd name="T4" fmla="*/ 32 w 287"/>
                <a:gd name="T5" fmla="*/ 0 h 234"/>
                <a:gd name="T6" fmla="*/ 0 w 287"/>
                <a:gd name="T7" fmla="*/ 30 h 234"/>
                <a:gd name="T8" fmla="*/ 14 w 287"/>
                <a:gd name="T9" fmla="*/ 211 h 234"/>
                <a:gd name="T10" fmla="*/ 29 w 287"/>
                <a:gd name="T11" fmla="*/ 234 h 234"/>
                <a:gd name="T12" fmla="*/ 144 w 287"/>
                <a:gd name="T13" fmla="*/ 234 h 234"/>
                <a:gd name="T14" fmla="*/ 258 w 287"/>
                <a:gd name="T15" fmla="*/ 234 h 234"/>
                <a:gd name="T16" fmla="*/ 273 w 287"/>
                <a:gd name="T17" fmla="*/ 211 h 234"/>
                <a:gd name="T18" fmla="*/ 287 w 287"/>
                <a:gd name="T19" fmla="*/ 30 h 234"/>
                <a:gd name="T20" fmla="*/ 255 w 287"/>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7" h="234">
                  <a:moveTo>
                    <a:pt x="255" y="0"/>
                  </a:moveTo>
                  <a:cubicBezTo>
                    <a:pt x="255" y="0"/>
                    <a:pt x="200" y="0"/>
                    <a:pt x="144" y="0"/>
                  </a:cubicBezTo>
                  <a:cubicBezTo>
                    <a:pt x="87" y="0"/>
                    <a:pt x="32" y="0"/>
                    <a:pt x="32" y="0"/>
                  </a:cubicBezTo>
                  <a:cubicBezTo>
                    <a:pt x="32" y="0"/>
                    <a:pt x="0" y="2"/>
                    <a:pt x="0" y="30"/>
                  </a:cubicBezTo>
                  <a:cubicBezTo>
                    <a:pt x="0" y="51"/>
                    <a:pt x="10" y="163"/>
                    <a:pt x="14" y="211"/>
                  </a:cubicBezTo>
                  <a:cubicBezTo>
                    <a:pt x="16" y="225"/>
                    <a:pt x="17" y="234"/>
                    <a:pt x="29" y="234"/>
                  </a:cubicBezTo>
                  <a:cubicBezTo>
                    <a:pt x="35" y="234"/>
                    <a:pt x="89" y="234"/>
                    <a:pt x="144" y="234"/>
                  </a:cubicBezTo>
                  <a:cubicBezTo>
                    <a:pt x="198" y="234"/>
                    <a:pt x="252" y="234"/>
                    <a:pt x="258" y="234"/>
                  </a:cubicBezTo>
                  <a:cubicBezTo>
                    <a:pt x="271" y="234"/>
                    <a:pt x="272" y="225"/>
                    <a:pt x="273" y="211"/>
                  </a:cubicBezTo>
                  <a:cubicBezTo>
                    <a:pt x="278" y="163"/>
                    <a:pt x="287" y="51"/>
                    <a:pt x="287" y="30"/>
                  </a:cubicBezTo>
                  <a:cubicBezTo>
                    <a:pt x="287" y="2"/>
                    <a:pt x="255" y="0"/>
                    <a:pt x="255" y="0"/>
                  </a:cubicBezTo>
                </a:path>
              </a:pathLst>
            </a:custGeom>
            <a:solidFill>
              <a:srgbClr val="4038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1"/>
            <p:cNvSpPr/>
            <p:nvPr/>
          </p:nvSpPr>
          <p:spPr bwMode="auto">
            <a:xfrm>
              <a:off x="4813866" y="3093714"/>
              <a:ext cx="208261" cy="208261"/>
            </a:xfrm>
            <a:custGeom>
              <a:avLst/>
              <a:gdLst>
                <a:gd name="T0" fmla="*/ 0 w 77"/>
                <a:gd name="T1" fmla="*/ 0 h 77"/>
                <a:gd name="T2" fmla="*/ 37 w 77"/>
                <a:gd name="T3" fmla="*/ 77 h 77"/>
                <a:gd name="T4" fmla="*/ 77 w 77"/>
                <a:gd name="T5" fmla="*/ 0 h 77"/>
                <a:gd name="T6" fmla="*/ 0 w 77"/>
                <a:gd name="T7" fmla="*/ 0 h 77"/>
              </a:gdLst>
              <a:ahLst/>
              <a:cxnLst>
                <a:cxn ang="0">
                  <a:pos x="T0" y="T1"/>
                </a:cxn>
                <a:cxn ang="0">
                  <a:pos x="T2" y="T3"/>
                </a:cxn>
                <a:cxn ang="0">
                  <a:pos x="T4" y="T5"/>
                </a:cxn>
                <a:cxn ang="0">
                  <a:pos x="T6" y="T7"/>
                </a:cxn>
              </a:cxnLst>
              <a:rect l="0" t="0" r="r" b="b"/>
              <a:pathLst>
                <a:path w="77" h="77">
                  <a:moveTo>
                    <a:pt x="0" y="0"/>
                  </a:moveTo>
                  <a:lnTo>
                    <a:pt x="37" y="77"/>
                  </a:lnTo>
                  <a:lnTo>
                    <a:pt x="77"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2"/>
            <p:cNvSpPr/>
            <p:nvPr/>
          </p:nvSpPr>
          <p:spPr bwMode="auto">
            <a:xfrm>
              <a:off x="4813866" y="3093714"/>
              <a:ext cx="208261" cy="208261"/>
            </a:xfrm>
            <a:custGeom>
              <a:avLst/>
              <a:gdLst>
                <a:gd name="T0" fmla="*/ 0 w 77"/>
                <a:gd name="T1" fmla="*/ 0 h 77"/>
                <a:gd name="T2" fmla="*/ 37 w 77"/>
                <a:gd name="T3" fmla="*/ 77 h 77"/>
                <a:gd name="T4" fmla="*/ 77 w 77"/>
                <a:gd name="T5" fmla="*/ 0 h 77"/>
                <a:gd name="T6" fmla="*/ 0 w 77"/>
                <a:gd name="T7" fmla="*/ 0 h 77"/>
              </a:gdLst>
              <a:ahLst/>
              <a:cxnLst>
                <a:cxn ang="0">
                  <a:pos x="T0" y="T1"/>
                </a:cxn>
                <a:cxn ang="0">
                  <a:pos x="T2" y="T3"/>
                </a:cxn>
                <a:cxn ang="0">
                  <a:pos x="T4" y="T5"/>
                </a:cxn>
                <a:cxn ang="0">
                  <a:pos x="T6" y="T7"/>
                </a:cxn>
              </a:cxnLst>
              <a:rect l="0" t="0" r="r" b="b"/>
              <a:pathLst>
                <a:path w="77" h="77">
                  <a:moveTo>
                    <a:pt x="0" y="0"/>
                  </a:moveTo>
                  <a:lnTo>
                    <a:pt x="37" y="77"/>
                  </a:lnTo>
                  <a:lnTo>
                    <a:pt x="77"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Oval 33"/>
            <p:cNvSpPr>
              <a:spLocks noChangeArrowheads="1"/>
            </p:cNvSpPr>
            <p:nvPr/>
          </p:nvSpPr>
          <p:spPr bwMode="auto">
            <a:xfrm>
              <a:off x="4859846" y="3063963"/>
              <a:ext cx="108187" cy="64913"/>
            </a:xfrm>
            <a:prstGeom prst="ellipse">
              <a:avLst/>
            </a:prstGeom>
            <a:solidFill>
              <a:srgbClr val="0295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4"/>
            <p:cNvSpPr/>
            <p:nvPr/>
          </p:nvSpPr>
          <p:spPr bwMode="auto">
            <a:xfrm>
              <a:off x="4881484" y="3096418"/>
              <a:ext cx="67619" cy="205555"/>
            </a:xfrm>
            <a:custGeom>
              <a:avLst/>
              <a:gdLst>
                <a:gd name="T0" fmla="*/ 9 w 25"/>
                <a:gd name="T1" fmla="*/ 0 h 76"/>
                <a:gd name="T2" fmla="*/ 0 w 25"/>
                <a:gd name="T3" fmla="*/ 51 h 76"/>
                <a:gd name="T4" fmla="*/ 12 w 25"/>
                <a:gd name="T5" fmla="*/ 76 h 76"/>
                <a:gd name="T6" fmla="*/ 25 w 25"/>
                <a:gd name="T7" fmla="*/ 51 h 76"/>
                <a:gd name="T8" fmla="*/ 18 w 25"/>
                <a:gd name="T9" fmla="*/ 0 h 76"/>
                <a:gd name="T10" fmla="*/ 9 w 25"/>
                <a:gd name="T11" fmla="*/ 0 h 76"/>
              </a:gdLst>
              <a:ahLst/>
              <a:cxnLst>
                <a:cxn ang="0">
                  <a:pos x="T0" y="T1"/>
                </a:cxn>
                <a:cxn ang="0">
                  <a:pos x="T2" y="T3"/>
                </a:cxn>
                <a:cxn ang="0">
                  <a:pos x="T4" y="T5"/>
                </a:cxn>
                <a:cxn ang="0">
                  <a:pos x="T6" y="T7"/>
                </a:cxn>
                <a:cxn ang="0">
                  <a:pos x="T8" y="T9"/>
                </a:cxn>
                <a:cxn ang="0">
                  <a:pos x="T10" y="T11"/>
                </a:cxn>
              </a:cxnLst>
              <a:rect l="0" t="0" r="r" b="b"/>
              <a:pathLst>
                <a:path w="25" h="76">
                  <a:moveTo>
                    <a:pt x="9" y="0"/>
                  </a:moveTo>
                  <a:lnTo>
                    <a:pt x="0" y="51"/>
                  </a:lnTo>
                  <a:lnTo>
                    <a:pt x="12" y="76"/>
                  </a:lnTo>
                  <a:lnTo>
                    <a:pt x="25" y="51"/>
                  </a:lnTo>
                  <a:lnTo>
                    <a:pt x="18" y="0"/>
                  </a:lnTo>
                  <a:lnTo>
                    <a:pt x="9" y="0"/>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5" name="Freeform 35"/>
            <p:cNvSpPr/>
            <p:nvPr/>
          </p:nvSpPr>
          <p:spPr bwMode="auto">
            <a:xfrm>
              <a:off x="4881484" y="3096418"/>
              <a:ext cx="67619" cy="205555"/>
            </a:xfrm>
            <a:custGeom>
              <a:avLst/>
              <a:gdLst>
                <a:gd name="T0" fmla="*/ 9 w 25"/>
                <a:gd name="T1" fmla="*/ 0 h 76"/>
                <a:gd name="T2" fmla="*/ 0 w 25"/>
                <a:gd name="T3" fmla="*/ 51 h 76"/>
                <a:gd name="T4" fmla="*/ 12 w 25"/>
                <a:gd name="T5" fmla="*/ 76 h 76"/>
                <a:gd name="T6" fmla="*/ 25 w 25"/>
                <a:gd name="T7" fmla="*/ 51 h 76"/>
                <a:gd name="T8" fmla="*/ 18 w 25"/>
                <a:gd name="T9" fmla="*/ 0 h 76"/>
                <a:gd name="T10" fmla="*/ 9 w 25"/>
                <a:gd name="T11" fmla="*/ 0 h 76"/>
              </a:gdLst>
              <a:ahLst/>
              <a:cxnLst>
                <a:cxn ang="0">
                  <a:pos x="T0" y="T1"/>
                </a:cxn>
                <a:cxn ang="0">
                  <a:pos x="T2" y="T3"/>
                </a:cxn>
                <a:cxn ang="0">
                  <a:pos x="T4" y="T5"/>
                </a:cxn>
                <a:cxn ang="0">
                  <a:pos x="T6" y="T7"/>
                </a:cxn>
                <a:cxn ang="0">
                  <a:pos x="T8" y="T9"/>
                </a:cxn>
                <a:cxn ang="0">
                  <a:pos x="T10" y="T11"/>
                </a:cxn>
              </a:cxnLst>
              <a:rect l="0" t="0" r="r" b="b"/>
              <a:pathLst>
                <a:path w="25" h="76">
                  <a:moveTo>
                    <a:pt x="9" y="0"/>
                  </a:moveTo>
                  <a:lnTo>
                    <a:pt x="0" y="51"/>
                  </a:lnTo>
                  <a:lnTo>
                    <a:pt x="12" y="76"/>
                  </a:lnTo>
                  <a:lnTo>
                    <a:pt x="25" y="51"/>
                  </a:lnTo>
                  <a:lnTo>
                    <a:pt x="18"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6"/>
            <p:cNvSpPr/>
            <p:nvPr/>
          </p:nvSpPr>
          <p:spPr bwMode="auto">
            <a:xfrm>
              <a:off x="4913940" y="3093714"/>
              <a:ext cx="156872" cy="208261"/>
            </a:xfrm>
            <a:custGeom>
              <a:avLst/>
              <a:gdLst>
                <a:gd name="T0" fmla="*/ 59 w 85"/>
                <a:gd name="T1" fmla="*/ 0 h 114"/>
                <a:gd name="T2" fmla="*/ 85 w 85"/>
                <a:gd name="T3" fmla="*/ 3 h 114"/>
                <a:gd name="T4" fmla="*/ 42 w 85"/>
                <a:gd name="T5" fmla="*/ 92 h 114"/>
                <a:gd name="T6" fmla="*/ 0 w 85"/>
                <a:gd name="T7" fmla="*/ 114 h 114"/>
                <a:gd name="T8" fmla="*/ 59 w 85"/>
                <a:gd name="T9" fmla="*/ 0 h 114"/>
              </a:gdLst>
              <a:ahLst/>
              <a:cxnLst>
                <a:cxn ang="0">
                  <a:pos x="T0" y="T1"/>
                </a:cxn>
                <a:cxn ang="0">
                  <a:pos x="T2" y="T3"/>
                </a:cxn>
                <a:cxn ang="0">
                  <a:pos x="T4" y="T5"/>
                </a:cxn>
                <a:cxn ang="0">
                  <a:pos x="T6" y="T7"/>
                </a:cxn>
                <a:cxn ang="0">
                  <a:pos x="T8" y="T9"/>
                </a:cxn>
              </a:cxnLst>
              <a:rect l="0" t="0" r="r" b="b"/>
              <a:pathLst>
                <a:path w="85" h="114">
                  <a:moveTo>
                    <a:pt x="59" y="0"/>
                  </a:moveTo>
                  <a:cubicBezTo>
                    <a:pt x="85" y="3"/>
                    <a:pt x="85" y="3"/>
                    <a:pt x="85" y="3"/>
                  </a:cubicBezTo>
                  <a:cubicBezTo>
                    <a:pt x="85" y="3"/>
                    <a:pt x="50" y="78"/>
                    <a:pt x="42" y="92"/>
                  </a:cubicBezTo>
                  <a:cubicBezTo>
                    <a:pt x="34" y="106"/>
                    <a:pt x="0" y="114"/>
                    <a:pt x="0" y="114"/>
                  </a:cubicBezTo>
                  <a:cubicBezTo>
                    <a:pt x="59" y="0"/>
                    <a:pt x="59" y="0"/>
                    <a:pt x="59" y="0"/>
                  </a:cubicBezTo>
                </a:path>
              </a:pathLst>
            </a:custGeom>
            <a:solidFill>
              <a:srgbClr val="342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7"/>
            <p:cNvSpPr/>
            <p:nvPr/>
          </p:nvSpPr>
          <p:spPr bwMode="auto">
            <a:xfrm>
              <a:off x="4762478" y="3093714"/>
              <a:ext cx="151462" cy="208261"/>
            </a:xfrm>
            <a:custGeom>
              <a:avLst/>
              <a:gdLst>
                <a:gd name="T0" fmla="*/ 27 w 82"/>
                <a:gd name="T1" fmla="*/ 0 h 114"/>
                <a:gd name="T2" fmla="*/ 0 w 82"/>
                <a:gd name="T3" fmla="*/ 2 h 114"/>
                <a:gd name="T4" fmla="*/ 39 w 82"/>
                <a:gd name="T5" fmla="*/ 92 h 114"/>
                <a:gd name="T6" fmla="*/ 82 w 82"/>
                <a:gd name="T7" fmla="*/ 114 h 114"/>
                <a:gd name="T8" fmla="*/ 27 w 82"/>
                <a:gd name="T9" fmla="*/ 0 h 114"/>
              </a:gdLst>
              <a:ahLst/>
              <a:cxnLst>
                <a:cxn ang="0">
                  <a:pos x="T0" y="T1"/>
                </a:cxn>
                <a:cxn ang="0">
                  <a:pos x="T2" y="T3"/>
                </a:cxn>
                <a:cxn ang="0">
                  <a:pos x="T4" y="T5"/>
                </a:cxn>
                <a:cxn ang="0">
                  <a:pos x="T6" y="T7"/>
                </a:cxn>
                <a:cxn ang="0">
                  <a:pos x="T8" y="T9"/>
                </a:cxn>
              </a:cxnLst>
              <a:rect l="0" t="0" r="r" b="b"/>
              <a:pathLst>
                <a:path w="82" h="114">
                  <a:moveTo>
                    <a:pt x="27" y="0"/>
                  </a:moveTo>
                  <a:cubicBezTo>
                    <a:pt x="0" y="2"/>
                    <a:pt x="0" y="2"/>
                    <a:pt x="0" y="2"/>
                  </a:cubicBezTo>
                  <a:cubicBezTo>
                    <a:pt x="0" y="2"/>
                    <a:pt x="31" y="78"/>
                    <a:pt x="39" y="92"/>
                  </a:cubicBezTo>
                  <a:cubicBezTo>
                    <a:pt x="47" y="106"/>
                    <a:pt x="82" y="114"/>
                    <a:pt x="82" y="114"/>
                  </a:cubicBezTo>
                  <a:cubicBezTo>
                    <a:pt x="27" y="0"/>
                    <a:pt x="27" y="0"/>
                    <a:pt x="27" y="0"/>
                  </a:cubicBezTo>
                </a:path>
              </a:pathLst>
            </a:custGeom>
            <a:solidFill>
              <a:srgbClr val="342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8"/>
            <p:cNvSpPr/>
            <p:nvPr/>
          </p:nvSpPr>
          <p:spPr bwMode="auto">
            <a:xfrm>
              <a:off x="4908531" y="3293860"/>
              <a:ext cx="8114" cy="229899"/>
            </a:xfrm>
            <a:custGeom>
              <a:avLst/>
              <a:gdLst>
                <a:gd name="T0" fmla="*/ 3 w 3"/>
                <a:gd name="T1" fmla="*/ 85 h 85"/>
                <a:gd name="T2" fmla="*/ 0 w 3"/>
                <a:gd name="T3" fmla="*/ 85 h 85"/>
                <a:gd name="T4" fmla="*/ 0 w 3"/>
                <a:gd name="T5" fmla="*/ 0 h 85"/>
                <a:gd name="T6" fmla="*/ 2 w 3"/>
                <a:gd name="T7" fmla="*/ 3 h 85"/>
                <a:gd name="T8" fmla="*/ 3 w 3"/>
                <a:gd name="T9" fmla="*/ 0 h 85"/>
                <a:gd name="T10" fmla="*/ 3 w 3"/>
                <a:gd name="T11" fmla="*/ 85 h 85"/>
              </a:gdLst>
              <a:ahLst/>
              <a:cxnLst>
                <a:cxn ang="0">
                  <a:pos x="T0" y="T1"/>
                </a:cxn>
                <a:cxn ang="0">
                  <a:pos x="T2" y="T3"/>
                </a:cxn>
                <a:cxn ang="0">
                  <a:pos x="T4" y="T5"/>
                </a:cxn>
                <a:cxn ang="0">
                  <a:pos x="T6" y="T7"/>
                </a:cxn>
                <a:cxn ang="0">
                  <a:pos x="T8" y="T9"/>
                </a:cxn>
                <a:cxn ang="0">
                  <a:pos x="T10" y="T11"/>
                </a:cxn>
              </a:cxnLst>
              <a:rect l="0" t="0" r="r" b="b"/>
              <a:pathLst>
                <a:path w="3" h="85">
                  <a:moveTo>
                    <a:pt x="3" y="85"/>
                  </a:moveTo>
                  <a:lnTo>
                    <a:pt x="0" y="85"/>
                  </a:lnTo>
                  <a:lnTo>
                    <a:pt x="0" y="0"/>
                  </a:lnTo>
                  <a:lnTo>
                    <a:pt x="2" y="3"/>
                  </a:lnTo>
                  <a:lnTo>
                    <a:pt x="3" y="0"/>
                  </a:lnTo>
                  <a:lnTo>
                    <a:pt x="3" y="85"/>
                  </a:lnTo>
                  <a:close/>
                </a:path>
              </a:pathLst>
            </a:custGeom>
            <a:solidFill>
              <a:srgbClr val="342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9"/>
            <p:cNvSpPr/>
            <p:nvPr/>
          </p:nvSpPr>
          <p:spPr bwMode="auto">
            <a:xfrm>
              <a:off x="5089743" y="3093714"/>
              <a:ext cx="29753" cy="0"/>
            </a:xfrm>
            <a:custGeom>
              <a:avLst/>
              <a:gdLst>
                <a:gd name="T0" fmla="*/ 13 w 17"/>
                <a:gd name="T1" fmla="*/ 0 h 1"/>
                <a:gd name="T2" fmla="*/ 0 w 17"/>
                <a:gd name="T3" fmla="*/ 0 h 1"/>
                <a:gd name="T4" fmla="*/ 0 w 17"/>
                <a:gd name="T5" fmla="*/ 0 h 1"/>
                <a:gd name="T6" fmla="*/ 13 w 17"/>
                <a:gd name="T7" fmla="*/ 0 h 1"/>
                <a:gd name="T8" fmla="*/ 17 w 17"/>
                <a:gd name="T9" fmla="*/ 1 h 1"/>
                <a:gd name="T10" fmla="*/ 17 w 17"/>
                <a:gd name="T11" fmla="*/ 1 h 1"/>
                <a:gd name="T12" fmla="*/ 13 w 1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7" h="1">
                  <a:moveTo>
                    <a:pt x="13" y="0"/>
                  </a:moveTo>
                  <a:cubicBezTo>
                    <a:pt x="12" y="0"/>
                    <a:pt x="7" y="0"/>
                    <a:pt x="0" y="0"/>
                  </a:cubicBezTo>
                  <a:cubicBezTo>
                    <a:pt x="0" y="0"/>
                    <a:pt x="0" y="0"/>
                    <a:pt x="0" y="0"/>
                  </a:cubicBezTo>
                  <a:cubicBezTo>
                    <a:pt x="8" y="0"/>
                    <a:pt x="13" y="0"/>
                    <a:pt x="13" y="0"/>
                  </a:cubicBezTo>
                  <a:cubicBezTo>
                    <a:pt x="13" y="0"/>
                    <a:pt x="15" y="0"/>
                    <a:pt x="17" y="1"/>
                  </a:cubicBezTo>
                  <a:cubicBezTo>
                    <a:pt x="17" y="1"/>
                    <a:pt x="17" y="1"/>
                    <a:pt x="17" y="1"/>
                  </a:cubicBezTo>
                  <a:cubicBezTo>
                    <a:pt x="15" y="0"/>
                    <a:pt x="14" y="0"/>
                    <a:pt x="13" y="0"/>
                  </a:cubicBezTo>
                </a:path>
              </a:pathLst>
            </a:custGeom>
            <a:solidFill>
              <a:srgbClr val="D69C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40"/>
            <p:cNvSpPr/>
            <p:nvPr/>
          </p:nvSpPr>
          <p:spPr bwMode="auto">
            <a:xfrm>
              <a:off x="5059993" y="3093714"/>
              <a:ext cx="59503" cy="21637"/>
            </a:xfrm>
            <a:custGeom>
              <a:avLst/>
              <a:gdLst>
                <a:gd name="T0" fmla="*/ 28 w 32"/>
                <a:gd name="T1" fmla="*/ 0 h 13"/>
                <a:gd name="T2" fmla="*/ 15 w 32"/>
                <a:gd name="T3" fmla="*/ 0 h 13"/>
                <a:gd name="T4" fmla="*/ 5 w 32"/>
                <a:gd name="T5" fmla="*/ 3 h 13"/>
                <a:gd name="T6" fmla="*/ 0 w 32"/>
                <a:gd name="T7" fmla="*/ 13 h 13"/>
                <a:gd name="T8" fmla="*/ 32 w 32"/>
                <a:gd name="T9" fmla="*/ 1 h 13"/>
                <a:gd name="T10" fmla="*/ 28 w 32"/>
                <a:gd name="T11" fmla="*/ 0 h 13"/>
              </a:gdLst>
              <a:ahLst/>
              <a:cxnLst>
                <a:cxn ang="0">
                  <a:pos x="T0" y="T1"/>
                </a:cxn>
                <a:cxn ang="0">
                  <a:pos x="T2" y="T3"/>
                </a:cxn>
                <a:cxn ang="0">
                  <a:pos x="T4" y="T5"/>
                </a:cxn>
                <a:cxn ang="0">
                  <a:pos x="T6" y="T7"/>
                </a:cxn>
                <a:cxn ang="0">
                  <a:pos x="T8" y="T9"/>
                </a:cxn>
                <a:cxn ang="0">
                  <a:pos x="T10" y="T11"/>
                </a:cxn>
              </a:cxnLst>
              <a:rect l="0" t="0" r="r" b="b"/>
              <a:pathLst>
                <a:path w="32" h="13">
                  <a:moveTo>
                    <a:pt x="28" y="0"/>
                  </a:moveTo>
                  <a:cubicBezTo>
                    <a:pt x="28" y="0"/>
                    <a:pt x="23" y="0"/>
                    <a:pt x="15" y="0"/>
                  </a:cubicBezTo>
                  <a:cubicBezTo>
                    <a:pt x="12" y="2"/>
                    <a:pt x="9" y="2"/>
                    <a:pt x="5" y="3"/>
                  </a:cubicBezTo>
                  <a:cubicBezTo>
                    <a:pt x="4" y="5"/>
                    <a:pt x="3" y="8"/>
                    <a:pt x="0" y="13"/>
                  </a:cubicBezTo>
                  <a:cubicBezTo>
                    <a:pt x="13" y="11"/>
                    <a:pt x="24" y="7"/>
                    <a:pt x="32" y="1"/>
                  </a:cubicBezTo>
                  <a:cubicBezTo>
                    <a:pt x="30" y="0"/>
                    <a:pt x="28" y="0"/>
                    <a:pt x="28" y="0"/>
                  </a:cubicBezTo>
                </a:path>
              </a:pathLst>
            </a:custGeom>
            <a:solidFill>
              <a:srgbClr val="3C34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41"/>
            <p:cNvSpPr/>
            <p:nvPr/>
          </p:nvSpPr>
          <p:spPr bwMode="auto">
            <a:xfrm>
              <a:off x="4949100" y="3104533"/>
              <a:ext cx="64913" cy="16228"/>
            </a:xfrm>
            <a:custGeom>
              <a:avLst/>
              <a:gdLst>
                <a:gd name="T0" fmla="*/ 36 w 36"/>
                <a:gd name="T1" fmla="*/ 0 h 9"/>
                <a:gd name="T2" fmla="*/ 33 w 36"/>
                <a:gd name="T3" fmla="*/ 0 h 9"/>
                <a:gd name="T4" fmla="*/ 10 w 36"/>
                <a:gd name="T5" fmla="*/ 0 h 9"/>
                <a:gd name="T6" fmla="*/ 0 w 36"/>
                <a:gd name="T7" fmla="*/ 9 h 9"/>
                <a:gd name="T8" fmla="*/ 32 w 36"/>
                <a:gd name="T9" fmla="*/ 9 h 9"/>
                <a:gd name="T10" fmla="*/ 36 w 36"/>
                <a:gd name="T11" fmla="*/ 0 h 9"/>
              </a:gdLst>
              <a:ahLst/>
              <a:cxnLst>
                <a:cxn ang="0">
                  <a:pos x="T0" y="T1"/>
                </a:cxn>
                <a:cxn ang="0">
                  <a:pos x="T2" y="T3"/>
                </a:cxn>
                <a:cxn ang="0">
                  <a:pos x="T4" y="T5"/>
                </a:cxn>
                <a:cxn ang="0">
                  <a:pos x="T6" y="T7"/>
                </a:cxn>
                <a:cxn ang="0">
                  <a:pos x="T8" y="T9"/>
                </a:cxn>
                <a:cxn ang="0">
                  <a:pos x="T10" y="T11"/>
                </a:cxn>
              </a:cxnLst>
              <a:rect l="0" t="0" r="r" b="b"/>
              <a:pathLst>
                <a:path w="36" h="9">
                  <a:moveTo>
                    <a:pt x="36" y="0"/>
                  </a:moveTo>
                  <a:cubicBezTo>
                    <a:pt x="35" y="0"/>
                    <a:pt x="34" y="0"/>
                    <a:pt x="33" y="0"/>
                  </a:cubicBezTo>
                  <a:cubicBezTo>
                    <a:pt x="24" y="0"/>
                    <a:pt x="17" y="0"/>
                    <a:pt x="10" y="0"/>
                  </a:cubicBezTo>
                  <a:cubicBezTo>
                    <a:pt x="8" y="3"/>
                    <a:pt x="5" y="6"/>
                    <a:pt x="0" y="9"/>
                  </a:cubicBezTo>
                  <a:cubicBezTo>
                    <a:pt x="9" y="9"/>
                    <a:pt x="19" y="9"/>
                    <a:pt x="32" y="9"/>
                  </a:cubicBezTo>
                  <a:cubicBezTo>
                    <a:pt x="36" y="0"/>
                    <a:pt x="36" y="0"/>
                    <a:pt x="36"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2"/>
            <p:cNvSpPr/>
            <p:nvPr/>
          </p:nvSpPr>
          <p:spPr bwMode="auto">
            <a:xfrm>
              <a:off x="4692156" y="3093714"/>
              <a:ext cx="24343" cy="0"/>
            </a:xfrm>
            <a:custGeom>
              <a:avLst/>
              <a:gdLst>
                <a:gd name="T0" fmla="*/ 14 w 14"/>
                <a:gd name="T1" fmla="*/ 0 h 1"/>
                <a:gd name="T2" fmla="*/ 6 w 14"/>
                <a:gd name="T3" fmla="*/ 0 h 1"/>
                <a:gd name="T4" fmla="*/ 0 w 14"/>
                <a:gd name="T5" fmla="*/ 1 h 1"/>
                <a:gd name="T6" fmla="*/ 0 w 14"/>
                <a:gd name="T7" fmla="*/ 1 h 1"/>
                <a:gd name="T8" fmla="*/ 6 w 14"/>
                <a:gd name="T9" fmla="*/ 0 h 1"/>
                <a:gd name="T10" fmla="*/ 14 w 14"/>
                <a:gd name="T11" fmla="*/ 0 h 1"/>
                <a:gd name="T12" fmla="*/ 14 w 1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4" h="1">
                  <a:moveTo>
                    <a:pt x="14" y="0"/>
                  </a:moveTo>
                  <a:cubicBezTo>
                    <a:pt x="9" y="0"/>
                    <a:pt x="6" y="0"/>
                    <a:pt x="6" y="0"/>
                  </a:cubicBezTo>
                  <a:cubicBezTo>
                    <a:pt x="6" y="0"/>
                    <a:pt x="4" y="1"/>
                    <a:pt x="0" y="1"/>
                  </a:cubicBezTo>
                  <a:cubicBezTo>
                    <a:pt x="0" y="1"/>
                    <a:pt x="0" y="1"/>
                    <a:pt x="0" y="1"/>
                  </a:cubicBezTo>
                  <a:cubicBezTo>
                    <a:pt x="4" y="1"/>
                    <a:pt x="6" y="0"/>
                    <a:pt x="6" y="0"/>
                  </a:cubicBezTo>
                  <a:cubicBezTo>
                    <a:pt x="6" y="0"/>
                    <a:pt x="9" y="0"/>
                    <a:pt x="14" y="0"/>
                  </a:cubicBezTo>
                  <a:cubicBezTo>
                    <a:pt x="14" y="0"/>
                    <a:pt x="14" y="0"/>
                    <a:pt x="14"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3"/>
            <p:cNvSpPr/>
            <p:nvPr/>
          </p:nvSpPr>
          <p:spPr bwMode="auto">
            <a:xfrm>
              <a:off x="4692156" y="3093714"/>
              <a:ext cx="81140" cy="27047"/>
            </a:xfrm>
            <a:custGeom>
              <a:avLst/>
              <a:gdLst>
                <a:gd name="T0" fmla="*/ 14 w 44"/>
                <a:gd name="T1" fmla="*/ 0 h 15"/>
                <a:gd name="T2" fmla="*/ 6 w 44"/>
                <a:gd name="T3" fmla="*/ 0 h 15"/>
                <a:gd name="T4" fmla="*/ 0 w 44"/>
                <a:gd name="T5" fmla="*/ 1 h 15"/>
                <a:gd name="T6" fmla="*/ 44 w 44"/>
                <a:gd name="T7" fmla="*/ 15 h 15"/>
                <a:gd name="T8" fmla="*/ 40 w 44"/>
                <a:gd name="T9" fmla="*/ 6 h 15"/>
                <a:gd name="T10" fmla="*/ 14 w 44"/>
                <a:gd name="T11" fmla="*/ 0 h 15"/>
              </a:gdLst>
              <a:ahLst/>
              <a:cxnLst>
                <a:cxn ang="0">
                  <a:pos x="T0" y="T1"/>
                </a:cxn>
                <a:cxn ang="0">
                  <a:pos x="T2" y="T3"/>
                </a:cxn>
                <a:cxn ang="0">
                  <a:pos x="T4" y="T5"/>
                </a:cxn>
                <a:cxn ang="0">
                  <a:pos x="T6" y="T7"/>
                </a:cxn>
                <a:cxn ang="0">
                  <a:pos x="T8" y="T9"/>
                </a:cxn>
                <a:cxn ang="0">
                  <a:pos x="T10" y="T11"/>
                </a:cxn>
              </a:cxnLst>
              <a:rect l="0" t="0" r="r" b="b"/>
              <a:pathLst>
                <a:path w="44" h="15">
                  <a:moveTo>
                    <a:pt x="14" y="0"/>
                  </a:moveTo>
                  <a:cubicBezTo>
                    <a:pt x="9" y="0"/>
                    <a:pt x="6" y="0"/>
                    <a:pt x="6" y="0"/>
                  </a:cubicBezTo>
                  <a:cubicBezTo>
                    <a:pt x="6" y="0"/>
                    <a:pt x="4" y="1"/>
                    <a:pt x="0" y="1"/>
                  </a:cubicBezTo>
                  <a:cubicBezTo>
                    <a:pt x="12" y="11"/>
                    <a:pt x="27" y="14"/>
                    <a:pt x="44" y="15"/>
                  </a:cubicBezTo>
                  <a:cubicBezTo>
                    <a:pt x="43" y="12"/>
                    <a:pt x="41" y="8"/>
                    <a:pt x="40" y="6"/>
                  </a:cubicBezTo>
                  <a:cubicBezTo>
                    <a:pt x="31" y="5"/>
                    <a:pt x="22" y="4"/>
                    <a:pt x="14" y="0"/>
                  </a:cubicBezTo>
                </a:path>
              </a:pathLst>
            </a:custGeom>
            <a:solidFill>
              <a:srgbClr val="3C34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4"/>
            <p:cNvSpPr/>
            <p:nvPr/>
          </p:nvSpPr>
          <p:spPr bwMode="auto">
            <a:xfrm>
              <a:off x="4819275" y="3104533"/>
              <a:ext cx="62209" cy="16228"/>
            </a:xfrm>
            <a:custGeom>
              <a:avLst/>
              <a:gdLst>
                <a:gd name="T0" fmla="*/ 24 w 34"/>
                <a:gd name="T1" fmla="*/ 0 h 9"/>
                <a:gd name="T2" fmla="*/ 0 w 34"/>
                <a:gd name="T3" fmla="*/ 0 h 9"/>
                <a:gd name="T4" fmla="*/ 4 w 34"/>
                <a:gd name="T5" fmla="*/ 9 h 9"/>
                <a:gd name="T6" fmla="*/ 34 w 34"/>
                <a:gd name="T7" fmla="*/ 9 h 9"/>
                <a:gd name="T8" fmla="*/ 24 w 34"/>
                <a:gd name="T9" fmla="*/ 0 h 9"/>
              </a:gdLst>
              <a:ahLst/>
              <a:cxnLst>
                <a:cxn ang="0">
                  <a:pos x="T0" y="T1"/>
                </a:cxn>
                <a:cxn ang="0">
                  <a:pos x="T2" y="T3"/>
                </a:cxn>
                <a:cxn ang="0">
                  <a:pos x="T4" y="T5"/>
                </a:cxn>
                <a:cxn ang="0">
                  <a:pos x="T6" y="T7"/>
                </a:cxn>
                <a:cxn ang="0">
                  <a:pos x="T8" y="T9"/>
                </a:cxn>
              </a:cxnLst>
              <a:rect l="0" t="0" r="r" b="b"/>
              <a:pathLst>
                <a:path w="34" h="9">
                  <a:moveTo>
                    <a:pt x="24" y="0"/>
                  </a:moveTo>
                  <a:cubicBezTo>
                    <a:pt x="17" y="0"/>
                    <a:pt x="10" y="0"/>
                    <a:pt x="0" y="0"/>
                  </a:cubicBezTo>
                  <a:cubicBezTo>
                    <a:pt x="4" y="9"/>
                    <a:pt x="4" y="9"/>
                    <a:pt x="4" y="9"/>
                  </a:cubicBezTo>
                  <a:cubicBezTo>
                    <a:pt x="17" y="9"/>
                    <a:pt x="24" y="9"/>
                    <a:pt x="34" y="9"/>
                  </a:cubicBezTo>
                  <a:cubicBezTo>
                    <a:pt x="29" y="6"/>
                    <a:pt x="26" y="3"/>
                    <a:pt x="24"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5"/>
            <p:cNvSpPr>
              <a:spLocks noEditPoints="1"/>
            </p:cNvSpPr>
            <p:nvPr/>
          </p:nvSpPr>
          <p:spPr bwMode="auto">
            <a:xfrm>
              <a:off x="4862551" y="3104533"/>
              <a:ext cx="105483" cy="16228"/>
            </a:xfrm>
            <a:custGeom>
              <a:avLst/>
              <a:gdLst>
                <a:gd name="T0" fmla="*/ 23 w 57"/>
                <a:gd name="T1" fmla="*/ 0 h 9"/>
                <a:gd name="T2" fmla="*/ 0 w 57"/>
                <a:gd name="T3" fmla="*/ 0 h 9"/>
                <a:gd name="T4" fmla="*/ 10 w 57"/>
                <a:gd name="T5" fmla="*/ 9 h 9"/>
                <a:gd name="T6" fmla="*/ 21 w 57"/>
                <a:gd name="T7" fmla="*/ 9 h 9"/>
                <a:gd name="T8" fmla="*/ 23 w 57"/>
                <a:gd name="T9" fmla="*/ 0 h 9"/>
                <a:gd name="T10" fmla="*/ 57 w 57"/>
                <a:gd name="T11" fmla="*/ 0 h 9"/>
                <a:gd name="T12" fmla="*/ 38 w 57"/>
                <a:gd name="T13" fmla="*/ 0 h 9"/>
                <a:gd name="T14" fmla="*/ 39 w 57"/>
                <a:gd name="T15" fmla="*/ 9 h 9"/>
                <a:gd name="T16" fmla="*/ 47 w 57"/>
                <a:gd name="T17" fmla="*/ 9 h 9"/>
                <a:gd name="T18" fmla="*/ 57 w 57"/>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
                  <a:moveTo>
                    <a:pt x="23" y="0"/>
                  </a:moveTo>
                  <a:cubicBezTo>
                    <a:pt x="13" y="0"/>
                    <a:pt x="7" y="0"/>
                    <a:pt x="0" y="0"/>
                  </a:cubicBezTo>
                  <a:cubicBezTo>
                    <a:pt x="2" y="3"/>
                    <a:pt x="5" y="6"/>
                    <a:pt x="10" y="9"/>
                  </a:cubicBezTo>
                  <a:cubicBezTo>
                    <a:pt x="13" y="9"/>
                    <a:pt x="17" y="9"/>
                    <a:pt x="21" y="9"/>
                  </a:cubicBezTo>
                  <a:cubicBezTo>
                    <a:pt x="23" y="0"/>
                    <a:pt x="23" y="0"/>
                    <a:pt x="23" y="0"/>
                  </a:cubicBezTo>
                  <a:moveTo>
                    <a:pt x="57" y="0"/>
                  </a:moveTo>
                  <a:cubicBezTo>
                    <a:pt x="49" y="0"/>
                    <a:pt x="43" y="0"/>
                    <a:pt x="38" y="0"/>
                  </a:cubicBezTo>
                  <a:cubicBezTo>
                    <a:pt x="39" y="9"/>
                    <a:pt x="39" y="9"/>
                    <a:pt x="39" y="9"/>
                  </a:cubicBezTo>
                  <a:cubicBezTo>
                    <a:pt x="42" y="9"/>
                    <a:pt x="44" y="9"/>
                    <a:pt x="47" y="9"/>
                  </a:cubicBezTo>
                  <a:cubicBezTo>
                    <a:pt x="52" y="6"/>
                    <a:pt x="55" y="3"/>
                    <a:pt x="57" y="0"/>
                  </a:cubicBezTo>
                </a:path>
              </a:pathLst>
            </a:custGeom>
            <a:solidFill>
              <a:srgbClr val="0783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6"/>
            <p:cNvSpPr/>
            <p:nvPr/>
          </p:nvSpPr>
          <p:spPr bwMode="auto">
            <a:xfrm>
              <a:off x="4900415" y="3104533"/>
              <a:ext cx="32456" cy="16228"/>
            </a:xfrm>
            <a:custGeom>
              <a:avLst/>
              <a:gdLst>
                <a:gd name="T0" fmla="*/ 17 w 18"/>
                <a:gd name="T1" fmla="*/ 0 h 9"/>
                <a:gd name="T2" fmla="*/ 2 w 18"/>
                <a:gd name="T3" fmla="*/ 0 h 9"/>
                <a:gd name="T4" fmla="*/ 0 w 18"/>
                <a:gd name="T5" fmla="*/ 9 h 9"/>
                <a:gd name="T6" fmla="*/ 18 w 18"/>
                <a:gd name="T7" fmla="*/ 9 h 9"/>
                <a:gd name="T8" fmla="*/ 17 w 18"/>
                <a:gd name="T9" fmla="*/ 0 h 9"/>
              </a:gdLst>
              <a:ahLst/>
              <a:cxnLst>
                <a:cxn ang="0">
                  <a:pos x="T0" y="T1"/>
                </a:cxn>
                <a:cxn ang="0">
                  <a:pos x="T2" y="T3"/>
                </a:cxn>
                <a:cxn ang="0">
                  <a:pos x="T4" y="T5"/>
                </a:cxn>
                <a:cxn ang="0">
                  <a:pos x="T6" y="T7"/>
                </a:cxn>
                <a:cxn ang="0">
                  <a:pos x="T8" y="T9"/>
                </a:cxn>
              </a:cxnLst>
              <a:rect l="0" t="0" r="r" b="b"/>
              <a:pathLst>
                <a:path w="18" h="9">
                  <a:moveTo>
                    <a:pt x="17" y="0"/>
                  </a:moveTo>
                  <a:cubicBezTo>
                    <a:pt x="11" y="0"/>
                    <a:pt x="6" y="0"/>
                    <a:pt x="2" y="0"/>
                  </a:cubicBezTo>
                  <a:cubicBezTo>
                    <a:pt x="0" y="9"/>
                    <a:pt x="0" y="9"/>
                    <a:pt x="0" y="9"/>
                  </a:cubicBezTo>
                  <a:cubicBezTo>
                    <a:pt x="5" y="9"/>
                    <a:pt x="11" y="9"/>
                    <a:pt x="18" y="9"/>
                  </a:cubicBezTo>
                  <a:cubicBezTo>
                    <a:pt x="17" y="0"/>
                    <a:pt x="17" y="0"/>
                    <a:pt x="17" y="0"/>
                  </a:cubicBezTo>
                </a:path>
              </a:pathLst>
            </a:custGeom>
            <a:solidFill>
              <a:srgbClr val="0783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7"/>
            <p:cNvSpPr/>
            <p:nvPr/>
          </p:nvSpPr>
          <p:spPr bwMode="auto">
            <a:xfrm>
              <a:off x="5008603" y="3099123"/>
              <a:ext cx="62209" cy="21637"/>
            </a:xfrm>
            <a:custGeom>
              <a:avLst/>
              <a:gdLst>
                <a:gd name="T0" fmla="*/ 34 w 34"/>
                <a:gd name="T1" fmla="*/ 0 h 13"/>
                <a:gd name="T2" fmla="*/ 4 w 34"/>
                <a:gd name="T3" fmla="*/ 4 h 13"/>
                <a:gd name="T4" fmla="*/ 0 w 34"/>
                <a:gd name="T5" fmla="*/ 13 h 13"/>
                <a:gd name="T6" fmla="*/ 1 w 34"/>
                <a:gd name="T7" fmla="*/ 13 h 13"/>
                <a:gd name="T8" fmla="*/ 29 w 34"/>
                <a:gd name="T9" fmla="*/ 10 h 13"/>
                <a:gd name="T10" fmla="*/ 34 w 34"/>
                <a:gd name="T11" fmla="*/ 0 h 13"/>
              </a:gdLst>
              <a:ahLst/>
              <a:cxnLst>
                <a:cxn ang="0">
                  <a:pos x="T0" y="T1"/>
                </a:cxn>
                <a:cxn ang="0">
                  <a:pos x="T2" y="T3"/>
                </a:cxn>
                <a:cxn ang="0">
                  <a:pos x="T4" y="T5"/>
                </a:cxn>
                <a:cxn ang="0">
                  <a:pos x="T6" y="T7"/>
                </a:cxn>
                <a:cxn ang="0">
                  <a:pos x="T8" y="T9"/>
                </a:cxn>
                <a:cxn ang="0">
                  <a:pos x="T10" y="T11"/>
                </a:cxn>
              </a:cxnLst>
              <a:rect l="0" t="0" r="r" b="b"/>
              <a:pathLst>
                <a:path w="34" h="13">
                  <a:moveTo>
                    <a:pt x="34" y="0"/>
                  </a:moveTo>
                  <a:cubicBezTo>
                    <a:pt x="26" y="2"/>
                    <a:pt x="16" y="3"/>
                    <a:pt x="4" y="4"/>
                  </a:cubicBezTo>
                  <a:cubicBezTo>
                    <a:pt x="0" y="13"/>
                    <a:pt x="0" y="13"/>
                    <a:pt x="0" y="13"/>
                  </a:cubicBezTo>
                  <a:cubicBezTo>
                    <a:pt x="0" y="13"/>
                    <a:pt x="1" y="13"/>
                    <a:pt x="1" y="13"/>
                  </a:cubicBezTo>
                  <a:cubicBezTo>
                    <a:pt x="12" y="13"/>
                    <a:pt x="21" y="12"/>
                    <a:pt x="29" y="10"/>
                  </a:cubicBezTo>
                  <a:cubicBezTo>
                    <a:pt x="32" y="5"/>
                    <a:pt x="33" y="2"/>
                    <a:pt x="34" y="0"/>
                  </a:cubicBezTo>
                </a:path>
              </a:pathLst>
            </a:custGeom>
            <a:solidFill>
              <a:srgbClr val="312C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8"/>
            <p:cNvSpPr/>
            <p:nvPr/>
          </p:nvSpPr>
          <p:spPr bwMode="auto">
            <a:xfrm>
              <a:off x="4765182" y="3104533"/>
              <a:ext cx="59503" cy="16228"/>
            </a:xfrm>
            <a:custGeom>
              <a:avLst/>
              <a:gdLst>
                <a:gd name="T0" fmla="*/ 0 w 33"/>
                <a:gd name="T1" fmla="*/ 0 h 10"/>
                <a:gd name="T2" fmla="*/ 4 w 33"/>
                <a:gd name="T3" fmla="*/ 9 h 10"/>
                <a:gd name="T4" fmla="*/ 15 w 33"/>
                <a:gd name="T5" fmla="*/ 10 h 10"/>
                <a:gd name="T6" fmla="*/ 33 w 33"/>
                <a:gd name="T7" fmla="*/ 10 h 10"/>
                <a:gd name="T8" fmla="*/ 29 w 33"/>
                <a:gd name="T9" fmla="*/ 1 h 10"/>
                <a:gd name="T10" fmla="*/ 15 w 33"/>
                <a:gd name="T11" fmla="*/ 1 h 10"/>
                <a:gd name="T12" fmla="*/ 0 w 33"/>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0" y="0"/>
                  </a:moveTo>
                  <a:cubicBezTo>
                    <a:pt x="1" y="2"/>
                    <a:pt x="3" y="6"/>
                    <a:pt x="4" y="9"/>
                  </a:cubicBezTo>
                  <a:cubicBezTo>
                    <a:pt x="8" y="10"/>
                    <a:pt x="12" y="10"/>
                    <a:pt x="15" y="10"/>
                  </a:cubicBezTo>
                  <a:cubicBezTo>
                    <a:pt x="23" y="10"/>
                    <a:pt x="28" y="10"/>
                    <a:pt x="33" y="10"/>
                  </a:cubicBezTo>
                  <a:cubicBezTo>
                    <a:pt x="29" y="1"/>
                    <a:pt x="29" y="1"/>
                    <a:pt x="29" y="1"/>
                  </a:cubicBezTo>
                  <a:cubicBezTo>
                    <a:pt x="25" y="1"/>
                    <a:pt x="21" y="1"/>
                    <a:pt x="15" y="1"/>
                  </a:cubicBezTo>
                  <a:cubicBezTo>
                    <a:pt x="10" y="1"/>
                    <a:pt x="5" y="0"/>
                    <a:pt x="0" y="0"/>
                  </a:cubicBezTo>
                </a:path>
              </a:pathLst>
            </a:custGeom>
            <a:solidFill>
              <a:srgbClr val="312C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9"/>
            <p:cNvSpPr/>
            <p:nvPr/>
          </p:nvSpPr>
          <p:spPr bwMode="auto">
            <a:xfrm>
              <a:off x="4621834" y="2533845"/>
              <a:ext cx="570689" cy="570689"/>
            </a:xfrm>
            <a:custGeom>
              <a:avLst/>
              <a:gdLst>
                <a:gd name="T0" fmla="*/ 16 w 310"/>
                <a:gd name="T1" fmla="*/ 52 h 310"/>
                <a:gd name="T2" fmla="*/ 8 w 310"/>
                <a:gd name="T3" fmla="*/ 212 h 310"/>
                <a:gd name="T4" fmla="*/ 92 w 310"/>
                <a:gd name="T5" fmla="*/ 310 h 310"/>
                <a:gd name="T6" fmla="*/ 210 w 310"/>
                <a:gd name="T7" fmla="*/ 310 h 310"/>
                <a:gd name="T8" fmla="*/ 299 w 310"/>
                <a:gd name="T9" fmla="*/ 208 h 310"/>
                <a:gd name="T10" fmla="*/ 291 w 310"/>
                <a:gd name="T11" fmla="*/ 39 h 310"/>
                <a:gd name="T12" fmla="*/ 16 w 310"/>
                <a:gd name="T13" fmla="*/ 52 h 310"/>
              </a:gdLst>
              <a:ahLst/>
              <a:cxnLst>
                <a:cxn ang="0">
                  <a:pos x="T0" y="T1"/>
                </a:cxn>
                <a:cxn ang="0">
                  <a:pos x="T2" y="T3"/>
                </a:cxn>
                <a:cxn ang="0">
                  <a:pos x="T4" y="T5"/>
                </a:cxn>
                <a:cxn ang="0">
                  <a:pos x="T6" y="T7"/>
                </a:cxn>
                <a:cxn ang="0">
                  <a:pos x="T8" y="T9"/>
                </a:cxn>
                <a:cxn ang="0">
                  <a:pos x="T10" y="T11"/>
                </a:cxn>
                <a:cxn ang="0">
                  <a:pos x="T12" y="T13"/>
                </a:cxn>
              </a:cxnLst>
              <a:rect l="0" t="0" r="r" b="b"/>
              <a:pathLst>
                <a:path w="310" h="310">
                  <a:moveTo>
                    <a:pt x="16" y="52"/>
                  </a:moveTo>
                  <a:cubicBezTo>
                    <a:pt x="0" y="104"/>
                    <a:pt x="6" y="163"/>
                    <a:pt x="8" y="212"/>
                  </a:cubicBezTo>
                  <a:cubicBezTo>
                    <a:pt x="11" y="297"/>
                    <a:pt x="44" y="310"/>
                    <a:pt x="92" y="310"/>
                  </a:cubicBezTo>
                  <a:cubicBezTo>
                    <a:pt x="141" y="310"/>
                    <a:pt x="127" y="310"/>
                    <a:pt x="210" y="310"/>
                  </a:cubicBezTo>
                  <a:cubicBezTo>
                    <a:pt x="294" y="310"/>
                    <a:pt x="299" y="258"/>
                    <a:pt x="299" y="208"/>
                  </a:cubicBezTo>
                  <a:cubicBezTo>
                    <a:pt x="299" y="159"/>
                    <a:pt x="310" y="79"/>
                    <a:pt x="291" y="39"/>
                  </a:cubicBezTo>
                  <a:cubicBezTo>
                    <a:pt x="272" y="0"/>
                    <a:pt x="32" y="0"/>
                    <a:pt x="16" y="52"/>
                  </a:cubicBezTo>
                </a:path>
              </a:pathLst>
            </a:custGeom>
            <a:solidFill>
              <a:srgbClr val="F0E3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50"/>
            <p:cNvSpPr/>
            <p:nvPr/>
          </p:nvSpPr>
          <p:spPr bwMode="auto">
            <a:xfrm>
              <a:off x="4597491" y="2431067"/>
              <a:ext cx="646420" cy="465206"/>
            </a:xfrm>
            <a:custGeom>
              <a:avLst/>
              <a:gdLst>
                <a:gd name="T0" fmla="*/ 21 w 352"/>
                <a:gd name="T1" fmla="*/ 245 h 253"/>
                <a:gd name="T2" fmla="*/ 8 w 352"/>
                <a:gd name="T3" fmla="*/ 114 h 253"/>
                <a:gd name="T4" fmla="*/ 27 w 352"/>
                <a:gd name="T5" fmla="*/ 0 h 253"/>
                <a:gd name="T6" fmla="*/ 103 w 352"/>
                <a:gd name="T7" fmla="*/ 34 h 253"/>
                <a:gd name="T8" fmla="*/ 91 w 352"/>
                <a:gd name="T9" fmla="*/ 0 h 253"/>
                <a:gd name="T10" fmla="*/ 268 w 352"/>
                <a:gd name="T11" fmla="*/ 39 h 253"/>
                <a:gd name="T12" fmla="*/ 316 w 352"/>
                <a:gd name="T13" fmla="*/ 250 h 253"/>
                <a:gd name="T14" fmla="*/ 298 w 352"/>
                <a:gd name="T15" fmla="*/ 119 h 253"/>
                <a:gd name="T16" fmla="*/ 222 w 352"/>
                <a:gd name="T17" fmla="*/ 114 h 253"/>
                <a:gd name="T18" fmla="*/ 174 w 352"/>
                <a:gd name="T19" fmla="*/ 119 h 253"/>
                <a:gd name="T20" fmla="*/ 48 w 352"/>
                <a:gd name="T21" fmla="*/ 119 h 253"/>
                <a:gd name="T22" fmla="*/ 21 w 352"/>
                <a:gd name="T23" fmla="*/ 24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2" h="253">
                  <a:moveTo>
                    <a:pt x="21" y="245"/>
                  </a:moveTo>
                  <a:cubicBezTo>
                    <a:pt x="11" y="247"/>
                    <a:pt x="1" y="154"/>
                    <a:pt x="8" y="114"/>
                  </a:cubicBezTo>
                  <a:cubicBezTo>
                    <a:pt x="14" y="80"/>
                    <a:pt x="0" y="12"/>
                    <a:pt x="27" y="0"/>
                  </a:cubicBezTo>
                  <a:cubicBezTo>
                    <a:pt x="47" y="42"/>
                    <a:pt x="103" y="34"/>
                    <a:pt x="103" y="34"/>
                  </a:cubicBezTo>
                  <a:cubicBezTo>
                    <a:pt x="103" y="34"/>
                    <a:pt x="85" y="18"/>
                    <a:pt x="91" y="0"/>
                  </a:cubicBezTo>
                  <a:cubicBezTo>
                    <a:pt x="132" y="22"/>
                    <a:pt x="183" y="19"/>
                    <a:pt x="268" y="39"/>
                  </a:cubicBezTo>
                  <a:cubicBezTo>
                    <a:pt x="352" y="59"/>
                    <a:pt x="328" y="247"/>
                    <a:pt x="316" y="250"/>
                  </a:cubicBezTo>
                  <a:cubicBezTo>
                    <a:pt x="304" y="253"/>
                    <a:pt x="317" y="142"/>
                    <a:pt x="298" y="119"/>
                  </a:cubicBezTo>
                  <a:cubicBezTo>
                    <a:pt x="285" y="104"/>
                    <a:pt x="254" y="109"/>
                    <a:pt x="222" y="114"/>
                  </a:cubicBezTo>
                  <a:cubicBezTo>
                    <a:pt x="206" y="117"/>
                    <a:pt x="189" y="119"/>
                    <a:pt x="174" y="119"/>
                  </a:cubicBezTo>
                  <a:cubicBezTo>
                    <a:pt x="129" y="119"/>
                    <a:pt x="72" y="96"/>
                    <a:pt x="48" y="119"/>
                  </a:cubicBezTo>
                  <a:cubicBezTo>
                    <a:pt x="25" y="142"/>
                    <a:pt x="31" y="242"/>
                    <a:pt x="21" y="245"/>
                  </a:cubicBezTo>
                </a:path>
              </a:pathLst>
            </a:custGeom>
            <a:solidFill>
              <a:srgbClr val="563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51"/>
            <p:cNvSpPr/>
            <p:nvPr/>
          </p:nvSpPr>
          <p:spPr bwMode="auto">
            <a:xfrm>
              <a:off x="4754363" y="2731286"/>
              <a:ext cx="132530" cy="54093"/>
            </a:xfrm>
            <a:custGeom>
              <a:avLst/>
              <a:gdLst>
                <a:gd name="T0" fmla="*/ 65 w 71"/>
                <a:gd name="T1" fmla="*/ 29 h 30"/>
                <a:gd name="T2" fmla="*/ 62 w 71"/>
                <a:gd name="T3" fmla="*/ 28 h 30"/>
                <a:gd name="T4" fmla="*/ 9 w 71"/>
                <a:gd name="T5" fmla="*/ 28 h 30"/>
                <a:gd name="T6" fmla="*/ 1 w 71"/>
                <a:gd name="T7" fmla="*/ 26 h 30"/>
                <a:gd name="T8" fmla="*/ 3 w 71"/>
                <a:gd name="T9" fmla="*/ 19 h 30"/>
                <a:gd name="T10" fmla="*/ 67 w 71"/>
                <a:gd name="T11" fmla="*/ 19 h 30"/>
                <a:gd name="T12" fmla="*/ 69 w 71"/>
                <a:gd name="T13" fmla="*/ 26 h 30"/>
                <a:gd name="T14" fmla="*/ 65 w 71"/>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30">
                  <a:moveTo>
                    <a:pt x="65" y="29"/>
                  </a:moveTo>
                  <a:cubicBezTo>
                    <a:pt x="64" y="29"/>
                    <a:pt x="63" y="29"/>
                    <a:pt x="62" y="28"/>
                  </a:cubicBezTo>
                  <a:cubicBezTo>
                    <a:pt x="35" y="12"/>
                    <a:pt x="9" y="28"/>
                    <a:pt x="9" y="28"/>
                  </a:cubicBezTo>
                  <a:cubicBezTo>
                    <a:pt x="6" y="30"/>
                    <a:pt x="3" y="29"/>
                    <a:pt x="1" y="26"/>
                  </a:cubicBezTo>
                  <a:cubicBezTo>
                    <a:pt x="0" y="24"/>
                    <a:pt x="0" y="21"/>
                    <a:pt x="3" y="19"/>
                  </a:cubicBezTo>
                  <a:cubicBezTo>
                    <a:pt x="4" y="18"/>
                    <a:pt x="35" y="0"/>
                    <a:pt x="67" y="19"/>
                  </a:cubicBezTo>
                  <a:cubicBezTo>
                    <a:pt x="70" y="20"/>
                    <a:pt x="71" y="24"/>
                    <a:pt x="69" y="26"/>
                  </a:cubicBezTo>
                  <a:cubicBezTo>
                    <a:pt x="68" y="28"/>
                    <a:pt x="67" y="29"/>
                    <a:pt x="65" y="29"/>
                  </a:cubicBezTo>
                  <a:close/>
                </a:path>
              </a:pathLst>
            </a:custGeom>
            <a:solidFill>
              <a:srgbClr val="563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52"/>
            <p:cNvSpPr/>
            <p:nvPr/>
          </p:nvSpPr>
          <p:spPr bwMode="auto">
            <a:xfrm>
              <a:off x="4927463" y="2731286"/>
              <a:ext cx="129825" cy="54093"/>
            </a:xfrm>
            <a:custGeom>
              <a:avLst/>
              <a:gdLst>
                <a:gd name="T0" fmla="*/ 65 w 71"/>
                <a:gd name="T1" fmla="*/ 29 h 30"/>
                <a:gd name="T2" fmla="*/ 62 w 71"/>
                <a:gd name="T3" fmla="*/ 28 h 30"/>
                <a:gd name="T4" fmla="*/ 9 w 71"/>
                <a:gd name="T5" fmla="*/ 28 h 30"/>
                <a:gd name="T6" fmla="*/ 1 w 71"/>
                <a:gd name="T7" fmla="*/ 26 h 30"/>
                <a:gd name="T8" fmla="*/ 3 w 71"/>
                <a:gd name="T9" fmla="*/ 19 h 30"/>
                <a:gd name="T10" fmla="*/ 67 w 71"/>
                <a:gd name="T11" fmla="*/ 19 h 30"/>
                <a:gd name="T12" fmla="*/ 69 w 71"/>
                <a:gd name="T13" fmla="*/ 26 h 30"/>
                <a:gd name="T14" fmla="*/ 65 w 71"/>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30">
                  <a:moveTo>
                    <a:pt x="65" y="29"/>
                  </a:moveTo>
                  <a:cubicBezTo>
                    <a:pt x="64" y="29"/>
                    <a:pt x="63" y="29"/>
                    <a:pt x="62" y="28"/>
                  </a:cubicBezTo>
                  <a:cubicBezTo>
                    <a:pt x="35" y="12"/>
                    <a:pt x="9" y="28"/>
                    <a:pt x="9" y="28"/>
                  </a:cubicBezTo>
                  <a:cubicBezTo>
                    <a:pt x="6" y="30"/>
                    <a:pt x="3" y="29"/>
                    <a:pt x="1" y="26"/>
                  </a:cubicBezTo>
                  <a:cubicBezTo>
                    <a:pt x="0" y="24"/>
                    <a:pt x="0" y="21"/>
                    <a:pt x="3" y="19"/>
                  </a:cubicBezTo>
                  <a:cubicBezTo>
                    <a:pt x="4" y="18"/>
                    <a:pt x="35" y="0"/>
                    <a:pt x="67" y="19"/>
                  </a:cubicBezTo>
                  <a:cubicBezTo>
                    <a:pt x="70" y="20"/>
                    <a:pt x="71" y="24"/>
                    <a:pt x="69" y="26"/>
                  </a:cubicBezTo>
                  <a:cubicBezTo>
                    <a:pt x="68" y="28"/>
                    <a:pt x="67" y="29"/>
                    <a:pt x="65" y="29"/>
                  </a:cubicBezTo>
                  <a:close/>
                </a:path>
              </a:pathLst>
            </a:custGeom>
            <a:solidFill>
              <a:srgbClr val="563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3"/>
            <p:cNvSpPr/>
            <p:nvPr/>
          </p:nvSpPr>
          <p:spPr bwMode="auto">
            <a:xfrm>
              <a:off x="4792228" y="2966595"/>
              <a:ext cx="227194" cy="70322"/>
            </a:xfrm>
            <a:custGeom>
              <a:avLst/>
              <a:gdLst>
                <a:gd name="T0" fmla="*/ 1 w 123"/>
                <a:gd name="T1" fmla="*/ 10 h 39"/>
                <a:gd name="T2" fmla="*/ 9 w 123"/>
                <a:gd name="T3" fmla="*/ 0 h 39"/>
                <a:gd name="T4" fmla="*/ 113 w 123"/>
                <a:gd name="T5" fmla="*/ 0 h 39"/>
                <a:gd name="T6" fmla="*/ 123 w 123"/>
                <a:gd name="T7" fmla="*/ 11 h 39"/>
                <a:gd name="T8" fmla="*/ 64 w 123"/>
                <a:gd name="T9" fmla="*/ 39 h 39"/>
                <a:gd name="T10" fmla="*/ 1 w 123"/>
                <a:gd name="T11" fmla="*/ 10 h 39"/>
              </a:gdLst>
              <a:ahLst/>
              <a:cxnLst>
                <a:cxn ang="0">
                  <a:pos x="T0" y="T1"/>
                </a:cxn>
                <a:cxn ang="0">
                  <a:pos x="T2" y="T3"/>
                </a:cxn>
                <a:cxn ang="0">
                  <a:pos x="T4" y="T5"/>
                </a:cxn>
                <a:cxn ang="0">
                  <a:pos x="T6" y="T7"/>
                </a:cxn>
                <a:cxn ang="0">
                  <a:pos x="T8" y="T9"/>
                </a:cxn>
                <a:cxn ang="0">
                  <a:pos x="T10" y="T11"/>
                </a:cxn>
              </a:cxnLst>
              <a:rect l="0" t="0" r="r" b="b"/>
              <a:pathLst>
                <a:path w="123" h="39">
                  <a:moveTo>
                    <a:pt x="1" y="10"/>
                  </a:moveTo>
                  <a:cubicBezTo>
                    <a:pt x="0" y="5"/>
                    <a:pt x="3" y="0"/>
                    <a:pt x="9" y="0"/>
                  </a:cubicBezTo>
                  <a:cubicBezTo>
                    <a:pt x="113" y="0"/>
                    <a:pt x="113" y="0"/>
                    <a:pt x="113" y="0"/>
                  </a:cubicBezTo>
                  <a:cubicBezTo>
                    <a:pt x="119" y="0"/>
                    <a:pt x="123" y="5"/>
                    <a:pt x="123" y="11"/>
                  </a:cubicBezTo>
                  <a:cubicBezTo>
                    <a:pt x="123" y="11"/>
                    <a:pt x="118" y="39"/>
                    <a:pt x="64" y="39"/>
                  </a:cubicBezTo>
                  <a:cubicBezTo>
                    <a:pt x="9" y="39"/>
                    <a:pt x="1" y="10"/>
                    <a:pt x="1" y="10"/>
                  </a:cubicBezTo>
                </a:path>
              </a:pathLst>
            </a:custGeom>
            <a:solidFill>
              <a:srgbClr val="EF5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Oval 54"/>
            <p:cNvSpPr>
              <a:spLocks noChangeArrowheads="1"/>
            </p:cNvSpPr>
            <p:nvPr/>
          </p:nvSpPr>
          <p:spPr bwMode="auto">
            <a:xfrm>
              <a:off x="4949100" y="2798904"/>
              <a:ext cx="89256" cy="91959"/>
            </a:xfrm>
            <a:prstGeom prst="ellipse">
              <a:avLst/>
            </a:prstGeom>
            <a:solidFill>
              <a:srgbClr val="E3D7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Oval 55"/>
            <p:cNvSpPr>
              <a:spLocks noChangeArrowheads="1"/>
            </p:cNvSpPr>
            <p:nvPr/>
          </p:nvSpPr>
          <p:spPr bwMode="auto">
            <a:xfrm>
              <a:off x="4773296" y="2801607"/>
              <a:ext cx="91959" cy="89256"/>
            </a:xfrm>
            <a:prstGeom prst="ellipse">
              <a:avLst/>
            </a:prstGeom>
            <a:solidFill>
              <a:srgbClr val="E3D7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Oval 56"/>
            <p:cNvSpPr>
              <a:spLocks noChangeArrowheads="1"/>
            </p:cNvSpPr>
            <p:nvPr/>
          </p:nvSpPr>
          <p:spPr bwMode="auto">
            <a:xfrm>
              <a:off x="4773296" y="2809723"/>
              <a:ext cx="91959" cy="91959"/>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Oval 57"/>
            <p:cNvSpPr>
              <a:spLocks noChangeArrowheads="1"/>
            </p:cNvSpPr>
            <p:nvPr/>
          </p:nvSpPr>
          <p:spPr bwMode="auto">
            <a:xfrm>
              <a:off x="4792228" y="2828654"/>
              <a:ext cx="51390" cy="54093"/>
            </a:xfrm>
            <a:prstGeom prst="ellipse">
              <a:avLst/>
            </a:prstGeom>
            <a:solidFill>
              <a:srgbClr val="6D52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Oval 58"/>
            <p:cNvSpPr>
              <a:spLocks noChangeArrowheads="1"/>
            </p:cNvSpPr>
            <p:nvPr/>
          </p:nvSpPr>
          <p:spPr bwMode="auto">
            <a:xfrm>
              <a:off x="4813866" y="2820541"/>
              <a:ext cx="29753" cy="2975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Oval 59"/>
            <p:cNvSpPr>
              <a:spLocks noChangeArrowheads="1"/>
            </p:cNvSpPr>
            <p:nvPr/>
          </p:nvSpPr>
          <p:spPr bwMode="auto">
            <a:xfrm>
              <a:off x="4949100" y="2809723"/>
              <a:ext cx="89256" cy="91959"/>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Oval 60"/>
            <p:cNvSpPr>
              <a:spLocks noChangeArrowheads="1"/>
            </p:cNvSpPr>
            <p:nvPr/>
          </p:nvSpPr>
          <p:spPr bwMode="auto">
            <a:xfrm>
              <a:off x="4968034" y="2828654"/>
              <a:ext cx="51390" cy="54093"/>
            </a:xfrm>
            <a:prstGeom prst="ellipse">
              <a:avLst/>
            </a:prstGeom>
            <a:solidFill>
              <a:srgbClr val="6D52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Oval 61"/>
            <p:cNvSpPr>
              <a:spLocks noChangeArrowheads="1"/>
            </p:cNvSpPr>
            <p:nvPr/>
          </p:nvSpPr>
          <p:spPr bwMode="auto">
            <a:xfrm>
              <a:off x="4989671" y="2820541"/>
              <a:ext cx="29753" cy="2975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62"/>
            <p:cNvSpPr/>
            <p:nvPr/>
          </p:nvSpPr>
          <p:spPr bwMode="auto">
            <a:xfrm>
              <a:off x="4819275" y="2988232"/>
              <a:ext cx="178509" cy="48684"/>
            </a:xfrm>
            <a:custGeom>
              <a:avLst/>
              <a:gdLst>
                <a:gd name="T0" fmla="*/ 48 w 96"/>
                <a:gd name="T1" fmla="*/ 0 h 27"/>
                <a:gd name="T2" fmla="*/ 0 w 96"/>
                <a:gd name="T3" fmla="*/ 15 h 27"/>
                <a:gd name="T4" fmla="*/ 49 w 96"/>
                <a:gd name="T5" fmla="*/ 27 h 27"/>
                <a:gd name="T6" fmla="*/ 96 w 96"/>
                <a:gd name="T7" fmla="*/ 15 h 27"/>
                <a:gd name="T8" fmla="*/ 48 w 96"/>
                <a:gd name="T9" fmla="*/ 0 h 27"/>
              </a:gdLst>
              <a:ahLst/>
              <a:cxnLst>
                <a:cxn ang="0">
                  <a:pos x="T0" y="T1"/>
                </a:cxn>
                <a:cxn ang="0">
                  <a:pos x="T2" y="T3"/>
                </a:cxn>
                <a:cxn ang="0">
                  <a:pos x="T4" y="T5"/>
                </a:cxn>
                <a:cxn ang="0">
                  <a:pos x="T6" y="T7"/>
                </a:cxn>
                <a:cxn ang="0">
                  <a:pos x="T8" y="T9"/>
                </a:cxn>
              </a:cxnLst>
              <a:rect l="0" t="0" r="r" b="b"/>
              <a:pathLst>
                <a:path w="96" h="27">
                  <a:moveTo>
                    <a:pt x="48" y="0"/>
                  </a:moveTo>
                  <a:cubicBezTo>
                    <a:pt x="27" y="0"/>
                    <a:pt x="9" y="6"/>
                    <a:pt x="0" y="15"/>
                  </a:cubicBezTo>
                  <a:cubicBezTo>
                    <a:pt x="9" y="21"/>
                    <a:pt x="24" y="27"/>
                    <a:pt x="49" y="27"/>
                  </a:cubicBezTo>
                  <a:cubicBezTo>
                    <a:pt x="73" y="27"/>
                    <a:pt x="88" y="21"/>
                    <a:pt x="96" y="15"/>
                  </a:cubicBezTo>
                  <a:cubicBezTo>
                    <a:pt x="87" y="6"/>
                    <a:pt x="69" y="0"/>
                    <a:pt x="48" y="0"/>
                  </a:cubicBezTo>
                </a:path>
              </a:pathLst>
            </a:custGeom>
            <a:solidFill>
              <a:srgbClr val="D24F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63"/>
            <p:cNvSpPr>
              <a:spLocks noEditPoints="1"/>
            </p:cNvSpPr>
            <p:nvPr/>
          </p:nvSpPr>
          <p:spPr bwMode="auto">
            <a:xfrm>
              <a:off x="4635357" y="2631214"/>
              <a:ext cx="540936" cy="270468"/>
            </a:xfrm>
            <a:custGeom>
              <a:avLst/>
              <a:gdLst>
                <a:gd name="T0" fmla="*/ 0 w 294"/>
                <a:gd name="T1" fmla="*/ 136 h 146"/>
                <a:gd name="T2" fmla="*/ 0 w 294"/>
                <a:gd name="T3" fmla="*/ 136 h 146"/>
                <a:gd name="T4" fmla="*/ 0 w 294"/>
                <a:gd name="T5" fmla="*/ 136 h 146"/>
                <a:gd name="T6" fmla="*/ 0 w 294"/>
                <a:gd name="T7" fmla="*/ 136 h 146"/>
                <a:gd name="T8" fmla="*/ 0 w 294"/>
                <a:gd name="T9" fmla="*/ 136 h 146"/>
                <a:gd name="T10" fmla="*/ 246 w 294"/>
                <a:gd name="T11" fmla="*/ 0 h 146"/>
                <a:gd name="T12" fmla="*/ 201 w 294"/>
                <a:gd name="T13" fmla="*/ 5 h 146"/>
                <a:gd name="T14" fmla="*/ 153 w 294"/>
                <a:gd name="T15" fmla="*/ 10 h 146"/>
                <a:gd name="T16" fmla="*/ 61 w 294"/>
                <a:gd name="T17" fmla="*/ 0 h 146"/>
                <a:gd name="T18" fmla="*/ 27 w 294"/>
                <a:gd name="T19" fmla="*/ 10 h 146"/>
                <a:gd name="T20" fmla="*/ 13 w 294"/>
                <a:gd name="T21" fmla="*/ 48 h 146"/>
                <a:gd name="T22" fmla="*/ 25 w 294"/>
                <a:gd name="T23" fmla="*/ 22 h 146"/>
                <a:gd name="T24" fmla="*/ 58 w 294"/>
                <a:gd name="T25" fmla="*/ 12 h 146"/>
                <a:gd name="T26" fmla="*/ 151 w 294"/>
                <a:gd name="T27" fmla="*/ 22 h 146"/>
                <a:gd name="T28" fmla="*/ 199 w 294"/>
                <a:gd name="T29" fmla="*/ 17 h 146"/>
                <a:gd name="T30" fmla="*/ 244 w 294"/>
                <a:gd name="T31" fmla="*/ 11 h 146"/>
                <a:gd name="T32" fmla="*/ 275 w 294"/>
                <a:gd name="T33" fmla="*/ 22 h 146"/>
                <a:gd name="T34" fmla="*/ 292 w 294"/>
                <a:gd name="T35" fmla="*/ 146 h 146"/>
                <a:gd name="T36" fmla="*/ 292 w 294"/>
                <a:gd name="T37" fmla="*/ 139 h 146"/>
                <a:gd name="T38" fmla="*/ 277 w 294"/>
                <a:gd name="T39" fmla="*/ 10 h 146"/>
                <a:gd name="T40" fmla="*/ 246 w 294"/>
                <a:gd name="T4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4" h="146">
                  <a:moveTo>
                    <a:pt x="0" y="136"/>
                  </a:moveTo>
                  <a:cubicBezTo>
                    <a:pt x="0" y="136"/>
                    <a:pt x="0" y="136"/>
                    <a:pt x="0" y="136"/>
                  </a:cubicBezTo>
                  <a:cubicBezTo>
                    <a:pt x="0" y="136"/>
                    <a:pt x="0" y="136"/>
                    <a:pt x="0" y="136"/>
                  </a:cubicBezTo>
                  <a:cubicBezTo>
                    <a:pt x="0" y="136"/>
                    <a:pt x="0" y="136"/>
                    <a:pt x="0" y="136"/>
                  </a:cubicBezTo>
                  <a:cubicBezTo>
                    <a:pt x="0" y="136"/>
                    <a:pt x="0" y="136"/>
                    <a:pt x="0" y="136"/>
                  </a:cubicBezTo>
                  <a:moveTo>
                    <a:pt x="246" y="0"/>
                  </a:moveTo>
                  <a:cubicBezTo>
                    <a:pt x="233" y="0"/>
                    <a:pt x="217" y="2"/>
                    <a:pt x="201" y="5"/>
                  </a:cubicBezTo>
                  <a:cubicBezTo>
                    <a:pt x="185" y="8"/>
                    <a:pt x="168" y="10"/>
                    <a:pt x="153" y="10"/>
                  </a:cubicBezTo>
                  <a:cubicBezTo>
                    <a:pt x="123" y="10"/>
                    <a:pt x="88" y="0"/>
                    <a:pt x="61" y="0"/>
                  </a:cubicBezTo>
                  <a:cubicBezTo>
                    <a:pt x="47" y="0"/>
                    <a:pt x="35" y="2"/>
                    <a:pt x="27" y="10"/>
                  </a:cubicBezTo>
                  <a:cubicBezTo>
                    <a:pt x="20" y="17"/>
                    <a:pt x="16" y="31"/>
                    <a:pt x="13" y="48"/>
                  </a:cubicBezTo>
                  <a:cubicBezTo>
                    <a:pt x="16" y="37"/>
                    <a:pt x="20" y="27"/>
                    <a:pt x="25" y="22"/>
                  </a:cubicBezTo>
                  <a:cubicBezTo>
                    <a:pt x="33" y="14"/>
                    <a:pt x="45" y="12"/>
                    <a:pt x="58" y="12"/>
                  </a:cubicBezTo>
                  <a:cubicBezTo>
                    <a:pt x="86" y="12"/>
                    <a:pt x="121" y="22"/>
                    <a:pt x="151" y="22"/>
                  </a:cubicBezTo>
                  <a:cubicBezTo>
                    <a:pt x="166" y="22"/>
                    <a:pt x="183" y="19"/>
                    <a:pt x="199" y="17"/>
                  </a:cubicBezTo>
                  <a:cubicBezTo>
                    <a:pt x="215" y="14"/>
                    <a:pt x="231" y="11"/>
                    <a:pt x="244" y="11"/>
                  </a:cubicBezTo>
                  <a:cubicBezTo>
                    <a:pt x="257" y="11"/>
                    <a:pt x="268" y="14"/>
                    <a:pt x="275" y="22"/>
                  </a:cubicBezTo>
                  <a:cubicBezTo>
                    <a:pt x="292" y="43"/>
                    <a:pt x="285" y="131"/>
                    <a:pt x="292" y="146"/>
                  </a:cubicBezTo>
                  <a:cubicBezTo>
                    <a:pt x="292" y="144"/>
                    <a:pt x="292" y="141"/>
                    <a:pt x="292" y="139"/>
                  </a:cubicBezTo>
                  <a:cubicBezTo>
                    <a:pt x="285" y="123"/>
                    <a:pt x="294" y="31"/>
                    <a:pt x="277" y="10"/>
                  </a:cubicBezTo>
                  <a:cubicBezTo>
                    <a:pt x="270" y="2"/>
                    <a:pt x="259" y="0"/>
                    <a:pt x="246" y="0"/>
                  </a:cubicBezTo>
                </a:path>
              </a:pathLst>
            </a:custGeom>
            <a:solidFill>
              <a:srgbClr val="DBCF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64"/>
            <p:cNvSpPr/>
            <p:nvPr/>
          </p:nvSpPr>
          <p:spPr bwMode="auto">
            <a:xfrm>
              <a:off x="4629947" y="2552776"/>
              <a:ext cx="559871" cy="335380"/>
            </a:xfrm>
            <a:custGeom>
              <a:avLst/>
              <a:gdLst>
                <a:gd name="T0" fmla="*/ 164 w 305"/>
                <a:gd name="T1" fmla="*/ 0 h 181"/>
                <a:gd name="T2" fmla="*/ 13 w 305"/>
                <a:gd name="T3" fmla="*/ 41 h 181"/>
                <a:gd name="T4" fmla="*/ 4 w 305"/>
                <a:gd name="T5" fmla="*/ 178 h 181"/>
                <a:gd name="T6" fmla="*/ 4 w 305"/>
                <a:gd name="T7" fmla="*/ 178 h 181"/>
                <a:gd name="T8" fmla="*/ 4 w 305"/>
                <a:gd name="T9" fmla="*/ 178 h 181"/>
                <a:gd name="T10" fmla="*/ 17 w 305"/>
                <a:gd name="T11" fmla="*/ 90 h 181"/>
                <a:gd name="T12" fmla="*/ 31 w 305"/>
                <a:gd name="T13" fmla="*/ 52 h 181"/>
                <a:gd name="T14" fmla="*/ 65 w 305"/>
                <a:gd name="T15" fmla="*/ 42 h 181"/>
                <a:gd name="T16" fmla="*/ 157 w 305"/>
                <a:gd name="T17" fmla="*/ 52 h 181"/>
                <a:gd name="T18" fmla="*/ 205 w 305"/>
                <a:gd name="T19" fmla="*/ 47 h 181"/>
                <a:gd name="T20" fmla="*/ 250 w 305"/>
                <a:gd name="T21" fmla="*/ 42 h 181"/>
                <a:gd name="T22" fmla="*/ 281 w 305"/>
                <a:gd name="T23" fmla="*/ 52 h 181"/>
                <a:gd name="T24" fmla="*/ 296 w 305"/>
                <a:gd name="T25" fmla="*/ 181 h 181"/>
                <a:gd name="T26" fmla="*/ 288 w 305"/>
                <a:gd name="T27" fmla="*/ 28 h 181"/>
                <a:gd name="T28" fmla="*/ 164 w 305"/>
                <a:gd name="T2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5" h="181">
                  <a:moveTo>
                    <a:pt x="164" y="0"/>
                  </a:moveTo>
                  <a:cubicBezTo>
                    <a:pt x="95" y="0"/>
                    <a:pt x="22" y="13"/>
                    <a:pt x="13" y="41"/>
                  </a:cubicBezTo>
                  <a:cubicBezTo>
                    <a:pt x="0" y="85"/>
                    <a:pt x="2" y="134"/>
                    <a:pt x="4" y="178"/>
                  </a:cubicBezTo>
                  <a:cubicBezTo>
                    <a:pt x="4" y="178"/>
                    <a:pt x="4" y="178"/>
                    <a:pt x="4" y="178"/>
                  </a:cubicBezTo>
                  <a:cubicBezTo>
                    <a:pt x="4" y="178"/>
                    <a:pt x="4" y="178"/>
                    <a:pt x="4" y="178"/>
                  </a:cubicBezTo>
                  <a:cubicBezTo>
                    <a:pt x="10" y="168"/>
                    <a:pt x="9" y="122"/>
                    <a:pt x="17" y="90"/>
                  </a:cubicBezTo>
                  <a:cubicBezTo>
                    <a:pt x="20" y="73"/>
                    <a:pt x="24" y="59"/>
                    <a:pt x="31" y="52"/>
                  </a:cubicBezTo>
                  <a:cubicBezTo>
                    <a:pt x="39" y="44"/>
                    <a:pt x="51" y="42"/>
                    <a:pt x="65" y="42"/>
                  </a:cubicBezTo>
                  <a:cubicBezTo>
                    <a:pt x="92" y="42"/>
                    <a:pt x="127" y="52"/>
                    <a:pt x="157" y="52"/>
                  </a:cubicBezTo>
                  <a:cubicBezTo>
                    <a:pt x="172" y="52"/>
                    <a:pt x="189" y="50"/>
                    <a:pt x="205" y="47"/>
                  </a:cubicBezTo>
                  <a:cubicBezTo>
                    <a:pt x="221" y="44"/>
                    <a:pt x="237" y="42"/>
                    <a:pt x="250" y="42"/>
                  </a:cubicBezTo>
                  <a:cubicBezTo>
                    <a:pt x="263" y="42"/>
                    <a:pt x="274" y="44"/>
                    <a:pt x="281" y="52"/>
                  </a:cubicBezTo>
                  <a:cubicBezTo>
                    <a:pt x="298" y="73"/>
                    <a:pt x="289" y="165"/>
                    <a:pt x="296" y="181"/>
                  </a:cubicBezTo>
                  <a:cubicBezTo>
                    <a:pt x="298" y="132"/>
                    <a:pt x="305" y="64"/>
                    <a:pt x="288" y="28"/>
                  </a:cubicBezTo>
                  <a:cubicBezTo>
                    <a:pt x="279" y="10"/>
                    <a:pt x="223" y="0"/>
                    <a:pt x="164" y="0"/>
                  </a:cubicBezTo>
                </a:path>
              </a:pathLst>
            </a:custGeom>
            <a:solidFill>
              <a:srgbClr val="5132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65"/>
            <p:cNvSpPr/>
            <p:nvPr/>
          </p:nvSpPr>
          <p:spPr bwMode="auto">
            <a:xfrm>
              <a:off x="4794934" y="3285746"/>
              <a:ext cx="116302" cy="97369"/>
            </a:xfrm>
            <a:custGeom>
              <a:avLst/>
              <a:gdLst>
                <a:gd name="T0" fmla="*/ 60 w 62"/>
                <a:gd name="T1" fmla="*/ 23 h 54"/>
                <a:gd name="T2" fmla="*/ 34 w 62"/>
                <a:gd name="T3" fmla="*/ 52 h 54"/>
                <a:gd name="T4" fmla="*/ 2 w 62"/>
                <a:gd name="T5" fmla="*/ 31 h 54"/>
                <a:gd name="T6" fmla="*/ 28 w 62"/>
                <a:gd name="T7" fmla="*/ 2 h 54"/>
                <a:gd name="T8" fmla="*/ 60 w 62"/>
                <a:gd name="T9" fmla="*/ 23 h 54"/>
              </a:gdLst>
              <a:ahLst/>
              <a:cxnLst>
                <a:cxn ang="0">
                  <a:pos x="T0" y="T1"/>
                </a:cxn>
                <a:cxn ang="0">
                  <a:pos x="T2" y="T3"/>
                </a:cxn>
                <a:cxn ang="0">
                  <a:pos x="T4" y="T5"/>
                </a:cxn>
                <a:cxn ang="0">
                  <a:pos x="T6" y="T7"/>
                </a:cxn>
                <a:cxn ang="0">
                  <a:pos x="T8" y="T9"/>
                </a:cxn>
              </a:cxnLst>
              <a:rect l="0" t="0" r="r" b="b"/>
              <a:pathLst>
                <a:path w="62" h="54">
                  <a:moveTo>
                    <a:pt x="60" y="23"/>
                  </a:moveTo>
                  <a:cubicBezTo>
                    <a:pt x="62" y="37"/>
                    <a:pt x="51" y="50"/>
                    <a:pt x="34" y="52"/>
                  </a:cubicBezTo>
                  <a:cubicBezTo>
                    <a:pt x="18" y="54"/>
                    <a:pt x="4" y="45"/>
                    <a:pt x="2" y="31"/>
                  </a:cubicBezTo>
                  <a:cubicBezTo>
                    <a:pt x="0" y="17"/>
                    <a:pt x="12" y="4"/>
                    <a:pt x="28" y="2"/>
                  </a:cubicBezTo>
                  <a:cubicBezTo>
                    <a:pt x="44" y="0"/>
                    <a:pt x="59" y="10"/>
                    <a:pt x="60" y="23"/>
                  </a:cubicBezTo>
                  <a:close/>
                </a:path>
              </a:pathLst>
            </a:custGeom>
            <a:solidFill>
              <a:srgbClr val="F0E3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66"/>
            <p:cNvSpPr/>
            <p:nvPr/>
          </p:nvSpPr>
          <p:spPr bwMode="auto">
            <a:xfrm>
              <a:off x="4830094" y="3285746"/>
              <a:ext cx="29753" cy="97369"/>
            </a:xfrm>
            <a:custGeom>
              <a:avLst/>
              <a:gdLst>
                <a:gd name="T0" fmla="*/ 0 w 11"/>
                <a:gd name="T1" fmla="*/ 2 h 36"/>
                <a:gd name="T2" fmla="*/ 6 w 11"/>
                <a:gd name="T3" fmla="*/ 0 h 36"/>
                <a:gd name="T4" fmla="*/ 11 w 11"/>
                <a:gd name="T5" fmla="*/ 35 h 36"/>
                <a:gd name="T6" fmla="*/ 4 w 11"/>
                <a:gd name="T7" fmla="*/ 36 h 36"/>
                <a:gd name="T8" fmla="*/ 0 w 11"/>
                <a:gd name="T9" fmla="*/ 2 h 36"/>
              </a:gdLst>
              <a:ahLst/>
              <a:cxnLst>
                <a:cxn ang="0">
                  <a:pos x="T0" y="T1"/>
                </a:cxn>
                <a:cxn ang="0">
                  <a:pos x="T2" y="T3"/>
                </a:cxn>
                <a:cxn ang="0">
                  <a:pos x="T4" y="T5"/>
                </a:cxn>
                <a:cxn ang="0">
                  <a:pos x="T6" y="T7"/>
                </a:cxn>
                <a:cxn ang="0">
                  <a:pos x="T8" y="T9"/>
                </a:cxn>
              </a:cxnLst>
              <a:rect l="0" t="0" r="r" b="b"/>
              <a:pathLst>
                <a:path w="11" h="36">
                  <a:moveTo>
                    <a:pt x="0" y="2"/>
                  </a:moveTo>
                  <a:lnTo>
                    <a:pt x="6" y="0"/>
                  </a:lnTo>
                  <a:lnTo>
                    <a:pt x="11" y="35"/>
                  </a:lnTo>
                  <a:lnTo>
                    <a:pt x="4" y="36"/>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7"/>
            <p:cNvSpPr/>
            <p:nvPr/>
          </p:nvSpPr>
          <p:spPr bwMode="auto">
            <a:xfrm>
              <a:off x="4835504" y="3291156"/>
              <a:ext cx="8114" cy="10819"/>
            </a:xfrm>
            <a:custGeom>
              <a:avLst/>
              <a:gdLst>
                <a:gd name="T0" fmla="*/ 2 w 4"/>
                <a:gd name="T1" fmla="*/ 5 h 5"/>
                <a:gd name="T2" fmla="*/ 0 w 4"/>
                <a:gd name="T3" fmla="*/ 3 h 5"/>
                <a:gd name="T4" fmla="*/ 2 w 4"/>
                <a:gd name="T5" fmla="*/ 0 h 5"/>
                <a:gd name="T6" fmla="*/ 4 w 4"/>
                <a:gd name="T7" fmla="*/ 2 h 5"/>
                <a:gd name="T8" fmla="*/ 2 w 4"/>
                <a:gd name="T9" fmla="*/ 5 h 5"/>
              </a:gdLst>
              <a:ahLst/>
              <a:cxnLst>
                <a:cxn ang="0">
                  <a:pos x="T0" y="T1"/>
                </a:cxn>
                <a:cxn ang="0">
                  <a:pos x="T2" y="T3"/>
                </a:cxn>
                <a:cxn ang="0">
                  <a:pos x="T4" y="T5"/>
                </a:cxn>
                <a:cxn ang="0">
                  <a:pos x="T6" y="T7"/>
                </a:cxn>
                <a:cxn ang="0">
                  <a:pos x="T8" y="T9"/>
                </a:cxn>
              </a:cxnLst>
              <a:rect l="0" t="0" r="r" b="b"/>
              <a:pathLst>
                <a:path w="4" h="5">
                  <a:moveTo>
                    <a:pt x="2" y="5"/>
                  </a:moveTo>
                  <a:cubicBezTo>
                    <a:pt x="1" y="5"/>
                    <a:pt x="0" y="4"/>
                    <a:pt x="0" y="3"/>
                  </a:cubicBezTo>
                  <a:cubicBezTo>
                    <a:pt x="0" y="2"/>
                    <a:pt x="1" y="1"/>
                    <a:pt x="2" y="0"/>
                  </a:cubicBezTo>
                  <a:cubicBezTo>
                    <a:pt x="3" y="0"/>
                    <a:pt x="4" y="1"/>
                    <a:pt x="4" y="2"/>
                  </a:cubicBezTo>
                  <a:cubicBezTo>
                    <a:pt x="4" y="3"/>
                    <a:pt x="3" y="4"/>
                    <a:pt x="2" y="5"/>
                  </a:cubicBezTo>
                  <a:close/>
                </a:path>
              </a:pathLst>
            </a:custGeom>
            <a:solidFill>
              <a:srgbClr val="B8BA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8"/>
            <p:cNvSpPr/>
            <p:nvPr/>
          </p:nvSpPr>
          <p:spPr bwMode="auto">
            <a:xfrm>
              <a:off x="4502828" y="3099123"/>
              <a:ext cx="351609" cy="289402"/>
            </a:xfrm>
            <a:custGeom>
              <a:avLst/>
              <a:gdLst>
                <a:gd name="T0" fmla="*/ 187 w 192"/>
                <a:gd name="T1" fmla="*/ 157 h 157"/>
                <a:gd name="T2" fmla="*/ 180 w 192"/>
                <a:gd name="T3" fmla="*/ 101 h 157"/>
                <a:gd name="T4" fmla="*/ 81 w 192"/>
                <a:gd name="T5" fmla="*/ 93 h 157"/>
                <a:gd name="T6" fmla="*/ 65 w 192"/>
                <a:gd name="T7" fmla="*/ 86 h 157"/>
                <a:gd name="T8" fmla="*/ 61 w 192"/>
                <a:gd name="T9" fmla="*/ 82 h 157"/>
                <a:gd name="T10" fmla="*/ 79 w 192"/>
                <a:gd name="T11" fmla="*/ 63 h 157"/>
                <a:gd name="T12" fmla="*/ 77 w 192"/>
                <a:gd name="T13" fmla="*/ 26 h 157"/>
                <a:gd name="T14" fmla="*/ 95 w 192"/>
                <a:gd name="T15" fmla="*/ 0 h 157"/>
                <a:gd name="T16" fmla="*/ 7 w 192"/>
                <a:gd name="T17" fmla="*/ 65 h 157"/>
                <a:gd name="T18" fmla="*/ 33 w 192"/>
                <a:gd name="T19" fmla="*/ 132 h 157"/>
                <a:gd name="T20" fmla="*/ 85 w 192"/>
                <a:gd name="T21" fmla="*/ 152 h 157"/>
                <a:gd name="T22" fmla="*/ 85 w 192"/>
                <a:gd name="T23" fmla="*/ 152 h 157"/>
                <a:gd name="T24" fmla="*/ 85 w 192"/>
                <a:gd name="T25" fmla="*/ 152 h 157"/>
                <a:gd name="T26" fmla="*/ 86 w 192"/>
                <a:gd name="T27" fmla="*/ 152 h 157"/>
                <a:gd name="T28" fmla="*/ 86 w 192"/>
                <a:gd name="T29" fmla="*/ 152 h 157"/>
                <a:gd name="T30" fmla="*/ 143 w 192"/>
                <a:gd name="T31" fmla="*/ 157 h 157"/>
                <a:gd name="T32" fmla="*/ 187 w 192"/>
                <a:gd name="T33"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57">
                  <a:moveTo>
                    <a:pt x="187" y="157"/>
                  </a:moveTo>
                  <a:cubicBezTo>
                    <a:pt x="180" y="101"/>
                    <a:pt x="180" y="101"/>
                    <a:pt x="180" y="101"/>
                  </a:cubicBezTo>
                  <a:cubicBezTo>
                    <a:pt x="161" y="101"/>
                    <a:pt x="112" y="103"/>
                    <a:pt x="81" y="93"/>
                  </a:cubicBezTo>
                  <a:cubicBezTo>
                    <a:pt x="75" y="91"/>
                    <a:pt x="69" y="89"/>
                    <a:pt x="65" y="86"/>
                  </a:cubicBezTo>
                  <a:cubicBezTo>
                    <a:pt x="63" y="84"/>
                    <a:pt x="61" y="83"/>
                    <a:pt x="61" y="82"/>
                  </a:cubicBezTo>
                  <a:cubicBezTo>
                    <a:pt x="62" y="77"/>
                    <a:pt x="70" y="69"/>
                    <a:pt x="79" y="63"/>
                  </a:cubicBezTo>
                  <a:cubicBezTo>
                    <a:pt x="78" y="45"/>
                    <a:pt x="77" y="32"/>
                    <a:pt x="77" y="26"/>
                  </a:cubicBezTo>
                  <a:cubicBezTo>
                    <a:pt x="77" y="11"/>
                    <a:pt x="87" y="4"/>
                    <a:pt x="95" y="0"/>
                  </a:cubicBezTo>
                  <a:cubicBezTo>
                    <a:pt x="63" y="0"/>
                    <a:pt x="19" y="28"/>
                    <a:pt x="7" y="65"/>
                  </a:cubicBezTo>
                  <a:cubicBezTo>
                    <a:pt x="0" y="91"/>
                    <a:pt x="9" y="116"/>
                    <a:pt x="33" y="132"/>
                  </a:cubicBezTo>
                  <a:cubicBezTo>
                    <a:pt x="48" y="142"/>
                    <a:pt x="66" y="148"/>
                    <a:pt x="85" y="152"/>
                  </a:cubicBezTo>
                  <a:cubicBezTo>
                    <a:pt x="85" y="152"/>
                    <a:pt x="85" y="152"/>
                    <a:pt x="85" y="152"/>
                  </a:cubicBezTo>
                  <a:cubicBezTo>
                    <a:pt x="85" y="152"/>
                    <a:pt x="85" y="152"/>
                    <a:pt x="85" y="152"/>
                  </a:cubicBezTo>
                  <a:cubicBezTo>
                    <a:pt x="86" y="152"/>
                    <a:pt x="86" y="152"/>
                    <a:pt x="86" y="152"/>
                  </a:cubicBezTo>
                  <a:cubicBezTo>
                    <a:pt x="86" y="152"/>
                    <a:pt x="86" y="152"/>
                    <a:pt x="86" y="152"/>
                  </a:cubicBezTo>
                  <a:cubicBezTo>
                    <a:pt x="106" y="156"/>
                    <a:pt x="126" y="157"/>
                    <a:pt x="143" y="157"/>
                  </a:cubicBezTo>
                  <a:cubicBezTo>
                    <a:pt x="170" y="157"/>
                    <a:pt x="192" y="154"/>
                    <a:pt x="187" y="157"/>
                  </a:cubicBezTo>
                  <a:close/>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42" name="组合 441"/>
          <p:cNvGrpSpPr/>
          <p:nvPr/>
        </p:nvGrpSpPr>
        <p:grpSpPr>
          <a:xfrm>
            <a:off x="9754974" y="2273132"/>
            <a:ext cx="1488991" cy="1734532"/>
            <a:chOff x="10130269" y="2450572"/>
            <a:chExt cx="1488991" cy="1734532"/>
          </a:xfrm>
        </p:grpSpPr>
        <p:sp>
          <p:nvSpPr>
            <p:cNvPr id="255" name="矩形: 圆角 254"/>
            <p:cNvSpPr/>
            <p:nvPr/>
          </p:nvSpPr>
          <p:spPr>
            <a:xfrm>
              <a:off x="10130269" y="3807520"/>
              <a:ext cx="1488991" cy="37758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文本框 255"/>
            <p:cNvSpPr txBox="1"/>
            <p:nvPr/>
          </p:nvSpPr>
          <p:spPr>
            <a:xfrm>
              <a:off x="10286809" y="3818827"/>
              <a:ext cx="1249249" cy="337185"/>
            </a:xfrm>
            <a:prstGeom prst="rect">
              <a:avLst/>
            </a:prstGeom>
            <a:noFill/>
          </p:spPr>
          <p:txBody>
            <a:bodyPr wrap="square" rtlCol="0">
              <a:spAutoFit/>
            </a:bodyPr>
            <a:lstStyle>
              <a:defPPr>
                <a:defRPr lang="zh-CN"/>
              </a:defPPr>
              <a:lvl1pPr>
                <a:defRPr>
                  <a:solidFill>
                    <a:schemeClr val="bg1"/>
                  </a:solidFill>
                  <a:latin typeface="方正正黑简体" panose="02000000000000000000" pitchFamily="2" charset="-122"/>
                  <a:ea typeface="方正正黑简体" panose="02000000000000000000" pitchFamily="2" charset="-122"/>
                </a:defRPr>
              </a:lvl1pPr>
            </a:lstStyle>
            <a:p>
              <a:pPr algn="dist"/>
              <a:r>
                <a:rPr lang="zh-CN" altLang="en-US" sz="1600" dirty="0"/>
                <a:t>身份价值</a:t>
              </a:r>
              <a:endParaRPr lang="zh-CN" altLang="en-US" sz="1600" dirty="0"/>
            </a:p>
          </p:txBody>
        </p:sp>
        <p:grpSp>
          <p:nvGrpSpPr>
            <p:cNvPr id="69" name="组合 68"/>
            <p:cNvGrpSpPr/>
            <p:nvPr/>
          </p:nvGrpSpPr>
          <p:grpSpPr>
            <a:xfrm>
              <a:off x="10314256" y="2450572"/>
              <a:ext cx="1121019" cy="1378284"/>
              <a:chOff x="5224463" y="3611563"/>
              <a:chExt cx="1528762" cy="1879601"/>
            </a:xfrm>
          </p:grpSpPr>
          <p:sp>
            <p:nvSpPr>
              <p:cNvPr id="70" name="Oval 62"/>
              <p:cNvSpPr>
                <a:spLocks noChangeArrowheads="1"/>
              </p:cNvSpPr>
              <p:nvPr/>
            </p:nvSpPr>
            <p:spPr bwMode="auto">
              <a:xfrm>
                <a:off x="5224463" y="5375276"/>
                <a:ext cx="1528762" cy="115888"/>
              </a:xfrm>
              <a:prstGeom prst="ellipse">
                <a:avLst/>
              </a:prstGeom>
              <a:solidFill>
                <a:srgbClr val="E4C9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63"/>
              <p:cNvSpPr/>
              <p:nvPr/>
            </p:nvSpPr>
            <p:spPr bwMode="auto">
              <a:xfrm>
                <a:off x="5694363" y="4856163"/>
                <a:ext cx="620712" cy="276225"/>
              </a:xfrm>
              <a:custGeom>
                <a:avLst/>
                <a:gdLst>
                  <a:gd name="T0" fmla="*/ 243 w 243"/>
                  <a:gd name="T1" fmla="*/ 59 h 108"/>
                  <a:gd name="T2" fmla="*/ 120 w 243"/>
                  <a:gd name="T3" fmla="*/ 108 h 108"/>
                  <a:gd name="T4" fmla="*/ 0 w 243"/>
                  <a:gd name="T5" fmla="*/ 59 h 108"/>
                  <a:gd name="T6" fmla="*/ 120 w 243"/>
                  <a:gd name="T7" fmla="*/ 0 h 108"/>
                  <a:gd name="T8" fmla="*/ 243 w 243"/>
                  <a:gd name="T9" fmla="*/ 59 h 108"/>
                </a:gdLst>
                <a:ahLst/>
                <a:cxnLst>
                  <a:cxn ang="0">
                    <a:pos x="T0" y="T1"/>
                  </a:cxn>
                  <a:cxn ang="0">
                    <a:pos x="T2" y="T3"/>
                  </a:cxn>
                  <a:cxn ang="0">
                    <a:pos x="T4" y="T5"/>
                  </a:cxn>
                  <a:cxn ang="0">
                    <a:pos x="T6" y="T7"/>
                  </a:cxn>
                  <a:cxn ang="0">
                    <a:pos x="T8" y="T9"/>
                  </a:cxn>
                </a:cxnLst>
                <a:rect l="0" t="0" r="r" b="b"/>
                <a:pathLst>
                  <a:path w="243" h="108">
                    <a:moveTo>
                      <a:pt x="243" y="59"/>
                    </a:moveTo>
                    <a:cubicBezTo>
                      <a:pt x="243" y="89"/>
                      <a:pt x="188" y="108"/>
                      <a:pt x="120" y="108"/>
                    </a:cubicBezTo>
                    <a:cubicBezTo>
                      <a:pt x="53" y="108"/>
                      <a:pt x="0" y="89"/>
                      <a:pt x="0" y="59"/>
                    </a:cubicBezTo>
                    <a:cubicBezTo>
                      <a:pt x="0" y="29"/>
                      <a:pt x="53" y="0"/>
                      <a:pt x="120" y="0"/>
                    </a:cubicBezTo>
                    <a:cubicBezTo>
                      <a:pt x="188" y="0"/>
                      <a:pt x="243" y="30"/>
                      <a:pt x="243" y="59"/>
                    </a:cubicBezTo>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4"/>
              <p:cNvSpPr/>
              <p:nvPr/>
            </p:nvSpPr>
            <p:spPr bwMode="auto">
              <a:xfrm>
                <a:off x="5718175" y="5057776"/>
                <a:ext cx="1587" cy="3175"/>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1"/>
                      <a:pt x="1" y="1"/>
                    </a:cubicBezTo>
                    <a:cubicBezTo>
                      <a:pt x="1" y="0"/>
                      <a:pt x="0" y="0"/>
                      <a:pt x="0"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5"/>
              <p:cNvSpPr/>
              <p:nvPr/>
            </p:nvSpPr>
            <p:spPr bwMode="auto">
              <a:xfrm>
                <a:off x="5697538" y="5024438"/>
                <a:ext cx="611187" cy="36513"/>
              </a:xfrm>
              <a:custGeom>
                <a:avLst/>
                <a:gdLst>
                  <a:gd name="T0" fmla="*/ 0 w 239"/>
                  <a:gd name="T1" fmla="*/ 0 h 14"/>
                  <a:gd name="T2" fmla="*/ 8 w 239"/>
                  <a:gd name="T3" fmla="*/ 13 h 14"/>
                  <a:gd name="T4" fmla="*/ 9 w 239"/>
                  <a:gd name="T5" fmla="*/ 14 h 14"/>
                  <a:gd name="T6" fmla="*/ 11 w 239"/>
                  <a:gd name="T7" fmla="*/ 14 h 14"/>
                  <a:gd name="T8" fmla="*/ 229 w 239"/>
                  <a:gd name="T9" fmla="*/ 14 h 14"/>
                  <a:gd name="T10" fmla="*/ 231 w 239"/>
                  <a:gd name="T11" fmla="*/ 14 h 14"/>
                  <a:gd name="T12" fmla="*/ 239 w 239"/>
                  <a:gd name="T13" fmla="*/ 3 h 14"/>
                  <a:gd name="T14" fmla="*/ 228 w 239"/>
                  <a:gd name="T15" fmla="*/ 8 h 14"/>
                  <a:gd name="T16" fmla="*/ 120 w 239"/>
                  <a:gd name="T17" fmla="*/ 8 h 14"/>
                  <a:gd name="T18" fmla="*/ 12 w 239"/>
                  <a:gd name="T19" fmla="*/ 8 h 14"/>
                  <a:gd name="T20" fmla="*/ 0 w 239"/>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14">
                    <a:moveTo>
                      <a:pt x="0" y="0"/>
                    </a:moveTo>
                    <a:cubicBezTo>
                      <a:pt x="2" y="5"/>
                      <a:pt x="4" y="9"/>
                      <a:pt x="8" y="13"/>
                    </a:cubicBezTo>
                    <a:cubicBezTo>
                      <a:pt x="8" y="13"/>
                      <a:pt x="9" y="13"/>
                      <a:pt x="9" y="14"/>
                    </a:cubicBezTo>
                    <a:cubicBezTo>
                      <a:pt x="10" y="14"/>
                      <a:pt x="10" y="14"/>
                      <a:pt x="11" y="14"/>
                    </a:cubicBezTo>
                    <a:cubicBezTo>
                      <a:pt x="23" y="14"/>
                      <a:pt x="218" y="14"/>
                      <a:pt x="229" y="14"/>
                    </a:cubicBezTo>
                    <a:cubicBezTo>
                      <a:pt x="230" y="14"/>
                      <a:pt x="231" y="14"/>
                      <a:pt x="231" y="14"/>
                    </a:cubicBezTo>
                    <a:cubicBezTo>
                      <a:pt x="235" y="10"/>
                      <a:pt x="237" y="7"/>
                      <a:pt x="239" y="3"/>
                    </a:cubicBezTo>
                    <a:cubicBezTo>
                      <a:pt x="237" y="6"/>
                      <a:pt x="234" y="8"/>
                      <a:pt x="228" y="8"/>
                    </a:cubicBezTo>
                    <a:cubicBezTo>
                      <a:pt x="223" y="8"/>
                      <a:pt x="172" y="8"/>
                      <a:pt x="120" y="8"/>
                    </a:cubicBezTo>
                    <a:cubicBezTo>
                      <a:pt x="69" y="8"/>
                      <a:pt x="18" y="8"/>
                      <a:pt x="12" y="8"/>
                    </a:cubicBezTo>
                    <a:cubicBezTo>
                      <a:pt x="5" y="8"/>
                      <a:pt x="2" y="5"/>
                      <a:pt x="0" y="0"/>
                    </a:cubicBezTo>
                  </a:path>
                </a:pathLst>
              </a:custGeom>
              <a:solidFill>
                <a:srgbClr val="342D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6"/>
              <p:cNvSpPr/>
              <p:nvPr/>
            </p:nvSpPr>
            <p:spPr bwMode="auto">
              <a:xfrm>
                <a:off x="5661025" y="5340351"/>
                <a:ext cx="263525" cy="98425"/>
              </a:xfrm>
              <a:custGeom>
                <a:avLst/>
                <a:gdLst>
                  <a:gd name="T0" fmla="*/ 59 w 103"/>
                  <a:gd name="T1" fmla="*/ 0 h 39"/>
                  <a:gd name="T2" fmla="*/ 60 w 103"/>
                  <a:gd name="T3" fmla="*/ 9 h 39"/>
                  <a:gd name="T4" fmla="*/ 4 w 103"/>
                  <a:gd name="T5" fmla="*/ 21 h 39"/>
                  <a:gd name="T6" fmla="*/ 4 w 103"/>
                  <a:gd name="T7" fmla="*/ 39 h 39"/>
                  <a:gd name="T8" fmla="*/ 65 w 103"/>
                  <a:gd name="T9" fmla="*/ 39 h 39"/>
                  <a:gd name="T10" fmla="*/ 99 w 103"/>
                  <a:gd name="T11" fmla="*/ 39 h 39"/>
                  <a:gd name="T12" fmla="*/ 103 w 103"/>
                  <a:gd name="T13" fmla="*/ 29 h 39"/>
                  <a:gd name="T14" fmla="*/ 103 w 103"/>
                  <a:gd name="T15" fmla="*/ 1 h 39"/>
                  <a:gd name="T16" fmla="*/ 59 w 103"/>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39">
                    <a:moveTo>
                      <a:pt x="59" y="0"/>
                    </a:moveTo>
                    <a:cubicBezTo>
                      <a:pt x="59" y="1"/>
                      <a:pt x="60" y="9"/>
                      <a:pt x="60" y="9"/>
                    </a:cubicBezTo>
                    <a:cubicBezTo>
                      <a:pt x="60" y="9"/>
                      <a:pt x="7" y="18"/>
                      <a:pt x="4" y="21"/>
                    </a:cubicBezTo>
                    <a:cubicBezTo>
                      <a:pt x="1" y="24"/>
                      <a:pt x="0" y="39"/>
                      <a:pt x="4" y="39"/>
                    </a:cubicBezTo>
                    <a:cubicBezTo>
                      <a:pt x="8" y="39"/>
                      <a:pt x="65" y="39"/>
                      <a:pt x="65" y="39"/>
                    </a:cubicBezTo>
                    <a:cubicBezTo>
                      <a:pt x="65" y="39"/>
                      <a:pt x="94" y="39"/>
                      <a:pt x="99" y="39"/>
                    </a:cubicBezTo>
                    <a:cubicBezTo>
                      <a:pt x="103" y="39"/>
                      <a:pt x="103" y="33"/>
                      <a:pt x="103" y="29"/>
                    </a:cubicBezTo>
                    <a:cubicBezTo>
                      <a:pt x="103" y="26"/>
                      <a:pt x="103" y="1"/>
                      <a:pt x="103" y="1"/>
                    </a:cubicBezTo>
                    <a:lnTo>
                      <a:pt x="59"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67"/>
              <p:cNvSpPr/>
              <p:nvPr/>
            </p:nvSpPr>
            <p:spPr bwMode="auto">
              <a:xfrm>
                <a:off x="5781675" y="5060951"/>
                <a:ext cx="166687" cy="288925"/>
              </a:xfrm>
              <a:custGeom>
                <a:avLst/>
                <a:gdLst>
                  <a:gd name="T0" fmla="*/ 60 w 65"/>
                  <a:gd name="T1" fmla="*/ 113 h 113"/>
                  <a:gd name="T2" fmla="*/ 7 w 65"/>
                  <a:gd name="T3" fmla="*/ 113 h 113"/>
                  <a:gd name="T4" fmla="*/ 1 w 65"/>
                  <a:gd name="T5" fmla="*/ 100 h 113"/>
                  <a:gd name="T6" fmla="*/ 1 w 65"/>
                  <a:gd name="T7" fmla="*/ 0 h 113"/>
                  <a:gd name="T8" fmla="*/ 65 w 65"/>
                  <a:gd name="T9" fmla="*/ 0 h 113"/>
                  <a:gd name="T10" fmla="*/ 65 w 65"/>
                  <a:gd name="T11" fmla="*/ 100 h 113"/>
                  <a:gd name="T12" fmla="*/ 60 w 65"/>
                  <a:gd name="T13" fmla="*/ 113 h 113"/>
                </a:gdLst>
                <a:ahLst/>
                <a:cxnLst>
                  <a:cxn ang="0">
                    <a:pos x="T0" y="T1"/>
                  </a:cxn>
                  <a:cxn ang="0">
                    <a:pos x="T2" y="T3"/>
                  </a:cxn>
                  <a:cxn ang="0">
                    <a:pos x="T4" y="T5"/>
                  </a:cxn>
                  <a:cxn ang="0">
                    <a:pos x="T6" y="T7"/>
                  </a:cxn>
                  <a:cxn ang="0">
                    <a:pos x="T8" y="T9"/>
                  </a:cxn>
                  <a:cxn ang="0">
                    <a:pos x="T10" y="T11"/>
                  </a:cxn>
                  <a:cxn ang="0">
                    <a:pos x="T12" y="T13"/>
                  </a:cxn>
                </a:cxnLst>
                <a:rect l="0" t="0" r="r" b="b"/>
                <a:pathLst>
                  <a:path w="65" h="113">
                    <a:moveTo>
                      <a:pt x="60" y="113"/>
                    </a:moveTo>
                    <a:cubicBezTo>
                      <a:pt x="52" y="113"/>
                      <a:pt x="15" y="113"/>
                      <a:pt x="7" y="113"/>
                    </a:cubicBezTo>
                    <a:cubicBezTo>
                      <a:pt x="0" y="113"/>
                      <a:pt x="1" y="104"/>
                      <a:pt x="1" y="100"/>
                    </a:cubicBezTo>
                    <a:cubicBezTo>
                      <a:pt x="1" y="97"/>
                      <a:pt x="1" y="0"/>
                      <a:pt x="1" y="0"/>
                    </a:cubicBezTo>
                    <a:cubicBezTo>
                      <a:pt x="65" y="0"/>
                      <a:pt x="65" y="0"/>
                      <a:pt x="65" y="0"/>
                    </a:cubicBezTo>
                    <a:cubicBezTo>
                      <a:pt x="65" y="0"/>
                      <a:pt x="65" y="95"/>
                      <a:pt x="65" y="100"/>
                    </a:cubicBezTo>
                    <a:cubicBezTo>
                      <a:pt x="65" y="105"/>
                      <a:pt x="65" y="113"/>
                      <a:pt x="60" y="113"/>
                    </a:cubicBezTo>
                    <a:close/>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68"/>
              <p:cNvSpPr/>
              <p:nvPr/>
            </p:nvSpPr>
            <p:spPr bwMode="auto">
              <a:xfrm>
                <a:off x="6092825" y="5340351"/>
                <a:ext cx="263525" cy="98425"/>
              </a:xfrm>
              <a:custGeom>
                <a:avLst/>
                <a:gdLst>
                  <a:gd name="T0" fmla="*/ 44 w 103"/>
                  <a:gd name="T1" fmla="*/ 0 h 39"/>
                  <a:gd name="T2" fmla="*/ 43 w 103"/>
                  <a:gd name="T3" fmla="*/ 9 h 39"/>
                  <a:gd name="T4" fmla="*/ 99 w 103"/>
                  <a:gd name="T5" fmla="*/ 21 h 39"/>
                  <a:gd name="T6" fmla="*/ 99 w 103"/>
                  <a:gd name="T7" fmla="*/ 39 h 39"/>
                  <a:gd name="T8" fmla="*/ 38 w 103"/>
                  <a:gd name="T9" fmla="*/ 39 h 39"/>
                  <a:gd name="T10" fmla="*/ 4 w 103"/>
                  <a:gd name="T11" fmla="*/ 39 h 39"/>
                  <a:gd name="T12" fmla="*/ 0 w 103"/>
                  <a:gd name="T13" fmla="*/ 29 h 39"/>
                  <a:gd name="T14" fmla="*/ 0 w 103"/>
                  <a:gd name="T15" fmla="*/ 1 h 39"/>
                  <a:gd name="T16" fmla="*/ 44 w 103"/>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39">
                    <a:moveTo>
                      <a:pt x="44" y="0"/>
                    </a:moveTo>
                    <a:cubicBezTo>
                      <a:pt x="44" y="1"/>
                      <a:pt x="43" y="9"/>
                      <a:pt x="43" y="9"/>
                    </a:cubicBezTo>
                    <a:cubicBezTo>
                      <a:pt x="43" y="9"/>
                      <a:pt x="96" y="18"/>
                      <a:pt x="99" y="21"/>
                    </a:cubicBezTo>
                    <a:cubicBezTo>
                      <a:pt x="102" y="24"/>
                      <a:pt x="103" y="39"/>
                      <a:pt x="99" y="39"/>
                    </a:cubicBezTo>
                    <a:cubicBezTo>
                      <a:pt x="95" y="39"/>
                      <a:pt x="38" y="39"/>
                      <a:pt x="38" y="39"/>
                    </a:cubicBezTo>
                    <a:cubicBezTo>
                      <a:pt x="38" y="39"/>
                      <a:pt x="8" y="39"/>
                      <a:pt x="4" y="39"/>
                    </a:cubicBezTo>
                    <a:cubicBezTo>
                      <a:pt x="0" y="39"/>
                      <a:pt x="0" y="33"/>
                      <a:pt x="0" y="29"/>
                    </a:cubicBezTo>
                    <a:cubicBezTo>
                      <a:pt x="0" y="26"/>
                      <a:pt x="0" y="1"/>
                      <a:pt x="0" y="1"/>
                    </a:cubicBezTo>
                    <a:lnTo>
                      <a:pt x="44"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69"/>
              <p:cNvSpPr/>
              <p:nvPr/>
            </p:nvSpPr>
            <p:spPr bwMode="auto">
              <a:xfrm>
                <a:off x="6062663" y="5060951"/>
                <a:ext cx="166687" cy="288925"/>
              </a:xfrm>
              <a:custGeom>
                <a:avLst/>
                <a:gdLst>
                  <a:gd name="T0" fmla="*/ 59 w 65"/>
                  <a:gd name="T1" fmla="*/ 113 h 113"/>
                  <a:gd name="T2" fmla="*/ 7 w 65"/>
                  <a:gd name="T3" fmla="*/ 113 h 113"/>
                  <a:gd name="T4" fmla="*/ 0 w 65"/>
                  <a:gd name="T5" fmla="*/ 100 h 113"/>
                  <a:gd name="T6" fmla="*/ 0 w 65"/>
                  <a:gd name="T7" fmla="*/ 0 h 113"/>
                  <a:gd name="T8" fmla="*/ 64 w 65"/>
                  <a:gd name="T9" fmla="*/ 0 h 113"/>
                  <a:gd name="T10" fmla="*/ 64 w 65"/>
                  <a:gd name="T11" fmla="*/ 100 h 113"/>
                  <a:gd name="T12" fmla="*/ 59 w 65"/>
                  <a:gd name="T13" fmla="*/ 113 h 113"/>
                </a:gdLst>
                <a:ahLst/>
                <a:cxnLst>
                  <a:cxn ang="0">
                    <a:pos x="T0" y="T1"/>
                  </a:cxn>
                  <a:cxn ang="0">
                    <a:pos x="T2" y="T3"/>
                  </a:cxn>
                  <a:cxn ang="0">
                    <a:pos x="T4" y="T5"/>
                  </a:cxn>
                  <a:cxn ang="0">
                    <a:pos x="T6" y="T7"/>
                  </a:cxn>
                  <a:cxn ang="0">
                    <a:pos x="T8" y="T9"/>
                  </a:cxn>
                  <a:cxn ang="0">
                    <a:pos x="T10" y="T11"/>
                  </a:cxn>
                  <a:cxn ang="0">
                    <a:pos x="T12" y="T13"/>
                  </a:cxn>
                </a:cxnLst>
                <a:rect l="0" t="0" r="r" b="b"/>
                <a:pathLst>
                  <a:path w="65" h="113">
                    <a:moveTo>
                      <a:pt x="59" y="113"/>
                    </a:moveTo>
                    <a:cubicBezTo>
                      <a:pt x="52" y="113"/>
                      <a:pt x="15" y="113"/>
                      <a:pt x="7" y="113"/>
                    </a:cubicBezTo>
                    <a:cubicBezTo>
                      <a:pt x="0" y="113"/>
                      <a:pt x="0" y="104"/>
                      <a:pt x="0" y="100"/>
                    </a:cubicBezTo>
                    <a:cubicBezTo>
                      <a:pt x="0" y="97"/>
                      <a:pt x="0" y="0"/>
                      <a:pt x="0" y="0"/>
                    </a:cubicBezTo>
                    <a:cubicBezTo>
                      <a:pt x="64" y="0"/>
                      <a:pt x="64" y="0"/>
                      <a:pt x="64" y="0"/>
                    </a:cubicBezTo>
                    <a:cubicBezTo>
                      <a:pt x="64" y="0"/>
                      <a:pt x="64" y="95"/>
                      <a:pt x="64" y="100"/>
                    </a:cubicBezTo>
                    <a:cubicBezTo>
                      <a:pt x="64" y="105"/>
                      <a:pt x="65" y="113"/>
                      <a:pt x="59" y="113"/>
                    </a:cubicBezTo>
                    <a:close/>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70"/>
              <p:cNvSpPr/>
              <p:nvPr/>
            </p:nvSpPr>
            <p:spPr bwMode="auto">
              <a:xfrm>
                <a:off x="5659438" y="4479926"/>
                <a:ext cx="692150" cy="565150"/>
              </a:xfrm>
              <a:custGeom>
                <a:avLst/>
                <a:gdLst>
                  <a:gd name="T0" fmla="*/ 241 w 271"/>
                  <a:gd name="T1" fmla="*/ 0 h 221"/>
                  <a:gd name="T2" fmla="*/ 135 w 271"/>
                  <a:gd name="T3" fmla="*/ 0 h 221"/>
                  <a:gd name="T4" fmla="*/ 30 w 271"/>
                  <a:gd name="T5" fmla="*/ 0 h 221"/>
                  <a:gd name="T6" fmla="*/ 0 w 271"/>
                  <a:gd name="T7" fmla="*/ 28 h 221"/>
                  <a:gd name="T8" fmla="*/ 13 w 271"/>
                  <a:gd name="T9" fmla="*/ 200 h 221"/>
                  <a:gd name="T10" fmla="*/ 27 w 271"/>
                  <a:gd name="T11" fmla="*/ 221 h 221"/>
                  <a:gd name="T12" fmla="*/ 135 w 271"/>
                  <a:gd name="T13" fmla="*/ 221 h 221"/>
                  <a:gd name="T14" fmla="*/ 243 w 271"/>
                  <a:gd name="T15" fmla="*/ 221 h 221"/>
                  <a:gd name="T16" fmla="*/ 258 w 271"/>
                  <a:gd name="T17" fmla="*/ 200 h 221"/>
                  <a:gd name="T18" fmla="*/ 271 w 271"/>
                  <a:gd name="T19" fmla="*/ 28 h 221"/>
                  <a:gd name="T20" fmla="*/ 241 w 271"/>
                  <a:gd name="T21"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1" h="221">
                    <a:moveTo>
                      <a:pt x="241" y="0"/>
                    </a:moveTo>
                    <a:cubicBezTo>
                      <a:pt x="241" y="0"/>
                      <a:pt x="189" y="0"/>
                      <a:pt x="135" y="0"/>
                    </a:cubicBezTo>
                    <a:cubicBezTo>
                      <a:pt x="82" y="0"/>
                      <a:pt x="30" y="0"/>
                      <a:pt x="30" y="0"/>
                    </a:cubicBezTo>
                    <a:cubicBezTo>
                      <a:pt x="30" y="0"/>
                      <a:pt x="0" y="2"/>
                      <a:pt x="0" y="28"/>
                    </a:cubicBezTo>
                    <a:cubicBezTo>
                      <a:pt x="0" y="48"/>
                      <a:pt x="9" y="154"/>
                      <a:pt x="13" y="200"/>
                    </a:cubicBezTo>
                    <a:cubicBezTo>
                      <a:pt x="14" y="213"/>
                      <a:pt x="15" y="221"/>
                      <a:pt x="27" y="221"/>
                    </a:cubicBezTo>
                    <a:cubicBezTo>
                      <a:pt x="33" y="221"/>
                      <a:pt x="84" y="221"/>
                      <a:pt x="135" y="221"/>
                    </a:cubicBezTo>
                    <a:cubicBezTo>
                      <a:pt x="187" y="221"/>
                      <a:pt x="238" y="221"/>
                      <a:pt x="243" y="221"/>
                    </a:cubicBezTo>
                    <a:cubicBezTo>
                      <a:pt x="255" y="221"/>
                      <a:pt x="257" y="213"/>
                      <a:pt x="258" y="200"/>
                    </a:cubicBezTo>
                    <a:cubicBezTo>
                      <a:pt x="262" y="154"/>
                      <a:pt x="271" y="48"/>
                      <a:pt x="271" y="28"/>
                    </a:cubicBezTo>
                    <a:cubicBezTo>
                      <a:pt x="271" y="2"/>
                      <a:pt x="241" y="0"/>
                      <a:pt x="241" y="0"/>
                    </a:cubicBezTo>
                  </a:path>
                </a:pathLst>
              </a:custGeom>
              <a:solidFill>
                <a:srgbClr val="4038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71"/>
              <p:cNvSpPr/>
              <p:nvPr/>
            </p:nvSpPr>
            <p:spPr bwMode="auto">
              <a:xfrm>
                <a:off x="5878513" y="4479926"/>
                <a:ext cx="276225" cy="276225"/>
              </a:xfrm>
              <a:custGeom>
                <a:avLst/>
                <a:gdLst>
                  <a:gd name="T0" fmla="*/ 0 w 174"/>
                  <a:gd name="T1" fmla="*/ 0 h 174"/>
                  <a:gd name="T2" fmla="*/ 84 w 174"/>
                  <a:gd name="T3" fmla="*/ 174 h 174"/>
                  <a:gd name="T4" fmla="*/ 174 w 174"/>
                  <a:gd name="T5" fmla="*/ 0 h 174"/>
                  <a:gd name="T6" fmla="*/ 0 w 174"/>
                  <a:gd name="T7" fmla="*/ 0 h 174"/>
                </a:gdLst>
                <a:ahLst/>
                <a:cxnLst>
                  <a:cxn ang="0">
                    <a:pos x="T0" y="T1"/>
                  </a:cxn>
                  <a:cxn ang="0">
                    <a:pos x="T2" y="T3"/>
                  </a:cxn>
                  <a:cxn ang="0">
                    <a:pos x="T4" y="T5"/>
                  </a:cxn>
                  <a:cxn ang="0">
                    <a:pos x="T6" y="T7"/>
                  </a:cxn>
                </a:cxnLst>
                <a:rect l="0" t="0" r="r" b="b"/>
                <a:pathLst>
                  <a:path w="174" h="174">
                    <a:moveTo>
                      <a:pt x="0" y="0"/>
                    </a:moveTo>
                    <a:lnTo>
                      <a:pt x="84" y="174"/>
                    </a:lnTo>
                    <a:lnTo>
                      <a:pt x="17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72"/>
              <p:cNvSpPr/>
              <p:nvPr/>
            </p:nvSpPr>
            <p:spPr bwMode="auto">
              <a:xfrm>
                <a:off x="5878513" y="4479926"/>
                <a:ext cx="276225" cy="276225"/>
              </a:xfrm>
              <a:custGeom>
                <a:avLst/>
                <a:gdLst>
                  <a:gd name="T0" fmla="*/ 0 w 174"/>
                  <a:gd name="T1" fmla="*/ 0 h 174"/>
                  <a:gd name="T2" fmla="*/ 84 w 174"/>
                  <a:gd name="T3" fmla="*/ 174 h 174"/>
                  <a:gd name="T4" fmla="*/ 174 w 174"/>
                  <a:gd name="T5" fmla="*/ 0 h 174"/>
                  <a:gd name="T6" fmla="*/ 0 w 174"/>
                  <a:gd name="T7" fmla="*/ 0 h 174"/>
                </a:gdLst>
                <a:ahLst/>
                <a:cxnLst>
                  <a:cxn ang="0">
                    <a:pos x="T0" y="T1"/>
                  </a:cxn>
                  <a:cxn ang="0">
                    <a:pos x="T2" y="T3"/>
                  </a:cxn>
                  <a:cxn ang="0">
                    <a:pos x="T4" y="T5"/>
                  </a:cxn>
                  <a:cxn ang="0">
                    <a:pos x="T6" y="T7"/>
                  </a:cxn>
                </a:cxnLst>
                <a:rect l="0" t="0" r="r" b="b"/>
                <a:pathLst>
                  <a:path w="174" h="174">
                    <a:moveTo>
                      <a:pt x="0" y="0"/>
                    </a:moveTo>
                    <a:lnTo>
                      <a:pt x="84" y="174"/>
                    </a:lnTo>
                    <a:lnTo>
                      <a:pt x="17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Oval 73"/>
              <p:cNvSpPr>
                <a:spLocks noChangeArrowheads="1"/>
              </p:cNvSpPr>
              <p:nvPr/>
            </p:nvSpPr>
            <p:spPr bwMode="auto">
              <a:xfrm>
                <a:off x="5942013" y="4438651"/>
                <a:ext cx="141287" cy="88900"/>
              </a:xfrm>
              <a:prstGeom prst="ellipse">
                <a:avLst/>
              </a:prstGeom>
              <a:solidFill>
                <a:srgbClr val="0295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74"/>
              <p:cNvSpPr/>
              <p:nvPr/>
            </p:nvSpPr>
            <p:spPr bwMode="auto">
              <a:xfrm>
                <a:off x="5967413" y="4484688"/>
                <a:ext cx="90487" cy="271463"/>
              </a:xfrm>
              <a:custGeom>
                <a:avLst/>
                <a:gdLst>
                  <a:gd name="T0" fmla="*/ 23 w 57"/>
                  <a:gd name="T1" fmla="*/ 0 h 171"/>
                  <a:gd name="T2" fmla="*/ 0 w 57"/>
                  <a:gd name="T3" fmla="*/ 115 h 171"/>
                  <a:gd name="T4" fmla="*/ 28 w 57"/>
                  <a:gd name="T5" fmla="*/ 171 h 171"/>
                  <a:gd name="T6" fmla="*/ 57 w 57"/>
                  <a:gd name="T7" fmla="*/ 115 h 171"/>
                  <a:gd name="T8" fmla="*/ 42 w 57"/>
                  <a:gd name="T9" fmla="*/ 0 h 171"/>
                  <a:gd name="T10" fmla="*/ 23 w 57"/>
                  <a:gd name="T11" fmla="*/ 0 h 171"/>
                </a:gdLst>
                <a:ahLst/>
                <a:cxnLst>
                  <a:cxn ang="0">
                    <a:pos x="T0" y="T1"/>
                  </a:cxn>
                  <a:cxn ang="0">
                    <a:pos x="T2" y="T3"/>
                  </a:cxn>
                  <a:cxn ang="0">
                    <a:pos x="T4" y="T5"/>
                  </a:cxn>
                  <a:cxn ang="0">
                    <a:pos x="T6" y="T7"/>
                  </a:cxn>
                  <a:cxn ang="0">
                    <a:pos x="T8" y="T9"/>
                  </a:cxn>
                  <a:cxn ang="0">
                    <a:pos x="T10" y="T11"/>
                  </a:cxn>
                </a:cxnLst>
                <a:rect l="0" t="0" r="r" b="b"/>
                <a:pathLst>
                  <a:path w="57" h="171">
                    <a:moveTo>
                      <a:pt x="23" y="0"/>
                    </a:moveTo>
                    <a:lnTo>
                      <a:pt x="0" y="115"/>
                    </a:lnTo>
                    <a:lnTo>
                      <a:pt x="28" y="171"/>
                    </a:lnTo>
                    <a:lnTo>
                      <a:pt x="57" y="115"/>
                    </a:lnTo>
                    <a:lnTo>
                      <a:pt x="42" y="0"/>
                    </a:lnTo>
                    <a:lnTo>
                      <a:pt x="23" y="0"/>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83" name="Freeform 75"/>
              <p:cNvSpPr/>
              <p:nvPr/>
            </p:nvSpPr>
            <p:spPr bwMode="auto">
              <a:xfrm>
                <a:off x="5967413" y="4484688"/>
                <a:ext cx="90487" cy="271463"/>
              </a:xfrm>
              <a:custGeom>
                <a:avLst/>
                <a:gdLst>
                  <a:gd name="T0" fmla="*/ 23 w 57"/>
                  <a:gd name="T1" fmla="*/ 0 h 171"/>
                  <a:gd name="T2" fmla="*/ 0 w 57"/>
                  <a:gd name="T3" fmla="*/ 115 h 171"/>
                  <a:gd name="T4" fmla="*/ 28 w 57"/>
                  <a:gd name="T5" fmla="*/ 171 h 171"/>
                  <a:gd name="T6" fmla="*/ 57 w 57"/>
                  <a:gd name="T7" fmla="*/ 115 h 171"/>
                  <a:gd name="T8" fmla="*/ 42 w 57"/>
                  <a:gd name="T9" fmla="*/ 0 h 171"/>
                  <a:gd name="T10" fmla="*/ 23 w 57"/>
                  <a:gd name="T11" fmla="*/ 0 h 171"/>
                </a:gdLst>
                <a:ahLst/>
                <a:cxnLst>
                  <a:cxn ang="0">
                    <a:pos x="T0" y="T1"/>
                  </a:cxn>
                  <a:cxn ang="0">
                    <a:pos x="T2" y="T3"/>
                  </a:cxn>
                  <a:cxn ang="0">
                    <a:pos x="T4" y="T5"/>
                  </a:cxn>
                  <a:cxn ang="0">
                    <a:pos x="T6" y="T7"/>
                  </a:cxn>
                  <a:cxn ang="0">
                    <a:pos x="T8" y="T9"/>
                  </a:cxn>
                  <a:cxn ang="0">
                    <a:pos x="T10" y="T11"/>
                  </a:cxn>
                </a:cxnLst>
                <a:rect l="0" t="0" r="r" b="b"/>
                <a:pathLst>
                  <a:path w="57" h="171">
                    <a:moveTo>
                      <a:pt x="23" y="0"/>
                    </a:moveTo>
                    <a:lnTo>
                      <a:pt x="0" y="115"/>
                    </a:lnTo>
                    <a:lnTo>
                      <a:pt x="28" y="171"/>
                    </a:lnTo>
                    <a:lnTo>
                      <a:pt x="57" y="115"/>
                    </a:lnTo>
                    <a:lnTo>
                      <a:pt x="42"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76"/>
              <p:cNvSpPr/>
              <p:nvPr/>
            </p:nvSpPr>
            <p:spPr bwMode="auto">
              <a:xfrm>
                <a:off x="6011863" y="4479926"/>
                <a:ext cx="206375" cy="276225"/>
              </a:xfrm>
              <a:custGeom>
                <a:avLst/>
                <a:gdLst>
                  <a:gd name="T0" fmla="*/ 56 w 81"/>
                  <a:gd name="T1" fmla="*/ 0 h 108"/>
                  <a:gd name="T2" fmla="*/ 81 w 81"/>
                  <a:gd name="T3" fmla="*/ 3 h 108"/>
                  <a:gd name="T4" fmla="*/ 40 w 81"/>
                  <a:gd name="T5" fmla="*/ 87 h 108"/>
                  <a:gd name="T6" fmla="*/ 0 w 81"/>
                  <a:gd name="T7" fmla="*/ 108 h 108"/>
                  <a:gd name="T8" fmla="*/ 56 w 81"/>
                  <a:gd name="T9" fmla="*/ 0 h 108"/>
                </a:gdLst>
                <a:ahLst/>
                <a:cxnLst>
                  <a:cxn ang="0">
                    <a:pos x="T0" y="T1"/>
                  </a:cxn>
                  <a:cxn ang="0">
                    <a:pos x="T2" y="T3"/>
                  </a:cxn>
                  <a:cxn ang="0">
                    <a:pos x="T4" y="T5"/>
                  </a:cxn>
                  <a:cxn ang="0">
                    <a:pos x="T6" y="T7"/>
                  </a:cxn>
                  <a:cxn ang="0">
                    <a:pos x="T8" y="T9"/>
                  </a:cxn>
                </a:cxnLst>
                <a:rect l="0" t="0" r="r" b="b"/>
                <a:pathLst>
                  <a:path w="81" h="108">
                    <a:moveTo>
                      <a:pt x="56" y="0"/>
                    </a:moveTo>
                    <a:cubicBezTo>
                      <a:pt x="81" y="3"/>
                      <a:pt x="81" y="3"/>
                      <a:pt x="81" y="3"/>
                    </a:cubicBezTo>
                    <a:cubicBezTo>
                      <a:pt x="81" y="3"/>
                      <a:pt x="48" y="74"/>
                      <a:pt x="40" y="87"/>
                    </a:cubicBezTo>
                    <a:cubicBezTo>
                      <a:pt x="33" y="100"/>
                      <a:pt x="0" y="108"/>
                      <a:pt x="0" y="108"/>
                    </a:cubicBezTo>
                    <a:cubicBezTo>
                      <a:pt x="56" y="0"/>
                      <a:pt x="56" y="0"/>
                      <a:pt x="56" y="0"/>
                    </a:cubicBezTo>
                  </a:path>
                </a:pathLst>
              </a:custGeom>
              <a:solidFill>
                <a:srgbClr val="342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77"/>
              <p:cNvSpPr/>
              <p:nvPr/>
            </p:nvSpPr>
            <p:spPr bwMode="auto">
              <a:xfrm>
                <a:off x="5815013" y="4479926"/>
                <a:ext cx="196850" cy="276225"/>
              </a:xfrm>
              <a:custGeom>
                <a:avLst/>
                <a:gdLst>
                  <a:gd name="T0" fmla="*/ 25 w 77"/>
                  <a:gd name="T1" fmla="*/ 0 h 108"/>
                  <a:gd name="T2" fmla="*/ 0 w 77"/>
                  <a:gd name="T3" fmla="*/ 2 h 108"/>
                  <a:gd name="T4" fmla="*/ 37 w 77"/>
                  <a:gd name="T5" fmla="*/ 87 h 108"/>
                  <a:gd name="T6" fmla="*/ 77 w 77"/>
                  <a:gd name="T7" fmla="*/ 108 h 108"/>
                  <a:gd name="T8" fmla="*/ 25 w 77"/>
                  <a:gd name="T9" fmla="*/ 0 h 108"/>
                </a:gdLst>
                <a:ahLst/>
                <a:cxnLst>
                  <a:cxn ang="0">
                    <a:pos x="T0" y="T1"/>
                  </a:cxn>
                  <a:cxn ang="0">
                    <a:pos x="T2" y="T3"/>
                  </a:cxn>
                  <a:cxn ang="0">
                    <a:pos x="T4" y="T5"/>
                  </a:cxn>
                  <a:cxn ang="0">
                    <a:pos x="T6" y="T7"/>
                  </a:cxn>
                  <a:cxn ang="0">
                    <a:pos x="T8" y="T9"/>
                  </a:cxn>
                </a:cxnLst>
                <a:rect l="0" t="0" r="r" b="b"/>
                <a:pathLst>
                  <a:path w="77" h="108">
                    <a:moveTo>
                      <a:pt x="25" y="0"/>
                    </a:moveTo>
                    <a:cubicBezTo>
                      <a:pt x="0" y="2"/>
                      <a:pt x="0" y="2"/>
                      <a:pt x="0" y="2"/>
                    </a:cubicBezTo>
                    <a:cubicBezTo>
                      <a:pt x="0" y="2"/>
                      <a:pt x="29" y="74"/>
                      <a:pt x="37" y="87"/>
                    </a:cubicBezTo>
                    <a:cubicBezTo>
                      <a:pt x="45" y="100"/>
                      <a:pt x="77" y="108"/>
                      <a:pt x="77" y="108"/>
                    </a:cubicBezTo>
                    <a:cubicBezTo>
                      <a:pt x="25" y="0"/>
                      <a:pt x="25" y="0"/>
                      <a:pt x="25" y="0"/>
                    </a:cubicBezTo>
                  </a:path>
                </a:pathLst>
              </a:custGeom>
              <a:solidFill>
                <a:srgbClr val="342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78"/>
              <p:cNvSpPr/>
              <p:nvPr/>
            </p:nvSpPr>
            <p:spPr bwMode="auto">
              <a:xfrm>
                <a:off x="6007100" y="4743451"/>
                <a:ext cx="12700" cy="301625"/>
              </a:xfrm>
              <a:custGeom>
                <a:avLst/>
                <a:gdLst>
                  <a:gd name="T0" fmla="*/ 8 w 8"/>
                  <a:gd name="T1" fmla="*/ 190 h 190"/>
                  <a:gd name="T2" fmla="*/ 0 w 8"/>
                  <a:gd name="T3" fmla="*/ 190 h 190"/>
                  <a:gd name="T4" fmla="*/ 0 w 8"/>
                  <a:gd name="T5" fmla="*/ 0 h 190"/>
                  <a:gd name="T6" fmla="*/ 3 w 8"/>
                  <a:gd name="T7" fmla="*/ 8 h 190"/>
                  <a:gd name="T8" fmla="*/ 8 w 8"/>
                  <a:gd name="T9" fmla="*/ 0 h 190"/>
                  <a:gd name="T10" fmla="*/ 8 w 8"/>
                  <a:gd name="T11" fmla="*/ 190 h 190"/>
                </a:gdLst>
                <a:ahLst/>
                <a:cxnLst>
                  <a:cxn ang="0">
                    <a:pos x="T0" y="T1"/>
                  </a:cxn>
                  <a:cxn ang="0">
                    <a:pos x="T2" y="T3"/>
                  </a:cxn>
                  <a:cxn ang="0">
                    <a:pos x="T4" y="T5"/>
                  </a:cxn>
                  <a:cxn ang="0">
                    <a:pos x="T6" y="T7"/>
                  </a:cxn>
                  <a:cxn ang="0">
                    <a:pos x="T8" y="T9"/>
                  </a:cxn>
                  <a:cxn ang="0">
                    <a:pos x="T10" y="T11"/>
                  </a:cxn>
                </a:cxnLst>
                <a:rect l="0" t="0" r="r" b="b"/>
                <a:pathLst>
                  <a:path w="8" h="190">
                    <a:moveTo>
                      <a:pt x="8" y="190"/>
                    </a:moveTo>
                    <a:lnTo>
                      <a:pt x="0" y="190"/>
                    </a:lnTo>
                    <a:lnTo>
                      <a:pt x="0" y="0"/>
                    </a:lnTo>
                    <a:lnTo>
                      <a:pt x="3" y="8"/>
                    </a:lnTo>
                    <a:lnTo>
                      <a:pt x="8" y="0"/>
                    </a:lnTo>
                    <a:lnTo>
                      <a:pt x="8" y="190"/>
                    </a:lnTo>
                    <a:close/>
                  </a:path>
                </a:pathLst>
              </a:custGeom>
              <a:solidFill>
                <a:srgbClr val="342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79"/>
              <p:cNvSpPr/>
              <p:nvPr/>
            </p:nvSpPr>
            <p:spPr bwMode="auto">
              <a:xfrm>
                <a:off x="6242050" y="4479926"/>
                <a:ext cx="39687" cy="1588"/>
              </a:xfrm>
              <a:custGeom>
                <a:avLst/>
                <a:gdLst>
                  <a:gd name="T0" fmla="*/ 13 w 16"/>
                  <a:gd name="T1" fmla="*/ 0 h 1"/>
                  <a:gd name="T2" fmla="*/ 0 w 16"/>
                  <a:gd name="T3" fmla="*/ 0 h 1"/>
                  <a:gd name="T4" fmla="*/ 0 w 16"/>
                  <a:gd name="T5" fmla="*/ 0 h 1"/>
                  <a:gd name="T6" fmla="*/ 13 w 16"/>
                  <a:gd name="T7" fmla="*/ 0 h 1"/>
                  <a:gd name="T8" fmla="*/ 16 w 16"/>
                  <a:gd name="T9" fmla="*/ 1 h 1"/>
                  <a:gd name="T10" fmla="*/ 16 w 16"/>
                  <a:gd name="T11" fmla="*/ 1 h 1"/>
                  <a:gd name="T12" fmla="*/ 13 w 16"/>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6" h="1">
                    <a:moveTo>
                      <a:pt x="13" y="0"/>
                    </a:moveTo>
                    <a:cubicBezTo>
                      <a:pt x="12" y="0"/>
                      <a:pt x="7" y="0"/>
                      <a:pt x="0" y="0"/>
                    </a:cubicBezTo>
                    <a:cubicBezTo>
                      <a:pt x="0" y="0"/>
                      <a:pt x="0" y="0"/>
                      <a:pt x="0" y="0"/>
                    </a:cubicBezTo>
                    <a:cubicBezTo>
                      <a:pt x="8" y="0"/>
                      <a:pt x="13" y="0"/>
                      <a:pt x="13" y="0"/>
                    </a:cubicBezTo>
                    <a:cubicBezTo>
                      <a:pt x="13" y="0"/>
                      <a:pt x="14" y="0"/>
                      <a:pt x="16" y="1"/>
                    </a:cubicBezTo>
                    <a:cubicBezTo>
                      <a:pt x="16" y="1"/>
                      <a:pt x="16" y="1"/>
                      <a:pt x="16" y="1"/>
                    </a:cubicBezTo>
                    <a:cubicBezTo>
                      <a:pt x="15" y="0"/>
                      <a:pt x="14" y="0"/>
                      <a:pt x="13"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0"/>
              <p:cNvSpPr/>
              <p:nvPr/>
            </p:nvSpPr>
            <p:spPr bwMode="auto">
              <a:xfrm>
                <a:off x="6205538" y="4479926"/>
                <a:ext cx="76200" cy="30163"/>
              </a:xfrm>
              <a:custGeom>
                <a:avLst/>
                <a:gdLst>
                  <a:gd name="T0" fmla="*/ 27 w 30"/>
                  <a:gd name="T1" fmla="*/ 0 h 12"/>
                  <a:gd name="T2" fmla="*/ 14 w 30"/>
                  <a:gd name="T3" fmla="*/ 0 h 12"/>
                  <a:gd name="T4" fmla="*/ 5 w 30"/>
                  <a:gd name="T5" fmla="*/ 3 h 12"/>
                  <a:gd name="T6" fmla="*/ 0 w 30"/>
                  <a:gd name="T7" fmla="*/ 12 h 12"/>
                  <a:gd name="T8" fmla="*/ 30 w 30"/>
                  <a:gd name="T9" fmla="*/ 1 h 12"/>
                  <a:gd name="T10" fmla="*/ 27 w 30"/>
                  <a:gd name="T11" fmla="*/ 0 h 12"/>
                </a:gdLst>
                <a:ahLst/>
                <a:cxnLst>
                  <a:cxn ang="0">
                    <a:pos x="T0" y="T1"/>
                  </a:cxn>
                  <a:cxn ang="0">
                    <a:pos x="T2" y="T3"/>
                  </a:cxn>
                  <a:cxn ang="0">
                    <a:pos x="T4" y="T5"/>
                  </a:cxn>
                  <a:cxn ang="0">
                    <a:pos x="T6" y="T7"/>
                  </a:cxn>
                  <a:cxn ang="0">
                    <a:pos x="T8" y="T9"/>
                  </a:cxn>
                  <a:cxn ang="0">
                    <a:pos x="T10" y="T11"/>
                  </a:cxn>
                </a:cxnLst>
                <a:rect l="0" t="0" r="r" b="b"/>
                <a:pathLst>
                  <a:path w="30" h="12">
                    <a:moveTo>
                      <a:pt x="27" y="0"/>
                    </a:moveTo>
                    <a:cubicBezTo>
                      <a:pt x="27" y="0"/>
                      <a:pt x="22" y="0"/>
                      <a:pt x="14" y="0"/>
                    </a:cubicBezTo>
                    <a:cubicBezTo>
                      <a:pt x="11" y="1"/>
                      <a:pt x="8" y="2"/>
                      <a:pt x="5" y="3"/>
                    </a:cubicBezTo>
                    <a:cubicBezTo>
                      <a:pt x="4" y="4"/>
                      <a:pt x="3" y="8"/>
                      <a:pt x="0" y="12"/>
                    </a:cubicBezTo>
                    <a:cubicBezTo>
                      <a:pt x="13" y="10"/>
                      <a:pt x="22" y="6"/>
                      <a:pt x="30" y="1"/>
                    </a:cubicBezTo>
                    <a:cubicBezTo>
                      <a:pt x="28" y="0"/>
                      <a:pt x="27" y="0"/>
                      <a:pt x="27" y="0"/>
                    </a:cubicBezTo>
                  </a:path>
                </a:pathLst>
              </a:custGeom>
              <a:solidFill>
                <a:srgbClr val="3C34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1"/>
              <p:cNvSpPr>
                <a:spLocks noEditPoints="1"/>
              </p:cNvSpPr>
              <p:nvPr/>
            </p:nvSpPr>
            <p:spPr bwMode="auto">
              <a:xfrm>
                <a:off x="5886450" y="4495801"/>
                <a:ext cx="260350" cy="22225"/>
              </a:xfrm>
              <a:custGeom>
                <a:avLst/>
                <a:gdLst>
                  <a:gd name="T0" fmla="*/ 23 w 102"/>
                  <a:gd name="T1" fmla="*/ 0 h 9"/>
                  <a:gd name="T2" fmla="*/ 0 w 102"/>
                  <a:gd name="T3" fmla="*/ 0 h 9"/>
                  <a:gd name="T4" fmla="*/ 4 w 102"/>
                  <a:gd name="T5" fmla="*/ 9 h 9"/>
                  <a:gd name="T6" fmla="*/ 32 w 102"/>
                  <a:gd name="T7" fmla="*/ 9 h 9"/>
                  <a:gd name="T8" fmla="*/ 23 w 102"/>
                  <a:gd name="T9" fmla="*/ 0 h 9"/>
                  <a:gd name="T10" fmla="*/ 102 w 102"/>
                  <a:gd name="T11" fmla="*/ 0 h 9"/>
                  <a:gd name="T12" fmla="*/ 99 w 102"/>
                  <a:gd name="T13" fmla="*/ 0 h 9"/>
                  <a:gd name="T14" fmla="*/ 76 w 102"/>
                  <a:gd name="T15" fmla="*/ 0 h 9"/>
                  <a:gd name="T16" fmla="*/ 68 w 102"/>
                  <a:gd name="T17" fmla="*/ 9 h 9"/>
                  <a:gd name="T18" fmla="*/ 97 w 102"/>
                  <a:gd name="T19" fmla="*/ 9 h 9"/>
                  <a:gd name="T20" fmla="*/ 102 w 102"/>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9">
                    <a:moveTo>
                      <a:pt x="23" y="0"/>
                    </a:moveTo>
                    <a:cubicBezTo>
                      <a:pt x="17" y="0"/>
                      <a:pt x="10" y="0"/>
                      <a:pt x="0" y="0"/>
                    </a:cubicBezTo>
                    <a:cubicBezTo>
                      <a:pt x="4" y="9"/>
                      <a:pt x="4" y="9"/>
                      <a:pt x="4" y="9"/>
                    </a:cubicBezTo>
                    <a:cubicBezTo>
                      <a:pt x="16" y="9"/>
                      <a:pt x="23" y="9"/>
                      <a:pt x="32" y="9"/>
                    </a:cubicBezTo>
                    <a:cubicBezTo>
                      <a:pt x="28" y="7"/>
                      <a:pt x="25" y="4"/>
                      <a:pt x="23" y="0"/>
                    </a:cubicBezTo>
                    <a:moveTo>
                      <a:pt x="102" y="0"/>
                    </a:moveTo>
                    <a:cubicBezTo>
                      <a:pt x="101" y="0"/>
                      <a:pt x="100" y="0"/>
                      <a:pt x="99" y="0"/>
                    </a:cubicBezTo>
                    <a:cubicBezTo>
                      <a:pt x="90" y="0"/>
                      <a:pt x="83" y="0"/>
                      <a:pt x="76" y="0"/>
                    </a:cubicBezTo>
                    <a:cubicBezTo>
                      <a:pt x="75" y="4"/>
                      <a:pt x="72" y="7"/>
                      <a:pt x="68" y="9"/>
                    </a:cubicBezTo>
                    <a:cubicBezTo>
                      <a:pt x="76" y="9"/>
                      <a:pt x="86" y="9"/>
                      <a:pt x="97" y="9"/>
                    </a:cubicBezTo>
                    <a:cubicBezTo>
                      <a:pt x="102" y="0"/>
                      <a:pt x="102" y="0"/>
                      <a:pt x="102"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82"/>
              <p:cNvSpPr>
                <a:spLocks noEditPoints="1"/>
              </p:cNvSpPr>
              <p:nvPr/>
            </p:nvSpPr>
            <p:spPr bwMode="auto">
              <a:xfrm>
                <a:off x="5945188" y="4495801"/>
                <a:ext cx="134937" cy="22225"/>
              </a:xfrm>
              <a:custGeom>
                <a:avLst/>
                <a:gdLst>
                  <a:gd name="T0" fmla="*/ 22 w 53"/>
                  <a:gd name="T1" fmla="*/ 0 h 9"/>
                  <a:gd name="T2" fmla="*/ 0 w 53"/>
                  <a:gd name="T3" fmla="*/ 0 h 9"/>
                  <a:gd name="T4" fmla="*/ 9 w 53"/>
                  <a:gd name="T5" fmla="*/ 9 h 9"/>
                  <a:gd name="T6" fmla="*/ 20 w 53"/>
                  <a:gd name="T7" fmla="*/ 9 h 9"/>
                  <a:gd name="T8" fmla="*/ 22 w 53"/>
                  <a:gd name="T9" fmla="*/ 0 h 9"/>
                  <a:gd name="T10" fmla="*/ 53 w 53"/>
                  <a:gd name="T11" fmla="*/ 0 h 9"/>
                  <a:gd name="T12" fmla="*/ 36 w 53"/>
                  <a:gd name="T13" fmla="*/ 0 h 9"/>
                  <a:gd name="T14" fmla="*/ 37 w 53"/>
                  <a:gd name="T15" fmla="*/ 9 h 9"/>
                  <a:gd name="T16" fmla="*/ 45 w 53"/>
                  <a:gd name="T17" fmla="*/ 9 h 9"/>
                  <a:gd name="T18" fmla="*/ 53 w 5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9">
                    <a:moveTo>
                      <a:pt x="22" y="0"/>
                    </a:moveTo>
                    <a:cubicBezTo>
                      <a:pt x="12" y="0"/>
                      <a:pt x="6" y="0"/>
                      <a:pt x="0" y="0"/>
                    </a:cubicBezTo>
                    <a:cubicBezTo>
                      <a:pt x="2" y="4"/>
                      <a:pt x="5" y="7"/>
                      <a:pt x="9" y="9"/>
                    </a:cubicBezTo>
                    <a:cubicBezTo>
                      <a:pt x="12" y="9"/>
                      <a:pt x="16" y="9"/>
                      <a:pt x="20" y="9"/>
                    </a:cubicBezTo>
                    <a:cubicBezTo>
                      <a:pt x="22" y="0"/>
                      <a:pt x="22" y="0"/>
                      <a:pt x="22" y="0"/>
                    </a:cubicBezTo>
                    <a:moveTo>
                      <a:pt x="53" y="0"/>
                    </a:moveTo>
                    <a:cubicBezTo>
                      <a:pt x="47" y="0"/>
                      <a:pt x="41" y="0"/>
                      <a:pt x="36" y="0"/>
                    </a:cubicBezTo>
                    <a:cubicBezTo>
                      <a:pt x="37" y="9"/>
                      <a:pt x="37" y="9"/>
                      <a:pt x="37" y="9"/>
                    </a:cubicBezTo>
                    <a:cubicBezTo>
                      <a:pt x="39" y="9"/>
                      <a:pt x="42" y="9"/>
                      <a:pt x="45" y="9"/>
                    </a:cubicBezTo>
                    <a:cubicBezTo>
                      <a:pt x="49" y="7"/>
                      <a:pt x="52" y="4"/>
                      <a:pt x="53" y="0"/>
                    </a:cubicBezTo>
                  </a:path>
                </a:pathLst>
              </a:custGeom>
              <a:solidFill>
                <a:srgbClr val="0783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3"/>
              <p:cNvSpPr/>
              <p:nvPr/>
            </p:nvSpPr>
            <p:spPr bwMode="auto">
              <a:xfrm>
                <a:off x="5995988" y="4495801"/>
                <a:ext cx="42862" cy="22225"/>
              </a:xfrm>
              <a:custGeom>
                <a:avLst/>
                <a:gdLst>
                  <a:gd name="T0" fmla="*/ 16 w 17"/>
                  <a:gd name="T1" fmla="*/ 0 h 9"/>
                  <a:gd name="T2" fmla="*/ 2 w 17"/>
                  <a:gd name="T3" fmla="*/ 0 h 9"/>
                  <a:gd name="T4" fmla="*/ 0 w 17"/>
                  <a:gd name="T5" fmla="*/ 9 h 9"/>
                  <a:gd name="T6" fmla="*/ 17 w 17"/>
                  <a:gd name="T7" fmla="*/ 9 h 9"/>
                  <a:gd name="T8" fmla="*/ 16 w 17"/>
                  <a:gd name="T9" fmla="*/ 0 h 9"/>
                </a:gdLst>
                <a:ahLst/>
                <a:cxnLst>
                  <a:cxn ang="0">
                    <a:pos x="T0" y="T1"/>
                  </a:cxn>
                  <a:cxn ang="0">
                    <a:pos x="T2" y="T3"/>
                  </a:cxn>
                  <a:cxn ang="0">
                    <a:pos x="T4" y="T5"/>
                  </a:cxn>
                  <a:cxn ang="0">
                    <a:pos x="T6" y="T7"/>
                  </a:cxn>
                  <a:cxn ang="0">
                    <a:pos x="T8" y="T9"/>
                  </a:cxn>
                </a:cxnLst>
                <a:rect l="0" t="0" r="r" b="b"/>
                <a:pathLst>
                  <a:path w="17" h="9">
                    <a:moveTo>
                      <a:pt x="16" y="0"/>
                    </a:moveTo>
                    <a:cubicBezTo>
                      <a:pt x="10" y="0"/>
                      <a:pt x="6" y="0"/>
                      <a:pt x="2" y="0"/>
                    </a:cubicBezTo>
                    <a:cubicBezTo>
                      <a:pt x="0" y="9"/>
                      <a:pt x="0" y="9"/>
                      <a:pt x="0" y="9"/>
                    </a:cubicBezTo>
                    <a:cubicBezTo>
                      <a:pt x="5" y="9"/>
                      <a:pt x="10" y="9"/>
                      <a:pt x="17" y="9"/>
                    </a:cubicBezTo>
                    <a:cubicBezTo>
                      <a:pt x="16" y="0"/>
                      <a:pt x="16" y="0"/>
                      <a:pt x="16" y="0"/>
                    </a:cubicBezTo>
                  </a:path>
                </a:pathLst>
              </a:custGeom>
              <a:solidFill>
                <a:srgbClr val="0783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84"/>
              <p:cNvSpPr/>
              <p:nvPr/>
            </p:nvSpPr>
            <p:spPr bwMode="auto">
              <a:xfrm>
                <a:off x="6134100" y="4487863"/>
                <a:ext cx="84137" cy="30163"/>
              </a:xfrm>
              <a:custGeom>
                <a:avLst/>
                <a:gdLst>
                  <a:gd name="T0" fmla="*/ 33 w 33"/>
                  <a:gd name="T1" fmla="*/ 0 h 12"/>
                  <a:gd name="T2" fmla="*/ 5 w 33"/>
                  <a:gd name="T3" fmla="*/ 3 h 12"/>
                  <a:gd name="T4" fmla="*/ 0 w 33"/>
                  <a:gd name="T5" fmla="*/ 12 h 12"/>
                  <a:gd name="T6" fmla="*/ 2 w 33"/>
                  <a:gd name="T7" fmla="*/ 12 h 12"/>
                  <a:gd name="T8" fmla="*/ 28 w 33"/>
                  <a:gd name="T9" fmla="*/ 9 h 12"/>
                  <a:gd name="T10" fmla="*/ 33 w 33"/>
                  <a:gd name="T11" fmla="*/ 0 h 12"/>
                </a:gdLst>
                <a:ahLst/>
                <a:cxnLst>
                  <a:cxn ang="0">
                    <a:pos x="T0" y="T1"/>
                  </a:cxn>
                  <a:cxn ang="0">
                    <a:pos x="T2" y="T3"/>
                  </a:cxn>
                  <a:cxn ang="0">
                    <a:pos x="T4" y="T5"/>
                  </a:cxn>
                  <a:cxn ang="0">
                    <a:pos x="T6" y="T7"/>
                  </a:cxn>
                  <a:cxn ang="0">
                    <a:pos x="T8" y="T9"/>
                  </a:cxn>
                  <a:cxn ang="0">
                    <a:pos x="T10" y="T11"/>
                  </a:cxn>
                </a:cxnLst>
                <a:rect l="0" t="0" r="r" b="b"/>
                <a:pathLst>
                  <a:path w="33" h="12">
                    <a:moveTo>
                      <a:pt x="33" y="0"/>
                    </a:moveTo>
                    <a:cubicBezTo>
                      <a:pt x="25" y="2"/>
                      <a:pt x="15" y="3"/>
                      <a:pt x="5" y="3"/>
                    </a:cubicBezTo>
                    <a:cubicBezTo>
                      <a:pt x="0" y="12"/>
                      <a:pt x="0" y="12"/>
                      <a:pt x="0" y="12"/>
                    </a:cubicBezTo>
                    <a:cubicBezTo>
                      <a:pt x="1" y="12"/>
                      <a:pt x="1" y="12"/>
                      <a:pt x="2" y="12"/>
                    </a:cubicBezTo>
                    <a:cubicBezTo>
                      <a:pt x="12" y="12"/>
                      <a:pt x="21" y="11"/>
                      <a:pt x="28" y="9"/>
                    </a:cubicBezTo>
                    <a:cubicBezTo>
                      <a:pt x="31" y="5"/>
                      <a:pt x="32" y="1"/>
                      <a:pt x="33" y="0"/>
                    </a:cubicBezTo>
                  </a:path>
                </a:pathLst>
              </a:custGeom>
              <a:solidFill>
                <a:srgbClr val="312C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85"/>
              <p:cNvSpPr/>
              <p:nvPr/>
            </p:nvSpPr>
            <p:spPr bwMode="auto">
              <a:xfrm>
                <a:off x="5719763" y="4479926"/>
                <a:ext cx="33337" cy="1588"/>
              </a:xfrm>
              <a:custGeom>
                <a:avLst/>
                <a:gdLst>
                  <a:gd name="T0" fmla="*/ 13 w 13"/>
                  <a:gd name="T1" fmla="*/ 0 h 1"/>
                  <a:gd name="T2" fmla="*/ 6 w 13"/>
                  <a:gd name="T3" fmla="*/ 0 h 1"/>
                  <a:gd name="T4" fmla="*/ 0 w 13"/>
                  <a:gd name="T5" fmla="*/ 1 h 1"/>
                  <a:gd name="T6" fmla="*/ 0 w 13"/>
                  <a:gd name="T7" fmla="*/ 1 h 1"/>
                  <a:gd name="T8" fmla="*/ 6 w 13"/>
                  <a:gd name="T9" fmla="*/ 0 h 1"/>
                  <a:gd name="T10" fmla="*/ 13 w 13"/>
                  <a:gd name="T11" fmla="*/ 0 h 1"/>
                  <a:gd name="T12" fmla="*/ 13 w 1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3" h="1">
                    <a:moveTo>
                      <a:pt x="13" y="0"/>
                    </a:moveTo>
                    <a:cubicBezTo>
                      <a:pt x="8" y="0"/>
                      <a:pt x="6" y="0"/>
                      <a:pt x="6" y="0"/>
                    </a:cubicBezTo>
                    <a:cubicBezTo>
                      <a:pt x="6" y="0"/>
                      <a:pt x="3" y="0"/>
                      <a:pt x="0" y="1"/>
                    </a:cubicBezTo>
                    <a:cubicBezTo>
                      <a:pt x="0" y="1"/>
                      <a:pt x="0" y="1"/>
                      <a:pt x="0" y="1"/>
                    </a:cubicBezTo>
                    <a:cubicBezTo>
                      <a:pt x="3" y="0"/>
                      <a:pt x="6" y="0"/>
                      <a:pt x="6" y="0"/>
                    </a:cubicBezTo>
                    <a:cubicBezTo>
                      <a:pt x="6" y="0"/>
                      <a:pt x="8" y="0"/>
                      <a:pt x="13" y="0"/>
                    </a:cubicBezTo>
                    <a:cubicBezTo>
                      <a:pt x="13" y="0"/>
                      <a:pt x="13" y="0"/>
                      <a:pt x="13"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86"/>
              <p:cNvSpPr/>
              <p:nvPr/>
            </p:nvSpPr>
            <p:spPr bwMode="auto">
              <a:xfrm>
                <a:off x="5719763" y="4479926"/>
                <a:ext cx="107950" cy="34925"/>
              </a:xfrm>
              <a:custGeom>
                <a:avLst/>
                <a:gdLst>
                  <a:gd name="T0" fmla="*/ 13 w 42"/>
                  <a:gd name="T1" fmla="*/ 0 h 14"/>
                  <a:gd name="T2" fmla="*/ 6 w 42"/>
                  <a:gd name="T3" fmla="*/ 0 h 14"/>
                  <a:gd name="T4" fmla="*/ 0 w 42"/>
                  <a:gd name="T5" fmla="*/ 1 h 14"/>
                  <a:gd name="T6" fmla="*/ 42 w 42"/>
                  <a:gd name="T7" fmla="*/ 14 h 14"/>
                  <a:gd name="T8" fmla="*/ 38 w 42"/>
                  <a:gd name="T9" fmla="*/ 6 h 14"/>
                  <a:gd name="T10" fmla="*/ 13 w 42"/>
                  <a:gd name="T11" fmla="*/ 0 h 14"/>
                </a:gdLst>
                <a:ahLst/>
                <a:cxnLst>
                  <a:cxn ang="0">
                    <a:pos x="T0" y="T1"/>
                  </a:cxn>
                  <a:cxn ang="0">
                    <a:pos x="T2" y="T3"/>
                  </a:cxn>
                  <a:cxn ang="0">
                    <a:pos x="T4" y="T5"/>
                  </a:cxn>
                  <a:cxn ang="0">
                    <a:pos x="T6" y="T7"/>
                  </a:cxn>
                  <a:cxn ang="0">
                    <a:pos x="T8" y="T9"/>
                  </a:cxn>
                  <a:cxn ang="0">
                    <a:pos x="T10" y="T11"/>
                  </a:cxn>
                </a:cxnLst>
                <a:rect l="0" t="0" r="r" b="b"/>
                <a:pathLst>
                  <a:path w="42" h="14">
                    <a:moveTo>
                      <a:pt x="13" y="0"/>
                    </a:moveTo>
                    <a:cubicBezTo>
                      <a:pt x="8" y="0"/>
                      <a:pt x="6" y="0"/>
                      <a:pt x="6" y="0"/>
                    </a:cubicBezTo>
                    <a:cubicBezTo>
                      <a:pt x="6" y="0"/>
                      <a:pt x="3" y="0"/>
                      <a:pt x="0" y="1"/>
                    </a:cubicBezTo>
                    <a:cubicBezTo>
                      <a:pt x="11" y="10"/>
                      <a:pt x="25" y="14"/>
                      <a:pt x="42" y="14"/>
                    </a:cubicBezTo>
                    <a:cubicBezTo>
                      <a:pt x="40" y="11"/>
                      <a:pt x="39" y="8"/>
                      <a:pt x="38" y="6"/>
                    </a:cubicBezTo>
                    <a:cubicBezTo>
                      <a:pt x="29" y="5"/>
                      <a:pt x="20" y="3"/>
                      <a:pt x="13" y="0"/>
                    </a:cubicBezTo>
                  </a:path>
                </a:pathLst>
              </a:custGeom>
              <a:solidFill>
                <a:srgbClr val="3C34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87"/>
              <p:cNvSpPr/>
              <p:nvPr/>
            </p:nvSpPr>
            <p:spPr bwMode="auto">
              <a:xfrm>
                <a:off x="5816600" y="4495801"/>
                <a:ext cx="79375" cy="22225"/>
              </a:xfrm>
              <a:custGeom>
                <a:avLst/>
                <a:gdLst>
                  <a:gd name="T0" fmla="*/ 0 w 31"/>
                  <a:gd name="T1" fmla="*/ 0 h 9"/>
                  <a:gd name="T2" fmla="*/ 4 w 31"/>
                  <a:gd name="T3" fmla="*/ 8 h 9"/>
                  <a:gd name="T4" fmla="*/ 14 w 31"/>
                  <a:gd name="T5" fmla="*/ 9 h 9"/>
                  <a:gd name="T6" fmla="*/ 31 w 31"/>
                  <a:gd name="T7" fmla="*/ 9 h 9"/>
                  <a:gd name="T8" fmla="*/ 27 w 31"/>
                  <a:gd name="T9" fmla="*/ 0 h 9"/>
                  <a:gd name="T10" fmla="*/ 14 w 31"/>
                  <a:gd name="T11" fmla="*/ 0 h 9"/>
                  <a:gd name="T12" fmla="*/ 0 w 3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31" h="9">
                    <a:moveTo>
                      <a:pt x="0" y="0"/>
                    </a:moveTo>
                    <a:cubicBezTo>
                      <a:pt x="1" y="2"/>
                      <a:pt x="2" y="5"/>
                      <a:pt x="4" y="8"/>
                    </a:cubicBezTo>
                    <a:cubicBezTo>
                      <a:pt x="7" y="9"/>
                      <a:pt x="11" y="9"/>
                      <a:pt x="14" y="9"/>
                    </a:cubicBezTo>
                    <a:cubicBezTo>
                      <a:pt x="21" y="9"/>
                      <a:pt x="26" y="9"/>
                      <a:pt x="31" y="9"/>
                    </a:cubicBezTo>
                    <a:cubicBezTo>
                      <a:pt x="27" y="0"/>
                      <a:pt x="27" y="0"/>
                      <a:pt x="27" y="0"/>
                    </a:cubicBezTo>
                    <a:cubicBezTo>
                      <a:pt x="23" y="0"/>
                      <a:pt x="19" y="0"/>
                      <a:pt x="14" y="0"/>
                    </a:cubicBezTo>
                    <a:cubicBezTo>
                      <a:pt x="9" y="0"/>
                      <a:pt x="5" y="0"/>
                      <a:pt x="0" y="0"/>
                    </a:cubicBezTo>
                  </a:path>
                </a:pathLst>
              </a:custGeom>
              <a:solidFill>
                <a:srgbClr val="312C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88"/>
              <p:cNvSpPr/>
              <p:nvPr/>
            </p:nvSpPr>
            <p:spPr bwMode="auto">
              <a:xfrm>
                <a:off x="5630863" y="3744913"/>
                <a:ext cx="749300" cy="750888"/>
              </a:xfrm>
              <a:custGeom>
                <a:avLst/>
                <a:gdLst>
                  <a:gd name="T0" fmla="*/ 15 w 293"/>
                  <a:gd name="T1" fmla="*/ 50 h 293"/>
                  <a:gd name="T2" fmla="*/ 8 w 293"/>
                  <a:gd name="T3" fmla="*/ 200 h 293"/>
                  <a:gd name="T4" fmla="*/ 87 w 293"/>
                  <a:gd name="T5" fmla="*/ 293 h 293"/>
                  <a:gd name="T6" fmla="*/ 199 w 293"/>
                  <a:gd name="T7" fmla="*/ 293 h 293"/>
                  <a:gd name="T8" fmla="*/ 283 w 293"/>
                  <a:gd name="T9" fmla="*/ 197 h 293"/>
                  <a:gd name="T10" fmla="*/ 275 w 293"/>
                  <a:gd name="T11" fmla="*/ 38 h 293"/>
                  <a:gd name="T12" fmla="*/ 15 w 293"/>
                  <a:gd name="T13" fmla="*/ 50 h 293"/>
                </a:gdLst>
                <a:ahLst/>
                <a:cxnLst>
                  <a:cxn ang="0">
                    <a:pos x="T0" y="T1"/>
                  </a:cxn>
                  <a:cxn ang="0">
                    <a:pos x="T2" y="T3"/>
                  </a:cxn>
                  <a:cxn ang="0">
                    <a:pos x="T4" y="T5"/>
                  </a:cxn>
                  <a:cxn ang="0">
                    <a:pos x="T6" y="T7"/>
                  </a:cxn>
                  <a:cxn ang="0">
                    <a:pos x="T8" y="T9"/>
                  </a:cxn>
                  <a:cxn ang="0">
                    <a:pos x="T10" y="T11"/>
                  </a:cxn>
                  <a:cxn ang="0">
                    <a:pos x="T12" y="T13"/>
                  </a:cxn>
                </a:cxnLst>
                <a:rect l="0" t="0" r="r" b="b"/>
                <a:pathLst>
                  <a:path w="293" h="293">
                    <a:moveTo>
                      <a:pt x="15" y="50"/>
                    </a:moveTo>
                    <a:cubicBezTo>
                      <a:pt x="0" y="98"/>
                      <a:pt x="6" y="154"/>
                      <a:pt x="8" y="200"/>
                    </a:cubicBezTo>
                    <a:cubicBezTo>
                      <a:pt x="11" y="281"/>
                      <a:pt x="42" y="293"/>
                      <a:pt x="87" y="293"/>
                    </a:cubicBezTo>
                    <a:cubicBezTo>
                      <a:pt x="133" y="293"/>
                      <a:pt x="120" y="293"/>
                      <a:pt x="199" y="293"/>
                    </a:cubicBezTo>
                    <a:cubicBezTo>
                      <a:pt x="278" y="293"/>
                      <a:pt x="283" y="244"/>
                      <a:pt x="283" y="197"/>
                    </a:cubicBezTo>
                    <a:cubicBezTo>
                      <a:pt x="283" y="150"/>
                      <a:pt x="293" y="75"/>
                      <a:pt x="275" y="38"/>
                    </a:cubicBezTo>
                    <a:cubicBezTo>
                      <a:pt x="257" y="0"/>
                      <a:pt x="30" y="1"/>
                      <a:pt x="15" y="50"/>
                    </a:cubicBezTo>
                  </a:path>
                </a:pathLst>
              </a:custGeom>
              <a:solidFill>
                <a:srgbClr val="F0E3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89"/>
              <p:cNvSpPr/>
              <p:nvPr/>
            </p:nvSpPr>
            <p:spPr bwMode="auto">
              <a:xfrm>
                <a:off x="5597525" y="3611563"/>
                <a:ext cx="850900" cy="609600"/>
              </a:xfrm>
              <a:custGeom>
                <a:avLst/>
                <a:gdLst>
                  <a:gd name="T0" fmla="*/ 20 w 333"/>
                  <a:gd name="T1" fmla="*/ 231 h 238"/>
                  <a:gd name="T2" fmla="*/ 7 w 333"/>
                  <a:gd name="T3" fmla="*/ 107 h 238"/>
                  <a:gd name="T4" fmla="*/ 25 w 333"/>
                  <a:gd name="T5" fmla="*/ 0 h 238"/>
                  <a:gd name="T6" fmla="*/ 97 w 333"/>
                  <a:gd name="T7" fmla="*/ 32 h 238"/>
                  <a:gd name="T8" fmla="*/ 86 w 333"/>
                  <a:gd name="T9" fmla="*/ 0 h 238"/>
                  <a:gd name="T10" fmla="*/ 253 w 333"/>
                  <a:gd name="T11" fmla="*/ 36 h 238"/>
                  <a:gd name="T12" fmla="*/ 299 w 333"/>
                  <a:gd name="T13" fmla="*/ 236 h 238"/>
                  <a:gd name="T14" fmla="*/ 281 w 333"/>
                  <a:gd name="T15" fmla="*/ 112 h 238"/>
                  <a:gd name="T16" fmla="*/ 210 w 333"/>
                  <a:gd name="T17" fmla="*/ 107 h 238"/>
                  <a:gd name="T18" fmla="*/ 165 w 333"/>
                  <a:gd name="T19" fmla="*/ 112 h 238"/>
                  <a:gd name="T20" fmla="*/ 45 w 333"/>
                  <a:gd name="T21" fmla="*/ 112 h 238"/>
                  <a:gd name="T22" fmla="*/ 20 w 333"/>
                  <a:gd name="T23" fmla="*/ 23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3" h="238">
                    <a:moveTo>
                      <a:pt x="20" y="231"/>
                    </a:moveTo>
                    <a:cubicBezTo>
                      <a:pt x="10" y="233"/>
                      <a:pt x="0" y="145"/>
                      <a:pt x="7" y="107"/>
                    </a:cubicBezTo>
                    <a:cubicBezTo>
                      <a:pt x="13" y="76"/>
                      <a:pt x="0" y="11"/>
                      <a:pt x="25" y="0"/>
                    </a:cubicBezTo>
                    <a:cubicBezTo>
                      <a:pt x="44" y="39"/>
                      <a:pt x="97" y="32"/>
                      <a:pt x="97" y="32"/>
                    </a:cubicBezTo>
                    <a:cubicBezTo>
                      <a:pt x="97" y="32"/>
                      <a:pt x="80" y="17"/>
                      <a:pt x="86" y="0"/>
                    </a:cubicBezTo>
                    <a:cubicBezTo>
                      <a:pt x="124" y="21"/>
                      <a:pt x="173" y="17"/>
                      <a:pt x="253" y="36"/>
                    </a:cubicBezTo>
                    <a:cubicBezTo>
                      <a:pt x="333" y="55"/>
                      <a:pt x="310" y="233"/>
                      <a:pt x="299" y="236"/>
                    </a:cubicBezTo>
                    <a:cubicBezTo>
                      <a:pt x="287" y="238"/>
                      <a:pt x="300" y="134"/>
                      <a:pt x="281" y="112"/>
                    </a:cubicBezTo>
                    <a:cubicBezTo>
                      <a:pt x="269" y="98"/>
                      <a:pt x="240" y="102"/>
                      <a:pt x="210" y="107"/>
                    </a:cubicBezTo>
                    <a:cubicBezTo>
                      <a:pt x="194" y="110"/>
                      <a:pt x="179" y="112"/>
                      <a:pt x="165" y="112"/>
                    </a:cubicBezTo>
                    <a:cubicBezTo>
                      <a:pt x="122" y="112"/>
                      <a:pt x="68" y="90"/>
                      <a:pt x="45" y="112"/>
                    </a:cubicBezTo>
                    <a:cubicBezTo>
                      <a:pt x="23" y="134"/>
                      <a:pt x="29" y="228"/>
                      <a:pt x="20" y="231"/>
                    </a:cubicBezTo>
                  </a:path>
                </a:pathLst>
              </a:custGeom>
              <a:solidFill>
                <a:srgbClr val="563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90"/>
              <p:cNvSpPr/>
              <p:nvPr/>
            </p:nvSpPr>
            <p:spPr bwMode="auto">
              <a:xfrm>
                <a:off x="5803900" y="4003676"/>
                <a:ext cx="171450" cy="74613"/>
              </a:xfrm>
              <a:custGeom>
                <a:avLst/>
                <a:gdLst>
                  <a:gd name="T0" fmla="*/ 61 w 67"/>
                  <a:gd name="T1" fmla="*/ 28 h 29"/>
                  <a:gd name="T2" fmla="*/ 59 w 67"/>
                  <a:gd name="T3" fmla="*/ 27 h 29"/>
                  <a:gd name="T4" fmla="*/ 8 w 67"/>
                  <a:gd name="T5" fmla="*/ 27 h 29"/>
                  <a:gd name="T6" fmla="*/ 1 w 67"/>
                  <a:gd name="T7" fmla="*/ 26 h 29"/>
                  <a:gd name="T8" fmla="*/ 3 w 67"/>
                  <a:gd name="T9" fmla="*/ 19 h 29"/>
                  <a:gd name="T10" fmla="*/ 64 w 67"/>
                  <a:gd name="T11" fmla="*/ 18 h 29"/>
                  <a:gd name="T12" fmla="*/ 66 w 67"/>
                  <a:gd name="T13" fmla="*/ 25 h 29"/>
                  <a:gd name="T14" fmla="*/ 61 w 67"/>
                  <a:gd name="T15" fmla="*/ 28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29">
                    <a:moveTo>
                      <a:pt x="61" y="28"/>
                    </a:moveTo>
                    <a:cubicBezTo>
                      <a:pt x="60" y="28"/>
                      <a:pt x="60" y="28"/>
                      <a:pt x="59" y="27"/>
                    </a:cubicBezTo>
                    <a:cubicBezTo>
                      <a:pt x="33" y="12"/>
                      <a:pt x="8" y="27"/>
                      <a:pt x="8" y="27"/>
                    </a:cubicBezTo>
                    <a:cubicBezTo>
                      <a:pt x="6" y="29"/>
                      <a:pt x="3" y="28"/>
                      <a:pt x="1" y="26"/>
                    </a:cubicBezTo>
                    <a:cubicBezTo>
                      <a:pt x="0" y="23"/>
                      <a:pt x="0" y="20"/>
                      <a:pt x="3" y="19"/>
                    </a:cubicBezTo>
                    <a:cubicBezTo>
                      <a:pt x="4" y="18"/>
                      <a:pt x="33" y="0"/>
                      <a:pt x="64" y="18"/>
                    </a:cubicBezTo>
                    <a:cubicBezTo>
                      <a:pt x="66" y="20"/>
                      <a:pt x="67" y="23"/>
                      <a:pt x="66" y="25"/>
                    </a:cubicBezTo>
                    <a:cubicBezTo>
                      <a:pt x="65" y="27"/>
                      <a:pt x="63" y="28"/>
                      <a:pt x="61" y="28"/>
                    </a:cubicBezTo>
                    <a:close/>
                  </a:path>
                </a:pathLst>
              </a:custGeom>
              <a:solidFill>
                <a:srgbClr val="563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1"/>
              <p:cNvSpPr/>
              <p:nvPr/>
            </p:nvSpPr>
            <p:spPr bwMode="auto">
              <a:xfrm>
                <a:off x="6029325" y="4003676"/>
                <a:ext cx="171450" cy="74613"/>
              </a:xfrm>
              <a:custGeom>
                <a:avLst/>
                <a:gdLst>
                  <a:gd name="T0" fmla="*/ 61 w 67"/>
                  <a:gd name="T1" fmla="*/ 28 h 29"/>
                  <a:gd name="T2" fmla="*/ 59 w 67"/>
                  <a:gd name="T3" fmla="*/ 27 h 29"/>
                  <a:gd name="T4" fmla="*/ 8 w 67"/>
                  <a:gd name="T5" fmla="*/ 27 h 29"/>
                  <a:gd name="T6" fmla="*/ 1 w 67"/>
                  <a:gd name="T7" fmla="*/ 26 h 29"/>
                  <a:gd name="T8" fmla="*/ 3 w 67"/>
                  <a:gd name="T9" fmla="*/ 19 h 29"/>
                  <a:gd name="T10" fmla="*/ 64 w 67"/>
                  <a:gd name="T11" fmla="*/ 18 h 29"/>
                  <a:gd name="T12" fmla="*/ 66 w 67"/>
                  <a:gd name="T13" fmla="*/ 25 h 29"/>
                  <a:gd name="T14" fmla="*/ 61 w 67"/>
                  <a:gd name="T15" fmla="*/ 28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29">
                    <a:moveTo>
                      <a:pt x="61" y="28"/>
                    </a:moveTo>
                    <a:cubicBezTo>
                      <a:pt x="60" y="28"/>
                      <a:pt x="59" y="28"/>
                      <a:pt x="59" y="27"/>
                    </a:cubicBezTo>
                    <a:cubicBezTo>
                      <a:pt x="33" y="12"/>
                      <a:pt x="8" y="27"/>
                      <a:pt x="8" y="27"/>
                    </a:cubicBezTo>
                    <a:cubicBezTo>
                      <a:pt x="6" y="29"/>
                      <a:pt x="3" y="28"/>
                      <a:pt x="1" y="26"/>
                    </a:cubicBezTo>
                    <a:cubicBezTo>
                      <a:pt x="0" y="23"/>
                      <a:pt x="0" y="20"/>
                      <a:pt x="3" y="19"/>
                    </a:cubicBezTo>
                    <a:cubicBezTo>
                      <a:pt x="4" y="18"/>
                      <a:pt x="33" y="0"/>
                      <a:pt x="64" y="18"/>
                    </a:cubicBezTo>
                    <a:cubicBezTo>
                      <a:pt x="66" y="20"/>
                      <a:pt x="67" y="23"/>
                      <a:pt x="66" y="25"/>
                    </a:cubicBezTo>
                    <a:cubicBezTo>
                      <a:pt x="65" y="27"/>
                      <a:pt x="63" y="28"/>
                      <a:pt x="61" y="28"/>
                    </a:cubicBezTo>
                    <a:close/>
                  </a:path>
                </a:pathLst>
              </a:custGeom>
              <a:solidFill>
                <a:srgbClr val="563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92"/>
              <p:cNvSpPr/>
              <p:nvPr/>
            </p:nvSpPr>
            <p:spPr bwMode="auto">
              <a:xfrm>
                <a:off x="5853113" y="4313238"/>
                <a:ext cx="298450" cy="95250"/>
              </a:xfrm>
              <a:custGeom>
                <a:avLst/>
                <a:gdLst>
                  <a:gd name="T0" fmla="*/ 1 w 117"/>
                  <a:gd name="T1" fmla="*/ 10 h 37"/>
                  <a:gd name="T2" fmla="*/ 9 w 117"/>
                  <a:gd name="T3" fmla="*/ 0 h 37"/>
                  <a:gd name="T4" fmla="*/ 107 w 117"/>
                  <a:gd name="T5" fmla="*/ 0 h 37"/>
                  <a:gd name="T6" fmla="*/ 116 w 117"/>
                  <a:gd name="T7" fmla="*/ 10 h 37"/>
                  <a:gd name="T8" fmla="*/ 60 w 117"/>
                  <a:gd name="T9" fmla="*/ 37 h 37"/>
                  <a:gd name="T10" fmla="*/ 1 w 117"/>
                  <a:gd name="T11" fmla="*/ 10 h 37"/>
                </a:gdLst>
                <a:ahLst/>
                <a:cxnLst>
                  <a:cxn ang="0">
                    <a:pos x="T0" y="T1"/>
                  </a:cxn>
                  <a:cxn ang="0">
                    <a:pos x="T2" y="T3"/>
                  </a:cxn>
                  <a:cxn ang="0">
                    <a:pos x="T4" y="T5"/>
                  </a:cxn>
                  <a:cxn ang="0">
                    <a:pos x="T6" y="T7"/>
                  </a:cxn>
                  <a:cxn ang="0">
                    <a:pos x="T8" y="T9"/>
                  </a:cxn>
                  <a:cxn ang="0">
                    <a:pos x="T10" y="T11"/>
                  </a:cxn>
                </a:cxnLst>
                <a:rect l="0" t="0" r="r" b="b"/>
                <a:pathLst>
                  <a:path w="117" h="37">
                    <a:moveTo>
                      <a:pt x="1" y="10"/>
                    </a:moveTo>
                    <a:cubicBezTo>
                      <a:pt x="0" y="4"/>
                      <a:pt x="3" y="0"/>
                      <a:pt x="9" y="0"/>
                    </a:cubicBezTo>
                    <a:cubicBezTo>
                      <a:pt x="107" y="0"/>
                      <a:pt x="107" y="0"/>
                      <a:pt x="107" y="0"/>
                    </a:cubicBezTo>
                    <a:cubicBezTo>
                      <a:pt x="113" y="0"/>
                      <a:pt x="117" y="4"/>
                      <a:pt x="116" y="10"/>
                    </a:cubicBezTo>
                    <a:cubicBezTo>
                      <a:pt x="116" y="10"/>
                      <a:pt x="112" y="37"/>
                      <a:pt x="60" y="37"/>
                    </a:cubicBezTo>
                    <a:cubicBezTo>
                      <a:pt x="9" y="37"/>
                      <a:pt x="1" y="10"/>
                      <a:pt x="1" y="10"/>
                    </a:cubicBezTo>
                  </a:path>
                </a:pathLst>
              </a:custGeom>
              <a:solidFill>
                <a:srgbClr val="EF5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Oval 93"/>
              <p:cNvSpPr>
                <a:spLocks noChangeArrowheads="1"/>
              </p:cNvSpPr>
              <p:nvPr/>
            </p:nvSpPr>
            <p:spPr bwMode="auto">
              <a:xfrm>
                <a:off x="6057900" y="4095751"/>
                <a:ext cx="119062" cy="120650"/>
              </a:xfrm>
              <a:prstGeom prst="ellipse">
                <a:avLst/>
              </a:prstGeom>
              <a:solidFill>
                <a:srgbClr val="E3D7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Oval 94"/>
              <p:cNvSpPr>
                <a:spLocks noChangeArrowheads="1"/>
              </p:cNvSpPr>
              <p:nvPr/>
            </p:nvSpPr>
            <p:spPr bwMode="auto">
              <a:xfrm>
                <a:off x="5827713" y="4095751"/>
                <a:ext cx="120650" cy="120650"/>
              </a:xfrm>
              <a:prstGeom prst="ellipse">
                <a:avLst/>
              </a:prstGeom>
              <a:solidFill>
                <a:srgbClr val="E3D7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Oval 95"/>
              <p:cNvSpPr>
                <a:spLocks noChangeArrowheads="1"/>
              </p:cNvSpPr>
              <p:nvPr/>
            </p:nvSpPr>
            <p:spPr bwMode="auto">
              <a:xfrm>
                <a:off x="5827713" y="4108451"/>
                <a:ext cx="120650" cy="12065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Oval 96"/>
              <p:cNvSpPr>
                <a:spLocks noChangeArrowheads="1"/>
              </p:cNvSpPr>
              <p:nvPr/>
            </p:nvSpPr>
            <p:spPr bwMode="auto">
              <a:xfrm>
                <a:off x="5853113" y="4133851"/>
                <a:ext cx="68262" cy="69850"/>
              </a:xfrm>
              <a:prstGeom prst="ellipse">
                <a:avLst/>
              </a:prstGeom>
              <a:solidFill>
                <a:srgbClr val="6D52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Oval 97"/>
              <p:cNvSpPr>
                <a:spLocks noChangeArrowheads="1"/>
              </p:cNvSpPr>
              <p:nvPr/>
            </p:nvSpPr>
            <p:spPr bwMode="auto">
              <a:xfrm>
                <a:off x="5881688" y="4124326"/>
                <a:ext cx="38100" cy="3810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Oval 98"/>
              <p:cNvSpPr>
                <a:spLocks noChangeArrowheads="1"/>
              </p:cNvSpPr>
              <p:nvPr/>
            </p:nvSpPr>
            <p:spPr bwMode="auto">
              <a:xfrm>
                <a:off x="6057900" y="4108451"/>
                <a:ext cx="119062" cy="12065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Oval 99"/>
              <p:cNvSpPr>
                <a:spLocks noChangeArrowheads="1"/>
              </p:cNvSpPr>
              <p:nvPr/>
            </p:nvSpPr>
            <p:spPr bwMode="auto">
              <a:xfrm>
                <a:off x="6083300" y="4133851"/>
                <a:ext cx="68262" cy="69850"/>
              </a:xfrm>
              <a:prstGeom prst="ellipse">
                <a:avLst/>
              </a:prstGeom>
              <a:solidFill>
                <a:srgbClr val="6D52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Oval 100"/>
              <p:cNvSpPr>
                <a:spLocks noChangeArrowheads="1"/>
              </p:cNvSpPr>
              <p:nvPr/>
            </p:nvSpPr>
            <p:spPr bwMode="auto">
              <a:xfrm>
                <a:off x="6111875" y="4124326"/>
                <a:ext cx="38100" cy="3810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01"/>
              <p:cNvSpPr/>
              <p:nvPr/>
            </p:nvSpPr>
            <p:spPr bwMode="auto">
              <a:xfrm>
                <a:off x="5889625" y="4341813"/>
                <a:ext cx="231775" cy="66675"/>
              </a:xfrm>
              <a:custGeom>
                <a:avLst/>
                <a:gdLst>
                  <a:gd name="T0" fmla="*/ 46 w 91"/>
                  <a:gd name="T1" fmla="*/ 0 h 26"/>
                  <a:gd name="T2" fmla="*/ 0 w 91"/>
                  <a:gd name="T3" fmla="*/ 14 h 26"/>
                  <a:gd name="T4" fmla="*/ 46 w 91"/>
                  <a:gd name="T5" fmla="*/ 26 h 26"/>
                  <a:gd name="T6" fmla="*/ 91 w 91"/>
                  <a:gd name="T7" fmla="*/ 14 h 26"/>
                  <a:gd name="T8" fmla="*/ 46 w 91"/>
                  <a:gd name="T9" fmla="*/ 0 h 26"/>
                </a:gdLst>
                <a:ahLst/>
                <a:cxnLst>
                  <a:cxn ang="0">
                    <a:pos x="T0" y="T1"/>
                  </a:cxn>
                  <a:cxn ang="0">
                    <a:pos x="T2" y="T3"/>
                  </a:cxn>
                  <a:cxn ang="0">
                    <a:pos x="T4" y="T5"/>
                  </a:cxn>
                  <a:cxn ang="0">
                    <a:pos x="T6" y="T7"/>
                  </a:cxn>
                  <a:cxn ang="0">
                    <a:pos x="T8" y="T9"/>
                  </a:cxn>
                </a:cxnLst>
                <a:rect l="0" t="0" r="r" b="b"/>
                <a:pathLst>
                  <a:path w="91" h="26">
                    <a:moveTo>
                      <a:pt x="46" y="0"/>
                    </a:moveTo>
                    <a:cubicBezTo>
                      <a:pt x="26" y="0"/>
                      <a:pt x="8" y="6"/>
                      <a:pt x="0" y="14"/>
                    </a:cubicBezTo>
                    <a:cubicBezTo>
                      <a:pt x="9" y="20"/>
                      <a:pt x="23" y="26"/>
                      <a:pt x="46" y="26"/>
                    </a:cubicBezTo>
                    <a:cubicBezTo>
                      <a:pt x="69" y="26"/>
                      <a:pt x="83" y="20"/>
                      <a:pt x="91" y="14"/>
                    </a:cubicBezTo>
                    <a:cubicBezTo>
                      <a:pt x="83" y="6"/>
                      <a:pt x="65" y="0"/>
                      <a:pt x="46" y="0"/>
                    </a:cubicBezTo>
                  </a:path>
                </a:pathLst>
              </a:custGeom>
              <a:solidFill>
                <a:srgbClr val="D24F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02"/>
              <p:cNvSpPr>
                <a:spLocks noEditPoints="1"/>
              </p:cNvSpPr>
              <p:nvPr/>
            </p:nvSpPr>
            <p:spPr bwMode="auto">
              <a:xfrm>
                <a:off x="5648325" y="3873501"/>
                <a:ext cx="711200" cy="355600"/>
              </a:xfrm>
              <a:custGeom>
                <a:avLst/>
                <a:gdLst>
                  <a:gd name="T0" fmla="*/ 0 w 278"/>
                  <a:gd name="T1" fmla="*/ 129 h 139"/>
                  <a:gd name="T2" fmla="*/ 0 w 278"/>
                  <a:gd name="T3" fmla="*/ 129 h 139"/>
                  <a:gd name="T4" fmla="*/ 0 w 278"/>
                  <a:gd name="T5" fmla="*/ 129 h 139"/>
                  <a:gd name="T6" fmla="*/ 0 w 278"/>
                  <a:gd name="T7" fmla="*/ 129 h 139"/>
                  <a:gd name="T8" fmla="*/ 0 w 278"/>
                  <a:gd name="T9" fmla="*/ 129 h 139"/>
                  <a:gd name="T10" fmla="*/ 232 w 278"/>
                  <a:gd name="T11" fmla="*/ 0 h 139"/>
                  <a:gd name="T12" fmla="*/ 190 w 278"/>
                  <a:gd name="T13" fmla="*/ 5 h 139"/>
                  <a:gd name="T14" fmla="*/ 145 w 278"/>
                  <a:gd name="T15" fmla="*/ 10 h 139"/>
                  <a:gd name="T16" fmla="*/ 57 w 278"/>
                  <a:gd name="T17" fmla="*/ 0 h 139"/>
                  <a:gd name="T18" fmla="*/ 25 w 278"/>
                  <a:gd name="T19" fmla="*/ 10 h 139"/>
                  <a:gd name="T20" fmla="*/ 12 w 278"/>
                  <a:gd name="T21" fmla="*/ 46 h 139"/>
                  <a:gd name="T22" fmla="*/ 23 w 278"/>
                  <a:gd name="T23" fmla="*/ 21 h 139"/>
                  <a:gd name="T24" fmla="*/ 55 w 278"/>
                  <a:gd name="T25" fmla="*/ 11 h 139"/>
                  <a:gd name="T26" fmla="*/ 143 w 278"/>
                  <a:gd name="T27" fmla="*/ 21 h 139"/>
                  <a:gd name="T28" fmla="*/ 188 w 278"/>
                  <a:gd name="T29" fmla="*/ 16 h 139"/>
                  <a:gd name="T30" fmla="*/ 230 w 278"/>
                  <a:gd name="T31" fmla="*/ 11 h 139"/>
                  <a:gd name="T32" fmla="*/ 259 w 278"/>
                  <a:gd name="T33" fmla="*/ 21 h 139"/>
                  <a:gd name="T34" fmla="*/ 276 w 278"/>
                  <a:gd name="T35" fmla="*/ 139 h 139"/>
                  <a:gd name="T36" fmla="*/ 276 w 278"/>
                  <a:gd name="T37" fmla="*/ 132 h 139"/>
                  <a:gd name="T38" fmla="*/ 261 w 278"/>
                  <a:gd name="T39" fmla="*/ 10 h 139"/>
                  <a:gd name="T40" fmla="*/ 232 w 278"/>
                  <a:gd name="T4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8" h="139">
                    <a:moveTo>
                      <a:pt x="0" y="129"/>
                    </a:moveTo>
                    <a:cubicBezTo>
                      <a:pt x="0" y="129"/>
                      <a:pt x="0" y="129"/>
                      <a:pt x="0" y="129"/>
                    </a:cubicBezTo>
                    <a:cubicBezTo>
                      <a:pt x="0" y="129"/>
                      <a:pt x="0" y="129"/>
                      <a:pt x="0" y="129"/>
                    </a:cubicBezTo>
                    <a:cubicBezTo>
                      <a:pt x="0" y="129"/>
                      <a:pt x="0" y="129"/>
                      <a:pt x="0" y="129"/>
                    </a:cubicBezTo>
                    <a:cubicBezTo>
                      <a:pt x="0" y="129"/>
                      <a:pt x="0" y="129"/>
                      <a:pt x="0" y="129"/>
                    </a:cubicBezTo>
                    <a:moveTo>
                      <a:pt x="232" y="0"/>
                    </a:moveTo>
                    <a:cubicBezTo>
                      <a:pt x="220" y="0"/>
                      <a:pt x="205" y="3"/>
                      <a:pt x="190" y="5"/>
                    </a:cubicBezTo>
                    <a:cubicBezTo>
                      <a:pt x="174" y="8"/>
                      <a:pt x="159" y="10"/>
                      <a:pt x="145" y="10"/>
                    </a:cubicBezTo>
                    <a:cubicBezTo>
                      <a:pt x="116" y="10"/>
                      <a:pt x="83" y="0"/>
                      <a:pt x="57" y="0"/>
                    </a:cubicBezTo>
                    <a:cubicBezTo>
                      <a:pt x="44" y="0"/>
                      <a:pt x="33" y="3"/>
                      <a:pt x="25" y="10"/>
                    </a:cubicBezTo>
                    <a:cubicBezTo>
                      <a:pt x="19" y="17"/>
                      <a:pt x="14" y="30"/>
                      <a:pt x="12" y="46"/>
                    </a:cubicBezTo>
                    <a:cubicBezTo>
                      <a:pt x="14" y="35"/>
                      <a:pt x="18" y="26"/>
                      <a:pt x="23" y="21"/>
                    </a:cubicBezTo>
                    <a:cubicBezTo>
                      <a:pt x="31" y="14"/>
                      <a:pt x="42" y="11"/>
                      <a:pt x="55" y="11"/>
                    </a:cubicBezTo>
                    <a:cubicBezTo>
                      <a:pt x="81" y="11"/>
                      <a:pt x="114" y="21"/>
                      <a:pt x="143" y="21"/>
                    </a:cubicBezTo>
                    <a:cubicBezTo>
                      <a:pt x="157" y="21"/>
                      <a:pt x="172" y="19"/>
                      <a:pt x="188" y="16"/>
                    </a:cubicBezTo>
                    <a:cubicBezTo>
                      <a:pt x="203" y="14"/>
                      <a:pt x="218" y="11"/>
                      <a:pt x="230" y="11"/>
                    </a:cubicBezTo>
                    <a:cubicBezTo>
                      <a:pt x="243" y="11"/>
                      <a:pt x="253" y="14"/>
                      <a:pt x="259" y="21"/>
                    </a:cubicBezTo>
                    <a:cubicBezTo>
                      <a:pt x="276" y="41"/>
                      <a:pt x="269" y="124"/>
                      <a:pt x="276" y="139"/>
                    </a:cubicBezTo>
                    <a:cubicBezTo>
                      <a:pt x="276" y="137"/>
                      <a:pt x="276" y="134"/>
                      <a:pt x="276" y="132"/>
                    </a:cubicBezTo>
                    <a:cubicBezTo>
                      <a:pt x="269" y="117"/>
                      <a:pt x="278" y="30"/>
                      <a:pt x="261" y="10"/>
                    </a:cubicBezTo>
                    <a:cubicBezTo>
                      <a:pt x="255" y="3"/>
                      <a:pt x="245" y="0"/>
                      <a:pt x="232" y="0"/>
                    </a:cubicBezTo>
                  </a:path>
                </a:pathLst>
              </a:custGeom>
              <a:solidFill>
                <a:srgbClr val="DBCF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03"/>
              <p:cNvSpPr/>
              <p:nvPr/>
            </p:nvSpPr>
            <p:spPr bwMode="auto">
              <a:xfrm>
                <a:off x="5635625" y="3773488"/>
                <a:ext cx="738187" cy="438150"/>
              </a:xfrm>
              <a:custGeom>
                <a:avLst/>
                <a:gdLst>
                  <a:gd name="T0" fmla="*/ 156 w 289"/>
                  <a:gd name="T1" fmla="*/ 0 h 171"/>
                  <a:gd name="T2" fmla="*/ 13 w 289"/>
                  <a:gd name="T3" fmla="*/ 39 h 171"/>
                  <a:gd name="T4" fmla="*/ 5 w 289"/>
                  <a:gd name="T5" fmla="*/ 168 h 171"/>
                  <a:gd name="T6" fmla="*/ 5 w 289"/>
                  <a:gd name="T7" fmla="*/ 168 h 171"/>
                  <a:gd name="T8" fmla="*/ 5 w 289"/>
                  <a:gd name="T9" fmla="*/ 168 h 171"/>
                  <a:gd name="T10" fmla="*/ 17 w 289"/>
                  <a:gd name="T11" fmla="*/ 85 h 171"/>
                  <a:gd name="T12" fmla="*/ 30 w 289"/>
                  <a:gd name="T13" fmla="*/ 49 h 171"/>
                  <a:gd name="T14" fmla="*/ 62 w 289"/>
                  <a:gd name="T15" fmla="*/ 39 h 171"/>
                  <a:gd name="T16" fmla="*/ 150 w 289"/>
                  <a:gd name="T17" fmla="*/ 49 h 171"/>
                  <a:gd name="T18" fmla="*/ 195 w 289"/>
                  <a:gd name="T19" fmla="*/ 44 h 171"/>
                  <a:gd name="T20" fmla="*/ 237 w 289"/>
                  <a:gd name="T21" fmla="*/ 39 h 171"/>
                  <a:gd name="T22" fmla="*/ 266 w 289"/>
                  <a:gd name="T23" fmla="*/ 49 h 171"/>
                  <a:gd name="T24" fmla="*/ 281 w 289"/>
                  <a:gd name="T25" fmla="*/ 171 h 171"/>
                  <a:gd name="T26" fmla="*/ 273 w 289"/>
                  <a:gd name="T27" fmla="*/ 27 h 171"/>
                  <a:gd name="T28" fmla="*/ 156 w 289"/>
                  <a:gd name="T29"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9" h="171">
                    <a:moveTo>
                      <a:pt x="156" y="0"/>
                    </a:moveTo>
                    <a:cubicBezTo>
                      <a:pt x="91" y="0"/>
                      <a:pt x="21" y="12"/>
                      <a:pt x="13" y="39"/>
                    </a:cubicBezTo>
                    <a:cubicBezTo>
                      <a:pt x="0" y="80"/>
                      <a:pt x="3" y="126"/>
                      <a:pt x="5" y="168"/>
                    </a:cubicBezTo>
                    <a:cubicBezTo>
                      <a:pt x="5" y="168"/>
                      <a:pt x="5" y="168"/>
                      <a:pt x="5" y="168"/>
                    </a:cubicBezTo>
                    <a:cubicBezTo>
                      <a:pt x="5" y="168"/>
                      <a:pt x="5" y="168"/>
                      <a:pt x="5" y="168"/>
                    </a:cubicBezTo>
                    <a:cubicBezTo>
                      <a:pt x="10" y="158"/>
                      <a:pt x="9" y="115"/>
                      <a:pt x="17" y="85"/>
                    </a:cubicBezTo>
                    <a:cubicBezTo>
                      <a:pt x="19" y="69"/>
                      <a:pt x="24" y="56"/>
                      <a:pt x="30" y="49"/>
                    </a:cubicBezTo>
                    <a:cubicBezTo>
                      <a:pt x="38" y="42"/>
                      <a:pt x="49" y="39"/>
                      <a:pt x="62" y="39"/>
                    </a:cubicBezTo>
                    <a:cubicBezTo>
                      <a:pt x="88" y="39"/>
                      <a:pt x="121" y="49"/>
                      <a:pt x="150" y="49"/>
                    </a:cubicBezTo>
                    <a:cubicBezTo>
                      <a:pt x="164" y="49"/>
                      <a:pt x="179" y="47"/>
                      <a:pt x="195" y="44"/>
                    </a:cubicBezTo>
                    <a:cubicBezTo>
                      <a:pt x="210" y="42"/>
                      <a:pt x="225" y="39"/>
                      <a:pt x="237" y="39"/>
                    </a:cubicBezTo>
                    <a:cubicBezTo>
                      <a:pt x="250" y="39"/>
                      <a:pt x="260" y="42"/>
                      <a:pt x="266" y="49"/>
                    </a:cubicBezTo>
                    <a:cubicBezTo>
                      <a:pt x="283" y="69"/>
                      <a:pt x="274" y="156"/>
                      <a:pt x="281" y="171"/>
                    </a:cubicBezTo>
                    <a:cubicBezTo>
                      <a:pt x="282" y="124"/>
                      <a:pt x="289" y="60"/>
                      <a:pt x="273" y="27"/>
                    </a:cubicBezTo>
                    <a:cubicBezTo>
                      <a:pt x="265" y="9"/>
                      <a:pt x="212" y="0"/>
                      <a:pt x="156" y="0"/>
                    </a:cubicBezTo>
                  </a:path>
                </a:pathLst>
              </a:custGeom>
              <a:solidFill>
                <a:srgbClr val="5132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04"/>
              <p:cNvSpPr/>
              <p:nvPr/>
            </p:nvSpPr>
            <p:spPr bwMode="auto">
              <a:xfrm>
                <a:off x="5451475" y="4489451"/>
                <a:ext cx="314325" cy="366713"/>
              </a:xfrm>
              <a:custGeom>
                <a:avLst/>
                <a:gdLst>
                  <a:gd name="T0" fmla="*/ 66 w 123"/>
                  <a:gd name="T1" fmla="*/ 143 h 143"/>
                  <a:gd name="T2" fmla="*/ 10 w 123"/>
                  <a:gd name="T3" fmla="*/ 117 h 143"/>
                  <a:gd name="T4" fmla="*/ 8 w 123"/>
                  <a:gd name="T5" fmla="*/ 67 h 143"/>
                  <a:gd name="T6" fmla="*/ 99 w 123"/>
                  <a:gd name="T7" fmla="*/ 0 h 143"/>
                  <a:gd name="T8" fmla="*/ 119 w 123"/>
                  <a:gd name="T9" fmla="*/ 38 h 143"/>
                  <a:gd name="T10" fmla="*/ 114 w 123"/>
                  <a:gd name="T11" fmla="*/ 29 h 143"/>
                  <a:gd name="T12" fmla="*/ 123 w 123"/>
                  <a:gd name="T13" fmla="*/ 47 h 143"/>
                  <a:gd name="T14" fmla="*/ 57 w 123"/>
                  <a:gd name="T15" fmla="*/ 89 h 143"/>
                  <a:gd name="T16" fmla="*/ 66 w 123"/>
                  <a:gd name="T17" fmla="*/ 91 h 143"/>
                  <a:gd name="T18" fmla="*/ 66 w 123"/>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43">
                    <a:moveTo>
                      <a:pt x="66" y="143"/>
                    </a:moveTo>
                    <a:cubicBezTo>
                      <a:pt x="33" y="143"/>
                      <a:pt x="18" y="129"/>
                      <a:pt x="10" y="117"/>
                    </a:cubicBezTo>
                    <a:cubicBezTo>
                      <a:pt x="1" y="103"/>
                      <a:pt x="0" y="83"/>
                      <a:pt x="8" y="67"/>
                    </a:cubicBezTo>
                    <a:cubicBezTo>
                      <a:pt x="29" y="25"/>
                      <a:pt x="92" y="3"/>
                      <a:pt x="99" y="0"/>
                    </a:cubicBezTo>
                    <a:cubicBezTo>
                      <a:pt x="119" y="38"/>
                      <a:pt x="119" y="38"/>
                      <a:pt x="119" y="38"/>
                    </a:cubicBezTo>
                    <a:cubicBezTo>
                      <a:pt x="114" y="29"/>
                      <a:pt x="114" y="29"/>
                      <a:pt x="114" y="29"/>
                    </a:cubicBezTo>
                    <a:cubicBezTo>
                      <a:pt x="123" y="47"/>
                      <a:pt x="123" y="47"/>
                      <a:pt x="123" y="47"/>
                    </a:cubicBezTo>
                    <a:cubicBezTo>
                      <a:pt x="104" y="57"/>
                      <a:pt x="53" y="80"/>
                      <a:pt x="57" y="89"/>
                    </a:cubicBezTo>
                    <a:cubicBezTo>
                      <a:pt x="58" y="91"/>
                      <a:pt x="62" y="91"/>
                      <a:pt x="66" y="91"/>
                    </a:cubicBezTo>
                    <a:lnTo>
                      <a:pt x="66" y="143"/>
                    </a:lnTo>
                    <a:close/>
                  </a:path>
                </a:pathLst>
              </a:custGeom>
              <a:solidFill>
                <a:srgbClr val="4038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05"/>
              <p:cNvSpPr/>
              <p:nvPr/>
            </p:nvSpPr>
            <p:spPr bwMode="auto">
              <a:xfrm>
                <a:off x="5472113" y="4530726"/>
                <a:ext cx="523875" cy="806450"/>
              </a:xfrm>
              <a:custGeom>
                <a:avLst/>
                <a:gdLst>
                  <a:gd name="T0" fmla="*/ 127 w 205"/>
                  <a:gd name="T1" fmla="*/ 102 h 315"/>
                  <a:gd name="T2" fmla="*/ 170 w 205"/>
                  <a:gd name="T3" fmla="*/ 45 h 315"/>
                  <a:gd name="T4" fmla="*/ 142 w 205"/>
                  <a:gd name="T5" fmla="*/ 15 h 315"/>
                  <a:gd name="T6" fmla="*/ 100 w 205"/>
                  <a:gd name="T7" fmla="*/ 31 h 315"/>
                  <a:gd name="T8" fmla="*/ 63 w 205"/>
                  <a:gd name="T9" fmla="*/ 17 h 315"/>
                  <a:gd name="T10" fmla="*/ 88 w 205"/>
                  <a:gd name="T11" fmla="*/ 96 h 315"/>
                  <a:gd name="T12" fmla="*/ 88 w 205"/>
                  <a:gd name="T13" fmla="*/ 96 h 315"/>
                  <a:gd name="T14" fmla="*/ 0 w 205"/>
                  <a:gd name="T15" fmla="*/ 218 h 315"/>
                  <a:gd name="T16" fmla="*/ 102 w 205"/>
                  <a:gd name="T17" fmla="*/ 315 h 315"/>
                  <a:gd name="T18" fmla="*/ 103 w 205"/>
                  <a:gd name="T19" fmla="*/ 315 h 315"/>
                  <a:gd name="T20" fmla="*/ 103 w 205"/>
                  <a:gd name="T21" fmla="*/ 315 h 315"/>
                  <a:gd name="T22" fmla="*/ 205 w 205"/>
                  <a:gd name="T23" fmla="*/ 218 h 315"/>
                  <a:gd name="T24" fmla="*/ 127 w 205"/>
                  <a:gd name="T25" fmla="*/ 10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315">
                    <a:moveTo>
                      <a:pt x="127" y="102"/>
                    </a:moveTo>
                    <a:cubicBezTo>
                      <a:pt x="138" y="90"/>
                      <a:pt x="170" y="54"/>
                      <a:pt x="170" y="45"/>
                    </a:cubicBezTo>
                    <a:cubicBezTo>
                      <a:pt x="170" y="33"/>
                      <a:pt x="155" y="13"/>
                      <a:pt x="142" y="15"/>
                    </a:cubicBezTo>
                    <a:cubicBezTo>
                      <a:pt x="129" y="17"/>
                      <a:pt x="121" y="38"/>
                      <a:pt x="100" y="31"/>
                    </a:cubicBezTo>
                    <a:cubicBezTo>
                      <a:pt x="78" y="23"/>
                      <a:pt x="79" y="0"/>
                      <a:pt x="63" y="17"/>
                    </a:cubicBezTo>
                    <a:cubicBezTo>
                      <a:pt x="49" y="31"/>
                      <a:pt x="78" y="79"/>
                      <a:pt x="88" y="96"/>
                    </a:cubicBezTo>
                    <a:cubicBezTo>
                      <a:pt x="88" y="96"/>
                      <a:pt x="88" y="96"/>
                      <a:pt x="88" y="96"/>
                    </a:cubicBezTo>
                    <a:cubicBezTo>
                      <a:pt x="51" y="120"/>
                      <a:pt x="0" y="148"/>
                      <a:pt x="0" y="218"/>
                    </a:cubicBezTo>
                    <a:cubicBezTo>
                      <a:pt x="0" y="288"/>
                      <a:pt x="41" y="315"/>
                      <a:pt x="102" y="315"/>
                    </a:cubicBezTo>
                    <a:cubicBezTo>
                      <a:pt x="103" y="315"/>
                      <a:pt x="103" y="315"/>
                      <a:pt x="103" y="315"/>
                    </a:cubicBezTo>
                    <a:cubicBezTo>
                      <a:pt x="103" y="315"/>
                      <a:pt x="103" y="315"/>
                      <a:pt x="103" y="315"/>
                    </a:cubicBezTo>
                    <a:cubicBezTo>
                      <a:pt x="164" y="315"/>
                      <a:pt x="205" y="288"/>
                      <a:pt x="205" y="218"/>
                    </a:cubicBezTo>
                    <a:cubicBezTo>
                      <a:pt x="205" y="154"/>
                      <a:pt x="162" y="125"/>
                      <a:pt x="127" y="102"/>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14" name="Oval 106"/>
              <p:cNvSpPr>
                <a:spLocks noChangeArrowheads="1"/>
              </p:cNvSpPr>
              <p:nvPr/>
            </p:nvSpPr>
            <p:spPr bwMode="auto">
              <a:xfrm>
                <a:off x="5600700" y="4927601"/>
                <a:ext cx="269875" cy="27146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07"/>
              <p:cNvSpPr/>
              <p:nvPr/>
            </p:nvSpPr>
            <p:spPr bwMode="auto">
              <a:xfrm>
                <a:off x="5638800" y="5016501"/>
                <a:ext cx="192087" cy="128588"/>
              </a:xfrm>
              <a:custGeom>
                <a:avLst/>
                <a:gdLst>
                  <a:gd name="T0" fmla="*/ 27 w 75"/>
                  <a:gd name="T1" fmla="*/ 50 h 50"/>
                  <a:gd name="T2" fmla="*/ 23 w 75"/>
                  <a:gd name="T3" fmla="*/ 50 h 50"/>
                  <a:gd name="T4" fmla="*/ 5 w 75"/>
                  <a:gd name="T5" fmla="*/ 9 h 50"/>
                  <a:gd name="T6" fmla="*/ 3 w 75"/>
                  <a:gd name="T7" fmla="*/ 5 h 50"/>
                  <a:gd name="T8" fmla="*/ 0 w 75"/>
                  <a:gd name="T9" fmla="*/ 4 h 50"/>
                  <a:gd name="T10" fmla="*/ 0 w 75"/>
                  <a:gd name="T11" fmla="*/ 0 h 50"/>
                  <a:gd name="T12" fmla="*/ 21 w 75"/>
                  <a:gd name="T13" fmla="*/ 0 h 50"/>
                  <a:gd name="T14" fmla="*/ 21 w 75"/>
                  <a:gd name="T15" fmla="*/ 3 h 50"/>
                  <a:gd name="T16" fmla="*/ 18 w 75"/>
                  <a:gd name="T17" fmla="*/ 6 h 50"/>
                  <a:gd name="T18" fmla="*/ 19 w 75"/>
                  <a:gd name="T19" fmla="*/ 9 h 50"/>
                  <a:gd name="T20" fmla="*/ 28 w 75"/>
                  <a:gd name="T21" fmla="*/ 32 h 50"/>
                  <a:gd name="T22" fmla="*/ 36 w 75"/>
                  <a:gd name="T23" fmla="*/ 14 h 50"/>
                  <a:gd name="T24" fmla="*/ 34 w 75"/>
                  <a:gd name="T25" fmla="*/ 11 h 50"/>
                  <a:gd name="T26" fmla="*/ 31 w 75"/>
                  <a:gd name="T27" fmla="*/ 5 h 50"/>
                  <a:gd name="T28" fmla="*/ 26 w 75"/>
                  <a:gd name="T29" fmla="*/ 3 h 50"/>
                  <a:gd name="T30" fmla="*/ 26 w 75"/>
                  <a:gd name="T31" fmla="*/ 0 h 50"/>
                  <a:gd name="T32" fmla="*/ 51 w 75"/>
                  <a:gd name="T33" fmla="*/ 0 h 50"/>
                  <a:gd name="T34" fmla="*/ 51 w 75"/>
                  <a:gd name="T35" fmla="*/ 3 h 50"/>
                  <a:gd name="T36" fmla="*/ 47 w 75"/>
                  <a:gd name="T37" fmla="*/ 4 h 50"/>
                  <a:gd name="T38" fmla="*/ 46 w 75"/>
                  <a:gd name="T39" fmla="*/ 6 h 50"/>
                  <a:gd name="T40" fmla="*/ 48 w 75"/>
                  <a:gd name="T41" fmla="*/ 13 h 50"/>
                  <a:gd name="T42" fmla="*/ 56 w 75"/>
                  <a:gd name="T43" fmla="*/ 30 h 50"/>
                  <a:gd name="T44" fmla="*/ 62 w 75"/>
                  <a:gd name="T45" fmla="*/ 11 h 50"/>
                  <a:gd name="T46" fmla="*/ 64 w 75"/>
                  <a:gd name="T47" fmla="*/ 6 h 50"/>
                  <a:gd name="T48" fmla="*/ 59 w 75"/>
                  <a:gd name="T49" fmla="*/ 3 h 50"/>
                  <a:gd name="T50" fmla="*/ 59 w 75"/>
                  <a:gd name="T51" fmla="*/ 0 h 50"/>
                  <a:gd name="T52" fmla="*/ 75 w 75"/>
                  <a:gd name="T53" fmla="*/ 0 h 50"/>
                  <a:gd name="T54" fmla="*/ 75 w 75"/>
                  <a:gd name="T55" fmla="*/ 3 h 50"/>
                  <a:gd name="T56" fmla="*/ 71 w 75"/>
                  <a:gd name="T57" fmla="*/ 6 h 50"/>
                  <a:gd name="T58" fmla="*/ 67 w 75"/>
                  <a:gd name="T59" fmla="*/ 14 h 50"/>
                  <a:gd name="T60" fmla="*/ 55 w 75"/>
                  <a:gd name="T61" fmla="*/ 50 h 50"/>
                  <a:gd name="T62" fmla="*/ 50 w 75"/>
                  <a:gd name="T63" fmla="*/ 50 h 50"/>
                  <a:gd name="T64" fmla="*/ 39 w 75"/>
                  <a:gd name="T65" fmla="*/ 22 h 50"/>
                  <a:gd name="T66" fmla="*/ 27 w 75"/>
                  <a:gd name="T6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50">
                    <a:moveTo>
                      <a:pt x="27" y="50"/>
                    </a:moveTo>
                    <a:cubicBezTo>
                      <a:pt x="23" y="50"/>
                      <a:pt x="23" y="50"/>
                      <a:pt x="23" y="50"/>
                    </a:cubicBezTo>
                    <a:cubicBezTo>
                      <a:pt x="5" y="9"/>
                      <a:pt x="5" y="9"/>
                      <a:pt x="5" y="9"/>
                    </a:cubicBezTo>
                    <a:cubicBezTo>
                      <a:pt x="4" y="7"/>
                      <a:pt x="4" y="5"/>
                      <a:pt x="3" y="5"/>
                    </a:cubicBezTo>
                    <a:cubicBezTo>
                      <a:pt x="2" y="4"/>
                      <a:pt x="1" y="4"/>
                      <a:pt x="0" y="4"/>
                    </a:cubicBezTo>
                    <a:cubicBezTo>
                      <a:pt x="0" y="0"/>
                      <a:pt x="0" y="0"/>
                      <a:pt x="0" y="0"/>
                    </a:cubicBezTo>
                    <a:cubicBezTo>
                      <a:pt x="21" y="0"/>
                      <a:pt x="21" y="0"/>
                      <a:pt x="21" y="0"/>
                    </a:cubicBezTo>
                    <a:cubicBezTo>
                      <a:pt x="21" y="3"/>
                      <a:pt x="21" y="3"/>
                      <a:pt x="21" y="3"/>
                    </a:cubicBezTo>
                    <a:cubicBezTo>
                      <a:pt x="19" y="4"/>
                      <a:pt x="18" y="4"/>
                      <a:pt x="18" y="6"/>
                    </a:cubicBezTo>
                    <a:cubicBezTo>
                      <a:pt x="18" y="7"/>
                      <a:pt x="18" y="8"/>
                      <a:pt x="19" y="9"/>
                    </a:cubicBezTo>
                    <a:cubicBezTo>
                      <a:pt x="28" y="32"/>
                      <a:pt x="28" y="32"/>
                      <a:pt x="28" y="32"/>
                    </a:cubicBezTo>
                    <a:cubicBezTo>
                      <a:pt x="36" y="14"/>
                      <a:pt x="36" y="14"/>
                      <a:pt x="36" y="14"/>
                    </a:cubicBezTo>
                    <a:cubicBezTo>
                      <a:pt x="34" y="11"/>
                      <a:pt x="34" y="11"/>
                      <a:pt x="34" y="11"/>
                    </a:cubicBezTo>
                    <a:cubicBezTo>
                      <a:pt x="33" y="8"/>
                      <a:pt x="32" y="6"/>
                      <a:pt x="31" y="5"/>
                    </a:cubicBezTo>
                    <a:cubicBezTo>
                      <a:pt x="30" y="4"/>
                      <a:pt x="28" y="3"/>
                      <a:pt x="26" y="3"/>
                    </a:cubicBezTo>
                    <a:cubicBezTo>
                      <a:pt x="26" y="0"/>
                      <a:pt x="26" y="0"/>
                      <a:pt x="26" y="0"/>
                    </a:cubicBezTo>
                    <a:cubicBezTo>
                      <a:pt x="51" y="0"/>
                      <a:pt x="51" y="0"/>
                      <a:pt x="51" y="0"/>
                    </a:cubicBezTo>
                    <a:cubicBezTo>
                      <a:pt x="51" y="3"/>
                      <a:pt x="51" y="3"/>
                      <a:pt x="51" y="3"/>
                    </a:cubicBezTo>
                    <a:cubicBezTo>
                      <a:pt x="49" y="3"/>
                      <a:pt x="48" y="4"/>
                      <a:pt x="47" y="4"/>
                    </a:cubicBezTo>
                    <a:cubicBezTo>
                      <a:pt x="46" y="5"/>
                      <a:pt x="46" y="5"/>
                      <a:pt x="46" y="6"/>
                    </a:cubicBezTo>
                    <a:cubicBezTo>
                      <a:pt x="46" y="7"/>
                      <a:pt x="47" y="9"/>
                      <a:pt x="48" y="13"/>
                    </a:cubicBezTo>
                    <a:cubicBezTo>
                      <a:pt x="56" y="30"/>
                      <a:pt x="56" y="30"/>
                      <a:pt x="56" y="30"/>
                    </a:cubicBezTo>
                    <a:cubicBezTo>
                      <a:pt x="62" y="11"/>
                      <a:pt x="62" y="11"/>
                      <a:pt x="62" y="11"/>
                    </a:cubicBezTo>
                    <a:cubicBezTo>
                      <a:pt x="63" y="8"/>
                      <a:pt x="64" y="7"/>
                      <a:pt x="64" y="6"/>
                    </a:cubicBezTo>
                    <a:cubicBezTo>
                      <a:pt x="64" y="4"/>
                      <a:pt x="62" y="3"/>
                      <a:pt x="59" y="3"/>
                    </a:cubicBezTo>
                    <a:cubicBezTo>
                      <a:pt x="59" y="0"/>
                      <a:pt x="59" y="0"/>
                      <a:pt x="59" y="0"/>
                    </a:cubicBezTo>
                    <a:cubicBezTo>
                      <a:pt x="75" y="0"/>
                      <a:pt x="75" y="0"/>
                      <a:pt x="75" y="0"/>
                    </a:cubicBezTo>
                    <a:cubicBezTo>
                      <a:pt x="75" y="3"/>
                      <a:pt x="75" y="3"/>
                      <a:pt x="75" y="3"/>
                    </a:cubicBezTo>
                    <a:cubicBezTo>
                      <a:pt x="74" y="3"/>
                      <a:pt x="72" y="4"/>
                      <a:pt x="71" y="6"/>
                    </a:cubicBezTo>
                    <a:cubicBezTo>
                      <a:pt x="70" y="7"/>
                      <a:pt x="68" y="10"/>
                      <a:pt x="67" y="14"/>
                    </a:cubicBezTo>
                    <a:cubicBezTo>
                      <a:pt x="55" y="50"/>
                      <a:pt x="55" y="50"/>
                      <a:pt x="55" y="50"/>
                    </a:cubicBezTo>
                    <a:cubicBezTo>
                      <a:pt x="50" y="50"/>
                      <a:pt x="50" y="50"/>
                      <a:pt x="50" y="50"/>
                    </a:cubicBezTo>
                    <a:cubicBezTo>
                      <a:pt x="39" y="22"/>
                      <a:pt x="39" y="22"/>
                      <a:pt x="39" y="22"/>
                    </a:cubicBezTo>
                    <a:lnTo>
                      <a:pt x="27" y="50"/>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6" name="Freeform 108"/>
              <p:cNvSpPr/>
              <p:nvPr/>
            </p:nvSpPr>
            <p:spPr bwMode="auto">
              <a:xfrm>
                <a:off x="5684838" y="4772026"/>
                <a:ext cx="130175" cy="33338"/>
              </a:xfrm>
              <a:custGeom>
                <a:avLst/>
                <a:gdLst>
                  <a:gd name="T0" fmla="*/ 37 w 51"/>
                  <a:gd name="T1" fmla="*/ 13 h 13"/>
                  <a:gd name="T2" fmla="*/ 1 w 51"/>
                  <a:gd name="T3" fmla="*/ 7 h 13"/>
                  <a:gd name="T4" fmla="*/ 3 w 51"/>
                  <a:gd name="T5" fmla="*/ 0 h 13"/>
                  <a:gd name="T6" fmla="*/ 4 w 51"/>
                  <a:gd name="T7" fmla="*/ 2 h 13"/>
                  <a:gd name="T8" fmla="*/ 46 w 51"/>
                  <a:gd name="T9" fmla="*/ 6 h 13"/>
                  <a:gd name="T10" fmla="*/ 48 w 51"/>
                  <a:gd name="T11" fmla="*/ 3 h 13"/>
                  <a:gd name="T12" fmla="*/ 51 w 51"/>
                  <a:gd name="T13" fmla="*/ 5 h 13"/>
                  <a:gd name="T14" fmla="*/ 49 w 51"/>
                  <a:gd name="T15" fmla="*/ 11 h 13"/>
                  <a:gd name="T16" fmla="*/ 37 w 51"/>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3">
                    <a:moveTo>
                      <a:pt x="37" y="13"/>
                    </a:moveTo>
                    <a:cubicBezTo>
                      <a:pt x="22" y="13"/>
                      <a:pt x="3" y="11"/>
                      <a:pt x="1" y="7"/>
                    </a:cubicBezTo>
                    <a:cubicBezTo>
                      <a:pt x="0" y="5"/>
                      <a:pt x="1" y="1"/>
                      <a:pt x="3" y="0"/>
                    </a:cubicBezTo>
                    <a:cubicBezTo>
                      <a:pt x="4" y="2"/>
                      <a:pt x="4" y="2"/>
                      <a:pt x="4" y="2"/>
                    </a:cubicBezTo>
                    <a:cubicBezTo>
                      <a:pt x="10" y="5"/>
                      <a:pt x="42" y="9"/>
                      <a:pt x="46" y="6"/>
                    </a:cubicBezTo>
                    <a:cubicBezTo>
                      <a:pt x="46" y="6"/>
                      <a:pt x="47" y="4"/>
                      <a:pt x="48" y="3"/>
                    </a:cubicBezTo>
                    <a:cubicBezTo>
                      <a:pt x="48" y="3"/>
                      <a:pt x="50" y="4"/>
                      <a:pt x="51" y="5"/>
                    </a:cubicBezTo>
                    <a:cubicBezTo>
                      <a:pt x="51" y="7"/>
                      <a:pt x="51" y="10"/>
                      <a:pt x="49" y="11"/>
                    </a:cubicBezTo>
                    <a:cubicBezTo>
                      <a:pt x="47" y="12"/>
                      <a:pt x="42" y="13"/>
                      <a:pt x="37" y="13"/>
                    </a:cubicBezTo>
                    <a:close/>
                  </a:path>
                </a:pathLst>
              </a:custGeom>
              <a:solidFill>
                <a:srgbClr val="5EBB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09"/>
              <p:cNvSpPr/>
              <p:nvPr/>
            </p:nvSpPr>
            <p:spPr bwMode="auto">
              <a:xfrm>
                <a:off x="5661025" y="4727576"/>
                <a:ext cx="109537" cy="120650"/>
              </a:xfrm>
              <a:custGeom>
                <a:avLst/>
                <a:gdLst>
                  <a:gd name="T0" fmla="*/ 43 w 43"/>
                  <a:gd name="T1" fmla="*/ 24 h 47"/>
                  <a:gd name="T2" fmla="*/ 15 w 43"/>
                  <a:gd name="T3" fmla="*/ 46 h 47"/>
                  <a:gd name="T4" fmla="*/ 9 w 43"/>
                  <a:gd name="T5" fmla="*/ 26 h 47"/>
                  <a:gd name="T6" fmla="*/ 16 w 43"/>
                  <a:gd name="T7" fmla="*/ 1 h 47"/>
                  <a:gd name="T8" fmla="*/ 43 w 43"/>
                  <a:gd name="T9" fmla="*/ 24 h 47"/>
                </a:gdLst>
                <a:ahLst/>
                <a:cxnLst>
                  <a:cxn ang="0">
                    <a:pos x="T0" y="T1"/>
                  </a:cxn>
                  <a:cxn ang="0">
                    <a:pos x="T2" y="T3"/>
                  </a:cxn>
                  <a:cxn ang="0">
                    <a:pos x="T4" y="T5"/>
                  </a:cxn>
                  <a:cxn ang="0">
                    <a:pos x="T6" y="T7"/>
                  </a:cxn>
                  <a:cxn ang="0">
                    <a:pos x="T8" y="T9"/>
                  </a:cxn>
                </a:cxnLst>
                <a:rect l="0" t="0" r="r" b="b"/>
                <a:pathLst>
                  <a:path w="43" h="47">
                    <a:moveTo>
                      <a:pt x="43" y="24"/>
                    </a:moveTo>
                    <a:cubicBezTo>
                      <a:pt x="42" y="37"/>
                      <a:pt x="30" y="47"/>
                      <a:pt x="15" y="46"/>
                    </a:cubicBezTo>
                    <a:cubicBezTo>
                      <a:pt x="0" y="46"/>
                      <a:pt x="9" y="26"/>
                      <a:pt x="9" y="26"/>
                    </a:cubicBezTo>
                    <a:cubicBezTo>
                      <a:pt x="9" y="26"/>
                      <a:pt x="1" y="0"/>
                      <a:pt x="16" y="1"/>
                    </a:cubicBezTo>
                    <a:cubicBezTo>
                      <a:pt x="31" y="1"/>
                      <a:pt x="43" y="11"/>
                      <a:pt x="43" y="24"/>
                    </a:cubicBezTo>
                    <a:close/>
                  </a:path>
                </a:pathLst>
              </a:custGeom>
              <a:solidFill>
                <a:srgbClr val="F0E3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Rectangle 110"/>
              <p:cNvSpPr>
                <a:spLocks noChangeArrowheads="1"/>
              </p:cNvSpPr>
              <p:nvPr/>
            </p:nvSpPr>
            <p:spPr bwMode="auto">
              <a:xfrm>
                <a:off x="5676900" y="4727576"/>
                <a:ext cx="25400" cy="117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9" name="Oval 111"/>
              <p:cNvSpPr>
                <a:spLocks noChangeArrowheads="1"/>
              </p:cNvSpPr>
              <p:nvPr/>
            </p:nvSpPr>
            <p:spPr bwMode="auto">
              <a:xfrm>
                <a:off x="5686425" y="4732338"/>
                <a:ext cx="11112" cy="11113"/>
              </a:xfrm>
              <a:prstGeom prst="ellipse">
                <a:avLst/>
              </a:prstGeom>
              <a:solidFill>
                <a:srgbClr val="B8BA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12"/>
              <p:cNvSpPr/>
              <p:nvPr/>
            </p:nvSpPr>
            <p:spPr bwMode="auto">
              <a:xfrm>
                <a:off x="5529263" y="4722813"/>
                <a:ext cx="152400" cy="128588"/>
              </a:xfrm>
              <a:custGeom>
                <a:avLst/>
                <a:gdLst>
                  <a:gd name="T0" fmla="*/ 60 w 60"/>
                  <a:gd name="T1" fmla="*/ 49 h 50"/>
                  <a:gd name="T2" fmla="*/ 7 w 60"/>
                  <a:gd name="T3" fmla="*/ 48 h 50"/>
                  <a:gd name="T4" fmla="*/ 34 w 60"/>
                  <a:gd name="T5" fmla="*/ 0 h 50"/>
                  <a:gd name="T6" fmla="*/ 60 w 60"/>
                  <a:gd name="T7" fmla="*/ 0 h 50"/>
                  <a:gd name="T8" fmla="*/ 60 w 60"/>
                  <a:gd name="T9" fmla="*/ 49 h 50"/>
                </a:gdLst>
                <a:ahLst/>
                <a:cxnLst>
                  <a:cxn ang="0">
                    <a:pos x="T0" y="T1"/>
                  </a:cxn>
                  <a:cxn ang="0">
                    <a:pos x="T2" y="T3"/>
                  </a:cxn>
                  <a:cxn ang="0">
                    <a:pos x="T4" y="T5"/>
                  </a:cxn>
                  <a:cxn ang="0">
                    <a:pos x="T6" y="T7"/>
                  </a:cxn>
                  <a:cxn ang="0">
                    <a:pos x="T8" y="T9"/>
                  </a:cxn>
                </a:cxnLst>
                <a:rect l="0" t="0" r="r" b="b"/>
                <a:pathLst>
                  <a:path w="60" h="50">
                    <a:moveTo>
                      <a:pt x="60" y="49"/>
                    </a:moveTo>
                    <a:cubicBezTo>
                      <a:pt x="60" y="49"/>
                      <a:pt x="19" y="50"/>
                      <a:pt x="7" y="48"/>
                    </a:cubicBezTo>
                    <a:cubicBezTo>
                      <a:pt x="0" y="46"/>
                      <a:pt x="34" y="0"/>
                      <a:pt x="34" y="0"/>
                    </a:cubicBezTo>
                    <a:cubicBezTo>
                      <a:pt x="60" y="0"/>
                      <a:pt x="60" y="0"/>
                      <a:pt x="60" y="0"/>
                    </a:cubicBezTo>
                    <a:lnTo>
                      <a:pt x="60" y="49"/>
                    </a:lnTo>
                    <a:close/>
                  </a:path>
                </a:pathLst>
              </a:custGeom>
              <a:solidFill>
                <a:srgbClr val="4038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13"/>
              <p:cNvSpPr/>
              <p:nvPr/>
            </p:nvSpPr>
            <p:spPr bwMode="auto">
              <a:xfrm>
                <a:off x="6251575" y="4489451"/>
                <a:ext cx="311150" cy="366713"/>
              </a:xfrm>
              <a:custGeom>
                <a:avLst/>
                <a:gdLst>
                  <a:gd name="T0" fmla="*/ 56 w 122"/>
                  <a:gd name="T1" fmla="*/ 143 h 143"/>
                  <a:gd name="T2" fmla="*/ 112 w 122"/>
                  <a:gd name="T3" fmla="*/ 117 h 143"/>
                  <a:gd name="T4" fmla="*/ 114 w 122"/>
                  <a:gd name="T5" fmla="*/ 67 h 143"/>
                  <a:gd name="T6" fmla="*/ 24 w 122"/>
                  <a:gd name="T7" fmla="*/ 0 h 143"/>
                  <a:gd name="T8" fmla="*/ 3 w 122"/>
                  <a:gd name="T9" fmla="*/ 38 h 143"/>
                  <a:gd name="T10" fmla="*/ 9 w 122"/>
                  <a:gd name="T11" fmla="*/ 29 h 143"/>
                  <a:gd name="T12" fmla="*/ 0 w 122"/>
                  <a:gd name="T13" fmla="*/ 47 h 143"/>
                  <a:gd name="T14" fmla="*/ 65 w 122"/>
                  <a:gd name="T15" fmla="*/ 89 h 143"/>
                  <a:gd name="T16" fmla="*/ 56 w 122"/>
                  <a:gd name="T17" fmla="*/ 91 h 143"/>
                  <a:gd name="T18" fmla="*/ 56 w 122"/>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143">
                    <a:moveTo>
                      <a:pt x="56" y="143"/>
                    </a:moveTo>
                    <a:cubicBezTo>
                      <a:pt x="89" y="143"/>
                      <a:pt x="105" y="129"/>
                      <a:pt x="112" y="117"/>
                    </a:cubicBezTo>
                    <a:cubicBezTo>
                      <a:pt x="121" y="103"/>
                      <a:pt x="122" y="83"/>
                      <a:pt x="114" y="67"/>
                    </a:cubicBezTo>
                    <a:cubicBezTo>
                      <a:pt x="93" y="25"/>
                      <a:pt x="30" y="3"/>
                      <a:pt x="24" y="0"/>
                    </a:cubicBezTo>
                    <a:cubicBezTo>
                      <a:pt x="3" y="38"/>
                      <a:pt x="3" y="38"/>
                      <a:pt x="3" y="38"/>
                    </a:cubicBezTo>
                    <a:cubicBezTo>
                      <a:pt x="9" y="29"/>
                      <a:pt x="9" y="29"/>
                      <a:pt x="9" y="29"/>
                    </a:cubicBezTo>
                    <a:cubicBezTo>
                      <a:pt x="0" y="47"/>
                      <a:pt x="0" y="47"/>
                      <a:pt x="0" y="47"/>
                    </a:cubicBezTo>
                    <a:cubicBezTo>
                      <a:pt x="18" y="57"/>
                      <a:pt x="70" y="80"/>
                      <a:pt x="65" y="89"/>
                    </a:cubicBezTo>
                    <a:cubicBezTo>
                      <a:pt x="65" y="91"/>
                      <a:pt x="61" y="91"/>
                      <a:pt x="56" y="91"/>
                    </a:cubicBezTo>
                    <a:lnTo>
                      <a:pt x="56" y="143"/>
                    </a:lnTo>
                    <a:close/>
                  </a:path>
                </a:pathLst>
              </a:custGeom>
              <a:solidFill>
                <a:srgbClr val="4038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14"/>
              <p:cNvSpPr/>
              <p:nvPr/>
            </p:nvSpPr>
            <p:spPr bwMode="auto">
              <a:xfrm>
                <a:off x="6019800" y="4530726"/>
                <a:ext cx="523875" cy="806450"/>
              </a:xfrm>
              <a:custGeom>
                <a:avLst/>
                <a:gdLst>
                  <a:gd name="T0" fmla="*/ 78 w 205"/>
                  <a:gd name="T1" fmla="*/ 102 h 315"/>
                  <a:gd name="T2" fmla="*/ 36 w 205"/>
                  <a:gd name="T3" fmla="*/ 45 h 315"/>
                  <a:gd name="T4" fmla="*/ 63 w 205"/>
                  <a:gd name="T5" fmla="*/ 15 h 315"/>
                  <a:gd name="T6" fmla="*/ 106 w 205"/>
                  <a:gd name="T7" fmla="*/ 31 h 315"/>
                  <a:gd name="T8" fmla="*/ 143 w 205"/>
                  <a:gd name="T9" fmla="*/ 17 h 315"/>
                  <a:gd name="T10" fmla="*/ 118 w 205"/>
                  <a:gd name="T11" fmla="*/ 96 h 315"/>
                  <a:gd name="T12" fmla="*/ 118 w 205"/>
                  <a:gd name="T13" fmla="*/ 96 h 315"/>
                  <a:gd name="T14" fmla="*/ 205 w 205"/>
                  <a:gd name="T15" fmla="*/ 218 h 315"/>
                  <a:gd name="T16" fmla="*/ 103 w 205"/>
                  <a:gd name="T17" fmla="*/ 315 h 315"/>
                  <a:gd name="T18" fmla="*/ 103 w 205"/>
                  <a:gd name="T19" fmla="*/ 315 h 315"/>
                  <a:gd name="T20" fmla="*/ 102 w 205"/>
                  <a:gd name="T21" fmla="*/ 315 h 315"/>
                  <a:gd name="T22" fmla="*/ 0 w 205"/>
                  <a:gd name="T23" fmla="*/ 218 h 315"/>
                  <a:gd name="T24" fmla="*/ 78 w 205"/>
                  <a:gd name="T25" fmla="*/ 10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315">
                    <a:moveTo>
                      <a:pt x="78" y="102"/>
                    </a:moveTo>
                    <a:cubicBezTo>
                      <a:pt x="67" y="90"/>
                      <a:pt x="36" y="54"/>
                      <a:pt x="36" y="45"/>
                    </a:cubicBezTo>
                    <a:cubicBezTo>
                      <a:pt x="36" y="33"/>
                      <a:pt x="50" y="13"/>
                      <a:pt x="63" y="15"/>
                    </a:cubicBezTo>
                    <a:cubicBezTo>
                      <a:pt x="76" y="17"/>
                      <a:pt x="84" y="38"/>
                      <a:pt x="106" y="31"/>
                    </a:cubicBezTo>
                    <a:cubicBezTo>
                      <a:pt x="127" y="23"/>
                      <a:pt x="126" y="0"/>
                      <a:pt x="143" y="17"/>
                    </a:cubicBezTo>
                    <a:cubicBezTo>
                      <a:pt x="156" y="31"/>
                      <a:pt x="128" y="79"/>
                      <a:pt x="118" y="96"/>
                    </a:cubicBezTo>
                    <a:cubicBezTo>
                      <a:pt x="118" y="96"/>
                      <a:pt x="118" y="96"/>
                      <a:pt x="118" y="96"/>
                    </a:cubicBezTo>
                    <a:cubicBezTo>
                      <a:pt x="154" y="120"/>
                      <a:pt x="205" y="148"/>
                      <a:pt x="205" y="218"/>
                    </a:cubicBezTo>
                    <a:cubicBezTo>
                      <a:pt x="205" y="288"/>
                      <a:pt x="164" y="315"/>
                      <a:pt x="103" y="315"/>
                    </a:cubicBezTo>
                    <a:cubicBezTo>
                      <a:pt x="103" y="315"/>
                      <a:pt x="103" y="315"/>
                      <a:pt x="103" y="315"/>
                    </a:cubicBezTo>
                    <a:cubicBezTo>
                      <a:pt x="102" y="315"/>
                      <a:pt x="102" y="315"/>
                      <a:pt x="102" y="315"/>
                    </a:cubicBezTo>
                    <a:cubicBezTo>
                      <a:pt x="41" y="315"/>
                      <a:pt x="0" y="288"/>
                      <a:pt x="0" y="218"/>
                    </a:cubicBezTo>
                    <a:cubicBezTo>
                      <a:pt x="0" y="154"/>
                      <a:pt x="43" y="125"/>
                      <a:pt x="78" y="102"/>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3" name="Oval 115"/>
              <p:cNvSpPr>
                <a:spLocks noChangeArrowheads="1"/>
              </p:cNvSpPr>
              <p:nvPr/>
            </p:nvSpPr>
            <p:spPr bwMode="auto">
              <a:xfrm>
                <a:off x="6146800" y="4927601"/>
                <a:ext cx="271462" cy="27146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16"/>
              <p:cNvSpPr/>
              <p:nvPr/>
            </p:nvSpPr>
            <p:spPr bwMode="auto">
              <a:xfrm>
                <a:off x="6184900" y="5016501"/>
                <a:ext cx="192087" cy="128588"/>
              </a:xfrm>
              <a:custGeom>
                <a:avLst/>
                <a:gdLst>
                  <a:gd name="T0" fmla="*/ 37 w 75"/>
                  <a:gd name="T1" fmla="*/ 22 h 50"/>
                  <a:gd name="T2" fmla="*/ 25 w 75"/>
                  <a:gd name="T3" fmla="*/ 50 h 50"/>
                  <a:gd name="T4" fmla="*/ 21 w 75"/>
                  <a:gd name="T5" fmla="*/ 50 h 50"/>
                  <a:gd name="T6" fmla="*/ 8 w 75"/>
                  <a:gd name="T7" fmla="*/ 14 h 50"/>
                  <a:gd name="T8" fmla="*/ 4 w 75"/>
                  <a:gd name="T9" fmla="*/ 6 h 50"/>
                  <a:gd name="T10" fmla="*/ 0 w 75"/>
                  <a:gd name="T11" fmla="*/ 3 h 50"/>
                  <a:gd name="T12" fmla="*/ 0 w 75"/>
                  <a:gd name="T13" fmla="*/ 0 h 50"/>
                  <a:gd name="T14" fmla="*/ 16 w 75"/>
                  <a:gd name="T15" fmla="*/ 0 h 50"/>
                  <a:gd name="T16" fmla="*/ 16 w 75"/>
                  <a:gd name="T17" fmla="*/ 3 h 50"/>
                  <a:gd name="T18" fmla="*/ 11 w 75"/>
                  <a:gd name="T19" fmla="*/ 6 h 50"/>
                  <a:gd name="T20" fmla="*/ 13 w 75"/>
                  <a:gd name="T21" fmla="*/ 11 h 50"/>
                  <a:gd name="T22" fmla="*/ 20 w 75"/>
                  <a:gd name="T23" fmla="*/ 30 h 50"/>
                  <a:gd name="T24" fmla="*/ 27 w 75"/>
                  <a:gd name="T25" fmla="*/ 13 h 50"/>
                  <a:gd name="T26" fmla="*/ 29 w 75"/>
                  <a:gd name="T27" fmla="*/ 6 h 50"/>
                  <a:gd name="T28" fmla="*/ 28 w 75"/>
                  <a:gd name="T29" fmla="*/ 4 h 50"/>
                  <a:gd name="T30" fmla="*/ 24 w 75"/>
                  <a:gd name="T31" fmla="*/ 3 h 50"/>
                  <a:gd name="T32" fmla="*/ 24 w 75"/>
                  <a:gd name="T33" fmla="*/ 0 h 50"/>
                  <a:gd name="T34" fmla="*/ 49 w 75"/>
                  <a:gd name="T35" fmla="*/ 0 h 50"/>
                  <a:gd name="T36" fmla="*/ 49 w 75"/>
                  <a:gd name="T37" fmla="*/ 3 h 50"/>
                  <a:gd name="T38" fmla="*/ 44 w 75"/>
                  <a:gd name="T39" fmla="*/ 5 h 50"/>
                  <a:gd name="T40" fmla="*/ 41 w 75"/>
                  <a:gd name="T41" fmla="*/ 11 h 50"/>
                  <a:gd name="T42" fmla="*/ 40 w 75"/>
                  <a:gd name="T43" fmla="*/ 14 h 50"/>
                  <a:gd name="T44" fmla="*/ 47 w 75"/>
                  <a:gd name="T45" fmla="*/ 32 h 50"/>
                  <a:gd name="T46" fmla="*/ 56 w 75"/>
                  <a:gd name="T47" fmla="*/ 9 h 50"/>
                  <a:gd name="T48" fmla="*/ 57 w 75"/>
                  <a:gd name="T49" fmla="*/ 6 h 50"/>
                  <a:gd name="T50" fmla="*/ 54 w 75"/>
                  <a:gd name="T51" fmla="*/ 3 h 50"/>
                  <a:gd name="T52" fmla="*/ 54 w 75"/>
                  <a:gd name="T53" fmla="*/ 0 h 50"/>
                  <a:gd name="T54" fmla="*/ 75 w 75"/>
                  <a:gd name="T55" fmla="*/ 0 h 50"/>
                  <a:gd name="T56" fmla="*/ 75 w 75"/>
                  <a:gd name="T57" fmla="*/ 4 h 50"/>
                  <a:gd name="T58" fmla="*/ 72 w 75"/>
                  <a:gd name="T59" fmla="*/ 5 h 50"/>
                  <a:gd name="T60" fmla="*/ 70 w 75"/>
                  <a:gd name="T61" fmla="*/ 9 h 50"/>
                  <a:gd name="T62" fmla="*/ 53 w 75"/>
                  <a:gd name="T63" fmla="*/ 50 h 50"/>
                  <a:gd name="T64" fmla="*/ 48 w 75"/>
                  <a:gd name="T65" fmla="*/ 50 h 50"/>
                  <a:gd name="T66" fmla="*/ 37 w 75"/>
                  <a:gd name="T67"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50">
                    <a:moveTo>
                      <a:pt x="37" y="22"/>
                    </a:moveTo>
                    <a:cubicBezTo>
                      <a:pt x="25" y="50"/>
                      <a:pt x="25" y="50"/>
                      <a:pt x="25" y="50"/>
                    </a:cubicBezTo>
                    <a:cubicBezTo>
                      <a:pt x="21" y="50"/>
                      <a:pt x="21" y="50"/>
                      <a:pt x="21" y="50"/>
                    </a:cubicBezTo>
                    <a:cubicBezTo>
                      <a:pt x="8" y="14"/>
                      <a:pt x="8" y="14"/>
                      <a:pt x="8" y="14"/>
                    </a:cubicBezTo>
                    <a:cubicBezTo>
                      <a:pt x="7" y="10"/>
                      <a:pt x="6" y="7"/>
                      <a:pt x="4" y="6"/>
                    </a:cubicBezTo>
                    <a:cubicBezTo>
                      <a:pt x="3" y="4"/>
                      <a:pt x="2" y="3"/>
                      <a:pt x="0" y="3"/>
                    </a:cubicBezTo>
                    <a:cubicBezTo>
                      <a:pt x="0" y="0"/>
                      <a:pt x="0" y="0"/>
                      <a:pt x="0" y="0"/>
                    </a:cubicBezTo>
                    <a:cubicBezTo>
                      <a:pt x="16" y="0"/>
                      <a:pt x="16" y="0"/>
                      <a:pt x="16" y="0"/>
                    </a:cubicBezTo>
                    <a:cubicBezTo>
                      <a:pt x="16" y="3"/>
                      <a:pt x="16" y="3"/>
                      <a:pt x="16" y="3"/>
                    </a:cubicBezTo>
                    <a:cubicBezTo>
                      <a:pt x="13" y="3"/>
                      <a:pt x="11" y="4"/>
                      <a:pt x="11" y="6"/>
                    </a:cubicBezTo>
                    <a:cubicBezTo>
                      <a:pt x="11" y="7"/>
                      <a:pt x="12" y="8"/>
                      <a:pt x="13" y="11"/>
                    </a:cubicBezTo>
                    <a:cubicBezTo>
                      <a:pt x="20" y="30"/>
                      <a:pt x="20" y="30"/>
                      <a:pt x="20" y="30"/>
                    </a:cubicBezTo>
                    <a:cubicBezTo>
                      <a:pt x="27" y="13"/>
                      <a:pt x="27" y="13"/>
                      <a:pt x="27" y="13"/>
                    </a:cubicBezTo>
                    <a:cubicBezTo>
                      <a:pt x="28" y="9"/>
                      <a:pt x="29" y="7"/>
                      <a:pt x="29" y="6"/>
                    </a:cubicBezTo>
                    <a:cubicBezTo>
                      <a:pt x="29" y="5"/>
                      <a:pt x="29" y="5"/>
                      <a:pt x="28" y="4"/>
                    </a:cubicBezTo>
                    <a:cubicBezTo>
                      <a:pt x="27" y="4"/>
                      <a:pt x="26" y="3"/>
                      <a:pt x="24" y="3"/>
                    </a:cubicBezTo>
                    <a:cubicBezTo>
                      <a:pt x="24" y="0"/>
                      <a:pt x="24" y="0"/>
                      <a:pt x="24" y="0"/>
                    </a:cubicBezTo>
                    <a:cubicBezTo>
                      <a:pt x="49" y="0"/>
                      <a:pt x="49" y="0"/>
                      <a:pt x="49" y="0"/>
                    </a:cubicBezTo>
                    <a:cubicBezTo>
                      <a:pt x="49" y="3"/>
                      <a:pt x="49" y="3"/>
                      <a:pt x="49" y="3"/>
                    </a:cubicBezTo>
                    <a:cubicBezTo>
                      <a:pt x="47" y="3"/>
                      <a:pt x="46" y="4"/>
                      <a:pt x="44" y="5"/>
                    </a:cubicBezTo>
                    <a:cubicBezTo>
                      <a:pt x="43" y="6"/>
                      <a:pt x="42" y="8"/>
                      <a:pt x="41" y="11"/>
                    </a:cubicBezTo>
                    <a:cubicBezTo>
                      <a:pt x="40" y="14"/>
                      <a:pt x="40" y="14"/>
                      <a:pt x="40" y="14"/>
                    </a:cubicBezTo>
                    <a:cubicBezTo>
                      <a:pt x="47" y="32"/>
                      <a:pt x="47" y="32"/>
                      <a:pt x="47" y="32"/>
                    </a:cubicBezTo>
                    <a:cubicBezTo>
                      <a:pt x="56" y="9"/>
                      <a:pt x="56" y="9"/>
                      <a:pt x="56" y="9"/>
                    </a:cubicBezTo>
                    <a:cubicBezTo>
                      <a:pt x="57" y="8"/>
                      <a:pt x="57" y="7"/>
                      <a:pt x="57" y="6"/>
                    </a:cubicBezTo>
                    <a:cubicBezTo>
                      <a:pt x="57" y="4"/>
                      <a:pt x="56" y="4"/>
                      <a:pt x="54" y="3"/>
                    </a:cubicBezTo>
                    <a:cubicBezTo>
                      <a:pt x="54" y="0"/>
                      <a:pt x="54" y="0"/>
                      <a:pt x="54" y="0"/>
                    </a:cubicBezTo>
                    <a:cubicBezTo>
                      <a:pt x="75" y="0"/>
                      <a:pt x="75" y="0"/>
                      <a:pt x="75" y="0"/>
                    </a:cubicBezTo>
                    <a:cubicBezTo>
                      <a:pt x="75" y="4"/>
                      <a:pt x="75" y="4"/>
                      <a:pt x="75" y="4"/>
                    </a:cubicBezTo>
                    <a:cubicBezTo>
                      <a:pt x="74" y="4"/>
                      <a:pt x="73" y="4"/>
                      <a:pt x="72" y="5"/>
                    </a:cubicBezTo>
                    <a:cubicBezTo>
                      <a:pt x="72" y="5"/>
                      <a:pt x="71" y="7"/>
                      <a:pt x="70" y="9"/>
                    </a:cubicBezTo>
                    <a:cubicBezTo>
                      <a:pt x="53" y="50"/>
                      <a:pt x="53" y="50"/>
                      <a:pt x="53" y="50"/>
                    </a:cubicBezTo>
                    <a:cubicBezTo>
                      <a:pt x="48" y="50"/>
                      <a:pt x="48" y="50"/>
                      <a:pt x="48" y="50"/>
                    </a:cubicBezTo>
                    <a:lnTo>
                      <a:pt x="37" y="22"/>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5" name="Freeform 117"/>
              <p:cNvSpPr/>
              <p:nvPr/>
            </p:nvSpPr>
            <p:spPr bwMode="auto">
              <a:xfrm>
                <a:off x="6200775" y="4772026"/>
                <a:ext cx="130175" cy="33338"/>
              </a:xfrm>
              <a:custGeom>
                <a:avLst/>
                <a:gdLst>
                  <a:gd name="T0" fmla="*/ 14 w 51"/>
                  <a:gd name="T1" fmla="*/ 13 h 13"/>
                  <a:gd name="T2" fmla="*/ 50 w 51"/>
                  <a:gd name="T3" fmla="*/ 7 h 13"/>
                  <a:gd name="T4" fmla="*/ 48 w 51"/>
                  <a:gd name="T5" fmla="*/ 0 h 13"/>
                  <a:gd name="T6" fmla="*/ 47 w 51"/>
                  <a:gd name="T7" fmla="*/ 2 h 13"/>
                  <a:gd name="T8" fmla="*/ 5 w 51"/>
                  <a:gd name="T9" fmla="*/ 6 h 13"/>
                  <a:gd name="T10" fmla="*/ 3 w 51"/>
                  <a:gd name="T11" fmla="*/ 3 h 13"/>
                  <a:gd name="T12" fmla="*/ 1 w 51"/>
                  <a:gd name="T13" fmla="*/ 5 h 13"/>
                  <a:gd name="T14" fmla="*/ 3 w 51"/>
                  <a:gd name="T15" fmla="*/ 11 h 13"/>
                  <a:gd name="T16" fmla="*/ 14 w 51"/>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3">
                    <a:moveTo>
                      <a:pt x="14" y="13"/>
                    </a:moveTo>
                    <a:cubicBezTo>
                      <a:pt x="29" y="13"/>
                      <a:pt x="48" y="11"/>
                      <a:pt x="50" y="7"/>
                    </a:cubicBezTo>
                    <a:cubicBezTo>
                      <a:pt x="51" y="5"/>
                      <a:pt x="50" y="1"/>
                      <a:pt x="48" y="0"/>
                    </a:cubicBezTo>
                    <a:cubicBezTo>
                      <a:pt x="47" y="2"/>
                      <a:pt x="47" y="2"/>
                      <a:pt x="47" y="2"/>
                    </a:cubicBezTo>
                    <a:cubicBezTo>
                      <a:pt x="41" y="5"/>
                      <a:pt x="9" y="9"/>
                      <a:pt x="5" y="6"/>
                    </a:cubicBezTo>
                    <a:cubicBezTo>
                      <a:pt x="6" y="6"/>
                      <a:pt x="4" y="4"/>
                      <a:pt x="3" y="3"/>
                    </a:cubicBezTo>
                    <a:cubicBezTo>
                      <a:pt x="3" y="3"/>
                      <a:pt x="1" y="4"/>
                      <a:pt x="1" y="5"/>
                    </a:cubicBezTo>
                    <a:cubicBezTo>
                      <a:pt x="0" y="7"/>
                      <a:pt x="0" y="10"/>
                      <a:pt x="3" y="11"/>
                    </a:cubicBezTo>
                    <a:cubicBezTo>
                      <a:pt x="5" y="12"/>
                      <a:pt x="9" y="13"/>
                      <a:pt x="14" y="13"/>
                    </a:cubicBezTo>
                    <a:close/>
                  </a:path>
                </a:pathLst>
              </a:custGeom>
              <a:solidFill>
                <a:srgbClr val="5EBB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18"/>
              <p:cNvSpPr/>
              <p:nvPr/>
            </p:nvSpPr>
            <p:spPr bwMode="auto">
              <a:xfrm>
                <a:off x="6246813" y="4727576"/>
                <a:ext cx="106362" cy="120650"/>
              </a:xfrm>
              <a:custGeom>
                <a:avLst/>
                <a:gdLst>
                  <a:gd name="T0" fmla="*/ 0 w 42"/>
                  <a:gd name="T1" fmla="*/ 24 h 47"/>
                  <a:gd name="T2" fmla="*/ 27 w 42"/>
                  <a:gd name="T3" fmla="*/ 46 h 47"/>
                  <a:gd name="T4" fmla="*/ 33 w 42"/>
                  <a:gd name="T5" fmla="*/ 26 h 47"/>
                  <a:gd name="T6" fmla="*/ 26 w 42"/>
                  <a:gd name="T7" fmla="*/ 1 h 47"/>
                  <a:gd name="T8" fmla="*/ 0 w 42"/>
                  <a:gd name="T9" fmla="*/ 24 h 47"/>
                </a:gdLst>
                <a:ahLst/>
                <a:cxnLst>
                  <a:cxn ang="0">
                    <a:pos x="T0" y="T1"/>
                  </a:cxn>
                  <a:cxn ang="0">
                    <a:pos x="T2" y="T3"/>
                  </a:cxn>
                  <a:cxn ang="0">
                    <a:pos x="T4" y="T5"/>
                  </a:cxn>
                  <a:cxn ang="0">
                    <a:pos x="T6" y="T7"/>
                  </a:cxn>
                  <a:cxn ang="0">
                    <a:pos x="T8" y="T9"/>
                  </a:cxn>
                </a:cxnLst>
                <a:rect l="0" t="0" r="r" b="b"/>
                <a:pathLst>
                  <a:path w="42" h="47">
                    <a:moveTo>
                      <a:pt x="0" y="24"/>
                    </a:moveTo>
                    <a:cubicBezTo>
                      <a:pt x="0" y="37"/>
                      <a:pt x="12" y="47"/>
                      <a:pt x="27" y="46"/>
                    </a:cubicBezTo>
                    <a:cubicBezTo>
                      <a:pt x="42" y="46"/>
                      <a:pt x="33" y="26"/>
                      <a:pt x="33" y="26"/>
                    </a:cubicBezTo>
                    <a:cubicBezTo>
                      <a:pt x="33" y="26"/>
                      <a:pt x="41" y="0"/>
                      <a:pt x="26" y="1"/>
                    </a:cubicBezTo>
                    <a:cubicBezTo>
                      <a:pt x="11" y="1"/>
                      <a:pt x="0" y="11"/>
                      <a:pt x="0" y="24"/>
                    </a:cubicBezTo>
                    <a:close/>
                  </a:path>
                </a:pathLst>
              </a:custGeom>
              <a:solidFill>
                <a:srgbClr val="F0E3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Rectangle 119"/>
              <p:cNvSpPr>
                <a:spLocks noChangeArrowheads="1"/>
              </p:cNvSpPr>
              <p:nvPr/>
            </p:nvSpPr>
            <p:spPr bwMode="auto">
              <a:xfrm>
                <a:off x="6313488" y="4727576"/>
                <a:ext cx="25400" cy="117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8" name="Oval 120"/>
              <p:cNvSpPr>
                <a:spLocks noChangeArrowheads="1"/>
              </p:cNvSpPr>
              <p:nvPr/>
            </p:nvSpPr>
            <p:spPr bwMode="auto">
              <a:xfrm>
                <a:off x="6321425" y="4732338"/>
                <a:ext cx="6350" cy="11113"/>
              </a:xfrm>
              <a:prstGeom prst="ellipse">
                <a:avLst/>
              </a:prstGeom>
              <a:solidFill>
                <a:srgbClr val="B8BA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21"/>
              <p:cNvSpPr/>
              <p:nvPr/>
            </p:nvSpPr>
            <p:spPr bwMode="auto">
              <a:xfrm>
                <a:off x="6335713" y="4722813"/>
                <a:ext cx="150812" cy="128588"/>
              </a:xfrm>
              <a:custGeom>
                <a:avLst/>
                <a:gdLst>
                  <a:gd name="T0" fmla="*/ 0 w 59"/>
                  <a:gd name="T1" fmla="*/ 49 h 50"/>
                  <a:gd name="T2" fmla="*/ 52 w 59"/>
                  <a:gd name="T3" fmla="*/ 48 h 50"/>
                  <a:gd name="T4" fmla="*/ 25 w 59"/>
                  <a:gd name="T5" fmla="*/ 0 h 50"/>
                  <a:gd name="T6" fmla="*/ 0 w 59"/>
                  <a:gd name="T7" fmla="*/ 0 h 50"/>
                  <a:gd name="T8" fmla="*/ 0 w 59"/>
                  <a:gd name="T9" fmla="*/ 49 h 50"/>
                </a:gdLst>
                <a:ahLst/>
                <a:cxnLst>
                  <a:cxn ang="0">
                    <a:pos x="T0" y="T1"/>
                  </a:cxn>
                  <a:cxn ang="0">
                    <a:pos x="T2" y="T3"/>
                  </a:cxn>
                  <a:cxn ang="0">
                    <a:pos x="T4" y="T5"/>
                  </a:cxn>
                  <a:cxn ang="0">
                    <a:pos x="T6" y="T7"/>
                  </a:cxn>
                  <a:cxn ang="0">
                    <a:pos x="T8" y="T9"/>
                  </a:cxn>
                </a:cxnLst>
                <a:rect l="0" t="0" r="r" b="b"/>
                <a:pathLst>
                  <a:path w="59" h="50">
                    <a:moveTo>
                      <a:pt x="0" y="49"/>
                    </a:moveTo>
                    <a:cubicBezTo>
                      <a:pt x="0" y="49"/>
                      <a:pt x="41" y="50"/>
                      <a:pt x="52" y="48"/>
                    </a:cubicBezTo>
                    <a:cubicBezTo>
                      <a:pt x="59" y="46"/>
                      <a:pt x="25" y="0"/>
                      <a:pt x="25" y="0"/>
                    </a:cubicBezTo>
                    <a:cubicBezTo>
                      <a:pt x="0" y="0"/>
                      <a:pt x="0" y="0"/>
                      <a:pt x="0" y="0"/>
                    </a:cubicBezTo>
                    <a:lnTo>
                      <a:pt x="0" y="49"/>
                    </a:lnTo>
                    <a:close/>
                  </a:path>
                </a:pathLst>
              </a:custGeom>
              <a:solidFill>
                <a:srgbClr val="4038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439" name="组合 438"/>
          <p:cNvGrpSpPr/>
          <p:nvPr/>
        </p:nvGrpSpPr>
        <p:grpSpPr>
          <a:xfrm>
            <a:off x="948322" y="2146978"/>
            <a:ext cx="1488991" cy="1857779"/>
            <a:chOff x="1463214" y="2377836"/>
            <a:chExt cx="1488991" cy="1857779"/>
          </a:xfrm>
        </p:grpSpPr>
        <p:sp>
          <p:nvSpPr>
            <p:cNvPr id="249" name="矩形: 圆角 248"/>
            <p:cNvSpPr/>
            <p:nvPr/>
          </p:nvSpPr>
          <p:spPr>
            <a:xfrm>
              <a:off x="1463214" y="3858031"/>
              <a:ext cx="1488991" cy="377584"/>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文本框 249"/>
            <p:cNvSpPr txBox="1"/>
            <p:nvPr/>
          </p:nvSpPr>
          <p:spPr>
            <a:xfrm>
              <a:off x="1517905" y="3892337"/>
              <a:ext cx="1334838" cy="337185"/>
            </a:xfrm>
            <a:prstGeom prst="rect">
              <a:avLst/>
            </a:prstGeom>
            <a:noFill/>
          </p:spPr>
          <p:txBody>
            <a:bodyPr wrap="square" rtlCol="0">
              <a:spAutoFit/>
            </a:bodyPr>
            <a:lstStyle>
              <a:defPPr>
                <a:defRPr lang="zh-CN"/>
              </a:defPPr>
              <a:lvl1pPr>
                <a:defRPr>
                  <a:solidFill>
                    <a:schemeClr val="bg1"/>
                  </a:solidFill>
                  <a:latin typeface="方正正黑简体" panose="02000000000000000000" pitchFamily="2" charset="-122"/>
                  <a:ea typeface="方正正黑简体" panose="02000000000000000000" pitchFamily="2" charset="-122"/>
                </a:defRPr>
              </a:lvl1pPr>
            </a:lstStyle>
            <a:p>
              <a:pPr algn="dist"/>
              <a:r>
                <a:rPr lang="zh-CN" altLang="en-US" sz="1600" dirty="0"/>
                <a:t>技能型</a:t>
              </a:r>
              <a:endParaRPr lang="zh-CN" altLang="en-US" sz="1600" dirty="0"/>
            </a:p>
          </p:txBody>
        </p:sp>
        <p:grpSp>
          <p:nvGrpSpPr>
            <p:cNvPr id="130" name="组合 129"/>
            <p:cNvGrpSpPr/>
            <p:nvPr/>
          </p:nvGrpSpPr>
          <p:grpSpPr>
            <a:xfrm>
              <a:off x="1598575" y="2377836"/>
              <a:ext cx="1241330" cy="1520800"/>
              <a:chOff x="7029451" y="2205038"/>
              <a:chExt cx="2905125" cy="3559175"/>
            </a:xfrm>
          </p:grpSpPr>
          <p:sp>
            <p:nvSpPr>
              <p:cNvPr id="131" name="Oval 181"/>
              <p:cNvSpPr>
                <a:spLocks noChangeArrowheads="1"/>
              </p:cNvSpPr>
              <p:nvPr/>
            </p:nvSpPr>
            <p:spPr bwMode="auto">
              <a:xfrm>
                <a:off x="7029451" y="5546725"/>
                <a:ext cx="2895600" cy="217488"/>
              </a:xfrm>
              <a:prstGeom prst="ellipse">
                <a:avLst/>
              </a:prstGeom>
              <a:solidFill>
                <a:srgbClr val="E4C9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82"/>
              <p:cNvSpPr/>
              <p:nvPr/>
            </p:nvSpPr>
            <p:spPr bwMode="auto">
              <a:xfrm>
                <a:off x="7161213" y="3852863"/>
                <a:ext cx="800100" cy="838200"/>
              </a:xfrm>
              <a:custGeom>
                <a:avLst/>
                <a:gdLst>
                  <a:gd name="T0" fmla="*/ 49 w 188"/>
                  <a:gd name="T1" fmla="*/ 197 h 197"/>
                  <a:gd name="T2" fmla="*/ 6 w 188"/>
                  <a:gd name="T3" fmla="*/ 151 h 197"/>
                  <a:gd name="T4" fmla="*/ 81 w 188"/>
                  <a:gd name="T5" fmla="*/ 34 h 197"/>
                  <a:gd name="T6" fmla="*/ 188 w 188"/>
                  <a:gd name="T7" fmla="*/ 0 h 197"/>
                  <a:gd name="T8" fmla="*/ 188 w 188"/>
                  <a:gd name="T9" fmla="*/ 61 h 197"/>
                  <a:gd name="T10" fmla="*/ 110 w 188"/>
                  <a:gd name="T11" fmla="*/ 87 h 197"/>
                  <a:gd name="T12" fmla="*/ 66 w 188"/>
                  <a:gd name="T13" fmla="*/ 143 h 197"/>
                  <a:gd name="T14" fmla="*/ 64 w 188"/>
                  <a:gd name="T15" fmla="*/ 138 h 197"/>
                  <a:gd name="T16" fmla="*/ 49 w 188"/>
                  <a:gd name="T17"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197">
                    <a:moveTo>
                      <a:pt x="49" y="197"/>
                    </a:moveTo>
                    <a:cubicBezTo>
                      <a:pt x="25" y="190"/>
                      <a:pt x="9" y="174"/>
                      <a:pt x="6" y="151"/>
                    </a:cubicBezTo>
                    <a:cubicBezTo>
                      <a:pt x="0" y="104"/>
                      <a:pt x="53" y="49"/>
                      <a:pt x="81" y="34"/>
                    </a:cubicBezTo>
                    <a:cubicBezTo>
                      <a:pt x="135" y="5"/>
                      <a:pt x="159" y="0"/>
                      <a:pt x="188" y="0"/>
                    </a:cubicBezTo>
                    <a:cubicBezTo>
                      <a:pt x="188" y="61"/>
                      <a:pt x="188" y="61"/>
                      <a:pt x="188" y="61"/>
                    </a:cubicBezTo>
                    <a:cubicBezTo>
                      <a:pt x="171" y="61"/>
                      <a:pt x="156" y="62"/>
                      <a:pt x="110" y="87"/>
                    </a:cubicBezTo>
                    <a:cubicBezTo>
                      <a:pt x="91" y="97"/>
                      <a:pt x="66" y="132"/>
                      <a:pt x="66" y="143"/>
                    </a:cubicBezTo>
                    <a:cubicBezTo>
                      <a:pt x="66" y="142"/>
                      <a:pt x="65" y="140"/>
                      <a:pt x="64" y="138"/>
                    </a:cubicBezTo>
                    <a:cubicBezTo>
                      <a:pt x="49" y="197"/>
                      <a:pt x="49" y="197"/>
                      <a:pt x="49" y="197"/>
                    </a:cubicBezTo>
                  </a:path>
                </a:pathLst>
              </a:custGeom>
              <a:solidFill>
                <a:srgbClr val="4038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83"/>
              <p:cNvSpPr/>
              <p:nvPr/>
            </p:nvSpPr>
            <p:spPr bwMode="auto">
              <a:xfrm>
                <a:off x="7885113" y="4559300"/>
                <a:ext cx="1173163" cy="523875"/>
              </a:xfrm>
              <a:custGeom>
                <a:avLst/>
                <a:gdLst>
                  <a:gd name="T0" fmla="*/ 276 w 276"/>
                  <a:gd name="T1" fmla="*/ 68 h 123"/>
                  <a:gd name="T2" fmla="*/ 137 w 276"/>
                  <a:gd name="T3" fmla="*/ 123 h 123"/>
                  <a:gd name="T4" fmla="*/ 0 w 276"/>
                  <a:gd name="T5" fmla="*/ 67 h 123"/>
                  <a:gd name="T6" fmla="*/ 137 w 276"/>
                  <a:gd name="T7" fmla="*/ 0 h 123"/>
                  <a:gd name="T8" fmla="*/ 276 w 276"/>
                  <a:gd name="T9" fmla="*/ 68 h 123"/>
                </a:gdLst>
                <a:ahLst/>
                <a:cxnLst>
                  <a:cxn ang="0">
                    <a:pos x="T0" y="T1"/>
                  </a:cxn>
                  <a:cxn ang="0">
                    <a:pos x="T2" y="T3"/>
                  </a:cxn>
                  <a:cxn ang="0">
                    <a:pos x="T4" y="T5"/>
                  </a:cxn>
                  <a:cxn ang="0">
                    <a:pos x="T6" y="T7"/>
                  </a:cxn>
                  <a:cxn ang="0">
                    <a:pos x="T8" y="T9"/>
                  </a:cxn>
                </a:cxnLst>
                <a:rect l="0" t="0" r="r" b="b"/>
                <a:pathLst>
                  <a:path w="276" h="123">
                    <a:moveTo>
                      <a:pt x="276" y="68"/>
                    </a:moveTo>
                    <a:cubicBezTo>
                      <a:pt x="276" y="101"/>
                      <a:pt x="214" y="123"/>
                      <a:pt x="137" y="123"/>
                    </a:cubicBezTo>
                    <a:cubicBezTo>
                      <a:pt x="60" y="123"/>
                      <a:pt x="0" y="101"/>
                      <a:pt x="0" y="67"/>
                    </a:cubicBezTo>
                    <a:cubicBezTo>
                      <a:pt x="0" y="34"/>
                      <a:pt x="60" y="0"/>
                      <a:pt x="137" y="0"/>
                    </a:cubicBezTo>
                    <a:cubicBezTo>
                      <a:pt x="214" y="0"/>
                      <a:pt x="276" y="34"/>
                      <a:pt x="276" y="68"/>
                    </a:cubicBezTo>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84"/>
              <p:cNvSpPr/>
              <p:nvPr/>
            </p:nvSpPr>
            <p:spPr bwMode="auto">
              <a:xfrm>
                <a:off x="7926388" y="4941888"/>
                <a:ext cx="4763" cy="4763"/>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1"/>
                      <a:pt x="1" y="1"/>
                    </a:cubicBezTo>
                    <a:cubicBezTo>
                      <a:pt x="1" y="0"/>
                      <a:pt x="0" y="0"/>
                      <a:pt x="0"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85"/>
              <p:cNvSpPr/>
              <p:nvPr/>
            </p:nvSpPr>
            <p:spPr bwMode="auto">
              <a:xfrm>
                <a:off x="7888288" y="4883150"/>
                <a:ext cx="1157288" cy="63500"/>
              </a:xfrm>
              <a:custGeom>
                <a:avLst/>
                <a:gdLst>
                  <a:gd name="T0" fmla="*/ 0 w 272"/>
                  <a:gd name="T1" fmla="*/ 0 h 15"/>
                  <a:gd name="T2" fmla="*/ 9 w 272"/>
                  <a:gd name="T3" fmla="*/ 14 h 15"/>
                  <a:gd name="T4" fmla="*/ 10 w 272"/>
                  <a:gd name="T5" fmla="*/ 15 h 15"/>
                  <a:gd name="T6" fmla="*/ 12 w 272"/>
                  <a:gd name="T7" fmla="*/ 15 h 15"/>
                  <a:gd name="T8" fmla="*/ 261 w 272"/>
                  <a:gd name="T9" fmla="*/ 15 h 15"/>
                  <a:gd name="T10" fmla="*/ 263 w 272"/>
                  <a:gd name="T11" fmla="*/ 15 h 15"/>
                  <a:gd name="T12" fmla="*/ 272 w 272"/>
                  <a:gd name="T13" fmla="*/ 3 h 15"/>
                  <a:gd name="T14" fmla="*/ 260 w 272"/>
                  <a:gd name="T15" fmla="*/ 8 h 15"/>
                  <a:gd name="T16" fmla="*/ 137 w 272"/>
                  <a:gd name="T17" fmla="*/ 8 h 15"/>
                  <a:gd name="T18" fmla="*/ 14 w 272"/>
                  <a:gd name="T19" fmla="*/ 8 h 15"/>
                  <a:gd name="T20" fmla="*/ 0 w 272"/>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2" h="15">
                    <a:moveTo>
                      <a:pt x="0" y="0"/>
                    </a:moveTo>
                    <a:cubicBezTo>
                      <a:pt x="2" y="5"/>
                      <a:pt x="5" y="9"/>
                      <a:pt x="9" y="14"/>
                    </a:cubicBezTo>
                    <a:cubicBezTo>
                      <a:pt x="9" y="14"/>
                      <a:pt x="10" y="14"/>
                      <a:pt x="10" y="15"/>
                    </a:cubicBezTo>
                    <a:cubicBezTo>
                      <a:pt x="11" y="15"/>
                      <a:pt x="11" y="15"/>
                      <a:pt x="12" y="15"/>
                    </a:cubicBezTo>
                    <a:cubicBezTo>
                      <a:pt x="25" y="15"/>
                      <a:pt x="248" y="15"/>
                      <a:pt x="261" y="15"/>
                    </a:cubicBezTo>
                    <a:cubicBezTo>
                      <a:pt x="262" y="15"/>
                      <a:pt x="262" y="15"/>
                      <a:pt x="263" y="15"/>
                    </a:cubicBezTo>
                    <a:cubicBezTo>
                      <a:pt x="267" y="11"/>
                      <a:pt x="270" y="7"/>
                      <a:pt x="272" y="3"/>
                    </a:cubicBezTo>
                    <a:cubicBezTo>
                      <a:pt x="270" y="6"/>
                      <a:pt x="266" y="8"/>
                      <a:pt x="260" y="8"/>
                    </a:cubicBezTo>
                    <a:cubicBezTo>
                      <a:pt x="253" y="8"/>
                      <a:pt x="196" y="8"/>
                      <a:pt x="137" y="8"/>
                    </a:cubicBezTo>
                    <a:cubicBezTo>
                      <a:pt x="78" y="8"/>
                      <a:pt x="20" y="8"/>
                      <a:pt x="14" y="8"/>
                    </a:cubicBezTo>
                    <a:cubicBezTo>
                      <a:pt x="6" y="8"/>
                      <a:pt x="2" y="5"/>
                      <a:pt x="0" y="0"/>
                    </a:cubicBezTo>
                  </a:path>
                </a:pathLst>
              </a:custGeom>
              <a:solidFill>
                <a:srgbClr val="342D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86"/>
              <p:cNvSpPr/>
              <p:nvPr/>
            </p:nvSpPr>
            <p:spPr bwMode="auto">
              <a:xfrm>
                <a:off x="7820026" y="5473700"/>
                <a:ext cx="498475" cy="192088"/>
              </a:xfrm>
              <a:custGeom>
                <a:avLst/>
                <a:gdLst>
                  <a:gd name="T0" fmla="*/ 67 w 117"/>
                  <a:gd name="T1" fmla="*/ 0 h 45"/>
                  <a:gd name="T2" fmla="*/ 68 w 117"/>
                  <a:gd name="T3" fmla="*/ 11 h 45"/>
                  <a:gd name="T4" fmla="*/ 4 w 117"/>
                  <a:gd name="T5" fmla="*/ 24 h 45"/>
                  <a:gd name="T6" fmla="*/ 4 w 117"/>
                  <a:gd name="T7" fmla="*/ 45 h 45"/>
                  <a:gd name="T8" fmla="*/ 74 w 117"/>
                  <a:gd name="T9" fmla="*/ 45 h 45"/>
                  <a:gd name="T10" fmla="*/ 112 w 117"/>
                  <a:gd name="T11" fmla="*/ 45 h 45"/>
                  <a:gd name="T12" fmla="*/ 117 w 117"/>
                  <a:gd name="T13" fmla="*/ 34 h 45"/>
                  <a:gd name="T14" fmla="*/ 117 w 117"/>
                  <a:gd name="T15" fmla="*/ 2 h 45"/>
                  <a:gd name="T16" fmla="*/ 67 w 117"/>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45">
                    <a:moveTo>
                      <a:pt x="67" y="0"/>
                    </a:moveTo>
                    <a:cubicBezTo>
                      <a:pt x="67" y="1"/>
                      <a:pt x="68" y="11"/>
                      <a:pt x="68" y="11"/>
                    </a:cubicBezTo>
                    <a:cubicBezTo>
                      <a:pt x="68" y="11"/>
                      <a:pt x="7" y="21"/>
                      <a:pt x="4" y="24"/>
                    </a:cubicBezTo>
                    <a:cubicBezTo>
                      <a:pt x="1" y="27"/>
                      <a:pt x="0" y="45"/>
                      <a:pt x="4" y="45"/>
                    </a:cubicBezTo>
                    <a:cubicBezTo>
                      <a:pt x="9" y="45"/>
                      <a:pt x="74" y="45"/>
                      <a:pt x="74" y="45"/>
                    </a:cubicBezTo>
                    <a:cubicBezTo>
                      <a:pt x="74" y="45"/>
                      <a:pt x="107" y="45"/>
                      <a:pt x="112" y="45"/>
                    </a:cubicBezTo>
                    <a:cubicBezTo>
                      <a:pt x="117" y="45"/>
                      <a:pt x="117" y="38"/>
                      <a:pt x="117" y="34"/>
                    </a:cubicBezTo>
                    <a:cubicBezTo>
                      <a:pt x="117" y="29"/>
                      <a:pt x="117" y="2"/>
                      <a:pt x="117" y="2"/>
                    </a:cubicBezTo>
                    <a:lnTo>
                      <a:pt x="67"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87"/>
              <p:cNvSpPr/>
              <p:nvPr/>
            </p:nvSpPr>
            <p:spPr bwMode="auto">
              <a:xfrm>
                <a:off x="8045451" y="4946650"/>
                <a:ext cx="319088" cy="549275"/>
              </a:xfrm>
              <a:custGeom>
                <a:avLst/>
                <a:gdLst>
                  <a:gd name="T0" fmla="*/ 68 w 75"/>
                  <a:gd name="T1" fmla="*/ 129 h 129"/>
                  <a:gd name="T2" fmla="*/ 8 w 75"/>
                  <a:gd name="T3" fmla="*/ 129 h 129"/>
                  <a:gd name="T4" fmla="*/ 1 w 75"/>
                  <a:gd name="T5" fmla="*/ 115 h 129"/>
                  <a:gd name="T6" fmla="*/ 1 w 75"/>
                  <a:gd name="T7" fmla="*/ 0 h 129"/>
                  <a:gd name="T8" fmla="*/ 74 w 75"/>
                  <a:gd name="T9" fmla="*/ 0 h 129"/>
                  <a:gd name="T10" fmla="*/ 74 w 75"/>
                  <a:gd name="T11" fmla="*/ 114 h 129"/>
                  <a:gd name="T12" fmla="*/ 68 w 75"/>
                  <a:gd name="T13" fmla="*/ 129 h 129"/>
                </a:gdLst>
                <a:ahLst/>
                <a:cxnLst>
                  <a:cxn ang="0">
                    <a:pos x="T0" y="T1"/>
                  </a:cxn>
                  <a:cxn ang="0">
                    <a:pos x="T2" y="T3"/>
                  </a:cxn>
                  <a:cxn ang="0">
                    <a:pos x="T4" y="T5"/>
                  </a:cxn>
                  <a:cxn ang="0">
                    <a:pos x="T6" y="T7"/>
                  </a:cxn>
                  <a:cxn ang="0">
                    <a:pos x="T8" y="T9"/>
                  </a:cxn>
                  <a:cxn ang="0">
                    <a:pos x="T10" y="T11"/>
                  </a:cxn>
                  <a:cxn ang="0">
                    <a:pos x="T12" y="T13"/>
                  </a:cxn>
                </a:cxnLst>
                <a:rect l="0" t="0" r="r" b="b"/>
                <a:pathLst>
                  <a:path w="75" h="129">
                    <a:moveTo>
                      <a:pt x="68" y="129"/>
                    </a:moveTo>
                    <a:cubicBezTo>
                      <a:pt x="60" y="129"/>
                      <a:pt x="18" y="129"/>
                      <a:pt x="8" y="129"/>
                    </a:cubicBezTo>
                    <a:cubicBezTo>
                      <a:pt x="0" y="129"/>
                      <a:pt x="1" y="118"/>
                      <a:pt x="1" y="115"/>
                    </a:cubicBezTo>
                    <a:cubicBezTo>
                      <a:pt x="1" y="111"/>
                      <a:pt x="1" y="0"/>
                      <a:pt x="1" y="0"/>
                    </a:cubicBezTo>
                    <a:cubicBezTo>
                      <a:pt x="74" y="0"/>
                      <a:pt x="74" y="0"/>
                      <a:pt x="74" y="0"/>
                    </a:cubicBezTo>
                    <a:cubicBezTo>
                      <a:pt x="74" y="0"/>
                      <a:pt x="74" y="108"/>
                      <a:pt x="74" y="114"/>
                    </a:cubicBezTo>
                    <a:cubicBezTo>
                      <a:pt x="74" y="120"/>
                      <a:pt x="75" y="129"/>
                      <a:pt x="68" y="129"/>
                    </a:cubicBezTo>
                    <a:close/>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88"/>
              <p:cNvSpPr/>
              <p:nvPr/>
            </p:nvSpPr>
            <p:spPr bwMode="auto">
              <a:xfrm>
                <a:off x="8637588" y="5473700"/>
                <a:ext cx="496888" cy="192088"/>
              </a:xfrm>
              <a:custGeom>
                <a:avLst/>
                <a:gdLst>
                  <a:gd name="T0" fmla="*/ 50 w 117"/>
                  <a:gd name="T1" fmla="*/ 0 h 45"/>
                  <a:gd name="T2" fmla="*/ 49 w 117"/>
                  <a:gd name="T3" fmla="*/ 11 h 45"/>
                  <a:gd name="T4" fmla="*/ 113 w 117"/>
                  <a:gd name="T5" fmla="*/ 24 h 45"/>
                  <a:gd name="T6" fmla="*/ 113 w 117"/>
                  <a:gd name="T7" fmla="*/ 45 h 45"/>
                  <a:gd name="T8" fmla="*/ 43 w 117"/>
                  <a:gd name="T9" fmla="*/ 45 h 45"/>
                  <a:gd name="T10" fmla="*/ 5 w 117"/>
                  <a:gd name="T11" fmla="*/ 45 h 45"/>
                  <a:gd name="T12" fmla="*/ 0 w 117"/>
                  <a:gd name="T13" fmla="*/ 34 h 45"/>
                  <a:gd name="T14" fmla="*/ 0 w 117"/>
                  <a:gd name="T15" fmla="*/ 2 h 45"/>
                  <a:gd name="T16" fmla="*/ 50 w 117"/>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45">
                    <a:moveTo>
                      <a:pt x="50" y="0"/>
                    </a:moveTo>
                    <a:cubicBezTo>
                      <a:pt x="50" y="1"/>
                      <a:pt x="49" y="11"/>
                      <a:pt x="49" y="11"/>
                    </a:cubicBezTo>
                    <a:cubicBezTo>
                      <a:pt x="49" y="11"/>
                      <a:pt x="110" y="21"/>
                      <a:pt x="113" y="24"/>
                    </a:cubicBezTo>
                    <a:cubicBezTo>
                      <a:pt x="116" y="27"/>
                      <a:pt x="117" y="45"/>
                      <a:pt x="113" y="45"/>
                    </a:cubicBezTo>
                    <a:cubicBezTo>
                      <a:pt x="108" y="45"/>
                      <a:pt x="43" y="45"/>
                      <a:pt x="43" y="45"/>
                    </a:cubicBezTo>
                    <a:cubicBezTo>
                      <a:pt x="43" y="45"/>
                      <a:pt x="10" y="45"/>
                      <a:pt x="5" y="45"/>
                    </a:cubicBezTo>
                    <a:cubicBezTo>
                      <a:pt x="0" y="45"/>
                      <a:pt x="0" y="38"/>
                      <a:pt x="0" y="34"/>
                    </a:cubicBezTo>
                    <a:cubicBezTo>
                      <a:pt x="0" y="29"/>
                      <a:pt x="0" y="2"/>
                      <a:pt x="0" y="2"/>
                    </a:cubicBezTo>
                    <a:lnTo>
                      <a:pt x="50"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89"/>
              <p:cNvSpPr/>
              <p:nvPr/>
            </p:nvSpPr>
            <p:spPr bwMode="auto">
              <a:xfrm>
                <a:off x="8577263" y="4946650"/>
                <a:ext cx="314325" cy="549275"/>
              </a:xfrm>
              <a:custGeom>
                <a:avLst/>
                <a:gdLst>
                  <a:gd name="T0" fmla="*/ 68 w 74"/>
                  <a:gd name="T1" fmla="*/ 129 h 129"/>
                  <a:gd name="T2" fmla="*/ 8 w 74"/>
                  <a:gd name="T3" fmla="*/ 129 h 129"/>
                  <a:gd name="T4" fmla="*/ 1 w 74"/>
                  <a:gd name="T5" fmla="*/ 115 h 129"/>
                  <a:gd name="T6" fmla="*/ 1 w 74"/>
                  <a:gd name="T7" fmla="*/ 0 h 129"/>
                  <a:gd name="T8" fmla="*/ 74 w 74"/>
                  <a:gd name="T9" fmla="*/ 0 h 129"/>
                  <a:gd name="T10" fmla="*/ 74 w 74"/>
                  <a:gd name="T11" fmla="*/ 114 h 129"/>
                  <a:gd name="T12" fmla="*/ 68 w 74"/>
                  <a:gd name="T13" fmla="*/ 129 h 129"/>
                </a:gdLst>
                <a:ahLst/>
                <a:cxnLst>
                  <a:cxn ang="0">
                    <a:pos x="T0" y="T1"/>
                  </a:cxn>
                  <a:cxn ang="0">
                    <a:pos x="T2" y="T3"/>
                  </a:cxn>
                  <a:cxn ang="0">
                    <a:pos x="T4" y="T5"/>
                  </a:cxn>
                  <a:cxn ang="0">
                    <a:pos x="T6" y="T7"/>
                  </a:cxn>
                  <a:cxn ang="0">
                    <a:pos x="T8" y="T9"/>
                  </a:cxn>
                  <a:cxn ang="0">
                    <a:pos x="T10" y="T11"/>
                  </a:cxn>
                  <a:cxn ang="0">
                    <a:pos x="T12" y="T13"/>
                  </a:cxn>
                </a:cxnLst>
                <a:rect l="0" t="0" r="r" b="b"/>
                <a:pathLst>
                  <a:path w="74" h="129">
                    <a:moveTo>
                      <a:pt x="68" y="129"/>
                    </a:moveTo>
                    <a:cubicBezTo>
                      <a:pt x="60" y="129"/>
                      <a:pt x="17" y="129"/>
                      <a:pt x="8" y="129"/>
                    </a:cubicBezTo>
                    <a:cubicBezTo>
                      <a:pt x="0" y="129"/>
                      <a:pt x="1" y="118"/>
                      <a:pt x="1" y="115"/>
                    </a:cubicBezTo>
                    <a:cubicBezTo>
                      <a:pt x="1" y="111"/>
                      <a:pt x="1" y="0"/>
                      <a:pt x="1" y="0"/>
                    </a:cubicBezTo>
                    <a:cubicBezTo>
                      <a:pt x="74" y="0"/>
                      <a:pt x="74" y="0"/>
                      <a:pt x="74" y="0"/>
                    </a:cubicBezTo>
                    <a:cubicBezTo>
                      <a:pt x="74" y="0"/>
                      <a:pt x="74" y="108"/>
                      <a:pt x="74" y="114"/>
                    </a:cubicBezTo>
                    <a:cubicBezTo>
                      <a:pt x="74" y="120"/>
                      <a:pt x="74" y="129"/>
                      <a:pt x="68" y="129"/>
                    </a:cubicBezTo>
                    <a:close/>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90"/>
              <p:cNvSpPr/>
              <p:nvPr/>
            </p:nvSpPr>
            <p:spPr bwMode="auto">
              <a:xfrm>
                <a:off x="7812088" y="3848100"/>
                <a:ext cx="1314450" cy="1068388"/>
              </a:xfrm>
              <a:custGeom>
                <a:avLst/>
                <a:gdLst>
                  <a:gd name="T0" fmla="*/ 275 w 309"/>
                  <a:gd name="T1" fmla="*/ 0 h 251"/>
                  <a:gd name="T2" fmla="*/ 155 w 309"/>
                  <a:gd name="T3" fmla="*/ 0 h 251"/>
                  <a:gd name="T4" fmla="*/ 35 w 309"/>
                  <a:gd name="T5" fmla="*/ 0 h 251"/>
                  <a:gd name="T6" fmla="*/ 0 w 309"/>
                  <a:gd name="T7" fmla="*/ 32 h 251"/>
                  <a:gd name="T8" fmla="*/ 15 w 309"/>
                  <a:gd name="T9" fmla="*/ 227 h 251"/>
                  <a:gd name="T10" fmla="*/ 32 w 309"/>
                  <a:gd name="T11" fmla="*/ 251 h 251"/>
                  <a:gd name="T12" fmla="*/ 155 w 309"/>
                  <a:gd name="T13" fmla="*/ 251 h 251"/>
                  <a:gd name="T14" fmla="*/ 278 w 309"/>
                  <a:gd name="T15" fmla="*/ 251 h 251"/>
                  <a:gd name="T16" fmla="*/ 294 w 309"/>
                  <a:gd name="T17" fmla="*/ 227 h 251"/>
                  <a:gd name="T18" fmla="*/ 309 w 309"/>
                  <a:gd name="T19" fmla="*/ 32 h 251"/>
                  <a:gd name="T20" fmla="*/ 275 w 309"/>
                  <a:gd name="T21"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9" h="251">
                    <a:moveTo>
                      <a:pt x="275" y="0"/>
                    </a:moveTo>
                    <a:cubicBezTo>
                      <a:pt x="275" y="0"/>
                      <a:pt x="215" y="0"/>
                      <a:pt x="155" y="0"/>
                    </a:cubicBezTo>
                    <a:cubicBezTo>
                      <a:pt x="94" y="0"/>
                      <a:pt x="35" y="0"/>
                      <a:pt x="35" y="0"/>
                    </a:cubicBezTo>
                    <a:cubicBezTo>
                      <a:pt x="35" y="0"/>
                      <a:pt x="0" y="2"/>
                      <a:pt x="0" y="32"/>
                    </a:cubicBezTo>
                    <a:cubicBezTo>
                      <a:pt x="0" y="55"/>
                      <a:pt x="11" y="175"/>
                      <a:pt x="15" y="227"/>
                    </a:cubicBezTo>
                    <a:cubicBezTo>
                      <a:pt x="17" y="242"/>
                      <a:pt x="18" y="251"/>
                      <a:pt x="32" y="251"/>
                    </a:cubicBezTo>
                    <a:cubicBezTo>
                      <a:pt x="38" y="251"/>
                      <a:pt x="96" y="251"/>
                      <a:pt x="155" y="251"/>
                    </a:cubicBezTo>
                    <a:cubicBezTo>
                      <a:pt x="214" y="251"/>
                      <a:pt x="271" y="251"/>
                      <a:pt x="278" y="251"/>
                    </a:cubicBezTo>
                    <a:cubicBezTo>
                      <a:pt x="291" y="251"/>
                      <a:pt x="293" y="242"/>
                      <a:pt x="294" y="227"/>
                    </a:cubicBezTo>
                    <a:cubicBezTo>
                      <a:pt x="299" y="175"/>
                      <a:pt x="309" y="55"/>
                      <a:pt x="309" y="32"/>
                    </a:cubicBezTo>
                    <a:cubicBezTo>
                      <a:pt x="309" y="2"/>
                      <a:pt x="275" y="0"/>
                      <a:pt x="275" y="0"/>
                    </a:cubicBezTo>
                  </a:path>
                </a:pathLst>
              </a:custGeom>
              <a:solidFill>
                <a:srgbClr val="4038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91"/>
              <p:cNvSpPr/>
              <p:nvPr/>
            </p:nvSpPr>
            <p:spPr bwMode="auto">
              <a:xfrm>
                <a:off x="8232776" y="3848100"/>
                <a:ext cx="519113" cy="523875"/>
              </a:xfrm>
              <a:custGeom>
                <a:avLst/>
                <a:gdLst>
                  <a:gd name="T0" fmla="*/ 0 w 327"/>
                  <a:gd name="T1" fmla="*/ 0 h 330"/>
                  <a:gd name="T2" fmla="*/ 158 w 327"/>
                  <a:gd name="T3" fmla="*/ 330 h 330"/>
                  <a:gd name="T4" fmla="*/ 327 w 327"/>
                  <a:gd name="T5" fmla="*/ 0 h 330"/>
                  <a:gd name="T6" fmla="*/ 0 w 327"/>
                  <a:gd name="T7" fmla="*/ 0 h 330"/>
                </a:gdLst>
                <a:ahLst/>
                <a:cxnLst>
                  <a:cxn ang="0">
                    <a:pos x="T0" y="T1"/>
                  </a:cxn>
                  <a:cxn ang="0">
                    <a:pos x="T2" y="T3"/>
                  </a:cxn>
                  <a:cxn ang="0">
                    <a:pos x="T4" y="T5"/>
                  </a:cxn>
                  <a:cxn ang="0">
                    <a:pos x="T6" y="T7"/>
                  </a:cxn>
                </a:cxnLst>
                <a:rect l="0" t="0" r="r" b="b"/>
                <a:pathLst>
                  <a:path w="327" h="330">
                    <a:moveTo>
                      <a:pt x="0" y="0"/>
                    </a:moveTo>
                    <a:lnTo>
                      <a:pt x="158" y="330"/>
                    </a:lnTo>
                    <a:lnTo>
                      <a:pt x="327"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92"/>
              <p:cNvSpPr/>
              <p:nvPr/>
            </p:nvSpPr>
            <p:spPr bwMode="auto">
              <a:xfrm>
                <a:off x="8232776" y="3848100"/>
                <a:ext cx="519113" cy="523875"/>
              </a:xfrm>
              <a:custGeom>
                <a:avLst/>
                <a:gdLst>
                  <a:gd name="T0" fmla="*/ 0 w 327"/>
                  <a:gd name="T1" fmla="*/ 0 h 330"/>
                  <a:gd name="T2" fmla="*/ 158 w 327"/>
                  <a:gd name="T3" fmla="*/ 330 h 330"/>
                  <a:gd name="T4" fmla="*/ 327 w 327"/>
                  <a:gd name="T5" fmla="*/ 0 h 330"/>
                  <a:gd name="T6" fmla="*/ 0 w 327"/>
                  <a:gd name="T7" fmla="*/ 0 h 330"/>
                </a:gdLst>
                <a:ahLst/>
                <a:cxnLst>
                  <a:cxn ang="0">
                    <a:pos x="T0" y="T1"/>
                  </a:cxn>
                  <a:cxn ang="0">
                    <a:pos x="T2" y="T3"/>
                  </a:cxn>
                  <a:cxn ang="0">
                    <a:pos x="T4" y="T5"/>
                  </a:cxn>
                  <a:cxn ang="0">
                    <a:pos x="T6" y="T7"/>
                  </a:cxn>
                </a:cxnLst>
                <a:rect l="0" t="0" r="r" b="b"/>
                <a:pathLst>
                  <a:path w="327" h="330">
                    <a:moveTo>
                      <a:pt x="0" y="0"/>
                    </a:moveTo>
                    <a:lnTo>
                      <a:pt x="158" y="330"/>
                    </a:lnTo>
                    <a:lnTo>
                      <a:pt x="327"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Oval 193"/>
              <p:cNvSpPr>
                <a:spLocks noChangeArrowheads="1"/>
              </p:cNvSpPr>
              <p:nvPr/>
            </p:nvSpPr>
            <p:spPr bwMode="auto">
              <a:xfrm>
                <a:off x="8351838" y="3771900"/>
                <a:ext cx="268288" cy="165100"/>
              </a:xfrm>
              <a:prstGeom prst="ellipse">
                <a:avLst/>
              </a:prstGeom>
              <a:solidFill>
                <a:srgbClr val="0295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94"/>
              <p:cNvSpPr/>
              <p:nvPr/>
            </p:nvSpPr>
            <p:spPr bwMode="auto">
              <a:xfrm>
                <a:off x="8402638" y="3857625"/>
                <a:ext cx="171450" cy="514350"/>
              </a:xfrm>
              <a:custGeom>
                <a:avLst/>
                <a:gdLst>
                  <a:gd name="T0" fmla="*/ 41 w 108"/>
                  <a:gd name="T1" fmla="*/ 0 h 324"/>
                  <a:gd name="T2" fmla="*/ 0 w 108"/>
                  <a:gd name="T3" fmla="*/ 217 h 324"/>
                  <a:gd name="T4" fmla="*/ 51 w 108"/>
                  <a:gd name="T5" fmla="*/ 324 h 324"/>
                  <a:gd name="T6" fmla="*/ 108 w 108"/>
                  <a:gd name="T7" fmla="*/ 217 h 324"/>
                  <a:gd name="T8" fmla="*/ 78 w 108"/>
                  <a:gd name="T9" fmla="*/ 0 h 324"/>
                  <a:gd name="T10" fmla="*/ 41 w 108"/>
                  <a:gd name="T11" fmla="*/ 0 h 324"/>
                </a:gdLst>
                <a:ahLst/>
                <a:cxnLst>
                  <a:cxn ang="0">
                    <a:pos x="T0" y="T1"/>
                  </a:cxn>
                  <a:cxn ang="0">
                    <a:pos x="T2" y="T3"/>
                  </a:cxn>
                  <a:cxn ang="0">
                    <a:pos x="T4" y="T5"/>
                  </a:cxn>
                  <a:cxn ang="0">
                    <a:pos x="T6" y="T7"/>
                  </a:cxn>
                  <a:cxn ang="0">
                    <a:pos x="T8" y="T9"/>
                  </a:cxn>
                  <a:cxn ang="0">
                    <a:pos x="T10" y="T11"/>
                  </a:cxn>
                </a:cxnLst>
                <a:rect l="0" t="0" r="r" b="b"/>
                <a:pathLst>
                  <a:path w="108" h="324">
                    <a:moveTo>
                      <a:pt x="41" y="0"/>
                    </a:moveTo>
                    <a:lnTo>
                      <a:pt x="0" y="217"/>
                    </a:lnTo>
                    <a:lnTo>
                      <a:pt x="51" y="324"/>
                    </a:lnTo>
                    <a:lnTo>
                      <a:pt x="108" y="217"/>
                    </a:lnTo>
                    <a:lnTo>
                      <a:pt x="78" y="0"/>
                    </a:lnTo>
                    <a:lnTo>
                      <a:pt x="41" y="0"/>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45" name="Freeform 195"/>
              <p:cNvSpPr/>
              <p:nvPr/>
            </p:nvSpPr>
            <p:spPr bwMode="auto">
              <a:xfrm>
                <a:off x="8402638" y="3857625"/>
                <a:ext cx="171450" cy="514350"/>
              </a:xfrm>
              <a:custGeom>
                <a:avLst/>
                <a:gdLst>
                  <a:gd name="T0" fmla="*/ 41 w 108"/>
                  <a:gd name="T1" fmla="*/ 0 h 324"/>
                  <a:gd name="T2" fmla="*/ 0 w 108"/>
                  <a:gd name="T3" fmla="*/ 217 h 324"/>
                  <a:gd name="T4" fmla="*/ 51 w 108"/>
                  <a:gd name="T5" fmla="*/ 324 h 324"/>
                  <a:gd name="T6" fmla="*/ 108 w 108"/>
                  <a:gd name="T7" fmla="*/ 217 h 324"/>
                  <a:gd name="T8" fmla="*/ 78 w 108"/>
                  <a:gd name="T9" fmla="*/ 0 h 324"/>
                  <a:gd name="T10" fmla="*/ 41 w 108"/>
                  <a:gd name="T11" fmla="*/ 0 h 324"/>
                </a:gdLst>
                <a:ahLst/>
                <a:cxnLst>
                  <a:cxn ang="0">
                    <a:pos x="T0" y="T1"/>
                  </a:cxn>
                  <a:cxn ang="0">
                    <a:pos x="T2" y="T3"/>
                  </a:cxn>
                  <a:cxn ang="0">
                    <a:pos x="T4" y="T5"/>
                  </a:cxn>
                  <a:cxn ang="0">
                    <a:pos x="T6" y="T7"/>
                  </a:cxn>
                  <a:cxn ang="0">
                    <a:pos x="T8" y="T9"/>
                  </a:cxn>
                  <a:cxn ang="0">
                    <a:pos x="T10" y="T11"/>
                  </a:cxn>
                </a:cxnLst>
                <a:rect l="0" t="0" r="r" b="b"/>
                <a:pathLst>
                  <a:path w="108" h="324">
                    <a:moveTo>
                      <a:pt x="41" y="0"/>
                    </a:moveTo>
                    <a:lnTo>
                      <a:pt x="0" y="217"/>
                    </a:lnTo>
                    <a:lnTo>
                      <a:pt x="51" y="324"/>
                    </a:lnTo>
                    <a:lnTo>
                      <a:pt x="108" y="217"/>
                    </a:lnTo>
                    <a:lnTo>
                      <a:pt x="78" y="0"/>
                    </a:lnTo>
                    <a:lnTo>
                      <a:pt x="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96"/>
              <p:cNvSpPr/>
              <p:nvPr/>
            </p:nvSpPr>
            <p:spPr bwMode="auto">
              <a:xfrm>
                <a:off x="8483601" y="3848100"/>
                <a:ext cx="392113" cy="523875"/>
              </a:xfrm>
              <a:custGeom>
                <a:avLst/>
                <a:gdLst>
                  <a:gd name="T0" fmla="*/ 63 w 92"/>
                  <a:gd name="T1" fmla="*/ 0 h 123"/>
                  <a:gd name="T2" fmla="*/ 92 w 92"/>
                  <a:gd name="T3" fmla="*/ 3 h 123"/>
                  <a:gd name="T4" fmla="*/ 46 w 92"/>
                  <a:gd name="T5" fmla="*/ 99 h 123"/>
                  <a:gd name="T6" fmla="*/ 0 w 92"/>
                  <a:gd name="T7" fmla="*/ 123 h 123"/>
                  <a:gd name="T8" fmla="*/ 63 w 92"/>
                  <a:gd name="T9" fmla="*/ 0 h 123"/>
                </a:gdLst>
                <a:ahLst/>
                <a:cxnLst>
                  <a:cxn ang="0">
                    <a:pos x="T0" y="T1"/>
                  </a:cxn>
                  <a:cxn ang="0">
                    <a:pos x="T2" y="T3"/>
                  </a:cxn>
                  <a:cxn ang="0">
                    <a:pos x="T4" y="T5"/>
                  </a:cxn>
                  <a:cxn ang="0">
                    <a:pos x="T6" y="T7"/>
                  </a:cxn>
                  <a:cxn ang="0">
                    <a:pos x="T8" y="T9"/>
                  </a:cxn>
                </a:cxnLst>
                <a:rect l="0" t="0" r="r" b="b"/>
                <a:pathLst>
                  <a:path w="92" h="123">
                    <a:moveTo>
                      <a:pt x="63" y="0"/>
                    </a:moveTo>
                    <a:cubicBezTo>
                      <a:pt x="92" y="3"/>
                      <a:pt x="92" y="3"/>
                      <a:pt x="92" y="3"/>
                    </a:cubicBezTo>
                    <a:cubicBezTo>
                      <a:pt x="92" y="3"/>
                      <a:pt x="54" y="84"/>
                      <a:pt x="46" y="99"/>
                    </a:cubicBezTo>
                    <a:cubicBezTo>
                      <a:pt x="37" y="114"/>
                      <a:pt x="0" y="123"/>
                      <a:pt x="0" y="123"/>
                    </a:cubicBezTo>
                    <a:cubicBezTo>
                      <a:pt x="63" y="0"/>
                      <a:pt x="63" y="0"/>
                      <a:pt x="63" y="0"/>
                    </a:cubicBezTo>
                  </a:path>
                </a:pathLst>
              </a:custGeom>
              <a:solidFill>
                <a:srgbClr val="342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97"/>
              <p:cNvSpPr/>
              <p:nvPr/>
            </p:nvSpPr>
            <p:spPr bwMode="auto">
              <a:xfrm>
                <a:off x="8110538" y="3848100"/>
                <a:ext cx="373063" cy="523875"/>
              </a:xfrm>
              <a:custGeom>
                <a:avLst/>
                <a:gdLst>
                  <a:gd name="T0" fmla="*/ 29 w 88"/>
                  <a:gd name="T1" fmla="*/ 0 h 123"/>
                  <a:gd name="T2" fmla="*/ 0 w 88"/>
                  <a:gd name="T3" fmla="*/ 2 h 123"/>
                  <a:gd name="T4" fmla="*/ 42 w 88"/>
                  <a:gd name="T5" fmla="*/ 99 h 123"/>
                  <a:gd name="T6" fmla="*/ 88 w 88"/>
                  <a:gd name="T7" fmla="*/ 123 h 123"/>
                  <a:gd name="T8" fmla="*/ 29 w 88"/>
                  <a:gd name="T9" fmla="*/ 0 h 123"/>
                </a:gdLst>
                <a:ahLst/>
                <a:cxnLst>
                  <a:cxn ang="0">
                    <a:pos x="T0" y="T1"/>
                  </a:cxn>
                  <a:cxn ang="0">
                    <a:pos x="T2" y="T3"/>
                  </a:cxn>
                  <a:cxn ang="0">
                    <a:pos x="T4" y="T5"/>
                  </a:cxn>
                  <a:cxn ang="0">
                    <a:pos x="T6" y="T7"/>
                  </a:cxn>
                  <a:cxn ang="0">
                    <a:pos x="T8" y="T9"/>
                  </a:cxn>
                </a:cxnLst>
                <a:rect l="0" t="0" r="r" b="b"/>
                <a:pathLst>
                  <a:path w="88" h="123">
                    <a:moveTo>
                      <a:pt x="29" y="0"/>
                    </a:moveTo>
                    <a:cubicBezTo>
                      <a:pt x="0" y="2"/>
                      <a:pt x="0" y="2"/>
                      <a:pt x="0" y="2"/>
                    </a:cubicBezTo>
                    <a:cubicBezTo>
                      <a:pt x="0" y="2"/>
                      <a:pt x="34" y="84"/>
                      <a:pt x="42" y="99"/>
                    </a:cubicBezTo>
                    <a:cubicBezTo>
                      <a:pt x="51" y="114"/>
                      <a:pt x="88" y="123"/>
                      <a:pt x="88" y="123"/>
                    </a:cubicBezTo>
                    <a:cubicBezTo>
                      <a:pt x="29" y="0"/>
                      <a:pt x="29" y="0"/>
                      <a:pt x="29" y="0"/>
                    </a:cubicBezTo>
                  </a:path>
                </a:pathLst>
              </a:custGeom>
              <a:solidFill>
                <a:srgbClr val="342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98"/>
              <p:cNvSpPr/>
              <p:nvPr/>
            </p:nvSpPr>
            <p:spPr bwMode="auto">
              <a:xfrm>
                <a:off x="8470901" y="4346575"/>
                <a:ext cx="25400" cy="569913"/>
              </a:xfrm>
              <a:custGeom>
                <a:avLst/>
                <a:gdLst>
                  <a:gd name="T0" fmla="*/ 16 w 16"/>
                  <a:gd name="T1" fmla="*/ 359 h 359"/>
                  <a:gd name="T2" fmla="*/ 0 w 16"/>
                  <a:gd name="T3" fmla="*/ 359 h 359"/>
                  <a:gd name="T4" fmla="*/ 0 w 16"/>
                  <a:gd name="T5" fmla="*/ 0 h 359"/>
                  <a:gd name="T6" fmla="*/ 8 w 16"/>
                  <a:gd name="T7" fmla="*/ 16 h 359"/>
                  <a:gd name="T8" fmla="*/ 16 w 16"/>
                  <a:gd name="T9" fmla="*/ 0 h 359"/>
                  <a:gd name="T10" fmla="*/ 16 w 16"/>
                  <a:gd name="T11" fmla="*/ 359 h 359"/>
                </a:gdLst>
                <a:ahLst/>
                <a:cxnLst>
                  <a:cxn ang="0">
                    <a:pos x="T0" y="T1"/>
                  </a:cxn>
                  <a:cxn ang="0">
                    <a:pos x="T2" y="T3"/>
                  </a:cxn>
                  <a:cxn ang="0">
                    <a:pos x="T4" y="T5"/>
                  </a:cxn>
                  <a:cxn ang="0">
                    <a:pos x="T6" y="T7"/>
                  </a:cxn>
                  <a:cxn ang="0">
                    <a:pos x="T8" y="T9"/>
                  </a:cxn>
                  <a:cxn ang="0">
                    <a:pos x="T10" y="T11"/>
                  </a:cxn>
                </a:cxnLst>
                <a:rect l="0" t="0" r="r" b="b"/>
                <a:pathLst>
                  <a:path w="16" h="359">
                    <a:moveTo>
                      <a:pt x="16" y="359"/>
                    </a:moveTo>
                    <a:lnTo>
                      <a:pt x="0" y="359"/>
                    </a:lnTo>
                    <a:lnTo>
                      <a:pt x="0" y="0"/>
                    </a:lnTo>
                    <a:lnTo>
                      <a:pt x="8" y="16"/>
                    </a:lnTo>
                    <a:lnTo>
                      <a:pt x="16" y="0"/>
                    </a:lnTo>
                    <a:lnTo>
                      <a:pt x="16" y="359"/>
                    </a:lnTo>
                    <a:close/>
                  </a:path>
                </a:pathLst>
              </a:custGeom>
              <a:solidFill>
                <a:srgbClr val="342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99"/>
              <p:cNvSpPr/>
              <p:nvPr/>
            </p:nvSpPr>
            <p:spPr bwMode="auto">
              <a:xfrm>
                <a:off x="8921751" y="3848100"/>
                <a:ext cx="76200" cy="4763"/>
              </a:xfrm>
              <a:custGeom>
                <a:avLst/>
                <a:gdLst>
                  <a:gd name="T0" fmla="*/ 14 w 18"/>
                  <a:gd name="T1" fmla="*/ 0 h 1"/>
                  <a:gd name="T2" fmla="*/ 0 w 18"/>
                  <a:gd name="T3" fmla="*/ 0 h 1"/>
                  <a:gd name="T4" fmla="*/ 0 w 18"/>
                  <a:gd name="T5" fmla="*/ 0 h 1"/>
                  <a:gd name="T6" fmla="*/ 14 w 18"/>
                  <a:gd name="T7" fmla="*/ 0 h 1"/>
                  <a:gd name="T8" fmla="*/ 18 w 18"/>
                  <a:gd name="T9" fmla="*/ 1 h 1"/>
                  <a:gd name="T10" fmla="*/ 18 w 18"/>
                  <a:gd name="T11" fmla="*/ 0 h 1"/>
                  <a:gd name="T12" fmla="*/ 14 w 1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8" h="1">
                    <a:moveTo>
                      <a:pt x="14" y="0"/>
                    </a:moveTo>
                    <a:cubicBezTo>
                      <a:pt x="12" y="0"/>
                      <a:pt x="7" y="0"/>
                      <a:pt x="0" y="0"/>
                    </a:cubicBezTo>
                    <a:cubicBezTo>
                      <a:pt x="0" y="0"/>
                      <a:pt x="0" y="0"/>
                      <a:pt x="0" y="0"/>
                    </a:cubicBezTo>
                    <a:cubicBezTo>
                      <a:pt x="8" y="0"/>
                      <a:pt x="14" y="0"/>
                      <a:pt x="14" y="0"/>
                    </a:cubicBezTo>
                    <a:cubicBezTo>
                      <a:pt x="14" y="0"/>
                      <a:pt x="15" y="0"/>
                      <a:pt x="18" y="1"/>
                    </a:cubicBezTo>
                    <a:cubicBezTo>
                      <a:pt x="18" y="1"/>
                      <a:pt x="18" y="1"/>
                      <a:pt x="18" y="0"/>
                    </a:cubicBezTo>
                    <a:cubicBezTo>
                      <a:pt x="16" y="0"/>
                      <a:pt x="15" y="0"/>
                      <a:pt x="14"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200"/>
              <p:cNvSpPr/>
              <p:nvPr/>
            </p:nvSpPr>
            <p:spPr bwMode="auto">
              <a:xfrm>
                <a:off x="8853488" y="3848100"/>
                <a:ext cx="144463" cy="60325"/>
              </a:xfrm>
              <a:custGeom>
                <a:avLst/>
                <a:gdLst>
                  <a:gd name="T0" fmla="*/ 30 w 34"/>
                  <a:gd name="T1" fmla="*/ 0 h 14"/>
                  <a:gd name="T2" fmla="*/ 16 w 34"/>
                  <a:gd name="T3" fmla="*/ 0 h 14"/>
                  <a:gd name="T4" fmla="*/ 5 w 34"/>
                  <a:gd name="T5" fmla="*/ 3 h 14"/>
                  <a:gd name="T6" fmla="*/ 0 w 34"/>
                  <a:gd name="T7" fmla="*/ 14 h 14"/>
                  <a:gd name="T8" fmla="*/ 34 w 34"/>
                  <a:gd name="T9" fmla="*/ 1 h 14"/>
                  <a:gd name="T10" fmla="*/ 30 w 34"/>
                  <a:gd name="T11" fmla="*/ 0 h 14"/>
                </a:gdLst>
                <a:ahLst/>
                <a:cxnLst>
                  <a:cxn ang="0">
                    <a:pos x="T0" y="T1"/>
                  </a:cxn>
                  <a:cxn ang="0">
                    <a:pos x="T2" y="T3"/>
                  </a:cxn>
                  <a:cxn ang="0">
                    <a:pos x="T4" y="T5"/>
                  </a:cxn>
                  <a:cxn ang="0">
                    <a:pos x="T6" y="T7"/>
                  </a:cxn>
                  <a:cxn ang="0">
                    <a:pos x="T8" y="T9"/>
                  </a:cxn>
                  <a:cxn ang="0">
                    <a:pos x="T10" y="T11"/>
                  </a:cxn>
                </a:cxnLst>
                <a:rect l="0" t="0" r="r" b="b"/>
                <a:pathLst>
                  <a:path w="34" h="14">
                    <a:moveTo>
                      <a:pt x="30" y="0"/>
                    </a:moveTo>
                    <a:cubicBezTo>
                      <a:pt x="30" y="0"/>
                      <a:pt x="24" y="0"/>
                      <a:pt x="16" y="0"/>
                    </a:cubicBezTo>
                    <a:cubicBezTo>
                      <a:pt x="12" y="1"/>
                      <a:pt x="9" y="2"/>
                      <a:pt x="5" y="3"/>
                    </a:cubicBezTo>
                    <a:cubicBezTo>
                      <a:pt x="4" y="5"/>
                      <a:pt x="2" y="8"/>
                      <a:pt x="0" y="14"/>
                    </a:cubicBezTo>
                    <a:cubicBezTo>
                      <a:pt x="14" y="11"/>
                      <a:pt x="25" y="7"/>
                      <a:pt x="34" y="1"/>
                    </a:cubicBezTo>
                    <a:cubicBezTo>
                      <a:pt x="31" y="0"/>
                      <a:pt x="30" y="0"/>
                      <a:pt x="30" y="0"/>
                    </a:cubicBezTo>
                  </a:path>
                </a:pathLst>
              </a:custGeom>
              <a:solidFill>
                <a:srgbClr val="3C34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201"/>
              <p:cNvSpPr>
                <a:spLocks noEditPoints="1"/>
              </p:cNvSpPr>
              <p:nvPr/>
            </p:nvSpPr>
            <p:spPr bwMode="auto">
              <a:xfrm>
                <a:off x="8245476" y="3878263"/>
                <a:ext cx="493713" cy="38100"/>
              </a:xfrm>
              <a:custGeom>
                <a:avLst/>
                <a:gdLst>
                  <a:gd name="T0" fmla="*/ 26 w 116"/>
                  <a:gd name="T1" fmla="*/ 0 h 9"/>
                  <a:gd name="T2" fmla="*/ 0 w 116"/>
                  <a:gd name="T3" fmla="*/ 0 h 9"/>
                  <a:gd name="T4" fmla="*/ 5 w 116"/>
                  <a:gd name="T5" fmla="*/ 9 h 9"/>
                  <a:gd name="T6" fmla="*/ 36 w 116"/>
                  <a:gd name="T7" fmla="*/ 9 h 9"/>
                  <a:gd name="T8" fmla="*/ 26 w 116"/>
                  <a:gd name="T9" fmla="*/ 0 h 9"/>
                  <a:gd name="T10" fmla="*/ 116 w 116"/>
                  <a:gd name="T11" fmla="*/ 0 h 9"/>
                  <a:gd name="T12" fmla="*/ 113 w 116"/>
                  <a:gd name="T13" fmla="*/ 0 h 9"/>
                  <a:gd name="T14" fmla="*/ 87 w 116"/>
                  <a:gd name="T15" fmla="*/ 0 h 9"/>
                  <a:gd name="T16" fmla="*/ 77 w 116"/>
                  <a:gd name="T17" fmla="*/ 9 h 9"/>
                  <a:gd name="T18" fmla="*/ 111 w 116"/>
                  <a:gd name="T19" fmla="*/ 9 h 9"/>
                  <a:gd name="T20" fmla="*/ 116 w 116"/>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9">
                    <a:moveTo>
                      <a:pt x="26" y="0"/>
                    </a:moveTo>
                    <a:cubicBezTo>
                      <a:pt x="19" y="0"/>
                      <a:pt x="11" y="0"/>
                      <a:pt x="0" y="0"/>
                    </a:cubicBezTo>
                    <a:cubicBezTo>
                      <a:pt x="5" y="9"/>
                      <a:pt x="5" y="9"/>
                      <a:pt x="5" y="9"/>
                    </a:cubicBezTo>
                    <a:cubicBezTo>
                      <a:pt x="18" y="9"/>
                      <a:pt x="26" y="9"/>
                      <a:pt x="36" y="9"/>
                    </a:cubicBezTo>
                    <a:cubicBezTo>
                      <a:pt x="32" y="7"/>
                      <a:pt x="28" y="4"/>
                      <a:pt x="26" y="0"/>
                    </a:cubicBezTo>
                    <a:moveTo>
                      <a:pt x="116" y="0"/>
                    </a:moveTo>
                    <a:cubicBezTo>
                      <a:pt x="115" y="0"/>
                      <a:pt x="114" y="0"/>
                      <a:pt x="113" y="0"/>
                    </a:cubicBezTo>
                    <a:cubicBezTo>
                      <a:pt x="103" y="0"/>
                      <a:pt x="94" y="0"/>
                      <a:pt x="87" y="0"/>
                    </a:cubicBezTo>
                    <a:cubicBezTo>
                      <a:pt x="85" y="4"/>
                      <a:pt x="82" y="7"/>
                      <a:pt x="77" y="9"/>
                    </a:cubicBezTo>
                    <a:cubicBezTo>
                      <a:pt x="86" y="9"/>
                      <a:pt x="97" y="9"/>
                      <a:pt x="111" y="9"/>
                    </a:cubicBezTo>
                    <a:cubicBezTo>
                      <a:pt x="116" y="0"/>
                      <a:pt x="116" y="0"/>
                      <a:pt x="116"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202"/>
              <p:cNvSpPr>
                <a:spLocks noEditPoints="1"/>
              </p:cNvSpPr>
              <p:nvPr/>
            </p:nvSpPr>
            <p:spPr bwMode="auto">
              <a:xfrm>
                <a:off x="8356601" y="3878263"/>
                <a:ext cx="258763" cy="38100"/>
              </a:xfrm>
              <a:custGeom>
                <a:avLst/>
                <a:gdLst>
                  <a:gd name="T0" fmla="*/ 25 w 61"/>
                  <a:gd name="T1" fmla="*/ 0 h 9"/>
                  <a:gd name="T2" fmla="*/ 0 w 61"/>
                  <a:gd name="T3" fmla="*/ 0 h 9"/>
                  <a:gd name="T4" fmla="*/ 10 w 61"/>
                  <a:gd name="T5" fmla="*/ 9 h 9"/>
                  <a:gd name="T6" fmla="*/ 23 w 61"/>
                  <a:gd name="T7" fmla="*/ 9 h 9"/>
                  <a:gd name="T8" fmla="*/ 25 w 61"/>
                  <a:gd name="T9" fmla="*/ 0 h 9"/>
                  <a:gd name="T10" fmla="*/ 61 w 61"/>
                  <a:gd name="T11" fmla="*/ 0 h 9"/>
                  <a:gd name="T12" fmla="*/ 41 w 61"/>
                  <a:gd name="T13" fmla="*/ 0 h 9"/>
                  <a:gd name="T14" fmla="*/ 42 w 61"/>
                  <a:gd name="T15" fmla="*/ 9 h 9"/>
                  <a:gd name="T16" fmla="*/ 51 w 61"/>
                  <a:gd name="T17" fmla="*/ 9 h 9"/>
                  <a:gd name="T18" fmla="*/ 61 w 61"/>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9">
                    <a:moveTo>
                      <a:pt x="25" y="0"/>
                    </a:moveTo>
                    <a:cubicBezTo>
                      <a:pt x="14" y="0"/>
                      <a:pt x="7" y="0"/>
                      <a:pt x="0" y="0"/>
                    </a:cubicBezTo>
                    <a:cubicBezTo>
                      <a:pt x="2" y="4"/>
                      <a:pt x="6" y="7"/>
                      <a:pt x="10" y="9"/>
                    </a:cubicBezTo>
                    <a:cubicBezTo>
                      <a:pt x="14" y="9"/>
                      <a:pt x="18" y="9"/>
                      <a:pt x="23" y="9"/>
                    </a:cubicBezTo>
                    <a:cubicBezTo>
                      <a:pt x="25" y="0"/>
                      <a:pt x="25" y="0"/>
                      <a:pt x="25" y="0"/>
                    </a:cubicBezTo>
                    <a:moveTo>
                      <a:pt x="61" y="0"/>
                    </a:moveTo>
                    <a:cubicBezTo>
                      <a:pt x="53" y="0"/>
                      <a:pt x="47" y="0"/>
                      <a:pt x="41" y="0"/>
                    </a:cubicBezTo>
                    <a:cubicBezTo>
                      <a:pt x="42" y="9"/>
                      <a:pt x="42" y="9"/>
                      <a:pt x="42" y="9"/>
                    </a:cubicBezTo>
                    <a:cubicBezTo>
                      <a:pt x="45" y="9"/>
                      <a:pt x="48" y="9"/>
                      <a:pt x="51" y="9"/>
                    </a:cubicBezTo>
                    <a:cubicBezTo>
                      <a:pt x="56" y="7"/>
                      <a:pt x="59" y="4"/>
                      <a:pt x="61" y="0"/>
                    </a:cubicBezTo>
                  </a:path>
                </a:pathLst>
              </a:custGeom>
              <a:solidFill>
                <a:srgbClr val="0783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203"/>
              <p:cNvSpPr/>
              <p:nvPr/>
            </p:nvSpPr>
            <p:spPr bwMode="auto">
              <a:xfrm>
                <a:off x="8455026" y="3878263"/>
                <a:ext cx="79375" cy="38100"/>
              </a:xfrm>
              <a:custGeom>
                <a:avLst/>
                <a:gdLst>
                  <a:gd name="T0" fmla="*/ 18 w 19"/>
                  <a:gd name="T1" fmla="*/ 0 h 9"/>
                  <a:gd name="T2" fmla="*/ 2 w 19"/>
                  <a:gd name="T3" fmla="*/ 0 h 9"/>
                  <a:gd name="T4" fmla="*/ 0 w 19"/>
                  <a:gd name="T5" fmla="*/ 9 h 9"/>
                  <a:gd name="T6" fmla="*/ 19 w 19"/>
                  <a:gd name="T7" fmla="*/ 9 h 9"/>
                  <a:gd name="T8" fmla="*/ 18 w 19"/>
                  <a:gd name="T9" fmla="*/ 0 h 9"/>
                </a:gdLst>
                <a:ahLst/>
                <a:cxnLst>
                  <a:cxn ang="0">
                    <a:pos x="T0" y="T1"/>
                  </a:cxn>
                  <a:cxn ang="0">
                    <a:pos x="T2" y="T3"/>
                  </a:cxn>
                  <a:cxn ang="0">
                    <a:pos x="T4" y="T5"/>
                  </a:cxn>
                  <a:cxn ang="0">
                    <a:pos x="T6" y="T7"/>
                  </a:cxn>
                  <a:cxn ang="0">
                    <a:pos x="T8" y="T9"/>
                  </a:cxn>
                </a:cxnLst>
                <a:rect l="0" t="0" r="r" b="b"/>
                <a:pathLst>
                  <a:path w="19" h="9">
                    <a:moveTo>
                      <a:pt x="18" y="0"/>
                    </a:moveTo>
                    <a:cubicBezTo>
                      <a:pt x="12" y="0"/>
                      <a:pt x="6" y="0"/>
                      <a:pt x="2" y="0"/>
                    </a:cubicBezTo>
                    <a:cubicBezTo>
                      <a:pt x="0" y="9"/>
                      <a:pt x="0" y="9"/>
                      <a:pt x="0" y="9"/>
                    </a:cubicBezTo>
                    <a:cubicBezTo>
                      <a:pt x="5" y="9"/>
                      <a:pt x="11" y="9"/>
                      <a:pt x="19" y="9"/>
                    </a:cubicBezTo>
                    <a:cubicBezTo>
                      <a:pt x="18" y="0"/>
                      <a:pt x="18" y="0"/>
                      <a:pt x="18" y="0"/>
                    </a:cubicBezTo>
                  </a:path>
                </a:pathLst>
              </a:custGeom>
              <a:solidFill>
                <a:srgbClr val="0783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204"/>
              <p:cNvSpPr/>
              <p:nvPr/>
            </p:nvSpPr>
            <p:spPr bwMode="auto">
              <a:xfrm>
                <a:off x="8718551" y="3860800"/>
                <a:ext cx="157163" cy="55563"/>
              </a:xfrm>
              <a:custGeom>
                <a:avLst/>
                <a:gdLst>
                  <a:gd name="T0" fmla="*/ 37 w 37"/>
                  <a:gd name="T1" fmla="*/ 0 h 13"/>
                  <a:gd name="T2" fmla="*/ 5 w 37"/>
                  <a:gd name="T3" fmla="*/ 4 h 13"/>
                  <a:gd name="T4" fmla="*/ 0 w 37"/>
                  <a:gd name="T5" fmla="*/ 13 h 13"/>
                  <a:gd name="T6" fmla="*/ 2 w 37"/>
                  <a:gd name="T7" fmla="*/ 13 h 13"/>
                  <a:gd name="T8" fmla="*/ 32 w 37"/>
                  <a:gd name="T9" fmla="*/ 11 h 13"/>
                  <a:gd name="T10" fmla="*/ 37 w 37"/>
                  <a:gd name="T11" fmla="*/ 0 h 13"/>
                </a:gdLst>
                <a:ahLst/>
                <a:cxnLst>
                  <a:cxn ang="0">
                    <a:pos x="T0" y="T1"/>
                  </a:cxn>
                  <a:cxn ang="0">
                    <a:pos x="T2" y="T3"/>
                  </a:cxn>
                  <a:cxn ang="0">
                    <a:pos x="T4" y="T5"/>
                  </a:cxn>
                  <a:cxn ang="0">
                    <a:pos x="T6" y="T7"/>
                  </a:cxn>
                  <a:cxn ang="0">
                    <a:pos x="T8" y="T9"/>
                  </a:cxn>
                  <a:cxn ang="0">
                    <a:pos x="T10" y="T11"/>
                  </a:cxn>
                </a:cxnLst>
                <a:rect l="0" t="0" r="r" b="b"/>
                <a:pathLst>
                  <a:path w="37" h="13">
                    <a:moveTo>
                      <a:pt x="37" y="0"/>
                    </a:moveTo>
                    <a:cubicBezTo>
                      <a:pt x="28" y="2"/>
                      <a:pt x="17" y="4"/>
                      <a:pt x="5" y="4"/>
                    </a:cubicBezTo>
                    <a:cubicBezTo>
                      <a:pt x="0" y="13"/>
                      <a:pt x="0" y="13"/>
                      <a:pt x="0" y="13"/>
                    </a:cubicBezTo>
                    <a:cubicBezTo>
                      <a:pt x="0" y="13"/>
                      <a:pt x="1" y="13"/>
                      <a:pt x="2" y="13"/>
                    </a:cubicBezTo>
                    <a:cubicBezTo>
                      <a:pt x="13" y="13"/>
                      <a:pt x="23" y="13"/>
                      <a:pt x="32" y="11"/>
                    </a:cubicBezTo>
                    <a:cubicBezTo>
                      <a:pt x="34" y="5"/>
                      <a:pt x="36" y="2"/>
                      <a:pt x="37" y="0"/>
                    </a:cubicBezTo>
                  </a:path>
                </a:pathLst>
              </a:custGeom>
              <a:solidFill>
                <a:srgbClr val="312C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205"/>
              <p:cNvSpPr/>
              <p:nvPr/>
            </p:nvSpPr>
            <p:spPr bwMode="auto">
              <a:xfrm>
                <a:off x="7935913" y="3848100"/>
                <a:ext cx="55563" cy="4763"/>
              </a:xfrm>
              <a:custGeom>
                <a:avLst/>
                <a:gdLst>
                  <a:gd name="T0" fmla="*/ 13 w 13"/>
                  <a:gd name="T1" fmla="*/ 0 h 1"/>
                  <a:gd name="T2" fmla="*/ 6 w 13"/>
                  <a:gd name="T3" fmla="*/ 0 h 1"/>
                  <a:gd name="T4" fmla="*/ 0 w 13"/>
                  <a:gd name="T5" fmla="*/ 1 h 1"/>
                  <a:gd name="T6" fmla="*/ 0 w 13"/>
                  <a:gd name="T7" fmla="*/ 1 h 1"/>
                  <a:gd name="T8" fmla="*/ 6 w 13"/>
                  <a:gd name="T9" fmla="*/ 0 h 1"/>
                  <a:gd name="T10" fmla="*/ 13 w 13"/>
                  <a:gd name="T11" fmla="*/ 0 h 1"/>
                  <a:gd name="T12" fmla="*/ 13 w 1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3" h="1">
                    <a:moveTo>
                      <a:pt x="13" y="0"/>
                    </a:moveTo>
                    <a:cubicBezTo>
                      <a:pt x="8" y="0"/>
                      <a:pt x="6" y="0"/>
                      <a:pt x="6" y="0"/>
                    </a:cubicBezTo>
                    <a:cubicBezTo>
                      <a:pt x="6" y="0"/>
                      <a:pt x="3" y="0"/>
                      <a:pt x="0" y="1"/>
                    </a:cubicBezTo>
                    <a:cubicBezTo>
                      <a:pt x="0" y="1"/>
                      <a:pt x="0" y="1"/>
                      <a:pt x="0" y="1"/>
                    </a:cubicBezTo>
                    <a:cubicBezTo>
                      <a:pt x="3" y="0"/>
                      <a:pt x="6" y="0"/>
                      <a:pt x="6" y="0"/>
                    </a:cubicBezTo>
                    <a:cubicBezTo>
                      <a:pt x="6" y="0"/>
                      <a:pt x="9" y="0"/>
                      <a:pt x="13" y="0"/>
                    </a:cubicBezTo>
                    <a:cubicBezTo>
                      <a:pt x="13" y="0"/>
                      <a:pt x="13" y="0"/>
                      <a:pt x="13"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206"/>
              <p:cNvSpPr/>
              <p:nvPr/>
            </p:nvSpPr>
            <p:spPr bwMode="auto">
              <a:xfrm>
                <a:off x="7931151" y="3852863"/>
                <a:ext cx="4763"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path>
                </a:pathLst>
              </a:custGeom>
              <a:solidFill>
                <a:srgbClr val="3C34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207"/>
              <p:cNvSpPr/>
              <p:nvPr/>
            </p:nvSpPr>
            <p:spPr bwMode="auto">
              <a:xfrm>
                <a:off x="7931151" y="3848100"/>
                <a:ext cx="204788" cy="68263"/>
              </a:xfrm>
              <a:custGeom>
                <a:avLst/>
                <a:gdLst>
                  <a:gd name="T0" fmla="*/ 14 w 48"/>
                  <a:gd name="T1" fmla="*/ 0 h 16"/>
                  <a:gd name="T2" fmla="*/ 7 w 48"/>
                  <a:gd name="T3" fmla="*/ 0 h 16"/>
                  <a:gd name="T4" fmla="*/ 1 w 48"/>
                  <a:gd name="T5" fmla="*/ 1 h 16"/>
                  <a:gd name="T6" fmla="*/ 0 w 48"/>
                  <a:gd name="T7" fmla="*/ 1 h 16"/>
                  <a:gd name="T8" fmla="*/ 48 w 48"/>
                  <a:gd name="T9" fmla="*/ 16 h 16"/>
                  <a:gd name="T10" fmla="*/ 43 w 48"/>
                  <a:gd name="T11" fmla="*/ 6 h 16"/>
                  <a:gd name="T12" fmla="*/ 14 w 4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8" h="16">
                    <a:moveTo>
                      <a:pt x="14" y="0"/>
                    </a:moveTo>
                    <a:cubicBezTo>
                      <a:pt x="10" y="0"/>
                      <a:pt x="7" y="0"/>
                      <a:pt x="7" y="0"/>
                    </a:cubicBezTo>
                    <a:cubicBezTo>
                      <a:pt x="7" y="0"/>
                      <a:pt x="4" y="0"/>
                      <a:pt x="1" y="1"/>
                    </a:cubicBezTo>
                    <a:cubicBezTo>
                      <a:pt x="0" y="1"/>
                      <a:pt x="0" y="1"/>
                      <a:pt x="0" y="1"/>
                    </a:cubicBezTo>
                    <a:cubicBezTo>
                      <a:pt x="13" y="11"/>
                      <a:pt x="29" y="15"/>
                      <a:pt x="48" y="16"/>
                    </a:cubicBezTo>
                    <a:cubicBezTo>
                      <a:pt x="46" y="12"/>
                      <a:pt x="44" y="9"/>
                      <a:pt x="43" y="6"/>
                    </a:cubicBezTo>
                    <a:cubicBezTo>
                      <a:pt x="33" y="5"/>
                      <a:pt x="23" y="4"/>
                      <a:pt x="14" y="0"/>
                    </a:cubicBezTo>
                  </a:path>
                </a:pathLst>
              </a:custGeom>
              <a:solidFill>
                <a:srgbClr val="3C34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208"/>
              <p:cNvSpPr/>
              <p:nvPr/>
            </p:nvSpPr>
            <p:spPr bwMode="auto">
              <a:xfrm>
                <a:off x="8113713" y="3873500"/>
                <a:ext cx="153988" cy="42863"/>
              </a:xfrm>
              <a:custGeom>
                <a:avLst/>
                <a:gdLst>
                  <a:gd name="T0" fmla="*/ 0 w 36"/>
                  <a:gd name="T1" fmla="*/ 0 h 10"/>
                  <a:gd name="T2" fmla="*/ 5 w 36"/>
                  <a:gd name="T3" fmla="*/ 10 h 10"/>
                  <a:gd name="T4" fmla="*/ 17 w 36"/>
                  <a:gd name="T5" fmla="*/ 10 h 10"/>
                  <a:gd name="T6" fmla="*/ 36 w 36"/>
                  <a:gd name="T7" fmla="*/ 10 h 10"/>
                  <a:gd name="T8" fmla="*/ 31 w 36"/>
                  <a:gd name="T9" fmla="*/ 1 h 10"/>
                  <a:gd name="T10" fmla="*/ 17 w 36"/>
                  <a:gd name="T11" fmla="*/ 1 h 10"/>
                  <a:gd name="T12" fmla="*/ 0 w 3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36" h="10">
                    <a:moveTo>
                      <a:pt x="0" y="0"/>
                    </a:moveTo>
                    <a:cubicBezTo>
                      <a:pt x="1" y="3"/>
                      <a:pt x="3" y="6"/>
                      <a:pt x="5" y="10"/>
                    </a:cubicBezTo>
                    <a:cubicBezTo>
                      <a:pt x="8" y="10"/>
                      <a:pt x="13" y="10"/>
                      <a:pt x="17" y="10"/>
                    </a:cubicBezTo>
                    <a:cubicBezTo>
                      <a:pt x="24" y="10"/>
                      <a:pt x="30" y="10"/>
                      <a:pt x="36" y="10"/>
                    </a:cubicBezTo>
                    <a:cubicBezTo>
                      <a:pt x="31" y="1"/>
                      <a:pt x="31" y="1"/>
                      <a:pt x="31" y="1"/>
                    </a:cubicBezTo>
                    <a:cubicBezTo>
                      <a:pt x="27" y="1"/>
                      <a:pt x="22" y="1"/>
                      <a:pt x="17" y="1"/>
                    </a:cubicBezTo>
                    <a:cubicBezTo>
                      <a:pt x="11" y="1"/>
                      <a:pt x="6" y="1"/>
                      <a:pt x="0" y="0"/>
                    </a:cubicBezTo>
                  </a:path>
                </a:pathLst>
              </a:custGeom>
              <a:solidFill>
                <a:srgbClr val="312C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209"/>
              <p:cNvSpPr/>
              <p:nvPr/>
            </p:nvSpPr>
            <p:spPr bwMode="auto">
              <a:xfrm>
                <a:off x="7761288" y="2455863"/>
                <a:ext cx="1420813" cy="1422400"/>
              </a:xfrm>
              <a:custGeom>
                <a:avLst/>
                <a:gdLst>
                  <a:gd name="T0" fmla="*/ 18 w 334"/>
                  <a:gd name="T1" fmla="*/ 57 h 334"/>
                  <a:gd name="T2" fmla="*/ 9 w 334"/>
                  <a:gd name="T3" fmla="*/ 228 h 334"/>
                  <a:gd name="T4" fmla="*/ 100 w 334"/>
                  <a:gd name="T5" fmla="*/ 334 h 334"/>
                  <a:gd name="T6" fmla="*/ 227 w 334"/>
                  <a:gd name="T7" fmla="*/ 334 h 334"/>
                  <a:gd name="T8" fmla="*/ 322 w 334"/>
                  <a:gd name="T9" fmla="*/ 225 h 334"/>
                  <a:gd name="T10" fmla="*/ 313 w 334"/>
                  <a:gd name="T11" fmla="*/ 43 h 334"/>
                  <a:gd name="T12" fmla="*/ 18 w 334"/>
                  <a:gd name="T13" fmla="*/ 57 h 334"/>
                </a:gdLst>
                <a:ahLst/>
                <a:cxnLst>
                  <a:cxn ang="0">
                    <a:pos x="T0" y="T1"/>
                  </a:cxn>
                  <a:cxn ang="0">
                    <a:pos x="T2" y="T3"/>
                  </a:cxn>
                  <a:cxn ang="0">
                    <a:pos x="T4" y="T5"/>
                  </a:cxn>
                  <a:cxn ang="0">
                    <a:pos x="T6" y="T7"/>
                  </a:cxn>
                  <a:cxn ang="0">
                    <a:pos x="T8" y="T9"/>
                  </a:cxn>
                  <a:cxn ang="0">
                    <a:pos x="T10" y="T11"/>
                  </a:cxn>
                  <a:cxn ang="0">
                    <a:pos x="T12" y="T13"/>
                  </a:cxn>
                </a:cxnLst>
                <a:rect l="0" t="0" r="r" b="b"/>
                <a:pathLst>
                  <a:path w="334" h="334">
                    <a:moveTo>
                      <a:pt x="18" y="57"/>
                    </a:moveTo>
                    <a:cubicBezTo>
                      <a:pt x="0" y="112"/>
                      <a:pt x="7" y="176"/>
                      <a:pt x="9" y="228"/>
                    </a:cubicBezTo>
                    <a:cubicBezTo>
                      <a:pt x="12" y="320"/>
                      <a:pt x="48" y="334"/>
                      <a:pt x="100" y="334"/>
                    </a:cubicBezTo>
                    <a:cubicBezTo>
                      <a:pt x="152" y="334"/>
                      <a:pt x="136" y="334"/>
                      <a:pt x="227" y="334"/>
                    </a:cubicBezTo>
                    <a:cubicBezTo>
                      <a:pt x="317" y="334"/>
                      <a:pt x="322" y="278"/>
                      <a:pt x="322" y="225"/>
                    </a:cubicBezTo>
                    <a:cubicBezTo>
                      <a:pt x="322" y="171"/>
                      <a:pt x="334" y="85"/>
                      <a:pt x="313" y="43"/>
                    </a:cubicBezTo>
                    <a:cubicBezTo>
                      <a:pt x="293" y="0"/>
                      <a:pt x="35" y="1"/>
                      <a:pt x="18" y="57"/>
                    </a:cubicBezTo>
                  </a:path>
                </a:pathLst>
              </a:custGeom>
              <a:solidFill>
                <a:srgbClr val="F0E3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210"/>
              <p:cNvSpPr/>
              <p:nvPr/>
            </p:nvSpPr>
            <p:spPr bwMode="auto">
              <a:xfrm>
                <a:off x="7700963" y="2205038"/>
                <a:ext cx="1608138" cy="1154113"/>
              </a:xfrm>
              <a:custGeom>
                <a:avLst/>
                <a:gdLst>
                  <a:gd name="T0" fmla="*/ 22 w 378"/>
                  <a:gd name="T1" fmla="*/ 262 h 271"/>
                  <a:gd name="T2" fmla="*/ 8 w 378"/>
                  <a:gd name="T3" fmla="*/ 122 h 271"/>
                  <a:gd name="T4" fmla="*/ 28 w 378"/>
                  <a:gd name="T5" fmla="*/ 0 h 271"/>
                  <a:gd name="T6" fmla="*/ 110 w 378"/>
                  <a:gd name="T7" fmla="*/ 36 h 271"/>
                  <a:gd name="T8" fmla="*/ 97 w 378"/>
                  <a:gd name="T9" fmla="*/ 0 h 271"/>
                  <a:gd name="T10" fmla="*/ 287 w 378"/>
                  <a:gd name="T11" fmla="*/ 41 h 271"/>
                  <a:gd name="T12" fmla="*/ 339 w 378"/>
                  <a:gd name="T13" fmla="*/ 268 h 271"/>
                  <a:gd name="T14" fmla="*/ 319 w 378"/>
                  <a:gd name="T15" fmla="*/ 127 h 271"/>
                  <a:gd name="T16" fmla="*/ 238 w 378"/>
                  <a:gd name="T17" fmla="*/ 122 h 271"/>
                  <a:gd name="T18" fmla="*/ 187 w 378"/>
                  <a:gd name="T19" fmla="*/ 127 h 271"/>
                  <a:gd name="T20" fmla="*/ 51 w 378"/>
                  <a:gd name="T21" fmla="*/ 127 h 271"/>
                  <a:gd name="T22" fmla="*/ 22 w 378"/>
                  <a:gd name="T23" fmla="*/ 26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8" h="271">
                    <a:moveTo>
                      <a:pt x="22" y="262"/>
                    </a:moveTo>
                    <a:cubicBezTo>
                      <a:pt x="11" y="265"/>
                      <a:pt x="0" y="165"/>
                      <a:pt x="8" y="122"/>
                    </a:cubicBezTo>
                    <a:cubicBezTo>
                      <a:pt x="15" y="86"/>
                      <a:pt x="0" y="12"/>
                      <a:pt x="28" y="0"/>
                    </a:cubicBezTo>
                    <a:cubicBezTo>
                      <a:pt x="50" y="44"/>
                      <a:pt x="110" y="36"/>
                      <a:pt x="110" y="36"/>
                    </a:cubicBezTo>
                    <a:cubicBezTo>
                      <a:pt x="110" y="36"/>
                      <a:pt x="90" y="19"/>
                      <a:pt x="97" y="0"/>
                    </a:cubicBezTo>
                    <a:cubicBezTo>
                      <a:pt x="141" y="23"/>
                      <a:pt x="196" y="20"/>
                      <a:pt x="287" y="41"/>
                    </a:cubicBezTo>
                    <a:cubicBezTo>
                      <a:pt x="378" y="63"/>
                      <a:pt x="352" y="266"/>
                      <a:pt x="339" y="268"/>
                    </a:cubicBezTo>
                    <a:cubicBezTo>
                      <a:pt x="327" y="271"/>
                      <a:pt x="340" y="152"/>
                      <a:pt x="319" y="127"/>
                    </a:cubicBezTo>
                    <a:cubicBezTo>
                      <a:pt x="306" y="111"/>
                      <a:pt x="273" y="116"/>
                      <a:pt x="238" y="122"/>
                    </a:cubicBezTo>
                    <a:cubicBezTo>
                      <a:pt x="221" y="125"/>
                      <a:pt x="203" y="128"/>
                      <a:pt x="187" y="127"/>
                    </a:cubicBezTo>
                    <a:cubicBezTo>
                      <a:pt x="138" y="127"/>
                      <a:pt x="77" y="103"/>
                      <a:pt x="51" y="127"/>
                    </a:cubicBezTo>
                    <a:cubicBezTo>
                      <a:pt x="26" y="152"/>
                      <a:pt x="33" y="260"/>
                      <a:pt x="22" y="262"/>
                    </a:cubicBezTo>
                  </a:path>
                </a:pathLst>
              </a:custGeom>
              <a:solidFill>
                <a:srgbClr val="563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211"/>
              <p:cNvSpPr/>
              <p:nvPr/>
            </p:nvSpPr>
            <p:spPr bwMode="auto">
              <a:xfrm>
                <a:off x="8088313" y="2946400"/>
                <a:ext cx="327025" cy="139700"/>
              </a:xfrm>
              <a:custGeom>
                <a:avLst/>
                <a:gdLst>
                  <a:gd name="T0" fmla="*/ 70 w 77"/>
                  <a:gd name="T1" fmla="*/ 32 h 33"/>
                  <a:gd name="T2" fmla="*/ 67 w 77"/>
                  <a:gd name="T3" fmla="*/ 31 h 33"/>
                  <a:gd name="T4" fmla="*/ 10 w 77"/>
                  <a:gd name="T5" fmla="*/ 31 h 33"/>
                  <a:gd name="T6" fmla="*/ 2 w 77"/>
                  <a:gd name="T7" fmla="*/ 29 h 33"/>
                  <a:gd name="T8" fmla="*/ 4 w 77"/>
                  <a:gd name="T9" fmla="*/ 21 h 33"/>
                  <a:gd name="T10" fmla="*/ 73 w 77"/>
                  <a:gd name="T11" fmla="*/ 21 h 33"/>
                  <a:gd name="T12" fmla="*/ 75 w 77"/>
                  <a:gd name="T13" fmla="*/ 29 h 33"/>
                  <a:gd name="T14" fmla="*/ 70 w 77"/>
                  <a:gd name="T15" fmla="*/ 32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33">
                    <a:moveTo>
                      <a:pt x="70" y="32"/>
                    </a:moveTo>
                    <a:cubicBezTo>
                      <a:pt x="69" y="32"/>
                      <a:pt x="68" y="32"/>
                      <a:pt x="67" y="31"/>
                    </a:cubicBezTo>
                    <a:cubicBezTo>
                      <a:pt x="38" y="14"/>
                      <a:pt x="10" y="31"/>
                      <a:pt x="10" y="31"/>
                    </a:cubicBezTo>
                    <a:cubicBezTo>
                      <a:pt x="7" y="33"/>
                      <a:pt x="4" y="32"/>
                      <a:pt x="2" y="29"/>
                    </a:cubicBezTo>
                    <a:cubicBezTo>
                      <a:pt x="0" y="26"/>
                      <a:pt x="1" y="23"/>
                      <a:pt x="4" y="21"/>
                    </a:cubicBezTo>
                    <a:cubicBezTo>
                      <a:pt x="5" y="20"/>
                      <a:pt x="38" y="0"/>
                      <a:pt x="73" y="21"/>
                    </a:cubicBezTo>
                    <a:cubicBezTo>
                      <a:pt x="76" y="23"/>
                      <a:pt x="77" y="26"/>
                      <a:pt x="75" y="29"/>
                    </a:cubicBezTo>
                    <a:cubicBezTo>
                      <a:pt x="74" y="31"/>
                      <a:pt x="72" y="32"/>
                      <a:pt x="70" y="32"/>
                    </a:cubicBezTo>
                    <a:close/>
                  </a:path>
                </a:pathLst>
              </a:custGeom>
              <a:solidFill>
                <a:srgbClr val="563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212"/>
              <p:cNvSpPr/>
              <p:nvPr/>
            </p:nvSpPr>
            <p:spPr bwMode="auto">
              <a:xfrm>
                <a:off x="8513763" y="2946400"/>
                <a:ext cx="327025" cy="139700"/>
              </a:xfrm>
              <a:custGeom>
                <a:avLst/>
                <a:gdLst>
                  <a:gd name="T0" fmla="*/ 70 w 77"/>
                  <a:gd name="T1" fmla="*/ 32 h 33"/>
                  <a:gd name="T2" fmla="*/ 67 w 77"/>
                  <a:gd name="T3" fmla="*/ 31 h 33"/>
                  <a:gd name="T4" fmla="*/ 10 w 77"/>
                  <a:gd name="T5" fmla="*/ 31 h 33"/>
                  <a:gd name="T6" fmla="*/ 2 w 77"/>
                  <a:gd name="T7" fmla="*/ 29 h 33"/>
                  <a:gd name="T8" fmla="*/ 4 w 77"/>
                  <a:gd name="T9" fmla="*/ 21 h 33"/>
                  <a:gd name="T10" fmla="*/ 73 w 77"/>
                  <a:gd name="T11" fmla="*/ 21 h 33"/>
                  <a:gd name="T12" fmla="*/ 75 w 77"/>
                  <a:gd name="T13" fmla="*/ 29 h 33"/>
                  <a:gd name="T14" fmla="*/ 70 w 77"/>
                  <a:gd name="T15" fmla="*/ 32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33">
                    <a:moveTo>
                      <a:pt x="70" y="32"/>
                    </a:moveTo>
                    <a:cubicBezTo>
                      <a:pt x="69" y="32"/>
                      <a:pt x="68" y="32"/>
                      <a:pt x="67" y="31"/>
                    </a:cubicBezTo>
                    <a:cubicBezTo>
                      <a:pt x="38" y="14"/>
                      <a:pt x="10" y="31"/>
                      <a:pt x="10" y="31"/>
                    </a:cubicBezTo>
                    <a:cubicBezTo>
                      <a:pt x="7" y="33"/>
                      <a:pt x="4" y="32"/>
                      <a:pt x="2" y="29"/>
                    </a:cubicBezTo>
                    <a:cubicBezTo>
                      <a:pt x="0" y="26"/>
                      <a:pt x="1" y="23"/>
                      <a:pt x="4" y="21"/>
                    </a:cubicBezTo>
                    <a:cubicBezTo>
                      <a:pt x="5" y="20"/>
                      <a:pt x="38" y="0"/>
                      <a:pt x="73" y="21"/>
                    </a:cubicBezTo>
                    <a:cubicBezTo>
                      <a:pt x="76" y="23"/>
                      <a:pt x="77" y="26"/>
                      <a:pt x="75" y="29"/>
                    </a:cubicBezTo>
                    <a:cubicBezTo>
                      <a:pt x="74" y="31"/>
                      <a:pt x="72" y="32"/>
                      <a:pt x="70" y="32"/>
                    </a:cubicBezTo>
                    <a:close/>
                  </a:path>
                </a:pathLst>
              </a:custGeom>
              <a:solidFill>
                <a:srgbClr val="563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213"/>
              <p:cNvSpPr/>
              <p:nvPr/>
            </p:nvSpPr>
            <p:spPr bwMode="auto">
              <a:xfrm>
                <a:off x="8181976" y="3533775"/>
                <a:ext cx="565150" cy="177800"/>
              </a:xfrm>
              <a:custGeom>
                <a:avLst/>
                <a:gdLst>
                  <a:gd name="T0" fmla="*/ 1 w 133"/>
                  <a:gd name="T1" fmla="*/ 11 h 42"/>
                  <a:gd name="T2" fmla="*/ 10 w 133"/>
                  <a:gd name="T3" fmla="*/ 0 h 42"/>
                  <a:gd name="T4" fmla="*/ 122 w 133"/>
                  <a:gd name="T5" fmla="*/ 0 h 42"/>
                  <a:gd name="T6" fmla="*/ 132 w 133"/>
                  <a:gd name="T7" fmla="*/ 11 h 42"/>
                  <a:gd name="T8" fmla="*/ 69 w 133"/>
                  <a:gd name="T9" fmla="*/ 42 h 42"/>
                  <a:gd name="T10" fmla="*/ 1 w 133"/>
                  <a:gd name="T11" fmla="*/ 11 h 42"/>
                </a:gdLst>
                <a:ahLst/>
                <a:cxnLst>
                  <a:cxn ang="0">
                    <a:pos x="T0" y="T1"/>
                  </a:cxn>
                  <a:cxn ang="0">
                    <a:pos x="T2" y="T3"/>
                  </a:cxn>
                  <a:cxn ang="0">
                    <a:pos x="T4" y="T5"/>
                  </a:cxn>
                  <a:cxn ang="0">
                    <a:pos x="T6" y="T7"/>
                  </a:cxn>
                  <a:cxn ang="0">
                    <a:pos x="T8" y="T9"/>
                  </a:cxn>
                  <a:cxn ang="0">
                    <a:pos x="T10" y="T11"/>
                  </a:cxn>
                </a:cxnLst>
                <a:rect l="0" t="0" r="r" b="b"/>
                <a:pathLst>
                  <a:path w="133" h="42">
                    <a:moveTo>
                      <a:pt x="1" y="11"/>
                    </a:moveTo>
                    <a:cubicBezTo>
                      <a:pt x="0" y="5"/>
                      <a:pt x="4" y="0"/>
                      <a:pt x="10" y="0"/>
                    </a:cubicBezTo>
                    <a:cubicBezTo>
                      <a:pt x="122" y="0"/>
                      <a:pt x="122" y="0"/>
                      <a:pt x="122" y="0"/>
                    </a:cubicBezTo>
                    <a:cubicBezTo>
                      <a:pt x="129" y="0"/>
                      <a:pt x="133" y="5"/>
                      <a:pt x="132" y="11"/>
                    </a:cubicBezTo>
                    <a:cubicBezTo>
                      <a:pt x="132" y="11"/>
                      <a:pt x="127" y="42"/>
                      <a:pt x="69" y="42"/>
                    </a:cubicBezTo>
                    <a:cubicBezTo>
                      <a:pt x="10" y="42"/>
                      <a:pt x="1" y="11"/>
                      <a:pt x="1" y="11"/>
                    </a:cubicBezTo>
                  </a:path>
                </a:pathLst>
              </a:custGeom>
              <a:solidFill>
                <a:srgbClr val="EF5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Oval 214"/>
              <p:cNvSpPr>
                <a:spLocks noChangeArrowheads="1"/>
              </p:cNvSpPr>
              <p:nvPr/>
            </p:nvSpPr>
            <p:spPr bwMode="auto">
              <a:xfrm>
                <a:off x="8569326" y="3121025"/>
                <a:ext cx="225425" cy="225425"/>
              </a:xfrm>
              <a:prstGeom prst="ellipse">
                <a:avLst/>
              </a:prstGeom>
              <a:solidFill>
                <a:srgbClr val="E3D7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Oval 215"/>
              <p:cNvSpPr>
                <a:spLocks noChangeArrowheads="1"/>
              </p:cNvSpPr>
              <p:nvPr/>
            </p:nvSpPr>
            <p:spPr bwMode="auto">
              <a:xfrm>
                <a:off x="8135938" y="3121025"/>
                <a:ext cx="225425" cy="225425"/>
              </a:xfrm>
              <a:prstGeom prst="ellipse">
                <a:avLst/>
              </a:prstGeom>
              <a:solidFill>
                <a:srgbClr val="E3D7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Oval 216"/>
              <p:cNvSpPr>
                <a:spLocks noChangeArrowheads="1"/>
              </p:cNvSpPr>
              <p:nvPr/>
            </p:nvSpPr>
            <p:spPr bwMode="auto">
              <a:xfrm>
                <a:off x="8135938" y="3146425"/>
                <a:ext cx="225425" cy="2254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Oval 217"/>
              <p:cNvSpPr>
                <a:spLocks noChangeArrowheads="1"/>
              </p:cNvSpPr>
              <p:nvPr/>
            </p:nvSpPr>
            <p:spPr bwMode="auto">
              <a:xfrm>
                <a:off x="8181976" y="3192463"/>
                <a:ext cx="128588" cy="128588"/>
              </a:xfrm>
              <a:prstGeom prst="ellipse">
                <a:avLst/>
              </a:prstGeom>
              <a:solidFill>
                <a:srgbClr val="6D52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Oval 218"/>
              <p:cNvSpPr>
                <a:spLocks noChangeArrowheads="1"/>
              </p:cNvSpPr>
              <p:nvPr/>
            </p:nvSpPr>
            <p:spPr bwMode="auto">
              <a:xfrm>
                <a:off x="8237538" y="3176588"/>
                <a:ext cx="73025" cy="714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Oval 219"/>
              <p:cNvSpPr>
                <a:spLocks noChangeArrowheads="1"/>
              </p:cNvSpPr>
              <p:nvPr/>
            </p:nvSpPr>
            <p:spPr bwMode="auto">
              <a:xfrm>
                <a:off x="8569326" y="3146425"/>
                <a:ext cx="225425" cy="2254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Oval 220"/>
              <p:cNvSpPr>
                <a:spLocks noChangeArrowheads="1"/>
              </p:cNvSpPr>
              <p:nvPr/>
            </p:nvSpPr>
            <p:spPr bwMode="auto">
              <a:xfrm>
                <a:off x="8620126" y="3192463"/>
                <a:ext cx="127000" cy="128588"/>
              </a:xfrm>
              <a:prstGeom prst="ellipse">
                <a:avLst/>
              </a:prstGeom>
              <a:solidFill>
                <a:srgbClr val="6D52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Oval 221"/>
              <p:cNvSpPr>
                <a:spLocks noChangeArrowheads="1"/>
              </p:cNvSpPr>
              <p:nvPr/>
            </p:nvSpPr>
            <p:spPr bwMode="auto">
              <a:xfrm>
                <a:off x="8670926" y="3176588"/>
                <a:ext cx="73025" cy="714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222"/>
              <p:cNvSpPr/>
              <p:nvPr/>
            </p:nvSpPr>
            <p:spPr bwMode="auto">
              <a:xfrm>
                <a:off x="8250238" y="3589338"/>
                <a:ext cx="442913" cy="122238"/>
              </a:xfrm>
              <a:custGeom>
                <a:avLst/>
                <a:gdLst>
                  <a:gd name="T0" fmla="*/ 52 w 104"/>
                  <a:gd name="T1" fmla="*/ 0 h 29"/>
                  <a:gd name="T2" fmla="*/ 0 w 104"/>
                  <a:gd name="T3" fmla="*/ 16 h 29"/>
                  <a:gd name="T4" fmla="*/ 53 w 104"/>
                  <a:gd name="T5" fmla="*/ 29 h 29"/>
                  <a:gd name="T6" fmla="*/ 104 w 104"/>
                  <a:gd name="T7" fmla="*/ 15 h 29"/>
                  <a:gd name="T8" fmla="*/ 52 w 104"/>
                  <a:gd name="T9" fmla="*/ 0 h 29"/>
                </a:gdLst>
                <a:ahLst/>
                <a:cxnLst>
                  <a:cxn ang="0">
                    <a:pos x="T0" y="T1"/>
                  </a:cxn>
                  <a:cxn ang="0">
                    <a:pos x="T2" y="T3"/>
                  </a:cxn>
                  <a:cxn ang="0">
                    <a:pos x="T4" y="T5"/>
                  </a:cxn>
                  <a:cxn ang="0">
                    <a:pos x="T6" y="T7"/>
                  </a:cxn>
                  <a:cxn ang="0">
                    <a:pos x="T8" y="T9"/>
                  </a:cxn>
                </a:cxnLst>
                <a:rect l="0" t="0" r="r" b="b"/>
                <a:pathLst>
                  <a:path w="104" h="29">
                    <a:moveTo>
                      <a:pt x="52" y="0"/>
                    </a:moveTo>
                    <a:cubicBezTo>
                      <a:pt x="29" y="0"/>
                      <a:pt x="10" y="6"/>
                      <a:pt x="0" y="16"/>
                    </a:cubicBezTo>
                    <a:cubicBezTo>
                      <a:pt x="10" y="22"/>
                      <a:pt x="26" y="29"/>
                      <a:pt x="53" y="29"/>
                    </a:cubicBezTo>
                    <a:cubicBezTo>
                      <a:pt x="79" y="29"/>
                      <a:pt x="95" y="22"/>
                      <a:pt x="104" y="15"/>
                    </a:cubicBezTo>
                    <a:cubicBezTo>
                      <a:pt x="94" y="6"/>
                      <a:pt x="75" y="0"/>
                      <a:pt x="52" y="0"/>
                    </a:cubicBezTo>
                  </a:path>
                </a:pathLst>
              </a:custGeom>
              <a:solidFill>
                <a:srgbClr val="D24F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223"/>
              <p:cNvSpPr>
                <a:spLocks noEditPoints="1"/>
              </p:cNvSpPr>
              <p:nvPr/>
            </p:nvSpPr>
            <p:spPr bwMode="auto">
              <a:xfrm>
                <a:off x="7794626" y="2698750"/>
                <a:ext cx="1344613" cy="673100"/>
              </a:xfrm>
              <a:custGeom>
                <a:avLst/>
                <a:gdLst>
                  <a:gd name="T0" fmla="*/ 0 w 316"/>
                  <a:gd name="T1" fmla="*/ 146 h 158"/>
                  <a:gd name="T2" fmla="*/ 0 w 316"/>
                  <a:gd name="T3" fmla="*/ 146 h 158"/>
                  <a:gd name="T4" fmla="*/ 0 w 316"/>
                  <a:gd name="T5" fmla="*/ 146 h 158"/>
                  <a:gd name="T6" fmla="*/ 0 w 316"/>
                  <a:gd name="T7" fmla="*/ 147 h 158"/>
                  <a:gd name="T8" fmla="*/ 0 w 316"/>
                  <a:gd name="T9" fmla="*/ 146 h 158"/>
                  <a:gd name="T10" fmla="*/ 265 w 316"/>
                  <a:gd name="T11" fmla="*/ 0 h 158"/>
                  <a:gd name="T12" fmla="*/ 216 w 316"/>
                  <a:gd name="T13" fmla="*/ 6 h 158"/>
                  <a:gd name="T14" fmla="*/ 165 w 316"/>
                  <a:gd name="T15" fmla="*/ 11 h 158"/>
                  <a:gd name="T16" fmla="*/ 65 w 316"/>
                  <a:gd name="T17" fmla="*/ 1 h 158"/>
                  <a:gd name="T18" fmla="*/ 29 w 316"/>
                  <a:gd name="T19" fmla="*/ 11 h 158"/>
                  <a:gd name="T20" fmla="*/ 13 w 316"/>
                  <a:gd name="T21" fmla="*/ 52 h 158"/>
                  <a:gd name="T22" fmla="*/ 27 w 316"/>
                  <a:gd name="T23" fmla="*/ 24 h 158"/>
                  <a:gd name="T24" fmla="*/ 63 w 316"/>
                  <a:gd name="T25" fmla="*/ 13 h 158"/>
                  <a:gd name="T26" fmla="*/ 162 w 316"/>
                  <a:gd name="T27" fmla="*/ 24 h 158"/>
                  <a:gd name="T28" fmla="*/ 163 w 316"/>
                  <a:gd name="T29" fmla="*/ 24 h 158"/>
                  <a:gd name="T30" fmla="*/ 214 w 316"/>
                  <a:gd name="T31" fmla="*/ 18 h 158"/>
                  <a:gd name="T32" fmla="*/ 262 w 316"/>
                  <a:gd name="T33" fmla="*/ 13 h 158"/>
                  <a:gd name="T34" fmla="*/ 295 w 316"/>
                  <a:gd name="T35" fmla="*/ 24 h 158"/>
                  <a:gd name="T36" fmla="*/ 314 w 316"/>
                  <a:gd name="T37" fmla="*/ 158 h 158"/>
                  <a:gd name="T38" fmla="*/ 314 w 316"/>
                  <a:gd name="T39" fmla="*/ 150 h 158"/>
                  <a:gd name="T40" fmla="*/ 297 w 316"/>
                  <a:gd name="T41" fmla="*/ 11 h 158"/>
                  <a:gd name="T42" fmla="*/ 265 w 316"/>
                  <a:gd name="T43"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6" h="158">
                    <a:moveTo>
                      <a:pt x="0" y="146"/>
                    </a:moveTo>
                    <a:cubicBezTo>
                      <a:pt x="0" y="146"/>
                      <a:pt x="0" y="146"/>
                      <a:pt x="0" y="146"/>
                    </a:cubicBezTo>
                    <a:cubicBezTo>
                      <a:pt x="0" y="146"/>
                      <a:pt x="0" y="146"/>
                      <a:pt x="0" y="146"/>
                    </a:cubicBezTo>
                    <a:cubicBezTo>
                      <a:pt x="0" y="147"/>
                      <a:pt x="0" y="147"/>
                      <a:pt x="0" y="147"/>
                    </a:cubicBezTo>
                    <a:cubicBezTo>
                      <a:pt x="0" y="147"/>
                      <a:pt x="0" y="147"/>
                      <a:pt x="0" y="146"/>
                    </a:cubicBezTo>
                    <a:moveTo>
                      <a:pt x="265" y="0"/>
                    </a:moveTo>
                    <a:cubicBezTo>
                      <a:pt x="250" y="0"/>
                      <a:pt x="233" y="3"/>
                      <a:pt x="216" y="6"/>
                    </a:cubicBezTo>
                    <a:cubicBezTo>
                      <a:pt x="199" y="9"/>
                      <a:pt x="181" y="12"/>
                      <a:pt x="165" y="11"/>
                    </a:cubicBezTo>
                    <a:cubicBezTo>
                      <a:pt x="133" y="11"/>
                      <a:pt x="94" y="1"/>
                      <a:pt x="65" y="1"/>
                    </a:cubicBezTo>
                    <a:cubicBezTo>
                      <a:pt x="50" y="1"/>
                      <a:pt x="38" y="3"/>
                      <a:pt x="29" y="11"/>
                    </a:cubicBezTo>
                    <a:cubicBezTo>
                      <a:pt x="21" y="19"/>
                      <a:pt x="17" y="34"/>
                      <a:pt x="13" y="52"/>
                    </a:cubicBezTo>
                    <a:cubicBezTo>
                      <a:pt x="17" y="40"/>
                      <a:pt x="21" y="30"/>
                      <a:pt x="27" y="24"/>
                    </a:cubicBezTo>
                    <a:cubicBezTo>
                      <a:pt x="35" y="16"/>
                      <a:pt x="48" y="13"/>
                      <a:pt x="63" y="13"/>
                    </a:cubicBezTo>
                    <a:cubicBezTo>
                      <a:pt x="92" y="13"/>
                      <a:pt x="130" y="24"/>
                      <a:pt x="162" y="24"/>
                    </a:cubicBezTo>
                    <a:cubicBezTo>
                      <a:pt x="162" y="24"/>
                      <a:pt x="163" y="24"/>
                      <a:pt x="163" y="24"/>
                    </a:cubicBezTo>
                    <a:cubicBezTo>
                      <a:pt x="179" y="24"/>
                      <a:pt x="196" y="21"/>
                      <a:pt x="214" y="18"/>
                    </a:cubicBezTo>
                    <a:cubicBezTo>
                      <a:pt x="231" y="16"/>
                      <a:pt x="248" y="13"/>
                      <a:pt x="262" y="13"/>
                    </a:cubicBezTo>
                    <a:cubicBezTo>
                      <a:pt x="277" y="13"/>
                      <a:pt x="288" y="16"/>
                      <a:pt x="295" y="24"/>
                    </a:cubicBezTo>
                    <a:cubicBezTo>
                      <a:pt x="314" y="46"/>
                      <a:pt x="307" y="141"/>
                      <a:pt x="314" y="158"/>
                    </a:cubicBezTo>
                    <a:cubicBezTo>
                      <a:pt x="314" y="156"/>
                      <a:pt x="314" y="153"/>
                      <a:pt x="314" y="150"/>
                    </a:cubicBezTo>
                    <a:cubicBezTo>
                      <a:pt x="307" y="133"/>
                      <a:pt x="316" y="34"/>
                      <a:pt x="297" y="11"/>
                    </a:cubicBezTo>
                    <a:cubicBezTo>
                      <a:pt x="291" y="3"/>
                      <a:pt x="279" y="0"/>
                      <a:pt x="265" y="0"/>
                    </a:cubicBezTo>
                  </a:path>
                </a:pathLst>
              </a:custGeom>
              <a:solidFill>
                <a:srgbClr val="DBCF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224"/>
              <p:cNvSpPr/>
              <p:nvPr/>
            </p:nvSpPr>
            <p:spPr bwMode="auto">
              <a:xfrm>
                <a:off x="7773988" y="2511425"/>
                <a:ext cx="1395413" cy="825500"/>
              </a:xfrm>
              <a:custGeom>
                <a:avLst/>
                <a:gdLst>
                  <a:gd name="T0" fmla="*/ 177 w 328"/>
                  <a:gd name="T1" fmla="*/ 0 h 194"/>
                  <a:gd name="T2" fmla="*/ 15 w 328"/>
                  <a:gd name="T3" fmla="*/ 44 h 194"/>
                  <a:gd name="T4" fmla="*/ 5 w 328"/>
                  <a:gd name="T5" fmla="*/ 190 h 194"/>
                  <a:gd name="T6" fmla="*/ 5 w 328"/>
                  <a:gd name="T7" fmla="*/ 190 h 194"/>
                  <a:gd name="T8" fmla="*/ 5 w 328"/>
                  <a:gd name="T9" fmla="*/ 190 h 194"/>
                  <a:gd name="T10" fmla="*/ 18 w 328"/>
                  <a:gd name="T11" fmla="*/ 96 h 194"/>
                  <a:gd name="T12" fmla="*/ 34 w 328"/>
                  <a:gd name="T13" fmla="*/ 55 h 194"/>
                  <a:gd name="T14" fmla="*/ 70 w 328"/>
                  <a:gd name="T15" fmla="*/ 45 h 194"/>
                  <a:gd name="T16" fmla="*/ 170 w 328"/>
                  <a:gd name="T17" fmla="*/ 55 h 194"/>
                  <a:gd name="T18" fmla="*/ 221 w 328"/>
                  <a:gd name="T19" fmla="*/ 50 h 194"/>
                  <a:gd name="T20" fmla="*/ 270 w 328"/>
                  <a:gd name="T21" fmla="*/ 44 h 194"/>
                  <a:gd name="T22" fmla="*/ 302 w 328"/>
                  <a:gd name="T23" fmla="*/ 55 h 194"/>
                  <a:gd name="T24" fmla="*/ 319 w 328"/>
                  <a:gd name="T25" fmla="*/ 194 h 194"/>
                  <a:gd name="T26" fmla="*/ 310 w 328"/>
                  <a:gd name="T27" fmla="*/ 30 h 194"/>
                  <a:gd name="T28" fmla="*/ 177 w 328"/>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8" h="194">
                    <a:moveTo>
                      <a:pt x="177" y="0"/>
                    </a:moveTo>
                    <a:cubicBezTo>
                      <a:pt x="103" y="0"/>
                      <a:pt x="24" y="14"/>
                      <a:pt x="15" y="44"/>
                    </a:cubicBezTo>
                    <a:cubicBezTo>
                      <a:pt x="0" y="91"/>
                      <a:pt x="2" y="143"/>
                      <a:pt x="5" y="190"/>
                    </a:cubicBezTo>
                    <a:cubicBezTo>
                      <a:pt x="5" y="190"/>
                      <a:pt x="5" y="190"/>
                      <a:pt x="5" y="190"/>
                    </a:cubicBezTo>
                    <a:cubicBezTo>
                      <a:pt x="5" y="190"/>
                      <a:pt x="5" y="190"/>
                      <a:pt x="5" y="190"/>
                    </a:cubicBezTo>
                    <a:cubicBezTo>
                      <a:pt x="11" y="180"/>
                      <a:pt x="10" y="130"/>
                      <a:pt x="18" y="96"/>
                    </a:cubicBezTo>
                    <a:cubicBezTo>
                      <a:pt x="22" y="78"/>
                      <a:pt x="26" y="63"/>
                      <a:pt x="34" y="55"/>
                    </a:cubicBezTo>
                    <a:cubicBezTo>
                      <a:pt x="43" y="47"/>
                      <a:pt x="55" y="45"/>
                      <a:pt x="70" y="45"/>
                    </a:cubicBezTo>
                    <a:cubicBezTo>
                      <a:pt x="99" y="45"/>
                      <a:pt x="138" y="55"/>
                      <a:pt x="170" y="55"/>
                    </a:cubicBezTo>
                    <a:cubicBezTo>
                      <a:pt x="186" y="56"/>
                      <a:pt x="204" y="53"/>
                      <a:pt x="221" y="50"/>
                    </a:cubicBezTo>
                    <a:cubicBezTo>
                      <a:pt x="238" y="47"/>
                      <a:pt x="255" y="44"/>
                      <a:pt x="270" y="44"/>
                    </a:cubicBezTo>
                    <a:cubicBezTo>
                      <a:pt x="284" y="44"/>
                      <a:pt x="296" y="47"/>
                      <a:pt x="302" y="55"/>
                    </a:cubicBezTo>
                    <a:cubicBezTo>
                      <a:pt x="321" y="78"/>
                      <a:pt x="312" y="177"/>
                      <a:pt x="319" y="194"/>
                    </a:cubicBezTo>
                    <a:cubicBezTo>
                      <a:pt x="321" y="141"/>
                      <a:pt x="328" y="68"/>
                      <a:pt x="310" y="30"/>
                    </a:cubicBezTo>
                    <a:cubicBezTo>
                      <a:pt x="301" y="10"/>
                      <a:pt x="241" y="0"/>
                      <a:pt x="177" y="0"/>
                    </a:cubicBezTo>
                  </a:path>
                </a:pathLst>
              </a:custGeom>
              <a:solidFill>
                <a:srgbClr val="5132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225"/>
              <p:cNvSpPr/>
              <p:nvPr/>
            </p:nvSpPr>
            <p:spPr bwMode="auto">
              <a:xfrm>
                <a:off x="7335838" y="3890963"/>
                <a:ext cx="2598738" cy="1566863"/>
              </a:xfrm>
              <a:custGeom>
                <a:avLst/>
                <a:gdLst>
                  <a:gd name="T0" fmla="*/ 567 w 611"/>
                  <a:gd name="T1" fmla="*/ 354 h 368"/>
                  <a:gd name="T2" fmla="*/ 549 w 611"/>
                  <a:gd name="T3" fmla="*/ 366 h 368"/>
                  <a:gd name="T4" fmla="*/ 14 w 611"/>
                  <a:gd name="T5" fmla="*/ 272 h 368"/>
                  <a:gd name="T6" fmla="*/ 1 w 611"/>
                  <a:gd name="T7" fmla="*/ 254 h 368"/>
                  <a:gd name="T8" fmla="*/ 44 w 611"/>
                  <a:gd name="T9" fmla="*/ 14 h 368"/>
                  <a:gd name="T10" fmla="*/ 62 w 611"/>
                  <a:gd name="T11" fmla="*/ 2 h 368"/>
                  <a:gd name="T12" fmla="*/ 596 w 611"/>
                  <a:gd name="T13" fmla="*/ 96 h 368"/>
                  <a:gd name="T14" fmla="*/ 609 w 611"/>
                  <a:gd name="T15" fmla="*/ 115 h 368"/>
                  <a:gd name="T16" fmla="*/ 567 w 611"/>
                  <a:gd name="T17" fmla="*/ 354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1" h="368">
                    <a:moveTo>
                      <a:pt x="567" y="354"/>
                    </a:moveTo>
                    <a:cubicBezTo>
                      <a:pt x="565" y="362"/>
                      <a:pt x="557" y="368"/>
                      <a:pt x="549" y="366"/>
                    </a:cubicBezTo>
                    <a:cubicBezTo>
                      <a:pt x="14" y="272"/>
                      <a:pt x="14" y="272"/>
                      <a:pt x="14" y="272"/>
                    </a:cubicBezTo>
                    <a:cubicBezTo>
                      <a:pt x="5" y="270"/>
                      <a:pt x="0" y="262"/>
                      <a:pt x="1" y="254"/>
                    </a:cubicBezTo>
                    <a:cubicBezTo>
                      <a:pt x="44" y="14"/>
                      <a:pt x="44" y="14"/>
                      <a:pt x="44" y="14"/>
                    </a:cubicBezTo>
                    <a:cubicBezTo>
                      <a:pt x="45" y="6"/>
                      <a:pt x="53" y="0"/>
                      <a:pt x="62" y="2"/>
                    </a:cubicBezTo>
                    <a:cubicBezTo>
                      <a:pt x="596" y="96"/>
                      <a:pt x="596" y="96"/>
                      <a:pt x="596" y="96"/>
                    </a:cubicBezTo>
                    <a:cubicBezTo>
                      <a:pt x="605" y="98"/>
                      <a:pt x="611" y="106"/>
                      <a:pt x="609" y="115"/>
                    </a:cubicBezTo>
                    <a:lnTo>
                      <a:pt x="567" y="35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226"/>
              <p:cNvSpPr/>
              <p:nvPr/>
            </p:nvSpPr>
            <p:spPr bwMode="auto">
              <a:xfrm>
                <a:off x="7399338" y="3959225"/>
                <a:ext cx="2466975" cy="1430338"/>
              </a:xfrm>
              <a:custGeom>
                <a:avLst/>
                <a:gdLst>
                  <a:gd name="T0" fmla="*/ 541 w 580"/>
                  <a:gd name="T1" fmla="*/ 323 h 336"/>
                  <a:gd name="T2" fmla="*/ 524 w 580"/>
                  <a:gd name="T3" fmla="*/ 334 h 336"/>
                  <a:gd name="T4" fmla="*/ 13 w 580"/>
                  <a:gd name="T5" fmla="*/ 244 h 336"/>
                  <a:gd name="T6" fmla="*/ 2 w 580"/>
                  <a:gd name="T7" fmla="*/ 228 h 336"/>
                  <a:gd name="T8" fmla="*/ 40 w 580"/>
                  <a:gd name="T9" fmla="*/ 13 h 336"/>
                  <a:gd name="T10" fmla="*/ 56 w 580"/>
                  <a:gd name="T11" fmla="*/ 2 h 336"/>
                  <a:gd name="T12" fmla="*/ 567 w 580"/>
                  <a:gd name="T13" fmla="*/ 92 h 336"/>
                  <a:gd name="T14" fmla="*/ 579 w 580"/>
                  <a:gd name="T15" fmla="*/ 109 h 336"/>
                  <a:gd name="T16" fmla="*/ 541 w 580"/>
                  <a:gd name="T17" fmla="*/ 323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0" h="336">
                    <a:moveTo>
                      <a:pt x="541" y="323"/>
                    </a:moveTo>
                    <a:cubicBezTo>
                      <a:pt x="539" y="331"/>
                      <a:pt x="532" y="336"/>
                      <a:pt x="524" y="334"/>
                    </a:cubicBezTo>
                    <a:cubicBezTo>
                      <a:pt x="13" y="244"/>
                      <a:pt x="13" y="244"/>
                      <a:pt x="13" y="244"/>
                    </a:cubicBezTo>
                    <a:cubicBezTo>
                      <a:pt x="6" y="243"/>
                      <a:pt x="0" y="235"/>
                      <a:pt x="2" y="228"/>
                    </a:cubicBezTo>
                    <a:cubicBezTo>
                      <a:pt x="40" y="13"/>
                      <a:pt x="40" y="13"/>
                      <a:pt x="40" y="13"/>
                    </a:cubicBezTo>
                    <a:cubicBezTo>
                      <a:pt x="41" y="6"/>
                      <a:pt x="48" y="0"/>
                      <a:pt x="56" y="2"/>
                    </a:cubicBezTo>
                    <a:cubicBezTo>
                      <a:pt x="567" y="92"/>
                      <a:pt x="567" y="92"/>
                      <a:pt x="567" y="92"/>
                    </a:cubicBezTo>
                    <a:cubicBezTo>
                      <a:pt x="575" y="94"/>
                      <a:pt x="580" y="101"/>
                      <a:pt x="579" y="109"/>
                    </a:cubicBezTo>
                    <a:lnTo>
                      <a:pt x="541" y="323"/>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77" name="Freeform 227"/>
              <p:cNvSpPr/>
              <p:nvPr/>
            </p:nvSpPr>
            <p:spPr bwMode="auto">
              <a:xfrm>
                <a:off x="7535863" y="4095750"/>
                <a:ext cx="2198688" cy="1157288"/>
              </a:xfrm>
              <a:custGeom>
                <a:avLst/>
                <a:gdLst>
                  <a:gd name="T0" fmla="*/ 23 w 517"/>
                  <a:gd name="T1" fmla="*/ 39 h 272"/>
                  <a:gd name="T2" fmla="*/ 18 w 517"/>
                  <a:gd name="T3" fmla="*/ 37 h 272"/>
                  <a:gd name="T4" fmla="*/ 0 w 517"/>
                  <a:gd name="T5" fmla="*/ 141 h 272"/>
                  <a:gd name="T6" fmla="*/ 5 w 517"/>
                  <a:gd name="T7" fmla="*/ 142 h 272"/>
                  <a:gd name="T8" fmla="*/ 44 w 517"/>
                  <a:gd name="T9" fmla="*/ 197 h 272"/>
                  <a:gd name="T10" fmla="*/ 42 w 517"/>
                  <a:gd name="T11" fmla="*/ 202 h 272"/>
                  <a:gd name="T12" fmla="*/ 439 w 517"/>
                  <a:gd name="T13" fmla="*/ 272 h 272"/>
                  <a:gd name="T14" fmla="*/ 439 w 517"/>
                  <a:gd name="T15" fmla="*/ 267 h 272"/>
                  <a:gd name="T16" fmla="*/ 494 w 517"/>
                  <a:gd name="T17" fmla="*/ 228 h 272"/>
                  <a:gd name="T18" fmla="*/ 499 w 517"/>
                  <a:gd name="T19" fmla="*/ 229 h 272"/>
                  <a:gd name="T20" fmla="*/ 517 w 517"/>
                  <a:gd name="T21" fmla="*/ 129 h 272"/>
                  <a:gd name="T22" fmla="*/ 512 w 517"/>
                  <a:gd name="T23" fmla="*/ 128 h 272"/>
                  <a:gd name="T24" fmla="*/ 473 w 517"/>
                  <a:gd name="T25" fmla="*/ 73 h 272"/>
                  <a:gd name="T26" fmla="*/ 474 w 517"/>
                  <a:gd name="T27" fmla="*/ 70 h 272"/>
                  <a:gd name="T28" fmla="*/ 78 w 517"/>
                  <a:gd name="T29" fmla="*/ 0 h 272"/>
                  <a:gd name="T30" fmla="*/ 23 w 517"/>
                  <a:gd name="T31" fmla="*/ 39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7" h="272">
                    <a:moveTo>
                      <a:pt x="23" y="39"/>
                    </a:moveTo>
                    <a:cubicBezTo>
                      <a:pt x="22" y="38"/>
                      <a:pt x="20" y="38"/>
                      <a:pt x="18" y="37"/>
                    </a:cubicBezTo>
                    <a:cubicBezTo>
                      <a:pt x="0" y="141"/>
                      <a:pt x="0" y="141"/>
                      <a:pt x="0" y="141"/>
                    </a:cubicBezTo>
                    <a:cubicBezTo>
                      <a:pt x="2" y="141"/>
                      <a:pt x="3" y="141"/>
                      <a:pt x="5" y="142"/>
                    </a:cubicBezTo>
                    <a:cubicBezTo>
                      <a:pt x="31" y="146"/>
                      <a:pt x="48" y="171"/>
                      <a:pt x="44" y="197"/>
                    </a:cubicBezTo>
                    <a:cubicBezTo>
                      <a:pt x="43" y="198"/>
                      <a:pt x="43" y="200"/>
                      <a:pt x="42" y="202"/>
                    </a:cubicBezTo>
                    <a:cubicBezTo>
                      <a:pt x="439" y="272"/>
                      <a:pt x="439" y="272"/>
                      <a:pt x="439" y="272"/>
                    </a:cubicBezTo>
                    <a:cubicBezTo>
                      <a:pt x="439" y="270"/>
                      <a:pt x="439" y="269"/>
                      <a:pt x="439" y="267"/>
                    </a:cubicBezTo>
                    <a:cubicBezTo>
                      <a:pt x="444" y="241"/>
                      <a:pt x="468" y="224"/>
                      <a:pt x="494" y="228"/>
                    </a:cubicBezTo>
                    <a:cubicBezTo>
                      <a:pt x="496" y="228"/>
                      <a:pt x="497" y="229"/>
                      <a:pt x="499" y="229"/>
                    </a:cubicBezTo>
                    <a:cubicBezTo>
                      <a:pt x="517" y="129"/>
                      <a:pt x="517" y="129"/>
                      <a:pt x="517" y="129"/>
                    </a:cubicBezTo>
                    <a:cubicBezTo>
                      <a:pt x="515" y="129"/>
                      <a:pt x="514" y="129"/>
                      <a:pt x="512" y="128"/>
                    </a:cubicBezTo>
                    <a:cubicBezTo>
                      <a:pt x="486" y="124"/>
                      <a:pt x="469" y="99"/>
                      <a:pt x="473" y="73"/>
                    </a:cubicBezTo>
                    <a:cubicBezTo>
                      <a:pt x="474" y="72"/>
                      <a:pt x="474" y="71"/>
                      <a:pt x="474" y="70"/>
                    </a:cubicBezTo>
                    <a:cubicBezTo>
                      <a:pt x="78" y="0"/>
                      <a:pt x="78" y="0"/>
                      <a:pt x="78" y="0"/>
                    </a:cubicBezTo>
                    <a:cubicBezTo>
                      <a:pt x="74" y="26"/>
                      <a:pt x="49" y="43"/>
                      <a:pt x="23" y="3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228"/>
              <p:cNvSpPr/>
              <p:nvPr/>
            </p:nvSpPr>
            <p:spPr bwMode="auto">
              <a:xfrm>
                <a:off x="8280401" y="4321175"/>
                <a:ext cx="709613" cy="711200"/>
              </a:xfrm>
              <a:custGeom>
                <a:avLst/>
                <a:gdLst>
                  <a:gd name="T0" fmla="*/ 159 w 167"/>
                  <a:gd name="T1" fmla="*/ 97 h 167"/>
                  <a:gd name="T2" fmla="*/ 70 w 167"/>
                  <a:gd name="T3" fmla="*/ 159 h 167"/>
                  <a:gd name="T4" fmla="*/ 7 w 167"/>
                  <a:gd name="T5" fmla="*/ 70 h 167"/>
                  <a:gd name="T6" fmla="*/ 97 w 167"/>
                  <a:gd name="T7" fmla="*/ 7 h 167"/>
                  <a:gd name="T8" fmla="*/ 159 w 167"/>
                  <a:gd name="T9" fmla="*/ 97 h 167"/>
                </a:gdLst>
                <a:ahLst/>
                <a:cxnLst>
                  <a:cxn ang="0">
                    <a:pos x="T0" y="T1"/>
                  </a:cxn>
                  <a:cxn ang="0">
                    <a:pos x="T2" y="T3"/>
                  </a:cxn>
                  <a:cxn ang="0">
                    <a:pos x="T4" y="T5"/>
                  </a:cxn>
                  <a:cxn ang="0">
                    <a:pos x="T6" y="T7"/>
                  </a:cxn>
                  <a:cxn ang="0">
                    <a:pos x="T8" y="T9"/>
                  </a:cxn>
                </a:cxnLst>
                <a:rect l="0" t="0" r="r" b="b"/>
                <a:pathLst>
                  <a:path w="167" h="167">
                    <a:moveTo>
                      <a:pt x="159" y="97"/>
                    </a:moveTo>
                    <a:cubicBezTo>
                      <a:pt x="152" y="139"/>
                      <a:pt x="112" y="167"/>
                      <a:pt x="70" y="159"/>
                    </a:cubicBezTo>
                    <a:cubicBezTo>
                      <a:pt x="28" y="152"/>
                      <a:pt x="0" y="112"/>
                      <a:pt x="7" y="70"/>
                    </a:cubicBezTo>
                    <a:cubicBezTo>
                      <a:pt x="14" y="28"/>
                      <a:pt x="55" y="0"/>
                      <a:pt x="97" y="7"/>
                    </a:cubicBezTo>
                    <a:cubicBezTo>
                      <a:pt x="139" y="14"/>
                      <a:pt x="167" y="55"/>
                      <a:pt x="159" y="97"/>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79" name="Freeform 229"/>
              <p:cNvSpPr/>
              <p:nvPr/>
            </p:nvSpPr>
            <p:spPr bwMode="auto">
              <a:xfrm>
                <a:off x="8424863" y="4483100"/>
                <a:ext cx="466725" cy="361950"/>
              </a:xfrm>
              <a:custGeom>
                <a:avLst/>
                <a:gdLst>
                  <a:gd name="T0" fmla="*/ 27 w 110"/>
                  <a:gd name="T1" fmla="*/ 78 h 85"/>
                  <a:gd name="T2" fmla="*/ 21 w 110"/>
                  <a:gd name="T3" fmla="*/ 77 h 85"/>
                  <a:gd name="T4" fmla="*/ 6 w 110"/>
                  <a:gd name="T5" fmla="*/ 13 h 85"/>
                  <a:gd name="T6" fmla="*/ 4 w 110"/>
                  <a:gd name="T7" fmla="*/ 7 h 85"/>
                  <a:gd name="T8" fmla="*/ 0 w 110"/>
                  <a:gd name="T9" fmla="*/ 4 h 85"/>
                  <a:gd name="T10" fmla="*/ 1 w 110"/>
                  <a:gd name="T11" fmla="*/ 0 h 85"/>
                  <a:gd name="T12" fmla="*/ 31 w 110"/>
                  <a:gd name="T13" fmla="*/ 5 h 85"/>
                  <a:gd name="T14" fmla="*/ 31 w 110"/>
                  <a:gd name="T15" fmla="*/ 10 h 85"/>
                  <a:gd name="T16" fmla="*/ 25 w 110"/>
                  <a:gd name="T17" fmla="*/ 13 h 85"/>
                  <a:gd name="T18" fmla="*/ 26 w 110"/>
                  <a:gd name="T19" fmla="*/ 18 h 85"/>
                  <a:gd name="T20" fmla="*/ 34 w 110"/>
                  <a:gd name="T21" fmla="*/ 53 h 85"/>
                  <a:gd name="T22" fmla="*/ 49 w 110"/>
                  <a:gd name="T23" fmla="*/ 29 h 85"/>
                  <a:gd name="T24" fmla="*/ 48 w 110"/>
                  <a:gd name="T25" fmla="*/ 25 h 85"/>
                  <a:gd name="T26" fmla="*/ 44 w 110"/>
                  <a:gd name="T27" fmla="*/ 15 h 85"/>
                  <a:gd name="T28" fmla="*/ 38 w 110"/>
                  <a:gd name="T29" fmla="*/ 11 h 85"/>
                  <a:gd name="T30" fmla="*/ 39 w 110"/>
                  <a:gd name="T31" fmla="*/ 6 h 85"/>
                  <a:gd name="T32" fmla="*/ 75 w 110"/>
                  <a:gd name="T33" fmla="*/ 13 h 85"/>
                  <a:gd name="T34" fmla="*/ 74 w 110"/>
                  <a:gd name="T35" fmla="*/ 18 h 85"/>
                  <a:gd name="T36" fmla="*/ 68 w 110"/>
                  <a:gd name="T37" fmla="*/ 18 h 85"/>
                  <a:gd name="T38" fmla="*/ 66 w 110"/>
                  <a:gd name="T39" fmla="*/ 21 h 85"/>
                  <a:gd name="T40" fmla="*/ 67 w 110"/>
                  <a:gd name="T41" fmla="*/ 30 h 85"/>
                  <a:gd name="T42" fmla="*/ 74 w 110"/>
                  <a:gd name="T43" fmla="*/ 58 h 85"/>
                  <a:gd name="T44" fmla="*/ 88 w 110"/>
                  <a:gd name="T45" fmla="*/ 32 h 85"/>
                  <a:gd name="T46" fmla="*/ 92 w 110"/>
                  <a:gd name="T47" fmla="*/ 25 h 85"/>
                  <a:gd name="T48" fmla="*/ 86 w 110"/>
                  <a:gd name="T49" fmla="*/ 20 h 85"/>
                  <a:gd name="T50" fmla="*/ 86 w 110"/>
                  <a:gd name="T51" fmla="*/ 15 h 85"/>
                  <a:gd name="T52" fmla="*/ 110 w 110"/>
                  <a:gd name="T53" fmla="*/ 19 h 85"/>
                  <a:gd name="T54" fmla="*/ 109 w 110"/>
                  <a:gd name="T55" fmla="*/ 24 h 85"/>
                  <a:gd name="T56" fmla="*/ 102 w 110"/>
                  <a:gd name="T57" fmla="*/ 26 h 85"/>
                  <a:gd name="T58" fmla="*/ 94 w 110"/>
                  <a:gd name="T59" fmla="*/ 37 h 85"/>
                  <a:gd name="T60" fmla="*/ 67 w 110"/>
                  <a:gd name="T61" fmla="*/ 85 h 85"/>
                  <a:gd name="T62" fmla="*/ 61 w 110"/>
                  <a:gd name="T63" fmla="*/ 84 h 85"/>
                  <a:gd name="T64" fmla="*/ 51 w 110"/>
                  <a:gd name="T65" fmla="*/ 41 h 85"/>
                  <a:gd name="T66" fmla="*/ 27 w 110"/>
                  <a:gd name="T67" fmla="*/ 7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85">
                    <a:moveTo>
                      <a:pt x="27" y="78"/>
                    </a:moveTo>
                    <a:cubicBezTo>
                      <a:pt x="21" y="77"/>
                      <a:pt x="21" y="77"/>
                      <a:pt x="21" y="77"/>
                    </a:cubicBezTo>
                    <a:cubicBezTo>
                      <a:pt x="6" y="13"/>
                      <a:pt x="6" y="13"/>
                      <a:pt x="6" y="13"/>
                    </a:cubicBezTo>
                    <a:cubicBezTo>
                      <a:pt x="6" y="10"/>
                      <a:pt x="5" y="8"/>
                      <a:pt x="4" y="7"/>
                    </a:cubicBezTo>
                    <a:cubicBezTo>
                      <a:pt x="3" y="6"/>
                      <a:pt x="2" y="5"/>
                      <a:pt x="0" y="4"/>
                    </a:cubicBezTo>
                    <a:cubicBezTo>
                      <a:pt x="1" y="0"/>
                      <a:pt x="1" y="0"/>
                      <a:pt x="1" y="0"/>
                    </a:cubicBezTo>
                    <a:cubicBezTo>
                      <a:pt x="31" y="5"/>
                      <a:pt x="31" y="5"/>
                      <a:pt x="31" y="5"/>
                    </a:cubicBezTo>
                    <a:cubicBezTo>
                      <a:pt x="31" y="10"/>
                      <a:pt x="31" y="10"/>
                      <a:pt x="31" y="10"/>
                    </a:cubicBezTo>
                    <a:cubicBezTo>
                      <a:pt x="28" y="9"/>
                      <a:pt x="26" y="10"/>
                      <a:pt x="25" y="13"/>
                    </a:cubicBezTo>
                    <a:cubicBezTo>
                      <a:pt x="25" y="14"/>
                      <a:pt x="25" y="15"/>
                      <a:pt x="26" y="18"/>
                    </a:cubicBezTo>
                    <a:cubicBezTo>
                      <a:pt x="34" y="53"/>
                      <a:pt x="34" y="53"/>
                      <a:pt x="34" y="53"/>
                    </a:cubicBezTo>
                    <a:cubicBezTo>
                      <a:pt x="49" y="29"/>
                      <a:pt x="49" y="29"/>
                      <a:pt x="49" y="29"/>
                    </a:cubicBezTo>
                    <a:cubicBezTo>
                      <a:pt x="48" y="25"/>
                      <a:pt x="48" y="25"/>
                      <a:pt x="48" y="25"/>
                    </a:cubicBezTo>
                    <a:cubicBezTo>
                      <a:pt x="47" y="20"/>
                      <a:pt x="46" y="17"/>
                      <a:pt x="44" y="15"/>
                    </a:cubicBezTo>
                    <a:cubicBezTo>
                      <a:pt x="43" y="13"/>
                      <a:pt x="41" y="12"/>
                      <a:pt x="38" y="11"/>
                    </a:cubicBezTo>
                    <a:cubicBezTo>
                      <a:pt x="39" y="6"/>
                      <a:pt x="39" y="6"/>
                      <a:pt x="39" y="6"/>
                    </a:cubicBezTo>
                    <a:cubicBezTo>
                      <a:pt x="75" y="13"/>
                      <a:pt x="75" y="13"/>
                      <a:pt x="75" y="13"/>
                    </a:cubicBezTo>
                    <a:cubicBezTo>
                      <a:pt x="74" y="18"/>
                      <a:pt x="74" y="18"/>
                      <a:pt x="74" y="18"/>
                    </a:cubicBezTo>
                    <a:cubicBezTo>
                      <a:pt x="72" y="17"/>
                      <a:pt x="70" y="17"/>
                      <a:pt x="68" y="18"/>
                    </a:cubicBezTo>
                    <a:cubicBezTo>
                      <a:pt x="67" y="18"/>
                      <a:pt x="66" y="19"/>
                      <a:pt x="66" y="21"/>
                    </a:cubicBezTo>
                    <a:cubicBezTo>
                      <a:pt x="66" y="22"/>
                      <a:pt x="66" y="25"/>
                      <a:pt x="67" y="30"/>
                    </a:cubicBezTo>
                    <a:cubicBezTo>
                      <a:pt x="74" y="58"/>
                      <a:pt x="74" y="58"/>
                      <a:pt x="74" y="58"/>
                    </a:cubicBezTo>
                    <a:cubicBezTo>
                      <a:pt x="88" y="32"/>
                      <a:pt x="88" y="32"/>
                      <a:pt x="88" y="32"/>
                    </a:cubicBezTo>
                    <a:cubicBezTo>
                      <a:pt x="90" y="28"/>
                      <a:pt x="92" y="26"/>
                      <a:pt x="92" y="25"/>
                    </a:cubicBezTo>
                    <a:cubicBezTo>
                      <a:pt x="92" y="22"/>
                      <a:pt x="90" y="20"/>
                      <a:pt x="86" y="20"/>
                    </a:cubicBezTo>
                    <a:cubicBezTo>
                      <a:pt x="86" y="15"/>
                      <a:pt x="86" y="15"/>
                      <a:pt x="86" y="15"/>
                    </a:cubicBezTo>
                    <a:cubicBezTo>
                      <a:pt x="110" y="19"/>
                      <a:pt x="110" y="19"/>
                      <a:pt x="110" y="19"/>
                    </a:cubicBezTo>
                    <a:cubicBezTo>
                      <a:pt x="109" y="24"/>
                      <a:pt x="109" y="24"/>
                      <a:pt x="109" y="24"/>
                    </a:cubicBezTo>
                    <a:cubicBezTo>
                      <a:pt x="106" y="24"/>
                      <a:pt x="104" y="25"/>
                      <a:pt x="102" y="26"/>
                    </a:cubicBezTo>
                    <a:cubicBezTo>
                      <a:pt x="100" y="28"/>
                      <a:pt x="97" y="32"/>
                      <a:pt x="94" y="37"/>
                    </a:cubicBezTo>
                    <a:cubicBezTo>
                      <a:pt x="67" y="85"/>
                      <a:pt x="67" y="85"/>
                      <a:pt x="67" y="85"/>
                    </a:cubicBezTo>
                    <a:cubicBezTo>
                      <a:pt x="61" y="84"/>
                      <a:pt x="61" y="84"/>
                      <a:pt x="61" y="84"/>
                    </a:cubicBezTo>
                    <a:cubicBezTo>
                      <a:pt x="51" y="41"/>
                      <a:pt x="51" y="41"/>
                      <a:pt x="51" y="41"/>
                    </a:cubicBezTo>
                    <a:lnTo>
                      <a:pt x="27" y="7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230"/>
              <p:cNvSpPr/>
              <p:nvPr/>
            </p:nvSpPr>
            <p:spPr bwMode="auto">
              <a:xfrm>
                <a:off x="9063038" y="4827588"/>
                <a:ext cx="250825" cy="238125"/>
              </a:xfrm>
              <a:custGeom>
                <a:avLst/>
                <a:gdLst>
                  <a:gd name="T0" fmla="*/ 25 w 59"/>
                  <a:gd name="T1" fmla="*/ 54 h 56"/>
                  <a:gd name="T2" fmla="*/ 57 w 59"/>
                  <a:gd name="T3" fmla="*/ 26 h 56"/>
                  <a:gd name="T4" fmla="*/ 59 w 59"/>
                  <a:gd name="T5" fmla="*/ 16 h 56"/>
                  <a:gd name="T6" fmla="*/ 5 w 59"/>
                  <a:gd name="T7" fmla="*/ 5 h 56"/>
                  <a:gd name="T8" fmla="*/ 3 w 59"/>
                  <a:gd name="T9" fmla="*/ 17 h 56"/>
                  <a:gd name="T10" fmla="*/ 25 w 59"/>
                  <a:gd name="T11" fmla="*/ 54 h 56"/>
                </a:gdLst>
                <a:ahLst/>
                <a:cxnLst>
                  <a:cxn ang="0">
                    <a:pos x="T0" y="T1"/>
                  </a:cxn>
                  <a:cxn ang="0">
                    <a:pos x="T2" y="T3"/>
                  </a:cxn>
                  <a:cxn ang="0">
                    <a:pos x="T4" y="T5"/>
                  </a:cxn>
                  <a:cxn ang="0">
                    <a:pos x="T6" y="T7"/>
                  </a:cxn>
                  <a:cxn ang="0">
                    <a:pos x="T8" y="T9"/>
                  </a:cxn>
                  <a:cxn ang="0">
                    <a:pos x="T10" y="T11"/>
                  </a:cxn>
                </a:cxnLst>
                <a:rect l="0" t="0" r="r" b="b"/>
                <a:pathLst>
                  <a:path w="59" h="56">
                    <a:moveTo>
                      <a:pt x="25" y="54"/>
                    </a:moveTo>
                    <a:cubicBezTo>
                      <a:pt x="40" y="56"/>
                      <a:pt x="54" y="44"/>
                      <a:pt x="57" y="26"/>
                    </a:cubicBezTo>
                    <a:cubicBezTo>
                      <a:pt x="58" y="22"/>
                      <a:pt x="59" y="16"/>
                      <a:pt x="59" y="16"/>
                    </a:cubicBezTo>
                    <a:cubicBezTo>
                      <a:pt x="5" y="5"/>
                      <a:pt x="5" y="5"/>
                      <a:pt x="5" y="5"/>
                    </a:cubicBezTo>
                    <a:cubicBezTo>
                      <a:pt x="5" y="5"/>
                      <a:pt x="6" y="0"/>
                      <a:pt x="3" y="17"/>
                    </a:cubicBezTo>
                    <a:cubicBezTo>
                      <a:pt x="0" y="35"/>
                      <a:pt x="10" y="51"/>
                      <a:pt x="25" y="54"/>
                    </a:cubicBezTo>
                    <a:close/>
                  </a:path>
                </a:pathLst>
              </a:custGeom>
              <a:solidFill>
                <a:srgbClr val="F0E3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231"/>
              <p:cNvSpPr/>
              <p:nvPr/>
            </p:nvSpPr>
            <p:spPr bwMode="auto">
              <a:xfrm>
                <a:off x="9070976" y="4852988"/>
                <a:ext cx="242888" cy="88900"/>
              </a:xfrm>
              <a:custGeom>
                <a:avLst/>
                <a:gdLst>
                  <a:gd name="T0" fmla="*/ 5 w 153"/>
                  <a:gd name="T1" fmla="*/ 0 h 56"/>
                  <a:gd name="T2" fmla="*/ 0 w 153"/>
                  <a:gd name="T3" fmla="*/ 29 h 56"/>
                  <a:gd name="T4" fmla="*/ 147 w 153"/>
                  <a:gd name="T5" fmla="*/ 56 h 56"/>
                  <a:gd name="T6" fmla="*/ 153 w 153"/>
                  <a:gd name="T7" fmla="*/ 27 h 56"/>
                  <a:gd name="T8" fmla="*/ 5 w 153"/>
                  <a:gd name="T9" fmla="*/ 0 h 56"/>
                </a:gdLst>
                <a:ahLst/>
                <a:cxnLst>
                  <a:cxn ang="0">
                    <a:pos x="T0" y="T1"/>
                  </a:cxn>
                  <a:cxn ang="0">
                    <a:pos x="T2" y="T3"/>
                  </a:cxn>
                  <a:cxn ang="0">
                    <a:pos x="T4" y="T5"/>
                  </a:cxn>
                  <a:cxn ang="0">
                    <a:pos x="T6" y="T7"/>
                  </a:cxn>
                  <a:cxn ang="0">
                    <a:pos x="T8" y="T9"/>
                  </a:cxn>
                </a:cxnLst>
                <a:rect l="0" t="0" r="r" b="b"/>
                <a:pathLst>
                  <a:path w="153" h="56">
                    <a:moveTo>
                      <a:pt x="5" y="0"/>
                    </a:moveTo>
                    <a:lnTo>
                      <a:pt x="0" y="29"/>
                    </a:lnTo>
                    <a:lnTo>
                      <a:pt x="147" y="56"/>
                    </a:lnTo>
                    <a:lnTo>
                      <a:pt x="153" y="27"/>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232"/>
              <p:cNvSpPr/>
              <p:nvPr/>
            </p:nvSpPr>
            <p:spPr bwMode="auto">
              <a:xfrm>
                <a:off x="9083676" y="4873625"/>
                <a:ext cx="20638" cy="22225"/>
              </a:xfrm>
              <a:custGeom>
                <a:avLst/>
                <a:gdLst>
                  <a:gd name="T0" fmla="*/ 5 w 5"/>
                  <a:gd name="T1" fmla="*/ 3 h 5"/>
                  <a:gd name="T2" fmla="*/ 3 w 5"/>
                  <a:gd name="T3" fmla="*/ 0 h 5"/>
                  <a:gd name="T4" fmla="*/ 0 w 5"/>
                  <a:gd name="T5" fmla="*/ 2 h 5"/>
                  <a:gd name="T6" fmla="*/ 2 w 5"/>
                  <a:gd name="T7" fmla="*/ 5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cubicBezTo>
                      <a:pt x="5" y="2"/>
                      <a:pt x="4" y="0"/>
                      <a:pt x="3" y="0"/>
                    </a:cubicBezTo>
                    <a:cubicBezTo>
                      <a:pt x="2" y="0"/>
                      <a:pt x="1" y="1"/>
                      <a:pt x="0" y="2"/>
                    </a:cubicBezTo>
                    <a:cubicBezTo>
                      <a:pt x="0" y="3"/>
                      <a:pt x="1" y="4"/>
                      <a:pt x="2" y="5"/>
                    </a:cubicBezTo>
                    <a:cubicBezTo>
                      <a:pt x="3" y="5"/>
                      <a:pt x="5" y="4"/>
                      <a:pt x="5" y="3"/>
                    </a:cubicBezTo>
                    <a:close/>
                  </a:path>
                </a:pathLst>
              </a:custGeom>
              <a:solidFill>
                <a:srgbClr val="B8BA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233"/>
              <p:cNvSpPr/>
              <p:nvPr/>
            </p:nvSpPr>
            <p:spPr bwMode="auto">
              <a:xfrm>
                <a:off x="7356476" y="4448175"/>
                <a:ext cx="315913" cy="277813"/>
              </a:xfrm>
              <a:custGeom>
                <a:avLst/>
                <a:gdLst>
                  <a:gd name="T0" fmla="*/ 71 w 74"/>
                  <a:gd name="T1" fmla="*/ 38 h 65"/>
                  <a:gd name="T2" fmla="*/ 32 w 74"/>
                  <a:gd name="T3" fmla="*/ 61 h 65"/>
                  <a:gd name="T4" fmla="*/ 2 w 74"/>
                  <a:gd name="T5" fmla="*/ 26 h 65"/>
                  <a:gd name="T6" fmla="*/ 42 w 74"/>
                  <a:gd name="T7" fmla="*/ 3 h 65"/>
                  <a:gd name="T8" fmla="*/ 71 w 74"/>
                  <a:gd name="T9" fmla="*/ 38 h 65"/>
                </a:gdLst>
                <a:ahLst/>
                <a:cxnLst>
                  <a:cxn ang="0">
                    <a:pos x="T0" y="T1"/>
                  </a:cxn>
                  <a:cxn ang="0">
                    <a:pos x="T2" y="T3"/>
                  </a:cxn>
                  <a:cxn ang="0">
                    <a:pos x="T4" y="T5"/>
                  </a:cxn>
                  <a:cxn ang="0">
                    <a:pos x="T6" y="T7"/>
                  </a:cxn>
                  <a:cxn ang="0">
                    <a:pos x="T8" y="T9"/>
                  </a:cxn>
                </a:cxnLst>
                <a:rect l="0" t="0" r="r" b="b"/>
                <a:pathLst>
                  <a:path w="74" h="65">
                    <a:moveTo>
                      <a:pt x="71" y="38"/>
                    </a:moveTo>
                    <a:cubicBezTo>
                      <a:pt x="68" y="54"/>
                      <a:pt x="51" y="65"/>
                      <a:pt x="32" y="61"/>
                    </a:cubicBezTo>
                    <a:cubicBezTo>
                      <a:pt x="13" y="58"/>
                      <a:pt x="0" y="42"/>
                      <a:pt x="2" y="26"/>
                    </a:cubicBezTo>
                    <a:cubicBezTo>
                      <a:pt x="5" y="10"/>
                      <a:pt x="23" y="0"/>
                      <a:pt x="42" y="3"/>
                    </a:cubicBezTo>
                    <a:cubicBezTo>
                      <a:pt x="61" y="7"/>
                      <a:pt x="74" y="22"/>
                      <a:pt x="71" y="38"/>
                    </a:cubicBezTo>
                    <a:close/>
                  </a:path>
                </a:pathLst>
              </a:custGeom>
              <a:solidFill>
                <a:srgbClr val="F0E3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234"/>
              <p:cNvSpPr/>
              <p:nvPr/>
            </p:nvSpPr>
            <p:spPr bwMode="auto">
              <a:xfrm>
                <a:off x="7446963" y="4448175"/>
                <a:ext cx="88900" cy="260350"/>
              </a:xfrm>
              <a:custGeom>
                <a:avLst/>
                <a:gdLst>
                  <a:gd name="T0" fmla="*/ 24 w 56"/>
                  <a:gd name="T1" fmla="*/ 0 h 164"/>
                  <a:gd name="T2" fmla="*/ 56 w 56"/>
                  <a:gd name="T3" fmla="*/ 6 h 164"/>
                  <a:gd name="T4" fmla="*/ 32 w 56"/>
                  <a:gd name="T5" fmla="*/ 164 h 164"/>
                  <a:gd name="T6" fmla="*/ 0 w 56"/>
                  <a:gd name="T7" fmla="*/ 158 h 164"/>
                  <a:gd name="T8" fmla="*/ 24 w 56"/>
                  <a:gd name="T9" fmla="*/ 0 h 164"/>
                </a:gdLst>
                <a:ahLst/>
                <a:cxnLst>
                  <a:cxn ang="0">
                    <a:pos x="T0" y="T1"/>
                  </a:cxn>
                  <a:cxn ang="0">
                    <a:pos x="T2" y="T3"/>
                  </a:cxn>
                  <a:cxn ang="0">
                    <a:pos x="T4" y="T5"/>
                  </a:cxn>
                  <a:cxn ang="0">
                    <a:pos x="T6" y="T7"/>
                  </a:cxn>
                  <a:cxn ang="0">
                    <a:pos x="T8" y="T9"/>
                  </a:cxn>
                </a:cxnLst>
                <a:rect l="0" t="0" r="r" b="b"/>
                <a:pathLst>
                  <a:path w="56" h="164">
                    <a:moveTo>
                      <a:pt x="24" y="0"/>
                    </a:moveTo>
                    <a:lnTo>
                      <a:pt x="56" y="6"/>
                    </a:lnTo>
                    <a:lnTo>
                      <a:pt x="32" y="164"/>
                    </a:lnTo>
                    <a:lnTo>
                      <a:pt x="0" y="158"/>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235"/>
              <p:cNvSpPr/>
              <p:nvPr/>
            </p:nvSpPr>
            <p:spPr bwMode="auto">
              <a:xfrm>
                <a:off x="7497763" y="4465638"/>
                <a:ext cx="25400" cy="20638"/>
              </a:xfrm>
              <a:custGeom>
                <a:avLst/>
                <a:gdLst>
                  <a:gd name="T0" fmla="*/ 3 w 6"/>
                  <a:gd name="T1" fmla="*/ 5 h 5"/>
                  <a:gd name="T2" fmla="*/ 1 w 6"/>
                  <a:gd name="T3" fmla="*/ 2 h 5"/>
                  <a:gd name="T4" fmla="*/ 3 w 6"/>
                  <a:gd name="T5" fmla="*/ 0 h 5"/>
                  <a:gd name="T6" fmla="*/ 5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1" y="5"/>
                      <a:pt x="0" y="4"/>
                      <a:pt x="1" y="2"/>
                    </a:cubicBezTo>
                    <a:cubicBezTo>
                      <a:pt x="1" y="1"/>
                      <a:pt x="2" y="0"/>
                      <a:pt x="3" y="0"/>
                    </a:cubicBezTo>
                    <a:cubicBezTo>
                      <a:pt x="5" y="0"/>
                      <a:pt x="6" y="2"/>
                      <a:pt x="5" y="3"/>
                    </a:cubicBezTo>
                    <a:cubicBezTo>
                      <a:pt x="5" y="4"/>
                      <a:pt x="4" y="5"/>
                      <a:pt x="3" y="5"/>
                    </a:cubicBezTo>
                    <a:close/>
                  </a:path>
                </a:pathLst>
              </a:custGeom>
              <a:solidFill>
                <a:srgbClr val="B8BA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236"/>
              <p:cNvSpPr/>
              <p:nvPr/>
            </p:nvSpPr>
            <p:spPr bwMode="auto">
              <a:xfrm>
                <a:off x="7240589" y="4373153"/>
                <a:ext cx="247649" cy="319088"/>
              </a:xfrm>
              <a:custGeom>
                <a:avLst/>
                <a:gdLst>
                  <a:gd name="T0" fmla="*/ 25 w 58"/>
                  <a:gd name="T1" fmla="*/ 1 h 75"/>
                  <a:gd name="T2" fmla="*/ 58 w 58"/>
                  <a:gd name="T3" fmla="*/ 8 h 75"/>
                  <a:gd name="T4" fmla="*/ 48 w 58"/>
                  <a:gd name="T5" fmla="*/ 75 h 75"/>
                  <a:gd name="T6" fmla="*/ 5 w 58"/>
                  <a:gd name="T7" fmla="*/ 34 h 75"/>
                  <a:gd name="T8" fmla="*/ 25 w 58"/>
                  <a:gd name="T9" fmla="*/ 1 h 75"/>
                </a:gdLst>
                <a:ahLst/>
                <a:cxnLst>
                  <a:cxn ang="0">
                    <a:pos x="T0" y="T1"/>
                  </a:cxn>
                  <a:cxn ang="0">
                    <a:pos x="T2" y="T3"/>
                  </a:cxn>
                  <a:cxn ang="0">
                    <a:pos x="T4" y="T5"/>
                  </a:cxn>
                  <a:cxn ang="0">
                    <a:pos x="T6" y="T7"/>
                  </a:cxn>
                  <a:cxn ang="0">
                    <a:pos x="T8" y="T9"/>
                  </a:cxn>
                </a:cxnLst>
                <a:rect l="0" t="0" r="r" b="b"/>
                <a:pathLst>
                  <a:path w="58" h="75">
                    <a:moveTo>
                      <a:pt x="25" y="1"/>
                    </a:moveTo>
                    <a:cubicBezTo>
                      <a:pt x="32" y="0"/>
                      <a:pt x="58" y="8"/>
                      <a:pt x="58" y="8"/>
                    </a:cubicBezTo>
                    <a:cubicBezTo>
                      <a:pt x="48" y="75"/>
                      <a:pt x="48" y="75"/>
                      <a:pt x="48" y="75"/>
                    </a:cubicBezTo>
                    <a:cubicBezTo>
                      <a:pt x="48" y="75"/>
                      <a:pt x="0" y="67"/>
                      <a:pt x="5" y="34"/>
                    </a:cubicBezTo>
                    <a:cubicBezTo>
                      <a:pt x="9" y="8"/>
                      <a:pt x="21" y="1"/>
                      <a:pt x="25" y="1"/>
                    </a:cubicBezTo>
                    <a:close/>
                  </a:path>
                </a:pathLst>
              </a:custGeom>
              <a:solidFill>
                <a:srgbClr val="4038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237"/>
              <p:cNvSpPr/>
              <p:nvPr/>
            </p:nvSpPr>
            <p:spPr bwMode="auto">
              <a:xfrm>
                <a:off x="8943976" y="3890963"/>
                <a:ext cx="504825" cy="1017588"/>
              </a:xfrm>
              <a:custGeom>
                <a:avLst/>
                <a:gdLst>
                  <a:gd name="T0" fmla="*/ 88 w 119"/>
                  <a:gd name="T1" fmla="*/ 239 h 239"/>
                  <a:gd name="T2" fmla="*/ 29 w 119"/>
                  <a:gd name="T3" fmla="*/ 228 h 239"/>
                  <a:gd name="T4" fmla="*/ 0 w 119"/>
                  <a:gd name="T5" fmla="*/ 50 h 239"/>
                  <a:gd name="T6" fmla="*/ 34 w 119"/>
                  <a:gd name="T7" fmla="*/ 0 h 239"/>
                  <a:gd name="T8" fmla="*/ 88 w 119"/>
                  <a:gd name="T9" fmla="*/ 239 h 239"/>
                </a:gdLst>
                <a:ahLst/>
                <a:cxnLst>
                  <a:cxn ang="0">
                    <a:pos x="T0" y="T1"/>
                  </a:cxn>
                  <a:cxn ang="0">
                    <a:pos x="T2" y="T3"/>
                  </a:cxn>
                  <a:cxn ang="0">
                    <a:pos x="T4" y="T5"/>
                  </a:cxn>
                  <a:cxn ang="0">
                    <a:pos x="T6" y="T7"/>
                  </a:cxn>
                  <a:cxn ang="0">
                    <a:pos x="T8" y="T9"/>
                  </a:cxn>
                </a:cxnLst>
                <a:rect l="0" t="0" r="r" b="b"/>
                <a:pathLst>
                  <a:path w="119" h="239">
                    <a:moveTo>
                      <a:pt x="88" y="239"/>
                    </a:moveTo>
                    <a:cubicBezTo>
                      <a:pt x="29" y="228"/>
                      <a:pt x="29" y="228"/>
                      <a:pt x="29" y="228"/>
                    </a:cubicBezTo>
                    <a:cubicBezTo>
                      <a:pt x="38" y="178"/>
                      <a:pt x="36" y="76"/>
                      <a:pt x="0" y="50"/>
                    </a:cubicBezTo>
                    <a:cubicBezTo>
                      <a:pt x="34" y="0"/>
                      <a:pt x="34" y="0"/>
                      <a:pt x="34" y="0"/>
                    </a:cubicBezTo>
                    <a:cubicBezTo>
                      <a:pt x="119" y="60"/>
                      <a:pt x="89" y="237"/>
                      <a:pt x="88" y="239"/>
                    </a:cubicBezTo>
                    <a:close/>
                  </a:path>
                </a:pathLst>
              </a:custGeom>
              <a:solidFill>
                <a:srgbClr val="4038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441" name="组合 440"/>
          <p:cNvGrpSpPr/>
          <p:nvPr/>
        </p:nvGrpSpPr>
        <p:grpSpPr>
          <a:xfrm>
            <a:off x="6968057" y="2241062"/>
            <a:ext cx="1569965" cy="1766879"/>
            <a:chOff x="7363079" y="2431483"/>
            <a:chExt cx="1569965" cy="1766879"/>
          </a:xfrm>
        </p:grpSpPr>
        <p:sp>
          <p:nvSpPr>
            <p:cNvPr id="258" name="矩形: 圆角 257"/>
            <p:cNvSpPr/>
            <p:nvPr/>
          </p:nvSpPr>
          <p:spPr>
            <a:xfrm>
              <a:off x="7363079" y="3820779"/>
              <a:ext cx="1488991" cy="37758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文本框 258"/>
            <p:cNvSpPr txBox="1"/>
            <p:nvPr/>
          </p:nvSpPr>
          <p:spPr>
            <a:xfrm>
              <a:off x="7545820" y="3851141"/>
              <a:ext cx="1224166" cy="337185"/>
            </a:xfrm>
            <a:prstGeom prst="rect">
              <a:avLst/>
            </a:prstGeom>
            <a:noFill/>
          </p:spPr>
          <p:txBody>
            <a:bodyPr wrap="square" rtlCol="0">
              <a:spAutoFit/>
            </a:bodyPr>
            <a:lstStyle>
              <a:defPPr>
                <a:defRPr lang="zh-CN"/>
              </a:defPPr>
              <a:lvl1pPr>
                <a:defRPr>
                  <a:solidFill>
                    <a:schemeClr val="bg1"/>
                  </a:solidFill>
                  <a:latin typeface="方正正黑简体" panose="02000000000000000000" pitchFamily="2" charset="-122"/>
                  <a:ea typeface="方正正黑简体" panose="02000000000000000000" pitchFamily="2" charset="-122"/>
                </a:defRPr>
              </a:lvl1pPr>
            </a:lstStyle>
            <a:p>
              <a:pPr algn="dist"/>
              <a:r>
                <a:rPr lang="zh-CN" altLang="en-US" sz="1600" dirty="0"/>
                <a:t>圈子建立</a:t>
              </a:r>
              <a:endParaRPr lang="zh-CN" altLang="en-US" sz="1600" dirty="0"/>
            </a:p>
          </p:txBody>
        </p:sp>
        <p:grpSp>
          <p:nvGrpSpPr>
            <p:cNvPr id="188" name="组合 187"/>
            <p:cNvGrpSpPr/>
            <p:nvPr/>
          </p:nvGrpSpPr>
          <p:grpSpPr>
            <a:xfrm>
              <a:off x="7562426" y="2431483"/>
              <a:ext cx="1370618" cy="1412113"/>
              <a:chOff x="1754188" y="4216400"/>
              <a:chExt cx="1730375" cy="1782763"/>
            </a:xfrm>
          </p:grpSpPr>
          <p:sp>
            <p:nvSpPr>
              <p:cNvPr id="189" name="Oval 125"/>
              <p:cNvSpPr>
                <a:spLocks noChangeArrowheads="1"/>
              </p:cNvSpPr>
              <p:nvPr/>
            </p:nvSpPr>
            <p:spPr bwMode="auto">
              <a:xfrm>
                <a:off x="1754188" y="5891213"/>
                <a:ext cx="1430338" cy="107950"/>
              </a:xfrm>
              <a:prstGeom prst="ellipse">
                <a:avLst/>
              </a:prstGeom>
              <a:solidFill>
                <a:srgbClr val="E4C9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Oval 126"/>
              <p:cNvSpPr>
                <a:spLocks noChangeArrowheads="1"/>
              </p:cNvSpPr>
              <p:nvPr/>
            </p:nvSpPr>
            <p:spPr bwMode="auto">
              <a:xfrm>
                <a:off x="2901950" y="4325938"/>
                <a:ext cx="471488" cy="47466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27"/>
              <p:cNvSpPr/>
              <p:nvPr/>
            </p:nvSpPr>
            <p:spPr bwMode="auto">
              <a:xfrm>
                <a:off x="3048000" y="5087938"/>
                <a:ext cx="149225" cy="136525"/>
              </a:xfrm>
              <a:custGeom>
                <a:avLst/>
                <a:gdLst>
                  <a:gd name="T0" fmla="*/ 56 w 62"/>
                  <a:gd name="T1" fmla="*/ 14 h 57"/>
                  <a:gd name="T2" fmla="*/ 43 w 62"/>
                  <a:gd name="T3" fmla="*/ 49 h 57"/>
                  <a:gd name="T4" fmla="*/ 6 w 62"/>
                  <a:gd name="T5" fmla="*/ 43 h 57"/>
                  <a:gd name="T6" fmla="*/ 19 w 62"/>
                  <a:gd name="T7" fmla="*/ 8 h 57"/>
                  <a:gd name="T8" fmla="*/ 56 w 62"/>
                  <a:gd name="T9" fmla="*/ 14 h 57"/>
                </a:gdLst>
                <a:ahLst/>
                <a:cxnLst>
                  <a:cxn ang="0">
                    <a:pos x="T0" y="T1"/>
                  </a:cxn>
                  <a:cxn ang="0">
                    <a:pos x="T2" y="T3"/>
                  </a:cxn>
                  <a:cxn ang="0">
                    <a:pos x="T4" y="T5"/>
                  </a:cxn>
                  <a:cxn ang="0">
                    <a:pos x="T6" y="T7"/>
                  </a:cxn>
                  <a:cxn ang="0">
                    <a:pos x="T8" y="T9"/>
                  </a:cxn>
                </a:cxnLst>
                <a:rect l="0" t="0" r="r" b="b"/>
                <a:pathLst>
                  <a:path w="62" h="57">
                    <a:moveTo>
                      <a:pt x="56" y="14"/>
                    </a:moveTo>
                    <a:cubicBezTo>
                      <a:pt x="62" y="25"/>
                      <a:pt x="57" y="41"/>
                      <a:pt x="43" y="49"/>
                    </a:cubicBezTo>
                    <a:cubicBezTo>
                      <a:pt x="30" y="57"/>
                      <a:pt x="13" y="54"/>
                      <a:pt x="6" y="43"/>
                    </a:cubicBezTo>
                    <a:cubicBezTo>
                      <a:pt x="0" y="31"/>
                      <a:pt x="5" y="15"/>
                      <a:pt x="19" y="8"/>
                    </a:cubicBezTo>
                    <a:cubicBezTo>
                      <a:pt x="32" y="0"/>
                      <a:pt x="49" y="2"/>
                      <a:pt x="56" y="14"/>
                    </a:cubicBezTo>
                    <a:close/>
                  </a:path>
                </a:pathLst>
              </a:custGeom>
              <a:solidFill>
                <a:srgbClr val="F0E3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28"/>
              <p:cNvSpPr/>
              <p:nvPr/>
            </p:nvSpPr>
            <p:spPr bwMode="auto">
              <a:xfrm>
                <a:off x="3071813" y="5105400"/>
                <a:ext cx="82550" cy="111125"/>
              </a:xfrm>
              <a:custGeom>
                <a:avLst/>
                <a:gdLst>
                  <a:gd name="T0" fmla="*/ 0 w 52"/>
                  <a:gd name="T1" fmla="*/ 7 h 70"/>
                  <a:gd name="T2" fmla="*/ 12 w 52"/>
                  <a:gd name="T3" fmla="*/ 0 h 70"/>
                  <a:gd name="T4" fmla="*/ 52 w 52"/>
                  <a:gd name="T5" fmla="*/ 63 h 70"/>
                  <a:gd name="T6" fmla="*/ 38 w 52"/>
                  <a:gd name="T7" fmla="*/ 70 h 70"/>
                  <a:gd name="T8" fmla="*/ 0 w 52"/>
                  <a:gd name="T9" fmla="*/ 7 h 70"/>
                </a:gdLst>
                <a:ahLst/>
                <a:cxnLst>
                  <a:cxn ang="0">
                    <a:pos x="T0" y="T1"/>
                  </a:cxn>
                  <a:cxn ang="0">
                    <a:pos x="T2" y="T3"/>
                  </a:cxn>
                  <a:cxn ang="0">
                    <a:pos x="T4" y="T5"/>
                  </a:cxn>
                  <a:cxn ang="0">
                    <a:pos x="T6" y="T7"/>
                  </a:cxn>
                  <a:cxn ang="0">
                    <a:pos x="T8" y="T9"/>
                  </a:cxn>
                </a:cxnLst>
                <a:rect l="0" t="0" r="r" b="b"/>
                <a:pathLst>
                  <a:path w="52" h="70">
                    <a:moveTo>
                      <a:pt x="0" y="7"/>
                    </a:moveTo>
                    <a:lnTo>
                      <a:pt x="12" y="0"/>
                    </a:lnTo>
                    <a:lnTo>
                      <a:pt x="52" y="63"/>
                    </a:lnTo>
                    <a:lnTo>
                      <a:pt x="38" y="70"/>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29"/>
              <p:cNvSpPr/>
              <p:nvPr/>
            </p:nvSpPr>
            <p:spPr bwMode="auto">
              <a:xfrm>
                <a:off x="3084513" y="5111750"/>
                <a:ext cx="9525" cy="12700"/>
              </a:xfrm>
              <a:custGeom>
                <a:avLst/>
                <a:gdLst>
                  <a:gd name="T0" fmla="*/ 3 w 4"/>
                  <a:gd name="T1" fmla="*/ 4 h 5"/>
                  <a:gd name="T2" fmla="*/ 0 w 4"/>
                  <a:gd name="T3" fmla="*/ 4 h 5"/>
                  <a:gd name="T4" fmla="*/ 1 w 4"/>
                  <a:gd name="T5" fmla="*/ 1 h 5"/>
                  <a:gd name="T6" fmla="*/ 4 w 4"/>
                  <a:gd name="T7" fmla="*/ 2 h 5"/>
                  <a:gd name="T8" fmla="*/ 3 w 4"/>
                  <a:gd name="T9" fmla="*/ 4 h 5"/>
                </a:gdLst>
                <a:ahLst/>
                <a:cxnLst>
                  <a:cxn ang="0">
                    <a:pos x="T0" y="T1"/>
                  </a:cxn>
                  <a:cxn ang="0">
                    <a:pos x="T2" y="T3"/>
                  </a:cxn>
                  <a:cxn ang="0">
                    <a:pos x="T4" y="T5"/>
                  </a:cxn>
                  <a:cxn ang="0">
                    <a:pos x="T6" y="T7"/>
                  </a:cxn>
                  <a:cxn ang="0">
                    <a:pos x="T8" y="T9"/>
                  </a:cxn>
                </a:cxnLst>
                <a:rect l="0" t="0" r="r" b="b"/>
                <a:pathLst>
                  <a:path w="4" h="5">
                    <a:moveTo>
                      <a:pt x="3" y="4"/>
                    </a:moveTo>
                    <a:cubicBezTo>
                      <a:pt x="2" y="5"/>
                      <a:pt x="1" y="5"/>
                      <a:pt x="0" y="4"/>
                    </a:cubicBezTo>
                    <a:cubicBezTo>
                      <a:pt x="0" y="3"/>
                      <a:pt x="0" y="1"/>
                      <a:pt x="1" y="1"/>
                    </a:cubicBezTo>
                    <a:cubicBezTo>
                      <a:pt x="2" y="0"/>
                      <a:pt x="3" y="1"/>
                      <a:pt x="4" y="2"/>
                    </a:cubicBezTo>
                    <a:cubicBezTo>
                      <a:pt x="4" y="3"/>
                      <a:pt x="4" y="4"/>
                      <a:pt x="3" y="4"/>
                    </a:cubicBezTo>
                    <a:close/>
                  </a:path>
                </a:pathLst>
              </a:custGeom>
              <a:solidFill>
                <a:srgbClr val="B8BA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30"/>
              <p:cNvSpPr/>
              <p:nvPr/>
            </p:nvSpPr>
            <p:spPr bwMode="auto">
              <a:xfrm>
                <a:off x="2635250" y="5084763"/>
                <a:ext cx="501650" cy="192088"/>
              </a:xfrm>
              <a:custGeom>
                <a:avLst/>
                <a:gdLst>
                  <a:gd name="T0" fmla="*/ 110 w 210"/>
                  <a:gd name="T1" fmla="*/ 80 h 80"/>
                  <a:gd name="T2" fmla="*/ 0 w 210"/>
                  <a:gd name="T3" fmla="*/ 13 h 80"/>
                  <a:gd name="T4" fmla="*/ 56 w 210"/>
                  <a:gd name="T5" fmla="*/ 0 h 80"/>
                  <a:gd name="T6" fmla="*/ 116 w 210"/>
                  <a:gd name="T7" fmla="*/ 26 h 80"/>
                  <a:gd name="T8" fmla="*/ 183 w 210"/>
                  <a:gd name="T9" fmla="*/ 10 h 80"/>
                  <a:gd name="T10" fmla="*/ 210 w 210"/>
                  <a:gd name="T11" fmla="*/ 56 h 80"/>
                  <a:gd name="T12" fmla="*/ 122 w 210"/>
                  <a:gd name="T13" fmla="*/ 79 h 80"/>
                  <a:gd name="T14" fmla="*/ 110 w 210"/>
                  <a:gd name="T15" fmla="*/ 8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80">
                    <a:moveTo>
                      <a:pt x="110" y="80"/>
                    </a:moveTo>
                    <a:cubicBezTo>
                      <a:pt x="76" y="80"/>
                      <a:pt x="33" y="67"/>
                      <a:pt x="0" y="13"/>
                    </a:cubicBezTo>
                    <a:cubicBezTo>
                      <a:pt x="0" y="13"/>
                      <a:pt x="55" y="0"/>
                      <a:pt x="56" y="0"/>
                    </a:cubicBezTo>
                    <a:cubicBezTo>
                      <a:pt x="71" y="19"/>
                      <a:pt x="90" y="28"/>
                      <a:pt x="116" y="26"/>
                    </a:cubicBezTo>
                    <a:cubicBezTo>
                      <a:pt x="140" y="25"/>
                      <a:pt x="183" y="10"/>
                      <a:pt x="183" y="10"/>
                    </a:cubicBezTo>
                    <a:cubicBezTo>
                      <a:pt x="210" y="56"/>
                      <a:pt x="210" y="56"/>
                      <a:pt x="210" y="56"/>
                    </a:cubicBezTo>
                    <a:cubicBezTo>
                      <a:pt x="207" y="58"/>
                      <a:pt x="158" y="76"/>
                      <a:pt x="122" y="79"/>
                    </a:cubicBezTo>
                    <a:cubicBezTo>
                      <a:pt x="118" y="80"/>
                      <a:pt x="114" y="80"/>
                      <a:pt x="110" y="80"/>
                    </a:cubicBezTo>
                    <a:close/>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31"/>
              <p:cNvSpPr/>
              <p:nvPr/>
            </p:nvSpPr>
            <p:spPr bwMode="auto">
              <a:xfrm>
                <a:off x="1857375" y="4591050"/>
                <a:ext cx="115888" cy="139700"/>
              </a:xfrm>
              <a:custGeom>
                <a:avLst/>
                <a:gdLst>
                  <a:gd name="T0" fmla="*/ 24 w 48"/>
                  <a:gd name="T1" fmla="*/ 0 h 58"/>
                  <a:gd name="T2" fmla="*/ 48 w 48"/>
                  <a:gd name="T3" fmla="*/ 29 h 58"/>
                  <a:gd name="T4" fmla="*/ 23 w 48"/>
                  <a:gd name="T5" fmla="*/ 57 h 58"/>
                  <a:gd name="T6" fmla="*/ 0 w 48"/>
                  <a:gd name="T7" fmla="*/ 28 h 58"/>
                  <a:gd name="T8" fmla="*/ 24 w 48"/>
                  <a:gd name="T9" fmla="*/ 0 h 58"/>
                </a:gdLst>
                <a:ahLst/>
                <a:cxnLst>
                  <a:cxn ang="0">
                    <a:pos x="T0" y="T1"/>
                  </a:cxn>
                  <a:cxn ang="0">
                    <a:pos x="T2" y="T3"/>
                  </a:cxn>
                  <a:cxn ang="0">
                    <a:pos x="T4" y="T5"/>
                  </a:cxn>
                  <a:cxn ang="0">
                    <a:pos x="T6" y="T7"/>
                  </a:cxn>
                  <a:cxn ang="0">
                    <a:pos x="T8" y="T9"/>
                  </a:cxn>
                </a:cxnLst>
                <a:rect l="0" t="0" r="r" b="b"/>
                <a:pathLst>
                  <a:path w="48" h="58">
                    <a:moveTo>
                      <a:pt x="24" y="0"/>
                    </a:moveTo>
                    <a:cubicBezTo>
                      <a:pt x="38" y="1"/>
                      <a:pt x="48" y="14"/>
                      <a:pt x="48" y="29"/>
                    </a:cubicBezTo>
                    <a:cubicBezTo>
                      <a:pt x="48" y="45"/>
                      <a:pt x="37" y="58"/>
                      <a:pt x="23" y="57"/>
                    </a:cubicBezTo>
                    <a:cubicBezTo>
                      <a:pt x="10" y="57"/>
                      <a:pt x="0" y="44"/>
                      <a:pt x="0" y="28"/>
                    </a:cubicBezTo>
                    <a:cubicBezTo>
                      <a:pt x="0" y="13"/>
                      <a:pt x="11" y="0"/>
                      <a:pt x="24" y="0"/>
                    </a:cubicBezTo>
                    <a:close/>
                  </a:path>
                </a:pathLst>
              </a:custGeom>
              <a:solidFill>
                <a:srgbClr val="F0E3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Rectangle 132"/>
              <p:cNvSpPr>
                <a:spLocks noChangeArrowheads="1"/>
              </p:cNvSpPr>
              <p:nvPr/>
            </p:nvSpPr>
            <p:spPr bwMode="auto">
              <a:xfrm>
                <a:off x="1855788" y="4659313"/>
                <a:ext cx="117475" cy="238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7" name="Oval 133"/>
              <p:cNvSpPr>
                <a:spLocks noChangeArrowheads="1"/>
              </p:cNvSpPr>
              <p:nvPr/>
            </p:nvSpPr>
            <p:spPr bwMode="auto">
              <a:xfrm>
                <a:off x="1860550" y="4665663"/>
                <a:ext cx="9525" cy="9525"/>
              </a:xfrm>
              <a:prstGeom prst="ellipse">
                <a:avLst/>
              </a:prstGeom>
              <a:solidFill>
                <a:srgbClr val="B8BA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34"/>
              <p:cNvSpPr/>
              <p:nvPr/>
            </p:nvSpPr>
            <p:spPr bwMode="auto">
              <a:xfrm>
                <a:off x="1846263" y="4678363"/>
                <a:ext cx="355600" cy="523875"/>
              </a:xfrm>
              <a:custGeom>
                <a:avLst/>
                <a:gdLst>
                  <a:gd name="T0" fmla="*/ 148 w 149"/>
                  <a:gd name="T1" fmla="*/ 219 h 219"/>
                  <a:gd name="T2" fmla="*/ 56 w 149"/>
                  <a:gd name="T3" fmla="*/ 176 h 219"/>
                  <a:gd name="T4" fmla="*/ 1 w 149"/>
                  <a:gd name="T5" fmla="*/ 0 h 219"/>
                  <a:gd name="T6" fmla="*/ 57 w 149"/>
                  <a:gd name="T7" fmla="*/ 1 h 219"/>
                  <a:gd name="T8" fmla="*/ 149 w 149"/>
                  <a:gd name="T9" fmla="*/ 163 h 219"/>
                  <a:gd name="T10" fmla="*/ 148 w 149"/>
                  <a:gd name="T11" fmla="*/ 163 h 219"/>
                  <a:gd name="T12" fmla="*/ 148 w 149"/>
                  <a:gd name="T13" fmla="*/ 219 h 219"/>
                  <a:gd name="T14" fmla="*/ 148 w 149"/>
                  <a:gd name="T15" fmla="*/ 219 h 2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19">
                    <a:moveTo>
                      <a:pt x="148" y="219"/>
                    </a:moveTo>
                    <a:cubicBezTo>
                      <a:pt x="142" y="219"/>
                      <a:pt x="97" y="218"/>
                      <a:pt x="56" y="176"/>
                    </a:cubicBezTo>
                    <a:cubicBezTo>
                      <a:pt x="14" y="134"/>
                      <a:pt x="0" y="91"/>
                      <a:pt x="1" y="0"/>
                    </a:cubicBezTo>
                    <a:cubicBezTo>
                      <a:pt x="57" y="1"/>
                      <a:pt x="57" y="1"/>
                      <a:pt x="57" y="1"/>
                    </a:cubicBezTo>
                    <a:cubicBezTo>
                      <a:pt x="57" y="160"/>
                      <a:pt x="144" y="163"/>
                      <a:pt x="149" y="163"/>
                    </a:cubicBezTo>
                    <a:cubicBezTo>
                      <a:pt x="148" y="163"/>
                      <a:pt x="148" y="163"/>
                      <a:pt x="148" y="163"/>
                    </a:cubicBezTo>
                    <a:cubicBezTo>
                      <a:pt x="148" y="219"/>
                      <a:pt x="148" y="219"/>
                      <a:pt x="148" y="219"/>
                    </a:cubicBezTo>
                    <a:cubicBezTo>
                      <a:pt x="148" y="219"/>
                      <a:pt x="148" y="219"/>
                      <a:pt x="148" y="219"/>
                    </a:cubicBezTo>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35"/>
              <p:cNvSpPr/>
              <p:nvPr/>
            </p:nvSpPr>
            <p:spPr bwMode="auto">
              <a:xfrm>
                <a:off x="2171700" y="5413375"/>
                <a:ext cx="577850" cy="258763"/>
              </a:xfrm>
              <a:custGeom>
                <a:avLst/>
                <a:gdLst>
                  <a:gd name="T0" fmla="*/ 242 w 242"/>
                  <a:gd name="T1" fmla="*/ 59 h 108"/>
                  <a:gd name="T2" fmla="*/ 120 w 242"/>
                  <a:gd name="T3" fmla="*/ 108 h 108"/>
                  <a:gd name="T4" fmla="*/ 0 w 242"/>
                  <a:gd name="T5" fmla="*/ 59 h 108"/>
                  <a:gd name="T6" fmla="*/ 120 w 242"/>
                  <a:gd name="T7" fmla="*/ 0 h 108"/>
                  <a:gd name="T8" fmla="*/ 242 w 242"/>
                  <a:gd name="T9" fmla="*/ 59 h 108"/>
                </a:gdLst>
                <a:ahLst/>
                <a:cxnLst>
                  <a:cxn ang="0">
                    <a:pos x="T0" y="T1"/>
                  </a:cxn>
                  <a:cxn ang="0">
                    <a:pos x="T2" y="T3"/>
                  </a:cxn>
                  <a:cxn ang="0">
                    <a:pos x="T4" y="T5"/>
                  </a:cxn>
                  <a:cxn ang="0">
                    <a:pos x="T6" y="T7"/>
                  </a:cxn>
                  <a:cxn ang="0">
                    <a:pos x="T8" y="T9"/>
                  </a:cxn>
                </a:cxnLst>
                <a:rect l="0" t="0" r="r" b="b"/>
                <a:pathLst>
                  <a:path w="242" h="108">
                    <a:moveTo>
                      <a:pt x="242" y="59"/>
                    </a:moveTo>
                    <a:cubicBezTo>
                      <a:pt x="242" y="89"/>
                      <a:pt x="187" y="108"/>
                      <a:pt x="120" y="108"/>
                    </a:cubicBezTo>
                    <a:cubicBezTo>
                      <a:pt x="52" y="108"/>
                      <a:pt x="0" y="89"/>
                      <a:pt x="0" y="59"/>
                    </a:cubicBezTo>
                    <a:cubicBezTo>
                      <a:pt x="0" y="29"/>
                      <a:pt x="52" y="0"/>
                      <a:pt x="120" y="0"/>
                    </a:cubicBezTo>
                    <a:cubicBezTo>
                      <a:pt x="187" y="0"/>
                      <a:pt x="242" y="30"/>
                      <a:pt x="242" y="59"/>
                    </a:cubicBezTo>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36"/>
              <p:cNvSpPr/>
              <p:nvPr/>
            </p:nvSpPr>
            <p:spPr bwMode="auto">
              <a:xfrm>
                <a:off x="2187575" y="5597525"/>
                <a:ext cx="4763" cy="7938"/>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1"/>
                      <a:pt x="2" y="2"/>
                      <a:pt x="2" y="3"/>
                    </a:cubicBezTo>
                    <a:cubicBezTo>
                      <a:pt x="2" y="3"/>
                      <a:pt x="2" y="3"/>
                      <a:pt x="2" y="3"/>
                    </a:cubicBezTo>
                    <a:cubicBezTo>
                      <a:pt x="2" y="2"/>
                      <a:pt x="1" y="1"/>
                      <a:pt x="0"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37"/>
              <p:cNvSpPr/>
              <p:nvPr/>
            </p:nvSpPr>
            <p:spPr bwMode="auto">
              <a:xfrm>
                <a:off x="2173288" y="5572125"/>
                <a:ext cx="571500" cy="33338"/>
              </a:xfrm>
              <a:custGeom>
                <a:avLst/>
                <a:gdLst>
                  <a:gd name="T0" fmla="*/ 0 w 239"/>
                  <a:gd name="T1" fmla="*/ 0 h 14"/>
                  <a:gd name="T2" fmla="*/ 6 w 239"/>
                  <a:gd name="T3" fmla="*/ 11 h 14"/>
                  <a:gd name="T4" fmla="*/ 8 w 239"/>
                  <a:gd name="T5" fmla="*/ 14 h 14"/>
                  <a:gd name="T6" fmla="*/ 10 w 239"/>
                  <a:gd name="T7" fmla="*/ 14 h 14"/>
                  <a:gd name="T8" fmla="*/ 229 w 239"/>
                  <a:gd name="T9" fmla="*/ 14 h 14"/>
                  <a:gd name="T10" fmla="*/ 231 w 239"/>
                  <a:gd name="T11" fmla="*/ 14 h 14"/>
                  <a:gd name="T12" fmla="*/ 239 w 239"/>
                  <a:gd name="T13" fmla="*/ 3 h 14"/>
                  <a:gd name="T14" fmla="*/ 228 w 239"/>
                  <a:gd name="T15" fmla="*/ 8 h 14"/>
                  <a:gd name="T16" fmla="*/ 120 w 239"/>
                  <a:gd name="T17" fmla="*/ 8 h 14"/>
                  <a:gd name="T18" fmla="*/ 12 w 239"/>
                  <a:gd name="T19" fmla="*/ 8 h 14"/>
                  <a:gd name="T20" fmla="*/ 0 w 239"/>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14">
                    <a:moveTo>
                      <a:pt x="0" y="0"/>
                    </a:moveTo>
                    <a:cubicBezTo>
                      <a:pt x="1" y="4"/>
                      <a:pt x="3" y="8"/>
                      <a:pt x="6" y="11"/>
                    </a:cubicBezTo>
                    <a:cubicBezTo>
                      <a:pt x="7" y="12"/>
                      <a:pt x="8" y="13"/>
                      <a:pt x="8" y="14"/>
                    </a:cubicBezTo>
                    <a:cubicBezTo>
                      <a:pt x="9" y="14"/>
                      <a:pt x="10" y="14"/>
                      <a:pt x="10" y="14"/>
                    </a:cubicBezTo>
                    <a:cubicBezTo>
                      <a:pt x="22" y="14"/>
                      <a:pt x="217" y="14"/>
                      <a:pt x="229" y="14"/>
                    </a:cubicBezTo>
                    <a:cubicBezTo>
                      <a:pt x="229" y="14"/>
                      <a:pt x="230" y="14"/>
                      <a:pt x="231" y="14"/>
                    </a:cubicBezTo>
                    <a:cubicBezTo>
                      <a:pt x="234" y="10"/>
                      <a:pt x="237" y="7"/>
                      <a:pt x="239" y="3"/>
                    </a:cubicBezTo>
                    <a:cubicBezTo>
                      <a:pt x="237" y="6"/>
                      <a:pt x="233" y="8"/>
                      <a:pt x="228" y="8"/>
                    </a:cubicBezTo>
                    <a:cubicBezTo>
                      <a:pt x="222" y="8"/>
                      <a:pt x="171" y="8"/>
                      <a:pt x="120" y="8"/>
                    </a:cubicBezTo>
                    <a:cubicBezTo>
                      <a:pt x="68" y="8"/>
                      <a:pt x="17" y="8"/>
                      <a:pt x="12" y="8"/>
                    </a:cubicBezTo>
                    <a:cubicBezTo>
                      <a:pt x="5" y="8"/>
                      <a:pt x="2" y="5"/>
                      <a:pt x="0" y="0"/>
                    </a:cubicBezTo>
                  </a:path>
                </a:pathLst>
              </a:custGeom>
              <a:solidFill>
                <a:srgbClr val="342D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38"/>
              <p:cNvSpPr/>
              <p:nvPr/>
            </p:nvSpPr>
            <p:spPr bwMode="auto">
              <a:xfrm>
                <a:off x="2136775" y="5867400"/>
                <a:ext cx="249238" cy="92075"/>
              </a:xfrm>
              <a:custGeom>
                <a:avLst/>
                <a:gdLst>
                  <a:gd name="T0" fmla="*/ 60 w 104"/>
                  <a:gd name="T1" fmla="*/ 0 h 39"/>
                  <a:gd name="T2" fmla="*/ 60 w 104"/>
                  <a:gd name="T3" fmla="*/ 9 h 39"/>
                  <a:gd name="T4" fmla="*/ 4 w 104"/>
                  <a:gd name="T5" fmla="*/ 21 h 39"/>
                  <a:gd name="T6" fmla="*/ 4 w 104"/>
                  <a:gd name="T7" fmla="*/ 39 h 39"/>
                  <a:gd name="T8" fmla="*/ 66 w 104"/>
                  <a:gd name="T9" fmla="*/ 39 h 39"/>
                  <a:gd name="T10" fmla="*/ 99 w 104"/>
                  <a:gd name="T11" fmla="*/ 39 h 39"/>
                  <a:gd name="T12" fmla="*/ 104 w 104"/>
                  <a:gd name="T13" fmla="*/ 29 h 39"/>
                  <a:gd name="T14" fmla="*/ 104 w 104"/>
                  <a:gd name="T15" fmla="*/ 1 h 39"/>
                  <a:gd name="T16" fmla="*/ 60 w 104"/>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39">
                    <a:moveTo>
                      <a:pt x="60" y="0"/>
                    </a:moveTo>
                    <a:cubicBezTo>
                      <a:pt x="60" y="1"/>
                      <a:pt x="60" y="9"/>
                      <a:pt x="60" y="9"/>
                    </a:cubicBezTo>
                    <a:cubicBezTo>
                      <a:pt x="60" y="9"/>
                      <a:pt x="7" y="18"/>
                      <a:pt x="4" y="21"/>
                    </a:cubicBezTo>
                    <a:cubicBezTo>
                      <a:pt x="2" y="24"/>
                      <a:pt x="0" y="39"/>
                      <a:pt x="4" y="39"/>
                    </a:cubicBezTo>
                    <a:cubicBezTo>
                      <a:pt x="8" y="39"/>
                      <a:pt x="66" y="39"/>
                      <a:pt x="66" y="39"/>
                    </a:cubicBezTo>
                    <a:cubicBezTo>
                      <a:pt x="66" y="39"/>
                      <a:pt x="95" y="39"/>
                      <a:pt x="99" y="39"/>
                    </a:cubicBezTo>
                    <a:cubicBezTo>
                      <a:pt x="103" y="39"/>
                      <a:pt x="104" y="33"/>
                      <a:pt x="104" y="29"/>
                    </a:cubicBezTo>
                    <a:cubicBezTo>
                      <a:pt x="104" y="26"/>
                      <a:pt x="104" y="1"/>
                      <a:pt x="104" y="1"/>
                    </a:cubicBezTo>
                    <a:lnTo>
                      <a:pt x="60"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39"/>
              <p:cNvSpPr/>
              <p:nvPr/>
            </p:nvSpPr>
            <p:spPr bwMode="auto">
              <a:xfrm>
                <a:off x="2252663" y="5605463"/>
                <a:ext cx="155575" cy="271463"/>
              </a:xfrm>
              <a:custGeom>
                <a:avLst/>
                <a:gdLst>
                  <a:gd name="T0" fmla="*/ 59 w 65"/>
                  <a:gd name="T1" fmla="*/ 113 h 113"/>
                  <a:gd name="T2" fmla="*/ 7 w 65"/>
                  <a:gd name="T3" fmla="*/ 113 h 113"/>
                  <a:gd name="T4" fmla="*/ 0 w 65"/>
                  <a:gd name="T5" fmla="*/ 100 h 113"/>
                  <a:gd name="T6" fmla="*/ 0 w 65"/>
                  <a:gd name="T7" fmla="*/ 0 h 113"/>
                  <a:gd name="T8" fmla="*/ 64 w 65"/>
                  <a:gd name="T9" fmla="*/ 0 h 113"/>
                  <a:gd name="T10" fmla="*/ 64 w 65"/>
                  <a:gd name="T11" fmla="*/ 100 h 113"/>
                  <a:gd name="T12" fmla="*/ 59 w 65"/>
                  <a:gd name="T13" fmla="*/ 113 h 113"/>
                </a:gdLst>
                <a:ahLst/>
                <a:cxnLst>
                  <a:cxn ang="0">
                    <a:pos x="T0" y="T1"/>
                  </a:cxn>
                  <a:cxn ang="0">
                    <a:pos x="T2" y="T3"/>
                  </a:cxn>
                  <a:cxn ang="0">
                    <a:pos x="T4" y="T5"/>
                  </a:cxn>
                  <a:cxn ang="0">
                    <a:pos x="T6" y="T7"/>
                  </a:cxn>
                  <a:cxn ang="0">
                    <a:pos x="T8" y="T9"/>
                  </a:cxn>
                  <a:cxn ang="0">
                    <a:pos x="T10" y="T11"/>
                  </a:cxn>
                  <a:cxn ang="0">
                    <a:pos x="T12" y="T13"/>
                  </a:cxn>
                </a:cxnLst>
                <a:rect l="0" t="0" r="r" b="b"/>
                <a:pathLst>
                  <a:path w="65" h="113">
                    <a:moveTo>
                      <a:pt x="59" y="113"/>
                    </a:moveTo>
                    <a:cubicBezTo>
                      <a:pt x="52" y="113"/>
                      <a:pt x="15" y="113"/>
                      <a:pt x="7" y="113"/>
                    </a:cubicBezTo>
                    <a:cubicBezTo>
                      <a:pt x="0" y="113"/>
                      <a:pt x="0" y="104"/>
                      <a:pt x="0" y="100"/>
                    </a:cubicBezTo>
                    <a:cubicBezTo>
                      <a:pt x="0" y="97"/>
                      <a:pt x="0" y="0"/>
                      <a:pt x="0" y="0"/>
                    </a:cubicBezTo>
                    <a:cubicBezTo>
                      <a:pt x="64" y="0"/>
                      <a:pt x="64" y="0"/>
                      <a:pt x="64" y="0"/>
                    </a:cubicBezTo>
                    <a:cubicBezTo>
                      <a:pt x="64" y="0"/>
                      <a:pt x="64" y="95"/>
                      <a:pt x="64" y="100"/>
                    </a:cubicBezTo>
                    <a:cubicBezTo>
                      <a:pt x="64" y="105"/>
                      <a:pt x="65" y="113"/>
                      <a:pt x="59" y="113"/>
                    </a:cubicBezTo>
                    <a:close/>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40"/>
              <p:cNvSpPr/>
              <p:nvPr/>
            </p:nvSpPr>
            <p:spPr bwMode="auto">
              <a:xfrm>
                <a:off x="2541588" y="5867400"/>
                <a:ext cx="246063" cy="92075"/>
              </a:xfrm>
              <a:custGeom>
                <a:avLst/>
                <a:gdLst>
                  <a:gd name="T0" fmla="*/ 44 w 103"/>
                  <a:gd name="T1" fmla="*/ 0 h 39"/>
                  <a:gd name="T2" fmla="*/ 44 w 103"/>
                  <a:gd name="T3" fmla="*/ 9 h 39"/>
                  <a:gd name="T4" fmla="*/ 99 w 103"/>
                  <a:gd name="T5" fmla="*/ 21 h 39"/>
                  <a:gd name="T6" fmla="*/ 99 w 103"/>
                  <a:gd name="T7" fmla="*/ 39 h 39"/>
                  <a:gd name="T8" fmla="*/ 38 w 103"/>
                  <a:gd name="T9" fmla="*/ 39 h 39"/>
                  <a:gd name="T10" fmla="*/ 5 w 103"/>
                  <a:gd name="T11" fmla="*/ 39 h 39"/>
                  <a:gd name="T12" fmla="*/ 0 w 103"/>
                  <a:gd name="T13" fmla="*/ 29 h 39"/>
                  <a:gd name="T14" fmla="*/ 0 w 103"/>
                  <a:gd name="T15" fmla="*/ 1 h 39"/>
                  <a:gd name="T16" fmla="*/ 44 w 103"/>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39">
                    <a:moveTo>
                      <a:pt x="44" y="0"/>
                    </a:moveTo>
                    <a:cubicBezTo>
                      <a:pt x="44" y="1"/>
                      <a:pt x="44" y="9"/>
                      <a:pt x="44" y="9"/>
                    </a:cubicBezTo>
                    <a:cubicBezTo>
                      <a:pt x="44" y="9"/>
                      <a:pt x="97" y="18"/>
                      <a:pt x="99" y="21"/>
                    </a:cubicBezTo>
                    <a:cubicBezTo>
                      <a:pt x="102" y="24"/>
                      <a:pt x="103" y="39"/>
                      <a:pt x="99" y="39"/>
                    </a:cubicBezTo>
                    <a:cubicBezTo>
                      <a:pt x="95" y="39"/>
                      <a:pt x="38" y="39"/>
                      <a:pt x="38" y="39"/>
                    </a:cubicBezTo>
                    <a:cubicBezTo>
                      <a:pt x="38" y="39"/>
                      <a:pt x="9" y="39"/>
                      <a:pt x="5" y="39"/>
                    </a:cubicBezTo>
                    <a:cubicBezTo>
                      <a:pt x="0" y="39"/>
                      <a:pt x="0" y="33"/>
                      <a:pt x="0" y="29"/>
                    </a:cubicBezTo>
                    <a:cubicBezTo>
                      <a:pt x="0" y="26"/>
                      <a:pt x="0" y="1"/>
                      <a:pt x="0" y="1"/>
                    </a:cubicBezTo>
                    <a:lnTo>
                      <a:pt x="44"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41"/>
              <p:cNvSpPr/>
              <p:nvPr/>
            </p:nvSpPr>
            <p:spPr bwMode="auto">
              <a:xfrm>
                <a:off x="2513013" y="5605463"/>
                <a:ext cx="155575" cy="271463"/>
              </a:xfrm>
              <a:custGeom>
                <a:avLst/>
                <a:gdLst>
                  <a:gd name="T0" fmla="*/ 60 w 65"/>
                  <a:gd name="T1" fmla="*/ 113 h 113"/>
                  <a:gd name="T2" fmla="*/ 7 w 65"/>
                  <a:gd name="T3" fmla="*/ 113 h 113"/>
                  <a:gd name="T4" fmla="*/ 1 w 65"/>
                  <a:gd name="T5" fmla="*/ 100 h 113"/>
                  <a:gd name="T6" fmla="*/ 1 w 65"/>
                  <a:gd name="T7" fmla="*/ 0 h 113"/>
                  <a:gd name="T8" fmla="*/ 65 w 65"/>
                  <a:gd name="T9" fmla="*/ 0 h 113"/>
                  <a:gd name="T10" fmla="*/ 65 w 65"/>
                  <a:gd name="T11" fmla="*/ 100 h 113"/>
                  <a:gd name="T12" fmla="*/ 60 w 65"/>
                  <a:gd name="T13" fmla="*/ 113 h 113"/>
                </a:gdLst>
                <a:ahLst/>
                <a:cxnLst>
                  <a:cxn ang="0">
                    <a:pos x="T0" y="T1"/>
                  </a:cxn>
                  <a:cxn ang="0">
                    <a:pos x="T2" y="T3"/>
                  </a:cxn>
                  <a:cxn ang="0">
                    <a:pos x="T4" y="T5"/>
                  </a:cxn>
                  <a:cxn ang="0">
                    <a:pos x="T6" y="T7"/>
                  </a:cxn>
                  <a:cxn ang="0">
                    <a:pos x="T8" y="T9"/>
                  </a:cxn>
                  <a:cxn ang="0">
                    <a:pos x="T10" y="T11"/>
                  </a:cxn>
                  <a:cxn ang="0">
                    <a:pos x="T12" y="T13"/>
                  </a:cxn>
                </a:cxnLst>
                <a:rect l="0" t="0" r="r" b="b"/>
                <a:pathLst>
                  <a:path w="65" h="113">
                    <a:moveTo>
                      <a:pt x="60" y="113"/>
                    </a:moveTo>
                    <a:cubicBezTo>
                      <a:pt x="52" y="113"/>
                      <a:pt x="15" y="113"/>
                      <a:pt x="7" y="113"/>
                    </a:cubicBezTo>
                    <a:cubicBezTo>
                      <a:pt x="0" y="113"/>
                      <a:pt x="1" y="104"/>
                      <a:pt x="1" y="100"/>
                    </a:cubicBezTo>
                    <a:cubicBezTo>
                      <a:pt x="1" y="97"/>
                      <a:pt x="1" y="0"/>
                      <a:pt x="1" y="0"/>
                    </a:cubicBezTo>
                    <a:cubicBezTo>
                      <a:pt x="65" y="0"/>
                      <a:pt x="65" y="0"/>
                      <a:pt x="65" y="0"/>
                    </a:cubicBezTo>
                    <a:cubicBezTo>
                      <a:pt x="65" y="0"/>
                      <a:pt x="65" y="95"/>
                      <a:pt x="65" y="100"/>
                    </a:cubicBezTo>
                    <a:cubicBezTo>
                      <a:pt x="65" y="105"/>
                      <a:pt x="65" y="113"/>
                      <a:pt x="60" y="113"/>
                    </a:cubicBezTo>
                    <a:close/>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42"/>
              <p:cNvSpPr/>
              <p:nvPr/>
            </p:nvSpPr>
            <p:spPr bwMode="auto">
              <a:xfrm>
                <a:off x="2135188" y="5060950"/>
                <a:ext cx="647700" cy="530225"/>
              </a:xfrm>
              <a:custGeom>
                <a:avLst/>
                <a:gdLst>
                  <a:gd name="T0" fmla="*/ 241 w 271"/>
                  <a:gd name="T1" fmla="*/ 0 h 221"/>
                  <a:gd name="T2" fmla="*/ 136 w 271"/>
                  <a:gd name="T3" fmla="*/ 0 h 221"/>
                  <a:gd name="T4" fmla="*/ 30 w 271"/>
                  <a:gd name="T5" fmla="*/ 0 h 221"/>
                  <a:gd name="T6" fmla="*/ 0 w 271"/>
                  <a:gd name="T7" fmla="*/ 28 h 221"/>
                  <a:gd name="T8" fmla="*/ 13 w 271"/>
                  <a:gd name="T9" fmla="*/ 200 h 221"/>
                  <a:gd name="T10" fmla="*/ 28 w 271"/>
                  <a:gd name="T11" fmla="*/ 221 h 221"/>
                  <a:gd name="T12" fmla="*/ 136 w 271"/>
                  <a:gd name="T13" fmla="*/ 221 h 221"/>
                  <a:gd name="T14" fmla="*/ 244 w 271"/>
                  <a:gd name="T15" fmla="*/ 221 h 221"/>
                  <a:gd name="T16" fmla="*/ 258 w 271"/>
                  <a:gd name="T17" fmla="*/ 200 h 221"/>
                  <a:gd name="T18" fmla="*/ 271 w 271"/>
                  <a:gd name="T19" fmla="*/ 28 h 221"/>
                  <a:gd name="T20" fmla="*/ 241 w 271"/>
                  <a:gd name="T21"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1" h="221">
                    <a:moveTo>
                      <a:pt x="241" y="0"/>
                    </a:moveTo>
                    <a:cubicBezTo>
                      <a:pt x="241" y="0"/>
                      <a:pt x="189" y="0"/>
                      <a:pt x="136" y="0"/>
                    </a:cubicBezTo>
                    <a:cubicBezTo>
                      <a:pt x="83" y="0"/>
                      <a:pt x="30" y="0"/>
                      <a:pt x="30" y="0"/>
                    </a:cubicBezTo>
                    <a:cubicBezTo>
                      <a:pt x="30" y="0"/>
                      <a:pt x="0" y="2"/>
                      <a:pt x="0" y="28"/>
                    </a:cubicBezTo>
                    <a:cubicBezTo>
                      <a:pt x="0" y="48"/>
                      <a:pt x="9" y="154"/>
                      <a:pt x="13" y="200"/>
                    </a:cubicBezTo>
                    <a:cubicBezTo>
                      <a:pt x="15" y="213"/>
                      <a:pt x="16" y="221"/>
                      <a:pt x="28" y="221"/>
                    </a:cubicBezTo>
                    <a:cubicBezTo>
                      <a:pt x="33" y="221"/>
                      <a:pt x="84" y="221"/>
                      <a:pt x="136" y="221"/>
                    </a:cubicBezTo>
                    <a:cubicBezTo>
                      <a:pt x="187" y="221"/>
                      <a:pt x="238" y="221"/>
                      <a:pt x="244" y="221"/>
                    </a:cubicBezTo>
                    <a:cubicBezTo>
                      <a:pt x="256" y="221"/>
                      <a:pt x="257" y="213"/>
                      <a:pt x="258" y="200"/>
                    </a:cubicBezTo>
                    <a:cubicBezTo>
                      <a:pt x="262" y="154"/>
                      <a:pt x="271" y="48"/>
                      <a:pt x="271" y="28"/>
                    </a:cubicBezTo>
                    <a:cubicBezTo>
                      <a:pt x="271" y="2"/>
                      <a:pt x="241" y="0"/>
                      <a:pt x="241" y="0"/>
                    </a:cubicBezTo>
                  </a:path>
                </a:pathLst>
              </a:custGeom>
              <a:solidFill>
                <a:srgbClr val="4038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43"/>
              <p:cNvSpPr/>
              <p:nvPr/>
            </p:nvSpPr>
            <p:spPr bwMode="auto">
              <a:xfrm>
                <a:off x="2343150" y="5060950"/>
                <a:ext cx="255588" cy="258763"/>
              </a:xfrm>
              <a:custGeom>
                <a:avLst/>
                <a:gdLst>
                  <a:gd name="T0" fmla="*/ 0 w 161"/>
                  <a:gd name="T1" fmla="*/ 0 h 163"/>
                  <a:gd name="T2" fmla="*/ 78 w 161"/>
                  <a:gd name="T3" fmla="*/ 163 h 163"/>
                  <a:gd name="T4" fmla="*/ 161 w 161"/>
                  <a:gd name="T5" fmla="*/ 0 h 163"/>
                  <a:gd name="T6" fmla="*/ 0 w 161"/>
                  <a:gd name="T7" fmla="*/ 0 h 163"/>
                </a:gdLst>
                <a:ahLst/>
                <a:cxnLst>
                  <a:cxn ang="0">
                    <a:pos x="T0" y="T1"/>
                  </a:cxn>
                  <a:cxn ang="0">
                    <a:pos x="T2" y="T3"/>
                  </a:cxn>
                  <a:cxn ang="0">
                    <a:pos x="T4" y="T5"/>
                  </a:cxn>
                  <a:cxn ang="0">
                    <a:pos x="T6" y="T7"/>
                  </a:cxn>
                </a:cxnLst>
                <a:rect l="0" t="0" r="r" b="b"/>
                <a:pathLst>
                  <a:path w="161" h="163">
                    <a:moveTo>
                      <a:pt x="0" y="0"/>
                    </a:moveTo>
                    <a:lnTo>
                      <a:pt x="78" y="163"/>
                    </a:lnTo>
                    <a:lnTo>
                      <a:pt x="16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44"/>
              <p:cNvSpPr/>
              <p:nvPr/>
            </p:nvSpPr>
            <p:spPr bwMode="auto">
              <a:xfrm>
                <a:off x="2343150" y="5060950"/>
                <a:ext cx="255588" cy="258763"/>
              </a:xfrm>
              <a:custGeom>
                <a:avLst/>
                <a:gdLst>
                  <a:gd name="T0" fmla="*/ 0 w 161"/>
                  <a:gd name="T1" fmla="*/ 0 h 163"/>
                  <a:gd name="T2" fmla="*/ 78 w 161"/>
                  <a:gd name="T3" fmla="*/ 163 h 163"/>
                  <a:gd name="T4" fmla="*/ 161 w 161"/>
                  <a:gd name="T5" fmla="*/ 0 h 163"/>
                  <a:gd name="T6" fmla="*/ 0 w 161"/>
                  <a:gd name="T7" fmla="*/ 0 h 163"/>
                </a:gdLst>
                <a:ahLst/>
                <a:cxnLst>
                  <a:cxn ang="0">
                    <a:pos x="T0" y="T1"/>
                  </a:cxn>
                  <a:cxn ang="0">
                    <a:pos x="T2" y="T3"/>
                  </a:cxn>
                  <a:cxn ang="0">
                    <a:pos x="T4" y="T5"/>
                  </a:cxn>
                  <a:cxn ang="0">
                    <a:pos x="T6" y="T7"/>
                  </a:cxn>
                </a:cxnLst>
                <a:rect l="0" t="0" r="r" b="b"/>
                <a:pathLst>
                  <a:path w="161" h="163">
                    <a:moveTo>
                      <a:pt x="0" y="0"/>
                    </a:moveTo>
                    <a:lnTo>
                      <a:pt x="78" y="163"/>
                    </a:lnTo>
                    <a:lnTo>
                      <a:pt x="16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Oval 145"/>
              <p:cNvSpPr>
                <a:spLocks noChangeArrowheads="1"/>
              </p:cNvSpPr>
              <p:nvPr/>
            </p:nvSpPr>
            <p:spPr bwMode="auto">
              <a:xfrm>
                <a:off x="2403475" y="5022850"/>
                <a:ext cx="131763" cy="84138"/>
              </a:xfrm>
              <a:prstGeom prst="ellipse">
                <a:avLst/>
              </a:prstGeom>
              <a:solidFill>
                <a:srgbClr val="0295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46"/>
              <p:cNvSpPr/>
              <p:nvPr/>
            </p:nvSpPr>
            <p:spPr bwMode="auto">
              <a:xfrm>
                <a:off x="2427288" y="5065713"/>
                <a:ext cx="82550" cy="254000"/>
              </a:xfrm>
              <a:custGeom>
                <a:avLst/>
                <a:gdLst>
                  <a:gd name="T0" fmla="*/ 19 w 52"/>
                  <a:gd name="T1" fmla="*/ 0 h 160"/>
                  <a:gd name="T2" fmla="*/ 0 w 52"/>
                  <a:gd name="T3" fmla="*/ 108 h 160"/>
                  <a:gd name="T4" fmla="*/ 25 w 52"/>
                  <a:gd name="T5" fmla="*/ 160 h 160"/>
                  <a:gd name="T6" fmla="*/ 52 w 52"/>
                  <a:gd name="T7" fmla="*/ 108 h 160"/>
                  <a:gd name="T8" fmla="*/ 37 w 52"/>
                  <a:gd name="T9" fmla="*/ 0 h 160"/>
                  <a:gd name="T10" fmla="*/ 19 w 52"/>
                  <a:gd name="T11" fmla="*/ 0 h 160"/>
                </a:gdLst>
                <a:ahLst/>
                <a:cxnLst>
                  <a:cxn ang="0">
                    <a:pos x="T0" y="T1"/>
                  </a:cxn>
                  <a:cxn ang="0">
                    <a:pos x="T2" y="T3"/>
                  </a:cxn>
                  <a:cxn ang="0">
                    <a:pos x="T4" y="T5"/>
                  </a:cxn>
                  <a:cxn ang="0">
                    <a:pos x="T6" y="T7"/>
                  </a:cxn>
                  <a:cxn ang="0">
                    <a:pos x="T8" y="T9"/>
                  </a:cxn>
                  <a:cxn ang="0">
                    <a:pos x="T10" y="T11"/>
                  </a:cxn>
                </a:cxnLst>
                <a:rect l="0" t="0" r="r" b="b"/>
                <a:pathLst>
                  <a:path w="52" h="160">
                    <a:moveTo>
                      <a:pt x="19" y="0"/>
                    </a:moveTo>
                    <a:lnTo>
                      <a:pt x="0" y="108"/>
                    </a:lnTo>
                    <a:lnTo>
                      <a:pt x="25" y="160"/>
                    </a:lnTo>
                    <a:lnTo>
                      <a:pt x="52" y="108"/>
                    </a:lnTo>
                    <a:lnTo>
                      <a:pt x="37" y="0"/>
                    </a:lnTo>
                    <a:lnTo>
                      <a:pt x="19" y="0"/>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211" name="Freeform 147"/>
              <p:cNvSpPr/>
              <p:nvPr/>
            </p:nvSpPr>
            <p:spPr bwMode="auto">
              <a:xfrm>
                <a:off x="2427288" y="5065713"/>
                <a:ext cx="82550" cy="254000"/>
              </a:xfrm>
              <a:custGeom>
                <a:avLst/>
                <a:gdLst>
                  <a:gd name="T0" fmla="*/ 19 w 52"/>
                  <a:gd name="T1" fmla="*/ 0 h 160"/>
                  <a:gd name="T2" fmla="*/ 0 w 52"/>
                  <a:gd name="T3" fmla="*/ 108 h 160"/>
                  <a:gd name="T4" fmla="*/ 25 w 52"/>
                  <a:gd name="T5" fmla="*/ 160 h 160"/>
                  <a:gd name="T6" fmla="*/ 52 w 52"/>
                  <a:gd name="T7" fmla="*/ 108 h 160"/>
                  <a:gd name="T8" fmla="*/ 37 w 52"/>
                  <a:gd name="T9" fmla="*/ 0 h 160"/>
                  <a:gd name="T10" fmla="*/ 19 w 52"/>
                  <a:gd name="T11" fmla="*/ 0 h 160"/>
                </a:gdLst>
                <a:ahLst/>
                <a:cxnLst>
                  <a:cxn ang="0">
                    <a:pos x="T0" y="T1"/>
                  </a:cxn>
                  <a:cxn ang="0">
                    <a:pos x="T2" y="T3"/>
                  </a:cxn>
                  <a:cxn ang="0">
                    <a:pos x="T4" y="T5"/>
                  </a:cxn>
                  <a:cxn ang="0">
                    <a:pos x="T6" y="T7"/>
                  </a:cxn>
                  <a:cxn ang="0">
                    <a:pos x="T8" y="T9"/>
                  </a:cxn>
                  <a:cxn ang="0">
                    <a:pos x="T10" y="T11"/>
                  </a:cxn>
                </a:cxnLst>
                <a:rect l="0" t="0" r="r" b="b"/>
                <a:pathLst>
                  <a:path w="52" h="160">
                    <a:moveTo>
                      <a:pt x="19" y="0"/>
                    </a:moveTo>
                    <a:lnTo>
                      <a:pt x="0" y="108"/>
                    </a:lnTo>
                    <a:lnTo>
                      <a:pt x="25" y="160"/>
                    </a:lnTo>
                    <a:lnTo>
                      <a:pt x="52" y="108"/>
                    </a:lnTo>
                    <a:lnTo>
                      <a:pt x="37" y="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48"/>
              <p:cNvSpPr/>
              <p:nvPr/>
            </p:nvSpPr>
            <p:spPr bwMode="auto">
              <a:xfrm>
                <a:off x="2466975" y="5060950"/>
                <a:ext cx="192088" cy="258763"/>
              </a:xfrm>
              <a:custGeom>
                <a:avLst/>
                <a:gdLst>
                  <a:gd name="T0" fmla="*/ 55 w 80"/>
                  <a:gd name="T1" fmla="*/ 0 h 108"/>
                  <a:gd name="T2" fmla="*/ 80 w 80"/>
                  <a:gd name="T3" fmla="*/ 3 h 108"/>
                  <a:gd name="T4" fmla="*/ 40 w 80"/>
                  <a:gd name="T5" fmla="*/ 87 h 108"/>
                  <a:gd name="T6" fmla="*/ 0 w 80"/>
                  <a:gd name="T7" fmla="*/ 108 h 108"/>
                  <a:gd name="T8" fmla="*/ 55 w 80"/>
                  <a:gd name="T9" fmla="*/ 0 h 108"/>
                </a:gdLst>
                <a:ahLst/>
                <a:cxnLst>
                  <a:cxn ang="0">
                    <a:pos x="T0" y="T1"/>
                  </a:cxn>
                  <a:cxn ang="0">
                    <a:pos x="T2" y="T3"/>
                  </a:cxn>
                  <a:cxn ang="0">
                    <a:pos x="T4" y="T5"/>
                  </a:cxn>
                  <a:cxn ang="0">
                    <a:pos x="T6" y="T7"/>
                  </a:cxn>
                  <a:cxn ang="0">
                    <a:pos x="T8" y="T9"/>
                  </a:cxn>
                </a:cxnLst>
                <a:rect l="0" t="0" r="r" b="b"/>
                <a:pathLst>
                  <a:path w="80" h="108">
                    <a:moveTo>
                      <a:pt x="55" y="0"/>
                    </a:moveTo>
                    <a:cubicBezTo>
                      <a:pt x="80" y="3"/>
                      <a:pt x="80" y="3"/>
                      <a:pt x="80" y="3"/>
                    </a:cubicBezTo>
                    <a:cubicBezTo>
                      <a:pt x="80" y="3"/>
                      <a:pt x="47" y="74"/>
                      <a:pt x="40" y="87"/>
                    </a:cubicBezTo>
                    <a:cubicBezTo>
                      <a:pt x="32" y="100"/>
                      <a:pt x="0" y="108"/>
                      <a:pt x="0" y="108"/>
                    </a:cubicBezTo>
                    <a:cubicBezTo>
                      <a:pt x="55" y="0"/>
                      <a:pt x="55" y="0"/>
                      <a:pt x="55" y="0"/>
                    </a:cubicBezTo>
                  </a:path>
                </a:pathLst>
              </a:custGeom>
              <a:solidFill>
                <a:srgbClr val="342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49"/>
              <p:cNvSpPr/>
              <p:nvPr/>
            </p:nvSpPr>
            <p:spPr bwMode="auto">
              <a:xfrm>
                <a:off x="2281238" y="5060950"/>
                <a:ext cx="185738" cy="258763"/>
              </a:xfrm>
              <a:custGeom>
                <a:avLst/>
                <a:gdLst>
                  <a:gd name="T0" fmla="*/ 26 w 78"/>
                  <a:gd name="T1" fmla="*/ 0 h 108"/>
                  <a:gd name="T2" fmla="*/ 0 w 78"/>
                  <a:gd name="T3" fmla="*/ 2 h 108"/>
                  <a:gd name="T4" fmla="*/ 38 w 78"/>
                  <a:gd name="T5" fmla="*/ 87 h 108"/>
                  <a:gd name="T6" fmla="*/ 78 w 78"/>
                  <a:gd name="T7" fmla="*/ 108 h 108"/>
                  <a:gd name="T8" fmla="*/ 26 w 78"/>
                  <a:gd name="T9" fmla="*/ 0 h 108"/>
                </a:gdLst>
                <a:ahLst/>
                <a:cxnLst>
                  <a:cxn ang="0">
                    <a:pos x="T0" y="T1"/>
                  </a:cxn>
                  <a:cxn ang="0">
                    <a:pos x="T2" y="T3"/>
                  </a:cxn>
                  <a:cxn ang="0">
                    <a:pos x="T4" y="T5"/>
                  </a:cxn>
                  <a:cxn ang="0">
                    <a:pos x="T6" y="T7"/>
                  </a:cxn>
                  <a:cxn ang="0">
                    <a:pos x="T8" y="T9"/>
                  </a:cxn>
                </a:cxnLst>
                <a:rect l="0" t="0" r="r" b="b"/>
                <a:pathLst>
                  <a:path w="78" h="108">
                    <a:moveTo>
                      <a:pt x="26" y="0"/>
                    </a:moveTo>
                    <a:cubicBezTo>
                      <a:pt x="0" y="2"/>
                      <a:pt x="0" y="2"/>
                      <a:pt x="0" y="2"/>
                    </a:cubicBezTo>
                    <a:cubicBezTo>
                      <a:pt x="0" y="2"/>
                      <a:pt x="30" y="74"/>
                      <a:pt x="38" y="87"/>
                    </a:cubicBezTo>
                    <a:cubicBezTo>
                      <a:pt x="45" y="100"/>
                      <a:pt x="78" y="108"/>
                      <a:pt x="78" y="108"/>
                    </a:cubicBezTo>
                    <a:cubicBezTo>
                      <a:pt x="26" y="0"/>
                      <a:pt x="26" y="0"/>
                      <a:pt x="26" y="0"/>
                    </a:cubicBezTo>
                  </a:path>
                </a:pathLst>
              </a:custGeom>
              <a:solidFill>
                <a:srgbClr val="342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50"/>
              <p:cNvSpPr/>
              <p:nvPr/>
            </p:nvSpPr>
            <p:spPr bwMode="auto">
              <a:xfrm>
                <a:off x="2460625" y="5308600"/>
                <a:ext cx="11113" cy="282575"/>
              </a:xfrm>
              <a:custGeom>
                <a:avLst/>
                <a:gdLst>
                  <a:gd name="T0" fmla="*/ 7 w 7"/>
                  <a:gd name="T1" fmla="*/ 178 h 178"/>
                  <a:gd name="T2" fmla="*/ 0 w 7"/>
                  <a:gd name="T3" fmla="*/ 178 h 178"/>
                  <a:gd name="T4" fmla="*/ 0 w 7"/>
                  <a:gd name="T5" fmla="*/ 0 h 178"/>
                  <a:gd name="T6" fmla="*/ 4 w 7"/>
                  <a:gd name="T7" fmla="*/ 7 h 178"/>
                  <a:gd name="T8" fmla="*/ 7 w 7"/>
                  <a:gd name="T9" fmla="*/ 0 h 178"/>
                  <a:gd name="T10" fmla="*/ 7 w 7"/>
                  <a:gd name="T11" fmla="*/ 178 h 178"/>
                </a:gdLst>
                <a:ahLst/>
                <a:cxnLst>
                  <a:cxn ang="0">
                    <a:pos x="T0" y="T1"/>
                  </a:cxn>
                  <a:cxn ang="0">
                    <a:pos x="T2" y="T3"/>
                  </a:cxn>
                  <a:cxn ang="0">
                    <a:pos x="T4" y="T5"/>
                  </a:cxn>
                  <a:cxn ang="0">
                    <a:pos x="T6" y="T7"/>
                  </a:cxn>
                  <a:cxn ang="0">
                    <a:pos x="T8" y="T9"/>
                  </a:cxn>
                  <a:cxn ang="0">
                    <a:pos x="T10" y="T11"/>
                  </a:cxn>
                </a:cxnLst>
                <a:rect l="0" t="0" r="r" b="b"/>
                <a:pathLst>
                  <a:path w="7" h="178">
                    <a:moveTo>
                      <a:pt x="7" y="178"/>
                    </a:moveTo>
                    <a:lnTo>
                      <a:pt x="0" y="178"/>
                    </a:lnTo>
                    <a:lnTo>
                      <a:pt x="0" y="0"/>
                    </a:lnTo>
                    <a:lnTo>
                      <a:pt x="4" y="7"/>
                    </a:lnTo>
                    <a:lnTo>
                      <a:pt x="7" y="0"/>
                    </a:lnTo>
                    <a:lnTo>
                      <a:pt x="7" y="178"/>
                    </a:lnTo>
                    <a:close/>
                  </a:path>
                </a:pathLst>
              </a:custGeom>
              <a:solidFill>
                <a:srgbClr val="342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51"/>
              <p:cNvSpPr/>
              <p:nvPr/>
            </p:nvSpPr>
            <p:spPr bwMode="auto">
              <a:xfrm>
                <a:off x="2682875" y="5060950"/>
                <a:ext cx="38100" cy="3175"/>
              </a:xfrm>
              <a:custGeom>
                <a:avLst/>
                <a:gdLst>
                  <a:gd name="T0" fmla="*/ 12 w 16"/>
                  <a:gd name="T1" fmla="*/ 0 h 1"/>
                  <a:gd name="T2" fmla="*/ 0 w 16"/>
                  <a:gd name="T3" fmla="*/ 0 h 1"/>
                  <a:gd name="T4" fmla="*/ 0 w 16"/>
                  <a:gd name="T5" fmla="*/ 0 h 1"/>
                  <a:gd name="T6" fmla="*/ 12 w 16"/>
                  <a:gd name="T7" fmla="*/ 0 h 1"/>
                  <a:gd name="T8" fmla="*/ 16 w 16"/>
                  <a:gd name="T9" fmla="*/ 1 h 1"/>
                  <a:gd name="T10" fmla="*/ 16 w 16"/>
                  <a:gd name="T11" fmla="*/ 1 h 1"/>
                  <a:gd name="T12" fmla="*/ 12 w 16"/>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6" h="1">
                    <a:moveTo>
                      <a:pt x="12" y="0"/>
                    </a:moveTo>
                    <a:cubicBezTo>
                      <a:pt x="11" y="0"/>
                      <a:pt x="7" y="0"/>
                      <a:pt x="0" y="0"/>
                    </a:cubicBezTo>
                    <a:cubicBezTo>
                      <a:pt x="0" y="0"/>
                      <a:pt x="0" y="0"/>
                      <a:pt x="0" y="0"/>
                    </a:cubicBezTo>
                    <a:cubicBezTo>
                      <a:pt x="8" y="0"/>
                      <a:pt x="12" y="0"/>
                      <a:pt x="12" y="0"/>
                    </a:cubicBezTo>
                    <a:cubicBezTo>
                      <a:pt x="12" y="0"/>
                      <a:pt x="13" y="0"/>
                      <a:pt x="16" y="1"/>
                    </a:cubicBezTo>
                    <a:cubicBezTo>
                      <a:pt x="16" y="1"/>
                      <a:pt x="16" y="1"/>
                      <a:pt x="16" y="1"/>
                    </a:cubicBezTo>
                    <a:cubicBezTo>
                      <a:pt x="14" y="0"/>
                      <a:pt x="13" y="0"/>
                      <a:pt x="12"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52"/>
              <p:cNvSpPr/>
              <p:nvPr/>
            </p:nvSpPr>
            <p:spPr bwMode="auto">
              <a:xfrm>
                <a:off x="2649538" y="5060950"/>
                <a:ext cx="71438" cy="28575"/>
              </a:xfrm>
              <a:custGeom>
                <a:avLst/>
                <a:gdLst>
                  <a:gd name="T0" fmla="*/ 26 w 30"/>
                  <a:gd name="T1" fmla="*/ 0 h 12"/>
                  <a:gd name="T2" fmla="*/ 14 w 30"/>
                  <a:gd name="T3" fmla="*/ 0 h 12"/>
                  <a:gd name="T4" fmla="*/ 4 w 30"/>
                  <a:gd name="T5" fmla="*/ 3 h 12"/>
                  <a:gd name="T6" fmla="*/ 0 w 30"/>
                  <a:gd name="T7" fmla="*/ 12 h 12"/>
                  <a:gd name="T8" fmla="*/ 30 w 30"/>
                  <a:gd name="T9" fmla="*/ 1 h 12"/>
                  <a:gd name="T10" fmla="*/ 26 w 30"/>
                  <a:gd name="T11" fmla="*/ 0 h 12"/>
                </a:gdLst>
                <a:ahLst/>
                <a:cxnLst>
                  <a:cxn ang="0">
                    <a:pos x="T0" y="T1"/>
                  </a:cxn>
                  <a:cxn ang="0">
                    <a:pos x="T2" y="T3"/>
                  </a:cxn>
                  <a:cxn ang="0">
                    <a:pos x="T4" y="T5"/>
                  </a:cxn>
                  <a:cxn ang="0">
                    <a:pos x="T6" y="T7"/>
                  </a:cxn>
                  <a:cxn ang="0">
                    <a:pos x="T8" y="T9"/>
                  </a:cxn>
                  <a:cxn ang="0">
                    <a:pos x="T10" y="T11"/>
                  </a:cxn>
                </a:cxnLst>
                <a:rect l="0" t="0" r="r" b="b"/>
                <a:pathLst>
                  <a:path w="30" h="12">
                    <a:moveTo>
                      <a:pt x="26" y="0"/>
                    </a:moveTo>
                    <a:cubicBezTo>
                      <a:pt x="26" y="0"/>
                      <a:pt x="22" y="0"/>
                      <a:pt x="14" y="0"/>
                    </a:cubicBezTo>
                    <a:cubicBezTo>
                      <a:pt x="11" y="1"/>
                      <a:pt x="8" y="2"/>
                      <a:pt x="4" y="3"/>
                    </a:cubicBezTo>
                    <a:cubicBezTo>
                      <a:pt x="4" y="4"/>
                      <a:pt x="2" y="8"/>
                      <a:pt x="0" y="12"/>
                    </a:cubicBezTo>
                    <a:cubicBezTo>
                      <a:pt x="12" y="10"/>
                      <a:pt x="22" y="6"/>
                      <a:pt x="30" y="1"/>
                    </a:cubicBezTo>
                    <a:cubicBezTo>
                      <a:pt x="27" y="0"/>
                      <a:pt x="26" y="0"/>
                      <a:pt x="26" y="0"/>
                    </a:cubicBezTo>
                  </a:path>
                </a:pathLst>
              </a:custGeom>
              <a:solidFill>
                <a:srgbClr val="3C34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53"/>
              <p:cNvSpPr>
                <a:spLocks noEditPoints="1"/>
              </p:cNvSpPr>
              <p:nvPr/>
            </p:nvSpPr>
            <p:spPr bwMode="auto">
              <a:xfrm>
                <a:off x="2351088" y="5075238"/>
                <a:ext cx="241300" cy="22225"/>
              </a:xfrm>
              <a:custGeom>
                <a:avLst/>
                <a:gdLst>
                  <a:gd name="T0" fmla="*/ 23 w 101"/>
                  <a:gd name="T1" fmla="*/ 0 h 9"/>
                  <a:gd name="T2" fmla="*/ 0 w 101"/>
                  <a:gd name="T3" fmla="*/ 0 h 9"/>
                  <a:gd name="T4" fmla="*/ 4 w 101"/>
                  <a:gd name="T5" fmla="*/ 9 h 9"/>
                  <a:gd name="T6" fmla="*/ 31 w 101"/>
                  <a:gd name="T7" fmla="*/ 9 h 9"/>
                  <a:gd name="T8" fmla="*/ 23 w 101"/>
                  <a:gd name="T9" fmla="*/ 0 h 9"/>
                  <a:gd name="T10" fmla="*/ 101 w 101"/>
                  <a:gd name="T11" fmla="*/ 0 h 9"/>
                  <a:gd name="T12" fmla="*/ 98 w 101"/>
                  <a:gd name="T13" fmla="*/ 0 h 9"/>
                  <a:gd name="T14" fmla="*/ 76 w 101"/>
                  <a:gd name="T15" fmla="*/ 0 h 9"/>
                  <a:gd name="T16" fmla="*/ 67 w 101"/>
                  <a:gd name="T17" fmla="*/ 9 h 9"/>
                  <a:gd name="T18" fmla="*/ 97 w 101"/>
                  <a:gd name="T19" fmla="*/ 9 h 9"/>
                  <a:gd name="T20" fmla="*/ 101 w 101"/>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9">
                    <a:moveTo>
                      <a:pt x="23" y="0"/>
                    </a:moveTo>
                    <a:cubicBezTo>
                      <a:pt x="16" y="0"/>
                      <a:pt x="10" y="0"/>
                      <a:pt x="0" y="0"/>
                    </a:cubicBezTo>
                    <a:cubicBezTo>
                      <a:pt x="4" y="9"/>
                      <a:pt x="4" y="9"/>
                      <a:pt x="4" y="9"/>
                    </a:cubicBezTo>
                    <a:cubicBezTo>
                      <a:pt x="15" y="9"/>
                      <a:pt x="22" y="9"/>
                      <a:pt x="31" y="9"/>
                    </a:cubicBezTo>
                    <a:cubicBezTo>
                      <a:pt x="27" y="7"/>
                      <a:pt x="24" y="4"/>
                      <a:pt x="23" y="0"/>
                    </a:cubicBezTo>
                    <a:moveTo>
                      <a:pt x="101" y="0"/>
                    </a:moveTo>
                    <a:cubicBezTo>
                      <a:pt x="100" y="0"/>
                      <a:pt x="99" y="0"/>
                      <a:pt x="98" y="0"/>
                    </a:cubicBezTo>
                    <a:cubicBezTo>
                      <a:pt x="90" y="0"/>
                      <a:pt x="82" y="0"/>
                      <a:pt x="76" y="0"/>
                    </a:cubicBezTo>
                    <a:cubicBezTo>
                      <a:pt x="74" y="4"/>
                      <a:pt x="71" y="7"/>
                      <a:pt x="67" y="9"/>
                    </a:cubicBezTo>
                    <a:cubicBezTo>
                      <a:pt x="75" y="9"/>
                      <a:pt x="85" y="9"/>
                      <a:pt x="97" y="9"/>
                    </a:cubicBezTo>
                    <a:cubicBezTo>
                      <a:pt x="101" y="0"/>
                      <a:pt x="101" y="0"/>
                      <a:pt x="101"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54"/>
              <p:cNvSpPr>
                <a:spLocks noEditPoints="1"/>
              </p:cNvSpPr>
              <p:nvPr/>
            </p:nvSpPr>
            <p:spPr bwMode="auto">
              <a:xfrm>
                <a:off x="2405063" y="5075238"/>
                <a:ext cx="127000" cy="22225"/>
              </a:xfrm>
              <a:custGeom>
                <a:avLst/>
                <a:gdLst>
                  <a:gd name="T0" fmla="*/ 21 w 53"/>
                  <a:gd name="T1" fmla="*/ 0 h 9"/>
                  <a:gd name="T2" fmla="*/ 0 w 53"/>
                  <a:gd name="T3" fmla="*/ 0 h 9"/>
                  <a:gd name="T4" fmla="*/ 8 w 53"/>
                  <a:gd name="T5" fmla="*/ 9 h 9"/>
                  <a:gd name="T6" fmla="*/ 20 w 53"/>
                  <a:gd name="T7" fmla="*/ 9 h 9"/>
                  <a:gd name="T8" fmla="*/ 21 w 53"/>
                  <a:gd name="T9" fmla="*/ 0 h 9"/>
                  <a:gd name="T10" fmla="*/ 53 w 53"/>
                  <a:gd name="T11" fmla="*/ 0 h 9"/>
                  <a:gd name="T12" fmla="*/ 35 w 53"/>
                  <a:gd name="T13" fmla="*/ 0 h 9"/>
                  <a:gd name="T14" fmla="*/ 36 w 53"/>
                  <a:gd name="T15" fmla="*/ 9 h 9"/>
                  <a:gd name="T16" fmla="*/ 44 w 53"/>
                  <a:gd name="T17" fmla="*/ 9 h 9"/>
                  <a:gd name="T18" fmla="*/ 53 w 5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9">
                    <a:moveTo>
                      <a:pt x="21" y="0"/>
                    </a:moveTo>
                    <a:cubicBezTo>
                      <a:pt x="12" y="0"/>
                      <a:pt x="6" y="0"/>
                      <a:pt x="0" y="0"/>
                    </a:cubicBezTo>
                    <a:cubicBezTo>
                      <a:pt x="1" y="4"/>
                      <a:pt x="4" y="7"/>
                      <a:pt x="8" y="9"/>
                    </a:cubicBezTo>
                    <a:cubicBezTo>
                      <a:pt x="12" y="9"/>
                      <a:pt x="15" y="9"/>
                      <a:pt x="20" y="9"/>
                    </a:cubicBezTo>
                    <a:cubicBezTo>
                      <a:pt x="21" y="0"/>
                      <a:pt x="21" y="0"/>
                      <a:pt x="21" y="0"/>
                    </a:cubicBezTo>
                    <a:moveTo>
                      <a:pt x="53" y="0"/>
                    </a:moveTo>
                    <a:cubicBezTo>
                      <a:pt x="46" y="0"/>
                      <a:pt x="40" y="0"/>
                      <a:pt x="35" y="0"/>
                    </a:cubicBezTo>
                    <a:cubicBezTo>
                      <a:pt x="36" y="9"/>
                      <a:pt x="36" y="9"/>
                      <a:pt x="36" y="9"/>
                    </a:cubicBezTo>
                    <a:cubicBezTo>
                      <a:pt x="39" y="9"/>
                      <a:pt x="41" y="9"/>
                      <a:pt x="44" y="9"/>
                    </a:cubicBezTo>
                    <a:cubicBezTo>
                      <a:pt x="48" y="7"/>
                      <a:pt x="51" y="4"/>
                      <a:pt x="53" y="0"/>
                    </a:cubicBezTo>
                  </a:path>
                </a:pathLst>
              </a:custGeom>
              <a:solidFill>
                <a:srgbClr val="0783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55"/>
              <p:cNvSpPr/>
              <p:nvPr/>
            </p:nvSpPr>
            <p:spPr bwMode="auto">
              <a:xfrm>
                <a:off x="2452688" y="5075238"/>
                <a:ext cx="38100" cy="22225"/>
              </a:xfrm>
              <a:custGeom>
                <a:avLst/>
                <a:gdLst>
                  <a:gd name="T0" fmla="*/ 15 w 16"/>
                  <a:gd name="T1" fmla="*/ 0 h 9"/>
                  <a:gd name="T2" fmla="*/ 1 w 16"/>
                  <a:gd name="T3" fmla="*/ 0 h 9"/>
                  <a:gd name="T4" fmla="*/ 0 w 16"/>
                  <a:gd name="T5" fmla="*/ 9 h 9"/>
                  <a:gd name="T6" fmla="*/ 16 w 16"/>
                  <a:gd name="T7" fmla="*/ 9 h 9"/>
                  <a:gd name="T8" fmla="*/ 15 w 16"/>
                  <a:gd name="T9" fmla="*/ 0 h 9"/>
                </a:gdLst>
                <a:ahLst/>
                <a:cxnLst>
                  <a:cxn ang="0">
                    <a:pos x="T0" y="T1"/>
                  </a:cxn>
                  <a:cxn ang="0">
                    <a:pos x="T2" y="T3"/>
                  </a:cxn>
                  <a:cxn ang="0">
                    <a:pos x="T4" y="T5"/>
                  </a:cxn>
                  <a:cxn ang="0">
                    <a:pos x="T6" y="T7"/>
                  </a:cxn>
                  <a:cxn ang="0">
                    <a:pos x="T8" y="T9"/>
                  </a:cxn>
                </a:cxnLst>
                <a:rect l="0" t="0" r="r" b="b"/>
                <a:pathLst>
                  <a:path w="16" h="9">
                    <a:moveTo>
                      <a:pt x="15" y="0"/>
                    </a:moveTo>
                    <a:cubicBezTo>
                      <a:pt x="10" y="0"/>
                      <a:pt x="5" y="0"/>
                      <a:pt x="1" y="0"/>
                    </a:cubicBezTo>
                    <a:cubicBezTo>
                      <a:pt x="0" y="9"/>
                      <a:pt x="0" y="9"/>
                      <a:pt x="0" y="9"/>
                    </a:cubicBezTo>
                    <a:cubicBezTo>
                      <a:pt x="4" y="9"/>
                      <a:pt x="10" y="9"/>
                      <a:pt x="16" y="9"/>
                    </a:cubicBezTo>
                    <a:cubicBezTo>
                      <a:pt x="15" y="0"/>
                      <a:pt x="15" y="0"/>
                      <a:pt x="15" y="0"/>
                    </a:cubicBezTo>
                  </a:path>
                </a:pathLst>
              </a:custGeom>
              <a:solidFill>
                <a:srgbClr val="0783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56"/>
              <p:cNvSpPr/>
              <p:nvPr/>
            </p:nvSpPr>
            <p:spPr bwMode="auto">
              <a:xfrm>
                <a:off x="2582863" y="5068888"/>
                <a:ext cx="76200" cy="28575"/>
              </a:xfrm>
              <a:custGeom>
                <a:avLst/>
                <a:gdLst>
                  <a:gd name="T0" fmla="*/ 32 w 32"/>
                  <a:gd name="T1" fmla="*/ 0 h 12"/>
                  <a:gd name="T2" fmla="*/ 4 w 32"/>
                  <a:gd name="T3" fmla="*/ 3 h 12"/>
                  <a:gd name="T4" fmla="*/ 0 w 32"/>
                  <a:gd name="T5" fmla="*/ 12 h 12"/>
                  <a:gd name="T6" fmla="*/ 1 w 32"/>
                  <a:gd name="T7" fmla="*/ 12 h 12"/>
                  <a:gd name="T8" fmla="*/ 28 w 32"/>
                  <a:gd name="T9" fmla="*/ 9 h 12"/>
                  <a:gd name="T10" fmla="*/ 32 w 32"/>
                  <a:gd name="T11" fmla="*/ 0 h 12"/>
                </a:gdLst>
                <a:ahLst/>
                <a:cxnLst>
                  <a:cxn ang="0">
                    <a:pos x="T0" y="T1"/>
                  </a:cxn>
                  <a:cxn ang="0">
                    <a:pos x="T2" y="T3"/>
                  </a:cxn>
                  <a:cxn ang="0">
                    <a:pos x="T4" y="T5"/>
                  </a:cxn>
                  <a:cxn ang="0">
                    <a:pos x="T6" y="T7"/>
                  </a:cxn>
                  <a:cxn ang="0">
                    <a:pos x="T8" y="T9"/>
                  </a:cxn>
                  <a:cxn ang="0">
                    <a:pos x="T10" y="T11"/>
                  </a:cxn>
                </a:cxnLst>
                <a:rect l="0" t="0" r="r" b="b"/>
                <a:pathLst>
                  <a:path w="32" h="12">
                    <a:moveTo>
                      <a:pt x="32" y="0"/>
                    </a:moveTo>
                    <a:cubicBezTo>
                      <a:pt x="24" y="2"/>
                      <a:pt x="15" y="3"/>
                      <a:pt x="4" y="3"/>
                    </a:cubicBezTo>
                    <a:cubicBezTo>
                      <a:pt x="0" y="12"/>
                      <a:pt x="0" y="12"/>
                      <a:pt x="0" y="12"/>
                    </a:cubicBezTo>
                    <a:cubicBezTo>
                      <a:pt x="0" y="12"/>
                      <a:pt x="1" y="12"/>
                      <a:pt x="1" y="12"/>
                    </a:cubicBezTo>
                    <a:cubicBezTo>
                      <a:pt x="11" y="12"/>
                      <a:pt x="20" y="11"/>
                      <a:pt x="28" y="9"/>
                    </a:cubicBezTo>
                    <a:cubicBezTo>
                      <a:pt x="30" y="5"/>
                      <a:pt x="32" y="1"/>
                      <a:pt x="32" y="0"/>
                    </a:cubicBezTo>
                  </a:path>
                </a:pathLst>
              </a:custGeom>
              <a:solidFill>
                <a:srgbClr val="312C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57"/>
              <p:cNvSpPr/>
              <p:nvPr/>
            </p:nvSpPr>
            <p:spPr bwMode="auto">
              <a:xfrm>
                <a:off x="2192338" y="5060950"/>
                <a:ext cx="31750" cy="3175"/>
              </a:xfrm>
              <a:custGeom>
                <a:avLst/>
                <a:gdLst>
                  <a:gd name="T0" fmla="*/ 13 w 13"/>
                  <a:gd name="T1" fmla="*/ 0 h 1"/>
                  <a:gd name="T2" fmla="*/ 6 w 13"/>
                  <a:gd name="T3" fmla="*/ 0 h 1"/>
                  <a:gd name="T4" fmla="*/ 0 w 13"/>
                  <a:gd name="T5" fmla="*/ 1 h 1"/>
                  <a:gd name="T6" fmla="*/ 0 w 13"/>
                  <a:gd name="T7" fmla="*/ 1 h 1"/>
                  <a:gd name="T8" fmla="*/ 6 w 13"/>
                  <a:gd name="T9" fmla="*/ 0 h 1"/>
                  <a:gd name="T10" fmla="*/ 13 w 13"/>
                  <a:gd name="T11" fmla="*/ 0 h 1"/>
                  <a:gd name="T12" fmla="*/ 13 w 1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3" h="1">
                    <a:moveTo>
                      <a:pt x="13" y="0"/>
                    </a:moveTo>
                    <a:cubicBezTo>
                      <a:pt x="9" y="0"/>
                      <a:pt x="6" y="0"/>
                      <a:pt x="6" y="0"/>
                    </a:cubicBezTo>
                    <a:cubicBezTo>
                      <a:pt x="6" y="0"/>
                      <a:pt x="4" y="0"/>
                      <a:pt x="0" y="1"/>
                    </a:cubicBezTo>
                    <a:cubicBezTo>
                      <a:pt x="0" y="1"/>
                      <a:pt x="0" y="1"/>
                      <a:pt x="0" y="1"/>
                    </a:cubicBezTo>
                    <a:cubicBezTo>
                      <a:pt x="4" y="0"/>
                      <a:pt x="6" y="0"/>
                      <a:pt x="6" y="0"/>
                    </a:cubicBezTo>
                    <a:cubicBezTo>
                      <a:pt x="6" y="0"/>
                      <a:pt x="9" y="0"/>
                      <a:pt x="13" y="0"/>
                    </a:cubicBezTo>
                    <a:cubicBezTo>
                      <a:pt x="13" y="0"/>
                      <a:pt x="13" y="0"/>
                      <a:pt x="13"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58"/>
              <p:cNvSpPr/>
              <p:nvPr/>
            </p:nvSpPr>
            <p:spPr bwMode="auto">
              <a:xfrm>
                <a:off x="2192338" y="5060950"/>
                <a:ext cx="100013" cy="33338"/>
              </a:xfrm>
              <a:custGeom>
                <a:avLst/>
                <a:gdLst>
                  <a:gd name="T0" fmla="*/ 13 w 42"/>
                  <a:gd name="T1" fmla="*/ 0 h 14"/>
                  <a:gd name="T2" fmla="*/ 6 w 42"/>
                  <a:gd name="T3" fmla="*/ 0 h 14"/>
                  <a:gd name="T4" fmla="*/ 0 w 42"/>
                  <a:gd name="T5" fmla="*/ 1 h 14"/>
                  <a:gd name="T6" fmla="*/ 42 w 42"/>
                  <a:gd name="T7" fmla="*/ 14 h 14"/>
                  <a:gd name="T8" fmla="*/ 39 w 42"/>
                  <a:gd name="T9" fmla="*/ 6 h 14"/>
                  <a:gd name="T10" fmla="*/ 13 w 42"/>
                  <a:gd name="T11" fmla="*/ 0 h 14"/>
                </a:gdLst>
                <a:ahLst/>
                <a:cxnLst>
                  <a:cxn ang="0">
                    <a:pos x="T0" y="T1"/>
                  </a:cxn>
                  <a:cxn ang="0">
                    <a:pos x="T2" y="T3"/>
                  </a:cxn>
                  <a:cxn ang="0">
                    <a:pos x="T4" y="T5"/>
                  </a:cxn>
                  <a:cxn ang="0">
                    <a:pos x="T6" y="T7"/>
                  </a:cxn>
                  <a:cxn ang="0">
                    <a:pos x="T8" y="T9"/>
                  </a:cxn>
                  <a:cxn ang="0">
                    <a:pos x="T10" y="T11"/>
                  </a:cxn>
                </a:cxnLst>
                <a:rect l="0" t="0" r="r" b="b"/>
                <a:pathLst>
                  <a:path w="42" h="14">
                    <a:moveTo>
                      <a:pt x="13" y="0"/>
                    </a:moveTo>
                    <a:cubicBezTo>
                      <a:pt x="9" y="0"/>
                      <a:pt x="6" y="0"/>
                      <a:pt x="6" y="0"/>
                    </a:cubicBezTo>
                    <a:cubicBezTo>
                      <a:pt x="6" y="0"/>
                      <a:pt x="4" y="0"/>
                      <a:pt x="0" y="1"/>
                    </a:cubicBezTo>
                    <a:cubicBezTo>
                      <a:pt x="11" y="10"/>
                      <a:pt x="26" y="14"/>
                      <a:pt x="42" y="14"/>
                    </a:cubicBezTo>
                    <a:cubicBezTo>
                      <a:pt x="41" y="11"/>
                      <a:pt x="40" y="8"/>
                      <a:pt x="39" y="6"/>
                    </a:cubicBezTo>
                    <a:cubicBezTo>
                      <a:pt x="29" y="5"/>
                      <a:pt x="21" y="3"/>
                      <a:pt x="13" y="0"/>
                    </a:cubicBezTo>
                  </a:path>
                </a:pathLst>
              </a:custGeom>
              <a:solidFill>
                <a:srgbClr val="3C34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59"/>
              <p:cNvSpPr/>
              <p:nvPr/>
            </p:nvSpPr>
            <p:spPr bwMode="auto">
              <a:xfrm>
                <a:off x="2286000" y="5075238"/>
                <a:ext cx="74613" cy="22225"/>
              </a:xfrm>
              <a:custGeom>
                <a:avLst/>
                <a:gdLst>
                  <a:gd name="T0" fmla="*/ 0 w 31"/>
                  <a:gd name="T1" fmla="*/ 0 h 9"/>
                  <a:gd name="T2" fmla="*/ 3 w 31"/>
                  <a:gd name="T3" fmla="*/ 8 h 9"/>
                  <a:gd name="T4" fmla="*/ 14 w 31"/>
                  <a:gd name="T5" fmla="*/ 9 h 9"/>
                  <a:gd name="T6" fmla="*/ 31 w 31"/>
                  <a:gd name="T7" fmla="*/ 9 h 9"/>
                  <a:gd name="T8" fmla="*/ 27 w 31"/>
                  <a:gd name="T9" fmla="*/ 0 h 9"/>
                  <a:gd name="T10" fmla="*/ 14 w 31"/>
                  <a:gd name="T11" fmla="*/ 0 h 9"/>
                  <a:gd name="T12" fmla="*/ 0 w 3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31" h="9">
                    <a:moveTo>
                      <a:pt x="0" y="0"/>
                    </a:moveTo>
                    <a:cubicBezTo>
                      <a:pt x="1" y="2"/>
                      <a:pt x="2" y="5"/>
                      <a:pt x="3" y="8"/>
                    </a:cubicBezTo>
                    <a:cubicBezTo>
                      <a:pt x="7" y="9"/>
                      <a:pt x="10" y="9"/>
                      <a:pt x="14" y="9"/>
                    </a:cubicBezTo>
                    <a:cubicBezTo>
                      <a:pt x="21" y="9"/>
                      <a:pt x="26" y="9"/>
                      <a:pt x="31" y="9"/>
                    </a:cubicBezTo>
                    <a:cubicBezTo>
                      <a:pt x="27" y="0"/>
                      <a:pt x="27" y="0"/>
                      <a:pt x="27" y="0"/>
                    </a:cubicBezTo>
                    <a:cubicBezTo>
                      <a:pt x="23" y="0"/>
                      <a:pt x="19" y="0"/>
                      <a:pt x="14" y="0"/>
                    </a:cubicBezTo>
                    <a:cubicBezTo>
                      <a:pt x="9" y="0"/>
                      <a:pt x="4" y="0"/>
                      <a:pt x="0" y="0"/>
                    </a:cubicBezTo>
                  </a:path>
                </a:pathLst>
              </a:custGeom>
              <a:solidFill>
                <a:srgbClr val="312C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60"/>
              <p:cNvSpPr/>
              <p:nvPr/>
            </p:nvSpPr>
            <p:spPr bwMode="auto">
              <a:xfrm>
                <a:off x="2111375" y="4373563"/>
                <a:ext cx="698500" cy="701675"/>
              </a:xfrm>
              <a:custGeom>
                <a:avLst/>
                <a:gdLst>
                  <a:gd name="T0" fmla="*/ 15 w 292"/>
                  <a:gd name="T1" fmla="*/ 50 h 293"/>
                  <a:gd name="T2" fmla="*/ 7 w 292"/>
                  <a:gd name="T3" fmla="*/ 200 h 293"/>
                  <a:gd name="T4" fmla="*/ 87 w 292"/>
                  <a:gd name="T5" fmla="*/ 293 h 293"/>
                  <a:gd name="T6" fmla="*/ 198 w 292"/>
                  <a:gd name="T7" fmla="*/ 293 h 293"/>
                  <a:gd name="T8" fmla="*/ 282 w 292"/>
                  <a:gd name="T9" fmla="*/ 197 h 293"/>
                  <a:gd name="T10" fmla="*/ 275 w 292"/>
                  <a:gd name="T11" fmla="*/ 38 h 293"/>
                  <a:gd name="T12" fmla="*/ 15 w 292"/>
                  <a:gd name="T13" fmla="*/ 50 h 293"/>
                </a:gdLst>
                <a:ahLst/>
                <a:cxnLst>
                  <a:cxn ang="0">
                    <a:pos x="T0" y="T1"/>
                  </a:cxn>
                  <a:cxn ang="0">
                    <a:pos x="T2" y="T3"/>
                  </a:cxn>
                  <a:cxn ang="0">
                    <a:pos x="T4" y="T5"/>
                  </a:cxn>
                  <a:cxn ang="0">
                    <a:pos x="T6" y="T7"/>
                  </a:cxn>
                  <a:cxn ang="0">
                    <a:pos x="T8" y="T9"/>
                  </a:cxn>
                  <a:cxn ang="0">
                    <a:pos x="T10" y="T11"/>
                  </a:cxn>
                  <a:cxn ang="0">
                    <a:pos x="T12" y="T13"/>
                  </a:cxn>
                </a:cxnLst>
                <a:rect l="0" t="0" r="r" b="b"/>
                <a:pathLst>
                  <a:path w="292" h="293">
                    <a:moveTo>
                      <a:pt x="15" y="50"/>
                    </a:moveTo>
                    <a:cubicBezTo>
                      <a:pt x="0" y="98"/>
                      <a:pt x="5" y="154"/>
                      <a:pt x="7" y="200"/>
                    </a:cubicBezTo>
                    <a:cubicBezTo>
                      <a:pt x="10" y="281"/>
                      <a:pt x="41" y="293"/>
                      <a:pt x="87" y="293"/>
                    </a:cubicBezTo>
                    <a:cubicBezTo>
                      <a:pt x="132" y="293"/>
                      <a:pt x="119" y="293"/>
                      <a:pt x="198" y="293"/>
                    </a:cubicBezTo>
                    <a:cubicBezTo>
                      <a:pt x="278" y="293"/>
                      <a:pt x="282" y="244"/>
                      <a:pt x="282" y="197"/>
                    </a:cubicBezTo>
                    <a:cubicBezTo>
                      <a:pt x="282" y="150"/>
                      <a:pt x="292" y="75"/>
                      <a:pt x="275" y="38"/>
                    </a:cubicBezTo>
                    <a:cubicBezTo>
                      <a:pt x="257" y="0"/>
                      <a:pt x="30" y="1"/>
                      <a:pt x="15" y="50"/>
                    </a:cubicBezTo>
                  </a:path>
                </a:pathLst>
              </a:custGeom>
              <a:solidFill>
                <a:srgbClr val="F0E3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61"/>
              <p:cNvSpPr/>
              <p:nvPr/>
            </p:nvSpPr>
            <p:spPr bwMode="auto">
              <a:xfrm>
                <a:off x="2079625" y="4249738"/>
                <a:ext cx="793750" cy="569913"/>
              </a:xfrm>
              <a:custGeom>
                <a:avLst/>
                <a:gdLst>
                  <a:gd name="T0" fmla="*/ 19 w 332"/>
                  <a:gd name="T1" fmla="*/ 231 h 238"/>
                  <a:gd name="T2" fmla="*/ 7 w 332"/>
                  <a:gd name="T3" fmla="*/ 107 h 238"/>
                  <a:gd name="T4" fmla="*/ 25 w 332"/>
                  <a:gd name="T5" fmla="*/ 0 h 238"/>
                  <a:gd name="T6" fmla="*/ 96 w 332"/>
                  <a:gd name="T7" fmla="*/ 32 h 238"/>
                  <a:gd name="T8" fmla="*/ 85 w 332"/>
                  <a:gd name="T9" fmla="*/ 0 h 238"/>
                  <a:gd name="T10" fmla="*/ 252 w 332"/>
                  <a:gd name="T11" fmla="*/ 36 h 238"/>
                  <a:gd name="T12" fmla="*/ 298 w 332"/>
                  <a:gd name="T13" fmla="*/ 236 h 238"/>
                  <a:gd name="T14" fmla="*/ 281 w 332"/>
                  <a:gd name="T15" fmla="*/ 112 h 238"/>
                  <a:gd name="T16" fmla="*/ 209 w 332"/>
                  <a:gd name="T17" fmla="*/ 107 h 238"/>
                  <a:gd name="T18" fmla="*/ 164 w 332"/>
                  <a:gd name="T19" fmla="*/ 112 h 238"/>
                  <a:gd name="T20" fmla="*/ 45 w 332"/>
                  <a:gd name="T21" fmla="*/ 112 h 238"/>
                  <a:gd name="T22" fmla="*/ 19 w 332"/>
                  <a:gd name="T23" fmla="*/ 23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2" h="238">
                    <a:moveTo>
                      <a:pt x="19" y="231"/>
                    </a:moveTo>
                    <a:cubicBezTo>
                      <a:pt x="10" y="233"/>
                      <a:pt x="0" y="145"/>
                      <a:pt x="7" y="107"/>
                    </a:cubicBezTo>
                    <a:cubicBezTo>
                      <a:pt x="13" y="76"/>
                      <a:pt x="0" y="11"/>
                      <a:pt x="25" y="0"/>
                    </a:cubicBezTo>
                    <a:cubicBezTo>
                      <a:pt x="44" y="39"/>
                      <a:pt x="96" y="32"/>
                      <a:pt x="96" y="32"/>
                    </a:cubicBezTo>
                    <a:cubicBezTo>
                      <a:pt x="96" y="32"/>
                      <a:pt x="79" y="17"/>
                      <a:pt x="85" y="0"/>
                    </a:cubicBezTo>
                    <a:cubicBezTo>
                      <a:pt x="124" y="21"/>
                      <a:pt x="172" y="17"/>
                      <a:pt x="252" y="36"/>
                    </a:cubicBezTo>
                    <a:cubicBezTo>
                      <a:pt x="332" y="55"/>
                      <a:pt x="309" y="233"/>
                      <a:pt x="298" y="236"/>
                    </a:cubicBezTo>
                    <a:cubicBezTo>
                      <a:pt x="287" y="238"/>
                      <a:pt x="299" y="134"/>
                      <a:pt x="281" y="112"/>
                    </a:cubicBezTo>
                    <a:cubicBezTo>
                      <a:pt x="268" y="98"/>
                      <a:pt x="240" y="102"/>
                      <a:pt x="209" y="107"/>
                    </a:cubicBezTo>
                    <a:cubicBezTo>
                      <a:pt x="194" y="110"/>
                      <a:pt x="178" y="112"/>
                      <a:pt x="164" y="112"/>
                    </a:cubicBezTo>
                    <a:cubicBezTo>
                      <a:pt x="122" y="112"/>
                      <a:pt x="67" y="90"/>
                      <a:pt x="45" y="112"/>
                    </a:cubicBezTo>
                    <a:cubicBezTo>
                      <a:pt x="23" y="134"/>
                      <a:pt x="29" y="228"/>
                      <a:pt x="19" y="231"/>
                    </a:cubicBezTo>
                  </a:path>
                </a:pathLst>
              </a:custGeom>
              <a:solidFill>
                <a:srgbClr val="563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62"/>
              <p:cNvSpPr/>
              <p:nvPr/>
            </p:nvSpPr>
            <p:spPr bwMode="auto">
              <a:xfrm>
                <a:off x="2271713" y="4616450"/>
                <a:ext cx="161925" cy="68263"/>
              </a:xfrm>
              <a:custGeom>
                <a:avLst/>
                <a:gdLst>
                  <a:gd name="T0" fmla="*/ 62 w 68"/>
                  <a:gd name="T1" fmla="*/ 28 h 29"/>
                  <a:gd name="T2" fmla="*/ 59 w 68"/>
                  <a:gd name="T3" fmla="*/ 27 h 29"/>
                  <a:gd name="T4" fmla="*/ 9 w 68"/>
                  <a:gd name="T5" fmla="*/ 27 h 29"/>
                  <a:gd name="T6" fmla="*/ 2 w 68"/>
                  <a:gd name="T7" fmla="*/ 26 h 29"/>
                  <a:gd name="T8" fmla="*/ 3 w 68"/>
                  <a:gd name="T9" fmla="*/ 19 h 29"/>
                  <a:gd name="T10" fmla="*/ 64 w 68"/>
                  <a:gd name="T11" fmla="*/ 18 h 29"/>
                  <a:gd name="T12" fmla="*/ 66 w 68"/>
                  <a:gd name="T13" fmla="*/ 25 h 29"/>
                  <a:gd name="T14" fmla="*/ 62 w 68"/>
                  <a:gd name="T15" fmla="*/ 28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29">
                    <a:moveTo>
                      <a:pt x="62" y="28"/>
                    </a:moveTo>
                    <a:cubicBezTo>
                      <a:pt x="61" y="28"/>
                      <a:pt x="60" y="28"/>
                      <a:pt x="59" y="27"/>
                    </a:cubicBezTo>
                    <a:cubicBezTo>
                      <a:pt x="33" y="12"/>
                      <a:pt x="9" y="27"/>
                      <a:pt x="9" y="27"/>
                    </a:cubicBezTo>
                    <a:cubicBezTo>
                      <a:pt x="6" y="29"/>
                      <a:pt x="3" y="28"/>
                      <a:pt x="2" y="26"/>
                    </a:cubicBezTo>
                    <a:cubicBezTo>
                      <a:pt x="0" y="23"/>
                      <a:pt x="1" y="20"/>
                      <a:pt x="3" y="19"/>
                    </a:cubicBezTo>
                    <a:cubicBezTo>
                      <a:pt x="5" y="18"/>
                      <a:pt x="33" y="0"/>
                      <a:pt x="64" y="18"/>
                    </a:cubicBezTo>
                    <a:cubicBezTo>
                      <a:pt x="67" y="20"/>
                      <a:pt x="68" y="23"/>
                      <a:pt x="66" y="25"/>
                    </a:cubicBezTo>
                    <a:cubicBezTo>
                      <a:pt x="65" y="27"/>
                      <a:pt x="64" y="28"/>
                      <a:pt x="62" y="28"/>
                    </a:cubicBezTo>
                    <a:close/>
                  </a:path>
                </a:pathLst>
              </a:custGeom>
              <a:solidFill>
                <a:srgbClr val="563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63"/>
              <p:cNvSpPr/>
              <p:nvPr/>
            </p:nvSpPr>
            <p:spPr bwMode="auto">
              <a:xfrm>
                <a:off x="2481263" y="4616450"/>
                <a:ext cx="160338" cy="68263"/>
              </a:xfrm>
              <a:custGeom>
                <a:avLst/>
                <a:gdLst>
                  <a:gd name="T0" fmla="*/ 62 w 67"/>
                  <a:gd name="T1" fmla="*/ 28 h 29"/>
                  <a:gd name="T2" fmla="*/ 59 w 67"/>
                  <a:gd name="T3" fmla="*/ 27 h 29"/>
                  <a:gd name="T4" fmla="*/ 9 w 67"/>
                  <a:gd name="T5" fmla="*/ 27 h 29"/>
                  <a:gd name="T6" fmla="*/ 2 w 67"/>
                  <a:gd name="T7" fmla="*/ 26 h 29"/>
                  <a:gd name="T8" fmla="*/ 3 w 67"/>
                  <a:gd name="T9" fmla="*/ 19 h 29"/>
                  <a:gd name="T10" fmla="*/ 64 w 67"/>
                  <a:gd name="T11" fmla="*/ 18 h 29"/>
                  <a:gd name="T12" fmla="*/ 66 w 67"/>
                  <a:gd name="T13" fmla="*/ 25 h 29"/>
                  <a:gd name="T14" fmla="*/ 62 w 67"/>
                  <a:gd name="T15" fmla="*/ 28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29">
                    <a:moveTo>
                      <a:pt x="62" y="28"/>
                    </a:moveTo>
                    <a:cubicBezTo>
                      <a:pt x="61" y="28"/>
                      <a:pt x="60" y="28"/>
                      <a:pt x="59" y="27"/>
                    </a:cubicBezTo>
                    <a:cubicBezTo>
                      <a:pt x="33" y="12"/>
                      <a:pt x="9" y="27"/>
                      <a:pt x="9" y="27"/>
                    </a:cubicBezTo>
                    <a:cubicBezTo>
                      <a:pt x="6" y="29"/>
                      <a:pt x="3" y="28"/>
                      <a:pt x="2" y="26"/>
                    </a:cubicBezTo>
                    <a:cubicBezTo>
                      <a:pt x="0" y="23"/>
                      <a:pt x="1" y="20"/>
                      <a:pt x="3" y="19"/>
                    </a:cubicBezTo>
                    <a:cubicBezTo>
                      <a:pt x="4" y="18"/>
                      <a:pt x="33" y="0"/>
                      <a:pt x="64" y="18"/>
                    </a:cubicBezTo>
                    <a:cubicBezTo>
                      <a:pt x="67" y="20"/>
                      <a:pt x="67" y="23"/>
                      <a:pt x="66" y="25"/>
                    </a:cubicBezTo>
                    <a:cubicBezTo>
                      <a:pt x="65" y="27"/>
                      <a:pt x="63" y="28"/>
                      <a:pt x="62" y="28"/>
                    </a:cubicBezTo>
                    <a:close/>
                  </a:path>
                </a:pathLst>
              </a:custGeom>
              <a:solidFill>
                <a:srgbClr val="563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64"/>
              <p:cNvSpPr/>
              <p:nvPr/>
            </p:nvSpPr>
            <p:spPr bwMode="auto">
              <a:xfrm>
                <a:off x="2316163" y="4905375"/>
                <a:ext cx="280988" cy="88900"/>
              </a:xfrm>
              <a:custGeom>
                <a:avLst/>
                <a:gdLst>
                  <a:gd name="T0" fmla="*/ 2 w 117"/>
                  <a:gd name="T1" fmla="*/ 10 h 37"/>
                  <a:gd name="T2" fmla="*/ 9 w 117"/>
                  <a:gd name="T3" fmla="*/ 0 h 37"/>
                  <a:gd name="T4" fmla="*/ 108 w 117"/>
                  <a:gd name="T5" fmla="*/ 0 h 37"/>
                  <a:gd name="T6" fmla="*/ 116 w 117"/>
                  <a:gd name="T7" fmla="*/ 10 h 37"/>
                  <a:gd name="T8" fmla="*/ 61 w 117"/>
                  <a:gd name="T9" fmla="*/ 37 h 37"/>
                  <a:gd name="T10" fmla="*/ 2 w 117"/>
                  <a:gd name="T11" fmla="*/ 10 h 37"/>
                </a:gdLst>
                <a:ahLst/>
                <a:cxnLst>
                  <a:cxn ang="0">
                    <a:pos x="T0" y="T1"/>
                  </a:cxn>
                  <a:cxn ang="0">
                    <a:pos x="T2" y="T3"/>
                  </a:cxn>
                  <a:cxn ang="0">
                    <a:pos x="T4" y="T5"/>
                  </a:cxn>
                  <a:cxn ang="0">
                    <a:pos x="T6" y="T7"/>
                  </a:cxn>
                  <a:cxn ang="0">
                    <a:pos x="T8" y="T9"/>
                  </a:cxn>
                  <a:cxn ang="0">
                    <a:pos x="T10" y="T11"/>
                  </a:cxn>
                </a:cxnLst>
                <a:rect l="0" t="0" r="r" b="b"/>
                <a:pathLst>
                  <a:path w="117" h="37">
                    <a:moveTo>
                      <a:pt x="2" y="10"/>
                    </a:moveTo>
                    <a:cubicBezTo>
                      <a:pt x="0" y="4"/>
                      <a:pt x="3" y="0"/>
                      <a:pt x="9" y="0"/>
                    </a:cubicBezTo>
                    <a:cubicBezTo>
                      <a:pt x="108" y="0"/>
                      <a:pt x="108" y="0"/>
                      <a:pt x="108" y="0"/>
                    </a:cubicBezTo>
                    <a:cubicBezTo>
                      <a:pt x="113" y="0"/>
                      <a:pt x="117" y="4"/>
                      <a:pt x="116" y="10"/>
                    </a:cubicBezTo>
                    <a:cubicBezTo>
                      <a:pt x="116" y="10"/>
                      <a:pt x="112" y="37"/>
                      <a:pt x="61" y="37"/>
                    </a:cubicBezTo>
                    <a:cubicBezTo>
                      <a:pt x="9" y="37"/>
                      <a:pt x="2" y="10"/>
                      <a:pt x="2" y="10"/>
                    </a:cubicBezTo>
                  </a:path>
                </a:pathLst>
              </a:custGeom>
              <a:solidFill>
                <a:srgbClr val="EF5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Oval 165"/>
              <p:cNvSpPr>
                <a:spLocks noChangeArrowheads="1"/>
              </p:cNvSpPr>
              <p:nvPr/>
            </p:nvSpPr>
            <p:spPr bwMode="auto">
              <a:xfrm>
                <a:off x="2509838" y="4702175"/>
                <a:ext cx="111125" cy="112713"/>
              </a:xfrm>
              <a:prstGeom prst="ellipse">
                <a:avLst/>
              </a:prstGeom>
              <a:solidFill>
                <a:srgbClr val="E3D7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Oval 166"/>
              <p:cNvSpPr>
                <a:spLocks noChangeArrowheads="1"/>
              </p:cNvSpPr>
              <p:nvPr/>
            </p:nvSpPr>
            <p:spPr bwMode="auto">
              <a:xfrm>
                <a:off x="2292350" y="4702175"/>
                <a:ext cx="112713" cy="112713"/>
              </a:xfrm>
              <a:prstGeom prst="ellipse">
                <a:avLst/>
              </a:prstGeom>
              <a:solidFill>
                <a:srgbClr val="E3D7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Oval 167"/>
              <p:cNvSpPr>
                <a:spLocks noChangeArrowheads="1"/>
              </p:cNvSpPr>
              <p:nvPr/>
            </p:nvSpPr>
            <p:spPr bwMode="auto">
              <a:xfrm>
                <a:off x="2292350" y="4713288"/>
                <a:ext cx="112713" cy="11271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Oval 168"/>
              <p:cNvSpPr>
                <a:spLocks noChangeArrowheads="1"/>
              </p:cNvSpPr>
              <p:nvPr/>
            </p:nvSpPr>
            <p:spPr bwMode="auto">
              <a:xfrm>
                <a:off x="2316163" y="4738688"/>
                <a:ext cx="65088" cy="63500"/>
              </a:xfrm>
              <a:prstGeom prst="ellipse">
                <a:avLst/>
              </a:prstGeom>
              <a:solidFill>
                <a:srgbClr val="6D52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Oval 169"/>
              <p:cNvSpPr>
                <a:spLocks noChangeArrowheads="1"/>
              </p:cNvSpPr>
              <p:nvPr/>
            </p:nvSpPr>
            <p:spPr bwMode="auto">
              <a:xfrm>
                <a:off x="2343150" y="4729163"/>
                <a:ext cx="36513" cy="349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Oval 170"/>
              <p:cNvSpPr>
                <a:spLocks noChangeArrowheads="1"/>
              </p:cNvSpPr>
              <p:nvPr/>
            </p:nvSpPr>
            <p:spPr bwMode="auto">
              <a:xfrm>
                <a:off x="2509838" y="4713288"/>
                <a:ext cx="111125" cy="11271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Oval 171"/>
              <p:cNvSpPr>
                <a:spLocks noChangeArrowheads="1"/>
              </p:cNvSpPr>
              <p:nvPr/>
            </p:nvSpPr>
            <p:spPr bwMode="auto">
              <a:xfrm>
                <a:off x="2535238" y="4738688"/>
                <a:ext cx="61913" cy="63500"/>
              </a:xfrm>
              <a:prstGeom prst="ellipse">
                <a:avLst/>
              </a:prstGeom>
              <a:solidFill>
                <a:srgbClr val="6D52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Oval 172"/>
              <p:cNvSpPr>
                <a:spLocks noChangeArrowheads="1"/>
              </p:cNvSpPr>
              <p:nvPr/>
            </p:nvSpPr>
            <p:spPr bwMode="auto">
              <a:xfrm>
                <a:off x="2560638" y="4729163"/>
                <a:ext cx="36513" cy="349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73"/>
              <p:cNvSpPr/>
              <p:nvPr/>
            </p:nvSpPr>
            <p:spPr bwMode="auto">
              <a:xfrm>
                <a:off x="2352675" y="4932363"/>
                <a:ext cx="215900" cy="61913"/>
              </a:xfrm>
              <a:custGeom>
                <a:avLst/>
                <a:gdLst>
                  <a:gd name="T0" fmla="*/ 45 w 90"/>
                  <a:gd name="T1" fmla="*/ 0 h 26"/>
                  <a:gd name="T2" fmla="*/ 0 w 90"/>
                  <a:gd name="T3" fmla="*/ 14 h 26"/>
                  <a:gd name="T4" fmla="*/ 46 w 90"/>
                  <a:gd name="T5" fmla="*/ 26 h 26"/>
                  <a:gd name="T6" fmla="*/ 90 w 90"/>
                  <a:gd name="T7" fmla="*/ 14 h 26"/>
                  <a:gd name="T8" fmla="*/ 45 w 90"/>
                  <a:gd name="T9" fmla="*/ 0 h 26"/>
                </a:gdLst>
                <a:ahLst/>
                <a:cxnLst>
                  <a:cxn ang="0">
                    <a:pos x="T0" y="T1"/>
                  </a:cxn>
                  <a:cxn ang="0">
                    <a:pos x="T2" y="T3"/>
                  </a:cxn>
                  <a:cxn ang="0">
                    <a:pos x="T4" y="T5"/>
                  </a:cxn>
                  <a:cxn ang="0">
                    <a:pos x="T6" y="T7"/>
                  </a:cxn>
                  <a:cxn ang="0">
                    <a:pos x="T8" y="T9"/>
                  </a:cxn>
                </a:cxnLst>
                <a:rect l="0" t="0" r="r" b="b"/>
                <a:pathLst>
                  <a:path w="90" h="26">
                    <a:moveTo>
                      <a:pt x="45" y="0"/>
                    </a:moveTo>
                    <a:cubicBezTo>
                      <a:pt x="25" y="0"/>
                      <a:pt x="8" y="6"/>
                      <a:pt x="0" y="14"/>
                    </a:cubicBezTo>
                    <a:cubicBezTo>
                      <a:pt x="8" y="20"/>
                      <a:pt x="23" y="26"/>
                      <a:pt x="46" y="26"/>
                    </a:cubicBezTo>
                    <a:cubicBezTo>
                      <a:pt x="69" y="26"/>
                      <a:pt x="83" y="20"/>
                      <a:pt x="90" y="14"/>
                    </a:cubicBezTo>
                    <a:cubicBezTo>
                      <a:pt x="82" y="6"/>
                      <a:pt x="65" y="0"/>
                      <a:pt x="45" y="0"/>
                    </a:cubicBezTo>
                  </a:path>
                </a:pathLst>
              </a:custGeom>
              <a:solidFill>
                <a:srgbClr val="D24F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74"/>
              <p:cNvSpPr>
                <a:spLocks noEditPoints="1"/>
              </p:cNvSpPr>
              <p:nvPr/>
            </p:nvSpPr>
            <p:spPr bwMode="auto">
              <a:xfrm>
                <a:off x="2125663" y="4494213"/>
                <a:ext cx="665163" cy="331788"/>
              </a:xfrm>
              <a:custGeom>
                <a:avLst/>
                <a:gdLst>
                  <a:gd name="T0" fmla="*/ 0 w 278"/>
                  <a:gd name="T1" fmla="*/ 129 h 139"/>
                  <a:gd name="T2" fmla="*/ 0 w 278"/>
                  <a:gd name="T3" fmla="*/ 129 h 139"/>
                  <a:gd name="T4" fmla="*/ 0 w 278"/>
                  <a:gd name="T5" fmla="*/ 129 h 139"/>
                  <a:gd name="T6" fmla="*/ 0 w 278"/>
                  <a:gd name="T7" fmla="*/ 129 h 139"/>
                  <a:gd name="T8" fmla="*/ 0 w 278"/>
                  <a:gd name="T9" fmla="*/ 129 h 139"/>
                  <a:gd name="T10" fmla="*/ 233 w 278"/>
                  <a:gd name="T11" fmla="*/ 0 h 139"/>
                  <a:gd name="T12" fmla="*/ 190 w 278"/>
                  <a:gd name="T13" fmla="*/ 5 h 139"/>
                  <a:gd name="T14" fmla="*/ 145 w 278"/>
                  <a:gd name="T15" fmla="*/ 10 h 139"/>
                  <a:gd name="T16" fmla="*/ 145 w 278"/>
                  <a:gd name="T17" fmla="*/ 10 h 139"/>
                  <a:gd name="T18" fmla="*/ 57 w 278"/>
                  <a:gd name="T19" fmla="*/ 0 h 139"/>
                  <a:gd name="T20" fmla="*/ 26 w 278"/>
                  <a:gd name="T21" fmla="*/ 10 h 139"/>
                  <a:gd name="T22" fmla="*/ 12 w 278"/>
                  <a:gd name="T23" fmla="*/ 46 h 139"/>
                  <a:gd name="T24" fmla="*/ 24 w 278"/>
                  <a:gd name="T25" fmla="*/ 21 h 139"/>
                  <a:gd name="T26" fmla="*/ 55 w 278"/>
                  <a:gd name="T27" fmla="*/ 11 h 139"/>
                  <a:gd name="T28" fmla="*/ 143 w 278"/>
                  <a:gd name="T29" fmla="*/ 21 h 139"/>
                  <a:gd name="T30" fmla="*/ 143 w 278"/>
                  <a:gd name="T31" fmla="*/ 21 h 139"/>
                  <a:gd name="T32" fmla="*/ 188 w 278"/>
                  <a:gd name="T33" fmla="*/ 16 h 139"/>
                  <a:gd name="T34" fmla="*/ 231 w 278"/>
                  <a:gd name="T35" fmla="*/ 11 h 139"/>
                  <a:gd name="T36" fmla="*/ 260 w 278"/>
                  <a:gd name="T37" fmla="*/ 21 h 139"/>
                  <a:gd name="T38" fmla="*/ 276 w 278"/>
                  <a:gd name="T39" fmla="*/ 139 h 139"/>
                  <a:gd name="T40" fmla="*/ 276 w 278"/>
                  <a:gd name="T41" fmla="*/ 132 h 139"/>
                  <a:gd name="T42" fmla="*/ 262 w 278"/>
                  <a:gd name="T43" fmla="*/ 10 h 139"/>
                  <a:gd name="T44" fmla="*/ 233 w 278"/>
                  <a:gd name="T45"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8" h="139">
                    <a:moveTo>
                      <a:pt x="0" y="129"/>
                    </a:moveTo>
                    <a:cubicBezTo>
                      <a:pt x="0" y="129"/>
                      <a:pt x="0" y="129"/>
                      <a:pt x="0" y="129"/>
                    </a:cubicBezTo>
                    <a:cubicBezTo>
                      <a:pt x="0" y="129"/>
                      <a:pt x="0" y="129"/>
                      <a:pt x="0" y="129"/>
                    </a:cubicBezTo>
                    <a:cubicBezTo>
                      <a:pt x="0" y="129"/>
                      <a:pt x="0" y="129"/>
                      <a:pt x="0" y="129"/>
                    </a:cubicBezTo>
                    <a:cubicBezTo>
                      <a:pt x="0" y="129"/>
                      <a:pt x="0" y="129"/>
                      <a:pt x="0" y="129"/>
                    </a:cubicBezTo>
                    <a:moveTo>
                      <a:pt x="233" y="0"/>
                    </a:moveTo>
                    <a:cubicBezTo>
                      <a:pt x="220" y="0"/>
                      <a:pt x="205" y="3"/>
                      <a:pt x="190" y="5"/>
                    </a:cubicBezTo>
                    <a:cubicBezTo>
                      <a:pt x="175" y="8"/>
                      <a:pt x="159" y="10"/>
                      <a:pt x="145" y="10"/>
                    </a:cubicBezTo>
                    <a:cubicBezTo>
                      <a:pt x="145" y="10"/>
                      <a:pt x="145" y="10"/>
                      <a:pt x="145" y="10"/>
                    </a:cubicBezTo>
                    <a:cubicBezTo>
                      <a:pt x="117" y="10"/>
                      <a:pt x="83" y="0"/>
                      <a:pt x="57" y="0"/>
                    </a:cubicBezTo>
                    <a:cubicBezTo>
                      <a:pt x="44" y="0"/>
                      <a:pt x="33" y="3"/>
                      <a:pt x="26" y="10"/>
                    </a:cubicBezTo>
                    <a:cubicBezTo>
                      <a:pt x="19" y="17"/>
                      <a:pt x="15" y="30"/>
                      <a:pt x="12" y="46"/>
                    </a:cubicBezTo>
                    <a:cubicBezTo>
                      <a:pt x="15" y="35"/>
                      <a:pt x="19" y="26"/>
                      <a:pt x="24" y="21"/>
                    </a:cubicBezTo>
                    <a:cubicBezTo>
                      <a:pt x="31" y="14"/>
                      <a:pt x="42" y="11"/>
                      <a:pt x="55" y="11"/>
                    </a:cubicBezTo>
                    <a:cubicBezTo>
                      <a:pt x="81" y="11"/>
                      <a:pt x="115" y="21"/>
                      <a:pt x="143" y="21"/>
                    </a:cubicBezTo>
                    <a:cubicBezTo>
                      <a:pt x="143" y="21"/>
                      <a:pt x="143" y="21"/>
                      <a:pt x="143" y="21"/>
                    </a:cubicBezTo>
                    <a:cubicBezTo>
                      <a:pt x="157" y="21"/>
                      <a:pt x="173" y="19"/>
                      <a:pt x="188" y="16"/>
                    </a:cubicBezTo>
                    <a:cubicBezTo>
                      <a:pt x="203" y="14"/>
                      <a:pt x="218" y="11"/>
                      <a:pt x="231" y="11"/>
                    </a:cubicBezTo>
                    <a:cubicBezTo>
                      <a:pt x="243" y="11"/>
                      <a:pt x="254" y="14"/>
                      <a:pt x="260" y="21"/>
                    </a:cubicBezTo>
                    <a:cubicBezTo>
                      <a:pt x="276" y="41"/>
                      <a:pt x="270" y="124"/>
                      <a:pt x="276" y="139"/>
                    </a:cubicBezTo>
                    <a:cubicBezTo>
                      <a:pt x="276" y="137"/>
                      <a:pt x="276" y="134"/>
                      <a:pt x="276" y="132"/>
                    </a:cubicBezTo>
                    <a:cubicBezTo>
                      <a:pt x="270" y="117"/>
                      <a:pt x="278" y="30"/>
                      <a:pt x="262" y="10"/>
                    </a:cubicBezTo>
                    <a:cubicBezTo>
                      <a:pt x="256" y="3"/>
                      <a:pt x="245" y="0"/>
                      <a:pt x="233" y="0"/>
                    </a:cubicBezTo>
                  </a:path>
                </a:pathLst>
              </a:custGeom>
              <a:solidFill>
                <a:srgbClr val="DBCF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75"/>
              <p:cNvSpPr/>
              <p:nvPr/>
            </p:nvSpPr>
            <p:spPr bwMode="auto">
              <a:xfrm>
                <a:off x="2116138" y="4400550"/>
                <a:ext cx="688975" cy="409575"/>
              </a:xfrm>
              <a:custGeom>
                <a:avLst/>
                <a:gdLst>
                  <a:gd name="T0" fmla="*/ 155 w 288"/>
                  <a:gd name="T1" fmla="*/ 0 h 171"/>
                  <a:gd name="T2" fmla="*/ 13 w 288"/>
                  <a:gd name="T3" fmla="*/ 39 h 171"/>
                  <a:gd name="T4" fmla="*/ 4 w 288"/>
                  <a:gd name="T5" fmla="*/ 168 h 171"/>
                  <a:gd name="T6" fmla="*/ 4 w 288"/>
                  <a:gd name="T7" fmla="*/ 168 h 171"/>
                  <a:gd name="T8" fmla="*/ 4 w 288"/>
                  <a:gd name="T9" fmla="*/ 168 h 171"/>
                  <a:gd name="T10" fmla="*/ 16 w 288"/>
                  <a:gd name="T11" fmla="*/ 85 h 171"/>
                  <a:gd name="T12" fmla="*/ 30 w 288"/>
                  <a:gd name="T13" fmla="*/ 49 h 171"/>
                  <a:gd name="T14" fmla="*/ 61 w 288"/>
                  <a:gd name="T15" fmla="*/ 39 h 171"/>
                  <a:gd name="T16" fmla="*/ 149 w 288"/>
                  <a:gd name="T17" fmla="*/ 49 h 171"/>
                  <a:gd name="T18" fmla="*/ 149 w 288"/>
                  <a:gd name="T19" fmla="*/ 49 h 171"/>
                  <a:gd name="T20" fmla="*/ 194 w 288"/>
                  <a:gd name="T21" fmla="*/ 44 h 171"/>
                  <a:gd name="T22" fmla="*/ 237 w 288"/>
                  <a:gd name="T23" fmla="*/ 39 h 171"/>
                  <a:gd name="T24" fmla="*/ 266 w 288"/>
                  <a:gd name="T25" fmla="*/ 49 h 171"/>
                  <a:gd name="T26" fmla="*/ 280 w 288"/>
                  <a:gd name="T27" fmla="*/ 171 h 171"/>
                  <a:gd name="T28" fmla="*/ 273 w 288"/>
                  <a:gd name="T29" fmla="*/ 27 h 171"/>
                  <a:gd name="T30" fmla="*/ 155 w 288"/>
                  <a:gd name="T3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 h="171">
                    <a:moveTo>
                      <a:pt x="155" y="0"/>
                    </a:moveTo>
                    <a:cubicBezTo>
                      <a:pt x="90" y="0"/>
                      <a:pt x="21" y="12"/>
                      <a:pt x="13" y="39"/>
                    </a:cubicBezTo>
                    <a:cubicBezTo>
                      <a:pt x="0" y="80"/>
                      <a:pt x="2" y="126"/>
                      <a:pt x="4" y="168"/>
                    </a:cubicBezTo>
                    <a:cubicBezTo>
                      <a:pt x="4" y="168"/>
                      <a:pt x="4" y="168"/>
                      <a:pt x="4" y="168"/>
                    </a:cubicBezTo>
                    <a:cubicBezTo>
                      <a:pt x="4" y="168"/>
                      <a:pt x="4" y="168"/>
                      <a:pt x="4" y="168"/>
                    </a:cubicBezTo>
                    <a:cubicBezTo>
                      <a:pt x="9" y="158"/>
                      <a:pt x="9" y="115"/>
                      <a:pt x="16" y="85"/>
                    </a:cubicBezTo>
                    <a:cubicBezTo>
                      <a:pt x="19" y="69"/>
                      <a:pt x="23" y="56"/>
                      <a:pt x="30" y="49"/>
                    </a:cubicBezTo>
                    <a:cubicBezTo>
                      <a:pt x="37" y="42"/>
                      <a:pt x="48" y="39"/>
                      <a:pt x="61" y="39"/>
                    </a:cubicBezTo>
                    <a:cubicBezTo>
                      <a:pt x="87" y="39"/>
                      <a:pt x="121" y="49"/>
                      <a:pt x="149" y="49"/>
                    </a:cubicBezTo>
                    <a:cubicBezTo>
                      <a:pt x="149" y="49"/>
                      <a:pt x="149" y="49"/>
                      <a:pt x="149" y="49"/>
                    </a:cubicBezTo>
                    <a:cubicBezTo>
                      <a:pt x="163" y="49"/>
                      <a:pt x="179" y="47"/>
                      <a:pt x="194" y="44"/>
                    </a:cubicBezTo>
                    <a:cubicBezTo>
                      <a:pt x="209" y="42"/>
                      <a:pt x="224" y="39"/>
                      <a:pt x="237" y="39"/>
                    </a:cubicBezTo>
                    <a:cubicBezTo>
                      <a:pt x="249" y="39"/>
                      <a:pt x="260" y="42"/>
                      <a:pt x="266" y="49"/>
                    </a:cubicBezTo>
                    <a:cubicBezTo>
                      <a:pt x="282" y="69"/>
                      <a:pt x="274" y="156"/>
                      <a:pt x="280" y="171"/>
                    </a:cubicBezTo>
                    <a:cubicBezTo>
                      <a:pt x="282" y="124"/>
                      <a:pt x="288" y="60"/>
                      <a:pt x="273" y="27"/>
                    </a:cubicBezTo>
                    <a:cubicBezTo>
                      <a:pt x="264" y="9"/>
                      <a:pt x="211" y="0"/>
                      <a:pt x="155" y="0"/>
                    </a:cubicBezTo>
                  </a:path>
                </a:pathLst>
              </a:custGeom>
              <a:solidFill>
                <a:srgbClr val="5132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76"/>
              <p:cNvSpPr/>
              <p:nvPr/>
            </p:nvSpPr>
            <p:spPr bwMode="auto">
              <a:xfrm>
                <a:off x="2965450" y="4479925"/>
                <a:ext cx="344488" cy="227013"/>
              </a:xfrm>
              <a:custGeom>
                <a:avLst/>
                <a:gdLst>
                  <a:gd name="T0" fmla="*/ 52 w 144"/>
                  <a:gd name="T1" fmla="*/ 95 h 95"/>
                  <a:gd name="T2" fmla="*/ 43 w 144"/>
                  <a:gd name="T3" fmla="*/ 95 h 95"/>
                  <a:gd name="T4" fmla="*/ 10 w 144"/>
                  <a:gd name="T5" fmla="*/ 17 h 95"/>
                  <a:gd name="T6" fmla="*/ 6 w 144"/>
                  <a:gd name="T7" fmla="*/ 9 h 95"/>
                  <a:gd name="T8" fmla="*/ 1 w 144"/>
                  <a:gd name="T9" fmla="*/ 7 h 95"/>
                  <a:gd name="T10" fmla="*/ 0 w 144"/>
                  <a:gd name="T11" fmla="*/ 0 h 95"/>
                  <a:gd name="T12" fmla="*/ 41 w 144"/>
                  <a:gd name="T13" fmla="*/ 0 h 95"/>
                  <a:gd name="T14" fmla="*/ 41 w 144"/>
                  <a:gd name="T15" fmla="*/ 7 h 95"/>
                  <a:gd name="T16" fmla="*/ 35 w 144"/>
                  <a:gd name="T17" fmla="*/ 11 h 95"/>
                  <a:gd name="T18" fmla="*/ 37 w 144"/>
                  <a:gd name="T19" fmla="*/ 18 h 95"/>
                  <a:gd name="T20" fmla="*/ 54 w 144"/>
                  <a:gd name="T21" fmla="*/ 61 h 95"/>
                  <a:gd name="T22" fmla="*/ 69 w 144"/>
                  <a:gd name="T23" fmla="*/ 27 h 95"/>
                  <a:gd name="T24" fmla="*/ 66 w 144"/>
                  <a:gd name="T25" fmla="*/ 22 h 95"/>
                  <a:gd name="T26" fmla="*/ 59 w 144"/>
                  <a:gd name="T27" fmla="*/ 10 h 95"/>
                  <a:gd name="T28" fmla="*/ 50 w 144"/>
                  <a:gd name="T29" fmla="*/ 6 h 95"/>
                  <a:gd name="T30" fmla="*/ 50 w 144"/>
                  <a:gd name="T31" fmla="*/ 0 h 95"/>
                  <a:gd name="T32" fmla="*/ 98 w 144"/>
                  <a:gd name="T33" fmla="*/ 0 h 95"/>
                  <a:gd name="T34" fmla="*/ 98 w 144"/>
                  <a:gd name="T35" fmla="*/ 6 h 95"/>
                  <a:gd name="T36" fmla="*/ 91 w 144"/>
                  <a:gd name="T37" fmla="*/ 8 h 95"/>
                  <a:gd name="T38" fmla="*/ 88 w 144"/>
                  <a:gd name="T39" fmla="*/ 12 h 95"/>
                  <a:gd name="T40" fmla="*/ 92 w 144"/>
                  <a:gd name="T41" fmla="*/ 24 h 95"/>
                  <a:gd name="T42" fmla="*/ 107 w 144"/>
                  <a:gd name="T43" fmla="*/ 58 h 95"/>
                  <a:gd name="T44" fmla="*/ 120 w 144"/>
                  <a:gd name="T45" fmla="*/ 21 h 95"/>
                  <a:gd name="T46" fmla="*/ 122 w 144"/>
                  <a:gd name="T47" fmla="*/ 11 h 95"/>
                  <a:gd name="T48" fmla="*/ 113 w 144"/>
                  <a:gd name="T49" fmla="*/ 6 h 95"/>
                  <a:gd name="T50" fmla="*/ 113 w 144"/>
                  <a:gd name="T51" fmla="*/ 0 h 95"/>
                  <a:gd name="T52" fmla="*/ 144 w 144"/>
                  <a:gd name="T53" fmla="*/ 0 h 95"/>
                  <a:gd name="T54" fmla="*/ 144 w 144"/>
                  <a:gd name="T55" fmla="*/ 6 h 95"/>
                  <a:gd name="T56" fmla="*/ 136 w 144"/>
                  <a:gd name="T57" fmla="*/ 11 h 95"/>
                  <a:gd name="T58" fmla="*/ 129 w 144"/>
                  <a:gd name="T59" fmla="*/ 27 h 95"/>
                  <a:gd name="T60" fmla="*/ 105 w 144"/>
                  <a:gd name="T61" fmla="*/ 95 h 95"/>
                  <a:gd name="T62" fmla="*/ 96 w 144"/>
                  <a:gd name="T63" fmla="*/ 95 h 95"/>
                  <a:gd name="T64" fmla="*/ 74 w 144"/>
                  <a:gd name="T65" fmla="*/ 41 h 95"/>
                  <a:gd name="T66" fmla="*/ 52 w 144"/>
                  <a:gd name="T67"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4" h="95">
                    <a:moveTo>
                      <a:pt x="52" y="95"/>
                    </a:moveTo>
                    <a:cubicBezTo>
                      <a:pt x="43" y="95"/>
                      <a:pt x="43" y="95"/>
                      <a:pt x="43" y="95"/>
                    </a:cubicBezTo>
                    <a:cubicBezTo>
                      <a:pt x="10" y="17"/>
                      <a:pt x="10" y="17"/>
                      <a:pt x="10" y="17"/>
                    </a:cubicBezTo>
                    <a:cubicBezTo>
                      <a:pt x="9" y="13"/>
                      <a:pt x="7" y="10"/>
                      <a:pt x="6" y="9"/>
                    </a:cubicBezTo>
                    <a:cubicBezTo>
                      <a:pt x="5" y="8"/>
                      <a:pt x="3" y="7"/>
                      <a:pt x="1" y="7"/>
                    </a:cubicBezTo>
                    <a:cubicBezTo>
                      <a:pt x="0" y="0"/>
                      <a:pt x="0" y="0"/>
                      <a:pt x="0" y="0"/>
                    </a:cubicBezTo>
                    <a:cubicBezTo>
                      <a:pt x="41" y="0"/>
                      <a:pt x="41" y="0"/>
                      <a:pt x="41" y="0"/>
                    </a:cubicBezTo>
                    <a:cubicBezTo>
                      <a:pt x="41" y="7"/>
                      <a:pt x="41" y="7"/>
                      <a:pt x="41" y="7"/>
                    </a:cubicBezTo>
                    <a:cubicBezTo>
                      <a:pt x="37" y="7"/>
                      <a:pt x="35" y="8"/>
                      <a:pt x="35" y="11"/>
                    </a:cubicBezTo>
                    <a:cubicBezTo>
                      <a:pt x="35" y="12"/>
                      <a:pt x="35" y="15"/>
                      <a:pt x="37" y="18"/>
                    </a:cubicBezTo>
                    <a:cubicBezTo>
                      <a:pt x="54" y="61"/>
                      <a:pt x="54" y="61"/>
                      <a:pt x="54" y="61"/>
                    </a:cubicBezTo>
                    <a:cubicBezTo>
                      <a:pt x="69" y="27"/>
                      <a:pt x="69" y="27"/>
                      <a:pt x="69" y="27"/>
                    </a:cubicBezTo>
                    <a:cubicBezTo>
                      <a:pt x="66" y="22"/>
                      <a:pt x="66" y="22"/>
                      <a:pt x="66" y="22"/>
                    </a:cubicBezTo>
                    <a:cubicBezTo>
                      <a:pt x="64" y="16"/>
                      <a:pt x="62" y="12"/>
                      <a:pt x="59" y="10"/>
                    </a:cubicBezTo>
                    <a:cubicBezTo>
                      <a:pt x="57" y="7"/>
                      <a:pt x="54" y="6"/>
                      <a:pt x="50" y="6"/>
                    </a:cubicBezTo>
                    <a:cubicBezTo>
                      <a:pt x="50" y="0"/>
                      <a:pt x="50" y="0"/>
                      <a:pt x="50" y="0"/>
                    </a:cubicBezTo>
                    <a:cubicBezTo>
                      <a:pt x="98" y="0"/>
                      <a:pt x="98" y="0"/>
                      <a:pt x="98" y="0"/>
                    </a:cubicBezTo>
                    <a:cubicBezTo>
                      <a:pt x="98" y="6"/>
                      <a:pt x="98" y="6"/>
                      <a:pt x="98" y="6"/>
                    </a:cubicBezTo>
                    <a:cubicBezTo>
                      <a:pt x="95" y="6"/>
                      <a:pt x="92" y="7"/>
                      <a:pt x="91" y="8"/>
                    </a:cubicBezTo>
                    <a:cubicBezTo>
                      <a:pt x="89" y="9"/>
                      <a:pt x="88" y="10"/>
                      <a:pt x="88" y="12"/>
                    </a:cubicBezTo>
                    <a:cubicBezTo>
                      <a:pt x="88" y="14"/>
                      <a:pt x="90" y="18"/>
                      <a:pt x="92" y="24"/>
                    </a:cubicBezTo>
                    <a:cubicBezTo>
                      <a:pt x="107" y="58"/>
                      <a:pt x="107" y="58"/>
                      <a:pt x="107" y="58"/>
                    </a:cubicBezTo>
                    <a:cubicBezTo>
                      <a:pt x="120" y="21"/>
                      <a:pt x="120" y="21"/>
                      <a:pt x="120" y="21"/>
                    </a:cubicBezTo>
                    <a:cubicBezTo>
                      <a:pt x="121" y="16"/>
                      <a:pt x="122" y="13"/>
                      <a:pt x="122" y="11"/>
                    </a:cubicBezTo>
                    <a:cubicBezTo>
                      <a:pt x="122" y="8"/>
                      <a:pt x="119" y="6"/>
                      <a:pt x="113" y="6"/>
                    </a:cubicBezTo>
                    <a:cubicBezTo>
                      <a:pt x="113" y="0"/>
                      <a:pt x="113" y="0"/>
                      <a:pt x="113" y="0"/>
                    </a:cubicBezTo>
                    <a:cubicBezTo>
                      <a:pt x="144" y="0"/>
                      <a:pt x="144" y="0"/>
                      <a:pt x="144" y="0"/>
                    </a:cubicBezTo>
                    <a:cubicBezTo>
                      <a:pt x="144" y="6"/>
                      <a:pt x="144" y="6"/>
                      <a:pt x="144" y="6"/>
                    </a:cubicBezTo>
                    <a:cubicBezTo>
                      <a:pt x="141" y="7"/>
                      <a:pt x="138" y="8"/>
                      <a:pt x="136" y="11"/>
                    </a:cubicBezTo>
                    <a:cubicBezTo>
                      <a:pt x="134" y="14"/>
                      <a:pt x="131" y="19"/>
                      <a:pt x="129" y="27"/>
                    </a:cubicBezTo>
                    <a:cubicBezTo>
                      <a:pt x="105" y="95"/>
                      <a:pt x="105" y="95"/>
                      <a:pt x="105" y="95"/>
                    </a:cubicBezTo>
                    <a:cubicBezTo>
                      <a:pt x="96" y="95"/>
                      <a:pt x="96" y="95"/>
                      <a:pt x="96" y="95"/>
                    </a:cubicBezTo>
                    <a:cubicBezTo>
                      <a:pt x="74" y="41"/>
                      <a:pt x="74" y="41"/>
                      <a:pt x="74" y="41"/>
                    </a:cubicBezTo>
                    <a:lnTo>
                      <a:pt x="52" y="95"/>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241" name="Freeform 177"/>
              <p:cNvSpPr>
                <a:spLocks noEditPoints="1"/>
              </p:cNvSpPr>
              <p:nvPr/>
            </p:nvSpPr>
            <p:spPr bwMode="auto">
              <a:xfrm>
                <a:off x="2792413" y="4216400"/>
                <a:ext cx="692150" cy="1106488"/>
              </a:xfrm>
              <a:custGeom>
                <a:avLst/>
                <a:gdLst>
                  <a:gd name="T0" fmla="*/ 289 w 289"/>
                  <a:gd name="T1" fmla="*/ 145 h 462"/>
                  <a:gd name="T2" fmla="*/ 144 w 289"/>
                  <a:gd name="T3" fmla="*/ 0 h 462"/>
                  <a:gd name="T4" fmla="*/ 0 w 289"/>
                  <a:gd name="T5" fmla="*/ 145 h 462"/>
                  <a:gd name="T6" fmla="*/ 118 w 289"/>
                  <a:gd name="T7" fmla="*/ 287 h 462"/>
                  <a:gd name="T8" fmla="*/ 118 w 289"/>
                  <a:gd name="T9" fmla="*/ 288 h 462"/>
                  <a:gd name="T10" fmla="*/ 118 w 289"/>
                  <a:gd name="T11" fmla="*/ 436 h 462"/>
                  <a:gd name="T12" fmla="*/ 144 w 289"/>
                  <a:gd name="T13" fmla="*/ 462 h 462"/>
                  <a:gd name="T14" fmla="*/ 170 w 289"/>
                  <a:gd name="T15" fmla="*/ 436 h 462"/>
                  <a:gd name="T16" fmla="*/ 170 w 289"/>
                  <a:gd name="T17" fmla="*/ 288 h 462"/>
                  <a:gd name="T18" fmla="*/ 170 w 289"/>
                  <a:gd name="T19" fmla="*/ 287 h 462"/>
                  <a:gd name="T20" fmla="*/ 289 w 289"/>
                  <a:gd name="T21" fmla="*/ 145 h 462"/>
                  <a:gd name="T22" fmla="*/ 144 w 289"/>
                  <a:gd name="T23" fmla="*/ 244 h 462"/>
                  <a:gd name="T24" fmla="*/ 46 w 289"/>
                  <a:gd name="T25" fmla="*/ 145 h 462"/>
                  <a:gd name="T26" fmla="*/ 144 w 289"/>
                  <a:gd name="T27" fmla="*/ 46 h 462"/>
                  <a:gd name="T28" fmla="*/ 243 w 289"/>
                  <a:gd name="T29" fmla="*/ 145 h 462"/>
                  <a:gd name="T30" fmla="*/ 144 w 289"/>
                  <a:gd name="T31" fmla="*/ 244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462">
                    <a:moveTo>
                      <a:pt x="289" y="145"/>
                    </a:moveTo>
                    <a:cubicBezTo>
                      <a:pt x="289" y="65"/>
                      <a:pt x="224" y="0"/>
                      <a:pt x="144" y="0"/>
                    </a:cubicBezTo>
                    <a:cubicBezTo>
                      <a:pt x="65" y="0"/>
                      <a:pt x="0" y="65"/>
                      <a:pt x="0" y="145"/>
                    </a:cubicBezTo>
                    <a:cubicBezTo>
                      <a:pt x="0" y="216"/>
                      <a:pt x="51" y="275"/>
                      <a:pt x="118" y="287"/>
                    </a:cubicBezTo>
                    <a:cubicBezTo>
                      <a:pt x="118" y="288"/>
                      <a:pt x="118" y="288"/>
                      <a:pt x="118" y="288"/>
                    </a:cubicBezTo>
                    <a:cubicBezTo>
                      <a:pt x="118" y="436"/>
                      <a:pt x="118" y="436"/>
                      <a:pt x="118" y="436"/>
                    </a:cubicBezTo>
                    <a:cubicBezTo>
                      <a:pt x="118" y="451"/>
                      <a:pt x="130" y="462"/>
                      <a:pt x="144" y="462"/>
                    </a:cubicBezTo>
                    <a:cubicBezTo>
                      <a:pt x="159" y="462"/>
                      <a:pt x="170" y="451"/>
                      <a:pt x="170" y="436"/>
                    </a:cubicBezTo>
                    <a:cubicBezTo>
                      <a:pt x="170" y="288"/>
                      <a:pt x="170" y="288"/>
                      <a:pt x="170" y="288"/>
                    </a:cubicBezTo>
                    <a:cubicBezTo>
                      <a:pt x="170" y="287"/>
                      <a:pt x="170" y="287"/>
                      <a:pt x="170" y="287"/>
                    </a:cubicBezTo>
                    <a:cubicBezTo>
                      <a:pt x="238" y="275"/>
                      <a:pt x="289" y="216"/>
                      <a:pt x="289" y="145"/>
                    </a:cubicBezTo>
                    <a:close/>
                    <a:moveTo>
                      <a:pt x="144" y="244"/>
                    </a:moveTo>
                    <a:cubicBezTo>
                      <a:pt x="90" y="244"/>
                      <a:pt x="46" y="199"/>
                      <a:pt x="46" y="145"/>
                    </a:cubicBezTo>
                    <a:cubicBezTo>
                      <a:pt x="46" y="91"/>
                      <a:pt x="90" y="46"/>
                      <a:pt x="144" y="46"/>
                    </a:cubicBezTo>
                    <a:cubicBezTo>
                      <a:pt x="199" y="46"/>
                      <a:pt x="243" y="91"/>
                      <a:pt x="243" y="145"/>
                    </a:cubicBezTo>
                    <a:cubicBezTo>
                      <a:pt x="243" y="199"/>
                      <a:pt x="199" y="244"/>
                      <a:pt x="144" y="244"/>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grpSp>
      </p:grpSp>
      <p:cxnSp>
        <p:nvCxnSpPr>
          <p:cNvPr id="447" name="直接箭头连接符 446"/>
          <p:cNvCxnSpPr/>
          <p:nvPr/>
        </p:nvCxnSpPr>
        <p:spPr>
          <a:xfrm>
            <a:off x="2534005" y="3164694"/>
            <a:ext cx="128325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49" name="直接箭头连接符 448"/>
          <p:cNvCxnSpPr/>
          <p:nvPr/>
        </p:nvCxnSpPr>
        <p:spPr>
          <a:xfrm>
            <a:off x="6057682" y="3164694"/>
            <a:ext cx="128325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50" name="直接箭头连接符 449"/>
          <p:cNvCxnSpPr/>
          <p:nvPr/>
        </p:nvCxnSpPr>
        <p:spPr>
          <a:xfrm>
            <a:off x="8628264" y="3164694"/>
            <a:ext cx="128325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451" name="文本框 450"/>
          <p:cNvSpPr txBox="1"/>
          <p:nvPr/>
        </p:nvSpPr>
        <p:spPr>
          <a:xfrm>
            <a:off x="4562021" y="201386"/>
            <a:ext cx="3067958" cy="58356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r>
              <a:rPr lang="zh-CN" altLang="en-US" sz="3200" dirty="0"/>
              <a:t>晋升途径</a:t>
            </a:r>
            <a:endParaRPr lang="zh-CN" altLang="en-US" sz="3200" dirty="0"/>
          </a:p>
        </p:txBody>
      </p:sp>
      <p:sp>
        <p:nvSpPr>
          <p:cNvPr id="452" name="文本框 451"/>
          <p:cNvSpPr txBox="1"/>
          <p:nvPr/>
        </p:nvSpPr>
        <p:spPr>
          <a:xfrm>
            <a:off x="4794250" y="687838"/>
            <a:ext cx="2578099" cy="20005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700" dirty="0">
                <a:solidFill>
                  <a:schemeClr val="accent5"/>
                </a:solidFill>
                <a:latin typeface="方正正黑简体" panose="02000000000000000000" pitchFamily="2" charset="-122"/>
                <a:ea typeface="方正正黑简体" panose="02000000000000000000" pitchFamily="2" charset="-122"/>
              </a:rPr>
              <a:t>Business training</a:t>
            </a:r>
            <a:endParaRPr lang="zh-CN" altLang="en-US" sz="700" dirty="0">
              <a:solidFill>
                <a:schemeClr val="accent5"/>
              </a:solidFill>
              <a:latin typeface="方正正黑简体" panose="02000000000000000000" pitchFamily="2" charset="-122"/>
              <a:ea typeface="方正正黑简体" panose="02000000000000000000" pitchFamily="2" charset="-122"/>
            </a:endParaRPr>
          </a:p>
        </p:txBody>
      </p:sp>
      <p:cxnSp>
        <p:nvCxnSpPr>
          <p:cNvPr id="453" name="直接箭头连接符 452"/>
          <p:cNvCxnSpPr/>
          <p:nvPr/>
        </p:nvCxnSpPr>
        <p:spPr>
          <a:xfrm>
            <a:off x="-1936853" y="3164694"/>
            <a:ext cx="2463384"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61" name="文本框 260"/>
          <p:cNvSpPr txBox="1"/>
          <p:nvPr/>
        </p:nvSpPr>
        <p:spPr>
          <a:xfrm>
            <a:off x="1079323" y="4048026"/>
            <a:ext cx="1253440" cy="829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t>专业技能提升</a:t>
            </a:r>
            <a:endParaRPr lang="zh-CN" altLang="en-US" dirty="0"/>
          </a:p>
        </p:txBody>
      </p:sp>
      <p:sp>
        <p:nvSpPr>
          <p:cNvPr id="262" name="文本框 261"/>
          <p:cNvSpPr txBox="1"/>
          <p:nvPr/>
        </p:nvSpPr>
        <p:spPr>
          <a:xfrm>
            <a:off x="3791748" y="4048026"/>
            <a:ext cx="1253440" cy="829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t>职业素养培训</a:t>
            </a:r>
            <a:endParaRPr lang="zh-CN" altLang="en-US" dirty="0"/>
          </a:p>
        </p:txBody>
      </p:sp>
      <p:sp>
        <p:nvSpPr>
          <p:cNvPr id="263" name="文本框 262"/>
          <p:cNvSpPr txBox="1"/>
          <p:nvPr/>
        </p:nvSpPr>
        <p:spPr>
          <a:xfrm>
            <a:off x="7136161" y="4048026"/>
            <a:ext cx="1253440" cy="829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t>人脉圈子拓展</a:t>
            </a:r>
            <a:endParaRPr lang="zh-CN" altLang="en-US" dirty="0"/>
          </a:p>
        </p:txBody>
      </p:sp>
      <p:sp>
        <p:nvSpPr>
          <p:cNvPr id="264" name="文本框 263"/>
          <p:cNvSpPr txBox="1"/>
          <p:nvPr/>
        </p:nvSpPr>
        <p:spPr>
          <a:xfrm>
            <a:off x="9962967" y="4048026"/>
            <a:ext cx="1253440" cy="829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t>社会地位</a:t>
            </a:r>
            <a:endParaRPr lang="zh-CN" altLang="en-US" dirty="0"/>
          </a:p>
          <a:p>
            <a:r>
              <a:rPr lang="zh-CN" altLang="en-US" dirty="0"/>
              <a:t>提升</a:t>
            </a:r>
            <a:endParaRPr lang="zh-CN" altLang="en-US" dirty="0"/>
          </a:p>
        </p:txBody>
      </p:sp>
    </p:spTree>
  </p:cSld>
  <p:clrMapOvr>
    <a:masterClrMapping/>
  </p:clrMapOvr>
  <p:transition spd="slow">
    <p:push/>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p:cNvGrpSpPr/>
          <p:nvPr/>
        </p:nvGrpSpPr>
        <p:grpSpPr>
          <a:xfrm>
            <a:off x="4562021" y="201386"/>
            <a:ext cx="3067958" cy="686507"/>
            <a:chOff x="4562021" y="201386"/>
            <a:chExt cx="3067958" cy="686507"/>
          </a:xfrm>
        </p:grpSpPr>
        <p:sp>
          <p:nvSpPr>
            <p:cNvPr id="18" name="文本框 17"/>
            <p:cNvSpPr txBox="1"/>
            <p:nvPr/>
          </p:nvSpPr>
          <p:spPr>
            <a:xfrm>
              <a:off x="4562021" y="201386"/>
              <a:ext cx="3067958" cy="58477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r>
                <a:rPr lang="zh-CN" altLang="en-US" sz="3200" dirty="0"/>
                <a:t>晋升空间</a:t>
              </a:r>
              <a:endParaRPr lang="zh-CN" altLang="en-US" sz="3200" dirty="0"/>
            </a:p>
          </p:txBody>
        </p:sp>
        <p:sp>
          <p:nvSpPr>
            <p:cNvPr id="19" name="文本框 18"/>
            <p:cNvSpPr txBox="1"/>
            <p:nvPr/>
          </p:nvSpPr>
          <p:spPr>
            <a:xfrm>
              <a:off x="5186363" y="687838"/>
              <a:ext cx="1766887" cy="20005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700" dirty="0">
                  <a:solidFill>
                    <a:schemeClr val="accent5"/>
                  </a:solidFill>
                  <a:latin typeface="方正正黑简体" panose="02000000000000000000" pitchFamily="2" charset="-122"/>
                  <a:ea typeface="方正正黑简体" panose="02000000000000000000" pitchFamily="2" charset="-122"/>
                </a:rPr>
                <a:t>Promotion space</a:t>
              </a:r>
              <a:endParaRPr lang="zh-CN" altLang="en-US" sz="700" dirty="0">
                <a:solidFill>
                  <a:schemeClr val="accent5"/>
                </a:solidFill>
                <a:latin typeface="方正正黑简体" panose="02000000000000000000" pitchFamily="2" charset="-122"/>
                <a:ea typeface="方正正黑简体" panose="02000000000000000000" pitchFamily="2" charset="-122"/>
              </a:endParaRPr>
            </a:p>
          </p:txBody>
        </p:sp>
      </p:grpSp>
      <p:grpSp>
        <p:nvGrpSpPr>
          <p:cNvPr id="1141" name="组合 1140"/>
          <p:cNvGrpSpPr/>
          <p:nvPr/>
        </p:nvGrpSpPr>
        <p:grpSpPr>
          <a:xfrm>
            <a:off x="990600" y="1272613"/>
            <a:ext cx="4538882" cy="5113936"/>
            <a:chOff x="1522413" y="1577975"/>
            <a:chExt cx="3746500" cy="4221163"/>
          </a:xfrm>
        </p:grpSpPr>
        <p:sp>
          <p:nvSpPr>
            <p:cNvPr id="940" name="Freeform 18"/>
            <p:cNvSpPr/>
            <p:nvPr/>
          </p:nvSpPr>
          <p:spPr bwMode="auto">
            <a:xfrm>
              <a:off x="1624013" y="3360738"/>
              <a:ext cx="476250" cy="476250"/>
            </a:xfrm>
            <a:custGeom>
              <a:avLst/>
              <a:gdLst>
                <a:gd name="T0" fmla="*/ 248 w 248"/>
                <a:gd name="T1" fmla="*/ 41 h 248"/>
                <a:gd name="T2" fmla="*/ 236 w 248"/>
                <a:gd name="T3" fmla="*/ 12 h 248"/>
                <a:gd name="T4" fmla="*/ 207 w 248"/>
                <a:gd name="T5" fmla="*/ 0 h 248"/>
                <a:gd name="T6" fmla="*/ 205 w 248"/>
                <a:gd name="T7" fmla="*/ 0 h 248"/>
                <a:gd name="T8" fmla="*/ 96 w 248"/>
                <a:gd name="T9" fmla="*/ 0 h 248"/>
                <a:gd name="T10" fmla="*/ 55 w 248"/>
                <a:gd name="T11" fmla="*/ 41 h 248"/>
                <a:gd name="T12" fmla="*/ 55 w 248"/>
                <a:gd name="T13" fmla="*/ 43 h 248"/>
                <a:gd name="T14" fmla="*/ 96 w 248"/>
                <a:gd name="T15" fmla="*/ 84 h 248"/>
                <a:gd name="T16" fmla="*/ 105 w 248"/>
                <a:gd name="T17" fmla="*/ 84 h 248"/>
                <a:gd name="T18" fmla="*/ 17 w 248"/>
                <a:gd name="T19" fmla="*/ 172 h 248"/>
                <a:gd name="T20" fmla="*/ 17 w 248"/>
                <a:gd name="T21" fmla="*/ 231 h 248"/>
                <a:gd name="T22" fmla="*/ 17 w 248"/>
                <a:gd name="T23" fmla="*/ 231 h 248"/>
                <a:gd name="T24" fmla="*/ 76 w 248"/>
                <a:gd name="T25" fmla="*/ 231 h 248"/>
                <a:gd name="T26" fmla="*/ 164 w 248"/>
                <a:gd name="T27" fmla="*/ 143 h 248"/>
                <a:gd name="T28" fmla="*/ 164 w 248"/>
                <a:gd name="T29" fmla="*/ 152 h 248"/>
                <a:gd name="T30" fmla="*/ 205 w 248"/>
                <a:gd name="T31" fmla="*/ 193 h 248"/>
                <a:gd name="T32" fmla="*/ 207 w 248"/>
                <a:gd name="T33" fmla="*/ 193 h 248"/>
                <a:gd name="T34" fmla="*/ 248 w 248"/>
                <a:gd name="T35" fmla="*/ 152 h 248"/>
                <a:gd name="T36" fmla="*/ 248 w 248"/>
                <a:gd name="T37" fmla="*/ 43 h 248"/>
                <a:gd name="T38" fmla="*/ 248 w 248"/>
                <a:gd name="T39"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1"/>
                  </a:moveTo>
                  <a:cubicBezTo>
                    <a:pt x="248" y="30"/>
                    <a:pt x="243" y="20"/>
                    <a:pt x="236" y="12"/>
                  </a:cubicBezTo>
                  <a:cubicBezTo>
                    <a:pt x="228" y="5"/>
                    <a:pt x="218" y="0"/>
                    <a:pt x="207" y="0"/>
                  </a:cubicBezTo>
                  <a:cubicBezTo>
                    <a:pt x="205" y="0"/>
                    <a:pt x="205" y="0"/>
                    <a:pt x="205" y="0"/>
                  </a:cubicBezTo>
                  <a:cubicBezTo>
                    <a:pt x="205" y="0"/>
                    <a:pt x="96" y="0"/>
                    <a:pt x="96" y="0"/>
                  </a:cubicBezTo>
                  <a:cubicBezTo>
                    <a:pt x="74" y="0"/>
                    <a:pt x="55" y="19"/>
                    <a:pt x="55" y="41"/>
                  </a:cubicBezTo>
                  <a:cubicBezTo>
                    <a:pt x="55" y="43"/>
                    <a:pt x="55" y="43"/>
                    <a:pt x="55" y="43"/>
                  </a:cubicBezTo>
                  <a:cubicBezTo>
                    <a:pt x="55" y="65"/>
                    <a:pt x="74" y="84"/>
                    <a:pt x="96" y="84"/>
                  </a:cubicBezTo>
                  <a:cubicBezTo>
                    <a:pt x="105" y="84"/>
                    <a:pt x="105" y="84"/>
                    <a:pt x="105" y="84"/>
                  </a:cubicBezTo>
                  <a:cubicBezTo>
                    <a:pt x="17" y="172"/>
                    <a:pt x="17" y="172"/>
                    <a:pt x="17" y="172"/>
                  </a:cubicBezTo>
                  <a:cubicBezTo>
                    <a:pt x="0" y="188"/>
                    <a:pt x="0" y="214"/>
                    <a:pt x="17" y="231"/>
                  </a:cubicBezTo>
                  <a:cubicBezTo>
                    <a:pt x="17" y="231"/>
                    <a:pt x="17" y="231"/>
                    <a:pt x="17" y="231"/>
                  </a:cubicBezTo>
                  <a:cubicBezTo>
                    <a:pt x="34" y="248"/>
                    <a:pt x="60" y="248"/>
                    <a:pt x="76" y="231"/>
                  </a:cubicBezTo>
                  <a:cubicBezTo>
                    <a:pt x="164" y="143"/>
                    <a:pt x="164" y="143"/>
                    <a:pt x="164" y="143"/>
                  </a:cubicBezTo>
                  <a:cubicBezTo>
                    <a:pt x="164" y="152"/>
                    <a:pt x="164" y="152"/>
                    <a:pt x="164" y="152"/>
                  </a:cubicBezTo>
                  <a:cubicBezTo>
                    <a:pt x="164" y="174"/>
                    <a:pt x="183" y="193"/>
                    <a:pt x="205" y="193"/>
                  </a:cubicBezTo>
                  <a:cubicBezTo>
                    <a:pt x="207" y="193"/>
                    <a:pt x="207" y="193"/>
                    <a:pt x="207" y="193"/>
                  </a:cubicBezTo>
                  <a:cubicBezTo>
                    <a:pt x="230" y="193"/>
                    <a:pt x="248" y="174"/>
                    <a:pt x="248" y="152"/>
                  </a:cubicBezTo>
                  <a:cubicBezTo>
                    <a:pt x="248" y="152"/>
                    <a:pt x="248" y="43"/>
                    <a:pt x="248" y="43"/>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41" name="Freeform 19"/>
            <p:cNvSpPr/>
            <p:nvPr/>
          </p:nvSpPr>
          <p:spPr bwMode="auto">
            <a:xfrm>
              <a:off x="1622426" y="3359151"/>
              <a:ext cx="476250" cy="474663"/>
            </a:xfrm>
            <a:custGeom>
              <a:avLst/>
              <a:gdLst>
                <a:gd name="T0" fmla="*/ 248 w 248"/>
                <a:gd name="T1" fmla="*/ 41 h 247"/>
                <a:gd name="T2" fmla="*/ 236 w 248"/>
                <a:gd name="T3" fmla="*/ 12 h 247"/>
                <a:gd name="T4" fmla="*/ 206 w 248"/>
                <a:gd name="T5" fmla="*/ 0 h 247"/>
                <a:gd name="T6" fmla="*/ 205 w 248"/>
                <a:gd name="T7" fmla="*/ 0 h 247"/>
                <a:gd name="T8" fmla="*/ 96 w 248"/>
                <a:gd name="T9" fmla="*/ 0 h 247"/>
                <a:gd name="T10" fmla="*/ 55 w 248"/>
                <a:gd name="T11" fmla="*/ 41 h 247"/>
                <a:gd name="T12" fmla="*/ 55 w 248"/>
                <a:gd name="T13" fmla="*/ 42 h 247"/>
                <a:gd name="T14" fmla="*/ 96 w 248"/>
                <a:gd name="T15" fmla="*/ 84 h 247"/>
                <a:gd name="T16" fmla="*/ 104 w 248"/>
                <a:gd name="T17" fmla="*/ 84 h 247"/>
                <a:gd name="T18" fmla="*/ 16 w 248"/>
                <a:gd name="T19" fmla="*/ 172 h 247"/>
                <a:gd name="T20" fmla="*/ 16 w 248"/>
                <a:gd name="T21" fmla="*/ 230 h 247"/>
                <a:gd name="T22" fmla="*/ 17 w 248"/>
                <a:gd name="T23" fmla="*/ 231 h 247"/>
                <a:gd name="T24" fmla="*/ 76 w 248"/>
                <a:gd name="T25" fmla="*/ 231 h 247"/>
                <a:gd name="T26" fmla="*/ 164 w 248"/>
                <a:gd name="T27" fmla="*/ 143 h 247"/>
                <a:gd name="T28" fmla="*/ 164 w 248"/>
                <a:gd name="T29" fmla="*/ 151 h 247"/>
                <a:gd name="T30" fmla="*/ 205 w 248"/>
                <a:gd name="T31" fmla="*/ 193 h 247"/>
                <a:gd name="T32" fmla="*/ 206 w 248"/>
                <a:gd name="T33" fmla="*/ 193 h 247"/>
                <a:gd name="T34" fmla="*/ 248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6" y="12"/>
                  </a:cubicBezTo>
                  <a:cubicBezTo>
                    <a:pt x="228" y="4"/>
                    <a:pt x="218" y="0"/>
                    <a:pt x="206" y="0"/>
                  </a:cubicBezTo>
                  <a:cubicBezTo>
                    <a:pt x="205" y="0"/>
                    <a:pt x="205" y="0"/>
                    <a:pt x="205" y="0"/>
                  </a:cubicBezTo>
                  <a:cubicBezTo>
                    <a:pt x="205" y="0"/>
                    <a:pt x="96" y="0"/>
                    <a:pt x="96" y="0"/>
                  </a:cubicBezTo>
                  <a:cubicBezTo>
                    <a:pt x="73" y="0"/>
                    <a:pt x="55" y="18"/>
                    <a:pt x="55" y="41"/>
                  </a:cubicBezTo>
                  <a:cubicBezTo>
                    <a:pt x="55" y="42"/>
                    <a:pt x="55" y="42"/>
                    <a:pt x="55" y="42"/>
                  </a:cubicBezTo>
                  <a:cubicBezTo>
                    <a:pt x="55"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60" y="247"/>
                    <a:pt x="76" y="231"/>
                  </a:cubicBezTo>
                  <a:cubicBezTo>
                    <a:pt x="164" y="143"/>
                    <a:pt x="164" y="143"/>
                    <a:pt x="164" y="143"/>
                  </a:cubicBezTo>
                  <a:cubicBezTo>
                    <a:pt x="164" y="151"/>
                    <a:pt x="164" y="151"/>
                    <a:pt x="164" y="151"/>
                  </a:cubicBezTo>
                  <a:cubicBezTo>
                    <a:pt x="164" y="174"/>
                    <a:pt x="182" y="193"/>
                    <a:pt x="205" y="193"/>
                  </a:cubicBezTo>
                  <a:cubicBezTo>
                    <a:pt x="206" y="193"/>
                    <a:pt x="206" y="193"/>
                    <a:pt x="206" y="193"/>
                  </a:cubicBezTo>
                  <a:cubicBezTo>
                    <a:pt x="229" y="193"/>
                    <a:pt x="248" y="174"/>
                    <a:pt x="248" y="151"/>
                  </a:cubicBezTo>
                  <a:cubicBezTo>
                    <a:pt x="248" y="151"/>
                    <a:pt x="248" y="43"/>
                    <a:pt x="248" y="42"/>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42" name="Freeform 20"/>
            <p:cNvSpPr/>
            <p:nvPr/>
          </p:nvSpPr>
          <p:spPr bwMode="auto">
            <a:xfrm>
              <a:off x="1619251" y="3354388"/>
              <a:ext cx="476250" cy="477838"/>
            </a:xfrm>
            <a:custGeom>
              <a:avLst/>
              <a:gdLst>
                <a:gd name="T0" fmla="*/ 248 w 248"/>
                <a:gd name="T1" fmla="*/ 42 h 248"/>
                <a:gd name="T2" fmla="*/ 235 w 248"/>
                <a:gd name="T3" fmla="*/ 13 h 248"/>
                <a:gd name="T4" fmla="*/ 206 w 248"/>
                <a:gd name="T5" fmla="*/ 0 h 248"/>
                <a:gd name="T6" fmla="*/ 205 w 248"/>
                <a:gd name="T7" fmla="*/ 0 h 248"/>
                <a:gd name="T8" fmla="*/ 96 w 248"/>
                <a:gd name="T9" fmla="*/ 0 h 248"/>
                <a:gd name="T10" fmla="*/ 55 w 248"/>
                <a:gd name="T11" fmla="*/ 42 h 248"/>
                <a:gd name="T12" fmla="*/ 55 w 248"/>
                <a:gd name="T13" fmla="*/ 43 h 248"/>
                <a:gd name="T14" fmla="*/ 96 w 248"/>
                <a:gd name="T15" fmla="*/ 84 h 248"/>
                <a:gd name="T16" fmla="*/ 104 w 248"/>
                <a:gd name="T17" fmla="*/ 84 h 248"/>
                <a:gd name="T18" fmla="*/ 16 w 248"/>
                <a:gd name="T19" fmla="*/ 173 h 248"/>
                <a:gd name="T20" fmla="*/ 16 w 248"/>
                <a:gd name="T21" fmla="*/ 231 h 248"/>
                <a:gd name="T22" fmla="*/ 17 w 248"/>
                <a:gd name="T23" fmla="*/ 232 h 248"/>
                <a:gd name="T24" fmla="*/ 75 w 248"/>
                <a:gd name="T25" fmla="*/ 232 h 248"/>
                <a:gd name="T26" fmla="*/ 164 w 248"/>
                <a:gd name="T27" fmla="*/ 144 h 248"/>
                <a:gd name="T28" fmla="*/ 164 w 248"/>
                <a:gd name="T29" fmla="*/ 152 h 248"/>
                <a:gd name="T30" fmla="*/ 205 w 248"/>
                <a:gd name="T31" fmla="*/ 193 h 248"/>
                <a:gd name="T32" fmla="*/ 206 w 248"/>
                <a:gd name="T33" fmla="*/ 193 h 248"/>
                <a:gd name="T34" fmla="*/ 248 w 248"/>
                <a:gd name="T35" fmla="*/ 152 h 248"/>
                <a:gd name="T36" fmla="*/ 248 w 248"/>
                <a:gd name="T37" fmla="*/ 43 h 248"/>
                <a:gd name="T38" fmla="*/ 248 w 248"/>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2"/>
                  </a:moveTo>
                  <a:cubicBezTo>
                    <a:pt x="248" y="30"/>
                    <a:pt x="243" y="20"/>
                    <a:pt x="235" y="13"/>
                  </a:cubicBezTo>
                  <a:cubicBezTo>
                    <a:pt x="228" y="5"/>
                    <a:pt x="218" y="0"/>
                    <a:pt x="206" y="0"/>
                  </a:cubicBezTo>
                  <a:cubicBezTo>
                    <a:pt x="205" y="0"/>
                    <a:pt x="205" y="0"/>
                    <a:pt x="205" y="0"/>
                  </a:cubicBezTo>
                  <a:cubicBezTo>
                    <a:pt x="204" y="0"/>
                    <a:pt x="96" y="0"/>
                    <a:pt x="96" y="0"/>
                  </a:cubicBezTo>
                  <a:cubicBezTo>
                    <a:pt x="73" y="0"/>
                    <a:pt x="55" y="19"/>
                    <a:pt x="55" y="42"/>
                  </a:cubicBezTo>
                  <a:cubicBezTo>
                    <a:pt x="55" y="43"/>
                    <a:pt x="55" y="43"/>
                    <a:pt x="55" y="43"/>
                  </a:cubicBezTo>
                  <a:cubicBezTo>
                    <a:pt x="55" y="66"/>
                    <a:pt x="73" y="84"/>
                    <a:pt x="96" y="84"/>
                  </a:cubicBezTo>
                  <a:cubicBezTo>
                    <a:pt x="104" y="84"/>
                    <a:pt x="104" y="84"/>
                    <a:pt x="104" y="84"/>
                  </a:cubicBezTo>
                  <a:cubicBezTo>
                    <a:pt x="16" y="173"/>
                    <a:pt x="16" y="173"/>
                    <a:pt x="16" y="173"/>
                  </a:cubicBezTo>
                  <a:cubicBezTo>
                    <a:pt x="0" y="189"/>
                    <a:pt x="0" y="215"/>
                    <a:pt x="16" y="231"/>
                  </a:cubicBezTo>
                  <a:cubicBezTo>
                    <a:pt x="17" y="232"/>
                    <a:pt x="17" y="232"/>
                    <a:pt x="17" y="232"/>
                  </a:cubicBezTo>
                  <a:cubicBezTo>
                    <a:pt x="33" y="248"/>
                    <a:pt x="59" y="248"/>
                    <a:pt x="75" y="232"/>
                  </a:cubicBezTo>
                  <a:cubicBezTo>
                    <a:pt x="164" y="144"/>
                    <a:pt x="164" y="144"/>
                    <a:pt x="164" y="144"/>
                  </a:cubicBezTo>
                  <a:cubicBezTo>
                    <a:pt x="164" y="152"/>
                    <a:pt x="164" y="152"/>
                    <a:pt x="164" y="152"/>
                  </a:cubicBezTo>
                  <a:cubicBezTo>
                    <a:pt x="164" y="175"/>
                    <a:pt x="182" y="193"/>
                    <a:pt x="205" y="193"/>
                  </a:cubicBezTo>
                  <a:cubicBezTo>
                    <a:pt x="206" y="193"/>
                    <a:pt x="206" y="193"/>
                    <a:pt x="206" y="193"/>
                  </a:cubicBezTo>
                  <a:cubicBezTo>
                    <a:pt x="229" y="193"/>
                    <a:pt x="248" y="175"/>
                    <a:pt x="248" y="152"/>
                  </a:cubicBezTo>
                  <a:cubicBezTo>
                    <a:pt x="248" y="152"/>
                    <a:pt x="248" y="44"/>
                    <a:pt x="248" y="43"/>
                  </a:cubicBezTo>
                  <a:lnTo>
                    <a:pt x="248" y="42"/>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43" name="Freeform 21"/>
            <p:cNvSpPr/>
            <p:nvPr/>
          </p:nvSpPr>
          <p:spPr bwMode="auto">
            <a:xfrm>
              <a:off x="1617663" y="3352801"/>
              <a:ext cx="474663" cy="477838"/>
            </a:xfrm>
            <a:custGeom>
              <a:avLst/>
              <a:gdLst>
                <a:gd name="T0" fmla="*/ 247 w 247"/>
                <a:gd name="T1" fmla="*/ 42 h 248"/>
                <a:gd name="T2" fmla="*/ 235 w 247"/>
                <a:gd name="T3" fmla="*/ 12 h 248"/>
                <a:gd name="T4" fmla="*/ 206 w 247"/>
                <a:gd name="T5" fmla="*/ 0 h 248"/>
                <a:gd name="T6" fmla="*/ 205 w 247"/>
                <a:gd name="T7" fmla="*/ 0 h 248"/>
                <a:gd name="T8" fmla="*/ 96 w 247"/>
                <a:gd name="T9" fmla="*/ 0 h 248"/>
                <a:gd name="T10" fmla="*/ 54 w 247"/>
                <a:gd name="T11" fmla="*/ 42 h 248"/>
                <a:gd name="T12" fmla="*/ 54 w 247"/>
                <a:gd name="T13" fmla="*/ 43 h 248"/>
                <a:gd name="T14" fmla="*/ 96 w 247"/>
                <a:gd name="T15" fmla="*/ 84 h 248"/>
                <a:gd name="T16" fmla="*/ 104 w 247"/>
                <a:gd name="T17" fmla="*/ 84 h 248"/>
                <a:gd name="T18" fmla="*/ 16 w 247"/>
                <a:gd name="T19" fmla="*/ 172 h 248"/>
                <a:gd name="T20" fmla="*/ 16 w 247"/>
                <a:gd name="T21" fmla="*/ 231 h 248"/>
                <a:gd name="T22" fmla="*/ 17 w 247"/>
                <a:gd name="T23" fmla="*/ 232 h 248"/>
                <a:gd name="T24" fmla="*/ 75 w 247"/>
                <a:gd name="T25" fmla="*/ 232 h 248"/>
                <a:gd name="T26" fmla="*/ 163 w 247"/>
                <a:gd name="T27" fmla="*/ 144 h 248"/>
                <a:gd name="T28" fmla="*/ 163 w 247"/>
                <a:gd name="T29" fmla="*/ 152 h 248"/>
                <a:gd name="T30" fmla="*/ 205 w 247"/>
                <a:gd name="T31" fmla="*/ 193 h 248"/>
                <a:gd name="T32" fmla="*/ 206 w 247"/>
                <a:gd name="T33" fmla="*/ 193 h 248"/>
                <a:gd name="T34" fmla="*/ 247 w 247"/>
                <a:gd name="T35" fmla="*/ 152 h 248"/>
                <a:gd name="T36" fmla="*/ 247 w 247"/>
                <a:gd name="T37" fmla="*/ 43 h 248"/>
                <a:gd name="T38" fmla="*/ 247 w 247"/>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248">
                  <a:moveTo>
                    <a:pt x="247" y="42"/>
                  </a:moveTo>
                  <a:cubicBezTo>
                    <a:pt x="247" y="30"/>
                    <a:pt x="243" y="20"/>
                    <a:pt x="235" y="12"/>
                  </a:cubicBezTo>
                  <a:cubicBezTo>
                    <a:pt x="228" y="5"/>
                    <a:pt x="217" y="0"/>
                    <a:pt x="206" y="0"/>
                  </a:cubicBezTo>
                  <a:cubicBezTo>
                    <a:pt x="205" y="0"/>
                    <a:pt x="205" y="0"/>
                    <a:pt x="205" y="0"/>
                  </a:cubicBezTo>
                  <a:cubicBezTo>
                    <a:pt x="204" y="0"/>
                    <a:pt x="96" y="0"/>
                    <a:pt x="96" y="0"/>
                  </a:cubicBezTo>
                  <a:cubicBezTo>
                    <a:pt x="73" y="0"/>
                    <a:pt x="54" y="19"/>
                    <a:pt x="54" y="42"/>
                  </a:cubicBezTo>
                  <a:cubicBezTo>
                    <a:pt x="54" y="43"/>
                    <a:pt x="54" y="43"/>
                    <a:pt x="54" y="43"/>
                  </a:cubicBezTo>
                  <a:cubicBezTo>
                    <a:pt x="54" y="66"/>
                    <a:pt x="73" y="84"/>
                    <a:pt x="96" y="84"/>
                  </a:cubicBezTo>
                  <a:cubicBezTo>
                    <a:pt x="104" y="84"/>
                    <a:pt x="104" y="84"/>
                    <a:pt x="104" y="84"/>
                  </a:cubicBezTo>
                  <a:cubicBezTo>
                    <a:pt x="16" y="172"/>
                    <a:pt x="16" y="172"/>
                    <a:pt x="16" y="172"/>
                  </a:cubicBezTo>
                  <a:cubicBezTo>
                    <a:pt x="0" y="189"/>
                    <a:pt x="0" y="215"/>
                    <a:pt x="16" y="231"/>
                  </a:cubicBezTo>
                  <a:cubicBezTo>
                    <a:pt x="17" y="232"/>
                    <a:pt x="17" y="232"/>
                    <a:pt x="17" y="232"/>
                  </a:cubicBezTo>
                  <a:cubicBezTo>
                    <a:pt x="33" y="248"/>
                    <a:pt x="59" y="248"/>
                    <a:pt x="75" y="232"/>
                  </a:cubicBezTo>
                  <a:cubicBezTo>
                    <a:pt x="163" y="144"/>
                    <a:pt x="163" y="144"/>
                    <a:pt x="163" y="144"/>
                  </a:cubicBezTo>
                  <a:cubicBezTo>
                    <a:pt x="163" y="152"/>
                    <a:pt x="163" y="152"/>
                    <a:pt x="163" y="152"/>
                  </a:cubicBezTo>
                  <a:cubicBezTo>
                    <a:pt x="163" y="175"/>
                    <a:pt x="182" y="193"/>
                    <a:pt x="205" y="193"/>
                  </a:cubicBezTo>
                  <a:cubicBezTo>
                    <a:pt x="206" y="193"/>
                    <a:pt x="206" y="193"/>
                    <a:pt x="206" y="193"/>
                  </a:cubicBezTo>
                  <a:cubicBezTo>
                    <a:pt x="229" y="193"/>
                    <a:pt x="247" y="175"/>
                    <a:pt x="247" y="152"/>
                  </a:cubicBezTo>
                  <a:cubicBezTo>
                    <a:pt x="247" y="152"/>
                    <a:pt x="247" y="44"/>
                    <a:pt x="247" y="43"/>
                  </a:cubicBezTo>
                  <a:lnTo>
                    <a:pt x="247" y="42"/>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44" name="Freeform 22"/>
            <p:cNvSpPr/>
            <p:nvPr/>
          </p:nvSpPr>
          <p:spPr bwMode="auto">
            <a:xfrm>
              <a:off x="1614488" y="3351213"/>
              <a:ext cx="476250" cy="476250"/>
            </a:xfrm>
            <a:custGeom>
              <a:avLst/>
              <a:gdLst>
                <a:gd name="T0" fmla="*/ 248 w 248"/>
                <a:gd name="T1" fmla="*/ 41 h 248"/>
                <a:gd name="T2" fmla="*/ 236 w 248"/>
                <a:gd name="T3" fmla="*/ 12 h 248"/>
                <a:gd name="T4" fmla="*/ 207 w 248"/>
                <a:gd name="T5" fmla="*/ 0 h 248"/>
                <a:gd name="T6" fmla="*/ 205 w 248"/>
                <a:gd name="T7" fmla="*/ 0 h 248"/>
                <a:gd name="T8" fmla="*/ 96 w 248"/>
                <a:gd name="T9" fmla="*/ 0 h 248"/>
                <a:gd name="T10" fmla="*/ 55 w 248"/>
                <a:gd name="T11" fmla="*/ 41 h 248"/>
                <a:gd name="T12" fmla="*/ 55 w 248"/>
                <a:gd name="T13" fmla="*/ 43 h 248"/>
                <a:gd name="T14" fmla="*/ 96 w 248"/>
                <a:gd name="T15" fmla="*/ 84 h 248"/>
                <a:gd name="T16" fmla="*/ 105 w 248"/>
                <a:gd name="T17" fmla="*/ 84 h 248"/>
                <a:gd name="T18" fmla="*/ 17 w 248"/>
                <a:gd name="T19" fmla="*/ 172 h 248"/>
                <a:gd name="T20" fmla="*/ 17 w 248"/>
                <a:gd name="T21" fmla="*/ 231 h 248"/>
                <a:gd name="T22" fmla="*/ 17 w 248"/>
                <a:gd name="T23" fmla="*/ 231 h 248"/>
                <a:gd name="T24" fmla="*/ 76 w 248"/>
                <a:gd name="T25" fmla="*/ 231 h 248"/>
                <a:gd name="T26" fmla="*/ 164 w 248"/>
                <a:gd name="T27" fmla="*/ 143 h 248"/>
                <a:gd name="T28" fmla="*/ 164 w 248"/>
                <a:gd name="T29" fmla="*/ 152 h 248"/>
                <a:gd name="T30" fmla="*/ 205 w 248"/>
                <a:gd name="T31" fmla="*/ 193 h 248"/>
                <a:gd name="T32" fmla="*/ 207 w 248"/>
                <a:gd name="T33" fmla="*/ 193 h 248"/>
                <a:gd name="T34" fmla="*/ 248 w 248"/>
                <a:gd name="T35" fmla="*/ 152 h 248"/>
                <a:gd name="T36" fmla="*/ 248 w 248"/>
                <a:gd name="T37" fmla="*/ 43 h 248"/>
                <a:gd name="T38" fmla="*/ 248 w 248"/>
                <a:gd name="T39"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1"/>
                  </a:moveTo>
                  <a:cubicBezTo>
                    <a:pt x="248" y="30"/>
                    <a:pt x="243" y="20"/>
                    <a:pt x="236" y="12"/>
                  </a:cubicBezTo>
                  <a:cubicBezTo>
                    <a:pt x="228" y="5"/>
                    <a:pt x="218" y="0"/>
                    <a:pt x="207" y="0"/>
                  </a:cubicBezTo>
                  <a:cubicBezTo>
                    <a:pt x="205" y="0"/>
                    <a:pt x="205" y="0"/>
                    <a:pt x="205" y="0"/>
                  </a:cubicBezTo>
                  <a:cubicBezTo>
                    <a:pt x="205" y="0"/>
                    <a:pt x="96" y="0"/>
                    <a:pt x="96" y="0"/>
                  </a:cubicBezTo>
                  <a:cubicBezTo>
                    <a:pt x="74" y="0"/>
                    <a:pt x="55" y="19"/>
                    <a:pt x="55" y="41"/>
                  </a:cubicBezTo>
                  <a:cubicBezTo>
                    <a:pt x="55" y="43"/>
                    <a:pt x="55" y="43"/>
                    <a:pt x="55" y="43"/>
                  </a:cubicBezTo>
                  <a:cubicBezTo>
                    <a:pt x="55" y="65"/>
                    <a:pt x="74" y="84"/>
                    <a:pt x="96" y="84"/>
                  </a:cubicBezTo>
                  <a:cubicBezTo>
                    <a:pt x="105" y="84"/>
                    <a:pt x="105" y="84"/>
                    <a:pt x="105" y="84"/>
                  </a:cubicBezTo>
                  <a:cubicBezTo>
                    <a:pt x="17" y="172"/>
                    <a:pt x="17" y="172"/>
                    <a:pt x="17" y="172"/>
                  </a:cubicBezTo>
                  <a:cubicBezTo>
                    <a:pt x="0" y="188"/>
                    <a:pt x="0" y="214"/>
                    <a:pt x="17" y="231"/>
                  </a:cubicBezTo>
                  <a:cubicBezTo>
                    <a:pt x="17" y="231"/>
                    <a:pt x="17" y="231"/>
                    <a:pt x="17" y="231"/>
                  </a:cubicBezTo>
                  <a:cubicBezTo>
                    <a:pt x="34" y="248"/>
                    <a:pt x="60" y="248"/>
                    <a:pt x="76" y="231"/>
                  </a:cubicBezTo>
                  <a:cubicBezTo>
                    <a:pt x="164" y="143"/>
                    <a:pt x="164" y="143"/>
                    <a:pt x="164" y="143"/>
                  </a:cubicBezTo>
                  <a:cubicBezTo>
                    <a:pt x="164" y="152"/>
                    <a:pt x="164" y="152"/>
                    <a:pt x="164" y="152"/>
                  </a:cubicBezTo>
                  <a:cubicBezTo>
                    <a:pt x="164" y="174"/>
                    <a:pt x="183" y="193"/>
                    <a:pt x="205" y="193"/>
                  </a:cubicBezTo>
                  <a:cubicBezTo>
                    <a:pt x="207" y="193"/>
                    <a:pt x="207" y="193"/>
                    <a:pt x="207" y="193"/>
                  </a:cubicBezTo>
                  <a:cubicBezTo>
                    <a:pt x="230" y="193"/>
                    <a:pt x="248" y="174"/>
                    <a:pt x="248" y="152"/>
                  </a:cubicBezTo>
                  <a:cubicBezTo>
                    <a:pt x="248" y="152"/>
                    <a:pt x="248" y="43"/>
                    <a:pt x="248" y="43"/>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45" name="Freeform 23"/>
            <p:cNvSpPr/>
            <p:nvPr/>
          </p:nvSpPr>
          <p:spPr bwMode="auto">
            <a:xfrm>
              <a:off x="1611313" y="3349626"/>
              <a:ext cx="477838" cy="474663"/>
            </a:xfrm>
            <a:custGeom>
              <a:avLst/>
              <a:gdLst>
                <a:gd name="T0" fmla="*/ 248 w 248"/>
                <a:gd name="T1" fmla="*/ 41 h 247"/>
                <a:gd name="T2" fmla="*/ 236 w 248"/>
                <a:gd name="T3" fmla="*/ 12 h 247"/>
                <a:gd name="T4" fmla="*/ 206 w 248"/>
                <a:gd name="T5" fmla="*/ 0 h 247"/>
                <a:gd name="T6" fmla="*/ 205 w 248"/>
                <a:gd name="T7" fmla="*/ 0 h 247"/>
                <a:gd name="T8" fmla="*/ 96 w 248"/>
                <a:gd name="T9" fmla="*/ 0 h 247"/>
                <a:gd name="T10" fmla="*/ 55 w 248"/>
                <a:gd name="T11" fmla="*/ 41 h 247"/>
                <a:gd name="T12" fmla="*/ 55 w 248"/>
                <a:gd name="T13" fmla="*/ 42 h 247"/>
                <a:gd name="T14" fmla="*/ 96 w 248"/>
                <a:gd name="T15" fmla="*/ 84 h 247"/>
                <a:gd name="T16" fmla="*/ 104 w 248"/>
                <a:gd name="T17" fmla="*/ 84 h 247"/>
                <a:gd name="T18" fmla="*/ 16 w 248"/>
                <a:gd name="T19" fmla="*/ 172 h 247"/>
                <a:gd name="T20" fmla="*/ 16 w 248"/>
                <a:gd name="T21" fmla="*/ 230 h 247"/>
                <a:gd name="T22" fmla="*/ 17 w 248"/>
                <a:gd name="T23" fmla="*/ 231 h 247"/>
                <a:gd name="T24" fmla="*/ 76 w 248"/>
                <a:gd name="T25" fmla="*/ 231 h 247"/>
                <a:gd name="T26" fmla="*/ 164 w 248"/>
                <a:gd name="T27" fmla="*/ 143 h 247"/>
                <a:gd name="T28" fmla="*/ 164 w 248"/>
                <a:gd name="T29" fmla="*/ 151 h 247"/>
                <a:gd name="T30" fmla="*/ 205 w 248"/>
                <a:gd name="T31" fmla="*/ 193 h 247"/>
                <a:gd name="T32" fmla="*/ 206 w 248"/>
                <a:gd name="T33" fmla="*/ 193 h 247"/>
                <a:gd name="T34" fmla="*/ 248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6" y="12"/>
                  </a:cubicBezTo>
                  <a:cubicBezTo>
                    <a:pt x="228" y="4"/>
                    <a:pt x="218" y="0"/>
                    <a:pt x="206" y="0"/>
                  </a:cubicBezTo>
                  <a:cubicBezTo>
                    <a:pt x="205" y="0"/>
                    <a:pt x="205" y="0"/>
                    <a:pt x="205" y="0"/>
                  </a:cubicBezTo>
                  <a:cubicBezTo>
                    <a:pt x="205" y="0"/>
                    <a:pt x="96" y="0"/>
                    <a:pt x="96" y="0"/>
                  </a:cubicBezTo>
                  <a:cubicBezTo>
                    <a:pt x="73" y="0"/>
                    <a:pt x="55" y="18"/>
                    <a:pt x="55" y="41"/>
                  </a:cubicBezTo>
                  <a:cubicBezTo>
                    <a:pt x="55" y="42"/>
                    <a:pt x="55" y="42"/>
                    <a:pt x="55" y="42"/>
                  </a:cubicBezTo>
                  <a:cubicBezTo>
                    <a:pt x="55"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60" y="247"/>
                    <a:pt x="76" y="231"/>
                  </a:cubicBezTo>
                  <a:cubicBezTo>
                    <a:pt x="164" y="143"/>
                    <a:pt x="164" y="143"/>
                    <a:pt x="164" y="143"/>
                  </a:cubicBezTo>
                  <a:cubicBezTo>
                    <a:pt x="164" y="151"/>
                    <a:pt x="164" y="151"/>
                    <a:pt x="164" y="151"/>
                  </a:cubicBezTo>
                  <a:cubicBezTo>
                    <a:pt x="164" y="174"/>
                    <a:pt x="182" y="193"/>
                    <a:pt x="205" y="193"/>
                  </a:cubicBezTo>
                  <a:cubicBezTo>
                    <a:pt x="206" y="193"/>
                    <a:pt x="206" y="193"/>
                    <a:pt x="206" y="193"/>
                  </a:cubicBezTo>
                  <a:cubicBezTo>
                    <a:pt x="229" y="193"/>
                    <a:pt x="248" y="174"/>
                    <a:pt x="248" y="151"/>
                  </a:cubicBezTo>
                  <a:cubicBezTo>
                    <a:pt x="248" y="151"/>
                    <a:pt x="248" y="43"/>
                    <a:pt x="248" y="42"/>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46" name="Freeform 24"/>
            <p:cNvSpPr/>
            <p:nvPr/>
          </p:nvSpPr>
          <p:spPr bwMode="auto">
            <a:xfrm>
              <a:off x="1609726" y="3344863"/>
              <a:ext cx="476250" cy="477838"/>
            </a:xfrm>
            <a:custGeom>
              <a:avLst/>
              <a:gdLst>
                <a:gd name="T0" fmla="*/ 248 w 248"/>
                <a:gd name="T1" fmla="*/ 42 h 248"/>
                <a:gd name="T2" fmla="*/ 235 w 248"/>
                <a:gd name="T3" fmla="*/ 13 h 248"/>
                <a:gd name="T4" fmla="*/ 206 w 248"/>
                <a:gd name="T5" fmla="*/ 0 h 248"/>
                <a:gd name="T6" fmla="*/ 205 w 248"/>
                <a:gd name="T7" fmla="*/ 0 h 248"/>
                <a:gd name="T8" fmla="*/ 96 w 248"/>
                <a:gd name="T9" fmla="*/ 0 h 248"/>
                <a:gd name="T10" fmla="*/ 55 w 248"/>
                <a:gd name="T11" fmla="*/ 42 h 248"/>
                <a:gd name="T12" fmla="*/ 55 w 248"/>
                <a:gd name="T13" fmla="*/ 43 h 248"/>
                <a:gd name="T14" fmla="*/ 96 w 248"/>
                <a:gd name="T15" fmla="*/ 84 h 248"/>
                <a:gd name="T16" fmla="*/ 104 w 248"/>
                <a:gd name="T17" fmla="*/ 84 h 248"/>
                <a:gd name="T18" fmla="*/ 16 w 248"/>
                <a:gd name="T19" fmla="*/ 173 h 248"/>
                <a:gd name="T20" fmla="*/ 16 w 248"/>
                <a:gd name="T21" fmla="*/ 231 h 248"/>
                <a:gd name="T22" fmla="*/ 17 w 248"/>
                <a:gd name="T23" fmla="*/ 232 h 248"/>
                <a:gd name="T24" fmla="*/ 75 w 248"/>
                <a:gd name="T25" fmla="*/ 232 h 248"/>
                <a:gd name="T26" fmla="*/ 164 w 248"/>
                <a:gd name="T27" fmla="*/ 144 h 248"/>
                <a:gd name="T28" fmla="*/ 164 w 248"/>
                <a:gd name="T29" fmla="*/ 152 h 248"/>
                <a:gd name="T30" fmla="*/ 205 w 248"/>
                <a:gd name="T31" fmla="*/ 194 h 248"/>
                <a:gd name="T32" fmla="*/ 206 w 248"/>
                <a:gd name="T33" fmla="*/ 194 h 248"/>
                <a:gd name="T34" fmla="*/ 248 w 248"/>
                <a:gd name="T35" fmla="*/ 152 h 248"/>
                <a:gd name="T36" fmla="*/ 248 w 248"/>
                <a:gd name="T37" fmla="*/ 43 h 248"/>
                <a:gd name="T38" fmla="*/ 248 w 248"/>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2"/>
                  </a:moveTo>
                  <a:cubicBezTo>
                    <a:pt x="248" y="30"/>
                    <a:pt x="243" y="20"/>
                    <a:pt x="235" y="13"/>
                  </a:cubicBezTo>
                  <a:cubicBezTo>
                    <a:pt x="228" y="5"/>
                    <a:pt x="218" y="0"/>
                    <a:pt x="206" y="0"/>
                  </a:cubicBezTo>
                  <a:cubicBezTo>
                    <a:pt x="205" y="0"/>
                    <a:pt x="205" y="0"/>
                    <a:pt x="205" y="0"/>
                  </a:cubicBezTo>
                  <a:cubicBezTo>
                    <a:pt x="204" y="0"/>
                    <a:pt x="96" y="0"/>
                    <a:pt x="96" y="0"/>
                  </a:cubicBezTo>
                  <a:cubicBezTo>
                    <a:pt x="73" y="0"/>
                    <a:pt x="55" y="19"/>
                    <a:pt x="55" y="42"/>
                  </a:cubicBezTo>
                  <a:cubicBezTo>
                    <a:pt x="55" y="43"/>
                    <a:pt x="55" y="43"/>
                    <a:pt x="55" y="43"/>
                  </a:cubicBezTo>
                  <a:cubicBezTo>
                    <a:pt x="55" y="66"/>
                    <a:pt x="73" y="84"/>
                    <a:pt x="96" y="84"/>
                  </a:cubicBezTo>
                  <a:cubicBezTo>
                    <a:pt x="104" y="84"/>
                    <a:pt x="104" y="84"/>
                    <a:pt x="104" y="84"/>
                  </a:cubicBezTo>
                  <a:cubicBezTo>
                    <a:pt x="16" y="173"/>
                    <a:pt x="16" y="173"/>
                    <a:pt x="16" y="173"/>
                  </a:cubicBezTo>
                  <a:cubicBezTo>
                    <a:pt x="0" y="189"/>
                    <a:pt x="0" y="215"/>
                    <a:pt x="16" y="231"/>
                  </a:cubicBezTo>
                  <a:cubicBezTo>
                    <a:pt x="17" y="232"/>
                    <a:pt x="17" y="232"/>
                    <a:pt x="17" y="232"/>
                  </a:cubicBezTo>
                  <a:cubicBezTo>
                    <a:pt x="33" y="248"/>
                    <a:pt x="59" y="248"/>
                    <a:pt x="75" y="232"/>
                  </a:cubicBezTo>
                  <a:cubicBezTo>
                    <a:pt x="164" y="144"/>
                    <a:pt x="164" y="144"/>
                    <a:pt x="164" y="144"/>
                  </a:cubicBezTo>
                  <a:cubicBezTo>
                    <a:pt x="164" y="152"/>
                    <a:pt x="164" y="152"/>
                    <a:pt x="164" y="152"/>
                  </a:cubicBezTo>
                  <a:cubicBezTo>
                    <a:pt x="164" y="175"/>
                    <a:pt x="182" y="194"/>
                    <a:pt x="205" y="194"/>
                  </a:cubicBezTo>
                  <a:cubicBezTo>
                    <a:pt x="206" y="194"/>
                    <a:pt x="206" y="194"/>
                    <a:pt x="206" y="194"/>
                  </a:cubicBezTo>
                  <a:cubicBezTo>
                    <a:pt x="229" y="194"/>
                    <a:pt x="248" y="175"/>
                    <a:pt x="248" y="152"/>
                  </a:cubicBezTo>
                  <a:cubicBezTo>
                    <a:pt x="248" y="152"/>
                    <a:pt x="248" y="44"/>
                    <a:pt x="248" y="43"/>
                  </a:cubicBezTo>
                  <a:lnTo>
                    <a:pt x="248" y="42"/>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47" name="Freeform 25"/>
            <p:cNvSpPr/>
            <p:nvPr/>
          </p:nvSpPr>
          <p:spPr bwMode="auto">
            <a:xfrm>
              <a:off x="1608138" y="3343276"/>
              <a:ext cx="474663" cy="477838"/>
            </a:xfrm>
            <a:custGeom>
              <a:avLst/>
              <a:gdLst>
                <a:gd name="T0" fmla="*/ 247 w 247"/>
                <a:gd name="T1" fmla="*/ 42 h 248"/>
                <a:gd name="T2" fmla="*/ 235 w 247"/>
                <a:gd name="T3" fmla="*/ 12 h 248"/>
                <a:gd name="T4" fmla="*/ 206 w 247"/>
                <a:gd name="T5" fmla="*/ 0 h 248"/>
                <a:gd name="T6" fmla="*/ 205 w 247"/>
                <a:gd name="T7" fmla="*/ 0 h 248"/>
                <a:gd name="T8" fmla="*/ 96 w 247"/>
                <a:gd name="T9" fmla="*/ 0 h 248"/>
                <a:gd name="T10" fmla="*/ 54 w 247"/>
                <a:gd name="T11" fmla="*/ 42 h 248"/>
                <a:gd name="T12" fmla="*/ 54 w 247"/>
                <a:gd name="T13" fmla="*/ 43 h 248"/>
                <a:gd name="T14" fmla="*/ 96 w 247"/>
                <a:gd name="T15" fmla="*/ 84 h 248"/>
                <a:gd name="T16" fmla="*/ 104 w 247"/>
                <a:gd name="T17" fmla="*/ 84 h 248"/>
                <a:gd name="T18" fmla="*/ 16 w 247"/>
                <a:gd name="T19" fmla="*/ 172 h 248"/>
                <a:gd name="T20" fmla="*/ 16 w 247"/>
                <a:gd name="T21" fmla="*/ 231 h 248"/>
                <a:gd name="T22" fmla="*/ 17 w 247"/>
                <a:gd name="T23" fmla="*/ 232 h 248"/>
                <a:gd name="T24" fmla="*/ 75 w 247"/>
                <a:gd name="T25" fmla="*/ 232 h 248"/>
                <a:gd name="T26" fmla="*/ 163 w 247"/>
                <a:gd name="T27" fmla="*/ 144 h 248"/>
                <a:gd name="T28" fmla="*/ 163 w 247"/>
                <a:gd name="T29" fmla="*/ 152 h 248"/>
                <a:gd name="T30" fmla="*/ 205 w 247"/>
                <a:gd name="T31" fmla="*/ 193 h 248"/>
                <a:gd name="T32" fmla="*/ 206 w 247"/>
                <a:gd name="T33" fmla="*/ 193 h 248"/>
                <a:gd name="T34" fmla="*/ 247 w 247"/>
                <a:gd name="T35" fmla="*/ 152 h 248"/>
                <a:gd name="T36" fmla="*/ 247 w 247"/>
                <a:gd name="T37" fmla="*/ 43 h 248"/>
                <a:gd name="T38" fmla="*/ 247 w 247"/>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248">
                  <a:moveTo>
                    <a:pt x="247" y="42"/>
                  </a:moveTo>
                  <a:cubicBezTo>
                    <a:pt x="247" y="30"/>
                    <a:pt x="243" y="20"/>
                    <a:pt x="235" y="12"/>
                  </a:cubicBezTo>
                  <a:cubicBezTo>
                    <a:pt x="228" y="5"/>
                    <a:pt x="217" y="0"/>
                    <a:pt x="206" y="0"/>
                  </a:cubicBezTo>
                  <a:cubicBezTo>
                    <a:pt x="205" y="0"/>
                    <a:pt x="205" y="0"/>
                    <a:pt x="205" y="0"/>
                  </a:cubicBezTo>
                  <a:cubicBezTo>
                    <a:pt x="204" y="0"/>
                    <a:pt x="96" y="0"/>
                    <a:pt x="96" y="0"/>
                  </a:cubicBezTo>
                  <a:cubicBezTo>
                    <a:pt x="73" y="0"/>
                    <a:pt x="54" y="19"/>
                    <a:pt x="54" y="42"/>
                  </a:cubicBezTo>
                  <a:cubicBezTo>
                    <a:pt x="54" y="43"/>
                    <a:pt x="54" y="43"/>
                    <a:pt x="54" y="43"/>
                  </a:cubicBezTo>
                  <a:cubicBezTo>
                    <a:pt x="54" y="66"/>
                    <a:pt x="73" y="84"/>
                    <a:pt x="96" y="84"/>
                  </a:cubicBezTo>
                  <a:cubicBezTo>
                    <a:pt x="104" y="84"/>
                    <a:pt x="104" y="84"/>
                    <a:pt x="104" y="84"/>
                  </a:cubicBezTo>
                  <a:cubicBezTo>
                    <a:pt x="16" y="172"/>
                    <a:pt x="16" y="172"/>
                    <a:pt x="16" y="172"/>
                  </a:cubicBezTo>
                  <a:cubicBezTo>
                    <a:pt x="0" y="189"/>
                    <a:pt x="0" y="215"/>
                    <a:pt x="16" y="231"/>
                  </a:cubicBezTo>
                  <a:cubicBezTo>
                    <a:pt x="17" y="232"/>
                    <a:pt x="17" y="232"/>
                    <a:pt x="17" y="232"/>
                  </a:cubicBezTo>
                  <a:cubicBezTo>
                    <a:pt x="33" y="248"/>
                    <a:pt x="59" y="248"/>
                    <a:pt x="75" y="232"/>
                  </a:cubicBezTo>
                  <a:cubicBezTo>
                    <a:pt x="163" y="144"/>
                    <a:pt x="163" y="144"/>
                    <a:pt x="163" y="144"/>
                  </a:cubicBezTo>
                  <a:cubicBezTo>
                    <a:pt x="163" y="152"/>
                    <a:pt x="163" y="152"/>
                    <a:pt x="163" y="152"/>
                  </a:cubicBezTo>
                  <a:cubicBezTo>
                    <a:pt x="163" y="175"/>
                    <a:pt x="182" y="193"/>
                    <a:pt x="205" y="193"/>
                  </a:cubicBezTo>
                  <a:cubicBezTo>
                    <a:pt x="206" y="193"/>
                    <a:pt x="206" y="193"/>
                    <a:pt x="206" y="193"/>
                  </a:cubicBezTo>
                  <a:cubicBezTo>
                    <a:pt x="229" y="193"/>
                    <a:pt x="247" y="175"/>
                    <a:pt x="247" y="152"/>
                  </a:cubicBezTo>
                  <a:cubicBezTo>
                    <a:pt x="247" y="152"/>
                    <a:pt x="247" y="44"/>
                    <a:pt x="247" y="43"/>
                  </a:cubicBezTo>
                  <a:lnTo>
                    <a:pt x="247" y="42"/>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48" name="Freeform 26"/>
            <p:cNvSpPr/>
            <p:nvPr/>
          </p:nvSpPr>
          <p:spPr bwMode="auto">
            <a:xfrm>
              <a:off x="1604963" y="3341688"/>
              <a:ext cx="476250" cy="476250"/>
            </a:xfrm>
            <a:custGeom>
              <a:avLst/>
              <a:gdLst>
                <a:gd name="T0" fmla="*/ 248 w 248"/>
                <a:gd name="T1" fmla="*/ 41 h 248"/>
                <a:gd name="T2" fmla="*/ 236 w 248"/>
                <a:gd name="T3" fmla="*/ 12 h 248"/>
                <a:gd name="T4" fmla="*/ 207 w 248"/>
                <a:gd name="T5" fmla="*/ 0 h 248"/>
                <a:gd name="T6" fmla="*/ 205 w 248"/>
                <a:gd name="T7" fmla="*/ 0 h 248"/>
                <a:gd name="T8" fmla="*/ 96 w 248"/>
                <a:gd name="T9" fmla="*/ 0 h 248"/>
                <a:gd name="T10" fmla="*/ 55 w 248"/>
                <a:gd name="T11" fmla="*/ 41 h 248"/>
                <a:gd name="T12" fmla="*/ 55 w 248"/>
                <a:gd name="T13" fmla="*/ 43 h 248"/>
                <a:gd name="T14" fmla="*/ 96 w 248"/>
                <a:gd name="T15" fmla="*/ 84 h 248"/>
                <a:gd name="T16" fmla="*/ 105 w 248"/>
                <a:gd name="T17" fmla="*/ 84 h 248"/>
                <a:gd name="T18" fmla="*/ 17 w 248"/>
                <a:gd name="T19" fmla="*/ 172 h 248"/>
                <a:gd name="T20" fmla="*/ 17 w 248"/>
                <a:gd name="T21" fmla="*/ 231 h 248"/>
                <a:gd name="T22" fmla="*/ 17 w 248"/>
                <a:gd name="T23" fmla="*/ 231 h 248"/>
                <a:gd name="T24" fmla="*/ 76 w 248"/>
                <a:gd name="T25" fmla="*/ 231 h 248"/>
                <a:gd name="T26" fmla="*/ 164 w 248"/>
                <a:gd name="T27" fmla="*/ 143 h 248"/>
                <a:gd name="T28" fmla="*/ 164 w 248"/>
                <a:gd name="T29" fmla="*/ 152 h 248"/>
                <a:gd name="T30" fmla="*/ 205 w 248"/>
                <a:gd name="T31" fmla="*/ 193 h 248"/>
                <a:gd name="T32" fmla="*/ 207 w 248"/>
                <a:gd name="T33" fmla="*/ 193 h 248"/>
                <a:gd name="T34" fmla="*/ 248 w 248"/>
                <a:gd name="T35" fmla="*/ 152 h 248"/>
                <a:gd name="T36" fmla="*/ 248 w 248"/>
                <a:gd name="T37" fmla="*/ 43 h 248"/>
                <a:gd name="T38" fmla="*/ 248 w 248"/>
                <a:gd name="T39"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1"/>
                  </a:moveTo>
                  <a:cubicBezTo>
                    <a:pt x="248" y="30"/>
                    <a:pt x="243" y="20"/>
                    <a:pt x="236" y="12"/>
                  </a:cubicBezTo>
                  <a:cubicBezTo>
                    <a:pt x="228" y="5"/>
                    <a:pt x="218" y="0"/>
                    <a:pt x="207" y="0"/>
                  </a:cubicBezTo>
                  <a:cubicBezTo>
                    <a:pt x="205" y="0"/>
                    <a:pt x="205" y="0"/>
                    <a:pt x="205" y="0"/>
                  </a:cubicBezTo>
                  <a:cubicBezTo>
                    <a:pt x="205" y="0"/>
                    <a:pt x="96" y="0"/>
                    <a:pt x="96" y="0"/>
                  </a:cubicBezTo>
                  <a:cubicBezTo>
                    <a:pt x="74" y="0"/>
                    <a:pt x="55" y="19"/>
                    <a:pt x="55" y="41"/>
                  </a:cubicBezTo>
                  <a:cubicBezTo>
                    <a:pt x="55" y="43"/>
                    <a:pt x="55" y="43"/>
                    <a:pt x="55" y="43"/>
                  </a:cubicBezTo>
                  <a:cubicBezTo>
                    <a:pt x="55" y="65"/>
                    <a:pt x="74" y="84"/>
                    <a:pt x="96" y="84"/>
                  </a:cubicBezTo>
                  <a:cubicBezTo>
                    <a:pt x="105" y="84"/>
                    <a:pt x="105" y="84"/>
                    <a:pt x="105" y="84"/>
                  </a:cubicBezTo>
                  <a:cubicBezTo>
                    <a:pt x="17" y="172"/>
                    <a:pt x="17" y="172"/>
                    <a:pt x="17" y="172"/>
                  </a:cubicBezTo>
                  <a:cubicBezTo>
                    <a:pt x="0" y="188"/>
                    <a:pt x="0" y="214"/>
                    <a:pt x="17" y="231"/>
                  </a:cubicBezTo>
                  <a:cubicBezTo>
                    <a:pt x="17" y="231"/>
                    <a:pt x="17" y="231"/>
                    <a:pt x="17" y="231"/>
                  </a:cubicBezTo>
                  <a:cubicBezTo>
                    <a:pt x="34" y="248"/>
                    <a:pt x="60" y="248"/>
                    <a:pt x="76" y="231"/>
                  </a:cubicBezTo>
                  <a:cubicBezTo>
                    <a:pt x="164" y="143"/>
                    <a:pt x="164" y="143"/>
                    <a:pt x="164" y="143"/>
                  </a:cubicBezTo>
                  <a:cubicBezTo>
                    <a:pt x="164" y="152"/>
                    <a:pt x="164" y="152"/>
                    <a:pt x="164" y="152"/>
                  </a:cubicBezTo>
                  <a:cubicBezTo>
                    <a:pt x="164" y="174"/>
                    <a:pt x="183" y="193"/>
                    <a:pt x="205" y="193"/>
                  </a:cubicBezTo>
                  <a:cubicBezTo>
                    <a:pt x="207" y="193"/>
                    <a:pt x="207" y="193"/>
                    <a:pt x="207" y="193"/>
                  </a:cubicBezTo>
                  <a:cubicBezTo>
                    <a:pt x="230" y="193"/>
                    <a:pt x="248" y="174"/>
                    <a:pt x="248" y="152"/>
                  </a:cubicBezTo>
                  <a:cubicBezTo>
                    <a:pt x="248" y="152"/>
                    <a:pt x="248" y="43"/>
                    <a:pt x="248" y="43"/>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49" name="Freeform 27"/>
            <p:cNvSpPr/>
            <p:nvPr/>
          </p:nvSpPr>
          <p:spPr bwMode="auto">
            <a:xfrm>
              <a:off x="1601788" y="3340101"/>
              <a:ext cx="476250" cy="474663"/>
            </a:xfrm>
            <a:custGeom>
              <a:avLst/>
              <a:gdLst>
                <a:gd name="T0" fmla="*/ 248 w 248"/>
                <a:gd name="T1" fmla="*/ 41 h 247"/>
                <a:gd name="T2" fmla="*/ 236 w 248"/>
                <a:gd name="T3" fmla="*/ 12 h 247"/>
                <a:gd name="T4" fmla="*/ 206 w 248"/>
                <a:gd name="T5" fmla="*/ 0 h 247"/>
                <a:gd name="T6" fmla="*/ 205 w 248"/>
                <a:gd name="T7" fmla="*/ 0 h 247"/>
                <a:gd name="T8" fmla="*/ 96 w 248"/>
                <a:gd name="T9" fmla="*/ 0 h 247"/>
                <a:gd name="T10" fmla="*/ 55 w 248"/>
                <a:gd name="T11" fmla="*/ 41 h 247"/>
                <a:gd name="T12" fmla="*/ 55 w 248"/>
                <a:gd name="T13" fmla="*/ 42 h 247"/>
                <a:gd name="T14" fmla="*/ 96 w 248"/>
                <a:gd name="T15" fmla="*/ 84 h 247"/>
                <a:gd name="T16" fmla="*/ 104 w 248"/>
                <a:gd name="T17" fmla="*/ 84 h 247"/>
                <a:gd name="T18" fmla="*/ 16 w 248"/>
                <a:gd name="T19" fmla="*/ 172 h 247"/>
                <a:gd name="T20" fmla="*/ 16 w 248"/>
                <a:gd name="T21" fmla="*/ 230 h 247"/>
                <a:gd name="T22" fmla="*/ 17 w 248"/>
                <a:gd name="T23" fmla="*/ 231 h 247"/>
                <a:gd name="T24" fmla="*/ 76 w 248"/>
                <a:gd name="T25" fmla="*/ 231 h 247"/>
                <a:gd name="T26" fmla="*/ 164 w 248"/>
                <a:gd name="T27" fmla="*/ 143 h 247"/>
                <a:gd name="T28" fmla="*/ 164 w 248"/>
                <a:gd name="T29" fmla="*/ 151 h 247"/>
                <a:gd name="T30" fmla="*/ 205 w 248"/>
                <a:gd name="T31" fmla="*/ 193 h 247"/>
                <a:gd name="T32" fmla="*/ 206 w 248"/>
                <a:gd name="T33" fmla="*/ 193 h 247"/>
                <a:gd name="T34" fmla="*/ 248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6" y="12"/>
                  </a:cubicBezTo>
                  <a:cubicBezTo>
                    <a:pt x="228" y="4"/>
                    <a:pt x="218" y="0"/>
                    <a:pt x="206" y="0"/>
                  </a:cubicBezTo>
                  <a:cubicBezTo>
                    <a:pt x="205" y="0"/>
                    <a:pt x="205" y="0"/>
                    <a:pt x="205" y="0"/>
                  </a:cubicBezTo>
                  <a:cubicBezTo>
                    <a:pt x="205" y="0"/>
                    <a:pt x="96" y="0"/>
                    <a:pt x="96" y="0"/>
                  </a:cubicBezTo>
                  <a:cubicBezTo>
                    <a:pt x="73" y="0"/>
                    <a:pt x="55" y="18"/>
                    <a:pt x="55" y="41"/>
                  </a:cubicBezTo>
                  <a:cubicBezTo>
                    <a:pt x="55" y="42"/>
                    <a:pt x="55" y="42"/>
                    <a:pt x="55" y="42"/>
                  </a:cubicBezTo>
                  <a:cubicBezTo>
                    <a:pt x="55"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60" y="247"/>
                    <a:pt x="76" y="231"/>
                  </a:cubicBezTo>
                  <a:cubicBezTo>
                    <a:pt x="164" y="143"/>
                    <a:pt x="164" y="143"/>
                    <a:pt x="164" y="143"/>
                  </a:cubicBezTo>
                  <a:cubicBezTo>
                    <a:pt x="164" y="151"/>
                    <a:pt x="164" y="151"/>
                    <a:pt x="164" y="151"/>
                  </a:cubicBezTo>
                  <a:cubicBezTo>
                    <a:pt x="164" y="174"/>
                    <a:pt x="182" y="193"/>
                    <a:pt x="205" y="193"/>
                  </a:cubicBezTo>
                  <a:cubicBezTo>
                    <a:pt x="206" y="193"/>
                    <a:pt x="206" y="193"/>
                    <a:pt x="206" y="193"/>
                  </a:cubicBezTo>
                  <a:cubicBezTo>
                    <a:pt x="229" y="193"/>
                    <a:pt x="248" y="174"/>
                    <a:pt x="248" y="151"/>
                  </a:cubicBezTo>
                  <a:cubicBezTo>
                    <a:pt x="248" y="151"/>
                    <a:pt x="248" y="43"/>
                    <a:pt x="248" y="42"/>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50" name="Freeform 28"/>
            <p:cNvSpPr/>
            <p:nvPr/>
          </p:nvSpPr>
          <p:spPr bwMode="auto">
            <a:xfrm>
              <a:off x="1600201" y="3335338"/>
              <a:ext cx="476250" cy="477838"/>
            </a:xfrm>
            <a:custGeom>
              <a:avLst/>
              <a:gdLst>
                <a:gd name="T0" fmla="*/ 248 w 248"/>
                <a:gd name="T1" fmla="*/ 42 h 248"/>
                <a:gd name="T2" fmla="*/ 235 w 248"/>
                <a:gd name="T3" fmla="*/ 13 h 248"/>
                <a:gd name="T4" fmla="*/ 206 w 248"/>
                <a:gd name="T5" fmla="*/ 0 h 248"/>
                <a:gd name="T6" fmla="*/ 205 w 248"/>
                <a:gd name="T7" fmla="*/ 0 h 248"/>
                <a:gd name="T8" fmla="*/ 96 w 248"/>
                <a:gd name="T9" fmla="*/ 1 h 248"/>
                <a:gd name="T10" fmla="*/ 55 w 248"/>
                <a:gd name="T11" fmla="*/ 42 h 248"/>
                <a:gd name="T12" fmla="*/ 55 w 248"/>
                <a:gd name="T13" fmla="*/ 43 h 248"/>
                <a:gd name="T14" fmla="*/ 96 w 248"/>
                <a:gd name="T15" fmla="*/ 85 h 248"/>
                <a:gd name="T16" fmla="*/ 104 w 248"/>
                <a:gd name="T17" fmla="*/ 85 h 248"/>
                <a:gd name="T18" fmla="*/ 16 w 248"/>
                <a:gd name="T19" fmla="*/ 173 h 248"/>
                <a:gd name="T20" fmla="*/ 16 w 248"/>
                <a:gd name="T21" fmla="*/ 231 h 248"/>
                <a:gd name="T22" fmla="*/ 17 w 248"/>
                <a:gd name="T23" fmla="*/ 232 h 248"/>
                <a:gd name="T24" fmla="*/ 75 w 248"/>
                <a:gd name="T25" fmla="*/ 232 h 248"/>
                <a:gd name="T26" fmla="*/ 164 w 248"/>
                <a:gd name="T27" fmla="*/ 144 h 248"/>
                <a:gd name="T28" fmla="*/ 164 w 248"/>
                <a:gd name="T29" fmla="*/ 152 h 248"/>
                <a:gd name="T30" fmla="*/ 205 w 248"/>
                <a:gd name="T31" fmla="*/ 194 h 248"/>
                <a:gd name="T32" fmla="*/ 206 w 248"/>
                <a:gd name="T33" fmla="*/ 194 h 248"/>
                <a:gd name="T34" fmla="*/ 248 w 248"/>
                <a:gd name="T35" fmla="*/ 152 h 248"/>
                <a:gd name="T36" fmla="*/ 248 w 248"/>
                <a:gd name="T37" fmla="*/ 43 h 248"/>
                <a:gd name="T38" fmla="*/ 248 w 248"/>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2"/>
                  </a:moveTo>
                  <a:cubicBezTo>
                    <a:pt x="248" y="30"/>
                    <a:pt x="243" y="20"/>
                    <a:pt x="235" y="13"/>
                  </a:cubicBezTo>
                  <a:cubicBezTo>
                    <a:pt x="228" y="5"/>
                    <a:pt x="218" y="0"/>
                    <a:pt x="206" y="0"/>
                  </a:cubicBezTo>
                  <a:cubicBezTo>
                    <a:pt x="205" y="0"/>
                    <a:pt x="205" y="0"/>
                    <a:pt x="205" y="0"/>
                  </a:cubicBezTo>
                  <a:cubicBezTo>
                    <a:pt x="204" y="0"/>
                    <a:pt x="96" y="1"/>
                    <a:pt x="96" y="1"/>
                  </a:cubicBezTo>
                  <a:cubicBezTo>
                    <a:pt x="73" y="1"/>
                    <a:pt x="55" y="19"/>
                    <a:pt x="55" y="42"/>
                  </a:cubicBezTo>
                  <a:cubicBezTo>
                    <a:pt x="55" y="43"/>
                    <a:pt x="55" y="43"/>
                    <a:pt x="55" y="43"/>
                  </a:cubicBezTo>
                  <a:cubicBezTo>
                    <a:pt x="55" y="66"/>
                    <a:pt x="73" y="85"/>
                    <a:pt x="96" y="85"/>
                  </a:cubicBezTo>
                  <a:cubicBezTo>
                    <a:pt x="104" y="85"/>
                    <a:pt x="104" y="85"/>
                    <a:pt x="104" y="85"/>
                  </a:cubicBezTo>
                  <a:cubicBezTo>
                    <a:pt x="16" y="173"/>
                    <a:pt x="16" y="173"/>
                    <a:pt x="16" y="173"/>
                  </a:cubicBezTo>
                  <a:cubicBezTo>
                    <a:pt x="0" y="189"/>
                    <a:pt x="0" y="215"/>
                    <a:pt x="16" y="231"/>
                  </a:cubicBezTo>
                  <a:cubicBezTo>
                    <a:pt x="17" y="232"/>
                    <a:pt x="17" y="232"/>
                    <a:pt x="17" y="232"/>
                  </a:cubicBezTo>
                  <a:cubicBezTo>
                    <a:pt x="33" y="248"/>
                    <a:pt x="59" y="248"/>
                    <a:pt x="75" y="232"/>
                  </a:cubicBezTo>
                  <a:cubicBezTo>
                    <a:pt x="164" y="144"/>
                    <a:pt x="164" y="144"/>
                    <a:pt x="164" y="144"/>
                  </a:cubicBezTo>
                  <a:cubicBezTo>
                    <a:pt x="164" y="152"/>
                    <a:pt x="164" y="152"/>
                    <a:pt x="164" y="152"/>
                  </a:cubicBezTo>
                  <a:cubicBezTo>
                    <a:pt x="164" y="175"/>
                    <a:pt x="182" y="194"/>
                    <a:pt x="205" y="194"/>
                  </a:cubicBezTo>
                  <a:cubicBezTo>
                    <a:pt x="206" y="194"/>
                    <a:pt x="206" y="194"/>
                    <a:pt x="206" y="194"/>
                  </a:cubicBezTo>
                  <a:cubicBezTo>
                    <a:pt x="229" y="194"/>
                    <a:pt x="248" y="175"/>
                    <a:pt x="248" y="152"/>
                  </a:cubicBezTo>
                  <a:cubicBezTo>
                    <a:pt x="248" y="152"/>
                    <a:pt x="248" y="44"/>
                    <a:pt x="248" y="43"/>
                  </a:cubicBezTo>
                  <a:lnTo>
                    <a:pt x="248" y="42"/>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51" name="Freeform 29"/>
            <p:cNvSpPr/>
            <p:nvPr/>
          </p:nvSpPr>
          <p:spPr bwMode="auto">
            <a:xfrm>
              <a:off x="1598613" y="3333751"/>
              <a:ext cx="474663" cy="477838"/>
            </a:xfrm>
            <a:custGeom>
              <a:avLst/>
              <a:gdLst>
                <a:gd name="T0" fmla="*/ 247 w 247"/>
                <a:gd name="T1" fmla="*/ 42 h 248"/>
                <a:gd name="T2" fmla="*/ 235 w 247"/>
                <a:gd name="T3" fmla="*/ 12 h 248"/>
                <a:gd name="T4" fmla="*/ 206 w 247"/>
                <a:gd name="T5" fmla="*/ 0 h 248"/>
                <a:gd name="T6" fmla="*/ 205 w 247"/>
                <a:gd name="T7" fmla="*/ 0 h 248"/>
                <a:gd name="T8" fmla="*/ 96 w 247"/>
                <a:gd name="T9" fmla="*/ 0 h 248"/>
                <a:gd name="T10" fmla="*/ 54 w 247"/>
                <a:gd name="T11" fmla="*/ 42 h 248"/>
                <a:gd name="T12" fmla="*/ 54 w 247"/>
                <a:gd name="T13" fmla="*/ 43 h 248"/>
                <a:gd name="T14" fmla="*/ 96 w 247"/>
                <a:gd name="T15" fmla="*/ 84 h 248"/>
                <a:gd name="T16" fmla="*/ 104 w 247"/>
                <a:gd name="T17" fmla="*/ 84 h 248"/>
                <a:gd name="T18" fmla="*/ 16 w 247"/>
                <a:gd name="T19" fmla="*/ 172 h 248"/>
                <a:gd name="T20" fmla="*/ 16 w 247"/>
                <a:gd name="T21" fmla="*/ 231 h 248"/>
                <a:gd name="T22" fmla="*/ 17 w 247"/>
                <a:gd name="T23" fmla="*/ 232 h 248"/>
                <a:gd name="T24" fmla="*/ 75 w 247"/>
                <a:gd name="T25" fmla="*/ 232 h 248"/>
                <a:gd name="T26" fmla="*/ 163 w 247"/>
                <a:gd name="T27" fmla="*/ 144 h 248"/>
                <a:gd name="T28" fmla="*/ 163 w 247"/>
                <a:gd name="T29" fmla="*/ 152 h 248"/>
                <a:gd name="T30" fmla="*/ 205 w 247"/>
                <a:gd name="T31" fmla="*/ 193 h 248"/>
                <a:gd name="T32" fmla="*/ 206 w 247"/>
                <a:gd name="T33" fmla="*/ 193 h 248"/>
                <a:gd name="T34" fmla="*/ 247 w 247"/>
                <a:gd name="T35" fmla="*/ 152 h 248"/>
                <a:gd name="T36" fmla="*/ 247 w 247"/>
                <a:gd name="T37" fmla="*/ 43 h 248"/>
                <a:gd name="T38" fmla="*/ 247 w 247"/>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248">
                  <a:moveTo>
                    <a:pt x="247" y="42"/>
                  </a:moveTo>
                  <a:cubicBezTo>
                    <a:pt x="247" y="30"/>
                    <a:pt x="243" y="20"/>
                    <a:pt x="235" y="12"/>
                  </a:cubicBezTo>
                  <a:cubicBezTo>
                    <a:pt x="228" y="5"/>
                    <a:pt x="217" y="0"/>
                    <a:pt x="206" y="0"/>
                  </a:cubicBezTo>
                  <a:cubicBezTo>
                    <a:pt x="205" y="0"/>
                    <a:pt x="205" y="0"/>
                    <a:pt x="205" y="0"/>
                  </a:cubicBezTo>
                  <a:cubicBezTo>
                    <a:pt x="204" y="0"/>
                    <a:pt x="96" y="0"/>
                    <a:pt x="96" y="0"/>
                  </a:cubicBezTo>
                  <a:cubicBezTo>
                    <a:pt x="73" y="0"/>
                    <a:pt x="54" y="19"/>
                    <a:pt x="54" y="42"/>
                  </a:cubicBezTo>
                  <a:cubicBezTo>
                    <a:pt x="54" y="43"/>
                    <a:pt x="54" y="43"/>
                    <a:pt x="54" y="43"/>
                  </a:cubicBezTo>
                  <a:cubicBezTo>
                    <a:pt x="54" y="66"/>
                    <a:pt x="73" y="84"/>
                    <a:pt x="96" y="84"/>
                  </a:cubicBezTo>
                  <a:cubicBezTo>
                    <a:pt x="104" y="84"/>
                    <a:pt x="104" y="84"/>
                    <a:pt x="104" y="84"/>
                  </a:cubicBezTo>
                  <a:cubicBezTo>
                    <a:pt x="16" y="172"/>
                    <a:pt x="16" y="172"/>
                    <a:pt x="16" y="172"/>
                  </a:cubicBezTo>
                  <a:cubicBezTo>
                    <a:pt x="0" y="189"/>
                    <a:pt x="0" y="215"/>
                    <a:pt x="16" y="231"/>
                  </a:cubicBezTo>
                  <a:cubicBezTo>
                    <a:pt x="17" y="232"/>
                    <a:pt x="17" y="232"/>
                    <a:pt x="17" y="232"/>
                  </a:cubicBezTo>
                  <a:cubicBezTo>
                    <a:pt x="33" y="248"/>
                    <a:pt x="59" y="248"/>
                    <a:pt x="75" y="232"/>
                  </a:cubicBezTo>
                  <a:cubicBezTo>
                    <a:pt x="163" y="144"/>
                    <a:pt x="163" y="144"/>
                    <a:pt x="163" y="144"/>
                  </a:cubicBezTo>
                  <a:cubicBezTo>
                    <a:pt x="163" y="152"/>
                    <a:pt x="163" y="152"/>
                    <a:pt x="163" y="152"/>
                  </a:cubicBezTo>
                  <a:cubicBezTo>
                    <a:pt x="163" y="175"/>
                    <a:pt x="182" y="193"/>
                    <a:pt x="205" y="193"/>
                  </a:cubicBezTo>
                  <a:cubicBezTo>
                    <a:pt x="206" y="193"/>
                    <a:pt x="206" y="193"/>
                    <a:pt x="206" y="193"/>
                  </a:cubicBezTo>
                  <a:cubicBezTo>
                    <a:pt x="229" y="193"/>
                    <a:pt x="247" y="175"/>
                    <a:pt x="247" y="152"/>
                  </a:cubicBezTo>
                  <a:cubicBezTo>
                    <a:pt x="247" y="152"/>
                    <a:pt x="247" y="44"/>
                    <a:pt x="247" y="43"/>
                  </a:cubicBezTo>
                  <a:lnTo>
                    <a:pt x="247" y="42"/>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52" name="Freeform 30"/>
            <p:cNvSpPr/>
            <p:nvPr/>
          </p:nvSpPr>
          <p:spPr bwMode="auto">
            <a:xfrm>
              <a:off x="1595438" y="3332163"/>
              <a:ext cx="476250" cy="476250"/>
            </a:xfrm>
            <a:custGeom>
              <a:avLst/>
              <a:gdLst>
                <a:gd name="T0" fmla="*/ 248 w 248"/>
                <a:gd name="T1" fmla="*/ 41 h 248"/>
                <a:gd name="T2" fmla="*/ 236 w 248"/>
                <a:gd name="T3" fmla="*/ 12 h 248"/>
                <a:gd name="T4" fmla="*/ 207 w 248"/>
                <a:gd name="T5" fmla="*/ 0 h 248"/>
                <a:gd name="T6" fmla="*/ 205 w 248"/>
                <a:gd name="T7" fmla="*/ 0 h 248"/>
                <a:gd name="T8" fmla="*/ 96 w 248"/>
                <a:gd name="T9" fmla="*/ 0 h 248"/>
                <a:gd name="T10" fmla="*/ 55 w 248"/>
                <a:gd name="T11" fmla="*/ 41 h 248"/>
                <a:gd name="T12" fmla="*/ 55 w 248"/>
                <a:gd name="T13" fmla="*/ 43 h 248"/>
                <a:gd name="T14" fmla="*/ 96 w 248"/>
                <a:gd name="T15" fmla="*/ 84 h 248"/>
                <a:gd name="T16" fmla="*/ 105 w 248"/>
                <a:gd name="T17" fmla="*/ 84 h 248"/>
                <a:gd name="T18" fmla="*/ 17 w 248"/>
                <a:gd name="T19" fmla="*/ 172 h 248"/>
                <a:gd name="T20" fmla="*/ 17 w 248"/>
                <a:gd name="T21" fmla="*/ 231 h 248"/>
                <a:gd name="T22" fmla="*/ 17 w 248"/>
                <a:gd name="T23" fmla="*/ 232 h 248"/>
                <a:gd name="T24" fmla="*/ 76 w 248"/>
                <a:gd name="T25" fmla="*/ 232 h 248"/>
                <a:gd name="T26" fmla="*/ 164 w 248"/>
                <a:gd name="T27" fmla="*/ 143 h 248"/>
                <a:gd name="T28" fmla="*/ 164 w 248"/>
                <a:gd name="T29" fmla="*/ 152 h 248"/>
                <a:gd name="T30" fmla="*/ 205 w 248"/>
                <a:gd name="T31" fmla="*/ 193 h 248"/>
                <a:gd name="T32" fmla="*/ 207 w 248"/>
                <a:gd name="T33" fmla="*/ 193 h 248"/>
                <a:gd name="T34" fmla="*/ 248 w 248"/>
                <a:gd name="T35" fmla="*/ 152 h 248"/>
                <a:gd name="T36" fmla="*/ 248 w 248"/>
                <a:gd name="T37" fmla="*/ 43 h 248"/>
                <a:gd name="T38" fmla="*/ 248 w 248"/>
                <a:gd name="T39"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1"/>
                  </a:moveTo>
                  <a:cubicBezTo>
                    <a:pt x="248" y="30"/>
                    <a:pt x="243" y="20"/>
                    <a:pt x="236" y="12"/>
                  </a:cubicBezTo>
                  <a:cubicBezTo>
                    <a:pt x="228" y="5"/>
                    <a:pt x="218" y="0"/>
                    <a:pt x="207" y="0"/>
                  </a:cubicBezTo>
                  <a:cubicBezTo>
                    <a:pt x="205" y="0"/>
                    <a:pt x="205" y="0"/>
                    <a:pt x="205" y="0"/>
                  </a:cubicBezTo>
                  <a:cubicBezTo>
                    <a:pt x="205" y="0"/>
                    <a:pt x="96" y="0"/>
                    <a:pt x="96" y="0"/>
                  </a:cubicBezTo>
                  <a:cubicBezTo>
                    <a:pt x="74" y="0"/>
                    <a:pt x="55" y="19"/>
                    <a:pt x="55" y="41"/>
                  </a:cubicBezTo>
                  <a:cubicBezTo>
                    <a:pt x="55" y="43"/>
                    <a:pt x="55" y="43"/>
                    <a:pt x="55" y="43"/>
                  </a:cubicBezTo>
                  <a:cubicBezTo>
                    <a:pt x="55" y="65"/>
                    <a:pt x="74" y="84"/>
                    <a:pt x="96" y="84"/>
                  </a:cubicBezTo>
                  <a:cubicBezTo>
                    <a:pt x="105" y="84"/>
                    <a:pt x="105" y="84"/>
                    <a:pt x="105" y="84"/>
                  </a:cubicBezTo>
                  <a:cubicBezTo>
                    <a:pt x="17" y="172"/>
                    <a:pt x="17" y="172"/>
                    <a:pt x="17" y="172"/>
                  </a:cubicBezTo>
                  <a:cubicBezTo>
                    <a:pt x="0" y="188"/>
                    <a:pt x="0" y="215"/>
                    <a:pt x="17" y="231"/>
                  </a:cubicBezTo>
                  <a:cubicBezTo>
                    <a:pt x="17" y="232"/>
                    <a:pt x="17" y="232"/>
                    <a:pt x="17" y="232"/>
                  </a:cubicBezTo>
                  <a:cubicBezTo>
                    <a:pt x="34" y="248"/>
                    <a:pt x="60" y="248"/>
                    <a:pt x="76" y="232"/>
                  </a:cubicBezTo>
                  <a:cubicBezTo>
                    <a:pt x="164" y="143"/>
                    <a:pt x="164" y="143"/>
                    <a:pt x="164" y="143"/>
                  </a:cubicBezTo>
                  <a:cubicBezTo>
                    <a:pt x="164" y="152"/>
                    <a:pt x="164" y="152"/>
                    <a:pt x="164" y="152"/>
                  </a:cubicBezTo>
                  <a:cubicBezTo>
                    <a:pt x="164" y="174"/>
                    <a:pt x="183" y="193"/>
                    <a:pt x="205" y="193"/>
                  </a:cubicBezTo>
                  <a:cubicBezTo>
                    <a:pt x="207" y="193"/>
                    <a:pt x="207" y="193"/>
                    <a:pt x="207" y="193"/>
                  </a:cubicBezTo>
                  <a:cubicBezTo>
                    <a:pt x="230" y="193"/>
                    <a:pt x="248" y="174"/>
                    <a:pt x="248" y="152"/>
                  </a:cubicBezTo>
                  <a:cubicBezTo>
                    <a:pt x="248" y="152"/>
                    <a:pt x="248" y="43"/>
                    <a:pt x="248" y="43"/>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53" name="Freeform 31"/>
            <p:cNvSpPr/>
            <p:nvPr/>
          </p:nvSpPr>
          <p:spPr bwMode="auto">
            <a:xfrm>
              <a:off x="1592263" y="3330576"/>
              <a:ext cx="476250" cy="474663"/>
            </a:xfrm>
            <a:custGeom>
              <a:avLst/>
              <a:gdLst>
                <a:gd name="T0" fmla="*/ 248 w 248"/>
                <a:gd name="T1" fmla="*/ 41 h 247"/>
                <a:gd name="T2" fmla="*/ 236 w 248"/>
                <a:gd name="T3" fmla="*/ 12 h 247"/>
                <a:gd name="T4" fmla="*/ 206 w 248"/>
                <a:gd name="T5" fmla="*/ 0 h 247"/>
                <a:gd name="T6" fmla="*/ 205 w 248"/>
                <a:gd name="T7" fmla="*/ 0 h 247"/>
                <a:gd name="T8" fmla="*/ 96 w 248"/>
                <a:gd name="T9" fmla="*/ 0 h 247"/>
                <a:gd name="T10" fmla="*/ 55 w 248"/>
                <a:gd name="T11" fmla="*/ 41 h 247"/>
                <a:gd name="T12" fmla="*/ 55 w 248"/>
                <a:gd name="T13" fmla="*/ 42 h 247"/>
                <a:gd name="T14" fmla="*/ 96 w 248"/>
                <a:gd name="T15" fmla="*/ 84 h 247"/>
                <a:gd name="T16" fmla="*/ 104 w 248"/>
                <a:gd name="T17" fmla="*/ 84 h 247"/>
                <a:gd name="T18" fmla="*/ 16 w 248"/>
                <a:gd name="T19" fmla="*/ 172 h 247"/>
                <a:gd name="T20" fmla="*/ 16 w 248"/>
                <a:gd name="T21" fmla="*/ 230 h 247"/>
                <a:gd name="T22" fmla="*/ 17 w 248"/>
                <a:gd name="T23" fmla="*/ 231 h 247"/>
                <a:gd name="T24" fmla="*/ 76 w 248"/>
                <a:gd name="T25" fmla="*/ 231 h 247"/>
                <a:gd name="T26" fmla="*/ 164 w 248"/>
                <a:gd name="T27" fmla="*/ 143 h 247"/>
                <a:gd name="T28" fmla="*/ 164 w 248"/>
                <a:gd name="T29" fmla="*/ 151 h 247"/>
                <a:gd name="T30" fmla="*/ 205 w 248"/>
                <a:gd name="T31" fmla="*/ 193 h 247"/>
                <a:gd name="T32" fmla="*/ 206 w 248"/>
                <a:gd name="T33" fmla="*/ 193 h 247"/>
                <a:gd name="T34" fmla="*/ 248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6" y="12"/>
                  </a:cubicBezTo>
                  <a:cubicBezTo>
                    <a:pt x="228" y="4"/>
                    <a:pt x="218" y="0"/>
                    <a:pt x="206" y="0"/>
                  </a:cubicBezTo>
                  <a:cubicBezTo>
                    <a:pt x="205" y="0"/>
                    <a:pt x="205" y="0"/>
                    <a:pt x="205" y="0"/>
                  </a:cubicBezTo>
                  <a:cubicBezTo>
                    <a:pt x="205" y="0"/>
                    <a:pt x="96" y="0"/>
                    <a:pt x="96" y="0"/>
                  </a:cubicBezTo>
                  <a:cubicBezTo>
                    <a:pt x="73" y="0"/>
                    <a:pt x="55" y="18"/>
                    <a:pt x="55" y="41"/>
                  </a:cubicBezTo>
                  <a:cubicBezTo>
                    <a:pt x="55" y="42"/>
                    <a:pt x="55" y="42"/>
                    <a:pt x="55" y="42"/>
                  </a:cubicBezTo>
                  <a:cubicBezTo>
                    <a:pt x="55"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60" y="247"/>
                    <a:pt x="76" y="231"/>
                  </a:cubicBezTo>
                  <a:cubicBezTo>
                    <a:pt x="164" y="143"/>
                    <a:pt x="164" y="143"/>
                    <a:pt x="164" y="143"/>
                  </a:cubicBezTo>
                  <a:cubicBezTo>
                    <a:pt x="164" y="151"/>
                    <a:pt x="164" y="151"/>
                    <a:pt x="164" y="151"/>
                  </a:cubicBezTo>
                  <a:cubicBezTo>
                    <a:pt x="164" y="174"/>
                    <a:pt x="182" y="193"/>
                    <a:pt x="205" y="193"/>
                  </a:cubicBezTo>
                  <a:cubicBezTo>
                    <a:pt x="206" y="193"/>
                    <a:pt x="206" y="193"/>
                    <a:pt x="206" y="193"/>
                  </a:cubicBezTo>
                  <a:cubicBezTo>
                    <a:pt x="229" y="193"/>
                    <a:pt x="248" y="174"/>
                    <a:pt x="248" y="151"/>
                  </a:cubicBezTo>
                  <a:cubicBezTo>
                    <a:pt x="248" y="151"/>
                    <a:pt x="248" y="43"/>
                    <a:pt x="248" y="42"/>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54" name="Freeform 32"/>
            <p:cNvSpPr/>
            <p:nvPr/>
          </p:nvSpPr>
          <p:spPr bwMode="auto">
            <a:xfrm>
              <a:off x="1590676" y="3325813"/>
              <a:ext cx="476250" cy="477838"/>
            </a:xfrm>
            <a:custGeom>
              <a:avLst/>
              <a:gdLst>
                <a:gd name="T0" fmla="*/ 248 w 248"/>
                <a:gd name="T1" fmla="*/ 42 h 248"/>
                <a:gd name="T2" fmla="*/ 235 w 248"/>
                <a:gd name="T3" fmla="*/ 13 h 248"/>
                <a:gd name="T4" fmla="*/ 206 w 248"/>
                <a:gd name="T5" fmla="*/ 0 h 248"/>
                <a:gd name="T6" fmla="*/ 205 w 248"/>
                <a:gd name="T7" fmla="*/ 0 h 248"/>
                <a:gd name="T8" fmla="*/ 96 w 248"/>
                <a:gd name="T9" fmla="*/ 1 h 248"/>
                <a:gd name="T10" fmla="*/ 55 w 248"/>
                <a:gd name="T11" fmla="*/ 42 h 248"/>
                <a:gd name="T12" fmla="*/ 55 w 248"/>
                <a:gd name="T13" fmla="*/ 43 h 248"/>
                <a:gd name="T14" fmla="*/ 96 w 248"/>
                <a:gd name="T15" fmla="*/ 85 h 248"/>
                <a:gd name="T16" fmla="*/ 104 w 248"/>
                <a:gd name="T17" fmla="*/ 85 h 248"/>
                <a:gd name="T18" fmla="*/ 16 w 248"/>
                <a:gd name="T19" fmla="*/ 173 h 248"/>
                <a:gd name="T20" fmla="*/ 16 w 248"/>
                <a:gd name="T21" fmla="*/ 231 h 248"/>
                <a:gd name="T22" fmla="*/ 17 w 248"/>
                <a:gd name="T23" fmla="*/ 232 h 248"/>
                <a:gd name="T24" fmla="*/ 75 w 248"/>
                <a:gd name="T25" fmla="*/ 232 h 248"/>
                <a:gd name="T26" fmla="*/ 164 w 248"/>
                <a:gd name="T27" fmla="*/ 144 h 248"/>
                <a:gd name="T28" fmla="*/ 164 w 248"/>
                <a:gd name="T29" fmla="*/ 152 h 248"/>
                <a:gd name="T30" fmla="*/ 205 w 248"/>
                <a:gd name="T31" fmla="*/ 194 h 248"/>
                <a:gd name="T32" fmla="*/ 206 w 248"/>
                <a:gd name="T33" fmla="*/ 194 h 248"/>
                <a:gd name="T34" fmla="*/ 248 w 248"/>
                <a:gd name="T35" fmla="*/ 152 h 248"/>
                <a:gd name="T36" fmla="*/ 248 w 248"/>
                <a:gd name="T37" fmla="*/ 43 h 248"/>
                <a:gd name="T38" fmla="*/ 248 w 248"/>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2"/>
                  </a:moveTo>
                  <a:cubicBezTo>
                    <a:pt x="248" y="30"/>
                    <a:pt x="243" y="20"/>
                    <a:pt x="235" y="13"/>
                  </a:cubicBezTo>
                  <a:cubicBezTo>
                    <a:pt x="228" y="5"/>
                    <a:pt x="218" y="0"/>
                    <a:pt x="206" y="0"/>
                  </a:cubicBezTo>
                  <a:cubicBezTo>
                    <a:pt x="205" y="0"/>
                    <a:pt x="205" y="0"/>
                    <a:pt x="205" y="0"/>
                  </a:cubicBezTo>
                  <a:cubicBezTo>
                    <a:pt x="204" y="0"/>
                    <a:pt x="96" y="1"/>
                    <a:pt x="96" y="1"/>
                  </a:cubicBezTo>
                  <a:cubicBezTo>
                    <a:pt x="73" y="1"/>
                    <a:pt x="55" y="19"/>
                    <a:pt x="55" y="42"/>
                  </a:cubicBezTo>
                  <a:cubicBezTo>
                    <a:pt x="55" y="43"/>
                    <a:pt x="55" y="43"/>
                    <a:pt x="55" y="43"/>
                  </a:cubicBezTo>
                  <a:cubicBezTo>
                    <a:pt x="55" y="66"/>
                    <a:pt x="73" y="85"/>
                    <a:pt x="96" y="85"/>
                  </a:cubicBezTo>
                  <a:cubicBezTo>
                    <a:pt x="104" y="85"/>
                    <a:pt x="104" y="85"/>
                    <a:pt x="104" y="85"/>
                  </a:cubicBezTo>
                  <a:cubicBezTo>
                    <a:pt x="16" y="173"/>
                    <a:pt x="16" y="173"/>
                    <a:pt x="16" y="173"/>
                  </a:cubicBezTo>
                  <a:cubicBezTo>
                    <a:pt x="0" y="189"/>
                    <a:pt x="0" y="215"/>
                    <a:pt x="16" y="231"/>
                  </a:cubicBezTo>
                  <a:cubicBezTo>
                    <a:pt x="17" y="232"/>
                    <a:pt x="17" y="232"/>
                    <a:pt x="17" y="232"/>
                  </a:cubicBezTo>
                  <a:cubicBezTo>
                    <a:pt x="33" y="248"/>
                    <a:pt x="59" y="248"/>
                    <a:pt x="75" y="232"/>
                  </a:cubicBezTo>
                  <a:cubicBezTo>
                    <a:pt x="164" y="144"/>
                    <a:pt x="164" y="144"/>
                    <a:pt x="164" y="144"/>
                  </a:cubicBezTo>
                  <a:cubicBezTo>
                    <a:pt x="164" y="152"/>
                    <a:pt x="164" y="152"/>
                    <a:pt x="164" y="152"/>
                  </a:cubicBezTo>
                  <a:cubicBezTo>
                    <a:pt x="164" y="175"/>
                    <a:pt x="182" y="194"/>
                    <a:pt x="205" y="194"/>
                  </a:cubicBezTo>
                  <a:cubicBezTo>
                    <a:pt x="206" y="194"/>
                    <a:pt x="206" y="194"/>
                    <a:pt x="206" y="194"/>
                  </a:cubicBezTo>
                  <a:cubicBezTo>
                    <a:pt x="229" y="194"/>
                    <a:pt x="248" y="175"/>
                    <a:pt x="248" y="152"/>
                  </a:cubicBezTo>
                  <a:cubicBezTo>
                    <a:pt x="248" y="152"/>
                    <a:pt x="248" y="44"/>
                    <a:pt x="248" y="43"/>
                  </a:cubicBezTo>
                  <a:lnTo>
                    <a:pt x="248" y="42"/>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55" name="Freeform 33"/>
            <p:cNvSpPr/>
            <p:nvPr/>
          </p:nvSpPr>
          <p:spPr bwMode="auto">
            <a:xfrm>
              <a:off x="1589088" y="3324226"/>
              <a:ext cx="474663" cy="476250"/>
            </a:xfrm>
            <a:custGeom>
              <a:avLst/>
              <a:gdLst>
                <a:gd name="T0" fmla="*/ 247 w 247"/>
                <a:gd name="T1" fmla="*/ 42 h 248"/>
                <a:gd name="T2" fmla="*/ 235 w 247"/>
                <a:gd name="T3" fmla="*/ 12 h 248"/>
                <a:gd name="T4" fmla="*/ 206 w 247"/>
                <a:gd name="T5" fmla="*/ 0 h 248"/>
                <a:gd name="T6" fmla="*/ 205 w 247"/>
                <a:gd name="T7" fmla="*/ 0 h 248"/>
                <a:gd name="T8" fmla="*/ 96 w 247"/>
                <a:gd name="T9" fmla="*/ 0 h 248"/>
                <a:gd name="T10" fmla="*/ 54 w 247"/>
                <a:gd name="T11" fmla="*/ 42 h 248"/>
                <a:gd name="T12" fmla="*/ 54 w 247"/>
                <a:gd name="T13" fmla="*/ 43 h 248"/>
                <a:gd name="T14" fmla="*/ 96 w 247"/>
                <a:gd name="T15" fmla="*/ 84 h 248"/>
                <a:gd name="T16" fmla="*/ 104 w 247"/>
                <a:gd name="T17" fmla="*/ 84 h 248"/>
                <a:gd name="T18" fmla="*/ 16 w 247"/>
                <a:gd name="T19" fmla="*/ 172 h 248"/>
                <a:gd name="T20" fmla="*/ 16 w 247"/>
                <a:gd name="T21" fmla="*/ 231 h 248"/>
                <a:gd name="T22" fmla="*/ 17 w 247"/>
                <a:gd name="T23" fmla="*/ 232 h 248"/>
                <a:gd name="T24" fmla="*/ 75 w 247"/>
                <a:gd name="T25" fmla="*/ 232 h 248"/>
                <a:gd name="T26" fmla="*/ 163 w 247"/>
                <a:gd name="T27" fmla="*/ 144 h 248"/>
                <a:gd name="T28" fmla="*/ 163 w 247"/>
                <a:gd name="T29" fmla="*/ 152 h 248"/>
                <a:gd name="T30" fmla="*/ 205 w 247"/>
                <a:gd name="T31" fmla="*/ 193 h 248"/>
                <a:gd name="T32" fmla="*/ 206 w 247"/>
                <a:gd name="T33" fmla="*/ 193 h 248"/>
                <a:gd name="T34" fmla="*/ 247 w 247"/>
                <a:gd name="T35" fmla="*/ 152 h 248"/>
                <a:gd name="T36" fmla="*/ 247 w 247"/>
                <a:gd name="T37" fmla="*/ 43 h 248"/>
                <a:gd name="T38" fmla="*/ 247 w 247"/>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248">
                  <a:moveTo>
                    <a:pt x="247" y="42"/>
                  </a:moveTo>
                  <a:cubicBezTo>
                    <a:pt x="247" y="30"/>
                    <a:pt x="243" y="20"/>
                    <a:pt x="235" y="12"/>
                  </a:cubicBezTo>
                  <a:cubicBezTo>
                    <a:pt x="228" y="5"/>
                    <a:pt x="217" y="0"/>
                    <a:pt x="206" y="0"/>
                  </a:cubicBezTo>
                  <a:cubicBezTo>
                    <a:pt x="205" y="0"/>
                    <a:pt x="205" y="0"/>
                    <a:pt x="205" y="0"/>
                  </a:cubicBezTo>
                  <a:cubicBezTo>
                    <a:pt x="204" y="0"/>
                    <a:pt x="96" y="0"/>
                    <a:pt x="96" y="0"/>
                  </a:cubicBezTo>
                  <a:cubicBezTo>
                    <a:pt x="73" y="0"/>
                    <a:pt x="54" y="19"/>
                    <a:pt x="54" y="42"/>
                  </a:cubicBezTo>
                  <a:cubicBezTo>
                    <a:pt x="54" y="43"/>
                    <a:pt x="54" y="43"/>
                    <a:pt x="54" y="43"/>
                  </a:cubicBezTo>
                  <a:cubicBezTo>
                    <a:pt x="54" y="66"/>
                    <a:pt x="73" y="84"/>
                    <a:pt x="96" y="84"/>
                  </a:cubicBezTo>
                  <a:cubicBezTo>
                    <a:pt x="104" y="84"/>
                    <a:pt x="104" y="84"/>
                    <a:pt x="104" y="84"/>
                  </a:cubicBezTo>
                  <a:cubicBezTo>
                    <a:pt x="16" y="172"/>
                    <a:pt x="16" y="172"/>
                    <a:pt x="16" y="172"/>
                  </a:cubicBezTo>
                  <a:cubicBezTo>
                    <a:pt x="0" y="189"/>
                    <a:pt x="0" y="215"/>
                    <a:pt x="16" y="231"/>
                  </a:cubicBezTo>
                  <a:cubicBezTo>
                    <a:pt x="17" y="232"/>
                    <a:pt x="17" y="232"/>
                    <a:pt x="17" y="232"/>
                  </a:cubicBezTo>
                  <a:cubicBezTo>
                    <a:pt x="33" y="248"/>
                    <a:pt x="59" y="248"/>
                    <a:pt x="75" y="232"/>
                  </a:cubicBezTo>
                  <a:cubicBezTo>
                    <a:pt x="163" y="144"/>
                    <a:pt x="163" y="144"/>
                    <a:pt x="163" y="144"/>
                  </a:cubicBezTo>
                  <a:cubicBezTo>
                    <a:pt x="163" y="152"/>
                    <a:pt x="163" y="152"/>
                    <a:pt x="163" y="152"/>
                  </a:cubicBezTo>
                  <a:cubicBezTo>
                    <a:pt x="163" y="175"/>
                    <a:pt x="182" y="193"/>
                    <a:pt x="205" y="193"/>
                  </a:cubicBezTo>
                  <a:cubicBezTo>
                    <a:pt x="206" y="193"/>
                    <a:pt x="206" y="193"/>
                    <a:pt x="206" y="193"/>
                  </a:cubicBezTo>
                  <a:cubicBezTo>
                    <a:pt x="229" y="193"/>
                    <a:pt x="247" y="175"/>
                    <a:pt x="247" y="152"/>
                  </a:cubicBezTo>
                  <a:cubicBezTo>
                    <a:pt x="247" y="152"/>
                    <a:pt x="247" y="44"/>
                    <a:pt x="247" y="43"/>
                  </a:cubicBezTo>
                  <a:lnTo>
                    <a:pt x="247" y="42"/>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56" name="Freeform 34"/>
            <p:cNvSpPr/>
            <p:nvPr/>
          </p:nvSpPr>
          <p:spPr bwMode="auto">
            <a:xfrm>
              <a:off x="1585913" y="3322638"/>
              <a:ext cx="476250" cy="476250"/>
            </a:xfrm>
            <a:custGeom>
              <a:avLst/>
              <a:gdLst>
                <a:gd name="T0" fmla="*/ 248 w 248"/>
                <a:gd name="T1" fmla="*/ 41 h 248"/>
                <a:gd name="T2" fmla="*/ 236 w 248"/>
                <a:gd name="T3" fmla="*/ 12 h 248"/>
                <a:gd name="T4" fmla="*/ 207 w 248"/>
                <a:gd name="T5" fmla="*/ 0 h 248"/>
                <a:gd name="T6" fmla="*/ 206 w 248"/>
                <a:gd name="T7" fmla="*/ 0 h 248"/>
                <a:gd name="T8" fmla="*/ 96 w 248"/>
                <a:gd name="T9" fmla="*/ 0 h 248"/>
                <a:gd name="T10" fmla="*/ 55 w 248"/>
                <a:gd name="T11" fmla="*/ 41 h 248"/>
                <a:gd name="T12" fmla="*/ 55 w 248"/>
                <a:gd name="T13" fmla="*/ 43 h 248"/>
                <a:gd name="T14" fmla="*/ 96 w 248"/>
                <a:gd name="T15" fmla="*/ 84 h 248"/>
                <a:gd name="T16" fmla="*/ 105 w 248"/>
                <a:gd name="T17" fmla="*/ 84 h 248"/>
                <a:gd name="T18" fmla="*/ 17 w 248"/>
                <a:gd name="T19" fmla="*/ 172 h 248"/>
                <a:gd name="T20" fmla="*/ 17 w 248"/>
                <a:gd name="T21" fmla="*/ 231 h 248"/>
                <a:gd name="T22" fmla="*/ 17 w 248"/>
                <a:gd name="T23" fmla="*/ 232 h 248"/>
                <a:gd name="T24" fmla="*/ 76 w 248"/>
                <a:gd name="T25" fmla="*/ 232 h 248"/>
                <a:gd name="T26" fmla="*/ 164 w 248"/>
                <a:gd name="T27" fmla="*/ 143 h 248"/>
                <a:gd name="T28" fmla="*/ 164 w 248"/>
                <a:gd name="T29" fmla="*/ 152 h 248"/>
                <a:gd name="T30" fmla="*/ 206 w 248"/>
                <a:gd name="T31" fmla="*/ 193 h 248"/>
                <a:gd name="T32" fmla="*/ 207 w 248"/>
                <a:gd name="T33" fmla="*/ 193 h 248"/>
                <a:gd name="T34" fmla="*/ 248 w 248"/>
                <a:gd name="T35" fmla="*/ 152 h 248"/>
                <a:gd name="T36" fmla="*/ 248 w 248"/>
                <a:gd name="T37" fmla="*/ 43 h 248"/>
                <a:gd name="T38" fmla="*/ 248 w 248"/>
                <a:gd name="T39"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1"/>
                  </a:moveTo>
                  <a:cubicBezTo>
                    <a:pt x="248" y="30"/>
                    <a:pt x="243" y="20"/>
                    <a:pt x="236" y="12"/>
                  </a:cubicBezTo>
                  <a:cubicBezTo>
                    <a:pt x="228" y="5"/>
                    <a:pt x="218" y="0"/>
                    <a:pt x="207" y="0"/>
                  </a:cubicBezTo>
                  <a:cubicBezTo>
                    <a:pt x="206" y="0"/>
                    <a:pt x="206" y="0"/>
                    <a:pt x="206" y="0"/>
                  </a:cubicBezTo>
                  <a:cubicBezTo>
                    <a:pt x="205" y="0"/>
                    <a:pt x="96" y="0"/>
                    <a:pt x="96" y="0"/>
                  </a:cubicBezTo>
                  <a:cubicBezTo>
                    <a:pt x="74" y="0"/>
                    <a:pt x="55" y="19"/>
                    <a:pt x="55" y="41"/>
                  </a:cubicBezTo>
                  <a:cubicBezTo>
                    <a:pt x="55" y="43"/>
                    <a:pt x="55" y="43"/>
                    <a:pt x="55" y="43"/>
                  </a:cubicBezTo>
                  <a:cubicBezTo>
                    <a:pt x="55" y="65"/>
                    <a:pt x="74" y="84"/>
                    <a:pt x="96" y="84"/>
                  </a:cubicBezTo>
                  <a:cubicBezTo>
                    <a:pt x="105" y="84"/>
                    <a:pt x="105" y="84"/>
                    <a:pt x="105" y="84"/>
                  </a:cubicBezTo>
                  <a:cubicBezTo>
                    <a:pt x="17" y="172"/>
                    <a:pt x="17" y="172"/>
                    <a:pt x="17" y="172"/>
                  </a:cubicBezTo>
                  <a:cubicBezTo>
                    <a:pt x="0" y="188"/>
                    <a:pt x="0" y="215"/>
                    <a:pt x="17" y="231"/>
                  </a:cubicBezTo>
                  <a:cubicBezTo>
                    <a:pt x="17" y="232"/>
                    <a:pt x="17" y="232"/>
                    <a:pt x="17" y="232"/>
                  </a:cubicBezTo>
                  <a:cubicBezTo>
                    <a:pt x="34" y="248"/>
                    <a:pt x="60" y="248"/>
                    <a:pt x="76" y="232"/>
                  </a:cubicBezTo>
                  <a:cubicBezTo>
                    <a:pt x="164" y="143"/>
                    <a:pt x="164" y="143"/>
                    <a:pt x="164" y="143"/>
                  </a:cubicBezTo>
                  <a:cubicBezTo>
                    <a:pt x="164" y="152"/>
                    <a:pt x="164" y="152"/>
                    <a:pt x="164" y="152"/>
                  </a:cubicBezTo>
                  <a:cubicBezTo>
                    <a:pt x="164" y="174"/>
                    <a:pt x="183" y="193"/>
                    <a:pt x="206" y="193"/>
                  </a:cubicBezTo>
                  <a:cubicBezTo>
                    <a:pt x="207" y="193"/>
                    <a:pt x="207" y="193"/>
                    <a:pt x="207" y="193"/>
                  </a:cubicBezTo>
                  <a:cubicBezTo>
                    <a:pt x="230" y="193"/>
                    <a:pt x="248" y="174"/>
                    <a:pt x="248" y="152"/>
                  </a:cubicBezTo>
                  <a:cubicBezTo>
                    <a:pt x="248" y="152"/>
                    <a:pt x="248" y="43"/>
                    <a:pt x="248" y="43"/>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57" name="Freeform 35"/>
            <p:cNvSpPr/>
            <p:nvPr/>
          </p:nvSpPr>
          <p:spPr bwMode="auto">
            <a:xfrm>
              <a:off x="1582738" y="3321051"/>
              <a:ext cx="476250" cy="474663"/>
            </a:xfrm>
            <a:custGeom>
              <a:avLst/>
              <a:gdLst>
                <a:gd name="T0" fmla="*/ 248 w 248"/>
                <a:gd name="T1" fmla="*/ 41 h 247"/>
                <a:gd name="T2" fmla="*/ 236 w 248"/>
                <a:gd name="T3" fmla="*/ 12 h 247"/>
                <a:gd name="T4" fmla="*/ 206 w 248"/>
                <a:gd name="T5" fmla="*/ 0 h 247"/>
                <a:gd name="T6" fmla="*/ 205 w 248"/>
                <a:gd name="T7" fmla="*/ 0 h 247"/>
                <a:gd name="T8" fmla="*/ 96 w 248"/>
                <a:gd name="T9" fmla="*/ 0 h 247"/>
                <a:gd name="T10" fmla="*/ 55 w 248"/>
                <a:gd name="T11" fmla="*/ 41 h 247"/>
                <a:gd name="T12" fmla="*/ 55 w 248"/>
                <a:gd name="T13" fmla="*/ 42 h 247"/>
                <a:gd name="T14" fmla="*/ 96 w 248"/>
                <a:gd name="T15" fmla="*/ 84 h 247"/>
                <a:gd name="T16" fmla="*/ 104 w 248"/>
                <a:gd name="T17" fmla="*/ 84 h 247"/>
                <a:gd name="T18" fmla="*/ 16 w 248"/>
                <a:gd name="T19" fmla="*/ 172 h 247"/>
                <a:gd name="T20" fmla="*/ 16 w 248"/>
                <a:gd name="T21" fmla="*/ 230 h 247"/>
                <a:gd name="T22" fmla="*/ 17 w 248"/>
                <a:gd name="T23" fmla="*/ 231 h 247"/>
                <a:gd name="T24" fmla="*/ 76 w 248"/>
                <a:gd name="T25" fmla="*/ 231 h 247"/>
                <a:gd name="T26" fmla="*/ 164 w 248"/>
                <a:gd name="T27" fmla="*/ 143 h 247"/>
                <a:gd name="T28" fmla="*/ 164 w 248"/>
                <a:gd name="T29" fmla="*/ 151 h 247"/>
                <a:gd name="T30" fmla="*/ 205 w 248"/>
                <a:gd name="T31" fmla="*/ 193 h 247"/>
                <a:gd name="T32" fmla="*/ 206 w 248"/>
                <a:gd name="T33" fmla="*/ 193 h 247"/>
                <a:gd name="T34" fmla="*/ 248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6" y="12"/>
                  </a:cubicBezTo>
                  <a:cubicBezTo>
                    <a:pt x="228" y="4"/>
                    <a:pt x="218" y="0"/>
                    <a:pt x="206" y="0"/>
                  </a:cubicBezTo>
                  <a:cubicBezTo>
                    <a:pt x="205" y="0"/>
                    <a:pt x="205" y="0"/>
                    <a:pt x="205" y="0"/>
                  </a:cubicBezTo>
                  <a:cubicBezTo>
                    <a:pt x="205" y="0"/>
                    <a:pt x="96" y="0"/>
                    <a:pt x="96" y="0"/>
                  </a:cubicBezTo>
                  <a:cubicBezTo>
                    <a:pt x="73" y="0"/>
                    <a:pt x="55" y="18"/>
                    <a:pt x="55" y="41"/>
                  </a:cubicBezTo>
                  <a:cubicBezTo>
                    <a:pt x="55" y="42"/>
                    <a:pt x="55" y="42"/>
                    <a:pt x="55" y="42"/>
                  </a:cubicBezTo>
                  <a:cubicBezTo>
                    <a:pt x="55"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60" y="247"/>
                    <a:pt x="76" y="231"/>
                  </a:cubicBezTo>
                  <a:cubicBezTo>
                    <a:pt x="164" y="143"/>
                    <a:pt x="164" y="143"/>
                    <a:pt x="164" y="143"/>
                  </a:cubicBezTo>
                  <a:cubicBezTo>
                    <a:pt x="164" y="151"/>
                    <a:pt x="164" y="151"/>
                    <a:pt x="164" y="151"/>
                  </a:cubicBezTo>
                  <a:cubicBezTo>
                    <a:pt x="164" y="174"/>
                    <a:pt x="182" y="193"/>
                    <a:pt x="205" y="193"/>
                  </a:cubicBezTo>
                  <a:cubicBezTo>
                    <a:pt x="206" y="193"/>
                    <a:pt x="206" y="193"/>
                    <a:pt x="206" y="193"/>
                  </a:cubicBezTo>
                  <a:cubicBezTo>
                    <a:pt x="229" y="193"/>
                    <a:pt x="248" y="174"/>
                    <a:pt x="248" y="151"/>
                  </a:cubicBezTo>
                  <a:cubicBezTo>
                    <a:pt x="248" y="151"/>
                    <a:pt x="248" y="43"/>
                    <a:pt x="248" y="42"/>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58" name="Freeform 36"/>
            <p:cNvSpPr/>
            <p:nvPr/>
          </p:nvSpPr>
          <p:spPr bwMode="auto">
            <a:xfrm>
              <a:off x="1581151" y="3316288"/>
              <a:ext cx="476250" cy="477838"/>
            </a:xfrm>
            <a:custGeom>
              <a:avLst/>
              <a:gdLst>
                <a:gd name="T0" fmla="*/ 248 w 248"/>
                <a:gd name="T1" fmla="*/ 42 h 248"/>
                <a:gd name="T2" fmla="*/ 235 w 248"/>
                <a:gd name="T3" fmla="*/ 13 h 248"/>
                <a:gd name="T4" fmla="*/ 206 w 248"/>
                <a:gd name="T5" fmla="*/ 0 h 248"/>
                <a:gd name="T6" fmla="*/ 205 w 248"/>
                <a:gd name="T7" fmla="*/ 0 h 248"/>
                <a:gd name="T8" fmla="*/ 96 w 248"/>
                <a:gd name="T9" fmla="*/ 1 h 248"/>
                <a:gd name="T10" fmla="*/ 55 w 248"/>
                <a:gd name="T11" fmla="*/ 42 h 248"/>
                <a:gd name="T12" fmla="*/ 55 w 248"/>
                <a:gd name="T13" fmla="*/ 43 h 248"/>
                <a:gd name="T14" fmla="*/ 96 w 248"/>
                <a:gd name="T15" fmla="*/ 85 h 248"/>
                <a:gd name="T16" fmla="*/ 104 w 248"/>
                <a:gd name="T17" fmla="*/ 85 h 248"/>
                <a:gd name="T18" fmla="*/ 16 w 248"/>
                <a:gd name="T19" fmla="*/ 173 h 248"/>
                <a:gd name="T20" fmla="*/ 16 w 248"/>
                <a:gd name="T21" fmla="*/ 231 h 248"/>
                <a:gd name="T22" fmla="*/ 17 w 248"/>
                <a:gd name="T23" fmla="*/ 232 h 248"/>
                <a:gd name="T24" fmla="*/ 75 w 248"/>
                <a:gd name="T25" fmla="*/ 232 h 248"/>
                <a:gd name="T26" fmla="*/ 164 w 248"/>
                <a:gd name="T27" fmla="*/ 144 h 248"/>
                <a:gd name="T28" fmla="*/ 164 w 248"/>
                <a:gd name="T29" fmla="*/ 152 h 248"/>
                <a:gd name="T30" fmla="*/ 205 w 248"/>
                <a:gd name="T31" fmla="*/ 194 h 248"/>
                <a:gd name="T32" fmla="*/ 206 w 248"/>
                <a:gd name="T33" fmla="*/ 194 h 248"/>
                <a:gd name="T34" fmla="*/ 248 w 248"/>
                <a:gd name="T35" fmla="*/ 152 h 248"/>
                <a:gd name="T36" fmla="*/ 248 w 248"/>
                <a:gd name="T37" fmla="*/ 43 h 248"/>
                <a:gd name="T38" fmla="*/ 248 w 248"/>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2"/>
                  </a:moveTo>
                  <a:cubicBezTo>
                    <a:pt x="248" y="30"/>
                    <a:pt x="243" y="20"/>
                    <a:pt x="235" y="13"/>
                  </a:cubicBezTo>
                  <a:cubicBezTo>
                    <a:pt x="228" y="5"/>
                    <a:pt x="218" y="0"/>
                    <a:pt x="206" y="0"/>
                  </a:cubicBezTo>
                  <a:cubicBezTo>
                    <a:pt x="205" y="0"/>
                    <a:pt x="205" y="0"/>
                    <a:pt x="205" y="0"/>
                  </a:cubicBezTo>
                  <a:cubicBezTo>
                    <a:pt x="204" y="0"/>
                    <a:pt x="96" y="1"/>
                    <a:pt x="96" y="1"/>
                  </a:cubicBezTo>
                  <a:cubicBezTo>
                    <a:pt x="73" y="1"/>
                    <a:pt x="55" y="19"/>
                    <a:pt x="55" y="42"/>
                  </a:cubicBezTo>
                  <a:cubicBezTo>
                    <a:pt x="55" y="43"/>
                    <a:pt x="55" y="43"/>
                    <a:pt x="55" y="43"/>
                  </a:cubicBezTo>
                  <a:cubicBezTo>
                    <a:pt x="55" y="66"/>
                    <a:pt x="73" y="85"/>
                    <a:pt x="96" y="85"/>
                  </a:cubicBezTo>
                  <a:cubicBezTo>
                    <a:pt x="104" y="85"/>
                    <a:pt x="104" y="85"/>
                    <a:pt x="104" y="85"/>
                  </a:cubicBezTo>
                  <a:cubicBezTo>
                    <a:pt x="16" y="173"/>
                    <a:pt x="16" y="173"/>
                    <a:pt x="16" y="173"/>
                  </a:cubicBezTo>
                  <a:cubicBezTo>
                    <a:pt x="0" y="189"/>
                    <a:pt x="0" y="215"/>
                    <a:pt x="16" y="231"/>
                  </a:cubicBezTo>
                  <a:cubicBezTo>
                    <a:pt x="17" y="232"/>
                    <a:pt x="17" y="232"/>
                    <a:pt x="17" y="232"/>
                  </a:cubicBezTo>
                  <a:cubicBezTo>
                    <a:pt x="33" y="248"/>
                    <a:pt x="59" y="248"/>
                    <a:pt x="75" y="232"/>
                  </a:cubicBezTo>
                  <a:cubicBezTo>
                    <a:pt x="164" y="144"/>
                    <a:pt x="164" y="144"/>
                    <a:pt x="164" y="144"/>
                  </a:cubicBezTo>
                  <a:cubicBezTo>
                    <a:pt x="164" y="152"/>
                    <a:pt x="164" y="152"/>
                    <a:pt x="164" y="152"/>
                  </a:cubicBezTo>
                  <a:cubicBezTo>
                    <a:pt x="164" y="175"/>
                    <a:pt x="182" y="194"/>
                    <a:pt x="205" y="194"/>
                  </a:cubicBezTo>
                  <a:cubicBezTo>
                    <a:pt x="206" y="194"/>
                    <a:pt x="206" y="194"/>
                    <a:pt x="206" y="194"/>
                  </a:cubicBezTo>
                  <a:cubicBezTo>
                    <a:pt x="229" y="194"/>
                    <a:pt x="248" y="175"/>
                    <a:pt x="248" y="152"/>
                  </a:cubicBezTo>
                  <a:cubicBezTo>
                    <a:pt x="248" y="152"/>
                    <a:pt x="248" y="44"/>
                    <a:pt x="248" y="43"/>
                  </a:cubicBezTo>
                  <a:lnTo>
                    <a:pt x="248" y="42"/>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59" name="Freeform 37"/>
            <p:cNvSpPr/>
            <p:nvPr/>
          </p:nvSpPr>
          <p:spPr bwMode="auto">
            <a:xfrm>
              <a:off x="1579563" y="3314701"/>
              <a:ext cx="474663" cy="476250"/>
            </a:xfrm>
            <a:custGeom>
              <a:avLst/>
              <a:gdLst>
                <a:gd name="T0" fmla="*/ 247 w 247"/>
                <a:gd name="T1" fmla="*/ 42 h 248"/>
                <a:gd name="T2" fmla="*/ 235 w 247"/>
                <a:gd name="T3" fmla="*/ 12 h 248"/>
                <a:gd name="T4" fmla="*/ 206 w 247"/>
                <a:gd name="T5" fmla="*/ 0 h 248"/>
                <a:gd name="T6" fmla="*/ 205 w 247"/>
                <a:gd name="T7" fmla="*/ 0 h 248"/>
                <a:gd name="T8" fmla="*/ 96 w 247"/>
                <a:gd name="T9" fmla="*/ 0 h 248"/>
                <a:gd name="T10" fmla="*/ 54 w 247"/>
                <a:gd name="T11" fmla="*/ 42 h 248"/>
                <a:gd name="T12" fmla="*/ 54 w 247"/>
                <a:gd name="T13" fmla="*/ 43 h 248"/>
                <a:gd name="T14" fmla="*/ 96 w 247"/>
                <a:gd name="T15" fmla="*/ 84 h 248"/>
                <a:gd name="T16" fmla="*/ 104 w 247"/>
                <a:gd name="T17" fmla="*/ 84 h 248"/>
                <a:gd name="T18" fmla="*/ 16 w 247"/>
                <a:gd name="T19" fmla="*/ 172 h 248"/>
                <a:gd name="T20" fmla="*/ 16 w 247"/>
                <a:gd name="T21" fmla="*/ 231 h 248"/>
                <a:gd name="T22" fmla="*/ 17 w 247"/>
                <a:gd name="T23" fmla="*/ 232 h 248"/>
                <a:gd name="T24" fmla="*/ 75 w 247"/>
                <a:gd name="T25" fmla="*/ 232 h 248"/>
                <a:gd name="T26" fmla="*/ 163 w 247"/>
                <a:gd name="T27" fmla="*/ 144 h 248"/>
                <a:gd name="T28" fmla="*/ 163 w 247"/>
                <a:gd name="T29" fmla="*/ 152 h 248"/>
                <a:gd name="T30" fmla="*/ 205 w 247"/>
                <a:gd name="T31" fmla="*/ 193 h 248"/>
                <a:gd name="T32" fmla="*/ 206 w 247"/>
                <a:gd name="T33" fmla="*/ 193 h 248"/>
                <a:gd name="T34" fmla="*/ 247 w 247"/>
                <a:gd name="T35" fmla="*/ 152 h 248"/>
                <a:gd name="T36" fmla="*/ 247 w 247"/>
                <a:gd name="T37" fmla="*/ 43 h 248"/>
                <a:gd name="T38" fmla="*/ 247 w 247"/>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248">
                  <a:moveTo>
                    <a:pt x="247" y="42"/>
                  </a:moveTo>
                  <a:cubicBezTo>
                    <a:pt x="247" y="30"/>
                    <a:pt x="243" y="20"/>
                    <a:pt x="235" y="12"/>
                  </a:cubicBezTo>
                  <a:cubicBezTo>
                    <a:pt x="228" y="5"/>
                    <a:pt x="217" y="0"/>
                    <a:pt x="206" y="0"/>
                  </a:cubicBezTo>
                  <a:cubicBezTo>
                    <a:pt x="205" y="0"/>
                    <a:pt x="205" y="0"/>
                    <a:pt x="205" y="0"/>
                  </a:cubicBezTo>
                  <a:cubicBezTo>
                    <a:pt x="204" y="0"/>
                    <a:pt x="96" y="0"/>
                    <a:pt x="96" y="0"/>
                  </a:cubicBezTo>
                  <a:cubicBezTo>
                    <a:pt x="73" y="0"/>
                    <a:pt x="54" y="19"/>
                    <a:pt x="54" y="42"/>
                  </a:cubicBezTo>
                  <a:cubicBezTo>
                    <a:pt x="54" y="43"/>
                    <a:pt x="54" y="43"/>
                    <a:pt x="54" y="43"/>
                  </a:cubicBezTo>
                  <a:cubicBezTo>
                    <a:pt x="54" y="66"/>
                    <a:pt x="73" y="84"/>
                    <a:pt x="96" y="84"/>
                  </a:cubicBezTo>
                  <a:cubicBezTo>
                    <a:pt x="104" y="84"/>
                    <a:pt x="104" y="84"/>
                    <a:pt x="104" y="84"/>
                  </a:cubicBezTo>
                  <a:cubicBezTo>
                    <a:pt x="16" y="172"/>
                    <a:pt x="16" y="172"/>
                    <a:pt x="16" y="172"/>
                  </a:cubicBezTo>
                  <a:cubicBezTo>
                    <a:pt x="0" y="189"/>
                    <a:pt x="0" y="215"/>
                    <a:pt x="16" y="231"/>
                  </a:cubicBezTo>
                  <a:cubicBezTo>
                    <a:pt x="17" y="232"/>
                    <a:pt x="17" y="232"/>
                    <a:pt x="17" y="232"/>
                  </a:cubicBezTo>
                  <a:cubicBezTo>
                    <a:pt x="33" y="248"/>
                    <a:pt x="59" y="248"/>
                    <a:pt x="75" y="232"/>
                  </a:cubicBezTo>
                  <a:cubicBezTo>
                    <a:pt x="163" y="144"/>
                    <a:pt x="163" y="144"/>
                    <a:pt x="163" y="144"/>
                  </a:cubicBezTo>
                  <a:cubicBezTo>
                    <a:pt x="163" y="152"/>
                    <a:pt x="163" y="152"/>
                    <a:pt x="163" y="152"/>
                  </a:cubicBezTo>
                  <a:cubicBezTo>
                    <a:pt x="163" y="175"/>
                    <a:pt x="182" y="193"/>
                    <a:pt x="205" y="193"/>
                  </a:cubicBezTo>
                  <a:cubicBezTo>
                    <a:pt x="206" y="193"/>
                    <a:pt x="206" y="193"/>
                    <a:pt x="206" y="193"/>
                  </a:cubicBezTo>
                  <a:cubicBezTo>
                    <a:pt x="229" y="193"/>
                    <a:pt x="247" y="175"/>
                    <a:pt x="247" y="152"/>
                  </a:cubicBezTo>
                  <a:cubicBezTo>
                    <a:pt x="247" y="152"/>
                    <a:pt x="247" y="44"/>
                    <a:pt x="247" y="43"/>
                  </a:cubicBezTo>
                  <a:lnTo>
                    <a:pt x="247" y="42"/>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60" name="Freeform 38"/>
            <p:cNvSpPr/>
            <p:nvPr/>
          </p:nvSpPr>
          <p:spPr bwMode="auto">
            <a:xfrm>
              <a:off x="1574801" y="3313113"/>
              <a:ext cx="477838" cy="476250"/>
            </a:xfrm>
            <a:custGeom>
              <a:avLst/>
              <a:gdLst>
                <a:gd name="T0" fmla="*/ 248 w 248"/>
                <a:gd name="T1" fmla="*/ 41 h 248"/>
                <a:gd name="T2" fmla="*/ 236 w 248"/>
                <a:gd name="T3" fmla="*/ 12 h 248"/>
                <a:gd name="T4" fmla="*/ 207 w 248"/>
                <a:gd name="T5" fmla="*/ 0 h 248"/>
                <a:gd name="T6" fmla="*/ 206 w 248"/>
                <a:gd name="T7" fmla="*/ 0 h 248"/>
                <a:gd name="T8" fmla="*/ 96 w 248"/>
                <a:gd name="T9" fmla="*/ 0 h 248"/>
                <a:gd name="T10" fmla="*/ 55 w 248"/>
                <a:gd name="T11" fmla="*/ 41 h 248"/>
                <a:gd name="T12" fmla="*/ 55 w 248"/>
                <a:gd name="T13" fmla="*/ 43 h 248"/>
                <a:gd name="T14" fmla="*/ 97 w 248"/>
                <a:gd name="T15" fmla="*/ 84 h 248"/>
                <a:gd name="T16" fmla="*/ 105 w 248"/>
                <a:gd name="T17" fmla="*/ 84 h 248"/>
                <a:gd name="T18" fmla="*/ 17 w 248"/>
                <a:gd name="T19" fmla="*/ 172 h 248"/>
                <a:gd name="T20" fmla="*/ 17 w 248"/>
                <a:gd name="T21" fmla="*/ 231 h 248"/>
                <a:gd name="T22" fmla="*/ 17 w 248"/>
                <a:gd name="T23" fmla="*/ 232 h 248"/>
                <a:gd name="T24" fmla="*/ 76 w 248"/>
                <a:gd name="T25" fmla="*/ 232 h 248"/>
                <a:gd name="T26" fmla="*/ 164 w 248"/>
                <a:gd name="T27" fmla="*/ 143 h 248"/>
                <a:gd name="T28" fmla="*/ 164 w 248"/>
                <a:gd name="T29" fmla="*/ 152 h 248"/>
                <a:gd name="T30" fmla="*/ 206 w 248"/>
                <a:gd name="T31" fmla="*/ 193 h 248"/>
                <a:gd name="T32" fmla="*/ 207 w 248"/>
                <a:gd name="T33" fmla="*/ 193 h 248"/>
                <a:gd name="T34" fmla="*/ 248 w 248"/>
                <a:gd name="T35" fmla="*/ 152 h 248"/>
                <a:gd name="T36" fmla="*/ 248 w 248"/>
                <a:gd name="T37" fmla="*/ 43 h 248"/>
                <a:gd name="T38" fmla="*/ 248 w 248"/>
                <a:gd name="T39"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1"/>
                  </a:moveTo>
                  <a:cubicBezTo>
                    <a:pt x="248" y="30"/>
                    <a:pt x="244" y="20"/>
                    <a:pt x="236" y="12"/>
                  </a:cubicBezTo>
                  <a:cubicBezTo>
                    <a:pt x="229" y="5"/>
                    <a:pt x="218" y="0"/>
                    <a:pt x="207" y="0"/>
                  </a:cubicBezTo>
                  <a:cubicBezTo>
                    <a:pt x="206" y="0"/>
                    <a:pt x="206" y="0"/>
                    <a:pt x="206" y="0"/>
                  </a:cubicBezTo>
                  <a:cubicBezTo>
                    <a:pt x="205" y="0"/>
                    <a:pt x="96" y="0"/>
                    <a:pt x="96" y="0"/>
                  </a:cubicBezTo>
                  <a:cubicBezTo>
                    <a:pt x="74" y="0"/>
                    <a:pt x="55" y="19"/>
                    <a:pt x="55" y="41"/>
                  </a:cubicBezTo>
                  <a:cubicBezTo>
                    <a:pt x="55" y="43"/>
                    <a:pt x="55" y="43"/>
                    <a:pt x="55" y="43"/>
                  </a:cubicBezTo>
                  <a:cubicBezTo>
                    <a:pt x="55" y="65"/>
                    <a:pt x="74" y="84"/>
                    <a:pt x="97" y="84"/>
                  </a:cubicBezTo>
                  <a:cubicBezTo>
                    <a:pt x="105" y="84"/>
                    <a:pt x="105" y="84"/>
                    <a:pt x="105" y="84"/>
                  </a:cubicBezTo>
                  <a:cubicBezTo>
                    <a:pt x="17" y="172"/>
                    <a:pt x="17" y="172"/>
                    <a:pt x="17" y="172"/>
                  </a:cubicBezTo>
                  <a:cubicBezTo>
                    <a:pt x="0" y="188"/>
                    <a:pt x="0" y="215"/>
                    <a:pt x="17" y="231"/>
                  </a:cubicBezTo>
                  <a:cubicBezTo>
                    <a:pt x="17" y="232"/>
                    <a:pt x="17" y="232"/>
                    <a:pt x="17" y="232"/>
                  </a:cubicBezTo>
                  <a:cubicBezTo>
                    <a:pt x="34" y="248"/>
                    <a:pt x="60" y="248"/>
                    <a:pt x="76" y="232"/>
                  </a:cubicBezTo>
                  <a:cubicBezTo>
                    <a:pt x="164" y="143"/>
                    <a:pt x="164" y="143"/>
                    <a:pt x="164" y="143"/>
                  </a:cubicBezTo>
                  <a:cubicBezTo>
                    <a:pt x="164" y="152"/>
                    <a:pt x="164" y="152"/>
                    <a:pt x="164" y="152"/>
                  </a:cubicBezTo>
                  <a:cubicBezTo>
                    <a:pt x="164" y="175"/>
                    <a:pt x="183" y="193"/>
                    <a:pt x="206" y="193"/>
                  </a:cubicBezTo>
                  <a:cubicBezTo>
                    <a:pt x="207" y="193"/>
                    <a:pt x="207" y="193"/>
                    <a:pt x="207" y="193"/>
                  </a:cubicBezTo>
                  <a:cubicBezTo>
                    <a:pt x="230" y="193"/>
                    <a:pt x="248" y="175"/>
                    <a:pt x="248" y="152"/>
                  </a:cubicBezTo>
                  <a:cubicBezTo>
                    <a:pt x="248" y="152"/>
                    <a:pt x="248" y="43"/>
                    <a:pt x="248" y="43"/>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61" name="Freeform 39"/>
            <p:cNvSpPr/>
            <p:nvPr/>
          </p:nvSpPr>
          <p:spPr bwMode="auto">
            <a:xfrm>
              <a:off x="1573213" y="3311526"/>
              <a:ext cx="476250" cy="474663"/>
            </a:xfrm>
            <a:custGeom>
              <a:avLst/>
              <a:gdLst>
                <a:gd name="T0" fmla="*/ 248 w 248"/>
                <a:gd name="T1" fmla="*/ 41 h 247"/>
                <a:gd name="T2" fmla="*/ 236 w 248"/>
                <a:gd name="T3" fmla="*/ 12 h 247"/>
                <a:gd name="T4" fmla="*/ 206 w 248"/>
                <a:gd name="T5" fmla="*/ 0 h 247"/>
                <a:gd name="T6" fmla="*/ 205 w 248"/>
                <a:gd name="T7" fmla="*/ 0 h 247"/>
                <a:gd name="T8" fmla="*/ 96 w 248"/>
                <a:gd name="T9" fmla="*/ 0 h 247"/>
                <a:gd name="T10" fmla="*/ 55 w 248"/>
                <a:gd name="T11" fmla="*/ 41 h 247"/>
                <a:gd name="T12" fmla="*/ 55 w 248"/>
                <a:gd name="T13" fmla="*/ 42 h 247"/>
                <a:gd name="T14" fmla="*/ 96 w 248"/>
                <a:gd name="T15" fmla="*/ 84 h 247"/>
                <a:gd name="T16" fmla="*/ 104 w 248"/>
                <a:gd name="T17" fmla="*/ 84 h 247"/>
                <a:gd name="T18" fmla="*/ 16 w 248"/>
                <a:gd name="T19" fmla="*/ 172 h 247"/>
                <a:gd name="T20" fmla="*/ 16 w 248"/>
                <a:gd name="T21" fmla="*/ 230 h 247"/>
                <a:gd name="T22" fmla="*/ 17 w 248"/>
                <a:gd name="T23" fmla="*/ 231 h 247"/>
                <a:gd name="T24" fmla="*/ 76 w 248"/>
                <a:gd name="T25" fmla="*/ 231 h 247"/>
                <a:gd name="T26" fmla="*/ 164 w 248"/>
                <a:gd name="T27" fmla="*/ 143 h 247"/>
                <a:gd name="T28" fmla="*/ 164 w 248"/>
                <a:gd name="T29" fmla="*/ 151 h 247"/>
                <a:gd name="T30" fmla="*/ 205 w 248"/>
                <a:gd name="T31" fmla="*/ 193 h 247"/>
                <a:gd name="T32" fmla="*/ 206 w 248"/>
                <a:gd name="T33" fmla="*/ 193 h 247"/>
                <a:gd name="T34" fmla="*/ 248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6" y="12"/>
                  </a:cubicBezTo>
                  <a:cubicBezTo>
                    <a:pt x="228" y="4"/>
                    <a:pt x="218" y="0"/>
                    <a:pt x="206" y="0"/>
                  </a:cubicBezTo>
                  <a:cubicBezTo>
                    <a:pt x="205" y="0"/>
                    <a:pt x="205" y="0"/>
                    <a:pt x="205" y="0"/>
                  </a:cubicBezTo>
                  <a:cubicBezTo>
                    <a:pt x="205" y="0"/>
                    <a:pt x="96" y="0"/>
                    <a:pt x="96" y="0"/>
                  </a:cubicBezTo>
                  <a:cubicBezTo>
                    <a:pt x="73" y="0"/>
                    <a:pt x="55" y="18"/>
                    <a:pt x="55" y="41"/>
                  </a:cubicBezTo>
                  <a:cubicBezTo>
                    <a:pt x="55" y="42"/>
                    <a:pt x="55" y="42"/>
                    <a:pt x="55" y="42"/>
                  </a:cubicBezTo>
                  <a:cubicBezTo>
                    <a:pt x="55"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60" y="247"/>
                    <a:pt x="76" y="231"/>
                  </a:cubicBezTo>
                  <a:cubicBezTo>
                    <a:pt x="164" y="143"/>
                    <a:pt x="164" y="143"/>
                    <a:pt x="164" y="143"/>
                  </a:cubicBezTo>
                  <a:cubicBezTo>
                    <a:pt x="164" y="151"/>
                    <a:pt x="164" y="151"/>
                    <a:pt x="164" y="151"/>
                  </a:cubicBezTo>
                  <a:cubicBezTo>
                    <a:pt x="164" y="174"/>
                    <a:pt x="182" y="193"/>
                    <a:pt x="205" y="193"/>
                  </a:cubicBezTo>
                  <a:cubicBezTo>
                    <a:pt x="206" y="193"/>
                    <a:pt x="206" y="193"/>
                    <a:pt x="206" y="193"/>
                  </a:cubicBezTo>
                  <a:cubicBezTo>
                    <a:pt x="229" y="193"/>
                    <a:pt x="248" y="174"/>
                    <a:pt x="248" y="151"/>
                  </a:cubicBezTo>
                  <a:cubicBezTo>
                    <a:pt x="248" y="151"/>
                    <a:pt x="248" y="43"/>
                    <a:pt x="248" y="42"/>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62" name="Freeform 40"/>
            <p:cNvSpPr/>
            <p:nvPr/>
          </p:nvSpPr>
          <p:spPr bwMode="auto">
            <a:xfrm>
              <a:off x="1571626" y="3306763"/>
              <a:ext cx="476250" cy="477838"/>
            </a:xfrm>
            <a:custGeom>
              <a:avLst/>
              <a:gdLst>
                <a:gd name="T0" fmla="*/ 248 w 248"/>
                <a:gd name="T1" fmla="*/ 42 h 248"/>
                <a:gd name="T2" fmla="*/ 236 w 248"/>
                <a:gd name="T3" fmla="*/ 13 h 248"/>
                <a:gd name="T4" fmla="*/ 206 w 248"/>
                <a:gd name="T5" fmla="*/ 0 h 248"/>
                <a:gd name="T6" fmla="*/ 205 w 248"/>
                <a:gd name="T7" fmla="*/ 0 h 248"/>
                <a:gd name="T8" fmla="*/ 96 w 248"/>
                <a:gd name="T9" fmla="*/ 1 h 248"/>
                <a:gd name="T10" fmla="*/ 55 w 248"/>
                <a:gd name="T11" fmla="*/ 42 h 248"/>
                <a:gd name="T12" fmla="*/ 55 w 248"/>
                <a:gd name="T13" fmla="*/ 43 h 248"/>
                <a:gd name="T14" fmla="*/ 96 w 248"/>
                <a:gd name="T15" fmla="*/ 85 h 248"/>
                <a:gd name="T16" fmla="*/ 104 w 248"/>
                <a:gd name="T17" fmla="*/ 85 h 248"/>
                <a:gd name="T18" fmla="*/ 16 w 248"/>
                <a:gd name="T19" fmla="*/ 173 h 248"/>
                <a:gd name="T20" fmla="*/ 16 w 248"/>
                <a:gd name="T21" fmla="*/ 231 h 248"/>
                <a:gd name="T22" fmla="*/ 17 w 248"/>
                <a:gd name="T23" fmla="*/ 232 h 248"/>
                <a:gd name="T24" fmla="*/ 76 w 248"/>
                <a:gd name="T25" fmla="*/ 232 h 248"/>
                <a:gd name="T26" fmla="*/ 164 w 248"/>
                <a:gd name="T27" fmla="*/ 144 h 248"/>
                <a:gd name="T28" fmla="*/ 164 w 248"/>
                <a:gd name="T29" fmla="*/ 152 h 248"/>
                <a:gd name="T30" fmla="*/ 205 w 248"/>
                <a:gd name="T31" fmla="*/ 194 h 248"/>
                <a:gd name="T32" fmla="*/ 206 w 248"/>
                <a:gd name="T33" fmla="*/ 194 h 248"/>
                <a:gd name="T34" fmla="*/ 248 w 248"/>
                <a:gd name="T35" fmla="*/ 152 h 248"/>
                <a:gd name="T36" fmla="*/ 248 w 248"/>
                <a:gd name="T37" fmla="*/ 43 h 248"/>
                <a:gd name="T38" fmla="*/ 248 w 248"/>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2"/>
                  </a:moveTo>
                  <a:cubicBezTo>
                    <a:pt x="248" y="30"/>
                    <a:pt x="243" y="20"/>
                    <a:pt x="236" y="13"/>
                  </a:cubicBezTo>
                  <a:cubicBezTo>
                    <a:pt x="228" y="5"/>
                    <a:pt x="218" y="0"/>
                    <a:pt x="206" y="0"/>
                  </a:cubicBezTo>
                  <a:cubicBezTo>
                    <a:pt x="205" y="0"/>
                    <a:pt x="205" y="0"/>
                    <a:pt x="205" y="0"/>
                  </a:cubicBezTo>
                  <a:cubicBezTo>
                    <a:pt x="204" y="0"/>
                    <a:pt x="96" y="1"/>
                    <a:pt x="96" y="1"/>
                  </a:cubicBezTo>
                  <a:cubicBezTo>
                    <a:pt x="73" y="1"/>
                    <a:pt x="55" y="19"/>
                    <a:pt x="55" y="42"/>
                  </a:cubicBezTo>
                  <a:cubicBezTo>
                    <a:pt x="55" y="43"/>
                    <a:pt x="55" y="43"/>
                    <a:pt x="55" y="43"/>
                  </a:cubicBezTo>
                  <a:cubicBezTo>
                    <a:pt x="55" y="66"/>
                    <a:pt x="73" y="85"/>
                    <a:pt x="96" y="85"/>
                  </a:cubicBezTo>
                  <a:cubicBezTo>
                    <a:pt x="104" y="85"/>
                    <a:pt x="104" y="85"/>
                    <a:pt x="104" y="85"/>
                  </a:cubicBezTo>
                  <a:cubicBezTo>
                    <a:pt x="16" y="173"/>
                    <a:pt x="16" y="173"/>
                    <a:pt x="16" y="173"/>
                  </a:cubicBezTo>
                  <a:cubicBezTo>
                    <a:pt x="0" y="189"/>
                    <a:pt x="0" y="215"/>
                    <a:pt x="16" y="231"/>
                  </a:cubicBezTo>
                  <a:cubicBezTo>
                    <a:pt x="17" y="232"/>
                    <a:pt x="17" y="232"/>
                    <a:pt x="17" y="232"/>
                  </a:cubicBezTo>
                  <a:cubicBezTo>
                    <a:pt x="33" y="248"/>
                    <a:pt x="59" y="248"/>
                    <a:pt x="76" y="232"/>
                  </a:cubicBezTo>
                  <a:cubicBezTo>
                    <a:pt x="164" y="144"/>
                    <a:pt x="164" y="144"/>
                    <a:pt x="164" y="144"/>
                  </a:cubicBezTo>
                  <a:cubicBezTo>
                    <a:pt x="164" y="152"/>
                    <a:pt x="164" y="152"/>
                    <a:pt x="164" y="152"/>
                  </a:cubicBezTo>
                  <a:cubicBezTo>
                    <a:pt x="164" y="175"/>
                    <a:pt x="182" y="194"/>
                    <a:pt x="205" y="194"/>
                  </a:cubicBezTo>
                  <a:cubicBezTo>
                    <a:pt x="206" y="194"/>
                    <a:pt x="206" y="194"/>
                    <a:pt x="206" y="194"/>
                  </a:cubicBezTo>
                  <a:cubicBezTo>
                    <a:pt x="229" y="194"/>
                    <a:pt x="248" y="175"/>
                    <a:pt x="248" y="152"/>
                  </a:cubicBezTo>
                  <a:cubicBezTo>
                    <a:pt x="248" y="152"/>
                    <a:pt x="248" y="44"/>
                    <a:pt x="248" y="43"/>
                  </a:cubicBezTo>
                  <a:lnTo>
                    <a:pt x="248" y="42"/>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63" name="Freeform 41"/>
            <p:cNvSpPr/>
            <p:nvPr/>
          </p:nvSpPr>
          <p:spPr bwMode="auto">
            <a:xfrm>
              <a:off x="1570038" y="3305176"/>
              <a:ext cx="474663" cy="476250"/>
            </a:xfrm>
            <a:custGeom>
              <a:avLst/>
              <a:gdLst>
                <a:gd name="T0" fmla="*/ 247 w 247"/>
                <a:gd name="T1" fmla="*/ 42 h 248"/>
                <a:gd name="T2" fmla="*/ 235 w 247"/>
                <a:gd name="T3" fmla="*/ 12 h 248"/>
                <a:gd name="T4" fmla="*/ 206 w 247"/>
                <a:gd name="T5" fmla="*/ 0 h 248"/>
                <a:gd name="T6" fmla="*/ 205 w 247"/>
                <a:gd name="T7" fmla="*/ 0 h 248"/>
                <a:gd name="T8" fmla="*/ 96 w 247"/>
                <a:gd name="T9" fmla="*/ 0 h 248"/>
                <a:gd name="T10" fmla="*/ 54 w 247"/>
                <a:gd name="T11" fmla="*/ 42 h 248"/>
                <a:gd name="T12" fmla="*/ 54 w 247"/>
                <a:gd name="T13" fmla="*/ 43 h 248"/>
                <a:gd name="T14" fmla="*/ 96 w 247"/>
                <a:gd name="T15" fmla="*/ 84 h 248"/>
                <a:gd name="T16" fmla="*/ 104 w 247"/>
                <a:gd name="T17" fmla="*/ 84 h 248"/>
                <a:gd name="T18" fmla="*/ 16 w 247"/>
                <a:gd name="T19" fmla="*/ 172 h 248"/>
                <a:gd name="T20" fmla="*/ 16 w 247"/>
                <a:gd name="T21" fmla="*/ 231 h 248"/>
                <a:gd name="T22" fmla="*/ 17 w 247"/>
                <a:gd name="T23" fmla="*/ 232 h 248"/>
                <a:gd name="T24" fmla="*/ 75 w 247"/>
                <a:gd name="T25" fmla="*/ 232 h 248"/>
                <a:gd name="T26" fmla="*/ 163 w 247"/>
                <a:gd name="T27" fmla="*/ 144 h 248"/>
                <a:gd name="T28" fmla="*/ 163 w 247"/>
                <a:gd name="T29" fmla="*/ 152 h 248"/>
                <a:gd name="T30" fmla="*/ 205 w 247"/>
                <a:gd name="T31" fmla="*/ 193 h 248"/>
                <a:gd name="T32" fmla="*/ 206 w 247"/>
                <a:gd name="T33" fmla="*/ 193 h 248"/>
                <a:gd name="T34" fmla="*/ 247 w 247"/>
                <a:gd name="T35" fmla="*/ 152 h 248"/>
                <a:gd name="T36" fmla="*/ 247 w 247"/>
                <a:gd name="T37" fmla="*/ 43 h 248"/>
                <a:gd name="T38" fmla="*/ 247 w 247"/>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248">
                  <a:moveTo>
                    <a:pt x="247" y="42"/>
                  </a:moveTo>
                  <a:cubicBezTo>
                    <a:pt x="247" y="30"/>
                    <a:pt x="243" y="20"/>
                    <a:pt x="235" y="12"/>
                  </a:cubicBezTo>
                  <a:cubicBezTo>
                    <a:pt x="228" y="5"/>
                    <a:pt x="217" y="0"/>
                    <a:pt x="206" y="0"/>
                  </a:cubicBezTo>
                  <a:cubicBezTo>
                    <a:pt x="205" y="0"/>
                    <a:pt x="205" y="0"/>
                    <a:pt x="205" y="0"/>
                  </a:cubicBezTo>
                  <a:cubicBezTo>
                    <a:pt x="204" y="0"/>
                    <a:pt x="96" y="0"/>
                    <a:pt x="96" y="0"/>
                  </a:cubicBezTo>
                  <a:cubicBezTo>
                    <a:pt x="73" y="0"/>
                    <a:pt x="54" y="19"/>
                    <a:pt x="54" y="42"/>
                  </a:cubicBezTo>
                  <a:cubicBezTo>
                    <a:pt x="54" y="43"/>
                    <a:pt x="54" y="43"/>
                    <a:pt x="54" y="43"/>
                  </a:cubicBezTo>
                  <a:cubicBezTo>
                    <a:pt x="54" y="66"/>
                    <a:pt x="73" y="84"/>
                    <a:pt x="96" y="84"/>
                  </a:cubicBezTo>
                  <a:cubicBezTo>
                    <a:pt x="104" y="84"/>
                    <a:pt x="104" y="84"/>
                    <a:pt x="104" y="84"/>
                  </a:cubicBezTo>
                  <a:cubicBezTo>
                    <a:pt x="16" y="172"/>
                    <a:pt x="16" y="172"/>
                    <a:pt x="16" y="172"/>
                  </a:cubicBezTo>
                  <a:cubicBezTo>
                    <a:pt x="0" y="189"/>
                    <a:pt x="0" y="215"/>
                    <a:pt x="16" y="231"/>
                  </a:cubicBezTo>
                  <a:cubicBezTo>
                    <a:pt x="17" y="232"/>
                    <a:pt x="17" y="232"/>
                    <a:pt x="17" y="232"/>
                  </a:cubicBezTo>
                  <a:cubicBezTo>
                    <a:pt x="33" y="248"/>
                    <a:pt x="59" y="248"/>
                    <a:pt x="75" y="232"/>
                  </a:cubicBezTo>
                  <a:cubicBezTo>
                    <a:pt x="163" y="144"/>
                    <a:pt x="163" y="144"/>
                    <a:pt x="163" y="144"/>
                  </a:cubicBezTo>
                  <a:cubicBezTo>
                    <a:pt x="163" y="152"/>
                    <a:pt x="163" y="152"/>
                    <a:pt x="163" y="152"/>
                  </a:cubicBezTo>
                  <a:cubicBezTo>
                    <a:pt x="163" y="175"/>
                    <a:pt x="182" y="193"/>
                    <a:pt x="205" y="193"/>
                  </a:cubicBezTo>
                  <a:cubicBezTo>
                    <a:pt x="206" y="193"/>
                    <a:pt x="206" y="193"/>
                    <a:pt x="206" y="193"/>
                  </a:cubicBezTo>
                  <a:cubicBezTo>
                    <a:pt x="229" y="193"/>
                    <a:pt x="247" y="175"/>
                    <a:pt x="247" y="152"/>
                  </a:cubicBezTo>
                  <a:cubicBezTo>
                    <a:pt x="247" y="152"/>
                    <a:pt x="247" y="44"/>
                    <a:pt x="247" y="43"/>
                  </a:cubicBezTo>
                  <a:lnTo>
                    <a:pt x="247" y="42"/>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64" name="Freeform 42"/>
            <p:cNvSpPr/>
            <p:nvPr/>
          </p:nvSpPr>
          <p:spPr bwMode="auto">
            <a:xfrm>
              <a:off x="1565276" y="3303588"/>
              <a:ext cx="476250" cy="476250"/>
            </a:xfrm>
            <a:custGeom>
              <a:avLst/>
              <a:gdLst>
                <a:gd name="T0" fmla="*/ 248 w 248"/>
                <a:gd name="T1" fmla="*/ 41 h 248"/>
                <a:gd name="T2" fmla="*/ 236 w 248"/>
                <a:gd name="T3" fmla="*/ 12 h 248"/>
                <a:gd name="T4" fmla="*/ 207 w 248"/>
                <a:gd name="T5" fmla="*/ 0 h 248"/>
                <a:gd name="T6" fmla="*/ 206 w 248"/>
                <a:gd name="T7" fmla="*/ 0 h 248"/>
                <a:gd name="T8" fmla="*/ 97 w 248"/>
                <a:gd name="T9" fmla="*/ 0 h 248"/>
                <a:gd name="T10" fmla="*/ 55 w 248"/>
                <a:gd name="T11" fmla="*/ 41 h 248"/>
                <a:gd name="T12" fmla="*/ 55 w 248"/>
                <a:gd name="T13" fmla="*/ 43 h 248"/>
                <a:gd name="T14" fmla="*/ 97 w 248"/>
                <a:gd name="T15" fmla="*/ 84 h 248"/>
                <a:gd name="T16" fmla="*/ 105 w 248"/>
                <a:gd name="T17" fmla="*/ 84 h 248"/>
                <a:gd name="T18" fmla="*/ 17 w 248"/>
                <a:gd name="T19" fmla="*/ 172 h 248"/>
                <a:gd name="T20" fmla="*/ 17 w 248"/>
                <a:gd name="T21" fmla="*/ 231 h 248"/>
                <a:gd name="T22" fmla="*/ 17 w 248"/>
                <a:gd name="T23" fmla="*/ 232 h 248"/>
                <a:gd name="T24" fmla="*/ 76 w 248"/>
                <a:gd name="T25" fmla="*/ 232 h 248"/>
                <a:gd name="T26" fmla="*/ 164 w 248"/>
                <a:gd name="T27" fmla="*/ 143 h 248"/>
                <a:gd name="T28" fmla="*/ 164 w 248"/>
                <a:gd name="T29" fmla="*/ 152 h 248"/>
                <a:gd name="T30" fmla="*/ 206 w 248"/>
                <a:gd name="T31" fmla="*/ 193 h 248"/>
                <a:gd name="T32" fmla="*/ 207 w 248"/>
                <a:gd name="T33" fmla="*/ 193 h 248"/>
                <a:gd name="T34" fmla="*/ 248 w 248"/>
                <a:gd name="T35" fmla="*/ 152 h 248"/>
                <a:gd name="T36" fmla="*/ 248 w 248"/>
                <a:gd name="T37" fmla="*/ 43 h 248"/>
                <a:gd name="T38" fmla="*/ 248 w 248"/>
                <a:gd name="T39"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1"/>
                  </a:moveTo>
                  <a:cubicBezTo>
                    <a:pt x="248" y="30"/>
                    <a:pt x="244" y="20"/>
                    <a:pt x="236" y="12"/>
                  </a:cubicBezTo>
                  <a:cubicBezTo>
                    <a:pt x="229" y="5"/>
                    <a:pt x="218" y="0"/>
                    <a:pt x="207" y="0"/>
                  </a:cubicBezTo>
                  <a:cubicBezTo>
                    <a:pt x="206" y="0"/>
                    <a:pt x="206" y="0"/>
                    <a:pt x="206" y="0"/>
                  </a:cubicBezTo>
                  <a:cubicBezTo>
                    <a:pt x="205" y="0"/>
                    <a:pt x="97" y="0"/>
                    <a:pt x="97" y="0"/>
                  </a:cubicBezTo>
                  <a:cubicBezTo>
                    <a:pt x="74" y="0"/>
                    <a:pt x="55" y="19"/>
                    <a:pt x="55" y="41"/>
                  </a:cubicBezTo>
                  <a:cubicBezTo>
                    <a:pt x="55" y="43"/>
                    <a:pt x="55" y="43"/>
                    <a:pt x="55" y="43"/>
                  </a:cubicBezTo>
                  <a:cubicBezTo>
                    <a:pt x="55" y="65"/>
                    <a:pt x="74" y="84"/>
                    <a:pt x="97" y="84"/>
                  </a:cubicBezTo>
                  <a:cubicBezTo>
                    <a:pt x="105" y="84"/>
                    <a:pt x="105" y="84"/>
                    <a:pt x="105" y="84"/>
                  </a:cubicBezTo>
                  <a:cubicBezTo>
                    <a:pt x="17" y="172"/>
                    <a:pt x="17" y="172"/>
                    <a:pt x="17" y="172"/>
                  </a:cubicBezTo>
                  <a:cubicBezTo>
                    <a:pt x="0" y="188"/>
                    <a:pt x="0" y="215"/>
                    <a:pt x="17" y="231"/>
                  </a:cubicBezTo>
                  <a:cubicBezTo>
                    <a:pt x="17" y="232"/>
                    <a:pt x="17" y="232"/>
                    <a:pt x="17" y="232"/>
                  </a:cubicBezTo>
                  <a:cubicBezTo>
                    <a:pt x="34" y="248"/>
                    <a:pt x="60" y="248"/>
                    <a:pt x="76" y="232"/>
                  </a:cubicBezTo>
                  <a:cubicBezTo>
                    <a:pt x="164" y="143"/>
                    <a:pt x="164" y="143"/>
                    <a:pt x="164" y="143"/>
                  </a:cubicBezTo>
                  <a:cubicBezTo>
                    <a:pt x="164" y="152"/>
                    <a:pt x="164" y="152"/>
                    <a:pt x="164" y="152"/>
                  </a:cubicBezTo>
                  <a:cubicBezTo>
                    <a:pt x="164" y="175"/>
                    <a:pt x="183" y="193"/>
                    <a:pt x="206" y="193"/>
                  </a:cubicBezTo>
                  <a:cubicBezTo>
                    <a:pt x="207" y="193"/>
                    <a:pt x="207" y="193"/>
                    <a:pt x="207" y="193"/>
                  </a:cubicBezTo>
                  <a:cubicBezTo>
                    <a:pt x="230" y="193"/>
                    <a:pt x="248" y="175"/>
                    <a:pt x="248" y="152"/>
                  </a:cubicBezTo>
                  <a:cubicBezTo>
                    <a:pt x="248" y="152"/>
                    <a:pt x="248" y="43"/>
                    <a:pt x="248" y="43"/>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65" name="Freeform 43"/>
            <p:cNvSpPr/>
            <p:nvPr/>
          </p:nvSpPr>
          <p:spPr bwMode="auto">
            <a:xfrm>
              <a:off x="1563688" y="3302001"/>
              <a:ext cx="476250" cy="474663"/>
            </a:xfrm>
            <a:custGeom>
              <a:avLst/>
              <a:gdLst>
                <a:gd name="T0" fmla="*/ 248 w 248"/>
                <a:gd name="T1" fmla="*/ 41 h 247"/>
                <a:gd name="T2" fmla="*/ 236 w 248"/>
                <a:gd name="T3" fmla="*/ 12 h 247"/>
                <a:gd name="T4" fmla="*/ 206 w 248"/>
                <a:gd name="T5" fmla="*/ 0 h 247"/>
                <a:gd name="T6" fmla="*/ 205 w 248"/>
                <a:gd name="T7" fmla="*/ 0 h 247"/>
                <a:gd name="T8" fmla="*/ 96 w 248"/>
                <a:gd name="T9" fmla="*/ 0 h 247"/>
                <a:gd name="T10" fmla="*/ 55 w 248"/>
                <a:gd name="T11" fmla="*/ 41 h 247"/>
                <a:gd name="T12" fmla="*/ 55 w 248"/>
                <a:gd name="T13" fmla="*/ 42 h 247"/>
                <a:gd name="T14" fmla="*/ 96 w 248"/>
                <a:gd name="T15" fmla="*/ 84 h 247"/>
                <a:gd name="T16" fmla="*/ 104 w 248"/>
                <a:gd name="T17" fmla="*/ 84 h 247"/>
                <a:gd name="T18" fmla="*/ 16 w 248"/>
                <a:gd name="T19" fmla="*/ 172 h 247"/>
                <a:gd name="T20" fmla="*/ 16 w 248"/>
                <a:gd name="T21" fmla="*/ 230 h 247"/>
                <a:gd name="T22" fmla="*/ 17 w 248"/>
                <a:gd name="T23" fmla="*/ 231 h 247"/>
                <a:gd name="T24" fmla="*/ 76 w 248"/>
                <a:gd name="T25" fmla="*/ 231 h 247"/>
                <a:gd name="T26" fmla="*/ 164 w 248"/>
                <a:gd name="T27" fmla="*/ 143 h 247"/>
                <a:gd name="T28" fmla="*/ 164 w 248"/>
                <a:gd name="T29" fmla="*/ 151 h 247"/>
                <a:gd name="T30" fmla="*/ 205 w 248"/>
                <a:gd name="T31" fmla="*/ 193 h 247"/>
                <a:gd name="T32" fmla="*/ 206 w 248"/>
                <a:gd name="T33" fmla="*/ 193 h 247"/>
                <a:gd name="T34" fmla="*/ 248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6" y="12"/>
                  </a:cubicBezTo>
                  <a:cubicBezTo>
                    <a:pt x="228" y="4"/>
                    <a:pt x="218" y="0"/>
                    <a:pt x="206" y="0"/>
                  </a:cubicBezTo>
                  <a:cubicBezTo>
                    <a:pt x="205" y="0"/>
                    <a:pt x="205" y="0"/>
                    <a:pt x="205" y="0"/>
                  </a:cubicBezTo>
                  <a:cubicBezTo>
                    <a:pt x="205" y="0"/>
                    <a:pt x="96" y="0"/>
                    <a:pt x="96" y="0"/>
                  </a:cubicBezTo>
                  <a:cubicBezTo>
                    <a:pt x="73" y="0"/>
                    <a:pt x="55" y="18"/>
                    <a:pt x="55" y="41"/>
                  </a:cubicBezTo>
                  <a:cubicBezTo>
                    <a:pt x="55" y="42"/>
                    <a:pt x="55" y="42"/>
                    <a:pt x="55" y="42"/>
                  </a:cubicBezTo>
                  <a:cubicBezTo>
                    <a:pt x="55"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60" y="247"/>
                    <a:pt x="76" y="231"/>
                  </a:cubicBezTo>
                  <a:cubicBezTo>
                    <a:pt x="164" y="143"/>
                    <a:pt x="164" y="143"/>
                    <a:pt x="164" y="143"/>
                  </a:cubicBezTo>
                  <a:cubicBezTo>
                    <a:pt x="164" y="151"/>
                    <a:pt x="164" y="151"/>
                    <a:pt x="164" y="151"/>
                  </a:cubicBezTo>
                  <a:cubicBezTo>
                    <a:pt x="164" y="174"/>
                    <a:pt x="182" y="193"/>
                    <a:pt x="205" y="193"/>
                  </a:cubicBezTo>
                  <a:cubicBezTo>
                    <a:pt x="206" y="193"/>
                    <a:pt x="206" y="193"/>
                    <a:pt x="206" y="193"/>
                  </a:cubicBezTo>
                  <a:cubicBezTo>
                    <a:pt x="229" y="193"/>
                    <a:pt x="248" y="174"/>
                    <a:pt x="248" y="151"/>
                  </a:cubicBezTo>
                  <a:cubicBezTo>
                    <a:pt x="248" y="151"/>
                    <a:pt x="248" y="43"/>
                    <a:pt x="248" y="42"/>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66" name="Freeform 44"/>
            <p:cNvSpPr/>
            <p:nvPr/>
          </p:nvSpPr>
          <p:spPr bwMode="auto">
            <a:xfrm>
              <a:off x="1562101" y="3297238"/>
              <a:ext cx="476250" cy="477838"/>
            </a:xfrm>
            <a:custGeom>
              <a:avLst/>
              <a:gdLst>
                <a:gd name="T0" fmla="*/ 248 w 248"/>
                <a:gd name="T1" fmla="*/ 42 h 248"/>
                <a:gd name="T2" fmla="*/ 236 w 248"/>
                <a:gd name="T3" fmla="*/ 13 h 248"/>
                <a:gd name="T4" fmla="*/ 206 w 248"/>
                <a:gd name="T5" fmla="*/ 0 h 248"/>
                <a:gd name="T6" fmla="*/ 205 w 248"/>
                <a:gd name="T7" fmla="*/ 0 h 248"/>
                <a:gd name="T8" fmla="*/ 96 w 248"/>
                <a:gd name="T9" fmla="*/ 1 h 248"/>
                <a:gd name="T10" fmla="*/ 55 w 248"/>
                <a:gd name="T11" fmla="*/ 42 h 248"/>
                <a:gd name="T12" fmla="*/ 55 w 248"/>
                <a:gd name="T13" fmla="*/ 43 h 248"/>
                <a:gd name="T14" fmla="*/ 96 w 248"/>
                <a:gd name="T15" fmla="*/ 85 h 248"/>
                <a:gd name="T16" fmla="*/ 104 w 248"/>
                <a:gd name="T17" fmla="*/ 85 h 248"/>
                <a:gd name="T18" fmla="*/ 16 w 248"/>
                <a:gd name="T19" fmla="*/ 173 h 248"/>
                <a:gd name="T20" fmla="*/ 16 w 248"/>
                <a:gd name="T21" fmla="*/ 231 h 248"/>
                <a:gd name="T22" fmla="*/ 17 w 248"/>
                <a:gd name="T23" fmla="*/ 232 h 248"/>
                <a:gd name="T24" fmla="*/ 76 w 248"/>
                <a:gd name="T25" fmla="*/ 232 h 248"/>
                <a:gd name="T26" fmla="*/ 164 w 248"/>
                <a:gd name="T27" fmla="*/ 144 h 248"/>
                <a:gd name="T28" fmla="*/ 164 w 248"/>
                <a:gd name="T29" fmla="*/ 152 h 248"/>
                <a:gd name="T30" fmla="*/ 205 w 248"/>
                <a:gd name="T31" fmla="*/ 194 h 248"/>
                <a:gd name="T32" fmla="*/ 206 w 248"/>
                <a:gd name="T33" fmla="*/ 194 h 248"/>
                <a:gd name="T34" fmla="*/ 248 w 248"/>
                <a:gd name="T35" fmla="*/ 152 h 248"/>
                <a:gd name="T36" fmla="*/ 248 w 248"/>
                <a:gd name="T37" fmla="*/ 43 h 248"/>
                <a:gd name="T38" fmla="*/ 248 w 248"/>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2"/>
                  </a:moveTo>
                  <a:cubicBezTo>
                    <a:pt x="248" y="31"/>
                    <a:pt x="243" y="20"/>
                    <a:pt x="236" y="13"/>
                  </a:cubicBezTo>
                  <a:cubicBezTo>
                    <a:pt x="228" y="5"/>
                    <a:pt x="218" y="0"/>
                    <a:pt x="206" y="0"/>
                  </a:cubicBezTo>
                  <a:cubicBezTo>
                    <a:pt x="205" y="0"/>
                    <a:pt x="205" y="0"/>
                    <a:pt x="205" y="0"/>
                  </a:cubicBezTo>
                  <a:cubicBezTo>
                    <a:pt x="204" y="0"/>
                    <a:pt x="96" y="1"/>
                    <a:pt x="96" y="1"/>
                  </a:cubicBezTo>
                  <a:cubicBezTo>
                    <a:pt x="73" y="1"/>
                    <a:pt x="55" y="19"/>
                    <a:pt x="55" y="42"/>
                  </a:cubicBezTo>
                  <a:cubicBezTo>
                    <a:pt x="55" y="43"/>
                    <a:pt x="55" y="43"/>
                    <a:pt x="55" y="43"/>
                  </a:cubicBezTo>
                  <a:cubicBezTo>
                    <a:pt x="55" y="66"/>
                    <a:pt x="73" y="85"/>
                    <a:pt x="96" y="85"/>
                  </a:cubicBezTo>
                  <a:cubicBezTo>
                    <a:pt x="104" y="85"/>
                    <a:pt x="104" y="85"/>
                    <a:pt x="104" y="85"/>
                  </a:cubicBezTo>
                  <a:cubicBezTo>
                    <a:pt x="16" y="173"/>
                    <a:pt x="16" y="173"/>
                    <a:pt x="16" y="173"/>
                  </a:cubicBezTo>
                  <a:cubicBezTo>
                    <a:pt x="0" y="189"/>
                    <a:pt x="0" y="215"/>
                    <a:pt x="16" y="231"/>
                  </a:cubicBezTo>
                  <a:cubicBezTo>
                    <a:pt x="17" y="232"/>
                    <a:pt x="17" y="232"/>
                    <a:pt x="17" y="232"/>
                  </a:cubicBezTo>
                  <a:cubicBezTo>
                    <a:pt x="33" y="248"/>
                    <a:pt x="59" y="248"/>
                    <a:pt x="76" y="232"/>
                  </a:cubicBezTo>
                  <a:cubicBezTo>
                    <a:pt x="164" y="144"/>
                    <a:pt x="164" y="144"/>
                    <a:pt x="164" y="144"/>
                  </a:cubicBezTo>
                  <a:cubicBezTo>
                    <a:pt x="164" y="152"/>
                    <a:pt x="164" y="152"/>
                    <a:pt x="164" y="152"/>
                  </a:cubicBezTo>
                  <a:cubicBezTo>
                    <a:pt x="164" y="175"/>
                    <a:pt x="182" y="194"/>
                    <a:pt x="205" y="194"/>
                  </a:cubicBezTo>
                  <a:cubicBezTo>
                    <a:pt x="206" y="194"/>
                    <a:pt x="206" y="194"/>
                    <a:pt x="206" y="194"/>
                  </a:cubicBezTo>
                  <a:cubicBezTo>
                    <a:pt x="229" y="194"/>
                    <a:pt x="248" y="175"/>
                    <a:pt x="248" y="152"/>
                  </a:cubicBezTo>
                  <a:cubicBezTo>
                    <a:pt x="248" y="152"/>
                    <a:pt x="248" y="44"/>
                    <a:pt x="248" y="43"/>
                  </a:cubicBezTo>
                  <a:lnTo>
                    <a:pt x="248" y="42"/>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67" name="Freeform 45"/>
            <p:cNvSpPr/>
            <p:nvPr/>
          </p:nvSpPr>
          <p:spPr bwMode="auto">
            <a:xfrm>
              <a:off x="1560513" y="3295651"/>
              <a:ext cx="474663" cy="476250"/>
            </a:xfrm>
            <a:custGeom>
              <a:avLst/>
              <a:gdLst>
                <a:gd name="T0" fmla="*/ 247 w 247"/>
                <a:gd name="T1" fmla="*/ 42 h 248"/>
                <a:gd name="T2" fmla="*/ 235 w 247"/>
                <a:gd name="T3" fmla="*/ 12 h 248"/>
                <a:gd name="T4" fmla="*/ 206 w 247"/>
                <a:gd name="T5" fmla="*/ 0 h 248"/>
                <a:gd name="T6" fmla="*/ 205 w 247"/>
                <a:gd name="T7" fmla="*/ 0 h 248"/>
                <a:gd name="T8" fmla="*/ 96 w 247"/>
                <a:gd name="T9" fmla="*/ 0 h 248"/>
                <a:gd name="T10" fmla="*/ 54 w 247"/>
                <a:gd name="T11" fmla="*/ 42 h 248"/>
                <a:gd name="T12" fmla="*/ 54 w 247"/>
                <a:gd name="T13" fmla="*/ 43 h 248"/>
                <a:gd name="T14" fmla="*/ 96 w 247"/>
                <a:gd name="T15" fmla="*/ 84 h 248"/>
                <a:gd name="T16" fmla="*/ 104 w 247"/>
                <a:gd name="T17" fmla="*/ 84 h 248"/>
                <a:gd name="T18" fmla="*/ 16 w 247"/>
                <a:gd name="T19" fmla="*/ 172 h 248"/>
                <a:gd name="T20" fmla="*/ 16 w 247"/>
                <a:gd name="T21" fmla="*/ 231 h 248"/>
                <a:gd name="T22" fmla="*/ 17 w 247"/>
                <a:gd name="T23" fmla="*/ 232 h 248"/>
                <a:gd name="T24" fmla="*/ 75 w 247"/>
                <a:gd name="T25" fmla="*/ 232 h 248"/>
                <a:gd name="T26" fmla="*/ 163 w 247"/>
                <a:gd name="T27" fmla="*/ 144 h 248"/>
                <a:gd name="T28" fmla="*/ 163 w 247"/>
                <a:gd name="T29" fmla="*/ 152 h 248"/>
                <a:gd name="T30" fmla="*/ 205 w 247"/>
                <a:gd name="T31" fmla="*/ 193 h 248"/>
                <a:gd name="T32" fmla="*/ 206 w 247"/>
                <a:gd name="T33" fmla="*/ 193 h 248"/>
                <a:gd name="T34" fmla="*/ 247 w 247"/>
                <a:gd name="T35" fmla="*/ 152 h 248"/>
                <a:gd name="T36" fmla="*/ 247 w 247"/>
                <a:gd name="T37" fmla="*/ 43 h 248"/>
                <a:gd name="T38" fmla="*/ 247 w 247"/>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248">
                  <a:moveTo>
                    <a:pt x="247" y="42"/>
                  </a:moveTo>
                  <a:cubicBezTo>
                    <a:pt x="247" y="30"/>
                    <a:pt x="243" y="20"/>
                    <a:pt x="235" y="12"/>
                  </a:cubicBezTo>
                  <a:cubicBezTo>
                    <a:pt x="228" y="5"/>
                    <a:pt x="217" y="0"/>
                    <a:pt x="206" y="0"/>
                  </a:cubicBezTo>
                  <a:cubicBezTo>
                    <a:pt x="205" y="0"/>
                    <a:pt x="205" y="0"/>
                    <a:pt x="205" y="0"/>
                  </a:cubicBezTo>
                  <a:cubicBezTo>
                    <a:pt x="204" y="0"/>
                    <a:pt x="96" y="0"/>
                    <a:pt x="96" y="0"/>
                  </a:cubicBezTo>
                  <a:cubicBezTo>
                    <a:pt x="73" y="0"/>
                    <a:pt x="54" y="19"/>
                    <a:pt x="54" y="42"/>
                  </a:cubicBezTo>
                  <a:cubicBezTo>
                    <a:pt x="54" y="43"/>
                    <a:pt x="54" y="43"/>
                    <a:pt x="54" y="43"/>
                  </a:cubicBezTo>
                  <a:cubicBezTo>
                    <a:pt x="54" y="66"/>
                    <a:pt x="73" y="84"/>
                    <a:pt x="96" y="84"/>
                  </a:cubicBezTo>
                  <a:cubicBezTo>
                    <a:pt x="104" y="84"/>
                    <a:pt x="104" y="84"/>
                    <a:pt x="104" y="84"/>
                  </a:cubicBezTo>
                  <a:cubicBezTo>
                    <a:pt x="16" y="172"/>
                    <a:pt x="16" y="172"/>
                    <a:pt x="16" y="172"/>
                  </a:cubicBezTo>
                  <a:cubicBezTo>
                    <a:pt x="0" y="189"/>
                    <a:pt x="0" y="215"/>
                    <a:pt x="16" y="231"/>
                  </a:cubicBezTo>
                  <a:cubicBezTo>
                    <a:pt x="17" y="232"/>
                    <a:pt x="17" y="232"/>
                    <a:pt x="17" y="232"/>
                  </a:cubicBezTo>
                  <a:cubicBezTo>
                    <a:pt x="33" y="248"/>
                    <a:pt x="59" y="248"/>
                    <a:pt x="75" y="232"/>
                  </a:cubicBezTo>
                  <a:cubicBezTo>
                    <a:pt x="163" y="144"/>
                    <a:pt x="163" y="144"/>
                    <a:pt x="163" y="144"/>
                  </a:cubicBezTo>
                  <a:cubicBezTo>
                    <a:pt x="163" y="152"/>
                    <a:pt x="163" y="152"/>
                    <a:pt x="163" y="152"/>
                  </a:cubicBezTo>
                  <a:cubicBezTo>
                    <a:pt x="163" y="175"/>
                    <a:pt x="182" y="193"/>
                    <a:pt x="205" y="193"/>
                  </a:cubicBezTo>
                  <a:cubicBezTo>
                    <a:pt x="206" y="193"/>
                    <a:pt x="206" y="193"/>
                    <a:pt x="206" y="193"/>
                  </a:cubicBezTo>
                  <a:cubicBezTo>
                    <a:pt x="229" y="193"/>
                    <a:pt x="247" y="175"/>
                    <a:pt x="247" y="152"/>
                  </a:cubicBezTo>
                  <a:cubicBezTo>
                    <a:pt x="247" y="152"/>
                    <a:pt x="247" y="44"/>
                    <a:pt x="247" y="43"/>
                  </a:cubicBezTo>
                  <a:lnTo>
                    <a:pt x="247" y="42"/>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68" name="Freeform 46"/>
            <p:cNvSpPr/>
            <p:nvPr/>
          </p:nvSpPr>
          <p:spPr bwMode="auto">
            <a:xfrm>
              <a:off x="1555751" y="3294063"/>
              <a:ext cx="476250" cy="476250"/>
            </a:xfrm>
            <a:custGeom>
              <a:avLst/>
              <a:gdLst>
                <a:gd name="T0" fmla="*/ 248 w 248"/>
                <a:gd name="T1" fmla="*/ 41 h 248"/>
                <a:gd name="T2" fmla="*/ 236 w 248"/>
                <a:gd name="T3" fmla="*/ 12 h 248"/>
                <a:gd name="T4" fmla="*/ 207 w 248"/>
                <a:gd name="T5" fmla="*/ 0 h 248"/>
                <a:gd name="T6" fmla="*/ 206 w 248"/>
                <a:gd name="T7" fmla="*/ 0 h 248"/>
                <a:gd name="T8" fmla="*/ 97 w 248"/>
                <a:gd name="T9" fmla="*/ 0 h 248"/>
                <a:gd name="T10" fmla="*/ 55 w 248"/>
                <a:gd name="T11" fmla="*/ 41 h 248"/>
                <a:gd name="T12" fmla="*/ 55 w 248"/>
                <a:gd name="T13" fmla="*/ 43 h 248"/>
                <a:gd name="T14" fmla="*/ 97 w 248"/>
                <a:gd name="T15" fmla="*/ 84 h 248"/>
                <a:gd name="T16" fmla="*/ 105 w 248"/>
                <a:gd name="T17" fmla="*/ 84 h 248"/>
                <a:gd name="T18" fmla="*/ 17 w 248"/>
                <a:gd name="T19" fmla="*/ 172 h 248"/>
                <a:gd name="T20" fmla="*/ 17 w 248"/>
                <a:gd name="T21" fmla="*/ 231 h 248"/>
                <a:gd name="T22" fmla="*/ 17 w 248"/>
                <a:gd name="T23" fmla="*/ 232 h 248"/>
                <a:gd name="T24" fmla="*/ 76 w 248"/>
                <a:gd name="T25" fmla="*/ 232 h 248"/>
                <a:gd name="T26" fmla="*/ 164 w 248"/>
                <a:gd name="T27" fmla="*/ 143 h 248"/>
                <a:gd name="T28" fmla="*/ 164 w 248"/>
                <a:gd name="T29" fmla="*/ 152 h 248"/>
                <a:gd name="T30" fmla="*/ 206 w 248"/>
                <a:gd name="T31" fmla="*/ 193 h 248"/>
                <a:gd name="T32" fmla="*/ 207 w 248"/>
                <a:gd name="T33" fmla="*/ 193 h 248"/>
                <a:gd name="T34" fmla="*/ 248 w 248"/>
                <a:gd name="T35" fmla="*/ 152 h 248"/>
                <a:gd name="T36" fmla="*/ 248 w 248"/>
                <a:gd name="T37" fmla="*/ 43 h 248"/>
                <a:gd name="T38" fmla="*/ 248 w 248"/>
                <a:gd name="T39"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1"/>
                  </a:moveTo>
                  <a:cubicBezTo>
                    <a:pt x="248" y="30"/>
                    <a:pt x="244" y="20"/>
                    <a:pt x="236" y="12"/>
                  </a:cubicBezTo>
                  <a:cubicBezTo>
                    <a:pt x="229" y="5"/>
                    <a:pt x="218" y="0"/>
                    <a:pt x="207" y="0"/>
                  </a:cubicBezTo>
                  <a:cubicBezTo>
                    <a:pt x="206" y="0"/>
                    <a:pt x="206" y="0"/>
                    <a:pt x="206" y="0"/>
                  </a:cubicBezTo>
                  <a:cubicBezTo>
                    <a:pt x="205" y="0"/>
                    <a:pt x="97" y="0"/>
                    <a:pt x="97" y="0"/>
                  </a:cubicBezTo>
                  <a:cubicBezTo>
                    <a:pt x="74" y="0"/>
                    <a:pt x="55" y="19"/>
                    <a:pt x="55" y="41"/>
                  </a:cubicBezTo>
                  <a:cubicBezTo>
                    <a:pt x="55" y="43"/>
                    <a:pt x="55" y="43"/>
                    <a:pt x="55" y="43"/>
                  </a:cubicBezTo>
                  <a:cubicBezTo>
                    <a:pt x="55" y="66"/>
                    <a:pt x="74" y="84"/>
                    <a:pt x="97" y="84"/>
                  </a:cubicBezTo>
                  <a:cubicBezTo>
                    <a:pt x="105" y="84"/>
                    <a:pt x="105" y="84"/>
                    <a:pt x="105" y="84"/>
                  </a:cubicBezTo>
                  <a:cubicBezTo>
                    <a:pt x="17" y="172"/>
                    <a:pt x="17" y="172"/>
                    <a:pt x="17" y="172"/>
                  </a:cubicBezTo>
                  <a:cubicBezTo>
                    <a:pt x="0" y="188"/>
                    <a:pt x="0" y="215"/>
                    <a:pt x="17" y="231"/>
                  </a:cubicBezTo>
                  <a:cubicBezTo>
                    <a:pt x="17" y="232"/>
                    <a:pt x="17" y="232"/>
                    <a:pt x="17" y="232"/>
                  </a:cubicBezTo>
                  <a:cubicBezTo>
                    <a:pt x="34" y="248"/>
                    <a:pt x="60" y="248"/>
                    <a:pt x="76" y="232"/>
                  </a:cubicBezTo>
                  <a:cubicBezTo>
                    <a:pt x="164" y="143"/>
                    <a:pt x="164" y="143"/>
                    <a:pt x="164" y="143"/>
                  </a:cubicBezTo>
                  <a:cubicBezTo>
                    <a:pt x="164" y="152"/>
                    <a:pt x="164" y="152"/>
                    <a:pt x="164" y="152"/>
                  </a:cubicBezTo>
                  <a:cubicBezTo>
                    <a:pt x="164" y="175"/>
                    <a:pt x="183" y="193"/>
                    <a:pt x="206" y="193"/>
                  </a:cubicBezTo>
                  <a:cubicBezTo>
                    <a:pt x="207" y="193"/>
                    <a:pt x="207" y="193"/>
                    <a:pt x="207" y="193"/>
                  </a:cubicBezTo>
                  <a:cubicBezTo>
                    <a:pt x="230" y="193"/>
                    <a:pt x="248" y="175"/>
                    <a:pt x="248" y="152"/>
                  </a:cubicBezTo>
                  <a:cubicBezTo>
                    <a:pt x="248" y="152"/>
                    <a:pt x="248" y="43"/>
                    <a:pt x="248" y="43"/>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69" name="Freeform 47"/>
            <p:cNvSpPr/>
            <p:nvPr/>
          </p:nvSpPr>
          <p:spPr bwMode="auto">
            <a:xfrm>
              <a:off x="1554163" y="3292476"/>
              <a:ext cx="476250" cy="474663"/>
            </a:xfrm>
            <a:custGeom>
              <a:avLst/>
              <a:gdLst>
                <a:gd name="T0" fmla="*/ 248 w 248"/>
                <a:gd name="T1" fmla="*/ 41 h 247"/>
                <a:gd name="T2" fmla="*/ 236 w 248"/>
                <a:gd name="T3" fmla="*/ 12 h 247"/>
                <a:gd name="T4" fmla="*/ 206 w 248"/>
                <a:gd name="T5" fmla="*/ 0 h 247"/>
                <a:gd name="T6" fmla="*/ 205 w 248"/>
                <a:gd name="T7" fmla="*/ 0 h 247"/>
                <a:gd name="T8" fmla="*/ 96 w 248"/>
                <a:gd name="T9" fmla="*/ 0 h 247"/>
                <a:gd name="T10" fmla="*/ 55 w 248"/>
                <a:gd name="T11" fmla="*/ 41 h 247"/>
                <a:gd name="T12" fmla="*/ 55 w 248"/>
                <a:gd name="T13" fmla="*/ 42 h 247"/>
                <a:gd name="T14" fmla="*/ 96 w 248"/>
                <a:gd name="T15" fmla="*/ 84 h 247"/>
                <a:gd name="T16" fmla="*/ 104 w 248"/>
                <a:gd name="T17" fmla="*/ 84 h 247"/>
                <a:gd name="T18" fmla="*/ 16 w 248"/>
                <a:gd name="T19" fmla="*/ 172 h 247"/>
                <a:gd name="T20" fmla="*/ 16 w 248"/>
                <a:gd name="T21" fmla="*/ 230 h 247"/>
                <a:gd name="T22" fmla="*/ 17 w 248"/>
                <a:gd name="T23" fmla="*/ 231 h 247"/>
                <a:gd name="T24" fmla="*/ 76 w 248"/>
                <a:gd name="T25" fmla="*/ 231 h 247"/>
                <a:gd name="T26" fmla="*/ 164 w 248"/>
                <a:gd name="T27" fmla="*/ 143 h 247"/>
                <a:gd name="T28" fmla="*/ 164 w 248"/>
                <a:gd name="T29" fmla="*/ 151 h 247"/>
                <a:gd name="T30" fmla="*/ 205 w 248"/>
                <a:gd name="T31" fmla="*/ 193 h 247"/>
                <a:gd name="T32" fmla="*/ 206 w 248"/>
                <a:gd name="T33" fmla="*/ 193 h 247"/>
                <a:gd name="T34" fmla="*/ 248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6" y="12"/>
                  </a:cubicBezTo>
                  <a:cubicBezTo>
                    <a:pt x="228" y="4"/>
                    <a:pt x="218" y="0"/>
                    <a:pt x="206" y="0"/>
                  </a:cubicBezTo>
                  <a:cubicBezTo>
                    <a:pt x="205" y="0"/>
                    <a:pt x="205" y="0"/>
                    <a:pt x="205" y="0"/>
                  </a:cubicBezTo>
                  <a:cubicBezTo>
                    <a:pt x="205" y="0"/>
                    <a:pt x="96" y="0"/>
                    <a:pt x="96" y="0"/>
                  </a:cubicBezTo>
                  <a:cubicBezTo>
                    <a:pt x="73" y="0"/>
                    <a:pt x="55" y="18"/>
                    <a:pt x="55" y="41"/>
                  </a:cubicBezTo>
                  <a:cubicBezTo>
                    <a:pt x="55" y="42"/>
                    <a:pt x="55" y="42"/>
                    <a:pt x="55" y="42"/>
                  </a:cubicBezTo>
                  <a:cubicBezTo>
                    <a:pt x="55"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60" y="247"/>
                    <a:pt x="76" y="231"/>
                  </a:cubicBezTo>
                  <a:cubicBezTo>
                    <a:pt x="164" y="143"/>
                    <a:pt x="164" y="143"/>
                    <a:pt x="164" y="143"/>
                  </a:cubicBezTo>
                  <a:cubicBezTo>
                    <a:pt x="164" y="151"/>
                    <a:pt x="164" y="151"/>
                    <a:pt x="164" y="151"/>
                  </a:cubicBezTo>
                  <a:cubicBezTo>
                    <a:pt x="164" y="174"/>
                    <a:pt x="182" y="193"/>
                    <a:pt x="205" y="193"/>
                  </a:cubicBezTo>
                  <a:cubicBezTo>
                    <a:pt x="206" y="193"/>
                    <a:pt x="206" y="193"/>
                    <a:pt x="206" y="193"/>
                  </a:cubicBezTo>
                  <a:cubicBezTo>
                    <a:pt x="229" y="193"/>
                    <a:pt x="248" y="174"/>
                    <a:pt x="248" y="151"/>
                  </a:cubicBezTo>
                  <a:cubicBezTo>
                    <a:pt x="248" y="151"/>
                    <a:pt x="248" y="43"/>
                    <a:pt x="248" y="42"/>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70" name="Freeform 48"/>
            <p:cNvSpPr/>
            <p:nvPr/>
          </p:nvSpPr>
          <p:spPr bwMode="auto">
            <a:xfrm>
              <a:off x="1552576" y="3289301"/>
              <a:ext cx="476250" cy="474663"/>
            </a:xfrm>
            <a:custGeom>
              <a:avLst/>
              <a:gdLst>
                <a:gd name="T0" fmla="*/ 248 w 248"/>
                <a:gd name="T1" fmla="*/ 41 h 247"/>
                <a:gd name="T2" fmla="*/ 236 w 248"/>
                <a:gd name="T3" fmla="*/ 12 h 247"/>
                <a:gd name="T4" fmla="*/ 206 w 248"/>
                <a:gd name="T5" fmla="*/ 0 h 247"/>
                <a:gd name="T6" fmla="*/ 205 w 248"/>
                <a:gd name="T7" fmla="*/ 0 h 247"/>
                <a:gd name="T8" fmla="*/ 96 w 248"/>
                <a:gd name="T9" fmla="*/ 0 h 247"/>
                <a:gd name="T10" fmla="*/ 55 w 248"/>
                <a:gd name="T11" fmla="*/ 41 h 247"/>
                <a:gd name="T12" fmla="*/ 55 w 248"/>
                <a:gd name="T13" fmla="*/ 42 h 247"/>
                <a:gd name="T14" fmla="*/ 96 w 248"/>
                <a:gd name="T15" fmla="*/ 84 h 247"/>
                <a:gd name="T16" fmla="*/ 104 w 248"/>
                <a:gd name="T17" fmla="*/ 84 h 247"/>
                <a:gd name="T18" fmla="*/ 16 w 248"/>
                <a:gd name="T19" fmla="*/ 172 h 247"/>
                <a:gd name="T20" fmla="*/ 16 w 248"/>
                <a:gd name="T21" fmla="*/ 230 h 247"/>
                <a:gd name="T22" fmla="*/ 17 w 248"/>
                <a:gd name="T23" fmla="*/ 231 h 247"/>
                <a:gd name="T24" fmla="*/ 76 w 248"/>
                <a:gd name="T25" fmla="*/ 231 h 247"/>
                <a:gd name="T26" fmla="*/ 164 w 248"/>
                <a:gd name="T27" fmla="*/ 143 h 247"/>
                <a:gd name="T28" fmla="*/ 164 w 248"/>
                <a:gd name="T29" fmla="*/ 151 h 247"/>
                <a:gd name="T30" fmla="*/ 205 w 248"/>
                <a:gd name="T31" fmla="*/ 193 h 247"/>
                <a:gd name="T32" fmla="*/ 206 w 248"/>
                <a:gd name="T33" fmla="*/ 193 h 247"/>
                <a:gd name="T34" fmla="*/ 248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6" y="12"/>
                  </a:cubicBezTo>
                  <a:cubicBezTo>
                    <a:pt x="228" y="4"/>
                    <a:pt x="218" y="0"/>
                    <a:pt x="206" y="0"/>
                  </a:cubicBezTo>
                  <a:cubicBezTo>
                    <a:pt x="205" y="0"/>
                    <a:pt x="205" y="0"/>
                    <a:pt x="205" y="0"/>
                  </a:cubicBezTo>
                  <a:cubicBezTo>
                    <a:pt x="204" y="0"/>
                    <a:pt x="96" y="0"/>
                    <a:pt x="96" y="0"/>
                  </a:cubicBezTo>
                  <a:cubicBezTo>
                    <a:pt x="73" y="0"/>
                    <a:pt x="55" y="18"/>
                    <a:pt x="55" y="41"/>
                  </a:cubicBezTo>
                  <a:cubicBezTo>
                    <a:pt x="55" y="42"/>
                    <a:pt x="55" y="42"/>
                    <a:pt x="55" y="42"/>
                  </a:cubicBezTo>
                  <a:cubicBezTo>
                    <a:pt x="55"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59" y="247"/>
                    <a:pt x="76" y="231"/>
                  </a:cubicBezTo>
                  <a:cubicBezTo>
                    <a:pt x="164" y="143"/>
                    <a:pt x="164" y="143"/>
                    <a:pt x="164" y="143"/>
                  </a:cubicBezTo>
                  <a:cubicBezTo>
                    <a:pt x="164" y="151"/>
                    <a:pt x="164" y="151"/>
                    <a:pt x="164" y="151"/>
                  </a:cubicBezTo>
                  <a:cubicBezTo>
                    <a:pt x="164" y="174"/>
                    <a:pt x="182" y="193"/>
                    <a:pt x="205" y="193"/>
                  </a:cubicBezTo>
                  <a:cubicBezTo>
                    <a:pt x="206" y="193"/>
                    <a:pt x="206" y="193"/>
                    <a:pt x="206" y="193"/>
                  </a:cubicBezTo>
                  <a:cubicBezTo>
                    <a:pt x="229" y="193"/>
                    <a:pt x="248" y="174"/>
                    <a:pt x="248" y="151"/>
                  </a:cubicBezTo>
                  <a:cubicBezTo>
                    <a:pt x="248" y="151"/>
                    <a:pt x="248" y="43"/>
                    <a:pt x="248" y="42"/>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71" name="Freeform 49"/>
            <p:cNvSpPr/>
            <p:nvPr/>
          </p:nvSpPr>
          <p:spPr bwMode="auto">
            <a:xfrm>
              <a:off x="1550988" y="3286126"/>
              <a:ext cx="474663" cy="476250"/>
            </a:xfrm>
            <a:custGeom>
              <a:avLst/>
              <a:gdLst>
                <a:gd name="T0" fmla="*/ 247 w 247"/>
                <a:gd name="T1" fmla="*/ 42 h 248"/>
                <a:gd name="T2" fmla="*/ 235 w 247"/>
                <a:gd name="T3" fmla="*/ 12 h 248"/>
                <a:gd name="T4" fmla="*/ 206 w 247"/>
                <a:gd name="T5" fmla="*/ 0 h 248"/>
                <a:gd name="T6" fmla="*/ 205 w 247"/>
                <a:gd name="T7" fmla="*/ 0 h 248"/>
                <a:gd name="T8" fmla="*/ 96 w 247"/>
                <a:gd name="T9" fmla="*/ 0 h 248"/>
                <a:gd name="T10" fmla="*/ 54 w 247"/>
                <a:gd name="T11" fmla="*/ 42 h 248"/>
                <a:gd name="T12" fmla="*/ 54 w 247"/>
                <a:gd name="T13" fmla="*/ 43 h 248"/>
                <a:gd name="T14" fmla="*/ 96 w 247"/>
                <a:gd name="T15" fmla="*/ 84 h 248"/>
                <a:gd name="T16" fmla="*/ 104 w 247"/>
                <a:gd name="T17" fmla="*/ 84 h 248"/>
                <a:gd name="T18" fmla="*/ 16 w 247"/>
                <a:gd name="T19" fmla="*/ 172 h 248"/>
                <a:gd name="T20" fmla="*/ 16 w 247"/>
                <a:gd name="T21" fmla="*/ 231 h 248"/>
                <a:gd name="T22" fmla="*/ 17 w 247"/>
                <a:gd name="T23" fmla="*/ 232 h 248"/>
                <a:gd name="T24" fmla="*/ 75 w 247"/>
                <a:gd name="T25" fmla="*/ 232 h 248"/>
                <a:gd name="T26" fmla="*/ 163 w 247"/>
                <a:gd name="T27" fmla="*/ 144 h 248"/>
                <a:gd name="T28" fmla="*/ 163 w 247"/>
                <a:gd name="T29" fmla="*/ 152 h 248"/>
                <a:gd name="T30" fmla="*/ 205 w 247"/>
                <a:gd name="T31" fmla="*/ 193 h 248"/>
                <a:gd name="T32" fmla="*/ 206 w 247"/>
                <a:gd name="T33" fmla="*/ 193 h 248"/>
                <a:gd name="T34" fmla="*/ 247 w 247"/>
                <a:gd name="T35" fmla="*/ 152 h 248"/>
                <a:gd name="T36" fmla="*/ 247 w 247"/>
                <a:gd name="T37" fmla="*/ 43 h 248"/>
                <a:gd name="T38" fmla="*/ 247 w 247"/>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248">
                  <a:moveTo>
                    <a:pt x="247" y="42"/>
                  </a:moveTo>
                  <a:cubicBezTo>
                    <a:pt x="247" y="30"/>
                    <a:pt x="243" y="20"/>
                    <a:pt x="235" y="12"/>
                  </a:cubicBezTo>
                  <a:cubicBezTo>
                    <a:pt x="228" y="5"/>
                    <a:pt x="217" y="0"/>
                    <a:pt x="206" y="0"/>
                  </a:cubicBezTo>
                  <a:cubicBezTo>
                    <a:pt x="205" y="0"/>
                    <a:pt x="205" y="0"/>
                    <a:pt x="205" y="0"/>
                  </a:cubicBezTo>
                  <a:cubicBezTo>
                    <a:pt x="204" y="0"/>
                    <a:pt x="96" y="0"/>
                    <a:pt x="96" y="0"/>
                  </a:cubicBezTo>
                  <a:cubicBezTo>
                    <a:pt x="73" y="0"/>
                    <a:pt x="54" y="19"/>
                    <a:pt x="54" y="42"/>
                  </a:cubicBezTo>
                  <a:cubicBezTo>
                    <a:pt x="54" y="43"/>
                    <a:pt x="54" y="43"/>
                    <a:pt x="54" y="43"/>
                  </a:cubicBezTo>
                  <a:cubicBezTo>
                    <a:pt x="54" y="66"/>
                    <a:pt x="73" y="84"/>
                    <a:pt x="96" y="84"/>
                  </a:cubicBezTo>
                  <a:cubicBezTo>
                    <a:pt x="104" y="84"/>
                    <a:pt x="104" y="84"/>
                    <a:pt x="104" y="84"/>
                  </a:cubicBezTo>
                  <a:cubicBezTo>
                    <a:pt x="16" y="172"/>
                    <a:pt x="16" y="172"/>
                    <a:pt x="16" y="172"/>
                  </a:cubicBezTo>
                  <a:cubicBezTo>
                    <a:pt x="0" y="189"/>
                    <a:pt x="0" y="215"/>
                    <a:pt x="16" y="231"/>
                  </a:cubicBezTo>
                  <a:cubicBezTo>
                    <a:pt x="17" y="232"/>
                    <a:pt x="17" y="232"/>
                    <a:pt x="17" y="232"/>
                  </a:cubicBezTo>
                  <a:cubicBezTo>
                    <a:pt x="33" y="248"/>
                    <a:pt x="59" y="248"/>
                    <a:pt x="75" y="232"/>
                  </a:cubicBezTo>
                  <a:cubicBezTo>
                    <a:pt x="163" y="144"/>
                    <a:pt x="163" y="144"/>
                    <a:pt x="163" y="144"/>
                  </a:cubicBezTo>
                  <a:cubicBezTo>
                    <a:pt x="163" y="152"/>
                    <a:pt x="163" y="152"/>
                    <a:pt x="163" y="152"/>
                  </a:cubicBezTo>
                  <a:cubicBezTo>
                    <a:pt x="163" y="175"/>
                    <a:pt x="182" y="193"/>
                    <a:pt x="205" y="193"/>
                  </a:cubicBezTo>
                  <a:cubicBezTo>
                    <a:pt x="206" y="193"/>
                    <a:pt x="206" y="193"/>
                    <a:pt x="206" y="193"/>
                  </a:cubicBezTo>
                  <a:cubicBezTo>
                    <a:pt x="229" y="193"/>
                    <a:pt x="247" y="175"/>
                    <a:pt x="247" y="152"/>
                  </a:cubicBezTo>
                  <a:cubicBezTo>
                    <a:pt x="247" y="152"/>
                    <a:pt x="247" y="44"/>
                    <a:pt x="247" y="43"/>
                  </a:cubicBezTo>
                  <a:lnTo>
                    <a:pt x="247" y="42"/>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72" name="Freeform 50"/>
            <p:cNvSpPr/>
            <p:nvPr/>
          </p:nvSpPr>
          <p:spPr bwMode="auto">
            <a:xfrm>
              <a:off x="1546226" y="3284538"/>
              <a:ext cx="476250" cy="476250"/>
            </a:xfrm>
            <a:custGeom>
              <a:avLst/>
              <a:gdLst>
                <a:gd name="T0" fmla="*/ 248 w 248"/>
                <a:gd name="T1" fmla="*/ 41 h 248"/>
                <a:gd name="T2" fmla="*/ 236 w 248"/>
                <a:gd name="T3" fmla="*/ 12 h 248"/>
                <a:gd name="T4" fmla="*/ 207 w 248"/>
                <a:gd name="T5" fmla="*/ 0 h 248"/>
                <a:gd name="T6" fmla="*/ 206 w 248"/>
                <a:gd name="T7" fmla="*/ 0 h 248"/>
                <a:gd name="T8" fmla="*/ 97 w 248"/>
                <a:gd name="T9" fmla="*/ 0 h 248"/>
                <a:gd name="T10" fmla="*/ 55 w 248"/>
                <a:gd name="T11" fmla="*/ 41 h 248"/>
                <a:gd name="T12" fmla="*/ 55 w 248"/>
                <a:gd name="T13" fmla="*/ 43 h 248"/>
                <a:gd name="T14" fmla="*/ 97 w 248"/>
                <a:gd name="T15" fmla="*/ 84 h 248"/>
                <a:gd name="T16" fmla="*/ 105 w 248"/>
                <a:gd name="T17" fmla="*/ 84 h 248"/>
                <a:gd name="T18" fmla="*/ 17 w 248"/>
                <a:gd name="T19" fmla="*/ 172 h 248"/>
                <a:gd name="T20" fmla="*/ 17 w 248"/>
                <a:gd name="T21" fmla="*/ 231 h 248"/>
                <a:gd name="T22" fmla="*/ 17 w 248"/>
                <a:gd name="T23" fmla="*/ 232 h 248"/>
                <a:gd name="T24" fmla="*/ 76 w 248"/>
                <a:gd name="T25" fmla="*/ 232 h 248"/>
                <a:gd name="T26" fmla="*/ 164 w 248"/>
                <a:gd name="T27" fmla="*/ 143 h 248"/>
                <a:gd name="T28" fmla="*/ 164 w 248"/>
                <a:gd name="T29" fmla="*/ 152 h 248"/>
                <a:gd name="T30" fmla="*/ 206 w 248"/>
                <a:gd name="T31" fmla="*/ 193 h 248"/>
                <a:gd name="T32" fmla="*/ 207 w 248"/>
                <a:gd name="T33" fmla="*/ 193 h 248"/>
                <a:gd name="T34" fmla="*/ 248 w 248"/>
                <a:gd name="T35" fmla="*/ 152 h 248"/>
                <a:gd name="T36" fmla="*/ 248 w 248"/>
                <a:gd name="T37" fmla="*/ 43 h 248"/>
                <a:gd name="T38" fmla="*/ 248 w 248"/>
                <a:gd name="T39"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1"/>
                  </a:moveTo>
                  <a:cubicBezTo>
                    <a:pt x="248" y="30"/>
                    <a:pt x="244" y="20"/>
                    <a:pt x="236" y="12"/>
                  </a:cubicBezTo>
                  <a:cubicBezTo>
                    <a:pt x="229" y="5"/>
                    <a:pt x="218" y="0"/>
                    <a:pt x="207" y="0"/>
                  </a:cubicBezTo>
                  <a:cubicBezTo>
                    <a:pt x="206" y="0"/>
                    <a:pt x="206" y="0"/>
                    <a:pt x="206" y="0"/>
                  </a:cubicBezTo>
                  <a:cubicBezTo>
                    <a:pt x="205" y="0"/>
                    <a:pt x="97" y="0"/>
                    <a:pt x="97" y="0"/>
                  </a:cubicBezTo>
                  <a:cubicBezTo>
                    <a:pt x="74" y="0"/>
                    <a:pt x="55" y="19"/>
                    <a:pt x="55" y="41"/>
                  </a:cubicBezTo>
                  <a:cubicBezTo>
                    <a:pt x="55" y="43"/>
                    <a:pt x="55" y="43"/>
                    <a:pt x="55" y="43"/>
                  </a:cubicBezTo>
                  <a:cubicBezTo>
                    <a:pt x="55" y="66"/>
                    <a:pt x="74" y="84"/>
                    <a:pt x="97" y="84"/>
                  </a:cubicBezTo>
                  <a:cubicBezTo>
                    <a:pt x="105" y="84"/>
                    <a:pt x="105" y="84"/>
                    <a:pt x="105" y="84"/>
                  </a:cubicBezTo>
                  <a:cubicBezTo>
                    <a:pt x="17" y="172"/>
                    <a:pt x="17" y="172"/>
                    <a:pt x="17" y="172"/>
                  </a:cubicBezTo>
                  <a:cubicBezTo>
                    <a:pt x="0" y="188"/>
                    <a:pt x="0" y="215"/>
                    <a:pt x="17" y="231"/>
                  </a:cubicBezTo>
                  <a:cubicBezTo>
                    <a:pt x="17" y="232"/>
                    <a:pt x="17" y="232"/>
                    <a:pt x="17" y="232"/>
                  </a:cubicBezTo>
                  <a:cubicBezTo>
                    <a:pt x="34" y="248"/>
                    <a:pt x="60" y="248"/>
                    <a:pt x="76" y="232"/>
                  </a:cubicBezTo>
                  <a:cubicBezTo>
                    <a:pt x="164" y="143"/>
                    <a:pt x="164" y="143"/>
                    <a:pt x="164" y="143"/>
                  </a:cubicBezTo>
                  <a:cubicBezTo>
                    <a:pt x="164" y="152"/>
                    <a:pt x="164" y="152"/>
                    <a:pt x="164" y="152"/>
                  </a:cubicBezTo>
                  <a:cubicBezTo>
                    <a:pt x="164" y="175"/>
                    <a:pt x="183" y="193"/>
                    <a:pt x="206" y="193"/>
                  </a:cubicBezTo>
                  <a:cubicBezTo>
                    <a:pt x="207" y="193"/>
                    <a:pt x="207" y="193"/>
                    <a:pt x="207" y="193"/>
                  </a:cubicBezTo>
                  <a:cubicBezTo>
                    <a:pt x="230" y="193"/>
                    <a:pt x="248" y="175"/>
                    <a:pt x="248" y="152"/>
                  </a:cubicBezTo>
                  <a:cubicBezTo>
                    <a:pt x="248" y="152"/>
                    <a:pt x="248" y="43"/>
                    <a:pt x="248" y="43"/>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73" name="Freeform 51"/>
            <p:cNvSpPr/>
            <p:nvPr/>
          </p:nvSpPr>
          <p:spPr bwMode="auto">
            <a:xfrm>
              <a:off x="1544638" y="3281363"/>
              <a:ext cx="476250" cy="476250"/>
            </a:xfrm>
            <a:custGeom>
              <a:avLst/>
              <a:gdLst>
                <a:gd name="T0" fmla="*/ 248 w 248"/>
                <a:gd name="T1" fmla="*/ 41 h 247"/>
                <a:gd name="T2" fmla="*/ 236 w 248"/>
                <a:gd name="T3" fmla="*/ 12 h 247"/>
                <a:gd name="T4" fmla="*/ 206 w 248"/>
                <a:gd name="T5" fmla="*/ 0 h 247"/>
                <a:gd name="T6" fmla="*/ 205 w 248"/>
                <a:gd name="T7" fmla="*/ 0 h 247"/>
                <a:gd name="T8" fmla="*/ 96 w 248"/>
                <a:gd name="T9" fmla="*/ 0 h 247"/>
                <a:gd name="T10" fmla="*/ 55 w 248"/>
                <a:gd name="T11" fmla="*/ 41 h 247"/>
                <a:gd name="T12" fmla="*/ 55 w 248"/>
                <a:gd name="T13" fmla="*/ 42 h 247"/>
                <a:gd name="T14" fmla="*/ 96 w 248"/>
                <a:gd name="T15" fmla="*/ 84 h 247"/>
                <a:gd name="T16" fmla="*/ 105 w 248"/>
                <a:gd name="T17" fmla="*/ 84 h 247"/>
                <a:gd name="T18" fmla="*/ 16 w 248"/>
                <a:gd name="T19" fmla="*/ 172 h 247"/>
                <a:gd name="T20" fmla="*/ 16 w 248"/>
                <a:gd name="T21" fmla="*/ 230 h 247"/>
                <a:gd name="T22" fmla="*/ 17 w 248"/>
                <a:gd name="T23" fmla="*/ 231 h 247"/>
                <a:gd name="T24" fmla="*/ 76 w 248"/>
                <a:gd name="T25" fmla="*/ 231 h 247"/>
                <a:gd name="T26" fmla="*/ 164 w 248"/>
                <a:gd name="T27" fmla="*/ 143 h 247"/>
                <a:gd name="T28" fmla="*/ 164 w 248"/>
                <a:gd name="T29" fmla="*/ 151 h 247"/>
                <a:gd name="T30" fmla="*/ 205 w 248"/>
                <a:gd name="T31" fmla="*/ 193 h 247"/>
                <a:gd name="T32" fmla="*/ 206 w 248"/>
                <a:gd name="T33" fmla="*/ 193 h 247"/>
                <a:gd name="T34" fmla="*/ 248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6" y="12"/>
                  </a:cubicBezTo>
                  <a:cubicBezTo>
                    <a:pt x="228" y="4"/>
                    <a:pt x="218" y="0"/>
                    <a:pt x="206" y="0"/>
                  </a:cubicBezTo>
                  <a:cubicBezTo>
                    <a:pt x="205" y="0"/>
                    <a:pt x="205" y="0"/>
                    <a:pt x="205" y="0"/>
                  </a:cubicBezTo>
                  <a:cubicBezTo>
                    <a:pt x="205" y="0"/>
                    <a:pt x="96" y="0"/>
                    <a:pt x="96" y="0"/>
                  </a:cubicBezTo>
                  <a:cubicBezTo>
                    <a:pt x="73" y="0"/>
                    <a:pt x="55" y="18"/>
                    <a:pt x="55" y="41"/>
                  </a:cubicBezTo>
                  <a:cubicBezTo>
                    <a:pt x="55" y="42"/>
                    <a:pt x="55" y="42"/>
                    <a:pt x="55" y="42"/>
                  </a:cubicBezTo>
                  <a:cubicBezTo>
                    <a:pt x="55" y="65"/>
                    <a:pt x="73" y="84"/>
                    <a:pt x="96" y="84"/>
                  </a:cubicBezTo>
                  <a:cubicBezTo>
                    <a:pt x="105" y="84"/>
                    <a:pt x="105" y="84"/>
                    <a:pt x="105" y="84"/>
                  </a:cubicBezTo>
                  <a:cubicBezTo>
                    <a:pt x="16" y="172"/>
                    <a:pt x="16" y="172"/>
                    <a:pt x="16" y="172"/>
                  </a:cubicBezTo>
                  <a:cubicBezTo>
                    <a:pt x="0" y="188"/>
                    <a:pt x="0" y="214"/>
                    <a:pt x="16" y="230"/>
                  </a:cubicBezTo>
                  <a:cubicBezTo>
                    <a:pt x="17" y="231"/>
                    <a:pt x="17" y="231"/>
                    <a:pt x="17" y="231"/>
                  </a:cubicBezTo>
                  <a:cubicBezTo>
                    <a:pt x="33" y="247"/>
                    <a:pt x="60" y="247"/>
                    <a:pt x="76" y="231"/>
                  </a:cubicBezTo>
                  <a:cubicBezTo>
                    <a:pt x="164" y="143"/>
                    <a:pt x="164" y="143"/>
                    <a:pt x="164" y="143"/>
                  </a:cubicBezTo>
                  <a:cubicBezTo>
                    <a:pt x="164" y="151"/>
                    <a:pt x="164" y="151"/>
                    <a:pt x="164" y="151"/>
                  </a:cubicBezTo>
                  <a:cubicBezTo>
                    <a:pt x="164" y="174"/>
                    <a:pt x="182" y="193"/>
                    <a:pt x="205" y="193"/>
                  </a:cubicBezTo>
                  <a:cubicBezTo>
                    <a:pt x="206" y="193"/>
                    <a:pt x="206" y="193"/>
                    <a:pt x="206" y="193"/>
                  </a:cubicBezTo>
                  <a:cubicBezTo>
                    <a:pt x="229" y="193"/>
                    <a:pt x="248" y="174"/>
                    <a:pt x="248" y="151"/>
                  </a:cubicBezTo>
                  <a:cubicBezTo>
                    <a:pt x="248" y="151"/>
                    <a:pt x="248" y="43"/>
                    <a:pt x="248" y="42"/>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74" name="Freeform 52"/>
            <p:cNvSpPr/>
            <p:nvPr/>
          </p:nvSpPr>
          <p:spPr bwMode="auto">
            <a:xfrm>
              <a:off x="1543051" y="3279776"/>
              <a:ext cx="476250" cy="474663"/>
            </a:xfrm>
            <a:custGeom>
              <a:avLst/>
              <a:gdLst>
                <a:gd name="T0" fmla="*/ 248 w 248"/>
                <a:gd name="T1" fmla="*/ 41 h 247"/>
                <a:gd name="T2" fmla="*/ 236 w 248"/>
                <a:gd name="T3" fmla="*/ 12 h 247"/>
                <a:gd name="T4" fmla="*/ 206 w 248"/>
                <a:gd name="T5" fmla="*/ 0 h 247"/>
                <a:gd name="T6" fmla="*/ 205 w 248"/>
                <a:gd name="T7" fmla="*/ 0 h 247"/>
                <a:gd name="T8" fmla="*/ 96 w 248"/>
                <a:gd name="T9" fmla="*/ 0 h 247"/>
                <a:gd name="T10" fmla="*/ 55 w 248"/>
                <a:gd name="T11" fmla="*/ 41 h 247"/>
                <a:gd name="T12" fmla="*/ 55 w 248"/>
                <a:gd name="T13" fmla="*/ 42 h 247"/>
                <a:gd name="T14" fmla="*/ 96 w 248"/>
                <a:gd name="T15" fmla="*/ 84 h 247"/>
                <a:gd name="T16" fmla="*/ 104 w 248"/>
                <a:gd name="T17" fmla="*/ 84 h 247"/>
                <a:gd name="T18" fmla="*/ 16 w 248"/>
                <a:gd name="T19" fmla="*/ 172 h 247"/>
                <a:gd name="T20" fmla="*/ 16 w 248"/>
                <a:gd name="T21" fmla="*/ 230 h 247"/>
                <a:gd name="T22" fmla="*/ 17 w 248"/>
                <a:gd name="T23" fmla="*/ 231 h 247"/>
                <a:gd name="T24" fmla="*/ 76 w 248"/>
                <a:gd name="T25" fmla="*/ 231 h 247"/>
                <a:gd name="T26" fmla="*/ 164 w 248"/>
                <a:gd name="T27" fmla="*/ 143 h 247"/>
                <a:gd name="T28" fmla="*/ 164 w 248"/>
                <a:gd name="T29" fmla="*/ 151 h 247"/>
                <a:gd name="T30" fmla="*/ 205 w 248"/>
                <a:gd name="T31" fmla="*/ 193 h 247"/>
                <a:gd name="T32" fmla="*/ 206 w 248"/>
                <a:gd name="T33" fmla="*/ 193 h 247"/>
                <a:gd name="T34" fmla="*/ 248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6" y="12"/>
                  </a:cubicBezTo>
                  <a:cubicBezTo>
                    <a:pt x="228" y="4"/>
                    <a:pt x="218" y="0"/>
                    <a:pt x="206" y="0"/>
                  </a:cubicBezTo>
                  <a:cubicBezTo>
                    <a:pt x="205" y="0"/>
                    <a:pt x="205" y="0"/>
                    <a:pt x="205" y="0"/>
                  </a:cubicBezTo>
                  <a:cubicBezTo>
                    <a:pt x="204" y="0"/>
                    <a:pt x="96" y="0"/>
                    <a:pt x="96" y="0"/>
                  </a:cubicBezTo>
                  <a:cubicBezTo>
                    <a:pt x="73" y="0"/>
                    <a:pt x="55" y="18"/>
                    <a:pt x="55" y="41"/>
                  </a:cubicBezTo>
                  <a:cubicBezTo>
                    <a:pt x="55" y="42"/>
                    <a:pt x="55" y="42"/>
                    <a:pt x="55" y="42"/>
                  </a:cubicBezTo>
                  <a:cubicBezTo>
                    <a:pt x="55"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59" y="247"/>
                    <a:pt x="76" y="231"/>
                  </a:cubicBezTo>
                  <a:cubicBezTo>
                    <a:pt x="164" y="143"/>
                    <a:pt x="164" y="143"/>
                    <a:pt x="164" y="143"/>
                  </a:cubicBezTo>
                  <a:cubicBezTo>
                    <a:pt x="164" y="151"/>
                    <a:pt x="164" y="151"/>
                    <a:pt x="164" y="151"/>
                  </a:cubicBezTo>
                  <a:cubicBezTo>
                    <a:pt x="164" y="174"/>
                    <a:pt x="182" y="193"/>
                    <a:pt x="205" y="193"/>
                  </a:cubicBezTo>
                  <a:cubicBezTo>
                    <a:pt x="206" y="193"/>
                    <a:pt x="206" y="193"/>
                    <a:pt x="206" y="193"/>
                  </a:cubicBezTo>
                  <a:cubicBezTo>
                    <a:pt x="229" y="193"/>
                    <a:pt x="248" y="174"/>
                    <a:pt x="248" y="151"/>
                  </a:cubicBezTo>
                  <a:cubicBezTo>
                    <a:pt x="248" y="151"/>
                    <a:pt x="248" y="43"/>
                    <a:pt x="248" y="42"/>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75" name="Freeform 53"/>
            <p:cNvSpPr/>
            <p:nvPr/>
          </p:nvSpPr>
          <p:spPr bwMode="auto">
            <a:xfrm>
              <a:off x="1541463" y="3276601"/>
              <a:ext cx="474663" cy="476250"/>
            </a:xfrm>
            <a:custGeom>
              <a:avLst/>
              <a:gdLst>
                <a:gd name="T0" fmla="*/ 247 w 247"/>
                <a:gd name="T1" fmla="*/ 42 h 248"/>
                <a:gd name="T2" fmla="*/ 235 w 247"/>
                <a:gd name="T3" fmla="*/ 12 h 248"/>
                <a:gd name="T4" fmla="*/ 206 w 247"/>
                <a:gd name="T5" fmla="*/ 0 h 248"/>
                <a:gd name="T6" fmla="*/ 205 w 247"/>
                <a:gd name="T7" fmla="*/ 0 h 248"/>
                <a:gd name="T8" fmla="*/ 96 w 247"/>
                <a:gd name="T9" fmla="*/ 0 h 248"/>
                <a:gd name="T10" fmla="*/ 54 w 247"/>
                <a:gd name="T11" fmla="*/ 42 h 248"/>
                <a:gd name="T12" fmla="*/ 54 w 247"/>
                <a:gd name="T13" fmla="*/ 43 h 248"/>
                <a:gd name="T14" fmla="*/ 96 w 247"/>
                <a:gd name="T15" fmla="*/ 84 h 248"/>
                <a:gd name="T16" fmla="*/ 104 w 247"/>
                <a:gd name="T17" fmla="*/ 84 h 248"/>
                <a:gd name="T18" fmla="*/ 16 w 247"/>
                <a:gd name="T19" fmla="*/ 172 h 248"/>
                <a:gd name="T20" fmla="*/ 16 w 247"/>
                <a:gd name="T21" fmla="*/ 231 h 248"/>
                <a:gd name="T22" fmla="*/ 17 w 247"/>
                <a:gd name="T23" fmla="*/ 232 h 248"/>
                <a:gd name="T24" fmla="*/ 75 w 247"/>
                <a:gd name="T25" fmla="*/ 232 h 248"/>
                <a:gd name="T26" fmla="*/ 163 w 247"/>
                <a:gd name="T27" fmla="*/ 144 h 248"/>
                <a:gd name="T28" fmla="*/ 163 w 247"/>
                <a:gd name="T29" fmla="*/ 152 h 248"/>
                <a:gd name="T30" fmla="*/ 205 w 247"/>
                <a:gd name="T31" fmla="*/ 193 h 248"/>
                <a:gd name="T32" fmla="*/ 206 w 247"/>
                <a:gd name="T33" fmla="*/ 193 h 248"/>
                <a:gd name="T34" fmla="*/ 247 w 247"/>
                <a:gd name="T35" fmla="*/ 152 h 248"/>
                <a:gd name="T36" fmla="*/ 247 w 247"/>
                <a:gd name="T37" fmla="*/ 43 h 248"/>
                <a:gd name="T38" fmla="*/ 247 w 247"/>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248">
                  <a:moveTo>
                    <a:pt x="247" y="42"/>
                  </a:moveTo>
                  <a:cubicBezTo>
                    <a:pt x="247" y="30"/>
                    <a:pt x="243" y="20"/>
                    <a:pt x="235" y="12"/>
                  </a:cubicBezTo>
                  <a:cubicBezTo>
                    <a:pt x="228" y="5"/>
                    <a:pt x="217" y="0"/>
                    <a:pt x="206" y="0"/>
                  </a:cubicBezTo>
                  <a:cubicBezTo>
                    <a:pt x="205" y="0"/>
                    <a:pt x="205" y="0"/>
                    <a:pt x="205" y="0"/>
                  </a:cubicBezTo>
                  <a:cubicBezTo>
                    <a:pt x="204" y="0"/>
                    <a:pt x="96" y="0"/>
                    <a:pt x="96" y="0"/>
                  </a:cubicBezTo>
                  <a:cubicBezTo>
                    <a:pt x="73" y="0"/>
                    <a:pt x="54" y="19"/>
                    <a:pt x="54" y="42"/>
                  </a:cubicBezTo>
                  <a:cubicBezTo>
                    <a:pt x="54" y="43"/>
                    <a:pt x="54" y="43"/>
                    <a:pt x="54" y="43"/>
                  </a:cubicBezTo>
                  <a:cubicBezTo>
                    <a:pt x="54" y="66"/>
                    <a:pt x="73" y="84"/>
                    <a:pt x="96" y="84"/>
                  </a:cubicBezTo>
                  <a:cubicBezTo>
                    <a:pt x="104" y="84"/>
                    <a:pt x="104" y="84"/>
                    <a:pt x="104" y="84"/>
                  </a:cubicBezTo>
                  <a:cubicBezTo>
                    <a:pt x="16" y="172"/>
                    <a:pt x="16" y="172"/>
                    <a:pt x="16" y="172"/>
                  </a:cubicBezTo>
                  <a:cubicBezTo>
                    <a:pt x="0" y="189"/>
                    <a:pt x="0" y="215"/>
                    <a:pt x="16" y="231"/>
                  </a:cubicBezTo>
                  <a:cubicBezTo>
                    <a:pt x="17" y="232"/>
                    <a:pt x="17" y="232"/>
                    <a:pt x="17" y="232"/>
                  </a:cubicBezTo>
                  <a:cubicBezTo>
                    <a:pt x="33" y="248"/>
                    <a:pt x="59" y="248"/>
                    <a:pt x="75" y="232"/>
                  </a:cubicBezTo>
                  <a:cubicBezTo>
                    <a:pt x="163" y="144"/>
                    <a:pt x="163" y="144"/>
                    <a:pt x="163" y="144"/>
                  </a:cubicBezTo>
                  <a:cubicBezTo>
                    <a:pt x="163" y="152"/>
                    <a:pt x="163" y="152"/>
                    <a:pt x="163" y="152"/>
                  </a:cubicBezTo>
                  <a:cubicBezTo>
                    <a:pt x="163" y="175"/>
                    <a:pt x="182" y="193"/>
                    <a:pt x="205" y="193"/>
                  </a:cubicBezTo>
                  <a:cubicBezTo>
                    <a:pt x="206" y="193"/>
                    <a:pt x="206" y="193"/>
                    <a:pt x="206" y="193"/>
                  </a:cubicBezTo>
                  <a:cubicBezTo>
                    <a:pt x="229" y="193"/>
                    <a:pt x="247" y="175"/>
                    <a:pt x="247" y="152"/>
                  </a:cubicBezTo>
                  <a:cubicBezTo>
                    <a:pt x="247" y="152"/>
                    <a:pt x="247" y="44"/>
                    <a:pt x="247" y="43"/>
                  </a:cubicBezTo>
                  <a:lnTo>
                    <a:pt x="247" y="42"/>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76" name="Freeform 54"/>
            <p:cNvSpPr/>
            <p:nvPr/>
          </p:nvSpPr>
          <p:spPr bwMode="auto">
            <a:xfrm>
              <a:off x="1536701" y="3275013"/>
              <a:ext cx="476250" cy="476250"/>
            </a:xfrm>
            <a:custGeom>
              <a:avLst/>
              <a:gdLst>
                <a:gd name="T0" fmla="*/ 248 w 248"/>
                <a:gd name="T1" fmla="*/ 41 h 248"/>
                <a:gd name="T2" fmla="*/ 236 w 248"/>
                <a:gd name="T3" fmla="*/ 12 h 248"/>
                <a:gd name="T4" fmla="*/ 207 w 248"/>
                <a:gd name="T5" fmla="*/ 0 h 248"/>
                <a:gd name="T6" fmla="*/ 206 w 248"/>
                <a:gd name="T7" fmla="*/ 0 h 248"/>
                <a:gd name="T8" fmla="*/ 97 w 248"/>
                <a:gd name="T9" fmla="*/ 0 h 248"/>
                <a:gd name="T10" fmla="*/ 55 w 248"/>
                <a:gd name="T11" fmla="*/ 41 h 248"/>
                <a:gd name="T12" fmla="*/ 55 w 248"/>
                <a:gd name="T13" fmla="*/ 43 h 248"/>
                <a:gd name="T14" fmla="*/ 97 w 248"/>
                <a:gd name="T15" fmla="*/ 84 h 248"/>
                <a:gd name="T16" fmla="*/ 105 w 248"/>
                <a:gd name="T17" fmla="*/ 84 h 248"/>
                <a:gd name="T18" fmla="*/ 17 w 248"/>
                <a:gd name="T19" fmla="*/ 172 h 248"/>
                <a:gd name="T20" fmla="*/ 17 w 248"/>
                <a:gd name="T21" fmla="*/ 231 h 248"/>
                <a:gd name="T22" fmla="*/ 17 w 248"/>
                <a:gd name="T23" fmla="*/ 232 h 248"/>
                <a:gd name="T24" fmla="*/ 76 w 248"/>
                <a:gd name="T25" fmla="*/ 232 h 248"/>
                <a:gd name="T26" fmla="*/ 164 w 248"/>
                <a:gd name="T27" fmla="*/ 143 h 248"/>
                <a:gd name="T28" fmla="*/ 164 w 248"/>
                <a:gd name="T29" fmla="*/ 152 h 248"/>
                <a:gd name="T30" fmla="*/ 206 w 248"/>
                <a:gd name="T31" fmla="*/ 193 h 248"/>
                <a:gd name="T32" fmla="*/ 207 w 248"/>
                <a:gd name="T33" fmla="*/ 193 h 248"/>
                <a:gd name="T34" fmla="*/ 248 w 248"/>
                <a:gd name="T35" fmla="*/ 152 h 248"/>
                <a:gd name="T36" fmla="*/ 248 w 248"/>
                <a:gd name="T37" fmla="*/ 43 h 248"/>
                <a:gd name="T38" fmla="*/ 248 w 248"/>
                <a:gd name="T39"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1"/>
                  </a:moveTo>
                  <a:cubicBezTo>
                    <a:pt x="248" y="30"/>
                    <a:pt x="244" y="20"/>
                    <a:pt x="236" y="12"/>
                  </a:cubicBezTo>
                  <a:cubicBezTo>
                    <a:pt x="229" y="5"/>
                    <a:pt x="218" y="0"/>
                    <a:pt x="207" y="0"/>
                  </a:cubicBezTo>
                  <a:cubicBezTo>
                    <a:pt x="206" y="0"/>
                    <a:pt x="206" y="0"/>
                    <a:pt x="206" y="0"/>
                  </a:cubicBezTo>
                  <a:cubicBezTo>
                    <a:pt x="205" y="0"/>
                    <a:pt x="97" y="0"/>
                    <a:pt x="97" y="0"/>
                  </a:cubicBezTo>
                  <a:cubicBezTo>
                    <a:pt x="74" y="0"/>
                    <a:pt x="55" y="19"/>
                    <a:pt x="55" y="41"/>
                  </a:cubicBezTo>
                  <a:cubicBezTo>
                    <a:pt x="55" y="43"/>
                    <a:pt x="55" y="43"/>
                    <a:pt x="55" y="43"/>
                  </a:cubicBezTo>
                  <a:cubicBezTo>
                    <a:pt x="55" y="66"/>
                    <a:pt x="74" y="84"/>
                    <a:pt x="97" y="84"/>
                  </a:cubicBezTo>
                  <a:cubicBezTo>
                    <a:pt x="105" y="84"/>
                    <a:pt x="105" y="84"/>
                    <a:pt x="105" y="84"/>
                  </a:cubicBezTo>
                  <a:cubicBezTo>
                    <a:pt x="17" y="172"/>
                    <a:pt x="17" y="172"/>
                    <a:pt x="17" y="172"/>
                  </a:cubicBezTo>
                  <a:cubicBezTo>
                    <a:pt x="0" y="188"/>
                    <a:pt x="0" y="215"/>
                    <a:pt x="17" y="231"/>
                  </a:cubicBezTo>
                  <a:cubicBezTo>
                    <a:pt x="17" y="232"/>
                    <a:pt x="17" y="232"/>
                    <a:pt x="17" y="232"/>
                  </a:cubicBezTo>
                  <a:cubicBezTo>
                    <a:pt x="34" y="248"/>
                    <a:pt x="60" y="248"/>
                    <a:pt x="76" y="232"/>
                  </a:cubicBezTo>
                  <a:cubicBezTo>
                    <a:pt x="164" y="143"/>
                    <a:pt x="164" y="143"/>
                    <a:pt x="164" y="143"/>
                  </a:cubicBezTo>
                  <a:cubicBezTo>
                    <a:pt x="164" y="152"/>
                    <a:pt x="164" y="152"/>
                    <a:pt x="164" y="152"/>
                  </a:cubicBezTo>
                  <a:cubicBezTo>
                    <a:pt x="164" y="175"/>
                    <a:pt x="183" y="193"/>
                    <a:pt x="206" y="193"/>
                  </a:cubicBezTo>
                  <a:cubicBezTo>
                    <a:pt x="207" y="193"/>
                    <a:pt x="207" y="193"/>
                    <a:pt x="207" y="193"/>
                  </a:cubicBezTo>
                  <a:cubicBezTo>
                    <a:pt x="230" y="193"/>
                    <a:pt x="248" y="175"/>
                    <a:pt x="248" y="152"/>
                  </a:cubicBezTo>
                  <a:cubicBezTo>
                    <a:pt x="248" y="152"/>
                    <a:pt x="248" y="43"/>
                    <a:pt x="248" y="43"/>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77" name="Freeform 55"/>
            <p:cNvSpPr/>
            <p:nvPr/>
          </p:nvSpPr>
          <p:spPr bwMode="auto">
            <a:xfrm>
              <a:off x="1535113" y="3271838"/>
              <a:ext cx="476250" cy="476250"/>
            </a:xfrm>
            <a:custGeom>
              <a:avLst/>
              <a:gdLst>
                <a:gd name="T0" fmla="*/ 248 w 248"/>
                <a:gd name="T1" fmla="*/ 41 h 247"/>
                <a:gd name="T2" fmla="*/ 236 w 248"/>
                <a:gd name="T3" fmla="*/ 12 h 247"/>
                <a:gd name="T4" fmla="*/ 206 w 248"/>
                <a:gd name="T5" fmla="*/ 0 h 247"/>
                <a:gd name="T6" fmla="*/ 205 w 248"/>
                <a:gd name="T7" fmla="*/ 0 h 247"/>
                <a:gd name="T8" fmla="*/ 96 w 248"/>
                <a:gd name="T9" fmla="*/ 0 h 247"/>
                <a:gd name="T10" fmla="*/ 55 w 248"/>
                <a:gd name="T11" fmla="*/ 41 h 247"/>
                <a:gd name="T12" fmla="*/ 55 w 248"/>
                <a:gd name="T13" fmla="*/ 42 h 247"/>
                <a:gd name="T14" fmla="*/ 96 w 248"/>
                <a:gd name="T15" fmla="*/ 84 h 247"/>
                <a:gd name="T16" fmla="*/ 105 w 248"/>
                <a:gd name="T17" fmla="*/ 84 h 247"/>
                <a:gd name="T18" fmla="*/ 16 w 248"/>
                <a:gd name="T19" fmla="*/ 172 h 247"/>
                <a:gd name="T20" fmla="*/ 16 w 248"/>
                <a:gd name="T21" fmla="*/ 230 h 247"/>
                <a:gd name="T22" fmla="*/ 17 w 248"/>
                <a:gd name="T23" fmla="*/ 231 h 247"/>
                <a:gd name="T24" fmla="*/ 76 w 248"/>
                <a:gd name="T25" fmla="*/ 231 h 247"/>
                <a:gd name="T26" fmla="*/ 164 w 248"/>
                <a:gd name="T27" fmla="*/ 143 h 247"/>
                <a:gd name="T28" fmla="*/ 164 w 248"/>
                <a:gd name="T29" fmla="*/ 151 h 247"/>
                <a:gd name="T30" fmla="*/ 205 w 248"/>
                <a:gd name="T31" fmla="*/ 193 h 247"/>
                <a:gd name="T32" fmla="*/ 206 w 248"/>
                <a:gd name="T33" fmla="*/ 193 h 247"/>
                <a:gd name="T34" fmla="*/ 248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6" y="12"/>
                  </a:cubicBezTo>
                  <a:cubicBezTo>
                    <a:pt x="228" y="4"/>
                    <a:pt x="218" y="0"/>
                    <a:pt x="206" y="0"/>
                  </a:cubicBezTo>
                  <a:cubicBezTo>
                    <a:pt x="205" y="0"/>
                    <a:pt x="205" y="0"/>
                    <a:pt x="205" y="0"/>
                  </a:cubicBezTo>
                  <a:cubicBezTo>
                    <a:pt x="205" y="0"/>
                    <a:pt x="96" y="0"/>
                    <a:pt x="96" y="0"/>
                  </a:cubicBezTo>
                  <a:cubicBezTo>
                    <a:pt x="73" y="0"/>
                    <a:pt x="55" y="18"/>
                    <a:pt x="55" y="41"/>
                  </a:cubicBezTo>
                  <a:cubicBezTo>
                    <a:pt x="55" y="42"/>
                    <a:pt x="55" y="42"/>
                    <a:pt x="55" y="42"/>
                  </a:cubicBezTo>
                  <a:cubicBezTo>
                    <a:pt x="55" y="65"/>
                    <a:pt x="73" y="84"/>
                    <a:pt x="96" y="84"/>
                  </a:cubicBezTo>
                  <a:cubicBezTo>
                    <a:pt x="105" y="84"/>
                    <a:pt x="105" y="84"/>
                    <a:pt x="105" y="84"/>
                  </a:cubicBezTo>
                  <a:cubicBezTo>
                    <a:pt x="16" y="172"/>
                    <a:pt x="16" y="172"/>
                    <a:pt x="16" y="172"/>
                  </a:cubicBezTo>
                  <a:cubicBezTo>
                    <a:pt x="0" y="188"/>
                    <a:pt x="0" y="214"/>
                    <a:pt x="16" y="230"/>
                  </a:cubicBezTo>
                  <a:cubicBezTo>
                    <a:pt x="17" y="231"/>
                    <a:pt x="17" y="231"/>
                    <a:pt x="17" y="231"/>
                  </a:cubicBezTo>
                  <a:cubicBezTo>
                    <a:pt x="33" y="247"/>
                    <a:pt x="60" y="247"/>
                    <a:pt x="76" y="231"/>
                  </a:cubicBezTo>
                  <a:cubicBezTo>
                    <a:pt x="164" y="143"/>
                    <a:pt x="164" y="143"/>
                    <a:pt x="164" y="143"/>
                  </a:cubicBezTo>
                  <a:cubicBezTo>
                    <a:pt x="164" y="151"/>
                    <a:pt x="164" y="151"/>
                    <a:pt x="164" y="151"/>
                  </a:cubicBezTo>
                  <a:cubicBezTo>
                    <a:pt x="164" y="174"/>
                    <a:pt x="182" y="193"/>
                    <a:pt x="205" y="193"/>
                  </a:cubicBezTo>
                  <a:cubicBezTo>
                    <a:pt x="206" y="193"/>
                    <a:pt x="206" y="193"/>
                    <a:pt x="206" y="193"/>
                  </a:cubicBezTo>
                  <a:cubicBezTo>
                    <a:pt x="229" y="193"/>
                    <a:pt x="248" y="174"/>
                    <a:pt x="248" y="151"/>
                  </a:cubicBezTo>
                  <a:cubicBezTo>
                    <a:pt x="248" y="151"/>
                    <a:pt x="248" y="43"/>
                    <a:pt x="248" y="42"/>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78" name="Freeform 56"/>
            <p:cNvSpPr/>
            <p:nvPr/>
          </p:nvSpPr>
          <p:spPr bwMode="auto">
            <a:xfrm>
              <a:off x="1533526" y="3270251"/>
              <a:ext cx="476250" cy="474663"/>
            </a:xfrm>
            <a:custGeom>
              <a:avLst/>
              <a:gdLst>
                <a:gd name="T0" fmla="*/ 248 w 248"/>
                <a:gd name="T1" fmla="*/ 41 h 247"/>
                <a:gd name="T2" fmla="*/ 236 w 248"/>
                <a:gd name="T3" fmla="*/ 12 h 247"/>
                <a:gd name="T4" fmla="*/ 206 w 248"/>
                <a:gd name="T5" fmla="*/ 0 h 247"/>
                <a:gd name="T6" fmla="*/ 205 w 248"/>
                <a:gd name="T7" fmla="*/ 0 h 247"/>
                <a:gd name="T8" fmla="*/ 96 w 248"/>
                <a:gd name="T9" fmla="*/ 0 h 247"/>
                <a:gd name="T10" fmla="*/ 55 w 248"/>
                <a:gd name="T11" fmla="*/ 41 h 247"/>
                <a:gd name="T12" fmla="*/ 55 w 248"/>
                <a:gd name="T13" fmla="*/ 42 h 247"/>
                <a:gd name="T14" fmla="*/ 96 w 248"/>
                <a:gd name="T15" fmla="*/ 84 h 247"/>
                <a:gd name="T16" fmla="*/ 104 w 248"/>
                <a:gd name="T17" fmla="*/ 84 h 247"/>
                <a:gd name="T18" fmla="*/ 16 w 248"/>
                <a:gd name="T19" fmla="*/ 172 h 247"/>
                <a:gd name="T20" fmla="*/ 16 w 248"/>
                <a:gd name="T21" fmla="*/ 230 h 247"/>
                <a:gd name="T22" fmla="*/ 17 w 248"/>
                <a:gd name="T23" fmla="*/ 231 h 247"/>
                <a:gd name="T24" fmla="*/ 76 w 248"/>
                <a:gd name="T25" fmla="*/ 231 h 247"/>
                <a:gd name="T26" fmla="*/ 164 w 248"/>
                <a:gd name="T27" fmla="*/ 143 h 247"/>
                <a:gd name="T28" fmla="*/ 164 w 248"/>
                <a:gd name="T29" fmla="*/ 151 h 247"/>
                <a:gd name="T30" fmla="*/ 205 w 248"/>
                <a:gd name="T31" fmla="*/ 193 h 247"/>
                <a:gd name="T32" fmla="*/ 206 w 248"/>
                <a:gd name="T33" fmla="*/ 193 h 247"/>
                <a:gd name="T34" fmla="*/ 248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6" y="12"/>
                  </a:cubicBezTo>
                  <a:cubicBezTo>
                    <a:pt x="228" y="4"/>
                    <a:pt x="218" y="0"/>
                    <a:pt x="206" y="0"/>
                  </a:cubicBezTo>
                  <a:cubicBezTo>
                    <a:pt x="205" y="0"/>
                    <a:pt x="205" y="0"/>
                    <a:pt x="205" y="0"/>
                  </a:cubicBezTo>
                  <a:cubicBezTo>
                    <a:pt x="204" y="0"/>
                    <a:pt x="96" y="0"/>
                    <a:pt x="96" y="0"/>
                  </a:cubicBezTo>
                  <a:cubicBezTo>
                    <a:pt x="73" y="0"/>
                    <a:pt x="55" y="18"/>
                    <a:pt x="55" y="41"/>
                  </a:cubicBezTo>
                  <a:cubicBezTo>
                    <a:pt x="55" y="42"/>
                    <a:pt x="55" y="42"/>
                    <a:pt x="55" y="42"/>
                  </a:cubicBezTo>
                  <a:cubicBezTo>
                    <a:pt x="55"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59" y="247"/>
                    <a:pt x="76" y="231"/>
                  </a:cubicBezTo>
                  <a:cubicBezTo>
                    <a:pt x="164" y="143"/>
                    <a:pt x="164" y="143"/>
                    <a:pt x="164" y="143"/>
                  </a:cubicBezTo>
                  <a:cubicBezTo>
                    <a:pt x="164" y="151"/>
                    <a:pt x="164" y="151"/>
                    <a:pt x="164" y="151"/>
                  </a:cubicBezTo>
                  <a:cubicBezTo>
                    <a:pt x="164" y="174"/>
                    <a:pt x="182" y="193"/>
                    <a:pt x="205" y="193"/>
                  </a:cubicBezTo>
                  <a:cubicBezTo>
                    <a:pt x="206" y="193"/>
                    <a:pt x="206" y="193"/>
                    <a:pt x="206" y="193"/>
                  </a:cubicBezTo>
                  <a:cubicBezTo>
                    <a:pt x="229" y="193"/>
                    <a:pt x="248" y="174"/>
                    <a:pt x="248" y="151"/>
                  </a:cubicBezTo>
                  <a:cubicBezTo>
                    <a:pt x="248" y="151"/>
                    <a:pt x="248" y="43"/>
                    <a:pt x="248" y="42"/>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79" name="Freeform 57"/>
            <p:cNvSpPr/>
            <p:nvPr/>
          </p:nvSpPr>
          <p:spPr bwMode="auto">
            <a:xfrm>
              <a:off x="1531938" y="3267076"/>
              <a:ext cx="473075" cy="476250"/>
            </a:xfrm>
            <a:custGeom>
              <a:avLst/>
              <a:gdLst>
                <a:gd name="T0" fmla="*/ 247 w 247"/>
                <a:gd name="T1" fmla="*/ 42 h 248"/>
                <a:gd name="T2" fmla="*/ 235 w 247"/>
                <a:gd name="T3" fmla="*/ 12 h 248"/>
                <a:gd name="T4" fmla="*/ 206 w 247"/>
                <a:gd name="T5" fmla="*/ 0 h 248"/>
                <a:gd name="T6" fmla="*/ 205 w 247"/>
                <a:gd name="T7" fmla="*/ 0 h 248"/>
                <a:gd name="T8" fmla="*/ 96 w 247"/>
                <a:gd name="T9" fmla="*/ 0 h 248"/>
                <a:gd name="T10" fmla="*/ 54 w 247"/>
                <a:gd name="T11" fmla="*/ 42 h 248"/>
                <a:gd name="T12" fmla="*/ 54 w 247"/>
                <a:gd name="T13" fmla="*/ 43 h 248"/>
                <a:gd name="T14" fmla="*/ 96 w 247"/>
                <a:gd name="T15" fmla="*/ 84 h 248"/>
                <a:gd name="T16" fmla="*/ 104 w 247"/>
                <a:gd name="T17" fmla="*/ 84 h 248"/>
                <a:gd name="T18" fmla="*/ 16 w 247"/>
                <a:gd name="T19" fmla="*/ 172 h 248"/>
                <a:gd name="T20" fmla="*/ 16 w 247"/>
                <a:gd name="T21" fmla="*/ 231 h 248"/>
                <a:gd name="T22" fmla="*/ 17 w 247"/>
                <a:gd name="T23" fmla="*/ 232 h 248"/>
                <a:gd name="T24" fmla="*/ 75 w 247"/>
                <a:gd name="T25" fmla="*/ 232 h 248"/>
                <a:gd name="T26" fmla="*/ 163 w 247"/>
                <a:gd name="T27" fmla="*/ 144 h 248"/>
                <a:gd name="T28" fmla="*/ 163 w 247"/>
                <a:gd name="T29" fmla="*/ 152 h 248"/>
                <a:gd name="T30" fmla="*/ 205 w 247"/>
                <a:gd name="T31" fmla="*/ 193 h 248"/>
                <a:gd name="T32" fmla="*/ 206 w 247"/>
                <a:gd name="T33" fmla="*/ 193 h 248"/>
                <a:gd name="T34" fmla="*/ 247 w 247"/>
                <a:gd name="T35" fmla="*/ 152 h 248"/>
                <a:gd name="T36" fmla="*/ 247 w 247"/>
                <a:gd name="T37" fmla="*/ 43 h 248"/>
                <a:gd name="T38" fmla="*/ 247 w 247"/>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248">
                  <a:moveTo>
                    <a:pt x="247" y="42"/>
                  </a:moveTo>
                  <a:cubicBezTo>
                    <a:pt x="247" y="30"/>
                    <a:pt x="243" y="20"/>
                    <a:pt x="235" y="12"/>
                  </a:cubicBezTo>
                  <a:cubicBezTo>
                    <a:pt x="228" y="5"/>
                    <a:pt x="217" y="0"/>
                    <a:pt x="206" y="0"/>
                  </a:cubicBezTo>
                  <a:cubicBezTo>
                    <a:pt x="205" y="0"/>
                    <a:pt x="205" y="0"/>
                    <a:pt x="205" y="0"/>
                  </a:cubicBezTo>
                  <a:cubicBezTo>
                    <a:pt x="204" y="0"/>
                    <a:pt x="96" y="0"/>
                    <a:pt x="96" y="0"/>
                  </a:cubicBezTo>
                  <a:cubicBezTo>
                    <a:pt x="73" y="0"/>
                    <a:pt x="54" y="19"/>
                    <a:pt x="54" y="42"/>
                  </a:cubicBezTo>
                  <a:cubicBezTo>
                    <a:pt x="54" y="43"/>
                    <a:pt x="54" y="43"/>
                    <a:pt x="54" y="43"/>
                  </a:cubicBezTo>
                  <a:cubicBezTo>
                    <a:pt x="54" y="66"/>
                    <a:pt x="73" y="84"/>
                    <a:pt x="96" y="84"/>
                  </a:cubicBezTo>
                  <a:cubicBezTo>
                    <a:pt x="104" y="84"/>
                    <a:pt x="104" y="84"/>
                    <a:pt x="104" y="84"/>
                  </a:cubicBezTo>
                  <a:cubicBezTo>
                    <a:pt x="16" y="172"/>
                    <a:pt x="16" y="172"/>
                    <a:pt x="16" y="172"/>
                  </a:cubicBezTo>
                  <a:cubicBezTo>
                    <a:pt x="0" y="189"/>
                    <a:pt x="0" y="215"/>
                    <a:pt x="16" y="231"/>
                  </a:cubicBezTo>
                  <a:cubicBezTo>
                    <a:pt x="17" y="232"/>
                    <a:pt x="17" y="232"/>
                    <a:pt x="17" y="232"/>
                  </a:cubicBezTo>
                  <a:cubicBezTo>
                    <a:pt x="33" y="248"/>
                    <a:pt x="59" y="248"/>
                    <a:pt x="75" y="232"/>
                  </a:cubicBezTo>
                  <a:cubicBezTo>
                    <a:pt x="163" y="144"/>
                    <a:pt x="163" y="144"/>
                    <a:pt x="163" y="144"/>
                  </a:cubicBezTo>
                  <a:cubicBezTo>
                    <a:pt x="163" y="152"/>
                    <a:pt x="163" y="152"/>
                    <a:pt x="163" y="152"/>
                  </a:cubicBezTo>
                  <a:cubicBezTo>
                    <a:pt x="163" y="175"/>
                    <a:pt x="182" y="193"/>
                    <a:pt x="205" y="193"/>
                  </a:cubicBezTo>
                  <a:cubicBezTo>
                    <a:pt x="206" y="193"/>
                    <a:pt x="206" y="193"/>
                    <a:pt x="206" y="193"/>
                  </a:cubicBezTo>
                  <a:cubicBezTo>
                    <a:pt x="229" y="193"/>
                    <a:pt x="247" y="175"/>
                    <a:pt x="247" y="152"/>
                  </a:cubicBezTo>
                  <a:cubicBezTo>
                    <a:pt x="247" y="152"/>
                    <a:pt x="247" y="44"/>
                    <a:pt x="247" y="43"/>
                  </a:cubicBezTo>
                  <a:lnTo>
                    <a:pt x="247" y="42"/>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80" name="Freeform 58"/>
            <p:cNvSpPr/>
            <p:nvPr/>
          </p:nvSpPr>
          <p:spPr bwMode="auto">
            <a:xfrm>
              <a:off x="1527176" y="3265488"/>
              <a:ext cx="476250" cy="476250"/>
            </a:xfrm>
            <a:custGeom>
              <a:avLst/>
              <a:gdLst>
                <a:gd name="T0" fmla="*/ 248 w 248"/>
                <a:gd name="T1" fmla="*/ 41 h 248"/>
                <a:gd name="T2" fmla="*/ 236 w 248"/>
                <a:gd name="T3" fmla="*/ 12 h 248"/>
                <a:gd name="T4" fmla="*/ 207 w 248"/>
                <a:gd name="T5" fmla="*/ 0 h 248"/>
                <a:gd name="T6" fmla="*/ 206 w 248"/>
                <a:gd name="T7" fmla="*/ 0 h 248"/>
                <a:gd name="T8" fmla="*/ 97 w 248"/>
                <a:gd name="T9" fmla="*/ 0 h 248"/>
                <a:gd name="T10" fmla="*/ 55 w 248"/>
                <a:gd name="T11" fmla="*/ 41 h 248"/>
                <a:gd name="T12" fmla="*/ 55 w 248"/>
                <a:gd name="T13" fmla="*/ 43 h 248"/>
                <a:gd name="T14" fmla="*/ 97 w 248"/>
                <a:gd name="T15" fmla="*/ 84 h 248"/>
                <a:gd name="T16" fmla="*/ 105 w 248"/>
                <a:gd name="T17" fmla="*/ 84 h 248"/>
                <a:gd name="T18" fmla="*/ 17 w 248"/>
                <a:gd name="T19" fmla="*/ 172 h 248"/>
                <a:gd name="T20" fmla="*/ 17 w 248"/>
                <a:gd name="T21" fmla="*/ 231 h 248"/>
                <a:gd name="T22" fmla="*/ 17 w 248"/>
                <a:gd name="T23" fmla="*/ 232 h 248"/>
                <a:gd name="T24" fmla="*/ 76 w 248"/>
                <a:gd name="T25" fmla="*/ 232 h 248"/>
                <a:gd name="T26" fmla="*/ 164 w 248"/>
                <a:gd name="T27" fmla="*/ 143 h 248"/>
                <a:gd name="T28" fmla="*/ 164 w 248"/>
                <a:gd name="T29" fmla="*/ 152 h 248"/>
                <a:gd name="T30" fmla="*/ 206 w 248"/>
                <a:gd name="T31" fmla="*/ 193 h 248"/>
                <a:gd name="T32" fmla="*/ 207 w 248"/>
                <a:gd name="T33" fmla="*/ 193 h 248"/>
                <a:gd name="T34" fmla="*/ 248 w 248"/>
                <a:gd name="T35" fmla="*/ 152 h 248"/>
                <a:gd name="T36" fmla="*/ 248 w 248"/>
                <a:gd name="T37" fmla="*/ 43 h 248"/>
                <a:gd name="T38" fmla="*/ 248 w 248"/>
                <a:gd name="T39"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1"/>
                  </a:moveTo>
                  <a:cubicBezTo>
                    <a:pt x="248" y="30"/>
                    <a:pt x="244" y="20"/>
                    <a:pt x="236" y="12"/>
                  </a:cubicBezTo>
                  <a:cubicBezTo>
                    <a:pt x="229" y="5"/>
                    <a:pt x="218" y="0"/>
                    <a:pt x="207" y="0"/>
                  </a:cubicBezTo>
                  <a:cubicBezTo>
                    <a:pt x="206" y="0"/>
                    <a:pt x="206" y="0"/>
                    <a:pt x="206" y="0"/>
                  </a:cubicBezTo>
                  <a:cubicBezTo>
                    <a:pt x="205" y="0"/>
                    <a:pt x="97" y="0"/>
                    <a:pt x="97" y="0"/>
                  </a:cubicBezTo>
                  <a:cubicBezTo>
                    <a:pt x="74" y="0"/>
                    <a:pt x="55" y="19"/>
                    <a:pt x="55" y="41"/>
                  </a:cubicBezTo>
                  <a:cubicBezTo>
                    <a:pt x="55" y="43"/>
                    <a:pt x="55" y="43"/>
                    <a:pt x="55" y="43"/>
                  </a:cubicBezTo>
                  <a:cubicBezTo>
                    <a:pt x="55" y="66"/>
                    <a:pt x="74" y="84"/>
                    <a:pt x="97" y="84"/>
                  </a:cubicBezTo>
                  <a:cubicBezTo>
                    <a:pt x="105" y="84"/>
                    <a:pt x="105" y="84"/>
                    <a:pt x="105" y="84"/>
                  </a:cubicBezTo>
                  <a:cubicBezTo>
                    <a:pt x="17" y="172"/>
                    <a:pt x="17" y="172"/>
                    <a:pt x="17" y="172"/>
                  </a:cubicBezTo>
                  <a:cubicBezTo>
                    <a:pt x="0" y="188"/>
                    <a:pt x="0" y="215"/>
                    <a:pt x="17" y="231"/>
                  </a:cubicBezTo>
                  <a:cubicBezTo>
                    <a:pt x="17" y="232"/>
                    <a:pt x="17" y="232"/>
                    <a:pt x="17" y="232"/>
                  </a:cubicBezTo>
                  <a:cubicBezTo>
                    <a:pt x="34" y="248"/>
                    <a:pt x="60" y="248"/>
                    <a:pt x="76" y="232"/>
                  </a:cubicBezTo>
                  <a:cubicBezTo>
                    <a:pt x="164" y="143"/>
                    <a:pt x="164" y="143"/>
                    <a:pt x="164" y="143"/>
                  </a:cubicBezTo>
                  <a:cubicBezTo>
                    <a:pt x="164" y="152"/>
                    <a:pt x="164" y="152"/>
                    <a:pt x="164" y="152"/>
                  </a:cubicBezTo>
                  <a:cubicBezTo>
                    <a:pt x="164" y="175"/>
                    <a:pt x="183" y="193"/>
                    <a:pt x="206" y="193"/>
                  </a:cubicBezTo>
                  <a:cubicBezTo>
                    <a:pt x="207" y="193"/>
                    <a:pt x="207" y="193"/>
                    <a:pt x="207" y="193"/>
                  </a:cubicBezTo>
                  <a:cubicBezTo>
                    <a:pt x="230" y="193"/>
                    <a:pt x="248" y="175"/>
                    <a:pt x="248" y="152"/>
                  </a:cubicBezTo>
                  <a:cubicBezTo>
                    <a:pt x="248" y="152"/>
                    <a:pt x="248" y="43"/>
                    <a:pt x="248" y="43"/>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81" name="Freeform 59"/>
            <p:cNvSpPr/>
            <p:nvPr/>
          </p:nvSpPr>
          <p:spPr bwMode="auto">
            <a:xfrm>
              <a:off x="1525588" y="3262313"/>
              <a:ext cx="476250" cy="476250"/>
            </a:xfrm>
            <a:custGeom>
              <a:avLst/>
              <a:gdLst>
                <a:gd name="T0" fmla="*/ 248 w 248"/>
                <a:gd name="T1" fmla="*/ 41 h 247"/>
                <a:gd name="T2" fmla="*/ 236 w 248"/>
                <a:gd name="T3" fmla="*/ 12 h 247"/>
                <a:gd name="T4" fmla="*/ 206 w 248"/>
                <a:gd name="T5" fmla="*/ 0 h 247"/>
                <a:gd name="T6" fmla="*/ 205 w 248"/>
                <a:gd name="T7" fmla="*/ 0 h 247"/>
                <a:gd name="T8" fmla="*/ 96 w 248"/>
                <a:gd name="T9" fmla="*/ 0 h 247"/>
                <a:gd name="T10" fmla="*/ 55 w 248"/>
                <a:gd name="T11" fmla="*/ 41 h 247"/>
                <a:gd name="T12" fmla="*/ 55 w 248"/>
                <a:gd name="T13" fmla="*/ 42 h 247"/>
                <a:gd name="T14" fmla="*/ 96 w 248"/>
                <a:gd name="T15" fmla="*/ 84 h 247"/>
                <a:gd name="T16" fmla="*/ 105 w 248"/>
                <a:gd name="T17" fmla="*/ 84 h 247"/>
                <a:gd name="T18" fmla="*/ 16 w 248"/>
                <a:gd name="T19" fmla="*/ 172 h 247"/>
                <a:gd name="T20" fmla="*/ 16 w 248"/>
                <a:gd name="T21" fmla="*/ 230 h 247"/>
                <a:gd name="T22" fmla="*/ 17 w 248"/>
                <a:gd name="T23" fmla="*/ 231 h 247"/>
                <a:gd name="T24" fmla="*/ 76 w 248"/>
                <a:gd name="T25" fmla="*/ 231 h 247"/>
                <a:gd name="T26" fmla="*/ 164 w 248"/>
                <a:gd name="T27" fmla="*/ 143 h 247"/>
                <a:gd name="T28" fmla="*/ 164 w 248"/>
                <a:gd name="T29" fmla="*/ 151 h 247"/>
                <a:gd name="T30" fmla="*/ 205 w 248"/>
                <a:gd name="T31" fmla="*/ 193 h 247"/>
                <a:gd name="T32" fmla="*/ 206 w 248"/>
                <a:gd name="T33" fmla="*/ 193 h 247"/>
                <a:gd name="T34" fmla="*/ 248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6" y="12"/>
                  </a:cubicBezTo>
                  <a:cubicBezTo>
                    <a:pt x="228" y="4"/>
                    <a:pt x="218" y="0"/>
                    <a:pt x="206" y="0"/>
                  </a:cubicBezTo>
                  <a:cubicBezTo>
                    <a:pt x="205" y="0"/>
                    <a:pt x="205" y="0"/>
                    <a:pt x="205" y="0"/>
                  </a:cubicBezTo>
                  <a:cubicBezTo>
                    <a:pt x="205" y="0"/>
                    <a:pt x="96" y="0"/>
                    <a:pt x="96" y="0"/>
                  </a:cubicBezTo>
                  <a:cubicBezTo>
                    <a:pt x="73" y="0"/>
                    <a:pt x="55" y="18"/>
                    <a:pt x="55" y="41"/>
                  </a:cubicBezTo>
                  <a:cubicBezTo>
                    <a:pt x="55" y="42"/>
                    <a:pt x="55" y="42"/>
                    <a:pt x="55" y="42"/>
                  </a:cubicBezTo>
                  <a:cubicBezTo>
                    <a:pt x="55" y="65"/>
                    <a:pt x="73" y="84"/>
                    <a:pt x="96" y="84"/>
                  </a:cubicBezTo>
                  <a:cubicBezTo>
                    <a:pt x="105" y="84"/>
                    <a:pt x="105" y="84"/>
                    <a:pt x="105" y="84"/>
                  </a:cubicBezTo>
                  <a:cubicBezTo>
                    <a:pt x="16" y="172"/>
                    <a:pt x="16" y="172"/>
                    <a:pt x="16" y="172"/>
                  </a:cubicBezTo>
                  <a:cubicBezTo>
                    <a:pt x="0" y="188"/>
                    <a:pt x="0" y="214"/>
                    <a:pt x="16" y="230"/>
                  </a:cubicBezTo>
                  <a:cubicBezTo>
                    <a:pt x="17" y="231"/>
                    <a:pt x="17" y="231"/>
                    <a:pt x="17" y="231"/>
                  </a:cubicBezTo>
                  <a:cubicBezTo>
                    <a:pt x="33" y="247"/>
                    <a:pt x="60" y="247"/>
                    <a:pt x="76" y="231"/>
                  </a:cubicBezTo>
                  <a:cubicBezTo>
                    <a:pt x="164" y="143"/>
                    <a:pt x="164" y="143"/>
                    <a:pt x="164" y="143"/>
                  </a:cubicBezTo>
                  <a:cubicBezTo>
                    <a:pt x="164" y="151"/>
                    <a:pt x="164" y="151"/>
                    <a:pt x="164" y="151"/>
                  </a:cubicBezTo>
                  <a:cubicBezTo>
                    <a:pt x="164" y="174"/>
                    <a:pt x="182" y="193"/>
                    <a:pt x="205" y="193"/>
                  </a:cubicBezTo>
                  <a:cubicBezTo>
                    <a:pt x="206" y="193"/>
                    <a:pt x="206" y="193"/>
                    <a:pt x="206" y="193"/>
                  </a:cubicBezTo>
                  <a:cubicBezTo>
                    <a:pt x="229" y="193"/>
                    <a:pt x="248" y="174"/>
                    <a:pt x="248" y="151"/>
                  </a:cubicBezTo>
                  <a:cubicBezTo>
                    <a:pt x="248" y="151"/>
                    <a:pt x="248" y="43"/>
                    <a:pt x="248" y="42"/>
                  </a:cubicBezTo>
                  <a:lnTo>
                    <a:pt x="248" y="41"/>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82" name="Freeform 60"/>
            <p:cNvSpPr/>
            <p:nvPr/>
          </p:nvSpPr>
          <p:spPr bwMode="auto">
            <a:xfrm>
              <a:off x="1833563" y="3022601"/>
              <a:ext cx="423863" cy="427038"/>
            </a:xfrm>
            <a:custGeom>
              <a:avLst/>
              <a:gdLst>
                <a:gd name="T0" fmla="*/ 221 w 221"/>
                <a:gd name="T1" fmla="*/ 37 h 222"/>
                <a:gd name="T2" fmla="*/ 210 w 221"/>
                <a:gd name="T3" fmla="*/ 11 h 222"/>
                <a:gd name="T4" fmla="*/ 184 w 221"/>
                <a:gd name="T5" fmla="*/ 0 h 222"/>
                <a:gd name="T6" fmla="*/ 183 w 221"/>
                <a:gd name="T7" fmla="*/ 0 h 222"/>
                <a:gd name="T8" fmla="*/ 86 w 221"/>
                <a:gd name="T9" fmla="*/ 0 h 222"/>
                <a:gd name="T10" fmla="*/ 49 w 221"/>
                <a:gd name="T11" fmla="*/ 37 h 222"/>
                <a:gd name="T12" fmla="*/ 49 w 221"/>
                <a:gd name="T13" fmla="*/ 38 h 222"/>
                <a:gd name="T14" fmla="*/ 86 w 221"/>
                <a:gd name="T15" fmla="*/ 75 h 222"/>
                <a:gd name="T16" fmla="*/ 93 w 221"/>
                <a:gd name="T17" fmla="*/ 75 h 222"/>
                <a:gd name="T18" fmla="*/ 14 w 221"/>
                <a:gd name="T19" fmla="*/ 154 h 222"/>
                <a:gd name="T20" fmla="*/ 14 w 221"/>
                <a:gd name="T21" fmla="*/ 207 h 222"/>
                <a:gd name="T22" fmla="*/ 15 w 221"/>
                <a:gd name="T23" fmla="*/ 207 h 222"/>
                <a:gd name="T24" fmla="*/ 67 w 221"/>
                <a:gd name="T25" fmla="*/ 207 h 222"/>
                <a:gd name="T26" fmla="*/ 146 w 221"/>
                <a:gd name="T27" fmla="*/ 128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0" y="11"/>
                  </a:cubicBezTo>
                  <a:cubicBezTo>
                    <a:pt x="204" y="4"/>
                    <a:pt x="195" y="0"/>
                    <a:pt x="184" y="0"/>
                  </a:cubicBezTo>
                  <a:cubicBezTo>
                    <a:pt x="183" y="0"/>
                    <a:pt x="183" y="0"/>
                    <a:pt x="183" y="0"/>
                  </a:cubicBezTo>
                  <a:cubicBezTo>
                    <a:pt x="183" y="0"/>
                    <a:pt x="86" y="0"/>
                    <a:pt x="86" y="0"/>
                  </a:cubicBezTo>
                  <a:cubicBezTo>
                    <a:pt x="65" y="0"/>
                    <a:pt x="49" y="17"/>
                    <a:pt x="49" y="37"/>
                  </a:cubicBezTo>
                  <a:cubicBezTo>
                    <a:pt x="49" y="38"/>
                    <a:pt x="49" y="38"/>
                    <a:pt x="49" y="38"/>
                  </a:cubicBezTo>
                  <a:cubicBezTo>
                    <a:pt x="49" y="59"/>
                    <a:pt x="65" y="75"/>
                    <a:pt x="86" y="75"/>
                  </a:cubicBezTo>
                  <a:cubicBezTo>
                    <a:pt x="93" y="75"/>
                    <a:pt x="93" y="75"/>
                    <a:pt x="93" y="75"/>
                  </a:cubicBezTo>
                  <a:cubicBezTo>
                    <a:pt x="14" y="154"/>
                    <a:pt x="14" y="154"/>
                    <a:pt x="14" y="154"/>
                  </a:cubicBezTo>
                  <a:cubicBezTo>
                    <a:pt x="0" y="169"/>
                    <a:pt x="0" y="192"/>
                    <a:pt x="14" y="207"/>
                  </a:cubicBezTo>
                  <a:cubicBezTo>
                    <a:pt x="15" y="207"/>
                    <a:pt x="15" y="207"/>
                    <a:pt x="15" y="207"/>
                  </a:cubicBezTo>
                  <a:cubicBezTo>
                    <a:pt x="29" y="222"/>
                    <a:pt x="53" y="222"/>
                    <a:pt x="67" y="207"/>
                  </a:cubicBezTo>
                  <a:cubicBezTo>
                    <a:pt x="146" y="128"/>
                    <a:pt x="146" y="128"/>
                    <a:pt x="146" y="128"/>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83" name="Freeform 61"/>
            <p:cNvSpPr/>
            <p:nvPr/>
          </p:nvSpPr>
          <p:spPr bwMode="auto">
            <a:xfrm>
              <a:off x="1830388" y="3021013"/>
              <a:ext cx="425450" cy="427038"/>
            </a:xfrm>
            <a:custGeom>
              <a:avLst/>
              <a:gdLst>
                <a:gd name="T0" fmla="*/ 221 w 221"/>
                <a:gd name="T1" fmla="*/ 37 h 222"/>
                <a:gd name="T2" fmla="*/ 210 w 221"/>
                <a:gd name="T3" fmla="*/ 11 h 222"/>
                <a:gd name="T4" fmla="*/ 184 w 221"/>
                <a:gd name="T5" fmla="*/ 0 h 222"/>
                <a:gd name="T6" fmla="*/ 183 w 221"/>
                <a:gd name="T7" fmla="*/ 0 h 222"/>
                <a:gd name="T8" fmla="*/ 86 w 221"/>
                <a:gd name="T9" fmla="*/ 0 h 222"/>
                <a:gd name="T10" fmla="*/ 49 w 221"/>
                <a:gd name="T11" fmla="*/ 37 h 222"/>
                <a:gd name="T12" fmla="*/ 49 w 221"/>
                <a:gd name="T13" fmla="*/ 38 h 222"/>
                <a:gd name="T14" fmla="*/ 86 w 221"/>
                <a:gd name="T15" fmla="*/ 75 h 222"/>
                <a:gd name="T16" fmla="*/ 93 w 221"/>
                <a:gd name="T17" fmla="*/ 75 h 222"/>
                <a:gd name="T18" fmla="*/ 14 w 221"/>
                <a:gd name="T19" fmla="*/ 154 h 222"/>
                <a:gd name="T20" fmla="*/ 14 w 221"/>
                <a:gd name="T21" fmla="*/ 206 h 222"/>
                <a:gd name="T22" fmla="*/ 15 w 221"/>
                <a:gd name="T23" fmla="*/ 207 h 222"/>
                <a:gd name="T24" fmla="*/ 67 w 221"/>
                <a:gd name="T25" fmla="*/ 207 h 222"/>
                <a:gd name="T26" fmla="*/ 146 w 221"/>
                <a:gd name="T27" fmla="*/ 128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0" y="11"/>
                  </a:cubicBezTo>
                  <a:cubicBezTo>
                    <a:pt x="204" y="4"/>
                    <a:pt x="194" y="0"/>
                    <a:pt x="184" y="0"/>
                  </a:cubicBezTo>
                  <a:cubicBezTo>
                    <a:pt x="183" y="0"/>
                    <a:pt x="183" y="0"/>
                    <a:pt x="183" y="0"/>
                  </a:cubicBezTo>
                  <a:cubicBezTo>
                    <a:pt x="182" y="0"/>
                    <a:pt x="86" y="0"/>
                    <a:pt x="86" y="0"/>
                  </a:cubicBezTo>
                  <a:cubicBezTo>
                    <a:pt x="65" y="0"/>
                    <a:pt x="49" y="17"/>
                    <a:pt x="49" y="37"/>
                  </a:cubicBezTo>
                  <a:cubicBezTo>
                    <a:pt x="49" y="38"/>
                    <a:pt x="49" y="38"/>
                    <a:pt x="49" y="38"/>
                  </a:cubicBezTo>
                  <a:cubicBezTo>
                    <a:pt x="49" y="59"/>
                    <a:pt x="65" y="75"/>
                    <a:pt x="86" y="75"/>
                  </a:cubicBezTo>
                  <a:cubicBezTo>
                    <a:pt x="93" y="75"/>
                    <a:pt x="93" y="75"/>
                    <a:pt x="93" y="75"/>
                  </a:cubicBezTo>
                  <a:cubicBezTo>
                    <a:pt x="14" y="154"/>
                    <a:pt x="14" y="154"/>
                    <a:pt x="14" y="154"/>
                  </a:cubicBezTo>
                  <a:cubicBezTo>
                    <a:pt x="0" y="169"/>
                    <a:pt x="0" y="192"/>
                    <a:pt x="14" y="206"/>
                  </a:cubicBezTo>
                  <a:cubicBezTo>
                    <a:pt x="15" y="207"/>
                    <a:pt x="15" y="207"/>
                    <a:pt x="15" y="207"/>
                  </a:cubicBezTo>
                  <a:cubicBezTo>
                    <a:pt x="29" y="222"/>
                    <a:pt x="53" y="222"/>
                    <a:pt x="67" y="207"/>
                  </a:cubicBezTo>
                  <a:cubicBezTo>
                    <a:pt x="146" y="128"/>
                    <a:pt x="146" y="128"/>
                    <a:pt x="146" y="128"/>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84" name="Freeform 62"/>
            <p:cNvSpPr/>
            <p:nvPr/>
          </p:nvSpPr>
          <p:spPr bwMode="auto">
            <a:xfrm>
              <a:off x="1827213" y="3019426"/>
              <a:ext cx="427038" cy="425450"/>
            </a:xfrm>
            <a:custGeom>
              <a:avLst/>
              <a:gdLst>
                <a:gd name="T0" fmla="*/ 222 w 222"/>
                <a:gd name="T1" fmla="*/ 37 h 222"/>
                <a:gd name="T2" fmla="*/ 211 w 222"/>
                <a:gd name="T3" fmla="*/ 11 h 222"/>
                <a:gd name="T4" fmla="*/ 185 w 222"/>
                <a:gd name="T5" fmla="*/ 0 h 222"/>
                <a:gd name="T6" fmla="*/ 184 w 222"/>
                <a:gd name="T7" fmla="*/ 0 h 222"/>
                <a:gd name="T8" fmla="*/ 86 w 222"/>
                <a:gd name="T9" fmla="*/ 0 h 222"/>
                <a:gd name="T10" fmla="*/ 49 w 222"/>
                <a:gd name="T11" fmla="*/ 37 h 222"/>
                <a:gd name="T12" fmla="*/ 49 w 222"/>
                <a:gd name="T13" fmla="*/ 38 h 222"/>
                <a:gd name="T14" fmla="*/ 86 w 222"/>
                <a:gd name="T15" fmla="*/ 75 h 222"/>
                <a:gd name="T16" fmla="*/ 94 w 222"/>
                <a:gd name="T17" fmla="*/ 75 h 222"/>
                <a:gd name="T18" fmla="*/ 15 w 222"/>
                <a:gd name="T19" fmla="*/ 154 h 222"/>
                <a:gd name="T20" fmla="*/ 15 w 222"/>
                <a:gd name="T21" fmla="*/ 206 h 222"/>
                <a:gd name="T22" fmla="*/ 16 w 222"/>
                <a:gd name="T23" fmla="*/ 207 h 222"/>
                <a:gd name="T24" fmla="*/ 68 w 222"/>
                <a:gd name="T25" fmla="*/ 207 h 222"/>
                <a:gd name="T26" fmla="*/ 147 w 222"/>
                <a:gd name="T27" fmla="*/ 128 h 222"/>
                <a:gd name="T28" fmla="*/ 147 w 222"/>
                <a:gd name="T29" fmla="*/ 136 h 222"/>
                <a:gd name="T30" fmla="*/ 184 w 222"/>
                <a:gd name="T31" fmla="*/ 173 h 222"/>
                <a:gd name="T32" fmla="*/ 185 w 222"/>
                <a:gd name="T33" fmla="*/ 173 h 222"/>
                <a:gd name="T34" fmla="*/ 222 w 222"/>
                <a:gd name="T35" fmla="*/ 136 h 222"/>
                <a:gd name="T36" fmla="*/ 222 w 222"/>
                <a:gd name="T37" fmla="*/ 38 h 222"/>
                <a:gd name="T38" fmla="*/ 222 w 222"/>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7"/>
                  </a:moveTo>
                  <a:cubicBezTo>
                    <a:pt x="222" y="27"/>
                    <a:pt x="218" y="17"/>
                    <a:pt x="211" y="11"/>
                  </a:cubicBezTo>
                  <a:cubicBezTo>
                    <a:pt x="205" y="4"/>
                    <a:pt x="195" y="0"/>
                    <a:pt x="185" y="0"/>
                  </a:cubicBezTo>
                  <a:cubicBezTo>
                    <a:pt x="184" y="0"/>
                    <a:pt x="184" y="0"/>
                    <a:pt x="184" y="0"/>
                  </a:cubicBezTo>
                  <a:cubicBezTo>
                    <a:pt x="183" y="0"/>
                    <a:pt x="86" y="0"/>
                    <a:pt x="86" y="0"/>
                  </a:cubicBezTo>
                  <a:cubicBezTo>
                    <a:pt x="66" y="0"/>
                    <a:pt x="49" y="17"/>
                    <a:pt x="49" y="37"/>
                  </a:cubicBezTo>
                  <a:cubicBezTo>
                    <a:pt x="49" y="38"/>
                    <a:pt x="49" y="38"/>
                    <a:pt x="49" y="38"/>
                  </a:cubicBezTo>
                  <a:cubicBezTo>
                    <a:pt x="49" y="59"/>
                    <a:pt x="66" y="75"/>
                    <a:pt x="86" y="75"/>
                  </a:cubicBezTo>
                  <a:cubicBezTo>
                    <a:pt x="94" y="75"/>
                    <a:pt x="94" y="75"/>
                    <a:pt x="94" y="75"/>
                  </a:cubicBezTo>
                  <a:cubicBezTo>
                    <a:pt x="15" y="154"/>
                    <a:pt x="15" y="154"/>
                    <a:pt x="15" y="154"/>
                  </a:cubicBezTo>
                  <a:cubicBezTo>
                    <a:pt x="0" y="168"/>
                    <a:pt x="0" y="192"/>
                    <a:pt x="15" y="206"/>
                  </a:cubicBezTo>
                  <a:cubicBezTo>
                    <a:pt x="16" y="207"/>
                    <a:pt x="16" y="207"/>
                    <a:pt x="16" y="207"/>
                  </a:cubicBezTo>
                  <a:cubicBezTo>
                    <a:pt x="30" y="222"/>
                    <a:pt x="54" y="222"/>
                    <a:pt x="68" y="207"/>
                  </a:cubicBezTo>
                  <a:cubicBezTo>
                    <a:pt x="147" y="128"/>
                    <a:pt x="147" y="128"/>
                    <a:pt x="147" y="128"/>
                  </a:cubicBezTo>
                  <a:cubicBezTo>
                    <a:pt x="147" y="136"/>
                    <a:pt x="147" y="136"/>
                    <a:pt x="147" y="136"/>
                  </a:cubicBezTo>
                  <a:cubicBezTo>
                    <a:pt x="147" y="156"/>
                    <a:pt x="164" y="173"/>
                    <a:pt x="184" y="173"/>
                  </a:cubicBezTo>
                  <a:cubicBezTo>
                    <a:pt x="185" y="173"/>
                    <a:pt x="185" y="173"/>
                    <a:pt x="185" y="173"/>
                  </a:cubicBezTo>
                  <a:cubicBezTo>
                    <a:pt x="206" y="173"/>
                    <a:pt x="222" y="156"/>
                    <a:pt x="222" y="136"/>
                  </a:cubicBezTo>
                  <a:cubicBezTo>
                    <a:pt x="222" y="136"/>
                    <a:pt x="222" y="39"/>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85" name="Freeform 63"/>
            <p:cNvSpPr/>
            <p:nvPr/>
          </p:nvSpPr>
          <p:spPr bwMode="auto">
            <a:xfrm>
              <a:off x="1825626" y="3016251"/>
              <a:ext cx="425450" cy="425450"/>
            </a:xfrm>
            <a:custGeom>
              <a:avLst/>
              <a:gdLst>
                <a:gd name="T0" fmla="*/ 222 w 222"/>
                <a:gd name="T1" fmla="*/ 37 h 221"/>
                <a:gd name="T2" fmla="*/ 211 w 222"/>
                <a:gd name="T3" fmla="*/ 11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4 w 222"/>
                <a:gd name="T17" fmla="*/ 75 h 221"/>
                <a:gd name="T18" fmla="*/ 15 w 222"/>
                <a:gd name="T19" fmla="*/ 154 h 221"/>
                <a:gd name="T20" fmla="*/ 15 w 222"/>
                <a:gd name="T21" fmla="*/ 206 h 221"/>
                <a:gd name="T22" fmla="*/ 16 w 222"/>
                <a:gd name="T23" fmla="*/ 207 h 221"/>
                <a:gd name="T24" fmla="*/ 68 w 222"/>
                <a:gd name="T25" fmla="*/ 207 h 221"/>
                <a:gd name="T26" fmla="*/ 147 w 222"/>
                <a:gd name="T27" fmla="*/ 128 h 221"/>
                <a:gd name="T28" fmla="*/ 147 w 222"/>
                <a:gd name="T29" fmla="*/ 135 h 221"/>
                <a:gd name="T30" fmla="*/ 184 w 222"/>
                <a:gd name="T31" fmla="*/ 173 h 221"/>
                <a:gd name="T32" fmla="*/ 185 w 222"/>
                <a:gd name="T33" fmla="*/ 173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7"/>
                    <a:pt x="218" y="17"/>
                    <a:pt x="211" y="11"/>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4" y="75"/>
                    <a:pt x="94" y="75"/>
                    <a:pt x="94" y="75"/>
                  </a:cubicBezTo>
                  <a:cubicBezTo>
                    <a:pt x="15" y="154"/>
                    <a:pt x="15" y="154"/>
                    <a:pt x="15" y="154"/>
                  </a:cubicBezTo>
                  <a:cubicBezTo>
                    <a:pt x="0" y="168"/>
                    <a:pt x="0" y="192"/>
                    <a:pt x="15" y="206"/>
                  </a:cubicBezTo>
                  <a:cubicBezTo>
                    <a:pt x="16" y="207"/>
                    <a:pt x="16" y="207"/>
                    <a:pt x="16" y="207"/>
                  </a:cubicBezTo>
                  <a:cubicBezTo>
                    <a:pt x="30" y="221"/>
                    <a:pt x="54" y="221"/>
                    <a:pt x="68" y="207"/>
                  </a:cubicBezTo>
                  <a:cubicBezTo>
                    <a:pt x="147" y="128"/>
                    <a:pt x="147" y="128"/>
                    <a:pt x="147" y="128"/>
                  </a:cubicBezTo>
                  <a:cubicBezTo>
                    <a:pt x="147" y="135"/>
                    <a:pt x="147" y="135"/>
                    <a:pt x="147" y="135"/>
                  </a:cubicBezTo>
                  <a:cubicBezTo>
                    <a:pt x="147" y="156"/>
                    <a:pt x="163" y="173"/>
                    <a:pt x="184" y="173"/>
                  </a:cubicBezTo>
                  <a:cubicBezTo>
                    <a:pt x="185" y="173"/>
                    <a:pt x="185" y="173"/>
                    <a:pt x="185" y="173"/>
                  </a:cubicBezTo>
                  <a:cubicBezTo>
                    <a:pt x="205" y="173"/>
                    <a:pt x="222" y="156"/>
                    <a:pt x="222" y="135"/>
                  </a:cubicBezTo>
                  <a:cubicBezTo>
                    <a:pt x="222" y="135"/>
                    <a:pt x="222" y="39"/>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86" name="Freeform 64"/>
            <p:cNvSpPr/>
            <p:nvPr/>
          </p:nvSpPr>
          <p:spPr bwMode="auto">
            <a:xfrm>
              <a:off x="1824038" y="3014663"/>
              <a:ext cx="425450" cy="425450"/>
            </a:xfrm>
            <a:custGeom>
              <a:avLst/>
              <a:gdLst>
                <a:gd name="T0" fmla="*/ 222 w 222"/>
                <a:gd name="T1" fmla="*/ 37 h 221"/>
                <a:gd name="T2" fmla="*/ 211 w 222"/>
                <a:gd name="T3" fmla="*/ 11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4 w 222"/>
                <a:gd name="T17" fmla="*/ 75 h 221"/>
                <a:gd name="T18" fmla="*/ 15 w 222"/>
                <a:gd name="T19" fmla="*/ 154 h 221"/>
                <a:gd name="T20" fmla="*/ 15 w 222"/>
                <a:gd name="T21" fmla="*/ 206 h 221"/>
                <a:gd name="T22" fmla="*/ 15 w 222"/>
                <a:gd name="T23" fmla="*/ 207 h 221"/>
                <a:gd name="T24" fmla="*/ 68 w 222"/>
                <a:gd name="T25" fmla="*/ 207 h 221"/>
                <a:gd name="T26" fmla="*/ 147 w 222"/>
                <a:gd name="T27" fmla="*/ 128 h 221"/>
                <a:gd name="T28" fmla="*/ 147 w 222"/>
                <a:gd name="T29" fmla="*/ 135 h 221"/>
                <a:gd name="T30" fmla="*/ 184 w 222"/>
                <a:gd name="T31" fmla="*/ 172 h 221"/>
                <a:gd name="T32" fmla="*/ 185 w 222"/>
                <a:gd name="T33" fmla="*/ 172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7"/>
                    <a:pt x="218" y="17"/>
                    <a:pt x="211" y="11"/>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4" y="75"/>
                    <a:pt x="94" y="75"/>
                    <a:pt x="94" y="75"/>
                  </a:cubicBezTo>
                  <a:cubicBezTo>
                    <a:pt x="15" y="154"/>
                    <a:pt x="15" y="154"/>
                    <a:pt x="15" y="154"/>
                  </a:cubicBezTo>
                  <a:cubicBezTo>
                    <a:pt x="0" y="168"/>
                    <a:pt x="0" y="192"/>
                    <a:pt x="15" y="206"/>
                  </a:cubicBezTo>
                  <a:cubicBezTo>
                    <a:pt x="15" y="207"/>
                    <a:pt x="15" y="207"/>
                    <a:pt x="15" y="207"/>
                  </a:cubicBezTo>
                  <a:cubicBezTo>
                    <a:pt x="30" y="221"/>
                    <a:pt x="53" y="221"/>
                    <a:pt x="68" y="207"/>
                  </a:cubicBezTo>
                  <a:cubicBezTo>
                    <a:pt x="147" y="128"/>
                    <a:pt x="147" y="128"/>
                    <a:pt x="147" y="128"/>
                  </a:cubicBezTo>
                  <a:cubicBezTo>
                    <a:pt x="147" y="135"/>
                    <a:pt x="147" y="135"/>
                    <a:pt x="147" y="135"/>
                  </a:cubicBezTo>
                  <a:cubicBezTo>
                    <a:pt x="147" y="156"/>
                    <a:pt x="163" y="172"/>
                    <a:pt x="184" y="172"/>
                  </a:cubicBezTo>
                  <a:cubicBezTo>
                    <a:pt x="185" y="172"/>
                    <a:pt x="185" y="172"/>
                    <a:pt x="185" y="172"/>
                  </a:cubicBezTo>
                  <a:cubicBezTo>
                    <a:pt x="205" y="172"/>
                    <a:pt x="222" y="156"/>
                    <a:pt x="222" y="135"/>
                  </a:cubicBezTo>
                  <a:cubicBezTo>
                    <a:pt x="222" y="135"/>
                    <a:pt x="222" y="38"/>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87" name="Freeform 65"/>
            <p:cNvSpPr/>
            <p:nvPr/>
          </p:nvSpPr>
          <p:spPr bwMode="auto">
            <a:xfrm>
              <a:off x="1820863" y="3013076"/>
              <a:ext cx="427038" cy="425450"/>
            </a:xfrm>
            <a:custGeom>
              <a:avLst/>
              <a:gdLst>
                <a:gd name="T0" fmla="*/ 222 w 222"/>
                <a:gd name="T1" fmla="*/ 37 h 221"/>
                <a:gd name="T2" fmla="*/ 211 w 222"/>
                <a:gd name="T3" fmla="*/ 10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3 w 222"/>
                <a:gd name="T17" fmla="*/ 75 h 221"/>
                <a:gd name="T18" fmla="*/ 15 w 222"/>
                <a:gd name="T19" fmla="*/ 154 h 221"/>
                <a:gd name="T20" fmla="*/ 15 w 222"/>
                <a:gd name="T21" fmla="*/ 206 h 221"/>
                <a:gd name="T22" fmla="*/ 15 w 222"/>
                <a:gd name="T23" fmla="*/ 207 h 221"/>
                <a:gd name="T24" fmla="*/ 68 w 222"/>
                <a:gd name="T25" fmla="*/ 207 h 221"/>
                <a:gd name="T26" fmla="*/ 147 w 222"/>
                <a:gd name="T27" fmla="*/ 128 h 221"/>
                <a:gd name="T28" fmla="*/ 147 w 222"/>
                <a:gd name="T29" fmla="*/ 135 h 221"/>
                <a:gd name="T30" fmla="*/ 184 w 222"/>
                <a:gd name="T31" fmla="*/ 172 h 221"/>
                <a:gd name="T32" fmla="*/ 185 w 222"/>
                <a:gd name="T33" fmla="*/ 172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6"/>
                    <a:pt x="218" y="17"/>
                    <a:pt x="211" y="10"/>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3" y="75"/>
                    <a:pt x="93" y="75"/>
                    <a:pt x="93" y="75"/>
                  </a:cubicBezTo>
                  <a:cubicBezTo>
                    <a:pt x="15" y="154"/>
                    <a:pt x="15" y="154"/>
                    <a:pt x="15" y="154"/>
                  </a:cubicBezTo>
                  <a:cubicBezTo>
                    <a:pt x="0" y="168"/>
                    <a:pt x="0" y="192"/>
                    <a:pt x="15" y="206"/>
                  </a:cubicBezTo>
                  <a:cubicBezTo>
                    <a:pt x="15" y="207"/>
                    <a:pt x="15" y="207"/>
                    <a:pt x="15" y="207"/>
                  </a:cubicBezTo>
                  <a:cubicBezTo>
                    <a:pt x="30" y="221"/>
                    <a:pt x="53" y="221"/>
                    <a:pt x="68" y="207"/>
                  </a:cubicBezTo>
                  <a:cubicBezTo>
                    <a:pt x="147" y="128"/>
                    <a:pt x="147" y="128"/>
                    <a:pt x="147" y="128"/>
                  </a:cubicBezTo>
                  <a:cubicBezTo>
                    <a:pt x="147" y="135"/>
                    <a:pt x="147" y="135"/>
                    <a:pt x="147" y="135"/>
                  </a:cubicBezTo>
                  <a:cubicBezTo>
                    <a:pt x="147" y="156"/>
                    <a:pt x="163" y="172"/>
                    <a:pt x="184" y="172"/>
                  </a:cubicBezTo>
                  <a:cubicBezTo>
                    <a:pt x="185" y="172"/>
                    <a:pt x="185" y="172"/>
                    <a:pt x="185" y="172"/>
                  </a:cubicBezTo>
                  <a:cubicBezTo>
                    <a:pt x="205" y="172"/>
                    <a:pt x="222" y="156"/>
                    <a:pt x="222" y="135"/>
                  </a:cubicBezTo>
                  <a:cubicBezTo>
                    <a:pt x="222" y="135"/>
                    <a:pt x="222" y="38"/>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88" name="Freeform 66"/>
            <p:cNvSpPr/>
            <p:nvPr/>
          </p:nvSpPr>
          <p:spPr bwMode="auto">
            <a:xfrm>
              <a:off x="1819276" y="3009901"/>
              <a:ext cx="427038" cy="425450"/>
            </a:xfrm>
            <a:custGeom>
              <a:avLst/>
              <a:gdLst>
                <a:gd name="T0" fmla="*/ 222 w 222"/>
                <a:gd name="T1" fmla="*/ 38 h 222"/>
                <a:gd name="T2" fmla="*/ 211 w 222"/>
                <a:gd name="T3" fmla="*/ 11 h 222"/>
                <a:gd name="T4" fmla="*/ 185 w 222"/>
                <a:gd name="T5" fmla="*/ 0 h 222"/>
                <a:gd name="T6" fmla="*/ 184 w 222"/>
                <a:gd name="T7" fmla="*/ 0 h 222"/>
                <a:gd name="T8" fmla="*/ 86 w 222"/>
                <a:gd name="T9" fmla="*/ 0 h 222"/>
                <a:gd name="T10" fmla="*/ 49 w 222"/>
                <a:gd name="T11" fmla="*/ 38 h 222"/>
                <a:gd name="T12" fmla="*/ 49 w 222"/>
                <a:gd name="T13" fmla="*/ 39 h 222"/>
                <a:gd name="T14" fmla="*/ 86 w 222"/>
                <a:gd name="T15" fmla="*/ 76 h 222"/>
                <a:gd name="T16" fmla="*/ 93 w 222"/>
                <a:gd name="T17" fmla="*/ 76 h 222"/>
                <a:gd name="T18" fmla="*/ 14 w 222"/>
                <a:gd name="T19" fmla="*/ 154 h 222"/>
                <a:gd name="T20" fmla="*/ 14 w 222"/>
                <a:gd name="T21" fmla="*/ 207 h 222"/>
                <a:gd name="T22" fmla="*/ 15 w 222"/>
                <a:gd name="T23" fmla="*/ 208 h 222"/>
                <a:gd name="T24" fmla="*/ 68 w 222"/>
                <a:gd name="T25" fmla="*/ 208 h 222"/>
                <a:gd name="T26" fmla="*/ 146 w 222"/>
                <a:gd name="T27" fmla="*/ 129 h 222"/>
                <a:gd name="T28" fmla="*/ 146 w 222"/>
                <a:gd name="T29" fmla="*/ 136 h 222"/>
                <a:gd name="T30" fmla="*/ 184 w 222"/>
                <a:gd name="T31" fmla="*/ 173 h 222"/>
                <a:gd name="T32" fmla="*/ 185 w 222"/>
                <a:gd name="T33" fmla="*/ 173 h 222"/>
                <a:gd name="T34" fmla="*/ 222 w 222"/>
                <a:gd name="T35" fmla="*/ 136 h 222"/>
                <a:gd name="T36" fmla="*/ 222 w 222"/>
                <a:gd name="T37" fmla="*/ 39 h 222"/>
                <a:gd name="T38" fmla="*/ 222 w 222"/>
                <a:gd name="T39" fmla="*/ 38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8"/>
                  </a:moveTo>
                  <a:cubicBezTo>
                    <a:pt x="222" y="27"/>
                    <a:pt x="218" y="18"/>
                    <a:pt x="211" y="11"/>
                  </a:cubicBezTo>
                  <a:cubicBezTo>
                    <a:pt x="204" y="5"/>
                    <a:pt x="195" y="0"/>
                    <a:pt x="185" y="0"/>
                  </a:cubicBezTo>
                  <a:cubicBezTo>
                    <a:pt x="184" y="0"/>
                    <a:pt x="184" y="0"/>
                    <a:pt x="184" y="0"/>
                  </a:cubicBezTo>
                  <a:cubicBezTo>
                    <a:pt x="183" y="0"/>
                    <a:pt x="86" y="0"/>
                    <a:pt x="86" y="0"/>
                  </a:cubicBezTo>
                  <a:cubicBezTo>
                    <a:pt x="66" y="0"/>
                    <a:pt x="49" y="17"/>
                    <a:pt x="49" y="38"/>
                  </a:cubicBezTo>
                  <a:cubicBezTo>
                    <a:pt x="49" y="39"/>
                    <a:pt x="49" y="39"/>
                    <a:pt x="49" y="39"/>
                  </a:cubicBezTo>
                  <a:cubicBezTo>
                    <a:pt x="49" y="59"/>
                    <a:pt x="66" y="76"/>
                    <a:pt x="86" y="76"/>
                  </a:cubicBezTo>
                  <a:cubicBezTo>
                    <a:pt x="93" y="76"/>
                    <a:pt x="93" y="76"/>
                    <a:pt x="93" y="76"/>
                  </a:cubicBezTo>
                  <a:cubicBezTo>
                    <a:pt x="14" y="154"/>
                    <a:pt x="14" y="154"/>
                    <a:pt x="14" y="154"/>
                  </a:cubicBezTo>
                  <a:cubicBezTo>
                    <a:pt x="0" y="169"/>
                    <a:pt x="0" y="192"/>
                    <a:pt x="14" y="207"/>
                  </a:cubicBezTo>
                  <a:cubicBezTo>
                    <a:pt x="15" y="208"/>
                    <a:pt x="15" y="208"/>
                    <a:pt x="15" y="208"/>
                  </a:cubicBezTo>
                  <a:cubicBezTo>
                    <a:pt x="30" y="222"/>
                    <a:pt x="53" y="222"/>
                    <a:pt x="68" y="208"/>
                  </a:cubicBezTo>
                  <a:cubicBezTo>
                    <a:pt x="146" y="129"/>
                    <a:pt x="146" y="129"/>
                    <a:pt x="146" y="129"/>
                  </a:cubicBezTo>
                  <a:cubicBezTo>
                    <a:pt x="146" y="136"/>
                    <a:pt x="146" y="136"/>
                    <a:pt x="146" y="136"/>
                  </a:cubicBezTo>
                  <a:cubicBezTo>
                    <a:pt x="146" y="157"/>
                    <a:pt x="163" y="173"/>
                    <a:pt x="184" y="173"/>
                  </a:cubicBezTo>
                  <a:cubicBezTo>
                    <a:pt x="185" y="173"/>
                    <a:pt x="185" y="173"/>
                    <a:pt x="185" y="173"/>
                  </a:cubicBezTo>
                  <a:cubicBezTo>
                    <a:pt x="205" y="173"/>
                    <a:pt x="222" y="157"/>
                    <a:pt x="222" y="136"/>
                  </a:cubicBezTo>
                  <a:cubicBezTo>
                    <a:pt x="222" y="136"/>
                    <a:pt x="222" y="39"/>
                    <a:pt x="222" y="39"/>
                  </a:cubicBezTo>
                  <a:lnTo>
                    <a:pt x="222" y="38"/>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89" name="Freeform 67"/>
            <p:cNvSpPr/>
            <p:nvPr/>
          </p:nvSpPr>
          <p:spPr bwMode="auto">
            <a:xfrm>
              <a:off x="1817688" y="3006726"/>
              <a:ext cx="427038" cy="427038"/>
            </a:xfrm>
            <a:custGeom>
              <a:avLst/>
              <a:gdLst>
                <a:gd name="T0" fmla="*/ 222 w 222"/>
                <a:gd name="T1" fmla="*/ 37 h 222"/>
                <a:gd name="T2" fmla="*/ 211 w 222"/>
                <a:gd name="T3" fmla="*/ 11 h 222"/>
                <a:gd name="T4" fmla="*/ 184 w 222"/>
                <a:gd name="T5" fmla="*/ 0 h 222"/>
                <a:gd name="T6" fmla="*/ 183 w 222"/>
                <a:gd name="T7" fmla="*/ 0 h 222"/>
                <a:gd name="T8" fmla="*/ 86 w 222"/>
                <a:gd name="T9" fmla="*/ 0 h 222"/>
                <a:gd name="T10" fmla="*/ 49 w 222"/>
                <a:gd name="T11" fmla="*/ 37 h 222"/>
                <a:gd name="T12" fmla="*/ 49 w 222"/>
                <a:gd name="T13" fmla="*/ 38 h 222"/>
                <a:gd name="T14" fmla="*/ 86 w 222"/>
                <a:gd name="T15" fmla="*/ 76 h 222"/>
                <a:gd name="T16" fmla="*/ 93 w 222"/>
                <a:gd name="T17" fmla="*/ 76 h 222"/>
                <a:gd name="T18" fmla="*/ 14 w 222"/>
                <a:gd name="T19" fmla="*/ 154 h 222"/>
                <a:gd name="T20" fmla="*/ 14 w 222"/>
                <a:gd name="T21" fmla="*/ 207 h 222"/>
                <a:gd name="T22" fmla="*/ 15 w 222"/>
                <a:gd name="T23" fmla="*/ 207 h 222"/>
                <a:gd name="T24" fmla="*/ 68 w 222"/>
                <a:gd name="T25" fmla="*/ 207 h 222"/>
                <a:gd name="T26" fmla="*/ 146 w 222"/>
                <a:gd name="T27" fmla="*/ 129 h 222"/>
                <a:gd name="T28" fmla="*/ 146 w 222"/>
                <a:gd name="T29" fmla="*/ 136 h 222"/>
                <a:gd name="T30" fmla="*/ 183 w 222"/>
                <a:gd name="T31" fmla="*/ 173 h 222"/>
                <a:gd name="T32" fmla="*/ 184 w 222"/>
                <a:gd name="T33" fmla="*/ 173 h 222"/>
                <a:gd name="T34" fmla="*/ 222 w 222"/>
                <a:gd name="T35" fmla="*/ 136 h 222"/>
                <a:gd name="T36" fmla="*/ 222 w 222"/>
                <a:gd name="T37" fmla="*/ 38 h 222"/>
                <a:gd name="T38" fmla="*/ 222 w 222"/>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7"/>
                  </a:moveTo>
                  <a:cubicBezTo>
                    <a:pt x="222" y="27"/>
                    <a:pt x="217" y="18"/>
                    <a:pt x="211" y="11"/>
                  </a:cubicBezTo>
                  <a:cubicBezTo>
                    <a:pt x="204" y="4"/>
                    <a:pt x="195" y="0"/>
                    <a:pt x="184" y="0"/>
                  </a:cubicBezTo>
                  <a:cubicBezTo>
                    <a:pt x="183" y="0"/>
                    <a:pt x="183" y="0"/>
                    <a:pt x="183" y="0"/>
                  </a:cubicBezTo>
                  <a:cubicBezTo>
                    <a:pt x="183" y="0"/>
                    <a:pt x="86" y="0"/>
                    <a:pt x="86" y="0"/>
                  </a:cubicBezTo>
                  <a:cubicBezTo>
                    <a:pt x="65" y="0"/>
                    <a:pt x="49" y="17"/>
                    <a:pt x="49" y="37"/>
                  </a:cubicBezTo>
                  <a:cubicBezTo>
                    <a:pt x="49" y="38"/>
                    <a:pt x="49" y="38"/>
                    <a:pt x="49" y="38"/>
                  </a:cubicBezTo>
                  <a:cubicBezTo>
                    <a:pt x="49" y="59"/>
                    <a:pt x="65" y="76"/>
                    <a:pt x="86" y="76"/>
                  </a:cubicBezTo>
                  <a:cubicBezTo>
                    <a:pt x="93" y="76"/>
                    <a:pt x="93" y="76"/>
                    <a:pt x="93" y="76"/>
                  </a:cubicBezTo>
                  <a:cubicBezTo>
                    <a:pt x="14" y="154"/>
                    <a:pt x="14" y="154"/>
                    <a:pt x="14" y="154"/>
                  </a:cubicBezTo>
                  <a:cubicBezTo>
                    <a:pt x="0" y="169"/>
                    <a:pt x="0" y="192"/>
                    <a:pt x="14" y="207"/>
                  </a:cubicBezTo>
                  <a:cubicBezTo>
                    <a:pt x="15" y="207"/>
                    <a:pt x="15" y="207"/>
                    <a:pt x="15" y="207"/>
                  </a:cubicBezTo>
                  <a:cubicBezTo>
                    <a:pt x="30" y="222"/>
                    <a:pt x="53" y="222"/>
                    <a:pt x="68" y="207"/>
                  </a:cubicBezTo>
                  <a:cubicBezTo>
                    <a:pt x="146" y="129"/>
                    <a:pt x="146" y="129"/>
                    <a:pt x="146" y="129"/>
                  </a:cubicBezTo>
                  <a:cubicBezTo>
                    <a:pt x="146" y="136"/>
                    <a:pt x="146" y="136"/>
                    <a:pt x="146" y="136"/>
                  </a:cubicBezTo>
                  <a:cubicBezTo>
                    <a:pt x="146" y="156"/>
                    <a:pt x="163" y="173"/>
                    <a:pt x="183" y="173"/>
                  </a:cubicBezTo>
                  <a:cubicBezTo>
                    <a:pt x="184" y="173"/>
                    <a:pt x="184" y="173"/>
                    <a:pt x="184" y="173"/>
                  </a:cubicBezTo>
                  <a:cubicBezTo>
                    <a:pt x="205" y="173"/>
                    <a:pt x="222" y="156"/>
                    <a:pt x="222" y="136"/>
                  </a:cubicBezTo>
                  <a:cubicBezTo>
                    <a:pt x="222" y="136"/>
                    <a:pt x="222" y="39"/>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90" name="Freeform 68"/>
            <p:cNvSpPr/>
            <p:nvPr/>
          </p:nvSpPr>
          <p:spPr bwMode="auto">
            <a:xfrm>
              <a:off x="1816101" y="3005138"/>
              <a:ext cx="423863" cy="427038"/>
            </a:xfrm>
            <a:custGeom>
              <a:avLst/>
              <a:gdLst>
                <a:gd name="T0" fmla="*/ 221 w 221"/>
                <a:gd name="T1" fmla="*/ 37 h 222"/>
                <a:gd name="T2" fmla="*/ 211 w 221"/>
                <a:gd name="T3" fmla="*/ 11 h 222"/>
                <a:gd name="T4" fmla="*/ 184 w 221"/>
                <a:gd name="T5" fmla="*/ 0 h 222"/>
                <a:gd name="T6" fmla="*/ 183 w 221"/>
                <a:gd name="T7" fmla="*/ 0 h 222"/>
                <a:gd name="T8" fmla="*/ 86 w 221"/>
                <a:gd name="T9" fmla="*/ 0 h 222"/>
                <a:gd name="T10" fmla="*/ 49 w 221"/>
                <a:gd name="T11" fmla="*/ 37 h 222"/>
                <a:gd name="T12" fmla="*/ 49 w 221"/>
                <a:gd name="T13" fmla="*/ 38 h 222"/>
                <a:gd name="T14" fmla="*/ 86 w 221"/>
                <a:gd name="T15" fmla="*/ 75 h 222"/>
                <a:gd name="T16" fmla="*/ 93 w 221"/>
                <a:gd name="T17" fmla="*/ 75 h 222"/>
                <a:gd name="T18" fmla="*/ 14 w 221"/>
                <a:gd name="T19" fmla="*/ 154 h 222"/>
                <a:gd name="T20" fmla="*/ 14 w 221"/>
                <a:gd name="T21" fmla="*/ 207 h 222"/>
                <a:gd name="T22" fmla="*/ 15 w 221"/>
                <a:gd name="T23" fmla="*/ 207 h 222"/>
                <a:gd name="T24" fmla="*/ 67 w 221"/>
                <a:gd name="T25" fmla="*/ 207 h 222"/>
                <a:gd name="T26" fmla="*/ 146 w 221"/>
                <a:gd name="T27" fmla="*/ 129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1" y="11"/>
                  </a:cubicBezTo>
                  <a:cubicBezTo>
                    <a:pt x="204" y="4"/>
                    <a:pt x="195" y="0"/>
                    <a:pt x="184" y="0"/>
                  </a:cubicBezTo>
                  <a:cubicBezTo>
                    <a:pt x="183" y="0"/>
                    <a:pt x="183" y="0"/>
                    <a:pt x="183" y="0"/>
                  </a:cubicBezTo>
                  <a:cubicBezTo>
                    <a:pt x="183" y="0"/>
                    <a:pt x="86" y="0"/>
                    <a:pt x="86" y="0"/>
                  </a:cubicBezTo>
                  <a:cubicBezTo>
                    <a:pt x="65" y="0"/>
                    <a:pt x="49" y="17"/>
                    <a:pt x="49" y="37"/>
                  </a:cubicBezTo>
                  <a:cubicBezTo>
                    <a:pt x="49" y="38"/>
                    <a:pt x="49" y="38"/>
                    <a:pt x="49" y="38"/>
                  </a:cubicBezTo>
                  <a:cubicBezTo>
                    <a:pt x="49" y="59"/>
                    <a:pt x="65" y="75"/>
                    <a:pt x="86" y="75"/>
                  </a:cubicBezTo>
                  <a:cubicBezTo>
                    <a:pt x="93" y="75"/>
                    <a:pt x="93" y="75"/>
                    <a:pt x="93" y="75"/>
                  </a:cubicBezTo>
                  <a:cubicBezTo>
                    <a:pt x="14" y="154"/>
                    <a:pt x="14" y="154"/>
                    <a:pt x="14" y="154"/>
                  </a:cubicBezTo>
                  <a:cubicBezTo>
                    <a:pt x="0" y="169"/>
                    <a:pt x="0" y="192"/>
                    <a:pt x="14" y="207"/>
                  </a:cubicBezTo>
                  <a:cubicBezTo>
                    <a:pt x="15" y="207"/>
                    <a:pt x="15" y="207"/>
                    <a:pt x="15" y="207"/>
                  </a:cubicBezTo>
                  <a:cubicBezTo>
                    <a:pt x="29" y="222"/>
                    <a:pt x="53" y="222"/>
                    <a:pt x="67" y="207"/>
                  </a:cubicBezTo>
                  <a:cubicBezTo>
                    <a:pt x="146" y="129"/>
                    <a:pt x="146" y="129"/>
                    <a:pt x="146" y="129"/>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91" name="Freeform 69"/>
            <p:cNvSpPr/>
            <p:nvPr/>
          </p:nvSpPr>
          <p:spPr bwMode="auto">
            <a:xfrm>
              <a:off x="1812926" y="3003551"/>
              <a:ext cx="425450" cy="427038"/>
            </a:xfrm>
            <a:custGeom>
              <a:avLst/>
              <a:gdLst>
                <a:gd name="T0" fmla="*/ 221 w 221"/>
                <a:gd name="T1" fmla="*/ 37 h 222"/>
                <a:gd name="T2" fmla="*/ 210 w 221"/>
                <a:gd name="T3" fmla="*/ 11 h 222"/>
                <a:gd name="T4" fmla="*/ 184 w 221"/>
                <a:gd name="T5" fmla="*/ 0 h 222"/>
                <a:gd name="T6" fmla="*/ 183 w 221"/>
                <a:gd name="T7" fmla="*/ 0 h 222"/>
                <a:gd name="T8" fmla="*/ 86 w 221"/>
                <a:gd name="T9" fmla="*/ 0 h 222"/>
                <a:gd name="T10" fmla="*/ 49 w 221"/>
                <a:gd name="T11" fmla="*/ 37 h 222"/>
                <a:gd name="T12" fmla="*/ 49 w 221"/>
                <a:gd name="T13" fmla="*/ 38 h 222"/>
                <a:gd name="T14" fmla="*/ 86 w 221"/>
                <a:gd name="T15" fmla="*/ 75 h 222"/>
                <a:gd name="T16" fmla="*/ 93 w 221"/>
                <a:gd name="T17" fmla="*/ 75 h 222"/>
                <a:gd name="T18" fmla="*/ 14 w 221"/>
                <a:gd name="T19" fmla="*/ 154 h 222"/>
                <a:gd name="T20" fmla="*/ 14 w 221"/>
                <a:gd name="T21" fmla="*/ 207 h 222"/>
                <a:gd name="T22" fmla="*/ 15 w 221"/>
                <a:gd name="T23" fmla="*/ 207 h 222"/>
                <a:gd name="T24" fmla="*/ 67 w 221"/>
                <a:gd name="T25" fmla="*/ 207 h 222"/>
                <a:gd name="T26" fmla="*/ 146 w 221"/>
                <a:gd name="T27" fmla="*/ 128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0" y="11"/>
                  </a:cubicBezTo>
                  <a:cubicBezTo>
                    <a:pt x="204" y="4"/>
                    <a:pt x="194" y="0"/>
                    <a:pt x="184" y="0"/>
                  </a:cubicBezTo>
                  <a:cubicBezTo>
                    <a:pt x="183" y="0"/>
                    <a:pt x="183" y="0"/>
                    <a:pt x="183" y="0"/>
                  </a:cubicBezTo>
                  <a:cubicBezTo>
                    <a:pt x="183" y="0"/>
                    <a:pt x="86" y="0"/>
                    <a:pt x="86" y="0"/>
                  </a:cubicBezTo>
                  <a:cubicBezTo>
                    <a:pt x="65" y="0"/>
                    <a:pt x="49" y="17"/>
                    <a:pt x="49" y="37"/>
                  </a:cubicBezTo>
                  <a:cubicBezTo>
                    <a:pt x="49" y="38"/>
                    <a:pt x="49" y="38"/>
                    <a:pt x="49" y="38"/>
                  </a:cubicBezTo>
                  <a:cubicBezTo>
                    <a:pt x="49" y="59"/>
                    <a:pt x="65" y="75"/>
                    <a:pt x="86" y="75"/>
                  </a:cubicBezTo>
                  <a:cubicBezTo>
                    <a:pt x="93" y="75"/>
                    <a:pt x="93" y="75"/>
                    <a:pt x="93" y="75"/>
                  </a:cubicBezTo>
                  <a:cubicBezTo>
                    <a:pt x="14" y="154"/>
                    <a:pt x="14" y="154"/>
                    <a:pt x="14" y="154"/>
                  </a:cubicBezTo>
                  <a:cubicBezTo>
                    <a:pt x="0" y="169"/>
                    <a:pt x="0" y="192"/>
                    <a:pt x="14" y="207"/>
                  </a:cubicBezTo>
                  <a:cubicBezTo>
                    <a:pt x="15" y="207"/>
                    <a:pt x="15" y="207"/>
                    <a:pt x="15" y="207"/>
                  </a:cubicBezTo>
                  <a:cubicBezTo>
                    <a:pt x="29" y="222"/>
                    <a:pt x="53" y="222"/>
                    <a:pt x="67" y="207"/>
                  </a:cubicBezTo>
                  <a:cubicBezTo>
                    <a:pt x="146" y="128"/>
                    <a:pt x="146" y="128"/>
                    <a:pt x="146" y="128"/>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92" name="Freeform 70"/>
            <p:cNvSpPr/>
            <p:nvPr/>
          </p:nvSpPr>
          <p:spPr bwMode="auto">
            <a:xfrm>
              <a:off x="1811338" y="3001963"/>
              <a:ext cx="425450" cy="427038"/>
            </a:xfrm>
            <a:custGeom>
              <a:avLst/>
              <a:gdLst>
                <a:gd name="T0" fmla="*/ 221 w 221"/>
                <a:gd name="T1" fmla="*/ 37 h 222"/>
                <a:gd name="T2" fmla="*/ 210 w 221"/>
                <a:gd name="T3" fmla="*/ 11 h 222"/>
                <a:gd name="T4" fmla="*/ 184 w 221"/>
                <a:gd name="T5" fmla="*/ 0 h 222"/>
                <a:gd name="T6" fmla="*/ 183 w 221"/>
                <a:gd name="T7" fmla="*/ 0 h 222"/>
                <a:gd name="T8" fmla="*/ 86 w 221"/>
                <a:gd name="T9" fmla="*/ 0 h 222"/>
                <a:gd name="T10" fmla="*/ 48 w 221"/>
                <a:gd name="T11" fmla="*/ 37 h 222"/>
                <a:gd name="T12" fmla="*/ 48 w 221"/>
                <a:gd name="T13" fmla="*/ 38 h 222"/>
                <a:gd name="T14" fmla="*/ 86 w 221"/>
                <a:gd name="T15" fmla="*/ 75 h 222"/>
                <a:gd name="T16" fmla="*/ 93 w 221"/>
                <a:gd name="T17" fmla="*/ 75 h 222"/>
                <a:gd name="T18" fmla="*/ 14 w 221"/>
                <a:gd name="T19" fmla="*/ 154 h 222"/>
                <a:gd name="T20" fmla="*/ 14 w 221"/>
                <a:gd name="T21" fmla="*/ 206 h 222"/>
                <a:gd name="T22" fmla="*/ 15 w 221"/>
                <a:gd name="T23" fmla="*/ 207 h 222"/>
                <a:gd name="T24" fmla="*/ 67 w 221"/>
                <a:gd name="T25" fmla="*/ 207 h 222"/>
                <a:gd name="T26" fmla="*/ 146 w 221"/>
                <a:gd name="T27" fmla="*/ 128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0" y="11"/>
                  </a:cubicBezTo>
                  <a:cubicBezTo>
                    <a:pt x="204" y="4"/>
                    <a:pt x="194" y="0"/>
                    <a:pt x="184" y="0"/>
                  </a:cubicBezTo>
                  <a:cubicBezTo>
                    <a:pt x="183" y="0"/>
                    <a:pt x="183" y="0"/>
                    <a:pt x="183" y="0"/>
                  </a:cubicBezTo>
                  <a:cubicBezTo>
                    <a:pt x="182" y="0"/>
                    <a:pt x="86" y="0"/>
                    <a:pt x="86" y="0"/>
                  </a:cubicBezTo>
                  <a:cubicBezTo>
                    <a:pt x="65" y="0"/>
                    <a:pt x="48" y="17"/>
                    <a:pt x="48" y="37"/>
                  </a:cubicBezTo>
                  <a:cubicBezTo>
                    <a:pt x="48" y="38"/>
                    <a:pt x="48" y="38"/>
                    <a:pt x="48" y="38"/>
                  </a:cubicBezTo>
                  <a:cubicBezTo>
                    <a:pt x="48" y="59"/>
                    <a:pt x="65" y="75"/>
                    <a:pt x="86" y="75"/>
                  </a:cubicBezTo>
                  <a:cubicBezTo>
                    <a:pt x="93" y="75"/>
                    <a:pt x="93" y="75"/>
                    <a:pt x="93" y="75"/>
                  </a:cubicBezTo>
                  <a:cubicBezTo>
                    <a:pt x="14" y="154"/>
                    <a:pt x="14" y="154"/>
                    <a:pt x="14" y="154"/>
                  </a:cubicBezTo>
                  <a:cubicBezTo>
                    <a:pt x="0" y="168"/>
                    <a:pt x="0" y="192"/>
                    <a:pt x="14" y="206"/>
                  </a:cubicBezTo>
                  <a:cubicBezTo>
                    <a:pt x="15" y="207"/>
                    <a:pt x="15" y="207"/>
                    <a:pt x="15" y="207"/>
                  </a:cubicBezTo>
                  <a:cubicBezTo>
                    <a:pt x="29" y="222"/>
                    <a:pt x="53" y="222"/>
                    <a:pt x="67" y="207"/>
                  </a:cubicBezTo>
                  <a:cubicBezTo>
                    <a:pt x="146" y="128"/>
                    <a:pt x="146" y="128"/>
                    <a:pt x="146" y="128"/>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93" name="Freeform 71"/>
            <p:cNvSpPr/>
            <p:nvPr/>
          </p:nvSpPr>
          <p:spPr bwMode="auto">
            <a:xfrm>
              <a:off x="1808163" y="2998788"/>
              <a:ext cx="425450" cy="427038"/>
            </a:xfrm>
            <a:custGeom>
              <a:avLst/>
              <a:gdLst>
                <a:gd name="T0" fmla="*/ 222 w 222"/>
                <a:gd name="T1" fmla="*/ 37 h 222"/>
                <a:gd name="T2" fmla="*/ 211 w 222"/>
                <a:gd name="T3" fmla="*/ 11 h 222"/>
                <a:gd name="T4" fmla="*/ 185 w 222"/>
                <a:gd name="T5" fmla="*/ 0 h 222"/>
                <a:gd name="T6" fmla="*/ 184 w 222"/>
                <a:gd name="T7" fmla="*/ 0 h 222"/>
                <a:gd name="T8" fmla="*/ 86 w 222"/>
                <a:gd name="T9" fmla="*/ 0 h 222"/>
                <a:gd name="T10" fmla="*/ 49 w 222"/>
                <a:gd name="T11" fmla="*/ 37 h 222"/>
                <a:gd name="T12" fmla="*/ 49 w 222"/>
                <a:gd name="T13" fmla="*/ 38 h 222"/>
                <a:gd name="T14" fmla="*/ 86 w 222"/>
                <a:gd name="T15" fmla="*/ 75 h 222"/>
                <a:gd name="T16" fmla="*/ 94 w 222"/>
                <a:gd name="T17" fmla="*/ 75 h 222"/>
                <a:gd name="T18" fmla="*/ 15 w 222"/>
                <a:gd name="T19" fmla="*/ 154 h 222"/>
                <a:gd name="T20" fmla="*/ 15 w 222"/>
                <a:gd name="T21" fmla="*/ 206 h 222"/>
                <a:gd name="T22" fmla="*/ 16 w 222"/>
                <a:gd name="T23" fmla="*/ 207 h 222"/>
                <a:gd name="T24" fmla="*/ 68 w 222"/>
                <a:gd name="T25" fmla="*/ 207 h 222"/>
                <a:gd name="T26" fmla="*/ 147 w 222"/>
                <a:gd name="T27" fmla="*/ 128 h 222"/>
                <a:gd name="T28" fmla="*/ 147 w 222"/>
                <a:gd name="T29" fmla="*/ 136 h 222"/>
                <a:gd name="T30" fmla="*/ 184 w 222"/>
                <a:gd name="T31" fmla="*/ 173 h 222"/>
                <a:gd name="T32" fmla="*/ 185 w 222"/>
                <a:gd name="T33" fmla="*/ 173 h 222"/>
                <a:gd name="T34" fmla="*/ 222 w 222"/>
                <a:gd name="T35" fmla="*/ 136 h 222"/>
                <a:gd name="T36" fmla="*/ 222 w 222"/>
                <a:gd name="T37" fmla="*/ 38 h 222"/>
                <a:gd name="T38" fmla="*/ 222 w 222"/>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7"/>
                  </a:moveTo>
                  <a:cubicBezTo>
                    <a:pt x="222" y="27"/>
                    <a:pt x="218" y="17"/>
                    <a:pt x="211" y="11"/>
                  </a:cubicBezTo>
                  <a:cubicBezTo>
                    <a:pt x="205"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4" y="75"/>
                    <a:pt x="94" y="75"/>
                    <a:pt x="94" y="75"/>
                  </a:cubicBezTo>
                  <a:cubicBezTo>
                    <a:pt x="15" y="154"/>
                    <a:pt x="15" y="154"/>
                    <a:pt x="15" y="154"/>
                  </a:cubicBezTo>
                  <a:cubicBezTo>
                    <a:pt x="0" y="168"/>
                    <a:pt x="0" y="192"/>
                    <a:pt x="15" y="206"/>
                  </a:cubicBezTo>
                  <a:cubicBezTo>
                    <a:pt x="16" y="207"/>
                    <a:pt x="16" y="207"/>
                    <a:pt x="16" y="207"/>
                  </a:cubicBezTo>
                  <a:cubicBezTo>
                    <a:pt x="30" y="222"/>
                    <a:pt x="54" y="222"/>
                    <a:pt x="68" y="207"/>
                  </a:cubicBezTo>
                  <a:cubicBezTo>
                    <a:pt x="147" y="128"/>
                    <a:pt x="147" y="128"/>
                    <a:pt x="147" y="128"/>
                  </a:cubicBezTo>
                  <a:cubicBezTo>
                    <a:pt x="147" y="136"/>
                    <a:pt x="147" y="136"/>
                    <a:pt x="147" y="136"/>
                  </a:cubicBezTo>
                  <a:cubicBezTo>
                    <a:pt x="147" y="156"/>
                    <a:pt x="163" y="173"/>
                    <a:pt x="184" y="173"/>
                  </a:cubicBezTo>
                  <a:cubicBezTo>
                    <a:pt x="185" y="173"/>
                    <a:pt x="185" y="173"/>
                    <a:pt x="185" y="173"/>
                  </a:cubicBezTo>
                  <a:cubicBezTo>
                    <a:pt x="205" y="173"/>
                    <a:pt x="222" y="156"/>
                    <a:pt x="222" y="136"/>
                  </a:cubicBezTo>
                  <a:cubicBezTo>
                    <a:pt x="222" y="136"/>
                    <a:pt x="222" y="39"/>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94" name="Freeform 72"/>
            <p:cNvSpPr/>
            <p:nvPr/>
          </p:nvSpPr>
          <p:spPr bwMode="auto">
            <a:xfrm>
              <a:off x="1806576" y="2997201"/>
              <a:ext cx="425450" cy="425450"/>
            </a:xfrm>
            <a:custGeom>
              <a:avLst/>
              <a:gdLst>
                <a:gd name="T0" fmla="*/ 222 w 222"/>
                <a:gd name="T1" fmla="*/ 37 h 221"/>
                <a:gd name="T2" fmla="*/ 211 w 222"/>
                <a:gd name="T3" fmla="*/ 11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4 w 222"/>
                <a:gd name="T17" fmla="*/ 75 h 221"/>
                <a:gd name="T18" fmla="*/ 15 w 222"/>
                <a:gd name="T19" fmla="*/ 154 h 221"/>
                <a:gd name="T20" fmla="*/ 15 w 222"/>
                <a:gd name="T21" fmla="*/ 206 h 221"/>
                <a:gd name="T22" fmla="*/ 16 w 222"/>
                <a:gd name="T23" fmla="*/ 207 h 221"/>
                <a:gd name="T24" fmla="*/ 68 w 222"/>
                <a:gd name="T25" fmla="*/ 207 h 221"/>
                <a:gd name="T26" fmla="*/ 147 w 222"/>
                <a:gd name="T27" fmla="*/ 128 h 221"/>
                <a:gd name="T28" fmla="*/ 147 w 222"/>
                <a:gd name="T29" fmla="*/ 135 h 221"/>
                <a:gd name="T30" fmla="*/ 184 w 222"/>
                <a:gd name="T31" fmla="*/ 172 h 221"/>
                <a:gd name="T32" fmla="*/ 185 w 222"/>
                <a:gd name="T33" fmla="*/ 172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7"/>
                    <a:pt x="218" y="17"/>
                    <a:pt x="211" y="11"/>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4" y="75"/>
                    <a:pt x="94" y="75"/>
                    <a:pt x="94" y="75"/>
                  </a:cubicBezTo>
                  <a:cubicBezTo>
                    <a:pt x="15" y="154"/>
                    <a:pt x="15" y="154"/>
                    <a:pt x="15" y="154"/>
                  </a:cubicBezTo>
                  <a:cubicBezTo>
                    <a:pt x="0" y="168"/>
                    <a:pt x="0" y="192"/>
                    <a:pt x="15" y="206"/>
                  </a:cubicBezTo>
                  <a:cubicBezTo>
                    <a:pt x="16" y="207"/>
                    <a:pt x="16" y="207"/>
                    <a:pt x="16" y="207"/>
                  </a:cubicBezTo>
                  <a:cubicBezTo>
                    <a:pt x="30" y="221"/>
                    <a:pt x="53" y="221"/>
                    <a:pt x="68" y="207"/>
                  </a:cubicBezTo>
                  <a:cubicBezTo>
                    <a:pt x="147" y="128"/>
                    <a:pt x="147" y="128"/>
                    <a:pt x="147" y="128"/>
                  </a:cubicBezTo>
                  <a:cubicBezTo>
                    <a:pt x="147" y="135"/>
                    <a:pt x="147" y="135"/>
                    <a:pt x="147" y="135"/>
                  </a:cubicBezTo>
                  <a:cubicBezTo>
                    <a:pt x="147" y="156"/>
                    <a:pt x="163" y="172"/>
                    <a:pt x="184" y="172"/>
                  </a:cubicBezTo>
                  <a:cubicBezTo>
                    <a:pt x="185" y="172"/>
                    <a:pt x="185" y="172"/>
                    <a:pt x="185" y="172"/>
                  </a:cubicBezTo>
                  <a:cubicBezTo>
                    <a:pt x="205" y="172"/>
                    <a:pt x="222" y="156"/>
                    <a:pt x="222" y="135"/>
                  </a:cubicBezTo>
                  <a:cubicBezTo>
                    <a:pt x="222" y="135"/>
                    <a:pt x="222" y="39"/>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95" name="Freeform 73"/>
            <p:cNvSpPr/>
            <p:nvPr/>
          </p:nvSpPr>
          <p:spPr bwMode="auto">
            <a:xfrm>
              <a:off x="1803401" y="2995613"/>
              <a:ext cx="427038" cy="425450"/>
            </a:xfrm>
            <a:custGeom>
              <a:avLst/>
              <a:gdLst>
                <a:gd name="T0" fmla="*/ 222 w 222"/>
                <a:gd name="T1" fmla="*/ 37 h 221"/>
                <a:gd name="T2" fmla="*/ 211 w 222"/>
                <a:gd name="T3" fmla="*/ 10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4 w 222"/>
                <a:gd name="T17" fmla="*/ 75 h 221"/>
                <a:gd name="T18" fmla="*/ 15 w 222"/>
                <a:gd name="T19" fmla="*/ 154 h 221"/>
                <a:gd name="T20" fmla="*/ 15 w 222"/>
                <a:gd name="T21" fmla="*/ 206 h 221"/>
                <a:gd name="T22" fmla="*/ 15 w 222"/>
                <a:gd name="T23" fmla="*/ 207 h 221"/>
                <a:gd name="T24" fmla="*/ 68 w 222"/>
                <a:gd name="T25" fmla="*/ 207 h 221"/>
                <a:gd name="T26" fmla="*/ 147 w 222"/>
                <a:gd name="T27" fmla="*/ 128 h 221"/>
                <a:gd name="T28" fmla="*/ 147 w 222"/>
                <a:gd name="T29" fmla="*/ 135 h 221"/>
                <a:gd name="T30" fmla="*/ 184 w 222"/>
                <a:gd name="T31" fmla="*/ 172 h 221"/>
                <a:gd name="T32" fmla="*/ 185 w 222"/>
                <a:gd name="T33" fmla="*/ 172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6"/>
                    <a:pt x="218" y="17"/>
                    <a:pt x="211" y="10"/>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4" y="75"/>
                    <a:pt x="94" y="75"/>
                    <a:pt x="94" y="75"/>
                  </a:cubicBezTo>
                  <a:cubicBezTo>
                    <a:pt x="15" y="154"/>
                    <a:pt x="15" y="154"/>
                    <a:pt x="15" y="154"/>
                  </a:cubicBezTo>
                  <a:cubicBezTo>
                    <a:pt x="0" y="168"/>
                    <a:pt x="0" y="192"/>
                    <a:pt x="15" y="206"/>
                  </a:cubicBezTo>
                  <a:cubicBezTo>
                    <a:pt x="15" y="207"/>
                    <a:pt x="15" y="207"/>
                    <a:pt x="15" y="207"/>
                  </a:cubicBezTo>
                  <a:cubicBezTo>
                    <a:pt x="30" y="221"/>
                    <a:pt x="53" y="221"/>
                    <a:pt x="68" y="207"/>
                  </a:cubicBezTo>
                  <a:cubicBezTo>
                    <a:pt x="147" y="128"/>
                    <a:pt x="147" y="128"/>
                    <a:pt x="147" y="128"/>
                  </a:cubicBezTo>
                  <a:cubicBezTo>
                    <a:pt x="147" y="135"/>
                    <a:pt x="147" y="135"/>
                    <a:pt x="147" y="135"/>
                  </a:cubicBezTo>
                  <a:cubicBezTo>
                    <a:pt x="147" y="156"/>
                    <a:pt x="163" y="172"/>
                    <a:pt x="184" y="172"/>
                  </a:cubicBezTo>
                  <a:cubicBezTo>
                    <a:pt x="185" y="172"/>
                    <a:pt x="185" y="172"/>
                    <a:pt x="185" y="172"/>
                  </a:cubicBezTo>
                  <a:cubicBezTo>
                    <a:pt x="205" y="172"/>
                    <a:pt x="222" y="156"/>
                    <a:pt x="222" y="135"/>
                  </a:cubicBezTo>
                  <a:cubicBezTo>
                    <a:pt x="222" y="135"/>
                    <a:pt x="222" y="38"/>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96" name="Freeform 74"/>
            <p:cNvSpPr/>
            <p:nvPr/>
          </p:nvSpPr>
          <p:spPr bwMode="auto">
            <a:xfrm>
              <a:off x="1801813" y="2994026"/>
              <a:ext cx="427038" cy="423863"/>
            </a:xfrm>
            <a:custGeom>
              <a:avLst/>
              <a:gdLst>
                <a:gd name="T0" fmla="*/ 222 w 222"/>
                <a:gd name="T1" fmla="*/ 37 h 221"/>
                <a:gd name="T2" fmla="*/ 211 w 222"/>
                <a:gd name="T3" fmla="*/ 10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3 w 222"/>
                <a:gd name="T17" fmla="*/ 75 h 221"/>
                <a:gd name="T18" fmla="*/ 15 w 222"/>
                <a:gd name="T19" fmla="*/ 154 h 221"/>
                <a:gd name="T20" fmla="*/ 15 w 222"/>
                <a:gd name="T21" fmla="*/ 206 h 221"/>
                <a:gd name="T22" fmla="*/ 15 w 222"/>
                <a:gd name="T23" fmla="*/ 207 h 221"/>
                <a:gd name="T24" fmla="*/ 68 w 222"/>
                <a:gd name="T25" fmla="*/ 207 h 221"/>
                <a:gd name="T26" fmla="*/ 147 w 222"/>
                <a:gd name="T27" fmla="*/ 128 h 221"/>
                <a:gd name="T28" fmla="*/ 147 w 222"/>
                <a:gd name="T29" fmla="*/ 135 h 221"/>
                <a:gd name="T30" fmla="*/ 184 w 222"/>
                <a:gd name="T31" fmla="*/ 172 h 221"/>
                <a:gd name="T32" fmla="*/ 185 w 222"/>
                <a:gd name="T33" fmla="*/ 172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6"/>
                    <a:pt x="218" y="17"/>
                    <a:pt x="211" y="10"/>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3" y="75"/>
                    <a:pt x="93" y="75"/>
                    <a:pt x="93" y="75"/>
                  </a:cubicBezTo>
                  <a:cubicBezTo>
                    <a:pt x="15" y="154"/>
                    <a:pt x="15" y="154"/>
                    <a:pt x="15" y="154"/>
                  </a:cubicBezTo>
                  <a:cubicBezTo>
                    <a:pt x="0" y="168"/>
                    <a:pt x="0" y="191"/>
                    <a:pt x="15" y="206"/>
                  </a:cubicBezTo>
                  <a:cubicBezTo>
                    <a:pt x="15" y="207"/>
                    <a:pt x="15" y="207"/>
                    <a:pt x="15" y="207"/>
                  </a:cubicBezTo>
                  <a:cubicBezTo>
                    <a:pt x="30" y="221"/>
                    <a:pt x="53" y="221"/>
                    <a:pt x="68" y="207"/>
                  </a:cubicBezTo>
                  <a:cubicBezTo>
                    <a:pt x="147" y="128"/>
                    <a:pt x="147" y="128"/>
                    <a:pt x="147" y="128"/>
                  </a:cubicBezTo>
                  <a:cubicBezTo>
                    <a:pt x="147" y="135"/>
                    <a:pt x="147" y="135"/>
                    <a:pt x="147" y="135"/>
                  </a:cubicBezTo>
                  <a:cubicBezTo>
                    <a:pt x="147" y="156"/>
                    <a:pt x="163" y="172"/>
                    <a:pt x="184" y="172"/>
                  </a:cubicBezTo>
                  <a:cubicBezTo>
                    <a:pt x="185" y="172"/>
                    <a:pt x="185" y="172"/>
                    <a:pt x="185" y="172"/>
                  </a:cubicBezTo>
                  <a:cubicBezTo>
                    <a:pt x="205" y="172"/>
                    <a:pt x="222" y="156"/>
                    <a:pt x="222" y="135"/>
                  </a:cubicBezTo>
                  <a:cubicBezTo>
                    <a:pt x="222" y="135"/>
                    <a:pt x="222" y="38"/>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97" name="Freeform 75"/>
            <p:cNvSpPr/>
            <p:nvPr/>
          </p:nvSpPr>
          <p:spPr bwMode="auto">
            <a:xfrm>
              <a:off x="1800226" y="2989263"/>
              <a:ext cx="427038" cy="427038"/>
            </a:xfrm>
            <a:custGeom>
              <a:avLst/>
              <a:gdLst>
                <a:gd name="T0" fmla="*/ 222 w 222"/>
                <a:gd name="T1" fmla="*/ 37 h 222"/>
                <a:gd name="T2" fmla="*/ 211 w 222"/>
                <a:gd name="T3" fmla="*/ 11 h 222"/>
                <a:gd name="T4" fmla="*/ 185 w 222"/>
                <a:gd name="T5" fmla="*/ 0 h 222"/>
                <a:gd name="T6" fmla="*/ 183 w 222"/>
                <a:gd name="T7" fmla="*/ 0 h 222"/>
                <a:gd name="T8" fmla="*/ 86 w 222"/>
                <a:gd name="T9" fmla="*/ 0 h 222"/>
                <a:gd name="T10" fmla="*/ 49 w 222"/>
                <a:gd name="T11" fmla="*/ 37 h 222"/>
                <a:gd name="T12" fmla="*/ 49 w 222"/>
                <a:gd name="T13" fmla="*/ 39 h 222"/>
                <a:gd name="T14" fmla="*/ 86 w 222"/>
                <a:gd name="T15" fmla="*/ 76 h 222"/>
                <a:gd name="T16" fmla="*/ 93 w 222"/>
                <a:gd name="T17" fmla="*/ 76 h 222"/>
                <a:gd name="T18" fmla="*/ 14 w 222"/>
                <a:gd name="T19" fmla="*/ 154 h 222"/>
                <a:gd name="T20" fmla="*/ 14 w 222"/>
                <a:gd name="T21" fmla="*/ 207 h 222"/>
                <a:gd name="T22" fmla="*/ 15 w 222"/>
                <a:gd name="T23" fmla="*/ 208 h 222"/>
                <a:gd name="T24" fmla="*/ 68 w 222"/>
                <a:gd name="T25" fmla="*/ 208 h 222"/>
                <a:gd name="T26" fmla="*/ 146 w 222"/>
                <a:gd name="T27" fmla="*/ 129 h 222"/>
                <a:gd name="T28" fmla="*/ 146 w 222"/>
                <a:gd name="T29" fmla="*/ 136 h 222"/>
                <a:gd name="T30" fmla="*/ 183 w 222"/>
                <a:gd name="T31" fmla="*/ 173 h 222"/>
                <a:gd name="T32" fmla="*/ 185 w 222"/>
                <a:gd name="T33" fmla="*/ 173 h 222"/>
                <a:gd name="T34" fmla="*/ 222 w 222"/>
                <a:gd name="T35" fmla="*/ 136 h 222"/>
                <a:gd name="T36" fmla="*/ 222 w 222"/>
                <a:gd name="T37" fmla="*/ 39 h 222"/>
                <a:gd name="T38" fmla="*/ 222 w 222"/>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7"/>
                  </a:moveTo>
                  <a:cubicBezTo>
                    <a:pt x="222" y="27"/>
                    <a:pt x="217" y="18"/>
                    <a:pt x="211" y="11"/>
                  </a:cubicBezTo>
                  <a:cubicBezTo>
                    <a:pt x="204" y="5"/>
                    <a:pt x="195" y="0"/>
                    <a:pt x="185" y="0"/>
                  </a:cubicBezTo>
                  <a:cubicBezTo>
                    <a:pt x="183" y="0"/>
                    <a:pt x="183" y="0"/>
                    <a:pt x="183" y="0"/>
                  </a:cubicBezTo>
                  <a:cubicBezTo>
                    <a:pt x="183" y="0"/>
                    <a:pt x="86" y="0"/>
                    <a:pt x="86" y="0"/>
                  </a:cubicBezTo>
                  <a:cubicBezTo>
                    <a:pt x="65" y="0"/>
                    <a:pt x="49" y="17"/>
                    <a:pt x="49" y="37"/>
                  </a:cubicBezTo>
                  <a:cubicBezTo>
                    <a:pt x="49" y="39"/>
                    <a:pt x="49" y="39"/>
                    <a:pt x="49" y="39"/>
                  </a:cubicBezTo>
                  <a:cubicBezTo>
                    <a:pt x="49" y="59"/>
                    <a:pt x="65" y="76"/>
                    <a:pt x="86" y="76"/>
                  </a:cubicBezTo>
                  <a:cubicBezTo>
                    <a:pt x="93" y="76"/>
                    <a:pt x="93" y="76"/>
                    <a:pt x="93" y="76"/>
                  </a:cubicBezTo>
                  <a:cubicBezTo>
                    <a:pt x="14" y="154"/>
                    <a:pt x="14" y="154"/>
                    <a:pt x="14" y="154"/>
                  </a:cubicBezTo>
                  <a:cubicBezTo>
                    <a:pt x="0" y="169"/>
                    <a:pt x="0" y="192"/>
                    <a:pt x="14" y="207"/>
                  </a:cubicBezTo>
                  <a:cubicBezTo>
                    <a:pt x="15" y="208"/>
                    <a:pt x="15" y="208"/>
                    <a:pt x="15" y="208"/>
                  </a:cubicBezTo>
                  <a:cubicBezTo>
                    <a:pt x="30" y="222"/>
                    <a:pt x="53" y="222"/>
                    <a:pt x="68" y="208"/>
                  </a:cubicBezTo>
                  <a:cubicBezTo>
                    <a:pt x="146" y="129"/>
                    <a:pt x="146" y="129"/>
                    <a:pt x="146" y="129"/>
                  </a:cubicBezTo>
                  <a:cubicBezTo>
                    <a:pt x="146" y="136"/>
                    <a:pt x="146" y="136"/>
                    <a:pt x="146" y="136"/>
                  </a:cubicBezTo>
                  <a:cubicBezTo>
                    <a:pt x="146" y="157"/>
                    <a:pt x="163" y="173"/>
                    <a:pt x="183" y="173"/>
                  </a:cubicBezTo>
                  <a:cubicBezTo>
                    <a:pt x="185" y="173"/>
                    <a:pt x="185" y="173"/>
                    <a:pt x="185" y="173"/>
                  </a:cubicBezTo>
                  <a:cubicBezTo>
                    <a:pt x="205" y="173"/>
                    <a:pt x="222" y="157"/>
                    <a:pt x="222" y="136"/>
                  </a:cubicBezTo>
                  <a:cubicBezTo>
                    <a:pt x="222" y="136"/>
                    <a:pt x="222" y="39"/>
                    <a:pt x="222" y="39"/>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98" name="Freeform 76"/>
            <p:cNvSpPr/>
            <p:nvPr/>
          </p:nvSpPr>
          <p:spPr bwMode="auto">
            <a:xfrm>
              <a:off x="1798638" y="2987676"/>
              <a:ext cx="425450" cy="427038"/>
            </a:xfrm>
            <a:custGeom>
              <a:avLst/>
              <a:gdLst>
                <a:gd name="T0" fmla="*/ 222 w 222"/>
                <a:gd name="T1" fmla="*/ 37 h 222"/>
                <a:gd name="T2" fmla="*/ 211 w 222"/>
                <a:gd name="T3" fmla="*/ 11 h 222"/>
                <a:gd name="T4" fmla="*/ 184 w 222"/>
                <a:gd name="T5" fmla="*/ 0 h 222"/>
                <a:gd name="T6" fmla="*/ 183 w 222"/>
                <a:gd name="T7" fmla="*/ 0 h 222"/>
                <a:gd name="T8" fmla="*/ 86 w 222"/>
                <a:gd name="T9" fmla="*/ 0 h 222"/>
                <a:gd name="T10" fmla="*/ 49 w 222"/>
                <a:gd name="T11" fmla="*/ 37 h 222"/>
                <a:gd name="T12" fmla="*/ 49 w 222"/>
                <a:gd name="T13" fmla="*/ 38 h 222"/>
                <a:gd name="T14" fmla="*/ 86 w 222"/>
                <a:gd name="T15" fmla="*/ 75 h 222"/>
                <a:gd name="T16" fmla="*/ 93 w 222"/>
                <a:gd name="T17" fmla="*/ 75 h 222"/>
                <a:gd name="T18" fmla="*/ 14 w 222"/>
                <a:gd name="T19" fmla="*/ 154 h 222"/>
                <a:gd name="T20" fmla="*/ 14 w 222"/>
                <a:gd name="T21" fmla="*/ 207 h 222"/>
                <a:gd name="T22" fmla="*/ 15 w 222"/>
                <a:gd name="T23" fmla="*/ 207 h 222"/>
                <a:gd name="T24" fmla="*/ 67 w 222"/>
                <a:gd name="T25" fmla="*/ 207 h 222"/>
                <a:gd name="T26" fmla="*/ 146 w 222"/>
                <a:gd name="T27" fmla="*/ 129 h 222"/>
                <a:gd name="T28" fmla="*/ 146 w 222"/>
                <a:gd name="T29" fmla="*/ 136 h 222"/>
                <a:gd name="T30" fmla="*/ 183 w 222"/>
                <a:gd name="T31" fmla="*/ 173 h 222"/>
                <a:gd name="T32" fmla="*/ 184 w 222"/>
                <a:gd name="T33" fmla="*/ 173 h 222"/>
                <a:gd name="T34" fmla="*/ 221 w 222"/>
                <a:gd name="T35" fmla="*/ 136 h 222"/>
                <a:gd name="T36" fmla="*/ 222 w 222"/>
                <a:gd name="T37" fmla="*/ 38 h 222"/>
                <a:gd name="T38" fmla="*/ 222 w 222"/>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7"/>
                  </a:moveTo>
                  <a:cubicBezTo>
                    <a:pt x="222" y="27"/>
                    <a:pt x="217" y="18"/>
                    <a:pt x="211" y="11"/>
                  </a:cubicBezTo>
                  <a:cubicBezTo>
                    <a:pt x="204" y="4"/>
                    <a:pt x="195" y="0"/>
                    <a:pt x="184" y="0"/>
                  </a:cubicBezTo>
                  <a:cubicBezTo>
                    <a:pt x="183" y="0"/>
                    <a:pt x="183" y="0"/>
                    <a:pt x="183" y="0"/>
                  </a:cubicBezTo>
                  <a:cubicBezTo>
                    <a:pt x="183" y="0"/>
                    <a:pt x="86" y="0"/>
                    <a:pt x="86" y="0"/>
                  </a:cubicBezTo>
                  <a:cubicBezTo>
                    <a:pt x="65" y="0"/>
                    <a:pt x="49" y="17"/>
                    <a:pt x="49" y="37"/>
                  </a:cubicBezTo>
                  <a:cubicBezTo>
                    <a:pt x="49" y="38"/>
                    <a:pt x="49" y="38"/>
                    <a:pt x="49" y="38"/>
                  </a:cubicBezTo>
                  <a:cubicBezTo>
                    <a:pt x="49" y="59"/>
                    <a:pt x="65" y="75"/>
                    <a:pt x="86" y="75"/>
                  </a:cubicBezTo>
                  <a:cubicBezTo>
                    <a:pt x="93" y="75"/>
                    <a:pt x="93" y="75"/>
                    <a:pt x="93" y="75"/>
                  </a:cubicBezTo>
                  <a:cubicBezTo>
                    <a:pt x="14" y="154"/>
                    <a:pt x="14" y="154"/>
                    <a:pt x="14" y="154"/>
                  </a:cubicBezTo>
                  <a:cubicBezTo>
                    <a:pt x="0" y="169"/>
                    <a:pt x="0" y="192"/>
                    <a:pt x="14" y="207"/>
                  </a:cubicBezTo>
                  <a:cubicBezTo>
                    <a:pt x="15" y="207"/>
                    <a:pt x="15" y="207"/>
                    <a:pt x="15" y="207"/>
                  </a:cubicBezTo>
                  <a:cubicBezTo>
                    <a:pt x="30" y="222"/>
                    <a:pt x="53" y="222"/>
                    <a:pt x="67" y="207"/>
                  </a:cubicBezTo>
                  <a:cubicBezTo>
                    <a:pt x="146" y="129"/>
                    <a:pt x="146" y="129"/>
                    <a:pt x="146" y="129"/>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2" y="39"/>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999" name="Freeform 77"/>
            <p:cNvSpPr/>
            <p:nvPr/>
          </p:nvSpPr>
          <p:spPr bwMode="auto">
            <a:xfrm>
              <a:off x="1797051" y="2986088"/>
              <a:ext cx="423863" cy="427038"/>
            </a:xfrm>
            <a:custGeom>
              <a:avLst/>
              <a:gdLst>
                <a:gd name="T0" fmla="*/ 221 w 221"/>
                <a:gd name="T1" fmla="*/ 37 h 222"/>
                <a:gd name="T2" fmla="*/ 211 w 221"/>
                <a:gd name="T3" fmla="*/ 11 h 222"/>
                <a:gd name="T4" fmla="*/ 184 w 221"/>
                <a:gd name="T5" fmla="*/ 0 h 222"/>
                <a:gd name="T6" fmla="*/ 183 w 221"/>
                <a:gd name="T7" fmla="*/ 0 h 222"/>
                <a:gd name="T8" fmla="*/ 86 w 221"/>
                <a:gd name="T9" fmla="*/ 0 h 222"/>
                <a:gd name="T10" fmla="*/ 49 w 221"/>
                <a:gd name="T11" fmla="*/ 37 h 222"/>
                <a:gd name="T12" fmla="*/ 49 w 221"/>
                <a:gd name="T13" fmla="*/ 38 h 222"/>
                <a:gd name="T14" fmla="*/ 86 w 221"/>
                <a:gd name="T15" fmla="*/ 75 h 222"/>
                <a:gd name="T16" fmla="*/ 93 w 221"/>
                <a:gd name="T17" fmla="*/ 75 h 222"/>
                <a:gd name="T18" fmla="*/ 14 w 221"/>
                <a:gd name="T19" fmla="*/ 154 h 222"/>
                <a:gd name="T20" fmla="*/ 14 w 221"/>
                <a:gd name="T21" fmla="*/ 207 h 222"/>
                <a:gd name="T22" fmla="*/ 15 w 221"/>
                <a:gd name="T23" fmla="*/ 207 h 222"/>
                <a:gd name="T24" fmla="*/ 67 w 221"/>
                <a:gd name="T25" fmla="*/ 207 h 222"/>
                <a:gd name="T26" fmla="*/ 146 w 221"/>
                <a:gd name="T27" fmla="*/ 129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1" y="11"/>
                  </a:cubicBezTo>
                  <a:cubicBezTo>
                    <a:pt x="204" y="4"/>
                    <a:pt x="195" y="0"/>
                    <a:pt x="184" y="0"/>
                  </a:cubicBezTo>
                  <a:cubicBezTo>
                    <a:pt x="183" y="0"/>
                    <a:pt x="183" y="0"/>
                    <a:pt x="183" y="0"/>
                  </a:cubicBezTo>
                  <a:cubicBezTo>
                    <a:pt x="183" y="0"/>
                    <a:pt x="86" y="0"/>
                    <a:pt x="86" y="0"/>
                  </a:cubicBezTo>
                  <a:cubicBezTo>
                    <a:pt x="65" y="0"/>
                    <a:pt x="49" y="17"/>
                    <a:pt x="49" y="37"/>
                  </a:cubicBezTo>
                  <a:cubicBezTo>
                    <a:pt x="49" y="38"/>
                    <a:pt x="49" y="38"/>
                    <a:pt x="49" y="38"/>
                  </a:cubicBezTo>
                  <a:cubicBezTo>
                    <a:pt x="49" y="59"/>
                    <a:pt x="65" y="75"/>
                    <a:pt x="86" y="75"/>
                  </a:cubicBezTo>
                  <a:cubicBezTo>
                    <a:pt x="93" y="75"/>
                    <a:pt x="93" y="75"/>
                    <a:pt x="93" y="75"/>
                  </a:cubicBezTo>
                  <a:cubicBezTo>
                    <a:pt x="14" y="154"/>
                    <a:pt x="14" y="154"/>
                    <a:pt x="14" y="154"/>
                  </a:cubicBezTo>
                  <a:cubicBezTo>
                    <a:pt x="0" y="169"/>
                    <a:pt x="0" y="192"/>
                    <a:pt x="14" y="207"/>
                  </a:cubicBezTo>
                  <a:cubicBezTo>
                    <a:pt x="15" y="207"/>
                    <a:pt x="15" y="207"/>
                    <a:pt x="15" y="207"/>
                  </a:cubicBezTo>
                  <a:cubicBezTo>
                    <a:pt x="29" y="222"/>
                    <a:pt x="53" y="222"/>
                    <a:pt x="67" y="207"/>
                  </a:cubicBezTo>
                  <a:cubicBezTo>
                    <a:pt x="146" y="129"/>
                    <a:pt x="146" y="129"/>
                    <a:pt x="146" y="129"/>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00" name="Freeform 78"/>
            <p:cNvSpPr/>
            <p:nvPr/>
          </p:nvSpPr>
          <p:spPr bwMode="auto">
            <a:xfrm>
              <a:off x="1793876" y="2984501"/>
              <a:ext cx="425450" cy="427038"/>
            </a:xfrm>
            <a:custGeom>
              <a:avLst/>
              <a:gdLst>
                <a:gd name="T0" fmla="*/ 221 w 221"/>
                <a:gd name="T1" fmla="*/ 37 h 222"/>
                <a:gd name="T2" fmla="*/ 210 w 221"/>
                <a:gd name="T3" fmla="*/ 11 h 222"/>
                <a:gd name="T4" fmla="*/ 184 w 221"/>
                <a:gd name="T5" fmla="*/ 0 h 222"/>
                <a:gd name="T6" fmla="*/ 183 w 221"/>
                <a:gd name="T7" fmla="*/ 0 h 222"/>
                <a:gd name="T8" fmla="*/ 86 w 221"/>
                <a:gd name="T9" fmla="*/ 0 h 222"/>
                <a:gd name="T10" fmla="*/ 49 w 221"/>
                <a:gd name="T11" fmla="*/ 37 h 222"/>
                <a:gd name="T12" fmla="*/ 49 w 221"/>
                <a:gd name="T13" fmla="*/ 38 h 222"/>
                <a:gd name="T14" fmla="*/ 86 w 221"/>
                <a:gd name="T15" fmla="*/ 75 h 222"/>
                <a:gd name="T16" fmla="*/ 93 w 221"/>
                <a:gd name="T17" fmla="*/ 75 h 222"/>
                <a:gd name="T18" fmla="*/ 14 w 221"/>
                <a:gd name="T19" fmla="*/ 154 h 222"/>
                <a:gd name="T20" fmla="*/ 14 w 221"/>
                <a:gd name="T21" fmla="*/ 206 h 222"/>
                <a:gd name="T22" fmla="*/ 15 w 221"/>
                <a:gd name="T23" fmla="*/ 207 h 222"/>
                <a:gd name="T24" fmla="*/ 67 w 221"/>
                <a:gd name="T25" fmla="*/ 207 h 222"/>
                <a:gd name="T26" fmla="*/ 146 w 221"/>
                <a:gd name="T27" fmla="*/ 128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0" y="11"/>
                  </a:cubicBezTo>
                  <a:cubicBezTo>
                    <a:pt x="204" y="4"/>
                    <a:pt x="194" y="0"/>
                    <a:pt x="184" y="0"/>
                  </a:cubicBezTo>
                  <a:cubicBezTo>
                    <a:pt x="183" y="0"/>
                    <a:pt x="183" y="0"/>
                    <a:pt x="183" y="0"/>
                  </a:cubicBezTo>
                  <a:cubicBezTo>
                    <a:pt x="182" y="0"/>
                    <a:pt x="86" y="0"/>
                    <a:pt x="86" y="0"/>
                  </a:cubicBezTo>
                  <a:cubicBezTo>
                    <a:pt x="65" y="0"/>
                    <a:pt x="49" y="17"/>
                    <a:pt x="49" y="37"/>
                  </a:cubicBezTo>
                  <a:cubicBezTo>
                    <a:pt x="49" y="38"/>
                    <a:pt x="49" y="38"/>
                    <a:pt x="49" y="38"/>
                  </a:cubicBezTo>
                  <a:cubicBezTo>
                    <a:pt x="49" y="59"/>
                    <a:pt x="65" y="75"/>
                    <a:pt x="86" y="75"/>
                  </a:cubicBezTo>
                  <a:cubicBezTo>
                    <a:pt x="93" y="75"/>
                    <a:pt x="93" y="75"/>
                    <a:pt x="93" y="75"/>
                  </a:cubicBezTo>
                  <a:cubicBezTo>
                    <a:pt x="14" y="154"/>
                    <a:pt x="14" y="154"/>
                    <a:pt x="14" y="154"/>
                  </a:cubicBezTo>
                  <a:cubicBezTo>
                    <a:pt x="0" y="169"/>
                    <a:pt x="0" y="192"/>
                    <a:pt x="14" y="206"/>
                  </a:cubicBezTo>
                  <a:cubicBezTo>
                    <a:pt x="15" y="207"/>
                    <a:pt x="15" y="207"/>
                    <a:pt x="15" y="207"/>
                  </a:cubicBezTo>
                  <a:cubicBezTo>
                    <a:pt x="29" y="222"/>
                    <a:pt x="53" y="222"/>
                    <a:pt x="67" y="207"/>
                  </a:cubicBezTo>
                  <a:cubicBezTo>
                    <a:pt x="146" y="128"/>
                    <a:pt x="146" y="128"/>
                    <a:pt x="146" y="128"/>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01" name="Freeform 79"/>
            <p:cNvSpPr/>
            <p:nvPr/>
          </p:nvSpPr>
          <p:spPr bwMode="auto">
            <a:xfrm>
              <a:off x="1792288" y="2982913"/>
              <a:ext cx="425450" cy="425450"/>
            </a:xfrm>
            <a:custGeom>
              <a:avLst/>
              <a:gdLst>
                <a:gd name="T0" fmla="*/ 221 w 221"/>
                <a:gd name="T1" fmla="*/ 37 h 222"/>
                <a:gd name="T2" fmla="*/ 210 w 221"/>
                <a:gd name="T3" fmla="*/ 11 h 222"/>
                <a:gd name="T4" fmla="*/ 184 w 221"/>
                <a:gd name="T5" fmla="*/ 0 h 222"/>
                <a:gd name="T6" fmla="*/ 183 w 221"/>
                <a:gd name="T7" fmla="*/ 0 h 222"/>
                <a:gd name="T8" fmla="*/ 85 w 221"/>
                <a:gd name="T9" fmla="*/ 0 h 222"/>
                <a:gd name="T10" fmla="*/ 48 w 221"/>
                <a:gd name="T11" fmla="*/ 37 h 222"/>
                <a:gd name="T12" fmla="*/ 48 w 221"/>
                <a:gd name="T13" fmla="*/ 38 h 222"/>
                <a:gd name="T14" fmla="*/ 85 w 221"/>
                <a:gd name="T15" fmla="*/ 75 h 222"/>
                <a:gd name="T16" fmla="*/ 93 w 221"/>
                <a:gd name="T17" fmla="*/ 75 h 222"/>
                <a:gd name="T18" fmla="*/ 14 w 221"/>
                <a:gd name="T19" fmla="*/ 154 h 222"/>
                <a:gd name="T20" fmla="*/ 14 w 221"/>
                <a:gd name="T21" fmla="*/ 206 h 222"/>
                <a:gd name="T22" fmla="*/ 15 w 221"/>
                <a:gd name="T23" fmla="*/ 207 h 222"/>
                <a:gd name="T24" fmla="*/ 67 w 221"/>
                <a:gd name="T25" fmla="*/ 207 h 222"/>
                <a:gd name="T26" fmla="*/ 146 w 221"/>
                <a:gd name="T27" fmla="*/ 128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0" y="11"/>
                  </a:cubicBezTo>
                  <a:cubicBezTo>
                    <a:pt x="204" y="4"/>
                    <a:pt x="194" y="0"/>
                    <a:pt x="184" y="0"/>
                  </a:cubicBezTo>
                  <a:cubicBezTo>
                    <a:pt x="183" y="0"/>
                    <a:pt x="183" y="0"/>
                    <a:pt x="183" y="0"/>
                  </a:cubicBezTo>
                  <a:cubicBezTo>
                    <a:pt x="182" y="0"/>
                    <a:pt x="85" y="0"/>
                    <a:pt x="85" y="0"/>
                  </a:cubicBezTo>
                  <a:cubicBezTo>
                    <a:pt x="65" y="0"/>
                    <a:pt x="48" y="17"/>
                    <a:pt x="48" y="37"/>
                  </a:cubicBezTo>
                  <a:cubicBezTo>
                    <a:pt x="48" y="38"/>
                    <a:pt x="48" y="38"/>
                    <a:pt x="48" y="38"/>
                  </a:cubicBezTo>
                  <a:cubicBezTo>
                    <a:pt x="48" y="59"/>
                    <a:pt x="65" y="75"/>
                    <a:pt x="85" y="75"/>
                  </a:cubicBezTo>
                  <a:cubicBezTo>
                    <a:pt x="93" y="75"/>
                    <a:pt x="93" y="75"/>
                    <a:pt x="93" y="75"/>
                  </a:cubicBezTo>
                  <a:cubicBezTo>
                    <a:pt x="14" y="154"/>
                    <a:pt x="14" y="154"/>
                    <a:pt x="14" y="154"/>
                  </a:cubicBezTo>
                  <a:cubicBezTo>
                    <a:pt x="0" y="168"/>
                    <a:pt x="0" y="192"/>
                    <a:pt x="14" y="206"/>
                  </a:cubicBezTo>
                  <a:cubicBezTo>
                    <a:pt x="15" y="207"/>
                    <a:pt x="15" y="207"/>
                    <a:pt x="15" y="207"/>
                  </a:cubicBezTo>
                  <a:cubicBezTo>
                    <a:pt x="29" y="222"/>
                    <a:pt x="53" y="222"/>
                    <a:pt x="67" y="207"/>
                  </a:cubicBezTo>
                  <a:cubicBezTo>
                    <a:pt x="146" y="128"/>
                    <a:pt x="146" y="128"/>
                    <a:pt x="146" y="128"/>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02" name="Freeform 80"/>
            <p:cNvSpPr/>
            <p:nvPr/>
          </p:nvSpPr>
          <p:spPr bwMode="auto">
            <a:xfrm>
              <a:off x="1789113" y="2979738"/>
              <a:ext cx="425450" cy="425450"/>
            </a:xfrm>
            <a:custGeom>
              <a:avLst/>
              <a:gdLst>
                <a:gd name="T0" fmla="*/ 222 w 222"/>
                <a:gd name="T1" fmla="*/ 37 h 221"/>
                <a:gd name="T2" fmla="*/ 211 w 222"/>
                <a:gd name="T3" fmla="*/ 11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4 w 222"/>
                <a:gd name="T17" fmla="*/ 75 h 221"/>
                <a:gd name="T18" fmla="*/ 15 w 222"/>
                <a:gd name="T19" fmla="*/ 154 h 221"/>
                <a:gd name="T20" fmla="*/ 15 w 222"/>
                <a:gd name="T21" fmla="*/ 206 h 221"/>
                <a:gd name="T22" fmla="*/ 16 w 222"/>
                <a:gd name="T23" fmla="*/ 207 h 221"/>
                <a:gd name="T24" fmla="*/ 68 w 222"/>
                <a:gd name="T25" fmla="*/ 207 h 221"/>
                <a:gd name="T26" fmla="*/ 147 w 222"/>
                <a:gd name="T27" fmla="*/ 128 h 221"/>
                <a:gd name="T28" fmla="*/ 147 w 222"/>
                <a:gd name="T29" fmla="*/ 136 h 221"/>
                <a:gd name="T30" fmla="*/ 184 w 222"/>
                <a:gd name="T31" fmla="*/ 173 h 221"/>
                <a:gd name="T32" fmla="*/ 185 w 222"/>
                <a:gd name="T33" fmla="*/ 173 h 221"/>
                <a:gd name="T34" fmla="*/ 222 w 222"/>
                <a:gd name="T35" fmla="*/ 136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7"/>
                    <a:pt x="218" y="17"/>
                    <a:pt x="211" y="11"/>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4" y="75"/>
                    <a:pt x="94" y="75"/>
                    <a:pt x="94" y="75"/>
                  </a:cubicBezTo>
                  <a:cubicBezTo>
                    <a:pt x="15" y="154"/>
                    <a:pt x="15" y="154"/>
                    <a:pt x="15" y="154"/>
                  </a:cubicBezTo>
                  <a:cubicBezTo>
                    <a:pt x="0" y="168"/>
                    <a:pt x="0" y="192"/>
                    <a:pt x="15" y="206"/>
                  </a:cubicBezTo>
                  <a:cubicBezTo>
                    <a:pt x="16" y="207"/>
                    <a:pt x="16" y="207"/>
                    <a:pt x="16" y="207"/>
                  </a:cubicBezTo>
                  <a:cubicBezTo>
                    <a:pt x="30" y="221"/>
                    <a:pt x="54" y="221"/>
                    <a:pt x="68" y="207"/>
                  </a:cubicBezTo>
                  <a:cubicBezTo>
                    <a:pt x="147" y="128"/>
                    <a:pt x="147" y="128"/>
                    <a:pt x="147" y="128"/>
                  </a:cubicBezTo>
                  <a:cubicBezTo>
                    <a:pt x="147" y="136"/>
                    <a:pt x="147" y="136"/>
                    <a:pt x="147" y="136"/>
                  </a:cubicBezTo>
                  <a:cubicBezTo>
                    <a:pt x="147" y="156"/>
                    <a:pt x="163" y="173"/>
                    <a:pt x="184" y="173"/>
                  </a:cubicBezTo>
                  <a:cubicBezTo>
                    <a:pt x="185" y="173"/>
                    <a:pt x="185" y="173"/>
                    <a:pt x="185" y="173"/>
                  </a:cubicBezTo>
                  <a:cubicBezTo>
                    <a:pt x="205" y="173"/>
                    <a:pt x="222" y="156"/>
                    <a:pt x="222" y="136"/>
                  </a:cubicBezTo>
                  <a:cubicBezTo>
                    <a:pt x="222" y="136"/>
                    <a:pt x="222" y="39"/>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03" name="Freeform 81"/>
            <p:cNvSpPr/>
            <p:nvPr/>
          </p:nvSpPr>
          <p:spPr bwMode="auto">
            <a:xfrm>
              <a:off x="1787526" y="2978151"/>
              <a:ext cx="425450" cy="425450"/>
            </a:xfrm>
            <a:custGeom>
              <a:avLst/>
              <a:gdLst>
                <a:gd name="T0" fmla="*/ 222 w 222"/>
                <a:gd name="T1" fmla="*/ 37 h 221"/>
                <a:gd name="T2" fmla="*/ 211 w 222"/>
                <a:gd name="T3" fmla="*/ 11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4 w 222"/>
                <a:gd name="T17" fmla="*/ 75 h 221"/>
                <a:gd name="T18" fmla="*/ 15 w 222"/>
                <a:gd name="T19" fmla="*/ 154 h 221"/>
                <a:gd name="T20" fmla="*/ 15 w 222"/>
                <a:gd name="T21" fmla="*/ 206 h 221"/>
                <a:gd name="T22" fmla="*/ 15 w 222"/>
                <a:gd name="T23" fmla="*/ 207 h 221"/>
                <a:gd name="T24" fmla="*/ 68 w 222"/>
                <a:gd name="T25" fmla="*/ 207 h 221"/>
                <a:gd name="T26" fmla="*/ 147 w 222"/>
                <a:gd name="T27" fmla="*/ 128 h 221"/>
                <a:gd name="T28" fmla="*/ 147 w 222"/>
                <a:gd name="T29" fmla="*/ 135 h 221"/>
                <a:gd name="T30" fmla="*/ 184 w 222"/>
                <a:gd name="T31" fmla="*/ 172 h 221"/>
                <a:gd name="T32" fmla="*/ 185 w 222"/>
                <a:gd name="T33" fmla="*/ 172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7"/>
                    <a:pt x="218" y="17"/>
                    <a:pt x="211" y="11"/>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4" y="75"/>
                    <a:pt x="94" y="75"/>
                    <a:pt x="94" y="75"/>
                  </a:cubicBezTo>
                  <a:cubicBezTo>
                    <a:pt x="15" y="154"/>
                    <a:pt x="15" y="154"/>
                    <a:pt x="15" y="154"/>
                  </a:cubicBezTo>
                  <a:cubicBezTo>
                    <a:pt x="0" y="168"/>
                    <a:pt x="0" y="192"/>
                    <a:pt x="15" y="206"/>
                  </a:cubicBezTo>
                  <a:cubicBezTo>
                    <a:pt x="15" y="207"/>
                    <a:pt x="15" y="207"/>
                    <a:pt x="15" y="207"/>
                  </a:cubicBezTo>
                  <a:cubicBezTo>
                    <a:pt x="30" y="221"/>
                    <a:pt x="53" y="221"/>
                    <a:pt x="68" y="207"/>
                  </a:cubicBezTo>
                  <a:cubicBezTo>
                    <a:pt x="147" y="128"/>
                    <a:pt x="147" y="128"/>
                    <a:pt x="147" y="128"/>
                  </a:cubicBezTo>
                  <a:cubicBezTo>
                    <a:pt x="147" y="135"/>
                    <a:pt x="147" y="135"/>
                    <a:pt x="147" y="135"/>
                  </a:cubicBezTo>
                  <a:cubicBezTo>
                    <a:pt x="147" y="156"/>
                    <a:pt x="163" y="172"/>
                    <a:pt x="184" y="172"/>
                  </a:cubicBezTo>
                  <a:cubicBezTo>
                    <a:pt x="185" y="172"/>
                    <a:pt x="185" y="172"/>
                    <a:pt x="185" y="172"/>
                  </a:cubicBezTo>
                  <a:cubicBezTo>
                    <a:pt x="205" y="172"/>
                    <a:pt x="222" y="156"/>
                    <a:pt x="222" y="135"/>
                  </a:cubicBezTo>
                  <a:cubicBezTo>
                    <a:pt x="222" y="135"/>
                    <a:pt x="222" y="38"/>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04" name="Freeform 82"/>
            <p:cNvSpPr/>
            <p:nvPr/>
          </p:nvSpPr>
          <p:spPr bwMode="auto">
            <a:xfrm>
              <a:off x="1784351" y="2976563"/>
              <a:ext cx="427038" cy="425450"/>
            </a:xfrm>
            <a:custGeom>
              <a:avLst/>
              <a:gdLst>
                <a:gd name="T0" fmla="*/ 222 w 222"/>
                <a:gd name="T1" fmla="*/ 37 h 221"/>
                <a:gd name="T2" fmla="*/ 211 w 222"/>
                <a:gd name="T3" fmla="*/ 10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3 w 222"/>
                <a:gd name="T17" fmla="*/ 75 h 221"/>
                <a:gd name="T18" fmla="*/ 15 w 222"/>
                <a:gd name="T19" fmla="*/ 154 h 221"/>
                <a:gd name="T20" fmla="*/ 15 w 222"/>
                <a:gd name="T21" fmla="*/ 206 h 221"/>
                <a:gd name="T22" fmla="*/ 15 w 222"/>
                <a:gd name="T23" fmla="*/ 207 h 221"/>
                <a:gd name="T24" fmla="*/ 68 w 222"/>
                <a:gd name="T25" fmla="*/ 207 h 221"/>
                <a:gd name="T26" fmla="*/ 147 w 222"/>
                <a:gd name="T27" fmla="*/ 128 h 221"/>
                <a:gd name="T28" fmla="*/ 147 w 222"/>
                <a:gd name="T29" fmla="*/ 135 h 221"/>
                <a:gd name="T30" fmla="*/ 184 w 222"/>
                <a:gd name="T31" fmla="*/ 172 h 221"/>
                <a:gd name="T32" fmla="*/ 185 w 222"/>
                <a:gd name="T33" fmla="*/ 172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6"/>
                    <a:pt x="218" y="17"/>
                    <a:pt x="211" y="10"/>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3" y="75"/>
                    <a:pt x="93" y="75"/>
                    <a:pt x="93" y="75"/>
                  </a:cubicBezTo>
                  <a:cubicBezTo>
                    <a:pt x="15" y="154"/>
                    <a:pt x="15" y="154"/>
                    <a:pt x="15" y="154"/>
                  </a:cubicBezTo>
                  <a:cubicBezTo>
                    <a:pt x="0" y="168"/>
                    <a:pt x="0" y="192"/>
                    <a:pt x="15" y="206"/>
                  </a:cubicBezTo>
                  <a:cubicBezTo>
                    <a:pt x="15" y="207"/>
                    <a:pt x="15" y="207"/>
                    <a:pt x="15" y="207"/>
                  </a:cubicBezTo>
                  <a:cubicBezTo>
                    <a:pt x="30" y="221"/>
                    <a:pt x="53" y="221"/>
                    <a:pt x="68" y="207"/>
                  </a:cubicBezTo>
                  <a:cubicBezTo>
                    <a:pt x="147" y="128"/>
                    <a:pt x="147" y="128"/>
                    <a:pt x="147" y="128"/>
                  </a:cubicBezTo>
                  <a:cubicBezTo>
                    <a:pt x="147" y="135"/>
                    <a:pt x="147" y="135"/>
                    <a:pt x="147" y="135"/>
                  </a:cubicBezTo>
                  <a:cubicBezTo>
                    <a:pt x="147" y="156"/>
                    <a:pt x="163" y="172"/>
                    <a:pt x="184" y="172"/>
                  </a:cubicBezTo>
                  <a:cubicBezTo>
                    <a:pt x="185" y="172"/>
                    <a:pt x="185" y="172"/>
                    <a:pt x="185" y="172"/>
                  </a:cubicBezTo>
                  <a:cubicBezTo>
                    <a:pt x="205" y="172"/>
                    <a:pt x="222" y="156"/>
                    <a:pt x="222" y="135"/>
                  </a:cubicBezTo>
                  <a:cubicBezTo>
                    <a:pt x="222" y="135"/>
                    <a:pt x="222" y="38"/>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05" name="Freeform 83"/>
            <p:cNvSpPr/>
            <p:nvPr/>
          </p:nvSpPr>
          <p:spPr bwMode="auto">
            <a:xfrm>
              <a:off x="1782763" y="2971801"/>
              <a:ext cx="427038" cy="427038"/>
            </a:xfrm>
            <a:custGeom>
              <a:avLst/>
              <a:gdLst>
                <a:gd name="T0" fmla="*/ 222 w 222"/>
                <a:gd name="T1" fmla="*/ 38 h 222"/>
                <a:gd name="T2" fmla="*/ 211 w 222"/>
                <a:gd name="T3" fmla="*/ 11 h 222"/>
                <a:gd name="T4" fmla="*/ 185 w 222"/>
                <a:gd name="T5" fmla="*/ 0 h 222"/>
                <a:gd name="T6" fmla="*/ 184 w 222"/>
                <a:gd name="T7" fmla="*/ 0 h 222"/>
                <a:gd name="T8" fmla="*/ 86 w 222"/>
                <a:gd name="T9" fmla="*/ 1 h 222"/>
                <a:gd name="T10" fmla="*/ 49 w 222"/>
                <a:gd name="T11" fmla="*/ 38 h 222"/>
                <a:gd name="T12" fmla="*/ 49 w 222"/>
                <a:gd name="T13" fmla="*/ 39 h 222"/>
                <a:gd name="T14" fmla="*/ 86 w 222"/>
                <a:gd name="T15" fmla="*/ 76 h 222"/>
                <a:gd name="T16" fmla="*/ 93 w 222"/>
                <a:gd name="T17" fmla="*/ 76 h 222"/>
                <a:gd name="T18" fmla="*/ 15 w 222"/>
                <a:gd name="T19" fmla="*/ 154 h 222"/>
                <a:gd name="T20" fmla="*/ 15 w 222"/>
                <a:gd name="T21" fmla="*/ 207 h 222"/>
                <a:gd name="T22" fmla="*/ 15 w 222"/>
                <a:gd name="T23" fmla="*/ 208 h 222"/>
                <a:gd name="T24" fmla="*/ 68 w 222"/>
                <a:gd name="T25" fmla="*/ 208 h 222"/>
                <a:gd name="T26" fmla="*/ 147 w 222"/>
                <a:gd name="T27" fmla="*/ 129 h 222"/>
                <a:gd name="T28" fmla="*/ 147 w 222"/>
                <a:gd name="T29" fmla="*/ 136 h 222"/>
                <a:gd name="T30" fmla="*/ 184 w 222"/>
                <a:gd name="T31" fmla="*/ 173 h 222"/>
                <a:gd name="T32" fmla="*/ 185 w 222"/>
                <a:gd name="T33" fmla="*/ 173 h 222"/>
                <a:gd name="T34" fmla="*/ 222 w 222"/>
                <a:gd name="T35" fmla="*/ 136 h 222"/>
                <a:gd name="T36" fmla="*/ 222 w 222"/>
                <a:gd name="T37" fmla="*/ 39 h 222"/>
                <a:gd name="T38" fmla="*/ 222 w 222"/>
                <a:gd name="T39" fmla="*/ 38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8"/>
                  </a:moveTo>
                  <a:cubicBezTo>
                    <a:pt x="222" y="27"/>
                    <a:pt x="218" y="18"/>
                    <a:pt x="211" y="11"/>
                  </a:cubicBezTo>
                  <a:cubicBezTo>
                    <a:pt x="204" y="5"/>
                    <a:pt x="195" y="0"/>
                    <a:pt x="185" y="0"/>
                  </a:cubicBezTo>
                  <a:cubicBezTo>
                    <a:pt x="184" y="0"/>
                    <a:pt x="184" y="0"/>
                    <a:pt x="184" y="0"/>
                  </a:cubicBezTo>
                  <a:cubicBezTo>
                    <a:pt x="183" y="0"/>
                    <a:pt x="86" y="1"/>
                    <a:pt x="86" y="1"/>
                  </a:cubicBezTo>
                  <a:cubicBezTo>
                    <a:pt x="66" y="1"/>
                    <a:pt x="49" y="17"/>
                    <a:pt x="49" y="38"/>
                  </a:cubicBezTo>
                  <a:cubicBezTo>
                    <a:pt x="49" y="39"/>
                    <a:pt x="49" y="39"/>
                    <a:pt x="49" y="39"/>
                  </a:cubicBezTo>
                  <a:cubicBezTo>
                    <a:pt x="49" y="59"/>
                    <a:pt x="66" y="76"/>
                    <a:pt x="86" y="76"/>
                  </a:cubicBezTo>
                  <a:cubicBezTo>
                    <a:pt x="93" y="76"/>
                    <a:pt x="93" y="76"/>
                    <a:pt x="93" y="76"/>
                  </a:cubicBezTo>
                  <a:cubicBezTo>
                    <a:pt x="15" y="154"/>
                    <a:pt x="15" y="154"/>
                    <a:pt x="15" y="154"/>
                  </a:cubicBezTo>
                  <a:cubicBezTo>
                    <a:pt x="0" y="169"/>
                    <a:pt x="0" y="192"/>
                    <a:pt x="15" y="207"/>
                  </a:cubicBezTo>
                  <a:cubicBezTo>
                    <a:pt x="15" y="208"/>
                    <a:pt x="15" y="208"/>
                    <a:pt x="15" y="208"/>
                  </a:cubicBezTo>
                  <a:cubicBezTo>
                    <a:pt x="30" y="222"/>
                    <a:pt x="53" y="222"/>
                    <a:pt x="68" y="208"/>
                  </a:cubicBezTo>
                  <a:cubicBezTo>
                    <a:pt x="147" y="129"/>
                    <a:pt x="147" y="129"/>
                    <a:pt x="147" y="129"/>
                  </a:cubicBezTo>
                  <a:cubicBezTo>
                    <a:pt x="147" y="136"/>
                    <a:pt x="147" y="136"/>
                    <a:pt x="147" y="136"/>
                  </a:cubicBezTo>
                  <a:cubicBezTo>
                    <a:pt x="147" y="157"/>
                    <a:pt x="163" y="173"/>
                    <a:pt x="184" y="173"/>
                  </a:cubicBezTo>
                  <a:cubicBezTo>
                    <a:pt x="185" y="173"/>
                    <a:pt x="185" y="173"/>
                    <a:pt x="185" y="173"/>
                  </a:cubicBezTo>
                  <a:cubicBezTo>
                    <a:pt x="205" y="173"/>
                    <a:pt x="222" y="157"/>
                    <a:pt x="222" y="136"/>
                  </a:cubicBezTo>
                  <a:cubicBezTo>
                    <a:pt x="222" y="136"/>
                    <a:pt x="222" y="39"/>
                    <a:pt x="222" y="39"/>
                  </a:cubicBezTo>
                  <a:lnTo>
                    <a:pt x="222" y="38"/>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06" name="Freeform 84"/>
            <p:cNvSpPr/>
            <p:nvPr/>
          </p:nvSpPr>
          <p:spPr bwMode="auto">
            <a:xfrm>
              <a:off x="1781176" y="2970213"/>
              <a:ext cx="427038" cy="427038"/>
            </a:xfrm>
            <a:custGeom>
              <a:avLst/>
              <a:gdLst>
                <a:gd name="T0" fmla="*/ 222 w 222"/>
                <a:gd name="T1" fmla="*/ 37 h 222"/>
                <a:gd name="T2" fmla="*/ 211 w 222"/>
                <a:gd name="T3" fmla="*/ 11 h 222"/>
                <a:gd name="T4" fmla="*/ 184 w 222"/>
                <a:gd name="T5" fmla="*/ 0 h 222"/>
                <a:gd name="T6" fmla="*/ 183 w 222"/>
                <a:gd name="T7" fmla="*/ 0 h 222"/>
                <a:gd name="T8" fmla="*/ 86 w 222"/>
                <a:gd name="T9" fmla="*/ 0 h 222"/>
                <a:gd name="T10" fmla="*/ 49 w 222"/>
                <a:gd name="T11" fmla="*/ 37 h 222"/>
                <a:gd name="T12" fmla="*/ 49 w 222"/>
                <a:gd name="T13" fmla="*/ 38 h 222"/>
                <a:gd name="T14" fmla="*/ 86 w 222"/>
                <a:gd name="T15" fmla="*/ 76 h 222"/>
                <a:gd name="T16" fmla="*/ 93 w 222"/>
                <a:gd name="T17" fmla="*/ 76 h 222"/>
                <a:gd name="T18" fmla="*/ 14 w 222"/>
                <a:gd name="T19" fmla="*/ 154 h 222"/>
                <a:gd name="T20" fmla="*/ 14 w 222"/>
                <a:gd name="T21" fmla="*/ 207 h 222"/>
                <a:gd name="T22" fmla="*/ 15 w 222"/>
                <a:gd name="T23" fmla="*/ 208 h 222"/>
                <a:gd name="T24" fmla="*/ 68 w 222"/>
                <a:gd name="T25" fmla="*/ 208 h 222"/>
                <a:gd name="T26" fmla="*/ 146 w 222"/>
                <a:gd name="T27" fmla="*/ 129 h 222"/>
                <a:gd name="T28" fmla="*/ 146 w 222"/>
                <a:gd name="T29" fmla="*/ 136 h 222"/>
                <a:gd name="T30" fmla="*/ 183 w 222"/>
                <a:gd name="T31" fmla="*/ 173 h 222"/>
                <a:gd name="T32" fmla="*/ 184 w 222"/>
                <a:gd name="T33" fmla="*/ 173 h 222"/>
                <a:gd name="T34" fmla="*/ 222 w 222"/>
                <a:gd name="T35" fmla="*/ 136 h 222"/>
                <a:gd name="T36" fmla="*/ 222 w 222"/>
                <a:gd name="T37" fmla="*/ 38 h 222"/>
                <a:gd name="T38" fmla="*/ 222 w 222"/>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7"/>
                  </a:moveTo>
                  <a:cubicBezTo>
                    <a:pt x="222" y="27"/>
                    <a:pt x="217" y="18"/>
                    <a:pt x="211" y="11"/>
                  </a:cubicBezTo>
                  <a:cubicBezTo>
                    <a:pt x="204" y="4"/>
                    <a:pt x="195" y="0"/>
                    <a:pt x="184" y="0"/>
                  </a:cubicBezTo>
                  <a:cubicBezTo>
                    <a:pt x="183" y="0"/>
                    <a:pt x="183" y="0"/>
                    <a:pt x="183" y="0"/>
                  </a:cubicBezTo>
                  <a:cubicBezTo>
                    <a:pt x="183" y="0"/>
                    <a:pt x="86" y="0"/>
                    <a:pt x="86" y="0"/>
                  </a:cubicBezTo>
                  <a:cubicBezTo>
                    <a:pt x="65" y="0"/>
                    <a:pt x="49" y="17"/>
                    <a:pt x="49" y="37"/>
                  </a:cubicBezTo>
                  <a:cubicBezTo>
                    <a:pt x="49" y="38"/>
                    <a:pt x="49" y="38"/>
                    <a:pt x="49" y="38"/>
                  </a:cubicBezTo>
                  <a:cubicBezTo>
                    <a:pt x="49" y="59"/>
                    <a:pt x="65" y="76"/>
                    <a:pt x="86" y="76"/>
                  </a:cubicBezTo>
                  <a:cubicBezTo>
                    <a:pt x="93" y="76"/>
                    <a:pt x="93" y="76"/>
                    <a:pt x="93" y="76"/>
                  </a:cubicBezTo>
                  <a:cubicBezTo>
                    <a:pt x="14" y="154"/>
                    <a:pt x="14" y="154"/>
                    <a:pt x="14" y="154"/>
                  </a:cubicBezTo>
                  <a:cubicBezTo>
                    <a:pt x="0" y="169"/>
                    <a:pt x="0" y="192"/>
                    <a:pt x="14" y="207"/>
                  </a:cubicBezTo>
                  <a:cubicBezTo>
                    <a:pt x="15" y="208"/>
                    <a:pt x="15" y="208"/>
                    <a:pt x="15" y="208"/>
                  </a:cubicBezTo>
                  <a:cubicBezTo>
                    <a:pt x="30" y="222"/>
                    <a:pt x="53" y="222"/>
                    <a:pt x="68" y="208"/>
                  </a:cubicBezTo>
                  <a:cubicBezTo>
                    <a:pt x="146" y="129"/>
                    <a:pt x="146" y="129"/>
                    <a:pt x="146" y="129"/>
                  </a:cubicBezTo>
                  <a:cubicBezTo>
                    <a:pt x="146" y="136"/>
                    <a:pt x="146" y="136"/>
                    <a:pt x="146" y="136"/>
                  </a:cubicBezTo>
                  <a:cubicBezTo>
                    <a:pt x="146" y="157"/>
                    <a:pt x="163" y="173"/>
                    <a:pt x="183" y="173"/>
                  </a:cubicBezTo>
                  <a:cubicBezTo>
                    <a:pt x="184" y="173"/>
                    <a:pt x="184" y="173"/>
                    <a:pt x="184" y="173"/>
                  </a:cubicBezTo>
                  <a:cubicBezTo>
                    <a:pt x="205" y="173"/>
                    <a:pt x="222" y="157"/>
                    <a:pt x="222" y="136"/>
                  </a:cubicBezTo>
                  <a:cubicBezTo>
                    <a:pt x="222" y="136"/>
                    <a:pt x="222" y="39"/>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07" name="Freeform 85"/>
            <p:cNvSpPr/>
            <p:nvPr/>
          </p:nvSpPr>
          <p:spPr bwMode="auto">
            <a:xfrm>
              <a:off x="1779588" y="2968626"/>
              <a:ext cx="423863" cy="427038"/>
            </a:xfrm>
            <a:custGeom>
              <a:avLst/>
              <a:gdLst>
                <a:gd name="T0" fmla="*/ 221 w 221"/>
                <a:gd name="T1" fmla="*/ 37 h 222"/>
                <a:gd name="T2" fmla="*/ 211 w 221"/>
                <a:gd name="T3" fmla="*/ 11 h 222"/>
                <a:gd name="T4" fmla="*/ 184 w 221"/>
                <a:gd name="T5" fmla="*/ 0 h 222"/>
                <a:gd name="T6" fmla="*/ 183 w 221"/>
                <a:gd name="T7" fmla="*/ 0 h 222"/>
                <a:gd name="T8" fmla="*/ 86 w 221"/>
                <a:gd name="T9" fmla="*/ 0 h 222"/>
                <a:gd name="T10" fmla="*/ 49 w 221"/>
                <a:gd name="T11" fmla="*/ 37 h 222"/>
                <a:gd name="T12" fmla="*/ 49 w 221"/>
                <a:gd name="T13" fmla="*/ 38 h 222"/>
                <a:gd name="T14" fmla="*/ 86 w 221"/>
                <a:gd name="T15" fmla="*/ 75 h 222"/>
                <a:gd name="T16" fmla="*/ 93 w 221"/>
                <a:gd name="T17" fmla="*/ 75 h 222"/>
                <a:gd name="T18" fmla="*/ 14 w 221"/>
                <a:gd name="T19" fmla="*/ 154 h 222"/>
                <a:gd name="T20" fmla="*/ 14 w 221"/>
                <a:gd name="T21" fmla="*/ 207 h 222"/>
                <a:gd name="T22" fmla="*/ 15 w 221"/>
                <a:gd name="T23" fmla="*/ 207 h 222"/>
                <a:gd name="T24" fmla="*/ 67 w 221"/>
                <a:gd name="T25" fmla="*/ 207 h 222"/>
                <a:gd name="T26" fmla="*/ 146 w 221"/>
                <a:gd name="T27" fmla="*/ 129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1" y="11"/>
                  </a:cubicBezTo>
                  <a:cubicBezTo>
                    <a:pt x="204" y="4"/>
                    <a:pt x="195" y="0"/>
                    <a:pt x="184" y="0"/>
                  </a:cubicBezTo>
                  <a:cubicBezTo>
                    <a:pt x="183" y="0"/>
                    <a:pt x="183" y="0"/>
                    <a:pt x="183" y="0"/>
                  </a:cubicBezTo>
                  <a:cubicBezTo>
                    <a:pt x="183" y="0"/>
                    <a:pt x="86" y="0"/>
                    <a:pt x="86" y="0"/>
                  </a:cubicBezTo>
                  <a:cubicBezTo>
                    <a:pt x="65" y="0"/>
                    <a:pt x="49" y="17"/>
                    <a:pt x="49" y="37"/>
                  </a:cubicBezTo>
                  <a:cubicBezTo>
                    <a:pt x="49" y="38"/>
                    <a:pt x="49" y="38"/>
                    <a:pt x="49" y="38"/>
                  </a:cubicBezTo>
                  <a:cubicBezTo>
                    <a:pt x="49" y="59"/>
                    <a:pt x="65" y="75"/>
                    <a:pt x="86" y="75"/>
                  </a:cubicBezTo>
                  <a:cubicBezTo>
                    <a:pt x="93" y="75"/>
                    <a:pt x="93" y="75"/>
                    <a:pt x="93" y="75"/>
                  </a:cubicBezTo>
                  <a:cubicBezTo>
                    <a:pt x="14" y="154"/>
                    <a:pt x="14" y="154"/>
                    <a:pt x="14" y="154"/>
                  </a:cubicBezTo>
                  <a:cubicBezTo>
                    <a:pt x="0" y="169"/>
                    <a:pt x="0" y="192"/>
                    <a:pt x="14" y="207"/>
                  </a:cubicBezTo>
                  <a:cubicBezTo>
                    <a:pt x="15" y="207"/>
                    <a:pt x="15" y="207"/>
                    <a:pt x="15" y="207"/>
                  </a:cubicBezTo>
                  <a:cubicBezTo>
                    <a:pt x="30" y="222"/>
                    <a:pt x="53" y="222"/>
                    <a:pt x="67" y="207"/>
                  </a:cubicBezTo>
                  <a:cubicBezTo>
                    <a:pt x="146" y="129"/>
                    <a:pt x="146" y="129"/>
                    <a:pt x="146" y="129"/>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08" name="Freeform 86"/>
            <p:cNvSpPr/>
            <p:nvPr/>
          </p:nvSpPr>
          <p:spPr bwMode="auto">
            <a:xfrm>
              <a:off x="1778001" y="2967038"/>
              <a:ext cx="423863" cy="427038"/>
            </a:xfrm>
            <a:custGeom>
              <a:avLst/>
              <a:gdLst>
                <a:gd name="T0" fmla="*/ 221 w 221"/>
                <a:gd name="T1" fmla="*/ 37 h 222"/>
                <a:gd name="T2" fmla="*/ 210 w 221"/>
                <a:gd name="T3" fmla="*/ 11 h 222"/>
                <a:gd name="T4" fmla="*/ 184 w 221"/>
                <a:gd name="T5" fmla="*/ 0 h 222"/>
                <a:gd name="T6" fmla="*/ 183 w 221"/>
                <a:gd name="T7" fmla="*/ 0 h 222"/>
                <a:gd name="T8" fmla="*/ 86 w 221"/>
                <a:gd name="T9" fmla="*/ 0 h 222"/>
                <a:gd name="T10" fmla="*/ 49 w 221"/>
                <a:gd name="T11" fmla="*/ 37 h 222"/>
                <a:gd name="T12" fmla="*/ 49 w 221"/>
                <a:gd name="T13" fmla="*/ 38 h 222"/>
                <a:gd name="T14" fmla="*/ 86 w 221"/>
                <a:gd name="T15" fmla="*/ 75 h 222"/>
                <a:gd name="T16" fmla="*/ 93 w 221"/>
                <a:gd name="T17" fmla="*/ 75 h 222"/>
                <a:gd name="T18" fmla="*/ 14 w 221"/>
                <a:gd name="T19" fmla="*/ 154 h 222"/>
                <a:gd name="T20" fmla="*/ 14 w 221"/>
                <a:gd name="T21" fmla="*/ 207 h 222"/>
                <a:gd name="T22" fmla="*/ 15 w 221"/>
                <a:gd name="T23" fmla="*/ 207 h 222"/>
                <a:gd name="T24" fmla="*/ 67 w 221"/>
                <a:gd name="T25" fmla="*/ 207 h 222"/>
                <a:gd name="T26" fmla="*/ 146 w 221"/>
                <a:gd name="T27" fmla="*/ 128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0" y="11"/>
                  </a:cubicBezTo>
                  <a:cubicBezTo>
                    <a:pt x="204" y="4"/>
                    <a:pt x="194" y="0"/>
                    <a:pt x="184" y="0"/>
                  </a:cubicBezTo>
                  <a:cubicBezTo>
                    <a:pt x="183" y="0"/>
                    <a:pt x="183" y="0"/>
                    <a:pt x="183" y="0"/>
                  </a:cubicBezTo>
                  <a:cubicBezTo>
                    <a:pt x="183" y="0"/>
                    <a:pt x="86" y="0"/>
                    <a:pt x="86" y="0"/>
                  </a:cubicBezTo>
                  <a:cubicBezTo>
                    <a:pt x="65" y="0"/>
                    <a:pt x="49" y="17"/>
                    <a:pt x="49" y="37"/>
                  </a:cubicBezTo>
                  <a:cubicBezTo>
                    <a:pt x="49" y="38"/>
                    <a:pt x="49" y="38"/>
                    <a:pt x="49" y="38"/>
                  </a:cubicBezTo>
                  <a:cubicBezTo>
                    <a:pt x="49" y="59"/>
                    <a:pt x="65" y="75"/>
                    <a:pt x="86" y="75"/>
                  </a:cubicBezTo>
                  <a:cubicBezTo>
                    <a:pt x="93" y="75"/>
                    <a:pt x="93" y="75"/>
                    <a:pt x="93" y="75"/>
                  </a:cubicBezTo>
                  <a:cubicBezTo>
                    <a:pt x="14" y="154"/>
                    <a:pt x="14" y="154"/>
                    <a:pt x="14" y="154"/>
                  </a:cubicBezTo>
                  <a:cubicBezTo>
                    <a:pt x="0" y="169"/>
                    <a:pt x="0" y="192"/>
                    <a:pt x="14" y="207"/>
                  </a:cubicBezTo>
                  <a:cubicBezTo>
                    <a:pt x="15" y="207"/>
                    <a:pt x="15" y="207"/>
                    <a:pt x="15" y="207"/>
                  </a:cubicBezTo>
                  <a:cubicBezTo>
                    <a:pt x="29" y="222"/>
                    <a:pt x="53" y="222"/>
                    <a:pt x="67" y="207"/>
                  </a:cubicBezTo>
                  <a:cubicBezTo>
                    <a:pt x="146" y="128"/>
                    <a:pt x="146" y="128"/>
                    <a:pt x="146" y="128"/>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09" name="Freeform 87"/>
            <p:cNvSpPr/>
            <p:nvPr/>
          </p:nvSpPr>
          <p:spPr bwMode="auto">
            <a:xfrm>
              <a:off x="1774826" y="2965451"/>
              <a:ext cx="425450" cy="427038"/>
            </a:xfrm>
            <a:custGeom>
              <a:avLst/>
              <a:gdLst>
                <a:gd name="T0" fmla="*/ 221 w 221"/>
                <a:gd name="T1" fmla="*/ 37 h 222"/>
                <a:gd name="T2" fmla="*/ 210 w 221"/>
                <a:gd name="T3" fmla="*/ 11 h 222"/>
                <a:gd name="T4" fmla="*/ 184 w 221"/>
                <a:gd name="T5" fmla="*/ 0 h 222"/>
                <a:gd name="T6" fmla="*/ 183 w 221"/>
                <a:gd name="T7" fmla="*/ 0 h 222"/>
                <a:gd name="T8" fmla="*/ 86 w 221"/>
                <a:gd name="T9" fmla="*/ 0 h 222"/>
                <a:gd name="T10" fmla="*/ 48 w 221"/>
                <a:gd name="T11" fmla="*/ 37 h 222"/>
                <a:gd name="T12" fmla="*/ 48 w 221"/>
                <a:gd name="T13" fmla="*/ 38 h 222"/>
                <a:gd name="T14" fmla="*/ 86 w 221"/>
                <a:gd name="T15" fmla="*/ 75 h 222"/>
                <a:gd name="T16" fmla="*/ 93 w 221"/>
                <a:gd name="T17" fmla="*/ 75 h 222"/>
                <a:gd name="T18" fmla="*/ 14 w 221"/>
                <a:gd name="T19" fmla="*/ 154 h 222"/>
                <a:gd name="T20" fmla="*/ 14 w 221"/>
                <a:gd name="T21" fmla="*/ 206 h 222"/>
                <a:gd name="T22" fmla="*/ 15 w 221"/>
                <a:gd name="T23" fmla="*/ 207 h 222"/>
                <a:gd name="T24" fmla="*/ 67 w 221"/>
                <a:gd name="T25" fmla="*/ 207 h 222"/>
                <a:gd name="T26" fmla="*/ 146 w 221"/>
                <a:gd name="T27" fmla="*/ 128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0" y="11"/>
                  </a:cubicBezTo>
                  <a:cubicBezTo>
                    <a:pt x="204" y="4"/>
                    <a:pt x="194" y="0"/>
                    <a:pt x="184" y="0"/>
                  </a:cubicBezTo>
                  <a:cubicBezTo>
                    <a:pt x="183" y="0"/>
                    <a:pt x="183" y="0"/>
                    <a:pt x="183" y="0"/>
                  </a:cubicBezTo>
                  <a:cubicBezTo>
                    <a:pt x="182" y="0"/>
                    <a:pt x="86" y="0"/>
                    <a:pt x="86" y="0"/>
                  </a:cubicBezTo>
                  <a:cubicBezTo>
                    <a:pt x="65" y="0"/>
                    <a:pt x="48" y="17"/>
                    <a:pt x="48" y="37"/>
                  </a:cubicBezTo>
                  <a:cubicBezTo>
                    <a:pt x="48" y="38"/>
                    <a:pt x="48" y="38"/>
                    <a:pt x="48" y="38"/>
                  </a:cubicBezTo>
                  <a:cubicBezTo>
                    <a:pt x="48" y="59"/>
                    <a:pt x="65" y="75"/>
                    <a:pt x="86" y="75"/>
                  </a:cubicBezTo>
                  <a:cubicBezTo>
                    <a:pt x="93" y="75"/>
                    <a:pt x="93" y="75"/>
                    <a:pt x="93" y="75"/>
                  </a:cubicBezTo>
                  <a:cubicBezTo>
                    <a:pt x="14" y="154"/>
                    <a:pt x="14" y="154"/>
                    <a:pt x="14" y="154"/>
                  </a:cubicBezTo>
                  <a:cubicBezTo>
                    <a:pt x="0" y="169"/>
                    <a:pt x="0" y="192"/>
                    <a:pt x="14" y="206"/>
                  </a:cubicBezTo>
                  <a:cubicBezTo>
                    <a:pt x="15" y="207"/>
                    <a:pt x="15" y="207"/>
                    <a:pt x="15" y="207"/>
                  </a:cubicBezTo>
                  <a:cubicBezTo>
                    <a:pt x="29" y="222"/>
                    <a:pt x="53" y="222"/>
                    <a:pt x="67" y="207"/>
                  </a:cubicBezTo>
                  <a:cubicBezTo>
                    <a:pt x="146" y="128"/>
                    <a:pt x="146" y="128"/>
                    <a:pt x="146" y="128"/>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10" name="Freeform 88"/>
            <p:cNvSpPr/>
            <p:nvPr/>
          </p:nvSpPr>
          <p:spPr bwMode="auto">
            <a:xfrm>
              <a:off x="1771651" y="2962276"/>
              <a:ext cx="425450" cy="427038"/>
            </a:xfrm>
            <a:custGeom>
              <a:avLst/>
              <a:gdLst>
                <a:gd name="T0" fmla="*/ 222 w 222"/>
                <a:gd name="T1" fmla="*/ 37 h 222"/>
                <a:gd name="T2" fmla="*/ 211 w 222"/>
                <a:gd name="T3" fmla="*/ 11 h 222"/>
                <a:gd name="T4" fmla="*/ 185 w 222"/>
                <a:gd name="T5" fmla="*/ 0 h 222"/>
                <a:gd name="T6" fmla="*/ 184 w 222"/>
                <a:gd name="T7" fmla="*/ 0 h 222"/>
                <a:gd name="T8" fmla="*/ 86 w 222"/>
                <a:gd name="T9" fmla="*/ 0 h 222"/>
                <a:gd name="T10" fmla="*/ 49 w 222"/>
                <a:gd name="T11" fmla="*/ 37 h 222"/>
                <a:gd name="T12" fmla="*/ 49 w 222"/>
                <a:gd name="T13" fmla="*/ 38 h 222"/>
                <a:gd name="T14" fmla="*/ 86 w 222"/>
                <a:gd name="T15" fmla="*/ 75 h 222"/>
                <a:gd name="T16" fmla="*/ 94 w 222"/>
                <a:gd name="T17" fmla="*/ 75 h 222"/>
                <a:gd name="T18" fmla="*/ 15 w 222"/>
                <a:gd name="T19" fmla="*/ 154 h 222"/>
                <a:gd name="T20" fmla="*/ 15 w 222"/>
                <a:gd name="T21" fmla="*/ 206 h 222"/>
                <a:gd name="T22" fmla="*/ 16 w 222"/>
                <a:gd name="T23" fmla="*/ 207 h 222"/>
                <a:gd name="T24" fmla="*/ 68 w 222"/>
                <a:gd name="T25" fmla="*/ 207 h 222"/>
                <a:gd name="T26" fmla="*/ 147 w 222"/>
                <a:gd name="T27" fmla="*/ 128 h 222"/>
                <a:gd name="T28" fmla="*/ 147 w 222"/>
                <a:gd name="T29" fmla="*/ 136 h 222"/>
                <a:gd name="T30" fmla="*/ 184 w 222"/>
                <a:gd name="T31" fmla="*/ 173 h 222"/>
                <a:gd name="T32" fmla="*/ 185 w 222"/>
                <a:gd name="T33" fmla="*/ 173 h 222"/>
                <a:gd name="T34" fmla="*/ 222 w 222"/>
                <a:gd name="T35" fmla="*/ 136 h 222"/>
                <a:gd name="T36" fmla="*/ 222 w 222"/>
                <a:gd name="T37" fmla="*/ 38 h 222"/>
                <a:gd name="T38" fmla="*/ 222 w 222"/>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7"/>
                  </a:moveTo>
                  <a:cubicBezTo>
                    <a:pt x="222" y="27"/>
                    <a:pt x="218" y="17"/>
                    <a:pt x="211" y="11"/>
                  </a:cubicBezTo>
                  <a:cubicBezTo>
                    <a:pt x="205" y="4"/>
                    <a:pt x="195" y="0"/>
                    <a:pt x="185" y="0"/>
                  </a:cubicBezTo>
                  <a:cubicBezTo>
                    <a:pt x="184" y="0"/>
                    <a:pt x="184" y="0"/>
                    <a:pt x="184" y="0"/>
                  </a:cubicBezTo>
                  <a:cubicBezTo>
                    <a:pt x="183" y="0"/>
                    <a:pt x="86" y="0"/>
                    <a:pt x="86" y="0"/>
                  </a:cubicBezTo>
                  <a:cubicBezTo>
                    <a:pt x="66" y="0"/>
                    <a:pt x="49" y="17"/>
                    <a:pt x="49" y="37"/>
                  </a:cubicBezTo>
                  <a:cubicBezTo>
                    <a:pt x="49" y="38"/>
                    <a:pt x="49" y="38"/>
                    <a:pt x="49" y="38"/>
                  </a:cubicBezTo>
                  <a:cubicBezTo>
                    <a:pt x="49" y="58"/>
                    <a:pt x="66" y="75"/>
                    <a:pt x="86" y="75"/>
                  </a:cubicBezTo>
                  <a:cubicBezTo>
                    <a:pt x="94" y="75"/>
                    <a:pt x="94" y="75"/>
                    <a:pt x="94" y="75"/>
                  </a:cubicBezTo>
                  <a:cubicBezTo>
                    <a:pt x="15" y="154"/>
                    <a:pt x="15" y="154"/>
                    <a:pt x="15" y="154"/>
                  </a:cubicBezTo>
                  <a:cubicBezTo>
                    <a:pt x="0" y="168"/>
                    <a:pt x="0" y="192"/>
                    <a:pt x="15" y="206"/>
                  </a:cubicBezTo>
                  <a:cubicBezTo>
                    <a:pt x="16" y="207"/>
                    <a:pt x="16" y="207"/>
                    <a:pt x="16" y="207"/>
                  </a:cubicBezTo>
                  <a:cubicBezTo>
                    <a:pt x="30" y="222"/>
                    <a:pt x="54" y="222"/>
                    <a:pt x="68" y="207"/>
                  </a:cubicBezTo>
                  <a:cubicBezTo>
                    <a:pt x="147" y="128"/>
                    <a:pt x="147" y="128"/>
                    <a:pt x="147" y="128"/>
                  </a:cubicBezTo>
                  <a:cubicBezTo>
                    <a:pt x="147" y="136"/>
                    <a:pt x="147" y="136"/>
                    <a:pt x="147" y="136"/>
                  </a:cubicBezTo>
                  <a:cubicBezTo>
                    <a:pt x="147" y="156"/>
                    <a:pt x="164" y="173"/>
                    <a:pt x="184" y="173"/>
                  </a:cubicBezTo>
                  <a:cubicBezTo>
                    <a:pt x="185" y="173"/>
                    <a:pt x="185" y="173"/>
                    <a:pt x="185" y="173"/>
                  </a:cubicBezTo>
                  <a:cubicBezTo>
                    <a:pt x="205" y="173"/>
                    <a:pt x="222" y="156"/>
                    <a:pt x="222" y="136"/>
                  </a:cubicBezTo>
                  <a:cubicBezTo>
                    <a:pt x="222" y="136"/>
                    <a:pt x="222" y="39"/>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11" name="Freeform 89"/>
            <p:cNvSpPr/>
            <p:nvPr/>
          </p:nvSpPr>
          <p:spPr bwMode="auto">
            <a:xfrm>
              <a:off x="1770063" y="2960688"/>
              <a:ext cx="425450" cy="425450"/>
            </a:xfrm>
            <a:custGeom>
              <a:avLst/>
              <a:gdLst>
                <a:gd name="T0" fmla="*/ 222 w 222"/>
                <a:gd name="T1" fmla="*/ 37 h 221"/>
                <a:gd name="T2" fmla="*/ 211 w 222"/>
                <a:gd name="T3" fmla="*/ 11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4 w 222"/>
                <a:gd name="T17" fmla="*/ 75 h 221"/>
                <a:gd name="T18" fmla="*/ 15 w 222"/>
                <a:gd name="T19" fmla="*/ 154 h 221"/>
                <a:gd name="T20" fmla="*/ 15 w 222"/>
                <a:gd name="T21" fmla="*/ 206 h 221"/>
                <a:gd name="T22" fmla="*/ 16 w 222"/>
                <a:gd name="T23" fmla="*/ 207 h 221"/>
                <a:gd name="T24" fmla="*/ 68 w 222"/>
                <a:gd name="T25" fmla="*/ 207 h 221"/>
                <a:gd name="T26" fmla="*/ 147 w 222"/>
                <a:gd name="T27" fmla="*/ 128 h 221"/>
                <a:gd name="T28" fmla="*/ 147 w 222"/>
                <a:gd name="T29" fmla="*/ 135 h 221"/>
                <a:gd name="T30" fmla="*/ 184 w 222"/>
                <a:gd name="T31" fmla="*/ 173 h 221"/>
                <a:gd name="T32" fmla="*/ 185 w 222"/>
                <a:gd name="T33" fmla="*/ 173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7"/>
                    <a:pt x="218" y="17"/>
                    <a:pt x="211" y="11"/>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4" y="75"/>
                    <a:pt x="94" y="75"/>
                    <a:pt x="94" y="75"/>
                  </a:cubicBezTo>
                  <a:cubicBezTo>
                    <a:pt x="15" y="154"/>
                    <a:pt x="15" y="154"/>
                    <a:pt x="15" y="154"/>
                  </a:cubicBezTo>
                  <a:cubicBezTo>
                    <a:pt x="0" y="168"/>
                    <a:pt x="0" y="192"/>
                    <a:pt x="15" y="206"/>
                  </a:cubicBezTo>
                  <a:cubicBezTo>
                    <a:pt x="16" y="207"/>
                    <a:pt x="16" y="207"/>
                    <a:pt x="16" y="207"/>
                  </a:cubicBezTo>
                  <a:cubicBezTo>
                    <a:pt x="30" y="221"/>
                    <a:pt x="54" y="221"/>
                    <a:pt x="68" y="207"/>
                  </a:cubicBezTo>
                  <a:cubicBezTo>
                    <a:pt x="147" y="128"/>
                    <a:pt x="147" y="128"/>
                    <a:pt x="147" y="128"/>
                  </a:cubicBezTo>
                  <a:cubicBezTo>
                    <a:pt x="147" y="135"/>
                    <a:pt x="147" y="135"/>
                    <a:pt x="147" y="135"/>
                  </a:cubicBezTo>
                  <a:cubicBezTo>
                    <a:pt x="147" y="156"/>
                    <a:pt x="163" y="173"/>
                    <a:pt x="184" y="173"/>
                  </a:cubicBezTo>
                  <a:cubicBezTo>
                    <a:pt x="185" y="173"/>
                    <a:pt x="185" y="173"/>
                    <a:pt x="185" y="173"/>
                  </a:cubicBezTo>
                  <a:cubicBezTo>
                    <a:pt x="205" y="173"/>
                    <a:pt x="222" y="156"/>
                    <a:pt x="222" y="135"/>
                  </a:cubicBezTo>
                  <a:cubicBezTo>
                    <a:pt x="222" y="135"/>
                    <a:pt x="222" y="39"/>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12" name="Freeform 90"/>
            <p:cNvSpPr/>
            <p:nvPr/>
          </p:nvSpPr>
          <p:spPr bwMode="auto">
            <a:xfrm>
              <a:off x="1766888" y="2959101"/>
              <a:ext cx="427038" cy="425450"/>
            </a:xfrm>
            <a:custGeom>
              <a:avLst/>
              <a:gdLst>
                <a:gd name="T0" fmla="*/ 222 w 222"/>
                <a:gd name="T1" fmla="*/ 37 h 221"/>
                <a:gd name="T2" fmla="*/ 211 w 222"/>
                <a:gd name="T3" fmla="*/ 11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4 w 222"/>
                <a:gd name="T17" fmla="*/ 75 h 221"/>
                <a:gd name="T18" fmla="*/ 15 w 222"/>
                <a:gd name="T19" fmla="*/ 154 h 221"/>
                <a:gd name="T20" fmla="*/ 15 w 222"/>
                <a:gd name="T21" fmla="*/ 206 h 221"/>
                <a:gd name="T22" fmla="*/ 15 w 222"/>
                <a:gd name="T23" fmla="*/ 207 h 221"/>
                <a:gd name="T24" fmla="*/ 68 w 222"/>
                <a:gd name="T25" fmla="*/ 207 h 221"/>
                <a:gd name="T26" fmla="*/ 147 w 222"/>
                <a:gd name="T27" fmla="*/ 128 h 221"/>
                <a:gd name="T28" fmla="*/ 147 w 222"/>
                <a:gd name="T29" fmla="*/ 135 h 221"/>
                <a:gd name="T30" fmla="*/ 184 w 222"/>
                <a:gd name="T31" fmla="*/ 172 h 221"/>
                <a:gd name="T32" fmla="*/ 185 w 222"/>
                <a:gd name="T33" fmla="*/ 172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6"/>
                    <a:pt x="218" y="17"/>
                    <a:pt x="211" y="11"/>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4" y="75"/>
                    <a:pt x="94" y="75"/>
                    <a:pt x="94" y="75"/>
                  </a:cubicBezTo>
                  <a:cubicBezTo>
                    <a:pt x="15" y="154"/>
                    <a:pt x="15" y="154"/>
                    <a:pt x="15" y="154"/>
                  </a:cubicBezTo>
                  <a:cubicBezTo>
                    <a:pt x="0" y="168"/>
                    <a:pt x="0" y="192"/>
                    <a:pt x="15" y="206"/>
                  </a:cubicBezTo>
                  <a:cubicBezTo>
                    <a:pt x="15" y="207"/>
                    <a:pt x="15" y="207"/>
                    <a:pt x="15" y="207"/>
                  </a:cubicBezTo>
                  <a:cubicBezTo>
                    <a:pt x="30" y="221"/>
                    <a:pt x="53" y="221"/>
                    <a:pt x="68" y="207"/>
                  </a:cubicBezTo>
                  <a:cubicBezTo>
                    <a:pt x="147" y="128"/>
                    <a:pt x="147" y="128"/>
                    <a:pt x="147" y="128"/>
                  </a:cubicBezTo>
                  <a:cubicBezTo>
                    <a:pt x="147" y="135"/>
                    <a:pt x="147" y="135"/>
                    <a:pt x="147" y="135"/>
                  </a:cubicBezTo>
                  <a:cubicBezTo>
                    <a:pt x="147" y="156"/>
                    <a:pt x="163" y="172"/>
                    <a:pt x="184" y="172"/>
                  </a:cubicBezTo>
                  <a:cubicBezTo>
                    <a:pt x="185" y="172"/>
                    <a:pt x="185" y="172"/>
                    <a:pt x="185" y="172"/>
                  </a:cubicBezTo>
                  <a:cubicBezTo>
                    <a:pt x="205" y="172"/>
                    <a:pt x="222" y="156"/>
                    <a:pt x="222" y="135"/>
                  </a:cubicBezTo>
                  <a:cubicBezTo>
                    <a:pt x="222" y="135"/>
                    <a:pt x="222" y="38"/>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13" name="Freeform 91"/>
            <p:cNvSpPr/>
            <p:nvPr/>
          </p:nvSpPr>
          <p:spPr bwMode="auto">
            <a:xfrm>
              <a:off x="1765301" y="2957513"/>
              <a:ext cx="427038" cy="423863"/>
            </a:xfrm>
            <a:custGeom>
              <a:avLst/>
              <a:gdLst>
                <a:gd name="T0" fmla="*/ 222 w 222"/>
                <a:gd name="T1" fmla="*/ 37 h 221"/>
                <a:gd name="T2" fmla="*/ 211 w 222"/>
                <a:gd name="T3" fmla="*/ 10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3 w 222"/>
                <a:gd name="T17" fmla="*/ 75 h 221"/>
                <a:gd name="T18" fmla="*/ 15 w 222"/>
                <a:gd name="T19" fmla="*/ 154 h 221"/>
                <a:gd name="T20" fmla="*/ 15 w 222"/>
                <a:gd name="T21" fmla="*/ 206 h 221"/>
                <a:gd name="T22" fmla="*/ 15 w 222"/>
                <a:gd name="T23" fmla="*/ 207 h 221"/>
                <a:gd name="T24" fmla="*/ 68 w 222"/>
                <a:gd name="T25" fmla="*/ 207 h 221"/>
                <a:gd name="T26" fmla="*/ 147 w 222"/>
                <a:gd name="T27" fmla="*/ 128 h 221"/>
                <a:gd name="T28" fmla="*/ 147 w 222"/>
                <a:gd name="T29" fmla="*/ 135 h 221"/>
                <a:gd name="T30" fmla="*/ 184 w 222"/>
                <a:gd name="T31" fmla="*/ 172 h 221"/>
                <a:gd name="T32" fmla="*/ 185 w 222"/>
                <a:gd name="T33" fmla="*/ 172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6"/>
                    <a:pt x="218" y="17"/>
                    <a:pt x="211" y="10"/>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3" y="75"/>
                    <a:pt x="93" y="75"/>
                    <a:pt x="93" y="75"/>
                  </a:cubicBezTo>
                  <a:cubicBezTo>
                    <a:pt x="15" y="154"/>
                    <a:pt x="15" y="154"/>
                    <a:pt x="15" y="154"/>
                  </a:cubicBezTo>
                  <a:cubicBezTo>
                    <a:pt x="0" y="168"/>
                    <a:pt x="0" y="191"/>
                    <a:pt x="15" y="206"/>
                  </a:cubicBezTo>
                  <a:cubicBezTo>
                    <a:pt x="15" y="207"/>
                    <a:pt x="15" y="207"/>
                    <a:pt x="15" y="207"/>
                  </a:cubicBezTo>
                  <a:cubicBezTo>
                    <a:pt x="30" y="221"/>
                    <a:pt x="53" y="221"/>
                    <a:pt x="68" y="207"/>
                  </a:cubicBezTo>
                  <a:cubicBezTo>
                    <a:pt x="147" y="128"/>
                    <a:pt x="147" y="128"/>
                    <a:pt x="147" y="128"/>
                  </a:cubicBezTo>
                  <a:cubicBezTo>
                    <a:pt x="147" y="135"/>
                    <a:pt x="147" y="135"/>
                    <a:pt x="147" y="135"/>
                  </a:cubicBezTo>
                  <a:cubicBezTo>
                    <a:pt x="147" y="156"/>
                    <a:pt x="163" y="172"/>
                    <a:pt x="184" y="172"/>
                  </a:cubicBezTo>
                  <a:cubicBezTo>
                    <a:pt x="185" y="172"/>
                    <a:pt x="185" y="172"/>
                    <a:pt x="185" y="172"/>
                  </a:cubicBezTo>
                  <a:cubicBezTo>
                    <a:pt x="205" y="172"/>
                    <a:pt x="222" y="156"/>
                    <a:pt x="222" y="135"/>
                  </a:cubicBezTo>
                  <a:cubicBezTo>
                    <a:pt x="222" y="135"/>
                    <a:pt x="222" y="38"/>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14" name="Freeform 92"/>
            <p:cNvSpPr/>
            <p:nvPr/>
          </p:nvSpPr>
          <p:spPr bwMode="auto">
            <a:xfrm>
              <a:off x="1763713" y="2952751"/>
              <a:ext cx="427038" cy="427038"/>
            </a:xfrm>
            <a:custGeom>
              <a:avLst/>
              <a:gdLst>
                <a:gd name="T0" fmla="*/ 222 w 222"/>
                <a:gd name="T1" fmla="*/ 38 h 222"/>
                <a:gd name="T2" fmla="*/ 211 w 222"/>
                <a:gd name="T3" fmla="*/ 11 h 222"/>
                <a:gd name="T4" fmla="*/ 185 w 222"/>
                <a:gd name="T5" fmla="*/ 0 h 222"/>
                <a:gd name="T6" fmla="*/ 184 w 222"/>
                <a:gd name="T7" fmla="*/ 0 h 222"/>
                <a:gd name="T8" fmla="*/ 86 w 222"/>
                <a:gd name="T9" fmla="*/ 0 h 222"/>
                <a:gd name="T10" fmla="*/ 49 w 222"/>
                <a:gd name="T11" fmla="*/ 38 h 222"/>
                <a:gd name="T12" fmla="*/ 49 w 222"/>
                <a:gd name="T13" fmla="*/ 39 h 222"/>
                <a:gd name="T14" fmla="*/ 86 w 222"/>
                <a:gd name="T15" fmla="*/ 76 h 222"/>
                <a:gd name="T16" fmla="*/ 93 w 222"/>
                <a:gd name="T17" fmla="*/ 76 h 222"/>
                <a:gd name="T18" fmla="*/ 14 w 222"/>
                <a:gd name="T19" fmla="*/ 154 h 222"/>
                <a:gd name="T20" fmla="*/ 14 w 222"/>
                <a:gd name="T21" fmla="*/ 207 h 222"/>
                <a:gd name="T22" fmla="*/ 15 w 222"/>
                <a:gd name="T23" fmla="*/ 208 h 222"/>
                <a:gd name="T24" fmla="*/ 68 w 222"/>
                <a:gd name="T25" fmla="*/ 208 h 222"/>
                <a:gd name="T26" fmla="*/ 146 w 222"/>
                <a:gd name="T27" fmla="*/ 129 h 222"/>
                <a:gd name="T28" fmla="*/ 146 w 222"/>
                <a:gd name="T29" fmla="*/ 136 h 222"/>
                <a:gd name="T30" fmla="*/ 184 w 222"/>
                <a:gd name="T31" fmla="*/ 173 h 222"/>
                <a:gd name="T32" fmla="*/ 185 w 222"/>
                <a:gd name="T33" fmla="*/ 173 h 222"/>
                <a:gd name="T34" fmla="*/ 222 w 222"/>
                <a:gd name="T35" fmla="*/ 136 h 222"/>
                <a:gd name="T36" fmla="*/ 222 w 222"/>
                <a:gd name="T37" fmla="*/ 39 h 222"/>
                <a:gd name="T38" fmla="*/ 222 w 222"/>
                <a:gd name="T39" fmla="*/ 38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8"/>
                  </a:moveTo>
                  <a:cubicBezTo>
                    <a:pt x="222" y="27"/>
                    <a:pt x="218" y="18"/>
                    <a:pt x="211" y="11"/>
                  </a:cubicBezTo>
                  <a:cubicBezTo>
                    <a:pt x="204" y="5"/>
                    <a:pt x="195" y="0"/>
                    <a:pt x="185" y="0"/>
                  </a:cubicBezTo>
                  <a:cubicBezTo>
                    <a:pt x="184" y="0"/>
                    <a:pt x="184" y="0"/>
                    <a:pt x="184" y="0"/>
                  </a:cubicBezTo>
                  <a:cubicBezTo>
                    <a:pt x="183" y="0"/>
                    <a:pt x="86" y="0"/>
                    <a:pt x="86" y="0"/>
                  </a:cubicBezTo>
                  <a:cubicBezTo>
                    <a:pt x="65" y="0"/>
                    <a:pt x="49" y="17"/>
                    <a:pt x="49" y="38"/>
                  </a:cubicBezTo>
                  <a:cubicBezTo>
                    <a:pt x="49" y="39"/>
                    <a:pt x="49" y="39"/>
                    <a:pt x="49" y="39"/>
                  </a:cubicBezTo>
                  <a:cubicBezTo>
                    <a:pt x="49" y="59"/>
                    <a:pt x="65" y="76"/>
                    <a:pt x="86" y="76"/>
                  </a:cubicBezTo>
                  <a:cubicBezTo>
                    <a:pt x="93" y="76"/>
                    <a:pt x="93" y="76"/>
                    <a:pt x="93" y="76"/>
                  </a:cubicBezTo>
                  <a:cubicBezTo>
                    <a:pt x="14" y="154"/>
                    <a:pt x="14" y="154"/>
                    <a:pt x="14" y="154"/>
                  </a:cubicBezTo>
                  <a:cubicBezTo>
                    <a:pt x="0" y="169"/>
                    <a:pt x="0" y="192"/>
                    <a:pt x="14" y="207"/>
                  </a:cubicBezTo>
                  <a:cubicBezTo>
                    <a:pt x="15" y="208"/>
                    <a:pt x="15" y="208"/>
                    <a:pt x="15" y="208"/>
                  </a:cubicBezTo>
                  <a:cubicBezTo>
                    <a:pt x="30" y="222"/>
                    <a:pt x="53" y="222"/>
                    <a:pt x="68" y="208"/>
                  </a:cubicBezTo>
                  <a:cubicBezTo>
                    <a:pt x="146" y="129"/>
                    <a:pt x="146" y="129"/>
                    <a:pt x="146" y="129"/>
                  </a:cubicBezTo>
                  <a:cubicBezTo>
                    <a:pt x="146" y="136"/>
                    <a:pt x="146" y="136"/>
                    <a:pt x="146" y="136"/>
                  </a:cubicBezTo>
                  <a:cubicBezTo>
                    <a:pt x="146" y="157"/>
                    <a:pt x="163" y="173"/>
                    <a:pt x="184" y="173"/>
                  </a:cubicBezTo>
                  <a:cubicBezTo>
                    <a:pt x="185" y="173"/>
                    <a:pt x="185" y="173"/>
                    <a:pt x="185" y="173"/>
                  </a:cubicBezTo>
                  <a:cubicBezTo>
                    <a:pt x="205" y="173"/>
                    <a:pt x="222" y="157"/>
                    <a:pt x="222" y="136"/>
                  </a:cubicBezTo>
                  <a:cubicBezTo>
                    <a:pt x="222" y="136"/>
                    <a:pt x="222" y="39"/>
                    <a:pt x="222" y="39"/>
                  </a:cubicBezTo>
                  <a:lnTo>
                    <a:pt x="222" y="38"/>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15" name="Freeform 93"/>
            <p:cNvSpPr/>
            <p:nvPr/>
          </p:nvSpPr>
          <p:spPr bwMode="auto">
            <a:xfrm>
              <a:off x="1762126" y="2951163"/>
              <a:ext cx="425450" cy="427038"/>
            </a:xfrm>
            <a:custGeom>
              <a:avLst/>
              <a:gdLst>
                <a:gd name="T0" fmla="*/ 222 w 222"/>
                <a:gd name="T1" fmla="*/ 37 h 222"/>
                <a:gd name="T2" fmla="*/ 211 w 222"/>
                <a:gd name="T3" fmla="*/ 11 h 222"/>
                <a:gd name="T4" fmla="*/ 184 w 222"/>
                <a:gd name="T5" fmla="*/ 0 h 222"/>
                <a:gd name="T6" fmla="*/ 183 w 222"/>
                <a:gd name="T7" fmla="*/ 0 h 222"/>
                <a:gd name="T8" fmla="*/ 86 w 222"/>
                <a:gd name="T9" fmla="*/ 0 h 222"/>
                <a:gd name="T10" fmla="*/ 49 w 222"/>
                <a:gd name="T11" fmla="*/ 37 h 222"/>
                <a:gd name="T12" fmla="*/ 49 w 222"/>
                <a:gd name="T13" fmla="*/ 38 h 222"/>
                <a:gd name="T14" fmla="*/ 86 w 222"/>
                <a:gd name="T15" fmla="*/ 75 h 222"/>
                <a:gd name="T16" fmla="*/ 93 w 222"/>
                <a:gd name="T17" fmla="*/ 75 h 222"/>
                <a:gd name="T18" fmla="*/ 14 w 222"/>
                <a:gd name="T19" fmla="*/ 154 h 222"/>
                <a:gd name="T20" fmla="*/ 14 w 222"/>
                <a:gd name="T21" fmla="*/ 207 h 222"/>
                <a:gd name="T22" fmla="*/ 15 w 222"/>
                <a:gd name="T23" fmla="*/ 207 h 222"/>
                <a:gd name="T24" fmla="*/ 68 w 222"/>
                <a:gd name="T25" fmla="*/ 207 h 222"/>
                <a:gd name="T26" fmla="*/ 146 w 222"/>
                <a:gd name="T27" fmla="*/ 129 h 222"/>
                <a:gd name="T28" fmla="*/ 146 w 222"/>
                <a:gd name="T29" fmla="*/ 136 h 222"/>
                <a:gd name="T30" fmla="*/ 183 w 222"/>
                <a:gd name="T31" fmla="*/ 173 h 222"/>
                <a:gd name="T32" fmla="*/ 184 w 222"/>
                <a:gd name="T33" fmla="*/ 173 h 222"/>
                <a:gd name="T34" fmla="*/ 221 w 222"/>
                <a:gd name="T35" fmla="*/ 136 h 222"/>
                <a:gd name="T36" fmla="*/ 222 w 222"/>
                <a:gd name="T37" fmla="*/ 38 h 222"/>
                <a:gd name="T38" fmla="*/ 222 w 222"/>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7"/>
                  </a:moveTo>
                  <a:cubicBezTo>
                    <a:pt x="222" y="27"/>
                    <a:pt x="217" y="18"/>
                    <a:pt x="211" y="11"/>
                  </a:cubicBezTo>
                  <a:cubicBezTo>
                    <a:pt x="204" y="4"/>
                    <a:pt x="195" y="0"/>
                    <a:pt x="184" y="0"/>
                  </a:cubicBezTo>
                  <a:cubicBezTo>
                    <a:pt x="183" y="0"/>
                    <a:pt x="183" y="0"/>
                    <a:pt x="183" y="0"/>
                  </a:cubicBezTo>
                  <a:cubicBezTo>
                    <a:pt x="183" y="0"/>
                    <a:pt x="86" y="0"/>
                    <a:pt x="86" y="0"/>
                  </a:cubicBezTo>
                  <a:cubicBezTo>
                    <a:pt x="65" y="0"/>
                    <a:pt x="49" y="17"/>
                    <a:pt x="49" y="37"/>
                  </a:cubicBezTo>
                  <a:cubicBezTo>
                    <a:pt x="49" y="38"/>
                    <a:pt x="49" y="38"/>
                    <a:pt x="49" y="38"/>
                  </a:cubicBezTo>
                  <a:cubicBezTo>
                    <a:pt x="49" y="59"/>
                    <a:pt x="65" y="75"/>
                    <a:pt x="86" y="75"/>
                  </a:cubicBezTo>
                  <a:cubicBezTo>
                    <a:pt x="93" y="75"/>
                    <a:pt x="93" y="75"/>
                    <a:pt x="93" y="75"/>
                  </a:cubicBezTo>
                  <a:cubicBezTo>
                    <a:pt x="14" y="154"/>
                    <a:pt x="14" y="154"/>
                    <a:pt x="14" y="154"/>
                  </a:cubicBezTo>
                  <a:cubicBezTo>
                    <a:pt x="0" y="169"/>
                    <a:pt x="0" y="192"/>
                    <a:pt x="14" y="207"/>
                  </a:cubicBezTo>
                  <a:cubicBezTo>
                    <a:pt x="15" y="207"/>
                    <a:pt x="15" y="207"/>
                    <a:pt x="15" y="207"/>
                  </a:cubicBezTo>
                  <a:cubicBezTo>
                    <a:pt x="30" y="222"/>
                    <a:pt x="53" y="222"/>
                    <a:pt x="68" y="207"/>
                  </a:cubicBezTo>
                  <a:cubicBezTo>
                    <a:pt x="146" y="129"/>
                    <a:pt x="146" y="129"/>
                    <a:pt x="146" y="129"/>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2" y="39"/>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16" name="Freeform 94"/>
            <p:cNvSpPr/>
            <p:nvPr/>
          </p:nvSpPr>
          <p:spPr bwMode="auto">
            <a:xfrm>
              <a:off x="1760538" y="2949576"/>
              <a:ext cx="423863" cy="427038"/>
            </a:xfrm>
            <a:custGeom>
              <a:avLst/>
              <a:gdLst>
                <a:gd name="T0" fmla="*/ 221 w 221"/>
                <a:gd name="T1" fmla="*/ 37 h 222"/>
                <a:gd name="T2" fmla="*/ 211 w 221"/>
                <a:gd name="T3" fmla="*/ 11 h 222"/>
                <a:gd name="T4" fmla="*/ 184 w 221"/>
                <a:gd name="T5" fmla="*/ 0 h 222"/>
                <a:gd name="T6" fmla="*/ 183 w 221"/>
                <a:gd name="T7" fmla="*/ 0 h 222"/>
                <a:gd name="T8" fmla="*/ 86 w 221"/>
                <a:gd name="T9" fmla="*/ 0 h 222"/>
                <a:gd name="T10" fmla="*/ 49 w 221"/>
                <a:gd name="T11" fmla="*/ 37 h 222"/>
                <a:gd name="T12" fmla="*/ 49 w 221"/>
                <a:gd name="T13" fmla="*/ 38 h 222"/>
                <a:gd name="T14" fmla="*/ 86 w 221"/>
                <a:gd name="T15" fmla="*/ 75 h 222"/>
                <a:gd name="T16" fmla="*/ 93 w 221"/>
                <a:gd name="T17" fmla="*/ 75 h 222"/>
                <a:gd name="T18" fmla="*/ 14 w 221"/>
                <a:gd name="T19" fmla="*/ 154 h 222"/>
                <a:gd name="T20" fmla="*/ 14 w 221"/>
                <a:gd name="T21" fmla="*/ 207 h 222"/>
                <a:gd name="T22" fmla="*/ 15 w 221"/>
                <a:gd name="T23" fmla="*/ 207 h 222"/>
                <a:gd name="T24" fmla="*/ 67 w 221"/>
                <a:gd name="T25" fmla="*/ 207 h 222"/>
                <a:gd name="T26" fmla="*/ 146 w 221"/>
                <a:gd name="T27" fmla="*/ 129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1" y="11"/>
                  </a:cubicBezTo>
                  <a:cubicBezTo>
                    <a:pt x="204" y="4"/>
                    <a:pt x="195" y="0"/>
                    <a:pt x="184" y="0"/>
                  </a:cubicBezTo>
                  <a:cubicBezTo>
                    <a:pt x="183" y="0"/>
                    <a:pt x="183" y="0"/>
                    <a:pt x="183" y="0"/>
                  </a:cubicBezTo>
                  <a:cubicBezTo>
                    <a:pt x="183" y="0"/>
                    <a:pt x="86" y="0"/>
                    <a:pt x="86" y="0"/>
                  </a:cubicBezTo>
                  <a:cubicBezTo>
                    <a:pt x="65" y="0"/>
                    <a:pt x="49" y="17"/>
                    <a:pt x="49" y="37"/>
                  </a:cubicBezTo>
                  <a:cubicBezTo>
                    <a:pt x="49" y="38"/>
                    <a:pt x="49" y="38"/>
                    <a:pt x="49" y="38"/>
                  </a:cubicBezTo>
                  <a:cubicBezTo>
                    <a:pt x="49" y="59"/>
                    <a:pt x="65" y="75"/>
                    <a:pt x="86" y="75"/>
                  </a:cubicBezTo>
                  <a:cubicBezTo>
                    <a:pt x="93" y="75"/>
                    <a:pt x="93" y="75"/>
                    <a:pt x="93" y="75"/>
                  </a:cubicBezTo>
                  <a:cubicBezTo>
                    <a:pt x="14" y="154"/>
                    <a:pt x="14" y="154"/>
                    <a:pt x="14" y="154"/>
                  </a:cubicBezTo>
                  <a:cubicBezTo>
                    <a:pt x="0" y="169"/>
                    <a:pt x="0" y="192"/>
                    <a:pt x="14" y="207"/>
                  </a:cubicBezTo>
                  <a:cubicBezTo>
                    <a:pt x="15" y="207"/>
                    <a:pt x="15" y="207"/>
                    <a:pt x="15" y="207"/>
                  </a:cubicBezTo>
                  <a:cubicBezTo>
                    <a:pt x="29" y="222"/>
                    <a:pt x="53" y="222"/>
                    <a:pt x="67" y="207"/>
                  </a:cubicBezTo>
                  <a:cubicBezTo>
                    <a:pt x="146" y="129"/>
                    <a:pt x="146" y="129"/>
                    <a:pt x="146" y="129"/>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17" name="Freeform 95"/>
            <p:cNvSpPr/>
            <p:nvPr/>
          </p:nvSpPr>
          <p:spPr bwMode="auto">
            <a:xfrm>
              <a:off x="1757363" y="2947988"/>
              <a:ext cx="425450" cy="427038"/>
            </a:xfrm>
            <a:custGeom>
              <a:avLst/>
              <a:gdLst>
                <a:gd name="T0" fmla="*/ 221 w 221"/>
                <a:gd name="T1" fmla="*/ 37 h 222"/>
                <a:gd name="T2" fmla="*/ 210 w 221"/>
                <a:gd name="T3" fmla="*/ 11 h 222"/>
                <a:gd name="T4" fmla="*/ 184 w 221"/>
                <a:gd name="T5" fmla="*/ 0 h 222"/>
                <a:gd name="T6" fmla="*/ 183 w 221"/>
                <a:gd name="T7" fmla="*/ 0 h 222"/>
                <a:gd name="T8" fmla="*/ 86 w 221"/>
                <a:gd name="T9" fmla="*/ 0 h 222"/>
                <a:gd name="T10" fmla="*/ 49 w 221"/>
                <a:gd name="T11" fmla="*/ 37 h 222"/>
                <a:gd name="T12" fmla="*/ 49 w 221"/>
                <a:gd name="T13" fmla="*/ 38 h 222"/>
                <a:gd name="T14" fmla="*/ 86 w 221"/>
                <a:gd name="T15" fmla="*/ 75 h 222"/>
                <a:gd name="T16" fmla="*/ 93 w 221"/>
                <a:gd name="T17" fmla="*/ 75 h 222"/>
                <a:gd name="T18" fmla="*/ 14 w 221"/>
                <a:gd name="T19" fmla="*/ 154 h 222"/>
                <a:gd name="T20" fmla="*/ 14 w 221"/>
                <a:gd name="T21" fmla="*/ 207 h 222"/>
                <a:gd name="T22" fmla="*/ 15 w 221"/>
                <a:gd name="T23" fmla="*/ 207 h 222"/>
                <a:gd name="T24" fmla="*/ 67 w 221"/>
                <a:gd name="T25" fmla="*/ 207 h 222"/>
                <a:gd name="T26" fmla="*/ 146 w 221"/>
                <a:gd name="T27" fmla="*/ 128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0" y="11"/>
                  </a:cubicBezTo>
                  <a:cubicBezTo>
                    <a:pt x="204" y="4"/>
                    <a:pt x="194" y="0"/>
                    <a:pt x="184" y="0"/>
                  </a:cubicBezTo>
                  <a:cubicBezTo>
                    <a:pt x="183" y="0"/>
                    <a:pt x="183" y="0"/>
                    <a:pt x="183" y="0"/>
                  </a:cubicBezTo>
                  <a:cubicBezTo>
                    <a:pt x="183" y="0"/>
                    <a:pt x="86" y="0"/>
                    <a:pt x="86" y="0"/>
                  </a:cubicBezTo>
                  <a:cubicBezTo>
                    <a:pt x="65" y="0"/>
                    <a:pt x="49" y="17"/>
                    <a:pt x="49" y="37"/>
                  </a:cubicBezTo>
                  <a:cubicBezTo>
                    <a:pt x="49" y="38"/>
                    <a:pt x="49" y="38"/>
                    <a:pt x="49" y="38"/>
                  </a:cubicBezTo>
                  <a:cubicBezTo>
                    <a:pt x="49" y="59"/>
                    <a:pt x="65" y="75"/>
                    <a:pt x="86" y="75"/>
                  </a:cubicBezTo>
                  <a:cubicBezTo>
                    <a:pt x="93" y="75"/>
                    <a:pt x="93" y="75"/>
                    <a:pt x="93" y="75"/>
                  </a:cubicBezTo>
                  <a:cubicBezTo>
                    <a:pt x="14" y="154"/>
                    <a:pt x="14" y="154"/>
                    <a:pt x="14" y="154"/>
                  </a:cubicBezTo>
                  <a:cubicBezTo>
                    <a:pt x="0" y="169"/>
                    <a:pt x="0" y="192"/>
                    <a:pt x="14" y="207"/>
                  </a:cubicBezTo>
                  <a:cubicBezTo>
                    <a:pt x="15" y="207"/>
                    <a:pt x="15" y="207"/>
                    <a:pt x="15" y="207"/>
                  </a:cubicBezTo>
                  <a:cubicBezTo>
                    <a:pt x="29" y="222"/>
                    <a:pt x="53" y="222"/>
                    <a:pt x="67" y="207"/>
                  </a:cubicBezTo>
                  <a:cubicBezTo>
                    <a:pt x="146" y="128"/>
                    <a:pt x="146" y="128"/>
                    <a:pt x="146" y="128"/>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18" name="Freeform 96"/>
            <p:cNvSpPr/>
            <p:nvPr/>
          </p:nvSpPr>
          <p:spPr bwMode="auto">
            <a:xfrm>
              <a:off x="1755776" y="2946401"/>
              <a:ext cx="425450" cy="425450"/>
            </a:xfrm>
            <a:custGeom>
              <a:avLst/>
              <a:gdLst>
                <a:gd name="T0" fmla="*/ 221 w 221"/>
                <a:gd name="T1" fmla="*/ 37 h 222"/>
                <a:gd name="T2" fmla="*/ 210 w 221"/>
                <a:gd name="T3" fmla="*/ 11 h 222"/>
                <a:gd name="T4" fmla="*/ 184 w 221"/>
                <a:gd name="T5" fmla="*/ 0 h 222"/>
                <a:gd name="T6" fmla="*/ 183 w 221"/>
                <a:gd name="T7" fmla="*/ 0 h 222"/>
                <a:gd name="T8" fmla="*/ 85 w 221"/>
                <a:gd name="T9" fmla="*/ 0 h 222"/>
                <a:gd name="T10" fmla="*/ 48 w 221"/>
                <a:gd name="T11" fmla="*/ 37 h 222"/>
                <a:gd name="T12" fmla="*/ 48 w 221"/>
                <a:gd name="T13" fmla="*/ 38 h 222"/>
                <a:gd name="T14" fmla="*/ 85 w 221"/>
                <a:gd name="T15" fmla="*/ 75 h 222"/>
                <a:gd name="T16" fmla="*/ 93 w 221"/>
                <a:gd name="T17" fmla="*/ 75 h 222"/>
                <a:gd name="T18" fmla="*/ 14 w 221"/>
                <a:gd name="T19" fmla="*/ 154 h 222"/>
                <a:gd name="T20" fmla="*/ 14 w 221"/>
                <a:gd name="T21" fmla="*/ 206 h 222"/>
                <a:gd name="T22" fmla="*/ 15 w 221"/>
                <a:gd name="T23" fmla="*/ 207 h 222"/>
                <a:gd name="T24" fmla="*/ 67 w 221"/>
                <a:gd name="T25" fmla="*/ 207 h 222"/>
                <a:gd name="T26" fmla="*/ 146 w 221"/>
                <a:gd name="T27" fmla="*/ 128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0" y="11"/>
                  </a:cubicBezTo>
                  <a:cubicBezTo>
                    <a:pt x="204" y="4"/>
                    <a:pt x="194" y="0"/>
                    <a:pt x="184" y="0"/>
                  </a:cubicBezTo>
                  <a:cubicBezTo>
                    <a:pt x="183" y="0"/>
                    <a:pt x="183" y="0"/>
                    <a:pt x="183" y="0"/>
                  </a:cubicBezTo>
                  <a:cubicBezTo>
                    <a:pt x="182" y="0"/>
                    <a:pt x="85" y="0"/>
                    <a:pt x="85" y="0"/>
                  </a:cubicBezTo>
                  <a:cubicBezTo>
                    <a:pt x="65" y="0"/>
                    <a:pt x="48" y="17"/>
                    <a:pt x="48" y="37"/>
                  </a:cubicBezTo>
                  <a:cubicBezTo>
                    <a:pt x="48" y="38"/>
                    <a:pt x="48" y="38"/>
                    <a:pt x="48" y="38"/>
                  </a:cubicBezTo>
                  <a:cubicBezTo>
                    <a:pt x="48" y="59"/>
                    <a:pt x="65" y="75"/>
                    <a:pt x="85" y="75"/>
                  </a:cubicBezTo>
                  <a:cubicBezTo>
                    <a:pt x="93" y="75"/>
                    <a:pt x="93" y="75"/>
                    <a:pt x="93" y="75"/>
                  </a:cubicBezTo>
                  <a:cubicBezTo>
                    <a:pt x="14" y="154"/>
                    <a:pt x="14" y="154"/>
                    <a:pt x="14" y="154"/>
                  </a:cubicBezTo>
                  <a:cubicBezTo>
                    <a:pt x="0" y="168"/>
                    <a:pt x="0" y="192"/>
                    <a:pt x="14" y="206"/>
                  </a:cubicBezTo>
                  <a:cubicBezTo>
                    <a:pt x="15" y="207"/>
                    <a:pt x="15" y="207"/>
                    <a:pt x="15" y="207"/>
                  </a:cubicBezTo>
                  <a:cubicBezTo>
                    <a:pt x="29" y="222"/>
                    <a:pt x="53" y="222"/>
                    <a:pt x="67" y="207"/>
                  </a:cubicBezTo>
                  <a:cubicBezTo>
                    <a:pt x="146" y="128"/>
                    <a:pt x="146" y="128"/>
                    <a:pt x="146" y="128"/>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19" name="Freeform 97"/>
            <p:cNvSpPr/>
            <p:nvPr/>
          </p:nvSpPr>
          <p:spPr bwMode="auto">
            <a:xfrm>
              <a:off x="1752601" y="2943226"/>
              <a:ext cx="425450" cy="425450"/>
            </a:xfrm>
            <a:custGeom>
              <a:avLst/>
              <a:gdLst>
                <a:gd name="T0" fmla="*/ 222 w 222"/>
                <a:gd name="T1" fmla="*/ 37 h 221"/>
                <a:gd name="T2" fmla="*/ 211 w 222"/>
                <a:gd name="T3" fmla="*/ 11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4 w 222"/>
                <a:gd name="T17" fmla="*/ 75 h 221"/>
                <a:gd name="T18" fmla="*/ 15 w 222"/>
                <a:gd name="T19" fmla="*/ 154 h 221"/>
                <a:gd name="T20" fmla="*/ 15 w 222"/>
                <a:gd name="T21" fmla="*/ 206 h 221"/>
                <a:gd name="T22" fmla="*/ 16 w 222"/>
                <a:gd name="T23" fmla="*/ 207 h 221"/>
                <a:gd name="T24" fmla="*/ 68 w 222"/>
                <a:gd name="T25" fmla="*/ 207 h 221"/>
                <a:gd name="T26" fmla="*/ 147 w 222"/>
                <a:gd name="T27" fmla="*/ 128 h 221"/>
                <a:gd name="T28" fmla="*/ 147 w 222"/>
                <a:gd name="T29" fmla="*/ 136 h 221"/>
                <a:gd name="T30" fmla="*/ 184 w 222"/>
                <a:gd name="T31" fmla="*/ 173 h 221"/>
                <a:gd name="T32" fmla="*/ 185 w 222"/>
                <a:gd name="T33" fmla="*/ 173 h 221"/>
                <a:gd name="T34" fmla="*/ 222 w 222"/>
                <a:gd name="T35" fmla="*/ 136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7"/>
                    <a:pt x="218" y="17"/>
                    <a:pt x="211" y="11"/>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4" y="75"/>
                    <a:pt x="94" y="75"/>
                    <a:pt x="94" y="75"/>
                  </a:cubicBezTo>
                  <a:cubicBezTo>
                    <a:pt x="15" y="154"/>
                    <a:pt x="15" y="154"/>
                    <a:pt x="15" y="154"/>
                  </a:cubicBezTo>
                  <a:cubicBezTo>
                    <a:pt x="0" y="168"/>
                    <a:pt x="0" y="192"/>
                    <a:pt x="15" y="206"/>
                  </a:cubicBezTo>
                  <a:cubicBezTo>
                    <a:pt x="16" y="207"/>
                    <a:pt x="16" y="207"/>
                    <a:pt x="16" y="207"/>
                  </a:cubicBezTo>
                  <a:cubicBezTo>
                    <a:pt x="30" y="221"/>
                    <a:pt x="54" y="221"/>
                    <a:pt x="68" y="207"/>
                  </a:cubicBezTo>
                  <a:cubicBezTo>
                    <a:pt x="147" y="128"/>
                    <a:pt x="147" y="128"/>
                    <a:pt x="147" y="128"/>
                  </a:cubicBezTo>
                  <a:cubicBezTo>
                    <a:pt x="147" y="136"/>
                    <a:pt x="147" y="136"/>
                    <a:pt x="147" y="136"/>
                  </a:cubicBezTo>
                  <a:cubicBezTo>
                    <a:pt x="147" y="156"/>
                    <a:pt x="163" y="173"/>
                    <a:pt x="184" y="173"/>
                  </a:cubicBezTo>
                  <a:cubicBezTo>
                    <a:pt x="185" y="173"/>
                    <a:pt x="185" y="173"/>
                    <a:pt x="185" y="173"/>
                  </a:cubicBezTo>
                  <a:cubicBezTo>
                    <a:pt x="205" y="173"/>
                    <a:pt x="222" y="156"/>
                    <a:pt x="222" y="136"/>
                  </a:cubicBezTo>
                  <a:cubicBezTo>
                    <a:pt x="222" y="136"/>
                    <a:pt x="222" y="39"/>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20" name="Freeform 98"/>
            <p:cNvSpPr/>
            <p:nvPr/>
          </p:nvSpPr>
          <p:spPr bwMode="auto">
            <a:xfrm>
              <a:off x="1751013" y="2941638"/>
              <a:ext cx="425450" cy="425450"/>
            </a:xfrm>
            <a:custGeom>
              <a:avLst/>
              <a:gdLst>
                <a:gd name="T0" fmla="*/ 222 w 222"/>
                <a:gd name="T1" fmla="*/ 37 h 221"/>
                <a:gd name="T2" fmla="*/ 211 w 222"/>
                <a:gd name="T3" fmla="*/ 11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4 w 222"/>
                <a:gd name="T17" fmla="*/ 75 h 221"/>
                <a:gd name="T18" fmla="*/ 15 w 222"/>
                <a:gd name="T19" fmla="*/ 154 h 221"/>
                <a:gd name="T20" fmla="*/ 15 w 222"/>
                <a:gd name="T21" fmla="*/ 206 h 221"/>
                <a:gd name="T22" fmla="*/ 16 w 222"/>
                <a:gd name="T23" fmla="*/ 207 h 221"/>
                <a:gd name="T24" fmla="*/ 68 w 222"/>
                <a:gd name="T25" fmla="*/ 207 h 221"/>
                <a:gd name="T26" fmla="*/ 147 w 222"/>
                <a:gd name="T27" fmla="*/ 128 h 221"/>
                <a:gd name="T28" fmla="*/ 147 w 222"/>
                <a:gd name="T29" fmla="*/ 135 h 221"/>
                <a:gd name="T30" fmla="*/ 184 w 222"/>
                <a:gd name="T31" fmla="*/ 172 h 221"/>
                <a:gd name="T32" fmla="*/ 185 w 222"/>
                <a:gd name="T33" fmla="*/ 172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7"/>
                    <a:pt x="218" y="17"/>
                    <a:pt x="211" y="11"/>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4" y="75"/>
                    <a:pt x="94" y="75"/>
                    <a:pt x="94" y="75"/>
                  </a:cubicBezTo>
                  <a:cubicBezTo>
                    <a:pt x="15" y="154"/>
                    <a:pt x="15" y="154"/>
                    <a:pt x="15" y="154"/>
                  </a:cubicBezTo>
                  <a:cubicBezTo>
                    <a:pt x="0" y="168"/>
                    <a:pt x="0" y="192"/>
                    <a:pt x="15" y="206"/>
                  </a:cubicBezTo>
                  <a:cubicBezTo>
                    <a:pt x="16" y="207"/>
                    <a:pt x="16" y="207"/>
                    <a:pt x="16" y="207"/>
                  </a:cubicBezTo>
                  <a:cubicBezTo>
                    <a:pt x="30" y="221"/>
                    <a:pt x="53" y="221"/>
                    <a:pt x="68" y="207"/>
                  </a:cubicBezTo>
                  <a:cubicBezTo>
                    <a:pt x="147" y="128"/>
                    <a:pt x="147" y="128"/>
                    <a:pt x="147" y="128"/>
                  </a:cubicBezTo>
                  <a:cubicBezTo>
                    <a:pt x="147" y="135"/>
                    <a:pt x="147" y="135"/>
                    <a:pt x="147" y="135"/>
                  </a:cubicBezTo>
                  <a:cubicBezTo>
                    <a:pt x="147" y="156"/>
                    <a:pt x="163" y="172"/>
                    <a:pt x="184" y="172"/>
                  </a:cubicBezTo>
                  <a:cubicBezTo>
                    <a:pt x="185" y="172"/>
                    <a:pt x="185" y="172"/>
                    <a:pt x="185" y="172"/>
                  </a:cubicBezTo>
                  <a:cubicBezTo>
                    <a:pt x="205" y="172"/>
                    <a:pt x="222" y="156"/>
                    <a:pt x="222" y="135"/>
                  </a:cubicBezTo>
                  <a:cubicBezTo>
                    <a:pt x="222" y="135"/>
                    <a:pt x="222" y="39"/>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21" name="Freeform 99"/>
            <p:cNvSpPr/>
            <p:nvPr/>
          </p:nvSpPr>
          <p:spPr bwMode="auto">
            <a:xfrm>
              <a:off x="1747838" y="2940051"/>
              <a:ext cx="427038" cy="425450"/>
            </a:xfrm>
            <a:custGeom>
              <a:avLst/>
              <a:gdLst>
                <a:gd name="T0" fmla="*/ 222 w 222"/>
                <a:gd name="T1" fmla="*/ 37 h 221"/>
                <a:gd name="T2" fmla="*/ 211 w 222"/>
                <a:gd name="T3" fmla="*/ 10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4 w 222"/>
                <a:gd name="T17" fmla="*/ 75 h 221"/>
                <a:gd name="T18" fmla="*/ 15 w 222"/>
                <a:gd name="T19" fmla="*/ 154 h 221"/>
                <a:gd name="T20" fmla="*/ 15 w 222"/>
                <a:gd name="T21" fmla="*/ 206 h 221"/>
                <a:gd name="T22" fmla="*/ 15 w 222"/>
                <a:gd name="T23" fmla="*/ 207 h 221"/>
                <a:gd name="T24" fmla="*/ 68 w 222"/>
                <a:gd name="T25" fmla="*/ 207 h 221"/>
                <a:gd name="T26" fmla="*/ 147 w 222"/>
                <a:gd name="T27" fmla="*/ 128 h 221"/>
                <a:gd name="T28" fmla="*/ 147 w 222"/>
                <a:gd name="T29" fmla="*/ 135 h 221"/>
                <a:gd name="T30" fmla="*/ 184 w 222"/>
                <a:gd name="T31" fmla="*/ 172 h 221"/>
                <a:gd name="T32" fmla="*/ 185 w 222"/>
                <a:gd name="T33" fmla="*/ 172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6"/>
                    <a:pt x="218" y="17"/>
                    <a:pt x="211" y="10"/>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4" y="75"/>
                    <a:pt x="94" y="75"/>
                    <a:pt x="94" y="75"/>
                  </a:cubicBezTo>
                  <a:cubicBezTo>
                    <a:pt x="15" y="154"/>
                    <a:pt x="15" y="154"/>
                    <a:pt x="15" y="154"/>
                  </a:cubicBezTo>
                  <a:cubicBezTo>
                    <a:pt x="0" y="168"/>
                    <a:pt x="0" y="192"/>
                    <a:pt x="15" y="206"/>
                  </a:cubicBezTo>
                  <a:cubicBezTo>
                    <a:pt x="15" y="207"/>
                    <a:pt x="15" y="207"/>
                    <a:pt x="15" y="207"/>
                  </a:cubicBezTo>
                  <a:cubicBezTo>
                    <a:pt x="30" y="221"/>
                    <a:pt x="53" y="221"/>
                    <a:pt x="68" y="207"/>
                  </a:cubicBezTo>
                  <a:cubicBezTo>
                    <a:pt x="147" y="128"/>
                    <a:pt x="147" y="128"/>
                    <a:pt x="147" y="128"/>
                  </a:cubicBezTo>
                  <a:cubicBezTo>
                    <a:pt x="147" y="135"/>
                    <a:pt x="147" y="135"/>
                    <a:pt x="147" y="135"/>
                  </a:cubicBezTo>
                  <a:cubicBezTo>
                    <a:pt x="147" y="156"/>
                    <a:pt x="163" y="172"/>
                    <a:pt x="184" y="172"/>
                  </a:cubicBezTo>
                  <a:cubicBezTo>
                    <a:pt x="185" y="172"/>
                    <a:pt x="185" y="172"/>
                    <a:pt x="185" y="172"/>
                  </a:cubicBezTo>
                  <a:cubicBezTo>
                    <a:pt x="205" y="172"/>
                    <a:pt x="222" y="156"/>
                    <a:pt x="222" y="135"/>
                  </a:cubicBezTo>
                  <a:cubicBezTo>
                    <a:pt x="222" y="135"/>
                    <a:pt x="222" y="38"/>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22" name="Freeform 100"/>
            <p:cNvSpPr/>
            <p:nvPr/>
          </p:nvSpPr>
          <p:spPr bwMode="auto">
            <a:xfrm>
              <a:off x="1746251" y="2935288"/>
              <a:ext cx="427038" cy="427038"/>
            </a:xfrm>
            <a:custGeom>
              <a:avLst/>
              <a:gdLst>
                <a:gd name="T0" fmla="*/ 222 w 222"/>
                <a:gd name="T1" fmla="*/ 38 h 222"/>
                <a:gd name="T2" fmla="*/ 211 w 222"/>
                <a:gd name="T3" fmla="*/ 11 h 222"/>
                <a:gd name="T4" fmla="*/ 185 w 222"/>
                <a:gd name="T5" fmla="*/ 0 h 222"/>
                <a:gd name="T6" fmla="*/ 184 w 222"/>
                <a:gd name="T7" fmla="*/ 0 h 222"/>
                <a:gd name="T8" fmla="*/ 86 w 222"/>
                <a:gd name="T9" fmla="*/ 1 h 222"/>
                <a:gd name="T10" fmla="*/ 49 w 222"/>
                <a:gd name="T11" fmla="*/ 38 h 222"/>
                <a:gd name="T12" fmla="*/ 49 w 222"/>
                <a:gd name="T13" fmla="*/ 39 h 222"/>
                <a:gd name="T14" fmla="*/ 86 w 222"/>
                <a:gd name="T15" fmla="*/ 76 h 222"/>
                <a:gd name="T16" fmla="*/ 93 w 222"/>
                <a:gd name="T17" fmla="*/ 76 h 222"/>
                <a:gd name="T18" fmla="*/ 15 w 222"/>
                <a:gd name="T19" fmla="*/ 155 h 222"/>
                <a:gd name="T20" fmla="*/ 15 w 222"/>
                <a:gd name="T21" fmla="*/ 207 h 222"/>
                <a:gd name="T22" fmla="*/ 15 w 222"/>
                <a:gd name="T23" fmla="*/ 208 h 222"/>
                <a:gd name="T24" fmla="*/ 68 w 222"/>
                <a:gd name="T25" fmla="*/ 208 h 222"/>
                <a:gd name="T26" fmla="*/ 147 w 222"/>
                <a:gd name="T27" fmla="*/ 129 h 222"/>
                <a:gd name="T28" fmla="*/ 147 w 222"/>
                <a:gd name="T29" fmla="*/ 136 h 222"/>
                <a:gd name="T30" fmla="*/ 184 w 222"/>
                <a:gd name="T31" fmla="*/ 173 h 222"/>
                <a:gd name="T32" fmla="*/ 185 w 222"/>
                <a:gd name="T33" fmla="*/ 173 h 222"/>
                <a:gd name="T34" fmla="*/ 222 w 222"/>
                <a:gd name="T35" fmla="*/ 136 h 222"/>
                <a:gd name="T36" fmla="*/ 222 w 222"/>
                <a:gd name="T37" fmla="*/ 39 h 222"/>
                <a:gd name="T38" fmla="*/ 222 w 222"/>
                <a:gd name="T39" fmla="*/ 38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8"/>
                  </a:moveTo>
                  <a:cubicBezTo>
                    <a:pt x="222" y="27"/>
                    <a:pt x="218" y="18"/>
                    <a:pt x="211" y="11"/>
                  </a:cubicBezTo>
                  <a:cubicBezTo>
                    <a:pt x="204" y="5"/>
                    <a:pt x="195" y="0"/>
                    <a:pt x="185" y="0"/>
                  </a:cubicBezTo>
                  <a:cubicBezTo>
                    <a:pt x="184" y="0"/>
                    <a:pt x="184" y="0"/>
                    <a:pt x="184" y="0"/>
                  </a:cubicBezTo>
                  <a:cubicBezTo>
                    <a:pt x="183" y="0"/>
                    <a:pt x="86" y="1"/>
                    <a:pt x="86" y="1"/>
                  </a:cubicBezTo>
                  <a:cubicBezTo>
                    <a:pt x="66" y="1"/>
                    <a:pt x="49" y="17"/>
                    <a:pt x="49" y="38"/>
                  </a:cubicBezTo>
                  <a:cubicBezTo>
                    <a:pt x="49" y="39"/>
                    <a:pt x="49" y="39"/>
                    <a:pt x="49" y="39"/>
                  </a:cubicBezTo>
                  <a:cubicBezTo>
                    <a:pt x="49" y="59"/>
                    <a:pt x="66" y="76"/>
                    <a:pt x="86" y="76"/>
                  </a:cubicBezTo>
                  <a:cubicBezTo>
                    <a:pt x="93" y="76"/>
                    <a:pt x="93" y="76"/>
                    <a:pt x="93" y="76"/>
                  </a:cubicBezTo>
                  <a:cubicBezTo>
                    <a:pt x="15" y="155"/>
                    <a:pt x="15" y="155"/>
                    <a:pt x="15" y="155"/>
                  </a:cubicBezTo>
                  <a:cubicBezTo>
                    <a:pt x="0" y="169"/>
                    <a:pt x="0" y="192"/>
                    <a:pt x="15" y="207"/>
                  </a:cubicBezTo>
                  <a:cubicBezTo>
                    <a:pt x="15" y="208"/>
                    <a:pt x="15" y="208"/>
                    <a:pt x="15" y="208"/>
                  </a:cubicBezTo>
                  <a:cubicBezTo>
                    <a:pt x="30" y="222"/>
                    <a:pt x="53" y="222"/>
                    <a:pt x="68" y="208"/>
                  </a:cubicBezTo>
                  <a:cubicBezTo>
                    <a:pt x="147" y="129"/>
                    <a:pt x="147" y="129"/>
                    <a:pt x="147" y="129"/>
                  </a:cubicBezTo>
                  <a:cubicBezTo>
                    <a:pt x="147" y="136"/>
                    <a:pt x="147" y="136"/>
                    <a:pt x="147" y="136"/>
                  </a:cubicBezTo>
                  <a:cubicBezTo>
                    <a:pt x="147" y="157"/>
                    <a:pt x="163" y="173"/>
                    <a:pt x="184" y="173"/>
                  </a:cubicBezTo>
                  <a:cubicBezTo>
                    <a:pt x="185" y="173"/>
                    <a:pt x="185" y="173"/>
                    <a:pt x="185" y="173"/>
                  </a:cubicBezTo>
                  <a:cubicBezTo>
                    <a:pt x="205" y="173"/>
                    <a:pt x="222" y="157"/>
                    <a:pt x="222" y="136"/>
                  </a:cubicBezTo>
                  <a:cubicBezTo>
                    <a:pt x="222" y="136"/>
                    <a:pt x="222" y="39"/>
                    <a:pt x="222" y="39"/>
                  </a:cubicBezTo>
                  <a:lnTo>
                    <a:pt x="222" y="38"/>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23" name="Freeform 101"/>
            <p:cNvSpPr/>
            <p:nvPr/>
          </p:nvSpPr>
          <p:spPr bwMode="auto">
            <a:xfrm>
              <a:off x="1744663" y="2933701"/>
              <a:ext cx="427038" cy="427038"/>
            </a:xfrm>
            <a:custGeom>
              <a:avLst/>
              <a:gdLst>
                <a:gd name="T0" fmla="*/ 222 w 222"/>
                <a:gd name="T1" fmla="*/ 37 h 222"/>
                <a:gd name="T2" fmla="*/ 211 w 222"/>
                <a:gd name="T3" fmla="*/ 11 h 222"/>
                <a:gd name="T4" fmla="*/ 185 w 222"/>
                <a:gd name="T5" fmla="*/ 0 h 222"/>
                <a:gd name="T6" fmla="*/ 183 w 222"/>
                <a:gd name="T7" fmla="*/ 0 h 222"/>
                <a:gd name="T8" fmla="*/ 86 w 222"/>
                <a:gd name="T9" fmla="*/ 0 h 222"/>
                <a:gd name="T10" fmla="*/ 49 w 222"/>
                <a:gd name="T11" fmla="*/ 37 h 222"/>
                <a:gd name="T12" fmla="*/ 49 w 222"/>
                <a:gd name="T13" fmla="*/ 39 h 222"/>
                <a:gd name="T14" fmla="*/ 86 w 222"/>
                <a:gd name="T15" fmla="*/ 76 h 222"/>
                <a:gd name="T16" fmla="*/ 93 w 222"/>
                <a:gd name="T17" fmla="*/ 76 h 222"/>
                <a:gd name="T18" fmla="*/ 14 w 222"/>
                <a:gd name="T19" fmla="*/ 154 h 222"/>
                <a:gd name="T20" fmla="*/ 14 w 222"/>
                <a:gd name="T21" fmla="*/ 207 h 222"/>
                <a:gd name="T22" fmla="*/ 15 w 222"/>
                <a:gd name="T23" fmla="*/ 208 h 222"/>
                <a:gd name="T24" fmla="*/ 68 w 222"/>
                <a:gd name="T25" fmla="*/ 208 h 222"/>
                <a:gd name="T26" fmla="*/ 146 w 222"/>
                <a:gd name="T27" fmla="*/ 129 h 222"/>
                <a:gd name="T28" fmla="*/ 146 w 222"/>
                <a:gd name="T29" fmla="*/ 136 h 222"/>
                <a:gd name="T30" fmla="*/ 183 w 222"/>
                <a:gd name="T31" fmla="*/ 173 h 222"/>
                <a:gd name="T32" fmla="*/ 185 w 222"/>
                <a:gd name="T33" fmla="*/ 173 h 222"/>
                <a:gd name="T34" fmla="*/ 222 w 222"/>
                <a:gd name="T35" fmla="*/ 136 h 222"/>
                <a:gd name="T36" fmla="*/ 222 w 222"/>
                <a:gd name="T37" fmla="*/ 39 h 222"/>
                <a:gd name="T38" fmla="*/ 222 w 222"/>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7"/>
                  </a:moveTo>
                  <a:cubicBezTo>
                    <a:pt x="222" y="27"/>
                    <a:pt x="217" y="18"/>
                    <a:pt x="211" y="11"/>
                  </a:cubicBezTo>
                  <a:cubicBezTo>
                    <a:pt x="204" y="5"/>
                    <a:pt x="195" y="0"/>
                    <a:pt x="185" y="0"/>
                  </a:cubicBezTo>
                  <a:cubicBezTo>
                    <a:pt x="183" y="0"/>
                    <a:pt x="183" y="0"/>
                    <a:pt x="183" y="0"/>
                  </a:cubicBezTo>
                  <a:cubicBezTo>
                    <a:pt x="183" y="0"/>
                    <a:pt x="86" y="0"/>
                    <a:pt x="86" y="0"/>
                  </a:cubicBezTo>
                  <a:cubicBezTo>
                    <a:pt x="65" y="0"/>
                    <a:pt x="49" y="17"/>
                    <a:pt x="49" y="37"/>
                  </a:cubicBezTo>
                  <a:cubicBezTo>
                    <a:pt x="49" y="39"/>
                    <a:pt x="49" y="39"/>
                    <a:pt x="49" y="39"/>
                  </a:cubicBezTo>
                  <a:cubicBezTo>
                    <a:pt x="49" y="59"/>
                    <a:pt x="65" y="76"/>
                    <a:pt x="86" y="76"/>
                  </a:cubicBezTo>
                  <a:cubicBezTo>
                    <a:pt x="93" y="76"/>
                    <a:pt x="93" y="76"/>
                    <a:pt x="93" y="76"/>
                  </a:cubicBezTo>
                  <a:cubicBezTo>
                    <a:pt x="14" y="154"/>
                    <a:pt x="14" y="154"/>
                    <a:pt x="14" y="154"/>
                  </a:cubicBezTo>
                  <a:cubicBezTo>
                    <a:pt x="0" y="169"/>
                    <a:pt x="0" y="192"/>
                    <a:pt x="14" y="207"/>
                  </a:cubicBezTo>
                  <a:cubicBezTo>
                    <a:pt x="15" y="208"/>
                    <a:pt x="15" y="208"/>
                    <a:pt x="15" y="208"/>
                  </a:cubicBezTo>
                  <a:cubicBezTo>
                    <a:pt x="30" y="222"/>
                    <a:pt x="53" y="222"/>
                    <a:pt x="68" y="208"/>
                  </a:cubicBezTo>
                  <a:cubicBezTo>
                    <a:pt x="146" y="129"/>
                    <a:pt x="146" y="129"/>
                    <a:pt x="146" y="129"/>
                  </a:cubicBezTo>
                  <a:cubicBezTo>
                    <a:pt x="146" y="136"/>
                    <a:pt x="146" y="136"/>
                    <a:pt x="146" y="136"/>
                  </a:cubicBezTo>
                  <a:cubicBezTo>
                    <a:pt x="146" y="157"/>
                    <a:pt x="163" y="173"/>
                    <a:pt x="183" y="173"/>
                  </a:cubicBezTo>
                  <a:cubicBezTo>
                    <a:pt x="185" y="173"/>
                    <a:pt x="185" y="173"/>
                    <a:pt x="185" y="173"/>
                  </a:cubicBezTo>
                  <a:cubicBezTo>
                    <a:pt x="205" y="173"/>
                    <a:pt x="222" y="157"/>
                    <a:pt x="222" y="136"/>
                  </a:cubicBezTo>
                  <a:cubicBezTo>
                    <a:pt x="222" y="136"/>
                    <a:pt x="222" y="39"/>
                    <a:pt x="222" y="39"/>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24" name="Freeform 102"/>
            <p:cNvSpPr/>
            <p:nvPr/>
          </p:nvSpPr>
          <p:spPr bwMode="auto">
            <a:xfrm>
              <a:off x="2057401" y="2957513"/>
              <a:ext cx="655638" cy="655638"/>
            </a:xfrm>
            <a:custGeom>
              <a:avLst/>
              <a:gdLst>
                <a:gd name="T0" fmla="*/ 341 w 341"/>
                <a:gd name="T1" fmla="*/ 57 h 341"/>
                <a:gd name="T2" fmla="*/ 325 w 341"/>
                <a:gd name="T3" fmla="*/ 16 h 341"/>
                <a:gd name="T4" fmla="*/ 284 w 341"/>
                <a:gd name="T5" fmla="*/ 0 h 341"/>
                <a:gd name="T6" fmla="*/ 283 w 341"/>
                <a:gd name="T7" fmla="*/ 0 h 341"/>
                <a:gd name="T8" fmla="*/ 133 w 341"/>
                <a:gd name="T9" fmla="*/ 0 h 341"/>
                <a:gd name="T10" fmla="*/ 75 w 341"/>
                <a:gd name="T11" fmla="*/ 57 h 341"/>
                <a:gd name="T12" fmla="*/ 75 w 341"/>
                <a:gd name="T13" fmla="*/ 58 h 341"/>
                <a:gd name="T14" fmla="*/ 133 w 341"/>
                <a:gd name="T15" fmla="*/ 116 h 341"/>
                <a:gd name="T16" fmla="*/ 144 w 341"/>
                <a:gd name="T17" fmla="*/ 116 h 341"/>
                <a:gd name="T18" fmla="*/ 22 w 341"/>
                <a:gd name="T19" fmla="*/ 237 h 341"/>
                <a:gd name="T20" fmla="*/ 22 w 341"/>
                <a:gd name="T21" fmla="*/ 318 h 341"/>
                <a:gd name="T22" fmla="*/ 24 w 341"/>
                <a:gd name="T23" fmla="*/ 319 h 341"/>
                <a:gd name="T24" fmla="*/ 104 w 341"/>
                <a:gd name="T25" fmla="*/ 319 h 341"/>
                <a:gd name="T26" fmla="*/ 226 w 341"/>
                <a:gd name="T27" fmla="*/ 197 h 341"/>
                <a:gd name="T28" fmla="*/ 226 w 341"/>
                <a:gd name="T29" fmla="*/ 209 h 341"/>
                <a:gd name="T30" fmla="*/ 283 w 341"/>
                <a:gd name="T31" fmla="*/ 266 h 341"/>
                <a:gd name="T32" fmla="*/ 284 w 341"/>
                <a:gd name="T33" fmla="*/ 266 h 341"/>
                <a:gd name="T34" fmla="*/ 341 w 341"/>
                <a:gd name="T35" fmla="*/ 209 h 341"/>
                <a:gd name="T36" fmla="*/ 341 w 341"/>
                <a:gd name="T37" fmla="*/ 58 h 341"/>
                <a:gd name="T38" fmla="*/ 341 w 341"/>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1">
                  <a:moveTo>
                    <a:pt x="341" y="57"/>
                  </a:moveTo>
                  <a:cubicBezTo>
                    <a:pt x="341" y="41"/>
                    <a:pt x="335" y="27"/>
                    <a:pt x="325" y="16"/>
                  </a:cubicBezTo>
                  <a:cubicBezTo>
                    <a:pt x="314" y="6"/>
                    <a:pt x="300" y="0"/>
                    <a:pt x="284" y="0"/>
                  </a:cubicBezTo>
                  <a:cubicBezTo>
                    <a:pt x="283" y="0"/>
                    <a:pt x="283" y="0"/>
                    <a:pt x="283" y="0"/>
                  </a:cubicBezTo>
                  <a:cubicBezTo>
                    <a:pt x="282" y="0"/>
                    <a:pt x="133" y="0"/>
                    <a:pt x="133" y="0"/>
                  </a:cubicBezTo>
                  <a:cubicBezTo>
                    <a:pt x="101" y="0"/>
                    <a:pt x="75" y="25"/>
                    <a:pt x="75" y="57"/>
                  </a:cubicBezTo>
                  <a:cubicBezTo>
                    <a:pt x="75" y="58"/>
                    <a:pt x="75" y="58"/>
                    <a:pt x="75" y="58"/>
                  </a:cubicBezTo>
                  <a:cubicBezTo>
                    <a:pt x="75" y="90"/>
                    <a:pt x="101" y="116"/>
                    <a:pt x="133" y="116"/>
                  </a:cubicBezTo>
                  <a:cubicBezTo>
                    <a:pt x="144" y="116"/>
                    <a:pt x="144" y="116"/>
                    <a:pt x="144" y="116"/>
                  </a:cubicBezTo>
                  <a:cubicBezTo>
                    <a:pt x="22" y="237"/>
                    <a:pt x="22" y="237"/>
                    <a:pt x="22" y="237"/>
                  </a:cubicBezTo>
                  <a:cubicBezTo>
                    <a:pt x="0" y="259"/>
                    <a:pt x="0" y="295"/>
                    <a:pt x="22" y="318"/>
                  </a:cubicBezTo>
                  <a:cubicBezTo>
                    <a:pt x="24" y="319"/>
                    <a:pt x="24" y="319"/>
                    <a:pt x="24" y="319"/>
                  </a:cubicBezTo>
                  <a:cubicBezTo>
                    <a:pt x="46" y="341"/>
                    <a:pt x="82" y="341"/>
                    <a:pt x="104" y="319"/>
                  </a:cubicBezTo>
                  <a:cubicBezTo>
                    <a:pt x="226" y="197"/>
                    <a:pt x="226" y="197"/>
                    <a:pt x="226" y="197"/>
                  </a:cubicBezTo>
                  <a:cubicBezTo>
                    <a:pt x="226" y="209"/>
                    <a:pt x="226" y="209"/>
                    <a:pt x="226" y="209"/>
                  </a:cubicBezTo>
                  <a:cubicBezTo>
                    <a:pt x="226" y="240"/>
                    <a:pt x="251" y="266"/>
                    <a:pt x="283" y="266"/>
                  </a:cubicBezTo>
                  <a:cubicBezTo>
                    <a:pt x="284" y="266"/>
                    <a:pt x="284" y="266"/>
                    <a:pt x="284" y="266"/>
                  </a:cubicBezTo>
                  <a:cubicBezTo>
                    <a:pt x="316" y="266"/>
                    <a:pt x="341" y="240"/>
                    <a:pt x="341" y="209"/>
                  </a:cubicBezTo>
                  <a:cubicBezTo>
                    <a:pt x="341" y="209"/>
                    <a:pt x="341" y="59"/>
                    <a:pt x="341" y="58"/>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25" name="Freeform 103"/>
            <p:cNvSpPr/>
            <p:nvPr/>
          </p:nvSpPr>
          <p:spPr bwMode="auto">
            <a:xfrm>
              <a:off x="2054226" y="2952751"/>
              <a:ext cx="657225" cy="655638"/>
            </a:xfrm>
            <a:custGeom>
              <a:avLst/>
              <a:gdLst>
                <a:gd name="T0" fmla="*/ 342 w 342"/>
                <a:gd name="T1" fmla="*/ 57 h 341"/>
                <a:gd name="T2" fmla="*/ 325 w 342"/>
                <a:gd name="T3" fmla="*/ 17 h 341"/>
                <a:gd name="T4" fmla="*/ 285 w 342"/>
                <a:gd name="T5" fmla="*/ 0 h 341"/>
                <a:gd name="T6" fmla="*/ 283 w 342"/>
                <a:gd name="T7" fmla="*/ 0 h 341"/>
                <a:gd name="T8" fmla="*/ 133 w 342"/>
                <a:gd name="T9" fmla="*/ 0 h 341"/>
                <a:gd name="T10" fmla="*/ 76 w 342"/>
                <a:gd name="T11" fmla="*/ 57 h 341"/>
                <a:gd name="T12" fmla="*/ 76 w 342"/>
                <a:gd name="T13" fmla="*/ 59 h 341"/>
                <a:gd name="T14" fmla="*/ 133 w 342"/>
                <a:gd name="T15" fmla="*/ 116 h 341"/>
                <a:gd name="T16" fmla="*/ 144 w 342"/>
                <a:gd name="T17" fmla="*/ 116 h 341"/>
                <a:gd name="T18" fmla="*/ 23 w 342"/>
                <a:gd name="T19" fmla="*/ 237 h 341"/>
                <a:gd name="T20" fmla="*/ 23 w 342"/>
                <a:gd name="T21" fmla="*/ 318 h 341"/>
                <a:gd name="T22" fmla="*/ 24 w 342"/>
                <a:gd name="T23" fmla="*/ 319 h 341"/>
                <a:gd name="T24" fmla="*/ 105 w 342"/>
                <a:gd name="T25" fmla="*/ 319 h 341"/>
                <a:gd name="T26" fmla="*/ 226 w 342"/>
                <a:gd name="T27" fmla="*/ 198 h 341"/>
                <a:gd name="T28" fmla="*/ 226 w 342"/>
                <a:gd name="T29" fmla="*/ 209 h 341"/>
                <a:gd name="T30" fmla="*/ 283 w 342"/>
                <a:gd name="T31" fmla="*/ 266 h 341"/>
                <a:gd name="T32" fmla="*/ 285 w 342"/>
                <a:gd name="T33" fmla="*/ 266 h 341"/>
                <a:gd name="T34" fmla="*/ 342 w 342"/>
                <a:gd name="T35" fmla="*/ 209 h 341"/>
                <a:gd name="T36" fmla="*/ 342 w 342"/>
                <a:gd name="T37" fmla="*/ 59 h 341"/>
                <a:gd name="T38" fmla="*/ 342 w 342"/>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2" h="341">
                  <a:moveTo>
                    <a:pt x="342" y="57"/>
                  </a:moveTo>
                  <a:cubicBezTo>
                    <a:pt x="342" y="41"/>
                    <a:pt x="335" y="27"/>
                    <a:pt x="325" y="17"/>
                  </a:cubicBezTo>
                  <a:cubicBezTo>
                    <a:pt x="315" y="6"/>
                    <a:pt x="300" y="0"/>
                    <a:pt x="285" y="0"/>
                  </a:cubicBezTo>
                  <a:cubicBezTo>
                    <a:pt x="283" y="0"/>
                    <a:pt x="283" y="0"/>
                    <a:pt x="283" y="0"/>
                  </a:cubicBezTo>
                  <a:cubicBezTo>
                    <a:pt x="282" y="0"/>
                    <a:pt x="133" y="0"/>
                    <a:pt x="133" y="0"/>
                  </a:cubicBezTo>
                  <a:cubicBezTo>
                    <a:pt x="101" y="0"/>
                    <a:pt x="76" y="26"/>
                    <a:pt x="76" y="57"/>
                  </a:cubicBezTo>
                  <a:cubicBezTo>
                    <a:pt x="76" y="59"/>
                    <a:pt x="76" y="59"/>
                    <a:pt x="76" y="59"/>
                  </a:cubicBezTo>
                  <a:cubicBezTo>
                    <a:pt x="76" y="90"/>
                    <a:pt x="101" y="116"/>
                    <a:pt x="133" y="116"/>
                  </a:cubicBezTo>
                  <a:cubicBezTo>
                    <a:pt x="144" y="116"/>
                    <a:pt x="144" y="116"/>
                    <a:pt x="144" y="116"/>
                  </a:cubicBezTo>
                  <a:cubicBezTo>
                    <a:pt x="23" y="237"/>
                    <a:pt x="23" y="237"/>
                    <a:pt x="23" y="237"/>
                  </a:cubicBezTo>
                  <a:cubicBezTo>
                    <a:pt x="0" y="259"/>
                    <a:pt x="0" y="296"/>
                    <a:pt x="23" y="318"/>
                  </a:cubicBezTo>
                  <a:cubicBezTo>
                    <a:pt x="24" y="319"/>
                    <a:pt x="24" y="319"/>
                    <a:pt x="24" y="319"/>
                  </a:cubicBezTo>
                  <a:cubicBezTo>
                    <a:pt x="46" y="341"/>
                    <a:pt x="82" y="341"/>
                    <a:pt x="105" y="319"/>
                  </a:cubicBezTo>
                  <a:cubicBezTo>
                    <a:pt x="226" y="198"/>
                    <a:pt x="226" y="198"/>
                    <a:pt x="226" y="198"/>
                  </a:cubicBezTo>
                  <a:cubicBezTo>
                    <a:pt x="226" y="209"/>
                    <a:pt x="226" y="209"/>
                    <a:pt x="226" y="209"/>
                  </a:cubicBezTo>
                  <a:cubicBezTo>
                    <a:pt x="226" y="240"/>
                    <a:pt x="251" y="266"/>
                    <a:pt x="283" y="266"/>
                  </a:cubicBezTo>
                  <a:cubicBezTo>
                    <a:pt x="285" y="266"/>
                    <a:pt x="285" y="266"/>
                    <a:pt x="285" y="266"/>
                  </a:cubicBezTo>
                  <a:cubicBezTo>
                    <a:pt x="316" y="266"/>
                    <a:pt x="342" y="240"/>
                    <a:pt x="342" y="209"/>
                  </a:cubicBezTo>
                  <a:cubicBezTo>
                    <a:pt x="342" y="209"/>
                    <a:pt x="342" y="60"/>
                    <a:pt x="342" y="59"/>
                  </a:cubicBezTo>
                  <a:lnTo>
                    <a:pt x="342"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26" name="Freeform 104"/>
            <p:cNvSpPr/>
            <p:nvPr/>
          </p:nvSpPr>
          <p:spPr bwMode="auto">
            <a:xfrm>
              <a:off x="2052638" y="2949576"/>
              <a:ext cx="654050" cy="657225"/>
            </a:xfrm>
            <a:custGeom>
              <a:avLst/>
              <a:gdLst>
                <a:gd name="T0" fmla="*/ 341 w 341"/>
                <a:gd name="T1" fmla="*/ 57 h 342"/>
                <a:gd name="T2" fmla="*/ 324 w 341"/>
                <a:gd name="T3" fmla="*/ 17 h 342"/>
                <a:gd name="T4" fmla="*/ 284 w 341"/>
                <a:gd name="T5" fmla="*/ 0 h 342"/>
                <a:gd name="T6" fmla="*/ 282 w 341"/>
                <a:gd name="T7" fmla="*/ 0 h 342"/>
                <a:gd name="T8" fmla="*/ 132 w 341"/>
                <a:gd name="T9" fmla="*/ 0 h 342"/>
                <a:gd name="T10" fmla="*/ 75 w 341"/>
                <a:gd name="T11" fmla="*/ 57 h 342"/>
                <a:gd name="T12" fmla="*/ 75 w 341"/>
                <a:gd name="T13" fmla="*/ 59 h 342"/>
                <a:gd name="T14" fmla="*/ 132 w 341"/>
                <a:gd name="T15" fmla="*/ 116 h 342"/>
                <a:gd name="T16" fmla="*/ 143 w 341"/>
                <a:gd name="T17" fmla="*/ 116 h 342"/>
                <a:gd name="T18" fmla="*/ 22 w 341"/>
                <a:gd name="T19" fmla="*/ 237 h 342"/>
                <a:gd name="T20" fmla="*/ 22 w 341"/>
                <a:gd name="T21" fmla="*/ 318 h 342"/>
                <a:gd name="T22" fmla="*/ 23 w 341"/>
                <a:gd name="T23" fmla="*/ 319 h 342"/>
                <a:gd name="T24" fmla="*/ 104 w 341"/>
                <a:gd name="T25" fmla="*/ 319 h 342"/>
                <a:gd name="T26" fmla="*/ 225 w 341"/>
                <a:gd name="T27" fmla="*/ 198 h 342"/>
                <a:gd name="T28" fmla="*/ 225 w 341"/>
                <a:gd name="T29" fmla="*/ 209 h 342"/>
                <a:gd name="T30" fmla="*/ 282 w 341"/>
                <a:gd name="T31" fmla="*/ 266 h 342"/>
                <a:gd name="T32" fmla="*/ 284 w 341"/>
                <a:gd name="T33" fmla="*/ 266 h 342"/>
                <a:gd name="T34" fmla="*/ 341 w 341"/>
                <a:gd name="T35" fmla="*/ 209 h 342"/>
                <a:gd name="T36" fmla="*/ 341 w 341"/>
                <a:gd name="T37" fmla="*/ 59 h 342"/>
                <a:gd name="T38" fmla="*/ 341 w 341"/>
                <a:gd name="T39" fmla="*/ 5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2">
                  <a:moveTo>
                    <a:pt x="341" y="57"/>
                  </a:moveTo>
                  <a:cubicBezTo>
                    <a:pt x="341" y="42"/>
                    <a:pt x="335" y="27"/>
                    <a:pt x="324" y="17"/>
                  </a:cubicBezTo>
                  <a:cubicBezTo>
                    <a:pt x="314" y="7"/>
                    <a:pt x="300" y="0"/>
                    <a:pt x="284" y="0"/>
                  </a:cubicBezTo>
                  <a:cubicBezTo>
                    <a:pt x="282" y="0"/>
                    <a:pt x="282" y="0"/>
                    <a:pt x="282" y="0"/>
                  </a:cubicBezTo>
                  <a:cubicBezTo>
                    <a:pt x="281" y="0"/>
                    <a:pt x="132" y="0"/>
                    <a:pt x="132" y="0"/>
                  </a:cubicBezTo>
                  <a:cubicBezTo>
                    <a:pt x="101" y="0"/>
                    <a:pt x="75" y="26"/>
                    <a:pt x="75" y="57"/>
                  </a:cubicBezTo>
                  <a:cubicBezTo>
                    <a:pt x="75" y="59"/>
                    <a:pt x="75" y="59"/>
                    <a:pt x="75" y="59"/>
                  </a:cubicBezTo>
                  <a:cubicBezTo>
                    <a:pt x="75" y="91"/>
                    <a:pt x="101" y="116"/>
                    <a:pt x="132" y="116"/>
                  </a:cubicBezTo>
                  <a:cubicBezTo>
                    <a:pt x="143" y="116"/>
                    <a:pt x="143" y="116"/>
                    <a:pt x="143" y="116"/>
                  </a:cubicBezTo>
                  <a:cubicBezTo>
                    <a:pt x="22" y="237"/>
                    <a:pt x="22" y="237"/>
                    <a:pt x="22" y="237"/>
                  </a:cubicBezTo>
                  <a:cubicBezTo>
                    <a:pt x="0" y="260"/>
                    <a:pt x="0" y="296"/>
                    <a:pt x="22" y="318"/>
                  </a:cubicBezTo>
                  <a:cubicBezTo>
                    <a:pt x="23" y="319"/>
                    <a:pt x="23" y="319"/>
                    <a:pt x="23" y="319"/>
                  </a:cubicBezTo>
                  <a:cubicBezTo>
                    <a:pt x="45" y="342"/>
                    <a:pt x="82" y="342"/>
                    <a:pt x="104" y="319"/>
                  </a:cubicBezTo>
                  <a:cubicBezTo>
                    <a:pt x="225" y="198"/>
                    <a:pt x="225" y="198"/>
                    <a:pt x="225" y="198"/>
                  </a:cubicBezTo>
                  <a:cubicBezTo>
                    <a:pt x="225" y="209"/>
                    <a:pt x="225" y="209"/>
                    <a:pt x="225" y="209"/>
                  </a:cubicBezTo>
                  <a:cubicBezTo>
                    <a:pt x="225" y="241"/>
                    <a:pt x="251" y="266"/>
                    <a:pt x="282" y="266"/>
                  </a:cubicBezTo>
                  <a:cubicBezTo>
                    <a:pt x="284" y="266"/>
                    <a:pt x="284" y="266"/>
                    <a:pt x="284" y="266"/>
                  </a:cubicBezTo>
                  <a:cubicBezTo>
                    <a:pt x="315" y="266"/>
                    <a:pt x="341" y="241"/>
                    <a:pt x="341" y="209"/>
                  </a:cubicBezTo>
                  <a:cubicBezTo>
                    <a:pt x="341" y="209"/>
                    <a:pt x="341" y="60"/>
                    <a:pt x="341" y="59"/>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27" name="Freeform 105"/>
            <p:cNvSpPr/>
            <p:nvPr/>
          </p:nvSpPr>
          <p:spPr bwMode="auto">
            <a:xfrm>
              <a:off x="2047876" y="2947988"/>
              <a:ext cx="655638" cy="655638"/>
            </a:xfrm>
            <a:custGeom>
              <a:avLst/>
              <a:gdLst>
                <a:gd name="T0" fmla="*/ 341 w 341"/>
                <a:gd name="T1" fmla="*/ 57 h 341"/>
                <a:gd name="T2" fmla="*/ 325 w 341"/>
                <a:gd name="T3" fmla="*/ 16 h 341"/>
                <a:gd name="T4" fmla="*/ 284 w 341"/>
                <a:gd name="T5" fmla="*/ 0 h 341"/>
                <a:gd name="T6" fmla="*/ 283 w 341"/>
                <a:gd name="T7" fmla="*/ 0 h 341"/>
                <a:gd name="T8" fmla="*/ 132 w 341"/>
                <a:gd name="T9" fmla="*/ 0 h 341"/>
                <a:gd name="T10" fmla="*/ 75 w 341"/>
                <a:gd name="T11" fmla="*/ 57 h 341"/>
                <a:gd name="T12" fmla="*/ 75 w 341"/>
                <a:gd name="T13" fmla="*/ 58 h 341"/>
                <a:gd name="T14" fmla="*/ 132 w 341"/>
                <a:gd name="T15" fmla="*/ 115 h 341"/>
                <a:gd name="T16" fmla="*/ 144 w 341"/>
                <a:gd name="T17" fmla="*/ 115 h 341"/>
                <a:gd name="T18" fmla="*/ 22 w 341"/>
                <a:gd name="T19" fmla="*/ 237 h 341"/>
                <a:gd name="T20" fmla="*/ 22 w 341"/>
                <a:gd name="T21" fmla="*/ 317 h 341"/>
                <a:gd name="T22" fmla="*/ 23 w 341"/>
                <a:gd name="T23" fmla="*/ 319 h 341"/>
                <a:gd name="T24" fmla="*/ 104 w 341"/>
                <a:gd name="T25" fmla="*/ 319 h 341"/>
                <a:gd name="T26" fmla="*/ 225 w 341"/>
                <a:gd name="T27" fmla="*/ 197 h 341"/>
                <a:gd name="T28" fmla="*/ 225 w 341"/>
                <a:gd name="T29" fmla="*/ 209 h 341"/>
                <a:gd name="T30" fmla="*/ 283 w 341"/>
                <a:gd name="T31" fmla="*/ 266 h 341"/>
                <a:gd name="T32" fmla="*/ 284 w 341"/>
                <a:gd name="T33" fmla="*/ 266 h 341"/>
                <a:gd name="T34" fmla="*/ 341 w 341"/>
                <a:gd name="T35" fmla="*/ 209 h 341"/>
                <a:gd name="T36" fmla="*/ 341 w 341"/>
                <a:gd name="T37" fmla="*/ 58 h 341"/>
                <a:gd name="T38" fmla="*/ 341 w 341"/>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1">
                  <a:moveTo>
                    <a:pt x="341" y="57"/>
                  </a:moveTo>
                  <a:cubicBezTo>
                    <a:pt x="341" y="41"/>
                    <a:pt x="335" y="27"/>
                    <a:pt x="325" y="16"/>
                  </a:cubicBezTo>
                  <a:cubicBezTo>
                    <a:pt x="314" y="6"/>
                    <a:pt x="300" y="0"/>
                    <a:pt x="284" y="0"/>
                  </a:cubicBezTo>
                  <a:cubicBezTo>
                    <a:pt x="283" y="0"/>
                    <a:pt x="283" y="0"/>
                    <a:pt x="283" y="0"/>
                  </a:cubicBezTo>
                  <a:cubicBezTo>
                    <a:pt x="282" y="0"/>
                    <a:pt x="132" y="0"/>
                    <a:pt x="132" y="0"/>
                  </a:cubicBezTo>
                  <a:cubicBezTo>
                    <a:pt x="101" y="0"/>
                    <a:pt x="75" y="25"/>
                    <a:pt x="75" y="57"/>
                  </a:cubicBezTo>
                  <a:cubicBezTo>
                    <a:pt x="75" y="58"/>
                    <a:pt x="75" y="58"/>
                    <a:pt x="75" y="58"/>
                  </a:cubicBezTo>
                  <a:cubicBezTo>
                    <a:pt x="75" y="90"/>
                    <a:pt x="101" y="115"/>
                    <a:pt x="132" y="115"/>
                  </a:cubicBezTo>
                  <a:cubicBezTo>
                    <a:pt x="144" y="115"/>
                    <a:pt x="144" y="115"/>
                    <a:pt x="144" y="115"/>
                  </a:cubicBezTo>
                  <a:cubicBezTo>
                    <a:pt x="22" y="237"/>
                    <a:pt x="22" y="237"/>
                    <a:pt x="22" y="237"/>
                  </a:cubicBezTo>
                  <a:cubicBezTo>
                    <a:pt x="0" y="259"/>
                    <a:pt x="0" y="295"/>
                    <a:pt x="22" y="317"/>
                  </a:cubicBezTo>
                  <a:cubicBezTo>
                    <a:pt x="23" y="319"/>
                    <a:pt x="23" y="319"/>
                    <a:pt x="23" y="319"/>
                  </a:cubicBezTo>
                  <a:cubicBezTo>
                    <a:pt x="46" y="341"/>
                    <a:pt x="82" y="341"/>
                    <a:pt x="104" y="319"/>
                  </a:cubicBezTo>
                  <a:cubicBezTo>
                    <a:pt x="225" y="197"/>
                    <a:pt x="225" y="197"/>
                    <a:pt x="225" y="197"/>
                  </a:cubicBezTo>
                  <a:cubicBezTo>
                    <a:pt x="225" y="209"/>
                    <a:pt x="225" y="209"/>
                    <a:pt x="225" y="209"/>
                  </a:cubicBezTo>
                  <a:cubicBezTo>
                    <a:pt x="225" y="240"/>
                    <a:pt x="251" y="266"/>
                    <a:pt x="283" y="266"/>
                  </a:cubicBezTo>
                  <a:cubicBezTo>
                    <a:pt x="284" y="266"/>
                    <a:pt x="284" y="266"/>
                    <a:pt x="284" y="266"/>
                  </a:cubicBezTo>
                  <a:cubicBezTo>
                    <a:pt x="316" y="266"/>
                    <a:pt x="341" y="240"/>
                    <a:pt x="341" y="209"/>
                  </a:cubicBezTo>
                  <a:cubicBezTo>
                    <a:pt x="341" y="209"/>
                    <a:pt x="341" y="59"/>
                    <a:pt x="341" y="58"/>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28" name="Freeform 106"/>
            <p:cNvSpPr/>
            <p:nvPr/>
          </p:nvSpPr>
          <p:spPr bwMode="auto">
            <a:xfrm>
              <a:off x="2044701" y="2943226"/>
              <a:ext cx="655638" cy="655638"/>
            </a:xfrm>
            <a:custGeom>
              <a:avLst/>
              <a:gdLst>
                <a:gd name="T0" fmla="*/ 342 w 342"/>
                <a:gd name="T1" fmla="*/ 57 h 341"/>
                <a:gd name="T2" fmla="*/ 325 w 342"/>
                <a:gd name="T3" fmla="*/ 17 h 341"/>
                <a:gd name="T4" fmla="*/ 284 w 342"/>
                <a:gd name="T5" fmla="*/ 0 h 341"/>
                <a:gd name="T6" fmla="*/ 283 w 342"/>
                <a:gd name="T7" fmla="*/ 0 h 341"/>
                <a:gd name="T8" fmla="*/ 133 w 342"/>
                <a:gd name="T9" fmla="*/ 0 h 341"/>
                <a:gd name="T10" fmla="*/ 76 w 342"/>
                <a:gd name="T11" fmla="*/ 57 h 341"/>
                <a:gd name="T12" fmla="*/ 76 w 342"/>
                <a:gd name="T13" fmla="*/ 59 h 341"/>
                <a:gd name="T14" fmla="*/ 133 w 342"/>
                <a:gd name="T15" fmla="*/ 116 h 341"/>
                <a:gd name="T16" fmla="*/ 144 w 342"/>
                <a:gd name="T17" fmla="*/ 116 h 341"/>
                <a:gd name="T18" fmla="*/ 23 w 342"/>
                <a:gd name="T19" fmla="*/ 237 h 341"/>
                <a:gd name="T20" fmla="*/ 23 w 342"/>
                <a:gd name="T21" fmla="*/ 318 h 341"/>
                <a:gd name="T22" fmla="*/ 24 w 342"/>
                <a:gd name="T23" fmla="*/ 319 h 341"/>
                <a:gd name="T24" fmla="*/ 104 w 342"/>
                <a:gd name="T25" fmla="*/ 319 h 341"/>
                <a:gd name="T26" fmla="*/ 226 w 342"/>
                <a:gd name="T27" fmla="*/ 197 h 341"/>
                <a:gd name="T28" fmla="*/ 226 w 342"/>
                <a:gd name="T29" fmla="*/ 209 h 341"/>
                <a:gd name="T30" fmla="*/ 283 w 342"/>
                <a:gd name="T31" fmla="*/ 266 h 341"/>
                <a:gd name="T32" fmla="*/ 284 w 342"/>
                <a:gd name="T33" fmla="*/ 266 h 341"/>
                <a:gd name="T34" fmla="*/ 341 w 342"/>
                <a:gd name="T35" fmla="*/ 209 h 341"/>
                <a:gd name="T36" fmla="*/ 342 w 342"/>
                <a:gd name="T37" fmla="*/ 59 h 341"/>
                <a:gd name="T38" fmla="*/ 342 w 342"/>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2" h="341">
                  <a:moveTo>
                    <a:pt x="342" y="57"/>
                  </a:moveTo>
                  <a:cubicBezTo>
                    <a:pt x="342" y="41"/>
                    <a:pt x="335" y="27"/>
                    <a:pt x="325" y="17"/>
                  </a:cubicBezTo>
                  <a:cubicBezTo>
                    <a:pt x="314" y="6"/>
                    <a:pt x="300" y="0"/>
                    <a:pt x="284" y="0"/>
                  </a:cubicBezTo>
                  <a:cubicBezTo>
                    <a:pt x="283" y="0"/>
                    <a:pt x="283" y="0"/>
                    <a:pt x="283" y="0"/>
                  </a:cubicBezTo>
                  <a:cubicBezTo>
                    <a:pt x="282" y="0"/>
                    <a:pt x="133" y="0"/>
                    <a:pt x="133" y="0"/>
                  </a:cubicBezTo>
                  <a:cubicBezTo>
                    <a:pt x="101" y="0"/>
                    <a:pt x="76" y="25"/>
                    <a:pt x="76" y="57"/>
                  </a:cubicBezTo>
                  <a:cubicBezTo>
                    <a:pt x="76" y="59"/>
                    <a:pt x="76" y="59"/>
                    <a:pt x="76" y="59"/>
                  </a:cubicBezTo>
                  <a:cubicBezTo>
                    <a:pt x="76" y="90"/>
                    <a:pt x="101" y="116"/>
                    <a:pt x="133" y="116"/>
                  </a:cubicBezTo>
                  <a:cubicBezTo>
                    <a:pt x="144" y="116"/>
                    <a:pt x="144" y="116"/>
                    <a:pt x="144" y="116"/>
                  </a:cubicBezTo>
                  <a:cubicBezTo>
                    <a:pt x="23" y="237"/>
                    <a:pt x="23" y="237"/>
                    <a:pt x="23" y="237"/>
                  </a:cubicBezTo>
                  <a:cubicBezTo>
                    <a:pt x="0" y="259"/>
                    <a:pt x="0" y="295"/>
                    <a:pt x="23" y="318"/>
                  </a:cubicBezTo>
                  <a:cubicBezTo>
                    <a:pt x="24" y="319"/>
                    <a:pt x="24" y="319"/>
                    <a:pt x="24" y="319"/>
                  </a:cubicBezTo>
                  <a:cubicBezTo>
                    <a:pt x="46" y="341"/>
                    <a:pt x="82" y="341"/>
                    <a:pt x="104" y="319"/>
                  </a:cubicBezTo>
                  <a:cubicBezTo>
                    <a:pt x="226" y="197"/>
                    <a:pt x="226" y="197"/>
                    <a:pt x="226" y="197"/>
                  </a:cubicBezTo>
                  <a:cubicBezTo>
                    <a:pt x="226" y="209"/>
                    <a:pt x="226" y="209"/>
                    <a:pt x="226" y="209"/>
                  </a:cubicBezTo>
                  <a:cubicBezTo>
                    <a:pt x="226" y="240"/>
                    <a:pt x="251" y="266"/>
                    <a:pt x="283" y="266"/>
                  </a:cubicBezTo>
                  <a:cubicBezTo>
                    <a:pt x="284" y="266"/>
                    <a:pt x="284" y="266"/>
                    <a:pt x="284" y="266"/>
                  </a:cubicBezTo>
                  <a:cubicBezTo>
                    <a:pt x="316" y="266"/>
                    <a:pt x="341" y="240"/>
                    <a:pt x="341" y="209"/>
                  </a:cubicBezTo>
                  <a:cubicBezTo>
                    <a:pt x="341" y="209"/>
                    <a:pt x="342" y="60"/>
                    <a:pt x="342" y="59"/>
                  </a:cubicBezTo>
                  <a:lnTo>
                    <a:pt x="342"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29" name="Freeform 107"/>
            <p:cNvSpPr/>
            <p:nvPr/>
          </p:nvSpPr>
          <p:spPr bwMode="auto">
            <a:xfrm>
              <a:off x="2041526" y="2940051"/>
              <a:ext cx="655638" cy="655638"/>
            </a:xfrm>
            <a:custGeom>
              <a:avLst/>
              <a:gdLst>
                <a:gd name="T0" fmla="*/ 341 w 341"/>
                <a:gd name="T1" fmla="*/ 57 h 341"/>
                <a:gd name="T2" fmla="*/ 324 w 341"/>
                <a:gd name="T3" fmla="*/ 17 h 341"/>
                <a:gd name="T4" fmla="*/ 284 w 341"/>
                <a:gd name="T5" fmla="*/ 0 h 341"/>
                <a:gd name="T6" fmla="*/ 282 w 341"/>
                <a:gd name="T7" fmla="*/ 0 h 341"/>
                <a:gd name="T8" fmla="*/ 132 w 341"/>
                <a:gd name="T9" fmla="*/ 0 h 341"/>
                <a:gd name="T10" fmla="*/ 75 w 341"/>
                <a:gd name="T11" fmla="*/ 57 h 341"/>
                <a:gd name="T12" fmla="*/ 75 w 341"/>
                <a:gd name="T13" fmla="*/ 59 h 341"/>
                <a:gd name="T14" fmla="*/ 132 w 341"/>
                <a:gd name="T15" fmla="*/ 116 h 341"/>
                <a:gd name="T16" fmla="*/ 143 w 341"/>
                <a:gd name="T17" fmla="*/ 116 h 341"/>
                <a:gd name="T18" fmla="*/ 22 w 341"/>
                <a:gd name="T19" fmla="*/ 237 h 341"/>
                <a:gd name="T20" fmla="*/ 22 w 341"/>
                <a:gd name="T21" fmla="*/ 318 h 341"/>
                <a:gd name="T22" fmla="*/ 23 w 341"/>
                <a:gd name="T23" fmla="*/ 319 h 341"/>
                <a:gd name="T24" fmla="*/ 104 w 341"/>
                <a:gd name="T25" fmla="*/ 319 h 341"/>
                <a:gd name="T26" fmla="*/ 225 w 341"/>
                <a:gd name="T27" fmla="*/ 198 h 341"/>
                <a:gd name="T28" fmla="*/ 225 w 341"/>
                <a:gd name="T29" fmla="*/ 209 h 341"/>
                <a:gd name="T30" fmla="*/ 282 w 341"/>
                <a:gd name="T31" fmla="*/ 266 h 341"/>
                <a:gd name="T32" fmla="*/ 284 w 341"/>
                <a:gd name="T33" fmla="*/ 266 h 341"/>
                <a:gd name="T34" fmla="*/ 341 w 341"/>
                <a:gd name="T35" fmla="*/ 209 h 341"/>
                <a:gd name="T36" fmla="*/ 341 w 341"/>
                <a:gd name="T37" fmla="*/ 59 h 341"/>
                <a:gd name="T38" fmla="*/ 341 w 341"/>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1">
                  <a:moveTo>
                    <a:pt x="341" y="57"/>
                  </a:moveTo>
                  <a:cubicBezTo>
                    <a:pt x="341" y="42"/>
                    <a:pt x="334" y="27"/>
                    <a:pt x="324" y="17"/>
                  </a:cubicBezTo>
                  <a:cubicBezTo>
                    <a:pt x="314" y="7"/>
                    <a:pt x="299" y="0"/>
                    <a:pt x="284" y="0"/>
                  </a:cubicBezTo>
                  <a:cubicBezTo>
                    <a:pt x="282" y="0"/>
                    <a:pt x="282" y="0"/>
                    <a:pt x="282" y="0"/>
                  </a:cubicBezTo>
                  <a:cubicBezTo>
                    <a:pt x="281" y="0"/>
                    <a:pt x="132" y="0"/>
                    <a:pt x="132" y="0"/>
                  </a:cubicBezTo>
                  <a:cubicBezTo>
                    <a:pt x="100" y="0"/>
                    <a:pt x="75" y="26"/>
                    <a:pt x="75" y="57"/>
                  </a:cubicBezTo>
                  <a:cubicBezTo>
                    <a:pt x="75" y="59"/>
                    <a:pt x="75" y="59"/>
                    <a:pt x="75" y="59"/>
                  </a:cubicBezTo>
                  <a:cubicBezTo>
                    <a:pt x="75" y="90"/>
                    <a:pt x="100" y="116"/>
                    <a:pt x="132" y="116"/>
                  </a:cubicBezTo>
                  <a:cubicBezTo>
                    <a:pt x="143" y="116"/>
                    <a:pt x="143" y="116"/>
                    <a:pt x="143" y="116"/>
                  </a:cubicBezTo>
                  <a:cubicBezTo>
                    <a:pt x="22" y="237"/>
                    <a:pt x="22" y="237"/>
                    <a:pt x="22" y="237"/>
                  </a:cubicBezTo>
                  <a:cubicBezTo>
                    <a:pt x="0" y="260"/>
                    <a:pt x="0" y="296"/>
                    <a:pt x="22" y="318"/>
                  </a:cubicBezTo>
                  <a:cubicBezTo>
                    <a:pt x="23" y="319"/>
                    <a:pt x="23" y="319"/>
                    <a:pt x="23" y="319"/>
                  </a:cubicBezTo>
                  <a:cubicBezTo>
                    <a:pt x="45" y="341"/>
                    <a:pt x="81" y="341"/>
                    <a:pt x="104" y="319"/>
                  </a:cubicBezTo>
                  <a:cubicBezTo>
                    <a:pt x="225" y="198"/>
                    <a:pt x="225" y="198"/>
                    <a:pt x="225" y="198"/>
                  </a:cubicBezTo>
                  <a:cubicBezTo>
                    <a:pt x="225" y="209"/>
                    <a:pt x="225" y="209"/>
                    <a:pt x="225" y="209"/>
                  </a:cubicBezTo>
                  <a:cubicBezTo>
                    <a:pt x="225" y="241"/>
                    <a:pt x="251" y="266"/>
                    <a:pt x="282" y="266"/>
                  </a:cubicBezTo>
                  <a:cubicBezTo>
                    <a:pt x="284" y="266"/>
                    <a:pt x="284" y="266"/>
                    <a:pt x="284" y="266"/>
                  </a:cubicBezTo>
                  <a:cubicBezTo>
                    <a:pt x="315" y="266"/>
                    <a:pt x="341" y="241"/>
                    <a:pt x="341" y="209"/>
                  </a:cubicBezTo>
                  <a:cubicBezTo>
                    <a:pt x="341" y="209"/>
                    <a:pt x="341" y="60"/>
                    <a:pt x="341" y="59"/>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30" name="Freeform 108"/>
            <p:cNvSpPr/>
            <p:nvPr/>
          </p:nvSpPr>
          <p:spPr bwMode="auto">
            <a:xfrm>
              <a:off x="2038351" y="2935288"/>
              <a:ext cx="655638" cy="658813"/>
            </a:xfrm>
            <a:custGeom>
              <a:avLst/>
              <a:gdLst>
                <a:gd name="T0" fmla="*/ 341 w 341"/>
                <a:gd name="T1" fmla="*/ 58 h 342"/>
                <a:gd name="T2" fmla="*/ 324 w 341"/>
                <a:gd name="T3" fmla="*/ 17 h 342"/>
                <a:gd name="T4" fmla="*/ 284 w 341"/>
                <a:gd name="T5" fmla="*/ 0 h 342"/>
                <a:gd name="T6" fmla="*/ 282 w 341"/>
                <a:gd name="T7" fmla="*/ 0 h 342"/>
                <a:gd name="T8" fmla="*/ 132 w 341"/>
                <a:gd name="T9" fmla="*/ 1 h 342"/>
                <a:gd name="T10" fmla="*/ 75 w 341"/>
                <a:gd name="T11" fmla="*/ 58 h 342"/>
                <a:gd name="T12" fmla="*/ 75 w 341"/>
                <a:gd name="T13" fmla="*/ 59 h 342"/>
                <a:gd name="T14" fmla="*/ 132 w 341"/>
                <a:gd name="T15" fmla="*/ 116 h 342"/>
                <a:gd name="T16" fmla="*/ 144 w 341"/>
                <a:gd name="T17" fmla="*/ 116 h 342"/>
                <a:gd name="T18" fmla="*/ 22 w 341"/>
                <a:gd name="T19" fmla="*/ 238 h 342"/>
                <a:gd name="T20" fmla="*/ 22 w 341"/>
                <a:gd name="T21" fmla="*/ 318 h 342"/>
                <a:gd name="T22" fmla="*/ 23 w 341"/>
                <a:gd name="T23" fmla="*/ 319 h 342"/>
                <a:gd name="T24" fmla="*/ 104 w 341"/>
                <a:gd name="T25" fmla="*/ 319 h 342"/>
                <a:gd name="T26" fmla="*/ 225 w 341"/>
                <a:gd name="T27" fmla="*/ 198 h 342"/>
                <a:gd name="T28" fmla="*/ 225 w 341"/>
                <a:gd name="T29" fmla="*/ 209 h 342"/>
                <a:gd name="T30" fmla="*/ 282 w 341"/>
                <a:gd name="T31" fmla="*/ 266 h 342"/>
                <a:gd name="T32" fmla="*/ 284 w 341"/>
                <a:gd name="T33" fmla="*/ 266 h 342"/>
                <a:gd name="T34" fmla="*/ 341 w 341"/>
                <a:gd name="T35" fmla="*/ 209 h 342"/>
                <a:gd name="T36" fmla="*/ 341 w 341"/>
                <a:gd name="T37" fmla="*/ 59 h 342"/>
                <a:gd name="T38" fmla="*/ 341 w 341"/>
                <a:gd name="T39" fmla="*/ 5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2">
                  <a:moveTo>
                    <a:pt x="341" y="58"/>
                  </a:moveTo>
                  <a:cubicBezTo>
                    <a:pt x="341" y="42"/>
                    <a:pt x="335" y="28"/>
                    <a:pt x="324" y="17"/>
                  </a:cubicBezTo>
                  <a:cubicBezTo>
                    <a:pt x="314" y="7"/>
                    <a:pt x="300" y="0"/>
                    <a:pt x="284" y="0"/>
                  </a:cubicBezTo>
                  <a:cubicBezTo>
                    <a:pt x="282" y="0"/>
                    <a:pt x="282" y="0"/>
                    <a:pt x="282" y="0"/>
                  </a:cubicBezTo>
                  <a:cubicBezTo>
                    <a:pt x="281" y="0"/>
                    <a:pt x="132" y="1"/>
                    <a:pt x="132" y="1"/>
                  </a:cubicBezTo>
                  <a:cubicBezTo>
                    <a:pt x="101" y="1"/>
                    <a:pt x="75" y="26"/>
                    <a:pt x="75" y="58"/>
                  </a:cubicBezTo>
                  <a:cubicBezTo>
                    <a:pt x="75" y="59"/>
                    <a:pt x="75" y="59"/>
                    <a:pt x="75" y="59"/>
                  </a:cubicBezTo>
                  <a:cubicBezTo>
                    <a:pt x="75" y="91"/>
                    <a:pt x="101" y="116"/>
                    <a:pt x="132" y="116"/>
                  </a:cubicBezTo>
                  <a:cubicBezTo>
                    <a:pt x="144" y="116"/>
                    <a:pt x="144" y="116"/>
                    <a:pt x="144" y="116"/>
                  </a:cubicBezTo>
                  <a:cubicBezTo>
                    <a:pt x="22" y="238"/>
                    <a:pt x="22" y="238"/>
                    <a:pt x="22" y="238"/>
                  </a:cubicBezTo>
                  <a:cubicBezTo>
                    <a:pt x="0" y="260"/>
                    <a:pt x="0" y="296"/>
                    <a:pt x="22" y="318"/>
                  </a:cubicBezTo>
                  <a:cubicBezTo>
                    <a:pt x="23" y="319"/>
                    <a:pt x="23" y="319"/>
                    <a:pt x="23" y="319"/>
                  </a:cubicBezTo>
                  <a:cubicBezTo>
                    <a:pt x="46" y="342"/>
                    <a:pt x="82" y="342"/>
                    <a:pt x="104" y="319"/>
                  </a:cubicBezTo>
                  <a:cubicBezTo>
                    <a:pt x="225" y="198"/>
                    <a:pt x="225" y="198"/>
                    <a:pt x="225" y="198"/>
                  </a:cubicBezTo>
                  <a:cubicBezTo>
                    <a:pt x="225" y="209"/>
                    <a:pt x="225" y="209"/>
                    <a:pt x="225" y="209"/>
                  </a:cubicBezTo>
                  <a:cubicBezTo>
                    <a:pt x="225" y="241"/>
                    <a:pt x="251" y="266"/>
                    <a:pt x="282" y="266"/>
                  </a:cubicBezTo>
                  <a:cubicBezTo>
                    <a:pt x="284" y="266"/>
                    <a:pt x="284" y="266"/>
                    <a:pt x="284" y="266"/>
                  </a:cubicBezTo>
                  <a:cubicBezTo>
                    <a:pt x="316" y="266"/>
                    <a:pt x="341" y="241"/>
                    <a:pt x="341" y="209"/>
                  </a:cubicBezTo>
                  <a:cubicBezTo>
                    <a:pt x="341" y="209"/>
                    <a:pt x="341" y="60"/>
                    <a:pt x="341" y="59"/>
                  </a:cubicBezTo>
                  <a:lnTo>
                    <a:pt x="341" y="58"/>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31" name="Freeform 109"/>
            <p:cNvSpPr/>
            <p:nvPr/>
          </p:nvSpPr>
          <p:spPr bwMode="auto">
            <a:xfrm>
              <a:off x="2035176" y="2933701"/>
              <a:ext cx="654050" cy="655638"/>
            </a:xfrm>
            <a:custGeom>
              <a:avLst/>
              <a:gdLst>
                <a:gd name="T0" fmla="*/ 341 w 341"/>
                <a:gd name="T1" fmla="*/ 57 h 341"/>
                <a:gd name="T2" fmla="*/ 325 w 341"/>
                <a:gd name="T3" fmla="*/ 16 h 341"/>
                <a:gd name="T4" fmla="*/ 284 w 341"/>
                <a:gd name="T5" fmla="*/ 0 h 341"/>
                <a:gd name="T6" fmla="*/ 283 w 341"/>
                <a:gd name="T7" fmla="*/ 0 h 341"/>
                <a:gd name="T8" fmla="*/ 132 w 341"/>
                <a:gd name="T9" fmla="*/ 0 h 341"/>
                <a:gd name="T10" fmla="*/ 75 w 341"/>
                <a:gd name="T11" fmla="*/ 57 h 341"/>
                <a:gd name="T12" fmla="*/ 75 w 341"/>
                <a:gd name="T13" fmla="*/ 58 h 341"/>
                <a:gd name="T14" fmla="*/ 132 w 341"/>
                <a:gd name="T15" fmla="*/ 115 h 341"/>
                <a:gd name="T16" fmla="*/ 144 w 341"/>
                <a:gd name="T17" fmla="*/ 115 h 341"/>
                <a:gd name="T18" fmla="*/ 22 w 341"/>
                <a:gd name="T19" fmla="*/ 237 h 341"/>
                <a:gd name="T20" fmla="*/ 22 w 341"/>
                <a:gd name="T21" fmla="*/ 318 h 341"/>
                <a:gd name="T22" fmla="*/ 24 w 341"/>
                <a:gd name="T23" fmla="*/ 319 h 341"/>
                <a:gd name="T24" fmla="*/ 104 w 341"/>
                <a:gd name="T25" fmla="*/ 319 h 341"/>
                <a:gd name="T26" fmla="*/ 226 w 341"/>
                <a:gd name="T27" fmla="*/ 197 h 341"/>
                <a:gd name="T28" fmla="*/ 226 w 341"/>
                <a:gd name="T29" fmla="*/ 209 h 341"/>
                <a:gd name="T30" fmla="*/ 283 w 341"/>
                <a:gd name="T31" fmla="*/ 266 h 341"/>
                <a:gd name="T32" fmla="*/ 284 w 341"/>
                <a:gd name="T33" fmla="*/ 266 h 341"/>
                <a:gd name="T34" fmla="*/ 341 w 341"/>
                <a:gd name="T35" fmla="*/ 209 h 341"/>
                <a:gd name="T36" fmla="*/ 341 w 341"/>
                <a:gd name="T37" fmla="*/ 58 h 341"/>
                <a:gd name="T38" fmla="*/ 341 w 341"/>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1">
                  <a:moveTo>
                    <a:pt x="341" y="57"/>
                  </a:moveTo>
                  <a:cubicBezTo>
                    <a:pt x="341" y="41"/>
                    <a:pt x="335" y="27"/>
                    <a:pt x="325" y="16"/>
                  </a:cubicBezTo>
                  <a:cubicBezTo>
                    <a:pt x="314" y="6"/>
                    <a:pt x="300" y="0"/>
                    <a:pt x="284" y="0"/>
                  </a:cubicBezTo>
                  <a:cubicBezTo>
                    <a:pt x="283" y="0"/>
                    <a:pt x="283" y="0"/>
                    <a:pt x="283" y="0"/>
                  </a:cubicBezTo>
                  <a:cubicBezTo>
                    <a:pt x="282" y="0"/>
                    <a:pt x="132" y="0"/>
                    <a:pt x="132" y="0"/>
                  </a:cubicBezTo>
                  <a:cubicBezTo>
                    <a:pt x="101" y="0"/>
                    <a:pt x="75" y="25"/>
                    <a:pt x="75" y="57"/>
                  </a:cubicBezTo>
                  <a:cubicBezTo>
                    <a:pt x="75" y="58"/>
                    <a:pt x="75" y="58"/>
                    <a:pt x="75" y="58"/>
                  </a:cubicBezTo>
                  <a:cubicBezTo>
                    <a:pt x="75" y="90"/>
                    <a:pt x="101" y="115"/>
                    <a:pt x="132" y="115"/>
                  </a:cubicBezTo>
                  <a:cubicBezTo>
                    <a:pt x="144" y="115"/>
                    <a:pt x="144" y="115"/>
                    <a:pt x="144" y="115"/>
                  </a:cubicBezTo>
                  <a:cubicBezTo>
                    <a:pt x="22" y="237"/>
                    <a:pt x="22" y="237"/>
                    <a:pt x="22" y="237"/>
                  </a:cubicBezTo>
                  <a:cubicBezTo>
                    <a:pt x="0" y="259"/>
                    <a:pt x="0" y="295"/>
                    <a:pt x="22" y="318"/>
                  </a:cubicBezTo>
                  <a:cubicBezTo>
                    <a:pt x="24" y="319"/>
                    <a:pt x="24" y="319"/>
                    <a:pt x="24" y="319"/>
                  </a:cubicBezTo>
                  <a:cubicBezTo>
                    <a:pt x="46" y="341"/>
                    <a:pt x="82" y="341"/>
                    <a:pt x="104" y="319"/>
                  </a:cubicBezTo>
                  <a:cubicBezTo>
                    <a:pt x="226" y="197"/>
                    <a:pt x="226" y="197"/>
                    <a:pt x="226" y="197"/>
                  </a:cubicBezTo>
                  <a:cubicBezTo>
                    <a:pt x="226" y="209"/>
                    <a:pt x="226" y="209"/>
                    <a:pt x="226" y="209"/>
                  </a:cubicBezTo>
                  <a:cubicBezTo>
                    <a:pt x="226" y="240"/>
                    <a:pt x="251" y="266"/>
                    <a:pt x="283" y="266"/>
                  </a:cubicBezTo>
                  <a:cubicBezTo>
                    <a:pt x="284" y="266"/>
                    <a:pt x="284" y="266"/>
                    <a:pt x="284" y="266"/>
                  </a:cubicBezTo>
                  <a:cubicBezTo>
                    <a:pt x="316" y="266"/>
                    <a:pt x="341" y="240"/>
                    <a:pt x="341" y="209"/>
                  </a:cubicBezTo>
                  <a:cubicBezTo>
                    <a:pt x="341" y="209"/>
                    <a:pt x="341" y="59"/>
                    <a:pt x="341" y="58"/>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32" name="Freeform 110"/>
            <p:cNvSpPr/>
            <p:nvPr/>
          </p:nvSpPr>
          <p:spPr bwMode="auto">
            <a:xfrm>
              <a:off x="2030413" y="2930526"/>
              <a:ext cx="657225" cy="655638"/>
            </a:xfrm>
            <a:custGeom>
              <a:avLst/>
              <a:gdLst>
                <a:gd name="T0" fmla="*/ 342 w 342"/>
                <a:gd name="T1" fmla="*/ 57 h 341"/>
                <a:gd name="T2" fmla="*/ 325 w 342"/>
                <a:gd name="T3" fmla="*/ 17 h 341"/>
                <a:gd name="T4" fmla="*/ 285 w 342"/>
                <a:gd name="T5" fmla="*/ 0 h 341"/>
                <a:gd name="T6" fmla="*/ 283 w 342"/>
                <a:gd name="T7" fmla="*/ 0 h 341"/>
                <a:gd name="T8" fmla="*/ 133 w 342"/>
                <a:gd name="T9" fmla="*/ 0 h 341"/>
                <a:gd name="T10" fmla="*/ 76 w 342"/>
                <a:gd name="T11" fmla="*/ 57 h 341"/>
                <a:gd name="T12" fmla="*/ 76 w 342"/>
                <a:gd name="T13" fmla="*/ 59 h 341"/>
                <a:gd name="T14" fmla="*/ 133 w 342"/>
                <a:gd name="T15" fmla="*/ 116 h 341"/>
                <a:gd name="T16" fmla="*/ 144 w 342"/>
                <a:gd name="T17" fmla="*/ 116 h 341"/>
                <a:gd name="T18" fmla="*/ 23 w 342"/>
                <a:gd name="T19" fmla="*/ 237 h 341"/>
                <a:gd name="T20" fmla="*/ 23 w 342"/>
                <a:gd name="T21" fmla="*/ 318 h 341"/>
                <a:gd name="T22" fmla="*/ 24 w 342"/>
                <a:gd name="T23" fmla="*/ 319 h 341"/>
                <a:gd name="T24" fmla="*/ 105 w 342"/>
                <a:gd name="T25" fmla="*/ 319 h 341"/>
                <a:gd name="T26" fmla="*/ 226 w 342"/>
                <a:gd name="T27" fmla="*/ 198 h 341"/>
                <a:gd name="T28" fmla="*/ 226 w 342"/>
                <a:gd name="T29" fmla="*/ 209 h 341"/>
                <a:gd name="T30" fmla="*/ 283 w 342"/>
                <a:gd name="T31" fmla="*/ 266 h 341"/>
                <a:gd name="T32" fmla="*/ 285 w 342"/>
                <a:gd name="T33" fmla="*/ 266 h 341"/>
                <a:gd name="T34" fmla="*/ 342 w 342"/>
                <a:gd name="T35" fmla="*/ 209 h 341"/>
                <a:gd name="T36" fmla="*/ 342 w 342"/>
                <a:gd name="T37" fmla="*/ 59 h 341"/>
                <a:gd name="T38" fmla="*/ 342 w 342"/>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2" h="341">
                  <a:moveTo>
                    <a:pt x="342" y="57"/>
                  </a:moveTo>
                  <a:cubicBezTo>
                    <a:pt x="342" y="41"/>
                    <a:pt x="335" y="27"/>
                    <a:pt x="325" y="17"/>
                  </a:cubicBezTo>
                  <a:cubicBezTo>
                    <a:pt x="315" y="6"/>
                    <a:pt x="300" y="0"/>
                    <a:pt x="285" y="0"/>
                  </a:cubicBezTo>
                  <a:cubicBezTo>
                    <a:pt x="283" y="0"/>
                    <a:pt x="283" y="0"/>
                    <a:pt x="283" y="0"/>
                  </a:cubicBezTo>
                  <a:cubicBezTo>
                    <a:pt x="282" y="0"/>
                    <a:pt x="133" y="0"/>
                    <a:pt x="133" y="0"/>
                  </a:cubicBezTo>
                  <a:cubicBezTo>
                    <a:pt x="101" y="0"/>
                    <a:pt x="76" y="26"/>
                    <a:pt x="76" y="57"/>
                  </a:cubicBezTo>
                  <a:cubicBezTo>
                    <a:pt x="76" y="59"/>
                    <a:pt x="76" y="59"/>
                    <a:pt x="76" y="59"/>
                  </a:cubicBezTo>
                  <a:cubicBezTo>
                    <a:pt x="76" y="90"/>
                    <a:pt x="101" y="116"/>
                    <a:pt x="133" y="116"/>
                  </a:cubicBezTo>
                  <a:cubicBezTo>
                    <a:pt x="144" y="116"/>
                    <a:pt x="144" y="116"/>
                    <a:pt x="144" y="116"/>
                  </a:cubicBezTo>
                  <a:cubicBezTo>
                    <a:pt x="23" y="237"/>
                    <a:pt x="23" y="237"/>
                    <a:pt x="23" y="237"/>
                  </a:cubicBezTo>
                  <a:cubicBezTo>
                    <a:pt x="0" y="259"/>
                    <a:pt x="0" y="296"/>
                    <a:pt x="23" y="318"/>
                  </a:cubicBezTo>
                  <a:cubicBezTo>
                    <a:pt x="24" y="319"/>
                    <a:pt x="24" y="319"/>
                    <a:pt x="24" y="319"/>
                  </a:cubicBezTo>
                  <a:cubicBezTo>
                    <a:pt x="46" y="341"/>
                    <a:pt x="82" y="341"/>
                    <a:pt x="105" y="319"/>
                  </a:cubicBezTo>
                  <a:cubicBezTo>
                    <a:pt x="226" y="198"/>
                    <a:pt x="226" y="198"/>
                    <a:pt x="226" y="198"/>
                  </a:cubicBezTo>
                  <a:cubicBezTo>
                    <a:pt x="226" y="209"/>
                    <a:pt x="226" y="209"/>
                    <a:pt x="226" y="209"/>
                  </a:cubicBezTo>
                  <a:cubicBezTo>
                    <a:pt x="226" y="240"/>
                    <a:pt x="251" y="266"/>
                    <a:pt x="283" y="266"/>
                  </a:cubicBezTo>
                  <a:cubicBezTo>
                    <a:pt x="285" y="266"/>
                    <a:pt x="285" y="266"/>
                    <a:pt x="285" y="266"/>
                  </a:cubicBezTo>
                  <a:cubicBezTo>
                    <a:pt x="316" y="266"/>
                    <a:pt x="342" y="240"/>
                    <a:pt x="342" y="209"/>
                  </a:cubicBezTo>
                  <a:cubicBezTo>
                    <a:pt x="342" y="209"/>
                    <a:pt x="342" y="60"/>
                    <a:pt x="342" y="59"/>
                  </a:cubicBezTo>
                  <a:lnTo>
                    <a:pt x="342"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33" name="Freeform 111"/>
            <p:cNvSpPr/>
            <p:nvPr/>
          </p:nvSpPr>
          <p:spPr bwMode="auto">
            <a:xfrm>
              <a:off x="2028826" y="2925763"/>
              <a:ext cx="655638" cy="658813"/>
            </a:xfrm>
            <a:custGeom>
              <a:avLst/>
              <a:gdLst>
                <a:gd name="T0" fmla="*/ 341 w 341"/>
                <a:gd name="T1" fmla="*/ 57 h 342"/>
                <a:gd name="T2" fmla="*/ 324 w 341"/>
                <a:gd name="T3" fmla="*/ 17 h 342"/>
                <a:gd name="T4" fmla="*/ 284 w 341"/>
                <a:gd name="T5" fmla="*/ 0 h 342"/>
                <a:gd name="T6" fmla="*/ 282 w 341"/>
                <a:gd name="T7" fmla="*/ 0 h 342"/>
                <a:gd name="T8" fmla="*/ 132 w 341"/>
                <a:gd name="T9" fmla="*/ 0 h 342"/>
                <a:gd name="T10" fmla="*/ 75 w 341"/>
                <a:gd name="T11" fmla="*/ 57 h 342"/>
                <a:gd name="T12" fmla="*/ 75 w 341"/>
                <a:gd name="T13" fmla="*/ 59 h 342"/>
                <a:gd name="T14" fmla="*/ 132 w 341"/>
                <a:gd name="T15" fmla="*/ 116 h 342"/>
                <a:gd name="T16" fmla="*/ 143 w 341"/>
                <a:gd name="T17" fmla="*/ 116 h 342"/>
                <a:gd name="T18" fmla="*/ 22 w 341"/>
                <a:gd name="T19" fmla="*/ 237 h 342"/>
                <a:gd name="T20" fmla="*/ 22 w 341"/>
                <a:gd name="T21" fmla="*/ 318 h 342"/>
                <a:gd name="T22" fmla="*/ 23 w 341"/>
                <a:gd name="T23" fmla="*/ 319 h 342"/>
                <a:gd name="T24" fmla="*/ 104 w 341"/>
                <a:gd name="T25" fmla="*/ 319 h 342"/>
                <a:gd name="T26" fmla="*/ 225 w 341"/>
                <a:gd name="T27" fmla="*/ 198 h 342"/>
                <a:gd name="T28" fmla="*/ 225 w 341"/>
                <a:gd name="T29" fmla="*/ 209 h 342"/>
                <a:gd name="T30" fmla="*/ 282 w 341"/>
                <a:gd name="T31" fmla="*/ 266 h 342"/>
                <a:gd name="T32" fmla="*/ 284 w 341"/>
                <a:gd name="T33" fmla="*/ 266 h 342"/>
                <a:gd name="T34" fmla="*/ 341 w 341"/>
                <a:gd name="T35" fmla="*/ 209 h 342"/>
                <a:gd name="T36" fmla="*/ 341 w 341"/>
                <a:gd name="T37" fmla="*/ 59 h 342"/>
                <a:gd name="T38" fmla="*/ 341 w 341"/>
                <a:gd name="T39" fmla="*/ 5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2">
                  <a:moveTo>
                    <a:pt x="341" y="57"/>
                  </a:moveTo>
                  <a:cubicBezTo>
                    <a:pt x="341" y="42"/>
                    <a:pt x="335" y="27"/>
                    <a:pt x="324" y="17"/>
                  </a:cubicBezTo>
                  <a:cubicBezTo>
                    <a:pt x="314" y="7"/>
                    <a:pt x="300" y="0"/>
                    <a:pt x="284" y="0"/>
                  </a:cubicBezTo>
                  <a:cubicBezTo>
                    <a:pt x="282" y="0"/>
                    <a:pt x="282" y="0"/>
                    <a:pt x="282" y="0"/>
                  </a:cubicBezTo>
                  <a:cubicBezTo>
                    <a:pt x="281" y="0"/>
                    <a:pt x="132" y="0"/>
                    <a:pt x="132" y="0"/>
                  </a:cubicBezTo>
                  <a:cubicBezTo>
                    <a:pt x="101" y="0"/>
                    <a:pt x="75" y="26"/>
                    <a:pt x="75" y="57"/>
                  </a:cubicBezTo>
                  <a:cubicBezTo>
                    <a:pt x="75" y="59"/>
                    <a:pt x="75" y="59"/>
                    <a:pt x="75" y="59"/>
                  </a:cubicBezTo>
                  <a:cubicBezTo>
                    <a:pt x="75" y="91"/>
                    <a:pt x="101" y="116"/>
                    <a:pt x="132" y="116"/>
                  </a:cubicBezTo>
                  <a:cubicBezTo>
                    <a:pt x="143" y="116"/>
                    <a:pt x="143" y="116"/>
                    <a:pt x="143" y="116"/>
                  </a:cubicBezTo>
                  <a:cubicBezTo>
                    <a:pt x="22" y="237"/>
                    <a:pt x="22" y="237"/>
                    <a:pt x="22" y="237"/>
                  </a:cubicBezTo>
                  <a:cubicBezTo>
                    <a:pt x="0" y="260"/>
                    <a:pt x="0" y="296"/>
                    <a:pt x="22" y="318"/>
                  </a:cubicBezTo>
                  <a:cubicBezTo>
                    <a:pt x="23" y="319"/>
                    <a:pt x="23" y="319"/>
                    <a:pt x="23" y="319"/>
                  </a:cubicBezTo>
                  <a:cubicBezTo>
                    <a:pt x="45" y="342"/>
                    <a:pt x="82" y="342"/>
                    <a:pt x="104" y="319"/>
                  </a:cubicBezTo>
                  <a:cubicBezTo>
                    <a:pt x="225" y="198"/>
                    <a:pt x="225" y="198"/>
                    <a:pt x="225" y="198"/>
                  </a:cubicBezTo>
                  <a:cubicBezTo>
                    <a:pt x="225" y="209"/>
                    <a:pt x="225" y="209"/>
                    <a:pt x="225" y="209"/>
                  </a:cubicBezTo>
                  <a:cubicBezTo>
                    <a:pt x="225" y="241"/>
                    <a:pt x="251" y="266"/>
                    <a:pt x="282" y="266"/>
                  </a:cubicBezTo>
                  <a:cubicBezTo>
                    <a:pt x="284" y="266"/>
                    <a:pt x="284" y="266"/>
                    <a:pt x="284" y="266"/>
                  </a:cubicBezTo>
                  <a:cubicBezTo>
                    <a:pt x="315" y="266"/>
                    <a:pt x="341" y="241"/>
                    <a:pt x="341" y="209"/>
                  </a:cubicBezTo>
                  <a:cubicBezTo>
                    <a:pt x="341" y="209"/>
                    <a:pt x="341" y="60"/>
                    <a:pt x="341" y="59"/>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34" name="Freeform 112"/>
            <p:cNvSpPr/>
            <p:nvPr/>
          </p:nvSpPr>
          <p:spPr bwMode="auto">
            <a:xfrm>
              <a:off x="2025651" y="2924176"/>
              <a:ext cx="654050" cy="655638"/>
            </a:xfrm>
            <a:custGeom>
              <a:avLst/>
              <a:gdLst>
                <a:gd name="T0" fmla="*/ 341 w 341"/>
                <a:gd name="T1" fmla="*/ 57 h 341"/>
                <a:gd name="T2" fmla="*/ 325 w 341"/>
                <a:gd name="T3" fmla="*/ 16 h 341"/>
                <a:gd name="T4" fmla="*/ 284 w 341"/>
                <a:gd name="T5" fmla="*/ 0 h 341"/>
                <a:gd name="T6" fmla="*/ 283 w 341"/>
                <a:gd name="T7" fmla="*/ 0 h 341"/>
                <a:gd name="T8" fmla="*/ 132 w 341"/>
                <a:gd name="T9" fmla="*/ 0 h 341"/>
                <a:gd name="T10" fmla="*/ 75 w 341"/>
                <a:gd name="T11" fmla="*/ 57 h 341"/>
                <a:gd name="T12" fmla="*/ 75 w 341"/>
                <a:gd name="T13" fmla="*/ 58 h 341"/>
                <a:gd name="T14" fmla="*/ 132 w 341"/>
                <a:gd name="T15" fmla="*/ 115 h 341"/>
                <a:gd name="T16" fmla="*/ 144 w 341"/>
                <a:gd name="T17" fmla="*/ 115 h 341"/>
                <a:gd name="T18" fmla="*/ 22 w 341"/>
                <a:gd name="T19" fmla="*/ 237 h 341"/>
                <a:gd name="T20" fmla="*/ 22 w 341"/>
                <a:gd name="T21" fmla="*/ 317 h 341"/>
                <a:gd name="T22" fmla="*/ 23 w 341"/>
                <a:gd name="T23" fmla="*/ 319 h 341"/>
                <a:gd name="T24" fmla="*/ 104 w 341"/>
                <a:gd name="T25" fmla="*/ 319 h 341"/>
                <a:gd name="T26" fmla="*/ 225 w 341"/>
                <a:gd name="T27" fmla="*/ 197 h 341"/>
                <a:gd name="T28" fmla="*/ 225 w 341"/>
                <a:gd name="T29" fmla="*/ 208 h 341"/>
                <a:gd name="T30" fmla="*/ 283 w 341"/>
                <a:gd name="T31" fmla="*/ 266 h 341"/>
                <a:gd name="T32" fmla="*/ 284 w 341"/>
                <a:gd name="T33" fmla="*/ 266 h 341"/>
                <a:gd name="T34" fmla="*/ 341 w 341"/>
                <a:gd name="T35" fmla="*/ 208 h 341"/>
                <a:gd name="T36" fmla="*/ 341 w 341"/>
                <a:gd name="T37" fmla="*/ 58 h 341"/>
                <a:gd name="T38" fmla="*/ 341 w 341"/>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1">
                  <a:moveTo>
                    <a:pt x="341" y="57"/>
                  </a:moveTo>
                  <a:cubicBezTo>
                    <a:pt x="341" y="41"/>
                    <a:pt x="335" y="27"/>
                    <a:pt x="325" y="16"/>
                  </a:cubicBezTo>
                  <a:cubicBezTo>
                    <a:pt x="314" y="6"/>
                    <a:pt x="300" y="0"/>
                    <a:pt x="284" y="0"/>
                  </a:cubicBezTo>
                  <a:cubicBezTo>
                    <a:pt x="283" y="0"/>
                    <a:pt x="283" y="0"/>
                    <a:pt x="283" y="0"/>
                  </a:cubicBezTo>
                  <a:cubicBezTo>
                    <a:pt x="282" y="0"/>
                    <a:pt x="132" y="0"/>
                    <a:pt x="132" y="0"/>
                  </a:cubicBezTo>
                  <a:cubicBezTo>
                    <a:pt x="101" y="0"/>
                    <a:pt x="75" y="25"/>
                    <a:pt x="75" y="57"/>
                  </a:cubicBezTo>
                  <a:cubicBezTo>
                    <a:pt x="75" y="58"/>
                    <a:pt x="75" y="58"/>
                    <a:pt x="75" y="58"/>
                  </a:cubicBezTo>
                  <a:cubicBezTo>
                    <a:pt x="75" y="90"/>
                    <a:pt x="101" y="115"/>
                    <a:pt x="132" y="115"/>
                  </a:cubicBezTo>
                  <a:cubicBezTo>
                    <a:pt x="144" y="115"/>
                    <a:pt x="144" y="115"/>
                    <a:pt x="144" y="115"/>
                  </a:cubicBezTo>
                  <a:cubicBezTo>
                    <a:pt x="22" y="237"/>
                    <a:pt x="22" y="237"/>
                    <a:pt x="22" y="237"/>
                  </a:cubicBezTo>
                  <a:cubicBezTo>
                    <a:pt x="0" y="259"/>
                    <a:pt x="0" y="295"/>
                    <a:pt x="22" y="317"/>
                  </a:cubicBezTo>
                  <a:cubicBezTo>
                    <a:pt x="23" y="319"/>
                    <a:pt x="23" y="319"/>
                    <a:pt x="23" y="319"/>
                  </a:cubicBezTo>
                  <a:cubicBezTo>
                    <a:pt x="46" y="341"/>
                    <a:pt x="82" y="341"/>
                    <a:pt x="104" y="319"/>
                  </a:cubicBezTo>
                  <a:cubicBezTo>
                    <a:pt x="225" y="197"/>
                    <a:pt x="225" y="197"/>
                    <a:pt x="225" y="197"/>
                  </a:cubicBezTo>
                  <a:cubicBezTo>
                    <a:pt x="225" y="208"/>
                    <a:pt x="225" y="208"/>
                    <a:pt x="225" y="208"/>
                  </a:cubicBezTo>
                  <a:cubicBezTo>
                    <a:pt x="225" y="240"/>
                    <a:pt x="251" y="266"/>
                    <a:pt x="283" y="266"/>
                  </a:cubicBezTo>
                  <a:cubicBezTo>
                    <a:pt x="284" y="266"/>
                    <a:pt x="284" y="266"/>
                    <a:pt x="284" y="266"/>
                  </a:cubicBezTo>
                  <a:cubicBezTo>
                    <a:pt x="316" y="266"/>
                    <a:pt x="341" y="240"/>
                    <a:pt x="341" y="208"/>
                  </a:cubicBezTo>
                  <a:cubicBezTo>
                    <a:pt x="341" y="208"/>
                    <a:pt x="341" y="59"/>
                    <a:pt x="341" y="58"/>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35" name="Freeform 113"/>
            <p:cNvSpPr/>
            <p:nvPr/>
          </p:nvSpPr>
          <p:spPr bwMode="auto">
            <a:xfrm>
              <a:off x="2020888" y="2921001"/>
              <a:ext cx="657225" cy="655638"/>
            </a:xfrm>
            <a:custGeom>
              <a:avLst/>
              <a:gdLst>
                <a:gd name="T0" fmla="*/ 342 w 342"/>
                <a:gd name="T1" fmla="*/ 57 h 341"/>
                <a:gd name="T2" fmla="*/ 325 w 342"/>
                <a:gd name="T3" fmla="*/ 17 h 341"/>
                <a:gd name="T4" fmla="*/ 284 w 342"/>
                <a:gd name="T5" fmla="*/ 0 h 341"/>
                <a:gd name="T6" fmla="*/ 283 w 342"/>
                <a:gd name="T7" fmla="*/ 0 h 341"/>
                <a:gd name="T8" fmla="*/ 133 w 342"/>
                <a:gd name="T9" fmla="*/ 0 h 341"/>
                <a:gd name="T10" fmla="*/ 76 w 342"/>
                <a:gd name="T11" fmla="*/ 57 h 341"/>
                <a:gd name="T12" fmla="*/ 76 w 342"/>
                <a:gd name="T13" fmla="*/ 59 h 341"/>
                <a:gd name="T14" fmla="*/ 133 w 342"/>
                <a:gd name="T15" fmla="*/ 116 h 341"/>
                <a:gd name="T16" fmla="*/ 144 w 342"/>
                <a:gd name="T17" fmla="*/ 116 h 341"/>
                <a:gd name="T18" fmla="*/ 23 w 342"/>
                <a:gd name="T19" fmla="*/ 237 h 341"/>
                <a:gd name="T20" fmla="*/ 23 w 342"/>
                <a:gd name="T21" fmla="*/ 318 h 341"/>
                <a:gd name="T22" fmla="*/ 24 w 342"/>
                <a:gd name="T23" fmla="*/ 319 h 341"/>
                <a:gd name="T24" fmla="*/ 104 w 342"/>
                <a:gd name="T25" fmla="*/ 319 h 341"/>
                <a:gd name="T26" fmla="*/ 226 w 342"/>
                <a:gd name="T27" fmla="*/ 197 h 341"/>
                <a:gd name="T28" fmla="*/ 226 w 342"/>
                <a:gd name="T29" fmla="*/ 209 h 341"/>
                <a:gd name="T30" fmla="*/ 283 w 342"/>
                <a:gd name="T31" fmla="*/ 266 h 341"/>
                <a:gd name="T32" fmla="*/ 284 w 342"/>
                <a:gd name="T33" fmla="*/ 266 h 341"/>
                <a:gd name="T34" fmla="*/ 341 w 342"/>
                <a:gd name="T35" fmla="*/ 209 h 341"/>
                <a:gd name="T36" fmla="*/ 342 w 342"/>
                <a:gd name="T37" fmla="*/ 59 h 341"/>
                <a:gd name="T38" fmla="*/ 342 w 342"/>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2" h="341">
                  <a:moveTo>
                    <a:pt x="342" y="57"/>
                  </a:moveTo>
                  <a:cubicBezTo>
                    <a:pt x="342" y="41"/>
                    <a:pt x="335" y="27"/>
                    <a:pt x="325" y="17"/>
                  </a:cubicBezTo>
                  <a:cubicBezTo>
                    <a:pt x="314" y="6"/>
                    <a:pt x="300" y="0"/>
                    <a:pt x="284" y="0"/>
                  </a:cubicBezTo>
                  <a:cubicBezTo>
                    <a:pt x="283" y="0"/>
                    <a:pt x="283" y="0"/>
                    <a:pt x="283" y="0"/>
                  </a:cubicBezTo>
                  <a:cubicBezTo>
                    <a:pt x="282" y="0"/>
                    <a:pt x="133" y="0"/>
                    <a:pt x="133" y="0"/>
                  </a:cubicBezTo>
                  <a:cubicBezTo>
                    <a:pt x="101" y="0"/>
                    <a:pt x="76" y="25"/>
                    <a:pt x="76" y="57"/>
                  </a:cubicBezTo>
                  <a:cubicBezTo>
                    <a:pt x="76" y="59"/>
                    <a:pt x="76" y="59"/>
                    <a:pt x="76" y="59"/>
                  </a:cubicBezTo>
                  <a:cubicBezTo>
                    <a:pt x="76" y="90"/>
                    <a:pt x="101" y="116"/>
                    <a:pt x="133" y="116"/>
                  </a:cubicBezTo>
                  <a:cubicBezTo>
                    <a:pt x="144" y="116"/>
                    <a:pt x="144" y="116"/>
                    <a:pt x="144" y="116"/>
                  </a:cubicBezTo>
                  <a:cubicBezTo>
                    <a:pt x="23" y="237"/>
                    <a:pt x="23" y="237"/>
                    <a:pt x="23" y="237"/>
                  </a:cubicBezTo>
                  <a:cubicBezTo>
                    <a:pt x="0" y="259"/>
                    <a:pt x="0" y="295"/>
                    <a:pt x="23" y="318"/>
                  </a:cubicBezTo>
                  <a:cubicBezTo>
                    <a:pt x="24" y="319"/>
                    <a:pt x="24" y="319"/>
                    <a:pt x="24" y="319"/>
                  </a:cubicBezTo>
                  <a:cubicBezTo>
                    <a:pt x="46" y="341"/>
                    <a:pt x="82" y="341"/>
                    <a:pt x="104" y="319"/>
                  </a:cubicBezTo>
                  <a:cubicBezTo>
                    <a:pt x="226" y="197"/>
                    <a:pt x="226" y="197"/>
                    <a:pt x="226" y="197"/>
                  </a:cubicBezTo>
                  <a:cubicBezTo>
                    <a:pt x="226" y="209"/>
                    <a:pt x="226" y="209"/>
                    <a:pt x="226" y="209"/>
                  </a:cubicBezTo>
                  <a:cubicBezTo>
                    <a:pt x="226" y="240"/>
                    <a:pt x="251" y="266"/>
                    <a:pt x="283" y="266"/>
                  </a:cubicBezTo>
                  <a:cubicBezTo>
                    <a:pt x="284" y="266"/>
                    <a:pt x="284" y="266"/>
                    <a:pt x="284" y="266"/>
                  </a:cubicBezTo>
                  <a:cubicBezTo>
                    <a:pt x="316" y="266"/>
                    <a:pt x="341" y="240"/>
                    <a:pt x="341" y="209"/>
                  </a:cubicBezTo>
                  <a:cubicBezTo>
                    <a:pt x="341" y="209"/>
                    <a:pt x="342" y="60"/>
                    <a:pt x="342" y="59"/>
                  </a:cubicBezTo>
                  <a:lnTo>
                    <a:pt x="342"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36" name="Freeform 114"/>
            <p:cNvSpPr/>
            <p:nvPr/>
          </p:nvSpPr>
          <p:spPr bwMode="auto">
            <a:xfrm>
              <a:off x="2019301" y="2916238"/>
              <a:ext cx="655638" cy="655638"/>
            </a:xfrm>
            <a:custGeom>
              <a:avLst/>
              <a:gdLst>
                <a:gd name="T0" fmla="*/ 341 w 341"/>
                <a:gd name="T1" fmla="*/ 57 h 341"/>
                <a:gd name="T2" fmla="*/ 324 w 341"/>
                <a:gd name="T3" fmla="*/ 17 h 341"/>
                <a:gd name="T4" fmla="*/ 284 w 341"/>
                <a:gd name="T5" fmla="*/ 0 h 341"/>
                <a:gd name="T6" fmla="*/ 282 w 341"/>
                <a:gd name="T7" fmla="*/ 0 h 341"/>
                <a:gd name="T8" fmla="*/ 132 w 341"/>
                <a:gd name="T9" fmla="*/ 0 h 341"/>
                <a:gd name="T10" fmla="*/ 75 w 341"/>
                <a:gd name="T11" fmla="*/ 57 h 341"/>
                <a:gd name="T12" fmla="*/ 75 w 341"/>
                <a:gd name="T13" fmla="*/ 59 h 341"/>
                <a:gd name="T14" fmla="*/ 132 w 341"/>
                <a:gd name="T15" fmla="*/ 116 h 341"/>
                <a:gd name="T16" fmla="*/ 143 w 341"/>
                <a:gd name="T17" fmla="*/ 116 h 341"/>
                <a:gd name="T18" fmla="*/ 22 w 341"/>
                <a:gd name="T19" fmla="*/ 237 h 341"/>
                <a:gd name="T20" fmla="*/ 22 w 341"/>
                <a:gd name="T21" fmla="*/ 318 h 341"/>
                <a:gd name="T22" fmla="*/ 23 w 341"/>
                <a:gd name="T23" fmla="*/ 319 h 341"/>
                <a:gd name="T24" fmla="*/ 104 w 341"/>
                <a:gd name="T25" fmla="*/ 319 h 341"/>
                <a:gd name="T26" fmla="*/ 225 w 341"/>
                <a:gd name="T27" fmla="*/ 198 h 341"/>
                <a:gd name="T28" fmla="*/ 225 w 341"/>
                <a:gd name="T29" fmla="*/ 209 h 341"/>
                <a:gd name="T30" fmla="*/ 282 w 341"/>
                <a:gd name="T31" fmla="*/ 266 h 341"/>
                <a:gd name="T32" fmla="*/ 284 w 341"/>
                <a:gd name="T33" fmla="*/ 266 h 341"/>
                <a:gd name="T34" fmla="*/ 341 w 341"/>
                <a:gd name="T35" fmla="*/ 209 h 341"/>
                <a:gd name="T36" fmla="*/ 341 w 341"/>
                <a:gd name="T37" fmla="*/ 59 h 341"/>
                <a:gd name="T38" fmla="*/ 341 w 341"/>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1">
                  <a:moveTo>
                    <a:pt x="341" y="57"/>
                  </a:moveTo>
                  <a:cubicBezTo>
                    <a:pt x="341" y="41"/>
                    <a:pt x="334" y="27"/>
                    <a:pt x="324" y="17"/>
                  </a:cubicBezTo>
                  <a:cubicBezTo>
                    <a:pt x="314" y="7"/>
                    <a:pt x="299" y="0"/>
                    <a:pt x="284" y="0"/>
                  </a:cubicBezTo>
                  <a:cubicBezTo>
                    <a:pt x="282" y="0"/>
                    <a:pt x="282" y="0"/>
                    <a:pt x="282" y="0"/>
                  </a:cubicBezTo>
                  <a:cubicBezTo>
                    <a:pt x="281" y="0"/>
                    <a:pt x="132" y="0"/>
                    <a:pt x="132" y="0"/>
                  </a:cubicBezTo>
                  <a:cubicBezTo>
                    <a:pt x="100" y="0"/>
                    <a:pt x="75" y="26"/>
                    <a:pt x="75" y="57"/>
                  </a:cubicBezTo>
                  <a:cubicBezTo>
                    <a:pt x="75" y="59"/>
                    <a:pt x="75" y="59"/>
                    <a:pt x="75" y="59"/>
                  </a:cubicBezTo>
                  <a:cubicBezTo>
                    <a:pt x="75" y="90"/>
                    <a:pt x="100" y="116"/>
                    <a:pt x="132" y="116"/>
                  </a:cubicBezTo>
                  <a:cubicBezTo>
                    <a:pt x="143" y="116"/>
                    <a:pt x="143" y="116"/>
                    <a:pt x="143" y="116"/>
                  </a:cubicBezTo>
                  <a:cubicBezTo>
                    <a:pt x="22" y="237"/>
                    <a:pt x="22" y="237"/>
                    <a:pt x="22" y="237"/>
                  </a:cubicBezTo>
                  <a:cubicBezTo>
                    <a:pt x="0" y="260"/>
                    <a:pt x="0" y="296"/>
                    <a:pt x="22" y="318"/>
                  </a:cubicBezTo>
                  <a:cubicBezTo>
                    <a:pt x="23" y="319"/>
                    <a:pt x="23" y="319"/>
                    <a:pt x="23" y="319"/>
                  </a:cubicBezTo>
                  <a:cubicBezTo>
                    <a:pt x="45" y="341"/>
                    <a:pt x="81" y="341"/>
                    <a:pt x="104" y="319"/>
                  </a:cubicBezTo>
                  <a:cubicBezTo>
                    <a:pt x="225" y="198"/>
                    <a:pt x="225" y="198"/>
                    <a:pt x="225" y="198"/>
                  </a:cubicBezTo>
                  <a:cubicBezTo>
                    <a:pt x="225" y="209"/>
                    <a:pt x="225" y="209"/>
                    <a:pt x="225" y="209"/>
                  </a:cubicBezTo>
                  <a:cubicBezTo>
                    <a:pt x="225" y="241"/>
                    <a:pt x="251" y="266"/>
                    <a:pt x="282" y="266"/>
                  </a:cubicBezTo>
                  <a:cubicBezTo>
                    <a:pt x="284" y="266"/>
                    <a:pt x="284" y="266"/>
                    <a:pt x="284" y="266"/>
                  </a:cubicBezTo>
                  <a:cubicBezTo>
                    <a:pt x="315" y="266"/>
                    <a:pt x="341" y="241"/>
                    <a:pt x="341" y="209"/>
                  </a:cubicBezTo>
                  <a:cubicBezTo>
                    <a:pt x="341" y="209"/>
                    <a:pt x="341" y="60"/>
                    <a:pt x="341" y="59"/>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37" name="Freeform 115"/>
            <p:cNvSpPr/>
            <p:nvPr/>
          </p:nvSpPr>
          <p:spPr bwMode="auto">
            <a:xfrm>
              <a:off x="2016126" y="2913063"/>
              <a:ext cx="654050" cy="657225"/>
            </a:xfrm>
            <a:custGeom>
              <a:avLst/>
              <a:gdLst>
                <a:gd name="T0" fmla="*/ 341 w 341"/>
                <a:gd name="T1" fmla="*/ 58 h 342"/>
                <a:gd name="T2" fmla="*/ 324 w 341"/>
                <a:gd name="T3" fmla="*/ 17 h 342"/>
                <a:gd name="T4" fmla="*/ 284 w 341"/>
                <a:gd name="T5" fmla="*/ 0 h 342"/>
                <a:gd name="T6" fmla="*/ 282 w 341"/>
                <a:gd name="T7" fmla="*/ 0 h 342"/>
                <a:gd name="T8" fmla="*/ 132 w 341"/>
                <a:gd name="T9" fmla="*/ 0 h 342"/>
                <a:gd name="T10" fmla="*/ 75 w 341"/>
                <a:gd name="T11" fmla="*/ 58 h 342"/>
                <a:gd name="T12" fmla="*/ 75 w 341"/>
                <a:gd name="T13" fmla="*/ 59 h 342"/>
                <a:gd name="T14" fmla="*/ 132 w 341"/>
                <a:gd name="T15" fmla="*/ 116 h 342"/>
                <a:gd name="T16" fmla="*/ 143 w 341"/>
                <a:gd name="T17" fmla="*/ 116 h 342"/>
                <a:gd name="T18" fmla="*/ 22 w 341"/>
                <a:gd name="T19" fmla="*/ 238 h 342"/>
                <a:gd name="T20" fmla="*/ 22 w 341"/>
                <a:gd name="T21" fmla="*/ 318 h 342"/>
                <a:gd name="T22" fmla="*/ 23 w 341"/>
                <a:gd name="T23" fmla="*/ 319 h 342"/>
                <a:gd name="T24" fmla="*/ 104 w 341"/>
                <a:gd name="T25" fmla="*/ 319 h 342"/>
                <a:gd name="T26" fmla="*/ 225 w 341"/>
                <a:gd name="T27" fmla="*/ 198 h 342"/>
                <a:gd name="T28" fmla="*/ 225 w 341"/>
                <a:gd name="T29" fmla="*/ 209 h 342"/>
                <a:gd name="T30" fmla="*/ 282 w 341"/>
                <a:gd name="T31" fmla="*/ 266 h 342"/>
                <a:gd name="T32" fmla="*/ 284 w 341"/>
                <a:gd name="T33" fmla="*/ 266 h 342"/>
                <a:gd name="T34" fmla="*/ 341 w 341"/>
                <a:gd name="T35" fmla="*/ 209 h 342"/>
                <a:gd name="T36" fmla="*/ 341 w 341"/>
                <a:gd name="T37" fmla="*/ 59 h 342"/>
                <a:gd name="T38" fmla="*/ 341 w 341"/>
                <a:gd name="T39" fmla="*/ 5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2">
                  <a:moveTo>
                    <a:pt x="341" y="58"/>
                  </a:moveTo>
                  <a:cubicBezTo>
                    <a:pt x="341" y="42"/>
                    <a:pt x="335" y="27"/>
                    <a:pt x="324" y="17"/>
                  </a:cubicBezTo>
                  <a:cubicBezTo>
                    <a:pt x="314" y="7"/>
                    <a:pt x="300" y="0"/>
                    <a:pt x="284" y="0"/>
                  </a:cubicBezTo>
                  <a:cubicBezTo>
                    <a:pt x="282" y="0"/>
                    <a:pt x="282" y="0"/>
                    <a:pt x="282" y="0"/>
                  </a:cubicBezTo>
                  <a:cubicBezTo>
                    <a:pt x="281" y="0"/>
                    <a:pt x="132" y="0"/>
                    <a:pt x="132" y="0"/>
                  </a:cubicBezTo>
                  <a:cubicBezTo>
                    <a:pt x="101" y="0"/>
                    <a:pt x="75" y="26"/>
                    <a:pt x="75" y="58"/>
                  </a:cubicBezTo>
                  <a:cubicBezTo>
                    <a:pt x="75" y="59"/>
                    <a:pt x="75" y="59"/>
                    <a:pt x="75" y="59"/>
                  </a:cubicBezTo>
                  <a:cubicBezTo>
                    <a:pt x="75" y="91"/>
                    <a:pt x="101" y="116"/>
                    <a:pt x="132" y="116"/>
                  </a:cubicBezTo>
                  <a:cubicBezTo>
                    <a:pt x="143" y="116"/>
                    <a:pt x="143" y="116"/>
                    <a:pt x="143" y="116"/>
                  </a:cubicBezTo>
                  <a:cubicBezTo>
                    <a:pt x="22" y="238"/>
                    <a:pt x="22" y="238"/>
                    <a:pt x="22" y="238"/>
                  </a:cubicBezTo>
                  <a:cubicBezTo>
                    <a:pt x="0" y="260"/>
                    <a:pt x="0" y="296"/>
                    <a:pt x="22" y="318"/>
                  </a:cubicBezTo>
                  <a:cubicBezTo>
                    <a:pt x="23" y="319"/>
                    <a:pt x="23" y="319"/>
                    <a:pt x="23" y="319"/>
                  </a:cubicBezTo>
                  <a:cubicBezTo>
                    <a:pt x="46" y="342"/>
                    <a:pt x="82" y="342"/>
                    <a:pt x="104" y="319"/>
                  </a:cubicBezTo>
                  <a:cubicBezTo>
                    <a:pt x="225" y="198"/>
                    <a:pt x="225" y="198"/>
                    <a:pt x="225" y="198"/>
                  </a:cubicBezTo>
                  <a:cubicBezTo>
                    <a:pt x="225" y="209"/>
                    <a:pt x="225" y="209"/>
                    <a:pt x="225" y="209"/>
                  </a:cubicBezTo>
                  <a:cubicBezTo>
                    <a:pt x="225" y="241"/>
                    <a:pt x="251" y="266"/>
                    <a:pt x="282" y="266"/>
                  </a:cubicBezTo>
                  <a:cubicBezTo>
                    <a:pt x="284" y="266"/>
                    <a:pt x="284" y="266"/>
                    <a:pt x="284" y="266"/>
                  </a:cubicBezTo>
                  <a:cubicBezTo>
                    <a:pt x="315" y="266"/>
                    <a:pt x="341" y="241"/>
                    <a:pt x="341" y="209"/>
                  </a:cubicBezTo>
                  <a:cubicBezTo>
                    <a:pt x="341" y="209"/>
                    <a:pt x="341" y="60"/>
                    <a:pt x="341" y="59"/>
                  </a:cubicBezTo>
                  <a:lnTo>
                    <a:pt x="341" y="58"/>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38" name="Freeform 116"/>
            <p:cNvSpPr/>
            <p:nvPr/>
          </p:nvSpPr>
          <p:spPr bwMode="auto">
            <a:xfrm>
              <a:off x="2011363" y="2911476"/>
              <a:ext cx="655638" cy="655638"/>
            </a:xfrm>
            <a:custGeom>
              <a:avLst/>
              <a:gdLst>
                <a:gd name="T0" fmla="*/ 341 w 341"/>
                <a:gd name="T1" fmla="*/ 57 h 341"/>
                <a:gd name="T2" fmla="*/ 325 w 341"/>
                <a:gd name="T3" fmla="*/ 16 h 341"/>
                <a:gd name="T4" fmla="*/ 284 w 341"/>
                <a:gd name="T5" fmla="*/ 0 h 341"/>
                <a:gd name="T6" fmla="*/ 283 w 341"/>
                <a:gd name="T7" fmla="*/ 0 h 341"/>
                <a:gd name="T8" fmla="*/ 132 w 341"/>
                <a:gd name="T9" fmla="*/ 0 h 341"/>
                <a:gd name="T10" fmla="*/ 75 w 341"/>
                <a:gd name="T11" fmla="*/ 57 h 341"/>
                <a:gd name="T12" fmla="*/ 75 w 341"/>
                <a:gd name="T13" fmla="*/ 58 h 341"/>
                <a:gd name="T14" fmla="*/ 132 w 341"/>
                <a:gd name="T15" fmla="*/ 115 h 341"/>
                <a:gd name="T16" fmla="*/ 144 w 341"/>
                <a:gd name="T17" fmla="*/ 115 h 341"/>
                <a:gd name="T18" fmla="*/ 22 w 341"/>
                <a:gd name="T19" fmla="*/ 237 h 341"/>
                <a:gd name="T20" fmla="*/ 22 w 341"/>
                <a:gd name="T21" fmla="*/ 318 h 341"/>
                <a:gd name="T22" fmla="*/ 24 w 341"/>
                <a:gd name="T23" fmla="*/ 319 h 341"/>
                <a:gd name="T24" fmla="*/ 104 w 341"/>
                <a:gd name="T25" fmla="*/ 319 h 341"/>
                <a:gd name="T26" fmla="*/ 226 w 341"/>
                <a:gd name="T27" fmla="*/ 197 h 341"/>
                <a:gd name="T28" fmla="*/ 226 w 341"/>
                <a:gd name="T29" fmla="*/ 209 h 341"/>
                <a:gd name="T30" fmla="*/ 283 w 341"/>
                <a:gd name="T31" fmla="*/ 266 h 341"/>
                <a:gd name="T32" fmla="*/ 284 w 341"/>
                <a:gd name="T33" fmla="*/ 266 h 341"/>
                <a:gd name="T34" fmla="*/ 341 w 341"/>
                <a:gd name="T35" fmla="*/ 209 h 341"/>
                <a:gd name="T36" fmla="*/ 341 w 341"/>
                <a:gd name="T37" fmla="*/ 58 h 341"/>
                <a:gd name="T38" fmla="*/ 341 w 341"/>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1">
                  <a:moveTo>
                    <a:pt x="341" y="57"/>
                  </a:moveTo>
                  <a:cubicBezTo>
                    <a:pt x="341" y="41"/>
                    <a:pt x="335" y="27"/>
                    <a:pt x="325" y="16"/>
                  </a:cubicBezTo>
                  <a:cubicBezTo>
                    <a:pt x="314" y="6"/>
                    <a:pt x="300" y="0"/>
                    <a:pt x="284" y="0"/>
                  </a:cubicBezTo>
                  <a:cubicBezTo>
                    <a:pt x="283" y="0"/>
                    <a:pt x="283" y="0"/>
                    <a:pt x="283" y="0"/>
                  </a:cubicBezTo>
                  <a:cubicBezTo>
                    <a:pt x="282" y="0"/>
                    <a:pt x="132" y="0"/>
                    <a:pt x="132" y="0"/>
                  </a:cubicBezTo>
                  <a:cubicBezTo>
                    <a:pt x="101" y="0"/>
                    <a:pt x="75" y="25"/>
                    <a:pt x="75" y="57"/>
                  </a:cubicBezTo>
                  <a:cubicBezTo>
                    <a:pt x="75" y="58"/>
                    <a:pt x="75" y="58"/>
                    <a:pt x="75" y="58"/>
                  </a:cubicBezTo>
                  <a:cubicBezTo>
                    <a:pt x="75" y="90"/>
                    <a:pt x="101" y="115"/>
                    <a:pt x="132" y="115"/>
                  </a:cubicBezTo>
                  <a:cubicBezTo>
                    <a:pt x="144" y="115"/>
                    <a:pt x="144" y="115"/>
                    <a:pt x="144" y="115"/>
                  </a:cubicBezTo>
                  <a:cubicBezTo>
                    <a:pt x="22" y="237"/>
                    <a:pt x="22" y="237"/>
                    <a:pt x="22" y="237"/>
                  </a:cubicBezTo>
                  <a:cubicBezTo>
                    <a:pt x="0" y="259"/>
                    <a:pt x="0" y="295"/>
                    <a:pt x="22" y="318"/>
                  </a:cubicBezTo>
                  <a:cubicBezTo>
                    <a:pt x="24" y="319"/>
                    <a:pt x="24" y="319"/>
                    <a:pt x="24" y="319"/>
                  </a:cubicBezTo>
                  <a:cubicBezTo>
                    <a:pt x="46" y="341"/>
                    <a:pt x="82" y="341"/>
                    <a:pt x="104" y="319"/>
                  </a:cubicBezTo>
                  <a:cubicBezTo>
                    <a:pt x="226" y="197"/>
                    <a:pt x="226" y="197"/>
                    <a:pt x="226" y="197"/>
                  </a:cubicBezTo>
                  <a:cubicBezTo>
                    <a:pt x="226" y="209"/>
                    <a:pt x="226" y="209"/>
                    <a:pt x="226" y="209"/>
                  </a:cubicBezTo>
                  <a:cubicBezTo>
                    <a:pt x="226" y="240"/>
                    <a:pt x="251" y="266"/>
                    <a:pt x="283" y="266"/>
                  </a:cubicBezTo>
                  <a:cubicBezTo>
                    <a:pt x="284" y="266"/>
                    <a:pt x="284" y="266"/>
                    <a:pt x="284" y="266"/>
                  </a:cubicBezTo>
                  <a:cubicBezTo>
                    <a:pt x="316" y="266"/>
                    <a:pt x="341" y="240"/>
                    <a:pt x="341" y="209"/>
                  </a:cubicBezTo>
                  <a:cubicBezTo>
                    <a:pt x="341" y="209"/>
                    <a:pt x="341" y="59"/>
                    <a:pt x="341" y="58"/>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39" name="Freeform 117"/>
            <p:cNvSpPr/>
            <p:nvPr/>
          </p:nvSpPr>
          <p:spPr bwMode="auto">
            <a:xfrm>
              <a:off x="2008188" y="2906713"/>
              <a:ext cx="655638" cy="655638"/>
            </a:xfrm>
            <a:custGeom>
              <a:avLst/>
              <a:gdLst>
                <a:gd name="T0" fmla="*/ 342 w 342"/>
                <a:gd name="T1" fmla="*/ 57 h 341"/>
                <a:gd name="T2" fmla="*/ 325 w 342"/>
                <a:gd name="T3" fmla="*/ 17 h 341"/>
                <a:gd name="T4" fmla="*/ 285 w 342"/>
                <a:gd name="T5" fmla="*/ 0 h 341"/>
                <a:gd name="T6" fmla="*/ 283 w 342"/>
                <a:gd name="T7" fmla="*/ 0 h 341"/>
                <a:gd name="T8" fmla="*/ 133 w 342"/>
                <a:gd name="T9" fmla="*/ 0 h 341"/>
                <a:gd name="T10" fmla="*/ 76 w 342"/>
                <a:gd name="T11" fmla="*/ 57 h 341"/>
                <a:gd name="T12" fmla="*/ 76 w 342"/>
                <a:gd name="T13" fmla="*/ 59 h 341"/>
                <a:gd name="T14" fmla="*/ 133 w 342"/>
                <a:gd name="T15" fmla="*/ 116 h 341"/>
                <a:gd name="T16" fmla="*/ 144 w 342"/>
                <a:gd name="T17" fmla="*/ 116 h 341"/>
                <a:gd name="T18" fmla="*/ 23 w 342"/>
                <a:gd name="T19" fmla="*/ 237 h 341"/>
                <a:gd name="T20" fmla="*/ 23 w 342"/>
                <a:gd name="T21" fmla="*/ 318 h 341"/>
                <a:gd name="T22" fmla="*/ 24 w 342"/>
                <a:gd name="T23" fmla="*/ 319 h 341"/>
                <a:gd name="T24" fmla="*/ 104 w 342"/>
                <a:gd name="T25" fmla="*/ 319 h 341"/>
                <a:gd name="T26" fmla="*/ 226 w 342"/>
                <a:gd name="T27" fmla="*/ 198 h 341"/>
                <a:gd name="T28" fmla="*/ 226 w 342"/>
                <a:gd name="T29" fmla="*/ 209 h 341"/>
                <a:gd name="T30" fmla="*/ 283 w 342"/>
                <a:gd name="T31" fmla="*/ 266 h 341"/>
                <a:gd name="T32" fmla="*/ 285 w 342"/>
                <a:gd name="T33" fmla="*/ 266 h 341"/>
                <a:gd name="T34" fmla="*/ 342 w 342"/>
                <a:gd name="T35" fmla="*/ 209 h 341"/>
                <a:gd name="T36" fmla="*/ 342 w 342"/>
                <a:gd name="T37" fmla="*/ 59 h 341"/>
                <a:gd name="T38" fmla="*/ 342 w 342"/>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2" h="341">
                  <a:moveTo>
                    <a:pt x="342" y="57"/>
                  </a:moveTo>
                  <a:cubicBezTo>
                    <a:pt x="342" y="41"/>
                    <a:pt x="335" y="27"/>
                    <a:pt x="325" y="17"/>
                  </a:cubicBezTo>
                  <a:cubicBezTo>
                    <a:pt x="315" y="6"/>
                    <a:pt x="300" y="0"/>
                    <a:pt x="285" y="0"/>
                  </a:cubicBezTo>
                  <a:cubicBezTo>
                    <a:pt x="283" y="0"/>
                    <a:pt x="283" y="0"/>
                    <a:pt x="283" y="0"/>
                  </a:cubicBezTo>
                  <a:cubicBezTo>
                    <a:pt x="282" y="0"/>
                    <a:pt x="133" y="0"/>
                    <a:pt x="133" y="0"/>
                  </a:cubicBezTo>
                  <a:cubicBezTo>
                    <a:pt x="101" y="0"/>
                    <a:pt x="76" y="26"/>
                    <a:pt x="76" y="57"/>
                  </a:cubicBezTo>
                  <a:cubicBezTo>
                    <a:pt x="76" y="59"/>
                    <a:pt x="76" y="59"/>
                    <a:pt x="76" y="59"/>
                  </a:cubicBezTo>
                  <a:cubicBezTo>
                    <a:pt x="76" y="90"/>
                    <a:pt x="101" y="116"/>
                    <a:pt x="133" y="116"/>
                  </a:cubicBezTo>
                  <a:cubicBezTo>
                    <a:pt x="144" y="116"/>
                    <a:pt x="144" y="116"/>
                    <a:pt x="144" y="116"/>
                  </a:cubicBezTo>
                  <a:cubicBezTo>
                    <a:pt x="23" y="237"/>
                    <a:pt x="23" y="237"/>
                    <a:pt x="23" y="237"/>
                  </a:cubicBezTo>
                  <a:cubicBezTo>
                    <a:pt x="0" y="259"/>
                    <a:pt x="0" y="296"/>
                    <a:pt x="23" y="318"/>
                  </a:cubicBezTo>
                  <a:cubicBezTo>
                    <a:pt x="24" y="319"/>
                    <a:pt x="24" y="319"/>
                    <a:pt x="24" y="319"/>
                  </a:cubicBezTo>
                  <a:cubicBezTo>
                    <a:pt x="46" y="341"/>
                    <a:pt x="82" y="341"/>
                    <a:pt x="104" y="319"/>
                  </a:cubicBezTo>
                  <a:cubicBezTo>
                    <a:pt x="226" y="198"/>
                    <a:pt x="226" y="198"/>
                    <a:pt x="226" y="198"/>
                  </a:cubicBezTo>
                  <a:cubicBezTo>
                    <a:pt x="226" y="209"/>
                    <a:pt x="226" y="209"/>
                    <a:pt x="226" y="209"/>
                  </a:cubicBezTo>
                  <a:cubicBezTo>
                    <a:pt x="226" y="240"/>
                    <a:pt x="251" y="266"/>
                    <a:pt x="283" y="266"/>
                  </a:cubicBezTo>
                  <a:cubicBezTo>
                    <a:pt x="285" y="266"/>
                    <a:pt x="285" y="266"/>
                    <a:pt x="285" y="266"/>
                  </a:cubicBezTo>
                  <a:cubicBezTo>
                    <a:pt x="316" y="266"/>
                    <a:pt x="342" y="240"/>
                    <a:pt x="342" y="209"/>
                  </a:cubicBezTo>
                  <a:cubicBezTo>
                    <a:pt x="342" y="209"/>
                    <a:pt x="342" y="60"/>
                    <a:pt x="342" y="59"/>
                  </a:cubicBezTo>
                  <a:lnTo>
                    <a:pt x="342"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40" name="Freeform 118"/>
            <p:cNvSpPr/>
            <p:nvPr/>
          </p:nvSpPr>
          <p:spPr bwMode="auto">
            <a:xfrm>
              <a:off x="2005013" y="2903538"/>
              <a:ext cx="655638" cy="657225"/>
            </a:xfrm>
            <a:custGeom>
              <a:avLst/>
              <a:gdLst>
                <a:gd name="T0" fmla="*/ 341 w 341"/>
                <a:gd name="T1" fmla="*/ 57 h 342"/>
                <a:gd name="T2" fmla="*/ 324 w 341"/>
                <a:gd name="T3" fmla="*/ 17 h 342"/>
                <a:gd name="T4" fmla="*/ 284 w 341"/>
                <a:gd name="T5" fmla="*/ 0 h 342"/>
                <a:gd name="T6" fmla="*/ 282 w 341"/>
                <a:gd name="T7" fmla="*/ 0 h 342"/>
                <a:gd name="T8" fmla="*/ 132 w 341"/>
                <a:gd name="T9" fmla="*/ 0 h 342"/>
                <a:gd name="T10" fmla="*/ 75 w 341"/>
                <a:gd name="T11" fmla="*/ 57 h 342"/>
                <a:gd name="T12" fmla="*/ 75 w 341"/>
                <a:gd name="T13" fmla="*/ 59 h 342"/>
                <a:gd name="T14" fmla="*/ 132 w 341"/>
                <a:gd name="T15" fmla="*/ 116 h 342"/>
                <a:gd name="T16" fmla="*/ 143 w 341"/>
                <a:gd name="T17" fmla="*/ 116 h 342"/>
                <a:gd name="T18" fmla="*/ 22 w 341"/>
                <a:gd name="T19" fmla="*/ 237 h 342"/>
                <a:gd name="T20" fmla="*/ 22 w 341"/>
                <a:gd name="T21" fmla="*/ 318 h 342"/>
                <a:gd name="T22" fmla="*/ 23 w 341"/>
                <a:gd name="T23" fmla="*/ 319 h 342"/>
                <a:gd name="T24" fmla="*/ 104 w 341"/>
                <a:gd name="T25" fmla="*/ 319 h 342"/>
                <a:gd name="T26" fmla="*/ 225 w 341"/>
                <a:gd name="T27" fmla="*/ 198 h 342"/>
                <a:gd name="T28" fmla="*/ 225 w 341"/>
                <a:gd name="T29" fmla="*/ 209 h 342"/>
                <a:gd name="T30" fmla="*/ 282 w 341"/>
                <a:gd name="T31" fmla="*/ 266 h 342"/>
                <a:gd name="T32" fmla="*/ 284 w 341"/>
                <a:gd name="T33" fmla="*/ 266 h 342"/>
                <a:gd name="T34" fmla="*/ 341 w 341"/>
                <a:gd name="T35" fmla="*/ 209 h 342"/>
                <a:gd name="T36" fmla="*/ 341 w 341"/>
                <a:gd name="T37" fmla="*/ 59 h 342"/>
                <a:gd name="T38" fmla="*/ 341 w 341"/>
                <a:gd name="T39" fmla="*/ 5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2">
                  <a:moveTo>
                    <a:pt x="341" y="57"/>
                  </a:moveTo>
                  <a:cubicBezTo>
                    <a:pt x="341" y="42"/>
                    <a:pt x="335" y="27"/>
                    <a:pt x="324" y="17"/>
                  </a:cubicBezTo>
                  <a:cubicBezTo>
                    <a:pt x="314" y="7"/>
                    <a:pt x="300" y="0"/>
                    <a:pt x="284" y="0"/>
                  </a:cubicBezTo>
                  <a:cubicBezTo>
                    <a:pt x="282" y="0"/>
                    <a:pt x="282" y="0"/>
                    <a:pt x="282" y="0"/>
                  </a:cubicBezTo>
                  <a:cubicBezTo>
                    <a:pt x="281" y="0"/>
                    <a:pt x="132" y="0"/>
                    <a:pt x="132" y="0"/>
                  </a:cubicBezTo>
                  <a:cubicBezTo>
                    <a:pt x="101" y="0"/>
                    <a:pt x="75" y="26"/>
                    <a:pt x="75" y="57"/>
                  </a:cubicBezTo>
                  <a:cubicBezTo>
                    <a:pt x="75" y="59"/>
                    <a:pt x="75" y="59"/>
                    <a:pt x="75" y="59"/>
                  </a:cubicBezTo>
                  <a:cubicBezTo>
                    <a:pt x="75" y="90"/>
                    <a:pt x="101" y="116"/>
                    <a:pt x="132" y="116"/>
                  </a:cubicBezTo>
                  <a:cubicBezTo>
                    <a:pt x="143" y="116"/>
                    <a:pt x="143" y="116"/>
                    <a:pt x="143" y="116"/>
                  </a:cubicBezTo>
                  <a:cubicBezTo>
                    <a:pt x="22" y="237"/>
                    <a:pt x="22" y="237"/>
                    <a:pt x="22" y="237"/>
                  </a:cubicBezTo>
                  <a:cubicBezTo>
                    <a:pt x="0" y="260"/>
                    <a:pt x="0" y="296"/>
                    <a:pt x="22" y="318"/>
                  </a:cubicBezTo>
                  <a:cubicBezTo>
                    <a:pt x="23" y="319"/>
                    <a:pt x="23" y="319"/>
                    <a:pt x="23" y="319"/>
                  </a:cubicBezTo>
                  <a:cubicBezTo>
                    <a:pt x="45" y="342"/>
                    <a:pt x="82" y="342"/>
                    <a:pt x="104" y="319"/>
                  </a:cubicBezTo>
                  <a:cubicBezTo>
                    <a:pt x="225" y="198"/>
                    <a:pt x="225" y="198"/>
                    <a:pt x="225" y="198"/>
                  </a:cubicBezTo>
                  <a:cubicBezTo>
                    <a:pt x="225" y="209"/>
                    <a:pt x="225" y="209"/>
                    <a:pt x="225" y="209"/>
                  </a:cubicBezTo>
                  <a:cubicBezTo>
                    <a:pt x="225" y="241"/>
                    <a:pt x="251" y="266"/>
                    <a:pt x="282" y="266"/>
                  </a:cubicBezTo>
                  <a:cubicBezTo>
                    <a:pt x="284" y="266"/>
                    <a:pt x="284" y="266"/>
                    <a:pt x="284" y="266"/>
                  </a:cubicBezTo>
                  <a:cubicBezTo>
                    <a:pt x="315" y="266"/>
                    <a:pt x="341" y="241"/>
                    <a:pt x="341" y="209"/>
                  </a:cubicBezTo>
                  <a:cubicBezTo>
                    <a:pt x="341" y="209"/>
                    <a:pt x="341" y="60"/>
                    <a:pt x="341" y="59"/>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41" name="Freeform 119"/>
            <p:cNvSpPr/>
            <p:nvPr/>
          </p:nvSpPr>
          <p:spPr bwMode="auto">
            <a:xfrm>
              <a:off x="2001838" y="2901951"/>
              <a:ext cx="655638" cy="655638"/>
            </a:xfrm>
            <a:custGeom>
              <a:avLst/>
              <a:gdLst>
                <a:gd name="T0" fmla="*/ 341 w 341"/>
                <a:gd name="T1" fmla="*/ 57 h 341"/>
                <a:gd name="T2" fmla="*/ 324 w 341"/>
                <a:gd name="T3" fmla="*/ 16 h 341"/>
                <a:gd name="T4" fmla="*/ 284 w 341"/>
                <a:gd name="T5" fmla="*/ 0 h 341"/>
                <a:gd name="T6" fmla="*/ 282 w 341"/>
                <a:gd name="T7" fmla="*/ 0 h 341"/>
                <a:gd name="T8" fmla="*/ 132 w 341"/>
                <a:gd name="T9" fmla="*/ 0 h 341"/>
                <a:gd name="T10" fmla="*/ 75 w 341"/>
                <a:gd name="T11" fmla="*/ 57 h 341"/>
                <a:gd name="T12" fmla="*/ 75 w 341"/>
                <a:gd name="T13" fmla="*/ 58 h 341"/>
                <a:gd name="T14" fmla="*/ 132 w 341"/>
                <a:gd name="T15" fmla="*/ 115 h 341"/>
                <a:gd name="T16" fmla="*/ 144 w 341"/>
                <a:gd name="T17" fmla="*/ 115 h 341"/>
                <a:gd name="T18" fmla="*/ 22 w 341"/>
                <a:gd name="T19" fmla="*/ 237 h 341"/>
                <a:gd name="T20" fmla="*/ 22 w 341"/>
                <a:gd name="T21" fmla="*/ 317 h 341"/>
                <a:gd name="T22" fmla="*/ 23 w 341"/>
                <a:gd name="T23" fmla="*/ 319 h 341"/>
                <a:gd name="T24" fmla="*/ 104 w 341"/>
                <a:gd name="T25" fmla="*/ 319 h 341"/>
                <a:gd name="T26" fmla="*/ 225 w 341"/>
                <a:gd name="T27" fmla="*/ 197 h 341"/>
                <a:gd name="T28" fmla="*/ 225 w 341"/>
                <a:gd name="T29" fmla="*/ 208 h 341"/>
                <a:gd name="T30" fmla="*/ 282 w 341"/>
                <a:gd name="T31" fmla="*/ 265 h 341"/>
                <a:gd name="T32" fmla="*/ 284 w 341"/>
                <a:gd name="T33" fmla="*/ 265 h 341"/>
                <a:gd name="T34" fmla="*/ 341 w 341"/>
                <a:gd name="T35" fmla="*/ 208 h 341"/>
                <a:gd name="T36" fmla="*/ 341 w 341"/>
                <a:gd name="T37" fmla="*/ 58 h 341"/>
                <a:gd name="T38" fmla="*/ 341 w 341"/>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1">
                  <a:moveTo>
                    <a:pt x="341" y="57"/>
                  </a:moveTo>
                  <a:cubicBezTo>
                    <a:pt x="341" y="41"/>
                    <a:pt x="335" y="27"/>
                    <a:pt x="324" y="16"/>
                  </a:cubicBezTo>
                  <a:cubicBezTo>
                    <a:pt x="314" y="6"/>
                    <a:pt x="300" y="0"/>
                    <a:pt x="284" y="0"/>
                  </a:cubicBezTo>
                  <a:cubicBezTo>
                    <a:pt x="282" y="0"/>
                    <a:pt x="282" y="0"/>
                    <a:pt x="282" y="0"/>
                  </a:cubicBezTo>
                  <a:cubicBezTo>
                    <a:pt x="281" y="0"/>
                    <a:pt x="132" y="0"/>
                    <a:pt x="132" y="0"/>
                  </a:cubicBezTo>
                  <a:cubicBezTo>
                    <a:pt x="101" y="0"/>
                    <a:pt x="75" y="25"/>
                    <a:pt x="75" y="57"/>
                  </a:cubicBezTo>
                  <a:cubicBezTo>
                    <a:pt x="75" y="58"/>
                    <a:pt x="75" y="58"/>
                    <a:pt x="75" y="58"/>
                  </a:cubicBezTo>
                  <a:cubicBezTo>
                    <a:pt x="75" y="90"/>
                    <a:pt x="101" y="115"/>
                    <a:pt x="132" y="115"/>
                  </a:cubicBezTo>
                  <a:cubicBezTo>
                    <a:pt x="144" y="115"/>
                    <a:pt x="144" y="115"/>
                    <a:pt x="144" y="115"/>
                  </a:cubicBezTo>
                  <a:cubicBezTo>
                    <a:pt x="22" y="237"/>
                    <a:pt x="22" y="237"/>
                    <a:pt x="22" y="237"/>
                  </a:cubicBezTo>
                  <a:cubicBezTo>
                    <a:pt x="0" y="259"/>
                    <a:pt x="0" y="295"/>
                    <a:pt x="22" y="317"/>
                  </a:cubicBezTo>
                  <a:cubicBezTo>
                    <a:pt x="23" y="319"/>
                    <a:pt x="23" y="319"/>
                    <a:pt x="23" y="319"/>
                  </a:cubicBezTo>
                  <a:cubicBezTo>
                    <a:pt x="46" y="341"/>
                    <a:pt x="82" y="341"/>
                    <a:pt x="104" y="319"/>
                  </a:cubicBezTo>
                  <a:cubicBezTo>
                    <a:pt x="225" y="197"/>
                    <a:pt x="225" y="197"/>
                    <a:pt x="225" y="197"/>
                  </a:cubicBezTo>
                  <a:cubicBezTo>
                    <a:pt x="225" y="208"/>
                    <a:pt x="225" y="208"/>
                    <a:pt x="225" y="208"/>
                  </a:cubicBezTo>
                  <a:cubicBezTo>
                    <a:pt x="225" y="240"/>
                    <a:pt x="251" y="265"/>
                    <a:pt x="282" y="265"/>
                  </a:cubicBezTo>
                  <a:cubicBezTo>
                    <a:pt x="284" y="265"/>
                    <a:pt x="284" y="265"/>
                    <a:pt x="284" y="265"/>
                  </a:cubicBezTo>
                  <a:cubicBezTo>
                    <a:pt x="316" y="265"/>
                    <a:pt x="341" y="240"/>
                    <a:pt x="341" y="208"/>
                  </a:cubicBezTo>
                  <a:cubicBezTo>
                    <a:pt x="341" y="208"/>
                    <a:pt x="341" y="59"/>
                    <a:pt x="341" y="58"/>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42" name="Freeform 120"/>
            <p:cNvSpPr/>
            <p:nvPr/>
          </p:nvSpPr>
          <p:spPr bwMode="auto">
            <a:xfrm>
              <a:off x="1998663" y="2897188"/>
              <a:ext cx="655638" cy="655638"/>
            </a:xfrm>
            <a:custGeom>
              <a:avLst/>
              <a:gdLst>
                <a:gd name="T0" fmla="*/ 342 w 342"/>
                <a:gd name="T1" fmla="*/ 57 h 341"/>
                <a:gd name="T2" fmla="*/ 325 w 342"/>
                <a:gd name="T3" fmla="*/ 17 h 341"/>
                <a:gd name="T4" fmla="*/ 284 w 342"/>
                <a:gd name="T5" fmla="*/ 0 h 341"/>
                <a:gd name="T6" fmla="*/ 283 w 342"/>
                <a:gd name="T7" fmla="*/ 0 h 341"/>
                <a:gd name="T8" fmla="*/ 133 w 342"/>
                <a:gd name="T9" fmla="*/ 0 h 341"/>
                <a:gd name="T10" fmla="*/ 76 w 342"/>
                <a:gd name="T11" fmla="*/ 57 h 341"/>
                <a:gd name="T12" fmla="*/ 76 w 342"/>
                <a:gd name="T13" fmla="*/ 59 h 341"/>
                <a:gd name="T14" fmla="*/ 133 w 342"/>
                <a:gd name="T15" fmla="*/ 116 h 341"/>
                <a:gd name="T16" fmla="*/ 144 w 342"/>
                <a:gd name="T17" fmla="*/ 116 h 341"/>
                <a:gd name="T18" fmla="*/ 23 w 342"/>
                <a:gd name="T19" fmla="*/ 237 h 341"/>
                <a:gd name="T20" fmla="*/ 23 w 342"/>
                <a:gd name="T21" fmla="*/ 318 h 341"/>
                <a:gd name="T22" fmla="*/ 24 w 342"/>
                <a:gd name="T23" fmla="*/ 319 h 341"/>
                <a:gd name="T24" fmla="*/ 104 w 342"/>
                <a:gd name="T25" fmla="*/ 319 h 341"/>
                <a:gd name="T26" fmla="*/ 226 w 342"/>
                <a:gd name="T27" fmla="*/ 197 h 341"/>
                <a:gd name="T28" fmla="*/ 226 w 342"/>
                <a:gd name="T29" fmla="*/ 209 h 341"/>
                <a:gd name="T30" fmla="*/ 283 w 342"/>
                <a:gd name="T31" fmla="*/ 266 h 341"/>
                <a:gd name="T32" fmla="*/ 284 w 342"/>
                <a:gd name="T33" fmla="*/ 266 h 341"/>
                <a:gd name="T34" fmla="*/ 341 w 342"/>
                <a:gd name="T35" fmla="*/ 209 h 341"/>
                <a:gd name="T36" fmla="*/ 342 w 342"/>
                <a:gd name="T37" fmla="*/ 59 h 341"/>
                <a:gd name="T38" fmla="*/ 342 w 342"/>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2" h="341">
                  <a:moveTo>
                    <a:pt x="342" y="57"/>
                  </a:moveTo>
                  <a:cubicBezTo>
                    <a:pt x="342" y="41"/>
                    <a:pt x="335" y="27"/>
                    <a:pt x="325" y="17"/>
                  </a:cubicBezTo>
                  <a:cubicBezTo>
                    <a:pt x="314" y="6"/>
                    <a:pt x="300" y="0"/>
                    <a:pt x="284" y="0"/>
                  </a:cubicBezTo>
                  <a:cubicBezTo>
                    <a:pt x="283" y="0"/>
                    <a:pt x="283" y="0"/>
                    <a:pt x="283" y="0"/>
                  </a:cubicBezTo>
                  <a:cubicBezTo>
                    <a:pt x="282" y="0"/>
                    <a:pt x="133" y="0"/>
                    <a:pt x="133" y="0"/>
                  </a:cubicBezTo>
                  <a:cubicBezTo>
                    <a:pt x="101" y="0"/>
                    <a:pt x="76" y="25"/>
                    <a:pt x="76" y="57"/>
                  </a:cubicBezTo>
                  <a:cubicBezTo>
                    <a:pt x="76" y="59"/>
                    <a:pt x="76" y="59"/>
                    <a:pt x="76" y="59"/>
                  </a:cubicBezTo>
                  <a:cubicBezTo>
                    <a:pt x="76" y="90"/>
                    <a:pt x="101" y="116"/>
                    <a:pt x="133" y="116"/>
                  </a:cubicBezTo>
                  <a:cubicBezTo>
                    <a:pt x="144" y="116"/>
                    <a:pt x="144" y="116"/>
                    <a:pt x="144" y="116"/>
                  </a:cubicBezTo>
                  <a:cubicBezTo>
                    <a:pt x="23" y="237"/>
                    <a:pt x="23" y="237"/>
                    <a:pt x="23" y="237"/>
                  </a:cubicBezTo>
                  <a:cubicBezTo>
                    <a:pt x="0" y="259"/>
                    <a:pt x="0" y="295"/>
                    <a:pt x="23" y="318"/>
                  </a:cubicBezTo>
                  <a:cubicBezTo>
                    <a:pt x="24" y="319"/>
                    <a:pt x="24" y="319"/>
                    <a:pt x="24" y="319"/>
                  </a:cubicBezTo>
                  <a:cubicBezTo>
                    <a:pt x="46" y="341"/>
                    <a:pt x="82" y="341"/>
                    <a:pt x="104" y="319"/>
                  </a:cubicBezTo>
                  <a:cubicBezTo>
                    <a:pt x="226" y="197"/>
                    <a:pt x="226" y="197"/>
                    <a:pt x="226" y="197"/>
                  </a:cubicBezTo>
                  <a:cubicBezTo>
                    <a:pt x="226" y="209"/>
                    <a:pt x="226" y="209"/>
                    <a:pt x="226" y="209"/>
                  </a:cubicBezTo>
                  <a:cubicBezTo>
                    <a:pt x="226" y="240"/>
                    <a:pt x="251" y="266"/>
                    <a:pt x="283" y="266"/>
                  </a:cubicBezTo>
                  <a:cubicBezTo>
                    <a:pt x="284" y="266"/>
                    <a:pt x="284" y="266"/>
                    <a:pt x="284" y="266"/>
                  </a:cubicBezTo>
                  <a:cubicBezTo>
                    <a:pt x="316" y="266"/>
                    <a:pt x="341" y="240"/>
                    <a:pt x="341" y="209"/>
                  </a:cubicBezTo>
                  <a:cubicBezTo>
                    <a:pt x="341" y="209"/>
                    <a:pt x="342" y="60"/>
                    <a:pt x="342" y="59"/>
                  </a:cubicBezTo>
                  <a:lnTo>
                    <a:pt x="342"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43" name="Freeform 121"/>
            <p:cNvSpPr/>
            <p:nvPr/>
          </p:nvSpPr>
          <p:spPr bwMode="auto">
            <a:xfrm>
              <a:off x="1995488" y="2894013"/>
              <a:ext cx="655638" cy="655638"/>
            </a:xfrm>
            <a:custGeom>
              <a:avLst/>
              <a:gdLst>
                <a:gd name="T0" fmla="*/ 341 w 341"/>
                <a:gd name="T1" fmla="*/ 57 h 341"/>
                <a:gd name="T2" fmla="*/ 324 w 341"/>
                <a:gd name="T3" fmla="*/ 17 h 341"/>
                <a:gd name="T4" fmla="*/ 284 w 341"/>
                <a:gd name="T5" fmla="*/ 0 h 341"/>
                <a:gd name="T6" fmla="*/ 282 w 341"/>
                <a:gd name="T7" fmla="*/ 0 h 341"/>
                <a:gd name="T8" fmla="*/ 132 w 341"/>
                <a:gd name="T9" fmla="*/ 0 h 341"/>
                <a:gd name="T10" fmla="*/ 75 w 341"/>
                <a:gd name="T11" fmla="*/ 57 h 341"/>
                <a:gd name="T12" fmla="*/ 75 w 341"/>
                <a:gd name="T13" fmla="*/ 59 h 341"/>
                <a:gd name="T14" fmla="*/ 132 w 341"/>
                <a:gd name="T15" fmla="*/ 116 h 341"/>
                <a:gd name="T16" fmla="*/ 143 w 341"/>
                <a:gd name="T17" fmla="*/ 116 h 341"/>
                <a:gd name="T18" fmla="*/ 22 w 341"/>
                <a:gd name="T19" fmla="*/ 237 h 341"/>
                <a:gd name="T20" fmla="*/ 22 w 341"/>
                <a:gd name="T21" fmla="*/ 318 h 341"/>
                <a:gd name="T22" fmla="*/ 23 w 341"/>
                <a:gd name="T23" fmla="*/ 319 h 341"/>
                <a:gd name="T24" fmla="*/ 104 w 341"/>
                <a:gd name="T25" fmla="*/ 319 h 341"/>
                <a:gd name="T26" fmla="*/ 225 w 341"/>
                <a:gd name="T27" fmla="*/ 198 h 341"/>
                <a:gd name="T28" fmla="*/ 225 w 341"/>
                <a:gd name="T29" fmla="*/ 209 h 341"/>
                <a:gd name="T30" fmla="*/ 282 w 341"/>
                <a:gd name="T31" fmla="*/ 266 h 341"/>
                <a:gd name="T32" fmla="*/ 284 w 341"/>
                <a:gd name="T33" fmla="*/ 266 h 341"/>
                <a:gd name="T34" fmla="*/ 341 w 341"/>
                <a:gd name="T35" fmla="*/ 209 h 341"/>
                <a:gd name="T36" fmla="*/ 341 w 341"/>
                <a:gd name="T37" fmla="*/ 59 h 341"/>
                <a:gd name="T38" fmla="*/ 341 w 341"/>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1">
                  <a:moveTo>
                    <a:pt x="341" y="57"/>
                  </a:moveTo>
                  <a:cubicBezTo>
                    <a:pt x="341" y="41"/>
                    <a:pt x="334" y="27"/>
                    <a:pt x="324" y="17"/>
                  </a:cubicBezTo>
                  <a:cubicBezTo>
                    <a:pt x="314" y="6"/>
                    <a:pt x="299" y="0"/>
                    <a:pt x="284" y="0"/>
                  </a:cubicBezTo>
                  <a:cubicBezTo>
                    <a:pt x="282" y="0"/>
                    <a:pt x="282" y="0"/>
                    <a:pt x="282" y="0"/>
                  </a:cubicBezTo>
                  <a:cubicBezTo>
                    <a:pt x="281" y="0"/>
                    <a:pt x="132" y="0"/>
                    <a:pt x="132" y="0"/>
                  </a:cubicBezTo>
                  <a:cubicBezTo>
                    <a:pt x="100" y="0"/>
                    <a:pt x="75" y="26"/>
                    <a:pt x="75" y="57"/>
                  </a:cubicBezTo>
                  <a:cubicBezTo>
                    <a:pt x="75" y="59"/>
                    <a:pt x="75" y="59"/>
                    <a:pt x="75" y="59"/>
                  </a:cubicBezTo>
                  <a:cubicBezTo>
                    <a:pt x="75" y="90"/>
                    <a:pt x="100" y="116"/>
                    <a:pt x="132" y="116"/>
                  </a:cubicBezTo>
                  <a:cubicBezTo>
                    <a:pt x="143" y="116"/>
                    <a:pt x="143" y="116"/>
                    <a:pt x="143" y="116"/>
                  </a:cubicBezTo>
                  <a:cubicBezTo>
                    <a:pt x="22" y="237"/>
                    <a:pt x="22" y="237"/>
                    <a:pt x="22" y="237"/>
                  </a:cubicBezTo>
                  <a:cubicBezTo>
                    <a:pt x="0" y="260"/>
                    <a:pt x="0" y="296"/>
                    <a:pt x="22" y="318"/>
                  </a:cubicBezTo>
                  <a:cubicBezTo>
                    <a:pt x="23" y="319"/>
                    <a:pt x="23" y="319"/>
                    <a:pt x="23" y="319"/>
                  </a:cubicBezTo>
                  <a:cubicBezTo>
                    <a:pt x="45" y="341"/>
                    <a:pt x="81" y="341"/>
                    <a:pt x="104" y="319"/>
                  </a:cubicBezTo>
                  <a:cubicBezTo>
                    <a:pt x="225" y="198"/>
                    <a:pt x="225" y="198"/>
                    <a:pt x="225" y="198"/>
                  </a:cubicBezTo>
                  <a:cubicBezTo>
                    <a:pt x="225" y="209"/>
                    <a:pt x="225" y="209"/>
                    <a:pt x="225" y="209"/>
                  </a:cubicBezTo>
                  <a:cubicBezTo>
                    <a:pt x="225" y="241"/>
                    <a:pt x="251" y="266"/>
                    <a:pt x="282" y="266"/>
                  </a:cubicBezTo>
                  <a:cubicBezTo>
                    <a:pt x="284" y="266"/>
                    <a:pt x="284" y="266"/>
                    <a:pt x="284" y="266"/>
                  </a:cubicBezTo>
                  <a:cubicBezTo>
                    <a:pt x="315" y="266"/>
                    <a:pt x="341" y="241"/>
                    <a:pt x="341" y="209"/>
                  </a:cubicBezTo>
                  <a:cubicBezTo>
                    <a:pt x="341" y="209"/>
                    <a:pt x="341" y="60"/>
                    <a:pt x="341" y="59"/>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44" name="Freeform 122"/>
            <p:cNvSpPr/>
            <p:nvPr/>
          </p:nvSpPr>
          <p:spPr bwMode="auto">
            <a:xfrm>
              <a:off x="1992313" y="2889251"/>
              <a:ext cx="655638" cy="658813"/>
            </a:xfrm>
            <a:custGeom>
              <a:avLst/>
              <a:gdLst>
                <a:gd name="T0" fmla="*/ 341 w 341"/>
                <a:gd name="T1" fmla="*/ 57 h 342"/>
                <a:gd name="T2" fmla="*/ 324 w 341"/>
                <a:gd name="T3" fmla="*/ 17 h 342"/>
                <a:gd name="T4" fmla="*/ 284 w 341"/>
                <a:gd name="T5" fmla="*/ 0 h 342"/>
                <a:gd name="T6" fmla="*/ 282 w 341"/>
                <a:gd name="T7" fmla="*/ 0 h 342"/>
                <a:gd name="T8" fmla="*/ 132 w 341"/>
                <a:gd name="T9" fmla="*/ 0 h 342"/>
                <a:gd name="T10" fmla="*/ 75 w 341"/>
                <a:gd name="T11" fmla="*/ 57 h 342"/>
                <a:gd name="T12" fmla="*/ 75 w 341"/>
                <a:gd name="T13" fmla="*/ 59 h 342"/>
                <a:gd name="T14" fmla="*/ 132 w 341"/>
                <a:gd name="T15" fmla="*/ 116 h 342"/>
                <a:gd name="T16" fmla="*/ 143 w 341"/>
                <a:gd name="T17" fmla="*/ 116 h 342"/>
                <a:gd name="T18" fmla="*/ 22 w 341"/>
                <a:gd name="T19" fmla="*/ 238 h 342"/>
                <a:gd name="T20" fmla="*/ 22 w 341"/>
                <a:gd name="T21" fmla="*/ 318 h 342"/>
                <a:gd name="T22" fmla="*/ 23 w 341"/>
                <a:gd name="T23" fmla="*/ 319 h 342"/>
                <a:gd name="T24" fmla="*/ 104 w 341"/>
                <a:gd name="T25" fmla="*/ 319 h 342"/>
                <a:gd name="T26" fmla="*/ 225 w 341"/>
                <a:gd name="T27" fmla="*/ 198 h 342"/>
                <a:gd name="T28" fmla="*/ 225 w 341"/>
                <a:gd name="T29" fmla="*/ 209 h 342"/>
                <a:gd name="T30" fmla="*/ 282 w 341"/>
                <a:gd name="T31" fmla="*/ 266 h 342"/>
                <a:gd name="T32" fmla="*/ 284 w 341"/>
                <a:gd name="T33" fmla="*/ 266 h 342"/>
                <a:gd name="T34" fmla="*/ 341 w 341"/>
                <a:gd name="T35" fmla="*/ 209 h 342"/>
                <a:gd name="T36" fmla="*/ 341 w 341"/>
                <a:gd name="T37" fmla="*/ 59 h 342"/>
                <a:gd name="T38" fmla="*/ 341 w 341"/>
                <a:gd name="T39" fmla="*/ 5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2">
                  <a:moveTo>
                    <a:pt x="341" y="57"/>
                  </a:moveTo>
                  <a:cubicBezTo>
                    <a:pt x="341" y="42"/>
                    <a:pt x="335" y="27"/>
                    <a:pt x="324" y="17"/>
                  </a:cubicBezTo>
                  <a:cubicBezTo>
                    <a:pt x="314" y="7"/>
                    <a:pt x="300" y="0"/>
                    <a:pt x="284" y="0"/>
                  </a:cubicBezTo>
                  <a:cubicBezTo>
                    <a:pt x="282" y="0"/>
                    <a:pt x="282" y="0"/>
                    <a:pt x="282" y="0"/>
                  </a:cubicBezTo>
                  <a:cubicBezTo>
                    <a:pt x="281" y="0"/>
                    <a:pt x="132" y="0"/>
                    <a:pt x="132" y="0"/>
                  </a:cubicBezTo>
                  <a:cubicBezTo>
                    <a:pt x="101" y="0"/>
                    <a:pt x="75" y="26"/>
                    <a:pt x="75" y="57"/>
                  </a:cubicBezTo>
                  <a:cubicBezTo>
                    <a:pt x="75" y="59"/>
                    <a:pt x="75" y="59"/>
                    <a:pt x="75" y="59"/>
                  </a:cubicBezTo>
                  <a:cubicBezTo>
                    <a:pt x="75" y="91"/>
                    <a:pt x="101" y="116"/>
                    <a:pt x="132" y="116"/>
                  </a:cubicBezTo>
                  <a:cubicBezTo>
                    <a:pt x="143" y="116"/>
                    <a:pt x="143" y="116"/>
                    <a:pt x="143" y="116"/>
                  </a:cubicBezTo>
                  <a:cubicBezTo>
                    <a:pt x="22" y="238"/>
                    <a:pt x="22" y="238"/>
                    <a:pt x="22" y="238"/>
                  </a:cubicBezTo>
                  <a:cubicBezTo>
                    <a:pt x="0" y="260"/>
                    <a:pt x="0" y="296"/>
                    <a:pt x="22" y="318"/>
                  </a:cubicBezTo>
                  <a:cubicBezTo>
                    <a:pt x="23" y="319"/>
                    <a:pt x="23" y="319"/>
                    <a:pt x="23" y="319"/>
                  </a:cubicBezTo>
                  <a:cubicBezTo>
                    <a:pt x="45" y="342"/>
                    <a:pt x="82" y="342"/>
                    <a:pt x="104" y="319"/>
                  </a:cubicBezTo>
                  <a:cubicBezTo>
                    <a:pt x="225" y="198"/>
                    <a:pt x="225" y="198"/>
                    <a:pt x="225" y="198"/>
                  </a:cubicBezTo>
                  <a:cubicBezTo>
                    <a:pt x="225" y="209"/>
                    <a:pt x="225" y="209"/>
                    <a:pt x="225" y="209"/>
                  </a:cubicBezTo>
                  <a:cubicBezTo>
                    <a:pt x="225" y="241"/>
                    <a:pt x="251" y="266"/>
                    <a:pt x="282" y="266"/>
                  </a:cubicBezTo>
                  <a:cubicBezTo>
                    <a:pt x="284" y="266"/>
                    <a:pt x="284" y="266"/>
                    <a:pt x="284" y="266"/>
                  </a:cubicBezTo>
                  <a:cubicBezTo>
                    <a:pt x="315" y="266"/>
                    <a:pt x="341" y="241"/>
                    <a:pt x="341" y="209"/>
                  </a:cubicBezTo>
                  <a:cubicBezTo>
                    <a:pt x="341" y="209"/>
                    <a:pt x="341" y="60"/>
                    <a:pt x="341" y="59"/>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45" name="Freeform 123"/>
            <p:cNvSpPr/>
            <p:nvPr/>
          </p:nvSpPr>
          <p:spPr bwMode="auto">
            <a:xfrm>
              <a:off x="1989138" y="2887663"/>
              <a:ext cx="654050" cy="655638"/>
            </a:xfrm>
            <a:custGeom>
              <a:avLst/>
              <a:gdLst>
                <a:gd name="T0" fmla="*/ 341 w 341"/>
                <a:gd name="T1" fmla="*/ 57 h 341"/>
                <a:gd name="T2" fmla="*/ 325 w 341"/>
                <a:gd name="T3" fmla="*/ 16 h 341"/>
                <a:gd name="T4" fmla="*/ 284 w 341"/>
                <a:gd name="T5" fmla="*/ 0 h 341"/>
                <a:gd name="T6" fmla="*/ 283 w 341"/>
                <a:gd name="T7" fmla="*/ 0 h 341"/>
                <a:gd name="T8" fmla="*/ 132 w 341"/>
                <a:gd name="T9" fmla="*/ 0 h 341"/>
                <a:gd name="T10" fmla="*/ 75 w 341"/>
                <a:gd name="T11" fmla="*/ 57 h 341"/>
                <a:gd name="T12" fmla="*/ 75 w 341"/>
                <a:gd name="T13" fmla="*/ 58 h 341"/>
                <a:gd name="T14" fmla="*/ 132 w 341"/>
                <a:gd name="T15" fmla="*/ 115 h 341"/>
                <a:gd name="T16" fmla="*/ 144 w 341"/>
                <a:gd name="T17" fmla="*/ 115 h 341"/>
                <a:gd name="T18" fmla="*/ 22 w 341"/>
                <a:gd name="T19" fmla="*/ 237 h 341"/>
                <a:gd name="T20" fmla="*/ 22 w 341"/>
                <a:gd name="T21" fmla="*/ 317 h 341"/>
                <a:gd name="T22" fmla="*/ 24 w 341"/>
                <a:gd name="T23" fmla="*/ 319 h 341"/>
                <a:gd name="T24" fmla="*/ 104 w 341"/>
                <a:gd name="T25" fmla="*/ 319 h 341"/>
                <a:gd name="T26" fmla="*/ 226 w 341"/>
                <a:gd name="T27" fmla="*/ 197 h 341"/>
                <a:gd name="T28" fmla="*/ 226 w 341"/>
                <a:gd name="T29" fmla="*/ 209 h 341"/>
                <a:gd name="T30" fmla="*/ 283 w 341"/>
                <a:gd name="T31" fmla="*/ 266 h 341"/>
                <a:gd name="T32" fmla="*/ 284 w 341"/>
                <a:gd name="T33" fmla="*/ 266 h 341"/>
                <a:gd name="T34" fmla="*/ 341 w 341"/>
                <a:gd name="T35" fmla="*/ 209 h 341"/>
                <a:gd name="T36" fmla="*/ 341 w 341"/>
                <a:gd name="T37" fmla="*/ 58 h 341"/>
                <a:gd name="T38" fmla="*/ 341 w 341"/>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1">
                  <a:moveTo>
                    <a:pt x="341" y="57"/>
                  </a:moveTo>
                  <a:cubicBezTo>
                    <a:pt x="341" y="41"/>
                    <a:pt x="335" y="27"/>
                    <a:pt x="325" y="16"/>
                  </a:cubicBezTo>
                  <a:cubicBezTo>
                    <a:pt x="314" y="6"/>
                    <a:pt x="300" y="0"/>
                    <a:pt x="284" y="0"/>
                  </a:cubicBezTo>
                  <a:cubicBezTo>
                    <a:pt x="283" y="0"/>
                    <a:pt x="283" y="0"/>
                    <a:pt x="283" y="0"/>
                  </a:cubicBezTo>
                  <a:cubicBezTo>
                    <a:pt x="282" y="0"/>
                    <a:pt x="132" y="0"/>
                    <a:pt x="132" y="0"/>
                  </a:cubicBezTo>
                  <a:cubicBezTo>
                    <a:pt x="101" y="0"/>
                    <a:pt x="75" y="25"/>
                    <a:pt x="75" y="57"/>
                  </a:cubicBezTo>
                  <a:cubicBezTo>
                    <a:pt x="75" y="58"/>
                    <a:pt x="75" y="58"/>
                    <a:pt x="75" y="58"/>
                  </a:cubicBezTo>
                  <a:cubicBezTo>
                    <a:pt x="75" y="90"/>
                    <a:pt x="101" y="115"/>
                    <a:pt x="132" y="115"/>
                  </a:cubicBezTo>
                  <a:cubicBezTo>
                    <a:pt x="144" y="115"/>
                    <a:pt x="144" y="115"/>
                    <a:pt x="144" y="115"/>
                  </a:cubicBezTo>
                  <a:cubicBezTo>
                    <a:pt x="22" y="237"/>
                    <a:pt x="22" y="237"/>
                    <a:pt x="22" y="237"/>
                  </a:cubicBezTo>
                  <a:cubicBezTo>
                    <a:pt x="0" y="259"/>
                    <a:pt x="0" y="295"/>
                    <a:pt x="22" y="317"/>
                  </a:cubicBezTo>
                  <a:cubicBezTo>
                    <a:pt x="24" y="319"/>
                    <a:pt x="24" y="319"/>
                    <a:pt x="24" y="319"/>
                  </a:cubicBezTo>
                  <a:cubicBezTo>
                    <a:pt x="46" y="341"/>
                    <a:pt x="82" y="341"/>
                    <a:pt x="104" y="319"/>
                  </a:cubicBezTo>
                  <a:cubicBezTo>
                    <a:pt x="226" y="197"/>
                    <a:pt x="226" y="197"/>
                    <a:pt x="226" y="197"/>
                  </a:cubicBezTo>
                  <a:cubicBezTo>
                    <a:pt x="226" y="209"/>
                    <a:pt x="226" y="209"/>
                    <a:pt x="226" y="209"/>
                  </a:cubicBezTo>
                  <a:cubicBezTo>
                    <a:pt x="226" y="240"/>
                    <a:pt x="251" y="266"/>
                    <a:pt x="283" y="266"/>
                  </a:cubicBezTo>
                  <a:cubicBezTo>
                    <a:pt x="284" y="266"/>
                    <a:pt x="284" y="266"/>
                    <a:pt x="284" y="266"/>
                  </a:cubicBezTo>
                  <a:cubicBezTo>
                    <a:pt x="316" y="266"/>
                    <a:pt x="341" y="240"/>
                    <a:pt x="341" y="209"/>
                  </a:cubicBezTo>
                  <a:cubicBezTo>
                    <a:pt x="341" y="209"/>
                    <a:pt x="341" y="59"/>
                    <a:pt x="341" y="58"/>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46" name="Freeform 124"/>
            <p:cNvSpPr/>
            <p:nvPr/>
          </p:nvSpPr>
          <p:spPr bwMode="auto">
            <a:xfrm>
              <a:off x="1984376" y="2884488"/>
              <a:ext cx="657225" cy="655638"/>
            </a:xfrm>
            <a:custGeom>
              <a:avLst/>
              <a:gdLst>
                <a:gd name="T0" fmla="*/ 342 w 342"/>
                <a:gd name="T1" fmla="*/ 57 h 341"/>
                <a:gd name="T2" fmla="*/ 325 w 342"/>
                <a:gd name="T3" fmla="*/ 17 h 341"/>
                <a:gd name="T4" fmla="*/ 285 w 342"/>
                <a:gd name="T5" fmla="*/ 0 h 341"/>
                <a:gd name="T6" fmla="*/ 283 w 342"/>
                <a:gd name="T7" fmla="*/ 0 h 341"/>
                <a:gd name="T8" fmla="*/ 133 w 342"/>
                <a:gd name="T9" fmla="*/ 0 h 341"/>
                <a:gd name="T10" fmla="*/ 76 w 342"/>
                <a:gd name="T11" fmla="*/ 57 h 341"/>
                <a:gd name="T12" fmla="*/ 76 w 342"/>
                <a:gd name="T13" fmla="*/ 59 h 341"/>
                <a:gd name="T14" fmla="*/ 133 w 342"/>
                <a:gd name="T15" fmla="*/ 116 h 341"/>
                <a:gd name="T16" fmla="*/ 144 w 342"/>
                <a:gd name="T17" fmla="*/ 116 h 341"/>
                <a:gd name="T18" fmla="*/ 23 w 342"/>
                <a:gd name="T19" fmla="*/ 237 h 341"/>
                <a:gd name="T20" fmla="*/ 23 w 342"/>
                <a:gd name="T21" fmla="*/ 318 h 341"/>
                <a:gd name="T22" fmla="*/ 24 w 342"/>
                <a:gd name="T23" fmla="*/ 319 h 341"/>
                <a:gd name="T24" fmla="*/ 104 w 342"/>
                <a:gd name="T25" fmla="*/ 319 h 341"/>
                <a:gd name="T26" fmla="*/ 226 w 342"/>
                <a:gd name="T27" fmla="*/ 198 h 341"/>
                <a:gd name="T28" fmla="*/ 226 w 342"/>
                <a:gd name="T29" fmla="*/ 209 h 341"/>
                <a:gd name="T30" fmla="*/ 283 w 342"/>
                <a:gd name="T31" fmla="*/ 266 h 341"/>
                <a:gd name="T32" fmla="*/ 285 w 342"/>
                <a:gd name="T33" fmla="*/ 266 h 341"/>
                <a:gd name="T34" fmla="*/ 342 w 342"/>
                <a:gd name="T35" fmla="*/ 209 h 341"/>
                <a:gd name="T36" fmla="*/ 342 w 342"/>
                <a:gd name="T37" fmla="*/ 59 h 341"/>
                <a:gd name="T38" fmla="*/ 342 w 342"/>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2" h="341">
                  <a:moveTo>
                    <a:pt x="342" y="57"/>
                  </a:moveTo>
                  <a:cubicBezTo>
                    <a:pt x="342" y="41"/>
                    <a:pt x="335" y="27"/>
                    <a:pt x="325" y="17"/>
                  </a:cubicBezTo>
                  <a:cubicBezTo>
                    <a:pt x="315" y="6"/>
                    <a:pt x="300" y="0"/>
                    <a:pt x="285" y="0"/>
                  </a:cubicBezTo>
                  <a:cubicBezTo>
                    <a:pt x="283" y="0"/>
                    <a:pt x="283" y="0"/>
                    <a:pt x="283" y="0"/>
                  </a:cubicBezTo>
                  <a:cubicBezTo>
                    <a:pt x="282" y="0"/>
                    <a:pt x="133" y="0"/>
                    <a:pt x="133" y="0"/>
                  </a:cubicBezTo>
                  <a:cubicBezTo>
                    <a:pt x="101" y="0"/>
                    <a:pt x="76" y="26"/>
                    <a:pt x="76" y="57"/>
                  </a:cubicBezTo>
                  <a:cubicBezTo>
                    <a:pt x="76" y="59"/>
                    <a:pt x="76" y="59"/>
                    <a:pt x="76" y="59"/>
                  </a:cubicBezTo>
                  <a:cubicBezTo>
                    <a:pt x="76" y="90"/>
                    <a:pt x="101" y="116"/>
                    <a:pt x="133" y="116"/>
                  </a:cubicBezTo>
                  <a:cubicBezTo>
                    <a:pt x="144" y="116"/>
                    <a:pt x="144" y="116"/>
                    <a:pt x="144" y="116"/>
                  </a:cubicBezTo>
                  <a:cubicBezTo>
                    <a:pt x="23" y="237"/>
                    <a:pt x="23" y="237"/>
                    <a:pt x="23" y="237"/>
                  </a:cubicBezTo>
                  <a:cubicBezTo>
                    <a:pt x="0" y="259"/>
                    <a:pt x="0" y="296"/>
                    <a:pt x="23" y="318"/>
                  </a:cubicBezTo>
                  <a:cubicBezTo>
                    <a:pt x="24" y="319"/>
                    <a:pt x="24" y="319"/>
                    <a:pt x="24" y="319"/>
                  </a:cubicBezTo>
                  <a:cubicBezTo>
                    <a:pt x="46" y="341"/>
                    <a:pt x="82" y="341"/>
                    <a:pt x="104" y="319"/>
                  </a:cubicBezTo>
                  <a:cubicBezTo>
                    <a:pt x="226" y="198"/>
                    <a:pt x="226" y="198"/>
                    <a:pt x="226" y="198"/>
                  </a:cubicBezTo>
                  <a:cubicBezTo>
                    <a:pt x="226" y="209"/>
                    <a:pt x="226" y="209"/>
                    <a:pt x="226" y="209"/>
                  </a:cubicBezTo>
                  <a:cubicBezTo>
                    <a:pt x="226" y="240"/>
                    <a:pt x="251" y="266"/>
                    <a:pt x="283" y="266"/>
                  </a:cubicBezTo>
                  <a:cubicBezTo>
                    <a:pt x="285" y="266"/>
                    <a:pt x="285" y="266"/>
                    <a:pt x="285" y="266"/>
                  </a:cubicBezTo>
                  <a:cubicBezTo>
                    <a:pt x="316" y="266"/>
                    <a:pt x="342" y="240"/>
                    <a:pt x="342" y="209"/>
                  </a:cubicBezTo>
                  <a:cubicBezTo>
                    <a:pt x="342" y="209"/>
                    <a:pt x="342" y="60"/>
                    <a:pt x="342" y="59"/>
                  </a:cubicBezTo>
                  <a:lnTo>
                    <a:pt x="342"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47" name="Freeform 125"/>
            <p:cNvSpPr/>
            <p:nvPr/>
          </p:nvSpPr>
          <p:spPr bwMode="auto">
            <a:xfrm>
              <a:off x="1982788" y="2879726"/>
              <a:ext cx="655638" cy="655638"/>
            </a:xfrm>
            <a:custGeom>
              <a:avLst/>
              <a:gdLst>
                <a:gd name="T0" fmla="*/ 341 w 341"/>
                <a:gd name="T1" fmla="*/ 57 h 341"/>
                <a:gd name="T2" fmla="*/ 324 w 341"/>
                <a:gd name="T3" fmla="*/ 17 h 341"/>
                <a:gd name="T4" fmla="*/ 284 w 341"/>
                <a:gd name="T5" fmla="*/ 0 h 341"/>
                <a:gd name="T6" fmla="*/ 282 w 341"/>
                <a:gd name="T7" fmla="*/ 0 h 341"/>
                <a:gd name="T8" fmla="*/ 132 w 341"/>
                <a:gd name="T9" fmla="*/ 0 h 341"/>
                <a:gd name="T10" fmla="*/ 75 w 341"/>
                <a:gd name="T11" fmla="*/ 57 h 341"/>
                <a:gd name="T12" fmla="*/ 75 w 341"/>
                <a:gd name="T13" fmla="*/ 59 h 341"/>
                <a:gd name="T14" fmla="*/ 132 w 341"/>
                <a:gd name="T15" fmla="*/ 116 h 341"/>
                <a:gd name="T16" fmla="*/ 143 w 341"/>
                <a:gd name="T17" fmla="*/ 116 h 341"/>
                <a:gd name="T18" fmla="*/ 22 w 341"/>
                <a:gd name="T19" fmla="*/ 237 h 341"/>
                <a:gd name="T20" fmla="*/ 22 w 341"/>
                <a:gd name="T21" fmla="*/ 318 h 341"/>
                <a:gd name="T22" fmla="*/ 23 w 341"/>
                <a:gd name="T23" fmla="*/ 319 h 341"/>
                <a:gd name="T24" fmla="*/ 104 w 341"/>
                <a:gd name="T25" fmla="*/ 319 h 341"/>
                <a:gd name="T26" fmla="*/ 225 w 341"/>
                <a:gd name="T27" fmla="*/ 198 h 341"/>
                <a:gd name="T28" fmla="*/ 225 w 341"/>
                <a:gd name="T29" fmla="*/ 209 h 341"/>
                <a:gd name="T30" fmla="*/ 282 w 341"/>
                <a:gd name="T31" fmla="*/ 266 h 341"/>
                <a:gd name="T32" fmla="*/ 284 w 341"/>
                <a:gd name="T33" fmla="*/ 266 h 341"/>
                <a:gd name="T34" fmla="*/ 341 w 341"/>
                <a:gd name="T35" fmla="*/ 209 h 341"/>
                <a:gd name="T36" fmla="*/ 341 w 341"/>
                <a:gd name="T37" fmla="*/ 59 h 341"/>
                <a:gd name="T38" fmla="*/ 341 w 341"/>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1">
                  <a:moveTo>
                    <a:pt x="341" y="57"/>
                  </a:moveTo>
                  <a:cubicBezTo>
                    <a:pt x="341" y="42"/>
                    <a:pt x="335" y="27"/>
                    <a:pt x="324" y="17"/>
                  </a:cubicBezTo>
                  <a:cubicBezTo>
                    <a:pt x="314" y="7"/>
                    <a:pt x="300" y="0"/>
                    <a:pt x="284" y="0"/>
                  </a:cubicBezTo>
                  <a:cubicBezTo>
                    <a:pt x="282" y="0"/>
                    <a:pt x="282" y="0"/>
                    <a:pt x="282" y="0"/>
                  </a:cubicBezTo>
                  <a:cubicBezTo>
                    <a:pt x="281" y="0"/>
                    <a:pt x="132" y="0"/>
                    <a:pt x="132" y="0"/>
                  </a:cubicBezTo>
                  <a:cubicBezTo>
                    <a:pt x="100" y="0"/>
                    <a:pt x="75" y="26"/>
                    <a:pt x="75" y="57"/>
                  </a:cubicBezTo>
                  <a:cubicBezTo>
                    <a:pt x="75" y="59"/>
                    <a:pt x="75" y="59"/>
                    <a:pt x="75" y="59"/>
                  </a:cubicBezTo>
                  <a:cubicBezTo>
                    <a:pt x="75" y="90"/>
                    <a:pt x="100" y="116"/>
                    <a:pt x="132" y="116"/>
                  </a:cubicBezTo>
                  <a:cubicBezTo>
                    <a:pt x="143" y="116"/>
                    <a:pt x="143" y="116"/>
                    <a:pt x="143" y="116"/>
                  </a:cubicBezTo>
                  <a:cubicBezTo>
                    <a:pt x="22" y="237"/>
                    <a:pt x="22" y="237"/>
                    <a:pt x="22" y="237"/>
                  </a:cubicBezTo>
                  <a:cubicBezTo>
                    <a:pt x="0" y="260"/>
                    <a:pt x="0" y="296"/>
                    <a:pt x="22" y="318"/>
                  </a:cubicBezTo>
                  <a:cubicBezTo>
                    <a:pt x="23" y="319"/>
                    <a:pt x="23" y="319"/>
                    <a:pt x="23" y="319"/>
                  </a:cubicBezTo>
                  <a:cubicBezTo>
                    <a:pt x="45" y="341"/>
                    <a:pt x="81" y="341"/>
                    <a:pt x="104" y="319"/>
                  </a:cubicBezTo>
                  <a:cubicBezTo>
                    <a:pt x="225" y="198"/>
                    <a:pt x="225" y="198"/>
                    <a:pt x="225" y="198"/>
                  </a:cubicBezTo>
                  <a:cubicBezTo>
                    <a:pt x="225" y="209"/>
                    <a:pt x="225" y="209"/>
                    <a:pt x="225" y="209"/>
                  </a:cubicBezTo>
                  <a:cubicBezTo>
                    <a:pt x="225" y="241"/>
                    <a:pt x="251" y="266"/>
                    <a:pt x="282" y="266"/>
                  </a:cubicBezTo>
                  <a:cubicBezTo>
                    <a:pt x="284" y="266"/>
                    <a:pt x="284" y="266"/>
                    <a:pt x="284" y="266"/>
                  </a:cubicBezTo>
                  <a:cubicBezTo>
                    <a:pt x="315" y="266"/>
                    <a:pt x="341" y="241"/>
                    <a:pt x="341" y="209"/>
                  </a:cubicBezTo>
                  <a:cubicBezTo>
                    <a:pt x="341" y="209"/>
                    <a:pt x="341" y="60"/>
                    <a:pt x="341" y="59"/>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48" name="Freeform 126"/>
            <p:cNvSpPr/>
            <p:nvPr/>
          </p:nvSpPr>
          <p:spPr bwMode="auto">
            <a:xfrm>
              <a:off x="1979613" y="2876551"/>
              <a:ext cx="654050" cy="657225"/>
            </a:xfrm>
            <a:custGeom>
              <a:avLst/>
              <a:gdLst>
                <a:gd name="T0" fmla="*/ 341 w 341"/>
                <a:gd name="T1" fmla="*/ 58 h 342"/>
                <a:gd name="T2" fmla="*/ 324 w 341"/>
                <a:gd name="T3" fmla="*/ 17 h 342"/>
                <a:gd name="T4" fmla="*/ 284 w 341"/>
                <a:gd name="T5" fmla="*/ 0 h 342"/>
                <a:gd name="T6" fmla="*/ 282 w 341"/>
                <a:gd name="T7" fmla="*/ 0 h 342"/>
                <a:gd name="T8" fmla="*/ 132 w 341"/>
                <a:gd name="T9" fmla="*/ 1 h 342"/>
                <a:gd name="T10" fmla="*/ 75 w 341"/>
                <a:gd name="T11" fmla="*/ 58 h 342"/>
                <a:gd name="T12" fmla="*/ 75 w 341"/>
                <a:gd name="T13" fmla="*/ 59 h 342"/>
                <a:gd name="T14" fmla="*/ 132 w 341"/>
                <a:gd name="T15" fmla="*/ 116 h 342"/>
                <a:gd name="T16" fmla="*/ 144 w 341"/>
                <a:gd name="T17" fmla="*/ 116 h 342"/>
                <a:gd name="T18" fmla="*/ 22 w 341"/>
                <a:gd name="T19" fmla="*/ 238 h 342"/>
                <a:gd name="T20" fmla="*/ 22 w 341"/>
                <a:gd name="T21" fmla="*/ 318 h 342"/>
                <a:gd name="T22" fmla="*/ 23 w 341"/>
                <a:gd name="T23" fmla="*/ 319 h 342"/>
                <a:gd name="T24" fmla="*/ 104 w 341"/>
                <a:gd name="T25" fmla="*/ 319 h 342"/>
                <a:gd name="T26" fmla="*/ 225 w 341"/>
                <a:gd name="T27" fmla="*/ 198 h 342"/>
                <a:gd name="T28" fmla="*/ 225 w 341"/>
                <a:gd name="T29" fmla="*/ 209 h 342"/>
                <a:gd name="T30" fmla="*/ 282 w 341"/>
                <a:gd name="T31" fmla="*/ 266 h 342"/>
                <a:gd name="T32" fmla="*/ 284 w 341"/>
                <a:gd name="T33" fmla="*/ 266 h 342"/>
                <a:gd name="T34" fmla="*/ 341 w 341"/>
                <a:gd name="T35" fmla="*/ 209 h 342"/>
                <a:gd name="T36" fmla="*/ 341 w 341"/>
                <a:gd name="T37" fmla="*/ 59 h 342"/>
                <a:gd name="T38" fmla="*/ 341 w 341"/>
                <a:gd name="T39" fmla="*/ 5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2">
                  <a:moveTo>
                    <a:pt x="341" y="58"/>
                  </a:moveTo>
                  <a:cubicBezTo>
                    <a:pt x="341" y="42"/>
                    <a:pt x="335" y="28"/>
                    <a:pt x="324" y="17"/>
                  </a:cubicBezTo>
                  <a:cubicBezTo>
                    <a:pt x="314" y="7"/>
                    <a:pt x="300" y="0"/>
                    <a:pt x="284" y="0"/>
                  </a:cubicBezTo>
                  <a:cubicBezTo>
                    <a:pt x="282" y="0"/>
                    <a:pt x="282" y="0"/>
                    <a:pt x="282" y="0"/>
                  </a:cubicBezTo>
                  <a:cubicBezTo>
                    <a:pt x="281" y="0"/>
                    <a:pt x="132" y="1"/>
                    <a:pt x="132" y="1"/>
                  </a:cubicBezTo>
                  <a:cubicBezTo>
                    <a:pt x="101" y="1"/>
                    <a:pt x="75" y="26"/>
                    <a:pt x="75" y="58"/>
                  </a:cubicBezTo>
                  <a:cubicBezTo>
                    <a:pt x="75" y="59"/>
                    <a:pt x="75" y="59"/>
                    <a:pt x="75" y="59"/>
                  </a:cubicBezTo>
                  <a:cubicBezTo>
                    <a:pt x="75" y="91"/>
                    <a:pt x="101" y="116"/>
                    <a:pt x="132" y="116"/>
                  </a:cubicBezTo>
                  <a:cubicBezTo>
                    <a:pt x="144" y="116"/>
                    <a:pt x="144" y="116"/>
                    <a:pt x="144" y="116"/>
                  </a:cubicBezTo>
                  <a:cubicBezTo>
                    <a:pt x="22" y="238"/>
                    <a:pt x="22" y="238"/>
                    <a:pt x="22" y="238"/>
                  </a:cubicBezTo>
                  <a:cubicBezTo>
                    <a:pt x="0" y="260"/>
                    <a:pt x="0" y="296"/>
                    <a:pt x="22" y="318"/>
                  </a:cubicBezTo>
                  <a:cubicBezTo>
                    <a:pt x="23" y="319"/>
                    <a:pt x="23" y="319"/>
                    <a:pt x="23" y="319"/>
                  </a:cubicBezTo>
                  <a:cubicBezTo>
                    <a:pt x="46" y="342"/>
                    <a:pt x="82" y="342"/>
                    <a:pt x="104" y="319"/>
                  </a:cubicBezTo>
                  <a:cubicBezTo>
                    <a:pt x="225" y="198"/>
                    <a:pt x="225" y="198"/>
                    <a:pt x="225" y="198"/>
                  </a:cubicBezTo>
                  <a:cubicBezTo>
                    <a:pt x="225" y="209"/>
                    <a:pt x="225" y="209"/>
                    <a:pt x="225" y="209"/>
                  </a:cubicBezTo>
                  <a:cubicBezTo>
                    <a:pt x="225" y="241"/>
                    <a:pt x="251" y="266"/>
                    <a:pt x="282" y="266"/>
                  </a:cubicBezTo>
                  <a:cubicBezTo>
                    <a:pt x="284" y="266"/>
                    <a:pt x="284" y="266"/>
                    <a:pt x="284" y="266"/>
                  </a:cubicBezTo>
                  <a:cubicBezTo>
                    <a:pt x="316" y="266"/>
                    <a:pt x="341" y="241"/>
                    <a:pt x="341" y="209"/>
                  </a:cubicBezTo>
                  <a:cubicBezTo>
                    <a:pt x="341" y="209"/>
                    <a:pt x="341" y="60"/>
                    <a:pt x="341" y="59"/>
                  </a:cubicBezTo>
                  <a:lnTo>
                    <a:pt x="341" y="58"/>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49" name="Freeform 127"/>
            <p:cNvSpPr/>
            <p:nvPr/>
          </p:nvSpPr>
          <p:spPr bwMode="auto">
            <a:xfrm>
              <a:off x="1974851" y="2874963"/>
              <a:ext cx="655638" cy="655638"/>
            </a:xfrm>
            <a:custGeom>
              <a:avLst/>
              <a:gdLst>
                <a:gd name="T0" fmla="*/ 341 w 341"/>
                <a:gd name="T1" fmla="*/ 57 h 341"/>
                <a:gd name="T2" fmla="*/ 325 w 341"/>
                <a:gd name="T3" fmla="*/ 17 h 341"/>
                <a:gd name="T4" fmla="*/ 284 w 341"/>
                <a:gd name="T5" fmla="*/ 0 h 341"/>
                <a:gd name="T6" fmla="*/ 283 w 341"/>
                <a:gd name="T7" fmla="*/ 0 h 341"/>
                <a:gd name="T8" fmla="*/ 133 w 341"/>
                <a:gd name="T9" fmla="*/ 0 h 341"/>
                <a:gd name="T10" fmla="*/ 75 w 341"/>
                <a:gd name="T11" fmla="*/ 57 h 341"/>
                <a:gd name="T12" fmla="*/ 75 w 341"/>
                <a:gd name="T13" fmla="*/ 59 h 341"/>
                <a:gd name="T14" fmla="*/ 133 w 341"/>
                <a:gd name="T15" fmla="*/ 116 h 341"/>
                <a:gd name="T16" fmla="*/ 144 w 341"/>
                <a:gd name="T17" fmla="*/ 116 h 341"/>
                <a:gd name="T18" fmla="*/ 22 w 341"/>
                <a:gd name="T19" fmla="*/ 237 h 341"/>
                <a:gd name="T20" fmla="*/ 22 w 341"/>
                <a:gd name="T21" fmla="*/ 318 h 341"/>
                <a:gd name="T22" fmla="*/ 24 w 341"/>
                <a:gd name="T23" fmla="*/ 319 h 341"/>
                <a:gd name="T24" fmla="*/ 104 w 341"/>
                <a:gd name="T25" fmla="*/ 319 h 341"/>
                <a:gd name="T26" fmla="*/ 226 w 341"/>
                <a:gd name="T27" fmla="*/ 197 h 341"/>
                <a:gd name="T28" fmla="*/ 226 w 341"/>
                <a:gd name="T29" fmla="*/ 209 h 341"/>
                <a:gd name="T30" fmla="*/ 283 w 341"/>
                <a:gd name="T31" fmla="*/ 266 h 341"/>
                <a:gd name="T32" fmla="*/ 284 w 341"/>
                <a:gd name="T33" fmla="*/ 266 h 341"/>
                <a:gd name="T34" fmla="*/ 341 w 341"/>
                <a:gd name="T35" fmla="*/ 209 h 341"/>
                <a:gd name="T36" fmla="*/ 341 w 341"/>
                <a:gd name="T37" fmla="*/ 59 h 341"/>
                <a:gd name="T38" fmla="*/ 341 w 341"/>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1">
                  <a:moveTo>
                    <a:pt x="341" y="57"/>
                  </a:moveTo>
                  <a:cubicBezTo>
                    <a:pt x="341" y="41"/>
                    <a:pt x="335" y="27"/>
                    <a:pt x="325" y="17"/>
                  </a:cubicBezTo>
                  <a:cubicBezTo>
                    <a:pt x="314" y="6"/>
                    <a:pt x="300" y="0"/>
                    <a:pt x="284" y="0"/>
                  </a:cubicBezTo>
                  <a:cubicBezTo>
                    <a:pt x="283" y="0"/>
                    <a:pt x="283" y="0"/>
                    <a:pt x="283" y="0"/>
                  </a:cubicBezTo>
                  <a:cubicBezTo>
                    <a:pt x="282" y="0"/>
                    <a:pt x="133" y="0"/>
                    <a:pt x="133" y="0"/>
                  </a:cubicBezTo>
                  <a:cubicBezTo>
                    <a:pt x="101" y="0"/>
                    <a:pt x="75" y="25"/>
                    <a:pt x="75" y="57"/>
                  </a:cubicBezTo>
                  <a:cubicBezTo>
                    <a:pt x="75" y="59"/>
                    <a:pt x="75" y="59"/>
                    <a:pt x="75" y="59"/>
                  </a:cubicBezTo>
                  <a:cubicBezTo>
                    <a:pt x="75" y="90"/>
                    <a:pt x="101" y="116"/>
                    <a:pt x="133" y="116"/>
                  </a:cubicBezTo>
                  <a:cubicBezTo>
                    <a:pt x="144" y="116"/>
                    <a:pt x="144" y="116"/>
                    <a:pt x="144" y="116"/>
                  </a:cubicBezTo>
                  <a:cubicBezTo>
                    <a:pt x="22" y="237"/>
                    <a:pt x="22" y="237"/>
                    <a:pt x="22" y="237"/>
                  </a:cubicBezTo>
                  <a:cubicBezTo>
                    <a:pt x="0" y="259"/>
                    <a:pt x="0" y="295"/>
                    <a:pt x="22" y="318"/>
                  </a:cubicBezTo>
                  <a:cubicBezTo>
                    <a:pt x="24" y="319"/>
                    <a:pt x="24" y="319"/>
                    <a:pt x="24" y="319"/>
                  </a:cubicBezTo>
                  <a:cubicBezTo>
                    <a:pt x="46" y="341"/>
                    <a:pt x="82" y="341"/>
                    <a:pt x="104" y="319"/>
                  </a:cubicBezTo>
                  <a:cubicBezTo>
                    <a:pt x="226" y="197"/>
                    <a:pt x="226" y="197"/>
                    <a:pt x="226" y="197"/>
                  </a:cubicBezTo>
                  <a:cubicBezTo>
                    <a:pt x="226" y="209"/>
                    <a:pt x="226" y="209"/>
                    <a:pt x="226" y="209"/>
                  </a:cubicBezTo>
                  <a:cubicBezTo>
                    <a:pt x="226" y="240"/>
                    <a:pt x="251" y="266"/>
                    <a:pt x="283" y="266"/>
                  </a:cubicBezTo>
                  <a:cubicBezTo>
                    <a:pt x="284" y="266"/>
                    <a:pt x="284" y="266"/>
                    <a:pt x="284" y="266"/>
                  </a:cubicBezTo>
                  <a:cubicBezTo>
                    <a:pt x="316" y="266"/>
                    <a:pt x="341" y="240"/>
                    <a:pt x="341" y="209"/>
                  </a:cubicBezTo>
                  <a:cubicBezTo>
                    <a:pt x="341" y="209"/>
                    <a:pt x="341" y="60"/>
                    <a:pt x="341" y="59"/>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50" name="Freeform 128"/>
            <p:cNvSpPr/>
            <p:nvPr/>
          </p:nvSpPr>
          <p:spPr bwMode="auto">
            <a:xfrm>
              <a:off x="1971676" y="2870201"/>
              <a:ext cx="655638" cy="655638"/>
            </a:xfrm>
            <a:custGeom>
              <a:avLst/>
              <a:gdLst>
                <a:gd name="T0" fmla="*/ 342 w 342"/>
                <a:gd name="T1" fmla="*/ 57 h 341"/>
                <a:gd name="T2" fmla="*/ 325 w 342"/>
                <a:gd name="T3" fmla="*/ 17 h 341"/>
                <a:gd name="T4" fmla="*/ 285 w 342"/>
                <a:gd name="T5" fmla="*/ 0 h 341"/>
                <a:gd name="T6" fmla="*/ 283 w 342"/>
                <a:gd name="T7" fmla="*/ 0 h 341"/>
                <a:gd name="T8" fmla="*/ 133 w 342"/>
                <a:gd name="T9" fmla="*/ 0 h 341"/>
                <a:gd name="T10" fmla="*/ 76 w 342"/>
                <a:gd name="T11" fmla="*/ 57 h 341"/>
                <a:gd name="T12" fmla="*/ 76 w 342"/>
                <a:gd name="T13" fmla="*/ 59 h 341"/>
                <a:gd name="T14" fmla="*/ 133 w 342"/>
                <a:gd name="T15" fmla="*/ 116 h 341"/>
                <a:gd name="T16" fmla="*/ 144 w 342"/>
                <a:gd name="T17" fmla="*/ 116 h 341"/>
                <a:gd name="T18" fmla="*/ 23 w 342"/>
                <a:gd name="T19" fmla="*/ 237 h 341"/>
                <a:gd name="T20" fmla="*/ 23 w 342"/>
                <a:gd name="T21" fmla="*/ 318 h 341"/>
                <a:gd name="T22" fmla="*/ 24 w 342"/>
                <a:gd name="T23" fmla="*/ 319 h 341"/>
                <a:gd name="T24" fmla="*/ 105 w 342"/>
                <a:gd name="T25" fmla="*/ 319 h 341"/>
                <a:gd name="T26" fmla="*/ 226 w 342"/>
                <a:gd name="T27" fmla="*/ 198 h 341"/>
                <a:gd name="T28" fmla="*/ 226 w 342"/>
                <a:gd name="T29" fmla="*/ 209 h 341"/>
                <a:gd name="T30" fmla="*/ 283 w 342"/>
                <a:gd name="T31" fmla="*/ 266 h 341"/>
                <a:gd name="T32" fmla="*/ 285 w 342"/>
                <a:gd name="T33" fmla="*/ 266 h 341"/>
                <a:gd name="T34" fmla="*/ 342 w 342"/>
                <a:gd name="T35" fmla="*/ 209 h 341"/>
                <a:gd name="T36" fmla="*/ 342 w 342"/>
                <a:gd name="T37" fmla="*/ 59 h 341"/>
                <a:gd name="T38" fmla="*/ 342 w 342"/>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2" h="341">
                  <a:moveTo>
                    <a:pt x="342" y="57"/>
                  </a:moveTo>
                  <a:cubicBezTo>
                    <a:pt x="342" y="41"/>
                    <a:pt x="335" y="27"/>
                    <a:pt x="325" y="17"/>
                  </a:cubicBezTo>
                  <a:cubicBezTo>
                    <a:pt x="315" y="6"/>
                    <a:pt x="300" y="0"/>
                    <a:pt x="285" y="0"/>
                  </a:cubicBezTo>
                  <a:cubicBezTo>
                    <a:pt x="283" y="0"/>
                    <a:pt x="283" y="0"/>
                    <a:pt x="283" y="0"/>
                  </a:cubicBezTo>
                  <a:cubicBezTo>
                    <a:pt x="282" y="0"/>
                    <a:pt x="133" y="0"/>
                    <a:pt x="133" y="0"/>
                  </a:cubicBezTo>
                  <a:cubicBezTo>
                    <a:pt x="101" y="0"/>
                    <a:pt x="76" y="26"/>
                    <a:pt x="76" y="57"/>
                  </a:cubicBezTo>
                  <a:cubicBezTo>
                    <a:pt x="76" y="59"/>
                    <a:pt x="76" y="59"/>
                    <a:pt x="76" y="59"/>
                  </a:cubicBezTo>
                  <a:cubicBezTo>
                    <a:pt x="76" y="90"/>
                    <a:pt x="101" y="116"/>
                    <a:pt x="133" y="116"/>
                  </a:cubicBezTo>
                  <a:cubicBezTo>
                    <a:pt x="144" y="116"/>
                    <a:pt x="144" y="116"/>
                    <a:pt x="144" y="116"/>
                  </a:cubicBezTo>
                  <a:cubicBezTo>
                    <a:pt x="23" y="237"/>
                    <a:pt x="23" y="237"/>
                    <a:pt x="23" y="237"/>
                  </a:cubicBezTo>
                  <a:cubicBezTo>
                    <a:pt x="0" y="260"/>
                    <a:pt x="0" y="296"/>
                    <a:pt x="23" y="318"/>
                  </a:cubicBezTo>
                  <a:cubicBezTo>
                    <a:pt x="24" y="319"/>
                    <a:pt x="24" y="319"/>
                    <a:pt x="24" y="319"/>
                  </a:cubicBezTo>
                  <a:cubicBezTo>
                    <a:pt x="46" y="341"/>
                    <a:pt x="82" y="341"/>
                    <a:pt x="105" y="319"/>
                  </a:cubicBezTo>
                  <a:cubicBezTo>
                    <a:pt x="226" y="198"/>
                    <a:pt x="226" y="198"/>
                    <a:pt x="226" y="198"/>
                  </a:cubicBezTo>
                  <a:cubicBezTo>
                    <a:pt x="226" y="209"/>
                    <a:pt x="226" y="209"/>
                    <a:pt x="226" y="209"/>
                  </a:cubicBezTo>
                  <a:cubicBezTo>
                    <a:pt x="226" y="240"/>
                    <a:pt x="252" y="266"/>
                    <a:pt x="283" y="266"/>
                  </a:cubicBezTo>
                  <a:cubicBezTo>
                    <a:pt x="285" y="266"/>
                    <a:pt x="285" y="266"/>
                    <a:pt x="285" y="266"/>
                  </a:cubicBezTo>
                  <a:cubicBezTo>
                    <a:pt x="316" y="266"/>
                    <a:pt x="342" y="240"/>
                    <a:pt x="342" y="209"/>
                  </a:cubicBezTo>
                  <a:cubicBezTo>
                    <a:pt x="342" y="209"/>
                    <a:pt x="342" y="60"/>
                    <a:pt x="342" y="59"/>
                  </a:cubicBezTo>
                  <a:lnTo>
                    <a:pt x="342"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51" name="Freeform 129"/>
            <p:cNvSpPr/>
            <p:nvPr/>
          </p:nvSpPr>
          <p:spPr bwMode="auto">
            <a:xfrm>
              <a:off x="1968501" y="2867026"/>
              <a:ext cx="655638" cy="657225"/>
            </a:xfrm>
            <a:custGeom>
              <a:avLst/>
              <a:gdLst>
                <a:gd name="T0" fmla="*/ 341 w 341"/>
                <a:gd name="T1" fmla="*/ 57 h 342"/>
                <a:gd name="T2" fmla="*/ 324 w 341"/>
                <a:gd name="T3" fmla="*/ 17 h 342"/>
                <a:gd name="T4" fmla="*/ 284 w 341"/>
                <a:gd name="T5" fmla="*/ 0 h 342"/>
                <a:gd name="T6" fmla="*/ 282 w 341"/>
                <a:gd name="T7" fmla="*/ 0 h 342"/>
                <a:gd name="T8" fmla="*/ 132 w 341"/>
                <a:gd name="T9" fmla="*/ 0 h 342"/>
                <a:gd name="T10" fmla="*/ 75 w 341"/>
                <a:gd name="T11" fmla="*/ 57 h 342"/>
                <a:gd name="T12" fmla="*/ 75 w 341"/>
                <a:gd name="T13" fmla="*/ 59 h 342"/>
                <a:gd name="T14" fmla="*/ 132 w 341"/>
                <a:gd name="T15" fmla="*/ 116 h 342"/>
                <a:gd name="T16" fmla="*/ 143 w 341"/>
                <a:gd name="T17" fmla="*/ 116 h 342"/>
                <a:gd name="T18" fmla="*/ 22 w 341"/>
                <a:gd name="T19" fmla="*/ 238 h 342"/>
                <a:gd name="T20" fmla="*/ 22 w 341"/>
                <a:gd name="T21" fmla="*/ 318 h 342"/>
                <a:gd name="T22" fmla="*/ 23 w 341"/>
                <a:gd name="T23" fmla="*/ 319 h 342"/>
                <a:gd name="T24" fmla="*/ 104 w 341"/>
                <a:gd name="T25" fmla="*/ 319 h 342"/>
                <a:gd name="T26" fmla="*/ 225 w 341"/>
                <a:gd name="T27" fmla="*/ 198 h 342"/>
                <a:gd name="T28" fmla="*/ 225 w 341"/>
                <a:gd name="T29" fmla="*/ 209 h 342"/>
                <a:gd name="T30" fmla="*/ 282 w 341"/>
                <a:gd name="T31" fmla="*/ 266 h 342"/>
                <a:gd name="T32" fmla="*/ 284 w 341"/>
                <a:gd name="T33" fmla="*/ 266 h 342"/>
                <a:gd name="T34" fmla="*/ 341 w 341"/>
                <a:gd name="T35" fmla="*/ 209 h 342"/>
                <a:gd name="T36" fmla="*/ 341 w 341"/>
                <a:gd name="T37" fmla="*/ 59 h 342"/>
                <a:gd name="T38" fmla="*/ 341 w 341"/>
                <a:gd name="T39" fmla="*/ 5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2">
                  <a:moveTo>
                    <a:pt x="341" y="57"/>
                  </a:moveTo>
                  <a:cubicBezTo>
                    <a:pt x="341" y="42"/>
                    <a:pt x="335" y="27"/>
                    <a:pt x="324" y="17"/>
                  </a:cubicBezTo>
                  <a:cubicBezTo>
                    <a:pt x="314" y="7"/>
                    <a:pt x="300" y="0"/>
                    <a:pt x="284" y="0"/>
                  </a:cubicBezTo>
                  <a:cubicBezTo>
                    <a:pt x="282" y="0"/>
                    <a:pt x="282" y="0"/>
                    <a:pt x="282" y="0"/>
                  </a:cubicBezTo>
                  <a:cubicBezTo>
                    <a:pt x="281" y="0"/>
                    <a:pt x="132" y="0"/>
                    <a:pt x="132" y="0"/>
                  </a:cubicBezTo>
                  <a:cubicBezTo>
                    <a:pt x="101" y="0"/>
                    <a:pt x="75" y="26"/>
                    <a:pt x="75" y="57"/>
                  </a:cubicBezTo>
                  <a:cubicBezTo>
                    <a:pt x="75" y="59"/>
                    <a:pt x="75" y="59"/>
                    <a:pt x="75" y="59"/>
                  </a:cubicBezTo>
                  <a:cubicBezTo>
                    <a:pt x="75" y="91"/>
                    <a:pt x="101" y="116"/>
                    <a:pt x="132" y="116"/>
                  </a:cubicBezTo>
                  <a:cubicBezTo>
                    <a:pt x="143" y="116"/>
                    <a:pt x="143" y="116"/>
                    <a:pt x="143" y="116"/>
                  </a:cubicBezTo>
                  <a:cubicBezTo>
                    <a:pt x="22" y="238"/>
                    <a:pt x="22" y="238"/>
                    <a:pt x="22" y="238"/>
                  </a:cubicBezTo>
                  <a:cubicBezTo>
                    <a:pt x="0" y="260"/>
                    <a:pt x="0" y="296"/>
                    <a:pt x="22" y="318"/>
                  </a:cubicBezTo>
                  <a:cubicBezTo>
                    <a:pt x="23" y="319"/>
                    <a:pt x="23" y="319"/>
                    <a:pt x="23" y="319"/>
                  </a:cubicBezTo>
                  <a:cubicBezTo>
                    <a:pt x="45" y="342"/>
                    <a:pt x="82" y="342"/>
                    <a:pt x="104" y="319"/>
                  </a:cubicBezTo>
                  <a:cubicBezTo>
                    <a:pt x="225" y="198"/>
                    <a:pt x="225" y="198"/>
                    <a:pt x="225" y="198"/>
                  </a:cubicBezTo>
                  <a:cubicBezTo>
                    <a:pt x="225" y="209"/>
                    <a:pt x="225" y="209"/>
                    <a:pt x="225" y="209"/>
                  </a:cubicBezTo>
                  <a:cubicBezTo>
                    <a:pt x="225" y="241"/>
                    <a:pt x="251" y="266"/>
                    <a:pt x="282" y="266"/>
                  </a:cubicBezTo>
                  <a:cubicBezTo>
                    <a:pt x="284" y="266"/>
                    <a:pt x="284" y="266"/>
                    <a:pt x="284" y="266"/>
                  </a:cubicBezTo>
                  <a:cubicBezTo>
                    <a:pt x="315" y="266"/>
                    <a:pt x="341" y="241"/>
                    <a:pt x="341" y="209"/>
                  </a:cubicBezTo>
                  <a:cubicBezTo>
                    <a:pt x="341" y="209"/>
                    <a:pt x="341" y="60"/>
                    <a:pt x="341" y="59"/>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52" name="Freeform 130"/>
            <p:cNvSpPr/>
            <p:nvPr/>
          </p:nvSpPr>
          <p:spPr bwMode="auto">
            <a:xfrm>
              <a:off x="1965326" y="2865438"/>
              <a:ext cx="655638" cy="655638"/>
            </a:xfrm>
            <a:custGeom>
              <a:avLst/>
              <a:gdLst>
                <a:gd name="T0" fmla="*/ 341 w 341"/>
                <a:gd name="T1" fmla="*/ 57 h 341"/>
                <a:gd name="T2" fmla="*/ 325 w 341"/>
                <a:gd name="T3" fmla="*/ 16 h 341"/>
                <a:gd name="T4" fmla="*/ 284 w 341"/>
                <a:gd name="T5" fmla="*/ 0 h 341"/>
                <a:gd name="T6" fmla="*/ 283 w 341"/>
                <a:gd name="T7" fmla="*/ 0 h 341"/>
                <a:gd name="T8" fmla="*/ 132 w 341"/>
                <a:gd name="T9" fmla="*/ 0 h 341"/>
                <a:gd name="T10" fmla="*/ 75 w 341"/>
                <a:gd name="T11" fmla="*/ 57 h 341"/>
                <a:gd name="T12" fmla="*/ 75 w 341"/>
                <a:gd name="T13" fmla="*/ 58 h 341"/>
                <a:gd name="T14" fmla="*/ 132 w 341"/>
                <a:gd name="T15" fmla="*/ 115 h 341"/>
                <a:gd name="T16" fmla="*/ 144 w 341"/>
                <a:gd name="T17" fmla="*/ 115 h 341"/>
                <a:gd name="T18" fmla="*/ 22 w 341"/>
                <a:gd name="T19" fmla="*/ 237 h 341"/>
                <a:gd name="T20" fmla="*/ 22 w 341"/>
                <a:gd name="T21" fmla="*/ 317 h 341"/>
                <a:gd name="T22" fmla="*/ 23 w 341"/>
                <a:gd name="T23" fmla="*/ 319 h 341"/>
                <a:gd name="T24" fmla="*/ 104 w 341"/>
                <a:gd name="T25" fmla="*/ 319 h 341"/>
                <a:gd name="T26" fmla="*/ 226 w 341"/>
                <a:gd name="T27" fmla="*/ 197 h 341"/>
                <a:gd name="T28" fmla="*/ 226 w 341"/>
                <a:gd name="T29" fmla="*/ 209 h 341"/>
                <a:gd name="T30" fmla="*/ 283 w 341"/>
                <a:gd name="T31" fmla="*/ 266 h 341"/>
                <a:gd name="T32" fmla="*/ 284 w 341"/>
                <a:gd name="T33" fmla="*/ 266 h 341"/>
                <a:gd name="T34" fmla="*/ 341 w 341"/>
                <a:gd name="T35" fmla="*/ 209 h 341"/>
                <a:gd name="T36" fmla="*/ 341 w 341"/>
                <a:gd name="T37" fmla="*/ 58 h 341"/>
                <a:gd name="T38" fmla="*/ 341 w 341"/>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1">
                  <a:moveTo>
                    <a:pt x="341" y="57"/>
                  </a:moveTo>
                  <a:cubicBezTo>
                    <a:pt x="341" y="41"/>
                    <a:pt x="335" y="27"/>
                    <a:pt x="325" y="16"/>
                  </a:cubicBezTo>
                  <a:cubicBezTo>
                    <a:pt x="314" y="6"/>
                    <a:pt x="300" y="0"/>
                    <a:pt x="284" y="0"/>
                  </a:cubicBezTo>
                  <a:cubicBezTo>
                    <a:pt x="283" y="0"/>
                    <a:pt x="283" y="0"/>
                    <a:pt x="283" y="0"/>
                  </a:cubicBezTo>
                  <a:cubicBezTo>
                    <a:pt x="282" y="0"/>
                    <a:pt x="132" y="0"/>
                    <a:pt x="132" y="0"/>
                  </a:cubicBezTo>
                  <a:cubicBezTo>
                    <a:pt x="101" y="0"/>
                    <a:pt x="75" y="25"/>
                    <a:pt x="75" y="57"/>
                  </a:cubicBezTo>
                  <a:cubicBezTo>
                    <a:pt x="75" y="58"/>
                    <a:pt x="75" y="58"/>
                    <a:pt x="75" y="58"/>
                  </a:cubicBezTo>
                  <a:cubicBezTo>
                    <a:pt x="75" y="90"/>
                    <a:pt x="101" y="115"/>
                    <a:pt x="132" y="115"/>
                  </a:cubicBezTo>
                  <a:cubicBezTo>
                    <a:pt x="144" y="115"/>
                    <a:pt x="144" y="115"/>
                    <a:pt x="144" y="115"/>
                  </a:cubicBezTo>
                  <a:cubicBezTo>
                    <a:pt x="22" y="237"/>
                    <a:pt x="22" y="237"/>
                    <a:pt x="22" y="237"/>
                  </a:cubicBezTo>
                  <a:cubicBezTo>
                    <a:pt x="0" y="259"/>
                    <a:pt x="0" y="295"/>
                    <a:pt x="22" y="317"/>
                  </a:cubicBezTo>
                  <a:cubicBezTo>
                    <a:pt x="23" y="319"/>
                    <a:pt x="23" y="319"/>
                    <a:pt x="23" y="319"/>
                  </a:cubicBezTo>
                  <a:cubicBezTo>
                    <a:pt x="46" y="341"/>
                    <a:pt x="82" y="341"/>
                    <a:pt x="104" y="319"/>
                  </a:cubicBezTo>
                  <a:cubicBezTo>
                    <a:pt x="226" y="197"/>
                    <a:pt x="226" y="197"/>
                    <a:pt x="226" y="197"/>
                  </a:cubicBezTo>
                  <a:cubicBezTo>
                    <a:pt x="226" y="209"/>
                    <a:pt x="226" y="209"/>
                    <a:pt x="226" y="209"/>
                  </a:cubicBezTo>
                  <a:cubicBezTo>
                    <a:pt x="226" y="240"/>
                    <a:pt x="251" y="266"/>
                    <a:pt x="283" y="266"/>
                  </a:cubicBezTo>
                  <a:cubicBezTo>
                    <a:pt x="284" y="266"/>
                    <a:pt x="284" y="266"/>
                    <a:pt x="284" y="266"/>
                  </a:cubicBezTo>
                  <a:cubicBezTo>
                    <a:pt x="316" y="266"/>
                    <a:pt x="341" y="240"/>
                    <a:pt x="341" y="209"/>
                  </a:cubicBezTo>
                  <a:cubicBezTo>
                    <a:pt x="341" y="209"/>
                    <a:pt x="341" y="59"/>
                    <a:pt x="341" y="58"/>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53" name="Freeform 131"/>
            <p:cNvSpPr/>
            <p:nvPr/>
          </p:nvSpPr>
          <p:spPr bwMode="auto">
            <a:xfrm>
              <a:off x="1962151" y="2860676"/>
              <a:ext cx="655638" cy="655638"/>
            </a:xfrm>
            <a:custGeom>
              <a:avLst/>
              <a:gdLst>
                <a:gd name="T0" fmla="*/ 342 w 342"/>
                <a:gd name="T1" fmla="*/ 57 h 341"/>
                <a:gd name="T2" fmla="*/ 325 w 342"/>
                <a:gd name="T3" fmla="*/ 17 h 341"/>
                <a:gd name="T4" fmla="*/ 284 w 342"/>
                <a:gd name="T5" fmla="*/ 0 h 341"/>
                <a:gd name="T6" fmla="*/ 283 w 342"/>
                <a:gd name="T7" fmla="*/ 0 h 341"/>
                <a:gd name="T8" fmla="*/ 133 w 342"/>
                <a:gd name="T9" fmla="*/ 0 h 341"/>
                <a:gd name="T10" fmla="*/ 76 w 342"/>
                <a:gd name="T11" fmla="*/ 57 h 341"/>
                <a:gd name="T12" fmla="*/ 76 w 342"/>
                <a:gd name="T13" fmla="*/ 59 h 341"/>
                <a:gd name="T14" fmla="*/ 133 w 342"/>
                <a:gd name="T15" fmla="*/ 116 h 341"/>
                <a:gd name="T16" fmla="*/ 144 w 342"/>
                <a:gd name="T17" fmla="*/ 116 h 341"/>
                <a:gd name="T18" fmla="*/ 23 w 342"/>
                <a:gd name="T19" fmla="*/ 237 h 341"/>
                <a:gd name="T20" fmla="*/ 23 w 342"/>
                <a:gd name="T21" fmla="*/ 318 h 341"/>
                <a:gd name="T22" fmla="*/ 24 w 342"/>
                <a:gd name="T23" fmla="*/ 319 h 341"/>
                <a:gd name="T24" fmla="*/ 104 w 342"/>
                <a:gd name="T25" fmla="*/ 319 h 341"/>
                <a:gd name="T26" fmla="*/ 226 w 342"/>
                <a:gd name="T27" fmla="*/ 198 h 341"/>
                <a:gd name="T28" fmla="*/ 226 w 342"/>
                <a:gd name="T29" fmla="*/ 209 h 341"/>
                <a:gd name="T30" fmla="*/ 283 w 342"/>
                <a:gd name="T31" fmla="*/ 266 h 341"/>
                <a:gd name="T32" fmla="*/ 284 w 342"/>
                <a:gd name="T33" fmla="*/ 266 h 341"/>
                <a:gd name="T34" fmla="*/ 342 w 342"/>
                <a:gd name="T35" fmla="*/ 209 h 341"/>
                <a:gd name="T36" fmla="*/ 342 w 342"/>
                <a:gd name="T37" fmla="*/ 59 h 341"/>
                <a:gd name="T38" fmla="*/ 342 w 342"/>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2" h="341">
                  <a:moveTo>
                    <a:pt x="342" y="57"/>
                  </a:moveTo>
                  <a:cubicBezTo>
                    <a:pt x="342" y="41"/>
                    <a:pt x="335" y="27"/>
                    <a:pt x="325" y="17"/>
                  </a:cubicBezTo>
                  <a:cubicBezTo>
                    <a:pt x="315" y="6"/>
                    <a:pt x="300" y="0"/>
                    <a:pt x="284" y="0"/>
                  </a:cubicBezTo>
                  <a:cubicBezTo>
                    <a:pt x="283" y="0"/>
                    <a:pt x="283" y="0"/>
                    <a:pt x="283" y="0"/>
                  </a:cubicBezTo>
                  <a:cubicBezTo>
                    <a:pt x="282" y="0"/>
                    <a:pt x="133" y="0"/>
                    <a:pt x="133" y="0"/>
                  </a:cubicBezTo>
                  <a:cubicBezTo>
                    <a:pt x="101" y="0"/>
                    <a:pt x="76" y="26"/>
                    <a:pt x="76" y="57"/>
                  </a:cubicBezTo>
                  <a:cubicBezTo>
                    <a:pt x="76" y="59"/>
                    <a:pt x="76" y="59"/>
                    <a:pt x="76" y="59"/>
                  </a:cubicBezTo>
                  <a:cubicBezTo>
                    <a:pt x="76" y="90"/>
                    <a:pt x="101" y="116"/>
                    <a:pt x="133" y="116"/>
                  </a:cubicBezTo>
                  <a:cubicBezTo>
                    <a:pt x="144" y="116"/>
                    <a:pt x="144" y="116"/>
                    <a:pt x="144" y="116"/>
                  </a:cubicBezTo>
                  <a:cubicBezTo>
                    <a:pt x="23" y="237"/>
                    <a:pt x="23" y="237"/>
                    <a:pt x="23" y="237"/>
                  </a:cubicBezTo>
                  <a:cubicBezTo>
                    <a:pt x="0" y="259"/>
                    <a:pt x="0" y="295"/>
                    <a:pt x="23" y="318"/>
                  </a:cubicBezTo>
                  <a:cubicBezTo>
                    <a:pt x="24" y="319"/>
                    <a:pt x="24" y="319"/>
                    <a:pt x="24" y="319"/>
                  </a:cubicBezTo>
                  <a:cubicBezTo>
                    <a:pt x="46" y="341"/>
                    <a:pt x="82" y="341"/>
                    <a:pt x="104" y="319"/>
                  </a:cubicBezTo>
                  <a:cubicBezTo>
                    <a:pt x="226" y="198"/>
                    <a:pt x="226" y="198"/>
                    <a:pt x="226" y="198"/>
                  </a:cubicBezTo>
                  <a:cubicBezTo>
                    <a:pt x="226" y="209"/>
                    <a:pt x="226" y="209"/>
                    <a:pt x="226" y="209"/>
                  </a:cubicBezTo>
                  <a:cubicBezTo>
                    <a:pt x="226" y="240"/>
                    <a:pt x="251" y="266"/>
                    <a:pt x="283" y="266"/>
                  </a:cubicBezTo>
                  <a:cubicBezTo>
                    <a:pt x="284" y="266"/>
                    <a:pt x="284" y="266"/>
                    <a:pt x="284" y="266"/>
                  </a:cubicBezTo>
                  <a:cubicBezTo>
                    <a:pt x="316" y="266"/>
                    <a:pt x="342" y="240"/>
                    <a:pt x="342" y="209"/>
                  </a:cubicBezTo>
                  <a:cubicBezTo>
                    <a:pt x="342" y="209"/>
                    <a:pt x="342" y="60"/>
                    <a:pt x="342" y="59"/>
                  </a:cubicBezTo>
                  <a:lnTo>
                    <a:pt x="342"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54" name="Freeform 132"/>
            <p:cNvSpPr/>
            <p:nvPr/>
          </p:nvSpPr>
          <p:spPr bwMode="auto">
            <a:xfrm>
              <a:off x="1958976" y="2857501"/>
              <a:ext cx="655638" cy="655638"/>
            </a:xfrm>
            <a:custGeom>
              <a:avLst/>
              <a:gdLst>
                <a:gd name="T0" fmla="*/ 341 w 341"/>
                <a:gd name="T1" fmla="*/ 57 h 341"/>
                <a:gd name="T2" fmla="*/ 324 w 341"/>
                <a:gd name="T3" fmla="*/ 17 h 341"/>
                <a:gd name="T4" fmla="*/ 284 w 341"/>
                <a:gd name="T5" fmla="*/ 0 h 341"/>
                <a:gd name="T6" fmla="*/ 282 w 341"/>
                <a:gd name="T7" fmla="*/ 0 h 341"/>
                <a:gd name="T8" fmla="*/ 132 w 341"/>
                <a:gd name="T9" fmla="*/ 0 h 341"/>
                <a:gd name="T10" fmla="*/ 75 w 341"/>
                <a:gd name="T11" fmla="*/ 57 h 341"/>
                <a:gd name="T12" fmla="*/ 75 w 341"/>
                <a:gd name="T13" fmla="*/ 59 h 341"/>
                <a:gd name="T14" fmla="*/ 132 w 341"/>
                <a:gd name="T15" fmla="*/ 116 h 341"/>
                <a:gd name="T16" fmla="*/ 143 w 341"/>
                <a:gd name="T17" fmla="*/ 116 h 341"/>
                <a:gd name="T18" fmla="*/ 22 w 341"/>
                <a:gd name="T19" fmla="*/ 237 h 341"/>
                <a:gd name="T20" fmla="*/ 22 w 341"/>
                <a:gd name="T21" fmla="*/ 318 h 341"/>
                <a:gd name="T22" fmla="*/ 23 w 341"/>
                <a:gd name="T23" fmla="*/ 319 h 341"/>
                <a:gd name="T24" fmla="*/ 104 w 341"/>
                <a:gd name="T25" fmla="*/ 319 h 341"/>
                <a:gd name="T26" fmla="*/ 225 w 341"/>
                <a:gd name="T27" fmla="*/ 198 h 341"/>
                <a:gd name="T28" fmla="*/ 225 w 341"/>
                <a:gd name="T29" fmla="*/ 209 h 341"/>
                <a:gd name="T30" fmla="*/ 282 w 341"/>
                <a:gd name="T31" fmla="*/ 266 h 341"/>
                <a:gd name="T32" fmla="*/ 284 w 341"/>
                <a:gd name="T33" fmla="*/ 266 h 341"/>
                <a:gd name="T34" fmla="*/ 341 w 341"/>
                <a:gd name="T35" fmla="*/ 209 h 341"/>
                <a:gd name="T36" fmla="*/ 341 w 341"/>
                <a:gd name="T37" fmla="*/ 59 h 341"/>
                <a:gd name="T38" fmla="*/ 341 w 341"/>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1">
                  <a:moveTo>
                    <a:pt x="341" y="57"/>
                  </a:moveTo>
                  <a:cubicBezTo>
                    <a:pt x="341" y="42"/>
                    <a:pt x="334" y="27"/>
                    <a:pt x="324" y="17"/>
                  </a:cubicBezTo>
                  <a:cubicBezTo>
                    <a:pt x="314" y="7"/>
                    <a:pt x="300" y="0"/>
                    <a:pt x="284" y="0"/>
                  </a:cubicBezTo>
                  <a:cubicBezTo>
                    <a:pt x="282" y="0"/>
                    <a:pt x="282" y="0"/>
                    <a:pt x="282" y="0"/>
                  </a:cubicBezTo>
                  <a:cubicBezTo>
                    <a:pt x="281" y="0"/>
                    <a:pt x="132" y="0"/>
                    <a:pt x="132" y="0"/>
                  </a:cubicBezTo>
                  <a:cubicBezTo>
                    <a:pt x="100" y="0"/>
                    <a:pt x="75" y="26"/>
                    <a:pt x="75" y="57"/>
                  </a:cubicBezTo>
                  <a:cubicBezTo>
                    <a:pt x="75" y="59"/>
                    <a:pt x="75" y="59"/>
                    <a:pt x="75" y="59"/>
                  </a:cubicBezTo>
                  <a:cubicBezTo>
                    <a:pt x="75" y="90"/>
                    <a:pt x="100" y="116"/>
                    <a:pt x="132" y="116"/>
                  </a:cubicBezTo>
                  <a:cubicBezTo>
                    <a:pt x="143" y="116"/>
                    <a:pt x="143" y="116"/>
                    <a:pt x="143" y="116"/>
                  </a:cubicBezTo>
                  <a:cubicBezTo>
                    <a:pt x="22" y="237"/>
                    <a:pt x="22" y="237"/>
                    <a:pt x="22" y="237"/>
                  </a:cubicBezTo>
                  <a:cubicBezTo>
                    <a:pt x="0" y="260"/>
                    <a:pt x="0" y="296"/>
                    <a:pt x="22" y="318"/>
                  </a:cubicBezTo>
                  <a:cubicBezTo>
                    <a:pt x="23" y="319"/>
                    <a:pt x="23" y="319"/>
                    <a:pt x="23" y="319"/>
                  </a:cubicBezTo>
                  <a:cubicBezTo>
                    <a:pt x="45" y="341"/>
                    <a:pt x="81" y="341"/>
                    <a:pt x="104" y="319"/>
                  </a:cubicBezTo>
                  <a:cubicBezTo>
                    <a:pt x="225" y="198"/>
                    <a:pt x="225" y="198"/>
                    <a:pt x="225" y="198"/>
                  </a:cubicBezTo>
                  <a:cubicBezTo>
                    <a:pt x="225" y="209"/>
                    <a:pt x="225" y="209"/>
                    <a:pt x="225" y="209"/>
                  </a:cubicBezTo>
                  <a:cubicBezTo>
                    <a:pt x="225" y="241"/>
                    <a:pt x="251" y="266"/>
                    <a:pt x="282" y="266"/>
                  </a:cubicBezTo>
                  <a:cubicBezTo>
                    <a:pt x="284" y="266"/>
                    <a:pt x="284" y="266"/>
                    <a:pt x="284" y="266"/>
                  </a:cubicBezTo>
                  <a:cubicBezTo>
                    <a:pt x="315" y="266"/>
                    <a:pt x="341" y="241"/>
                    <a:pt x="341" y="209"/>
                  </a:cubicBezTo>
                  <a:cubicBezTo>
                    <a:pt x="341" y="209"/>
                    <a:pt x="341" y="60"/>
                    <a:pt x="341" y="59"/>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55" name="Freeform 133"/>
            <p:cNvSpPr/>
            <p:nvPr/>
          </p:nvSpPr>
          <p:spPr bwMode="auto">
            <a:xfrm>
              <a:off x="1955801" y="2852738"/>
              <a:ext cx="655638" cy="658813"/>
            </a:xfrm>
            <a:custGeom>
              <a:avLst/>
              <a:gdLst>
                <a:gd name="T0" fmla="*/ 341 w 341"/>
                <a:gd name="T1" fmla="*/ 58 h 342"/>
                <a:gd name="T2" fmla="*/ 324 w 341"/>
                <a:gd name="T3" fmla="*/ 17 h 342"/>
                <a:gd name="T4" fmla="*/ 284 w 341"/>
                <a:gd name="T5" fmla="*/ 0 h 342"/>
                <a:gd name="T6" fmla="*/ 282 w 341"/>
                <a:gd name="T7" fmla="*/ 0 h 342"/>
                <a:gd name="T8" fmla="*/ 132 w 341"/>
                <a:gd name="T9" fmla="*/ 1 h 342"/>
                <a:gd name="T10" fmla="*/ 75 w 341"/>
                <a:gd name="T11" fmla="*/ 58 h 342"/>
                <a:gd name="T12" fmla="*/ 75 w 341"/>
                <a:gd name="T13" fmla="*/ 59 h 342"/>
                <a:gd name="T14" fmla="*/ 132 w 341"/>
                <a:gd name="T15" fmla="*/ 116 h 342"/>
                <a:gd name="T16" fmla="*/ 144 w 341"/>
                <a:gd name="T17" fmla="*/ 116 h 342"/>
                <a:gd name="T18" fmla="*/ 22 w 341"/>
                <a:gd name="T19" fmla="*/ 238 h 342"/>
                <a:gd name="T20" fmla="*/ 22 w 341"/>
                <a:gd name="T21" fmla="*/ 318 h 342"/>
                <a:gd name="T22" fmla="*/ 23 w 341"/>
                <a:gd name="T23" fmla="*/ 319 h 342"/>
                <a:gd name="T24" fmla="*/ 104 w 341"/>
                <a:gd name="T25" fmla="*/ 319 h 342"/>
                <a:gd name="T26" fmla="*/ 225 w 341"/>
                <a:gd name="T27" fmla="*/ 198 h 342"/>
                <a:gd name="T28" fmla="*/ 225 w 341"/>
                <a:gd name="T29" fmla="*/ 209 h 342"/>
                <a:gd name="T30" fmla="*/ 282 w 341"/>
                <a:gd name="T31" fmla="*/ 266 h 342"/>
                <a:gd name="T32" fmla="*/ 284 w 341"/>
                <a:gd name="T33" fmla="*/ 266 h 342"/>
                <a:gd name="T34" fmla="*/ 341 w 341"/>
                <a:gd name="T35" fmla="*/ 209 h 342"/>
                <a:gd name="T36" fmla="*/ 341 w 341"/>
                <a:gd name="T37" fmla="*/ 59 h 342"/>
                <a:gd name="T38" fmla="*/ 341 w 341"/>
                <a:gd name="T39" fmla="*/ 5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2">
                  <a:moveTo>
                    <a:pt x="341" y="58"/>
                  </a:moveTo>
                  <a:cubicBezTo>
                    <a:pt x="341" y="42"/>
                    <a:pt x="335" y="28"/>
                    <a:pt x="324" y="17"/>
                  </a:cubicBezTo>
                  <a:cubicBezTo>
                    <a:pt x="314" y="7"/>
                    <a:pt x="300" y="0"/>
                    <a:pt x="284" y="0"/>
                  </a:cubicBezTo>
                  <a:cubicBezTo>
                    <a:pt x="282" y="0"/>
                    <a:pt x="282" y="0"/>
                    <a:pt x="282" y="0"/>
                  </a:cubicBezTo>
                  <a:cubicBezTo>
                    <a:pt x="281" y="0"/>
                    <a:pt x="132" y="1"/>
                    <a:pt x="132" y="1"/>
                  </a:cubicBezTo>
                  <a:cubicBezTo>
                    <a:pt x="101" y="1"/>
                    <a:pt x="75" y="26"/>
                    <a:pt x="75" y="58"/>
                  </a:cubicBezTo>
                  <a:cubicBezTo>
                    <a:pt x="75" y="59"/>
                    <a:pt x="75" y="59"/>
                    <a:pt x="75" y="59"/>
                  </a:cubicBezTo>
                  <a:cubicBezTo>
                    <a:pt x="75" y="91"/>
                    <a:pt x="101" y="116"/>
                    <a:pt x="132" y="116"/>
                  </a:cubicBezTo>
                  <a:cubicBezTo>
                    <a:pt x="144" y="116"/>
                    <a:pt x="144" y="116"/>
                    <a:pt x="144" y="116"/>
                  </a:cubicBezTo>
                  <a:cubicBezTo>
                    <a:pt x="22" y="238"/>
                    <a:pt x="22" y="238"/>
                    <a:pt x="22" y="238"/>
                  </a:cubicBezTo>
                  <a:cubicBezTo>
                    <a:pt x="0" y="260"/>
                    <a:pt x="0" y="296"/>
                    <a:pt x="22" y="318"/>
                  </a:cubicBezTo>
                  <a:cubicBezTo>
                    <a:pt x="23" y="319"/>
                    <a:pt x="23" y="319"/>
                    <a:pt x="23" y="319"/>
                  </a:cubicBezTo>
                  <a:cubicBezTo>
                    <a:pt x="46" y="342"/>
                    <a:pt x="82" y="342"/>
                    <a:pt x="104" y="319"/>
                  </a:cubicBezTo>
                  <a:cubicBezTo>
                    <a:pt x="225" y="198"/>
                    <a:pt x="225" y="198"/>
                    <a:pt x="225" y="198"/>
                  </a:cubicBezTo>
                  <a:cubicBezTo>
                    <a:pt x="225" y="209"/>
                    <a:pt x="225" y="209"/>
                    <a:pt x="225" y="209"/>
                  </a:cubicBezTo>
                  <a:cubicBezTo>
                    <a:pt x="225" y="241"/>
                    <a:pt x="251" y="266"/>
                    <a:pt x="282" y="266"/>
                  </a:cubicBezTo>
                  <a:cubicBezTo>
                    <a:pt x="284" y="266"/>
                    <a:pt x="284" y="266"/>
                    <a:pt x="284" y="266"/>
                  </a:cubicBezTo>
                  <a:cubicBezTo>
                    <a:pt x="316" y="266"/>
                    <a:pt x="341" y="241"/>
                    <a:pt x="341" y="209"/>
                  </a:cubicBezTo>
                  <a:cubicBezTo>
                    <a:pt x="341" y="209"/>
                    <a:pt x="341" y="60"/>
                    <a:pt x="341" y="59"/>
                  </a:cubicBezTo>
                  <a:lnTo>
                    <a:pt x="341" y="58"/>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56" name="Freeform 134"/>
            <p:cNvSpPr/>
            <p:nvPr/>
          </p:nvSpPr>
          <p:spPr bwMode="auto">
            <a:xfrm>
              <a:off x="1952626" y="2851151"/>
              <a:ext cx="654050" cy="655638"/>
            </a:xfrm>
            <a:custGeom>
              <a:avLst/>
              <a:gdLst>
                <a:gd name="T0" fmla="*/ 341 w 341"/>
                <a:gd name="T1" fmla="*/ 57 h 341"/>
                <a:gd name="T2" fmla="*/ 325 w 341"/>
                <a:gd name="T3" fmla="*/ 16 h 341"/>
                <a:gd name="T4" fmla="*/ 284 w 341"/>
                <a:gd name="T5" fmla="*/ 0 h 341"/>
                <a:gd name="T6" fmla="*/ 283 w 341"/>
                <a:gd name="T7" fmla="*/ 0 h 341"/>
                <a:gd name="T8" fmla="*/ 133 w 341"/>
                <a:gd name="T9" fmla="*/ 0 h 341"/>
                <a:gd name="T10" fmla="*/ 75 w 341"/>
                <a:gd name="T11" fmla="*/ 57 h 341"/>
                <a:gd name="T12" fmla="*/ 75 w 341"/>
                <a:gd name="T13" fmla="*/ 58 h 341"/>
                <a:gd name="T14" fmla="*/ 133 w 341"/>
                <a:gd name="T15" fmla="*/ 116 h 341"/>
                <a:gd name="T16" fmla="*/ 144 w 341"/>
                <a:gd name="T17" fmla="*/ 116 h 341"/>
                <a:gd name="T18" fmla="*/ 22 w 341"/>
                <a:gd name="T19" fmla="*/ 237 h 341"/>
                <a:gd name="T20" fmla="*/ 22 w 341"/>
                <a:gd name="T21" fmla="*/ 318 h 341"/>
                <a:gd name="T22" fmla="*/ 24 w 341"/>
                <a:gd name="T23" fmla="*/ 319 h 341"/>
                <a:gd name="T24" fmla="*/ 104 w 341"/>
                <a:gd name="T25" fmla="*/ 319 h 341"/>
                <a:gd name="T26" fmla="*/ 226 w 341"/>
                <a:gd name="T27" fmla="*/ 197 h 341"/>
                <a:gd name="T28" fmla="*/ 226 w 341"/>
                <a:gd name="T29" fmla="*/ 209 h 341"/>
                <a:gd name="T30" fmla="*/ 283 w 341"/>
                <a:gd name="T31" fmla="*/ 266 h 341"/>
                <a:gd name="T32" fmla="*/ 284 w 341"/>
                <a:gd name="T33" fmla="*/ 266 h 341"/>
                <a:gd name="T34" fmla="*/ 341 w 341"/>
                <a:gd name="T35" fmla="*/ 209 h 341"/>
                <a:gd name="T36" fmla="*/ 341 w 341"/>
                <a:gd name="T37" fmla="*/ 58 h 341"/>
                <a:gd name="T38" fmla="*/ 341 w 341"/>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1">
                  <a:moveTo>
                    <a:pt x="341" y="57"/>
                  </a:moveTo>
                  <a:cubicBezTo>
                    <a:pt x="341" y="41"/>
                    <a:pt x="335" y="27"/>
                    <a:pt x="325" y="16"/>
                  </a:cubicBezTo>
                  <a:cubicBezTo>
                    <a:pt x="314" y="6"/>
                    <a:pt x="300" y="0"/>
                    <a:pt x="284" y="0"/>
                  </a:cubicBezTo>
                  <a:cubicBezTo>
                    <a:pt x="283" y="0"/>
                    <a:pt x="283" y="0"/>
                    <a:pt x="283" y="0"/>
                  </a:cubicBezTo>
                  <a:cubicBezTo>
                    <a:pt x="282" y="0"/>
                    <a:pt x="133" y="0"/>
                    <a:pt x="133" y="0"/>
                  </a:cubicBezTo>
                  <a:cubicBezTo>
                    <a:pt x="101" y="0"/>
                    <a:pt x="75" y="25"/>
                    <a:pt x="75" y="57"/>
                  </a:cubicBezTo>
                  <a:cubicBezTo>
                    <a:pt x="75" y="58"/>
                    <a:pt x="75" y="58"/>
                    <a:pt x="75" y="58"/>
                  </a:cubicBezTo>
                  <a:cubicBezTo>
                    <a:pt x="75" y="90"/>
                    <a:pt x="101" y="116"/>
                    <a:pt x="133" y="116"/>
                  </a:cubicBezTo>
                  <a:cubicBezTo>
                    <a:pt x="144" y="116"/>
                    <a:pt x="144" y="116"/>
                    <a:pt x="144" y="116"/>
                  </a:cubicBezTo>
                  <a:cubicBezTo>
                    <a:pt x="22" y="237"/>
                    <a:pt x="22" y="237"/>
                    <a:pt x="22" y="237"/>
                  </a:cubicBezTo>
                  <a:cubicBezTo>
                    <a:pt x="0" y="259"/>
                    <a:pt x="0" y="295"/>
                    <a:pt x="22" y="318"/>
                  </a:cubicBezTo>
                  <a:cubicBezTo>
                    <a:pt x="24" y="319"/>
                    <a:pt x="24" y="319"/>
                    <a:pt x="24" y="319"/>
                  </a:cubicBezTo>
                  <a:cubicBezTo>
                    <a:pt x="46" y="341"/>
                    <a:pt x="82" y="341"/>
                    <a:pt x="104" y="319"/>
                  </a:cubicBezTo>
                  <a:cubicBezTo>
                    <a:pt x="226" y="197"/>
                    <a:pt x="226" y="197"/>
                    <a:pt x="226" y="197"/>
                  </a:cubicBezTo>
                  <a:cubicBezTo>
                    <a:pt x="226" y="209"/>
                    <a:pt x="226" y="209"/>
                    <a:pt x="226" y="209"/>
                  </a:cubicBezTo>
                  <a:cubicBezTo>
                    <a:pt x="226" y="240"/>
                    <a:pt x="251" y="266"/>
                    <a:pt x="283" y="266"/>
                  </a:cubicBezTo>
                  <a:cubicBezTo>
                    <a:pt x="284" y="266"/>
                    <a:pt x="284" y="266"/>
                    <a:pt x="284" y="266"/>
                  </a:cubicBezTo>
                  <a:cubicBezTo>
                    <a:pt x="316" y="266"/>
                    <a:pt x="341" y="240"/>
                    <a:pt x="341" y="209"/>
                  </a:cubicBezTo>
                  <a:cubicBezTo>
                    <a:pt x="341" y="209"/>
                    <a:pt x="341" y="59"/>
                    <a:pt x="341" y="58"/>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57" name="Freeform 135"/>
            <p:cNvSpPr/>
            <p:nvPr/>
          </p:nvSpPr>
          <p:spPr bwMode="auto">
            <a:xfrm>
              <a:off x="1947863" y="2847976"/>
              <a:ext cx="657225" cy="655638"/>
            </a:xfrm>
            <a:custGeom>
              <a:avLst/>
              <a:gdLst>
                <a:gd name="T0" fmla="*/ 342 w 342"/>
                <a:gd name="T1" fmla="*/ 57 h 341"/>
                <a:gd name="T2" fmla="*/ 325 w 342"/>
                <a:gd name="T3" fmla="*/ 17 h 341"/>
                <a:gd name="T4" fmla="*/ 285 w 342"/>
                <a:gd name="T5" fmla="*/ 0 h 341"/>
                <a:gd name="T6" fmla="*/ 283 w 342"/>
                <a:gd name="T7" fmla="*/ 0 h 341"/>
                <a:gd name="T8" fmla="*/ 133 w 342"/>
                <a:gd name="T9" fmla="*/ 0 h 341"/>
                <a:gd name="T10" fmla="*/ 76 w 342"/>
                <a:gd name="T11" fmla="*/ 57 h 341"/>
                <a:gd name="T12" fmla="*/ 76 w 342"/>
                <a:gd name="T13" fmla="*/ 59 h 341"/>
                <a:gd name="T14" fmla="*/ 133 w 342"/>
                <a:gd name="T15" fmla="*/ 116 h 341"/>
                <a:gd name="T16" fmla="*/ 144 w 342"/>
                <a:gd name="T17" fmla="*/ 116 h 341"/>
                <a:gd name="T18" fmla="*/ 23 w 342"/>
                <a:gd name="T19" fmla="*/ 237 h 341"/>
                <a:gd name="T20" fmla="*/ 23 w 342"/>
                <a:gd name="T21" fmla="*/ 318 h 341"/>
                <a:gd name="T22" fmla="*/ 24 w 342"/>
                <a:gd name="T23" fmla="*/ 319 h 341"/>
                <a:gd name="T24" fmla="*/ 105 w 342"/>
                <a:gd name="T25" fmla="*/ 319 h 341"/>
                <a:gd name="T26" fmla="*/ 226 w 342"/>
                <a:gd name="T27" fmla="*/ 198 h 341"/>
                <a:gd name="T28" fmla="*/ 226 w 342"/>
                <a:gd name="T29" fmla="*/ 209 h 341"/>
                <a:gd name="T30" fmla="*/ 283 w 342"/>
                <a:gd name="T31" fmla="*/ 266 h 341"/>
                <a:gd name="T32" fmla="*/ 285 w 342"/>
                <a:gd name="T33" fmla="*/ 266 h 341"/>
                <a:gd name="T34" fmla="*/ 342 w 342"/>
                <a:gd name="T35" fmla="*/ 209 h 341"/>
                <a:gd name="T36" fmla="*/ 342 w 342"/>
                <a:gd name="T37" fmla="*/ 59 h 341"/>
                <a:gd name="T38" fmla="*/ 342 w 342"/>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2" h="341">
                  <a:moveTo>
                    <a:pt x="342" y="57"/>
                  </a:moveTo>
                  <a:cubicBezTo>
                    <a:pt x="342" y="41"/>
                    <a:pt x="335" y="27"/>
                    <a:pt x="325" y="17"/>
                  </a:cubicBezTo>
                  <a:cubicBezTo>
                    <a:pt x="315" y="6"/>
                    <a:pt x="300" y="0"/>
                    <a:pt x="285" y="0"/>
                  </a:cubicBezTo>
                  <a:cubicBezTo>
                    <a:pt x="283" y="0"/>
                    <a:pt x="283" y="0"/>
                    <a:pt x="283" y="0"/>
                  </a:cubicBezTo>
                  <a:cubicBezTo>
                    <a:pt x="282" y="0"/>
                    <a:pt x="133" y="0"/>
                    <a:pt x="133" y="0"/>
                  </a:cubicBezTo>
                  <a:cubicBezTo>
                    <a:pt x="101" y="0"/>
                    <a:pt x="76" y="26"/>
                    <a:pt x="76" y="57"/>
                  </a:cubicBezTo>
                  <a:cubicBezTo>
                    <a:pt x="76" y="59"/>
                    <a:pt x="76" y="59"/>
                    <a:pt x="76" y="59"/>
                  </a:cubicBezTo>
                  <a:cubicBezTo>
                    <a:pt x="76" y="90"/>
                    <a:pt x="101" y="116"/>
                    <a:pt x="133" y="116"/>
                  </a:cubicBezTo>
                  <a:cubicBezTo>
                    <a:pt x="144" y="116"/>
                    <a:pt x="144" y="116"/>
                    <a:pt x="144" y="116"/>
                  </a:cubicBezTo>
                  <a:cubicBezTo>
                    <a:pt x="23" y="237"/>
                    <a:pt x="23" y="237"/>
                    <a:pt x="23" y="237"/>
                  </a:cubicBezTo>
                  <a:cubicBezTo>
                    <a:pt x="0" y="259"/>
                    <a:pt x="0" y="296"/>
                    <a:pt x="23" y="318"/>
                  </a:cubicBezTo>
                  <a:cubicBezTo>
                    <a:pt x="24" y="319"/>
                    <a:pt x="24" y="319"/>
                    <a:pt x="24" y="319"/>
                  </a:cubicBezTo>
                  <a:cubicBezTo>
                    <a:pt x="46" y="341"/>
                    <a:pt x="82" y="341"/>
                    <a:pt x="105" y="319"/>
                  </a:cubicBezTo>
                  <a:cubicBezTo>
                    <a:pt x="226" y="198"/>
                    <a:pt x="226" y="198"/>
                    <a:pt x="226" y="198"/>
                  </a:cubicBezTo>
                  <a:cubicBezTo>
                    <a:pt x="226" y="209"/>
                    <a:pt x="226" y="209"/>
                    <a:pt x="226" y="209"/>
                  </a:cubicBezTo>
                  <a:cubicBezTo>
                    <a:pt x="226" y="240"/>
                    <a:pt x="251" y="266"/>
                    <a:pt x="283" y="266"/>
                  </a:cubicBezTo>
                  <a:cubicBezTo>
                    <a:pt x="285" y="266"/>
                    <a:pt x="285" y="266"/>
                    <a:pt x="285" y="266"/>
                  </a:cubicBezTo>
                  <a:cubicBezTo>
                    <a:pt x="316" y="266"/>
                    <a:pt x="342" y="240"/>
                    <a:pt x="342" y="209"/>
                  </a:cubicBezTo>
                  <a:cubicBezTo>
                    <a:pt x="342" y="209"/>
                    <a:pt x="342" y="60"/>
                    <a:pt x="342" y="59"/>
                  </a:cubicBezTo>
                  <a:lnTo>
                    <a:pt x="342"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58" name="Freeform 136"/>
            <p:cNvSpPr/>
            <p:nvPr/>
          </p:nvSpPr>
          <p:spPr bwMode="auto">
            <a:xfrm>
              <a:off x="1946276" y="2843213"/>
              <a:ext cx="655638" cy="658813"/>
            </a:xfrm>
            <a:custGeom>
              <a:avLst/>
              <a:gdLst>
                <a:gd name="T0" fmla="*/ 341 w 341"/>
                <a:gd name="T1" fmla="*/ 57 h 342"/>
                <a:gd name="T2" fmla="*/ 324 w 341"/>
                <a:gd name="T3" fmla="*/ 17 h 342"/>
                <a:gd name="T4" fmla="*/ 284 w 341"/>
                <a:gd name="T5" fmla="*/ 0 h 342"/>
                <a:gd name="T6" fmla="*/ 282 w 341"/>
                <a:gd name="T7" fmla="*/ 0 h 342"/>
                <a:gd name="T8" fmla="*/ 132 w 341"/>
                <a:gd name="T9" fmla="*/ 0 h 342"/>
                <a:gd name="T10" fmla="*/ 75 w 341"/>
                <a:gd name="T11" fmla="*/ 57 h 342"/>
                <a:gd name="T12" fmla="*/ 75 w 341"/>
                <a:gd name="T13" fmla="*/ 59 h 342"/>
                <a:gd name="T14" fmla="*/ 132 w 341"/>
                <a:gd name="T15" fmla="*/ 116 h 342"/>
                <a:gd name="T16" fmla="*/ 143 w 341"/>
                <a:gd name="T17" fmla="*/ 116 h 342"/>
                <a:gd name="T18" fmla="*/ 22 w 341"/>
                <a:gd name="T19" fmla="*/ 237 h 342"/>
                <a:gd name="T20" fmla="*/ 22 w 341"/>
                <a:gd name="T21" fmla="*/ 318 h 342"/>
                <a:gd name="T22" fmla="*/ 23 w 341"/>
                <a:gd name="T23" fmla="*/ 319 h 342"/>
                <a:gd name="T24" fmla="*/ 104 w 341"/>
                <a:gd name="T25" fmla="*/ 319 h 342"/>
                <a:gd name="T26" fmla="*/ 225 w 341"/>
                <a:gd name="T27" fmla="*/ 198 h 342"/>
                <a:gd name="T28" fmla="*/ 225 w 341"/>
                <a:gd name="T29" fmla="*/ 209 h 342"/>
                <a:gd name="T30" fmla="*/ 282 w 341"/>
                <a:gd name="T31" fmla="*/ 266 h 342"/>
                <a:gd name="T32" fmla="*/ 284 w 341"/>
                <a:gd name="T33" fmla="*/ 266 h 342"/>
                <a:gd name="T34" fmla="*/ 341 w 341"/>
                <a:gd name="T35" fmla="*/ 209 h 342"/>
                <a:gd name="T36" fmla="*/ 341 w 341"/>
                <a:gd name="T37" fmla="*/ 59 h 342"/>
                <a:gd name="T38" fmla="*/ 341 w 341"/>
                <a:gd name="T39" fmla="*/ 5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2">
                  <a:moveTo>
                    <a:pt x="341" y="57"/>
                  </a:moveTo>
                  <a:cubicBezTo>
                    <a:pt x="341" y="42"/>
                    <a:pt x="335" y="27"/>
                    <a:pt x="324" y="17"/>
                  </a:cubicBezTo>
                  <a:cubicBezTo>
                    <a:pt x="314" y="7"/>
                    <a:pt x="300" y="0"/>
                    <a:pt x="284" y="0"/>
                  </a:cubicBezTo>
                  <a:cubicBezTo>
                    <a:pt x="282" y="0"/>
                    <a:pt x="282" y="0"/>
                    <a:pt x="282" y="0"/>
                  </a:cubicBezTo>
                  <a:cubicBezTo>
                    <a:pt x="281" y="0"/>
                    <a:pt x="132" y="0"/>
                    <a:pt x="132" y="0"/>
                  </a:cubicBezTo>
                  <a:cubicBezTo>
                    <a:pt x="101" y="0"/>
                    <a:pt x="75" y="26"/>
                    <a:pt x="75" y="57"/>
                  </a:cubicBezTo>
                  <a:cubicBezTo>
                    <a:pt x="75" y="59"/>
                    <a:pt x="75" y="59"/>
                    <a:pt x="75" y="59"/>
                  </a:cubicBezTo>
                  <a:cubicBezTo>
                    <a:pt x="75" y="91"/>
                    <a:pt x="101" y="116"/>
                    <a:pt x="132" y="116"/>
                  </a:cubicBezTo>
                  <a:cubicBezTo>
                    <a:pt x="143" y="116"/>
                    <a:pt x="143" y="116"/>
                    <a:pt x="143" y="116"/>
                  </a:cubicBezTo>
                  <a:cubicBezTo>
                    <a:pt x="22" y="237"/>
                    <a:pt x="22" y="237"/>
                    <a:pt x="22" y="237"/>
                  </a:cubicBezTo>
                  <a:cubicBezTo>
                    <a:pt x="0" y="260"/>
                    <a:pt x="0" y="296"/>
                    <a:pt x="22" y="318"/>
                  </a:cubicBezTo>
                  <a:cubicBezTo>
                    <a:pt x="23" y="319"/>
                    <a:pt x="23" y="319"/>
                    <a:pt x="23" y="319"/>
                  </a:cubicBezTo>
                  <a:cubicBezTo>
                    <a:pt x="45" y="342"/>
                    <a:pt x="82" y="342"/>
                    <a:pt x="104" y="319"/>
                  </a:cubicBezTo>
                  <a:cubicBezTo>
                    <a:pt x="225" y="198"/>
                    <a:pt x="225" y="198"/>
                    <a:pt x="225" y="198"/>
                  </a:cubicBezTo>
                  <a:cubicBezTo>
                    <a:pt x="225" y="209"/>
                    <a:pt x="225" y="209"/>
                    <a:pt x="225" y="209"/>
                  </a:cubicBezTo>
                  <a:cubicBezTo>
                    <a:pt x="225" y="241"/>
                    <a:pt x="251" y="266"/>
                    <a:pt x="282" y="266"/>
                  </a:cubicBezTo>
                  <a:cubicBezTo>
                    <a:pt x="284" y="266"/>
                    <a:pt x="284" y="266"/>
                    <a:pt x="284" y="266"/>
                  </a:cubicBezTo>
                  <a:cubicBezTo>
                    <a:pt x="315" y="266"/>
                    <a:pt x="341" y="241"/>
                    <a:pt x="341" y="209"/>
                  </a:cubicBezTo>
                  <a:cubicBezTo>
                    <a:pt x="341" y="209"/>
                    <a:pt x="341" y="60"/>
                    <a:pt x="341" y="59"/>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59" name="Freeform 137"/>
            <p:cNvSpPr/>
            <p:nvPr/>
          </p:nvSpPr>
          <p:spPr bwMode="auto">
            <a:xfrm>
              <a:off x="1943101" y="2841626"/>
              <a:ext cx="654050" cy="655638"/>
            </a:xfrm>
            <a:custGeom>
              <a:avLst/>
              <a:gdLst>
                <a:gd name="T0" fmla="*/ 341 w 341"/>
                <a:gd name="T1" fmla="*/ 57 h 341"/>
                <a:gd name="T2" fmla="*/ 325 w 341"/>
                <a:gd name="T3" fmla="*/ 16 h 341"/>
                <a:gd name="T4" fmla="*/ 284 w 341"/>
                <a:gd name="T5" fmla="*/ 0 h 341"/>
                <a:gd name="T6" fmla="*/ 283 w 341"/>
                <a:gd name="T7" fmla="*/ 0 h 341"/>
                <a:gd name="T8" fmla="*/ 132 w 341"/>
                <a:gd name="T9" fmla="*/ 0 h 341"/>
                <a:gd name="T10" fmla="*/ 75 w 341"/>
                <a:gd name="T11" fmla="*/ 57 h 341"/>
                <a:gd name="T12" fmla="*/ 75 w 341"/>
                <a:gd name="T13" fmla="*/ 58 h 341"/>
                <a:gd name="T14" fmla="*/ 132 w 341"/>
                <a:gd name="T15" fmla="*/ 115 h 341"/>
                <a:gd name="T16" fmla="*/ 144 w 341"/>
                <a:gd name="T17" fmla="*/ 115 h 341"/>
                <a:gd name="T18" fmla="*/ 22 w 341"/>
                <a:gd name="T19" fmla="*/ 237 h 341"/>
                <a:gd name="T20" fmla="*/ 22 w 341"/>
                <a:gd name="T21" fmla="*/ 317 h 341"/>
                <a:gd name="T22" fmla="*/ 23 w 341"/>
                <a:gd name="T23" fmla="*/ 319 h 341"/>
                <a:gd name="T24" fmla="*/ 104 w 341"/>
                <a:gd name="T25" fmla="*/ 319 h 341"/>
                <a:gd name="T26" fmla="*/ 226 w 341"/>
                <a:gd name="T27" fmla="*/ 197 h 341"/>
                <a:gd name="T28" fmla="*/ 226 w 341"/>
                <a:gd name="T29" fmla="*/ 209 h 341"/>
                <a:gd name="T30" fmla="*/ 283 w 341"/>
                <a:gd name="T31" fmla="*/ 266 h 341"/>
                <a:gd name="T32" fmla="*/ 284 w 341"/>
                <a:gd name="T33" fmla="*/ 266 h 341"/>
                <a:gd name="T34" fmla="*/ 341 w 341"/>
                <a:gd name="T35" fmla="*/ 209 h 341"/>
                <a:gd name="T36" fmla="*/ 341 w 341"/>
                <a:gd name="T37" fmla="*/ 58 h 341"/>
                <a:gd name="T38" fmla="*/ 341 w 341"/>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1">
                  <a:moveTo>
                    <a:pt x="341" y="57"/>
                  </a:moveTo>
                  <a:cubicBezTo>
                    <a:pt x="341" y="41"/>
                    <a:pt x="335" y="27"/>
                    <a:pt x="325" y="16"/>
                  </a:cubicBezTo>
                  <a:cubicBezTo>
                    <a:pt x="314" y="6"/>
                    <a:pt x="300" y="0"/>
                    <a:pt x="284" y="0"/>
                  </a:cubicBezTo>
                  <a:cubicBezTo>
                    <a:pt x="283" y="0"/>
                    <a:pt x="283" y="0"/>
                    <a:pt x="283" y="0"/>
                  </a:cubicBezTo>
                  <a:cubicBezTo>
                    <a:pt x="282" y="0"/>
                    <a:pt x="132" y="0"/>
                    <a:pt x="132" y="0"/>
                  </a:cubicBezTo>
                  <a:cubicBezTo>
                    <a:pt x="101" y="0"/>
                    <a:pt x="75" y="25"/>
                    <a:pt x="75" y="57"/>
                  </a:cubicBezTo>
                  <a:cubicBezTo>
                    <a:pt x="75" y="58"/>
                    <a:pt x="75" y="58"/>
                    <a:pt x="75" y="58"/>
                  </a:cubicBezTo>
                  <a:cubicBezTo>
                    <a:pt x="75" y="90"/>
                    <a:pt x="101" y="115"/>
                    <a:pt x="132" y="115"/>
                  </a:cubicBezTo>
                  <a:cubicBezTo>
                    <a:pt x="144" y="115"/>
                    <a:pt x="144" y="115"/>
                    <a:pt x="144" y="115"/>
                  </a:cubicBezTo>
                  <a:cubicBezTo>
                    <a:pt x="22" y="237"/>
                    <a:pt x="22" y="237"/>
                    <a:pt x="22" y="237"/>
                  </a:cubicBezTo>
                  <a:cubicBezTo>
                    <a:pt x="0" y="259"/>
                    <a:pt x="0" y="295"/>
                    <a:pt x="22" y="317"/>
                  </a:cubicBezTo>
                  <a:cubicBezTo>
                    <a:pt x="23" y="319"/>
                    <a:pt x="23" y="319"/>
                    <a:pt x="23" y="319"/>
                  </a:cubicBezTo>
                  <a:cubicBezTo>
                    <a:pt x="46" y="341"/>
                    <a:pt x="82" y="341"/>
                    <a:pt x="104" y="319"/>
                  </a:cubicBezTo>
                  <a:cubicBezTo>
                    <a:pt x="226" y="197"/>
                    <a:pt x="226" y="197"/>
                    <a:pt x="226" y="197"/>
                  </a:cubicBezTo>
                  <a:cubicBezTo>
                    <a:pt x="226" y="209"/>
                    <a:pt x="226" y="209"/>
                    <a:pt x="226" y="209"/>
                  </a:cubicBezTo>
                  <a:cubicBezTo>
                    <a:pt x="226" y="240"/>
                    <a:pt x="251" y="266"/>
                    <a:pt x="283" y="266"/>
                  </a:cubicBezTo>
                  <a:cubicBezTo>
                    <a:pt x="284" y="266"/>
                    <a:pt x="284" y="266"/>
                    <a:pt x="284" y="266"/>
                  </a:cubicBezTo>
                  <a:cubicBezTo>
                    <a:pt x="316" y="266"/>
                    <a:pt x="341" y="240"/>
                    <a:pt x="341" y="209"/>
                  </a:cubicBezTo>
                  <a:cubicBezTo>
                    <a:pt x="341" y="209"/>
                    <a:pt x="341" y="59"/>
                    <a:pt x="341" y="58"/>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60" name="Freeform 138"/>
            <p:cNvSpPr/>
            <p:nvPr/>
          </p:nvSpPr>
          <p:spPr bwMode="auto">
            <a:xfrm>
              <a:off x="1938338" y="2838451"/>
              <a:ext cx="657225" cy="655638"/>
            </a:xfrm>
            <a:custGeom>
              <a:avLst/>
              <a:gdLst>
                <a:gd name="T0" fmla="*/ 342 w 342"/>
                <a:gd name="T1" fmla="*/ 57 h 341"/>
                <a:gd name="T2" fmla="*/ 325 w 342"/>
                <a:gd name="T3" fmla="*/ 17 h 341"/>
                <a:gd name="T4" fmla="*/ 284 w 342"/>
                <a:gd name="T5" fmla="*/ 0 h 341"/>
                <a:gd name="T6" fmla="*/ 283 w 342"/>
                <a:gd name="T7" fmla="*/ 0 h 341"/>
                <a:gd name="T8" fmla="*/ 133 w 342"/>
                <a:gd name="T9" fmla="*/ 0 h 341"/>
                <a:gd name="T10" fmla="*/ 76 w 342"/>
                <a:gd name="T11" fmla="*/ 57 h 341"/>
                <a:gd name="T12" fmla="*/ 76 w 342"/>
                <a:gd name="T13" fmla="*/ 59 h 341"/>
                <a:gd name="T14" fmla="*/ 133 w 342"/>
                <a:gd name="T15" fmla="*/ 116 h 341"/>
                <a:gd name="T16" fmla="*/ 144 w 342"/>
                <a:gd name="T17" fmla="*/ 116 h 341"/>
                <a:gd name="T18" fmla="*/ 23 w 342"/>
                <a:gd name="T19" fmla="*/ 237 h 341"/>
                <a:gd name="T20" fmla="*/ 23 w 342"/>
                <a:gd name="T21" fmla="*/ 318 h 341"/>
                <a:gd name="T22" fmla="*/ 24 w 342"/>
                <a:gd name="T23" fmla="*/ 319 h 341"/>
                <a:gd name="T24" fmla="*/ 104 w 342"/>
                <a:gd name="T25" fmla="*/ 319 h 341"/>
                <a:gd name="T26" fmla="*/ 226 w 342"/>
                <a:gd name="T27" fmla="*/ 197 h 341"/>
                <a:gd name="T28" fmla="*/ 226 w 342"/>
                <a:gd name="T29" fmla="*/ 209 h 341"/>
                <a:gd name="T30" fmla="*/ 283 w 342"/>
                <a:gd name="T31" fmla="*/ 266 h 341"/>
                <a:gd name="T32" fmla="*/ 284 w 342"/>
                <a:gd name="T33" fmla="*/ 266 h 341"/>
                <a:gd name="T34" fmla="*/ 341 w 342"/>
                <a:gd name="T35" fmla="*/ 209 h 341"/>
                <a:gd name="T36" fmla="*/ 342 w 342"/>
                <a:gd name="T37" fmla="*/ 59 h 341"/>
                <a:gd name="T38" fmla="*/ 342 w 342"/>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2" h="341">
                  <a:moveTo>
                    <a:pt x="342" y="57"/>
                  </a:moveTo>
                  <a:cubicBezTo>
                    <a:pt x="342" y="41"/>
                    <a:pt x="335" y="27"/>
                    <a:pt x="325" y="17"/>
                  </a:cubicBezTo>
                  <a:cubicBezTo>
                    <a:pt x="314" y="6"/>
                    <a:pt x="300" y="0"/>
                    <a:pt x="284" y="0"/>
                  </a:cubicBezTo>
                  <a:cubicBezTo>
                    <a:pt x="283" y="0"/>
                    <a:pt x="283" y="0"/>
                    <a:pt x="283" y="0"/>
                  </a:cubicBezTo>
                  <a:cubicBezTo>
                    <a:pt x="282" y="0"/>
                    <a:pt x="133" y="0"/>
                    <a:pt x="133" y="0"/>
                  </a:cubicBezTo>
                  <a:cubicBezTo>
                    <a:pt x="101" y="0"/>
                    <a:pt x="76" y="25"/>
                    <a:pt x="76" y="57"/>
                  </a:cubicBezTo>
                  <a:cubicBezTo>
                    <a:pt x="76" y="59"/>
                    <a:pt x="76" y="59"/>
                    <a:pt x="76" y="59"/>
                  </a:cubicBezTo>
                  <a:cubicBezTo>
                    <a:pt x="76" y="90"/>
                    <a:pt x="101" y="116"/>
                    <a:pt x="133" y="116"/>
                  </a:cubicBezTo>
                  <a:cubicBezTo>
                    <a:pt x="144" y="116"/>
                    <a:pt x="144" y="116"/>
                    <a:pt x="144" y="116"/>
                  </a:cubicBezTo>
                  <a:cubicBezTo>
                    <a:pt x="23" y="237"/>
                    <a:pt x="23" y="237"/>
                    <a:pt x="23" y="237"/>
                  </a:cubicBezTo>
                  <a:cubicBezTo>
                    <a:pt x="0" y="259"/>
                    <a:pt x="0" y="295"/>
                    <a:pt x="23" y="318"/>
                  </a:cubicBezTo>
                  <a:cubicBezTo>
                    <a:pt x="24" y="319"/>
                    <a:pt x="24" y="319"/>
                    <a:pt x="24" y="319"/>
                  </a:cubicBezTo>
                  <a:cubicBezTo>
                    <a:pt x="46" y="341"/>
                    <a:pt x="82" y="341"/>
                    <a:pt x="104" y="319"/>
                  </a:cubicBezTo>
                  <a:cubicBezTo>
                    <a:pt x="226" y="197"/>
                    <a:pt x="226" y="197"/>
                    <a:pt x="226" y="197"/>
                  </a:cubicBezTo>
                  <a:cubicBezTo>
                    <a:pt x="226" y="209"/>
                    <a:pt x="226" y="209"/>
                    <a:pt x="226" y="209"/>
                  </a:cubicBezTo>
                  <a:cubicBezTo>
                    <a:pt x="226" y="240"/>
                    <a:pt x="251" y="266"/>
                    <a:pt x="283" y="266"/>
                  </a:cubicBezTo>
                  <a:cubicBezTo>
                    <a:pt x="284" y="266"/>
                    <a:pt x="284" y="266"/>
                    <a:pt x="284" y="266"/>
                  </a:cubicBezTo>
                  <a:cubicBezTo>
                    <a:pt x="316" y="266"/>
                    <a:pt x="341" y="240"/>
                    <a:pt x="341" y="209"/>
                  </a:cubicBezTo>
                  <a:cubicBezTo>
                    <a:pt x="341" y="209"/>
                    <a:pt x="342" y="60"/>
                    <a:pt x="342" y="59"/>
                  </a:cubicBezTo>
                  <a:lnTo>
                    <a:pt x="342"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61" name="Freeform 139"/>
            <p:cNvSpPr/>
            <p:nvPr/>
          </p:nvSpPr>
          <p:spPr bwMode="auto">
            <a:xfrm>
              <a:off x="1936751" y="2833688"/>
              <a:ext cx="654050" cy="655638"/>
            </a:xfrm>
            <a:custGeom>
              <a:avLst/>
              <a:gdLst>
                <a:gd name="T0" fmla="*/ 341 w 341"/>
                <a:gd name="T1" fmla="*/ 57 h 341"/>
                <a:gd name="T2" fmla="*/ 324 w 341"/>
                <a:gd name="T3" fmla="*/ 17 h 341"/>
                <a:gd name="T4" fmla="*/ 284 w 341"/>
                <a:gd name="T5" fmla="*/ 0 h 341"/>
                <a:gd name="T6" fmla="*/ 282 w 341"/>
                <a:gd name="T7" fmla="*/ 0 h 341"/>
                <a:gd name="T8" fmla="*/ 132 w 341"/>
                <a:gd name="T9" fmla="*/ 0 h 341"/>
                <a:gd name="T10" fmla="*/ 75 w 341"/>
                <a:gd name="T11" fmla="*/ 57 h 341"/>
                <a:gd name="T12" fmla="*/ 75 w 341"/>
                <a:gd name="T13" fmla="*/ 59 h 341"/>
                <a:gd name="T14" fmla="*/ 132 w 341"/>
                <a:gd name="T15" fmla="*/ 116 h 341"/>
                <a:gd name="T16" fmla="*/ 143 w 341"/>
                <a:gd name="T17" fmla="*/ 116 h 341"/>
                <a:gd name="T18" fmla="*/ 22 w 341"/>
                <a:gd name="T19" fmla="*/ 237 h 341"/>
                <a:gd name="T20" fmla="*/ 22 w 341"/>
                <a:gd name="T21" fmla="*/ 318 h 341"/>
                <a:gd name="T22" fmla="*/ 23 w 341"/>
                <a:gd name="T23" fmla="*/ 319 h 341"/>
                <a:gd name="T24" fmla="*/ 104 w 341"/>
                <a:gd name="T25" fmla="*/ 319 h 341"/>
                <a:gd name="T26" fmla="*/ 225 w 341"/>
                <a:gd name="T27" fmla="*/ 198 h 341"/>
                <a:gd name="T28" fmla="*/ 225 w 341"/>
                <a:gd name="T29" fmla="*/ 209 h 341"/>
                <a:gd name="T30" fmla="*/ 282 w 341"/>
                <a:gd name="T31" fmla="*/ 266 h 341"/>
                <a:gd name="T32" fmla="*/ 284 w 341"/>
                <a:gd name="T33" fmla="*/ 266 h 341"/>
                <a:gd name="T34" fmla="*/ 341 w 341"/>
                <a:gd name="T35" fmla="*/ 209 h 341"/>
                <a:gd name="T36" fmla="*/ 341 w 341"/>
                <a:gd name="T37" fmla="*/ 59 h 341"/>
                <a:gd name="T38" fmla="*/ 341 w 341"/>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1">
                  <a:moveTo>
                    <a:pt x="341" y="57"/>
                  </a:moveTo>
                  <a:cubicBezTo>
                    <a:pt x="341" y="42"/>
                    <a:pt x="334" y="27"/>
                    <a:pt x="324" y="17"/>
                  </a:cubicBezTo>
                  <a:cubicBezTo>
                    <a:pt x="314" y="7"/>
                    <a:pt x="299" y="0"/>
                    <a:pt x="284" y="0"/>
                  </a:cubicBezTo>
                  <a:cubicBezTo>
                    <a:pt x="282" y="0"/>
                    <a:pt x="282" y="0"/>
                    <a:pt x="282" y="0"/>
                  </a:cubicBezTo>
                  <a:cubicBezTo>
                    <a:pt x="281" y="0"/>
                    <a:pt x="132" y="0"/>
                    <a:pt x="132" y="0"/>
                  </a:cubicBezTo>
                  <a:cubicBezTo>
                    <a:pt x="100" y="0"/>
                    <a:pt x="75" y="26"/>
                    <a:pt x="75" y="57"/>
                  </a:cubicBezTo>
                  <a:cubicBezTo>
                    <a:pt x="75" y="59"/>
                    <a:pt x="75" y="59"/>
                    <a:pt x="75" y="59"/>
                  </a:cubicBezTo>
                  <a:cubicBezTo>
                    <a:pt x="75" y="90"/>
                    <a:pt x="100" y="116"/>
                    <a:pt x="132" y="116"/>
                  </a:cubicBezTo>
                  <a:cubicBezTo>
                    <a:pt x="143" y="116"/>
                    <a:pt x="143" y="116"/>
                    <a:pt x="143" y="116"/>
                  </a:cubicBezTo>
                  <a:cubicBezTo>
                    <a:pt x="22" y="237"/>
                    <a:pt x="22" y="237"/>
                    <a:pt x="22" y="237"/>
                  </a:cubicBezTo>
                  <a:cubicBezTo>
                    <a:pt x="0" y="260"/>
                    <a:pt x="0" y="296"/>
                    <a:pt x="22" y="318"/>
                  </a:cubicBezTo>
                  <a:cubicBezTo>
                    <a:pt x="23" y="319"/>
                    <a:pt x="23" y="319"/>
                    <a:pt x="23" y="319"/>
                  </a:cubicBezTo>
                  <a:cubicBezTo>
                    <a:pt x="45" y="341"/>
                    <a:pt x="81" y="341"/>
                    <a:pt x="104" y="319"/>
                  </a:cubicBezTo>
                  <a:cubicBezTo>
                    <a:pt x="225" y="198"/>
                    <a:pt x="225" y="198"/>
                    <a:pt x="225" y="198"/>
                  </a:cubicBezTo>
                  <a:cubicBezTo>
                    <a:pt x="225" y="209"/>
                    <a:pt x="225" y="209"/>
                    <a:pt x="225" y="209"/>
                  </a:cubicBezTo>
                  <a:cubicBezTo>
                    <a:pt x="225" y="241"/>
                    <a:pt x="251" y="266"/>
                    <a:pt x="282" y="266"/>
                  </a:cubicBezTo>
                  <a:cubicBezTo>
                    <a:pt x="284" y="266"/>
                    <a:pt x="284" y="266"/>
                    <a:pt x="284" y="266"/>
                  </a:cubicBezTo>
                  <a:cubicBezTo>
                    <a:pt x="315" y="266"/>
                    <a:pt x="341" y="241"/>
                    <a:pt x="341" y="209"/>
                  </a:cubicBezTo>
                  <a:cubicBezTo>
                    <a:pt x="341" y="209"/>
                    <a:pt x="341" y="60"/>
                    <a:pt x="341" y="59"/>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62" name="Freeform 140"/>
            <p:cNvSpPr/>
            <p:nvPr/>
          </p:nvSpPr>
          <p:spPr bwMode="auto">
            <a:xfrm>
              <a:off x="1933576" y="2830513"/>
              <a:ext cx="654050" cy="657225"/>
            </a:xfrm>
            <a:custGeom>
              <a:avLst/>
              <a:gdLst>
                <a:gd name="T0" fmla="*/ 341 w 341"/>
                <a:gd name="T1" fmla="*/ 58 h 342"/>
                <a:gd name="T2" fmla="*/ 324 w 341"/>
                <a:gd name="T3" fmla="*/ 17 h 342"/>
                <a:gd name="T4" fmla="*/ 284 w 341"/>
                <a:gd name="T5" fmla="*/ 0 h 342"/>
                <a:gd name="T6" fmla="*/ 282 w 341"/>
                <a:gd name="T7" fmla="*/ 0 h 342"/>
                <a:gd name="T8" fmla="*/ 132 w 341"/>
                <a:gd name="T9" fmla="*/ 1 h 342"/>
                <a:gd name="T10" fmla="*/ 75 w 341"/>
                <a:gd name="T11" fmla="*/ 58 h 342"/>
                <a:gd name="T12" fmla="*/ 75 w 341"/>
                <a:gd name="T13" fmla="*/ 59 h 342"/>
                <a:gd name="T14" fmla="*/ 132 w 341"/>
                <a:gd name="T15" fmla="*/ 116 h 342"/>
                <a:gd name="T16" fmla="*/ 144 w 341"/>
                <a:gd name="T17" fmla="*/ 116 h 342"/>
                <a:gd name="T18" fmla="*/ 22 w 341"/>
                <a:gd name="T19" fmla="*/ 238 h 342"/>
                <a:gd name="T20" fmla="*/ 22 w 341"/>
                <a:gd name="T21" fmla="*/ 318 h 342"/>
                <a:gd name="T22" fmla="*/ 23 w 341"/>
                <a:gd name="T23" fmla="*/ 319 h 342"/>
                <a:gd name="T24" fmla="*/ 104 w 341"/>
                <a:gd name="T25" fmla="*/ 319 h 342"/>
                <a:gd name="T26" fmla="*/ 225 w 341"/>
                <a:gd name="T27" fmla="*/ 198 h 342"/>
                <a:gd name="T28" fmla="*/ 225 w 341"/>
                <a:gd name="T29" fmla="*/ 209 h 342"/>
                <a:gd name="T30" fmla="*/ 282 w 341"/>
                <a:gd name="T31" fmla="*/ 266 h 342"/>
                <a:gd name="T32" fmla="*/ 284 w 341"/>
                <a:gd name="T33" fmla="*/ 266 h 342"/>
                <a:gd name="T34" fmla="*/ 341 w 341"/>
                <a:gd name="T35" fmla="*/ 209 h 342"/>
                <a:gd name="T36" fmla="*/ 341 w 341"/>
                <a:gd name="T37" fmla="*/ 59 h 342"/>
                <a:gd name="T38" fmla="*/ 341 w 341"/>
                <a:gd name="T39" fmla="*/ 5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2">
                  <a:moveTo>
                    <a:pt x="341" y="58"/>
                  </a:moveTo>
                  <a:cubicBezTo>
                    <a:pt x="341" y="42"/>
                    <a:pt x="335" y="28"/>
                    <a:pt x="324" y="17"/>
                  </a:cubicBezTo>
                  <a:cubicBezTo>
                    <a:pt x="314" y="7"/>
                    <a:pt x="300" y="0"/>
                    <a:pt x="284" y="0"/>
                  </a:cubicBezTo>
                  <a:cubicBezTo>
                    <a:pt x="282" y="0"/>
                    <a:pt x="282" y="0"/>
                    <a:pt x="282" y="0"/>
                  </a:cubicBezTo>
                  <a:cubicBezTo>
                    <a:pt x="281" y="0"/>
                    <a:pt x="132" y="1"/>
                    <a:pt x="132" y="1"/>
                  </a:cubicBezTo>
                  <a:cubicBezTo>
                    <a:pt x="101" y="1"/>
                    <a:pt x="75" y="26"/>
                    <a:pt x="75" y="58"/>
                  </a:cubicBezTo>
                  <a:cubicBezTo>
                    <a:pt x="75" y="59"/>
                    <a:pt x="75" y="59"/>
                    <a:pt x="75" y="59"/>
                  </a:cubicBezTo>
                  <a:cubicBezTo>
                    <a:pt x="75" y="91"/>
                    <a:pt x="101" y="116"/>
                    <a:pt x="132" y="116"/>
                  </a:cubicBezTo>
                  <a:cubicBezTo>
                    <a:pt x="144" y="116"/>
                    <a:pt x="144" y="116"/>
                    <a:pt x="144" y="116"/>
                  </a:cubicBezTo>
                  <a:cubicBezTo>
                    <a:pt x="22" y="238"/>
                    <a:pt x="22" y="238"/>
                    <a:pt x="22" y="238"/>
                  </a:cubicBezTo>
                  <a:cubicBezTo>
                    <a:pt x="0" y="260"/>
                    <a:pt x="0" y="296"/>
                    <a:pt x="22" y="318"/>
                  </a:cubicBezTo>
                  <a:cubicBezTo>
                    <a:pt x="23" y="319"/>
                    <a:pt x="23" y="319"/>
                    <a:pt x="23" y="319"/>
                  </a:cubicBezTo>
                  <a:cubicBezTo>
                    <a:pt x="46" y="342"/>
                    <a:pt x="82" y="342"/>
                    <a:pt x="104" y="319"/>
                  </a:cubicBezTo>
                  <a:cubicBezTo>
                    <a:pt x="225" y="198"/>
                    <a:pt x="225" y="198"/>
                    <a:pt x="225" y="198"/>
                  </a:cubicBezTo>
                  <a:cubicBezTo>
                    <a:pt x="225" y="209"/>
                    <a:pt x="225" y="209"/>
                    <a:pt x="225" y="209"/>
                  </a:cubicBezTo>
                  <a:cubicBezTo>
                    <a:pt x="225" y="241"/>
                    <a:pt x="251" y="266"/>
                    <a:pt x="282" y="266"/>
                  </a:cubicBezTo>
                  <a:cubicBezTo>
                    <a:pt x="284" y="266"/>
                    <a:pt x="284" y="266"/>
                    <a:pt x="284" y="266"/>
                  </a:cubicBezTo>
                  <a:cubicBezTo>
                    <a:pt x="316" y="266"/>
                    <a:pt x="341" y="241"/>
                    <a:pt x="341" y="209"/>
                  </a:cubicBezTo>
                  <a:cubicBezTo>
                    <a:pt x="341" y="209"/>
                    <a:pt x="341" y="60"/>
                    <a:pt x="341" y="59"/>
                  </a:cubicBezTo>
                  <a:lnTo>
                    <a:pt x="341" y="58"/>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63" name="Freeform 141"/>
            <p:cNvSpPr/>
            <p:nvPr/>
          </p:nvSpPr>
          <p:spPr bwMode="auto">
            <a:xfrm>
              <a:off x="1928813" y="2828926"/>
              <a:ext cx="655638" cy="655638"/>
            </a:xfrm>
            <a:custGeom>
              <a:avLst/>
              <a:gdLst>
                <a:gd name="T0" fmla="*/ 341 w 341"/>
                <a:gd name="T1" fmla="*/ 57 h 341"/>
                <a:gd name="T2" fmla="*/ 325 w 341"/>
                <a:gd name="T3" fmla="*/ 16 h 341"/>
                <a:gd name="T4" fmla="*/ 284 w 341"/>
                <a:gd name="T5" fmla="*/ 0 h 341"/>
                <a:gd name="T6" fmla="*/ 283 w 341"/>
                <a:gd name="T7" fmla="*/ 0 h 341"/>
                <a:gd name="T8" fmla="*/ 132 w 341"/>
                <a:gd name="T9" fmla="*/ 0 h 341"/>
                <a:gd name="T10" fmla="*/ 75 w 341"/>
                <a:gd name="T11" fmla="*/ 57 h 341"/>
                <a:gd name="T12" fmla="*/ 75 w 341"/>
                <a:gd name="T13" fmla="*/ 58 h 341"/>
                <a:gd name="T14" fmla="*/ 132 w 341"/>
                <a:gd name="T15" fmla="*/ 116 h 341"/>
                <a:gd name="T16" fmla="*/ 144 w 341"/>
                <a:gd name="T17" fmla="*/ 116 h 341"/>
                <a:gd name="T18" fmla="*/ 22 w 341"/>
                <a:gd name="T19" fmla="*/ 237 h 341"/>
                <a:gd name="T20" fmla="*/ 22 w 341"/>
                <a:gd name="T21" fmla="*/ 318 h 341"/>
                <a:gd name="T22" fmla="*/ 24 w 341"/>
                <a:gd name="T23" fmla="*/ 319 h 341"/>
                <a:gd name="T24" fmla="*/ 104 w 341"/>
                <a:gd name="T25" fmla="*/ 319 h 341"/>
                <a:gd name="T26" fmla="*/ 226 w 341"/>
                <a:gd name="T27" fmla="*/ 197 h 341"/>
                <a:gd name="T28" fmla="*/ 226 w 341"/>
                <a:gd name="T29" fmla="*/ 209 h 341"/>
                <a:gd name="T30" fmla="*/ 283 w 341"/>
                <a:gd name="T31" fmla="*/ 266 h 341"/>
                <a:gd name="T32" fmla="*/ 284 w 341"/>
                <a:gd name="T33" fmla="*/ 266 h 341"/>
                <a:gd name="T34" fmla="*/ 341 w 341"/>
                <a:gd name="T35" fmla="*/ 209 h 341"/>
                <a:gd name="T36" fmla="*/ 341 w 341"/>
                <a:gd name="T37" fmla="*/ 58 h 341"/>
                <a:gd name="T38" fmla="*/ 341 w 341"/>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1">
                  <a:moveTo>
                    <a:pt x="341" y="57"/>
                  </a:moveTo>
                  <a:cubicBezTo>
                    <a:pt x="341" y="41"/>
                    <a:pt x="335" y="27"/>
                    <a:pt x="325" y="16"/>
                  </a:cubicBezTo>
                  <a:cubicBezTo>
                    <a:pt x="314" y="6"/>
                    <a:pt x="300" y="0"/>
                    <a:pt x="284" y="0"/>
                  </a:cubicBezTo>
                  <a:cubicBezTo>
                    <a:pt x="283" y="0"/>
                    <a:pt x="283" y="0"/>
                    <a:pt x="283" y="0"/>
                  </a:cubicBezTo>
                  <a:cubicBezTo>
                    <a:pt x="282" y="0"/>
                    <a:pt x="132" y="0"/>
                    <a:pt x="132" y="0"/>
                  </a:cubicBezTo>
                  <a:cubicBezTo>
                    <a:pt x="101" y="0"/>
                    <a:pt x="75" y="25"/>
                    <a:pt x="75" y="57"/>
                  </a:cubicBezTo>
                  <a:cubicBezTo>
                    <a:pt x="75" y="58"/>
                    <a:pt x="75" y="58"/>
                    <a:pt x="75" y="58"/>
                  </a:cubicBezTo>
                  <a:cubicBezTo>
                    <a:pt x="75" y="90"/>
                    <a:pt x="101" y="116"/>
                    <a:pt x="132" y="116"/>
                  </a:cubicBezTo>
                  <a:cubicBezTo>
                    <a:pt x="144" y="116"/>
                    <a:pt x="144" y="116"/>
                    <a:pt x="144" y="116"/>
                  </a:cubicBezTo>
                  <a:cubicBezTo>
                    <a:pt x="22" y="237"/>
                    <a:pt x="22" y="237"/>
                    <a:pt x="22" y="237"/>
                  </a:cubicBezTo>
                  <a:cubicBezTo>
                    <a:pt x="0" y="259"/>
                    <a:pt x="0" y="295"/>
                    <a:pt x="22" y="318"/>
                  </a:cubicBezTo>
                  <a:cubicBezTo>
                    <a:pt x="24" y="319"/>
                    <a:pt x="24" y="319"/>
                    <a:pt x="24" y="319"/>
                  </a:cubicBezTo>
                  <a:cubicBezTo>
                    <a:pt x="46" y="341"/>
                    <a:pt x="82" y="341"/>
                    <a:pt x="104" y="319"/>
                  </a:cubicBezTo>
                  <a:cubicBezTo>
                    <a:pt x="226" y="197"/>
                    <a:pt x="226" y="197"/>
                    <a:pt x="226" y="197"/>
                  </a:cubicBezTo>
                  <a:cubicBezTo>
                    <a:pt x="226" y="209"/>
                    <a:pt x="226" y="209"/>
                    <a:pt x="226" y="209"/>
                  </a:cubicBezTo>
                  <a:cubicBezTo>
                    <a:pt x="226" y="240"/>
                    <a:pt x="251" y="266"/>
                    <a:pt x="283" y="266"/>
                  </a:cubicBezTo>
                  <a:cubicBezTo>
                    <a:pt x="284" y="266"/>
                    <a:pt x="284" y="266"/>
                    <a:pt x="284" y="266"/>
                  </a:cubicBezTo>
                  <a:cubicBezTo>
                    <a:pt x="316" y="266"/>
                    <a:pt x="341" y="240"/>
                    <a:pt x="341" y="209"/>
                  </a:cubicBezTo>
                  <a:cubicBezTo>
                    <a:pt x="341" y="209"/>
                    <a:pt x="341" y="59"/>
                    <a:pt x="341" y="58"/>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64" name="Freeform 142"/>
            <p:cNvSpPr/>
            <p:nvPr/>
          </p:nvSpPr>
          <p:spPr bwMode="auto">
            <a:xfrm>
              <a:off x="1925638" y="2824163"/>
              <a:ext cx="655638" cy="655638"/>
            </a:xfrm>
            <a:custGeom>
              <a:avLst/>
              <a:gdLst>
                <a:gd name="T0" fmla="*/ 342 w 342"/>
                <a:gd name="T1" fmla="*/ 57 h 341"/>
                <a:gd name="T2" fmla="*/ 325 w 342"/>
                <a:gd name="T3" fmla="*/ 17 h 341"/>
                <a:gd name="T4" fmla="*/ 285 w 342"/>
                <a:gd name="T5" fmla="*/ 0 h 341"/>
                <a:gd name="T6" fmla="*/ 283 w 342"/>
                <a:gd name="T7" fmla="*/ 0 h 341"/>
                <a:gd name="T8" fmla="*/ 133 w 342"/>
                <a:gd name="T9" fmla="*/ 0 h 341"/>
                <a:gd name="T10" fmla="*/ 76 w 342"/>
                <a:gd name="T11" fmla="*/ 57 h 341"/>
                <a:gd name="T12" fmla="*/ 76 w 342"/>
                <a:gd name="T13" fmla="*/ 59 h 341"/>
                <a:gd name="T14" fmla="*/ 133 w 342"/>
                <a:gd name="T15" fmla="*/ 116 h 341"/>
                <a:gd name="T16" fmla="*/ 144 w 342"/>
                <a:gd name="T17" fmla="*/ 116 h 341"/>
                <a:gd name="T18" fmla="*/ 23 w 342"/>
                <a:gd name="T19" fmla="*/ 237 h 341"/>
                <a:gd name="T20" fmla="*/ 23 w 342"/>
                <a:gd name="T21" fmla="*/ 318 h 341"/>
                <a:gd name="T22" fmla="*/ 24 w 342"/>
                <a:gd name="T23" fmla="*/ 319 h 341"/>
                <a:gd name="T24" fmla="*/ 105 w 342"/>
                <a:gd name="T25" fmla="*/ 319 h 341"/>
                <a:gd name="T26" fmla="*/ 226 w 342"/>
                <a:gd name="T27" fmla="*/ 198 h 341"/>
                <a:gd name="T28" fmla="*/ 226 w 342"/>
                <a:gd name="T29" fmla="*/ 209 h 341"/>
                <a:gd name="T30" fmla="*/ 283 w 342"/>
                <a:gd name="T31" fmla="*/ 266 h 341"/>
                <a:gd name="T32" fmla="*/ 285 w 342"/>
                <a:gd name="T33" fmla="*/ 266 h 341"/>
                <a:gd name="T34" fmla="*/ 342 w 342"/>
                <a:gd name="T35" fmla="*/ 209 h 341"/>
                <a:gd name="T36" fmla="*/ 342 w 342"/>
                <a:gd name="T37" fmla="*/ 59 h 341"/>
                <a:gd name="T38" fmla="*/ 342 w 342"/>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2" h="341">
                  <a:moveTo>
                    <a:pt x="342" y="57"/>
                  </a:moveTo>
                  <a:cubicBezTo>
                    <a:pt x="342" y="41"/>
                    <a:pt x="335" y="27"/>
                    <a:pt x="325" y="17"/>
                  </a:cubicBezTo>
                  <a:cubicBezTo>
                    <a:pt x="315" y="6"/>
                    <a:pt x="300" y="0"/>
                    <a:pt x="285" y="0"/>
                  </a:cubicBezTo>
                  <a:cubicBezTo>
                    <a:pt x="283" y="0"/>
                    <a:pt x="283" y="0"/>
                    <a:pt x="283" y="0"/>
                  </a:cubicBezTo>
                  <a:cubicBezTo>
                    <a:pt x="282" y="0"/>
                    <a:pt x="133" y="0"/>
                    <a:pt x="133" y="0"/>
                  </a:cubicBezTo>
                  <a:cubicBezTo>
                    <a:pt x="101" y="0"/>
                    <a:pt x="76" y="26"/>
                    <a:pt x="76" y="57"/>
                  </a:cubicBezTo>
                  <a:cubicBezTo>
                    <a:pt x="76" y="59"/>
                    <a:pt x="76" y="59"/>
                    <a:pt x="76" y="59"/>
                  </a:cubicBezTo>
                  <a:cubicBezTo>
                    <a:pt x="76" y="90"/>
                    <a:pt x="101" y="116"/>
                    <a:pt x="133" y="116"/>
                  </a:cubicBezTo>
                  <a:cubicBezTo>
                    <a:pt x="144" y="116"/>
                    <a:pt x="144" y="116"/>
                    <a:pt x="144" y="116"/>
                  </a:cubicBezTo>
                  <a:cubicBezTo>
                    <a:pt x="23" y="237"/>
                    <a:pt x="23" y="237"/>
                    <a:pt x="23" y="237"/>
                  </a:cubicBezTo>
                  <a:cubicBezTo>
                    <a:pt x="0" y="259"/>
                    <a:pt x="0" y="296"/>
                    <a:pt x="23" y="318"/>
                  </a:cubicBezTo>
                  <a:cubicBezTo>
                    <a:pt x="24" y="319"/>
                    <a:pt x="24" y="319"/>
                    <a:pt x="24" y="319"/>
                  </a:cubicBezTo>
                  <a:cubicBezTo>
                    <a:pt x="46" y="341"/>
                    <a:pt x="82" y="341"/>
                    <a:pt x="105" y="319"/>
                  </a:cubicBezTo>
                  <a:cubicBezTo>
                    <a:pt x="226" y="198"/>
                    <a:pt x="226" y="198"/>
                    <a:pt x="226" y="198"/>
                  </a:cubicBezTo>
                  <a:cubicBezTo>
                    <a:pt x="226" y="209"/>
                    <a:pt x="226" y="209"/>
                    <a:pt x="226" y="209"/>
                  </a:cubicBezTo>
                  <a:cubicBezTo>
                    <a:pt x="226" y="240"/>
                    <a:pt x="251" y="266"/>
                    <a:pt x="283" y="266"/>
                  </a:cubicBezTo>
                  <a:cubicBezTo>
                    <a:pt x="285" y="266"/>
                    <a:pt x="285" y="266"/>
                    <a:pt x="285" y="266"/>
                  </a:cubicBezTo>
                  <a:cubicBezTo>
                    <a:pt x="316" y="266"/>
                    <a:pt x="342" y="240"/>
                    <a:pt x="342" y="209"/>
                  </a:cubicBezTo>
                  <a:cubicBezTo>
                    <a:pt x="342" y="209"/>
                    <a:pt x="342" y="60"/>
                    <a:pt x="342" y="59"/>
                  </a:cubicBezTo>
                  <a:lnTo>
                    <a:pt x="342"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65" name="Freeform 143"/>
            <p:cNvSpPr/>
            <p:nvPr/>
          </p:nvSpPr>
          <p:spPr bwMode="auto">
            <a:xfrm>
              <a:off x="1922463" y="2820988"/>
              <a:ext cx="655638" cy="657225"/>
            </a:xfrm>
            <a:custGeom>
              <a:avLst/>
              <a:gdLst>
                <a:gd name="T0" fmla="*/ 341 w 341"/>
                <a:gd name="T1" fmla="*/ 57 h 342"/>
                <a:gd name="T2" fmla="*/ 324 w 341"/>
                <a:gd name="T3" fmla="*/ 17 h 342"/>
                <a:gd name="T4" fmla="*/ 284 w 341"/>
                <a:gd name="T5" fmla="*/ 0 h 342"/>
                <a:gd name="T6" fmla="*/ 282 w 341"/>
                <a:gd name="T7" fmla="*/ 0 h 342"/>
                <a:gd name="T8" fmla="*/ 132 w 341"/>
                <a:gd name="T9" fmla="*/ 0 h 342"/>
                <a:gd name="T10" fmla="*/ 75 w 341"/>
                <a:gd name="T11" fmla="*/ 57 h 342"/>
                <a:gd name="T12" fmla="*/ 75 w 341"/>
                <a:gd name="T13" fmla="*/ 59 h 342"/>
                <a:gd name="T14" fmla="*/ 132 w 341"/>
                <a:gd name="T15" fmla="*/ 116 h 342"/>
                <a:gd name="T16" fmla="*/ 143 w 341"/>
                <a:gd name="T17" fmla="*/ 116 h 342"/>
                <a:gd name="T18" fmla="*/ 22 w 341"/>
                <a:gd name="T19" fmla="*/ 237 h 342"/>
                <a:gd name="T20" fmla="*/ 22 w 341"/>
                <a:gd name="T21" fmla="*/ 318 h 342"/>
                <a:gd name="T22" fmla="*/ 23 w 341"/>
                <a:gd name="T23" fmla="*/ 319 h 342"/>
                <a:gd name="T24" fmla="*/ 104 w 341"/>
                <a:gd name="T25" fmla="*/ 319 h 342"/>
                <a:gd name="T26" fmla="*/ 225 w 341"/>
                <a:gd name="T27" fmla="*/ 198 h 342"/>
                <a:gd name="T28" fmla="*/ 225 w 341"/>
                <a:gd name="T29" fmla="*/ 209 h 342"/>
                <a:gd name="T30" fmla="*/ 282 w 341"/>
                <a:gd name="T31" fmla="*/ 266 h 342"/>
                <a:gd name="T32" fmla="*/ 284 w 341"/>
                <a:gd name="T33" fmla="*/ 266 h 342"/>
                <a:gd name="T34" fmla="*/ 341 w 341"/>
                <a:gd name="T35" fmla="*/ 209 h 342"/>
                <a:gd name="T36" fmla="*/ 341 w 341"/>
                <a:gd name="T37" fmla="*/ 59 h 342"/>
                <a:gd name="T38" fmla="*/ 341 w 341"/>
                <a:gd name="T39" fmla="*/ 5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42">
                  <a:moveTo>
                    <a:pt x="341" y="57"/>
                  </a:moveTo>
                  <a:cubicBezTo>
                    <a:pt x="341" y="42"/>
                    <a:pt x="335" y="27"/>
                    <a:pt x="324" y="17"/>
                  </a:cubicBezTo>
                  <a:cubicBezTo>
                    <a:pt x="314" y="7"/>
                    <a:pt x="300" y="0"/>
                    <a:pt x="284" y="0"/>
                  </a:cubicBezTo>
                  <a:cubicBezTo>
                    <a:pt x="282" y="0"/>
                    <a:pt x="282" y="0"/>
                    <a:pt x="282" y="0"/>
                  </a:cubicBezTo>
                  <a:cubicBezTo>
                    <a:pt x="281" y="0"/>
                    <a:pt x="132" y="0"/>
                    <a:pt x="132" y="0"/>
                  </a:cubicBezTo>
                  <a:cubicBezTo>
                    <a:pt x="101" y="0"/>
                    <a:pt x="75" y="26"/>
                    <a:pt x="75" y="57"/>
                  </a:cubicBezTo>
                  <a:cubicBezTo>
                    <a:pt x="75" y="59"/>
                    <a:pt x="75" y="59"/>
                    <a:pt x="75" y="59"/>
                  </a:cubicBezTo>
                  <a:cubicBezTo>
                    <a:pt x="75" y="91"/>
                    <a:pt x="101" y="116"/>
                    <a:pt x="132" y="116"/>
                  </a:cubicBezTo>
                  <a:cubicBezTo>
                    <a:pt x="143" y="116"/>
                    <a:pt x="143" y="116"/>
                    <a:pt x="143" y="116"/>
                  </a:cubicBezTo>
                  <a:cubicBezTo>
                    <a:pt x="22" y="237"/>
                    <a:pt x="22" y="237"/>
                    <a:pt x="22" y="237"/>
                  </a:cubicBezTo>
                  <a:cubicBezTo>
                    <a:pt x="0" y="260"/>
                    <a:pt x="0" y="296"/>
                    <a:pt x="22" y="318"/>
                  </a:cubicBezTo>
                  <a:cubicBezTo>
                    <a:pt x="23" y="319"/>
                    <a:pt x="23" y="319"/>
                    <a:pt x="23" y="319"/>
                  </a:cubicBezTo>
                  <a:cubicBezTo>
                    <a:pt x="45" y="342"/>
                    <a:pt x="82" y="342"/>
                    <a:pt x="104" y="319"/>
                  </a:cubicBezTo>
                  <a:cubicBezTo>
                    <a:pt x="225" y="198"/>
                    <a:pt x="225" y="198"/>
                    <a:pt x="225" y="198"/>
                  </a:cubicBezTo>
                  <a:cubicBezTo>
                    <a:pt x="225" y="209"/>
                    <a:pt x="225" y="209"/>
                    <a:pt x="225" y="209"/>
                  </a:cubicBezTo>
                  <a:cubicBezTo>
                    <a:pt x="225" y="241"/>
                    <a:pt x="251" y="266"/>
                    <a:pt x="282" y="266"/>
                  </a:cubicBezTo>
                  <a:cubicBezTo>
                    <a:pt x="284" y="266"/>
                    <a:pt x="284" y="266"/>
                    <a:pt x="284" y="266"/>
                  </a:cubicBezTo>
                  <a:cubicBezTo>
                    <a:pt x="315" y="266"/>
                    <a:pt x="341" y="241"/>
                    <a:pt x="341" y="209"/>
                  </a:cubicBezTo>
                  <a:cubicBezTo>
                    <a:pt x="341" y="209"/>
                    <a:pt x="341" y="60"/>
                    <a:pt x="341" y="59"/>
                  </a:cubicBezTo>
                  <a:lnTo>
                    <a:pt x="341" y="5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66" name="Freeform 144"/>
            <p:cNvSpPr/>
            <p:nvPr/>
          </p:nvSpPr>
          <p:spPr bwMode="auto">
            <a:xfrm>
              <a:off x="1744663" y="2933701"/>
              <a:ext cx="427038" cy="427038"/>
            </a:xfrm>
            <a:custGeom>
              <a:avLst/>
              <a:gdLst>
                <a:gd name="T0" fmla="*/ 222 w 222"/>
                <a:gd name="T1" fmla="*/ 37 h 222"/>
                <a:gd name="T2" fmla="*/ 211 w 222"/>
                <a:gd name="T3" fmla="*/ 11 h 222"/>
                <a:gd name="T4" fmla="*/ 185 w 222"/>
                <a:gd name="T5" fmla="*/ 0 h 222"/>
                <a:gd name="T6" fmla="*/ 183 w 222"/>
                <a:gd name="T7" fmla="*/ 0 h 222"/>
                <a:gd name="T8" fmla="*/ 86 w 222"/>
                <a:gd name="T9" fmla="*/ 0 h 222"/>
                <a:gd name="T10" fmla="*/ 49 w 222"/>
                <a:gd name="T11" fmla="*/ 37 h 222"/>
                <a:gd name="T12" fmla="*/ 49 w 222"/>
                <a:gd name="T13" fmla="*/ 38 h 222"/>
                <a:gd name="T14" fmla="*/ 86 w 222"/>
                <a:gd name="T15" fmla="*/ 75 h 222"/>
                <a:gd name="T16" fmla="*/ 93 w 222"/>
                <a:gd name="T17" fmla="*/ 75 h 222"/>
                <a:gd name="T18" fmla="*/ 14 w 222"/>
                <a:gd name="T19" fmla="*/ 154 h 222"/>
                <a:gd name="T20" fmla="*/ 14 w 222"/>
                <a:gd name="T21" fmla="*/ 207 h 222"/>
                <a:gd name="T22" fmla="*/ 15 w 222"/>
                <a:gd name="T23" fmla="*/ 207 h 222"/>
                <a:gd name="T24" fmla="*/ 68 w 222"/>
                <a:gd name="T25" fmla="*/ 207 h 222"/>
                <a:gd name="T26" fmla="*/ 146 w 222"/>
                <a:gd name="T27" fmla="*/ 129 h 222"/>
                <a:gd name="T28" fmla="*/ 146 w 222"/>
                <a:gd name="T29" fmla="*/ 136 h 222"/>
                <a:gd name="T30" fmla="*/ 183 w 222"/>
                <a:gd name="T31" fmla="*/ 173 h 222"/>
                <a:gd name="T32" fmla="*/ 185 w 222"/>
                <a:gd name="T33" fmla="*/ 173 h 222"/>
                <a:gd name="T34" fmla="*/ 222 w 222"/>
                <a:gd name="T35" fmla="*/ 136 h 222"/>
                <a:gd name="T36" fmla="*/ 222 w 222"/>
                <a:gd name="T37" fmla="*/ 38 h 222"/>
                <a:gd name="T38" fmla="*/ 222 w 222"/>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7"/>
                  </a:moveTo>
                  <a:cubicBezTo>
                    <a:pt x="222" y="27"/>
                    <a:pt x="217" y="18"/>
                    <a:pt x="211" y="11"/>
                  </a:cubicBezTo>
                  <a:cubicBezTo>
                    <a:pt x="204" y="4"/>
                    <a:pt x="195" y="0"/>
                    <a:pt x="185" y="0"/>
                  </a:cubicBezTo>
                  <a:cubicBezTo>
                    <a:pt x="183" y="0"/>
                    <a:pt x="183" y="0"/>
                    <a:pt x="183" y="0"/>
                  </a:cubicBezTo>
                  <a:cubicBezTo>
                    <a:pt x="183" y="0"/>
                    <a:pt x="86" y="0"/>
                    <a:pt x="86" y="0"/>
                  </a:cubicBezTo>
                  <a:cubicBezTo>
                    <a:pt x="65" y="0"/>
                    <a:pt x="49" y="17"/>
                    <a:pt x="49" y="37"/>
                  </a:cubicBezTo>
                  <a:cubicBezTo>
                    <a:pt x="49" y="38"/>
                    <a:pt x="49" y="38"/>
                    <a:pt x="49" y="38"/>
                  </a:cubicBezTo>
                  <a:cubicBezTo>
                    <a:pt x="49" y="59"/>
                    <a:pt x="65" y="75"/>
                    <a:pt x="86" y="75"/>
                  </a:cubicBezTo>
                  <a:cubicBezTo>
                    <a:pt x="93" y="75"/>
                    <a:pt x="93" y="75"/>
                    <a:pt x="93" y="75"/>
                  </a:cubicBezTo>
                  <a:cubicBezTo>
                    <a:pt x="14" y="154"/>
                    <a:pt x="14" y="154"/>
                    <a:pt x="14" y="154"/>
                  </a:cubicBezTo>
                  <a:cubicBezTo>
                    <a:pt x="0" y="169"/>
                    <a:pt x="0" y="192"/>
                    <a:pt x="14" y="207"/>
                  </a:cubicBezTo>
                  <a:cubicBezTo>
                    <a:pt x="15" y="207"/>
                    <a:pt x="15" y="207"/>
                    <a:pt x="15" y="207"/>
                  </a:cubicBezTo>
                  <a:cubicBezTo>
                    <a:pt x="30" y="222"/>
                    <a:pt x="53" y="222"/>
                    <a:pt x="68" y="207"/>
                  </a:cubicBezTo>
                  <a:cubicBezTo>
                    <a:pt x="146" y="129"/>
                    <a:pt x="146" y="129"/>
                    <a:pt x="146" y="129"/>
                  </a:cubicBezTo>
                  <a:cubicBezTo>
                    <a:pt x="146" y="136"/>
                    <a:pt x="146" y="136"/>
                    <a:pt x="146" y="136"/>
                  </a:cubicBezTo>
                  <a:cubicBezTo>
                    <a:pt x="146" y="156"/>
                    <a:pt x="163" y="173"/>
                    <a:pt x="183" y="173"/>
                  </a:cubicBezTo>
                  <a:cubicBezTo>
                    <a:pt x="185" y="173"/>
                    <a:pt x="185" y="173"/>
                    <a:pt x="185" y="173"/>
                  </a:cubicBezTo>
                  <a:cubicBezTo>
                    <a:pt x="205" y="173"/>
                    <a:pt x="222" y="156"/>
                    <a:pt x="222" y="136"/>
                  </a:cubicBezTo>
                  <a:cubicBezTo>
                    <a:pt x="222" y="136"/>
                    <a:pt x="222" y="39"/>
                    <a:pt x="222" y="38"/>
                  </a:cubicBezTo>
                  <a:lnTo>
                    <a:pt x="222" y="37"/>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67" name="Freeform 145"/>
            <p:cNvSpPr/>
            <p:nvPr/>
          </p:nvSpPr>
          <p:spPr bwMode="auto">
            <a:xfrm>
              <a:off x="1771651" y="2955926"/>
              <a:ext cx="400050" cy="404813"/>
            </a:xfrm>
            <a:custGeom>
              <a:avLst/>
              <a:gdLst>
                <a:gd name="T0" fmla="*/ 208 w 208"/>
                <a:gd name="T1" fmla="*/ 26 h 211"/>
                <a:gd name="T2" fmla="*/ 197 w 208"/>
                <a:gd name="T3" fmla="*/ 0 h 211"/>
                <a:gd name="T4" fmla="*/ 0 w 208"/>
                <a:gd name="T5" fmla="*/ 196 h 211"/>
                <a:gd name="T6" fmla="*/ 1 w 208"/>
                <a:gd name="T7" fmla="*/ 196 h 211"/>
                <a:gd name="T8" fmla="*/ 54 w 208"/>
                <a:gd name="T9" fmla="*/ 196 h 211"/>
                <a:gd name="T10" fmla="*/ 132 w 208"/>
                <a:gd name="T11" fmla="*/ 118 h 211"/>
                <a:gd name="T12" fmla="*/ 132 w 208"/>
                <a:gd name="T13" fmla="*/ 125 h 211"/>
                <a:gd name="T14" fmla="*/ 169 w 208"/>
                <a:gd name="T15" fmla="*/ 162 h 211"/>
                <a:gd name="T16" fmla="*/ 171 w 208"/>
                <a:gd name="T17" fmla="*/ 162 h 211"/>
                <a:gd name="T18" fmla="*/ 208 w 208"/>
                <a:gd name="T19" fmla="*/ 125 h 211"/>
                <a:gd name="T20" fmla="*/ 208 w 208"/>
                <a:gd name="T21" fmla="*/ 27 h 211"/>
                <a:gd name="T22" fmla="*/ 208 w 208"/>
                <a:gd name="T23" fmla="*/ 2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8" h="211">
                  <a:moveTo>
                    <a:pt x="208" y="26"/>
                  </a:moveTo>
                  <a:cubicBezTo>
                    <a:pt x="208" y="16"/>
                    <a:pt x="203" y="7"/>
                    <a:pt x="197" y="0"/>
                  </a:cubicBezTo>
                  <a:cubicBezTo>
                    <a:pt x="0" y="196"/>
                    <a:pt x="0" y="196"/>
                    <a:pt x="0" y="196"/>
                  </a:cubicBezTo>
                  <a:cubicBezTo>
                    <a:pt x="1" y="196"/>
                    <a:pt x="1" y="196"/>
                    <a:pt x="1" y="196"/>
                  </a:cubicBezTo>
                  <a:cubicBezTo>
                    <a:pt x="16" y="211"/>
                    <a:pt x="39" y="211"/>
                    <a:pt x="54" y="196"/>
                  </a:cubicBezTo>
                  <a:cubicBezTo>
                    <a:pt x="132" y="118"/>
                    <a:pt x="132" y="118"/>
                    <a:pt x="132" y="118"/>
                  </a:cubicBezTo>
                  <a:cubicBezTo>
                    <a:pt x="132" y="125"/>
                    <a:pt x="132" y="125"/>
                    <a:pt x="132" y="125"/>
                  </a:cubicBezTo>
                  <a:cubicBezTo>
                    <a:pt x="132" y="145"/>
                    <a:pt x="149" y="162"/>
                    <a:pt x="169" y="162"/>
                  </a:cubicBezTo>
                  <a:cubicBezTo>
                    <a:pt x="171" y="162"/>
                    <a:pt x="171" y="162"/>
                    <a:pt x="171" y="162"/>
                  </a:cubicBezTo>
                  <a:cubicBezTo>
                    <a:pt x="191" y="162"/>
                    <a:pt x="208" y="145"/>
                    <a:pt x="208" y="125"/>
                  </a:cubicBezTo>
                  <a:cubicBezTo>
                    <a:pt x="208" y="125"/>
                    <a:pt x="208" y="28"/>
                    <a:pt x="208" y="27"/>
                  </a:cubicBezTo>
                  <a:lnTo>
                    <a:pt x="208" y="26"/>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68" name="Freeform 146"/>
            <p:cNvSpPr/>
            <p:nvPr/>
          </p:nvSpPr>
          <p:spPr bwMode="auto">
            <a:xfrm>
              <a:off x="1730376" y="4227513"/>
              <a:ext cx="681038" cy="682625"/>
            </a:xfrm>
            <a:custGeom>
              <a:avLst/>
              <a:gdLst>
                <a:gd name="T0" fmla="*/ 354 w 354"/>
                <a:gd name="T1" fmla="*/ 59 h 355"/>
                <a:gd name="T2" fmla="*/ 337 w 354"/>
                <a:gd name="T3" fmla="*/ 17 h 355"/>
                <a:gd name="T4" fmla="*/ 295 w 354"/>
                <a:gd name="T5" fmla="*/ 0 h 355"/>
                <a:gd name="T6" fmla="*/ 293 w 354"/>
                <a:gd name="T7" fmla="*/ 0 h 355"/>
                <a:gd name="T8" fmla="*/ 137 w 354"/>
                <a:gd name="T9" fmla="*/ 0 h 355"/>
                <a:gd name="T10" fmla="*/ 78 w 354"/>
                <a:gd name="T11" fmla="*/ 59 h 355"/>
                <a:gd name="T12" fmla="*/ 78 w 354"/>
                <a:gd name="T13" fmla="*/ 61 h 355"/>
                <a:gd name="T14" fmla="*/ 137 w 354"/>
                <a:gd name="T15" fmla="*/ 120 h 355"/>
                <a:gd name="T16" fmla="*/ 149 w 354"/>
                <a:gd name="T17" fmla="*/ 120 h 355"/>
                <a:gd name="T18" fmla="*/ 23 w 354"/>
                <a:gd name="T19" fmla="*/ 247 h 355"/>
                <a:gd name="T20" fmla="*/ 23 w 354"/>
                <a:gd name="T21" fmla="*/ 330 h 355"/>
                <a:gd name="T22" fmla="*/ 24 w 354"/>
                <a:gd name="T23" fmla="*/ 332 h 355"/>
                <a:gd name="T24" fmla="*/ 108 w 354"/>
                <a:gd name="T25" fmla="*/ 332 h 355"/>
                <a:gd name="T26" fmla="*/ 234 w 354"/>
                <a:gd name="T27" fmla="*/ 205 h 355"/>
                <a:gd name="T28" fmla="*/ 234 w 354"/>
                <a:gd name="T29" fmla="*/ 217 h 355"/>
                <a:gd name="T30" fmla="*/ 293 w 354"/>
                <a:gd name="T31" fmla="*/ 276 h 355"/>
                <a:gd name="T32" fmla="*/ 295 w 354"/>
                <a:gd name="T33" fmla="*/ 276 h 355"/>
                <a:gd name="T34" fmla="*/ 354 w 354"/>
                <a:gd name="T35" fmla="*/ 217 h 355"/>
                <a:gd name="T36" fmla="*/ 354 w 354"/>
                <a:gd name="T37" fmla="*/ 61 h 355"/>
                <a:gd name="T38" fmla="*/ 354 w 354"/>
                <a:gd name="T39" fmla="*/ 5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4" h="355">
                  <a:moveTo>
                    <a:pt x="354" y="59"/>
                  </a:moveTo>
                  <a:cubicBezTo>
                    <a:pt x="354" y="43"/>
                    <a:pt x="348" y="28"/>
                    <a:pt x="337" y="17"/>
                  </a:cubicBezTo>
                  <a:cubicBezTo>
                    <a:pt x="326" y="7"/>
                    <a:pt x="311" y="0"/>
                    <a:pt x="295" y="0"/>
                  </a:cubicBezTo>
                  <a:cubicBezTo>
                    <a:pt x="293" y="0"/>
                    <a:pt x="293" y="0"/>
                    <a:pt x="293" y="0"/>
                  </a:cubicBezTo>
                  <a:cubicBezTo>
                    <a:pt x="292" y="0"/>
                    <a:pt x="137" y="0"/>
                    <a:pt x="137" y="0"/>
                  </a:cubicBezTo>
                  <a:cubicBezTo>
                    <a:pt x="105" y="0"/>
                    <a:pt x="78" y="27"/>
                    <a:pt x="78" y="59"/>
                  </a:cubicBezTo>
                  <a:cubicBezTo>
                    <a:pt x="78" y="61"/>
                    <a:pt x="78" y="61"/>
                    <a:pt x="78" y="61"/>
                  </a:cubicBezTo>
                  <a:cubicBezTo>
                    <a:pt x="78" y="94"/>
                    <a:pt x="105" y="120"/>
                    <a:pt x="137" y="120"/>
                  </a:cubicBezTo>
                  <a:cubicBezTo>
                    <a:pt x="149" y="120"/>
                    <a:pt x="149" y="120"/>
                    <a:pt x="149" y="120"/>
                  </a:cubicBezTo>
                  <a:cubicBezTo>
                    <a:pt x="23" y="247"/>
                    <a:pt x="23" y="247"/>
                    <a:pt x="23" y="247"/>
                  </a:cubicBezTo>
                  <a:cubicBezTo>
                    <a:pt x="0" y="270"/>
                    <a:pt x="0" y="307"/>
                    <a:pt x="23" y="330"/>
                  </a:cubicBezTo>
                  <a:cubicBezTo>
                    <a:pt x="24" y="332"/>
                    <a:pt x="24" y="332"/>
                    <a:pt x="24" y="332"/>
                  </a:cubicBezTo>
                  <a:cubicBezTo>
                    <a:pt x="47" y="355"/>
                    <a:pt x="85" y="355"/>
                    <a:pt x="108" y="332"/>
                  </a:cubicBezTo>
                  <a:cubicBezTo>
                    <a:pt x="234" y="205"/>
                    <a:pt x="234" y="205"/>
                    <a:pt x="234" y="205"/>
                  </a:cubicBezTo>
                  <a:cubicBezTo>
                    <a:pt x="234" y="217"/>
                    <a:pt x="234" y="217"/>
                    <a:pt x="234" y="217"/>
                  </a:cubicBezTo>
                  <a:cubicBezTo>
                    <a:pt x="234" y="250"/>
                    <a:pt x="261" y="276"/>
                    <a:pt x="293" y="276"/>
                  </a:cubicBezTo>
                  <a:cubicBezTo>
                    <a:pt x="295" y="276"/>
                    <a:pt x="295" y="276"/>
                    <a:pt x="295" y="276"/>
                  </a:cubicBezTo>
                  <a:cubicBezTo>
                    <a:pt x="328" y="276"/>
                    <a:pt x="354" y="250"/>
                    <a:pt x="354" y="217"/>
                  </a:cubicBezTo>
                  <a:cubicBezTo>
                    <a:pt x="354" y="217"/>
                    <a:pt x="354" y="62"/>
                    <a:pt x="354" y="61"/>
                  </a:cubicBezTo>
                  <a:lnTo>
                    <a:pt x="354" y="59"/>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69" name="Freeform 147"/>
            <p:cNvSpPr/>
            <p:nvPr/>
          </p:nvSpPr>
          <p:spPr bwMode="auto">
            <a:xfrm>
              <a:off x="1727201" y="4224338"/>
              <a:ext cx="682625" cy="682625"/>
            </a:xfrm>
            <a:custGeom>
              <a:avLst/>
              <a:gdLst>
                <a:gd name="T0" fmla="*/ 355 w 355"/>
                <a:gd name="T1" fmla="*/ 60 h 355"/>
                <a:gd name="T2" fmla="*/ 337 w 355"/>
                <a:gd name="T3" fmla="*/ 18 h 355"/>
                <a:gd name="T4" fmla="*/ 295 w 355"/>
                <a:gd name="T5" fmla="*/ 0 h 355"/>
                <a:gd name="T6" fmla="*/ 294 w 355"/>
                <a:gd name="T7" fmla="*/ 0 h 355"/>
                <a:gd name="T8" fmla="*/ 137 w 355"/>
                <a:gd name="T9" fmla="*/ 0 h 355"/>
                <a:gd name="T10" fmla="*/ 78 w 355"/>
                <a:gd name="T11" fmla="*/ 60 h 355"/>
                <a:gd name="T12" fmla="*/ 78 w 355"/>
                <a:gd name="T13" fmla="*/ 61 h 355"/>
                <a:gd name="T14" fmla="*/ 137 w 355"/>
                <a:gd name="T15" fmla="*/ 121 h 355"/>
                <a:gd name="T16" fmla="*/ 149 w 355"/>
                <a:gd name="T17" fmla="*/ 121 h 355"/>
                <a:gd name="T18" fmla="*/ 23 w 355"/>
                <a:gd name="T19" fmla="*/ 247 h 355"/>
                <a:gd name="T20" fmla="*/ 23 w 355"/>
                <a:gd name="T21" fmla="*/ 331 h 355"/>
                <a:gd name="T22" fmla="*/ 24 w 355"/>
                <a:gd name="T23" fmla="*/ 332 h 355"/>
                <a:gd name="T24" fmla="*/ 108 w 355"/>
                <a:gd name="T25" fmla="*/ 332 h 355"/>
                <a:gd name="T26" fmla="*/ 234 w 355"/>
                <a:gd name="T27" fmla="*/ 206 h 355"/>
                <a:gd name="T28" fmla="*/ 234 w 355"/>
                <a:gd name="T29" fmla="*/ 217 h 355"/>
                <a:gd name="T30" fmla="*/ 294 w 355"/>
                <a:gd name="T31" fmla="*/ 277 h 355"/>
                <a:gd name="T32" fmla="*/ 295 w 355"/>
                <a:gd name="T33" fmla="*/ 277 h 355"/>
                <a:gd name="T34" fmla="*/ 355 w 355"/>
                <a:gd name="T35" fmla="*/ 217 h 355"/>
                <a:gd name="T36" fmla="*/ 355 w 355"/>
                <a:gd name="T37" fmla="*/ 61 h 355"/>
                <a:gd name="T38" fmla="*/ 355 w 355"/>
                <a:gd name="T39" fmla="*/ 6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5">
                  <a:moveTo>
                    <a:pt x="355" y="60"/>
                  </a:moveTo>
                  <a:cubicBezTo>
                    <a:pt x="355" y="43"/>
                    <a:pt x="348" y="28"/>
                    <a:pt x="337" y="18"/>
                  </a:cubicBezTo>
                  <a:cubicBezTo>
                    <a:pt x="327" y="7"/>
                    <a:pt x="312" y="0"/>
                    <a:pt x="295" y="0"/>
                  </a:cubicBezTo>
                  <a:cubicBezTo>
                    <a:pt x="294" y="0"/>
                    <a:pt x="294" y="0"/>
                    <a:pt x="294" y="0"/>
                  </a:cubicBezTo>
                  <a:cubicBezTo>
                    <a:pt x="293" y="0"/>
                    <a:pt x="137" y="0"/>
                    <a:pt x="137" y="0"/>
                  </a:cubicBezTo>
                  <a:cubicBezTo>
                    <a:pt x="105" y="0"/>
                    <a:pt x="78" y="27"/>
                    <a:pt x="78" y="60"/>
                  </a:cubicBezTo>
                  <a:cubicBezTo>
                    <a:pt x="78" y="61"/>
                    <a:pt x="78" y="61"/>
                    <a:pt x="78" y="61"/>
                  </a:cubicBezTo>
                  <a:cubicBezTo>
                    <a:pt x="78" y="94"/>
                    <a:pt x="105" y="121"/>
                    <a:pt x="137" y="121"/>
                  </a:cubicBezTo>
                  <a:cubicBezTo>
                    <a:pt x="149" y="121"/>
                    <a:pt x="149" y="121"/>
                    <a:pt x="149" y="121"/>
                  </a:cubicBezTo>
                  <a:cubicBezTo>
                    <a:pt x="23" y="247"/>
                    <a:pt x="23" y="247"/>
                    <a:pt x="23" y="247"/>
                  </a:cubicBezTo>
                  <a:cubicBezTo>
                    <a:pt x="0" y="270"/>
                    <a:pt x="0" y="307"/>
                    <a:pt x="23" y="331"/>
                  </a:cubicBezTo>
                  <a:cubicBezTo>
                    <a:pt x="24" y="332"/>
                    <a:pt x="24" y="332"/>
                    <a:pt x="24" y="332"/>
                  </a:cubicBezTo>
                  <a:cubicBezTo>
                    <a:pt x="47" y="355"/>
                    <a:pt x="85" y="355"/>
                    <a:pt x="108" y="332"/>
                  </a:cubicBezTo>
                  <a:cubicBezTo>
                    <a:pt x="234" y="206"/>
                    <a:pt x="234" y="206"/>
                    <a:pt x="234" y="206"/>
                  </a:cubicBezTo>
                  <a:cubicBezTo>
                    <a:pt x="234" y="217"/>
                    <a:pt x="234" y="217"/>
                    <a:pt x="234" y="217"/>
                  </a:cubicBezTo>
                  <a:cubicBezTo>
                    <a:pt x="234" y="250"/>
                    <a:pt x="261" y="277"/>
                    <a:pt x="294" y="277"/>
                  </a:cubicBezTo>
                  <a:cubicBezTo>
                    <a:pt x="295" y="277"/>
                    <a:pt x="295" y="277"/>
                    <a:pt x="295" y="277"/>
                  </a:cubicBezTo>
                  <a:cubicBezTo>
                    <a:pt x="328" y="277"/>
                    <a:pt x="355" y="250"/>
                    <a:pt x="355" y="217"/>
                  </a:cubicBezTo>
                  <a:cubicBezTo>
                    <a:pt x="355" y="217"/>
                    <a:pt x="355" y="62"/>
                    <a:pt x="355" y="61"/>
                  </a:cubicBezTo>
                  <a:lnTo>
                    <a:pt x="355" y="60"/>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70" name="Freeform 148"/>
            <p:cNvSpPr/>
            <p:nvPr/>
          </p:nvSpPr>
          <p:spPr bwMode="auto">
            <a:xfrm>
              <a:off x="1724026" y="4219576"/>
              <a:ext cx="681038" cy="682625"/>
            </a:xfrm>
            <a:custGeom>
              <a:avLst/>
              <a:gdLst>
                <a:gd name="T0" fmla="*/ 355 w 355"/>
                <a:gd name="T1" fmla="*/ 60 h 355"/>
                <a:gd name="T2" fmla="*/ 337 w 355"/>
                <a:gd name="T3" fmla="*/ 18 h 355"/>
                <a:gd name="T4" fmla="*/ 295 w 355"/>
                <a:gd name="T5" fmla="*/ 0 h 355"/>
                <a:gd name="T6" fmla="*/ 294 w 355"/>
                <a:gd name="T7" fmla="*/ 0 h 355"/>
                <a:gd name="T8" fmla="*/ 138 w 355"/>
                <a:gd name="T9" fmla="*/ 1 h 355"/>
                <a:gd name="T10" fmla="*/ 78 w 355"/>
                <a:gd name="T11" fmla="*/ 60 h 355"/>
                <a:gd name="T12" fmla="*/ 78 w 355"/>
                <a:gd name="T13" fmla="*/ 61 h 355"/>
                <a:gd name="T14" fmla="*/ 138 w 355"/>
                <a:gd name="T15" fmla="*/ 121 h 355"/>
                <a:gd name="T16" fmla="*/ 149 w 355"/>
                <a:gd name="T17" fmla="*/ 121 h 355"/>
                <a:gd name="T18" fmla="*/ 23 w 355"/>
                <a:gd name="T19" fmla="*/ 247 h 355"/>
                <a:gd name="T20" fmla="*/ 23 w 355"/>
                <a:gd name="T21" fmla="*/ 331 h 355"/>
                <a:gd name="T22" fmla="*/ 25 w 355"/>
                <a:gd name="T23" fmla="*/ 332 h 355"/>
                <a:gd name="T24" fmla="*/ 108 w 355"/>
                <a:gd name="T25" fmla="*/ 332 h 355"/>
                <a:gd name="T26" fmla="*/ 235 w 355"/>
                <a:gd name="T27" fmla="*/ 206 h 355"/>
                <a:gd name="T28" fmla="*/ 235 w 355"/>
                <a:gd name="T29" fmla="*/ 218 h 355"/>
                <a:gd name="T30" fmla="*/ 294 w 355"/>
                <a:gd name="T31" fmla="*/ 277 h 355"/>
                <a:gd name="T32" fmla="*/ 295 w 355"/>
                <a:gd name="T33" fmla="*/ 277 h 355"/>
                <a:gd name="T34" fmla="*/ 355 w 355"/>
                <a:gd name="T35" fmla="*/ 218 h 355"/>
                <a:gd name="T36" fmla="*/ 355 w 355"/>
                <a:gd name="T37" fmla="*/ 61 h 355"/>
                <a:gd name="T38" fmla="*/ 355 w 355"/>
                <a:gd name="T39" fmla="*/ 6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5">
                  <a:moveTo>
                    <a:pt x="355" y="60"/>
                  </a:moveTo>
                  <a:cubicBezTo>
                    <a:pt x="355" y="43"/>
                    <a:pt x="348" y="29"/>
                    <a:pt x="337" y="18"/>
                  </a:cubicBezTo>
                  <a:cubicBezTo>
                    <a:pt x="327" y="7"/>
                    <a:pt x="312" y="0"/>
                    <a:pt x="295" y="0"/>
                  </a:cubicBezTo>
                  <a:cubicBezTo>
                    <a:pt x="294" y="0"/>
                    <a:pt x="294" y="0"/>
                    <a:pt x="294" y="0"/>
                  </a:cubicBezTo>
                  <a:cubicBezTo>
                    <a:pt x="293" y="0"/>
                    <a:pt x="138" y="1"/>
                    <a:pt x="138" y="1"/>
                  </a:cubicBezTo>
                  <a:cubicBezTo>
                    <a:pt x="105" y="1"/>
                    <a:pt x="78" y="27"/>
                    <a:pt x="78" y="60"/>
                  </a:cubicBezTo>
                  <a:cubicBezTo>
                    <a:pt x="78" y="61"/>
                    <a:pt x="78" y="61"/>
                    <a:pt x="78" y="61"/>
                  </a:cubicBezTo>
                  <a:cubicBezTo>
                    <a:pt x="78" y="94"/>
                    <a:pt x="105" y="121"/>
                    <a:pt x="138" y="121"/>
                  </a:cubicBezTo>
                  <a:cubicBezTo>
                    <a:pt x="149" y="121"/>
                    <a:pt x="149" y="121"/>
                    <a:pt x="149" y="121"/>
                  </a:cubicBezTo>
                  <a:cubicBezTo>
                    <a:pt x="23" y="247"/>
                    <a:pt x="23" y="247"/>
                    <a:pt x="23" y="247"/>
                  </a:cubicBezTo>
                  <a:cubicBezTo>
                    <a:pt x="0" y="270"/>
                    <a:pt x="0" y="308"/>
                    <a:pt x="23" y="331"/>
                  </a:cubicBezTo>
                  <a:cubicBezTo>
                    <a:pt x="25" y="332"/>
                    <a:pt x="25" y="332"/>
                    <a:pt x="25" y="332"/>
                  </a:cubicBezTo>
                  <a:cubicBezTo>
                    <a:pt x="48" y="355"/>
                    <a:pt x="85" y="355"/>
                    <a:pt x="108" y="332"/>
                  </a:cubicBezTo>
                  <a:cubicBezTo>
                    <a:pt x="235" y="206"/>
                    <a:pt x="235" y="206"/>
                    <a:pt x="235" y="206"/>
                  </a:cubicBezTo>
                  <a:cubicBezTo>
                    <a:pt x="235" y="218"/>
                    <a:pt x="235" y="218"/>
                    <a:pt x="235" y="218"/>
                  </a:cubicBezTo>
                  <a:cubicBezTo>
                    <a:pt x="235" y="250"/>
                    <a:pt x="261" y="277"/>
                    <a:pt x="294" y="277"/>
                  </a:cubicBezTo>
                  <a:cubicBezTo>
                    <a:pt x="295" y="277"/>
                    <a:pt x="295" y="277"/>
                    <a:pt x="295" y="277"/>
                  </a:cubicBezTo>
                  <a:cubicBezTo>
                    <a:pt x="328" y="277"/>
                    <a:pt x="355" y="250"/>
                    <a:pt x="355" y="218"/>
                  </a:cubicBezTo>
                  <a:cubicBezTo>
                    <a:pt x="355" y="218"/>
                    <a:pt x="355" y="63"/>
                    <a:pt x="355" y="61"/>
                  </a:cubicBezTo>
                  <a:cubicBezTo>
                    <a:pt x="355" y="60"/>
                    <a:pt x="355" y="60"/>
                    <a:pt x="355" y="60"/>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71" name="Freeform 149"/>
            <p:cNvSpPr/>
            <p:nvPr/>
          </p:nvSpPr>
          <p:spPr bwMode="auto">
            <a:xfrm>
              <a:off x="1719263" y="4217988"/>
              <a:ext cx="682625" cy="681038"/>
            </a:xfrm>
            <a:custGeom>
              <a:avLst/>
              <a:gdLst>
                <a:gd name="T0" fmla="*/ 355 w 355"/>
                <a:gd name="T1" fmla="*/ 59 h 354"/>
                <a:gd name="T2" fmla="*/ 338 w 355"/>
                <a:gd name="T3" fmla="*/ 17 h 354"/>
                <a:gd name="T4" fmla="*/ 296 w 355"/>
                <a:gd name="T5" fmla="*/ 0 h 354"/>
                <a:gd name="T6" fmla="*/ 294 w 355"/>
                <a:gd name="T7" fmla="*/ 0 h 354"/>
                <a:gd name="T8" fmla="*/ 138 w 355"/>
                <a:gd name="T9" fmla="*/ 0 h 354"/>
                <a:gd name="T10" fmla="*/ 79 w 355"/>
                <a:gd name="T11" fmla="*/ 59 h 354"/>
                <a:gd name="T12" fmla="*/ 79 w 355"/>
                <a:gd name="T13" fmla="*/ 61 h 354"/>
                <a:gd name="T14" fmla="*/ 138 w 355"/>
                <a:gd name="T15" fmla="*/ 120 h 354"/>
                <a:gd name="T16" fmla="*/ 150 w 355"/>
                <a:gd name="T17" fmla="*/ 120 h 354"/>
                <a:gd name="T18" fmla="*/ 24 w 355"/>
                <a:gd name="T19" fmla="*/ 246 h 354"/>
                <a:gd name="T20" fmla="*/ 24 w 355"/>
                <a:gd name="T21" fmla="*/ 330 h 354"/>
                <a:gd name="T22" fmla="*/ 25 w 355"/>
                <a:gd name="T23" fmla="*/ 331 h 354"/>
                <a:gd name="T24" fmla="*/ 109 w 355"/>
                <a:gd name="T25" fmla="*/ 331 h 354"/>
                <a:gd name="T26" fmla="*/ 235 w 355"/>
                <a:gd name="T27" fmla="*/ 205 h 354"/>
                <a:gd name="T28" fmla="*/ 235 w 355"/>
                <a:gd name="T29" fmla="*/ 217 h 354"/>
                <a:gd name="T30" fmla="*/ 294 w 355"/>
                <a:gd name="T31" fmla="*/ 276 h 354"/>
                <a:gd name="T32" fmla="*/ 296 w 355"/>
                <a:gd name="T33" fmla="*/ 276 h 354"/>
                <a:gd name="T34" fmla="*/ 355 w 355"/>
                <a:gd name="T35" fmla="*/ 217 h 354"/>
                <a:gd name="T36" fmla="*/ 355 w 355"/>
                <a:gd name="T37" fmla="*/ 61 h 354"/>
                <a:gd name="T38" fmla="*/ 355 w 355"/>
                <a:gd name="T39" fmla="*/ 5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4">
                  <a:moveTo>
                    <a:pt x="355" y="59"/>
                  </a:moveTo>
                  <a:cubicBezTo>
                    <a:pt x="355" y="43"/>
                    <a:pt x="348" y="28"/>
                    <a:pt x="338" y="17"/>
                  </a:cubicBezTo>
                  <a:cubicBezTo>
                    <a:pt x="327" y="6"/>
                    <a:pt x="312" y="0"/>
                    <a:pt x="296" y="0"/>
                  </a:cubicBezTo>
                  <a:cubicBezTo>
                    <a:pt x="294" y="0"/>
                    <a:pt x="294" y="0"/>
                    <a:pt x="294" y="0"/>
                  </a:cubicBezTo>
                  <a:cubicBezTo>
                    <a:pt x="293" y="0"/>
                    <a:pt x="138" y="0"/>
                    <a:pt x="138" y="0"/>
                  </a:cubicBezTo>
                  <a:cubicBezTo>
                    <a:pt x="105" y="0"/>
                    <a:pt x="79" y="26"/>
                    <a:pt x="79" y="59"/>
                  </a:cubicBezTo>
                  <a:cubicBezTo>
                    <a:pt x="79" y="61"/>
                    <a:pt x="79" y="61"/>
                    <a:pt x="79" y="61"/>
                  </a:cubicBezTo>
                  <a:cubicBezTo>
                    <a:pt x="79" y="93"/>
                    <a:pt x="105" y="120"/>
                    <a:pt x="138" y="120"/>
                  </a:cubicBezTo>
                  <a:cubicBezTo>
                    <a:pt x="150" y="120"/>
                    <a:pt x="150" y="120"/>
                    <a:pt x="150" y="120"/>
                  </a:cubicBezTo>
                  <a:cubicBezTo>
                    <a:pt x="24" y="246"/>
                    <a:pt x="24" y="246"/>
                    <a:pt x="24" y="246"/>
                  </a:cubicBezTo>
                  <a:cubicBezTo>
                    <a:pt x="0" y="269"/>
                    <a:pt x="0" y="307"/>
                    <a:pt x="24" y="330"/>
                  </a:cubicBezTo>
                  <a:cubicBezTo>
                    <a:pt x="25" y="331"/>
                    <a:pt x="25" y="331"/>
                    <a:pt x="25" y="331"/>
                  </a:cubicBezTo>
                  <a:cubicBezTo>
                    <a:pt x="48" y="354"/>
                    <a:pt x="85" y="354"/>
                    <a:pt x="109" y="331"/>
                  </a:cubicBezTo>
                  <a:cubicBezTo>
                    <a:pt x="235" y="205"/>
                    <a:pt x="235" y="205"/>
                    <a:pt x="235" y="205"/>
                  </a:cubicBezTo>
                  <a:cubicBezTo>
                    <a:pt x="235" y="217"/>
                    <a:pt x="235" y="217"/>
                    <a:pt x="235" y="217"/>
                  </a:cubicBezTo>
                  <a:cubicBezTo>
                    <a:pt x="235" y="250"/>
                    <a:pt x="261" y="276"/>
                    <a:pt x="294" y="276"/>
                  </a:cubicBezTo>
                  <a:cubicBezTo>
                    <a:pt x="296" y="276"/>
                    <a:pt x="296" y="276"/>
                    <a:pt x="296" y="276"/>
                  </a:cubicBezTo>
                  <a:cubicBezTo>
                    <a:pt x="328" y="276"/>
                    <a:pt x="355" y="250"/>
                    <a:pt x="355" y="217"/>
                  </a:cubicBezTo>
                  <a:cubicBezTo>
                    <a:pt x="355" y="217"/>
                    <a:pt x="355" y="62"/>
                    <a:pt x="355" y="61"/>
                  </a:cubicBezTo>
                  <a:cubicBezTo>
                    <a:pt x="355" y="59"/>
                    <a:pt x="355" y="59"/>
                    <a:pt x="355"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72" name="Freeform 150"/>
            <p:cNvSpPr/>
            <p:nvPr/>
          </p:nvSpPr>
          <p:spPr bwMode="auto">
            <a:xfrm>
              <a:off x="1717676" y="4214813"/>
              <a:ext cx="679450" cy="682625"/>
            </a:xfrm>
            <a:custGeom>
              <a:avLst/>
              <a:gdLst>
                <a:gd name="T0" fmla="*/ 354 w 354"/>
                <a:gd name="T1" fmla="*/ 59 h 355"/>
                <a:gd name="T2" fmla="*/ 337 w 354"/>
                <a:gd name="T3" fmla="*/ 17 h 355"/>
                <a:gd name="T4" fmla="*/ 295 w 354"/>
                <a:gd name="T5" fmla="*/ 0 h 355"/>
                <a:gd name="T6" fmla="*/ 293 w 354"/>
                <a:gd name="T7" fmla="*/ 0 h 355"/>
                <a:gd name="T8" fmla="*/ 137 w 354"/>
                <a:gd name="T9" fmla="*/ 0 h 355"/>
                <a:gd name="T10" fmla="*/ 78 w 354"/>
                <a:gd name="T11" fmla="*/ 59 h 355"/>
                <a:gd name="T12" fmla="*/ 78 w 354"/>
                <a:gd name="T13" fmla="*/ 61 h 355"/>
                <a:gd name="T14" fmla="*/ 137 w 354"/>
                <a:gd name="T15" fmla="*/ 120 h 355"/>
                <a:gd name="T16" fmla="*/ 149 w 354"/>
                <a:gd name="T17" fmla="*/ 120 h 355"/>
                <a:gd name="T18" fmla="*/ 23 w 354"/>
                <a:gd name="T19" fmla="*/ 246 h 355"/>
                <a:gd name="T20" fmla="*/ 23 w 354"/>
                <a:gd name="T21" fmla="*/ 330 h 355"/>
                <a:gd name="T22" fmla="*/ 24 w 354"/>
                <a:gd name="T23" fmla="*/ 331 h 355"/>
                <a:gd name="T24" fmla="*/ 108 w 354"/>
                <a:gd name="T25" fmla="*/ 331 h 355"/>
                <a:gd name="T26" fmla="*/ 234 w 354"/>
                <a:gd name="T27" fmla="*/ 205 h 355"/>
                <a:gd name="T28" fmla="*/ 234 w 354"/>
                <a:gd name="T29" fmla="*/ 217 h 355"/>
                <a:gd name="T30" fmla="*/ 293 w 354"/>
                <a:gd name="T31" fmla="*/ 276 h 355"/>
                <a:gd name="T32" fmla="*/ 295 w 354"/>
                <a:gd name="T33" fmla="*/ 276 h 355"/>
                <a:gd name="T34" fmla="*/ 354 w 354"/>
                <a:gd name="T35" fmla="*/ 217 h 355"/>
                <a:gd name="T36" fmla="*/ 354 w 354"/>
                <a:gd name="T37" fmla="*/ 61 h 355"/>
                <a:gd name="T38" fmla="*/ 354 w 354"/>
                <a:gd name="T39" fmla="*/ 5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4" h="355">
                  <a:moveTo>
                    <a:pt x="354" y="59"/>
                  </a:moveTo>
                  <a:cubicBezTo>
                    <a:pt x="354" y="43"/>
                    <a:pt x="348" y="28"/>
                    <a:pt x="337" y="17"/>
                  </a:cubicBezTo>
                  <a:cubicBezTo>
                    <a:pt x="326" y="7"/>
                    <a:pt x="311" y="0"/>
                    <a:pt x="295" y="0"/>
                  </a:cubicBezTo>
                  <a:cubicBezTo>
                    <a:pt x="293" y="0"/>
                    <a:pt x="293" y="0"/>
                    <a:pt x="293" y="0"/>
                  </a:cubicBezTo>
                  <a:cubicBezTo>
                    <a:pt x="292" y="0"/>
                    <a:pt x="137" y="0"/>
                    <a:pt x="137" y="0"/>
                  </a:cubicBezTo>
                  <a:cubicBezTo>
                    <a:pt x="104" y="0"/>
                    <a:pt x="78" y="26"/>
                    <a:pt x="78" y="59"/>
                  </a:cubicBezTo>
                  <a:cubicBezTo>
                    <a:pt x="78" y="61"/>
                    <a:pt x="78" y="61"/>
                    <a:pt x="78" y="61"/>
                  </a:cubicBezTo>
                  <a:cubicBezTo>
                    <a:pt x="78" y="94"/>
                    <a:pt x="104" y="120"/>
                    <a:pt x="137" y="120"/>
                  </a:cubicBezTo>
                  <a:cubicBezTo>
                    <a:pt x="149" y="120"/>
                    <a:pt x="149" y="120"/>
                    <a:pt x="149" y="120"/>
                  </a:cubicBezTo>
                  <a:cubicBezTo>
                    <a:pt x="23" y="246"/>
                    <a:pt x="23" y="246"/>
                    <a:pt x="23" y="246"/>
                  </a:cubicBezTo>
                  <a:cubicBezTo>
                    <a:pt x="0" y="270"/>
                    <a:pt x="0" y="307"/>
                    <a:pt x="23" y="330"/>
                  </a:cubicBezTo>
                  <a:cubicBezTo>
                    <a:pt x="24" y="331"/>
                    <a:pt x="24" y="331"/>
                    <a:pt x="24" y="331"/>
                  </a:cubicBezTo>
                  <a:cubicBezTo>
                    <a:pt x="47" y="355"/>
                    <a:pt x="85" y="355"/>
                    <a:pt x="108" y="331"/>
                  </a:cubicBezTo>
                  <a:cubicBezTo>
                    <a:pt x="234" y="205"/>
                    <a:pt x="234" y="205"/>
                    <a:pt x="234" y="205"/>
                  </a:cubicBezTo>
                  <a:cubicBezTo>
                    <a:pt x="234" y="217"/>
                    <a:pt x="234" y="217"/>
                    <a:pt x="234" y="217"/>
                  </a:cubicBezTo>
                  <a:cubicBezTo>
                    <a:pt x="234" y="250"/>
                    <a:pt x="260" y="276"/>
                    <a:pt x="293" y="276"/>
                  </a:cubicBezTo>
                  <a:cubicBezTo>
                    <a:pt x="295" y="276"/>
                    <a:pt x="295" y="276"/>
                    <a:pt x="295" y="276"/>
                  </a:cubicBezTo>
                  <a:cubicBezTo>
                    <a:pt x="328" y="276"/>
                    <a:pt x="354" y="250"/>
                    <a:pt x="354" y="217"/>
                  </a:cubicBezTo>
                  <a:cubicBezTo>
                    <a:pt x="354" y="217"/>
                    <a:pt x="354" y="62"/>
                    <a:pt x="354" y="61"/>
                  </a:cubicBezTo>
                  <a:cubicBezTo>
                    <a:pt x="354" y="59"/>
                    <a:pt x="354" y="59"/>
                    <a:pt x="354"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73" name="Freeform 151"/>
            <p:cNvSpPr/>
            <p:nvPr/>
          </p:nvSpPr>
          <p:spPr bwMode="auto">
            <a:xfrm>
              <a:off x="1714501" y="4210051"/>
              <a:ext cx="681038" cy="682625"/>
            </a:xfrm>
            <a:custGeom>
              <a:avLst/>
              <a:gdLst>
                <a:gd name="T0" fmla="*/ 355 w 355"/>
                <a:gd name="T1" fmla="*/ 59 h 355"/>
                <a:gd name="T2" fmla="*/ 337 w 355"/>
                <a:gd name="T3" fmla="*/ 17 h 355"/>
                <a:gd name="T4" fmla="*/ 295 w 355"/>
                <a:gd name="T5" fmla="*/ 0 h 355"/>
                <a:gd name="T6" fmla="*/ 293 w 355"/>
                <a:gd name="T7" fmla="*/ 0 h 355"/>
                <a:gd name="T8" fmla="*/ 137 w 355"/>
                <a:gd name="T9" fmla="*/ 0 h 355"/>
                <a:gd name="T10" fmla="*/ 78 w 355"/>
                <a:gd name="T11" fmla="*/ 59 h 355"/>
                <a:gd name="T12" fmla="*/ 78 w 355"/>
                <a:gd name="T13" fmla="*/ 61 h 355"/>
                <a:gd name="T14" fmla="*/ 137 w 355"/>
                <a:gd name="T15" fmla="*/ 120 h 355"/>
                <a:gd name="T16" fmla="*/ 149 w 355"/>
                <a:gd name="T17" fmla="*/ 120 h 355"/>
                <a:gd name="T18" fmla="*/ 23 w 355"/>
                <a:gd name="T19" fmla="*/ 247 h 355"/>
                <a:gd name="T20" fmla="*/ 23 w 355"/>
                <a:gd name="T21" fmla="*/ 330 h 355"/>
                <a:gd name="T22" fmla="*/ 24 w 355"/>
                <a:gd name="T23" fmla="*/ 332 h 355"/>
                <a:gd name="T24" fmla="*/ 108 w 355"/>
                <a:gd name="T25" fmla="*/ 332 h 355"/>
                <a:gd name="T26" fmla="*/ 234 w 355"/>
                <a:gd name="T27" fmla="*/ 205 h 355"/>
                <a:gd name="T28" fmla="*/ 234 w 355"/>
                <a:gd name="T29" fmla="*/ 217 h 355"/>
                <a:gd name="T30" fmla="*/ 293 w 355"/>
                <a:gd name="T31" fmla="*/ 277 h 355"/>
                <a:gd name="T32" fmla="*/ 295 w 355"/>
                <a:gd name="T33" fmla="*/ 277 h 355"/>
                <a:gd name="T34" fmla="*/ 354 w 355"/>
                <a:gd name="T35" fmla="*/ 217 h 355"/>
                <a:gd name="T36" fmla="*/ 355 w 355"/>
                <a:gd name="T37" fmla="*/ 61 h 355"/>
                <a:gd name="T38" fmla="*/ 355 w 355"/>
                <a:gd name="T39" fmla="*/ 5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5">
                  <a:moveTo>
                    <a:pt x="355" y="59"/>
                  </a:moveTo>
                  <a:cubicBezTo>
                    <a:pt x="355" y="43"/>
                    <a:pt x="348" y="28"/>
                    <a:pt x="337" y="17"/>
                  </a:cubicBezTo>
                  <a:cubicBezTo>
                    <a:pt x="326" y="7"/>
                    <a:pt x="312" y="0"/>
                    <a:pt x="295" y="0"/>
                  </a:cubicBezTo>
                  <a:cubicBezTo>
                    <a:pt x="293" y="0"/>
                    <a:pt x="293" y="0"/>
                    <a:pt x="293" y="0"/>
                  </a:cubicBezTo>
                  <a:cubicBezTo>
                    <a:pt x="292" y="0"/>
                    <a:pt x="137" y="0"/>
                    <a:pt x="137" y="0"/>
                  </a:cubicBezTo>
                  <a:cubicBezTo>
                    <a:pt x="105" y="0"/>
                    <a:pt x="78" y="27"/>
                    <a:pt x="78" y="59"/>
                  </a:cubicBezTo>
                  <a:cubicBezTo>
                    <a:pt x="78" y="61"/>
                    <a:pt x="78" y="61"/>
                    <a:pt x="78" y="61"/>
                  </a:cubicBezTo>
                  <a:cubicBezTo>
                    <a:pt x="78" y="94"/>
                    <a:pt x="105" y="120"/>
                    <a:pt x="137" y="120"/>
                  </a:cubicBezTo>
                  <a:cubicBezTo>
                    <a:pt x="149" y="120"/>
                    <a:pt x="149" y="120"/>
                    <a:pt x="149" y="120"/>
                  </a:cubicBezTo>
                  <a:cubicBezTo>
                    <a:pt x="23" y="247"/>
                    <a:pt x="23" y="247"/>
                    <a:pt x="23" y="247"/>
                  </a:cubicBezTo>
                  <a:cubicBezTo>
                    <a:pt x="0" y="270"/>
                    <a:pt x="0" y="307"/>
                    <a:pt x="23" y="330"/>
                  </a:cubicBezTo>
                  <a:cubicBezTo>
                    <a:pt x="24" y="332"/>
                    <a:pt x="24" y="332"/>
                    <a:pt x="24" y="332"/>
                  </a:cubicBezTo>
                  <a:cubicBezTo>
                    <a:pt x="47" y="355"/>
                    <a:pt x="85" y="355"/>
                    <a:pt x="108" y="332"/>
                  </a:cubicBezTo>
                  <a:cubicBezTo>
                    <a:pt x="234" y="205"/>
                    <a:pt x="234" y="205"/>
                    <a:pt x="234" y="205"/>
                  </a:cubicBezTo>
                  <a:cubicBezTo>
                    <a:pt x="234" y="217"/>
                    <a:pt x="234" y="217"/>
                    <a:pt x="234" y="217"/>
                  </a:cubicBezTo>
                  <a:cubicBezTo>
                    <a:pt x="234" y="250"/>
                    <a:pt x="261" y="277"/>
                    <a:pt x="293" y="277"/>
                  </a:cubicBezTo>
                  <a:cubicBezTo>
                    <a:pt x="295" y="277"/>
                    <a:pt x="295" y="277"/>
                    <a:pt x="295" y="277"/>
                  </a:cubicBezTo>
                  <a:cubicBezTo>
                    <a:pt x="328" y="277"/>
                    <a:pt x="354" y="250"/>
                    <a:pt x="354" y="217"/>
                  </a:cubicBezTo>
                  <a:cubicBezTo>
                    <a:pt x="354" y="217"/>
                    <a:pt x="355" y="62"/>
                    <a:pt x="355" y="61"/>
                  </a:cubicBezTo>
                  <a:cubicBezTo>
                    <a:pt x="355" y="59"/>
                    <a:pt x="355" y="59"/>
                    <a:pt x="355"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74" name="Freeform 152"/>
            <p:cNvSpPr/>
            <p:nvPr/>
          </p:nvSpPr>
          <p:spPr bwMode="auto">
            <a:xfrm>
              <a:off x="1709738" y="4206876"/>
              <a:ext cx="682625" cy="682625"/>
            </a:xfrm>
            <a:custGeom>
              <a:avLst/>
              <a:gdLst>
                <a:gd name="T0" fmla="*/ 355 w 355"/>
                <a:gd name="T1" fmla="*/ 60 h 355"/>
                <a:gd name="T2" fmla="*/ 337 w 355"/>
                <a:gd name="T3" fmla="*/ 18 h 355"/>
                <a:gd name="T4" fmla="*/ 295 w 355"/>
                <a:gd name="T5" fmla="*/ 0 h 355"/>
                <a:gd name="T6" fmla="*/ 294 w 355"/>
                <a:gd name="T7" fmla="*/ 0 h 355"/>
                <a:gd name="T8" fmla="*/ 138 w 355"/>
                <a:gd name="T9" fmla="*/ 0 h 355"/>
                <a:gd name="T10" fmla="*/ 78 w 355"/>
                <a:gd name="T11" fmla="*/ 60 h 355"/>
                <a:gd name="T12" fmla="*/ 78 w 355"/>
                <a:gd name="T13" fmla="*/ 61 h 355"/>
                <a:gd name="T14" fmla="*/ 138 w 355"/>
                <a:gd name="T15" fmla="*/ 121 h 355"/>
                <a:gd name="T16" fmla="*/ 149 w 355"/>
                <a:gd name="T17" fmla="*/ 121 h 355"/>
                <a:gd name="T18" fmla="*/ 23 w 355"/>
                <a:gd name="T19" fmla="*/ 247 h 355"/>
                <a:gd name="T20" fmla="*/ 23 w 355"/>
                <a:gd name="T21" fmla="*/ 331 h 355"/>
                <a:gd name="T22" fmla="*/ 24 w 355"/>
                <a:gd name="T23" fmla="*/ 332 h 355"/>
                <a:gd name="T24" fmla="*/ 108 w 355"/>
                <a:gd name="T25" fmla="*/ 332 h 355"/>
                <a:gd name="T26" fmla="*/ 234 w 355"/>
                <a:gd name="T27" fmla="*/ 206 h 355"/>
                <a:gd name="T28" fmla="*/ 234 w 355"/>
                <a:gd name="T29" fmla="*/ 217 h 355"/>
                <a:gd name="T30" fmla="*/ 294 w 355"/>
                <a:gd name="T31" fmla="*/ 277 h 355"/>
                <a:gd name="T32" fmla="*/ 295 w 355"/>
                <a:gd name="T33" fmla="*/ 277 h 355"/>
                <a:gd name="T34" fmla="*/ 355 w 355"/>
                <a:gd name="T35" fmla="*/ 217 h 355"/>
                <a:gd name="T36" fmla="*/ 355 w 355"/>
                <a:gd name="T37" fmla="*/ 61 h 355"/>
                <a:gd name="T38" fmla="*/ 355 w 355"/>
                <a:gd name="T39" fmla="*/ 6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5">
                  <a:moveTo>
                    <a:pt x="355" y="60"/>
                  </a:moveTo>
                  <a:cubicBezTo>
                    <a:pt x="355" y="43"/>
                    <a:pt x="348" y="28"/>
                    <a:pt x="337" y="18"/>
                  </a:cubicBezTo>
                  <a:cubicBezTo>
                    <a:pt x="327" y="7"/>
                    <a:pt x="312" y="0"/>
                    <a:pt x="295" y="0"/>
                  </a:cubicBezTo>
                  <a:cubicBezTo>
                    <a:pt x="294" y="0"/>
                    <a:pt x="294" y="0"/>
                    <a:pt x="294" y="0"/>
                  </a:cubicBezTo>
                  <a:cubicBezTo>
                    <a:pt x="293" y="0"/>
                    <a:pt x="138" y="0"/>
                    <a:pt x="138" y="0"/>
                  </a:cubicBezTo>
                  <a:cubicBezTo>
                    <a:pt x="105" y="0"/>
                    <a:pt x="78" y="27"/>
                    <a:pt x="78" y="60"/>
                  </a:cubicBezTo>
                  <a:cubicBezTo>
                    <a:pt x="78" y="61"/>
                    <a:pt x="78" y="61"/>
                    <a:pt x="78" y="61"/>
                  </a:cubicBezTo>
                  <a:cubicBezTo>
                    <a:pt x="78" y="94"/>
                    <a:pt x="105" y="121"/>
                    <a:pt x="138" y="121"/>
                  </a:cubicBezTo>
                  <a:cubicBezTo>
                    <a:pt x="149" y="121"/>
                    <a:pt x="149" y="121"/>
                    <a:pt x="149" y="121"/>
                  </a:cubicBezTo>
                  <a:cubicBezTo>
                    <a:pt x="23" y="247"/>
                    <a:pt x="23" y="247"/>
                    <a:pt x="23" y="247"/>
                  </a:cubicBezTo>
                  <a:cubicBezTo>
                    <a:pt x="0" y="270"/>
                    <a:pt x="0" y="308"/>
                    <a:pt x="23" y="331"/>
                  </a:cubicBezTo>
                  <a:cubicBezTo>
                    <a:pt x="24" y="332"/>
                    <a:pt x="24" y="332"/>
                    <a:pt x="24" y="332"/>
                  </a:cubicBezTo>
                  <a:cubicBezTo>
                    <a:pt x="48" y="355"/>
                    <a:pt x="85" y="355"/>
                    <a:pt x="108" y="332"/>
                  </a:cubicBezTo>
                  <a:cubicBezTo>
                    <a:pt x="234" y="206"/>
                    <a:pt x="234" y="206"/>
                    <a:pt x="234" y="206"/>
                  </a:cubicBezTo>
                  <a:cubicBezTo>
                    <a:pt x="234" y="217"/>
                    <a:pt x="234" y="217"/>
                    <a:pt x="234" y="217"/>
                  </a:cubicBezTo>
                  <a:cubicBezTo>
                    <a:pt x="234" y="250"/>
                    <a:pt x="261" y="277"/>
                    <a:pt x="294" y="277"/>
                  </a:cubicBezTo>
                  <a:cubicBezTo>
                    <a:pt x="295" y="277"/>
                    <a:pt x="295" y="277"/>
                    <a:pt x="295" y="277"/>
                  </a:cubicBezTo>
                  <a:cubicBezTo>
                    <a:pt x="328" y="277"/>
                    <a:pt x="355" y="250"/>
                    <a:pt x="355" y="217"/>
                  </a:cubicBezTo>
                  <a:cubicBezTo>
                    <a:pt x="355" y="217"/>
                    <a:pt x="355" y="62"/>
                    <a:pt x="355" y="61"/>
                  </a:cubicBezTo>
                  <a:cubicBezTo>
                    <a:pt x="355" y="60"/>
                    <a:pt x="355" y="60"/>
                    <a:pt x="355" y="60"/>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75" name="Freeform 153"/>
            <p:cNvSpPr/>
            <p:nvPr/>
          </p:nvSpPr>
          <p:spPr bwMode="auto">
            <a:xfrm>
              <a:off x="1706563" y="4205288"/>
              <a:ext cx="681038" cy="681038"/>
            </a:xfrm>
            <a:custGeom>
              <a:avLst/>
              <a:gdLst>
                <a:gd name="T0" fmla="*/ 355 w 355"/>
                <a:gd name="T1" fmla="*/ 59 h 354"/>
                <a:gd name="T2" fmla="*/ 338 w 355"/>
                <a:gd name="T3" fmla="*/ 17 h 354"/>
                <a:gd name="T4" fmla="*/ 296 w 355"/>
                <a:gd name="T5" fmla="*/ 0 h 354"/>
                <a:gd name="T6" fmla="*/ 294 w 355"/>
                <a:gd name="T7" fmla="*/ 0 h 354"/>
                <a:gd name="T8" fmla="*/ 138 w 355"/>
                <a:gd name="T9" fmla="*/ 0 h 354"/>
                <a:gd name="T10" fmla="*/ 78 w 355"/>
                <a:gd name="T11" fmla="*/ 59 h 354"/>
                <a:gd name="T12" fmla="*/ 78 w 355"/>
                <a:gd name="T13" fmla="*/ 61 h 354"/>
                <a:gd name="T14" fmla="*/ 138 w 355"/>
                <a:gd name="T15" fmla="*/ 120 h 354"/>
                <a:gd name="T16" fmla="*/ 150 w 355"/>
                <a:gd name="T17" fmla="*/ 120 h 354"/>
                <a:gd name="T18" fmla="*/ 23 w 355"/>
                <a:gd name="T19" fmla="*/ 246 h 354"/>
                <a:gd name="T20" fmla="*/ 23 w 355"/>
                <a:gd name="T21" fmla="*/ 330 h 354"/>
                <a:gd name="T22" fmla="*/ 25 w 355"/>
                <a:gd name="T23" fmla="*/ 331 h 354"/>
                <a:gd name="T24" fmla="*/ 108 w 355"/>
                <a:gd name="T25" fmla="*/ 331 h 354"/>
                <a:gd name="T26" fmla="*/ 235 w 355"/>
                <a:gd name="T27" fmla="*/ 205 h 354"/>
                <a:gd name="T28" fmla="*/ 235 w 355"/>
                <a:gd name="T29" fmla="*/ 217 h 354"/>
                <a:gd name="T30" fmla="*/ 294 w 355"/>
                <a:gd name="T31" fmla="*/ 276 h 354"/>
                <a:gd name="T32" fmla="*/ 296 w 355"/>
                <a:gd name="T33" fmla="*/ 276 h 354"/>
                <a:gd name="T34" fmla="*/ 355 w 355"/>
                <a:gd name="T35" fmla="*/ 217 h 354"/>
                <a:gd name="T36" fmla="*/ 355 w 355"/>
                <a:gd name="T37" fmla="*/ 61 h 354"/>
                <a:gd name="T38" fmla="*/ 355 w 355"/>
                <a:gd name="T39" fmla="*/ 5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4">
                  <a:moveTo>
                    <a:pt x="355" y="59"/>
                  </a:moveTo>
                  <a:cubicBezTo>
                    <a:pt x="355" y="42"/>
                    <a:pt x="348" y="28"/>
                    <a:pt x="338" y="17"/>
                  </a:cubicBezTo>
                  <a:cubicBezTo>
                    <a:pt x="327" y="6"/>
                    <a:pt x="312" y="0"/>
                    <a:pt x="296" y="0"/>
                  </a:cubicBezTo>
                  <a:cubicBezTo>
                    <a:pt x="294" y="0"/>
                    <a:pt x="294" y="0"/>
                    <a:pt x="294" y="0"/>
                  </a:cubicBezTo>
                  <a:cubicBezTo>
                    <a:pt x="293" y="0"/>
                    <a:pt x="138" y="0"/>
                    <a:pt x="138" y="0"/>
                  </a:cubicBezTo>
                  <a:cubicBezTo>
                    <a:pt x="105" y="0"/>
                    <a:pt x="78" y="26"/>
                    <a:pt x="78" y="59"/>
                  </a:cubicBezTo>
                  <a:cubicBezTo>
                    <a:pt x="78" y="61"/>
                    <a:pt x="78" y="61"/>
                    <a:pt x="78" y="61"/>
                  </a:cubicBezTo>
                  <a:cubicBezTo>
                    <a:pt x="78" y="93"/>
                    <a:pt x="105" y="120"/>
                    <a:pt x="138" y="120"/>
                  </a:cubicBezTo>
                  <a:cubicBezTo>
                    <a:pt x="150" y="120"/>
                    <a:pt x="150" y="120"/>
                    <a:pt x="150" y="120"/>
                  </a:cubicBezTo>
                  <a:cubicBezTo>
                    <a:pt x="23" y="246"/>
                    <a:pt x="23" y="246"/>
                    <a:pt x="23" y="246"/>
                  </a:cubicBezTo>
                  <a:cubicBezTo>
                    <a:pt x="0" y="269"/>
                    <a:pt x="0" y="307"/>
                    <a:pt x="23" y="330"/>
                  </a:cubicBezTo>
                  <a:cubicBezTo>
                    <a:pt x="25" y="331"/>
                    <a:pt x="25" y="331"/>
                    <a:pt x="25" y="331"/>
                  </a:cubicBezTo>
                  <a:cubicBezTo>
                    <a:pt x="48" y="354"/>
                    <a:pt x="85" y="354"/>
                    <a:pt x="108" y="331"/>
                  </a:cubicBezTo>
                  <a:cubicBezTo>
                    <a:pt x="235" y="205"/>
                    <a:pt x="235" y="205"/>
                    <a:pt x="235" y="205"/>
                  </a:cubicBezTo>
                  <a:cubicBezTo>
                    <a:pt x="235" y="217"/>
                    <a:pt x="235" y="217"/>
                    <a:pt x="235" y="217"/>
                  </a:cubicBezTo>
                  <a:cubicBezTo>
                    <a:pt x="235" y="249"/>
                    <a:pt x="261" y="276"/>
                    <a:pt x="294" y="276"/>
                  </a:cubicBezTo>
                  <a:cubicBezTo>
                    <a:pt x="296" y="276"/>
                    <a:pt x="296" y="276"/>
                    <a:pt x="296" y="276"/>
                  </a:cubicBezTo>
                  <a:cubicBezTo>
                    <a:pt x="328" y="276"/>
                    <a:pt x="355" y="249"/>
                    <a:pt x="355" y="217"/>
                  </a:cubicBezTo>
                  <a:cubicBezTo>
                    <a:pt x="355" y="217"/>
                    <a:pt x="355" y="62"/>
                    <a:pt x="355" y="61"/>
                  </a:cubicBezTo>
                  <a:cubicBezTo>
                    <a:pt x="355" y="59"/>
                    <a:pt x="355" y="59"/>
                    <a:pt x="355"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76" name="Freeform 154"/>
            <p:cNvSpPr/>
            <p:nvPr/>
          </p:nvSpPr>
          <p:spPr bwMode="auto">
            <a:xfrm>
              <a:off x="1701801" y="4200526"/>
              <a:ext cx="682625" cy="681038"/>
            </a:xfrm>
            <a:custGeom>
              <a:avLst/>
              <a:gdLst>
                <a:gd name="T0" fmla="*/ 355 w 355"/>
                <a:gd name="T1" fmla="*/ 59 h 354"/>
                <a:gd name="T2" fmla="*/ 338 w 355"/>
                <a:gd name="T3" fmla="*/ 17 h 354"/>
                <a:gd name="T4" fmla="*/ 296 w 355"/>
                <a:gd name="T5" fmla="*/ 0 h 354"/>
                <a:gd name="T6" fmla="*/ 294 w 355"/>
                <a:gd name="T7" fmla="*/ 0 h 354"/>
                <a:gd name="T8" fmla="*/ 138 w 355"/>
                <a:gd name="T9" fmla="*/ 0 h 354"/>
                <a:gd name="T10" fmla="*/ 79 w 355"/>
                <a:gd name="T11" fmla="*/ 59 h 354"/>
                <a:gd name="T12" fmla="*/ 79 w 355"/>
                <a:gd name="T13" fmla="*/ 61 h 354"/>
                <a:gd name="T14" fmla="*/ 138 w 355"/>
                <a:gd name="T15" fmla="*/ 120 h 354"/>
                <a:gd name="T16" fmla="*/ 150 w 355"/>
                <a:gd name="T17" fmla="*/ 120 h 354"/>
                <a:gd name="T18" fmla="*/ 24 w 355"/>
                <a:gd name="T19" fmla="*/ 246 h 354"/>
                <a:gd name="T20" fmla="*/ 24 w 355"/>
                <a:gd name="T21" fmla="*/ 330 h 354"/>
                <a:gd name="T22" fmla="*/ 25 w 355"/>
                <a:gd name="T23" fmla="*/ 331 h 354"/>
                <a:gd name="T24" fmla="*/ 109 w 355"/>
                <a:gd name="T25" fmla="*/ 331 h 354"/>
                <a:gd name="T26" fmla="*/ 235 w 355"/>
                <a:gd name="T27" fmla="*/ 205 h 354"/>
                <a:gd name="T28" fmla="*/ 235 w 355"/>
                <a:gd name="T29" fmla="*/ 217 h 354"/>
                <a:gd name="T30" fmla="*/ 294 w 355"/>
                <a:gd name="T31" fmla="*/ 276 h 354"/>
                <a:gd name="T32" fmla="*/ 296 w 355"/>
                <a:gd name="T33" fmla="*/ 276 h 354"/>
                <a:gd name="T34" fmla="*/ 355 w 355"/>
                <a:gd name="T35" fmla="*/ 217 h 354"/>
                <a:gd name="T36" fmla="*/ 355 w 355"/>
                <a:gd name="T37" fmla="*/ 61 h 354"/>
                <a:gd name="T38" fmla="*/ 355 w 355"/>
                <a:gd name="T39" fmla="*/ 5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4">
                  <a:moveTo>
                    <a:pt x="355" y="59"/>
                  </a:moveTo>
                  <a:cubicBezTo>
                    <a:pt x="355" y="43"/>
                    <a:pt x="348" y="28"/>
                    <a:pt x="338" y="17"/>
                  </a:cubicBezTo>
                  <a:cubicBezTo>
                    <a:pt x="327" y="6"/>
                    <a:pt x="312" y="0"/>
                    <a:pt x="296" y="0"/>
                  </a:cubicBezTo>
                  <a:cubicBezTo>
                    <a:pt x="294" y="0"/>
                    <a:pt x="294" y="0"/>
                    <a:pt x="294" y="0"/>
                  </a:cubicBezTo>
                  <a:cubicBezTo>
                    <a:pt x="293" y="0"/>
                    <a:pt x="138" y="0"/>
                    <a:pt x="138" y="0"/>
                  </a:cubicBezTo>
                  <a:cubicBezTo>
                    <a:pt x="105" y="0"/>
                    <a:pt x="79" y="26"/>
                    <a:pt x="79" y="59"/>
                  </a:cubicBezTo>
                  <a:cubicBezTo>
                    <a:pt x="79" y="61"/>
                    <a:pt x="79" y="61"/>
                    <a:pt x="79" y="61"/>
                  </a:cubicBezTo>
                  <a:cubicBezTo>
                    <a:pt x="79" y="94"/>
                    <a:pt x="105" y="120"/>
                    <a:pt x="138" y="120"/>
                  </a:cubicBezTo>
                  <a:cubicBezTo>
                    <a:pt x="150" y="120"/>
                    <a:pt x="150" y="120"/>
                    <a:pt x="150" y="120"/>
                  </a:cubicBezTo>
                  <a:cubicBezTo>
                    <a:pt x="24" y="246"/>
                    <a:pt x="24" y="246"/>
                    <a:pt x="24" y="246"/>
                  </a:cubicBezTo>
                  <a:cubicBezTo>
                    <a:pt x="0" y="269"/>
                    <a:pt x="0" y="307"/>
                    <a:pt x="24" y="330"/>
                  </a:cubicBezTo>
                  <a:cubicBezTo>
                    <a:pt x="25" y="331"/>
                    <a:pt x="25" y="331"/>
                    <a:pt x="25" y="331"/>
                  </a:cubicBezTo>
                  <a:cubicBezTo>
                    <a:pt x="48" y="354"/>
                    <a:pt x="85" y="354"/>
                    <a:pt x="109" y="331"/>
                  </a:cubicBezTo>
                  <a:cubicBezTo>
                    <a:pt x="235" y="205"/>
                    <a:pt x="235" y="205"/>
                    <a:pt x="235" y="205"/>
                  </a:cubicBezTo>
                  <a:cubicBezTo>
                    <a:pt x="235" y="217"/>
                    <a:pt x="235" y="217"/>
                    <a:pt x="235" y="217"/>
                  </a:cubicBezTo>
                  <a:cubicBezTo>
                    <a:pt x="235" y="250"/>
                    <a:pt x="261" y="276"/>
                    <a:pt x="294" y="276"/>
                  </a:cubicBezTo>
                  <a:cubicBezTo>
                    <a:pt x="296" y="276"/>
                    <a:pt x="296" y="276"/>
                    <a:pt x="296" y="276"/>
                  </a:cubicBezTo>
                  <a:cubicBezTo>
                    <a:pt x="329" y="276"/>
                    <a:pt x="355" y="250"/>
                    <a:pt x="355" y="217"/>
                  </a:cubicBezTo>
                  <a:cubicBezTo>
                    <a:pt x="355" y="217"/>
                    <a:pt x="355" y="62"/>
                    <a:pt x="355" y="61"/>
                  </a:cubicBezTo>
                  <a:cubicBezTo>
                    <a:pt x="355" y="59"/>
                    <a:pt x="355" y="59"/>
                    <a:pt x="355"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77" name="Freeform 155"/>
            <p:cNvSpPr/>
            <p:nvPr/>
          </p:nvSpPr>
          <p:spPr bwMode="auto">
            <a:xfrm>
              <a:off x="1700213" y="4197351"/>
              <a:ext cx="679450" cy="682625"/>
            </a:xfrm>
            <a:custGeom>
              <a:avLst/>
              <a:gdLst>
                <a:gd name="T0" fmla="*/ 354 w 354"/>
                <a:gd name="T1" fmla="*/ 59 h 355"/>
                <a:gd name="T2" fmla="*/ 337 w 354"/>
                <a:gd name="T3" fmla="*/ 17 h 355"/>
                <a:gd name="T4" fmla="*/ 295 w 354"/>
                <a:gd name="T5" fmla="*/ 0 h 355"/>
                <a:gd name="T6" fmla="*/ 293 w 354"/>
                <a:gd name="T7" fmla="*/ 0 h 355"/>
                <a:gd name="T8" fmla="*/ 137 w 354"/>
                <a:gd name="T9" fmla="*/ 0 h 355"/>
                <a:gd name="T10" fmla="*/ 78 w 354"/>
                <a:gd name="T11" fmla="*/ 59 h 355"/>
                <a:gd name="T12" fmla="*/ 78 w 354"/>
                <a:gd name="T13" fmla="*/ 61 h 355"/>
                <a:gd name="T14" fmla="*/ 137 w 354"/>
                <a:gd name="T15" fmla="*/ 120 h 355"/>
                <a:gd name="T16" fmla="*/ 149 w 354"/>
                <a:gd name="T17" fmla="*/ 120 h 355"/>
                <a:gd name="T18" fmla="*/ 23 w 354"/>
                <a:gd name="T19" fmla="*/ 246 h 355"/>
                <a:gd name="T20" fmla="*/ 23 w 354"/>
                <a:gd name="T21" fmla="*/ 330 h 355"/>
                <a:gd name="T22" fmla="*/ 24 w 354"/>
                <a:gd name="T23" fmla="*/ 331 h 355"/>
                <a:gd name="T24" fmla="*/ 108 w 354"/>
                <a:gd name="T25" fmla="*/ 331 h 355"/>
                <a:gd name="T26" fmla="*/ 234 w 354"/>
                <a:gd name="T27" fmla="*/ 205 h 355"/>
                <a:gd name="T28" fmla="*/ 234 w 354"/>
                <a:gd name="T29" fmla="*/ 217 h 355"/>
                <a:gd name="T30" fmla="*/ 293 w 354"/>
                <a:gd name="T31" fmla="*/ 276 h 355"/>
                <a:gd name="T32" fmla="*/ 295 w 354"/>
                <a:gd name="T33" fmla="*/ 276 h 355"/>
                <a:gd name="T34" fmla="*/ 354 w 354"/>
                <a:gd name="T35" fmla="*/ 217 h 355"/>
                <a:gd name="T36" fmla="*/ 354 w 354"/>
                <a:gd name="T37" fmla="*/ 61 h 355"/>
                <a:gd name="T38" fmla="*/ 354 w 354"/>
                <a:gd name="T39" fmla="*/ 5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4" h="355">
                  <a:moveTo>
                    <a:pt x="354" y="59"/>
                  </a:moveTo>
                  <a:cubicBezTo>
                    <a:pt x="354" y="43"/>
                    <a:pt x="348" y="28"/>
                    <a:pt x="337" y="17"/>
                  </a:cubicBezTo>
                  <a:cubicBezTo>
                    <a:pt x="326" y="7"/>
                    <a:pt x="311" y="0"/>
                    <a:pt x="295" y="0"/>
                  </a:cubicBezTo>
                  <a:cubicBezTo>
                    <a:pt x="293" y="0"/>
                    <a:pt x="293" y="0"/>
                    <a:pt x="293" y="0"/>
                  </a:cubicBezTo>
                  <a:cubicBezTo>
                    <a:pt x="292" y="0"/>
                    <a:pt x="137" y="0"/>
                    <a:pt x="137" y="0"/>
                  </a:cubicBezTo>
                  <a:cubicBezTo>
                    <a:pt x="104" y="0"/>
                    <a:pt x="78" y="27"/>
                    <a:pt x="78" y="59"/>
                  </a:cubicBezTo>
                  <a:cubicBezTo>
                    <a:pt x="78" y="61"/>
                    <a:pt x="78" y="61"/>
                    <a:pt x="78" y="61"/>
                  </a:cubicBezTo>
                  <a:cubicBezTo>
                    <a:pt x="78" y="94"/>
                    <a:pt x="104" y="120"/>
                    <a:pt x="137" y="120"/>
                  </a:cubicBezTo>
                  <a:cubicBezTo>
                    <a:pt x="149" y="120"/>
                    <a:pt x="149" y="120"/>
                    <a:pt x="149" y="120"/>
                  </a:cubicBezTo>
                  <a:cubicBezTo>
                    <a:pt x="23" y="246"/>
                    <a:pt x="23" y="246"/>
                    <a:pt x="23" y="246"/>
                  </a:cubicBezTo>
                  <a:cubicBezTo>
                    <a:pt x="0" y="270"/>
                    <a:pt x="0" y="307"/>
                    <a:pt x="23" y="330"/>
                  </a:cubicBezTo>
                  <a:cubicBezTo>
                    <a:pt x="24" y="331"/>
                    <a:pt x="24" y="331"/>
                    <a:pt x="24" y="331"/>
                  </a:cubicBezTo>
                  <a:cubicBezTo>
                    <a:pt x="47" y="355"/>
                    <a:pt x="85" y="355"/>
                    <a:pt x="108" y="331"/>
                  </a:cubicBezTo>
                  <a:cubicBezTo>
                    <a:pt x="234" y="205"/>
                    <a:pt x="234" y="205"/>
                    <a:pt x="234" y="205"/>
                  </a:cubicBezTo>
                  <a:cubicBezTo>
                    <a:pt x="234" y="217"/>
                    <a:pt x="234" y="217"/>
                    <a:pt x="234" y="217"/>
                  </a:cubicBezTo>
                  <a:cubicBezTo>
                    <a:pt x="234" y="250"/>
                    <a:pt x="261" y="276"/>
                    <a:pt x="293" y="276"/>
                  </a:cubicBezTo>
                  <a:cubicBezTo>
                    <a:pt x="295" y="276"/>
                    <a:pt x="295" y="276"/>
                    <a:pt x="295" y="276"/>
                  </a:cubicBezTo>
                  <a:cubicBezTo>
                    <a:pt x="328" y="276"/>
                    <a:pt x="354" y="250"/>
                    <a:pt x="354" y="217"/>
                  </a:cubicBezTo>
                  <a:cubicBezTo>
                    <a:pt x="354" y="217"/>
                    <a:pt x="354" y="62"/>
                    <a:pt x="354" y="61"/>
                  </a:cubicBezTo>
                  <a:cubicBezTo>
                    <a:pt x="354" y="59"/>
                    <a:pt x="354" y="59"/>
                    <a:pt x="354"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78" name="Freeform 156"/>
            <p:cNvSpPr/>
            <p:nvPr/>
          </p:nvSpPr>
          <p:spPr bwMode="auto">
            <a:xfrm>
              <a:off x="1697038" y="4194176"/>
              <a:ext cx="681038" cy="681038"/>
            </a:xfrm>
            <a:custGeom>
              <a:avLst/>
              <a:gdLst>
                <a:gd name="T0" fmla="*/ 355 w 355"/>
                <a:gd name="T1" fmla="*/ 60 h 355"/>
                <a:gd name="T2" fmla="*/ 337 w 355"/>
                <a:gd name="T3" fmla="*/ 18 h 355"/>
                <a:gd name="T4" fmla="*/ 295 w 355"/>
                <a:gd name="T5" fmla="*/ 0 h 355"/>
                <a:gd name="T6" fmla="*/ 294 w 355"/>
                <a:gd name="T7" fmla="*/ 0 h 355"/>
                <a:gd name="T8" fmla="*/ 137 w 355"/>
                <a:gd name="T9" fmla="*/ 0 h 355"/>
                <a:gd name="T10" fmla="*/ 78 w 355"/>
                <a:gd name="T11" fmla="*/ 60 h 355"/>
                <a:gd name="T12" fmla="*/ 78 w 355"/>
                <a:gd name="T13" fmla="*/ 61 h 355"/>
                <a:gd name="T14" fmla="*/ 137 w 355"/>
                <a:gd name="T15" fmla="*/ 121 h 355"/>
                <a:gd name="T16" fmla="*/ 149 w 355"/>
                <a:gd name="T17" fmla="*/ 121 h 355"/>
                <a:gd name="T18" fmla="*/ 23 w 355"/>
                <a:gd name="T19" fmla="*/ 247 h 355"/>
                <a:gd name="T20" fmla="*/ 23 w 355"/>
                <a:gd name="T21" fmla="*/ 331 h 355"/>
                <a:gd name="T22" fmla="*/ 24 w 355"/>
                <a:gd name="T23" fmla="*/ 332 h 355"/>
                <a:gd name="T24" fmla="*/ 108 w 355"/>
                <a:gd name="T25" fmla="*/ 332 h 355"/>
                <a:gd name="T26" fmla="*/ 234 w 355"/>
                <a:gd name="T27" fmla="*/ 206 h 355"/>
                <a:gd name="T28" fmla="*/ 234 w 355"/>
                <a:gd name="T29" fmla="*/ 217 h 355"/>
                <a:gd name="T30" fmla="*/ 294 w 355"/>
                <a:gd name="T31" fmla="*/ 277 h 355"/>
                <a:gd name="T32" fmla="*/ 295 w 355"/>
                <a:gd name="T33" fmla="*/ 277 h 355"/>
                <a:gd name="T34" fmla="*/ 354 w 355"/>
                <a:gd name="T35" fmla="*/ 217 h 355"/>
                <a:gd name="T36" fmla="*/ 355 w 355"/>
                <a:gd name="T37" fmla="*/ 61 h 355"/>
                <a:gd name="T38" fmla="*/ 355 w 355"/>
                <a:gd name="T39" fmla="*/ 6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5">
                  <a:moveTo>
                    <a:pt x="355" y="60"/>
                  </a:moveTo>
                  <a:cubicBezTo>
                    <a:pt x="355" y="43"/>
                    <a:pt x="348" y="28"/>
                    <a:pt x="337" y="18"/>
                  </a:cubicBezTo>
                  <a:cubicBezTo>
                    <a:pt x="326" y="7"/>
                    <a:pt x="312" y="0"/>
                    <a:pt x="295" y="0"/>
                  </a:cubicBezTo>
                  <a:cubicBezTo>
                    <a:pt x="294" y="0"/>
                    <a:pt x="294" y="0"/>
                    <a:pt x="294" y="0"/>
                  </a:cubicBezTo>
                  <a:cubicBezTo>
                    <a:pt x="292" y="0"/>
                    <a:pt x="137" y="0"/>
                    <a:pt x="137" y="0"/>
                  </a:cubicBezTo>
                  <a:cubicBezTo>
                    <a:pt x="105" y="0"/>
                    <a:pt x="78" y="27"/>
                    <a:pt x="78" y="60"/>
                  </a:cubicBezTo>
                  <a:cubicBezTo>
                    <a:pt x="78" y="61"/>
                    <a:pt x="78" y="61"/>
                    <a:pt x="78" y="61"/>
                  </a:cubicBezTo>
                  <a:cubicBezTo>
                    <a:pt x="78" y="94"/>
                    <a:pt x="105" y="121"/>
                    <a:pt x="137" y="121"/>
                  </a:cubicBezTo>
                  <a:cubicBezTo>
                    <a:pt x="149" y="121"/>
                    <a:pt x="149" y="121"/>
                    <a:pt x="149" y="121"/>
                  </a:cubicBezTo>
                  <a:cubicBezTo>
                    <a:pt x="23" y="247"/>
                    <a:pt x="23" y="247"/>
                    <a:pt x="23" y="247"/>
                  </a:cubicBezTo>
                  <a:cubicBezTo>
                    <a:pt x="0" y="270"/>
                    <a:pt x="0" y="307"/>
                    <a:pt x="23" y="331"/>
                  </a:cubicBezTo>
                  <a:cubicBezTo>
                    <a:pt x="24" y="332"/>
                    <a:pt x="24" y="332"/>
                    <a:pt x="24" y="332"/>
                  </a:cubicBezTo>
                  <a:cubicBezTo>
                    <a:pt x="47" y="355"/>
                    <a:pt x="85" y="355"/>
                    <a:pt x="108" y="332"/>
                  </a:cubicBezTo>
                  <a:cubicBezTo>
                    <a:pt x="234" y="206"/>
                    <a:pt x="234" y="206"/>
                    <a:pt x="234" y="206"/>
                  </a:cubicBezTo>
                  <a:cubicBezTo>
                    <a:pt x="234" y="217"/>
                    <a:pt x="234" y="217"/>
                    <a:pt x="234" y="217"/>
                  </a:cubicBezTo>
                  <a:cubicBezTo>
                    <a:pt x="234" y="250"/>
                    <a:pt x="261" y="277"/>
                    <a:pt x="294" y="277"/>
                  </a:cubicBezTo>
                  <a:cubicBezTo>
                    <a:pt x="295" y="277"/>
                    <a:pt x="295" y="277"/>
                    <a:pt x="295" y="277"/>
                  </a:cubicBezTo>
                  <a:cubicBezTo>
                    <a:pt x="328" y="277"/>
                    <a:pt x="354" y="250"/>
                    <a:pt x="354" y="217"/>
                  </a:cubicBezTo>
                  <a:cubicBezTo>
                    <a:pt x="354" y="217"/>
                    <a:pt x="355" y="62"/>
                    <a:pt x="355" y="61"/>
                  </a:cubicBezTo>
                  <a:cubicBezTo>
                    <a:pt x="355" y="60"/>
                    <a:pt x="355" y="60"/>
                    <a:pt x="355" y="60"/>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79" name="Freeform 157"/>
            <p:cNvSpPr/>
            <p:nvPr/>
          </p:nvSpPr>
          <p:spPr bwMode="auto">
            <a:xfrm>
              <a:off x="1692276" y="4189413"/>
              <a:ext cx="682625" cy="682625"/>
            </a:xfrm>
            <a:custGeom>
              <a:avLst/>
              <a:gdLst>
                <a:gd name="T0" fmla="*/ 355 w 355"/>
                <a:gd name="T1" fmla="*/ 60 h 355"/>
                <a:gd name="T2" fmla="*/ 337 w 355"/>
                <a:gd name="T3" fmla="*/ 18 h 355"/>
                <a:gd name="T4" fmla="*/ 295 w 355"/>
                <a:gd name="T5" fmla="*/ 0 h 355"/>
                <a:gd name="T6" fmla="*/ 294 w 355"/>
                <a:gd name="T7" fmla="*/ 0 h 355"/>
                <a:gd name="T8" fmla="*/ 138 w 355"/>
                <a:gd name="T9" fmla="*/ 0 h 355"/>
                <a:gd name="T10" fmla="*/ 78 w 355"/>
                <a:gd name="T11" fmla="*/ 60 h 355"/>
                <a:gd name="T12" fmla="*/ 78 w 355"/>
                <a:gd name="T13" fmla="*/ 61 h 355"/>
                <a:gd name="T14" fmla="*/ 138 w 355"/>
                <a:gd name="T15" fmla="*/ 121 h 355"/>
                <a:gd name="T16" fmla="*/ 149 w 355"/>
                <a:gd name="T17" fmla="*/ 121 h 355"/>
                <a:gd name="T18" fmla="*/ 23 w 355"/>
                <a:gd name="T19" fmla="*/ 247 h 355"/>
                <a:gd name="T20" fmla="*/ 23 w 355"/>
                <a:gd name="T21" fmla="*/ 331 h 355"/>
                <a:gd name="T22" fmla="*/ 24 w 355"/>
                <a:gd name="T23" fmla="*/ 332 h 355"/>
                <a:gd name="T24" fmla="*/ 108 w 355"/>
                <a:gd name="T25" fmla="*/ 332 h 355"/>
                <a:gd name="T26" fmla="*/ 234 w 355"/>
                <a:gd name="T27" fmla="*/ 206 h 355"/>
                <a:gd name="T28" fmla="*/ 234 w 355"/>
                <a:gd name="T29" fmla="*/ 218 h 355"/>
                <a:gd name="T30" fmla="*/ 294 w 355"/>
                <a:gd name="T31" fmla="*/ 277 h 355"/>
                <a:gd name="T32" fmla="*/ 295 w 355"/>
                <a:gd name="T33" fmla="*/ 277 h 355"/>
                <a:gd name="T34" fmla="*/ 355 w 355"/>
                <a:gd name="T35" fmla="*/ 218 h 355"/>
                <a:gd name="T36" fmla="*/ 355 w 355"/>
                <a:gd name="T37" fmla="*/ 61 h 355"/>
                <a:gd name="T38" fmla="*/ 355 w 355"/>
                <a:gd name="T39" fmla="*/ 6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5">
                  <a:moveTo>
                    <a:pt x="355" y="60"/>
                  </a:moveTo>
                  <a:cubicBezTo>
                    <a:pt x="355" y="43"/>
                    <a:pt x="348" y="29"/>
                    <a:pt x="337" y="18"/>
                  </a:cubicBezTo>
                  <a:cubicBezTo>
                    <a:pt x="327" y="7"/>
                    <a:pt x="312" y="0"/>
                    <a:pt x="295" y="0"/>
                  </a:cubicBezTo>
                  <a:cubicBezTo>
                    <a:pt x="294" y="0"/>
                    <a:pt x="294" y="0"/>
                    <a:pt x="294" y="0"/>
                  </a:cubicBezTo>
                  <a:cubicBezTo>
                    <a:pt x="293" y="0"/>
                    <a:pt x="138" y="0"/>
                    <a:pt x="138" y="0"/>
                  </a:cubicBezTo>
                  <a:cubicBezTo>
                    <a:pt x="105" y="0"/>
                    <a:pt x="78" y="27"/>
                    <a:pt x="78" y="60"/>
                  </a:cubicBezTo>
                  <a:cubicBezTo>
                    <a:pt x="78" y="61"/>
                    <a:pt x="78" y="61"/>
                    <a:pt x="78" y="61"/>
                  </a:cubicBezTo>
                  <a:cubicBezTo>
                    <a:pt x="78" y="94"/>
                    <a:pt x="105" y="121"/>
                    <a:pt x="138" y="121"/>
                  </a:cubicBezTo>
                  <a:cubicBezTo>
                    <a:pt x="149" y="121"/>
                    <a:pt x="149" y="121"/>
                    <a:pt x="149" y="121"/>
                  </a:cubicBezTo>
                  <a:cubicBezTo>
                    <a:pt x="23" y="247"/>
                    <a:pt x="23" y="247"/>
                    <a:pt x="23" y="247"/>
                  </a:cubicBezTo>
                  <a:cubicBezTo>
                    <a:pt x="0" y="270"/>
                    <a:pt x="0" y="308"/>
                    <a:pt x="23" y="331"/>
                  </a:cubicBezTo>
                  <a:cubicBezTo>
                    <a:pt x="24" y="332"/>
                    <a:pt x="24" y="332"/>
                    <a:pt x="24" y="332"/>
                  </a:cubicBezTo>
                  <a:cubicBezTo>
                    <a:pt x="48" y="355"/>
                    <a:pt x="85" y="355"/>
                    <a:pt x="108" y="332"/>
                  </a:cubicBezTo>
                  <a:cubicBezTo>
                    <a:pt x="234" y="206"/>
                    <a:pt x="234" y="206"/>
                    <a:pt x="234" y="206"/>
                  </a:cubicBezTo>
                  <a:cubicBezTo>
                    <a:pt x="234" y="218"/>
                    <a:pt x="234" y="218"/>
                    <a:pt x="234" y="218"/>
                  </a:cubicBezTo>
                  <a:cubicBezTo>
                    <a:pt x="234" y="250"/>
                    <a:pt x="261" y="277"/>
                    <a:pt x="294" y="277"/>
                  </a:cubicBezTo>
                  <a:cubicBezTo>
                    <a:pt x="295" y="277"/>
                    <a:pt x="295" y="277"/>
                    <a:pt x="295" y="277"/>
                  </a:cubicBezTo>
                  <a:cubicBezTo>
                    <a:pt x="328" y="277"/>
                    <a:pt x="355" y="250"/>
                    <a:pt x="355" y="218"/>
                  </a:cubicBezTo>
                  <a:cubicBezTo>
                    <a:pt x="355" y="218"/>
                    <a:pt x="355" y="62"/>
                    <a:pt x="355" y="61"/>
                  </a:cubicBezTo>
                  <a:cubicBezTo>
                    <a:pt x="355" y="60"/>
                    <a:pt x="355" y="60"/>
                    <a:pt x="355" y="60"/>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80" name="Freeform 158"/>
            <p:cNvSpPr/>
            <p:nvPr/>
          </p:nvSpPr>
          <p:spPr bwMode="auto">
            <a:xfrm>
              <a:off x="1689101" y="4187826"/>
              <a:ext cx="681038" cy="681038"/>
            </a:xfrm>
            <a:custGeom>
              <a:avLst/>
              <a:gdLst>
                <a:gd name="T0" fmla="*/ 355 w 355"/>
                <a:gd name="T1" fmla="*/ 59 h 354"/>
                <a:gd name="T2" fmla="*/ 338 w 355"/>
                <a:gd name="T3" fmla="*/ 17 h 354"/>
                <a:gd name="T4" fmla="*/ 296 w 355"/>
                <a:gd name="T5" fmla="*/ 0 h 354"/>
                <a:gd name="T6" fmla="*/ 294 w 355"/>
                <a:gd name="T7" fmla="*/ 0 h 354"/>
                <a:gd name="T8" fmla="*/ 138 w 355"/>
                <a:gd name="T9" fmla="*/ 0 h 354"/>
                <a:gd name="T10" fmla="*/ 79 w 355"/>
                <a:gd name="T11" fmla="*/ 59 h 354"/>
                <a:gd name="T12" fmla="*/ 79 w 355"/>
                <a:gd name="T13" fmla="*/ 61 h 354"/>
                <a:gd name="T14" fmla="*/ 138 w 355"/>
                <a:gd name="T15" fmla="*/ 120 h 354"/>
                <a:gd name="T16" fmla="*/ 150 w 355"/>
                <a:gd name="T17" fmla="*/ 120 h 354"/>
                <a:gd name="T18" fmla="*/ 23 w 355"/>
                <a:gd name="T19" fmla="*/ 246 h 354"/>
                <a:gd name="T20" fmla="*/ 23 w 355"/>
                <a:gd name="T21" fmla="*/ 330 h 354"/>
                <a:gd name="T22" fmla="*/ 25 w 355"/>
                <a:gd name="T23" fmla="*/ 331 h 354"/>
                <a:gd name="T24" fmla="*/ 108 w 355"/>
                <a:gd name="T25" fmla="*/ 331 h 354"/>
                <a:gd name="T26" fmla="*/ 235 w 355"/>
                <a:gd name="T27" fmla="*/ 205 h 354"/>
                <a:gd name="T28" fmla="*/ 235 w 355"/>
                <a:gd name="T29" fmla="*/ 217 h 354"/>
                <a:gd name="T30" fmla="*/ 294 w 355"/>
                <a:gd name="T31" fmla="*/ 276 h 354"/>
                <a:gd name="T32" fmla="*/ 296 w 355"/>
                <a:gd name="T33" fmla="*/ 276 h 354"/>
                <a:gd name="T34" fmla="*/ 355 w 355"/>
                <a:gd name="T35" fmla="*/ 217 h 354"/>
                <a:gd name="T36" fmla="*/ 355 w 355"/>
                <a:gd name="T37" fmla="*/ 61 h 354"/>
                <a:gd name="T38" fmla="*/ 355 w 355"/>
                <a:gd name="T39" fmla="*/ 5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4">
                  <a:moveTo>
                    <a:pt x="355" y="59"/>
                  </a:moveTo>
                  <a:cubicBezTo>
                    <a:pt x="355" y="43"/>
                    <a:pt x="348" y="28"/>
                    <a:pt x="338" y="17"/>
                  </a:cubicBezTo>
                  <a:cubicBezTo>
                    <a:pt x="327" y="6"/>
                    <a:pt x="312" y="0"/>
                    <a:pt x="296" y="0"/>
                  </a:cubicBezTo>
                  <a:cubicBezTo>
                    <a:pt x="294" y="0"/>
                    <a:pt x="294" y="0"/>
                    <a:pt x="294" y="0"/>
                  </a:cubicBezTo>
                  <a:cubicBezTo>
                    <a:pt x="293" y="0"/>
                    <a:pt x="138" y="0"/>
                    <a:pt x="138" y="0"/>
                  </a:cubicBezTo>
                  <a:cubicBezTo>
                    <a:pt x="105" y="0"/>
                    <a:pt x="79" y="26"/>
                    <a:pt x="79" y="59"/>
                  </a:cubicBezTo>
                  <a:cubicBezTo>
                    <a:pt x="79" y="61"/>
                    <a:pt x="79" y="61"/>
                    <a:pt x="79" y="61"/>
                  </a:cubicBezTo>
                  <a:cubicBezTo>
                    <a:pt x="79" y="93"/>
                    <a:pt x="105" y="120"/>
                    <a:pt x="138" y="120"/>
                  </a:cubicBezTo>
                  <a:cubicBezTo>
                    <a:pt x="150" y="120"/>
                    <a:pt x="150" y="120"/>
                    <a:pt x="150" y="120"/>
                  </a:cubicBezTo>
                  <a:cubicBezTo>
                    <a:pt x="23" y="246"/>
                    <a:pt x="23" y="246"/>
                    <a:pt x="23" y="246"/>
                  </a:cubicBezTo>
                  <a:cubicBezTo>
                    <a:pt x="0" y="269"/>
                    <a:pt x="0" y="307"/>
                    <a:pt x="23" y="330"/>
                  </a:cubicBezTo>
                  <a:cubicBezTo>
                    <a:pt x="25" y="331"/>
                    <a:pt x="25" y="331"/>
                    <a:pt x="25" y="331"/>
                  </a:cubicBezTo>
                  <a:cubicBezTo>
                    <a:pt x="48" y="354"/>
                    <a:pt x="85" y="354"/>
                    <a:pt x="108" y="331"/>
                  </a:cubicBezTo>
                  <a:cubicBezTo>
                    <a:pt x="235" y="205"/>
                    <a:pt x="235" y="205"/>
                    <a:pt x="235" y="205"/>
                  </a:cubicBezTo>
                  <a:cubicBezTo>
                    <a:pt x="235" y="217"/>
                    <a:pt x="235" y="217"/>
                    <a:pt x="235" y="217"/>
                  </a:cubicBezTo>
                  <a:cubicBezTo>
                    <a:pt x="235" y="249"/>
                    <a:pt x="261" y="276"/>
                    <a:pt x="294" y="276"/>
                  </a:cubicBezTo>
                  <a:cubicBezTo>
                    <a:pt x="296" y="276"/>
                    <a:pt x="296" y="276"/>
                    <a:pt x="296" y="276"/>
                  </a:cubicBezTo>
                  <a:cubicBezTo>
                    <a:pt x="328" y="276"/>
                    <a:pt x="355" y="249"/>
                    <a:pt x="355" y="217"/>
                  </a:cubicBezTo>
                  <a:cubicBezTo>
                    <a:pt x="355" y="217"/>
                    <a:pt x="355" y="62"/>
                    <a:pt x="355" y="61"/>
                  </a:cubicBezTo>
                  <a:cubicBezTo>
                    <a:pt x="355" y="59"/>
                    <a:pt x="355" y="59"/>
                    <a:pt x="355"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81" name="Freeform 159"/>
            <p:cNvSpPr/>
            <p:nvPr/>
          </p:nvSpPr>
          <p:spPr bwMode="auto">
            <a:xfrm>
              <a:off x="1687513" y="4183063"/>
              <a:ext cx="679450" cy="681038"/>
            </a:xfrm>
            <a:custGeom>
              <a:avLst/>
              <a:gdLst>
                <a:gd name="T0" fmla="*/ 354 w 354"/>
                <a:gd name="T1" fmla="*/ 59 h 354"/>
                <a:gd name="T2" fmla="*/ 337 w 354"/>
                <a:gd name="T3" fmla="*/ 17 h 354"/>
                <a:gd name="T4" fmla="*/ 295 w 354"/>
                <a:gd name="T5" fmla="*/ 0 h 354"/>
                <a:gd name="T6" fmla="*/ 293 w 354"/>
                <a:gd name="T7" fmla="*/ 0 h 354"/>
                <a:gd name="T8" fmla="*/ 137 w 354"/>
                <a:gd name="T9" fmla="*/ 0 h 354"/>
                <a:gd name="T10" fmla="*/ 78 w 354"/>
                <a:gd name="T11" fmla="*/ 59 h 354"/>
                <a:gd name="T12" fmla="*/ 78 w 354"/>
                <a:gd name="T13" fmla="*/ 61 h 354"/>
                <a:gd name="T14" fmla="*/ 137 w 354"/>
                <a:gd name="T15" fmla="*/ 120 h 354"/>
                <a:gd name="T16" fmla="*/ 149 w 354"/>
                <a:gd name="T17" fmla="*/ 120 h 354"/>
                <a:gd name="T18" fmla="*/ 23 w 354"/>
                <a:gd name="T19" fmla="*/ 246 h 354"/>
                <a:gd name="T20" fmla="*/ 23 w 354"/>
                <a:gd name="T21" fmla="*/ 330 h 354"/>
                <a:gd name="T22" fmla="*/ 24 w 354"/>
                <a:gd name="T23" fmla="*/ 331 h 354"/>
                <a:gd name="T24" fmla="*/ 108 w 354"/>
                <a:gd name="T25" fmla="*/ 331 h 354"/>
                <a:gd name="T26" fmla="*/ 234 w 354"/>
                <a:gd name="T27" fmla="*/ 205 h 354"/>
                <a:gd name="T28" fmla="*/ 234 w 354"/>
                <a:gd name="T29" fmla="*/ 217 h 354"/>
                <a:gd name="T30" fmla="*/ 293 w 354"/>
                <a:gd name="T31" fmla="*/ 276 h 354"/>
                <a:gd name="T32" fmla="*/ 295 w 354"/>
                <a:gd name="T33" fmla="*/ 276 h 354"/>
                <a:gd name="T34" fmla="*/ 354 w 354"/>
                <a:gd name="T35" fmla="*/ 217 h 354"/>
                <a:gd name="T36" fmla="*/ 354 w 354"/>
                <a:gd name="T37" fmla="*/ 61 h 354"/>
                <a:gd name="T38" fmla="*/ 354 w 354"/>
                <a:gd name="T39" fmla="*/ 5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4" h="354">
                  <a:moveTo>
                    <a:pt x="354" y="59"/>
                  </a:moveTo>
                  <a:cubicBezTo>
                    <a:pt x="354" y="43"/>
                    <a:pt x="348" y="28"/>
                    <a:pt x="337" y="17"/>
                  </a:cubicBezTo>
                  <a:cubicBezTo>
                    <a:pt x="326" y="6"/>
                    <a:pt x="311" y="0"/>
                    <a:pt x="295" y="0"/>
                  </a:cubicBezTo>
                  <a:cubicBezTo>
                    <a:pt x="293" y="0"/>
                    <a:pt x="293" y="0"/>
                    <a:pt x="293" y="0"/>
                  </a:cubicBezTo>
                  <a:cubicBezTo>
                    <a:pt x="292" y="0"/>
                    <a:pt x="137" y="0"/>
                    <a:pt x="137" y="0"/>
                  </a:cubicBezTo>
                  <a:cubicBezTo>
                    <a:pt x="104" y="0"/>
                    <a:pt x="78" y="26"/>
                    <a:pt x="78" y="59"/>
                  </a:cubicBezTo>
                  <a:cubicBezTo>
                    <a:pt x="78" y="61"/>
                    <a:pt x="78" y="61"/>
                    <a:pt x="78" y="61"/>
                  </a:cubicBezTo>
                  <a:cubicBezTo>
                    <a:pt x="78" y="94"/>
                    <a:pt x="104" y="120"/>
                    <a:pt x="137" y="120"/>
                  </a:cubicBezTo>
                  <a:cubicBezTo>
                    <a:pt x="149" y="120"/>
                    <a:pt x="149" y="120"/>
                    <a:pt x="149" y="120"/>
                  </a:cubicBezTo>
                  <a:cubicBezTo>
                    <a:pt x="23" y="246"/>
                    <a:pt x="23" y="246"/>
                    <a:pt x="23" y="246"/>
                  </a:cubicBezTo>
                  <a:cubicBezTo>
                    <a:pt x="0" y="269"/>
                    <a:pt x="0" y="307"/>
                    <a:pt x="23" y="330"/>
                  </a:cubicBezTo>
                  <a:cubicBezTo>
                    <a:pt x="24" y="331"/>
                    <a:pt x="24" y="331"/>
                    <a:pt x="24" y="331"/>
                  </a:cubicBezTo>
                  <a:cubicBezTo>
                    <a:pt x="47" y="354"/>
                    <a:pt x="85" y="354"/>
                    <a:pt x="108" y="331"/>
                  </a:cubicBezTo>
                  <a:cubicBezTo>
                    <a:pt x="234" y="205"/>
                    <a:pt x="234" y="205"/>
                    <a:pt x="234" y="205"/>
                  </a:cubicBezTo>
                  <a:cubicBezTo>
                    <a:pt x="234" y="217"/>
                    <a:pt x="234" y="217"/>
                    <a:pt x="234" y="217"/>
                  </a:cubicBezTo>
                  <a:cubicBezTo>
                    <a:pt x="234" y="250"/>
                    <a:pt x="260" y="276"/>
                    <a:pt x="293" y="276"/>
                  </a:cubicBezTo>
                  <a:cubicBezTo>
                    <a:pt x="295" y="276"/>
                    <a:pt x="295" y="276"/>
                    <a:pt x="295" y="276"/>
                  </a:cubicBezTo>
                  <a:cubicBezTo>
                    <a:pt x="328" y="276"/>
                    <a:pt x="354" y="250"/>
                    <a:pt x="354" y="217"/>
                  </a:cubicBezTo>
                  <a:cubicBezTo>
                    <a:pt x="354" y="217"/>
                    <a:pt x="354" y="62"/>
                    <a:pt x="354" y="61"/>
                  </a:cubicBezTo>
                  <a:cubicBezTo>
                    <a:pt x="354" y="59"/>
                    <a:pt x="354" y="59"/>
                    <a:pt x="354"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82" name="Freeform 160"/>
            <p:cNvSpPr/>
            <p:nvPr/>
          </p:nvSpPr>
          <p:spPr bwMode="auto">
            <a:xfrm>
              <a:off x="1682751" y="4179888"/>
              <a:ext cx="681038" cy="682625"/>
            </a:xfrm>
            <a:custGeom>
              <a:avLst/>
              <a:gdLst>
                <a:gd name="T0" fmla="*/ 354 w 354"/>
                <a:gd name="T1" fmla="*/ 59 h 355"/>
                <a:gd name="T2" fmla="*/ 337 w 354"/>
                <a:gd name="T3" fmla="*/ 17 h 355"/>
                <a:gd name="T4" fmla="*/ 295 w 354"/>
                <a:gd name="T5" fmla="*/ 0 h 355"/>
                <a:gd name="T6" fmla="*/ 293 w 354"/>
                <a:gd name="T7" fmla="*/ 0 h 355"/>
                <a:gd name="T8" fmla="*/ 137 w 354"/>
                <a:gd name="T9" fmla="*/ 0 h 355"/>
                <a:gd name="T10" fmla="*/ 78 w 354"/>
                <a:gd name="T11" fmla="*/ 59 h 355"/>
                <a:gd name="T12" fmla="*/ 78 w 354"/>
                <a:gd name="T13" fmla="*/ 61 h 355"/>
                <a:gd name="T14" fmla="*/ 137 w 354"/>
                <a:gd name="T15" fmla="*/ 120 h 355"/>
                <a:gd name="T16" fmla="*/ 149 w 354"/>
                <a:gd name="T17" fmla="*/ 120 h 355"/>
                <a:gd name="T18" fmla="*/ 23 w 354"/>
                <a:gd name="T19" fmla="*/ 247 h 355"/>
                <a:gd name="T20" fmla="*/ 23 w 354"/>
                <a:gd name="T21" fmla="*/ 330 h 355"/>
                <a:gd name="T22" fmla="*/ 24 w 354"/>
                <a:gd name="T23" fmla="*/ 332 h 355"/>
                <a:gd name="T24" fmla="*/ 108 w 354"/>
                <a:gd name="T25" fmla="*/ 332 h 355"/>
                <a:gd name="T26" fmla="*/ 234 w 354"/>
                <a:gd name="T27" fmla="*/ 205 h 355"/>
                <a:gd name="T28" fmla="*/ 234 w 354"/>
                <a:gd name="T29" fmla="*/ 217 h 355"/>
                <a:gd name="T30" fmla="*/ 293 w 354"/>
                <a:gd name="T31" fmla="*/ 276 h 355"/>
                <a:gd name="T32" fmla="*/ 295 w 354"/>
                <a:gd name="T33" fmla="*/ 276 h 355"/>
                <a:gd name="T34" fmla="*/ 354 w 354"/>
                <a:gd name="T35" fmla="*/ 217 h 355"/>
                <a:gd name="T36" fmla="*/ 354 w 354"/>
                <a:gd name="T37" fmla="*/ 61 h 355"/>
                <a:gd name="T38" fmla="*/ 354 w 354"/>
                <a:gd name="T39" fmla="*/ 5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4" h="355">
                  <a:moveTo>
                    <a:pt x="354" y="59"/>
                  </a:moveTo>
                  <a:cubicBezTo>
                    <a:pt x="354" y="43"/>
                    <a:pt x="348" y="28"/>
                    <a:pt x="337" y="17"/>
                  </a:cubicBezTo>
                  <a:cubicBezTo>
                    <a:pt x="326" y="7"/>
                    <a:pt x="311" y="0"/>
                    <a:pt x="295" y="0"/>
                  </a:cubicBezTo>
                  <a:cubicBezTo>
                    <a:pt x="293" y="0"/>
                    <a:pt x="293" y="0"/>
                    <a:pt x="293" y="0"/>
                  </a:cubicBezTo>
                  <a:cubicBezTo>
                    <a:pt x="292" y="0"/>
                    <a:pt x="137" y="0"/>
                    <a:pt x="137" y="0"/>
                  </a:cubicBezTo>
                  <a:cubicBezTo>
                    <a:pt x="105" y="0"/>
                    <a:pt x="78" y="27"/>
                    <a:pt x="78" y="59"/>
                  </a:cubicBezTo>
                  <a:cubicBezTo>
                    <a:pt x="78" y="61"/>
                    <a:pt x="78" y="61"/>
                    <a:pt x="78" y="61"/>
                  </a:cubicBezTo>
                  <a:cubicBezTo>
                    <a:pt x="78" y="94"/>
                    <a:pt x="105" y="120"/>
                    <a:pt x="137" y="120"/>
                  </a:cubicBezTo>
                  <a:cubicBezTo>
                    <a:pt x="149" y="120"/>
                    <a:pt x="149" y="120"/>
                    <a:pt x="149" y="120"/>
                  </a:cubicBezTo>
                  <a:cubicBezTo>
                    <a:pt x="23" y="247"/>
                    <a:pt x="23" y="247"/>
                    <a:pt x="23" y="247"/>
                  </a:cubicBezTo>
                  <a:cubicBezTo>
                    <a:pt x="0" y="270"/>
                    <a:pt x="0" y="307"/>
                    <a:pt x="23" y="330"/>
                  </a:cubicBezTo>
                  <a:cubicBezTo>
                    <a:pt x="24" y="332"/>
                    <a:pt x="24" y="332"/>
                    <a:pt x="24" y="332"/>
                  </a:cubicBezTo>
                  <a:cubicBezTo>
                    <a:pt x="47" y="355"/>
                    <a:pt x="85" y="355"/>
                    <a:pt x="108" y="332"/>
                  </a:cubicBezTo>
                  <a:cubicBezTo>
                    <a:pt x="234" y="205"/>
                    <a:pt x="234" y="205"/>
                    <a:pt x="234" y="205"/>
                  </a:cubicBezTo>
                  <a:cubicBezTo>
                    <a:pt x="234" y="217"/>
                    <a:pt x="234" y="217"/>
                    <a:pt x="234" y="217"/>
                  </a:cubicBezTo>
                  <a:cubicBezTo>
                    <a:pt x="234" y="250"/>
                    <a:pt x="261" y="276"/>
                    <a:pt x="293" y="276"/>
                  </a:cubicBezTo>
                  <a:cubicBezTo>
                    <a:pt x="295" y="276"/>
                    <a:pt x="295" y="276"/>
                    <a:pt x="295" y="276"/>
                  </a:cubicBezTo>
                  <a:cubicBezTo>
                    <a:pt x="328" y="276"/>
                    <a:pt x="354" y="250"/>
                    <a:pt x="354" y="217"/>
                  </a:cubicBezTo>
                  <a:cubicBezTo>
                    <a:pt x="354" y="217"/>
                    <a:pt x="354" y="62"/>
                    <a:pt x="354" y="61"/>
                  </a:cubicBezTo>
                  <a:cubicBezTo>
                    <a:pt x="354" y="59"/>
                    <a:pt x="354" y="59"/>
                    <a:pt x="354"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83" name="Freeform 161"/>
            <p:cNvSpPr/>
            <p:nvPr/>
          </p:nvSpPr>
          <p:spPr bwMode="auto">
            <a:xfrm>
              <a:off x="1679576" y="4176713"/>
              <a:ext cx="681038" cy="682625"/>
            </a:xfrm>
            <a:custGeom>
              <a:avLst/>
              <a:gdLst>
                <a:gd name="T0" fmla="*/ 355 w 355"/>
                <a:gd name="T1" fmla="*/ 60 h 355"/>
                <a:gd name="T2" fmla="*/ 337 w 355"/>
                <a:gd name="T3" fmla="*/ 18 h 355"/>
                <a:gd name="T4" fmla="*/ 295 w 355"/>
                <a:gd name="T5" fmla="*/ 0 h 355"/>
                <a:gd name="T6" fmla="*/ 294 w 355"/>
                <a:gd name="T7" fmla="*/ 0 h 355"/>
                <a:gd name="T8" fmla="*/ 137 w 355"/>
                <a:gd name="T9" fmla="*/ 0 h 355"/>
                <a:gd name="T10" fmla="*/ 78 w 355"/>
                <a:gd name="T11" fmla="*/ 60 h 355"/>
                <a:gd name="T12" fmla="*/ 78 w 355"/>
                <a:gd name="T13" fmla="*/ 61 h 355"/>
                <a:gd name="T14" fmla="*/ 137 w 355"/>
                <a:gd name="T15" fmla="*/ 121 h 355"/>
                <a:gd name="T16" fmla="*/ 149 w 355"/>
                <a:gd name="T17" fmla="*/ 121 h 355"/>
                <a:gd name="T18" fmla="*/ 23 w 355"/>
                <a:gd name="T19" fmla="*/ 247 h 355"/>
                <a:gd name="T20" fmla="*/ 23 w 355"/>
                <a:gd name="T21" fmla="*/ 331 h 355"/>
                <a:gd name="T22" fmla="*/ 24 w 355"/>
                <a:gd name="T23" fmla="*/ 332 h 355"/>
                <a:gd name="T24" fmla="*/ 108 w 355"/>
                <a:gd name="T25" fmla="*/ 332 h 355"/>
                <a:gd name="T26" fmla="*/ 234 w 355"/>
                <a:gd name="T27" fmla="*/ 206 h 355"/>
                <a:gd name="T28" fmla="*/ 234 w 355"/>
                <a:gd name="T29" fmla="*/ 217 h 355"/>
                <a:gd name="T30" fmla="*/ 294 w 355"/>
                <a:gd name="T31" fmla="*/ 277 h 355"/>
                <a:gd name="T32" fmla="*/ 295 w 355"/>
                <a:gd name="T33" fmla="*/ 277 h 355"/>
                <a:gd name="T34" fmla="*/ 355 w 355"/>
                <a:gd name="T35" fmla="*/ 217 h 355"/>
                <a:gd name="T36" fmla="*/ 355 w 355"/>
                <a:gd name="T37" fmla="*/ 61 h 355"/>
                <a:gd name="T38" fmla="*/ 355 w 355"/>
                <a:gd name="T39" fmla="*/ 6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5">
                  <a:moveTo>
                    <a:pt x="355" y="60"/>
                  </a:moveTo>
                  <a:cubicBezTo>
                    <a:pt x="355" y="43"/>
                    <a:pt x="348" y="28"/>
                    <a:pt x="337" y="18"/>
                  </a:cubicBezTo>
                  <a:cubicBezTo>
                    <a:pt x="327" y="7"/>
                    <a:pt x="312" y="0"/>
                    <a:pt x="295" y="0"/>
                  </a:cubicBezTo>
                  <a:cubicBezTo>
                    <a:pt x="294" y="0"/>
                    <a:pt x="294" y="0"/>
                    <a:pt x="294" y="0"/>
                  </a:cubicBezTo>
                  <a:cubicBezTo>
                    <a:pt x="293" y="0"/>
                    <a:pt x="137" y="0"/>
                    <a:pt x="137" y="0"/>
                  </a:cubicBezTo>
                  <a:cubicBezTo>
                    <a:pt x="105" y="0"/>
                    <a:pt x="78" y="27"/>
                    <a:pt x="78" y="60"/>
                  </a:cubicBezTo>
                  <a:cubicBezTo>
                    <a:pt x="78" y="61"/>
                    <a:pt x="78" y="61"/>
                    <a:pt x="78" y="61"/>
                  </a:cubicBezTo>
                  <a:cubicBezTo>
                    <a:pt x="78" y="94"/>
                    <a:pt x="105" y="121"/>
                    <a:pt x="137" y="121"/>
                  </a:cubicBezTo>
                  <a:cubicBezTo>
                    <a:pt x="149" y="121"/>
                    <a:pt x="149" y="121"/>
                    <a:pt x="149" y="121"/>
                  </a:cubicBezTo>
                  <a:cubicBezTo>
                    <a:pt x="23" y="247"/>
                    <a:pt x="23" y="247"/>
                    <a:pt x="23" y="247"/>
                  </a:cubicBezTo>
                  <a:cubicBezTo>
                    <a:pt x="0" y="270"/>
                    <a:pt x="0" y="307"/>
                    <a:pt x="23" y="331"/>
                  </a:cubicBezTo>
                  <a:cubicBezTo>
                    <a:pt x="24" y="332"/>
                    <a:pt x="24" y="332"/>
                    <a:pt x="24" y="332"/>
                  </a:cubicBezTo>
                  <a:cubicBezTo>
                    <a:pt x="47" y="355"/>
                    <a:pt x="85" y="355"/>
                    <a:pt x="108" y="332"/>
                  </a:cubicBezTo>
                  <a:cubicBezTo>
                    <a:pt x="234" y="206"/>
                    <a:pt x="234" y="206"/>
                    <a:pt x="234" y="206"/>
                  </a:cubicBezTo>
                  <a:cubicBezTo>
                    <a:pt x="234" y="217"/>
                    <a:pt x="234" y="217"/>
                    <a:pt x="234" y="217"/>
                  </a:cubicBezTo>
                  <a:cubicBezTo>
                    <a:pt x="234" y="250"/>
                    <a:pt x="261" y="277"/>
                    <a:pt x="294" y="277"/>
                  </a:cubicBezTo>
                  <a:cubicBezTo>
                    <a:pt x="295" y="277"/>
                    <a:pt x="295" y="277"/>
                    <a:pt x="295" y="277"/>
                  </a:cubicBezTo>
                  <a:cubicBezTo>
                    <a:pt x="328" y="277"/>
                    <a:pt x="355" y="250"/>
                    <a:pt x="355" y="217"/>
                  </a:cubicBezTo>
                  <a:cubicBezTo>
                    <a:pt x="355" y="217"/>
                    <a:pt x="355" y="62"/>
                    <a:pt x="355" y="61"/>
                  </a:cubicBezTo>
                  <a:cubicBezTo>
                    <a:pt x="355" y="60"/>
                    <a:pt x="355" y="60"/>
                    <a:pt x="355" y="60"/>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84" name="Freeform 162"/>
            <p:cNvSpPr/>
            <p:nvPr/>
          </p:nvSpPr>
          <p:spPr bwMode="auto">
            <a:xfrm>
              <a:off x="1674813" y="4171951"/>
              <a:ext cx="682625" cy="682625"/>
            </a:xfrm>
            <a:custGeom>
              <a:avLst/>
              <a:gdLst>
                <a:gd name="T0" fmla="*/ 355 w 355"/>
                <a:gd name="T1" fmla="*/ 60 h 355"/>
                <a:gd name="T2" fmla="*/ 337 w 355"/>
                <a:gd name="T3" fmla="*/ 18 h 355"/>
                <a:gd name="T4" fmla="*/ 295 w 355"/>
                <a:gd name="T5" fmla="*/ 0 h 355"/>
                <a:gd name="T6" fmla="*/ 294 w 355"/>
                <a:gd name="T7" fmla="*/ 0 h 355"/>
                <a:gd name="T8" fmla="*/ 138 w 355"/>
                <a:gd name="T9" fmla="*/ 1 h 355"/>
                <a:gd name="T10" fmla="*/ 78 w 355"/>
                <a:gd name="T11" fmla="*/ 60 h 355"/>
                <a:gd name="T12" fmla="*/ 78 w 355"/>
                <a:gd name="T13" fmla="*/ 61 h 355"/>
                <a:gd name="T14" fmla="*/ 138 w 355"/>
                <a:gd name="T15" fmla="*/ 121 h 355"/>
                <a:gd name="T16" fmla="*/ 149 w 355"/>
                <a:gd name="T17" fmla="*/ 121 h 355"/>
                <a:gd name="T18" fmla="*/ 23 w 355"/>
                <a:gd name="T19" fmla="*/ 247 h 355"/>
                <a:gd name="T20" fmla="*/ 23 w 355"/>
                <a:gd name="T21" fmla="*/ 331 h 355"/>
                <a:gd name="T22" fmla="*/ 24 w 355"/>
                <a:gd name="T23" fmla="*/ 332 h 355"/>
                <a:gd name="T24" fmla="*/ 108 w 355"/>
                <a:gd name="T25" fmla="*/ 332 h 355"/>
                <a:gd name="T26" fmla="*/ 235 w 355"/>
                <a:gd name="T27" fmla="*/ 206 h 355"/>
                <a:gd name="T28" fmla="*/ 235 w 355"/>
                <a:gd name="T29" fmla="*/ 218 h 355"/>
                <a:gd name="T30" fmla="*/ 294 w 355"/>
                <a:gd name="T31" fmla="*/ 277 h 355"/>
                <a:gd name="T32" fmla="*/ 295 w 355"/>
                <a:gd name="T33" fmla="*/ 277 h 355"/>
                <a:gd name="T34" fmla="*/ 355 w 355"/>
                <a:gd name="T35" fmla="*/ 218 h 355"/>
                <a:gd name="T36" fmla="*/ 355 w 355"/>
                <a:gd name="T37" fmla="*/ 61 h 355"/>
                <a:gd name="T38" fmla="*/ 355 w 355"/>
                <a:gd name="T39" fmla="*/ 6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5">
                  <a:moveTo>
                    <a:pt x="355" y="60"/>
                  </a:moveTo>
                  <a:cubicBezTo>
                    <a:pt x="355" y="43"/>
                    <a:pt x="348" y="29"/>
                    <a:pt x="337" y="18"/>
                  </a:cubicBezTo>
                  <a:cubicBezTo>
                    <a:pt x="327" y="7"/>
                    <a:pt x="312" y="0"/>
                    <a:pt x="295" y="0"/>
                  </a:cubicBezTo>
                  <a:cubicBezTo>
                    <a:pt x="294" y="0"/>
                    <a:pt x="294" y="0"/>
                    <a:pt x="294" y="0"/>
                  </a:cubicBezTo>
                  <a:cubicBezTo>
                    <a:pt x="293" y="0"/>
                    <a:pt x="138" y="1"/>
                    <a:pt x="138" y="1"/>
                  </a:cubicBezTo>
                  <a:cubicBezTo>
                    <a:pt x="105" y="1"/>
                    <a:pt x="78" y="27"/>
                    <a:pt x="78" y="60"/>
                  </a:cubicBezTo>
                  <a:cubicBezTo>
                    <a:pt x="78" y="61"/>
                    <a:pt x="78" y="61"/>
                    <a:pt x="78" y="61"/>
                  </a:cubicBezTo>
                  <a:cubicBezTo>
                    <a:pt x="78" y="94"/>
                    <a:pt x="105" y="121"/>
                    <a:pt x="138" y="121"/>
                  </a:cubicBezTo>
                  <a:cubicBezTo>
                    <a:pt x="149" y="121"/>
                    <a:pt x="149" y="121"/>
                    <a:pt x="149" y="121"/>
                  </a:cubicBezTo>
                  <a:cubicBezTo>
                    <a:pt x="23" y="247"/>
                    <a:pt x="23" y="247"/>
                    <a:pt x="23" y="247"/>
                  </a:cubicBezTo>
                  <a:cubicBezTo>
                    <a:pt x="0" y="270"/>
                    <a:pt x="0" y="308"/>
                    <a:pt x="23" y="331"/>
                  </a:cubicBezTo>
                  <a:cubicBezTo>
                    <a:pt x="24" y="332"/>
                    <a:pt x="24" y="332"/>
                    <a:pt x="24" y="332"/>
                  </a:cubicBezTo>
                  <a:cubicBezTo>
                    <a:pt x="48" y="355"/>
                    <a:pt x="85" y="355"/>
                    <a:pt x="108" y="332"/>
                  </a:cubicBezTo>
                  <a:cubicBezTo>
                    <a:pt x="235" y="206"/>
                    <a:pt x="235" y="206"/>
                    <a:pt x="235" y="206"/>
                  </a:cubicBezTo>
                  <a:cubicBezTo>
                    <a:pt x="235" y="218"/>
                    <a:pt x="235" y="218"/>
                    <a:pt x="235" y="218"/>
                  </a:cubicBezTo>
                  <a:cubicBezTo>
                    <a:pt x="235" y="250"/>
                    <a:pt x="261" y="277"/>
                    <a:pt x="294" y="277"/>
                  </a:cubicBezTo>
                  <a:cubicBezTo>
                    <a:pt x="295" y="277"/>
                    <a:pt x="295" y="277"/>
                    <a:pt x="295" y="277"/>
                  </a:cubicBezTo>
                  <a:cubicBezTo>
                    <a:pt x="328" y="277"/>
                    <a:pt x="355" y="250"/>
                    <a:pt x="355" y="218"/>
                  </a:cubicBezTo>
                  <a:cubicBezTo>
                    <a:pt x="355" y="218"/>
                    <a:pt x="355" y="63"/>
                    <a:pt x="355" y="61"/>
                  </a:cubicBezTo>
                  <a:cubicBezTo>
                    <a:pt x="355" y="60"/>
                    <a:pt x="355" y="60"/>
                    <a:pt x="355" y="60"/>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85" name="Freeform 163"/>
            <p:cNvSpPr/>
            <p:nvPr/>
          </p:nvSpPr>
          <p:spPr bwMode="auto">
            <a:xfrm>
              <a:off x="1671638" y="4170363"/>
              <a:ext cx="681038" cy="681038"/>
            </a:xfrm>
            <a:custGeom>
              <a:avLst/>
              <a:gdLst>
                <a:gd name="T0" fmla="*/ 355 w 355"/>
                <a:gd name="T1" fmla="*/ 59 h 354"/>
                <a:gd name="T2" fmla="*/ 338 w 355"/>
                <a:gd name="T3" fmla="*/ 17 h 354"/>
                <a:gd name="T4" fmla="*/ 296 w 355"/>
                <a:gd name="T5" fmla="*/ 0 h 354"/>
                <a:gd name="T6" fmla="*/ 294 w 355"/>
                <a:gd name="T7" fmla="*/ 0 h 354"/>
                <a:gd name="T8" fmla="*/ 138 w 355"/>
                <a:gd name="T9" fmla="*/ 0 h 354"/>
                <a:gd name="T10" fmla="*/ 79 w 355"/>
                <a:gd name="T11" fmla="*/ 59 h 354"/>
                <a:gd name="T12" fmla="*/ 79 w 355"/>
                <a:gd name="T13" fmla="*/ 61 h 354"/>
                <a:gd name="T14" fmla="*/ 138 w 355"/>
                <a:gd name="T15" fmla="*/ 120 h 354"/>
                <a:gd name="T16" fmla="*/ 150 w 355"/>
                <a:gd name="T17" fmla="*/ 120 h 354"/>
                <a:gd name="T18" fmla="*/ 24 w 355"/>
                <a:gd name="T19" fmla="*/ 246 h 354"/>
                <a:gd name="T20" fmla="*/ 24 w 355"/>
                <a:gd name="T21" fmla="*/ 330 h 354"/>
                <a:gd name="T22" fmla="*/ 25 w 355"/>
                <a:gd name="T23" fmla="*/ 331 h 354"/>
                <a:gd name="T24" fmla="*/ 109 w 355"/>
                <a:gd name="T25" fmla="*/ 331 h 354"/>
                <a:gd name="T26" fmla="*/ 235 w 355"/>
                <a:gd name="T27" fmla="*/ 205 h 354"/>
                <a:gd name="T28" fmla="*/ 235 w 355"/>
                <a:gd name="T29" fmla="*/ 217 h 354"/>
                <a:gd name="T30" fmla="*/ 294 w 355"/>
                <a:gd name="T31" fmla="*/ 276 h 354"/>
                <a:gd name="T32" fmla="*/ 296 w 355"/>
                <a:gd name="T33" fmla="*/ 276 h 354"/>
                <a:gd name="T34" fmla="*/ 355 w 355"/>
                <a:gd name="T35" fmla="*/ 217 h 354"/>
                <a:gd name="T36" fmla="*/ 355 w 355"/>
                <a:gd name="T37" fmla="*/ 61 h 354"/>
                <a:gd name="T38" fmla="*/ 355 w 355"/>
                <a:gd name="T39" fmla="*/ 5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4">
                  <a:moveTo>
                    <a:pt x="355" y="59"/>
                  </a:moveTo>
                  <a:cubicBezTo>
                    <a:pt x="355" y="43"/>
                    <a:pt x="348" y="28"/>
                    <a:pt x="338" y="17"/>
                  </a:cubicBezTo>
                  <a:cubicBezTo>
                    <a:pt x="327" y="6"/>
                    <a:pt x="312" y="0"/>
                    <a:pt x="296" y="0"/>
                  </a:cubicBezTo>
                  <a:cubicBezTo>
                    <a:pt x="294" y="0"/>
                    <a:pt x="294" y="0"/>
                    <a:pt x="294" y="0"/>
                  </a:cubicBezTo>
                  <a:cubicBezTo>
                    <a:pt x="293" y="0"/>
                    <a:pt x="138" y="0"/>
                    <a:pt x="138" y="0"/>
                  </a:cubicBezTo>
                  <a:cubicBezTo>
                    <a:pt x="105" y="0"/>
                    <a:pt x="79" y="26"/>
                    <a:pt x="79" y="59"/>
                  </a:cubicBezTo>
                  <a:cubicBezTo>
                    <a:pt x="79" y="61"/>
                    <a:pt x="79" y="61"/>
                    <a:pt x="79" y="61"/>
                  </a:cubicBezTo>
                  <a:cubicBezTo>
                    <a:pt x="79" y="93"/>
                    <a:pt x="105" y="120"/>
                    <a:pt x="138" y="120"/>
                  </a:cubicBezTo>
                  <a:cubicBezTo>
                    <a:pt x="150" y="120"/>
                    <a:pt x="150" y="120"/>
                    <a:pt x="150" y="120"/>
                  </a:cubicBezTo>
                  <a:cubicBezTo>
                    <a:pt x="24" y="246"/>
                    <a:pt x="24" y="246"/>
                    <a:pt x="24" y="246"/>
                  </a:cubicBezTo>
                  <a:cubicBezTo>
                    <a:pt x="0" y="269"/>
                    <a:pt x="0" y="307"/>
                    <a:pt x="24" y="330"/>
                  </a:cubicBezTo>
                  <a:cubicBezTo>
                    <a:pt x="25" y="331"/>
                    <a:pt x="25" y="331"/>
                    <a:pt x="25" y="331"/>
                  </a:cubicBezTo>
                  <a:cubicBezTo>
                    <a:pt x="48" y="354"/>
                    <a:pt x="85" y="354"/>
                    <a:pt x="109" y="331"/>
                  </a:cubicBezTo>
                  <a:cubicBezTo>
                    <a:pt x="235" y="205"/>
                    <a:pt x="235" y="205"/>
                    <a:pt x="235" y="205"/>
                  </a:cubicBezTo>
                  <a:cubicBezTo>
                    <a:pt x="235" y="217"/>
                    <a:pt x="235" y="217"/>
                    <a:pt x="235" y="217"/>
                  </a:cubicBezTo>
                  <a:cubicBezTo>
                    <a:pt x="235" y="250"/>
                    <a:pt x="261" y="276"/>
                    <a:pt x="294" y="276"/>
                  </a:cubicBezTo>
                  <a:cubicBezTo>
                    <a:pt x="296" y="276"/>
                    <a:pt x="296" y="276"/>
                    <a:pt x="296" y="276"/>
                  </a:cubicBezTo>
                  <a:cubicBezTo>
                    <a:pt x="328" y="276"/>
                    <a:pt x="355" y="250"/>
                    <a:pt x="355" y="217"/>
                  </a:cubicBezTo>
                  <a:cubicBezTo>
                    <a:pt x="355" y="217"/>
                    <a:pt x="355" y="62"/>
                    <a:pt x="355" y="61"/>
                  </a:cubicBezTo>
                  <a:cubicBezTo>
                    <a:pt x="355" y="59"/>
                    <a:pt x="355" y="59"/>
                    <a:pt x="355"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86" name="Freeform 164"/>
            <p:cNvSpPr/>
            <p:nvPr/>
          </p:nvSpPr>
          <p:spPr bwMode="auto">
            <a:xfrm>
              <a:off x="1670051" y="4167188"/>
              <a:ext cx="679450" cy="682625"/>
            </a:xfrm>
            <a:custGeom>
              <a:avLst/>
              <a:gdLst>
                <a:gd name="T0" fmla="*/ 354 w 354"/>
                <a:gd name="T1" fmla="*/ 59 h 355"/>
                <a:gd name="T2" fmla="*/ 337 w 354"/>
                <a:gd name="T3" fmla="*/ 17 h 355"/>
                <a:gd name="T4" fmla="*/ 295 w 354"/>
                <a:gd name="T5" fmla="*/ 0 h 355"/>
                <a:gd name="T6" fmla="*/ 293 w 354"/>
                <a:gd name="T7" fmla="*/ 0 h 355"/>
                <a:gd name="T8" fmla="*/ 137 w 354"/>
                <a:gd name="T9" fmla="*/ 0 h 355"/>
                <a:gd name="T10" fmla="*/ 78 w 354"/>
                <a:gd name="T11" fmla="*/ 59 h 355"/>
                <a:gd name="T12" fmla="*/ 78 w 354"/>
                <a:gd name="T13" fmla="*/ 61 h 355"/>
                <a:gd name="T14" fmla="*/ 137 w 354"/>
                <a:gd name="T15" fmla="*/ 120 h 355"/>
                <a:gd name="T16" fmla="*/ 149 w 354"/>
                <a:gd name="T17" fmla="*/ 120 h 355"/>
                <a:gd name="T18" fmla="*/ 23 w 354"/>
                <a:gd name="T19" fmla="*/ 246 h 355"/>
                <a:gd name="T20" fmla="*/ 23 w 354"/>
                <a:gd name="T21" fmla="*/ 330 h 355"/>
                <a:gd name="T22" fmla="*/ 24 w 354"/>
                <a:gd name="T23" fmla="*/ 331 h 355"/>
                <a:gd name="T24" fmla="*/ 108 w 354"/>
                <a:gd name="T25" fmla="*/ 331 h 355"/>
                <a:gd name="T26" fmla="*/ 234 w 354"/>
                <a:gd name="T27" fmla="*/ 205 h 355"/>
                <a:gd name="T28" fmla="*/ 234 w 354"/>
                <a:gd name="T29" fmla="*/ 217 h 355"/>
                <a:gd name="T30" fmla="*/ 293 w 354"/>
                <a:gd name="T31" fmla="*/ 276 h 355"/>
                <a:gd name="T32" fmla="*/ 295 w 354"/>
                <a:gd name="T33" fmla="*/ 276 h 355"/>
                <a:gd name="T34" fmla="*/ 354 w 354"/>
                <a:gd name="T35" fmla="*/ 217 h 355"/>
                <a:gd name="T36" fmla="*/ 354 w 354"/>
                <a:gd name="T37" fmla="*/ 61 h 355"/>
                <a:gd name="T38" fmla="*/ 354 w 354"/>
                <a:gd name="T39" fmla="*/ 5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4" h="355">
                  <a:moveTo>
                    <a:pt x="354" y="59"/>
                  </a:moveTo>
                  <a:cubicBezTo>
                    <a:pt x="354" y="43"/>
                    <a:pt x="348" y="28"/>
                    <a:pt x="337" y="17"/>
                  </a:cubicBezTo>
                  <a:cubicBezTo>
                    <a:pt x="326" y="7"/>
                    <a:pt x="311" y="0"/>
                    <a:pt x="295" y="0"/>
                  </a:cubicBezTo>
                  <a:cubicBezTo>
                    <a:pt x="293" y="0"/>
                    <a:pt x="293" y="0"/>
                    <a:pt x="293" y="0"/>
                  </a:cubicBezTo>
                  <a:cubicBezTo>
                    <a:pt x="292" y="0"/>
                    <a:pt x="137" y="0"/>
                    <a:pt x="137" y="0"/>
                  </a:cubicBezTo>
                  <a:cubicBezTo>
                    <a:pt x="104" y="0"/>
                    <a:pt x="78" y="26"/>
                    <a:pt x="78" y="59"/>
                  </a:cubicBezTo>
                  <a:cubicBezTo>
                    <a:pt x="78" y="61"/>
                    <a:pt x="78" y="61"/>
                    <a:pt x="78" y="61"/>
                  </a:cubicBezTo>
                  <a:cubicBezTo>
                    <a:pt x="78" y="94"/>
                    <a:pt x="104" y="120"/>
                    <a:pt x="137" y="120"/>
                  </a:cubicBezTo>
                  <a:cubicBezTo>
                    <a:pt x="149" y="120"/>
                    <a:pt x="149" y="120"/>
                    <a:pt x="149" y="120"/>
                  </a:cubicBezTo>
                  <a:cubicBezTo>
                    <a:pt x="23" y="246"/>
                    <a:pt x="23" y="246"/>
                    <a:pt x="23" y="246"/>
                  </a:cubicBezTo>
                  <a:cubicBezTo>
                    <a:pt x="0" y="270"/>
                    <a:pt x="0" y="307"/>
                    <a:pt x="23" y="330"/>
                  </a:cubicBezTo>
                  <a:cubicBezTo>
                    <a:pt x="24" y="331"/>
                    <a:pt x="24" y="331"/>
                    <a:pt x="24" y="331"/>
                  </a:cubicBezTo>
                  <a:cubicBezTo>
                    <a:pt x="47" y="355"/>
                    <a:pt x="85" y="355"/>
                    <a:pt x="108" y="331"/>
                  </a:cubicBezTo>
                  <a:cubicBezTo>
                    <a:pt x="234" y="205"/>
                    <a:pt x="234" y="205"/>
                    <a:pt x="234" y="205"/>
                  </a:cubicBezTo>
                  <a:cubicBezTo>
                    <a:pt x="234" y="217"/>
                    <a:pt x="234" y="217"/>
                    <a:pt x="234" y="217"/>
                  </a:cubicBezTo>
                  <a:cubicBezTo>
                    <a:pt x="234" y="250"/>
                    <a:pt x="260" y="276"/>
                    <a:pt x="293" y="276"/>
                  </a:cubicBezTo>
                  <a:cubicBezTo>
                    <a:pt x="295" y="276"/>
                    <a:pt x="295" y="276"/>
                    <a:pt x="295" y="276"/>
                  </a:cubicBezTo>
                  <a:cubicBezTo>
                    <a:pt x="328" y="276"/>
                    <a:pt x="354" y="250"/>
                    <a:pt x="354" y="217"/>
                  </a:cubicBezTo>
                  <a:cubicBezTo>
                    <a:pt x="354" y="217"/>
                    <a:pt x="354" y="62"/>
                    <a:pt x="354" y="61"/>
                  </a:cubicBezTo>
                  <a:cubicBezTo>
                    <a:pt x="354" y="59"/>
                    <a:pt x="354" y="59"/>
                    <a:pt x="354"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87" name="Freeform 165"/>
            <p:cNvSpPr/>
            <p:nvPr/>
          </p:nvSpPr>
          <p:spPr bwMode="auto">
            <a:xfrm>
              <a:off x="1665288" y="4162426"/>
              <a:ext cx="682625" cy="682625"/>
            </a:xfrm>
            <a:custGeom>
              <a:avLst/>
              <a:gdLst>
                <a:gd name="T0" fmla="*/ 354 w 355"/>
                <a:gd name="T1" fmla="*/ 59 h 355"/>
                <a:gd name="T2" fmla="*/ 337 w 355"/>
                <a:gd name="T3" fmla="*/ 17 h 355"/>
                <a:gd name="T4" fmla="*/ 295 w 355"/>
                <a:gd name="T5" fmla="*/ 0 h 355"/>
                <a:gd name="T6" fmla="*/ 293 w 355"/>
                <a:gd name="T7" fmla="*/ 0 h 355"/>
                <a:gd name="T8" fmla="*/ 137 w 355"/>
                <a:gd name="T9" fmla="*/ 0 h 355"/>
                <a:gd name="T10" fmla="*/ 78 w 355"/>
                <a:gd name="T11" fmla="*/ 59 h 355"/>
                <a:gd name="T12" fmla="*/ 78 w 355"/>
                <a:gd name="T13" fmla="*/ 61 h 355"/>
                <a:gd name="T14" fmla="*/ 137 w 355"/>
                <a:gd name="T15" fmla="*/ 120 h 355"/>
                <a:gd name="T16" fmla="*/ 149 w 355"/>
                <a:gd name="T17" fmla="*/ 120 h 355"/>
                <a:gd name="T18" fmla="*/ 23 w 355"/>
                <a:gd name="T19" fmla="*/ 247 h 355"/>
                <a:gd name="T20" fmla="*/ 23 w 355"/>
                <a:gd name="T21" fmla="*/ 330 h 355"/>
                <a:gd name="T22" fmla="*/ 24 w 355"/>
                <a:gd name="T23" fmla="*/ 332 h 355"/>
                <a:gd name="T24" fmla="*/ 108 w 355"/>
                <a:gd name="T25" fmla="*/ 332 h 355"/>
                <a:gd name="T26" fmla="*/ 234 w 355"/>
                <a:gd name="T27" fmla="*/ 205 h 355"/>
                <a:gd name="T28" fmla="*/ 234 w 355"/>
                <a:gd name="T29" fmla="*/ 217 h 355"/>
                <a:gd name="T30" fmla="*/ 293 w 355"/>
                <a:gd name="T31" fmla="*/ 277 h 355"/>
                <a:gd name="T32" fmla="*/ 295 w 355"/>
                <a:gd name="T33" fmla="*/ 277 h 355"/>
                <a:gd name="T34" fmla="*/ 354 w 355"/>
                <a:gd name="T35" fmla="*/ 217 h 355"/>
                <a:gd name="T36" fmla="*/ 355 w 355"/>
                <a:gd name="T37" fmla="*/ 61 h 355"/>
                <a:gd name="T38" fmla="*/ 354 w 355"/>
                <a:gd name="T39" fmla="*/ 5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5">
                  <a:moveTo>
                    <a:pt x="354" y="59"/>
                  </a:moveTo>
                  <a:cubicBezTo>
                    <a:pt x="354" y="43"/>
                    <a:pt x="348" y="28"/>
                    <a:pt x="337" y="17"/>
                  </a:cubicBezTo>
                  <a:cubicBezTo>
                    <a:pt x="326" y="7"/>
                    <a:pt x="312" y="0"/>
                    <a:pt x="295" y="0"/>
                  </a:cubicBezTo>
                  <a:cubicBezTo>
                    <a:pt x="293" y="0"/>
                    <a:pt x="293" y="0"/>
                    <a:pt x="293" y="0"/>
                  </a:cubicBezTo>
                  <a:cubicBezTo>
                    <a:pt x="292" y="0"/>
                    <a:pt x="137" y="0"/>
                    <a:pt x="137" y="0"/>
                  </a:cubicBezTo>
                  <a:cubicBezTo>
                    <a:pt x="105" y="0"/>
                    <a:pt x="78" y="27"/>
                    <a:pt x="78" y="59"/>
                  </a:cubicBezTo>
                  <a:cubicBezTo>
                    <a:pt x="78" y="61"/>
                    <a:pt x="78" y="61"/>
                    <a:pt x="78" y="61"/>
                  </a:cubicBezTo>
                  <a:cubicBezTo>
                    <a:pt x="78" y="94"/>
                    <a:pt x="105" y="120"/>
                    <a:pt x="137" y="120"/>
                  </a:cubicBezTo>
                  <a:cubicBezTo>
                    <a:pt x="149" y="120"/>
                    <a:pt x="149" y="120"/>
                    <a:pt x="149" y="120"/>
                  </a:cubicBezTo>
                  <a:cubicBezTo>
                    <a:pt x="23" y="247"/>
                    <a:pt x="23" y="247"/>
                    <a:pt x="23" y="247"/>
                  </a:cubicBezTo>
                  <a:cubicBezTo>
                    <a:pt x="0" y="270"/>
                    <a:pt x="0" y="307"/>
                    <a:pt x="23" y="330"/>
                  </a:cubicBezTo>
                  <a:cubicBezTo>
                    <a:pt x="24" y="332"/>
                    <a:pt x="24" y="332"/>
                    <a:pt x="24" y="332"/>
                  </a:cubicBezTo>
                  <a:cubicBezTo>
                    <a:pt x="47" y="355"/>
                    <a:pt x="85" y="355"/>
                    <a:pt x="108" y="332"/>
                  </a:cubicBezTo>
                  <a:cubicBezTo>
                    <a:pt x="234" y="205"/>
                    <a:pt x="234" y="205"/>
                    <a:pt x="234" y="205"/>
                  </a:cubicBezTo>
                  <a:cubicBezTo>
                    <a:pt x="234" y="217"/>
                    <a:pt x="234" y="217"/>
                    <a:pt x="234" y="217"/>
                  </a:cubicBezTo>
                  <a:cubicBezTo>
                    <a:pt x="234" y="250"/>
                    <a:pt x="261" y="277"/>
                    <a:pt x="293" y="277"/>
                  </a:cubicBezTo>
                  <a:cubicBezTo>
                    <a:pt x="295" y="277"/>
                    <a:pt x="295" y="277"/>
                    <a:pt x="295" y="277"/>
                  </a:cubicBezTo>
                  <a:cubicBezTo>
                    <a:pt x="328" y="277"/>
                    <a:pt x="354" y="250"/>
                    <a:pt x="354" y="217"/>
                  </a:cubicBezTo>
                  <a:cubicBezTo>
                    <a:pt x="354" y="217"/>
                    <a:pt x="355" y="62"/>
                    <a:pt x="355" y="61"/>
                  </a:cubicBezTo>
                  <a:cubicBezTo>
                    <a:pt x="354" y="59"/>
                    <a:pt x="354" y="59"/>
                    <a:pt x="354"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88" name="Freeform 166"/>
            <p:cNvSpPr/>
            <p:nvPr/>
          </p:nvSpPr>
          <p:spPr bwMode="auto">
            <a:xfrm>
              <a:off x="1662113" y="4159251"/>
              <a:ext cx="681038" cy="682625"/>
            </a:xfrm>
            <a:custGeom>
              <a:avLst/>
              <a:gdLst>
                <a:gd name="T0" fmla="*/ 355 w 355"/>
                <a:gd name="T1" fmla="*/ 60 h 355"/>
                <a:gd name="T2" fmla="*/ 337 w 355"/>
                <a:gd name="T3" fmla="*/ 18 h 355"/>
                <a:gd name="T4" fmla="*/ 295 w 355"/>
                <a:gd name="T5" fmla="*/ 0 h 355"/>
                <a:gd name="T6" fmla="*/ 294 w 355"/>
                <a:gd name="T7" fmla="*/ 0 h 355"/>
                <a:gd name="T8" fmla="*/ 138 w 355"/>
                <a:gd name="T9" fmla="*/ 0 h 355"/>
                <a:gd name="T10" fmla="*/ 78 w 355"/>
                <a:gd name="T11" fmla="*/ 60 h 355"/>
                <a:gd name="T12" fmla="*/ 78 w 355"/>
                <a:gd name="T13" fmla="*/ 61 h 355"/>
                <a:gd name="T14" fmla="*/ 138 w 355"/>
                <a:gd name="T15" fmla="*/ 121 h 355"/>
                <a:gd name="T16" fmla="*/ 149 w 355"/>
                <a:gd name="T17" fmla="*/ 121 h 355"/>
                <a:gd name="T18" fmla="*/ 23 w 355"/>
                <a:gd name="T19" fmla="*/ 247 h 355"/>
                <a:gd name="T20" fmla="*/ 23 w 355"/>
                <a:gd name="T21" fmla="*/ 331 h 355"/>
                <a:gd name="T22" fmla="*/ 24 w 355"/>
                <a:gd name="T23" fmla="*/ 332 h 355"/>
                <a:gd name="T24" fmla="*/ 108 w 355"/>
                <a:gd name="T25" fmla="*/ 332 h 355"/>
                <a:gd name="T26" fmla="*/ 234 w 355"/>
                <a:gd name="T27" fmla="*/ 206 h 355"/>
                <a:gd name="T28" fmla="*/ 234 w 355"/>
                <a:gd name="T29" fmla="*/ 217 h 355"/>
                <a:gd name="T30" fmla="*/ 294 w 355"/>
                <a:gd name="T31" fmla="*/ 277 h 355"/>
                <a:gd name="T32" fmla="*/ 295 w 355"/>
                <a:gd name="T33" fmla="*/ 277 h 355"/>
                <a:gd name="T34" fmla="*/ 355 w 355"/>
                <a:gd name="T35" fmla="*/ 217 h 355"/>
                <a:gd name="T36" fmla="*/ 355 w 355"/>
                <a:gd name="T37" fmla="*/ 61 h 355"/>
                <a:gd name="T38" fmla="*/ 355 w 355"/>
                <a:gd name="T39" fmla="*/ 6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5">
                  <a:moveTo>
                    <a:pt x="355" y="60"/>
                  </a:moveTo>
                  <a:cubicBezTo>
                    <a:pt x="355" y="43"/>
                    <a:pt x="348" y="28"/>
                    <a:pt x="337" y="18"/>
                  </a:cubicBezTo>
                  <a:cubicBezTo>
                    <a:pt x="327" y="7"/>
                    <a:pt x="312" y="0"/>
                    <a:pt x="295" y="0"/>
                  </a:cubicBezTo>
                  <a:cubicBezTo>
                    <a:pt x="294" y="0"/>
                    <a:pt x="294" y="0"/>
                    <a:pt x="294" y="0"/>
                  </a:cubicBezTo>
                  <a:cubicBezTo>
                    <a:pt x="293" y="0"/>
                    <a:pt x="138" y="0"/>
                    <a:pt x="138" y="0"/>
                  </a:cubicBezTo>
                  <a:cubicBezTo>
                    <a:pt x="105" y="0"/>
                    <a:pt x="78" y="27"/>
                    <a:pt x="78" y="60"/>
                  </a:cubicBezTo>
                  <a:cubicBezTo>
                    <a:pt x="78" y="61"/>
                    <a:pt x="78" y="61"/>
                    <a:pt x="78" y="61"/>
                  </a:cubicBezTo>
                  <a:cubicBezTo>
                    <a:pt x="78" y="94"/>
                    <a:pt x="105" y="121"/>
                    <a:pt x="138" y="121"/>
                  </a:cubicBezTo>
                  <a:cubicBezTo>
                    <a:pt x="149" y="121"/>
                    <a:pt x="149" y="121"/>
                    <a:pt x="149" y="121"/>
                  </a:cubicBezTo>
                  <a:cubicBezTo>
                    <a:pt x="23" y="247"/>
                    <a:pt x="23" y="247"/>
                    <a:pt x="23" y="247"/>
                  </a:cubicBezTo>
                  <a:cubicBezTo>
                    <a:pt x="0" y="270"/>
                    <a:pt x="0" y="307"/>
                    <a:pt x="23" y="331"/>
                  </a:cubicBezTo>
                  <a:cubicBezTo>
                    <a:pt x="24" y="332"/>
                    <a:pt x="24" y="332"/>
                    <a:pt x="24" y="332"/>
                  </a:cubicBezTo>
                  <a:cubicBezTo>
                    <a:pt x="48" y="355"/>
                    <a:pt x="85" y="355"/>
                    <a:pt x="108" y="332"/>
                  </a:cubicBezTo>
                  <a:cubicBezTo>
                    <a:pt x="234" y="206"/>
                    <a:pt x="234" y="206"/>
                    <a:pt x="234" y="206"/>
                  </a:cubicBezTo>
                  <a:cubicBezTo>
                    <a:pt x="234" y="217"/>
                    <a:pt x="234" y="217"/>
                    <a:pt x="234" y="217"/>
                  </a:cubicBezTo>
                  <a:cubicBezTo>
                    <a:pt x="234" y="250"/>
                    <a:pt x="261" y="277"/>
                    <a:pt x="294" y="277"/>
                  </a:cubicBezTo>
                  <a:cubicBezTo>
                    <a:pt x="295" y="277"/>
                    <a:pt x="295" y="277"/>
                    <a:pt x="295" y="277"/>
                  </a:cubicBezTo>
                  <a:cubicBezTo>
                    <a:pt x="328" y="277"/>
                    <a:pt x="355" y="250"/>
                    <a:pt x="355" y="217"/>
                  </a:cubicBezTo>
                  <a:cubicBezTo>
                    <a:pt x="355" y="217"/>
                    <a:pt x="355" y="62"/>
                    <a:pt x="355" y="61"/>
                  </a:cubicBezTo>
                  <a:cubicBezTo>
                    <a:pt x="355" y="60"/>
                    <a:pt x="355" y="60"/>
                    <a:pt x="355" y="60"/>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89" name="Freeform 167"/>
            <p:cNvSpPr/>
            <p:nvPr/>
          </p:nvSpPr>
          <p:spPr bwMode="auto">
            <a:xfrm>
              <a:off x="1657351" y="4157663"/>
              <a:ext cx="682625" cy="679450"/>
            </a:xfrm>
            <a:custGeom>
              <a:avLst/>
              <a:gdLst>
                <a:gd name="T0" fmla="*/ 355 w 355"/>
                <a:gd name="T1" fmla="*/ 59 h 354"/>
                <a:gd name="T2" fmla="*/ 338 w 355"/>
                <a:gd name="T3" fmla="*/ 17 h 354"/>
                <a:gd name="T4" fmla="*/ 296 w 355"/>
                <a:gd name="T5" fmla="*/ 0 h 354"/>
                <a:gd name="T6" fmla="*/ 294 w 355"/>
                <a:gd name="T7" fmla="*/ 0 h 354"/>
                <a:gd name="T8" fmla="*/ 138 w 355"/>
                <a:gd name="T9" fmla="*/ 0 h 354"/>
                <a:gd name="T10" fmla="*/ 78 w 355"/>
                <a:gd name="T11" fmla="*/ 59 h 354"/>
                <a:gd name="T12" fmla="*/ 78 w 355"/>
                <a:gd name="T13" fmla="*/ 61 h 354"/>
                <a:gd name="T14" fmla="*/ 138 w 355"/>
                <a:gd name="T15" fmla="*/ 120 h 354"/>
                <a:gd name="T16" fmla="*/ 150 w 355"/>
                <a:gd name="T17" fmla="*/ 120 h 354"/>
                <a:gd name="T18" fmla="*/ 23 w 355"/>
                <a:gd name="T19" fmla="*/ 246 h 354"/>
                <a:gd name="T20" fmla="*/ 23 w 355"/>
                <a:gd name="T21" fmla="*/ 330 h 354"/>
                <a:gd name="T22" fmla="*/ 25 w 355"/>
                <a:gd name="T23" fmla="*/ 331 h 354"/>
                <a:gd name="T24" fmla="*/ 108 w 355"/>
                <a:gd name="T25" fmla="*/ 331 h 354"/>
                <a:gd name="T26" fmla="*/ 235 w 355"/>
                <a:gd name="T27" fmla="*/ 205 h 354"/>
                <a:gd name="T28" fmla="*/ 235 w 355"/>
                <a:gd name="T29" fmla="*/ 217 h 354"/>
                <a:gd name="T30" fmla="*/ 294 w 355"/>
                <a:gd name="T31" fmla="*/ 276 h 354"/>
                <a:gd name="T32" fmla="*/ 296 w 355"/>
                <a:gd name="T33" fmla="*/ 276 h 354"/>
                <a:gd name="T34" fmla="*/ 355 w 355"/>
                <a:gd name="T35" fmla="*/ 217 h 354"/>
                <a:gd name="T36" fmla="*/ 355 w 355"/>
                <a:gd name="T37" fmla="*/ 61 h 354"/>
                <a:gd name="T38" fmla="*/ 355 w 355"/>
                <a:gd name="T39" fmla="*/ 5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4">
                  <a:moveTo>
                    <a:pt x="355" y="59"/>
                  </a:moveTo>
                  <a:cubicBezTo>
                    <a:pt x="355" y="42"/>
                    <a:pt x="348" y="28"/>
                    <a:pt x="338" y="17"/>
                  </a:cubicBezTo>
                  <a:cubicBezTo>
                    <a:pt x="327" y="6"/>
                    <a:pt x="312" y="0"/>
                    <a:pt x="296" y="0"/>
                  </a:cubicBezTo>
                  <a:cubicBezTo>
                    <a:pt x="294" y="0"/>
                    <a:pt x="294" y="0"/>
                    <a:pt x="294" y="0"/>
                  </a:cubicBezTo>
                  <a:cubicBezTo>
                    <a:pt x="293" y="0"/>
                    <a:pt x="138" y="0"/>
                    <a:pt x="138" y="0"/>
                  </a:cubicBezTo>
                  <a:cubicBezTo>
                    <a:pt x="105" y="0"/>
                    <a:pt x="78" y="26"/>
                    <a:pt x="78" y="59"/>
                  </a:cubicBezTo>
                  <a:cubicBezTo>
                    <a:pt x="78" y="61"/>
                    <a:pt x="78" y="61"/>
                    <a:pt x="78" y="61"/>
                  </a:cubicBezTo>
                  <a:cubicBezTo>
                    <a:pt x="78" y="93"/>
                    <a:pt x="105" y="120"/>
                    <a:pt x="138" y="120"/>
                  </a:cubicBezTo>
                  <a:cubicBezTo>
                    <a:pt x="150" y="120"/>
                    <a:pt x="150" y="120"/>
                    <a:pt x="150" y="120"/>
                  </a:cubicBezTo>
                  <a:cubicBezTo>
                    <a:pt x="23" y="246"/>
                    <a:pt x="23" y="246"/>
                    <a:pt x="23" y="246"/>
                  </a:cubicBezTo>
                  <a:cubicBezTo>
                    <a:pt x="0" y="269"/>
                    <a:pt x="0" y="307"/>
                    <a:pt x="23" y="330"/>
                  </a:cubicBezTo>
                  <a:cubicBezTo>
                    <a:pt x="25" y="331"/>
                    <a:pt x="25" y="331"/>
                    <a:pt x="25" y="331"/>
                  </a:cubicBezTo>
                  <a:cubicBezTo>
                    <a:pt x="48" y="354"/>
                    <a:pt x="85" y="354"/>
                    <a:pt x="108" y="331"/>
                  </a:cubicBezTo>
                  <a:cubicBezTo>
                    <a:pt x="235" y="205"/>
                    <a:pt x="235" y="205"/>
                    <a:pt x="235" y="205"/>
                  </a:cubicBezTo>
                  <a:cubicBezTo>
                    <a:pt x="235" y="217"/>
                    <a:pt x="235" y="217"/>
                    <a:pt x="235" y="217"/>
                  </a:cubicBezTo>
                  <a:cubicBezTo>
                    <a:pt x="235" y="249"/>
                    <a:pt x="261" y="276"/>
                    <a:pt x="294" y="276"/>
                  </a:cubicBezTo>
                  <a:cubicBezTo>
                    <a:pt x="296" y="276"/>
                    <a:pt x="296" y="276"/>
                    <a:pt x="296" y="276"/>
                  </a:cubicBezTo>
                  <a:cubicBezTo>
                    <a:pt x="328" y="276"/>
                    <a:pt x="355" y="249"/>
                    <a:pt x="355" y="217"/>
                  </a:cubicBezTo>
                  <a:cubicBezTo>
                    <a:pt x="355" y="217"/>
                    <a:pt x="355" y="62"/>
                    <a:pt x="355" y="61"/>
                  </a:cubicBezTo>
                  <a:cubicBezTo>
                    <a:pt x="355" y="59"/>
                    <a:pt x="355" y="59"/>
                    <a:pt x="355"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90" name="Freeform 168"/>
            <p:cNvSpPr/>
            <p:nvPr/>
          </p:nvSpPr>
          <p:spPr bwMode="auto">
            <a:xfrm>
              <a:off x="1654176" y="4152901"/>
              <a:ext cx="682625" cy="681038"/>
            </a:xfrm>
            <a:custGeom>
              <a:avLst/>
              <a:gdLst>
                <a:gd name="T0" fmla="*/ 355 w 355"/>
                <a:gd name="T1" fmla="*/ 59 h 354"/>
                <a:gd name="T2" fmla="*/ 338 w 355"/>
                <a:gd name="T3" fmla="*/ 17 h 354"/>
                <a:gd name="T4" fmla="*/ 296 w 355"/>
                <a:gd name="T5" fmla="*/ 0 h 354"/>
                <a:gd name="T6" fmla="*/ 294 w 355"/>
                <a:gd name="T7" fmla="*/ 0 h 354"/>
                <a:gd name="T8" fmla="*/ 138 w 355"/>
                <a:gd name="T9" fmla="*/ 0 h 354"/>
                <a:gd name="T10" fmla="*/ 79 w 355"/>
                <a:gd name="T11" fmla="*/ 59 h 354"/>
                <a:gd name="T12" fmla="*/ 79 w 355"/>
                <a:gd name="T13" fmla="*/ 61 h 354"/>
                <a:gd name="T14" fmla="*/ 138 w 355"/>
                <a:gd name="T15" fmla="*/ 120 h 354"/>
                <a:gd name="T16" fmla="*/ 150 w 355"/>
                <a:gd name="T17" fmla="*/ 120 h 354"/>
                <a:gd name="T18" fmla="*/ 24 w 355"/>
                <a:gd name="T19" fmla="*/ 246 h 354"/>
                <a:gd name="T20" fmla="*/ 24 w 355"/>
                <a:gd name="T21" fmla="*/ 330 h 354"/>
                <a:gd name="T22" fmla="*/ 25 w 355"/>
                <a:gd name="T23" fmla="*/ 331 h 354"/>
                <a:gd name="T24" fmla="*/ 109 w 355"/>
                <a:gd name="T25" fmla="*/ 331 h 354"/>
                <a:gd name="T26" fmla="*/ 235 w 355"/>
                <a:gd name="T27" fmla="*/ 205 h 354"/>
                <a:gd name="T28" fmla="*/ 235 w 355"/>
                <a:gd name="T29" fmla="*/ 217 h 354"/>
                <a:gd name="T30" fmla="*/ 294 w 355"/>
                <a:gd name="T31" fmla="*/ 276 h 354"/>
                <a:gd name="T32" fmla="*/ 296 w 355"/>
                <a:gd name="T33" fmla="*/ 276 h 354"/>
                <a:gd name="T34" fmla="*/ 355 w 355"/>
                <a:gd name="T35" fmla="*/ 217 h 354"/>
                <a:gd name="T36" fmla="*/ 355 w 355"/>
                <a:gd name="T37" fmla="*/ 61 h 354"/>
                <a:gd name="T38" fmla="*/ 355 w 355"/>
                <a:gd name="T39" fmla="*/ 5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4">
                  <a:moveTo>
                    <a:pt x="355" y="59"/>
                  </a:moveTo>
                  <a:cubicBezTo>
                    <a:pt x="355" y="43"/>
                    <a:pt x="348" y="28"/>
                    <a:pt x="338" y="17"/>
                  </a:cubicBezTo>
                  <a:cubicBezTo>
                    <a:pt x="327" y="6"/>
                    <a:pt x="312" y="0"/>
                    <a:pt x="296" y="0"/>
                  </a:cubicBezTo>
                  <a:cubicBezTo>
                    <a:pt x="294" y="0"/>
                    <a:pt x="294" y="0"/>
                    <a:pt x="294" y="0"/>
                  </a:cubicBezTo>
                  <a:cubicBezTo>
                    <a:pt x="293" y="0"/>
                    <a:pt x="138" y="0"/>
                    <a:pt x="138" y="0"/>
                  </a:cubicBezTo>
                  <a:cubicBezTo>
                    <a:pt x="105" y="0"/>
                    <a:pt x="79" y="26"/>
                    <a:pt x="79" y="59"/>
                  </a:cubicBezTo>
                  <a:cubicBezTo>
                    <a:pt x="79" y="61"/>
                    <a:pt x="79" y="61"/>
                    <a:pt x="79" y="61"/>
                  </a:cubicBezTo>
                  <a:cubicBezTo>
                    <a:pt x="79" y="94"/>
                    <a:pt x="105" y="120"/>
                    <a:pt x="138" y="120"/>
                  </a:cubicBezTo>
                  <a:cubicBezTo>
                    <a:pt x="150" y="120"/>
                    <a:pt x="150" y="120"/>
                    <a:pt x="150" y="120"/>
                  </a:cubicBezTo>
                  <a:cubicBezTo>
                    <a:pt x="24" y="246"/>
                    <a:pt x="24" y="246"/>
                    <a:pt x="24" y="246"/>
                  </a:cubicBezTo>
                  <a:cubicBezTo>
                    <a:pt x="0" y="269"/>
                    <a:pt x="0" y="307"/>
                    <a:pt x="24" y="330"/>
                  </a:cubicBezTo>
                  <a:cubicBezTo>
                    <a:pt x="25" y="331"/>
                    <a:pt x="25" y="331"/>
                    <a:pt x="25" y="331"/>
                  </a:cubicBezTo>
                  <a:cubicBezTo>
                    <a:pt x="48" y="354"/>
                    <a:pt x="85" y="354"/>
                    <a:pt x="109" y="331"/>
                  </a:cubicBezTo>
                  <a:cubicBezTo>
                    <a:pt x="235" y="205"/>
                    <a:pt x="235" y="205"/>
                    <a:pt x="235" y="205"/>
                  </a:cubicBezTo>
                  <a:cubicBezTo>
                    <a:pt x="235" y="217"/>
                    <a:pt x="235" y="217"/>
                    <a:pt x="235" y="217"/>
                  </a:cubicBezTo>
                  <a:cubicBezTo>
                    <a:pt x="235" y="250"/>
                    <a:pt x="261" y="276"/>
                    <a:pt x="294" y="276"/>
                  </a:cubicBezTo>
                  <a:cubicBezTo>
                    <a:pt x="296" y="276"/>
                    <a:pt x="296" y="276"/>
                    <a:pt x="296" y="276"/>
                  </a:cubicBezTo>
                  <a:cubicBezTo>
                    <a:pt x="329" y="276"/>
                    <a:pt x="355" y="250"/>
                    <a:pt x="355" y="217"/>
                  </a:cubicBezTo>
                  <a:cubicBezTo>
                    <a:pt x="355" y="217"/>
                    <a:pt x="355" y="62"/>
                    <a:pt x="355" y="61"/>
                  </a:cubicBezTo>
                  <a:cubicBezTo>
                    <a:pt x="355" y="59"/>
                    <a:pt x="355" y="59"/>
                    <a:pt x="355"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91" name="Freeform 169"/>
            <p:cNvSpPr/>
            <p:nvPr/>
          </p:nvSpPr>
          <p:spPr bwMode="auto">
            <a:xfrm>
              <a:off x="1652588" y="4149726"/>
              <a:ext cx="679450" cy="682625"/>
            </a:xfrm>
            <a:custGeom>
              <a:avLst/>
              <a:gdLst>
                <a:gd name="T0" fmla="*/ 354 w 354"/>
                <a:gd name="T1" fmla="*/ 59 h 355"/>
                <a:gd name="T2" fmla="*/ 337 w 354"/>
                <a:gd name="T3" fmla="*/ 17 h 355"/>
                <a:gd name="T4" fmla="*/ 295 w 354"/>
                <a:gd name="T5" fmla="*/ 0 h 355"/>
                <a:gd name="T6" fmla="*/ 293 w 354"/>
                <a:gd name="T7" fmla="*/ 0 h 355"/>
                <a:gd name="T8" fmla="*/ 137 w 354"/>
                <a:gd name="T9" fmla="*/ 0 h 355"/>
                <a:gd name="T10" fmla="*/ 78 w 354"/>
                <a:gd name="T11" fmla="*/ 59 h 355"/>
                <a:gd name="T12" fmla="*/ 78 w 354"/>
                <a:gd name="T13" fmla="*/ 61 h 355"/>
                <a:gd name="T14" fmla="*/ 137 w 354"/>
                <a:gd name="T15" fmla="*/ 120 h 355"/>
                <a:gd name="T16" fmla="*/ 149 w 354"/>
                <a:gd name="T17" fmla="*/ 120 h 355"/>
                <a:gd name="T18" fmla="*/ 23 w 354"/>
                <a:gd name="T19" fmla="*/ 246 h 355"/>
                <a:gd name="T20" fmla="*/ 23 w 354"/>
                <a:gd name="T21" fmla="*/ 330 h 355"/>
                <a:gd name="T22" fmla="*/ 24 w 354"/>
                <a:gd name="T23" fmla="*/ 331 h 355"/>
                <a:gd name="T24" fmla="*/ 108 w 354"/>
                <a:gd name="T25" fmla="*/ 331 h 355"/>
                <a:gd name="T26" fmla="*/ 234 w 354"/>
                <a:gd name="T27" fmla="*/ 205 h 355"/>
                <a:gd name="T28" fmla="*/ 234 w 354"/>
                <a:gd name="T29" fmla="*/ 217 h 355"/>
                <a:gd name="T30" fmla="*/ 293 w 354"/>
                <a:gd name="T31" fmla="*/ 276 h 355"/>
                <a:gd name="T32" fmla="*/ 295 w 354"/>
                <a:gd name="T33" fmla="*/ 276 h 355"/>
                <a:gd name="T34" fmla="*/ 354 w 354"/>
                <a:gd name="T35" fmla="*/ 217 h 355"/>
                <a:gd name="T36" fmla="*/ 354 w 354"/>
                <a:gd name="T37" fmla="*/ 61 h 355"/>
                <a:gd name="T38" fmla="*/ 354 w 354"/>
                <a:gd name="T39" fmla="*/ 5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4" h="355">
                  <a:moveTo>
                    <a:pt x="354" y="59"/>
                  </a:moveTo>
                  <a:cubicBezTo>
                    <a:pt x="354" y="43"/>
                    <a:pt x="348" y="28"/>
                    <a:pt x="337" y="17"/>
                  </a:cubicBezTo>
                  <a:cubicBezTo>
                    <a:pt x="326" y="7"/>
                    <a:pt x="311" y="0"/>
                    <a:pt x="295" y="0"/>
                  </a:cubicBezTo>
                  <a:cubicBezTo>
                    <a:pt x="293" y="0"/>
                    <a:pt x="293" y="0"/>
                    <a:pt x="293" y="0"/>
                  </a:cubicBezTo>
                  <a:cubicBezTo>
                    <a:pt x="292" y="0"/>
                    <a:pt x="137" y="0"/>
                    <a:pt x="137" y="0"/>
                  </a:cubicBezTo>
                  <a:cubicBezTo>
                    <a:pt x="104" y="0"/>
                    <a:pt x="78" y="27"/>
                    <a:pt x="78" y="59"/>
                  </a:cubicBezTo>
                  <a:cubicBezTo>
                    <a:pt x="78" y="61"/>
                    <a:pt x="78" y="61"/>
                    <a:pt x="78" y="61"/>
                  </a:cubicBezTo>
                  <a:cubicBezTo>
                    <a:pt x="78" y="94"/>
                    <a:pt x="104" y="120"/>
                    <a:pt x="137" y="120"/>
                  </a:cubicBezTo>
                  <a:cubicBezTo>
                    <a:pt x="149" y="120"/>
                    <a:pt x="149" y="120"/>
                    <a:pt x="149" y="120"/>
                  </a:cubicBezTo>
                  <a:cubicBezTo>
                    <a:pt x="23" y="246"/>
                    <a:pt x="23" y="246"/>
                    <a:pt x="23" y="246"/>
                  </a:cubicBezTo>
                  <a:cubicBezTo>
                    <a:pt x="0" y="270"/>
                    <a:pt x="0" y="307"/>
                    <a:pt x="23" y="330"/>
                  </a:cubicBezTo>
                  <a:cubicBezTo>
                    <a:pt x="24" y="331"/>
                    <a:pt x="24" y="331"/>
                    <a:pt x="24" y="331"/>
                  </a:cubicBezTo>
                  <a:cubicBezTo>
                    <a:pt x="47" y="355"/>
                    <a:pt x="85" y="355"/>
                    <a:pt x="108" y="331"/>
                  </a:cubicBezTo>
                  <a:cubicBezTo>
                    <a:pt x="234" y="205"/>
                    <a:pt x="234" y="205"/>
                    <a:pt x="234" y="205"/>
                  </a:cubicBezTo>
                  <a:cubicBezTo>
                    <a:pt x="234" y="217"/>
                    <a:pt x="234" y="217"/>
                    <a:pt x="234" y="217"/>
                  </a:cubicBezTo>
                  <a:cubicBezTo>
                    <a:pt x="234" y="250"/>
                    <a:pt x="261" y="276"/>
                    <a:pt x="293" y="276"/>
                  </a:cubicBezTo>
                  <a:cubicBezTo>
                    <a:pt x="295" y="276"/>
                    <a:pt x="295" y="276"/>
                    <a:pt x="295" y="276"/>
                  </a:cubicBezTo>
                  <a:cubicBezTo>
                    <a:pt x="328" y="276"/>
                    <a:pt x="354" y="250"/>
                    <a:pt x="354" y="217"/>
                  </a:cubicBezTo>
                  <a:cubicBezTo>
                    <a:pt x="354" y="217"/>
                    <a:pt x="354" y="62"/>
                    <a:pt x="354" y="61"/>
                  </a:cubicBezTo>
                  <a:cubicBezTo>
                    <a:pt x="354" y="59"/>
                    <a:pt x="354" y="59"/>
                    <a:pt x="354"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92" name="Freeform 170"/>
            <p:cNvSpPr/>
            <p:nvPr/>
          </p:nvSpPr>
          <p:spPr bwMode="auto">
            <a:xfrm>
              <a:off x="1647826" y="4144963"/>
              <a:ext cx="682625" cy="682625"/>
            </a:xfrm>
            <a:custGeom>
              <a:avLst/>
              <a:gdLst>
                <a:gd name="T0" fmla="*/ 355 w 355"/>
                <a:gd name="T1" fmla="*/ 60 h 355"/>
                <a:gd name="T2" fmla="*/ 337 w 355"/>
                <a:gd name="T3" fmla="*/ 18 h 355"/>
                <a:gd name="T4" fmla="*/ 295 w 355"/>
                <a:gd name="T5" fmla="*/ 0 h 355"/>
                <a:gd name="T6" fmla="*/ 294 w 355"/>
                <a:gd name="T7" fmla="*/ 0 h 355"/>
                <a:gd name="T8" fmla="*/ 137 w 355"/>
                <a:gd name="T9" fmla="*/ 0 h 355"/>
                <a:gd name="T10" fmla="*/ 78 w 355"/>
                <a:gd name="T11" fmla="*/ 60 h 355"/>
                <a:gd name="T12" fmla="*/ 78 w 355"/>
                <a:gd name="T13" fmla="*/ 61 h 355"/>
                <a:gd name="T14" fmla="*/ 137 w 355"/>
                <a:gd name="T15" fmla="*/ 120 h 355"/>
                <a:gd name="T16" fmla="*/ 149 w 355"/>
                <a:gd name="T17" fmla="*/ 120 h 355"/>
                <a:gd name="T18" fmla="*/ 23 w 355"/>
                <a:gd name="T19" fmla="*/ 247 h 355"/>
                <a:gd name="T20" fmla="*/ 23 w 355"/>
                <a:gd name="T21" fmla="*/ 331 h 355"/>
                <a:gd name="T22" fmla="*/ 24 w 355"/>
                <a:gd name="T23" fmla="*/ 332 h 355"/>
                <a:gd name="T24" fmla="*/ 108 w 355"/>
                <a:gd name="T25" fmla="*/ 332 h 355"/>
                <a:gd name="T26" fmla="*/ 234 w 355"/>
                <a:gd name="T27" fmla="*/ 206 h 355"/>
                <a:gd name="T28" fmla="*/ 234 w 355"/>
                <a:gd name="T29" fmla="*/ 217 h 355"/>
                <a:gd name="T30" fmla="*/ 294 w 355"/>
                <a:gd name="T31" fmla="*/ 277 h 355"/>
                <a:gd name="T32" fmla="*/ 295 w 355"/>
                <a:gd name="T33" fmla="*/ 277 h 355"/>
                <a:gd name="T34" fmla="*/ 354 w 355"/>
                <a:gd name="T35" fmla="*/ 217 h 355"/>
                <a:gd name="T36" fmla="*/ 355 w 355"/>
                <a:gd name="T37" fmla="*/ 61 h 355"/>
                <a:gd name="T38" fmla="*/ 355 w 355"/>
                <a:gd name="T39" fmla="*/ 6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5">
                  <a:moveTo>
                    <a:pt x="355" y="60"/>
                  </a:moveTo>
                  <a:cubicBezTo>
                    <a:pt x="355" y="43"/>
                    <a:pt x="348" y="28"/>
                    <a:pt x="337" y="18"/>
                  </a:cubicBezTo>
                  <a:cubicBezTo>
                    <a:pt x="326" y="7"/>
                    <a:pt x="312" y="0"/>
                    <a:pt x="295" y="0"/>
                  </a:cubicBezTo>
                  <a:cubicBezTo>
                    <a:pt x="294" y="0"/>
                    <a:pt x="294" y="0"/>
                    <a:pt x="294" y="0"/>
                  </a:cubicBezTo>
                  <a:cubicBezTo>
                    <a:pt x="292" y="0"/>
                    <a:pt x="137" y="0"/>
                    <a:pt x="137" y="0"/>
                  </a:cubicBezTo>
                  <a:cubicBezTo>
                    <a:pt x="105" y="0"/>
                    <a:pt x="78" y="27"/>
                    <a:pt x="78" y="60"/>
                  </a:cubicBezTo>
                  <a:cubicBezTo>
                    <a:pt x="78" y="61"/>
                    <a:pt x="78" y="61"/>
                    <a:pt x="78" y="61"/>
                  </a:cubicBezTo>
                  <a:cubicBezTo>
                    <a:pt x="78" y="94"/>
                    <a:pt x="105" y="120"/>
                    <a:pt x="137" y="120"/>
                  </a:cubicBezTo>
                  <a:cubicBezTo>
                    <a:pt x="149" y="120"/>
                    <a:pt x="149" y="120"/>
                    <a:pt x="149" y="120"/>
                  </a:cubicBezTo>
                  <a:cubicBezTo>
                    <a:pt x="23" y="247"/>
                    <a:pt x="23" y="247"/>
                    <a:pt x="23" y="247"/>
                  </a:cubicBezTo>
                  <a:cubicBezTo>
                    <a:pt x="0" y="270"/>
                    <a:pt x="0" y="307"/>
                    <a:pt x="23" y="331"/>
                  </a:cubicBezTo>
                  <a:cubicBezTo>
                    <a:pt x="24" y="332"/>
                    <a:pt x="24" y="332"/>
                    <a:pt x="24" y="332"/>
                  </a:cubicBezTo>
                  <a:cubicBezTo>
                    <a:pt x="47" y="355"/>
                    <a:pt x="85" y="355"/>
                    <a:pt x="108" y="332"/>
                  </a:cubicBezTo>
                  <a:cubicBezTo>
                    <a:pt x="234" y="206"/>
                    <a:pt x="234" y="206"/>
                    <a:pt x="234" y="206"/>
                  </a:cubicBezTo>
                  <a:cubicBezTo>
                    <a:pt x="234" y="217"/>
                    <a:pt x="234" y="217"/>
                    <a:pt x="234" y="217"/>
                  </a:cubicBezTo>
                  <a:cubicBezTo>
                    <a:pt x="234" y="250"/>
                    <a:pt x="261" y="277"/>
                    <a:pt x="294" y="277"/>
                  </a:cubicBezTo>
                  <a:cubicBezTo>
                    <a:pt x="295" y="277"/>
                    <a:pt x="295" y="277"/>
                    <a:pt x="295" y="277"/>
                  </a:cubicBezTo>
                  <a:cubicBezTo>
                    <a:pt x="328" y="277"/>
                    <a:pt x="354" y="250"/>
                    <a:pt x="354" y="217"/>
                  </a:cubicBezTo>
                  <a:cubicBezTo>
                    <a:pt x="354" y="217"/>
                    <a:pt x="355" y="62"/>
                    <a:pt x="355" y="61"/>
                  </a:cubicBezTo>
                  <a:cubicBezTo>
                    <a:pt x="355" y="60"/>
                    <a:pt x="355" y="60"/>
                    <a:pt x="355" y="60"/>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93" name="Freeform 171"/>
            <p:cNvSpPr/>
            <p:nvPr/>
          </p:nvSpPr>
          <p:spPr bwMode="auto">
            <a:xfrm>
              <a:off x="1644651" y="4141788"/>
              <a:ext cx="682625" cy="682625"/>
            </a:xfrm>
            <a:custGeom>
              <a:avLst/>
              <a:gdLst>
                <a:gd name="T0" fmla="*/ 355 w 355"/>
                <a:gd name="T1" fmla="*/ 60 h 355"/>
                <a:gd name="T2" fmla="*/ 337 w 355"/>
                <a:gd name="T3" fmla="*/ 18 h 355"/>
                <a:gd name="T4" fmla="*/ 295 w 355"/>
                <a:gd name="T5" fmla="*/ 0 h 355"/>
                <a:gd name="T6" fmla="*/ 294 w 355"/>
                <a:gd name="T7" fmla="*/ 0 h 355"/>
                <a:gd name="T8" fmla="*/ 138 w 355"/>
                <a:gd name="T9" fmla="*/ 0 h 355"/>
                <a:gd name="T10" fmla="*/ 78 w 355"/>
                <a:gd name="T11" fmla="*/ 60 h 355"/>
                <a:gd name="T12" fmla="*/ 78 w 355"/>
                <a:gd name="T13" fmla="*/ 61 h 355"/>
                <a:gd name="T14" fmla="*/ 138 w 355"/>
                <a:gd name="T15" fmla="*/ 121 h 355"/>
                <a:gd name="T16" fmla="*/ 149 w 355"/>
                <a:gd name="T17" fmla="*/ 121 h 355"/>
                <a:gd name="T18" fmla="*/ 23 w 355"/>
                <a:gd name="T19" fmla="*/ 247 h 355"/>
                <a:gd name="T20" fmla="*/ 23 w 355"/>
                <a:gd name="T21" fmla="*/ 331 h 355"/>
                <a:gd name="T22" fmla="*/ 24 w 355"/>
                <a:gd name="T23" fmla="*/ 332 h 355"/>
                <a:gd name="T24" fmla="*/ 108 w 355"/>
                <a:gd name="T25" fmla="*/ 332 h 355"/>
                <a:gd name="T26" fmla="*/ 234 w 355"/>
                <a:gd name="T27" fmla="*/ 206 h 355"/>
                <a:gd name="T28" fmla="*/ 234 w 355"/>
                <a:gd name="T29" fmla="*/ 218 h 355"/>
                <a:gd name="T30" fmla="*/ 294 w 355"/>
                <a:gd name="T31" fmla="*/ 277 h 355"/>
                <a:gd name="T32" fmla="*/ 295 w 355"/>
                <a:gd name="T33" fmla="*/ 277 h 355"/>
                <a:gd name="T34" fmla="*/ 355 w 355"/>
                <a:gd name="T35" fmla="*/ 218 h 355"/>
                <a:gd name="T36" fmla="*/ 355 w 355"/>
                <a:gd name="T37" fmla="*/ 61 h 355"/>
                <a:gd name="T38" fmla="*/ 355 w 355"/>
                <a:gd name="T39" fmla="*/ 6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5">
                  <a:moveTo>
                    <a:pt x="355" y="60"/>
                  </a:moveTo>
                  <a:cubicBezTo>
                    <a:pt x="355" y="43"/>
                    <a:pt x="348" y="28"/>
                    <a:pt x="337" y="18"/>
                  </a:cubicBezTo>
                  <a:cubicBezTo>
                    <a:pt x="327" y="7"/>
                    <a:pt x="312" y="0"/>
                    <a:pt x="295" y="0"/>
                  </a:cubicBezTo>
                  <a:cubicBezTo>
                    <a:pt x="294" y="0"/>
                    <a:pt x="294" y="0"/>
                    <a:pt x="294" y="0"/>
                  </a:cubicBezTo>
                  <a:cubicBezTo>
                    <a:pt x="293" y="0"/>
                    <a:pt x="138" y="0"/>
                    <a:pt x="138" y="0"/>
                  </a:cubicBezTo>
                  <a:cubicBezTo>
                    <a:pt x="105" y="0"/>
                    <a:pt x="78" y="27"/>
                    <a:pt x="78" y="60"/>
                  </a:cubicBezTo>
                  <a:cubicBezTo>
                    <a:pt x="78" y="61"/>
                    <a:pt x="78" y="61"/>
                    <a:pt x="78" y="61"/>
                  </a:cubicBezTo>
                  <a:cubicBezTo>
                    <a:pt x="78" y="94"/>
                    <a:pt x="105" y="121"/>
                    <a:pt x="138" y="121"/>
                  </a:cubicBezTo>
                  <a:cubicBezTo>
                    <a:pt x="149" y="121"/>
                    <a:pt x="149" y="121"/>
                    <a:pt x="149" y="121"/>
                  </a:cubicBezTo>
                  <a:cubicBezTo>
                    <a:pt x="23" y="247"/>
                    <a:pt x="23" y="247"/>
                    <a:pt x="23" y="247"/>
                  </a:cubicBezTo>
                  <a:cubicBezTo>
                    <a:pt x="0" y="270"/>
                    <a:pt x="0" y="308"/>
                    <a:pt x="23" y="331"/>
                  </a:cubicBezTo>
                  <a:cubicBezTo>
                    <a:pt x="24" y="332"/>
                    <a:pt x="24" y="332"/>
                    <a:pt x="24" y="332"/>
                  </a:cubicBezTo>
                  <a:cubicBezTo>
                    <a:pt x="48" y="355"/>
                    <a:pt x="85" y="355"/>
                    <a:pt x="108" y="332"/>
                  </a:cubicBezTo>
                  <a:cubicBezTo>
                    <a:pt x="234" y="206"/>
                    <a:pt x="234" y="206"/>
                    <a:pt x="234" y="206"/>
                  </a:cubicBezTo>
                  <a:cubicBezTo>
                    <a:pt x="234" y="218"/>
                    <a:pt x="234" y="218"/>
                    <a:pt x="234" y="218"/>
                  </a:cubicBezTo>
                  <a:cubicBezTo>
                    <a:pt x="234" y="250"/>
                    <a:pt x="261" y="277"/>
                    <a:pt x="294" y="277"/>
                  </a:cubicBezTo>
                  <a:cubicBezTo>
                    <a:pt x="295" y="277"/>
                    <a:pt x="295" y="277"/>
                    <a:pt x="295" y="277"/>
                  </a:cubicBezTo>
                  <a:cubicBezTo>
                    <a:pt x="328" y="277"/>
                    <a:pt x="355" y="250"/>
                    <a:pt x="355" y="218"/>
                  </a:cubicBezTo>
                  <a:cubicBezTo>
                    <a:pt x="355" y="218"/>
                    <a:pt x="355" y="62"/>
                    <a:pt x="355" y="61"/>
                  </a:cubicBezTo>
                  <a:cubicBezTo>
                    <a:pt x="355" y="60"/>
                    <a:pt x="355" y="60"/>
                    <a:pt x="355" y="60"/>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94" name="Freeform 172"/>
            <p:cNvSpPr/>
            <p:nvPr/>
          </p:nvSpPr>
          <p:spPr bwMode="auto">
            <a:xfrm>
              <a:off x="1641476" y="4140201"/>
              <a:ext cx="681038" cy="679450"/>
            </a:xfrm>
            <a:custGeom>
              <a:avLst/>
              <a:gdLst>
                <a:gd name="T0" fmla="*/ 355 w 355"/>
                <a:gd name="T1" fmla="*/ 59 h 354"/>
                <a:gd name="T2" fmla="*/ 338 w 355"/>
                <a:gd name="T3" fmla="*/ 17 h 354"/>
                <a:gd name="T4" fmla="*/ 296 w 355"/>
                <a:gd name="T5" fmla="*/ 0 h 354"/>
                <a:gd name="T6" fmla="*/ 294 w 355"/>
                <a:gd name="T7" fmla="*/ 0 h 354"/>
                <a:gd name="T8" fmla="*/ 138 w 355"/>
                <a:gd name="T9" fmla="*/ 0 h 354"/>
                <a:gd name="T10" fmla="*/ 79 w 355"/>
                <a:gd name="T11" fmla="*/ 59 h 354"/>
                <a:gd name="T12" fmla="*/ 79 w 355"/>
                <a:gd name="T13" fmla="*/ 61 h 354"/>
                <a:gd name="T14" fmla="*/ 138 w 355"/>
                <a:gd name="T15" fmla="*/ 120 h 354"/>
                <a:gd name="T16" fmla="*/ 150 w 355"/>
                <a:gd name="T17" fmla="*/ 120 h 354"/>
                <a:gd name="T18" fmla="*/ 23 w 355"/>
                <a:gd name="T19" fmla="*/ 246 h 354"/>
                <a:gd name="T20" fmla="*/ 23 w 355"/>
                <a:gd name="T21" fmla="*/ 330 h 354"/>
                <a:gd name="T22" fmla="*/ 25 w 355"/>
                <a:gd name="T23" fmla="*/ 331 h 354"/>
                <a:gd name="T24" fmla="*/ 108 w 355"/>
                <a:gd name="T25" fmla="*/ 331 h 354"/>
                <a:gd name="T26" fmla="*/ 235 w 355"/>
                <a:gd name="T27" fmla="*/ 205 h 354"/>
                <a:gd name="T28" fmla="*/ 235 w 355"/>
                <a:gd name="T29" fmla="*/ 217 h 354"/>
                <a:gd name="T30" fmla="*/ 294 w 355"/>
                <a:gd name="T31" fmla="*/ 276 h 354"/>
                <a:gd name="T32" fmla="*/ 296 w 355"/>
                <a:gd name="T33" fmla="*/ 276 h 354"/>
                <a:gd name="T34" fmla="*/ 355 w 355"/>
                <a:gd name="T35" fmla="*/ 217 h 354"/>
                <a:gd name="T36" fmla="*/ 355 w 355"/>
                <a:gd name="T37" fmla="*/ 61 h 354"/>
                <a:gd name="T38" fmla="*/ 355 w 355"/>
                <a:gd name="T39" fmla="*/ 5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4">
                  <a:moveTo>
                    <a:pt x="355" y="59"/>
                  </a:moveTo>
                  <a:cubicBezTo>
                    <a:pt x="355" y="43"/>
                    <a:pt x="348" y="28"/>
                    <a:pt x="338" y="17"/>
                  </a:cubicBezTo>
                  <a:cubicBezTo>
                    <a:pt x="327" y="6"/>
                    <a:pt x="312" y="0"/>
                    <a:pt x="296" y="0"/>
                  </a:cubicBezTo>
                  <a:cubicBezTo>
                    <a:pt x="294" y="0"/>
                    <a:pt x="294" y="0"/>
                    <a:pt x="294" y="0"/>
                  </a:cubicBezTo>
                  <a:cubicBezTo>
                    <a:pt x="293" y="0"/>
                    <a:pt x="138" y="0"/>
                    <a:pt x="138" y="0"/>
                  </a:cubicBezTo>
                  <a:cubicBezTo>
                    <a:pt x="105" y="0"/>
                    <a:pt x="79" y="26"/>
                    <a:pt x="79" y="59"/>
                  </a:cubicBezTo>
                  <a:cubicBezTo>
                    <a:pt x="79" y="61"/>
                    <a:pt x="79" y="61"/>
                    <a:pt x="79" y="61"/>
                  </a:cubicBezTo>
                  <a:cubicBezTo>
                    <a:pt x="79" y="93"/>
                    <a:pt x="105" y="120"/>
                    <a:pt x="138" y="120"/>
                  </a:cubicBezTo>
                  <a:cubicBezTo>
                    <a:pt x="150" y="120"/>
                    <a:pt x="150" y="120"/>
                    <a:pt x="150" y="120"/>
                  </a:cubicBezTo>
                  <a:cubicBezTo>
                    <a:pt x="23" y="246"/>
                    <a:pt x="23" y="246"/>
                    <a:pt x="23" y="246"/>
                  </a:cubicBezTo>
                  <a:cubicBezTo>
                    <a:pt x="0" y="269"/>
                    <a:pt x="0" y="307"/>
                    <a:pt x="23" y="330"/>
                  </a:cubicBezTo>
                  <a:cubicBezTo>
                    <a:pt x="25" y="331"/>
                    <a:pt x="25" y="331"/>
                    <a:pt x="25" y="331"/>
                  </a:cubicBezTo>
                  <a:cubicBezTo>
                    <a:pt x="48" y="354"/>
                    <a:pt x="85" y="354"/>
                    <a:pt x="108" y="331"/>
                  </a:cubicBezTo>
                  <a:cubicBezTo>
                    <a:pt x="235" y="205"/>
                    <a:pt x="235" y="205"/>
                    <a:pt x="235" y="205"/>
                  </a:cubicBezTo>
                  <a:cubicBezTo>
                    <a:pt x="235" y="217"/>
                    <a:pt x="235" y="217"/>
                    <a:pt x="235" y="217"/>
                  </a:cubicBezTo>
                  <a:cubicBezTo>
                    <a:pt x="235" y="249"/>
                    <a:pt x="261" y="276"/>
                    <a:pt x="294" y="276"/>
                  </a:cubicBezTo>
                  <a:cubicBezTo>
                    <a:pt x="296" y="276"/>
                    <a:pt x="296" y="276"/>
                    <a:pt x="296" y="276"/>
                  </a:cubicBezTo>
                  <a:cubicBezTo>
                    <a:pt x="328" y="276"/>
                    <a:pt x="355" y="249"/>
                    <a:pt x="355" y="217"/>
                  </a:cubicBezTo>
                  <a:cubicBezTo>
                    <a:pt x="355" y="217"/>
                    <a:pt x="355" y="62"/>
                    <a:pt x="355" y="61"/>
                  </a:cubicBezTo>
                  <a:cubicBezTo>
                    <a:pt x="355" y="59"/>
                    <a:pt x="355" y="59"/>
                    <a:pt x="355"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95" name="Freeform 173"/>
            <p:cNvSpPr/>
            <p:nvPr/>
          </p:nvSpPr>
          <p:spPr bwMode="auto">
            <a:xfrm>
              <a:off x="1638301" y="4135438"/>
              <a:ext cx="681038" cy="681038"/>
            </a:xfrm>
            <a:custGeom>
              <a:avLst/>
              <a:gdLst>
                <a:gd name="T0" fmla="*/ 354 w 354"/>
                <a:gd name="T1" fmla="*/ 59 h 354"/>
                <a:gd name="T2" fmla="*/ 337 w 354"/>
                <a:gd name="T3" fmla="*/ 17 h 354"/>
                <a:gd name="T4" fmla="*/ 295 w 354"/>
                <a:gd name="T5" fmla="*/ 0 h 354"/>
                <a:gd name="T6" fmla="*/ 293 w 354"/>
                <a:gd name="T7" fmla="*/ 0 h 354"/>
                <a:gd name="T8" fmla="*/ 137 w 354"/>
                <a:gd name="T9" fmla="*/ 0 h 354"/>
                <a:gd name="T10" fmla="*/ 78 w 354"/>
                <a:gd name="T11" fmla="*/ 59 h 354"/>
                <a:gd name="T12" fmla="*/ 78 w 354"/>
                <a:gd name="T13" fmla="*/ 61 h 354"/>
                <a:gd name="T14" fmla="*/ 137 w 354"/>
                <a:gd name="T15" fmla="*/ 120 h 354"/>
                <a:gd name="T16" fmla="*/ 149 w 354"/>
                <a:gd name="T17" fmla="*/ 120 h 354"/>
                <a:gd name="T18" fmla="*/ 23 w 354"/>
                <a:gd name="T19" fmla="*/ 246 h 354"/>
                <a:gd name="T20" fmla="*/ 23 w 354"/>
                <a:gd name="T21" fmla="*/ 330 h 354"/>
                <a:gd name="T22" fmla="*/ 24 w 354"/>
                <a:gd name="T23" fmla="*/ 331 h 354"/>
                <a:gd name="T24" fmla="*/ 108 w 354"/>
                <a:gd name="T25" fmla="*/ 331 h 354"/>
                <a:gd name="T26" fmla="*/ 234 w 354"/>
                <a:gd name="T27" fmla="*/ 205 h 354"/>
                <a:gd name="T28" fmla="*/ 234 w 354"/>
                <a:gd name="T29" fmla="*/ 217 h 354"/>
                <a:gd name="T30" fmla="*/ 293 w 354"/>
                <a:gd name="T31" fmla="*/ 276 h 354"/>
                <a:gd name="T32" fmla="*/ 295 w 354"/>
                <a:gd name="T33" fmla="*/ 276 h 354"/>
                <a:gd name="T34" fmla="*/ 354 w 354"/>
                <a:gd name="T35" fmla="*/ 217 h 354"/>
                <a:gd name="T36" fmla="*/ 354 w 354"/>
                <a:gd name="T37" fmla="*/ 61 h 354"/>
                <a:gd name="T38" fmla="*/ 354 w 354"/>
                <a:gd name="T39" fmla="*/ 5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4" h="354">
                  <a:moveTo>
                    <a:pt x="354" y="59"/>
                  </a:moveTo>
                  <a:cubicBezTo>
                    <a:pt x="354" y="43"/>
                    <a:pt x="348" y="28"/>
                    <a:pt x="337" y="17"/>
                  </a:cubicBezTo>
                  <a:cubicBezTo>
                    <a:pt x="326" y="6"/>
                    <a:pt x="311" y="0"/>
                    <a:pt x="295" y="0"/>
                  </a:cubicBezTo>
                  <a:cubicBezTo>
                    <a:pt x="293" y="0"/>
                    <a:pt x="293" y="0"/>
                    <a:pt x="293" y="0"/>
                  </a:cubicBezTo>
                  <a:cubicBezTo>
                    <a:pt x="292" y="0"/>
                    <a:pt x="137" y="0"/>
                    <a:pt x="137" y="0"/>
                  </a:cubicBezTo>
                  <a:cubicBezTo>
                    <a:pt x="104" y="0"/>
                    <a:pt x="78" y="26"/>
                    <a:pt x="78" y="59"/>
                  </a:cubicBezTo>
                  <a:cubicBezTo>
                    <a:pt x="78" y="61"/>
                    <a:pt x="78" y="61"/>
                    <a:pt x="78" y="61"/>
                  </a:cubicBezTo>
                  <a:cubicBezTo>
                    <a:pt x="78" y="94"/>
                    <a:pt x="104" y="120"/>
                    <a:pt x="137" y="120"/>
                  </a:cubicBezTo>
                  <a:cubicBezTo>
                    <a:pt x="149" y="120"/>
                    <a:pt x="149" y="120"/>
                    <a:pt x="149" y="120"/>
                  </a:cubicBezTo>
                  <a:cubicBezTo>
                    <a:pt x="23" y="246"/>
                    <a:pt x="23" y="246"/>
                    <a:pt x="23" y="246"/>
                  </a:cubicBezTo>
                  <a:cubicBezTo>
                    <a:pt x="0" y="269"/>
                    <a:pt x="0" y="307"/>
                    <a:pt x="23" y="330"/>
                  </a:cubicBezTo>
                  <a:cubicBezTo>
                    <a:pt x="24" y="331"/>
                    <a:pt x="24" y="331"/>
                    <a:pt x="24" y="331"/>
                  </a:cubicBezTo>
                  <a:cubicBezTo>
                    <a:pt x="47" y="354"/>
                    <a:pt x="85" y="354"/>
                    <a:pt x="108" y="331"/>
                  </a:cubicBezTo>
                  <a:cubicBezTo>
                    <a:pt x="234" y="205"/>
                    <a:pt x="234" y="205"/>
                    <a:pt x="234" y="205"/>
                  </a:cubicBezTo>
                  <a:cubicBezTo>
                    <a:pt x="234" y="217"/>
                    <a:pt x="234" y="217"/>
                    <a:pt x="234" y="217"/>
                  </a:cubicBezTo>
                  <a:cubicBezTo>
                    <a:pt x="234" y="250"/>
                    <a:pt x="260" y="276"/>
                    <a:pt x="293" y="276"/>
                  </a:cubicBezTo>
                  <a:cubicBezTo>
                    <a:pt x="295" y="276"/>
                    <a:pt x="295" y="276"/>
                    <a:pt x="295" y="276"/>
                  </a:cubicBezTo>
                  <a:cubicBezTo>
                    <a:pt x="328" y="276"/>
                    <a:pt x="354" y="250"/>
                    <a:pt x="354" y="217"/>
                  </a:cubicBezTo>
                  <a:cubicBezTo>
                    <a:pt x="354" y="217"/>
                    <a:pt x="354" y="62"/>
                    <a:pt x="354" y="61"/>
                  </a:cubicBezTo>
                  <a:cubicBezTo>
                    <a:pt x="354" y="59"/>
                    <a:pt x="354" y="59"/>
                    <a:pt x="354"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96" name="Freeform 174"/>
            <p:cNvSpPr/>
            <p:nvPr/>
          </p:nvSpPr>
          <p:spPr bwMode="auto">
            <a:xfrm>
              <a:off x="1635126" y="4132263"/>
              <a:ext cx="679450" cy="682625"/>
            </a:xfrm>
            <a:custGeom>
              <a:avLst/>
              <a:gdLst>
                <a:gd name="T0" fmla="*/ 354 w 354"/>
                <a:gd name="T1" fmla="*/ 59 h 355"/>
                <a:gd name="T2" fmla="*/ 337 w 354"/>
                <a:gd name="T3" fmla="*/ 17 h 355"/>
                <a:gd name="T4" fmla="*/ 295 w 354"/>
                <a:gd name="T5" fmla="*/ 0 h 355"/>
                <a:gd name="T6" fmla="*/ 293 w 354"/>
                <a:gd name="T7" fmla="*/ 0 h 355"/>
                <a:gd name="T8" fmla="*/ 137 w 354"/>
                <a:gd name="T9" fmla="*/ 0 h 355"/>
                <a:gd name="T10" fmla="*/ 78 w 354"/>
                <a:gd name="T11" fmla="*/ 59 h 355"/>
                <a:gd name="T12" fmla="*/ 78 w 354"/>
                <a:gd name="T13" fmla="*/ 61 h 355"/>
                <a:gd name="T14" fmla="*/ 137 w 354"/>
                <a:gd name="T15" fmla="*/ 120 h 355"/>
                <a:gd name="T16" fmla="*/ 149 w 354"/>
                <a:gd name="T17" fmla="*/ 120 h 355"/>
                <a:gd name="T18" fmla="*/ 23 w 354"/>
                <a:gd name="T19" fmla="*/ 247 h 355"/>
                <a:gd name="T20" fmla="*/ 23 w 354"/>
                <a:gd name="T21" fmla="*/ 330 h 355"/>
                <a:gd name="T22" fmla="*/ 24 w 354"/>
                <a:gd name="T23" fmla="*/ 332 h 355"/>
                <a:gd name="T24" fmla="*/ 108 w 354"/>
                <a:gd name="T25" fmla="*/ 332 h 355"/>
                <a:gd name="T26" fmla="*/ 234 w 354"/>
                <a:gd name="T27" fmla="*/ 205 h 355"/>
                <a:gd name="T28" fmla="*/ 234 w 354"/>
                <a:gd name="T29" fmla="*/ 217 h 355"/>
                <a:gd name="T30" fmla="*/ 293 w 354"/>
                <a:gd name="T31" fmla="*/ 276 h 355"/>
                <a:gd name="T32" fmla="*/ 295 w 354"/>
                <a:gd name="T33" fmla="*/ 276 h 355"/>
                <a:gd name="T34" fmla="*/ 354 w 354"/>
                <a:gd name="T35" fmla="*/ 217 h 355"/>
                <a:gd name="T36" fmla="*/ 354 w 354"/>
                <a:gd name="T37" fmla="*/ 61 h 355"/>
                <a:gd name="T38" fmla="*/ 354 w 354"/>
                <a:gd name="T39" fmla="*/ 5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4" h="355">
                  <a:moveTo>
                    <a:pt x="354" y="59"/>
                  </a:moveTo>
                  <a:cubicBezTo>
                    <a:pt x="354" y="43"/>
                    <a:pt x="348" y="28"/>
                    <a:pt x="337" y="17"/>
                  </a:cubicBezTo>
                  <a:cubicBezTo>
                    <a:pt x="326" y="7"/>
                    <a:pt x="311" y="0"/>
                    <a:pt x="295" y="0"/>
                  </a:cubicBezTo>
                  <a:cubicBezTo>
                    <a:pt x="293" y="0"/>
                    <a:pt x="293" y="0"/>
                    <a:pt x="293" y="0"/>
                  </a:cubicBezTo>
                  <a:cubicBezTo>
                    <a:pt x="292" y="0"/>
                    <a:pt x="137" y="0"/>
                    <a:pt x="137" y="0"/>
                  </a:cubicBezTo>
                  <a:cubicBezTo>
                    <a:pt x="105" y="0"/>
                    <a:pt x="78" y="27"/>
                    <a:pt x="78" y="59"/>
                  </a:cubicBezTo>
                  <a:cubicBezTo>
                    <a:pt x="78" y="61"/>
                    <a:pt x="78" y="61"/>
                    <a:pt x="78" y="61"/>
                  </a:cubicBezTo>
                  <a:cubicBezTo>
                    <a:pt x="78" y="94"/>
                    <a:pt x="105" y="120"/>
                    <a:pt x="137" y="120"/>
                  </a:cubicBezTo>
                  <a:cubicBezTo>
                    <a:pt x="149" y="120"/>
                    <a:pt x="149" y="120"/>
                    <a:pt x="149" y="120"/>
                  </a:cubicBezTo>
                  <a:cubicBezTo>
                    <a:pt x="23" y="247"/>
                    <a:pt x="23" y="247"/>
                    <a:pt x="23" y="247"/>
                  </a:cubicBezTo>
                  <a:cubicBezTo>
                    <a:pt x="0" y="270"/>
                    <a:pt x="0" y="307"/>
                    <a:pt x="23" y="330"/>
                  </a:cubicBezTo>
                  <a:cubicBezTo>
                    <a:pt x="24" y="332"/>
                    <a:pt x="24" y="332"/>
                    <a:pt x="24" y="332"/>
                  </a:cubicBezTo>
                  <a:cubicBezTo>
                    <a:pt x="47" y="355"/>
                    <a:pt x="85" y="355"/>
                    <a:pt x="108" y="332"/>
                  </a:cubicBezTo>
                  <a:cubicBezTo>
                    <a:pt x="234" y="205"/>
                    <a:pt x="234" y="205"/>
                    <a:pt x="234" y="205"/>
                  </a:cubicBezTo>
                  <a:cubicBezTo>
                    <a:pt x="234" y="217"/>
                    <a:pt x="234" y="217"/>
                    <a:pt x="234" y="217"/>
                  </a:cubicBezTo>
                  <a:cubicBezTo>
                    <a:pt x="234" y="250"/>
                    <a:pt x="261" y="276"/>
                    <a:pt x="293" y="276"/>
                  </a:cubicBezTo>
                  <a:cubicBezTo>
                    <a:pt x="295" y="276"/>
                    <a:pt x="295" y="276"/>
                    <a:pt x="295" y="276"/>
                  </a:cubicBezTo>
                  <a:cubicBezTo>
                    <a:pt x="328" y="276"/>
                    <a:pt x="354" y="250"/>
                    <a:pt x="354" y="217"/>
                  </a:cubicBezTo>
                  <a:cubicBezTo>
                    <a:pt x="354" y="217"/>
                    <a:pt x="354" y="62"/>
                    <a:pt x="354" y="61"/>
                  </a:cubicBezTo>
                  <a:cubicBezTo>
                    <a:pt x="354" y="59"/>
                    <a:pt x="354" y="59"/>
                    <a:pt x="354"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97" name="Freeform 175"/>
            <p:cNvSpPr/>
            <p:nvPr/>
          </p:nvSpPr>
          <p:spPr bwMode="auto">
            <a:xfrm>
              <a:off x="1631951" y="4127501"/>
              <a:ext cx="681038" cy="682625"/>
            </a:xfrm>
            <a:custGeom>
              <a:avLst/>
              <a:gdLst>
                <a:gd name="T0" fmla="*/ 355 w 355"/>
                <a:gd name="T1" fmla="*/ 60 h 355"/>
                <a:gd name="T2" fmla="*/ 337 w 355"/>
                <a:gd name="T3" fmla="*/ 18 h 355"/>
                <a:gd name="T4" fmla="*/ 295 w 355"/>
                <a:gd name="T5" fmla="*/ 0 h 355"/>
                <a:gd name="T6" fmla="*/ 294 w 355"/>
                <a:gd name="T7" fmla="*/ 0 h 355"/>
                <a:gd name="T8" fmla="*/ 137 w 355"/>
                <a:gd name="T9" fmla="*/ 0 h 355"/>
                <a:gd name="T10" fmla="*/ 78 w 355"/>
                <a:gd name="T11" fmla="*/ 60 h 355"/>
                <a:gd name="T12" fmla="*/ 78 w 355"/>
                <a:gd name="T13" fmla="*/ 61 h 355"/>
                <a:gd name="T14" fmla="*/ 137 w 355"/>
                <a:gd name="T15" fmla="*/ 121 h 355"/>
                <a:gd name="T16" fmla="*/ 149 w 355"/>
                <a:gd name="T17" fmla="*/ 121 h 355"/>
                <a:gd name="T18" fmla="*/ 23 w 355"/>
                <a:gd name="T19" fmla="*/ 247 h 355"/>
                <a:gd name="T20" fmla="*/ 23 w 355"/>
                <a:gd name="T21" fmla="*/ 331 h 355"/>
                <a:gd name="T22" fmla="*/ 24 w 355"/>
                <a:gd name="T23" fmla="*/ 332 h 355"/>
                <a:gd name="T24" fmla="*/ 108 w 355"/>
                <a:gd name="T25" fmla="*/ 332 h 355"/>
                <a:gd name="T26" fmla="*/ 234 w 355"/>
                <a:gd name="T27" fmla="*/ 206 h 355"/>
                <a:gd name="T28" fmla="*/ 234 w 355"/>
                <a:gd name="T29" fmla="*/ 217 h 355"/>
                <a:gd name="T30" fmla="*/ 294 w 355"/>
                <a:gd name="T31" fmla="*/ 277 h 355"/>
                <a:gd name="T32" fmla="*/ 295 w 355"/>
                <a:gd name="T33" fmla="*/ 277 h 355"/>
                <a:gd name="T34" fmla="*/ 355 w 355"/>
                <a:gd name="T35" fmla="*/ 217 h 355"/>
                <a:gd name="T36" fmla="*/ 355 w 355"/>
                <a:gd name="T37" fmla="*/ 61 h 355"/>
                <a:gd name="T38" fmla="*/ 355 w 355"/>
                <a:gd name="T39" fmla="*/ 6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5">
                  <a:moveTo>
                    <a:pt x="355" y="60"/>
                  </a:moveTo>
                  <a:cubicBezTo>
                    <a:pt x="355" y="43"/>
                    <a:pt x="348" y="28"/>
                    <a:pt x="337" y="18"/>
                  </a:cubicBezTo>
                  <a:cubicBezTo>
                    <a:pt x="326" y="7"/>
                    <a:pt x="312" y="0"/>
                    <a:pt x="295" y="0"/>
                  </a:cubicBezTo>
                  <a:cubicBezTo>
                    <a:pt x="294" y="0"/>
                    <a:pt x="294" y="0"/>
                    <a:pt x="294" y="0"/>
                  </a:cubicBezTo>
                  <a:cubicBezTo>
                    <a:pt x="293" y="0"/>
                    <a:pt x="137" y="0"/>
                    <a:pt x="137" y="0"/>
                  </a:cubicBezTo>
                  <a:cubicBezTo>
                    <a:pt x="105" y="0"/>
                    <a:pt x="78" y="27"/>
                    <a:pt x="78" y="60"/>
                  </a:cubicBezTo>
                  <a:cubicBezTo>
                    <a:pt x="78" y="61"/>
                    <a:pt x="78" y="61"/>
                    <a:pt x="78" y="61"/>
                  </a:cubicBezTo>
                  <a:cubicBezTo>
                    <a:pt x="78" y="94"/>
                    <a:pt x="105" y="121"/>
                    <a:pt x="137" y="121"/>
                  </a:cubicBezTo>
                  <a:cubicBezTo>
                    <a:pt x="149" y="121"/>
                    <a:pt x="149" y="121"/>
                    <a:pt x="149" y="121"/>
                  </a:cubicBezTo>
                  <a:cubicBezTo>
                    <a:pt x="23" y="247"/>
                    <a:pt x="23" y="247"/>
                    <a:pt x="23" y="247"/>
                  </a:cubicBezTo>
                  <a:cubicBezTo>
                    <a:pt x="0" y="270"/>
                    <a:pt x="0" y="307"/>
                    <a:pt x="23" y="331"/>
                  </a:cubicBezTo>
                  <a:cubicBezTo>
                    <a:pt x="24" y="332"/>
                    <a:pt x="24" y="332"/>
                    <a:pt x="24" y="332"/>
                  </a:cubicBezTo>
                  <a:cubicBezTo>
                    <a:pt x="47" y="355"/>
                    <a:pt x="85" y="355"/>
                    <a:pt x="108" y="332"/>
                  </a:cubicBezTo>
                  <a:cubicBezTo>
                    <a:pt x="234" y="206"/>
                    <a:pt x="234" y="206"/>
                    <a:pt x="234" y="206"/>
                  </a:cubicBezTo>
                  <a:cubicBezTo>
                    <a:pt x="234" y="217"/>
                    <a:pt x="234" y="217"/>
                    <a:pt x="234" y="217"/>
                  </a:cubicBezTo>
                  <a:cubicBezTo>
                    <a:pt x="234" y="250"/>
                    <a:pt x="261" y="277"/>
                    <a:pt x="294" y="277"/>
                  </a:cubicBezTo>
                  <a:cubicBezTo>
                    <a:pt x="295" y="277"/>
                    <a:pt x="295" y="277"/>
                    <a:pt x="295" y="277"/>
                  </a:cubicBezTo>
                  <a:cubicBezTo>
                    <a:pt x="328" y="277"/>
                    <a:pt x="355" y="250"/>
                    <a:pt x="355" y="217"/>
                  </a:cubicBezTo>
                  <a:cubicBezTo>
                    <a:pt x="355" y="217"/>
                    <a:pt x="355" y="62"/>
                    <a:pt x="355" y="61"/>
                  </a:cubicBezTo>
                  <a:cubicBezTo>
                    <a:pt x="355" y="60"/>
                    <a:pt x="355" y="60"/>
                    <a:pt x="355" y="60"/>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98" name="Freeform 176"/>
            <p:cNvSpPr/>
            <p:nvPr/>
          </p:nvSpPr>
          <p:spPr bwMode="auto">
            <a:xfrm>
              <a:off x="1627188" y="4124326"/>
              <a:ext cx="682625" cy="682625"/>
            </a:xfrm>
            <a:custGeom>
              <a:avLst/>
              <a:gdLst>
                <a:gd name="T0" fmla="*/ 355 w 355"/>
                <a:gd name="T1" fmla="*/ 60 h 355"/>
                <a:gd name="T2" fmla="*/ 337 w 355"/>
                <a:gd name="T3" fmla="*/ 18 h 355"/>
                <a:gd name="T4" fmla="*/ 295 w 355"/>
                <a:gd name="T5" fmla="*/ 0 h 355"/>
                <a:gd name="T6" fmla="*/ 294 w 355"/>
                <a:gd name="T7" fmla="*/ 0 h 355"/>
                <a:gd name="T8" fmla="*/ 138 w 355"/>
                <a:gd name="T9" fmla="*/ 1 h 355"/>
                <a:gd name="T10" fmla="*/ 78 w 355"/>
                <a:gd name="T11" fmla="*/ 60 h 355"/>
                <a:gd name="T12" fmla="*/ 78 w 355"/>
                <a:gd name="T13" fmla="*/ 61 h 355"/>
                <a:gd name="T14" fmla="*/ 138 w 355"/>
                <a:gd name="T15" fmla="*/ 121 h 355"/>
                <a:gd name="T16" fmla="*/ 149 w 355"/>
                <a:gd name="T17" fmla="*/ 121 h 355"/>
                <a:gd name="T18" fmla="*/ 23 w 355"/>
                <a:gd name="T19" fmla="*/ 247 h 355"/>
                <a:gd name="T20" fmla="*/ 23 w 355"/>
                <a:gd name="T21" fmla="*/ 331 h 355"/>
                <a:gd name="T22" fmla="*/ 24 w 355"/>
                <a:gd name="T23" fmla="*/ 332 h 355"/>
                <a:gd name="T24" fmla="*/ 108 w 355"/>
                <a:gd name="T25" fmla="*/ 332 h 355"/>
                <a:gd name="T26" fmla="*/ 235 w 355"/>
                <a:gd name="T27" fmla="*/ 206 h 355"/>
                <a:gd name="T28" fmla="*/ 235 w 355"/>
                <a:gd name="T29" fmla="*/ 218 h 355"/>
                <a:gd name="T30" fmla="*/ 294 w 355"/>
                <a:gd name="T31" fmla="*/ 277 h 355"/>
                <a:gd name="T32" fmla="*/ 295 w 355"/>
                <a:gd name="T33" fmla="*/ 277 h 355"/>
                <a:gd name="T34" fmla="*/ 355 w 355"/>
                <a:gd name="T35" fmla="*/ 218 h 355"/>
                <a:gd name="T36" fmla="*/ 355 w 355"/>
                <a:gd name="T37" fmla="*/ 61 h 355"/>
                <a:gd name="T38" fmla="*/ 355 w 355"/>
                <a:gd name="T39" fmla="*/ 6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5">
                  <a:moveTo>
                    <a:pt x="355" y="60"/>
                  </a:moveTo>
                  <a:cubicBezTo>
                    <a:pt x="355" y="43"/>
                    <a:pt x="348" y="29"/>
                    <a:pt x="337" y="18"/>
                  </a:cubicBezTo>
                  <a:cubicBezTo>
                    <a:pt x="327" y="7"/>
                    <a:pt x="312" y="0"/>
                    <a:pt x="295" y="0"/>
                  </a:cubicBezTo>
                  <a:cubicBezTo>
                    <a:pt x="294" y="0"/>
                    <a:pt x="294" y="0"/>
                    <a:pt x="294" y="0"/>
                  </a:cubicBezTo>
                  <a:cubicBezTo>
                    <a:pt x="293" y="0"/>
                    <a:pt x="138" y="1"/>
                    <a:pt x="138" y="1"/>
                  </a:cubicBezTo>
                  <a:cubicBezTo>
                    <a:pt x="105" y="1"/>
                    <a:pt x="78" y="27"/>
                    <a:pt x="78" y="60"/>
                  </a:cubicBezTo>
                  <a:cubicBezTo>
                    <a:pt x="78" y="61"/>
                    <a:pt x="78" y="61"/>
                    <a:pt x="78" y="61"/>
                  </a:cubicBezTo>
                  <a:cubicBezTo>
                    <a:pt x="78" y="94"/>
                    <a:pt x="105" y="121"/>
                    <a:pt x="138" y="121"/>
                  </a:cubicBezTo>
                  <a:cubicBezTo>
                    <a:pt x="149" y="121"/>
                    <a:pt x="149" y="121"/>
                    <a:pt x="149" y="121"/>
                  </a:cubicBezTo>
                  <a:cubicBezTo>
                    <a:pt x="23" y="247"/>
                    <a:pt x="23" y="247"/>
                    <a:pt x="23" y="247"/>
                  </a:cubicBezTo>
                  <a:cubicBezTo>
                    <a:pt x="0" y="270"/>
                    <a:pt x="0" y="308"/>
                    <a:pt x="23" y="331"/>
                  </a:cubicBezTo>
                  <a:cubicBezTo>
                    <a:pt x="24" y="332"/>
                    <a:pt x="24" y="332"/>
                    <a:pt x="24" y="332"/>
                  </a:cubicBezTo>
                  <a:cubicBezTo>
                    <a:pt x="48" y="355"/>
                    <a:pt x="85" y="355"/>
                    <a:pt x="108" y="332"/>
                  </a:cubicBezTo>
                  <a:cubicBezTo>
                    <a:pt x="235" y="206"/>
                    <a:pt x="235" y="206"/>
                    <a:pt x="235" y="206"/>
                  </a:cubicBezTo>
                  <a:cubicBezTo>
                    <a:pt x="235" y="218"/>
                    <a:pt x="235" y="218"/>
                    <a:pt x="235" y="218"/>
                  </a:cubicBezTo>
                  <a:cubicBezTo>
                    <a:pt x="235" y="250"/>
                    <a:pt x="261" y="277"/>
                    <a:pt x="294" y="277"/>
                  </a:cubicBezTo>
                  <a:cubicBezTo>
                    <a:pt x="295" y="277"/>
                    <a:pt x="295" y="277"/>
                    <a:pt x="295" y="277"/>
                  </a:cubicBezTo>
                  <a:cubicBezTo>
                    <a:pt x="328" y="277"/>
                    <a:pt x="355" y="250"/>
                    <a:pt x="355" y="218"/>
                  </a:cubicBezTo>
                  <a:cubicBezTo>
                    <a:pt x="355" y="218"/>
                    <a:pt x="355" y="63"/>
                    <a:pt x="355" y="61"/>
                  </a:cubicBezTo>
                  <a:cubicBezTo>
                    <a:pt x="355" y="60"/>
                    <a:pt x="355" y="60"/>
                    <a:pt x="355" y="60"/>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099" name="Freeform 177"/>
            <p:cNvSpPr/>
            <p:nvPr/>
          </p:nvSpPr>
          <p:spPr bwMode="auto">
            <a:xfrm>
              <a:off x="1624013" y="4122738"/>
              <a:ext cx="681038" cy="679450"/>
            </a:xfrm>
            <a:custGeom>
              <a:avLst/>
              <a:gdLst>
                <a:gd name="T0" fmla="*/ 355 w 355"/>
                <a:gd name="T1" fmla="*/ 59 h 354"/>
                <a:gd name="T2" fmla="*/ 338 w 355"/>
                <a:gd name="T3" fmla="*/ 17 h 354"/>
                <a:gd name="T4" fmla="*/ 296 w 355"/>
                <a:gd name="T5" fmla="*/ 0 h 354"/>
                <a:gd name="T6" fmla="*/ 294 w 355"/>
                <a:gd name="T7" fmla="*/ 0 h 354"/>
                <a:gd name="T8" fmla="*/ 138 w 355"/>
                <a:gd name="T9" fmla="*/ 0 h 354"/>
                <a:gd name="T10" fmla="*/ 79 w 355"/>
                <a:gd name="T11" fmla="*/ 59 h 354"/>
                <a:gd name="T12" fmla="*/ 79 w 355"/>
                <a:gd name="T13" fmla="*/ 61 h 354"/>
                <a:gd name="T14" fmla="*/ 138 w 355"/>
                <a:gd name="T15" fmla="*/ 120 h 354"/>
                <a:gd name="T16" fmla="*/ 150 w 355"/>
                <a:gd name="T17" fmla="*/ 120 h 354"/>
                <a:gd name="T18" fmla="*/ 24 w 355"/>
                <a:gd name="T19" fmla="*/ 246 h 354"/>
                <a:gd name="T20" fmla="*/ 24 w 355"/>
                <a:gd name="T21" fmla="*/ 330 h 354"/>
                <a:gd name="T22" fmla="*/ 25 w 355"/>
                <a:gd name="T23" fmla="*/ 331 h 354"/>
                <a:gd name="T24" fmla="*/ 109 w 355"/>
                <a:gd name="T25" fmla="*/ 331 h 354"/>
                <a:gd name="T26" fmla="*/ 235 w 355"/>
                <a:gd name="T27" fmla="*/ 205 h 354"/>
                <a:gd name="T28" fmla="*/ 235 w 355"/>
                <a:gd name="T29" fmla="*/ 217 h 354"/>
                <a:gd name="T30" fmla="*/ 294 w 355"/>
                <a:gd name="T31" fmla="*/ 276 h 354"/>
                <a:gd name="T32" fmla="*/ 296 w 355"/>
                <a:gd name="T33" fmla="*/ 276 h 354"/>
                <a:gd name="T34" fmla="*/ 355 w 355"/>
                <a:gd name="T35" fmla="*/ 217 h 354"/>
                <a:gd name="T36" fmla="*/ 355 w 355"/>
                <a:gd name="T37" fmla="*/ 61 h 354"/>
                <a:gd name="T38" fmla="*/ 355 w 355"/>
                <a:gd name="T39" fmla="*/ 5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4">
                  <a:moveTo>
                    <a:pt x="355" y="59"/>
                  </a:moveTo>
                  <a:cubicBezTo>
                    <a:pt x="355" y="43"/>
                    <a:pt x="348" y="28"/>
                    <a:pt x="338" y="17"/>
                  </a:cubicBezTo>
                  <a:cubicBezTo>
                    <a:pt x="327" y="6"/>
                    <a:pt x="312" y="0"/>
                    <a:pt x="296" y="0"/>
                  </a:cubicBezTo>
                  <a:cubicBezTo>
                    <a:pt x="294" y="0"/>
                    <a:pt x="294" y="0"/>
                    <a:pt x="294" y="0"/>
                  </a:cubicBezTo>
                  <a:cubicBezTo>
                    <a:pt x="293" y="0"/>
                    <a:pt x="138" y="0"/>
                    <a:pt x="138" y="0"/>
                  </a:cubicBezTo>
                  <a:cubicBezTo>
                    <a:pt x="105" y="0"/>
                    <a:pt x="79" y="26"/>
                    <a:pt x="79" y="59"/>
                  </a:cubicBezTo>
                  <a:cubicBezTo>
                    <a:pt x="79" y="61"/>
                    <a:pt x="79" y="61"/>
                    <a:pt x="79" y="61"/>
                  </a:cubicBezTo>
                  <a:cubicBezTo>
                    <a:pt x="79" y="93"/>
                    <a:pt x="105" y="120"/>
                    <a:pt x="138" y="120"/>
                  </a:cubicBezTo>
                  <a:cubicBezTo>
                    <a:pt x="150" y="120"/>
                    <a:pt x="150" y="120"/>
                    <a:pt x="150" y="120"/>
                  </a:cubicBezTo>
                  <a:cubicBezTo>
                    <a:pt x="24" y="246"/>
                    <a:pt x="24" y="246"/>
                    <a:pt x="24" y="246"/>
                  </a:cubicBezTo>
                  <a:cubicBezTo>
                    <a:pt x="0" y="269"/>
                    <a:pt x="0" y="307"/>
                    <a:pt x="24" y="330"/>
                  </a:cubicBezTo>
                  <a:cubicBezTo>
                    <a:pt x="25" y="331"/>
                    <a:pt x="25" y="331"/>
                    <a:pt x="25" y="331"/>
                  </a:cubicBezTo>
                  <a:cubicBezTo>
                    <a:pt x="48" y="354"/>
                    <a:pt x="85" y="354"/>
                    <a:pt x="109" y="331"/>
                  </a:cubicBezTo>
                  <a:cubicBezTo>
                    <a:pt x="235" y="205"/>
                    <a:pt x="235" y="205"/>
                    <a:pt x="235" y="205"/>
                  </a:cubicBezTo>
                  <a:cubicBezTo>
                    <a:pt x="235" y="217"/>
                    <a:pt x="235" y="217"/>
                    <a:pt x="235" y="217"/>
                  </a:cubicBezTo>
                  <a:cubicBezTo>
                    <a:pt x="235" y="250"/>
                    <a:pt x="261" y="276"/>
                    <a:pt x="294" y="276"/>
                  </a:cubicBezTo>
                  <a:cubicBezTo>
                    <a:pt x="296" y="276"/>
                    <a:pt x="296" y="276"/>
                    <a:pt x="296" y="276"/>
                  </a:cubicBezTo>
                  <a:cubicBezTo>
                    <a:pt x="328" y="276"/>
                    <a:pt x="355" y="250"/>
                    <a:pt x="355" y="217"/>
                  </a:cubicBezTo>
                  <a:cubicBezTo>
                    <a:pt x="355" y="217"/>
                    <a:pt x="355" y="62"/>
                    <a:pt x="355" y="61"/>
                  </a:cubicBezTo>
                  <a:cubicBezTo>
                    <a:pt x="355" y="59"/>
                    <a:pt x="355" y="59"/>
                    <a:pt x="355"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00" name="Freeform 178"/>
            <p:cNvSpPr/>
            <p:nvPr/>
          </p:nvSpPr>
          <p:spPr bwMode="auto">
            <a:xfrm>
              <a:off x="1622426" y="4117976"/>
              <a:ext cx="679450" cy="682625"/>
            </a:xfrm>
            <a:custGeom>
              <a:avLst/>
              <a:gdLst>
                <a:gd name="T0" fmla="*/ 354 w 354"/>
                <a:gd name="T1" fmla="*/ 59 h 355"/>
                <a:gd name="T2" fmla="*/ 337 w 354"/>
                <a:gd name="T3" fmla="*/ 17 h 355"/>
                <a:gd name="T4" fmla="*/ 295 w 354"/>
                <a:gd name="T5" fmla="*/ 0 h 355"/>
                <a:gd name="T6" fmla="*/ 293 w 354"/>
                <a:gd name="T7" fmla="*/ 0 h 355"/>
                <a:gd name="T8" fmla="*/ 137 w 354"/>
                <a:gd name="T9" fmla="*/ 0 h 355"/>
                <a:gd name="T10" fmla="*/ 78 w 354"/>
                <a:gd name="T11" fmla="*/ 59 h 355"/>
                <a:gd name="T12" fmla="*/ 78 w 354"/>
                <a:gd name="T13" fmla="*/ 61 h 355"/>
                <a:gd name="T14" fmla="*/ 137 w 354"/>
                <a:gd name="T15" fmla="*/ 120 h 355"/>
                <a:gd name="T16" fmla="*/ 149 w 354"/>
                <a:gd name="T17" fmla="*/ 120 h 355"/>
                <a:gd name="T18" fmla="*/ 23 w 354"/>
                <a:gd name="T19" fmla="*/ 246 h 355"/>
                <a:gd name="T20" fmla="*/ 23 w 354"/>
                <a:gd name="T21" fmla="*/ 330 h 355"/>
                <a:gd name="T22" fmla="*/ 24 w 354"/>
                <a:gd name="T23" fmla="*/ 331 h 355"/>
                <a:gd name="T24" fmla="*/ 108 w 354"/>
                <a:gd name="T25" fmla="*/ 331 h 355"/>
                <a:gd name="T26" fmla="*/ 234 w 354"/>
                <a:gd name="T27" fmla="*/ 205 h 355"/>
                <a:gd name="T28" fmla="*/ 234 w 354"/>
                <a:gd name="T29" fmla="*/ 217 h 355"/>
                <a:gd name="T30" fmla="*/ 293 w 354"/>
                <a:gd name="T31" fmla="*/ 276 h 355"/>
                <a:gd name="T32" fmla="*/ 295 w 354"/>
                <a:gd name="T33" fmla="*/ 276 h 355"/>
                <a:gd name="T34" fmla="*/ 354 w 354"/>
                <a:gd name="T35" fmla="*/ 217 h 355"/>
                <a:gd name="T36" fmla="*/ 354 w 354"/>
                <a:gd name="T37" fmla="*/ 61 h 355"/>
                <a:gd name="T38" fmla="*/ 354 w 354"/>
                <a:gd name="T39" fmla="*/ 5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4" h="355">
                  <a:moveTo>
                    <a:pt x="354" y="59"/>
                  </a:moveTo>
                  <a:cubicBezTo>
                    <a:pt x="354" y="43"/>
                    <a:pt x="348" y="28"/>
                    <a:pt x="337" y="17"/>
                  </a:cubicBezTo>
                  <a:cubicBezTo>
                    <a:pt x="326" y="7"/>
                    <a:pt x="311" y="0"/>
                    <a:pt x="295" y="0"/>
                  </a:cubicBezTo>
                  <a:cubicBezTo>
                    <a:pt x="293" y="0"/>
                    <a:pt x="293" y="0"/>
                    <a:pt x="293" y="0"/>
                  </a:cubicBezTo>
                  <a:cubicBezTo>
                    <a:pt x="292" y="0"/>
                    <a:pt x="137" y="0"/>
                    <a:pt x="137" y="0"/>
                  </a:cubicBezTo>
                  <a:cubicBezTo>
                    <a:pt x="104" y="0"/>
                    <a:pt x="78" y="26"/>
                    <a:pt x="78" y="59"/>
                  </a:cubicBezTo>
                  <a:cubicBezTo>
                    <a:pt x="78" y="61"/>
                    <a:pt x="78" y="61"/>
                    <a:pt x="78" y="61"/>
                  </a:cubicBezTo>
                  <a:cubicBezTo>
                    <a:pt x="78" y="94"/>
                    <a:pt x="104" y="120"/>
                    <a:pt x="137" y="120"/>
                  </a:cubicBezTo>
                  <a:cubicBezTo>
                    <a:pt x="149" y="120"/>
                    <a:pt x="149" y="120"/>
                    <a:pt x="149" y="120"/>
                  </a:cubicBezTo>
                  <a:cubicBezTo>
                    <a:pt x="23" y="246"/>
                    <a:pt x="23" y="246"/>
                    <a:pt x="23" y="246"/>
                  </a:cubicBezTo>
                  <a:cubicBezTo>
                    <a:pt x="0" y="270"/>
                    <a:pt x="0" y="307"/>
                    <a:pt x="23" y="330"/>
                  </a:cubicBezTo>
                  <a:cubicBezTo>
                    <a:pt x="24" y="331"/>
                    <a:pt x="24" y="331"/>
                    <a:pt x="24" y="331"/>
                  </a:cubicBezTo>
                  <a:cubicBezTo>
                    <a:pt x="47" y="355"/>
                    <a:pt x="85" y="355"/>
                    <a:pt x="108" y="331"/>
                  </a:cubicBezTo>
                  <a:cubicBezTo>
                    <a:pt x="234" y="205"/>
                    <a:pt x="234" y="205"/>
                    <a:pt x="234" y="205"/>
                  </a:cubicBezTo>
                  <a:cubicBezTo>
                    <a:pt x="234" y="217"/>
                    <a:pt x="234" y="217"/>
                    <a:pt x="234" y="217"/>
                  </a:cubicBezTo>
                  <a:cubicBezTo>
                    <a:pt x="234" y="250"/>
                    <a:pt x="260" y="276"/>
                    <a:pt x="293" y="276"/>
                  </a:cubicBezTo>
                  <a:cubicBezTo>
                    <a:pt x="295" y="276"/>
                    <a:pt x="295" y="276"/>
                    <a:pt x="295" y="276"/>
                  </a:cubicBezTo>
                  <a:cubicBezTo>
                    <a:pt x="328" y="276"/>
                    <a:pt x="354" y="250"/>
                    <a:pt x="354" y="217"/>
                  </a:cubicBezTo>
                  <a:cubicBezTo>
                    <a:pt x="354" y="217"/>
                    <a:pt x="354" y="62"/>
                    <a:pt x="354" y="61"/>
                  </a:cubicBezTo>
                  <a:cubicBezTo>
                    <a:pt x="354" y="59"/>
                    <a:pt x="354" y="59"/>
                    <a:pt x="354"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01" name="Freeform 179"/>
            <p:cNvSpPr/>
            <p:nvPr/>
          </p:nvSpPr>
          <p:spPr bwMode="auto">
            <a:xfrm>
              <a:off x="1617663" y="4114801"/>
              <a:ext cx="679450" cy="682625"/>
            </a:xfrm>
            <a:custGeom>
              <a:avLst/>
              <a:gdLst>
                <a:gd name="T0" fmla="*/ 354 w 354"/>
                <a:gd name="T1" fmla="*/ 59 h 355"/>
                <a:gd name="T2" fmla="*/ 337 w 354"/>
                <a:gd name="T3" fmla="*/ 17 h 355"/>
                <a:gd name="T4" fmla="*/ 295 w 354"/>
                <a:gd name="T5" fmla="*/ 0 h 355"/>
                <a:gd name="T6" fmla="*/ 293 w 354"/>
                <a:gd name="T7" fmla="*/ 0 h 355"/>
                <a:gd name="T8" fmla="*/ 137 w 354"/>
                <a:gd name="T9" fmla="*/ 0 h 355"/>
                <a:gd name="T10" fmla="*/ 78 w 354"/>
                <a:gd name="T11" fmla="*/ 59 h 355"/>
                <a:gd name="T12" fmla="*/ 78 w 354"/>
                <a:gd name="T13" fmla="*/ 61 h 355"/>
                <a:gd name="T14" fmla="*/ 137 w 354"/>
                <a:gd name="T15" fmla="*/ 120 h 355"/>
                <a:gd name="T16" fmla="*/ 149 w 354"/>
                <a:gd name="T17" fmla="*/ 120 h 355"/>
                <a:gd name="T18" fmla="*/ 23 w 354"/>
                <a:gd name="T19" fmla="*/ 247 h 355"/>
                <a:gd name="T20" fmla="*/ 23 w 354"/>
                <a:gd name="T21" fmla="*/ 330 h 355"/>
                <a:gd name="T22" fmla="*/ 24 w 354"/>
                <a:gd name="T23" fmla="*/ 332 h 355"/>
                <a:gd name="T24" fmla="*/ 108 w 354"/>
                <a:gd name="T25" fmla="*/ 332 h 355"/>
                <a:gd name="T26" fmla="*/ 234 w 354"/>
                <a:gd name="T27" fmla="*/ 205 h 355"/>
                <a:gd name="T28" fmla="*/ 234 w 354"/>
                <a:gd name="T29" fmla="*/ 217 h 355"/>
                <a:gd name="T30" fmla="*/ 293 w 354"/>
                <a:gd name="T31" fmla="*/ 277 h 355"/>
                <a:gd name="T32" fmla="*/ 295 w 354"/>
                <a:gd name="T33" fmla="*/ 277 h 355"/>
                <a:gd name="T34" fmla="*/ 354 w 354"/>
                <a:gd name="T35" fmla="*/ 217 h 355"/>
                <a:gd name="T36" fmla="*/ 354 w 354"/>
                <a:gd name="T37" fmla="*/ 61 h 355"/>
                <a:gd name="T38" fmla="*/ 354 w 354"/>
                <a:gd name="T39" fmla="*/ 5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4" h="355">
                  <a:moveTo>
                    <a:pt x="354" y="59"/>
                  </a:moveTo>
                  <a:cubicBezTo>
                    <a:pt x="354" y="43"/>
                    <a:pt x="348" y="28"/>
                    <a:pt x="337" y="17"/>
                  </a:cubicBezTo>
                  <a:cubicBezTo>
                    <a:pt x="326" y="7"/>
                    <a:pt x="312" y="0"/>
                    <a:pt x="295" y="0"/>
                  </a:cubicBezTo>
                  <a:cubicBezTo>
                    <a:pt x="293" y="0"/>
                    <a:pt x="293" y="0"/>
                    <a:pt x="293" y="0"/>
                  </a:cubicBezTo>
                  <a:cubicBezTo>
                    <a:pt x="292" y="0"/>
                    <a:pt x="137" y="0"/>
                    <a:pt x="137" y="0"/>
                  </a:cubicBezTo>
                  <a:cubicBezTo>
                    <a:pt x="105" y="0"/>
                    <a:pt x="78" y="27"/>
                    <a:pt x="78" y="59"/>
                  </a:cubicBezTo>
                  <a:cubicBezTo>
                    <a:pt x="78" y="61"/>
                    <a:pt x="78" y="61"/>
                    <a:pt x="78" y="61"/>
                  </a:cubicBezTo>
                  <a:cubicBezTo>
                    <a:pt x="78" y="94"/>
                    <a:pt x="105" y="120"/>
                    <a:pt x="137" y="120"/>
                  </a:cubicBezTo>
                  <a:cubicBezTo>
                    <a:pt x="149" y="120"/>
                    <a:pt x="149" y="120"/>
                    <a:pt x="149" y="120"/>
                  </a:cubicBezTo>
                  <a:cubicBezTo>
                    <a:pt x="23" y="247"/>
                    <a:pt x="23" y="247"/>
                    <a:pt x="23" y="247"/>
                  </a:cubicBezTo>
                  <a:cubicBezTo>
                    <a:pt x="0" y="270"/>
                    <a:pt x="0" y="307"/>
                    <a:pt x="23" y="330"/>
                  </a:cubicBezTo>
                  <a:cubicBezTo>
                    <a:pt x="24" y="332"/>
                    <a:pt x="24" y="332"/>
                    <a:pt x="24" y="332"/>
                  </a:cubicBezTo>
                  <a:cubicBezTo>
                    <a:pt x="47" y="355"/>
                    <a:pt x="85" y="355"/>
                    <a:pt x="108" y="332"/>
                  </a:cubicBezTo>
                  <a:cubicBezTo>
                    <a:pt x="234" y="205"/>
                    <a:pt x="234" y="205"/>
                    <a:pt x="234" y="205"/>
                  </a:cubicBezTo>
                  <a:cubicBezTo>
                    <a:pt x="234" y="217"/>
                    <a:pt x="234" y="217"/>
                    <a:pt x="234" y="217"/>
                  </a:cubicBezTo>
                  <a:cubicBezTo>
                    <a:pt x="234" y="250"/>
                    <a:pt x="261" y="277"/>
                    <a:pt x="293" y="277"/>
                  </a:cubicBezTo>
                  <a:cubicBezTo>
                    <a:pt x="295" y="277"/>
                    <a:pt x="295" y="277"/>
                    <a:pt x="295" y="277"/>
                  </a:cubicBezTo>
                  <a:cubicBezTo>
                    <a:pt x="328" y="277"/>
                    <a:pt x="354" y="250"/>
                    <a:pt x="354" y="217"/>
                  </a:cubicBezTo>
                  <a:cubicBezTo>
                    <a:pt x="354" y="217"/>
                    <a:pt x="354" y="62"/>
                    <a:pt x="354" y="61"/>
                  </a:cubicBezTo>
                  <a:cubicBezTo>
                    <a:pt x="354" y="59"/>
                    <a:pt x="354" y="59"/>
                    <a:pt x="354"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02" name="Freeform 180"/>
            <p:cNvSpPr/>
            <p:nvPr/>
          </p:nvSpPr>
          <p:spPr bwMode="auto">
            <a:xfrm>
              <a:off x="1614488" y="4110038"/>
              <a:ext cx="681038" cy="682625"/>
            </a:xfrm>
            <a:custGeom>
              <a:avLst/>
              <a:gdLst>
                <a:gd name="T0" fmla="*/ 355 w 355"/>
                <a:gd name="T1" fmla="*/ 60 h 355"/>
                <a:gd name="T2" fmla="*/ 337 w 355"/>
                <a:gd name="T3" fmla="*/ 18 h 355"/>
                <a:gd name="T4" fmla="*/ 295 w 355"/>
                <a:gd name="T5" fmla="*/ 0 h 355"/>
                <a:gd name="T6" fmla="*/ 294 w 355"/>
                <a:gd name="T7" fmla="*/ 0 h 355"/>
                <a:gd name="T8" fmla="*/ 138 w 355"/>
                <a:gd name="T9" fmla="*/ 0 h 355"/>
                <a:gd name="T10" fmla="*/ 78 w 355"/>
                <a:gd name="T11" fmla="*/ 60 h 355"/>
                <a:gd name="T12" fmla="*/ 78 w 355"/>
                <a:gd name="T13" fmla="*/ 61 h 355"/>
                <a:gd name="T14" fmla="*/ 138 w 355"/>
                <a:gd name="T15" fmla="*/ 121 h 355"/>
                <a:gd name="T16" fmla="*/ 149 w 355"/>
                <a:gd name="T17" fmla="*/ 121 h 355"/>
                <a:gd name="T18" fmla="*/ 23 w 355"/>
                <a:gd name="T19" fmla="*/ 247 h 355"/>
                <a:gd name="T20" fmla="*/ 23 w 355"/>
                <a:gd name="T21" fmla="*/ 331 h 355"/>
                <a:gd name="T22" fmla="*/ 24 w 355"/>
                <a:gd name="T23" fmla="*/ 332 h 355"/>
                <a:gd name="T24" fmla="*/ 108 w 355"/>
                <a:gd name="T25" fmla="*/ 332 h 355"/>
                <a:gd name="T26" fmla="*/ 234 w 355"/>
                <a:gd name="T27" fmla="*/ 206 h 355"/>
                <a:gd name="T28" fmla="*/ 234 w 355"/>
                <a:gd name="T29" fmla="*/ 217 h 355"/>
                <a:gd name="T30" fmla="*/ 294 w 355"/>
                <a:gd name="T31" fmla="*/ 277 h 355"/>
                <a:gd name="T32" fmla="*/ 295 w 355"/>
                <a:gd name="T33" fmla="*/ 277 h 355"/>
                <a:gd name="T34" fmla="*/ 355 w 355"/>
                <a:gd name="T35" fmla="*/ 217 h 355"/>
                <a:gd name="T36" fmla="*/ 355 w 355"/>
                <a:gd name="T37" fmla="*/ 61 h 355"/>
                <a:gd name="T38" fmla="*/ 355 w 355"/>
                <a:gd name="T39" fmla="*/ 6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5">
                  <a:moveTo>
                    <a:pt x="355" y="60"/>
                  </a:moveTo>
                  <a:cubicBezTo>
                    <a:pt x="355" y="43"/>
                    <a:pt x="348" y="28"/>
                    <a:pt x="337" y="18"/>
                  </a:cubicBezTo>
                  <a:cubicBezTo>
                    <a:pt x="327" y="7"/>
                    <a:pt x="312" y="0"/>
                    <a:pt x="295" y="0"/>
                  </a:cubicBezTo>
                  <a:cubicBezTo>
                    <a:pt x="294" y="0"/>
                    <a:pt x="294" y="0"/>
                    <a:pt x="294" y="0"/>
                  </a:cubicBezTo>
                  <a:cubicBezTo>
                    <a:pt x="293" y="0"/>
                    <a:pt x="138" y="0"/>
                    <a:pt x="138" y="0"/>
                  </a:cubicBezTo>
                  <a:cubicBezTo>
                    <a:pt x="105" y="0"/>
                    <a:pt x="78" y="27"/>
                    <a:pt x="78" y="60"/>
                  </a:cubicBezTo>
                  <a:cubicBezTo>
                    <a:pt x="78" y="61"/>
                    <a:pt x="78" y="61"/>
                    <a:pt x="78" y="61"/>
                  </a:cubicBezTo>
                  <a:cubicBezTo>
                    <a:pt x="78" y="94"/>
                    <a:pt x="105" y="121"/>
                    <a:pt x="138" y="121"/>
                  </a:cubicBezTo>
                  <a:cubicBezTo>
                    <a:pt x="149" y="121"/>
                    <a:pt x="149" y="121"/>
                    <a:pt x="149" y="121"/>
                  </a:cubicBezTo>
                  <a:cubicBezTo>
                    <a:pt x="23" y="247"/>
                    <a:pt x="23" y="247"/>
                    <a:pt x="23" y="247"/>
                  </a:cubicBezTo>
                  <a:cubicBezTo>
                    <a:pt x="0" y="270"/>
                    <a:pt x="0" y="307"/>
                    <a:pt x="23" y="331"/>
                  </a:cubicBezTo>
                  <a:cubicBezTo>
                    <a:pt x="24" y="332"/>
                    <a:pt x="24" y="332"/>
                    <a:pt x="24" y="332"/>
                  </a:cubicBezTo>
                  <a:cubicBezTo>
                    <a:pt x="47" y="355"/>
                    <a:pt x="85" y="355"/>
                    <a:pt x="108" y="332"/>
                  </a:cubicBezTo>
                  <a:cubicBezTo>
                    <a:pt x="234" y="206"/>
                    <a:pt x="234" y="206"/>
                    <a:pt x="234" y="206"/>
                  </a:cubicBezTo>
                  <a:cubicBezTo>
                    <a:pt x="234" y="217"/>
                    <a:pt x="234" y="217"/>
                    <a:pt x="234" y="217"/>
                  </a:cubicBezTo>
                  <a:cubicBezTo>
                    <a:pt x="234" y="250"/>
                    <a:pt x="261" y="277"/>
                    <a:pt x="294" y="277"/>
                  </a:cubicBezTo>
                  <a:cubicBezTo>
                    <a:pt x="295" y="277"/>
                    <a:pt x="295" y="277"/>
                    <a:pt x="295" y="277"/>
                  </a:cubicBezTo>
                  <a:cubicBezTo>
                    <a:pt x="328" y="277"/>
                    <a:pt x="355" y="250"/>
                    <a:pt x="355" y="217"/>
                  </a:cubicBezTo>
                  <a:cubicBezTo>
                    <a:pt x="355" y="217"/>
                    <a:pt x="355" y="62"/>
                    <a:pt x="355" y="61"/>
                  </a:cubicBezTo>
                  <a:cubicBezTo>
                    <a:pt x="355" y="60"/>
                    <a:pt x="355" y="60"/>
                    <a:pt x="355" y="60"/>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03" name="Freeform 181"/>
            <p:cNvSpPr/>
            <p:nvPr/>
          </p:nvSpPr>
          <p:spPr bwMode="auto">
            <a:xfrm>
              <a:off x="1609726" y="4106863"/>
              <a:ext cx="682625" cy="682625"/>
            </a:xfrm>
            <a:custGeom>
              <a:avLst/>
              <a:gdLst>
                <a:gd name="T0" fmla="*/ 355 w 355"/>
                <a:gd name="T1" fmla="*/ 60 h 355"/>
                <a:gd name="T2" fmla="*/ 338 w 355"/>
                <a:gd name="T3" fmla="*/ 18 h 355"/>
                <a:gd name="T4" fmla="*/ 296 w 355"/>
                <a:gd name="T5" fmla="*/ 0 h 355"/>
                <a:gd name="T6" fmla="*/ 294 w 355"/>
                <a:gd name="T7" fmla="*/ 0 h 355"/>
                <a:gd name="T8" fmla="*/ 138 w 355"/>
                <a:gd name="T9" fmla="*/ 1 h 355"/>
                <a:gd name="T10" fmla="*/ 78 w 355"/>
                <a:gd name="T11" fmla="*/ 60 h 355"/>
                <a:gd name="T12" fmla="*/ 78 w 355"/>
                <a:gd name="T13" fmla="*/ 62 h 355"/>
                <a:gd name="T14" fmla="*/ 138 w 355"/>
                <a:gd name="T15" fmla="*/ 121 h 355"/>
                <a:gd name="T16" fmla="*/ 150 w 355"/>
                <a:gd name="T17" fmla="*/ 121 h 355"/>
                <a:gd name="T18" fmla="*/ 23 w 355"/>
                <a:gd name="T19" fmla="*/ 247 h 355"/>
                <a:gd name="T20" fmla="*/ 23 w 355"/>
                <a:gd name="T21" fmla="*/ 331 h 355"/>
                <a:gd name="T22" fmla="*/ 25 w 355"/>
                <a:gd name="T23" fmla="*/ 332 h 355"/>
                <a:gd name="T24" fmla="*/ 108 w 355"/>
                <a:gd name="T25" fmla="*/ 332 h 355"/>
                <a:gd name="T26" fmla="*/ 235 w 355"/>
                <a:gd name="T27" fmla="*/ 206 h 355"/>
                <a:gd name="T28" fmla="*/ 235 w 355"/>
                <a:gd name="T29" fmla="*/ 218 h 355"/>
                <a:gd name="T30" fmla="*/ 294 w 355"/>
                <a:gd name="T31" fmla="*/ 277 h 355"/>
                <a:gd name="T32" fmla="*/ 296 w 355"/>
                <a:gd name="T33" fmla="*/ 277 h 355"/>
                <a:gd name="T34" fmla="*/ 355 w 355"/>
                <a:gd name="T35" fmla="*/ 218 h 355"/>
                <a:gd name="T36" fmla="*/ 355 w 355"/>
                <a:gd name="T37" fmla="*/ 62 h 355"/>
                <a:gd name="T38" fmla="*/ 355 w 355"/>
                <a:gd name="T39" fmla="*/ 6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5">
                  <a:moveTo>
                    <a:pt x="355" y="60"/>
                  </a:moveTo>
                  <a:cubicBezTo>
                    <a:pt x="355" y="43"/>
                    <a:pt x="348" y="29"/>
                    <a:pt x="338" y="18"/>
                  </a:cubicBezTo>
                  <a:cubicBezTo>
                    <a:pt x="327" y="7"/>
                    <a:pt x="312" y="0"/>
                    <a:pt x="296" y="0"/>
                  </a:cubicBezTo>
                  <a:cubicBezTo>
                    <a:pt x="294" y="0"/>
                    <a:pt x="294" y="0"/>
                    <a:pt x="294" y="0"/>
                  </a:cubicBezTo>
                  <a:cubicBezTo>
                    <a:pt x="293" y="0"/>
                    <a:pt x="138" y="1"/>
                    <a:pt x="138" y="1"/>
                  </a:cubicBezTo>
                  <a:cubicBezTo>
                    <a:pt x="105" y="1"/>
                    <a:pt x="78" y="27"/>
                    <a:pt x="78" y="60"/>
                  </a:cubicBezTo>
                  <a:cubicBezTo>
                    <a:pt x="78" y="62"/>
                    <a:pt x="78" y="62"/>
                    <a:pt x="78" y="62"/>
                  </a:cubicBezTo>
                  <a:cubicBezTo>
                    <a:pt x="78" y="94"/>
                    <a:pt x="105" y="121"/>
                    <a:pt x="138" y="121"/>
                  </a:cubicBezTo>
                  <a:cubicBezTo>
                    <a:pt x="150" y="121"/>
                    <a:pt x="150" y="121"/>
                    <a:pt x="150" y="121"/>
                  </a:cubicBezTo>
                  <a:cubicBezTo>
                    <a:pt x="23" y="247"/>
                    <a:pt x="23" y="247"/>
                    <a:pt x="23" y="247"/>
                  </a:cubicBezTo>
                  <a:cubicBezTo>
                    <a:pt x="0" y="270"/>
                    <a:pt x="0" y="308"/>
                    <a:pt x="23" y="331"/>
                  </a:cubicBezTo>
                  <a:cubicBezTo>
                    <a:pt x="25" y="332"/>
                    <a:pt x="25" y="332"/>
                    <a:pt x="25" y="332"/>
                  </a:cubicBezTo>
                  <a:cubicBezTo>
                    <a:pt x="48" y="355"/>
                    <a:pt x="85" y="355"/>
                    <a:pt x="108" y="332"/>
                  </a:cubicBezTo>
                  <a:cubicBezTo>
                    <a:pt x="235" y="206"/>
                    <a:pt x="235" y="206"/>
                    <a:pt x="235" y="206"/>
                  </a:cubicBezTo>
                  <a:cubicBezTo>
                    <a:pt x="235" y="218"/>
                    <a:pt x="235" y="218"/>
                    <a:pt x="235" y="218"/>
                  </a:cubicBezTo>
                  <a:cubicBezTo>
                    <a:pt x="235" y="250"/>
                    <a:pt x="261" y="277"/>
                    <a:pt x="294" y="277"/>
                  </a:cubicBezTo>
                  <a:cubicBezTo>
                    <a:pt x="296" y="277"/>
                    <a:pt x="296" y="277"/>
                    <a:pt x="296" y="277"/>
                  </a:cubicBezTo>
                  <a:cubicBezTo>
                    <a:pt x="328" y="277"/>
                    <a:pt x="355" y="250"/>
                    <a:pt x="355" y="218"/>
                  </a:cubicBezTo>
                  <a:cubicBezTo>
                    <a:pt x="355" y="218"/>
                    <a:pt x="355" y="63"/>
                    <a:pt x="355" y="62"/>
                  </a:cubicBezTo>
                  <a:cubicBezTo>
                    <a:pt x="355" y="60"/>
                    <a:pt x="355" y="60"/>
                    <a:pt x="355" y="60"/>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04" name="Freeform 182"/>
            <p:cNvSpPr/>
            <p:nvPr/>
          </p:nvSpPr>
          <p:spPr bwMode="auto">
            <a:xfrm>
              <a:off x="1606551" y="4105276"/>
              <a:ext cx="681038" cy="681038"/>
            </a:xfrm>
            <a:custGeom>
              <a:avLst/>
              <a:gdLst>
                <a:gd name="T0" fmla="*/ 355 w 355"/>
                <a:gd name="T1" fmla="*/ 59 h 354"/>
                <a:gd name="T2" fmla="*/ 338 w 355"/>
                <a:gd name="T3" fmla="*/ 17 h 354"/>
                <a:gd name="T4" fmla="*/ 296 w 355"/>
                <a:gd name="T5" fmla="*/ 0 h 354"/>
                <a:gd name="T6" fmla="*/ 294 w 355"/>
                <a:gd name="T7" fmla="*/ 0 h 354"/>
                <a:gd name="T8" fmla="*/ 138 w 355"/>
                <a:gd name="T9" fmla="*/ 0 h 354"/>
                <a:gd name="T10" fmla="*/ 79 w 355"/>
                <a:gd name="T11" fmla="*/ 59 h 354"/>
                <a:gd name="T12" fmla="*/ 79 w 355"/>
                <a:gd name="T13" fmla="*/ 61 h 354"/>
                <a:gd name="T14" fmla="*/ 138 w 355"/>
                <a:gd name="T15" fmla="*/ 120 h 354"/>
                <a:gd name="T16" fmla="*/ 150 w 355"/>
                <a:gd name="T17" fmla="*/ 120 h 354"/>
                <a:gd name="T18" fmla="*/ 24 w 355"/>
                <a:gd name="T19" fmla="*/ 246 h 354"/>
                <a:gd name="T20" fmla="*/ 24 w 355"/>
                <a:gd name="T21" fmla="*/ 330 h 354"/>
                <a:gd name="T22" fmla="*/ 25 w 355"/>
                <a:gd name="T23" fmla="*/ 331 h 354"/>
                <a:gd name="T24" fmla="*/ 109 w 355"/>
                <a:gd name="T25" fmla="*/ 331 h 354"/>
                <a:gd name="T26" fmla="*/ 235 w 355"/>
                <a:gd name="T27" fmla="*/ 205 h 354"/>
                <a:gd name="T28" fmla="*/ 235 w 355"/>
                <a:gd name="T29" fmla="*/ 217 h 354"/>
                <a:gd name="T30" fmla="*/ 294 w 355"/>
                <a:gd name="T31" fmla="*/ 276 h 354"/>
                <a:gd name="T32" fmla="*/ 296 w 355"/>
                <a:gd name="T33" fmla="*/ 276 h 354"/>
                <a:gd name="T34" fmla="*/ 355 w 355"/>
                <a:gd name="T35" fmla="*/ 217 h 354"/>
                <a:gd name="T36" fmla="*/ 355 w 355"/>
                <a:gd name="T37" fmla="*/ 61 h 354"/>
                <a:gd name="T38" fmla="*/ 355 w 355"/>
                <a:gd name="T39" fmla="*/ 5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4">
                  <a:moveTo>
                    <a:pt x="355" y="59"/>
                  </a:moveTo>
                  <a:cubicBezTo>
                    <a:pt x="355" y="43"/>
                    <a:pt x="348" y="28"/>
                    <a:pt x="338" y="17"/>
                  </a:cubicBezTo>
                  <a:cubicBezTo>
                    <a:pt x="327" y="6"/>
                    <a:pt x="312" y="0"/>
                    <a:pt x="296" y="0"/>
                  </a:cubicBezTo>
                  <a:cubicBezTo>
                    <a:pt x="294" y="0"/>
                    <a:pt x="294" y="0"/>
                    <a:pt x="294" y="0"/>
                  </a:cubicBezTo>
                  <a:cubicBezTo>
                    <a:pt x="293" y="0"/>
                    <a:pt x="138" y="0"/>
                    <a:pt x="138" y="0"/>
                  </a:cubicBezTo>
                  <a:cubicBezTo>
                    <a:pt x="105" y="0"/>
                    <a:pt x="79" y="26"/>
                    <a:pt x="79" y="59"/>
                  </a:cubicBezTo>
                  <a:cubicBezTo>
                    <a:pt x="79" y="61"/>
                    <a:pt x="79" y="61"/>
                    <a:pt x="79" y="61"/>
                  </a:cubicBezTo>
                  <a:cubicBezTo>
                    <a:pt x="79" y="94"/>
                    <a:pt x="105" y="120"/>
                    <a:pt x="138" y="120"/>
                  </a:cubicBezTo>
                  <a:cubicBezTo>
                    <a:pt x="150" y="120"/>
                    <a:pt x="150" y="120"/>
                    <a:pt x="150" y="120"/>
                  </a:cubicBezTo>
                  <a:cubicBezTo>
                    <a:pt x="24" y="246"/>
                    <a:pt x="24" y="246"/>
                    <a:pt x="24" y="246"/>
                  </a:cubicBezTo>
                  <a:cubicBezTo>
                    <a:pt x="0" y="269"/>
                    <a:pt x="0" y="307"/>
                    <a:pt x="24" y="330"/>
                  </a:cubicBezTo>
                  <a:cubicBezTo>
                    <a:pt x="25" y="331"/>
                    <a:pt x="25" y="331"/>
                    <a:pt x="25" y="331"/>
                  </a:cubicBezTo>
                  <a:cubicBezTo>
                    <a:pt x="48" y="354"/>
                    <a:pt x="85" y="354"/>
                    <a:pt x="109" y="331"/>
                  </a:cubicBezTo>
                  <a:cubicBezTo>
                    <a:pt x="235" y="205"/>
                    <a:pt x="235" y="205"/>
                    <a:pt x="235" y="205"/>
                  </a:cubicBezTo>
                  <a:cubicBezTo>
                    <a:pt x="235" y="217"/>
                    <a:pt x="235" y="217"/>
                    <a:pt x="235" y="217"/>
                  </a:cubicBezTo>
                  <a:cubicBezTo>
                    <a:pt x="235" y="250"/>
                    <a:pt x="261" y="276"/>
                    <a:pt x="294" y="276"/>
                  </a:cubicBezTo>
                  <a:cubicBezTo>
                    <a:pt x="296" y="276"/>
                    <a:pt x="296" y="276"/>
                    <a:pt x="296" y="276"/>
                  </a:cubicBezTo>
                  <a:cubicBezTo>
                    <a:pt x="329" y="276"/>
                    <a:pt x="355" y="250"/>
                    <a:pt x="355" y="217"/>
                  </a:cubicBezTo>
                  <a:cubicBezTo>
                    <a:pt x="355" y="217"/>
                    <a:pt x="355" y="62"/>
                    <a:pt x="355" y="61"/>
                  </a:cubicBezTo>
                  <a:cubicBezTo>
                    <a:pt x="355" y="59"/>
                    <a:pt x="355" y="59"/>
                    <a:pt x="355"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05" name="Freeform 183"/>
            <p:cNvSpPr/>
            <p:nvPr/>
          </p:nvSpPr>
          <p:spPr bwMode="auto">
            <a:xfrm>
              <a:off x="1604963" y="4100513"/>
              <a:ext cx="679450" cy="682625"/>
            </a:xfrm>
            <a:custGeom>
              <a:avLst/>
              <a:gdLst>
                <a:gd name="T0" fmla="*/ 354 w 354"/>
                <a:gd name="T1" fmla="*/ 59 h 355"/>
                <a:gd name="T2" fmla="*/ 337 w 354"/>
                <a:gd name="T3" fmla="*/ 17 h 355"/>
                <a:gd name="T4" fmla="*/ 295 w 354"/>
                <a:gd name="T5" fmla="*/ 0 h 355"/>
                <a:gd name="T6" fmla="*/ 293 w 354"/>
                <a:gd name="T7" fmla="*/ 0 h 355"/>
                <a:gd name="T8" fmla="*/ 137 w 354"/>
                <a:gd name="T9" fmla="*/ 0 h 355"/>
                <a:gd name="T10" fmla="*/ 78 w 354"/>
                <a:gd name="T11" fmla="*/ 59 h 355"/>
                <a:gd name="T12" fmla="*/ 78 w 354"/>
                <a:gd name="T13" fmla="*/ 61 h 355"/>
                <a:gd name="T14" fmla="*/ 137 w 354"/>
                <a:gd name="T15" fmla="*/ 120 h 355"/>
                <a:gd name="T16" fmla="*/ 149 w 354"/>
                <a:gd name="T17" fmla="*/ 120 h 355"/>
                <a:gd name="T18" fmla="*/ 23 w 354"/>
                <a:gd name="T19" fmla="*/ 246 h 355"/>
                <a:gd name="T20" fmla="*/ 23 w 354"/>
                <a:gd name="T21" fmla="*/ 330 h 355"/>
                <a:gd name="T22" fmla="*/ 24 w 354"/>
                <a:gd name="T23" fmla="*/ 331 h 355"/>
                <a:gd name="T24" fmla="*/ 108 w 354"/>
                <a:gd name="T25" fmla="*/ 331 h 355"/>
                <a:gd name="T26" fmla="*/ 234 w 354"/>
                <a:gd name="T27" fmla="*/ 205 h 355"/>
                <a:gd name="T28" fmla="*/ 234 w 354"/>
                <a:gd name="T29" fmla="*/ 217 h 355"/>
                <a:gd name="T30" fmla="*/ 293 w 354"/>
                <a:gd name="T31" fmla="*/ 276 h 355"/>
                <a:gd name="T32" fmla="*/ 295 w 354"/>
                <a:gd name="T33" fmla="*/ 276 h 355"/>
                <a:gd name="T34" fmla="*/ 354 w 354"/>
                <a:gd name="T35" fmla="*/ 217 h 355"/>
                <a:gd name="T36" fmla="*/ 354 w 354"/>
                <a:gd name="T37" fmla="*/ 61 h 355"/>
                <a:gd name="T38" fmla="*/ 354 w 354"/>
                <a:gd name="T39" fmla="*/ 5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4" h="355">
                  <a:moveTo>
                    <a:pt x="354" y="59"/>
                  </a:moveTo>
                  <a:cubicBezTo>
                    <a:pt x="354" y="43"/>
                    <a:pt x="348" y="28"/>
                    <a:pt x="337" y="17"/>
                  </a:cubicBezTo>
                  <a:cubicBezTo>
                    <a:pt x="326" y="7"/>
                    <a:pt x="311" y="0"/>
                    <a:pt x="295" y="0"/>
                  </a:cubicBezTo>
                  <a:cubicBezTo>
                    <a:pt x="293" y="0"/>
                    <a:pt x="293" y="0"/>
                    <a:pt x="293" y="0"/>
                  </a:cubicBezTo>
                  <a:cubicBezTo>
                    <a:pt x="292" y="0"/>
                    <a:pt x="137" y="0"/>
                    <a:pt x="137" y="0"/>
                  </a:cubicBezTo>
                  <a:cubicBezTo>
                    <a:pt x="104" y="0"/>
                    <a:pt x="78" y="27"/>
                    <a:pt x="78" y="59"/>
                  </a:cubicBezTo>
                  <a:cubicBezTo>
                    <a:pt x="78" y="61"/>
                    <a:pt x="78" y="61"/>
                    <a:pt x="78" y="61"/>
                  </a:cubicBezTo>
                  <a:cubicBezTo>
                    <a:pt x="78" y="94"/>
                    <a:pt x="104" y="120"/>
                    <a:pt x="137" y="120"/>
                  </a:cubicBezTo>
                  <a:cubicBezTo>
                    <a:pt x="149" y="120"/>
                    <a:pt x="149" y="120"/>
                    <a:pt x="149" y="120"/>
                  </a:cubicBezTo>
                  <a:cubicBezTo>
                    <a:pt x="23" y="246"/>
                    <a:pt x="23" y="246"/>
                    <a:pt x="23" y="246"/>
                  </a:cubicBezTo>
                  <a:cubicBezTo>
                    <a:pt x="0" y="270"/>
                    <a:pt x="0" y="307"/>
                    <a:pt x="23" y="330"/>
                  </a:cubicBezTo>
                  <a:cubicBezTo>
                    <a:pt x="24" y="331"/>
                    <a:pt x="24" y="331"/>
                    <a:pt x="24" y="331"/>
                  </a:cubicBezTo>
                  <a:cubicBezTo>
                    <a:pt x="47" y="355"/>
                    <a:pt x="85" y="355"/>
                    <a:pt x="108" y="331"/>
                  </a:cubicBezTo>
                  <a:cubicBezTo>
                    <a:pt x="234" y="205"/>
                    <a:pt x="234" y="205"/>
                    <a:pt x="234" y="205"/>
                  </a:cubicBezTo>
                  <a:cubicBezTo>
                    <a:pt x="234" y="217"/>
                    <a:pt x="234" y="217"/>
                    <a:pt x="234" y="217"/>
                  </a:cubicBezTo>
                  <a:cubicBezTo>
                    <a:pt x="234" y="250"/>
                    <a:pt x="261" y="276"/>
                    <a:pt x="293" y="276"/>
                  </a:cubicBezTo>
                  <a:cubicBezTo>
                    <a:pt x="295" y="276"/>
                    <a:pt x="295" y="276"/>
                    <a:pt x="295" y="276"/>
                  </a:cubicBezTo>
                  <a:cubicBezTo>
                    <a:pt x="328" y="276"/>
                    <a:pt x="354" y="250"/>
                    <a:pt x="354" y="217"/>
                  </a:cubicBezTo>
                  <a:cubicBezTo>
                    <a:pt x="354" y="217"/>
                    <a:pt x="354" y="62"/>
                    <a:pt x="354" y="61"/>
                  </a:cubicBezTo>
                  <a:cubicBezTo>
                    <a:pt x="354" y="59"/>
                    <a:pt x="354" y="59"/>
                    <a:pt x="354"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06" name="Freeform 184"/>
            <p:cNvSpPr/>
            <p:nvPr/>
          </p:nvSpPr>
          <p:spPr bwMode="auto">
            <a:xfrm>
              <a:off x="1600201" y="4097338"/>
              <a:ext cx="682625" cy="682625"/>
            </a:xfrm>
            <a:custGeom>
              <a:avLst/>
              <a:gdLst>
                <a:gd name="T0" fmla="*/ 355 w 355"/>
                <a:gd name="T1" fmla="*/ 60 h 355"/>
                <a:gd name="T2" fmla="*/ 337 w 355"/>
                <a:gd name="T3" fmla="*/ 18 h 355"/>
                <a:gd name="T4" fmla="*/ 295 w 355"/>
                <a:gd name="T5" fmla="*/ 0 h 355"/>
                <a:gd name="T6" fmla="*/ 294 w 355"/>
                <a:gd name="T7" fmla="*/ 0 h 355"/>
                <a:gd name="T8" fmla="*/ 137 w 355"/>
                <a:gd name="T9" fmla="*/ 0 h 355"/>
                <a:gd name="T10" fmla="*/ 78 w 355"/>
                <a:gd name="T11" fmla="*/ 60 h 355"/>
                <a:gd name="T12" fmla="*/ 78 w 355"/>
                <a:gd name="T13" fmla="*/ 61 h 355"/>
                <a:gd name="T14" fmla="*/ 137 w 355"/>
                <a:gd name="T15" fmla="*/ 120 h 355"/>
                <a:gd name="T16" fmla="*/ 149 w 355"/>
                <a:gd name="T17" fmla="*/ 120 h 355"/>
                <a:gd name="T18" fmla="*/ 23 w 355"/>
                <a:gd name="T19" fmla="*/ 247 h 355"/>
                <a:gd name="T20" fmla="*/ 23 w 355"/>
                <a:gd name="T21" fmla="*/ 331 h 355"/>
                <a:gd name="T22" fmla="*/ 24 w 355"/>
                <a:gd name="T23" fmla="*/ 332 h 355"/>
                <a:gd name="T24" fmla="*/ 108 w 355"/>
                <a:gd name="T25" fmla="*/ 332 h 355"/>
                <a:gd name="T26" fmla="*/ 234 w 355"/>
                <a:gd name="T27" fmla="*/ 206 h 355"/>
                <a:gd name="T28" fmla="*/ 234 w 355"/>
                <a:gd name="T29" fmla="*/ 217 h 355"/>
                <a:gd name="T30" fmla="*/ 294 w 355"/>
                <a:gd name="T31" fmla="*/ 277 h 355"/>
                <a:gd name="T32" fmla="*/ 295 w 355"/>
                <a:gd name="T33" fmla="*/ 277 h 355"/>
                <a:gd name="T34" fmla="*/ 354 w 355"/>
                <a:gd name="T35" fmla="*/ 217 h 355"/>
                <a:gd name="T36" fmla="*/ 355 w 355"/>
                <a:gd name="T37" fmla="*/ 61 h 355"/>
                <a:gd name="T38" fmla="*/ 355 w 355"/>
                <a:gd name="T39" fmla="*/ 6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5">
                  <a:moveTo>
                    <a:pt x="355" y="60"/>
                  </a:moveTo>
                  <a:cubicBezTo>
                    <a:pt x="355" y="43"/>
                    <a:pt x="348" y="28"/>
                    <a:pt x="337" y="18"/>
                  </a:cubicBezTo>
                  <a:cubicBezTo>
                    <a:pt x="326" y="7"/>
                    <a:pt x="312" y="0"/>
                    <a:pt x="295" y="0"/>
                  </a:cubicBezTo>
                  <a:cubicBezTo>
                    <a:pt x="294" y="0"/>
                    <a:pt x="294" y="0"/>
                    <a:pt x="294" y="0"/>
                  </a:cubicBezTo>
                  <a:cubicBezTo>
                    <a:pt x="292" y="0"/>
                    <a:pt x="137" y="0"/>
                    <a:pt x="137" y="0"/>
                  </a:cubicBezTo>
                  <a:cubicBezTo>
                    <a:pt x="105" y="0"/>
                    <a:pt x="78" y="27"/>
                    <a:pt x="78" y="60"/>
                  </a:cubicBezTo>
                  <a:cubicBezTo>
                    <a:pt x="78" y="61"/>
                    <a:pt x="78" y="61"/>
                    <a:pt x="78" y="61"/>
                  </a:cubicBezTo>
                  <a:cubicBezTo>
                    <a:pt x="78" y="94"/>
                    <a:pt x="105" y="120"/>
                    <a:pt x="137" y="120"/>
                  </a:cubicBezTo>
                  <a:cubicBezTo>
                    <a:pt x="149" y="120"/>
                    <a:pt x="149" y="120"/>
                    <a:pt x="149" y="120"/>
                  </a:cubicBezTo>
                  <a:cubicBezTo>
                    <a:pt x="23" y="247"/>
                    <a:pt x="23" y="247"/>
                    <a:pt x="23" y="247"/>
                  </a:cubicBezTo>
                  <a:cubicBezTo>
                    <a:pt x="0" y="270"/>
                    <a:pt x="0" y="307"/>
                    <a:pt x="23" y="331"/>
                  </a:cubicBezTo>
                  <a:cubicBezTo>
                    <a:pt x="24" y="332"/>
                    <a:pt x="24" y="332"/>
                    <a:pt x="24" y="332"/>
                  </a:cubicBezTo>
                  <a:cubicBezTo>
                    <a:pt x="47" y="355"/>
                    <a:pt x="85" y="355"/>
                    <a:pt x="108" y="332"/>
                  </a:cubicBezTo>
                  <a:cubicBezTo>
                    <a:pt x="234" y="206"/>
                    <a:pt x="234" y="206"/>
                    <a:pt x="234" y="206"/>
                  </a:cubicBezTo>
                  <a:cubicBezTo>
                    <a:pt x="234" y="217"/>
                    <a:pt x="234" y="217"/>
                    <a:pt x="234" y="217"/>
                  </a:cubicBezTo>
                  <a:cubicBezTo>
                    <a:pt x="234" y="250"/>
                    <a:pt x="261" y="277"/>
                    <a:pt x="294" y="277"/>
                  </a:cubicBezTo>
                  <a:cubicBezTo>
                    <a:pt x="295" y="277"/>
                    <a:pt x="295" y="277"/>
                    <a:pt x="295" y="277"/>
                  </a:cubicBezTo>
                  <a:cubicBezTo>
                    <a:pt x="328" y="277"/>
                    <a:pt x="354" y="250"/>
                    <a:pt x="354" y="217"/>
                  </a:cubicBezTo>
                  <a:cubicBezTo>
                    <a:pt x="354" y="217"/>
                    <a:pt x="355" y="62"/>
                    <a:pt x="355" y="61"/>
                  </a:cubicBezTo>
                  <a:cubicBezTo>
                    <a:pt x="355" y="60"/>
                    <a:pt x="355" y="60"/>
                    <a:pt x="355" y="60"/>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07" name="Freeform 185"/>
            <p:cNvSpPr/>
            <p:nvPr/>
          </p:nvSpPr>
          <p:spPr bwMode="auto">
            <a:xfrm>
              <a:off x="1597026" y="4094163"/>
              <a:ext cx="681038" cy="681038"/>
            </a:xfrm>
            <a:custGeom>
              <a:avLst/>
              <a:gdLst>
                <a:gd name="T0" fmla="*/ 355 w 355"/>
                <a:gd name="T1" fmla="*/ 60 h 355"/>
                <a:gd name="T2" fmla="*/ 337 w 355"/>
                <a:gd name="T3" fmla="*/ 18 h 355"/>
                <a:gd name="T4" fmla="*/ 295 w 355"/>
                <a:gd name="T5" fmla="*/ 0 h 355"/>
                <a:gd name="T6" fmla="*/ 294 w 355"/>
                <a:gd name="T7" fmla="*/ 0 h 355"/>
                <a:gd name="T8" fmla="*/ 138 w 355"/>
                <a:gd name="T9" fmla="*/ 0 h 355"/>
                <a:gd name="T10" fmla="*/ 78 w 355"/>
                <a:gd name="T11" fmla="*/ 60 h 355"/>
                <a:gd name="T12" fmla="*/ 78 w 355"/>
                <a:gd name="T13" fmla="*/ 61 h 355"/>
                <a:gd name="T14" fmla="*/ 138 w 355"/>
                <a:gd name="T15" fmla="*/ 121 h 355"/>
                <a:gd name="T16" fmla="*/ 149 w 355"/>
                <a:gd name="T17" fmla="*/ 121 h 355"/>
                <a:gd name="T18" fmla="*/ 23 w 355"/>
                <a:gd name="T19" fmla="*/ 247 h 355"/>
                <a:gd name="T20" fmla="*/ 23 w 355"/>
                <a:gd name="T21" fmla="*/ 331 h 355"/>
                <a:gd name="T22" fmla="*/ 24 w 355"/>
                <a:gd name="T23" fmla="*/ 332 h 355"/>
                <a:gd name="T24" fmla="*/ 108 w 355"/>
                <a:gd name="T25" fmla="*/ 332 h 355"/>
                <a:gd name="T26" fmla="*/ 234 w 355"/>
                <a:gd name="T27" fmla="*/ 206 h 355"/>
                <a:gd name="T28" fmla="*/ 234 w 355"/>
                <a:gd name="T29" fmla="*/ 218 h 355"/>
                <a:gd name="T30" fmla="*/ 294 w 355"/>
                <a:gd name="T31" fmla="*/ 277 h 355"/>
                <a:gd name="T32" fmla="*/ 295 w 355"/>
                <a:gd name="T33" fmla="*/ 277 h 355"/>
                <a:gd name="T34" fmla="*/ 355 w 355"/>
                <a:gd name="T35" fmla="*/ 218 h 355"/>
                <a:gd name="T36" fmla="*/ 355 w 355"/>
                <a:gd name="T37" fmla="*/ 61 h 355"/>
                <a:gd name="T38" fmla="*/ 355 w 355"/>
                <a:gd name="T39" fmla="*/ 6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5">
                  <a:moveTo>
                    <a:pt x="355" y="60"/>
                  </a:moveTo>
                  <a:cubicBezTo>
                    <a:pt x="355" y="43"/>
                    <a:pt x="348" y="28"/>
                    <a:pt x="337" y="18"/>
                  </a:cubicBezTo>
                  <a:cubicBezTo>
                    <a:pt x="327" y="7"/>
                    <a:pt x="312" y="0"/>
                    <a:pt x="295" y="0"/>
                  </a:cubicBezTo>
                  <a:cubicBezTo>
                    <a:pt x="294" y="0"/>
                    <a:pt x="294" y="0"/>
                    <a:pt x="294" y="0"/>
                  </a:cubicBezTo>
                  <a:cubicBezTo>
                    <a:pt x="293" y="0"/>
                    <a:pt x="138" y="0"/>
                    <a:pt x="138" y="0"/>
                  </a:cubicBezTo>
                  <a:cubicBezTo>
                    <a:pt x="105" y="0"/>
                    <a:pt x="78" y="27"/>
                    <a:pt x="78" y="60"/>
                  </a:cubicBezTo>
                  <a:cubicBezTo>
                    <a:pt x="78" y="61"/>
                    <a:pt x="78" y="61"/>
                    <a:pt x="78" y="61"/>
                  </a:cubicBezTo>
                  <a:cubicBezTo>
                    <a:pt x="78" y="94"/>
                    <a:pt x="105" y="121"/>
                    <a:pt x="138" y="121"/>
                  </a:cubicBezTo>
                  <a:cubicBezTo>
                    <a:pt x="149" y="121"/>
                    <a:pt x="149" y="121"/>
                    <a:pt x="149" y="121"/>
                  </a:cubicBezTo>
                  <a:cubicBezTo>
                    <a:pt x="23" y="247"/>
                    <a:pt x="23" y="247"/>
                    <a:pt x="23" y="247"/>
                  </a:cubicBezTo>
                  <a:cubicBezTo>
                    <a:pt x="0" y="270"/>
                    <a:pt x="0" y="308"/>
                    <a:pt x="23" y="331"/>
                  </a:cubicBezTo>
                  <a:cubicBezTo>
                    <a:pt x="24" y="332"/>
                    <a:pt x="24" y="332"/>
                    <a:pt x="24" y="332"/>
                  </a:cubicBezTo>
                  <a:cubicBezTo>
                    <a:pt x="48" y="355"/>
                    <a:pt x="85" y="355"/>
                    <a:pt x="108" y="332"/>
                  </a:cubicBezTo>
                  <a:cubicBezTo>
                    <a:pt x="234" y="206"/>
                    <a:pt x="234" y="206"/>
                    <a:pt x="234" y="206"/>
                  </a:cubicBezTo>
                  <a:cubicBezTo>
                    <a:pt x="234" y="218"/>
                    <a:pt x="234" y="218"/>
                    <a:pt x="234" y="218"/>
                  </a:cubicBezTo>
                  <a:cubicBezTo>
                    <a:pt x="234" y="250"/>
                    <a:pt x="261" y="277"/>
                    <a:pt x="294" y="277"/>
                  </a:cubicBezTo>
                  <a:cubicBezTo>
                    <a:pt x="295" y="277"/>
                    <a:pt x="295" y="277"/>
                    <a:pt x="295" y="277"/>
                  </a:cubicBezTo>
                  <a:cubicBezTo>
                    <a:pt x="328" y="277"/>
                    <a:pt x="355" y="250"/>
                    <a:pt x="355" y="218"/>
                  </a:cubicBezTo>
                  <a:cubicBezTo>
                    <a:pt x="355" y="218"/>
                    <a:pt x="355" y="62"/>
                    <a:pt x="355" y="61"/>
                  </a:cubicBezTo>
                  <a:cubicBezTo>
                    <a:pt x="355" y="60"/>
                    <a:pt x="355" y="60"/>
                    <a:pt x="355" y="60"/>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08" name="Freeform 186"/>
            <p:cNvSpPr/>
            <p:nvPr/>
          </p:nvSpPr>
          <p:spPr bwMode="auto">
            <a:xfrm>
              <a:off x="1592263" y="4090988"/>
              <a:ext cx="682625" cy="681038"/>
            </a:xfrm>
            <a:custGeom>
              <a:avLst/>
              <a:gdLst>
                <a:gd name="T0" fmla="*/ 355 w 355"/>
                <a:gd name="T1" fmla="*/ 59 h 354"/>
                <a:gd name="T2" fmla="*/ 338 w 355"/>
                <a:gd name="T3" fmla="*/ 17 h 354"/>
                <a:gd name="T4" fmla="*/ 296 w 355"/>
                <a:gd name="T5" fmla="*/ 0 h 354"/>
                <a:gd name="T6" fmla="*/ 294 w 355"/>
                <a:gd name="T7" fmla="*/ 0 h 354"/>
                <a:gd name="T8" fmla="*/ 138 w 355"/>
                <a:gd name="T9" fmla="*/ 0 h 354"/>
                <a:gd name="T10" fmla="*/ 79 w 355"/>
                <a:gd name="T11" fmla="*/ 59 h 354"/>
                <a:gd name="T12" fmla="*/ 79 w 355"/>
                <a:gd name="T13" fmla="*/ 61 h 354"/>
                <a:gd name="T14" fmla="*/ 138 w 355"/>
                <a:gd name="T15" fmla="*/ 120 h 354"/>
                <a:gd name="T16" fmla="*/ 150 w 355"/>
                <a:gd name="T17" fmla="*/ 120 h 354"/>
                <a:gd name="T18" fmla="*/ 23 w 355"/>
                <a:gd name="T19" fmla="*/ 246 h 354"/>
                <a:gd name="T20" fmla="*/ 23 w 355"/>
                <a:gd name="T21" fmla="*/ 330 h 354"/>
                <a:gd name="T22" fmla="*/ 25 w 355"/>
                <a:gd name="T23" fmla="*/ 331 h 354"/>
                <a:gd name="T24" fmla="*/ 108 w 355"/>
                <a:gd name="T25" fmla="*/ 331 h 354"/>
                <a:gd name="T26" fmla="*/ 235 w 355"/>
                <a:gd name="T27" fmla="*/ 205 h 354"/>
                <a:gd name="T28" fmla="*/ 235 w 355"/>
                <a:gd name="T29" fmla="*/ 217 h 354"/>
                <a:gd name="T30" fmla="*/ 294 w 355"/>
                <a:gd name="T31" fmla="*/ 276 h 354"/>
                <a:gd name="T32" fmla="*/ 296 w 355"/>
                <a:gd name="T33" fmla="*/ 276 h 354"/>
                <a:gd name="T34" fmla="*/ 355 w 355"/>
                <a:gd name="T35" fmla="*/ 217 h 354"/>
                <a:gd name="T36" fmla="*/ 355 w 355"/>
                <a:gd name="T37" fmla="*/ 61 h 354"/>
                <a:gd name="T38" fmla="*/ 355 w 355"/>
                <a:gd name="T39" fmla="*/ 5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4">
                  <a:moveTo>
                    <a:pt x="355" y="59"/>
                  </a:moveTo>
                  <a:cubicBezTo>
                    <a:pt x="355" y="43"/>
                    <a:pt x="348" y="28"/>
                    <a:pt x="338" y="17"/>
                  </a:cubicBezTo>
                  <a:cubicBezTo>
                    <a:pt x="327" y="6"/>
                    <a:pt x="312" y="0"/>
                    <a:pt x="296" y="0"/>
                  </a:cubicBezTo>
                  <a:cubicBezTo>
                    <a:pt x="294" y="0"/>
                    <a:pt x="294" y="0"/>
                    <a:pt x="294" y="0"/>
                  </a:cubicBezTo>
                  <a:cubicBezTo>
                    <a:pt x="293" y="0"/>
                    <a:pt x="138" y="0"/>
                    <a:pt x="138" y="0"/>
                  </a:cubicBezTo>
                  <a:cubicBezTo>
                    <a:pt x="105" y="0"/>
                    <a:pt x="79" y="26"/>
                    <a:pt x="79" y="59"/>
                  </a:cubicBezTo>
                  <a:cubicBezTo>
                    <a:pt x="79" y="61"/>
                    <a:pt x="79" y="61"/>
                    <a:pt x="79" y="61"/>
                  </a:cubicBezTo>
                  <a:cubicBezTo>
                    <a:pt x="79" y="93"/>
                    <a:pt x="105" y="120"/>
                    <a:pt x="138" y="120"/>
                  </a:cubicBezTo>
                  <a:cubicBezTo>
                    <a:pt x="150" y="120"/>
                    <a:pt x="150" y="120"/>
                    <a:pt x="150" y="120"/>
                  </a:cubicBezTo>
                  <a:cubicBezTo>
                    <a:pt x="23" y="246"/>
                    <a:pt x="23" y="246"/>
                    <a:pt x="23" y="246"/>
                  </a:cubicBezTo>
                  <a:cubicBezTo>
                    <a:pt x="0" y="269"/>
                    <a:pt x="0" y="307"/>
                    <a:pt x="23" y="330"/>
                  </a:cubicBezTo>
                  <a:cubicBezTo>
                    <a:pt x="25" y="331"/>
                    <a:pt x="25" y="331"/>
                    <a:pt x="25" y="331"/>
                  </a:cubicBezTo>
                  <a:cubicBezTo>
                    <a:pt x="48" y="354"/>
                    <a:pt x="85" y="354"/>
                    <a:pt x="108" y="331"/>
                  </a:cubicBezTo>
                  <a:cubicBezTo>
                    <a:pt x="235" y="205"/>
                    <a:pt x="235" y="205"/>
                    <a:pt x="235" y="205"/>
                  </a:cubicBezTo>
                  <a:cubicBezTo>
                    <a:pt x="235" y="217"/>
                    <a:pt x="235" y="217"/>
                    <a:pt x="235" y="217"/>
                  </a:cubicBezTo>
                  <a:cubicBezTo>
                    <a:pt x="235" y="249"/>
                    <a:pt x="261" y="276"/>
                    <a:pt x="294" y="276"/>
                  </a:cubicBezTo>
                  <a:cubicBezTo>
                    <a:pt x="296" y="276"/>
                    <a:pt x="296" y="276"/>
                    <a:pt x="296" y="276"/>
                  </a:cubicBezTo>
                  <a:cubicBezTo>
                    <a:pt x="328" y="276"/>
                    <a:pt x="355" y="249"/>
                    <a:pt x="355" y="217"/>
                  </a:cubicBezTo>
                  <a:cubicBezTo>
                    <a:pt x="355" y="217"/>
                    <a:pt x="355" y="62"/>
                    <a:pt x="355" y="61"/>
                  </a:cubicBezTo>
                  <a:cubicBezTo>
                    <a:pt x="355" y="59"/>
                    <a:pt x="355" y="59"/>
                    <a:pt x="355"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09" name="Freeform 187"/>
            <p:cNvSpPr/>
            <p:nvPr/>
          </p:nvSpPr>
          <p:spPr bwMode="auto">
            <a:xfrm>
              <a:off x="1589088" y="4087813"/>
              <a:ext cx="681038" cy="681038"/>
            </a:xfrm>
            <a:custGeom>
              <a:avLst/>
              <a:gdLst>
                <a:gd name="T0" fmla="*/ 355 w 355"/>
                <a:gd name="T1" fmla="*/ 59 h 354"/>
                <a:gd name="T2" fmla="*/ 338 w 355"/>
                <a:gd name="T3" fmla="*/ 17 h 354"/>
                <a:gd name="T4" fmla="*/ 296 w 355"/>
                <a:gd name="T5" fmla="*/ 0 h 354"/>
                <a:gd name="T6" fmla="*/ 294 w 355"/>
                <a:gd name="T7" fmla="*/ 0 h 354"/>
                <a:gd name="T8" fmla="*/ 138 w 355"/>
                <a:gd name="T9" fmla="*/ 0 h 354"/>
                <a:gd name="T10" fmla="*/ 79 w 355"/>
                <a:gd name="T11" fmla="*/ 59 h 354"/>
                <a:gd name="T12" fmla="*/ 79 w 355"/>
                <a:gd name="T13" fmla="*/ 61 h 354"/>
                <a:gd name="T14" fmla="*/ 138 w 355"/>
                <a:gd name="T15" fmla="*/ 120 h 354"/>
                <a:gd name="T16" fmla="*/ 150 w 355"/>
                <a:gd name="T17" fmla="*/ 120 h 354"/>
                <a:gd name="T18" fmla="*/ 24 w 355"/>
                <a:gd name="T19" fmla="*/ 246 h 354"/>
                <a:gd name="T20" fmla="*/ 24 w 355"/>
                <a:gd name="T21" fmla="*/ 330 h 354"/>
                <a:gd name="T22" fmla="*/ 25 w 355"/>
                <a:gd name="T23" fmla="*/ 331 h 354"/>
                <a:gd name="T24" fmla="*/ 109 w 355"/>
                <a:gd name="T25" fmla="*/ 331 h 354"/>
                <a:gd name="T26" fmla="*/ 235 w 355"/>
                <a:gd name="T27" fmla="*/ 205 h 354"/>
                <a:gd name="T28" fmla="*/ 235 w 355"/>
                <a:gd name="T29" fmla="*/ 217 h 354"/>
                <a:gd name="T30" fmla="*/ 294 w 355"/>
                <a:gd name="T31" fmla="*/ 276 h 354"/>
                <a:gd name="T32" fmla="*/ 296 w 355"/>
                <a:gd name="T33" fmla="*/ 276 h 354"/>
                <a:gd name="T34" fmla="*/ 355 w 355"/>
                <a:gd name="T35" fmla="*/ 217 h 354"/>
                <a:gd name="T36" fmla="*/ 355 w 355"/>
                <a:gd name="T37" fmla="*/ 61 h 354"/>
                <a:gd name="T38" fmla="*/ 355 w 355"/>
                <a:gd name="T39" fmla="*/ 5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4">
                  <a:moveTo>
                    <a:pt x="355" y="59"/>
                  </a:moveTo>
                  <a:cubicBezTo>
                    <a:pt x="355" y="43"/>
                    <a:pt x="349" y="28"/>
                    <a:pt x="338" y="17"/>
                  </a:cubicBezTo>
                  <a:cubicBezTo>
                    <a:pt x="327" y="6"/>
                    <a:pt x="312" y="0"/>
                    <a:pt x="296" y="0"/>
                  </a:cubicBezTo>
                  <a:cubicBezTo>
                    <a:pt x="294" y="0"/>
                    <a:pt x="294" y="0"/>
                    <a:pt x="294" y="0"/>
                  </a:cubicBezTo>
                  <a:cubicBezTo>
                    <a:pt x="293" y="0"/>
                    <a:pt x="138" y="0"/>
                    <a:pt x="138" y="0"/>
                  </a:cubicBezTo>
                  <a:cubicBezTo>
                    <a:pt x="105" y="0"/>
                    <a:pt x="79" y="26"/>
                    <a:pt x="79" y="59"/>
                  </a:cubicBezTo>
                  <a:cubicBezTo>
                    <a:pt x="79" y="61"/>
                    <a:pt x="79" y="61"/>
                    <a:pt x="79" y="61"/>
                  </a:cubicBezTo>
                  <a:cubicBezTo>
                    <a:pt x="79" y="94"/>
                    <a:pt x="105" y="120"/>
                    <a:pt x="138" y="120"/>
                  </a:cubicBezTo>
                  <a:cubicBezTo>
                    <a:pt x="150" y="120"/>
                    <a:pt x="150" y="120"/>
                    <a:pt x="150" y="120"/>
                  </a:cubicBezTo>
                  <a:cubicBezTo>
                    <a:pt x="24" y="246"/>
                    <a:pt x="24" y="246"/>
                    <a:pt x="24" y="246"/>
                  </a:cubicBezTo>
                  <a:cubicBezTo>
                    <a:pt x="0" y="269"/>
                    <a:pt x="0" y="307"/>
                    <a:pt x="24" y="330"/>
                  </a:cubicBezTo>
                  <a:cubicBezTo>
                    <a:pt x="25" y="331"/>
                    <a:pt x="25" y="331"/>
                    <a:pt x="25" y="331"/>
                  </a:cubicBezTo>
                  <a:cubicBezTo>
                    <a:pt x="48" y="354"/>
                    <a:pt x="86" y="354"/>
                    <a:pt x="109" y="331"/>
                  </a:cubicBezTo>
                  <a:cubicBezTo>
                    <a:pt x="235" y="205"/>
                    <a:pt x="235" y="205"/>
                    <a:pt x="235" y="205"/>
                  </a:cubicBezTo>
                  <a:cubicBezTo>
                    <a:pt x="235" y="217"/>
                    <a:pt x="235" y="217"/>
                    <a:pt x="235" y="217"/>
                  </a:cubicBezTo>
                  <a:cubicBezTo>
                    <a:pt x="235" y="250"/>
                    <a:pt x="261" y="276"/>
                    <a:pt x="294" y="276"/>
                  </a:cubicBezTo>
                  <a:cubicBezTo>
                    <a:pt x="296" y="276"/>
                    <a:pt x="296" y="276"/>
                    <a:pt x="296" y="276"/>
                  </a:cubicBezTo>
                  <a:cubicBezTo>
                    <a:pt x="329" y="276"/>
                    <a:pt x="355" y="250"/>
                    <a:pt x="355" y="217"/>
                  </a:cubicBezTo>
                  <a:cubicBezTo>
                    <a:pt x="355" y="217"/>
                    <a:pt x="355" y="62"/>
                    <a:pt x="355" y="61"/>
                  </a:cubicBezTo>
                  <a:cubicBezTo>
                    <a:pt x="355" y="59"/>
                    <a:pt x="355" y="59"/>
                    <a:pt x="355" y="59"/>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10" name="Freeform 188"/>
            <p:cNvSpPr/>
            <p:nvPr/>
          </p:nvSpPr>
          <p:spPr bwMode="auto">
            <a:xfrm>
              <a:off x="2312988" y="3240088"/>
              <a:ext cx="1181100" cy="1182688"/>
            </a:xfrm>
            <a:custGeom>
              <a:avLst/>
              <a:gdLst>
                <a:gd name="T0" fmla="*/ 615 w 615"/>
                <a:gd name="T1" fmla="*/ 103 h 615"/>
                <a:gd name="T2" fmla="*/ 585 w 615"/>
                <a:gd name="T3" fmla="*/ 30 h 615"/>
                <a:gd name="T4" fmla="*/ 512 w 615"/>
                <a:gd name="T5" fmla="*/ 0 h 615"/>
                <a:gd name="T6" fmla="*/ 510 w 615"/>
                <a:gd name="T7" fmla="*/ 0 h 615"/>
                <a:gd name="T8" fmla="*/ 239 w 615"/>
                <a:gd name="T9" fmla="*/ 0 h 615"/>
                <a:gd name="T10" fmla="*/ 136 w 615"/>
                <a:gd name="T11" fmla="*/ 103 h 615"/>
                <a:gd name="T12" fmla="*/ 136 w 615"/>
                <a:gd name="T13" fmla="*/ 106 h 615"/>
                <a:gd name="T14" fmla="*/ 239 w 615"/>
                <a:gd name="T15" fmla="*/ 209 h 615"/>
                <a:gd name="T16" fmla="*/ 259 w 615"/>
                <a:gd name="T17" fmla="*/ 209 h 615"/>
                <a:gd name="T18" fmla="*/ 40 w 615"/>
                <a:gd name="T19" fmla="*/ 428 h 615"/>
                <a:gd name="T20" fmla="*/ 40 w 615"/>
                <a:gd name="T21" fmla="*/ 573 h 615"/>
                <a:gd name="T22" fmla="*/ 42 w 615"/>
                <a:gd name="T23" fmla="*/ 575 h 615"/>
                <a:gd name="T24" fmla="*/ 188 w 615"/>
                <a:gd name="T25" fmla="*/ 575 h 615"/>
                <a:gd name="T26" fmla="*/ 407 w 615"/>
                <a:gd name="T27" fmla="*/ 357 h 615"/>
                <a:gd name="T28" fmla="*/ 407 w 615"/>
                <a:gd name="T29" fmla="*/ 377 h 615"/>
                <a:gd name="T30" fmla="*/ 510 w 615"/>
                <a:gd name="T31" fmla="*/ 480 h 615"/>
                <a:gd name="T32" fmla="*/ 512 w 615"/>
                <a:gd name="T33" fmla="*/ 480 h 615"/>
                <a:gd name="T34" fmla="*/ 615 w 615"/>
                <a:gd name="T35" fmla="*/ 377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5"/>
                    <a:pt x="604" y="49"/>
                    <a:pt x="585" y="30"/>
                  </a:cubicBezTo>
                  <a:cubicBezTo>
                    <a:pt x="567" y="12"/>
                    <a:pt x="541" y="0"/>
                    <a:pt x="512" y="0"/>
                  </a:cubicBezTo>
                  <a:cubicBezTo>
                    <a:pt x="510" y="0"/>
                    <a:pt x="510" y="0"/>
                    <a:pt x="510" y="0"/>
                  </a:cubicBezTo>
                  <a:cubicBezTo>
                    <a:pt x="508" y="0"/>
                    <a:pt x="239" y="0"/>
                    <a:pt x="239" y="0"/>
                  </a:cubicBezTo>
                  <a:cubicBezTo>
                    <a:pt x="182" y="0"/>
                    <a:pt x="136" y="46"/>
                    <a:pt x="136" y="103"/>
                  </a:cubicBezTo>
                  <a:cubicBezTo>
                    <a:pt x="136" y="106"/>
                    <a:pt x="136" y="106"/>
                    <a:pt x="136" y="106"/>
                  </a:cubicBezTo>
                  <a:cubicBezTo>
                    <a:pt x="136" y="163"/>
                    <a:pt x="182" y="209"/>
                    <a:pt x="239" y="209"/>
                  </a:cubicBezTo>
                  <a:cubicBezTo>
                    <a:pt x="259" y="209"/>
                    <a:pt x="259" y="209"/>
                    <a:pt x="259" y="209"/>
                  </a:cubicBezTo>
                  <a:cubicBezTo>
                    <a:pt x="40" y="428"/>
                    <a:pt x="40" y="428"/>
                    <a:pt x="40" y="428"/>
                  </a:cubicBezTo>
                  <a:cubicBezTo>
                    <a:pt x="0" y="468"/>
                    <a:pt x="0" y="533"/>
                    <a:pt x="40" y="573"/>
                  </a:cubicBezTo>
                  <a:cubicBezTo>
                    <a:pt x="42" y="575"/>
                    <a:pt x="42" y="575"/>
                    <a:pt x="42" y="575"/>
                  </a:cubicBezTo>
                  <a:cubicBezTo>
                    <a:pt x="83" y="615"/>
                    <a:pt x="148" y="615"/>
                    <a:pt x="188" y="575"/>
                  </a:cubicBezTo>
                  <a:cubicBezTo>
                    <a:pt x="407" y="357"/>
                    <a:pt x="407" y="357"/>
                    <a:pt x="407" y="357"/>
                  </a:cubicBezTo>
                  <a:cubicBezTo>
                    <a:pt x="407" y="377"/>
                    <a:pt x="407" y="377"/>
                    <a:pt x="407" y="377"/>
                  </a:cubicBezTo>
                  <a:cubicBezTo>
                    <a:pt x="407" y="434"/>
                    <a:pt x="453" y="480"/>
                    <a:pt x="510" y="480"/>
                  </a:cubicBezTo>
                  <a:cubicBezTo>
                    <a:pt x="512" y="480"/>
                    <a:pt x="512" y="480"/>
                    <a:pt x="512" y="480"/>
                  </a:cubicBezTo>
                  <a:cubicBezTo>
                    <a:pt x="569" y="480"/>
                    <a:pt x="615" y="434"/>
                    <a:pt x="615" y="377"/>
                  </a:cubicBezTo>
                  <a:cubicBezTo>
                    <a:pt x="615" y="377"/>
                    <a:pt x="615" y="108"/>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11" name="Freeform 189"/>
            <p:cNvSpPr/>
            <p:nvPr/>
          </p:nvSpPr>
          <p:spPr bwMode="auto">
            <a:xfrm>
              <a:off x="2306638" y="3233738"/>
              <a:ext cx="1182688" cy="1182688"/>
            </a:xfrm>
            <a:custGeom>
              <a:avLst/>
              <a:gdLst>
                <a:gd name="T0" fmla="*/ 615 w 615"/>
                <a:gd name="T1" fmla="*/ 103 h 615"/>
                <a:gd name="T2" fmla="*/ 585 w 615"/>
                <a:gd name="T3" fmla="*/ 30 h 615"/>
                <a:gd name="T4" fmla="*/ 512 w 615"/>
                <a:gd name="T5" fmla="*/ 0 h 615"/>
                <a:gd name="T6" fmla="*/ 509 w 615"/>
                <a:gd name="T7" fmla="*/ 0 h 615"/>
                <a:gd name="T8" fmla="*/ 239 w 615"/>
                <a:gd name="T9" fmla="*/ 0 h 615"/>
                <a:gd name="T10" fmla="*/ 136 w 615"/>
                <a:gd name="T11" fmla="*/ 103 h 615"/>
                <a:gd name="T12" fmla="*/ 136 w 615"/>
                <a:gd name="T13" fmla="*/ 106 h 615"/>
                <a:gd name="T14" fmla="*/ 239 w 615"/>
                <a:gd name="T15" fmla="*/ 209 h 615"/>
                <a:gd name="T16" fmla="*/ 259 w 615"/>
                <a:gd name="T17" fmla="*/ 209 h 615"/>
                <a:gd name="T18" fmla="*/ 40 w 615"/>
                <a:gd name="T19" fmla="*/ 428 h 615"/>
                <a:gd name="T20" fmla="*/ 40 w 615"/>
                <a:gd name="T21" fmla="*/ 573 h 615"/>
                <a:gd name="T22" fmla="*/ 42 w 615"/>
                <a:gd name="T23" fmla="*/ 575 h 615"/>
                <a:gd name="T24" fmla="*/ 188 w 615"/>
                <a:gd name="T25" fmla="*/ 575 h 615"/>
                <a:gd name="T26" fmla="*/ 407 w 615"/>
                <a:gd name="T27" fmla="*/ 356 h 615"/>
                <a:gd name="T28" fmla="*/ 407 w 615"/>
                <a:gd name="T29" fmla="*/ 377 h 615"/>
                <a:gd name="T30" fmla="*/ 509 w 615"/>
                <a:gd name="T31" fmla="*/ 480 h 615"/>
                <a:gd name="T32" fmla="*/ 512 w 615"/>
                <a:gd name="T33" fmla="*/ 480 h 615"/>
                <a:gd name="T34" fmla="*/ 615 w 615"/>
                <a:gd name="T35" fmla="*/ 377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5"/>
                    <a:pt x="604" y="49"/>
                    <a:pt x="585" y="30"/>
                  </a:cubicBezTo>
                  <a:cubicBezTo>
                    <a:pt x="567" y="12"/>
                    <a:pt x="541" y="0"/>
                    <a:pt x="512" y="0"/>
                  </a:cubicBezTo>
                  <a:cubicBezTo>
                    <a:pt x="509" y="0"/>
                    <a:pt x="509" y="0"/>
                    <a:pt x="509" y="0"/>
                  </a:cubicBezTo>
                  <a:cubicBezTo>
                    <a:pt x="508" y="0"/>
                    <a:pt x="239" y="0"/>
                    <a:pt x="239" y="0"/>
                  </a:cubicBezTo>
                  <a:cubicBezTo>
                    <a:pt x="182" y="0"/>
                    <a:pt x="136" y="46"/>
                    <a:pt x="136" y="103"/>
                  </a:cubicBezTo>
                  <a:cubicBezTo>
                    <a:pt x="136" y="106"/>
                    <a:pt x="136" y="106"/>
                    <a:pt x="136" y="106"/>
                  </a:cubicBezTo>
                  <a:cubicBezTo>
                    <a:pt x="136" y="163"/>
                    <a:pt x="182" y="209"/>
                    <a:pt x="239" y="209"/>
                  </a:cubicBezTo>
                  <a:cubicBezTo>
                    <a:pt x="259" y="209"/>
                    <a:pt x="259" y="209"/>
                    <a:pt x="259" y="209"/>
                  </a:cubicBezTo>
                  <a:cubicBezTo>
                    <a:pt x="40" y="428"/>
                    <a:pt x="40" y="428"/>
                    <a:pt x="40" y="428"/>
                  </a:cubicBezTo>
                  <a:cubicBezTo>
                    <a:pt x="0" y="468"/>
                    <a:pt x="0" y="533"/>
                    <a:pt x="40" y="573"/>
                  </a:cubicBezTo>
                  <a:cubicBezTo>
                    <a:pt x="42" y="575"/>
                    <a:pt x="42" y="575"/>
                    <a:pt x="42" y="575"/>
                  </a:cubicBezTo>
                  <a:cubicBezTo>
                    <a:pt x="83" y="615"/>
                    <a:pt x="148" y="615"/>
                    <a:pt x="188" y="575"/>
                  </a:cubicBezTo>
                  <a:cubicBezTo>
                    <a:pt x="407" y="356"/>
                    <a:pt x="407" y="356"/>
                    <a:pt x="407" y="356"/>
                  </a:cubicBezTo>
                  <a:cubicBezTo>
                    <a:pt x="407" y="377"/>
                    <a:pt x="407" y="377"/>
                    <a:pt x="407" y="377"/>
                  </a:cubicBezTo>
                  <a:cubicBezTo>
                    <a:pt x="407" y="434"/>
                    <a:pt x="453" y="480"/>
                    <a:pt x="509" y="480"/>
                  </a:cubicBezTo>
                  <a:cubicBezTo>
                    <a:pt x="512" y="480"/>
                    <a:pt x="512" y="480"/>
                    <a:pt x="512" y="480"/>
                  </a:cubicBezTo>
                  <a:cubicBezTo>
                    <a:pt x="569" y="480"/>
                    <a:pt x="615" y="434"/>
                    <a:pt x="615" y="377"/>
                  </a:cubicBezTo>
                  <a:cubicBezTo>
                    <a:pt x="615" y="377"/>
                    <a:pt x="615" y="108"/>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12" name="Freeform 190"/>
            <p:cNvSpPr/>
            <p:nvPr/>
          </p:nvSpPr>
          <p:spPr bwMode="auto">
            <a:xfrm>
              <a:off x="2301876" y="3228976"/>
              <a:ext cx="1181100" cy="1181100"/>
            </a:xfrm>
            <a:custGeom>
              <a:avLst/>
              <a:gdLst>
                <a:gd name="T0" fmla="*/ 615 w 615"/>
                <a:gd name="T1" fmla="*/ 103 h 615"/>
                <a:gd name="T2" fmla="*/ 585 w 615"/>
                <a:gd name="T3" fmla="*/ 30 h 615"/>
                <a:gd name="T4" fmla="*/ 512 w 615"/>
                <a:gd name="T5" fmla="*/ 0 h 615"/>
                <a:gd name="T6" fmla="*/ 509 w 615"/>
                <a:gd name="T7" fmla="*/ 0 h 615"/>
                <a:gd name="T8" fmla="*/ 239 w 615"/>
                <a:gd name="T9" fmla="*/ 0 h 615"/>
                <a:gd name="T10" fmla="*/ 136 w 615"/>
                <a:gd name="T11" fmla="*/ 103 h 615"/>
                <a:gd name="T12" fmla="*/ 136 w 615"/>
                <a:gd name="T13" fmla="*/ 106 h 615"/>
                <a:gd name="T14" fmla="*/ 239 w 615"/>
                <a:gd name="T15" fmla="*/ 209 h 615"/>
                <a:gd name="T16" fmla="*/ 259 w 615"/>
                <a:gd name="T17" fmla="*/ 209 h 615"/>
                <a:gd name="T18" fmla="*/ 40 w 615"/>
                <a:gd name="T19" fmla="*/ 428 h 615"/>
                <a:gd name="T20" fmla="*/ 40 w 615"/>
                <a:gd name="T21" fmla="*/ 573 h 615"/>
                <a:gd name="T22" fmla="*/ 42 w 615"/>
                <a:gd name="T23" fmla="*/ 575 h 615"/>
                <a:gd name="T24" fmla="*/ 188 w 615"/>
                <a:gd name="T25" fmla="*/ 575 h 615"/>
                <a:gd name="T26" fmla="*/ 407 w 615"/>
                <a:gd name="T27" fmla="*/ 356 h 615"/>
                <a:gd name="T28" fmla="*/ 407 w 615"/>
                <a:gd name="T29" fmla="*/ 377 h 615"/>
                <a:gd name="T30" fmla="*/ 509 w 615"/>
                <a:gd name="T31" fmla="*/ 480 h 615"/>
                <a:gd name="T32" fmla="*/ 512 w 615"/>
                <a:gd name="T33" fmla="*/ 480 h 615"/>
                <a:gd name="T34" fmla="*/ 615 w 615"/>
                <a:gd name="T35" fmla="*/ 377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5"/>
                    <a:pt x="604" y="49"/>
                    <a:pt x="585" y="30"/>
                  </a:cubicBezTo>
                  <a:cubicBezTo>
                    <a:pt x="566" y="12"/>
                    <a:pt x="541" y="0"/>
                    <a:pt x="512" y="0"/>
                  </a:cubicBezTo>
                  <a:cubicBezTo>
                    <a:pt x="509" y="0"/>
                    <a:pt x="509" y="0"/>
                    <a:pt x="509" y="0"/>
                  </a:cubicBezTo>
                  <a:cubicBezTo>
                    <a:pt x="508" y="0"/>
                    <a:pt x="239" y="0"/>
                    <a:pt x="239" y="0"/>
                  </a:cubicBezTo>
                  <a:cubicBezTo>
                    <a:pt x="182" y="0"/>
                    <a:pt x="136" y="46"/>
                    <a:pt x="136" y="103"/>
                  </a:cubicBezTo>
                  <a:cubicBezTo>
                    <a:pt x="136" y="106"/>
                    <a:pt x="136" y="106"/>
                    <a:pt x="136" y="106"/>
                  </a:cubicBezTo>
                  <a:cubicBezTo>
                    <a:pt x="136" y="163"/>
                    <a:pt x="182" y="209"/>
                    <a:pt x="239" y="209"/>
                  </a:cubicBezTo>
                  <a:cubicBezTo>
                    <a:pt x="259" y="209"/>
                    <a:pt x="259" y="209"/>
                    <a:pt x="259" y="209"/>
                  </a:cubicBezTo>
                  <a:cubicBezTo>
                    <a:pt x="40" y="428"/>
                    <a:pt x="40" y="428"/>
                    <a:pt x="40" y="428"/>
                  </a:cubicBezTo>
                  <a:cubicBezTo>
                    <a:pt x="0" y="468"/>
                    <a:pt x="0" y="533"/>
                    <a:pt x="40" y="573"/>
                  </a:cubicBezTo>
                  <a:cubicBezTo>
                    <a:pt x="42" y="575"/>
                    <a:pt x="42" y="575"/>
                    <a:pt x="42" y="575"/>
                  </a:cubicBezTo>
                  <a:cubicBezTo>
                    <a:pt x="82" y="615"/>
                    <a:pt x="148" y="615"/>
                    <a:pt x="188" y="575"/>
                  </a:cubicBezTo>
                  <a:cubicBezTo>
                    <a:pt x="407" y="356"/>
                    <a:pt x="407" y="356"/>
                    <a:pt x="407" y="356"/>
                  </a:cubicBezTo>
                  <a:cubicBezTo>
                    <a:pt x="407" y="377"/>
                    <a:pt x="407" y="377"/>
                    <a:pt x="407" y="377"/>
                  </a:cubicBezTo>
                  <a:cubicBezTo>
                    <a:pt x="407" y="434"/>
                    <a:pt x="453" y="480"/>
                    <a:pt x="509" y="480"/>
                  </a:cubicBezTo>
                  <a:cubicBezTo>
                    <a:pt x="512" y="480"/>
                    <a:pt x="512" y="480"/>
                    <a:pt x="512" y="480"/>
                  </a:cubicBezTo>
                  <a:cubicBezTo>
                    <a:pt x="569" y="480"/>
                    <a:pt x="615" y="434"/>
                    <a:pt x="615" y="377"/>
                  </a:cubicBezTo>
                  <a:cubicBezTo>
                    <a:pt x="615" y="377"/>
                    <a:pt x="615" y="108"/>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13" name="Freeform 191"/>
            <p:cNvSpPr/>
            <p:nvPr/>
          </p:nvSpPr>
          <p:spPr bwMode="auto">
            <a:xfrm>
              <a:off x="2295526" y="3222626"/>
              <a:ext cx="1181100" cy="1182688"/>
            </a:xfrm>
            <a:custGeom>
              <a:avLst/>
              <a:gdLst>
                <a:gd name="T0" fmla="*/ 615 w 615"/>
                <a:gd name="T1" fmla="*/ 103 h 615"/>
                <a:gd name="T2" fmla="*/ 585 w 615"/>
                <a:gd name="T3" fmla="*/ 30 h 615"/>
                <a:gd name="T4" fmla="*/ 512 w 615"/>
                <a:gd name="T5" fmla="*/ 0 h 615"/>
                <a:gd name="T6" fmla="*/ 509 w 615"/>
                <a:gd name="T7" fmla="*/ 0 h 615"/>
                <a:gd name="T8" fmla="*/ 239 w 615"/>
                <a:gd name="T9" fmla="*/ 0 h 615"/>
                <a:gd name="T10" fmla="*/ 136 w 615"/>
                <a:gd name="T11" fmla="*/ 103 h 615"/>
                <a:gd name="T12" fmla="*/ 136 w 615"/>
                <a:gd name="T13" fmla="*/ 106 h 615"/>
                <a:gd name="T14" fmla="*/ 239 w 615"/>
                <a:gd name="T15" fmla="*/ 209 h 615"/>
                <a:gd name="T16" fmla="*/ 259 w 615"/>
                <a:gd name="T17" fmla="*/ 209 h 615"/>
                <a:gd name="T18" fmla="*/ 40 w 615"/>
                <a:gd name="T19" fmla="*/ 428 h 615"/>
                <a:gd name="T20" fmla="*/ 40 w 615"/>
                <a:gd name="T21" fmla="*/ 573 h 615"/>
                <a:gd name="T22" fmla="*/ 42 w 615"/>
                <a:gd name="T23" fmla="*/ 575 h 615"/>
                <a:gd name="T24" fmla="*/ 188 w 615"/>
                <a:gd name="T25" fmla="*/ 575 h 615"/>
                <a:gd name="T26" fmla="*/ 406 w 615"/>
                <a:gd name="T27" fmla="*/ 356 h 615"/>
                <a:gd name="T28" fmla="*/ 406 w 615"/>
                <a:gd name="T29" fmla="*/ 377 h 615"/>
                <a:gd name="T30" fmla="*/ 509 w 615"/>
                <a:gd name="T31" fmla="*/ 479 h 615"/>
                <a:gd name="T32" fmla="*/ 512 w 615"/>
                <a:gd name="T33" fmla="*/ 479 h 615"/>
                <a:gd name="T34" fmla="*/ 615 w 615"/>
                <a:gd name="T35" fmla="*/ 377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5"/>
                    <a:pt x="604" y="49"/>
                    <a:pt x="585" y="30"/>
                  </a:cubicBezTo>
                  <a:cubicBezTo>
                    <a:pt x="566" y="12"/>
                    <a:pt x="541" y="0"/>
                    <a:pt x="512" y="0"/>
                  </a:cubicBezTo>
                  <a:cubicBezTo>
                    <a:pt x="509" y="0"/>
                    <a:pt x="509" y="0"/>
                    <a:pt x="509" y="0"/>
                  </a:cubicBezTo>
                  <a:cubicBezTo>
                    <a:pt x="507" y="0"/>
                    <a:pt x="239" y="0"/>
                    <a:pt x="239" y="0"/>
                  </a:cubicBezTo>
                  <a:cubicBezTo>
                    <a:pt x="182" y="0"/>
                    <a:pt x="136" y="46"/>
                    <a:pt x="136" y="103"/>
                  </a:cubicBezTo>
                  <a:cubicBezTo>
                    <a:pt x="136" y="106"/>
                    <a:pt x="136" y="106"/>
                    <a:pt x="136" y="106"/>
                  </a:cubicBezTo>
                  <a:cubicBezTo>
                    <a:pt x="136" y="163"/>
                    <a:pt x="182" y="209"/>
                    <a:pt x="239" y="209"/>
                  </a:cubicBezTo>
                  <a:cubicBezTo>
                    <a:pt x="259" y="209"/>
                    <a:pt x="259" y="209"/>
                    <a:pt x="259" y="209"/>
                  </a:cubicBezTo>
                  <a:cubicBezTo>
                    <a:pt x="40" y="428"/>
                    <a:pt x="40" y="428"/>
                    <a:pt x="40" y="428"/>
                  </a:cubicBezTo>
                  <a:cubicBezTo>
                    <a:pt x="0" y="468"/>
                    <a:pt x="0" y="533"/>
                    <a:pt x="40" y="573"/>
                  </a:cubicBezTo>
                  <a:cubicBezTo>
                    <a:pt x="42" y="575"/>
                    <a:pt x="42" y="575"/>
                    <a:pt x="42" y="575"/>
                  </a:cubicBezTo>
                  <a:cubicBezTo>
                    <a:pt x="82" y="615"/>
                    <a:pt x="147" y="615"/>
                    <a:pt x="188" y="575"/>
                  </a:cubicBezTo>
                  <a:cubicBezTo>
                    <a:pt x="406" y="356"/>
                    <a:pt x="406" y="356"/>
                    <a:pt x="406" y="356"/>
                  </a:cubicBezTo>
                  <a:cubicBezTo>
                    <a:pt x="406" y="377"/>
                    <a:pt x="406" y="377"/>
                    <a:pt x="406" y="377"/>
                  </a:cubicBezTo>
                  <a:cubicBezTo>
                    <a:pt x="406" y="433"/>
                    <a:pt x="452" y="479"/>
                    <a:pt x="509" y="479"/>
                  </a:cubicBezTo>
                  <a:cubicBezTo>
                    <a:pt x="512" y="479"/>
                    <a:pt x="512" y="479"/>
                    <a:pt x="512" y="479"/>
                  </a:cubicBezTo>
                  <a:cubicBezTo>
                    <a:pt x="569" y="479"/>
                    <a:pt x="615" y="433"/>
                    <a:pt x="615" y="377"/>
                  </a:cubicBezTo>
                  <a:cubicBezTo>
                    <a:pt x="615" y="377"/>
                    <a:pt x="615" y="108"/>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14" name="Freeform 192"/>
            <p:cNvSpPr/>
            <p:nvPr/>
          </p:nvSpPr>
          <p:spPr bwMode="auto">
            <a:xfrm>
              <a:off x="2290763" y="3216276"/>
              <a:ext cx="1181100" cy="1182688"/>
            </a:xfrm>
            <a:custGeom>
              <a:avLst/>
              <a:gdLst>
                <a:gd name="T0" fmla="*/ 615 w 615"/>
                <a:gd name="T1" fmla="*/ 103 h 615"/>
                <a:gd name="T2" fmla="*/ 585 w 615"/>
                <a:gd name="T3" fmla="*/ 30 h 615"/>
                <a:gd name="T4" fmla="*/ 512 w 615"/>
                <a:gd name="T5" fmla="*/ 0 h 615"/>
                <a:gd name="T6" fmla="*/ 509 w 615"/>
                <a:gd name="T7" fmla="*/ 0 h 615"/>
                <a:gd name="T8" fmla="*/ 238 w 615"/>
                <a:gd name="T9" fmla="*/ 0 h 615"/>
                <a:gd name="T10" fmla="*/ 136 w 615"/>
                <a:gd name="T11" fmla="*/ 103 h 615"/>
                <a:gd name="T12" fmla="*/ 136 w 615"/>
                <a:gd name="T13" fmla="*/ 106 h 615"/>
                <a:gd name="T14" fmla="*/ 238 w 615"/>
                <a:gd name="T15" fmla="*/ 209 h 615"/>
                <a:gd name="T16" fmla="*/ 259 w 615"/>
                <a:gd name="T17" fmla="*/ 209 h 615"/>
                <a:gd name="T18" fmla="*/ 40 w 615"/>
                <a:gd name="T19" fmla="*/ 427 h 615"/>
                <a:gd name="T20" fmla="*/ 40 w 615"/>
                <a:gd name="T21" fmla="*/ 573 h 615"/>
                <a:gd name="T22" fmla="*/ 42 w 615"/>
                <a:gd name="T23" fmla="*/ 575 h 615"/>
                <a:gd name="T24" fmla="*/ 188 w 615"/>
                <a:gd name="T25" fmla="*/ 575 h 615"/>
                <a:gd name="T26" fmla="*/ 406 w 615"/>
                <a:gd name="T27" fmla="*/ 356 h 615"/>
                <a:gd name="T28" fmla="*/ 406 w 615"/>
                <a:gd name="T29" fmla="*/ 377 h 615"/>
                <a:gd name="T30" fmla="*/ 509 w 615"/>
                <a:gd name="T31" fmla="*/ 479 h 615"/>
                <a:gd name="T32" fmla="*/ 512 w 615"/>
                <a:gd name="T33" fmla="*/ 479 h 615"/>
                <a:gd name="T34" fmla="*/ 615 w 615"/>
                <a:gd name="T35" fmla="*/ 377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4"/>
                    <a:pt x="604" y="49"/>
                    <a:pt x="585" y="30"/>
                  </a:cubicBezTo>
                  <a:cubicBezTo>
                    <a:pt x="566" y="11"/>
                    <a:pt x="540" y="0"/>
                    <a:pt x="512" y="0"/>
                  </a:cubicBezTo>
                  <a:cubicBezTo>
                    <a:pt x="509" y="0"/>
                    <a:pt x="509" y="0"/>
                    <a:pt x="509" y="0"/>
                  </a:cubicBezTo>
                  <a:cubicBezTo>
                    <a:pt x="507" y="0"/>
                    <a:pt x="238" y="0"/>
                    <a:pt x="238" y="0"/>
                  </a:cubicBezTo>
                  <a:cubicBezTo>
                    <a:pt x="182" y="0"/>
                    <a:pt x="136" y="46"/>
                    <a:pt x="136" y="103"/>
                  </a:cubicBezTo>
                  <a:cubicBezTo>
                    <a:pt x="136" y="106"/>
                    <a:pt x="136" y="106"/>
                    <a:pt x="136" y="106"/>
                  </a:cubicBezTo>
                  <a:cubicBezTo>
                    <a:pt x="136" y="163"/>
                    <a:pt x="182" y="209"/>
                    <a:pt x="238" y="209"/>
                  </a:cubicBezTo>
                  <a:cubicBezTo>
                    <a:pt x="259" y="209"/>
                    <a:pt x="259" y="209"/>
                    <a:pt x="259" y="209"/>
                  </a:cubicBezTo>
                  <a:cubicBezTo>
                    <a:pt x="40" y="427"/>
                    <a:pt x="40" y="427"/>
                    <a:pt x="40" y="427"/>
                  </a:cubicBezTo>
                  <a:cubicBezTo>
                    <a:pt x="0" y="468"/>
                    <a:pt x="0" y="533"/>
                    <a:pt x="40" y="573"/>
                  </a:cubicBezTo>
                  <a:cubicBezTo>
                    <a:pt x="42" y="575"/>
                    <a:pt x="42" y="575"/>
                    <a:pt x="42" y="575"/>
                  </a:cubicBezTo>
                  <a:cubicBezTo>
                    <a:pt x="82" y="615"/>
                    <a:pt x="147" y="615"/>
                    <a:pt x="188" y="575"/>
                  </a:cubicBezTo>
                  <a:cubicBezTo>
                    <a:pt x="406" y="356"/>
                    <a:pt x="406" y="356"/>
                    <a:pt x="406" y="356"/>
                  </a:cubicBezTo>
                  <a:cubicBezTo>
                    <a:pt x="406" y="377"/>
                    <a:pt x="406" y="377"/>
                    <a:pt x="406" y="377"/>
                  </a:cubicBezTo>
                  <a:cubicBezTo>
                    <a:pt x="406" y="433"/>
                    <a:pt x="452" y="479"/>
                    <a:pt x="509" y="479"/>
                  </a:cubicBezTo>
                  <a:cubicBezTo>
                    <a:pt x="512" y="479"/>
                    <a:pt x="512" y="479"/>
                    <a:pt x="512" y="479"/>
                  </a:cubicBezTo>
                  <a:cubicBezTo>
                    <a:pt x="569" y="479"/>
                    <a:pt x="615" y="433"/>
                    <a:pt x="615" y="377"/>
                  </a:cubicBezTo>
                  <a:cubicBezTo>
                    <a:pt x="615" y="377"/>
                    <a:pt x="615" y="108"/>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15" name="Freeform 193"/>
            <p:cNvSpPr/>
            <p:nvPr/>
          </p:nvSpPr>
          <p:spPr bwMode="auto">
            <a:xfrm>
              <a:off x="2284413" y="3211513"/>
              <a:ext cx="1181100" cy="1181100"/>
            </a:xfrm>
            <a:custGeom>
              <a:avLst/>
              <a:gdLst>
                <a:gd name="T0" fmla="*/ 615 w 615"/>
                <a:gd name="T1" fmla="*/ 103 h 615"/>
                <a:gd name="T2" fmla="*/ 585 w 615"/>
                <a:gd name="T3" fmla="*/ 30 h 615"/>
                <a:gd name="T4" fmla="*/ 512 w 615"/>
                <a:gd name="T5" fmla="*/ 0 h 615"/>
                <a:gd name="T6" fmla="*/ 509 w 615"/>
                <a:gd name="T7" fmla="*/ 0 h 615"/>
                <a:gd name="T8" fmla="*/ 238 w 615"/>
                <a:gd name="T9" fmla="*/ 0 h 615"/>
                <a:gd name="T10" fmla="*/ 135 w 615"/>
                <a:gd name="T11" fmla="*/ 103 h 615"/>
                <a:gd name="T12" fmla="*/ 135 w 615"/>
                <a:gd name="T13" fmla="*/ 106 h 615"/>
                <a:gd name="T14" fmla="*/ 238 w 615"/>
                <a:gd name="T15" fmla="*/ 209 h 615"/>
                <a:gd name="T16" fmla="*/ 259 w 615"/>
                <a:gd name="T17" fmla="*/ 209 h 615"/>
                <a:gd name="T18" fmla="*/ 40 w 615"/>
                <a:gd name="T19" fmla="*/ 427 h 615"/>
                <a:gd name="T20" fmla="*/ 40 w 615"/>
                <a:gd name="T21" fmla="*/ 573 h 615"/>
                <a:gd name="T22" fmla="*/ 42 w 615"/>
                <a:gd name="T23" fmla="*/ 575 h 615"/>
                <a:gd name="T24" fmla="*/ 187 w 615"/>
                <a:gd name="T25" fmla="*/ 575 h 615"/>
                <a:gd name="T26" fmla="*/ 406 w 615"/>
                <a:gd name="T27" fmla="*/ 356 h 615"/>
                <a:gd name="T28" fmla="*/ 406 w 615"/>
                <a:gd name="T29" fmla="*/ 376 h 615"/>
                <a:gd name="T30" fmla="*/ 509 w 615"/>
                <a:gd name="T31" fmla="*/ 479 h 615"/>
                <a:gd name="T32" fmla="*/ 512 w 615"/>
                <a:gd name="T33" fmla="*/ 479 h 615"/>
                <a:gd name="T34" fmla="*/ 615 w 615"/>
                <a:gd name="T35" fmla="*/ 376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4"/>
                    <a:pt x="603" y="49"/>
                    <a:pt x="585" y="30"/>
                  </a:cubicBezTo>
                  <a:cubicBezTo>
                    <a:pt x="566" y="11"/>
                    <a:pt x="540" y="0"/>
                    <a:pt x="512" y="0"/>
                  </a:cubicBezTo>
                  <a:cubicBezTo>
                    <a:pt x="509" y="0"/>
                    <a:pt x="509" y="0"/>
                    <a:pt x="509" y="0"/>
                  </a:cubicBezTo>
                  <a:cubicBezTo>
                    <a:pt x="507" y="0"/>
                    <a:pt x="238" y="0"/>
                    <a:pt x="238" y="0"/>
                  </a:cubicBezTo>
                  <a:cubicBezTo>
                    <a:pt x="182" y="0"/>
                    <a:pt x="135" y="46"/>
                    <a:pt x="135" y="103"/>
                  </a:cubicBezTo>
                  <a:cubicBezTo>
                    <a:pt x="135" y="106"/>
                    <a:pt x="135" y="106"/>
                    <a:pt x="135" y="106"/>
                  </a:cubicBezTo>
                  <a:cubicBezTo>
                    <a:pt x="135" y="162"/>
                    <a:pt x="182" y="209"/>
                    <a:pt x="238" y="209"/>
                  </a:cubicBezTo>
                  <a:cubicBezTo>
                    <a:pt x="259" y="209"/>
                    <a:pt x="259" y="209"/>
                    <a:pt x="259" y="209"/>
                  </a:cubicBezTo>
                  <a:cubicBezTo>
                    <a:pt x="40" y="427"/>
                    <a:pt x="40" y="427"/>
                    <a:pt x="40" y="427"/>
                  </a:cubicBezTo>
                  <a:cubicBezTo>
                    <a:pt x="0" y="467"/>
                    <a:pt x="0" y="533"/>
                    <a:pt x="40" y="573"/>
                  </a:cubicBezTo>
                  <a:cubicBezTo>
                    <a:pt x="42" y="575"/>
                    <a:pt x="42" y="575"/>
                    <a:pt x="42" y="575"/>
                  </a:cubicBezTo>
                  <a:cubicBezTo>
                    <a:pt x="82" y="615"/>
                    <a:pt x="147" y="615"/>
                    <a:pt x="187" y="575"/>
                  </a:cubicBezTo>
                  <a:cubicBezTo>
                    <a:pt x="406" y="356"/>
                    <a:pt x="406" y="356"/>
                    <a:pt x="406" y="356"/>
                  </a:cubicBezTo>
                  <a:cubicBezTo>
                    <a:pt x="406" y="376"/>
                    <a:pt x="406" y="376"/>
                    <a:pt x="406" y="376"/>
                  </a:cubicBezTo>
                  <a:cubicBezTo>
                    <a:pt x="406" y="433"/>
                    <a:pt x="452" y="479"/>
                    <a:pt x="509" y="479"/>
                  </a:cubicBezTo>
                  <a:cubicBezTo>
                    <a:pt x="512" y="479"/>
                    <a:pt x="512" y="479"/>
                    <a:pt x="512" y="479"/>
                  </a:cubicBezTo>
                  <a:cubicBezTo>
                    <a:pt x="569" y="479"/>
                    <a:pt x="615" y="433"/>
                    <a:pt x="615" y="376"/>
                  </a:cubicBezTo>
                  <a:cubicBezTo>
                    <a:pt x="615" y="376"/>
                    <a:pt x="615" y="107"/>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16" name="Freeform 194"/>
            <p:cNvSpPr/>
            <p:nvPr/>
          </p:nvSpPr>
          <p:spPr bwMode="auto">
            <a:xfrm>
              <a:off x="2278063" y="3205163"/>
              <a:ext cx="1181100" cy="1182688"/>
            </a:xfrm>
            <a:custGeom>
              <a:avLst/>
              <a:gdLst>
                <a:gd name="T0" fmla="*/ 615 w 615"/>
                <a:gd name="T1" fmla="*/ 103 h 615"/>
                <a:gd name="T2" fmla="*/ 585 w 615"/>
                <a:gd name="T3" fmla="*/ 30 h 615"/>
                <a:gd name="T4" fmla="*/ 512 w 615"/>
                <a:gd name="T5" fmla="*/ 0 h 615"/>
                <a:gd name="T6" fmla="*/ 509 w 615"/>
                <a:gd name="T7" fmla="*/ 0 h 615"/>
                <a:gd name="T8" fmla="*/ 238 w 615"/>
                <a:gd name="T9" fmla="*/ 0 h 615"/>
                <a:gd name="T10" fmla="*/ 135 w 615"/>
                <a:gd name="T11" fmla="*/ 103 h 615"/>
                <a:gd name="T12" fmla="*/ 135 w 615"/>
                <a:gd name="T13" fmla="*/ 106 h 615"/>
                <a:gd name="T14" fmla="*/ 238 w 615"/>
                <a:gd name="T15" fmla="*/ 208 h 615"/>
                <a:gd name="T16" fmla="*/ 259 w 615"/>
                <a:gd name="T17" fmla="*/ 208 h 615"/>
                <a:gd name="T18" fmla="*/ 40 w 615"/>
                <a:gd name="T19" fmla="*/ 427 h 615"/>
                <a:gd name="T20" fmla="*/ 40 w 615"/>
                <a:gd name="T21" fmla="*/ 573 h 615"/>
                <a:gd name="T22" fmla="*/ 42 w 615"/>
                <a:gd name="T23" fmla="*/ 575 h 615"/>
                <a:gd name="T24" fmla="*/ 187 w 615"/>
                <a:gd name="T25" fmla="*/ 575 h 615"/>
                <a:gd name="T26" fmla="*/ 406 w 615"/>
                <a:gd name="T27" fmla="*/ 356 h 615"/>
                <a:gd name="T28" fmla="*/ 406 w 615"/>
                <a:gd name="T29" fmla="*/ 376 h 615"/>
                <a:gd name="T30" fmla="*/ 509 w 615"/>
                <a:gd name="T31" fmla="*/ 479 h 615"/>
                <a:gd name="T32" fmla="*/ 512 w 615"/>
                <a:gd name="T33" fmla="*/ 479 h 615"/>
                <a:gd name="T34" fmla="*/ 615 w 615"/>
                <a:gd name="T35" fmla="*/ 376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4"/>
                    <a:pt x="603" y="49"/>
                    <a:pt x="585" y="30"/>
                  </a:cubicBezTo>
                  <a:cubicBezTo>
                    <a:pt x="566" y="11"/>
                    <a:pt x="540" y="0"/>
                    <a:pt x="512" y="0"/>
                  </a:cubicBezTo>
                  <a:cubicBezTo>
                    <a:pt x="509" y="0"/>
                    <a:pt x="509" y="0"/>
                    <a:pt x="509" y="0"/>
                  </a:cubicBezTo>
                  <a:cubicBezTo>
                    <a:pt x="507" y="0"/>
                    <a:pt x="238" y="0"/>
                    <a:pt x="238" y="0"/>
                  </a:cubicBezTo>
                  <a:cubicBezTo>
                    <a:pt x="181" y="0"/>
                    <a:pt x="135" y="46"/>
                    <a:pt x="135" y="103"/>
                  </a:cubicBezTo>
                  <a:cubicBezTo>
                    <a:pt x="135" y="106"/>
                    <a:pt x="135" y="106"/>
                    <a:pt x="135" y="106"/>
                  </a:cubicBezTo>
                  <a:cubicBezTo>
                    <a:pt x="135" y="162"/>
                    <a:pt x="181" y="208"/>
                    <a:pt x="238" y="208"/>
                  </a:cubicBezTo>
                  <a:cubicBezTo>
                    <a:pt x="259" y="208"/>
                    <a:pt x="259" y="208"/>
                    <a:pt x="259" y="208"/>
                  </a:cubicBezTo>
                  <a:cubicBezTo>
                    <a:pt x="40" y="427"/>
                    <a:pt x="40" y="427"/>
                    <a:pt x="40" y="427"/>
                  </a:cubicBezTo>
                  <a:cubicBezTo>
                    <a:pt x="0" y="467"/>
                    <a:pt x="0" y="533"/>
                    <a:pt x="40" y="573"/>
                  </a:cubicBezTo>
                  <a:cubicBezTo>
                    <a:pt x="42" y="575"/>
                    <a:pt x="42" y="575"/>
                    <a:pt x="42" y="575"/>
                  </a:cubicBezTo>
                  <a:cubicBezTo>
                    <a:pt x="82" y="615"/>
                    <a:pt x="147" y="615"/>
                    <a:pt x="187" y="575"/>
                  </a:cubicBezTo>
                  <a:cubicBezTo>
                    <a:pt x="406" y="356"/>
                    <a:pt x="406" y="356"/>
                    <a:pt x="406" y="356"/>
                  </a:cubicBezTo>
                  <a:cubicBezTo>
                    <a:pt x="406" y="376"/>
                    <a:pt x="406" y="376"/>
                    <a:pt x="406" y="376"/>
                  </a:cubicBezTo>
                  <a:cubicBezTo>
                    <a:pt x="406" y="433"/>
                    <a:pt x="452" y="479"/>
                    <a:pt x="509" y="479"/>
                  </a:cubicBezTo>
                  <a:cubicBezTo>
                    <a:pt x="512" y="479"/>
                    <a:pt x="512" y="479"/>
                    <a:pt x="512" y="479"/>
                  </a:cubicBezTo>
                  <a:cubicBezTo>
                    <a:pt x="569" y="479"/>
                    <a:pt x="615" y="433"/>
                    <a:pt x="615" y="376"/>
                  </a:cubicBezTo>
                  <a:cubicBezTo>
                    <a:pt x="615" y="376"/>
                    <a:pt x="615" y="107"/>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17" name="Freeform 195"/>
            <p:cNvSpPr/>
            <p:nvPr/>
          </p:nvSpPr>
          <p:spPr bwMode="auto">
            <a:xfrm>
              <a:off x="2273301" y="3198813"/>
              <a:ext cx="1181100" cy="1182688"/>
            </a:xfrm>
            <a:custGeom>
              <a:avLst/>
              <a:gdLst>
                <a:gd name="T0" fmla="*/ 615 w 615"/>
                <a:gd name="T1" fmla="*/ 103 h 615"/>
                <a:gd name="T2" fmla="*/ 585 w 615"/>
                <a:gd name="T3" fmla="*/ 30 h 615"/>
                <a:gd name="T4" fmla="*/ 512 w 615"/>
                <a:gd name="T5" fmla="*/ 0 h 615"/>
                <a:gd name="T6" fmla="*/ 509 w 615"/>
                <a:gd name="T7" fmla="*/ 0 h 615"/>
                <a:gd name="T8" fmla="*/ 238 w 615"/>
                <a:gd name="T9" fmla="*/ 0 h 615"/>
                <a:gd name="T10" fmla="*/ 135 w 615"/>
                <a:gd name="T11" fmla="*/ 103 h 615"/>
                <a:gd name="T12" fmla="*/ 135 w 615"/>
                <a:gd name="T13" fmla="*/ 105 h 615"/>
                <a:gd name="T14" fmla="*/ 238 w 615"/>
                <a:gd name="T15" fmla="*/ 208 h 615"/>
                <a:gd name="T16" fmla="*/ 259 w 615"/>
                <a:gd name="T17" fmla="*/ 208 h 615"/>
                <a:gd name="T18" fmla="*/ 40 w 615"/>
                <a:gd name="T19" fmla="*/ 427 h 615"/>
                <a:gd name="T20" fmla="*/ 40 w 615"/>
                <a:gd name="T21" fmla="*/ 573 h 615"/>
                <a:gd name="T22" fmla="*/ 42 w 615"/>
                <a:gd name="T23" fmla="*/ 575 h 615"/>
                <a:gd name="T24" fmla="*/ 187 w 615"/>
                <a:gd name="T25" fmla="*/ 575 h 615"/>
                <a:gd name="T26" fmla="*/ 406 w 615"/>
                <a:gd name="T27" fmla="*/ 356 h 615"/>
                <a:gd name="T28" fmla="*/ 406 w 615"/>
                <a:gd name="T29" fmla="*/ 376 h 615"/>
                <a:gd name="T30" fmla="*/ 509 w 615"/>
                <a:gd name="T31" fmla="*/ 479 h 615"/>
                <a:gd name="T32" fmla="*/ 512 w 615"/>
                <a:gd name="T33" fmla="*/ 479 h 615"/>
                <a:gd name="T34" fmla="*/ 615 w 615"/>
                <a:gd name="T35" fmla="*/ 376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4"/>
                    <a:pt x="603" y="48"/>
                    <a:pt x="585" y="30"/>
                  </a:cubicBezTo>
                  <a:cubicBezTo>
                    <a:pt x="566" y="11"/>
                    <a:pt x="540" y="0"/>
                    <a:pt x="512" y="0"/>
                  </a:cubicBezTo>
                  <a:cubicBezTo>
                    <a:pt x="509" y="0"/>
                    <a:pt x="509" y="0"/>
                    <a:pt x="509" y="0"/>
                  </a:cubicBezTo>
                  <a:cubicBezTo>
                    <a:pt x="507" y="0"/>
                    <a:pt x="238" y="0"/>
                    <a:pt x="238" y="0"/>
                  </a:cubicBezTo>
                  <a:cubicBezTo>
                    <a:pt x="181" y="0"/>
                    <a:pt x="135" y="46"/>
                    <a:pt x="135" y="103"/>
                  </a:cubicBezTo>
                  <a:cubicBezTo>
                    <a:pt x="135" y="105"/>
                    <a:pt x="135" y="105"/>
                    <a:pt x="135" y="105"/>
                  </a:cubicBezTo>
                  <a:cubicBezTo>
                    <a:pt x="135" y="162"/>
                    <a:pt x="181" y="208"/>
                    <a:pt x="238" y="208"/>
                  </a:cubicBezTo>
                  <a:cubicBezTo>
                    <a:pt x="259" y="208"/>
                    <a:pt x="259" y="208"/>
                    <a:pt x="259" y="208"/>
                  </a:cubicBezTo>
                  <a:cubicBezTo>
                    <a:pt x="40" y="427"/>
                    <a:pt x="40" y="427"/>
                    <a:pt x="40" y="427"/>
                  </a:cubicBezTo>
                  <a:cubicBezTo>
                    <a:pt x="0" y="467"/>
                    <a:pt x="0" y="532"/>
                    <a:pt x="40" y="573"/>
                  </a:cubicBezTo>
                  <a:cubicBezTo>
                    <a:pt x="42" y="575"/>
                    <a:pt x="42" y="575"/>
                    <a:pt x="42" y="575"/>
                  </a:cubicBezTo>
                  <a:cubicBezTo>
                    <a:pt x="82" y="615"/>
                    <a:pt x="147" y="615"/>
                    <a:pt x="187" y="575"/>
                  </a:cubicBezTo>
                  <a:cubicBezTo>
                    <a:pt x="406" y="356"/>
                    <a:pt x="406" y="356"/>
                    <a:pt x="406" y="356"/>
                  </a:cubicBezTo>
                  <a:cubicBezTo>
                    <a:pt x="406" y="376"/>
                    <a:pt x="406" y="376"/>
                    <a:pt x="406" y="376"/>
                  </a:cubicBezTo>
                  <a:cubicBezTo>
                    <a:pt x="406" y="433"/>
                    <a:pt x="452" y="479"/>
                    <a:pt x="509" y="479"/>
                  </a:cubicBezTo>
                  <a:cubicBezTo>
                    <a:pt x="512" y="479"/>
                    <a:pt x="512" y="479"/>
                    <a:pt x="512" y="479"/>
                  </a:cubicBezTo>
                  <a:cubicBezTo>
                    <a:pt x="569" y="479"/>
                    <a:pt x="615" y="433"/>
                    <a:pt x="615" y="376"/>
                  </a:cubicBezTo>
                  <a:cubicBezTo>
                    <a:pt x="615" y="376"/>
                    <a:pt x="615" y="107"/>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18" name="Freeform 196"/>
            <p:cNvSpPr/>
            <p:nvPr/>
          </p:nvSpPr>
          <p:spPr bwMode="auto">
            <a:xfrm>
              <a:off x="2265363" y="3194051"/>
              <a:ext cx="1182688" cy="1182688"/>
            </a:xfrm>
            <a:custGeom>
              <a:avLst/>
              <a:gdLst>
                <a:gd name="T0" fmla="*/ 616 w 616"/>
                <a:gd name="T1" fmla="*/ 102 h 615"/>
                <a:gd name="T2" fmla="*/ 585 w 616"/>
                <a:gd name="T3" fmla="*/ 30 h 615"/>
                <a:gd name="T4" fmla="*/ 513 w 616"/>
                <a:gd name="T5" fmla="*/ 0 h 615"/>
                <a:gd name="T6" fmla="*/ 510 w 616"/>
                <a:gd name="T7" fmla="*/ 0 h 615"/>
                <a:gd name="T8" fmla="*/ 239 w 616"/>
                <a:gd name="T9" fmla="*/ 0 h 615"/>
                <a:gd name="T10" fmla="*/ 136 w 616"/>
                <a:gd name="T11" fmla="*/ 102 h 615"/>
                <a:gd name="T12" fmla="*/ 136 w 616"/>
                <a:gd name="T13" fmla="*/ 105 h 615"/>
                <a:gd name="T14" fmla="*/ 239 w 616"/>
                <a:gd name="T15" fmla="*/ 208 h 615"/>
                <a:gd name="T16" fmla="*/ 259 w 616"/>
                <a:gd name="T17" fmla="*/ 208 h 615"/>
                <a:gd name="T18" fmla="*/ 41 w 616"/>
                <a:gd name="T19" fmla="*/ 427 h 615"/>
                <a:gd name="T20" fmla="*/ 41 w 616"/>
                <a:gd name="T21" fmla="*/ 572 h 615"/>
                <a:gd name="T22" fmla="*/ 43 w 616"/>
                <a:gd name="T23" fmla="*/ 575 h 615"/>
                <a:gd name="T24" fmla="*/ 188 w 616"/>
                <a:gd name="T25" fmla="*/ 575 h 615"/>
                <a:gd name="T26" fmla="*/ 407 w 616"/>
                <a:gd name="T27" fmla="*/ 356 h 615"/>
                <a:gd name="T28" fmla="*/ 407 w 616"/>
                <a:gd name="T29" fmla="*/ 376 h 615"/>
                <a:gd name="T30" fmla="*/ 510 w 616"/>
                <a:gd name="T31" fmla="*/ 479 h 615"/>
                <a:gd name="T32" fmla="*/ 513 w 616"/>
                <a:gd name="T33" fmla="*/ 479 h 615"/>
                <a:gd name="T34" fmla="*/ 616 w 616"/>
                <a:gd name="T35" fmla="*/ 376 h 615"/>
                <a:gd name="T36" fmla="*/ 616 w 616"/>
                <a:gd name="T37" fmla="*/ 105 h 615"/>
                <a:gd name="T38" fmla="*/ 616 w 616"/>
                <a:gd name="T39" fmla="*/ 10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6" h="615">
                  <a:moveTo>
                    <a:pt x="616" y="102"/>
                  </a:moveTo>
                  <a:cubicBezTo>
                    <a:pt x="616" y="74"/>
                    <a:pt x="604" y="48"/>
                    <a:pt x="585" y="30"/>
                  </a:cubicBezTo>
                  <a:cubicBezTo>
                    <a:pt x="567" y="11"/>
                    <a:pt x="541" y="0"/>
                    <a:pt x="513" y="0"/>
                  </a:cubicBezTo>
                  <a:cubicBezTo>
                    <a:pt x="510" y="0"/>
                    <a:pt x="510" y="0"/>
                    <a:pt x="510" y="0"/>
                  </a:cubicBezTo>
                  <a:cubicBezTo>
                    <a:pt x="508" y="0"/>
                    <a:pt x="239" y="0"/>
                    <a:pt x="239" y="0"/>
                  </a:cubicBezTo>
                  <a:cubicBezTo>
                    <a:pt x="182" y="0"/>
                    <a:pt x="136" y="46"/>
                    <a:pt x="136" y="102"/>
                  </a:cubicBezTo>
                  <a:cubicBezTo>
                    <a:pt x="136" y="105"/>
                    <a:pt x="136" y="105"/>
                    <a:pt x="136" y="105"/>
                  </a:cubicBezTo>
                  <a:cubicBezTo>
                    <a:pt x="136" y="162"/>
                    <a:pt x="182" y="208"/>
                    <a:pt x="239" y="208"/>
                  </a:cubicBezTo>
                  <a:cubicBezTo>
                    <a:pt x="259" y="208"/>
                    <a:pt x="259" y="208"/>
                    <a:pt x="259" y="208"/>
                  </a:cubicBezTo>
                  <a:cubicBezTo>
                    <a:pt x="41" y="427"/>
                    <a:pt x="41" y="427"/>
                    <a:pt x="41" y="427"/>
                  </a:cubicBezTo>
                  <a:cubicBezTo>
                    <a:pt x="0" y="467"/>
                    <a:pt x="0" y="532"/>
                    <a:pt x="41" y="572"/>
                  </a:cubicBezTo>
                  <a:cubicBezTo>
                    <a:pt x="43" y="575"/>
                    <a:pt x="43" y="575"/>
                    <a:pt x="43" y="575"/>
                  </a:cubicBezTo>
                  <a:cubicBezTo>
                    <a:pt x="83" y="615"/>
                    <a:pt x="148" y="615"/>
                    <a:pt x="188" y="575"/>
                  </a:cubicBezTo>
                  <a:cubicBezTo>
                    <a:pt x="407" y="356"/>
                    <a:pt x="407" y="356"/>
                    <a:pt x="407" y="356"/>
                  </a:cubicBezTo>
                  <a:cubicBezTo>
                    <a:pt x="407" y="376"/>
                    <a:pt x="407" y="376"/>
                    <a:pt x="407" y="376"/>
                  </a:cubicBezTo>
                  <a:cubicBezTo>
                    <a:pt x="407" y="433"/>
                    <a:pt x="453" y="479"/>
                    <a:pt x="510" y="479"/>
                  </a:cubicBezTo>
                  <a:cubicBezTo>
                    <a:pt x="513" y="479"/>
                    <a:pt x="513" y="479"/>
                    <a:pt x="513" y="479"/>
                  </a:cubicBezTo>
                  <a:cubicBezTo>
                    <a:pt x="569" y="479"/>
                    <a:pt x="616" y="433"/>
                    <a:pt x="616" y="376"/>
                  </a:cubicBezTo>
                  <a:cubicBezTo>
                    <a:pt x="616" y="376"/>
                    <a:pt x="616" y="107"/>
                    <a:pt x="616" y="105"/>
                  </a:cubicBezTo>
                  <a:cubicBezTo>
                    <a:pt x="616" y="102"/>
                    <a:pt x="616" y="102"/>
                    <a:pt x="616" y="102"/>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19" name="Freeform 197"/>
            <p:cNvSpPr/>
            <p:nvPr/>
          </p:nvSpPr>
          <p:spPr bwMode="auto">
            <a:xfrm>
              <a:off x="2259013" y="3186113"/>
              <a:ext cx="1182688" cy="1184275"/>
            </a:xfrm>
            <a:custGeom>
              <a:avLst/>
              <a:gdLst>
                <a:gd name="T0" fmla="*/ 616 w 616"/>
                <a:gd name="T1" fmla="*/ 103 h 616"/>
                <a:gd name="T2" fmla="*/ 585 w 616"/>
                <a:gd name="T3" fmla="*/ 31 h 616"/>
                <a:gd name="T4" fmla="*/ 513 w 616"/>
                <a:gd name="T5" fmla="*/ 0 h 616"/>
                <a:gd name="T6" fmla="*/ 510 w 616"/>
                <a:gd name="T7" fmla="*/ 0 h 616"/>
                <a:gd name="T8" fmla="*/ 239 w 616"/>
                <a:gd name="T9" fmla="*/ 1 h 616"/>
                <a:gd name="T10" fmla="*/ 136 w 616"/>
                <a:gd name="T11" fmla="*/ 103 h 616"/>
                <a:gd name="T12" fmla="*/ 136 w 616"/>
                <a:gd name="T13" fmla="*/ 106 h 616"/>
                <a:gd name="T14" fmla="*/ 239 w 616"/>
                <a:gd name="T15" fmla="*/ 209 h 616"/>
                <a:gd name="T16" fmla="*/ 259 w 616"/>
                <a:gd name="T17" fmla="*/ 209 h 616"/>
                <a:gd name="T18" fmla="*/ 41 w 616"/>
                <a:gd name="T19" fmla="*/ 428 h 616"/>
                <a:gd name="T20" fmla="*/ 41 w 616"/>
                <a:gd name="T21" fmla="*/ 573 h 616"/>
                <a:gd name="T22" fmla="*/ 43 w 616"/>
                <a:gd name="T23" fmla="*/ 575 h 616"/>
                <a:gd name="T24" fmla="*/ 188 w 616"/>
                <a:gd name="T25" fmla="*/ 575 h 616"/>
                <a:gd name="T26" fmla="*/ 407 w 616"/>
                <a:gd name="T27" fmla="*/ 357 h 616"/>
                <a:gd name="T28" fmla="*/ 407 w 616"/>
                <a:gd name="T29" fmla="*/ 377 h 616"/>
                <a:gd name="T30" fmla="*/ 510 w 616"/>
                <a:gd name="T31" fmla="*/ 480 h 616"/>
                <a:gd name="T32" fmla="*/ 513 w 616"/>
                <a:gd name="T33" fmla="*/ 480 h 616"/>
                <a:gd name="T34" fmla="*/ 615 w 616"/>
                <a:gd name="T35" fmla="*/ 377 h 616"/>
                <a:gd name="T36" fmla="*/ 616 w 616"/>
                <a:gd name="T37" fmla="*/ 106 h 616"/>
                <a:gd name="T38" fmla="*/ 616 w 616"/>
                <a:gd name="T39" fmla="*/ 103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6" h="616">
                  <a:moveTo>
                    <a:pt x="616" y="103"/>
                  </a:moveTo>
                  <a:cubicBezTo>
                    <a:pt x="616" y="75"/>
                    <a:pt x="604" y="49"/>
                    <a:pt x="585" y="31"/>
                  </a:cubicBezTo>
                  <a:cubicBezTo>
                    <a:pt x="567" y="12"/>
                    <a:pt x="541" y="0"/>
                    <a:pt x="513" y="0"/>
                  </a:cubicBezTo>
                  <a:cubicBezTo>
                    <a:pt x="510" y="0"/>
                    <a:pt x="510" y="0"/>
                    <a:pt x="510" y="0"/>
                  </a:cubicBezTo>
                  <a:cubicBezTo>
                    <a:pt x="508" y="0"/>
                    <a:pt x="239" y="1"/>
                    <a:pt x="239" y="1"/>
                  </a:cubicBezTo>
                  <a:cubicBezTo>
                    <a:pt x="182" y="1"/>
                    <a:pt x="136" y="47"/>
                    <a:pt x="136" y="103"/>
                  </a:cubicBezTo>
                  <a:cubicBezTo>
                    <a:pt x="136" y="106"/>
                    <a:pt x="136" y="106"/>
                    <a:pt x="136" y="106"/>
                  </a:cubicBezTo>
                  <a:cubicBezTo>
                    <a:pt x="136" y="163"/>
                    <a:pt x="182" y="209"/>
                    <a:pt x="239" y="209"/>
                  </a:cubicBezTo>
                  <a:cubicBezTo>
                    <a:pt x="259" y="209"/>
                    <a:pt x="259" y="209"/>
                    <a:pt x="259" y="209"/>
                  </a:cubicBezTo>
                  <a:cubicBezTo>
                    <a:pt x="41" y="428"/>
                    <a:pt x="41" y="428"/>
                    <a:pt x="41" y="428"/>
                  </a:cubicBezTo>
                  <a:cubicBezTo>
                    <a:pt x="0" y="468"/>
                    <a:pt x="0" y="533"/>
                    <a:pt x="41" y="573"/>
                  </a:cubicBezTo>
                  <a:cubicBezTo>
                    <a:pt x="43" y="575"/>
                    <a:pt x="43" y="575"/>
                    <a:pt x="43" y="575"/>
                  </a:cubicBezTo>
                  <a:cubicBezTo>
                    <a:pt x="83" y="616"/>
                    <a:pt x="148" y="616"/>
                    <a:pt x="188" y="575"/>
                  </a:cubicBezTo>
                  <a:cubicBezTo>
                    <a:pt x="407" y="357"/>
                    <a:pt x="407" y="357"/>
                    <a:pt x="407" y="357"/>
                  </a:cubicBezTo>
                  <a:cubicBezTo>
                    <a:pt x="407" y="377"/>
                    <a:pt x="407" y="377"/>
                    <a:pt x="407" y="377"/>
                  </a:cubicBezTo>
                  <a:cubicBezTo>
                    <a:pt x="407" y="434"/>
                    <a:pt x="453" y="480"/>
                    <a:pt x="510" y="480"/>
                  </a:cubicBezTo>
                  <a:cubicBezTo>
                    <a:pt x="513" y="480"/>
                    <a:pt x="513" y="480"/>
                    <a:pt x="513" y="480"/>
                  </a:cubicBezTo>
                  <a:cubicBezTo>
                    <a:pt x="569" y="480"/>
                    <a:pt x="615" y="434"/>
                    <a:pt x="615" y="377"/>
                  </a:cubicBezTo>
                  <a:cubicBezTo>
                    <a:pt x="615" y="377"/>
                    <a:pt x="616" y="108"/>
                    <a:pt x="616" y="106"/>
                  </a:cubicBezTo>
                  <a:cubicBezTo>
                    <a:pt x="616" y="103"/>
                    <a:pt x="616" y="103"/>
                    <a:pt x="616"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20" name="Freeform 198"/>
            <p:cNvSpPr/>
            <p:nvPr/>
          </p:nvSpPr>
          <p:spPr bwMode="auto">
            <a:xfrm>
              <a:off x="2254251" y="3179763"/>
              <a:ext cx="1181100" cy="1182688"/>
            </a:xfrm>
            <a:custGeom>
              <a:avLst/>
              <a:gdLst>
                <a:gd name="T0" fmla="*/ 615 w 615"/>
                <a:gd name="T1" fmla="*/ 103 h 615"/>
                <a:gd name="T2" fmla="*/ 585 w 615"/>
                <a:gd name="T3" fmla="*/ 31 h 615"/>
                <a:gd name="T4" fmla="*/ 512 w 615"/>
                <a:gd name="T5" fmla="*/ 0 h 615"/>
                <a:gd name="T6" fmla="*/ 510 w 615"/>
                <a:gd name="T7" fmla="*/ 0 h 615"/>
                <a:gd name="T8" fmla="*/ 239 w 615"/>
                <a:gd name="T9" fmla="*/ 0 h 615"/>
                <a:gd name="T10" fmla="*/ 136 w 615"/>
                <a:gd name="T11" fmla="*/ 103 h 615"/>
                <a:gd name="T12" fmla="*/ 136 w 615"/>
                <a:gd name="T13" fmla="*/ 106 h 615"/>
                <a:gd name="T14" fmla="*/ 239 w 615"/>
                <a:gd name="T15" fmla="*/ 209 h 615"/>
                <a:gd name="T16" fmla="*/ 259 w 615"/>
                <a:gd name="T17" fmla="*/ 209 h 615"/>
                <a:gd name="T18" fmla="*/ 40 w 615"/>
                <a:gd name="T19" fmla="*/ 428 h 615"/>
                <a:gd name="T20" fmla="*/ 40 w 615"/>
                <a:gd name="T21" fmla="*/ 573 h 615"/>
                <a:gd name="T22" fmla="*/ 42 w 615"/>
                <a:gd name="T23" fmla="*/ 575 h 615"/>
                <a:gd name="T24" fmla="*/ 188 w 615"/>
                <a:gd name="T25" fmla="*/ 575 h 615"/>
                <a:gd name="T26" fmla="*/ 407 w 615"/>
                <a:gd name="T27" fmla="*/ 357 h 615"/>
                <a:gd name="T28" fmla="*/ 407 w 615"/>
                <a:gd name="T29" fmla="*/ 377 h 615"/>
                <a:gd name="T30" fmla="*/ 510 w 615"/>
                <a:gd name="T31" fmla="*/ 480 h 615"/>
                <a:gd name="T32" fmla="*/ 512 w 615"/>
                <a:gd name="T33" fmla="*/ 480 h 615"/>
                <a:gd name="T34" fmla="*/ 615 w 615"/>
                <a:gd name="T35" fmla="*/ 377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5"/>
                    <a:pt x="604" y="49"/>
                    <a:pt x="585" y="31"/>
                  </a:cubicBezTo>
                  <a:cubicBezTo>
                    <a:pt x="567" y="12"/>
                    <a:pt x="541" y="0"/>
                    <a:pt x="512" y="0"/>
                  </a:cubicBezTo>
                  <a:cubicBezTo>
                    <a:pt x="510" y="0"/>
                    <a:pt x="510" y="0"/>
                    <a:pt x="510" y="0"/>
                  </a:cubicBezTo>
                  <a:cubicBezTo>
                    <a:pt x="508" y="0"/>
                    <a:pt x="239" y="0"/>
                    <a:pt x="239" y="0"/>
                  </a:cubicBezTo>
                  <a:cubicBezTo>
                    <a:pt x="182" y="0"/>
                    <a:pt x="136" y="46"/>
                    <a:pt x="136" y="103"/>
                  </a:cubicBezTo>
                  <a:cubicBezTo>
                    <a:pt x="136" y="106"/>
                    <a:pt x="136" y="106"/>
                    <a:pt x="136" y="106"/>
                  </a:cubicBezTo>
                  <a:cubicBezTo>
                    <a:pt x="136" y="163"/>
                    <a:pt x="182" y="209"/>
                    <a:pt x="239" y="209"/>
                  </a:cubicBezTo>
                  <a:cubicBezTo>
                    <a:pt x="259" y="209"/>
                    <a:pt x="259" y="209"/>
                    <a:pt x="259" y="209"/>
                  </a:cubicBezTo>
                  <a:cubicBezTo>
                    <a:pt x="40" y="428"/>
                    <a:pt x="40" y="428"/>
                    <a:pt x="40" y="428"/>
                  </a:cubicBezTo>
                  <a:cubicBezTo>
                    <a:pt x="0" y="468"/>
                    <a:pt x="0" y="533"/>
                    <a:pt x="40" y="573"/>
                  </a:cubicBezTo>
                  <a:cubicBezTo>
                    <a:pt x="42" y="575"/>
                    <a:pt x="42" y="575"/>
                    <a:pt x="42" y="575"/>
                  </a:cubicBezTo>
                  <a:cubicBezTo>
                    <a:pt x="83" y="615"/>
                    <a:pt x="148" y="615"/>
                    <a:pt x="188" y="575"/>
                  </a:cubicBezTo>
                  <a:cubicBezTo>
                    <a:pt x="407" y="357"/>
                    <a:pt x="407" y="357"/>
                    <a:pt x="407" y="357"/>
                  </a:cubicBezTo>
                  <a:cubicBezTo>
                    <a:pt x="407" y="377"/>
                    <a:pt x="407" y="377"/>
                    <a:pt x="407" y="377"/>
                  </a:cubicBezTo>
                  <a:cubicBezTo>
                    <a:pt x="407" y="434"/>
                    <a:pt x="453" y="480"/>
                    <a:pt x="510" y="480"/>
                  </a:cubicBezTo>
                  <a:cubicBezTo>
                    <a:pt x="512" y="480"/>
                    <a:pt x="512" y="480"/>
                    <a:pt x="512" y="480"/>
                  </a:cubicBezTo>
                  <a:cubicBezTo>
                    <a:pt x="569" y="480"/>
                    <a:pt x="615" y="434"/>
                    <a:pt x="615" y="377"/>
                  </a:cubicBezTo>
                  <a:cubicBezTo>
                    <a:pt x="615" y="377"/>
                    <a:pt x="615" y="108"/>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21" name="Freeform 199"/>
            <p:cNvSpPr/>
            <p:nvPr/>
          </p:nvSpPr>
          <p:spPr bwMode="auto">
            <a:xfrm>
              <a:off x="2247901" y="3175001"/>
              <a:ext cx="1181100" cy="1181100"/>
            </a:xfrm>
            <a:custGeom>
              <a:avLst/>
              <a:gdLst>
                <a:gd name="T0" fmla="*/ 615 w 615"/>
                <a:gd name="T1" fmla="*/ 103 h 615"/>
                <a:gd name="T2" fmla="*/ 585 w 615"/>
                <a:gd name="T3" fmla="*/ 30 h 615"/>
                <a:gd name="T4" fmla="*/ 512 w 615"/>
                <a:gd name="T5" fmla="*/ 0 h 615"/>
                <a:gd name="T6" fmla="*/ 509 w 615"/>
                <a:gd name="T7" fmla="*/ 0 h 615"/>
                <a:gd name="T8" fmla="*/ 239 w 615"/>
                <a:gd name="T9" fmla="*/ 0 h 615"/>
                <a:gd name="T10" fmla="*/ 136 w 615"/>
                <a:gd name="T11" fmla="*/ 103 h 615"/>
                <a:gd name="T12" fmla="*/ 136 w 615"/>
                <a:gd name="T13" fmla="*/ 106 h 615"/>
                <a:gd name="T14" fmla="*/ 239 w 615"/>
                <a:gd name="T15" fmla="*/ 209 h 615"/>
                <a:gd name="T16" fmla="*/ 259 w 615"/>
                <a:gd name="T17" fmla="*/ 209 h 615"/>
                <a:gd name="T18" fmla="*/ 40 w 615"/>
                <a:gd name="T19" fmla="*/ 428 h 615"/>
                <a:gd name="T20" fmla="*/ 40 w 615"/>
                <a:gd name="T21" fmla="*/ 573 h 615"/>
                <a:gd name="T22" fmla="*/ 42 w 615"/>
                <a:gd name="T23" fmla="*/ 575 h 615"/>
                <a:gd name="T24" fmla="*/ 188 w 615"/>
                <a:gd name="T25" fmla="*/ 575 h 615"/>
                <a:gd name="T26" fmla="*/ 407 w 615"/>
                <a:gd name="T27" fmla="*/ 356 h 615"/>
                <a:gd name="T28" fmla="*/ 407 w 615"/>
                <a:gd name="T29" fmla="*/ 377 h 615"/>
                <a:gd name="T30" fmla="*/ 509 w 615"/>
                <a:gd name="T31" fmla="*/ 480 h 615"/>
                <a:gd name="T32" fmla="*/ 512 w 615"/>
                <a:gd name="T33" fmla="*/ 480 h 615"/>
                <a:gd name="T34" fmla="*/ 615 w 615"/>
                <a:gd name="T35" fmla="*/ 377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5"/>
                    <a:pt x="604" y="49"/>
                    <a:pt x="585" y="30"/>
                  </a:cubicBezTo>
                  <a:cubicBezTo>
                    <a:pt x="567" y="12"/>
                    <a:pt x="541" y="0"/>
                    <a:pt x="512" y="0"/>
                  </a:cubicBezTo>
                  <a:cubicBezTo>
                    <a:pt x="509" y="0"/>
                    <a:pt x="509" y="0"/>
                    <a:pt x="509" y="0"/>
                  </a:cubicBezTo>
                  <a:cubicBezTo>
                    <a:pt x="508" y="0"/>
                    <a:pt x="239" y="0"/>
                    <a:pt x="239" y="0"/>
                  </a:cubicBezTo>
                  <a:cubicBezTo>
                    <a:pt x="182" y="0"/>
                    <a:pt x="136" y="46"/>
                    <a:pt x="136" y="103"/>
                  </a:cubicBezTo>
                  <a:cubicBezTo>
                    <a:pt x="136" y="106"/>
                    <a:pt x="136" y="106"/>
                    <a:pt x="136" y="106"/>
                  </a:cubicBezTo>
                  <a:cubicBezTo>
                    <a:pt x="136" y="163"/>
                    <a:pt x="182" y="209"/>
                    <a:pt x="239" y="209"/>
                  </a:cubicBezTo>
                  <a:cubicBezTo>
                    <a:pt x="259" y="209"/>
                    <a:pt x="259" y="209"/>
                    <a:pt x="259" y="209"/>
                  </a:cubicBezTo>
                  <a:cubicBezTo>
                    <a:pt x="40" y="428"/>
                    <a:pt x="40" y="428"/>
                    <a:pt x="40" y="428"/>
                  </a:cubicBezTo>
                  <a:cubicBezTo>
                    <a:pt x="0" y="468"/>
                    <a:pt x="0" y="533"/>
                    <a:pt x="40" y="573"/>
                  </a:cubicBezTo>
                  <a:cubicBezTo>
                    <a:pt x="42" y="575"/>
                    <a:pt x="42" y="575"/>
                    <a:pt x="42" y="575"/>
                  </a:cubicBezTo>
                  <a:cubicBezTo>
                    <a:pt x="83" y="615"/>
                    <a:pt x="148" y="615"/>
                    <a:pt x="188" y="575"/>
                  </a:cubicBezTo>
                  <a:cubicBezTo>
                    <a:pt x="407" y="356"/>
                    <a:pt x="407" y="356"/>
                    <a:pt x="407" y="356"/>
                  </a:cubicBezTo>
                  <a:cubicBezTo>
                    <a:pt x="407" y="377"/>
                    <a:pt x="407" y="377"/>
                    <a:pt x="407" y="377"/>
                  </a:cubicBezTo>
                  <a:cubicBezTo>
                    <a:pt x="407" y="434"/>
                    <a:pt x="453" y="480"/>
                    <a:pt x="509" y="480"/>
                  </a:cubicBezTo>
                  <a:cubicBezTo>
                    <a:pt x="512" y="480"/>
                    <a:pt x="512" y="480"/>
                    <a:pt x="512" y="480"/>
                  </a:cubicBezTo>
                  <a:cubicBezTo>
                    <a:pt x="569" y="480"/>
                    <a:pt x="615" y="434"/>
                    <a:pt x="615" y="377"/>
                  </a:cubicBezTo>
                  <a:cubicBezTo>
                    <a:pt x="615" y="377"/>
                    <a:pt x="615" y="108"/>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22" name="Freeform 200"/>
            <p:cNvSpPr/>
            <p:nvPr/>
          </p:nvSpPr>
          <p:spPr bwMode="auto">
            <a:xfrm>
              <a:off x="2241551" y="3168651"/>
              <a:ext cx="1181100" cy="1182688"/>
            </a:xfrm>
            <a:custGeom>
              <a:avLst/>
              <a:gdLst>
                <a:gd name="T0" fmla="*/ 615 w 615"/>
                <a:gd name="T1" fmla="*/ 103 h 615"/>
                <a:gd name="T2" fmla="*/ 585 w 615"/>
                <a:gd name="T3" fmla="*/ 30 h 615"/>
                <a:gd name="T4" fmla="*/ 512 w 615"/>
                <a:gd name="T5" fmla="*/ 0 h 615"/>
                <a:gd name="T6" fmla="*/ 509 w 615"/>
                <a:gd name="T7" fmla="*/ 0 h 615"/>
                <a:gd name="T8" fmla="*/ 239 w 615"/>
                <a:gd name="T9" fmla="*/ 0 h 615"/>
                <a:gd name="T10" fmla="*/ 136 w 615"/>
                <a:gd name="T11" fmla="*/ 103 h 615"/>
                <a:gd name="T12" fmla="*/ 136 w 615"/>
                <a:gd name="T13" fmla="*/ 106 h 615"/>
                <a:gd name="T14" fmla="*/ 239 w 615"/>
                <a:gd name="T15" fmla="*/ 209 h 615"/>
                <a:gd name="T16" fmla="*/ 259 w 615"/>
                <a:gd name="T17" fmla="*/ 209 h 615"/>
                <a:gd name="T18" fmla="*/ 40 w 615"/>
                <a:gd name="T19" fmla="*/ 428 h 615"/>
                <a:gd name="T20" fmla="*/ 40 w 615"/>
                <a:gd name="T21" fmla="*/ 573 h 615"/>
                <a:gd name="T22" fmla="*/ 42 w 615"/>
                <a:gd name="T23" fmla="*/ 575 h 615"/>
                <a:gd name="T24" fmla="*/ 188 w 615"/>
                <a:gd name="T25" fmla="*/ 575 h 615"/>
                <a:gd name="T26" fmla="*/ 407 w 615"/>
                <a:gd name="T27" fmla="*/ 356 h 615"/>
                <a:gd name="T28" fmla="*/ 407 w 615"/>
                <a:gd name="T29" fmla="*/ 377 h 615"/>
                <a:gd name="T30" fmla="*/ 509 w 615"/>
                <a:gd name="T31" fmla="*/ 480 h 615"/>
                <a:gd name="T32" fmla="*/ 512 w 615"/>
                <a:gd name="T33" fmla="*/ 480 h 615"/>
                <a:gd name="T34" fmla="*/ 615 w 615"/>
                <a:gd name="T35" fmla="*/ 377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5"/>
                    <a:pt x="604" y="49"/>
                    <a:pt x="585" y="30"/>
                  </a:cubicBezTo>
                  <a:cubicBezTo>
                    <a:pt x="566" y="12"/>
                    <a:pt x="541" y="0"/>
                    <a:pt x="512" y="0"/>
                  </a:cubicBezTo>
                  <a:cubicBezTo>
                    <a:pt x="509" y="0"/>
                    <a:pt x="509" y="0"/>
                    <a:pt x="509" y="0"/>
                  </a:cubicBezTo>
                  <a:cubicBezTo>
                    <a:pt x="508" y="0"/>
                    <a:pt x="239" y="0"/>
                    <a:pt x="239" y="0"/>
                  </a:cubicBezTo>
                  <a:cubicBezTo>
                    <a:pt x="182" y="0"/>
                    <a:pt x="136" y="46"/>
                    <a:pt x="136" y="103"/>
                  </a:cubicBezTo>
                  <a:cubicBezTo>
                    <a:pt x="136" y="106"/>
                    <a:pt x="136" y="106"/>
                    <a:pt x="136" y="106"/>
                  </a:cubicBezTo>
                  <a:cubicBezTo>
                    <a:pt x="136" y="163"/>
                    <a:pt x="182" y="209"/>
                    <a:pt x="239" y="209"/>
                  </a:cubicBezTo>
                  <a:cubicBezTo>
                    <a:pt x="259" y="209"/>
                    <a:pt x="259" y="209"/>
                    <a:pt x="259" y="209"/>
                  </a:cubicBezTo>
                  <a:cubicBezTo>
                    <a:pt x="40" y="428"/>
                    <a:pt x="40" y="428"/>
                    <a:pt x="40" y="428"/>
                  </a:cubicBezTo>
                  <a:cubicBezTo>
                    <a:pt x="0" y="468"/>
                    <a:pt x="0" y="533"/>
                    <a:pt x="40" y="573"/>
                  </a:cubicBezTo>
                  <a:cubicBezTo>
                    <a:pt x="42" y="575"/>
                    <a:pt x="42" y="575"/>
                    <a:pt x="42" y="575"/>
                  </a:cubicBezTo>
                  <a:cubicBezTo>
                    <a:pt x="82" y="615"/>
                    <a:pt x="148" y="615"/>
                    <a:pt x="188" y="575"/>
                  </a:cubicBezTo>
                  <a:cubicBezTo>
                    <a:pt x="407" y="356"/>
                    <a:pt x="407" y="356"/>
                    <a:pt x="407" y="356"/>
                  </a:cubicBezTo>
                  <a:cubicBezTo>
                    <a:pt x="407" y="377"/>
                    <a:pt x="407" y="377"/>
                    <a:pt x="407" y="377"/>
                  </a:cubicBezTo>
                  <a:cubicBezTo>
                    <a:pt x="407" y="434"/>
                    <a:pt x="453" y="480"/>
                    <a:pt x="509" y="480"/>
                  </a:cubicBezTo>
                  <a:cubicBezTo>
                    <a:pt x="512" y="480"/>
                    <a:pt x="512" y="480"/>
                    <a:pt x="512" y="480"/>
                  </a:cubicBezTo>
                  <a:cubicBezTo>
                    <a:pt x="569" y="480"/>
                    <a:pt x="615" y="434"/>
                    <a:pt x="615" y="377"/>
                  </a:cubicBezTo>
                  <a:cubicBezTo>
                    <a:pt x="615" y="377"/>
                    <a:pt x="615" y="108"/>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23" name="Freeform 201"/>
            <p:cNvSpPr/>
            <p:nvPr/>
          </p:nvSpPr>
          <p:spPr bwMode="auto">
            <a:xfrm>
              <a:off x="2236788" y="3162301"/>
              <a:ext cx="1181100" cy="1182688"/>
            </a:xfrm>
            <a:custGeom>
              <a:avLst/>
              <a:gdLst>
                <a:gd name="T0" fmla="*/ 615 w 615"/>
                <a:gd name="T1" fmla="*/ 103 h 615"/>
                <a:gd name="T2" fmla="*/ 585 w 615"/>
                <a:gd name="T3" fmla="*/ 30 h 615"/>
                <a:gd name="T4" fmla="*/ 512 w 615"/>
                <a:gd name="T5" fmla="*/ 0 h 615"/>
                <a:gd name="T6" fmla="*/ 509 w 615"/>
                <a:gd name="T7" fmla="*/ 0 h 615"/>
                <a:gd name="T8" fmla="*/ 239 w 615"/>
                <a:gd name="T9" fmla="*/ 0 h 615"/>
                <a:gd name="T10" fmla="*/ 136 w 615"/>
                <a:gd name="T11" fmla="*/ 103 h 615"/>
                <a:gd name="T12" fmla="*/ 136 w 615"/>
                <a:gd name="T13" fmla="*/ 106 h 615"/>
                <a:gd name="T14" fmla="*/ 239 w 615"/>
                <a:gd name="T15" fmla="*/ 209 h 615"/>
                <a:gd name="T16" fmla="*/ 259 w 615"/>
                <a:gd name="T17" fmla="*/ 209 h 615"/>
                <a:gd name="T18" fmla="*/ 40 w 615"/>
                <a:gd name="T19" fmla="*/ 428 h 615"/>
                <a:gd name="T20" fmla="*/ 40 w 615"/>
                <a:gd name="T21" fmla="*/ 573 h 615"/>
                <a:gd name="T22" fmla="*/ 42 w 615"/>
                <a:gd name="T23" fmla="*/ 575 h 615"/>
                <a:gd name="T24" fmla="*/ 188 w 615"/>
                <a:gd name="T25" fmla="*/ 575 h 615"/>
                <a:gd name="T26" fmla="*/ 406 w 615"/>
                <a:gd name="T27" fmla="*/ 356 h 615"/>
                <a:gd name="T28" fmla="*/ 406 w 615"/>
                <a:gd name="T29" fmla="*/ 377 h 615"/>
                <a:gd name="T30" fmla="*/ 509 w 615"/>
                <a:gd name="T31" fmla="*/ 479 h 615"/>
                <a:gd name="T32" fmla="*/ 512 w 615"/>
                <a:gd name="T33" fmla="*/ 479 h 615"/>
                <a:gd name="T34" fmla="*/ 615 w 615"/>
                <a:gd name="T35" fmla="*/ 377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5"/>
                    <a:pt x="604" y="49"/>
                    <a:pt x="585" y="30"/>
                  </a:cubicBezTo>
                  <a:cubicBezTo>
                    <a:pt x="566" y="12"/>
                    <a:pt x="541" y="0"/>
                    <a:pt x="512" y="0"/>
                  </a:cubicBezTo>
                  <a:cubicBezTo>
                    <a:pt x="509" y="0"/>
                    <a:pt x="509" y="0"/>
                    <a:pt x="509" y="0"/>
                  </a:cubicBezTo>
                  <a:cubicBezTo>
                    <a:pt x="507" y="0"/>
                    <a:pt x="239" y="0"/>
                    <a:pt x="239" y="0"/>
                  </a:cubicBezTo>
                  <a:cubicBezTo>
                    <a:pt x="182" y="0"/>
                    <a:pt x="136" y="46"/>
                    <a:pt x="136" y="103"/>
                  </a:cubicBezTo>
                  <a:cubicBezTo>
                    <a:pt x="136" y="106"/>
                    <a:pt x="136" y="106"/>
                    <a:pt x="136" y="106"/>
                  </a:cubicBezTo>
                  <a:cubicBezTo>
                    <a:pt x="136" y="163"/>
                    <a:pt x="182" y="209"/>
                    <a:pt x="239" y="209"/>
                  </a:cubicBezTo>
                  <a:cubicBezTo>
                    <a:pt x="259" y="209"/>
                    <a:pt x="259" y="209"/>
                    <a:pt x="259" y="209"/>
                  </a:cubicBezTo>
                  <a:cubicBezTo>
                    <a:pt x="40" y="428"/>
                    <a:pt x="40" y="428"/>
                    <a:pt x="40" y="428"/>
                  </a:cubicBezTo>
                  <a:cubicBezTo>
                    <a:pt x="0" y="468"/>
                    <a:pt x="0" y="533"/>
                    <a:pt x="40" y="573"/>
                  </a:cubicBezTo>
                  <a:cubicBezTo>
                    <a:pt x="42" y="575"/>
                    <a:pt x="42" y="575"/>
                    <a:pt x="42" y="575"/>
                  </a:cubicBezTo>
                  <a:cubicBezTo>
                    <a:pt x="82" y="615"/>
                    <a:pt x="147" y="615"/>
                    <a:pt x="188" y="575"/>
                  </a:cubicBezTo>
                  <a:cubicBezTo>
                    <a:pt x="406" y="356"/>
                    <a:pt x="406" y="356"/>
                    <a:pt x="406" y="356"/>
                  </a:cubicBezTo>
                  <a:cubicBezTo>
                    <a:pt x="406" y="377"/>
                    <a:pt x="406" y="377"/>
                    <a:pt x="406" y="377"/>
                  </a:cubicBezTo>
                  <a:cubicBezTo>
                    <a:pt x="406" y="433"/>
                    <a:pt x="452" y="479"/>
                    <a:pt x="509" y="479"/>
                  </a:cubicBezTo>
                  <a:cubicBezTo>
                    <a:pt x="512" y="479"/>
                    <a:pt x="512" y="479"/>
                    <a:pt x="512" y="479"/>
                  </a:cubicBezTo>
                  <a:cubicBezTo>
                    <a:pt x="569" y="479"/>
                    <a:pt x="615" y="433"/>
                    <a:pt x="615" y="377"/>
                  </a:cubicBezTo>
                  <a:cubicBezTo>
                    <a:pt x="615" y="377"/>
                    <a:pt x="615" y="108"/>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24" name="Freeform 202"/>
            <p:cNvSpPr/>
            <p:nvPr/>
          </p:nvSpPr>
          <p:spPr bwMode="auto">
            <a:xfrm>
              <a:off x="2230438" y="3157538"/>
              <a:ext cx="1181100" cy="1182688"/>
            </a:xfrm>
            <a:custGeom>
              <a:avLst/>
              <a:gdLst>
                <a:gd name="T0" fmla="*/ 615 w 615"/>
                <a:gd name="T1" fmla="*/ 103 h 615"/>
                <a:gd name="T2" fmla="*/ 585 w 615"/>
                <a:gd name="T3" fmla="*/ 30 h 615"/>
                <a:gd name="T4" fmla="*/ 512 w 615"/>
                <a:gd name="T5" fmla="*/ 0 h 615"/>
                <a:gd name="T6" fmla="*/ 509 w 615"/>
                <a:gd name="T7" fmla="*/ 0 h 615"/>
                <a:gd name="T8" fmla="*/ 238 w 615"/>
                <a:gd name="T9" fmla="*/ 0 h 615"/>
                <a:gd name="T10" fmla="*/ 136 w 615"/>
                <a:gd name="T11" fmla="*/ 103 h 615"/>
                <a:gd name="T12" fmla="*/ 136 w 615"/>
                <a:gd name="T13" fmla="*/ 106 h 615"/>
                <a:gd name="T14" fmla="*/ 238 w 615"/>
                <a:gd name="T15" fmla="*/ 209 h 615"/>
                <a:gd name="T16" fmla="*/ 259 w 615"/>
                <a:gd name="T17" fmla="*/ 209 h 615"/>
                <a:gd name="T18" fmla="*/ 40 w 615"/>
                <a:gd name="T19" fmla="*/ 427 h 615"/>
                <a:gd name="T20" fmla="*/ 40 w 615"/>
                <a:gd name="T21" fmla="*/ 573 h 615"/>
                <a:gd name="T22" fmla="*/ 42 w 615"/>
                <a:gd name="T23" fmla="*/ 575 h 615"/>
                <a:gd name="T24" fmla="*/ 188 w 615"/>
                <a:gd name="T25" fmla="*/ 575 h 615"/>
                <a:gd name="T26" fmla="*/ 406 w 615"/>
                <a:gd name="T27" fmla="*/ 356 h 615"/>
                <a:gd name="T28" fmla="*/ 406 w 615"/>
                <a:gd name="T29" fmla="*/ 377 h 615"/>
                <a:gd name="T30" fmla="*/ 509 w 615"/>
                <a:gd name="T31" fmla="*/ 479 h 615"/>
                <a:gd name="T32" fmla="*/ 512 w 615"/>
                <a:gd name="T33" fmla="*/ 479 h 615"/>
                <a:gd name="T34" fmla="*/ 615 w 615"/>
                <a:gd name="T35" fmla="*/ 377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4"/>
                    <a:pt x="604" y="49"/>
                    <a:pt x="585" y="30"/>
                  </a:cubicBezTo>
                  <a:cubicBezTo>
                    <a:pt x="566" y="11"/>
                    <a:pt x="541" y="0"/>
                    <a:pt x="512" y="0"/>
                  </a:cubicBezTo>
                  <a:cubicBezTo>
                    <a:pt x="509" y="0"/>
                    <a:pt x="509" y="0"/>
                    <a:pt x="509" y="0"/>
                  </a:cubicBezTo>
                  <a:cubicBezTo>
                    <a:pt x="507" y="0"/>
                    <a:pt x="238" y="0"/>
                    <a:pt x="238" y="0"/>
                  </a:cubicBezTo>
                  <a:cubicBezTo>
                    <a:pt x="182" y="0"/>
                    <a:pt x="136" y="46"/>
                    <a:pt x="136" y="103"/>
                  </a:cubicBezTo>
                  <a:cubicBezTo>
                    <a:pt x="136" y="106"/>
                    <a:pt x="136" y="106"/>
                    <a:pt x="136" y="106"/>
                  </a:cubicBezTo>
                  <a:cubicBezTo>
                    <a:pt x="136" y="163"/>
                    <a:pt x="182" y="209"/>
                    <a:pt x="238" y="209"/>
                  </a:cubicBezTo>
                  <a:cubicBezTo>
                    <a:pt x="259" y="209"/>
                    <a:pt x="259" y="209"/>
                    <a:pt x="259" y="209"/>
                  </a:cubicBezTo>
                  <a:cubicBezTo>
                    <a:pt x="40" y="427"/>
                    <a:pt x="40" y="427"/>
                    <a:pt x="40" y="427"/>
                  </a:cubicBezTo>
                  <a:cubicBezTo>
                    <a:pt x="0" y="468"/>
                    <a:pt x="0" y="533"/>
                    <a:pt x="40" y="573"/>
                  </a:cubicBezTo>
                  <a:cubicBezTo>
                    <a:pt x="42" y="575"/>
                    <a:pt x="42" y="575"/>
                    <a:pt x="42" y="575"/>
                  </a:cubicBezTo>
                  <a:cubicBezTo>
                    <a:pt x="82" y="615"/>
                    <a:pt x="147" y="615"/>
                    <a:pt x="188" y="575"/>
                  </a:cubicBezTo>
                  <a:cubicBezTo>
                    <a:pt x="406" y="356"/>
                    <a:pt x="406" y="356"/>
                    <a:pt x="406" y="356"/>
                  </a:cubicBezTo>
                  <a:cubicBezTo>
                    <a:pt x="406" y="377"/>
                    <a:pt x="406" y="377"/>
                    <a:pt x="406" y="377"/>
                  </a:cubicBezTo>
                  <a:cubicBezTo>
                    <a:pt x="406" y="433"/>
                    <a:pt x="452" y="479"/>
                    <a:pt x="509" y="479"/>
                  </a:cubicBezTo>
                  <a:cubicBezTo>
                    <a:pt x="512" y="479"/>
                    <a:pt x="512" y="479"/>
                    <a:pt x="512" y="479"/>
                  </a:cubicBezTo>
                  <a:cubicBezTo>
                    <a:pt x="569" y="479"/>
                    <a:pt x="615" y="433"/>
                    <a:pt x="615" y="377"/>
                  </a:cubicBezTo>
                  <a:cubicBezTo>
                    <a:pt x="615" y="377"/>
                    <a:pt x="615" y="108"/>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25" name="Freeform 203"/>
            <p:cNvSpPr/>
            <p:nvPr/>
          </p:nvSpPr>
          <p:spPr bwMode="auto">
            <a:xfrm>
              <a:off x="2224088" y="3151188"/>
              <a:ext cx="1181100" cy="1182688"/>
            </a:xfrm>
            <a:custGeom>
              <a:avLst/>
              <a:gdLst>
                <a:gd name="T0" fmla="*/ 615 w 615"/>
                <a:gd name="T1" fmla="*/ 103 h 615"/>
                <a:gd name="T2" fmla="*/ 585 w 615"/>
                <a:gd name="T3" fmla="*/ 30 h 615"/>
                <a:gd name="T4" fmla="*/ 512 w 615"/>
                <a:gd name="T5" fmla="*/ 0 h 615"/>
                <a:gd name="T6" fmla="*/ 509 w 615"/>
                <a:gd name="T7" fmla="*/ 0 h 615"/>
                <a:gd name="T8" fmla="*/ 238 w 615"/>
                <a:gd name="T9" fmla="*/ 0 h 615"/>
                <a:gd name="T10" fmla="*/ 135 w 615"/>
                <a:gd name="T11" fmla="*/ 103 h 615"/>
                <a:gd name="T12" fmla="*/ 135 w 615"/>
                <a:gd name="T13" fmla="*/ 106 h 615"/>
                <a:gd name="T14" fmla="*/ 238 w 615"/>
                <a:gd name="T15" fmla="*/ 209 h 615"/>
                <a:gd name="T16" fmla="*/ 259 w 615"/>
                <a:gd name="T17" fmla="*/ 209 h 615"/>
                <a:gd name="T18" fmla="*/ 40 w 615"/>
                <a:gd name="T19" fmla="*/ 427 h 615"/>
                <a:gd name="T20" fmla="*/ 40 w 615"/>
                <a:gd name="T21" fmla="*/ 573 h 615"/>
                <a:gd name="T22" fmla="*/ 42 w 615"/>
                <a:gd name="T23" fmla="*/ 575 h 615"/>
                <a:gd name="T24" fmla="*/ 187 w 615"/>
                <a:gd name="T25" fmla="*/ 575 h 615"/>
                <a:gd name="T26" fmla="*/ 406 w 615"/>
                <a:gd name="T27" fmla="*/ 356 h 615"/>
                <a:gd name="T28" fmla="*/ 406 w 615"/>
                <a:gd name="T29" fmla="*/ 376 h 615"/>
                <a:gd name="T30" fmla="*/ 509 w 615"/>
                <a:gd name="T31" fmla="*/ 479 h 615"/>
                <a:gd name="T32" fmla="*/ 512 w 615"/>
                <a:gd name="T33" fmla="*/ 479 h 615"/>
                <a:gd name="T34" fmla="*/ 615 w 615"/>
                <a:gd name="T35" fmla="*/ 376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4"/>
                    <a:pt x="603" y="49"/>
                    <a:pt x="585" y="30"/>
                  </a:cubicBezTo>
                  <a:cubicBezTo>
                    <a:pt x="566" y="11"/>
                    <a:pt x="540" y="0"/>
                    <a:pt x="512" y="0"/>
                  </a:cubicBezTo>
                  <a:cubicBezTo>
                    <a:pt x="509" y="0"/>
                    <a:pt x="509" y="0"/>
                    <a:pt x="509" y="0"/>
                  </a:cubicBezTo>
                  <a:cubicBezTo>
                    <a:pt x="507" y="0"/>
                    <a:pt x="238" y="0"/>
                    <a:pt x="238" y="0"/>
                  </a:cubicBezTo>
                  <a:cubicBezTo>
                    <a:pt x="182" y="0"/>
                    <a:pt x="135" y="46"/>
                    <a:pt x="135" y="103"/>
                  </a:cubicBezTo>
                  <a:cubicBezTo>
                    <a:pt x="135" y="106"/>
                    <a:pt x="135" y="106"/>
                    <a:pt x="135" y="106"/>
                  </a:cubicBezTo>
                  <a:cubicBezTo>
                    <a:pt x="135" y="163"/>
                    <a:pt x="182" y="209"/>
                    <a:pt x="238" y="209"/>
                  </a:cubicBezTo>
                  <a:cubicBezTo>
                    <a:pt x="259" y="209"/>
                    <a:pt x="259" y="209"/>
                    <a:pt x="259" y="209"/>
                  </a:cubicBezTo>
                  <a:cubicBezTo>
                    <a:pt x="40" y="427"/>
                    <a:pt x="40" y="427"/>
                    <a:pt x="40" y="427"/>
                  </a:cubicBezTo>
                  <a:cubicBezTo>
                    <a:pt x="0" y="468"/>
                    <a:pt x="0" y="533"/>
                    <a:pt x="40" y="573"/>
                  </a:cubicBezTo>
                  <a:cubicBezTo>
                    <a:pt x="42" y="575"/>
                    <a:pt x="42" y="575"/>
                    <a:pt x="42" y="575"/>
                  </a:cubicBezTo>
                  <a:cubicBezTo>
                    <a:pt x="82" y="615"/>
                    <a:pt x="147" y="615"/>
                    <a:pt x="187" y="575"/>
                  </a:cubicBezTo>
                  <a:cubicBezTo>
                    <a:pt x="406" y="356"/>
                    <a:pt x="406" y="356"/>
                    <a:pt x="406" y="356"/>
                  </a:cubicBezTo>
                  <a:cubicBezTo>
                    <a:pt x="406" y="376"/>
                    <a:pt x="406" y="376"/>
                    <a:pt x="406" y="376"/>
                  </a:cubicBezTo>
                  <a:cubicBezTo>
                    <a:pt x="406" y="433"/>
                    <a:pt x="452" y="479"/>
                    <a:pt x="509" y="479"/>
                  </a:cubicBezTo>
                  <a:cubicBezTo>
                    <a:pt x="512" y="479"/>
                    <a:pt x="512" y="479"/>
                    <a:pt x="512" y="479"/>
                  </a:cubicBezTo>
                  <a:cubicBezTo>
                    <a:pt x="569" y="479"/>
                    <a:pt x="615" y="433"/>
                    <a:pt x="615" y="376"/>
                  </a:cubicBezTo>
                  <a:cubicBezTo>
                    <a:pt x="615" y="376"/>
                    <a:pt x="615" y="108"/>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26" name="Freeform 204"/>
            <p:cNvSpPr/>
            <p:nvPr/>
          </p:nvSpPr>
          <p:spPr bwMode="auto">
            <a:xfrm>
              <a:off x="2219326" y="3144838"/>
              <a:ext cx="1181100" cy="1182688"/>
            </a:xfrm>
            <a:custGeom>
              <a:avLst/>
              <a:gdLst>
                <a:gd name="T0" fmla="*/ 615 w 615"/>
                <a:gd name="T1" fmla="*/ 103 h 615"/>
                <a:gd name="T2" fmla="*/ 585 w 615"/>
                <a:gd name="T3" fmla="*/ 30 h 615"/>
                <a:gd name="T4" fmla="*/ 512 w 615"/>
                <a:gd name="T5" fmla="*/ 0 h 615"/>
                <a:gd name="T6" fmla="*/ 509 w 615"/>
                <a:gd name="T7" fmla="*/ 0 h 615"/>
                <a:gd name="T8" fmla="*/ 238 w 615"/>
                <a:gd name="T9" fmla="*/ 0 h 615"/>
                <a:gd name="T10" fmla="*/ 135 w 615"/>
                <a:gd name="T11" fmla="*/ 103 h 615"/>
                <a:gd name="T12" fmla="*/ 135 w 615"/>
                <a:gd name="T13" fmla="*/ 106 h 615"/>
                <a:gd name="T14" fmla="*/ 238 w 615"/>
                <a:gd name="T15" fmla="*/ 208 h 615"/>
                <a:gd name="T16" fmla="*/ 259 w 615"/>
                <a:gd name="T17" fmla="*/ 208 h 615"/>
                <a:gd name="T18" fmla="*/ 40 w 615"/>
                <a:gd name="T19" fmla="*/ 427 h 615"/>
                <a:gd name="T20" fmla="*/ 40 w 615"/>
                <a:gd name="T21" fmla="*/ 573 h 615"/>
                <a:gd name="T22" fmla="*/ 42 w 615"/>
                <a:gd name="T23" fmla="*/ 575 h 615"/>
                <a:gd name="T24" fmla="*/ 187 w 615"/>
                <a:gd name="T25" fmla="*/ 575 h 615"/>
                <a:gd name="T26" fmla="*/ 406 w 615"/>
                <a:gd name="T27" fmla="*/ 356 h 615"/>
                <a:gd name="T28" fmla="*/ 406 w 615"/>
                <a:gd name="T29" fmla="*/ 376 h 615"/>
                <a:gd name="T30" fmla="*/ 509 w 615"/>
                <a:gd name="T31" fmla="*/ 479 h 615"/>
                <a:gd name="T32" fmla="*/ 512 w 615"/>
                <a:gd name="T33" fmla="*/ 479 h 615"/>
                <a:gd name="T34" fmla="*/ 615 w 615"/>
                <a:gd name="T35" fmla="*/ 376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4"/>
                    <a:pt x="603" y="49"/>
                    <a:pt x="585" y="30"/>
                  </a:cubicBezTo>
                  <a:cubicBezTo>
                    <a:pt x="566" y="11"/>
                    <a:pt x="540" y="0"/>
                    <a:pt x="512" y="0"/>
                  </a:cubicBezTo>
                  <a:cubicBezTo>
                    <a:pt x="509" y="0"/>
                    <a:pt x="509" y="0"/>
                    <a:pt x="509" y="0"/>
                  </a:cubicBezTo>
                  <a:cubicBezTo>
                    <a:pt x="507" y="0"/>
                    <a:pt x="238" y="0"/>
                    <a:pt x="238" y="0"/>
                  </a:cubicBezTo>
                  <a:cubicBezTo>
                    <a:pt x="181" y="0"/>
                    <a:pt x="135" y="46"/>
                    <a:pt x="135" y="103"/>
                  </a:cubicBezTo>
                  <a:cubicBezTo>
                    <a:pt x="135" y="106"/>
                    <a:pt x="135" y="106"/>
                    <a:pt x="135" y="106"/>
                  </a:cubicBezTo>
                  <a:cubicBezTo>
                    <a:pt x="135" y="162"/>
                    <a:pt x="181" y="208"/>
                    <a:pt x="238" y="208"/>
                  </a:cubicBezTo>
                  <a:cubicBezTo>
                    <a:pt x="259" y="208"/>
                    <a:pt x="259" y="208"/>
                    <a:pt x="259" y="208"/>
                  </a:cubicBezTo>
                  <a:cubicBezTo>
                    <a:pt x="40" y="427"/>
                    <a:pt x="40" y="427"/>
                    <a:pt x="40" y="427"/>
                  </a:cubicBezTo>
                  <a:cubicBezTo>
                    <a:pt x="0" y="467"/>
                    <a:pt x="0" y="533"/>
                    <a:pt x="40" y="573"/>
                  </a:cubicBezTo>
                  <a:cubicBezTo>
                    <a:pt x="42" y="575"/>
                    <a:pt x="42" y="575"/>
                    <a:pt x="42" y="575"/>
                  </a:cubicBezTo>
                  <a:cubicBezTo>
                    <a:pt x="82" y="615"/>
                    <a:pt x="147" y="615"/>
                    <a:pt x="187" y="575"/>
                  </a:cubicBezTo>
                  <a:cubicBezTo>
                    <a:pt x="406" y="356"/>
                    <a:pt x="406" y="356"/>
                    <a:pt x="406" y="356"/>
                  </a:cubicBezTo>
                  <a:cubicBezTo>
                    <a:pt x="406" y="376"/>
                    <a:pt x="406" y="376"/>
                    <a:pt x="406" y="376"/>
                  </a:cubicBezTo>
                  <a:cubicBezTo>
                    <a:pt x="406" y="433"/>
                    <a:pt x="452" y="479"/>
                    <a:pt x="509" y="479"/>
                  </a:cubicBezTo>
                  <a:cubicBezTo>
                    <a:pt x="512" y="479"/>
                    <a:pt x="512" y="479"/>
                    <a:pt x="512" y="479"/>
                  </a:cubicBezTo>
                  <a:cubicBezTo>
                    <a:pt x="569" y="479"/>
                    <a:pt x="615" y="433"/>
                    <a:pt x="615" y="376"/>
                  </a:cubicBezTo>
                  <a:cubicBezTo>
                    <a:pt x="615" y="376"/>
                    <a:pt x="615" y="107"/>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27" name="Freeform 205"/>
            <p:cNvSpPr/>
            <p:nvPr/>
          </p:nvSpPr>
          <p:spPr bwMode="auto">
            <a:xfrm>
              <a:off x="2212976" y="3140076"/>
              <a:ext cx="1181100" cy="1182688"/>
            </a:xfrm>
            <a:custGeom>
              <a:avLst/>
              <a:gdLst>
                <a:gd name="T0" fmla="*/ 615 w 615"/>
                <a:gd name="T1" fmla="*/ 103 h 615"/>
                <a:gd name="T2" fmla="*/ 585 w 615"/>
                <a:gd name="T3" fmla="*/ 30 h 615"/>
                <a:gd name="T4" fmla="*/ 512 w 615"/>
                <a:gd name="T5" fmla="*/ 0 h 615"/>
                <a:gd name="T6" fmla="*/ 509 w 615"/>
                <a:gd name="T7" fmla="*/ 0 h 615"/>
                <a:gd name="T8" fmla="*/ 238 w 615"/>
                <a:gd name="T9" fmla="*/ 0 h 615"/>
                <a:gd name="T10" fmla="*/ 135 w 615"/>
                <a:gd name="T11" fmla="*/ 103 h 615"/>
                <a:gd name="T12" fmla="*/ 135 w 615"/>
                <a:gd name="T13" fmla="*/ 106 h 615"/>
                <a:gd name="T14" fmla="*/ 238 w 615"/>
                <a:gd name="T15" fmla="*/ 208 h 615"/>
                <a:gd name="T16" fmla="*/ 259 w 615"/>
                <a:gd name="T17" fmla="*/ 208 h 615"/>
                <a:gd name="T18" fmla="*/ 40 w 615"/>
                <a:gd name="T19" fmla="*/ 427 h 615"/>
                <a:gd name="T20" fmla="*/ 40 w 615"/>
                <a:gd name="T21" fmla="*/ 573 h 615"/>
                <a:gd name="T22" fmla="*/ 42 w 615"/>
                <a:gd name="T23" fmla="*/ 575 h 615"/>
                <a:gd name="T24" fmla="*/ 187 w 615"/>
                <a:gd name="T25" fmla="*/ 575 h 615"/>
                <a:gd name="T26" fmla="*/ 406 w 615"/>
                <a:gd name="T27" fmla="*/ 356 h 615"/>
                <a:gd name="T28" fmla="*/ 406 w 615"/>
                <a:gd name="T29" fmla="*/ 376 h 615"/>
                <a:gd name="T30" fmla="*/ 509 w 615"/>
                <a:gd name="T31" fmla="*/ 479 h 615"/>
                <a:gd name="T32" fmla="*/ 512 w 615"/>
                <a:gd name="T33" fmla="*/ 479 h 615"/>
                <a:gd name="T34" fmla="*/ 615 w 615"/>
                <a:gd name="T35" fmla="*/ 376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4"/>
                    <a:pt x="603" y="48"/>
                    <a:pt x="585" y="30"/>
                  </a:cubicBezTo>
                  <a:cubicBezTo>
                    <a:pt x="566" y="11"/>
                    <a:pt x="540" y="0"/>
                    <a:pt x="512" y="0"/>
                  </a:cubicBezTo>
                  <a:cubicBezTo>
                    <a:pt x="509" y="0"/>
                    <a:pt x="509" y="0"/>
                    <a:pt x="509" y="0"/>
                  </a:cubicBezTo>
                  <a:cubicBezTo>
                    <a:pt x="507" y="0"/>
                    <a:pt x="238" y="0"/>
                    <a:pt x="238" y="0"/>
                  </a:cubicBezTo>
                  <a:cubicBezTo>
                    <a:pt x="181" y="0"/>
                    <a:pt x="135" y="46"/>
                    <a:pt x="135" y="103"/>
                  </a:cubicBezTo>
                  <a:cubicBezTo>
                    <a:pt x="135" y="106"/>
                    <a:pt x="135" y="106"/>
                    <a:pt x="135" y="106"/>
                  </a:cubicBezTo>
                  <a:cubicBezTo>
                    <a:pt x="135" y="162"/>
                    <a:pt x="181" y="208"/>
                    <a:pt x="238" y="208"/>
                  </a:cubicBezTo>
                  <a:cubicBezTo>
                    <a:pt x="259" y="208"/>
                    <a:pt x="259" y="208"/>
                    <a:pt x="259" y="208"/>
                  </a:cubicBezTo>
                  <a:cubicBezTo>
                    <a:pt x="40" y="427"/>
                    <a:pt x="40" y="427"/>
                    <a:pt x="40" y="427"/>
                  </a:cubicBezTo>
                  <a:cubicBezTo>
                    <a:pt x="0" y="467"/>
                    <a:pt x="0" y="532"/>
                    <a:pt x="40" y="573"/>
                  </a:cubicBezTo>
                  <a:cubicBezTo>
                    <a:pt x="42" y="575"/>
                    <a:pt x="42" y="575"/>
                    <a:pt x="42" y="575"/>
                  </a:cubicBezTo>
                  <a:cubicBezTo>
                    <a:pt x="82" y="615"/>
                    <a:pt x="147" y="615"/>
                    <a:pt x="187" y="575"/>
                  </a:cubicBezTo>
                  <a:cubicBezTo>
                    <a:pt x="406" y="356"/>
                    <a:pt x="406" y="356"/>
                    <a:pt x="406" y="356"/>
                  </a:cubicBezTo>
                  <a:cubicBezTo>
                    <a:pt x="406" y="376"/>
                    <a:pt x="406" y="376"/>
                    <a:pt x="406" y="376"/>
                  </a:cubicBezTo>
                  <a:cubicBezTo>
                    <a:pt x="406" y="433"/>
                    <a:pt x="452" y="479"/>
                    <a:pt x="509" y="479"/>
                  </a:cubicBezTo>
                  <a:cubicBezTo>
                    <a:pt x="512" y="479"/>
                    <a:pt x="512" y="479"/>
                    <a:pt x="512" y="479"/>
                  </a:cubicBezTo>
                  <a:cubicBezTo>
                    <a:pt x="569" y="479"/>
                    <a:pt x="615" y="433"/>
                    <a:pt x="615" y="376"/>
                  </a:cubicBezTo>
                  <a:cubicBezTo>
                    <a:pt x="615" y="376"/>
                    <a:pt x="615" y="107"/>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28" name="Freeform 206"/>
            <p:cNvSpPr/>
            <p:nvPr/>
          </p:nvSpPr>
          <p:spPr bwMode="auto">
            <a:xfrm>
              <a:off x="2205038" y="3133726"/>
              <a:ext cx="1184275" cy="1182688"/>
            </a:xfrm>
            <a:custGeom>
              <a:avLst/>
              <a:gdLst>
                <a:gd name="T0" fmla="*/ 616 w 616"/>
                <a:gd name="T1" fmla="*/ 103 h 615"/>
                <a:gd name="T2" fmla="*/ 585 w 616"/>
                <a:gd name="T3" fmla="*/ 30 h 615"/>
                <a:gd name="T4" fmla="*/ 513 w 616"/>
                <a:gd name="T5" fmla="*/ 0 h 615"/>
                <a:gd name="T6" fmla="*/ 510 w 616"/>
                <a:gd name="T7" fmla="*/ 0 h 615"/>
                <a:gd name="T8" fmla="*/ 239 w 616"/>
                <a:gd name="T9" fmla="*/ 0 h 615"/>
                <a:gd name="T10" fmla="*/ 136 w 616"/>
                <a:gd name="T11" fmla="*/ 103 h 615"/>
                <a:gd name="T12" fmla="*/ 136 w 616"/>
                <a:gd name="T13" fmla="*/ 105 h 615"/>
                <a:gd name="T14" fmla="*/ 239 w 616"/>
                <a:gd name="T15" fmla="*/ 208 h 615"/>
                <a:gd name="T16" fmla="*/ 259 w 616"/>
                <a:gd name="T17" fmla="*/ 208 h 615"/>
                <a:gd name="T18" fmla="*/ 41 w 616"/>
                <a:gd name="T19" fmla="*/ 427 h 615"/>
                <a:gd name="T20" fmla="*/ 41 w 616"/>
                <a:gd name="T21" fmla="*/ 572 h 615"/>
                <a:gd name="T22" fmla="*/ 43 w 616"/>
                <a:gd name="T23" fmla="*/ 575 h 615"/>
                <a:gd name="T24" fmla="*/ 188 w 616"/>
                <a:gd name="T25" fmla="*/ 575 h 615"/>
                <a:gd name="T26" fmla="*/ 407 w 616"/>
                <a:gd name="T27" fmla="*/ 356 h 615"/>
                <a:gd name="T28" fmla="*/ 407 w 616"/>
                <a:gd name="T29" fmla="*/ 376 h 615"/>
                <a:gd name="T30" fmla="*/ 510 w 616"/>
                <a:gd name="T31" fmla="*/ 479 h 615"/>
                <a:gd name="T32" fmla="*/ 513 w 616"/>
                <a:gd name="T33" fmla="*/ 479 h 615"/>
                <a:gd name="T34" fmla="*/ 616 w 616"/>
                <a:gd name="T35" fmla="*/ 376 h 615"/>
                <a:gd name="T36" fmla="*/ 616 w 616"/>
                <a:gd name="T37" fmla="*/ 105 h 615"/>
                <a:gd name="T38" fmla="*/ 616 w 616"/>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6" h="615">
                  <a:moveTo>
                    <a:pt x="616" y="103"/>
                  </a:moveTo>
                  <a:cubicBezTo>
                    <a:pt x="616" y="74"/>
                    <a:pt x="604" y="48"/>
                    <a:pt x="585" y="30"/>
                  </a:cubicBezTo>
                  <a:cubicBezTo>
                    <a:pt x="567" y="11"/>
                    <a:pt x="541" y="0"/>
                    <a:pt x="513" y="0"/>
                  </a:cubicBezTo>
                  <a:cubicBezTo>
                    <a:pt x="510" y="0"/>
                    <a:pt x="510" y="0"/>
                    <a:pt x="510" y="0"/>
                  </a:cubicBezTo>
                  <a:cubicBezTo>
                    <a:pt x="508" y="0"/>
                    <a:pt x="239" y="0"/>
                    <a:pt x="239" y="0"/>
                  </a:cubicBezTo>
                  <a:cubicBezTo>
                    <a:pt x="182" y="0"/>
                    <a:pt x="136" y="46"/>
                    <a:pt x="136" y="103"/>
                  </a:cubicBezTo>
                  <a:cubicBezTo>
                    <a:pt x="136" y="105"/>
                    <a:pt x="136" y="105"/>
                    <a:pt x="136" y="105"/>
                  </a:cubicBezTo>
                  <a:cubicBezTo>
                    <a:pt x="136" y="162"/>
                    <a:pt x="182" y="208"/>
                    <a:pt x="239" y="208"/>
                  </a:cubicBezTo>
                  <a:cubicBezTo>
                    <a:pt x="259" y="208"/>
                    <a:pt x="259" y="208"/>
                    <a:pt x="259" y="208"/>
                  </a:cubicBezTo>
                  <a:cubicBezTo>
                    <a:pt x="41" y="427"/>
                    <a:pt x="41" y="427"/>
                    <a:pt x="41" y="427"/>
                  </a:cubicBezTo>
                  <a:cubicBezTo>
                    <a:pt x="0" y="467"/>
                    <a:pt x="0" y="532"/>
                    <a:pt x="41" y="572"/>
                  </a:cubicBezTo>
                  <a:cubicBezTo>
                    <a:pt x="43" y="575"/>
                    <a:pt x="43" y="575"/>
                    <a:pt x="43" y="575"/>
                  </a:cubicBezTo>
                  <a:cubicBezTo>
                    <a:pt x="83" y="615"/>
                    <a:pt x="148" y="615"/>
                    <a:pt x="188" y="575"/>
                  </a:cubicBezTo>
                  <a:cubicBezTo>
                    <a:pt x="407" y="356"/>
                    <a:pt x="407" y="356"/>
                    <a:pt x="407" y="356"/>
                  </a:cubicBezTo>
                  <a:cubicBezTo>
                    <a:pt x="407" y="376"/>
                    <a:pt x="407" y="376"/>
                    <a:pt x="407" y="376"/>
                  </a:cubicBezTo>
                  <a:cubicBezTo>
                    <a:pt x="407" y="433"/>
                    <a:pt x="453" y="479"/>
                    <a:pt x="510" y="479"/>
                  </a:cubicBezTo>
                  <a:cubicBezTo>
                    <a:pt x="513" y="479"/>
                    <a:pt x="513" y="479"/>
                    <a:pt x="513" y="479"/>
                  </a:cubicBezTo>
                  <a:cubicBezTo>
                    <a:pt x="569" y="479"/>
                    <a:pt x="616" y="433"/>
                    <a:pt x="616" y="376"/>
                  </a:cubicBezTo>
                  <a:cubicBezTo>
                    <a:pt x="616" y="376"/>
                    <a:pt x="616" y="107"/>
                    <a:pt x="616" y="105"/>
                  </a:cubicBezTo>
                  <a:cubicBezTo>
                    <a:pt x="616" y="103"/>
                    <a:pt x="616" y="103"/>
                    <a:pt x="616"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29" name="Freeform 207"/>
            <p:cNvSpPr/>
            <p:nvPr/>
          </p:nvSpPr>
          <p:spPr bwMode="auto">
            <a:xfrm>
              <a:off x="2200276" y="3125788"/>
              <a:ext cx="1182688" cy="1184275"/>
            </a:xfrm>
            <a:custGeom>
              <a:avLst/>
              <a:gdLst>
                <a:gd name="T0" fmla="*/ 616 w 616"/>
                <a:gd name="T1" fmla="*/ 103 h 616"/>
                <a:gd name="T2" fmla="*/ 585 w 616"/>
                <a:gd name="T3" fmla="*/ 31 h 616"/>
                <a:gd name="T4" fmla="*/ 513 w 616"/>
                <a:gd name="T5" fmla="*/ 0 h 616"/>
                <a:gd name="T6" fmla="*/ 510 w 616"/>
                <a:gd name="T7" fmla="*/ 0 h 616"/>
                <a:gd name="T8" fmla="*/ 239 w 616"/>
                <a:gd name="T9" fmla="*/ 1 h 616"/>
                <a:gd name="T10" fmla="*/ 136 w 616"/>
                <a:gd name="T11" fmla="*/ 103 h 616"/>
                <a:gd name="T12" fmla="*/ 136 w 616"/>
                <a:gd name="T13" fmla="*/ 106 h 616"/>
                <a:gd name="T14" fmla="*/ 239 w 616"/>
                <a:gd name="T15" fmla="*/ 209 h 616"/>
                <a:gd name="T16" fmla="*/ 259 w 616"/>
                <a:gd name="T17" fmla="*/ 209 h 616"/>
                <a:gd name="T18" fmla="*/ 41 w 616"/>
                <a:gd name="T19" fmla="*/ 428 h 616"/>
                <a:gd name="T20" fmla="*/ 41 w 616"/>
                <a:gd name="T21" fmla="*/ 573 h 616"/>
                <a:gd name="T22" fmla="*/ 43 w 616"/>
                <a:gd name="T23" fmla="*/ 575 h 616"/>
                <a:gd name="T24" fmla="*/ 188 w 616"/>
                <a:gd name="T25" fmla="*/ 575 h 616"/>
                <a:gd name="T26" fmla="*/ 407 w 616"/>
                <a:gd name="T27" fmla="*/ 357 h 616"/>
                <a:gd name="T28" fmla="*/ 407 w 616"/>
                <a:gd name="T29" fmla="*/ 377 h 616"/>
                <a:gd name="T30" fmla="*/ 510 w 616"/>
                <a:gd name="T31" fmla="*/ 480 h 616"/>
                <a:gd name="T32" fmla="*/ 513 w 616"/>
                <a:gd name="T33" fmla="*/ 480 h 616"/>
                <a:gd name="T34" fmla="*/ 615 w 616"/>
                <a:gd name="T35" fmla="*/ 377 h 616"/>
                <a:gd name="T36" fmla="*/ 616 w 616"/>
                <a:gd name="T37" fmla="*/ 106 h 616"/>
                <a:gd name="T38" fmla="*/ 616 w 616"/>
                <a:gd name="T39" fmla="*/ 103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6" h="616">
                  <a:moveTo>
                    <a:pt x="616" y="103"/>
                  </a:moveTo>
                  <a:cubicBezTo>
                    <a:pt x="616" y="75"/>
                    <a:pt x="604" y="49"/>
                    <a:pt x="585" y="31"/>
                  </a:cubicBezTo>
                  <a:cubicBezTo>
                    <a:pt x="567" y="12"/>
                    <a:pt x="541" y="0"/>
                    <a:pt x="513" y="0"/>
                  </a:cubicBezTo>
                  <a:cubicBezTo>
                    <a:pt x="510" y="0"/>
                    <a:pt x="510" y="0"/>
                    <a:pt x="510" y="0"/>
                  </a:cubicBezTo>
                  <a:cubicBezTo>
                    <a:pt x="508" y="0"/>
                    <a:pt x="239" y="1"/>
                    <a:pt x="239" y="1"/>
                  </a:cubicBezTo>
                  <a:cubicBezTo>
                    <a:pt x="182" y="1"/>
                    <a:pt x="136" y="47"/>
                    <a:pt x="136" y="103"/>
                  </a:cubicBezTo>
                  <a:cubicBezTo>
                    <a:pt x="136" y="106"/>
                    <a:pt x="136" y="106"/>
                    <a:pt x="136" y="106"/>
                  </a:cubicBezTo>
                  <a:cubicBezTo>
                    <a:pt x="136" y="163"/>
                    <a:pt x="182" y="209"/>
                    <a:pt x="239" y="209"/>
                  </a:cubicBezTo>
                  <a:cubicBezTo>
                    <a:pt x="259" y="209"/>
                    <a:pt x="259" y="209"/>
                    <a:pt x="259" y="209"/>
                  </a:cubicBezTo>
                  <a:cubicBezTo>
                    <a:pt x="41" y="428"/>
                    <a:pt x="41" y="428"/>
                    <a:pt x="41" y="428"/>
                  </a:cubicBezTo>
                  <a:cubicBezTo>
                    <a:pt x="0" y="468"/>
                    <a:pt x="0" y="533"/>
                    <a:pt x="41" y="573"/>
                  </a:cubicBezTo>
                  <a:cubicBezTo>
                    <a:pt x="43" y="575"/>
                    <a:pt x="43" y="575"/>
                    <a:pt x="43" y="575"/>
                  </a:cubicBezTo>
                  <a:cubicBezTo>
                    <a:pt x="83" y="616"/>
                    <a:pt x="148" y="616"/>
                    <a:pt x="188" y="575"/>
                  </a:cubicBezTo>
                  <a:cubicBezTo>
                    <a:pt x="407" y="357"/>
                    <a:pt x="407" y="357"/>
                    <a:pt x="407" y="357"/>
                  </a:cubicBezTo>
                  <a:cubicBezTo>
                    <a:pt x="407" y="377"/>
                    <a:pt x="407" y="377"/>
                    <a:pt x="407" y="377"/>
                  </a:cubicBezTo>
                  <a:cubicBezTo>
                    <a:pt x="407" y="434"/>
                    <a:pt x="453" y="480"/>
                    <a:pt x="510" y="480"/>
                  </a:cubicBezTo>
                  <a:cubicBezTo>
                    <a:pt x="513" y="480"/>
                    <a:pt x="513" y="480"/>
                    <a:pt x="513" y="480"/>
                  </a:cubicBezTo>
                  <a:cubicBezTo>
                    <a:pt x="569" y="480"/>
                    <a:pt x="615" y="434"/>
                    <a:pt x="615" y="377"/>
                  </a:cubicBezTo>
                  <a:cubicBezTo>
                    <a:pt x="615" y="377"/>
                    <a:pt x="616" y="108"/>
                    <a:pt x="616" y="106"/>
                  </a:cubicBezTo>
                  <a:cubicBezTo>
                    <a:pt x="616" y="103"/>
                    <a:pt x="616" y="103"/>
                    <a:pt x="616"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30" name="Freeform 208"/>
            <p:cNvSpPr/>
            <p:nvPr/>
          </p:nvSpPr>
          <p:spPr bwMode="auto">
            <a:xfrm>
              <a:off x="2193926" y="3121026"/>
              <a:ext cx="1181100" cy="1184275"/>
            </a:xfrm>
            <a:custGeom>
              <a:avLst/>
              <a:gdLst>
                <a:gd name="T0" fmla="*/ 615 w 615"/>
                <a:gd name="T1" fmla="*/ 103 h 616"/>
                <a:gd name="T2" fmla="*/ 585 w 615"/>
                <a:gd name="T3" fmla="*/ 31 h 616"/>
                <a:gd name="T4" fmla="*/ 512 w 615"/>
                <a:gd name="T5" fmla="*/ 0 h 616"/>
                <a:gd name="T6" fmla="*/ 510 w 615"/>
                <a:gd name="T7" fmla="*/ 0 h 616"/>
                <a:gd name="T8" fmla="*/ 239 w 615"/>
                <a:gd name="T9" fmla="*/ 0 h 616"/>
                <a:gd name="T10" fmla="*/ 136 w 615"/>
                <a:gd name="T11" fmla="*/ 103 h 616"/>
                <a:gd name="T12" fmla="*/ 136 w 615"/>
                <a:gd name="T13" fmla="*/ 106 h 616"/>
                <a:gd name="T14" fmla="*/ 239 w 615"/>
                <a:gd name="T15" fmla="*/ 209 h 616"/>
                <a:gd name="T16" fmla="*/ 259 w 615"/>
                <a:gd name="T17" fmla="*/ 209 h 616"/>
                <a:gd name="T18" fmla="*/ 40 w 615"/>
                <a:gd name="T19" fmla="*/ 428 h 616"/>
                <a:gd name="T20" fmla="*/ 40 w 615"/>
                <a:gd name="T21" fmla="*/ 573 h 616"/>
                <a:gd name="T22" fmla="*/ 43 w 615"/>
                <a:gd name="T23" fmla="*/ 575 h 616"/>
                <a:gd name="T24" fmla="*/ 188 w 615"/>
                <a:gd name="T25" fmla="*/ 575 h 616"/>
                <a:gd name="T26" fmla="*/ 407 w 615"/>
                <a:gd name="T27" fmla="*/ 357 h 616"/>
                <a:gd name="T28" fmla="*/ 407 w 615"/>
                <a:gd name="T29" fmla="*/ 377 h 616"/>
                <a:gd name="T30" fmla="*/ 510 w 615"/>
                <a:gd name="T31" fmla="*/ 480 h 616"/>
                <a:gd name="T32" fmla="*/ 512 w 615"/>
                <a:gd name="T33" fmla="*/ 480 h 616"/>
                <a:gd name="T34" fmla="*/ 615 w 615"/>
                <a:gd name="T35" fmla="*/ 377 h 616"/>
                <a:gd name="T36" fmla="*/ 615 w 615"/>
                <a:gd name="T37" fmla="*/ 106 h 616"/>
                <a:gd name="T38" fmla="*/ 615 w 615"/>
                <a:gd name="T39" fmla="*/ 103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6">
                  <a:moveTo>
                    <a:pt x="615" y="103"/>
                  </a:moveTo>
                  <a:cubicBezTo>
                    <a:pt x="615" y="75"/>
                    <a:pt x="604" y="49"/>
                    <a:pt x="585" y="31"/>
                  </a:cubicBezTo>
                  <a:cubicBezTo>
                    <a:pt x="567" y="12"/>
                    <a:pt x="541" y="0"/>
                    <a:pt x="512" y="0"/>
                  </a:cubicBezTo>
                  <a:cubicBezTo>
                    <a:pt x="510" y="0"/>
                    <a:pt x="510" y="0"/>
                    <a:pt x="510" y="0"/>
                  </a:cubicBezTo>
                  <a:cubicBezTo>
                    <a:pt x="508" y="0"/>
                    <a:pt x="239" y="0"/>
                    <a:pt x="239" y="0"/>
                  </a:cubicBezTo>
                  <a:cubicBezTo>
                    <a:pt x="182" y="0"/>
                    <a:pt x="136" y="47"/>
                    <a:pt x="136" y="103"/>
                  </a:cubicBezTo>
                  <a:cubicBezTo>
                    <a:pt x="136" y="106"/>
                    <a:pt x="136" y="106"/>
                    <a:pt x="136" y="106"/>
                  </a:cubicBezTo>
                  <a:cubicBezTo>
                    <a:pt x="136" y="163"/>
                    <a:pt x="182" y="209"/>
                    <a:pt x="239" y="209"/>
                  </a:cubicBezTo>
                  <a:cubicBezTo>
                    <a:pt x="259" y="209"/>
                    <a:pt x="259" y="209"/>
                    <a:pt x="259" y="209"/>
                  </a:cubicBezTo>
                  <a:cubicBezTo>
                    <a:pt x="40" y="428"/>
                    <a:pt x="40" y="428"/>
                    <a:pt x="40" y="428"/>
                  </a:cubicBezTo>
                  <a:cubicBezTo>
                    <a:pt x="0" y="468"/>
                    <a:pt x="0" y="533"/>
                    <a:pt x="40" y="573"/>
                  </a:cubicBezTo>
                  <a:cubicBezTo>
                    <a:pt x="43" y="575"/>
                    <a:pt x="43" y="575"/>
                    <a:pt x="43" y="575"/>
                  </a:cubicBezTo>
                  <a:cubicBezTo>
                    <a:pt x="83" y="616"/>
                    <a:pt x="148" y="616"/>
                    <a:pt x="188" y="575"/>
                  </a:cubicBezTo>
                  <a:cubicBezTo>
                    <a:pt x="407" y="357"/>
                    <a:pt x="407" y="357"/>
                    <a:pt x="407" y="357"/>
                  </a:cubicBezTo>
                  <a:cubicBezTo>
                    <a:pt x="407" y="377"/>
                    <a:pt x="407" y="377"/>
                    <a:pt x="407" y="377"/>
                  </a:cubicBezTo>
                  <a:cubicBezTo>
                    <a:pt x="407" y="434"/>
                    <a:pt x="453" y="480"/>
                    <a:pt x="510" y="480"/>
                  </a:cubicBezTo>
                  <a:cubicBezTo>
                    <a:pt x="512" y="480"/>
                    <a:pt x="512" y="480"/>
                    <a:pt x="512" y="480"/>
                  </a:cubicBezTo>
                  <a:cubicBezTo>
                    <a:pt x="569" y="480"/>
                    <a:pt x="615" y="434"/>
                    <a:pt x="615" y="377"/>
                  </a:cubicBezTo>
                  <a:cubicBezTo>
                    <a:pt x="615" y="377"/>
                    <a:pt x="615" y="108"/>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31" name="Freeform 209"/>
            <p:cNvSpPr/>
            <p:nvPr/>
          </p:nvSpPr>
          <p:spPr bwMode="auto">
            <a:xfrm>
              <a:off x="2187576" y="3114676"/>
              <a:ext cx="1182688" cy="1182688"/>
            </a:xfrm>
            <a:custGeom>
              <a:avLst/>
              <a:gdLst>
                <a:gd name="T0" fmla="*/ 615 w 615"/>
                <a:gd name="T1" fmla="*/ 103 h 615"/>
                <a:gd name="T2" fmla="*/ 585 w 615"/>
                <a:gd name="T3" fmla="*/ 30 h 615"/>
                <a:gd name="T4" fmla="*/ 512 w 615"/>
                <a:gd name="T5" fmla="*/ 0 h 615"/>
                <a:gd name="T6" fmla="*/ 509 w 615"/>
                <a:gd name="T7" fmla="*/ 0 h 615"/>
                <a:gd name="T8" fmla="*/ 239 w 615"/>
                <a:gd name="T9" fmla="*/ 0 h 615"/>
                <a:gd name="T10" fmla="*/ 136 w 615"/>
                <a:gd name="T11" fmla="*/ 103 h 615"/>
                <a:gd name="T12" fmla="*/ 136 w 615"/>
                <a:gd name="T13" fmla="*/ 106 h 615"/>
                <a:gd name="T14" fmla="*/ 239 w 615"/>
                <a:gd name="T15" fmla="*/ 209 h 615"/>
                <a:gd name="T16" fmla="*/ 259 w 615"/>
                <a:gd name="T17" fmla="*/ 209 h 615"/>
                <a:gd name="T18" fmla="*/ 40 w 615"/>
                <a:gd name="T19" fmla="*/ 428 h 615"/>
                <a:gd name="T20" fmla="*/ 40 w 615"/>
                <a:gd name="T21" fmla="*/ 573 h 615"/>
                <a:gd name="T22" fmla="*/ 42 w 615"/>
                <a:gd name="T23" fmla="*/ 575 h 615"/>
                <a:gd name="T24" fmla="*/ 188 w 615"/>
                <a:gd name="T25" fmla="*/ 575 h 615"/>
                <a:gd name="T26" fmla="*/ 407 w 615"/>
                <a:gd name="T27" fmla="*/ 356 h 615"/>
                <a:gd name="T28" fmla="*/ 407 w 615"/>
                <a:gd name="T29" fmla="*/ 377 h 615"/>
                <a:gd name="T30" fmla="*/ 509 w 615"/>
                <a:gd name="T31" fmla="*/ 480 h 615"/>
                <a:gd name="T32" fmla="*/ 512 w 615"/>
                <a:gd name="T33" fmla="*/ 480 h 615"/>
                <a:gd name="T34" fmla="*/ 615 w 615"/>
                <a:gd name="T35" fmla="*/ 377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5"/>
                    <a:pt x="604" y="49"/>
                    <a:pt x="585" y="30"/>
                  </a:cubicBezTo>
                  <a:cubicBezTo>
                    <a:pt x="567" y="12"/>
                    <a:pt x="541" y="0"/>
                    <a:pt x="512" y="0"/>
                  </a:cubicBezTo>
                  <a:cubicBezTo>
                    <a:pt x="509" y="0"/>
                    <a:pt x="509" y="0"/>
                    <a:pt x="509" y="0"/>
                  </a:cubicBezTo>
                  <a:cubicBezTo>
                    <a:pt x="508" y="0"/>
                    <a:pt x="239" y="0"/>
                    <a:pt x="239" y="0"/>
                  </a:cubicBezTo>
                  <a:cubicBezTo>
                    <a:pt x="182" y="0"/>
                    <a:pt x="136" y="46"/>
                    <a:pt x="136" y="103"/>
                  </a:cubicBezTo>
                  <a:cubicBezTo>
                    <a:pt x="136" y="106"/>
                    <a:pt x="136" y="106"/>
                    <a:pt x="136" y="106"/>
                  </a:cubicBezTo>
                  <a:cubicBezTo>
                    <a:pt x="136" y="163"/>
                    <a:pt x="182" y="209"/>
                    <a:pt x="239" y="209"/>
                  </a:cubicBezTo>
                  <a:cubicBezTo>
                    <a:pt x="259" y="209"/>
                    <a:pt x="259" y="209"/>
                    <a:pt x="259" y="209"/>
                  </a:cubicBezTo>
                  <a:cubicBezTo>
                    <a:pt x="40" y="428"/>
                    <a:pt x="40" y="428"/>
                    <a:pt x="40" y="428"/>
                  </a:cubicBezTo>
                  <a:cubicBezTo>
                    <a:pt x="0" y="468"/>
                    <a:pt x="0" y="533"/>
                    <a:pt x="40" y="573"/>
                  </a:cubicBezTo>
                  <a:cubicBezTo>
                    <a:pt x="42" y="575"/>
                    <a:pt x="42" y="575"/>
                    <a:pt x="42" y="575"/>
                  </a:cubicBezTo>
                  <a:cubicBezTo>
                    <a:pt x="83" y="615"/>
                    <a:pt x="148" y="615"/>
                    <a:pt x="188" y="575"/>
                  </a:cubicBezTo>
                  <a:cubicBezTo>
                    <a:pt x="407" y="356"/>
                    <a:pt x="407" y="356"/>
                    <a:pt x="407" y="356"/>
                  </a:cubicBezTo>
                  <a:cubicBezTo>
                    <a:pt x="407" y="377"/>
                    <a:pt x="407" y="377"/>
                    <a:pt x="407" y="377"/>
                  </a:cubicBezTo>
                  <a:cubicBezTo>
                    <a:pt x="407" y="434"/>
                    <a:pt x="453" y="480"/>
                    <a:pt x="509" y="480"/>
                  </a:cubicBezTo>
                  <a:cubicBezTo>
                    <a:pt x="512" y="480"/>
                    <a:pt x="512" y="480"/>
                    <a:pt x="512" y="480"/>
                  </a:cubicBezTo>
                  <a:cubicBezTo>
                    <a:pt x="569" y="480"/>
                    <a:pt x="615" y="434"/>
                    <a:pt x="615" y="377"/>
                  </a:cubicBezTo>
                  <a:cubicBezTo>
                    <a:pt x="615" y="377"/>
                    <a:pt x="615" y="108"/>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32" name="Freeform 210"/>
            <p:cNvSpPr/>
            <p:nvPr/>
          </p:nvSpPr>
          <p:spPr bwMode="auto">
            <a:xfrm>
              <a:off x="2182813" y="3108326"/>
              <a:ext cx="1181100" cy="1182688"/>
            </a:xfrm>
            <a:custGeom>
              <a:avLst/>
              <a:gdLst>
                <a:gd name="T0" fmla="*/ 615 w 615"/>
                <a:gd name="T1" fmla="*/ 103 h 615"/>
                <a:gd name="T2" fmla="*/ 585 w 615"/>
                <a:gd name="T3" fmla="*/ 30 h 615"/>
                <a:gd name="T4" fmla="*/ 512 w 615"/>
                <a:gd name="T5" fmla="*/ 0 h 615"/>
                <a:gd name="T6" fmla="*/ 509 w 615"/>
                <a:gd name="T7" fmla="*/ 0 h 615"/>
                <a:gd name="T8" fmla="*/ 239 w 615"/>
                <a:gd name="T9" fmla="*/ 0 h 615"/>
                <a:gd name="T10" fmla="*/ 136 w 615"/>
                <a:gd name="T11" fmla="*/ 103 h 615"/>
                <a:gd name="T12" fmla="*/ 136 w 615"/>
                <a:gd name="T13" fmla="*/ 106 h 615"/>
                <a:gd name="T14" fmla="*/ 239 w 615"/>
                <a:gd name="T15" fmla="*/ 209 h 615"/>
                <a:gd name="T16" fmla="*/ 259 w 615"/>
                <a:gd name="T17" fmla="*/ 209 h 615"/>
                <a:gd name="T18" fmla="*/ 40 w 615"/>
                <a:gd name="T19" fmla="*/ 428 h 615"/>
                <a:gd name="T20" fmla="*/ 40 w 615"/>
                <a:gd name="T21" fmla="*/ 573 h 615"/>
                <a:gd name="T22" fmla="*/ 42 w 615"/>
                <a:gd name="T23" fmla="*/ 575 h 615"/>
                <a:gd name="T24" fmla="*/ 188 w 615"/>
                <a:gd name="T25" fmla="*/ 575 h 615"/>
                <a:gd name="T26" fmla="*/ 407 w 615"/>
                <a:gd name="T27" fmla="*/ 356 h 615"/>
                <a:gd name="T28" fmla="*/ 407 w 615"/>
                <a:gd name="T29" fmla="*/ 377 h 615"/>
                <a:gd name="T30" fmla="*/ 509 w 615"/>
                <a:gd name="T31" fmla="*/ 480 h 615"/>
                <a:gd name="T32" fmla="*/ 512 w 615"/>
                <a:gd name="T33" fmla="*/ 480 h 615"/>
                <a:gd name="T34" fmla="*/ 615 w 615"/>
                <a:gd name="T35" fmla="*/ 377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5"/>
                    <a:pt x="604" y="49"/>
                    <a:pt x="585" y="30"/>
                  </a:cubicBezTo>
                  <a:cubicBezTo>
                    <a:pt x="566" y="12"/>
                    <a:pt x="541" y="0"/>
                    <a:pt x="512" y="0"/>
                  </a:cubicBezTo>
                  <a:cubicBezTo>
                    <a:pt x="509" y="0"/>
                    <a:pt x="509" y="0"/>
                    <a:pt x="509" y="0"/>
                  </a:cubicBezTo>
                  <a:cubicBezTo>
                    <a:pt x="508" y="0"/>
                    <a:pt x="239" y="0"/>
                    <a:pt x="239" y="0"/>
                  </a:cubicBezTo>
                  <a:cubicBezTo>
                    <a:pt x="182" y="0"/>
                    <a:pt x="136" y="46"/>
                    <a:pt x="136" y="103"/>
                  </a:cubicBezTo>
                  <a:cubicBezTo>
                    <a:pt x="136" y="106"/>
                    <a:pt x="136" y="106"/>
                    <a:pt x="136" y="106"/>
                  </a:cubicBezTo>
                  <a:cubicBezTo>
                    <a:pt x="136" y="163"/>
                    <a:pt x="182" y="209"/>
                    <a:pt x="239" y="209"/>
                  </a:cubicBezTo>
                  <a:cubicBezTo>
                    <a:pt x="259" y="209"/>
                    <a:pt x="259" y="209"/>
                    <a:pt x="259" y="209"/>
                  </a:cubicBezTo>
                  <a:cubicBezTo>
                    <a:pt x="40" y="428"/>
                    <a:pt x="40" y="428"/>
                    <a:pt x="40" y="428"/>
                  </a:cubicBezTo>
                  <a:cubicBezTo>
                    <a:pt x="0" y="468"/>
                    <a:pt x="0" y="533"/>
                    <a:pt x="40" y="573"/>
                  </a:cubicBezTo>
                  <a:cubicBezTo>
                    <a:pt x="42" y="575"/>
                    <a:pt x="42" y="575"/>
                    <a:pt x="42" y="575"/>
                  </a:cubicBezTo>
                  <a:cubicBezTo>
                    <a:pt x="82" y="615"/>
                    <a:pt x="148" y="615"/>
                    <a:pt x="188" y="575"/>
                  </a:cubicBezTo>
                  <a:cubicBezTo>
                    <a:pt x="407" y="356"/>
                    <a:pt x="407" y="356"/>
                    <a:pt x="407" y="356"/>
                  </a:cubicBezTo>
                  <a:cubicBezTo>
                    <a:pt x="407" y="377"/>
                    <a:pt x="407" y="377"/>
                    <a:pt x="407" y="377"/>
                  </a:cubicBezTo>
                  <a:cubicBezTo>
                    <a:pt x="407" y="434"/>
                    <a:pt x="453" y="480"/>
                    <a:pt x="509" y="480"/>
                  </a:cubicBezTo>
                  <a:cubicBezTo>
                    <a:pt x="512" y="480"/>
                    <a:pt x="512" y="480"/>
                    <a:pt x="512" y="480"/>
                  </a:cubicBezTo>
                  <a:cubicBezTo>
                    <a:pt x="569" y="480"/>
                    <a:pt x="615" y="434"/>
                    <a:pt x="615" y="377"/>
                  </a:cubicBezTo>
                  <a:cubicBezTo>
                    <a:pt x="615" y="377"/>
                    <a:pt x="615" y="108"/>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33" name="Freeform 211"/>
            <p:cNvSpPr/>
            <p:nvPr/>
          </p:nvSpPr>
          <p:spPr bwMode="auto">
            <a:xfrm>
              <a:off x="2176463" y="3103563"/>
              <a:ext cx="1181100" cy="1182688"/>
            </a:xfrm>
            <a:custGeom>
              <a:avLst/>
              <a:gdLst>
                <a:gd name="T0" fmla="*/ 615 w 615"/>
                <a:gd name="T1" fmla="*/ 103 h 615"/>
                <a:gd name="T2" fmla="*/ 585 w 615"/>
                <a:gd name="T3" fmla="*/ 30 h 615"/>
                <a:gd name="T4" fmla="*/ 512 w 615"/>
                <a:gd name="T5" fmla="*/ 0 h 615"/>
                <a:gd name="T6" fmla="*/ 509 w 615"/>
                <a:gd name="T7" fmla="*/ 0 h 615"/>
                <a:gd name="T8" fmla="*/ 239 w 615"/>
                <a:gd name="T9" fmla="*/ 0 h 615"/>
                <a:gd name="T10" fmla="*/ 136 w 615"/>
                <a:gd name="T11" fmla="*/ 103 h 615"/>
                <a:gd name="T12" fmla="*/ 136 w 615"/>
                <a:gd name="T13" fmla="*/ 106 h 615"/>
                <a:gd name="T14" fmla="*/ 239 w 615"/>
                <a:gd name="T15" fmla="*/ 209 h 615"/>
                <a:gd name="T16" fmla="*/ 259 w 615"/>
                <a:gd name="T17" fmla="*/ 209 h 615"/>
                <a:gd name="T18" fmla="*/ 40 w 615"/>
                <a:gd name="T19" fmla="*/ 428 h 615"/>
                <a:gd name="T20" fmla="*/ 40 w 615"/>
                <a:gd name="T21" fmla="*/ 573 h 615"/>
                <a:gd name="T22" fmla="*/ 42 w 615"/>
                <a:gd name="T23" fmla="*/ 575 h 615"/>
                <a:gd name="T24" fmla="*/ 188 w 615"/>
                <a:gd name="T25" fmla="*/ 575 h 615"/>
                <a:gd name="T26" fmla="*/ 406 w 615"/>
                <a:gd name="T27" fmla="*/ 356 h 615"/>
                <a:gd name="T28" fmla="*/ 406 w 615"/>
                <a:gd name="T29" fmla="*/ 377 h 615"/>
                <a:gd name="T30" fmla="*/ 509 w 615"/>
                <a:gd name="T31" fmla="*/ 479 h 615"/>
                <a:gd name="T32" fmla="*/ 512 w 615"/>
                <a:gd name="T33" fmla="*/ 479 h 615"/>
                <a:gd name="T34" fmla="*/ 615 w 615"/>
                <a:gd name="T35" fmla="*/ 377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5"/>
                    <a:pt x="604" y="49"/>
                    <a:pt x="585" y="30"/>
                  </a:cubicBezTo>
                  <a:cubicBezTo>
                    <a:pt x="566" y="12"/>
                    <a:pt x="541" y="0"/>
                    <a:pt x="512" y="0"/>
                  </a:cubicBezTo>
                  <a:cubicBezTo>
                    <a:pt x="509" y="0"/>
                    <a:pt x="509" y="0"/>
                    <a:pt x="509" y="0"/>
                  </a:cubicBezTo>
                  <a:cubicBezTo>
                    <a:pt x="508" y="0"/>
                    <a:pt x="239" y="0"/>
                    <a:pt x="239" y="0"/>
                  </a:cubicBezTo>
                  <a:cubicBezTo>
                    <a:pt x="182" y="0"/>
                    <a:pt x="136" y="46"/>
                    <a:pt x="136" y="103"/>
                  </a:cubicBezTo>
                  <a:cubicBezTo>
                    <a:pt x="136" y="106"/>
                    <a:pt x="136" y="106"/>
                    <a:pt x="136" y="106"/>
                  </a:cubicBezTo>
                  <a:cubicBezTo>
                    <a:pt x="136" y="163"/>
                    <a:pt x="182" y="209"/>
                    <a:pt x="239" y="209"/>
                  </a:cubicBezTo>
                  <a:cubicBezTo>
                    <a:pt x="259" y="209"/>
                    <a:pt x="259" y="209"/>
                    <a:pt x="259" y="209"/>
                  </a:cubicBezTo>
                  <a:cubicBezTo>
                    <a:pt x="40" y="428"/>
                    <a:pt x="40" y="428"/>
                    <a:pt x="40" y="428"/>
                  </a:cubicBezTo>
                  <a:cubicBezTo>
                    <a:pt x="0" y="468"/>
                    <a:pt x="0" y="533"/>
                    <a:pt x="40" y="573"/>
                  </a:cubicBezTo>
                  <a:cubicBezTo>
                    <a:pt x="42" y="575"/>
                    <a:pt x="42" y="575"/>
                    <a:pt x="42" y="575"/>
                  </a:cubicBezTo>
                  <a:cubicBezTo>
                    <a:pt x="82" y="615"/>
                    <a:pt x="148" y="615"/>
                    <a:pt x="188" y="575"/>
                  </a:cubicBezTo>
                  <a:cubicBezTo>
                    <a:pt x="406" y="356"/>
                    <a:pt x="406" y="356"/>
                    <a:pt x="406" y="356"/>
                  </a:cubicBezTo>
                  <a:cubicBezTo>
                    <a:pt x="406" y="377"/>
                    <a:pt x="406" y="377"/>
                    <a:pt x="406" y="377"/>
                  </a:cubicBezTo>
                  <a:cubicBezTo>
                    <a:pt x="406" y="433"/>
                    <a:pt x="452" y="479"/>
                    <a:pt x="509" y="479"/>
                  </a:cubicBezTo>
                  <a:cubicBezTo>
                    <a:pt x="512" y="479"/>
                    <a:pt x="512" y="479"/>
                    <a:pt x="512" y="479"/>
                  </a:cubicBezTo>
                  <a:cubicBezTo>
                    <a:pt x="569" y="479"/>
                    <a:pt x="615" y="433"/>
                    <a:pt x="615" y="377"/>
                  </a:cubicBezTo>
                  <a:cubicBezTo>
                    <a:pt x="615" y="377"/>
                    <a:pt x="615" y="108"/>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34" name="Freeform 212"/>
            <p:cNvSpPr/>
            <p:nvPr/>
          </p:nvSpPr>
          <p:spPr bwMode="auto">
            <a:xfrm>
              <a:off x="2171701" y="3097213"/>
              <a:ext cx="1181100" cy="1182688"/>
            </a:xfrm>
            <a:custGeom>
              <a:avLst/>
              <a:gdLst>
                <a:gd name="T0" fmla="*/ 615 w 615"/>
                <a:gd name="T1" fmla="*/ 103 h 615"/>
                <a:gd name="T2" fmla="*/ 585 w 615"/>
                <a:gd name="T3" fmla="*/ 30 h 615"/>
                <a:gd name="T4" fmla="*/ 512 w 615"/>
                <a:gd name="T5" fmla="*/ 0 h 615"/>
                <a:gd name="T6" fmla="*/ 509 w 615"/>
                <a:gd name="T7" fmla="*/ 0 h 615"/>
                <a:gd name="T8" fmla="*/ 238 w 615"/>
                <a:gd name="T9" fmla="*/ 0 h 615"/>
                <a:gd name="T10" fmla="*/ 136 w 615"/>
                <a:gd name="T11" fmla="*/ 103 h 615"/>
                <a:gd name="T12" fmla="*/ 136 w 615"/>
                <a:gd name="T13" fmla="*/ 106 h 615"/>
                <a:gd name="T14" fmla="*/ 238 w 615"/>
                <a:gd name="T15" fmla="*/ 209 h 615"/>
                <a:gd name="T16" fmla="*/ 259 w 615"/>
                <a:gd name="T17" fmla="*/ 209 h 615"/>
                <a:gd name="T18" fmla="*/ 40 w 615"/>
                <a:gd name="T19" fmla="*/ 427 h 615"/>
                <a:gd name="T20" fmla="*/ 40 w 615"/>
                <a:gd name="T21" fmla="*/ 573 h 615"/>
                <a:gd name="T22" fmla="*/ 42 w 615"/>
                <a:gd name="T23" fmla="*/ 575 h 615"/>
                <a:gd name="T24" fmla="*/ 188 w 615"/>
                <a:gd name="T25" fmla="*/ 575 h 615"/>
                <a:gd name="T26" fmla="*/ 406 w 615"/>
                <a:gd name="T27" fmla="*/ 356 h 615"/>
                <a:gd name="T28" fmla="*/ 406 w 615"/>
                <a:gd name="T29" fmla="*/ 377 h 615"/>
                <a:gd name="T30" fmla="*/ 509 w 615"/>
                <a:gd name="T31" fmla="*/ 479 h 615"/>
                <a:gd name="T32" fmla="*/ 512 w 615"/>
                <a:gd name="T33" fmla="*/ 479 h 615"/>
                <a:gd name="T34" fmla="*/ 615 w 615"/>
                <a:gd name="T35" fmla="*/ 377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4"/>
                    <a:pt x="604" y="49"/>
                    <a:pt x="585" y="30"/>
                  </a:cubicBezTo>
                  <a:cubicBezTo>
                    <a:pt x="566" y="11"/>
                    <a:pt x="541" y="0"/>
                    <a:pt x="512" y="0"/>
                  </a:cubicBezTo>
                  <a:cubicBezTo>
                    <a:pt x="509" y="0"/>
                    <a:pt x="509" y="0"/>
                    <a:pt x="509" y="0"/>
                  </a:cubicBezTo>
                  <a:cubicBezTo>
                    <a:pt x="507" y="0"/>
                    <a:pt x="238" y="0"/>
                    <a:pt x="238" y="0"/>
                  </a:cubicBezTo>
                  <a:cubicBezTo>
                    <a:pt x="182" y="0"/>
                    <a:pt x="136" y="46"/>
                    <a:pt x="136" y="103"/>
                  </a:cubicBezTo>
                  <a:cubicBezTo>
                    <a:pt x="136" y="106"/>
                    <a:pt x="136" y="106"/>
                    <a:pt x="136" y="106"/>
                  </a:cubicBezTo>
                  <a:cubicBezTo>
                    <a:pt x="136" y="163"/>
                    <a:pt x="182" y="209"/>
                    <a:pt x="238" y="209"/>
                  </a:cubicBezTo>
                  <a:cubicBezTo>
                    <a:pt x="259" y="209"/>
                    <a:pt x="259" y="209"/>
                    <a:pt x="259" y="209"/>
                  </a:cubicBezTo>
                  <a:cubicBezTo>
                    <a:pt x="40" y="427"/>
                    <a:pt x="40" y="427"/>
                    <a:pt x="40" y="427"/>
                  </a:cubicBezTo>
                  <a:cubicBezTo>
                    <a:pt x="0" y="468"/>
                    <a:pt x="0" y="533"/>
                    <a:pt x="40" y="573"/>
                  </a:cubicBezTo>
                  <a:cubicBezTo>
                    <a:pt x="42" y="575"/>
                    <a:pt x="42" y="575"/>
                    <a:pt x="42" y="575"/>
                  </a:cubicBezTo>
                  <a:cubicBezTo>
                    <a:pt x="82" y="615"/>
                    <a:pt x="147" y="615"/>
                    <a:pt x="188" y="575"/>
                  </a:cubicBezTo>
                  <a:cubicBezTo>
                    <a:pt x="406" y="356"/>
                    <a:pt x="406" y="356"/>
                    <a:pt x="406" y="356"/>
                  </a:cubicBezTo>
                  <a:cubicBezTo>
                    <a:pt x="406" y="377"/>
                    <a:pt x="406" y="377"/>
                    <a:pt x="406" y="377"/>
                  </a:cubicBezTo>
                  <a:cubicBezTo>
                    <a:pt x="406" y="433"/>
                    <a:pt x="452" y="479"/>
                    <a:pt x="509" y="479"/>
                  </a:cubicBezTo>
                  <a:cubicBezTo>
                    <a:pt x="512" y="479"/>
                    <a:pt x="512" y="479"/>
                    <a:pt x="512" y="479"/>
                  </a:cubicBezTo>
                  <a:cubicBezTo>
                    <a:pt x="569" y="479"/>
                    <a:pt x="615" y="433"/>
                    <a:pt x="615" y="377"/>
                  </a:cubicBezTo>
                  <a:cubicBezTo>
                    <a:pt x="615" y="377"/>
                    <a:pt x="615" y="108"/>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35" name="Freeform 213"/>
            <p:cNvSpPr/>
            <p:nvPr/>
          </p:nvSpPr>
          <p:spPr bwMode="auto">
            <a:xfrm>
              <a:off x="2165351" y="3092451"/>
              <a:ext cx="1181100" cy="1181100"/>
            </a:xfrm>
            <a:custGeom>
              <a:avLst/>
              <a:gdLst>
                <a:gd name="T0" fmla="*/ 615 w 615"/>
                <a:gd name="T1" fmla="*/ 103 h 615"/>
                <a:gd name="T2" fmla="*/ 585 w 615"/>
                <a:gd name="T3" fmla="*/ 30 h 615"/>
                <a:gd name="T4" fmla="*/ 512 w 615"/>
                <a:gd name="T5" fmla="*/ 0 h 615"/>
                <a:gd name="T6" fmla="*/ 509 w 615"/>
                <a:gd name="T7" fmla="*/ 0 h 615"/>
                <a:gd name="T8" fmla="*/ 238 w 615"/>
                <a:gd name="T9" fmla="*/ 0 h 615"/>
                <a:gd name="T10" fmla="*/ 136 w 615"/>
                <a:gd name="T11" fmla="*/ 103 h 615"/>
                <a:gd name="T12" fmla="*/ 136 w 615"/>
                <a:gd name="T13" fmla="*/ 106 h 615"/>
                <a:gd name="T14" fmla="*/ 238 w 615"/>
                <a:gd name="T15" fmla="*/ 209 h 615"/>
                <a:gd name="T16" fmla="*/ 259 w 615"/>
                <a:gd name="T17" fmla="*/ 209 h 615"/>
                <a:gd name="T18" fmla="*/ 40 w 615"/>
                <a:gd name="T19" fmla="*/ 427 h 615"/>
                <a:gd name="T20" fmla="*/ 40 w 615"/>
                <a:gd name="T21" fmla="*/ 573 h 615"/>
                <a:gd name="T22" fmla="*/ 42 w 615"/>
                <a:gd name="T23" fmla="*/ 575 h 615"/>
                <a:gd name="T24" fmla="*/ 187 w 615"/>
                <a:gd name="T25" fmla="*/ 575 h 615"/>
                <a:gd name="T26" fmla="*/ 406 w 615"/>
                <a:gd name="T27" fmla="*/ 356 h 615"/>
                <a:gd name="T28" fmla="*/ 406 w 615"/>
                <a:gd name="T29" fmla="*/ 376 h 615"/>
                <a:gd name="T30" fmla="*/ 509 w 615"/>
                <a:gd name="T31" fmla="*/ 479 h 615"/>
                <a:gd name="T32" fmla="*/ 512 w 615"/>
                <a:gd name="T33" fmla="*/ 479 h 615"/>
                <a:gd name="T34" fmla="*/ 615 w 615"/>
                <a:gd name="T35" fmla="*/ 376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4"/>
                    <a:pt x="603" y="49"/>
                    <a:pt x="585" y="30"/>
                  </a:cubicBezTo>
                  <a:cubicBezTo>
                    <a:pt x="566" y="11"/>
                    <a:pt x="540" y="0"/>
                    <a:pt x="512" y="0"/>
                  </a:cubicBezTo>
                  <a:cubicBezTo>
                    <a:pt x="509" y="0"/>
                    <a:pt x="509" y="0"/>
                    <a:pt x="509" y="0"/>
                  </a:cubicBezTo>
                  <a:cubicBezTo>
                    <a:pt x="507" y="0"/>
                    <a:pt x="238" y="0"/>
                    <a:pt x="238" y="0"/>
                  </a:cubicBezTo>
                  <a:cubicBezTo>
                    <a:pt x="182" y="0"/>
                    <a:pt x="136" y="46"/>
                    <a:pt x="136" y="103"/>
                  </a:cubicBezTo>
                  <a:cubicBezTo>
                    <a:pt x="136" y="106"/>
                    <a:pt x="136" y="106"/>
                    <a:pt x="136" y="106"/>
                  </a:cubicBezTo>
                  <a:cubicBezTo>
                    <a:pt x="136" y="163"/>
                    <a:pt x="182" y="209"/>
                    <a:pt x="238" y="209"/>
                  </a:cubicBezTo>
                  <a:cubicBezTo>
                    <a:pt x="259" y="209"/>
                    <a:pt x="259" y="209"/>
                    <a:pt x="259" y="209"/>
                  </a:cubicBezTo>
                  <a:cubicBezTo>
                    <a:pt x="40" y="427"/>
                    <a:pt x="40" y="427"/>
                    <a:pt x="40" y="427"/>
                  </a:cubicBezTo>
                  <a:cubicBezTo>
                    <a:pt x="0" y="468"/>
                    <a:pt x="0" y="533"/>
                    <a:pt x="40" y="573"/>
                  </a:cubicBezTo>
                  <a:cubicBezTo>
                    <a:pt x="42" y="575"/>
                    <a:pt x="42" y="575"/>
                    <a:pt x="42" y="575"/>
                  </a:cubicBezTo>
                  <a:cubicBezTo>
                    <a:pt x="82" y="615"/>
                    <a:pt x="147" y="615"/>
                    <a:pt x="187" y="575"/>
                  </a:cubicBezTo>
                  <a:cubicBezTo>
                    <a:pt x="406" y="356"/>
                    <a:pt x="406" y="356"/>
                    <a:pt x="406" y="356"/>
                  </a:cubicBezTo>
                  <a:cubicBezTo>
                    <a:pt x="406" y="376"/>
                    <a:pt x="406" y="376"/>
                    <a:pt x="406" y="376"/>
                  </a:cubicBezTo>
                  <a:cubicBezTo>
                    <a:pt x="406" y="433"/>
                    <a:pt x="452" y="479"/>
                    <a:pt x="509" y="479"/>
                  </a:cubicBezTo>
                  <a:cubicBezTo>
                    <a:pt x="512" y="479"/>
                    <a:pt x="512" y="479"/>
                    <a:pt x="512" y="479"/>
                  </a:cubicBezTo>
                  <a:cubicBezTo>
                    <a:pt x="569" y="479"/>
                    <a:pt x="615" y="433"/>
                    <a:pt x="615" y="376"/>
                  </a:cubicBezTo>
                  <a:cubicBezTo>
                    <a:pt x="615" y="376"/>
                    <a:pt x="615" y="108"/>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36" name="Freeform 214"/>
            <p:cNvSpPr/>
            <p:nvPr/>
          </p:nvSpPr>
          <p:spPr bwMode="auto">
            <a:xfrm>
              <a:off x="2159001" y="3086101"/>
              <a:ext cx="1181100" cy="1182688"/>
            </a:xfrm>
            <a:custGeom>
              <a:avLst/>
              <a:gdLst>
                <a:gd name="T0" fmla="*/ 615 w 615"/>
                <a:gd name="T1" fmla="*/ 103 h 615"/>
                <a:gd name="T2" fmla="*/ 585 w 615"/>
                <a:gd name="T3" fmla="*/ 30 h 615"/>
                <a:gd name="T4" fmla="*/ 512 w 615"/>
                <a:gd name="T5" fmla="*/ 0 h 615"/>
                <a:gd name="T6" fmla="*/ 509 w 615"/>
                <a:gd name="T7" fmla="*/ 0 h 615"/>
                <a:gd name="T8" fmla="*/ 238 w 615"/>
                <a:gd name="T9" fmla="*/ 0 h 615"/>
                <a:gd name="T10" fmla="*/ 135 w 615"/>
                <a:gd name="T11" fmla="*/ 103 h 615"/>
                <a:gd name="T12" fmla="*/ 135 w 615"/>
                <a:gd name="T13" fmla="*/ 106 h 615"/>
                <a:gd name="T14" fmla="*/ 238 w 615"/>
                <a:gd name="T15" fmla="*/ 208 h 615"/>
                <a:gd name="T16" fmla="*/ 259 w 615"/>
                <a:gd name="T17" fmla="*/ 208 h 615"/>
                <a:gd name="T18" fmla="*/ 40 w 615"/>
                <a:gd name="T19" fmla="*/ 427 h 615"/>
                <a:gd name="T20" fmla="*/ 40 w 615"/>
                <a:gd name="T21" fmla="*/ 573 h 615"/>
                <a:gd name="T22" fmla="*/ 42 w 615"/>
                <a:gd name="T23" fmla="*/ 575 h 615"/>
                <a:gd name="T24" fmla="*/ 187 w 615"/>
                <a:gd name="T25" fmla="*/ 575 h 615"/>
                <a:gd name="T26" fmla="*/ 406 w 615"/>
                <a:gd name="T27" fmla="*/ 356 h 615"/>
                <a:gd name="T28" fmla="*/ 406 w 615"/>
                <a:gd name="T29" fmla="*/ 376 h 615"/>
                <a:gd name="T30" fmla="*/ 509 w 615"/>
                <a:gd name="T31" fmla="*/ 479 h 615"/>
                <a:gd name="T32" fmla="*/ 512 w 615"/>
                <a:gd name="T33" fmla="*/ 479 h 615"/>
                <a:gd name="T34" fmla="*/ 615 w 615"/>
                <a:gd name="T35" fmla="*/ 376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4"/>
                    <a:pt x="603" y="49"/>
                    <a:pt x="585" y="30"/>
                  </a:cubicBezTo>
                  <a:cubicBezTo>
                    <a:pt x="566" y="11"/>
                    <a:pt x="540" y="0"/>
                    <a:pt x="512" y="0"/>
                  </a:cubicBezTo>
                  <a:cubicBezTo>
                    <a:pt x="509" y="0"/>
                    <a:pt x="509" y="0"/>
                    <a:pt x="509" y="0"/>
                  </a:cubicBezTo>
                  <a:cubicBezTo>
                    <a:pt x="507" y="0"/>
                    <a:pt x="238" y="0"/>
                    <a:pt x="238" y="0"/>
                  </a:cubicBezTo>
                  <a:cubicBezTo>
                    <a:pt x="181" y="0"/>
                    <a:pt x="135" y="46"/>
                    <a:pt x="135" y="103"/>
                  </a:cubicBezTo>
                  <a:cubicBezTo>
                    <a:pt x="135" y="106"/>
                    <a:pt x="135" y="106"/>
                    <a:pt x="135" y="106"/>
                  </a:cubicBezTo>
                  <a:cubicBezTo>
                    <a:pt x="135" y="162"/>
                    <a:pt x="181" y="208"/>
                    <a:pt x="238" y="208"/>
                  </a:cubicBezTo>
                  <a:cubicBezTo>
                    <a:pt x="259" y="208"/>
                    <a:pt x="259" y="208"/>
                    <a:pt x="259" y="208"/>
                  </a:cubicBezTo>
                  <a:cubicBezTo>
                    <a:pt x="40" y="427"/>
                    <a:pt x="40" y="427"/>
                    <a:pt x="40" y="427"/>
                  </a:cubicBezTo>
                  <a:cubicBezTo>
                    <a:pt x="0" y="467"/>
                    <a:pt x="0" y="533"/>
                    <a:pt x="40" y="573"/>
                  </a:cubicBezTo>
                  <a:cubicBezTo>
                    <a:pt x="42" y="575"/>
                    <a:pt x="42" y="575"/>
                    <a:pt x="42" y="575"/>
                  </a:cubicBezTo>
                  <a:cubicBezTo>
                    <a:pt x="82" y="615"/>
                    <a:pt x="147" y="615"/>
                    <a:pt x="187" y="575"/>
                  </a:cubicBezTo>
                  <a:cubicBezTo>
                    <a:pt x="406" y="356"/>
                    <a:pt x="406" y="356"/>
                    <a:pt x="406" y="356"/>
                  </a:cubicBezTo>
                  <a:cubicBezTo>
                    <a:pt x="406" y="376"/>
                    <a:pt x="406" y="376"/>
                    <a:pt x="406" y="376"/>
                  </a:cubicBezTo>
                  <a:cubicBezTo>
                    <a:pt x="406" y="433"/>
                    <a:pt x="452" y="479"/>
                    <a:pt x="509" y="479"/>
                  </a:cubicBezTo>
                  <a:cubicBezTo>
                    <a:pt x="512" y="479"/>
                    <a:pt x="512" y="479"/>
                    <a:pt x="512" y="479"/>
                  </a:cubicBezTo>
                  <a:cubicBezTo>
                    <a:pt x="569" y="479"/>
                    <a:pt x="615" y="433"/>
                    <a:pt x="615" y="376"/>
                  </a:cubicBezTo>
                  <a:cubicBezTo>
                    <a:pt x="615" y="376"/>
                    <a:pt x="615" y="107"/>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37" name="Freeform 215"/>
            <p:cNvSpPr/>
            <p:nvPr/>
          </p:nvSpPr>
          <p:spPr bwMode="auto">
            <a:xfrm>
              <a:off x="2154238" y="3079751"/>
              <a:ext cx="1181100" cy="1182688"/>
            </a:xfrm>
            <a:custGeom>
              <a:avLst/>
              <a:gdLst>
                <a:gd name="T0" fmla="*/ 615 w 615"/>
                <a:gd name="T1" fmla="*/ 103 h 615"/>
                <a:gd name="T2" fmla="*/ 585 w 615"/>
                <a:gd name="T3" fmla="*/ 30 h 615"/>
                <a:gd name="T4" fmla="*/ 512 w 615"/>
                <a:gd name="T5" fmla="*/ 0 h 615"/>
                <a:gd name="T6" fmla="*/ 509 w 615"/>
                <a:gd name="T7" fmla="*/ 0 h 615"/>
                <a:gd name="T8" fmla="*/ 238 w 615"/>
                <a:gd name="T9" fmla="*/ 0 h 615"/>
                <a:gd name="T10" fmla="*/ 135 w 615"/>
                <a:gd name="T11" fmla="*/ 103 h 615"/>
                <a:gd name="T12" fmla="*/ 135 w 615"/>
                <a:gd name="T13" fmla="*/ 106 h 615"/>
                <a:gd name="T14" fmla="*/ 238 w 615"/>
                <a:gd name="T15" fmla="*/ 208 h 615"/>
                <a:gd name="T16" fmla="*/ 259 w 615"/>
                <a:gd name="T17" fmla="*/ 208 h 615"/>
                <a:gd name="T18" fmla="*/ 40 w 615"/>
                <a:gd name="T19" fmla="*/ 427 h 615"/>
                <a:gd name="T20" fmla="*/ 40 w 615"/>
                <a:gd name="T21" fmla="*/ 573 h 615"/>
                <a:gd name="T22" fmla="*/ 42 w 615"/>
                <a:gd name="T23" fmla="*/ 575 h 615"/>
                <a:gd name="T24" fmla="*/ 187 w 615"/>
                <a:gd name="T25" fmla="*/ 575 h 615"/>
                <a:gd name="T26" fmla="*/ 406 w 615"/>
                <a:gd name="T27" fmla="*/ 356 h 615"/>
                <a:gd name="T28" fmla="*/ 406 w 615"/>
                <a:gd name="T29" fmla="*/ 376 h 615"/>
                <a:gd name="T30" fmla="*/ 509 w 615"/>
                <a:gd name="T31" fmla="*/ 479 h 615"/>
                <a:gd name="T32" fmla="*/ 512 w 615"/>
                <a:gd name="T33" fmla="*/ 479 h 615"/>
                <a:gd name="T34" fmla="*/ 615 w 615"/>
                <a:gd name="T35" fmla="*/ 376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4"/>
                    <a:pt x="603" y="48"/>
                    <a:pt x="585" y="30"/>
                  </a:cubicBezTo>
                  <a:cubicBezTo>
                    <a:pt x="566" y="11"/>
                    <a:pt x="540" y="0"/>
                    <a:pt x="512" y="0"/>
                  </a:cubicBezTo>
                  <a:cubicBezTo>
                    <a:pt x="509" y="0"/>
                    <a:pt x="509" y="0"/>
                    <a:pt x="509" y="0"/>
                  </a:cubicBezTo>
                  <a:cubicBezTo>
                    <a:pt x="507" y="0"/>
                    <a:pt x="238" y="0"/>
                    <a:pt x="238" y="0"/>
                  </a:cubicBezTo>
                  <a:cubicBezTo>
                    <a:pt x="181" y="0"/>
                    <a:pt x="135" y="46"/>
                    <a:pt x="135" y="103"/>
                  </a:cubicBezTo>
                  <a:cubicBezTo>
                    <a:pt x="135" y="106"/>
                    <a:pt x="135" y="106"/>
                    <a:pt x="135" y="106"/>
                  </a:cubicBezTo>
                  <a:cubicBezTo>
                    <a:pt x="135" y="162"/>
                    <a:pt x="181" y="208"/>
                    <a:pt x="238" y="208"/>
                  </a:cubicBezTo>
                  <a:cubicBezTo>
                    <a:pt x="259" y="208"/>
                    <a:pt x="259" y="208"/>
                    <a:pt x="259" y="208"/>
                  </a:cubicBezTo>
                  <a:cubicBezTo>
                    <a:pt x="40" y="427"/>
                    <a:pt x="40" y="427"/>
                    <a:pt x="40" y="427"/>
                  </a:cubicBezTo>
                  <a:cubicBezTo>
                    <a:pt x="0" y="467"/>
                    <a:pt x="0" y="532"/>
                    <a:pt x="40" y="573"/>
                  </a:cubicBezTo>
                  <a:cubicBezTo>
                    <a:pt x="42" y="575"/>
                    <a:pt x="42" y="575"/>
                    <a:pt x="42" y="575"/>
                  </a:cubicBezTo>
                  <a:cubicBezTo>
                    <a:pt x="82" y="615"/>
                    <a:pt x="147" y="615"/>
                    <a:pt x="187" y="575"/>
                  </a:cubicBezTo>
                  <a:cubicBezTo>
                    <a:pt x="406" y="356"/>
                    <a:pt x="406" y="356"/>
                    <a:pt x="406" y="356"/>
                  </a:cubicBezTo>
                  <a:cubicBezTo>
                    <a:pt x="406" y="376"/>
                    <a:pt x="406" y="376"/>
                    <a:pt x="406" y="376"/>
                  </a:cubicBezTo>
                  <a:cubicBezTo>
                    <a:pt x="406" y="433"/>
                    <a:pt x="452" y="479"/>
                    <a:pt x="509" y="479"/>
                  </a:cubicBezTo>
                  <a:cubicBezTo>
                    <a:pt x="512" y="479"/>
                    <a:pt x="512" y="479"/>
                    <a:pt x="512" y="479"/>
                  </a:cubicBezTo>
                  <a:cubicBezTo>
                    <a:pt x="569" y="479"/>
                    <a:pt x="615" y="433"/>
                    <a:pt x="615" y="376"/>
                  </a:cubicBezTo>
                  <a:cubicBezTo>
                    <a:pt x="615" y="376"/>
                    <a:pt x="615" y="107"/>
                    <a:pt x="615" y="106"/>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38" name="Freeform 216"/>
            <p:cNvSpPr/>
            <p:nvPr/>
          </p:nvSpPr>
          <p:spPr bwMode="auto">
            <a:xfrm>
              <a:off x="2147888" y="3074988"/>
              <a:ext cx="1181100" cy="1181100"/>
            </a:xfrm>
            <a:custGeom>
              <a:avLst/>
              <a:gdLst>
                <a:gd name="T0" fmla="*/ 615 w 615"/>
                <a:gd name="T1" fmla="*/ 103 h 615"/>
                <a:gd name="T2" fmla="*/ 584 w 615"/>
                <a:gd name="T3" fmla="*/ 30 h 615"/>
                <a:gd name="T4" fmla="*/ 512 w 615"/>
                <a:gd name="T5" fmla="*/ 0 h 615"/>
                <a:gd name="T6" fmla="*/ 509 w 615"/>
                <a:gd name="T7" fmla="*/ 0 h 615"/>
                <a:gd name="T8" fmla="*/ 238 w 615"/>
                <a:gd name="T9" fmla="*/ 0 h 615"/>
                <a:gd name="T10" fmla="*/ 135 w 615"/>
                <a:gd name="T11" fmla="*/ 103 h 615"/>
                <a:gd name="T12" fmla="*/ 135 w 615"/>
                <a:gd name="T13" fmla="*/ 105 h 615"/>
                <a:gd name="T14" fmla="*/ 238 w 615"/>
                <a:gd name="T15" fmla="*/ 208 h 615"/>
                <a:gd name="T16" fmla="*/ 258 w 615"/>
                <a:gd name="T17" fmla="*/ 208 h 615"/>
                <a:gd name="T18" fmla="*/ 40 w 615"/>
                <a:gd name="T19" fmla="*/ 427 h 615"/>
                <a:gd name="T20" fmla="*/ 40 w 615"/>
                <a:gd name="T21" fmla="*/ 573 h 615"/>
                <a:gd name="T22" fmla="*/ 42 w 615"/>
                <a:gd name="T23" fmla="*/ 575 h 615"/>
                <a:gd name="T24" fmla="*/ 187 w 615"/>
                <a:gd name="T25" fmla="*/ 575 h 615"/>
                <a:gd name="T26" fmla="*/ 406 w 615"/>
                <a:gd name="T27" fmla="*/ 356 h 615"/>
                <a:gd name="T28" fmla="*/ 406 w 615"/>
                <a:gd name="T29" fmla="*/ 376 h 615"/>
                <a:gd name="T30" fmla="*/ 509 w 615"/>
                <a:gd name="T31" fmla="*/ 479 h 615"/>
                <a:gd name="T32" fmla="*/ 512 w 615"/>
                <a:gd name="T33" fmla="*/ 479 h 615"/>
                <a:gd name="T34" fmla="*/ 615 w 615"/>
                <a:gd name="T35" fmla="*/ 376 h 615"/>
                <a:gd name="T36" fmla="*/ 615 w 615"/>
                <a:gd name="T37" fmla="*/ 105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4"/>
                    <a:pt x="603" y="48"/>
                    <a:pt x="584" y="30"/>
                  </a:cubicBezTo>
                  <a:cubicBezTo>
                    <a:pt x="566" y="11"/>
                    <a:pt x="540" y="0"/>
                    <a:pt x="512" y="0"/>
                  </a:cubicBezTo>
                  <a:cubicBezTo>
                    <a:pt x="509" y="0"/>
                    <a:pt x="509" y="0"/>
                    <a:pt x="509" y="0"/>
                  </a:cubicBezTo>
                  <a:cubicBezTo>
                    <a:pt x="507" y="0"/>
                    <a:pt x="238" y="0"/>
                    <a:pt x="238" y="0"/>
                  </a:cubicBezTo>
                  <a:cubicBezTo>
                    <a:pt x="181" y="0"/>
                    <a:pt x="135" y="46"/>
                    <a:pt x="135" y="103"/>
                  </a:cubicBezTo>
                  <a:cubicBezTo>
                    <a:pt x="135" y="105"/>
                    <a:pt x="135" y="105"/>
                    <a:pt x="135" y="105"/>
                  </a:cubicBezTo>
                  <a:cubicBezTo>
                    <a:pt x="135" y="162"/>
                    <a:pt x="181" y="208"/>
                    <a:pt x="238" y="208"/>
                  </a:cubicBezTo>
                  <a:cubicBezTo>
                    <a:pt x="258" y="208"/>
                    <a:pt x="258" y="208"/>
                    <a:pt x="258" y="208"/>
                  </a:cubicBezTo>
                  <a:cubicBezTo>
                    <a:pt x="40" y="427"/>
                    <a:pt x="40" y="427"/>
                    <a:pt x="40" y="427"/>
                  </a:cubicBezTo>
                  <a:cubicBezTo>
                    <a:pt x="0" y="467"/>
                    <a:pt x="0" y="532"/>
                    <a:pt x="40" y="573"/>
                  </a:cubicBezTo>
                  <a:cubicBezTo>
                    <a:pt x="42" y="575"/>
                    <a:pt x="42" y="575"/>
                    <a:pt x="42" y="575"/>
                  </a:cubicBezTo>
                  <a:cubicBezTo>
                    <a:pt x="82" y="615"/>
                    <a:pt x="147" y="615"/>
                    <a:pt x="187" y="575"/>
                  </a:cubicBezTo>
                  <a:cubicBezTo>
                    <a:pt x="406" y="356"/>
                    <a:pt x="406" y="356"/>
                    <a:pt x="406" y="356"/>
                  </a:cubicBezTo>
                  <a:cubicBezTo>
                    <a:pt x="406" y="376"/>
                    <a:pt x="406" y="376"/>
                    <a:pt x="406" y="376"/>
                  </a:cubicBezTo>
                  <a:cubicBezTo>
                    <a:pt x="406" y="433"/>
                    <a:pt x="452" y="479"/>
                    <a:pt x="509" y="479"/>
                  </a:cubicBezTo>
                  <a:cubicBezTo>
                    <a:pt x="512" y="479"/>
                    <a:pt x="512" y="479"/>
                    <a:pt x="512" y="479"/>
                  </a:cubicBezTo>
                  <a:cubicBezTo>
                    <a:pt x="569" y="479"/>
                    <a:pt x="615" y="433"/>
                    <a:pt x="615" y="376"/>
                  </a:cubicBezTo>
                  <a:cubicBezTo>
                    <a:pt x="615" y="376"/>
                    <a:pt x="615" y="107"/>
                    <a:pt x="615" y="105"/>
                  </a:cubicBezTo>
                  <a:cubicBezTo>
                    <a:pt x="615" y="103"/>
                    <a:pt x="615" y="103"/>
                    <a:pt x="615"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139" name="Freeform 217"/>
            <p:cNvSpPr/>
            <p:nvPr/>
          </p:nvSpPr>
          <p:spPr bwMode="auto">
            <a:xfrm>
              <a:off x="2139951" y="3067051"/>
              <a:ext cx="1182688" cy="1184275"/>
            </a:xfrm>
            <a:custGeom>
              <a:avLst/>
              <a:gdLst>
                <a:gd name="T0" fmla="*/ 616 w 616"/>
                <a:gd name="T1" fmla="*/ 103 h 616"/>
                <a:gd name="T2" fmla="*/ 585 w 616"/>
                <a:gd name="T3" fmla="*/ 31 h 616"/>
                <a:gd name="T4" fmla="*/ 513 w 616"/>
                <a:gd name="T5" fmla="*/ 0 h 616"/>
                <a:gd name="T6" fmla="*/ 510 w 616"/>
                <a:gd name="T7" fmla="*/ 0 h 616"/>
                <a:gd name="T8" fmla="*/ 239 w 616"/>
                <a:gd name="T9" fmla="*/ 1 h 616"/>
                <a:gd name="T10" fmla="*/ 136 w 616"/>
                <a:gd name="T11" fmla="*/ 103 h 616"/>
                <a:gd name="T12" fmla="*/ 136 w 616"/>
                <a:gd name="T13" fmla="*/ 106 h 616"/>
                <a:gd name="T14" fmla="*/ 239 w 616"/>
                <a:gd name="T15" fmla="*/ 209 h 616"/>
                <a:gd name="T16" fmla="*/ 259 w 616"/>
                <a:gd name="T17" fmla="*/ 209 h 616"/>
                <a:gd name="T18" fmla="*/ 41 w 616"/>
                <a:gd name="T19" fmla="*/ 428 h 616"/>
                <a:gd name="T20" fmla="*/ 41 w 616"/>
                <a:gd name="T21" fmla="*/ 573 h 616"/>
                <a:gd name="T22" fmla="*/ 43 w 616"/>
                <a:gd name="T23" fmla="*/ 575 h 616"/>
                <a:gd name="T24" fmla="*/ 188 w 616"/>
                <a:gd name="T25" fmla="*/ 575 h 616"/>
                <a:gd name="T26" fmla="*/ 407 w 616"/>
                <a:gd name="T27" fmla="*/ 357 h 616"/>
                <a:gd name="T28" fmla="*/ 407 w 616"/>
                <a:gd name="T29" fmla="*/ 377 h 616"/>
                <a:gd name="T30" fmla="*/ 510 w 616"/>
                <a:gd name="T31" fmla="*/ 480 h 616"/>
                <a:gd name="T32" fmla="*/ 513 w 616"/>
                <a:gd name="T33" fmla="*/ 480 h 616"/>
                <a:gd name="T34" fmla="*/ 615 w 616"/>
                <a:gd name="T35" fmla="*/ 377 h 616"/>
                <a:gd name="T36" fmla="*/ 616 w 616"/>
                <a:gd name="T37" fmla="*/ 106 h 616"/>
                <a:gd name="T38" fmla="*/ 616 w 616"/>
                <a:gd name="T39" fmla="*/ 103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6" h="616">
                  <a:moveTo>
                    <a:pt x="616" y="103"/>
                  </a:moveTo>
                  <a:cubicBezTo>
                    <a:pt x="616" y="75"/>
                    <a:pt x="604" y="49"/>
                    <a:pt x="585" y="31"/>
                  </a:cubicBezTo>
                  <a:cubicBezTo>
                    <a:pt x="567" y="12"/>
                    <a:pt x="541" y="0"/>
                    <a:pt x="513" y="0"/>
                  </a:cubicBezTo>
                  <a:cubicBezTo>
                    <a:pt x="510" y="0"/>
                    <a:pt x="510" y="0"/>
                    <a:pt x="510" y="0"/>
                  </a:cubicBezTo>
                  <a:cubicBezTo>
                    <a:pt x="508" y="0"/>
                    <a:pt x="239" y="1"/>
                    <a:pt x="239" y="1"/>
                  </a:cubicBezTo>
                  <a:cubicBezTo>
                    <a:pt x="182" y="1"/>
                    <a:pt x="136" y="47"/>
                    <a:pt x="136" y="103"/>
                  </a:cubicBezTo>
                  <a:cubicBezTo>
                    <a:pt x="136" y="106"/>
                    <a:pt x="136" y="106"/>
                    <a:pt x="136" y="106"/>
                  </a:cubicBezTo>
                  <a:cubicBezTo>
                    <a:pt x="136" y="163"/>
                    <a:pt x="182" y="209"/>
                    <a:pt x="239" y="209"/>
                  </a:cubicBezTo>
                  <a:cubicBezTo>
                    <a:pt x="259" y="209"/>
                    <a:pt x="259" y="209"/>
                    <a:pt x="259" y="209"/>
                  </a:cubicBezTo>
                  <a:cubicBezTo>
                    <a:pt x="41" y="428"/>
                    <a:pt x="41" y="428"/>
                    <a:pt x="41" y="428"/>
                  </a:cubicBezTo>
                  <a:cubicBezTo>
                    <a:pt x="0" y="468"/>
                    <a:pt x="0" y="533"/>
                    <a:pt x="41" y="573"/>
                  </a:cubicBezTo>
                  <a:cubicBezTo>
                    <a:pt x="43" y="575"/>
                    <a:pt x="43" y="575"/>
                    <a:pt x="43" y="575"/>
                  </a:cubicBezTo>
                  <a:cubicBezTo>
                    <a:pt x="83" y="616"/>
                    <a:pt x="148" y="616"/>
                    <a:pt x="188" y="575"/>
                  </a:cubicBezTo>
                  <a:cubicBezTo>
                    <a:pt x="407" y="357"/>
                    <a:pt x="407" y="357"/>
                    <a:pt x="407" y="357"/>
                  </a:cubicBezTo>
                  <a:cubicBezTo>
                    <a:pt x="407" y="377"/>
                    <a:pt x="407" y="377"/>
                    <a:pt x="407" y="377"/>
                  </a:cubicBezTo>
                  <a:cubicBezTo>
                    <a:pt x="407" y="434"/>
                    <a:pt x="453" y="480"/>
                    <a:pt x="510" y="480"/>
                  </a:cubicBezTo>
                  <a:cubicBezTo>
                    <a:pt x="513" y="480"/>
                    <a:pt x="513" y="480"/>
                    <a:pt x="513" y="480"/>
                  </a:cubicBezTo>
                  <a:cubicBezTo>
                    <a:pt x="569" y="480"/>
                    <a:pt x="615" y="434"/>
                    <a:pt x="615" y="377"/>
                  </a:cubicBezTo>
                  <a:cubicBezTo>
                    <a:pt x="615" y="377"/>
                    <a:pt x="616" y="108"/>
                    <a:pt x="616" y="106"/>
                  </a:cubicBezTo>
                  <a:cubicBezTo>
                    <a:pt x="616" y="103"/>
                    <a:pt x="616" y="103"/>
                    <a:pt x="616" y="103"/>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grpSp>
          <p:nvGrpSpPr>
            <p:cNvPr id="26" name="Group 419"/>
            <p:cNvGrpSpPr/>
            <p:nvPr/>
          </p:nvGrpSpPr>
          <p:grpSpPr bwMode="auto">
            <a:xfrm>
              <a:off x="1522413" y="1577975"/>
              <a:ext cx="3703638" cy="2667000"/>
              <a:chOff x="959" y="994"/>
              <a:chExt cx="2333" cy="1680"/>
            </a:xfrm>
          </p:grpSpPr>
          <p:sp>
            <p:nvSpPr>
              <p:cNvPr id="740" name="Freeform 219"/>
              <p:cNvSpPr/>
              <p:nvPr/>
            </p:nvSpPr>
            <p:spPr bwMode="auto">
              <a:xfrm>
                <a:off x="1345" y="1928"/>
                <a:ext cx="745" cy="746"/>
              </a:xfrm>
              <a:custGeom>
                <a:avLst/>
                <a:gdLst>
                  <a:gd name="T0" fmla="*/ 615 w 616"/>
                  <a:gd name="T1" fmla="*/ 103 h 616"/>
                  <a:gd name="T2" fmla="*/ 585 w 616"/>
                  <a:gd name="T3" fmla="*/ 31 h 616"/>
                  <a:gd name="T4" fmla="*/ 513 w 616"/>
                  <a:gd name="T5" fmla="*/ 0 h 616"/>
                  <a:gd name="T6" fmla="*/ 510 w 616"/>
                  <a:gd name="T7" fmla="*/ 0 h 616"/>
                  <a:gd name="T8" fmla="*/ 239 w 616"/>
                  <a:gd name="T9" fmla="*/ 0 h 616"/>
                  <a:gd name="T10" fmla="*/ 136 w 616"/>
                  <a:gd name="T11" fmla="*/ 103 h 616"/>
                  <a:gd name="T12" fmla="*/ 136 w 616"/>
                  <a:gd name="T13" fmla="*/ 106 h 616"/>
                  <a:gd name="T14" fmla="*/ 239 w 616"/>
                  <a:gd name="T15" fmla="*/ 209 h 616"/>
                  <a:gd name="T16" fmla="*/ 259 w 616"/>
                  <a:gd name="T17" fmla="*/ 209 h 616"/>
                  <a:gd name="T18" fmla="*/ 40 w 616"/>
                  <a:gd name="T19" fmla="*/ 428 h 616"/>
                  <a:gd name="T20" fmla="*/ 40 w 616"/>
                  <a:gd name="T21" fmla="*/ 573 h 616"/>
                  <a:gd name="T22" fmla="*/ 43 w 616"/>
                  <a:gd name="T23" fmla="*/ 575 h 616"/>
                  <a:gd name="T24" fmla="*/ 188 w 616"/>
                  <a:gd name="T25" fmla="*/ 575 h 616"/>
                  <a:gd name="T26" fmla="*/ 407 w 616"/>
                  <a:gd name="T27" fmla="*/ 357 h 616"/>
                  <a:gd name="T28" fmla="*/ 407 w 616"/>
                  <a:gd name="T29" fmla="*/ 377 h 616"/>
                  <a:gd name="T30" fmla="*/ 510 w 616"/>
                  <a:gd name="T31" fmla="*/ 480 h 616"/>
                  <a:gd name="T32" fmla="*/ 513 w 616"/>
                  <a:gd name="T33" fmla="*/ 480 h 616"/>
                  <a:gd name="T34" fmla="*/ 615 w 616"/>
                  <a:gd name="T35" fmla="*/ 377 h 616"/>
                  <a:gd name="T36" fmla="*/ 616 w 616"/>
                  <a:gd name="T37" fmla="*/ 106 h 616"/>
                  <a:gd name="T38" fmla="*/ 615 w 616"/>
                  <a:gd name="T39" fmla="*/ 103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6" h="616">
                    <a:moveTo>
                      <a:pt x="615" y="103"/>
                    </a:moveTo>
                    <a:cubicBezTo>
                      <a:pt x="615" y="75"/>
                      <a:pt x="604" y="49"/>
                      <a:pt x="585" y="31"/>
                    </a:cubicBezTo>
                    <a:cubicBezTo>
                      <a:pt x="567" y="12"/>
                      <a:pt x="541" y="0"/>
                      <a:pt x="513" y="0"/>
                    </a:cubicBezTo>
                    <a:cubicBezTo>
                      <a:pt x="510" y="0"/>
                      <a:pt x="510" y="0"/>
                      <a:pt x="510" y="0"/>
                    </a:cubicBezTo>
                    <a:cubicBezTo>
                      <a:pt x="508" y="0"/>
                      <a:pt x="239" y="0"/>
                      <a:pt x="239" y="0"/>
                    </a:cubicBezTo>
                    <a:cubicBezTo>
                      <a:pt x="182" y="0"/>
                      <a:pt x="136" y="47"/>
                      <a:pt x="136" y="103"/>
                    </a:cubicBezTo>
                    <a:cubicBezTo>
                      <a:pt x="136" y="106"/>
                      <a:pt x="136" y="106"/>
                      <a:pt x="136" y="106"/>
                    </a:cubicBezTo>
                    <a:cubicBezTo>
                      <a:pt x="136" y="163"/>
                      <a:pt x="182" y="209"/>
                      <a:pt x="239" y="209"/>
                    </a:cubicBezTo>
                    <a:cubicBezTo>
                      <a:pt x="259" y="209"/>
                      <a:pt x="259" y="209"/>
                      <a:pt x="259" y="209"/>
                    </a:cubicBezTo>
                    <a:cubicBezTo>
                      <a:pt x="40" y="428"/>
                      <a:pt x="40" y="428"/>
                      <a:pt x="40" y="428"/>
                    </a:cubicBezTo>
                    <a:cubicBezTo>
                      <a:pt x="0" y="468"/>
                      <a:pt x="0" y="533"/>
                      <a:pt x="40" y="573"/>
                    </a:cubicBezTo>
                    <a:cubicBezTo>
                      <a:pt x="43" y="575"/>
                      <a:pt x="43" y="575"/>
                      <a:pt x="43" y="575"/>
                    </a:cubicBezTo>
                    <a:cubicBezTo>
                      <a:pt x="83" y="616"/>
                      <a:pt x="148" y="616"/>
                      <a:pt x="188" y="575"/>
                    </a:cubicBezTo>
                    <a:cubicBezTo>
                      <a:pt x="407" y="357"/>
                      <a:pt x="407" y="357"/>
                      <a:pt x="407" y="357"/>
                    </a:cubicBezTo>
                    <a:cubicBezTo>
                      <a:pt x="407" y="377"/>
                      <a:pt x="407" y="377"/>
                      <a:pt x="407" y="377"/>
                    </a:cubicBezTo>
                    <a:cubicBezTo>
                      <a:pt x="407" y="434"/>
                      <a:pt x="453" y="480"/>
                      <a:pt x="510" y="480"/>
                    </a:cubicBezTo>
                    <a:cubicBezTo>
                      <a:pt x="513" y="480"/>
                      <a:pt x="513" y="480"/>
                      <a:pt x="513" y="480"/>
                    </a:cubicBezTo>
                    <a:cubicBezTo>
                      <a:pt x="569" y="480"/>
                      <a:pt x="615" y="434"/>
                      <a:pt x="615" y="377"/>
                    </a:cubicBezTo>
                    <a:cubicBezTo>
                      <a:pt x="615" y="377"/>
                      <a:pt x="616" y="108"/>
                      <a:pt x="616" y="106"/>
                    </a:cubicBezTo>
                    <a:cubicBezTo>
                      <a:pt x="615" y="103"/>
                      <a:pt x="615" y="103"/>
                      <a:pt x="615" y="103"/>
                    </a:cubicBezTo>
                  </a:path>
                </a:pathLst>
              </a:custGeom>
              <a:solidFill>
                <a:srgbClr val="F1A8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220"/>
              <p:cNvSpPr/>
              <p:nvPr/>
            </p:nvSpPr>
            <p:spPr bwMode="auto">
              <a:xfrm>
                <a:off x="1341" y="1925"/>
                <a:ext cx="744" cy="744"/>
              </a:xfrm>
              <a:custGeom>
                <a:avLst/>
                <a:gdLst>
                  <a:gd name="T0" fmla="*/ 615 w 615"/>
                  <a:gd name="T1" fmla="*/ 103 h 615"/>
                  <a:gd name="T2" fmla="*/ 585 w 615"/>
                  <a:gd name="T3" fmla="*/ 30 h 615"/>
                  <a:gd name="T4" fmla="*/ 512 w 615"/>
                  <a:gd name="T5" fmla="*/ 0 h 615"/>
                  <a:gd name="T6" fmla="*/ 510 w 615"/>
                  <a:gd name="T7" fmla="*/ 0 h 615"/>
                  <a:gd name="T8" fmla="*/ 239 w 615"/>
                  <a:gd name="T9" fmla="*/ 0 h 615"/>
                  <a:gd name="T10" fmla="*/ 136 w 615"/>
                  <a:gd name="T11" fmla="*/ 103 h 615"/>
                  <a:gd name="T12" fmla="*/ 136 w 615"/>
                  <a:gd name="T13" fmla="*/ 106 h 615"/>
                  <a:gd name="T14" fmla="*/ 239 w 615"/>
                  <a:gd name="T15" fmla="*/ 209 h 615"/>
                  <a:gd name="T16" fmla="*/ 259 w 615"/>
                  <a:gd name="T17" fmla="*/ 209 h 615"/>
                  <a:gd name="T18" fmla="*/ 40 w 615"/>
                  <a:gd name="T19" fmla="*/ 428 h 615"/>
                  <a:gd name="T20" fmla="*/ 40 w 615"/>
                  <a:gd name="T21" fmla="*/ 573 h 615"/>
                  <a:gd name="T22" fmla="*/ 42 w 615"/>
                  <a:gd name="T23" fmla="*/ 575 h 615"/>
                  <a:gd name="T24" fmla="*/ 188 w 615"/>
                  <a:gd name="T25" fmla="*/ 575 h 615"/>
                  <a:gd name="T26" fmla="*/ 407 w 615"/>
                  <a:gd name="T27" fmla="*/ 356 h 615"/>
                  <a:gd name="T28" fmla="*/ 407 w 615"/>
                  <a:gd name="T29" fmla="*/ 377 h 615"/>
                  <a:gd name="T30" fmla="*/ 510 w 615"/>
                  <a:gd name="T31" fmla="*/ 480 h 615"/>
                  <a:gd name="T32" fmla="*/ 512 w 615"/>
                  <a:gd name="T33" fmla="*/ 480 h 615"/>
                  <a:gd name="T34" fmla="*/ 615 w 615"/>
                  <a:gd name="T35" fmla="*/ 377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5"/>
                      <a:pt x="604" y="49"/>
                      <a:pt x="585" y="30"/>
                    </a:cubicBezTo>
                    <a:cubicBezTo>
                      <a:pt x="567" y="12"/>
                      <a:pt x="541" y="0"/>
                      <a:pt x="512" y="0"/>
                    </a:cubicBezTo>
                    <a:cubicBezTo>
                      <a:pt x="510" y="0"/>
                      <a:pt x="510" y="0"/>
                      <a:pt x="510" y="0"/>
                    </a:cubicBezTo>
                    <a:cubicBezTo>
                      <a:pt x="508" y="0"/>
                      <a:pt x="239" y="0"/>
                      <a:pt x="239" y="0"/>
                    </a:cubicBezTo>
                    <a:cubicBezTo>
                      <a:pt x="182" y="0"/>
                      <a:pt x="136" y="46"/>
                      <a:pt x="136" y="103"/>
                    </a:cubicBezTo>
                    <a:cubicBezTo>
                      <a:pt x="136" y="106"/>
                      <a:pt x="136" y="106"/>
                      <a:pt x="136" y="106"/>
                    </a:cubicBezTo>
                    <a:cubicBezTo>
                      <a:pt x="136" y="163"/>
                      <a:pt x="182" y="209"/>
                      <a:pt x="239" y="209"/>
                    </a:cubicBezTo>
                    <a:cubicBezTo>
                      <a:pt x="259" y="209"/>
                      <a:pt x="259" y="209"/>
                      <a:pt x="259" y="209"/>
                    </a:cubicBezTo>
                    <a:cubicBezTo>
                      <a:pt x="40" y="428"/>
                      <a:pt x="40" y="428"/>
                      <a:pt x="40" y="428"/>
                    </a:cubicBezTo>
                    <a:cubicBezTo>
                      <a:pt x="0" y="468"/>
                      <a:pt x="0" y="533"/>
                      <a:pt x="40" y="573"/>
                    </a:cubicBezTo>
                    <a:cubicBezTo>
                      <a:pt x="42" y="575"/>
                      <a:pt x="42" y="575"/>
                      <a:pt x="42" y="575"/>
                    </a:cubicBezTo>
                    <a:cubicBezTo>
                      <a:pt x="83" y="615"/>
                      <a:pt x="148" y="615"/>
                      <a:pt x="188" y="575"/>
                    </a:cubicBezTo>
                    <a:cubicBezTo>
                      <a:pt x="407" y="356"/>
                      <a:pt x="407" y="356"/>
                      <a:pt x="407" y="356"/>
                    </a:cubicBezTo>
                    <a:cubicBezTo>
                      <a:pt x="407" y="377"/>
                      <a:pt x="407" y="377"/>
                      <a:pt x="407" y="377"/>
                    </a:cubicBezTo>
                    <a:cubicBezTo>
                      <a:pt x="407" y="434"/>
                      <a:pt x="453" y="480"/>
                      <a:pt x="510" y="480"/>
                    </a:cubicBezTo>
                    <a:cubicBezTo>
                      <a:pt x="512" y="480"/>
                      <a:pt x="512" y="480"/>
                      <a:pt x="512" y="480"/>
                    </a:cubicBezTo>
                    <a:cubicBezTo>
                      <a:pt x="569" y="480"/>
                      <a:pt x="615" y="434"/>
                      <a:pt x="615" y="377"/>
                    </a:cubicBezTo>
                    <a:cubicBezTo>
                      <a:pt x="615" y="377"/>
                      <a:pt x="615" y="108"/>
                      <a:pt x="615" y="106"/>
                    </a:cubicBezTo>
                    <a:cubicBezTo>
                      <a:pt x="615" y="103"/>
                      <a:pt x="615" y="103"/>
                      <a:pt x="615" y="103"/>
                    </a:cubicBezTo>
                  </a:path>
                </a:pathLst>
              </a:custGeom>
              <a:solidFill>
                <a:srgbClr val="F1A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221"/>
              <p:cNvSpPr/>
              <p:nvPr/>
            </p:nvSpPr>
            <p:spPr bwMode="auto">
              <a:xfrm>
                <a:off x="1337" y="1921"/>
                <a:ext cx="744" cy="745"/>
              </a:xfrm>
              <a:custGeom>
                <a:avLst/>
                <a:gdLst>
                  <a:gd name="T0" fmla="*/ 615 w 615"/>
                  <a:gd name="T1" fmla="*/ 103 h 615"/>
                  <a:gd name="T2" fmla="*/ 585 w 615"/>
                  <a:gd name="T3" fmla="*/ 30 h 615"/>
                  <a:gd name="T4" fmla="*/ 512 w 615"/>
                  <a:gd name="T5" fmla="*/ 0 h 615"/>
                  <a:gd name="T6" fmla="*/ 509 w 615"/>
                  <a:gd name="T7" fmla="*/ 0 h 615"/>
                  <a:gd name="T8" fmla="*/ 239 w 615"/>
                  <a:gd name="T9" fmla="*/ 0 h 615"/>
                  <a:gd name="T10" fmla="*/ 136 w 615"/>
                  <a:gd name="T11" fmla="*/ 103 h 615"/>
                  <a:gd name="T12" fmla="*/ 136 w 615"/>
                  <a:gd name="T13" fmla="*/ 106 h 615"/>
                  <a:gd name="T14" fmla="*/ 239 w 615"/>
                  <a:gd name="T15" fmla="*/ 209 h 615"/>
                  <a:gd name="T16" fmla="*/ 259 w 615"/>
                  <a:gd name="T17" fmla="*/ 209 h 615"/>
                  <a:gd name="T18" fmla="*/ 40 w 615"/>
                  <a:gd name="T19" fmla="*/ 428 h 615"/>
                  <a:gd name="T20" fmla="*/ 40 w 615"/>
                  <a:gd name="T21" fmla="*/ 573 h 615"/>
                  <a:gd name="T22" fmla="*/ 42 w 615"/>
                  <a:gd name="T23" fmla="*/ 575 h 615"/>
                  <a:gd name="T24" fmla="*/ 188 w 615"/>
                  <a:gd name="T25" fmla="*/ 575 h 615"/>
                  <a:gd name="T26" fmla="*/ 407 w 615"/>
                  <a:gd name="T27" fmla="*/ 356 h 615"/>
                  <a:gd name="T28" fmla="*/ 407 w 615"/>
                  <a:gd name="T29" fmla="*/ 377 h 615"/>
                  <a:gd name="T30" fmla="*/ 509 w 615"/>
                  <a:gd name="T31" fmla="*/ 480 h 615"/>
                  <a:gd name="T32" fmla="*/ 512 w 615"/>
                  <a:gd name="T33" fmla="*/ 480 h 615"/>
                  <a:gd name="T34" fmla="*/ 615 w 615"/>
                  <a:gd name="T35" fmla="*/ 377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5"/>
                      <a:pt x="604" y="49"/>
                      <a:pt x="585" y="30"/>
                    </a:cubicBezTo>
                    <a:cubicBezTo>
                      <a:pt x="566" y="12"/>
                      <a:pt x="541" y="0"/>
                      <a:pt x="512" y="0"/>
                    </a:cubicBezTo>
                    <a:cubicBezTo>
                      <a:pt x="509" y="0"/>
                      <a:pt x="509" y="0"/>
                      <a:pt x="509" y="0"/>
                    </a:cubicBezTo>
                    <a:cubicBezTo>
                      <a:pt x="508" y="0"/>
                      <a:pt x="239" y="0"/>
                      <a:pt x="239" y="0"/>
                    </a:cubicBezTo>
                    <a:cubicBezTo>
                      <a:pt x="182" y="0"/>
                      <a:pt x="136" y="46"/>
                      <a:pt x="136" y="103"/>
                    </a:cubicBezTo>
                    <a:cubicBezTo>
                      <a:pt x="136" y="106"/>
                      <a:pt x="136" y="106"/>
                      <a:pt x="136" y="106"/>
                    </a:cubicBezTo>
                    <a:cubicBezTo>
                      <a:pt x="136" y="163"/>
                      <a:pt x="182" y="209"/>
                      <a:pt x="239" y="209"/>
                    </a:cubicBezTo>
                    <a:cubicBezTo>
                      <a:pt x="259" y="209"/>
                      <a:pt x="259" y="209"/>
                      <a:pt x="259" y="209"/>
                    </a:cubicBezTo>
                    <a:cubicBezTo>
                      <a:pt x="40" y="428"/>
                      <a:pt x="40" y="428"/>
                      <a:pt x="40" y="428"/>
                    </a:cubicBezTo>
                    <a:cubicBezTo>
                      <a:pt x="0" y="468"/>
                      <a:pt x="0" y="533"/>
                      <a:pt x="40" y="573"/>
                    </a:cubicBezTo>
                    <a:cubicBezTo>
                      <a:pt x="42" y="575"/>
                      <a:pt x="42" y="575"/>
                      <a:pt x="42" y="575"/>
                    </a:cubicBezTo>
                    <a:cubicBezTo>
                      <a:pt x="83" y="615"/>
                      <a:pt x="148" y="615"/>
                      <a:pt x="188" y="575"/>
                    </a:cubicBezTo>
                    <a:cubicBezTo>
                      <a:pt x="407" y="356"/>
                      <a:pt x="407" y="356"/>
                      <a:pt x="407" y="356"/>
                    </a:cubicBezTo>
                    <a:cubicBezTo>
                      <a:pt x="407" y="377"/>
                      <a:pt x="407" y="377"/>
                      <a:pt x="407" y="377"/>
                    </a:cubicBezTo>
                    <a:cubicBezTo>
                      <a:pt x="407" y="434"/>
                      <a:pt x="453" y="480"/>
                      <a:pt x="509" y="480"/>
                    </a:cubicBezTo>
                    <a:cubicBezTo>
                      <a:pt x="512" y="480"/>
                      <a:pt x="512" y="480"/>
                      <a:pt x="512" y="480"/>
                    </a:cubicBezTo>
                    <a:cubicBezTo>
                      <a:pt x="569" y="480"/>
                      <a:pt x="615" y="434"/>
                      <a:pt x="615" y="377"/>
                    </a:cubicBezTo>
                    <a:cubicBezTo>
                      <a:pt x="615" y="377"/>
                      <a:pt x="615" y="108"/>
                      <a:pt x="615" y="106"/>
                    </a:cubicBezTo>
                    <a:cubicBezTo>
                      <a:pt x="615" y="103"/>
                      <a:pt x="615" y="103"/>
                      <a:pt x="615" y="103"/>
                    </a:cubicBezTo>
                  </a:path>
                </a:pathLst>
              </a:custGeom>
              <a:solidFill>
                <a:srgbClr val="F0A7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222"/>
              <p:cNvSpPr/>
              <p:nvPr/>
            </p:nvSpPr>
            <p:spPr bwMode="auto">
              <a:xfrm>
                <a:off x="1334" y="1917"/>
                <a:ext cx="744" cy="745"/>
              </a:xfrm>
              <a:custGeom>
                <a:avLst/>
                <a:gdLst>
                  <a:gd name="T0" fmla="*/ 615 w 615"/>
                  <a:gd name="T1" fmla="*/ 103 h 615"/>
                  <a:gd name="T2" fmla="*/ 585 w 615"/>
                  <a:gd name="T3" fmla="*/ 30 h 615"/>
                  <a:gd name="T4" fmla="*/ 512 w 615"/>
                  <a:gd name="T5" fmla="*/ 0 h 615"/>
                  <a:gd name="T6" fmla="*/ 509 w 615"/>
                  <a:gd name="T7" fmla="*/ 0 h 615"/>
                  <a:gd name="T8" fmla="*/ 239 w 615"/>
                  <a:gd name="T9" fmla="*/ 0 h 615"/>
                  <a:gd name="T10" fmla="*/ 136 w 615"/>
                  <a:gd name="T11" fmla="*/ 103 h 615"/>
                  <a:gd name="T12" fmla="*/ 136 w 615"/>
                  <a:gd name="T13" fmla="*/ 106 h 615"/>
                  <a:gd name="T14" fmla="*/ 239 w 615"/>
                  <a:gd name="T15" fmla="*/ 209 h 615"/>
                  <a:gd name="T16" fmla="*/ 259 w 615"/>
                  <a:gd name="T17" fmla="*/ 209 h 615"/>
                  <a:gd name="T18" fmla="*/ 40 w 615"/>
                  <a:gd name="T19" fmla="*/ 428 h 615"/>
                  <a:gd name="T20" fmla="*/ 40 w 615"/>
                  <a:gd name="T21" fmla="*/ 573 h 615"/>
                  <a:gd name="T22" fmla="*/ 42 w 615"/>
                  <a:gd name="T23" fmla="*/ 575 h 615"/>
                  <a:gd name="T24" fmla="*/ 188 w 615"/>
                  <a:gd name="T25" fmla="*/ 575 h 615"/>
                  <a:gd name="T26" fmla="*/ 406 w 615"/>
                  <a:gd name="T27" fmla="*/ 356 h 615"/>
                  <a:gd name="T28" fmla="*/ 406 w 615"/>
                  <a:gd name="T29" fmla="*/ 377 h 615"/>
                  <a:gd name="T30" fmla="*/ 509 w 615"/>
                  <a:gd name="T31" fmla="*/ 480 h 615"/>
                  <a:gd name="T32" fmla="*/ 512 w 615"/>
                  <a:gd name="T33" fmla="*/ 480 h 615"/>
                  <a:gd name="T34" fmla="*/ 615 w 615"/>
                  <a:gd name="T35" fmla="*/ 377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5"/>
                      <a:pt x="604" y="49"/>
                      <a:pt x="585" y="30"/>
                    </a:cubicBezTo>
                    <a:cubicBezTo>
                      <a:pt x="566" y="12"/>
                      <a:pt x="541" y="0"/>
                      <a:pt x="512" y="0"/>
                    </a:cubicBezTo>
                    <a:cubicBezTo>
                      <a:pt x="509" y="0"/>
                      <a:pt x="509" y="0"/>
                      <a:pt x="509" y="0"/>
                    </a:cubicBezTo>
                    <a:cubicBezTo>
                      <a:pt x="508" y="0"/>
                      <a:pt x="239" y="0"/>
                      <a:pt x="239" y="0"/>
                    </a:cubicBezTo>
                    <a:cubicBezTo>
                      <a:pt x="182" y="0"/>
                      <a:pt x="136" y="46"/>
                      <a:pt x="136" y="103"/>
                    </a:cubicBezTo>
                    <a:cubicBezTo>
                      <a:pt x="136" y="106"/>
                      <a:pt x="136" y="106"/>
                      <a:pt x="136" y="106"/>
                    </a:cubicBezTo>
                    <a:cubicBezTo>
                      <a:pt x="136" y="163"/>
                      <a:pt x="182" y="209"/>
                      <a:pt x="239" y="209"/>
                    </a:cubicBezTo>
                    <a:cubicBezTo>
                      <a:pt x="259" y="209"/>
                      <a:pt x="259" y="209"/>
                      <a:pt x="259" y="209"/>
                    </a:cubicBezTo>
                    <a:cubicBezTo>
                      <a:pt x="40" y="428"/>
                      <a:pt x="40" y="428"/>
                      <a:pt x="40" y="428"/>
                    </a:cubicBezTo>
                    <a:cubicBezTo>
                      <a:pt x="0" y="468"/>
                      <a:pt x="0" y="533"/>
                      <a:pt x="40" y="573"/>
                    </a:cubicBezTo>
                    <a:cubicBezTo>
                      <a:pt x="42" y="575"/>
                      <a:pt x="42" y="575"/>
                      <a:pt x="42" y="575"/>
                    </a:cubicBezTo>
                    <a:cubicBezTo>
                      <a:pt x="82" y="615"/>
                      <a:pt x="148" y="615"/>
                      <a:pt x="188" y="575"/>
                    </a:cubicBezTo>
                    <a:cubicBezTo>
                      <a:pt x="406" y="356"/>
                      <a:pt x="406" y="356"/>
                      <a:pt x="406" y="356"/>
                    </a:cubicBezTo>
                    <a:cubicBezTo>
                      <a:pt x="406" y="377"/>
                      <a:pt x="406" y="377"/>
                      <a:pt x="406" y="377"/>
                    </a:cubicBezTo>
                    <a:cubicBezTo>
                      <a:pt x="406" y="433"/>
                      <a:pt x="453" y="480"/>
                      <a:pt x="509" y="480"/>
                    </a:cubicBezTo>
                    <a:cubicBezTo>
                      <a:pt x="512" y="480"/>
                      <a:pt x="512" y="480"/>
                      <a:pt x="512" y="480"/>
                    </a:cubicBezTo>
                    <a:cubicBezTo>
                      <a:pt x="569" y="480"/>
                      <a:pt x="615" y="433"/>
                      <a:pt x="615" y="377"/>
                    </a:cubicBezTo>
                    <a:cubicBezTo>
                      <a:pt x="615" y="377"/>
                      <a:pt x="615" y="108"/>
                      <a:pt x="615" y="106"/>
                    </a:cubicBezTo>
                    <a:cubicBezTo>
                      <a:pt x="615" y="103"/>
                      <a:pt x="615" y="103"/>
                      <a:pt x="615" y="103"/>
                    </a:cubicBezTo>
                  </a:path>
                </a:pathLst>
              </a:custGeom>
              <a:solidFill>
                <a:srgbClr val="F0A6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223"/>
              <p:cNvSpPr/>
              <p:nvPr/>
            </p:nvSpPr>
            <p:spPr bwMode="auto">
              <a:xfrm>
                <a:off x="1330" y="1914"/>
                <a:ext cx="744" cy="744"/>
              </a:xfrm>
              <a:custGeom>
                <a:avLst/>
                <a:gdLst>
                  <a:gd name="T0" fmla="*/ 615 w 615"/>
                  <a:gd name="T1" fmla="*/ 103 h 615"/>
                  <a:gd name="T2" fmla="*/ 585 w 615"/>
                  <a:gd name="T3" fmla="*/ 30 h 615"/>
                  <a:gd name="T4" fmla="*/ 512 w 615"/>
                  <a:gd name="T5" fmla="*/ 0 h 615"/>
                  <a:gd name="T6" fmla="*/ 509 w 615"/>
                  <a:gd name="T7" fmla="*/ 0 h 615"/>
                  <a:gd name="T8" fmla="*/ 238 w 615"/>
                  <a:gd name="T9" fmla="*/ 0 h 615"/>
                  <a:gd name="T10" fmla="*/ 136 w 615"/>
                  <a:gd name="T11" fmla="*/ 103 h 615"/>
                  <a:gd name="T12" fmla="*/ 136 w 615"/>
                  <a:gd name="T13" fmla="*/ 106 h 615"/>
                  <a:gd name="T14" fmla="*/ 238 w 615"/>
                  <a:gd name="T15" fmla="*/ 209 h 615"/>
                  <a:gd name="T16" fmla="*/ 259 w 615"/>
                  <a:gd name="T17" fmla="*/ 209 h 615"/>
                  <a:gd name="T18" fmla="*/ 40 w 615"/>
                  <a:gd name="T19" fmla="*/ 427 h 615"/>
                  <a:gd name="T20" fmla="*/ 40 w 615"/>
                  <a:gd name="T21" fmla="*/ 573 h 615"/>
                  <a:gd name="T22" fmla="*/ 42 w 615"/>
                  <a:gd name="T23" fmla="*/ 575 h 615"/>
                  <a:gd name="T24" fmla="*/ 188 w 615"/>
                  <a:gd name="T25" fmla="*/ 575 h 615"/>
                  <a:gd name="T26" fmla="*/ 406 w 615"/>
                  <a:gd name="T27" fmla="*/ 356 h 615"/>
                  <a:gd name="T28" fmla="*/ 406 w 615"/>
                  <a:gd name="T29" fmla="*/ 377 h 615"/>
                  <a:gd name="T30" fmla="*/ 509 w 615"/>
                  <a:gd name="T31" fmla="*/ 479 h 615"/>
                  <a:gd name="T32" fmla="*/ 512 w 615"/>
                  <a:gd name="T33" fmla="*/ 479 h 615"/>
                  <a:gd name="T34" fmla="*/ 615 w 615"/>
                  <a:gd name="T35" fmla="*/ 377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5"/>
                      <a:pt x="604" y="49"/>
                      <a:pt x="585" y="30"/>
                    </a:cubicBezTo>
                    <a:cubicBezTo>
                      <a:pt x="566" y="12"/>
                      <a:pt x="541" y="0"/>
                      <a:pt x="512" y="0"/>
                    </a:cubicBezTo>
                    <a:cubicBezTo>
                      <a:pt x="509" y="0"/>
                      <a:pt x="509" y="0"/>
                      <a:pt x="509" y="0"/>
                    </a:cubicBezTo>
                    <a:cubicBezTo>
                      <a:pt x="507" y="0"/>
                      <a:pt x="238" y="0"/>
                      <a:pt x="238" y="0"/>
                    </a:cubicBezTo>
                    <a:cubicBezTo>
                      <a:pt x="182" y="0"/>
                      <a:pt x="136" y="46"/>
                      <a:pt x="136" y="103"/>
                    </a:cubicBezTo>
                    <a:cubicBezTo>
                      <a:pt x="136" y="106"/>
                      <a:pt x="136" y="106"/>
                      <a:pt x="136" y="106"/>
                    </a:cubicBezTo>
                    <a:cubicBezTo>
                      <a:pt x="136" y="163"/>
                      <a:pt x="182" y="209"/>
                      <a:pt x="238" y="209"/>
                    </a:cubicBezTo>
                    <a:cubicBezTo>
                      <a:pt x="259" y="209"/>
                      <a:pt x="259" y="209"/>
                      <a:pt x="259" y="209"/>
                    </a:cubicBezTo>
                    <a:cubicBezTo>
                      <a:pt x="40" y="427"/>
                      <a:pt x="40" y="427"/>
                      <a:pt x="40" y="427"/>
                    </a:cubicBezTo>
                    <a:cubicBezTo>
                      <a:pt x="0" y="468"/>
                      <a:pt x="0" y="533"/>
                      <a:pt x="40" y="573"/>
                    </a:cubicBezTo>
                    <a:cubicBezTo>
                      <a:pt x="42" y="575"/>
                      <a:pt x="42" y="575"/>
                      <a:pt x="42" y="575"/>
                    </a:cubicBezTo>
                    <a:cubicBezTo>
                      <a:pt x="82" y="615"/>
                      <a:pt x="147" y="615"/>
                      <a:pt x="188" y="575"/>
                    </a:cubicBezTo>
                    <a:cubicBezTo>
                      <a:pt x="406" y="356"/>
                      <a:pt x="406" y="356"/>
                      <a:pt x="406" y="356"/>
                    </a:cubicBezTo>
                    <a:cubicBezTo>
                      <a:pt x="406" y="377"/>
                      <a:pt x="406" y="377"/>
                      <a:pt x="406" y="377"/>
                    </a:cubicBezTo>
                    <a:cubicBezTo>
                      <a:pt x="406" y="433"/>
                      <a:pt x="452" y="479"/>
                      <a:pt x="509" y="479"/>
                    </a:cubicBezTo>
                    <a:cubicBezTo>
                      <a:pt x="512" y="479"/>
                      <a:pt x="512" y="479"/>
                      <a:pt x="512" y="479"/>
                    </a:cubicBezTo>
                    <a:cubicBezTo>
                      <a:pt x="569" y="479"/>
                      <a:pt x="615" y="433"/>
                      <a:pt x="615" y="377"/>
                    </a:cubicBezTo>
                    <a:cubicBezTo>
                      <a:pt x="615" y="377"/>
                      <a:pt x="615" y="108"/>
                      <a:pt x="615" y="106"/>
                    </a:cubicBezTo>
                    <a:cubicBezTo>
                      <a:pt x="615" y="103"/>
                      <a:pt x="615" y="103"/>
                      <a:pt x="615" y="103"/>
                    </a:cubicBezTo>
                  </a:path>
                </a:pathLst>
              </a:custGeom>
              <a:solidFill>
                <a:srgbClr val="EFA5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224"/>
              <p:cNvSpPr/>
              <p:nvPr/>
            </p:nvSpPr>
            <p:spPr bwMode="auto">
              <a:xfrm>
                <a:off x="1326" y="1910"/>
                <a:ext cx="744" cy="745"/>
              </a:xfrm>
              <a:custGeom>
                <a:avLst/>
                <a:gdLst>
                  <a:gd name="T0" fmla="*/ 615 w 615"/>
                  <a:gd name="T1" fmla="*/ 103 h 615"/>
                  <a:gd name="T2" fmla="*/ 585 w 615"/>
                  <a:gd name="T3" fmla="*/ 30 h 615"/>
                  <a:gd name="T4" fmla="*/ 512 w 615"/>
                  <a:gd name="T5" fmla="*/ 0 h 615"/>
                  <a:gd name="T6" fmla="*/ 509 w 615"/>
                  <a:gd name="T7" fmla="*/ 0 h 615"/>
                  <a:gd name="T8" fmla="*/ 238 w 615"/>
                  <a:gd name="T9" fmla="*/ 0 h 615"/>
                  <a:gd name="T10" fmla="*/ 136 w 615"/>
                  <a:gd name="T11" fmla="*/ 103 h 615"/>
                  <a:gd name="T12" fmla="*/ 136 w 615"/>
                  <a:gd name="T13" fmla="*/ 106 h 615"/>
                  <a:gd name="T14" fmla="*/ 238 w 615"/>
                  <a:gd name="T15" fmla="*/ 209 h 615"/>
                  <a:gd name="T16" fmla="*/ 259 w 615"/>
                  <a:gd name="T17" fmla="*/ 209 h 615"/>
                  <a:gd name="T18" fmla="*/ 40 w 615"/>
                  <a:gd name="T19" fmla="*/ 427 h 615"/>
                  <a:gd name="T20" fmla="*/ 40 w 615"/>
                  <a:gd name="T21" fmla="*/ 573 h 615"/>
                  <a:gd name="T22" fmla="*/ 42 w 615"/>
                  <a:gd name="T23" fmla="*/ 575 h 615"/>
                  <a:gd name="T24" fmla="*/ 187 w 615"/>
                  <a:gd name="T25" fmla="*/ 575 h 615"/>
                  <a:gd name="T26" fmla="*/ 406 w 615"/>
                  <a:gd name="T27" fmla="*/ 356 h 615"/>
                  <a:gd name="T28" fmla="*/ 406 w 615"/>
                  <a:gd name="T29" fmla="*/ 376 h 615"/>
                  <a:gd name="T30" fmla="*/ 509 w 615"/>
                  <a:gd name="T31" fmla="*/ 479 h 615"/>
                  <a:gd name="T32" fmla="*/ 512 w 615"/>
                  <a:gd name="T33" fmla="*/ 479 h 615"/>
                  <a:gd name="T34" fmla="*/ 615 w 615"/>
                  <a:gd name="T35" fmla="*/ 376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4"/>
                      <a:pt x="603" y="49"/>
                      <a:pt x="585" y="30"/>
                    </a:cubicBezTo>
                    <a:cubicBezTo>
                      <a:pt x="566" y="11"/>
                      <a:pt x="540" y="0"/>
                      <a:pt x="512" y="0"/>
                    </a:cubicBezTo>
                    <a:cubicBezTo>
                      <a:pt x="509" y="0"/>
                      <a:pt x="509" y="0"/>
                      <a:pt x="509" y="0"/>
                    </a:cubicBezTo>
                    <a:cubicBezTo>
                      <a:pt x="507" y="0"/>
                      <a:pt x="238" y="0"/>
                      <a:pt x="238" y="0"/>
                    </a:cubicBezTo>
                    <a:cubicBezTo>
                      <a:pt x="182" y="0"/>
                      <a:pt x="136" y="46"/>
                      <a:pt x="136" y="103"/>
                    </a:cubicBezTo>
                    <a:cubicBezTo>
                      <a:pt x="136" y="106"/>
                      <a:pt x="136" y="106"/>
                      <a:pt x="136" y="106"/>
                    </a:cubicBezTo>
                    <a:cubicBezTo>
                      <a:pt x="136" y="163"/>
                      <a:pt x="182" y="209"/>
                      <a:pt x="238" y="209"/>
                    </a:cubicBezTo>
                    <a:cubicBezTo>
                      <a:pt x="259" y="209"/>
                      <a:pt x="259" y="209"/>
                      <a:pt x="259" y="209"/>
                    </a:cubicBezTo>
                    <a:cubicBezTo>
                      <a:pt x="40" y="427"/>
                      <a:pt x="40" y="427"/>
                      <a:pt x="40" y="427"/>
                    </a:cubicBezTo>
                    <a:cubicBezTo>
                      <a:pt x="0" y="468"/>
                      <a:pt x="0" y="533"/>
                      <a:pt x="40" y="573"/>
                    </a:cubicBezTo>
                    <a:cubicBezTo>
                      <a:pt x="42" y="575"/>
                      <a:pt x="42" y="575"/>
                      <a:pt x="42" y="575"/>
                    </a:cubicBezTo>
                    <a:cubicBezTo>
                      <a:pt x="82" y="615"/>
                      <a:pt x="147" y="615"/>
                      <a:pt x="187" y="575"/>
                    </a:cubicBezTo>
                    <a:cubicBezTo>
                      <a:pt x="406" y="356"/>
                      <a:pt x="406" y="356"/>
                      <a:pt x="406" y="356"/>
                    </a:cubicBezTo>
                    <a:cubicBezTo>
                      <a:pt x="406" y="376"/>
                      <a:pt x="406" y="376"/>
                      <a:pt x="406" y="376"/>
                    </a:cubicBezTo>
                    <a:cubicBezTo>
                      <a:pt x="406" y="433"/>
                      <a:pt x="452" y="479"/>
                      <a:pt x="509" y="479"/>
                    </a:cubicBezTo>
                    <a:cubicBezTo>
                      <a:pt x="512" y="479"/>
                      <a:pt x="512" y="479"/>
                      <a:pt x="512" y="479"/>
                    </a:cubicBezTo>
                    <a:cubicBezTo>
                      <a:pt x="569" y="479"/>
                      <a:pt x="615" y="433"/>
                      <a:pt x="615" y="376"/>
                    </a:cubicBezTo>
                    <a:cubicBezTo>
                      <a:pt x="615" y="376"/>
                      <a:pt x="615" y="108"/>
                      <a:pt x="615" y="106"/>
                    </a:cubicBezTo>
                    <a:cubicBezTo>
                      <a:pt x="615" y="103"/>
                      <a:pt x="615" y="103"/>
                      <a:pt x="615" y="103"/>
                    </a:cubicBezTo>
                  </a:path>
                </a:pathLst>
              </a:custGeom>
              <a:solidFill>
                <a:srgbClr val="EFA40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225"/>
              <p:cNvSpPr/>
              <p:nvPr/>
            </p:nvSpPr>
            <p:spPr bwMode="auto">
              <a:xfrm>
                <a:off x="1323" y="1906"/>
                <a:ext cx="744" cy="745"/>
              </a:xfrm>
              <a:custGeom>
                <a:avLst/>
                <a:gdLst>
                  <a:gd name="T0" fmla="*/ 615 w 615"/>
                  <a:gd name="T1" fmla="*/ 103 h 615"/>
                  <a:gd name="T2" fmla="*/ 585 w 615"/>
                  <a:gd name="T3" fmla="*/ 30 h 615"/>
                  <a:gd name="T4" fmla="*/ 512 w 615"/>
                  <a:gd name="T5" fmla="*/ 0 h 615"/>
                  <a:gd name="T6" fmla="*/ 509 w 615"/>
                  <a:gd name="T7" fmla="*/ 0 h 615"/>
                  <a:gd name="T8" fmla="*/ 238 w 615"/>
                  <a:gd name="T9" fmla="*/ 0 h 615"/>
                  <a:gd name="T10" fmla="*/ 135 w 615"/>
                  <a:gd name="T11" fmla="*/ 103 h 615"/>
                  <a:gd name="T12" fmla="*/ 135 w 615"/>
                  <a:gd name="T13" fmla="*/ 106 h 615"/>
                  <a:gd name="T14" fmla="*/ 238 w 615"/>
                  <a:gd name="T15" fmla="*/ 208 h 615"/>
                  <a:gd name="T16" fmla="*/ 259 w 615"/>
                  <a:gd name="T17" fmla="*/ 208 h 615"/>
                  <a:gd name="T18" fmla="*/ 40 w 615"/>
                  <a:gd name="T19" fmla="*/ 427 h 615"/>
                  <a:gd name="T20" fmla="*/ 40 w 615"/>
                  <a:gd name="T21" fmla="*/ 573 h 615"/>
                  <a:gd name="T22" fmla="*/ 42 w 615"/>
                  <a:gd name="T23" fmla="*/ 575 h 615"/>
                  <a:gd name="T24" fmla="*/ 187 w 615"/>
                  <a:gd name="T25" fmla="*/ 575 h 615"/>
                  <a:gd name="T26" fmla="*/ 406 w 615"/>
                  <a:gd name="T27" fmla="*/ 356 h 615"/>
                  <a:gd name="T28" fmla="*/ 406 w 615"/>
                  <a:gd name="T29" fmla="*/ 376 h 615"/>
                  <a:gd name="T30" fmla="*/ 509 w 615"/>
                  <a:gd name="T31" fmla="*/ 479 h 615"/>
                  <a:gd name="T32" fmla="*/ 512 w 615"/>
                  <a:gd name="T33" fmla="*/ 479 h 615"/>
                  <a:gd name="T34" fmla="*/ 615 w 615"/>
                  <a:gd name="T35" fmla="*/ 376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4"/>
                      <a:pt x="603" y="49"/>
                      <a:pt x="585" y="30"/>
                    </a:cubicBezTo>
                    <a:cubicBezTo>
                      <a:pt x="566" y="11"/>
                      <a:pt x="540" y="0"/>
                      <a:pt x="512" y="0"/>
                    </a:cubicBezTo>
                    <a:cubicBezTo>
                      <a:pt x="509" y="0"/>
                      <a:pt x="509" y="0"/>
                      <a:pt x="509" y="0"/>
                    </a:cubicBezTo>
                    <a:cubicBezTo>
                      <a:pt x="507" y="0"/>
                      <a:pt x="238" y="0"/>
                      <a:pt x="238" y="0"/>
                    </a:cubicBezTo>
                    <a:cubicBezTo>
                      <a:pt x="181" y="0"/>
                      <a:pt x="135" y="46"/>
                      <a:pt x="135" y="103"/>
                    </a:cubicBezTo>
                    <a:cubicBezTo>
                      <a:pt x="135" y="106"/>
                      <a:pt x="135" y="106"/>
                      <a:pt x="135" y="106"/>
                    </a:cubicBezTo>
                    <a:cubicBezTo>
                      <a:pt x="135" y="162"/>
                      <a:pt x="181" y="208"/>
                      <a:pt x="238" y="208"/>
                    </a:cubicBezTo>
                    <a:cubicBezTo>
                      <a:pt x="259" y="208"/>
                      <a:pt x="259" y="208"/>
                      <a:pt x="259" y="208"/>
                    </a:cubicBezTo>
                    <a:cubicBezTo>
                      <a:pt x="40" y="427"/>
                      <a:pt x="40" y="427"/>
                      <a:pt x="40" y="427"/>
                    </a:cubicBezTo>
                    <a:cubicBezTo>
                      <a:pt x="0" y="467"/>
                      <a:pt x="0" y="533"/>
                      <a:pt x="40" y="573"/>
                    </a:cubicBezTo>
                    <a:cubicBezTo>
                      <a:pt x="42" y="575"/>
                      <a:pt x="42" y="575"/>
                      <a:pt x="42" y="575"/>
                    </a:cubicBezTo>
                    <a:cubicBezTo>
                      <a:pt x="82" y="615"/>
                      <a:pt x="147" y="615"/>
                      <a:pt x="187" y="575"/>
                    </a:cubicBezTo>
                    <a:cubicBezTo>
                      <a:pt x="406" y="356"/>
                      <a:pt x="406" y="356"/>
                      <a:pt x="406" y="356"/>
                    </a:cubicBezTo>
                    <a:cubicBezTo>
                      <a:pt x="406" y="376"/>
                      <a:pt x="406" y="376"/>
                      <a:pt x="406" y="376"/>
                    </a:cubicBezTo>
                    <a:cubicBezTo>
                      <a:pt x="406" y="433"/>
                      <a:pt x="452" y="479"/>
                      <a:pt x="509" y="479"/>
                    </a:cubicBezTo>
                    <a:cubicBezTo>
                      <a:pt x="512" y="479"/>
                      <a:pt x="512" y="479"/>
                      <a:pt x="512" y="479"/>
                    </a:cubicBezTo>
                    <a:cubicBezTo>
                      <a:pt x="569" y="479"/>
                      <a:pt x="615" y="433"/>
                      <a:pt x="615" y="376"/>
                    </a:cubicBezTo>
                    <a:cubicBezTo>
                      <a:pt x="615" y="376"/>
                      <a:pt x="615" y="107"/>
                      <a:pt x="615" y="106"/>
                    </a:cubicBezTo>
                    <a:cubicBezTo>
                      <a:pt x="615" y="103"/>
                      <a:pt x="615" y="103"/>
                      <a:pt x="615" y="103"/>
                    </a:cubicBezTo>
                  </a:path>
                </a:pathLst>
              </a:custGeom>
              <a:solidFill>
                <a:srgbClr val="EEA3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226"/>
              <p:cNvSpPr/>
              <p:nvPr/>
            </p:nvSpPr>
            <p:spPr bwMode="auto">
              <a:xfrm>
                <a:off x="1319" y="1903"/>
                <a:ext cx="744" cy="745"/>
              </a:xfrm>
              <a:custGeom>
                <a:avLst/>
                <a:gdLst>
                  <a:gd name="T0" fmla="*/ 615 w 615"/>
                  <a:gd name="T1" fmla="*/ 103 h 615"/>
                  <a:gd name="T2" fmla="*/ 585 w 615"/>
                  <a:gd name="T3" fmla="*/ 30 h 615"/>
                  <a:gd name="T4" fmla="*/ 512 w 615"/>
                  <a:gd name="T5" fmla="*/ 0 h 615"/>
                  <a:gd name="T6" fmla="*/ 509 w 615"/>
                  <a:gd name="T7" fmla="*/ 0 h 615"/>
                  <a:gd name="T8" fmla="*/ 238 w 615"/>
                  <a:gd name="T9" fmla="*/ 0 h 615"/>
                  <a:gd name="T10" fmla="*/ 135 w 615"/>
                  <a:gd name="T11" fmla="*/ 103 h 615"/>
                  <a:gd name="T12" fmla="*/ 135 w 615"/>
                  <a:gd name="T13" fmla="*/ 106 h 615"/>
                  <a:gd name="T14" fmla="*/ 238 w 615"/>
                  <a:gd name="T15" fmla="*/ 208 h 615"/>
                  <a:gd name="T16" fmla="*/ 259 w 615"/>
                  <a:gd name="T17" fmla="*/ 208 h 615"/>
                  <a:gd name="T18" fmla="*/ 40 w 615"/>
                  <a:gd name="T19" fmla="*/ 427 h 615"/>
                  <a:gd name="T20" fmla="*/ 40 w 615"/>
                  <a:gd name="T21" fmla="*/ 573 h 615"/>
                  <a:gd name="T22" fmla="*/ 42 w 615"/>
                  <a:gd name="T23" fmla="*/ 575 h 615"/>
                  <a:gd name="T24" fmla="*/ 187 w 615"/>
                  <a:gd name="T25" fmla="*/ 575 h 615"/>
                  <a:gd name="T26" fmla="*/ 406 w 615"/>
                  <a:gd name="T27" fmla="*/ 356 h 615"/>
                  <a:gd name="T28" fmla="*/ 406 w 615"/>
                  <a:gd name="T29" fmla="*/ 376 h 615"/>
                  <a:gd name="T30" fmla="*/ 509 w 615"/>
                  <a:gd name="T31" fmla="*/ 479 h 615"/>
                  <a:gd name="T32" fmla="*/ 512 w 615"/>
                  <a:gd name="T33" fmla="*/ 479 h 615"/>
                  <a:gd name="T34" fmla="*/ 615 w 615"/>
                  <a:gd name="T35" fmla="*/ 376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4"/>
                      <a:pt x="603" y="48"/>
                      <a:pt x="585" y="30"/>
                    </a:cubicBezTo>
                    <a:cubicBezTo>
                      <a:pt x="566" y="11"/>
                      <a:pt x="540" y="0"/>
                      <a:pt x="512" y="0"/>
                    </a:cubicBezTo>
                    <a:cubicBezTo>
                      <a:pt x="509" y="0"/>
                      <a:pt x="509" y="0"/>
                      <a:pt x="509" y="0"/>
                    </a:cubicBezTo>
                    <a:cubicBezTo>
                      <a:pt x="507" y="0"/>
                      <a:pt x="238" y="0"/>
                      <a:pt x="238" y="0"/>
                    </a:cubicBezTo>
                    <a:cubicBezTo>
                      <a:pt x="181" y="0"/>
                      <a:pt x="135" y="46"/>
                      <a:pt x="135" y="103"/>
                    </a:cubicBezTo>
                    <a:cubicBezTo>
                      <a:pt x="135" y="106"/>
                      <a:pt x="135" y="106"/>
                      <a:pt x="135" y="106"/>
                    </a:cubicBezTo>
                    <a:cubicBezTo>
                      <a:pt x="135" y="162"/>
                      <a:pt x="181" y="208"/>
                      <a:pt x="238" y="208"/>
                    </a:cubicBezTo>
                    <a:cubicBezTo>
                      <a:pt x="259" y="208"/>
                      <a:pt x="259" y="208"/>
                      <a:pt x="259" y="208"/>
                    </a:cubicBezTo>
                    <a:cubicBezTo>
                      <a:pt x="40" y="427"/>
                      <a:pt x="40" y="427"/>
                      <a:pt x="40" y="427"/>
                    </a:cubicBezTo>
                    <a:cubicBezTo>
                      <a:pt x="0" y="467"/>
                      <a:pt x="0" y="532"/>
                      <a:pt x="40" y="573"/>
                    </a:cubicBezTo>
                    <a:cubicBezTo>
                      <a:pt x="42" y="575"/>
                      <a:pt x="42" y="575"/>
                      <a:pt x="42" y="575"/>
                    </a:cubicBezTo>
                    <a:cubicBezTo>
                      <a:pt x="82" y="615"/>
                      <a:pt x="147" y="615"/>
                      <a:pt x="187" y="575"/>
                    </a:cubicBezTo>
                    <a:cubicBezTo>
                      <a:pt x="406" y="356"/>
                      <a:pt x="406" y="356"/>
                      <a:pt x="406" y="356"/>
                    </a:cubicBezTo>
                    <a:cubicBezTo>
                      <a:pt x="406" y="376"/>
                      <a:pt x="406" y="376"/>
                      <a:pt x="406" y="376"/>
                    </a:cubicBezTo>
                    <a:cubicBezTo>
                      <a:pt x="406" y="433"/>
                      <a:pt x="452" y="479"/>
                      <a:pt x="509" y="479"/>
                    </a:cubicBezTo>
                    <a:cubicBezTo>
                      <a:pt x="512" y="479"/>
                      <a:pt x="512" y="479"/>
                      <a:pt x="512" y="479"/>
                    </a:cubicBezTo>
                    <a:cubicBezTo>
                      <a:pt x="569" y="479"/>
                      <a:pt x="615" y="433"/>
                      <a:pt x="615" y="376"/>
                    </a:cubicBezTo>
                    <a:cubicBezTo>
                      <a:pt x="615" y="376"/>
                      <a:pt x="615" y="107"/>
                      <a:pt x="615" y="106"/>
                    </a:cubicBezTo>
                    <a:cubicBezTo>
                      <a:pt x="615" y="103"/>
                      <a:pt x="615" y="103"/>
                      <a:pt x="615" y="103"/>
                    </a:cubicBezTo>
                  </a:path>
                </a:pathLst>
              </a:custGeom>
              <a:solidFill>
                <a:srgbClr val="EEA2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227"/>
              <p:cNvSpPr/>
              <p:nvPr/>
            </p:nvSpPr>
            <p:spPr bwMode="auto">
              <a:xfrm>
                <a:off x="1316" y="1899"/>
                <a:ext cx="744" cy="745"/>
              </a:xfrm>
              <a:custGeom>
                <a:avLst/>
                <a:gdLst>
                  <a:gd name="T0" fmla="*/ 615 w 615"/>
                  <a:gd name="T1" fmla="*/ 103 h 615"/>
                  <a:gd name="T2" fmla="*/ 585 w 615"/>
                  <a:gd name="T3" fmla="*/ 30 h 615"/>
                  <a:gd name="T4" fmla="*/ 512 w 615"/>
                  <a:gd name="T5" fmla="*/ 0 h 615"/>
                  <a:gd name="T6" fmla="*/ 509 w 615"/>
                  <a:gd name="T7" fmla="*/ 0 h 615"/>
                  <a:gd name="T8" fmla="*/ 238 w 615"/>
                  <a:gd name="T9" fmla="*/ 0 h 615"/>
                  <a:gd name="T10" fmla="*/ 135 w 615"/>
                  <a:gd name="T11" fmla="*/ 103 h 615"/>
                  <a:gd name="T12" fmla="*/ 135 w 615"/>
                  <a:gd name="T13" fmla="*/ 105 h 615"/>
                  <a:gd name="T14" fmla="*/ 238 w 615"/>
                  <a:gd name="T15" fmla="*/ 208 h 615"/>
                  <a:gd name="T16" fmla="*/ 258 w 615"/>
                  <a:gd name="T17" fmla="*/ 208 h 615"/>
                  <a:gd name="T18" fmla="*/ 40 w 615"/>
                  <a:gd name="T19" fmla="*/ 427 h 615"/>
                  <a:gd name="T20" fmla="*/ 40 w 615"/>
                  <a:gd name="T21" fmla="*/ 573 h 615"/>
                  <a:gd name="T22" fmla="*/ 42 w 615"/>
                  <a:gd name="T23" fmla="*/ 575 h 615"/>
                  <a:gd name="T24" fmla="*/ 187 w 615"/>
                  <a:gd name="T25" fmla="*/ 575 h 615"/>
                  <a:gd name="T26" fmla="*/ 406 w 615"/>
                  <a:gd name="T27" fmla="*/ 356 h 615"/>
                  <a:gd name="T28" fmla="*/ 406 w 615"/>
                  <a:gd name="T29" fmla="*/ 376 h 615"/>
                  <a:gd name="T30" fmla="*/ 509 w 615"/>
                  <a:gd name="T31" fmla="*/ 479 h 615"/>
                  <a:gd name="T32" fmla="*/ 512 w 615"/>
                  <a:gd name="T33" fmla="*/ 479 h 615"/>
                  <a:gd name="T34" fmla="*/ 615 w 615"/>
                  <a:gd name="T35" fmla="*/ 376 h 615"/>
                  <a:gd name="T36" fmla="*/ 615 w 615"/>
                  <a:gd name="T37" fmla="*/ 105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4"/>
                      <a:pt x="603" y="48"/>
                      <a:pt x="585" y="30"/>
                    </a:cubicBezTo>
                    <a:cubicBezTo>
                      <a:pt x="566" y="11"/>
                      <a:pt x="540" y="0"/>
                      <a:pt x="512" y="0"/>
                    </a:cubicBezTo>
                    <a:cubicBezTo>
                      <a:pt x="509" y="0"/>
                      <a:pt x="509" y="0"/>
                      <a:pt x="509" y="0"/>
                    </a:cubicBezTo>
                    <a:cubicBezTo>
                      <a:pt x="507" y="0"/>
                      <a:pt x="238" y="0"/>
                      <a:pt x="238" y="0"/>
                    </a:cubicBezTo>
                    <a:cubicBezTo>
                      <a:pt x="181" y="0"/>
                      <a:pt x="135" y="46"/>
                      <a:pt x="135" y="103"/>
                    </a:cubicBezTo>
                    <a:cubicBezTo>
                      <a:pt x="135" y="105"/>
                      <a:pt x="135" y="105"/>
                      <a:pt x="135" y="105"/>
                    </a:cubicBezTo>
                    <a:cubicBezTo>
                      <a:pt x="135" y="162"/>
                      <a:pt x="181" y="208"/>
                      <a:pt x="238" y="208"/>
                    </a:cubicBezTo>
                    <a:cubicBezTo>
                      <a:pt x="258" y="208"/>
                      <a:pt x="258" y="208"/>
                      <a:pt x="258" y="208"/>
                    </a:cubicBezTo>
                    <a:cubicBezTo>
                      <a:pt x="40" y="427"/>
                      <a:pt x="40" y="427"/>
                      <a:pt x="40" y="427"/>
                    </a:cubicBezTo>
                    <a:cubicBezTo>
                      <a:pt x="0" y="467"/>
                      <a:pt x="0" y="532"/>
                      <a:pt x="40" y="573"/>
                    </a:cubicBezTo>
                    <a:cubicBezTo>
                      <a:pt x="42" y="575"/>
                      <a:pt x="42" y="575"/>
                      <a:pt x="42" y="575"/>
                    </a:cubicBezTo>
                    <a:cubicBezTo>
                      <a:pt x="82" y="615"/>
                      <a:pt x="147" y="615"/>
                      <a:pt x="187" y="575"/>
                    </a:cubicBezTo>
                    <a:cubicBezTo>
                      <a:pt x="406" y="356"/>
                      <a:pt x="406" y="356"/>
                      <a:pt x="406" y="356"/>
                    </a:cubicBezTo>
                    <a:cubicBezTo>
                      <a:pt x="406" y="376"/>
                      <a:pt x="406" y="376"/>
                      <a:pt x="406" y="376"/>
                    </a:cubicBezTo>
                    <a:cubicBezTo>
                      <a:pt x="406" y="433"/>
                      <a:pt x="452" y="479"/>
                      <a:pt x="509" y="479"/>
                    </a:cubicBezTo>
                    <a:cubicBezTo>
                      <a:pt x="512" y="479"/>
                      <a:pt x="512" y="479"/>
                      <a:pt x="512" y="479"/>
                    </a:cubicBezTo>
                    <a:cubicBezTo>
                      <a:pt x="569" y="479"/>
                      <a:pt x="615" y="433"/>
                      <a:pt x="615" y="376"/>
                    </a:cubicBezTo>
                    <a:cubicBezTo>
                      <a:pt x="615" y="376"/>
                      <a:pt x="615" y="107"/>
                      <a:pt x="615" y="105"/>
                    </a:cubicBezTo>
                    <a:cubicBezTo>
                      <a:pt x="615" y="103"/>
                      <a:pt x="615" y="103"/>
                      <a:pt x="615" y="103"/>
                    </a:cubicBezTo>
                  </a:path>
                </a:pathLst>
              </a:custGeom>
              <a:solidFill>
                <a:srgbClr val="EDA2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228"/>
              <p:cNvSpPr/>
              <p:nvPr/>
            </p:nvSpPr>
            <p:spPr bwMode="auto">
              <a:xfrm>
                <a:off x="1311" y="1894"/>
                <a:ext cx="745" cy="746"/>
              </a:xfrm>
              <a:custGeom>
                <a:avLst/>
                <a:gdLst>
                  <a:gd name="T0" fmla="*/ 616 w 616"/>
                  <a:gd name="T1" fmla="*/ 103 h 616"/>
                  <a:gd name="T2" fmla="*/ 585 w 616"/>
                  <a:gd name="T3" fmla="*/ 31 h 616"/>
                  <a:gd name="T4" fmla="*/ 513 w 616"/>
                  <a:gd name="T5" fmla="*/ 0 h 616"/>
                  <a:gd name="T6" fmla="*/ 510 w 616"/>
                  <a:gd name="T7" fmla="*/ 0 h 616"/>
                  <a:gd name="T8" fmla="*/ 239 w 616"/>
                  <a:gd name="T9" fmla="*/ 1 h 616"/>
                  <a:gd name="T10" fmla="*/ 136 w 616"/>
                  <a:gd name="T11" fmla="*/ 103 h 616"/>
                  <a:gd name="T12" fmla="*/ 136 w 616"/>
                  <a:gd name="T13" fmla="*/ 106 h 616"/>
                  <a:gd name="T14" fmla="*/ 239 w 616"/>
                  <a:gd name="T15" fmla="*/ 209 h 616"/>
                  <a:gd name="T16" fmla="*/ 259 w 616"/>
                  <a:gd name="T17" fmla="*/ 209 h 616"/>
                  <a:gd name="T18" fmla="*/ 41 w 616"/>
                  <a:gd name="T19" fmla="*/ 428 h 616"/>
                  <a:gd name="T20" fmla="*/ 41 w 616"/>
                  <a:gd name="T21" fmla="*/ 573 h 616"/>
                  <a:gd name="T22" fmla="*/ 43 w 616"/>
                  <a:gd name="T23" fmla="*/ 575 h 616"/>
                  <a:gd name="T24" fmla="*/ 188 w 616"/>
                  <a:gd name="T25" fmla="*/ 575 h 616"/>
                  <a:gd name="T26" fmla="*/ 407 w 616"/>
                  <a:gd name="T27" fmla="*/ 357 h 616"/>
                  <a:gd name="T28" fmla="*/ 407 w 616"/>
                  <a:gd name="T29" fmla="*/ 377 h 616"/>
                  <a:gd name="T30" fmla="*/ 510 w 616"/>
                  <a:gd name="T31" fmla="*/ 480 h 616"/>
                  <a:gd name="T32" fmla="*/ 513 w 616"/>
                  <a:gd name="T33" fmla="*/ 480 h 616"/>
                  <a:gd name="T34" fmla="*/ 615 w 616"/>
                  <a:gd name="T35" fmla="*/ 377 h 616"/>
                  <a:gd name="T36" fmla="*/ 616 w 616"/>
                  <a:gd name="T37" fmla="*/ 106 h 616"/>
                  <a:gd name="T38" fmla="*/ 616 w 616"/>
                  <a:gd name="T39" fmla="*/ 103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6" h="616">
                    <a:moveTo>
                      <a:pt x="616" y="103"/>
                    </a:moveTo>
                    <a:cubicBezTo>
                      <a:pt x="616" y="75"/>
                      <a:pt x="604" y="49"/>
                      <a:pt x="585" y="31"/>
                    </a:cubicBezTo>
                    <a:cubicBezTo>
                      <a:pt x="567" y="12"/>
                      <a:pt x="541" y="0"/>
                      <a:pt x="513" y="0"/>
                    </a:cubicBezTo>
                    <a:cubicBezTo>
                      <a:pt x="510" y="0"/>
                      <a:pt x="510" y="0"/>
                      <a:pt x="510" y="0"/>
                    </a:cubicBezTo>
                    <a:cubicBezTo>
                      <a:pt x="508" y="0"/>
                      <a:pt x="239" y="1"/>
                      <a:pt x="239" y="1"/>
                    </a:cubicBezTo>
                    <a:cubicBezTo>
                      <a:pt x="182" y="1"/>
                      <a:pt x="136" y="47"/>
                      <a:pt x="136" y="103"/>
                    </a:cubicBezTo>
                    <a:cubicBezTo>
                      <a:pt x="136" y="106"/>
                      <a:pt x="136" y="106"/>
                      <a:pt x="136" y="106"/>
                    </a:cubicBezTo>
                    <a:cubicBezTo>
                      <a:pt x="136" y="163"/>
                      <a:pt x="182" y="209"/>
                      <a:pt x="239" y="209"/>
                    </a:cubicBezTo>
                    <a:cubicBezTo>
                      <a:pt x="259" y="209"/>
                      <a:pt x="259" y="209"/>
                      <a:pt x="259" y="209"/>
                    </a:cubicBezTo>
                    <a:cubicBezTo>
                      <a:pt x="41" y="428"/>
                      <a:pt x="41" y="428"/>
                      <a:pt x="41" y="428"/>
                    </a:cubicBezTo>
                    <a:cubicBezTo>
                      <a:pt x="0" y="468"/>
                      <a:pt x="0" y="533"/>
                      <a:pt x="41" y="573"/>
                    </a:cubicBezTo>
                    <a:cubicBezTo>
                      <a:pt x="43" y="575"/>
                      <a:pt x="43" y="575"/>
                      <a:pt x="43" y="575"/>
                    </a:cubicBezTo>
                    <a:cubicBezTo>
                      <a:pt x="83" y="616"/>
                      <a:pt x="148" y="616"/>
                      <a:pt x="188" y="575"/>
                    </a:cubicBezTo>
                    <a:cubicBezTo>
                      <a:pt x="407" y="357"/>
                      <a:pt x="407" y="357"/>
                      <a:pt x="407" y="357"/>
                    </a:cubicBezTo>
                    <a:cubicBezTo>
                      <a:pt x="407" y="377"/>
                      <a:pt x="407" y="377"/>
                      <a:pt x="407" y="377"/>
                    </a:cubicBezTo>
                    <a:cubicBezTo>
                      <a:pt x="407" y="434"/>
                      <a:pt x="453" y="480"/>
                      <a:pt x="510" y="480"/>
                    </a:cubicBezTo>
                    <a:cubicBezTo>
                      <a:pt x="513" y="480"/>
                      <a:pt x="513" y="480"/>
                      <a:pt x="513" y="480"/>
                    </a:cubicBezTo>
                    <a:cubicBezTo>
                      <a:pt x="569" y="480"/>
                      <a:pt x="615" y="434"/>
                      <a:pt x="615" y="377"/>
                    </a:cubicBezTo>
                    <a:cubicBezTo>
                      <a:pt x="615" y="377"/>
                      <a:pt x="616" y="108"/>
                      <a:pt x="616" y="106"/>
                    </a:cubicBezTo>
                    <a:cubicBezTo>
                      <a:pt x="616" y="103"/>
                      <a:pt x="616" y="103"/>
                      <a:pt x="616" y="103"/>
                    </a:cubicBezTo>
                  </a:path>
                </a:pathLst>
              </a:custGeom>
              <a:solidFill>
                <a:srgbClr val="EDA1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229"/>
              <p:cNvSpPr/>
              <p:nvPr/>
            </p:nvSpPr>
            <p:spPr bwMode="auto">
              <a:xfrm>
                <a:off x="1307" y="1891"/>
                <a:ext cx="745" cy="746"/>
              </a:xfrm>
              <a:custGeom>
                <a:avLst/>
                <a:gdLst>
                  <a:gd name="T0" fmla="*/ 616 w 616"/>
                  <a:gd name="T1" fmla="*/ 103 h 616"/>
                  <a:gd name="T2" fmla="*/ 585 w 616"/>
                  <a:gd name="T3" fmla="*/ 31 h 616"/>
                  <a:gd name="T4" fmla="*/ 513 w 616"/>
                  <a:gd name="T5" fmla="*/ 0 h 616"/>
                  <a:gd name="T6" fmla="*/ 510 w 616"/>
                  <a:gd name="T7" fmla="*/ 0 h 616"/>
                  <a:gd name="T8" fmla="*/ 239 w 616"/>
                  <a:gd name="T9" fmla="*/ 1 h 616"/>
                  <a:gd name="T10" fmla="*/ 136 w 616"/>
                  <a:gd name="T11" fmla="*/ 103 h 616"/>
                  <a:gd name="T12" fmla="*/ 136 w 616"/>
                  <a:gd name="T13" fmla="*/ 106 h 616"/>
                  <a:gd name="T14" fmla="*/ 239 w 616"/>
                  <a:gd name="T15" fmla="*/ 209 h 616"/>
                  <a:gd name="T16" fmla="*/ 259 w 616"/>
                  <a:gd name="T17" fmla="*/ 209 h 616"/>
                  <a:gd name="T18" fmla="*/ 41 w 616"/>
                  <a:gd name="T19" fmla="*/ 428 h 616"/>
                  <a:gd name="T20" fmla="*/ 41 w 616"/>
                  <a:gd name="T21" fmla="*/ 573 h 616"/>
                  <a:gd name="T22" fmla="*/ 43 w 616"/>
                  <a:gd name="T23" fmla="*/ 575 h 616"/>
                  <a:gd name="T24" fmla="*/ 188 w 616"/>
                  <a:gd name="T25" fmla="*/ 575 h 616"/>
                  <a:gd name="T26" fmla="*/ 407 w 616"/>
                  <a:gd name="T27" fmla="*/ 357 h 616"/>
                  <a:gd name="T28" fmla="*/ 407 w 616"/>
                  <a:gd name="T29" fmla="*/ 377 h 616"/>
                  <a:gd name="T30" fmla="*/ 510 w 616"/>
                  <a:gd name="T31" fmla="*/ 480 h 616"/>
                  <a:gd name="T32" fmla="*/ 513 w 616"/>
                  <a:gd name="T33" fmla="*/ 480 h 616"/>
                  <a:gd name="T34" fmla="*/ 615 w 616"/>
                  <a:gd name="T35" fmla="*/ 377 h 616"/>
                  <a:gd name="T36" fmla="*/ 616 w 616"/>
                  <a:gd name="T37" fmla="*/ 106 h 616"/>
                  <a:gd name="T38" fmla="*/ 616 w 616"/>
                  <a:gd name="T39" fmla="*/ 103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6" h="616">
                    <a:moveTo>
                      <a:pt x="616" y="103"/>
                    </a:moveTo>
                    <a:cubicBezTo>
                      <a:pt x="616" y="75"/>
                      <a:pt x="604" y="49"/>
                      <a:pt x="585" y="31"/>
                    </a:cubicBezTo>
                    <a:cubicBezTo>
                      <a:pt x="567" y="12"/>
                      <a:pt x="541" y="0"/>
                      <a:pt x="513" y="0"/>
                    </a:cubicBezTo>
                    <a:cubicBezTo>
                      <a:pt x="510" y="0"/>
                      <a:pt x="510" y="0"/>
                      <a:pt x="510" y="0"/>
                    </a:cubicBezTo>
                    <a:cubicBezTo>
                      <a:pt x="508" y="0"/>
                      <a:pt x="239" y="1"/>
                      <a:pt x="239" y="1"/>
                    </a:cubicBezTo>
                    <a:cubicBezTo>
                      <a:pt x="182" y="1"/>
                      <a:pt x="136" y="47"/>
                      <a:pt x="136" y="103"/>
                    </a:cubicBezTo>
                    <a:cubicBezTo>
                      <a:pt x="136" y="106"/>
                      <a:pt x="136" y="106"/>
                      <a:pt x="136" y="106"/>
                    </a:cubicBezTo>
                    <a:cubicBezTo>
                      <a:pt x="136" y="163"/>
                      <a:pt x="182" y="209"/>
                      <a:pt x="239" y="209"/>
                    </a:cubicBezTo>
                    <a:cubicBezTo>
                      <a:pt x="259" y="209"/>
                      <a:pt x="259" y="209"/>
                      <a:pt x="259" y="209"/>
                    </a:cubicBezTo>
                    <a:cubicBezTo>
                      <a:pt x="41" y="428"/>
                      <a:pt x="41" y="428"/>
                      <a:pt x="41" y="428"/>
                    </a:cubicBezTo>
                    <a:cubicBezTo>
                      <a:pt x="0" y="468"/>
                      <a:pt x="0" y="533"/>
                      <a:pt x="41" y="573"/>
                    </a:cubicBezTo>
                    <a:cubicBezTo>
                      <a:pt x="43" y="575"/>
                      <a:pt x="43" y="575"/>
                      <a:pt x="43" y="575"/>
                    </a:cubicBezTo>
                    <a:cubicBezTo>
                      <a:pt x="83" y="616"/>
                      <a:pt x="148" y="616"/>
                      <a:pt x="188" y="575"/>
                    </a:cubicBezTo>
                    <a:cubicBezTo>
                      <a:pt x="407" y="357"/>
                      <a:pt x="407" y="357"/>
                      <a:pt x="407" y="357"/>
                    </a:cubicBezTo>
                    <a:cubicBezTo>
                      <a:pt x="407" y="377"/>
                      <a:pt x="407" y="377"/>
                      <a:pt x="407" y="377"/>
                    </a:cubicBezTo>
                    <a:cubicBezTo>
                      <a:pt x="407" y="434"/>
                      <a:pt x="453" y="480"/>
                      <a:pt x="510" y="480"/>
                    </a:cubicBezTo>
                    <a:cubicBezTo>
                      <a:pt x="513" y="480"/>
                      <a:pt x="513" y="480"/>
                      <a:pt x="513" y="480"/>
                    </a:cubicBezTo>
                    <a:cubicBezTo>
                      <a:pt x="569" y="480"/>
                      <a:pt x="615" y="434"/>
                      <a:pt x="615" y="377"/>
                    </a:cubicBezTo>
                    <a:cubicBezTo>
                      <a:pt x="615" y="377"/>
                      <a:pt x="616" y="108"/>
                      <a:pt x="616" y="106"/>
                    </a:cubicBezTo>
                    <a:cubicBezTo>
                      <a:pt x="616" y="103"/>
                      <a:pt x="616" y="103"/>
                      <a:pt x="616" y="103"/>
                    </a:cubicBezTo>
                  </a:path>
                </a:pathLst>
              </a:custGeom>
              <a:solidFill>
                <a:srgbClr val="ECA0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230"/>
              <p:cNvSpPr/>
              <p:nvPr/>
            </p:nvSpPr>
            <p:spPr bwMode="auto">
              <a:xfrm>
                <a:off x="1303" y="1887"/>
                <a:ext cx="744" cy="745"/>
              </a:xfrm>
              <a:custGeom>
                <a:avLst/>
                <a:gdLst>
                  <a:gd name="T0" fmla="*/ 615 w 615"/>
                  <a:gd name="T1" fmla="*/ 103 h 615"/>
                  <a:gd name="T2" fmla="*/ 585 w 615"/>
                  <a:gd name="T3" fmla="*/ 30 h 615"/>
                  <a:gd name="T4" fmla="*/ 512 w 615"/>
                  <a:gd name="T5" fmla="*/ 0 h 615"/>
                  <a:gd name="T6" fmla="*/ 510 w 615"/>
                  <a:gd name="T7" fmla="*/ 0 h 615"/>
                  <a:gd name="T8" fmla="*/ 239 w 615"/>
                  <a:gd name="T9" fmla="*/ 0 h 615"/>
                  <a:gd name="T10" fmla="*/ 136 w 615"/>
                  <a:gd name="T11" fmla="*/ 103 h 615"/>
                  <a:gd name="T12" fmla="*/ 136 w 615"/>
                  <a:gd name="T13" fmla="*/ 106 h 615"/>
                  <a:gd name="T14" fmla="*/ 239 w 615"/>
                  <a:gd name="T15" fmla="*/ 209 h 615"/>
                  <a:gd name="T16" fmla="*/ 259 w 615"/>
                  <a:gd name="T17" fmla="*/ 209 h 615"/>
                  <a:gd name="T18" fmla="*/ 40 w 615"/>
                  <a:gd name="T19" fmla="*/ 428 h 615"/>
                  <a:gd name="T20" fmla="*/ 40 w 615"/>
                  <a:gd name="T21" fmla="*/ 573 h 615"/>
                  <a:gd name="T22" fmla="*/ 42 w 615"/>
                  <a:gd name="T23" fmla="*/ 575 h 615"/>
                  <a:gd name="T24" fmla="*/ 188 w 615"/>
                  <a:gd name="T25" fmla="*/ 575 h 615"/>
                  <a:gd name="T26" fmla="*/ 407 w 615"/>
                  <a:gd name="T27" fmla="*/ 357 h 615"/>
                  <a:gd name="T28" fmla="*/ 407 w 615"/>
                  <a:gd name="T29" fmla="*/ 377 h 615"/>
                  <a:gd name="T30" fmla="*/ 510 w 615"/>
                  <a:gd name="T31" fmla="*/ 480 h 615"/>
                  <a:gd name="T32" fmla="*/ 512 w 615"/>
                  <a:gd name="T33" fmla="*/ 480 h 615"/>
                  <a:gd name="T34" fmla="*/ 615 w 615"/>
                  <a:gd name="T35" fmla="*/ 377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5"/>
                      <a:pt x="604" y="49"/>
                      <a:pt x="585" y="30"/>
                    </a:cubicBezTo>
                    <a:cubicBezTo>
                      <a:pt x="567" y="12"/>
                      <a:pt x="541" y="0"/>
                      <a:pt x="512" y="0"/>
                    </a:cubicBezTo>
                    <a:cubicBezTo>
                      <a:pt x="510" y="0"/>
                      <a:pt x="510" y="0"/>
                      <a:pt x="510" y="0"/>
                    </a:cubicBezTo>
                    <a:cubicBezTo>
                      <a:pt x="508" y="0"/>
                      <a:pt x="239" y="0"/>
                      <a:pt x="239" y="0"/>
                    </a:cubicBezTo>
                    <a:cubicBezTo>
                      <a:pt x="182" y="0"/>
                      <a:pt x="136" y="46"/>
                      <a:pt x="136" y="103"/>
                    </a:cubicBezTo>
                    <a:cubicBezTo>
                      <a:pt x="136" y="106"/>
                      <a:pt x="136" y="106"/>
                      <a:pt x="136" y="106"/>
                    </a:cubicBezTo>
                    <a:cubicBezTo>
                      <a:pt x="136" y="163"/>
                      <a:pt x="182" y="209"/>
                      <a:pt x="239" y="209"/>
                    </a:cubicBezTo>
                    <a:cubicBezTo>
                      <a:pt x="259" y="209"/>
                      <a:pt x="259" y="209"/>
                      <a:pt x="259" y="209"/>
                    </a:cubicBezTo>
                    <a:cubicBezTo>
                      <a:pt x="40" y="428"/>
                      <a:pt x="40" y="428"/>
                      <a:pt x="40" y="428"/>
                    </a:cubicBezTo>
                    <a:cubicBezTo>
                      <a:pt x="0" y="468"/>
                      <a:pt x="0" y="533"/>
                      <a:pt x="40" y="573"/>
                    </a:cubicBezTo>
                    <a:cubicBezTo>
                      <a:pt x="42" y="575"/>
                      <a:pt x="42" y="575"/>
                      <a:pt x="42" y="575"/>
                    </a:cubicBezTo>
                    <a:cubicBezTo>
                      <a:pt x="83" y="615"/>
                      <a:pt x="148" y="615"/>
                      <a:pt x="188" y="575"/>
                    </a:cubicBezTo>
                    <a:cubicBezTo>
                      <a:pt x="407" y="357"/>
                      <a:pt x="407" y="357"/>
                      <a:pt x="407" y="357"/>
                    </a:cubicBezTo>
                    <a:cubicBezTo>
                      <a:pt x="407" y="377"/>
                      <a:pt x="407" y="377"/>
                      <a:pt x="407" y="377"/>
                    </a:cubicBezTo>
                    <a:cubicBezTo>
                      <a:pt x="407" y="434"/>
                      <a:pt x="453" y="480"/>
                      <a:pt x="510" y="480"/>
                    </a:cubicBezTo>
                    <a:cubicBezTo>
                      <a:pt x="512" y="480"/>
                      <a:pt x="512" y="480"/>
                      <a:pt x="512" y="480"/>
                    </a:cubicBezTo>
                    <a:cubicBezTo>
                      <a:pt x="569" y="480"/>
                      <a:pt x="615" y="434"/>
                      <a:pt x="615" y="377"/>
                    </a:cubicBezTo>
                    <a:cubicBezTo>
                      <a:pt x="615" y="377"/>
                      <a:pt x="615" y="108"/>
                      <a:pt x="615" y="106"/>
                    </a:cubicBezTo>
                    <a:cubicBezTo>
                      <a:pt x="615" y="103"/>
                      <a:pt x="615" y="103"/>
                      <a:pt x="615" y="103"/>
                    </a:cubicBezTo>
                  </a:path>
                </a:pathLst>
              </a:custGeom>
              <a:solidFill>
                <a:srgbClr val="EC9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231"/>
              <p:cNvSpPr/>
              <p:nvPr/>
            </p:nvSpPr>
            <p:spPr bwMode="auto">
              <a:xfrm>
                <a:off x="2884" y="1050"/>
                <a:ext cx="267" cy="269"/>
              </a:xfrm>
              <a:custGeom>
                <a:avLst/>
                <a:gdLst>
                  <a:gd name="T0" fmla="*/ 221 w 221"/>
                  <a:gd name="T1" fmla="*/ 37 h 222"/>
                  <a:gd name="T2" fmla="*/ 210 w 221"/>
                  <a:gd name="T3" fmla="*/ 11 h 222"/>
                  <a:gd name="T4" fmla="*/ 184 w 221"/>
                  <a:gd name="T5" fmla="*/ 0 h 222"/>
                  <a:gd name="T6" fmla="*/ 183 w 221"/>
                  <a:gd name="T7" fmla="*/ 0 h 222"/>
                  <a:gd name="T8" fmla="*/ 86 w 221"/>
                  <a:gd name="T9" fmla="*/ 0 h 222"/>
                  <a:gd name="T10" fmla="*/ 48 w 221"/>
                  <a:gd name="T11" fmla="*/ 37 h 222"/>
                  <a:gd name="T12" fmla="*/ 48 w 221"/>
                  <a:gd name="T13" fmla="*/ 38 h 222"/>
                  <a:gd name="T14" fmla="*/ 86 w 221"/>
                  <a:gd name="T15" fmla="*/ 75 h 222"/>
                  <a:gd name="T16" fmla="*/ 93 w 221"/>
                  <a:gd name="T17" fmla="*/ 75 h 222"/>
                  <a:gd name="T18" fmla="*/ 14 w 221"/>
                  <a:gd name="T19" fmla="*/ 154 h 222"/>
                  <a:gd name="T20" fmla="*/ 14 w 221"/>
                  <a:gd name="T21" fmla="*/ 207 h 222"/>
                  <a:gd name="T22" fmla="*/ 15 w 221"/>
                  <a:gd name="T23" fmla="*/ 207 h 222"/>
                  <a:gd name="T24" fmla="*/ 67 w 221"/>
                  <a:gd name="T25" fmla="*/ 207 h 222"/>
                  <a:gd name="T26" fmla="*/ 146 w 221"/>
                  <a:gd name="T27" fmla="*/ 128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0" y="11"/>
                    </a:cubicBezTo>
                    <a:cubicBezTo>
                      <a:pt x="204" y="4"/>
                      <a:pt x="194" y="0"/>
                      <a:pt x="184" y="0"/>
                    </a:cubicBezTo>
                    <a:cubicBezTo>
                      <a:pt x="183" y="0"/>
                      <a:pt x="183" y="0"/>
                      <a:pt x="183" y="0"/>
                    </a:cubicBezTo>
                    <a:cubicBezTo>
                      <a:pt x="182" y="0"/>
                      <a:pt x="86" y="0"/>
                      <a:pt x="86" y="0"/>
                    </a:cubicBezTo>
                    <a:cubicBezTo>
                      <a:pt x="65" y="0"/>
                      <a:pt x="48" y="17"/>
                      <a:pt x="48" y="37"/>
                    </a:cubicBezTo>
                    <a:cubicBezTo>
                      <a:pt x="48" y="38"/>
                      <a:pt x="48" y="38"/>
                      <a:pt x="48" y="38"/>
                    </a:cubicBezTo>
                    <a:cubicBezTo>
                      <a:pt x="48" y="59"/>
                      <a:pt x="65" y="75"/>
                      <a:pt x="86" y="75"/>
                    </a:cubicBezTo>
                    <a:cubicBezTo>
                      <a:pt x="93" y="75"/>
                      <a:pt x="93" y="75"/>
                      <a:pt x="93" y="75"/>
                    </a:cubicBezTo>
                    <a:cubicBezTo>
                      <a:pt x="14" y="154"/>
                      <a:pt x="14" y="154"/>
                      <a:pt x="14" y="154"/>
                    </a:cubicBezTo>
                    <a:cubicBezTo>
                      <a:pt x="0" y="169"/>
                      <a:pt x="0" y="192"/>
                      <a:pt x="14" y="207"/>
                    </a:cubicBezTo>
                    <a:cubicBezTo>
                      <a:pt x="15" y="207"/>
                      <a:pt x="15" y="207"/>
                      <a:pt x="15" y="207"/>
                    </a:cubicBezTo>
                    <a:cubicBezTo>
                      <a:pt x="29" y="222"/>
                      <a:pt x="53" y="222"/>
                      <a:pt x="67" y="207"/>
                    </a:cubicBezTo>
                    <a:cubicBezTo>
                      <a:pt x="146" y="128"/>
                      <a:pt x="146" y="128"/>
                      <a:pt x="146" y="128"/>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rgbClr val="FFC2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232"/>
              <p:cNvSpPr/>
              <p:nvPr/>
            </p:nvSpPr>
            <p:spPr bwMode="auto">
              <a:xfrm>
                <a:off x="2881" y="1049"/>
                <a:ext cx="269" cy="269"/>
              </a:xfrm>
              <a:custGeom>
                <a:avLst/>
                <a:gdLst>
                  <a:gd name="T0" fmla="*/ 222 w 222"/>
                  <a:gd name="T1" fmla="*/ 37 h 222"/>
                  <a:gd name="T2" fmla="*/ 211 w 222"/>
                  <a:gd name="T3" fmla="*/ 11 h 222"/>
                  <a:gd name="T4" fmla="*/ 185 w 222"/>
                  <a:gd name="T5" fmla="*/ 0 h 222"/>
                  <a:gd name="T6" fmla="*/ 184 w 222"/>
                  <a:gd name="T7" fmla="*/ 0 h 222"/>
                  <a:gd name="T8" fmla="*/ 86 w 222"/>
                  <a:gd name="T9" fmla="*/ 0 h 222"/>
                  <a:gd name="T10" fmla="*/ 49 w 222"/>
                  <a:gd name="T11" fmla="*/ 37 h 222"/>
                  <a:gd name="T12" fmla="*/ 49 w 222"/>
                  <a:gd name="T13" fmla="*/ 38 h 222"/>
                  <a:gd name="T14" fmla="*/ 86 w 222"/>
                  <a:gd name="T15" fmla="*/ 75 h 222"/>
                  <a:gd name="T16" fmla="*/ 94 w 222"/>
                  <a:gd name="T17" fmla="*/ 75 h 222"/>
                  <a:gd name="T18" fmla="*/ 15 w 222"/>
                  <a:gd name="T19" fmla="*/ 154 h 222"/>
                  <a:gd name="T20" fmla="*/ 15 w 222"/>
                  <a:gd name="T21" fmla="*/ 206 h 222"/>
                  <a:gd name="T22" fmla="*/ 16 w 222"/>
                  <a:gd name="T23" fmla="*/ 207 h 222"/>
                  <a:gd name="T24" fmla="*/ 68 w 222"/>
                  <a:gd name="T25" fmla="*/ 207 h 222"/>
                  <a:gd name="T26" fmla="*/ 147 w 222"/>
                  <a:gd name="T27" fmla="*/ 128 h 222"/>
                  <a:gd name="T28" fmla="*/ 147 w 222"/>
                  <a:gd name="T29" fmla="*/ 136 h 222"/>
                  <a:gd name="T30" fmla="*/ 184 w 222"/>
                  <a:gd name="T31" fmla="*/ 173 h 222"/>
                  <a:gd name="T32" fmla="*/ 185 w 222"/>
                  <a:gd name="T33" fmla="*/ 173 h 222"/>
                  <a:gd name="T34" fmla="*/ 222 w 222"/>
                  <a:gd name="T35" fmla="*/ 136 h 222"/>
                  <a:gd name="T36" fmla="*/ 222 w 222"/>
                  <a:gd name="T37" fmla="*/ 38 h 222"/>
                  <a:gd name="T38" fmla="*/ 222 w 222"/>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7"/>
                    </a:moveTo>
                    <a:cubicBezTo>
                      <a:pt x="222" y="27"/>
                      <a:pt x="218" y="18"/>
                      <a:pt x="211" y="11"/>
                    </a:cubicBezTo>
                    <a:cubicBezTo>
                      <a:pt x="205" y="4"/>
                      <a:pt x="195" y="0"/>
                      <a:pt x="185" y="0"/>
                    </a:cubicBezTo>
                    <a:cubicBezTo>
                      <a:pt x="184" y="0"/>
                      <a:pt x="184" y="0"/>
                      <a:pt x="184" y="0"/>
                    </a:cubicBezTo>
                    <a:cubicBezTo>
                      <a:pt x="183" y="0"/>
                      <a:pt x="86" y="0"/>
                      <a:pt x="86" y="0"/>
                    </a:cubicBezTo>
                    <a:cubicBezTo>
                      <a:pt x="66" y="0"/>
                      <a:pt x="49" y="17"/>
                      <a:pt x="49" y="37"/>
                    </a:cubicBezTo>
                    <a:cubicBezTo>
                      <a:pt x="49" y="38"/>
                      <a:pt x="49" y="38"/>
                      <a:pt x="49" y="38"/>
                    </a:cubicBezTo>
                    <a:cubicBezTo>
                      <a:pt x="49" y="59"/>
                      <a:pt x="66" y="75"/>
                      <a:pt x="86" y="75"/>
                    </a:cubicBezTo>
                    <a:cubicBezTo>
                      <a:pt x="94" y="75"/>
                      <a:pt x="94" y="75"/>
                      <a:pt x="94" y="75"/>
                    </a:cubicBezTo>
                    <a:cubicBezTo>
                      <a:pt x="15" y="154"/>
                      <a:pt x="15" y="154"/>
                      <a:pt x="15" y="154"/>
                    </a:cubicBezTo>
                    <a:cubicBezTo>
                      <a:pt x="0" y="168"/>
                      <a:pt x="0" y="192"/>
                      <a:pt x="15" y="206"/>
                    </a:cubicBezTo>
                    <a:cubicBezTo>
                      <a:pt x="16" y="207"/>
                      <a:pt x="16" y="207"/>
                      <a:pt x="16" y="207"/>
                    </a:cubicBezTo>
                    <a:cubicBezTo>
                      <a:pt x="30" y="222"/>
                      <a:pt x="54" y="222"/>
                      <a:pt x="68" y="207"/>
                    </a:cubicBezTo>
                    <a:cubicBezTo>
                      <a:pt x="147" y="128"/>
                      <a:pt x="147" y="128"/>
                      <a:pt x="147" y="128"/>
                    </a:cubicBezTo>
                    <a:cubicBezTo>
                      <a:pt x="147" y="136"/>
                      <a:pt x="147" y="136"/>
                      <a:pt x="147" y="136"/>
                    </a:cubicBezTo>
                    <a:cubicBezTo>
                      <a:pt x="147" y="156"/>
                      <a:pt x="163" y="173"/>
                      <a:pt x="184" y="173"/>
                    </a:cubicBezTo>
                    <a:cubicBezTo>
                      <a:pt x="185" y="173"/>
                      <a:pt x="185" y="173"/>
                      <a:pt x="185" y="173"/>
                    </a:cubicBezTo>
                    <a:cubicBezTo>
                      <a:pt x="205" y="173"/>
                      <a:pt x="222" y="156"/>
                      <a:pt x="222" y="136"/>
                    </a:cubicBezTo>
                    <a:cubicBezTo>
                      <a:pt x="222" y="136"/>
                      <a:pt x="222" y="39"/>
                      <a:pt x="222" y="38"/>
                    </a:cubicBezTo>
                    <a:lnTo>
                      <a:pt x="222" y="37"/>
                    </a:lnTo>
                    <a:close/>
                  </a:path>
                </a:pathLst>
              </a:custGeom>
              <a:solidFill>
                <a:srgbClr val="FFC1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233"/>
              <p:cNvSpPr/>
              <p:nvPr/>
            </p:nvSpPr>
            <p:spPr bwMode="auto">
              <a:xfrm>
                <a:off x="2880" y="1048"/>
                <a:ext cx="268" cy="269"/>
              </a:xfrm>
              <a:custGeom>
                <a:avLst/>
                <a:gdLst>
                  <a:gd name="T0" fmla="*/ 222 w 222"/>
                  <a:gd name="T1" fmla="*/ 37 h 222"/>
                  <a:gd name="T2" fmla="*/ 211 w 222"/>
                  <a:gd name="T3" fmla="*/ 11 h 222"/>
                  <a:gd name="T4" fmla="*/ 185 w 222"/>
                  <a:gd name="T5" fmla="*/ 0 h 222"/>
                  <a:gd name="T6" fmla="*/ 184 w 222"/>
                  <a:gd name="T7" fmla="*/ 0 h 222"/>
                  <a:gd name="T8" fmla="*/ 86 w 222"/>
                  <a:gd name="T9" fmla="*/ 0 h 222"/>
                  <a:gd name="T10" fmla="*/ 49 w 222"/>
                  <a:gd name="T11" fmla="*/ 37 h 222"/>
                  <a:gd name="T12" fmla="*/ 49 w 222"/>
                  <a:gd name="T13" fmla="*/ 38 h 222"/>
                  <a:gd name="T14" fmla="*/ 86 w 222"/>
                  <a:gd name="T15" fmla="*/ 75 h 222"/>
                  <a:gd name="T16" fmla="*/ 94 w 222"/>
                  <a:gd name="T17" fmla="*/ 75 h 222"/>
                  <a:gd name="T18" fmla="*/ 15 w 222"/>
                  <a:gd name="T19" fmla="*/ 154 h 222"/>
                  <a:gd name="T20" fmla="*/ 15 w 222"/>
                  <a:gd name="T21" fmla="*/ 206 h 222"/>
                  <a:gd name="T22" fmla="*/ 16 w 222"/>
                  <a:gd name="T23" fmla="*/ 207 h 222"/>
                  <a:gd name="T24" fmla="*/ 68 w 222"/>
                  <a:gd name="T25" fmla="*/ 207 h 222"/>
                  <a:gd name="T26" fmla="*/ 147 w 222"/>
                  <a:gd name="T27" fmla="*/ 128 h 222"/>
                  <a:gd name="T28" fmla="*/ 147 w 222"/>
                  <a:gd name="T29" fmla="*/ 136 h 222"/>
                  <a:gd name="T30" fmla="*/ 184 w 222"/>
                  <a:gd name="T31" fmla="*/ 173 h 222"/>
                  <a:gd name="T32" fmla="*/ 185 w 222"/>
                  <a:gd name="T33" fmla="*/ 173 h 222"/>
                  <a:gd name="T34" fmla="*/ 222 w 222"/>
                  <a:gd name="T35" fmla="*/ 136 h 222"/>
                  <a:gd name="T36" fmla="*/ 222 w 222"/>
                  <a:gd name="T37" fmla="*/ 38 h 222"/>
                  <a:gd name="T38" fmla="*/ 222 w 222"/>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7"/>
                    </a:moveTo>
                    <a:cubicBezTo>
                      <a:pt x="222" y="27"/>
                      <a:pt x="218" y="17"/>
                      <a:pt x="211" y="11"/>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4" y="75"/>
                      <a:pt x="94" y="75"/>
                      <a:pt x="94" y="75"/>
                    </a:cubicBezTo>
                    <a:cubicBezTo>
                      <a:pt x="15" y="154"/>
                      <a:pt x="15" y="154"/>
                      <a:pt x="15" y="154"/>
                    </a:cubicBezTo>
                    <a:cubicBezTo>
                      <a:pt x="0" y="168"/>
                      <a:pt x="0" y="192"/>
                      <a:pt x="15" y="206"/>
                    </a:cubicBezTo>
                    <a:cubicBezTo>
                      <a:pt x="16" y="207"/>
                      <a:pt x="16" y="207"/>
                      <a:pt x="16" y="207"/>
                    </a:cubicBezTo>
                    <a:cubicBezTo>
                      <a:pt x="30" y="222"/>
                      <a:pt x="53" y="222"/>
                      <a:pt x="68" y="207"/>
                    </a:cubicBezTo>
                    <a:cubicBezTo>
                      <a:pt x="147" y="128"/>
                      <a:pt x="147" y="128"/>
                      <a:pt x="147" y="128"/>
                    </a:cubicBezTo>
                    <a:cubicBezTo>
                      <a:pt x="147" y="136"/>
                      <a:pt x="147" y="136"/>
                      <a:pt x="147" y="136"/>
                    </a:cubicBezTo>
                    <a:cubicBezTo>
                      <a:pt x="147" y="156"/>
                      <a:pt x="163" y="173"/>
                      <a:pt x="184" y="173"/>
                    </a:cubicBezTo>
                    <a:cubicBezTo>
                      <a:pt x="185" y="173"/>
                      <a:pt x="185" y="173"/>
                      <a:pt x="185" y="173"/>
                    </a:cubicBezTo>
                    <a:cubicBezTo>
                      <a:pt x="205" y="173"/>
                      <a:pt x="222" y="156"/>
                      <a:pt x="222" y="136"/>
                    </a:cubicBezTo>
                    <a:cubicBezTo>
                      <a:pt x="222" y="136"/>
                      <a:pt x="222" y="39"/>
                      <a:pt x="222" y="38"/>
                    </a:cubicBezTo>
                    <a:lnTo>
                      <a:pt x="222" y="37"/>
                    </a:lnTo>
                    <a:close/>
                  </a:path>
                </a:pathLst>
              </a:custGeom>
              <a:solidFill>
                <a:srgbClr val="FEC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234"/>
              <p:cNvSpPr/>
              <p:nvPr/>
            </p:nvSpPr>
            <p:spPr bwMode="auto">
              <a:xfrm>
                <a:off x="2879" y="1047"/>
                <a:ext cx="268" cy="267"/>
              </a:xfrm>
              <a:custGeom>
                <a:avLst/>
                <a:gdLst>
                  <a:gd name="T0" fmla="*/ 222 w 222"/>
                  <a:gd name="T1" fmla="*/ 37 h 221"/>
                  <a:gd name="T2" fmla="*/ 211 w 222"/>
                  <a:gd name="T3" fmla="*/ 11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4 w 222"/>
                  <a:gd name="T17" fmla="*/ 75 h 221"/>
                  <a:gd name="T18" fmla="*/ 15 w 222"/>
                  <a:gd name="T19" fmla="*/ 154 h 221"/>
                  <a:gd name="T20" fmla="*/ 15 w 222"/>
                  <a:gd name="T21" fmla="*/ 206 h 221"/>
                  <a:gd name="T22" fmla="*/ 15 w 222"/>
                  <a:gd name="T23" fmla="*/ 207 h 221"/>
                  <a:gd name="T24" fmla="*/ 68 w 222"/>
                  <a:gd name="T25" fmla="*/ 207 h 221"/>
                  <a:gd name="T26" fmla="*/ 147 w 222"/>
                  <a:gd name="T27" fmla="*/ 128 h 221"/>
                  <a:gd name="T28" fmla="*/ 147 w 222"/>
                  <a:gd name="T29" fmla="*/ 135 h 221"/>
                  <a:gd name="T30" fmla="*/ 184 w 222"/>
                  <a:gd name="T31" fmla="*/ 172 h 221"/>
                  <a:gd name="T32" fmla="*/ 185 w 222"/>
                  <a:gd name="T33" fmla="*/ 172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7"/>
                      <a:pt x="218" y="17"/>
                      <a:pt x="211" y="11"/>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4" y="75"/>
                      <a:pt x="94" y="75"/>
                      <a:pt x="94" y="75"/>
                    </a:cubicBezTo>
                    <a:cubicBezTo>
                      <a:pt x="15" y="154"/>
                      <a:pt x="15" y="154"/>
                      <a:pt x="15" y="154"/>
                    </a:cubicBezTo>
                    <a:cubicBezTo>
                      <a:pt x="0" y="168"/>
                      <a:pt x="0" y="192"/>
                      <a:pt x="15" y="206"/>
                    </a:cubicBezTo>
                    <a:cubicBezTo>
                      <a:pt x="15" y="207"/>
                      <a:pt x="15" y="207"/>
                      <a:pt x="15" y="207"/>
                    </a:cubicBezTo>
                    <a:cubicBezTo>
                      <a:pt x="30" y="221"/>
                      <a:pt x="53" y="221"/>
                      <a:pt x="68" y="207"/>
                    </a:cubicBezTo>
                    <a:cubicBezTo>
                      <a:pt x="147" y="128"/>
                      <a:pt x="147" y="128"/>
                      <a:pt x="147" y="128"/>
                    </a:cubicBezTo>
                    <a:cubicBezTo>
                      <a:pt x="147" y="135"/>
                      <a:pt x="147" y="135"/>
                      <a:pt x="147" y="135"/>
                    </a:cubicBezTo>
                    <a:cubicBezTo>
                      <a:pt x="147" y="156"/>
                      <a:pt x="163" y="172"/>
                      <a:pt x="184" y="172"/>
                    </a:cubicBezTo>
                    <a:cubicBezTo>
                      <a:pt x="185" y="172"/>
                      <a:pt x="185" y="172"/>
                      <a:pt x="185" y="172"/>
                    </a:cubicBezTo>
                    <a:cubicBezTo>
                      <a:pt x="205" y="172"/>
                      <a:pt x="222" y="156"/>
                      <a:pt x="222" y="135"/>
                    </a:cubicBezTo>
                    <a:cubicBezTo>
                      <a:pt x="222" y="135"/>
                      <a:pt x="222" y="39"/>
                      <a:pt x="222" y="38"/>
                    </a:cubicBezTo>
                    <a:lnTo>
                      <a:pt x="222" y="37"/>
                    </a:lnTo>
                    <a:close/>
                  </a:path>
                </a:pathLst>
              </a:custGeom>
              <a:solidFill>
                <a:srgbClr val="FEBF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235"/>
              <p:cNvSpPr/>
              <p:nvPr/>
            </p:nvSpPr>
            <p:spPr bwMode="auto">
              <a:xfrm>
                <a:off x="2877" y="1045"/>
                <a:ext cx="269" cy="268"/>
              </a:xfrm>
              <a:custGeom>
                <a:avLst/>
                <a:gdLst>
                  <a:gd name="T0" fmla="*/ 222 w 222"/>
                  <a:gd name="T1" fmla="*/ 37 h 221"/>
                  <a:gd name="T2" fmla="*/ 211 w 222"/>
                  <a:gd name="T3" fmla="*/ 10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3 w 222"/>
                  <a:gd name="T17" fmla="*/ 75 h 221"/>
                  <a:gd name="T18" fmla="*/ 15 w 222"/>
                  <a:gd name="T19" fmla="*/ 154 h 221"/>
                  <a:gd name="T20" fmla="*/ 15 w 222"/>
                  <a:gd name="T21" fmla="*/ 206 h 221"/>
                  <a:gd name="T22" fmla="*/ 15 w 222"/>
                  <a:gd name="T23" fmla="*/ 207 h 221"/>
                  <a:gd name="T24" fmla="*/ 68 w 222"/>
                  <a:gd name="T25" fmla="*/ 207 h 221"/>
                  <a:gd name="T26" fmla="*/ 147 w 222"/>
                  <a:gd name="T27" fmla="*/ 128 h 221"/>
                  <a:gd name="T28" fmla="*/ 147 w 222"/>
                  <a:gd name="T29" fmla="*/ 135 h 221"/>
                  <a:gd name="T30" fmla="*/ 184 w 222"/>
                  <a:gd name="T31" fmla="*/ 172 h 221"/>
                  <a:gd name="T32" fmla="*/ 185 w 222"/>
                  <a:gd name="T33" fmla="*/ 172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6"/>
                      <a:pt x="218" y="17"/>
                      <a:pt x="211" y="10"/>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3" y="75"/>
                      <a:pt x="93" y="75"/>
                      <a:pt x="93" y="75"/>
                    </a:cubicBezTo>
                    <a:cubicBezTo>
                      <a:pt x="15" y="154"/>
                      <a:pt x="15" y="154"/>
                      <a:pt x="15" y="154"/>
                    </a:cubicBezTo>
                    <a:cubicBezTo>
                      <a:pt x="0" y="168"/>
                      <a:pt x="0" y="192"/>
                      <a:pt x="15" y="206"/>
                    </a:cubicBezTo>
                    <a:cubicBezTo>
                      <a:pt x="15" y="207"/>
                      <a:pt x="15" y="207"/>
                      <a:pt x="15" y="207"/>
                    </a:cubicBezTo>
                    <a:cubicBezTo>
                      <a:pt x="30" y="221"/>
                      <a:pt x="53" y="221"/>
                      <a:pt x="68" y="207"/>
                    </a:cubicBezTo>
                    <a:cubicBezTo>
                      <a:pt x="147" y="128"/>
                      <a:pt x="147" y="128"/>
                      <a:pt x="147" y="128"/>
                    </a:cubicBezTo>
                    <a:cubicBezTo>
                      <a:pt x="147" y="135"/>
                      <a:pt x="147" y="135"/>
                      <a:pt x="147" y="135"/>
                    </a:cubicBezTo>
                    <a:cubicBezTo>
                      <a:pt x="147" y="156"/>
                      <a:pt x="163" y="172"/>
                      <a:pt x="184" y="172"/>
                    </a:cubicBezTo>
                    <a:cubicBezTo>
                      <a:pt x="185" y="172"/>
                      <a:pt x="185" y="172"/>
                      <a:pt x="185" y="172"/>
                    </a:cubicBezTo>
                    <a:cubicBezTo>
                      <a:pt x="205" y="172"/>
                      <a:pt x="222" y="156"/>
                      <a:pt x="222" y="135"/>
                    </a:cubicBezTo>
                    <a:cubicBezTo>
                      <a:pt x="222" y="135"/>
                      <a:pt x="222" y="38"/>
                      <a:pt x="222" y="38"/>
                    </a:cubicBezTo>
                    <a:lnTo>
                      <a:pt x="222" y="37"/>
                    </a:lnTo>
                    <a:close/>
                  </a:path>
                </a:pathLst>
              </a:custGeom>
              <a:solidFill>
                <a:srgbClr val="FDBF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236"/>
              <p:cNvSpPr/>
              <p:nvPr/>
            </p:nvSpPr>
            <p:spPr bwMode="auto">
              <a:xfrm>
                <a:off x="2876" y="1044"/>
                <a:ext cx="269" cy="268"/>
              </a:xfrm>
              <a:custGeom>
                <a:avLst/>
                <a:gdLst>
                  <a:gd name="T0" fmla="*/ 222 w 222"/>
                  <a:gd name="T1" fmla="*/ 37 h 221"/>
                  <a:gd name="T2" fmla="*/ 211 w 222"/>
                  <a:gd name="T3" fmla="*/ 10 h 221"/>
                  <a:gd name="T4" fmla="*/ 185 w 222"/>
                  <a:gd name="T5" fmla="*/ 0 h 221"/>
                  <a:gd name="T6" fmla="*/ 183 w 222"/>
                  <a:gd name="T7" fmla="*/ 0 h 221"/>
                  <a:gd name="T8" fmla="*/ 86 w 222"/>
                  <a:gd name="T9" fmla="*/ 0 h 221"/>
                  <a:gd name="T10" fmla="*/ 49 w 222"/>
                  <a:gd name="T11" fmla="*/ 37 h 221"/>
                  <a:gd name="T12" fmla="*/ 49 w 222"/>
                  <a:gd name="T13" fmla="*/ 38 h 221"/>
                  <a:gd name="T14" fmla="*/ 86 w 222"/>
                  <a:gd name="T15" fmla="*/ 75 h 221"/>
                  <a:gd name="T16" fmla="*/ 93 w 222"/>
                  <a:gd name="T17" fmla="*/ 75 h 221"/>
                  <a:gd name="T18" fmla="*/ 14 w 222"/>
                  <a:gd name="T19" fmla="*/ 154 h 221"/>
                  <a:gd name="T20" fmla="*/ 14 w 222"/>
                  <a:gd name="T21" fmla="*/ 206 h 221"/>
                  <a:gd name="T22" fmla="*/ 15 w 222"/>
                  <a:gd name="T23" fmla="*/ 207 h 221"/>
                  <a:gd name="T24" fmla="*/ 68 w 222"/>
                  <a:gd name="T25" fmla="*/ 207 h 221"/>
                  <a:gd name="T26" fmla="*/ 146 w 222"/>
                  <a:gd name="T27" fmla="*/ 128 h 221"/>
                  <a:gd name="T28" fmla="*/ 146 w 222"/>
                  <a:gd name="T29" fmla="*/ 135 h 221"/>
                  <a:gd name="T30" fmla="*/ 183 w 222"/>
                  <a:gd name="T31" fmla="*/ 172 h 221"/>
                  <a:gd name="T32" fmla="*/ 185 w 222"/>
                  <a:gd name="T33" fmla="*/ 172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6"/>
                      <a:pt x="217" y="17"/>
                      <a:pt x="211" y="10"/>
                    </a:cubicBezTo>
                    <a:cubicBezTo>
                      <a:pt x="204" y="4"/>
                      <a:pt x="195" y="0"/>
                      <a:pt x="185" y="0"/>
                    </a:cubicBezTo>
                    <a:cubicBezTo>
                      <a:pt x="183" y="0"/>
                      <a:pt x="183" y="0"/>
                      <a:pt x="183" y="0"/>
                    </a:cubicBezTo>
                    <a:cubicBezTo>
                      <a:pt x="183" y="0"/>
                      <a:pt x="86" y="0"/>
                      <a:pt x="86" y="0"/>
                    </a:cubicBezTo>
                    <a:cubicBezTo>
                      <a:pt x="65" y="0"/>
                      <a:pt x="49" y="16"/>
                      <a:pt x="49" y="37"/>
                    </a:cubicBezTo>
                    <a:cubicBezTo>
                      <a:pt x="49" y="38"/>
                      <a:pt x="49" y="38"/>
                      <a:pt x="49" y="38"/>
                    </a:cubicBezTo>
                    <a:cubicBezTo>
                      <a:pt x="49" y="58"/>
                      <a:pt x="65" y="75"/>
                      <a:pt x="86" y="75"/>
                    </a:cubicBezTo>
                    <a:cubicBezTo>
                      <a:pt x="93" y="75"/>
                      <a:pt x="93" y="75"/>
                      <a:pt x="93" y="75"/>
                    </a:cubicBezTo>
                    <a:cubicBezTo>
                      <a:pt x="14" y="154"/>
                      <a:pt x="14" y="154"/>
                      <a:pt x="14" y="154"/>
                    </a:cubicBezTo>
                    <a:cubicBezTo>
                      <a:pt x="0" y="168"/>
                      <a:pt x="0" y="191"/>
                      <a:pt x="14" y="206"/>
                    </a:cubicBezTo>
                    <a:cubicBezTo>
                      <a:pt x="15" y="207"/>
                      <a:pt x="15" y="207"/>
                      <a:pt x="15" y="207"/>
                    </a:cubicBezTo>
                    <a:cubicBezTo>
                      <a:pt x="30" y="221"/>
                      <a:pt x="53" y="221"/>
                      <a:pt x="68" y="207"/>
                    </a:cubicBezTo>
                    <a:cubicBezTo>
                      <a:pt x="146" y="128"/>
                      <a:pt x="146" y="128"/>
                      <a:pt x="146" y="128"/>
                    </a:cubicBezTo>
                    <a:cubicBezTo>
                      <a:pt x="146" y="135"/>
                      <a:pt x="146" y="135"/>
                      <a:pt x="146" y="135"/>
                    </a:cubicBezTo>
                    <a:cubicBezTo>
                      <a:pt x="146" y="156"/>
                      <a:pt x="163" y="172"/>
                      <a:pt x="183" y="172"/>
                    </a:cubicBezTo>
                    <a:cubicBezTo>
                      <a:pt x="185" y="172"/>
                      <a:pt x="185" y="172"/>
                      <a:pt x="185" y="172"/>
                    </a:cubicBezTo>
                    <a:cubicBezTo>
                      <a:pt x="205" y="172"/>
                      <a:pt x="222" y="156"/>
                      <a:pt x="222" y="135"/>
                    </a:cubicBezTo>
                    <a:cubicBezTo>
                      <a:pt x="222" y="135"/>
                      <a:pt x="222" y="38"/>
                      <a:pt x="222" y="38"/>
                    </a:cubicBezTo>
                    <a:lnTo>
                      <a:pt x="222" y="37"/>
                    </a:lnTo>
                    <a:close/>
                  </a:path>
                </a:pathLst>
              </a:custGeom>
              <a:solidFill>
                <a:srgbClr val="FDBE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237"/>
              <p:cNvSpPr/>
              <p:nvPr/>
            </p:nvSpPr>
            <p:spPr bwMode="auto">
              <a:xfrm>
                <a:off x="2875" y="1042"/>
                <a:ext cx="269" cy="269"/>
              </a:xfrm>
              <a:custGeom>
                <a:avLst/>
                <a:gdLst>
                  <a:gd name="T0" fmla="*/ 222 w 222"/>
                  <a:gd name="T1" fmla="*/ 37 h 222"/>
                  <a:gd name="T2" fmla="*/ 211 w 222"/>
                  <a:gd name="T3" fmla="*/ 11 h 222"/>
                  <a:gd name="T4" fmla="*/ 184 w 222"/>
                  <a:gd name="T5" fmla="*/ 0 h 222"/>
                  <a:gd name="T6" fmla="*/ 183 w 222"/>
                  <a:gd name="T7" fmla="*/ 0 h 222"/>
                  <a:gd name="T8" fmla="*/ 86 w 222"/>
                  <a:gd name="T9" fmla="*/ 0 h 222"/>
                  <a:gd name="T10" fmla="*/ 49 w 222"/>
                  <a:gd name="T11" fmla="*/ 37 h 222"/>
                  <a:gd name="T12" fmla="*/ 49 w 222"/>
                  <a:gd name="T13" fmla="*/ 39 h 222"/>
                  <a:gd name="T14" fmla="*/ 86 w 222"/>
                  <a:gd name="T15" fmla="*/ 76 h 222"/>
                  <a:gd name="T16" fmla="*/ 93 w 222"/>
                  <a:gd name="T17" fmla="*/ 76 h 222"/>
                  <a:gd name="T18" fmla="*/ 14 w 222"/>
                  <a:gd name="T19" fmla="*/ 154 h 222"/>
                  <a:gd name="T20" fmla="*/ 14 w 222"/>
                  <a:gd name="T21" fmla="*/ 207 h 222"/>
                  <a:gd name="T22" fmla="*/ 15 w 222"/>
                  <a:gd name="T23" fmla="*/ 208 h 222"/>
                  <a:gd name="T24" fmla="*/ 67 w 222"/>
                  <a:gd name="T25" fmla="*/ 208 h 222"/>
                  <a:gd name="T26" fmla="*/ 146 w 222"/>
                  <a:gd name="T27" fmla="*/ 129 h 222"/>
                  <a:gd name="T28" fmla="*/ 146 w 222"/>
                  <a:gd name="T29" fmla="*/ 136 h 222"/>
                  <a:gd name="T30" fmla="*/ 183 w 222"/>
                  <a:gd name="T31" fmla="*/ 173 h 222"/>
                  <a:gd name="T32" fmla="*/ 184 w 222"/>
                  <a:gd name="T33" fmla="*/ 173 h 222"/>
                  <a:gd name="T34" fmla="*/ 221 w 222"/>
                  <a:gd name="T35" fmla="*/ 136 h 222"/>
                  <a:gd name="T36" fmla="*/ 222 w 222"/>
                  <a:gd name="T37" fmla="*/ 39 h 222"/>
                  <a:gd name="T38" fmla="*/ 222 w 222"/>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7"/>
                    </a:moveTo>
                    <a:cubicBezTo>
                      <a:pt x="222" y="27"/>
                      <a:pt x="217" y="18"/>
                      <a:pt x="211" y="11"/>
                    </a:cubicBezTo>
                    <a:cubicBezTo>
                      <a:pt x="204" y="5"/>
                      <a:pt x="195" y="0"/>
                      <a:pt x="184" y="0"/>
                    </a:cubicBezTo>
                    <a:cubicBezTo>
                      <a:pt x="183" y="0"/>
                      <a:pt x="183" y="0"/>
                      <a:pt x="183" y="0"/>
                    </a:cubicBezTo>
                    <a:cubicBezTo>
                      <a:pt x="183" y="0"/>
                      <a:pt x="86" y="0"/>
                      <a:pt x="86" y="0"/>
                    </a:cubicBezTo>
                    <a:cubicBezTo>
                      <a:pt x="65" y="0"/>
                      <a:pt x="49" y="17"/>
                      <a:pt x="49" y="37"/>
                    </a:cubicBezTo>
                    <a:cubicBezTo>
                      <a:pt x="49" y="39"/>
                      <a:pt x="49" y="39"/>
                      <a:pt x="49" y="39"/>
                    </a:cubicBezTo>
                    <a:cubicBezTo>
                      <a:pt x="49" y="59"/>
                      <a:pt x="65" y="76"/>
                      <a:pt x="86" y="76"/>
                    </a:cubicBezTo>
                    <a:cubicBezTo>
                      <a:pt x="93" y="76"/>
                      <a:pt x="93" y="76"/>
                      <a:pt x="93" y="76"/>
                    </a:cubicBezTo>
                    <a:cubicBezTo>
                      <a:pt x="14" y="154"/>
                      <a:pt x="14" y="154"/>
                      <a:pt x="14" y="154"/>
                    </a:cubicBezTo>
                    <a:cubicBezTo>
                      <a:pt x="0" y="169"/>
                      <a:pt x="0" y="192"/>
                      <a:pt x="14" y="207"/>
                    </a:cubicBezTo>
                    <a:cubicBezTo>
                      <a:pt x="15" y="208"/>
                      <a:pt x="15" y="208"/>
                      <a:pt x="15" y="208"/>
                    </a:cubicBezTo>
                    <a:cubicBezTo>
                      <a:pt x="30" y="222"/>
                      <a:pt x="53" y="222"/>
                      <a:pt x="67" y="208"/>
                    </a:cubicBezTo>
                    <a:cubicBezTo>
                      <a:pt x="146" y="129"/>
                      <a:pt x="146" y="129"/>
                      <a:pt x="146" y="129"/>
                    </a:cubicBezTo>
                    <a:cubicBezTo>
                      <a:pt x="146" y="136"/>
                      <a:pt x="146" y="136"/>
                      <a:pt x="146" y="136"/>
                    </a:cubicBezTo>
                    <a:cubicBezTo>
                      <a:pt x="146" y="157"/>
                      <a:pt x="163" y="173"/>
                      <a:pt x="183" y="173"/>
                    </a:cubicBezTo>
                    <a:cubicBezTo>
                      <a:pt x="184" y="173"/>
                      <a:pt x="184" y="173"/>
                      <a:pt x="184" y="173"/>
                    </a:cubicBezTo>
                    <a:cubicBezTo>
                      <a:pt x="205" y="173"/>
                      <a:pt x="221" y="157"/>
                      <a:pt x="221" y="136"/>
                    </a:cubicBezTo>
                    <a:cubicBezTo>
                      <a:pt x="221" y="136"/>
                      <a:pt x="222" y="39"/>
                      <a:pt x="222" y="39"/>
                    </a:cubicBezTo>
                    <a:lnTo>
                      <a:pt x="222" y="37"/>
                    </a:lnTo>
                    <a:close/>
                  </a:path>
                </a:pathLst>
              </a:custGeom>
              <a:solidFill>
                <a:srgbClr val="FCB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238"/>
              <p:cNvSpPr/>
              <p:nvPr/>
            </p:nvSpPr>
            <p:spPr bwMode="auto">
              <a:xfrm>
                <a:off x="2874" y="1040"/>
                <a:ext cx="267" cy="269"/>
              </a:xfrm>
              <a:custGeom>
                <a:avLst/>
                <a:gdLst>
                  <a:gd name="T0" fmla="*/ 221 w 221"/>
                  <a:gd name="T1" fmla="*/ 37 h 222"/>
                  <a:gd name="T2" fmla="*/ 211 w 221"/>
                  <a:gd name="T3" fmla="*/ 11 h 222"/>
                  <a:gd name="T4" fmla="*/ 184 w 221"/>
                  <a:gd name="T5" fmla="*/ 0 h 222"/>
                  <a:gd name="T6" fmla="*/ 183 w 221"/>
                  <a:gd name="T7" fmla="*/ 0 h 222"/>
                  <a:gd name="T8" fmla="*/ 86 w 221"/>
                  <a:gd name="T9" fmla="*/ 0 h 222"/>
                  <a:gd name="T10" fmla="*/ 49 w 221"/>
                  <a:gd name="T11" fmla="*/ 37 h 222"/>
                  <a:gd name="T12" fmla="*/ 49 w 221"/>
                  <a:gd name="T13" fmla="*/ 38 h 222"/>
                  <a:gd name="T14" fmla="*/ 86 w 221"/>
                  <a:gd name="T15" fmla="*/ 75 h 222"/>
                  <a:gd name="T16" fmla="*/ 93 w 221"/>
                  <a:gd name="T17" fmla="*/ 75 h 222"/>
                  <a:gd name="T18" fmla="*/ 14 w 221"/>
                  <a:gd name="T19" fmla="*/ 154 h 222"/>
                  <a:gd name="T20" fmla="*/ 14 w 221"/>
                  <a:gd name="T21" fmla="*/ 207 h 222"/>
                  <a:gd name="T22" fmla="*/ 15 w 221"/>
                  <a:gd name="T23" fmla="*/ 207 h 222"/>
                  <a:gd name="T24" fmla="*/ 67 w 221"/>
                  <a:gd name="T25" fmla="*/ 207 h 222"/>
                  <a:gd name="T26" fmla="*/ 146 w 221"/>
                  <a:gd name="T27" fmla="*/ 129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1" y="11"/>
                    </a:cubicBezTo>
                    <a:cubicBezTo>
                      <a:pt x="204" y="4"/>
                      <a:pt x="195" y="0"/>
                      <a:pt x="184" y="0"/>
                    </a:cubicBezTo>
                    <a:cubicBezTo>
                      <a:pt x="183" y="0"/>
                      <a:pt x="183" y="0"/>
                      <a:pt x="183" y="0"/>
                    </a:cubicBezTo>
                    <a:cubicBezTo>
                      <a:pt x="183" y="0"/>
                      <a:pt x="86" y="0"/>
                      <a:pt x="86" y="0"/>
                    </a:cubicBezTo>
                    <a:cubicBezTo>
                      <a:pt x="65" y="0"/>
                      <a:pt x="49" y="17"/>
                      <a:pt x="49" y="37"/>
                    </a:cubicBezTo>
                    <a:cubicBezTo>
                      <a:pt x="49" y="38"/>
                      <a:pt x="49" y="38"/>
                      <a:pt x="49" y="38"/>
                    </a:cubicBezTo>
                    <a:cubicBezTo>
                      <a:pt x="49" y="59"/>
                      <a:pt x="65" y="75"/>
                      <a:pt x="86" y="75"/>
                    </a:cubicBezTo>
                    <a:cubicBezTo>
                      <a:pt x="93" y="75"/>
                      <a:pt x="93" y="75"/>
                      <a:pt x="93" y="75"/>
                    </a:cubicBezTo>
                    <a:cubicBezTo>
                      <a:pt x="14" y="154"/>
                      <a:pt x="14" y="154"/>
                      <a:pt x="14" y="154"/>
                    </a:cubicBezTo>
                    <a:cubicBezTo>
                      <a:pt x="0" y="169"/>
                      <a:pt x="0" y="192"/>
                      <a:pt x="14" y="207"/>
                    </a:cubicBezTo>
                    <a:cubicBezTo>
                      <a:pt x="15" y="207"/>
                      <a:pt x="15" y="207"/>
                      <a:pt x="15" y="207"/>
                    </a:cubicBezTo>
                    <a:cubicBezTo>
                      <a:pt x="29" y="222"/>
                      <a:pt x="53" y="222"/>
                      <a:pt x="67" y="207"/>
                    </a:cubicBezTo>
                    <a:cubicBezTo>
                      <a:pt x="146" y="129"/>
                      <a:pt x="146" y="129"/>
                      <a:pt x="146" y="129"/>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rgbClr val="FCBC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239"/>
              <p:cNvSpPr/>
              <p:nvPr/>
            </p:nvSpPr>
            <p:spPr bwMode="auto">
              <a:xfrm>
                <a:off x="2873" y="1039"/>
                <a:ext cx="267" cy="269"/>
              </a:xfrm>
              <a:custGeom>
                <a:avLst/>
                <a:gdLst>
                  <a:gd name="T0" fmla="*/ 221 w 221"/>
                  <a:gd name="T1" fmla="*/ 37 h 222"/>
                  <a:gd name="T2" fmla="*/ 210 w 221"/>
                  <a:gd name="T3" fmla="*/ 11 h 222"/>
                  <a:gd name="T4" fmla="*/ 184 w 221"/>
                  <a:gd name="T5" fmla="*/ 0 h 222"/>
                  <a:gd name="T6" fmla="*/ 183 w 221"/>
                  <a:gd name="T7" fmla="*/ 0 h 222"/>
                  <a:gd name="T8" fmla="*/ 86 w 221"/>
                  <a:gd name="T9" fmla="*/ 0 h 222"/>
                  <a:gd name="T10" fmla="*/ 49 w 221"/>
                  <a:gd name="T11" fmla="*/ 37 h 222"/>
                  <a:gd name="T12" fmla="*/ 49 w 221"/>
                  <a:gd name="T13" fmla="*/ 38 h 222"/>
                  <a:gd name="T14" fmla="*/ 86 w 221"/>
                  <a:gd name="T15" fmla="*/ 75 h 222"/>
                  <a:gd name="T16" fmla="*/ 93 w 221"/>
                  <a:gd name="T17" fmla="*/ 75 h 222"/>
                  <a:gd name="T18" fmla="*/ 14 w 221"/>
                  <a:gd name="T19" fmla="*/ 154 h 222"/>
                  <a:gd name="T20" fmla="*/ 14 w 221"/>
                  <a:gd name="T21" fmla="*/ 207 h 222"/>
                  <a:gd name="T22" fmla="*/ 15 w 221"/>
                  <a:gd name="T23" fmla="*/ 207 h 222"/>
                  <a:gd name="T24" fmla="*/ 67 w 221"/>
                  <a:gd name="T25" fmla="*/ 207 h 222"/>
                  <a:gd name="T26" fmla="*/ 146 w 221"/>
                  <a:gd name="T27" fmla="*/ 129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0" y="11"/>
                    </a:cubicBezTo>
                    <a:cubicBezTo>
                      <a:pt x="204" y="4"/>
                      <a:pt x="194" y="0"/>
                      <a:pt x="184" y="0"/>
                    </a:cubicBezTo>
                    <a:cubicBezTo>
                      <a:pt x="183" y="0"/>
                      <a:pt x="183" y="0"/>
                      <a:pt x="183" y="0"/>
                    </a:cubicBezTo>
                    <a:cubicBezTo>
                      <a:pt x="183" y="0"/>
                      <a:pt x="86" y="0"/>
                      <a:pt x="86" y="0"/>
                    </a:cubicBezTo>
                    <a:cubicBezTo>
                      <a:pt x="65" y="0"/>
                      <a:pt x="49" y="17"/>
                      <a:pt x="49" y="37"/>
                    </a:cubicBezTo>
                    <a:cubicBezTo>
                      <a:pt x="49" y="38"/>
                      <a:pt x="49" y="38"/>
                      <a:pt x="49" y="38"/>
                    </a:cubicBezTo>
                    <a:cubicBezTo>
                      <a:pt x="49" y="59"/>
                      <a:pt x="65" y="75"/>
                      <a:pt x="86" y="75"/>
                    </a:cubicBezTo>
                    <a:cubicBezTo>
                      <a:pt x="93" y="75"/>
                      <a:pt x="93" y="75"/>
                      <a:pt x="93" y="75"/>
                    </a:cubicBezTo>
                    <a:cubicBezTo>
                      <a:pt x="14" y="154"/>
                      <a:pt x="14" y="154"/>
                      <a:pt x="14" y="154"/>
                    </a:cubicBezTo>
                    <a:cubicBezTo>
                      <a:pt x="0" y="169"/>
                      <a:pt x="0" y="192"/>
                      <a:pt x="14" y="207"/>
                    </a:cubicBezTo>
                    <a:cubicBezTo>
                      <a:pt x="15" y="207"/>
                      <a:pt x="15" y="207"/>
                      <a:pt x="15" y="207"/>
                    </a:cubicBezTo>
                    <a:cubicBezTo>
                      <a:pt x="29" y="222"/>
                      <a:pt x="53" y="222"/>
                      <a:pt x="67" y="207"/>
                    </a:cubicBezTo>
                    <a:cubicBezTo>
                      <a:pt x="146" y="129"/>
                      <a:pt x="146" y="129"/>
                      <a:pt x="146" y="129"/>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rgbClr val="FBBB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240"/>
              <p:cNvSpPr/>
              <p:nvPr/>
            </p:nvSpPr>
            <p:spPr bwMode="auto">
              <a:xfrm>
                <a:off x="2871" y="1038"/>
                <a:ext cx="268" cy="269"/>
              </a:xfrm>
              <a:custGeom>
                <a:avLst/>
                <a:gdLst>
                  <a:gd name="T0" fmla="*/ 221 w 221"/>
                  <a:gd name="T1" fmla="*/ 37 h 222"/>
                  <a:gd name="T2" fmla="*/ 210 w 221"/>
                  <a:gd name="T3" fmla="*/ 11 h 222"/>
                  <a:gd name="T4" fmla="*/ 184 w 221"/>
                  <a:gd name="T5" fmla="*/ 0 h 222"/>
                  <a:gd name="T6" fmla="*/ 183 w 221"/>
                  <a:gd name="T7" fmla="*/ 0 h 222"/>
                  <a:gd name="T8" fmla="*/ 85 w 221"/>
                  <a:gd name="T9" fmla="*/ 0 h 222"/>
                  <a:gd name="T10" fmla="*/ 48 w 221"/>
                  <a:gd name="T11" fmla="*/ 37 h 222"/>
                  <a:gd name="T12" fmla="*/ 48 w 221"/>
                  <a:gd name="T13" fmla="*/ 38 h 222"/>
                  <a:gd name="T14" fmla="*/ 85 w 221"/>
                  <a:gd name="T15" fmla="*/ 75 h 222"/>
                  <a:gd name="T16" fmla="*/ 93 w 221"/>
                  <a:gd name="T17" fmla="*/ 75 h 222"/>
                  <a:gd name="T18" fmla="*/ 14 w 221"/>
                  <a:gd name="T19" fmla="*/ 154 h 222"/>
                  <a:gd name="T20" fmla="*/ 14 w 221"/>
                  <a:gd name="T21" fmla="*/ 206 h 222"/>
                  <a:gd name="T22" fmla="*/ 15 w 221"/>
                  <a:gd name="T23" fmla="*/ 207 h 222"/>
                  <a:gd name="T24" fmla="*/ 67 w 221"/>
                  <a:gd name="T25" fmla="*/ 207 h 222"/>
                  <a:gd name="T26" fmla="*/ 146 w 221"/>
                  <a:gd name="T27" fmla="*/ 128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0" y="11"/>
                    </a:cubicBezTo>
                    <a:cubicBezTo>
                      <a:pt x="204" y="4"/>
                      <a:pt x="194" y="0"/>
                      <a:pt x="184" y="0"/>
                    </a:cubicBezTo>
                    <a:cubicBezTo>
                      <a:pt x="183" y="0"/>
                      <a:pt x="183" y="0"/>
                      <a:pt x="183" y="0"/>
                    </a:cubicBezTo>
                    <a:cubicBezTo>
                      <a:pt x="182" y="0"/>
                      <a:pt x="85" y="0"/>
                      <a:pt x="85" y="0"/>
                    </a:cubicBezTo>
                    <a:cubicBezTo>
                      <a:pt x="65" y="0"/>
                      <a:pt x="48" y="17"/>
                      <a:pt x="48" y="37"/>
                    </a:cubicBezTo>
                    <a:cubicBezTo>
                      <a:pt x="48" y="38"/>
                      <a:pt x="48" y="38"/>
                      <a:pt x="48" y="38"/>
                    </a:cubicBezTo>
                    <a:cubicBezTo>
                      <a:pt x="48" y="59"/>
                      <a:pt x="65" y="75"/>
                      <a:pt x="85" y="75"/>
                    </a:cubicBezTo>
                    <a:cubicBezTo>
                      <a:pt x="93" y="75"/>
                      <a:pt x="93" y="75"/>
                      <a:pt x="93" y="75"/>
                    </a:cubicBezTo>
                    <a:cubicBezTo>
                      <a:pt x="14" y="154"/>
                      <a:pt x="14" y="154"/>
                      <a:pt x="14" y="154"/>
                    </a:cubicBezTo>
                    <a:cubicBezTo>
                      <a:pt x="0" y="169"/>
                      <a:pt x="0" y="192"/>
                      <a:pt x="14" y="206"/>
                    </a:cubicBezTo>
                    <a:cubicBezTo>
                      <a:pt x="15" y="207"/>
                      <a:pt x="15" y="207"/>
                      <a:pt x="15" y="207"/>
                    </a:cubicBezTo>
                    <a:cubicBezTo>
                      <a:pt x="29" y="222"/>
                      <a:pt x="53" y="222"/>
                      <a:pt x="67" y="207"/>
                    </a:cubicBezTo>
                    <a:cubicBezTo>
                      <a:pt x="146" y="128"/>
                      <a:pt x="146" y="128"/>
                      <a:pt x="146" y="128"/>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rgbClr val="FBB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241"/>
              <p:cNvSpPr/>
              <p:nvPr/>
            </p:nvSpPr>
            <p:spPr bwMode="auto">
              <a:xfrm>
                <a:off x="2869" y="1037"/>
                <a:ext cx="269" cy="269"/>
              </a:xfrm>
              <a:custGeom>
                <a:avLst/>
                <a:gdLst>
                  <a:gd name="T0" fmla="*/ 222 w 222"/>
                  <a:gd name="T1" fmla="*/ 37 h 222"/>
                  <a:gd name="T2" fmla="*/ 211 w 222"/>
                  <a:gd name="T3" fmla="*/ 11 h 222"/>
                  <a:gd name="T4" fmla="*/ 185 w 222"/>
                  <a:gd name="T5" fmla="*/ 0 h 222"/>
                  <a:gd name="T6" fmla="*/ 184 w 222"/>
                  <a:gd name="T7" fmla="*/ 0 h 222"/>
                  <a:gd name="T8" fmla="*/ 86 w 222"/>
                  <a:gd name="T9" fmla="*/ 0 h 222"/>
                  <a:gd name="T10" fmla="*/ 49 w 222"/>
                  <a:gd name="T11" fmla="*/ 37 h 222"/>
                  <a:gd name="T12" fmla="*/ 49 w 222"/>
                  <a:gd name="T13" fmla="*/ 38 h 222"/>
                  <a:gd name="T14" fmla="*/ 86 w 222"/>
                  <a:gd name="T15" fmla="*/ 75 h 222"/>
                  <a:gd name="T16" fmla="*/ 94 w 222"/>
                  <a:gd name="T17" fmla="*/ 75 h 222"/>
                  <a:gd name="T18" fmla="*/ 15 w 222"/>
                  <a:gd name="T19" fmla="*/ 154 h 222"/>
                  <a:gd name="T20" fmla="*/ 15 w 222"/>
                  <a:gd name="T21" fmla="*/ 206 h 222"/>
                  <a:gd name="T22" fmla="*/ 16 w 222"/>
                  <a:gd name="T23" fmla="*/ 207 h 222"/>
                  <a:gd name="T24" fmla="*/ 68 w 222"/>
                  <a:gd name="T25" fmla="*/ 207 h 222"/>
                  <a:gd name="T26" fmla="*/ 147 w 222"/>
                  <a:gd name="T27" fmla="*/ 128 h 222"/>
                  <a:gd name="T28" fmla="*/ 147 w 222"/>
                  <a:gd name="T29" fmla="*/ 136 h 222"/>
                  <a:gd name="T30" fmla="*/ 184 w 222"/>
                  <a:gd name="T31" fmla="*/ 173 h 222"/>
                  <a:gd name="T32" fmla="*/ 185 w 222"/>
                  <a:gd name="T33" fmla="*/ 173 h 222"/>
                  <a:gd name="T34" fmla="*/ 222 w 222"/>
                  <a:gd name="T35" fmla="*/ 136 h 222"/>
                  <a:gd name="T36" fmla="*/ 222 w 222"/>
                  <a:gd name="T37" fmla="*/ 38 h 222"/>
                  <a:gd name="T38" fmla="*/ 222 w 222"/>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7"/>
                    </a:moveTo>
                    <a:cubicBezTo>
                      <a:pt x="222" y="27"/>
                      <a:pt x="218" y="18"/>
                      <a:pt x="211" y="11"/>
                    </a:cubicBezTo>
                    <a:cubicBezTo>
                      <a:pt x="204" y="4"/>
                      <a:pt x="195" y="0"/>
                      <a:pt x="185" y="0"/>
                    </a:cubicBezTo>
                    <a:cubicBezTo>
                      <a:pt x="184" y="0"/>
                      <a:pt x="184" y="0"/>
                      <a:pt x="184" y="0"/>
                    </a:cubicBezTo>
                    <a:cubicBezTo>
                      <a:pt x="183" y="0"/>
                      <a:pt x="86" y="0"/>
                      <a:pt x="86" y="0"/>
                    </a:cubicBezTo>
                    <a:cubicBezTo>
                      <a:pt x="66" y="0"/>
                      <a:pt x="49" y="17"/>
                      <a:pt x="49" y="37"/>
                    </a:cubicBezTo>
                    <a:cubicBezTo>
                      <a:pt x="49" y="38"/>
                      <a:pt x="49" y="38"/>
                      <a:pt x="49" y="38"/>
                    </a:cubicBezTo>
                    <a:cubicBezTo>
                      <a:pt x="49" y="59"/>
                      <a:pt x="66" y="75"/>
                      <a:pt x="86" y="75"/>
                    </a:cubicBezTo>
                    <a:cubicBezTo>
                      <a:pt x="94" y="75"/>
                      <a:pt x="94" y="75"/>
                      <a:pt x="94" y="75"/>
                    </a:cubicBezTo>
                    <a:cubicBezTo>
                      <a:pt x="15" y="154"/>
                      <a:pt x="15" y="154"/>
                      <a:pt x="15" y="154"/>
                    </a:cubicBezTo>
                    <a:cubicBezTo>
                      <a:pt x="0" y="168"/>
                      <a:pt x="0" y="192"/>
                      <a:pt x="15" y="206"/>
                    </a:cubicBezTo>
                    <a:cubicBezTo>
                      <a:pt x="16" y="207"/>
                      <a:pt x="16" y="207"/>
                      <a:pt x="16" y="207"/>
                    </a:cubicBezTo>
                    <a:cubicBezTo>
                      <a:pt x="30" y="222"/>
                      <a:pt x="54" y="222"/>
                      <a:pt x="68" y="207"/>
                    </a:cubicBezTo>
                    <a:cubicBezTo>
                      <a:pt x="147" y="128"/>
                      <a:pt x="147" y="128"/>
                      <a:pt x="147" y="128"/>
                    </a:cubicBezTo>
                    <a:cubicBezTo>
                      <a:pt x="147" y="136"/>
                      <a:pt x="147" y="136"/>
                      <a:pt x="147" y="136"/>
                    </a:cubicBezTo>
                    <a:cubicBezTo>
                      <a:pt x="147" y="156"/>
                      <a:pt x="163" y="173"/>
                      <a:pt x="184" y="173"/>
                    </a:cubicBezTo>
                    <a:cubicBezTo>
                      <a:pt x="185" y="173"/>
                      <a:pt x="185" y="173"/>
                      <a:pt x="185" y="173"/>
                    </a:cubicBezTo>
                    <a:cubicBezTo>
                      <a:pt x="205" y="173"/>
                      <a:pt x="222" y="156"/>
                      <a:pt x="222" y="136"/>
                    </a:cubicBezTo>
                    <a:cubicBezTo>
                      <a:pt x="222" y="136"/>
                      <a:pt x="222" y="39"/>
                      <a:pt x="222" y="38"/>
                    </a:cubicBezTo>
                    <a:lnTo>
                      <a:pt x="222" y="37"/>
                    </a:lnTo>
                    <a:close/>
                  </a:path>
                </a:pathLst>
              </a:custGeom>
              <a:solidFill>
                <a:srgbClr val="FAB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242"/>
              <p:cNvSpPr/>
              <p:nvPr/>
            </p:nvSpPr>
            <p:spPr bwMode="auto">
              <a:xfrm>
                <a:off x="2868" y="1036"/>
                <a:ext cx="268" cy="267"/>
              </a:xfrm>
              <a:custGeom>
                <a:avLst/>
                <a:gdLst>
                  <a:gd name="T0" fmla="*/ 222 w 222"/>
                  <a:gd name="T1" fmla="*/ 37 h 221"/>
                  <a:gd name="T2" fmla="*/ 211 w 222"/>
                  <a:gd name="T3" fmla="*/ 11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4 w 222"/>
                  <a:gd name="T17" fmla="*/ 75 h 221"/>
                  <a:gd name="T18" fmla="*/ 15 w 222"/>
                  <a:gd name="T19" fmla="*/ 154 h 221"/>
                  <a:gd name="T20" fmla="*/ 15 w 222"/>
                  <a:gd name="T21" fmla="*/ 206 h 221"/>
                  <a:gd name="T22" fmla="*/ 16 w 222"/>
                  <a:gd name="T23" fmla="*/ 207 h 221"/>
                  <a:gd name="T24" fmla="*/ 68 w 222"/>
                  <a:gd name="T25" fmla="*/ 207 h 221"/>
                  <a:gd name="T26" fmla="*/ 147 w 222"/>
                  <a:gd name="T27" fmla="*/ 128 h 221"/>
                  <a:gd name="T28" fmla="*/ 147 w 222"/>
                  <a:gd name="T29" fmla="*/ 136 h 221"/>
                  <a:gd name="T30" fmla="*/ 184 w 222"/>
                  <a:gd name="T31" fmla="*/ 173 h 221"/>
                  <a:gd name="T32" fmla="*/ 185 w 222"/>
                  <a:gd name="T33" fmla="*/ 173 h 221"/>
                  <a:gd name="T34" fmla="*/ 222 w 222"/>
                  <a:gd name="T35" fmla="*/ 136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7"/>
                      <a:pt x="218" y="17"/>
                      <a:pt x="211" y="11"/>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4" y="75"/>
                      <a:pt x="94" y="75"/>
                      <a:pt x="94" y="75"/>
                    </a:cubicBezTo>
                    <a:cubicBezTo>
                      <a:pt x="15" y="154"/>
                      <a:pt x="15" y="154"/>
                      <a:pt x="15" y="154"/>
                    </a:cubicBezTo>
                    <a:cubicBezTo>
                      <a:pt x="0" y="168"/>
                      <a:pt x="0" y="192"/>
                      <a:pt x="15" y="206"/>
                    </a:cubicBezTo>
                    <a:cubicBezTo>
                      <a:pt x="16" y="207"/>
                      <a:pt x="16" y="207"/>
                      <a:pt x="16" y="207"/>
                    </a:cubicBezTo>
                    <a:cubicBezTo>
                      <a:pt x="30" y="221"/>
                      <a:pt x="53" y="221"/>
                      <a:pt x="68" y="207"/>
                    </a:cubicBezTo>
                    <a:cubicBezTo>
                      <a:pt x="147" y="128"/>
                      <a:pt x="147" y="128"/>
                      <a:pt x="147" y="128"/>
                    </a:cubicBezTo>
                    <a:cubicBezTo>
                      <a:pt x="147" y="136"/>
                      <a:pt x="147" y="136"/>
                      <a:pt x="147" y="136"/>
                    </a:cubicBezTo>
                    <a:cubicBezTo>
                      <a:pt x="147" y="156"/>
                      <a:pt x="163" y="173"/>
                      <a:pt x="184" y="173"/>
                    </a:cubicBezTo>
                    <a:cubicBezTo>
                      <a:pt x="185" y="173"/>
                      <a:pt x="185" y="173"/>
                      <a:pt x="185" y="173"/>
                    </a:cubicBezTo>
                    <a:cubicBezTo>
                      <a:pt x="205" y="173"/>
                      <a:pt x="222" y="156"/>
                      <a:pt x="222" y="136"/>
                    </a:cubicBezTo>
                    <a:cubicBezTo>
                      <a:pt x="222" y="136"/>
                      <a:pt x="222" y="39"/>
                      <a:pt x="222" y="38"/>
                    </a:cubicBezTo>
                    <a:lnTo>
                      <a:pt x="222" y="37"/>
                    </a:lnTo>
                    <a:close/>
                  </a:path>
                </a:pathLst>
              </a:custGeom>
              <a:solidFill>
                <a:srgbClr val="FAB9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243"/>
              <p:cNvSpPr/>
              <p:nvPr/>
            </p:nvSpPr>
            <p:spPr bwMode="auto">
              <a:xfrm>
                <a:off x="2867" y="1034"/>
                <a:ext cx="268" cy="268"/>
              </a:xfrm>
              <a:custGeom>
                <a:avLst/>
                <a:gdLst>
                  <a:gd name="T0" fmla="*/ 222 w 222"/>
                  <a:gd name="T1" fmla="*/ 37 h 221"/>
                  <a:gd name="T2" fmla="*/ 211 w 222"/>
                  <a:gd name="T3" fmla="*/ 11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3 w 222"/>
                  <a:gd name="T17" fmla="*/ 75 h 221"/>
                  <a:gd name="T18" fmla="*/ 15 w 222"/>
                  <a:gd name="T19" fmla="*/ 154 h 221"/>
                  <a:gd name="T20" fmla="*/ 15 w 222"/>
                  <a:gd name="T21" fmla="*/ 206 h 221"/>
                  <a:gd name="T22" fmla="*/ 15 w 222"/>
                  <a:gd name="T23" fmla="*/ 207 h 221"/>
                  <a:gd name="T24" fmla="*/ 68 w 222"/>
                  <a:gd name="T25" fmla="*/ 207 h 221"/>
                  <a:gd name="T26" fmla="*/ 147 w 222"/>
                  <a:gd name="T27" fmla="*/ 128 h 221"/>
                  <a:gd name="T28" fmla="*/ 147 w 222"/>
                  <a:gd name="T29" fmla="*/ 135 h 221"/>
                  <a:gd name="T30" fmla="*/ 184 w 222"/>
                  <a:gd name="T31" fmla="*/ 172 h 221"/>
                  <a:gd name="T32" fmla="*/ 185 w 222"/>
                  <a:gd name="T33" fmla="*/ 172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7"/>
                      <a:pt x="218" y="17"/>
                      <a:pt x="211" y="11"/>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3" y="75"/>
                      <a:pt x="93" y="75"/>
                      <a:pt x="93" y="75"/>
                    </a:cubicBezTo>
                    <a:cubicBezTo>
                      <a:pt x="15" y="154"/>
                      <a:pt x="15" y="154"/>
                      <a:pt x="15" y="154"/>
                    </a:cubicBezTo>
                    <a:cubicBezTo>
                      <a:pt x="0" y="168"/>
                      <a:pt x="0" y="192"/>
                      <a:pt x="15" y="206"/>
                    </a:cubicBezTo>
                    <a:cubicBezTo>
                      <a:pt x="15" y="207"/>
                      <a:pt x="15" y="207"/>
                      <a:pt x="15" y="207"/>
                    </a:cubicBezTo>
                    <a:cubicBezTo>
                      <a:pt x="30" y="221"/>
                      <a:pt x="53" y="221"/>
                      <a:pt x="68" y="207"/>
                    </a:cubicBezTo>
                    <a:cubicBezTo>
                      <a:pt x="147" y="128"/>
                      <a:pt x="147" y="128"/>
                      <a:pt x="147" y="128"/>
                    </a:cubicBezTo>
                    <a:cubicBezTo>
                      <a:pt x="147" y="135"/>
                      <a:pt x="147" y="135"/>
                      <a:pt x="147" y="135"/>
                    </a:cubicBezTo>
                    <a:cubicBezTo>
                      <a:pt x="147" y="156"/>
                      <a:pt x="163" y="172"/>
                      <a:pt x="184" y="172"/>
                    </a:cubicBezTo>
                    <a:cubicBezTo>
                      <a:pt x="185" y="172"/>
                      <a:pt x="185" y="172"/>
                      <a:pt x="185" y="172"/>
                    </a:cubicBezTo>
                    <a:cubicBezTo>
                      <a:pt x="205" y="172"/>
                      <a:pt x="222" y="156"/>
                      <a:pt x="222" y="135"/>
                    </a:cubicBezTo>
                    <a:cubicBezTo>
                      <a:pt x="222" y="135"/>
                      <a:pt x="222" y="38"/>
                      <a:pt x="222" y="38"/>
                    </a:cubicBezTo>
                    <a:lnTo>
                      <a:pt x="222" y="37"/>
                    </a:lnTo>
                    <a:close/>
                  </a:path>
                </a:pathLst>
              </a:custGeom>
              <a:solidFill>
                <a:srgbClr val="F9B8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244"/>
              <p:cNvSpPr/>
              <p:nvPr/>
            </p:nvSpPr>
            <p:spPr bwMode="auto">
              <a:xfrm>
                <a:off x="2865" y="1033"/>
                <a:ext cx="269" cy="268"/>
              </a:xfrm>
              <a:custGeom>
                <a:avLst/>
                <a:gdLst>
                  <a:gd name="T0" fmla="*/ 222 w 222"/>
                  <a:gd name="T1" fmla="*/ 37 h 221"/>
                  <a:gd name="T2" fmla="*/ 211 w 222"/>
                  <a:gd name="T3" fmla="*/ 10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3 w 222"/>
                  <a:gd name="T17" fmla="*/ 75 h 221"/>
                  <a:gd name="T18" fmla="*/ 15 w 222"/>
                  <a:gd name="T19" fmla="*/ 154 h 221"/>
                  <a:gd name="T20" fmla="*/ 15 w 222"/>
                  <a:gd name="T21" fmla="*/ 206 h 221"/>
                  <a:gd name="T22" fmla="*/ 15 w 222"/>
                  <a:gd name="T23" fmla="*/ 207 h 221"/>
                  <a:gd name="T24" fmla="*/ 68 w 222"/>
                  <a:gd name="T25" fmla="*/ 207 h 221"/>
                  <a:gd name="T26" fmla="*/ 147 w 222"/>
                  <a:gd name="T27" fmla="*/ 128 h 221"/>
                  <a:gd name="T28" fmla="*/ 147 w 222"/>
                  <a:gd name="T29" fmla="*/ 135 h 221"/>
                  <a:gd name="T30" fmla="*/ 184 w 222"/>
                  <a:gd name="T31" fmla="*/ 172 h 221"/>
                  <a:gd name="T32" fmla="*/ 185 w 222"/>
                  <a:gd name="T33" fmla="*/ 172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6"/>
                      <a:pt x="218" y="17"/>
                      <a:pt x="211" y="10"/>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3" y="75"/>
                      <a:pt x="93" y="75"/>
                      <a:pt x="93" y="75"/>
                    </a:cubicBezTo>
                    <a:cubicBezTo>
                      <a:pt x="15" y="154"/>
                      <a:pt x="15" y="154"/>
                      <a:pt x="15" y="154"/>
                    </a:cubicBezTo>
                    <a:cubicBezTo>
                      <a:pt x="0" y="168"/>
                      <a:pt x="0" y="192"/>
                      <a:pt x="15" y="206"/>
                    </a:cubicBezTo>
                    <a:cubicBezTo>
                      <a:pt x="15" y="207"/>
                      <a:pt x="15" y="207"/>
                      <a:pt x="15" y="207"/>
                    </a:cubicBezTo>
                    <a:cubicBezTo>
                      <a:pt x="30" y="221"/>
                      <a:pt x="53" y="221"/>
                      <a:pt x="68" y="207"/>
                    </a:cubicBezTo>
                    <a:cubicBezTo>
                      <a:pt x="147" y="128"/>
                      <a:pt x="147" y="128"/>
                      <a:pt x="147" y="128"/>
                    </a:cubicBezTo>
                    <a:cubicBezTo>
                      <a:pt x="147" y="135"/>
                      <a:pt x="147" y="135"/>
                      <a:pt x="147" y="135"/>
                    </a:cubicBezTo>
                    <a:cubicBezTo>
                      <a:pt x="147" y="156"/>
                      <a:pt x="163" y="172"/>
                      <a:pt x="184" y="172"/>
                    </a:cubicBezTo>
                    <a:cubicBezTo>
                      <a:pt x="185" y="172"/>
                      <a:pt x="185" y="172"/>
                      <a:pt x="185" y="172"/>
                    </a:cubicBezTo>
                    <a:cubicBezTo>
                      <a:pt x="205" y="172"/>
                      <a:pt x="222" y="156"/>
                      <a:pt x="222" y="135"/>
                    </a:cubicBezTo>
                    <a:cubicBezTo>
                      <a:pt x="222" y="135"/>
                      <a:pt x="222" y="38"/>
                      <a:pt x="222" y="38"/>
                    </a:cubicBezTo>
                    <a:lnTo>
                      <a:pt x="222" y="37"/>
                    </a:lnTo>
                    <a:close/>
                  </a:path>
                </a:pathLst>
              </a:custGeom>
              <a:solidFill>
                <a:srgbClr val="F9B7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245"/>
              <p:cNvSpPr/>
              <p:nvPr/>
            </p:nvSpPr>
            <p:spPr bwMode="auto">
              <a:xfrm>
                <a:off x="2864" y="1031"/>
                <a:ext cx="269" cy="269"/>
              </a:xfrm>
              <a:custGeom>
                <a:avLst/>
                <a:gdLst>
                  <a:gd name="T0" fmla="*/ 222 w 222"/>
                  <a:gd name="T1" fmla="*/ 38 h 222"/>
                  <a:gd name="T2" fmla="*/ 211 w 222"/>
                  <a:gd name="T3" fmla="*/ 11 h 222"/>
                  <a:gd name="T4" fmla="*/ 184 w 222"/>
                  <a:gd name="T5" fmla="*/ 0 h 222"/>
                  <a:gd name="T6" fmla="*/ 183 w 222"/>
                  <a:gd name="T7" fmla="*/ 0 h 222"/>
                  <a:gd name="T8" fmla="*/ 86 w 222"/>
                  <a:gd name="T9" fmla="*/ 1 h 222"/>
                  <a:gd name="T10" fmla="*/ 49 w 222"/>
                  <a:gd name="T11" fmla="*/ 38 h 222"/>
                  <a:gd name="T12" fmla="*/ 49 w 222"/>
                  <a:gd name="T13" fmla="*/ 39 h 222"/>
                  <a:gd name="T14" fmla="*/ 86 w 222"/>
                  <a:gd name="T15" fmla="*/ 76 h 222"/>
                  <a:gd name="T16" fmla="*/ 93 w 222"/>
                  <a:gd name="T17" fmla="*/ 76 h 222"/>
                  <a:gd name="T18" fmla="*/ 14 w 222"/>
                  <a:gd name="T19" fmla="*/ 155 h 222"/>
                  <a:gd name="T20" fmla="*/ 14 w 222"/>
                  <a:gd name="T21" fmla="*/ 207 h 222"/>
                  <a:gd name="T22" fmla="*/ 15 w 222"/>
                  <a:gd name="T23" fmla="*/ 208 h 222"/>
                  <a:gd name="T24" fmla="*/ 68 w 222"/>
                  <a:gd name="T25" fmla="*/ 208 h 222"/>
                  <a:gd name="T26" fmla="*/ 146 w 222"/>
                  <a:gd name="T27" fmla="*/ 129 h 222"/>
                  <a:gd name="T28" fmla="*/ 146 w 222"/>
                  <a:gd name="T29" fmla="*/ 136 h 222"/>
                  <a:gd name="T30" fmla="*/ 183 w 222"/>
                  <a:gd name="T31" fmla="*/ 173 h 222"/>
                  <a:gd name="T32" fmla="*/ 184 w 222"/>
                  <a:gd name="T33" fmla="*/ 173 h 222"/>
                  <a:gd name="T34" fmla="*/ 222 w 222"/>
                  <a:gd name="T35" fmla="*/ 136 h 222"/>
                  <a:gd name="T36" fmla="*/ 222 w 222"/>
                  <a:gd name="T37" fmla="*/ 39 h 222"/>
                  <a:gd name="T38" fmla="*/ 222 w 222"/>
                  <a:gd name="T39" fmla="*/ 38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8"/>
                    </a:moveTo>
                    <a:cubicBezTo>
                      <a:pt x="222" y="27"/>
                      <a:pt x="217" y="18"/>
                      <a:pt x="211" y="11"/>
                    </a:cubicBezTo>
                    <a:cubicBezTo>
                      <a:pt x="204" y="5"/>
                      <a:pt x="195" y="0"/>
                      <a:pt x="184" y="0"/>
                    </a:cubicBezTo>
                    <a:cubicBezTo>
                      <a:pt x="183" y="0"/>
                      <a:pt x="183" y="0"/>
                      <a:pt x="183" y="0"/>
                    </a:cubicBezTo>
                    <a:cubicBezTo>
                      <a:pt x="183" y="0"/>
                      <a:pt x="86" y="1"/>
                      <a:pt x="86" y="1"/>
                    </a:cubicBezTo>
                    <a:cubicBezTo>
                      <a:pt x="65" y="1"/>
                      <a:pt x="49" y="17"/>
                      <a:pt x="49" y="38"/>
                    </a:cubicBezTo>
                    <a:cubicBezTo>
                      <a:pt x="49" y="39"/>
                      <a:pt x="49" y="39"/>
                      <a:pt x="49" y="39"/>
                    </a:cubicBezTo>
                    <a:cubicBezTo>
                      <a:pt x="49" y="59"/>
                      <a:pt x="65" y="76"/>
                      <a:pt x="86" y="76"/>
                    </a:cubicBezTo>
                    <a:cubicBezTo>
                      <a:pt x="93" y="76"/>
                      <a:pt x="93" y="76"/>
                      <a:pt x="93" y="76"/>
                    </a:cubicBezTo>
                    <a:cubicBezTo>
                      <a:pt x="14" y="155"/>
                      <a:pt x="14" y="155"/>
                      <a:pt x="14" y="155"/>
                    </a:cubicBezTo>
                    <a:cubicBezTo>
                      <a:pt x="0" y="169"/>
                      <a:pt x="0" y="192"/>
                      <a:pt x="14" y="207"/>
                    </a:cubicBezTo>
                    <a:cubicBezTo>
                      <a:pt x="15" y="208"/>
                      <a:pt x="15" y="208"/>
                      <a:pt x="15" y="208"/>
                    </a:cubicBezTo>
                    <a:cubicBezTo>
                      <a:pt x="30" y="222"/>
                      <a:pt x="53" y="222"/>
                      <a:pt x="68" y="208"/>
                    </a:cubicBezTo>
                    <a:cubicBezTo>
                      <a:pt x="146" y="129"/>
                      <a:pt x="146" y="129"/>
                      <a:pt x="146" y="129"/>
                    </a:cubicBezTo>
                    <a:cubicBezTo>
                      <a:pt x="146" y="136"/>
                      <a:pt x="146" y="136"/>
                      <a:pt x="146" y="136"/>
                    </a:cubicBezTo>
                    <a:cubicBezTo>
                      <a:pt x="146" y="157"/>
                      <a:pt x="163" y="173"/>
                      <a:pt x="183" y="173"/>
                    </a:cubicBezTo>
                    <a:cubicBezTo>
                      <a:pt x="184" y="173"/>
                      <a:pt x="184" y="173"/>
                      <a:pt x="184" y="173"/>
                    </a:cubicBezTo>
                    <a:cubicBezTo>
                      <a:pt x="205" y="173"/>
                      <a:pt x="222" y="157"/>
                      <a:pt x="222" y="136"/>
                    </a:cubicBezTo>
                    <a:cubicBezTo>
                      <a:pt x="222" y="136"/>
                      <a:pt x="222" y="39"/>
                      <a:pt x="222" y="39"/>
                    </a:cubicBezTo>
                    <a:lnTo>
                      <a:pt x="222" y="38"/>
                    </a:lnTo>
                    <a:close/>
                  </a:path>
                </a:pathLst>
              </a:custGeom>
              <a:solidFill>
                <a:srgbClr val="F9B6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246"/>
              <p:cNvSpPr/>
              <p:nvPr/>
            </p:nvSpPr>
            <p:spPr bwMode="auto">
              <a:xfrm>
                <a:off x="2863" y="1030"/>
                <a:ext cx="267" cy="268"/>
              </a:xfrm>
              <a:custGeom>
                <a:avLst/>
                <a:gdLst>
                  <a:gd name="T0" fmla="*/ 221 w 221"/>
                  <a:gd name="T1" fmla="*/ 37 h 222"/>
                  <a:gd name="T2" fmla="*/ 211 w 221"/>
                  <a:gd name="T3" fmla="*/ 11 h 222"/>
                  <a:gd name="T4" fmla="*/ 184 w 221"/>
                  <a:gd name="T5" fmla="*/ 0 h 222"/>
                  <a:gd name="T6" fmla="*/ 183 w 221"/>
                  <a:gd name="T7" fmla="*/ 0 h 222"/>
                  <a:gd name="T8" fmla="*/ 86 w 221"/>
                  <a:gd name="T9" fmla="*/ 0 h 222"/>
                  <a:gd name="T10" fmla="*/ 49 w 221"/>
                  <a:gd name="T11" fmla="*/ 37 h 222"/>
                  <a:gd name="T12" fmla="*/ 49 w 221"/>
                  <a:gd name="T13" fmla="*/ 39 h 222"/>
                  <a:gd name="T14" fmla="*/ 86 w 221"/>
                  <a:gd name="T15" fmla="*/ 76 h 222"/>
                  <a:gd name="T16" fmla="*/ 93 w 221"/>
                  <a:gd name="T17" fmla="*/ 76 h 222"/>
                  <a:gd name="T18" fmla="*/ 14 w 221"/>
                  <a:gd name="T19" fmla="*/ 154 h 222"/>
                  <a:gd name="T20" fmla="*/ 14 w 221"/>
                  <a:gd name="T21" fmla="*/ 207 h 222"/>
                  <a:gd name="T22" fmla="*/ 15 w 221"/>
                  <a:gd name="T23" fmla="*/ 208 h 222"/>
                  <a:gd name="T24" fmla="*/ 67 w 221"/>
                  <a:gd name="T25" fmla="*/ 208 h 222"/>
                  <a:gd name="T26" fmla="*/ 146 w 221"/>
                  <a:gd name="T27" fmla="*/ 129 h 222"/>
                  <a:gd name="T28" fmla="*/ 146 w 221"/>
                  <a:gd name="T29" fmla="*/ 136 h 222"/>
                  <a:gd name="T30" fmla="*/ 183 w 221"/>
                  <a:gd name="T31" fmla="*/ 173 h 222"/>
                  <a:gd name="T32" fmla="*/ 184 w 221"/>
                  <a:gd name="T33" fmla="*/ 173 h 222"/>
                  <a:gd name="T34" fmla="*/ 221 w 221"/>
                  <a:gd name="T35" fmla="*/ 136 h 222"/>
                  <a:gd name="T36" fmla="*/ 221 w 221"/>
                  <a:gd name="T37" fmla="*/ 39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1" y="11"/>
                    </a:cubicBezTo>
                    <a:cubicBezTo>
                      <a:pt x="204" y="5"/>
                      <a:pt x="195" y="0"/>
                      <a:pt x="184" y="0"/>
                    </a:cubicBezTo>
                    <a:cubicBezTo>
                      <a:pt x="183" y="0"/>
                      <a:pt x="183" y="0"/>
                      <a:pt x="183" y="0"/>
                    </a:cubicBezTo>
                    <a:cubicBezTo>
                      <a:pt x="183" y="0"/>
                      <a:pt x="86" y="0"/>
                      <a:pt x="86" y="0"/>
                    </a:cubicBezTo>
                    <a:cubicBezTo>
                      <a:pt x="65" y="0"/>
                      <a:pt x="49" y="17"/>
                      <a:pt x="49" y="37"/>
                    </a:cubicBezTo>
                    <a:cubicBezTo>
                      <a:pt x="49" y="39"/>
                      <a:pt x="49" y="39"/>
                      <a:pt x="49" y="39"/>
                    </a:cubicBezTo>
                    <a:cubicBezTo>
                      <a:pt x="49" y="59"/>
                      <a:pt x="65" y="76"/>
                      <a:pt x="86" y="76"/>
                    </a:cubicBezTo>
                    <a:cubicBezTo>
                      <a:pt x="93" y="76"/>
                      <a:pt x="93" y="76"/>
                      <a:pt x="93" y="76"/>
                    </a:cubicBezTo>
                    <a:cubicBezTo>
                      <a:pt x="14" y="154"/>
                      <a:pt x="14" y="154"/>
                      <a:pt x="14" y="154"/>
                    </a:cubicBezTo>
                    <a:cubicBezTo>
                      <a:pt x="0" y="169"/>
                      <a:pt x="0" y="192"/>
                      <a:pt x="14" y="207"/>
                    </a:cubicBezTo>
                    <a:cubicBezTo>
                      <a:pt x="15" y="208"/>
                      <a:pt x="15" y="208"/>
                      <a:pt x="15" y="208"/>
                    </a:cubicBezTo>
                    <a:cubicBezTo>
                      <a:pt x="30" y="222"/>
                      <a:pt x="53" y="222"/>
                      <a:pt x="67" y="208"/>
                    </a:cubicBezTo>
                    <a:cubicBezTo>
                      <a:pt x="146" y="129"/>
                      <a:pt x="146" y="129"/>
                      <a:pt x="146" y="129"/>
                    </a:cubicBezTo>
                    <a:cubicBezTo>
                      <a:pt x="146" y="136"/>
                      <a:pt x="146" y="136"/>
                      <a:pt x="146" y="136"/>
                    </a:cubicBezTo>
                    <a:cubicBezTo>
                      <a:pt x="146" y="157"/>
                      <a:pt x="163" y="173"/>
                      <a:pt x="183" y="173"/>
                    </a:cubicBezTo>
                    <a:cubicBezTo>
                      <a:pt x="184" y="173"/>
                      <a:pt x="184" y="173"/>
                      <a:pt x="184" y="173"/>
                    </a:cubicBezTo>
                    <a:cubicBezTo>
                      <a:pt x="205" y="173"/>
                      <a:pt x="221" y="157"/>
                      <a:pt x="221" y="136"/>
                    </a:cubicBezTo>
                    <a:cubicBezTo>
                      <a:pt x="221" y="136"/>
                      <a:pt x="221" y="39"/>
                      <a:pt x="221" y="39"/>
                    </a:cubicBezTo>
                    <a:lnTo>
                      <a:pt x="221" y="37"/>
                    </a:lnTo>
                    <a:close/>
                  </a:path>
                </a:pathLst>
              </a:custGeom>
              <a:solidFill>
                <a:srgbClr val="F8B5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247"/>
              <p:cNvSpPr/>
              <p:nvPr/>
            </p:nvSpPr>
            <p:spPr bwMode="auto">
              <a:xfrm>
                <a:off x="2862" y="1028"/>
                <a:ext cx="267" cy="269"/>
              </a:xfrm>
              <a:custGeom>
                <a:avLst/>
                <a:gdLst>
                  <a:gd name="T0" fmla="*/ 221 w 221"/>
                  <a:gd name="T1" fmla="*/ 37 h 222"/>
                  <a:gd name="T2" fmla="*/ 210 w 221"/>
                  <a:gd name="T3" fmla="*/ 11 h 222"/>
                  <a:gd name="T4" fmla="*/ 184 w 221"/>
                  <a:gd name="T5" fmla="*/ 0 h 222"/>
                  <a:gd name="T6" fmla="*/ 183 w 221"/>
                  <a:gd name="T7" fmla="*/ 0 h 222"/>
                  <a:gd name="T8" fmla="*/ 86 w 221"/>
                  <a:gd name="T9" fmla="*/ 0 h 222"/>
                  <a:gd name="T10" fmla="*/ 49 w 221"/>
                  <a:gd name="T11" fmla="*/ 37 h 222"/>
                  <a:gd name="T12" fmla="*/ 49 w 221"/>
                  <a:gd name="T13" fmla="*/ 38 h 222"/>
                  <a:gd name="T14" fmla="*/ 86 w 221"/>
                  <a:gd name="T15" fmla="*/ 75 h 222"/>
                  <a:gd name="T16" fmla="*/ 93 w 221"/>
                  <a:gd name="T17" fmla="*/ 75 h 222"/>
                  <a:gd name="T18" fmla="*/ 14 w 221"/>
                  <a:gd name="T19" fmla="*/ 154 h 222"/>
                  <a:gd name="T20" fmla="*/ 14 w 221"/>
                  <a:gd name="T21" fmla="*/ 207 h 222"/>
                  <a:gd name="T22" fmla="*/ 15 w 221"/>
                  <a:gd name="T23" fmla="*/ 207 h 222"/>
                  <a:gd name="T24" fmla="*/ 67 w 221"/>
                  <a:gd name="T25" fmla="*/ 207 h 222"/>
                  <a:gd name="T26" fmla="*/ 146 w 221"/>
                  <a:gd name="T27" fmla="*/ 129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0" y="11"/>
                    </a:cubicBezTo>
                    <a:cubicBezTo>
                      <a:pt x="204" y="4"/>
                      <a:pt x="195" y="0"/>
                      <a:pt x="184" y="0"/>
                    </a:cubicBezTo>
                    <a:cubicBezTo>
                      <a:pt x="183" y="0"/>
                      <a:pt x="183" y="0"/>
                      <a:pt x="183" y="0"/>
                    </a:cubicBezTo>
                    <a:cubicBezTo>
                      <a:pt x="183" y="0"/>
                      <a:pt x="86" y="0"/>
                      <a:pt x="86" y="0"/>
                    </a:cubicBezTo>
                    <a:cubicBezTo>
                      <a:pt x="65" y="0"/>
                      <a:pt x="49" y="17"/>
                      <a:pt x="49" y="37"/>
                    </a:cubicBezTo>
                    <a:cubicBezTo>
                      <a:pt x="49" y="38"/>
                      <a:pt x="49" y="38"/>
                      <a:pt x="49" y="38"/>
                    </a:cubicBezTo>
                    <a:cubicBezTo>
                      <a:pt x="49" y="59"/>
                      <a:pt x="65" y="75"/>
                      <a:pt x="86" y="75"/>
                    </a:cubicBezTo>
                    <a:cubicBezTo>
                      <a:pt x="93" y="75"/>
                      <a:pt x="93" y="75"/>
                      <a:pt x="93" y="75"/>
                    </a:cubicBezTo>
                    <a:cubicBezTo>
                      <a:pt x="14" y="154"/>
                      <a:pt x="14" y="154"/>
                      <a:pt x="14" y="154"/>
                    </a:cubicBezTo>
                    <a:cubicBezTo>
                      <a:pt x="0" y="169"/>
                      <a:pt x="0" y="192"/>
                      <a:pt x="14" y="207"/>
                    </a:cubicBezTo>
                    <a:cubicBezTo>
                      <a:pt x="15" y="207"/>
                      <a:pt x="15" y="207"/>
                      <a:pt x="15" y="207"/>
                    </a:cubicBezTo>
                    <a:cubicBezTo>
                      <a:pt x="29" y="222"/>
                      <a:pt x="53" y="222"/>
                      <a:pt x="67" y="207"/>
                    </a:cubicBezTo>
                    <a:cubicBezTo>
                      <a:pt x="146" y="129"/>
                      <a:pt x="146" y="129"/>
                      <a:pt x="146" y="129"/>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rgbClr val="F8B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248"/>
              <p:cNvSpPr/>
              <p:nvPr/>
            </p:nvSpPr>
            <p:spPr bwMode="auto">
              <a:xfrm>
                <a:off x="2861" y="1027"/>
                <a:ext cx="267" cy="269"/>
              </a:xfrm>
              <a:custGeom>
                <a:avLst/>
                <a:gdLst>
                  <a:gd name="T0" fmla="*/ 221 w 221"/>
                  <a:gd name="T1" fmla="*/ 37 h 222"/>
                  <a:gd name="T2" fmla="*/ 210 w 221"/>
                  <a:gd name="T3" fmla="*/ 11 h 222"/>
                  <a:gd name="T4" fmla="*/ 184 w 221"/>
                  <a:gd name="T5" fmla="*/ 0 h 222"/>
                  <a:gd name="T6" fmla="*/ 183 w 221"/>
                  <a:gd name="T7" fmla="*/ 0 h 222"/>
                  <a:gd name="T8" fmla="*/ 86 w 221"/>
                  <a:gd name="T9" fmla="*/ 0 h 222"/>
                  <a:gd name="T10" fmla="*/ 48 w 221"/>
                  <a:gd name="T11" fmla="*/ 37 h 222"/>
                  <a:gd name="T12" fmla="*/ 48 w 221"/>
                  <a:gd name="T13" fmla="*/ 38 h 222"/>
                  <a:gd name="T14" fmla="*/ 86 w 221"/>
                  <a:gd name="T15" fmla="*/ 75 h 222"/>
                  <a:gd name="T16" fmla="*/ 93 w 221"/>
                  <a:gd name="T17" fmla="*/ 75 h 222"/>
                  <a:gd name="T18" fmla="*/ 14 w 221"/>
                  <a:gd name="T19" fmla="*/ 154 h 222"/>
                  <a:gd name="T20" fmla="*/ 14 w 221"/>
                  <a:gd name="T21" fmla="*/ 207 h 222"/>
                  <a:gd name="T22" fmla="*/ 15 w 221"/>
                  <a:gd name="T23" fmla="*/ 207 h 222"/>
                  <a:gd name="T24" fmla="*/ 67 w 221"/>
                  <a:gd name="T25" fmla="*/ 207 h 222"/>
                  <a:gd name="T26" fmla="*/ 146 w 221"/>
                  <a:gd name="T27" fmla="*/ 128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0" y="11"/>
                    </a:cubicBezTo>
                    <a:cubicBezTo>
                      <a:pt x="204" y="4"/>
                      <a:pt x="194" y="0"/>
                      <a:pt x="184" y="0"/>
                    </a:cubicBezTo>
                    <a:cubicBezTo>
                      <a:pt x="183" y="0"/>
                      <a:pt x="183" y="0"/>
                      <a:pt x="183" y="0"/>
                    </a:cubicBezTo>
                    <a:cubicBezTo>
                      <a:pt x="182" y="0"/>
                      <a:pt x="86" y="0"/>
                      <a:pt x="86" y="0"/>
                    </a:cubicBezTo>
                    <a:cubicBezTo>
                      <a:pt x="65" y="0"/>
                      <a:pt x="48" y="17"/>
                      <a:pt x="48" y="37"/>
                    </a:cubicBezTo>
                    <a:cubicBezTo>
                      <a:pt x="48" y="38"/>
                      <a:pt x="48" y="38"/>
                      <a:pt x="48" y="38"/>
                    </a:cubicBezTo>
                    <a:cubicBezTo>
                      <a:pt x="48" y="59"/>
                      <a:pt x="65" y="75"/>
                      <a:pt x="86" y="75"/>
                    </a:cubicBezTo>
                    <a:cubicBezTo>
                      <a:pt x="93" y="75"/>
                      <a:pt x="93" y="75"/>
                      <a:pt x="93" y="75"/>
                    </a:cubicBezTo>
                    <a:cubicBezTo>
                      <a:pt x="14" y="154"/>
                      <a:pt x="14" y="154"/>
                      <a:pt x="14" y="154"/>
                    </a:cubicBezTo>
                    <a:cubicBezTo>
                      <a:pt x="0" y="169"/>
                      <a:pt x="0" y="192"/>
                      <a:pt x="14" y="207"/>
                    </a:cubicBezTo>
                    <a:cubicBezTo>
                      <a:pt x="15" y="207"/>
                      <a:pt x="15" y="207"/>
                      <a:pt x="15" y="207"/>
                    </a:cubicBezTo>
                    <a:cubicBezTo>
                      <a:pt x="29" y="222"/>
                      <a:pt x="53" y="222"/>
                      <a:pt x="67" y="207"/>
                    </a:cubicBezTo>
                    <a:cubicBezTo>
                      <a:pt x="146" y="128"/>
                      <a:pt x="146" y="128"/>
                      <a:pt x="146" y="128"/>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rgbClr val="F7B3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249"/>
              <p:cNvSpPr/>
              <p:nvPr/>
            </p:nvSpPr>
            <p:spPr bwMode="auto">
              <a:xfrm>
                <a:off x="2858" y="1026"/>
                <a:ext cx="269" cy="269"/>
              </a:xfrm>
              <a:custGeom>
                <a:avLst/>
                <a:gdLst>
                  <a:gd name="T0" fmla="*/ 222 w 222"/>
                  <a:gd name="T1" fmla="*/ 37 h 222"/>
                  <a:gd name="T2" fmla="*/ 211 w 222"/>
                  <a:gd name="T3" fmla="*/ 11 h 222"/>
                  <a:gd name="T4" fmla="*/ 185 w 222"/>
                  <a:gd name="T5" fmla="*/ 0 h 222"/>
                  <a:gd name="T6" fmla="*/ 184 w 222"/>
                  <a:gd name="T7" fmla="*/ 0 h 222"/>
                  <a:gd name="T8" fmla="*/ 86 w 222"/>
                  <a:gd name="T9" fmla="*/ 0 h 222"/>
                  <a:gd name="T10" fmla="*/ 49 w 222"/>
                  <a:gd name="T11" fmla="*/ 37 h 222"/>
                  <a:gd name="T12" fmla="*/ 49 w 222"/>
                  <a:gd name="T13" fmla="*/ 38 h 222"/>
                  <a:gd name="T14" fmla="*/ 86 w 222"/>
                  <a:gd name="T15" fmla="*/ 75 h 222"/>
                  <a:gd name="T16" fmla="*/ 94 w 222"/>
                  <a:gd name="T17" fmla="*/ 75 h 222"/>
                  <a:gd name="T18" fmla="*/ 15 w 222"/>
                  <a:gd name="T19" fmla="*/ 154 h 222"/>
                  <a:gd name="T20" fmla="*/ 15 w 222"/>
                  <a:gd name="T21" fmla="*/ 206 h 222"/>
                  <a:gd name="T22" fmla="*/ 16 w 222"/>
                  <a:gd name="T23" fmla="*/ 207 h 222"/>
                  <a:gd name="T24" fmla="*/ 68 w 222"/>
                  <a:gd name="T25" fmla="*/ 207 h 222"/>
                  <a:gd name="T26" fmla="*/ 147 w 222"/>
                  <a:gd name="T27" fmla="*/ 128 h 222"/>
                  <a:gd name="T28" fmla="*/ 147 w 222"/>
                  <a:gd name="T29" fmla="*/ 136 h 222"/>
                  <a:gd name="T30" fmla="*/ 184 w 222"/>
                  <a:gd name="T31" fmla="*/ 173 h 222"/>
                  <a:gd name="T32" fmla="*/ 185 w 222"/>
                  <a:gd name="T33" fmla="*/ 173 h 222"/>
                  <a:gd name="T34" fmla="*/ 222 w 222"/>
                  <a:gd name="T35" fmla="*/ 136 h 222"/>
                  <a:gd name="T36" fmla="*/ 222 w 222"/>
                  <a:gd name="T37" fmla="*/ 38 h 222"/>
                  <a:gd name="T38" fmla="*/ 222 w 222"/>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7"/>
                    </a:moveTo>
                    <a:cubicBezTo>
                      <a:pt x="222" y="27"/>
                      <a:pt x="218" y="18"/>
                      <a:pt x="211" y="11"/>
                    </a:cubicBezTo>
                    <a:cubicBezTo>
                      <a:pt x="205" y="4"/>
                      <a:pt x="195" y="0"/>
                      <a:pt x="185" y="0"/>
                    </a:cubicBezTo>
                    <a:cubicBezTo>
                      <a:pt x="184" y="0"/>
                      <a:pt x="184" y="0"/>
                      <a:pt x="184" y="0"/>
                    </a:cubicBezTo>
                    <a:cubicBezTo>
                      <a:pt x="183" y="0"/>
                      <a:pt x="86" y="0"/>
                      <a:pt x="86" y="0"/>
                    </a:cubicBezTo>
                    <a:cubicBezTo>
                      <a:pt x="66" y="0"/>
                      <a:pt x="49" y="17"/>
                      <a:pt x="49" y="37"/>
                    </a:cubicBezTo>
                    <a:cubicBezTo>
                      <a:pt x="49" y="38"/>
                      <a:pt x="49" y="38"/>
                      <a:pt x="49" y="38"/>
                    </a:cubicBezTo>
                    <a:cubicBezTo>
                      <a:pt x="49" y="59"/>
                      <a:pt x="66" y="75"/>
                      <a:pt x="86" y="75"/>
                    </a:cubicBezTo>
                    <a:cubicBezTo>
                      <a:pt x="94" y="75"/>
                      <a:pt x="94" y="75"/>
                      <a:pt x="94" y="75"/>
                    </a:cubicBezTo>
                    <a:cubicBezTo>
                      <a:pt x="15" y="154"/>
                      <a:pt x="15" y="154"/>
                      <a:pt x="15" y="154"/>
                    </a:cubicBezTo>
                    <a:cubicBezTo>
                      <a:pt x="0" y="169"/>
                      <a:pt x="0" y="192"/>
                      <a:pt x="15" y="206"/>
                    </a:cubicBezTo>
                    <a:cubicBezTo>
                      <a:pt x="16" y="207"/>
                      <a:pt x="16" y="207"/>
                      <a:pt x="16" y="207"/>
                    </a:cubicBezTo>
                    <a:cubicBezTo>
                      <a:pt x="30" y="222"/>
                      <a:pt x="54" y="222"/>
                      <a:pt x="68" y="207"/>
                    </a:cubicBezTo>
                    <a:cubicBezTo>
                      <a:pt x="147" y="128"/>
                      <a:pt x="147" y="128"/>
                      <a:pt x="147" y="128"/>
                    </a:cubicBezTo>
                    <a:cubicBezTo>
                      <a:pt x="147" y="136"/>
                      <a:pt x="147" y="136"/>
                      <a:pt x="147" y="136"/>
                    </a:cubicBezTo>
                    <a:cubicBezTo>
                      <a:pt x="147" y="156"/>
                      <a:pt x="164" y="173"/>
                      <a:pt x="184" y="173"/>
                    </a:cubicBezTo>
                    <a:cubicBezTo>
                      <a:pt x="185" y="173"/>
                      <a:pt x="185" y="173"/>
                      <a:pt x="185" y="173"/>
                    </a:cubicBezTo>
                    <a:cubicBezTo>
                      <a:pt x="205" y="173"/>
                      <a:pt x="222" y="156"/>
                      <a:pt x="222" y="136"/>
                    </a:cubicBezTo>
                    <a:cubicBezTo>
                      <a:pt x="222" y="136"/>
                      <a:pt x="222" y="39"/>
                      <a:pt x="222" y="38"/>
                    </a:cubicBezTo>
                    <a:lnTo>
                      <a:pt x="222" y="37"/>
                    </a:lnTo>
                    <a:close/>
                  </a:path>
                </a:pathLst>
              </a:custGeom>
              <a:solidFill>
                <a:srgbClr val="F7B3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250"/>
              <p:cNvSpPr/>
              <p:nvPr/>
            </p:nvSpPr>
            <p:spPr bwMode="auto">
              <a:xfrm>
                <a:off x="2857" y="1025"/>
                <a:ext cx="268" cy="269"/>
              </a:xfrm>
              <a:custGeom>
                <a:avLst/>
                <a:gdLst>
                  <a:gd name="T0" fmla="*/ 222 w 222"/>
                  <a:gd name="T1" fmla="*/ 37 h 222"/>
                  <a:gd name="T2" fmla="*/ 211 w 222"/>
                  <a:gd name="T3" fmla="*/ 11 h 222"/>
                  <a:gd name="T4" fmla="*/ 185 w 222"/>
                  <a:gd name="T5" fmla="*/ 0 h 222"/>
                  <a:gd name="T6" fmla="*/ 184 w 222"/>
                  <a:gd name="T7" fmla="*/ 0 h 222"/>
                  <a:gd name="T8" fmla="*/ 86 w 222"/>
                  <a:gd name="T9" fmla="*/ 0 h 222"/>
                  <a:gd name="T10" fmla="*/ 49 w 222"/>
                  <a:gd name="T11" fmla="*/ 37 h 222"/>
                  <a:gd name="T12" fmla="*/ 49 w 222"/>
                  <a:gd name="T13" fmla="*/ 38 h 222"/>
                  <a:gd name="T14" fmla="*/ 86 w 222"/>
                  <a:gd name="T15" fmla="*/ 75 h 222"/>
                  <a:gd name="T16" fmla="*/ 94 w 222"/>
                  <a:gd name="T17" fmla="*/ 75 h 222"/>
                  <a:gd name="T18" fmla="*/ 15 w 222"/>
                  <a:gd name="T19" fmla="*/ 154 h 222"/>
                  <a:gd name="T20" fmla="*/ 15 w 222"/>
                  <a:gd name="T21" fmla="*/ 206 h 222"/>
                  <a:gd name="T22" fmla="*/ 16 w 222"/>
                  <a:gd name="T23" fmla="*/ 207 h 222"/>
                  <a:gd name="T24" fmla="*/ 68 w 222"/>
                  <a:gd name="T25" fmla="*/ 207 h 222"/>
                  <a:gd name="T26" fmla="*/ 147 w 222"/>
                  <a:gd name="T27" fmla="*/ 128 h 222"/>
                  <a:gd name="T28" fmla="*/ 147 w 222"/>
                  <a:gd name="T29" fmla="*/ 136 h 222"/>
                  <a:gd name="T30" fmla="*/ 184 w 222"/>
                  <a:gd name="T31" fmla="*/ 173 h 222"/>
                  <a:gd name="T32" fmla="*/ 185 w 222"/>
                  <a:gd name="T33" fmla="*/ 173 h 222"/>
                  <a:gd name="T34" fmla="*/ 222 w 222"/>
                  <a:gd name="T35" fmla="*/ 136 h 222"/>
                  <a:gd name="T36" fmla="*/ 222 w 222"/>
                  <a:gd name="T37" fmla="*/ 38 h 222"/>
                  <a:gd name="T38" fmla="*/ 222 w 222"/>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7"/>
                    </a:moveTo>
                    <a:cubicBezTo>
                      <a:pt x="222" y="27"/>
                      <a:pt x="218" y="17"/>
                      <a:pt x="211" y="11"/>
                    </a:cubicBezTo>
                    <a:cubicBezTo>
                      <a:pt x="204" y="4"/>
                      <a:pt x="195" y="0"/>
                      <a:pt x="185" y="0"/>
                    </a:cubicBezTo>
                    <a:cubicBezTo>
                      <a:pt x="184" y="0"/>
                      <a:pt x="184" y="0"/>
                      <a:pt x="184" y="0"/>
                    </a:cubicBezTo>
                    <a:cubicBezTo>
                      <a:pt x="183" y="0"/>
                      <a:pt x="86" y="0"/>
                      <a:pt x="86" y="0"/>
                    </a:cubicBezTo>
                    <a:cubicBezTo>
                      <a:pt x="66" y="0"/>
                      <a:pt x="49" y="17"/>
                      <a:pt x="49" y="37"/>
                    </a:cubicBezTo>
                    <a:cubicBezTo>
                      <a:pt x="49" y="38"/>
                      <a:pt x="49" y="38"/>
                      <a:pt x="49" y="38"/>
                    </a:cubicBezTo>
                    <a:cubicBezTo>
                      <a:pt x="49" y="59"/>
                      <a:pt x="66" y="75"/>
                      <a:pt x="86" y="75"/>
                    </a:cubicBezTo>
                    <a:cubicBezTo>
                      <a:pt x="94" y="75"/>
                      <a:pt x="94" y="75"/>
                      <a:pt x="94" y="75"/>
                    </a:cubicBezTo>
                    <a:cubicBezTo>
                      <a:pt x="15" y="154"/>
                      <a:pt x="15" y="154"/>
                      <a:pt x="15" y="154"/>
                    </a:cubicBezTo>
                    <a:cubicBezTo>
                      <a:pt x="0" y="168"/>
                      <a:pt x="0" y="192"/>
                      <a:pt x="15" y="206"/>
                    </a:cubicBezTo>
                    <a:cubicBezTo>
                      <a:pt x="16" y="207"/>
                      <a:pt x="16" y="207"/>
                      <a:pt x="16" y="207"/>
                    </a:cubicBezTo>
                    <a:cubicBezTo>
                      <a:pt x="30" y="222"/>
                      <a:pt x="54" y="222"/>
                      <a:pt x="68" y="207"/>
                    </a:cubicBezTo>
                    <a:cubicBezTo>
                      <a:pt x="147" y="128"/>
                      <a:pt x="147" y="128"/>
                      <a:pt x="147" y="128"/>
                    </a:cubicBezTo>
                    <a:cubicBezTo>
                      <a:pt x="147" y="136"/>
                      <a:pt x="147" y="136"/>
                      <a:pt x="147" y="136"/>
                    </a:cubicBezTo>
                    <a:cubicBezTo>
                      <a:pt x="147" y="156"/>
                      <a:pt x="163" y="173"/>
                      <a:pt x="184" y="173"/>
                    </a:cubicBezTo>
                    <a:cubicBezTo>
                      <a:pt x="185" y="173"/>
                      <a:pt x="185" y="173"/>
                      <a:pt x="185" y="173"/>
                    </a:cubicBezTo>
                    <a:cubicBezTo>
                      <a:pt x="205" y="173"/>
                      <a:pt x="222" y="156"/>
                      <a:pt x="222" y="136"/>
                    </a:cubicBezTo>
                    <a:cubicBezTo>
                      <a:pt x="222" y="136"/>
                      <a:pt x="222" y="39"/>
                      <a:pt x="222" y="38"/>
                    </a:cubicBezTo>
                    <a:lnTo>
                      <a:pt x="222" y="37"/>
                    </a:lnTo>
                    <a:close/>
                  </a:path>
                </a:pathLst>
              </a:custGeom>
              <a:solidFill>
                <a:srgbClr val="F6B2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251"/>
              <p:cNvSpPr/>
              <p:nvPr/>
            </p:nvSpPr>
            <p:spPr bwMode="auto">
              <a:xfrm>
                <a:off x="2856" y="1024"/>
                <a:ext cx="268" cy="267"/>
              </a:xfrm>
              <a:custGeom>
                <a:avLst/>
                <a:gdLst>
                  <a:gd name="T0" fmla="*/ 222 w 222"/>
                  <a:gd name="T1" fmla="*/ 37 h 221"/>
                  <a:gd name="T2" fmla="*/ 211 w 222"/>
                  <a:gd name="T3" fmla="*/ 11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4 w 222"/>
                  <a:gd name="T17" fmla="*/ 75 h 221"/>
                  <a:gd name="T18" fmla="*/ 15 w 222"/>
                  <a:gd name="T19" fmla="*/ 154 h 221"/>
                  <a:gd name="T20" fmla="*/ 15 w 222"/>
                  <a:gd name="T21" fmla="*/ 206 h 221"/>
                  <a:gd name="T22" fmla="*/ 15 w 222"/>
                  <a:gd name="T23" fmla="*/ 207 h 221"/>
                  <a:gd name="T24" fmla="*/ 68 w 222"/>
                  <a:gd name="T25" fmla="*/ 207 h 221"/>
                  <a:gd name="T26" fmla="*/ 147 w 222"/>
                  <a:gd name="T27" fmla="*/ 128 h 221"/>
                  <a:gd name="T28" fmla="*/ 147 w 222"/>
                  <a:gd name="T29" fmla="*/ 135 h 221"/>
                  <a:gd name="T30" fmla="*/ 184 w 222"/>
                  <a:gd name="T31" fmla="*/ 173 h 221"/>
                  <a:gd name="T32" fmla="*/ 185 w 222"/>
                  <a:gd name="T33" fmla="*/ 173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7"/>
                      <a:pt x="218" y="17"/>
                      <a:pt x="211" y="11"/>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4" y="75"/>
                      <a:pt x="94" y="75"/>
                      <a:pt x="94" y="75"/>
                    </a:cubicBezTo>
                    <a:cubicBezTo>
                      <a:pt x="15" y="154"/>
                      <a:pt x="15" y="154"/>
                      <a:pt x="15" y="154"/>
                    </a:cubicBezTo>
                    <a:cubicBezTo>
                      <a:pt x="0" y="168"/>
                      <a:pt x="0" y="192"/>
                      <a:pt x="15" y="206"/>
                    </a:cubicBezTo>
                    <a:cubicBezTo>
                      <a:pt x="15" y="207"/>
                      <a:pt x="15" y="207"/>
                      <a:pt x="15" y="207"/>
                    </a:cubicBezTo>
                    <a:cubicBezTo>
                      <a:pt x="30" y="221"/>
                      <a:pt x="53" y="221"/>
                      <a:pt x="68" y="207"/>
                    </a:cubicBezTo>
                    <a:cubicBezTo>
                      <a:pt x="147" y="128"/>
                      <a:pt x="147" y="128"/>
                      <a:pt x="147" y="128"/>
                    </a:cubicBezTo>
                    <a:cubicBezTo>
                      <a:pt x="147" y="135"/>
                      <a:pt x="147" y="135"/>
                      <a:pt x="147" y="135"/>
                    </a:cubicBezTo>
                    <a:cubicBezTo>
                      <a:pt x="147" y="156"/>
                      <a:pt x="163" y="173"/>
                      <a:pt x="184" y="173"/>
                    </a:cubicBezTo>
                    <a:cubicBezTo>
                      <a:pt x="185" y="173"/>
                      <a:pt x="185" y="173"/>
                      <a:pt x="185" y="173"/>
                    </a:cubicBezTo>
                    <a:cubicBezTo>
                      <a:pt x="205" y="173"/>
                      <a:pt x="222" y="156"/>
                      <a:pt x="222" y="135"/>
                    </a:cubicBezTo>
                    <a:cubicBezTo>
                      <a:pt x="222" y="135"/>
                      <a:pt x="222" y="39"/>
                      <a:pt x="222" y="38"/>
                    </a:cubicBezTo>
                    <a:lnTo>
                      <a:pt x="222" y="37"/>
                    </a:lnTo>
                    <a:close/>
                  </a:path>
                </a:pathLst>
              </a:custGeom>
              <a:solidFill>
                <a:srgbClr val="F6B1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252"/>
              <p:cNvSpPr/>
              <p:nvPr/>
            </p:nvSpPr>
            <p:spPr bwMode="auto">
              <a:xfrm>
                <a:off x="2854" y="1022"/>
                <a:ext cx="269" cy="268"/>
              </a:xfrm>
              <a:custGeom>
                <a:avLst/>
                <a:gdLst>
                  <a:gd name="T0" fmla="*/ 222 w 222"/>
                  <a:gd name="T1" fmla="*/ 37 h 221"/>
                  <a:gd name="T2" fmla="*/ 211 w 222"/>
                  <a:gd name="T3" fmla="*/ 11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3 w 222"/>
                  <a:gd name="T17" fmla="*/ 75 h 221"/>
                  <a:gd name="T18" fmla="*/ 15 w 222"/>
                  <a:gd name="T19" fmla="*/ 154 h 221"/>
                  <a:gd name="T20" fmla="*/ 15 w 222"/>
                  <a:gd name="T21" fmla="*/ 206 h 221"/>
                  <a:gd name="T22" fmla="*/ 15 w 222"/>
                  <a:gd name="T23" fmla="*/ 207 h 221"/>
                  <a:gd name="T24" fmla="*/ 68 w 222"/>
                  <a:gd name="T25" fmla="*/ 207 h 221"/>
                  <a:gd name="T26" fmla="*/ 147 w 222"/>
                  <a:gd name="T27" fmla="*/ 128 h 221"/>
                  <a:gd name="T28" fmla="*/ 147 w 222"/>
                  <a:gd name="T29" fmla="*/ 135 h 221"/>
                  <a:gd name="T30" fmla="*/ 184 w 222"/>
                  <a:gd name="T31" fmla="*/ 172 h 221"/>
                  <a:gd name="T32" fmla="*/ 185 w 222"/>
                  <a:gd name="T33" fmla="*/ 172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7"/>
                      <a:pt x="218" y="17"/>
                      <a:pt x="211" y="11"/>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3" y="75"/>
                      <a:pt x="93" y="75"/>
                      <a:pt x="93" y="75"/>
                    </a:cubicBezTo>
                    <a:cubicBezTo>
                      <a:pt x="15" y="154"/>
                      <a:pt x="15" y="154"/>
                      <a:pt x="15" y="154"/>
                    </a:cubicBezTo>
                    <a:cubicBezTo>
                      <a:pt x="0" y="168"/>
                      <a:pt x="0" y="192"/>
                      <a:pt x="15" y="206"/>
                    </a:cubicBezTo>
                    <a:cubicBezTo>
                      <a:pt x="15" y="207"/>
                      <a:pt x="15" y="207"/>
                      <a:pt x="15" y="207"/>
                    </a:cubicBezTo>
                    <a:cubicBezTo>
                      <a:pt x="30" y="221"/>
                      <a:pt x="53" y="221"/>
                      <a:pt x="68" y="207"/>
                    </a:cubicBezTo>
                    <a:cubicBezTo>
                      <a:pt x="147" y="128"/>
                      <a:pt x="147" y="128"/>
                      <a:pt x="147" y="128"/>
                    </a:cubicBezTo>
                    <a:cubicBezTo>
                      <a:pt x="147" y="135"/>
                      <a:pt x="147" y="135"/>
                      <a:pt x="147" y="135"/>
                    </a:cubicBezTo>
                    <a:cubicBezTo>
                      <a:pt x="147" y="156"/>
                      <a:pt x="163" y="172"/>
                      <a:pt x="184" y="172"/>
                    </a:cubicBezTo>
                    <a:cubicBezTo>
                      <a:pt x="185" y="172"/>
                      <a:pt x="185" y="172"/>
                      <a:pt x="185" y="172"/>
                    </a:cubicBezTo>
                    <a:cubicBezTo>
                      <a:pt x="205" y="172"/>
                      <a:pt x="222" y="156"/>
                      <a:pt x="222" y="135"/>
                    </a:cubicBezTo>
                    <a:cubicBezTo>
                      <a:pt x="222" y="135"/>
                      <a:pt x="222" y="38"/>
                      <a:pt x="222" y="38"/>
                    </a:cubicBezTo>
                    <a:lnTo>
                      <a:pt x="222" y="37"/>
                    </a:lnTo>
                    <a:close/>
                  </a:path>
                </a:pathLst>
              </a:custGeom>
              <a:solidFill>
                <a:srgbClr val="F5B0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253"/>
              <p:cNvSpPr/>
              <p:nvPr/>
            </p:nvSpPr>
            <p:spPr bwMode="auto">
              <a:xfrm>
                <a:off x="2853" y="1021"/>
                <a:ext cx="269" cy="268"/>
              </a:xfrm>
              <a:custGeom>
                <a:avLst/>
                <a:gdLst>
                  <a:gd name="T0" fmla="*/ 222 w 222"/>
                  <a:gd name="T1" fmla="*/ 37 h 221"/>
                  <a:gd name="T2" fmla="*/ 211 w 222"/>
                  <a:gd name="T3" fmla="*/ 10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3 w 222"/>
                  <a:gd name="T17" fmla="*/ 75 h 221"/>
                  <a:gd name="T18" fmla="*/ 14 w 222"/>
                  <a:gd name="T19" fmla="*/ 154 h 221"/>
                  <a:gd name="T20" fmla="*/ 14 w 222"/>
                  <a:gd name="T21" fmla="*/ 206 h 221"/>
                  <a:gd name="T22" fmla="*/ 15 w 222"/>
                  <a:gd name="T23" fmla="*/ 207 h 221"/>
                  <a:gd name="T24" fmla="*/ 68 w 222"/>
                  <a:gd name="T25" fmla="*/ 207 h 221"/>
                  <a:gd name="T26" fmla="*/ 146 w 222"/>
                  <a:gd name="T27" fmla="*/ 128 h 221"/>
                  <a:gd name="T28" fmla="*/ 146 w 222"/>
                  <a:gd name="T29" fmla="*/ 135 h 221"/>
                  <a:gd name="T30" fmla="*/ 184 w 222"/>
                  <a:gd name="T31" fmla="*/ 172 h 221"/>
                  <a:gd name="T32" fmla="*/ 185 w 222"/>
                  <a:gd name="T33" fmla="*/ 172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6"/>
                      <a:pt x="218" y="17"/>
                      <a:pt x="211" y="10"/>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3" y="75"/>
                      <a:pt x="93" y="75"/>
                      <a:pt x="93" y="75"/>
                    </a:cubicBezTo>
                    <a:cubicBezTo>
                      <a:pt x="14" y="154"/>
                      <a:pt x="14" y="154"/>
                      <a:pt x="14" y="154"/>
                    </a:cubicBezTo>
                    <a:cubicBezTo>
                      <a:pt x="0" y="168"/>
                      <a:pt x="0" y="192"/>
                      <a:pt x="14" y="206"/>
                    </a:cubicBezTo>
                    <a:cubicBezTo>
                      <a:pt x="15" y="207"/>
                      <a:pt x="15" y="207"/>
                      <a:pt x="15" y="207"/>
                    </a:cubicBezTo>
                    <a:cubicBezTo>
                      <a:pt x="30" y="221"/>
                      <a:pt x="53" y="221"/>
                      <a:pt x="68" y="207"/>
                    </a:cubicBezTo>
                    <a:cubicBezTo>
                      <a:pt x="146" y="128"/>
                      <a:pt x="146" y="128"/>
                      <a:pt x="146" y="128"/>
                    </a:cubicBezTo>
                    <a:cubicBezTo>
                      <a:pt x="146" y="135"/>
                      <a:pt x="146" y="135"/>
                      <a:pt x="146" y="135"/>
                    </a:cubicBezTo>
                    <a:cubicBezTo>
                      <a:pt x="146" y="156"/>
                      <a:pt x="163" y="172"/>
                      <a:pt x="184" y="172"/>
                    </a:cubicBezTo>
                    <a:cubicBezTo>
                      <a:pt x="185" y="172"/>
                      <a:pt x="185" y="172"/>
                      <a:pt x="185" y="172"/>
                    </a:cubicBezTo>
                    <a:cubicBezTo>
                      <a:pt x="205" y="172"/>
                      <a:pt x="222" y="156"/>
                      <a:pt x="222" y="135"/>
                    </a:cubicBezTo>
                    <a:cubicBezTo>
                      <a:pt x="222" y="135"/>
                      <a:pt x="222" y="38"/>
                      <a:pt x="222" y="38"/>
                    </a:cubicBezTo>
                    <a:lnTo>
                      <a:pt x="222" y="37"/>
                    </a:lnTo>
                    <a:close/>
                  </a:path>
                </a:pathLst>
              </a:custGeom>
              <a:solidFill>
                <a:srgbClr val="F5AF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254"/>
              <p:cNvSpPr/>
              <p:nvPr/>
            </p:nvSpPr>
            <p:spPr bwMode="auto">
              <a:xfrm>
                <a:off x="2852" y="1019"/>
                <a:ext cx="269" cy="269"/>
              </a:xfrm>
              <a:custGeom>
                <a:avLst/>
                <a:gdLst>
                  <a:gd name="T0" fmla="*/ 222 w 222"/>
                  <a:gd name="T1" fmla="*/ 38 h 222"/>
                  <a:gd name="T2" fmla="*/ 211 w 222"/>
                  <a:gd name="T3" fmla="*/ 11 h 222"/>
                  <a:gd name="T4" fmla="*/ 184 w 222"/>
                  <a:gd name="T5" fmla="*/ 0 h 222"/>
                  <a:gd name="T6" fmla="*/ 183 w 222"/>
                  <a:gd name="T7" fmla="*/ 0 h 222"/>
                  <a:gd name="T8" fmla="*/ 86 w 222"/>
                  <a:gd name="T9" fmla="*/ 0 h 222"/>
                  <a:gd name="T10" fmla="*/ 49 w 222"/>
                  <a:gd name="T11" fmla="*/ 38 h 222"/>
                  <a:gd name="T12" fmla="*/ 49 w 222"/>
                  <a:gd name="T13" fmla="*/ 39 h 222"/>
                  <a:gd name="T14" fmla="*/ 86 w 222"/>
                  <a:gd name="T15" fmla="*/ 76 h 222"/>
                  <a:gd name="T16" fmla="*/ 93 w 222"/>
                  <a:gd name="T17" fmla="*/ 76 h 222"/>
                  <a:gd name="T18" fmla="*/ 14 w 222"/>
                  <a:gd name="T19" fmla="*/ 154 h 222"/>
                  <a:gd name="T20" fmla="*/ 14 w 222"/>
                  <a:gd name="T21" fmla="*/ 207 h 222"/>
                  <a:gd name="T22" fmla="*/ 15 w 222"/>
                  <a:gd name="T23" fmla="*/ 208 h 222"/>
                  <a:gd name="T24" fmla="*/ 68 w 222"/>
                  <a:gd name="T25" fmla="*/ 208 h 222"/>
                  <a:gd name="T26" fmla="*/ 146 w 222"/>
                  <a:gd name="T27" fmla="*/ 129 h 222"/>
                  <a:gd name="T28" fmla="*/ 146 w 222"/>
                  <a:gd name="T29" fmla="*/ 136 h 222"/>
                  <a:gd name="T30" fmla="*/ 183 w 222"/>
                  <a:gd name="T31" fmla="*/ 173 h 222"/>
                  <a:gd name="T32" fmla="*/ 184 w 222"/>
                  <a:gd name="T33" fmla="*/ 173 h 222"/>
                  <a:gd name="T34" fmla="*/ 222 w 222"/>
                  <a:gd name="T35" fmla="*/ 136 h 222"/>
                  <a:gd name="T36" fmla="*/ 222 w 222"/>
                  <a:gd name="T37" fmla="*/ 39 h 222"/>
                  <a:gd name="T38" fmla="*/ 222 w 222"/>
                  <a:gd name="T39" fmla="*/ 38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8"/>
                    </a:moveTo>
                    <a:cubicBezTo>
                      <a:pt x="222" y="27"/>
                      <a:pt x="217" y="18"/>
                      <a:pt x="211" y="11"/>
                    </a:cubicBezTo>
                    <a:cubicBezTo>
                      <a:pt x="204" y="5"/>
                      <a:pt x="195" y="0"/>
                      <a:pt x="184" y="0"/>
                    </a:cubicBezTo>
                    <a:cubicBezTo>
                      <a:pt x="183" y="0"/>
                      <a:pt x="183" y="0"/>
                      <a:pt x="183" y="0"/>
                    </a:cubicBezTo>
                    <a:cubicBezTo>
                      <a:pt x="183" y="0"/>
                      <a:pt x="86" y="0"/>
                      <a:pt x="86" y="0"/>
                    </a:cubicBezTo>
                    <a:cubicBezTo>
                      <a:pt x="65" y="0"/>
                      <a:pt x="49" y="17"/>
                      <a:pt x="49" y="38"/>
                    </a:cubicBezTo>
                    <a:cubicBezTo>
                      <a:pt x="49" y="39"/>
                      <a:pt x="49" y="39"/>
                      <a:pt x="49" y="39"/>
                    </a:cubicBezTo>
                    <a:cubicBezTo>
                      <a:pt x="49" y="59"/>
                      <a:pt x="65" y="76"/>
                      <a:pt x="86" y="76"/>
                    </a:cubicBezTo>
                    <a:cubicBezTo>
                      <a:pt x="93" y="76"/>
                      <a:pt x="93" y="76"/>
                      <a:pt x="93" y="76"/>
                    </a:cubicBezTo>
                    <a:cubicBezTo>
                      <a:pt x="14" y="154"/>
                      <a:pt x="14" y="154"/>
                      <a:pt x="14" y="154"/>
                    </a:cubicBezTo>
                    <a:cubicBezTo>
                      <a:pt x="0" y="169"/>
                      <a:pt x="0" y="192"/>
                      <a:pt x="14" y="207"/>
                    </a:cubicBezTo>
                    <a:cubicBezTo>
                      <a:pt x="15" y="208"/>
                      <a:pt x="15" y="208"/>
                      <a:pt x="15" y="208"/>
                    </a:cubicBezTo>
                    <a:cubicBezTo>
                      <a:pt x="30" y="222"/>
                      <a:pt x="53" y="222"/>
                      <a:pt x="68" y="208"/>
                    </a:cubicBezTo>
                    <a:cubicBezTo>
                      <a:pt x="146" y="129"/>
                      <a:pt x="146" y="129"/>
                      <a:pt x="146" y="129"/>
                    </a:cubicBezTo>
                    <a:cubicBezTo>
                      <a:pt x="146" y="136"/>
                      <a:pt x="146" y="136"/>
                      <a:pt x="146" y="136"/>
                    </a:cubicBezTo>
                    <a:cubicBezTo>
                      <a:pt x="146" y="157"/>
                      <a:pt x="163" y="173"/>
                      <a:pt x="183" y="173"/>
                    </a:cubicBezTo>
                    <a:cubicBezTo>
                      <a:pt x="184" y="173"/>
                      <a:pt x="184" y="173"/>
                      <a:pt x="184" y="173"/>
                    </a:cubicBezTo>
                    <a:cubicBezTo>
                      <a:pt x="205" y="173"/>
                      <a:pt x="222" y="157"/>
                      <a:pt x="222" y="136"/>
                    </a:cubicBezTo>
                    <a:cubicBezTo>
                      <a:pt x="222" y="136"/>
                      <a:pt x="222" y="39"/>
                      <a:pt x="222" y="39"/>
                    </a:cubicBezTo>
                    <a:lnTo>
                      <a:pt x="222" y="38"/>
                    </a:lnTo>
                    <a:close/>
                  </a:path>
                </a:pathLst>
              </a:custGeom>
              <a:solidFill>
                <a:srgbClr val="F4AE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255"/>
              <p:cNvSpPr/>
              <p:nvPr/>
            </p:nvSpPr>
            <p:spPr bwMode="auto">
              <a:xfrm>
                <a:off x="2851" y="1017"/>
                <a:ext cx="267" cy="269"/>
              </a:xfrm>
              <a:custGeom>
                <a:avLst/>
                <a:gdLst>
                  <a:gd name="T0" fmla="*/ 221 w 221"/>
                  <a:gd name="T1" fmla="*/ 37 h 222"/>
                  <a:gd name="T2" fmla="*/ 211 w 221"/>
                  <a:gd name="T3" fmla="*/ 11 h 222"/>
                  <a:gd name="T4" fmla="*/ 184 w 221"/>
                  <a:gd name="T5" fmla="*/ 0 h 222"/>
                  <a:gd name="T6" fmla="*/ 183 w 221"/>
                  <a:gd name="T7" fmla="*/ 0 h 222"/>
                  <a:gd name="T8" fmla="*/ 86 w 221"/>
                  <a:gd name="T9" fmla="*/ 0 h 222"/>
                  <a:gd name="T10" fmla="*/ 49 w 221"/>
                  <a:gd name="T11" fmla="*/ 37 h 222"/>
                  <a:gd name="T12" fmla="*/ 49 w 221"/>
                  <a:gd name="T13" fmla="*/ 38 h 222"/>
                  <a:gd name="T14" fmla="*/ 86 w 221"/>
                  <a:gd name="T15" fmla="*/ 76 h 222"/>
                  <a:gd name="T16" fmla="*/ 93 w 221"/>
                  <a:gd name="T17" fmla="*/ 76 h 222"/>
                  <a:gd name="T18" fmla="*/ 14 w 221"/>
                  <a:gd name="T19" fmla="*/ 154 h 222"/>
                  <a:gd name="T20" fmla="*/ 14 w 221"/>
                  <a:gd name="T21" fmla="*/ 207 h 222"/>
                  <a:gd name="T22" fmla="*/ 15 w 221"/>
                  <a:gd name="T23" fmla="*/ 207 h 222"/>
                  <a:gd name="T24" fmla="*/ 67 w 221"/>
                  <a:gd name="T25" fmla="*/ 207 h 222"/>
                  <a:gd name="T26" fmla="*/ 146 w 221"/>
                  <a:gd name="T27" fmla="*/ 129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1" y="11"/>
                    </a:cubicBezTo>
                    <a:cubicBezTo>
                      <a:pt x="204" y="4"/>
                      <a:pt x="195" y="0"/>
                      <a:pt x="184" y="0"/>
                    </a:cubicBezTo>
                    <a:cubicBezTo>
                      <a:pt x="183" y="0"/>
                      <a:pt x="183" y="0"/>
                      <a:pt x="183" y="0"/>
                    </a:cubicBezTo>
                    <a:cubicBezTo>
                      <a:pt x="183" y="0"/>
                      <a:pt x="86" y="0"/>
                      <a:pt x="86" y="0"/>
                    </a:cubicBezTo>
                    <a:cubicBezTo>
                      <a:pt x="65" y="0"/>
                      <a:pt x="49" y="17"/>
                      <a:pt x="49" y="37"/>
                    </a:cubicBezTo>
                    <a:cubicBezTo>
                      <a:pt x="49" y="38"/>
                      <a:pt x="49" y="38"/>
                      <a:pt x="49" y="38"/>
                    </a:cubicBezTo>
                    <a:cubicBezTo>
                      <a:pt x="49" y="59"/>
                      <a:pt x="65" y="76"/>
                      <a:pt x="86" y="76"/>
                    </a:cubicBezTo>
                    <a:cubicBezTo>
                      <a:pt x="93" y="76"/>
                      <a:pt x="93" y="76"/>
                      <a:pt x="93" y="76"/>
                    </a:cubicBezTo>
                    <a:cubicBezTo>
                      <a:pt x="14" y="154"/>
                      <a:pt x="14" y="154"/>
                      <a:pt x="14" y="154"/>
                    </a:cubicBezTo>
                    <a:cubicBezTo>
                      <a:pt x="0" y="169"/>
                      <a:pt x="0" y="192"/>
                      <a:pt x="14" y="207"/>
                    </a:cubicBezTo>
                    <a:cubicBezTo>
                      <a:pt x="15" y="207"/>
                      <a:pt x="15" y="207"/>
                      <a:pt x="15" y="207"/>
                    </a:cubicBezTo>
                    <a:cubicBezTo>
                      <a:pt x="29" y="222"/>
                      <a:pt x="53" y="222"/>
                      <a:pt x="67" y="207"/>
                    </a:cubicBezTo>
                    <a:cubicBezTo>
                      <a:pt x="146" y="129"/>
                      <a:pt x="146" y="129"/>
                      <a:pt x="146" y="129"/>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rgbClr val="F4AE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256"/>
              <p:cNvSpPr/>
              <p:nvPr/>
            </p:nvSpPr>
            <p:spPr bwMode="auto">
              <a:xfrm>
                <a:off x="2850" y="1016"/>
                <a:ext cx="267" cy="269"/>
              </a:xfrm>
              <a:custGeom>
                <a:avLst/>
                <a:gdLst>
                  <a:gd name="T0" fmla="*/ 221 w 221"/>
                  <a:gd name="T1" fmla="*/ 37 h 222"/>
                  <a:gd name="T2" fmla="*/ 210 w 221"/>
                  <a:gd name="T3" fmla="*/ 11 h 222"/>
                  <a:gd name="T4" fmla="*/ 184 w 221"/>
                  <a:gd name="T5" fmla="*/ 0 h 222"/>
                  <a:gd name="T6" fmla="*/ 183 w 221"/>
                  <a:gd name="T7" fmla="*/ 0 h 222"/>
                  <a:gd name="T8" fmla="*/ 86 w 221"/>
                  <a:gd name="T9" fmla="*/ 0 h 222"/>
                  <a:gd name="T10" fmla="*/ 49 w 221"/>
                  <a:gd name="T11" fmla="*/ 37 h 222"/>
                  <a:gd name="T12" fmla="*/ 49 w 221"/>
                  <a:gd name="T13" fmla="*/ 38 h 222"/>
                  <a:gd name="T14" fmla="*/ 86 w 221"/>
                  <a:gd name="T15" fmla="*/ 75 h 222"/>
                  <a:gd name="T16" fmla="*/ 93 w 221"/>
                  <a:gd name="T17" fmla="*/ 75 h 222"/>
                  <a:gd name="T18" fmla="*/ 14 w 221"/>
                  <a:gd name="T19" fmla="*/ 154 h 222"/>
                  <a:gd name="T20" fmla="*/ 14 w 221"/>
                  <a:gd name="T21" fmla="*/ 207 h 222"/>
                  <a:gd name="T22" fmla="*/ 15 w 221"/>
                  <a:gd name="T23" fmla="*/ 207 h 222"/>
                  <a:gd name="T24" fmla="*/ 67 w 221"/>
                  <a:gd name="T25" fmla="*/ 207 h 222"/>
                  <a:gd name="T26" fmla="*/ 146 w 221"/>
                  <a:gd name="T27" fmla="*/ 129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0" y="11"/>
                    </a:cubicBezTo>
                    <a:cubicBezTo>
                      <a:pt x="204" y="4"/>
                      <a:pt x="194" y="0"/>
                      <a:pt x="184" y="0"/>
                    </a:cubicBezTo>
                    <a:cubicBezTo>
                      <a:pt x="183" y="0"/>
                      <a:pt x="183" y="0"/>
                      <a:pt x="183" y="0"/>
                    </a:cubicBezTo>
                    <a:cubicBezTo>
                      <a:pt x="183" y="0"/>
                      <a:pt x="86" y="0"/>
                      <a:pt x="86" y="0"/>
                    </a:cubicBezTo>
                    <a:cubicBezTo>
                      <a:pt x="65" y="0"/>
                      <a:pt x="49" y="17"/>
                      <a:pt x="49" y="37"/>
                    </a:cubicBezTo>
                    <a:cubicBezTo>
                      <a:pt x="49" y="38"/>
                      <a:pt x="49" y="38"/>
                      <a:pt x="49" y="38"/>
                    </a:cubicBezTo>
                    <a:cubicBezTo>
                      <a:pt x="49" y="59"/>
                      <a:pt x="65" y="75"/>
                      <a:pt x="86" y="75"/>
                    </a:cubicBezTo>
                    <a:cubicBezTo>
                      <a:pt x="93" y="75"/>
                      <a:pt x="93" y="75"/>
                      <a:pt x="93" y="75"/>
                    </a:cubicBezTo>
                    <a:cubicBezTo>
                      <a:pt x="14" y="154"/>
                      <a:pt x="14" y="154"/>
                      <a:pt x="14" y="154"/>
                    </a:cubicBezTo>
                    <a:cubicBezTo>
                      <a:pt x="0" y="169"/>
                      <a:pt x="0" y="192"/>
                      <a:pt x="14" y="207"/>
                    </a:cubicBezTo>
                    <a:cubicBezTo>
                      <a:pt x="15" y="207"/>
                      <a:pt x="15" y="207"/>
                      <a:pt x="15" y="207"/>
                    </a:cubicBezTo>
                    <a:cubicBezTo>
                      <a:pt x="29" y="222"/>
                      <a:pt x="53" y="222"/>
                      <a:pt x="67" y="207"/>
                    </a:cubicBezTo>
                    <a:cubicBezTo>
                      <a:pt x="146" y="129"/>
                      <a:pt x="146" y="129"/>
                      <a:pt x="146" y="129"/>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rgbClr val="F3AD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257"/>
              <p:cNvSpPr/>
              <p:nvPr/>
            </p:nvSpPr>
            <p:spPr bwMode="auto">
              <a:xfrm>
                <a:off x="2848" y="1015"/>
                <a:ext cx="268" cy="269"/>
              </a:xfrm>
              <a:custGeom>
                <a:avLst/>
                <a:gdLst>
                  <a:gd name="T0" fmla="*/ 221 w 221"/>
                  <a:gd name="T1" fmla="*/ 37 h 222"/>
                  <a:gd name="T2" fmla="*/ 210 w 221"/>
                  <a:gd name="T3" fmla="*/ 11 h 222"/>
                  <a:gd name="T4" fmla="*/ 184 w 221"/>
                  <a:gd name="T5" fmla="*/ 0 h 222"/>
                  <a:gd name="T6" fmla="*/ 183 w 221"/>
                  <a:gd name="T7" fmla="*/ 0 h 222"/>
                  <a:gd name="T8" fmla="*/ 86 w 221"/>
                  <a:gd name="T9" fmla="*/ 0 h 222"/>
                  <a:gd name="T10" fmla="*/ 48 w 221"/>
                  <a:gd name="T11" fmla="*/ 37 h 222"/>
                  <a:gd name="T12" fmla="*/ 48 w 221"/>
                  <a:gd name="T13" fmla="*/ 38 h 222"/>
                  <a:gd name="T14" fmla="*/ 86 w 221"/>
                  <a:gd name="T15" fmla="*/ 75 h 222"/>
                  <a:gd name="T16" fmla="*/ 93 w 221"/>
                  <a:gd name="T17" fmla="*/ 75 h 222"/>
                  <a:gd name="T18" fmla="*/ 14 w 221"/>
                  <a:gd name="T19" fmla="*/ 154 h 222"/>
                  <a:gd name="T20" fmla="*/ 14 w 221"/>
                  <a:gd name="T21" fmla="*/ 207 h 222"/>
                  <a:gd name="T22" fmla="*/ 15 w 221"/>
                  <a:gd name="T23" fmla="*/ 207 h 222"/>
                  <a:gd name="T24" fmla="*/ 67 w 221"/>
                  <a:gd name="T25" fmla="*/ 207 h 222"/>
                  <a:gd name="T26" fmla="*/ 146 w 221"/>
                  <a:gd name="T27" fmla="*/ 128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0" y="11"/>
                    </a:cubicBezTo>
                    <a:cubicBezTo>
                      <a:pt x="204" y="4"/>
                      <a:pt x="194" y="0"/>
                      <a:pt x="184" y="0"/>
                    </a:cubicBezTo>
                    <a:cubicBezTo>
                      <a:pt x="183" y="0"/>
                      <a:pt x="183" y="0"/>
                      <a:pt x="183" y="0"/>
                    </a:cubicBezTo>
                    <a:cubicBezTo>
                      <a:pt x="182" y="0"/>
                      <a:pt x="86" y="0"/>
                      <a:pt x="86" y="0"/>
                    </a:cubicBezTo>
                    <a:cubicBezTo>
                      <a:pt x="65" y="0"/>
                      <a:pt x="48" y="17"/>
                      <a:pt x="48" y="37"/>
                    </a:cubicBezTo>
                    <a:cubicBezTo>
                      <a:pt x="48" y="38"/>
                      <a:pt x="48" y="38"/>
                      <a:pt x="48" y="38"/>
                    </a:cubicBezTo>
                    <a:cubicBezTo>
                      <a:pt x="48" y="59"/>
                      <a:pt x="65" y="75"/>
                      <a:pt x="86" y="75"/>
                    </a:cubicBezTo>
                    <a:cubicBezTo>
                      <a:pt x="93" y="75"/>
                      <a:pt x="93" y="75"/>
                      <a:pt x="93" y="75"/>
                    </a:cubicBezTo>
                    <a:cubicBezTo>
                      <a:pt x="14" y="154"/>
                      <a:pt x="14" y="154"/>
                      <a:pt x="14" y="154"/>
                    </a:cubicBezTo>
                    <a:cubicBezTo>
                      <a:pt x="0" y="169"/>
                      <a:pt x="0" y="192"/>
                      <a:pt x="14" y="207"/>
                    </a:cubicBezTo>
                    <a:cubicBezTo>
                      <a:pt x="15" y="207"/>
                      <a:pt x="15" y="207"/>
                      <a:pt x="15" y="207"/>
                    </a:cubicBezTo>
                    <a:cubicBezTo>
                      <a:pt x="29" y="222"/>
                      <a:pt x="53" y="222"/>
                      <a:pt x="67" y="207"/>
                    </a:cubicBezTo>
                    <a:cubicBezTo>
                      <a:pt x="146" y="128"/>
                      <a:pt x="146" y="128"/>
                      <a:pt x="146" y="128"/>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rgbClr val="F3AC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258"/>
              <p:cNvSpPr/>
              <p:nvPr/>
            </p:nvSpPr>
            <p:spPr bwMode="auto">
              <a:xfrm>
                <a:off x="2846" y="1014"/>
                <a:ext cx="269" cy="269"/>
              </a:xfrm>
              <a:custGeom>
                <a:avLst/>
                <a:gdLst>
                  <a:gd name="T0" fmla="*/ 222 w 222"/>
                  <a:gd name="T1" fmla="*/ 37 h 222"/>
                  <a:gd name="T2" fmla="*/ 211 w 222"/>
                  <a:gd name="T3" fmla="*/ 11 h 222"/>
                  <a:gd name="T4" fmla="*/ 185 w 222"/>
                  <a:gd name="T5" fmla="*/ 0 h 222"/>
                  <a:gd name="T6" fmla="*/ 184 w 222"/>
                  <a:gd name="T7" fmla="*/ 0 h 222"/>
                  <a:gd name="T8" fmla="*/ 86 w 222"/>
                  <a:gd name="T9" fmla="*/ 0 h 222"/>
                  <a:gd name="T10" fmla="*/ 49 w 222"/>
                  <a:gd name="T11" fmla="*/ 37 h 222"/>
                  <a:gd name="T12" fmla="*/ 49 w 222"/>
                  <a:gd name="T13" fmla="*/ 38 h 222"/>
                  <a:gd name="T14" fmla="*/ 86 w 222"/>
                  <a:gd name="T15" fmla="*/ 75 h 222"/>
                  <a:gd name="T16" fmla="*/ 94 w 222"/>
                  <a:gd name="T17" fmla="*/ 75 h 222"/>
                  <a:gd name="T18" fmla="*/ 15 w 222"/>
                  <a:gd name="T19" fmla="*/ 154 h 222"/>
                  <a:gd name="T20" fmla="*/ 15 w 222"/>
                  <a:gd name="T21" fmla="*/ 206 h 222"/>
                  <a:gd name="T22" fmla="*/ 16 w 222"/>
                  <a:gd name="T23" fmla="*/ 207 h 222"/>
                  <a:gd name="T24" fmla="*/ 68 w 222"/>
                  <a:gd name="T25" fmla="*/ 207 h 222"/>
                  <a:gd name="T26" fmla="*/ 147 w 222"/>
                  <a:gd name="T27" fmla="*/ 128 h 222"/>
                  <a:gd name="T28" fmla="*/ 147 w 222"/>
                  <a:gd name="T29" fmla="*/ 136 h 222"/>
                  <a:gd name="T30" fmla="*/ 184 w 222"/>
                  <a:gd name="T31" fmla="*/ 173 h 222"/>
                  <a:gd name="T32" fmla="*/ 185 w 222"/>
                  <a:gd name="T33" fmla="*/ 173 h 222"/>
                  <a:gd name="T34" fmla="*/ 222 w 222"/>
                  <a:gd name="T35" fmla="*/ 136 h 222"/>
                  <a:gd name="T36" fmla="*/ 222 w 222"/>
                  <a:gd name="T37" fmla="*/ 38 h 222"/>
                  <a:gd name="T38" fmla="*/ 222 w 222"/>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7"/>
                    </a:moveTo>
                    <a:cubicBezTo>
                      <a:pt x="222" y="27"/>
                      <a:pt x="218" y="18"/>
                      <a:pt x="211" y="11"/>
                    </a:cubicBezTo>
                    <a:cubicBezTo>
                      <a:pt x="204" y="4"/>
                      <a:pt x="195" y="0"/>
                      <a:pt x="185" y="0"/>
                    </a:cubicBezTo>
                    <a:cubicBezTo>
                      <a:pt x="184" y="0"/>
                      <a:pt x="184" y="0"/>
                      <a:pt x="184" y="0"/>
                    </a:cubicBezTo>
                    <a:cubicBezTo>
                      <a:pt x="183" y="0"/>
                      <a:pt x="86" y="0"/>
                      <a:pt x="86" y="0"/>
                    </a:cubicBezTo>
                    <a:cubicBezTo>
                      <a:pt x="66" y="0"/>
                      <a:pt x="49" y="17"/>
                      <a:pt x="49" y="37"/>
                    </a:cubicBezTo>
                    <a:cubicBezTo>
                      <a:pt x="49" y="38"/>
                      <a:pt x="49" y="38"/>
                      <a:pt x="49" y="38"/>
                    </a:cubicBezTo>
                    <a:cubicBezTo>
                      <a:pt x="49" y="59"/>
                      <a:pt x="66" y="75"/>
                      <a:pt x="86" y="75"/>
                    </a:cubicBezTo>
                    <a:cubicBezTo>
                      <a:pt x="94" y="75"/>
                      <a:pt x="94" y="75"/>
                      <a:pt x="94" y="75"/>
                    </a:cubicBezTo>
                    <a:cubicBezTo>
                      <a:pt x="15" y="154"/>
                      <a:pt x="15" y="154"/>
                      <a:pt x="15" y="154"/>
                    </a:cubicBezTo>
                    <a:cubicBezTo>
                      <a:pt x="0" y="168"/>
                      <a:pt x="0" y="192"/>
                      <a:pt x="15" y="206"/>
                    </a:cubicBezTo>
                    <a:cubicBezTo>
                      <a:pt x="16" y="207"/>
                      <a:pt x="16" y="207"/>
                      <a:pt x="16" y="207"/>
                    </a:cubicBezTo>
                    <a:cubicBezTo>
                      <a:pt x="30" y="222"/>
                      <a:pt x="54" y="222"/>
                      <a:pt x="68" y="207"/>
                    </a:cubicBezTo>
                    <a:cubicBezTo>
                      <a:pt x="147" y="128"/>
                      <a:pt x="147" y="128"/>
                      <a:pt x="147" y="128"/>
                    </a:cubicBezTo>
                    <a:cubicBezTo>
                      <a:pt x="147" y="136"/>
                      <a:pt x="147" y="136"/>
                      <a:pt x="147" y="136"/>
                    </a:cubicBezTo>
                    <a:cubicBezTo>
                      <a:pt x="147" y="156"/>
                      <a:pt x="163" y="173"/>
                      <a:pt x="184" y="173"/>
                    </a:cubicBezTo>
                    <a:cubicBezTo>
                      <a:pt x="185" y="173"/>
                      <a:pt x="185" y="173"/>
                      <a:pt x="185" y="173"/>
                    </a:cubicBezTo>
                    <a:cubicBezTo>
                      <a:pt x="205" y="173"/>
                      <a:pt x="222" y="156"/>
                      <a:pt x="222" y="136"/>
                    </a:cubicBezTo>
                    <a:cubicBezTo>
                      <a:pt x="222" y="136"/>
                      <a:pt x="222" y="39"/>
                      <a:pt x="222" y="38"/>
                    </a:cubicBezTo>
                    <a:lnTo>
                      <a:pt x="222" y="37"/>
                    </a:lnTo>
                    <a:close/>
                  </a:path>
                </a:pathLst>
              </a:custGeom>
              <a:solidFill>
                <a:srgbClr val="F2AB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259"/>
              <p:cNvSpPr/>
              <p:nvPr/>
            </p:nvSpPr>
            <p:spPr bwMode="auto">
              <a:xfrm>
                <a:off x="2845" y="1013"/>
                <a:ext cx="268" cy="267"/>
              </a:xfrm>
              <a:custGeom>
                <a:avLst/>
                <a:gdLst>
                  <a:gd name="T0" fmla="*/ 222 w 222"/>
                  <a:gd name="T1" fmla="*/ 37 h 221"/>
                  <a:gd name="T2" fmla="*/ 211 w 222"/>
                  <a:gd name="T3" fmla="*/ 11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4 w 222"/>
                  <a:gd name="T17" fmla="*/ 75 h 221"/>
                  <a:gd name="T18" fmla="*/ 15 w 222"/>
                  <a:gd name="T19" fmla="*/ 154 h 221"/>
                  <a:gd name="T20" fmla="*/ 15 w 222"/>
                  <a:gd name="T21" fmla="*/ 206 h 221"/>
                  <a:gd name="T22" fmla="*/ 16 w 222"/>
                  <a:gd name="T23" fmla="*/ 207 h 221"/>
                  <a:gd name="T24" fmla="*/ 68 w 222"/>
                  <a:gd name="T25" fmla="*/ 207 h 221"/>
                  <a:gd name="T26" fmla="*/ 147 w 222"/>
                  <a:gd name="T27" fmla="*/ 128 h 221"/>
                  <a:gd name="T28" fmla="*/ 147 w 222"/>
                  <a:gd name="T29" fmla="*/ 136 h 221"/>
                  <a:gd name="T30" fmla="*/ 184 w 222"/>
                  <a:gd name="T31" fmla="*/ 173 h 221"/>
                  <a:gd name="T32" fmla="*/ 185 w 222"/>
                  <a:gd name="T33" fmla="*/ 173 h 221"/>
                  <a:gd name="T34" fmla="*/ 222 w 222"/>
                  <a:gd name="T35" fmla="*/ 136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7"/>
                      <a:pt x="218" y="17"/>
                      <a:pt x="211" y="11"/>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4" y="75"/>
                      <a:pt x="94" y="75"/>
                      <a:pt x="94" y="75"/>
                    </a:cubicBezTo>
                    <a:cubicBezTo>
                      <a:pt x="15" y="154"/>
                      <a:pt x="15" y="154"/>
                      <a:pt x="15" y="154"/>
                    </a:cubicBezTo>
                    <a:cubicBezTo>
                      <a:pt x="0" y="168"/>
                      <a:pt x="0" y="192"/>
                      <a:pt x="15" y="206"/>
                    </a:cubicBezTo>
                    <a:cubicBezTo>
                      <a:pt x="16" y="207"/>
                      <a:pt x="16" y="207"/>
                      <a:pt x="16" y="207"/>
                    </a:cubicBezTo>
                    <a:cubicBezTo>
                      <a:pt x="30" y="221"/>
                      <a:pt x="53" y="221"/>
                      <a:pt x="68" y="207"/>
                    </a:cubicBezTo>
                    <a:cubicBezTo>
                      <a:pt x="147" y="128"/>
                      <a:pt x="147" y="128"/>
                      <a:pt x="147" y="128"/>
                    </a:cubicBezTo>
                    <a:cubicBezTo>
                      <a:pt x="147" y="136"/>
                      <a:pt x="147" y="136"/>
                      <a:pt x="147" y="136"/>
                    </a:cubicBezTo>
                    <a:cubicBezTo>
                      <a:pt x="147" y="156"/>
                      <a:pt x="163" y="173"/>
                      <a:pt x="184" y="173"/>
                    </a:cubicBezTo>
                    <a:cubicBezTo>
                      <a:pt x="185" y="173"/>
                      <a:pt x="185" y="173"/>
                      <a:pt x="185" y="173"/>
                    </a:cubicBezTo>
                    <a:cubicBezTo>
                      <a:pt x="205" y="173"/>
                      <a:pt x="222" y="156"/>
                      <a:pt x="222" y="136"/>
                    </a:cubicBezTo>
                    <a:cubicBezTo>
                      <a:pt x="222" y="136"/>
                      <a:pt x="222" y="39"/>
                      <a:pt x="222" y="38"/>
                    </a:cubicBezTo>
                    <a:lnTo>
                      <a:pt x="222" y="37"/>
                    </a:lnTo>
                    <a:close/>
                  </a:path>
                </a:pathLst>
              </a:custGeom>
              <a:solidFill>
                <a:srgbClr val="F2AA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260"/>
              <p:cNvSpPr/>
              <p:nvPr/>
            </p:nvSpPr>
            <p:spPr bwMode="auto">
              <a:xfrm>
                <a:off x="2844" y="1011"/>
                <a:ext cx="268" cy="268"/>
              </a:xfrm>
              <a:custGeom>
                <a:avLst/>
                <a:gdLst>
                  <a:gd name="T0" fmla="*/ 222 w 222"/>
                  <a:gd name="T1" fmla="*/ 37 h 221"/>
                  <a:gd name="T2" fmla="*/ 211 w 222"/>
                  <a:gd name="T3" fmla="*/ 11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4 w 222"/>
                  <a:gd name="T17" fmla="*/ 75 h 221"/>
                  <a:gd name="T18" fmla="*/ 15 w 222"/>
                  <a:gd name="T19" fmla="*/ 154 h 221"/>
                  <a:gd name="T20" fmla="*/ 15 w 222"/>
                  <a:gd name="T21" fmla="*/ 206 h 221"/>
                  <a:gd name="T22" fmla="*/ 15 w 222"/>
                  <a:gd name="T23" fmla="*/ 207 h 221"/>
                  <a:gd name="T24" fmla="*/ 68 w 222"/>
                  <a:gd name="T25" fmla="*/ 207 h 221"/>
                  <a:gd name="T26" fmla="*/ 147 w 222"/>
                  <a:gd name="T27" fmla="*/ 128 h 221"/>
                  <a:gd name="T28" fmla="*/ 147 w 222"/>
                  <a:gd name="T29" fmla="*/ 135 h 221"/>
                  <a:gd name="T30" fmla="*/ 184 w 222"/>
                  <a:gd name="T31" fmla="*/ 172 h 221"/>
                  <a:gd name="T32" fmla="*/ 185 w 222"/>
                  <a:gd name="T33" fmla="*/ 172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7"/>
                      <a:pt x="218" y="17"/>
                      <a:pt x="211" y="11"/>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4" y="75"/>
                      <a:pt x="94" y="75"/>
                      <a:pt x="94" y="75"/>
                    </a:cubicBezTo>
                    <a:cubicBezTo>
                      <a:pt x="15" y="154"/>
                      <a:pt x="15" y="154"/>
                      <a:pt x="15" y="154"/>
                    </a:cubicBezTo>
                    <a:cubicBezTo>
                      <a:pt x="0" y="168"/>
                      <a:pt x="0" y="192"/>
                      <a:pt x="15" y="206"/>
                    </a:cubicBezTo>
                    <a:cubicBezTo>
                      <a:pt x="15" y="207"/>
                      <a:pt x="15" y="207"/>
                      <a:pt x="15" y="207"/>
                    </a:cubicBezTo>
                    <a:cubicBezTo>
                      <a:pt x="30" y="221"/>
                      <a:pt x="53" y="221"/>
                      <a:pt x="68" y="207"/>
                    </a:cubicBezTo>
                    <a:cubicBezTo>
                      <a:pt x="147" y="128"/>
                      <a:pt x="147" y="128"/>
                      <a:pt x="147" y="128"/>
                    </a:cubicBezTo>
                    <a:cubicBezTo>
                      <a:pt x="147" y="135"/>
                      <a:pt x="147" y="135"/>
                      <a:pt x="147" y="135"/>
                    </a:cubicBezTo>
                    <a:cubicBezTo>
                      <a:pt x="147" y="156"/>
                      <a:pt x="163" y="172"/>
                      <a:pt x="184" y="172"/>
                    </a:cubicBezTo>
                    <a:cubicBezTo>
                      <a:pt x="185" y="172"/>
                      <a:pt x="185" y="172"/>
                      <a:pt x="185" y="172"/>
                    </a:cubicBezTo>
                    <a:cubicBezTo>
                      <a:pt x="205" y="172"/>
                      <a:pt x="222" y="156"/>
                      <a:pt x="222" y="135"/>
                    </a:cubicBezTo>
                    <a:cubicBezTo>
                      <a:pt x="222" y="135"/>
                      <a:pt x="222" y="39"/>
                      <a:pt x="222" y="38"/>
                    </a:cubicBezTo>
                    <a:lnTo>
                      <a:pt x="222" y="37"/>
                    </a:lnTo>
                    <a:close/>
                  </a:path>
                </a:pathLst>
              </a:custGeom>
              <a:solidFill>
                <a:srgbClr val="F2A9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261"/>
              <p:cNvSpPr/>
              <p:nvPr/>
            </p:nvSpPr>
            <p:spPr bwMode="auto">
              <a:xfrm>
                <a:off x="2842" y="1010"/>
                <a:ext cx="269" cy="268"/>
              </a:xfrm>
              <a:custGeom>
                <a:avLst/>
                <a:gdLst>
                  <a:gd name="T0" fmla="*/ 222 w 222"/>
                  <a:gd name="T1" fmla="*/ 37 h 221"/>
                  <a:gd name="T2" fmla="*/ 211 w 222"/>
                  <a:gd name="T3" fmla="*/ 10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3 w 222"/>
                  <a:gd name="T17" fmla="*/ 75 h 221"/>
                  <a:gd name="T18" fmla="*/ 15 w 222"/>
                  <a:gd name="T19" fmla="*/ 154 h 221"/>
                  <a:gd name="T20" fmla="*/ 15 w 222"/>
                  <a:gd name="T21" fmla="*/ 206 h 221"/>
                  <a:gd name="T22" fmla="*/ 15 w 222"/>
                  <a:gd name="T23" fmla="*/ 207 h 221"/>
                  <a:gd name="T24" fmla="*/ 68 w 222"/>
                  <a:gd name="T25" fmla="*/ 207 h 221"/>
                  <a:gd name="T26" fmla="*/ 147 w 222"/>
                  <a:gd name="T27" fmla="*/ 128 h 221"/>
                  <a:gd name="T28" fmla="*/ 147 w 222"/>
                  <a:gd name="T29" fmla="*/ 135 h 221"/>
                  <a:gd name="T30" fmla="*/ 184 w 222"/>
                  <a:gd name="T31" fmla="*/ 172 h 221"/>
                  <a:gd name="T32" fmla="*/ 185 w 222"/>
                  <a:gd name="T33" fmla="*/ 172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6"/>
                      <a:pt x="218" y="17"/>
                      <a:pt x="211" y="10"/>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3" y="75"/>
                      <a:pt x="93" y="75"/>
                      <a:pt x="93" y="75"/>
                    </a:cubicBezTo>
                    <a:cubicBezTo>
                      <a:pt x="15" y="154"/>
                      <a:pt x="15" y="154"/>
                      <a:pt x="15" y="154"/>
                    </a:cubicBezTo>
                    <a:cubicBezTo>
                      <a:pt x="0" y="168"/>
                      <a:pt x="0" y="192"/>
                      <a:pt x="15" y="206"/>
                    </a:cubicBezTo>
                    <a:cubicBezTo>
                      <a:pt x="15" y="207"/>
                      <a:pt x="15" y="207"/>
                      <a:pt x="15" y="207"/>
                    </a:cubicBezTo>
                    <a:cubicBezTo>
                      <a:pt x="30" y="221"/>
                      <a:pt x="53" y="221"/>
                      <a:pt x="68" y="207"/>
                    </a:cubicBezTo>
                    <a:cubicBezTo>
                      <a:pt x="147" y="128"/>
                      <a:pt x="147" y="128"/>
                      <a:pt x="147" y="128"/>
                    </a:cubicBezTo>
                    <a:cubicBezTo>
                      <a:pt x="147" y="135"/>
                      <a:pt x="147" y="135"/>
                      <a:pt x="147" y="135"/>
                    </a:cubicBezTo>
                    <a:cubicBezTo>
                      <a:pt x="147" y="156"/>
                      <a:pt x="163" y="172"/>
                      <a:pt x="184" y="172"/>
                    </a:cubicBezTo>
                    <a:cubicBezTo>
                      <a:pt x="185" y="172"/>
                      <a:pt x="185" y="172"/>
                      <a:pt x="185" y="172"/>
                    </a:cubicBezTo>
                    <a:cubicBezTo>
                      <a:pt x="205" y="172"/>
                      <a:pt x="222" y="156"/>
                      <a:pt x="222" y="135"/>
                    </a:cubicBezTo>
                    <a:cubicBezTo>
                      <a:pt x="222" y="135"/>
                      <a:pt x="222" y="38"/>
                      <a:pt x="222" y="38"/>
                    </a:cubicBezTo>
                    <a:lnTo>
                      <a:pt x="222" y="37"/>
                    </a:lnTo>
                    <a:close/>
                  </a:path>
                </a:pathLst>
              </a:custGeom>
              <a:solidFill>
                <a:srgbClr val="F1A8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262"/>
              <p:cNvSpPr/>
              <p:nvPr/>
            </p:nvSpPr>
            <p:spPr bwMode="auto">
              <a:xfrm>
                <a:off x="2841" y="1008"/>
                <a:ext cx="269" cy="269"/>
              </a:xfrm>
              <a:custGeom>
                <a:avLst/>
                <a:gdLst>
                  <a:gd name="T0" fmla="*/ 222 w 222"/>
                  <a:gd name="T1" fmla="*/ 38 h 222"/>
                  <a:gd name="T2" fmla="*/ 211 w 222"/>
                  <a:gd name="T3" fmla="*/ 11 h 222"/>
                  <a:gd name="T4" fmla="*/ 185 w 222"/>
                  <a:gd name="T5" fmla="*/ 0 h 222"/>
                  <a:gd name="T6" fmla="*/ 183 w 222"/>
                  <a:gd name="T7" fmla="*/ 0 h 222"/>
                  <a:gd name="T8" fmla="*/ 86 w 222"/>
                  <a:gd name="T9" fmla="*/ 1 h 222"/>
                  <a:gd name="T10" fmla="*/ 49 w 222"/>
                  <a:gd name="T11" fmla="*/ 38 h 222"/>
                  <a:gd name="T12" fmla="*/ 49 w 222"/>
                  <a:gd name="T13" fmla="*/ 39 h 222"/>
                  <a:gd name="T14" fmla="*/ 86 w 222"/>
                  <a:gd name="T15" fmla="*/ 76 h 222"/>
                  <a:gd name="T16" fmla="*/ 93 w 222"/>
                  <a:gd name="T17" fmla="*/ 76 h 222"/>
                  <a:gd name="T18" fmla="*/ 14 w 222"/>
                  <a:gd name="T19" fmla="*/ 155 h 222"/>
                  <a:gd name="T20" fmla="*/ 14 w 222"/>
                  <a:gd name="T21" fmla="*/ 207 h 222"/>
                  <a:gd name="T22" fmla="*/ 15 w 222"/>
                  <a:gd name="T23" fmla="*/ 208 h 222"/>
                  <a:gd name="T24" fmla="*/ 68 w 222"/>
                  <a:gd name="T25" fmla="*/ 208 h 222"/>
                  <a:gd name="T26" fmla="*/ 146 w 222"/>
                  <a:gd name="T27" fmla="*/ 129 h 222"/>
                  <a:gd name="T28" fmla="*/ 146 w 222"/>
                  <a:gd name="T29" fmla="*/ 136 h 222"/>
                  <a:gd name="T30" fmla="*/ 183 w 222"/>
                  <a:gd name="T31" fmla="*/ 173 h 222"/>
                  <a:gd name="T32" fmla="*/ 185 w 222"/>
                  <a:gd name="T33" fmla="*/ 173 h 222"/>
                  <a:gd name="T34" fmla="*/ 222 w 222"/>
                  <a:gd name="T35" fmla="*/ 136 h 222"/>
                  <a:gd name="T36" fmla="*/ 222 w 222"/>
                  <a:gd name="T37" fmla="*/ 39 h 222"/>
                  <a:gd name="T38" fmla="*/ 222 w 222"/>
                  <a:gd name="T39" fmla="*/ 38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8"/>
                    </a:moveTo>
                    <a:cubicBezTo>
                      <a:pt x="222" y="27"/>
                      <a:pt x="217" y="18"/>
                      <a:pt x="211" y="11"/>
                    </a:cubicBezTo>
                    <a:cubicBezTo>
                      <a:pt x="204" y="5"/>
                      <a:pt x="195" y="0"/>
                      <a:pt x="185" y="0"/>
                    </a:cubicBezTo>
                    <a:cubicBezTo>
                      <a:pt x="183" y="0"/>
                      <a:pt x="183" y="0"/>
                      <a:pt x="183" y="0"/>
                    </a:cubicBezTo>
                    <a:cubicBezTo>
                      <a:pt x="183" y="0"/>
                      <a:pt x="86" y="1"/>
                      <a:pt x="86" y="1"/>
                    </a:cubicBezTo>
                    <a:cubicBezTo>
                      <a:pt x="65" y="1"/>
                      <a:pt x="49" y="17"/>
                      <a:pt x="49" y="38"/>
                    </a:cubicBezTo>
                    <a:cubicBezTo>
                      <a:pt x="49" y="39"/>
                      <a:pt x="49" y="39"/>
                      <a:pt x="49" y="39"/>
                    </a:cubicBezTo>
                    <a:cubicBezTo>
                      <a:pt x="49" y="59"/>
                      <a:pt x="65" y="76"/>
                      <a:pt x="86" y="76"/>
                    </a:cubicBezTo>
                    <a:cubicBezTo>
                      <a:pt x="93" y="76"/>
                      <a:pt x="93" y="76"/>
                      <a:pt x="93" y="76"/>
                    </a:cubicBezTo>
                    <a:cubicBezTo>
                      <a:pt x="14" y="155"/>
                      <a:pt x="14" y="155"/>
                      <a:pt x="14" y="155"/>
                    </a:cubicBezTo>
                    <a:cubicBezTo>
                      <a:pt x="0" y="169"/>
                      <a:pt x="0" y="192"/>
                      <a:pt x="14" y="207"/>
                    </a:cubicBezTo>
                    <a:cubicBezTo>
                      <a:pt x="15" y="208"/>
                      <a:pt x="15" y="208"/>
                      <a:pt x="15" y="208"/>
                    </a:cubicBezTo>
                    <a:cubicBezTo>
                      <a:pt x="30" y="222"/>
                      <a:pt x="53" y="222"/>
                      <a:pt x="68" y="208"/>
                    </a:cubicBezTo>
                    <a:cubicBezTo>
                      <a:pt x="146" y="129"/>
                      <a:pt x="146" y="129"/>
                      <a:pt x="146" y="129"/>
                    </a:cubicBezTo>
                    <a:cubicBezTo>
                      <a:pt x="146" y="136"/>
                      <a:pt x="146" y="136"/>
                      <a:pt x="146" y="136"/>
                    </a:cubicBezTo>
                    <a:cubicBezTo>
                      <a:pt x="146" y="157"/>
                      <a:pt x="163" y="173"/>
                      <a:pt x="183" y="173"/>
                    </a:cubicBezTo>
                    <a:cubicBezTo>
                      <a:pt x="185" y="173"/>
                      <a:pt x="185" y="173"/>
                      <a:pt x="185" y="173"/>
                    </a:cubicBezTo>
                    <a:cubicBezTo>
                      <a:pt x="205" y="173"/>
                      <a:pt x="222" y="157"/>
                      <a:pt x="222" y="136"/>
                    </a:cubicBezTo>
                    <a:cubicBezTo>
                      <a:pt x="222" y="136"/>
                      <a:pt x="222" y="39"/>
                      <a:pt x="222" y="39"/>
                    </a:cubicBezTo>
                    <a:lnTo>
                      <a:pt x="222" y="38"/>
                    </a:lnTo>
                    <a:close/>
                  </a:path>
                </a:pathLst>
              </a:custGeom>
              <a:solidFill>
                <a:srgbClr val="F1A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263"/>
              <p:cNvSpPr/>
              <p:nvPr/>
            </p:nvSpPr>
            <p:spPr bwMode="auto">
              <a:xfrm>
                <a:off x="2840" y="1007"/>
                <a:ext cx="269" cy="268"/>
              </a:xfrm>
              <a:custGeom>
                <a:avLst/>
                <a:gdLst>
                  <a:gd name="T0" fmla="*/ 222 w 222"/>
                  <a:gd name="T1" fmla="*/ 37 h 222"/>
                  <a:gd name="T2" fmla="*/ 211 w 222"/>
                  <a:gd name="T3" fmla="*/ 11 h 222"/>
                  <a:gd name="T4" fmla="*/ 184 w 222"/>
                  <a:gd name="T5" fmla="*/ 0 h 222"/>
                  <a:gd name="T6" fmla="*/ 183 w 222"/>
                  <a:gd name="T7" fmla="*/ 0 h 222"/>
                  <a:gd name="T8" fmla="*/ 86 w 222"/>
                  <a:gd name="T9" fmla="*/ 0 h 222"/>
                  <a:gd name="T10" fmla="*/ 49 w 222"/>
                  <a:gd name="T11" fmla="*/ 37 h 222"/>
                  <a:gd name="T12" fmla="*/ 49 w 222"/>
                  <a:gd name="T13" fmla="*/ 39 h 222"/>
                  <a:gd name="T14" fmla="*/ 86 w 222"/>
                  <a:gd name="T15" fmla="*/ 76 h 222"/>
                  <a:gd name="T16" fmla="*/ 93 w 222"/>
                  <a:gd name="T17" fmla="*/ 76 h 222"/>
                  <a:gd name="T18" fmla="*/ 14 w 222"/>
                  <a:gd name="T19" fmla="*/ 154 h 222"/>
                  <a:gd name="T20" fmla="*/ 14 w 222"/>
                  <a:gd name="T21" fmla="*/ 207 h 222"/>
                  <a:gd name="T22" fmla="*/ 15 w 222"/>
                  <a:gd name="T23" fmla="*/ 208 h 222"/>
                  <a:gd name="T24" fmla="*/ 67 w 222"/>
                  <a:gd name="T25" fmla="*/ 208 h 222"/>
                  <a:gd name="T26" fmla="*/ 146 w 222"/>
                  <a:gd name="T27" fmla="*/ 129 h 222"/>
                  <a:gd name="T28" fmla="*/ 146 w 222"/>
                  <a:gd name="T29" fmla="*/ 136 h 222"/>
                  <a:gd name="T30" fmla="*/ 183 w 222"/>
                  <a:gd name="T31" fmla="*/ 173 h 222"/>
                  <a:gd name="T32" fmla="*/ 184 w 222"/>
                  <a:gd name="T33" fmla="*/ 173 h 222"/>
                  <a:gd name="T34" fmla="*/ 221 w 222"/>
                  <a:gd name="T35" fmla="*/ 136 h 222"/>
                  <a:gd name="T36" fmla="*/ 222 w 222"/>
                  <a:gd name="T37" fmla="*/ 39 h 222"/>
                  <a:gd name="T38" fmla="*/ 222 w 222"/>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7"/>
                    </a:moveTo>
                    <a:cubicBezTo>
                      <a:pt x="222" y="27"/>
                      <a:pt x="217" y="18"/>
                      <a:pt x="211" y="11"/>
                    </a:cubicBezTo>
                    <a:cubicBezTo>
                      <a:pt x="204" y="5"/>
                      <a:pt x="195" y="0"/>
                      <a:pt x="184" y="0"/>
                    </a:cubicBezTo>
                    <a:cubicBezTo>
                      <a:pt x="183" y="0"/>
                      <a:pt x="183" y="0"/>
                      <a:pt x="183" y="0"/>
                    </a:cubicBezTo>
                    <a:cubicBezTo>
                      <a:pt x="183" y="0"/>
                      <a:pt x="86" y="0"/>
                      <a:pt x="86" y="0"/>
                    </a:cubicBezTo>
                    <a:cubicBezTo>
                      <a:pt x="65" y="0"/>
                      <a:pt x="49" y="17"/>
                      <a:pt x="49" y="37"/>
                    </a:cubicBezTo>
                    <a:cubicBezTo>
                      <a:pt x="49" y="39"/>
                      <a:pt x="49" y="39"/>
                      <a:pt x="49" y="39"/>
                    </a:cubicBezTo>
                    <a:cubicBezTo>
                      <a:pt x="49" y="59"/>
                      <a:pt x="65" y="76"/>
                      <a:pt x="86" y="76"/>
                    </a:cubicBezTo>
                    <a:cubicBezTo>
                      <a:pt x="93" y="76"/>
                      <a:pt x="93" y="76"/>
                      <a:pt x="93" y="76"/>
                    </a:cubicBezTo>
                    <a:cubicBezTo>
                      <a:pt x="14" y="154"/>
                      <a:pt x="14" y="154"/>
                      <a:pt x="14" y="154"/>
                    </a:cubicBezTo>
                    <a:cubicBezTo>
                      <a:pt x="0" y="169"/>
                      <a:pt x="0" y="192"/>
                      <a:pt x="14" y="207"/>
                    </a:cubicBezTo>
                    <a:cubicBezTo>
                      <a:pt x="15" y="208"/>
                      <a:pt x="15" y="208"/>
                      <a:pt x="15" y="208"/>
                    </a:cubicBezTo>
                    <a:cubicBezTo>
                      <a:pt x="30" y="222"/>
                      <a:pt x="53" y="222"/>
                      <a:pt x="67" y="208"/>
                    </a:cubicBezTo>
                    <a:cubicBezTo>
                      <a:pt x="146" y="129"/>
                      <a:pt x="146" y="129"/>
                      <a:pt x="146" y="129"/>
                    </a:cubicBezTo>
                    <a:cubicBezTo>
                      <a:pt x="146" y="136"/>
                      <a:pt x="146" y="136"/>
                      <a:pt x="146" y="136"/>
                    </a:cubicBezTo>
                    <a:cubicBezTo>
                      <a:pt x="146" y="157"/>
                      <a:pt x="163" y="173"/>
                      <a:pt x="183" y="173"/>
                    </a:cubicBezTo>
                    <a:cubicBezTo>
                      <a:pt x="184" y="173"/>
                      <a:pt x="184" y="173"/>
                      <a:pt x="184" y="173"/>
                    </a:cubicBezTo>
                    <a:cubicBezTo>
                      <a:pt x="205" y="173"/>
                      <a:pt x="221" y="157"/>
                      <a:pt x="221" y="136"/>
                    </a:cubicBezTo>
                    <a:cubicBezTo>
                      <a:pt x="221" y="136"/>
                      <a:pt x="222" y="39"/>
                      <a:pt x="222" y="39"/>
                    </a:cubicBezTo>
                    <a:lnTo>
                      <a:pt x="222" y="37"/>
                    </a:lnTo>
                    <a:close/>
                  </a:path>
                </a:pathLst>
              </a:custGeom>
              <a:solidFill>
                <a:srgbClr val="F0A7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264"/>
              <p:cNvSpPr/>
              <p:nvPr/>
            </p:nvSpPr>
            <p:spPr bwMode="auto">
              <a:xfrm>
                <a:off x="2839" y="1005"/>
                <a:ext cx="267" cy="269"/>
              </a:xfrm>
              <a:custGeom>
                <a:avLst/>
                <a:gdLst>
                  <a:gd name="T0" fmla="*/ 221 w 221"/>
                  <a:gd name="T1" fmla="*/ 37 h 222"/>
                  <a:gd name="T2" fmla="*/ 211 w 221"/>
                  <a:gd name="T3" fmla="*/ 11 h 222"/>
                  <a:gd name="T4" fmla="*/ 184 w 221"/>
                  <a:gd name="T5" fmla="*/ 0 h 222"/>
                  <a:gd name="T6" fmla="*/ 183 w 221"/>
                  <a:gd name="T7" fmla="*/ 0 h 222"/>
                  <a:gd name="T8" fmla="*/ 86 w 221"/>
                  <a:gd name="T9" fmla="*/ 0 h 222"/>
                  <a:gd name="T10" fmla="*/ 49 w 221"/>
                  <a:gd name="T11" fmla="*/ 37 h 222"/>
                  <a:gd name="T12" fmla="*/ 49 w 221"/>
                  <a:gd name="T13" fmla="*/ 38 h 222"/>
                  <a:gd name="T14" fmla="*/ 86 w 221"/>
                  <a:gd name="T15" fmla="*/ 75 h 222"/>
                  <a:gd name="T16" fmla="*/ 93 w 221"/>
                  <a:gd name="T17" fmla="*/ 75 h 222"/>
                  <a:gd name="T18" fmla="*/ 14 w 221"/>
                  <a:gd name="T19" fmla="*/ 154 h 222"/>
                  <a:gd name="T20" fmla="*/ 14 w 221"/>
                  <a:gd name="T21" fmla="*/ 207 h 222"/>
                  <a:gd name="T22" fmla="*/ 15 w 221"/>
                  <a:gd name="T23" fmla="*/ 207 h 222"/>
                  <a:gd name="T24" fmla="*/ 67 w 221"/>
                  <a:gd name="T25" fmla="*/ 207 h 222"/>
                  <a:gd name="T26" fmla="*/ 146 w 221"/>
                  <a:gd name="T27" fmla="*/ 129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1" y="11"/>
                    </a:cubicBezTo>
                    <a:cubicBezTo>
                      <a:pt x="204" y="4"/>
                      <a:pt x="195" y="0"/>
                      <a:pt x="184" y="0"/>
                    </a:cubicBezTo>
                    <a:cubicBezTo>
                      <a:pt x="183" y="0"/>
                      <a:pt x="183" y="0"/>
                      <a:pt x="183" y="0"/>
                    </a:cubicBezTo>
                    <a:cubicBezTo>
                      <a:pt x="183" y="0"/>
                      <a:pt x="86" y="0"/>
                      <a:pt x="86" y="0"/>
                    </a:cubicBezTo>
                    <a:cubicBezTo>
                      <a:pt x="65" y="0"/>
                      <a:pt x="49" y="17"/>
                      <a:pt x="49" y="37"/>
                    </a:cubicBezTo>
                    <a:cubicBezTo>
                      <a:pt x="49" y="38"/>
                      <a:pt x="49" y="38"/>
                      <a:pt x="49" y="38"/>
                    </a:cubicBezTo>
                    <a:cubicBezTo>
                      <a:pt x="49" y="59"/>
                      <a:pt x="65" y="75"/>
                      <a:pt x="86" y="75"/>
                    </a:cubicBezTo>
                    <a:cubicBezTo>
                      <a:pt x="93" y="75"/>
                      <a:pt x="93" y="75"/>
                      <a:pt x="93" y="75"/>
                    </a:cubicBezTo>
                    <a:cubicBezTo>
                      <a:pt x="14" y="154"/>
                      <a:pt x="14" y="154"/>
                      <a:pt x="14" y="154"/>
                    </a:cubicBezTo>
                    <a:cubicBezTo>
                      <a:pt x="0" y="169"/>
                      <a:pt x="0" y="192"/>
                      <a:pt x="14" y="207"/>
                    </a:cubicBezTo>
                    <a:cubicBezTo>
                      <a:pt x="15" y="207"/>
                      <a:pt x="15" y="207"/>
                      <a:pt x="15" y="207"/>
                    </a:cubicBezTo>
                    <a:cubicBezTo>
                      <a:pt x="29" y="222"/>
                      <a:pt x="53" y="222"/>
                      <a:pt x="67" y="207"/>
                    </a:cubicBezTo>
                    <a:cubicBezTo>
                      <a:pt x="146" y="129"/>
                      <a:pt x="146" y="129"/>
                      <a:pt x="146" y="129"/>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rgbClr val="F0A6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265"/>
              <p:cNvSpPr/>
              <p:nvPr/>
            </p:nvSpPr>
            <p:spPr bwMode="auto">
              <a:xfrm>
                <a:off x="2838" y="1004"/>
                <a:ext cx="267" cy="269"/>
              </a:xfrm>
              <a:custGeom>
                <a:avLst/>
                <a:gdLst>
                  <a:gd name="T0" fmla="*/ 221 w 221"/>
                  <a:gd name="T1" fmla="*/ 37 h 222"/>
                  <a:gd name="T2" fmla="*/ 210 w 221"/>
                  <a:gd name="T3" fmla="*/ 11 h 222"/>
                  <a:gd name="T4" fmla="*/ 184 w 221"/>
                  <a:gd name="T5" fmla="*/ 0 h 222"/>
                  <a:gd name="T6" fmla="*/ 183 w 221"/>
                  <a:gd name="T7" fmla="*/ 0 h 222"/>
                  <a:gd name="T8" fmla="*/ 86 w 221"/>
                  <a:gd name="T9" fmla="*/ 0 h 222"/>
                  <a:gd name="T10" fmla="*/ 49 w 221"/>
                  <a:gd name="T11" fmla="*/ 37 h 222"/>
                  <a:gd name="T12" fmla="*/ 49 w 221"/>
                  <a:gd name="T13" fmla="*/ 38 h 222"/>
                  <a:gd name="T14" fmla="*/ 86 w 221"/>
                  <a:gd name="T15" fmla="*/ 75 h 222"/>
                  <a:gd name="T16" fmla="*/ 93 w 221"/>
                  <a:gd name="T17" fmla="*/ 75 h 222"/>
                  <a:gd name="T18" fmla="*/ 14 w 221"/>
                  <a:gd name="T19" fmla="*/ 154 h 222"/>
                  <a:gd name="T20" fmla="*/ 14 w 221"/>
                  <a:gd name="T21" fmla="*/ 207 h 222"/>
                  <a:gd name="T22" fmla="*/ 15 w 221"/>
                  <a:gd name="T23" fmla="*/ 207 h 222"/>
                  <a:gd name="T24" fmla="*/ 67 w 221"/>
                  <a:gd name="T25" fmla="*/ 207 h 222"/>
                  <a:gd name="T26" fmla="*/ 146 w 221"/>
                  <a:gd name="T27" fmla="*/ 128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0" y="11"/>
                    </a:cubicBezTo>
                    <a:cubicBezTo>
                      <a:pt x="204" y="4"/>
                      <a:pt x="194" y="0"/>
                      <a:pt x="184" y="0"/>
                    </a:cubicBezTo>
                    <a:cubicBezTo>
                      <a:pt x="183" y="0"/>
                      <a:pt x="183" y="0"/>
                      <a:pt x="183" y="0"/>
                    </a:cubicBezTo>
                    <a:cubicBezTo>
                      <a:pt x="182" y="0"/>
                      <a:pt x="86" y="0"/>
                      <a:pt x="86" y="0"/>
                    </a:cubicBezTo>
                    <a:cubicBezTo>
                      <a:pt x="65" y="0"/>
                      <a:pt x="49" y="17"/>
                      <a:pt x="49" y="37"/>
                    </a:cubicBezTo>
                    <a:cubicBezTo>
                      <a:pt x="49" y="38"/>
                      <a:pt x="49" y="38"/>
                      <a:pt x="49" y="38"/>
                    </a:cubicBezTo>
                    <a:cubicBezTo>
                      <a:pt x="49" y="59"/>
                      <a:pt x="65" y="75"/>
                      <a:pt x="86" y="75"/>
                    </a:cubicBezTo>
                    <a:cubicBezTo>
                      <a:pt x="93" y="75"/>
                      <a:pt x="93" y="75"/>
                      <a:pt x="93" y="75"/>
                    </a:cubicBezTo>
                    <a:cubicBezTo>
                      <a:pt x="14" y="154"/>
                      <a:pt x="14" y="154"/>
                      <a:pt x="14" y="154"/>
                    </a:cubicBezTo>
                    <a:cubicBezTo>
                      <a:pt x="0" y="169"/>
                      <a:pt x="0" y="192"/>
                      <a:pt x="14" y="207"/>
                    </a:cubicBezTo>
                    <a:cubicBezTo>
                      <a:pt x="15" y="207"/>
                      <a:pt x="15" y="207"/>
                      <a:pt x="15" y="207"/>
                    </a:cubicBezTo>
                    <a:cubicBezTo>
                      <a:pt x="29" y="222"/>
                      <a:pt x="53" y="222"/>
                      <a:pt x="67" y="207"/>
                    </a:cubicBezTo>
                    <a:cubicBezTo>
                      <a:pt x="146" y="128"/>
                      <a:pt x="146" y="128"/>
                      <a:pt x="146" y="128"/>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rgbClr val="EFA5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266"/>
              <p:cNvSpPr/>
              <p:nvPr/>
            </p:nvSpPr>
            <p:spPr bwMode="auto">
              <a:xfrm>
                <a:off x="2836" y="1003"/>
                <a:ext cx="268" cy="269"/>
              </a:xfrm>
              <a:custGeom>
                <a:avLst/>
                <a:gdLst>
                  <a:gd name="T0" fmla="*/ 221 w 221"/>
                  <a:gd name="T1" fmla="*/ 37 h 222"/>
                  <a:gd name="T2" fmla="*/ 210 w 221"/>
                  <a:gd name="T3" fmla="*/ 11 h 222"/>
                  <a:gd name="T4" fmla="*/ 184 w 221"/>
                  <a:gd name="T5" fmla="*/ 0 h 222"/>
                  <a:gd name="T6" fmla="*/ 183 w 221"/>
                  <a:gd name="T7" fmla="*/ 0 h 222"/>
                  <a:gd name="T8" fmla="*/ 85 w 221"/>
                  <a:gd name="T9" fmla="*/ 0 h 222"/>
                  <a:gd name="T10" fmla="*/ 48 w 221"/>
                  <a:gd name="T11" fmla="*/ 37 h 222"/>
                  <a:gd name="T12" fmla="*/ 48 w 221"/>
                  <a:gd name="T13" fmla="*/ 38 h 222"/>
                  <a:gd name="T14" fmla="*/ 85 w 221"/>
                  <a:gd name="T15" fmla="*/ 75 h 222"/>
                  <a:gd name="T16" fmla="*/ 93 w 221"/>
                  <a:gd name="T17" fmla="*/ 75 h 222"/>
                  <a:gd name="T18" fmla="*/ 14 w 221"/>
                  <a:gd name="T19" fmla="*/ 154 h 222"/>
                  <a:gd name="T20" fmla="*/ 14 w 221"/>
                  <a:gd name="T21" fmla="*/ 206 h 222"/>
                  <a:gd name="T22" fmla="*/ 15 w 221"/>
                  <a:gd name="T23" fmla="*/ 207 h 222"/>
                  <a:gd name="T24" fmla="*/ 67 w 221"/>
                  <a:gd name="T25" fmla="*/ 207 h 222"/>
                  <a:gd name="T26" fmla="*/ 146 w 221"/>
                  <a:gd name="T27" fmla="*/ 128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0" y="11"/>
                    </a:cubicBezTo>
                    <a:cubicBezTo>
                      <a:pt x="204" y="4"/>
                      <a:pt x="194" y="0"/>
                      <a:pt x="184" y="0"/>
                    </a:cubicBezTo>
                    <a:cubicBezTo>
                      <a:pt x="183" y="0"/>
                      <a:pt x="183" y="0"/>
                      <a:pt x="183" y="0"/>
                    </a:cubicBezTo>
                    <a:cubicBezTo>
                      <a:pt x="182" y="0"/>
                      <a:pt x="85" y="0"/>
                      <a:pt x="85" y="0"/>
                    </a:cubicBezTo>
                    <a:cubicBezTo>
                      <a:pt x="65" y="0"/>
                      <a:pt x="48" y="17"/>
                      <a:pt x="48" y="37"/>
                    </a:cubicBezTo>
                    <a:cubicBezTo>
                      <a:pt x="48" y="38"/>
                      <a:pt x="48" y="38"/>
                      <a:pt x="48" y="38"/>
                    </a:cubicBezTo>
                    <a:cubicBezTo>
                      <a:pt x="48" y="59"/>
                      <a:pt x="65" y="75"/>
                      <a:pt x="85" y="75"/>
                    </a:cubicBezTo>
                    <a:cubicBezTo>
                      <a:pt x="93" y="75"/>
                      <a:pt x="93" y="75"/>
                      <a:pt x="93" y="75"/>
                    </a:cubicBezTo>
                    <a:cubicBezTo>
                      <a:pt x="14" y="154"/>
                      <a:pt x="14" y="154"/>
                      <a:pt x="14" y="154"/>
                    </a:cubicBezTo>
                    <a:cubicBezTo>
                      <a:pt x="0" y="169"/>
                      <a:pt x="0" y="192"/>
                      <a:pt x="14" y="206"/>
                    </a:cubicBezTo>
                    <a:cubicBezTo>
                      <a:pt x="15" y="207"/>
                      <a:pt x="15" y="207"/>
                      <a:pt x="15" y="207"/>
                    </a:cubicBezTo>
                    <a:cubicBezTo>
                      <a:pt x="29" y="222"/>
                      <a:pt x="53" y="222"/>
                      <a:pt x="67" y="207"/>
                    </a:cubicBezTo>
                    <a:cubicBezTo>
                      <a:pt x="146" y="128"/>
                      <a:pt x="146" y="128"/>
                      <a:pt x="146" y="128"/>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rgbClr val="EFA40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267"/>
              <p:cNvSpPr/>
              <p:nvPr/>
            </p:nvSpPr>
            <p:spPr bwMode="auto">
              <a:xfrm>
                <a:off x="2834" y="1002"/>
                <a:ext cx="269" cy="269"/>
              </a:xfrm>
              <a:custGeom>
                <a:avLst/>
                <a:gdLst>
                  <a:gd name="T0" fmla="*/ 222 w 222"/>
                  <a:gd name="T1" fmla="*/ 37 h 222"/>
                  <a:gd name="T2" fmla="*/ 211 w 222"/>
                  <a:gd name="T3" fmla="*/ 11 h 222"/>
                  <a:gd name="T4" fmla="*/ 185 w 222"/>
                  <a:gd name="T5" fmla="*/ 0 h 222"/>
                  <a:gd name="T6" fmla="*/ 184 w 222"/>
                  <a:gd name="T7" fmla="*/ 0 h 222"/>
                  <a:gd name="T8" fmla="*/ 86 w 222"/>
                  <a:gd name="T9" fmla="*/ 0 h 222"/>
                  <a:gd name="T10" fmla="*/ 49 w 222"/>
                  <a:gd name="T11" fmla="*/ 37 h 222"/>
                  <a:gd name="T12" fmla="*/ 49 w 222"/>
                  <a:gd name="T13" fmla="*/ 38 h 222"/>
                  <a:gd name="T14" fmla="*/ 86 w 222"/>
                  <a:gd name="T15" fmla="*/ 75 h 222"/>
                  <a:gd name="T16" fmla="*/ 94 w 222"/>
                  <a:gd name="T17" fmla="*/ 75 h 222"/>
                  <a:gd name="T18" fmla="*/ 15 w 222"/>
                  <a:gd name="T19" fmla="*/ 154 h 222"/>
                  <a:gd name="T20" fmla="*/ 15 w 222"/>
                  <a:gd name="T21" fmla="*/ 206 h 222"/>
                  <a:gd name="T22" fmla="*/ 16 w 222"/>
                  <a:gd name="T23" fmla="*/ 207 h 222"/>
                  <a:gd name="T24" fmla="*/ 68 w 222"/>
                  <a:gd name="T25" fmla="*/ 207 h 222"/>
                  <a:gd name="T26" fmla="*/ 147 w 222"/>
                  <a:gd name="T27" fmla="*/ 128 h 222"/>
                  <a:gd name="T28" fmla="*/ 147 w 222"/>
                  <a:gd name="T29" fmla="*/ 136 h 222"/>
                  <a:gd name="T30" fmla="*/ 184 w 222"/>
                  <a:gd name="T31" fmla="*/ 173 h 222"/>
                  <a:gd name="T32" fmla="*/ 185 w 222"/>
                  <a:gd name="T33" fmla="*/ 173 h 222"/>
                  <a:gd name="T34" fmla="*/ 222 w 222"/>
                  <a:gd name="T35" fmla="*/ 136 h 222"/>
                  <a:gd name="T36" fmla="*/ 222 w 222"/>
                  <a:gd name="T37" fmla="*/ 38 h 222"/>
                  <a:gd name="T38" fmla="*/ 222 w 222"/>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7"/>
                    </a:moveTo>
                    <a:cubicBezTo>
                      <a:pt x="222" y="27"/>
                      <a:pt x="218" y="17"/>
                      <a:pt x="211" y="11"/>
                    </a:cubicBezTo>
                    <a:cubicBezTo>
                      <a:pt x="204" y="4"/>
                      <a:pt x="195" y="0"/>
                      <a:pt x="185" y="0"/>
                    </a:cubicBezTo>
                    <a:cubicBezTo>
                      <a:pt x="184" y="0"/>
                      <a:pt x="184" y="0"/>
                      <a:pt x="184" y="0"/>
                    </a:cubicBezTo>
                    <a:cubicBezTo>
                      <a:pt x="183" y="0"/>
                      <a:pt x="86" y="0"/>
                      <a:pt x="86" y="0"/>
                    </a:cubicBezTo>
                    <a:cubicBezTo>
                      <a:pt x="66" y="0"/>
                      <a:pt x="49" y="17"/>
                      <a:pt x="49" y="37"/>
                    </a:cubicBezTo>
                    <a:cubicBezTo>
                      <a:pt x="49" y="38"/>
                      <a:pt x="49" y="38"/>
                      <a:pt x="49" y="38"/>
                    </a:cubicBezTo>
                    <a:cubicBezTo>
                      <a:pt x="49" y="59"/>
                      <a:pt x="66" y="75"/>
                      <a:pt x="86" y="75"/>
                    </a:cubicBezTo>
                    <a:cubicBezTo>
                      <a:pt x="94" y="75"/>
                      <a:pt x="94" y="75"/>
                      <a:pt x="94" y="75"/>
                    </a:cubicBezTo>
                    <a:cubicBezTo>
                      <a:pt x="15" y="154"/>
                      <a:pt x="15" y="154"/>
                      <a:pt x="15" y="154"/>
                    </a:cubicBezTo>
                    <a:cubicBezTo>
                      <a:pt x="0" y="168"/>
                      <a:pt x="0" y="192"/>
                      <a:pt x="15" y="206"/>
                    </a:cubicBezTo>
                    <a:cubicBezTo>
                      <a:pt x="16" y="207"/>
                      <a:pt x="16" y="207"/>
                      <a:pt x="16" y="207"/>
                    </a:cubicBezTo>
                    <a:cubicBezTo>
                      <a:pt x="30" y="222"/>
                      <a:pt x="54" y="222"/>
                      <a:pt x="68" y="207"/>
                    </a:cubicBezTo>
                    <a:cubicBezTo>
                      <a:pt x="147" y="128"/>
                      <a:pt x="147" y="128"/>
                      <a:pt x="147" y="128"/>
                    </a:cubicBezTo>
                    <a:cubicBezTo>
                      <a:pt x="147" y="136"/>
                      <a:pt x="147" y="136"/>
                      <a:pt x="147" y="136"/>
                    </a:cubicBezTo>
                    <a:cubicBezTo>
                      <a:pt x="147" y="156"/>
                      <a:pt x="163" y="173"/>
                      <a:pt x="184" y="173"/>
                    </a:cubicBezTo>
                    <a:cubicBezTo>
                      <a:pt x="185" y="173"/>
                      <a:pt x="185" y="173"/>
                      <a:pt x="185" y="173"/>
                    </a:cubicBezTo>
                    <a:cubicBezTo>
                      <a:pt x="205" y="173"/>
                      <a:pt x="222" y="156"/>
                      <a:pt x="222" y="136"/>
                    </a:cubicBezTo>
                    <a:cubicBezTo>
                      <a:pt x="222" y="136"/>
                      <a:pt x="222" y="39"/>
                      <a:pt x="222" y="38"/>
                    </a:cubicBezTo>
                    <a:lnTo>
                      <a:pt x="222" y="37"/>
                    </a:lnTo>
                    <a:close/>
                  </a:path>
                </a:pathLst>
              </a:custGeom>
              <a:solidFill>
                <a:srgbClr val="EEA3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268"/>
              <p:cNvSpPr/>
              <p:nvPr/>
            </p:nvSpPr>
            <p:spPr bwMode="auto">
              <a:xfrm>
                <a:off x="2833" y="1001"/>
                <a:ext cx="268" cy="267"/>
              </a:xfrm>
              <a:custGeom>
                <a:avLst/>
                <a:gdLst>
                  <a:gd name="T0" fmla="*/ 222 w 222"/>
                  <a:gd name="T1" fmla="*/ 37 h 221"/>
                  <a:gd name="T2" fmla="*/ 211 w 222"/>
                  <a:gd name="T3" fmla="*/ 11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4 w 222"/>
                  <a:gd name="T17" fmla="*/ 75 h 221"/>
                  <a:gd name="T18" fmla="*/ 15 w 222"/>
                  <a:gd name="T19" fmla="*/ 154 h 221"/>
                  <a:gd name="T20" fmla="*/ 15 w 222"/>
                  <a:gd name="T21" fmla="*/ 206 h 221"/>
                  <a:gd name="T22" fmla="*/ 15 w 222"/>
                  <a:gd name="T23" fmla="*/ 207 h 221"/>
                  <a:gd name="T24" fmla="*/ 68 w 222"/>
                  <a:gd name="T25" fmla="*/ 207 h 221"/>
                  <a:gd name="T26" fmla="*/ 147 w 222"/>
                  <a:gd name="T27" fmla="*/ 128 h 221"/>
                  <a:gd name="T28" fmla="*/ 147 w 222"/>
                  <a:gd name="T29" fmla="*/ 135 h 221"/>
                  <a:gd name="T30" fmla="*/ 184 w 222"/>
                  <a:gd name="T31" fmla="*/ 173 h 221"/>
                  <a:gd name="T32" fmla="*/ 185 w 222"/>
                  <a:gd name="T33" fmla="*/ 173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7"/>
                      <a:pt x="218" y="17"/>
                      <a:pt x="211" y="11"/>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4" y="75"/>
                      <a:pt x="94" y="75"/>
                      <a:pt x="94" y="75"/>
                    </a:cubicBezTo>
                    <a:cubicBezTo>
                      <a:pt x="15" y="154"/>
                      <a:pt x="15" y="154"/>
                      <a:pt x="15" y="154"/>
                    </a:cubicBezTo>
                    <a:cubicBezTo>
                      <a:pt x="0" y="168"/>
                      <a:pt x="0" y="192"/>
                      <a:pt x="15" y="206"/>
                    </a:cubicBezTo>
                    <a:cubicBezTo>
                      <a:pt x="15" y="207"/>
                      <a:pt x="15" y="207"/>
                      <a:pt x="15" y="207"/>
                    </a:cubicBezTo>
                    <a:cubicBezTo>
                      <a:pt x="30" y="221"/>
                      <a:pt x="53" y="221"/>
                      <a:pt x="68" y="207"/>
                    </a:cubicBezTo>
                    <a:cubicBezTo>
                      <a:pt x="147" y="128"/>
                      <a:pt x="147" y="128"/>
                      <a:pt x="147" y="128"/>
                    </a:cubicBezTo>
                    <a:cubicBezTo>
                      <a:pt x="147" y="135"/>
                      <a:pt x="147" y="135"/>
                      <a:pt x="147" y="135"/>
                    </a:cubicBezTo>
                    <a:cubicBezTo>
                      <a:pt x="147" y="156"/>
                      <a:pt x="163" y="173"/>
                      <a:pt x="184" y="173"/>
                    </a:cubicBezTo>
                    <a:cubicBezTo>
                      <a:pt x="185" y="173"/>
                      <a:pt x="185" y="173"/>
                      <a:pt x="185" y="173"/>
                    </a:cubicBezTo>
                    <a:cubicBezTo>
                      <a:pt x="205" y="173"/>
                      <a:pt x="222" y="156"/>
                      <a:pt x="222" y="135"/>
                    </a:cubicBezTo>
                    <a:cubicBezTo>
                      <a:pt x="222" y="135"/>
                      <a:pt x="222" y="39"/>
                      <a:pt x="222" y="38"/>
                    </a:cubicBezTo>
                    <a:lnTo>
                      <a:pt x="222" y="37"/>
                    </a:lnTo>
                    <a:close/>
                  </a:path>
                </a:pathLst>
              </a:custGeom>
              <a:solidFill>
                <a:srgbClr val="EEA2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269"/>
              <p:cNvSpPr/>
              <p:nvPr/>
            </p:nvSpPr>
            <p:spPr bwMode="auto">
              <a:xfrm>
                <a:off x="2831" y="999"/>
                <a:ext cx="269" cy="268"/>
              </a:xfrm>
              <a:custGeom>
                <a:avLst/>
                <a:gdLst>
                  <a:gd name="T0" fmla="*/ 222 w 222"/>
                  <a:gd name="T1" fmla="*/ 37 h 221"/>
                  <a:gd name="T2" fmla="*/ 211 w 222"/>
                  <a:gd name="T3" fmla="*/ 11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3 w 222"/>
                  <a:gd name="T17" fmla="*/ 75 h 221"/>
                  <a:gd name="T18" fmla="*/ 15 w 222"/>
                  <a:gd name="T19" fmla="*/ 154 h 221"/>
                  <a:gd name="T20" fmla="*/ 15 w 222"/>
                  <a:gd name="T21" fmla="*/ 206 h 221"/>
                  <a:gd name="T22" fmla="*/ 15 w 222"/>
                  <a:gd name="T23" fmla="*/ 207 h 221"/>
                  <a:gd name="T24" fmla="*/ 68 w 222"/>
                  <a:gd name="T25" fmla="*/ 207 h 221"/>
                  <a:gd name="T26" fmla="*/ 147 w 222"/>
                  <a:gd name="T27" fmla="*/ 128 h 221"/>
                  <a:gd name="T28" fmla="*/ 147 w 222"/>
                  <a:gd name="T29" fmla="*/ 135 h 221"/>
                  <a:gd name="T30" fmla="*/ 184 w 222"/>
                  <a:gd name="T31" fmla="*/ 172 h 221"/>
                  <a:gd name="T32" fmla="*/ 185 w 222"/>
                  <a:gd name="T33" fmla="*/ 172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7"/>
                      <a:pt x="218" y="17"/>
                      <a:pt x="211" y="11"/>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3" y="75"/>
                      <a:pt x="93" y="75"/>
                      <a:pt x="93" y="75"/>
                    </a:cubicBezTo>
                    <a:cubicBezTo>
                      <a:pt x="15" y="154"/>
                      <a:pt x="15" y="154"/>
                      <a:pt x="15" y="154"/>
                    </a:cubicBezTo>
                    <a:cubicBezTo>
                      <a:pt x="0" y="168"/>
                      <a:pt x="0" y="192"/>
                      <a:pt x="15" y="206"/>
                    </a:cubicBezTo>
                    <a:cubicBezTo>
                      <a:pt x="15" y="207"/>
                      <a:pt x="15" y="207"/>
                      <a:pt x="15" y="207"/>
                    </a:cubicBezTo>
                    <a:cubicBezTo>
                      <a:pt x="30" y="221"/>
                      <a:pt x="53" y="221"/>
                      <a:pt x="68" y="207"/>
                    </a:cubicBezTo>
                    <a:cubicBezTo>
                      <a:pt x="147" y="128"/>
                      <a:pt x="147" y="128"/>
                      <a:pt x="147" y="128"/>
                    </a:cubicBezTo>
                    <a:cubicBezTo>
                      <a:pt x="147" y="135"/>
                      <a:pt x="147" y="135"/>
                      <a:pt x="147" y="135"/>
                    </a:cubicBezTo>
                    <a:cubicBezTo>
                      <a:pt x="147" y="156"/>
                      <a:pt x="163" y="172"/>
                      <a:pt x="184" y="172"/>
                    </a:cubicBezTo>
                    <a:cubicBezTo>
                      <a:pt x="185" y="172"/>
                      <a:pt x="185" y="172"/>
                      <a:pt x="185" y="172"/>
                    </a:cubicBezTo>
                    <a:cubicBezTo>
                      <a:pt x="205" y="172"/>
                      <a:pt x="222" y="156"/>
                      <a:pt x="222" y="135"/>
                    </a:cubicBezTo>
                    <a:cubicBezTo>
                      <a:pt x="222" y="135"/>
                      <a:pt x="222" y="38"/>
                      <a:pt x="222" y="38"/>
                    </a:cubicBezTo>
                    <a:lnTo>
                      <a:pt x="222" y="37"/>
                    </a:lnTo>
                    <a:close/>
                  </a:path>
                </a:pathLst>
              </a:custGeom>
              <a:solidFill>
                <a:srgbClr val="EDA2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270"/>
              <p:cNvSpPr/>
              <p:nvPr/>
            </p:nvSpPr>
            <p:spPr bwMode="auto">
              <a:xfrm>
                <a:off x="2830" y="998"/>
                <a:ext cx="269" cy="268"/>
              </a:xfrm>
              <a:custGeom>
                <a:avLst/>
                <a:gdLst>
                  <a:gd name="T0" fmla="*/ 222 w 222"/>
                  <a:gd name="T1" fmla="*/ 37 h 221"/>
                  <a:gd name="T2" fmla="*/ 211 w 222"/>
                  <a:gd name="T3" fmla="*/ 10 h 221"/>
                  <a:gd name="T4" fmla="*/ 185 w 222"/>
                  <a:gd name="T5" fmla="*/ 0 h 221"/>
                  <a:gd name="T6" fmla="*/ 184 w 222"/>
                  <a:gd name="T7" fmla="*/ 0 h 221"/>
                  <a:gd name="T8" fmla="*/ 86 w 222"/>
                  <a:gd name="T9" fmla="*/ 0 h 221"/>
                  <a:gd name="T10" fmla="*/ 49 w 222"/>
                  <a:gd name="T11" fmla="*/ 37 h 221"/>
                  <a:gd name="T12" fmla="*/ 49 w 222"/>
                  <a:gd name="T13" fmla="*/ 38 h 221"/>
                  <a:gd name="T14" fmla="*/ 86 w 222"/>
                  <a:gd name="T15" fmla="*/ 75 h 221"/>
                  <a:gd name="T16" fmla="*/ 93 w 222"/>
                  <a:gd name="T17" fmla="*/ 75 h 221"/>
                  <a:gd name="T18" fmla="*/ 15 w 222"/>
                  <a:gd name="T19" fmla="*/ 154 h 221"/>
                  <a:gd name="T20" fmla="*/ 15 w 222"/>
                  <a:gd name="T21" fmla="*/ 206 h 221"/>
                  <a:gd name="T22" fmla="*/ 15 w 222"/>
                  <a:gd name="T23" fmla="*/ 207 h 221"/>
                  <a:gd name="T24" fmla="*/ 68 w 222"/>
                  <a:gd name="T25" fmla="*/ 207 h 221"/>
                  <a:gd name="T26" fmla="*/ 146 w 222"/>
                  <a:gd name="T27" fmla="*/ 128 h 221"/>
                  <a:gd name="T28" fmla="*/ 146 w 222"/>
                  <a:gd name="T29" fmla="*/ 135 h 221"/>
                  <a:gd name="T30" fmla="*/ 184 w 222"/>
                  <a:gd name="T31" fmla="*/ 172 h 221"/>
                  <a:gd name="T32" fmla="*/ 185 w 222"/>
                  <a:gd name="T33" fmla="*/ 172 h 221"/>
                  <a:gd name="T34" fmla="*/ 222 w 222"/>
                  <a:gd name="T35" fmla="*/ 135 h 221"/>
                  <a:gd name="T36" fmla="*/ 222 w 222"/>
                  <a:gd name="T37" fmla="*/ 38 h 221"/>
                  <a:gd name="T38" fmla="*/ 222 w 222"/>
                  <a:gd name="T39"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1">
                    <a:moveTo>
                      <a:pt x="222" y="37"/>
                    </a:moveTo>
                    <a:cubicBezTo>
                      <a:pt x="222" y="26"/>
                      <a:pt x="218" y="17"/>
                      <a:pt x="211" y="10"/>
                    </a:cubicBezTo>
                    <a:cubicBezTo>
                      <a:pt x="204" y="4"/>
                      <a:pt x="195" y="0"/>
                      <a:pt x="185" y="0"/>
                    </a:cubicBezTo>
                    <a:cubicBezTo>
                      <a:pt x="184" y="0"/>
                      <a:pt x="184" y="0"/>
                      <a:pt x="184" y="0"/>
                    </a:cubicBezTo>
                    <a:cubicBezTo>
                      <a:pt x="183" y="0"/>
                      <a:pt x="86" y="0"/>
                      <a:pt x="86" y="0"/>
                    </a:cubicBezTo>
                    <a:cubicBezTo>
                      <a:pt x="66" y="0"/>
                      <a:pt x="49" y="16"/>
                      <a:pt x="49" y="37"/>
                    </a:cubicBezTo>
                    <a:cubicBezTo>
                      <a:pt x="49" y="38"/>
                      <a:pt x="49" y="38"/>
                      <a:pt x="49" y="38"/>
                    </a:cubicBezTo>
                    <a:cubicBezTo>
                      <a:pt x="49" y="58"/>
                      <a:pt x="66" y="75"/>
                      <a:pt x="86" y="75"/>
                    </a:cubicBezTo>
                    <a:cubicBezTo>
                      <a:pt x="93" y="75"/>
                      <a:pt x="93" y="75"/>
                      <a:pt x="93" y="75"/>
                    </a:cubicBezTo>
                    <a:cubicBezTo>
                      <a:pt x="15" y="154"/>
                      <a:pt x="15" y="154"/>
                      <a:pt x="15" y="154"/>
                    </a:cubicBezTo>
                    <a:cubicBezTo>
                      <a:pt x="0" y="168"/>
                      <a:pt x="0" y="192"/>
                      <a:pt x="15" y="206"/>
                    </a:cubicBezTo>
                    <a:cubicBezTo>
                      <a:pt x="15" y="207"/>
                      <a:pt x="15" y="207"/>
                      <a:pt x="15" y="207"/>
                    </a:cubicBezTo>
                    <a:cubicBezTo>
                      <a:pt x="30" y="221"/>
                      <a:pt x="53" y="221"/>
                      <a:pt x="68" y="207"/>
                    </a:cubicBezTo>
                    <a:cubicBezTo>
                      <a:pt x="146" y="128"/>
                      <a:pt x="146" y="128"/>
                      <a:pt x="146" y="128"/>
                    </a:cubicBezTo>
                    <a:cubicBezTo>
                      <a:pt x="146" y="135"/>
                      <a:pt x="146" y="135"/>
                      <a:pt x="146" y="135"/>
                    </a:cubicBezTo>
                    <a:cubicBezTo>
                      <a:pt x="146" y="156"/>
                      <a:pt x="163" y="172"/>
                      <a:pt x="184" y="172"/>
                    </a:cubicBezTo>
                    <a:cubicBezTo>
                      <a:pt x="185" y="172"/>
                      <a:pt x="185" y="172"/>
                      <a:pt x="185" y="172"/>
                    </a:cubicBezTo>
                    <a:cubicBezTo>
                      <a:pt x="205" y="172"/>
                      <a:pt x="222" y="156"/>
                      <a:pt x="222" y="135"/>
                    </a:cubicBezTo>
                    <a:cubicBezTo>
                      <a:pt x="222" y="135"/>
                      <a:pt x="222" y="38"/>
                      <a:pt x="222" y="38"/>
                    </a:cubicBezTo>
                    <a:lnTo>
                      <a:pt x="222" y="37"/>
                    </a:lnTo>
                    <a:close/>
                  </a:path>
                </a:pathLst>
              </a:custGeom>
              <a:solidFill>
                <a:srgbClr val="EDA1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271"/>
              <p:cNvSpPr/>
              <p:nvPr/>
            </p:nvSpPr>
            <p:spPr bwMode="auto">
              <a:xfrm>
                <a:off x="2829" y="996"/>
                <a:ext cx="269" cy="269"/>
              </a:xfrm>
              <a:custGeom>
                <a:avLst/>
                <a:gdLst>
                  <a:gd name="T0" fmla="*/ 222 w 222"/>
                  <a:gd name="T1" fmla="*/ 38 h 222"/>
                  <a:gd name="T2" fmla="*/ 211 w 222"/>
                  <a:gd name="T3" fmla="*/ 11 h 222"/>
                  <a:gd name="T4" fmla="*/ 184 w 222"/>
                  <a:gd name="T5" fmla="*/ 0 h 222"/>
                  <a:gd name="T6" fmla="*/ 183 w 222"/>
                  <a:gd name="T7" fmla="*/ 0 h 222"/>
                  <a:gd name="T8" fmla="*/ 86 w 222"/>
                  <a:gd name="T9" fmla="*/ 0 h 222"/>
                  <a:gd name="T10" fmla="*/ 49 w 222"/>
                  <a:gd name="T11" fmla="*/ 38 h 222"/>
                  <a:gd name="T12" fmla="*/ 49 w 222"/>
                  <a:gd name="T13" fmla="*/ 39 h 222"/>
                  <a:gd name="T14" fmla="*/ 86 w 222"/>
                  <a:gd name="T15" fmla="*/ 76 h 222"/>
                  <a:gd name="T16" fmla="*/ 93 w 222"/>
                  <a:gd name="T17" fmla="*/ 76 h 222"/>
                  <a:gd name="T18" fmla="*/ 14 w 222"/>
                  <a:gd name="T19" fmla="*/ 154 h 222"/>
                  <a:gd name="T20" fmla="*/ 14 w 222"/>
                  <a:gd name="T21" fmla="*/ 207 h 222"/>
                  <a:gd name="T22" fmla="*/ 15 w 222"/>
                  <a:gd name="T23" fmla="*/ 208 h 222"/>
                  <a:gd name="T24" fmla="*/ 68 w 222"/>
                  <a:gd name="T25" fmla="*/ 208 h 222"/>
                  <a:gd name="T26" fmla="*/ 146 w 222"/>
                  <a:gd name="T27" fmla="*/ 129 h 222"/>
                  <a:gd name="T28" fmla="*/ 146 w 222"/>
                  <a:gd name="T29" fmla="*/ 136 h 222"/>
                  <a:gd name="T30" fmla="*/ 183 w 222"/>
                  <a:gd name="T31" fmla="*/ 173 h 222"/>
                  <a:gd name="T32" fmla="*/ 184 w 222"/>
                  <a:gd name="T33" fmla="*/ 173 h 222"/>
                  <a:gd name="T34" fmla="*/ 222 w 222"/>
                  <a:gd name="T35" fmla="*/ 136 h 222"/>
                  <a:gd name="T36" fmla="*/ 222 w 222"/>
                  <a:gd name="T37" fmla="*/ 39 h 222"/>
                  <a:gd name="T38" fmla="*/ 222 w 222"/>
                  <a:gd name="T39" fmla="*/ 38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22">
                    <a:moveTo>
                      <a:pt x="222" y="38"/>
                    </a:moveTo>
                    <a:cubicBezTo>
                      <a:pt x="222" y="27"/>
                      <a:pt x="217" y="18"/>
                      <a:pt x="211" y="11"/>
                    </a:cubicBezTo>
                    <a:cubicBezTo>
                      <a:pt x="204" y="5"/>
                      <a:pt x="195" y="0"/>
                      <a:pt x="184" y="0"/>
                    </a:cubicBezTo>
                    <a:cubicBezTo>
                      <a:pt x="183" y="0"/>
                      <a:pt x="183" y="0"/>
                      <a:pt x="183" y="0"/>
                    </a:cubicBezTo>
                    <a:cubicBezTo>
                      <a:pt x="183" y="0"/>
                      <a:pt x="86" y="0"/>
                      <a:pt x="86" y="0"/>
                    </a:cubicBezTo>
                    <a:cubicBezTo>
                      <a:pt x="65" y="0"/>
                      <a:pt x="49" y="17"/>
                      <a:pt x="49" y="38"/>
                    </a:cubicBezTo>
                    <a:cubicBezTo>
                      <a:pt x="49" y="39"/>
                      <a:pt x="49" y="39"/>
                      <a:pt x="49" y="39"/>
                    </a:cubicBezTo>
                    <a:cubicBezTo>
                      <a:pt x="49" y="59"/>
                      <a:pt x="65" y="76"/>
                      <a:pt x="86" y="76"/>
                    </a:cubicBezTo>
                    <a:cubicBezTo>
                      <a:pt x="93" y="76"/>
                      <a:pt x="93" y="76"/>
                      <a:pt x="93" y="76"/>
                    </a:cubicBezTo>
                    <a:cubicBezTo>
                      <a:pt x="14" y="154"/>
                      <a:pt x="14" y="154"/>
                      <a:pt x="14" y="154"/>
                    </a:cubicBezTo>
                    <a:cubicBezTo>
                      <a:pt x="0" y="169"/>
                      <a:pt x="0" y="192"/>
                      <a:pt x="14" y="207"/>
                    </a:cubicBezTo>
                    <a:cubicBezTo>
                      <a:pt x="15" y="208"/>
                      <a:pt x="15" y="208"/>
                      <a:pt x="15" y="208"/>
                    </a:cubicBezTo>
                    <a:cubicBezTo>
                      <a:pt x="30" y="222"/>
                      <a:pt x="53" y="222"/>
                      <a:pt x="68" y="208"/>
                    </a:cubicBezTo>
                    <a:cubicBezTo>
                      <a:pt x="146" y="129"/>
                      <a:pt x="146" y="129"/>
                      <a:pt x="146" y="129"/>
                    </a:cubicBezTo>
                    <a:cubicBezTo>
                      <a:pt x="146" y="136"/>
                      <a:pt x="146" y="136"/>
                      <a:pt x="146" y="136"/>
                    </a:cubicBezTo>
                    <a:cubicBezTo>
                      <a:pt x="146" y="157"/>
                      <a:pt x="163" y="173"/>
                      <a:pt x="183" y="173"/>
                    </a:cubicBezTo>
                    <a:cubicBezTo>
                      <a:pt x="184" y="173"/>
                      <a:pt x="184" y="173"/>
                      <a:pt x="184" y="173"/>
                    </a:cubicBezTo>
                    <a:cubicBezTo>
                      <a:pt x="205" y="173"/>
                      <a:pt x="222" y="157"/>
                      <a:pt x="222" y="136"/>
                    </a:cubicBezTo>
                    <a:cubicBezTo>
                      <a:pt x="222" y="136"/>
                      <a:pt x="222" y="39"/>
                      <a:pt x="222" y="39"/>
                    </a:cubicBezTo>
                    <a:lnTo>
                      <a:pt x="222" y="38"/>
                    </a:lnTo>
                    <a:close/>
                  </a:path>
                </a:pathLst>
              </a:custGeom>
              <a:solidFill>
                <a:srgbClr val="ECA0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272"/>
              <p:cNvSpPr/>
              <p:nvPr/>
            </p:nvSpPr>
            <p:spPr bwMode="auto">
              <a:xfrm>
                <a:off x="2828" y="994"/>
                <a:ext cx="267" cy="269"/>
              </a:xfrm>
              <a:custGeom>
                <a:avLst/>
                <a:gdLst>
                  <a:gd name="T0" fmla="*/ 221 w 221"/>
                  <a:gd name="T1" fmla="*/ 37 h 222"/>
                  <a:gd name="T2" fmla="*/ 211 w 221"/>
                  <a:gd name="T3" fmla="*/ 11 h 222"/>
                  <a:gd name="T4" fmla="*/ 184 w 221"/>
                  <a:gd name="T5" fmla="*/ 0 h 222"/>
                  <a:gd name="T6" fmla="*/ 183 w 221"/>
                  <a:gd name="T7" fmla="*/ 0 h 222"/>
                  <a:gd name="T8" fmla="*/ 86 w 221"/>
                  <a:gd name="T9" fmla="*/ 0 h 222"/>
                  <a:gd name="T10" fmla="*/ 49 w 221"/>
                  <a:gd name="T11" fmla="*/ 37 h 222"/>
                  <a:gd name="T12" fmla="*/ 49 w 221"/>
                  <a:gd name="T13" fmla="*/ 38 h 222"/>
                  <a:gd name="T14" fmla="*/ 86 w 221"/>
                  <a:gd name="T15" fmla="*/ 76 h 222"/>
                  <a:gd name="T16" fmla="*/ 93 w 221"/>
                  <a:gd name="T17" fmla="*/ 76 h 222"/>
                  <a:gd name="T18" fmla="*/ 14 w 221"/>
                  <a:gd name="T19" fmla="*/ 154 h 222"/>
                  <a:gd name="T20" fmla="*/ 14 w 221"/>
                  <a:gd name="T21" fmla="*/ 207 h 222"/>
                  <a:gd name="T22" fmla="*/ 15 w 221"/>
                  <a:gd name="T23" fmla="*/ 208 h 222"/>
                  <a:gd name="T24" fmla="*/ 67 w 221"/>
                  <a:gd name="T25" fmla="*/ 208 h 222"/>
                  <a:gd name="T26" fmla="*/ 146 w 221"/>
                  <a:gd name="T27" fmla="*/ 129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1" y="11"/>
                    </a:cubicBezTo>
                    <a:cubicBezTo>
                      <a:pt x="204" y="4"/>
                      <a:pt x="195" y="0"/>
                      <a:pt x="184" y="0"/>
                    </a:cubicBezTo>
                    <a:cubicBezTo>
                      <a:pt x="183" y="0"/>
                      <a:pt x="183" y="0"/>
                      <a:pt x="183" y="0"/>
                    </a:cubicBezTo>
                    <a:cubicBezTo>
                      <a:pt x="183" y="0"/>
                      <a:pt x="86" y="0"/>
                      <a:pt x="86" y="0"/>
                    </a:cubicBezTo>
                    <a:cubicBezTo>
                      <a:pt x="65" y="0"/>
                      <a:pt x="49" y="17"/>
                      <a:pt x="49" y="37"/>
                    </a:cubicBezTo>
                    <a:cubicBezTo>
                      <a:pt x="49" y="38"/>
                      <a:pt x="49" y="38"/>
                      <a:pt x="49" y="38"/>
                    </a:cubicBezTo>
                    <a:cubicBezTo>
                      <a:pt x="49" y="59"/>
                      <a:pt x="65" y="76"/>
                      <a:pt x="86" y="76"/>
                    </a:cubicBezTo>
                    <a:cubicBezTo>
                      <a:pt x="93" y="76"/>
                      <a:pt x="93" y="76"/>
                      <a:pt x="93" y="76"/>
                    </a:cubicBezTo>
                    <a:cubicBezTo>
                      <a:pt x="14" y="154"/>
                      <a:pt x="14" y="154"/>
                      <a:pt x="14" y="154"/>
                    </a:cubicBezTo>
                    <a:cubicBezTo>
                      <a:pt x="0" y="169"/>
                      <a:pt x="0" y="192"/>
                      <a:pt x="14" y="207"/>
                    </a:cubicBezTo>
                    <a:cubicBezTo>
                      <a:pt x="15" y="208"/>
                      <a:pt x="15" y="208"/>
                      <a:pt x="15" y="208"/>
                    </a:cubicBezTo>
                    <a:cubicBezTo>
                      <a:pt x="29" y="222"/>
                      <a:pt x="53" y="222"/>
                      <a:pt x="67" y="208"/>
                    </a:cubicBezTo>
                    <a:cubicBezTo>
                      <a:pt x="146" y="129"/>
                      <a:pt x="146" y="129"/>
                      <a:pt x="146" y="129"/>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rgbClr val="EC9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273"/>
              <p:cNvSpPr/>
              <p:nvPr/>
            </p:nvSpPr>
            <p:spPr bwMode="auto">
              <a:xfrm>
                <a:off x="2828" y="994"/>
                <a:ext cx="267" cy="269"/>
              </a:xfrm>
              <a:custGeom>
                <a:avLst/>
                <a:gdLst>
                  <a:gd name="T0" fmla="*/ 221 w 221"/>
                  <a:gd name="T1" fmla="*/ 37 h 222"/>
                  <a:gd name="T2" fmla="*/ 211 w 221"/>
                  <a:gd name="T3" fmla="*/ 11 h 222"/>
                  <a:gd name="T4" fmla="*/ 184 w 221"/>
                  <a:gd name="T5" fmla="*/ 0 h 222"/>
                  <a:gd name="T6" fmla="*/ 183 w 221"/>
                  <a:gd name="T7" fmla="*/ 0 h 222"/>
                  <a:gd name="T8" fmla="*/ 86 w 221"/>
                  <a:gd name="T9" fmla="*/ 0 h 222"/>
                  <a:gd name="T10" fmla="*/ 49 w 221"/>
                  <a:gd name="T11" fmla="*/ 37 h 222"/>
                  <a:gd name="T12" fmla="*/ 49 w 221"/>
                  <a:gd name="T13" fmla="*/ 38 h 222"/>
                  <a:gd name="T14" fmla="*/ 86 w 221"/>
                  <a:gd name="T15" fmla="*/ 75 h 222"/>
                  <a:gd name="T16" fmla="*/ 93 w 221"/>
                  <a:gd name="T17" fmla="*/ 75 h 222"/>
                  <a:gd name="T18" fmla="*/ 14 w 221"/>
                  <a:gd name="T19" fmla="*/ 154 h 222"/>
                  <a:gd name="T20" fmla="*/ 14 w 221"/>
                  <a:gd name="T21" fmla="*/ 207 h 222"/>
                  <a:gd name="T22" fmla="*/ 15 w 221"/>
                  <a:gd name="T23" fmla="*/ 207 h 222"/>
                  <a:gd name="T24" fmla="*/ 67 w 221"/>
                  <a:gd name="T25" fmla="*/ 207 h 222"/>
                  <a:gd name="T26" fmla="*/ 146 w 221"/>
                  <a:gd name="T27" fmla="*/ 129 h 222"/>
                  <a:gd name="T28" fmla="*/ 146 w 221"/>
                  <a:gd name="T29" fmla="*/ 136 h 222"/>
                  <a:gd name="T30" fmla="*/ 183 w 221"/>
                  <a:gd name="T31" fmla="*/ 173 h 222"/>
                  <a:gd name="T32" fmla="*/ 184 w 221"/>
                  <a:gd name="T33" fmla="*/ 173 h 222"/>
                  <a:gd name="T34" fmla="*/ 221 w 221"/>
                  <a:gd name="T35" fmla="*/ 136 h 222"/>
                  <a:gd name="T36" fmla="*/ 221 w 221"/>
                  <a:gd name="T37" fmla="*/ 38 h 222"/>
                  <a:gd name="T38" fmla="*/ 221 w 221"/>
                  <a:gd name="T39" fmla="*/ 3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222">
                    <a:moveTo>
                      <a:pt x="221" y="37"/>
                    </a:moveTo>
                    <a:cubicBezTo>
                      <a:pt x="221" y="27"/>
                      <a:pt x="217" y="18"/>
                      <a:pt x="211" y="11"/>
                    </a:cubicBezTo>
                    <a:cubicBezTo>
                      <a:pt x="204" y="4"/>
                      <a:pt x="195" y="0"/>
                      <a:pt x="184" y="0"/>
                    </a:cubicBezTo>
                    <a:cubicBezTo>
                      <a:pt x="183" y="0"/>
                      <a:pt x="183" y="0"/>
                      <a:pt x="183" y="0"/>
                    </a:cubicBezTo>
                    <a:cubicBezTo>
                      <a:pt x="183" y="0"/>
                      <a:pt x="86" y="0"/>
                      <a:pt x="86" y="0"/>
                    </a:cubicBezTo>
                    <a:cubicBezTo>
                      <a:pt x="65" y="0"/>
                      <a:pt x="49" y="17"/>
                      <a:pt x="49" y="37"/>
                    </a:cubicBezTo>
                    <a:cubicBezTo>
                      <a:pt x="49" y="38"/>
                      <a:pt x="49" y="38"/>
                      <a:pt x="49" y="38"/>
                    </a:cubicBezTo>
                    <a:cubicBezTo>
                      <a:pt x="49" y="59"/>
                      <a:pt x="65" y="75"/>
                      <a:pt x="86" y="75"/>
                    </a:cubicBezTo>
                    <a:cubicBezTo>
                      <a:pt x="93" y="75"/>
                      <a:pt x="93" y="75"/>
                      <a:pt x="93" y="75"/>
                    </a:cubicBezTo>
                    <a:cubicBezTo>
                      <a:pt x="14" y="154"/>
                      <a:pt x="14" y="154"/>
                      <a:pt x="14" y="154"/>
                    </a:cubicBezTo>
                    <a:cubicBezTo>
                      <a:pt x="0" y="169"/>
                      <a:pt x="0" y="192"/>
                      <a:pt x="14" y="207"/>
                    </a:cubicBezTo>
                    <a:cubicBezTo>
                      <a:pt x="15" y="207"/>
                      <a:pt x="15" y="207"/>
                      <a:pt x="15" y="207"/>
                    </a:cubicBezTo>
                    <a:cubicBezTo>
                      <a:pt x="29" y="222"/>
                      <a:pt x="53" y="222"/>
                      <a:pt x="67" y="207"/>
                    </a:cubicBezTo>
                    <a:cubicBezTo>
                      <a:pt x="146" y="129"/>
                      <a:pt x="146" y="129"/>
                      <a:pt x="146" y="129"/>
                    </a:cubicBezTo>
                    <a:cubicBezTo>
                      <a:pt x="146" y="136"/>
                      <a:pt x="146" y="136"/>
                      <a:pt x="146" y="136"/>
                    </a:cubicBezTo>
                    <a:cubicBezTo>
                      <a:pt x="146" y="156"/>
                      <a:pt x="163" y="173"/>
                      <a:pt x="183" y="173"/>
                    </a:cubicBezTo>
                    <a:cubicBezTo>
                      <a:pt x="184" y="173"/>
                      <a:pt x="184" y="173"/>
                      <a:pt x="184" y="173"/>
                    </a:cubicBezTo>
                    <a:cubicBezTo>
                      <a:pt x="205" y="173"/>
                      <a:pt x="221" y="156"/>
                      <a:pt x="221" y="136"/>
                    </a:cubicBezTo>
                    <a:cubicBezTo>
                      <a:pt x="221" y="136"/>
                      <a:pt x="221" y="39"/>
                      <a:pt x="221" y="38"/>
                    </a:cubicBezTo>
                    <a:lnTo>
                      <a:pt x="221"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274"/>
              <p:cNvSpPr/>
              <p:nvPr/>
            </p:nvSpPr>
            <p:spPr bwMode="auto">
              <a:xfrm>
                <a:off x="2845" y="1008"/>
                <a:ext cx="250" cy="255"/>
              </a:xfrm>
              <a:custGeom>
                <a:avLst/>
                <a:gdLst>
                  <a:gd name="T0" fmla="*/ 207 w 207"/>
                  <a:gd name="T1" fmla="*/ 26 h 211"/>
                  <a:gd name="T2" fmla="*/ 197 w 207"/>
                  <a:gd name="T3" fmla="*/ 0 h 211"/>
                  <a:gd name="T4" fmla="*/ 0 w 207"/>
                  <a:gd name="T5" fmla="*/ 196 h 211"/>
                  <a:gd name="T6" fmla="*/ 1 w 207"/>
                  <a:gd name="T7" fmla="*/ 196 h 211"/>
                  <a:gd name="T8" fmla="*/ 53 w 207"/>
                  <a:gd name="T9" fmla="*/ 196 h 211"/>
                  <a:gd name="T10" fmla="*/ 132 w 207"/>
                  <a:gd name="T11" fmla="*/ 118 h 211"/>
                  <a:gd name="T12" fmla="*/ 132 w 207"/>
                  <a:gd name="T13" fmla="*/ 125 h 211"/>
                  <a:gd name="T14" fmla="*/ 169 w 207"/>
                  <a:gd name="T15" fmla="*/ 162 h 211"/>
                  <a:gd name="T16" fmla="*/ 170 w 207"/>
                  <a:gd name="T17" fmla="*/ 162 h 211"/>
                  <a:gd name="T18" fmla="*/ 207 w 207"/>
                  <a:gd name="T19" fmla="*/ 125 h 211"/>
                  <a:gd name="T20" fmla="*/ 207 w 207"/>
                  <a:gd name="T21" fmla="*/ 27 h 211"/>
                  <a:gd name="T22" fmla="*/ 207 w 207"/>
                  <a:gd name="T23" fmla="*/ 2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11">
                    <a:moveTo>
                      <a:pt x="207" y="26"/>
                    </a:moveTo>
                    <a:cubicBezTo>
                      <a:pt x="207" y="16"/>
                      <a:pt x="203" y="7"/>
                      <a:pt x="197" y="0"/>
                    </a:cubicBezTo>
                    <a:cubicBezTo>
                      <a:pt x="0" y="196"/>
                      <a:pt x="0" y="196"/>
                      <a:pt x="0" y="196"/>
                    </a:cubicBezTo>
                    <a:cubicBezTo>
                      <a:pt x="1" y="196"/>
                      <a:pt x="1" y="196"/>
                      <a:pt x="1" y="196"/>
                    </a:cubicBezTo>
                    <a:cubicBezTo>
                      <a:pt x="15" y="211"/>
                      <a:pt x="39" y="211"/>
                      <a:pt x="53" y="196"/>
                    </a:cubicBezTo>
                    <a:cubicBezTo>
                      <a:pt x="132" y="118"/>
                      <a:pt x="132" y="118"/>
                      <a:pt x="132" y="118"/>
                    </a:cubicBezTo>
                    <a:cubicBezTo>
                      <a:pt x="132" y="125"/>
                      <a:pt x="132" y="125"/>
                      <a:pt x="132" y="125"/>
                    </a:cubicBezTo>
                    <a:cubicBezTo>
                      <a:pt x="132" y="145"/>
                      <a:pt x="149" y="162"/>
                      <a:pt x="169" y="162"/>
                    </a:cubicBezTo>
                    <a:cubicBezTo>
                      <a:pt x="170" y="162"/>
                      <a:pt x="170" y="162"/>
                      <a:pt x="170" y="162"/>
                    </a:cubicBezTo>
                    <a:cubicBezTo>
                      <a:pt x="191" y="162"/>
                      <a:pt x="207" y="145"/>
                      <a:pt x="207" y="125"/>
                    </a:cubicBezTo>
                    <a:cubicBezTo>
                      <a:pt x="207" y="125"/>
                      <a:pt x="207" y="28"/>
                      <a:pt x="207" y="27"/>
                    </a:cubicBezTo>
                    <a:lnTo>
                      <a:pt x="207" y="26"/>
                    </a:lnTo>
                    <a:close/>
                  </a:path>
                </a:pathLst>
              </a:custGeom>
              <a:solidFill>
                <a:srgbClr val="F3F2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275"/>
              <p:cNvSpPr/>
              <p:nvPr/>
            </p:nvSpPr>
            <p:spPr bwMode="auto">
              <a:xfrm>
                <a:off x="3003" y="1341"/>
                <a:ext cx="289" cy="289"/>
              </a:xfrm>
              <a:custGeom>
                <a:avLst/>
                <a:gdLst>
                  <a:gd name="T0" fmla="*/ 239 w 239"/>
                  <a:gd name="T1" fmla="*/ 40 h 239"/>
                  <a:gd name="T2" fmla="*/ 228 w 239"/>
                  <a:gd name="T3" fmla="*/ 12 h 239"/>
                  <a:gd name="T4" fmla="*/ 199 w 239"/>
                  <a:gd name="T5" fmla="*/ 0 h 239"/>
                  <a:gd name="T6" fmla="*/ 198 w 239"/>
                  <a:gd name="T7" fmla="*/ 0 h 239"/>
                  <a:gd name="T8" fmla="*/ 93 w 239"/>
                  <a:gd name="T9" fmla="*/ 0 h 239"/>
                  <a:gd name="T10" fmla="*/ 53 w 239"/>
                  <a:gd name="T11" fmla="*/ 40 h 239"/>
                  <a:gd name="T12" fmla="*/ 53 w 239"/>
                  <a:gd name="T13" fmla="*/ 41 h 239"/>
                  <a:gd name="T14" fmla="*/ 93 w 239"/>
                  <a:gd name="T15" fmla="*/ 81 h 239"/>
                  <a:gd name="T16" fmla="*/ 101 w 239"/>
                  <a:gd name="T17" fmla="*/ 81 h 239"/>
                  <a:gd name="T18" fmla="*/ 16 w 239"/>
                  <a:gd name="T19" fmla="*/ 166 h 239"/>
                  <a:gd name="T20" fmla="*/ 16 w 239"/>
                  <a:gd name="T21" fmla="*/ 223 h 239"/>
                  <a:gd name="T22" fmla="*/ 17 w 239"/>
                  <a:gd name="T23" fmla="*/ 224 h 239"/>
                  <a:gd name="T24" fmla="*/ 73 w 239"/>
                  <a:gd name="T25" fmla="*/ 224 h 239"/>
                  <a:gd name="T26" fmla="*/ 158 w 239"/>
                  <a:gd name="T27" fmla="*/ 139 h 239"/>
                  <a:gd name="T28" fmla="*/ 158 w 239"/>
                  <a:gd name="T29" fmla="*/ 147 h 239"/>
                  <a:gd name="T30" fmla="*/ 198 w 239"/>
                  <a:gd name="T31" fmla="*/ 187 h 239"/>
                  <a:gd name="T32" fmla="*/ 199 w 239"/>
                  <a:gd name="T33" fmla="*/ 187 h 239"/>
                  <a:gd name="T34" fmla="*/ 239 w 239"/>
                  <a:gd name="T35" fmla="*/ 147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5" y="19"/>
                      <a:pt x="228" y="12"/>
                    </a:cubicBezTo>
                    <a:cubicBezTo>
                      <a:pt x="220" y="5"/>
                      <a:pt x="210" y="0"/>
                      <a:pt x="199" y="0"/>
                    </a:cubicBezTo>
                    <a:cubicBezTo>
                      <a:pt x="198" y="0"/>
                      <a:pt x="198" y="0"/>
                      <a:pt x="198" y="0"/>
                    </a:cubicBezTo>
                    <a:cubicBezTo>
                      <a:pt x="198" y="0"/>
                      <a:pt x="93" y="0"/>
                      <a:pt x="93" y="0"/>
                    </a:cubicBezTo>
                    <a:cubicBezTo>
                      <a:pt x="71" y="0"/>
                      <a:pt x="53" y="18"/>
                      <a:pt x="53" y="40"/>
                    </a:cubicBezTo>
                    <a:cubicBezTo>
                      <a:pt x="53" y="41"/>
                      <a:pt x="53" y="41"/>
                      <a:pt x="53" y="41"/>
                    </a:cubicBezTo>
                    <a:cubicBezTo>
                      <a:pt x="53" y="63"/>
                      <a:pt x="71" y="81"/>
                      <a:pt x="93" y="81"/>
                    </a:cubicBezTo>
                    <a:cubicBezTo>
                      <a:pt x="101" y="81"/>
                      <a:pt x="101" y="81"/>
                      <a:pt x="101" y="81"/>
                    </a:cubicBezTo>
                    <a:cubicBezTo>
                      <a:pt x="16" y="166"/>
                      <a:pt x="16" y="166"/>
                      <a:pt x="16" y="166"/>
                    </a:cubicBezTo>
                    <a:cubicBezTo>
                      <a:pt x="0" y="182"/>
                      <a:pt x="0" y="207"/>
                      <a:pt x="16" y="223"/>
                    </a:cubicBezTo>
                    <a:cubicBezTo>
                      <a:pt x="17" y="224"/>
                      <a:pt x="17" y="224"/>
                      <a:pt x="17" y="224"/>
                    </a:cubicBezTo>
                    <a:cubicBezTo>
                      <a:pt x="32" y="239"/>
                      <a:pt x="58" y="239"/>
                      <a:pt x="73" y="224"/>
                    </a:cubicBezTo>
                    <a:cubicBezTo>
                      <a:pt x="158" y="139"/>
                      <a:pt x="158" y="139"/>
                      <a:pt x="158" y="139"/>
                    </a:cubicBezTo>
                    <a:cubicBezTo>
                      <a:pt x="158" y="147"/>
                      <a:pt x="158" y="147"/>
                      <a:pt x="158" y="147"/>
                    </a:cubicBezTo>
                    <a:cubicBezTo>
                      <a:pt x="158" y="169"/>
                      <a:pt x="176" y="187"/>
                      <a:pt x="198" y="187"/>
                    </a:cubicBezTo>
                    <a:cubicBezTo>
                      <a:pt x="199" y="187"/>
                      <a:pt x="199" y="187"/>
                      <a:pt x="199" y="187"/>
                    </a:cubicBezTo>
                    <a:cubicBezTo>
                      <a:pt x="221" y="187"/>
                      <a:pt x="239" y="169"/>
                      <a:pt x="239" y="147"/>
                    </a:cubicBezTo>
                    <a:cubicBezTo>
                      <a:pt x="239" y="147"/>
                      <a:pt x="239" y="42"/>
                      <a:pt x="239" y="41"/>
                    </a:cubicBezTo>
                    <a:lnTo>
                      <a:pt x="239" y="40"/>
                    </a:lnTo>
                    <a:close/>
                  </a:path>
                </a:pathLst>
              </a:custGeom>
              <a:solidFill>
                <a:srgbClr val="FFC2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276"/>
              <p:cNvSpPr/>
              <p:nvPr/>
            </p:nvSpPr>
            <p:spPr bwMode="auto">
              <a:xfrm>
                <a:off x="3002" y="1340"/>
                <a:ext cx="289" cy="289"/>
              </a:xfrm>
              <a:custGeom>
                <a:avLst/>
                <a:gdLst>
                  <a:gd name="T0" fmla="*/ 239 w 239"/>
                  <a:gd name="T1" fmla="*/ 40 h 239"/>
                  <a:gd name="T2" fmla="*/ 227 w 239"/>
                  <a:gd name="T3" fmla="*/ 12 h 239"/>
                  <a:gd name="T4" fmla="*/ 199 w 239"/>
                  <a:gd name="T5" fmla="*/ 0 h 239"/>
                  <a:gd name="T6" fmla="*/ 198 w 239"/>
                  <a:gd name="T7" fmla="*/ 0 h 239"/>
                  <a:gd name="T8" fmla="*/ 93 w 239"/>
                  <a:gd name="T9" fmla="*/ 0 h 239"/>
                  <a:gd name="T10" fmla="*/ 53 w 239"/>
                  <a:gd name="T11" fmla="*/ 40 h 239"/>
                  <a:gd name="T12" fmla="*/ 53 w 239"/>
                  <a:gd name="T13" fmla="*/ 41 h 239"/>
                  <a:gd name="T14" fmla="*/ 93 w 239"/>
                  <a:gd name="T15" fmla="*/ 81 h 239"/>
                  <a:gd name="T16" fmla="*/ 101 w 239"/>
                  <a:gd name="T17" fmla="*/ 81 h 239"/>
                  <a:gd name="T18" fmla="*/ 16 w 239"/>
                  <a:gd name="T19" fmla="*/ 166 h 239"/>
                  <a:gd name="T20" fmla="*/ 16 w 239"/>
                  <a:gd name="T21" fmla="*/ 223 h 239"/>
                  <a:gd name="T22" fmla="*/ 16 w 239"/>
                  <a:gd name="T23" fmla="*/ 224 h 239"/>
                  <a:gd name="T24" fmla="*/ 73 w 239"/>
                  <a:gd name="T25" fmla="*/ 224 h 239"/>
                  <a:gd name="T26" fmla="*/ 158 w 239"/>
                  <a:gd name="T27" fmla="*/ 138 h 239"/>
                  <a:gd name="T28" fmla="*/ 158 w 239"/>
                  <a:gd name="T29" fmla="*/ 146 h 239"/>
                  <a:gd name="T30" fmla="*/ 198 w 239"/>
                  <a:gd name="T31" fmla="*/ 186 h 239"/>
                  <a:gd name="T32" fmla="*/ 199 w 239"/>
                  <a:gd name="T33" fmla="*/ 186 h 239"/>
                  <a:gd name="T34" fmla="*/ 239 w 239"/>
                  <a:gd name="T35" fmla="*/ 146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5" y="19"/>
                      <a:pt x="227" y="12"/>
                    </a:cubicBezTo>
                    <a:cubicBezTo>
                      <a:pt x="220" y="4"/>
                      <a:pt x="210" y="0"/>
                      <a:pt x="199" y="0"/>
                    </a:cubicBezTo>
                    <a:cubicBezTo>
                      <a:pt x="198" y="0"/>
                      <a:pt x="198" y="0"/>
                      <a:pt x="198" y="0"/>
                    </a:cubicBezTo>
                    <a:cubicBezTo>
                      <a:pt x="197" y="0"/>
                      <a:pt x="93" y="0"/>
                      <a:pt x="93" y="0"/>
                    </a:cubicBezTo>
                    <a:cubicBezTo>
                      <a:pt x="71" y="0"/>
                      <a:pt x="53" y="18"/>
                      <a:pt x="53" y="40"/>
                    </a:cubicBezTo>
                    <a:cubicBezTo>
                      <a:pt x="53" y="41"/>
                      <a:pt x="53" y="41"/>
                      <a:pt x="53" y="41"/>
                    </a:cubicBezTo>
                    <a:cubicBezTo>
                      <a:pt x="53" y="63"/>
                      <a:pt x="71" y="81"/>
                      <a:pt x="93" y="81"/>
                    </a:cubicBezTo>
                    <a:cubicBezTo>
                      <a:pt x="101" y="81"/>
                      <a:pt x="101" y="81"/>
                      <a:pt x="101" y="81"/>
                    </a:cubicBezTo>
                    <a:cubicBezTo>
                      <a:pt x="16" y="166"/>
                      <a:pt x="16" y="166"/>
                      <a:pt x="16" y="166"/>
                    </a:cubicBezTo>
                    <a:cubicBezTo>
                      <a:pt x="0" y="182"/>
                      <a:pt x="0" y="207"/>
                      <a:pt x="16" y="223"/>
                    </a:cubicBezTo>
                    <a:cubicBezTo>
                      <a:pt x="16" y="224"/>
                      <a:pt x="16" y="224"/>
                      <a:pt x="16" y="224"/>
                    </a:cubicBezTo>
                    <a:cubicBezTo>
                      <a:pt x="32" y="239"/>
                      <a:pt x="57" y="239"/>
                      <a:pt x="73" y="224"/>
                    </a:cubicBezTo>
                    <a:cubicBezTo>
                      <a:pt x="158" y="138"/>
                      <a:pt x="158" y="138"/>
                      <a:pt x="158" y="138"/>
                    </a:cubicBezTo>
                    <a:cubicBezTo>
                      <a:pt x="158" y="146"/>
                      <a:pt x="158" y="146"/>
                      <a:pt x="158" y="146"/>
                    </a:cubicBezTo>
                    <a:cubicBezTo>
                      <a:pt x="158" y="169"/>
                      <a:pt x="176" y="186"/>
                      <a:pt x="198" y="186"/>
                    </a:cubicBezTo>
                    <a:cubicBezTo>
                      <a:pt x="199" y="186"/>
                      <a:pt x="199" y="186"/>
                      <a:pt x="199" y="186"/>
                    </a:cubicBezTo>
                    <a:cubicBezTo>
                      <a:pt x="221" y="186"/>
                      <a:pt x="239" y="169"/>
                      <a:pt x="239" y="146"/>
                    </a:cubicBezTo>
                    <a:cubicBezTo>
                      <a:pt x="239" y="146"/>
                      <a:pt x="239" y="42"/>
                      <a:pt x="239" y="41"/>
                    </a:cubicBezTo>
                    <a:lnTo>
                      <a:pt x="239" y="40"/>
                    </a:lnTo>
                    <a:close/>
                  </a:path>
                </a:pathLst>
              </a:custGeom>
              <a:solidFill>
                <a:srgbClr val="FFC1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277"/>
              <p:cNvSpPr/>
              <p:nvPr/>
            </p:nvSpPr>
            <p:spPr bwMode="auto">
              <a:xfrm>
                <a:off x="3001" y="1338"/>
                <a:ext cx="289" cy="290"/>
              </a:xfrm>
              <a:custGeom>
                <a:avLst/>
                <a:gdLst>
                  <a:gd name="T0" fmla="*/ 239 w 239"/>
                  <a:gd name="T1" fmla="*/ 40 h 239"/>
                  <a:gd name="T2" fmla="*/ 227 w 239"/>
                  <a:gd name="T3" fmla="*/ 11 h 239"/>
                  <a:gd name="T4" fmla="*/ 199 w 239"/>
                  <a:gd name="T5" fmla="*/ 0 h 239"/>
                  <a:gd name="T6" fmla="*/ 198 w 239"/>
                  <a:gd name="T7" fmla="*/ 0 h 239"/>
                  <a:gd name="T8" fmla="*/ 93 w 239"/>
                  <a:gd name="T9" fmla="*/ 0 h 239"/>
                  <a:gd name="T10" fmla="*/ 53 w 239"/>
                  <a:gd name="T11" fmla="*/ 40 h 239"/>
                  <a:gd name="T12" fmla="*/ 53 w 239"/>
                  <a:gd name="T13" fmla="*/ 41 h 239"/>
                  <a:gd name="T14" fmla="*/ 93 w 239"/>
                  <a:gd name="T15" fmla="*/ 81 h 239"/>
                  <a:gd name="T16" fmla="*/ 100 w 239"/>
                  <a:gd name="T17" fmla="*/ 81 h 239"/>
                  <a:gd name="T18" fmla="*/ 15 w 239"/>
                  <a:gd name="T19" fmla="*/ 166 h 239"/>
                  <a:gd name="T20" fmla="*/ 15 w 239"/>
                  <a:gd name="T21" fmla="*/ 223 h 239"/>
                  <a:gd name="T22" fmla="*/ 16 w 239"/>
                  <a:gd name="T23" fmla="*/ 223 h 239"/>
                  <a:gd name="T24" fmla="*/ 73 w 239"/>
                  <a:gd name="T25" fmla="*/ 223 h 239"/>
                  <a:gd name="T26" fmla="*/ 158 w 239"/>
                  <a:gd name="T27" fmla="*/ 138 h 239"/>
                  <a:gd name="T28" fmla="*/ 158 w 239"/>
                  <a:gd name="T29" fmla="*/ 146 h 239"/>
                  <a:gd name="T30" fmla="*/ 198 w 239"/>
                  <a:gd name="T31" fmla="*/ 186 h 239"/>
                  <a:gd name="T32" fmla="*/ 199 w 239"/>
                  <a:gd name="T33" fmla="*/ 186 h 239"/>
                  <a:gd name="T34" fmla="*/ 239 w 239"/>
                  <a:gd name="T35" fmla="*/ 146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5" y="19"/>
                      <a:pt x="227" y="11"/>
                    </a:cubicBezTo>
                    <a:cubicBezTo>
                      <a:pt x="220" y="4"/>
                      <a:pt x="210" y="0"/>
                      <a:pt x="199" y="0"/>
                    </a:cubicBezTo>
                    <a:cubicBezTo>
                      <a:pt x="198" y="0"/>
                      <a:pt x="198" y="0"/>
                      <a:pt x="198" y="0"/>
                    </a:cubicBezTo>
                    <a:cubicBezTo>
                      <a:pt x="197" y="0"/>
                      <a:pt x="93" y="0"/>
                      <a:pt x="93" y="0"/>
                    </a:cubicBezTo>
                    <a:cubicBezTo>
                      <a:pt x="70" y="0"/>
                      <a:pt x="53" y="18"/>
                      <a:pt x="53" y="40"/>
                    </a:cubicBezTo>
                    <a:cubicBezTo>
                      <a:pt x="53" y="41"/>
                      <a:pt x="53" y="41"/>
                      <a:pt x="53" y="41"/>
                    </a:cubicBezTo>
                    <a:cubicBezTo>
                      <a:pt x="53" y="63"/>
                      <a:pt x="70" y="81"/>
                      <a:pt x="93" y="81"/>
                    </a:cubicBezTo>
                    <a:cubicBezTo>
                      <a:pt x="100" y="81"/>
                      <a:pt x="100" y="81"/>
                      <a:pt x="100" y="81"/>
                    </a:cubicBezTo>
                    <a:cubicBezTo>
                      <a:pt x="15" y="166"/>
                      <a:pt x="15" y="166"/>
                      <a:pt x="15" y="166"/>
                    </a:cubicBezTo>
                    <a:cubicBezTo>
                      <a:pt x="0" y="182"/>
                      <a:pt x="0" y="207"/>
                      <a:pt x="15" y="223"/>
                    </a:cubicBezTo>
                    <a:cubicBezTo>
                      <a:pt x="16" y="223"/>
                      <a:pt x="16" y="223"/>
                      <a:pt x="16" y="223"/>
                    </a:cubicBezTo>
                    <a:cubicBezTo>
                      <a:pt x="32" y="239"/>
                      <a:pt x="57" y="239"/>
                      <a:pt x="73" y="223"/>
                    </a:cubicBezTo>
                    <a:cubicBezTo>
                      <a:pt x="158" y="138"/>
                      <a:pt x="158" y="138"/>
                      <a:pt x="158" y="138"/>
                    </a:cubicBezTo>
                    <a:cubicBezTo>
                      <a:pt x="158" y="146"/>
                      <a:pt x="158" y="146"/>
                      <a:pt x="158" y="146"/>
                    </a:cubicBezTo>
                    <a:cubicBezTo>
                      <a:pt x="158" y="168"/>
                      <a:pt x="176" y="186"/>
                      <a:pt x="198" y="186"/>
                    </a:cubicBezTo>
                    <a:cubicBezTo>
                      <a:pt x="199" y="186"/>
                      <a:pt x="199" y="186"/>
                      <a:pt x="199" y="186"/>
                    </a:cubicBezTo>
                    <a:cubicBezTo>
                      <a:pt x="221" y="186"/>
                      <a:pt x="239" y="168"/>
                      <a:pt x="239" y="146"/>
                    </a:cubicBezTo>
                    <a:cubicBezTo>
                      <a:pt x="239" y="146"/>
                      <a:pt x="239" y="42"/>
                      <a:pt x="239" y="41"/>
                    </a:cubicBezTo>
                    <a:lnTo>
                      <a:pt x="239" y="40"/>
                    </a:lnTo>
                    <a:close/>
                  </a:path>
                </a:pathLst>
              </a:custGeom>
              <a:solidFill>
                <a:srgbClr val="FEC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278"/>
              <p:cNvSpPr/>
              <p:nvPr/>
            </p:nvSpPr>
            <p:spPr bwMode="auto">
              <a:xfrm>
                <a:off x="3000" y="1336"/>
                <a:ext cx="289" cy="291"/>
              </a:xfrm>
              <a:custGeom>
                <a:avLst/>
                <a:gdLst>
                  <a:gd name="T0" fmla="*/ 239 w 239"/>
                  <a:gd name="T1" fmla="*/ 41 h 240"/>
                  <a:gd name="T2" fmla="*/ 227 w 239"/>
                  <a:gd name="T3" fmla="*/ 12 h 240"/>
                  <a:gd name="T4" fmla="*/ 199 w 239"/>
                  <a:gd name="T5" fmla="*/ 0 h 240"/>
                  <a:gd name="T6" fmla="*/ 198 w 239"/>
                  <a:gd name="T7" fmla="*/ 0 h 240"/>
                  <a:gd name="T8" fmla="*/ 92 w 239"/>
                  <a:gd name="T9" fmla="*/ 1 h 240"/>
                  <a:gd name="T10" fmla="*/ 52 w 239"/>
                  <a:gd name="T11" fmla="*/ 41 h 240"/>
                  <a:gd name="T12" fmla="*/ 52 w 239"/>
                  <a:gd name="T13" fmla="*/ 42 h 240"/>
                  <a:gd name="T14" fmla="*/ 92 w 239"/>
                  <a:gd name="T15" fmla="*/ 82 h 240"/>
                  <a:gd name="T16" fmla="*/ 100 w 239"/>
                  <a:gd name="T17" fmla="*/ 82 h 240"/>
                  <a:gd name="T18" fmla="*/ 15 w 239"/>
                  <a:gd name="T19" fmla="*/ 167 h 240"/>
                  <a:gd name="T20" fmla="*/ 15 w 239"/>
                  <a:gd name="T21" fmla="*/ 223 h 240"/>
                  <a:gd name="T22" fmla="*/ 16 w 239"/>
                  <a:gd name="T23" fmla="*/ 224 h 240"/>
                  <a:gd name="T24" fmla="*/ 73 w 239"/>
                  <a:gd name="T25" fmla="*/ 224 h 240"/>
                  <a:gd name="T26" fmla="*/ 158 w 239"/>
                  <a:gd name="T27" fmla="*/ 139 h 240"/>
                  <a:gd name="T28" fmla="*/ 158 w 239"/>
                  <a:gd name="T29" fmla="*/ 147 h 240"/>
                  <a:gd name="T30" fmla="*/ 198 w 239"/>
                  <a:gd name="T31" fmla="*/ 187 h 240"/>
                  <a:gd name="T32" fmla="*/ 199 w 239"/>
                  <a:gd name="T33" fmla="*/ 187 h 240"/>
                  <a:gd name="T34" fmla="*/ 239 w 239"/>
                  <a:gd name="T35" fmla="*/ 147 h 240"/>
                  <a:gd name="T36" fmla="*/ 239 w 239"/>
                  <a:gd name="T37" fmla="*/ 42 h 240"/>
                  <a:gd name="T38" fmla="*/ 239 w 239"/>
                  <a:gd name="T39" fmla="*/ 4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40">
                    <a:moveTo>
                      <a:pt x="239" y="41"/>
                    </a:moveTo>
                    <a:cubicBezTo>
                      <a:pt x="239" y="29"/>
                      <a:pt x="234" y="19"/>
                      <a:pt x="227" y="12"/>
                    </a:cubicBezTo>
                    <a:cubicBezTo>
                      <a:pt x="220" y="5"/>
                      <a:pt x="210" y="0"/>
                      <a:pt x="199" y="0"/>
                    </a:cubicBezTo>
                    <a:cubicBezTo>
                      <a:pt x="198" y="0"/>
                      <a:pt x="198" y="0"/>
                      <a:pt x="198" y="0"/>
                    </a:cubicBezTo>
                    <a:cubicBezTo>
                      <a:pt x="197" y="0"/>
                      <a:pt x="92" y="1"/>
                      <a:pt x="92" y="1"/>
                    </a:cubicBezTo>
                    <a:cubicBezTo>
                      <a:pt x="70" y="1"/>
                      <a:pt x="52" y="18"/>
                      <a:pt x="52" y="41"/>
                    </a:cubicBezTo>
                    <a:cubicBezTo>
                      <a:pt x="52" y="42"/>
                      <a:pt x="52" y="42"/>
                      <a:pt x="52" y="42"/>
                    </a:cubicBezTo>
                    <a:cubicBezTo>
                      <a:pt x="52" y="64"/>
                      <a:pt x="70" y="82"/>
                      <a:pt x="92" y="82"/>
                    </a:cubicBezTo>
                    <a:cubicBezTo>
                      <a:pt x="100" y="82"/>
                      <a:pt x="100" y="82"/>
                      <a:pt x="100" y="82"/>
                    </a:cubicBezTo>
                    <a:cubicBezTo>
                      <a:pt x="15" y="167"/>
                      <a:pt x="15" y="167"/>
                      <a:pt x="15" y="167"/>
                    </a:cubicBezTo>
                    <a:cubicBezTo>
                      <a:pt x="0" y="182"/>
                      <a:pt x="0" y="208"/>
                      <a:pt x="15" y="223"/>
                    </a:cubicBezTo>
                    <a:cubicBezTo>
                      <a:pt x="16" y="224"/>
                      <a:pt x="16" y="224"/>
                      <a:pt x="16" y="224"/>
                    </a:cubicBezTo>
                    <a:cubicBezTo>
                      <a:pt x="32" y="240"/>
                      <a:pt x="57" y="240"/>
                      <a:pt x="73" y="224"/>
                    </a:cubicBezTo>
                    <a:cubicBezTo>
                      <a:pt x="158" y="139"/>
                      <a:pt x="158" y="139"/>
                      <a:pt x="158" y="139"/>
                    </a:cubicBezTo>
                    <a:cubicBezTo>
                      <a:pt x="158" y="147"/>
                      <a:pt x="158" y="147"/>
                      <a:pt x="158" y="147"/>
                    </a:cubicBezTo>
                    <a:cubicBezTo>
                      <a:pt x="158" y="169"/>
                      <a:pt x="176" y="187"/>
                      <a:pt x="198" y="187"/>
                    </a:cubicBezTo>
                    <a:cubicBezTo>
                      <a:pt x="199" y="187"/>
                      <a:pt x="199" y="187"/>
                      <a:pt x="199" y="187"/>
                    </a:cubicBezTo>
                    <a:cubicBezTo>
                      <a:pt x="221" y="187"/>
                      <a:pt x="239" y="169"/>
                      <a:pt x="239" y="147"/>
                    </a:cubicBezTo>
                    <a:cubicBezTo>
                      <a:pt x="239" y="147"/>
                      <a:pt x="239" y="42"/>
                      <a:pt x="239" y="42"/>
                    </a:cubicBezTo>
                    <a:lnTo>
                      <a:pt x="239" y="41"/>
                    </a:lnTo>
                    <a:close/>
                  </a:path>
                </a:pathLst>
              </a:custGeom>
              <a:solidFill>
                <a:srgbClr val="FEBF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279"/>
              <p:cNvSpPr/>
              <p:nvPr/>
            </p:nvSpPr>
            <p:spPr bwMode="auto">
              <a:xfrm>
                <a:off x="2997" y="1335"/>
                <a:ext cx="291" cy="290"/>
              </a:xfrm>
              <a:custGeom>
                <a:avLst/>
                <a:gdLst>
                  <a:gd name="T0" fmla="*/ 240 w 240"/>
                  <a:gd name="T1" fmla="*/ 40 h 240"/>
                  <a:gd name="T2" fmla="*/ 228 w 240"/>
                  <a:gd name="T3" fmla="*/ 12 h 240"/>
                  <a:gd name="T4" fmla="*/ 200 w 240"/>
                  <a:gd name="T5" fmla="*/ 0 h 240"/>
                  <a:gd name="T6" fmla="*/ 198 w 240"/>
                  <a:gd name="T7" fmla="*/ 0 h 240"/>
                  <a:gd name="T8" fmla="*/ 93 w 240"/>
                  <a:gd name="T9" fmla="*/ 0 h 240"/>
                  <a:gd name="T10" fmla="*/ 53 w 240"/>
                  <a:gd name="T11" fmla="*/ 40 h 240"/>
                  <a:gd name="T12" fmla="*/ 53 w 240"/>
                  <a:gd name="T13" fmla="*/ 41 h 240"/>
                  <a:gd name="T14" fmla="*/ 93 w 240"/>
                  <a:gd name="T15" fmla="*/ 81 h 240"/>
                  <a:gd name="T16" fmla="*/ 101 w 240"/>
                  <a:gd name="T17" fmla="*/ 81 h 240"/>
                  <a:gd name="T18" fmla="*/ 16 w 240"/>
                  <a:gd name="T19" fmla="*/ 167 h 240"/>
                  <a:gd name="T20" fmla="*/ 16 w 240"/>
                  <a:gd name="T21" fmla="*/ 223 h 240"/>
                  <a:gd name="T22" fmla="*/ 17 w 240"/>
                  <a:gd name="T23" fmla="*/ 224 h 240"/>
                  <a:gd name="T24" fmla="*/ 73 w 240"/>
                  <a:gd name="T25" fmla="*/ 224 h 240"/>
                  <a:gd name="T26" fmla="*/ 158 w 240"/>
                  <a:gd name="T27" fmla="*/ 139 h 240"/>
                  <a:gd name="T28" fmla="*/ 158 w 240"/>
                  <a:gd name="T29" fmla="*/ 147 h 240"/>
                  <a:gd name="T30" fmla="*/ 198 w 240"/>
                  <a:gd name="T31" fmla="*/ 187 h 240"/>
                  <a:gd name="T32" fmla="*/ 200 w 240"/>
                  <a:gd name="T33" fmla="*/ 187 h 240"/>
                  <a:gd name="T34" fmla="*/ 240 w 240"/>
                  <a:gd name="T35" fmla="*/ 147 h 240"/>
                  <a:gd name="T36" fmla="*/ 240 w 240"/>
                  <a:gd name="T37" fmla="*/ 41 h 240"/>
                  <a:gd name="T38" fmla="*/ 240 w 240"/>
                  <a:gd name="T39" fmla="*/ 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0" h="240">
                    <a:moveTo>
                      <a:pt x="240" y="40"/>
                    </a:moveTo>
                    <a:cubicBezTo>
                      <a:pt x="240" y="29"/>
                      <a:pt x="235" y="19"/>
                      <a:pt x="228" y="12"/>
                    </a:cubicBezTo>
                    <a:cubicBezTo>
                      <a:pt x="221" y="5"/>
                      <a:pt x="211" y="0"/>
                      <a:pt x="200" y="0"/>
                    </a:cubicBezTo>
                    <a:cubicBezTo>
                      <a:pt x="198" y="0"/>
                      <a:pt x="198" y="0"/>
                      <a:pt x="198" y="0"/>
                    </a:cubicBezTo>
                    <a:cubicBezTo>
                      <a:pt x="198" y="0"/>
                      <a:pt x="93" y="0"/>
                      <a:pt x="93" y="0"/>
                    </a:cubicBezTo>
                    <a:cubicBezTo>
                      <a:pt x="71" y="0"/>
                      <a:pt x="53" y="18"/>
                      <a:pt x="53" y="40"/>
                    </a:cubicBezTo>
                    <a:cubicBezTo>
                      <a:pt x="53" y="41"/>
                      <a:pt x="53" y="41"/>
                      <a:pt x="53" y="41"/>
                    </a:cubicBezTo>
                    <a:cubicBezTo>
                      <a:pt x="53" y="64"/>
                      <a:pt x="71" y="81"/>
                      <a:pt x="93" y="81"/>
                    </a:cubicBezTo>
                    <a:cubicBezTo>
                      <a:pt x="101" y="81"/>
                      <a:pt x="101" y="81"/>
                      <a:pt x="101" y="81"/>
                    </a:cubicBezTo>
                    <a:cubicBezTo>
                      <a:pt x="16" y="167"/>
                      <a:pt x="16" y="167"/>
                      <a:pt x="16" y="167"/>
                    </a:cubicBezTo>
                    <a:cubicBezTo>
                      <a:pt x="0" y="182"/>
                      <a:pt x="0" y="208"/>
                      <a:pt x="16" y="223"/>
                    </a:cubicBezTo>
                    <a:cubicBezTo>
                      <a:pt x="17" y="224"/>
                      <a:pt x="17" y="224"/>
                      <a:pt x="17" y="224"/>
                    </a:cubicBezTo>
                    <a:cubicBezTo>
                      <a:pt x="32" y="240"/>
                      <a:pt x="58" y="240"/>
                      <a:pt x="73" y="224"/>
                    </a:cubicBezTo>
                    <a:cubicBezTo>
                      <a:pt x="158" y="139"/>
                      <a:pt x="158" y="139"/>
                      <a:pt x="158" y="139"/>
                    </a:cubicBezTo>
                    <a:cubicBezTo>
                      <a:pt x="158" y="147"/>
                      <a:pt x="158" y="147"/>
                      <a:pt x="158" y="147"/>
                    </a:cubicBezTo>
                    <a:cubicBezTo>
                      <a:pt x="158" y="169"/>
                      <a:pt x="176" y="187"/>
                      <a:pt x="198" y="187"/>
                    </a:cubicBezTo>
                    <a:cubicBezTo>
                      <a:pt x="200" y="187"/>
                      <a:pt x="200" y="187"/>
                      <a:pt x="200" y="187"/>
                    </a:cubicBezTo>
                    <a:cubicBezTo>
                      <a:pt x="222" y="187"/>
                      <a:pt x="240" y="169"/>
                      <a:pt x="240" y="147"/>
                    </a:cubicBezTo>
                    <a:cubicBezTo>
                      <a:pt x="240" y="147"/>
                      <a:pt x="240" y="42"/>
                      <a:pt x="240" y="41"/>
                    </a:cubicBezTo>
                    <a:lnTo>
                      <a:pt x="240" y="40"/>
                    </a:lnTo>
                    <a:close/>
                  </a:path>
                </a:pathLst>
              </a:custGeom>
              <a:solidFill>
                <a:srgbClr val="FDBF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280"/>
              <p:cNvSpPr/>
              <p:nvPr/>
            </p:nvSpPr>
            <p:spPr bwMode="auto">
              <a:xfrm>
                <a:off x="2996" y="1334"/>
                <a:ext cx="289" cy="289"/>
              </a:xfrm>
              <a:custGeom>
                <a:avLst/>
                <a:gdLst>
                  <a:gd name="T0" fmla="*/ 239 w 239"/>
                  <a:gd name="T1" fmla="*/ 40 h 239"/>
                  <a:gd name="T2" fmla="*/ 228 w 239"/>
                  <a:gd name="T3" fmla="*/ 12 h 239"/>
                  <a:gd name="T4" fmla="*/ 199 w 239"/>
                  <a:gd name="T5" fmla="*/ 0 h 239"/>
                  <a:gd name="T6" fmla="*/ 198 w 239"/>
                  <a:gd name="T7" fmla="*/ 0 h 239"/>
                  <a:gd name="T8" fmla="*/ 93 w 239"/>
                  <a:gd name="T9" fmla="*/ 0 h 239"/>
                  <a:gd name="T10" fmla="*/ 53 w 239"/>
                  <a:gd name="T11" fmla="*/ 40 h 239"/>
                  <a:gd name="T12" fmla="*/ 53 w 239"/>
                  <a:gd name="T13" fmla="*/ 41 h 239"/>
                  <a:gd name="T14" fmla="*/ 93 w 239"/>
                  <a:gd name="T15" fmla="*/ 81 h 239"/>
                  <a:gd name="T16" fmla="*/ 101 w 239"/>
                  <a:gd name="T17" fmla="*/ 81 h 239"/>
                  <a:gd name="T18" fmla="*/ 16 w 239"/>
                  <a:gd name="T19" fmla="*/ 166 h 239"/>
                  <a:gd name="T20" fmla="*/ 16 w 239"/>
                  <a:gd name="T21" fmla="*/ 223 h 239"/>
                  <a:gd name="T22" fmla="*/ 17 w 239"/>
                  <a:gd name="T23" fmla="*/ 224 h 239"/>
                  <a:gd name="T24" fmla="*/ 73 w 239"/>
                  <a:gd name="T25" fmla="*/ 224 h 239"/>
                  <a:gd name="T26" fmla="*/ 158 w 239"/>
                  <a:gd name="T27" fmla="*/ 139 h 239"/>
                  <a:gd name="T28" fmla="*/ 158 w 239"/>
                  <a:gd name="T29" fmla="*/ 147 h 239"/>
                  <a:gd name="T30" fmla="*/ 198 w 239"/>
                  <a:gd name="T31" fmla="*/ 187 h 239"/>
                  <a:gd name="T32" fmla="*/ 199 w 239"/>
                  <a:gd name="T33" fmla="*/ 187 h 239"/>
                  <a:gd name="T34" fmla="*/ 239 w 239"/>
                  <a:gd name="T35" fmla="*/ 147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5" y="19"/>
                      <a:pt x="228" y="12"/>
                    </a:cubicBezTo>
                    <a:cubicBezTo>
                      <a:pt x="220" y="5"/>
                      <a:pt x="210" y="0"/>
                      <a:pt x="199" y="0"/>
                    </a:cubicBezTo>
                    <a:cubicBezTo>
                      <a:pt x="198" y="0"/>
                      <a:pt x="198" y="0"/>
                      <a:pt x="198" y="0"/>
                    </a:cubicBezTo>
                    <a:cubicBezTo>
                      <a:pt x="198" y="0"/>
                      <a:pt x="93" y="0"/>
                      <a:pt x="93" y="0"/>
                    </a:cubicBezTo>
                    <a:cubicBezTo>
                      <a:pt x="71" y="0"/>
                      <a:pt x="53" y="18"/>
                      <a:pt x="53" y="40"/>
                    </a:cubicBezTo>
                    <a:cubicBezTo>
                      <a:pt x="53" y="41"/>
                      <a:pt x="53" y="41"/>
                      <a:pt x="53" y="41"/>
                    </a:cubicBezTo>
                    <a:cubicBezTo>
                      <a:pt x="53" y="63"/>
                      <a:pt x="71" y="81"/>
                      <a:pt x="93" y="81"/>
                    </a:cubicBezTo>
                    <a:cubicBezTo>
                      <a:pt x="101" y="81"/>
                      <a:pt x="101" y="81"/>
                      <a:pt x="101" y="81"/>
                    </a:cubicBezTo>
                    <a:cubicBezTo>
                      <a:pt x="16" y="166"/>
                      <a:pt x="16" y="166"/>
                      <a:pt x="16" y="166"/>
                    </a:cubicBezTo>
                    <a:cubicBezTo>
                      <a:pt x="0" y="182"/>
                      <a:pt x="0" y="207"/>
                      <a:pt x="16" y="223"/>
                    </a:cubicBezTo>
                    <a:cubicBezTo>
                      <a:pt x="17" y="224"/>
                      <a:pt x="17" y="224"/>
                      <a:pt x="17" y="224"/>
                    </a:cubicBezTo>
                    <a:cubicBezTo>
                      <a:pt x="32" y="239"/>
                      <a:pt x="57" y="239"/>
                      <a:pt x="73" y="224"/>
                    </a:cubicBezTo>
                    <a:cubicBezTo>
                      <a:pt x="158" y="139"/>
                      <a:pt x="158" y="139"/>
                      <a:pt x="158" y="139"/>
                    </a:cubicBezTo>
                    <a:cubicBezTo>
                      <a:pt x="158" y="147"/>
                      <a:pt x="158" y="147"/>
                      <a:pt x="158" y="147"/>
                    </a:cubicBezTo>
                    <a:cubicBezTo>
                      <a:pt x="158" y="169"/>
                      <a:pt x="176" y="187"/>
                      <a:pt x="198" y="187"/>
                    </a:cubicBezTo>
                    <a:cubicBezTo>
                      <a:pt x="199" y="187"/>
                      <a:pt x="199" y="187"/>
                      <a:pt x="199" y="187"/>
                    </a:cubicBezTo>
                    <a:cubicBezTo>
                      <a:pt x="221" y="187"/>
                      <a:pt x="239" y="169"/>
                      <a:pt x="239" y="147"/>
                    </a:cubicBezTo>
                    <a:cubicBezTo>
                      <a:pt x="239" y="147"/>
                      <a:pt x="239" y="42"/>
                      <a:pt x="239" y="41"/>
                    </a:cubicBezTo>
                    <a:lnTo>
                      <a:pt x="239" y="40"/>
                    </a:lnTo>
                    <a:close/>
                  </a:path>
                </a:pathLst>
              </a:custGeom>
              <a:solidFill>
                <a:srgbClr val="FDBE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281"/>
              <p:cNvSpPr/>
              <p:nvPr/>
            </p:nvSpPr>
            <p:spPr bwMode="auto">
              <a:xfrm>
                <a:off x="2995" y="1332"/>
                <a:ext cx="289" cy="290"/>
              </a:xfrm>
              <a:custGeom>
                <a:avLst/>
                <a:gdLst>
                  <a:gd name="T0" fmla="*/ 239 w 239"/>
                  <a:gd name="T1" fmla="*/ 40 h 239"/>
                  <a:gd name="T2" fmla="*/ 227 w 239"/>
                  <a:gd name="T3" fmla="*/ 12 h 239"/>
                  <a:gd name="T4" fmla="*/ 199 w 239"/>
                  <a:gd name="T5" fmla="*/ 0 h 239"/>
                  <a:gd name="T6" fmla="*/ 198 w 239"/>
                  <a:gd name="T7" fmla="*/ 0 h 239"/>
                  <a:gd name="T8" fmla="*/ 93 w 239"/>
                  <a:gd name="T9" fmla="*/ 0 h 239"/>
                  <a:gd name="T10" fmla="*/ 53 w 239"/>
                  <a:gd name="T11" fmla="*/ 40 h 239"/>
                  <a:gd name="T12" fmla="*/ 53 w 239"/>
                  <a:gd name="T13" fmla="*/ 41 h 239"/>
                  <a:gd name="T14" fmla="*/ 93 w 239"/>
                  <a:gd name="T15" fmla="*/ 81 h 239"/>
                  <a:gd name="T16" fmla="*/ 101 w 239"/>
                  <a:gd name="T17" fmla="*/ 81 h 239"/>
                  <a:gd name="T18" fmla="*/ 16 w 239"/>
                  <a:gd name="T19" fmla="*/ 166 h 239"/>
                  <a:gd name="T20" fmla="*/ 16 w 239"/>
                  <a:gd name="T21" fmla="*/ 223 h 239"/>
                  <a:gd name="T22" fmla="*/ 16 w 239"/>
                  <a:gd name="T23" fmla="*/ 224 h 239"/>
                  <a:gd name="T24" fmla="*/ 73 w 239"/>
                  <a:gd name="T25" fmla="*/ 224 h 239"/>
                  <a:gd name="T26" fmla="*/ 158 w 239"/>
                  <a:gd name="T27" fmla="*/ 138 h 239"/>
                  <a:gd name="T28" fmla="*/ 158 w 239"/>
                  <a:gd name="T29" fmla="*/ 146 h 239"/>
                  <a:gd name="T30" fmla="*/ 198 w 239"/>
                  <a:gd name="T31" fmla="*/ 186 h 239"/>
                  <a:gd name="T32" fmla="*/ 199 w 239"/>
                  <a:gd name="T33" fmla="*/ 186 h 239"/>
                  <a:gd name="T34" fmla="*/ 239 w 239"/>
                  <a:gd name="T35" fmla="*/ 146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5" y="19"/>
                      <a:pt x="227" y="12"/>
                    </a:cubicBezTo>
                    <a:cubicBezTo>
                      <a:pt x="220" y="4"/>
                      <a:pt x="210" y="0"/>
                      <a:pt x="199" y="0"/>
                    </a:cubicBezTo>
                    <a:cubicBezTo>
                      <a:pt x="198" y="0"/>
                      <a:pt x="198" y="0"/>
                      <a:pt x="198" y="0"/>
                    </a:cubicBezTo>
                    <a:cubicBezTo>
                      <a:pt x="197" y="0"/>
                      <a:pt x="93" y="0"/>
                      <a:pt x="93" y="0"/>
                    </a:cubicBezTo>
                    <a:cubicBezTo>
                      <a:pt x="71" y="0"/>
                      <a:pt x="53" y="18"/>
                      <a:pt x="53" y="40"/>
                    </a:cubicBezTo>
                    <a:cubicBezTo>
                      <a:pt x="53" y="41"/>
                      <a:pt x="53" y="41"/>
                      <a:pt x="53" y="41"/>
                    </a:cubicBezTo>
                    <a:cubicBezTo>
                      <a:pt x="53" y="63"/>
                      <a:pt x="71" y="81"/>
                      <a:pt x="93" y="81"/>
                    </a:cubicBezTo>
                    <a:cubicBezTo>
                      <a:pt x="101" y="81"/>
                      <a:pt x="101" y="81"/>
                      <a:pt x="101" y="81"/>
                    </a:cubicBezTo>
                    <a:cubicBezTo>
                      <a:pt x="16" y="166"/>
                      <a:pt x="16" y="166"/>
                      <a:pt x="16" y="166"/>
                    </a:cubicBezTo>
                    <a:cubicBezTo>
                      <a:pt x="0" y="182"/>
                      <a:pt x="0" y="207"/>
                      <a:pt x="16" y="223"/>
                    </a:cubicBezTo>
                    <a:cubicBezTo>
                      <a:pt x="16" y="224"/>
                      <a:pt x="16" y="224"/>
                      <a:pt x="16" y="224"/>
                    </a:cubicBezTo>
                    <a:cubicBezTo>
                      <a:pt x="32" y="239"/>
                      <a:pt x="57" y="239"/>
                      <a:pt x="73" y="224"/>
                    </a:cubicBezTo>
                    <a:cubicBezTo>
                      <a:pt x="158" y="138"/>
                      <a:pt x="158" y="138"/>
                      <a:pt x="158" y="138"/>
                    </a:cubicBezTo>
                    <a:cubicBezTo>
                      <a:pt x="158" y="146"/>
                      <a:pt x="158" y="146"/>
                      <a:pt x="158" y="146"/>
                    </a:cubicBezTo>
                    <a:cubicBezTo>
                      <a:pt x="158" y="168"/>
                      <a:pt x="176" y="186"/>
                      <a:pt x="198" y="186"/>
                    </a:cubicBezTo>
                    <a:cubicBezTo>
                      <a:pt x="199" y="186"/>
                      <a:pt x="199" y="186"/>
                      <a:pt x="199" y="186"/>
                    </a:cubicBezTo>
                    <a:cubicBezTo>
                      <a:pt x="221" y="186"/>
                      <a:pt x="239" y="168"/>
                      <a:pt x="239" y="146"/>
                    </a:cubicBezTo>
                    <a:cubicBezTo>
                      <a:pt x="239" y="146"/>
                      <a:pt x="239" y="42"/>
                      <a:pt x="239" y="41"/>
                    </a:cubicBezTo>
                    <a:lnTo>
                      <a:pt x="239" y="40"/>
                    </a:lnTo>
                    <a:close/>
                  </a:path>
                </a:pathLst>
              </a:custGeom>
              <a:solidFill>
                <a:srgbClr val="FCB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282"/>
              <p:cNvSpPr/>
              <p:nvPr/>
            </p:nvSpPr>
            <p:spPr bwMode="auto">
              <a:xfrm>
                <a:off x="2994" y="1331"/>
                <a:ext cx="289" cy="290"/>
              </a:xfrm>
              <a:custGeom>
                <a:avLst/>
                <a:gdLst>
                  <a:gd name="T0" fmla="*/ 239 w 239"/>
                  <a:gd name="T1" fmla="*/ 40 h 239"/>
                  <a:gd name="T2" fmla="*/ 227 w 239"/>
                  <a:gd name="T3" fmla="*/ 11 h 239"/>
                  <a:gd name="T4" fmla="*/ 199 w 239"/>
                  <a:gd name="T5" fmla="*/ 0 h 239"/>
                  <a:gd name="T6" fmla="*/ 198 w 239"/>
                  <a:gd name="T7" fmla="*/ 0 h 239"/>
                  <a:gd name="T8" fmla="*/ 92 w 239"/>
                  <a:gd name="T9" fmla="*/ 0 h 239"/>
                  <a:gd name="T10" fmla="*/ 52 w 239"/>
                  <a:gd name="T11" fmla="*/ 40 h 239"/>
                  <a:gd name="T12" fmla="*/ 52 w 239"/>
                  <a:gd name="T13" fmla="*/ 41 h 239"/>
                  <a:gd name="T14" fmla="*/ 92 w 239"/>
                  <a:gd name="T15" fmla="*/ 81 h 239"/>
                  <a:gd name="T16" fmla="*/ 100 w 239"/>
                  <a:gd name="T17" fmla="*/ 81 h 239"/>
                  <a:gd name="T18" fmla="*/ 15 w 239"/>
                  <a:gd name="T19" fmla="*/ 166 h 239"/>
                  <a:gd name="T20" fmla="*/ 15 w 239"/>
                  <a:gd name="T21" fmla="*/ 223 h 239"/>
                  <a:gd name="T22" fmla="*/ 16 w 239"/>
                  <a:gd name="T23" fmla="*/ 223 h 239"/>
                  <a:gd name="T24" fmla="*/ 73 w 239"/>
                  <a:gd name="T25" fmla="*/ 223 h 239"/>
                  <a:gd name="T26" fmla="*/ 158 w 239"/>
                  <a:gd name="T27" fmla="*/ 138 h 239"/>
                  <a:gd name="T28" fmla="*/ 158 w 239"/>
                  <a:gd name="T29" fmla="*/ 146 h 239"/>
                  <a:gd name="T30" fmla="*/ 198 w 239"/>
                  <a:gd name="T31" fmla="*/ 186 h 239"/>
                  <a:gd name="T32" fmla="*/ 199 w 239"/>
                  <a:gd name="T33" fmla="*/ 186 h 239"/>
                  <a:gd name="T34" fmla="*/ 239 w 239"/>
                  <a:gd name="T35" fmla="*/ 146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5" y="19"/>
                      <a:pt x="227" y="11"/>
                    </a:cubicBezTo>
                    <a:cubicBezTo>
                      <a:pt x="220" y="4"/>
                      <a:pt x="210" y="0"/>
                      <a:pt x="199" y="0"/>
                    </a:cubicBezTo>
                    <a:cubicBezTo>
                      <a:pt x="198" y="0"/>
                      <a:pt x="198" y="0"/>
                      <a:pt x="198" y="0"/>
                    </a:cubicBezTo>
                    <a:cubicBezTo>
                      <a:pt x="197" y="0"/>
                      <a:pt x="92" y="0"/>
                      <a:pt x="92" y="0"/>
                    </a:cubicBezTo>
                    <a:cubicBezTo>
                      <a:pt x="70" y="0"/>
                      <a:pt x="52" y="18"/>
                      <a:pt x="52" y="40"/>
                    </a:cubicBezTo>
                    <a:cubicBezTo>
                      <a:pt x="52" y="41"/>
                      <a:pt x="52" y="41"/>
                      <a:pt x="52" y="41"/>
                    </a:cubicBezTo>
                    <a:cubicBezTo>
                      <a:pt x="52" y="63"/>
                      <a:pt x="70" y="81"/>
                      <a:pt x="92" y="81"/>
                    </a:cubicBezTo>
                    <a:cubicBezTo>
                      <a:pt x="100" y="81"/>
                      <a:pt x="100" y="81"/>
                      <a:pt x="100" y="81"/>
                    </a:cubicBezTo>
                    <a:cubicBezTo>
                      <a:pt x="15" y="166"/>
                      <a:pt x="15" y="166"/>
                      <a:pt x="15" y="166"/>
                    </a:cubicBezTo>
                    <a:cubicBezTo>
                      <a:pt x="0" y="182"/>
                      <a:pt x="0" y="207"/>
                      <a:pt x="15" y="223"/>
                    </a:cubicBezTo>
                    <a:cubicBezTo>
                      <a:pt x="16" y="223"/>
                      <a:pt x="16" y="223"/>
                      <a:pt x="16" y="223"/>
                    </a:cubicBezTo>
                    <a:cubicBezTo>
                      <a:pt x="32" y="239"/>
                      <a:pt x="57" y="239"/>
                      <a:pt x="73" y="223"/>
                    </a:cubicBezTo>
                    <a:cubicBezTo>
                      <a:pt x="158" y="138"/>
                      <a:pt x="158" y="138"/>
                      <a:pt x="158" y="138"/>
                    </a:cubicBezTo>
                    <a:cubicBezTo>
                      <a:pt x="158" y="146"/>
                      <a:pt x="158" y="146"/>
                      <a:pt x="158" y="146"/>
                    </a:cubicBezTo>
                    <a:cubicBezTo>
                      <a:pt x="158" y="168"/>
                      <a:pt x="176" y="186"/>
                      <a:pt x="198" y="186"/>
                    </a:cubicBezTo>
                    <a:cubicBezTo>
                      <a:pt x="199" y="186"/>
                      <a:pt x="199" y="186"/>
                      <a:pt x="199" y="186"/>
                    </a:cubicBezTo>
                    <a:cubicBezTo>
                      <a:pt x="221" y="186"/>
                      <a:pt x="239" y="168"/>
                      <a:pt x="239" y="146"/>
                    </a:cubicBezTo>
                    <a:cubicBezTo>
                      <a:pt x="239" y="146"/>
                      <a:pt x="239" y="42"/>
                      <a:pt x="239" y="41"/>
                    </a:cubicBezTo>
                    <a:lnTo>
                      <a:pt x="239" y="40"/>
                    </a:lnTo>
                    <a:close/>
                  </a:path>
                </a:pathLst>
              </a:custGeom>
              <a:solidFill>
                <a:srgbClr val="FCBC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283"/>
              <p:cNvSpPr/>
              <p:nvPr/>
            </p:nvSpPr>
            <p:spPr bwMode="auto">
              <a:xfrm>
                <a:off x="2991" y="1329"/>
                <a:ext cx="291" cy="290"/>
              </a:xfrm>
              <a:custGeom>
                <a:avLst/>
                <a:gdLst>
                  <a:gd name="T0" fmla="*/ 240 w 240"/>
                  <a:gd name="T1" fmla="*/ 41 h 240"/>
                  <a:gd name="T2" fmla="*/ 228 w 240"/>
                  <a:gd name="T3" fmla="*/ 12 h 240"/>
                  <a:gd name="T4" fmla="*/ 200 w 240"/>
                  <a:gd name="T5" fmla="*/ 0 h 240"/>
                  <a:gd name="T6" fmla="*/ 199 w 240"/>
                  <a:gd name="T7" fmla="*/ 0 h 240"/>
                  <a:gd name="T8" fmla="*/ 93 w 240"/>
                  <a:gd name="T9" fmla="*/ 1 h 240"/>
                  <a:gd name="T10" fmla="*/ 53 w 240"/>
                  <a:gd name="T11" fmla="*/ 41 h 240"/>
                  <a:gd name="T12" fmla="*/ 53 w 240"/>
                  <a:gd name="T13" fmla="*/ 42 h 240"/>
                  <a:gd name="T14" fmla="*/ 93 w 240"/>
                  <a:gd name="T15" fmla="*/ 82 h 240"/>
                  <a:gd name="T16" fmla="*/ 101 w 240"/>
                  <a:gd name="T17" fmla="*/ 82 h 240"/>
                  <a:gd name="T18" fmla="*/ 16 w 240"/>
                  <a:gd name="T19" fmla="*/ 167 h 240"/>
                  <a:gd name="T20" fmla="*/ 16 w 240"/>
                  <a:gd name="T21" fmla="*/ 223 h 240"/>
                  <a:gd name="T22" fmla="*/ 17 w 240"/>
                  <a:gd name="T23" fmla="*/ 224 h 240"/>
                  <a:gd name="T24" fmla="*/ 73 w 240"/>
                  <a:gd name="T25" fmla="*/ 224 h 240"/>
                  <a:gd name="T26" fmla="*/ 159 w 240"/>
                  <a:gd name="T27" fmla="*/ 139 h 240"/>
                  <a:gd name="T28" fmla="*/ 159 w 240"/>
                  <a:gd name="T29" fmla="*/ 147 h 240"/>
                  <a:gd name="T30" fmla="*/ 199 w 240"/>
                  <a:gd name="T31" fmla="*/ 187 h 240"/>
                  <a:gd name="T32" fmla="*/ 200 w 240"/>
                  <a:gd name="T33" fmla="*/ 187 h 240"/>
                  <a:gd name="T34" fmla="*/ 240 w 240"/>
                  <a:gd name="T35" fmla="*/ 147 h 240"/>
                  <a:gd name="T36" fmla="*/ 240 w 240"/>
                  <a:gd name="T37" fmla="*/ 42 h 240"/>
                  <a:gd name="T38" fmla="*/ 240 w 240"/>
                  <a:gd name="T39" fmla="*/ 4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0" h="240">
                    <a:moveTo>
                      <a:pt x="240" y="41"/>
                    </a:moveTo>
                    <a:cubicBezTo>
                      <a:pt x="240" y="29"/>
                      <a:pt x="235" y="19"/>
                      <a:pt x="228" y="12"/>
                    </a:cubicBezTo>
                    <a:cubicBezTo>
                      <a:pt x="221" y="5"/>
                      <a:pt x="211" y="0"/>
                      <a:pt x="200" y="0"/>
                    </a:cubicBezTo>
                    <a:cubicBezTo>
                      <a:pt x="199" y="0"/>
                      <a:pt x="199" y="0"/>
                      <a:pt x="199" y="0"/>
                    </a:cubicBezTo>
                    <a:cubicBezTo>
                      <a:pt x="198" y="0"/>
                      <a:pt x="93" y="1"/>
                      <a:pt x="93" y="1"/>
                    </a:cubicBezTo>
                    <a:cubicBezTo>
                      <a:pt x="71" y="1"/>
                      <a:pt x="53" y="18"/>
                      <a:pt x="53" y="41"/>
                    </a:cubicBezTo>
                    <a:cubicBezTo>
                      <a:pt x="53" y="42"/>
                      <a:pt x="53" y="42"/>
                      <a:pt x="53" y="42"/>
                    </a:cubicBezTo>
                    <a:cubicBezTo>
                      <a:pt x="53" y="64"/>
                      <a:pt x="71" y="82"/>
                      <a:pt x="93" y="82"/>
                    </a:cubicBezTo>
                    <a:cubicBezTo>
                      <a:pt x="101" y="82"/>
                      <a:pt x="101" y="82"/>
                      <a:pt x="101" y="82"/>
                    </a:cubicBezTo>
                    <a:cubicBezTo>
                      <a:pt x="16" y="167"/>
                      <a:pt x="16" y="167"/>
                      <a:pt x="16" y="167"/>
                    </a:cubicBezTo>
                    <a:cubicBezTo>
                      <a:pt x="0" y="182"/>
                      <a:pt x="0" y="208"/>
                      <a:pt x="16" y="223"/>
                    </a:cubicBezTo>
                    <a:cubicBezTo>
                      <a:pt x="17" y="224"/>
                      <a:pt x="17" y="224"/>
                      <a:pt x="17" y="224"/>
                    </a:cubicBezTo>
                    <a:cubicBezTo>
                      <a:pt x="33" y="240"/>
                      <a:pt x="58" y="240"/>
                      <a:pt x="73" y="224"/>
                    </a:cubicBezTo>
                    <a:cubicBezTo>
                      <a:pt x="159" y="139"/>
                      <a:pt x="159" y="139"/>
                      <a:pt x="159" y="139"/>
                    </a:cubicBezTo>
                    <a:cubicBezTo>
                      <a:pt x="159" y="147"/>
                      <a:pt x="159" y="147"/>
                      <a:pt x="159" y="147"/>
                    </a:cubicBezTo>
                    <a:cubicBezTo>
                      <a:pt x="159" y="169"/>
                      <a:pt x="177" y="187"/>
                      <a:pt x="199" y="187"/>
                    </a:cubicBezTo>
                    <a:cubicBezTo>
                      <a:pt x="200" y="187"/>
                      <a:pt x="200" y="187"/>
                      <a:pt x="200" y="187"/>
                    </a:cubicBezTo>
                    <a:cubicBezTo>
                      <a:pt x="222" y="187"/>
                      <a:pt x="240" y="169"/>
                      <a:pt x="240" y="147"/>
                    </a:cubicBezTo>
                    <a:cubicBezTo>
                      <a:pt x="240" y="147"/>
                      <a:pt x="240" y="42"/>
                      <a:pt x="240" y="42"/>
                    </a:cubicBezTo>
                    <a:lnTo>
                      <a:pt x="240" y="41"/>
                    </a:lnTo>
                    <a:close/>
                  </a:path>
                </a:pathLst>
              </a:custGeom>
              <a:solidFill>
                <a:srgbClr val="FBBB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284"/>
              <p:cNvSpPr/>
              <p:nvPr/>
            </p:nvSpPr>
            <p:spPr bwMode="auto">
              <a:xfrm>
                <a:off x="2990" y="1328"/>
                <a:ext cx="290" cy="290"/>
              </a:xfrm>
              <a:custGeom>
                <a:avLst/>
                <a:gdLst>
                  <a:gd name="T0" fmla="*/ 240 w 240"/>
                  <a:gd name="T1" fmla="*/ 40 h 240"/>
                  <a:gd name="T2" fmla="*/ 228 w 240"/>
                  <a:gd name="T3" fmla="*/ 12 h 240"/>
                  <a:gd name="T4" fmla="*/ 200 w 240"/>
                  <a:gd name="T5" fmla="*/ 0 h 240"/>
                  <a:gd name="T6" fmla="*/ 198 w 240"/>
                  <a:gd name="T7" fmla="*/ 0 h 240"/>
                  <a:gd name="T8" fmla="*/ 93 w 240"/>
                  <a:gd name="T9" fmla="*/ 0 h 240"/>
                  <a:gd name="T10" fmla="*/ 53 w 240"/>
                  <a:gd name="T11" fmla="*/ 40 h 240"/>
                  <a:gd name="T12" fmla="*/ 53 w 240"/>
                  <a:gd name="T13" fmla="*/ 41 h 240"/>
                  <a:gd name="T14" fmla="*/ 93 w 240"/>
                  <a:gd name="T15" fmla="*/ 81 h 240"/>
                  <a:gd name="T16" fmla="*/ 101 w 240"/>
                  <a:gd name="T17" fmla="*/ 81 h 240"/>
                  <a:gd name="T18" fmla="*/ 16 w 240"/>
                  <a:gd name="T19" fmla="*/ 167 h 240"/>
                  <a:gd name="T20" fmla="*/ 16 w 240"/>
                  <a:gd name="T21" fmla="*/ 223 h 240"/>
                  <a:gd name="T22" fmla="*/ 17 w 240"/>
                  <a:gd name="T23" fmla="*/ 224 h 240"/>
                  <a:gd name="T24" fmla="*/ 73 w 240"/>
                  <a:gd name="T25" fmla="*/ 224 h 240"/>
                  <a:gd name="T26" fmla="*/ 158 w 240"/>
                  <a:gd name="T27" fmla="*/ 139 h 240"/>
                  <a:gd name="T28" fmla="*/ 158 w 240"/>
                  <a:gd name="T29" fmla="*/ 147 h 240"/>
                  <a:gd name="T30" fmla="*/ 198 w 240"/>
                  <a:gd name="T31" fmla="*/ 187 h 240"/>
                  <a:gd name="T32" fmla="*/ 200 w 240"/>
                  <a:gd name="T33" fmla="*/ 187 h 240"/>
                  <a:gd name="T34" fmla="*/ 240 w 240"/>
                  <a:gd name="T35" fmla="*/ 147 h 240"/>
                  <a:gd name="T36" fmla="*/ 240 w 240"/>
                  <a:gd name="T37" fmla="*/ 41 h 240"/>
                  <a:gd name="T38" fmla="*/ 240 w 240"/>
                  <a:gd name="T39" fmla="*/ 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0" h="240">
                    <a:moveTo>
                      <a:pt x="240" y="40"/>
                    </a:moveTo>
                    <a:cubicBezTo>
                      <a:pt x="240" y="29"/>
                      <a:pt x="235" y="19"/>
                      <a:pt x="228" y="12"/>
                    </a:cubicBezTo>
                    <a:cubicBezTo>
                      <a:pt x="221" y="5"/>
                      <a:pt x="211" y="0"/>
                      <a:pt x="200" y="0"/>
                    </a:cubicBezTo>
                    <a:cubicBezTo>
                      <a:pt x="198" y="0"/>
                      <a:pt x="198" y="0"/>
                      <a:pt x="198" y="0"/>
                    </a:cubicBezTo>
                    <a:cubicBezTo>
                      <a:pt x="198" y="0"/>
                      <a:pt x="93" y="0"/>
                      <a:pt x="93" y="0"/>
                    </a:cubicBezTo>
                    <a:cubicBezTo>
                      <a:pt x="71" y="0"/>
                      <a:pt x="53" y="18"/>
                      <a:pt x="53" y="40"/>
                    </a:cubicBezTo>
                    <a:cubicBezTo>
                      <a:pt x="53" y="41"/>
                      <a:pt x="53" y="41"/>
                      <a:pt x="53" y="41"/>
                    </a:cubicBezTo>
                    <a:cubicBezTo>
                      <a:pt x="53" y="64"/>
                      <a:pt x="71" y="81"/>
                      <a:pt x="93" y="81"/>
                    </a:cubicBezTo>
                    <a:cubicBezTo>
                      <a:pt x="101" y="81"/>
                      <a:pt x="101" y="81"/>
                      <a:pt x="101" y="81"/>
                    </a:cubicBezTo>
                    <a:cubicBezTo>
                      <a:pt x="16" y="167"/>
                      <a:pt x="16" y="167"/>
                      <a:pt x="16" y="167"/>
                    </a:cubicBezTo>
                    <a:cubicBezTo>
                      <a:pt x="0" y="182"/>
                      <a:pt x="0" y="208"/>
                      <a:pt x="16" y="223"/>
                    </a:cubicBezTo>
                    <a:cubicBezTo>
                      <a:pt x="17" y="224"/>
                      <a:pt x="17" y="224"/>
                      <a:pt x="17" y="224"/>
                    </a:cubicBezTo>
                    <a:cubicBezTo>
                      <a:pt x="32" y="240"/>
                      <a:pt x="58" y="240"/>
                      <a:pt x="73" y="224"/>
                    </a:cubicBezTo>
                    <a:cubicBezTo>
                      <a:pt x="158" y="139"/>
                      <a:pt x="158" y="139"/>
                      <a:pt x="158" y="139"/>
                    </a:cubicBezTo>
                    <a:cubicBezTo>
                      <a:pt x="158" y="147"/>
                      <a:pt x="158" y="147"/>
                      <a:pt x="158" y="147"/>
                    </a:cubicBezTo>
                    <a:cubicBezTo>
                      <a:pt x="158" y="169"/>
                      <a:pt x="176" y="187"/>
                      <a:pt x="198" y="187"/>
                    </a:cubicBezTo>
                    <a:cubicBezTo>
                      <a:pt x="200" y="187"/>
                      <a:pt x="200" y="187"/>
                      <a:pt x="200" y="187"/>
                    </a:cubicBezTo>
                    <a:cubicBezTo>
                      <a:pt x="222" y="187"/>
                      <a:pt x="240" y="169"/>
                      <a:pt x="240" y="147"/>
                    </a:cubicBezTo>
                    <a:cubicBezTo>
                      <a:pt x="240" y="147"/>
                      <a:pt x="240" y="42"/>
                      <a:pt x="240" y="41"/>
                    </a:cubicBezTo>
                    <a:lnTo>
                      <a:pt x="240" y="40"/>
                    </a:lnTo>
                    <a:close/>
                  </a:path>
                </a:pathLst>
              </a:custGeom>
              <a:solidFill>
                <a:srgbClr val="FBB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285"/>
              <p:cNvSpPr/>
              <p:nvPr/>
            </p:nvSpPr>
            <p:spPr bwMode="auto">
              <a:xfrm>
                <a:off x="2989" y="1326"/>
                <a:ext cx="289" cy="290"/>
              </a:xfrm>
              <a:custGeom>
                <a:avLst/>
                <a:gdLst>
                  <a:gd name="T0" fmla="*/ 239 w 239"/>
                  <a:gd name="T1" fmla="*/ 40 h 239"/>
                  <a:gd name="T2" fmla="*/ 228 w 239"/>
                  <a:gd name="T3" fmla="*/ 12 h 239"/>
                  <a:gd name="T4" fmla="*/ 199 w 239"/>
                  <a:gd name="T5" fmla="*/ 0 h 239"/>
                  <a:gd name="T6" fmla="*/ 198 w 239"/>
                  <a:gd name="T7" fmla="*/ 0 h 239"/>
                  <a:gd name="T8" fmla="*/ 93 w 239"/>
                  <a:gd name="T9" fmla="*/ 0 h 239"/>
                  <a:gd name="T10" fmla="*/ 53 w 239"/>
                  <a:gd name="T11" fmla="*/ 40 h 239"/>
                  <a:gd name="T12" fmla="*/ 53 w 239"/>
                  <a:gd name="T13" fmla="*/ 41 h 239"/>
                  <a:gd name="T14" fmla="*/ 93 w 239"/>
                  <a:gd name="T15" fmla="*/ 81 h 239"/>
                  <a:gd name="T16" fmla="*/ 101 w 239"/>
                  <a:gd name="T17" fmla="*/ 81 h 239"/>
                  <a:gd name="T18" fmla="*/ 16 w 239"/>
                  <a:gd name="T19" fmla="*/ 166 h 239"/>
                  <a:gd name="T20" fmla="*/ 16 w 239"/>
                  <a:gd name="T21" fmla="*/ 223 h 239"/>
                  <a:gd name="T22" fmla="*/ 17 w 239"/>
                  <a:gd name="T23" fmla="*/ 224 h 239"/>
                  <a:gd name="T24" fmla="*/ 73 w 239"/>
                  <a:gd name="T25" fmla="*/ 224 h 239"/>
                  <a:gd name="T26" fmla="*/ 158 w 239"/>
                  <a:gd name="T27" fmla="*/ 139 h 239"/>
                  <a:gd name="T28" fmla="*/ 158 w 239"/>
                  <a:gd name="T29" fmla="*/ 147 h 239"/>
                  <a:gd name="T30" fmla="*/ 198 w 239"/>
                  <a:gd name="T31" fmla="*/ 187 h 239"/>
                  <a:gd name="T32" fmla="*/ 199 w 239"/>
                  <a:gd name="T33" fmla="*/ 187 h 239"/>
                  <a:gd name="T34" fmla="*/ 239 w 239"/>
                  <a:gd name="T35" fmla="*/ 147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5" y="19"/>
                      <a:pt x="228" y="12"/>
                    </a:cubicBezTo>
                    <a:cubicBezTo>
                      <a:pt x="220" y="5"/>
                      <a:pt x="210" y="0"/>
                      <a:pt x="199" y="0"/>
                    </a:cubicBezTo>
                    <a:cubicBezTo>
                      <a:pt x="198" y="0"/>
                      <a:pt x="198" y="0"/>
                      <a:pt x="198" y="0"/>
                    </a:cubicBezTo>
                    <a:cubicBezTo>
                      <a:pt x="198" y="0"/>
                      <a:pt x="93" y="0"/>
                      <a:pt x="93" y="0"/>
                    </a:cubicBezTo>
                    <a:cubicBezTo>
                      <a:pt x="71" y="0"/>
                      <a:pt x="53" y="18"/>
                      <a:pt x="53" y="40"/>
                    </a:cubicBezTo>
                    <a:cubicBezTo>
                      <a:pt x="53" y="41"/>
                      <a:pt x="53" y="41"/>
                      <a:pt x="53" y="41"/>
                    </a:cubicBezTo>
                    <a:cubicBezTo>
                      <a:pt x="53" y="63"/>
                      <a:pt x="71" y="81"/>
                      <a:pt x="93" y="81"/>
                    </a:cubicBezTo>
                    <a:cubicBezTo>
                      <a:pt x="101" y="81"/>
                      <a:pt x="101" y="81"/>
                      <a:pt x="101" y="81"/>
                    </a:cubicBezTo>
                    <a:cubicBezTo>
                      <a:pt x="16" y="166"/>
                      <a:pt x="16" y="166"/>
                      <a:pt x="16" y="166"/>
                    </a:cubicBezTo>
                    <a:cubicBezTo>
                      <a:pt x="0" y="182"/>
                      <a:pt x="0" y="207"/>
                      <a:pt x="16" y="223"/>
                    </a:cubicBezTo>
                    <a:cubicBezTo>
                      <a:pt x="17" y="224"/>
                      <a:pt x="17" y="224"/>
                      <a:pt x="17" y="224"/>
                    </a:cubicBezTo>
                    <a:cubicBezTo>
                      <a:pt x="32" y="239"/>
                      <a:pt x="57" y="239"/>
                      <a:pt x="73" y="224"/>
                    </a:cubicBezTo>
                    <a:cubicBezTo>
                      <a:pt x="158" y="139"/>
                      <a:pt x="158" y="139"/>
                      <a:pt x="158" y="139"/>
                    </a:cubicBezTo>
                    <a:cubicBezTo>
                      <a:pt x="158" y="147"/>
                      <a:pt x="158" y="147"/>
                      <a:pt x="158" y="147"/>
                    </a:cubicBezTo>
                    <a:cubicBezTo>
                      <a:pt x="158" y="169"/>
                      <a:pt x="176" y="187"/>
                      <a:pt x="198" y="187"/>
                    </a:cubicBezTo>
                    <a:cubicBezTo>
                      <a:pt x="199" y="187"/>
                      <a:pt x="199" y="187"/>
                      <a:pt x="199" y="187"/>
                    </a:cubicBezTo>
                    <a:cubicBezTo>
                      <a:pt x="221" y="187"/>
                      <a:pt x="239" y="169"/>
                      <a:pt x="239" y="147"/>
                    </a:cubicBezTo>
                    <a:cubicBezTo>
                      <a:pt x="239" y="147"/>
                      <a:pt x="239" y="42"/>
                      <a:pt x="239" y="41"/>
                    </a:cubicBezTo>
                    <a:lnTo>
                      <a:pt x="239" y="40"/>
                    </a:lnTo>
                    <a:close/>
                  </a:path>
                </a:pathLst>
              </a:custGeom>
              <a:solidFill>
                <a:srgbClr val="FAB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286"/>
              <p:cNvSpPr/>
              <p:nvPr/>
            </p:nvSpPr>
            <p:spPr bwMode="auto">
              <a:xfrm>
                <a:off x="2988" y="1325"/>
                <a:ext cx="289" cy="290"/>
              </a:xfrm>
              <a:custGeom>
                <a:avLst/>
                <a:gdLst>
                  <a:gd name="T0" fmla="*/ 239 w 239"/>
                  <a:gd name="T1" fmla="*/ 40 h 239"/>
                  <a:gd name="T2" fmla="*/ 227 w 239"/>
                  <a:gd name="T3" fmla="*/ 12 h 239"/>
                  <a:gd name="T4" fmla="*/ 199 w 239"/>
                  <a:gd name="T5" fmla="*/ 0 h 239"/>
                  <a:gd name="T6" fmla="*/ 198 w 239"/>
                  <a:gd name="T7" fmla="*/ 0 h 239"/>
                  <a:gd name="T8" fmla="*/ 93 w 239"/>
                  <a:gd name="T9" fmla="*/ 0 h 239"/>
                  <a:gd name="T10" fmla="*/ 53 w 239"/>
                  <a:gd name="T11" fmla="*/ 40 h 239"/>
                  <a:gd name="T12" fmla="*/ 53 w 239"/>
                  <a:gd name="T13" fmla="*/ 41 h 239"/>
                  <a:gd name="T14" fmla="*/ 93 w 239"/>
                  <a:gd name="T15" fmla="*/ 81 h 239"/>
                  <a:gd name="T16" fmla="*/ 101 w 239"/>
                  <a:gd name="T17" fmla="*/ 81 h 239"/>
                  <a:gd name="T18" fmla="*/ 15 w 239"/>
                  <a:gd name="T19" fmla="*/ 166 h 239"/>
                  <a:gd name="T20" fmla="*/ 15 w 239"/>
                  <a:gd name="T21" fmla="*/ 223 h 239"/>
                  <a:gd name="T22" fmla="*/ 16 w 239"/>
                  <a:gd name="T23" fmla="*/ 224 h 239"/>
                  <a:gd name="T24" fmla="*/ 73 w 239"/>
                  <a:gd name="T25" fmla="*/ 224 h 239"/>
                  <a:gd name="T26" fmla="*/ 158 w 239"/>
                  <a:gd name="T27" fmla="*/ 138 h 239"/>
                  <a:gd name="T28" fmla="*/ 158 w 239"/>
                  <a:gd name="T29" fmla="*/ 146 h 239"/>
                  <a:gd name="T30" fmla="*/ 198 w 239"/>
                  <a:gd name="T31" fmla="*/ 186 h 239"/>
                  <a:gd name="T32" fmla="*/ 199 w 239"/>
                  <a:gd name="T33" fmla="*/ 186 h 239"/>
                  <a:gd name="T34" fmla="*/ 239 w 239"/>
                  <a:gd name="T35" fmla="*/ 146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5" y="19"/>
                      <a:pt x="227" y="12"/>
                    </a:cubicBezTo>
                    <a:cubicBezTo>
                      <a:pt x="220" y="4"/>
                      <a:pt x="210" y="0"/>
                      <a:pt x="199" y="0"/>
                    </a:cubicBezTo>
                    <a:cubicBezTo>
                      <a:pt x="198" y="0"/>
                      <a:pt x="198" y="0"/>
                      <a:pt x="198" y="0"/>
                    </a:cubicBezTo>
                    <a:cubicBezTo>
                      <a:pt x="197" y="0"/>
                      <a:pt x="93" y="0"/>
                      <a:pt x="93" y="0"/>
                    </a:cubicBezTo>
                    <a:cubicBezTo>
                      <a:pt x="71" y="0"/>
                      <a:pt x="53" y="18"/>
                      <a:pt x="53" y="40"/>
                    </a:cubicBezTo>
                    <a:cubicBezTo>
                      <a:pt x="53" y="41"/>
                      <a:pt x="53" y="41"/>
                      <a:pt x="53" y="41"/>
                    </a:cubicBezTo>
                    <a:cubicBezTo>
                      <a:pt x="53" y="63"/>
                      <a:pt x="71" y="81"/>
                      <a:pt x="93" y="81"/>
                    </a:cubicBezTo>
                    <a:cubicBezTo>
                      <a:pt x="101" y="81"/>
                      <a:pt x="101" y="81"/>
                      <a:pt x="101" y="81"/>
                    </a:cubicBezTo>
                    <a:cubicBezTo>
                      <a:pt x="15" y="166"/>
                      <a:pt x="15" y="166"/>
                      <a:pt x="15" y="166"/>
                    </a:cubicBezTo>
                    <a:cubicBezTo>
                      <a:pt x="0" y="182"/>
                      <a:pt x="0" y="207"/>
                      <a:pt x="15" y="223"/>
                    </a:cubicBezTo>
                    <a:cubicBezTo>
                      <a:pt x="16" y="224"/>
                      <a:pt x="16" y="224"/>
                      <a:pt x="16" y="224"/>
                    </a:cubicBezTo>
                    <a:cubicBezTo>
                      <a:pt x="32" y="239"/>
                      <a:pt x="57" y="239"/>
                      <a:pt x="73" y="224"/>
                    </a:cubicBezTo>
                    <a:cubicBezTo>
                      <a:pt x="158" y="138"/>
                      <a:pt x="158" y="138"/>
                      <a:pt x="158" y="138"/>
                    </a:cubicBezTo>
                    <a:cubicBezTo>
                      <a:pt x="158" y="146"/>
                      <a:pt x="158" y="146"/>
                      <a:pt x="158" y="146"/>
                    </a:cubicBezTo>
                    <a:cubicBezTo>
                      <a:pt x="158" y="168"/>
                      <a:pt x="176" y="186"/>
                      <a:pt x="198" y="186"/>
                    </a:cubicBezTo>
                    <a:cubicBezTo>
                      <a:pt x="199" y="186"/>
                      <a:pt x="199" y="186"/>
                      <a:pt x="199" y="186"/>
                    </a:cubicBezTo>
                    <a:cubicBezTo>
                      <a:pt x="221" y="186"/>
                      <a:pt x="239" y="168"/>
                      <a:pt x="239" y="146"/>
                    </a:cubicBezTo>
                    <a:cubicBezTo>
                      <a:pt x="239" y="146"/>
                      <a:pt x="239" y="42"/>
                      <a:pt x="239" y="41"/>
                    </a:cubicBezTo>
                    <a:lnTo>
                      <a:pt x="239" y="40"/>
                    </a:lnTo>
                    <a:close/>
                  </a:path>
                </a:pathLst>
              </a:custGeom>
              <a:solidFill>
                <a:srgbClr val="FAB9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287"/>
              <p:cNvSpPr/>
              <p:nvPr/>
            </p:nvSpPr>
            <p:spPr bwMode="auto">
              <a:xfrm>
                <a:off x="2986" y="1324"/>
                <a:ext cx="290" cy="289"/>
              </a:xfrm>
              <a:custGeom>
                <a:avLst/>
                <a:gdLst>
                  <a:gd name="T0" fmla="*/ 239 w 239"/>
                  <a:gd name="T1" fmla="*/ 40 h 239"/>
                  <a:gd name="T2" fmla="*/ 227 w 239"/>
                  <a:gd name="T3" fmla="*/ 11 h 239"/>
                  <a:gd name="T4" fmla="*/ 199 w 239"/>
                  <a:gd name="T5" fmla="*/ 0 h 239"/>
                  <a:gd name="T6" fmla="*/ 198 w 239"/>
                  <a:gd name="T7" fmla="*/ 0 h 239"/>
                  <a:gd name="T8" fmla="*/ 92 w 239"/>
                  <a:gd name="T9" fmla="*/ 0 h 239"/>
                  <a:gd name="T10" fmla="*/ 52 w 239"/>
                  <a:gd name="T11" fmla="*/ 40 h 239"/>
                  <a:gd name="T12" fmla="*/ 52 w 239"/>
                  <a:gd name="T13" fmla="*/ 41 h 239"/>
                  <a:gd name="T14" fmla="*/ 92 w 239"/>
                  <a:gd name="T15" fmla="*/ 81 h 239"/>
                  <a:gd name="T16" fmla="*/ 100 w 239"/>
                  <a:gd name="T17" fmla="*/ 81 h 239"/>
                  <a:gd name="T18" fmla="*/ 15 w 239"/>
                  <a:gd name="T19" fmla="*/ 166 h 239"/>
                  <a:gd name="T20" fmla="*/ 15 w 239"/>
                  <a:gd name="T21" fmla="*/ 223 h 239"/>
                  <a:gd name="T22" fmla="*/ 16 w 239"/>
                  <a:gd name="T23" fmla="*/ 223 h 239"/>
                  <a:gd name="T24" fmla="*/ 73 w 239"/>
                  <a:gd name="T25" fmla="*/ 223 h 239"/>
                  <a:gd name="T26" fmla="*/ 158 w 239"/>
                  <a:gd name="T27" fmla="*/ 138 h 239"/>
                  <a:gd name="T28" fmla="*/ 158 w 239"/>
                  <a:gd name="T29" fmla="*/ 146 h 239"/>
                  <a:gd name="T30" fmla="*/ 198 w 239"/>
                  <a:gd name="T31" fmla="*/ 186 h 239"/>
                  <a:gd name="T32" fmla="*/ 199 w 239"/>
                  <a:gd name="T33" fmla="*/ 186 h 239"/>
                  <a:gd name="T34" fmla="*/ 239 w 239"/>
                  <a:gd name="T35" fmla="*/ 146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4" y="19"/>
                      <a:pt x="227" y="11"/>
                    </a:cubicBezTo>
                    <a:cubicBezTo>
                      <a:pt x="220" y="4"/>
                      <a:pt x="210" y="0"/>
                      <a:pt x="199" y="0"/>
                    </a:cubicBezTo>
                    <a:cubicBezTo>
                      <a:pt x="198" y="0"/>
                      <a:pt x="198" y="0"/>
                      <a:pt x="198" y="0"/>
                    </a:cubicBezTo>
                    <a:cubicBezTo>
                      <a:pt x="197" y="0"/>
                      <a:pt x="92" y="0"/>
                      <a:pt x="92" y="0"/>
                    </a:cubicBezTo>
                    <a:cubicBezTo>
                      <a:pt x="70" y="0"/>
                      <a:pt x="52" y="18"/>
                      <a:pt x="52" y="40"/>
                    </a:cubicBezTo>
                    <a:cubicBezTo>
                      <a:pt x="52" y="41"/>
                      <a:pt x="52" y="41"/>
                      <a:pt x="52" y="41"/>
                    </a:cubicBezTo>
                    <a:cubicBezTo>
                      <a:pt x="52" y="63"/>
                      <a:pt x="70" y="81"/>
                      <a:pt x="92" y="81"/>
                    </a:cubicBezTo>
                    <a:cubicBezTo>
                      <a:pt x="100" y="81"/>
                      <a:pt x="100" y="81"/>
                      <a:pt x="100" y="81"/>
                    </a:cubicBezTo>
                    <a:cubicBezTo>
                      <a:pt x="15" y="166"/>
                      <a:pt x="15" y="166"/>
                      <a:pt x="15" y="166"/>
                    </a:cubicBezTo>
                    <a:cubicBezTo>
                      <a:pt x="0" y="182"/>
                      <a:pt x="0" y="207"/>
                      <a:pt x="15" y="223"/>
                    </a:cubicBezTo>
                    <a:cubicBezTo>
                      <a:pt x="16" y="223"/>
                      <a:pt x="16" y="223"/>
                      <a:pt x="16" y="223"/>
                    </a:cubicBezTo>
                    <a:cubicBezTo>
                      <a:pt x="32" y="239"/>
                      <a:pt x="57" y="239"/>
                      <a:pt x="73" y="223"/>
                    </a:cubicBezTo>
                    <a:cubicBezTo>
                      <a:pt x="158" y="138"/>
                      <a:pt x="158" y="138"/>
                      <a:pt x="158" y="138"/>
                    </a:cubicBezTo>
                    <a:cubicBezTo>
                      <a:pt x="158" y="146"/>
                      <a:pt x="158" y="146"/>
                      <a:pt x="158" y="146"/>
                    </a:cubicBezTo>
                    <a:cubicBezTo>
                      <a:pt x="158" y="168"/>
                      <a:pt x="176" y="186"/>
                      <a:pt x="198" y="186"/>
                    </a:cubicBezTo>
                    <a:cubicBezTo>
                      <a:pt x="199" y="186"/>
                      <a:pt x="199" y="186"/>
                      <a:pt x="199" y="186"/>
                    </a:cubicBezTo>
                    <a:cubicBezTo>
                      <a:pt x="221" y="186"/>
                      <a:pt x="239" y="168"/>
                      <a:pt x="239" y="146"/>
                    </a:cubicBezTo>
                    <a:cubicBezTo>
                      <a:pt x="239" y="146"/>
                      <a:pt x="239" y="42"/>
                      <a:pt x="239" y="41"/>
                    </a:cubicBezTo>
                    <a:lnTo>
                      <a:pt x="239" y="40"/>
                    </a:lnTo>
                    <a:close/>
                  </a:path>
                </a:pathLst>
              </a:custGeom>
              <a:solidFill>
                <a:srgbClr val="F9B8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288"/>
              <p:cNvSpPr/>
              <p:nvPr/>
            </p:nvSpPr>
            <p:spPr bwMode="auto">
              <a:xfrm>
                <a:off x="2984" y="1321"/>
                <a:ext cx="290" cy="291"/>
              </a:xfrm>
              <a:custGeom>
                <a:avLst/>
                <a:gdLst>
                  <a:gd name="T0" fmla="*/ 240 w 240"/>
                  <a:gd name="T1" fmla="*/ 41 h 240"/>
                  <a:gd name="T2" fmla="*/ 228 w 240"/>
                  <a:gd name="T3" fmla="*/ 12 h 240"/>
                  <a:gd name="T4" fmla="*/ 200 w 240"/>
                  <a:gd name="T5" fmla="*/ 0 h 240"/>
                  <a:gd name="T6" fmla="*/ 199 w 240"/>
                  <a:gd name="T7" fmla="*/ 0 h 240"/>
                  <a:gd name="T8" fmla="*/ 93 w 240"/>
                  <a:gd name="T9" fmla="*/ 1 h 240"/>
                  <a:gd name="T10" fmla="*/ 53 w 240"/>
                  <a:gd name="T11" fmla="*/ 41 h 240"/>
                  <a:gd name="T12" fmla="*/ 53 w 240"/>
                  <a:gd name="T13" fmla="*/ 42 h 240"/>
                  <a:gd name="T14" fmla="*/ 93 w 240"/>
                  <a:gd name="T15" fmla="*/ 82 h 240"/>
                  <a:gd name="T16" fmla="*/ 101 w 240"/>
                  <a:gd name="T17" fmla="*/ 82 h 240"/>
                  <a:gd name="T18" fmla="*/ 16 w 240"/>
                  <a:gd name="T19" fmla="*/ 167 h 240"/>
                  <a:gd name="T20" fmla="*/ 16 w 240"/>
                  <a:gd name="T21" fmla="*/ 223 h 240"/>
                  <a:gd name="T22" fmla="*/ 17 w 240"/>
                  <a:gd name="T23" fmla="*/ 224 h 240"/>
                  <a:gd name="T24" fmla="*/ 73 w 240"/>
                  <a:gd name="T25" fmla="*/ 224 h 240"/>
                  <a:gd name="T26" fmla="*/ 159 w 240"/>
                  <a:gd name="T27" fmla="*/ 139 h 240"/>
                  <a:gd name="T28" fmla="*/ 159 w 240"/>
                  <a:gd name="T29" fmla="*/ 147 h 240"/>
                  <a:gd name="T30" fmla="*/ 199 w 240"/>
                  <a:gd name="T31" fmla="*/ 187 h 240"/>
                  <a:gd name="T32" fmla="*/ 200 w 240"/>
                  <a:gd name="T33" fmla="*/ 187 h 240"/>
                  <a:gd name="T34" fmla="*/ 240 w 240"/>
                  <a:gd name="T35" fmla="*/ 147 h 240"/>
                  <a:gd name="T36" fmla="*/ 240 w 240"/>
                  <a:gd name="T37" fmla="*/ 42 h 240"/>
                  <a:gd name="T38" fmla="*/ 240 w 240"/>
                  <a:gd name="T39" fmla="*/ 4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0" h="240">
                    <a:moveTo>
                      <a:pt x="240" y="41"/>
                    </a:moveTo>
                    <a:cubicBezTo>
                      <a:pt x="240" y="29"/>
                      <a:pt x="235" y="19"/>
                      <a:pt x="228" y="12"/>
                    </a:cubicBezTo>
                    <a:cubicBezTo>
                      <a:pt x="221" y="5"/>
                      <a:pt x="211" y="0"/>
                      <a:pt x="200" y="0"/>
                    </a:cubicBezTo>
                    <a:cubicBezTo>
                      <a:pt x="199" y="0"/>
                      <a:pt x="199" y="0"/>
                      <a:pt x="199" y="0"/>
                    </a:cubicBezTo>
                    <a:cubicBezTo>
                      <a:pt x="198" y="0"/>
                      <a:pt x="93" y="1"/>
                      <a:pt x="93" y="1"/>
                    </a:cubicBezTo>
                    <a:cubicBezTo>
                      <a:pt x="71" y="1"/>
                      <a:pt x="53" y="18"/>
                      <a:pt x="53" y="41"/>
                    </a:cubicBezTo>
                    <a:cubicBezTo>
                      <a:pt x="53" y="42"/>
                      <a:pt x="53" y="42"/>
                      <a:pt x="53" y="42"/>
                    </a:cubicBezTo>
                    <a:cubicBezTo>
                      <a:pt x="53" y="64"/>
                      <a:pt x="71" y="82"/>
                      <a:pt x="93" y="82"/>
                    </a:cubicBezTo>
                    <a:cubicBezTo>
                      <a:pt x="101" y="82"/>
                      <a:pt x="101" y="82"/>
                      <a:pt x="101" y="82"/>
                    </a:cubicBezTo>
                    <a:cubicBezTo>
                      <a:pt x="16" y="167"/>
                      <a:pt x="16" y="167"/>
                      <a:pt x="16" y="167"/>
                    </a:cubicBezTo>
                    <a:cubicBezTo>
                      <a:pt x="0" y="182"/>
                      <a:pt x="0" y="208"/>
                      <a:pt x="16" y="223"/>
                    </a:cubicBezTo>
                    <a:cubicBezTo>
                      <a:pt x="17" y="224"/>
                      <a:pt x="17" y="224"/>
                      <a:pt x="17" y="224"/>
                    </a:cubicBezTo>
                    <a:cubicBezTo>
                      <a:pt x="33" y="240"/>
                      <a:pt x="58" y="240"/>
                      <a:pt x="73" y="224"/>
                    </a:cubicBezTo>
                    <a:cubicBezTo>
                      <a:pt x="159" y="139"/>
                      <a:pt x="159" y="139"/>
                      <a:pt x="159" y="139"/>
                    </a:cubicBezTo>
                    <a:cubicBezTo>
                      <a:pt x="159" y="147"/>
                      <a:pt x="159" y="147"/>
                      <a:pt x="159" y="147"/>
                    </a:cubicBezTo>
                    <a:cubicBezTo>
                      <a:pt x="159" y="169"/>
                      <a:pt x="176" y="187"/>
                      <a:pt x="199" y="187"/>
                    </a:cubicBezTo>
                    <a:cubicBezTo>
                      <a:pt x="200" y="187"/>
                      <a:pt x="200" y="187"/>
                      <a:pt x="200" y="187"/>
                    </a:cubicBezTo>
                    <a:cubicBezTo>
                      <a:pt x="222" y="187"/>
                      <a:pt x="240" y="169"/>
                      <a:pt x="240" y="147"/>
                    </a:cubicBezTo>
                    <a:cubicBezTo>
                      <a:pt x="240" y="147"/>
                      <a:pt x="240" y="42"/>
                      <a:pt x="240" y="42"/>
                    </a:cubicBezTo>
                    <a:lnTo>
                      <a:pt x="240" y="41"/>
                    </a:lnTo>
                    <a:close/>
                  </a:path>
                </a:pathLst>
              </a:custGeom>
              <a:solidFill>
                <a:srgbClr val="F9B7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289"/>
              <p:cNvSpPr/>
              <p:nvPr/>
            </p:nvSpPr>
            <p:spPr bwMode="auto">
              <a:xfrm>
                <a:off x="2983" y="1320"/>
                <a:ext cx="290" cy="291"/>
              </a:xfrm>
              <a:custGeom>
                <a:avLst/>
                <a:gdLst>
                  <a:gd name="T0" fmla="*/ 240 w 240"/>
                  <a:gd name="T1" fmla="*/ 40 h 240"/>
                  <a:gd name="T2" fmla="*/ 228 w 240"/>
                  <a:gd name="T3" fmla="*/ 12 h 240"/>
                  <a:gd name="T4" fmla="*/ 200 w 240"/>
                  <a:gd name="T5" fmla="*/ 0 h 240"/>
                  <a:gd name="T6" fmla="*/ 198 w 240"/>
                  <a:gd name="T7" fmla="*/ 0 h 240"/>
                  <a:gd name="T8" fmla="*/ 93 w 240"/>
                  <a:gd name="T9" fmla="*/ 0 h 240"/>
                  <a:gd name="T10" fmla="*/ 53 w 240"/>
                  <a:gd name="T11" fmla="*/ 40 h 240"/>
                  <a:gd name="T12" fmla="*/ 53 w 240"/>
                  <a:gd name="T13" fmla="*/ 41 h 240"/>
                  <a:gd name="T14" fmla="*/ 93 w 240"/>
                  <a:gd name="T15" fmla="*/ 81 h 240"/>
                  <a:gd name="T16" fmla="*/ 101 w 240"/>
                  <a:gd name="T17" fmla="*/ 81 h 240"/>
                  <a:gd name="T18" fmla="*/ 16 w 240"/>
                  <a:gd name="T19" fmla="*/ 167 h 240"/>
                  <a:gd name="T20" fmla="*/ 16 w 240"/>
                  <a:gd name="T21" fmla="*/ 223 h 240"/>
                  <a:gd name="T22" fmla="*/ 17 w 240"/>
                  <a:gd name="T23" fmla="*/ 224 h 240"/>
                  <a:gd name="T24" fmla="*/ 73 w 240"/>
                  <a:gd name="T25" fmla="*/ 224 h 240"/>
                  <a:gd name="T26" fmla="*/ 158 w 240"/>
                  <a:gd name="T27" fmla="*/ 139 h 240"/>
                  <a:gd name="T28" fmla="*/ 158 w 240"/>
                  <a:gd name="T29" fmla="*/ 147 h 240"/>
                  <a:gd name="T30" fmla="*/ 198 w 240"/>
                  <a:gd name="T31" fmla="*/ 187 h 240"/>
                  <a:gd name="T32" fmla="*/ 200 w 240"/>
                  <a:gd name="T33" fmla="*/ 187 h 240"/>
                  <a:gd name="T34" fmla="*/ 240 w 240"/>
                  <a:gd name="T35" fmla="*/ 147 h 240"/>
                  <a:gd name="T36" fmla="*/ 240 w 240"/>
                  <a:gd name="T37" fmla="*/ 41 h 240"/>
                  <a:gd name="T38" fmla="*/ 240 w 240"/>
                  <a:gd name="T39" fmla="*/ 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0" h="240">
                    <a:moveTo>
                      <a:pt x="240" y="40"/>
                    </a:moveTo>
                    <a:cubicBezTo>
                      <a:pt x="240" y="29"/>
                      <a:pt x="235" y="19"/>
                      <a:pt x="228" y="12"/>
                    </a:cubicBezTo>
                    <a:cubicBezTo>
                      <a:pt x="221" y="5"/>
                      <a:pt x="211" y="0"/>
                      <a:pt x="200" y="0"/>
                    </a:cubicBezTo>
                    <a:cubicBezTo>
                      <a:pt x="198" y="0"/>
                      <a:pt x="198" y="0"/>
                      <a:pt x="198" y="0"/>
                    </a:cubicBezTo>
                    <a:cubicBezTo>
                      <a:pt x="198" y="0"/>
                      <a:pt x="93" y="0"/>
                      <a:pt x="93" y="0"/>
                    </a:cubicBezTo>
                    <a:cubicBezTo>
                      <a:pt x="71" y="0"/>
                      <a:pt x="53" y="18"/>
                      <a:pt x="53" y="40"/>
                    </a:cubicBezTo>
                    <a:cubicBezTo>
                      <a:pt x="53" y="41"/>
                      <a:pt x="53" y="41"/>
                      <a:pt x="53" y="41"/>
                    </a:cubicBezTo>
                    <a:cubicBezTo>
                      <a:pt x="53" y="64"/>
                      <a:pt x="71" y="81"/>
                      <a:pt x="93" y="81"/>
                    </a:cubicBezTo>
                    <a:cubicBezTo>
                      <a:pt x="101" y="81"/>
                      <a:pt x="101" y="81"/>
                      <a:pt x="101" y="81"/>
                    </a:cubicBezTo>
                    <a:cubicBezTo>
                      <a:pt x="16" y="167"/>
                      <a:pt x="16" y="167"/>
                      <a:pt x="16" y="167"/>
                    </a:cubicBezTo>
                    <a:cubicBezTo>
                      <a:pt x="0" y="182"/>
                      <a:pt x="0" y="208"/>
                      <a:pt x="16" y="223"/>
                    </a:cubicBezTo>
                    <a:cubicBezTo>
                      <a:pt x="17" y="224"/>
                      <a:pt x="17" y="224"/>
                      <a:pt x="17" y="224"/>
                    </a:cubicBezTo>
                    <a:cubicBezTo>
                      <a:pt x="32" y="240"/>
                      <a:pt x="58" y="240"/>
                      <a:pt x="73" y="224"/>
                    </a:cubicBezTo>
                    <a:cubicBezTo>
                      <a:pt x="158" y="139"/>
                      <a:pt x="158" y="139"/>
                      <a:pt x="158" y="139"/>
                    </a:cubicBezTo>
                    <a:cubicBezTo>
                      <a:pt x="158" y="147"/>
                      <a:pt x="158" y="147"/>
                      <a:pt x="158" y="147"/>
                    </a:cubicBezTo>
                    <a:cubicBezTo>
                      <a:pt x="158" y="169"/>
                      <a:pt x="176" y="187"/>
                      <a:pt x="198" y="187"/>
                    </a:cubicBezTo>
                    <a:cubicBezTo>
                      <a:pt x="200" y="187"/>
                      <a:pt x="200" y="187"/>
                      <a:pt x="200" y="187"/>
                    </a:cubicBezTo>
                    <a:cubicBezTo>
                      <a:pt x="222" y="187"/>
                      <a:pt x="240" y="169"/>
                      <a:pt x="240" y="147"/>
                    </a:cubicBezTo>
                    <a:cubicBezTo>
                      <a:pt x="240" y="147"/>
                      <a:pt x="240" y="42"/>
                      <a:pt x="240" y="41"/>
                    </a:cubicBezTo>
                    <a:lnTo>
                      <a:pt x="240" y="40"/>
                    </a:lnTo>
                    <a:close/>
                  </a:path>
                </a:pathLst>
              </a:custGeom>
              <a:solidFill>
                <a:srgbClr val="F9B6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290"/>
              <p:cNvSpPr/>
              <p:nvPr/>
            </p:nvSpPr>
            <p:spPr bwMode="auto">
              <a:xfrm>
                <a:off x="2982" y="1319"/>
                <a:ext cx="289" cy="289"/>
              </a:xfrm>
              <a:custGeom>
                <a:avLst/>
                <a:gdLst>
                  <a:gd name="T0" fmla="*/ 239 w 239"/>
                  <a:gd name="T1" fmla="*/ 40 h 239"/>
                  <a:gd name="T2" fmla="*/ 228 w 239"/>
                  <a:gd name="T3" fmla="*/ 12 h 239"/>
                  <a:gd name="T4" fmla="*/ 199 w 239"/>
                  <a:gd name="T5" fmla="*/ 0 h 239"/>
                  <a:gd name="T6" fmla="*/ 198 w 239"/>
                  <a:gd name="T7" fmla="*/ 0 h 239"/>
                  <a:gd name="T8" fmla="*/ 93 w 239"/>
                  <a:gd name="T9" fmla="*/ 0 h 239"/>
                  <a:gd name="T10" fmla="*/ 53 w 239"/>
                  <a:gd name="T11" fmla="*/ 40 h 239"/>
                  <a:gd name="T12" fmla="*/ 53 w 239"/>
                  <a:gd name="T13" fmla="*/ 41 h 239"/>
                  <a:gd name="T14" fmla="*/ 93 w 239"/>
                  <a:gd name="T15" fmla="*/ 81 h 239"/>
                  <a:gd name="T16" fmla="*/ 101 w 239"/>
                  <a:gd name="T17" fmla="*/ 81 h 239"/>
                  <a:gd name="T18" fmla="*/ 16 w 239"/>
                  <a:gd name="T19" fmla="*/ 166 h 239"/>
                  <a:gd name="T20" fmla="*/ 16 w 239"/>
                  <a:gd name="T21" fmla="*/ 223 h 239"/>
                  <a:gd name="T22" fmla="*/ 16 w 239"/>
                  <a:gd name="T23" fmla="*/ 224 h 239"/>
                  <a:gd name="T24" fmla="*/ 73 w 239"/>
                  <a:gd name="T25" fmla="*/ 224 h 239"/>
                  <a:gd name="T26" fmla="*/ 158 w 239"/>
                  <a:gd name="T27" fmla="*/ 139 h 239"/>
                  <a:gd name="T28" fmla="*/ 158 w 239"/>
                  <a:gd name="T29" fmla="*/ 147 h 239"/>
                  <a:gd name="T30" fmla="*/ 198 w 239"/>
                  <a:gd name="T31" fmla="*/ 187 h 239"/>
                  <a:gd name="T32" fmla="*/ 199 w 239"/>
                  <a:gd name="T33" fmla="*/ 187 h 239"/>
                  <a:gd name="T34" fmla="*/ 239 w 239"/>
                  <a:gd name="T35" fmla="*/ 147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5" y="19"/>
                      <a:pt x="228" y="12"/>
                    </a:cubicBezTo>
                    <a:cubicBezTo>
                      <a:pt x="220" y="5"/>
                      <a:pt x="210" y="0"/>
                      <a:pt x="199" y="0"/>
                    </a:cubicBezTo>
                    <a:cubicBezTo>
                      <a:pt x="198" y="0"/>
                      <a:pt x="198" y="0"/>
                      <a:pt x="198" y="0"/>
                    </a:cubicBezTo>
                    <a:cubicBezTo>
                      <a:pt x="197" y="0"/>
                      <a:pt x="93" y="0"/>
                      <a:pt x="93" y="0"/>
                    </a:cubicBezTo>
                    <a:cubicBezTo>
                      <a:pt x="71" y="0"/>
                      <a:pt x="53" y="18"/>
                      <a:pt x="53" y="40"/>
                    </a:cubicBezTo>
                    <a:cubicBezTo>
                      <a:pt x="53" y="41"/>
                      <a:pt x="53" y="41"/>
                      <a:pt x="53" y="41"/>
                    </a:cubicBezTo>
                    <a:cubicBezTo>
                      <a:pt x="53" y="63"/>
                      <a:pt x="71" y="81"/>
                      <a:pt x="93" y="81"/>
                    </a:cubicBezTo>
                    <a:cubicBezTo>
                      <a:pt x="101" y="81"/>
                      <a:pt x="101" y="81"/>
                      <a:pt x="101" y="81"/>
                    </a:cubicBezTo>
                    <a:cubicBezTo>
                      <a:pt x="16" y="166"/>
                      <a:pt x="16" y="166"/>
                      <a:pt x="16" y="166"/>
                    </a:cubicBezTo>
                    <a:cubicBezTo>
                      <a:pt x="0" y="182"/>
                      <a:pt x="0" y="207"/>
                      <a:pt x="16" y="223"/>
                    </a:cubicBezTo>
                    <a:cubicBezTo>
                      <a:pt x="16" y="224"/>
                      <a:pt x="16" y="224"/>
                      <a:pt x="16" y="224"/>
                    </a:cubicBezTo>
                    <a:cubicBezTo>
                      <a:pt x="32" y="239"/>
                      <a:pt x="57" y="239"/>
                      <a:pt x="73" y="224"/>
                    </a:cubicBezTo>
                    <a:cubicBezTo>
                      <a:pt x="158" y="139"/>
                      <a:pt x="158" y="139"/>
                      <a:pt x="158" y="139"/>
                    </a:cubicBezTo>
                    <a:cubicBezTo>
                      <a:pt x="158" y="147"/>
                      <a:pt x="158" y="147"/>
                      <a:pt x="158" y="147"/>
                    </a:cubicBezTo>
                    <a:cubicBezTo>
                      <a:pt x="158" y="169"/>
                      <a:pt x="176" y="187"/>
                      <a:pt x="198" y="187"/>
                    </a:cubicBezTo>
                    <a:cubicBezTo>
                      <a:pt x="199" y="187"/>
                      <a:pt x="199" y="187"/>
                      <a:pt x="199" y="187"/>
                    </a:cubicBezTo>
                    <a:cubicBezTo>
                      <a:pt x="221" y="187"/>
                      <a:pt x="239" y="169"/>
                      <a:pt x="239" y="147"/>
                    </a:cubicBezTo>
                    <a:cubicBezTo>
                      <a:pt x="239" y="147"/>
                      <a:pt x="239" y="42"/>
                      <a:pt x="239" y="41"/>
                    </a:cubicBezTo>
                    <a:lnTo>
                      <a:pt x="239" y="40"/>
                    </a:lnTo>
                    <a:close/>
                  </a:path>
                </a:pathLst>
              </a:custGeom>
              <a:solidFill>
                <a:srgbClr val="F8B5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291"/>
              <p:cNvSpPr/>
              <p:nvPr/>
            </p:nvSpPr>
            <p:spPr bwMode="auto">
              <a:xfrm>
                <a:off x="2980" y="1318"/>
                <a:ext cx="289" cy="289"/>
              </a:xfrm>
              <a:custGeom>
                <a:avLst/>
                <a:gdLst>
                  <a:gd name="T0" fmla="*/ 239 w 239"/>
                  <a:gd name="T1" fmla="*/ 40 h 239"/>
                  <a:gd name="T2" fmla="*/ 227 w 239"/>
                  <a:gd name="T3" fmla="*/ 12 h 239"/>
                  <a:gd name="T4" fmla="*/ 199 w 239"/>
                  <a:gd name="T5" fmla="*/ 0 h 239"/>
                  <a:gd name="T6" fmla="*/ 198 w 239"/>
                  <a:gd name="T7" fmla="*/ 0 h 239"/>
                  <a:gd name="T8" fmla="*/ 93 w 239"/>
                  <a:gd name="T9" fmla="*/ 0 h 239"/>
                  <a:gd name="T10" fmla="*/ 53 w 239"/>
                  <a:gd name="T11" fmla="*/ 40 h 239"/>
                  <a:gd name="T12" fmla="*/ 53 w 239"/>
                  <a:gd name="T13" fmla="*/ 41 h 239"/>
                  <a:gd name="T14" fmla="*/ 93 w 239"/>
                  <a:gd name="T15" fmla="*/ 81 h 239"/>
                  <a:gd name="T16" fmla="*/ 101 w 239"/>
                  <a:gd name="T17" fmla="*/ 81 h 239"/>
                  <a:gd name="T18" fmla="*/ 15 w 239"/>
                  <a:gd name="T19" fmla="*/ 166 h 239"/>
                  <a:gd name="T20" fmla="*/ 15 w 239"/>
                  <a:gd name="T21" fmla="*/ 223 h 239"/>
                  <a:gd name="T22" fmla="*/ 16 w 239"/>
                  <a:gd name="T23" fmla="*/ 224 h 239"/>
                  <a:gd name="T24" fmla="*/ 73 w 239"/>
                  <a:gd name="T25" fmla="*/ 224 h 239"/>
                  <a:gd name="T26" fmla="*/ 158 w 239"/>
                  <a:gd name="T27" fmla="*/ 138 h 239"/>
                  <a:gd name="T28" fmla="*/ 158 w 239"/>
                  <a:gd name="T29" fmla="*/ 146 h 239"/>
                  <a:gd name="T30" fmla="*/ 198 w 239"/>
                  <a:gd name="T31" fmla="*/ 186 h 239"/>
                  <a:gd name="T32" fmla="*/ 199 w 239"/>
                  <a:gd name="T33" fmla="*/ 186 h 239"/>
                  <a:gd name="T34" fmla="*/ 239 w 239"/>
                  <a:gd name="T35" fmla="*/ 146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5" y="19"/>
                      <a:pt x="227" y="12"/>
                    </a:cubicBezTo>
                    <a:cubicBezTo>
                      <a:pt x="220" y="4"/>
                      <a:pt x="210" y="0"/>
                      <a:pt x="199" y="0"/>
                    </a:cubicBezTo>
                    <a:cubicBezTo>
                      <a:pt x="198" y="0"/>
                      <a:pt x="198" y="0"/>
                      <a:pt x="198" y="0"/>
                    </a:cubicBezTo>
                    <a:cubicBezTo>
                      <a:pt x="197" y="0"/>
                      <a:pt x="93" y="0"/>
                      <a:pt x="93" y="0"/>
                    </a:cubicBezTo>
                    <a:cubicBezTo>
                      <a:pt x="71" y="0"/>
                      <a:pt x="53" y="18"/>
                      <a:pt x="53" y="40"/>
                    </a:cubicBezTo>
                    <a:cubicBezTo>
                      <a:pt x="53" y="41"/>
                      <a:pt x="53" y="41"/>
                      <a:pt x="53" y="41"/>
                    </a:cubicBezTo>
                    <a:cubicBezTo>
                      <a:pt x="53" y="63"/>
                      <a:pt x="71" y="81"/>
                      <a:pt x="93" y="81"/>
                    </a:cubicBezTo>
                    <a:cubicBezTo>
                      <a:pt x="101" y="81"/>
                      <a:pt x="101" y="81"/>
                      <a:pt x="101" y="81"/>
                    </a:cubicBezTo>
                    <a:cubicBezTo>
                      <a:pt x="15" y="166"/>
                      <a:pt x="15" y="166"/>
                      <a:pt x="15" y="166"/>
                    </a:cubicBezTo>
                    <a:cubicBezTo>
                      <a:pt x="0" y="182"/>
                      <a:pt x="0" y="207"/>
                      <a:pt x="15" y="223"/>
                    </a:cubicBezTo>
                    <a:cubicBezTo>
                      <a:pt x="16" y="224"/>
                      <a:pt x="16" y="224"/>
                      <a:pt x="16" y="224"/>
                    </a:cubicBezTo>
                    <a:cubicBezTo>
                      <a:pt x="32" y="239"/>
                      <a:pt x="57" y="239"/>
                      <a:pt x="73" y="224"/>
                    </a:cubicBezTo>
                    <a:cubicBezTo>
                      <a:pt x="158" y="138"/>
                      <a:pt x="158" y="138"/>
                      <a:pt x="158" y="138"/>
                    </a:cubicBezTo>
                    <a:cubicBezTo>
                      <a:pt x="158" y="146"/>
                      <a:pt x="158" y="146"/>
                      <a:pt x="158" y="146"/>
                    </a:cubicBezTo>
                    <a:cubicBezTo>
                      <a:pt x="158" y="168"/>
                      <a:pt x="176" y="186"/>
                      <a:pt x="198" y="186"/>
                    </a:cubicBezTo>
                    <a:cubicBezTo>
                      <a:pt x="199" y="186"/>
                      <a:pt x="199" y="186"/>
                      <a:pt x="199" y="186"/>
                    </a:cubicBezTo>
                    <a:cubicBezTo>
                      <a:pt x="221" y="186"/>
                      <a:pt x="239" y="168"/>
                      <a:pt x="239" y="146"/>
                    </a:cubicBezTo>
                    <a:cubicBezTo>
                      <a:pt x="239" y="146"/>
                      <a:pt x="239" y="42"/>
                      <a:pt x="239" y="41"/>
                    </a:cubicBezTo>
                    <a:lnTo>
                      <a:pt x="239" y="40"/>
                    </a:lnTo>
                    <a:close/>
                  </a:path>
                </a:pathLst>
              </a:custGeom>
              <a:solidFill>
                <a:srgbClr val="F8B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292"/>
              <p:cNvSpPr/>
              <p:nvPr/>
            </p:nvSpPr>
            <p:spPr bwMode="auto">
              <a:xfrm>
                <a:off x="2979" y="1317"/>
                <a:ext cx="289" cy="289"/>
              </a:xfrm>
              <a:custGeom>
                <a:avLst/>
                <a:gdLst>
                  <a:gd name="T0" fmla="*/ 239 w 239"/>
                  <a:gd name="T1" fmla="*/ 40 h 239"/>
                  <a:gd name="T2" fmla="*/ 227 w 239"/>
                  <a:gd name="T3" fmla="*/ 11 h 239"/>
                  <a:gd name="T4" fmla="*/ 199 w 239"/>
                  <a:gd name="T5" fmla="*/ 0 h 239"/>
                  <a:gd name="T6" fmla="*/ 198 w 239"/>
                  <a:gd name="T7" fmla="*/ 0 h 239"/>
                  <a:gd name="T8" fmla="*/ 92 w 239"/>
                  <a:gd name="T9" fmla="*/ 0 h 239"/>
                  <a:gd name="T10" fmla="*/ 52 w 239"/>
                  <a:gd name="T11" fmla="*/ 40 h 239"/>
                  <a:gd name="T12" fmla="*/ 52 w 239"/>
                  <a:gd name="T13" fmla="*/ 41 h 239"/>
                  <a:gd name="T14" fmla="*/ 92 w 239"/>
                  <a:gd name="T15" fmla="*/ 81 h 239"/>
                  <a:gd name="T16" fmla="*/ 100 w 239"/>
                  <a:gd name="T17" fmla="*/ 81 h 239"/>
                  <a:gd name="T18" fmla="*/ 15 w 239"/>
                  <a:gd name="T19" fmla="*/ 166 h 239"/>
                  <a:gd name="T20" fmla="*/ 15 w 239"/>
                  <a:gd name="T21" fmla="*/ 223 h 239"/>
                  <a:gd name="T22" fmla="*/ 16 w 239"/>
                  <a:gd name="T23" fmla="*/ 223 h 239"/>
                  <a:gd name="T24" fmla="*/ 73 w 239"/>
                  <a:gd name="T25" fmla="*/ 223 h 239"/>
                  <a:gd name="T26" fmla="*/ 158 w 239"/>
                  <a:gd name="T27" fmla="*/ 138 h 239"/>
                  <a:gd name="T28" fmla="*/ 158 w 239"/>
                  <a:gd name="T29" fmla="*/ 146 h 239"/>
                  <a:gd name="T30" fmla="*/ 198 w 239"/>
                  <a:gd name="T31" fmla="*/ 186 h 239"/>
                  <a:gd name="T32" fmla="*/ 199 w 239"/>
                  <a:gd name="T33" fmla="*/ 186 h 239"/>
                  <a:gd name="T34" fmla="*/ 239 w 239"/>
                  <a:gd name="T35" fmla="*/ 146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4" y="19"/>
                      <a:pt x="227" y="11"/>
                    </a:cubicBezTo>
                    <a:cubicBezTo>
                      <a:pt x="220" y="4"/>
                      <a:pt x="210" y="0"/>
                      <a:pt x="199" y="0"/>
                    </a:cubicBezTo>
                    <a:cubicBezTo>
                      <a:pt x="198" y="0"/>
                      <a:pt x="198" y="0"/>
                      <a:pt x="198" y="0"/>
                    </a:cubicBezTo>
                    <a:cubicBezTo>
                      <a:pt x="197" y="0"/>
                      <a:pt x="92" y="0"/>
                      <a:pt x="92" y="0"/>
                    </a:cubicBezTo>
                    <a:cubicBezTo>
                      <a:pt x="70" y="0"/>
                      <a:pt x="52" y="18"/>
                      <a:pt x="52" y="40"/>
                    </a:cubicBezTo>
                    <a:cubicBezTo>
                      <a:pt x="52" y="41"/>
                      <a:pt x="52" y="41"/>
                      <a:pt x="52" y="41"/>
                    </a:cubicBezTo>
                    <a:cubicBezTo>
                      <a:pt x="52" y="63"/>
                      <a:pt x="70" y="81"/>
                      <a:pt x="92" y="81"/>
                    </a:cubicBezTo>
                    <a:cubicBezTo>
                      <a:pt x="100" y="81"/>
                      <a:pt x="100" y="81"/>
                      <a:pt x="100" y="81"/>
                    </a:cubicBezTo>
                    <a:cubicBezTo>
                      <a:pt x="15" y="166"/>
                      <a:pt x="15" y="166"/>
                      <a:pt x="15" y="166"/>
                    </a:cubicBezTo>
                    <a:cubicBezTo>
                      <a:pt x="0" y="182"/>
                      <a:pt x="0" y="207"/>
                      <a:pt x="15" y="223"/>
                    </a:cubicBezTo>
                    <a:cubicBezTo>
                      <a:pt x="16" y="223"/>
                      <a:pt x="16" y="223"/>
                      <a:pt x="16" y="223"/>
                    </a:cubicBezTo>
                    <a:cubicBezTo>
                      <a:pt x="32" y="239"/>
                      <a:pt x="57" y="239"/>
                      <a:pt x="73" y="223"/>
                    </a:cubicBezTo>
                    <a:cubicBezTo>
                      <a:pt x="158" y="138"/>
                      <a:pt x="158" y="138"/>
                      <a:pt x="158" y="138"/>
                    </a:cubicBezTo>
                    <a:cubicBezTo>
                      <a:pt x="158" y="146"/>
                      <a:pt x="158" y="146"/>
                      <a:pt x="158" y="146"/>
                    </a:cubicBezTo>
                    <a:cubicBezTo>
                      <a:pt x="158" y="168"/>
                      <a:pt x="176" y="186"/>
                      <a:pt x="198" y="186"/>
                    </a:cubicBezTo>
                    <a:cubicBezTo>
                      <a:pt x="199" y="186"/>
                      <a:pt x="199" y="186"/>
                      <a:pt x="199" y="186"/>
                    </a:cubicBezTo>
                    <a:cubicBezTo>
                      <a:pt x="221" y="186"/>
                      <a:pt x="239" y="168"/>
                      <a:pt x="239" y="146"/>
                    </a:cubicBezTo>
                    <a:cubicBezTo>
                      <a:pt x="239" y="146"/>
                      <a:pt x="239" y="42"/>
                      <a:pt x="239" y="41"/>
                    </a:cubicBezTo>
                    <a:lnTo>
                      <a:pt x="239" y="40"/>
                    </a:lnTo>
                    <a:close/>
                  </a:path>
                </a:pathLst>
              </a:custGeom>
              <a:solidFill>
                <a:srgbClr val="F7B3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293"/>
              <p:cNvSpPr/>
              <p:nvPr/>
            </p:nvSpPr>
            <p:spPr bwMode="auto">
              <a:xfrm>
                <a:off x="2977" y="1314"/>
                <a:ext cx="290" cy="291"/>
              </a:xfrm>
              <a:custGeom>
                <a:avLst/>
                <a:gdLst>
                  <a:gd name="T0" fmla="*/ 240 w 240"/>
                  <a:gd name="T1" fmla="*/ 40 h 240"/>
                  <a:gd name="T2" fmla="*/ 228 w 240"/>
                  <a:gd name="T3" fmla="*/ 12 h 240"/>
                  <a:gd name="T4" fmla="*/ 200 w 240"/>
                  <a:gd name="T5" fmla="*/ 0 h 240"/>
                  <a:gd name="T6" fmla="*/ 199 w 240"/>
                  <a:gd name="T7" fmla="*/ 0 h 240"/>
                  <a:gd name="T8" fmla="*/ 93 w 240"/>
                  <a:gd name="T9" fmla="*/ 0 h 240"/>
                  <a:gd name="T10" fmla="*/ 53 w 240"/>
                  <a:gd name="T11" fmla="*/ 40 h 240"/>
                  <a:gd name="T12" fmla="*/ 53 w 240"/>
                  <a:gd name="T13" fmla="*/ 42 h 240"/>
                  <a:gd name="T14" fmla="*/ 93 w 240"/>
                  <a:gd name="T15" fmla="*/ 82 h 240"/>
                  <a:gd name="T16" fmla="*/ 101 w 240"/>
                  <a:gd name="T17" fmla="*/ 82 h 240"/>
                  <a:gd name="T18" fmla="*/ 16 w 240"/>
                  <a:gd name="T19" fmla="*/ 167 h 240"/>
                  <a:gd name="T20" fmla="*/ 16 w 240"/>
                  <a:gd name="T21" fmla="*/ 223 h 240"/>
                  <a:gd name="T22" fmla="*/ 17 w 240"/>
                  <a:gd name="T23" fmla="*/ 224 h 240"/>
                  <a:gd name="T24" fmla="*/ 73 w 240"/>
                  <a:gd name="T25" fmla="*/ 224 h 240"/>
                  <a:gd name="T26" fmla="*/ 159 w 240"/>
                  <a:gd name="T27" fmla="*/ 139 h 240"/>
                  <a:gd name="T28" fmla="*/ 159 w 240"/>
                  <a:gd name="T29" fmla="*/ 147 h 240"/>
                  <a:gd name="T30" fmla="*/ 199 w 240"/>
                  <a:gd name="T31" fmla="*/ 187 h 240"/>
                  <a:gd name="T32" fmla="*/ 200 w 240"/>
                  <a:gd name="T33" fmla="*/ 187 h 240"/>
                  <a:gd name="T34" fmla="*/ 240 w 240"/>
                  <a:gd name="T35" fmla="*/ 147 h 240"/>
                  <a:gd name="T36" fmla="*/ 240 w 240"/>
                  <a:gd name="T37" fmla="*/ 42 h 240"/>
                  <a:gd name="T38" fmla="*/ 240 w 240"/>
                  <a:gd name="T39" fmla="*/ 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0" h="240">
                    <a:moveTo>
                      <a:pt x="240" y="40"/>
                    </a:moveTo>
                    <a:cubicBezTo>
                      <a:pt x="240" y="29"/>
                      <a:pt x="235" y="19"/>
                      <a:pt x="228" y="12"/>
                    </a:cubicBezTo>
                    <a:cubicBezTo>
                      <a:pt x="221" y="5"/>
                      <a:pt x="211" y="0"/>
                      <a:pt x="200" y="0"/>
                    </a:cubicBezTo>
                    <a:cubicBezTo>
                      <a:pt x="199" y="0"/>
                      <a:pt x="199" y="0"/>
                      <a:pt x="199" y="0"/>
                    </a:cubicBezTo>
                    <a:cubicBezTo>
                      <a:pt x="198" y="0"/>
                      <a:pt x="93" y="0"/>
                      <a:pt x="93" y="0"/>
                    </a:cubicBezTo>
                    <a:cubicBezTo>
                      <a:pt x="71" y="0"/>
                      <a:pt x="53" y="18"/>
                      <a:pt x="53" y="40"/>
                    </a:cubicBezTo>
                    <a:cubicBezTo>
                      <a:pt x="53" y="42"/>
                      <a:pt x="53" y="42"/>
                      <a:pt x="53" y="42"/>
                    </a:cubicBezTo>
                    <a:cubicBezTo>
                      <a:pt x="53" y="64"/>
                      <a:pt x="71" y="82"/>
                      <a:pt x="93" y="82"/>
                    </a:cubicBezTo>
                    <a:cubicBezTo>
                      <a:pt x="101" y="82"/>
                      <a:pt x="101" y="82"/>
                      <a:pt x="101" y="82"/>
                    </a:cubicBezTo>
                    <a:cubicBezTo>
                      <a:pt x="16" y="167"/>
                      <a:pt x="16" y="167"/>
                      <a:pt x="16" y="167"/>
                    </a:cubicBezTo>
                    <a:cubicBezTo>
                      <a:pt x="0" y="182"/>
                      <a:pt x="0" y="208"/>
                      <a:pt x="16" y="223"/>
                    </a:cubicBezTo>
                    <a:cubicBezTo>
                      <a:pt x="17" y="224"/>
                      <a:pt x="17" y="224"/>
                      <a:pt x="17" y="224"/>
                    </a:cubicBezTo>
                    <a:cubicBezTo>
                      <a:pt x="32" y="240"/>
                      <a:pt x="58" y="240"/>
                      <a:pt x="73" y="224"/>
                    </a:cubicBezTo>
                    <a:cubicBezTo>
                      <a:pt x="159" y="139"/>
                      <a:pt x="159" y="139"/>
                      <a:pt x="159" y="139"/>
                    </a:cubicBezTo>
                    <a:cubicBezTo>
                      <a:pt x="159" y="147"/>
                      <a:pt x="159" y="147"/>
                      <a:pt x="159" y="147"/>
                    </a:cubicBezTo>
                    <a:cubicBezTo>
                      <a:pt x="159" y="169"/>
                      <a:pt x="176" y="187"/>
                      <a:pt x="199" y="187"/>
                    </a:cubicBezTo>
                    <a:cubicBezTo>
                      <a:pt x="200" y="187"/>
                      <a:pt x="200" y="187"/>
                      <a:pt x="200" y="187"/>
                    </a:cubicBezTo>
                    <a:cubicBezTo>
                      <a:pt x="222" y="187"/>
                      <a:pt x="240" y="169"/>
                      <a:pt x="240" y="147"/>
                    </a:cubicBezTo>
                    <a:cubicBezTo>
                      <a:pt x="240" y="147"/>
                      <a:pt x="240" y="42"/>
                      <a:pt x="240" y="42"/>
                    </a:cubicBezTo>
                    <a:lnTo>
                      <a:pt x="240" y="40"/>
                    </a:lnTo>
                    <a:close/>
                  </a:path>
                </a:pathLst>
              </a:custGeom>
              <a:solidFill>
                <a:srgbClr val="F7B3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294"/>
              <p:cNvSpPr/>
              <p:nvPr/>
            </p:nvSpPr>
            <p:spPr bwMode="auto">
              <a:xfrm>
                <a:off x="2975" y="1313"/>
                <a:ext cx="291" cy="291"/>
              </a:xfrm>
              <a:custGeom>
                <a:avLst/>
                <a:gdLst>
                  <a:gd name="T0" fmla="*/ 240 w 240"/>
                  <a:gd name="T1" fmla="*/ 40 h 240"/>
                  <a:gd name="T2" fmla="*/ 228 w 240"/>
                  <a:gd name="T3" fmla="*/ 12 h 240"/>
                  <a:gd name="T4" fmla="*/ 199 w 240"/>
                  <a:gd name="T5" fmla="*/ 0 h 240"/>
                  <a:gd name="T6" fmla="*/ 198 w 240"/>
                  <a:gd name="T7" fmla="*/ 0 h 240"/>
                  <a:gd name="T8" fmla="*/ 93 w 240"/>
                  <a:gd name="T9" fmla="*/ 0 h 240"/>
                  <a:gd name="T10" fmla="*/ 53 w 240"/>
                  <a:gd name="T11" fmla="*/ 40 h 240"/>
                  <a:gd name="T12" fmla="*/ 53 w 240"/>
                  <a:gd name="T13" fmla="*/ 41 h 240"/>
                  <a:gd name="T14" fmla="*/ 93 w 240"/>
                  <a:gd name="T15" fmla="*/ 81 h 240"/>
                  <a:gd name="T16" fmla="*/ 101 w 240"/>
                  <a:gd name="T17" fmla="*/ 81 h 240"/>
                  <a:gd name="T18" fmla="*/ 16 w 240"/>
                  <a:gd name="T19" fmla="*/ 167 h 240"/>
                  <a:gd name="T20" fmla="*/ 16 w 240"/>
                  <a:gd name="T21" fmla="*/ 223 h 240"/>
                  <a:gd name="T22" fmla="*/ 17 w 240"/>
                  <a:gd name="T23" fmla="*/ 224 h 240"/>
                  <a:gd name="T24" fmla="*/ 73 w 240"/>
                  <a:gd name="T25" fmla="*/ 224 h 240"/>
                  <a:gd name="T26" fmla="*/ 158 w 240"/>
                  <a:gd name="T27" fmla="*/ 139 h 240"/>
                  <a:gd name="T28" fmla="*/ 158 w 240"/>
                  <a:gd name="T29" fmla="*/ 147 h 240"/>
                  <a:gd name="T30" fmla="*/ 198 w 240"/>
                  <a:gd name="T31" fmla="*/ 187 h 240"/>
                  <a:gd name="T32" fmla="*/ 199 w 240"/>
                  <a:gd name="T33" fmla="*/ 187 h 240"/>
                  <a:gd name="T34" fmla="*/ 239 w 240"/>
                  <a:gd name="T35" fmla="*/ 147 h 240"/>
                  <a:gd name="T36" fmla="*/ 240 w 240"/>
                  <a:gd name="T37" fmla="*/ 41 h 240"/>
                  <a:gd name="T38" fmla="*/ 240 w 240"/>
                  <a:gd name="T39" fmla="*/ 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0" h="240">
                    <a:moveTo>
                      <a:pt x="240" y="40"/>
                    </a:moveTo>
                    <a:cubicBezTo>
                      <a:pt x="240" y="29"/>
                      <a:pt x="235" y="19"/>
                      <a:pt x="228" y="12"/>
                    </a:cubicBezTo>
                    <a:cubicBezTo>
                      <a:pt x="221" y="5"/>
                      <a:pt x="211" y="0"/>
                      <a:pt x="199" y="0"/>
                    </a:cubicBezTo>
                    <a:cubicBezTo>
                      <a:pt x="198" y="0"/>
                      <a:pt x="198" y="0"/>
                      <a:pt x="198" y="0"/>
                    </a:cubicBezTo>
                    <a:cubicBezTo>
                      <a:pt x="198" y="0"/>
                      <a:pt x="93" y="0"/>
                      <a:pt x="93" y="0"/>
                    </a:cubicBezTo>
                    <a:cubicBezTo>
                      <a:pt x="71" y="0"/>
                      <a:pt x="53" y="18"/>
                      <a:pt x="53" y="40"/>
                    </a:cubicBezTo>
                    <a:cubicBezTo>
                      <a:pt x="53" y="41"/>
                      <a:pt x="53" y="41"/>
                      <a:pt x="53" y="41"/>
                    </a:cubicBezTo>
                    <a:cubicBezTo>
                      <a:pt x="53" y="64"/>
                      <a:pt x="71" y="81"/>
                      <a:pt x="93" y="81"/>
                    </a:cubicBezTo>
                    <a:cubicBezTo>
                      <a:pt x="101" y="81"/>
                      <a:pt x="101" y="81"/>
                      <a:pt x="101" y="81"/>
                    </a:cubicBezTo>
                    <a:cubicBezTo>
                      <a:pt x="16" y="167"/>
                      <a:pt x="16" y="167"/>
                      <a:pt x="16" y="167"/>
                    </a:cubicBezTo>
                    <a:cubicBezTo>
                      <a:pt x="0" y="182"/>
                      <a:pt x="0" y="207"/>
                      <a:pt x="16" y="223"/>
                    </a:cubicBezTo>
                    <a:cubicBezTo>
                      <a:pt x="17" y="224"/>
                      <a:pt x="17" y="224"/>
                      <a:pt x="17" y="224"/>
                    </a:cubicBezTo>
                    <a:cubicBezTo>
                      <a:pt x="32" y="240"/>
                      <a:pt x="58" y="240"/>
                      <a:pt x="73" y="224"/>
                    </a:cubicBezTo>
                    <a:cubicBezTo>
                      <a:pt x="158" y="139"/>
                      <a:pt x="158" y="139"/>
                      <a:pt x="158" y="139"/>
                    </a:cubicBezTo>
                    <a:cubicBezTo>
                      <a:pt x="158" y="147"/>
                      <a:pt x="158" y="147"/>
                      <a:pt x="158" y="147"/>
                    </a:cubicBezTo>
                    <a:cubicBezTo>
                      <a:pt x="158" y="169"/>
                      <a:pt x="176" y="187"/>
                      <a:pt x="198" y="187"/>
                    </a:cubicBezTo>
                    <a:cubicBezTo>
                      <a:pt x="199" y="187"/>
                      <a:pt x="199" y="187"/>
                      <a:pt x="199" y="187"/>
                    </a:cubicBezTo>
                    <a:cubicBezTo>
                      <a:pt x="222" y="187"/>
                      <a:pt x="240" y="169"/>
                      <a:pt x="239" y="147"/>
                    </a:cubicBezTo>
                    <a:cubicBezTo>
                      <a:pt x="239" y="147"/>
                      <a:pt x="240" y="42"/>
                      <a:pt x="240" y="41"/>
                    </a:cubicBezTo>
                    <a:lnTo>
                      <a:pt x="240" y="40"/>
                    </a:lnTo>
                    <a:close/>
                  </a:path>
                </a:pathLst>
              </a:custGeom>
              <a:solidFill>
                <a:srgbClr val="F6B2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295"/>
              <p:cNvSpPr/>
              <p:nvPr/>
            </p:nvSpPr>
            <p:spPr bwMode="auto">
              <a:xfrm>
                <a:off x="2974" y="1312"/>
                <a:ext cx="289" cy="289"/>
              </a:xfrm>
              <a:custGeom>
                <a:avLst/>
                <a:gdLst>
                  <a:gd name="T0" fmla="*/ 239 w 239"/>
                  <a:gd name="T1" fmla="*/ 40 h 239"/>
                  <a:gd name="T2" fmla="*/ 228 w 239"/>
                  <a:gd name="T3" fmla="*/ 12 h 239"/>
                  <a:gd name="T4" fmla="*/ 199 w 239"/>
                  <a:gd name="T5" fmla="*/ 0 h 239"/>
                  <a:gd name="T6" fmla="*/ 198 w 239"/>
                  <a:gd name="T7" fmla="*/ 0 h 239"/>
                  <a:gd name="T8" fmla="*/ 93 w 239"/>
                  <a:gd name="T9" fmla="*/ 0 h 239"/>
                  <a:gd name="T10" fmla="*/ 53 w 239"/>
                  <a:gd name="T11" fmla="*/ 40 h 239"/>
                  <a:gd name="T12" fmla="*/ 53 w 239"/>
                  <a:gd name="T13" fmla="*/ 41 h 239"/>
                  <a:gd name="T14" fmla="*/ 93 w 239"/>
                  <a:gd name="T15" fmla="*/ 81 h 239"/>
                  <a:gd name="T16" fmla="*/ 101 w 239"/>
                  <a:gd name="T17" fmla="*/ 81 h 239"/>
                  <a:gd name="T18" fmla="*/ 16 w 239"/>
                  <a:gd name="T19" fmla="*/ 166 h 239"/>
                  <a:gd name="T20" fmla="*/ 16 w 239"/>
                  <a:gd name="T21" fmla="*/ 223 h 239"/>
                  <a:gd name="T22" fmla="*/ 16 w 239"/>
                  <a:gd name="T23" fmla="*/ 224 h 239"/>
                  <a:gd name="T24" fmla="*/ 73 w 239"/>
                  <a:gd name="T25" fmla="*/ 224 h 239"/>
                  <a:gd name="T26" fmla="*/ 158 w 239"/>
                  <a:gd name="T27" fmla="*/ 139 h 239"/>
                  <a:gd name="T28" fmla="*/ 158 w 239"/>
                  <a:gd name="T29" fmla="*/ 147 h 239"/>
                  <a:gd name="T30" fmla="*/ 198 w 239"/>
                  <a:gd name="T31" fmla="*/ 187 h 239"/>
                  <a:gd name="T32" fmla="*/ 199 w 239"/>
                  <a:gd name="T33" fmla="*/ 187 h 239"/>
                  <a:gd name="T34" fmla="*/ 239 w 239"/>
                  <a:gd name="T35" fmla="*/ 147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5" y="19"/>
                      <a:pt x="228" y="12"/>
                    </a:cubicBezTo>
                    <a:cubicBezTo>
                      <a:pt x="220" y="4"/>
                      <a:pt x="210" y="0"/>
                      <a:pt x="199" y="0"/>
                    </a:cubicBezTo>
                    <a:cubicBezTo>
                      <a:pt x="198" y="0"/>
                      <a:pt x="198" y="0"/>
                      <a:pt x="198" y="0"/>
                    </a:cubicBezTo>
                    <a:cubicBezTo>
                      <a:pt x="197" y="0"/>
                      <a:pt x="93" y="0"/>
                      <a:pt x="93" y="0"/>
                    </a:cubicBezTo>
                    <a:cubicBezTo>
                      <a:pt x="71" y="0"/>
                      <a:pt x="53" y="18"/>
                      <a:pt x="53" y="40"/>
                    </a:cubicBezTo>
                    <a:cubicBezTo>
                      <a:pt x="53" y="41"/>
                      <a:pt x="53" y="41"/>
                      <a:pt x="53" y="41"/>
                    </a:cubicBezTo>
                    <a:cubicBezTo>
                      <a:pt x="53" y="63"/>
                      <a:pt x="71" y="81"/>
                      <a:pt x="93" y="81"/>
                    </a:cubicBezTo>
                    <a:cubicBezTo>
                      <a:pt x="101" y="81"/>
                      <a:pt x="101" y="81"/>
                      <a:pt x="101" y="81"/>
                    </a:cubicBezTo>
                    <a:cubicBezTo>
                      <a:pt x="16" y="166"/>
                      <a:pt x="16" y="166"/>
                      <a:pt x="16" y="166"/>
                    </a:cubicBezTo>
                    <a:cubicBezTo>
                      <a:pt x="0" y="182"/>
                      <a:pt x="0" y="207"/>
                      <a:pt x="16" y="223"/>
                    </a:cubicBezTo>
                    <a:cubicBezTo>
                      <a:pt x="16" y="224"/>
                      <a:pt x="16" y="224"/>
                      <a:pt x="16" y="224"/>
                    </a:cubicBezTo>
                    <a:cubicBezTo>
                      <a:pt x="32" y="239"/>
                      <a:pt x="57" y="239"/>
                      <a:pt x="73" y="224"/>
                    </a:cubicBezTo>
                    <a:cubicBezTo>
                      <a:pt x="158" y="139"/>
                      <a:pt x="158" y="139"/>
                      <a:pt x="158" y="139"/>
                    </a:cubicBezTo>
                    <a:cubicBezTo>
                      <a:pt x="158" y="147"/>
                      <a:pt x="158" y="147"/>
                      <a:pt x="158" y="147"/>
                    </a:cubicBezTo>
                    <a:cubicBezTo>
                      <a:pt x="158" y="169"/>
                      <a:pt x="176" y="187"/>
                      <a:pt x="198" y="187"/>
                    </a:cubicBezTo>
                    <a:cubicBezTo>
                      <a:pt x="199" y="187"/>
                      <a:pt x="199" y="187"/>
                      <a:pt x="199" y="187"/>
                    </a:cubicBezTo>
                    <a:cubicBezTo>
                      <a:pt x="221" y="187"/>
                      <a:pt x="239" y="169"/>
                      <a:pt x="239" y="147"/>
                    </a:cubicBezTo>
                    <a:cubicBezTo>
                      <a:pt x="239" y="147"/>
                      <a:pt x="239" y="42"/>
                      <a:pt x="239" y="41"/>
                    </a:cubicBezTo>
                    <a:lnTo>
                      <a:pt x="239" y="40"/>
                    </a:lnTo>
                    <a:close/>
                  </a:path>
                </a:pathLst>
              </a:custGeom>
              <a:solidFill>
                <a:srgbClr val="F6B1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296"/>
              <p:cNvSpPr/>
              <p:nvPr/>
            </p:nvSpPr>
            <p:spPr bwMode="auto">
              <a:xfrm>
                <a:off x="2973" y="1311"/>
                <a:ext cx="289" cy="289"/>
              </a:xfrm>
              <a:custGeom>
                <a:avLst/>
                <a:gdLst>
                  <a:gd name="T0" fmla="*/ 239 w 239"/>
                  <a:gd name="T1" fmla="*/ 40 h 239"/>
                  <a:gd name="T2" fmla="*/ 227 w 239"/>
                  <a:gd name="T3" fmla="*/ 12 h 239"/>
                  <a:gd name="T4" fmla="*/ 199 w 239"/>
                  <a:gd name="T5" fmla="*/ 0 h 239"/>
                  <a:gd name="T6" fmla="*/ 198 w 239"/>
                  <a:gd name="T7" fmla="*/ 0 h 239"/>
                  <a:gd name="T8" fmla="*/ 93 w 239"/>
                  <a:gd name="T9" fmla="*/ 0 h 239"/>
                  <a:gd name="T10" fmla="*/ 53 w 239"/>
                  <a:gd name="T11" fmla="*/ 40 h 239"/>
                  <a:gd name="T12" fmla="*/ 53 w 239"/>
                  <a:gd name="T13" fmla="*/ 41 h 239"/>
                  <a:gd name="T14" fmla="*/ 93 w 239"/>
                  <a:gd name="T15" fmla="*/ 81 h 239"/>
                  <a:gd name="T16" fmla="*/ 101 w 239"/>
                  <a:gd name="T17" fmla="*/ 81 h 239"/>
                  <a:gd name="T18" fmla="*/ 15 w 239"/>
                  <a:gd name="T19" fmla="*/ 166 h 239"/>
                  <a:gd name="T20" fmla="*/ 15 w 239"/>
                  <a:gd name="T21" fmla="*/ 223 h 239"/>
                  <a:gd name="T22" fmla="*/ 16 w 239"/>
                  <a:gd name="T23" fmla="*/ 224 h 239"/>
                  <a:gd name="T24" fmla="*/ 73 w 239"/>
                  <a:gd name="T25" fmla="*/ 224 h 239"/>
                  <a:gd name="T26" fmla="*/ 158 w 239"/>
                  <a:gd name="T27" fmla="*/ 138 h 239"/>
                  <a:gd name="T28" fmla="*/ 158 w 239"/>
                  <a:gd name="T29" fmla="*/ 146 h 239"/>
                  <a:gd name="T30" fmla="*/ 198 w 239"/>
                  <a:gd name="T31" fmla="*/ 186 h 239"/>
                  <a:gd name="T32" fmla="*/ 199 w 239"/>
                  <a:gd name="T33" fmla="*/ 186 h 239"/>
                  <a:gd name="T34" fmla="*/ 239 w 239"/>
                  <a:gd name="T35" fmla="*/ 146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5" y="19"/>
                      <a:pt x="227" y="12"/>
                    </a:cubicBezTo>
                    <a:cubicBezTo>
                      <a:pt x="220" y="4"/>
                      <a:pt x="210" y="0"/>
                      <a:pt x="199" y="0"/>
                    </a:cubicBezTo>
                    <a:cubicBezTo>
                      <a:pt x="198" y="0"/>
                      <a:pt x="198" y="0"/>
                      <a:pt x="198" y="0"/>
                    </a:cubicBezTo>
                    <a:cubicBezTo>
                      <a:pt x="197" y="0"/>
                      <a:pt x="93" y="0"/>
                      <a:pt x="93" y="0"/>
                    </a:cubicBezTo>
                    <a:cubicBezTo>
                      <a:pt x="71" y="0"/>
                      <a:pt x="53" y="18"/>
                      <a:pt x="53" y="40"/>
                    </a:cubicBezTo>
                    <a:cubicBezTo>
                      <a:pt x="53" y="41"/>
                      <a:pt x="53" y="41"/>
                      <a:pt x="53" y="41"/>
                    </a:cubicBezTo>
                    <a:cubicBezTo>
                      <a:pt x="53" y="63"/>
                      <a:pt x="71" y="81"/>
                      <a:pt x="93" y="81"/>
                    </a:cubicBezTo>
                    <a:cubicBezTo>
                      <a:pt x="101" y="81"/>
                      <a:pt x="101" y="81"/>
                      <a:pt x="101" y="81"/>
                    </a:cubicBezTo>
                    <a:cubicBezTo>
                      <a:pt x="15" y="166"/>
                      <a:pt x="15" y="166"/>
                      <a:pt x="15" y="166"/>
                    </a:cubicBezTo>
                    <a:cubicBezTo>
                      <a:pt x="0" y="182"/>
                      <a:pt x="0" y="207"/>
                      <a:pt x="15" y="223"/>
                    </a:cubicBezTo>
                    <a:cubicBezTo>
                      <a:pt x="16" y="224"/>
                      <a:pt x="16" y="224"/>
                      <a:pt x="16" y="224"/>
                    </a:cubicBezTo>
                    <a:cubicBezTo>
                      <a:pt x="32" y="239"/>
                      <a:pt x="57" y="239"/>
                      <a:pt x="73" y="224"/>
                    </a:cubicBezTo>
                    <a:cubicBezTo>
                      <a:pt x="158" y="138"/>
                      <a:pt x="158" y="138"/>
                      <a:pt x="158" y="138"/>
                    </a:cubicBezTo>
                    <a:cubicBezTo>
                      <a:pt x="158" y="146"/>
                      <a:pt x="158" y="146"/>
                      <a:pt x="158" y="146"/>
                    </a:cubicBezTo>
                    <a:cubicBezTo>
                      <a:pt x="158" y="168"/>
                      <a:pt x="176" y="186"/>
                      <a:pt x="198" y="186"/>
                    </a:cubicBezTo>
                    <a:cubicBezTo>
                      <a:pt x="199" y="186"/>
                      <a:pt x="199" y="186"/>
                      <a:pt x="199" y="186"/>
                    </a:cubicBezTo>
                    <a:cubicBezTo>
                      <a:pt x="221" y="186"/>
                      <a:pt x="239" y="168"/>
                      <a:pt x="239" y="146"/>
                    </a:cubicBezTo>
                    <a:cubicBezTo>
                      <a:pt x="239" y="146"/>
                      <a:pt x="239" y="42"/>
                      <a:pt x="239" y="41"/>
                    </a:cubicBezTo>
                    <a:lnTo>
                      <a:pt x="239" y="40"/>
                    </a:lnTo>
                    <a:close/>
                  </a:path>
                </a:pathLst>
              </a:custGeom>
              <a:solidFill>
                <a:srgbClr val="F5B0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297"/>
              <p:cNvSpPr/>
              <p:nvPr/>
            </p:nvSpPr>
            <p:spPr bwMode="auto">
              <a:xfrm>
                <a:off x="2972" y="1309"/>
                <a:ext cx="289" cy="290"/>
              </a:xfrm>
              <a:custGeom>
                <a:avLst/>
                <a:gdLst>
                  <a:gd name="T0" fmla="*/ 239 w 239"/>
                  <a:gd name="T1" fmla="*/ 40 h 239"/>
                  <a:gd name="T2" fmla="*/ 227 w 239"/>
                  <a:gd name="T3" fmla="*/ 11 h 239"/>
                  <a:gd name="T4" fmla="*/ 199 w 239"/>
                  <a:gd name="T5" fmla="*/ 0 h 239"/>
                  <a:gd name="T6" fmla="*/ 198 w 239"/>
                  <a:gd name="T7" fmla="*/ 0 h 239"/>
                  <a:gd name="T8" fmla="*/ 92 w 239"/>
                  <a:gd name="T9" fmla="*/ 0 h 239"/>
                  <a:gd name="T10" fmla="*/ 52 w 239"/>
                  <a:gd name="T11" fmla="*/ 40 h 239"/>
                  <a:gd name="T12" fmla="*/ 52 w 239"/>
                  <a:gd name="T13" fmla="*/ 41 h 239"/>
                  <a:gd name="T14" fmla="*/ 92 w 239"/>
                  <a:gd name="T15" fmla="*/ 81 h 239"/>
                  <a:gd name="T16" fmla="*/ 100 w 239"/>
                  <a:gd name="T17" fmla="*/ 81 h 239"/>
                  <a:gd name="T18" fmla="*/ 15 w 239"/>
                  <a:gd name="T19" fmla="*/ 166 h 239"/>
                  <a:gd name="T20" fmla="*/ 15 w 239"/>
                  <a:gd name="T21" fmla="*/ 223 h 239"/>
                  <a:gd name="T22" fmla="*/ 16 w 239"/>
                  <a:gd name="T23" fmla="*/ 223 h 239"/>
                  <a:gd name="T24" fmla="*/ 73 w 239"/>
                  <a:gd name="T25" fmla="*/ 223 h 239"/>
                  <a:gd name="T26" fmla="*/ 158 w 239"/>
                  <a:gd name="T27" fmla="*/ 138 h 239"/>
                  <a:gd name="T28" fmla="*/ 158 w 239"/>
                  <a:gd name="T29" fmla="*/ 146 h 239"/>
                  <a:gd name="T30" fmla="*/ 198 w 239"/>
                  <a:gd name="T31" fmla="*/ 186 h 239"/>
                  <a:gd name="T32" fmla="*/ 199 w 239"/>
                  <a:gd name="T33" fmla="*/ 186 h 239"/>
                  <a:gd name="T34" fmla="*/ 239 w 239"/>
                  <a:gd name="T35" fmla="*/ 146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4" y="19"/>
                      <a:pt x="227" y="11"/>
                    </a:cubicBezTo>
                    <a:cubicBezTo>
                      <a:pt x="220" y="4"/>
                      <a:pt x="210" y="0"/>
                      <a:pt x="199" y="0"/>
                    </a:cubicBezTo>
                    <a:cubicBezTo>
                      <a:pt x="198" y="0"/>
                      <a:pt x="198" y="0"/>
                      <a:pt x="198" y="0"/>
                    </a:cubicBezTo>
                    <a:cubicBezTo>
                      <a:pt x="197" y="0"/>
                      <a:pt x="92" y="0"/>
                      <a:pt x="92" y="0"/>
                    </a:cubicBezTo>
                    <a:cubicBezTo>
                      <a:pt x="70" y="0"/>
                      <a:pt x="52" y="18"/>
                      <a:pt x="52" y="40"/>
                    </a:cubicBezTo>
                    <a:cubicBezTo>
                      <a:pt x="52" y="41"/>
                      <a:pt x="52" y="41"/>
                      <a:pt x="52" y="41"/>
                    </a:cubicBezTo>
                    <a:cubicBezTo>
                      <a:pt x="52" y="63"/>
                      <a:pt x="70" y="81"/>
                      <a:pt x="92" y="81"/>
                    </a:cubicBezTo>
                    <a:cubicBezTo>
                      <a:pt x="100" y="81"/>
                      <a:pt x="100" y="81"/>
                      <a:pt x="100" y="81"/>
                    </a:cubicBezTo>
                    <a:cubicBezTo>
                      <a:pt x="15" y="166"/>
                      <a:pt x="15" y="166"/>
                      <a:pt x="15" y="166"/>
                    </a:cubicBezTo>
                    <a:cubicBezTo>
                      <a:pt x="0" y="182"/>
                      <a:pt x="0" y="207"/>
                      <a:pt x="15" y="223"/>
                    </a:cubicBezTo>
                    <a:cubicBezTo>
                      <a:pt x="16" y="223"/>
                      <a:pt x="16" y="223"/>
                      <a:pt x="16" y="223"/>
                    </a:cubicBezTo>
                    <a:cubicBezTo>
                      <a:pt x="32" y="239"/>
                      <a:pt x="57" y="239"/>
                      <a:pt x="73" y="223"/>
                    </a:cubicBezTo>
                    <a:cubicBezTo>
                      <a:pt x="158" y="138"/>
                      <a:pt x="158" y="138"/>
                      <a:pt x="158" y="138"/>
                    </a:cubicBezTo>
                    <a:cubicBezTo>
                      <a:pt x="158" y="146"/>
                      <a:pt x="158" y="146"/>
                      <a:pt x="158" y="146"/>
                    </a:cubicBezTo>
                    <a:cubicBezTo>
                      <a:pt x="158" y="168"/>
                      <a:pt x="176" y="186"/>
                      <a:pt x="198" y="186"/>
                    </a:cubicBezTo>
                    <a:cubicBezTo>
                      <a:pt x="199" y="186"/>
                      <a:pt x="199" y="186"/>
                      <a:pt x="199" y="186"/>
                    </a:cubicBezTo>
                    <a:cubicBezTo>
                      <a:pt x="221" y="186"/>
                      <a:pt x="239" y="168"/>
                      <a:pt x="239" y="146"/>
                    </a:cubicBezTo>
                    <a:cubicBezTo>
                      <a:pt x="239" y="146"/>
                      <a:pt x="239" y="41"/>
                      <a:pt x="239" y="41"/>
                    </a:cubicBezTo>
                    <a:lnTo>
                      <a:pt x="239" y="40"/>
                    </a:lnTo>
                    <a:close/>
                  </a:path>
                </a:pathLst>
              </a:custGeom>
              <a:solidFill>
                <a:srgbClr val="F5AF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298"/>
              <p:cNvSpPr/>
              <p:nvPr/>
            </p:nvSpPr>
            <p:spPr bwMode="auto">
              <a:xfrm>
                <a:off x="2969" y="1307"/>
                <a:ext cx="291" cy="291"/>
              </a:xfrm>
              <a:custGeom>
                <a:avLst/>
                <a:gdLst>
                  <a:gd name="T0" fmla="*/ 240 w 240"/>
                  <a:gd name="T1" fmla="*/ 40 h 240"/>
                  <a:gd name="T2" fmla="*/ 228 w 240"/>
                  <a:gd name="T3" fmla="*/ 12 h 240"/>
                  <a:gd name="T4" fmla="*/ 200 w 240"/>
                  <a:gd name="T5" fmla="*/ 0 h 240"/>
                  <a:gd name="T6" fmla="*/ 199 w 240"/>
                  <a:gd name="T7" fmla="*/ 0 h 240"/>
                  <a:gd name="T8" fmla="*/ 93 w 240"/>
                  <a:gd name="T9" fmla="*/ 0 h 240"/>
                  <a:gd name="T10" fmla="*/ 53 w 240"/>
                  <a:gd name="T11" fmla="*/ 40 h 240"/>
                  <a:gd name="T12" fmla="*/ 53 w 240"/>
                  <a:gd name="T13" fmla="*/ 42 h 240"/>
                  <a:gd name="T14" fmla="*/ 93 w 240"/>
                  <a:gd name="T15" fmla="*/ 82 h 240"/>
                  <a:gd name="T16" fmla="*/ 101 w 240"/>
                  <a:gd name="T17" fmla="*/ 82 h 240"/>
                  <a:gd name="T18" fmla="*/ 16 w 240"/>
                  <a:gd name="T19" fmla="*/ 167 h 240"/>
                  <a:gd name="T20" fmla="*/ 16 w 240"/>
                  <a:gd name="T21" fmla="*/ 223 h 240"/>
                  <a:gd name="T22" fmla="*/ 17 w 240"/>
                  <a:gd name="T23" fmla="*/ 224 h 240"/>
                  <a:gd name="T24" fmla="*/ 73 w 240"/>
                  <a:gd name="T25" fmla="*/ 224 h 240"/>
                  <a:gd name="T26" fmla="*/ 159 w 240"/>
                  <a:gd name="T27" fmla="*/ 139 h 240"/>
                  <a:gd name="T28" fmla="*/ 159 w 240"/>
                  <a:gd name="T29" fmla="*/ 147 h 240"/>
                  <a:gd name="T30" fmla="*/ 199 w 240"/>
                  <a:gd name="T31" fmla="*/ 187 h 240"/>
                  <a:gd name="T32" fmla="*/ 200 w 240"/>
                  <a:gd name="T33" fmla="*/ 187 h 240"/>
                  <a:gd name="T34" fmla="*/ 240 w 240"/>
                  <a:gd name="T35" fmla="*/ 147 h 240"/>
                  <a:gd name="T36" fmla="*/ 240 w 240"/>
                  <a:gd name="T37" fmla="*/ 42 h 240"/>
                  <a:gd name="T38" fmla="*/ 240 w 240"/>
                  <a:gd name="T39" fmla="*/ 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0" h="240">
                    <a:moveTo>
                      <a:pt x="240" y="40"/>
                    </a:moveTo>
                    <a:cubicBezTo>
                      <a:pt x="240" y="29"/>
                      <a:pt x="235" y="19"/>
                      <a:pt x="228" y="12"/>
                    </a:cubicBezTo>
                    <a:cubicBezTo>
                      <a:pt x="221" y="5"/>
                      <a:pt x="211" y="0"/>
                      <a:pt x="200" y="0"/>
                    </a:cubicBezTo>
                    <a:cubicBezTo>
                      <a:pt x="199" y="0"/>
                      <a:pt x="199" y="0"/>
                      <a:pt x="199" y="0"/>
                    </a:cubicBezTo>
                    <a:cubicBezTo>
                      <a:pt x="198" y="0"/>
                      <a:pt x="93" y="0"/>
                      <a:pt x="93" y="0"/>
                    </a:cubicBezTo>
                    <a:cubicBezTo>
                      <a:pt x="71" y="0"/>
                      <a:pt x="53" y="18"/>
                      <a:pt x="53" y="40"/>
                    </a:cubicBezTo>
                    <a:cubicBezTo>
                      <a:pt x="53" y="42"/>
                      <a:pt x="53" y="42"/>
                      <a:pt x="53" y="42"/>
                    </a:cubicBezTo>
                    <a:cubicBezTo>
                      <a:pt x="53" y="64"/>
                      <a:pt x="71" y="82"/>
                      <a:pt x="93" y="82"/>
                    </a:cubicBezTo>
                    <a:cubicBezTo>
                      <a:pt x="101" y="82"/>
                      <a:pt x="101" y="82"/>
                      <a:pt x="101" y="82"/>
                    </a:cubicBezTo>
                    <a:cubicBezTo>
                      <a:pt x="16" y="167"/>
                      <a:pt x="16" y="167"/>
                      <a:pt x="16" y="167"/>
                    </a:cubicBezTo>
                    <a:cubicBezTo>
                      <a:pt x="0" y="182"/>
                      <a:pt x="0" y="208"/>
                      <a:pt x="16" y="223"/>
                    </a:cubicBezTo>
                    <a:cubicBezTo>
                      <a:pt x="17" y="224"/>
                      <a:pt x="17" y="224"/>
                      <a:pt x="17" y="224"/>
                    </a:cubicBezTo>
                    <a:cubicBezTo>
                      <a:pt x="32" y="240"/>
                      <a:pt x="58" y="240"/>
                      <a:pt x="73" y="224"/>
                    </a:cubicBezTo>
                    <a:cubicBezTo>
                      <a:pt x="159" y="139"/>
                      <a:pt x="159" y="139"/>
                      <a:pt x="159" y="139"/>
                    </a:cubicBezTo>
                    <a:cubicBezTo>
                      <a:pt x="159" y="147"/>
                      <a:pt x="159" y="147"/>
                      <a:pt x="159" y="147"/>
                    </a:cubicBezTo>
                    <a:cubicBezTo>
                      <a:pt x="159" y="169"/>
                      <a:pt x="176" y="187"/>
                      <a:pt x="199" y="187"/>
                    </a:cubicBezTo>
                    <a:cubicBezTo>
                      <a:pt x="200" y="187"/>
                      <a:pt x="200" y="187"/>
                      <a:pt x="200" y="187"/>
                    </a:cubicBezTo>
                    <a:cubicBezTo>
                      <a:pt x="222" y="187"/>
                      <a:pt x="240" y="169"/>
                      <a:pt x="240" y="147"/>
                    </a:cubicBezTo>
                    <a:cubicBezTo>
                      <a:pt x="240" y="147"/>
                      <a:pt x="240" y="42"/>
                      <a:pt x="240" y="42"/>
                    </a:cubicBezTo>
                    <a:lnTo>
                      <a:pt x="240" y="40"/>
                    </a:lnTo>
                    <a:close/>
                  </a:path>
                </a:pathLst>
              </a:custGeom>
              <a:solidFill>
                <a:srgbClr val="F4AE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299"/>
              <p:cNvSpPr/>
              <p:nvPr/>
            </p:nvSpPr>
            <p:spPr bwMode="auto">
              <a:xfrm>
                <a:off x="2968" y="1306"/>
                <a:ext cx="291" cy="290"/>
              </a:xfrm>
              <a:custGeom>
                <a:avLst/>
                <a:gdLst>
                  <a:gd name="T0" fmla="*/ 240 w 240"/>
                  <a:gd name="T1" fmla="*/ 40 h 240"/>
                  <a:gd name="T2" fmla="*/ 228 w 240"/>
                  <a:gd name="T3" fmla="*/ 12 h 240"/>
                  <a:gd name="T4" fmla="*/ 199 w 240"/>
                  <a:gd name="T5" fmla="*/ 0 h 240"/>
                  <a:gd name="T6" fmla="*/ 198 w 240"/>
                  <a:gd name="T7" fmla="*/ 0 h 240"/>
                  <a:gd name="T8" fmla="*/ 93 w 240"/>
                  <a:gd name="T9" fmla="*/ 0 h 240"/>
                  <a:gd name="T10" fmla="*/ 53 w 240"/>
                  <a:gd name="T11" fmla="*/ 40 h 240"/>
                  <a:gd name="T12" fmla="*/ 53 w 240"/>
                  <a:gd name="T13" fmla="*/ 41 h 240"/>
                  <a:gd name="T14" fmla="*/ 93 w 240"/>
                  <a:gd name="T15" fmla="*/ 81 h 240"/>
                  <a:gd name="T16" fmla="*/ 101 w 240"/>
                  <a:gd name="T17" fmla="*/ 81 h 240"/>
                  <a:gd name="T18" fmla="*/ 16 w 240"/>
                  <a:gd name="T19" fmla="*/ 167 h 240"/>
                  <a:gd name="T20" fmla="*/ 16 w 240"/>
                  <a:gd name="T21" fmla="*/ 223 h 240"/>
                  <a:gd name="T22" fmla="*/ 17 w 240"/>
                  <a:gd name="T23" fmla="*/ 224 h 240"/>
                  <a:gd name="T24" fmla="*/ 73 w 240"/>
                  <a:gd name="T25" fmla="*/ 224 h 240"/>
                  <a:gd name="T26" fmla="*/ 158 w 240"/>
                  <a:gd name="T27" fmla="*/ 139 h 240"/>
                  <a:gd name="T28" fmla="*/ 158 w 240"/>
                  <a:gd name="T29" fmla="*/ 147 h 240"/>
                  <a:gd name="T30" fmla="*/ 198 w 240"/>
                  <a:gd name="T31" fmla="*/ 187 h 240"/>
                  <a:gd name="T32" fmla="*/ 199 w 240"/>
                  <a:gd name="T33" fmla="*/ 187 h 240"/>
                  <a:gd name="T34" fmla="*/ 239 w 240"/>
                  <a:gd name="T35" fmla="*/ 147 h 240"/>
                  <a:gd name="T36" fmla="*/ 240 w 240"/>
                  <a:gd name="T37" fmla="*/ 41 h 240"/>
                  <a:gd name="T38" fmla="*/ 240 w 240"/>
                  <a:gd name="T39" fmla="*/ 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0" h="240">
                    <a:moveTo>
                      <a:pt x="240" y="40"/>
                    </a:moveTo>
                    <a:cubicBezTo>
                      <a:pt x="240" y="29"/>
                      <a:pt x="235" y="19"/>
                      <a:pt x="228" y="12"/>
                    </a:cubicBezTo>
                    <a:cubicBezTo>
                      <a:pt x="221" y="5"/>
                      <a:pt x="211" y="0"/>
                      <a:pt x="199" y="0"/>
                    </a:cubicBezTo>
                    <a:cubicBezTo>
                      <a:pt x="198" y="0"/>
                      <a:pt x="198" y="0"/>
                      <a:pt x="198" y="0"/>
                    </a:cubicBezTo>
                    <a:cubicBezTo>
                      <a:pt x="198" y="0"/>
                      <a:pt x="93" y="0"/>
                      <a:pt x="93" y="0"/>
                    </a:cubicBezTo>
                    <a:cubicBezTo>
                      <a:pt x="71" y="0"/>
                      <a:pt x="53" y="18"/>
                      <a:pt x="53" y="40"/>
                    </a:cubicBezTo>
                    <a:cubicBezTo>
                      <a:pt x="53" y="41"/>
                      <a:pt x="53" y="41"/>
                      <a:pt x="53" y="41"/>
                    </a:cubicBezTo>
                    <a:cubicBezTo>
                      <a:pt x="53" y="63"/>
                      <a:pt x="71" y="81"/>
                      <a:pt x="93" y="81"/>
                    </a:cubicBezTo>
                    <a:cubicBezTo>
                      <a:pt x="101" y="81"/>
                      <a:pt x="101" y="81"/>
                      <a:pt x="101" y="81"/>
                    </a:cubicBezTo>
                    <a:cubicBezTo>
                      <a:pt x="16" y="167"/>
                      <a:pt x="16" y="167"/>
                      <a:pt x="16" y="167"/>
                    </a:cubicBezTo>
                    <a:cubicBezTo>
                      <a:pt x="0" y="182"/>
                      <a:pt x="0" y="207"/>
                      <a:pt x="16" y="223"/>
                    </a:cubicBezTo>
                    <a:cubicBezTo>
                      <a:pt x="17" y="224"/>
                      <a:pt x="17" y="224"/>
                      <a:pt x="17" y="224"/>
                    </a:cubicBezTo>
                    <a:cubicBezTo>
                      <a:pt x="32" y="240"/>
                      <a:pt x="58" y="240"/>
                      <a:pt x="73" y="224"/>
                    </a:cubicBezTo>
                    <a:cubicBezTo>
                      <a:pt x="158" y="139"/>
                      <a:pt x="158" y="139"/>
                      <a:pt x="158" y="139"/>
                    </a:cubicBezTo>
                    <a:cubicBezTo>
                      <a:pt x="158" y="147"/>
                      <a:pt x="158" y="147"/>
                      <a:pt x="158" y="147"/>
                    </a:cubicBezTo>
                    <a:cubicBezTo>
                      <a:pt x="158" y="169"/>
                      <a:pt x="176" y="187"/>
                      <a:pt x="198" y="187"/>
                    </a:cubicBezTo>
                    <a:cubicBezTo>
                      <a:pt x="199" y="187"/>
                      <a:pt x="199" y="187"/>
                      <a:pt x="199" y="187"/>
                    </a:cubicBezTo>
                    <a:cubicBezTo>
                      <a:pt x="222" y="187"/>
                      <a:pt x="239" y="169"/>
                      <a:pt x="239" y="147"/>
                    </a:cubicBezTo>
                    <a:cubicBezTo>
                      <a:pt x="239" y="147"/>
                      <a:pt x="240" y="42"/>
                      <a:pt x="240" y="41"/>
                    </a:cubicBezTo>
                    <a:lnTo>
                      <a:pt x="240" y="40"/>
                    </a:lnTo>
                    <a:close/>
                  </a:path>
                </a:pathLst>
              </a:custGeom>
              <a:solidFill>
                <a:srgbClr val="F4AE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300"/>
              <p:cNvSpPr/>
              <p:nvPr/>
            </p:nvSpPr>
            <p:spPr bwMode="auto">
              <a:xfrm>
                <a:off x="2967" y="1304"/>
                <a:ext cx="289" cy="290"/>
              </a:xfrm>
              <a:custGeom>
                <a:avLst/>
                <a:gdLst>
                  <a:gd name="T0" fmla="*/ 239 w 239"/>
                  <a:gd name="T1" fmla="*/ 40 h 239"/>
                  <a:gd name="T2" fmla="*/ 228 w 239"/>
                  <a:gd name="T3" fmla="*/ 12 h 239"/>
                  <a:gd name="T4" fmla="*/ 199 w 239"/>
                  <a:gd name="T5" fmla="*/ 0 h 239"/>
                  <a:gd name="T6" fmla="*/ 198 w 239"/>
                  <a:gd name="T7" fmla="*/ 0 h 239"/>
                  <a:gd name="T8" fmla="*/ 93 w 239"/>
                  <a:gd name="T9" fmla="*/ 0 h 239"/>
                  <a:gd name="T10" fmla="*/ 53 w 239"/>
                  <a:gd name="T11" fmla="*/ 40 h 239"/>
                  <a:gd name="T12" fmla="*/ 53 w 239"/>
                  <a:gd name="T13" fmla="*/ 41 h 239"/>
                  <a:gd name="T14" fmla="*/ 93 w 239"/>
                  <a:gd name="T15" fmla="*/ 81 h 239"/>
                  <a:gd name="T16" fmla="*/ 101 w 239"/>
                  <a:gd name="T17" fmla="*/ 81 h 239"/>
                  <a:gd name="T18" fmla="*/ 16 w 239"/>
                  <a:gd name="T19" fmla="*/ 166 h 239"/>
                  <a:gd name="T20" fmla="*/ 16 w 239"/>
                  <a:gd name="T21" fmla="*/ 223 h 239"/>
                  <a:gd name="T22" fmla="*/ 16 w 239"/>
                  <a:gd name="T23" fmla="*/ 224 h 239"/>
                  <a:gd name="T24" fmla="*/ 73 w 239"/>
                  <a:gd name="T25" fmla="*/ 224 h 239"/>
                  <a:gd name="T26" fmla="*/ 158 w 239"/>
                  <a:gd name="T27" fmla="*/ 139 h 239"/>
                  <a:gd name="T28" fmla="*/ 158 w 239"/>
                  <a:gd name="T29" fmla="*/ 147 h 239"/>
                  <a:gd name="T30" fmla="*/ 198 w 239"/>
                  <a:gd name="T31" fmla="*/ 187 h 239"/>
                  <a:gd name="T32" fmla="*/ 199 w 239"/>
                  <a:gd name="T33" fmla="*/ 187 h 239"/>
                  <a:gd name="T34" fmla="*/ 239 w 239"/>
                  <a:gd name="T35" fmla="*/ 147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5" y="19"/>
                      <a:pt x="228" y="12"/>
                    </a:cubicBezTo>
                    <a:cubicBezTo>
                      <a:pt x="220" y="4"/>
                      <a:pt x="210" y="0"/>
                      <a:pt x="199" y="0"/>
                    </a:cubicBezTo>
                    <a:cubicBezTo>
                      <a:pt x="198" y="0"/>
                      <a:pt x="198" y="0"/>
                      <a:pt x="198" y="0"/>
                    </a:cubicBezTo>
                    <a:cubicBezTo>
                      <a:pt x="197" y="0"/>
                      <a:pt x="93" y="0"/>
                      <a:pt x="93" y="0"/>
                    </a:cubicBezTo>
                    <a:cubicBezTo>
                      <a:pt x="71" y="0"/>
                      <a:pt x="53" y="18"/>
                      <a:pt x="53" y="40"/>
                    </a:cubicBezTo>
                    <a:cubicBezTo>
                      <a:pt x="53" y="41"/>
                      <a:pt x="53" y="41"/>
                      <a:pt x="53" y="41"/>
                    </a:cubicBezTo>
                    <a:cubicBezTo>
                      <a:pt x="53" y="63"/>
                      <a:pt x="71" y="81"/>
                      <a:pt x="93" y="81"/>
                    </a:cubicBezTo>
                    <a:cubicBezTo>
                      <a:pt x="101" y="81"/>
                      <a:pt x="101" y="81"/>
                      <a:pt x="101" y="81"/>
                    </a:cubicBezTo>
                    <a:cubicBezTo>
                      <a:pt x="16" y="166"/>
                      <a:pt x="16" y="166"/>
                      <a:pt x="16" y="166"/>
                    </a:cubicBezTo>
                    <a:cubicBezTo>
                      <a:pt x="0" y="182"/>
                      <a:pt x="0" y="207"/>
                      <a:pt x="16" y="223"/>
                    </a:cubicBezTo>
                    <a:cubicBezTo>
                      <a:pt x="16" y="224"/>
                      <a:pt x="16" y="224"/>
                      <a:pt x="16" y="224"/>
                    </a:cubicBezTo>
                    <a:cubicBezTo>
                      <a:pt x="32" y="239"/>
                      <a:pt x="57" y="239"/>
                      <a:pt x="73" y="224"/>
                    </a:cubicBezTo>
                    <a:cubicBezTo>
                      <a:pt x="158" y="139"/>
                      <a:pt x="158" y="139"/>
                      <a:pt x="158" y="139"/>
                    </a:cubicBezTo>
                    <a:cubicBezTo>
                      <a:pt x="158" y="147"/>
                      <a:pt x="158" y="147"/>
                      <a:pt x="158" y="147"/>
                    </a:cubicBezTo>
                    <a:cubicBezTo>
                      <a:pt x="158" y="169"/>
                      <a:pt x="176" y="187"/>
                      <a:pt x="198" y="187"/>
                    </a:cubicBezTo>
                    <a:cubicBezTo>
                      <a:pt x="199" y="187"/>
                      <a:pt x="199" y="187"/>
                      <a:pt x="199" y="187"/>
                    </a:cubicBezTo>
                    <a:cubicBezTo>
                      <a:pt x="221" y="187"/>
                      <a:pt x="239" y="169"/>
                      <a:pt x="239" y="147"/>
                    </a:cubicBezTo>
                    <a:cubicBezTo>
                      <a:pt x="239" y="147"/>
                      <a:pt x="239" y="42"/>
                      <a:pt x="239" y="41"/>
                    </a:cubicBezTo>
                    <a:lnTo>
                      <a:pt x="239" y="40"/>
                    </a:lnTo>
                    <a:close/>
                  </a:path>
                </a:pathLst>
              </a:custGeom>
              <a:solidFill>
                <a:srgbClr val="F3AD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301"/>
              <p:cNvSpPr/>
              <p:nvPr/>
            </p:nvSpPr>
            <p:spPr bwMode="auto">
              <a:xfrm>
                <a:off x="2966" y="1303"/>
                <a:ext cx="289" cy="290"/>
              </a:xfrm>
              <a:custGeom>
                <a:avLst/>
                <a:gdLst>
                  <a:gd name="T0" fmla="*/ 239 w 239"/>
                  <a:gd name="T1" fmla="*/ 40 h 239"/>
                  <a:gd name="T2" fmla="*/ 227 w 239"/>
                  <a:gd name="T3" fmla="*/ 12 h 239"/>
                  <a:gd name="T4" fmla="*/ 199 w 239"/>
                  <a:gd name="T5" fmla="*/ 0 h 239"/>
                  <a:gd name="T6" fmla="*/ 198 w 239"/>
                  <a:gd name="T7" fmla="*/ 0 h 239"/>
                  <a:gd name="T8" fmla="*/ 93 w 239"/>
                  <a:gd name="T9" fmla="*/ 0 h 239"/>
                  <a:gd name="T10" fmla="*/ 53 w 239"/>
                  <a:gd name="T11" fmla="*/ 40 h 239"/>
                  <a:gd name="T12" fmla="*/ 53 w 239"/>
                  <a:gd name="T13" fmla="*/ 41 h 239"/>
                  <a:gd name="T14" fmla="*/ 93 w 239"/>
                  <a:gd name="T15" fmla="*/ 81 h 239"/>
                  <a:gd name="T16" fmla="*/ 101 w 239"/>
                  <a:gd name="T17" fmla="*/ 81 h 239"/>
                  <a:gd name="T18" fmla="*/ 15 w 239"/>
                  <a:gd name="T19" fmla="*/ 166 h 239"/>
                  <a:gd name="T20" fmla="*/ 15 w 239"/>
                  <a:gd name="T21" fmla="*/ 223 h 239"/>
                  <a:gd name="T22" fmla="*/ 16 w 239"/>
                  <a:gd name="T23" fmla="*/ 223 h 239"/>
                  <a:gd name="T24" fmla="*/ 73 w 239"/>
                  <a:gd name="T25" fmla="*/ 223 h 239"/>
                  <a:gd name="T26" fmla="*/ 158 w 239"/>
                  <a:gd name="T27" fmla="*/ 138 h 239"/>
                  <a:gd name="T28" fmla="*/ 158 w 239"/>
                  <a:gd name="T29" fmla="*/ 146 h 239"/>
                  <a:gd name="T30" fmla="*/ 198 w 239"/>
                  <a:gd name="T31" fmla="*/ 186 h 239"/>
                  <a:gd name="T32" fmla="*/ 199 w 239"/>
                  <a:gd name="T33" fmla="*/ 186 h 239"/>
                  <a:gd name="T34" fmla="*/ 239 w 239"/>
                  <a:gd name="T35" fmla="*/ 146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5" y="19"/>
                      <a:pt x="227" y="12"/>
                    </a:cubicBezTo>
                    <a:cubicBezTo>
                      <a:pt x="220" y="4"/>
                      <a:pt x="210" y="0"/>
                      <a:pt x="199" y="0"/>
                    </a:cubicBezTo>
                    <a:cubicBezTo>
                      <a:pt x="198" y="0"/>
                      <a:pt x="198" y="0"/>
                      <a:pt x="198" y="0"/>
                    </a:cubicBezTo>
                    <a:cubicBezTo>
                      <a:pt x="197" y="0"/>
                      <a:pt x="93" y="0"/>
                      <a:pt x="93" y="0"/>
                    </a:cubicBezTo>
                    <a:cubicBezTo>
                      <a:pt x="71" y="0"/>
                      <a:pt x="53" y="18"/>
                      <a:pt x="53" y="40"/>
                    </a:cubicBezTo>
                    <a:cubicBezTo>
                      <a:pt x="53" y="41"/>
                      <a:pt x="53" y="41"/>
                      <a:pt x="53" y="41"/>
                    </a:cubicBezTo>
                    <a:cubicBezTo>
                      <a:pt x="53" y="63"/>
                      <a:pt x="71" y="81"/>
                      <a:pt x="93" y="81"/>
                    </a:cubicBezTo>
                    <a:cubicBezTo>
                      <a:pt x="101" y="81"/>
                      <a:pt x="101" y="81"/>
                      <a:pt x="101" y="81"/>
                    </a:cubicBezTo>
                    <a:cubicBezTo>
                      <a:pt x="15" y="166"/>
                      <a:pt x="15" y="166"/>
                      <a:pt x="15" y="166"/>
                    </a:cubicBezTo>
                    <a:cubicBezTo>
                      <a:pt x="0" y="182"/>
                      <a:pt x="0" y="207"/>
                      <a:pt x="15" y="223"/>
                    </a:cubicBezTo>
                    <a:cubicBezTo>
                      <a:pt x="16" y="223"/>
                      <a:pt x="16" y="223"/>
                      <a:pt x="16" y="223"/>
                    </a:cubicBezTo>
                    <a:cubicBezTo>
                      <a:pt x="32" y="239"/>
                      <a:pt x="57" y="239"/>
                      <a:pt x="73" y="223"/>
                    </a:cubicBezTo>
                    <a:cubicBezTo>
                      <a:pt x="158" y="138"/>
                      <a:pt x="158" y="138"/>
                      <a:pt x="158" y="138"/>
                    </a:cubicBezTo>
                    <a:cubicBezTo>
                      <a:pt x="158" y="146"/>
                      <a:pt x="158" y="146"/>
                      <a:pt x="158" y="146"/>
                    </a:cubicBezTo>
                    <a:cubicBezTo>
                      <a:pt x="158" y="168"/>
                      <a:pt x="176" y="186"/>
                      <a:pt x="198" y="186"/>
                    </a:cubicBezTo>
                    <a:cubicBezTo>
                      <a:pt x="199" y="186"/>
                      <a:pt x="199" y="186"/>
                      <a:pt x="199" y="186"/>
                    </a:cubicBezTo>
                    <a:cubicBezTo>
                      <a:pt x="221" y="186"/>
                      <a:pt x="239" y="168"/>
                      <a:pt x="239" y="146"/>
                    </a:cubicBezTo>
                    <a:cubicBezTo>
                      <a:pt x="239" y="146"/>
                      <a:pt x="239" y="42"/>
                      <a:pt x="239" y="41"/>
                    </a:cubicBezTo>
                    <a:lnTo>
                      <a:pt x="239" y="40"/>
                    </a:lnTo>
                    <a:close/>
                  </a:path>
                </a:pathLst>
              </a:custGeom>
              <a:solidFill>
                <a:srgbClr val="F3AC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302"/>
              <p:cNvSpPr/>
              <p:nvPr/>
            </p:nvSpPr>
            <p:spPr bwMode="auto">
              <a:xfrm>
                <a:off x="2965" y="1302"/>
                <a:ext cx="289" cy="290"/>
              </a:xfrm>
              <a:custGeom>
                <a:avLst/>
                <a:gdLst>
                  <a:gd name="T0" fmla="*/ 239 w 239"/>
                  <a:gd name="T1" fmla="*/ 40 h 239"/>
                  <a:gd name="T2" fmla="*/ 227 w 239"/>
                  <a:gd name="T3" fmla="*/ 11 h 239"/>
                  <a:gd name="T4" fmla="*/ 199 w 239"/>
                  <a:gd name="T5" fmla="*/ 0 h 239"/>
                  <a:gd name="T6" fmla="*/ 198 w 239"/>
                  <a:gd name="T7" fmla="*/ 0 h 239"/>
                  <a:gd name="T8" fmla="*/ 92 w 239"/>
                  <a:gd name="T9" fmla="*/ 0 h 239"/>
                  <a:gd name="T10" fmla="*/ 52 w 239"/>
                  <a:gd name="T11" fmla="*/ 40 h 239"/>
                  <a:gd name="T12" fmla="*/ 52 w 239"/>
                  <a:gd name="T13" fmla="*/ 41 h 239"/>
                  <a:gd name="T14" fmla="*/ 92 w 239"/>
                  <a:gd name="T15" fmla="*/ 81 h 239"/>
                  <a:gd name="T16" fmla="*/ 100 w 239"/>
                  <a:gd name="T17" fmla="*/ 81 h 239"/>
                  <a:gd name="T18" fmla="*/ 15 w 239"/>
                  <a:gd name="T19" fmla="*/ 166 h 239"/>
                  <a:gd name="T20" fmla="*/ 15 w 239"/>
                  <a:gd name="T21" fmla="*/ 222 h 239"/>
                  <a:gd name="T22" fmla="*/ 16 w 239"/>
                  <a:gd name="T23" fmla="*/ 223 h 239"/>
                  <a:gd name="T24" fmla="*/ 73 w 239"/>
                  <a:gd name="T25" fmla="*/ 223 h 239"/>
                  <a:gd name="T26" fmla="*/ 158 w 239"/>
                  <a:gd name="T27" fmla="*/ 138 h 239"/>
                  <a:gd name="T28" fmla="*/ 158 w 239"/>
                  <a:gd name="T29" fmla="*/ 146 h 239"/>
                  <a:gd name="T30" fmla="*/ 198 w 239"/>
                  <a:gd name="T31" fmla="*/ 186 h 239"/>
                  <a:gd name="T32" fmla="*/ 199 w 239"/>
                  <a:gd name="T33" fmla="*/ 186 h 239"/>
                  <a:gd name="T34" fmla="*/ 239 w 239"/>
                  <a:gd name="T35" fmla="*/ 146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4" y="19"/>
                      <a:pt x="227" y="11"/>
                    </a:cubicBezTo>
                    <a:cubicBezTo>
                      <a:pt x="220" y="4"/>
                      <a:pt x="210" y="0"/>
                      <a:pt x="199" y="0"/>
                    </a:cubicBezTo>
                    <a:cubicBezTo>
                      <a:pt x="198" y="0"/>
                      <a:pt x="198" y="0"/>
                      <a:pt x="198" y="0"/>
                    </a:cubicBezTo>
                    <a:cubicBezTo>
                      <a:pt x="197" y="0"/>
                      <a:pt x="92" y="0"/>
                      <a:pt x="92" y="0"/>
                    </a:cubicBezTo>
                    <a:cubicBezTo>
                      <a:pt x="70" y="0"/>
                      <a:pt x="52" y="18"/>
                      <a:pt x="52" y="40"/>
                    </a:cubicBezTo>
                    <a:cubicBezTo>
                      <a:pt x="52" y="41"/>
                      <a:pt x="52" y="41"/>
                      <a:pt x="52" y="41"/>
                    </a:cubicBezTo>
                    <a:cubicBezTo>
                      <a:pt x="52" y="63"/>
                      <a:pt x="70" y="81"/>
                      <a:pt x="92" y="81"/>
                    </a:cubicBezTo>
                    <a:cubicBezTo>
                      <a:pt x="100" y="81"/>
                      <a:pt x="100" y="81"/>
                      <a:pt x="100" y="81"/>
                    </a:cubicBezTo>
                    <a:cubicBezTo>
                      <a:pt x="15" y="166"/>
                      <a:pt x="15" y="166"/>
                      <a:pt x="15" y="166"/>
                    </a:cubicBezTo>
                    <a:cubicBezTo>
                      <a:pt x="0" y="182"/>
                      <a:pt x="0" y="207"/>
                      <a:pt x="15" y="222"/>
                    </a:cubicBezTo>
                    <a:cubicBezTo>
                      <a:pt x="16" y="223"/>
                      <a:pt x="16" y="223"/>
                      <a:pt x="16" y="223"/>
                    </a:cubicBezTo>
                    <a:cubicBezTo>
                      <a:pt x="32" y="239"/>
                      <a:pt x="57" y="239"/>
                      <a:pt x="73" y="223"/>
                    </a:cubicBezTo>
                    <a:cubicBezTo>
                      <a:pt x="158" y="138"/>
                      <a:pt x="158" y="138"/>
                      <a:pt x="158" y="138"/>
                    </a:cubicBezTo>
                    <a:cubicBezTo>
                      <a:pt x="158" y="146"/>
                      <a:pt x="158" y="146"/>
                      <a:pt x="158" y="146"/>
                    </a:cubicBezTo>
                    <a:cubicBezTo>
                      <a:pt x="158" y="168"/>
                      <a:pt x="176" y="186"/>
                      <a:pt x="198" y="186"/>
                    </a:cubicBezTo>
                    <a:cubicBezTo>
                      <a:pt x="199" y="186"/>
                      <a:pt x="199" y="186"/>
                      <a:pt x="199" y="186"/>
                    </a:cubicBezTo>
                    <a:cubicBezTo>
                      <a:pt x="221" y="186"/>
                      <a:pt x="239" y="168"/>
                      <a:pt x="239" y="146"/>
                    </a:cubicBezTo>
                    <a:cubicBezTo>
                      <a:pt x="239" y="146"/>
                      <a:pt x="239" y="41"/>
                      <a:pt x="239" y="41"/>
                    </a:cubicBezTo>
                    <a:lnTo>
                      <a:pt x="239" y="40"/>
                    </a:lnTo>
                    <a:close/>
                  </a:path>
                </a:pathLst>
              </a:custGeom>
              <a:solidFill>
                <a:srgbClr val="F2AB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303"/>
              <p:cNvSpPr/>
              <p:nvPr/>
            </p:nvSpPr>
            <p:spPr bwMode="auto">
              <a:xfrm>
                <a:off x="2962" y="1300"/>
                <a:ext cx="291" cy="290"/>
              </a:xfrm>
              <a:custGeom>
                <a:avLst/>
                <a:gdLst>
                  <a:gd name="T0" fmla="*/ 240 w 240"/>
                  <a:gd name="T1" fmla="*/ 40 h 240"/>
                  <a:gd name="T2" fmla="*/ 228 w 240"/>
                  <a:gd name="T3" fmla="*/ 12 h 240"/>
                  <a:gd name="T4" fmla="*/ 200 w 240"/>
                  <a:gd name="T5" fmla="*/ 0 h 240"/>
                  <a:gd name="T6" fmla="*/ 199 w 240"/>
                  <a:gd name="T7" fmla="*/ 0 h 240"/>
                  <a:gd name="T8" fmla="*/ 93 w 240"/>
                  <a:gd name="T9" fmla="*/ 0 h 240"/>
                  <a:gd name="T10" fmla="*/ 53 w 240"/>
                  <a:gd name="T11" fmla="*/ 40 h 240"/>
                  <a:gd name="T12" fmla="*/ 53 w 240"/>
                  <a:gd name="T13" fmla="*/ 42 h 240"/>
                  <a:gd name="T14" fmla="*/ 93 w 240"/>
                  <a:gd name="T15" fmla="*/ 82 h 240"/>
                  <a:gd name="T16" fmla="*/ 101 w 240"/>
                  <a:gd name="T17" fmla="*/ 82 h 240"/>
                  <a:gd name="T18" fmla="*/ 16 w 240"/>
                  <a:gd name="T19" fmla="*/ 167 h 240"/>
                  <a:gd name="T20" fmla="*/ 16 w 240"/>
                  <a:gd name="T21" fmla="*/ 223 h 240"/>
                  <a:gd name="T22" fmla="*/ 17 w 240"/>
                  <a:gd name="T23" fmla="*/ 224 h 240"/>
                  <a:gd name="T24" fmla="*/ 73 w 240"/>
                  <a:gd name="T25" fmla="*/ 224 h 240"/>
                  <a:gd name="T26" fmla="*/ 159 w 240"/>
                  <a:gd name="T27" fmla="*/ 139 h 240"/>
                  <a:gd name="T28" fmla="*/ 159 w 240"/>
                  <a:gd name="T29" fmla="*/ 147 h 240"/>
                  <a:gd name="T30" fmla="*/ 199 w 240"/>
                  <a:gd name="T31" fmla="*/ 187 h 240"/>
                  <a:gd name="T32" fmla="*/ 200 w 240"/>
                  <a:gd name="T33" fmla="*/ 187 h 240"/>
                  <a:gd name="T34" fmla="*/ 240 w 240"/>
                  <a:gd name="T35" fmla="*/ 147 h 240"/>
                  <a:gd name="T36" fmla="*/ 240 w 240"/>
                  <a:gd name="T37" fmla="*/ 42 h 240"/>
                  <a:gd name="T38" fmla="*/ 240 w 240"/>
                  <a:gd name="T39" fmla="*/ 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0" h="240">
                    <a:moveTo>
                      <a:pt x="240" y="40"/>
                    </a:moveTo>
                    <a:cubicBezTo>
                      <a:pt x="240" y="29"/>
                      <a:pt x="235" y="19"/>
                      <a:pt x="228" y="12"/>
                    </a:cubicBezTo>
                    <a:cubicBezTo>
                      <a:pt x="221" y="5"/>
                      <a:pt x="211" y="0"/>
                      <a:pt x="200" y="0"/>
                    </a:cubicBezTo>
                    <a:cubicBezTo>
                      <a:pt x="199" y="0"/>
                      <a:pt x="199" y="0"/>
                      <a:pt x="199" y="0"/>
                    </a:cubicBezTo>
                    <a:cubicBezTo>
                      <a:pt x="198" y="0"/>
                      <a:pt x="93" y="0"/>
                      <a:pt x="93" y="0"/>
                    </a:cubicBezTo>
                    <a:cubicBezTo>
                      <a:pt x="71" y="0"/>
                      <a:pt x="53" y="18"/>
                      <a:pt x="53" y="40"/>
                    </a:cubicBezTo>
                    <a:cubicBezTo>
                      <a:pt x="53" y="42"/>
                      <a:pt x="53" y="42"/>
                      <a:pt x="53" y="42"/>
                    </a:cubicBezTo>
                    <a:cubicBezTo>
                      <a:pt x="53" y="64"/>
                      <a:pt x="71" y="82"/>
                      <a:pt x="93" y="82"/>
                    </a:cubicBezTo>
                    <a:cubicBezTo>
                      <a:pt x="101" y="82"/>
                      <a:pt x="101" y="82"/>
                      <a:pt x="101" y="82"/>
                    </a:cubicBezTo>
                    <a:cubicBezTo>
                      <a:pt x="16" y="167"/>
                      <a:pt x="16" y="167"/>
                      <a:pt x="16" y="167"/>
                    </a:cubicBezTo>
                    <a:cubicBezTo>
                      <a:pt x="0" y="182"/>
                      <a:pt x="0" y="208"/>
                      <a:pt x="16" y="223"/>
                    </a:cubicBezTo>
                    <a:cubicBezTo>
                      <a:pt x="17" y="224"/>
                      <a:pt x="17" y="224"/>
                      <a:pt x="17" y="224"/>
                    </a:cubicBezTo>
                    <a:cubicBezTo>
                      <a:pt x="32" y="240"/>
                      <a:pt x="58" y="240"/>
                      <a:pt x="73" y="224"/>
                    </a:cubicBezTo>
                    <a:cubicBezTo>
                      <a:pt x="159" y="139"/>
                      <a:pt x="159" y="139"/>
                      <a:pt x="159" y="139"/>
                    </a:cubicBezTo>
                    <a:cubicBezTo>
                      <a:pt x="159" y="147"/>
                      <a:pt x="159" y="147"/>
                      <a:pt x="159" y="147"/>
                    </a:cubicBezTo>
                    <a:cubicBezTo>
                      <a:pt x="159" y="169"/>
                      <a:pt x="176" y="187"/>
                      <a:pt x="199" y="187"/>
                    </a:cubicBezTo>
                    <a:cubicBezTo>
                      <a:pt x="200" y="187"/>
                      <a:pt x="200" y="187"/>
                      <a:pt x="200" y="187"/>
                    </a:cubicBezTo>
                    <a:cubicBezTo>
                      <a:pt x="222" y="187"/>
                      <a:pt x="240" y="169"/>
                      <a:pt x="240" y="147"/>
                    </a:cubicBezTo>
                    <a:cubicBezTo>
                      <a:pt x="240" y="147"/>
                      <a:pt x="240" y="42"/>
                      <a:pt x="240" y="42"/>
                    </a:cubicBezTo>
                    <a:lnTo>
                      <a:pt x="240" y="40"/>
                    </a:lnTo>
                    <a:close/>
                  </a:path>
                </a:pathLst>
              </a:custGeom>
              <a:solidFill>
                <a:srgbClr val="F2AA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304"/>
              <p:cNvSpPr/>
              <p:nvPr/>
            </p:nvSpPr>
            <p:spPr bwMode="auto">
              <a:xfrm>
                <a:off x="2961" y="1298"/>
                <a:ext cx="290" cy="290"/>
              </a:xfrm>
              <a:custGeom>
                <a:avLst/>
                <a:gdLst>
                  <a:gd name="T0" fmla="*/ 240 w 240"/>
                  <a:gd name="T1" fmla="*/ 40 h 239"/>
                  <a:gd name="T2" fmla="*/ 228 w 240"/>
                  <a:gd name="T3" fmla="*/ 12 h 239"/>
                  <a:gd name="T4" fmla="*/ 199 w 240"/>
                  <a:gd name="T5" fmla="*/ 0 h 239"/>
                  <a:gd name="T6" fmla="*/ 198 w 240"/>
                  <a:gd name="T7" fmla="*/ 0 h 239"/>
                  <a:gd name="T8" fmla="*/ 93 w 240"/>
                  <a:gd name="T9" fmla="*/ 0 h 239"/>
                  <a:gd name="T10" fmla="*/ 53 w 240"/>
                  <a:gd name="T11" fmla="*/ 40 h 239"/>
                  <a:gd name="T12" fmla="*/ 53 w 240"/>
                  <a:gd name="T13" fmla="*/ 41 h 239"/>
                  <a:gd name="T14" fmla="*/ 93 w 240"/>
                  <a:gd name="T15" fmla="*/ 81 h 239"/>
                  <a:gd name="T16" fmla="*/ 101 w 240"/>
                  <a:gd name="T17" fmla="*/ 81 h 239"/>
                  <a:gd name="T18" fmla="*/ 16 w 240"/>
                  <a:gd name="T19" fmla="*/ 166 h 239"/>
                  <a:gd name="T20" fmla="*/ 16 w 240"/>
                  <a:gd name="T21" fmla="*/ 223 h 239"/>
                  <a:gd name="T22" fmla="*/ 17 w 240"/>
                  <a:gd name="T23" fmla="*/ 224 h 239"/>
                  <a:gd name="T24" fmla="*/ 73 w 240"/>
                  <a:gd name="T25" fmla="*/ 224 h 239"/>
                  <a:gd name="T26" fmla="*/ 158 w 240"/>
                  <a:gd name="T27" fmla="*/ 139 h 239"/>
                  <a:gd name="T28" fmla="*/ 158 w 240"/>
                  <a:gd name="T29" fmla="*/ 147 h 239"/>
                  <a:gd name="T30" fmla="*/ 198 w 240"/>
                  <a:gd name="T31" fmla="*/ 187 h 239"/>
                  <a:gd name="T32" fmla="*/ 199 w 240"/>
                  <a:gd name="T33" fmla="*/ 187 h 239"/>
                  <a:gd name="T34" fmla="*/ 239 w 240"/>
                  <a:gd name="T35" fmla="*/ 147 h 239"/>
                  <a:gd name="T36" fmla="*/ 240 w 240"/>
                  <a:gd name="T37" fmla="*/ 41 h 239"/>
                  <a:gd name="T38" fmla="*/ 240 w 240"/>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0" h="239">
                    <a:moveTo>
                      <a:pt x="240" y="40"/>
                    </a:moveTo>
                    <a:cubicBezTo>
                      <a:pt x="240" y="29"/>
                      <a:pt x="235" y="19"/>
                      <a:pt x="228" y="12"/>
                    </a:cubicBezTo>
                    <a:cubicBezTo>
                      <a:pt x="221" y="5"/>
                      <a:pt x="210" y="0"/>
                      <a:pt x="199" y="0"/>
                    </a:cubicBezTo>
                    <a:cubicBezTo>
                      <a:pt x="198" y="0"/>
                      <a:pt x="198" y="0"/>
                      <a:pt x="198" y="0"/>
                    </a:cubicBezTo>
                    <a:cubicBezTo>
                      <a:pt x="198" y="0"/>
                      <a:pt x="93" y="0"/>
                      <a:pt x="93" y="0"/>
                    </a:cubicBezTo>
                    <a:cubicBezTo>
                      <a:pt x="71" y="0"/>
                      <a:pt x="53" y="18"/>
                      <a:pt x="53" y="40"/>
                    </a:cubicBezTo>
                    <a:cubicBezTo>
                      <a:pt x="53" y="41"/>
                      <a:pt x="53" y="41"/>
                      <a:pt x="53" y="41"/>
                    </a:cubicBezTo>
                    <a:cubicBezTo>
                      <a:pt x="53" y="63"/>
                      <a:pt x="71" y="81"/>
                      <a:pt x="93" y="81"/>
                    </a:cubicBezTo>
                    <a:cubicBezTo>
                      <a:pt x="101" y="81"/>
                      <a:pt x="101" y="81"/>
                      <a:pt x="101" y="81"/>
                    </a:cubicBezTo>
                    <a:cubicBezTo>
                      <a:pt x="16" y="166"/>
                      <a:pt x="16" y="166"/>
                      <a:pt x="16" y="166"/>
                    </a:cubicBezTo>
                    <a:cubicBezTo>
                      <a:pt x="0" y="182"/>
                      <a:pt x="0" y="207"/>
                      <a:pt x="16" y="223"/>
                    </a:cubicBezTo>
                    <a:cubicBezTo>
                      <a:pt x="17" y="224"/>
                      <a:pt x="17" y="224"/>
                      <a:pt x="17" y="224"/>
                    </a:cubicBezTo>
                    <a:cubicBezTo>
                      <a:pt x="32" y="239"/>
                      <a:pt x="58" y="239"/>
                      <a:pt x="73" y="224"/>
                    </a:cubicBezTo>
                    <a:cubicBezTo>
                      <a:pt x="158" y="139"/>
                      <a:pt x="158" y="139"/>
                      <a:pt x="158" y="139"/>
                    </a:cubicBezTo>
                    <a:cubicBezTo>
                      <a:pt x="158" y="147"/>
                      <a:pt x="158" y="147"/>
                      <a:pt x="158" y="147"/>
                    </a:cubicBezTo>
                    <a:cubicBezTo>
                      <a:pt x="158" y="169"/>
                      <a:pt x="176" y="187"/>
                      <a:pt x="198" y="187"/>
                    </a:cubicBezTo>
                    <a:cubicBezTo>
                      <a:pt x="199" y="187"/>
                      <a:pt x="199" y="187"/>
                      <a:pt x="199" y="187"/>
                    </a:cubicBezTo>
                    <a:cubicBezTo>
                      <a:pt x="222" y="187"/>
                      <a:pt x="239" y="169"/>
                      <a:pt x="239" y="147"/>
                    </a:cubicBezTo>
                    <a:cubicBezTo>
                      <a:pt x="239" y="147"/>
                      <a:pt x="240" y="42"/>
                      <a:pt x="240" y="41"/>
                    </a:cubicBezTo>
                    <a:lnTo>
                      <a:pt x="240" y="40"/>
                    </a:lnTo>
                    <a:close/>
                  </a:path>
                </a:pathLst>
              </a:custGeom>
              <a:solidFill>
                <a:srgbClr val="F2A9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305"/>
              <p:cNvSpPr/>
              <p:nvPr/>
            </p:nvSpPr>
            <p:spPr bwMode="auto">
              <a:xfrm>
                <a:off x="2960" y="1297"/>
                <a:ext cx="289" cy="290"/>
              </a:xfrm>
              <a:custGeom>
                <a:avLst/>
                <a:gdLst>
                  <a:gd name="T0" fmla="*/ 239 w 239"/>
                  <a:gd name="T1" fmla="*/ 40 h 239"/>
                  <a:gd name="T2" fmla="*/ 228 w 239"/>
                  <a:gd name="T3" fmla="*/ 12 h 239"/>
                  <a:gd name="T4" fmla="*/ 199 w 239"/>
                  <a:gd name="T5" fmla="*/ 0 h 239"/>
                  <a:gd name="T6" fmla="*/ 198 w 239"/>
                  <a:gd name="T7" fmla="*/ 0 h 239"/>
                  <a:gd name="T8" fmla="*/ 93 w 239"/>
                  <a:gd name="T9" fmla="*/ 0 h 239"/>
                  <a:gd name="T10" fmla="*/ 53 w 239"/>
                  <a:gd name="T11" fmla="*/ 40 h 239"/>
                  <a:gd name="T12" fmla="*/ 53 w 239"/>
                  <a:gd name="T13" fmla="*/ 41 h 239"/>
                  <a:gd name="T14" fmla="*/ 93 w 239"/>
                  <a:gd name="T15" fmla="*/ 81 h 239"/>
                  <a:gd name="T16" fmla="*/ 101 w 239"/>
                  <a:gd name="T17" fmla="*/ 81 h 239"/>
                  <a:gd name="T18" fmla="*/ 16 w 239"/>
                  <a:gd name="T19" fmla="*/ 166 h 239"/>
                  <a:gd name="T20" fmla="*/ 16 w 239"/>
                  <a:gd name="T21" fmla="*/ 223 h 239"/>
                  <a:gd name="T22" fmla="*/ 16 w 239"/>
                  <a:gd name="T23" fmla="*/ 224 h 239"/>
                  <a:gd name="T24" fmla="*/ 73 w 239"/>
                  <a:gd name="T25" fmla="*/ 224 h 239"/>
                  <a:gd name="T26" fmla="*/ 158 w 239"/>
                  <a:gd name="T27" fmla="*/ 139 h 239"/>
                  <a:gd name="T28" fmla="*/ 158 w 239"/>
                  <a:gd name="T29" fmla="*/ 146 h 239"/>
                  <a:gd name="T30" fmla="*/ 198 w 239"/>
                  <a:gd name="T31" fmla="*/ 186 h 239"/>
                  <a:gd name="T32" fmla="*/ 199 w 239"/>
                  <a:gd name="T33" fmla="*/ 186 h 239"/>
                  <a:gd name="T34" fmla="*/ 239 w 239"/>
                  <a:gd name="T35" fmla="*/ 146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5" y="19"/>
                      <a:pt x="228" y="12"/>
                    </a:cubicBezTo>
                    <a:cubicBezTo>
                      <a:pt x="220" y="4"/>
                      <a:pt x="210" y="0"/>
                      <a:pt x="199" y="0"/>
                    </a:cubicBezTo>
                    <a:cubicBezTo>
                      <a:pt x="198" y="0"/>
                      <a:pt x="198" y="0"/>
                      <a:pt x="198" y="0"/>
                    </a:cubicBezTo>
                    <a:cubicBezTo>
                      <a:pt x="197" y="0"/>
                      <a:pt x="93" y="0"/>
                      <a:pt x="93" y="0"/>
                    </a:cubicBezTo>
                    <a:cubicBezTo>
                      <a:pt x="71" y="0"/>
                      <a:pt x="53" y="18"/>
                      <a:pt x="53" y="40"/>
                    </a:cubicBezTo>
                    <a:cubicBezTo>
                      <a:pt x="53" y="41"/>
                      <a:pt x="53" y="41"/>
                      <a:pt x="53" y="41"/>
                    </a:cubicBezTo>
                    <a:cubicBezTo>
                      <a:pt x="53" y="63"/>
                      <a:pt x="71" y="81"/>
                      <a:pt x="93" y="81"/>
                    </a:cubicBezTo>
                    <a:cubicBezTo>
                      <a:pt x="101" y="81"/>
                      <a:pt x="101" y="81"/>
                      <a:pt x="101" y="81"/>
                    </a:cubicBezTo>
                    <a:cubicBezTo>
                      <a:pt x="16" y="166"/>
                      <a:pt x="16" y="166"/>
                      <a:pt x="16" y="166"/>
                    </a:cubicBezTo>
                    <a:cubicBezTo>
                      <a:pt x="0" y="182"/>
                      <a:pt x="0" y="207"/>
                      <a:pt x="16" y="223"/>
                    </a:cubicBezTo>
                    <a:cubicBezTo>
                      <a:pt x="16" y="224"/>
                      <a:pt x="16" y="224"/>
                      <a:pt x="16" y="224"/>
                    </a:cubicBezTo>
                    <a:cubicBezTo>
                      <a:pt x="32" y="239"/>
                      <a:pt x="57" y="239"/>
                      <a:pt x="73" y="224"/>
                    </a:cubicBezTo>
                    <a:cubicBezTo>
                      <a:pt x="158" y="139"/>
                      <a:pt x="158" y="139"/>
                      <a:pt x="158" y="139"/>
                    </a:cubicBezTo>
                    <a:cubicBezTo>
                      <a:pt x="158" y="146"/>
                      <a:pt x="158" y="146"/>
                      <a:pt x="158" y="146"/>
                    </a:cubicBezTo>
                    <a:cubicBezTo>
                      <a:pt x="158" y="169"/>
                      <a:pt x="176" y="186"/>
                      <a:pt x="198" y="186"/>
                    </a:cubicBezTo>
                    <a:cubicBezTo>
                      <a:pt x="199" y="186"/>
                      <a:pt x="199" y="186"/>
                      <a:pt x="199" y="186"/>
                    </a:cubicBezTo>
                    <a:cubicBezTo>
                      <a:pt x="221" y="186"/>
                      <a:pt x="239" y="169"/>
                      <a:pt x="239" y="146"/>
                    </a:cubicBezTo>
                    <a:cubicBezTo>
                      <a:pt x="239" y="146"/>
                      <a:pt x="239" y="42"/>
                      <a:pt x="239" y="41"/>
                    </a:cubicBezTo>
                    <a:lnTo>
                      <a:pt x="239" y="40"/>
                    </a:lnTo>
                    <a:close/>
                  </a:path>
                </a:pathLst>
              </a:custGeom>
              <a:solidFill>
                <a:srgbClr val="F1A8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306"/>
              <p:cNvSpPr/>
              <p:nvPr/>
            </p:nvSpPr>
            <p:spPr bwMode="auto">
              <a:xfrm>
                <a:off x="2959" y="1296"/>
                <a:ext cx="289" cy="289"/>
              </a:xfrm>
              <a:custGeom>
                <a:avLst/>
                <a:gdLst>
                  <a:gd name="T0" fmla="*/ 239 w 239"/>
                  <a:gd name="T1" fmla="*/ 40 h 239"/>
                  <a:gd name="T2" fmla="*/ 227 w 239"/>
                  <a:gd name="T3" fmla="*/ 11 h 239"/>
                  <a:gd name="T4" fmla="*/ 199 w 239"/>
                  <a:gd name="T5" fmla="*/ 0 h 239"/>
                  <a:gd name="T6" fmla="*/ 198 w 239"/>
                  <a:gd name="T7" fmla="*/ 0 h 239"/>
                  <a:gd name="T8" fmla="*/ 93 w 239"/>
                  <a:gd name="T9" fmla="*/ 0 h 239"/>
                  <a:gd name="T10" fmla="*/ 53 w 239"/>
                  <a:gd name="T11" fmla="*/ 40 h 239"/>
                  <a:gd name="T12" fmla="*/ 53 w 239"/>
                  <a:gd name="T13" fmla="*/ 41 h 239"/>
                  <a:gd name="T14" fmla="*/ 93 w 239"/>
                  <a:gd name="T15" fmla="*/ 81 h 239"/>
                  <a:gd name="T16" fmla="*/ 101 w 239"/>
                  <a:gd name="T17" fmla="*/ 81 h 239"/>
                  <a:gd name="T18" fmla="*/ 15 w 239"/>
                  <a:gd name="T19" fmla="*/ 166 h 239"/>
                  <a:gd name="T20" fmla="*/ 15 w 239"/>
                  <a:gd name="T21" fmla="*/ 223 h 239"/>
                  <a:gd name="T22" fmla="*/ 16 w 239"/>
                  <a:gd name="T23" fmla="*/ 223 h 239"/>
                  <a:gd name="T24" fmla="*/ 73 w 239"/>
                  <a:gd name="T25" fmla="*/ 223 h 239"/>
                  <a:gd name="T26" fmla="*/ 158 w 239"/>
                  <a:gd name="T27" fmla="*/ 138 h 239"/>
                  <a:gd name="T28" fmla="*/ 158 w 239"/>
                  <a:gd name="T29" fmla="*/ 146 h 239"/>
                  <a:gd name="T30" fmla="*/ 198 w 239"/>
                  <a:gd name="T31" fmla="*/ 186 h 239"/>
                  <a:gd name="T32" fmla="*/ 199 w 239"/>
                  <a:gd name="T33" fmla="*/ 186 h 239"/>
                  <a:gd name="T34" fmla="*/ 239 w 239"/>
                  <a:gd name="T35" fmla="*/ 146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5" y="19"/>
                      <a:pt x="227" y="11"/>
                    </a:cubicBezTo>
                    <a:cubicBezTo>
                      <a:pt x="220" y="4"/>
                      <a:pt x="210" y="0"/>
                      <a:pt x="199" y="0"/>
                    </a:cubicBezTo>
                    <a:cubicBezTo>
                      <a:pt x="198" y="0"/>
                      <a:pt x="198" y="0"/>
                      <a:pt x="198" y="0"/>
                    </a:cubicBezTo>
                    <a:cubicBezTo>
                      <a:pt x="197" y="0"/>
                      <a:pt x="93" y="0"/>
                      <a:pt x="93" y="0"/>
                    </a:cubicBezTo>
                    <a:cubicBezTo>
                      <a:pt x="70" y="0"/>
                      <a:pt x="53" y="18"/>
                      <a:pt x="53" y="40"/>
                    </a:cubicBezTo>
                    <a:cubicBezTo>
                      <a:pt x="53" y="41"/>
                      <a:pt x="53" y="41"/>
                      <a:pt x="53" y="41"/>
                    </a:cubicBezTo>
                    <a:cubicBezTo>
                      <a:pt x="53" y="63"/>
                      <a:pt x="70" y="81"/>
                      <a:pt x="93" y="81"/>
                    </a:cubicBezTo>
                    <a:cubicBezTo>
                      <a:pt x="101" y="81"/>
                      <a:pt x="101" y="81"/>
                      <a:pt x="101" y="81"/>
                    </a:cubicBezTo>
                    <a:cubicBezTo>
                      <a:pt x="15" y="166"/>
                      <a:pt x="15" y="166"/>
                      <a:pt x="15" y="166"/>
                    </a:cubicBezTo>
                    <a:cubicBezTo>
                      <a:pt x="0" y="182"/>
                      <a:pt x="0" y="207"/>
                      <a:pt x="15" y="223"/>
                    </a:cubicBezTo>
                    <a:cubicBezTo>
                      <a:pt x="16" y="223"/>
                      <a:pt x="16" y="223"/>
                      <a:pt x="16" y="223"/>
                    </a:cubicBezTo>
                    <a:cubicBezTo>
                      <a:pt x="32" y="239"/>
                      <a:pt x="57" y="239"/>
                      <a:pt x="73" y="223"/>
                    </a:cubicBezTo>
                    <a:cubicBezTo>
                      <a:pt x="158" y="138"/>
                      <a:pt x="158" y="138"/>
                      <a:pt x="158" y="138"/>
                    </a:cubicBezTo>
                    <a:cubicBezTo>
                      <a:pt x="158" y="146"/>
                      <a:pt x="158" y="146"/>
                      <a:pt x="158" y="146"/>
                    </a:cubicBezTo>
                    <a:cubicBezTo>
                      <a:pt x="158" y="168"/>
                      <a:pt x="176" y="186"/>
                      <a:pt x="198" y="186"/>
                    </a:cubicBezTo>
                    <a:cubicBezTo>
                      <a:pt x="199" y="186"/>
                      <a:pt x="199" y="186"/>
                      <a:pt x="199" y="186"/>
                    </a:cubicBezTo>
                    <a:cubicBezTo>
                      <a:pt x="221" y="186"/>
                      <a:pt x="239" y="168"/>
                      <a:pt x="239" y="146"/>
                    </a:cubicBezTo>
                    <a:cubicBezTo>
                      <a:pt x="239" y="146"/>
                      <a:pt x="239" y="42"/>
                      <a:pt x="239" y="41"/>
                    </a:cubicBezTo>
                    <a:lnTo>
                      <a:pt x="239" y="40"/>
                    </a:lnTo>
                    <a:close/>
                  </a:path>
                </a:pathLst>
              </a:custGeom>
              <a:solidFill>
                <a:srgbClr val="F1A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307"/>
              <p:cNvSpPr/>
              <p:nvPr/>
            </p:nvSpPr>
            <p:spPr bwMode="auto">
              <a:xfrm>
                <a:off x="2957" y="1295"/>
                <a:ext cx="289" cy="289"/>
              </a:xfrm>
              <a:custGeom>
                <a:avLst/>
                <a:gdLst>
                  <a:gd name="T0" fmla="*/ 239 w 239"/>
                  <a:gd name="T1" fmla="*/ 40 h 239"/>
                  <a:gd name="T2" fmla="*/ 227 w 239"/>
                  <a:gd name="T3" fmla="*/ 11 h 239"/>
                  <a:gd name="T4" fmla="*/ 199 w 239"/>
                  <a:gd name="T5" fmla="*/ 0 h 239"/>
                  <a:gd name="T6" fmla="*/ 198 w 239"/>
                  <a:gd name="T7" fmla="*/ 0 h 239"/>
                  <a:gd name="T8" fmla="*/ 92 w 239"/>
                  <a:gd name="T9" fmla="*/ 0 h 239"/>
                  <a:gd name="T10" fmla="*/ 52 w 239"/>
                  <a:gd name="T11" fmla="*/ 40 h 239"/>
                  <a:gd name="T12" fmla="*/ 52 w 239"/>
                  <a:gd name="T13" fmla="*/ 41 h 239"/>
                  <a:gd name="T14" fmla="*/ 92 w 239"/>
                  <a:gd name="T15" fmla="*/ 81 h 239"/>
                  <a:gd name="T16" fmla="*/ 100 w 239"/>
                  <a:gd name="T17" fmla="*/ 81 h 239"/>
                  <a:gd name="T18" fmla="*/ 15 w 239"/>
                  <a:gd name="T19" fmla="*/ 166 h 239"/>
                  <a:gd name="T20" fmla="*/ 15 w 239"/>
                  <a:gd name="T21" fmla="*/ 222 h 239"/>
                  <a:gd name="T22" fmla="*/ 16 w 239"/>
                  <a:gd name="T23" fmla="*/ 223 h 239"/>
                  <a:gd name="T24" fmla="*/ 73 w 239"/>
                  <a:gd name="T25" fmla="*/ 223 h 239"/>
                  <a:gd name="T26" fmla="*/ 158 w 239"/>
                  <a:gd name="T27" fmla="*/ 138 h 239"/>
                  <a:gd name="T28" fmla="*/ 158 w 239"/>
                  <a:gd name="T29" fmla="*/ 146 h 239"/>
                  <a:gd name="T30" fmla="*/ 198 w 239"/>
                  <a:gd name="T31" fmla="*/ 186 h 239"/>
                  <a:gd name="T32" fmla="*/ 199 w 239"/>
                  <a:gd name="T33" fmla="*/ 186 h 239"/>
                  <a:gd name="T34" fmla="*/ 239 w 239"/>
                  <a:gd name="T35" fmla="*/ 146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4" y="19"/>
                      <a:pt x="227" y="11"/>
                    </a:cubicBezTo>
                    <a:cubicBezTo>
                      <a:pt x="220" y="4"/>
                      <a:pt x="210" y="0"/>
                      <a:pt x="199" y="0"/>
                    </a:cubicBezTo>
                    <a:cubicBezTo>
                      <a:pt x="198" y="0"/>
                      <a:pt x="198" y="0"/>
                      <a:pt x="198" y="0"/>
                    </a:cubicBezTo>
                    <a:cubicBezTo>
                      <a:pt x="197" y="0"/>
                      <a:pt x="92" y="0"/>
                      <a:pt x="92" y="0"/>
                    </a:cubicBezTo>
                    <a:cubicBezTo>
                      <a:pt x="70" y="0"/>
                      <a:pt x="52" y="18"/>
                      <a:pt x="52" y="40"/>
                    </a:cubicBezTo>
                    <a:cubicBezTo>
                      <a:pt x="52" y="41"/>
                      <a:pt x="52" y="41"/>
                      <a:pt x="52" y="41"/>
                    </a:cubicBezTo>
                    <a:cubicBezTo>
                      <a:pt x="52" y="63"/>
                      <a:pt x="70" y="81"/>
                      <a:pt x="92" y="81"/>
                    </a:cubicBezTo>
                    <a:cubicBezTo>
                      <a:pt x="100" y="81"/>
                      <a:pt x="100" y="81"/>
                      <a:pt x="100" y="81"/>
                    </a:cubicBezTo>
                    <a:cubicBezTo>
                      <a:pt x="15" y="166"/>
                      <a:pt x="15" y="166"/>
                      <a:pt x="15" y="166"/>
                    </a:cubicBezTo>
                    <a:cubicBezTo>
                      <a:pt x="0" y="181"/>
                      <a:pt x="0" y="207"/>
                      <a:pt x="15" y="222"/>
                    </a:cubicBezTo>
                    <a:cubicBezTo>
                      <a:pt x="16" y="223"/>
                      <a:pt x="16" y="223"/>
                      <a:pt x="16" y="223"/>
                    </a:cubicBezTo>
                    <a:cubicBezTo>
                      <a:pt x="32" y="239"/>
                      <a:pt x="57" y="239"/>
                      <a:pt x="73" y="223"/>
                    </a:cubicBezTo>
                    <a:cubicBezTo>
                      <a:pt x="158" y="138"/>
                      <a:pt x="158" y="138"/>
                      <a:pt x="158" y="138"/>
                    </a:cubicBezTo>
                    <a:cubicBezTo>
                      <a:pt x="158" y="146"/>
                      <a:pt x="158" y="146"/>
                      <a:pt x="158" y="146"/>
                    </a:cubicBezTo>
                    <a:cubicBezTo>
                      <a:pt x="158" y="168"/>
                      <a:pt x="176" y="186"/>
                      <a:pt x="198" y="186"/>
                    </a:cubicBezTo>
                    <a:cubicBezTo>
                      <a:pt x="199" y="186"/>
                      <a:pt x="199" y="186"/>
                      <a:pt x="199" y="186"/>
                    </a:cubicBezTo>
                    <a:cubicBezTo>
                      <a:pt x="221" y="186"/>
                      <a:pt x="239" y="168"/>
                      <a:pt x="239" y="146"/>
                    </a:cubicBezTo>
                    <a:cubicBezTo>
                      <a:pt x="239" y="146"/>
                      <a:pt x="239" y="41"/>
                      <a:pt x="239" y="41"/>
                    </a:cubicBezTo>
                    <a:lnTo>
                      <a:pt x="239" y="40"/>
                    </a:lnTo>
                    <a:close/>
                  </a:path>
                </a:pathLst>
              </a:custGeom>
              <a:solidFill>
                <a:srgbClr val="F0A7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308"/>
              <p:cNvSpPr/>
              <p:nvPr/>
            </p:nvSpPr>
            <p:spPr bwMode="auto">
              <a:xfrm>
                <a:off x="2955" y="1292"/>
                <a:ext cx="290" cy="291"/>
              </a:xfrm>
              <a:custGeom>
                <a:avLst/>
                <a:gdLst>
                  <a:gd name="T0" fmla="*/ 240 w 240"/>
                  <a:gd name="T1" fmla="*/ 40 h 240"/>
                  <a:gd name="T2" fmla="*/ 228 w 240"/>
                  <a:gd name="T3" fmla="*/ 12 h 240"/>
                  <a:gd name="T4" fmla="*/ 200 w 240"/>
                  <a:gd name="T5" fmla="*/ 0 h 240"/>
                  <a:gd name="T6" fmla="*/ 198 w 240"/>
                  <a:gd name="T7" fmla="*/ 0 h 240"/>
                  <a:gd name="T8" fmla="*/ 93 w 240"/>
                  <a:gd name="T9" fmla="*/ 0 h 240"/>
                  <a:gd name="T10" fmla="*/ 53 w 240"/>
                  <a:gd name="T11" fmla="*/ 40 h 240"/>
                  <a:gd name="T12" fmla="*/ 53 w 240"/>
                  <a:gd name="T13" fmla="*/ 42 h 240"/>
                  <a:gd name="T14" fmla="*/ 93 w 240"/>
                  <a:gd name="T15" fmla="*/ 82 h 240"/>
                  <a:gd name="T16" fmla="*/ 101 w 240"/>
                  <a:gd name="T17" fmla="*/ 82 h 240"/>
                  <a:gd name="T18" fmla="*/ 16 w 240"/>
                  <a:gd name="T19" fmla="*/ 167 h 240"/>
                  <a:gd name="T20" fmla="*/ 16 w 240"/>
                  <a:gd name="T21" fmla="*/ 223 h 240"/>
                  <a:gd name="T22" fmla="*/ 17 w 240"/>
                  <a:gd name="T23" fmla="*/ 224 h 240"/>
                  <a:gd name="T24" fmla="*/ 73 w 240"/>
                  <a:gd name="T25" fmla="*/ 224 h 240"/>
                  <a:gd name="T26" fmla="*/ 158 w 240"/>
                  <a:gd name="T27" fmla="*/ 139 h 240"/>
                  <a:gd name="T28" fmla="*/ 158 w 240"/>
                  <a:gd name="T29" fmla="*/ 147 h 240"/>
                  <a:gd name="T30" fmla="*/ 198 w 240"/>
                  <a:gd name="T31" fmla="*/ 187 h 240"/>
                  <a:gd name="T32" fmla="*/ 200 w 240"/>
                  <a:gd name="T33" fmla="*/ 187 h 240"/>
                  <a:gd name="T34" fmla="*/ 240 w 240"/>
                  <a:gd name="T35" fmla="*/ 147 h 240"/>
                  <a:gd name="T36" fmla="*/ 240 w 240"/>
                  <a:gd name="T37" fmla="*/ 42 h 240"/>
                  <a:gd name="T38" fmla="*/ 240 w 240"/>
                  <a:gd name="T39" fmla="*/ 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0" h="240">
                    <a:moveTo>
                      <a:pt x="240" y="40"/>
                    </a:moveTo>
                    <a:cubicBezTo>
                      <a:pt x="240" y="29"/>
                      <a:pt x="235" y="19"/>
                      <a:pt x="228" y="12"/>
                    </a:cubicBezTo>
                    <a:cubicBezTo>
                      <a:pt x="221" y="5"/>
                      <a:pt x="211" y="0"/>
                      <a:pt x="200" y="0"/>
                    </a:cubicBezTo>
                    <a:cubicBezTo>
                      <a:pt x="198" y="0"/>
                      <a:pt x="198" y="0"/>
                      <a:pt x="198" y="0"/>
                    </a:cubicBezTo>
                    <a:cubicBezTo>
                      <a:pt x="198" y="0"/>
                      <a:pt x="93" y="0"/>
                      <a:pt x="93" y="0"/>
                    </a:cubicBezTo>
                    <a:cubicBezTo>
                      <a:pt x="71" y="0"/>
                      <a:pt x="53" y="18"/>
                      <a:pt x="53" y="40"/>
                    </a:cubicBezTo>
                    <a:cubicBezTo>
                      <a:pt x="53" y="42"/>
                      <a:pt x="53" y="42"/>
                      <a:pt x="53" y="42"/>
                    </a:cubicBezTo>
                    <a:cubicBezTo>
                      <a:pt x="53" y="64"/>
                      <a:pt x="71" y="82"/>
                      <a:pt x="93" y="82"/>
                    </a:cubicBezTo>
                    <a:cubicBezTo>
                      <a:pt x="101" y="82"/>
                      <a:pt x="101" y="82"/>
                      <a:pt x="101" y="82"/>
                    </a:cubicBezTo>
                    <a:cubicBezTo>
                      <a:pt x="16" y="167"/>
                      <a:pt x="16" y="167"/>
                      <a:pt x="16" y="167"/>
                    </a:cubicBezTo>
                    <a:cubicBezTo>
                      <a:pt x="0" y="182"/>
                      <a:pt x="0" y="208"/>
                      <a:pt x="16" y="223"/>
                    </a:cubicBezTo>
                    <a:cubicBezTo>
                      <a:pt x="17" y="224"/>
                      <a:pt x="17" y="224"/>
                      <a:pt x="17" y="224"/>
                    </a:cubicBezTo>
                    <a:cubicBezTo>
                      <a:pt x="32" y="240"/>
                      <a:pt x="58" y="240"/>
                      <a:pt x="73" y="224"/>
                    </a:cubicBezTo>
                    <a:cubicBezTo>
                      <a:pt x="158" y="139"/>
                      <a:pt x="158" y="139"/>
                      <a:pt x="158" y="139"/>
                    </a:cubicBezTo>
                    <a:cubicBezTo>
                      <a:pt x="158" y="147"/>
                      <a:pt x="158" y="147"/>
                      <a:pt x="158" y="147"/>
                    </a:cubicBezTo>
                    <a:cubicBezTo>
                      <a:pt x="158" y="169"/>
                      <a:pt x="176" y="187"/>
                      <a:pt x="198" y="187"/>
                    </a:cubicBezTo>
                    <a:cubicBezTo>
                      <a:pt x="200" y="187"/>
                      <a:pt x="200" y="187"/>
                      <a:pt x="200" y="187"/>
                    </a:cubicBezTo>
                    <a:cubicBezTo>
                      <a:pt x="222" y="187"/>
                      <a:pt x="240" y="169"/>
                      <a:pt x="240" y="147"/>
                    </a:cubicBezTo>
                    <a:cubicBezTo>
                      <a:pt x="240" y="147"/>
                      <a:pt x="240" y="42"/>
                      <a:pt x="240" y="42"/>
                    </a:cubicBezTo>
                    <a:lnTo>
                      <a:pt x="240" y="40"/>
                    </a:lnTo>
                    <a:close/>
                  </a:path>
                </a:pathLst>
              </a:custGeom>
              <a:solidFill>
                <a:srgbClr val="F0A6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309"/>
              <p:cNvSpPr/>
              <p:nvPr/>
            </p:nvSpPr>
            <p:spPr bwMode="auto">
              <a:xfrm>
                <a:off x="2954" y="1291"/>
                <a:ext cx="289" cy="290"/>
              </a:xfrm>
              <a:custGeom>
                <a:avLst/>
                <a:gdLst>
                  <a:gd name="T0" fmla="*/ 239 w 239"/>
                  <a:gd name="T1" fmla="*/ 40 h 239"/>
                  <a:gd name="T2" fmla="*/ 228 w 239"/>
                  <a:gd name="T3" fmla="*/ 12 h 239"/>
                  <a:gd name="T4" fmla="*/ 199 w 239"/>
                  <a:gd name="T5" fmla="*/ 0 h 239"/>
                  <a:gd name="T6" fmla="*/ 198 w 239"/>
                  <a:gd name="T7" fmla="*/ 0 h 239"/>
                  <a:gd name="T8" fmla="*/ 93 w 239"/>
                  <a:gd name="T9" fmla="*/ 0 h 239"/>
                  <a:gd name="T10" fmla="*/ 53 w 239"/>
                  <a:gd name="T11" fmla="*/ 40 h 239"/>
                  <a:gd name="T12" fmla="*/ 53 w 239"/>
                  <a:gd name="T13" fmla="*/ 41 h 239"/>
                  <a:gd name="T14" fmla="*/ 93 w 239"/>
                  <a:gd name="T15" fmla="*/ 81 h 239"/>
                  <a:gd name="T16" fmla="*/ 101 w 239"/>
                  <a:gd name="T17" fmla="*/ 81 h 239"/>
                  <a:gd name="T18" fmla="*/ 16 w 239"/>
                  <a:gd name="T19" fmla="*/ 166 h 239"/>
                  <a:gd name="T20" fmla="*/ 16 w 239"/>
                  <a:gd name="T21" fmla="*/ 223 h 239"/>
                  <a:gd name="T22" fmla="*/ 17 w 239"/>
                  <a:gd name="T23" fmla="*/ 224 h 239"/>
                  <a:gd name="T24" fmla="*/ 73 w 239"/>
                  <a:gd name="T25" fmla="*/ 224 h 239"/>
                  <a:gd name="T26" fmla="*/ 158 w 239"/>
                  <a:gd name="T27" fmla="*/ 139 h 239"/>
                  <a:gd name="T28" fmla="*/ 158 w 239"/>
                  <a:gd name="T29" fmla="*/ 147 h 239"/>
                  <a:gd name="T30" fmla="*/ 198 w 239"/>
                  <a:gd name="T31" fmla="*/ 187 h 239"/>
                  <a:gd name="T32" fmla="*/ 199 w 239"/>
                  <a:gd name="T33" fmla="*/ 187 h 239"/>
                  <a:gd name="T34" fmla="*/ 239 w 239"/>
                  <a:gd name="T35" fmla="*/ 147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5" y="19"/>
                      <a:pt x="228" y="12"/>
                    </a:cubicBezTo>
                    <a:cubicBezTo>
                      <a:pt x="220" y="5"/>
                      <a:pt x="210" y="0"/>
                      <a:pt x="199" y="0"/>
                    </a:cubicBezTo>
                    <a:cubicBezTo>
                      <a:pt x="198" y="0"/>
                      <a:pt x="198" y="0"/>
                      <a:pt x="198" y="0"/>
                    </a:cubicBezTo>
                    <a:cubicBezTo>
                      <a:pt x="198" y="0"/>
                      <a:pt x="93" y="0"/>
                      <a:pt x="93" y="0"/>
                    </a:cubicBezTo>
                    <a:cubicBezTo>
                      <a:pt x="71" y="0"/>
                      <a:pt x="53" y="18"/>
                      <a:pt x="53" y="40"/>
                    </a:cubicBezTo>
                    <a:cubicBezTo>
                      <a:pt x="53" y="41"/>
                      <a:pt x="53" y="41"/>
                      <a:pt x="53" y="41"/>
                    </a:cubicBezTo>
                    <a:cubicBezTo>
                      <a:pt x="53" y="63"/>
                      <a:pt x="71" y="81"/>
                      <a:pt x="93" y="81"/>
                    </a:cubicBezTo>
                    <a:cubicBezTo>
                      <a:pt x="101" y="81"/>
                      <a:pt x="101" y="81"/>
                      <a:pt x="101" y="81"/>
                    </a:cubicBezTo>
                    <a:cubicBezTo>
                      <a:pt x="16" y="166"/>
                      <a:pt x="16" y="166"/>
                      <a:pt x="16" y="166"/>
                    </a:cubicBezTo>
                    <a:cubicBezTo>
                      <a:pt x="0" y="182"/>
                      <a:pt x="0" y="207"/>
                      <a:pt x="16" y="223"/>
                    </a:cubicBezTo>
                    <a:cubicBezTo>
                      <a:pt x="17" y="224"/>
                      <a:pt x="17" y="224"/>
                      <a:pt x="17" y="224"/>
                    </a:cubicBezTo>
                    <a:cubicBezTo>
                      <a:pt x="32" y="239"/>
                      <a:pt x="58" y="239"/>
                      <a:pt x="73" y="224"/>
                    </a:cubicBezTo>
                    <a:cubicBezTo>
                      <a:pt x="158" y="139"/>
                      <a:pt x="158" y="139"/>
                      <a:pt x="158" y="139"/>
                    </a:cubicBezTo>
                    <a:cubicBezTo>
                      <a:pt x="158" y="147"/>
                      <a:pt x="158" y="147"/>
                      <a:pt x="158" y="147"/>
                    </a:cubicBezTo>
                    <a:cubicBezTo>
                      <a:pt x="158" y="169"/>
                      <a:pt x="176" y="187"/>
                      <a:pt x="198" y="187"/>
                    </a:cubicBezTo>
                    <a:cubicBezTo>
                      <a:pt x="199" y="187"/>
                      <a:pt x="199" y="187"/>
                      <a:pt x="199" y="187"/>
                    </a:cubicBezTo>
                    <a:cubicBezTo>
                      <a:pt x="222" y="187"/>
                      <a:pt x="239" y="169"/>
                      <a:pt x="239" y="147"/>
                    </a:cubicBezTo>
                    <a:cubicBezTo>
                      <a:pt x="239" y="147"/>
                      <a:pt x="239" y="42"/>
                      <a:pt x="239" y="41"/>
                    </a:cubicBezTo>
                    <a:lnTo>
                      <a:pt x="239" y="40"/>
                    </a:lnTo>
                    <a:close/>
                  </a:path>
                </a:pathLst>
              </a:custGeom>
              <a:solidFill>
                <a:srgbClr val="EFA5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310"/>
              <p:cNvSpPr/>
              <p:nvPr/>
            </p:nvSpPr>
            <p:spPr bwMode="auto">
              <a:xfrm>
                <a:off x="2952" y="1290"/>
                <a:ext cx="290" cy="289"/>
              </a:xfrm>
              <a:custGeom>
                <a:avLst/>
                <a:gdLst>
                  <a:gd name="T0" fmla="*/ 239 w 239"/>
                  <a:gd name="T1" fmla="*/ 40 h 239"/>
                  <a:gd name="T2" fmla="*/ 228 w 239"/>
                  <a:gd name="T3" fmla="*/ 12 h 239"/>
                  <a:gd name="T4" fmla="*/ 199 w 239"/>
                  <a:gd name="T5" fmla="*/ 0 h 239"/>
                  <a:gd name="T6" fmla="*/ 198 w 239"/>
                  <a:gd name="T7" fmla="*/ 0 h 239"/>
                  <a:gd name="T8" fmla="*/ 93 w 239"/>
                  <a:gd name="T9" fmla="*/ 0 h 239"/>
                  <a:gd name="T10" fmla="*/ 53 w 239"/>
                  <a:gd name="T11" fmla="*/ 40 h 239"/>
                  <a:gd name="T12" fmla="*/ 53 w 239"/>
                  <a:gd name="T13" fmla="*/ 41 h 239"/>
                  <a:gd name="T14" fmla="*/ 93 w 239"/>
                  <a:gd name="T15" fmla="*/ 81 h 239"/>
                  <a:gd name="T16" fmla="*/ 101 w 239"/>
                  <a:gd name="T17" fmla="*/ 81 h 239"/>
                  <a:gd name="T18" fmla="*/ 16 w 239"/>
                  <a:gd name="T19" fmla="*/ 166 h 239"/>
                  <a:gd name="T20" fmla="*/ 16 w 239"/>
                  <a:gd name="T21" fmla="*/ 223 h 239"/>
                  <a:gd name="T22" fmla="*/ 16 w 239"/>
                  <a:gd name="T23" fmla="*/ 224 h 239"/>
                  <a:gd name="T24" fmla="*/ 73 w 239"/>
                  <a:gd name="T25" fmla="*/ 224 h 239"/>
                  <a:gd name="T26" fmla="*/ 158 w 239"/>
                  <a:gd name="T27" fmla="*/ 139 h 239"/>
                  <a:gd name="T28" fmla="*/ 158 w 239"/>
                  <a:gd name="T29" fmla="*/ 146 h 239"/>
                  <a:gd name="T30" fmla="*/ 198 w 239"/>
                  <a:gd name="T31" fmla="*/ 186 h 239"/>
                  <a:gd name="T32" fmla="*/ 199 w 239"/>
                  <a:gd name="T33" fmla="*/ 186 h 239"/>
                  <a:gd name="T34" fmla="*/ 239 w 239"/>
                  <a:gd name="T35" fmla="*/ 146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5" y="19"/>
                      <a:pt x="228" y="12"/>
                    </a:cubicBezTo>
                    <a:cubicBezTo>
                      <a:pt x="220" y="4"/>
                      <a:pt x="210" y="0"/>
                      <a:pt x="199" y="0"/>
                    </a:cubicBezTo>
                    <a:cubicBezTo>
                      <a:pt x="198" y="0"/>
                      <a:pt x="198" y="0"/>
                      <a:pt x="198" y="0"/>
                    </a:cubicBezTo>
                    <a:cubicBezTo>
                      <a:pt x="197" y="0"/>
                      <a:pt x="93" y="0"/>
                      <a:pt x="93" y="0"/>
                    </a:cubicBezTo>
                    <a:cubicBezTo>
                      <a:pt x="71" y="0"/>
                      <a:pt x="53" y="18"/>
                      <a:pt x="53" y="40"/>
                    </a:cubicBezTo>
                    <a:cubicBezTo>
                      <a:pt x="53" y="41"/>
                      <a:pt x="53" y="41"/>
                      <a:pt x="53" y="41"/>
                    </a:cubicBezTo>
                    <a:cubicBezTo>
                      <a:pt x="53" y="63"/>
                      <a:pt x="71" y="81"/>
                      <a:pt x="93" y="81"/>
                    </a:cubicBezTo>
                    <a:cubicBezTo>
                      <a:pt x="101" y="81"/>
                      <a:pt x="101" y="81"/>
                      <a:pt x="101" y="81"/>
                    </a:cubicBezTo>
                    <a:cubicBezTo>
                      <a:pt x="16" y="166"/>
                      <a:pt x="16" y="166"/>
                      <a:pt x="16" y="166"/>
                    </a:cubicBezTo>
                    <a:cubicBezTo>
                      <a:pt x="0" y="182"/>
                      <a:pt x="0" y="207"/>
                      <a:pt x="16" y="223"/>
                    </a:cubicBezTo>
                    <a:cubicBezTo>
                      <a:pt x="16" y="224"/>
                      <a:pt x="16" y="224"/>
                      <a:pt x="16" y="224"/>
                    </a:cubicBezTo>
                    <a:cubicBezTo>
                      <a:pt x="32" y="239"/>
                      <a:pt x="57" y="239"/>
                      <a:pt x="73" y="224"/>
                    </a:cubicBezTo>
                    <a:cubicBezTo>
                      <a:pt x="158" y="139"/>
                      <a:pt x="158" y="139"/>
                      <a:pt x="158" y="139"/>
                    </a:cubicBezTo>
                    <a:cubicBezTo>
                      <a:pt x="158" y="146"/>
                      <a:pt x="158" y="146"/>
                      <a:pt x="158" y="146"/>
                    </a:cubicBezTo>
                    <a:cubicBezTo>
                      <a:pt x="158" y="169"/>
                      <a:pt x="176" y="186"/>
                      <a:pt x="198" y="186"/>
                    </a:cubicBezTo>
                    <a:cubicBezTo>
                      <a:pt x="199" y="186"/>
                      <a:pt x="199" y="186"/>
                      <a:pt x="199" y="186"/>
                    </a:cubicBezTo>
                    <a:cubicBezTo>
                      <a:pt x="221" y="186"/>
                      <a:pt x="239" y="169"/>
                      <a:pt x="239" y="146"/>
                    </a:cubicBezTo>
                    <a:cubicBezTo>
                      <a:pt x="239" y="146"/>
                      <a:pt x="239" y="42"/>
                      <a:pt x="239" y="41"/>
                    </a:cubicBezTo>
                    <a:cubicBezTo>
                      <a:pt x="239" y="40"/>
                      <a:pt x="239" y="40"/>
                      <a:pt x="239" y="40"/>
                    </a:cubicBezTo>
                  </a:path>
                </a:pathLst>
              </a:custGeom>
              <a:solidFill>
                <a:srgbClr val="EFA40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311"/>
              <p:cNvSpPr/>
              <p:nvPr/>
            </p:nvSpPr>
            <p:spPr bwMode="auto">
              <a:xfrm>
                <a:off x="2951" y="1289"/>
                <a:ext cx="289" cy="289"/>
              </a:xfrm>
              <a:custGeom>
                <a:avLst/>
                <a:gdLst>
                  <a:gd name="T0" fmla="*/ 239 w 239"/>
                  <a:gd name="T1" fmla="*/ 40 h 239"/>
                  <a:gd name="T2" fmla="*/ 227 w 239"/>
                  <a:gd name="T3" fmla="*/ 11 h 239"/>
                  <a:gd name="T4" fmla="*/ 199 w 239"/>
                  <a:gd name="T5" fmla="*/ 0 h 239"/>
                  <a:gd name="T6" fmla="*/ 198 w 239"/>
                  <a:gd name="T7" fmla="*/ 0 h 239"/>
                  <a:gd name="T8" fmla="*/ 93 w 239"/>
                  <a:gd name="T9" fmla="*/ 0 h 239"/>
                  <a:gd name="T10" fmla="*/ 53 w 239"/>
                  <a:gd name="T11" fmla="*/ 40 h 239"/>
                  <a:gd name="T12" fmla="*/ 53 w 239"/>
                  <a:gd name="T13" fmla="*/ 41 h 239"/>
                  <a:gd name="T14" fmla="*/ 93 w 239"/>
                  <a:gd name="T15" fmla="*/ 81 h 239"/>
                  <a:gd name="T16" fmla="*/ 100 w 239"/>
                  <a:gd name="T17" fmla="*/ 81 h 239"/>
                  <a:gd name="T18" fmla="*/ 15 w 239"/>
                  <a:gd name="T19" fmla="*/ 166 h 239"/>
                  <a:gd name="T20" fmla="*/ 15 w 239"/>
                  <a:gd name="T21" fmla="*/ 223 h 239"/>
                  <a:gd name="T22" fmla="*/ 16 w 239"/>
                  <a:gd name="T23" fmla="*/ 223 h 239"/>
                  <a:gd name="T24" fmla="*/ 73 w 239"/>
                  <a:gd name="T25" fmla="*/ 223 h 239"/>
                  <a:gd name="T26" fmla="*/ 158 w 239"/>
                  <a:gd name="T27" fmla="*/ 138 h 239"/>
                  <a:gd name="T28" fmla="*/ 158 w 239"/>
                  <a:gd name="T29" fmla="*/ 146 h 239"/>
                  <a:gd name="T30" fmla="*/ 198 w 239"/>
                  <a:gd name="T31" fmla="*/ 186 h 239"/>
                  <a:gd name="T32" fmla="*/ 199 w 239"/>
                  <a:gd name="T33" fmla="*/ 186 h 239"/>
                  <a:gd name="T34" fmla="*/ 239 w 239"/>
                  <a:gd name="T35" fmla="*/ 146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5" y="19"/>
                      <a:pt x="227" y="11"/>
                    </a:cubicBezTo>
                    <a:cubicBezTo>
                      <a:pt x="220" y="4"/>
                      <a:pt x="210" y="0"/>
                      <a:pt x="199" y="0"/>
                    </a:cubicBezTo>
                    <a:cubicBezTo>
                      <a:pt x="198" y="0"/>
                      <a:pt x="198" y="0"/>
                      <a:pt x="198" y="0"/>
                    </a:cubicBezTo>
                    <a:cubicBezTo>
                      <a:pt x="197" y="0"/>
                      <a:pt x="93" y="0"/>
                      <a:pt x="93" y="0"/>
                    </a:cubicBezTo>
                    <a:cubicBezTo>
                      <a:pt x="70" y="0"/>
                      <a:pt x="53" y="18"/>
                      <a:pt x="53" y="40"/>
                    </a:cubicBezTo>
                    <a:cubicBezTo>
                      <a:pt x="53" y="41"/>
                      <a:pt x="53" y="41"/>
                      <a:pt x="53" y="41"/>
                    </a:cubicBezTo>
                    <a:cubicBezTo>
                      <a:pt x="53" y="63"/>
                      <a:pt x="70" y="81"/>
                      <a:pt x="93" y="81"/>
                    </a:cubicBezTo>
                    <a:cubicBezTo>
                      <a:pt x="100" y="81"/>
                      <a:pt x="100" y="81"/>
                      <a:pt x="100" y="81"/>
                    </a:cubicBezTo>
                    <a:cubicBezTo>
                      <a:pt x="15" y="166"/>
                      <a:pt x="15" y="166"/>
                      <a:pt x="15" y="166"/>
                    </a:cubicBezTo>
                    <a:cubicBezTo>
                      <a:pt x="0" y="182"/>
                      <a:pt x="0" y="207"/>
                      <a:pt x="15" y="223"/>
                    </a:cubicBezTo>
                    <a:cubicBezTo>
                      <a:pt x="16" y="223"/>
                      <a:pt x="16" y="223"/>
                      <a:pt x="16" y="223"/>
                    </a:cubicBezTo>
                    <a:cubicBezTo>
                      <a:pt x="32" y="239"/>
                      <a:pt x="57" y="239"/>
                      <a:pt x="73" y="223"/>
                    </a:cubicBezTo>
                    <a:cubicBezTo>
                      <a:pt x="158" y="138"/>
                      <a:pt x="158" y="138"/>
                      <a:pt x="158" y="138"/>
                    </a:cubicBezTo>
                    <a:cubicBezTo>
                      <a:pt x="158" y="146"/>
                      <a:pt x="158" y="146"/>
                      <a:pt x="158" y="146"/>
                    </a:cubicBezTo>
                    <a:cubicBezTo>
                      <a:pt x="158" y="168"/>
                      <a:pt x="176" y="186"/>
                      <a:pt x="198" y="186"/>
                    </a:cubicBezTo>
                    <a:cubicBezTo>
                      <a:pt x="199" y="186"/>
                      <a:pt x="199" y="186"/>
                      <a:pt x="199" y="186"/>
                    </a:cubicBezTo>
                    <a:cubicBezTo>
                      <a:pt x="221" y="186"/>
                      <a:pt x="239" y="168"/>
                      <a:pt x="239" y="146"/>
                    </a:cubicBezTo>
                    <a:cubicBezTo>
                      <a:pt x="239" y="146"/>
                      <a:pt x="239" y="42"/>
                      <a:pt x="239" y="41"/>
                    </a:cubicBezTo>
                    <a:cubicBezTo>
                      <a:pt x="239" y="40"/>
                      <a:pt x="239" y="40"/>
                      <a:pt x="239" y="40"/>
                    </a:cubicBezTo>
                  </a:path>
                </a:pathLst>
              </a:custGeom>
              <a:solidFill>
                <a:srgbClr val="EEA3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312"/>
              <p:cNvSpPr/>
              <p:nvPr/>
            </p:nvSpPr>
            <p:spPr bwMode="auto">
              <a:xfrm>
                <a:off x="2950" y="1288"/>
                <a:ext cx="289" cy="289"/>
              </a:xfrm>
              <a:custGeom>
                <a:avLst/>
                <a:gdLst>
                  <a:gd name="T0" fmla="*/ 239 w 239"/>
                  <a:gd name="T1" fmla="*/ 40 h 239"/>
                  <a:gd name="T2" fmla="*/ 227 w 239"/>
                  <a:gd name="T3" fmla="*/ 11 h 239"/>
                  <a:gd name="T4" fmla="*/ 199 w 239"/>
                  <a:gd name="T5" fmla="*/ 0 h 239"/>
                  <a:gd name="T6" fmla="*/ 198 w 239"/>
                  <a:gd name="T7" fmla="*/ 0 h 239"/>
                  <a:gd name="T8" fmla="*/ 92 w 239"/>
                  <a:gd name="T9" fmla="*/ 0 h 239"/>
                  <a:gd name="T10" fmla="*/ 52 w 239"/>
                  <a:gd name="T11" fmla="*/ 40 h 239"/>
                  <a:gd name="T12" fmla="*/ 52 w 239"/>
                  <a:gd name="T13" fmla="*/ 41 h 239"/>
                  <a:gd name="T14" fmla="*/ 92 w 239"/>
                  <a:gd name="T15" fmla="*/ 81 h 239"/>
                  <a:gd name="T16" fmla="*/ 100 w 239"/>
                  <a:gd name="T17" fmla="*/ 81 h 239"/>
                  <a:gd name="T18" fmla="*/ 15 w 239"/>
                  <a:gd name="T19" fmla="*/ 166 h 239"/>
                  <a:gd name="T20" fmla="*/ 15 w 239"/>
                  <a:gd name="T21" fmla="*/ 222 h 239"/>
                  <a:gd name="T22" fmla="*/ 16 w 239"/>
                  <a:gd name="T23" fmla="*/ 223 h 239"/>
                  <a:gd name="T24" fmla="*/ 73 w 239"/>
                  <a:gd name="T25" fmla="*/ 223 h 239"/>
                  <a:gd name="T26" fmla="*/ 158 w 239"/>
                  <a:gd name="T27" fmla="*/ 138 h 239"/>
                  <a:gd name="T28" fmla="*/ 158 w 239"/>
                  <a:gd name="T29" fmla="*/ 146 h 239"/>
                  <a:gd name="T30" fmla="*/ 198 w 239"/>
                  <a:gd name="T31" fmla="*/ 186 h 239"/>
                  <a:gd name="T32" fmla="*/ 199 w 239"/>
                  <a:gd name="T33" fmla="*/ 186 h 239"/>
                  <a:gd name="T34" fmla="*/ 239 w 239"/>
                  <a:gd name="T35" fmla="*/ 146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4" y="19"/>
                      <a:pt x="227" y="11"/>
                    </a:cubicBezTo>
                    <a:cubicBezTo>
                      <a:pt x="220" y="4"/>
                      <a:pt x="210" y="0"/>
                      <a:pt x="199" y="0"/>
                    </a:cubicBezTo>
                    <a:cubicBezTo>
                      <a:pt x="198" y="0"/>
                      <a:pt x="198" y="0"/>
                      <a:pt x="198" y="0"/>
                    </a:cubicBezTo>
                    <a:cubicBezTo>
                      <a:pt x="197" y="0"/>
                      <a:pt x="92" y="0"/>
                      <a:pt x="92" y="0"/>
                    </a:cubicBezTo>
                    <a:cubicBezTo>
                      <a:pt x="70" y="0"/>
                      <a:pt x="52" y="17"/>
                      <a:pt x="52" y="40"/>
                    </a:cubicBezTo>
                    <a:cubicBezTo>
                      <a:pt x="52" y="41"/>
                      <a:pt x="52" y="41"/>
                      <a:pt x="52" y="41"/>
                    </a:cubicBezTo>
                    <a:cubicBezTo>
                      <a:pt x="52" y="63"/>
                      <a:pt x="70" y="81"/>
                      <a:pt x="92" y="81"/>
                    </a:cubicBezTo>
                    <a:cubicBezTo>
                      <a:pt x="100" y="81"/>
                      <a:pt x="100" y="81"/>
                      <a:pt x="100" y="81"/>
                    </a:cubicBezTo>
                    <a:cubicBezTo>
                      <a:pt x="15" y="166"/>
                      <a:pt x="15" y="166"/>
                      <a:pt x="15" y="166"/>
                    </a:cubicBezTo>
                    <a:cubicBezTo>
                      <a:pt x="0" y="181"/>
                      <a:pt x="0" y="207"/>
                      <a:pt x="15" y="222"/>
                    </a:cubicBezTo>
                    <a:cubicBezTo>
                      <a:pt x="16" y="223"/>
                      <a:pt x="16" y="223"/>
                      <a:pt x="16" y="223"/>
                    </a:cubicBezTo>
                    <a:cubicBezTo>
                      <a:pt x="32" y="239"/>
                      <a:pt x="57" y="239"/>
                      <a:pt x="73" y="223"/>
                    </a:cubicBezTo>
                    <a:cubicBezTo>
                      <a:pt x="158" y="138"/>
                      <a:pt x="158" y="138"/>
                      <a:pt x="158" y="138"/>
                    </a:cubicBezTo>
                    <a:cubicBezTo>
                      <a:pt x="158" y="146"/>
                      <a:pt x="158" y="146"/>
                      <a:pt x="158" y="146"/>
                    </a:cubicBezTo>
                    <a:cubicBezTo>
                      <a:pt x="158" y="168"/>
                      <a:pt x="176" y="186"/>
                      <a:pt x="198" y="186"/>
                    </a:cubicBezTo>
                    <a:cubicBezTo>
                      <a:pt x="199" y="186"/>
                      <a:pt x="199" y="186"/>
                      <a:pt x="199" y="186"/>
                    </a:cubicBezTo>
                    <a:cubicBezTo>
                      <a:pt x="221" y="186"/>
                      <a:pt x="239" y="168"/>
                      <a:pt x="239" y="146"/>
                    </a:cubicBezTo>
                    <a:cubicBezTo>
                      <a:pt x="239" y="146"/>
                      <a:pt x="239" y="41"/>
                      <a:pt x="239" y="41"/>
                    </a:cubicBezTo>
                    <a:cubicBezTo>
                      <a:pt x="239" y="40"/>
                      <a:pt x="239" y="40"/>
                      <a:pt x="239" y="40"/>
                    </a:cubicBezTo>
                  </a:path>
                </a:pathLst>
              </a:custGeom>
              <a:solidFill>
                <a:srgbClr val="EEA2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313"/>
              <p:cNvSpPr/>
              <p:nvPr/>
            </p:nvSpPr>
            <p:spPr bwMode="auto">
              <a:xfrm>
                <a:off x="2948" y="1285"/>
                <a:ext cx="290" cy="291"/>
              </a:xfrm>
              <a:custGeom>
                <a:avLst/>
                <a:gdLst>
                  <a:gd name="T0" fmla="*/ 240 w 240"/>
                  <a:gd name="T1" fmla="*/ 40 h 240"/>
                  <a:gd name="T2" fmla="*/ 228 w 240"/>
                  <a:gd name="T3" fmla="*/ 12 h 240"/>
                  <a:gd name="T4" fmla="*/ 200 w 240"/>
                  <a:gd name="T5" fmla="*/ 0 h 240"/>
                  <a:gd name="T6" fmla="*/ 198 w 240"/>
                  <a:gd name="T7" fmla="*/ 0 h 240"/>
                  <a:gd name="T8" fmla="*/ 93 w 240"/>
                  <a:gd name="T9" fmla="*/ 0 h 240"/>
                  <a:gd name="T10" fmla="*/ 53 w 240"/>
                  <a:gd name="T11" fmla="*/ 40 h 240"/>
                  <a:gd name="T12" fmla="*/ 53 w 240"/>
                  <a:gd name="T13" fmla="*/ 42 h 240"/>
                  <a:gd name="T14" fmla="*/ 93 w 240"/>
                  <a:gd name="T15" fmla="*/ 82 h 240"/>
                  <a:gd name="T16" fmla="*/ 101 w 240"/>
                  <a:gd name="T17" fmla="*/ 82 h 240"/>
                  <a:gd name="T18" fmla="*/ 16 w 240"/>
                  <a:gd name="T19" fmla="*/ 167 h 240"/>
                  <a:gd name="T20" fmla="*/ 16 w 240"/>
                  <a:gd name="T21" fmla="*/ 223 h 240"/>
                  <a:gd name="T22" fmla="*/ 17 w 240"/>
                  <a:gd name="T23" fmla="*/ 224 h 240"/>
                  <a:gd name="T24" fmla="*/ 73 w 240"/>
                  <a:gd name="T25" fmla="*/ 224 h 240"/>
                  <a:gd name="T26" fmla="*/ 158 w 240"/>
                  <a:gd name="T27" fmla="*/ 139 h 240"/>
                  <a:gd name="T28" fmla="*/ 158 w 240"/>
                  <a:gd name="T29" fmla="*/ 147 h 240"/>
                  <a:gd name="T30" fmla="*/ 198 w 240"/>
                  <a:gd name="T31" fmla="*/ 187 h 240"/>
                  <a:gd name="T32" fmla="*/ 200 w 240"/>
                  <a:gd name="T33" fmla="*/ 187 h 240"/>
                  <a:gd name="T34" fmla="*/ 240 w 240"/>
                  <a:gd name="T35" fmla="*/ 147 h 240"/>
                  <a:gd name="T36" fmla="*/ 240 w 240"/>
                  <a:gd name="T37" fmla="*/ 42 h 240"/>
                  <a:gd name="T38" fmla="*/ 240 w 240"/>
                  <a:gd name="T39" fmla="*/ 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0" h="240">
                    <a:moveTo>
                      <a:pt x="240" y="40"/>
                    </a:moveTo>
                    <a:cubicBezTo>
                      <a:pt x="240" y="29"/>
                      <a:pt x="235" y="19"/>
                      <a:pt x="228" y="12"/>
                    </a:cubicBezTo>
                    <a:cubicBezTo>
                      <a:pt x="221" y="5"/>
                      <a:pt x="211" y="0"/>
                      <a:pt x="200" y="0"/>
                    </a:cubicBezTo>
                    <a:cubicBezTo>
                      <a:pt x="198" y="0"/>
                      <a:pt x="198" y="0"/>
                      <a:pt x="198" y="0"/>
                    </a:cubicBezTo>
                    <a:cubicBezTo>
                      <a:pt x="198" y="0"/>
                      <a:pt x="93" y="0"/>
                      <a:pt x="93" y="0"/>
                    </a:cubicBezTo>
                    <a:cubicBezTo>
                      <a:pt x="71" y="0"/>
                      <a:pt x="53" y="18"/>
                      <a:pt x="53" y="40"/>
                    </a:cubicBezTo>
                    <a:cubicBezTo>
                      <a:pt x="53" y="42"/>
                      <a:pt x="53" y="42"/>
                      <a:pt x="53" y="42"/>
                    </a:cubicBezTo>
                    <a:cubicBezTo>
                      <a:pt x="53" y="64"/>
                      <a:pt x="71" y="82"/>
                      <a:pt x="93" y="82"/>
                    </a:cubicBezTo>
                    <a:cubicBezTo>
                      <a:pt x="101" y="82"/>
                      <a:pt x="101" y="82"/>
                      <a:pt x="101" y="82"/>
                    </a:cubicBezTo>
                    <a:cubicBezTo>
                      <a:pt x="16" y="167"/>
                      <a:pt x="16" y="167"/>
                      <a:pt x="16" y="167"/>
                    </a:cubicBezTo>
                    <a:cubicBezTo>
                      <a:pt x="0" y="182"/>
                      <a:pt x="0" y="208"/>
                      <a:pt x="16" y="223"/>
                    </a:cubicBezTo>
                    <a:cubicBezTo>
                      <a:pt x="17" y="224"/>
                      <a:pt x="17" y="224"/>
                      <a:pt x="17" y="224"/>
                    </a:cubicBezTo>
                    <a:cubicBezTo>
                      <a:pt x="32" y="240"/>
                      <a:pt x="58" y="240"/>
                      <a:pt x="73" y="224"/>
                    </a:cubicBezTo>
                    <a:cubicBezTo>
                      <a:pt x="158" y="139"/>
                      <a:pt x="158" y="139"/>
                      <a:pt x="158" y="139"/>
                    </a:cubicBezTo>
                    <a:cubicBezTo>
                      <a:pt x="158" y="147"/>
                      <a:pt x="158" y="147"/>
                      <a:pt x="158" y="147"/>
                    </a:cubicBezTo>
                    <a:cubicBezTo>
                      <a:pt x="158" y="169"/>
                      <a:pt x="176" y="187"/>
                      <a:pt x="198" y="187"/>
                    </a:cubicBezTo>
                    <a:cubicBezTo>
                      <a:pt x="200" y="187"/>
                      <a:pt x="200" y="187"/>
                      <a:pt x="200" y="187"/>
                    </a:cubicBezTo>
                    <a:cubicBezTo>
                      <a:pt x="222" y="187"/>
                      <a:pt x="240" y="169"/>
                      <a:pt x="240" y="147"/>
                    </a:cubicBezTo>
                    <a:cubicBezTo>
                      <a:pt x="240" y="147"/>
                      <a:pt x="240" y="42"/>
                      <a:pt x="240" y="42"/>
                    </a:cubicBezTo>
                    <a:cubicBezTo>
                      <a:pt x="240" y="40"/>
                      <a:pt x="240" y="40"/>
                      <a:pt x="240" y="40"/>
                    </a:cubicBezTo>
                  </a:path>
                </a:pathLst>
              </a:custGeom>
              <a:solidFill>
                <a:srgbClr val="EDA2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314"/>
              <p:cNvSpPr/>
              <p:nvPr/>
            </p:nvSpPr>
            <p:spPr bwMode="auto">
              <a:xfrm>
                <a:off x="2946" y="1284"/>
                <a:ext cx="290" cy="289"/>
              </a:xfrm>
              <a:custGeom>
                <a:avLst/>
                <a:gdLst>
                  <a:gd name="T0" fmla="*/ 239 w 239"/>
                  <a:gd name="T1" fmla="*/ 40 h 239"/>
                  <a:gd name="T2" fmla="*/ 228 w 239"/>
                  <a:gd name="T3" fmla="*/ 12 h 239"/>
                  <a:gd name="T4" fmla="*/ 199 w 239"/>
                  <a:gd name="T5" fmla="*/ 0 h 239"/>
                  <a:gd name="T6" fmla="*/ 198 w 239"/>
                  <a:gd name="T7" fmla="*/ 0 h 239"/>
                  <a:gd name="T8" fmla="*/ 93 w 239"/>
                  <a:gd name="T9" fmla="*/ 0 h 239"/>
                  <a:gd name="T10" fmla="*/ 53 w 239"/>
                  <a:gd name="T11" fmla="*/ 40 h 239"/>
                  <a:gd name="T12" fmla="*/ 53 w 239"/>
                  <a:gd name="T13" fmla="*/ 41 h 239"/>
                  <a:gd name="T14" fmla="*/ 93 w 239"/>
                  <a:gd name="T15" fmla="*/ 81 h 239"/>
                  <a:gd name="T16" fmla="*/ 101 w 239"/>
                  <a:gd name="T17" fmla="*/ 81 h 239"/>
                  <a:gd name="T18" fmla="*/ 16 w 239"/>
                  <a:gd name="T19" fmla="*/ 166 h 239"/>
                  <a:gd name="T20" fmla="*/ 16 w 239"/>
                  <a:gd name="T21" fmla="*/ 223 h 239"/>
                  <a:gd name="T22" fmla="*/ 17 w 239"/>
                  <a:gd name="T23" fmla="*/ 224 h 239"/>
                  <a:gd name="T24" fmla="*/ 73 w 239"/>
                  <a:gd name="T25" fmla="*/ 224 h 239"/>
                  <a:gd name="T26" fmla="*/ 158 w 239"/>
                  <a:gd name="T27" fmla="*/ 139 h 239"/>
                  <a:gd name="T28" fmla="*/ 158 w 239"/>
                  <a:gd name="T29" fmla="*/ 147 h 239"/>
                  <a:gd name="T30" fmla="*/ 198 w 239"/>
                  <a:gd name="T31" fmla="*/ 187 h 239"/>
                  <a:gd name="T32" fmla="*/ 199 w 239"/>
                  <a:gd name="T33" fmla="*/ 187 h 239"/>
                  <a:gd name="T34" fmla="*/ 239 w 239"/>
                  <a:gd name="T35" fmla="*/ 147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5" y="19"/>
                      <a:pt x="228" y="12"/>
                    </a:cubicBezTo>
                    <a:cubicBezTo>
                      <a:pt x="220" y="5"/>
                      <a:pt x="210" y="0"/>
                      <a:pt x="199" y="0"/>
                    </a:cubicBezTo>
                    <a:cubicBezTo>
                      <a:pt x="198" y="0"/>
                      <a:pt x="198" y="0"/>
                      <a:pt x="198" y="0"/>
                    </a:cubicBezTo>
                    <a:cubicBezTo>
                      <a:pt x="198" y="0"/>
                      <a:pt x="93" y="0"/>
                      <a:pt x="93" y="0"/>
                    </a:cubicBezTo>
                    <a:cubicBezTo>
                      <a:pt x="71" y="0"/>
                      <a:pt x="53" y="18"/>
                      <a:pt x="53" y="40"/>
                    </a:cubicBezTo>
                    <a:cubicBezTo>
                      <a:pt x="53" y="41"/>
                      <a:pt x="53" y="41"/>
                      <a:pt x="53" y="41"/>
                    </a:cubicBezTo>
                    <a:cubicBezTo>
                      <a:pt x="53" y="63"/>
                      <a:pt x="71" y="81"/>
                      <a:pt x="93" y="81"/>
                    </a:cubicBezTo>
                    <a:cubicBezTo>
                      <a:pt x="101" y="81"/>
                      <a:pt x="101" y="81"/>
                      <a:pt x="101" y="81"/>
                    </a:cubicBezTo>
                    <a:cubicBezTo>
                      <a:pt x="16" y="166"/>
                      <a:pt x="16" y="166"/>
                      <a:pt x="16" y="166"/>
                    </a:cubicBezTo>
                    <a:cubicBezTo>
                      <a:pt x="0" y="182"/>
                      <a:pt x="0" y="207"/>
                      <a:pt x="16" y="223"/>
                    </a:cubicBezTo>
                    <a:cubicBezTo>
                      <a:pt x="17" y="224"/>
                      <a:pt x="17" y="224"/>
                      <a:pt x="17" y="224"/>
                    </a:cubicBezTo>
                    <a:cubicBezTo>
                      <a:pt x="32" y="239"/>
                      <a:pt x="58" y="239"/>
                      <a:pt x="73" y="224"/>
                    </a:cubicBezTo>
                    <a:cubicBezTo>
                      <a:pt x="158" y="139"/>
                      <a:pt x="158" y="139"/>
                      <a:pt x="158" y="139"/>
                    </a:cubicBezTo>
                    <a:cubicBezTo>
                      <a:pt x="158" y="147"/>
                      <a:pt x="158" y="147"/>
                      <a:pt x="158" y="147"/>
                    </a:cubicBezTo>
                    <a:cubicBezTo>
                      <a:pt x="158" y="169"/>
                      <a:pt x="176" y="187"/>
                      <a:pt x="198" y="187"/>
                    </a:cubicBezTo>
                    <a:cubicBezTo>
                      <a:pt x="199" y="187"/>
                      <a:pt x="199" y="187"/>
                      <a:pt x="199" y="187"/>
                    </a:cubicBezTo>
                    <a:cubicBezTo>
                      <a:pt x="221" y="187"/>
                      <a:pt x="239" y="169"/>
                      <a:pt x="239" y="147"/>
                    </a:cubicBezTo>
                    <a:cubicBezTo>
                      <a:pt x="239" y="147"/>
                      <a:pt x="239" y="42"/>
                      <a:pt x="239" y="41"/>
                    </a:cubicBezTo>
                    <a:cubicBezTo>
                      <a:pt x="239" y="40"/>
                      <a:pt x="239" y="40"/>
                      <a:pt x="239" y="40"/>
                    </a:cubicBezTo>
                  </a:path>
                </a:pathLst>
              </a:custGeom>
              <a:solidFill>
                <a:srgbClr val="EDA1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315"/>
              <p:cNvSpPr/>
              <p:nvPr/>
            </p:nvSpPr>
            <p:spPr bwMode="auto">
              <a:xfrm>
                <a:off x="2945" y="1283"/>
                <a:ext cx="289" cy="289"/>
              </a:xfrm>
              <a:custGeom>
                <a:avLst/>
                <a:gdLst>
                  <a:gd name="T0" fmla="*/ 239 w 239"/>
                  <a:gd name="T1" fmla="*/ 40 h 239"/>
                  <a:gd name="T2" fmla="*/ 227 w 239"/>
                  <a:gd name="T3" fmla="*/ 12 h 239"/>
                  <a:gd name="T4" fmla="*/ 199 w 239"/>
                  <a:gd name="T5" fmla="*/ 0 h 239"/>
                  <a:gd name="T6" fmla="*/ 198 w 239"/>
                  <a:gd name="T7" fmla="*/ 0 h 239"/>
                  <a:gd name="T8" fmla="*/ 93 w 239"/>
                  <a:gd name="T9" fmla="*/ 0 h 239"/>
                  <a:gd name="T10" fmla="*/ 53 w 239"/>
                  <a:gd name="T11" fmla="*/ 40 h 239"/>
                  <a:gd name="T12" fmla="*/ 53 w 239"/>
                  <a:gd name="T13" fmla="*/ 41 h 239"/>
                  <a:gd name="T14" fmla="*/ 93 w 239"/>
                  <a:gd name="T15" fmla="*/ 81 h 239"/>
                  <a:gd name="T16" fmla="*/ 101 w 239"/>
                  <a:gd name="T17" fmla="*/ 81 h 239"/>
                  <a:gd name="T18" fmla="*/ 16 w 239"/>
                  <a:gd name="T19" fmla="*/ 166 h 239"/>
                  <a:gd name="T20" fmla="*/ 16 w 239"/>
                  <a:gd name="T21" fmla="*/ 223 h 239"/>
                  <a:gd name="T22" fmla="*/ 16 w 239"/>
                  <a:gd name="T23" fmla="*/ 224 h 239"/>
                  <a:gd name="T24" fmla="*/ 73 w 239"/>
                  <a:gd name="T25" fmla="*/ 224 h 239"/>
                  <a:gd name="T26" fmla="*/ 158 w 239"/>
                  <a:gd name="T27" fmla="*/ 138 h 239"/>
                  <a:gd name="T28" fmla="*/ 158 w 239"/>
                  <a:gd name="T29" fmla="*/ 146 h 239"/>
                  <a:gd name="T30" fmla="*/ 198 w 239"/>
                  <a:gd name="T31" fmla="*/ 186 h 239"/>
                  <a:gd name="T32" fmla="*/ 199 w 239"/>
                  <a:gd name="T33" fmla="*/ 186 h 239"/>
                  <a:gd name="T34" fmla="*/ 239 w 239"/>
                  <a:gd name="T35" fmla="*/ 146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5" y="19"/>
                      <a:pt x="227" y="12"/>
                    </a:cubicBezTo>
                    <a:cubicBezTo>
                      <a:pt x="220" y="4"/>
                      <a:pt x="210" y="0"/>
                      <a:pt x="199" y="0"/>
                    </a:cubicBezTo>
                    <a:cubicBezTo>
                      <a:pt x="198" y="0"/>
                      <a:pt x="198" y="0"/>
                      <a:pt x="198" y="0"/>
                    </a:cubicBezTo>
                    <a:cubicBezTo>
                      <a:pt x="197" y="0"/>
                      <a:pt x="93" y="0"/>
                      <a:pt x="93" y="0"/>
                    </a:cubicBezTo>
                    <a:cubicBezTo>
                      <a:pt x="71" y="0"/>
                      <a:pt x="53" y="18"/>
                      <a:pt x="53" y="40"/>
                    </a:cubicBezTo>
                    <a:cubicBezTo>
                      <a:pt x="53" y="41"/>
                      <a:pt x="53" y="41"/>
                      <a:pt x="53" y="41"/>
                    </a:cubicBezTo>
                    <a:cubicBezTo>
                      <a:pt x="53" y="63"/>
                      <a:pt x="71" y="81"/>
                      <a:pt x="93" y="81"/>
                    </a:cubicBezTo>
                    <a:cubicBezTo>
                      <a:pt x="101" y="81"/>
                      <a:pt x="101" y="81"/>
                      <a:pt x="101" y="81"/>
                    </a:cubicBezTo>
                    <a:cubicBezTo>
                      <a:pt x="16" y="166"/>
                      <a:pt x="16" y="166"/>
                      <a:pt x="16" y="166"/>
                    </a:cubicBezTo>
                    <a:cubicBezTo>
                      <a:pt x="0" y="182"/>
                      <a:pt x="0" y="207"/>
                      <a:pt x="16" y="223"/>
                    </a:cubicBezTo>
                    <a:cubicBezTo>
                      <a:pt x="16" y="224"/>
                      <a:pt x="16" y="224"/>
                      <a:pt x="16" y="224"/>
                    </a:cubicBezTo>
                    <a:cubicBezTo>
                      <a:pt x="32" y="239"/>
                      <a:pt x="57" y="239"/>
                      <a:pt x="73" y="224"/>
                    </a:cubicBezTo>
                    <a:cubicBezTo>
                      <a:pt x="158" y="138"/>
                      <a:pt x="158" y="138"/>
                      <a:pt x="158" y="138"/>
                    </a:cubicBezTo>
                    <a:cubicBezTo>
                      <a:pt x="158" y="146"/>
                      <a:pt x="158" y="146"/>
                      <a:pt x="158" y="146"/>
                    </a:cubicBezTo>
                    <a:cubicBezTo>
                      <a:pt x="158" y="169"/>
                      <a:pt x="176" y="186"/>
                      <a:pt x="198" y="186"/>
                    </a:cubicBezTo>
                    <a:cubicBezTo>
                      <a:pt x="199" y="186"/>
                      <a:pt x="199" y="186"/>
                      <a:pt x="199" y="186"/>
                    </a:cubicBezTo>
                    <a:cubicBezTo>
                      <a:pt x="221" y="186"/>
                      <a:pt x="239" y="169"/>
                      <a:pt x="239" y="146"/>
                    </a:cubicBezTo>
                    <a:cubicBezTo>
                      <a:pt x="239" y="146"/>
                      <a:pt x="239" y="42"/>
                      <a:pt x="239" y="41"/>
                    </a:cubicBezTo>
                    <a:cubicBezTo>
                      <a:pt x="239" y="40"/>
                      <a:pt x="239" y="40"/>
                      <a:pt x="239" y="40"/>
                    </a:cubicBezTo>
                  </a:path>
                </a:pathLst>
              </a:custGeom>
              <a:solidFill>
                <a:srgbClr val="ECA0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316"/>
              <p:cNvSpPr/>
              <p:nvPr/>
            </p:nvSpPr>
            <p:spPr bwMode="auto">
              <a:xfrm>
                <a:off x="2944" y="1281"/>
                <a:ext cx="289" cy="290"/>
              </a:xfrm>
              <a:custGeom>
                <a:avLst/>
                <a:gdLst>
                  <a:gd name="T0" fmla="*/ 239 w 239"/>
                  <a:gd name="T1" fmla="*/ 40 h 239"/>
                  <a:gd name="T2" fmla="*/ 227 w 239"/>
                  <a:gd name="T3" fmla="*/ 11 h 239"/>
                  <a:gd name="T4" fmla="*/ 199 w 239"/>
                  <a:gd name="T5" fmla="*/ 0 h 239"/>
                  <a:gd name="T6" fmla="*/ 198 w 239"/>
                  <a:gd name="T7" fmla="*/ 0 h 239"/>
                  <a:gd name="T8" fmla="*/ 93 w 239"/>
                  <a:gd name="T9" fmla="*/ 0 h 239"/>
                  <a:gd name="T10" fmla="*/ 53 w 239"/>
                  <a:gd name="T11" fmla="*/ 40 h 239"/>
                  <a:gd name="T12" fmla="*/ 53 w 239"/>
                  <a:gd name="T13" fmla="*/ 41 h 239"/>
                  <a:gd name="T14" fmla="*/ 93 w 239"/>
                  <a:gd name="T15" fmla="*/ 81 h 239"/>
                  <a:gd name="T16" fmla="*/ 100 w 239"/>
                  <a:gd name="T17" fmla="*/ 81 h 239"/>
                  <a:gd name="T18" fmla="*/ 15 w 239"/>
                  <a:gd name="T19" fmla="*/ 166 h 239"/>
                  <a:gd name="T20" fmla="*/ 15 w 239"/>
                  <a:gd name="T21" fmla="*/ 223 h 239"/>
                  <a:gd name="T22" fmla="*/ 16 w 239"/>
                  <a:gd name="T23" fmla="*/ 223 h 239"/>
                  <a:gd name="T24" fmla="*/ 73 w 239"/>
                  <a:gd name="T25" fmla="*/ 223 h 239"/>
                  <a:gd name="T26" fmla="*/ 158 w 239"/>
                  <a:gd name="T27" fmla="*/ 138 h 239"/>
                  <a:gd name="T28" fmla="*/ 158 w 239"/>
                  <a:gd name="T29" fmla="*/ 146 h 239"/>
                  <a:gd name="T30" fmla="*/ 198 w 239"/>
                  <a:gd name="T31" fmla="*/ 186 h 239"/>
                  <a:gd name="T32" fmla="*/ 199 w 239"/>
                  <a:gd name="T33" fmla="*/ 186 h 239"/>
                  <a:gd name="T34" fmla="*/ 239 w 239"/>
                  <a:gd name="T35" fmla="*/ 146 h 239"/>
                  <a:gd name="T36" fmla="*/ 239 w 239"/>
                  <a:gd name="T37" fmla="*/ 41 h 239"/>
                  <a:gd name="T38" fmla="*/ 239 w 239"/>
                  <a:gd name="T39"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39">
                    <a:moveTo>
                      <a:pt x="239" y="40"/>
                    </a:moveTo>
                    <a:cubicBezTo>
                      <a:pt x="239" y="29"/>
                      <a:pt x="235" y="19"/>
                      <a:pt x="227" y="11"/>
                    </a:cubicBezTo>
                    <a:cubicBezTo>
                      <a:pt x="220" y="4"/>
                      <a:pt x="210" y="0"/>
                      <a:pt x="199" y="0"/>
                    </a:cubicBezTo>
                    <a:cubicBezTo>
                      <a:pt x="198" y="0"/>
                      <a:pt x="198" y="0"/>
                      <a:pt x="198" y="0"/>
                    </a:cubicBezTo>
                    <a:cubicBezTo>
                      <a:pt x="197" y="0"/>
                      <a:pt x="93" y="0"/>
                      <a:pt x="93" y="0"/>
                    </a:cubicBezTo>
                    <a:cubicBezTo>
                      <a:pt x="70" y="0"/>
                      <a:pt x="53" y="18"/>
                      <a:pt x="53" y="40"/>
                    </a:cubicBezTo>
                    <a:cubicBezTo>
                      <a:pt x="53" y="41"/>
                      <a:pt x="53" y="41"/>
                      <a:pt x="53" y="41"/>
                    </a:cubicBezTo>
                    <a:cubicBezTo>
                      <a:pt x="53" y="63"/>
                      <a:pt x="70" y="81"/>
                      <a:pt x="93" y="81"/>
                    </a:cubicBezTo>
                    <a:cubicBezTo>
                      <a:pt x="100" y="81"/>
                      <a:pt x="100" y="81"/>
                      <a:pt x="100" y="81"/>
                    </a:cubicBezTo>
                    <a:cubicBezTo>
                      <a:pt x="15" y="166"/>
                      <a:pt x="15" y="166"/>
                      <a:pt x="15" y="166"/>
                    </a:cubicBezTo>
                    <a:cubicBezTo>
                      <a:pt x="0" y="182"/>
                      <a:pt x="0" y="207"/>
                      <a:pt x="15" y="223"/>
                    </a:cubicBezTo>
                    <a:cubicBezTo>
                      <a:pt x="16" y="223"/>
                      <a:pt x="16" y="223"/>
                      <a:pt x="16" y="223"/>
                    </a:cubicBezTo>
                    <a:cubicBezTo>
                      <a:pt x="32" y="239"/>
                      <a:pt x="57" y="239"/>
                      <a:pt x="73" y="223"/>
                    </a:cubicBezTo>
                    <a:cubicBezTo>
                      <a:pt x="158" y="138"/>
                      <a:pt x="158" y="138"/>
                      <a:pt x="158" y="138"/>
                    </a:cubicBezTo>
                    <a:cubicBezTo>
                      <a:pt x="158" y="146"/>
                      <a:pt x="158" y="146"/>
                      <a:pt x="158" y="146"/>
                    </a:cubicBezTo>
                    <a:cubicBezTo>
                      <a:pt x="158" y="168"/>
                      <a:pt x="176" y="186"/>
                      <a:pt x="198" y="186"/>
                    </a:cubicBezTo>
                    <a:cubicBezTo>
                      <a:pt x="199" y="186"/>
                      <a:pt x="199" y="186"/>
                      <a:pt x="199" y="186"/>
                    </a:cubicBezTo>
                    <a:cubicBezTo>
                      <a:pt x="221" y="186"/>
                      <a:pt x="239" y="168"/>
                      <a:pt x="239" y="146"/>
                    </a:cubicBezTo>
                    <a:cubicBezTo>
                      <a:pt x="239" y="146"/>
                      <a:pt x="239" y="42"/>
                      <a:pt x="239" y="41"/>
                    </a:cubicBezTo>
                    <a:cubicBezTo>
                      <a:pt x="239" y="40"/>
                      <a:pt x="239" y="40"/>
                      <a:pt x="239" y="40"/>
                    </a:cubicBezTo>
                  </a:path>
                </a:pathLst>
              </a:custGeom>
              <a:solidFill>
                <a:srgbClr val="EC9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317"/>
              <p:cNvSpPr/>
              <p:nvPr/>
            </p:nvSpPr>
            <p:spPr bwMode="auto">
              <a:xfrm>
                <a:off x="2282" y="1342"/>
                <a:ext cx="537"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0 h 444"/>
                  <a:gd name="T16" fmla="*/ 187 w 444"/>
                  <a:gd name="T17" fmla="*/ 150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69 w 444"/>
                  <a:gd name="T33" fmla="*/ 346 h 444"/>
                  <a:gd name="T34" fmla="*/ 443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8"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0"/>
                      <a:pt x="172" y="150"/>
                    </a:cubicBezTo>
                    <a:cubicBezTo>
                      <a:pt x="187" y="150"/>
                      <a:pt x="187" y="150"/>
                      <a:pt x="187" y="150"/>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69" y="346"/>
                      <a:pt x="369" y="346"/>
                      <a:pt x="369" y="346"/>
                    </a:cubicBezTo>
                    <a:cubicBezTo>
                      <a:pt x="410" y="346"/>
                      <a:pt x="443" y="313"/>
                      <a:pt x="443" y="272"/>
                    </a:cubicBezTo>
                    <a:cubicBezTo>
                      <a:pt x="443" y="272"/>
                      <a:pt x="444" y="78"/>
                      <a:pt x="444" y="76"/>
                    </a:cubicBezTo>
                    <a:cubicBezTo>
                      <a:pt x="444" y="74"/>
                      <a:pt x="444" y="74"/>
                      <a:pt x="444" y="74"/>
                    </a:cubicBezTo>
                  </a:path>
                </a:pathLst>
              </a:custGeom>
              <a:solidFill>
                <a:srgbClr val="FFC2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318"/>
              <p:cNvSpPr/>
              <p:nvPr/>
            </p:nvSpPr>
            <p:spPr bwMode="auto">
              <a:xfrm>
                <a:off x="2279" y="1340"/>
                <a:ext cx="537" cy="536"/>
              </a:xfrm>
              <a:custGeom>
                <a:avLst/>
                <a:gdLst>
                  <a:gd name="T0" fmla="*/ 444 w 444"/>
                  <a:gd name="T1" fmla="*/ 74 h 443"/>
                  <a:gd name="T2" fmla="*/ 423 w 444"/>
                  <a:gd name="T3" fmla="*/ 21 h 443"/>
                  <a:gd name="T4" fmla="*/ 370 w 444"/>
                  <a:gd name="T5" fmla="*/ 0 h 443"/>
                  <a:gd name="T6" fmla="*/ 368 w 444"/>
                  <a:gd name="T7" fmla="*/ 0 h 443"/>
                  <a:gd name="T8" fmla="*/ 173 w 444"/>
                  <a:gd name="T9" fmla="*/ 0 h 443"/>
                  <a:gd name="T10" fmla="*/ 98 w 444"/>
                  <a:gd name="T11" fmla="*/ 74 h 443"/>
                  <a:gd name="T12" fmla="*/ 98 w 444"/>
                  <a:gd name="T13" fmla="*/ 76 h 443"/>
                  <a:gd name="T14" fmla="*/ 173 w 444"/>
                  <a:gd name="T15" fmla="*/ 150 h 443"/>
                  <a:gd name="T16" fmla="*/ 187 w 444"/>
                  <a:gd name="T17" fmla="*/ 150 h 443"/>
                  <a:gd name="T18" fmla="*/ 29 w 444"/>
                  <a:gd name="T19" fmla="*/ 308 h 443"/>
                  <a:gd name="T20" fmla="*/ 29 w 444"/>
                  <a:gd name="T21" fmla="*/ 413 h 443"/>
                  <a:gd name="T22" fmla="*/ 31 w 444"/>
                  <a:gd name="T23" fmla="*/ 414 h 443"/>
                  <a:gd name="T24" fmla="*/ 136 w 444"/>
                  <a:gd name="T25" fmla="*/ 414 h 443"/>
                  <a:gd name="T26" fmla="*/ 294 w 444"/>
                  <a:gd name="T27" fmla="*/ 257 h 443"/>
                  <a:gd name="T28" fmla="*/ 294 w 444"/>
                  <a:gd name="T29" fmla="*/ 271 h 443"/>
                  <a:gd name="T30" fmla="*/ 368 w 444"/>
                  <a:gd name="T31" fmla="*/ 346 h 443"/>
                  <a:gd name="T32" fmla="*/ 370 w 444"/>
                  <a:gd name="T33" fmla="*/ 346 h 443"/>
                  <a:gd name="T34" fmla="*/ 444 w 444"/>
                  <a:gd name="T35" fmla="*/ 271 h 443"/>
                  <a:gd name="T36" fmla="*/ 444 w 444"/>
                  <a:gd name="T37" fmla="*/ 76 h 443"/>
                  <a:gd name="T38" fmla="*/ 444 w 444"/>
                  <a:gd name="T39" fmla="*/ 7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3">
                    <a:moveTo>
                      <a:pt x="444" y="74"/>
                    </a:moveTo>
                    <a:cubicBezTo>
                      <a:pt x="444" y="53"/>
                      <a:pt x="436" y="35"/>
                      <a:pt x="423" y="21"/>
                    </a:cubicBezTo>
                    <a:cubicBezTo>
                      <a:pt x="409" y="8"/>
                      <a:pt x="391" y="0"/>
                      <a:pt x="370" y="0"/>
                    </a:cubicBezTo>
                    <a:cubicBezTo>
                      <a:pt x="368" y="0"/>
                      <a:pt x="368" y="0"/>
                      <a:pt x="368" y="0"/>
                    </a:cubicBezTo>
                    <a:cubicBezTo>
                      <a:pt x="367" y="0"/>
                      <a:pt x="173" y="0"/>
                      <a:pt x="173" y="0"/>
                    </a:cubicBezTo>
                    <a:cubicBezTo>
                      <a:pt x="132" y="0"/>
                      <a:pt x="98" y="33"/>
                      <a:pt x="98" y="74"/>
                    </a:cubicBezTo>
                    <a:cubicBezTo>
                      <a:pt x="98" y="76"/>
                      <a:pt x="98" y="76"/>
                      <a:pt x="98" y="76"/>
                    </a:cubicBezTo>
                    <a:cubicBezTo>
                      <a:pt x="98" y="117"/>
                      <a:pt x="132" y="150"/>
                      <a:pt x="173" y="150"/>
                    </a:cubicBezTo>
                    <a:cubicBezTo>
                      <a:pt x="187" y="150"/>
                      <a:pt x="187" y="150"/>
                      <a:pt x="187" y="150"/>
                    </a:cubicBezTo>
                    <a:cubicBezTo>
                      <a:pt x="29" y="308"/>
                      <a:pt x="29" y="308"/>
                      <a:pt x="29" y="308"/>
                    </a:cubicBezTo>
                    <a:cubicBezTo>
                      <a:pt x="0" y="337"/>
                      <a:pt x="0" y="384"/>
                      <a:pt x="29" y="413"/>
                    </a:cubicBezTo>
                    <a:cubicBezTo>
                      <a:pt x="31" y="414"/>
                      <a:pt x="31" y="414"/>
                      <a:pt x="31" y="414"/>
                    </a:cubicBezTo>
                    <a:cubicBezTo>
                      <a:pt x="60" y="443"/>
                      <a:pt x="107" y="443"/>
                      <a:pt x="136" y="414"/>
                    </a:cubicBezTo>
                    <a:cubicBezTo>
                      <a:pt x="294" y="257"/>
                      <a:pt x="294" y="257"/>
                      <a:pt x="294" y="257"/>
                    </a:cubicBezTo>
                    <a:cubicBezTo>
                      <a:pt x="294" y="271"/>
                      <a:pt x="294" y="271"/>
                      <a:pt x="294" y="271"/>
                    </a:cubicBezTo>
                    <a:cubicBezTo>
                      <a:pt x="294" y="312"/>
                      <a:pt x="327" y="346"/>
                      <a:pt x="368" y="346"/>
                    </a:cubicBezTo>
                    <a:cubicBezTo>
                      <a:pt x="370" y="346"/>
                      <a:pt x="370" y="346"/>
                      <a:pt x="370" y="346"/>
                    </a:cubicBezTo>
                    <a:cubicBezTo>
                      <a:pt x="411" y="346"/>
                      <a:pt x="444" y="312"/>
                      <a:pt x="444" y="271"/>
                    </a:cubicBezTo>
                    <a:cubicBezTo>
                      <a:pt x="444" y="271"/>
                      <a:pt x="444" y="77"/>
                      <a:pt x="444" y="76"/>
                    </a:cubicBezTo>
                    <a:cubicBezTo>
                      <a:pt x="444" y="74"/>
                      <a:pt x="444" y="74"/>
                      <a:pt x="444" y="74"/>
                    </a:cubicBezTo>
                  </a:path>
                </a:pathLst>
              </a:custGeom>
              <a:solidFill>
                <a:srgbClr val="FFC1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319"/>
              <p:cNvSpPr/>
              <p:nvPr/>
            </p:nvSpPr>
            <p:spPr bwMode="auto">
              <a:xfrm>
                <a:off x="2276" y="1336"/>
                <a:ext cx="537" cy="538"/>
              </a:xfrm>
              <a:custGeom>
                <a:avLst/>
                <a:gdLst>
                  <a:gd name="T0" fmla="*/ 444 w 444"/>
                  <a:gd name="T1" fmla="*/ 75 h 444"/>
                  <a:gd name="T2" fmla="*/ 422 w 444"/>
                  <a:gd name="T3" fmla="*/ 22 h 444"/>
                  <a:gd name="T4" fmla="*/ 370 w 444"/>
                  <a:gd name="T5" fmla="*/ 0 h 444"/>
                  <a:gd name="T6" fmla="*/ 368 w 444"/>
                  <a:gd name="T7" fmla="*/ 0 h 444"/>
                  <a:gd name="T8" fmla="*/ 172 w 444"/>
                  <a:gd name="T9" fmla="*/ 0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6 w 444"/>
                  <a:gd name="T25" fmla="*/ 415 h 444"/>
                  <a:gd name="T26" fmla="*/ 293 w 444"/>
                  <a:gd name="T27" fmla="*/ 257 h 444"/>
                  <a:gd name="T28" fmla="*/ 293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6"/>
                      <a:pt x="422" y="22"/>
                    </a:cubicBezTo>
                    <a:cubicBezTo>
                      <a:pt x="409" y="9"/>
                      <a:pt x="390" y="0"/>
                      <a:pt x="370" y="0"/>
                    </a:cubicBezTo>
                    <a:cubicBezTo>
                      <a:pt x="368" y="0"/>
                      <a:pt x="368" y="0"/>
                      <a:pt x="368" y="0"/>
                    </a:cubicBezTo>
                    <a:cubicBezTo>
                      <a:pt x="366" y="0"/>
                      <a:pt x="172" y="0"/>
                      <a:pt x="172" y="0"/>
                    </a:cubicBezTo>
                    <a:cubicBezTo>
                      <a:pt x="131" y="0"/>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6" y="415"/>
                    </a:cubicBezTo>
                    <a:cubicBezTo>
                      <a:pt x="293" y="257"/>
                      <a:pt x="293" y="257"/>
                      <a:pt x="293" y="257"/>
                    </a:cubicBezTo>
                    <a:cubicBezTo>
                      <a:pt x="293" y="272"/>
                      <a:pt x="293" y="272"/>
                      <a:pt x="293" y="272"/>
                    </a:cubicBezTo>
                    <a:cubicBezTo>
                      <a:pt x="293"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FEC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320"/>
              <p:cNvSpPr/>
              <p:nvPr/>
            </p:nvSpPr>
            <p:spPr bwMode="auto">
              <a:xfrm>
                <a:off x="2274" y="1334"/>
                <a:ext cx="537" cy="537"/>
              </a:xfrm>
              <a:custGeom>
                <a:avLst/>
                <a:gdLst>
                  <a:gd name="T0" fmla="*/ 444 w 444"/>
                  <a:gd name="T1" fmla="*/ 74 h 444"/>
                  <a:gd name="T2" fmla="*/ 422 w 444"/>
                  <a:gd name="T3" fmla="*/ 22 h 444"/>
                  <a:gd name="T4" fmla="*/ 370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1 h 444"/>
                  <a:gd name="T16" fmla="*/ 187 w 444"/>
                  <a:gd name="T17" fmla="*/ 151 h 444"/>
                  <a:gd name="T18" fmla="*/ 29 w 444"/>
                  <a:gd name="T19" fmla="*/ 309 h 444"/>
                  <a:gd name="T20" fmla="*/ 29 w 444"/>
                  <a:gd name="T21" fmla="*/ 414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70 w 444"/>
                  <a:gd name="T33" fmla="*/ 346 h 444"/>
                  <a:gd name="T34" fmla="*/ 444 w 444"/>
                  <a:gd name="T35" fmla="*/ 272 h 444"/>
                  <a:gd name="T36" fmla="*/ 444 w 444"/>
                  <a:gd name="T37" fmla="*/ 77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6" y="35"/>
                      <a:pt x="422" y="22"/>
                    </a:cubicBezTo>
                    <a:cubicBezTo>
                      <a:pt x="409" y="8"/>
                      <a:pt x="390" y="0"/>
                      <a:pt x="370"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1"/>
                      <a:pt x="172" y="151"/>
                    </a:cubicBezTo>
                    <a:cubicBezTo>
                      <a:pt x="187" y="151"/>
                      <a:pt x="187" y="151"/>
                      <a:pt x="187" y="151"/>
                    </a:cubicBezTo>
                    <a:cubicBezTo>
                      <a:pt x="29" y="309"/>
                      <a:pt x="29" y="309"/>
                      <a:pt x="29" y="309"/>
                    </a:cubicBezTo>
                    <a:cubicBezTo>
                      <a:pt x="0" y="338"/>
                      <a:pt x="0" y="385"/>
                      <a:pt x="29" y="414"/>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70" y="346"/>
                      <a:pt x="370" y="346"/>
                      <a:pt x="370" y="346"/>
                    </a:cubicBezTo>
                    <a:cubicBezTo>
                      <a:pt x="411" y="346"/>
                      <a:pt x="444" y="313"/>
                      <a:pt x="444" y="272"/>
                    </a:cubicBezTo>
                    <a:cubicBezTo>
                      <a:pt x="444" y="272"/>
                      <a:pt x="444" y="78"/>
                      <a:pt x="444" y="77"/>
                    </a:cubicBezTo>
                    <a:cubicBezTo>
                      <a:pt x="444" y="74"/>
                      <a:pt x="444" y="74"/>
                      <a:pt x="444" y="74"/>
                    </a:cubicBezTo>
                  </a:path>
                </a:pathLst>
              </a:custGeom>
              <a:solidFill>
                <a:srgbClr val="FEBF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321"/>
              <p:cNvSpPr/>
              <p:nvPr/>
            </p:nvSpPr>
            <p:spPr bwMode="auto">
              <a:xfrm>
                <a:off x="2271" y="1331"/>
                <a:ext cx="538"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0 h 444"/>
                  <a:gd name="T16" fmla="*/ 187 w 444"/>
                  <a:gd name="T17" fmla="*/ 150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69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8"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0"/>
                      <a:pt x="172" y="150"/>
                    </a:cubicBezTo>
                    <a:cubicBezTo>
                      <a:pt x="187" y="150"/>
                      <a:pt x="187" y="150"/>
                      <a:pt x="187" y="150"/>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69" y="346"/>
                      <a:pt x="369" y="346"/>
                      <a:pt x="369" y="346"/>
                    </a:cubicBezTo>
                    <a:cubicBezTo>
                      <a:pt x="410" y="346"/>
                      <a:pt x="444" y="313"/>
                      <a:pt x="444" y="272"/>
                    </a:cubicBezTo>
                    <a:cubicBezTo>
                      <a:pt x="444" y="272"/>
                      <a:pt x="444" y="78"/>
                      <a:pt x="444" y="76"/>
                    </a:cubicBezTo>
                    <a:cubicBezTo>
                      <a:pt x="444" y="74"/>
                      <a:pt x="444" y="74"/>
                      <a:pt x="444" y="74"/>
                    </a:cubicBezTo>
                  </a:path>
                </a:pathLst>
              </a:custGeom>
              <a:solidFill>
                <a:srgbClr val="FDBF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322"/>
              <p:cNvSpPr/>
              <p:nvPr/>
            </p:nvSpPr>
            <p:spPr bwMode="auto">
              <a:xfrm>
                <a:off x="2269" y="1329"/>
                <a:ext cx="536" cy="537"/>
              </a:xfrm>
              <a:custGeom>
                <a:avLst/>
                <a:gdLst>
                  <a:gd name="T0" fmla="*/ 443 w 443"/>
                  <a:gd name="T1" fmla="*/ 74 h 444"/>
                  <a:gd name="T2" fmla="*/ 422 w 443"/>
                  <a:gd name="T3" fmla="*/ 21 h 444"/>
                  <a:gd name="T4" fmla="*/ 369 w 443"/>
                  <a:gd name="T5" fmla="*/ 0 h 444"/>
                  <a:gd name="T6" fmla="*/ 367 w 443"/>
                  <a:gd name="T7" fmla="*/ 0 h 444"/>
                  <a:gd name="T8" fmla="*/ 172 w 443"/>
                  <a:gd name="T9" fmla="*/ 0 h 444"/>
                  <a:gd name="T10" fmla="*/ 97 w 443"/>
                  <a:gd name="T11" fmla="*/ 74 h 444"/>
                  <a:gd name="T12" fmla="*/ 97 w 443"/>
                  <a:gd name="T13" fmla="*/ 76 h 444"/>
                  <a:gd name="T14" fmla="*/ 172 w 443"/>
                  <a:gd name="T15" fmla="*/ 150 h 444"/>
                  <a:gd name="T16" fmla="*/ 186 w 443"/>
                  <a:gd name="T17" fmla="*/ 150 h 444"/>
                  <a:gd name="T18" fmla="*/ 28 w 443"/>
                  <a:gd name="T19" fmla="*/ 308 h 444"/>
                  <a:gd name="T20" fmla="*/ 28 w 443"/>
                  <a:gd name="T21" fmla="*/ 413 h 444"/>
                  <a:gd name="T22" fmla="*/ 30 w 443"/>
                  <a:gd name="T23" fmla="*/ 415 h 444"/>
                  <a:gd name="T24" fmla="*/ 135 w 443"/>
                  <a:gd name="T25" fmla="*/ 415 h 444"/>
                  <a:gd name="T26" fmla="*/ 293 w 443"/>
                  <a:gd name="T27" fmla="*/ 257 h 444"/>
                  <a:gd name="T28" fmla="*/ 293 w 443"/>
                  <a:gd name="T29" fmla="*/ 271 h 444"/>
                  <a:gd name="T30" fmla="*/ 367 w 443"/>
                  <a:gd name="T31" fmla="*/ 346 h 444"/>
                  <a:gd name="T32" fmla="*/ 369 w 443"/>
                  <a:gd name="T33" fmla="*/ 346 h 444"/>
                  <a:gd name="T34" fmla="*/ 443 w 443"/>
                  <a:gd name="T35" fmla="*/ 271 h 444"/>
                  <a:gd name="T36" fmla="*/ 443 w 443"/>
                  <a:gd name="T37" fmla="*/ 76 h 444"/>
                  <a:gd name="T38" fmla="*/ 443 w 443"/>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3" h="444">
                    <a:moveTo>
                      <a:pt x="443" y="74"/>
                    </a:moveTo>
                    <a:cubicBezTo>
                      <a:pt x="443" y="53"/>
                      <a:pt x="435" y="35"/>
                      <a:pt x="422" y="21"/>
                    </a:cubicBezTo>
                    <a:cubicBezTo>
                      <a:pt x="408" y="8"/>
                      <a:pt x="390" y="0"/>
                      <a:pt x="369" y="0"/>
                    </a:cubicBezTo>
                    <a:cubicBezTo>
                      <a:pt x="367" y="0"/>
                      <a:pt x="367" y="0"/>
                      <a:pt x="367" y="0"/>
                    </a:cubicBezTo>
                    <a:cubicBezTo>
                      <a:pt x="366" y="0"/>
                      <a:pt x="172" y="0"/>
                      <a:pt x="172" y="0"/>
                    </a:cubicBezTo>
                    <a:cubicBezTo>
                      <a:pt x="131" y="0"/>
                      <a:pt x="97" y="33"/>
                      <a:pt x="97" y="74"/>
                    </a:cubicBezTo>
                    <a:cubicBezTo>
                      <a:pt x="97" y="76"/>
                      <a:pt x="97" y="76"/>
                      <a:pt x="97" y="76"/>
                    </a:cubicBezTo>
                    <a:cubicBezTo>
                      <a:pt x="97" y="117"/>
                      <a:pt x="131" y="150"/>
                      <a:pt x="172" y="150"/>
                    </a:cubicBezTo>
                    <a:cubicBezTo>
                      <a:pt x="186" y="150"/>
                      <a:pt x="186" y="150"/>
                      <a:pt x="186" y="150"/>
                    </a:cubicBezTo>
                    <a:cubicBezTo>
                      <a:pt x="28" y="308"/>
                      <a:pt x="28" y="308"/>
                      <a:pt x="28" y="308"/>
                    </a:cubicBezTo>
                    <a:cubicBezTo>
                      <a:pt x="0" y="337"/>
                      <a:pt x="0" y="384"/>
                      <a:pt x="28" y="413"/>
                    </a:cubicBezTo>
                    <a:cubicBezTo>
                      <a:pt x="30" y="415"/>
                      <a:pt x="30" y="415"/>
                      <a:pt x="30" y="415"/>
                    </a:cubicBezTo>
                    <a:cubicBezTo>
                      <a:pt x="59" y="444"/>
                      <a:pt x="106" y="444"/>
                      <a:pt x="135" y="415"/>
                    </a:cubicBezTo>
                    <a:cubicBezTo>
                      <a:pt x="293" y="257"/>
                      <a:pt x="293" y="257"/>
                      <a:pt x="293" y="257"/>
                    </a:cubicBezTo>
                    <a:cubicBezTo>
                      <a:pt x="293" y="271"/>
                      <a:pt x="293" y="271"/>
                      <a:pt x="293" y="271"/>
                    </a:cubicBezTo>
                    <a:cubicBezTo>
                      <a:pt x="293" y="312"/>
                      <a:pt x="326" y="346"/>
                      <a:pt x="367" y="346"/>
                    </a:cubicBezTo>
                    <a:cubicBezTo>
                      <a:pt x="369" y="346"/>
                      <a:pt x="369" y="346"/>
                      <a:pt x="369" y="346"/>
                    </a:cubicBezTo>
                    <a:cubicBezTo>
                      <a:pt x="410" y="346"/>
                      <a:pt x="443" y="312"/>
                      <a:pt x="443" y="271"/>
                    </a:cubicBezTo>
                    <a:cubicBezTo>
                      <a:pt x="443" y="271"/>
                      <a:pt x="443" y="77"/>
                      <a:pt x="443" y="76"/>
                    </a:cubicBezTo>
                    <a:cubicBezTo>
                      <a:pt x="443" y="74"/>
                      <a:pt x="443" y="74"/>
                      <a:pt x="443" y="74"/>
                    </a:cubicBezTo>
                  </a:path>
                </a:pathLst>
              </a:custGeom>
              <a:solidFill>
                <a:srgbClr val="FDBE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323"/>
              <p:cNvSpPr/>
              <p:nvPr/>
            </p:nvSpPr>
            <p:spPr bwMode="auto">
              <a:xfrm>
                <a:off x="2265" y="1325"/>
                <a:ext cx="537" cy="538"/>
              </a:xfrm>
              <a:custGeom>
                <a:avLst/>
                <a:gdLst>
                  <a:gd name="T0" fmla="*/ 444 w 444"/>
                  <a:gd name="T1" fmla="*/ 75 h 444"/>
                  <a:gd name="T2" fmla="*/ 422 w 444"/>
                  <a:gd name="T3" fmla="*/ 22 h 444"/>
                  <a:gd name="T4" fmla="*/ 370 w 444"/>
                  <a:gd name="T5" fmla="*/ 0 h 444"/>
                  <a:gd name="T6" fmla="*/ 368 w 444"/>
                  <a:gd name="T7" fmla="*/ 0 h 444"/>
                  <a:gd name="T8" fmla="*/ 172 w 444"/>
                  <a:gd name="T9" fmla="*/ 0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6 w 444"/>
                  <a:gd name="T25" fmla="*/ 415 h 444"/>
                  <a:gd name="T26" fmla="*/ 294 w 444"/>
                  <a:gd name="T27" fmla="*/ 257 h 444"/>
                  <a:gd name="T28" fmla="*/ 294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6"/>
                      <a:pt x="422" y="22"/>
                    </a:cubicBezTo>
                    <a:cubicBezTo>
                      <a:pt x="409" y="9"/>
                      <a:pt x="390" y="0"/>
                      <a:pt x="370" y="0"/>
                    </a:cubicBezTo>
                    <a:cubicBezTo>
                      <a:pt x="368" y="0"/>
                      <a:pt x="368" y="0"/>
                      <a:pt x="368" y="0"/>
                    </a:cubicBezTo>
                    <a:cubicBezTo>
                      <a:pt x="366" y="0"/>
                      <a:pt x="172" y="0"/>
                      <a:pt x="172" y="0"/>
                    </a:cubicBezTo>
                    <a:cubicBezTo>
                      <a:pt x="131" y="0"/>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6" y="415"/>
                    </a:cubicBezTo>
                    <a:cubicBezTo>
                      <a:pt x="294" y="257"/>
                      <a:pt x="294" y="257"/>
                      <a:pt x="294" y="257"/>
                    </a:cubicBezTo>
                    <a:cubicBezTo>
                      <a:pt x="294" y="272"/>
                      <a:pt x="294" y="272"/>
                      <a:pt x="294" y="272"/>
                    </a:cubicBezTo>
                    <a:cubicBezTo>
                      <a:pt x="294"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FCB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324"/>
              <p:cNvSpPr/>
              <p:nvPr/>
            </p:nvSpPr>
            <p:spPr bwMode="auto">
              <a:xfrm>
                <a:off x="2263" y="1323"/>
                <a:ext cx="537" cy="537"/>
              </a:xfrm>
              <a:custGeom>
                <a:avLst/>
                <a:gdLst>
                  <a:gd name="T0" fmla="*/ 444 w 444"/>
                  <a:gd name="T1" fmla="*/ 74 h 444"/>
                  <a:gd name="T2" fmla="*/ 422 w 444"/>
                  <a:gd name="T3" fmla="*/ 22 h 444"/>
                  <a:gd name="T4" fmla="*/ 370 w 444"/>
                  <a:gd name="T5" fmla="*/ 0 h 444"/>
                  <a:gd name="T6" fmla="*/ 368 w 444"/>
                  <a:gd name="T7" fmla="*/ 0 h 444"/>
                  <a:gd name="T8" fmla="*/ 172 w 444"/>
                  <a:gd name="T9" fmla="*/ 0 h 444"/>
                  <a:gd name="T10" fmla="*/ 98 w 444"/>
                  <a:gd name="T11" fmla="*/ 74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0 w 444"/>
                  <a:gd name="T23" fmla="*/ 415 h 444"/>
                  <a:gd name="T24" fmla="*/ 135 w 444"/>
                  <a:gd name="T25" fmla="*/ 415 h 444"/>
                  <a:gd name="T26" fmla="*/ 293 w 444"/>
                  <a:gd name="T27" fmla="*/ 257 h 444"/>
                  <a:gd name="T28" fmla="*/ 293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6" y="35"/>
                      <a:pt x="422" y="22"/>
                    </a:cubicBezTo>
                    <a:cubicBezTo>
                      <a:pt x="409" y="8"/>
                      <a:pt x="390" y="0"/>
                      <a:pt x="370" y="0"/>
                    </a:cubicBezTo>
                    <a:cubicBezTo>
                      <a:pt x="368" y="0"/>
                      <a:pt x="368" y="0"/>
                      <a:pt x="368" y="0"/>
                    </a:cubicBezTo>
                    <a:cubicBezTo>
                      <a:pt x="366" y="0"/>
                      <a:pt x="172" y="0"/>
                      <a:pt x="172" y="0"/>
                    </a:cubicBezTo>
                    <a:cubicBezTo>
                      <a:pt x="131" y="0"/>
                      <a:pt x="98" y="33"/>
                      <a:pt x="98" y="74"/>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7" y="346"/>
                      <a:pt x="368" y="346"/>
                    </a:cubicBezTo>
                    <a:cubicBezTo>
                      <a:pt x="370" y="346"/>
                      <a:pt x="370" y="346"/>
                      <a:pt x="370" y="346"/>
                    </a:cubicBezTo>
                    <a:cubicBezTo>
                      <a:pt x="411" y="346"/>
                      <a:pt x="444" y="313"/>
                      <a:pt x="444" y="272"/>
                    </a:cubicBezTo>
                    <a:cubicBezTo>
                      <a:pt x="444" y="272"/>
                      <a:pt x="444" y="78"/>
                      <a:pt x="444" y="77"/>
                    </a:cubicBezTo>
                    <a:cubicBezTo>
                      <a:pt x="444" y="74"/>
                      <a:pt x="444" y="74"/>
                      <a:pt x="444" y="74"/>
                    </a:cubicBezTo>
                  </a:path>
                </a:pathLst>
              </a:custGeom>
              <a:solidFill>
                <a:srgbClr val="FCBC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325"/>
              <p:cNvSpPr/>
              <p:nvPr/>
            </p:nvSpPr>
            <p:spPr bwMode="auto">
              <a:xfrm>
                <a:off x="2260" y="1320"/>
                <a:ext cx="538"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1 h 444"/>
                  <a:gd name="T16" fmla="*/ 187 w 444"/>
                  <a:gd name="T17" fmla="*/ 151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69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8"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1"/>
                      <a:pt x="172" y="151"/>
                    </a:cubicBezTo>
                    <a:cubicBezTo>
                      <a:pt x="187" y="151"/>
                      <a:pt x="187" y="151"/>
                      <a:pt x="187" y="151"/>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69" y="346"/>
                      <a:pt x="369" y="346"/>
                      <a:pt x="369" y="346"/>
                    </a:cubicBezTo>
                    <a:cubicBezTo>
                      <a:pt x="410" y="346"/>
                      <a:pt x="444" y="313"/>
                      <a:pt x="444" y="272"/>
                    </a:cubicBezTo>
                    <a:cubicBezTo>
                      <a:pt x="444" y="272"/>
                      <a:pt x="444" y="78"/>
                      <a:pt x="444" y="76"/>
                    </a:cubicBezTo>
                    <a:cubicBezTo>
                      <a:pt x="444" y="74"/>
                      <a:pt x="444" y="74"/>
                      <a:pt x="444" y="74"/>
                    </a:cubicBezTo>
                  </a:path>
                </a:pathLst>
              </a:custGeom>
              <a:solidFill>
                <a:srgbClr val="FBBB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326"/>
              <p:cNvSpPr/>
              <p:nvPr/>
            </p:nvSpPr>
            <p:spPr bwMode="auto">
              <a:xfrm>
                <a:off x="2258" y="1318"/>
                <a:ext cx="536" cy="538"/>
              </a:xfrm>
              <a:custGeom>
                <a:avLst/>
                <a:gdLst>
                  <a:gd name="T0" fmla="*/ 443 w 443"/>
                  <a:gd name="T1" fmla="*/ 74 h 444"/>
                  <a:gd name="T2" fmla="*/ 422 w 443"/>
                  <a:gd name="T3" fmla="*/ 21 h 444"/>
                  <a:gd name="T4" fmla="*/ 369 w 443"/>
                  <a:gd name="T5" fmla="*/ 0 h 444"/>
                  <a:gd name="T6" fmla="*/ 367 w 443"/>
                  <a:gd name="T7" fmla="*/ 0 h 444"/>
                  <a:gd name="T8" fmla="*/ 172 w 443"/>
                  <a:gd name="T9" fmla="*/ 0 h 444"/>
                  <a:gd name="T10" fmla="*/ 97 w 443"/>
                  <a:gd name="T11" fmla="*/ 74 h 444"/>
                  <a:gd name="T12" fmla="*/ 97 w 443"/>
                  <a:gd name="T13" fmla="*/ 76 h 444"/>
                  <a:gd name="T14" fmla="*/ 172 w 443"/>
                  <a:gd name="T15" fmla="*/ 150 h 444"/>
                  <a:gd name="T16" fmla="*/ 186 w 443"/>
                  <a:gd name="T17" fmla="*/ 150 h 444"/>
                  <a:gd name="T18" fmla="*/ 29 w 443"/>
                  <a:gd name="T19" fmla="*/ 308 h 444"/>
                  <a:gd name="T20" fmla="*/ 29 w 443"/>
                  <a:gd name="T21" fmla="*/ 413 h 444"/>
                  <a:gd name="T22" fmla="*/ 30 w 443"/>
                  <a:gd name="T23" fmla="*/ 415 h 444"/>
                  <a:gd name="T24" fmla="*/ 135 w 443"/>
                  <a:gd name="T25" fmla="*/ 415 h 444"/>
                  <a:gd name="T26" fmla="*/ 293 w 443"/>
                  <a:gd name="T27" fmla="*/ 257 h 444"/>
                  <a:gd name="T28" fmla="*/ 293 w 443"/>
                  <a:gd name="T29" fmla="*/ 271 h 444"/>
                  <a:gd name="T30" fmla="*/ 367 w 443"/>
                  <a:gd name="T31" fmla="*/ 346 h 444"/>
                  <a:gd name="T32" fmla="*/ 369 w 443"/>
                  <a:gd name="T33" fmla="*/ 346 h 444"/>
                  <a:gd name="T34" fmla="*/ 443 w 443"/>
                  <a:gd name="T35" fmla="*/ 271 h 444"/>
                  <a:gd name="T36" fmla="*/ 443 w 443"/>
                  <a:gd name="T37" fmla="*/ 76 h 444"/>
                  <a:gd name="T38" fmla="*/ 443 w 443"/>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3" h="444">
                    <a:moveTo>
                      <a:pt x="443" y="74"/>
                    </a:moveTo>
                    <a:cubicBezTo>
                      <a:pt x="443" y="53"/>
                      <a:pt x="435" y="35"/>
                      <a:pt x="422" y="21"/>
                    </a:cubicBezTo>
                    <a:cubicBezTo>
                      <a:pt x="408" y="8"/>
                      <a:pt x="390" y="0"/>
                      <a:pt x="369" y="0"/>
                    </a:cubicBezTo>
                    <a:cubicBezTo>
                      <a:pt x="367" y="0"/>
                      <a:pt x="367" y="0"/>
                      <a:pt x="367" y="0"/>
                    </a:cubicBezTo>
                    <a:cubicBezTo>
                      <a:pt x="366" y="0"/>
                      <a:pt x="172" y="0"/>
                      <a:pt x="172" y="0"/>
                    </a:cubicBezTo>
                    <a:cubicBezTo>
                      <a:pt x="131" y="0"/>
                      <a:pt x="97" y="33"/>
                      <a:pt x="97" y="74"/>
                    </a:cubicBezTo>
                    <a:cubicBezTo>
                      <a:pt x="97" y="76"/>
                      <a:pt x="97" y="76"/>
                      <a:pt x="97" y="76"/>
                    </a:cubicBezTo>
                    <a:cubicBezTo>
                      <a:pt x="97" y="117"/>
                      <a:pt x="131" y="150"/>
                      <a:pt x="172" y="150"/>
                    </a:cubicBezTo>
                    <a:cubicBezTo>
                      <a:pt x="186" y="150"/>
                      <a:pt x="186" y="150"/>
                      <a:pt x="186" y="150"/>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1"/>
                      <a:pt x="293" y="271"/>
                      <a:pt x="293" y="271"/>
                    </a:cubicBezTo>
                    <a:cubicBezTo>
                      <a:pt x="293" y="312"/>
                      <a:pt x="326" y="346"/>
                      <a:pt x="367" y="346"/>
                    </a:cubicBezTo>
                    <a:cubicBezTo>
                      <a:pt x="369" y="346"/>
                      <a:pt x="369" y="346"/>
                      <a:pt x="369" y="346"/>
                    </a:cubicBezTo>
                    <a:cubicBezTo>
                      <a:pt x="410" y="346"/>
                      <a:pt x="443" y="312"/>
                      <a:pt x="443" y="271"/>
                    </a:cubicBezTo>
                    <a:cubicBezTo>
                      <a:pt x="443" y="271"/>
                      <a:pt x="443" y="77"/>
                      <a:pt x="443" y="76"/>
                    </a:cubicBezTo>
                    <a:cubicBezTo>
                      <a:pt x="443" y="74"/>
                      <a:pt x="443" y="74"/>
                      <a:pt x="443" y="74"/>
                    </a:cubicBezTo>
                  </a:path>
                </a:pathLst>
              </a:custGeom>
              <a:solidFill>
                <a:srgbClr val="FBB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327"/>
              <p:cNvSpPr/>
              <p:nvPr/>
            </p:nvSpPr>
            <p:spPr bwMode="auto">
              <a:xfrm>
                <a:off x="2254" y="1314"/>
                <a:ext cx="538" cy="538"/>
              </a:xfrm>
              <a:custGeom>
                <a:avLst/>
                <a:gdLst>
                  <a:gd name="T0" fmla="*/ 444 w 444"/>
                  <a:gd name="T1" fmla="*/ 75 h 444"/>
                  <a:gd name="T2" fmla="*/ 422 w 444"/>
                  <a:gd name="T3" fmla="*/ 22 h 444"/>
                  <a:gd name="T4" fmla="*/ 370 w 444"/>
                  <a:gd name="T5" fmla="*/ 0 h 444"/>
                  <a:gd name="T6" fmla="*/ 368 w 444"/>
                  <a:gd name="T7" fmla="*/ 0 h 444"/>
                  <a:gd name="T8" fmla="*/ 172 w 444"/>
                  <a:gd name="T9" fmla="*/ 1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6 w 444"/>
                  <a:gd name="T25" fmla="*/ 415 h 444"/>
                  <a:gd name="T26" fmla="*/ 294 w 444"/>
                  <a:gd name="T27" fmla="*/ 257 h 444"/>
                  <a:gd name="T28" fmla="*/ 294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6"/>
                      <a:pt x="422" y="22"/>
                    </a:cubicBezTo>
                    <a:cubicBezTo>
                      <a:pt x="409" y="9"/>
                      <a:pt x="390" y="0"/>
                      <a:pt x="370" y="0"/>
                    </a:cubicBezTo>
                    <a:cubicBezTo>
                      <a:pt x="368" y="0"/>
                      <a:pt x="368" y="0"/>
                      <a:pt x="368" y="0"/>
                    </a:cubicBezTo>
                    <a:cubicBezTo>
                      <a:pt x="367" y="0"/>
                      <a:pt x="172" y="1"/>
                      <a:pt x="172" y="1"/>
                    </a:cubicBezTo>
                    <a:cubicBezTo>
                      <a:pt x="131" y="1"/>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6" y="415"/>
                    </a:cubicBezTo>
                    <a:cubicBezTo>
                      <a:pt x="294" y="257"/>
                      <a:pt x="294" y="257"/>
                      <a:pt x="294" y="257"/>
                    </a:cubicBezTo>
                    <a:cubicBezTo>
                      <a:pt x="294" y="272"/>
                      <a:pt x="294" y="272"/>
                      <a:pt x="294" y="272"/>
                    </a:cubicBezTo>
                    <a:cubicBezTo>
                      <a:pt x="294"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FAB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328"/>
              <p:cNvSpPr/>
              <p:nvPr/>
            </p:nvSpPr>
            <p:spPr bwMode="auto">
              <a:xfrm>
                <a:off x="2252" y="1312"/>
                <a:ext cx="537" cy="537"/>
              </a:xfrm>
              <a:custGeom>
                <a:avLst/>
                <a:gdLst>
                  <a:gd name="T0" fmla="*/ 444 w 444"/>
                  <a:gd name="T1" fmla="*/ 75 h 444"/>
                  <a:gd name="T2" fmla="*/ 422 w 444"/>
                  <a:gd name="T3" fmla="*/ 22 h 444"/>
                  <a:gd name="T4" fmla="*/ 370 w 444"/>
                  <a:gd name="T5" fmla="*/ 0 h 444"/>
                  <a:gd name="T6" fmla="*/ 368 w 444"/>
                  <a:gd name="T7" fmla="*/ 0 h 444"/>
                  <a:gd name="T8" fmla="*/ 172 w 444"/>
                  <a:gd name="T9" fmla="*/ 0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5 w 444"/>
                  <a:gd name="T25" fmla="*/ 415 h 444"/>
                  <a:gd name="T26" fmla="*/ 293 w 444"/>
                  <a:gd name="T27" fmla="*/ 257 h 444"/>
                  <a:gd name="T28" fmla="*/ 293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5"/>
                      <a:pt x="422" y="22"/>
                    </a:cubicBezTo>
                    <a:cubicBezTo>
                      <a:pt x="409" y="9"/>
                      <a:pt x="390" y="0"/>
                      <a:pt x="370" y="0"/>
                    </a:cubicBezTo>
                    <a:cubicBezTo>
                      <a:pt x="368" y="0"/>
                      <a:pt x="368" y="0"/>
                      <a:pt x="368" y="0"/>
                    </a:cubicBezTo>
                    <a:cubicBezTo>
                      <a:pt x="366" y="0"/>
                      <a:pt x="172" y="0"/>
                      <a:pt x="172" y="0"/>
                    </a:cubicBezTo>
                    <a:cubicBezTo>
                      <a:pt x="131" y="0"/>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5" y="415"/>
                    </a:cubicBezTo>
                    <a:cubicBezTo>
                      <a:pt x="293" y="257"/>
                      <a:pt x="293" y="257"/>
                      <a:pt x="293" y="257"/>
                    </a:cubicBezTo>
                    <a:cubicBezTo>
                      <a:pt x="293" y="272"/>
                      <a:pt x="293" y="272"/>
                      <a:pt x="293" y="272"/>
                    </a:cubicBezTo>
                    <a:cubicBezTo>
                      <a:pt x="293"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FAB9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329"/>
              <p:cNvSpPr/>
              <p:nvPr/>
            </p:nvSpPr>
            <p:spPr bwMode="auto">
              <a:xfrm>
                <a:off x="2250" y="1309"/>
                <a:ext cx="537"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1 h 444"/>
                  <a:gd name="T16" fmla="*/ 187 w 444"/>
                  <a:gd name="T17" fmla="*/ 151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69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9"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1"/>
                      <a:pt x="172" y="151"/>
                    </a:cubicBezTo>
                    <a:cubicBezTo>
                      <a:pt x="187" y="151"/>
                      <a:pt x="187" y="151"/>
                      <a:pt x="187" y="151"/>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69" y="346"/>
                      <a:pt x="369" y="346"/>
                      <a:pt x="369" y="346"/>
                    </a:cubicBezTo>
                    <a:cubicBezTo>
                      <a:pt x="410" y="346"/>
                      <a:pt x="444" y="313"/>
                      <a:pt x="444" y="272"/>
                    </a:cubicBezTo>
                    <a:cubicBezTo>
                      <a:pt x="444" y="272"/>
                      <a:pt x="444" y="78"/>
                      <a:pt x="444" y="76"/>
                    </a:cubicBezTo>
                    <a:cubicBezTo>
                      <a:pt x="444" y="74"/>
                      <a:pt x="444" y="74"/>
                      <a:pt x="444" y="74"/>
                    </a:cubicBezTo>
                  </a:path>
                </a:pathLst>
              </a:custGeom>
              <a:solidFill>
                <a:srgbClr val="F9B8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330"/>
              <p:cNvSpPr/>
              <p:nvPr/>
            </p:nvSpPr>
            <p:spPr bwMode="auto">
              <a:xfrm>
                <a:off x="2247" y="1307"/>
                <a:ext cx="537"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0 h 444"/>
                  <a:gd name="T16" fmla="*/ 186 w 444"/>
                  <a:gd name="T17" fmla="*/ 150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1 h 444"/>
                  <a:gd name="T30" fmla="*/ 367 w 444"/>
                  <a:gd name="T31" fmla="*/ 346 h 444"/>
                  <a:gd name="T32" fmla="*/ 369 w 444"/>
                  <a:gd name="T33" fmla="*/ 346 h 444"/>
                  <a:gd name="T34" fmla="*/ 443 w 444"/>
                  <a:gd name="T35" fmla="*/ 271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8"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0"/>
                      <a:pt x="172" y="150"/>
                    </a:cubicBezTo>
                    <a:cubicBezTo>
                      <a:pt x="186" y="150"/>
                      <a:pt x="186" y="150"/>
                      <a:pt x="186" y="150"/>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1"/>
                      <a:pt x="293" y="271"/>
                      <a:pt x="293" y="271"/>
                    </a:cubicBezTo>
                    <a:cubicBezTo>
                      <a:pt x="293" y="312"/>
                      <a:pt x="326" y="346"/>
                      <a:pt x="367" y="346"/>
                    </a:cubicBezTo>
                    <a:cubicBezTo>
                      <a:pt x="369" y="346"/>
                      <a:pt x="369" y="346"/>
                      <a:pt x="369" y="346"/>
                    </a:cubicBezTo>
                    <a:cubicBezTo>
                      <a:pt x="410" y="346"/>
                      <a:pt x="443" y="312"/>
                      <a:pt x="443" y="271"/>
                    </a:cubicBezTo>
                    <a:cubicBezTo>
                      <a:pt x="443" y="271"/>
                      <a:pt x="444" y="77"/>
                      <a:pt x="444" y="76"/>
                    </a:cubicBezTo>
                    <a:cubicBezTo>
                      <a:pt x="444" y="74"/>
                      <a:pt x="444" y="74"/>
                      <a:pt x="444" y="74"/>
                    </a:cubicBezTo>
                  </a:path>
                </a:pathLst>
              </a:custGeom>
              <a:solidFill>
                <a:srgbClr val="F9B7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331"/>
              <p:cNvSpPr/>
              <p:nvPr/>
            </p:nvSpPr>
            <p:spPr bwMode="auto">
              <a:xfrm>
                <a:off x="2243" y="1304"/>
                <a:ext cx="538" cy="537"/>
              </a:xfrm>
              <a:custGeom>
                <a:avLst/>
                <a:gdLst>
                  <a:gd name="T0" fmla="*/ 444 w 444"/>
                  <a:gd name="T1" fmla="*/ 74 h 443"/>
                  <a:gd name="T2" fmla="*/ 422 w 444"/>
                  <a:gd name="T3" fmla="*/ 21 h 443"/>
                  <a:gd name="T4" fmla="*/ 370 w 444"/>
                  <a:gd name="T5" fmla="*/ 0 h 443"/>
                  <a:gd name="T6" fmla="*/ 368 w 444"/>
                  <a:gd name="T7" fmla="*/ 0 h 443"/>
                  <a:gd name="T8" fmla="*/ 173 w 444"/>
                  <a:gd name="T9" fmla="*/ 0 h 443"/>
                  <a:gd name="T10" fmla="*/ 98 w 444"/>
                  <a:gd name="T11" fmla="*/ 74 h 443"/>
                  <a:gd name="T12" fmla="*/ 98 w 444"/>
                  <a:gd name="T13" fmla="*/ 76 h 443"/>
                  <a:gd name="T14" fmla="*/ 173 w 444"/>
                  <a:gd name="T15" fmla="*/ 150 h 443"/>
                  <a:gd name="T16" fmla="*/ 187 w 444"/>
                  <a:gd name="T17" fmla="*/ 150 h 443"/>
                  <a:gd name="T18" fmla="*/ 29 w 444"/>
                  <a:gd name="T19" fmla="*/ 308 h 443"/>
                  <a:gd name="T20" fmla="*/ 29 w 444"/>
                  <a:gd name="T21" fmla="*/ 413 h 443"/>
                  <a:gd name="T22" fmla="*/ 31 w 444"/>
                  <a:gd name="T23" fmla="*/ 414 h 443"/>
                  <a:gd name="T24" fmla="*/ 136 w 444"/>
                  <a:gd name="T25" fmla="*/ 414 h 443"/>
                  <a:gd name="T26" fmla="*/ 294 w 444"/>
                  <a:gd name="T27" fmla="*/ 257 h 443"/>
                  <a:gd name="T28" fmla="*/ 294 w 444"/>
                  <a:gd name="T29" fmla="*/ 271 h 443"/>
                  <a:gd name="T30" fmla="*/ 368 w 444"/>
                  <a:gd name="T31" fmla="*/ 345 h 443"/>
                  <a:gd name="T32" fmla="*/ 370 w 444"/>
                  <a:gd name="T33" fmla="*/ 345 h 443"/>
                  <a:gd name="T34" fmla="*/ 444 w 444"/>
                  <a:gd name="T35" fmla="*/ 271 h 443"/>
                  <a:gd name="T36" fmla="*/ 444 w 444"/>
                  <a:gd name="T37" fmla="*/ 76 h 443"/>
                  <a:gd name="T38" fmla="*/ 444 w 444"/>
                  <a:gd name="T39" fmla="*/ 7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3">
                    <a:moveTo>
                      <a:pt x="444" y="74"/>
                    </a:moveTo>
                    <a:cubicBezTo>
                      <a:pt x="444" y="53"/>
                      <a:pt x="436" y="35"/>
                      <a:pt x="422" y="21"/>
                    </a:cubicBezTo>
                    <a:cubicBezTo>
                      <a:pt x="409" y="8"/>
                      <a:pt x="390" y="0"/>
                      <a:pt x="370" y="0"/>
                    </a:cubicBezTo>
                    <a:cubicBezTo>
                      <a:pt x="368" y="0"/>
                      <a:pt x="368" y="0"/>
                      <a:pt x="368" y="0"/>
                    </a:cubicBezTo>
                    <a:cubicBezTo>
                      <a:pt x="367" y="0"/>
                      <a:pt x="173" y="0"/>
                      <a:pt x="173" y="0"/>
                    </a:cubicBezTo>
                    <a:cubicBezTo>
                      <a:pt x="132" y="0"/>
                      <a:pt x="98" y="33"/>
                      <a:pt x="98" y="74"/>
                    </a:cubicBezTo>
                    <a:cubicBezTo>
                      <a:pt x="98" y="76"/>
                      <a:pt x="98" y="76"/>
                      <a:pt x="98" y="76"/>
                    </a:cubicBezTo>
                    <a:cubicBezTo>
                      <a:pt x="98" y="117"/>
                      <a:pt x="132" y="150"/>
                      <a:pt x="173" y="150"/>
                    </a:cubicBezTo>
                    <a:cubicBezTo>
                      <a:pt x="187" y="150"/>
                      <a:pt x="187" y="150"/>
                      <a:pt x="187" y="150"/>
                    </a:cubicBezTo>
                    <a:cubicBezTo>
                      <a:pt x="29" y="308"/>
                      <a:pt x="29" y="308"/>
                      <a:pt x="29" y="308"/>
                    </a:cubicBezTo>
                    <a:cubicBezTo>
                      <a:pt x="0" y="337"/>
                      <a:pt x="0" y="384"/>
                      <a:pt x="29" y="413"/>
                    </a:cubicBezTo>
                    <a:cubicBezTo>
                      <a:pt x="31" y="414"/>
                      <a:pt x="31" y="414"/>
                      <a:pt x="31" y="414"/>
                    </a:cubicBezTo>
                    <a:cubicBezTo>
                      <a:pt x="60" y="443"/>
                      <a:pt x="107" y="443"/>
                      <a:pt x="136" y="414"/>
                    </a:cubicBezTo>
                    <a:cubicBezTo>
                      <a:pt x="294" y="257"/>
                      <a:pt x="294" y="257"/>
                      <a:pt x="294" y="257"/>
                    </a:cubicBezTo>
                    <a:cubicBezTo>
                      <a:pt x="294" y="271"/>
                      <a:pt x="294" y="271"/>
                      <a:pt x="294" y="271"/>
                    </a:cubicBezTo>
                    <a:cubicBezTo>
                      <a:pt x="294" y="312"/>
                      <a:pt x="327" y="345"/>
                      <a:pt x="368" y="345"/>
                    </a:cubicBezTo>
                    <a:cubicBezTo>
                      <a:pt x="370" y="345"/>
                      <a:pt x="370" y="345"/>
                      <a:pt x="370" y="345"/>
                    </a:cubicBezTo>
                    <a:cubicBezTo>
                      <a:pt x="411" y="345"/>
                      <a:pt x="444" y="312"/>
                      <a:pt x="444" y="271"/>
                    </a:cubicBezTo>
                    <a:cubicBezTo>
                      <a:pt x="444" y="271"/>
                      <a:pt x="444" y="77"/>
                      <a:pt x="444" y="76"/>
                    </a:cubicBezTo>
                    <a:cubicBezTo>
                      <a:pt x="444" y="74"/>
                      <a:pt x="444" y="74"/>
                      <a:pt x="444" y="74"/>
                    </a:cubicBezTo>
                  </a:path>
                </a:pathLst>
              </a:custGeom>
              <a:solidFill>
                <a:srgbClr val="F9B6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332"/>
              <p:cNvSpPr/>
              <p:nvPr/>
            </p:nvSpPr>
            <p:spPr bwMode="auto">
              <a:xfrm>
                <a:off x="2241" y="1301"/>
                <a:ext cx="537" cy="538"/>
              </a:xfrm>
              <a:custGeom>
                <a:avLst/>
                <a:gdLst>
                  <a:gd name="T0" fmla="*/ 444 w 444"/>
                  <a:gd name="T1" fmla="*/ 75 h 444"/>
                  <a:gd name="T2" fmla="*/ 422 w 444"/>
                  <a:gd name="T3" fmla="*/ 22 h 444"/>
                  <a:gd name="T4" fmla="*/ 370 w 444"/>
                  <a:gd name="T5" fmla="*/ 0 h 444"/>
                  <a:gd name="T6" fmla="*/ 368 w 444"/>
                  <a:gd name="T7" fmla="*/ 0 h 444"/>
                  <a:gd name="T8" fmla="*/ 172 w 444"/>
                  <a:gd name="T9" fmla="*/ 0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6 w 444"/>
                  <a:gd name="T25" fmla="*/ 415 h 444"/>
                  <a:gd name="T26" fmla="*/ 293 w 444"/>
                  <a:gd name="T27" fmla="*/ 257 h 444"/>
                  <a:gd name="T28" fmla="*/ 293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5"/>
                      <a:pt x="422" y="22"/>
                    </a:cubicBezTo>
                    <a:cubicBezTo>
                      <a:pt x="409" y="9"/>
                      <a:pt x="390" y="0"/>
                      <a:pt x="370" y="0"/>
                    </a:cubicBezTo>
                    <a:cubicBezTo>
                      <a:pt x="368" y="0"/>
                      <a:pt x="368" y="0"/>
                      <a:pt x="368" y="0"/>
                    </a:cubicBezTo>
                    <a:cubicBezTo>
                      <a:pt x="366" y="0"/>
                      <a:pt x="172" y="0"/>
                      <a:pt x="172" y="0"/>
                    </a:cubicBezTo>
                    <a:cubicBezTo>
                      <a:pt x="131" y="0"/>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6" y="415"/>
                    </a:cubicBezTo>
                    <a:cubicBezTo>
                      <a:pt x="293" y="257"/>
                      <a:pt x="293" y="257"/>
                      <a:pt x="293" y="257"/>
                    </a:cubicBezTo>
                    <a:cubicBezTo>
                      <a:pt x="293" y="272"/>
                      <a:pt x="293" y="272"/>
                      <a:pt x="293" y="272"/>
                    </a:cubicBezTo>
                    <a:cubicBezTo>
                      <a:pt x="293"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F8B5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333"/>
              <p:cNvSpPr/>
              <p:nvPr/>
            </p:nvSpPr>
            <p:spPr bwMode="auto">
              <a:xfrm>
                <a:off x="2239" y="1298"/>
                <a:ext cx="537"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1 h 444"/>
                  <a:gd name="T16" fmla="*/ 187 w 444"/>
                  <a:gd name="T17" fmla="*/ 151 h 444"/>
                  <a:gd name="T18" fmla="*/ 29 w 444"/>
                  <a:gd name="T19" fmla="*/ 309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69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9"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1"/>
                      <a:pt x="172" y="151"/>
                    </a:cubicBezTo>
                    <a:cubicBezTo>
                      <a:pt x="187" y="151"/>
                      <a:pt x="187" y="151"/>
                      <a:pt x="187" y="151"/>
                    </a:cubicBezTo>
                    <a:cubicBezTo>
                      <a:pt x="29" y="309"/>
                      <a:pt x="29" y="309"/>
                      <a:pt x="29" y="309"/>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69" y="346"/>
                      <a:pt x="369" y="346"/>
                      <a:pt x="369" y="346"/>
                    </a:cubicBezTo>
                    <a:cubicBezTo>
                      <a:pt x="410" y="346"/>
                      <a:pt x="444" y="313"/>
                      <a:pt x="444" y="272"/>
                    </a:cubicBezTo>
                    <a:cubicBezTo>
                      <a:pt x="444" y="272"/>
                      <a:pt x="444" y="78"/>
                      <a:pt x="444" y="76"/>
                    </a:cubicBezTo>
                    <a:cubicBezTo>
                      <a:pt x="444" y="74"/>
                      <a:pt x="444" y="74"/>
                      <a:pt x="444" y="74"/>
                    </a:cubicBezTo>
                  </a:path>
                </a:pathLst>
              </a:custGeom>
              <a:solidFill>
                <a:srgbClr val="F8B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334"/>
              <p:cNvSpPr/>
              <p:nvPr/>
            </p:nvSpPr>
            <p:spPr bwMode="auto">
              <a:xfrm>
                <a:off x="2236" y="1296"/>
                <a:ext cx="537"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0 h 444"/>
                  <a:gd name="T16" fmla="*/ 187 w 444"/>
                  <a:gd name="T17" fmla="*/ 150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69 w 444"/>
                  <a:gd name="T33" fmla="*/ 346 h 444"/>
                  <a:gd name="T34" fmla="*/ 443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8"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0"/>
                      <a:pt x="172" y="150"/>
                    </a:cubicBezTo>
                    <a:cubicBezTo>
                      <a:pt x="187" y="150"/>
                      <a:pt x="187" y="150"/>
                      <a:pt x="187" y="150"/>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69" y="346"/>
                      <a:pt x="369" y="346"/>
                      <a:pt x="369" y="346"/>
                    </a:cubicBezTo>
                    <a:cubicBezTo>
                      <a:pt x="410" y="346"/>
                      <a:pt x="443" y="313"/>
                      <a:pt x="443" y="272"/>
                    </a:cubicBezTo>
                    <a:cubicBezTo>
                      <a:pt x="443" y="272"/>
                      <a:pt x="444" y="78"/>
                      <a:pt x="444" y="76"/>
                    </a:cubicBezTo>
                    <a:cubicBezTo>
                      <a:pt x="444" y="74"/>
                      <a:pt x="444" y="74"/>
                      <a:pt x="444" y="74"/>
                    </a:cubicBezTo>
                  </a:path>
                </a:pathLst>
              </a:custGeom>
              <a:solidFill>
                <a:srgbClr val="F7B3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335"/>
              <p:cNvSpPr/>
              <p:nvPr/>
            </p:nvSpPr>
            <p:spPr bwMode="auto">
              <a:xfrm>
                <a:off x="2233" y="1294"/>
                <a:ext cx="537" cy="536"/>
              </a:xfrm>
              <a:custGeom>
                <a:avLst/>
                <a:gdLst>
                  <a:gd name="T0" fmla="*/ 444 w 444"/>
                  <a:gd name="T1" fmla="*/ 74 h 443"/>
                  <a:gd name="T2" fmla="*/ 423 w 444"/>
                  <a:gd name="T3" fmla="*/ 21 h 443"/>
                  <a:gd name="T4" fmla="*/ 370 w 444"/>
                  <a:gd name="T5" fmla="*/ 0 h 443"/>
                  <a:gd name="T6" fmla="*/ 368 w 444"/>
                  <a:gd name="T7" fmla="*/ 0 h 443"/>
                  <a:gd name="T8" fmla="*/ 173 w 444"/>
                  <a:gd name="T9" fmla="*/ 0 h 443"/>
                  <a:gd name="T10" fmla="*/ 98 w 444"/>
                  <a:gd name="T11" fmla="*/ 74 h 443"/>
                  <a:gd name="T12" fmla="*/ 98 w 444"/>
                  <a:gd name="T13" fmla="*/ 76 h 443"/>
                  <a:gd name="T14" fmla="*/ 173 w 444"/>
                  <a:gd name="T15" fmla="*/ 150 h 443"/>
                  <a:gd name="T16" fmla="*/ 187 w 444"/>
                  <a:gd name="T17" fmla="*/ 150 h 443"/>
                  <a:gd name="T18" fmla="*/ 29 w 444"/>
                  <a:gd name="T19" fmla="*/ 308 h 443"/>
                  <a:gd name="T20" fmla="*/ 29 w 444"/>
                  <a:gd name="T21" fmla="*/ 413 h 443"/>
                  <a:gd name="T22" fmla="*/ 31 w 444"/>
                  <a:gd name="T23" fmla="*/ 414 h 443"/>
                  <a:gd name="T24" fmla="*/ 136 w 444"/>
                  <a:gd name="T25" fmla="*/ 414 h 443"/>
                  <a:gd name="T26" fmla="*/ 294 w 444"/>
                  <a:gd name="T27" fmla="*/ 257 h 443"/>
                  <a:gd name="T28" fmla="*/ 294 w 444"/>
                  <a:gd name="T29" fmla="*/ 271 h 443"/>
                  <a:gd name="T30" fmla="*/ 368 w 444"/>
                  <a:gd name="T31" fmla="*/ 346 h 443"/>
                  <a:gd name="T32" fmla="*/ 370 w 444"/>
                  <a:gd name="T33" fmla="*/ 346 h 443"/>
                  <a:gd name="T34" fmla="*/ 444 w 444"/>
                  <a:gd name="T35" fmla="*/ 271 h 443"/>
                  <a:gd name="T36" fmla="*/ 444 w 444"/>
                  <a:gd name="T37" fmla="*/ 76 h 443"/>
                  <a:gd name="T38" fmla="*/ 444 w 444"/>
                  <a:gd name="T39" fmla="*/ 7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3">
                    <a:moveTo>
                      <a:pt x="444" y="74"/>
                    </a:moveTo>
                    <a:cubicBezTo>
                      <a:pt x="444" y="53"/>
                      <a:pt x="436" y="35"/>
                      <a:pt x="423" y="21"/>
                    </a:cubicBezTo>
                    <a:cubicBezTo>
                      <a:pt x="409" y="8"/>
                      <a:pt x="391" y="0"/>
                      <a:pt x="370" y="0"/>
                    </a:cubicBezTo>
                    <a:cubicBezTo>
                      <a:pt x="368" y="0"/>
                      <a:pt x="368" y="0"/>
                      <a:pt x="368" y="0"/>
                    </a:cubicBezTo>
                    <a:cubicBezTo>
                      <a:pt x="367" y="0"/>
                      <a:pt x="173" y="0"/>
                      <a:pt x="173" y="0"/>
                    </a:cubicBezTo>
                    <a:cubicBezTo>
                      <a:pt x="132" y="0"/>
                      <a:pt x="98" y="33"/>
                      <a:pt x="98" y="74"/>
                    </a:cubicBezTo>
                    <a:cubicBezTo>
                      <a:pt x="98" y="76"/>
                      <a:pt x="98" y="76"/>
                      <a:pt x="98" y="76"/>
                    </a:cubicBezTo>
                    <a:cubicBezTo>
                      <a:pt x="98" y="117"/>
                      <a:pt x="132" y="150"/>
                      <a:pt x="173" y="150"/>
                    </a:cubicBezTo>
                    <a:cubicBezTo>
                      <a:pt x="187" y="150"/>
                      <a:pt x="187" y="150"/>
                      <a:pt x="187" y="150"/>
                    </a:cubicBezTo>
                    <a:cubicBezTo>
                      <a:pt x="29" y="308"/>
                      <a:pt x="29" y="308"/>
                      <a:pt x="29" y="308"/>
                    </a:cubicBezTo>
                    <a:cubicBezTo>
                      <a:pt x="0" y="337"/>
                      <a:pt x="0" y="384"/>
                      <a:pt x="29" y="413"/>
                    </a:cubicBezTo>
                    <a:cubicBezTo>
                      <a:pt x="31" y="414"/>
                      <a:pt x="31" y="414"/>
                      <a:pt x="31" y="414"/>
                    </a:cubicBezTo>
                    <a:cubicBezTo>
                      <a:pt x="60" y="443"/>
                      <a:pt x="107" y="443"/>
                      <a:pt x="136" y="414"/>
                    </a:cubicBezTo>
                    <a:cubicBezTo>
                      <a:pt x="294" y="257"/>
                      <a:pt x="294" y="257"/>
                      <a:pt x="294" y="257"/>
                    </a:cubicBezTo>
                    <a:cubicBezTo>
                      <a:pt x="294" y="271"/>
                      <a:pt x="294" y="271"/>
                      <a:pt x="294" y="271"/>
                    </a:cubicBezTo>
                    <a:cubicBezTo>
                      <a:pt x="294" y="312"/>
                      <a:pt x="327" y="346"/>
                      <a:pt x="368" y="346"/>
                    </a:cubicBezTo>
                    <a:cubicBezTo>
                      <a:pt x="370" y="346"/>
                      <a:pt x="370" y="346"/>
                      <a:pt x="370" y="346"/>
                    </a:cubicBezTo>
                    <a:cubicBezTo>
                      <a:pt x="411" y="346"/>
                      <a:pt x="444" y="312"/>
                      <a:pt x="444" y="271"/>
                    </a:cubicBezTo>
                    <a:cubicBezTo>
                      <a:pt x="444" y="271"/>
                      <a:pt x="444" y="77"/>
                      <a:pt x="444" y="76"/>
                    </a:cubicBezTo>
                    <a:cubicBezTo>
                      <a:pt x="444" y="74"/>
                      <a:pt x="444" y="74"/>
                      <a:pt x="444" y="74"/>
                    </a:cubicBezTo>
                  </a:path>
                </a:pathLst>
              </a:custGeom>
              <a:solidFill>
                <a:srgbClr val="F7B3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336"/>
              <p:cNvSpPr/>
              <p:nvPr/>
            </p:nvSpPr>
            <p:spPr bwMode="auto">
              <a:xfrm>
                <a:off x="2230" y="1290"/>
                <a:ext cx="537" cy="538"/>
              </a:xfrm>
              <a:custGeom>
                <a:avLst/>
                <a:gdLst>
                  <a:gd name="T0" fmla="*/ 444 w 444"/>
                  <a:gd name="T1" fmla="*/ 75 h 444"/>
                  <a:gd name="T2" fmla="*/ 422 w 444"/>
                  <a:gd name="T3" fmla="*/ 22 h 444"/>
                  <a:gd name="T4" fmla="*/ 370 w 444"/>
                  <a:gd name="T5" fmla="*/ 0 h 444"/>
                  <a:gd name="T6" fmla="*/ 368 w 444"/>
                  <a:gd name="T7" fmla="*/ 0 h 444"/>
                  <a:gd name="T8" fmla="*/ 172 w 444"/>
                  <a:gd name="T9" fmla="*/ 0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6 w 444"/>
                  <a:gd name="T25" fmla="*/ 415 h 444"/>
                  <a:gd name="T26" fmla="*/ 293 w 444"/>
                  <a:gd name="T27" fmla="*/ 257 h 444"/>
                  <a:gd name="T28" fmla="*/ 293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6"/>
                      <a:pt x="422" y="22"/>
                    </a:cubicBezTo>
                    <a:cubicBezTo>
                      <a:pt x="409" y="9"/>
                      <a:pt x="390" y="0"/>
                      <a:pt x="370" y="0"/>
                    </a:cubicBezTo>
                    <a:cubicBezTo>
                      <a:pt x="368" y="0"/>
                      <a:pt x="368" y="0"/>
                      <a:pt x="368" y="0"/>
                    </a:cubicBezTo>
                    <a:cubicBezTo>
                      <a:pt x="366" y="0"/>
                      <a:pt x="172" y="0"/>
                      <a:pt x="172" y="0"/>
                    </a:cubicBezTo>
                    <a:cubicBezTo>
                      <a:pt x="131" y="0"/>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6" y="415"/>
                    </a:cubicBezTo>
                    <a:cubicBezTo>
                      <a:pt x="293" y="257"/>
                      <a:pt x="293" y="257"/>
                      <a:pt x="293" y="257"/>
                    </a:cubicBezTo>
                    <a:cubicBezTo>
                      <a:pt x="293" y="272"/>
                      <a:pt x="293" y="272"/>
                      <a:pt x="293" y="272"/>
                    </a:cubicBezTo>
                    <a:cubicBezTo>
                      <a:pt x="293"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F6B2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337"/>
              <p:cNvSpPr/>
              <p:nvPr/>
            </p:nvSpPr>
            <p:spPr bwMode="auto">
              <a:xfrm>
                <a:off x="2228" y="1288"/>
                <a:ext cx="537" cy="537"/>
              </a:xfrm>
              <a:custGeom>
                <a:avLst/>
                <a:gdLst>
                  <a:gd name="T0" fmla="*/ 444 w 444"/>
                  <a:gd name="T1" fmla="*/ 74 h 444"/>
                  <a:gd name="T2" fmla="*/ 422 w 444"/>
                  <a:gd name="T3" fmla="*/ 22 h 444"/>
                  <a:gd name="T4" fmla="*/ 370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1 h 444"/>
                  <a:gd name="T16" fmla="*/ 187 w 444"/>
                  <a:gd name="T17" fmla="*/ 151 h 444"/>
                  <a:gd name="T18" fmla="*/ 29 w 444"/>
                  <a:gd name="T19" fmla="*/ 309 h 444"/>
                  <a:gd name="T20" fmla="*/ 29 w 444"/>
                  <a:gd name="T21" fmla="*/ 414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70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6" y="35"/>
                      <a:pt x="422" y="22"/>
                    </a:cubicBezTo>
                    <a:cubicBezTo>
                      <a:pt x="409" y="8"/>
                      <a:pt x="390" y="0"/>
                      <a:pt x="370"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1"/>
                      <a:pt x="172" y="151"/>
                    </a:cubicBezTo>
                    <a:cubicBezTo>
                      <a:pt x="187" y="151"/>
                      <a:pt x="187" y="151"/>
                      <a:pt x="187" y="151"/>
                    </a:cubicBezTo>
                    <a:cubicBezTo>
                      <a:pt x="29" y="309"/>
                      <a:pt x="29" y="309"/>
                      <a:pt x="29" y="309"/>
                    </a:cubicBezTo>
                    <a:cubicBezTo>
                      <a:pt x="0" y="338"/>
                      <a:pt x="0" y="385"/>
                      <a:pt x="29" y="414"/>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70" y="346"/>
                      <a:pt x="370" y="346"/>
                      <a:pt x="370" y="346"/>
                    </a:cubicBezTo>
                    <a:cubicBezTo>
                      <a:pt x="411" y="346"/>
                      <a:pt x="444" y="313"/>
                      <a:pt x="444" y="272"/>
                    </a:cubicBezTo>
                    <a:cubicBezTo>
                      <a:pt x="444" y="272"/>
                      <a:pt x="444" y="78"/>
                      <a:pt x="444" y="76"/>
                    </a:cubicBezTo>
                    <a:cubicBezTo>
                      <a:pt x="444" y="74"/>
                      <a:pt x="444" y="74"/>
                      <a:pt x="444" y="74"/>
                    </a:cubicBezTo>
                  </a:path>
                </a:pathLst>
              </a:custGeom>
              <a:solidFill>
                <a:srgbClr val="F6B1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338"/>
              <p:cNvSpPr/>
              <p:nvPr/>
            </p:nvSpPr>
            <p:spPr bwMode="auto">
              <a:xfrm>
                <a:off x="2225" y="1285"/>
                <a:ext cx="538"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0 h 444"/>
                  <a:gd name="T16" fmla="*/ 187 w 444"/>
                  <a:gd name="T17" fmla="*/ 150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69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8"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0"/>
                      <a:pt x="172" y="150"/>
                    </a:cubicBezTo>
                    <a:cubicBezTo>
                      <a:pt x="187" y="150"/>
                      <a:pt x="187" y="150"/>
                      <a:pt x="187" y="150"/>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69" y="346"/>
                      <a:pt x="369" y="346"/>
                      <a:pt x="369" y="346"/>
                    </a:cubicBezTo>
                    <a:cubicBezTo>
                      <a:pt x="410" y="346"/>
                      <a:pt x="444" y="313"/>
                      <a:pt x="444" y="272"/>
                    </a:cubicBezTo>
                    <a:cubicBezTo>
                      <a:pt x="444" y="272"/>
                      <a:pt x="444" y="78"/>
                      <a:pt x="444" y="76"/>
                    </a:cubicBezTo>
                    <a:cubicBezTo>
                      <a:pt x="444" y="74"/>
                      <a:pt x="444" y="74"/>
                      <a:pt x="444" y="74"/>
                    </a:cubicBezTo>
                  </a:path>
                </a:pathLst>
              </a:custGeom>
              <a:solidFill>
                <a:srgbClr val="F5B0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339"/>
              <p:cNvSpPr/>
              <p:nvPr/>
            </p:nvSpPr>
            <p:spPr bwMode="auto">
              <a:xfrm>
                <a:off x="2223" y="1283"/>
                <a:ext cx="536" cy="536"/>
              </a:xfrm>
              <a:custGeom>
                <a:avLst/>
                <a:gdLst>
                  <a:gd name="T0" fmla="*/ 443 w 443"/>
                  <a:gd name="T1" fmla="*/ 74 h 443"/>
                  <a:gd name="T2" fmla="*/ 422 w 443"/>
                  <a:gd name="T3" fmla="*/ 21 h 443"/>
                  <a:gd name="T4" fmla="*/ 369 w 443"/>
                  <a:gd name="T5" fmla="*/ 0 h 443"/>
                  <a:gd name="T6" fmla="*/ 367 w 443"/>
                  <a:gd name="T7" fmla="*/ 0 h 443"/>
                  <a:gd name="T8" fmla="*/ 172 w 443"/>
                  <a:gd name="T9" fmla="*/ 0 h 443"/>
                  <a:gd name="T10" fmla="*/ 97 w 443"/>
                  <a:gd name="T11" fmla="*/ 74 h 443"/>
                  <a:gd name="T12" fmla="*/ 97 w 443"/>
                  <a:gd name="T13" fmla="*/ 76 h 443"/>
                  <a:gd name="T14" fmla="*/ 172 w 443"/>
                  <a:gd name="T15" fmla="*/ 150 h 443"/>
                  <a:gd name="T16" fmla="*/ 186 w 443"/>
                  <a:gd name="T17" fmla="*/ 150 h 443"/>
                  <a:gd name="T18" fmla="*/ 28 w 443"/>
                  <a:gd name="T19" fmla="*/ 308 h 443"/>
                  <a:gd name="T20" fmla="*/ 28 w 443"/>
                  <a:gd name="T21" fmla="*/ 413 h 443"/>
                  <a:gd name="T22" fmla="*/ 30 w 443"/>
                  <a:gd name="T23" fmla="*/ 415 h 443"/>
                  <a:gd name="T24" fmla="*/ 135 w 443"/>
                  <a:gd name="T25" fmla="*/ 415 h 443"/>
                  <a:gd name="T26" fmla="*/ 293 w 443"/>
                  <a:gd name="T27" fmla="*/ 257 h 443"/>
                  <a:gd name="T28" fmla="*/ 293 w 443"/>
                  <a:gd name="T29" fmla="*/ 271 h 443"/>
                  <a:gd name="T30" fmla="*/ 367 w 443"/>
                  <a:gd name="T31" fmla="*/ 346 h 443"/>
                  <a:gd name="T32" fmla="*/ 369 w 443"/>
                  <a:gd name="T33" fmla="*/ 346 h 443"/>
                  <a:gd name="T34" fmla="*/ 443 w 443"/>
                  <a:gd name="T35" fmla="*/ 271 h 443"/>
                  <a:gd name="T36" fmla="*/ 443 w 443"/>
                  <a:gd name="T37" fmla="*/ 76 h 443"/>
                  <a:gd name="T38" fmla="*/ 443 w 443"/>
                  <a:gd name="T39" fmla="*/ 7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3" h="443">
                    <a:moveTo>
                      <a:pt x="443" y="74"/>
                    </a:moveTo>
                    <a:cubicBezTo>
                      <a:pt x="443" y="53"/>
                      <a:pt x="435" y="35"/>
                      <a:pt x="422" y="21"/>
                    </a:cubicBezTo>
                    <a:cubicBezTo>
                      <a:pt x="408" y="8"/>
                      <a:pt x="390" y="0"/>
                      <a:pt x="369" y="0"/>
                    </a:cubicBezTo>
                    <a:cubicBezTo>
                      <a:pt x="367" y="0"/>
                      <a:pt x="367" y="0"/>
                      <a:pt x="367" y="0"/>
                    </a:cubicBezTo>
                    <a:cubicBezTo>
                      <a:pt x="366" y="0"/>
                      <a:pt x="172" y="0"/>
                      <a:pt x="172" y="0"/>
                    </a:cubicBezTo>
                    <a:cubicBezTo>
                      <a:pt x="131" y="0"/>
                      <a:pt x="97" y="33"/>
                      <a:pt x="97" y="74"/>
                    </a:cubicBezTo>
                    <a:cubicBezTo>
                      <a:pt x="97" y="76"/>
                      <a:pt x="97" y="76"/>
                      <a:pt x="97" y="76"/>
                    </a:cubicBezTo>
                    <a:cubicBezTo>
                      <a:pt x="97" y="117"/>
                      <a:pt x="131" y="150"/>
                      <a:pt x="172" y="150"/>
                    </a:cubicBezTo>
                    <a:cubicBezTo>
                      <a:pt x="186" y="150"/>
                      <a:pt x="186" y="150"/>
                      <a:pt x="186" y="150"/>
                    </a:cubicBezTo>
                    <a:cubicBezTo>
                      <a:pt x="28" y="308"/>
                      <a:pt x="28" y="308"/>
                      <a:pt x="28" y="308"/>
                    </a:cubicBezTo>
                    <a:cubicBezTo>
                      <a:pt x="0" y="337"/>
                      <a:pt x="0" y="384"/>
                      <a:pt x="28" y="413"/>
                    </a:cubicBezTo>
                    <a:cubicBezTo>
                      <a:pt x="30" y="415"/>
                      <a:pt x="30" y="415"/>
                      <a:pt x="30" y="415"/>
                    </a:cubicBezTo>
                    <a:cubicBezTo>
                      <a:pt x="59" y="443"/>
                      <a:pt x="106" y="443"/>
                      <a:pt x="135" y="415"/>
                    </a:cubicBezTo>
                    <a:cubicBezTo>
                      <a:pt x="293" y="257"/>
                      <a:pt x="293" y="257"/>
                      <a:pt x="293" y="257"/>
                    </a:cubicBezTo>
                    <a:cubicBezTo>
                      <a:pt x="293" y="271"/>
                      <a:pt x="293" y="271"/>
                      <a:pt x="293" y="271"/>
                    </a:cubicBezTo>
                    <a:cubicBezTo>
                      <a:pt x="293" y="312"/>
                      <a:pt x="326" y="346"/>
                      <a:pt x="367" y="346"/>
                    </a:cubicBezTo>
                    <a:cubicBezTo>
                      <a:pt x="369" y="346"/>
                      <a:pt x="369" y="346"/>
                      <a:pt x="369" y="346"/>
                    </a:cubicBezTo>
                    <a:cubicBezTo>
                      <a:pt x="410" y="346"/>
                      <a:pt x="443" y="312"/>
                      <a:pt x="443" y="271"/>
                    </a:cubicBezTo>
                    <a:cubicBezTo>
                      <a:pt x="443" y="271"/>
                      <a:pt x="443" y="77"/>
                      <a:pt x="443" y="76"/>
                    </a:cubicBezTo>
                    <a:cubicBezTo>
                      <a:pt x="443" y="74"/>
                      <a:pt x="443" y="74"/>
                      <a:pt x="443" y="74"/>
                    </a:cubicBezTo>
                  </a:path>
                </a:pathLst>
              </a:custGeom>
              <a:solidFill>
                <a:srgbClr val="F5AF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340"/>
              <p:cNvSpPr/>
              <p:nvPr/>
            </p:nvSpPr>
            <p:spPr bwMode="auto">
              <a:xfrm>
                <a:off x="2219" y="1279"/>
                <a:ext cx="537" cy="538"/>
              </a:xfrm>
              <a:custGeom>
                <a:avLst/>
                <a:gdLst>
                  <a:gd name="T0" fmla="*/ 444 w 444"/>
                  <a:gd name="T1" fmla="*/ 75 h 444"/>
                  <a:gd name="T2" fmla="*/ 422 w 444"/>
                  <a:gd name="T3" fmla="*/ 22 h 444"/>
                  <a:gd name="T4" fmla="*/ 370 w 444"/>
                  <a:gd name="T5" fmla="*/ 0 h 444"/>
                  <a:gd name="T6" fmla="*/ 368 w 444"/>
                  <a:gd name="T7" fmla="*/ 0 h 444"/>
                  <a:gd name="T8" fmla="*/ 172 w 444"/>
                  <a:gd name="T9" fmla="*/ 0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6 w 444"/>
                  <a:gd name="T25" fmla="*/ 415 h 444"/>
                  <a:gd name="T26" fmla="*/ 294 w 444"/>
                  <a:gd name="T27" fmla="*/ 257 h 444"/>
                  <a:gd name="T28" fmla="*/ 294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6"/>
                      <a:pt x="422" y="22"/>
                    </a:cubicBezTo>
                    <a:cubicBezTo>
                      <a:pt x="409" y="9"/>
                      <a:pt x="390" y="0"/>
                      <a:pt x="370" y="0"/>
                    </a:cubicBezTo>
                    <a:cubicBezTo>
                      <a:pt x="368" y="0"/>
                      <a:pt x="368" y="0"/>
                      <a:pt x="368" y="0"/>
                    </a:cubicBezTo>
                    <a:cubicBezTo>
                      <a:pt x="366" y="0"/>
                      <a:pt x="172" y="0"/>
                      <a:pt x="172" y="0"/>
                    </a:cubicBezTo>
                    <a:cubicBezTo>
                      <a:pt x="131" y="0"/>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6" y="415"/>
                    </a:cubicBezTo>
                    <a:cubicBezTo>
                      <a:pt x="294" y="257"/>
                      <a:pt x="294" y="257"/>
                      <a:pt x="294" y="257"/>
                    </a:cubicBezTo>
                    <a:cubicBezTo>
                      <a:pt x="294" y="272"/>
                      <a:pt x="294" y="272"/>
                      <a:pt x="294" y="272"/>
                    </a:cubicBezTo>
                    <a:cubicBezTo>
                      <a:pt x="294"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F4AE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341"/>
              <p:cNvSpPr/>
              <p:nvPr/>
            </p:nvSpPr>
            <p:spPr bwMode="auto">
              <a:xfrm>
                <a:off x="2217" y="1277"/>
                <a:ext cx="537" cy="537"/>
              </a:xfrm>
              <a:custGeom>
                <a:avLst/>
                <a:gdLst>
                  <a:gd name="T0" fmla="*/ 444 w 444"/>
                  <a:gd name="T1" fmla="*/ 74 h 444"/>
                  <a:gd name="T2" fmla="*/ 422 w 444"/>
                  <a:gd name="T3" fmla="*/ 22 h 444"/>
                  <a:gd name="T4" fmla="*/ 370 w 444"/>
                  <a:gd name="T5" fmla="*/ 0 h 444"/>
                  <a:gd name="T6" fmla="*/ 368 w 444"/>
                  <a:gd name="T7" fmla="*/ 0 h 444"/>
                  <a:gd name="T8" fmla="*/ 172 w 444"/>
                  <a:gd name="T9" fmla="*/ 0 h 444"/>
                  <a:gd name="T10" fmla="*/ 98 w 444"/>
                  <a:gd name="T11" fmla="*/ 74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0 w 444"/>
                  <a:gd name="T23" fmla="*/ 415 h 444"/>
                  <a:gd name="T24" fmla="*/ 135 w 444"/>
                  <a:gd name="T25" fmla="*/ 415 h 444"/>
                  <a:gd name="T26" fmla="*/ 293 w 444"/>
                  <a:gd name="T27" fmla="*/ 257 h 444"/>
                  <a:gd name="T28" fmla="*/ 293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6" y="35"/>
                      <a:pt x="422" y="22"/>
                    </a:cubicBezTo>
                    <a:cubicBezTo>
                      <a:pt x="409" y="8"/>
                      <a:pt x="390" y="0"/>
                      <a:pt x="370" y="0"/>
                    </a:cubicBezTo>
                    <a:cubicBezTo>
                      <a:pt x="368" y="0"/>
                      <a:pt x="368" y="0"/>
                      <a:pt x="368" y="0"/>
                    </a:cubicBezTo>
                    <a:cubicBezTo>
                      <a:pt x="366" y="0"/>
                      <a:pt x="172" y="0"/>
                      <a:pt x="172" y="0"/>
                    </a:cubicBezTo>
                    <a:cubicBezTo>
                      <a:pt x="131" y="0"/>
                      <a:pt x="98" y="33"/>
                      <a:pt x="98" y="74"/>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7" y="346"/>
                      <a:pt x="368" y="346"/>
                    </a:cubicBezTo>
                    <a:cubicBezTo>
                      <a:pt x="370" y="346"/>
                      <a:pt x="370" y="346"/>
                      <a:pt x="370" y="346"/>
                    </a:cubicBezTo>
                    <a:cubicBezTo>
                      <a:pt x="411" y="346"/>
                      <a:pt x="444" y="313"/>
                      <a:pt x="444" y="272"/>
                    </a:cubicBezTo>
                    <a:cubicBezTo>
                      <a:pt x="444" y="272"/>
                      <a:pt x="444" y="78"/>
                      <a:pt x="444" y="77"/>
                    </a:cubicBezTo>
                    <a:cubicBezTo>
                      <a:pt x="444" y="74"/>
                      <a:pt x="444" y="74"/>
                      <a:pt x="444" y="74"/>
                    </a:cubicBezTo>
                  </a:path>
                </a:pathLst>
              </a:custGeom>
              <a:solidFill>
                <a:srgbClr val="F4AE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342"/>
              <p:cNvSpPr/>
              <p:nvPr/>
            </p:nvSpPr>
            <p:spPr bwMode="auto">
              <a:xfrm>
                <a:off x="2214" y="1274"/>
                <a:ext cx="538"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1 h 444"/>
                  <a:gd name="T16" fmla="*/ 187 w 444"/>
                  <a:gd name="T17" fmla="*/ 151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69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8"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1"/>
                      <a:pt x="172" y="151"/>
                    </a:cubicBezTo>
                    <a:cubicBezTo>
                      <a:pt x="187" y="151"/>
                      <a:pt x="187" y="151"/>
                      <a:pt x="187" y="151"/>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69" y="346"/>
                      <a:pt x="369" y="346"/>
                      <a:pt x="369" y="346"/>
                    </a:cubicBezTo>
                    <a:cubicBezTo>
                      <a:pt x="410" y="346"/>
                      <a:pt x="444" y="313"/>
                      <a:pt x="444" y="272"/>
                    </a:cubicBezTo>
                    <a:cubicBezTo>
                      <a:pt x="444" y="272"/>
                      <a:pt x="444" y="78"/>
                      <a:pt x="444" y="76"/>
                    </a:cubicBezTo>
                    <a:cubicBezTo>
                      <a:pt x="444" y="74"/>
                      <a:pt x="444" y="74"/>
                      <a:pt x="444" y="74"/>
                    </a:cubicBezTo>
                  </a:path>
                </a:pathLst>
              </a:custGeom>
              <a:solidFill>
                <a:srgbClr val="F3AD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343"/>
              <p:cNvSpPr/>
              <p:nvPr/>
            </p:nvSpPr>
            <p:spPr bwMode="auto">
              <a:xfrm>
                <a:off x="2212" y="1272"/>
                <a:ext cx="536" cy="538"/>
              </a:xfrm>
              <a:custGeom>
                <a:avLst/>
                <a:gdLst>
                  <a:gd name="T0" fmla="*/ 443 w 443"/>
                  <a:gd name="T1" fmla="*/ 74 h 444"/>
                  <a:gd name="T2" fmla="*/ 422 w 443"/>
                  <a:gd name="T3" fmla="*/ 21 h 444"/>
                  <a:gd name="T4" fmla="*/ 369 w 443"/>
                  <a:gd name="T5" fmla="*/ 0 h 444"/>
                  <a:gd name="T6" fmla="*/ 367 w 443"/>
                  <a:gd name="T7" fmla="*/ 0 h 444"/>
                  <a:gd name="T8" fmla="*/ 172 w 443"/>
                  <a:gd name="T9" fmla="*/ 0 h 444"/>
                  <a:gd name="T10" fmla="*/ 97 w 443"/>
                  <a:gd name="T11" fmla="*/ 74 h 444"/>
                  <a:gd name="T12" fmla="*/ 97 w 443"/>
                  <a:gd name="T13" fmla="*/ 76 h 444"/>
                  <a:gd name="T14" fmla="*/ 172 w 443"/>
                  <a:gd name="T15" fmla="*/ 150 h 444"/>
                  <a:gd name="T16" fmla="*/ 186 w 443"/>
                  <a:gd name="T17" fmla="*/ 150 h 444"/>
                  <a:gd name="T18" fmla="*/ 29 w 443"/>
                  <a:gd name="T19" fmla="*/ 308 h 444"/>
                  <a:gd name="T20" fmla="*/ 29 w 443"/>
                  <a:gd name="T21" fmla="*/ 413 h 444"/>
                  <a:gd name="T22" fmla="*/ 30 w 443"/>
                  <a:gd name="T23" fmla="*/ 415 h 444"/>
                  <a:gd name="T24" fmla="*/ 135 w 443"/>
                  <a:gd name="T25" fmla="*/ 415 h 444"/>
                  <a:gd name="T26" fmla="*/ 293 w 443"/>
                  <a:gd name="T27" fmla="*/ 257 h 444"/>
                  <a:gd name="T28" fmla="*/ 293 w 443"/>
                  <a:gd name="T29" fmla="*/ 271 h 444"/>
                  <a:gd name="T30" fmla="*/ 367 w 443"/>
                  <a:gd name="T31" fmla="*/ 346 h 444"/>
                  <a:gd name="T32" fmla="*/ 369 w 443"/>
                  <a:gd name="T33" fmla="*/ 346 h 444"/>
                  <a:gd name="T34" fmla="*/ 443 w 443"/>
                  <a:gd name="T35" fmla="*/ 271 h 444"/>
                  <a:gd name="T36" fmla="*/ 443 w 443"/>
                  <a:gd name="T37" fmla="*/ 76 h 444"/>
                  <a:gd name="T38" fmla="*/ 443 w 443"/>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3" h="444">
                    <a:moveTo>
                      <a:pt x="443" y="74"/>
                    </a:moveTo>
                    <a:cubicBezTo>
                      <a:pt x="443" y="53"/>
                      <a:pt x="435" y="35"/>
                      <a:pt x="422" y="21"/>
                    </a:cubicBezTo>
                    <a:cubicBezTo>
                      <a:pt x="408" y="8"/>
                      <a:pt x="390" y="0"/>
                      <a:pt x="369" y="0"/>
                    </a:cubicBezTo>
                    <a:cubicBezTo>
                      <a:pt x="367" y="0"/>
                      <a:pt x="367" y="0"/>
                      <a:pt x="367" y="0"/>
                    </a:cubicBezTo>
                    <a:cubicBezTo>
                      <a:pt x="366" y="0"/>
                      <a:pt x="172" y="0"/>
                      <a:pt x="172" y="0"/>
                    </a:cubicBezTo>
                    <a:cubicBezTo>
                      <a:pt x="131" y="0"/>
                      <a:pt x="97" y="33"/>
                      <a:pt x="97" y="74"/>
                    </a:cubicBezTo>
                    <a:cubicBezTo>
                      <a:pt x="97" y="76"/>
                      <a:pt x="97" y="76"/>
                      <a:pt x="97" y="76"/>
                    </a:cubicBezTo>
                    <a:cubicBezTo>
                      <a:pt x="97" y="117"/>
                      <a:pt x="131" y="150"/>
                      <a:pt x="172" y="150"/>
                    </a:cubicBezTo>
                    <a:cubicBezTo>
                      <a:pt x="186" y="150"/>
                      <a:pt x="186" y="150"/>
                      <a:pt x="186" y="150"/>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1"/>
                      <a:pt x="293" y="271"/>
                      <a:pt x="293" y="271"/>
                    </a:cubicBezTo>
                    <a:cubicBezTo>
                      <a:pt x="293" y="312"/>
                      <a:pt x="326" y="346"/>
                      <a:pt x="367" y="346"/>
                    </a:cubicBezTo>
                    <a:cubicBezTo>
                      <a:pt x="369" y="346"/>
                      <a:pt x="369" y="346"/>
                      <a:pt x="369" y="346"/>
                    </a:cubicBezTo>
                    <a:cubicBezTo>
                      <a:pt x="410" y="346"/>
                      <a:pt x="443" y="312"/>
                      <a:pt x="443" y="271"/>
                    </a:cubicBezTo>
                    <a:cubicBezTo>
                      <a:pt x="443" y="271"/>
                      <a:pt x="443" y="77"/>
                      <a:pt x="443" y="76"/>
                    </a:cubicBezTo>
                    <a:cubicBezTo>
                      <a:pt x="443" y="74"/>
                      <a:pt x="443" y="74"/>
                      <a:pt x="443" y="74"/>
                    </a:cubicBezTo>
                  </a:path>
                </a:pathLst>
              </a:custGeom>
              <a:solidFill>
                <a:srgbClr val="F3AC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344"/>
              <p:cNvSpPr/>
              <p:nvPr/>
            </p:nvSpPr>
            <p:spPr bwMode="auto">
              <a:xfrm>
                <a:off x="2208" y="1268"/>
                <a:ext cx="538" cy="538"/>
              </a:xfrm>
              <a:custGeom>
                <a:avLst/>
                <a:gdLst>
                  <a:gd name="T0" fmla="*/ 444 w 444"/>
                  <a:gd name="T1" fmla="*/ 75 h 444"/>
                  <a:gd name="T2" fmla="*/ 422 w 444"/>
                  <a:gd name="T3" fmla="*/ 22 h 444"/>
                  <a:gd name="T4" fmla="*/ 370 w 444"/>
                  <a:gd name="T5" fmla="*/ 0 h 444"/>
                  <a:gd name="T6" fmla="*/ 368 w 444"/>
                  <a:gd name="T7" fmla="*/ 0 h 444"/>
                  <a:gd name="T8" fmla="*/ 172 w 444"/>
                  <a:gd name="T9" fmla="*/ 1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6 w 444"/>
                  <a:gd name="T25" fmla="*/ 415 h 444"/>
                  <a:gd name="T26" fmla="*/ 294 w 444"/>
                  <a:gd name="T27" fmla="*/ 257 h 444"/>
                  <a:gd name="T28" fmla="*/ 294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6"/>
                      <a:pt x="422" y="22"/>
                    </a:cubicBezTo>
                    <a:cubicBezTo>
                      <a:pt x="409" y="9"/>
                      <a:pt x="390" y="0"/>
                      <a:pt x="370" y="0"/>
                    </a:cubicBezTo>
                    <a:cubicBezTo>
                      <a:pt x="368" y="0"/>
                      <a:pt x="368" y="0"/>
                      <a:pt x="368" y="0"/>
                    </a:cubicBezTo>
                    <a:cubicBezTo>
                      <a:pt x="367" y="0"/>
                      <a:pt x="172" y="1"/>
                      <a:pt x="172" y="1"/>
                    </a:cubicBezTo>
                    <a:cubicBezTo>
                      <a:pt x="131" y="1"/>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6" y="415"/>
                    </a:cubicBezTo>
                    <a:cubicBezTo>
                      <a:pt x="294" y="257"/>
                      <a:pt x="294" y="257"/>
                      <a:pt x="294" y="257"/>
                    </a:cubicBezTo>
                    <a:cubicBezTo>
                      <a:pt x="294" y="272"/>
                      <a:pt x="294" y="272"/>
                      <a:pt x="294" y="272"/>
                    </a:cubicBezTo>
                    <a:cubicBezTo>
                      <a:pt x="294"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F2AB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345"/>
              <p:cNvSpPr/>
              <p:nvPr/>
            </p:nvSpPr>
            <p:spPr bwMode="auto">
              <a:xfrm>
                <a:off x="2206" y="1266"/>
                <a:ext cx="537" cy="537"/>
              </a:xfrm>
              <a:custGeom>
                <a:avLst/>
                <a:gdLst>
                  <a:gd name="T0" fmla="*/ 444 w 444"/>
                  <a:gd name="T1" fmla="*/ 75 h 444"/>
                  <a:gd name="T2" fmla="*/ 422 w 444"/>
                  <a:gd name="T3" fmla="*/ 22 h 444"/>
                  <a:gd name="T4" fmla="*/ 370 w 444"/>
                  <a:gd name="T5" fmla="*/ 0 h 444"/>
                  <a:gd name="T6" fmla="*/ 368 w 444"/>
                  <a:gd name="T7" fmla="*/ 0 h 444"/>
                  <a:gd name="T8" fmla="*/ 172 w 444"/>
                  <a:gd name="T9" fmla="*/ 0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5 w 444"/>
                  <a:gd name="T25" fmla="*/ 415 h 444"/>
                  <a:gd name="T26" fmla="*/ 293 w 444"/>
                  <a:gd name="T27" fmla="*/ 257 h 444"/>
                  <a:gd name="T28" fmla="*/ 293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5"/>
                      <a:pt x="422" y="22"/>
                    </a:cubicBezTo>
                    <a:cubicBezTo>
                      <a:pt x="409" y="9"/>
                      <a:pt x="390" y="0"/>
                      <a:pt x="370" y="0"/>
                    </a:cubicBezTo>
                    <a:cubicBezTo>
                      <a:pt x="368" y="0"/>
                      <a:pt x="368" y="0"/>
                      <a:pt x="368" y="0"/>
                    </a:cubicBezTo>
                    <a:cubicBezTo>
                      <a:pt x="366" y="0"/>
                      <a:pt x="172" y="0"/>
                      <a:pt x="172" y="0"/>
                    </a:cubicBezTo>
                    <a:cubicBezTo>
                      <a:pt x="131" y="0"/>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5" y="415"/>
                    </a:cubicBezTo>
                    <a:cubicBezTo>
                      <a:pt x="293" y="257"/>
                      <a:pt x="293" y="257"/>
                      <a:pt x="293" y="257"/>
                    </a:cubicBezTo>
                    <a:cubicBezTo>
                      <a:pt x="293" y="272"/>
                      <a:pt x="293" y="272"/>
                      <a:pt x="293" y="272"/>
                    </a:cubicBezTo>
                    <a:cubicBezTo>
                      <a:pt x="293"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F2AA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346"/>
              <p:cNvSpPr/>
              <p:nvPr/>
            </p:nvSpPr>
            <p:spPr bwMode="auto">
              <a:xfrm>
                <a:off x="2204" y="1263"/>
                <a:ext cx="537"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1 h 444"/>
                  <a:gd name="T16" fmla="*/ 187 w 444"/>
                  <a:gd name="T17" fmla="*/ 151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69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9"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1"/>
                      <a:pt x="172" y="151"/>
                    </a:cubicBezTo>
                    <a:cubicBezTo>
                      <a:pt x="187" y="151"/>
                      <a:pt x="187" y="151"/>
                      <a:pt x="187" y="151"/>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69" y="346"/>
                      <a:pt x="369" y="346"/>
                      <a:pt x="369" y="346"/>
                    </a:cubicBezTo>
                    <a:cubicBezTo>
                      <a:pt x="410" y="346"/>
                      <a:pt x="444" y="313"/>
                      <a:pt x="444" y="272"/>
                    </a:cubicBezTo>
                    <a:cubicBezTo>
                      <a:pt x="444" y="272"/>
                      <a:pt x="444" y="78"/>
                      <a:pt x="444" y="76"/>
                    </a:cubicBezTo>
                    <a:cubicBezTo>
                      <a:pt x="444" y="74"/>
                      <a:pt x="444" y="74"/>
                      <a:pt x="444" y="74"/>
                    </a:cubicBezTo>
                  </a:path>
                </a:pathLst>
              </a:custGeom>
              <a:solidFill>
                <a:srgbClr val="F2A9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347"/>
              <p:cNvSpPr/>
              <p:nvPr/>
            </p:nvSpPr>
            <p:spPr bwMode="auto">
              <a:xfrm>
                <a:off x="2201" y="1261"/>
                <a:ext cx="537"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0 h 444"/>
                  <a:gd name="T16" fmla="*/ 186 w 444"/>
                  <a:gd name="T17" fmla="*/ 150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1 h 444"/>
                  <a:gd name="T30" fmla="*/ 367 w 444"/>
                  <a:gd name="T31" fmla="*/ 346 h 444"/>
                  <a:gd name="T32" fmla="*/ 369 w 444"/>
                  <a:gd name="T33" fmla="*/ 346 h 444"/>
                  <a:gd name="T34" fmla="*/ 443 w 444"/>
                  <a:gd name="T35" fmla="*/ 271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8"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0"/>
                      <a:pt x="172" y="150"/>
                    </a:cubicBezTo>
                    <a:cubicBezTo>
                      <a:pt x="186" y="150"/>
                      <a:pt x="186" y="150"/>
                      <a:pt x="186" y="150"/>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1"/>
                      <a:pt x="293" y="271"/>
                      <a:pt x="293" y="271"/>
                    </a:cubicBezTo>
                    <a:cubicBezTo>
                      <a:pt x="293" y="312"/>
                      <a:pt x="326" y="346"/>
                      <a:pt x="367" y="346"/>
                    </a:cubicBezTo>
                    <a:cubicBezTo>
                      <a:pt x="369" y="346"/>
                      <a:pt x="369" y="346"/>
                      <a:pt x="369" y="346"/>
                    </a:cubicBezTo>
                    <a:cubicBezTo>
                      <a:pt x="410" y="346"/>
                      <a:pt x="443" y="312"/>
                      <a:pt x="443" y="271"/>
                    </a:cubicBezTo>
                    <a:cubicBezTo>
                      <a:pt x="443" y="271"/>
                      <a:pt x="444" y="77"/>
                      <a:pt x="444" y="76"/>
                    </a:cubicBezTo>
                    <a:cubicBezTo>
                      <a:pt x="444" y="74"/>
                      <a:pt x="444" y="74"/>
                      <a:pt x="444" y="74"/>
                    </a:cubicBezTo>
                  </a:path>
                </a:pathLst>
              </a:custGeom>
              <a:solidFill>
                <a:srgbClr val="F1A8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348"/>
              <p:cNvSpPr/>
              <p:nvPr/>
            </p:nvSpPr>
            <p:spPr bwMode="auto">
              <a:xfrm>
                <a:off x="2198" y="1258"/>
                <a:ext cx="537" cy="537"/>
              </a:xfrm>
              <a:custGeom>
                <a:avLst/>
                <a:gdLst>
                  <a:gd name="T0" fmla="*/ 444 w 444"/>
                  <a:gd name="T1" fmla="*/ 74 h 443"/>
                  <a:gd name="T2" fmla="*/ 422 w 444"/>
                  <a:gd name="T3" fmla="*/ 21 h 443"/>
                  <a:gd name="T4" fmla="*/ 370 w 444"/>
                  <a:gd name="T5" fmla="*/ 0 h 443"/>
                  <a:gd name="T6" fmla="*/ 368 w 444"/>
                  <a:gd name="T7" fmla="*/ 0 h 443"/>
                  <a:gd name="T8" fmla="*/ 173 w 444"/>
                  <a:gd name="T9" fmla="*/ 0 h 443"/>
                  <a:gd name="T10" fmla="*/ 98 w 444"/>
                  <a:gd name="T11" fmla="*/ 74 h 443"/>
                  <a:gd name="T12" fmla="*/ 98 w 444"/>
                  <a:gd name="T13" fmla="*/ 76 h 443"/>
                  <a:gd name="T14" fmla="*/ 173 w 444"/>
                  <a:gd name="T15" fmla="*/ 150 h 443"/>
                  <a:gd name="T16" fmla="*/ 187 w 444"/>
                  <a:gd name="T17" fmla="*/ 150 h 443"/>
                  <a:gd name="T18" fmla="*/ 29 w 444"/>
                  <a:gd name="T19" fmla="*/ 308 h 443"/>
                  <a:gd name="T20" fmla="*/ 29 w 444"/>
                  <a:gd name="T21" fmla="*/ 413 h 443"/>
                  <a:gd name="T22" fmla="*/ 31 w 444"/>
                  <a:gd name="T23" fmla="*/ 414 h 443"/>
                  <a:gd name="T24" fmla="*/ 136 w 444"/>
                  <a:gd name="T25" fmla="*/ 414 h 443"/>
                  <a:gd name="T26" fmla="*/ 294 w 444"/>
                  <a:gd name="T27" fmla="*/ 257 h 443"/>
                  <a:gd name="T28" fmla="*/ 294 w 444"/>
                  <a:gd name="T29" fmla="*/ 271 h 443"/>
                  <a:gd name="T30" fmla="*/ 368 w 444"/>
                  <a:gd name="T31" fmla="*/ 345 h 443"/>
                  <a:gd name="T32" fmla="*/ 370 w 444"/>
                  <a:gd name="T33" fmla="*/ 345 h 443"/>
                  <a:gd name="T34" fmla="*/ 444 w 444"/>
                  <a:gd name="T35" fmla="*/ 271 h 443"/>
                  <a:gd name="T36" fmla="*/ 444 w 444"/>
                  <a:gd name="T37" fmla="*/ 76 h 443"/>
                  <a:gd name="T38" fmla="*/ 444 w 444"/>
                  <a:gd name="T39" fmla="*/ 7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3">
                    <a:moveTo>
                      <a:pt x="444" y="74"/>
                    </a:moveTo>
                    <a:cubicBezTo>
                      <a:pt x="444" y="53"/>
                      <a:pt x="436" y="35"/>
                      <a:pt x="422" y="21"/>
                    </a:cubicBezTo>
                    <a:cubicBezTo>
                      <a:pt x="409" y="8"/>
                      <a:pt x="390" y="0"/>
                      <a:pt x="370" y="0"/>
                    </a:cubicBezTo>
                    <a:cubicBezTo>
                      <a:pt x="368" y="0"/>
                      <a:pt x="368" y="0"/>
                      <a:pt x="368" y="0"/>
                    </a:cubicBezTo>
                    <a:cubicBezTo>
                      <a:pt x="367" y="0"/>
                      <a:pt x="173" y="0"/>
                      <a:pt x="173" y="0"/>
                    </a:cubicBezTo>
                    <a:cubicBezTo>
                      <a:pt x="132" y="0"/>
                      <a:pt x="98" y="33"/>
                      <a:pt x="98" y="74"/>
                    </a:cubicBezTo>
                    <a:cubicBezTo>
                      <a:pt x="98" y="76"/>
                      <a:pt x="98" y="76"/>
                      <a:pt x="98" y="76"/>
                    </a:cubicBezTo>
                    <a:cubicBezTo>
                      <a:pt x="98" y="117"/>
                      <a:pt x="132" y="150"/>
                      <a:pt x="173" y="150"/>
                    </a:cubicBezTo>
                    <a:cubicBezTo>
                      <a:pt x="187" y="150"/>
                      <a:pt x="187" y="150"/>
                      <a:pt x="187" y="150"/>
                    </a:cubicBezTo>
                    <a:cubicBezTo>
                      <a:pt x="29" y="308"/>
                      <a:pt x="29" y="308"/>
                      <a:pt x="29" y="308"/>
                    </a:cubicBezTo>
                    <a:cubicBezTo>
                      <a:pt x="0" y="337"/>
                      <a:pt x="0" y="384"/>
                      <a:pt x="29" y="413"/>
                    </a:cubicBezTo>
                    <a:cubicBezTo>
                      <a:pt x="31" y="414"/>
                      <a:pt x="31" y="414"/>
                      <a:pt x="31" y="414"/>
                    </a:cubicBezTo>
                    <a:cubicBezTo>
                      <a:pt x="60" y="443"/>
                      <a:pt x="107" y="443"/>
                      <a:pt x="136" y="414"/>
                    </a:cubicBezTo>
                    <a:cubicBezTo>
                      <a:pt x="294" y="257"/>
                      <a:pt x="294" y="257"/>
                      <a:pt x="294" y="257"/>
                    </a:cubicBezTo>
                    <a:cubicBezTo>
                      <a:pt x="294" y="271"/>
                      <a:pt x="294" y="271"/>
                      <a:pt x="294" y="271"/>
                    </a:cubicBezTo>
                    <a:cubicBezTo>
                      <a:pt x="294" y="312"/>
                      <a:pt x="327" y="345"/>
                      <a:pt x="368" y="345"/>
                    </a:cubicBezTo>
                    <a:cubicBezTo>
                      <a:pt x="370" y="345"/>
                      <a:pt x="370" y="345"/>
                      <a:pt x="370" y="345"/>
                    </a:cubicBezTo>
                    <a:cubicBezTo>
                      <a:pt x="411" y="345"/>
                      <a:pt x="444" y="312"/>
                      <a:pt x="444" y="271"/>
                    </a:cubicBezTo>
                    <a:cubicBezTo>
                      <a:pt x="444" y="271"/>
                      <a:pt x="444" y="77"/>
                      <a:pt x="444" y="76"/>
                    </a:cubicBezTo>
                    <a:cubicBezTo>
                      <a:pt x="444" y="74"/>
                      <a:pt x="444" y="74"/>
                      <a:pt x="444" y="74"/>
                    </a:cubicBezTo>
                  </a:path>
                </a:pathLst>
              </a:custGeom>
              <a:solidFill>
                <a:srgbClr val="F1A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349"/>
              <p:cNvSpPr/>
              <p:nvPr/>
            </p:nvSpPr>
            <p:spPr bwMode="auto">
              <a:xfrm>
                <a:off x="2195" y="1255"/>
                <a:ext cx="537" cy="538"/>
              </a:xfrm>
              <a:custGeom>
                <a:avLst/>
                <a:gdLst>
                  <a:gd name="T0" fmla="*/ 444 w 444"/>
                  <a:gd name="T1" fmla="*/ 75 h 444"/>
                  <a:gd name="T2" fmla="*/ 422 w 444"/>
                  <a:gd name="T3" fmla="*/ 22 h 444"/>
                  <a:gd name="T4" fmla="*/ 370 w 444"/>
                  <a:gd name="T5" fmla="*/ 0 h 444"/>
                  <a:gd name="T6" fmla="*/ 368 w 444"/>
                  <a:gd name="T7" fmla="*/ 0 h 444"/>
                  <a:gd name="T8" fmla="*/ 172 w 444"/>
                  <a:gd name="T9" fmla="*/ 0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6 w 444"/>
                  <a:gd name="T25" fmla="*/ 415 h 444"/>
                  <a:gd name="T26" fmla="*/ 293 w 444"/>
                  <a:gd name="T27" fmla="*/ 257 h 444"/>
                  <a:gd name="T28" fmla="*/ 293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5"/>
                      <a:pt x="422" y="22"/>
                    </a:cubicBezTo>
                    <a:cubicBezTo>
                      <a:pt x="409" y="9"/>
                      <a:pt x="390" y="0"/>
                      <a:pt x="370" y="0"/>
                    </a:cubicBezTo>
                    <a:cubicBezTo>
                      <a:pt x="368" y="0"/>
                      <a:pt x="368" y="0"/>
                      <a:pt x="368" y="0"/>
                    </a:cubicBezTo>
                    <a:cubicBezTo>
                      <a:pt x="366" y="0"/>
                      <a:pt x="172" y="0"/>
                      <a:pt x="172" y="0"/>
                    </a:cubicBezTo>
                    <a:cubicBezTo>
                      <a:pt x="131" y="0"/>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6" y="415"/>
                    </a:cubicBezTo>
                    <a:cubicBezTo>
                      <a:pt x="293" y="257"/>
                      <a:pt x="293" y="257"/>
                      <a:pt x="293" y="257"/>
                    </a:cubicBezTo>
                    <a:cubicBezTo>
                      <a:pt x="293" y="272"/>
                      <a:pt x="293" y="272"/>
                      <a:pt x="293" y="272"/>
                    </a:cubicBezTo>
                    <a:cubicBezTo>
                      <a:pt x="293"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F0A7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350"/>
              <p:cNvSpPr/>
              <p:nvPr/>
            </p:nvSpPr>
            <p:spPr bwMode="auto">
              <a:xfrm>
                <a:off x="2193" y="1252"/>
                <a:ext cx="537"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1 h 444"/>
                  <a:gd name="T16" fmla="*/ 187 w 444"/>
                  <a:gd name="T17" fmla="*/ 151 h 444"/>
                  <a:gd name="T18" fmla="*/ 29 w 444"/>
                  <a:gd name="T19" fmla="*/ 309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69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9"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1"/>
                      <a:pt x="172" y="151"/>
                    </a:cubicBezTo>
                    <a:cubicBezTo>
                      <a:pt x="187" y="151"/>
                      <a:pt x="187" y="151"/>
                      <a:pt x="187" y="151"/>
                    </a:cubicBezTo>
                    <a:cubicBezTo>
                      <a:pt x="29" y="309"/>
                      <a:pt x="29" y="309"/>
                      <a:pt x="29" y="309"/>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69" y="346"/>
                      <a:pt x="369" y="346"/>
                      <a:pt x="369" y="346"/>
                    </a:cubicBezTo>
                    <a:cubicBezTo>
                      <a:pt x="410" y="346"/>
                      <a:pt x="444" y="313"/>
                      <a:pt x="444" y="272"/>
                    </a:cubicBezTo>
                    <a:cubicBezTo>
                      <a:pt x="444" y="272"/>
                      <a:pt x="444" y="78"/>
                      <a:pt x="444" y="76"/>
                    </a:cubicBezTo>
                    <a:cubicBezTo>
                      <a:pt x="444" y="74"/>
                      <a:pt x="444" y="74"/>
                      <a:pt x="444" y="74"/>
                    </a:cubicBezTo>
                  </a:path>
                </a:pathLst>
              </a:custGeom>
              <a:solidFill>
                <a:srgbClr val="F0A6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351"/>
              <p:cNvSpPr/>
              <p:nvPr/>
            </p:nvSpPr>
            <p:spPr bwMode="auto">
              <a:xfrm>
                <a:off x="2190" y="1250"/>
                <a:ext cx="537"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0 h 444"/>
                  <a:gd name="T16" fmla="*/ 187 w 444"/>
                  <a:gd name="T17" fmla="*/ 150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69 w 444"/>
                  <a:gd name="T33" fmla="*/ 346 h 444"/>
                  <a:gd name="T34" fmla="*/ 443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8"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0"/>
                      <a:pt x="172" y="150"/>
                    </a:cubicBezTo>
                    <a:cubicBezTo>
                      <a:pt x="187" y="150"/>
                      <a:pt x="187" y="150"/>
                      <a:pt x="187" y="150"/>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69" y="346"/>
                      <a:pt x="369" y="346"/>
                      <a:pt x="369" y="346"/>
                    </a:cubicBezTo>
                    <a:cubicBezTo>
                      <a:pt x="410" y="346"/>
                      <a:pt x="443" y="313"/>
                      <a:pt x="443" y="272"/>
                    </a:cubicBezTo>
                    <a:cubicBezTo>
                      <a:pt x="443" y="272"/>
                      <a:pt x="444" y="78"/>
                      <a:pt x="444" y="76"/>
                    </a:cubicBezTo>
                    <a:cubicBezTo>
                      <a:pt x="444" y="74"/>
                      <a:pt x="444" y="74"/>
                      <a:pt x="444" y="74"/>
                    </a:cubicBezTo>
                  </a:path>
                </a:pathLst>
              </a:custGeom>
              <a:solidFill>
                <a:srgbClr val="EFA5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352"/>
              <p:cNvSpPr/>
              <p:nvPr/>
            </p:nvSpPr>
            <p:spPr bwMode="auto">
              <a:xfrm>
                <a:off x="2187" y="1248"/>
                <a:ext cx="537" cy="536"/>
              </a:xfrm>
              <a:custGeom>
                <a:avLst/>
                <a:gdLst>
                  <a:gd name="T0" fmla="*/ 444 w 444"/>
                  <a:gd name="T1" fmla="*/ 74 h 443"/>
                  <a:gd name="T2" fmla="*/ 423 w 444"/>
                  <a:gd name="T3" fmla="*/ 21 h 443"/>
                  <a:gd name="T4" fmla="*/ 370 w 444"/>
                  <a:gd name="T5" fmla="*/ 0 h 443"/>
                  <a:gd name="T6" fmla="*/ 368 w 444"/>
                  <a:gd name="T7" fmla="*/ 0 h 443"/>
                  <a:gd name="T8" fmla="*/ 173 w 444"/>
                  <a:gd name="T9" fmla="*/ 0 h 443"/>
                  <a:gd name="T10" fmla="*/ 98 w 444"/>
                  <a:gd name="T11" fmla="*/ 74 h 443"/>
                  <a:gd name="T12" fmla="*/ 98 w 444"/>
                  <a:gd name="T13" fmla="*/ 76 h 443"/>
                  <a:gd name="T14" fmla="*/ 173 w 444"/>
                  <a:gd name="T15" fmla="*/ 150 h 443"/>
                  <a:gd name="T16" fmla="*/ 187 w 444"/>
                  <a:gd name="T17" fmla="*/ 150 h 443"/>
                  <a:gd name="T18" fmla="*/ 29 w 444"/>
                  <a:gd name="T19" fmla="*/ 308 h 443"/>
                  <a:gd name="T20" fmla="*/ 29 w 444"/>
                  <a:gd name="T21" fmla="*/ 413 h 443"/>
                  <a:gd name="T22" fmla="*/ 31 w 444"/>
                  <a:gd name="T23" fmla="*/ 414 h 443"/>
                  <a:gd name="T24" fmla="*/ 136 w 444"/>
                  <a:gd name="T25" fmla="*/ 414 h 443"/>
                  <a:gd name="T26" fmla="*/ 294 w 444"/>
                  <a:gd name="T27" fmla="*/ 257 h 443"/>
                  <a:gd name="T28" fmla="*/ 294 w 444"/>
                  <a:gd name="T29" fmla="*/ 271 h 443"/>
                  <a:gd name="T30" fmla="*/ 368 w 444"/>
                  <a:gd name="T31" fmla="*/ 346 h 443"/>
                  <a:gd name="T32" fmla="*/ 370 w 444"/>
                  <a:gd name="T33" fmla="*/ 346 h 443"/>
                  <a:gd name="T34" fmla="*/ 444 w 444"/>
                  <a:gd name="T35" fmla="*/ 271 h 443"/>
                  <a:gd name="T36" fmla="*/ 444 w 444"/>
                  <a:gd name="T37" fmla="*/ 76 h 443"/>
                  <a:gd name="T38" fmla="*/ 444 w 444"/>
                  <a:gd name="T39" fmla="*/ 7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3">
                    <a:moveTo>
                      <a:pt x="444" y="74"/>
                    </a:moveTo>
                    <a:cubicBezTo>
                      <a:pt x="444" y="53"/>
                      <a:pt x="436" y="35"/>
                      <a:pt x="423" y="21"/>
                    </a:cubicBezTo>
                    <a:cubicBezTo>
                      <a:pt x="409" y="8"/>
                      <a:pt x="391" y="0"/>
                      <a:pt x="370" y="0"/>
                    </a:cubicBezTo>
                    <a:cubicBezTo>
                      <a:pt x="368" y="0"/>
                      <a:pt x="368" y="0"/>
                      <a:pt x="368" y="0"/>
                    </a:cubicBezTo>
                    <a:cubicBezTo>
                      <a:pt x="367" y="0"/>
                      <a:pt x="173" y="0"/>
                      <a:pt x="173" y="0"/>
                    </a:cubicBezTo>
                    <a:cubicBezTo>
                      <a:pt x="132" y="0"/>
                      <a:pt x="98" y="33"/>
                      <a:pt x="98" y="74"/>
                    </a:cubicBezTo>
                    <a:cubicBezTo>
                      <a:pt x="98" y="76"/>
                      <a:pt x="98" y="76"/>
                      <a:pt x="98" y="76"/>
                    </a:cubicBezTo>
                    <a:cubicBezTo>
                      <a:pt x="98" y="117"/>
                      <a:pt x="132" y="150"/>
                      <a:pt x="173" y="150"/>
                    </a:cubicBezTo>
                    <a:cubicBezTo>
                      <a:pt x="187" y="150"/>
                      <a:pt x="187" y="150"/>
                      <a:pt x="187" y="150"/>
                    </a:cubicBezTo>
                    <a:cubicBezTo>
                      <a:pt x="29" y="308"/>
                      <a:pt x="29" y="308"/>
                      <a:pt x="29" y="308"/>
                    </a:cubicBezTo>
                    <a:cubicBezTo>
                      <a:pt x="0" y="337"/>
                      <a:pt x="0" y="384"/>
                      <a:pt x="29" y="413"/>
                    </a:cubicBezTo>
                    <a:cubicBezTo>
                      <a:pt x="31" y="414"/>
                      <a:pt x="31" y="414"/>
                      <a:pt x="31" y="414"/>
                    </a:cubicBezTo>
                    <a:cubicBezTo>
                      <a:pt x="60" y="443"/>
                      <a:pt x="107" y="443"/>
                      <a:pt x="136" y="414"/>
                    </a:cubicBezTo>
                    <a:cubicBezTo>
                      <a:pt x="294" y="257"/>
                      <a:pt x="294" y="257"/>
                      <a:pt x="294" y="257"/>
                    </a:cubicBezTo>
                    <a:cubicBezTo>
                      <a:pt x="294" y="271"/>
                      <a:pt x="294" y="271"/>
                      <a:pt x="294" y="271"/>
                    </a:cubicBezTo>
                    <a:cubicBezTo>
                      <a:pt x="294" y="312"/>
                      <a:pt x="327" y="346"/>
                      <a:pt x="368" y="346"/>
                    </a:cubicBezTo>
                    <a:cubicBezTo>
                      <a:pt x="370" y="346"/>
                      <a:pt x="370" y="346"/>
                      <a:pt x="370" y="346"/>
                    </a:cubicBezTo>
                    <a:cubicBezTo>
                      <a:pt x="411" y="346"/>
                      <a:pt x="444" y="312"/>
                      <a:pt x="444" y="271"/>
                    </a:cubicBezTo>
                    <a:cubicBezTo>
                      <a:pt x="444" y="271"/>
                      <a:pt x="444" y="77"/>
                      <a:pt x="444" y="76"/>
                    </a:cubicBezTo>
                    <a:cubicBezTo>
                      <a:pt x="444" y="74"/>
                      <a:pt x="444" y="74"/>
                      <a:pt x="444" y="74"/>
                    </a:cubicBezTo>
                  </a:path>
                </a:pathLst>
              </a:custGeom>
              <a:solidFill>
                <a:srgbClr val="EFA40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353"/>
              <p:cNvSpPr/>
              <p:nvPr/>
            </p:nvSpPr>
            <p:spPr bwMode="auto">
              <a:xfrm>
                <a:off x="2184" y="1244"/>
                <a:ext cx="537" cy="538"/>
              </a:xfrm>
              <a:custGeom>
                <a:avLst/>
                <a:gdLst>
                  <a:gd name="T0" fmla="*/ 444 w 444"/>
                  <a:gd name="T1" fmla="*/ 75 h 444"/>
                  <a:gd name="T2" fmla="*/ 422 w 444"/>
                  <a:gd name="T3" fmla="*/ 22 h 444"/>
                  <a:gd name="T4" fmla="*/ 370 w 444"/>
                  <a:gd name="T5" fmla="*/ 0 h 444"/>
                  <a:gd name="T6" fmla="*/ 368 w 444"/>
                  <a:gd name="T7" fmla="*/ 0 h 444"/>
                  <a:gd name="T8" fmla="*/ 172 w 444"/>
                  <a:gd name="T9" fmla="*/ 0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6 w 444"/>
                  <a:gd name="T25" fmla="*/ 415 h 444"/>
                  <a:gd name="T26" fmla="*/ 293 w 444"/>
                  <a:gd name="T27" fmla="*/ 257 h 444"/>
                  <a:gd name="T28" fmla="*/ 293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6"/>
                      <a:pt x="422" y="22"/>
                    </a:cubicBezTo>
                    <a:cubicBezTo>
                      <a:pt x="409" y="9"/>
                      <a:pt x="390" y="0"/>
                      <a:pt x="370" y="0"/>
                    </a:cubicBezTo>
                    <a:cubicBezTo>
                      <a:pt x="368" y="0"/>
                      <a:pt x="368" y="0"/>
                      <a:pt x="368" y="0"/>
                    </a:cubicBezTo>
                    <a:cubicBezTo>
                      <a:pt x="366" y="0"/>
                      <a:pt x="172" y="0"/>
                      <a:pt x="172" y="0"/>
                    </a:cubicBezTo>
                    <a:cubicBezTo>
                      <a:pt x="131" y="0"/>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6" y="415"/>
                    </a:cubicBezTo>
                    <a:cubicBezTo>
                      <a:pt x="293" y="257"/>
                      <a:pt x="293" y="257"/>
                      <a:pt x="293" y="257"/>
                    </a:cubicBezTo>
                    <a:cubicBezTo>
                      <a:pt x="293" y="272"/>
                      <a:pt x="293" y="272"/>
                      <a:pt x="293" y="272"/>
                    </a:cubicBezTo>
                    <a:cubicBezTo>
                      <a:pt x="293"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EEA3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354"/>
              <p:cNvSpPr/>
              <p:nvPr/>
            </p:nvSpPr>
            <p:spPr bwMode="auto">
              <a:xfrm>
                <a:off x="2182" y="1242"/>
                <a:ext cx="537" cy="537"/>
              </a:xfrm>
              <a:custGeom>
                <a:avLst/>
                <a:gdLst>
                  <a:gd name="T0" fmla="*/ 444 w 444"/>
                  <a:gd name="T1" fmla="*/ 74 h 444"/>
                  <a:gd name="T2" fmla="*/ 422 w 444"/>
                  <a:gd name="T3" fmla="*/ 22 h 444"/>
                  <a:gd name="T4" fmla="*/ 370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1 h 444"/>
                  <a:gd name="T16" fmla="*/ 187 w 444"/>
                  <a:gd name="T17" fmla="*/ 151 h 444"/>
                  <a:gd name="T18" fmla="*/ 29 w 444"/>
                  <a:gd name="T19" fmla="*/ 309 h 444"/>
                  <a:gd name="T20" fmla="*/ 29 w 444"/>
                  <a:gd name="T21" fmla="*/ 414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70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6" y="35"/>
                      <a:pt x="422" y="22"/>
                    </a:cubicBezTo>
                    <a:cubicBezTo>
                      <a:pt x="409" y="8"/>
                      <a:pt x="390" y="0"/>
                      <a:pt x="370"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1"/>
                      <a:pt x="172" y="151"/>
                    </a:cubicBezTo>
                    <a:cubicBezTo>
                      <a:pt x="187" y="151"/>
                      <a:pt x="187" y="151"/>
                      <a:pt x="187" y="151"/>
                    </a:cubicBezTo>
                    <a:cubicBezTo>
                      <a:pt x="29" y="309"/>
                      <a:pt x="29" y="309"/>
                      <a:pt x="29" y="309"/>
                    </a:cubicBezTo>
                    <a:cubicBezTo>
                      <a:pt x="0" y="338"/>
                      <a:pt x="0" y="385"/>
                      <a:pt x="29" y="414"/>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70" y="346"/>
                      <a:pt x="370" y="346"/>
                      <a:pt x="370" y="346"/>
                    </a:cubicBezTo>
                    <a:cubicBezTo>
                      <a:pt x="411" y="346"/>
                      <a:pt x="444" y="313"/>
                      <a:pt x="444" y="272"/>
                    </a:cubicBezTo>
                    <a:cubicBezTo>
                      <a:pt x="444" y="272"/>
                      <a:pt x="444" y="78"/>
                      <a:pt x="444" y="76"/>
                    </a:cubicBezTo>
                    <a:cubicBezTo>
                      <a:pt x="444" y="74"/>
                      <a:pt x="444" y="74"/>
                      <a:pt x="444" y="74"/>
                    </a:cubicBezTo>
                  </a:path>
                </a:pathLst>
              </a:custGeom>
              <a:solidFill>
                <a:srgbClr val="EEA2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355"/>
              <p:cNvSpPr/>
              <p:nvPr/>
            </p:nvSpPr>
            <p:spPr bwMode="auto">
              <a:xfrm>
                <a:off x="2179" y="1239"/>
                <a:ext cx="538"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0 h 444"/>
                  <a:gd name="T16" fmla="*/ 187 w 444"/>
                  <a:gd name="T17" fmla="*/ 150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69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8"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0"/>
                      <a:pt x="172" y="150"/>
                    </a:cubicBezTo>
                    <a:cubicBezTo>
                      <a:pt x="187" y="150"/>
                      <a:pt x="187" y="150"/>
                      <a:pt x="187" y="150"/>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69" y="346"/>
                      <a:pt x="369" y="346"/>
                      <a:pt x="369" y="346"/>
                    </a:cubicBezTo>
                    <a:cubicBezTo>
                      <a:pt x="410" y="346"/>
                      <a:pt x="444" y="313"/>
                      <a:pt x="444" y="272"/>
                    </a:cubicBezTo>
                    <a:cubicBezTo>
                      <a:pt x="444" y="272"/>
                      <a:pt x="444" y="78"/>
                      <a:pt x="444" y="76"/>
                    </a:cubicBezTo>
                    <a:cubicBezTo>
                      <a:pt x="444" y="74"/>
                      <a:pt x="444" y="74"/>
                      <a:pt x="444" y="74"/>
                    </a:cubicBezTo>
                  </a:path>
                </a:pathLst>
              </a:custGeom>
              <a:solidFill>
                <a:srgbClr val="EDA2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356"/>
              <p:cNvSpPr/>
              <p:nvPr/>
            </p:nvSpPr>
            <p:spPr bwMode="auto">
              <a:xfrm>
                <a:off x="2177" y="1237"/>
                <a:ext cx="536" cy="537"/>
              </a:xfrm>
              <a:custGeom>
                <a:avLst/>
                <a:gdLst>
                  <a:gd name="T0" fmla="*/ 443 w 443"/>
                  <a:gd name="T1" fmla="*/ 74 h 444"/>
                  <a:gd name="T2" fmla="*/ 422 w 443"/>
                  <a:gd name="T3" fmla="*/ 21 h 444"/>
                  <a:gd name="T4" fmla="*/ 369 w 443"/>
                  <a:gd name="T5" fmla="*/ 0 h 444"/>
                  <a:gd name="T6" fmla="*/ 367 w 443"/>
                  <a:gd name="T7" fmla="*/ 0 h 444"/>
                  <a:gd name="T8" fmla="*/ 172 w 443"/>
                  <a:gd name="T9" fmla="*/ 0 h 444"/>
                  <a:gd name="T10" fmla="*/ 97 w 443"/>
                  <a:gd name="T11" fmla="*/ 74 h 444"/>
                  <a:gd name="T12" fmla="*/ 97 w 443"/>
                  <a:gd name="T13" fmla="*/ 76 h 444"/>
                  <a:gd name="T14" fmla="*/ 172 w 443"/>
                  <a:gd name="T15" fmla="*/ 150 h 444"/>
                  <a:gd name="T16" fmla="*/ 186 w 443"/>
                  <a:gd name="T17" fmla="*/ 150 h 444"/>
                  <a:gd name="T18" fmla="*/ 28 w 443"/>
                  <a:gd name="T19" fmla="*/ 308 h 444"/>
                  <a:gd name="T20" fmla="*/ 28 w 443"/>
                  <a:gd name="T21" fmla="*/ 413 h 444"/>
                  <a:gd name="T22" fmla="*/ 30 w 443"/>
                  <a:gd name="T23" fmla="*/ 415 h 444"/>
                  <a:gd name="T24" fmla="*/ 135 w 443"/>
                  <a:gd name="T25" fmla="*/ 415 h 444"/>
                  <a:gd name="T26" fmla="*/ 293 w 443"/>
                  <a:gd name="T27" fmla="*/ 257 h 444"/>
                  <a:gd name="T28" fmla="*/ 293 w 443"/>
                  <a:gd name="T29" fmla="*/ 271 h 444"/>
                  <a:gd name="T30" fmla="*/ 367 w 443"/>
                  <a:gd name="T31" fmla="*/ 346 h 444"/>
                  <a:gd name="T32" fmla="*/ 369 w 443"/>
                  <a:gd name="T33" fmla="*/ 346 h 444"/>
                  <a:gd name="T34" fmla="*/ 443 w 443"/>
                  <a:gd name="T35" fmla="*/ 271 h 444"/>
                  <a:gd name="T36" fmla="*/ 443 w 443"/>
                  <a:gd name="T37" fmla="*/ 76 h 444"/>
                  <a:gd name="T38" fmla="*/ 443 w 443"/>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3" h="444">
                    <a:moveTo>
                      <a:pt x="443" y="74"/>
                    </a:moveTo>
                    <a:cubicBezTo>
                      <a:pt x="443" y="53"/>
                      <a:pt x="435" y="35"/>
                      <a:pt x="422" y="21"/>
                    </a:cubicBezTo>
                    <a:cubicBezTo>
                      <a:pt x="408" y="8"/>
                      <a:pt x="390" y="0"/>
                      <a:pt x="369" y="0"/>
                    </a:cubicBezTo>
                    <a:cubicBezTo>
                      <a:pt x="367" y="0"/>
                      <a:pt x="367" y="0"/>
                      <a:pt x="367" y="0"/>
                    </a:cubicBezTo>
                    <a:cubicBezTo>
                      <a:pt x="366" y="0"/>
                      <a:pt x="172" y="0"/>
                      <a:pt x="172" y="0"/>
                    </a:cubicBezTo>
                    <a:cubicBezTo>
                      <a:pt x="131" y="0"/>
                      <a:pt x="97" y="33"/>
                      <a:pt x="97" y="74"/>
                    </a:cubicBezTo>
                    <a:cubicBezTo>
                      <a:pt x="97" y="76"/>
                      <a:pt x="97" y="76"/>
                      <a:pt x="97" y="76"/>
                    </a:cubicBezTo>
                    <a:cubicBezTo>
                      <a:pt x="97" y="117"/>
                      <a:pt x="131" y="150"/>
                      <a:pt x="172" y="150"/>
                    </a:cubicBezTo>
                    <a:cubicBezTo>
                      <a:pt x="186" y="150"/>
                      <a:pt x="186" y="150"/>
                      <a:pt x="186" y="150"/>
                    </a:cubicBezTo>
                    <a:cubicBezTo>
                      <a:pt x="28" y="308"/>
                      <a:pt x="28" y="308"/>
                      <a:pt x="28" y="308"/>
                    </a:cubicBezTo>
                    <a:cubicBezTo>
                      <a:pt x="0" y="337"/>
                      <a:pt x="0" y="384"/>
                      <a:pt x="28" y="413"/>
                    </a:cubicBezTo>
                    <a:cubicBezTo>
                      <a:pt x="30" y="415"/>
                      <a:pt x="30" y="415"/>
                      <a:pt x="30" y="415"/>
                    </a:cubicBezTo>
                    <a:cubicBezTo>
                      <a:pt x="59" y="444"/>
                      <a:pt x="106" y="444"/>
                      <a:pt x="135" y="415"/>
                    </a:cubicBezTo>
                    <a:cubicBezTo>
                      <a:pt x="293" y="257"/>
                      <a:pt x="293" y="257"/>
                      <a:pt x="293" y="257"/>
                    </a:cubicBezTo>
                    <a:cubicBezTo>
                      <a:pt x="293" y="271"/>
                      <a:pt x="293" y="271"/>
                      <a:pt x="293" y="271"/>
                    </a:cubicBezTo>
                    <a:cubicBezTo>
                      <a:pt x="293" y="312"/>
                      <a:pt x="326" y="346"/>
                      <a:pt x="367" y="346"/>
                    </a:cubicBezTo>
                    <a:cubicBezTo>
                      <a:pt x="369" y="346"/>
                      <a:pt x="369" y="346"/>
                      <a:pt x="369" y="346"/>
                    </a:cubicBezTo>
                    <a:cubicBezTo>
                      <a:pt x="410" y="346"/>
                      <a:pt x="443" y="312"/>
                      <a:pt x="443" y="271"/>
                    </a:cubicBezTo>
                    <a:cubicBezTo>
                      <a:pt x="443" y="271"/>
                      <a:pt x="443" y="77"/>
                      <a:pt x="443" y="76"/>
                    </a:cubicBezTo>
                    <a:cubicBezTo>
                      <a:pt x="443" y="74"/>
                      <a:pt x="443" y="74"/>
                      <a:pt x="443" y="74"/>
                    </a:cubicBezTo>
                  </a:path>
                </a:pathLst>
              </a:custGeom>
              <a:solidFill>
                <a:srgbClr val="EDA1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357"/>
              <p:cNvSpPr/>
              <p:nvPr/>
            </p:nvSpPr>
            <p:spPr bwMode="auto">
              <a:xfrm>
                <a:off x="2173" y="1233"/>
                <a:ext cx="538" cy="538"/>
              </a:xfrm>
              <a:custGeom>
                <a:avLst/>
                <a:gdLst>
                  <a:gd name="T0" fmla="*/ 444 w 444"/>
                  <a:gd name="T1" fmla="*/ 75 h 444"/>
                  <a:gd name="T2" fmla="*/ 422 w 444"/>
                  <a:gd name="T3" fmla="*/ 22 h 444"/>
                  <a:gd name="T4" fmla="*/ 370 w 444"/>
                  <a:gd name="T5" fmla="*/ 0 h 444"/>
                  <a:gd name="T6" fmla="*/ 368 w 444"/>
                  <a:gd name="T7" fmla="*/ 0 h 444"/>
                  <a:gd name="T8" fmla="*/ 172 w 444"/>
                  <a:gd name="T9" fmla="*/ 0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6 w 444"/>
                  <a:gd name="T25" fmla="*/ 415 h 444"/>
                  <a:gd name="T26" fmla="*/ 294 w 444"/>
                  <a:gd name="T27" fmla="*/ 257 h 444"/>
                  <a:gd name="T28" fmla="*/ 294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6"/>
                      <a:pt x="422" y="22"/>
                    </a:cubicBezTo>
                    <a:cubicBezTo>
                      <a:pt x="409" y="9"/>
                      <a:pt x="390" y="0"/>
                      <a:pt x="370" y="0"/>
                    </a:cubicBezTo>
                    <a:cubicBezTo>
                      <a:pt x="368" y="0"/>
                      <a:pt x="368" y="0"/>
                      <a:pt x="368" y="0"/>
                    </a:cubicBezTo>
                    <a:cubicBezTo>
                      <a:pt x="366" y="0"/>
                      <a:pt x="172" y="0"/>
                      <a:pt x="172" y="0"/>
                    </a:cubicBezTo>
                    <a:cubicBezTo>
                      <a:pt x="131" y="0"/>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6" y="415"/>
                    </a:cubicBezTo>
                    <a:cubicBezTo>
                      <a:pt x="294" y="257"/>
                      <a:pt x="294" y="257"/>
                      <a:pt x="294" y="257"/>
                    </a:cubicBezTo>
                    <a:cubicBezTo>
                      <a:pt x="294" y="272"/>
                      <a:pt x="294" y="272"/>
                      <a:pt x="294" y="272"/>
                    </a:cubicBezTo>
                    <a:cubicBezTo>
                      <a:pt x="294"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ECA0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358"/>
              <p:cNvSpPr/>
              <p:nvPr/>
            </p:nvSpPr>
            <p:spPr bwMode="auto">
              <a:xfrm>
                <a:off x="2171" y="1231"/>
                <a:ext cx="537" cy="537"/>
              </a:xfrm>
              <a:custGeom>
                <a:avLst/>
                <a:gdLst>
                  <a:gd name="T0" fmla="*/ 444 w 444"/>
                  <a:gd name="T1" fmla="*/ 74 h 444"/>
                  <a:gd name="T2" fmla="*/ 422 w 444"/>
                  <a:gd name="T3" fmla="*/ 22 h 444"/>
                  <a:gd name="T4" fmla="*/ 370 w 444"/>
                  <a:gd name="T5" fmla="*/ 0 h 444"/>
                  <a:gd name="T6" fmla="*/ 368 w 444"/>
                  <a:gd name="T7" fmla="*/ 0 h 444"/>
                  <a:gd name="T8" fmla="*/ 172 w 444"/>
                  <a:gd name="T9" fmla="*/ 0 h 444"/>
                  <a:gd name="T10" fmla="*/ 98 w 444"/>
                  <a:gd name="T11" fmla="*/ 74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0 w 444"/>
                  <a:gd name="T23" fmla="*/ 415 h 444"/>
                  <a:gd name="T24" fmla="*/ 135 w 444"/>
                  <a:gd name="T25" fmla="*/ 415 h 444"/>
                  <a:gd name="T26" fmla="*/ 293 w 444"/>
                  <a:gd name="T27" fmla="*/ 257 h 444"/>
                  <a:gd name="T28" fmla="*/ 293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6" y="35"/>
                      <a:pt x="422" y="22"/>
                    </a:cubicBezTo>
                    <a:cubicBezTo>
                      <a:pt x="409" y="8"/>
                      <a:pt x="390" y="0"/>
                      <a:pt x="370" y="0"/>
                    </a:cubicBezTo>
                    <a:cubicBezTo>
                      <a:pt x="368" y="0"/>
                      <a:pt x="368" y="0"/>
                      <a:pt x="368" y="0"/>
                    </a:cubicBezTo>
                    <a:cubicBezTo>
                      <a:pt x="366" y="0"/>
                      <a:pt x="172" y="0"/>
                      <a:pt x="172" y="0"/>
                    </a:cubicBezTo>
                    <a:cubicBezTo>
                      <a:pt x="131" y="0"/>
                      <a:pt x="98" y="33"/>
                      <a:pt x="98" y="74"/>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7" y="346"/>
                      <a:pt x="368" y="346"/>
                    </a:cubicBezTo>
                    <a:cubicBezTo>
                      <a:pt x="370" y="346"/>
                      <a:pt x="370" y="346"/>
                      <a:pt x="370" y="346"/>
                    </a:cubicBezTo>
                    <a:cubicBezTo>
                      <a:pt x="411" y="346"/>
                      <a:pt x="444" y="313"/>
                      <a:pt x="444" y="272"/>
                    </a:cubicBezTo>
                    <a:cubicBezTo>
                      <a:pt x="444" y="272"/>
                      <a:pt x="444" y="78"/>
                      <a:pt x="444" y="77"/>
                    </a:cubicBezTo>
                    <a:cubicBezTo>
                      <a:pt x="444" y="74"/>
                      <a:pt x="444" y="74"/>
                      <a:pt x="444" y="74"/>
                    </a:cubicBezTo>
                  </a:path>
                </a:pathLst>
              </a:custGeom>
              <a:solidFill>
                <a:srgbClr val="EC9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359"/>
              <p:cNvSpPr/>
              <p:nvPr/>
            </p:nvSpPr>
            <p:spPr bwMode="auto">
              <a:xfrm>
                <a:off x="2171" y="1231"/>
                <a:ext cx="537" cy="537"/>
              </a:xfrm>
              <a:custGeom>
                <a:avLst/>
                <a:gdLst>
                  <a:gd name="T0" fmla="*/ 444 w 444"/>
                  <a:gd name="T1" fmla="*/ 74 h 444"/>
                  <a:gd name="T2" fmla="*/ 422 w 444"/>
                  <a:gd name="T3" fmla="*/ 22 h 444"/>
                  <a:gd name="T4" fmla="*/ 370 w 444"/>
                  <a:gd name="T5" fmla="*/ 0 h 444"/>
                  <a:gd name="T6" fmla="*/ 368 w 444"/>
                  <a:gd name="T7" fmla="*/ 0 h 444"/>
                  <a:gd name="T8" fmla="*/ 172 w 444"/>
                  <a:gd name="T9" fmla="*/ 0 h 444"/>
                  <a:gd name="T10" fmla="*/ 98 w 444"/>
                  <a:gd name="T11" fmla="*/ 74 h 444"/>
                  <a:gd name="T12" fmla="*/ 98 w 444"/>
                  <a:gd name="T13" fmla="*/ 76 h 444"/>
                  <a:gd name="T14" fmla="*/ 172 w 444"/>
                  <a:gd name="T15" fmla="*/ 150 h 444"/>
                  <a:gd name="T16" fmla="*/ 187 w 444"/>
                  <a:gd name="T17" fmla="*/ 150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8 w 444"/>
                  <a:gd name="T31" fmla="*/ 346 h 444"/>
                  <a:gd name="T32" fmla="*/ 370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6" y="35"/>
                      <a:pt x="422" y="22"/>
                    </a:cubicBezTo>
                    <a:cubicBezTo>
                      <a:pt x="409" y="8"/>
                      <a:pt x="390" y="0"/>
                      <a:pt x="370" y="0"/>
                    </a:cubicBezTo>
                    <a:cubicBezTo>
                      <a:pt x="368" y="0"/>
                      <a:pt x="368" y="0"/>
                      <a:pt x="368" y="0"/>
                    </a:cubicBezTo>
                    <a:cubicBezTo>
                      <a:pt x="366" y="0"/>
                      <a:pt x="172" y="0"/>
                      <a:pt x="172" y="0"/>
                    </a:cubicBezTo>
                    <a:cubicBezTo>
                      <a:pt x="131" y="0"/>
                      <a:pt x="98" y="33"/>
                      <a:pt x="98" y="74"/>
                    </a:cubicBezTo>
                    <a:cubicBezTo>
                      <a:pt x="98" y="76"/>
                      <a:pt x="98" y="76"/>
                      <a:pt x="98" y="76"/>
                    </a:cubicBezTo>
                    <a:cubicBezTo>
                      <a:pt x="98" y="117"/>
                      <a:pt x="131" y="150"/>
                      <a:pt x="172" y="150"/>
                    </a:cubicBezTo>
                    <a:cubicBezTo>
                      <a:pt x="187" y="150"/>
                      <a:pt x="187" y="150"/>
                      <a:pt x="187" y="150"/>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7" y="346"/>
                      <a:pt x="368" y="346"/>
                    </a:cubicBezTo>
                    <a:cubicBezTo>
                      <a:pt x="370" y="346"/>
                      <a:pt x="370" y="346"/>
                      <a:pt x="370" y="346"/>
                    </a:cubicBezTo>
                    <a:cubicBezTo>
                      <a:pt x="411" y="346"/>
                      <a:pt x="444" y="313"/>
                      <a:pt x="444" y="272"/>
                    </a:cubicBezTo>
                    <a:cubicBezTo>
                      <a:pt x="444" y="272"/>
                      <a:pt x="444" y="78"/>
                      <a:pt x="444" y="76"/>
                    </a:cubicBezTo>
                    <a:cubicBezTo>
                      <a:pt x="444" y="74"/>
                      <a:pt x="444" y="74"/>
                      <a:pt x="444" y="7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360"/>
              <p:cNvSpPr/>
              <p:nvPr/>
            </p:nvSpPr>
            <p:spPr bwMode="auto">
              <a:xfrm>
                <a:off x="2206" y="1257"/>
                <a:ext cx="502" cy="511"/>
              </a:xfrm>
              <a:custGeom>
                <a:avLst/>
                <a:gdLst>
                  <a:gd name="T0" fmla="*/ 415 w 415"/>
                  <a:gd name="T1" fmla="*/ 52 h 422"/>
                  <a:gd name="T2" fmla="*/ 393 w 415"/>
                  <a:gd name="T3" fmla="*/ 0 h 422"/>
                  <a:gd name="T4" fmla="*/ 0 w 415"/>
                  <a:gd name="T5" fmla="*/ 391 h 422"/>
                  <a:gd name="T6" fmla="*/ 1 w 415"/>
                  <a:gd name="T7" fmla="*/ 393 h 422"/>
                  <a:gd name="T8" fmla="*/ 106 w 415"/>
                  <a:gd name="T9" fmla="*/ 393 h 422"/>
                  <a:gd name="T10" fmla="*/ 264 w 415"/>
                  <a:gd name="T11" fmla="*/ 235 h 422"/>
                  <a:gd name="T12" fmla="*/ 264 w 415"/>
                  <a:gd name="T13" fmla="*/ 250 h 422"/>
                  <a:gd name="T14" fmla="*/ 339 w 415"/>
                  <a:gd name="T15" fmla="*/ 324 h 422"/>
                  <a:gd name="T16" fmla="*/ 341 w 415"/>
                  <a:gd name="T17" fmla="*/ 324 h 422"/>
                  <a:gd name="T18" fmla="*/ 415 w 415"/>
                  <a:gd name="T19" fmla="*/ 250 h 422"/>
                  <a:gd name="T20" fmla="*/ 415 w 415"/>
                  <a:gd name="T21" fmla="*/ 54 h 422"/>
                  <a:gd name="T22" fmla="*/ 415 w 415"/>
                  <a:gd name="T23" fmla="*/ 5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5" h="422">
                    <a:moveTo>
                      <a:pt x="415" y="52"/>
                    </a:moveTo>
                    <a:cubicBezTo>
                      <a:pt x="415" y="32"/>
                      <a:pt x="407" y="13"/>
                      <a:pt x="393" y="0"/>
                    </a:cubicBezTo>
                    <a:cubicBezTo>
                      <a:pt x="0" y="391"/>
                      <a:pt x="0" y="391"/>
                      <a:pt x="0" y="391"/>
                    </a:cubicBezTo>
                    <a:cubicBezTo>
                      <a:pt x="1" y="393"/>
                      <a:pt x="1" y="393"/>
                      <a:pt x="1" y="393"/>
                    </a:cubicBezTo>
                    <a:cubicBezTo>
                      <a:pt x="30" y="422"/>
                      <a:pt x="77" y="422"/>
                      <a:pt x="106" y="393"/>
                    </a:cubicBezTo>
                    <a:cubicBezTo>
                      <a:pt x="264" y="235"/>
                      <a:pt x="264" y="235"/>
                      <a:pt x="264" y="235"/>
                    </a:cubicBezTo>
                    <a:cubicBezTo>
                      <a:pt x="264" y="250"/>
                      <a:pt x="264" y="250"/>
                      <a:pt x="264" y="250"/>
                    </a:cubicBezTo>
                    <a:cubicBezTo>
                      <a:pt x="264" y="291"/>
                      <a:pt x="298" y="324"/>
                      <a:pt x="339" y="324"/>
                    </a:cubicBezTo>
                    <a:cubicBezTo>
                      <a:pt x="341" y="324"/>
                      <a:pt x="341" y="324"/>
                      <a:pt x="341" y="324"/>
                    </a:cubicBezTo>
                    <a:cubicBezTo>
                      <a:pt x="382" y="324"/>
                      <a:pt x="415" y="291"/>
                      <a:pt x="415" y="250"/>
                    </a:cubicBezTo>
                    <a:cubicBezTo>
                      <a:pt x="415" y="250"/>
                      <a:pt x="415" y="56"/>
                      <a:pt x="415" y="54"/>
                    </a:cubicBezTo>
                    <a:cubicBezTo>
                      <a:pt x="415" y="52"/>
                      <a:pt x="415" y="52"/>
                      <a:pt x="415" y="52"/>
                    </a:cubicBezTo>
                  </a:path>
                </a:pathLst>
              </a:custGeom>
              <a:solidFill>
                <a:srgbClr val="F3F2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361"/>
              <p:cNvSpPr/>
              <p:nvPr/>
            </p:nvSpPr>
            <p:spPr bwMode="auto">
              <a:xfrm>
                <a:off x="2640" y="1341"/>
                <a:ext cx="375" cy="375"/>
              </a:xfrm>
              <a:custGeom>
                <a:avLst/>
                <a:gdLst>
                  <a:gd name="T0" fmla="*/ 310 w 310"/>
                  <a:gd name="T1" fmla="*/ 52 h 310"/>
                  <a:gd name="T2" fmla="*/ 295 w 310"/>
                  <a:gd name="T3" fmla="*/ 15 h 310"/>
                  <a:gd name="T4" fmla="*/ 258 w 310"/>
                  <a:gd name="T5" fmla="*/ 0 h 310"/>
                  <a:gd name="T6" fmla="*/ 256 w 310"/>
                  <a:gd name="T7" fmla="*/ 0 h 310"/>
                  <a:gd name="T8" fmla="*/ 120 w 310"/>
                  <a:gd name="T9" fmla="*/ 0 h 310"/>
                  <a:gd name="T10" fmla="*/ 68 w 310"/>
                  <a:gd name="T11" fmla="*/ 52 h 310"/>
                  <a:gd name="T12" fmla="*/ 68 w 310"/>
                  <a:gd name="T13" fmla="*/ 53 h 310"/>
                  <a:gd name="T14" fmla="*/ 120 w 310"/>
                  <a:gd name="T15" fmla="*/ 105 h 310"/>
                  <a:gd name="T16" fmla="*/ 130 w 310"/>
                  <a:gd name="T17" fmla="*/ 105 h 310"/>
                  <a:gd name="T18" fmla="*/ 20 w 310"/>
                  <a:gd name="T19" fmla="*/ 215 h 310"/>
                  <a:gd name="T20" fmla="*/ 20 w 310"/>
                  <a:gd name="T21" fmla="*/ 289 h 310"/>
                  <a:gd name="T22" fmla="*/ 21 w 310"/>
                  <a:gd name="T23" fmla="*/ 290 h 310"/>
                  <a:gd name="T24" fmla="*/ 94 w 310"/>
                  <a:gd name="T25" fmla="*/ 290 h 310"/>
                  <a:gd name="T26" fmla="*/ 205 w 310"/>
                  <a:gd name="T27" fmla="*/ 179 h 310"/>
                  <a:gd name="T28" fmla="*/ 205 w 310"/>
                  <a:gd name="T29" fmla="*/ 190 h 310"/>
                  <a:gd name="T30" fmla="*/ 256 w 310"/>
                  <a:gd name="T31" fmla="*/ 242 h 310"/>
                  <a:gd name="T32" fmla="*/ 258 w 310"/>
                  <a:gd name="T33" fmla="*/ 242 h 310"/>
                  <a:gd name="T34" fmla="*/ 310 w 310"/>
                  <a:gd name="T35" fmla="*/ 190 h 310"/>
                  <a:gd name="T36" fmla="*/ 310 w 310"/>
                  <a:gd name="T37" fmla="*/ 53 h 310"/>
                  <a:gd name="T38" fmla="*/ 310 w 310"/>
                  <a:gd name="T39" fmla="*/ 52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0" h="310">
                    <a:moveTo>
                      <a:pt x="310" y="52"/>
                    </a:moveTo>
                    <a:cubicBezTo>
                      <a:pt x="310" y="37"/>
                      <a:pt x="304" y="24"/>
                      <a:pt x="295" y="15"/>
                    </a:cubicBezTo>
                    <a:cubicBezTo>
                      <a:pt x="285" y="6"/>
                      <a:pt x="272" y="0"/>
                      <a:pt x="258" y="0"/>
                    </a:cubicBezTo>
                    <a:cubicBezTo>
                      <a:pt x="256" y="0"/>
                      <a:pt x="256" y="0"/>
                      <a:pt x="256" y="0"/>
                    </a:cubicBezTo>
                    <a:cubicBezTo>
                      <a:pt x="255" y="0"/>
                      <a:pt x="120" y="0"/>
                      <a:pt x="120" y="0"/>
                    </a:cubicBezTo>
                    <a:cubicBezTo>
                      <a:pt x="91" y="0"/>
                      <a:pt x="68" y="23"/>
                      <a:pt x="68" y="52"/>
                    </a:cubicBezTo>
                    <a:cubicBezTo>
                      <a:pt x="68" y="53"/>
                      <a:pt x="68" y="53"/>
                      <a:pt x="68" y="53"/>
                    </a:cubicBezTo>
                    <a:cubicBezTo>
                      <a:pt x="68" y="82"/>
                      <a:pt x="91" y="105"/>
                      <a:pt x="120" y="105"/>
                    </a:cubicBezTo>
                    <a:cubicBezTo>
                      <a:pt x="130" y="105"/>
                      <a:pt x="130" y="105"/>
                      <a:pt x="130" y="105"/>
                    </a:cubicBezTo>
                    <a:cubicBezTo>
                      <a:pt x="20" y="215"/>
                      <a:pt x="20" y="215"/>
                      <a:pt x="20" y="215"/>
                    </a:cubicBezTo>
                    <a:cubicBezTo>
                      <a:pt x="0" y="236"/>
                      <a:pt x="0" y="269"/>
                      <a:pt x="20" y="289"/>
                    </a:cubicBezTo>
                    <a:cubicBezTo>
                      <a:pt x="21" y="290"/>
                      <a:pt x="21" y="290"/>
                      <a:pt x="21" y="290"/>
                    </a:cubicBezTo>
                    <a:cubicBezTo>
                      <a:pt x="41" y="310"/>
                      <a:pt x="74" y="310"/>
                      <a:pt x="94" y="290"/>
                    </a:cubicBezTo>
                    <a:cubicBezTo>
                      <a:pt x="205" y="179"/>
                      <a:pt x="205" y="179"/>
                      <a:pt x="205" y="179"/>
                    </a:cubicBezTo>
                    <a:cubicBezTo>
                      <a:pt x="205" y="190"/>
                      <a:pt x="205" y="190"/>
                      <a:pt x="205" y="190"/>
                    </a:cubicBezTo>
                    <a:cubicBezTo>
                      <a:pt x="205" y="218"/>
                      <a:pt x="228" y="242"/>
                      <a:pt x="256" y="242"/>
                    </a:cubicBezTo>
                    <a:cubicBezTo>
                      <a:pt x="258" y="242"/>
                      <a:pt x="258" y="242"/>
                      <a:pt x="258" y="242"/>
                    </a:cubicBezTo>
                    <a:cubicBezTo>
                      <a:pt x="287" y="242"/>
                      <a:pt x="310" y="218"/>
                      <a:pt x="310" y="190"/>
                    </a:cubicBezTo>
                    <a:cubicBezTo>
                      <a:pt x="310" y="190"/>
                      <a:pt x="310" y="54"/>
                      <a:pt x="310" y="53"/>
                    </a:cubicBezTo>
                    <a:cubicBezTo>
                      <a:pt x="310" y="52"/>
                      <a:pt x="310" y="52"/>
                      <a:pt x="310" y="52"/>
                    </a:cubicBezTo>
                  </a:path>
                </a:pathLst>
              </a:custGeom>
              <a:solidFill>
                <a:srgbClr val="3C5D8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362"/>
              <p:cNvSpPr/>
              <p:nvPr/>
            </p:nvSpPr>
            <p:spPr bwMode="auto">
              <a:xfrm>
                <a:off x="2665" y="1359"/>
                <a:ext cx="350" cy="357"/>
              </a:xfrm>
              <a:custGeom>
                <a:avLst/>
                <a:gdLst>
                  <a:gd name="T0" fmla="*/ 290 w 290"/>
                  <a:gd name="T1" fmla="*/ 37 h 295"/>
                  <a:gd name="T2" fmla="*/ 275 w 290"/>
                  <a:gd name="T3" fmla="*/ 0 h 295"/>
                  <a:gd name="T4" fmla="*/ 0 w 290"/>
                  <a:gd name="T5" fmla="*/ 274 h 295"/>
                  <a:gd name="T6" fmla="*/ 1 w 290"/>
                  <a:gd name="T7" fmla="*/ 275 h 295"/>
                  <a:gd name="T8" fmla="*/ 74 w 290"/>
                  <a:gd name="T9" fmla="*/ 275 h 295"/>
                  <a:gd name="T10" fmla="*/ 185 w 290"/>
                  <a:gd name="T11" fmla="*/ 164 h 295"/>
                  <a:gd name="T12" fmla="*/ 185 w 290"/>
                  <a:gd name="T13" fmla="*/ 175 h 295"/>
                  <a:gd name="T14" fmla="*/ 236 w 290"/>
                  <a:gd name="T15" fmla="*/ 227 h 295"/>
                  <a:gd name="T16" fmla="*/ 238 w 290"/>
                  <a:gd name="T17" fmla="*/ 227 h 295"/>
                  <a:gd name="T18" fmla="*/ 290 w 290"/>
                  <a:gd name="T19" fmla="*/ 175 h 295"/>
                  <a:gd name="T20" fmla="*/ 290 w 290"/>
                  <a:gd name="T21" fmla="*/ 38 h 295"/>
                  <a:gd name="T22" fmla="*/ 290 w 290"/>
                  <a:gd name="T23" fmla="*/ 37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0" h="295">
                    <a:moveTo>
                      <a:pt x="290" y="37"/>
                    </a:moveTo>
                    <a:cubicBezTo>
                      <a:pt x="290" y="22"/>
                      <a:pt x="284" y="9"/>
                      <a:pt x="275" y="0"/>
                    </a:cubicBezTo>
                    <a:cubicBezTo>
                      <a:pt x="0" y="274"/>
                      <a:pt x="0" y="274"/>
                      <a:pt x="0" y="274"/>
                    </a:cubicBezTo>
                    <a:cubicBezTo>
                      <a:pt x="1" y="275"/>
                      <a:pt x="1" y="275"/>
                      <a:pt x="1" y="275"/>
                    </a:cubicBezTo>
                    <a:cubicBezTo>
                      <a:pt x="21" y="295"/>
                      <a:pt x="54" y="295"/>
                      <a:pt x="74" y="275"/>
                    </a:cubicBezTo>
                    <a:cubicBezTo>
                      <a:pt x="185" y="164"/>
                      <a:pt x="185" y="164"/>
                      <a:pt x="185" y="164"/>
                    </a:cubicBezTo>
                    <a:cubicBezTo>
                      <a:pt x="185" y="175"/>
                      <a:pt x="185" y="175"/>
                      <a:pt x="185" y="175"/>
                    </a:cubicBezTo>
                    <a:cubicBezTo>
                      <a:pt x="185" y="203"/>
                      <a:pt x="208" y="227"/>
                      <a:pt x="236" y="227"/>
                    </a:cubicBezTo>
                    <a:cubicBezTo>
                      <a:pt x="238" y="227"/>
                      <a:pt x="238" y="227"/>
                      <a:pt x="238" y="227"/>
                    </a:cubicBezTo>
                    <a:cubicBezTo>
                      <a:pt x="267" y="227"/>
                      <a:pt x="290" y="203"/>
                      <a:pt x="290" y="175"/>
                    </a:cubicBezTo>
                    <a:cubicBezTo>
                      <a:pt x="290" y="175"/>
                      <a:pt x="290" y="39"/>
                      <a:pt x="290" y="38"/>
                    </a:cubicBezTo>
                    <a:cubicBezTo>
                      <a:pt x="290" y="37"/>
                      <a:pt x="290" y="37"/>
                      <a:pt x="290" y="37"/>
                    </a:cubicBezTo>
                  </a:path>
                </a:pathLst>
              </a:custGeom>
              <a:solidFill>
                <a:srgbClr val="193A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363"/>
              <p:cNvSpPr/>
              <p:nvPr/>
            </p:nvSpPr>
            <p:spPr bwMode="auto">
              <a:xfrm>
                <a:off x="2190" y="1711"/>
                <a:ext cx="9" cy="11"/>
              </a:xfrm>
              <a:custGeom>
                <a:avLst/>
                <a:gdLst>
                  <a:gd name="T0" fmla="*/ 0 w 7"/>
                  <a:gd name="T1" fmla="*/ 0 h 9"/>
                  <a:gd name="T2" fmla="*/ 0 w 7"/>
                  <a:gd name="T3" fmla="*/ 1 h 9"/>
                  <a:gd name="T4" fmla="*/ 7 w 7"/>
                  <a:gd name="T5" fmla="*/ 9 h 9"/>
                  <a:gd name="T6" fmla="*/ 0 w 7"/>
                  <a:gd name="T7" fmla="*/ 0 h 9"/>
                </a:gdLst>
                <a:ahLst/>
                <a:cxnLst>
                  <a:cxn ang="0">
                    <a:pos x="T0" y="T1"/>
                  </a:cxn>
                  <a:cxn ang="0">
                    <a:pos x="T2" y="T3"/>
                  </a:cxn>
                  <a:cxn ang="0">
                    <a:pos x="T4" y="T5"/>
                  </a:cxn>
                  <a:cxn ang="0">
                    <a:pos x="T6" y="T7"/>
                  </a:cxn>
                </a:cxnLst>
                <a:rect l="0" t="0" r="r" b="b"/>
                <a:pathLst>
                  <a:path w="7" h="9">
                    <a:moveTo>
                      <a:pt x="0" y="0"/>
                    </a:moveTo>
                    <a:cubicBezTo>
                      <a:pt x="0" y="0"/>
                      <a:pt x="0" y="1"/>
                      <a:pt x="0" y="1"/>
                    </a:cubicBezTo>
                    <a:cubicBezTo>
                      <a:pt x="2" y="4"/>
                      <a:pt x="4" y="7"/>
                      <a:pt x="7" y="9"/>
                    </a:cubicBezTo>
                    <a:cubicBezTo>
                      <a:pt x="4" y="6"/>
                      <a:pt x="2" y="3"/>
                      <a:pt x="0" y="0"/>
                    </a:cubicBezTo>
                  </a:path>
                </a:pathLst>
              </a:custGeom>
              <a:solidFill>
                <a:srgbClr val="E6E6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364"/>
              <p:cNvSpPr/>
              <p:nvPr/>
            </p:nvSpPr>
            <p:spPr bwMode="auto">
              <a:xfrm>
                <a:off x="2243" y="1754"/>
                <a:ext cx="61" cy="6"/>
              </a:xfrm>
              <a:custGeom>
                <a:avLst/>
                <a:gdLst>
                  <a:gd name="T0" fmla="*/ 49 w 50"/>
                  <a:gd name="T1" fmla="*/ 0 h 5"/>
                  <a:gd name="T2" fmla="*/ 23 w 50"/>
                  <a:gd name="T3" fmla="*/ 5 h 5"/>
                  <a:gd name="T4" fmla="*/ 0 w 50"/>
                  <a:gd name="T5" fmla="*/ 1 h 5"/>
                  <a:gd name="T6" fmla="*/ 24 w 50"/>
                  <a:gd name="T7" fmla="*/ 5 h 5"/>
                  <a:gd name="T8" fmla="*/ 26 w 50"/>
                  <a:gd name="T9" fmla="*/ 5 h 5"/>
                  <a:gd name="T10" fmla="*/ 50 w 50"/>
                  <a:gd name="T11" fmla="*/ 1 h 5"/>
                  <a:gd name="T12" fmla="*/ 50 w 50"/>
                  <a:gd name="T13" fmla="*/ 1 h 5"/>
                  <a:gd name="T14" fmla="*/ 49 w 50"/>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
                    <a:moveTo>
                      <a:pt x="49" y="0"/>
                    </a:moveTo>
                    <a:cubicBezTo>
                      <a:pt x="41" y="3"/>
                      <a:pt x="32" y="5"/>
                      <a:pt x="23" y="5"/>
                    </a:cubicBezTo>
                    <a:cubicBezTo>
                      <a:pt x="15" y="5"/>
                      <a:pt x="8" y="4"/>
                      <a:pt x="0" y="1"/>
                    </a:cubicBezTo>
                    <a:cubicBezTo>
                      <a:pt x="9" y="4"/>
                      <a:pt x="17" y="5"/>
                      <a:pt x="24" y="5"/>
                    </a:cubicBezTo>
                    <a:cubicBezTo>
                      <a:pt x="26" y="5"/>
                      <a:pt x="26" y="5"/>
                      <a:pt x="26" y="5"/>
                    </a:cubicBezTo>
                    <a:cubicBezTo>
                      <a:pt x="40" y="5"/>
                      <a:pt x="50" y="1"/>
                      <a:pt x="50" y="1"/>
                    </a:cubicBezTo>
                    <a:cubicBezTo>
                      <a:pt x="50" y="1"/>
                      <a:pt x="50" y="1"/>
                      <a:pt x="50" y="1"/>
                    </a:cubicBezTo>
                    <a:cubicBezTo>
                      <a:pt x="49" y="0"/>
                      <a:pt x="49" y="0"/>
                      <a:pt x="49" y="0"/>
                    </a:cubicBezTo>
                  </a:path>
                </a:pathLst>
              </a:custGeom>
              <a:solidFill>
                <a:srgbClr val="D590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365"/>
              <p:cNvSpPr>
                <a:spLocks noEditPoints="1"/>
              </p:cNvSpPr>
              <p:nvPr/>
            </p:nvSpPr>
            <p:spPr bwMode="auto">
              <a:xfrm>
                <a:off x="2190" y="1711"/>
                <a:ext cx="113" cy="49"/>
              </a:xfrm>
              <a:custGeom>
                <a:avLst/>
                <a:gdLst>
                  <a:gd name="T0" fmla="*/ 31 w 93"/>
                  <a:gd name="T1" fmla="*/ 30 h 40"/>
                  <a:gd name="T2" fmla="*/ 44 w 93"/>
                  <a:gd name="T3" fmla="*/ 36 h 40"/>
                  <a:gd name="T4" fmla="*/ 67 w 93"/>
                  <a:gd name="T5" fmla="*/ 40 h 40"/>
                  <a:gd name="T6" fmla="*/ 93 w 93"/>
                  <a:gd name="T7" fmla="*/ 35 h 40"/>
                  <a:gd name="T8" fmla="*/ 93 w 93"/>
                  <a:gd name="T9" fmla="*/ 35 h 40"/>
                  <a:gd name="T10" fmla="*/ 67 w 93"/>
                  <a:gd name="T11" fmla="*/ 39 h 40"/>
                  <a:gd name="T12" fmla="*/ 31 w 93"/>
                  <a:gd name="T13" fmla="*/ 30 h 40"/>
                  <a:gd name="T14" fmla="*/ 0 w 93"/>
                  <a:gd name="T15" fmla="*/ 0 h 40"/>
                  <a:gd name="T16" fmla="*/ 0 w 93"/>
                  <a:gd name="T17" fmla="*/ 0 h 40"/>
                  <a:gd name="T18" fmla="*/ 7 w 93"/>
                  <a:gd name="T19" fmla="*/ 9 h 40"/>
                  <a:gd name="T20" fmla="*/ 13 w 93"/>
                  <a:gd name="T21" fmla="*/ 16 h 40"/>
                  <a:gd name="T22" fmla="*/ 13 w 93"/>
                  <a:gd name="T23" fmla="*/ 17 h 40"/>
                  <a:gd name="T24" fmla="*/ 13 w 93"/>
                  <a:gd name="T25" fmla="*/ 16 h 40"/>
                  <a:gd name="T26" fmla="*/ 0 w 93"/>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40">
                    <a:moveTo>
                      <a:pt x="31" y="30"/>
                    </a:moveTo>
                    <a:cubicBezTo>
                      <a:pt x="36" y="33"/>
                      <a:pt x="40" y="35"/>
                      <a:pt x="44" y="36"/>
                    </a:cubicBezTo>
                    <a:cubicBezTo>
                      <a:pt x="52" y="39"/>
                      <a:pt x="59" y="40"/>
                      <a:pt x="67" y="40"/>
                    </a:cubicBezTo>
                    <a:cubicBezTo>
                      <a:pt x="76" y="40"/>
                      <a:pt x="85" y="38"/>
                      <a:pt x="93" y="35"/>
                    </a:cubicBezTo>
                    <a:cubicBezTo>
                      <a:pt x="93" y="35"/>
                      <a:pt x="93" y="35"/>
                      <a:pt x="93" y="35"/>
                    </a:cubicBezTo>
                    <a:cubicBezTo>
                      <a:pt x="85" y="38"/>
                      <a:pt x="76" y="39"/>
                      <a:pt x="67" y="39"/>
                    </a:cubicBezTo>
                    <a:cubicBezTo>
                      <a:pt x="55" y="39"/>
                      <a:pt x="42" y="36"/>
                      <a:pt x="31" y="30"/>
                    </a:cubicBezTo>
                    <a:moveTo>
                      <a:pt x="0" y="0"/>
                    </a:moveTo>
                    <a:cubicBezTo>
                      <a:pt x="0" y="0"/>
                      <a:pt x="0" y="0"/>
                      <a:pt x="0" y="0"/>
                    </a:cubicBezTo>
                    <a:cubicBezTo>
                      <a:pt x="2" y="3"/>
                      <a:pt x="4" y="6"/>
                      <a:pt x="7" y="9"/>
                    </a:cubicBezTo>
                    <a:cubicBezTo>
                      <a:pt x="9" y="12"/>
                      <a:pt x="11" y="14"/>
                      <a:pt x="13" y="16"/>
                    </a:cubicBezTo>
                    <a:cubicBezTo>
                      <a:pt x="13" y="16"/>
                      <a:pt x="13" y="16"/>
                      <a:pt x="13" y="17"/>
                    </a:cubicBezTo>
                    <a:cubicBezTo>
                      <a:pt x="13" y="16"/>
                      <a:pt x="13" y="16"/>
                      <a:pt x="13" y="16"/>
                    </a:cubicBezTo>
                    <a:cubicBezTo>
                      <a:pt x="8" y="11"/>
                      <a:pt x="4" y="6"/>
                      <a:pt x="0" y="0"/>
                    </a:cubicBezTo>
                  </a:path>
                </a:pathLst>
              </a:custGeom>
              <a:solidFill>
                <a:srgbClr val="D58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366"/>
              <p:cNvSpPr/>
              <p:nvPr/>
            </p:nvSpPr>
            <p:spPr bwMode="auto">
              <a:xfrm>
                <a:off x="2187" y="1638"/>
                <a:ext cx="56" cy="94"/>
              </a:xfrm>
              <a:custGeom>
                <a:avLst/>
                <a:gdLst>
                  <a:gd name="T0" fmla="*/ 0 w 47"/>
                  <a:gd name="T1" fmla="*/ 0 h 78"/>
                  <a:gd name="T2" fmla="*/ 3 w 47"/>
                  <a:gd name="T3" fmla="*/ 23 h 78"/>
                  <a:gd name="T4" fmla="*/ 3 w 47"/>
                  <a:gd name="T5" fmla="*/ 25 h 78"/>
                  <a:gd name="T6" fmla="*/ 3 w 47"/>
                  <a:gd name="T7" fmla="*/ 25 h 78"/>
                  <a:gd name="T8" fmla="*/ 3 w 47"/>
                  <a:gd name="T9" fmla="*/ 25 h 78"/>
                  <a:gd name="T10" fmla="*/ 3 w 47"/>
                  <a:gd name="T11" fmla="*/ 25 h 78"/>
                  <a:gd name="T12" fmla="*/ 3 w 47"/>
                  <a:gd name="T13" fmla="*/ 25 h 78"/>
                  <a:gd name="T14" fmla="*/ 3 w 47"/>
                  <a:gd name="T15" fmla="*/ 25 h 78"/>
                  <a:gd name="T16" fmla="*/ 3 w 47"/>
                  <a:gd name="T17" fmla="*/ 25 h 78"/>
                  <a:gd name="T18" fmla="*/ 3 w 47"/>
                  <a:gd name="T19" fmla="*/ 25 h 78"/>
                  <a:gd name="T20" fmla="*/ 3 w 47"/>
                  <a:gd name="T21" fmla="*/ 25 h 78"/>
                  <a:gd name="T22" fmla="*/ 3 w 47"/>
                  <a:gd name="T23" fmla="*/ 25 h 78"/>
                  <a:gd name="T24" fmla="*/ 3 w 47"/>
                  <a:gd name="T25" fmla="*/ 25 h 78"/>
                  <a:gd name="T26" fmla="*/ 3 w 47"/>
                  <a:gd name="T27" fmla="*/ 25 h 78"/>
                  <a:gd name="T28" fmla="*/ 3 w 47"/>
                  <a:gd name="T29" fmla="*/ 25 h 78"/>
                  <a:gd name="T30" fmla="*/ 3 w 47"/>
                  <a:gd name="T31" fmla="*/ 25 h 78"/>
                  <a:gd name="T32" fmla="*/ 3 w 47"/>
                  <a:gd name="T33" fmla="*/ 25 h 78"/>
                  <a:gd name="T34" fmla="*/ 3 w 47"/>
                  <a:gd name="T35" fmla="*/ 25 h 78"/>
                  <a:gd name="T36" fmla="*/ 3 w 47"/>
                  <a:gd name="T37" fmla="*/ 25 h 78"/>
                  <a:gd name="T38" fmla="*/ 3 w 47"/>
                  <a:gd name="T39" fmla="*/ 25 h 78"/>
                  <a:gd name="T40" fmla="*/ 3 w 47"/>
                  <a:gd name="T41" fmla="*/ 25 h 78"/>
                  <a:gd name="T42" fmla="*/ 3 w 47"/>
                  <a:gd name="T43" fmla="*/ 25 h 78"/>
                  <a:gd name="T44" fmla="*/ 3 w 47"/>
                  <a:gd name="T45" fmla="*/ 26 h 78"/>
                  <a:gd name="T46" fmla="*/ 3 w 47"/>
                  <a:gd name="T47" fmla="*/ 26 h 78"/>
                  <a:gd name="T48" fmla="*/ 3 w 47"/>
                  <a:gd name="T49" fmla="*/ 26 h 78"/>
                  <a:gd name="T50" fmla="*/ 3 w 47"/>
                  <a:gd name="T51" fmla="*/ 26 h 78"/>
                  <a:gd name="T52" fmla="*/ 3 w 47"/>
                  <a:gd name="T53" fmla="*/ 26 h 78"/>
                  <a:gd name="T54" fmla="*/ 3 w 47"/>
                  <a:gd name="T55" fmla="*/ 26 h 78"/>
                  <a:gd name="T56" fmla="*/ 3 w 47"/>
                  <a:gd name="T57" fmla="*/ 26 h 78"/>
                  <a:gd name="T58" fmla="*/ 3 w 47"/>
                  <a:gd name="T59" fmla="*/ 26 h 78"/>
                  <a:gd name="T60" fmla="*/ 3 w 47"/>
                  <a:gd name="T61" fmla="*/ 26 h 78"/>
                  <a:gd name="T62" fmla="*/ 3 w 47"/>
                  <a:gd name="T63" fmla="*/ 26 h 78"/>
                  <a:gd name="T64" fmla="*/ 3 w 47"/>
                  <a:gd name="T65" fmla="*/ 26 h 78"/>
                  <a:gd name="T66" fmla="*/ 3 w 47"/>
                  <a:gd name="T67" fmla="*/ 26 h 78"/>
                  <a:gd name="T68" fmla="*/ 3 w 47"/>
                  <a:gd name="T69" fmla="*/ 26 h 78"/>
                  <a:gd name="T70" fmla="*/ 3 w 47"/>
                  <a:gd name="T71" fmla="*/ 26 h 78"/>
                  <a:gd name="T72" fmla="*/ 3 w 47"/>
                  <a:gd name="T73" fmla="*/ 26 h 78"/>
                  <a:gd name="T74" fmla="*/ 3 w 47"/>
                  <a:gd name="T75" fmla="*/ 26 h 78"/>
                  <a:gd name="T76" fmla="*/ 3 w 47"/>
                  <a:gd name="T77" fmla="*/ 26 h 78"/>
                  <a:gd name="T78" fmla="*/ 3 w 47"/>
                  <a:gd name="T79" fmla="*/ 26 h 78"/>
                  <a:gd name="T80" fmla="*/ 3 w 47"/>
                  <a:gd name="T81" fmla="*/ 61 h 78"/>
                  <a:gd name="T82" fmla="*/ 16 w 47"/>
                  <a:gd name="T83" fmla="*/ 77 h 78"/>
                  <a:gd name="T84" fmla="*/ 16 w 47"/>
                  <a:gd name="T85" fmla="*/ 78 h 78"/>
                  <a:gd name="T86" fmla="*/ 16 w 47"/>
                  <a:gd name="T87" fmla="*/ 78 h 78"/>
                  <a:gd name="T88" fmla="*/ 16 w 47"/>
                  <a:gd name="T89" fmla="*/ 77 h 78"/>
                  <a:gd name="T90" fmla="*/ 47 w 47"/>
                  <a:gd name="T91" fmla="*/ 47 h 78"/>
                  <a:gd name="T92" fmla="*/ 0 w 47"/>
                  <a:gd name="T9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7" h="78">
                    <a:moveTo>
                      <a:pt x="0" y="0"/>
                    </a:moveTo>
                    <a:cubicBezTo>
                      <a:pt x="2" y="7"/>
                      <a:pt x="3" y="15"/>
                      <a:pt x="3" y="23"/>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9"/>
                      <a:pt x="3" y="42"/>
                      <a:pt x="3" y="61"/>
                    </a:cubicBezTo>
                    <a:cubicBezTo>
                      <a:pt x="7" y="67"/>
                      <a:pt x="11" y="72"/>
                      <a:pt x="16" y="77"/>
                    </a:cubicBezTo>
                    <a:cubicBezTo>
                      <a:pt x="16" y="78"/>
                      <a:pt x="16" y="78"/>
                      <a:pt x="16" y="78"/>
                    </a:cubicBezTo>
                    <a:cubicBezTo>
                      <a:pt x="16" y="78"/>
                      <a:pt x="16" y="78"/>
                      <a:pt x="16" y="78"/>
                    </a:cubicBezTo>
                    <a:cubicBezTo>
                      <a:pt x="16" y="77"/>
                      <a:pt x="16" y="77"/>
                      <a:pt x="16" y="77"/>
                    </a:cubicBezTo>
                    <a:cubicBezTo>
                      <a:pt x="47" y="47"/>
                      <a:pt x="47" y="47"/>
                      <a:pt x="47" y="47"/>
                    </a:cubicBezTo>
                    <a:cubicBezTo>
                      <a:pt x="0" y="0"/>
                      <a:pt x="0" y="0"/>
                      <a:pt x="0" y="0"/>
                    </a:cubicBezTo>
                  </a:path>
                </a:pathLst>
              </a:custGeom>
              <a:solidFill>
                <a:srgbClr val="E6E6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367"/>
              <p:cNvSpPr/>
              <p:nvPr/>
            </p:nvSpPr>
            <p:spPr bwMode="auto">
              <a:xfrm>
                <a:off x="2206" y="1694"/>
                <a:ext cx="97" cy="65"/>
              </a:xfrm>
              <a:custGeom>
                <a:avLst/>
                <a:gdLst>
                  <a:gd name="T0" fmla="*/ 31 w 80"/>
                  <a:gd name="T1" fmla="*/ 0 h 53"/>
                  <a:gd name="T2" fmla="*/ 0 w 80"/>
                  <a:gd name="T3" fmla="*/ 30 h 53"/>
                  <a:gd name="T4" fmla="*/ 0 w 80"/>
                  <a:gd name="T5" fmla="*/ 31 h 53"/>
                  <a:gd name="T6" fmla="*/ 18 w 80"/>
                  <a:gd name="T7" fmla="*/ 44 h 53"/>
                  <a:gd name="T8" fmla="*/ 54 w 80"/>
                  <a:gd name="T9" fmla="*/ 53 h 53"/>
                  <a:gd name="T10" fmla="*/ 80 w 80"/>
                  <a:gd name="T11" fmla="*/ 49 h 53"/>
                  <a:gd name="T12" fmla="*/ 31 w 80"/>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80" h="53">
                    <a:moveTo>
                      <a:pt x="31" y="0"/>
                    </a:moveTo>
                    <a:cubicBezTo>
                      <a:pt x="0" y="30"/>
                      <a:pt x="0" y="30"/>
                      <a:pt x="0" y="30"/>
                    </a:cubicBezTo>
                    <a:cubicBezTo>
                      <a:pt x="0" y="31"/>
                      <a:pt x="0" y="31"/>
                      <a:pt x="0" y="31"/>
                    </a:cubicBezTo>
                    <a:cubicBezTo>
                      <a:pt x="6" y="36"/>
                      <a:pt x="12" y="41"/>
                      <a:pt x="18" y="44"/>
                    </a:cubicBezTo>
                    <a:cubicBezTo>
                      <a:pt x="29" y="50"/>
                      <a:pt x="42" y="53"/>
                      <a:pt x="54" y="53"/>
                    </a:cubicBezTo>
                    <a:cubicBezTo>
                      <a:pt x="63" y="53"/>
                      <a:pt x="72" y="52"/>
                      <a:pt x="80" y="49"/>
                    </a:cubicBezTo>
                    <a:cubicBezTo>
                      <a:pt x="31" y="0"/>
                      <a:pt x="31" y="0"/>
                      <a:pt x="31" y="0"/>
                    </a:cubicBezTo>
                  </a:path>
                </a:pathLst>
              </a:custGeom>
              <a:solidFill>
                <a:srgbClr val="DBDA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368"/>
              <p:cNvSpPr/>
              <p:nvPr/>
            </p:nvSpPr>
            <p:spPr bwMode="auto">
              <a:xfrm>
                <a:off x="2767" y="1343"/>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0" y="0"/>
                      <a:pt x="0" y="0"/>
                      <a:pt x="0" y="0"/>
                    </a:cubicBezTo>
                    <a:cubicBezTo>
                      <a:pt x="1" y="0"/>
                      <a:pt x="1" y="0"/>
                      <a:pt x="1" y="0"/>
                    </a:cubicBezTo>
                  </a:path>
                </a:pathLst>
              </a:custGeom>
              <a:solidFill>
                <a:srgbClr val="A5B6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Oval 369"/>
              <p:cNvSpPr>
                <a:spLocks noChangeArrowheads="1"/>
              </p:cNvSpPr>
              <p:nvPr/>
            </p:nvSpPr>
            <p:spPr bwMode="auto">
              <a:xfrm>
                <a:off x="2767" y="1343"/>
                <a:ext cx="1" cy="1"/>
              </a:xfrm>
              <a:prstGeom prst="ellipse">
                <a:avLst/>
              </a:prstGeom>
              <a:solidFill>
                <a:srgbClr val="A285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Oval 370"/>
              <p:cNvSpPr>
                <a:spLocks noChangeArrowheads="1"/>
              </p:cNvSpPr>
              <p:nvPr/>
            </p:nvSpPr>
            <p:spPr bwMode="auto">
              <a:xfrm>
                <a:off x="2767" y="1343"/>
                <a:ext cx="1" cy="1"/>
              </a:xfrm>
              <a:prstGeom prst="ellipse">
                <a:avLst/>
              </a:prstGeom>
              <a:solidFill>
                <a:srgbClr val="A28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Oval 371"/>
              <p:cNvSpPr>
                <a:spLocks noChangeArrowheads="1"/>
              </p:cNvSpPr>
              <p:nvPr/>
            </p:nvSpPr>
            <p:spPr bwMode="auto">
              <a:xfrm>
                <a:off x="2767" y="1343"/>
                <a:ext cx="1" cy="1"/>
              </a:xfrm>
              <a:prstGeom prst="ellipse">
                <a:avLst/>
              </a:prstGeom>
              <a:solidFill>
                <a:srgbClr val="A284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372"/>
              <p:cNvSpPr/>
              <p:nvPr/>
            </p:nvSpPr>
            <p:spPr bwMode="auto">
              <a:xfrm>
                <a:off x="2766" y="1343"/>
                <a:ext cx="1"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1" y="0"/>
                      <a:pt x="1" y="0"/>
                    </a:cubicBezTo>
                    <a:cubicBezTo>
                      <a:pt x="1" y="0"/>
                      <a:pt x="1" y="0"/>
                      <a:pt x="1" y="0"/>
                    </a:cubicBezTo>
                  </a:path>
                </a:pathLst>
              </a:custGeom>
              <a:solidFill>
                <a:srgbClr val="A183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Oval 373"/>
              <p:cNvSpPr>
                <a:spLocks noChangeArrowheads="1"/>
              </p:cNvSpPr>
              <p:nvPr/>
            </p:nvSpPr>
            <p:spPr bwMode="auto">
              <a:xfrm>
                <a:off x="2766" y="1343"/>
                <a:ext cx="1" cy="1"/>
              </a:xfrm>
              <a:prstGeom prst="ellipse">
                <a:avLst/>
              </a:prstGeom>
              <a:solidFill>
                <a:srgbClr val="A183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374"/>
              <p:cNvSpPr/>
              <p:nvPr/>
            </p:nvSpPr>
            <p:spPr bwMode="auto">
              <a:xfrm>
                <a:off x="2765" y="1343"/>
                <a:ext cx="1" cy="1"/>
              </a:xfrm>
              <a:custGeom>
                <a:avLst/>
                <a:gdLst>
                  <a:gd name="T0" fmla="*/ 1 w 1"/>
                  <a:gd name="T1" fmla="*/ 0 h 1"/>
                  <a:gd name="T2" fmla="*/ 0 w 1"/>
                  <a:gd name="T3" fmla="*/ 1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0" y="1"/>
                      <a:pt x="0" y="1"/>
                      <a:pt x="0" y="1"/>
                    </a:cubicBezTo>
                    <a:cubicBezTo>
                      <a:pt x="0" y="1"/>
                      <a:pt x="0" y="1"/>
                      <a:pt x="1" y="0"/>
                    </a:cubicBezTo>
                    <a:cubicBezTo>
                      <a:pt x="1" y="0"/>
                      <a:pt x="1" y="0"/>
                      <a:pt x="1" y="0"/>
                    </a:cubicBezTo>
                  </a:path>
                </a:pathLst>
              </a:custGeom>
              <a:solidFill>
                <a:srgbClr val="A182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375"/>
              <p:cNvSpPr/>
              <p:nvPr/>
            </p:nvSpPr>
            <p:spPr bwMode="auto">
              <a:xfrm>
                <a:off x="2764" y="1344"/>
                <a:ext cx="1"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1" y="0"/>
                      <a:pt x="1" y="0"/>
                      <a:pt x="1" y="0"/>
                    </a:cubicBezTo>
                    <a:cubicBezTo>
                      <a:pt x="1" y="0"/>
                      <a:pt x="1" y="0"/>
                      <a:pt x="1" y="0"/>
                    </a:cubicBezTo>
                  </a:path>
                </a:pathLst>
              </a:custGeom>
              <a:solidFill>
                <a:srgbClr val="A081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376"/>
              <p:cNvSpPr>
                <a:spLocks noEditPoints="1"/>
              </p:cNvSpPr>
              <p:nvPr/>
            </p:nvSpPr>
            <p:spPr bwMode="auto">
              <a:xfrm>
                <a:off x="2763" y="1344"/>
                <a:ext cx="1" cy="0"/>
              </a:xfrm>
              <a:custGeom>
                <a:avLst/>
                <a:gdLst>
                  <a:gd name="T0" fmla="*/ 1 w 1"/>
                  <a:gd name="T1" fmla="*/ 0 w 1"/>
                  <a:gd name="T2" fmla="*/ 0 w 1"/>
                  <a:gd name="T3" fmla="*/ 1 w 1"/>
                  <a:gd name="T4" fmla="*/ 1 w 1"/>
                  <a:gd name="T5" fmla="*/ 1 w 1"/>
                  <a:gd name="T6" fmla="*/ 1 w 1"/>
                  <a:gd name="T7" fmla="*/ 1 w 1"/>
                  <a:gd name="T8" fmla="*/ 1 w 1"/>
                  <a:gd name="T9" fmla="*/ 1 w 1"/>
                  <a:gd name="T10" fmla="*/ 1 w 1"/>
                  <a:gd name="T11" fmla="*/ 1 w 1"/>
                  <a:gd name="T12" fmla="*/ 1 w 1"/>
                  <a:gd name="T13"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1">
                    <a:moveTo>
                      <a:pt x="1" y="0"/>
                    </a:moveTo>
                    <a:cubicBezTo>
                      <a:pt x="1" y="0"/>
                      <a:pt x="0" y="0"/>
                      <a:pt x="0" y="0"/>
                    </a:cubicBezTo>
                    <a:cubicBezTo>
                      <a:pt x="0" y="0"/>
                      <a:pt x="0" y="0"/>
                      <a:pt x="0" y="0"/>
                    </a:cubicBezTo>
                    <a:cubicBezTo>
                      <a:pt x="0"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A080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377"/>
              <p:cNvSpPr>
                <a:spLocks noEditPoints="1"/>
              </p:cNvSpPr>
              <p:nvPr/>
            </p:nvSpPr>
            <p:spPr bwMode="auto">
              <a:xfrm>
                <a:off x="2761" y="1344"/>
                <a:ext cx="2" cy="2"/>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0 h 1"/>
                  <a:gd name="T38" fmla="*/ 1 w 1"/>
                  <a:gd name="T39" fmla="*/ 0 h 1"/>
                  <a:gd name="T40" fmla="*/ 1 w 1"/>
                  <a:gd name="T41" fmla="*/ 0 h 1"/>
                  <a:gd name="T42" fmla="*/ 1 w 1"/>
                  <a:gd name="T43" fmla="*/ 0 h 1"/>
                  <a:gd name="T44" fmla="*/ 1 w 1"/>
                  <a:gd name="T4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1">
                    <a:moveTo>
                      <a:pt x="0" y="1"/>
                    </a:moveTo>
                    <a:cubicBezTo>
                      <a:pt x="0" y="1"/>
                      <a:pt x="0" y="1"/>
                      <a:pt x="0" y="1"/>
                    </a:cubicBezTo>
                    <a:cubicBezTo>
                      <a:pt x="0" y="1"/>
                      <a:pt x="0" y="1"/>
                      <a:pt x="0" y="1"/>
                    </a:cubicBezTo>
                    <a:cubicBezTo>
                      <a:pt x="0" y="1"/>
                      <a:pt x="0" y="1"/>
                      <a:pt x="0"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A080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378"/>
              <p:cNvSpPr>
                <a:spLocks noEditPoints="1"/>
              </p:cNvSpPr>
              <p:nvPr/>
            </p:nvSpPr>
            <p:spPr bwMode="auto">
              <a:xfrm>
                <a:off x="2761" y="1346"/>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A080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379"/>
              <p:cNvSpPr>
                <a:spLocks noEditPoints="1"/>
              </p:cNvSpPr>
              <p:nvPr/>
            </p:nvSpPr>
            <p:spPr bwMode="auto">
              <a:xfrm>
                <a:off x="2724" y="1382"/>
                <a:ext cx="2" cy="7"/>
              </a:xfrm>
              <a:custGeom>
                <a:avLst/>
                <a:gdLst>
                  <a:gd name="T0" fmla="*/ 0 w 2"/>
                  <a:gd name="T1" fmla="*/ 6 h 6"/>
                  <a:gd name="T2" fmla="*/ 1 w 2"/>
                  <a:gd name="T3" fmla="*/ 4 h 6"/>
                  <a:gd name="T4" fmla="*/ 1 w 2"/>
                  <a:gd name="T5" fmla="*/ 4 h 6"/>
                  <a:gd name="T6" fmla="*/ 1 w 2"/>
                  <a:gd name="T7" fmla="*/ 4 h 6"/>
                  <a:gd name="T8" fmla="*/ 1 w 2"/>
                  <a:gd name="T9" fmla="*/ 4 h 6"/>
                  <a:gd name="T10" fmla="*/ 1 w 2"/>
                  <a:gd name="T11" fmla="*/ 4 h 6"/>
                  <a:gd name="T12" fmla="*/ 1 w 2"/>
                  <a:gd name="T13" fmla="*/ 3 h 6"/>
                  <a:gd name="T14" fmla="*/ 1 w 2"/>
                  <a:gd name="T15" fmla="*/ 3 h 6"/>
                  <a:gd name="T16" fmla="*/ 1 w 2"/>
                  <a:gd name="T17" fmla="*/ 3 h 6"/>
                  <a:gd name="T18" fmla="*/ 1 w 2"/>
                  <a:gd name="T19" fmla="*/ 3 h 6"/>
                  <a:gd name="T20" fmla="*/ 1 w 2"/>
                  <a:gd name="T21" fmla="*/ 3 h 6"/>
                  <a:gd name="T22" fmla="*/ 1 w 2"/>
                  <a:gd name="T23" fmla="*/ 3 h 6"/>
                  <a:gd name="T24" fmla="*/ 1 w 2"/>
                  <a:gd name="T25" fmla="*/ 3 h 6"/>
                  <a:gd name="T26" fmla="*/ 1 w 2"/>
                  <a:gd name="T27" fmla="*/ 3 h 6"/>
                  <a:gd name="T28" fmla="*/ 1 w 2"/>
                  <a:gd name="T29" fmla="*/ 3 h 6"/>
                  <a:gd name="T30" fmla="*/ 1 w 2"/>
                  <a:gd name="T31" fmla="*/ 3 h 6"/>
                  <a:gd name="T32" fmla="*/ 1 w 2"/>
                  <a:gd name="T33" fmla="*/ 3 h 6"/>
                  <a:gd name="T34" fmla="*/ 1 w 2"/>
                  <a:gd name="T35" fmla="*/ 2 h 6"/>
                  <a:gd name="T36" fmla="*/ 1 w 2"/>
                  <a:gd name="T37" fmla="*/ 2 h 6"/>
                  <a:gd name="T38" fmla="*/ 1 w 2"/>
                  <a:gd name="T39" fmla="*/ 2 h 6"/>
                  <a:gd name="T40" fmla="*/ 1 w 2"/>
                  <a:gd name="T41" fmla="*/ 2 h 6"/>
                  <a:gd name="T42" fmla="*/ 1 w 2"/>
                  <a:gd name="T43" fmla="*/ 2 h 6"/>
                  <a:gd name="T44" fmla="*/ 1 w 2"/>
                  <a:gd name="T45" fmla="*/ 2 h 6"/>
                  <a:gd name="T46" fmla="*/ 1 w 2"/>
                  <a:gd name="T47" fmla="*/ 2 h 6"/>
                  <a:gd name="T48" fmla="*/ 2 w 2"/>
                  <a:gd name="T49" fmla="*/ 2 h 6"/>
                  <a:gd name="T50" fmla="*/ 2 w 2"/>
                  <a:gd name="T51" fmla="*/ 2 h 6"/>
                  <a:gd name="T52" fmla="*/ 2 w 2"/>
                  <a:gd name="T53" fmla="*/ 1 h 6"/>
                  <a:gd name="T54" fmla="*/ 2 w 2"/>
                  <a:gd name="T55" fmla="*/ 1 h 6"/>
                  <a:gd name="T56" fmla="*/ 2 w 2"/>
                  <a:gd name="T57" fmla="*/ 1 h 6"/>
                  <a:gd name="T58" fmla="*/ 2 w 2"/>
                  <a:gd name="T59" fmla="*/ 1 h 6"/>
                  <a:gd name="T60" fmla="*/ 2 w 2"/>
                  <a:gd name="T61" fmla="*/ 1 h 6"/>
                  <a:gd name="T62" fmla="*/ 2 w 2"/>
                  <a:gd name="T63" fmla="*/ 1 h 6"/>
                  <a:gd name="T64" fmla="*/ 2 w 2"/>
                  <a:gd name="T65" fmla="*/ 0 h 6"/>
                  <a:gd name="T66" fmla="*/ 2 w 2"/>
                  <a:gd name="T67" fmla="*/ 0 h 6"/>
                  <a:gd name="T68" fmla="*/ 2 w 2"/>
                  <a:gd name="T6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6">
                    <a:moveTo>
                      <a:pt x="1" y="4"/>
                    </a:moveTo>
                    <a:cubicBezTo>
                      <a:pt x="1" y="5"/>
                      <a:pt x="0" y="6"/>
                      <a:pt x="0" y="6"/>
                    </a:cubicBezTo>
                    <a:cubicBezTo>
                      <a:pt x="0" y="6"/>
                      <a:pt x="0" y="6"/>
                      <a:pt x="0" y="6"/>
                    </a:cubicBezTo>
                    <a:cubicBezTo>
                      <a:pt x="0" y="6"/>
                      <a:pt x="1" y="5"/>
                      <a:pt x="1" y="4"/>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4"/>
                      <a:pt x="1" y="4"/>
                    </a:cubicBezTo>
                    <a:cubicBezTo>
                      <a:pt x="1" y="4"/>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2" y="2"/>
                    </a:moveTo>
                    <a:cubicBezTo>
                      <a:pt x="2" y="2"/>
                      <a:pt x="2" y="2"/>
                      <a:pt x="2" y="2"/>
                    </a:cubicBezTo>
                    <a:cubicBezTo>
                      <a:pt x="2" y="2"/>
                      <a:pt x="2" y="2"/>
                      <a:pt x="2" y="2"/>
                    </a:cubicBezTo>
                    <a:moveTo>
                      <a:pt x="2" y="1"/>
                    </a:moveTo>
                    <a:cubicBezTo>
                      <a:pt x="2" y="1"/>
                      <a:pt x="2" y="1"/>
                      <a:pt x="2" y="1"/>
                    </a:cubicBezTo>
                    <a:cubicBezTo>
                      <a:pt x="2" y="1"/>
                      <a:pt x="2" y="1"/>
                      <a:pt x="2" y="1"/>
                    </a:cubicBezTo>
                    <a:moveTo>
                      <a:pt x="2" y="1"/>
                    </a:moveTo>
                    <a:cubicBezTo>
                      <a:pt x="2" y="1"/>
                      <a:pt x="2" y="1"/>
                      <a:pt x="2" y="1"/>
                    </a:cubicBezTo>
                    <a:cubicBezTo>
                      <a:pt x="2" y="1"/>
                      <a:pt x="2" y="1"/>
                      <a:pt x="2" y="1"/>
                    </a:cubicBezTo>
                    <a:moveTo>
                      <a:pt x="2" y="1"/>
                    </a:moveTo>
                    <a:cubicBezTo>
                      <a:pt x="2" y="1"/>
                      <a:pt x="2" y="1"/>
                      <a:pt x="2" y="1"/>
                    </a:cubicBezTo>
                    <a:cubicBezTo>
                      <a:pt x="2" y="1"/>
                      <a:pt x="2" y="1"/>
                      <a:pt x="2" y="1"/>
                    </a:cubicBezTo>
                    <a:moveTo>
                      <a:pt x="2" y="1"/>
                    </a:moveTo>
                    <a:cubicBezTo>
                      <a:pt x="2" y="1"/>
                      <a:pt x="2" y="1"/>
                      <a:pt x="2" y="1"/>
                    </a:cubicBezTo>
                    <a:cubicBezTo>
                      <a:pt x="2" y="1"/>
                      <a:pt x="2" y="1"/>
                      <a:pt x="2" y="1"/>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path>
                </a:pathLst>
              </a:custGeom>
              <a:solidFill>
                <a:srgbClr val="9B760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380"/>
              <p:cNvSpPr>
                <a:spLocks noEditPoints="1"/>
              </p:cNvSpPr>
              <p:nvPr/>
            </p:nvSpPr>
            <p:spPr bwMode="auto">
              <a:xfrm>
                <a:off x="2723" y="1389"/>
                <a:ext cx="1" cy="15"/>
              </a:xfrm>
              <a:custGeom>
                <a:avLst/>
                <a:gdLst>
                  <a:gd name="T0" fmla="*/ 0 w 1"/>
                  <a:gd name="T1" fmla="*/ 12 h 12"/>
                  <a:gd name="T2" fmla="*/ 0 w 1"/>
                  <a:gd name="T3" fmla="*/ 12 h 12"/>
                  <a:gd name="T4" fmla="*/ 0 w 1"/>
                  <a:gd name="T5" fmla="*/ 12 h 12"/>
                  <a:gd name="T6" fmla="*/ 0 w 1"/>
                  <a:gd name="T7" fmla="*/ 12 h 12"/>
                  <a:gd name="T8" fmla="*/ 0 w 1"/>
                  <a:gd name="T9" fmla="*/ 11 h 12"/>
                  <a:gd name="T10" fmla="*/ 0 w 1"/>
                  <a:gd name="T11" fmla="*/ 12 h 12"/>
                  <a:gd name="T12" fmla="*/ 0 w 1"/>
                  <a:gd name="T13" fmla="*/ 11 h 12"/>
                  <a:gd name="T14" fmla="*/ 0 w 1"/>
                  <a:gd name="T15" fmla="*/ 11 h 12"/>
                  <a:gd name="T16" fmla="*/ 0 w 1"/>
                  <a:gd name="T17" fmla="*/ 11 h 12"/>
                  <a:gd name="T18" fmla="*/ 0 w 1"/>
                  <a:gd name="T19" fmla="*/ 11 h 12"/>
                  <a:gd name="T20" fmla="*/ 0 w 1"/>
                  <a:gd name="T21" fmla="*/ 11 h 12"/>
                  <a:gd name="T22" fmla="*/ 0 w 1"/>
                  <a:gd name="T23" fmla="*/ 11 h 12"/>
                  <a:gd name="T24" fmla="*/ 0 w 1"/>
                  <a:gd name="T25" fmla="*/ 11 h 12"/>
                  <a:gd name="T26" fmla="*/ 0 w 1"/>
                  <a:gd name="T27" fmla="*/ 11 h 12"/>
                  <a:gd name="T28" fmla="*/ 0 w 1"/>
                  <a:gd name="T29" fmla="*/ 11 h 12"/>
                  <a:gd name="T30" fmla="*/ 0 w 1"/>
                  <a:gd name="T31" fmla="*/ 11 h 12"/>
                  <a:gd name="T32" fmla="*/ 1 w 1"/>
                  <a:gd name="T33" fmla="*/ 0 h 12"/>
                  <a:gd name="T34" fmla="*/ 0 w 1"/>
                  <a:gd name="T35" fmla="*/ 11 h 12"/>
                  <a:gd name="T36" fmla="*/ 1 w 1"/>
                  <a:gd name="T37" fmla="*/ 0 h 12"/>
                  <a:gd name="T38" fmla="*/ 1 w 1"/>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2">
                    <a:moveTo>
                      <a:pt x="0" y="12"/>
                    </a:moveTo>
                    <a:cubicBezTo>
                      <a:pt x="0" y="12"/>
                      <a:pt x="0" y="12"/>
                      <a:pt x="0" y="12"/>
                    </a:cubicBezTo>
                    <a:cubicBezTo>
                      <a:pt x="0" y="12"/>
                      <a:pt x="0" y="12"/>
                      <a:pt x="0" y="12"/>
                    </a:cubicBezTo>
                    <a:cubicBezTo>
                      <a:pt x="0" y="12"/>
                      <a:pt x="0" y="12"/>
                      <a:pt x="0" y="12"/>
                    </a:cubicBezTo>
                    <a:moveTo>
                      <a:pt x="0" y="11"/>
                    </a:moveTo>
                    <a:cubicBezTo>
                      <a:pt x="0" y="11"/>
                      <a:pt x="0" y="12"/>
                      <a:pt x="0" y="12"/>
                    </a:cubicBezTo>
                    <a:cubicBezTo>
                      <a:pt x="0" y="12"/>
                      <a:pt x="0" y="11"/>
                      <a:pt x="0" y="11"/>
                    </a:cubicBezTo>
                    <a:moveTo>
                      <a:pt x="0" y="11"/>
                    </a:moveTo>
                    <a:cubicBezTo>
                      <a:pt x="0" y="11"/>
                      <a:pt x="0" y="11"/>
                      <a:pt x="0" y="11"/>
                    </a:cubicBezTo>
                    <a:cubicBezTo>
                      <a:pt x="0" y="11"/>
                      <a:pt x="0" y="11"/>
                      <a:pt x="0" y="11"/>
                    </a:cubicBezTo>
                    <a:moveTo>
                      <a:pt x="0" y="11"/>
                    </a:moveTo>
                    <a:cubicBezTo>
                      <a:pt x="0" y="11"/>
                      <a:pt x="0" y="11"/>
                      <a:pt x="0" y="11"/>
                    </a:cubicBezTo>
                    <a:cubicBezTo>
                      <a:pt x="0" y="11"/>
                      <a:pt x="0" y="11"/>
                      <a:pt x="0" y="11"/>
                    </a:cubicBezTo>
                    <a:moveTo>
                      <a:pt x="0" y="11"/>
                    </a:moveTo>
                    <a:cubicBezTo>
                      <a:pt x="0" y="11"/>
                      <a:pt x="0" y="11"/>
                      <a:pt x="0" y="11"/>
                    </a:cubicBezTo>
                    <a:cubicBezTo>
                      <a:pt x="0" y="11"/>
                      <a:pt x="0" y="11"/>
                      <a:pt x="0" y="11"/>
                    </a:cubicBezTo>
                    <a:moveTo>
                      <a:pt x="1" y="0"/>
                    </a:moveTo>
                    <a:cubicBezTo>
                      <a:pt x="1" y="3"/>
                      <a:pt x="0" y="7"/>
                      <a:pt x="0" y="11"/>
                    </a:cubicBezTo>
                    <a:cubicBezTo>
                      <a:pt x="0" y="7"/>
                      <a:pt x="1" y="3"/>
                      <a:pt x="1" y="0"/>
                    </a:cubicBezTo>
                    <a:cubicBezTo>
                      <a:pt x="1" y="0"/>
                      <a:pt x="1" y="0"/>
                      <a:pt x="1" y="0"/>
                    </a:cubicBezTo>
                  </a:path>
                </a:pathLst>
              </a:custGeom>
              <a:solidFill>
                <a:srgbClr val="9B75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381"/>
              <p:cNvSpPr/>
              <p:nvPr/>
            </p:nvSpPr>
            <p:spPr bwMode="auto">
              <a:xfrm>
                <a:off x="2723" y="1343"/>
                <a:ext cx="168" cy="164"/>
              </a:xfrm>
              <a:custGeom>
                <a:avLst/>
                <a:gdLst>
                  <a:gd name="T0" fmla="*/ 38 w 139"/>
                  <a:gd name="T1" fmla="*/ 0 h 135"/>
                  <a:gd name="T2" fmla="*/ 37 w 139"/>
                  <a:gd name="T3" fmla="*/ 0 h 135"/>
                  <a:gd name="T4" fmla="*/ 37 w 139"/>
                  <a:gd name="T5" fmla="*/ 0 h 135"/>
                  <a:gd name="T6" fmla="*/ 36 w 139"/>
                  <a:gd name="T7" fmla="*/ 0 h 135"/>
                  <a:gd name="T8" fmla="*/ 34 w 139"/>
                  <a:gd name="T9" fmla="*/ 1 h 135"/>
                  <a:gd name="T10" fmla="*/ 34 w 139"/>
                  <a:gd name="T11" fmla="*/ 1 h 135"/>
                  <a:gd name="T12" fmla="*/ 34 w 139"/>
                  <a:gd name="T13" fmla="*/ 1 h 135"/>
                  <a:gd name="T14" fmla="*/ 34 w 139"/>
                  <a:gd name="T15" fmla="*/ 1 h 135"/>
                  <a:gd name="T16" fmla="*/ 33 w 139"/>
                  <a:gd name="T17" fmla="*/ 1 h 135"/>
                  <a:gd name="T18" fmla="*/ 33 w 139"/>
                  <a:gd name="T19" fmla="*/ 1 h 135"/>
                  <a:gd name="T20" fmla="*/ 33 w 139"/>
                  <a:gd name="T21" fmla="*/ 1 h 135"/>
                  <a:gd name="T22" fmla="*/ 33 w 139"/>
                  <a:gd name="T23" fmla="*/ 1 h 135"/>
                  <a:gd name="T24" fmla="*/ 33 w 139"/>
                  <a:gd name="T25" fmla="*/ 2 h 135"/>
                  <a:gd name="T26" fmla="*/ 33 w 139"/>
                  <a:gd name="T27" fmla="*/ 2 h 135"/>
                  <a:gd name="T28" fmla="*/ 32 w 139"/>
                  <a:gd name="T29" fmla="*/ 2 h 135"/>
                  <a:gd name="T30" fmla="*/ 32 w 139"/>
                  <a:gd name="T31" fmla="*/ 2 h 135"/>
                  <a:gd name="T32" fmla="*/ 32 w 139"/>
                  <a:gd name="T33" fmla="*/ 2 h 135"/>
                  <a:gd name="T34" fmla="*/ 3 w 139"/>
                  <a:gd name="T35" fmla="*/ 32 h 135"/>
                  <a:gd name="T36" fmla="*/ 3 w 139"/>
                  <a:gd name="T37" fmla="*/ 32 h 135"/>
                  <a:gd name="T38" fmla="*/ 3 w 139"/>
                  <a:gd name="T39" fmla="*/ 33 h 135"/>
                  <a:gd name="T40" fmla="*/ 3 w 139"/>
                  <a:gd name="T41" fmla="*/ 33 h 135"/>
                  <a:gd name="T42" fmla="*/ 3 w 139"/>
                  <a:gd name="T43" fmla="*/ 33 h 135"/>
                  <a:gd name="T44" fmla="*/ 3 w 139"/>
                  <a:gd name="T45" fmla="*/ 33 h 135"/>
                  <a:gd name="T46" fmla="*/ 3 w 139"/>
                  <a:gd name="T47" fmla="*/ 34 h 135"/>
                  <a:gd name="T48" fmla="*/ 2 w 139"/>
                  <a:gd name="T49" fmla="*/ 34 h 135"/>
                  <a:gd name="T50" fmla="*/ 2 w 139"/>
                  <a:gd name="T51" fmla="*/ 34 h 135"/>
                  <a:gd name="T52" fmla="*/ 2 w 139"/>
                  <a:gd name="T53" fmla="*/ 34 h 135"/>
                  <a:gd name="T54" fmla="*/ 2 w 139"/>
                  <a:gd name="T55" fmla="*/ 34 h 135"/>
                  <a:gd name="T56" fmla="*/ 2 w 139"/>
                  <a:gd name="T57" fmla="*/ 34 h 135"/>
                  <a:gd name="T58" fmla="*/ 2 w 139"/>
                  <a:gd name="T59" fmla="*/ 35 h 135"/>
                  <a:gd name="T60" fmla="*/ 2 w 139"/>
                  <a:gd name="T61" fmla="*/ 35 h 135"/>
                  <a:gd name="T62" fmla="*/ 2 w 139"/>
                  <a:gd name="T63" fmla="*/ 35 h 135"/>
                  <a:gd name="T64" fmla="*/ 2 w 139"/>
                  <a:gd name="T65" fmla="*/ 35 h 135"/>
                  <a:gd name="T66" fmla="*/ 2 w 139"/>
                  <a:gd name="T67" fmla="*/ 35 h 135"/>
                  <a:gd name="T68" fmla="*/ 2 w 139"/>
                  <a:gd name="T69" fmla="*/ 35 h 135"/>
                  <a:gd name="T70" fmla="*/ 2 w 139"/>
                  <a:gd name="T71" fmla="*/ 35 h 135"/>
                  <a:gd name="T72" fmla="*/ 2 w 139"/>
                  <a:gd name="T73" fmla="*/ 36 h 135"/>
                  <a:gd name="T74" fmla="*/ 2 w 139"/>
                  <a:gd name="T75" fmla="*/ 36 h 135"/>
                  <a:gd name="T76" fmla="*/ 2 w 139"/>
                  <a:gd name="T77" fmla="*/ 36 h 135"/>
                  <a:gd name="T78" fmla="*/ 2 w 139"/>
                  <a:gd name="T79" fmla="*/ 36 h 135"/>
                  <a:gd name="T80" fmla="*/ 0 w 139"/>
                  <a:gd name="T81" fmla="*/ 49 h 135"/>
                  <a:gd name="T82" fmla="*/ 0 w 139"/>
                  <a:gd name="T83" fmla="*/ 49 h 135"/>
                  <a:gd name="T84" fmla="*/ 0 w 139"/>
                  <a:gd name="T85" fmla="*/ 49 h 135"/>
                  <a:gd name="T86" fmla="*/ 0 w 139"/>
                  <a:gd name="T87" fmla="*/ 49 h 135"/>
                  <a:gd name="T88" fmla="*/ 0 w 139"/>
                  <a:gd name="T89" fmla="*/ 50 h 135"/>
                  <a:gd name="T90" fmla="*/ 0 w 139"/>
                  <a:gd name="T91" fmla="*/ 50 h 135"/>
                  <a:gd name="T92" fmla="*/ 52 w 139"/>
                  <a:gd name="T93" fmla="*/ 103 h 135"/>
                  <a:gd name="T94" fmla="*/ 33 w 139"/>
                  <a:gd name="T95" fmla="*/ 133 h 135"/>
                  <a:gd name="T96" fmla="*/ 104 w 139"/>
                  <a:gd name="T97" fmla="*/ 135 h 135"/>
                  <a:gd name="T98" fmla="*/ 38 w 139"/>
                  <a:gd name="T9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135">
                    <a:moveTo>
                      <a:pt x="38" y="0"/>
                    </a:moveTo>
                    <a:cubicBezTo>
                      <a:pt x="38" y="0"/>
                      <a:pt x="38" y="0"/>
                      <a:pt x="38" y="0"/>
                    </a:cubicBezTo>
                    <a:cubicBezTo>
                      <a:pt x="38" y="0"/>
                      <a:pt x="38" y="0"/>
                      <a:pt x="37" y="0"/>
                    </a:cubicBezTo>
                    <a:cubicBezTo>
                      <a:pt x="37" y="0"/>
                      <a:pt x="37" y="0"/>
                      <a:pt x="37" y="0"/>
                    </a:cubicBezTo>
                    <a:cubicBezTo>
                      <a:pt x="37" y="0"/>
                      <a:pt x="37" y="0"/>
                      <a:pt x="37" y="0"/>
                    </a:cubicBezTo>
                    <a:cubicBezTo>
                      <a:pt x="37" y="0"/>
                      <a:pt x="37" y="0"/>
                      <a:pt x="37" y="0"/>
                    </a:cubicBezTo>
                    <a:cubicBezTo>
                      <a:pt x="37" y="0"/>
                      <a:pt x="36" y="0"/>
                      <a:pt x="36" y="0"/>
                    </a:cubicBezTo>
                    <a:cubicBezTo>
                      <a:pt x="36" y="0"/>
                      <a:pt x="36" y="0"/>
                      <a:pt x="36" y="0"/>
                    </a:cubicBezTo>
                    <a:cubicBezTo>
                      <a:pt x="35" y="1"/>
                      <a:pt x="35" y="1"/>
                      <a:pt x="35" y="1"/>
                    </a:cubicBezTo>
                    <a:cubicBezTo>
                      <a:pt x="35" y="1"/>
                      <a:pt x="35"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2"/>
                    </a:cubicBezTo>
                    <a:cubicBezTo>
                      <a:pt x="33" y="2"/>
                      <a:pt x="33" y="2"/>
                      <a:pt x="33" y="2"/>
                    </a:cubicBezTo>
                    <a:cubicBezTo>
                      <a:pt x="33" y="2"/>
                      <a:pt x="33" y="2"/>
                      <a:pt x="33" y="2"/>
                    </a:cubicBezTo>
                    <a:cubicBezTo>
                      <a:pt x="33" y="2"/>
                      <a:pt x="33" y="2"/>
                      <a:pt x="33" y="2"/>
                    </a:cubicBezTo>
                    <a:cubicBezTo>
                      <a:pt x="33" y="2"/>
                      <a:pt x="33"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19" y="7"/>
                      <a:pt x="8" y="18"/>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4"/>
                      <a:pt x="3" y="34"/>
                    </a:cubicBezTo>
                    <a:cubicBezTo>
                      <a:pt x="3" y="34"/>
                      <a:pt x="3" y="34"/>
                      <a:pt x="3" y="34"/>
                    </a:cubicBezTo>
                    <a:cubicBezTo>
                      <a:pt x="3" y="34"/>
                      <a:pt x="3"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7"/>
                      <a:pt x="1" y="38"/>
                      <a:pt x="1" y="38"/>
                    </a:cubicBezTo>
                    <a:cubicBezTo>
                      <a:pt x="1" y="41"/>
                      <a:pt x="0" y="45"/>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50"/>
                      <a:pt x="0" y="50"/>
                    </a:cubicBezTo>
                    <a:cubicBezTo>
                      <a:pt x="0" y="50"/>
                      <a:pt x="0" y="50"/>
                      <a:pt x="0" y="50"/>
                    </a:cubicBezTo>
                    <a:cubicBezTo>
                      <a:pt x="0" y="50"/>
                      <a:pt x="0" y="50"/>
                      <a:pt x="0" y="50"/>
                    </a:cubicBezTo>
                    <a:cubicBezTo>
                      <a:pt x="0" y="51"/>
                      <a:pt x="0" y="51"/>
                      <a:pt x="0" y="51"/>
                    </a:cubicBezTo>
                    <a:cubicBezTo>
                      <a:pt x="0" y="80"/>
                      <a:pt x="23" y="103"/>
                      <a:pt x="52" y="103"/>
                    </a:cubicBezTo>
                    <a:cubicBezTo>
                      <a:pt x="62" y="103"/>
                      <a:pt x="62" y="103"/>
                      <a:pt x="62" y="103"/>
                    </a:cubicBezTo>
                    <a:cubicBezTo>
                      <a:pt x="33" y="133"/>
                      <a:pt x="33" y="133"/>
                      <a:pt x="33" y="133"/>
                    </a:cubicBezTo>
                    <a:cubicBezTo>
                      <a:pt x="30" y="135"/>
                      <a:pt x="30" y="135"/>
                      <a:pt x="30" y="135"/>
                    </a:cubicBezTo>
                    <a:cubicBezTo>
                      <a:pt x="56" y="135"/>
                      <a:pt x="82" y="135"/>
                      <a:pt x="104" y="135"/>
                    </a:cubicBezTo>
                    <a:cubicBezTo>
                      <a:pt x="139" y="101"/>
                      <a:pt x="139" y="101"/>
                      <a:pt x="139" y="101"/>
                    </a:cubicBezTo>
                    <a:cubicBezTo>
                      <a:pt x="38" y="0"/>
                      <a:pt x="38" y="0"/>
                      <a:pt x="38" y="0"/>
                    </a:cubicBezTo>
                  </a:path>
                </a:pathLst>
              </a:custGeom>
              <a:solidFill>
                <a:srgbClr val="2742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382"/>
              <p:cNvSpPr/>
              <p:nvPr/>
            </p:nvSpPr>
            <p:spPr bwMode="auto">
              <a:xfrm>
                <a:off x="2848" y="1466"/>
                <a:ext cx="83" cy="41"/>
              </a:xfrm>
              <a:custGeom>
                <a:avLst/>
                <a:gdLst>
                  <a:gd name="T0" fmla="*/ 35 w 68"/>
                  <a:gd name="T1" fmla="*/ 0 h 34"/>
                  <a:gd name="T2" fmla="*/ 0 w 68"/>
                  <a:gd name="T3" fmla="*/ 34 h 34"/>
                  <a:gd name="T4" fmla="*/ 68 w 68"/>
                  <a:gd name="T5" fmla="*/ 34 h 34"/>
                  <a:gd name="T6" fmla="*/ 35 w 68"/>
                  <a:gd name="T7" fmla="*/ 0 h 34"/>
                </a:gdLst>
                <a:ahLst/>
                <a:cxnLst>
                  <a:cxn ang="0">
                    <a:pos x="T0" y="T1"/>
                  </a:cxn>
                  <a:cxn ang="0">
                    <a:pos x="T2" y="T3"/>
                  </a:cxn>
                  <a:cxn ang="0">
                    <a:pos x="T4" y="T5"/>
                  </a:cxn>
                  <a:cxn ang="0">
                    <a:pos x="T6" y="T7"/>
                  </a:cxn>
                </a:cxnLst>
                <a:rect l="0" t="0" r="r" b="b"/>
                <a:pathLst>
                  <a:path w="68" h="34">
                    <a:moveTo>
                      <a:pt x="35" y="0"/>
                    </a:moveTo>
                    <a:cubicBezTo>
                      <a:pt x="0" y="34"/>
                      <a:pt x="0" y="34"/>
                      <a:pt x="0" y="34"/>
                    </a:cubicBezTo>
                    <a:cubicBezTo>
                      <a:pt x="31" y="34"/>
                      <a:pt x="56" y="34"/>
                      <a:pt x="68" y="34"/>
                    </a:cubicBezTo>
                    <a:cubicBezTo>
                      <a:pt x="35" y="0"/>
                      <a:pt x="35" y="0"/>
                      <a:pt x="35" y="0"/>
                    </a:cubicBezTo>
                  </a:path>
                </a:pathLst>
              </a:custGeom>
              <a:solidFill>
                <a:srgbClr val="1029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383"/>
              <p:cNvSpPr/>
              <p:nvPr/>
            </p:nvSpPr>
            <p:spPr bwMode="auto">
              <a:xfrm>
                <a:off x="1642" y="1573"/>
                <a:ext cx="548" cy="550"/>
              </a:xfrm>
              <a:custGeom>
                <a:avLst/>
                <a:gdLst>
                  <a:gd name="T0" fmla="*/ 453 w 453"/>
                  <a:gd name="T1" fmla="*/ 76 h 454"/>
                  <a:gd name="T2" fmla="*/ 431 w 453"/>
                  <a:gd name="T3" fmla="*/ 22 h 454"/>
                  <a:gd name="T4" fmla="*/ 377 w 453"/>
                  <a:gd name="T5" fmla="*/ 0 h 454"/>
                  <a:gd name="T6" fmla="*/ 375 w 453"/>
                  <a:gd name="T7" fmla="*/ 0 h 454"/>
                  <a:gd name="T8" fmla="*/ 176 w 453"/>
                  <a:gd name="T9" fmla="*/ 0 h 454"/>
                  <a:gd name="T10" fmla="*/ 100 w 453"/>
                  <a:gd name="T11" fmla="*/ 76 h 454"/>
                  <a:gd name="T12" fmla="*/ 100 w 453"/>
                  <a:gd name="T13" fmla="*/ 78 h 454"/>
                  <a:gd name="T14" fmla="*/ 176 w 453"/>
                  <a:gd name="T15" fmla="*/ 154 h 454"/>
                  <a:gd name="T16" fmla="*/ 191 w 453"/>
                  <a:gd name="T17" fmla="*/ 154 h 454"/>
                  <a:gd name="T18" fmla="*/ 29 w 453"/>
                  <a:gd name="T19" fmla="*/ 316 h 454"/>
                  <a:gd name="T20" fmla="*/ 29 w 453"/>
                  <a:gd name="T21" fmla="*/ 423 h 454"/>
                  <a:gd name="T22" fmla="*/ 31 w 453"/>
                  <a:gd name="T23" fmla="*/ 424 h 454"/>
                  <a:gd name="T24" fmla="*/ 138 w 453"/>
                  <a:gd name="T25" fmla="*/ 424 h 454"/>
                  <a:gd name="T26" fmla="*/ 299 w 453"/>
                  <a:gd name="T27" fmla="*/ 263 h 454"/>
                  <a:gd name="T28" fmla="*/ 299 w 453"/>
                  <a:gd name="T29" fmla="*/ 278 h 454"/>
                  <a:gd name="T30" fmla="*/ 375 w 453"/>
                  <a:gd name="T31" fmla="*/ 354 h 454"/>
                  <a:gd name="T32" fmla="*/ 377 w 453"/>
                  <a:gd name="T33" fmla="*/ 354 h 454"/>
                  <a:gd name="T34" fmla="*/ 453 w 453"/>
                  <a:gd name="T35" fmla="*/ 278 h 454"/>
                  <a:gd name="T36" fmla="*/ 453 w 453"/>
                  <a:gd name="T37" fmla="*/ 78 h 454"/>
                  <a:gd name="T38" fmla="*/ 453 w 453"/>
                  <a:gd name="T39" fmla="*/ 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3" h="454">
                    <a:moveTo>
                      <a:pt x="453" y="76"/>
                    </a:moveTo>
                    <a:cubicBezTo>
                      <a:pt x="453" y="55"/>
                      <a:pt x="445" y="36"/>
                      <a:pt x="431" y="22"/>
                    </a:cubicBezTo>
                    <a:cubicBezTo>
                      <a:pt x="417" y="9"/>
                      <a:pt x="398" y="0"/>
                      <a:pt x="377" y="0"/>
                    </a:cubicBezTo>
                    <a:cubicBezTo>
                      <a:pt x="375" y="0"/>
                      <a:pt x="375" y="0"/>
                      <a:pt x="375" y="0"/>
                    </a:cubicBezTo>
                    <a:cubicBezTo>
                      <a:pt x="374" y="0"/>
                      <a:pt x="176" y="0"/>
                      <a:pt x="176" y="0"/>
                    </a:cubicBezTo>
                    <a:cubicBezTo>
                      <a:pt x="134" y="0"/>
                      <a:pt x="100" y="34"/>
                      <a:pt x="100" y="76"/>
                    </a:cubicBezTo>
                    <a:cubicBezTo>
                      <a:pt x="100" y="78"/>
                      <a:pt x="100" y="78"/>
                      <a:pt x="100" y="78"/>
                    </a:cubicBezTo>
                    <a:cubicBezTo>
                      <a:pt x="100" y="120"/>
                      <a:pt x="134" y="154"/>
                      <a:pt x="176" y="154"/>
                    </a:cubicBezTo>
                    <a:cubicBezTo>
                      <a:pt x="191" y="154"/>
                      <a:pt x="191" y="154"/>
                      <a:pt x="191" y="154"/>
                    </a:cubicBezTo>
                    <a:cubicBezTo>
                      <a:pt x="29" y="316"/>
                      <a:pt x="29" y="316"/>
                      <a:pt x="29" y="316"/>
                    </a:cubicBezTo>
                    <a:cubicBezTo>
                      <a:pt x="0" y="345"/>
                      <a:pt x="0" y="393"/>
                      <a:pt x="29" y="423"/>
                    </a:cubicBezTo>
                    <a:cubicBezTo>
                      <a:pt x="31" y="424"/>
                      <a:pt x="31" y="424"/>
                      <a:pt x="31" y="424"/>
                    </a:cubicBezTo>
                    <a:cubicBezTo>
                      <a:pt x="60" y="454"/>
                      <a:pt x="108" y="454"/>
                      <a:pt x="138" y="424"/>
                    </a:cubicBezTo>
                    <a:cubicBezTo>
                      <a:pt x="299" y="263"/>
                      <a:pt x="299" y="263"/>
                      <a:pt x="299" y="263"/>
                    </a:cubicBezTo>
                    <a:cubicBezTo>
                      <a:pt x="299" y="278"/>
                      <a:pt x="299" y="278"/>
                      <a:pt x="299" y="278"/>
                    </a:cubicBezTo>
                    <a:cubicBezTo>
                      <a:pt x="299" y="320"/>
                      <a:pt x="333" y="354"/>
                      <a:pt x="375" y="354"/>
                    </a:cubicBezTo>
                    <a:cubicBezTo>
                      <a:pt x="377" y="354"/>
                      <a:pt x="377" y="354"/>
                      <a:pt x="377" y="354"/>
                    </a:cubicBezTo>
                    <a:cubicBezTo>
                      <a:pt x="419" y="354"/>
                      <a:pt x="453" y="320"/>
                      <a:pt x="453" y="278"/>
                    </a:cubicBezTo>
                    <a:cubicBezTo>
                      <a:pt x="453" y="278"/>
                      <a:pt x="453" y="80"/>
                      <a:pt x="453" y="78"/>
                    </a:cubicBezTo>
                    <a:cubicBezTo>
                      <a:pt x="453" y="76"/>
                      <a:pt x="453" y="76"/>
                      <a:pt x="453" y="76"/>
                    </a:cubicBezTo>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384"/>
              <p:cNvSpPr/>
              <p:nvPr/>
            </p:nvSpPr>
            <p:spPr bwMode="auto">
              <a:xfrm>
                <a:off x="1677" y="1600"/>
                <a:ext cx="513" cy="523"/>
              </a:xfrm>
              <a:custGeom>
                <a:avLst/>
                <a:gdLst>
                  <a:gd name="T0" fmla="*/ 424 w 424"/>
                  <a:gd name="T1" fmla="*/ 54 h 432"/>
                  <a:gd name="T2" fmla="*/ 402 w 424"/>
                  <a:gd name="T3" fmla="*/ 0 h 432"/>
                  <a:gd name="T4" fmla="*/ 0 w 424"/>
                  <a:gd name="T5" fmla="*/ 401 h 432"/>
                  <a:gd name="T6" fmla="*/ 2 w 424"/>
                  <a:gd name="T7" fmla="*/ 402 h 432"/>
                  <a:gd name="T8" fmla="*/ 109 w 424"/>
                  <a:gd name="T9" fmla="*/ 402 h 432"/>
                  <a:gd name="T10" fmla="*/ 270 w 424"/>
                  <a:gd name="T11" fmla="*/ 241 h 432"/>
                  <a:gd name="T12" fmla="*/ 270 w 424"/>
                  <a:gd name="T13" fmla="*/ 256 h 432"/>
                  <a:gd name="T14" fmla="*/ 346 w 424"/>
                  <a:gd name="T15" fmla="*/ 332 h 432"/>
                  <a:gd name="T16" fmla="*/ 348 w 424"/>
                  <a:gd name="T17" fmla="*/ 332 h 432"/>
                  <a:gd name="T18" fmla="*/ 424 w 424"/>
                  <a:gd name="T19" fmla="*/ 256 h 432"/>
                  <a:gd name="T20" fmla="*/ 424 w 424"/>
                  <a:gd name="T21" fmla="*/ 56 h 432"/>
                  <a:gd name="T22" fmla="*/ 424 w 424"/>
                  <a:gd name="T23" fmla="*/ 5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4" h="432">
                    <a:moveTo>
                      <a:pt x="424" y="54"/>
                    </a:moveTo>
                    <a:cubicBezTo>
                      <a:pt x="424" y="33"/>
                      <a:pt x="416" y="14"/>
                      <a:pt x="402" y="0"/>
                    </a:cubicBezTo>
                    <a:cubicBezTo>
                      <a:pt x="0" y="401"/>
                      <a:pt x="0" y="401"/>
                      <a:pt x="0" y="401"/>
                    </a:cubicBezTo>
                    <a:cubicBezTo>
                      <a:pt x="2" y="402"/>
                      <a:pt x="2" y="402"/>
                      <a:pt x="2" y="402"/>
                    </a:cubicBezTo>
                    <a:cubicBezTo>
                      <a:pt x="31" y="432"/>
                      <a:pt x="79" y="432"/>
                      <a:pt x="109" y="402"/>
                    </a:cubicBezTo>
                    <a:cubicBezTo>
                      <a:pt x="270" y="241"/>
                      <a:pt x="270" y="241"/>
                      <a:pt x="270" y="241"/>
                    </a:cubicBezTo>
                    <a:cubicBezTo>
                      <a:pt x="270" y="256"/>
                      <a:pt x="270" y="256"/>
                      <a:pt x="270" y="256"/>
                    </a:cubicBezTo>
                    <a:cubicBezTo>
                      <a:pt x="270" y="298"/>
                      <a:pt x="304" y="332"/>
                      <a:pt x="346" y="332"/>
                    </a:cubicBezTo>
                    <a:cubicBezTo>
                      <a:pt x="348" y="332"/>
                      <a:pt x="348" y="332"/>
                      <a:pt x="348" y="332"/>
                    </a:cubicBezTo>
                    <a:cubicBezTo>
                      <a:pt x="390" y="332"/>
                      <a:pt x="424" y="298"/>
                      <a:pt x="424" y="256"/>
                    </a:cubicBezTo>
                    <a:cubicBezTo>
                      <a:pt x="424" y="256"/>
                      <a:pt x="424" y="58"/>
                      <a:pt x="424" y="56"/>
                    </a:cubicBezTo>
                    <a:cubicBezTo>
                      <a:pt x="424" y="54"/>
                      <a:pt x="424" y="54"/>
                      <a:pt x="424" y="54"/>
                    </a:cubicBezTo>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385"/>
              <p:cNvSpPr/>
              <p:nvPr/>
            </p:nvSpPr>
            <p:spPr bwMode="auto">
              <a:xfrm>
                <a:off x="959" y="2055"/>
                <a:ext cx="297" cy="298"/>
              </a:xfrm>
              <a:custGeom>
                <a:avLst/>
                <a:gdLst>
                  <a:gd name="T0" fmla="*/ 246 w 246"/>
                  <a:gd name="T1" fmla="*/ 41 h 246"/>
                  <a:gd name="T2" fmla="*/ 234 w 246"/>
                  <a:gd name="T3" fmla="*/ 12 h 246"/>
                  <a:gd name="T4" fmla="*/ 205 w 246"/>
                  <a:gd name="T5" fmla="*/ 0 h 246"/>
                  <a:gd name="T6" fmla="*/ 204 w 246"/>
                  <a:gd name="T7" fmla="*/ 0 h 246"/>
                  <a:gd name="T8" fmla="*/ 96 w 246"/>
                  <a:gd name="T9" fmla="*/ 0 h 246"/>
                  <a:gd name="T10" fmla="*/ 54 w 246"/>
                  <a:gd name="T11" fmla="*/ 41 h 246"/>
                  <a:gd name="T12" fmla="*/ 54 w 246"/>
                  <a:gd name="T13" fmla="*/ 42 h 246"/>
                  <a:gd name="T14" fmla="*/ 96 w 246"/>
                  <a:gd name="T15" fmla="*/ 83 h 246"/>
                  <a:gd name="T16" fmla="*/ 104 w 246"/>
                  <a:gd name="T17" fmla="*/ 83 h 246"/>
                  <a:gd name="T18" fmla="*/ 16 w 246"/>
                  <a:gd name="T19" fmla="*/ 171 h 246"/>
                  <a:gd name="T20" fmla="*/ 16 w 246"/>
                  <a:gd name="T21" fmla="*/ 229 h 246"/>
                  <a:gd name="T22" fmla="*/ 17 w 246"/>
                  <a:gd name="T23" fmla="*/ 230 h 246"/>
                  <a:gd name="T24" fmla="*/ 75 w 246"/>
                  <a:gd name="T25" fmla="*/ 230 h 246"/>
                  <a:gd name="T26" fmla="*/ 163 w 246"/>
                  <a:gd name="T27" fmla="*/ 142 h 246"/>
                  <a:gd name="T28" fmla="*/ 163 w 246"/>
                  <a:gd name="T29" fmla="*/ 150 h 246"/>
                  <a:gd name="T30" fmla="*/ 204 w 246"/>
                  <a:gd name="T31" fmla="*/ 192 h 246"/>
                  <a:gd name="T32" fmla="*/ 205 w 246"/>
                  <a:gd name="T33" fmla="*/ 192 h 246"/>
                  <a:gd name="T34" fmla="*/ 246 w 246"/>
                  <a:gd name="T35" fmla="*/ 150 h 246"/>
                  <a:gd name="T36" fmla="*/ 246 w 246"/>
                  <a:gd name="T37" fmla="*/ 42 h 246"/>
                  <a:gd name="T38" fmla="*/ 246 w 246"/>
                  <a:gd name="T39" fmla="*/ 4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6" h="246">
                    <a:moveTo>
                      <a:pt x="246" y="41"/>
                    </a:moveTo>
                    <a:cubicBezTo>
                      <a:pt x="246" y="29"/>
                      <a:pt x="242" y="19"/>
                      <a:pt x="234" y="12"/>
                    </a:cubicBezTo>
                    <a:cubicBezTo>
                      <a:pt x="227" y="4"/>
                      <a:pt x="217" y="0"/>
                      <a:pt x="205" y="0"/>
                    </a:cubicBezTo>
                    <a:cubicBezTo>
                      <a:pt x="204" y="0"/>
                      <a:pt x="204" y="0"/>
                      <a:pt x="204" y="0"/>
                    </a:cubicBezTo>
                    <a:cubicBezTo>
                      <a:pt x="203" y="0"/>
                      <a:pt x="96" y="0"/>
                      <a:pt x="96" y="0"/>
                    </a:cubicBezTo>
                    <a:cubicBezTo>
                      <a:pt x="73" y="0"/>
                      <a:pt x="54" y="18"/>
                      <a:pt x="54" y="41"/>
                    </a:cubicBezTo>
                    <a:cubicBezTo>
                      <a:pt x="54" y="42"/>
                      <a:pt x="54" y="42"/>
                      <a:pt x="54" y="42"/>
                    </a:cubicBezTo>
                    <a:cubicBezTo>
                      <a:pt x="54" y="65"/>
                      <a:pt x="73" y="83"/>
                      <a:pt x="96" y="83"/>
                    </a:cubicBezTo>
                    <a:cubicBezTo>
                      <a:pt x="104" y="83"/>
                      <a:pt x="104" y="83"/>
                      <a:pt x="104" y="83"/>
                    </a:cubicBezTo>
                    <a:cubicBezTo>
                      <a:pt x="16" y="171"/>
                      <a:pt x="16" y="171"/>
                      <a:pt x="16" y="171"/>
                    </a:cubicBezTo>
                    <a:cubicBezTo>
                      <a:pt x="0" y="187"/>
                      <a:pt x="0" y="213"/>
                      <a:pt x="16" y="229"/>
                    </a:cubicBezTo>
                    <a:cubicBezTo>
                      <a:pt x="17" y="230"/>
                      <a:pt x="17" y="230"/>
                      <a:pt x="17" y="230"/>
                    </a:cubicBezTo>
                    <a:cubicBezTo>
                      <a:pt x="33" y="246"/>
                      <a:pt x="59" y="246"/>
                      <a:pt x="75" y="230"/>
                    </a:cubicBezTo>
                    <a:cubicBezTo>
                      <a:pt x="163" y="142"/>
                      <a:pt x="163" y="142"/>
                      <a:pt x="163" y="142"/>
                    </a:cubicBezTo>
                    <a:cubicBezTo>
                      <a:pt x="163" y="150"/>
                      <a:pt x="163" y="150"/>
                      <a:pt x="163" y="150"/>
                    </a:cubicBezTo>
                    <a:cubicBezTo>
                      <a:pt x="163" y="173"/>
                      <a:pt x="181" y="192"/>
                      <a:pt x="204" y="192"/>
                    </a:cubicBezTo>
                    <a:cubicBezTo>
                      <a:pt x="205" y="192"/>
                      <a:pt x="205" y="192"/>
                      <a:pt x="205" y="192"/>
                    </a:cubicBezTo>
                    <a:cubicBezTo>
                      <a:pt x="228" y="192"/>
                      <a:pt x="246" y="173"/>
                      <a:pt x="246" y="150"/>
                    </a:cubicBezTo>
                    <a:cubicBezTo>
                      <a:pt x="246" y="150"/>
                      <a:pt x="246" y="43"/>
                      <a:pt x="246" y="42"/>
                    </a:cubicBezTo>
                    <a:lnTo>
                      <a:pt x="246" y="41"/>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386"/>
              <p:cNvSpPr/>
              <p:nvPr/>
            </p:nvSpPr>
            <p:spPr bwMode="auto">
              <a:xfrm>
                <a:off x="978" y="2070"/>
                <a:ext cx="278" cy="283"/>
              </a:xfrm>
              <a:custGeom>
                <a:avLst/>
                <a:gdLst>
                  <a:gd name="T0" fmla="*/ 230 w 230"/>
                  <a:gd name="T1" fmla="*/ 29 h 234"/>
                  <a:gd name="T2" fmla="*/ 218 w 230"/>
                  <a:gd name="T3" fmla="*/ 0 h 234"/>
                  <a:gd name="T4" fmla="*/ 0 w 230"/>
                  <a:gd name="T5" fmla="*/ 217 h 234"/>
                  <a:gd name="T6" fmla="*/ 1 w 230"/>
                  <a:gd name="T7" fmla="*/ 218 h 234"/>
                  <a:gd name="T8" fmla="*/ 59 w 230"/>
                  <a:gd name="T9" fmla="*/ 218 h 234"/>
                  <a:gd name="T10" fmla="*/ 147 w 230"/>
                  <a:gd name="T11" fmla="*/ 130 h 234"/>
                  <a:gd name="T12" fmla="*/ 147 w 230"/>
                  <a:gd name="T13" fmla="*/ 138 h 234"/>
                  <a:gd name="T14" fmla="*/ 188 w 230"/>
                  <a:gd name="T15" fmla="*/ 180 h 234"/>
                  <a:gd name="T16" fmla="*/ 189 w 230"/>
                  <a:gd name="T17" fmla="*/ 180 h 234"/>
                  <a:gd name="T18" fmla="*/ 230 w 230"/>
                  <a:gd name="T19" fmla="*/ 138 h 234"/>
                  <a:gd name="T20" fmla="*/ 230 w 230"/>
                  <a:gd name="T21" fmla="*/ 30 h 234"/>
                  <a:gd name="T22" fmla="*/ 230 w 230"/>
                  <a:gd name="T23" fmla="*/ 2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234">
                    <a:moveTo>
                      <a:pt x="230" y="29"/>
                    </a:moveTo>
                    <a:cubicBezTo>
                      <a:pt x="230" y="17"/>
                      <a:pt x="226" y="7"/>
                      <a:pt x="218" y="0"/>
                    </a:cubicBezTo>
                    <a:cubicBezTo>
                      <a:pt x="0" y="217"/>
                      <a:pt x="0" y="217"/>
                      <a:pt x="0" y="217"/>
                    </a:cubicBezTo>
                    <a:cubicBezTo>
                      <a:pt x="1" y="218"/>
                      <a:pt x="1" y="218"/>
                      <a:pt x="1" y="218"/>
                    </a:cubicBezTo>
                    <a:cubicBezTo>
                      <a:pt x="17" y="234"/>
                      <a:pt x="43" y="234"/>
                      <a:pt x="59" y="218"/>
                    </a:cubicBezTo>
                    <a:cubicBezTo>
                      <a:pt x="147" y="130"/>
                      <a:pt x="147" y="130"/>
                      <a:pt x="147" y="130"/>
                    </a:cubicBezTo>
                    <a:cubicBezTo>
                      <a:pt x="147" y="138"/>
                      <a:pt x="147" y="138"/>
                      <a:pt x="147" y="138"/>
                    </a:cubicBezTo>
                    <a:cubicBezTo>
                      <a:pt x="147" y="161"/>
                      <a:pt x="165" y="180"/>
                      <a:pt x="188" y="180"/>
                    </a:cubicBezTo>
                    <a:cubicBezTo>
                      <a:pt x="189" y="180"/>
                      <a:pt x="189" y="180"/>
                      <a:pt x="189" y="180"/>
                    </a:cubicBezTo>
                    <a:cubicBezTo>
                      <a:pt x="212" y="180"/>
                      <a:pt x="230" y="161"/>
                      <a:pt x="230" y="138"/>
                    </a:cubicBezTo>
                    <a:cubicBezTo>
                      <a:pt x="230" y="138"/>
                      <a:pt x="230" y="31"/>
                      <a:pt x="230" y="30"/>
                    </a:cubicBezTo>
                    <a:lnTo>
                      <a:pt x="230" y="29"/>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387"/>
              <p:cNvSpPr/>
              <p:nvPr/>
            </p:nvSpPr>
            <p:spPr bwMode="auto">
              <a:xfrm>
                <a:off x="2407" y="1685"/>
                <a:ext cx="861" cy="863"/>
              </a:xfrm>
              <a:custGeom>
                <a:avLst/>
                <a:gdLst>
                  <a:gd name="T0" fmla="*/ 712 w 712"/>
                  <a:gd name="T1" fmla="*/ 120 h 713"/>
                  <a:gd name="T2" fmla="*/ 677 w 712"/>
                  <a:gd name="T3" fmla="*/ 35 h 713"/>
                  <a:gd name="T4" fmla="*/ 593 w 712"/>
                  <a:gd name="T5" fmla="*/ 0 h 713"/>
                  <a:gd name="T6" fmla="*/ 590 w 712"/>
                  <a:gd name="T7" fmla="*/ 0 h 713"/>
                  <a:gd name="T8" fmla="*/ 276 w 712"/>
                  <a:gd name="T9" fmla="*/ 1 h 713"/>
                  <a:gd name="T10" fmla="*/ 157 w 712"/>
                  <a:gd name="T11" fmla="*/ 120 h 713"/>
                  <a:gd name="T12" fmla="*/ 157 w 712"/>
                  <a:gd name="T13" fmla="*/ 123 h 713"/>
                  <a:gd name="T14" fmla="*/ 276 w 712"/>
                  <a:gd name="T15" fmla="*/ 242 h 713"/>
                  <a:gd name="T16" fmla="*/ 300 w 712"/>
                  <a:gd name="T17" fmla="*/ 242 h 713"/>
                  <a:gd name="T18" fmla="*/ 46 w 712"/>
                  <a:gd name="T19" fmla="*/ 496 h 713"/>
                  <a:gd name="T20" fmla="*/ 46 w 712"/>
                  <a:gd name="T21" fmla="*/ 664 h 713"/>
                  <a:gd name="T22" fmla="*/ 49 w 712"/>
                  <a:gd name="T23" fmla="*/ 667 h 713"/>
                  <a:gd name="T24" fmla="*/ 217 w 712"/>
                  <a:gd name="T25" fmla="*/ 667 h 713"/>
                  <a:gd name="T26" fmla="*/ 471 w 712"/>
                  <a:gd name="T27" fmla="*/ 413 h 713"/>
                  <a:gd name="T28" fmla="*/ 471 w 712"/>
                  <a:gd name="T29" fmla="*/ 437 h 713"/>
                  <a:gd name="T30" fmla="*/ 590 w 712"/>
                  <a:gd name="T31" fmla="*/ 556 h 713"/>
                  <a:gd name="T32" fmla="*/ 593 w 712"/>
                  <a:gd name="T33" fmla="*/ 556 h 713"/>
                  <a:gd name="T34" fmla="*/ 712 w 712"/>
                  <a:gd name="T35" fmla="*/ 437 h 713"/>
                  <a:gd name="T36" fmla="*/ 712 w 712"/>
                  <a:gd name="T37" fmla="*/ 123 h 713"/>
                  <a:gd name="T38" fmla="*/ 712 w 712"/>
                  <a:gd name="T39" fmla="*/ 120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2" h="713">
                    <a:moveTo>
                      <a:pt x="712" y="120"/>
                    </a:moveTo>
                    <a:cubicBezTo>
                      <a:pt x="712" y="87"/>
                      <a:pt x="699" y="57"/>
                      <a:pt x="677" y="35"/>
                    </a:cubicBezTo>
                    <a:cubicBezTo>
                      <a:pt x="656" y="14"/>
                      <a:pt x="626" y="0"/>
                      <a:pt x="593" y="0"/>
                    </a:cubicBezTo>
                    <a:cubicBezTo>
                      <a:pt x="590" y="0"/>
                      <a:pt x="590" y="0"/>
                      <a:pt x="590" y="0"/>
                    </a:cubicBezTo>
                    <a:cubicBezTo>
                      <a:pt x="588" y="0"/>
                      <a:pt x="276" y="1"/>
                      <a:pt x="276" y="1"/>
                    </a:cubicBezTo>
                    <a:cubicBezTo>
                      <a:pt x="210" y="1"/>
                      <a:pt x="157" y="54"/>
                      <a:pt x="157" y="120"/>
                    </a:cubicBezTo>
                    <a:cubicBezTo>
                      <a:pt x="157" y="123"/>
                      <a:pt x="157" y="123"/>
                      <a:pt x="157" y="123"/>
                    </a:cubicBezTo>
                    <a:cubicBezTo>
                      <a:pt x="157" y="189"/>
                      <a:pt x="210" y="242"/>
                      <a:pt x="276" y="242"/>
                    </a:cubicBezTo>
                    <a:cubicBezTo>
                      <a:pt x="300" y="242"/>
                      <a:pt x="300" y="242"/>
                      <a:pt x="300" y="242"/>
                    </a:cubicBezTo>
                    <a:cubicBezTo>
                      <a:pt x="46" y="496"/>
                      <a:pt x="46" y="496"/>
                      <a:pt x="46" y="496"/>
                    </a:cubicBezTo>
                    <a:cubicBezTo>
                      <a:pt x="0" y="542"/>
                      <a:pt x="0" y="618"/>
                      <a:pt x="46" y="664"/>
                    </a:cubicBezTo>
                    <a:cubicBezTo>
                      <a:pt x="49" y="667"/>
                      <a:pt x="49" y="667"/>
                      <a:pt x="49" y="667"/>
                    </a:cubicBezTo>
                    <a:cubicBezTo>
                      <a:pt x="95" y="713"/>
                      <a:pt x="171" y="713"/>
                      <a:pt x="217" y="667"/>
                    </a:cubicBezTo>
                    <a:cubicBezTo>
                      <a:pt x="471" y="413"/>
                      <a:pt x="471" y="413"/>
                      <a:pt x="471" y="413"/>
                    </a:cubicBezTo>
                    <a:cubicBezTo>
                      <a:pt x="471" y="437"/>
                      <a:pt x="471" y="437"/>
                      <a:pt x="471" y="437"/>
                    </a:cubicBezTo>
                    <a:cubicBezTo>
                      <a:pt x="471" y="503"/>
                      <a:pt x="524" y="556"/>
                      <a:pt x="590" y="556"/>
                    </a:cubicBezTo>
                    <a:cubicBezTo>
                      <a:pt x="593" y="556"/>
                      <a:pt x="593" y="556"/>
                      <a:pt x="593" y="556"/>
                    </a:cubicBezTo>
                    <a:cubicBezTo>
                      <a:pt x="659" y="556"/>
                      <a:pt x="712" y="503"/>
                      <a:pt x="712" y="437"/>
                    </a:cubicBezTo>
                    <a:cubicBezTo>
                      <a:pt x="712" y="437"/>
                      <a:pt x="712" y="125"/>
                      <a:pt x="712" y="123"/>
                    </a:cubicBezTo>
                    <a:cubicBezTo>
                      <a:pt x="712" y="120"/>
                      <a:pt x="712" y="120"/>
                      <a:pt x="712" y="120"/>
                    </a:cubicBezTo>
                  </a:path>
                </a:pathLst>
              </a:custGeom>
              <a:solidFill>
                <a:srgbClr val="FFC2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388"/>
              <p:cNvSpPr/>
              <p:nvPr/>
            </p:nvSpPr>
            <p:spPr bwMode="auto">
              <a:xfrm>
                <a:off x="2402" y="1681"/>
                <a:ext cx="863" cy="864"/>
              </a:xfrm>
              <a:custGeom>
                <a:avLst/>
                <a:gdLst>
                  <a:gd name="T0" fmla="*/ 713 w 713"/>
                  <a:gd name="T1" fmla="*/ 119 h 713"/>
                  <a:gd name="T2" fmla="*/ 678 w 713"/>
                  <a:gd name="T3" fmla="*/ 35 h 713"/>
                  <a:gd name="T4" fmla="*/ 594 w 713"/>
                  <a:gd name="T5" fmla="*/ 0 h 713"/>
                  <a:gd name="T6" fmla="*/ 590 w 713"/>
                  <a:gd name="T7" fmla="*/ 0 h 713"/>
                  <a:gd name="T8" fmla="*/ 277 w 713"/>
                  <a:gd name="T9" fmla="*/ 0 h 713"/>
                  <a:gd name="T10" fmla="*/ 157 w 713"/>
                  <a:gd name="T11" fmla="*/ 119 h 713"/>
                  <a:gd name="T12" fmla="*/ 157 w 713"/>
                  <a:gd name="T13" fmla="*/ 123 h 713"/>
                  <a:gd name="T14" fmla="*/ 277 w 713"/>
                  <a:gd name="T15" fmla="*/ 242 h 713"/>
                  <a:gd name="T16" fmla="*/ 300 w 713"/>
                  <a:gd name="T17" fmla="*/ 242 h 713"/>
                  <a:gd name="T18" fmla="*/ 47 w 713"/>
                  <a:gd name="T19" fmla="*/ 495 h 713"/>
                  <a:gd name="T20" fmla="*/ 47 w 713"/>
                  <a:gd name="T21" fmla="*/ 664 h 713"/>
                  <a:gd name="T22" fmla="*/ 49 w 713"/>
                  <a:gd name="T23" fmla="*/ 666 h 713"/>
                  <a:gd name="T24" fmla="*/ 218 w 713"/>
                  <a:gd name="T25" fmla="*/ 666 h 713"/>
                  <a:gd name="T26" fmla="*/ 471 w 713"/>
                  <a:gd name="T27" fmla="*/ 413 h 713"/>
                  <a:gd name="T28" fmla="*/ 471 w 713"/>
                  <a:gd name="T29" fmla="*/ 436 h 713"/>
                  <a:gd name="T30" fmla="*/ 590 w 713"/>
                  <a:gd name="T31" fmla="*/ 555 h 713"/>
                  <a:gd name="T32" fmla="*/ 594 w 713"/>
                  <a:gd name="T33" fmla="*/ 555 h 713"/>
                  <a:gd name="T34" fmla="*/ 713 w 713"/>
                  <a:gd name="T35" fmla="*/ 436 h 713"/>
                  <a:gd name="T36" fmla="*/ 713 w 713"/>
                  <a:gd name="T37" fmla="*/ 123 h 713"/>
                  <a:gd name="T38" fmla="*/ 713 w 713"/>
                  <a:gd name="T39" fmla="*/ 119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3">
                    <a:moveTo>
                      <a:pt x="713" y="119"/>
                    </a:moveTo>
                    <a:cubicBezTo>
                      <a:pt x="713" y="86"/>
                      <a:pt x="699" y="56"/>
                      <a:pt x="678" y="35"/>
                    </a:cubicBezTo>
                    <a:cubicBezTo>
                      <a:pt x="656" y="13"/>
                      <a:pt x="626" y="0"/>
                      <a:pt x="594" y="0"/>
                    </a:cubicBezTo>
                    <a:cubicBezTo>
                      <a:pt x="590" y="0"/>
                      <a:pt x="590" y="0"/>
                      <a:pt x="590" y="0"/>
                    </a:cubicBezTo>
                    <a:cubicBezTo>
                      <a:pt x="588" y="0"/>
                      <a:pt x="277" y="0"/>
                      <a:pt x="277" y="0"/>
                    </a:cubicBezTo>
                    <a:cubicBezTo>
                      <a:pt x="211" y="0"/>
                      <a:pt x="157" y="53"/>
                      <a:pt x="157" y="119"/>
                    </a:cubicBezTo>
                    <a:cubicBezTo>
                      <a:pt x="157" y="123"/>
                      <a:pt x="157" y="123"/>
                      <a:pt x="157" y="123"/>
                    </a:cubicBezTo>
                    <a:cubicBezTo>
                      <a:pt x="157" y="188"/>
                      <a:pt x="211" y="242"/>
                      <a:pt x="277" y="242"/>
                    </a:cubicBezTo>
                    <a:cubicBezTo>
                      <a:pt x="300" y="242"/>
                      <a:pt x="300" y="242"/>
                      <a:pt x="300" y="242"/>
                    </a:cubicBezTo>
                    <a:cubicBezTo>
                      <a:pt x="47" y="495"/>
                      <a:pt x="47" y="495"/>
                      <a:pt x="47" y="495"/>
                    </a:cubicBezTo>
                    <a:cubicBezTo>
                      <a:pt x="0" y="542"/>
                      <a:pt x="0" y="617"/>
                      <a:pt x="47" y="664"/>
                    </a:cubicBezTo>
                    <a:cubicBezTo>
                      <a:pt x="49" y="666"/>
                      <a:pt x="49" y="666"/>
                      <a:pt x="49" y="666"/>
                    </a:cubicBezTo>
                    <a:cubicBezTo>
                      <a:pt x="96" y="713"/>
                      <a:pt x="171" y="713"/>
                      <a:pt x="218" y="666"/>
                    </a:cubicBezTo>
                    <a:cubicBezTo>
                      <a:pt x="471" y="413"/>
                      <a:pt x="471" y="413"/>
                      <a:pt x="471" y="413"/>
                    </a:cubicBezTo>
                    <a:cubicBezTo>
                      <a:pt x="471" y="436"/>
                      <a:pt x="471" y="436"/>
                      <a:pt x="471" y="436"/>
                    </a:cubicBezTo>
                    <a:cubicBezTo>
                      <a:pt x="471" y="502"/>
                      <a:pt x="524" y="555"/>
                      <a:pt x="590" y="555"/>
                    </a:cubicBezTo>
                    <a:cubicBezTo>
                      <a:pt x="594" y="555"/>
                      <a:pt x="594" y="555"/>
                      <a:pt x="594" y="555"/>
                    </a:cubicBezTo>
                    <a:cubicBezTo>
                      <a:pt x="659" y="555"/>
                      <a:pt x="713" y="502"/>
                      <a:pt x="713" y="436"/>
                    </a:cubicBezTo>
                    <a:cubicBezTo>
                      <a:pt x="713" y="436"/>
                      <a:pt x="713" y="125"/>
                      <a:pt x="713" y="123"/>
                    </a:cubicBezTo>
                    <a:cubicBezTo>
                      <a:pt x="713" y="119"/>
                      <a:pt x="713" y="119"/>
                      <a:pt x="713" y="119"/>
                    </a:cubicBezTo>
                  </a:path>
                </a:pathLst>
              </a:custGeom>
              <a:solidFill>
                <a:srgbClr val="FFC1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389"/>
              <p:cNvSpPr/>
              <p:nvPr/>
            </p:nvSpPr>
            <p:spPr bwMode="auto">
              <a:xfrm>
                <a:off x="2398" y="1676"/>
                <a:ext cx="862" cy="864"/>
              </a:xfrm>
              <a:custGeom>
                <a:avLst/>
                <a:gdLst>
                  <a:gd name="T0" fmla="*/ 712 w 712"/>
                  <a:gd name="T1" fmla="*/ 120 h 713"/>
                  <a:gd name="T2" fmla="*/ 677 w 712"/>
                  <a:gd name="T3" fmla="*/ 35 h 713"/>
                  <a:gd name="T4" fmla="*/ 593 w 712"/>
                  <a:gd name="T5" fmla="*/ 0 h 713"/>
                  <a:gd name="T6" fmla="*/ 590 w 712"/>
                  <a:gd name="T7" fmla="*/ 0 h 713"/>
                  <a:gd name="T8" fmla="*/ 276 w 712"/>
                  <a:gd name="T9" fmla="*/ 0 h 713"/>
                  <a:gd name="T10" fmla="*/ 157 w 712"/>
                  <a:gd name="T11" fmla="*/ 120 h 713"/>
                  <a:gd name="T12" fmla="*/ 157 w 712"/>
                  <a:gd name="T13" fmla="*/ 123 h 713"/>
                  <a:gd name="T14" fmla="*/ 276 w 712"/>
                  <a:gd name="T15" fmla="*/ 242 h 713"/>
                  <a:gd name="T16" fmla="*/ 300 w 712"/>
                  <a:gd name="T17" fmla="*/ 242 h 713"/>
                  <a:gd name="T18" fmla="*/ 46 w 712"/>
                  <a:gd name="T19" fmla="*/ 496 h 713"/>
                  <a:gd name="T20" fmla="*/ 46 w 712"/>
                  <a:gd name="T21" fmla="*/ 664 h 713"/>
                  <a:gd name="T22" fmla="*/ 49 w 712"/>
                  <a:gd name="T23" fmla="*/ 666 h 713"/>
                  <a:gd name="T24" fmla="*/ 217 w 712"/>
                  <a:gd name="T25" fmla="*/ 666 h 713"/>
                  <a:gd name="T26" fmla="*/ 470 w 712"/>
                  <a:gd name="T27" fmla="*/ 413 h 713"/>
                  <a:gd name="T28" fmla="*/ 470 w 712"/>
                  <a:gd name="T29" fmla="*/ 437 h 713"/>
                  <a:gd name="T30" fmla="*/ 590 w 712"/>
                  <a:gd name="T31" fmla="*/ 556 h 713"/>
                  <a:gd name="T32" fmla="*/ 593 w 712"/>
                  <a:gd name="T33" fmla="*/ 556 h 713"/>
                  <a:gd name="T34" fmla="*/ 712 w 712"/>
                  <a:gd name="T35" fmla="*/ 437 h 713"/>
                  <a:gd name="T36" fmla="*/ 712 w 712"/>
                  <a:gd name="T37" fmla="*/ 123 h 713"/>
                  <a:gd name="T38" fmla="*/ 712 w 712"/>
                  <a:gd name="T39" fmla="*/ 120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2" h="713">
                    <a:moveTo>
                      <a:pt x="712" y="120"/>
                    </a:moveTo>
                    <a:cubicBezTo>
                      <a:pt x="712" y="87"/>
                      <a:pt x="699" y="57"/>
                      <a:pt x="677" y="35"/>
                    </a:cubicBezTo>
                    <a:cubicBezTo>
                      <a:pt x="656" y="14"/>
                      <a:pt x="626" y="0"/>
                      <a:pt x="593" y="0"/>
                    </a:cubicBezTo>
                    <a:cubicBezTo>
                      <a:pt x="590" y="0"/>
                      <a:pt x="590" y="0"/>
                      <a:pt x="590" y="0"/>
                    </a:cubicBezTo>
                    <a:cubicBezTo>
                      <a:pt x="588" y="0"/>
                      <a:pt x="276" y="0"/>
                      <a:pt x="276" y="0"/>
                    </a:cubicBezTo>
                    <a:cubicBezTo>
                      <a:pt x="210" y="0"/>
                      <a:pt x="157" y="54"/>
                      <a:pt x="157" y="120"/>
                    </a:cubicBezTo>
                    <a:cubicBezTo>
                      <a:pt x="157" y="123"/>
                      <a:pt x="157" y="123"/>
                      <a:pt x="157" y="123"/>
                    </a:cubicBezTo>
                    <a:cubicBezTo>
                      <a:pt x="157" y="189"/>
                      <a:pt x="210" y="242"/>
                      <a:pt x="276" y="242"/>
                    </a:cubicBezTo>
                    <a:cubicBezTo>
                      <a:pt x="300" y="242"/>
                      <a:pt x="300" y="242"/>
                      <a:pt x="300" y="242"/>
                    </a:cubicBezTo>
                    <a:cubicBezTo>
                      <a:pt x="46" y="496"/>
                      <a:pt x="46" y="496"/>
                      <a:pt x="46" y="496"/>
                    </a:cubicBezTo>
                    <a:cubicBezTo>
                      <a:pt x="0" y="542"/>
                      <a:pt x="0" y="618"/>
                      <a:pt x="46" y="664"/>
                    </a:cubicBezTo>
                    <a:cubicBezTo>
                      <a:pt x="49" y="666"/>
                      <a:pt x="49" y="666"/>
                      <a:pt x="49" y="666"/>
                    </a:cubicBezTo>
                    <a:cubicBezTo>
                      <a:pt x="95" y="713"/>
                      <a:pt x="170" y="713"/>
                      <a:pt x="217" y="666"/>
                    </a:cubicBezTo>
                    <a:cubicBezTo>
                      <a:pt x="470" y="413"/>
                      <a:pt x="470" y="413"/>
                      <a:pt x="470" y="413"/>
                    </a:cubicBezTo>
                    <a:cubicBezTo>
                      <a:pt x="470" y="437"/>
                      <a:pt x="470" y="437"/>
                      <a:pt x="470" y="437"/>
                    </a:cubicBezTo>
                    <a:cubicBezTo>
                      <a:pt x="470" y="502"/>
                      <a:pt x="524" y="556"/>
                      <a:pt x="590" y="556"/>
                    </a:cubicBezTo>
                    <a:cubicBezTo>
                      <a:pt x="593" y="556"/>
                      <a:pt x="593" y="556"/>
                      <a:pt x="593" y="556"/>
                    </a:cubicBezTo>
                    <a:cubicBezTo>
                      <a:pt x="659" y="556"/>
                      <a:pt x="712" y="502"/>
                      <a:pt x="712" y="437"/>
                    </a:cubicBezTo>
                    <a:cubicBezTo>
                      <a:pt x="712" y="437"/>
                      <a:pt x="712" y="125"/>
                      <a:pt x="712" y="123"/>
                    </a:cubicBezTo>
                    <a:cubicBezTo>
                      <a:pt x="712" y="120"/>
                      <a:pt x="712" y="120"/>
                      <a:pt x="712" y="120"/>
                    </a:cubicBezTo>
                  </a:path>
                </a:pathLst>
              </a:custGeom>
              <a:solidFill>
                <a:srgbClr val="FEC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390"/>
              <p:cNvSpPr/>
              <p:nvPr/>
            </p:nvSpPr>
            <p:spPr bwMode="auto">
              <a:xfrm>
                <a:off x="2394" y="1673"/>
                <a:ext cx="862" cy="862"/>
              </a:xfrm>
              <a:custGeom>
                <a:avLst/>
                <a:gdLst>
                  <a:gd name="T0" fmla="*/ 713 w 713"/>
                  <a:gd name="T1" fmla="*/ 119 h 712"/>
                  <a:gd name="T2" fmla="*/ 678 w 713"/>
                  <a:gd name="T3" fmla="*/ 35 h 712"/>
                  <a:gd name="T4" fmla="*/ 593 w 713"/>
                  <a:gd name="T5" fmla="*/ 0 h 712"/>
                  <a:gd name="T6" fmla="*/ 590 w 713"/>
                  <a:gd name="T7" fmla="*/ 0 h 712"/>
                  <a:gd name="T8" fmla="*/ 276 w 713"/>
                  <a:gd name="T9" fmla="*/ 0 h 712"/>
                  <a:gd name="T10" fmla="*/ 157 w 713"/>
                  <a:gd name="T11" fmla="*/ 119 h 712"/>
                  <a:gd name="T12" fmla="*/ 157 w 713"/>
                  <a:gd name="T13" fmla="*/ 122 h 712"/>
                  <a:gd name="T14" fmla="*/ 276 w 713"/>
                  <a:gd name="T15" fmla="*/ 242 h 712"/>
                  <a:gd name="T16" fmla="*/ 300 w 713"/>
                  <a:gd name="T17" fmla="*/ 242 h 712"/>
                  <a:gd name="T18" fmla="*/ 47 w 713"/>
                  <a:gd name="T19" fmla="*/ 495 h 712"/>
                  <a:gd name="T20" fmla="*/ 47 w 713"/>
                  <a:gd name="T21" fmla="*/ 663 h 712"/>
                  <a:gd name="T22" fmla="*/ 49 w 713"/>
                  <a:gd name="T23" fmla="*/ 666 h 712"/>
                  <a:gd name="T24" fmla="*/ 217 w 713"/>
                  <a:gd name="T25" fmla="*/ 666 h 712"/>
                  <a:gd name="T26" fmla="*/ 471 w 713"/>
                  <a:gd name="T27" fmla="*/ 412 h 712"/>
                  <a:gd name="T28" fmla="*/ 471 w 713"/>
                  <a:gd name="T29" fmla="*/ 436 h 712"/>
                  <a:gd name="T30" fmla="*/ 590 w 713"/>
                  <a:gd name="T31" fmla="*/ 555 h 712"/>
                  <a:gd name="T32" fmla="*/ 593 w 713"/>
                  <a:gd name="T33" fmla="*/ 555 h 712"/>
                  <a:gd name="T34" fmla="*/ 713 w 713"/>
                  <a:gd name="T35" fmla="*/ 436 h 712"/>
                  <a:gd name="T36" fmla="*/ 713 w 713"/>
                  <a:gd name="T37" fmla="*/ 122 h 712"/>
                  <a:gd name="T38" fmla="*/ 713 w 713"/>
                  <a:gd name="T39" fmla="*/ 11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2">
                    <a:moveTo>
                      <a:pt x="713" y="119"/>
                    </a:moveTo>
                    <a:cubicBezTo>
                      <a:pt x="713" y="86"/>
                      <a:pt x="699" y="56"/>
                      <a:pt x="678" y="35"/>
                    </a:cubicBezTo>
                    <a:cubicBezTo>
                      <a:pt x="656" y="13"/>
                      <a:pt x="626" y="0"/>
                      <a:pt x="593" y="0"/>
                    </a:cubicBezTo>
                    <a:cubicBezTo>
                      <a:pt x="590" y="0"/>
                      <a:pt x="590" y="0"/>
                      <a:pt x="590" y="0"/>
                    </a:cubicBezTo>
                    <a:cubicBezTo>
                      <a:pt x="588" y="0"/>
                      <a:pt x="276" y="0"/>
                      <a:pt x="276" y="0"/>
                    </a:cubicBezTo>
                    <a:cubicBezTo>
                      <a:pt x="211" y="0"/>
                      <a:pt x="157" y="53"/>
                      <a:pt x="157" y="119"/>
                    </a:cubicBezTo>
                    <a:cubicBezTo>
                      <a:pt x="157" y="122"/>
                      <a:pt x="157" y="122"/>
                      <a:pt x="157" y="122"/>
                    </a:cubicBezTo>
                    <a:cubicBezTo>
                      <a:pt x="157" y="188"/>
                      <a:pt x="211" y="242"/>
                      <a:pt x="276" y="242"/>
                    </a:cubicBezTo>
                    <a:cubicBezTo>
                      <a:pt x="300" y="242"/>
                      <a:pt x="300" y="242"/>
                      <a:pt x="300" y="242"/>
                    </a:cubicBezTo>
                    <a:cubicBezTo>
                      <a:pt x="47" y="495"/>
                      <a:pt x="47" y="495"/>
                      <a:pt x="47" y="495"/>
                    </a:cubicBezTo>
                    <a:cubicBezTo>
                      <a:pt x="0" y="542"/>
                      <a:pt x="0" y="617"/>
                      <a:pt x="47" y="663"/>
                    </a:cubicBezTo>
                    <a:cubicBezTo>
                      <a:pt x="49" y="666"/>
                      <a:pt x="49" y="666"/>
                      <a:pt x="49" y="666"/>
                    </a:cubicBezTo>
                    <a:cubicBezTo>
                      <a:pt x="95" y="712"/>
                      <a:pt x="171" y="712"/>
                      <a:pt x="217" y="666"/>
                    </a:cubicBezTo>
                    <a:cubicBezTo>
                      <a:pt x="471" y="412"/>
                      <a:pt x="471" y="412"/>
                      <a:pt x="471" y="412"/>
                    </a:cubicBezTo>
                    <a:cubicBezTo>
                      <a:pt x="471" y="436"/>
                      <a:pt x="471" y="436"/>
                      <a:pt x="471" y="436"/>
                    </a:cubicBezTo>
                    <a:cubicBezTo>
                      <a:pt x="471" y="502"/>
                      <a:pt x="524" y="555"/>
                      <a:pt x="590" y="555"/>
                    </a:cubicBezTo>
                    <a:cubicBezTo>
                      <a:pt x="593" y="555"/>
                      <a:pt x="593" y="555"/>
                      <a:pt x="593" y="555"/>
                    </a:cubicBezTo>
                    <a:cubicBezTo>
                      <a:pt x="659" y="555"/>
                      <a:pt x="713" y="502"/>
                      <a:pt x="713" y="436"/>
                    </a:cubicBezTo>
                    <a:cubicBezTo>
                      <a:pt x="713" y="436"/>
                      <a:pt x="713" y="124"/>
                      <a:pt x="713" y="122"/>
                    </a:cubicBezTo>
                    <a:cubicBezTo>
                      <a:pt x="713" y="119"/>
                      <a:pt x="713" y="119"/>
                      <a:pt x="713" y="119"/>
                    </a:cubicBezTo>
                  </a:path>
                </a:pathLst>
              </a:custGeom>
              <a:solidFill>
                <a:srgbClr val="FEBF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391"/>
              <p:cNvSpPr/>
              <p:nvPr/>
            </p:nvSpPr>
            <p:spPr bwMode="auto">
              <a:xfrm>
                <a:off x="2389" y="1668"/>
                <a:ext cx="862" cy="863"/>
              </a:xfrm>
              <a:custGeom>
                <a:avLst/>
                <a:gdLst>
                  <a:gd name="T0" fmla="*/ 713 w 713"/>
                  <a:gd name="T1" fmla="*/ 119 h 713"/>
                  <a:gd name="T2" fmla="*/ 678 w 713"/>
                  <a:gd name="T3" fmla="*/ 35 h 713"/>
                  <a:gd name="T4" fmla="*/ 594 w 713"/>
                  <a:gd name="T5" fmla="*/ 0 h 713"/>
                  <a:gd name="T6" fmla="*/ 590 w 713"/>
                  <a:gd name="T7" fmla="*/ 0 h 713"/>
                  <a:gd name="T8" fmla="*/ 277 w 713"/>
                  <a:gd name="T9" fmla="*/ 0 h 713"/>
                  <a:gd name="T10" fmla="*/ 158 w 713"/>
                  <a:gd name="T11" fmla="*/ 119 h 713"/>
                  <a:gd name="T12" fmla="*/ 158 w 713"/>
                  <a:gd name="T13" fmla="*/ 123 h 713"/>
                  <a:gd name="T14" fmla="*/ 277 w 713"/>
                  <a:gd name="T15" fmla="*/ 242 h 713"/>
                  <a:gd name="T16" fmla="*/ 300 w 713"/>
                  <a:gd name="T17" fmla="*/ 242 h 713"/>
                  <a:gd name="T18" fmla="*/ 47 w 713"/>
                  <a:gd name="T19" fmla="*/ 495 h 713"/>
                  <a:gd name="T20" fmla="*/ 47 w 713"/>
                  <a:gd name="T21" fmla="*/ 664 h 713"/>
                  <a:gd name="T22" fmla="*/ 49 w 713"/>
                  <a:gd name="T23" fmla="*/ 666 h 713"/>
                  <a:gd name="T24" fmla="*/ 218 w 713"/>
                  <a:gd name="T25" fmla="*/ 666 h 713"/>
                  <a:gd name="T26" fmla="*/ 471 w 713"/>
                  <a:gd name="T27" fmla="*/ 413 h 713"/>
                  <a:gd name="T28" fmla="*/ 471 w 713"/>
                  <a:gd name="T29" fmla="*/ 436 h 713"/>
                  <a:gd name="T30" fmla="*/ 590 w 713"/>
                  <a:gd name="T31" fmla="*/ 556 h 713"/>
                  <a:gd name="T32" fmla="*/ 594 w 713"/>
                  <a:gd name="T33" fmla="*/ 556 h 713"/>
                  <a:gd name="T34" fmla="*/ 713 w 713"/>
                  <a:gd name="T35" fmla="*/ 436 h 713"/>
                  <a:gd name="T36" fmla="*/ 713 w 713"/>
                  <a:gd name="T37" fmla="*/ 123 h 713"/>
                  <a:gd name="T38" fmla="*/ 713 w 713"/>
                  <a:gd name="T39" fmla="*/ 119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3">
                    <a:moveTo>
                      <a:pt x="713" y="119"/>
                    </a:moveTo>
                    <a:cubicBezTo>
                      <a:pt x="713" y="86"/>
                      <a:pt x="700" y="57"/>
                      <a:pt x="678" y="35"/>
                    </a:cubicBezTo>
                    <a:cubicBezTo>
                      <a:pt x="657" y="14"/>
                      <a:pt x="627" y="0"/>
                      <a:pt x="594" y="0"/>
                    </a:cubicBezTo>
                    <a:cubicBezTo>
                      <a:pt x="590" y="0"/>
                      <a:pt x="590" y="0"/>
                      <a:pt x="590" y="0"/>
                    </a:cubicBezTo>
                    <a:cubicBezTo>
                      <a:pt x="588" y="0"/>
                      <a:pt x="277" y="0"/>
                      <a:pt x="277" y="0"/>
                    </a:cubicBezTo>
                    <a:cubicBezTo>
                      <a:pt x="211" y="0"/>
                      <a:pt x="158" y="54"/>
                      <a:pt x="158" y="119"/>
                    </a:cubicBezTo>
                    <a:cubicBezTo>
                      <a:pt x="158" y="123"/>
                      <a:pt x="158" y="123"/>
                      <a:pt x="158" y="123"/>
                    </a:cubicBezTo>
                    <a:cubicBezTo>
                      <a:pt x="158" y="189"/>
                      <a:pt x="211" y="242"/>
                      <a:pt x="277" y="242"/>
                    </a:cubicBezTo>
                    <a:cubicBezTo>
                      <a:pt x="300" y="242"/>
                      <a:pt x="300" y="242"/>
                      <a:pt x="300" y="242"/>
                    </a:cubicBezTo>
                    <a:cubicBezTo>
                      <a:pt x="47" y="495"/>
                      <a:pt x="47" y="495"/>
                      <a:pt x="47" y="495"/>
                    </a:cubicBezTo>
                    <a:cubicBezTo>
                      <a:pt x="0" y="542"/>
                      <a:pt x="0" y="617"/>
                      <a:pt x="47" y="664"/>
                    </a:cubicBezTo>
                    <a:cubicBezTo>
                      <a:pt x="49" y="666"/>
                      <a:pt x="49" y="666"/>
                      <a:pt x="49" y="666"/>
                    </a:cubicBezTo>
                    <a:cubicBezTo>
                      <a:pt x="96" y="713"/>
                      <a:pt x="171" y="713"/>
                      <a:pt x="218" y="666"/>
                    </a:cubicBezTo>
                    <a:cubicBezTo>
                      <a:pt x="471" y="413"/>
                      <a:pt x="471" y="413"/>
                      <a:pt x="471" y="413"/>
                    </a:cubicBezTo>
                    <a:cubicBezTo>
                      <a:pt x="471" y="436"/>
                      <a:pt x="471" y="436"/>
                      <a:pt x="471" y="436"/>
                    </a:cubicBezTo>
                    <a:cubicBezTo>
                      <a:pt x="471" y="502"/>
                      <a:pt x="525" y="556"/>
                      <a:pt x="590" y="556"/>
                    </a:cubicBezTo>
                    <a:cubicBezTo>
                      <a:pt x="594" y="556"/>
                      <a:pt x="594" y="556"/>
                      <a:pt x="594" y="556"/>
                    </a:cubicBezTo>
                    <a:cubicBezTo>
                      <a:pt x="660" y="556"/>
                      <a:pt x="713" y="502"/>
                      <a:pt x="713" y="436"/>
                    </a:cubicBezTo>
                    <a:cubicBezTo>
                      <a:pt x="713" y="436"/>
                      <a:pt x="713" y="125"/>
                      <a:pt x="713" y="123"/>
                    </a:cubicBezTo>
                    <a:cubicBezTo>
                      <a:pt x="713" y="119"/>
                      <a:pt x="713" y="119"/>
                      <a:pt x="713" y="119"/>
                    </a:cubicBezTo>
                  </a:path>
                </a:pathLst>
              </a:custGeom>
              <a:solidFill>
                <a:srgbClr val="FDBF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392"/>
              <p:cNvSpPr/>
              <p:nvPr/>
            </p:nvSpPr>
            <p:spPr bwMode="auto">
              <a:xfrm>
                <a:off x="2385" y="1664"/>
                <a:ext cx="863" cy="862"/>
              </a:xfrm>
              <a:custGeom>
                <a:avLst/>
                <a:gdLst>
                  <a:gd name="T0" fmla="*/ 712 w 713"/>
                  <a:gd name="T1" fmla="*/ 119 h 712"/>
                  <a:gd name="T2" fmla="*/ 678 w 713"/>
                  <a:gd name="T3" fmla="*/ 35 h 712"/>
                  <a:gd name="T4" fmla="*/ 593 w 713"/>
                  <a:gd name="T5" fmla="*/ 0 h 712"/>
                  <a:gd name="T6" fmla="*/ 590 w 713"/>
                  <a:gd name="T7" fmla="*/ 0 h 712"/>
                  <a:gd name="T8" fmla="*/ 276 w 713"/>
                  <a:gd name="T9" fmla="*/ 0 h 712"/>
                  <a:gd name="T10" fmla="*/ 157 w 713"/>
                  <a:gd name="T11" fmla="*/ 119 h 712"/>
                  <a:gd name="T12" fmla="*/ 157 w 713"/>
                  <a:gd name="T13" fmla="*/ 122 h 712"/>
                  <a:gd name="T14" fmla="*/ 276 w 713"/>
                  <a:gd name="T15" fmla="*/ 241 h 712"/>
                  <a:gd name="T16" fmla="*/ 300 w 713"/>
                  <a:gd name="T17" fmla="*/ 241 h 712"/>
                  <a:gd name="T18" fmla="*/ 46 w 713"/>
                  <a:gd name="T19" fmla="*/ 495 h 712"/>
                  <a:gd name="T20" fmla="*/ 46 w 713"/>
                  <a:gd name="T21" fmla="*/ 663 h 712"/>
                  <a:gd name="T22" fmla="*/ 49 w 713"/>
                  <a:gd name="T23" fmla="*/ 666 h 712"/>
                  <a:gd name="T24" fmla="*/ 217 w 713"/>
                  <a:gd name="T25" fmla="*/ 666 h 712"/>
                  <a:gd name="T26" fmla="*/ 471 w 713"/>
                  <a:gd name="T27" fmla="*/ 412 h 712"/>
                  <a:gd name="T28" fmla="*/ 471 w 713"/>
                  <a:gd name="T29" fmla="*/ 436 h 712"/>
                  <a:gd name="T30" fmla="*/ 590 w 713"/>
                  <a:gd name="T31" fmla="*/ 555 h 712"/>
                  <a:gd name="T32" fmla="*/ 593 w 713"/>
                  <a:gd name="T33" fmla="*/ 555 h 712"/>
                  <a:gd name="T34" fmla="*/ 712 w 713"/>
                  <a:gd name="T35" fmla="*/ 436 h 712"/>
                  <a:gd name="T36" fmla="*/ 713 w 713"/>
                  <a:gd name="T37" fmla="*/ 122 h 712"/>
                  <a:gd name="T38" fmla="*/ 712 w 713"/>
                  <a:gd name="T39" fmla="*/ 11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2">
                    <a:moveTo>
                      <a:pt x="712" y="119"/>
                    </a:moveTo>
                    <a:cubicBezTo>
                      <a:pt x="712" y="86"/>
                      <a:pt x="699" y="56"/>
                      <a:pt x="678" y="35"/>
                    </a:cubicBezTo>
                    <a:cubicBezTo>
                      <a:pt x="656" y="13"/>
                      <a:pt x="626" y="0"/>
                      <a:pt x="593" y="0"/>
                    </a:cubicBezTo>
                    <a:cubicBezTo>
                      <a:pt x="590" y="0"/>
                      <a:pt x="590" y="0"/>
                      <a:pt x="590" y="0"/>
                    </a:cubicBezTo>
                    <a:cubicBezTo>
                      <a:pt x="588" y="0"/>
                      <a:pt x="276" y="0"/>
                      <a:pt x="276" y="0"/>
                    </a:cubicBezTo>
                    <a:cubicBezTo>
                      <a:pt x="210" y="0"/>
                      <a:pt x="157" y="53"/>
                      <a:pt x="157" y="119"/>
                    </a:cubicBezTo>
                    <a:cubicBezTo>
                      <a:pt x="157" y="122"/>
                      <a:pt x="157" y="122"/>
                      <a:pt x="157" y="122"/>
                    </a:cubicBezTo>
                    <a:cubicBezTo>
                      <a:pt x="157" y="188"/>
                      <a:pt x="210" y="241"/>
                      <a:pt x="276" y="241"/>
                    </a:cubicBezTo>
                    <a:cubicBezTo>
                      <a:pt x="300" y="241"/>
                      <a:pt x="300" y="241"/>
                      <a:pt x="300" y="241"/>
                    </a:cubicBezTo>
                    <a:cubicBezTo>
                      <a:pt x="46" y="495"/>
                      <a:pt x="46" y="495"/>
                      <a:pt x="46" y="495"/>
                    </a:cubicBezTo>
                    <a:cubicBezTo>
                      <a:pt x="0" y="541"/>
                      <a:pt x="0" y="617"/>
                      <a:pt x="46" y="663"/>
                    </a:cubicBezTo>
                    <a:cubicBezTo>
                      <a:pt x="49" y="666"/>
                      <a:pt x="49" y="666"/>
                      <a:pt x="49" y="666"/>
                    </a:cubicBezTo>
                    <a:cubicBezTo>
                      <a:pt x="95" y="712"/>
                      <a:pt x="171" y="712"/>
                      <a:pt x="217" y="666"/>
                    </a:cubicBezTo>
                    <a:cubicBezTo>
                      <a:pt x="471" y="412"/>
                      <a:pt x="471" y="412"/>
                      <a:pt x="471" y="412"/>
                    </a:cubicBezTo>
                    <a:cubicBezTo>
                      <a:pt x="471" y="436"/>
                      <a:pt x="471" y="436"/>
                      <a:pt x="471" y="436"/>
                    </a:cubicBezTo>
                    <a:cubicBezTo>
                      <a:pt x="471" y="502"/>
                      <a:pt x="524" y="555"/>
                      <a:pt x="590" y="555"/>
                    </a:cubicBezTo>
                    <a:cubicBezTo>
                      <a:pt x="593" y="555"/>
                      <a:pt x="593" y="555"/>
                      <a:pt x="593" y="555"/>
                    </a:cubicBezTo>
                    <a:cubicBezTo>
                      <a:pt x="659" y="555"/>
                      <a:pt x="712" y="502"/>
                      <a:pt x="712" y="436"/>
                    </a:cubicBezTo>
                    <a:cubicBezTo>
                      <a:pt x="712" y="436"/>
                      <a:pt x="713" y="124"/>
                      <a:pt x="713" y="122"/>
                    </a:cubicBezTo>
                    <a:cubicBezTo>
                      <a:pt x="712" y="119"/>
                      <a:pt x="712" y="119"/>
                      <a:pt x="712" y="119"/>
                    </a:cubicBezTo>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393"/>
              <p:cNvSpPr/>
              <p:nvPr/>
            </p:nvSpPr>
            <p:spPr bwMode="auto">
              <a:xfrm>
                <a:off x="2380" y="1659"/>
                <a:ext cx="863" cy="864"/>
              </a:xfrm>
              <a:custGeom>
                <a:avLst/>
                <a:gdLst>
                  <a:gd name="T0" fmla="*/ 713 w 713"/>
                  <a:gd name="T1" fmla="*/ 119 h 713"/>
                  <a:gd name="T2" fmla="*/ 678 w 713"/>
                  <a:gd name="T3" fmla="*/ 35 h 713"/>
                  <a:gd name="T4" fmla="*/ 594 w 713"/>
                  <a:gd name="T5" fmla="*/ 0 h 713"/>
                  <a:gd name="T6" fmla="*/ 590 w 713"/>
                  <a:gd name="T7" fmla="*/ 0 h 713"/>
                  <a:gd name="T8" fmla="*/ 277 w 713"/>
                  <a:gd name="T9" fmla="*/ 0 h 713"/>
                  <a:gd name="T10" fmla="*/ 157 w 713"/>
                  <a:gd name="T11" fmla="*/ 119 h 713"/>
                  <a:gd name="T12" fmla="*/ 157 w 713"/>
                  <a:gd name="T13" fmla="*/ 123 h 713"/>
                  <a:gd name="T14" fmla="*/ 277 w 713"/>
                  <a:gd name="T15" fmla="*/ 242 h 713"/>
                  <a:gd name="T16" fmla="*/ 300 w 713"/>
                  <a:gd name="T17" fmla="*/ 242 h 713"/>
                  <a:gd name="T18" fmla="*/ 47 w 713"/>
                  <a:gd name="T19" fmla="*/ 495 h 713"/>
                  <a:gd name="T20" fmla="*/ 47 w 713"/>
                  <a:gd name="T21" fmla="*/ 664 h 713"/>
                  <a:gd name="T22" fmla="*/ 49 w 713"/>
                  <a:gd name="T23" fmla="*/ 666 h 713"/>
                  <a:gd name="T24" fmla="*/ 218 w 713"/>
                  <a:gd name="T25" fmla="*/ 666 h 713"/>
                  <a:gd name="T26" fmla="*/ 471 w 713"/>
                  <a:gd name="T27" fmla="*/ 413 h 713"/>
                  <a:gd name="T28" fmla="*/ 471 w 713"/>
                  <a:gd name="T29" fmla="*/ 436 h 713"/>
                  <a:gd name="T30" fmla="*/ 590 w 713"/>
                  <a:gd name="T31" fmla="*/ 555 h 713"/>
                  <a:gd name="T32" fmla="*/ 594 w 713"/>
                  <a:gd name="T33" fmla="*/ 555 h 713"/>
                  <a:gd name="T34" fmla="*/ 713 w 713"/>
                  <a:gd name="T35" fmla="*/ 436 h 713"/>
                  <a:gd name="T36" fmla="*/ 713 w 713"/>
                  <a:gd name="T37" fmla="*/ 123 h 713"/>
                  <a:gd name="T38" fmla="*/ 713 w 713"/>
                  <a:gd name="T39" fmla="*/ 119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3">
                    <a:moveTo>
                      <a:pt x="713" y="119"/>
                    </a:moveTo>
                    <a:cubicBezTo>
                      <a:pt x="713" y="86"/>
                      <a:pt x="700" y="56"/>
                      <a:pt x="678" y="35"/>
                    </a:cubicBezTo>
                    <a:cubicBezTo>
                      <a:pt x="656" y="13"/>
                      <a:pt x="627" y="0"/>
                      <a:pt x="594" y="0"/>
                    </a:cubicBezTo>
                    <a:cubicBezTo>
                      <a:pt x="590" y="0"/>
                      <a:pt x="590" y="0"/>
                      <a:pt x="590" y="0"/>
                    </a:cubicBezTo>
                    <a:cubicBezTo>
                      <a:pt x="588" y="0"/>
                      <a:pt x="277" y="0"/>
                      <a:pt x="277" y="0"/>
                    </a:cubicBezTo>
                    <a:cubicBezTo>
                      <a:pt x="211" y="0"/>
                      <a:pt x="157" y="53"/>
                      <a:pt x="157" y="119"/>
                    </a:cubicBezTo>
                    <a:cubicBezTo>
                      <a:pt x="157" y="123"/>
                      <a:pt x="157" y="123"/>
                      <a:pt x="157" y="123"/>
                    </a:cubicBezTo>
                    <a:cubicBezTo>
                      <a:pt x="157" y="188"/>
                      <a:pt x="211" y="242"/>
                      <a:pt x="277" y="242"/>
                    </a:cubicBezTo>
                    <a:cubicBezTo>
                      <a:pt x="300" y="242"/>
                      <a:pt x="300" y="242"/>
                      <a:pt x="300" y="242"/>
                    </a:cubicBezTo>
                    <a:cubicBezTo>
                      <a:pt x="47" y="495"/>
                      <a:pt x="47" y="495"/>
                      <a:pt x="47" y="495"/>
                    </a:cubicBezTo>
                    <a:cubicBezTo>
                      <a:pt x="0" y="542"/>
                      <a:pt x="0" y="617"/>
                      <a:pt x="47" y="664"/>
                    </a:cubicBezTo>
                    <a:cubicBezTo>
                      <a:pt x="49" y="666"/>
                      <a:pt x="49" y="666"/>
                      <a:pt x="49" y="666"/>
                    </a:cubicBezTo>
                    <a:cubicBezTo>
                      <a:pt x="96" y="713"/>
                      <a:pt x="171" y="713"/>
                      <a:pt x="218" y="666"/>
                    </a:cubicBezTo>
                    <a:cubicBezTo>
                      <a:pt x="471" y="413"/>
                      <a:pt x="471" y="413"/>
                      <a:pt x="471" y="413"/>
                    </a:cubicBezTo>
                    <a:cubicBezTo>
                      <a:pt x="471" y="436"/>
                      <a:pt x="471" y="436"/>
                      <a:pt x="471" y="436"/>
                    </a:cubicBezTo>
                    <a:cubicBezTo>
                      <a:pt x="471" y="502"/>
                      <a:pt x="524" y="555"/>
                      <a:pt x="590" y="555"/>
                    </a:cubicBezTo>
                    <a:cubicBezTo>
                      <a:pt x="594" y="555"/>
                      <a:pt x="594" y="555"/>
                      <a:pt x="594" y="555"/>
                    </a:cubicBezTo>
                    <a:cubicBezTo>
                      <a:pt x="659" y="555"/>
                      <a:pt x="713" y="502"/>
                      <a:pt x="713" y="436"/>
                    </a:cubicBezTo>
                    <a:cubicBezTo>
                      <a:pt x="713" y="436"/>
                      <a:pt x="713" y="125"/>
                      <a:pt x="713" y="123"/>
                    </a:cubicBezTo>
                    <a:cubicBezTo>
                      <a:pt x="713" y="119"/>
                      <a:pt x="713" y="119"/>
                      <a:pt x="713" y="119"/>
                    </a:cubicBezTo>
                  </a:path>
                </a:pathLst>
              </a:custGeom>
              <a:solidFill>
                <a:srgbClr val="FCB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394"/>
              <p:cNvSpPr/>
              <p:nvPr/>
            </p:nvSpPr>
            <p:spPr bwMode="auto">
              <a:xfrm>
                <a:off x="2377" y="1655"/>
                <a:ext cx="861" cy="863"/>
              </a:xfrm>
              <a:custGeom>
                <a:avLst/>
                <a:gdLst>
                  <a:gd name="T0" fmla="*/ 712 w 712"/>
                  <a:gd name="T1" fmla="*/ 120 h 713"/>
                  <a:gd name="T2" fmla="*/ 677 w 712"/>
                  <a:gd name="T3" fmla="*/ 35 h 713"/>
                  <a:gd name="T4" fmla="*/ 593 w 712"/>
                  <a:gd name="T5" fmla="*/ 0 h 713"/>
                  <a:gd name="T6" fmla="*/ 590 w 712"/>
                  <a:gd name="T7" fmla="*/ 0 h 713"/>
                  <a:gd name="T8" fmla="*/ 276 w 712"/>
                  <a:gd name="T9" fmla="*/ 1 h 713"/>
                  <a:gd name="T10" fmla="*/ 157 w 712"/>
                  <a:gd name="T11" fmla="*/ 120 h 713"/>
                  <a:gd name="T12" fmla="*/ 157 w 712"/>
                  <a:gd name="T13" fmla="*/ 123 h 713"/>
                  <a:gd name="T14" fmla="*/ 276 w 712"/>
                  <a:gd name="T15" fmla="*/ 242 h 713"/>
                  <a:gd name="T16" fmla="*/ 300 w 712"/>
                  <a:gd name="T17" fmla="*/ 242 h 713"/>
                  <a:gd name="T18" fmla="*/ 46 w 712"/>
                  <a:gd name="T19" fmla="*/ 496 h 713"/>
                  <a:gd name="T20" fmla="*/ 46 w 712"/>
                  <a:gd name="T21" fmla="*/ 664 h 713"/>
                  <a:gd name="T22" fmla="*/ 49 w 712"/>
                  <a:gd name="T23" fmla="*/ 666 h 713"/>
                  <a:gd name="T24" fmla="*/ 217 w 712"/>
                  <a:gd name="T25" fmla="*/ 666 h 713"/>
                  <a:gd name="T26" fmla="*/ 471 w 712"/>
                  <a:gd name="T27" fmla="*/ 413 h 713"/>
                  <a:gd name="T28" fmla="*/ 471 w 712"/>
                  <a:gd name="T29" fmla="*/ 437 h 713"/>
                  <a:gd name="T30" fmla="*/ 590 w 712"/>
                  <a:gd name="T31" fmla="*/ 556 h 713"/>
                  <a:gd name="T32" fmla="*/ 593 w 712"/>
                  <a:gd name="T33" fmla="*/ 556 h 713"/>
                  <a:gd name="T34" fmla="*/ 712 w 712"/>
                  <a:gd name="T35" fmla="*/ 437 h 713"/>
                  <a:gd name="T36" fmla="*/ 712 w 712"/>
                  <a:gd name="T37" fmla="*/ 123 h 713"/>
                  <a:gd name="T38" fmla="*/ 712 w 712"/>
                  <a:gd name="T39" fmla="*/ 120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2" h="713">
                    <a:moveTo>
                      <a:pt x="712" y="120"/>
                    </a:moveTo>
                    <a:cubicBezTo>
                      <a:pt x="712" y="87"/>
                      <a:pt x="699" y="57"/>
                      <a:pt x="677" y="35"/>
                    </a:cubicBezTo>
                    <a:cubicBezTo>
                      <a:pt x="656" y="14"/>
                      <a:pt x="626" y="0"/>
                      <a:pt x="593" y="0"/>
                    </a:cubicBezTo>
                    <a:cubicBezTo>
                      <a:pt x="590" y="0"/>
                      <a:pt x="590" y="0"/>
                      <a:pt x="590" y="0"/>
                    </a:cubicBezTo>
                    <a:cubicBezTo>
                      <a:pt x="588" y="0"/>
                      <a:pt x="276" y="1"/>
                      <a:pt x="276" y="1"/>
                    </a:cubicBezTo>
                    <a:cubicBezTo>
                      <a:pt x="210" y="1"/>
                      <a:pt x="157" y="54"/>
                      <a:pt x="157" y="120"/>
                    </a:cubicBezTo>
                    <a:cubicBezTo>
                      <a:pt x="157" y="123"/>
                      <a:pt x="157" y="123"/>
                      <a:pt x="157" y="123"/>
                    </a:cubicBezTo>
                    <a:cubicBezTo>
                      <a:pt x="157" y="189"/>
                      <a:pt x="210" y="242"/>
                      <a:pt x="276" y="242"/>
                    </a:cubicBezTo>
                    <a:cubicBezTo>
                      <a:pt x="300" y="242"/>
                      <a:pt x="300" y="242"/>
                      <a:pt x="300" y="242"/>
                    </a:cubicBezTo>
                    <a:cubicBezTo>
                      <a:pt x="46" y="496"/>
                      <a:pt x="46" y="496"/>
                      <a:pt x="46" y="496"/>
                    </a:cubicBezTo>
                    <a:cubicBezTo>
                      <a:pt x="0" y="542"/>
                      <a:pt x="0" y="618"/>
                      <a:pt x="46" y="664"/>
                    </a:cubicBezTo>
                    <a:cubicBezTo>
                      <a:pt x="49" y="666"/>
                      <a:pt x="49" y="666"/>
                      <a:pt x="49" y="666"/>
                    </a:cubicBezTo>
                    <a:cubicBezTo>
                      <a:pt x="95" y="713"/>
                      <a:pt x="171" y="713"/>
                      <a:pt x="217" y="666"/>
                    </a:cubicBezTo>
                    <a:cubicBezTo>
                      <a:pt x="471" y="413"/>
                      <a:pt x="471" y="413"/>
                      <a:pt x="471" y="413"/>
                    </a:cubicBezTo>
                    <a:cubicBezTo>
                      <a:pt x="471" y="437"/>
                      <a:pt x="471" y="437"/>
                      <a:pt x="471" y="437"/>
                    </a:cubicBezTo>
                    <a:cubicBezTo>
                      <a:pt x="471" y="502"/>
                      <a:pt x="524" y="556"/>
                      <a:pt x="590" y="556"/>
                    </a:cubicBezTo>
                    <a:cubicBezTo>
                      <a:pt x="593" y="556"/>
                      <a:pt x="593" y="556"/>
                      <a:pt x="593" y="556"/>
                    </a:cubicBezTo>
                    <a:cubicBezTo>
                      <a:pt x="659" y="556"/>
                      <a:pt x="712" y="502"/>
                      <a:pt x="712" y="437"/>
                    </a:cubicBezTo>
                    <a:cubicBezTo>
                      <a:pt x="712" y="437"/>
                      <a:pt x="712" y="125"/>
                      <a:pt x="712" y="123"/>
                    </a:cubicBezTo>
                    <a:cubicBezTo>
                      <a:pt x="712" y="120"/>
                      <a:pt x="712" y="120"/>
                      <a:pt x="712" y="120"/>
                    </a:cubicBezTo>
                  </a:path>
                </a:pathLst>
              </a:custGeom>
              <a:solidFill>
                <a:srgbClr val="FCBC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395"/>
              <p:cNvSpPr/>
              <p:nvPr/>
            </p:nvSpPr>
            <p:spPr bwMode="auto">
              <a:xfrm>
                <a:off x="2372" y="1651"/>
                <a:ext cx="862" cy="862"/>
              </a:xfrm>
              <a:custGeom>
                <a:avLst/>
                <a:gdLst>
                  <a:gd name="T0" fmla="*/ 713 w 713"/>
                  <a:gd name="T1" fmla="*/ 119 h 712"/>
                  <a:gd name="T2" fmla="*/ 678 w 713"/>
                  <a:gd name="T3" fmla="*/ 35 h 712"/>
                  <a:gd name="T4" fmla="*/ 593 w 713"/>
                  <a:gd name="T5" fmla="*/ 0 h 712"/>
                  <a:gd name="T6" fmla="*/ 590 w 713"/>
                  <a:gd name="T7" fmla="*/ 0 h 712"/>
                  <a:gd name="T8" fmla="*/ 276 w 713"/>
                  <a:gd name="T9" fmla="*/ 0 h 712"/>
                  <a:gd name="T10" fmla="*/ 157 w 713"/>
                  <a:gd name="T11" fmla="*/ 119 h 712"/>
                  <a:gd name="T12" fmla="*/ 157 w 713"/>
                  <a:gd name="T13" fmla="*/ 122 h 712"/>
                  <a:gd name="T14" fmla="*/ 276 w 713"/>
                  <a:gd name="T15" fmla="*/ 242 h 712"/>
                  <a:gd name="T16" fmla="*/ 300 w 713"/>
                  <a:gd name="T17" fmla="*/ 242 h 712"/>
                  <a:gd name="T18" fmla="*/ 47 w 713"/>
                  <a:gd name="T19" fmla="*/ 495 h 712"/>
                  <a:gd name="T20" fmla="*/ 47 w 713"/>
                  <a:gd name="T21" fmla="*/ 664 h 712"/>
                  <a:gd name="T22" fmla="*/ 49 w 713"/>
                  <a:gd name="T23" fmla="*/ 666 h 712"/>
                  <a:gd name="T24" fmla="*/ 217 w 713"/>
                  <a:gd name="T25" fmla="*/ 666 h 712"/>
                  <a:gd name="T26" fmla="*/ 471 w 713"/>
                  <a:gd name="T27" fmla="*/ 412 h 712"/>
                  <a:gd name="T28" fmla="*/ 471 w 713"/>
                  <a:gd name="T29" fmla="*/ 436 h 712"/>
                  <a:gd name="T30" fmla="*/ 590 w 713"/>
                  <a:gd name="T31" fmla="*/ 555 h 712"/>
                  <a:gd name="T32" fmla="*/ 593 w 713"/>
                  <a:gd name="T33" fmla="*/ 555 h 712"/>
                  <a:gd name="T34" fmla="*/ 713 w 713"/>
                  <a:gd name="T35" fmla="*/ 436 h 712"/>
                  <a:gd name="T36" fmla="*/ 713 w 713"/>
                  <a:gd name="T37" fmla="*/ 122 h 712"/>
                  <a:gd name="T38" fmla="*/ 713 w 713"/>
                  <a:gd name="T39" fmla="*/ 11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2">
                    <a:moveTo>
                      <a:pt x="713" y="119"/>
                    </a:moveTo>
                    <a:cubicBezTo>
                      <a:pt x="713" y="86"/>
                      <a:pt x="699" y="56"/>
                      <a:pt x="678" y="35"/>
                    </a:cubicBezTo>
                    <a:cubicBezTo>
                      <a:pt x="656" y="13"/>
                      <a:pt x="626" y="0"/>
                      <a:pt x="593" y="0"/>
                    </a:cubicBezTo>
                    <a:cubicBezTo>
                      <a:pt x="590" y="0"/>
                      <a:pt x="590" y="0"/>
                      <a:pt x="590" y="0"/>
                    </a:cubicBezTo>
                    <a:cubicBezTo>
                      <a:pt x="588" y="0"/>
                      <a:pt x="276" y="0"/>
                      <a:pt x="276" y="0"/>
                    </a:cubicBezTo>
                    <a:cubicBezTo>
                      <a:pt x="211" y="0"/>
                      <a:pt x="157" y="53"/>
                      <a:pt x="157" y="119"/>
                    </a:cubicBezTo>
                    <a:cubicBezTo>
                      <a:pt x="157" y="122"/>
                      <a:pt x="157" y="122"/>
                      <a:pt x="157" y="122"/>
                    </a:cubicBezTo>
                    <a:cubicBezTo>
                      <a:pt x="157" y="188"/>
                      <a:pt x="211" y="242"/>
                      <a:pt x="276" y="242"/>
                    </a:cubicBezTo>
                    <a:cubicBezTo>
                      <a:pt x="300" y="242"/>
                      <a:pt x="300" y="242"/>
                      <a:pt x="300" y="242"/>
                    </a:cubicBezTo>
                    <a:cubicBezTo>
                      <a:pt x="47" y="495"/>
                      <a:pt x="47" y="495"/>
                      <a:pt x="47" y="495"/>
                    </a:cubicBezTo>
                    <a:cubicBezTo>
                      <a:pt x="0" y="542"/>
                      <a:pt x="0" y="617"/>
                      <a:pt x="47" y="664"/>
                    </a:cubicBezTo>
                    <a:cubicBezTo>
                      <a:pt x="49" y="666"/>
                      <a:pt x="49" y="666"/>
                      <a:pt x="49" y="666"/>
                    </a:cubicBezTo>
                    <a:cubicBezTo>
                      <a:pt x="96" y="712"/>
                      <a:pt x="171" y="712"/>
                      <a:pt x="217" y="666"/>
                    </a:cubicBezTo>
                    <a:cubicBezTo>
                      <a:pt x="471" y="412"/>
                      <a:pt x="471" y="412"/>
                      <a:pt x="471" y="412"/>
                    </a:cubicBezTo>
                    <a:cubicBezTo>
                      <a:pt x="471" y="436"/>
                      <a:pt x="471" y="436"/>
                      <a:pt x="471" y="436"/>
                    </a:cubicBezTo>
                    <a:cubicBezTo>
                      <a:pt x="471" y="502"/>
                      <a:pt x="524" y="555"/>
                      <a:pt x="590" y="555"/>
                    </a:cubicBezTo>
                    <a:cubicBezTo>
                      <a:pt x="593" y="555"/>
                      <a:pt x="593" y="555"/>
                      <a:pt x="593" y="555"/>
                    </a:cubicBezTo>
                    <a:cubicBezTo>
                      <a:pt x="659" y="555"/>
                      <a:pt x="713" y="502"/>
                      <a:pt x="713" y="436"/>
                    </a:cubicBezTo>
                    <a:cubicBezTo>
                      <a:pt x="713" y="436"/>
                      <a:pt x="713" y="125"/>
                      <a:pt x="713" y="122"/>
                    </a:cubicBezTo>
                    <a:cubicBezTo>
                      <a:pt x="713" y="119"/>
                      <a:pt x="713" y="119"/>
                      <a:pt x="713" y="119"/>
                    </a:cubicBezTo>
                  </a:path>
                </a:pathLst>
              </a:custGeom>
              <a:solidFill>
                <a:srgbClr val="FBBB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396"/>
              <p:cNvSpPr/>
              <p:nvPr/>
            </p:nvSpPr>
            <p:spPr bwMode="auto">
              <a:xfrm>
                <a:off x="2367" y="1646"/>
                <a:ext cx="863" cy="864"/>
              </a:xfrm>
              <a:custGeom>
                <a:avLst/>
                <a:gdLst>
                  <a:gd name="T0" fmla="*/ 713 w 713"/>
                  <a:gd name="T1" fmla="*/ 119 h 713"/>
                  <a:gd name="T2" fmla="*/ 678 w 713"/>
                  <a:gd name="T3" fmla="*/ 35 h 713"/>
                  <a:gd name="T4" fmla="*/ 594 w 713"/>
                  <a:gd name="T5" fmla="*/ 0 h 713"/>
                  <a:gd name="T6" fmla="*/ 590 w 713"/>
                  <a:gd name="T7" fmla="*/ 0 h 713"/>
                  <a:gd name="T8" fmla="*/ 277 w 713"/>
                  <a:gd name="T9" fmla="*/ 0 h 713"/>
                  <a:gd name="T10" fmla="*/ 158 w 713"/>
                  <a:gd name="T11" fmla="*/ 119 h 713"/>
                  <a:gd name="T12" fmla="*/ 158 w 713"/>
                  <a:gd name="T13" fmla="*/ 123 h 713"/>
                  <a:gd name="T14" fmla="*/ 277 w 713"/>
                  <a:gd name="T15" fmla="*/ 242 h 713"/>
                  <a:gd name="T16" fmla="*/ 300 w 713"/>
                  <a:gd name="T17" fmla="*/ 242 h 713"/>
                  <a:gd name="T18" fmla="*/ 47 w 713"/>
                  <a:gd name="T19" fmla="*/ 495 h 713"/>
                  <a:gd name="T20" fmla="*/ 47 w 713"/>
                  <a:gd name="T21" fmla="*/ 664 h 713"/>
                  <a:gd name="T22" fmla="*/ 49 w 713"/>
                  <a:gd name="T23" fmla="*/ 666 h 713"/>
                  <a:gd name="T24" fmla="*/ 218 w 713"/>
                  <a:gd name="T25" fmla="*/ 666 h 713"/>
                  <a:gd name="T26" fmla="*/ 471 w 713"/>
                  <a:gd name="T27" fmla="*/ 413 h 713"/>
                  <a:gd name="T28" fmla="*/ 471 w 713"/>
                  <a:gd name="T29" fmla="*/ 436 h 713"/>
                  <a:gd name="T30" fmla="*/ 590 w 713"/>
                  <a:gd name="T31" fmla="*/ 556 h 713"/>
                  <a:gd name="T32" fmla="*/ 594 w 713"/>
                  <a:gd name="T33" fmla="*/ 556 h 713"/>
                  <a:gd name="T34" fmla="*/ 713 w 713"/>
                  <a:gd name="T35" fmla="*/ 436 h 713"/>
                  <a:gd name="T36" fmla="*/ 713 w 713"/>
                  <a:gd name="T37" fmla="*/ 123 h 713"/>
                  <a:gd name="T38" fmla="*/ 713 w 713"/>
                  <a:gd name="T39" fmla="*/ 119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3">
                    <a:moveTo>
                      <a:pt x="713" y="119"/>
                    </a:moveTo>
                    <a:cubicBezTo>
                      <a:pt x="713" y="87"/>
                      <a:pt x="700" y="57"/>
                      <a:pt x="678" y="35"/>
                    </a:cubicBezTo>
                    <a:cubicBezTo>
                      <a:pt x="657" y="14"/>
                      <a:pt x="627" y="0"/>
                      <a:pt x="594" y="0"/>
                    </a:cubicBezTo>
                    <a:cubicBezTo>
                      <a:pt x="590" y="0"/>
                      <a:pt x="590" y="0"/>
                      <a:pt x="590" y="0"/>
                    </a:cubicBezTo>
                    <a:cubicBezTo>
                      <a:pt x="588" y="0"/>
                      <a:pt x="277" y="0"/>
                      <a:pt x="277" y="0"/>
                    </a:cubicBezTo>
                    <a:cubicBezTo>
                      <a:pt x="211" y="0"/>
                      <a:pt x="158" y="54"/>
                      <a:pt x="158" y="119"/>
                    </a:cubicBezTo>
                    <a:cubicBezTo>
                      <a:pt x="158" y="123"/>
                      <a:pt x="158" y="123"/>
                      <a:pt x="158" y="123"/>
                    </a:cubicBezTo>
                    <a:cubicBezTo>
                      <a:pt x="158" y="189"/>
                      <a:pt x="211" y="242"/>
                      <a:pt x="277" y="242"/>
                    </a:cubicBezTo>
                    <a:cubicBezTo>
                      <a:pt x="300" y="242"/>
                      <a:pt x="300" y="242"/>
                      <a:pt x="300" y="242"/>
                    </a:cubicBezTo>
                    <a:cubicBezTo>
                      <a:pt x="47" y="495"/>
                      <a:pt x="47" y="495"/>
                      <a:pt x="47" y="495"/>
                    </a:cubicBezTo>
                    <a:cubicBezTo>
                      <a:pt x="0" y="542"/>
                      <a:pt x="0" y="617"/>
                      <a:pt x="47" y="664"/>
                    </a:cubicBezTo>
                    <a:cubicBezTo>
                      <a:pt x="49" y="666"/>
                      <a:pt x="49" y="666"/>
                      <a:pt x="49" y="666"/>
                    </a:cubicBezTo>
                    <a:cubicBezTo>
                      <a:pt x="96" y="713"/>
                      <a:pt x="171" y="713"/>
                      <a:pt x="218" y="666"/>
                    </a:cubicBezTo>
                    <a:cubicBezTo>
                      <a:pt x="471" y="413"/>
                      <a:pt x="471" y="413"/>
                      <a:pt x="471" y="413"/>
                    </a:cubicBezTo>
                    <a:cubicBezTo>
                      <a:pt x="471" y="436"/>
                      <a:pt x="471" y="436"/>
                      <a:pt x="471" y="436"/>
                    </a:cubicBezTo>
                    <a:cubicBezTo>
                      <a:pt x="471" y="502"/>
                      <a:pt x="525" y="556"/>
                      <a:pt x="590" y="556"/>
                    </a:cubicBezTo>
                    <a:cubicBezTo>
                      <a:pt x="594" y="556"/>
                      <a:pt x="594" y="556"/>
                      <a:pt x="594" y="556"/>
                    </a:cubicBezTo>
                    <a:cubicBezTo>
                      <a:pt x="660" y="556"/>
                      <a:pt x="713" y="502"/>
                      <a:pt x="713" y="436"/>
                    </a:cubicBezTo>
                    <a:cubicBezTo>
                      <a:pt x="713" y="436"/>
                      <a:pt x="713" y="125"/>
                      <a:pt x="713" y="123"/>
                    </a:cubicBezTo>
                    <a:cubicBezTo>
                      <a:pt x="713" y="119"/>
                      <a:pt x="713" y="119"/>
                      <a:pt x="713" y="119"/>
                    </a:cubicBezTo>
                  </a:path>
                </a:pathLst>
              </a:custGeom>
              <a:solidFill>
                <a:srgbClr val="FBB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397"/>
              <p:cNvSpPr/>
              <p:nvPr/>
            </p:nvSpPr>
            <p:spPr bwMode="auto">
              <a:xfrm>
                <a:off x="2363" y="1642"/>
                <a:ext cx="863" cy="863"/>
              </a:xfrm>
              <a:custGeom>
                <a:avLst/>
                <a:gdLst>
                  <a:gd name="T0" fmla="*/ 713 w 713"/>
                  <a:gd name="T1" fmla="*/ 119 h 712"/>
                  <a:gd name="T2" fmla="*/ 678 w 713"/>
                  <a:gd name="T3" fmla="*/ 35 h 712"/>
                  <a:gd name="T4" fmla="*/ 593 w 713"/>
                  <a:gd name="T5" fmla="*/ 0 h 712"/>
                  <a:gd name="T6" fmla="*/ 590 w 713"/>
                  <a:gd name="T7" fmla="*/ 0 h 712"/>
                  <a:gd name="T8" fmla="*/ 276 w 713"/>
                  <a:gd name="T9" fmla="*/ 0 h 712"/>
                  <a:gd name="T10" fmla="*/ 157 w 713"/>
                  <a:gd name="T11" fmla="*/ 119 h 712"/>
                  <a:gd name="T12" fmla="*/ 157 w 713"/>
                  <a:gd name="T13" fmla="*/ 122 h 712"/>
                  <a:gd name="T14" fmla="*/ 276 w 713"/>
                  <a:gd name="T15" fmla="*/ 241 h 712"/>
                  <a:gd name="T16" fmla="*/ 300 w 713"/>
                  <a:gd name="T17" fmla="*/ 241 h 712"/>
                  <a:gd name="T18" fmla="*/ 46 w 713"/>
                  <a:gd name="T19" fmla="*/ 495 h 712"/>
                  <a:gd name="T20" fmla="*/ 46 w 713"/>
                  <a:gd name="T21" fmla="*/ 663 h 712"/>
                  <a:gd name="T22" fmla="*/ 49 w 713"/>
                  <a:gd name="T23" fmla="*/ 666 h 712"/>
                  <a:gd name="T24" fmla="*/ 217 w 713"/>
                  <a:gd name="T25" fmla="*/ 666 h 712"/>
                  <a:gd name="T26" fmla="*/ 471 w 713"/>
                  <a:gd name="T27" fmla="*/ 412 h 712"/>
                  <a:gd name="T28" fmla="*/ 471 w 713"/>
                  <a:gd name="T29" fmla="*/ 436 h 712"/>
                  <a:gd name="T30" fmla="*/ 590 w 713"/>
                  <a:gd name="T31" fmla="*/ 555 h 712"/>
                  <a:gd name="T32" fmla="*/ 593 w 713"/>
                  <a:gd name="T33" fmla="*/ 555 h 712"/>
                  <a:gd name="T34" fmla="*/ 712 w 713"/>
                  <a:gd name="T35" fmla="*/ 436 h 712"/>
                  <a:gd name="T36" fmla="*/ 713 w 713"/>
                  <a:gd name="T37" fmla="*/ 122 h 712"/>
                  <a:gd name="T38" fmla="*/ 713 w 713"/>
                  <a:gd name="T39" fmla="*/ 11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2">
                    <a:moveTo>
                      <a:pt x="713" y="119"/>
                    </a:moveTo>
                    <a:cubicBezTo>
                      <a:pt x="713" y="86"/>
                      <a:pt x="699" y="56"/>
                      <a:pt x="678" y="35"/>
                    </a:cubicBezTo>
                    <a:cubicBezTo>
                      <a:pt x="656" y="13"/>
                      <a:pt x="626" y="0"/>
                      <a:pt x="593" y="0"/>
                    </a:cubicBezTo>
                    <a:cubicBezTo>
                      <a:pt x="590" y="0"/>
                      <a:pt x="590" y="0"/>
                      <a:pt x="590" y="0"/>
                    </a:cubicBezTo>
                    <a:cubicBezTo>
                      <a:pt x="588" y="0"/>
                      <a:pt x="276" y="0"/>
                      <a:pt x="276" y="0"/>
                    </a:cubicBezTo>
                    <a:cubicBezTo>
                      <a:pt x="210" y="0"/>
                      <a:pt x="157" y="53"/>
                      <a:pt x="157" y="119"/>
                    </a:cubicBezTo>
                    <a:cubicBezTo>
                      <a:pt x="157" y="122"/>
                      <a:pt x="157" y="122"/>
                      <a:pt x="157" y="122"/>
                    </a:cubicBezTo>
                    <a:cubicBezTo>
                      <a:pt x="157" y="188"/>
                      <a:pt x="210" y="241"/>
                      <a:pt x="276" y="241"/>
                    </a:cubicBezTo>
                    <a:cubicBezTo>
                      <a:pt x="300" y="241"/>
                      <a:pt x="300" y="241"/>
                      <a:pt x="300" y="241"/>
                    </a:cubicBezTo>
                    <a:cubicBezTo>
                      <a:pt x="46" y="495"/>
                      <a:pt x="46" y="495"/>
                      <a:pt x="46" y="495"/>
                    </a:cubicBezTo>
                    <a:cubicBezTo>
                      <a:pt x="0" y="541"/>
                      <a:pt x="0" y="617"/>
                      <a:pt x="46" y="663"/>
                    </a:cubicBezTo>
                    <a:cubicBezTo>
                      <a:pt x="49" y="666"/>
                      <a:pt x="49" y="666"/>
                      <a:pt x="49" y="666"/>
                    </a:cubicBezTo>
                    <a:cubicBezTo>
                      <a:pt x="95" y="712"/>
                      <a:pt x="171" y="712"/>
                      <a:pt x="217" y="666"/>
                    </a:cubicBezTo>
                    <a:cubicBezTo>
                      <a:pt x="471" y="412"/>
                      <a:pt x="471" y="412"/>
                      <a:pt x="471" y="412"/>
                    </a:cubicBezTo>
                    <a:cubicBezTo>
                      <a:pt x="471" y="436"/>
                      <a:pt x="471" y="436"/>
                      <a:pt x="471" y="436"/>
                    </a:cubicBezTo>
                    <a:cubicBezTo>
                      <a:pt x="471" y="502"/>
                      <a:pt x="524" y="555"/>
                      <a:pt x="590" y="555"/>
                    </a:cubicBezTo>
                    <a:cubicBezTo>
                      <a:pt x="593" y="555"/>
                      <a:pt x="593" y="555"/>
                      <a:pt x="593" y="555"/>
                    </a:cubicBezTo>
                    <a:cubicBezTo>
                      <a:pt x="659" y="555"/>
                      <a:pt x="712" y="502"/>
                      <a:pt x="712" y="436"/>
                    </a:cubicBezTo>
                    <a:cubicBezTo>
                      <a:pt x="712" y="436"/>
                      <a:pt x="713" y="124"/>
                      <a:pt x="713" y="122"/>
                    </a:cubicBezTo>
                    <a:cubicBezTo>
                      <a:pt x="713" y="119"/>
                      <a:pt x="713" y="119"/>
                      <a:pt x="713" y="119"/>
                    </a:cubicBezTo>
                  </a:path>
                </a:pathLst>
              </a:custGeom>
              <a:solidFill>
                <a:srgbClr val="FAB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398"/>
              <p:cNvSpPr/>
              <p:nvPr/>
            </p:nvSpPr>
            <p:spPr bwMode="auto">
              <a:xfrm>
                <a:off x="2358" y="1638"/>
                <a:ext cx="863" cy="863"/>
              </a:xfrm>
              <a:custGeom>
                <a:avLst/>
                <a:gdLst>
                  <a:gd name="T0" fmla="*/ 713 w 713"/>
                  <a:gd name="T1" fmla="*/ 119 h 713"/>
                  <a:gd name="T2" fmla="*/ 678 w 713"/>
                  <a:gd name="T3" fmla="*/ 35 h 713"/>
                  <a:gd name="T4" fmla="*/ 594 w 713"/>
                  <a:gd name="T5" fmla="*/ 0 h 713"/>
                  <a:gd name="T6" fmla="*/ 590 w 713"/>
                  <a:gd name="T7" fmla="*/ 0 h 713"/>
                  <a:gd name="T8" fmla="*/ 277 w 713"/>
                  <a:gd name="T9" fmla="*/ 0 h 713"/>
                  <a:gd name="T10" fmla="*/ 158 w 713"/>
                  <a:gd name="T11" fmla="*/ 119 h 713"/>
                  <a:gd name="T12" fmla="*/ 158 w 713"/>
                  <a:gd name="T13" fmla="*/ 123 h 713"/>
                  <a:gd name="T14" fmla="*/ 277 w 713"/>
                  <a:gd name="T15" fmla="*/ 242 h 713"/>
                  <a:gd name="T16" fmla="*/ 300 w 713"/>
                  <a:gd name="T17" fmla="*/ 242 h 713"/>
                  <a:gd name="T18" fmla="*/ 47 w 713"/>
                  <a:gd name="T19" fmla="*/ 495 h 713"/>
                  <a:gd name="T20" fmla="*/ 47 w 713"/>
                  <a:gd name="T21" fmla="*/ 664 h 713"/>
                  <a:gd name="T22" fmla="*/ 49 w 713"/>
                  <a:gd name="T23" fmla="*/ 666 h 713"/>
                  <a:gd name="T24" fmla="*/ 218 w 713"/>
                  <a:gd name="T25" fmla="*/ 666 h 713"/>
                  <a:gd name="T26" fmla="*/ 471 w 713"/>
                  <a:gd name="T27" fmla="*/ 413 h 713"/>
                  <a:gd name="T28" fmla="*/ 471 w 713"/>
                  <a:gd name="T29" fmla="*/ 436 h 713"/>
                  <a:gd name="T30" fmla="*/ 590 w 713"/>
                  <a:gd name="T31" fmla="*/ 555 h 713"/>
                  <a:gd name="T32" fmla="*/ 594 w 713"/>
                  <a:gd name="T33" fmla="*/ 555 h 713"/>
                  <a:gd name="T34" fmla="*/ 713 w 713"/>
                  <a:gd name="T35" fmla="*/ 436 h 713"/>
                  <a:gd name="T36" fmla="*/ 713 w 713"/>
                  <a:gd name="T37" fmla="*/ 123 h 713"/>
                  <a:gd name="T38" fmla="*/ 713 w 713"/>
                  <a:gd name="T39" fmla="*/ 119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3">
                    <a:moveTo>
                      <a:pt x="713" y="119"/>
                    </a:moveTo>
                    <a:cubicBezTo>
                      <a:pt x="713" y="86"/>
                      <a:pt x="700" y="57"/>
                      <a:pt x="678" y="35"/>
                    </a:cubicBezTo>
                    <a:cubicBezTo>
                      <a:pt x="656" y="13"/>
                      <a:pt x="627" y="0"/>
                      <a:pt x="594" y="0"/>
                    </a:cubicBezTo>
                    <a:cubicBezTo>
                      <a:pt x="590" y="0"/>
                      <a:pt x="590" y="0"/>
                      <a:pt x="590" y="0"/>
                    </a:cubicBezTo>
                    <a:cubicBezTo>
                      <a:pt x="588" y="0"/>
                      <a:pt x="277" y="0"/>
                      <a:pt x="277" y="0"/>
                    </a:cubicBezTo>
                    <a:cubicBezTo>
                      <a:pt x="211" y="0"/>
                      <a:pt x="158" y="54"/>
                      <a:pt x="158" y="119"/>
                    </a:cubicBezTo>
                    <a:cubicBezTo>
                      <a:pt x="158" y="123"/>
                      <a:pt x="158" y="123"/>
                      <a:pt x="158" y="123"/>
                    </a:cubicBezTo>
                    <a:cubicBezTo>
                      <a:pt x="158" y="188"/>
                      <a:pt x="211" y="242"/>
                      <a:pt x="277" y="242"/>
                    </a:cubicBezTo>
                    <a:cubicBezTo>
                      <a:pt x="300" y="242"/>
                      <a:pt x="300" y="242"/>
                      <a:pt x="300" y="242"/>
                    </a:cubicBezTo>
                    <a:cubicBezTo>
                      <a:pt x="47" y="495"/>
                      <a:pt x="47" y="495"/>
                      <a:pt x="47" y="495"/>
                    </a:cubicBezTo>
                    <a:cubicBezTo>
                      <a:pt x="0" y="542"/>
                      <a:pt x="0" y="617"/>
                      <a:pt x="47" y="664"/>
                    </a:cubicBezTo>
                    <a:cubicBezTo>
                      <a:pt x="49" y="666"/>
                      <a:pt x="49" y="666"/>
                      <a:pt x="49" y="666"/>
                    </a:cubicBezTo>
                    <a:cubicBezTo>
                      <a:pt x="96" y="713"/>
                      <a:pt x="171" y="713"/>
                      <a:pt x="218" y="666"/>
                    </a:cubicBezTo>
                    <a:cubicBezTo>
                      <a:pt x="471" y="413"/>
                      <a:pt x="471" y="413"/>
                      <a:pt x="471" y="413"/>
                    </a:cubicBezTo>
                    <a:cubicBezTo>
                      <a:pt x="471" y="436"/>
                      <a:pt x="471" y="436"/>
                      <a:pt x="471" y="436"/>
                    </a:cubicBezTo>
                    <a:cubicBezTo>
                      <a:pt x="471" y="502"/>
                      <a:pt x="524" y="555"/>
                      <a:pt x="590" y="555"/>
                    </a:cubicBezTo>
                    <a:cubicBezTo>
                      <a:pt x="594" y="555"/>
                      <a:pt x="594" y="555"/>
                      <a:pt x="594" y="555"/>
                    </a:cubicBezTo>
                    <a:cubicBezTo>
                      <a:pt x="659" y="555"/>
                      <a:pt x="713" y="502"/>
                      <a:pt x="713" y="436"/>
                    </a:cubicBezTo>
                    <a:cubicBezTo>
                      <a:pt x="713" y="436"/>
                      <a:pt x="713" y="125"/>
                      <a:pt x="713" y="123"/>
                    </a:cubicBezTo>
                    <a:cubicBezTo>
                      <a:pt x="713" y="119"/>
                      <a:pt x="713" y="119"/>
                      <a:pt x="713" y="119"/>
                    </a:cubicBezTo>
                  </a:path>
                </a:pathLst>
              </a:custGeom>
              <a:solidFill>
                <a:srgbClr val="FAB9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399"/>
              <p:cNvSpPr/>
              <p:nvPr/>
            </p:nvSpPr>
            <p:spPr bwMode="auto">
              <a:xfrm>
                <a:off x="2355" y="1633"/>
                <a:ext cx="861" cy="863"/>
              </a:xfrm>
              <a:custGeom>
                <a:avLst/>
                <a:gdLst>
                  <a:gd name="T0" fmla="*/ 712 w 712"/>
                  <a:gd name="T1" fmla="*/ 120 h 713"/>
                  <a:gd name="T2" fmla="*/ 677 w 712"/>
                  <a:gd name="T3" fmla="*/ 35 h 713"/>
                  <a:gd name="T4" fmla="*/ 593 w 712"/>
                  <a:gd name="T5" fmla="*/ 0 h 713"/>
                  <a:gd name="T6" fmla="*/ 590 w 712"/>
                  <a:gd name="T7" fmla="*/ 0 h 713"/>
                  <a:gd name="T8" fmla="*/ 276 w 712"/>
                  <a:gd name="T9" fmla="*/ 1 h 713"/>
                  <a:gd name="T10" fmla="*/ 157 w 712"/>
                  <a:gd name="T11" fmla="*/ 120 h 713"/>
                  <a:gd name="T12" fmla="*/ 157 w 712"/>
                  <a:gd name="T13" fmla="*/ 123 h 713"/>
                  <a:gd name="T14" fmla="*/ 276 w 712"/>
                  <a:gd name="T15" fmla="*/ 242 h 713"/>
                  <a:gd name="T16" fmla="*/ 300 w 712"/>
                  <a:gd name="T17" fmla="*/ 242 h 713"/>
                  <a:gd name="T18" fmla="*/ 46 w 712"/>
                  <a:gd name="T19" fmla="*/ 496 h 713"/>
                  <a:gd name="T20" fmla="*/ 46 w 712"/>
                  <a:gd name="T21" fmla="*/ 664 h 713"/>
                  <a:gd name="T22" fmla="*/ 49 w 712"/>
                  <a:gd name="T23" fmla="*/ 667 h 713"/>
                  <a:gd name="T24" fmla="*/ 217 w 712"/>
                  <a:gd name="T25" fmla="*/ 667 h 713"/>
                  <a:gd name="T26" fmla="*/ 471 w 712"/>
                  <a:gd name="T27" fmla="*/ 413 h 713"/>
                  <a:gd name="T28" fmla="*/ 471 w 712"/>
                  <a:gd name="T29" fmla="*/ 437 h 713"/>
                  <a:gd name="T30" fmla="*/ 590 w 712"/>
                  <a:gd name="T31" fmla="*/ 556 h 713"/>
                  <a:gd name="T32" fmla="*/ 593 w 712"/>
                  <a:gd name="T33" fmla="*/ 556 h 713"/>
                  <a:gd name="T34" fmla="*/ 712 w 712"/>
                  <a:gd name="T35" fmla="*/ 437 h 713"/>
                  <a:gd name="T36" fmla="*/ 712 w 712"/>
                  <a:gd name="T37" fmla="*/ 123 h 713"/>
                  <a:gd name="T38" fmla="*/ 712 w 712"/>
                  <a:gd name="T39" fmla="*/ 120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2" h="713">
                    <a:moveTo>
                      <a:pt x="712" y="120"/>
                    </a:moveTo>
                    <a:cubicBezTo>
                      <a:pt x="712" y="87"/>
                      <a:pt x="699" y="57"/>
                      <a:pt x="677" y="35"/>
                    </a:cubicBezTo>
                    <a:cubicBezTo>
                      <a:pt x="656" y="14"/>
                      <a:pt x="626" y="0"/>
                      <a:pt x="593" y="0"/>
                    </a:cubicBezTo>
                    <a:cubicBezTo>
                      <a:pt x="590" y="0"/>
                      <a:pt x="590" y="0"/>
                      <a:pt x="590" y="0"/>
                    </a:cubicBezTo>
                    <a:cubicBezTo>
                      <a:pt x="588" y="0"/>
                      <a:pt x="276" y="1"/>
                      <a:pt x="276" y="1"/>
                    </a:cubicBezTo>
                    <a:cubicBezTo>
                      <a:pt x="210" y="1"/>
                      <a:pt x="157" y="54"/>
                      <a:pt x="157" y="120"/>
                    </a:cubicBezTo>
                    <a:cubicBezTo>
                      <a:pt x="157" y="123"/>
                      <a:pt x="157" y="123"/>
                      <a:pt x="157" y="123"/>
                    </a:cubicBezTo>
                    <a:cubicBezTo>
                      <a:pt x="157" y="189"/>
                      <a:pt x="210" y="242"/>
                      <a:pt x="276" y="242"/>
                    </a:cubicBezTo>
                    <a:cubicBezTo>
                      <a:pt x="300" y="242"/>
                      <a:pt x="300" y="242"/>
                      <a:pt x="300" y="242"/>
                    </a:cubicBezTo>
                    <a:cubicBezTo>
                      <a:pt x="46" y="496"/>
                      <a:pt x="46" y="496"/>
                      <a:pt x="46" y="496"/>
                    </a:cubicBezTo>
                    <a:cubicBezTo>
                      <a:pt x="0" y="542"/>
                      <a:pt x="0" y="618"/>
                      <a:pt x="46" y="664"/>
                    </a:cubicBezTo>
                    <a:cubicBezTo>
                      <a:pt x="49" y="667"/>
                      <a:pt x="49" y="667"/>
                      <a:pt x="49" y="667"/>
                    </a:cubicBezTo>
                    <a:cubicBezTo>
                      <a:pt x="95" y="713"/>
                      <a:pt x="171" y="713"/>
                      <a:pt x="217" y="667"/>
                    </a:cubicBezTo>
                    <a:cubicBezTo>
                      <a:pt x="471" y="413"/>
                      <a:pt x="471" y="413"/>
                      <a:pt x="471" y="413"/>
                    </a:cubicBezTo>
                    <a:cubicBezTo>
                      <a:pt x="471" y="437"/>
                      <a:pt x="471" y="437"/>
                      <a:pt x="471" y="437"/>
                    </a:cubicBezTo>
                    <a:cubicBezTo>
                      <a:pt x="471" y="503"/>
                      <a:pt x="524" y="556"/>
                      <a:pt x="590" y="556"/>
                    </a:cubicBezTo>
                    <a:cubicBezTo>
                      <a:pt x="593" y="556"/>
                      <a:pt x="593" y="556"/>
                      <a:pt x="593" y="556"/>
                    </a:cubicBezTo>
                    <a:cubicBezTo>
                      <a:pt x="659" y="556"/>
                      <a:pt x="712" y="503"/>
                      <a:pt x="712" y="437"/>
                    </a:cubicBezTo>
                    <a:cubicBezTo>
                      <a:pt x="712" y="437"/>
                      <a:pt x="712" y="125"/>
                      <a:pt x="712" y="123"/>
                    </a:cubicBezTo>
                    <a:cubicBezTo>
                      <a:pt x="712" y="120"/>
                      <a:pt x="712" y="120"/>
                      <a:pt x="712" y="120"/>
                    </a:cubicBezTo>
                  </a:path>
                </a:pathLst>
              </a:custGeom>
              <a:solidFill>
                <a:srgbClr val="F9B8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400"/>
              <p:cNvSpPr/>
              <p:nvPr/>
            </p:nvSpPr>
            <p:spPr bwMode="auto">
              <a:xfrm>
                <a:off x="2350" y="1629"/>
                <a:ext cx="863" cy="862"/>
              </a:xfrm>
              <a:custGeom>
                <a:avLst/>
                <a:gdLst>
                  <a:gd name="T0" fmla="*/ 713 w 713"/>
                  <a:gd name="T1" fmla="*/ 119 h 712"/>
                  <a:gd name="T2" fmla="*/ 678 w 713"/>
                  <a:gd name="T3" fmla="*/ 35 h 712"/>
                  <a:gd name="T4" fmla="*/ 593 w 713"/>
                  <a:gd name="T5" fmla="*/ 0 h 712"/>
                  <a:gd name="T6" fmla="*/ 590 w 713"/>
                  <a:gd name="T7" fmla="*/ 0 h 712"/>
                  <a:gd name="T8" fmla="*/ 276 w 713"/>
                  <a:gd name="T9" fmla="*/ 0 h 712"/>
                  <a:gd name="T10" fmla="*/ 157 w 713"/>
                  <a:gd name="T11" fmla="*/ 119 h 712"/>
                  <a:gd name="T12" fmla="*/ 157 w 713"/>
                  <a:gd name="T13" fmla="*/ 123 h 712"/>
                  <a:gd name="T14" fmla="*/ 276 w 713"/>
                  <a:gd name="T15" fmla="*/ 242 h 712"/>
                  <a:gd name="T16" fmla="*/ 300 w 713"/>
                  <a:gd name="T17" fmla="*/ 242 h 712"/>
                  <a:gd name="T18" fmla="*/ 47 w 713"/>
                  <a:gd name="T19" fmla="*/ 495 h 712"/>
                  <a:gd name="T20" fmla="*/ 47 w 713"/>
                  <a:gd name="T21" fmla="*/ 664 h 712"/>
                  <a:gd name="T22" fmla="*/ 49 w 713"/>
                  <a:gd name="T23" fmla="*/ 666 h 712"/>
                  <a:gd name="T24" fmla="*/ 218 w 713"/>
                  <a:gd name="T25" fmla="*/ 666 h 712"/>
                  <a:gd name="T26" fmla="*/ 471 w 713"/>
                  <a:gd name="T27" fmla="*/ 413 h 712"/>
                  <a:gd name="T28" fmla="*/ 471 w 713"/>
                  <a:gd name="T29" fmla="*/ 436 h 712"/>
                  <a:gd name="T30" fmla="*/ 590 w 713"/>
                  <a:gd name="T31" fmla="*/ 555 h 712"/>
                  <a:gd name="T32" fmla="*/ 593 w 713"/>
                  <a:gd name="T33" fmla="*/ 555 h 712"/>
                  <a:gd name="T34" fmla="*/ 713 w 713"/>
                  <a:gd name="T35" fmla="*/ 436 h 712"/>
                  <a:gd name="T36" fmla="*/ 713 w 713"/>
                  <a:gd name="T37" fmla="*/ 123 h 712"/>
                  <a:gd name="T38" fmla="*/ 713 w 713"/>
                  <a:gd name="T39" fmla="*/ 11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2">
                    <a:moveTo>
                      <a:pt x="713" y="119"/>
                    </a:moveTo>
                    <a:cubicBezTo>
                      <a:pt x="713" y="86"/>
                      <a:pt x="699" y="56"/>
                      <a:pt x="678" y="35"/>
                    </a:cubicBezTo>
                    <a:cubicBezTo>
                      <a:pt x="656" y="13"/>
                      <a:pt x="626" y="0"/>
                      <a:pt x="593" y="0"/>
                    </a:cubicBezTo>
                    <a:cubicBezTo>
                      <a:pt x="590" y="0"/>
                      <a:pt x="590" y="0"/>
                      <a:pt x="590" y="0"/>
                    </a:cubicBezTo>
                    <a:cubicBezTo>
                      <a:pt x="588" y="0"/>
                      <a:pt x="276" y="0"/>
                      <a:pt x="276" y="0"/>
                    </a:cubicBezTo>
                    <a:cubicBezTo>
                      <a:pt x="211" y="0"/>
                      <a:pt x="157" y="53"/>
                      <a:pt x="157" y="119"/>
                    </a:cubicBezTo>
                    <a:cubicBezTo>
                      <a:pt x="157" y="123"/>
                      <a:pt x="157" y="123"/>
                      <a:pt x="157" y="123"/>
                    </a:cubicBezTo>
                    <a:cubicBezTo>
                      <a:pt x="157" y="188"/>
                      <a:pt x="211" y="242"/>
                      <a:pt x="276" y="242"/>
                    </a:cubicBezTo>
                    <a:cubicBezTo>
                      <a:pt x="300" y="242"/>
                      <a:pt x="300" y="242"/>
                      <a:pt x="300" y="242"/>
                    </a:cubicBezTo>
                    <a:cubicBezTo>
                      <a:pt x="47" y="495"/>
                      <a:pt x="47" y="495"/>
                      <a:pt x="47" y="495"/>
                    </a:cubicBezTo>
                    <a:cubicBezTo>
                      <a:pt x="0" y="542"/>
                      <a:pt x="0" y="617"/>
                      <a:pt x="47" y="664"/>
                    </a:cubicBezTo>
                    <a:cubicBezTo>
                      <a:pt x="49" y="666"/>
                      <a:pt x="49" y="666"/>
                      <a:pt x="49" y="666"/>
                    </a:cubicBezTo>
                    <a:cubicBezTo>
                      <a:pt x="96" y="712"/>
                      <a:pt x="171" y="712"/>
                      <a:pt x="218" y="666"/>
                    </a:cubicBezTo>
                    <a:cubicBezTo>
                      <a:pt x="471" y="413"/>
                      <a:pt x="471" y="413"/>
                      <a:pt x="471" y="413"/>
                    </a:cubicBezTo>
                    <a:cubicBezTo>
                      <a:pt x="471" y="436"/>
                      <a:pt x="471" y="436"/>
                      <a:pt x="471" y="436"/>
                    </a:cubicBezTo>
                    <a:cubicBezTo>
                      <a:pt x="471" y="502"/>
                      <a:pt x="524" y="555"/>
                      <a:pt x="590" y="555"/>
                    </a:cubicBezTo>
                    <a:cubicBezTo>
                      <a:pt x="593" y="555"/>
                      <a:pt x="593" y="555"/>
                      <a:pt x="593" y="555"/>
                    </a:cubicBezTo>
                    <a:cubicBezTo>
                      <a:pt x="659" y="555"/>
                      <a:pt x="713" y="502"/>
                      <a:pt x="713" y="436"/>
                    </a:cubicBezTo>
                    <a:cubicBezTo>
                      <a:pt x="713" y="436"/>
                      <a:pt x="713" y="125"/>
                      <a:pt x="713" y="123"/>
                    </a:cubicBezTo>
                    <a:cubicBezTo>
                      <a:pt x="713" y="119"/>
                      <a:pt x="713" y="119"/>
                      <a:pt x="713" y="119"/>
                    </a:cubicBezTo>
                  </a:path>
                </a:pathLst>
              </a:custGeom>
              <a:solidFill>
                <a:srgbClr val="F9B7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401"/>
              <p:cNvSpPr/>
              <p:nvPr/>
            </p:nvSpPr>
            <p:spPr bwMode="auto">
              <a:xfrm>
                <a:off x="2346" y="1624"/>
                <a:ext cx="862" cy="864"/>
              </a:xfrm>
              <a:custGeom>
                <a:avLst/>
                <a:gdLst>
                  <a:gd name="T0" fmla="*/ 712 w 712"/>
                  <a:gd name="T1" fmla="*/ 120 h 713"/>
                  <a:gd name="T2" fmla="*/ 677 w 712"/>
                  <a:gd name="T3" fmla="*/ 35 h 713"/>
                  <a:gd name="T4" fmla="*/ 593 w 712"/>
                  <a:gd name="T5" fmla="*/ 0 h 713"/>
                  <a:gd name="T6" fmla="*/ 590 w 712"/>
                  <a:gd name="T7" fmla="*/ 0 h 713"/>
                  <a:gd name="T8" fmla="*/ 276 w 712"/>
                  <a:gd name="T9" fmla="*/ 0 h 713"/>
                  <a:gd name="T10" fmla="*/ 157 w 712"/>
                  <a:gd name="T11" fmla="*/ 120 h 713"/>
                  <a:gd name="T12" fmla="*/ 157 w 712"/>
                  <a:gd name="T13" fmla="*/ 123 h 713"/>
                  <a:gd name="T14" fmla="*/ 276 w 712"/>
                  <a:gd name="T15" fmla="*/ 242 h 713"/>
                  <a:gd name="T16" fmla="*/ 300 w 712"/>
                  <a:gd name="T17" fmla="*/ 242 h 713"/>
                  <a:gd name="T18" fmla="*/ 46 w 712"/>
                  <a:gd name="T19" fmla="*/ 496 h 713"/>
                  <a:gd name="T20" fmla="*/ 46 w 712"/>
                  <a:gd name="T21" fmla="*/ 664 h 713"/>
                  <a:gd name="T22" fmla="*/ 48 w 712"/>
                  <a:gd name="T23" fmla="*/ 666 h 713"/>
                  <a:gd name="T24" fmla="*/ 217 w 712"/>
                  <a:gd name="T25" fmla="*/ 666 h 713"/>
                  <a:gd name="T26" fmla="*/ 470 w 712"/>
                  <a:gd name="T27" fmla="*/ 413 h 713"/>
                  <a:gd name="T28" fmla="*/ 470 w 712"/>
                  <a:gd name="T29" fmla="*/ 437 h 713"/>
                  <a:gd name="T30" fmla="*/ 590 w 712"/>
                  <a:gd name="T31" fmla="*/ 556 h 713"/>
                  <a:gd name="T32" fmla="*/ 593 w 712"/>
                  <a:gd name="T33" fmla="*/ 556 h 713"/>
                  <a:gd name="T34" fmla="*/ 712 w 712"/>
                  <a:gd name="T35" fmla="*/ 437 h 713"/>
                  <a:gd name="T36" fmla="*/ 712 w 712"/>
                  <a:gd name="T37" fmla="*/ 123 h 713"/>
                  <a:gd name="T38" fmla="*/ 712 w 712"/>
                  <a:gd name="T39" fmla="*/ 120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2" h="713">
                    <a:moveTo>
                      <a:pt x="712" y="120"/>
                    </a:moveTo>
                    <a:cubicBezTo>
                      <a:pt x="712" y="87"/>
                      <a:pt x="699" y="57"/>
                      <a:pt x="677" y="35"/>
                    </a:cubicBezTo>
                    <a:cubicBezTo>
                      <a:pt x="656" y="14"/>
                      <a:pt x="626" y="0"/>
                      <a:pt x="593" y="0"/>
                    </a:cubicBezTo>
                    <a:cubicBezTo>
                      <a:pt x="590" y="0"/>
                      <a:pt x="590" y="0"/>
                      <a:pt x="590" y="0"/>
                    </a:cubicBezTo>
                    <a:cubicBezTo>
                      <a:pt x="587" y="0"/>
                      <a:pt x="276" y="0"/>
                      <a:pt x="276" y="0"/>
                    </a:cubicBezTo>
                    <a:cubicBezTo>
                      <a:pt x="210" y="0"/>
                      <a:pt x="157" y="54"/>
                      <a:pt x="157" y="120"/>
                    </a:cubicBezTo>
                    <a:cubicBezTo>
                      <a:pt x="157" y="123"/>
                      <a:pt x="157" y="123"/>
                      <a:pt x="157" y="123"/>
                    </a:cubicBezTo>
                    <a:cubicBezTo>
                      <a:pt x="157" y="189"/>
                      <a:pt x="210" y="242"/>
                      <a:pt x="276" y="242"/>
                    </a:cubicBezTo>
                    <a:cubicBezTo>
                      <a:pt x="300" y="242"/>
                      <a:pt x="300" y="242"/>
                      <a:pt x="300" y="242"/>
                    </a:cubicBezTo>
                    <a:cubicBezTo>
                      <a:pt x="46" y="496"/>
                      <a:pt x="46" y="496"/>
                      <a:pt x="46" y="496"/>
                    </a:cubicBezTo>
                    <a:cubicBezTo>
                      <a:pt x="0" y="542"/>
                      <a:pt x="0" y="617"/>
                      <a:pt x="46" y="664"/>
                    </a:cubicBezTo>
                    <a:cubicBezTo>
                      <a:pt x="48" y="666"/>
                      <a:pt x="48" y="666"/>
                      <a:pt x="48" y="666"/>
                    </a:cubicBezTo>
                    <a:cubicBezTo>
                      <a:pt x="95" y="713"/>
                      <a:pt x="170" y="713"/>
                      <a:pt x="217" y="666"/>
                    </a:cubicBezTo>
                    <a:cubicBezTo>
                      <a:pt x="470" y="413"/>
                      <a:pt x="470" y="413"/>
                      <a:pt x="470" y="413"/>
                    </a:cubicBezTo>
                    <a:cubicBezTo>
                      <a:pt x="470" y="437"/>
                      <a:pt x="470" y="437"/>
                      <a:pt x="470" y="437"/>
                    </a:cubicBezTo>
                    <a:cubicBezTo>
                      <a:pt x="470" y="502"/>
                      <a:pt x="524" y="556"/>
                      <a:pt x="590" y="556"/>
                    </a:cubicBezTo>
                    <a:cubicBezTo>
                      <a:pt x="593" y="556"/>
                      <a:pt x="593" y="556"/>
                      <a:pt x="593" y="556"/>
                    </a:cubicBezTo>
                    <a:cubicBezTo>
                      <a:pt x="659" y="556"/>
                      <a:pt x="712" y="502"/>
                      <a:pt x="712" y="437"/>
                    </a:cubicBezTo>
                    <a:cubicBezTo>
                      <a:pt x="712" y="437"/>
                      <a:pt x="712" y="125"/>
                      <a:pt x="712" y="123"/>
                    </a:cubicBezTo>
                    <a:cubicBezTo>
                      <a:pt x="712" y="120"/>
                      <a:pt x="712" y="120"/>
                      <a:pt x="712" y="120"/>
                    </a:cubicBezTo>
                  </a:path>
                </a:pathLst>
              </a:custGeom>
              <a:solidFill>
                <a:srgbClr val="F9B6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402"/>
              <p:cNvSpPr/>
              <p:nvPr/>
            </p:nvSpPr>
            <p:spPr bwMode="auto">
              <a:xfrm>
                <a:off x="2341" y="1621"/>
                <a:ext cx="863" cy="862"/>
              </a:xfrm>
              <a:custGeom>
                <a:avLst/>
                <a:gdLst>
                  <a:gd name="T0" fmla="*/ 713 w 713"/>
                  <a:gd name="T1" fmla="*/ 119 h 712"/>
                  <a:gd name="T2" fmla="*/ 678 w 713"/>
                  <a:gd name="T3" fmla="*/ 35 h 712"/>
                  <a:gd name="T4" fmla="*/ 593 w 713"/>
                  <a:gd name="T5" fmla="*/ 0 h 712"/>
                  <a:gd name="T6" fmla="*/ 590 w 713"/>
                  <a:gd name="T7" fmla="*/ 0 h 712"/>
                  <a:gd name="T8" fmla="*/ 276 w 713"/>
                  <a:gd name="T9" fmla="*/ 0 h 712"/>
                  <a:gd name="T10" fmla="*/ 157 w 713"/>
                  <a:gd name="T11" fmla="*/ 119 h 712"/>
                  <a:gd name="T12" fmla="*/ 157 w 713"/>
                  <a:gd name="T13" fmla="*/ 122 h 712"/>
                  <a:gd name="T14" fmla="*/ 276 w 713"/>
                  <a:gd name="T15" fmla="*/ 241 h 712"/>
                  <a:gd name="T16" fmla="*/ 300 w 713"/>
                  <a:gd name="T17" fmla="*/ 241 h 712"/>
                  <a:gd name="T18" fmla="*/ 46 w 713"/>
                  <a:gd name="T19" fmla="*/ 495 h 712"/>
                  <a:gd name="T20" fmla="*/ 46 w 713"/>
                  <a:gd name="T21" fmla="*/ 663 h 712"/>
                  <a:gd name="T22" fmla="*/ 49 w 713"/>
                  <a:gd name="T23" fmla="*/ 666 h 712"/>
                  <a:gd name="T24" fmla="*/ 217 w 713"/>
                  <a:gd name="T25" fmla="*/ 666 h 712"/>
                  <a:gd name="T26" fmla="*/ 471 w 713"/>
                  <a:gd name="T27" fmla="*/ 412 h 712"/>
                  <a:gd name="T28" fmla="*/ 471 w 713"/>
                  <a:gd name="T29" fmla="*/ 436 h 712"/>
                  <a:gd name="T30" fmla="*/ 590 w 713"/>
                  <a:gd name="T31" fmla="*/ 555 h 712"/>
                  <a:gd name="T32" fmla="*/ 593 w 713"/>
                  <a:gd name="T33" fmla="*/ 555 h 712"/>
                  <a:gd name="T34" fmla="*/ 712 w 713"/>
                  <a:gd name="T35" fmla="*/ 436 h 712"/>
                  <a:gd name="T36" fmla="*/ 713 w 713"/>
                  <a:gd name="T37" fmla="*/ 122 h 712"/>
                  <a:gd name="T38" fmla="*/ 713 w 713"/>
                  <a:gd name="T39" fmla="*/ 11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2">
                    <a:moveTo>
                      <a:pt x="713" y="119"/>
                    </a:moveTo>
                    <a:cubicBezTo>
                      <a:pt x="713" y="86"/>
                      <a:pt x="699" y="56"/>
                      <a:pt x="678" y="35"/>
                    </a:cubicBezTo>
                    <a:cubicBezTo>
                      <a:pt x="656" y="13"/>
                      <a:pt x="626" y="0"/>
                      <a:pt x="593" y="0"/>
                    </a:cubicBezTo>
                    <a:cubicBezTo>
                      <a:pt x="590" y="0"/>
                      <a:pt x="590" y="0"/>
                      <a:pt x="590" y="0"/>
                    </a:cubicBezTo>
                    <a:cubicBezTo>
                      <a:pt x="588" y="0"/>
                      <a:pt x="276" y="0"/>
                      <a:pt x="276" y="0"/>
                    </a:cubicBezTo>
                    <a:cubicBezTo>
                      <a:pt x="211" y="0"/>
                      <a:pt x="157" y="53"/>
                      <a:pt x="157" y="119"/>
                    </a:cubicBezTo>
                    <a:cubicBezTo>
                      <a:pt x="157" y="122"/>
                      <a:pt x="157" y="122"/>
                      <a:pt x="157" y="122"/>
                    </a:cubicBezTo>
                    <a:cubicBezTo>
                      <a:pt x="157" y="188"/>
                      <a:pt x="211" y="241"/>
                      <a:pt x="276" y="241"/>
                    </a:cubicBezTo>
                    <a:cubicBezTo>
                      <a:pt x="300" y="241"/>
                      <a:pt x="300" y="241"/>
                      <a:pt x="300" y="241"/>
                    </a:cubicBezTo>
                    <a:cubicBezTo>
                      <a:pt x="46" y="495"/>
                      <a:pt x="46" y="495"/>
                      <a:pt x="46" y="495"/>
                    </a:cubicBezTo>
                    <a:cubicBezTo>
                      <a:pt x="0" y="541"/>
                      <a:pt x="0" y="617"/>
                      <a:pt x="46" y="663"/>
                    </a:cubicBezTo>
                    <a:cubicBezTo>
                      <a:pt x="49" y="666"/>
                      <a:pt x="49" y="666"/>
                      <a:pt x="49" y="666"/>
                    </a:cubicBezTo>
                    <a:cubicBezTo>
                      <a:pt x="95" y="712"/>
                      <a:pt x="171" y="712"/>
                      <a:pt x="217" y="666"/>
                    </a:cubicBezTo>
                    <a:cubicBezTo>
                      <a:pt x="471" y="412"/>
                      <a:pt x="471" y="412"/>
                      <a:pt x="471" y="412"/>
                    </a:cubicBezTo>
                    <a:cubicBezTo>
                      <a:pt x="471" y="436"/>
                      <a:pt x="471" y="436"/>
                      <a:pt x="471" y="436"/>
                    </a:cubicBezTo>
                    <a:cubicBezTo>
                      <a:pt x="471" y="502"/>
                      <a:pt x="524" y="555"/>
                      <a:pt x="590" y="555"/>
                    </a:cubicBezTo>
                    <a:cubicBezTo>
                      <a:pt x="593" y="555"/>
                      <a:pt x="593" y="555"/>
                      <a:pt x="593" y="555"/>
                    </a:cubicBezTo>
                    <a:cubicBezTo>
                      <a:pt x="659" y="555"/>
                      <a:pt x="712" y="502"/>
                      <a:pt x="712" y="436"/>
                    </a:cubicBezTo>
                    <a:cubicBezTo>
                      <a:pt x="712" y="436"/>
                      <a:pt x="713" y="124"/>
                      <a:pt x="713" y="122"/>
                    </a:cubicBezTo>
                    <a:cubicBezTo>
                      <a:pt x="713" y="119"/>
                      <a:pt x="713" y="119"/>
                      <a:pt x="713" y="119"/>
                    </a:cubicBezTo>
                  </a:path>
                </a:pathLst>
              </a:custGeom>
              <a:solidFill>
                <a:srgbClr val="F8B5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403"/>
              <p:cNvSpPr/>
              <p:nvPr/>
            </p:nvSpPr>
            <p:spPr bwMode="auto">
              <a:xfrm>
                <a:off x="2337" y="1616"/>
                <a:ext cx="862" cy="863"/>
              </a:xfrm>
              <a:custGeom>
                <a:avLst/>
                <a:gdLst>
                  <a:gd name="T0" fmla="*/ 713 w 713"/>
                  <a:gd name="T1" fmla="*/ 119 h 713"/>
                  <a:gd name="T2" fmla="*/ 678 w 713"/>
                  <a:gd name="T3" fmla="*/ 35 h 713"/>
                  <a:gd name="T4" fmla="*/ 594 w 713"/>
                  <a:gd name="T5" fmla="*/ 0 h 713"/>
                  <a:gd name="T6" fmla="*/ 590 w 713"/>
                  <a:gd name="T7" fmla="*/ 0 h 713"/>
                  <a:gd name="T8" fmla="*/ 277 w 713"/>
                  <a:gd name="T9" fmla="*/ 0 h 713"/>
                  <a:gd name="T10" fmla="*/ 158 w 713"/>
                  <a:gd name="T11" fmla="*/ 119 h 713"/>
                  <a:gd name="T12" fmla="*/ 158 w 713"/>
                  <a:gd name="T13" fmla="*/ 123 h 713"/>
                  <a:gd name="T14" fmla="*/ 277 w 713"/>
                  <a:gd name="T15" fmla="*/ 242 h 713"/>
                  <a:gd name="T16" fmla="*/ 300 w 713"/>
                  <a:gd name="T17" fmla="*/ 242 h 713"/>
                  <a:gd name="T18" fmla="*/ 47 w 713"/>
                  <a:gd name="T19" fmla="*/ 495 h 713"/>
                  <a:gd name="T20" fmla="*/ 47 w 713"/>
                  <a:gd name="T21" fmla="*/ 664 h 713"/>
                  <a:gd name="T22" fmla="*/ 49 w 713"/>
                  <a:gd name="T23" fmla="*/ 666 h 713"/>
                  <a:gd name="T24" fmla="*/ 218 w 713"/>
                  <a:gd name="T25" fmla="*/ 666 h 713"/>
                  <a:gd name="T26" fmla="*/ 471 w 713"/>
                  <a:gd name="T27" fmla="*/ 413 h 713"/>
                  <a:gd name="T28" fmla="*/ 471 w 713"/>
                  <a:gd name="T29" fmla="*/ 436 h 713"/>
                  <a:gd name="T30" fmla="*/ 590 w 713"/>
                  <a:gd name="T31" fmla="*/ 555 h 713"/>
                  <a:gd name="T32" fmla="*/ 594 w 713"/>
                  <a:gd name="T33" fmla="*/ 555 h 713"/>
                  <a:gd name="T34" fmla="*/ 713 w 713"/>
                  <a:gd name="T35" fmla="*/ 436 h 713"/>
                  <a:gd name="T36" fmla="*/ 713 w 713"/>
                  <a:gd name="T37" fmla="*/ 123 h 713"/>
                  <a:gd name="T38" fmla="*/ 713 w 713"/>
                  <a:gd name="T39" fmla="*/ 119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3">
                    <a:moveTo>
                      <a:pt x="713" y="119"/>
                    </a:moveTo>
                    <a:cubicBezTo>
                      <a:pt x="713" y="86"/>
                      <a:pt x="700" y="57"/>
                      <a:pt x="678" y="35"/>
                    </a:cubicBezTo>
                    <a:cubicBezTo>
                      <a:pt x="656" y="13"/>
                      <a:pt x="627" y="0"/>
                      <a:pt x="594" y="0"/>
                    </a:cubicBezTo>
                    <a:cubicBezTo>
                      <a:pt x="590" y="0"/>
                      <a:pt x="590" y="0"/>
                      <a:pt x="590" y="0"/>
                    </a:cubicBezTo>
                    <a:cubicBezTo>
                      <a:pt x="588" y="0"/>
                      <a:pt x="277" y="0"/>
                      <a:pt x="277" y="0"/>
                    </a:cubicBezTo>
                    <a:cubicBezTo>
                      <a:pt x="211" y="0"/>
                      <a:pt x="158" y="54"/>
                      <a:pt x="158" y="119"/>
                    </a:cubicBezTo>
                    <a:cubicBezTo>
                      <a:pt x="158" y="123"/>
                      <a:pt x="158" y="123"/>
                      <a:pt x="158" y="123"/>
                    </a:cubicBezTo>
                    <a:cubicBezTo>
                      <a:pt x="158" y="189"/>
                      <a:pt x="211" y="242"/>
                      <a:pt x="277" y="242"/>
                    </a:cubicBezTo>
                    <a:cubicBezTo>
                      <a:pt x="300" y="242"/>
                      <a:pt x="300" y="242"/>
                      <a:pt x="300" y="242"/>
                    </a:cubicBezTo>
                    <a:cubicBezTo>
                      <a:pt x="47" y="495"/>
                      <a:pt x="47" y="495"/>
                      <a:pt x="47" y="495"/>
                    </a:cubicBezTo>
                    <a:cubicBezTo>
                      <a:pt x="0" y="542"/>
                      <a:pt x="0" y="617"/>
                      <a:pt x="47" y="664"/>
                    </a:cubicBezTo>
                    <a:cubicBezTo>
                      <a:pt x="49" y="666"/>
                      <a:pt x="49" y="666"/>
                      <a:pt x="49" y="666"/>
                    </a:cubicBezTo>
                    <a:cubicBezTo>
                      <a:pt x="96" y="713"/>
                      <a:pt x="171" y="713"/>
                      <a:pt x="218" y="666"/>
                    </a:cubicBezTo>
                    <a:cubicBezTo>
                      <a:pt x="471" y="413"/>
                      <a:pt x="471" y="413"/>
                      <a:pt x="471" y="413"/>
                    </a:cubicBezTo>
                    <a:cubicBezTo>
                      <a:pt x="471" y="436"/>
                      <a:pt x="471" y="436"/>
                      <a:pt x="471" y="436"/>
                    </a:cubicBezTo>
                    <a:cubicBezTo>
                      <a:pt x="471" y="502"/>
                      <a:pt x="525" y="555"/>
                      <a:pt x="590" y="555"/>
                    </a:cubicBezTo>
                    <a:cubicBezTo>
                      <a:pt x="594" y="555"/>
                      <a:pt x="594" y="555"/>
                      <a:pt x="594" y="555"/>
                    </a:cubicBezTo>
                    <a:cubicBezTo>
                      <a:pt x="660" y="555"/>
                      <a:pt x="713" y="502"/>
                      <a:pt x="713" y="436"/>
                    </a:cubicBezTo>
                    <a:cubicBezTo>
                      <a:pt x="713" y="436"/>
                      <a:pt x="713" y="125"/>
                      <a:pt x="713" y="123"/>
                    </a:cubicBezTo>
                    <a:cubicBezTo>
                      <a:pt x="713" y="119"/>
                      <a:pt x="713" y="119"/>
                      <a:pt x="713" y="119"/>
                    </a:cubicBezTo>
                  </a:path>
                </a:pathLst>
              </a:custGeom>
              <a:solidFill>
                <a:srgbClr val="F8B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404"/>
              <p:cNvSpPr/>
              <p:nvPr/>
            </p:nvSpPr>
            <p:spPr bwMode="auto">
              <a:xfrm>
                <a:off x="2333" y="1611"/>
                <a:ext cx="861" cy="863"/>
              </a:xfrm>
              <a:custGeom>
                <a:avLst/>
                <a:gdLst>
                  <a:gd name="T0" fmla="*/ 712 w 712"/>
                  <a:gd name="T1" fmla="*/ 120 h 713"/>
                  <a:gd name="T2" fmla="*/ 677 w 712"/>
                  <a:gd name="T3" fmla="*/ 35 h 713"/>
                  <a:gd name="T4" fmla="*/ 593 w 712"/>
                  <a:gd name="T5" fmla="*/ 0 h 713"/>
                  <a:gd name="T6" fmla="*/ 590 w 712"/>
                  <a:gd name="T7" fmla="*/ 0 h 713"/>
                  <a:gd name="T8" fmla="*/ 276 w 712"/>
                  <a:gd name="T9" fmla="*/ 1 h 713"/>
                  <a:gd name="T10" fmla="*/ 157 w 712"/>
                  <a:gd name="T11" fmla="*/ 120 h 713"/>
                  <a:gd name="T12" fmla="*/ 157 w 712"/>
                  <a:gd name="T13" fmla="*/ 123 h 713"/>
                  <a:gd name="T14" fmla="*/ 276 w 712"/>
                  <a:gd name="T15" fmla="*/ 242 h 713"/>
                  <a:gd name="T16" fmla="*/ 300 w 712"/>
                  <a:gd name="T17" fmla="*/ 242 h 713"/>
                  <a:gd name="T18" fmla="*/ 46 w 712"/>
                  <a:gd name="T19" fmla="*/ 496 h 713"/>
                  <a:gd name="T20" fmla="*/ 46 w 712"/>
                  <a:gd name="T21" fmla="*/ 664 h 713"/>
                  <a:gd name="T22" fmla="*/ 49 w 712"/>
                  <a:gd name="T23" fmla="*/ 667 h 713"/>
                  <a:gd name="T24" fmla="*/ 217 w 712"/>
                  <a:gd name="T25" fmla="*/ 667 h 713"/>
                  <a:gd name="T26" fmla="*/ 471 w 712"/>
                  <a:gd name="T27" fmla="*/ 413 h 713"/>
                  <a:gd name="T28" fmla="*/ 471 w 712"/>
                  <a:gd name="T29" fmla="*/ 437 h 713"/>
                  <a:gd name="T30" fmla="*/ 590 w 712"/>
                  <a:gd name="T31" fmla="*/ 556 h 713"/>
                  <a:gd name="T32" fmla="*/ 593 w 712"/>
                  <a:gd name="T33" fmla="*/ 556 h 713"/>
                  <a:gd name="T34" fmla="*/ 712 w 712"/>
                  <a:gd name="T35" fmla="*/ 437 h 713"/>
                  <a:gd name="T36" fmla="*/ 712 w 712"/>
                  <a:gd name="T37" fmla="*/ 123 h 713"/>
                  <a:gd name="T38" fmla="*/ 712 w 712"/>
                  <a:gd name="T39" fmla="*/ 120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2" h="713">
                    <a:moveTo>
                      <a:pt x="712" y="120"/>
                    </a:moveTo>
                    <a:cubicBezTo>
                      <a:pt x="712" y="87"/>
                      <a:pt x="699" y="57"/>
                      <a:pt x="677" y="35"/>
                    </a:cubicBezTo>
                    <a:cubicBezTo>
                      <a:pt x="656" y="14"/>
                      <a:pt x="626" y="0"/>
                      <a:pt x="593" y="0"/>
                    </a:cubicBezTo>
                    <a:cubicBezTo>
                      <a:pt x="590" y="0"/>
                      <a:pt x="590" y="0"/>
                      <a:pt x="590" y="0"/>
                    </a:cubicBezTo>
                    <a:cubicBezTo>
                      <a:pt x="588" y="0"/>
                      <a:pt x="276" y="1"/>
                      <a:pt x="276" y="1"/>
                    </a:cubicBezTo>
                    <a:cubicBezTo>
                      <a:pt x="210" y="1"/>
                      <a:pt x="157" y="54"/>
                      <a:pt x="157" y="120"/>
                    </a:cubicBezTo>
                    <a:cubicBezTo>
                      <a:pt x="157" y="123"/>
                      <a:pt x="157" y="123"/>
                      <a:pt x="157" y="123"/>
                    </a:cubicBezTo>
                    <a:cubicBezTo>
                      <a:pt x="157" y="189"/>
                      <a:pt x="210" y="242"/>
                      <a:pt x="276" y="242"/>
                    </a:cubicBezTo>
                    <a:cubicBezTo>
                      <a:pt x="300" y="242"/>
                      <a:pt x="300" y="242"/>
                      <a:pt x="300" y="242"/>
                    </a:cubicBezTo>
                    <a:cubicBezTo>
                      <a:pt x="46" y="496"/>
                      <a:pt x="46" y="496"/>
                      <a:pt x="46" y="496"/>
                    </a:cubicBezTo>
                    <a:cubicBezTo>
                      <a:pt x="0" y="542"/>
                      <a:pt x="0" y="618"/>
                      <a:pt x="46" y="664"/>
                    </a:cubicBezTo>
                    <a:cubicBezTo>
                      <a:pt x="49" y="667"/>
                      <a:pt x="49" y="667"/>
                      <a:pt x="49" y="667"/>
                    </a:cubicBezTo>
                    <a:cubicBezTo>
                      <a:pt x="95" y="713"/>
                      <a:pt x="171" y="713"/>
                      <a:pt x="217" y="667"/>
                    </a:cubicBezTo>
                    <a:cubicBezTo>
                      <a:pt x="471" y="413"/>
                      <a:pt x="471" y="413"/>
                      <a:pt x="471" y="413"/>
                    </a:cubicBezTo>
                    <a:cubicBezTo>
                      <a:pt x="471" y="437"/>
                      <a:pt x="471" y="437"/>
                      <a:pt x="471" y="437"/>
                    </a:cubicBezTo>
                    <a:cubicBezTo>
                      <a:pt x="471" y="503"/>
                      <a:pt x="524" y="556"/>
                      <a:pt x="590" y="556"/>
                    </a:cubicBezTo>
                    <a:cubicBezTo>
                      <a:pt x="593" y="556"/>
                      <a:pt x="593" y="556"/>
                      <a:pt x="593" y="556"/>
                    </a:cubicBezTo>
                    <a:cubicBezTo>
                      <a:pt x="659" y="556"/>
                      <a:pt x="712" y="503"/>
                      <a:pt x="712" y="437"/>
                    </a:cubicBezTo>
                    <a:cubicBezTo>
                      <a:pt x="712" y="437"/>
                      <a:pt x="712" y="125"/>
                      <a:pt x="712" y="123"/>
                    </a:cubicBezTo>
                    <a:cubicBezTo>
                      <a:pt x="712" y="120"/>
                      <a:pt x="712" y="120"/>
                      <a:pt x="712" y="120"/>
                    </a:cubicBezTo>
                  </a:path>
                </a:pathLst>
              </a:custGeom>
              <a:solidFill>
                <a:srgbClr val="F7B3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405"/>
              <p:cNvSpPr/>
              <p:nvPr/>
            </p:nvSpPr>
            <p:spPr bwMode="auto">
              <a:xfrm>
                <a:off x="2328" y="1607"/>
                <a:ext cx="863" cy="864"/>
              </a:xfrm>
              <a:custGeom>
                <a:avLst/>
                <a:gdLst>
                  <a:gd name="T0" fmla="*/ 713 w 713"/>
                  <a:gd name="T1" fmla="*/ 119 h 713"/>
                  <a:gd name="T2" fmla="*/ 678 w 713"/>
                  <a:gd name="T3" fmla="*/ 35 h 713"/>
                  <a:gd name="T4" fmla="*/ 594 w 713"/>
                  <a:gd name="T5" fmla="*/ 0 h 713"/>
                  <a:gd name="T6" fmla="*/ 590 w 713"/>
                  <a:gd name="T7" fmla="*/ 0 h 713"/>
                  <a:gd name="T8" fmla="*/ 277 w 713"/>
                  <a:gd name="T9" fmla="*/ 0 h 713"/>
                  <a:gd name="T10" fmla="*/ 157 w 713"/>
                  <a:gd name="T11" fmla="*/ 119 h 713"/>
                  <a:gd name="T12" fmla="*/ 157 w 713"/>
                  <a:gd name="T13" fmla="*/ 123 h 713"/>
                  <a:gd name="T14" fmla="*/ 277 w 713"/>
                  <a:gd name="T15" fmla="*/ 242 h 713"/>
                  <a:gd name="T16" fmla="*/ 300 w 713"/>
                  <a:gd name="T17" fmla="*/ 242 h 713"/>
                  <a:gd name="T18" fmla="*/ 47 w 713"/>
                  <a:gd name="T19" fmla="*/ 495 h 713"/>
                  <a:gd name="T20" fmla="*/ 47 w 713"/>
                  <a:gd name="T21" fmla="*/ 664 h 713"/>
                  <a:gd name="T22" fmla="*/ 49 w 713"/>
                  <a:gd name="T23" fmla="*/ 666 h 713"/>
                  <a:gd name="T24" fmla="*/ 218 w 713"/>
                  <a:gd name="T25" fmla="*/ 666 h 713"/>
                  <a:gd name="T26" fmla="*/ 471 w 713"/>
                  <a:gd name="T27" fmla="*/ 413 h 713"/>
                  <a:gd name="T28" fmla="*/ 471 w 713"/>
                  <a:gd name="T29" fmla="*/ 436 h 713"/>
                  <a:gd name="T30" fmla="*/ 590 w 713"/>
                  <a:gd name="T31" fmla="*/ 555 h 713"/>
                  <a:gd name="T32" fmla="*/ 594 w 713"/>
                  <a:gd name="T33" fmla="*/ 555 h 713"/>
                  <a:gd name="T34" fmla="*/ 713 w 713"/>
                  <a:gd name="T35" fmla="*/ 436 h 713"/>
                  <a:gd name="T36" fmla="*/ 713 w 713"/>
                  <a:gd name="T37" fmla="*/ 123 h 713"/>
                  <a:gd name="T38" fmla="*/ 713 w 713"/>
                  <a:gd name="T39" fmla="*/ 119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3">
                    <a:moveTo>
                      <a:pt x="713" y="119"/>
                    </a:moveTo>
                    <a:cubicBezTo>
                      <a:pt x="713" y="86"/>
                      <a:pt x="699" y="56"/>
                      <a:pt x="678" y="35"/>
                    </a:cubicBezTo>
                    <a:cubicBezTo>
                      <a:pt x="656" y="13"/>
                      <a:pt x="626" y="0"/>
                      <a:pt x="594" y="0"/>
                    </a:cubicBezTo>
                    <a:cubicBezTo>
                      <a:pt x="590" y="0"/>
                      <a:pt x="590" y="0"/>
                      <a:pt x="590" y="0"/>
                    </a:cubicBezTo>
                    <a:cubicBezTo>
                      <a:pt x="588" y="0"/>
                      <a:pt x="277" y="0"/>
                      <a:pt x="277" y="0"/>
                    </a:cubicBezTo>
                    <a:cubicBezTo>
                      <a:pt x="211" y="0"/>
                      <a:pt x="157" y="53"/>
                      <a:pt x="157" y="119"/>
                    </a:cubicBezTo>
                    <a:cubicBezTo>
                      <a:pt x="157" y="123"/>
                      <a:pt x="157" y="123"/>
                      <a:pt x="157" y="123"/>
                    </a:cubicBezTo>
                    <a:cubicBezTo>
                      <a:pt x="157" y="188"/>
                      <a:pt x="211" y="242"/>
                      <a:pt x="277" y="242"/>
                    </a:cubicBezTo>
                    <a:cubicBezTo>
                      <a:pt x="300" y="242"/>
                      <a:pt x="300" y="242"/>
                      <a:pt x="300" y="242"/>
                    </a:cubicBezTo>
                    <a:cubicBezTo>
                      <a:pt x="47" y="495"/>
                      <a:pt x="47" y="495"/>
                      <a:pt x="47" y="495"/>
                    </a:cubicBezTo>
                    <a:cubicBezTo>
                      <a:pt x="0" y="542"/>
                      <a:pt x="0" y="617"/>
                      <a:pt x="47" y="664"/>
                    </a:cubicBezTo>
                    <a:cubicBezTo>
                      <a:pt x="49" y="666"/>
                      <a:pt x="49" y="666"/>
                      <a:pt x="49" y="666"/>
                    </a:cubicBezTo>
                    <a:cubicBezTo>
                      <a:pt x="96" y="713"/>
                      <a:pt x="171" y="713"/>
                      <a:pt x="218" y="666"/>
                    </a:cubicBezTo>
                    <a:cubicBezTo>
                      <a:pt x="471" y="413"/>
                      <a:pt x="471" y="413"/>
                      <a:pt x="471" y="413"/>
                    </a:cubicBezTo>
                    <a:cubicBezTo>
                      <a:pt x="471" y="436"/>
                      <a:pt x="471" y="436"/>
                      <a:pt x="471" y="436"/>
                    </a:cubicBezTo>
                    <a:cubicBezTo>
                      <a:pt x="471" y="502"/>
                      <a:pt x="524" y="555"/>
                      <a:pt x="590" y="555"/>
                    </a:cubicBezTo>
                    <a:cubicBezTo>
                      <a:pt x="594" y="555"/>
                      <a:pt x="594" y="555"/>
                      <a:pt x="594" y="555"/>
                    </a:cubicBezTo>
                    <a:cubicBezTo>
                      <a:pt x="659" y="555"/>
                      <a:pt x="713" y="502"/>
                      <a:pt x="713" y="436"/>
                    </a:cubicBezTo>
                    <a:cubicBezTo>
                      <a:pt x="713" y="436"/>
                      <a:pt x="713" y="125"/>
                      <a:pt x="713" y="123"/>
                    </a:cubicBezTo>
                    <a:cubicBezTo>
                      <a:pt x="713" y="119"/>
                      <a:pt x="713" y="119"/>
                      <a:pt x="713" y="119"/>
                    </a:cubicBezTo>
                  </a:path>
                </a:pathLst>
              </a:custGeom>
              <a:solidFill>
                <a:srgbClr val="F7B3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406"/>
              <p:cNvSpPr/>
              <p:nvPr/>
            </p:nvSpPr>
            <p:spPr bwMode="auto">
              <a:xfrm>
                <a:off x="2325" y="1602"/>
                <a:ext cx="861" cy="864"/>
              </a:xfrm>
              <a:custGeom>
                <a:avLst/>
                <a:gdLst>
                  <a:gd name="T0" fmla="*/ 712 w 712"/>
                  <a:gd name="T1" fmla="*/ 120 h 713"/>
                  <a:gd name="T2" fmla="*/ 677 w 712"/>
                  <a:gd name="T3" fmla="*/ 35 h 713"/>
                  <a:gd name="T4" fmla="*/ 593 w 712"/>
                  <a:gd name="T5" fmla="*/ 0 h 713"/>
                  <a:gd name="T6" fmla="*/ 590 w 712"/>
                  <a:gd name="T7" fmla="*/ 0 h 713"/>
                  <a:gd name="T8" fmla="*/ 276 w 712"/>
                  <a:gd name="T9" fmla="*/ 0 h 713"/>
                  <a:gd name="T10" fmla="*/ 157 w 712"/>
                  <a:gd name="T11" fmla="*/ 120 h 713"/>
                  <a:gd name="T12" fmla="*/ 157 w 712"/>
                  <a:gd name="T13" fmla="*/ 123 h 713"/>
                  <a:gd name="T14" fmla="*/ 276 w 712"/>
                  <a:gd name="T15" fmla="*/ 242 h 713"/>
                  <a:gd name="T16" fmla="*/ 300 w 712"/>
                  <a:gd name="T17" fmla="*/ 242 h 713"/>
                  <a:gd name="T18" fmla="*/ 46 w 712"/>
                  <a:gd name="T19" fmla="*/ 496 h 713"/>
                  <a:gd name="T20" fmla="*/ 46 w 712"/>
                  <a:gd name="T21" fmla="*/ 664 h 713"/>
                  <a:gd name="T22" fmla="*/ 49 w 712"/>
                  <a:gd name="T23" fmla="*/ 666 h 713"/>
                  <a:gd name="T24" fmla="*/ 217 w 712"/>
                  <a:gd name="T25" fmla="*/ 666 h 713"/>
                  <a:gd name="T26" fmla="*/ 470 w 712"/>
                  <a:gd name="T27" fmla="*/ 413 h 713"/>
                  <a:gd name="T28" fmla="*/ 470 w 712"/>
                  <a:gd name="T29" fmla="*/ 437 h 713"/>
                  <a:gd name="T30" fmla="*/ 590 w 712"/>
                  <a:gd name="T31" fmla="*/ 556 h 713"/>
                  <a:gd name="T32" fmla="*/ 593 w 712"/>
                  <a:gd name="T33" fmla="*/ 556 h 713"/>
                  <a:gd name="T34" fmla="*/ 712 w 712"/>
                  <a:gd name="T35" fmla="*/ 437 h 713"/>
                  <a:gd name="T36" fmla="*/ 712 w 712"/>
                  <a:gd name="T37" fmla="*/ 123 h 713"/>
                  <a:gd name="T38" fmla="*/ 712 w 712"/>
                  <a:gd name="T39" fmla="*/ 120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2" h="713">
                    <a:moveTo>
                      <a:pt x="712" y="120"/>
                    </a:moveTo>
                    <a:cubicBezTo>
                      <a:pt x="712" y="87"/>
                      <a:pt x="699" y="57"/>
                      <a:pt x="677" y="35"/>
                    </a:cubicBezTo>
                    <a:cubicBezTo>
                      <a:pt x="656" y="14"/>
                      <a:pt x="626" y="0"/>
                      <a:pt x="593" y="0"/>
                    </a:cubicBezTo>
                    <a:cubicBezTo>
                      <a:pt x="590" y="0"/>
                      <a:pt x="590" y="0"/>
                      <a:pt x="590" y="0"/>
                    </a:cubicBezTo>
                    <a:cubicBezTo>
                      <a:pt x="588" y="0"/>
                      <a:pt x="276" y="0"/>
                      <a:pt x="276" y="0"/>
                    </a:cubicBezTo>
                    <a:cubicBezTo>
                      <a:pt x="210" y="0"/>
                      <a:pt x="157" y="54"/>
                      <a:pt x="157" y="120"/>
                    </a:cubicBezTo>
                    <a:cubicBezTo>
                      <a:pt x="157" y="123"/>
                      <a:pt x="157" y="123"/>
                      <a:pt x="157" y="123"/>
                    </a:cubicBezTo>
                    <a:cubicBezTo>
                      <a:pt x="157" y="189"/>
                      <a:pt x="210" y="242"/>
                      <a:pt x="276" y="242"/>
                    </a:cubicBezTo>
                    <a:cubicBezTo>
                      <a:pt x="300" y="242"/>
                      <a:pt x="300" y="242"/>
                      <a:pt x="300" y="242"/>
                    </a:cubicBezTo>
                    <a:cubicBezTo>
                      <a:pt x="46" y="496"/>
                      <a:pt x="46" y="496"/>
                      <a:pt x="46" y="496"/>
                    </a:cubicBezTo>
                    <a:cubicBezTo>
                      <a:pt x="0" y="542"/>
                      <a:pt x="0" y="618"/>
                      <a:pt x="46" y="664"/>
                    </a:cubicBezTo>
                    <a:cubicBezTo>
                      <a:pt x="49" y="666"/>
                      <a:pt x="49" y="666"/>
                      <a:pt x="49" y="666"/>
                    </a:cubicBezTo>
                    <a:cubicBezTo>
                      <a:pt x="95" y="713"/>
                      <a:pt x="170" y="713"/>
                      <a:pt x="217" y="666"/>
                    </a:cubicBezTo>
                    <a:cubicBezTo>
                      <a:pt x="470" y="413"/>
                      <a:pt x="470" y="413"/>
                      <a:pt x="470" y="413"/>
                    </a:cubicBezTo>
                    <a:cubicBezTo>
                      <a:pt x="470" y="437"/>
                      <a:pt x="470" y="437"/>
                      <a:pt x="470" y="437"/>
                    </a:cubicBezTo>
                    <a:cubicBezTo>
                      <a:pt x="470" y="502"/>
                      <a:pt x="524" y="556"/>
                      <a:pt x="590" y="556"/>
                    </a:cubicBezTo>
                    <a:cubicBezTo>
                      <a:pt x="593" y="556"/>
                      <a:pt x="593" y="556"/>
                      <a:pt x="593" y="556"/>
                    </a:cubicBezTo>
                    <a:cubicBezTo>
                      <a:pt x="659" y="556"/>
                      <a:pt x="712" y="502"/>
                      <a:pt x="712" y="437"/>
                    </a:cubicBezTo>
                    <a:cubicBezTo>
                      <a:pt x="712" y="437"/>
                      <a:pt x="712" y="125"/>
                      <a:pt x="712" y="123"/>
                    </a:cubicBezTo>
                    <a:cubicBezTo>
                      <a:pt x="712" y="120"/>
                      <a:pt x="712" y="120"/>
                      <a:pt x="712" y="120"/>
                    </a:cubicBezTo>
                  </a:path>
                </a:pathLst>
              </a:custGeom>
              <a:solidFill>
                <a:srgbClr val="F6B2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407"/>
              <p:cNvSpPr/>
              <p:nvPr/>
            </p:nvSpPr>
            <p:spPr bwMode="auto">
              <a:xfrm>
                <a:off x="2320" y="1599"/>
                <a:ext cx="862" cy="862"/>
              </a:xfrm>
              <a:custGeom>
                <a:avLst/>
                <a:gdLst>
                  <a:gd name="T0" fmla="*/ 713 w 713"/>
                  <a:gd name="T1" fmla="*/ 119 h 712"/>
                  <a:gd name="T2" fmla="*/ 678 w 713"/>
                  <a:gd name="T3" fmla="*/ 35 h 712"/>
                  <a:gd name="T4" fmla="*/ 593 w 713"/>
                  <a:gd name="T5" fmla="*/ 0 h 712"/>
                  <a:gd name="T6" fmla="*/ 590 w 713"/>
                  <a:gd name="T7" fmla="*/ 0 h 712"/>
                  <a:gd name="T8" fmla="*/ 276 w 713"/>
                  <a:gd name="T9" fmla="*/ 0 h 712"/>
                  <a:gd name="T10" fmla="*/ 157 w 713"/>
                  <a:gd name="T11" fmla="*/ 119 h 712"/>
                  <a:gd name="T12" fmla="*/ 157 w 713"/>
                  <a:gd name="T13" fmla="*/ 122 h 712"/>
                  <a:gd name="T14" fmla="*/ 276 w 713"/>
                  <a:gd name="T15" fmla="*/ 242 h 712"/>
                  <a:gd name="T16" fmla="*/ 300 w 713"/>
                  <a:gd name="T17" fmla="*/ 242 h 712"/>
                  <a:gd name="T18" fmla="*/ 47 w 713"/>
                  <a:gd name="T19" fmla="*/ 495 h 712"/>
                  <a:gd name="T20" fmla="*/ 47 w 713"/>
                  <a:gd name="T21" fmla="*/ 663 h 712"/>
                  <a:gd name="T22" fmla="*/ 49 w 713"/>
                  <a:gd name="T23" fmla="*/ 666 h 712"/>
                  <a:gd name="T24" fmla="*/ 217 w 713"/>
                  <a:gd name="T25" fmla="*/ 666 h 712"/>
                  <a:gd name="T26" fmla="*/ 471 w 713"/>
                  <a:gd name="T27" fmla="*/ 412 h 712"/>
                  <a:gd name="T28" fmla="*/ 471 w 713"/>
                  <a:gd name="T29" fmla="*/ 436 h 712"/>
                  <a:gd name="T30" fmla="*/ 590 w 713"/>
                  <a:gd name="T31" fmla="*/ 555 h 712"/>
                  <a:gd name="T32" fmla="*/ 593 w 713"/>
                  <a:gd name="T33" fmla="*/ 555 h 712"/>
                  <a:gd name="T34" fmla="*/ 712 w 713"/>
                  <a:gd name="T35" fmla="*/ 436 h 712"/>
                  <a:gd name="T36" fmla="*/ 713 w 713"/>
                  <a:gd name="T37" fmla="*/ 122 h 712"/>
                  <a:gd name="T38" fmla="*/ 713 w 713"/>
                  <a:gd name="T39" fmla="*/ 11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2">
                    <a:moveTo>
                      <a:pt x="713" y="119"/>
                    </a:moveTo>
                    <a:cubicBezTo>
                      <a:pt x="713" y="86"/>
                      <a:pt x="699" y="56"/>
                      <a:pt x="678" y="35"/>
                    </a:cubicBezTo>
                    <a:cubicBezTo>
                      <a:pt x="656" y="13"/>
                      <a:pt x="626" y="0"/>
                      <a:pt x="593" y="0"/>
                    </a:cubicBezTo>
                    <a:cubicBezTo>
                      <a:pt x="590" y="0"/>
                      <a:pt x="590" y="0"/>
                      <a:pt x="590" y="0"/>
                    </a:cubicBezTo>
                    <a:cubicBezTo>
                      <a:pt x="588" y="0"/>
                      <a:pt x="276" y="0"/>
                      <a:pt x="276" y="0"/>
                    </a:cubicBezTo>
                    <a:cubicBezTo>
                      <a:pt x="211" y="0"/>
                      <a:pt x="157" y="53"/>
                      <a:pt x="157" y="119"/>
                    </a:cubicBezTo>
                    <a:cubicBezTo>
                      <a:pt x="157" y="122"/>
                      <a:pt x="157" y="122"/>
                      <a:pt x="157" y="122"/>
                    </a:cubicBezTo>
                    <a:cubicBezTo>
                      <a:pt x="157" y="188"/>
                      <a:pt x="211" y="242"/>
                      <a:pt x="276" y="242"/>
                    </a:cubicBezTo>
                    <a:cubicBezTo>
                      <a:pt x="300" y="242"/>
                      <a:pt x="300" y="242"/>
                      <a:pt x="300" y="242"/>
                    </a:cubicBezTo>
                    <a:cubicBezTo>
                      <a:pt x="47" y="495"/>
                      <a:pt x="47" y="495"/>
                      <a:pt x="47" y="495"/>
                    </a:cubicBezTo>
                    <a:cubicBezTo>
                      <a:pt x="0" y="541"/>
                      <a:pt x="0" y="617"/>
                      <a:pt x="47" y="663"/>
                    </a:cubicBezTo>
                    <a:cubicBezTo>
                      <a:pt x="49" y="666"/>
                      <a:pt x="49" y="666"/>
                      <a:pt x="49" y="666"/>
                    </a:cubicBezTo>
                    <a:cubicBezTo>
                      <a:pt x="95" y="712"/>
                      <a:pt x="171" y="712"/>
                      <a:pt x="217" y="666"/>
                    </a:cubicBezTo>
                    <a:cubicBezTo>
                      <a:pt x="471" y="412"/>
                      <a:pt x="471" y="412"/>
                      <a:pt x="471" y="412"/>
                    </a:cubicBezTo>
                    <a:cubicBezTo>
                      <a:pt x="471" y="436"/>
                      <a:pt x="471" y="436"/>
                      <a:pt x="471" y="436"/>
                    </a:cubicBezTo>
                    <a:cubicBezTo>
                      <a:pt x="471" y="502"/>
                      <a:pt x="524" y="555"/>
                      <a:pt x="590" y="555"/>
                    </a:cubicBezTo>
                    <a:cubicBezTo>
                      <a:pt x="593" y="555"/>
                      <a:pt x="593" y="555"/>
                      <a:pt x="593" y="555"/>
                    </a:cubicBezTo>
                    <a:cubicBezTo>
                      <a:pt x="659" y="555"/>
                      <a:pt x="713" y="502"/>
                      <a:pt x="712" y="436"/>
                    </a:cubicBezTo>
                    <a:cubicBezTo>
                      <a:pt x="712" y="436"/>
                      <a:pt x="713" y="124"/>
                      <a:pt x="713" y="122"/>
                    </a:cubicBezTo>
                    <a:cubicBezTo>
                      <a:pt x="713" y="119"/>
                      <a:pt x="713" y="119"/>
                      <a:pt x="713" y="119"/>
                    </a:cubicBezTo>
                  </a:path>
                </a:pathLst>
              </a:custGeom>
              <a:solidFill>
                <a:srgbClr val="F6B1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408"/>
              <p:cNvSpPr/>
              <p:nvPr/>
            </p:nvSpPr>
            <p:spPr bwMode="auto">
              <a:xfrm>
                <a:off x="2315" y="1594"/>
                <a:ext cx="863" cy="863"/>
              </a:xfrm>
              <a:custGeom>
                <a:avLst/>
                <a:gdLst>
                  <a:gd name="T0" fmla="*/ 713 w 713"/>
                  <a:gd name="T1" fmla="*/ 119 h 713"/>
                  <a:gd name="T2" fmla="*/ 678 w 713"/>
                  <a:gd name="T3" fmla="*/ 35 h 713"/>
                  <a:gd name="T4" fmla="*/ 594 w 713"/>
                  <a:gd name="T5" fmla="*/ 0 h 713"/>
                  <a:gd name="T6" fmla="*/ 590 w 713"/>
                  <a:gd name="T7" fmla="*/ 0 h 713"/>
                  <a:gd name="T8" fmla="*/ 277 w 713"/>
                  <a:gd name="T9" fmla="*/ 0 h 713"/>
                  <a:gd name="T10" fmla="*/ 158 w 713"/>
                  <a:gd name="T11" fmla="*/ 119 h 713"/>
                  <a:gd name="T12" fmla="*/ 158 w 713"/>
                  <a:gd name="T13" fmla="*/ 123 h 713"/>
                  <a:gd name="T14" fmla="*/ 277 w 713"/>
                  <a:gd name="T15" fmla="*/ 242 h 713"/>
                  <a:gd name="T16" fmla="*/ 300 w 713"/>
                  <a:gd name="T17" fmla="*/ 242 h 713"/>
                  <a:gd name="T18" fmla="*/ 47 w 713"/>
                  <a:gd name="T19" fmla="*/ 495 h 713"/>
                  <a:gd name="T20" fmla="*/ 47 w 713"/>
                  <a:gd name="T21" fmla="*/ 664 h 713"/>
                  <a:gd name="T22" fmla="*/ 49 w 713"/>
                  <a:gd name="T23" fmla="*/ 666 h 713"/>
                  <a:gd name="T24" fmla="*/ 218 w 713"/>
                  <a:gd name="T25" fmla="*/ 666 h 713"/>
                  <a:gd name="T26" fmla="*/ 471 w 713"/>
                  <a:gd name="T27" fmla="*/ 413 h 713"/>
                  <a:gd name="T28" fmla="*/ 471 w 713"/>
                  <a:gd name="T29" fmla="*/ 436 h 713"/>
                  <a:gd name="T30" fmla="*/ 590 w 713"/>
                  <a:gd name="T31" fmla="*/ 556 h 713"/>
                  <a:gd name="T32" fmla="*/ 594 w 713"/>
                  <a:gd name="T33" fmla="*/ 556 h 713"/>
                  <a:gd name="T34" fmla="*/ 713 w 713"/>
                  <a:gd name="T35" fmla="*/ 436 h 713"/>
                  <a:gd name="T36" fmla="*/ 713 w 713"/>
                  <a:gd name="T37" fmla="*/ 123 h 713"/>
                  <a:gd name="T38" fmla="*/ 713 w 713"/>
                  <a:gd name="T39" fmla="*/ 119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3">
                    <a:moveTo>
                      <a:pt x="713" y="119"/>
                    </a:moveTo>
                    <a:cubicBezTo>
                      <a:pt x="713" y="86"/>
                      <a:pt x="700" y="57"/>
                      <a:pt x="678" y="35"/>
                    </a:cubicBezTo>
                    <a:cubicBezTo>
                      <a:pt x="657" y="13"/>
                      <a:pt x="627" y="0"/>
                      <a:pt x="594" y="0"/>
                    </a:cubicBezTo>
                    <a:cubicBezTo>
                      <a:pt x="590" y="0"/>
                      <a:pt x="590" y="0"/>
                      <a:pt x="590" y="0"/>
                    </a:cubicBezTo>
                    <a:cubicBezTo>
                      <a:pt x="588" y="0"/>
                      <a:pt x="277" y="0"/>
                      <a:pt x="277" y="0"/>
                    </a:cubicBezTo>
                    <a:cubicBezTo>
                      <a:pt x="211" y="0"/>
                      <a:pt x="158" y="54"/>
                      <a:pt x="158" y="119"/>
                    </a:cubicBezTo>
                    <a:cubicBezTo>
                      <a:pt x="158" y="123"/>
                      <a:pt x="158" y="123"/>
                      <a:pt x="158" y="123"/>
                    </a:cubicBezTo>
                    <a:cubicBezTo>
                      <a:pt x="158" y="189"/>
                      <a:pt x="211" y="242"/>
                      <a:pt x="277" y="242"/>
                    </a:cubicBezTo>
                    <a:cubicBezTo>
                      <a:pt x="300" y="242"/>
                      <a:pt x="300" y="242"/>
                      <a:pt x="300" y="242"/>
                    </a:cubicBezTo>
                    <a:cubicBezTo>
                      <a:pt x="47" y="495"/>
                      <a:pt x="47" y="495"/>
                      <a:pt x="47" y="495"/>
                    </a:cubicBezTo>
                    <a:cubicBezTo>
                      <a:pt x="0" y="542"/>
                      <a:pt x="0" y="617"/>
                      <a:pt x="47" y="664"/>
                    </a:cubicBezTo>
                    <a:cubicBezTo>
                      <a:pt x="49" y="666"/>
                      <a:pt x="49" y="666"/>
                      <a:pt x="49" y="666"/>
                    </a:cubicBezTo>
                    <a:cubicBezTo>
                      <a:pt x="96" y="713"/>
                      <a:pt x="171" y="713"/>
                      <a:pt x="218" y="666"/>
                    </a:cubicBezTo>
                    <a:cubicBezTo>
                      <a:pt x="471" y="413"/>
                      <a:pt x="471" y="413"/>
                      <a:pt x="471" y="413"/>
                    </a:cubicBezTo>
                    <a:cubicBezTo>
                      <a:pt x="471" y="436"/>
                      <a:pt x="471" y="436"/>
                      <a:pt x="471" y="436"/>
                    </a:cubicBezTo>
                    <a:cubicBezTo>
                      <a:pt x="471" y="502"/>
                      <a:pt x="525" y="556"/>
                      <a:pt x="590" y="556"/>
                    </a:cubicBezTo>
                    <a:cubicBezTo>
                      <a:pt x="594" y="556"/>
                      <a:pt x="594" y="556"/>
                      <a:pt x="594" y="556"/>
                    </a:cubicBezTo>
                    <a:cubicBezTo>
                      <a:pt x="660" y="556"/>
                      <a:pt x="713" y="502"/>
                      <a:pt x="713" y="436"/>
                    </a:cubicBezTo>
                    <a:cubicBezTo>
                      <a:pt x="713" y="436"/>
                      <a:pt x="713" y="125"/>
                      <a:pt x="713" y="123"/>
                    </a:cubicBezTo>
                    <a:cubicBezTo>
                      <a:pt x="713" y="119"/>
                      <a:pt x="713" y="119"/>
                      <a:pt x="713" y="119"/>
                    </a:cubicBezTo>
                  </a:path>
                </a:pathLst>
              </a:custGeom>
              <a:solidFill>
                <a:srgbClr val="F5B0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409"/>
              <p:cNvSpPr/>
              <p:nvPr/>
            </p:nvSpPr>
            <p:spPr bwMode="auto">
              <a:xfrm>
                <a:off x="2311" y="1590"/>
                <a:ext cx="862" cy="863"/>
              </a:xfrm>
              <a:custGeom>
                <a:avLst/>
                <a:gdLst>
                  <a:gd name="T0" fmla="*/ 712 w 712"/>
                  <a:gd name="T1" fmla="*/ 119 h 712"/>
                  <a:gd name="T2" fmla="*/ 678 w 712"/>
                  <a:gd name="T3" fmla="*/ 35 h 712"/>
                  <a:gd name="T4" fmla="*/ 593 w 712"/>
                  <a:gd name="T5" fmla="*/ 0 h 712"/>
                  <a:gd name="T6" fmla="*/ 590 w 712"/>
                  <a:gd name="T7" fmla="*/ 0 h 712"/>
                  <a:gd name="T8" fmla="*/ 276 w 712"/>
                  <a:gd name="T9" fmla="*/ 0 h 712"/>
                  <a:gd name="T10" fmla="*/ 157 w 712"/>
                  <a:gd name="T11" fmla="*/ 119 h 712"/>
                  <a:gd name="T12" fmla="*/ 157 w 712"/>
                  <a:gd name="T13" fmla="*/ 122 h 712"/>
                  <a:gd name="T14" fmla="*/ 276 w 712"/>
                  <a:gd name="T15" fmla="*/ 241 h 712"/>
                  <a:gd name="T16" fmla="*/ 300 w 712"/>
                  <a:gd name="T17" fmla="*/ 241 h 712"/>
                  <a:gd name="T18" fmla="*/ 46 w 712"/>
                  <a:gd name="T19" fmla="*/ 495 h 712"/>
                  <a:gd name="T20" fmla="*/ 46 w 712"/>
                  <a:gd name="T21" fmla="*/ 663 h 712"/>
                  <a:gd name="T22" fmla="*/ 49 w 712"/>
                  <a:gd name="T23" fmla="*/ 666 h 712"/>
                  <a:gd name="T24" fmla="*/ 217 w 712"/>
                  <a:gd name="T25" fmla="*/ 666 h 712"/>
                  <a:gd name="T26" fmla="*/ 471 w 712"/>
                  <a:gd name="T27" fmla="*/ 412 h 712"/>
                  <a:gd name="T28" fmla="*/ 471 w 712"/>
                  <a:gd name="T29" fmla="*/ 436 h 712"/>
                  <a:gd name="T30" fmla="*/ 590 w 712"/>
                  <a:gd name="T31" fmla="*/ 555 h 712"/>
                  <a:gd name="T32" fmla="*/ 593 w 712"/>
                  <a:gd name="T33" fmla="*/ 555 h 712"/>
                  <a:gd name="T34" fmla="*/ 712 w 712"/>
                  <a:gd name="T35" fmla="*/ 436 h 712"/>
                  <a:gd name="T36" fmla="*/ 712 w 712"/>
                  <a:gd name="T37" fmla="*/ 122 h 712"/>
                  <a:gd name="T38" fmla="*/ 712 w 712"/>
                  <a:gd name="T39" fmla="*/ 11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2" h="712">
                    <a:moveTo>
                      <a:pt x="712" y="119"/>
                    </a:moveTo>
                    <a:cubicBezTo>
                      <a:pt x="712" y="86"/>
                      <a:pt x="699" y="56"/>
                      <a:pt x="678" y="35"/>
                    </a:cubicBezTo>
                    <a:cubicBezTo>
                      <a:pt x="656" y="13"/>
                      <a:pt x="626" y="0"/>
                      <a:pt x="593" y="0"/>
                    </a:cubicBezTo>
                    <a:cubicBezTo>
                      <a:pt x="590" y="0"/>
                      <a:pt x="590" y="0"/>
                      <a:pt x="590" y="0"/>
                    </a:cubicBezTo>
                    <a:cubicBezTo>
                      <a:pt x="588" y="0"/>
                      <a:pt x="276" y="0"/>
                      <a:pt x="276" y="0"/>
                    </a:cubicBezTo>
                    <a:cubicBezTo>
                      <a:pt x="210" y="0"/>
                      <a:pt x="157" y="53"/>
                      <a:pt x="157" y="119"/>
                    </a:cubicBezTo>
                    <a:cubicBezTo>
                      <a:pt x="157" y="122"/>
                      <a:pt x="157" y="122"/>
                      <a:pt x="157" y="122"/>
                    </a:cubicBezTo>
                    <a:cubicBezTo>
                      <a:pt x="157" y="188"/>
                      <a:pt x="210" y="241"/>
                      <a:pt x="276" y="241"/>
                    </a:cubicBezTo>
                    <a:cubicBezTo>
                      <a:pt x="300" y="241"/>
                      <a:pt x="300" y="241"/>
                      <a:pt x="300" y="241"/>
                    </a:cubicBezTo>
                    <a:cubicBezTo>
                      <a:pt x="46" y="495"/>
                      <a:pt x="46" y="495"/>
                      <a:pt x="46" y="495"/>
                    </a:cubicBezTo>
                    <a:cubicBezTo>
                      <a:pt x="0" y="541"/>
                      <a:pt x="0" y="617"/>
                      <a:pt x="46" y="663"/>
                    </a:cubicBezTo>
                    <a:cubicBezTo>
                      <a:pt x="49" y="666"/>
                      <a:pt x="49" y="666"/>
                      <a:pt x="49" y="666"/>
                    </a:cubicBezTo>
                    <a:cubicBezTo>
                      <a:pt x="95" y="712"/>
                      <a:pt x="171" y="712"/>
                      <a:pt x="217" y="666"/>
                    </a:cubicBezTo>
                    <a:cubicBezTo>
                      <a:pt x="471" y="412"/>
                      <a:pt x="471" y="412"/>
                      <a:pt x="471" y="412"/>
                    </a:cubicBezTo>
                    <a:cubicBezTo>
                      <a:pt x="471" y="436"/>
                      <a:pt x="471" y="436"/>
                      <a:pt x="471" y="436"/>
                    </a:cubicBezTo>
                    <a:cubicBezTo>
                      <a:pt x="471" y="502"/>
                      <a:pt x="524" y="555"/>
                      <a:pt x="590" y="555"/>
                    </a:cubicBezTo>
                    <a:cubicBezTo>
                      <a:pt x="593" y="555"/>
                      <a:pt x="593" y="555"/>
                      <a:pt x="593" y="555"/>
                    </a:cubicBezTo>
                    <a:cubicBezTo>
                      <a:pt x="659" y="555"/>
                      <a:pt x="712" y="502"/>
                      <a:pt x="712" y="436"/>
                    </a:cubicBezTo>
                    <a:cubicBezTo>
                      <a:pt x="712" y="436"/>
                      <a:pt x="712" y="124"/>
                      <a:pt x="712" y="122"/>
                    </a:cubicBezTo>
                    <a:cubicBezTo>
                      <a:pt x="712" y="119"/>
                      <a:pt x="712" y="119"/>
                      <a:pt x="712" y="119"/>
                    </a:cubicBezTo>
                  </a:path>
                </a:pathLst>
              </a:custGeom>
              <a:solidFill>
                <a:srgbClr val="F5AF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410"/>
              <p:cNvSpPr/>
              <p:nvPr/>
            </p:nvSpPr>
            <p:spPr bwMode="auto">
              <a:xfrm>
                <a:off x="2306" y="1585"/>
                <a:ext cx="863" cy="864"/>
              </a:xfrm>
              <a:custGeom>
                <a:avLst/>
                <a:gdLst>
                  <a:gd name="T0" fmla="*/ 713 w 713"/>
                  <a:gd name="T1" fmla="*/ 119 h 713"/>
                  <a:gd name="T2" fmla="*/ 678 w 713"/>
                  <a:gd name="T3" fmla="*/ 35 h 713"/>
                  <a:gd name="T4" fmla="*/ 594 w 713"/>
                  <a:gd name="T5" fmla="*/ 0 h 713"/>
                  <a:gd name="T6" fmla="*/ 590 w 713"/>
                  <a:gd name="T7" fmla="*/ 0 h 713"/>
                  <a:gd name="T8" fmla="*/ 277 w 713"/>
                  <a:gd name="T9" fmla="*/ 0 h 713"/>
                  <a:gd name="T10" fmla="*/ 157 w 713"/>
                  <a:gd name="T11" fmla="*/ 119 h 713"/>
                  <a:gd name="T12" fmla="*/ 157 w 713"/>
                  <a:gd name="T13" fmla="*/ 123 h 713"/>
                  <a:gd name="T14" fmla="*/ 277 w 713"/>
                  <a:gd name="T15" fmla="*/ 242 h 713"/>
                  <a:gd name="T16" fmla="*/ 300 w 713"/>
                  <a:gd name="T17" fmla="*/ 242 h 713"/>
                  <a:gd name="T18" fmla="*/ 47 w 713"/>
                  <a:gd name="T19" fmla="*/ 495 h 713"/>
                  <a:gd name="T20" fmla="*/ 47 w 713"/>
                  <a:gd name="T21" fmla="*/ 664 h 713"/>
                  <a:gd name="T22" fmla="*/ 49 w 713"/>
                  <a:gd name="T23" fmla="*/ 666 h 713"/>
                  <a:gd name="T24" fmla="*/ 218 w 713"/>
                  <a:gd name="T25" fmla="*/ 666 h 713"/>
                  <a:gd name="T26" fmla="*/ 471 w 713"/>
                  <a:gd name="T27" fmla="*/ 413 h 713"/>
                  <a:gd name="T28" fmla="*/ 471 w 713"/>
                  <a:gd name="T29" fmla="*/ 436 h 713"/>
                  <a:gd name="T30" fmla="*/ 590 w 713"/>
                  <a:gd name="T31" fmla="*/ 555 h 713"/>
                  <a:gd name="T32" fmla="*/ 594 w 713"/>
                  <a:gd name="T33" fmla="*/ 555 h 713"/>
                  <a:gd name="T34" fmla="*/ 713 w 713"/>
                  <a:gd name="T35" fmla="*/ 436 h 713"/>
                  <a:gd name="T36" fmla="*/ 713 w 713"/>
                  <a:gd name="T37" fmla="*/ 123 h 713"/>
                  <a:gd name="T38" fmla="*/ 713 w 713"/>
                  <a:gd name="T39" fmla="*/ 119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3">
                    <a:moveTo>
                      <a:pt x="713" y="119"/>
                    </a:moveTo>
                    <a:cubicBezTo>
                      <a:pt x="713" y="86"/>
                      <a:pt x="700" y="56"/>
                      <a:pt x="678" y="35"/>
                    </a:cubicBezTo>
                    <a:cubicBezTo>
                      <a:pt x="656" y="13"/>
                      <a:pt x="627" y="0"/>
                      <a:pt x="594" y="0"/>
                    </a:cubicBezTo>
                    <a:cubicBezTo>
                      <a:pt x="590" y="0"/>
                      <a:pt x="590" y="0"/>
                      <a:pt x="590" y="0"/>
                    </a:cubicBezTo>
                    <a:cubicBezTo>
                      <a:pt x="588" y="0"/>
                      <a:pt x="277" y="0"/>
                      <a:pt x="277" y="0"/>
                    </a:cubicBezTo>
                    <a:cubicBezTo>
                      <a:pt x="211" y="0"/>
                      <a:pt x="157" y="53"/>
                      <a:pt x="157" y="119"/>
                    </a:cubicBezTo>
                    <a:cubicBezTo>
                      <a:pt x="157" y="123"/>
                      <a:pt x="157" y="123"/>
                      <a:pt x="157" y="123"/>
                    </a:cubicBezTo>
                    <a:cubicBezTo>
                      <a:pt x="157" y="188"/>
                      <a:pt x="211" y="242"/>
                      <a:pt x="277" y="242"/>
                    </a:cubicBezTo>
                    <a:cubicBezTo>
                      <a:pt x="300" y="242"/>
                      <a:pt x="300" y="242"/>
                      <a:pt x="300" y="242"/>
                    </a:cubicBezTo>
                    <a:cubicBezTo>
                      <a:pt x="47" y="495"/>
                      <a:pt x="47" y="495"/>
                      <a:pt x="47" y="495"/>
                    </a:cubicBezTo>
                    <a:cubicBezTo>
                      <a:pt x="0" y="542"/>
                      <a:pt x="0" y="617"/>
                      <a:pt x="47" y="664"/>
                    </a:cubicBezTo>
                    <a:cubicBezTo>
                      <a:pt x="49" y="666"/>
                      <a:pt x="49" y="666"/>
                      <a:pt x="49" y="666"/>
                    </a:cubicBezTo>
                    <a:cubicBezTo>
                      <a:pt x="96" y="713"/>
                      <a:pt x="171" y="713"/>
                      <a:pt x="218" y="666"/>
                    </a:cubicBezTo>
                    <a:cubicBezTo>
                      <a:pt x="471" y="413"/>
                      <a:pt x="471" y="413"/>
                      <a:pt x="471" y="413"/>
                    </a:cubicBezTo>
                    <a:cubicBezTo>
                      <a:pt x="471" y="436"/>
                      <a:pt x="471" y="436"/>
                      <a:pt x="471" y="436"/>
                    </a:cubicBezTo>
                    <a:cubicBezTo>
                      <a:pt x="471" y="502"/>
                      <a:pt x="524" y="555"/>
                      <a:pt x="590" y="555"/>
                    </a:cubicBezTo>
                    <a:cubicBezTo>
                      <a:pt x="594" y="555"/>
                      <a:pt x="594" y="555"/>
                      <a:pt x="594" y="555"/>
                    </a:cubicBezTo>
                    <a:cubicBezTo>
                      <a:pt x="659" y="555"/>
                      <a:pt x="713" y="502"/>
                      <a:pt x="713" y="436"/>
                    </a:cubicBezTo>
                    <a:cubicBezTo>
                      <a:pt x="713" y="436"/>
                      <a:pt x="713" y="125"/>
                      <a:pt x="713" y="123"/>
                    </a:cubicBezTo>
                    <a:cubicBezTo>
                      <a:pt x="713" y="119"/>
                      <a:pt x="713" y="119"/>
                      <a:pt x="713" y="119"/>
                    </a:cubicBezTo>
                  </a:path>
                </a:pathLst>
              </a:custGeom>
              <a:solidFill>
                <a:srgbClr val="F4AE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411"/>
              <p:cNvSpPr/>
              <p:nvPr/>
            </p:nvSpPr>
            <p:spPr bwMode="auto">
              <a:xfrm>
                <a:off x="2303" y="1581"/>
                <a:ext cx="861" cy="863"/>
              </a:xfrm>
              <a:custGeom>
                <a:avLst/>
                <a:gdLst>
                  <a:gd name="T0" fmla="*/ 712 w 712"/>
                  <a:gd name="T1" fmla="*/ 120 h 713"/>
                  <a:gd name="T2" fmla="*/ 677 w 712"/>
                  <a:gd name="T3" fmla="*/ 35 h 713"/>
                  <a:gd name="T4" fmla="*/ 593 w 712"/>
                  <a:gd name="T5" fmla="*/ 0 h 713"/>
                  <a:gd name="T6" fmla="*/ 590 w 712"/>
                  <a:gd name="T7" fmla="*/ 0 h 713"/>
                  <a:gd name="T8" fmla="*/ 276 w 712"/>
                  <a:gd name="T9" fmla="*/ 1 h 713"/>
                  <a:gd name="T10" fmla="*/ 157 w 712"/>
                  <a:gd name="T11" fmla="*/ 120 h 713"/>
                  <a:gd name="T12" fmla="*/ 157 w 712"/>
                  <a:gd name="T13" fmla="*/ 123 h 713"/>
                  <a:gd name="T14" fmla="*/ 276 w 712"/>
                  <a:gd name="T15" fmla="*/ 242 h 713"/>
                  <a:gd name="T16" fmla="*/ 300 w 712"/>
                  <a:gd name="T17" fmla="*/ 242 h 713"/>
                  <a:gd name="T18" fmla="*/ 46 w 712"/>
                  <a:gd name="T19" fmla="*/ 496 h 713"/>
                  <a:gd name="T20" fmla="*/ 46 w 712"/>
                  <a:gd name="T21" fmla="*/ 664 h 713"/>
                  <a:gd name="T22" fmla="*/ 49 w 712"/>
                  <a:gd name="T23" fmla="*/ 666 h 713"/>
                  <a:gd name="T24" fmla="*/ 217 w 712"/>
                  <a:gd name="T25" fmla="*/ 666 h 713"/>
                  <a:gd name="T26" fmla="*/ 471 w 712"/>
                  <a:gd name="T27" fmla="*/ 413 h 713"/>
                  <a:gd name="T28" fmla="*/ 471 w 712"/>
                  <a:gd name="T29" fmla="*/ 437 h 713"/>
                  <a:gd name="T30" fmla="*/ 590 w 712"/>
                  <a:gd name="T31" fmla="*/ 556 h 713"/>
                  <a:gd name="T32" fmla="*/ 593 w 712"/>
                  <a:gd name="T33" fmla="*/ 556 h 713"/>
                  <a:gd name="T34" fmla="*/ 712 w 712"/>
                  <a:gd name="T35" fmla="*/ 437 h 713"/>
                  <a:gd name="T36" fmla="*/ 712 w 712"/>
                  <a:gd name="T37" fmla="*/ 123 h 713"/>
                  <a:gd name="T38" fmla="*/ 712 w 712"/>
                  <a:gd name="T39" fmla="*/ 120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2" h="713">
                    <a:moveTo>
                      <a:pt x="712" y="120"/>
                    </a:moveTo>
                    <a:cubicBezTo>
                      <a:pt x="712" y="87"/>
                      <a:pt x="699" y="57"/>
                      <a:pt x="677" y="35"/>
                    </a:cubicBezTo>
                    <a:cubicBezTo>
                      <a:pt x="656" y="14"/>
                      <a:pt x="626" y="0"/>
                      <a:pt x="593" y="0"/>
                    </a:cubicBezTo>
                    <a:cubicBezTo>
                      <a:pt x="590" y="0"/>
                      <a:pt x="590" y="0"/>
                      <a:pt x="590" y="0"/>
                    </a:cubicBezTo>
                    <a:cubicBezTo>
                      <a:pt x="588" y="0"/>
                      <a:pt x="276" y="1"/>
                      <a:pt x="276" y="1"/>
                    </a:cubicBezTo>
                    <a:cubicBezTo>
                      <a:pt x="210" y="1"/>
                      <a:pt x="157" y="54"/>
                      <a:pt x="157" y="120"/>
                    </a:cubicBezTo>
                    <a:cubicBezTo>
                      <a:pt x="157" y="123"/>
                      <a:pt x="157" y="123"/>
                      <a:pt x="157" y="123"/>
                    </a:cubicBezTo>
                    <a:cubicBezTo>
                      <a:pt x="157" y="189"/>
                      <a:pt x="210" y="242"/>
                      <a:pt x="276" y="242"/>
                    </a:cubicBezTo>
                    <a:cubicBezTo>
                      <a:pt x="300" y="242"/>
                      <a:pt x="300" y="242"/>
                      <a:pt x="300" y="242"/>
                    </a:cubicBezTo>
                    <a:cubicBezTo>
                      <a:pt x="46" y="496"/>
                      <a:pt x="46" y="496"/>
                      <a:pt x="46" y="496"/>
                    </a:cubicBezTo>
                    <a:cubicBezTo>
                      <a:pt x="0" y="542"/>
                      <a:pt x="0" y="618"/>
                      <a:pt x="46" y="664"/>
                    </a:cubicBezTo>
                    <a:cubicBezTo>
                      <a:pt x="49" y="666"/>
                      <a:pt x="49" y="666"/>
                      <a:pt x="49" y="666"/>
                    </a:cubicBezTo>
                    <a:cubicBezTo>
                      <a:pt x="95" y="713"/>
                      <a:pt x="171" y="713"/>
                      <a:pt x="217" y="666"/>
                    </a:cubicBezTo>
                    <a:cubicBezTo>
                      <a:pt x="471" y="413"/>
                      <a:pt x="471" y="413"/>
                      <a:pt x="471" y="413"/>
                    </a:cubicBezTo>
                    <a:cubicBezTo>
                      <a:pt x="471" y="437"/>
                      <a:pt x="471" y="437"/>
                      <a:pt x="471" y="437"/>
                    </a:cubicBezTo>
                    <a:cubicBezTo>
                      <a:pt x="471" y="502"/>
                      <a:pt x="524" y="556"/>
                      <a:pt x="590" y="556"/>
                    </a:cubicBezTo>
                    <a:cubicBezTo>
                      <a:pt x="593" y="556"/>
                      <a:pt x="593" y="556"/>
                      <a:pt x="593" y="556"/>
                    </a:cubicBezTo>
                    <a:cubicBezTo>
                      <a:pt x="659" y="556"/>
                      <a:pt x="712" y="502"/>
                      <a:pt x="712" y="437"/>
                    </a:cubicBezTo>
                    <a:cubicBezTo>
                      <a:pt x="712" y="437"/>
                      <a:pt x="712" y="125"/>
                      <a:pt x="712" y="123"/>
                    </a:cubicBezTo>
                    <a:cubicBezTo>
                      <a:pt x="712" y="120"/>
                      <a:pt x="712" y="120"/>
                      <a:pt x="712" y="120"/>
                    </a:cubicBezTo>
                  </a:path>
                </a:pathLst>
              </a:custGeom>
              <a:solidFill>
                <a:srgbClr val="F4AE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412"/>
              <p:cNvSpPr/>
              <p:nvPr/>
            </p:nvSpPr>
            <p:spPr bwMode="auto">
              <a:xfrm>
                <a:off x="2298" y="1577"/>
                <a:ext cx="863" cy="862"/>
              </a:xfrm>
              <a:custGeom>
                <a:avLst/>
                <a:gdLst>
                  <a:gd name="T0" fmla="*/ 713 w 713"/>
                  <a:gd name="T1" fmla="*/ 119 h 712"/>
                  <a:gd name="T2" fmla="*/ 678 w 713"/>
                  <a:gd name="T3" fmla="*/ 35 h 712"/>
                  <a:gd name="T4" fmla="*/ 593 w 713"/>
                  <a:gd name="T5" fmla="*/ 0 h 712"/>
                  <a:gd name="T6" fmla="*/ 590 w 713"/>
                  <a:gd name="T7" fmla="*/ 0 h 712"/>
                  <a:gd name="T8" fmla="*/ 276 w 713"/>
                  <a:gd name="T9" fmla="*/ 0 h 712"/>
                  <a:gd name="T10" fmla="*/ 157 w 713"/>
                  <a:gd name="T11" fmla="*/ 119 h 712"/>
                  <a:gd name="T12" fmla="*/ 157 w 713"/>
                  <a:gd name="T13" fmla="*/ 122 h 712"/>
                  <a:gd name="T14" fmla="*/ 276 w 713"/>
                  <a:gd name="T15" fmla="*/ 242 h 712"/>
                  <a:gd name="T16" fmla="*/ 300 w 713"/>
                  <a:gd name="T17" fmla="*/ 242 h 712"/>
                  <a:gd name="T18" fmla="*/ 47 w 713"/>
                  <a:gd name="T19" fmla="*/ 495 h 712"/>
                  <a:gd name="T20" fmla="*/ 47 w 713"/>
                  <a:gd name="T21" fmla="*/ 664 h 712"/>
                  <a:gd name="T22" fmla="*/ 49 w 713"/>
                  <a:gd name="T23" fmla="*/ 666 h 712"/>
                  <a:gd name="T24" fmla="*/ 217 w 713"/>
                  <a:gd name="T25" fmla="*/ 666 h 712"/>
                  <a:gd name="T26" fmla="*/ 471 w 713"/>
                  <a:gd name="T27" fmla="*/ 412 h 712"/>
                  <a:gd name="T28" fmla="*/ 471 w 713"/>
                  <a:gd name="T29" fmla="*/ 436 h 712"/>
                  <a:gd name="T30" fmla="*/ 590 w 713"/>
                  <a:gd name="T31" fmla="*/ 555 h 712"/>
                  <a:gd name="T32" fmla="*/ 593 w 713"/>
                  <a:gd name="T33" fmla="*/ 555 h 712"/>
                  <a:gd name="T34" fmla="*/ 713 w 713"/>
                  <a:gd name="T35" fmla="*/ 436 h 712"/>
                  <a:gd name="T36" fmla="*/ 713 w 713"/>
                  <a:gd name="T37" fmla="*/ 122 h 712"/>
                  <a:gd name="T38" fmla="*/ 713 w 713"/>
                  <a:gd name="T39" fmla="*/ 11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2">
                    <a:moveTo>
                      <a:pt x="713" y="119"/>
                    </a:moveTo>
                    <a:cubicBezTo>
                      <a:pt x="713" y="86"/>
                      <a:pt x="699" y="56"/>
                      <a:pt x="678" y="35"/>
                    </a:cubicBezTo>
                    <a:cubicBezTo>
                      <a:pt x="656" y="13"/>
                      <a:pt x="626" y="0"/>
                      <a:pt x="593" y="0"/>
                    </a:cubicBezTo>
                    <a:cubicBezTo>
                      <a:pt x="590" y="0"/>
                      <a:pt x="590" y="0"/>
                      <a:pt x="590" y="0"/>
                    </a:cubicBezTo>
                    <a:cubicBezTo>
                      <a:pt x="588" y="0"/>
                      <a:pt x="276" y="0"/>
                      <a:pt x="276" y="0"/>
                    </a:cubicBezTo>
                    <a:cubicBezTo>
                      <a:pt x="211" y="0"/>
                      <a:pt x="157" y="53"/>
                      <a:pt x="157" y="119"/>
                    </a:cubicBezTo>
                    <a:cubicBezTo>
                      <a:pt x="157" y="122"/>
                      <a:pt x="157" y="122"/>
                      <a:pt x="157" y="122"/>
                    </a:cubicBezTo>
                    <a:cubicBezTo>
                      <a:pt x="157" y="188"/>
                      <a:pt x="211" y="242"/>
                      <a:pt x="276" y="242"/>
                    </a:cubicBezTo>
                    <a:cubicBezTo>
                      <a:pt x="300" y="242"/>
                      <a:pt x="300" y="242"/>
                      <a:pt x="300" y="242"/>
                    </a:cubicBezTo>
                    <a:cubicBezTo>
                      <a:pt x="47" y="495"/>
                      <a:pt x="47" y="495"/>
                      <a:pt x="47" y="495"/>
                    </a:cubicBezTo>
                    <a:cubicBezTo>
                      <a:pt x="0" y="542"/>
                      <a:pt x="0" y="617"/>
                      <a:pt x="47" y="664"/>
                    </a:cubicBezTo>
                    <a:cubicBezTo>
                      <a:pt x="49" y="666"/>
                      <a:pt x="49" y="666"/>
                      <a:pt x="49" y="666"/>
                    </a:cubicBezTo>
                    <a:cubicBezTo>
                      <a:pt x="96" y="712"/>
                      <a:pt x="171" y="712"/>
                      <a:pt x="217" y="666"/>
                    </a:cubicBezTo>
                    <a:cubicBezTo>
                      <a:pt x="471" y="412"/>
                      <a:pt x="471" y="412"/>
                      <a:pt x="471" y="412"/>
                    </a:cubicBezTo>
                    <a:cubicBezTo>
                      <a:pt x="471" y="436"/>
                      <a:pt x="471" y="436"/>
                      <a:pt x="471" y="436"/>
                    </a:cubicBezTo>
                    <a:cubicBezTo>
                      <a:pt x="471" y="502"/>
                      <a:pt x="524" y="555"/>
                      <a:pt x="590" y="555"/>
                    </a:cubicBezTo>
                    <a:cubicBezTo>
                      <a:pt x="593" y="555"/>
                      <a:pt x="593" y="555"/>
                      <a:pt x="593" y="555"/>
                    </a:cubicBezTo>
                    <a:cubicBezTo>
                      <a:pt x="659" y="555"/>
                      <a:pt x="713" y="502"/>
                      <a:pt x="713" y="436"/>
                    </a:cubicBezTo>
                    <a:cubicBezTo>
                      <a:pt x="713" y="436"/>
                      <a:pt x="713" y="125"/>
                      <a:pt x="713" y="122"/>
                    </a:cubicBezTo>
                    <a:cubicBezTo>
                      <a:pt x="713" y="119"/>
                      <a:pt x="713" y="119"/>
                      <a:pt x="713" y="119"/>
                    </a:cubicBezTo>
                  </a:path>
                </a:pathLst>
              </a:custGeom>
              <a:solidFill>
                <a:srgbClr val="F3AD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413"/>
              <p:cNvSpPr/>
              <p:nvPr/>
            </p:nvSpPr>
            <p:spPr bwMode="auto">
              <a:xfrm>
                <a:off x="2293" y="1572"/>
                <a:ext cx="863" cy="864"/>
              </a:xfrm>
              <a:custGeom>
                <a:avLst/>
                <a:gdLst>
                  <a:gd name="T0" fmla="*/ 713 w 713"/>
                  <a:gd name="T1" fmla="*/ 119 h 713"/>
                  <a:gd name="T2" fmla="*/ 678 w 713"/>
                  <a:gd name="T3" fmla="*/ 35 h 713"/>
                  <a:gd name="T4" fmla="*/ 594 w 713"/>
                  <a:gd name="T5" fmla="*/ 0 h 713"/>
                  <a:gd name="T6" fmla="*/ 590 w 713"/>
                  <a:gd name="T7" fmla="*/ 0 h 713"/>
                  <a:gd name="T8" fmla="*/ 277 w 713"/>
                  <a:gd name="T9" fmla="*/ 0 h 713"/>
                  <a:gd name="T10" fmla="*/ 158 w 713"/>
                  <a:gd name="T11" fmla="*/ 119 h 713"/>
                  <a:gd name="T12" fmla="*/ 158 w 713"/>
                  <a:gd name="T13" fmla="*/ 123 h 713"/>
                  <a:gd name="T14" fmla="*/ 277 w 713"/>
                  <a:gd name="T15" fmla="*/ 242 h 713"/>
                  <a:gd name="T16" fmla="*/ 300 w 713"/>
                  <a:gd name="T17" fmla="*/ 242 h 713"/>
                  <a:gd name="T18" fmla="*/ 47 w 713"/>
                  <a:gd name="T19" fmla="*/ 495 h 713"/>
                  <a:gd name="T20" fmla="*/ 47 w 713"/>
                  <a:gd name="T21" fmla="*/ 664 h 713"/>
                  <a:gd name="T22" fmla="*/ 49 w 713"/>
                  <a:gd name="T23" fmla="*/ 666 h 713"/>
                  <a:gd name="T24" fmla="*/ 218 w 713"/>
                  <a:gd name="T25" fmla="*/ 666 h 713"/>
                  <a:gd name="T26" fmla="*/ 471 w 713"/>
                  <a:gd name="T27" fmla="*/ 413 h 713"/>
                  <a:gd name="T28" fmla="*/ 471 w 713"/>
                  <a:gd name="T29" fmla="*/ 436 h 713"/>
                  <a:gd name="T30" fmla="*/ 590 w 713"/>
                  <a:gd name="T31" fmla="*/ 556 h 713"/>
                  <a:gd name="T32" fmla="*/ 594 w 713"/>
                  <a:gd name="T33" fmla="*/ 556 h 713"/>
                  <a:gd name="T34" fmla="*/ 713 w 713"/>
                  <a:gd name="T35" fmla="*/ 436 h 713"/>
                  <a:gd name="T36" fmla="*/ 713 w 713"/>
                  <a:gd name="T37" fmla="*/ 123 h 713"/>
                  <a:gd name="T38" fmla="*/ 713 w 713"/>
                  <a:gd name="T39" fmla="*/ 119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3">
                    <a:moveTo>
                      <a:pt x="713" y="119"/>
                    </a:moveTo>
                    <a:cubicBezTo>
                      <a:pt x="713" y="87"/>
                      <a:pt x="700" y="57"/>
                      <a:pt x="678" y="35"/>
                    </a:cubicBezTo>
                    <a:cubicBezTo>
                      <a:pt x="657" y="14"/>
                      <a:pt x="627" y="0"/>
                      <a:pt x="594" y="0"/>
                    </a:cubicBezTo>
                    <a:cubicBezTo>
                      <a:pt x="590" y="0"/>
                      <a:pt x="590" y="0"/>
                      <a:pt x="590" y="0"/>
                    </a:cubicBezTo>
                    <a:cubicBezTo>
                      <a:pt x="588" y="0"/>
                      <a:pt x="277" y="0"/>
                      <a:pt x="277" y="0"/>
                    </a:cubicBezTo>
                    <a:cubicBezTo>
                      <a:pt x="211" y="0"/>
                      <a:pt x="158" y="54"/>
                      <a:pt x="158" y="119"/>
                    </a:cubicBezTo>
                    <a:cubicBezTo>
                      <a:pt x="158" y="123"/>
                      <a:pt x="158" y="123"/>
                      <a:pt x="158" y="123"/>
                    </a:cubicBezTo>
                    <a:cubicBezTo>
                      <a:pt x="158" y="189"/>
                      <a:pt x="211" y="242"/>
                      <a:pt x="277" y="242"/>
                    </a:cubicBezTo>
                    <a:cubicBezTo>
                      <a:pt x="300" y="242"/>
                      <a:pt x="300" y="242"/>
                      <a:pt x="300" y="242"/>
                    </a:cubicBezTo>
                    <a:cubicBezTo>
                      <a:pt x="47" y="495"/>
                      <a:pt x="47" y="495"/>
                      <a:pt x="47" y="495"/>
                    </a:cubicBezTo>
                    <a:cubicBezTo>
                      <a:pt x="0" y="542"/>
                      <a:pt x="0" y="617"/>
                      <a:pt x="47" y="664"/>
                    </a:cubicBezTo>
                    <a:cubicBezTo>
                      <a:pt x="49" y="666"/>
                      <a:pt x="49" y="666"/>
                      <a:pt x="49" y="666"/>
                    </a:cubicBezTo>
                    <a:cubicBezTo>
                      <a:pt x="96" y="713"/>
                      <a:pt x="171" y="713"/>
                      <a:pt x="218" y="666"/>
                    </a:cubicBezTo>
                    <a:cubicBezTo>
                      <a:pt x="471" y="413"/>
                      <a:pt x="471" y="413"/>
                      <a:pt x="471" y="413"/>
                    </a:cubicBezTo>
                    <a:cubicBezTo>
                      <a:pt x="471" y="436"/>
                      <a:pt x="471" y="436"/>
                      <a:pt x="471" y="436"/>
                    </a:cubicBezTo>
                    <a:cubicBezTo>
                      <a:pt x="471" y="502"/>
                      <a:pt x="525" y="556"/>
                      <a:pt x="590" y="556"/>
                    </a:cubicBezTo>
                    <a:cubicBezTo>
                      <a:pt x="594" y="556"/>
                      <a:pt x="594" y="556"/>
                      <a:pt x="594" y="556"/>
                    </a:cubicBezTo>
                    <a:cubicBezTo>
                      <a:pt x="660" y="556"/>
                      <a:pt x="713" y="502"/>
                      <a:pt x="713" y="436"/>
                    </a:cubicBezTo>
                    <a:cubicBezTo>
                      <a:pt x="713" y="436"/>
                      <a:pt x="713" y="125"/>
                      <a:pt x="713" y="123"/>
                    </a:cubicBezTo>
                    <a:cubicBezTo>
                      <a:pt x="713" y="119"/>
                      <a:pt x="713" y="119"/>
                      <a:pt x="713" y="119"/>
                    </a:cubicBezTo>
                  </a:path>
                </a:pathLst>
              </a:custGeom>
              <a:solidFill>
                <a:srgbClr val="F3AC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414"/>
              <p:cNvSpPr/>
              <p:nvPr/>
            </p:nvSpPr>
            <p:spPr bwMode="auto">
              <a:xfrm>
                <a:off x="2289" y="1569"/>
                <a:ext cx="863" cy="862"/>
              </a:xfrm>
              <a:custGeom>
                <a:avLst/>
                <a:gdLst>
                  <a:gd name="T0" fmla="*/ 713 w 713"/>
                  <a:gd name="T1" fmla="*/ 119 h 712"/>
                  <a:gd name="T2" fmla="*/ 678 w 713"/>
                  <a:gd name="T3" fmla="*/ 35 h 712"/>
                  <a:gd name="T4" fmla="*/ 593 w 713"/>
                  <a:gd name="T5" fmla="*/ 0 h 712"/>
                  <a:gd name="T6" fmla="*/ 590 w 713"/>
                  <a:gd name="T7" fmla="*/ 0 h 712"/>
                  <a:gd name="T8" fmla="*/ 276 w 713"/>
                  <a:gd name="T9" fmla="*/ 0 h 712"/>
                  <a:gd name="T10" fmla="*/ 157 w 713"/>
                  <a:gd name="T11" fmla="*/ 119 h 712"/>
                  <a:gd name="T12" fmla="*/ 157 w 713"/>
                  <a:gd name="T13" fmla="*/ 122 h 712"/>
                  <a:gd name="T14" fmla="*/ 276 w 713"/>
                  <a:gd name="T15" fmla="*/ 241 h 712"/>
                  <a:gd name="T16" fmla="*/ 300 w 713"/>
                  <a:gd name="T17" fmla="*/ 241 h 712"/>
                  <a:gd name="T18" fmla="*/ 46 w 713"/>
                  <a:gd name="T19" fmla="*/ 495 h 712"/>
                  <a:gd name="T20" fmla="*/ 46 w 713"/>
                  <a:gd name="T21" fmla="*/ 663 h 712"/>
                  <a:gd name="T22" fmla="*/ 49 w 713"/>
                  <a:gd name="T23" fmla="*/ 666 h 712"/>
                  <a:gd name="T24" fmla="*/ 217 w 713"/>
                  <a:gd name="T25" fmla="*/ 666 h 712"/>
                  <a:gd name="T26" fmla="*/ 471 w 713"/>
                  <a:gd name="T27" fmla="*/ 412 h 712"/>
                  <a:gd name="T28" fmla="*/ 471 w 713"/>
                  <a:gd name="T29" fmla="*/ 436 h 712"/>
                  <a:gd name="T30" fmla="*/ 590 w 713"/>
                  <a:gd name="T31" fmla="*/ 555 h 712"/>
                  <a:gd name="T32" fmla="*/ 593 w 713"/>
                  <a:gd name="T33" fmla="*/ 555 h 712"/>
                  <a:gd name="T34" fmla="*/ 712 w 713"/>
                  <a:gd name="T35" fmla="*/ 436 h 712"/>
                  <a:gd name="T36" fmla="*/ 713 w 713"/>
                  <a:gd name="T37" fmla="*/ 122 h 712"/>
                  <a:gd name="T38" fmla="*/ 713 w 713"/>
                  <a:gd name="T39" fmla="*/ 11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2">
                    <a:moveTo>
                      <a:pt x="713" y="119"/>
                    </a:moveTo>
                    <a:cubicBezTo>
                      <a:pt x="713" y="86"/>
                      <a:pt x="699" y="56"/>
                      <a:pt x="678" y="35"/>
                    </a:cubicBezTo>
                    <a:cubicBezTo>
                      <a:pt x="656" y="13"/>
                      <a:pt x="626" y="0"/>
                      <a:pt x="593" y="0"/>
                    </a:cubicBezTo>
                    <a:cubicBezTo>
                      <a:pt x="590" y="0"/>
                      <a:pt x="590" y="0"/>
                      <a:pt x="590" y="0"/>
                    </a:cubicBezTo>
                    <a:cubicBezTo>
                      <a:pt x="588" y="0"/>
                      <a:pt x="276" y="0"/>
                      <a:pt x="276" y="0"/>
                    </a:cubicBezTo>
                    <a:cubicBezTo>
                      <a:pt x="210" y="0"/>
                      <a:pt x="157" y="53"/>
                      <a:pt x="157" y="119"/>
                    </a:cubicBezTo>
                    <a:cubicBezTo>
                      <a:pt x="157" y="122"/>
                      <a:pt x="157" y="122"/>
                      <a:pt x="157" y="122"/>
                    </a:cubicBezTo>
                    <a:cubicBezTo>
                      <a:pt x="157" y="188"/>
                      <a:pt x="210" y="241"/>
                      <a:pt x="276" y="241"/>
                    </a:cubicBezTo>
                    <a:cubicBezTo>
                      <a:pt x="300" y="241"/>
                      <a:pt x="300" y="241"/>
                      <a:pt x="300" y="241"/>
                    </a:cubicBezTo>
                    <a:cubicBezTo>
                      <a:pt x="46" y="495"/>
                      <a:pt x="46" y="495"/>
                      <a:pt x="46" y="495"/>
                    </a:cubicBezTo>
                    <a:cubicBezTo>
                      <a:pt x="0" y="541"/>
                      <a:pt x="0" y="617"/>
                      <a:pt x="46" y="663"/>
                    </a:cubicBezTo>
                    <a:cubicBezTo>
                      <a:pt x="49" y="666"/>
                      <a:pt x="49" y="666"/>
                      <a:pt x="49" y="666"/>
                    </a:cubicBezTo>
                    <a:cubicBezTo>
                      <a:pt x="95" y="712"/>
                      <a:pt x="171" y="712"/>
                      <a:pt x="217" y="666"/>
                    </a:cubicBezTo>
                    <a:cubicBezTo>
                      <a:pt x="471" y="412"/>
                      <a:pt x="471" y="412"/>
                      <a:pt x="471" y="412"/>
                    </a:cubicBezTo>
                    <a:cubicBezTo>
                      <a:pt x="471" y="436"/>
                      <a:pt x="471" y="436"/>
                      <a:pt x="471" y="436"/>
                    </a:cubicBezTo>
                    <a:cubicBezTo>
                      <a:pt x="471" y="502"/>
                      <a:pt x="524" y="555"/>
                      <a:pt x="590" y="555"/>
                    </a:cubicBezTo>
                    <a:cubicBezTo>
                      <a:pt x="593" y="555"/>
                      <a:pt x="593" y="555"/>
                      <a:pt x="593" y="555"/>
                    </a:cubicBezTo>
                    <a:cubicBezTo>
                      <a:pt x="659" y="555"/>
                      <a:pt x="712" y="502"/>
                      <a:pt x="712" y="436"/>
                    </a:cubicBezTo>
                    <a:cubicBezTo>
                      <a:pt x="712" y="436"/>
                      <a:pt x="713" y="124"/>
                      <a:pt x="713" y="122"/>
                    </a:cubicBezTo>
                    <a:cubicBezTo>
                      <a:pt x="713" y="119"/>
                      <a:pt x="713" y="119"/>
                      <a:pt x="713" y="119"/>
                    </a:cubicBezTo>
                  </a:path>
                </a:pathLst>
              </a:custGeom>
              <a:solidFill>
                <a:srgbClr val="F2AB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415"/>
              <p:cNvSpPr/>
              <p:nvPr/>
            </p:nvSpPr>
            <p:spPr bwMode="auto">
              <a:xfrm>
                <a:off x="2285" y="1564"/>
                <a:ext cx="862" cy="863"/>
              </a:xfrm>
              <a:custGeom>
                <a:avLst/>
                <a:gdLst>
                  <a:gd name="T0" fmla="*/ 713 w 713"/>
                  <a:gd name="T1" fmla="*/ 119 h 713"/>
                  <a:gd name="T2" fmla="*/ 678 w 713"/>
                  <a:gd name="T3" fmla="*/ 35 h 713"/>
                  <a:gd name="T4" fmla="*/ 594 w 713"/>
                  <a:gd name="T5" fmla="*/ 0 h 713"/>
                  <a:gd name="T6" fmla="*/ 590 w 713"/>
                  <a:gd name="T7" fmla="*/ 0 h 713"/>
                  <a:gd name="T8" fmla="*/ 277 w 713"/>
                  <a:gd name="T9" fmla="*/ 0 h 713"/>
                  <a:gd name="T10" fmla="*/ 158 w 713"/>
                  <a:gd name="T11" fmla="*/ 119 h 713"/>
                  <a:gd name="T12" fmla="*/ 158 w 713"/>
                  <a:gd name="T13" fmla="*/ 123 h 713"/>
                  <a:gd name="T14" fmla="*/ 277 w 713"/>
                  <a:gd name="T15" fmla="*/ 242 h 713"/>
                  <a:gd name="T16" fmla="*/ 300 w 713"/>
                  <a:gd name="T17" fmla="*/ 242 h 713"/>
                  <a:gd name="T18" fmla="*/ 47 w 713"/>
                  <a:gd name="T19" fmla="*/ 495 h 713"/>
                  <a:gd name="T20" fmla="*/ 47 w 713"/>
                  <a:gd name="T21" fmla="*/ 664 h 713"/>
                  <a:gd name="T22" fmla="*/ 49 w 713"/>
                  <a:gd name="T23" fmla="*/ 666 h 713"/>
                  <a:gd name="T24" fmla="*/ 218 w 713"/>
                  <a:gd name="T25" fmla="*/ 666 h 713"/>
                  <a:gd name="T26" fmla="*/ 471 w 713"/>
                  <a:gd name="T27" fmla="*/ 413 h 713"/>
                  <a:gd name="T28" fmla="*/ 471 w 713"/>
                  <a:gd name="T29" fmla="*/ 436 h 713"/>
                  <a:gd name="T30" fmla="*/ 590 w 713"/>
                  <a:gd name="T31" fmla="*/ 555 h 713"/>
                  <a:gd name="T32" fmla="*/ 594 w 713"/>
                  <a:gd name="T33" fmla="*/ 555 h 713"/>
                  <a:gd name="T34" fmla="*/ 713 w 713"/>
                  <a:gd name="T35" fmla="*/ 436 h 713"/>
                  <a:gd name="T36" fmla="*/ 713 w 713"/>
                  <a:gd name="T37" fmla="*/ 123 h 713"/>
                  <a:gd name="T38" fmla="*/ 713 w 713"/>
                  <a:gd name="T39" fmla="*/ 119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3">
                    <a:moveTo>
                      <a:pt x="713" y="119"/>
                    </a:moveTo>
                    <a:cubicBezTo>
                      <a:pt x="713" y="86"/>
                      <a:pt x="700" y="57"/>
                      <a:pt x="678" y="35"/>
                    </a:cubicBezTo>
                    <a:cubicBezTo>
                      <a:pt x="656" y="13"/>
                      <a:pt x="627" y="0"/>
                      <a:pt x="594" y="0"/>
                    </a:cubicBezTo>
                    <a:cubicBezTo>
                      <a:pt x="590" y="0"/>
                      <a:pt x="590" y="0"/>
                      <a:pt x="590" y="0"/>
                    </a:cubicBezTo>
                    <a:cubicBezTo>
                      <a:pt x="588" y="0"/>
                      <a:pt x="277" y="0"/>
                      <a:pt x="277" y="0"/>
                    </a:cubicBezTo>
                    <a:cubicBezTo>
                      <a:pt x="211" y="0"/>
                      <a:pt x="158" y="54"/>
                      <a:pt x="158" y="119"/>
                    </a:cubicBezTo>
                    <a:cubicBezTo>
                      <a:pt x="158" y="123"/>
                      <a:pt x="158" y="123"/>
                      <a:pt x="158" y="123"/>
                    </a:cubicBezTo>
                    <a:cubicBezTo>
                      <a:pt x="158" y="188"/>
                      <a:pt x="211" y="242"/>
                      <a:pt x="277" y="242"/>
                    </a:cubicBezTo>
                    <a:cubicBezTo>
                      <a:pt x="300" y="242"/>
                      <a:pt x="300" y="242"/>
                      <a:pt x="300" y="242"/>
                    </a:cubicBezTo>
                    <a:cubicBezTo>
                      <a:pt x="47" y="495"/>
                      <a:pt x="47" y="495"/>
                      <a:pt x="47" y="495"/>
                    </a:cubicBezTo>
                    <a:cubicBezTo>
                      <a:pt x="0" y="542"/>
                      <a:pt x="0" y="617"/>
                      <a:pt x="47" y="664"/>
                    </a:cubicBezTo>
                    <a:cubicBezTo>
                      <a:pt x="49" y="666"/>
                      <a:pt x="49" y="666"/>
                      <a:pt x="49" y="666"/>
                    </a:cubicBezTo>
                    <a:cubicBezTo>
                      <a:pt x="96" y="713"/>
                      <a:pt x="171" y="713"/>
                      <a:pt x="218" y="666"/>
                    </a:cubicBezTo>
                    <a:cubicBezTo>
                      <a:pt x="471" y="413"/>
                      <a:pt x="471" y="413"/>
                      <a:pt x="471" y="413"/>
                    </a:cubicBezTo>
                    <a:cubicBezTo>
                      <a:pt x="471" y="436"/>
                      <a:pt x="471" y="436"/>
                      <a:pt x="471" y="436"/>
                    </a:cubicBezTo>
                    <a:cubicBezTo>
                      <a:pt x="471" y="502"/>
                      <a:pt x="524" y="555"/>
                      <a:pt x="590" y="555"/>
                    </a:cubicBezTo>
                    <a:cubicBezTo>
                      <a:pt x="594" y="555"/>
                      <a:pt x="594" y="555"/>
                      <a:pt x="594" y="555"/>
                    </a:cubicBezTo>
                    <a:cubicBezTo>
                      <a:pt x="659" y="555"/>
                      <a:pt x="713" y="502"/>
                      <a:pt x="713" y="436"/>
                    </a:cubicBezTo>
                    <a:cubicBezTo>
                      <a:pt x="713" y="436"/>
                      <a:pt x="713" y="125"/>
                      <a:pt x="713" y="123"/>
                    </a:cubicBezTo>
                    <a:cubicBezTo>
                      <a:pt x="713" y="119"/>
                      <a:pt x="713" y="119"/>
                      <a:pt x="713" y="119"/>
                    </a:cubicBezTo>
                  </a:path>
                </a:pathLst>
              </a:custGeom>
              <a:solidFill>
                <a:srgbClr val="F2AA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416"/>
              <p:cNvSpPr/>
              <p:nvPr/>
            </p:nvSpPr>
            <p:spPr bwMode="auto">
              <a:xfrm>
                <a:off x="2281" y="1559"/>
                <a:ext cx="861" cy="863"/>
              </a:xfrm>
              <a:custGeom>
                <a:avLst/>
                <a:gdLst>
                  <a:gd name="T0" fmla="*/ 712 w 712"/>
                  <a:gd name="T1" fmla="*/ 120 h 713"/>
                  <a:gd name="T2" fmla="*/ 677 w 712"/>
                  <a:gd name="T3" fmla="*/ 35 h 713"/>
                  <a:gd name="T4" fmla="*/ 593 w 712"/>
                  <a:gd name="T5" fmla="*/ 0 h 713"/>
                  <a:gd name="T6" fmla="*/ 590 w 712"/>
                  <a:gd name="T7" fmla="*/ 0 h 713"/>
                  <a:gd name="T8" fmla="*/ 276 w 712"/>
                  <a:gd name="T9" fmla="*/ 1 h 713"/>
                  <a:gd name="T10" fmla="*/ 157 w 712"/>
                  <a:gd name="T11" fmla="*/ 120 h 713"/>
                  <a:gd name="T12" fmla="*/ 157 w 712"/>
                  <a:gd name="T13" fmla="*/ 123 h 713"/>
                  <a:gd name="T14" fmla="*/ 276 w 712"/>
                  <a:gd name="T15" fmla="*/ 242 h 713"/>
                  <a:gd name="T16" fmla="*/ 300 w 712"/>
                  <a:gd name="T17" fmla="*/ 242 h 713"/>
                  <a:gd name="T18" fmla="*/ 46 w 712"/>
                  <a:gd name="T19" fmla="*/ 496 h 713"/>
                  <a:gd name="T20" fmla="*/ 46 w 712"/>
                  <a:gd name="T21" fmla="*/ 664 h 713"/>
                  <a:gd name="T22" fmla="*/ 49 w 712"/>
                  <a:gd name="T23" fmla="*/ 667 h 713"/>
                  <a:gd name="T24" fmla="*/ 217 w 712"/>
                  <a:gd name="T25" fmla="*/ 667 h 713"/>
                  <a:gd name="T26" fmla="*/ 471 w 712"/>
                  <a:gd name="T27" fmla="*/ 413 h 713"/>
                  <a:gd name="T28" fmla="*/ 471 w 712"/>
                  <a:gd name="T29" fmla="*/ 437 h 713"/>
                  <a:gd name="T30" fmla="*/ 590 w 712"/>
                  <a:gd name="T31" fmla="*/ 556 h 713"/>
                  <a:gd name="T32" fmla="*/ 593 w 712"/>
                  <a:gd name="T33" fmla="*/ 556 h 713"/>
                  <a:gd name="T34" fmla="*/ 712 w 712"/>
                  <a:gd name="T35" fmla="*/ 437 h 713"/>
                  <a:gd name="T36" fmla="*/ 712 w 712"/>
                  <a:gd name="T37" fmla="*/ 123 h 713"/>
                  <a:gd name="T38" fmla="*/ 712 w 712"/>
                  <a:gd name="T39" fmla="*/ 120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2" h="713">
                    <a:moveTo>
                      <a:pt x="712" y="120"/>
                    </a:moveTo>
                    <a:cubicBezTo>
                      <a:pt x="712" y="87"/>
                      <a:pt x="699" y="57"/>
                      <a:pt x="677" y="35"/>
                    </a:cubicBezTo>
                    <a:cubicBezTo>
                      <a:pt x="656" y="14"/>
                      <a:pt x="626" y="0"/>
                      <a:pt x="593" y="0"/>
                    </a:cubicBezTo>
                    <a:cubicBezTo>
                      <a:pt x="590" y="0"/>
                      <a:pt x="590" y="0"/>
                      <a:pt x="590" y="0"/>
                    </a:cubicBezTo>
                    <a:cubicBezTo>
                      <a:pt x="588" y="0"/>
                      <a:pt x="276" y="1"/>
                      <a:pt x="276" y="1"/>
                    </a:cubicBezTo>
                    <a:cubicBezTo>
                      <a:pt x="210" y="1"/>
                      <a:pt x="157" y="54"/>
                      <a:pt x="157" y="120"/>
                    </a:cubicBezTo>
                    <a:cubicBezTo>
                      <a:pt x="157" y="123"/>
                      <a:pt x="157" y="123"/>
                      <a:pt x="157" y="123"/>
                    </a:cubicBezTo>
                    <a:cubicBezTo>
                      <a:pt x="157" y="189"/>
                      <a:pt x="210" y="242"/>
                      <a:pt x="276" y="242"/>
                    </a:cubicBezTo>
                    <a:cubicBezTo>
                      <a:pt x="300" y="242"/>
                      <a:pt x="300" y="242"/>
                      <a:pt x="300" y="242"/>
                    </a:cubicBezTo>
                    <a:cubicBezTo>
                      <a:pt x="46" y="496"/>
                      <a:pt x="46" y="496"/>
                      <a:pt x="46" y="496"/>
                    </a:cubicBezTo>
                    <a:cubicBezTo>
                      <a:pt x="0" y="542"/>
                      <a:pt x="0" y="618"/>
                      <a:pt x="46" y="664"/>
                    </a:cubicBezTo>
                    <a:cubicBezTo>
                      <a:pt x="49" y="667"/>
                      <a:pt x="49" y="667"/>
                      <a:pt x="49" y="667"/>
                    </a:cubicBezTo>
                    <a:cubicBezTo>
                      <a:pt x="95" y="713"/>
                      <a:pt x="171" y="713"/>
                      <a:pt x="217" y="667"/>
                    </a:cubicBezTo>
                    <a:cubicBezTo>
                      <a:pt x="471" y="413"/>
                      <a:pt x="471" y="413"/>
                      <a:pt x="471" y="413"/>
                    </a:cubicBezTo>
                    <a:cubicBezTo>
                      <a:pt x="471" y="437"/>
                      <a:pt x="471" y="437"/>
                      <a:pt x="471" y="437"/>
                    </a:cubicBezTo>
                    <a:cubicBezTo>
                      <a:pt x="471" y="503"/>
                      <a:pt x="524" y="556"/>
                      <a:pt x="590" y="556"/>
                    </a:cubicBezTo>
                    <a:cubicBezTo>
                      <a:pt x="593" y="556"/>
                      <a:pt x="593" y="556"/>
                      <a:pt x="593" y="556"/>
                    </a:cubicBezTo>
                    <a:cubicBezTo>
                      <a:pt x="659" y="556"/>
                      <a:pt x="712" y="503"/>
                      <a:pt x="712" y="437"/>
                    </a:cubicBezTo>
                    <a:cubicBezTo>
                      <a:pt x="712" y="437"/>
                      <a:pt x="712" y="125"/>
                      <a:pt x="712" y="123"/>
                    </a:cubicBezTo>
                    <a:cubicBezTo>
                      <a:pt x="712" y="120"/>
                      <a:pt x="712" y="120"/>
                      <a:pt x="712" y="120"/>
                    </a:cubicBezTo>
                  </a:path>
                </a:pathLst>
              </a:custGeom>
              <a:solidFill>
                <a:srgbClr val="F2A9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417"/>
              <p:cNvSpPr/>
              <p:nvPr/>
            </p:nvSpPr>
            <p:spPr bwMode="auto">
              <a:xfrm>
                <a:off x="2276" y="1555"/>
                <a:ext cx="863" cy="862"/>
              </a:xfrm>
              <a:custGeom>
                <a:avLst/>
                <a:gdLst>
                  <a:gd name="T0" fmla="*/ 713 w 713"/>
                  <a:gd name="T1" fmla="*/ 119 h 712"/>
                  <a:gd name="T2" fmla="*/ 678 w 713"/>
                  <a:gd name="T3" fmla="*/ 35 h 712"/>
                  <a:gd name="T4" fmla="*/ 593 w 713"/>
                  <a:gd name="T5" fmla="*/ 0 h 712"/>
                  <a:gd name="T6" fmla="*/ 590 w 713"/>
                  <a:gd name="T7" fmla="*/ 0 h 712"/>
                  <a:gd name="T8" fmla="*/ 276 w 713"/>
                  <a:gd name="T9" fmla="*/ 0 h 712"/>
                  <a:gd name="T10" fmla="*/ 157 w 713"/>
                  <a:gd name="T11" fmla="*/ 119 h 712"/>
                  <a:gd name="T12" fmla="*/ 157 w 713"/>
                  <a:gd name="T13" fmla="*/ 122 h 712"/>
                  <a:gd name="T14" fmla="*/ 276 w 713"/>
                  <a:gd name="T15" fmla="*/ 242 h 712"/>
                  <a:gd name="T16" fmla="*/ 300 w 713"/>
                  <a:gd name="T17" fmla="*/ 242 h 712"/>
                  <a:gd name="T18" fmla="*/ 47 w 713"/>
                  <a:gd name="T19" fmla="*/ 495 h 712"/>
                  <a:gd name="T20" fmla="*/ 47 w 713"/>
                  <a:gd name="T21" fmla="*/ 664 h 712"/>
                  <a:gd name="T22" fmla="*/ 49 w 713"/>
                  <a:gd name="T23" fmla="*/ 666 h 712"/>
                  <a:gd name="T24" fmla="*/ 218 w 713"/>
                  <a:gd name="T25" fmla="*/ 666 h 712"/>
                  <a:gd name="T26" fmla="*/ 471 w 713"/>
                  <a:gd name="T27" fmla="*/ 412 h 712"/>
                  <a:gd name="T28" fmla="*/ 471 w 713"/>
                  <a:gd name="T29" fmla="*/ 436 h 712"/>
                  <a:gd name="T30" fmla="*/ 590 w 713"/>
                  <a:gd name="T31" fmla="*/ 555 h 712"/>
                  <a:gd name="T32" fmla="*/ 593 w 713"/>
                  <a:gd name="T33" fmla="*/ 555 h 712"/>
                  <a:gd name="T34" fmla="*/ 713 w 713"/>
                  <a:gd name="T35" fmla="*/ 436 h 712"/>
                  <a:gd name="T36" fmla="*/ 713 w 713"/>
                  <a:gd name="T37" fmla="*/ 122 h 712"/>
                  <a:gd name="T38" fmla="*/ 713 w 713"/>
                  <a:gd name="T39" fmla="*/ 11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2">
                    <a:moveTo>
                      <a:pt x="713" y="119"/>
                    </a:moveTo>
                    <a:cubicBezTo>
                      <a:pt x="713" y="86"/>
                      <a:pt x="699" y="56"/>
                      <a:pt x="678" y="35"/>
                    </a:cubicBezTo>
                    <a:cubicBezTo>
                      <a:pt x="656" y="13"/>
                      <a:pt x="626" y="0"/>
                      <a:pt x="593" y="0"/>
                    </a:cubicBezTo>
                    <a:cubicBezTo>
                      <a:pt x="590" y="0"/>
                      <a:pt x="590" y="0"/>
                      <a:pt x="590" y="0"/>
                    </a:cubicBezTo>
                    <a:cubicBezTo>
                      <a:pt x="588" y="0"/>
                      <a:pt x="276" y="0"/>
                      <a:pt x="276" y="0"/>
                    </a:cubicBezTo>
                    <a:cubicBezTo>
                      <a:pt x="211" y="0"/>
                      <a:pt x="157" y="53"/>
                      <a:pt x="157" y="119"/>
                    </a:cubicBezTo>
                    <a:cubicBezTo>
                      <a:pt x="157" y="122"/>
                      <a:pt x="157" y="122"/>
                      <a:pt x="157" y="122"/>
                    </a:cubicBezTo>
                    <a:cubicBezTo>
                      <a:pt x="157" y="188"/>
                      <a:pt x="211" y="242"/>
                      <a:pt x="276" y="242"/>
                    </a:cubicBezTo>
                    <a:cubicBezTo>
                      <a:pt x="300" y="242"/>
                      <a:pt x="300" y="242"/>
                      <a:pt x="300" y="242"/>
                    </a:cubicBezTo>
                    <a:cubicBezTo>
                      <a:pt x="47" y="495"/>
                      <a:pt x="47" y="495"/>
                      <a:pt x="47" y="495"/>
                    </a:cubicBezTo>
                    <a:cubicBezTo>
                      <a:pt x="0" y="542"/>
                      <a:pt x="0" y="617"/>
                      <a:pt x="47" y="664"/>
                    </a:cubicBezTo>
                    <a:cubicBezTo>
                      <a:pt x="49" y="666"/>
                      <a:pt x="49" y="666"/>
                      <a:pt x="49" y="666"/>
                    </a:cubicBezTo>
                    <a:cubicBezTo>
                      <a:pt x="96" y="712"/>
                      <a:pt x="171" y="712"/>
                      <a:pt x="218" y="666"/>
                    </a:cubicBezTo>
                    <a:cubicBezTo>
                      <a:pt x="471" y="412"/>
                      <a:pt x="471" y="412"/>
                      <a:pt x="471" y="412"/>
                    </a:cubicBezTo>
                    <a:cubicBezTo>
                      <a:pt x="471" y="436"/>
                      <a:pt x="471" y="436"/>
                      <a:pt x="471" y="436"/>
                    </a:cubicBezTo>
                    <a:cubicBezTo>
                      <a:pt x="471" y="502"/>
                      <a:pt x="524" y="555"/>
                      <a:pt x="590" y="555"/>
                    </a:cubicBezTo>
                    <a:cubicBezTo>
                      <a:pt x="593" y="555"/>
                      <a:pt x="593" y="555"/>
                      <a:pt x="593" y="555"/>
                    </a:cubicBezTo>
                    <a:cubicBezTo>
                      <a:pt x="659" y="555"/>
                      <a:pt x="713" y="502"/>
                      <a:pt x="713" y="436"/>
                    </a:cubicBezTo>
                    <a:cubicBezTo>
                      <a:pt x="713" y="436"/>
                      <a:pt x="713" y="125"/>
                      <a:pt x="713" y="122"/>
                    </a:cubicBezTo>
                    <a:cubicBezTo>
                      <a:pt x="713" y="119"/>
                      <a:pt x="713" y="119"/>
                      <a:pt x="713" y="119"/>
                    </a:cubicBezTo>
                  </a:path>
                </a:pathLst>
              </a:custGeom>
              <a:solidFill>
                <a:srgbClr val="F1A8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418"/>
              <p:cNvSpPr/>
              <p:nvPr/>
            </p:nvSpPr>
            <p:spPr bwMode="auto">
              <a:xfrm>
                <a:off x="2273" y="1550"/>
                <a:ext cx="861" cy="864"/>
              </a:xfrm>
              <a:custGeom>
                <a:avLst/>
                <a:gdLst>
                  <a:gd name="T0" fmla="*/ 712 w 712"/>
                  <a:gd name="T1" fmla="*/ 120 h 713"/>
                  <a:gd name="T2" fmla="*/ 677 w 712"/>
                  <a:gd name="T3" fmla="*/ 35 h 713"/>
                  <a:gd name="T4" fmla="*/ 593 w 712"/>
                  <a:gd name="T5" fmla="*/ 0 h 713"/>
                  <a:gd name="T6" fmla="*/ 590 w 712"/>
                  <a:gd name="T7" fmla="*/ 0 h 713"/>
                  <a:gd name="T8" fmla="*/ 276 w 712"/>
                  <a:gd name="T9" fmla="*/ 0 h 713"/>
                  <a:gd name="T10" fmla="*/ 157 w 712"/>
                  <a:gd name="T11" fmla="*/ 120 h 713"/>
                  <a:gd name="T12" fmla="*/ 157 w 712"/>
                  <a:gd name="T13" fmla="*/ 123 h 713"/>
                  <a:gd name="T14" fmla="*/ 276 w 712"/>
                  <a:gd name="T15" fmla="*/ 242 h 713"/>
                  <a:gd name="T16" fmla="*/ 300 w 712"/>
                  <a:gd name="T17" fmla="*/ 242 h 713"/>
                  <a:gd name="T18" fmla="*/ 46 w 712"/>
                  <a:gd name="T19" fmla="*/ 495 h 713"/>
                  <a:gd name="T20" fmla="*/ 46 w 712"/>
                  <a:gd name="T21" fmla="*/ 664 h 713"/>
                  <a:gd name="T22" fmla="*/ 48 w 712"/>
                  <a:gd name="T23" fmla="*/ 666 h 713"/>
                  <a:gd name="T24" fmla="*/ 217 w 712"/>
                  <a:gd name="T25" fmla="*/ 666 h 713"/>
                  <a:gd name="T26" fmla="*/ 470 w 712"/>
                  <a:gd name="T27" fmla="*/ 413 h 713"/>
                  <a:gd name="T28" fmla="*/ 470 w 712"/>
                  <a:gd name="T29" fmla="*/ 437 h 713"/>
                  <a:gd name="T30" fmla="*/ 590 w 712"/>
                  <a:gd name="T31" fmla="*/ 556 h 713"/>
                  <a:gd name="T32" fmla="*/ 593 w 712"/>
                  <a:gd name="T33" fmla="*/ 556 h 713"/>
                  <a:gd name="T34" fmla="*/ 712 w 712"/>
                  <a:gd name="T35" fmla="*/ 437 h 713"/>
                  <a:gd name="T36" fmla="*/ 712 w 712"/>
                  <a:gd name="T37" fmla="*/ 123 h 713"/>
                  <a:gd name="T38" fmla="*/ 712 w 712"/>
                  <a:gd name="T39" fmla="*/ 120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2" h="713">
                    <a:moveTo>
                      <a:pt x="712" y="120"/>
                    </a:moveTo>
                    <a:cubicBezTo>
                      <a:pt x="712" y="87"/>
                      <a:pt x="699" y="57"/>
                      <a:pt x="677" y="35"/>
                    </a:cubicBezTo>
                    <a:cubicBezTo>
                      <a:pt x="656" y="14"/>
                      <a:pt x="626" y="0"/>
                      <a:pt x="593" y="0"/>
                    </a:cubicBezTo>
                    <a:cubicBezTo>
                      <a:pt x="590" y="0"/>
                      <a:pt x="590" y="0"/>
                      <a:pt x="590" y="0"/>
                    </a:cubicBezTo>
                    <a:cubicBezTo>
                      <a:pt x="587" y="0"/>
                      <a:pt x="276" y="0"/>
                      <a:pt x="276" y="0"/>
                    </a:cubicBezTo>
                    <a:cubicBezTo>
                      <a:pt x="210" y="0"/>
                      <a:pt x="157" y="54"/>
                      <a:pt x="157" y="120"/>
                    </a:cubicBezTo>
                    <a:cubicBezTo>
                      <a:pt x="157" y="123"/>
                      <a:pt x="157" y="123"/>
                      <a:pt x="157" y="123"/>
                    </a:cubicBezTo>
                    <a:cubicBezTo>
                      <a:pt x="157" y="189"/>
                      <a:pt x="210" y="242"/>
                      <a:pt x="276" y="242"/>
                    </a:cubicBezTo>
                    <a:cubicBezTo>
                      <a:pt x="300" y="242"/>
                      <a:pt x="300" y="242"/>
                      <a:pt x="300" y="242"/>
                    </a:cubicBezTo>
                    <a:cubicBezTo>
                      <a:pt x="46" y="495"/>
                      <a:pt x="46" y="495"/>
                      <a:pt x="46" y="495"/>
                    </a:cubicBezTo>
                    <a:cubicBezTo>
                      <a:pt x="0" y="542"/>
                      <a:pt x="0" y="617"/>
                      <a:pt x="46" y="664"/>
                    </a:cubicBezTo>
                    <a:cubicBezTo>
                      <a:pt x="48" y="666"/>
                      <a:pt x="48" y="666"/>
                      <a:pt x="48" y="666"/>
                    </a:cubicBezTo>
                    <a:cubicBezTo>
                      <a:pt x="95" y="713"/>
                      <a:pt x="170" y="713"/>
                      <a:pt x="217" y="666"/>
                    </a:cubicBezTo>
                    <a:cubicBezTo>
                      <a:pt x="470" y="413"/>
                      <a:pt x="470" y="413"/>
                      <a:pt x="470" y="413"/>
                    </a:cubicBezTo>
                    <a:cubicBezTo>
                      <a:pt x="470" y="437"/>
                      <a:pt x="470" y="437"/>
                      <a:pt x="470" y="437"/>
                    </a:cubicBezTo>
                    <a:cubicBezTo>
                      <a:pt x="470" y="502"/>
                      <a:pt x="524" y="556"/>
                      <a:pt x="590" y="556"/>
                    </a:cubicBezTo>
                    <a:cubicBezTo>
                      <a:pt x="593" y="556"/>
                      <a:pt x="593" y="556"/>
                      <a:pt x="593" y="556"/>
                    </a:cubicBezTo>
                    <a:cubicBezTo>
                      <a:pt x="659" y="556"/>
                      <a:pt x="712" y="502"/>
                      <a:pt x="712" y="437"/>
                    </a:cubicBezTo>
                    <a:cubicBezTo>
                      <a:pt x="712" y="437"/>
                      <a:pt x="712" y="125"/>
                      <a:pt x="712" y="123"/>
                    </a:cubicBezTo>
                    <a:cubicBezTo>
                      <a:pt x="712" y="120"/>
                      <a:pt x="712" y="120"/>
                      <a:pt x="712" y="120"/>
                    </a:cubicBezTo>
                  </a:path>
                </a:pathLst>
              </a:custGeom>
              <a:solidFill>
                <a:srgbClr val="F1A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40" name="Freeform 420"/>
            <p:cNvSpPr/>
            <p:nvPr/>
          </p:nvSpPr>
          <p:spPr bwMode="auto">
            <a:xfrm>
              <a:off x="3600451" y="2455863"/>
              <a:ext cx="1368425" cy="1368425"/>
            </a:xfrm>
            <a:custGeom>
              <a:avLst/>
              <a:gdLst>
                <a:gd name="T0" fmla="*/ 713 w 713"/>
                <a:gd name="T1" fmla="*/ 119 h 712"/>
                <a:gd name="T2" fmla="*/ 678 w 713"/>
                <a:gd name="T3" fmla="*/ 35 h 712"/>
                <a:gd name="T4" fmla="*/ 593 w 713"/>
                <a:gd name="T5" fmla="*/ 0 h 712"/>
                <a:gd name="T6" fmla="*/ 590 w 713"/>
                <a:gd name="T7" fmla="*/ 0 h 712"/>
                <a:gd name="T8" fmla="*/ 276 w 713"/>
                <a:gd name="T9" fmla="*/ 0 h 712"/>
                <a:gd name="T10" fmla="*/ 157 w 713"/>
                <a:gd name="T11" fmla="*/ 119 h 712"/>
                <a:gd name="T12" fmla="*/ 157 w 713"/>
                <a:gd name="T13" fmla="*/ 122 h 712"/>
                <a:gd name="T14" fmla="*/ 276 w 713"/>
                <a:gd name="T15" fmla="*/ 241 h 712"/>
                <a:gd name="T16" fmla="*/ 300 w 713"/>
                <a:gd name="T17" fmla="*/ 241 h 712"/>
                <a:gd name="T18" fmla="*/ 46 w 713"/>
                <a:gd name="T19" fmla="*/ 495 h 712"/>
                <a:gd name="T20" fmla="*/ 46 w 713"/>
                <a:gd name="T21" fmla="*/ 663 h 712"/>
                <a:gd name="T22" fmla="*/ 49 w 713"/>
                <a:gd name="T23" fmla="*/ 666 h 712"/>
                <a:gd name="T24" fmla="*/ 217 w 713"/>
                <a:gd name="T25" fmla="*/ 666 h 712"/>
                <a:gd name="T26" fmla="*/ 471 w 713"/>
                <a:gd name="T27" fmla="*/ 412 h 712"/>
                <a:gd name="T28" fmla="*/ 471 w 713"/>
                <a:gd name="T29" fmla="*/ 436 h 712"/>
                <a:gd name="T30" fmla="*/ 590 w 713"/>
                <a:gd name="T31" fmla="*/ 555 h 712"/>
                <a:gd name="T32" fmla="*/ 593 w 713"/>
                <a:gd name="T33" fmla="*/ 555 h 712"/>
                <a:gd name="T34" fmla="*/ 712 w 713"/>
                <a:gd name="T35" fmla="*/ 436 h 712"/>
                <a:gd name="T36" fmla="*/ 713 w 713"/>
                <a:gd name="T37" fmla="*/ 122 h 712"/>
                <a:gd name="T38" fmla="*/ 713 w 713"/>
                <a:gd name="T39" fmla="*/ 11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2">
                  <a:moveTo>
                    <a:pt x="713" y="119"/>
                  </a:moveTo>
                  <a:cubicBezTo>
                    <a:pt x="713" y="86"/>
                    <a:pt x="699" y="56"/>
                    <a:pt x="678" y="35"/>
                  </a:cubicBezTo>
                  <a:cubicBezTo>
                    <a:pt x="656" y="13"/>
                    <a:pt x="626" y="0"/>
                    <a:pt x="593" y="0"/>
                  </a:cubicBezTo>
                  <a:cubicBezTo>
                    <a:pt x="590" y="0"/>
                    <a:pt x="590" y="0"/>
                    <a:pt x="590" y="0"/>
                  </a:cubicBezTo>
                  <a:cubicBezTo>
                    <a:pt x="588" y="0"/>
                    <a:pt x="276" y="0"/>
                    <a:pt x="276" y="0"/>
                  </a:cubicBezTo>
                  <a:cubicBezTo>
                    <a:pt x="211" y="0"/>
                    <a:pt x="157" y="53"/>
                    <a:pt x="157" y="119"/>
                  </a:cubicBezTo>
                  <a:cubicBezTo>
                    <a:pt x="157" y="122"/>
                    <a:pt x="157" y="122"/>
                    <a:pt x="157" y="122"/>
                  </a:cubicBezTo>
                  <a:cubicBezTo>
                    <a:pt x="157" y="188"/>
                    <a:pt x="211" y="241"/>
                    <a:pt x="276" y="241"/>
                  </a:cubicBezTo>
                  <a:cubicBezTo>
                    <a:pt x="300" y="241"/>
                    <a:pt x="300" y="241"/>
                    <a:pt x="300" y="241"/>
                  </a:cubicBezTo>
                  <a:cubicBezTo>
                    <a:pt x="46" y="495"/>
                    <a:pt x="46" y="495"/>
                    <a:pt x="46" y="495"/>
                  </a:cubicBezTo>
                  <a:cubicBezTo>
                    <a:pt x="0" y="541"/>
                    <a:pt x="0" y="617"/>
                    <a:pt x="46" y="663"/>
                  </a:cubicBezTo>
                  <a:cubicBezTo>
                    <a:pt x="49" y="666"/>
                    <a:pt x="49" y="666"/>
                    <a:pt x="49" y="666"/>
                  </a:cubicBezTo>
                  <a:cubicBezTo>
                    <a:pt x="95" y="712"/>
                    <a:pt x="171" y="712"/>
                    <a:pt x="217" y="666"/>
                  </a:cubicBezTo>
                  <a:cubicBezTo>
                    <a:pt x="471" y="412"/>
                    <a:pt x="471" y="412"/>
                    <a:pt x="471" y="412"/>
                  </a:cubicBezTo>
                  <a:cubicBezTo>
                    <a:pt x="471" y="436"/>
                    <a:pt x="471" y="436"/>
                    <a:pt x="471" y="436"/>
                  </a:cubicBezTo>
                  <a:cubicBezTo>
                    <a:pt x="471" y="502"/>
                    <a:pt x="524" y="555"/>
                    <a:pt x="590" y="555"/>
                  </a:cubicBezTo>
                  <a:cubicBezTo>
                    <a:pt x="593" y="555"/>
                    <a:pt x="593" y="555"/>
                    <a:pt x="593" y="555"/>
                  </a:cubicBezTo>
                  <a:cubicBezTo>
                    <a:pt x="659" y="555"/>
                    <a:pt x="712" y="502"/>
                    <a:pt x="712" y="436"/>
                  </a:cubicBezTo>
                  <a:cubicBezTo>
                    <a:pt x="712" y="436"/>
                    <a:pt x="713" y="124"/>
                    <a:pt x="713" y="122"/>
                  </a:cubicBezTo>
                  <a:cubicBezTo>
                    <a:pt x="713" y="119"/>
                    <a:pt x="713" y="119"/>
                    <a:pt x="713" y="119"/>
                  </a:cubicBezTo>
                </a:path>
              </a:pathLst>
            </a:custGeom>
            <a:solidFill>
              <a:srgbClr val="F0A7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421"/>
            <p:cNvSpPr/>
            <p:nvPr/>
          </p:nvSpPr>
          <p:spPr bwMode="auto">
            <a:xfrm>
              <a:off x="3592513" y="2447925"/>
              <a:ext cx="1368425" cy="1370013"/>
            </a:xfrm>
            <a:custGeom>
              <a:avLst/>
              <a:gdLst>
                <a:gd name="T0" fmla="*/ 713 w 713"/>
                <a:gd name="T1" fmla="*/ 119 h 713"/>
                <a:gd name="T2" fmla="*/ 678 w 713"/>
                <a:gd name="T3" fmla="*/ 35 h 713"/>
                <a:gd name="T4" fmla="*/ 594 w 713"/>
                <a:gd name="T5" fmla="*/ 0 h 713"/>
                <a:gd name="T6" fmla="*/ 590 w 713"/>
                <a:gd name="T7" fmla="*/ 0 h 713"/>
                <a:gd name="T8" fmla="*/ 277 w 713"/>
                <a:gd name="T9" fmla="*/ 0 h 713"/>
                <a:gd name="T10" fmla="*/ 158 w 713"/>
                <a:gd name="T11" fmla="*/ 119 h 713"/>
                <a:gd name="T12" fmla="*/ 158 w 713"/>
                <a:gd name="T13" fmla="*/ 123 h 713"/>
                <a:gd name="T14" fmla="*/ 277 w 713"/>
                <a:gd name="T15" fmla="*/ 242 h 713"/>
                <a:gd name="T16" fmla="*/ 300 w 713"/>
                <a:gd name="T17" fmla="*/ 242 h 713"/>
                <a:gd name="T18" fmla="*/ 47 w 713"/>
                <a:gd name="T19" fmla="*/ 495 h 713"/>
                <a:gd name="T20" fmla="*/ 47 w 713"/>
                <a:gd name="T21" fmla="*/ 664 h 713"/>
                <a:gd name="T22" fmla="*/ 49 w 713"/>
                <a:gd name="T23" fmla="*/ 666 h 713"/>
                <a:gd name="T24" fmla="*/ 218 w 713"/>
                <a:gd name="T25" fmla="*/ 666 h 713"/>
                <a:gd name="T26" fmla="*/ 471 w 713"/>
                <a:gd name="T27" fmla="*/ 413 h 713"/>
                <a:gd name="T28" fmla="*/ 471 w 713"/>
                <a:gd name="T29" fmla="*/ 436 h 713"/>
                <a:gd name="T30" fmla="*/ 590 w 713"/>
                <a:gd name="T31" fmla="*/ 555 h 713"/>
                <a:gd name="T32" fmla="*/ 594 w 713"/>
                <a:gd name="T33" fmla="*/ 555 h 713"/>
                <a:gd name="T34" fmla="*/ 713 w 713"/>
                <a:gd name="T35" fmla="*/ 436 h 713"/>
                <a:gd name="T36" fmla="*/ 713 w 713"/>
                <a:gd name="T37" fmla="*/ 123 h 713"/>
                <a:gd name="T38" fmla="*/ 713 w 713"/>
                <a:gd name="T39" fmla="*/ 119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3">
                  <a:moveTo>
                    <a:pt x="713" y="119"/>
                  </a:moveTo>
                  <a:cubicBezTo>
                    <a:pt x="713" y="86"/>
                    <a:pt x="700" y="57"/>
                    <a:pt x="678" y="35"/>
                  </a:cubicBezTo>
                  <a:cubicBezTo>
                    <a:pt x="656" y="13"/>
                    <a:pt x="627" y="0"/>
                    <a:pt x="594" y="0"/>
                  </a:cubicBezTo>
                  <a:cubicBezTo>
                    <a:pt x="590" y="0"/>
                    <a:pt x="590" y="0"/>
                    <a:pt x="590" y="0"/>
                  </a:cubicBezTo>
                  <a:cubicBezTo>
                    <a:pt x="588" y="0"/>
                    <a:pt x="277" y="0"/>
                    <a:pt x="277" y="0"/>
                  </a:cubicBezTo>
                  <a:cubicBezTo>
                    <a:pt x="211" y="0"/>
                    <a:pt x="158" y="54"/>
                    <a:pt x="158" y="119"/>
                  </a:cubicBezTo>
                  <a:cubicBezTo>
                    <a:pt x="158" y="123"/>
                    <a:pt x="158" y="123"/>
                    <a:pt x="158" y="123"/>
                  </a:cubicBezTo>
                  <a:cubicBezTo>
                    <a:pt x="158" y="189"/>
                    <a:pt x="211" y="242"/>
                    <a:pt x="277" y="242"/>
                  </a:cubicBezTo>
                  <a:cubicBezTo>
                    <a:pt x="300" y="242"/>
                    <a:pt x="300" y="242"/>
                    <a:pt x="300" y="242"/>
                  </a:cubicBezTo>
                  <a:cubicBezTo>
                    <a:pt x="47" y="495"/>
                    <a:pt x="47" y="495"/>
                    <a:pt x="47" y="495"/>
                  </a:cubicBezTo>
                  <a:cubicBezTo>
                    <a:pt x="0" y="542"/>
                    <a:pt x="0" y="617"/>
                    <a:pt x="47" y="664"/>
                  </a:cubicBezTo>
                  <a:cubicBezTo>
                    <a:pt x="49" y="666"/>
                    <a:pt x="49" y="666"/>
                    <a:pt x="49" y="666"/>
                  </a:cubicBezTo>
                  <a:cubicBezTo>
                    <a:pt x="96" y="713"/>
                    <a:pt x="171" y="713"/>
                    <a:pt x="218" y="666"/>
                  </a:cubicBezTo>
                  <a:cubicBezTo>
                    <a:pt x="471" y="413"/>
                    <a:pt x="471" y="413"/>
                    <a:pt x="471" y="413"/>
                  </a:cubicBezTo>
                  <a:cubicBezTo>
                    <a:pt x="471" y="436"/>
                    <a:pt x="471" y="436"/>
                    <a:pt x="471" y="436"/>
                  </a:cubicBezTo>
                  <a:cubicBezTo>
                    <a:pt x="471" y="502"/>
                    <a:pt x="525" y="555"/>
                    <a:pt x="590" y="555"/>
                  </a:cubicBezTo>
                  <a:cubicBezTo>
                    <a:pt x="594" y="555"/>
                    <a:pt x="594" y="555"/>
                    <a:pt x="594" y="555"/>
                  </a:cubicBezTo>
                  <a:cubicBezTo>
                    <a:pt x="660" y="555"/>
                    <a:pt x="713" y="502"/>
                    <a:pt x="713" y="436"/>
                  </a:cubicBezTo>
                  <a:cubicBezTo>
                    <a:pt x="713" y="436"/>
                    <a:pt x="713" y="125"/>
                    <a:pt x="713" y="123"/>
                  </a:cubicBezTo>
                  <a:cubicBezTo>
                    <a:pt x="713" y="119"/>
                    <a:pt x="713" y="119"/>
                    <a:pt x="713" y="119"/>
                  </a:cubicBezTo>
                </a:path>
              </a:pathLst>
            </a:custGeom>
            <a:solidFill>
              <a:srgbClr val="F0A6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422"/>
            <p:cNvSpPr/>
            <p:nvPr/>
          </p:nvSpPr>
          <p:spPr bwMode="auto">
            <a:xfrm>
              <a:off x="3586163" y="2439988"/>
              <a:ext cx="1368425" cy="1371600"/>
            </a:xfrm>
            <a:custGeom>
              <a:avLst/>
              <a:gdLst>
                <a:gd name="T0" fmla="*/ 712 w 712"/>
                <a:gd name="T1" fmla="*/ 120 h 713"/>
                <a:gd name="T2" fmla="*/ 677 w 712"/>
                <a:gd name="T3" fmla="*/ 35 h 713"/>
                <a:gd name="T4" fmla="*/ 593 w 712"/>
                <a:gd name="T5" fmla="*/ 0 h 713"/>
                <a:gd name="T6" fmla="*/ 590 w 712"/>
                <a:gd name="T7" fmla="*/ 0 h 713"/>
                <a:gd name="T8" fmla="*/ 276 w 712"/>
                <a:gd name="T9" fmla="*/ 1 h 713"/>
                <a:gd name="T10" fmla="*/ 157 w 712"/>
                <a:gd name="T11" fmla="*/ 120 h 713"/>
                <a:gd name="T12" fmla="*/ 157 w 712"/>
                <a:gd name="T13" fmla="*/ 123 h 713"/>
                <a:gd name="T14" fmla="*/ 276 w 712"/>
                <a:gd name="T15" fmla="*/ 242 h 713"/>
                <a:gd name="T16" fmla="*/ 300 w 712"/>
                <a:gd name="T17" fmla="*/ 242 h 713"/>
                <a:gd name="T18" fmla="*/ 46 w 712"/>
                <a:gd name="T19" fmla="*/ 496 h 713"/>
                <a:gd name="T20" fmla="*/ 46 w 712"/>
                <a:gd name="T21" fmla="*/ 664 h 713"/>
                <a:gd name="T22" fmla="*/ 49 w 712"/>
                <a:gd name="T23" fmla="*/ 667 h 713"/>
                <a:gd name="T24" fmla="*/ 217 w 712"/>
                <a:gd name="T25" fmla="*/ 667 h 713"/>
                <a:gd name="T26" fmla="*/ 471 w 712"/>
                <a:gd name="T27" fmla="*/ 413 h 713"/>
                <a:gd name="T28" fmla="*/ 471 w 712"/>
                <a:gd name="T29" fmla="*/ 437 h 713"/>
                <a:gd name="T30" fmla="*/ 590 w 712"/>
                <a:gd name="T31" fmla="*/ 556 h 713"/>
                <a:gd name="T32" fmla="*/ 593 w 712"/>
                <a:gd name="T33" fmla="*/ 556 h 713"/>
                <a:gd name="T34" fmla="*/ 712 w 712"/>
                <a:gd name="T35" fmla="*/ 437 h 713"/>
                <a:gd name="T36" fmla="*/ 712 w 712"/>
                <a:gd name="T37" fmla="*/ 123 h 713"/>
                <a:gd name="T38" fmla="*/ 712 w 712"/>
                <a:gd name="T39" fmla="*/ 120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2" h="713">
                  <a:moveTo>
                    <a:pt x="712" y="120"/>
                  </a:moveTo>
                  <a:cubicBezTo>
                    <a:pt x="712" y="87"/>
                    <a:pt x="699" y="57"/>
                    <a:pt x="677" y="35"/>
                  </a:cubicBezTo>
                  <a:cubicBezTo>
                    <a:pt x="656" y="14"/>
                    <a:pt x="626" y="0"/>
                    <a:pt x="593" y="0"/>
                  </a:cubicBezTo>
                  <a:cubicBezTo>
                    <a:pt x="590" y="0"/>
                    <a:pt x="590" y="0"/>
                    <a:pt x="590" y="0"/>
                  </a:cubicBezTo>
                  <a:cubicBezTo>
                    <a:pt x="588" y="0"/>
                    <a:pt x="276" y="1"/>
                    <a:pt x="276" y="1"/>
                  </a:cubicBezTo>
                  <a:cubicBezTo>
                    <a:pt x="210" y="1"/>
                    <a:pt x="157" y="54"/>
                    <a:pt x="157" y="120"/>
                  </a:cubicBezTo>
                  <a:cubicBezTo>
                    <a:pt x="157" y="123"/>
                    <a:pt x="157" y="123"/>
                    <a:pt x="157" y="123"/>
                  </a:cubicBezTo>
                  <a:cubicBezTo>
                    <a:pt x="157" y="189"/>
                    <a:pt x="210" y="242"/>
                    <a:pt x="276" y="242"/>
                  </a:cubicBezTo>
                  <a:cubicBezTo>
                    <a:pt x="300" y="242"/>
                    <a:pt x="300" y="242"/>
                    <a:pt x="300" y="242"/>
                  </a:cubicBezTo>
                  <a:cubicBezTo>
                    <a:pt x="46" y="496"/>
                    <a:pt x="46" y="496"/>
                    <a:pt x="46" y="496"/>
                  </a:cubicBezTo>
                  <a:cubicBezTo>
                    <a:pt x="0" y="542"/>
                    <a:pt x="0" y="618"/>
                    <a:pt x="46" y="664"/>
                  </a:cubicBezTo>
                  <a:cubicBezTo>
                    <a:pt x="49" y="667"/>
                    <a:pt x="49" y="667"/>
                    <a:pt x="49" y="667"/>
                  </a:cubicBezTo>
                  <a:cubicBezTo>
                    <a:pt x="95" y="713"/>
                    <a:pt x="171" y="713"/>
                    <a:pt x="217" y="667"/>
                  </a:cubicBezTo>
                  <a:cubicBezTo>
                    <a:pt x="471" y="413"/>
                    <a:pt x="471" y="413"/>
                    <a:pt x="471" y="413"/>
                  </a:cubicBezTo>
                  <a:cubicBezTo>
                    <a:pt x="471" y="437"/>
                    <a:pt x="471" y="437"/>
                    <a:pt x="471" y="437"/>
                  </a:cubicBezTo>
                  <a:cubicBezTo>
                    <a:pt x="471" y="503"/>
                    <a:pt x="524" y="556"/>
                    <a:pt x="590" y="556"/>
                  </a:cubicBezTo>
                  <a:cubicBezTo>
                    <a:pt x="593" y="556"/>
                    <a:pt x="593" y="556"/>
                    <a:pt x="593" y="556"/>
                  </a:cubicBezTo>
                  <a:cubicBezTo>
                    <a:pt x="659" y="556"/>
                    <a:pt x="712" y="503"/>
                    <a:pt x="712" y="437"/>
                  </a:cubicBezTo>
                  <a:cubicBezTo>
                    <a:pt x="712" y="437"/>
                    <a:pt x="712" y="125"/>
                    <a:pt x="712" y="123"/>
                  </a:cubicBezTo>
                  <a:cubicBezTo>
                    <a:pt x="712" y="120"/>
                    <a:pt x="712" y="120"/>
                    <a:pt x="712" y="120"/>
                  </a:cubicBezTo>
                </a:path>
              </a:pathLst>
            </a:custGeom>
            <a:solidFill>
              <a:srgbClr val="EFA5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423"/>
            <p:cNvSpPr/>
            <p:nvPr/>
          </p:nvSpPr>
          <p:spPr bwMode="auto">
            <a:xfrm>
              <a:off x="3578226" y="2433638"/>
              <a:ext cx="1370013" cy="1371600"/>
            </a:xfrm>
            <a:custGeom>
              <a:avLst/>
              <a:gdLst>
                <a:gd name="T0" fmla="*/ 713 w 713"/>
                <a:gd name="T1" fmla="*/ 119 h 713"/>
                <a:gd name="T2" fmla="*/ 678 w 713"/>
                <a:gd name="T3" fmla="*/ 35 h 713"/>
                <a:gd name="T4" fmla="*/ 594 w 713"/>
                <a:gd name="T5" fmla="*/ 0 h 713"/>
                <a:gd name="T6" fmla="*/ 590 w 713"/>
                <a:gd name="T7" fmla="*/ 0 h 713"/>
                <a:gd name="T8" fmla="*/ 277 w 713"/>
                <a:gd name="T9" fmla="*/ 0 h 713"/>
                <a:gd name="T10" fmla="*/ 157 w 713"/>
                <a:gd name="T11" fmla="*/ 119 h 713"/>
                <a:gd name="T12" fmla="*/ 157 w 713"/>
                <a:gd name="T13" fmla="*/ 123 h 713"/>
                <a:gd name="T14" fmla="*/ 277 w 713"/>
                <a:gd name="T15" fmla="*/ 242 h 713"/>
                <a:gd name="T16" fmla="*/ 300 w 713"/>
                <a:gd name="T17" fmla="*/ 242 h 713"/>
                <a:gd name="T18" fmla="*/ 47 w 713"/>
                <a:gd name="T19" fmla="*/ 495 h 713"/>
                <a:gd name="T20" fmla="*/ 47 w 713"/>
                <a:gd name="T21" fmla="*/ 664 h 713"/>
                <a:gd name="T22" fmla="*/ 49 w 713"/>
                <a:gd name="T23" fmla="*/ 666 h 713"/>
                <a:gd name="T24" fmla="*/ 218 w 713"/>
                <a:gd name="T25" fmla="*/ 666 h 713"/>
                <a:gd name="T26" fmla="*/ 471 w 713"/>
                <a:gd name="T27" fmla="*/ 413 h 713"/>
                <a:gd name="T28" fmla="*/ 471 w 713"/>
                <a:gd name="T29" fmla="*/ 436 h 713"/>
                <a:gd name="T30" fmla="*/ 590 w 713"/>
                <a:gd name="T31" fmla="*/ 555 h 713"/>
                <a:gd name="T32" fmla="*/ 594 w 713"/>
                <a:gd name="T33" fmla="*/ 555 h 713"/>
                <a:gd name="T34" fmla="*/ 713 w 713"/>
                <a:gd name="T35" fmla="*/ 436 h 713"/>
                <a:gd name="T36" fmla="*/ 713 w 713"/>
                <a:gd name="T37" fmla="*/ 123 h 713"/>
                <a:gd name="T38" fmla="*/ 713 w 713"/>
                <a:gd name="T39" fmla="*/ 119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3">
                  <a:moveTo>
                    <a:pt x="713" y="119"/>
                  </a:moveTo>
                  <a:cubicBezTo>
                    <a:pt x="713" y="86"/>
                    <a:pt x="699" y="56"/>
                    <a:pt x="678" y="35"/>
                  </a:cubicBezTo>
                  <a:cubicBezTo>
                    <a:pt x="656" y="13"/>
                    <a:pt x="626" y="0"/>
                    <a:pt x="594" y="0"/>
                  </a:cubicBezTo>
                  <a:cubicBezTo>
                    <a:pt x="590" y="0"/>
                    <a:pt x="590" y="0"/>
                    <a:pt x="590" y="0"/>
                  </a:cubicBezTo>
                  <a:cubicBezTo>
                    <a:pt x="588" y="0"/>
                    <a:pt x="277" y="0"/>
                    <a:pt x="277" y="0"/>
                  </a:cubicBezTo>
                  <a:cubicBezTo>
                    <a:pt x="211" y="0"/>
                    <a:pt x="157" y="53"/>
                    <a:pt x="157" y="119"/>
                  </a:cubicBezTo>
                  <a:cubicBezTo>
                    <a:pt x="157" y="123"/>
                    <a:pt x="157" y="123"/>
                    <a:pt x="157" y="123"/>
                  </a:cubicBezTo>
                  <a:cubicBezTo>
                    <a:pt x="157" y="188"/>
                    <a:pt x="211" y="242"/>
                    <a:pt x="277" y="242"/>
                  </a:cubicBezTo>
                  <a:cubicBezTo>
                    <a:pt x="300" y="242"/>
                    <a:pt x="300" y="242"/>
                    <a:pt x="300" y="242"/>
                  </a:cubicBezTo>
                  <a:cubicBezTo>
                    <a:pt x="47" y="495"/>
                    <a:pt x="47" y="495"/>
                    <a:pt x="47" y="495"/>
                  </a:cubicBezTo>
                  <a:cubicBezTo>
                    <a:pt x="0" y="542"/>
                    <a:pt x="0" y="617"/>
                    <a:pt x="47" y="664"/>
                  </a:cubicBezTo>
                  <a:cubicBezTo>
                    <a:pt x="49" y="666"/>
                    <a:pt x="49" y="666"/>
                    <a:pt x="49" y="666"/>
                  </a:cubicBezTo>
                  <a:cubicBezTo>
                    <a:pt x="96" y="713"/>
                    <a:pt x="171" y="713"/>
                    <a:pt x="218" y="666"/>
                  </a:cubicBezTo>
                  <a:cubicBezTo>
                    <a:pt x="471" y="413"/>
                    <a:pt x="471" y="413"/>
                    <a:pt x="471" y="413"/>
                  </a:cubicBezTo>
                  <a:cubicBezTo>
                    <a:pt x="471" y="436"/>
                    <a:pt x="471" y="436"/>
                    <a:pt x="471" y="436"/>
                  </a:cubicBezTo>
                  <a:cubicBezTo>
                    <a:pt x="471" y="502"/>
                    <a:pt x="524" y="555"/>
                    <a:pt x="590" y="555"/>
                  </a:cubicBezTo>
                  <a:cubicBezTo>
                    <a:pt x="594" y="555"/>
                    <a:pt x="594" y="555"/>
                    <a:pt x="594" y="555"/>
                  </a:cubicBezTo>
                  <a:cubicBezTo>
                    <a:pt x="659" y="555"/>
                    <a:pt x="713" y="502"/>
                    <a:pt x="713" y="436"/>
                  </a:cubicBezTo>
                  <a:cubicBezTo>
                    <a:pt x="713" y="436"/>
                    <a:pt x="713" y="125"/>
                    <a:pt x="713" y="123"/>
                  </a:cubicBezTo>
                  <a:cubicBezTo>
                    <a:pt x="713" y="119"/>
                    <a:pt x="713" y="119"/>
                    <a:pt x="713" y="119"/>
                  </a:cubicBezTo>
                </a:path>
              </a:pathLst>
            </a:custGeom>
            <a:solidFill>
              <a:srgbClr val="EFA40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424"/>
            <p:cNvSpPr/>
            <p:nvPr/>
          </p:nvSpPr>
          <p:spPr bwMode="auto">
            <a:xfrm>
              <a:off x="3573463" y="2427288"/>
              <a:ext cx="1366838" cy="1370013"/>
            </a:xfrm>
            <a:custGeom>
              <a:avLst/>
              <a:gdLst>
                <a:gd name="T0" fmla="*/ 712 w 712"/>
                <a:gd name="T1" fmla="*/ 120 h 713"/>
                <a:gd name="T2" fmla="*/ 677 w 712"/>
                <a:gd name="T3" fmla="*/ 35 h 713"/>
                <a:gd name="T4" fmla="*/ 593 w 712"/>
                <a:gd name="T5" fmla="*/ 0 h 713"/>
                <a:gd name="T6" fmla="*/ 590 w 712"/>
                <a:gd name="T7" fmla="*/ 0 h 713"/>
                <a:gd name="T8" fmla="*/ 276 w 712"/>
                <a:gd name="T9" fmla="*/ 0 h 713"/>
                <a:gd name="T10" fmla="*/ 157 w 712"/>
                <a:gd name="T11" fmla="*/ 120 h 713"/>
                <a:gd name="T12" fmla="*/ 157 w 712"/>
                <a:gd name="T13" fmla="*/ 123 h 713"/>
                <a:gd name="T14" fmla="*/ 276 w 712"/>
                <a:gd name="T15" fmla="*/ 242 h 713"/>
                <a:gd name="T16" fmla="*/ 300 w 712"/>
                <a:gd name="T17" fmla="*/ 242 h 713"/>
                <a:gd name="T18" fmla="*/ 46 w 712"/>
                <a:gd name="T19" fmla="*/ 496 h 713"/>
                <a:gd name="T20" fmla="*/ 46 w 712"/>
                <a:gd name="T21" fmla="*/ 664 h 713"/>
                <a:gd name="T22" fmla="*/ 49 w 712"/>
                <a:gd name="T23" fmla="*/ 666 h 713"/>
                <a:gd name="T24" fmla="*/ 217 w 712"/>
                <a:gd name="T25" fmla="*/ 666 h 713"/>
                <a:gd name="T26" fmla="*/ 470 w 712"/>
                <a:gd name="T27" fmla="*/ 413 h 713"/>
                <a:gd name="T28" fmla="*/ 470 w 712"/>
                <a:gd name="T29" fmla="*/ 437 h 713"/>
                <a:gd name="T30" fmla="*/ 590 w 712"/>
                <a:gd name="T31" fmla="*/ 556 h 713"/>
                <a:gd name="T32" fmla="*/ 593 w 712"/>
                <a:gd name="T33" fmla="*/ 556 h 713"/>
                <a:gd name="T34" fmla="*/ 712 w 712"/>
                <a:gd name="T35" fmla="*/ 437 h 713"/>
                <a:gd name="T36" fmla="*/ 712 w 712"/>
                <a:gd name="T37" fmla="*/ 123 h 713"/>
                <a:gd name="T38" fmla="*/ 712 w 712"/>
                <a:gd name="T39" fmla="*/ 120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2" h="713">
                  <a:moveTo>
                    <a:pt x="712" y="120"/>
                  </a:moveTo>
                  <a:cubicBezTo>
                    <a:pt x="712" y="87"/>
                    <a:pt x="699" y="57"/>
                    <a:pt x="677" y="35"/>
                  </a:cubicBezTo>
                  <a:cubicBezTo>
                    <a:pt x="656" y="14"/>
                    <a:pt x="626" y="0"/>
                    <a:pt x="593" y="0"/>
                  </a:cubicBezTo>
                  <a:cubicBezTo>
                    <a:pt x="590" y="0"/>
                    <a:pt x="590" y="0"/>
                    <a:pt x="590" y="0"/>
                  </a:cubicBezTo>
                  <a:cubicBezTo>
                    <a:pt x="588" y="0"/>
                    <a:pt x="276" y="0"/>
                    <a:pt x="276" y="0"/>
                  </a:cubicBezTo>
                  <a:cubicBezTo>
                    <a:pt x="210" y="0"/>
                    <a:pt x="157" y="54"/>
                    <a:pt x="157" y="120"/>
                  </a:cubicBezTo>
                  <a:cubicBezTo>
                    <a:pt x="157" y="123"/>
                    <a:pt x="157" y="123"/>
                    <a:pt x="157" y="123"/>
                  </a:cubicBezTo>
                  <a:cubicBezTo>
                    <a:pt x="157" y="189"/>
                    <a:pt x="210" y="242"/>
                    <a:pt x="276" y="242"/>
                  </a:cubicBezTo>
                  <a:cubicBezTo>
                    <a:pt x="300" y="242"/>
                    <a:pt x="300" y="242"/>
                    <a:pt x="300" y="242"/>
                  </a:cubicBezTo>
                  <a:cubicBezTo>
                    <a:pt x="46" y="496"/>
                    <a:pt x="46" y="496"/>
                    <a:pt x="46" y="496"/>
                  </a:cubicBezTo>
                  <a:cubicBezTo>
                    <a:pt x="0" y="542"/>
                    <a:pt x="0" y="618"/>
                    <a:pt x="46" y="664"/>
                  </a:cubicBezTo>
                  <a:cubicBezTo>
                    <a:pt x="49" y="666"/>
                    <a:pt x="49" y="666"/>
                    <a:pt x="49" y="666"/>
                  </a:cubicBezTo>
                  <a:cubicBezTo>
                    <a:pt x="95" y="713"/>
                    <a:pt x="170" y="713"/>
                    <a:pt x="217" y="666"/>
                  </a:cubicBezTo>
                  <a:cubicBezTo>
                    <a:pt x="470" y="413"/>
                    <a:pt x="470" y="413"/>
                    <a:pt x="470" y="413"/>
                  </a:cubicBezTo>
                  <a:cubicBezTo>
                    <a:pt x="470" y="437"/>
                    <a:pt x="470" y="437"/>
                    <a:pt x="470" y="437"/>
                  </a:cubicBezTo>
                  <a:cubicBezTo>
                    <a:pt x="470" y="502"/>
                    <a:pt x="524" y="556"/>
                    <a:pt x="590" y="556"/>
                  </a:cubicBezTo>
                  <a:cubicBezTo>
                    <a:pt x="593" y="556"/>
                    <a:pt x="593" y="556"/>
                    <a:pt x="593" y="556"/>
                  </a:cubicBezTo>
                  <a:cubicBezTo>
                    <a:pt x="659" y="556"/>
                    <a:pt x="712" y="502"/>
                    <a:pt x="712" y="437"/>
                  </a:cubicBezTo>
                  <a:cubicBezTo>
                    <a:pt x="712" y="437"/>
                    <a:pt x="712" y="125"/>
                    <a:pt x="712" y="123"/>
                  </a:cubicBezTo>
                  <a:cubicBezTo>
                    <a:pt x="712" y="120"/>
                    <a:pt x="712" y="120"/>
                    <a:pt x="712" y="120"/>
                  </a:cubicBezTo>
                </a:path>
              </a:pathLst>
            </a:custGeom>
            <a:solidFill>
              <a:srgbClr val="EEA3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425"/>
            <p:cNvSpPr/>
            <p:nvPr/>
          </p:nvSpPr>
          <p:spPr bwMode="auto">
            <a:xfrm>
              <a:off x="3565526" y="2420938"/>
              <a:ext cx="1370013" cy="1368425"/>
            </a:xfrm>
            <a:custGeom>
              <a:avLst/>
              <a:gdLst>
                <a:gd name="T0" fmla="*/ 713 w 713"/>
                <a:gd name="T1" fmla="*/ 119 h 712"/>
                <a:gd name="T2" fmla="*/ 678 w 713"/>
                <a:gd name="T3" fmla="*/ 35 h 712"/>
                <a:gd name="T4" fmla="*/ 593 w 713"/>
                <a:gd name="T5" fmla="*/ 0 h 712"/>
                <a:gd name="T6" fmla="*/ 590 w 713"/>
                <a:gd name="T7" fmla="*/ 0 h 712"/>
                <a:gd name="T8" fmla="*/ 276 w 713"/>
                <a:gd name="T9" fmla="*/ 0 h 712"/>
                <a:gd name="T10" fmla="*/ 157 w 713"/>
                <a:gd name="T11" fmla="*/ 119 h 712"/>
                <a:gd name="T12" fmla="*/ 157 w 713"/>
                <a:gd name="T13" fmla="*/ 122 h 712"/>
                <a:gd name="T14" fmla="*/ 276 w 713"/>
                <a:gd name="T15" fmla="*/ 242 h 712"/>
                <a:gd name="T16" fmla="*/ 300 w 713"/>
                <a:gd name="T17" fmla="*/ 242 h 712"/>
                <a:gd name="T18" fmla="*/ 47 w 713"/>
                <a:gd name="T19" fmla="*/ 495 h 712"/>
                <a:gd name="T20" fmla="*/ 47 w 713"/>
                <a:gd name="T21" fmla="*/ 663 h 712"/>
                <a:gd name="T22" fmla="*/ 49 w 713"/>
                <a:gd name="T23" fmla="*/ 666 h 712"/>
                <a:gd name="T24" fmla="*/ 217 w 713"/>
                <a:gd name="T25" fmla="*/ 666 h 712"/>
                <a:gd name="T26" fmla="*/ 471 w 713"/>
                <a:gd name="T27" fmla="*/ 412 h 712"/>
                <a:gd name="T28" fmla="*/ 471 w 713"/>
                <a:gd name="T29" fmla="*/ 436 h 712"/>
                <a:gd name="T30" fmla="*/ 590 w 713"/>
                <a:gd name="T31" fmla="*/ 555 h 712"/>
                <a:gd name="T32" fmla="*/ 593 w 713"/>
                <a:gd name="T33" fmla="*/ 555 h 712"/>
                <a:gd name="T34" fmla="*/ 712 w 713"/>
                <a:gd name="T35" fmla="*/ 436 h 712"/>
                <a:gd name="T36" fmla="*/ 713 w 713"/>
                <a:gd name="T37" fmla="*/ 122 h 712"/>
                <a:gd name="T38" fmla="*/ 713 w 713"/>
                <a:gd name="T39" fmla="*/ 11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2">
                  <a:moveTo>
                    <a:pt x="713" y="119"/>
                  </a:moveTo>
                  <a:cubicBezTo>
                    <a:pt x="713" y="86"/>
                    <a:pt x="699" y="56"/>
                    <a:pt x="678" y="35"/>
                  </a:cubicBezTo>
                  <a:cubicBezTo>
                    <a:pt x="656" y="13"/>
                    <a:pt x="626" y="0"/>
                    <a:pt x="593" y="0"/>
                  </a:cubicBezTo>
                  <a:cubicBezTo>
                    <a:pt x="590" y="0"/>
                    <a:pt x="590" y="0"/>
                    <a:pt x="590" y="0"/>
                  </a:cubicBezTo>
                  <a:cubicBezTo>
                    <a:pt x="588" y="0"/>
                    <a:pt x="276" y="0"/>
                    <a:pt x="276" y="0"/>
                  </a:cubicBezTo>
                  <a:cubicBezTo>
                    <a:pt x="211" y="0"/>
                    <a:pt x="157" y="53"/>
                    <a:pt x="157" y="119"/>
                  </a:cubicBezTo>
                  <a:cubicBezTo>
                    <a:pt x="157" y="122"/>
                    <a:pt x="157" y="122"/>
                    <a:pt x="157" y="122"/>
                  </a:cubicBezTo>
                  <a:cubicBezTo>
                    <a:pt x="157" y="188"/>
                    <a:pt x="211" y="242"/>
                    <a:pt x="276" y="242"/>
                  </a:cubicBezTo>
                  <a:cubicBezTo>
                    <a:pt x="300" y="242"/>
                    <a:pt x="300" y="242"/>
                    <a:pt x="300" y="242"/>
                  </a:cubicBezTo>
                  <a:cubicBezTo>
                    <a:pt x="47" y="495"/>
                    <a:pt x="47" y="495"/>
                    <a:pt x="47" y="495"/>
                  </a:cubicBezTo>
                  <a:cubicBezTo>
                    <a:pt x="0" y="541"/>
                    <a:pt x="0" y="617"/>
                    <a:pt x="47" y="663"/>
                  </a:cubicBezTo>
                  <a:cubicBezTo>
                    <a:pt x="49" y="666"/>
                    <a:pt x="49" y="666"/>
                    <a:pt x="49" y="666"/>
                  </a:cubicBezTo>
                  <a:cubicBezTo>
                    <a:pt x="95" y="712"/>
                    <a:pt x="171" y="712"/>
                    <a:pt x="217" y="666"/>
                  </a:cubicBezTo>
                  <a:cubicBezTo>
                    <a:pt x="471" y="412"/>
                    <a:pt x="471" y="412"/>
                    <a:pt x="471" y="412"/>
                  </a:cubicBezTo>
                  <a:cubicBezTo>
                    <a:pt x="471" y="436"/>
                    <a:pt x="471" y="436"/>
                    <a:pt x="471" y="436"/>
                  </a:cubicBezTo>
                  <a:cubicBezTo>
                    <a:pt x="471" y="502"/>
                    <a:pt x="524" y="555"/>
                    <a:pt x="590" y="555"/>
                  </a:cubicBezTo>
                  <a:cubicBezTo>
                    <a:pt x="593" y="555"/>
                    <a:pt x="593" y="555"/>
                    <a:pt x="593" y="555"/>
                  </a:cubicBezTo>
                  <a:cubicBezTo>
                    <a:pt x="659" y="555"/>
                    <a:pt x="712" y="502"/>
                    <a:pt x="712" y="436"/>
                  </a:cubicBezTo>
                  <a:cubicBezTo>
                    <a:pt x="712" y="436"/>
                    <a:pt x="713" y="124"/>
                    <a:pt x="713" y="122"/>
                  </a:cubicBezTo>
                  <a:cubicBezTo>
                    <a:pt x="713" y="119"/>
                    <a:pt x="713" y="119"/>
                    <a:pt x="713" y="119"/>
                  </a:cubicBezTo>
                </a:path>
              </a:pathLst>
            </a:custGeom>
            <a:solidFill>
              <a:srgbClr val="EEA2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426"/>
            <p:cNvSpPr/>
            <p:nvPr/>
          </p:nvSpPr>
          <p:spPr bwMode="auto">
            <a:xfrm>
              <a:off x="3557588" y="2413000"/>
              <a:ext cx="1370013" cy="1371600"/>
            </a:xfrm>
            <a:custGeom>
              <a:avLst/>
              <a:gdLst>
                <a:gd name="T0" fmla="*/ 713 w 713"/>
                <a:gd name="T1" fmla="*/ 119 h 713"/>
                <a:gd name="T2" fmla="*/ 678 w 713"/>
                <a:gd name="T3" fmla="*/ 35 h 713"/>
                <a:gd name="T4" fmla="*/ 594 w 713"/>
                <a:gd name="T5" fmla="*/ 0 h 713"/>
                <a:gd name="T6" fmla="*/ 590 w 713"/>
                <a:gd name="T7" fmla="*/ 0 h 713"/>
                <a:gd name="T8" fmla="*/ 277 w 713"/>
                <a:gd name="T9" fmla="*/ 0 h 713"/>
                <a:gd name="T10" fmla="*/ 158 w 713"/>
                <a:gd name="T11" fmla="*/ 119 h 713"/>
                <a:gd name="T12" fmla="*/ 158 w 713"/>
                <a:gd name="T13" fmla="*/ 123 h 713"/>
                <a:gd name="T14" fmla="*/ 277 w 713"/>
                <a:gd name="T15" fmla="*/ 242 h 713"/>
                <a:gd name="T16" fmla="*/ 300 w 713"/>
                <a:gd name="T17" fmla="*/ 242 h 713"/>
                <a:gd name="T18" fmla="*/ 47 w 713"/>
                <a:gd name="T19" fmla="*/ 495 h 713"/>
                <a:gd name="T20" fmla="*/ 47 w 713"/>
                <a:gd name="T21" fmla="*/ 664 h 713"/>
                <a:gd name="T22" fmla="*/ 49 w 713"/>
                <a:gd name="T23" fmla="*/ 666 h 713"/>
                <a:gd name="T24" fmla="*/ 218 w 713"/>
                <a:gd name="T25" fmla="*/ 666 h 713"/>
                <a:gd name="T26" fmla="*/ 471 w 713"/>
                <a:gd name="T27" fmla="*/ 413 h 713"/>
                <a:gd name="T28" fmla="*/ 471 w 713"/>
                <a:gd name="T29" fmla="*/ 436 h 713"/>
                <a:gd name="T30" fmla="*/ 590 w 713"/>
                <a:gd name="T31" fmla="*/ 556 h 713"/>
                <a:gd name="T32" fmla="*/ 594 w 713"/>
                <a:gd name="T33" fmla="*/ 556 h 713"/>
                <a:gd name="T34" fmla="*/ 713 w 713"/>
                <a:gd name="T35" fmla="*/ 436 h 713"/>
                <a:gd name="T36" fmla="*/ 713 w 713"/>
                <a:gd name="T37" fmla="*/ 123 h 713"/>
                <a:gd name="T38" fmla="*/ 713 w 713"/>
                <a:gd name="T39" fmla="*/ 119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3">
                  <a:moveTo>
                    <a:pt x="713" y="119"/>
                  </a:moveTo>
                  <a:cubicBezTo>
                    <a:pt x="713" y="86"/>
                    <a:pt x="700" y="57"/>
                    <a:pt x="678" y="35"/>
                  </a:cubicBezTo>
                  <a:cubicBezTo>
                    <a:pt x="657" y="13"/>
                    <a:pt x="627" y="0"/>
                    <a:pt x="594" y="0"/>
                  </a:cubicBezTo>
                  <a:cubicBezTo>
                    <a:pt x="590" y="0"/>
                    <a:pt x="590" y="0"/>
                    <a:pt x="590" y="0"/>
                  </a:cubicBezTo>
                  <a:cubicBezTo>
                    <a:pt x="588" y="0"/>
                    <a:pt x="277" y="0"/>
                    <a:pt x="277" y="0"/>
                  </a:cubicBezTo>
                  <a:cubicBezTo>
                    <a:pt x="211" y="0"/>
                    <a:pt x="158" y="54"/>
                    <a:pt x="158" y="119"/>
                  </a:cubicBezTo>
                  <a:cubicBezTo>
                    <a:pt x="158" y="123"/>
                    <a:pt x="158" y="123"/>
                    <a:pt x="158" y="123"/>
                  </a:cubicBezTo>
                  <a:cubicBezTo>
                    <a:pt x="158" y="189"/>
                    <a:pt x="211" y="242"/>
                    <a:pt x="277" y="242"/>
                  </a:cubicBezTo>
                  <a:cubicBezTo>
                    <a:pt x="300" y="242"/>
                    <a:pt x="300" y="242"/>
                    <a:pt x="300" y="242"/>
                  </a:cubicBezTo>
                  <a:cubicBezTo>
                    <a:pt x="47" y="495"/>
                    <a:pt x="47" y="495"/>
                    <a:pt x="47" y="495"/>
                  </a:cubicBezTo>
                  <a:cubicBezTo>
                    <a:pt x="0" y="542"/>
                    <a:pt x="0" y="617"/>
                    <a:pt x="47" y="664"/>
                  </a:cubicBezTo>
                  <a:cubicBezTo>
                    <a:pt x="49" y="666"/>
                    <a:pt x="49" y="666"/>
                    <a:pt x="49" y="666"/>
                  </a:cubicBezTo>
                  <a:cubicBezTo>
                    <a:pt x="96" y="713"/>
                    <a:pt x="171" y="713"/>
                    <a:pt x="218" y="666"/>
                  </a:cubicBezTo>
                  <a:cubicBezTo>
                    <a:pt x="471" y="413"/>
                    <a:pt x="471" y="413"/>
                    <a:pt x="471" y="413"/>
                  </a:cubicBezTo>
                  <a:cubicBezTo>
                    <a:pt x="471" y="436"/>
                    <a:pt x="471" y="436"/>
                    <a:pt x="471" y="436"/>
                  </a:cubicBezTo>
                  <a:cubicBezTo>
                    <a:pt x="471" y="502"/>
                    <a:pt x="525" y="556"/>
                    <a:pt x="590" y="556"/>
                  </a:cubicBezTo>
                  <a:cubicBezTo>
                    <a:pt x="594" y="556"/>
                    <a:pt x="594" y="556"/>
                    <a:pt x="594" y="556"/>
                  </a:cubicBezTo>
                  <a:cubicBezTo>
                    <a:pt x="660" y="556"/>
                    <a:pt x="713" y="502"/>
                    <a:pt x="713" y="436"/>
                  </a:cubicBezTo>
                  <a:cubicBezTo>
                    <a:pt x="713" y="436"/>
                    <a:pt x="713" y="125"/>
                    <a:pt x="713" y="123"/>
                  </a:cubicBezTo>
                  <a:cubicBezTo>
                    <a:pt x="713" y="119"/>
                    <a:pt x="713" y="119"/>
                    <a:pt x="713" y="119"/>
                  </a:cubicBezTo>
                </a:path>
              </a:pathLst>
            </a:custGeom>
            <a:solidFill>
              <a:srgbClr val="EDA2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427"/>
            <p:cNvSpPr/>
            <p:nvPr/>
          </p:nvSpPr>
          <p:spPr bwMode="auto">
            <a:xfrm>
              <a:off x="3551238" y="2406650"/>
              <a:ext cx="1368425" cy="1370013"/>
            </a:xfrm>
            <a:custGeom>
              <a:avLst/>
              <a:gdLst>
                <a:gd name="T0" fmla="*/ 712 w 712"/>
                <a:gd name="T1" fmla="*/ 119 h 712"/>
                <a:gd name="T2" fmla="*/ 677 w 712"/>
                <a:gd name="T3" fmla="*/ 34 h 712"/>
                <a:gd name="T4" fmla="*/ 593 w 712"/>
                <a:gd name="T5" fmla="*/ 0 h 712"/>
                <a:gd name="T6" fmla="*/ 590 w 712"/>
                <a:gd name="T7" fmla="*/ 0 h 712"/>
                <a:gd name="T8" fmla="*/ 276 w 712"/>
                <a:gd name="T9" fmla="*/ 0 h 712"/>
                <a:gd name="T10" fmla="*/ 157 w 712"/>
                <a:gd name="T11" fmla="*/ 119 h 712"/>
                <a:gd name="T12" fmla="*/ 157 w 712"/>
                <a:gd name="T13" fmla="*/ 122 h 712"/>
                <a:gd name="T14" fmla="*/ 276 w 712"/>
                <a:gd name="T15" fmla="*/ 241 h 712"/>
                <a:gd name="T16" fmla="*/ 300 w 712"/>
                <a:gd name="T17" fmla="*/ 241 h 712"/>
                <a:gd name="T18" fmla="*/ 46 w 712"/>
                <a:gd name="T19" fmla="*/ 495 h 712"/>
                <a:gd name="T20" fmla="*/ 46 w 712"/>
                <a:gd name="T21" fmla="*/ 663 h 712"/>
                <a:gd name="T22" fmla="*/ 49 w 712"/>
                <a:gd name="T23" fmla="*/ 666 h 712"/>
                <a:gd name="T24" fmla="*/ 217 w 712"/>
                <a:gd name="T25" fmla="*/ 666 h 712"/>
                <a:gd name="T26" fmla="*/ 471 w 712"/>
                <a:gd name="T27" fmla="*/ 412 h 712"/>
                <a:gd name="T28" fmla="*/ 471 w 712"/>
                <a:gd name="T29" fmla="*/ 436 h 712"/>
                <a:gd name="T30" fmla="*/ 590 w 712"/>
                <a:gd name="T31" fmla="*/ 555 h 712"/>
                <a:gd name="T32" fmla="*/ 593 w 712"/>
                <a:gd name="T33" fmla="*/ 555 h 712"/>
                <a:gd name="T34" fmla="*/ 712 w 712"/>
                <a:gd name="T35" fmla="*/ 436 h 712"/>
                <a:gd name="T36" fmla="*/ 712 w 712"/>
                <a:gd name="T37" fmla="*/ 122 h 712"/>
                <a:gd name="T38" fmla="*/ 712 w 712"/>
                <a:gd name="T39" fmla="*/ 11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2" h="712">
                  <a:moveTo>
                    <a:pt x="712" y="119"/>
                  </a:moveTo>
                  <a:cubicBezTo>
                    <a:pt x="712" y="86"/>
                    <a:pt x="699" y="56"/>
                    <a:pt x="677" y="34"/>
                  </a:cubicBezTo>
                  <a:cubicBezTo>
                    <a:pt x="656" y="13"/>
                    <a:pt x="626" y="0"/>
                    <a:pt x="593" y="0"/>
                  </a:cubicBezTo>
                  <a:cubicBezTo>
                    <a:pt x="590" y="0"/>
                    <a:pt x="590" y="0"/>
                    <a:pt x="590" y="0"/>
                  </a:cubicBezTo>
                  <a:cubicBezTo>
                    <a:pt x="588" y="0"/>
                    <a:pt x="276" y="0"/>
                    <a:pt x="276" y="0"/>
                  </a:cubicBezTo>
                  <a:cubicBezTo>
                    <a:pt x="210" y="0"/>
                    <a:pt x="157" y="53"/>
                    <a:pt x="157" y="119"/>
                  </a:cubicBezTo>
                  <a:cubicBezTo>
                    <a:pt x="157" y="122"/>
                    <a:pt x="157" y="122"/>
                    <a:pt x="157" y="122"/>
                  </a:cubicBezTo>
                  <a:cubicBezTo>
                    <a:pt x="157" y="188"/>
                    <a:pt x="210" y="241"/>
                    <a:pt x="276" y="241"/>
                  </a:cubicBezTo>
                  <a:cubicBezTo>
                    <a:pt x="300" y="241"/>
                    <a:pt x="300" y="241"/>
                    <a:pt x="300" y="241"/>
                  </a:cubicBezTo>
                  <a:cubicBezTo>
                    <a:pt x="46" y="495"/>
                    <a:pt x="46" y="495"/>
                    <a:pt x="46" y="495"/>
                  </a:cubicBezTo>
                  <a:cubicBezTo>
                    <a:pt x="0" y="541"/>
                    <a:pt x="0" y="617"/>
                    <a:pt x="46" y="663"/>
                  </a:cubicBezTo>
                  <a:cubicBezTo>
                    <a:pt x="49" y="666"/>
                    <a:pt x="49" y="666"/>
                    <a:pt x="49" y="666"/>
                  </a:cubicBezTo>
                  <a:cubicBezTo>
                    <a:pt x="95" y="712"/>
                    <a:pt x="171" y="712"/>
                    <a:pt x="217" y="666"/>
                  </a:cubicBezTo>
                  <a:cubicBezTo>
                    <a:pt x="471" y="412"/>
                    <a:pt x="471" y="412"/>
                    <a:pt x="471" y="412"/>
                  </a:cubicBezTo>
                  <a:cubicBezTo>
                    <a:pt x="471" y="436"/>
                    <a:pt x="471" y="436"/>
                    <a:pt x="471" y="436"/>
                  </a:cubicBezTo>
                  <a:cubicBezTo>
                    <a:pt x="471" y="502"/>
                    <a:pt x="524" y="555"/>
                    <a:pt x="590" y="555"/>
                  </a:cubicBezTo>
                  <a:cubicBezTo>
                    <a:pt x="593" y="555"/>
                    <a:pt x="593" y="555"/>
                    <a:pt x="593" y="555"/>
                  </a:cubicBezTo>
                  <a:cubicBezTo>
                    <a:pt x="659" y="555"/>
                    <a:pt x="712" y="502"/>
                    <a:pt x="712" y="436"/>
                  </a:cubicBezTo>
                  <a:cubicBezTo>
                    <a:pt x="712" y="436"/>
                    <a:pt x="712" y="124"/>
                    <a:pt x="712" y="122"/>
                  </a:cubicBezTo>
                  <a:cubicBezTo>
                    <a:pt x="712" y="119"/>
                    <a:pt x="712" y="119"/>
                    <a:pt x="712" y="119"/>
                  </a:cubicBezTo>
                </a:path>
              </a:pathLst>
            </a:custGeom>
            <a:solidFill>
              <a:srgbClr val="EDA1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428"/>
            <p:cNvSpPr/>
            <p:nvPr/>
          </p:nvSpPr>
          <p:spPr bwMode="auto">
            <a:xfrm>
              <a:off x="3544888" y="2400300"/>
              <a:ext cx="1368425" cy="1370013"/>
            </a:xfrm>
            <a:custGeom>
              <a:avLst/>
              <a:gdLst>
                <a:gd name="T0" fmla="*/ 713 w 713"/>
                <a:gd name="T1" fmla="*/ 119 h 713"/>
                <a:gd name="T2" fmla="*/ 678 w 713"/>
                <a:gd name="T3" fmla="*/ 35 h 713"/>
                <a:gd name="T4" fmla="*/ 594 w 713"/>
                <a:gd name="T5" fmla="*/ 0 h 713"/>
                <a:gd name="T6" fmla="*/ 590 w 713"/>
                <a:gd name="T7" fmla="*/ 0 h 713"/>
                <a:gd name="T8" fmla="*/ 277 w 713"/>
                <a:gd name="T9" fmla="*/ 0 h 713"/>
                <a:gd name="T10" fmla="*/ 157 w 713"/>
                <a:gd name="T11" fmla="*/ 119 h 713"/>
                <a:gd name="T12" fmla="*/ 157 w 713"/>
                <a:gd name="T13" fmla="*/ 123 h 713"/>
                <a:gd name="T14" fmla="*/ 277 w 713"/>
                <a:gd name="T15" fmla="*/ 242 h 713"/>
                <a:gd name="T16" fmla="*/ 300 w 713"/>
                <a:gd name="T17" fmla="*/ 242 h 713"/>
                <a:gd name="T18" fmla="*/ 47 w 713"/>
                <a:gd name="T19" fmla="*/ 495 h 713"/>
                <a:gd name="T20" fmla="*/ 47 w 713"/>
                <a:gd name="T21" fmla="*/ 664 h 713"/>
                <a:gd name="T22" fmla="*/ 49 w 713"/>
                <a:gd name="T23" fmla="*/ 666 h 713"/>
                <a:gd name="T24" fmla="*/ 218 w 713"/>
                <a:gd name="T25" fmla="*/ 666 h 713"/>
                <a:gd name="T26" fmla="*/ 471 w 713"/>
                <a:gd name="T27" fmla="*/ 413 h 713"/>
                <a:gd name="T28" fmla="*/ 471 w 713"/>
                <a:gd name="T29" fmla="*/ 436 h 713"/>
                <a:gd name="T30" fmla="*/ 590 w 713"/>
                <a:gd name="T31" fmla="*/ 555 h 713"/>
                <a:gd name="T32" fmla="*/ 594 w 713"/>
                <a:gd name="T33" fmla="*/ 555 h 713"/>
                <a:gd name="T34" fmla="*/ 713 w 713"/>
                <a:gd name="T35" fmla="*/ 436 h 713"/>
                <a:gd name="T36" fmla="*/ 713 w 713"/>
                <a:gd name="T37" fmla="*/ 123 h 713"/>
                <a:gd name="T38" fmla="*/ 713 w 713"/>
                <a:gd name="T39" fmla="*/ 119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3" h="713">
                  <a:moveTo>
                    <a:pt x="713" y="119"/>
                  </a:moveTo>
                  <a:cubicBezTo>
                    <a:pt x="713" y="86"/>
                    <a:pt x="700" y="56"/>
                    <a:pt x="678" y="35"/>
                  </a:cubicBezTo>
                  <a:cubicBezTo>
                    <a:pt x="656" y="13"/>
                    <a:pt x="627" y="0"/>
                    <a:pt x="594" y="0"/>
                  </a:cubicBezTo>
                  <a:cubicBezTo>
                    <a:pt x="590" y="0"/>
                    <a:pt x="590" y="0"/>
                    <a:pt x="590" y="0"/>
                  </a:cubicBezTo>
                  <a:cubicBezTo>
                    <a:pt x="588" y="0"/>
                    <a:pt x="277" y="0"/>
                    <a:pt x="277" y="0"/>
                  </a:cubicBezTo>
                  <a:cubicBezTo>
                    <a:pt x="211" y="0"/>
                    <a:pt x="157" y="53"/>
                    <a:pt x="157" y="119"/>
                  </a:cubicBezTo>
                  <a:cubicBezTo>
                    <a:pt x="157" y="123"/>
                    <a:pt x="157" y="123"/>
                    <a:pt x="157" y="123"/>
                  </a:cubicBezTo>
                  <a:cubicBezTo>
                    <a:pt x="157" y="188"/>
                    <a:pt x="211" y="242"/>
                    <a:pt x="277" y="242"/>
                  </a:cubicBezTo>
                  <a:cubicBezTo>
                    <a:pt x="300" y="242"/>
                    <a:pt x="300" y="242"/>
                    <a:pt x="300" y="242"/>
                  </a:cubicBezTo>
                  <a:cubicBezTo>
                    <a:pt x="47" y="495"/>
                    <a:pt x="47" y="495"/>
                    <a:pt x="47" y="495"/>
                  </a:cubicBezTo>
                  <a:cubicBezTo>
                    <a:pt x="0" y="542"/>
                    <a:pt x="0" y="617"/>
                    <a:pt x="47" y="664"/>
                  </a:cubicBezTo>
                  <a:cubicBezTo>
                    <a:pt x="49" y="666"/>
                    <a:pt x="49" y="666"/>
                    <a:pt x="49" y="666"/>
                  </a:cubicBezTo>
                  <a:cubicBezTo>
                    <a:pt x="96" y="713"/>
                    <a:pt x="171" y="713"/>
                    <a:pt x="218" y="666"/>
                  </a:cubicBezTo>
                  <a:cubicBezTo>
                    <a:pt x="471" y="413"/>
                    <a:pt x="471" y="413"/>
                    <a:pt x="471" y="413"/>
                  </a:cubicBezTo>
                  <a:cubicBezTo>
                    <a:pt x="471" y="436"/>
                    <a:pt x="471" y="436"/>
                    <a:pt x="471" y="436"/>
                  </a:cubicBezTo>
                  <a:cubicBezTo>
                    <a:pt x="471" y="502"/>
                    <a:pt x="524" y="555"/>
                    <a:pt x="590" y="555"/>
                  </a:cubicBezTo>
                  <a:cubicBezTo>
                    <a:pt x="594" y="555"/>
                    <a:pt x="594" y="555"/>
                    <a:pt x="594" y="555"/>
                  </a:cubicBezTo>
                  <a:cubicBezTo>
                    <a:pt x="659" y="555"/>
                    <a:pt x="713" y="502"/>
                    <a:pt x="713" y="436"/>
                  </a:cubicBezTo>
                  <a:cubicBezTo>
                    <a:pt x="713" y="436"/>
                    <a:pt x="713" y="125"/>
                    <a:pt x="713" y="123"/>
                  </a:cubicBezTo>
                  <a:cubicBezTo>
                    <a:pt x="713" y="119"/>
                    <a:pt x="713" y="119"/>
                    <a:pt x="713" y="119"/>
                  </a:cubicBezTo>
                </a:path>
              </a:pathLst>
            </a:custGeom>
            <a:solidFill>
              <a:srgbClr val="ECA0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429"/>
            <p:cNvSpPr/>
            <p:nvPr/>
          </p:nvSpPr>
          <p:spPr bwMode="auto">
            <a:xfrm>
              <a:off x="3538538" y="2392363"/>
              <a:ext cx="1366838" cy="1370013"/>
            </a:xfrm>
            <a:custGeom>
              <a:avLst/>
              <a:gdLst>
                <a:gd name="T0" fmla="*/ 712 w 712"/>
                <a:gd name="T1" fmla="*/ 120 h 713"/>
                <a:gd name="T2" fmla="*/ 677 w 712"/>
                <a:gd name="T3" fmla="*/ 35 h 713"/>
                <a:gd name="T4" fmla="*/ 593 w 712"/>
                <a:gd name="T5" fmla="*/ 0 h 713"/>
                <a:gd name="T6" fmla="*/ 590 w 712"/>
                <a:gd name="T7" fmla="*/ 0 h 713"/>
                <a:gd name="T8" fmla="*/ 276 w 712"/>
                <a:gd name="T9" fmla="*/ 1 h 713"/>
                <a:gd name="T10" fmla="*/ 157 w 712"/>
                <a:gd name="T11" fmla="*/ 120 h 713"/>
                <a:gd name="T12" fmla="*/ 157 w 712"/>
                <a:gd name="T13" fmla="*/ 123 h 713"/>
                <a:gd name="T14" fmla="*/ 276 w 712"/>
                <a:gd name="T15" fmla="*/ 242 h 713"/>
                <a:gd name="T16" fmla="*/ 300 w 712"/>
                <a:gd name="T17" fmla="*/ 242 h 713"/>
                <a:gd name="T18" fmla="*/ 46 w 712"/>
                <a:gd name="T19" fmla="*/ 496 h 713"/>
                <a:gd name="T20" fmla="*/ 46 w 712"/>
                <a:gd name="T21" fmla="*/ 664 h 713"/>
                <a:gd name="T22" fmla="*/ 49 w 712"/>
                <a:gd name="T23" fmla="*/ 666 h 713"/>
                <a:gd name="T24" fmla="*/ 217 w 712"/>
                <a:gd name="T25" fmla="*/ 666 h 713"/>
                <a:gd name="T26" fmla="*/ 470 w 712"/>
                <a:gd name="T27" fmla="*/ 413 h 713"/>
                <a:gd name="T28" fmla="*/ 470 w 712"/>
                <a:gd name="T29" fmla="*/ 437 h 713"/>
                <a:gd name="T30" fmla="*/ 590 w 712"/>
                <a:gd name="T31" fmla="*/ 556 h 713"/>
                <a:gd name="T32" fmla="*/ 593 w 712"/>
                <a:gd name="T33" fmla="*/ 556 h 713"/>
                <a:gd name="T34" fmla="*/ 712 w 712"/>
                <a:gd name="T35" fmla="*/ 437 h 713"/>
                <a:gd name="T36" fmla="*/ 712 w 712"/>
                <a:gd name="T37" fmla="*/ 123 h 713"/>
                <a:gd name="T38" fmla="*/ 712 w 712"/>
                <a:gd name="T39" fmla="*/ 120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2" h="713">
                  <a:moveTo>
                    <a:pt x="712" y="120"/>
                  </a:moveTo>
                  <a:cubicBezTo>
                    <a:pt x="712" y="87"/>
                    <a:pt x="699" y="57"/>
                    <a:pt x="677" y="35"/>
                  </a:cubicBezTo>
                  <a:cubicBezTo>
                    <a:pt x="656" y="14"/>
                    <a:pt x="626" y="0"/>
                    <a:pt x="593" y="0"/>
                  </a:cubicBezTo>
                  <a:cubicBezTo>
                    <a:pt x="590" y="0"/>
                    <a:pt x="590" y="0"/>
                    <a:pt x="590" y="0"/>
                  </a:cubicBezTo>
                  <a:cubicBezTo>
                    <a:pt x="588" y="0"/>
                    <a:pt x="276" y="1"/>
                    <a:pt x="276" y="1"/>
                  </a:cubicBezTo>
                  <a:cubicBezTo>
                    <a:pt x="210" y="1"/>
                    <a:pt x="157" y="54"/>
                    <a:pt x="157" y="120"/>
                  </a:cubicBezTo>
                  <a:cubicBezTo>
                    <a:pt x="157" y="123"/>
                    <a:pt x="157" y="123"/>
                    <a:pt x="157" y="123"/>
                  </a:cubicBezTo>
                  <a:cubicBezTo>
                    <a:pt x="157" y="189"/>
                    <a:pt x="210" y="242"/>
                    <a:pt x="276" y="242"/>
                  </a:cubicBezTo>
                  <a:cubicBezTo>
                    <a:pt x="300" y="242"/>
                    <a:pt x="300" y="242"/>
                    <a:pt x="300" y="242"/>
                  </a:cubicBezTo>
                  <a:cubicBezTo>
                    <a:pt x="46" y="496"/>
                    <a:pt x="46" y="496"/>
                    <a:pt x="46" y="496"/>
                  </a:cubicBezTo>
                  <a:cubicBezTo>
                    <a:pt x="0" y="542"/>
                    <a:pt x="0" y="618"/>
                    <a:pt x="46" y="664"/>
                  </a:cubicBezTo>
                  <a:cubicBezTo>
                    <a:pt x="49" y="666"/>
                    <a:pt x="49" y="666"/>
                    <a:pt x="49" y="666"/>
                  </a:cubicBezTo>
                  <a:cubicBezTo>
                    <a:pt x="95" y="713"/>
                    <a:pt x="171" y="713"/>
                    <a:pt x="217" y="666"/>
                  </a:cubicBezTo>
                  <a:cubicBezTo>
                    <a:pt x="470" y="413"/>
                    <a:pt x="470" y="413"/>
                    <a:pt x="470" y="413"/>
                  </a:cubicBezTo>
                  <a:cubicBezTo>
                    <a:pt x="470" y="437"/>
                    <a:pt x="470" y="437"/>
                    <a:pt x="470" y="437"/>
                  </a:cubicBezTo>
                  <a:cubicBezTo>
                    <a:pt x="471" y="502"/>
                    <a:pt x="524" y="556"/>
                    <a:pt x="590" y="556"/>
                  </a:cubicBezTo>
                  <a:cubicBezTo>
                    <a:pt x="593" y="556"/>
                    <a:pt x="593" y="556"/>
                    <a:pt x="593" y="556"/>
                  </a:cubicBezTo>
                  <a:cubicBezTo>
                    <a:pt x="659" y="556"/>
                    <a:pt x="712" y="502"/>
                    <a:pt x="712" y="437"/>
                  </a:cubicBezTo>
                  <a:cubicBezTo>
                    <a:pt x="712" y="437"/>
                    <a:pt x="712" y="125"/>
                    <a:pt x="712" y="123"/>
                  </a:cubicBezTo>
                  <a:cubicBezTo>
                    <a:pt x="712" y="120"/>
                    <a:pt x="712" y="120"/>
                    <a:pt x="712" y="120"/>
                  </a:cubicBezTo>
                </a:path>
              </a:pathLst>
            </a:custGeom>
            <a:solidFill>
              <a:srgbClr val="EC9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430"/>
            <p:cNvSpPr/>
            <p:nvPr/>
          </p:nvSpPr>
          <p:spPr bwMode="auto">
            <a:xfrm>
              <a:off x="4124326" y="4225925"/>
              <a:ext cx="941388" cy="942975"/>
            </a:xfrm>
            <a:custGeom>
              <a:avLst/>
              <a:gdLst>
                <a:gd name="T0" fmla="*/ 490 w 490"/>
                <a:gd name="T1" fmla="*/ 82 h 490"/>
                <a:gd name="T2" fmla="*/ 466 w 490"/>
                <a:gd name="T3" fmla="*/ 24 h 490"/>
                <a:gd name="T4" fmla="*/ 408 w 490"/>
                <a:gd name="T5" fmla="*/ 0 h 490"/>
                <a:gd name="T6" fmla="*/ 406 w 490"/>
                <a:gd name="T7" fmla="*/ 0 h 490"/>
                <a:gd name="T8" fmla="*/ 190 w 490"/>
                <a:gd name="T9" fmla="*/ 0 h 490"/>
                <a:gd name="T10" fmla="*/ 109 w 490"/>
                <a:gd name="T11" fmla="*/ 82 h 490"/>
                <a:gd name="T12" fmla="*/ 109 w 490"/>
                <a:gd name="T13" fmla="*/ 84 h 490"/>
                <a:gd name="T14" fmla="*/ 190 w 490"/>
                <a:gd name="T15" fmla="*/ 166 h 490"/>
                <a:gd name="T16" fmla="*/ 207 w 490"/>
                <a:gd name="T17" fmla="*/ 166 h 490"/>
                <a:gd name="T18" fmla="*/ 32 w 490"/>
                <a:gd name="T19" fmla="*/ 340 h 490"/>
                <a:gd name="T20" fmla="*/ 32 w 490"/>
                <a:gd name="T21" fmla="*/ 456 h 490"/>
                <a:gd name="T22" fmla="*/ 34 w 490"/>
                <a:gd name="T23" fmla="*/ 458 h 490"/>
                <a:gd name="T24" fmla="*/ 150 w 490"/>
                <a:gd name="T25" fmla="*/ 458 h 490"/>
                <a:gd name="T26" fmla="*/ 324 w 490"/>
                <a:gd name="T27" fmla="*/ 283 h 490"/>
                <a:gd name="T28" fmla="*/ 324 w 490"/>
                <a:gd name="T29" fmla="*/ 299 h 490"/>
                <a:gd name="T30" fmla="*/ 406 w 490"/>
                <a:gd name="T31" fmla="*/ 381 h 490"/>
                <a:gd name="T32" fmla="*/ 408 w 490"/>
                <a:gd name="T33" fmla="*/ 381 h 490"/>
                <a:gd name="T34" fmla="*/ 490 w 490"/>
                <a:gd name="T35" fmla="*/ 299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1" y="38"/>
                    <a:pt x="466" y="24"/>
                  </a:cubicBezTo>
                  <a:cubicBezTo>
                    <a:pt x="452" y="9"/>
                    <a:pt x="431" y="0"/>
                    <a:pt x="408" y="0"/>
                  </a:cubicBezTo>
                  <a:cubicBezTo>
                    <a:pt x="406" y="0"/>
                    <a:pt x="406" y="0"/>
                    <a:pt x="406" y="0"/>
                  </a:cubicBezTo>
                  <a:cubicBezTo>
                    <a:pt x="405" y="0"/>
                    <a:pt x="190" y="0"/>
                    <a:pt x="190" y="0"/>
                  </a:cubicBezTo>
                  <a:cubicBezTo>
                    <a:pt x="145" y="0"/>
                    <a:pt x="109" y="36"/>
                    <a:pt x="109" y="82"/>
                  </a:cubicBezTo>
                  <a:cubicBezTo>
                    <a:pt x="109" y="84"/>
                    <a:pt x="109" y="84"/>
                    <a:pt x="109" y="84"/>
                  </a:cubicBezTo>
                  <a:cubicBezTo>
                    <a:pt x="109" y="129"/>
                    <a:pt x="145" y="166"/>
                    <a:pt x="190" y="166"/>
                  </a:cubicBezTo>
                  <a:cubicBezTo>
                    <a:pt x="207" y="166"/>
                    <a:pt x="207" y="166"/>
                    <a:pt x="207" y="166"/>
                  </a:cubicBezTo>
                  <a:cubicBezTo>
                    <a:pt x="32" y="340"/>
                    <a:pt x="32" y="340"/>
                    <a:pt x="32" y="340"/>
                  </a:cubicBezTo>
                  <a:cubicBezTo>
                    <a:pt x="0" y="372"/>
                    <a:pt x="0" y="424"/>
                    <a:pt x="32" y="456"/>
                  </a:cubicBezTo>
                  <a:cubicBezTo>
                    <a:pt x="34" y="458"/>
                    <a:pt x="34" y="458"/>
                    <a:pt x="34" y="458"/>
                  </a:cubicBezTo>
                  <a:cubicBezTo>
                    <a:pt x="66" y="490"/>
                    <a:pt x="118" y="490"/>
                    <a:pt x="150" y="458"/>
                  </a:cubicBezTo>
                  <a:cubicBezTo>
                    <a:pt x="324" y="283"/>
                    <a:pt x="324" y="283"/>
                    <a:pt x="324" y="283"/>
                  </a:cubicBezTo>
                  <a:cubicBezTo>
                    <a:pt x="324" y="299"/>
                    <a:pt x="324" y="299"/>
                    <a:pt x="324" y="299"/>
                  </a:cubicBezTo>
                  <a:cubicBezTo>
                    <a:pt x="324" y="345"/>
                    <a:pt x="361" y="381"/>
                    <a:pt x="406" y="381"/>
                  </a:cubicBezTo>
                  <a:cubicBezTo>
                    <a:pt x="408" y="381"/>
                    <a:pt x="408" y="381"/>
                    <a:pt x="408" y="381"/>
                  </a:cubicBezTo>
                  <a:cubicBezTo>
                    <a:pt x="454" y="381"/>
                    <a:pt x="490" y="345"/>
                    <a:pt x="490" y="299"/>
                  </a:cubicBezTo>
                  <a:cubicBezTo>
                    <a:pt x="490" y="299"/>
                    <a:pt x="490" y="85"/>
                    <a:pt x="490" y="84"/>
                  </a:cubicBezTo>
                  <a:lnTo>
                    <a:pt x="490" y="82"/>
                  </a:lnTo>
                  <a:close/>
                </a:path>
              </a:pathLst>
            </a:custGeom>
            <a:solidFill>
              <a:srgbClr val="FFC2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431"/>
            <p:cNvSpPr/>
            <p:nvPr/>
          </p:nvSpPr>
          <p:spPr bwMode="auto">
            <a:xfrm>
              <a:off x="4121151" y="4219575"/>
              <a:ext cx="939800" cy="942975"/>
            </a:xfrm>
            <a:custGeom>
              <a:avLst/>
              <a:gdLst>
                <a:gd name="T0" fmla="*/ 490 w 490"/>
                <a:gd name="T1" fmla="*/ 82 h 490"/>
                <a:gd name="T2" fmla="*/ 466 w 490"/>
                <a:gd name="T3" fmla="*/ 24 h 490"/>
                <a:gd name="T4" fmla="*/ 408 w 490"/>
                <a:gd name="T5" fmla="*/ 0 h 490"/>
                <a:gd name="T6" fmla="*/ 406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1 h 490"/>
                <a:gd name="T20" fmla="*/ 32 w 490"/>
                <a:gd name="T21" fmla="*/ 456 h 490"/>
                <a:gd name="T22" fmla="*/ 34 w 490"/>
                <a:gd name="T23" fmla="*/ 458 h 490"/>
                <a:gd name="T24" fmla="*/ 149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1" y="39"/>
                    <a:pt x="466" y="24"/>
                  </a:cubicBezTo>
                  <a:cubicBezTo>
                    <a:pt x="451" y="9"/>
                    <a:pt x="431" y="0"/>
                    <a:pt x="408" y="0"/>
                  </a:cubicBezTo>
                  <a:cubicBezTo>
                    <a:pt x="406" y="0"/>
                    <a:pt x="406" y="0"/>
                    <a:pt x="406" y="0"/>
                  </a:cubicBezTo>
                  <a:cubicBezTo>
                    <a:pt x="404" y="0"/>
                    <a:pt x="190" y="0"/>
                    <a:pt x="190" y="0"/>
                  </a:cubicBezTo>
                  <a:cubicBezTo>
                    <a:pt x="145" y="0"/>
                    <a:pt x="108" y="37"/>
                    <a:pt x="108" y="82"/>
                  </a:cubicBezTo>
                  <a:cubicBezTo>
                    <a:pt x="108" y="84"/>
                    <a:pt x="108" y="84"/>
                    <a:pt x="108" y="84"/>
                  </a:cubicBezTo>
                  <a:cubicBezTo>
                    <a:pt x="108" y="130"/>
                    <a:pt x="145" y="166"/>
                    <a:pt x="190" y="166"/>
                  </a:cubicBezTo>
                  <a:cubicBezTo>
                    <a:pt x="206" y="166"/>
                    <a:pt x="206" y="166"/>
                    <a:pt x="206" y="166"/>
                  </a:cubicBezTo>
                  <a:cubicBezTo>
                    <a:pt x="32" y="341"/>
                    <a:pt x="32" y="341"/>
                    <a:pt x="32" y="341"/>
                  </a:cubicBezTo>
                  <a:cubicBezTo>
                    <a:pt x="0" y="373"/>
                    <a:pt x="0" y="424"/>
                    <a:pt x="32" y="456"/>
                  </a:cubicBezTo>
                  <a:cubicBezTo>
                    <a:pt x="34" y="458"/>
                    <a:pt x="34" y="458"/>
                    <a:pt x="34" y="458"/>
                  </a:cubicBezTo>
                  <a:cubicBezTo>
                    <a:pt x="66" y="490"/>
                    <a:pt x="117" y="490"/>
                    <a:pt x="149" y="458"/>
                  </a:cubicBezTo>
                  <a:cubicBezTo>
                    <a:pt x="324" y="284"/>
                    <a:pt x="324" y="284"/>
                    <a:pt x="324" y="284"/>
                  </a:cubicBezTo>
                  <a:cubicBezTo>
                    <a:pt x="324" y="300"/>
                    <a:pt x="324" y="300"/>
                    <a:pt x="324" y="300"/>
                  </a:cubicBezTo>
                  <a:cubicBezTo>
                    <a:pt x="324" y="345"/>
                    <a:pt x="360" y="382"/>
                    <a:pt x="406" y="382"/>
                  </a:cubicBezTo>
                  <a:cubicBezTo>
                    <a:pt x="408" y="382"/>
                    <a:pt x="408" y="382"/>
                    <a:pt x="408" y="382"/>
                  </a:cubicBezTo>
                  <a:cubicBezTo>
                    <a:pt x="453" y="382"/>
                    <a:pt x="490" y="345"/>
                    <a:pt x="490" y="300"/>
                  </a:cubicBezTo>
                  <a:cubicBezTo>
                    <a:pt x="490" y="300"/>
                    <a:pt x="490" y="86"/>
                    <a:pt x="490" y="84"/>
                  </a:cubicBezTo>
                  <a:lnTo>
                    <a:pt x="490" y="82"/>
                  </a:lnTo>
                  <a:close/>
                </a:path>
              </a:pathLst>
            </a:custGeom>
            <a:solidFill>
              <a:srgbClr val="FFC1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432"/>
            <p:cNvSpPr/>
            <p:nvPr/>
          </p:nvSpPr>
          <p:spPr bwMode="auto">
            <a:xfrm>
              <a:off x="4116388" y="4216400"/>
              <a:ext cx="941388" cy="941388"/>
            </a:xfrm>
            <a:custGeom>
              <a:avLst/>
              <a:gdLst>
                <a:gd name="T0" fmla="*/ 489 w 490"/>
                <a:gd name="T1" fmla="*/ 82 h 490"/>
                <a:gd name="T2" fmla="*/ 465 w 490"/>
                <a:gd name="T3" fmla="*/ 24 h 490"/>
                <a:gd name="T4" fmla="*/ 407 w 490"/>
                <a:gd name="T5" fmla="*/ 0 h 490"/>
                <a:gd name="T6" fmla="*/ 405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0 h 490"/>
                <a:gd name="T20" fmla="*/ 32 w 490"/>
                <a:gd name="T21" fmla="*/ 456 h 490"/>
                <a:gd name="T22" fmla="*/ 33 w 490"/>
                <a:gd name="T23" fmla="*/ 458 h 490"/>
                <a:gd name="T24" fmla="*/ 149 w 490"/>
                <a:gd name="T25" fmla="*/ 458 h 490"/>
                <a:gd name="T26" fmla="*/ 323 w 490"/>
                <a:gd name="T27" fmla="*/ 283 h 490"/>
                <a:gd name="T28" fmla="*/ 323 w 490"/>
                <a:gd name="T29" fmla="*/ 300 h 490"/>
                <a:gd name="T30" fmla="*/ 405 w 490"/>
                <a:gd name="T31" fmla="*/ 381 h 490"/>
                <a:gd name="T32" fmla="*/ 407 w 490"/>
                <a:gd name="T33" fmla="*/ 381 h 490"/>
                <a:gd name="T34" fmla="*/ 489 w 490"/>
                <a:gd name="T35" fmla="*/ 300 h 490"/>
                <a:gd name="T36" fmla="*/ 490 w 490"/>
                <a:gd name="T37" fmla="*/ 84 h 490"/>
                <a:gd name="T38" fmla="*/ 489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89" y="82"/>
                  </a:moveTo>
                  <a:cubicBezTo>
                    <a:pt x="489" y="59"/>
                    <a:pt x="480" y="38"/>
                    <a:pt x="465" y="24"/>
                  </a:cubicBezTo>
                  <a:cubicBezTo>
                    <a:pt x="451" y="9"/>
                    <a:pt x="430" y="0"/>
                    <a:pt x="407" y="0"/>
                  </a:cubicBezTo>
                  <a:cubicBezTo>
                    <a:pt x="405" y="0"/>
                    <a:pt x="405" y="0"/>
                    <a:pt x="405" y="0"/>
                  </a:cubicBezTo>
                  <a:cubicBezTo>
                    <a:pt x="404" y="0"/>
                    <a:pt x="190" y="0"/>
                    <a:pt x="190" y="0"/>
                  </a:cubicBezTo>
                  <a:cubicBezTo>
                    <a:pt x="144" y="0"/>
                    <a:pt x="108" y="36"/>
                    <a:pt x="108" y="82"/>
                  </a:cubicBezTo>
                  <a:cubicBezTo>
                    <a:pt x="108" y="84"/>
                    <a:pt x="108" y="84"/>
                    <a:pt x="108" y="84"/>
                  </a:cubicBezTo>
                  <a:cubicBezTo>
                    <a:pt x="108" y="129"/>
                    <a:pt x="144" y="166"/>
                    <a:pt x="190" y="166"/>
                  </a:cubicBezTo>
                  <a:cubicBezTo>
                    <a:pt x="206" y="166"/>
                    <a:pt x="206" y="166"/>
                    <a:pt x="206" y="166"/>
                  </a:cubicBezTo>
                  <a:cubicBezTo>
                    <a:pt x="32" y="340"/>
                    <a:pt x="32" y="340"/>
                    <a:pt x="32" y="340"/>
                  </a:cubicBezTo>
                  <a:cubicBezTo>
                    <a:pt x="0" y="372"/>
                    <a:pt x="0" y="424"/>
                    <a:pt x="32" y="456"/>
                  </a:cubicBezTo>
                  <a:cubicBezTo>
                    <a:pt x="33" y="458"/>
                    <a:pt x="33" y="458"/>
                    <a:pt x="33" y="458"/>
                  </a:cubicBezTo>
                  <a:cubicBezTo>
                    <a:pt x="65" y="490"/>
                    <a:pt x="117" y="490"/>
                    <a:pt x="149" y="458"/>
                  </a:cubicBezTo>
                  <a:cubicBezTo>
                    <a:pt x="323" y="283"/>
                    <a:pt x="323" y="283"/>
                    <a:pt x="323" y="283"/>
                  </a:cubicBezTo>
                  <a:cubicBezTo>
                    <a:pt x="323" y="300"/>
                    <a:pt x="323" y="300"/>
                    <a:pt x="323" y="300"/>
                  </a:cubicBezTo>
                  <a:cubicBezTo>
                    <a:pt x="323" y="345"/>
                    <a:pt x="360" y="381"/>
                    <a:pt x="405" y="381"/>
                  </a:cubicBezTo>
                  <a:cubicBezTo>
                    <a:pt x="407" y="381"/>
                    <a:pt x="407" y="381"/>
                    <a:pt x="407" y="381"/>
                  </a:cubicBezTo>
                  <a:cubicBezTo>
                    <a:pt x="453" y="381"/>
                    <a:pt x="489" y="345"/>
                    <a:pt x="489" y="300"/>
                  </a:cubicBezTo>
                  <a:cubicBezTo>
                    <a:pt x="489" y="300"/>
                    <a:pt x="490" y="85"/>
                    <a:pt x="490" y="84"/>
                  </a:cubicBezTo>
                  <a:lnTo>
                    <a:pt x="489" y="82"/>
                  </a:lnTo>
                  <a:close/>
                </a:path>
              </a:pathLst>
            </a:custGeom>
            <a:solidFill>
              <a:srgbClr val="FEC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433"/>
            <p:cNvSpPr/>
            <p:nvPr/>
          </p:nvSpPr>
          <p:spPr bwMode="auto">
            <a:xfrm>
              <a:off x="4111626" y="4210050"/>
              <a:ext cx="939800" cy="942975"/>
            </a:xfrm>
            <a:custGeom>
              <a:avLst/>
              <a:gdLst>
                <a:gd name="T0" fmla="*/ 490 w 490"/>
                <a:gd name="T1" fmla="*/ 82 h 490"/>
                <a:gd name="T2" fmla="*/ 466 w 490"/>
                <a:gd name="T3" fmla="*/ 24 h 490"/>
                <a:gd name="T4" fmla="*/ 408 w 490"/>
                <a:gd name="T5" fmla="*/ 0 h 490"/>
                <a:gd name="T6" fmla="*/ 406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1 h 490"/>
                <a:gd name="T20" fmla="*/ 32 w 490"/>
                <a:gd name="T21" fmla="*/ 456 h 490"/>
                <a:gd name="T22" fmla="*/ 34 w 490"/>
                <a:gd name="T23" fmla="*/ 458 h 490"/>
                <a:gd name="T24" fmla="*/ 150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1" y="39"/>
                    <a:pt x="466" y="24"/>
                  </a:cubicBezTo>
                  <a:cubicBezTo>
                    <a:pt x="451" y="9"/>
                    <a:pt x="431" y="0"/>
                    <a:pt x="408" y="0"/>
                  </a:cubicBezTo>
                  <a:cubicBezTo>
                    <a:pt x="406" y="0"/>
                    <a:pt x="406" y="0"/>
                    <a:pt x="406" y="0"/>
                  </a:cubicBezTo>
                  <a:cubicBezTo>
                    <a:pt x="404" y="0"/>
                    <a:pt x="190" y="0"/>
                    <a:pt x="190" y="0"/>
                  </a:cubicBezTo>
                  <a:cubicBezTo>
                    <a:pt x="145" y="0"/>
                    <a:pt x="108" y="37"/>
                    <a:pt x="108" y="82"/>
                  </a:cubicBezTo>
                  <a:cubicBezTo>
                    <a:pt x="108" y="84"/>
                    <a:pt x="108" y="84"/>
                    <a:pt x="108" y="84"/>
                  </a:cubicBezTo>
                  <a:cubicBezTo>
                    <a:pt x="108" y="130"/>
                    <a:pt x="145" y="166"/>
                    <a:pt x="190" y="166"/>
                  </a:cubicBezTo>
                  <a:cubicBezTo>
                    <a:pt x="206" y="166"/>
                    <a:pt x="206" y="166"/>
                    <a:pt x="206" y="166"/>
                  </a:cubicBezTo>
                  <a:cubicBezTo>
                    <a:pt x="32" y="341"/>
                    <a:pt x="32" y="341"/>
                    <a:pt x="32" y="341"/>
                  </a:cubicBezTo>
                  <a:cubicBezTo>
                    <a:pt x="0" y="373"/>
                    <a:pt x="0" y="424"/>
                    <a:pt x="32" y="456"/>
                  </a:cubicBezTo>
                  <a:cubicBezTo>
                    <a:pt x="34" y="458"/>
                    <a:pt x="34" y="458"/>
                    <a:pt x="34" y="458"/>
                  </a:cubicBezTo>
                  <a:cubicBezTo>
                    <a:pt x="66" y="490"/>
                    <a:pt x="118" y="490"/>
                    <a:pt x="150" y="458"/>
                  </a:cubicBezTo>
                  <a:cubicBezTo>
                    <a:pt x="324" y="284"/>
                    <a:pt x="324" y="284"/>
                    <a:pt x="324" y="284"/>
                  </a:cubicBezTo>
                  <a:cubicBezTo>
                    <a:pt x="324" y="300"/>
                    <a:pt x="324" y="300"/>
                    <a:pt x="324" y="300"/>
                  </a:cubicBezTo>
                  <a:cubicBezTo>
                    <a:pt x="324" y="345"/>
                    <a:pt x="360" y="382"/>
                    <a:pt x="406" y="382"/>
                  </a:cubicBezTo>
                  <a:cubicBezTo>
                    <a:pt x="408" y="382"/>
                    <a:pt x="408" y="382"/>
                    <a:pt x="408" y="382"/>
                  </a:cubicBezTo>
                  <a:cubicBezTo>
                    <a:pt x="453" y="382"/>
                    <a:pt x="490" y="345"/>
                    <a:pt x="490" y="300"/>
                  </a:cubicBezTo>
                  <a:cubicBezTo>
                    <a:pt x="490" y="300"/>
                    <a:pt x="490" y="86"/>
                    <a:pt x="490" y="84"/>
                  </a:cubicBezTo>
                  <a:lnTo>
                    <a:pt x="490" y="82"/>
                  </a:lnTo>
                  <a:close/>
                </a:path>
              </a:pathLst>
            </a:custGeom>
            <a:solidFill>
              <a:srgbClr val="FEBF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434"/>
            <p:cNvSpPr/>
            <p:nvPr/>
          </p:nvSpPr>
          <p:spPr bwMode="auto">
            <a:xfrm>
              <a:off x="4106863" y="4206875"/>
              <a:ext cx="941388" cy="941388"/>
            </a:xfrm>
            <a:custGeom>
              <a:avLst/>
              <a:gdLst>
                <a:gd name="T0" fmla="*/ 490 w 490"/>
                <a:gd name="T1" fmla="*/ 82 h 490"/>
                <a:gd name="T2" fmla="*/ 466 w 490"/>
                <a:gd name="T3" fmla="*/ 24 h 490"/>
                <a:gd name="T4" fmla="*/ 408 w 490"/>
                <a:gd name="T5" fmla="*/ 0 h 490"/>
                <a:gd name="T6" fmla="*/ 405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0 h 490"/>
                <a:gd name="T20" fmla="*/ 32 w 490"/>
                <a:gd name="T21" fmla="*/ 456 h 490"/>
                <a:gd name="T22" fmla="*/ 33 w 490"/>
                <a:gd name="T23" fmla="*/ 458 h 490"/>
                <a:gd name="T24" fmla="*/ 149 w 490"/>
                <a:gd name="T25" fmla="*/ 458 h 490"/>
                <a:gd name="T26" fmla="*/ 323 w 490"/>
                <a:gd name="T27" fmla="*/ 283 h 490"/>
                <a:gd name="T28" fmla="*/ 323 w 490"/>
                <a:gd name="T29" fmla="*/ 300 h 490"/>
                <a:gd name="T30" fmla="*/ 405 w 490"/>
                <a:gd name="T31" fmla="*/ 382 h 490"/>
                <a:gd name="T32" fmla="*/ 408 w 490"/>
                <a:gd name="T33" fmla="*/ 382 h 490"/>
                <a:gd name="T34" fmla="*/ 489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0" y="39"/>
                    <a:pt x="466" y="24"/>
                  </a:cubicBezTo>
                  <a:cubicBezTo>
                    <a:pt x="451" y="9"/>
                    <a:pt x="430" y="0"/>
                    <a:pt x="408" y="0"/>
                  </a:cubicBezTo>
                  <a:cubicBezTo>
                    <a:pt x="405" y="0"/>
                    <a:pt x="405" y="0"/>
                    <a:pt x="405" y="0"/>
                  </a:cubicBezTo>
                  <a:cubicBezTo>
                    <a:pt x="404" y="0"/>
                    <a:pt x="190" y="0"/>
                    <a:pt x="190" y="0"/>
                  </a:cubicBezTo>
                  <a:cubicBezTo>
                    <a:pt x="144" y="0"/>
                    <a:pt x="108" y="36"/>
                    <a:pt x="108" y="82"/>
                  </a:cubicBezTo>
                  <a:cubicBezTo>
                    <a:pt x="108" y="84"/>
                    <a:pt x="108" y="84"/>
                    <a:pt x="108" y="84"/>
                  </a:cubicBezTo>
                  <a:cubicBezTo>
                    <a:pt x="108" y="129"/>
                    <a:pt x="144" y="166"/>
                    <a:pt x="190" y="166"/>
                  </a:cubicBezTo>
                  <a:cubicBezTo>
                    <a:pt x="206" y="166"/>
                    <a:pt x="206" y="166"/>
                    <a:pt x="206" y="166"/>
                  </a:cubicBezTo>
                  <a:cubicBezTo>
                    <a:pt x="32" y="340"/>
                    <a:pt x="32" y="340"/>
                    <a:pt x="32" y="340"/>
                  </a:cubicBezTo>
                  <a:cubicBezTo>
                    <a:pt x="0" y="372"/>
                    <a:pt x="0" y="424"/>
                    <a:pt x="32" y="456"/>
                  </a:cubicBezTo>
                  <a:cubicBezTo>
                    <a:pt x="33" y="458"/>
                    <a:pt x="33" y="458"/>
                    <a:pt x="33" y="458"/>
                  </a:cubicBezTo>
                  <a:cubicBezTo>
                    <a:pt x="65" y="490"/>
                    <a:pt x="117" y="490"/>
                    <a:pt x="149" y="458"/>
                  </a:cubicBezTo>
                  <a:cubicBezTo>
                    <a:pt x="323" y="283"/>
                    <a:pt x="323" y="283"/>
                    <a:pt x="323" y="283"/>
                  </a:cubicBezTo>
                  <a:cubicBezTo>
                    <a:pt x="323" y="300"/>
                    <a:pt x="323" y="300"/>
                    <a:pt x="323" y="300"/>
                  </a:cubicBezTo>
                  <a:cubicBezTo>
                    <a:pt x="323" y="345"/>
                    <a:pt x="360" y="382"/>
                    <a:pt x="405" y="382"/>
                  </a:cubicBezTo>
                  <a:cubicBezTo>
                    <a:pt x="408" y="382"/>
                    <a:pt x="408" y="382"/>
                    <a:pt x="408" y="382"/>
                  </a:cubicBezTo>
                  <a:cubicBezTo>
                    <a:pt x="453" y="382"/>
                    <a:pt x="489" y="345"/>
                    <a:pt x="489" y="300"/>
                  </a:cubicBezTo>
                  <a:cubicBezTo>
                    <a:pt x="489" y="300"/>
                    <a:pt x="490" y="85"/>
                    <a:pt x="490" y="84"/>
                  </a:cubicBezTo>
                  <a:lnTo>
                    <a:pt x="490" y="82"/>
                  </a:lnTo>
                  <a:close/>
                </a:path>
              </a:pathLst>
            </a:custGeom>
            <a:solidFill>
              <a:srgbClr val="FDBF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435"/>
            <p:cNvSpPr/>
            <p:nvPr/>
          </p:nvSpPr>
          <p:spPr bwMode="auto">
            <a:xfrm>
              <a:off x="4100513" y="4200525"/>
              <a:ext cx="941388" cy="942975"/>
            </a:xfrm>
            <a:custGeom>
              <a:avLst/>
              <a:gdLst>
                <a:gd name="T0" fmla="*/ 490 w 490"/>
                <a:gd name="T1" fmla="*/ 82 h 490"/>
                <a:gd name="T2" fmla="*/ 466 w 490"/>
                <a:gd name="T3" fmla="*/ 24 h 490"/>
                <a:gd name="T4" fmla="*/ 408 w 490"/>
                <a:gd name="T5" fmla="*/ 0 h 490"/>
                <a:gd name="T6" fmla="*/ 406 w 490"/>
                <a:gd name="T7" fmla="*/ 0 h 490"/>
                <a:gd name="T8" fmla="*/ 190 w 490"/>
                <a:gd name="T9" fmla="*/ 0 h 490"/>
                <a:gd name="T10" fmla="*/ 108 w 490"/>
                <a:gd name="T11" fmla="*/ 82 h 490"/>
                <a:gd name="T12" fmla="*/ 108 w 490"/>
                <a:gd name="T13" fmla="*/ 85 h 490"/>
                <a:gd name="T14" fmla="*/ 190 w 490"/>
                <a:gd name="T15" fmla="*/ 166 h 490"/>
                <a:gd name="T16" fmla="*/ 206 w 490"/>
                <a:gd name="T17" fmla="*/ 166 h 490"/>
                <a:gd name="T18" fmla="*/ 32 w 490"/>
                <a:gd name="T19" fmla="*/ 341 h 490"/>
                <a:gd name="T20" fmla="*/ 32 w 490"/>
                <a:gd name="T21" fmla="*/ 457 h 490"/>
                <a:gd name="T22" fmla="*/ 34 w 490"/>
                <a:gd name="T23" fmla="*/ 458 h 490"/>
                <a:gd name="T24" fmla="*/ 150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5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60"/>
                    <a:pt x="481" y="39"/>
                    <a:pt x="466" y="24"/>
                  </a:cubicBezTo>
                  <a:cubicBezTo>
                    <a:pt x="451" y="9"/>
                    <a:pt x="431" y="0"/>
                    <a:pt x="408" y="0"/>
                  </a:cubicBezTo>
                  <a:cubicBezTo>
                    <a:pt x="406" y="0"/>
                    <a:pt x="406" y="0"/>
                    <a:pt x="406" y="0"/>
                  </a:cubicBezTo>
                  <a:cubicBezTo>
                    <a:pt x="404" y="0"/>
                    <a:pt x="190" y="0"/>
                    <a:pt x="190" y="0"/>
                  </a:cubicBezTo>
                  <a:cubicBezTo>
                    <a:pt x="145" y="0"/>
                    <a:pt x="108" y="37"/>
                    <a:pt x="108" y="82"/>
                  </a:cubicBezTo>
                  <a:cubicBezTo>
                    <a:pt x="108" y="85"/>
                    <a:pt x="108" y="85"/>
                    <a:pt x="108" y="85"/>
                  </a:cubicBezTo>
                  <a:cubicBezTo>
                    <a:pt x="108" y="130"/>
                    <a:pt x="145" y="166"/>
                    <a:pt x="190" y="166"/>
                  </a:cubicBezTo>
                  <a:cubicBezTo>
                    <a:pt x="206" y="166"/>
                    <a:pt x="206" y="166"/>
                    <a:pt x="206" y="166"/>
                  </a:cubicBezTo>
                  <a:cubicBezTo>
                    <a:pt x="32" y="341"/>
                    <a:pt x="32" y="341"/>
                    <a:pt x="32" y="341"/>
                  </a:cubicBezTo>
                  <a:cubicBezTo>
                    <a:pt x="0" y="373"/>
                    <a:pt x="0" y="425"/>
                    <a:pt x="32" y="457"/>
                  </a:cubicBezTo>
                  <a:cubicBezTo>
                    <a:pt x="34" y="458"/>
                    <a:pt x="34" y="458"/>
                    <a:pt x="34" y="458"/>
                  </a:cubicBezTo>
                  <a:cubicBezTo>
                    <a:pt x="66" y="490"/>
                    <a:pt x="118" y="490"/>
                    <a:pt x="150" y="458"/>
                  </a:cubicBezTo>
                  <a:cubicBezTo>
                    <a:pt x="324" y="284"/>
                    <a:pt x="324" y="284"/>
                    <a:pt x="324" y="284"/>
                  </a:cubicBezTo>
                  <a:cubicBezTo>
                    <a:pt x="324" y="300"/>
                    <a:pt x="324" y="300"/>
                    <a:pt x="324" y="300"/>
                  </a:cubicBezTo>
                  <a:cubicBezTo>
                    <a:pt x="324" y="345"/>
                    <a:pt x="361" y="382"/>
                    <a:pt x="406" y="382"/>
                  </a:cubicBezTo>
                  <a:cubicBezTo>
                    <a:pt x="408" y="382"/>
                    <a:pt x="408" y="382"/>
                    <a:pt x="408" y="382"/>
                  </a:cubicBezTo>
                  <a:cubicBezTo>
                    <a:pt x="453" y="382"/>
                    <a:pt x="490" y="345"/>
                    <a:pt x="490" y="300"/>
                  </a:cubicBezTo>
                  <a:cubicBezTo>
                    <a:pt x="490" y="300"/>
                    <a:pt x="490" y="86"/>
                    <a:pt x="490" y="85"/>
                  </a:cubicBezTo>
                  <a:lnTo>
                    <a:pt x="490" y="82"/>
                  </a:lnTo>
                  <a:close/>
                </a:path>
              </a:pathLst>
            </a:custGeom>
            <a:solidFill>
              <a:srgbClr val="FDBE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436"/>
            <p:cNvSpPr/>
            <p:nvPr/>
          </p:nvSpPr>
          <p:spPr bwMode="auto">
            <a:xfrm>
              <a:off x="4097338" y="4197350"/>
              <a:ext cx="941388" cy="941388"/>
            </a:xfrm>
            <a:custGeom>
              <a:avLst/>
              <a:gdLst>
                <a:gd name="T0" fmla="*/ 490 w 490"/>
                <a:gd name="T1" fmla="*/ 82 h 490"/>
                <a:gd name="T2" fmla="*/ 466 w 490"/>
                <a:gd name="T3" fmla="*/ 24 h 490"/>
                <a:gd name="T4" fmla="*/ 408 w 490"/>
                <a:gd name="T5" fmla="*/ 0 h 490"/>
                <a:gd name="T6" fmla="*/ 405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0 h 490"/>
                <a:gd name="T20" fmla="*/ 32 w 490"/>
                <a:gd name="T21" fmla="*/ 456 h 490"/>
                <a:gd name="T22" fmla="*/ 33 w 490"/>
                <a:gd name="T23" fmla="*/ 458 h 490"/>
                <a:gd name="T24" fmla="*/ 149 w 490"/>
                <a:gd name="T25" fmla="*/ 458 h 490"/>
                <a:gd name="T26" fmla="*/ 323 w 490"/>
                <a:gd name="T27" fmla="*/ 283 h 490"/>
                <a:gd name="T28" fmla="*/ 323 w 490"/>
                <a:gd name="T29" fmla="*/ 300 h 490"/>
                <a:gd name="T30" fmla="*/ 405 w 490"/>
                <a:gd name="T31" fmla="*/ 382 h 490"/>
                <a:gd name="T32" fmla="*/ 408 w 490"/>
                <a:gd name="T33" fmla="*/ 382 h 490"/>
                <a:gd name="T34" fmla="*/ 490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0" y="39"/>
                    <a:pt x="466" y="24"/>
                  </a:cubicBezTo>
                  <a:cubicBezTo>
                    <a:pt x="451" y="9"/>
                    <a:pt x="430" y="0"/>
                    <a:pt x="408" y="0"/>
                  </a:cubicBezTo>
                  <a:cubicBezTo>
                    <a:pt x="405" y="0"/>
                    <a:pt x="405" y="0"/>
                    <a:pt x="405" y="0"/>
                  </a:cubicBezTo>
                  <a:cubicBezTo>
                    <a:pt x="404" y="0"/>
                    <a:pt x="190" y="0"/>
                    <a:pt x="190" y="0"/>
                  </a:cubicBezTo>
                  <a:cubicBezTo>
                    <a:pt x="144" y="0"/>
                    <a:pt x="108" y="36"/>
                    <a:pt x="108" y="82"/>
                  </a:cubicBezTo>
                  <a:cubicBezTo>
                    <a:pt x="108" y="84"/>
                    <a:pt x="108" y="84"/>
                    <a:pt x="108" y="84"/>
                  </a:cubicBezTo>
                  <a:cubicBezTo>
                    <a:pt x="108" y="129"/>
                    <a:pt x="144" y="166"/>
                    <a:pt x="190" y="166"/>
                  </a:cubicBezTo>
                  <a:cubicBezTo>
                    <a:pt x="206" y="166"/>
                    <a:pt x="206" y="166"/>
                    <a:pt x="206" y="166"/>
                  </a:cubicBezTo>
                  <a:cubicBezTo>
                    <a:pt x="32" y="340"/>
                    <a:pt x="32" y="340"/>
                    <a:pt x="32" y="340"/>
                  </a:cubicBezTo>
                  <a:cubicBezTo>
                    <a:pt x="0" y="372"/>
                    <a:pt x="0" y="424"/>
                    <a:pt x="32" y="456"/>
                  </a:cubicBezTo>
                  <a:cubicBezTo>
                    <a:pt x="33" y="458"/>
                    <a:pt x="33" y="458"/>
                    <a:pt x="33" y="458"/>
                  </a:cubicBezTo>
                  <a:cubicBezTo>
                    <a:pt x="65" y="490"/>
                    <a:pt x="117" y="490"/>
                    <a:pt x="149" y="458"/>
                  </a:cubicBezTo>
                  <a:cubicBezTo>
                    <a:pt x="323" y="283"/>
                    <a:pt x="323" y="283"/>
                    <a:pt x="323" y="283"/>
                  </a:cubicBezTo>
                  <a:cubicBezTo>
                    <a:pt x="323" y="300"/>
                    <a:pt x="323" y="300"/>
                    <a:pt x="323" y="300"/>
                  </a:cubicBezTo>
                  <a:cubicBezTo>
                    <a:pt x="323" y="345"/>
                    <a:pt x="360" y="382"/>
                    <a:pt x="405" y="382"/>
                  </a:cubicBezTo>
                  <a:cubicBezTo>
                    <a:pt x="408" y="382"/>
                    <a:pt x="408" y="382"/>
                    <a:pt x="408" y="382"/>
                  </a:cubicBezTo>
                  <a:cubicBezTo>
                    <a:pt x="453" y="382"/>
                    <a:pt x="490" y="345"/>
                    <a:pt x="490" y="300"/>
                  </a:cubicBezTo>
                  <a:cubicBezTo>
                    <a:pt x="490" y="300"/>
                    <a:pt x="490" y="85"/>
                    <a:pt x="490" y="84"/>
                  </a:cubicBezTo>
                  <a:lnTo>
                    <a:pt x="490" y="82"/>
                  </a:lnTo>
                  <a:close/>
                </a:path>
              </a:pathLst>
            </a:custGeom>
            <a:solidFill>
              <a:srgbClr val="FCB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437"/>
            <p:cNvSpPr/>
            <p:nvPr/>
          </p:nvSpPr>
          <p:spPr bwMode="auto">
            <a:xfrm>
              <a:off x="4090988" y="4191000"/>
              <a:ext cx="941388" cy="942975"/>
            </a:xfrm>
            <a:custGeom>
              <a:avLst/>
              <a:gdLst>
                <a:gd name="T0" fmla="*/ 490 w 490"/>
                <a:gd name="T1" fmla="*/ 82 h 490"/>
                <a:gd name="T2" fmla="*/ 466 w 490"/>
                <a:gd name="T3" fmla="*/ 24 h 490"/>
                <a:gd name="T4" fmla="*/ 408 w 490"/>
                <a:gd name="T5" fmla="*/ 0 h 490"/>
                <a:gd name="T6" fmla="*/ 406 w 490"/>
                <a:gd name="T7" fmla="*/ 0 h 490"/>
                <a:gd name="T8" fmla="*/ 190 w 490"/>
                <a:gd name="T9" fmla="*/ 0 h 490"/>
                <a:gd name="T10" fmla="*/ 108 w 490"/>
                <a:gd name="T11" fmla="*/ 82 h 490"/>
                <a:gd name="T12" fmla="*/ 108 w 490"/>
                <a:gd name="T13" fmla="*/ 85 h 490"/>
                <a:gd name="T14" fmla="*/ 190 w 490"/>
                <a:gd name="T15" fmla="*/ 166 h 490"/>
                <a:gd name="T16" fmla="*/ 206 w 490"/>
                <a:gd name="T17" fmla="*/ 166 h 490"/>
                <a:gd name="T18" fmla="*/ 32 w 490"/>
                <a:gd name="T19" fmla="*/ 341 h 490"/>
                <a:gd name="T20" fmla="*/ 32 w 490"/>
                <a:gd name="T21" fmla="*/ 457 h 490"/>
                <a:gd name="T22" fmla="*/ 34 w 490"/>
                <a:gd name="T23" fmla="*/ 458 h 490"/>
                <a:gd name="T24" fmla="*/ 150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5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60"/>
                    <a:pt x="481" y="39"/>
                    <a:pt x="466" y="24"/>
                  </a:cubicBezTo>
                  <a:cubicBezTo>
                    <a:pt x="451" y="9"/>
                    <a:pt x="431" y="0"/>
                    <a:pt x="408" y="0"/>
                  </a:cubicBezTo>
                  <a:cubicBezTo>
                    <a:pt x="406" y="0"/>
                    <a:pt x="406" y="0"/>
                    <a:pt x="406" y="0"/>
                  </a:cubicBezTo>
                  <a:cubicBezTo>
                    <a:pt x="404" y="0"/>
                    <a:pt x="190" y="0"/>
                    <a:pt x="190" y="0"/>
                  </a:cubicBezTo>
                  <a:cubicBezTo>
                    <a:pt x="145" y="0"/>
                    <a:pt x="108" y="37"/>
                    <a:pt x="108" y="82"/>
                  </a:cubicBezTo>
                  <a:cubicBezTo>
                    <a:pt x="108" y="85"/>
                    <a:pt x="108" y="85"/>
                    <a:pt x="108" y="85"/>
                  </a:cubicBezTo>
                  <a:cubicBezTo>
                    <a:pt x="108" y="130"/>
                    <a:pt x="145" y="166"/>
                    <a:pt x="190" y="166"/>
                  </a:cubicBezTo>
                  <a:cubicBezTo>
                    <a:pt x="206" y="166"/>
                    <a:pt x="206" y="166"/>
                    <a:pt x="206" y="166"/>
                  </a:cubicBezTo>
                  <a:cubicBezTo>
                    <a:pt x="32" y="341"/>
                    <a:pt x="32" y="341"/>
                    <a:pt x="32" y="341"/>
                  </a:cubicBezTo>
                  <a:cubicBezTo>
                    <a:pt x="0" y="373"/>
                    <a:pt x="0" y="425"/>
                    <a:pt x="32" y="457"/>
                  </a:cubicBezTo>
                  <a:cubicBezTo>
                    <a:pt x="34" y="458"/>
                    <a:pt x="34" y="458"/>
                    <a:pt x="34" y="458"/>
                  </a:cubicBezTo>
                  <a:cubicBezTo>
                    <a:pt x="66" y="490"/>
                    <a:pt x="118" y="490"/>
                    <a:pt x="150" y="458"/>
                  </a:cubicBezTo>
                  <a:cubicBezTo>
                    <a:pt x="324" y="284"/>
                    <a:pt x="324" y="284"/>
                    <a:pt x="324" y="284"/>
                  </a:cubicBezTo>
                  <a:cubicBezTo>
                    <a:pt x="324" y="300"/>
                    <a:pt x="324" y="300"/>
                    <a:pt x="324" y="300"/>
                  </a:cubicBezTo>
                  <a:cubicBezTo>
                    <a:pt x="324" y="345"/>
                    <a:pt x="361" y="382"/>
                    <a:pt x="406" y="382"/>
                  </a:cubicBezTo>
                  <a:cubicBezTo>
                    <a:pt x="408" y="382"/>
                    <a:pt x="408" y="382"/>
                    <a:pt x="408" y="382"/>
                  </a:cubicBezTo>
                  <a:cubicBezTo>
                    <a:pt x="453" y="382"/>
                    <a:pt x="490" y="345"/>
                    <a:pt x="490" y="300"/>
                  </a:cubicBezTo>
                  <a:cubicBezTo>
                    <a:pt x="490" y="300"/>
                    <a:pt x="490" y="86"/>
                    <a:pt x="490" y="85"/>
                  </a:cubicBezTo>
                  <a:lnTo>
                    <a:pt x="490" y="82"/>
                  </a:lnTo>
                  <a:close/>
                </a:path>
              </a:pathLst>
            </a:custGeom>
            <a:solidFill>
              <a:srgbClr val="FCBC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438"/>
            <p:cNvSpPr/>
            <p:nvPr/>
          </p:nvSpPr>
          <p:spPr bwMode="auto">
            <a:xfrm>
              <a:off x="4087813" y="4187825"/>
              <a:ext cx="941388" cy="941388"/>
            </a:xfrm>
            <a:custGeom>
              <a:avLst/>
              <a:gdLst>
                <a:gd name="T0" fmla="*/ 490 w 490"/>
                <a:gd name="T1" fmla="*/ 82 h 490"/>
                <a:gd name="T2" fmla="*/ 466 w 490"/>
                <a:gd name="T3" fmla="*/ 24 h 490"/>
                <a:gd name="T4" fmla="*/ 408 w 490"/>
                <a:gd name="T5" fmla="*/ 0 h 490"/>
                <a:gd name="T6" fmla="*/ 405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0 h 490"/>
                <a:gd name="T20" fmla="*/ 32 w 490"/>
                <a:gd name="T21" fmla="*/ 456 h 490"/>
                <a:gd name="T22" fmla="*/ 33 w 490"/>
                <a:gd name="T23" fmla="*/ 458 h 490"/>
                <a:gd name="T24" fmla="*/ 149 w 490"/>
                <a:gd name="T25" fmla="*/ 458 h 490"/>
                <a:gd name="T26" fmla="*/ 323 w 490"/>
                <a:gd name="T27" fmla="*/ 284 h 490"/>
                <a:gd name="T28" fmla="*/ 323 w 490"/>
                <a:gd name="T29" fmla="*/ 300 h 490"/>
                <a:gd name="T30" fmla="*/ 405 w 490"/>
                <a:gd name="T31" fmla="*/ 382 h 490"/>
                <a:gd name="T32" fmla="*/ 408 w 490"/>
                <a:gd name="T33" fmla="*/ 382 h 490"/>
                <a:gd name="T34" fmla="*/ 490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1" y="39"/>
                    <a:pt x="466" y="24"/>
                  </a:cubicBezTo>
                  <a:cubicBezTo>
                    <a:pt x="451" y="9"/>
                    <a:pt x="430" y="0"/>
                    <a:pt x="408" y="0"/>
                  </a:cubicBezTo>
                  <a:cubicBezTo>
                    <a:pt x="405" y="0"/>
                    <a:pt x="405" y="0"/>
                    <a:pt x="405" y="0"/>
                  </a:cubicBezTo>
                  <a:cubicBezTo>
                    <a:pt x="404" y="0"/>
                    <a:pt x="190" y="0"/>
                    <a:pt x="190" y="0"/>
                  </a:cubicBezTo>
                  <a:cubicBezTo>
                    <a:pt x="144" y="0"/>
                    <a:pt x="108" y="37"/>
                    <a:pt x="108" y="82"/>
                  </a:cubicBezTo>
                  <a:cubicBezTo>
                    <a:pt x="108" y="84"/>
                    <a:pt x="108" y="84"/>
                    <a:pt x="108" y="84"/>
                  </a:cubicBezTo>
                  <a:cubicBezTo>
                    <a:pt x="108" y="129"/>
                    <a:pt x="144" y="166"/>
                    <a:pt x="190" y="166"/>
                  </a:cubicBezTo>
                  <a:cubicBezTo>
                    <a:pt x="206" y="166"/>
                    <a:pt x="206" y="166"/>
                    <a:pt x="206" y="166"/>
                  </a:cubicBezTo>
                  <a:cubicBezTo>
                    <a:pt x="32" y="340"/>
                    <a:pt x="32" y="340"/>
                    <a:pt x="32" y="340"/>
                  </a:cubicBezTo>
                  <a:cubicBezTo>
                    <a:pt x="0" y="372"/>
                    <a:pt x="0" y="424"/>
                    <a:pt x="32" y="456"/>
                  </a:cubicBezTo>
                  <a:cubicBezTo>
                    <a:pt x="33" y="458"/>
                    <a:pt x="33" y="458"/>
                    <a:pt x="33" y="458"/>
                  </a:cubicBezTo>
                  <a:cubicBezTo>
                    <a:pt x="65" y="490"/>
                    <a:pt x="117" y="490"/>
                    <a:pt x="149" y="458"/>
                  </a:cubicBezTo>
                  <a:cubicBezTo>
                    <a:pt x="323" y="284"/>
                    <a:pt x="323" y="284"/>
                    <a:pt x="323" y="284"/>
                  </a:cubicBezTo>
                  <a:cubicBezTo>
                    <a:pt x="323" y="300"/>
                    <a:pt x="323" y="300"/>
                    <a:pt x="323" y="300"/>
                  </a:cubicBezTo>
                  <a:cubicBezTo>
                    <a:pt x="323" y="345"/>
                    <a:pt x="360" y="382"/>
                    <a:pt x="405" y="382"/>
                  </a:cubicBezTo>
                  <a:cubicBezTo>
                    <a:pt x="408" y="382"/>
                    <a:pt x="408" y="382"/>
                    <a:pt x="408" y="382"/>
                  </a:cubicBezTo>
                  <a:cubicBezTo>
                    <a:pt x="453" y="382"/>
                    <a:pt x="490" y="345"/>
                    <a:pt x="490" y="300"/>
                  </a:cubicBezTo>
                  <a:cubicBezTo>
                    <a:pt x="490" y="300"/>
                    <a:pt x="490" y="86"/>
                    <a:pt x="490" y="84"/>
                  </a:cubicBezTo>
                  <a:lnTo>
                    <a:pt x="490" y="82"/>
                  </a:lnTo>
                  <a:close/>
                </a:path>
              </a:pathLst>
            </a:custGeom>
            <a:solidFill>
              <a:srgbClr val="FBBB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439"/>
            <p:cNvSpPr/>
            <p:nvPr/>
          </p:nvSpPr>
          <p:spPr bwMode="auto">
            <a:xfrm>
              <a:off x="4081463" y="4181475"/>
              <a:ext cx="941388" cy="942975"/>
            </a:xfrm>
            <a:custGeom>
              <a:avLst/>
              <a:gdLst>
                <a:gd name="T0" fmla="*/ 490 w 490"/>
                <a:gd name="T1" fmla="*/ 82 h 490"/>
                <a:gd name="T2" fmla="*/ 466 w 490"/>
                <a:gd name="T3" fmla="*/ 24 h 490"/>
                <a:gd name="T4" fmla="*/ 408 w 490"/>
                <a:gd name="T5" fmla="*/ 0 h 490"/>
                <a:gd name="T6" fmla="*/ 406 w 490"/>
                <a:gd name="T7" fmla="*/ 0 h 490"/>
                <a:gd name="T8" fmla="*/ 190 w 490"/>
                <a:gd name="T9" fmla="*/ 0 h 490"/>
                <a:gd name="T10" fmla="*/ 108 w 490"/>
                <a:gd name="T11" fmla="*/ 82 h 490"/>
                <a:gd name="T12" fmla="*/ 108 w 490"/>
                <a:gd name="T13" fmla="*/ 85 h 490"/>
                <a:gd name="T14" fmla="*/ 190 w 490"/>
                <a:gd name="T15" fmla="*/ 167 h 490"/>
                <a:gd name="T16" fmla="*/ 207 w 490"/>
                <a:gd name="T17" fmla="*/ 167 h 490"/>
                <a:gd name="T18" fmla="*/ 32 w 490"/>
                <a:gd name="T19" fmla="*/ 341 h 490"/>
                <a:gd name="T20" fmla="*/ 32 w 490"/>
                <a:gd name="T21" fmla="*/ 457 h 490"/>
                <a:gd name="T22" fmla="*/ 34 w 490"/>
                <a:gd name="T23" fmla="*/ 458 h 490"/>
                <a:gd name="T24" fmla="*/ 150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5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60"/>
                    <a:pt x="481" y="39"/>
                    <a:pt x="466" y="24"/>
                  </a:cubicBezTo>
                  <a:cubicBezTo>
                    <a:pt x="451" y="9"/>
                    <a:pt x="431" y="0"/>
                    <a:pt x="408" y="0"/>
                  </a:cubicBezTo>
                  <a:cubicBezTo>
                    <a:pt x="406" y="0"/>
                    <a:pt x="406" y="0"/>
                    <a:pt x="406" y="0"/>
                  </a:cubicBezTo>
                  <a:cubicBezTo>
                    <a:pt x="404" y="0"/>
                    <a:pt x="190" y="0"/>
                    <a:pt x="190" y="0"/>
                  </a:cubicBezTo>
                  <a:cubicBezTo>
                    <a:pt x="145" y="0"/>
                    <a:pt x="108" y="37"/>
                    <a:pt x="108" y="82"/>
                  </a:cubicBezTo>
                  <a:cubicBezTo>
                    <a:pt x="108" y="85"/>
                    <a:pt x="108" y="85"/>
                    <a:pt x="108" y="85"/>
                  </a:cubicBezTo>
                  <a:cubicBezTo>
                    <a:pt x="108" y="130"/>
                    <a:pt x="145" y="167"/>
                    <a:pt x="190" y="167"/>
                  </a:cubicBezTo>
                  <a:cubicBezTo>
                    <a:pt x="207" y="167"/>
                    <a:pt x="207" y="167"/>
                    <a:pt x="207" y="167"/>
                  </a:cubicBezTo>
                  <a:cubicBezTo>
                    <a:pt x="32" y="341"/>
                    <a:pt x="32" y="341"/>
                    <a:pt x="32" y="341"/>
                  </a:cubicBezTo>
                  <a:cubicBezTo>
                    <a:pt x="0" y="373"/>
                    <a:pt x="0" y="425"/>
                    <a:pt x="32" y="457"/>
                  </a:cubicBezTo>
                  <a:cubicBezTo>
                    <a:pt x="34" y="458"/>
                    <a:pt x="34" y="458"/>
                    <a:pt x="34" y="458"/>
                  </a:cubicBezTo>
                  <a:cubicBezTo>
                    <a:pt x="66" y="490"/>
                    <a:pt x="118" y="490"/>
                    <a:pt x="150" y="458"/>
                  </a:cubicBezTo>
                  <a:cubicBezTo>
                    <a:pt x="324" y="284"/>
                    <a:pt x="324" y="284"/>
                    <a:pt x="324" y="284"/>
                  </a:cubicBezTo>
                  <a:cubicBezTo>
                    <a:pt x="324" y="300"/>
                    <a:pt x="324" y="300"/>
                    <a:pt x="324" y="300"/>
                  </a:cubicBezTo>
                  <a:cubicBezTo>
                    <a:pt x="324" y="346"/>
                    <a:pt x="361" y="382"/>
                    <a:pt x="406" y="382"/>
                  </a:cubicBezTo>
                  <a:cubicBezTo>
                    <a:pt x="408" y="382"/>
                    <a:pt x="408" y="382"/>
                    <a:pt x="408" y="382"/>
                  </a:cubicBezTo>
                  <a:cubicBezTo>
                    <a:pt x="453" y="382"/>
                    <a:pt x="490" y="346"/>
                    <a:pt x="490" y="300"/>
                  </a:cubicBezTo>
                  <a:cubicBezTo>
                    <a:pt x="490" y="300"/>
                    <a:pt x="490" y="86"/>
                    <a:pt x="490" y="85"/>
                  </a:cubicBezTo>
                  <a:lnTo>
                    <a:pt x="490" y="82"/>
                  </a:lnTo>
                  <a:close/>
                </a:path>
              </a:pathLst>
            </a:custGeom>
            <a:solidFill>
              <a:srgbClr val="FBB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440"/>
            <p:cNvSpPr/>
            <p:nvPr/>
          </p:nvSpPr>
          <p:spPr bwMode="auto">
            <a:xfrm>
              <a:off x="4078288" y="4178300"/>
              <a:ext cx="941388" cy="941388"/>
            </a:xfrm>
            <a:custGeom>
              <a:avLst/>
              <a:gdLst>
                <a:gd name="T0" fmla="*/ 490 w 490"/>
                <a:gd name="T1" fmla="*/ 82 h 490"/>
                <a:gd name="T2" fmla="*/ 466 w 490"/>
                <a:gd name="T3" fmla="*/ 24 h 490"/>
                <a:gd name="T4" fmla="*/ 408 w 490"/>
                <a:gd name="T5" fmla="*/ 0 h 490"/>
                <a:gd name="T6" fmla="*/ 405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0 h 490"/>
                <a:gd name="T20" fmla="*/ 32 w 490"/>
                <a:gd name="T21" fmla="*/ 456 h 490"/>
                <a:gd name="T22" fmla="*/ 33 w 490"/>
                <a:gd name="T23" fmla="*/ 458 h 490"/>
                <a:gd name="T24" fmla="*/ 149 w 490"/>
                <a:gd name="T25" fmla="*/ 458 h 490"/>
                <a:gd name="T26" fmla="*/ 324 w 490"/>
                <a:gd name="T27" fmla="*/ 284 h 490"/>
                <a:gd name="T28" fmla="*/ 324 w 490"/>
                <a:gd name="T29" fmla="*/ 300 h 490"/>
                <a:gd name="T30" fmla="*/ 405 w 490"/>
                <a:gd name="T31" fmla="*/ 382 h 490"/>
                <a:gd name="T32" fmla="*/ 408 w 490"/>
                <a:gd name="T33" fmla="*/ 382 h 490"/>
                <a:gd name="T34" fmla="*/ 490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1" y="39"/>
                    <a:pt x="466" y="24"/>
                  </a:cubicBezTo>
                  <a:cubicBezTo>
                    <a:pt x="451" y="9"/>
                    <a:pt x="430" y="0"/>
                    <a:pt x="408" y="0"/>
                  </a:cubicBezTo>
                  <a:cubicBezTo>
                    <a:pt x="405" y="0"/>
                    <a:pt x="405" y="0"/>
                    <a:pt x="405" y="0"/>
                  </a:cubicBezTo>
                  <a:cubicBezTo>
                    <a:pt x="404" y="0"/>
                    <a:pt x="190" y="0"/>
                    <a:pt x="190" y="0"/>
                  </a:cubicBezTo>
                  <a:cubicBezTo>
                    <a:pt x="145" y="0"/>
                    <a:pt x="108" y="37"/>
                    <a:pt x="108" y="82"/>
                  </a:cubicBezTo>
                  <a:cubicBezTo>
                    <a:pt x="108" y="84"/>
                    <a:pt x="108" y="84"/>
                    <a:pt x="108" y="84"/>
                  </a:cubicBezTo>
                  <a:cubicBezTo>
                    <a:pt x="108" y="129"/>
                    <a:pt x="145" y="166"/>
                    <a:pt x="190" y="166"/>
                  </a:cubicBezTo>
                  <a:cubicBezTo>
                    <a:pt x="206" y="166"/>
                    <a:pt x="206" y="166"/>
                    <a:pt x="206" y="166"/>
                  </a:cubicBezTo>
                  <a:cubicBezTo>
                    <a:pt x="32" y="340"/>
                    <a:pt x="32" y="340"/>
                    <a:pt x="32" y="340"/>
                  </a:cubicBezTo>
                  <a:cubicBezTo>
                    <a:pt x="0" y="372"/>
                    <a:pt x="0" y="424"/>
                    <a:pt x="32" y="456"/>
                  </a:cubicBezTo>
                  <a:cubicBezTo>
                    <a:pt x="33" y="458"/>
                    <a:pt x="33" y="458"/>
                    <a:pt x="33" y="458"/>
                  </a:cubicBezTo>
                  <a:cubicBezTo>
                    <a:pt x="65" y="490"/>
                    <a:pt x="117" y="490"/>
                    <a:pt x="149" y="458"/>
                  </a:cubicBezTo>
                  <a:cubicBezTo>
                    <a:pt x="324" y="284"/>
                    <a:pt x="324" y="284"/>
                    <a:pt x="324" y="284"/>
                  </a:cubicBezTo>
                  <a:cubicBezTo>
                    <a:pt x="324" y="300"/>
                    <a:pt x="324" y="300"/>
                    <a:pt x="324" y="300"/>
                  </a:cubicBezTo>
                  <a:cubicBezTo>
                    <a:pt x="324" y="345"/>
                    <a:pt x="360" y="382"/>
                    <a:pt x="405" y="382"/>
                  </a:cubicBezTo>
                  <a:cubicBezTo>
                    <a:pt x="408" y="382"/>
                    <a:pt x="408" y="382"/>
                    <a:pt x="408" y="382"/>
                  </a:cubicBezTo>
                  <a:cubicBezTo>
                    <a:pt x="453" y="382"/>
                    <a:pt x="490" y="345"/>
                    <a:pt x="490" y="300"/>
                  </a:cubicBezTo>
                  <a:cubicBezTo>
                    <a:pt x="490" y="300"/>
                    <a:pt x="490" y="86"/>
                    <a:pt x="490" y="84"/>
                  </a:cubicBezTo>
                  <a:lnTo>
                    <a:pt x="490" y="82"/>
                  </a:lnTo>
                  <a:close/>
                </a:path>
              </a:pathLst>
            </a:custGeom>
            <a:solidFill>
              <a:srgbClr val="FAB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441"/>
            <p:cNvSpPr/>
            <p:nvPr/>
          </p:nvSpPr>
          <p:spPr bwMode="auto">
            <a:xfrm>
              <a:off x="4071938" y="4171950"/>
              <a:ext cx="941388" cy="942975"/>
            </a:xfrm>
            <a:custGeom>
              <a:avLst/>
              <a:gdLst>
                <a:gd name="T0" fmla="*/ 490 w 490"/>
                <a:gd name="T1" fmla="*/ 82 h 490"/>
                <a:gd name="T2" fmla="*/ 466 w 490"/>
                <a:gd name="T3" fmla="*/ 24 h 490"/>
                <a:gd name="T4" fmla="*/ 408 w 490"/>
                <a:gd name="T5" fmla="*/ 0 h 490"/>
                <a:gd name="T6" fmla="*/ 406 w 490"/>
                <a:gd name="T7" fmla="*/ 0 h 490"/>
                <a:gd name="T8" fmla="*/ 190 w 490"/>
                <a:gd name="T9" fmla="*/ 0 h 490"/>
                <a:gd name="T10" fmla="*/ 108 w 490"/>
                <a:gd name="T11" fmla="*/ 82 h 490"/>
                <a:gd name="T12" fmla="*/ 108 w 490"/>
                <a:gd name="T13" fmla="*/ 85 h 490"/>
                <a:gd name="T14" fmla="*/ 190 w 490"/>
                <a:gd name="T15" fmla="*/ 167 h 490"/>
                <a:gd name="T16" fmla="*/ 207 w 490"/>
                <a:gd name="T17" fmla="*/ 167 h 490"/>
                <a:gd name="T18" fmla="*/ 32 w 490"/>
                <a:gd name="T19" fmla="*/ 341 h 490"/>
                <a:gd name="T20" fmla="*/ 32 w 490"/>
                <a:gd name="T21" fmla="*/ 457 h 490"/>
                <a:gd name="T22" fmla="*/ 34 w 490"/>
                <a:gd name="T23" fmla="*/ 458 h 490"/>
                <a:gd name="T24" fmla="*/ 150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5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60"/>
                    <a:pt x="481" y="39"/>
                    <a:pt x="466" y="24"/>
                  </a:cubicBezTo>
                  <a:cubicBezTo>
                    <a:pt x="451" y="10"/>
                    <a:pt x="431" y="0"/>
                    <a:pt x="408" y="0"/>
                  </a:cubicBezTo>
                  <a:cubicBezTo>
                    <a:pt x="406" y="0"/>
                    <a:pt x="406" y="0"/>
                    <a:pt x="406" y="0"/>
                  </a:cubicBezTo>
                  <a:cubicBezTo>
                    <a:pt x="405" y="0"/>
                    <a:pt x="190" y="0"/>
                    <a:pt x="190" y="0"/>
                  </a:cubicBezTo>
                  <a:cubicBezTo>
                    <a:pt x="145" y="0"/>
                    <a:pt x="108" y="37"/>
                    <a:pt x="108" y="82"/>
                  </a:cubicBezTo>
                  <a:cubicBezTo>
                    <a:pt x="108" y="85"/>
                    <a:pt x="108" y="85"/>
                    <a:pt x="108" y="85"/>
                  </a:cubicBezTo>
                  <a:cubicBezTo>
                    <a:pt x="108" y="130"/>
                    <a:pt x="145" y="167"/>
                    <a:pt x="190" y="167"/>
                  </a:cubicBezTo>
                  <a:cubicBezTo>
                    <a:pt x="207" y="167"/>
                    <a:pt x="207" y="167"/>
                    <a:pt x="207" y="167"/>
                  </a:cubicBezTo>
                  <a:cubicBezTo>
                    <a:pt x="32" y="341"/>
                    <a:pt x="32" y="341"/>
                    <a:pt x="32" y="341"/>
                  </a:cubicBezTo>
                  <a:cubicBezTo>
                    <a:pt x="0" y="373"/>
                    <a:pt x="0" y="425"/>
                    <a:pt x="32" y="457"/>
                  </a:cubicBezTo>
                  <a:cubicBezTo>
                    <a:pt x="34" y="458"/>
                    <a:pt x="34" y="458"/>
                    <a:pt x="34" y="458"/>
                  </a:cubicBezTo>
                  <a:cubicBezTo>
                    <a:pt x="66" y="490"/>
                    <a:pt x="118" y="490"/>
                    <a:pt x="150" y="458"/>
                  </a:cubicBezTo>
                  <a:cubicBezTo>
                    <a:pt x="324" y="284"/>
                    <a:pt x="324" y="284"/>
                    <a:pt x="324" y="284"/>
                  </a:cubicBezTo>
                  <a:cubicBezTo>
                    <a:pt x="324" y="300"/>
                    <a:pt x="324" y="300"/>
                    <a:pt x="324" y="300"/>
                  </a:cubicBezTo>
                  <a:cubicBezTo>
                    <a:pt x="324" y="346"/>
                    <a:pt x="361" y="382"/>
                    <a:pt x="406" y="382"/>
                  </a:cubicBezTo>
                  <a:cubicBezTo>
                    <a:pt x="408" y="382"/>
                    <a:pt x="408" y="382"/>
                    <a:pt x="408" y="382"/>
                  </a:cubicBezTo>
                  <a:cubicBezTo>
                    <a:pt x="454" y="382"/>
                    <a:pt x="490" y="346"/>
                    <a:pt x="490" y="300"/>
                  </a:cubicBezTo>
                  <a:cubicBezTo>
                    <a:pt x="490" y="300"/>
                    <a:pt x="490" y="86"/>
                    <a:pt x="490" y="85"/>
                  </a:cubicBezTo>
                  <a:lnTo>
                    <a:pt x="490" y="82"/>
                  </a:lnTo>
                  <a:close/>
                </a:path>
              </a:pathLst>
            </a:custGeom>
            <a:solidFill>
              <a:srgbClr val="FAB9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442"/>
            <p:cNvSpPr/>
            <p:nvPr/>
          </p:nvSpPr>
          <p:spPr bwMode="auto">
            <a:xfrm>
              <a:off x="4068763" y="4168775"/>
              <a:ext cx="941388" cy="941388"/>
            </a:xfrm>
            <a:custGeom>
              <a:avLst/>
              <a:gdLst>
                <a:gd name="T0" fmla="*/ 490 w 490"/>
                <a:gd name="T1" fmla="*/ 82 h 490"/>
                <a:gd name="T2" fmla="*/ 466 w 490"/>
                <a:gd name="T3" fmla="*/ 24 h 490"/>
                <a:gd name="T4" fmla="*/ 408 w 490"/>
                <a:gd name="T5" fmla="*/ 0 h 490"/>
                <a:gd name="T6" fmla="*/ 405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0 h 490"/>
                <a:gd name="T20" fmla="*/ 32 w 490"/>
                <a:gd name="T21" fmla="*/ 456 h 490"/>
                <a:gd name="T22" fmla="*/ 33 w 490"/>
                <a:gd name="T23" fmla="*/ 458 h 490"/>
                <a:gd name="T24" fmla="*/ 149 w 490"/>
                <a:gd name="T25" fmla="*/ 458 h 490"/>
                <a:gd name="T26" fmla="*/ 324 w 490"/>
                <a:gd name="T27" fmla="*/ 284 h 490"/>
                <a:gd name="T28" fmla="*/ 324 w 490"/>
                <a:gd name="T29" fmla="*/ 300 h 490"/>
                <a:gd name="T30" fmla="*/ 405 w 490"/>
                <a:gd name="T31" fmla="*/ 382 h 490"/>
                <a:gd name="T32" fmla="*/ 408 w 490"/>
                <a:gd name="T33" fmla="*/ 382 h 490"/>
                <a:gd name="T34" fmla="*/ 490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1" y="39"/>
                    <a:pt x="466" y="24"/>
                  </a:cubicBezTo>
                  <a:cubicBezTo>
                    <a:pt x="451" y="9"/>
                    <a:pt x="430" y="0"/>
                    <a:pt x="408" y="0"/>
                  </a:cubicBezTo>
                  <a:cubicBezTo>
                    <a:pt x="405" y="0"/>
                    <a:pt x="405" y="0"/>
                    <a:pt x="405" y="0"/>
                  </a:cubicBezTo>
                  <a:cubicBezTo>
                    <a:pt x="404" y="0"/>
                    <a:pt x="190" y="0"/>
                    <a:pt x="190" y="0"/>
                  </a:cubicBezTo>
                  <a:cubicBezTo>
                    <a:pt x="145" y="0"/>
                    <a:pt x="108" y="37"/>
                    <a:pt x="108" y="82"/>
                  </a:cubicBezTo>
                  <a:cubicBezTo>
                    <a:pt x="108" y="84"/>
                    <a:pt x="108" y="84"/>
                    <a:pt x="108" y="84"/>
                  </a:cubicBezTo>
                  <a:cubicBezTo>
                    <a:pt x="108" y="129"/>
                    <a:pt x="145" y="166"/>
                    <a:pt x="190" y="166"/>
                  </a:cubicBezTo>
                  <a:cubicBezTo>
                    <a:pt x="206" y="166"/>
                    <a:pt x="206" y="166"/>
                    <a:pt x="206" y="166"/>
                  </a:cubicBezTo>
                  <a:cubicBezTo>
                    <a:pt x="32" y="340"/>
                    <a:pt x="32" y="340"/>
                    <a:pt x="32" y="340"/>
                  </a:cubicBezTo>
                  <a:cubicBezTo>
                    <a:pt x="0" y="372"/>
                    <a:pt x="0" y="424"/>
                    <a:pt x="32" y="456"/>
                  </a:cubicBezTo>
                  <a:cubicBezTo>
                    <a:pt x="33" y="458"/>
                    <a:pt x="33" y="458"/>
                    <a:pt x="33" y="458"/>
                  </a:cubicBezTo>
                  <a:cubicBezTo>
                    <a:pt x="65" y="490"/>
                    <a:pt x="117" y="490"/>
                    <a:pt x="149" y="458"/>
                  </a:cubicBezTo>
                  <a:cubicBezTo>
                    <a:pt x="324" y="284"/>
                    <a:pt x="324" y="284"/>
                    <a:pt x="324" y="284"/>
                  </a:cubicBezTo>
                  <a:cubicBezTo>
                    <a:pt x="324" y="300"/>
                    <a:pt x="324" y="300"/>
                    <a:pt x="324" y="300"/>
                  </a:cubicBezTo>
                  <a:cubicBezTo>
                    <a:pt x="324" y="345"/>
                    <a:pt x="360" y="382"/>
                    <a:pt x="405" y="382"/>
                  </a:cubicBezTo>
                  <a:cubicBezTo>
                    <a:pt x="408" y="382"/>
                    <a:pt x="408" y="382"/>
                    <a:pt x="408" y="382"/>
                  </a:cubicBezTo>
                  <a:cubicBezTo>
                    <a:pt x="453" y="382"/>
                    <a:pt x="490" y="345"/>
                    <a:pt x="490" y="300"/>
                  </a:cubicBezTo>
                  <a:cubicBezTo>
                    <a:pt x="490" y="300"/>
                    <a:pt x="490" y="86"/>
                    <a:pt x="490" y="84"/>
                  </a:cubicBezTo>
                  <a:lnTo>
                    <a:pt x="490" y="82"/>
                  </a:lnTo>
                  <a:close/>
                </a:path>
              </a:pathLst>
            </a:custGeom>
            <a:solidFill>
              <a:srgbClr val="F9B8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443"/>
            <p:cNvSpPr/>
            <p:nvPr/>
          </p:nvSpPr>
          <p:spPr bwMode="auto">
            <a:xfrm>
              <a:off x="4062413" y="4162425"/>
              <a:ext cx="941388" cy="942975"/>
            </a:xfrm>
            <a:custGeom>
              <a:avLst/>
              <a:gdLst>
                <a:gd name="T0" fmla="*/ 490 w 490"/>
                <a:gd name="T1" fmla="*/ 82 h 490"/>
                <a:gd name="T2" fmla="*/ 466 w 490"/>
                <a:gd name="T3" fmla="*/ 24 h 490"/>
                <a:gd name="T4" fmla="*/ 408 w 490"/>
                <a:gd name="T5" fmla="*/ 0 h 490"/>
                <a:gd name="T6" fmla="*/ 406 w 490"/>
                <a:gd name="T7" fmla="*/ 0 h 490"/>
                <a:gd name="T8" fmla="*/ 190 w 490"/>
                <a:gd name="T9" fmla="*/ 1 h 490"/>
                <a:gd name="T10" fmla="*/ 108 w 490"/>
                <a:gd name="T11" fmla="*/ 82 h 490"/>
                <a:gd name="T12" fmla="*/ 108 w 490"/>
                <a:gd name="T13" fmla="*/ 85 h 490"/>
                <a:gd name="T14" fmla="*/ 190 w 490"/>
                <a:gd name="T15" fmla="*/ 167 h 490"/>
                <a:gd name="T16" fmla="*/ 207 w 490"/>
                <a:gd name="T17" fmla="*/ 167 h 490"/>
                <a:gd name="T18" fmla="*/ 32 w 490"/>
                <a:gd name="T19" fmla="*/ 341 h 490"/>
                <a:gd name="T20" fmla="*/ 32 w 490"/>
                <a:gd name="T21" fmla="*/ 457 h 490"/>
                <a:gd name="T22" fmla="*/ 34 w 490"/>
                <a:gd name="T23" fmla="*/ 458 h 490"/>
                <a:gd name="T24" fmla="*/ 150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5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60"/>
                    <a:pt x="481" y="39"/>
                    <a:pt x="466" y="24"/>
                  </a:cubicBezTo>
                  <a:cubicBezTo>
                    <a:pt x="451" y="10"/>
                    <a:pt x="431" y="0"/>
                    <a:pt x="408" y="0"/>
                  </a:cubicBezTo>
                  <a:cubicBezTo>
                    <a:pt x="406" y="0"/>
                    <a:pt x="406" y="0"/>
                    <a:pt x="406" y="0"/>
                  </a:cubicBezTo>
                  <a:cubicBezTo>
                    <a:pt x="405" y="0"/>
                    <a:pt x="190" y="1"/>
                    <a:pt x="190" y="1"/>
                  </a:cubicBezTo>
                  <a:cubicBezTo>
                    <a:pt x="145" y="1"/>
                    <a:pt x="108" y="37"/>
                    <a:pt x="108" y="82"/>
                  </a:cubicBezTo>
                  <a:cubicBezTo>
                    <a:pt x="108" y="85"/>
                    <a:pt x="108" y="85"/>
                    <a:pt x="108" y="85"/>
                  </a:cubicBezTo>
                  <a:cubicBezTo>
                    <a:pt x="108" y="130"/>
                    <a:pt x="145" y="167"/>
                    <a:pt x="190" y="167"/>
                  </a:cubicBezTo>
                  <a:cubicBezTo>
                    <a:pt x="207" y="167"/>
                    <a:pt x="207" y="167"/>
                    <a:pt x="207" y="167"/>
                  </a:cubicBezTo>
                  <a:cubicBezTo>
                    <a:pt x="32" y="341"/>
                    <a:pt x="32" y="341"/>
                    <a:pt x="32" y="341"/>
                  </a:cubicBezTo>
                  <a:cubicBezTo>
                    <a:pt x="0" y="373"/>
                    <a:pt x="0" y="425"/>
                    <a:pt x="32" y="457"/>
                  </a:cubicBezTo>
                  <a:cubicBezTo>
                    <a:pt x="34" y="458"/>
                    <a:pt x="34" y="458"/>
                    <a:pt x="34" y="458"/>
                  </a:cubicBezTo>
                  <a:cubicBezTo>
                    <a:pt x="66" y="490"/>
                    <a:pt x="118" y="490"/>
                    <a:pt x="150" y="458"/>
                  </a:cubicBezTo>
                  <a:cubicBezTo>
                    <a:pt x="324" y="284"/>
                    <a:pt x="324" y="284"/>
                    <a:pt x="324" y="284"/>
                  </a:cubicBezTo>
                  <a:cubicBezTo>
                    <a:pt x="324" y="300"/>
                    <a:pt x="324" y="300"/>
                    <a:pt x="324" y="300"/>
                  </a:cubicBezTo>
                  <a:cubicBezTo>
                    <a:pt x="324" y="346"/>
                    <a:pt x="361" y="382"/>
                    <a:pt x="406" y="382"/>
                  </a:cubicBezTo>
                  <a:cubicBezTo>
                    <a:pt x="408" y="382"/>
                    <a:pt x="408" y="382"/>
                    <a:pt x="408" y="382"/>
                  </a:cubicBezTo>
                  <a:cubicBezTo>
                    <a:pt x="454" y="382"/>
                    <a:pt x="490" y="346"/>
                    <a:pt x="490" y="300"/>
                  </a:cubicBezTo>
                  <a:cubicBezTo>
                    <a:pt x="490" y="300"/>
                    <a:pt x="490" y="86"/>
                    <a:pt x="490" y="85"/>
                  </a:cubicBezTo>
                  <a:lnTo>
                    <a:pt x="490" y="82"/>
                  </a:lnTo>
                  <a:close/>
                </a:path>
              </a:pathLst>
            </a:custGeom>
            <a:solidFill>
              <a:srgbClr val="F9B7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444"/>
            <p:cNvSpPr/>
            <p:nvPr/>
          </p:nvSpPr>
          <p:spPr bwMode="auto">
            <a:xfrm>
              <a:off x="4059238" y="4159250"/>
              <a:ext cx="941388" cy="941388"/>
            </a:xfrm>
            <a:custGeom>
              <a:avLst/>
              <a:gdLst>
                <a:gd name="T0" fmla="*/ 490 w 490"/>
                <a:gd name="T1" fmla="*/ 82 h 490"/>
                <a:gd name="T2" fmla="*/ 466 w 490"/>
                <a:gd name="T3" fmla="*/ 24 h 490"/>
                <a:gd name="T4" fmla="*/ 408 w 490"/>
                <a:gd name="T5" fmla="*/ 0 h 490"/>
                <a:gd name="T6" fmla="*/ 406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0 h 490"/>
                <a:gd name="T20" fmla="*/ 32 w 490"/>
                <a:gd name="T21" fmla="*/ 456 h 490"/>
                <a:gd name="T22" fmla="*/ 34 w 490"/>
                <a:gd name="T23" fmla="*/ 458 h 490"/>
                <a:gd name="T24" fmla="*/ 149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1" y="39"/>
                    <a:pt x="466" y="24"/>
                  </a:cubicBezTo>
                  <a:cubicBezTo>
                    <a:pt x="451" y="9"/>
                    <a:pt x="431" y="0"/>
                    <a:pt x="408" y="0"/>
                  </a:cubicBezTo>
                  <a:cubicBezTo>
                    <a:pt x="406" y="0"/>
                    <a:pt x="406" y="0"/>
                    <a:pt x="406" y="0"/>
                  </a:cubicBezTo>
                  <a:cubicBezTo>
                    <a:pt x="404" y="0"/>
                    <a:pt x="190" y="0"/>
                    <a:pt x="190" y="0"/>
                  </a:cubicBezTo>
                  <a:cubicBezTo>
                    <a:pt x="145" y="0"/>
                    <a:pt x="108" y="37"/>
                    <a:pt x="108" y="82"/>
                  </a:cubicBezTo>
                  <a:cubicBezTo>
                    <a:pt x="108" y="84"/>
                    <a:pt x="108" y="84"/>
                    <a:pt x="108" y="84"/>
                  </a:cubicBezTo>
                  <a:cubicBezTo>
                    <a:pt x="108" y="130"/>
                    <a:pt x="145" y="166"/>
                    <a:pt x="190" y="166"/>
                  </a:cubicBezTo>
                  <a:cubicBezTo>
                    <a:pt x="206" y="166"/>
                    <a:pt x="206" y="166"/>
                    <a:pt x="206" y="166"/>
                  </a:cubicBezTo>
                  <a:cubicBezTo>
                    <a:pt x="32" y="340"/>
                    <a:pt x="32" y="340"/>
                    <a:pt x="32" y="340"/>
                  </a:cubicBezTo>
                  <a:cubicBezTo>
                    <a:pt x="0" y="372"/>
                    <a:pt x="0" y="424"/>
                    <a:pt x="32" y="456"/>
                  </a:cubicBezTo>
                  <a:cubicBezTo>
                    <a:pt x="34" y="458"/>
                    <a:pt x="34" y="458"/>
                    <a:pt x="34" y="458"/>
                  </a:cubicBezTo>
                  <a:cubicBezTo>
                    <a:pt x="66" y="490"/>
                    <a:pt x="117" y="490"/>
                    <a:pt x="149" y="458"/>
                  </a:cubicBezTo>
                  <a:cubicBezTo>
                    <a:pt x="324" y="284"/>
                    <a:pt x="324" y="284"/>
                    <a:pt x="324" y="284"/>
                  </a:cubicBezTo>
                  <a:cubicBezTo>
                    <a:pt x="324" y="300"/>
                    <a:pt x="324" y="300"/>
                    <a:pt x="324" y="300"/>
                  </a:cubicBezTo>
                  <a:cubicBezTo>
                    <a:pt x="324" y="345"/>
                    <a:pt x="360" y="382"/>
                    <a:pt x="406" y="382"/>
                  </a:cubicBezTo>
                  <a:cubicBezTo>
                    <a:pt x="408" y="382"/>
                    <a:pt x="408" y="382"/>
                    <a:pt x="408" y="382"/>
                  </a:cubicBezTo>
                  <a:cubicBezTo>
                    <a:pt x="453" y="382"/>
                    <a:pt x="490" y="345"/>
                    <a:pt x="490" y="300"/>
                  </a:cubicBezTo>
                  <a:cubicBezTo>
                    <a:pt x="490" y="300"/>
                    <a:pt x="490" y="86"/>
                    <a:pt x="490" y="84"/>
                  </a:cubicBezTo>
                  <a:lnTo>
                    <a:pt x="490" y="82"/>
                  </a:lnTo>
                  <a:close/>
                </a:path>
              </a:pathLst>
            </a:custGeom>
            <a:solidFill>
              <a:srgbClr val="F9B6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445"/>
            <p:cNvSpPr/>
            <p:nvPr/>
          </p:nvSpPr>
          <p:spPr bwMode="auto">
            <a:xfrm>
              <a:off x="4052888" y="4154488"/>
              <a:ext cx="941388" cy="941388"/>
            </a:xfrm>
            <a:custGeom>
              <a:avLst/>
              <a:gdLst>
                <a:gd name="T0" fmla="*/ 490 w 490"/>
                <a:gd name="T1" fmla="*/ 82 h 489"/>
                <a:gd name="T2" fmla="*/ 466 w 490"/>
                <a:gd name="T3" fmla="*/ 24 h 489"/>
                <a:gd name="T4" fmla="*/ 408 w 490"/>
                <a:gd name="T5" fmla="*/ 0 h 489"/>
                <a:gd name="T6" fmla="*/ 406 w 490"/>
                <a:gd name="T7" fmla="*/ 0 h 489"/>
                <a:gd name="T8" fmla="*/ 190 w 490"/>
                <a:gd name="T9" fmla="*/ 0 h 489"/>
                <a:gd name="T10" fmla="*/ 109 w 490"/>
                <a:gd name="T11" fmla="*/ 82 h 489"/>
                <a:gd name="T12" fmla="*/ 109 w 490"/>
                <a:gd name="T13" fmla="*/ 84 h 489"/>
                <a:gd name="T14" fmla="*/ 190 w 490"/>
                <a:gd name="T15" fmla="*/ 166 h 489"/>
                <a:gd name="T16" fmla="*/ 207 w 490"/>
                <a:gd name="T17" fmla="*/ 166 h 489"/>
                <a:gd name="T18" fmla="*/ 32 w 490"/>
                <a:gd name="T19" fmla="*/ 340 h 489"/>
                <a:gd name="T20" fmla="*/ 32 w 490"/>
                <a:gd name="T21" fmla="*/ 456 h 489"/>
                <a:gd name="T22" fmla="*/ 34 w 490"/>
                <a:gd name="T23" fmla="*/ 458 h 489"/>
                <a:gd name="T24" fmla="*/ 150 w 490"/>
                <a:gd name="T25" fmla="*/ 458 h 489"/>
                <a:gd name="T26" fmla="*/ 324 w 490"/>
                <a:gd name="T27" fmla="*/ 283 h 489"/>
                <a:gd name="T28" fmla="*/ 324 w 490"/>
                <a:gd name="T29" fmla="*/ 299 h 489"/>
                <a:gd name="T30" fmla="*/ 406 w 490"/>
                <a:gd name="T31" fmla="*/ 381 h 489"/>
                <a:gd name="T32" fmla="*/ 408 w 490"/>
                <a:gd name="T33" fmla="*/ 381 h 489"/>
                <a:gd name="T34" fmla="*/ 490 w 490"/>
                <a:gd name="T35" fmla="*/ 299 h 489"/>
                <a:gd name="T36" fmla="*/ 490 w 490"/>
                <a:gd name="T37" fmla="*/ 84 h 489"/>
                <a:gd name="T38" fmla="*/ 490 w 490"/>
                <a:gd name="T39" fmla="*/ 82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89">
                  <a:moveTo>
                    <a:pt x="490" y="82"/>
                  </a:moveTo>
                  <a:cubicBezTo>
                    <a:pt x="490" y="59"/>
                    <a:pt x="481" y="38"/>
                    <a:pt x="466" y="24"/>
                  </a:cubicBezTo>
                  <a:cubicBezTo>
                    <a:pt x="452" y="9"/>
                    <a:pt x="431" y="0"/>
                    <a:pt x="408" y="0"/>
                  </a:cubicBezTo>
                  <a:cubicBezTo>
                    <a:pt x="406" y="0"/>
                    <a:pt x="406" y="0"/>
                    <a:pt x="406" y="0"/>
                  </a:cubicBezTo>
                  <a:cubicBezTo>
                    <a:pt x="405" y="0"/>
                    <a:pt x="190" y="0"/>
                    <a:pt x="190" y="0"/>
                  </a:cubicBezTo>
                  <a:cubicBezTo>
                    <a:pt x="145" y="0"/>
                    <a:pt x="109" y="36"/>
                    <a:pt x="109" y="82"/>
                  </a:cubicBezTo>
                  <a:cubicBezTo>
                    <a:pt x="109" y="84"/>
                    <a:pt x="109" y="84"/>
                    <a:pt x="109" y="84"/>
                  </a:cubicBezTo>
                  <a:cubicBezTo>
                    <a:pt x="109" y="129"/>
                    <a:pt x="145" y="166"/>
                    <a:pt x="190" y="166"/>
                  </a:cubicBezTo>
                  <a:cubicBezTo>
                    <a:pt x="207" y="166"/>
                    <a:pt x="207" y="166"/>
                    <a:pt x="207" y="166"/>
                  </a:cubicBezTo>
                  <a:cubicBezTo>
                    <a:pt x="32" y="340"/>
                    <a:pt x="32" y="340"/>
                    <a:pt x="32" y="340"/>
                  </a:cubicBezTo>
                  <a:cubicBezTo>
                    <a:pt x="0" y="372"/>
                    <a:pt x="0" y="424"/>
                    <a:pt x="32" y="456"/>
                  </a:cubicBezTo>
                  <a:cubicBezTo>
                    <a:pt x="34" y="458"/>
                    <a:pt x="34" y="458"/>
                    <a:pt x="34" y="458"/>
                  </a:cubicBezTo>
                  <a:cubicBezTo>
                    <a:pt x="66" y="489"/>
                    <a:pt x="118" y="489"/>
                    <a:pt x="150" y="458"/>
                  </a:cubicBezTo>
                  <a:cubicBezTo>
                    <a:pt x="324" y="283"/>
                    <a:pt x="324" y="283"/>
                    <a:pt x="324" y="283"/>
                  </a:cubicBezTo>
                  <a:cubicBezTo>
                    <a:pt x="324" y="299"/>
                    <a:pt x="324" y="299"/>
                    <a:pt x="324" y="299"/>
                  </a:cubicBezTo>
                  <a:cubicBezTo>
                    <a:pt x="324" y="345"/>
                    <a:pt x="361" y="381"/>
                    <a:pt x="406" y="381"/>
                  </a:cubicBezTo>
                  <a:cubicBezTo>
                    <a:pt x="408" y="381"/>
                    <a:pt x="408" y="381"/>
                    <a:pt x="408" y="381"/>
                  </a:cubicBezTo>
                  <a:cubicBezTo>
                    <a:pt x="454" y="381"/>
                    <a:pt x="490" y="345"/>
                    <a:pt x="490" y="299"/>
                  </a:cubicBezTo>
                  <a:cubicBezTo>
                    <a:pt x="490" y="299"/>
                    <a:pt x="490" y="85"/>
                    <a:pt x="490" y="84"/>
                  </a:cubicBezTo>
                  <a:lnTo>
                    <a:pt x="490" y="82"/>
                  </a:lnTo>
                  <a:close/>
                </a:path>
              </a:pathLst>
            </a:custGeom>
            <a:solidFill>
              <a:srgbClr val="F8B5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446"/>
            <p:cNvSpPr/>
            <p:nvPr/>
          </p:nvSpPr>
          <p:spPr bwMode="auto">
            <a:xfrm>
              <a:off x="4049713" y="4149725"/>
              <a:ext cx="941388" cy="941388"/>
            </a:xfrm>
            <a:custGeom>
              <a:avLst/>
              <a:gdLst>
                <a:gd name="T0" fmla="*/ 490 w 490"/>
                <a:gd name="T1" fmla="*/ 82 h 490"/>
                <a:gd name="T2" fmla="*/ 466 w 490"/>
                <a:gd name="T3" fmla="*/ 24 h 490"/>
                <a:gd name="T4" fmla="*/ 408 w 490"/>
                <a:gd name="T5" fmla="*/ 0 h 490"/>
                <a:gd name="T6" fmla="*/ 406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1 h 490"/>
                <a:gd name="T20" fmla="*/ 32 w 490"/>
                <a:gd name="T21" fmla="*/ 456 h 490"/>
                <a:gd name="T22" fmla="*/ 34 w 490"/>
                <a:gd name="T23" fmla="*/ 458 h 490"/>
                <a:gd name="T24" fmla="*/ 149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1" y="39"/>
                    <a:pt x="466" y="24"/>
                  </a:cubicBezTo>
                  <a:cubicBezTo>
                    <a:pt x="451" y="9"/>
                    <a:pt x="431" y="0"/>
                    <a:pt x="408" y="0"/>
                  </a:cubicBezTo>
                  <a:cubicBezTo>
                    <a:pt x="406" y="0"/>
                    <a:pt x="406" y="0"/>
                    <a:pt x="406" y="0"/>
                  </a:cubicBezTo>
                  <a:cubicBezTo>
                    <a:pt x="404" y="0"/>
                    <a:pt x="190" y="0"/>
                    <a:pt x="190" y="0"/>
                  </a:cubicBezTo>
                  <a:cubicBezTo>
                    <a:pt x="145" y="0"/>
                    <a:pt x="108" y="37"/>
                    <a:pt x="108" y="82"/>
                  </a:cubicBezTo>
                  <a:cubicBezTo>
                    <a:pt x="108" y="84"/>
                    <a:pt x="108" y="84"/>
                    <a:pt x="108" y="84"/>
                  </a:cubicBezTo>
                  <a:cubicBezTo>
                    <a:pt x="108" y="130"/>
                    <a:pt x="145" y="166"/>
                    <a:pt x="190" y="166"/>
                  </a:cubicBezTo>
                  <a:cubicBezTo>
                    <a:pt x="206" y="166"/>
                    <a:pt x="206" y="166"/>
                    <a:pt x="206" y="166"/>
                  </a:cubicBezTo>
                  <a:cubicBezTo>
                    <a:pt x="32" y="341"/>
                    <a:pt x="32" y="341"/>
                    <a:pt x="32" y="341"/>
                  </a:cubicBezTo>
                  <a:cubicBezTo>
                    <a:pt x="0" y="373"/>
                    <a:pt x="0" y="424"/>
                    <a:pt x="32" y="456"/>
                  </a:cubicBezTo>
                  <a:cubicBezTo>
                    <a:pt x="34" y="458"/>
                    <a:pt x="34" y="458"/>
                    <a:pt x="34" y="458"/>
                  </a:cubicBezTo>
                  <a:cubicBezTo>
                    <a:pt x="66" y="490"/>
                    <a:pt x="117" y="490"/>
                    <a:pt x="149" y="458"/>
                  </a:cubicBezTo>
                  <a:cubicBezTo>
                    <a:pt x="324" y="284"/>
                    <a:pt x="324" y="284"/>
                    <a:pt x="324" y="284"/>
                  </a:cubicBezTo>
                  <a:cubicBezTo>
                    <a:pt x="324" y="300"/>
                    <a:pt x="324" y="300"/>
                    <a:pt x="324" y="300"/>
                  </a:cubicBezTo>
                  <a:cubicBezTo>
                    <a:pt x="324" y="345"/>
                    <a:pt x="360" y="382"/>
                    <a:pt x="406" y="382"/>
                  </a:cubicBezTo>
                  <a:cubicBezTo>
                    <a:pt x="408" y="382"/>
                    <a:pt x="408" y="382"/>
                    <a:pt x="408" y="382"/>
                  </a:cubicBezTo>
                  <a:cubicBezTo>
                    <a:pt x="453" y="382"/>
                    <a:pt x="490" y="345"/>
                    <a:pt x="490" y="300"/>
                  </a:cubicBezTo>
                  <a:cubicBezTo>
                    <a:pt x="490" y="300"/>
                    <a:pt x="490" y="86"/>
                    <a:pt x="490" y="84"/>
                  </a:cubicBezTo>
                  <a:lnTo>
                    <a:pt x="490" y="82"/>
                  </a:lnTo>
                  <a:close/>
                </a:path>
              </a:pathLst>
            </a:custGeom>
            <a:solidFill>
              <a:srgbClr val="F8B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447"/>
            <p:cNvSpPr/>
            <p:nvPr/>
          </p:nvSpPr>
          <p:spPr bwMode="auto">
            <a:xfrm>
              <a:off x="4044951" y="4144963"/>
              <a:ext cx="939800" cy="942975"/>
            </a:xfrm>
            <a:custGeom>
              <a:avLst/>
              <a:gdLst>
                <a:gd name="T0" fmla="*/ 489 w 489"/>
                <a:gd name="T1" fmla="*/ 82 h 490"/>
                <a:gd name="T2" fmla="*/ 465 w 489"/>
                <a:gd name="T3" fmla="*/ 24 h 490"/>
                <a:gd name="T4" fmla="*/ 407 w 489"/>
                <a:gd name="T5" fmla="*/ 0 h 490"/>
                <a:gd name="T6" fmla="*/ 405 w 489"/>
                <a:gd name="T7" fmla="*/ 0 h 490"/>
                <a:gd name="T8" fmla="*/ 190 w 489"/>
                <a:gd name="T9" fmla="*/ 0 h 490"/>
                <a:gd name="T10" fmla="*/ 108 w 489"/>
                <a:gd name="T11" fmla="*/ 82 h 490"/>
                <a:gd name="T12" fmla="*/ 108 w 489"/>
                <a:gd name="T13" fmla="*/ 84 h 490"/>
                <a:gd name="T14" fmla="*/ 190 w 489"/>
                <a:gd name="T15" fmla="*/ 166 h 490"/>
                <a:gd name="T16" fmla="*/ 206 w 489"/>
                <a:gd name="T17" fmla="*/ 166 h 490"/>
                <a:gd name="T18" fmla="*/ 31 w 489"/>
                <a:gd name="T19" fmla="*/ 340 h 490"/>
                <a:gd name="T20" fmla="*/ 31 w 489"/>
                <a:gd name="T21" fmla="*/ 456 h 490"/>
                <a:gd name="T22" fmla="*/ 33 w 489"/>
                <a:gd name="T23" fmla="*/ 458 h 490"/>
                <a:gd name="T24" fmla="*/ 149 w 489"/>
                <a:gd name="T25" fmla="*/ 458 h 490"/>
                <a:gd name="T26" fmla="*/ 323 w 489"/>
                <a:gd name="T27" fmla="*/ 283 h 490"/>
                <a:gd name="T28" fmla="*/ 323 w 489"/>
                <a:gd name="T29" fmla="*/ 300 h 490"/>
                <a:gd name="T30" fmla="*/ 405 w 489"/>
                <a:gd name="T31" fmla="*/ 381 h 490"/>
                <a:gd name="T32" fmla="*/ 407 w 489"/>
                <a:gd name="T33" fmla="*/ 381 h 490"/>
                <a:gd name="T34" fmla="*/ 489 w 489"/>
                <a:gd name="T35" fmla="*/ 300 h 490"/>
                <a:gd name="T36" fmla="*/ 489 w 489"/>
                <a:gd name="T37" fmla="*/ 84 h 490"/>
                <a:gd name="T38" fmla="*/ 489 w 489"/>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9" h="490">
                  <a:moveTo>
                    <a:pt x="489" y="82"/>
                  </a:moveTo>
                  <a:cubicBezTo>
                    <a:pt x="489" y="59"/>
                    <a:pt x="480" y="38"/>
                    <a:pt x="465" y="24"/>
                  </a:cubicBezTo>
                  <a:cubicBezTo>
                    <a:pt x="451" y="9"/>
                    <a:pt x="430" y="0"/>
                    <a:pt x="407" y="0"/>
                  </a:cubicBezTo>
                  <a:cubicBezTo>
                    <a:pt x="405" y="0"/>
                    <a:pt x="405" y="0"/>
                    <a:pt x="405" y="0"/>
                  </a:cubicBezTo>
                  <a:cubicBezTo>
                    <a:pt x="404" y="0"/>
                    <a:pt x="190" y="0"/>
                    <a:pt x="190" y="0"/>
                  </a:cubicBezTo>
                  <a:cubicBezTo>
                    <a:pt x="144" y="0"/>
                    <a:pt x="108" y="36"/>
                    <a:pt x="108" y="82"/>
                  </a:cubicBezTo>
                  <a:cubicBezTo>
                    <a:pt x="108" y="84"/>
                    <a:pt x="108" y="84"/>
                    <a:pt x="108" y="84"/>
                  </a:cubicBezTo>
                  <a:cubicBezTo>
                    <a:pt x="108" y="129"/>
                    <a:pt x="144" y="166"/>
                    <a:pt x="190" y="166"/>
                  </a:cubicBezTo>
                  <a:cubicBezTo>
                    <a:pt x="206" y="166"/>
                    <a:pt x="206" y="166"/>
                    <a:pt x="206" y="166"/>
                  </a:cubicBezTo>
                  <a:cubicBezTo>
                    <a:pt x="31" y="340"/>
                    <a:pt x="31" y="340"/>
                    <a:pt x="31" y="340"/>
                  </a:cubicBezTo>
                  <a:cubicBezTo>
                    <a:pt x="0" y="372"/>
                    <a:pt x="0" y="424"/>
                    <a:pt x="31" y="456"/>
                  </a:cubicBezTo>
                  <a:cubicBezTo>
                    <a:pt x="33" y="458"/>
                    <a:pt x="33" y="458"/>
                    <a:pt x="33" y="458"/>
                  </a:cubicBezTo>
                  <a:cubicBezTo>
                    <a:pt x="65" y="490"/>
                    <a:pt x="117" y="490"/>
                    <a:pt x="149" y="458"/>
                  </a:cubicBezTo>
                  <a:cubicBezTo>
                    <a:pt x="323" y="283"/>
                    <a:pt x="323" y="283"/>
                    <a:pt x="323" y="283"/>
                  </a:cubicBezTo>
                  <a:cubicBezTo>
                    <a:pt x="323" y="300"/>
                    <a:pt x="323" y="300"/>
                    <a:pt x="323" y="300"/>
                  </a:cubicBezTo>
                  <a:cubicBezTo>
                    <a:pt x="323" y="345"/>
                    <a:pt x="360" y="381"/>
                    <a:pt x="405" y="381"/>
                  </a:cubicBezTo>
                  <a:cubicBezTo>
                    <a:pt x="407" y="381"/>
                    <a:pt x="407" y="381"/>
                    <a:pt x="407" y="381"/>
                  </a:cubicBezTo>
                  <a:cubicBezTo>
                    <a:pt x="453" y="381"/>
                    <a:pt x="489" y="345"/>
                    <a:pt x="489" y="300"/>
                  </a:cubicBezTo>
                  <a:cubicBezTo>
                    <a:pt x="489" y="300"/>
                    <a:pt x="489" y="85"/>
                    <a:pt x="489" y="84"/>
                  </a:cubicBezTo>
                  <a:lnTo>
                    <a:pt x="489" y="82"/>
                  </a:lnTo>
                  <a:close/>
                </a:path>
              </a:pathLst>
            </a:custGeom>
            <a:solidFill>
              <a:srgbClr val="F7B3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448"/>
            <p:cNvSpPr/>
            <p:nvPr/>
          </p:nvSpPr>
          <p:spPr bwMode="auto">
            <a:xfrm>
              <a:off x="4040188" y="4140200"/>
              <a:ext cx="941388" cy="941388"/>
            </a:xfrm>
            <a:custGeom>
              <a:avLst/>
              <a:gdLst>
                <a:gd name="T0" fmla="*/ 490 w 490"/>
                <a:gd name="T1" fmla="*/ 82 h 490"/>
                <a:gd name="T2" fmla="*/ 466 w 490"/>
                <a:gd name="T3" fmla="*/ 24 h 490"/>
                <a:gd name="T4" fmla="*/ 408 w 490"/>
                <a:gd name="T5" fmla="*/ 0 h 490"/>
                <a:gd name="T6" fmla="*/ 406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1 h 490"/>
                <a:gd name="T20" fmla="*/ 32 w 490"/>
                <a:gd name="T21" fmla="*/ 456 h 490"/>
                <a:gd name="T22" fmla="*/ 34 w 490"/>
                <a:gd name="T23" fmla="*/ 458 h 490"/>
                <a:gd name="T24" fmla="*/ 150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1" y="39"/>
                    <a:pt x="466" y="24"/>
                  </a:cubicBezTo>
                  <a:cubicBezTo>
                    <a:pt x="451" y="9"/>
                    <a:pt x="431" y="0"/>
                    <a:pt x="408" y="0"/>
                  </a:cubicBezTo>
                  <a:cubicBezTo>
                    <a:pt x="406" y="0"/>
                    <a:pt x="406" y="0"/>
                    <a:pt x="406" y="0"/>
                  </a:cubicBezTo>
                  <a:cubicBezTo>
                    <a:pt x="404" y="0"/>
                    <a:pt x="190" y="0"/>
                    <a:pt x="190" y="0"/>
                  </a:cubicBezTo>
                  <a:cubicBezTo>
                    <a:pt x="145" y="0"/>
                    <a:pt x="108" y="37"/>
                    <a:pt x="108" y="82"/>
                  </a:cubicBezTo>
                  <a:cubicBezTo>
                    <a:pt x="108" y="84"/>
                    <a:pt x="108" y="84"/>
                    <a:pt x="108" y="84"/>
                  </a:cubicBezTo>
                  <a:cubicBezTo>
                    <a:pt x="108" y="130"/>
                    <a:pt x="145" y="166"/>
                    <a:pt x="190" y="166"/>
                  </a:cubicBezTo>
                  <a:cubicBezTo>
                    <a:pt x="206" y="166"/>
                    <a:pt x="206" y="166"/>
                    <a:pt x="206" y="166"/>
                  </a:cubicBezTo>
                  <a:cubicBezTo>
                    <a:pt x="32" y="341"/>
                    <a:pt x="32" y="341"/>
                    <a:pt x="32" y="341"/>
                  </a:cubicBezTo>
                  <a:cubicBezTo>
                    <a:pt x="0" y="373"/>
                    <a:pt x="0" y="424"/>
                    <a:pt x="32" y="456"/>
                  </a:cubicBezTo>
                  <a:cubicBezTo>
                    <a:pt x="34" y="458"/>
                    <a:pt x="34" y="458"/>
                    <a:pt x="34" y="458"/>
                  </a:cubicBezTo>
                  <a:cubicBezTo>
                    <a:pt x="66" y="490"/>
                    <a:pt x="118" y="490"/>
                    <a:pt x="150" y="458"/>
                  </a:cubicBezTo>
                  <a:cubicBezTo>
                    <a:pt x="324" y="284"/>
                    <a:pt x="324" y="284"/>
                    <a:pt x="324" y="284"/>
                  </a:cubicBezTo>
                  <a:cubicBezTo>
                    <a:pt x="324" y="300"/>
                    <a:pt x="324" y="300"/>
                    <a:pt x="324" y="300"/>
                  </a:cubicBezTo>
                  <a:cubicBezTo>
                    <a:pt x="324" y="345"/>
                    <a:pt x="360" y="382"/>
                    <a:pt x="406" y="382"/>
                  </a:cubicBezTo>
                  <a:cubicBezTo>
                    <a:pt x="408" y="382"/>
                    <a:pt x="408" y="382"/>
                    <a:pt x="408" y="382"/>
                  </a:cubicBezTo>
                  <a:cubicBezTo>
                    <a:pt x="453" y="382"/>
                    <a:pt x="490" y="345"/>
                    <a:pt x="490" y="300"/>
                  </a:cubicBezTo>
                  <a:cubicBezTo>
                    <a:pt x="490" y="300"/>
                    <a:pt x="490" y="86"/>
                    <a:pt x="490" y="84"/>
                  </a:cubicBezTo>
                  <a:lnTo>
                    <a:pt x="490" y="82"/>
                  </a:lnTo>
                  <a:close/>
                </a:path>
              </a:pathLst>
            </a:custGeom>
            <a:solidFill>
              <a:srgbClr val="F7B3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449"/>
            <p:cNvSpPr/>
            <p:nvPr/>
          </p:nvSpPr>
          <p:spPr bwMode="auto">
            <a:xfrm>
              <a:off x="4035426" y="4135438"/>
              <a:ext cx="941388" cy="942975"/>
            </a:xfrm>
            <a:custGeom>
              <a:avLst/>
              <a:gdLst>
                <a:gd name="T0" fmla="*/ 490 w 490"/>
                <a:gd name="T1" fmla="*/ 82 h 490"/>
                <a:gd name="T2" fmla="*/ 466 w 490"/>
                <a:gd name="T3" fmla="*/ 24 h 490"/>
                <a:gd name="T4" fmla="*/ 408 w 490"/>
                <a:gd name="T5" fmla="*/ 0 h 490"/>
                <a:gd name="T6" fmla="*/ 405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0 h 490"/>
                <a:gd name="T20" fmla="*/ 32 w 490"/>
                <a:gd name="T21" fmla="*/ 456 h 490"/>
                <a:gd name="T22" fmla="*/ 33 w 490"/>
                <a:gd name="T23" fmla="*/ 458 h 490"/>
                <a:gd name="T24" fmla="*/ 149 w 490"/>
                <a:gd name="T25" fmla="*/ 458 h 490"/>
                <a:gd name="T26" fmla="*/ 323 w 490"/>
                <a:gd name="T27" fmla="*/ 283 h 490"/>
                <a:gd name="T28" fmla="*/ 323 w 490"/>
                <a:gd name="T29" fmla="*/ 300 h 490"/>
                <a:gd name="T30" fmla="*/ 405 w 490"/>
                <a:gd name="T31" fmla="*/ 382 h 490"/>
                <a:gd name="T32" fmla="*/ 408 w 490"/>
                <a:gd name="T33" fmla="*/ 382 h 490"/>
                <a:gd name="T34" fmla="*/ 489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0" y="39"/>
                    <a:pt x="466" y="24"/>
                  </a:cubicBezTo>
                  <a:cubicBezTo>
                    <a:pt x="451" y="9"/>
                    <a:pt x="430" y="0"/>
                    <a:pt x="408" y="0"/>
                  </a:cubicBezTo>
                  <a:cubicBezTo>
                    <a:pt x="405" y="0"/>
                    <a:pt x="405" y="0"/>
                    <a:pt x="405" y="0"/>
                  </a:cubicBezTo>
                  <a:cubicBezTo>
                    <a:pt x="404" y="0"/>
                    <a:pt x="190" y="0"/>
                    <a:pt x="190" y="0"/>
                  </a:cubicBezTo>
                  <a:cubicBezTo>
                    <a:pt x="144" y="0"/>
                    <a:pt x="108" y="36"/>
                    <a:pt x="108" y="82"/>
                  </a:cubicBezTo>
                  <a:cubicBezTo>
                    <a:pt x="108" y="84"/>
                    <a:pt x="108" y="84"/>
                    <a:pt x="108" y="84"/>
                  </a:cubicBezTo>
                  <a:cubicBezTo>
                    <a:pt x="108" y="129"/>
                    <a:pt x="144" y="166"/>
                    <a:pt x="190" y="166"/>
                  </a:cubicBezTo>
                  <a:cubicBezTo>
                    <a:pt x="206" y="166"/>
                    <a:pt x="206" y="166"/>
                    <a:pt x="206" y="166"/>
                  </a:cubicBezTo>
                  <a:cubicBezTo>
                    <a:pt x="32" y="340"/>
                    <a:pt x="32" y="340"/>
                    <a:pt x="32" y="340"/>
                  </a:cubicBezTo>
                  <a:cubicBezTo>
                    <a:pt x="0" y="372"/>
                    <a:pt x="0" y="424"/>
                    <a:pt x="32" y="456"/>
                  </a:cubicBezTo>
                  <a:cubicBezTo>
                    <a:pt x="33" y="458"/>
                    <a:pt x="33" y="458"/>
                    <a:pt x="33" y="458"/>
                  </a:cubicBezTo>
                  <a:cubicBezTo>
                    <a:pt x="65" y="490"/>
                    <a:pt x="117" y="490"/>
                    <a:pt x="149" y="458"/>
                  </a:cubicBezTo>
                  <a:cubicBezTo>
                    <a:pt x="323" y="283"/>
                    <a:pt x="323" y="283"/>
                    <a:pt x="323" y="283"/>
                  </a:cubicBezTo>
                  <a:cubicBezTo>
                    <a:pt x="323" y="300"/>
                    <a:pt x="323" y="300"/>
                    <a:pt x="323" y="300"/>
                  </a:cubicBezTo>
                  <a:cubicBezTo>
                    <a:pt x="323" y="345"/>
                    <a:pt x="360" y="382"/>
                    <a:pt x="405" y="382"/>
                  </a:cubicBezTo>
                  <a:cubicBezTo>
                    <a:pt x="408" y="382"/>
                    <a:pt x="408" y="382"/>
                    <a:pt x="408" y="382"/>
                  </a:cubicBezTo>
                  <a:cubicBezTo>
                    <a:pt x="453" y="382"/>
                    <a:pt x="489" y="345"/>
                    <a:pt x="489" y="300"/>
                  </a:cubicBezTo>
                  <a:cubicBezTo>
                    <a:pt x="489" y="300"/>
                    <a:pt x="490" y="85"/>
                    <a:pt x="490" y="84"/>
                  </a:cubicBezTo>
                  <a:lnTo>
                    <a:pt x="490" y="82"/>
                  </a:lnTo>
                  <a:close/>
                </a:path>
              </a:pathLst>
            </a:custGeom>
            <a:solidFill>
              <a:srgbClr val="F6B2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450"/>
            <p:cNvSpPr/>
            <p:nvPr/>
          </p:nvSpPr>
          <p:spPr bwMode="auto">
            <a:xfrm>
              <a:off x="4030663" y="4130675"/>
              <a:ext cx="941388" cy="941388"/>
            </a:xfrm>
            <a:custGeom>
              <a:avLst/>
              <a:gdLst>
                <a:gd name="T0" fmla="*/ 490 w 490"/>
                <a:gd name="T1" fmla="*/ 82 h 490"/>
                <a:gd name="T2" fmla="*/ 466 w 490"/>
                <a:gd name="T3" fmla="*/ 24 h 490"/>
                <a:gd name="T4" fmla="*/ 408 w 490"/>
                <a:gd name="T5" fmla="*/ 0 h 490"/>
                <a:gd name="T6" fmla="*/ 406 w 490"/>
                <a:gd name="T7" fmla="*/ 0 h 490"/>
                <a:gd name="T8" fmla="*/ 190 w 490"/>
                <a:gd name="T9" fmla="*/ 0 h 490"/>
                <a:gd name="T10" fmla="*/ 108 w 490"/>
                <a:gd name="T11" fmla="*/ 82 h 490"/>
                <a:gd name="T12" fmla="*/ 108 w 490"/>
                <a:gd name="T13" fmla="*/ 85 h 490"/>
                <a:gd name="T14" fmla="*/ 190 w 490"/>
                <a:gd name="T15" fmla="*/ 166 h 490"/>
                <a:gd name="T16" fmla="*/ 206 w 490"/>
                <a:gd name="T17" fmla="*/ 166 h 490"/>
                <a:gd name="T18" fmla="*/ 32 w 490"/>
                <a:gd name="T19" fmla="*/ 341 h 490"/>
                <a:gd name="T20" fmla="*/ 32 w 490"/>
                <a:gd name="T21" fmla="*/ 457 h 490"/>
                <a:gd name="T22" fmla="*/ 34 w 490"/>
                <a:gd name="T23" fmla="*/ 458 h 490"/>
                <a:gd name="T24" fmla="*/ 150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5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60"/>
                    <a:pt x="481" y="39"/>
                    <a:pt x="466" y="24"/>
                  </a:cubicBezTo>
                  <a:cubicBezTo>
                    <a:pt x="451" y="9"/>
                    <a:pt x="431" y="0"/>
                    <a:pt x="408" y="0"/>
                  </a:cubicBezTo>
                  <a:cubicBezTo>
                    <a:pt x="406" y="0"/>
                    <a:pt x="406" y="0"/>
                    <a:pt x="406" y="0"/>
                  </a:cubicBezTo>
                  <a:cubicBezTo>
                    <a:pt x="404" y="0"/>
                    <a:pt x="190" y="0"/>
                    <a:pt x="190" y="0"/>
                  </a:cubicBezTo>
                  <a:cubicBezTo>
                    <a:pt x="145" y="0"/>
                    <a:pt x="108" y="37"/>
                    <a:pt x="108" y="82"/>
                  </a:cubicBezTo>
                  <a:cubicBezTo>
                    <a:pt x="108" y="85"/>
                    <a:pt x="108" y="85"/>
                    <a:pt x="108" y="85"/>
                  </a:cubicBezTo>
                  <a:cubicBezTo>
                    <a:pt x="108" y="130"/>
                    <a:pt x="145" y="166"/>
                    <a:pt x="190" y="166"/>
                  </a:cubicBezTo>
                  <a:cubicBezTo>
                    <a:pt x="206" y="166"/>
                    <a:pt x="206" y="166"/>
                    <a:pt x="206" y="166"/>
                  </a:cubicBezTo>
                  <a:cubicBezTo>
                    <a:pt x="32" y="341"/>
                    <a:pt x="32" y="341"/>
                    <a:pt x="32" y="341"/>
                  </a:cubicBezTo>
                  <a:cubicBezTo>
                    <a:pt x="0" y="373"/>
                    <a:pt x="0" y="425"/>
                    <a:pt x="32" y="457"/>
                  </a:cubicBezTo>
                  <a:cubicBezTo>
                    <a:pt x="34" y="458"/>
                    <a:pt x="34" y="458"/>
                    <a:pt x="34" y="458"/>
                  </a:cubicBezTo>
                  <a:cubicBezTo>
                    <a:pt x="66" y="490"/>
                    <a:pt x="118" y="490"/>
                    <a:pt x="150" y="458"/>
                  </a:cubicBezTo>
                  <a:cubicBezTo>
                    <a:pt x="324" y="284"/>
                    <a:pt x="324" y="284"/>
                    <a:pt x="324" y="284"/>
                  </a:cubicBezTo>
                  <a:cubicBezTo>
                    <a:pt x="324" y="300"/>
                    <a:pt x="324" y="300"/>
                    <a:pt x="324" y="300"/>
                  </a:cubicBezTo>
                  <a:cubicBezTo>
                    <a:pt x="324" y="345"/>
                    <a:pt x="361" y="382"/>
                    <a:pt x="406" y="382"/>
                  </a:cubicBezTo>
                  <a:cubicBezTo>
                    <a:pt x="408" y="382"/>
                    <a:pt x="408" y="382"/>
                    <a:pt x="408" y="382"/>
                  </a:cubicBezTo>
                  <a:cubicBezTo>
                    <a:pt x="453" y="382"/>
                    <a:pt x="490" y="345"/>
                    <a:pt x="490" y="300"/>
                  </a:cubicBezTo>
                  <a:cubicBezTo>
                    <a:pt x="490" y="300"/>
                    <a:pt x="490" y="86"/>
                    <a:pt x="490" y="85"/>
                  </a:cubicBezTo>
                  <a:lnTo>
                    <a:pt x="490" y="82"/>
                  </a:lnTo>
                  <a:close/>
                </a:path>
              </a:pathLst>
            </a:custGeom>
            <a:solidFill>
              <a:srgbClr val="F6B1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451"/>
            <p:cNvSpPr/>
            <p:nvPr/>
          </p:nvSpPr>
          <p:spPr bwMode="auto">
            <a:xfrm>
              <a:off x="4025901" y="4125913"/>
              <a:ext cx="941388" cy="942975"/>
            </a:xfrm>
            <a:custGeom>
              <a:avLst/>
              <a:gdLst>
                <a:gd name="T0" fmla="*/ 490 w 490"/>
                <a:gd name="T1" fmla="*/ 82 h 490"/>
                <a:gd name="T2" fmla="*/ 466 w 490"/>
                <a:gd name="T3" fmla="*/ 24 h 490"/>
                <a:gd name="T4" fmla="*/ 408 w 490"/>
                <a:gd name="T5" fmla="*/ 0 h 490"/>
                <a:gd name="T6" fmla="*/ 405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0 h 490"/>
                <a:gd name="T20" fmla="*/ 32 w 490"/>
                <a:gd name="T21" fmla="*/ 456 h 490"/>
                <a:gd name="T22" fmla="*/ 33 w 490"/>
                <a:gd name="T23" fmla="*/ 458 h 490"/>
                <a:gd name="T24" fmla="*/ 149 w 490"/>
                <a:gd name="T25" fmla="*/ 458 h 490"/>
                <a:gd name="T26" fmla="*/ 323 w 490"/>
                <a:gd name="T27" fmla="*/ 283 h 490"/>
                <a:gd name="T28" fmla="*/ 323 w 490"/>
                <a:gd name="T29" fmla="*/ 300 h 490"/>
                <a:gd name="T30" fmla="*/ 405 w 490"/>
                <a:gd name="T31" fmla="*/ 382 h 490"/>
                <a:gd name="T32" fmla="*/ 408 w 490"/>
                <a:gd name="T33" fmla="*/ 382 h 490"/>
                <a:gd name="T34" fmla="*/ 490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0" y="39"/>
                    <a:pt x="466" y="24"/>
                  </a:cubicBezTo>
                  <a:cubicBezTo>
                    <a:pt x="451" y="9"/>
                    <a:pt x="430" y="0"/>
                    <a:pt x="408" y="0"/>
                  </a:cubicBezTo>
                  <a:cubicBezTo>
                    <a:pt x="405" y="0"/>
                    <a:pt x="405" y="0"/>
                    <a:pt x="405" y="0"/>
                  </a:cubicBezTo>
                  <a:cubicBezTo>
                    <a:pt x="404" y="0"/>
                    <a:pt x="190" y="0"/>
                    <a:pt x="190" y="0"/>
                  </a:cubicBezTo>
                  <a:cubicBezTo>
                    <a:pt x="144" y="0"/>
                    <a:pt x="108" y="36"/>
                    <a:pt x="108" y="82"/>
                  </a:cubicBezTo>
                  <a:cubicBezTo>
                    <a:pt x="108" y="84"/>
                    <a:pt x="108" y="84"/>
                    <a:pt x="108" y="84"/>
                  </a:cubicBezTo>
                  <a:cubicBezTo>
                    <a:pt x="108" y="129"/>
                    <a:pt x="144" y="166"/>
                    <a:pt x="190" y="166"/>
                  </a:cubicBezTo>
                  <a:cubicBezTo>
                    <a:pt x="206" y="166"/>
                    <a:pt x="206" y="166"/>
                    <a:pt x="206" y="166"/>
                  </a:cubicBezTo>
                  <a:cubicBezTo>
                    <a:pt x="32" y="340"/>
                    <a:pt x="32" y="340"/>
                    <a:pt x="32" y="340"/>
                  </a:cubicBezTo>
                  <a:cubicBezTo>
                    <a:pt x="0" y="372"/>
                    <a:pt x="0" y="424"/>
                    <a:pt x="32" y="456"/>
                  </a:cubicBezTo>
                  <a:cubicBezTo>
                    <a:pt x="33" y="458"/>
                    <a:pt x="33" y="458"/>
                    <a:pt x="33" y="458"/>
                  </a:cubicBezTo>
                  <a:cubicBezTo>
                    <a:pt x="65" y="490"/>
                    <a:pt x="117" y="490"/>
                    <a:pt x="149" y="458"/>
                  </a:cubicBezTo>
                  <a:cubicBezTo>
                    <a:pt x="323" y="283"/>
                    <a:pt x="323" y="283"/>
                    <a:pt x="323" y="283"/>
                  </a:cubicBezTo>
                  <a:cubicBezTo>
                    <a:pt x="323" y="300"/>
                    <a:pt x="323" y="300"/>
                    <a:pt x="323" y="300"/>
                  </a:cubicBezTo>
                  <a:cubicBezTo>
                    <a:pt x="323" y="345"/>
                    <a:pt x="360" y="382"/>
                    <a:pt x="405" y="382"/>
                  </a:cubicBezTo>
                  <a:cubicBezTo>
                    <a:pt x="408" y="382"/>
                    <a:pt x="408" y="382"/>
                    <a:pt x="408" y="382"/>
                  </a:cubicBezTo>
                  <a:cubicBezTo>
                    <a:pt x="453" y="382"/>
                    <a:pt x="490" y="345"/>
                    <a:pt x="490" y="300"/>
                  </a:cubicBezTo>
                  <a:cubicBezTo>
                    <a:pt x="490" y="300"/>
                    <a:pt x="490" y="85"/>
                    <a:pt x="490" y="84"/>
                  </a:cubicBezTo>
                  <a:lnTo>
                    <a:pt x="490" y="82"/>
                  </a:lnTo>
                  <a:close/>
                </a:path>
              </a:pathLst>
            </a:custGeom>
            <a:solidFill>
              <a:srgbClr val="F5B0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452"/>
            <p:cNvSpPr/>
            <p:nvPr/>
          </p:nvSpPr>
          <p:spPr bwMode="auto">
            <a:xfrm>
              <a:off x="4021138" y="4121150"/>
              <a:ext cx="939800" cy="941388"/>
            </a:xfrm>
            <a:custGeom>
              <a:avLst/>
              <a:gdLst>
                <a:gd name="T0" fmla="*/ 490 w 490"/>
                <a:gd name="T1" fmla="*/ 82 h 490"/>
                <a:gd name="T2" fmla="*/ 466 w 490"/>
                <a:gd name="T3" fmla="*/ 24 h 490"/>
                <a:gd name="T4" fmla="*/ 408 w 490"/>
                <a:gd name="T5" fmla="*/ 0 h 490"/>
                <a:gd name="T6" fmla="*/ 406 w 490"/>
                <a:gd name="T7" fmla="*/ 0 h 490"/>
                <a:gd name="T8" fmla="*/ 190 w 490"/>
                <a:gd name="T9" fmla="*/ 0 h 490"/>
                <a:gd name="T10" fmla="*/ 108 w 490"/>
                <a:gd name="T11" fmla="*/ 82 h 490"/>
                <a:gd name="T12" fmla="*/ 108 w 490"/>
                <a:gd name="T13" fmla="*/ 85 h 490"/>
                <a:gd name="T14" fmla="*/ 190 w 490"/>
                <a:gd name="T15" fmla="*/ 166 h 490"/>
                <a:gd name="T16" fmla="*/ 206 w 490"/>
                <a:gd name="T17" fmla="*/ 166 h 490"/>
                <a:gd name="T18" fmla="*/ 32 w 490"/>
                <a:gd name="T19" fmla="*/ 341 h 490"/>
                <a:gd name="T20" fmla="*/ 32 w 490"/>
                <a:gd name="T21" fmla="*/ 457 h 490"/>
                <a:gd name="T22" fmla="*/ 34 w 490"/>
                <a:gd name="T23" fmla="*/ 458 h 490"/>
                <a:gd name="T24" fmla="*/ 150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5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60"/>
                    <a:pt x="481" y="39"/>
                    <a:pt x="466" y="24"/>
                  </a:cubicBezTo>
                  <a:cubicBezTo>
                    <a:pt x="451" y="9"/>
                    <a:pt x="431" y="0"/>
                    <a:pt x="408" y="0"/>
                  </a:cubicBezTo>
                  <a:cubicBezTo>
                    <a:pt x="406" y="0"/>
                    <a:pt x="406" y="0"/>
                    <a:pt x="406" y="0"/>
                  </a:cubicBezTo>
                  <a:cubicBezTo>
                    <a:pt x="404" y="0"/>
                    <a:pt x="190" y="0"/>
                    <a:pt x="190" y="0"/>
                  </a:cubicBezTo>
                  <a:cubicBezTo>
                    <a:pt x="145" y="0"/>
                    <a:pt x="108" y="37"/>
                    <a:pt x="108" y="82"/>
                  </a:cubicBezTo>
                  <a:cubicBezTo>
                    <a:pt x="108" y="85"/>
                    <a:pt x="108" y="85"/>
                    <a:pt x="108" y="85"/>
                  </a:cubicBezTo>
                  <a:cubicBezTo>
                    <a:pt x="108" y="130"/>
                    <a:pt x="145" y="166"/>
                    <a:pt x="190" y="166"/>
                  </a:cubicBezTo>
                  <a:cubicBezTo>
                    <a:pt x="206" y="166"/>
                    <a:pt x="206" y="166"/>
                    <a:pt x="206" y="166"/>
                  </a:cubicBezTo>
                  <a:cubicBezTo>
                    <a:pt x="32" y="341"/>
                    <a:pt x="32" y="341"/>
                    <a:pt x="32" y="341"/>
                  </a:cubicBezTo>
                  <a:cubicBezTo>
                    <a:pt x="0" y="373"/>
                    <a:pt x="0" y="425"/>
                    <a:pt x="32" y="457"/>
                  </a:cubicBezTo>
                  <a:cubicBezTo>
                    <a:pt x="34" y="458"/>
                    <a:pt x="34" y="458"/>
                    <a:pt x="34" y="458"/>
                  </a:cubicBezTo>
                  <a:cubicBezTo>
                    <a:pt x="66" y="490"/>
                    <a:pt x="118" y="490"/>
                    <a:pt x="150" y="458"/>
                  </a:cubicBezTo>
                  <a:cubicBezTo>
                    <a:pt x="324" y="284"/>
                    <a:pt x="324" y="284"/>
                    <a:pt x="324" y="284"/>
                  </a:cubicBezTo>
                  <a:cubicBezTo>
                    <a:pt x="324" y="300"/>
                    <a:pt x="324" y="300"/>
                    <a:pt x="324" y="300"/>
                  </a:cubicBezTo>
                  <a:cubicBezTo>
                    <a:pt x="324" y="345"/>
                    <a:pt x="361" y="382"/>
                    <a:pt x="406" y="382"/>
                  </a:cubicBezTo>
                  <a:cubicBezTo>
                    <a:pt x="408" y="382"/>
                    <a:pt x="408" y="382"/>
                    <a:pt x="408" y="382"/>
                  </a:cubicBezTo>
                  <a:cubicBezTo>
                    <a:pt x="453" y="382"/>
                    <a:pt x="490" y="345"/>
                    <a:pt x="490" y="300"/>
                  </a:cubicBezTo>
                  <a:cubicBezTo>
                    <a:pt x="490" y="300"/>
                    <a:pt x="490" y="86"/>
                    <a:pt x="490" y="85"/>
                  </a:cubicBezTo>
                  <a:lnTo>
                    <a:pt x="490" y="82"/>
                  </a:lnTo>
                  <a:close/>
                </a:path>
              </a:pathLst>
            </a:custGeom>
            <a:solidFill>
              <a:srgbClr val="F5AF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453"/>
            <p:cNvSpPr/>
            <p:nvPr/>
          </p:nvSpPr>
          <p:spPr bwMode="auto">
            <a:xfrm>
              <a:off x="4016376" y="4116388"/>
              <a:ext cx="941388" cy="942975"/>
            </a:xfrm>
            <a:custGeom>
              <a:avLst/>
              <a:gdLst>
                <a:gd name="T0" fmla="*/ 490 w 490"/>
                <a:gd name="T1" fmla="*/ 82 h 490"/>
                <a:gd name="T2" fmla="*/ 466 w 490"/>
                <a:gd name="T3" fmla="*/ 24 h 490"/>
                <a:gd name="T4" fmla="*/ 408 w 490"/>
                <a:gd name="T5" fmla="*/ 0 h 490"/>
                <a:gd name="T6" fmla="*/ 405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0 h 490"/>
                <a:gd name="T20" fmla="*/ 32 w 490"/>
                <a:gd name="T21" fmla="*/ 456 h 490"/>
                <a:gd name="T22" fmla="*/ 33 w 490"/>
                <a:gd name="T23" fmla="*/ 458 h 490"/>
                <a:gd name="T24" fmla="*/ 149 w 490"/>
                <a:gd name="T25" fmla="*/ 458 h 490"/>
                <a:gd name="T26" fmla="*/ 323 w 490"/>
                <a:gd name="T27" fmla="*/ 283 h 490"/>
                <a:gd name="T28" fmla="*/ 323 w 490"/>
                <a:gd name="T29" fmla="*/ 300 h 490"/>
                <a:gd name="T30" fmla="*/ 405 w 490"/>
                <a:gd name="T31" fmla="*/ 382 h 490"/>
                <a:gd name="T32" fmla="*/ 408 w 490"/>
                <a:gd name="T33" fmla="*/ 382 h 490"/>
                <a:gd name="T34" fmla="*/ 490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0" y="39"/>
                    <a:pt x="466" y="24"/>
                  </a:cubicBezTo>
                  <a:cubicBezTo>
                    <a:pt x="451" y="9"/>
                    <a:pt x="430" y="0"/>
                    <a:pt x="408" y="0"/>
                  </a:cubicBezTo>
                  <a:cubicBezTo>
                    <a:pt x="405" y="0"/>
                    <a:pt x="405" y="0"/>
                    <a:pt x="405" y="0"/>
                  </a:cubicBezTo>
                  <a:cubicBezTo>
                    <a:pt x="404" y="0"/>
                    <a:pt x="190" y="0"/>
                    <a:pt x="190" y="0"/>
                  </a:cubicBezTo>
                  <a:cubicBezTo>
                    <a:pt x="144" y="0"/>
                    <a:pt x="108" y="37"/>
                    <a:pt x="108" y="82"/>
                  </a:cubicBezTo>
                  <a:cubicBezTo>
                    <a:pt x="108" y="84"/>
                    <a:pt x="108" y="84"/>
                    <a:pt x="108" y="84"/>
                  </a:cubicBezTo>
                  <a:cubicBezTo>
                    <a:pt x="108" y="129"/>
                    <a:pt x="144" y="166"/>
                    <a:pt x="190" y="166"/>
                  </a:cubicBezTo>
                  <a:cubicBezTo>
                    <a:pt x="206" y="166"/>
                    <a:pt x="206" y="166"/>
                    <a:pt x="206" y="166"/>
                  </a:cubicBezTo>
                  <a:cubicBezTo>
                    <a:pt x="32" y="340"/>
                    <a:pt x="32" y="340"/>
                    <a:pt x="32" y="340"/>
                  </a:cubicBezTo>
                  <a:cubicBezTo>
                    <a:pt x="0" y="372"/>
                    <a:pt x="0" y="424"/>
                    <a:pt x="32" y="456"/>
                  </a:cubicBezTo>
                  <a:cubicBezTo>
                    <a:pt x="33" y="458"/>
                    <a:pt x="33" y="458"/>
                    <a:pt x="33" y="458"/>
                  </a:cubicBezTo>
                  <a:cubicBezTo>
                    <a:pt x="65" y="490"/>
                    <a:pt x="117" y="490"/>
                    <a:pt x="149" y="458"/>
                  </a:cubicBezTo>
                  <a:cubicBezTo>
                    <a:pt x="323" y="283"/>
                    <a:pt x="323" y="283"/>
                    <a:pt x="323" y="283"/>
                  </a:cubicBezTo>
                  <a:cubicBezTo>
                    <a:pt x="323" y="300"/>
                    <a:pt x="323" y="300"/>
                    <a:pt x="323" y="300"/>
                  </a:cubicBezTo>
                  <a:cubicBezTo>
                    <a:pt x="323" y="345"/>
                    <a:pt x="360" y="382"/>
                    <a:pt x="405" y="382"/>
                  </a:cubicBezTo>
                  <a:cubicBezTo>
                    <a:pt x="408" y="382"/>
                    <a:pt x="408" y="382"/>
                    <a:pt x="408" y="382"/>
                  </a:cubicBezTo>
                  <a:cubicBezTo>
                    <a:pt x="453" y="382"/>
                    <a:pt x="490" y="345"/>
                    <a:pt x="490" y="300"/>
                  </a:cubicBezTo>
                  <a:cubicBezTo>
                    <a:pt x="490" y="300"/>
                    <a:pt x="490" y="86"/>
                    <a:pt x="490" y="84"/>
                  </a:cubicBezTo>
                  <a:lnTo>
                    <a:pt x="490" y="82"/>
                  </a:lnTo>
                  <a:close/>
                </a:path>
              </a:pathLst>
            </a:custGeom>
            <a:solidFill>
              <a:srgbClr val="F4AE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454"/>
            <p:cNvSpPr/>
            <p:nvPr/>
          </p:nvSpPr>
          <p:spPr bwMode="auto">
            <a:xfrm>
              <a:off x="4011613" y="4110038"/>
              <a:ext cx="939800" cy="942975"/>
            </a:xfrm>
            <a:custGeom>
              <a:avLst/>
              <a:gdLst>
                <a:gd name="T0" fmla="*/ 490 w 490"/>
                <a:gd name="T1" fmla="*/ 82 h 490"/>
                <a:gd name="T2" fmla="*/ 466 w 490"/>
                <a:gd name="T3" fmla="*/ 24 h 490"/>
                <a:gd name="T4" fmla="*/ 408 w 490"/>
                <a:gd name="T5" fmla="*/ 0 h 490"/>
                <a:gd name="T6" fmla="*/ 406 w 490"/>
                <a:gd name="T7" fmla="*/ 0 h 490"/>
                <a:gd name="T8" fmla="*/ 190 w 490"/>
                <a:gd name="T9" fmla="*/ 0 h 490"/>
                <a:gd name="T10" fmla="*/ 108 w 490"/>
                <a:gd name="T11" fmla="*/ 82 h 490"/>
                <a:gd name="T12" fmla="*/ 108 w 490"/>
                <a:gd name="T13" fmla="*/ 85 h 490"/>
                <a:gd name="T14" fmla="*/ 190 w 490"/>
                <a:gd name="T15" fmla="*/ 167 h 490"/>
                <a:gd name="T16" fmla="*/ 206 w 490"/>
                <a:gd name="T17" fmla="*/ 167 h 490"/>
                <a:gd name="T18" fmla="*/ 32 w 490"/>
                <a:gd name="T19" fmla="*/ 341 h 490"/>
                <a:gd name="T20" fmla="*/ 32 w 490"/>
                <a:gd name="T21" fmla="*/ 457 h 490"/>
                <a:gd name="T22" fmla="*/ 34 w 490"/>
                <a:gd name="T23" fmla="*/ 458 h 490"/>
                <a:gd name="T24" fmla="*/ 150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5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60"/>
                    <a:pt x="481" y="39"/>
                    <a:pt x="466" y="24"/>
                  </a:cubicBezTo>
                  <a:cubicBezTo>
                    <a:pt x="451" y="9"/>
                    <a:pt x="431" y="0"/>
                    <a:pt x="408" y="0"/>
                  </a:cubicBezTo>
                  <a:cubicBezTo>
                    <a:pt x="406" y="0"/>
                    <a:pt x="406" y="0"/>
                    <a:pt x="406" y="0"/>
                  </a:cubicBezTo>
                  <a:cubicBezTo>
                    <a:pt x="404" y="0"/>
                    <a:pt x="190" y="0"/>
                    <a:pt x="190" y="0"/>
                  </a:cubicBezTo>
                  <a:cubicBezTo>
                    <a:pt x="145" y="0"/>
                    <a:pt x="108" y="37"/>
                    <a:pt x="108" y="82"/>
                  </a:cubicBezTo>
                  <a:cubicBezTo>
                    <a:pt x="108" y="85"/>
                    <a:pt x="108" y="85"/>
                    <a:pt x="108" y="85"/>
                  </a:cubicBezTo>
                  <a:cubicBezTo>
                    <a:pt x="108" y="130"/>
                    <a:pt x="145" y="167"/>
                    <a:pt x="190" y="167"/>
                  </a:cubicBezTo>
                  <a:cubicBezTo>
                    <a:pt x="206" y="167"/>
                    <a:pt x="206" y="167"/>
                    <a:pt x="206" y="167"/>
                  </a:cubicBezTo>
                  <a:cubicBezTo>
                    <a:pt x="32" y="341"/>
                    <a:pt x="32" y="341"/>
                    <a:pt x="32" y="341"/>
                  </a:cubicBezTo>
                  <a:cubicBezTo>
                    <a:pt x="0" y="373"/>
                    <a:pt x="0" y="425"/>
                    <a:pt x="32" y="457"/>
                  </a:cubicBezTo>
                  <a:cubicBezTo>
                    <a:pt x="34" y="458"/>
                    <a:pt x="34" y="458"/>
                    <a:pt x="34" y="458"/>
                  </a:cubicBezTo>
                  <a:cubicBezTo>
                    <a:pt x="66" y="490"/>
                    <a:pt x="118" y="490"/>
                    <a:pt x="150" y="458"/>
                  </a:cubicBezTo>
                  <a:cubicBezTo>
                    <a:pt x="324" y="284"/>
                    <a:pt x="324" y="284"/>
                    <a:pt x="324" y="284"/>
                  </a:cubicBezTo>
                  <a:cubicBezTo>
                    <a:pt x="324" y="300"/>
                    <a:pt x="324" y="300"/>
                    <a:pt x="324" y="300"/>
                  </a:cubicBezTo>
                  <a:cubicBezTo>
                    <a:pt x="324" y="346"/>
                    <a:pt x="361" y="382"/>
                    <a:pt x="406" y="382"/>
                  </a:cubicBezTo>
                  <a:cubicBezTo>
                    <a:pt x="408" y="382"/>
                    <a:pt x="408" y="382"/>
                    <a:pt x="408" y="382"/>
                  </a:cubicBezTo>
                  <a:cubicBezTo>
                    <a:pt x="453" y="382"/>
                    <a:pt x="490" y="346"/>
                    <a:pt x="490" y="300"/>
                  </a:cubicBezTo>
                  <a:cubicBezTo>
                    <a:pt x="490" y="300"/>
                    <a:pt x="490" y="86"/>
                    <a:pt x="490" y="85"/>
                  </a:cubicBezTo>
                  <a:lnTo>
                    <a:pt x="490" y="82"/>
                  </a:lnTo>
                  <a:close/>
                </a:path>
              </a:pathLst>
            </a:custGeom>
            <a:solidFill>
              <a:srgbClr val="F4AE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455"/>
            <p:cNvSpPr/>
            <p:nvPr/>
          </p:nvSpPr>
          <p:spPr bwMode="auto">
            <a:xfrm>
              <a:off x="4006851" y="4106863"/>
              <a:ext cx="941388" cy="941388"/>
            </a:xfrm>
            <a:custGeom>
              <a:avLst/>
              <a:gdLst>
                <a:gd name="T0" fmla="*/ 490 w 490"/>
                <a:gd name="T1" fmla="*/ 82 h 490"/>
                <a:gd name="T2" fmla="*/ 466 w 490"/>
                <a:gd name="T3" fmla="*/ 24 h 490"/>
                <a:gd name="T4" fmla="*/ 408 w 490"/>
                <a:gd name="T5" fmla="*/ 0 h 490"/>
                <a:gd name="T6" fmla="*/ 405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0 h 490"/>
                <a:gd name="T20" fmla="*/ 32 w 490"/>
                <a:gd name="T21" fmla="*/ 456 h 490"/>
                <a:gd name="T22" fmla="*/ 33 w 490"/>
                <a:gd name="T23" fmla="*/ 458 h 490"/>
                <a:gd name="T24" fmla="*/ 149 w 490"/>
                <a:gd name="T25" fmla="*/ 458 h 490"/>
                <a:gd name="T26" fmla="*/ 323 w 490"/>
                <a:gd name="T27" fmla="*/ 284 h 490"/>
                <a:gd name="T28" fmla="*/ 323 w 490"/>
                <a:gd name="T29" fmla="*/ 300 h 490"/>
                <a:gd name="T30" fmla="*/ 405 w 490"/>
                <a:gd name="T31" fmla="*/ 382 h 490"/>
                <a:gd name="T32" fmla="*/ 408 w 490"/>
                <a:gd name="T33" fmla="*/ 382 h 490"/>
                <a:gd name="T34" fmla="*/ 490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1" y="39"/>
                    <a:pt x="466" y="24"/>
                  </a:cubicBezTo>
                  <a:cubicBezTo>
                    <a:pt x="451" y="9"/>
                    <a:pt x="430" y="0"/>
                    <a:pt x="408" y="0"/>
                  </a:cubicBezTo>
                  <a:cubicBezTo>
                    <a:pt x="405" y="0"/>
                    <a:pt x="405" y="0"/>
                    <a:pt x="405" y="0"/>
                  </a:cubicBezTo>
                  <a:cubicBezTo>
                    <a:pt x="404" y="0"/>
                    <a:pt x="190" y="0"/>
                    <a:pt x="190" y="0"/>
                  </a:cubicBezTo>
                  <a:cubicBezTo>
                    <a:pt x="145" y="0"/>
                    <a:pt x="108" y="37"/>
                    <a:pt x="108" y="82"/>
                  </a:cubicBezTo>
                  <a:cubicBezTo>
                    <a:pt x="108" y="84"/>
                    <a:pt x="108" y="84"/>
                    <a:pt x="108" y="84"/>
                  </a:cubicBezTo>
                  <a:cubicBezTo>
                    <a:pt x="108" y="129"/>
                    <a:pt x="145" y="166"/>
                    <a:pt x="190" y="166"/>
                  </a:cubicBezTo>
                  <a:cubicBezTo>
                    <a:pt x="206" y="166"/>
                    <a:pt x="206" y="166"/>
                    <a:pt x="206" y="166"/>
                  </a:cubicBezTo>
                  <a:cubicBezTo>
                    <a:pt x="32" y="340"/>
                    <a:pt x="32" y="340"/>
                    <a:pt x="32" y="340"/>
                  </a:cubicBezTo>
                  <a:cubicBezTo>
                    <a:pt x="0" y="372"/>
                    <a:pt x="0" y="424"/>
                    <a:pt x="32" y="456"/>
                  </a:cubicBezTo>
                  <a:cubicBezTo>
                    <a:pt x="33" y="458"/>
                    <a:pt x="33" y="458"/>
                    <a:pt x="33" y="458"/>
                  </a:cubicBezTo>
                  <a:cubicBezTo>
                    <a:pt x="65" y="490"/>
                    <a:pt x="117" y="490"/>
                    <a:pt x="149" y="458"/>
                  </a:cubicBezTo>
                  <a:cubicBezTo>
                    <a:pt x="323" y="284"/>
                    <a:pt x="323" y="284"/>
                    <a:pt x="323" y="284"/>
                  </a:cubicBezTo>
                  <a:cubicBezTo>
                    <a:pt x="323" y="300"/>
                    <a:pt x="323" y="300"/>
                    <a:pt x="323" y="300"/>
                  </a:cubicBezTo>
                  <a:cubicBezTo>
                    <a:pt x="324" y="345"/>
                    <a:pt x="360" y="382"/>
                    <a:pt x="405" y="382"/>
                  </a:cubicBezTo>
                  <a:cubicBezTo>
                    <a:pt x="408" y="382"/>
                    <a:pt x="408" y="382"/>
                    <a:pt x="408" y="382"/>
                  </a:cubicBezTo>
                  <a:cubicBezTo>
                    <a:pt x="453" y="382"/>
                    <a:pt x="490" y="345"/>
                    <a:pt x="490" y="300"/>
                  </a:cubicBezTo>
                  <a:cubicBezTo>
                    <a:pt x="490" y="300"/>
                    <a:pt x="490" y="86"/>
                    <a:pt x="490" y="84"/>
                  </a:cubicBezTo>
                  <a:lnTo>
                    <a:pt x="490" y="82"/>
                  </a:lnTo>
                  <a:close/>
                </a:path>
              </a:pathLst>
            </a:custGeom>
            <a:solidFill>
              <a:srgbClr val="F3AD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456"/>
            <p:cNvSpPr/>
            <p:nvPr/>
          </p:nvSpPr>
          <p:spPr bwMode="auto">
            <a:xfrm>
              <a:off x="4002088" y="4100513"/>
              <a:ext cx="939800" cy="942975"/>
            </a:xfrm>
            <a:custGeom>
              <a:avLst/>
              <a:gdLst>
                <a:gd name="T0" fmla="*/ 490 w 490"/>
                <a:gd name="T1" fmla="*/ 82 h 490"/>
                <a:gd name="T2" fmla="*/ 466 w 490"/>
                <a:gd name="T3" fmla="*/ 24 h 490"/>
                <a:gd name="T4" fmla="*/ 408 w 490"/>
                <a:gd name="T5" fmla="*/ 0 h 490"/>
                <a:gd name="T6" fmla="*/ 406 w 490"/>
                <a:gd name="T7" fmla="*/ 0 h 490"/>
                <a:gd name="T8" fmla="*/ 190 w 490"/>
                <a:gd name="T9" fmla="*/ 0 h 490"/>
                <a:gd name="T10" fmla="*/ 108 w 490"/>
                <a:gd name="T11" fmla="*/ 82 h 490"/>
                <a:gd name="T12" fmla="*/ 108 w 490"/>
                <a:gd name="T13" fmla="*/ 85 h 490"/>
                <a:gd name="T14" fmla="*/ 190 w 490"/>
                <a:gd name="T15" fmla="*/ 167 h 490"/>
                <a:gd name="T16" fmla="*/ 207 w 490"/>
                <a:gd name="T17" fmla="*/ 167 h 490"/>
                <a:gd name="T18" fmla="*/ 32 w 490"/>
                <a:gd name="T19" fmla="*/ 341 h 490"/>
                <a:gd name="T20" fmla="*/ 32 w 490"/>
                <a:gd name="T21" fmla="*/ 457 h 490"/>
                <a:gd name="T22" fmla="*/ 34 w 490"/>
                <a:gd name="T23" fmla="*/ 458 h 490"/>
                <a:gd name="T24" fmla="*/ 150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5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60"/>
                    <a:pt x="481" y="39"/>
                    <a:pt x="466" y="24"/>
                  </a:cubicBezTo>
                  <a:cubicBezTo>
                    <a:pt x="451" y="10"/>
                    <a:pt x="431" y="0"/>
                    <a:pt x="408" y="0"/>
                  </a:cubicBezTo>
                  <a:cubicBezTo>
                    <a:pt x="406" y="0"/>
                    <a:pt x="406" y="0"/>
                    <a:pt x="406" y="0"/>
                  </a:cubicBezTo>
                  <a:cubicBezTo>
                    <a:pt x="405" y="0"/>
                    <a:pt x="190" y="0"/>
                    <a:pt x="190" y="0"/>
                  </a:cubicBezTo>
                  <a:cubicBezTo>
                    <a:pt x="145" y="0"/>
                    <a:pt x="108" y="37"/>
                    <a:pt x="108" y="82"/>
                  </a:cubicBezTo>
                  <a:cubicBezTo>
                    <a:pt x="108" y="85"/>
                    <a:pt x="108" y="85"/>
                    <a:pt x="108" y="85"/>
                  </a:cubicBezTo>
                  <a:cubicBezTo>
                    <a:pt x="108" y="130"/>
                    <a:pt x="145" y="167"/>
                    <a:pt x="190" y="167"/>
                  </a:cubicBezTo>
                  <a:cubicBezTo>
                    <a:pt x="207" y="167"/>
                    <a:pt x="207" y="167"/>
                    <a:pt x="207" y="167"/>
                  </a:cubicBezTo>
                  <a:cubicBezTo>
                    <a:pt x="32" y="341"/>
                    <a:pt x="32" y="341"/>
                    <a:pt x="32" y="341"/>
                  </a:cubicBezTo>
                  <a:cubicBezTo>
                    <a:pt x="0" y="373"/>
                    <a:pt x="0" y="425"/>
                    <a:pt x="32" y="457"/>
                  </a:cubicBezTo>
                  <a:cubicBezTo>
                    <a:pt x="34" y="458"/>
                    <a:pt x="34" y="458"/>
                    <a:pt x="34" y="458"/>
                  </a:cubicBezTo>
                  <a:cubicBezTo>
                    <a:pt x="66" y="490"/>
                    <a:pt x="118" y="490"/>
                    <a:pt x="150" y="458"/>
                  </a:cubicBezTo>
                  <a:cubicBezTo>
                    <a:pt x="324" y="284"/>
                    <a:pt x="324" y="284"/>
                    <a:pt x="324" y="284"/>
                  </a:cubicBezTo>
                  <a:cubicBezTo>
                    <a:pt x="324" y="300"/>
                    <a:pt x="324" y="300"/>
                    <a:pt x="324" y="300"/>
                  </a:cubicBezTo>
                  <a:cubicBezTo>
                    <a:pt x="324" y="346"/>
                    <a:pt x="361" y="382"/>
                    <a:pt x="406" y="382"/>
                  </a:cubicBezTo>
                  <a:cubicBezTo>
                    <a:pt x="408" y="382"/>
                    <a:pt x="408" y="382"/>
                    <a:pt x="408" y="382"/>
                  </a:cubicBezTo>
                  <a:cubicBezTo>
                    <a:pt x="454" y="382"/>
                    <a:pt x="490" y="346"/>
                    <a:pt x="490" y="300"/>
                  </a:cubicBezTo>
                  <a:cubicBezTo>
                    <a:pt x="490" y="300"/>
                    <a:pt x="490" y="86"/>
                    <a:pt x="490" y="85"/>
                  </a:cubicBezTo>
                  <a:lnTo>
                    <a:pt x="490" y="82"/>
                  </a:lnTo>
                  <a:close/>
                </a:path>
              </a:pathLst>
            </a:custGeom>
            <a:solidFill>
              <a:srgbClr val="F3AC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457"/>
            <p:cNvSpPr/>
            <p:nvPr/>
          </p:nvSpPr>
          <p:spPr bwMode="auto">
            <a:xfrm>
              <a:off x="3997326" y="4097338"/>
              <a:ext cx="941388" cy="941388"/>
            </a:xfrm>
            <a:custGeom>
              <a:avLst/>
              <a:gdLst>
                <a:gd name="T0" fmla="*/ 490 w 490"/>
                <a:gd name="T1" fmla="*/ 82 h 490"/>
                <a:gd name="T2" fmla="*/ 466 w 490"/>
                <a:gd name="T3" fmla="*/ 24 h 490"/>
                <a:gd name="T4" fmla="*/ 408 w 490"/>
                <a:gd name="T5" fmla="*/ 0 h 490"/>
                <a:gd name="T6" fmla="*/ 405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0 h 490"/>
                <a:gd name="T20" fmla="*/ 32 w 490"/>
                <a:gd name="T21" fmla="*/ 456 h 490"/>
                <a:gd name="T22" fmla="*/ 33 w 490"/>
                <a:gd name="T23" fmla="*/ 458 h 490"/>
                <a:gd name="T24" fmla="*/ 149 w 490"/>
                <a:gd name="T25" fmla="*/ 458 h 490"/>
                <a:gd name="T26" fmla="*/ 324 w 490"/>
                <a:gd name="T27" fmla="*/ 284 h 490"/>
                <a:gd name="T28" fmla="*/ 324 w 490"/>
                <a:gd name="T29" fmla="*/ 300 h 490"/>
                <a:gd name="T30" fmla="*/ 405 w 490"/>
                <a:gd name="T31" fmla="*/ 382 h 490"/>
                <a:gd name="T32" fmla="*/ 408 w 490"/>
                <a:gd name="T33" fmla="*/ 382 h 490"/>
                <a:gd name="T34" fmla="*/ 490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1" y="39"/>
                    <a:pt x="466" y="24"/>
                  </a:cubicBezTo>
                  <a:cubicBezTo>
                    <a:pt x="451" y="9"/>
                    <a:pt x="430" y="0"/>
                    <a:pt x="408" y="0"/>
                  </a:cubicBezTo>
                  <a:cubicBezTo>
                    <a:pt x="405" y="0"/>
                    <a:pt x="405" y="0"/>
                    <a:pt x="405" y="0"/>
                  </a:cubicBezTo>
                  <a:cubicBezTo>
                    <a:pt x="404" y="0"/>
                    <a:pt x="190" y="0"/>
                    <a:pt x="190" y="0"/>
                  </a:cubicBezTo>
                  <a:cubicBezTo>
                    <a:pt x="145" y="0"/>
                    <a:pt x="108" y="37"/>
                    <a:pt x="108" y="82"/>
                  </a:cubicBezTo>
                  <a:cubicBezTo>
                    <a:pt x="108" y="84"/>
                    <a:pt x="108" y="84"/>
                    <a:pt x="108" y="84"/>
                  </a:cubicBezTo>
                  <a:cubicBezTo>
                    <a:pt x="108" y="129"/>
                    <a:pt x="145" y="166"/>
                    <a:pt x="190" y="166"/>
                  </a:cubicBezTo>
                  <a:cubicBezTo>
                    <a:pt x="206" y="166"/>
                    <a:pt x="206" y="166"/>
                    <a:pt x="206" y="166"/>
                  </a:cubicBezTo>
                  <a:cubicBezTo>
                    <a:pt x="32" y="340"/>
                    <a:pt x="32" y="340"/>
                    <a:pt x="32" y="340"/>
                  </a:cubicBezTo>
                  <a:cubicBezTo>
                    <a:pt x="0" y="372"/>
                    <a:pt x="0" y="424"/>
                    <a:pt x="32" y="456"/>
                  </a:cubicBezTo>
                  <a:cubicBezTo>
                    <a:pt x="33" y="458"/>
                    <a:pt x="33" y="458"/>
                    <a:pt x="33" y="458"/>
                  </a:cubicBezTo>
                  <a:cubicBezTo>
                    <a:pt x="65" y="490"/>
                    <a:pt x="117" y="490"/>
                    <a:pt x="149" y="458"/>
                  </a:cubicBezTo>
                  <a:cubicBezTo>
                    <a:pt x="324" y="284"/>
                    <a:pt x="324" y="284"/>
                    <a:pt x="324" y="284"/>
                  </a:cubicBezTo>
                  <a:cubicBezTo>
                    <a:pt x="324" y="300"/>
                    <a:pt x="324" y="300"/>
                    <a:pt x="324" y="300"/>
                  </a:cubicBezTo>
                  <a:cubicBezTo>
                    <a:pt x="324" y="345"/>
                    <a:pt x="360" y="382"/>
                    <a:pt x="405" y="382"/>
                  </a:cubicBezTo>
                  <a:cubicBezTo>
                    <a:pt x="408" y="382"/>
                    <a:pt x="408" y="382"/>
                    <a:pt x="408" y="382"/>
                  </a:cubicBezTo>
                  <a:cubicBezTo>
                    <a:pt x="453" y="382"/>
                    <a:pt x="490" y="345"/>
                    <a:pt x="490" y="300"/>
                  </a:cubicBezTo>
                  <a:cubicBezTo>
                    <a:pt x="490" y="300"/>
                    <a:pt x="490" y="86"/>
                    <a:pt x="490" y="84"/>
                  </a:cubicBezTo>
                  <a:lnTo>
                    <a:pt x="490" y="82"/>
                  </a:lnTo>
                  <a:close/>
                </a:path>
              </a:pathLst>
            </a:custGeom>
            <a:solidFill>
              <a:srgbClr val="F2AB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458"/>
            <p:cNvSpPr/>
            <p:nvPr/>
          </p:nvSpPr>
          <p:spPr bwMode="auto">
            <a:xfrm>
              <a:off x="3992563" y="4090988"/>
              <a:ext cx="939800" cy="942975"/>
            </a:xfrm>
            <a:custGeom>
              <a:avLst/>
              <a:gdLst>
                <a:gd name="T0" fmla="*/ 490 w 490"/>
                <a:gd name="T1" fmla="*/ 82 h 490"/>
                <a:gd name="T2" fmla="*/ 466 w 490"/>
                <a:gd name="T3" fmla="*/ 24 h 490"/>
                <a:gd name="T4" fmla="*/ 408 w 490"/>
                <a:gd name="T5" fmla="*/ 0 h 490"/>
                <a:gd name="T6" fmla="*/ 406 w 490"/>
                <a:gd name="T7" fmla="*/ 0 h 490"/>
                <a:gd name="T8" fmla="*/ 190 w 490"/>
                <a:gd name="T9" fmla="*/ 1 h 490"/>
                <a:gd name="T10" fmla="*/ 108 w 490"/>
                <a:gd name="T11" fmla="*/ 82 h 490"/>
                <a:gd name="T12" fmla="*/ 108 w 490"/>
                <a:gd name="T13" fmla="*/ 85 h 490"/>
                <a:gd name="T14" fmla="*/ 190 w 490"/>
                <a:gd name="T15" fmla="*/ 167 h 490"/>
                <a:gd name="T16" fmla="*/ 207 w 490"/>
                <a:gd name="T17" fmla="*/ 167 h 490"/>
                <a:gd name="T18" fmla="*/ 32 w 490"/>
                <a:gd name="T19" fmla="*/ 341 h 490"/>
                <a:gd name="T20" fmla="*/ 32 w 490"/>
                <a:gd name="T21" fmla="*/ 457 h 490"/>
                <a:gd name="T22" fmla="*/ 34 w 490"/>
                <a:gd name="T23" fmla="*/ 458 h 490"/>
                <a:gd name="T24" fmla="*/ 150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5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60"/>
                    <a:pt x="481" y="39"/>
                    <a:pt x="466" y="24"/>
                  </a:cubicBezTo>
                  <a:cubicBezTo>
                    <a:pt x="451" y="10"/>
                    <a:pt x="431" y="0"/>
                    <a:pt x="408" y="0"/>
                  </a:cubicBezTo>
                  <a:cubicBezTo>
                    <a:pt x="406" y="0"/>
                    <a:pt x="406" y="0"/>
                    <a:pt x="406" y="0"/>
                  </a:cubicBezTo>
                  <a:cubicBezTo>
                    <a:pt x="405" y="0"/>
                    <a:pt x="190" y="1"/>
                    <a:pt x="190" y="1"/>
                  </a:cubicBezTo>
                  <a:cubicBezTo>
                    <a:pt x="145" y="1"/>
                    <a:pt x="108" y="37"/>
                    <a:pt x="108" y="82"/>
                  </a:cubicBezTo>
                  <a:cubicBezTo>
                    <a:pt x="108" y="85"/>
                    <a:pt x="108" y="85"/>
                    <a:pt x="108" y="85"/>
                  </a:cubicBezTo>
                  <a:cubicBezTo>
                    <a:pt x="108" y="130"/>
                    <a:pt x="145" y="167"/>
                    <a:pt x="190" y="167"/>
                  </a:cubicBezTo>
                  <a:cubicBezTo>
                    <a:pt x="207" y="167"/>
                    <a:pt x="207" y="167"/>
                    <a:pt x="207" y="167"/>
                  </a:cubicBezTo>
                  <a:cubicBezTo>
                    <a:pt x="32" y="341"/>
                    <a:pt x="32" y="341"/>
                    <a:pt x="32" y="341"/>
                  </a:cubicBezTo>
                  <a:cubicBezTo>
                    <a:pt x="0" y="373"/>
                    <a:pt x="0" y="425"/>
                    <a:pt x="32" y="457"/>
                  </a:cubicBezTo>
                  <a:cubicBezTo>
                    <a:pt x="34" y="458"/>
                    <a:pt x="34" y="458"/>
                    <a:pt x="34" y="458"/>
                  </a:cubicBezTo>
                  <a:cubicBezTo>
                    <a:pt x="66" y="490"/>
                    <a:pt x="118" y="490"/>
                    <a:pt x="150" y="458"/>
                  </a:cubicBezTo>
                  <a:cubicBezTo>
                    <a:pt x="324" y="284"/>
                    <a:pt x="324" y="284"/>
                    <a:pt x="324" y="284"/>
                  </a:cubicBezTo>
                  <a:cubicBezTo>
                    <a:pt x="324" y="300"/>
                    <a:pt x="324" y="300"/>
                    <a:pt x="324" y="300"/>
                  </a:cubicBezTo>
                  <a:cubicBezTo>
                    <a:pt x="324" y="346"/>
                    <a:pt x="361" y="382"/>
                    <a:pt x="406" y="382"/>
                  </a:cubicBezTo>
                  <a:cubicBezTo>
                    <a:pt x="408" y="382"/>
                    <a:pt x="408" y="382"/>
                    <a:pt x="408" y="382"/>
                  </a:cubicBezTo>
                  <a:cubicBezTo>
                    <a:pt x="454" y="382"/>
                    <a:pt x="490" y="346"/>
                    <a:pt x="490" y="300"/>
                  </a:cubicBezTo>
                  <a:cubicBezTo>
                    <a:pt x="490" y="300"/>
                    <a:pt x="490" y="86"/>
                    <a:pt x="490" y="85"/>
                  </a:cubicBezTo>
                  <a:lnTo>
                    <a:pt x="490" y="82"/>
                  </a:lnTo>
                  <a:close/>
                </a:path>
              </a:pathLst>
            </a:custGeom>
            <a:solidFill>
              <a:srgbClr val="F2AA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459"/>
            <p:cNvSpPr/>
            <p:nvPr/>
          </p:nvSpPr>
          <p:spPr bwMode="auto">
            <a:xfrm>
              <a:off x="3987801" y="4087813"/>
              <a:ext cx="941388" cy="941388"/>
            </a:xfrm>
            <a:custGeom>
              <a:avLst/>
              <a:gdLst>
                <a:gd name="T0" fmla="*/ 490 w 490"/>
                <a:gd name="T1" fmla="*/ 82 h 490"/>
                <a:gd name="T2" fmla="*/ 466 w 490"/>
                <a:gd name="T3" fmla="*/ 24 h 490"/>
                <a:gd name="T4" fmla="*/ 408 w 490"/>
                <a:gd name="T5" fmla="*/ 0 h 490"/>
                <a:gd name="T6" fmla="*/ 406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0 h 490"/>
                <a:gd name="T20" fmla="*/ 32 w 490"/>
                <a:gd name="T21" fmla="*/ 456 h 490"/>
                <a:gd name="T22" fmla="*/ 34 w 490"/>
                <a:gd name="T23" fmla="*/ 458 h 490"/>
                <a:gd name="T24" fmla="*/ 149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1" y="39"/>
                    <a:pt x="466" y="24"/>
                  </a:cubicBezTo>
                  <a:cubicBezTo>
                    <a:pt x="451" y="9"/>
                    <a:pt x="431" y="0"/>
                    <a:pt x="408" y="0"/>
                  </a:cubicBezTo>
                  <a:cubicBezTo>
                    <a:pt x="406" y="0"/>
                    <a:pt x="406" y="0"/>
                    <a:pt x="406" y="0"/>
                  </a:cubicBezTo>
                  <a:cubicBezTo>
                    <a:pt x="404" y="0"/>
                    <a:pt x="190" y="0"/>
                    <a:pt x="190" y="0"/>
                  </a:cubicBezTo>
                  <a:cubicBezTo>
                    <a:pt x="145" y="0"/>
                    <a:pt x="108" y="37"/>
                    <a:pt x="108" y="82"/>
                  </a:cubicBezTo>
                  <a:cubicBezTo>
                    <a:pt x="108" y="84"/>
                    <a:pt x="108" y="84"/>
                    <a:pt x="108" y="84"/>
                  </a:cubicBezTo>
                  <a:cubicBezTo>
                    <a:pt x="108" y="130"/>
                    <a:pt x="145" y="166"/>
                    <a:pt x="190" y="166"/>
                  </a:cubicBezTo>
                  <a:cubicBezTo>
                    <a:pt x="206" y="166"/>
                    <a:pt x="206" y="166"/>
                    <a:pt x="206" y="166"/>
                  </a:cubicBezTo>
                  <a:cubicBezTo>
                    <a:pt x="32" y="340"/>
                    <a:pt x="32" y="340"/>
                    <a:pt x="32" y="340"/>
                  </a:cubicBezTo>
                  <a:cubicBezTo>
                    <a:pt x="0" y="372"/>
                    <a:pt x="0" y="424"/>
                    <a:pt x="32" y="456"/>
                  </a:cubicBezTo>
                  <a:cubicBezTo>
                    <a:pt x="34" y="458"/>
                    <a:pt x="34" y="458"/>
                    <a:pt x="34" y="458"/>
                  </a:cubicBezTo>
                  <a:cubicBezTo>
                    <a:pt x="66" y="490"/>
                    <a:pt x="117" y="490"/>
                    <a:pt x="149" y="458"/>
                  </a:cubicBezTo>
                  <a:cubicBezTo>
                    <a:pt x="324" y="284"/>
                    <a:pt x="324" y="284"/>
                    <a:pt x="324" y="284"/>
                  </a:cubicBezTo>
                  <a:cubicBezTo>
                    <a:pt x="324" y="300"/>
                    <a:pt x="324" y="300"/>
                    <a:pt x="324" y="300"/>
                  </a:cubicBezTo>
                  <a:cubicBezTo>
                    <a:pt x="324" y="345"/>
                    <a:pt x="360" y="382"/>
                    <a:pt x="406" y="382"/>
                  </a:cubicBezTo>
                  <a:cubicBezTo>
                    <a:pt x="408" y="382"/>
                    <a:pt x="408" y="382"/>
                    <a:pt x="408" y="382"/>
                  </a:cubicBezTo>
                  <a:cubicBezTo>
                    <a:pt x="453" y="382"/>
                    <a:pt x="490" y="345"/>
                    <a:pt x="490" y="300"/>
                  </a:cubicBezTo>
                  <a:cubicBezTo>
                    <a:pt x="490" y="300"/>
                    <a:pt x="490" y="86"/>
                    <a:pt x="490" y="84"/>
                  </a:cubicBezTo>
                  <a:lnTo>
                    <a:pt x="490" y="82"/>
                  </a:lnTo>
                  <a:close/>
                </a:path>
              </a:pathLst>
            </a:custGeom>
            <a:solidFill>
              <a:srgbClr val="F2A9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460"/>
            <p:cNvSpPr/>
            <p:nvPr/>
          </p:nvSpPr>
          <p:spPr bwMode="auto">
            <a:xfrm>
              <a:off x="3981451" y="4081463"/>
              <a:ext cx="941388" cy="942975"/>
            </a:xfrm>
            <a:custGeom>
              <a:avLst/>
              <a:gdLst>
                <a:gd name="T0" fmla="*/ 490 w 490"/>
                <a:gd name="T1" fmla="*/ 83 h 490"/>
                <a:gd name="T2" fmla="*/ 466 w 490"/>
                <a:gd name="T3" fmla="*/ 25 h 490"/>
                <a:gd name="T4" fmla="*/ 408 w 490"/>
                <a:gd name="T5" fmla="*/ 0 h 490"/>
                <a:gd name="T6" fmla="*/ 406 w 490"/>
                <a:gd name="T7" fmla="*/ 0 h 490"/>
                <a:gd name="T8" fmla="*/ 190 w 490"/>
                <a:gd name="T9" fmla="*/ 1 h 490"/>
                <a:gd name="T10" fmla="*/ 109 w 490"/>
                <a:gd name="T11" fmla="*/ 83 h 490"/>
                <a:gd name="T12" fmla="*/ 109 w 490"/>
                <a:gd name="T13" fmla="*/ 85 h 490"/>
                <a:gd name="T14" fmla="*/ 190 w 490"/>
                <a:gd name="T15" fmla="*/ 167 h 490"/>
                <a:gd name="T16" fmla="*/ 207 w 490"/>
                <a:gd name="T17" fmla="*/ 167 h 490"/>
                <a:gd name="T18" fmla="*/ 32 w 490"/>
                <a:gd name="T19" fmla="*/ 341 h 490"/>
                <a:gd name="T20" fmla="*/ 32 w 490"/>
                <a:gd name="T21" fmla="*/ 457 h 490"/>
                <a:gd name="T22" fmla="*/ 34 w 490"/>
                <a:gd name="T23" fmla="*/ 458 h 490"/>
                <a:gd name="T24" fmla="*/ 150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5 h 490"/>
                <a:gd name="T38" fmla="*/ 490 w 490"/>
                <a:gd name="T39" fmla="*/ 83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3"/>
                  </a:moveTo>
                  <a:cubicBezTo>
                    <a:pt x="490" y="60"/>
                    <a:pt x="481" y="39"/>
                    <a:pt x="466" y="25"/>
                  </a:cubicBezTo>
                  <a:cubicBezTo>
                    <a:pt x="452" y="10"/>
                    <a:pt x="431" y="0"/>
                    <a:pt x="408" y="0"/>
                  </a:cubicBezTo>
                  <a:cubicBezTo>
                    <a:pt x="406" y="0"/>
                    <a:pt x="406" y="0"/>
                    <a:pt x="406" y="0"/>
                  </a:cubicBezTo>
                  <a:cubicBezTo>
                    <a:pt x="405" y="0"/>
                    <a:pt x="190" y="1"/>
                    <a:pt x="190" y="1"/>
                  </a:cubicBezTo>
                  <a:cubicBezTo>
                    <a:pt x="145" y="1"/>
                    <a:pt x="109" y="37"/>
                    <a:pt x="109" y="83"/>
                  </a:cubicBezTo>
                  <a:cubicBezTo>
                    <a:pt x="109" y="85"/>
                    <a:pt x="109" y="85"/>
                    <a:pt x="109" y="85"/>
                  </a:cubicBezTo>
                  <a:cubicBezTo>
                    <a:pt x="109" y="130"/>
                    <a:pt x="145" y="167"/>
                    <a:pt x="190" y="167"/>
                  </a:cubicBezTo>
                  <a:cubicBezTo>
                    <a:pt x="207" y="167"/>
                    <a:pt x="207" y="167"/>
                    <a:pt x="207" y="167"/>
                  </a:cubicBezTo>
                  <a:cubicBezTo>
                    <a:pt x="32" y="341"/>
                    <a:pt x="32" y="341"/>
                    <a:pt x="32" y="341"/>
                  </a:cubicBezTo>
                  <a:cubicBezTo>
                    <a:pt x="0" y="373"/>
                    <a:pt x="0" y="425"/>
                    <a:pt x="32" y="457"/>
                  </a:cubicBezTo>
                  <a:cubicBezTo>
                    <a:pt x="34" y="458"/>
                    <a:pt x="34" y="458"/>
                    <a:pt x="34" y="458"/>
                  </a:cubicBezTo>
                  <a:cubicBezTo>
                    <a:pt x="66" y="490"/>
                    <a:pt x="118" y="490"/>
                    <a:pt x="150" y="458"/>
                  </a:cubicBezTo>
                  <a:cubicBezTo>
                    <a:pt x="324" y="284"/>
                    <a:pt x="324" y="284"/>
                    <a:pt x="324" y="284"/>
                  </a:cubicBezTo>
                  <a:cubicBezTo>
                    <a:pt x="324" y="300"/>
                    <a:pt x="324" y="300"/>
                    <a:pt x="324" y="300"/>
                  </a:cubicBezTo>
                  <a:cubicBezTo>
                    <a:pt x="324" y="346"/>
                    <a:pt x="361" y="382"/>
                    <a:pt x="406" y="382"/>
                  </a:cubicBezTo>
                  <a:cubicBezTo>
                    <a:pt x="408" y="382"/>
                    <a:pt x="408" y="382"/>
                    <a:pt x="408" y="382"/>
                  </a:cubicBezTo>
                  <a:cubicBezTo>
                    <a:pt x="454" y="382"/>
                    <a:pt x="490" y="346"/>
                    <a:pt x="490" y="300"/>
                  </a:cubicBezTo>
                  <a:cubicBezTo>
                    <a:pt x="490" y="300"/>
                    <a:pt x="490" y="86"/>
                    <a:pt x="490" y="85"/>
                  </a:cubicBezTo>
                  <a:lnTo>
                    <a:pt x="490" y="83"/>
                  </a:lnTo>
                  <a:close/>
                </a:path>
              </a:pathLst>
            </a:custGeom>
            <a:solidFill>
              <a:srgbClr val="F1A8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461"/>
            <p:cNvSpPr/>
            <p:nvPr/>
          </p:nvSpPr>
          <p:spPr bwMode="auto">
            <a:xfrm>
              <a:off x="3978276" y="4078288"/>
              <a:ext cx="941388" cy="941388"/>
            </a:xfrm>
            <a:custGeom>
              <a:avLst/>
              <a:gdLst>
                <a:gd name="T0" fmla="*/ 490 w 490"/>
                <a:gd name="T1" fmla="*/ 82 h 490"/>
                <a:gd name="T2" fmla="*/ 466 w 490"/>
                <a:gd name="T3" fmla="*/ 24 h 490"/>
                <a:gd name="T4" fmla="*/ 408 w 490"/>
                <a:gd name="T5" fmla="*/ 0 h 490"/>
                <a:gd name="T6" fmla="*/ 406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1 h 490"/>
                <a:gd name="T20" fmla="*/ 32 w 490"/>
                <a:gd name="T21" fmla="*/ 456 h 490"/>
                <a:gd name="T22" fmla="*/ 34 w 490"/>
                <a:gd name="T23" fmla="*/ 458 h 490"/>
                <a:gd name="T24" fmla="*/ 149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1" y="39"/>
                    <a:pt x="466" y="24"/>
                  </a:cubicBezTo>
                  <a:cubicBezTo>
                    <a:pt x="451" y="9"/>
                    <a:pt x="431" y="0"/>
                    <a:pt x="408" y="0"/>
                  </a:cubicBezTo>
                  <a:cubicBezTo>
                    <a:pt x="406" y="0"/>
                    <a:pt x="406" y="0"/>
                    <a:pt x="406" y="0"/>
                  </a:cubicBezTo>
                  <a:cubicBezTo>
                    <a:pt x="404" y="0"/>
                    <a:pt x="190" y="0"/>
                    <a:pt x="190" y="0"/>
                  </a:cubicBezTo>
                  <a:cubicBezTo>
                    <a:pt x="145" y="0"/>
                    <a:pt x="108" y="37"/>
                    <a:pt x="108" y="82"/>
                  </a:cubicBezTo>
                  <a:cubicBezTo>
                    <a:pt x="108" y="84"/>
                    <a:pt x="108" y="84"/>
                    <a:pt x="108" y="84"/>
                  </a:cubicBezTo>
                  <a:cubicBezTo>
                    <a:pt x="108" y="130"/>
                    <a:pt x="145" y="166"/>
                    <a:pt x="190" y="166"/>
                  </a:cubicBezTo>
                  <a:cubicBezTo>
                    <a:pt x="206" y="166"/>
                    <a:pt x="206" y="166"/>
                    <a:pt x="206" y="166"/>
                  </a:cubicBezTo>
                  <a:cubicBezTo>
                    <a:pt x="32" y="341"/>
                    <a:pt x="32" y="341"/>
                    <a:pt x="32" y="341"/>
                  </a:cubicBezTo>
                  <a:cubicBezTo>
                    <a:pt x="0" y="373"/>
                    <a:pt x="0" y="424"/>
                    <a:pt x="32" y="456"/>
                  </a:cubicBezTo>
                  <a:cubicBezTo>
                    <a:pt x="34" y="458"/>
                    <a:pt x="34" y="458"/>
                    <a:pt x="34" y="458"/>
                  </a:cubicBezTo>
                  <a:cubicBezTo>
                    <a:pt x="66" y="490"/>
                    <a:pt x="117" y="490"/>
                    <a:pt x="149" y="458"/>
                  </a:cubicBezTo>
                  <a:cubicBezTo>
                    <a:pt x="324" y="284"/>
                    <a:pt x="324" y="284"/>
                    <a:pt x="324" y="284"/>
                  </a:cubicBezTo>
                  <a:cubicBezTo>
                    <a:pt x="324" y="300"/>
                    <a:pt x="324" y="300"/>
                    <a:pt x="324" y="300"/>
                  </a:cubicBezTo>
                  <a:cubicBezTo>
                    <a:pt x="324" y="345"/>
                    <a:pt x="360" y="382"/>
                    <a:pt x="406" y="382"/>
                  </a:cubicBezTo>
                  <a:cubicBezTo>
                    <a:pt x="408" y="382"/>
                    <a:pt x="408" y="382"/>
                    <a:pt x="408" y="382"/>
                  </a:cubicBezTo>
                  <a:cubicBezTo>
                    <a:pt x="453" y="382"/>
                    <a:pt x="490" y="345"/>
                    <a:pt x="490" y="300"/>
                  </a:cubicBezTo>
                  <a:cubicBezTo>
                    <a:pt x="490" y="300"/>
                    <a:pt x="490" y="86"/>
                    <a:pt x="490" y="84"/>
                  </a:cubicBezTo>
                  <a:lnTo>
                    <a:pt x="490" y="82"/>
                  </a:lnTo>
                  <a:close/>
                </a:path>
              </a:pathLst>
            </a:custGeom>
            <a:solidFill>
              <a:srgbClr val="F1A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462"/>
            <p:cNvSpPr/>
            <p:nvPr/>
          </p:nvSpPr>
          <p:spPr bwMode="auto">
            <a:xfrm>
              <a:off x="3971926" y="4073525"/>
              <a:ext cx="941388" cy="942975"/>
            </a:xfrm>
            <a:custGeom>
              <a:avLst/>
              <a:gdLst>
                <a:gd name="T0" fmla="*/ 490 w 490"/>
                <a:gd name="T1" fmla="*/ 82 h 490"/>
                <a:gd name="T2" fmla="*/ 466 w 490"/>
                <a:gd name="T3" fmla="*/ 24 h 490"/>
                <a:gd name="T4" fmla="*/ 408 w 490"/>
                <a:gd name="T5" fmla="*/ 0 h 490"/>
                <a:gd name="T6" fmla="*/ 406 w 490"/>
                <a:gd name="T7" fmla="*/ 0 h 490"/>
                <a:gd name="T8" fmla="*/ 191 w 490"/>
                <a:gd name="T9" fmla="*/ 0 h 490"/>
                <a:gd name="T10" fmla="*/ 109 w 490"/>
                <a:gd name="T11" fmla="*/ 82 h 490"/>
                <a:gd name="T12" fmla="*/ 109 w 490"/>
                <a:gd name="T13" fmla="*/ 84 h 490"/>
                <a:gd name="T14" fmla="*/ 191 w 490"/>
                <a:gd name="T15" fmla="*/ 166 h 490"/>
                <a:gd name="T16" fmla="*/ 207 w 490"/>
                <a:gd name="T17" fmla="*/ 166 h 490"/>
                <a:gd name="T18" fmla="*/ 32 w 490"/>
                <a:gd name="T19" fmla="*/ 340 h 490"/>
                <a:gd name="T20" fmla="*/ 32 w 490"/>
                <a:gd name="T21" fmla="*/ 456 h 490"/>
                <a:gd name="T22" fmla="*/ 34 w 490"/>
                <a:gd name="T23" fmla="*/ 458 h 490"/>
                <a:gd name="T24" fmla="*/ 150 w 490"/>
                <a:gd name="T25" fmla="*/ 458 h 490"/>
                <a:gd name="T26" fmla="*/ 324 w 490"/>
                <a:gd name="T27" fmla="*/ 283 h 490"/>
                <a:gd name="T28" fmla="*/ 324 w 490"/>
                <a:gd name="T29" fmla="*/ 300 h 490"/>
                <a:gd name="T30" fmla="*/ 406 w 490"/>
                <a:gd name="T31" fmla="*/ 381 h 490"/>
                <a:gd name="T32" fmla="*/ 408 w 490"/>
                <a:gd name="T33" fmla="*/ 381 h 490"/>
                <a:gd name="T34" fmla="*/ 490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1" y="38"/>
                    <a:pt x="466" y="24"/>
                  </a:cubicBezTo>
                  <a:cubicBezTo>
                    <a:pt x="452" y="9"/>
                    <a:pt x="431" y="0"/>
                    <a:pt x="408" y="0"/>
                  </a:cubicBezTo>
                  <a:cubicBezTo>
                    <a:pt x="406" y="0"/>
                    <a:pt x="406" y="0"/>
                    <a:pt x="406" y="0"/>
                  </a:cubicBezTo>
                  <a:cubicBezTo>
                    <a:pt x="405" y="0"/>
                    <a:pt x="191" y="0"/>
                    <a:pt x="191" y="0"/>
                  </a:cubicBezTo>
                  <a:cubicBezTo>
                    <a:pt x="145" y="0"/>
                    <a:pt x="109" y="36"/>
                    <a:pt x="109" y="82"/>
                  </a:cubicBezTo>
                  <a:cubicBezTo>
                    <a:pt x="109" y="84"/>
                    <a:pt x="109" y="84"/>
                    <a:pt x="109" y="84"/>
                  </a:cubicBezTo>
                  <a:cubicBezTo>
                    <a:pt x="109" y="129"/>
                    <a:pt x="145" y="166"/>
                    <a:pt x="191" y="166"/>
                  </a:cubicBezTo>
                  <a:cubicBezTo>
                    <a:pt x="207" y="166"/>
                    <a:pt x="207" y="166"/>
                    <a:pt x="207" y="166"/>
                  </a:cubicBezTo>
                  <a:cubicBezTo>
                    <a:pt x="32" y="340"/>
                    <a:pt x="32" y="340"/>
                    <a:pt x="32" y="340"/>
                  </a:cubicBezTo>
                  <a:cubicBezTo>
                    <a:pt x="0" y="372"/>
                    <a:pt x="0" y="424"/>
                    <a:pt x="32" y="456"/>
                  </a:cubicBezTo>
                  <a:cubicBezTo>
                    <a:pt x="34" y="458"/>
                    <a:pt x="34" y="458"/>
                    <a:pt x="34" y="458"/>
                  </a:cubicBezTo>
                  <a:cubicBezTo>
                    <a:pt x="66" y="490"/>
                    <a:pt x="118" y="490"/>
                    <a:pt x="150" y="458"/>
                  </a:cubicBezTo>
                  <a:cubicBezTo>
                    <a:pt x="324" y="283"/>
                    <a:pt x="324" y="283"/>
                    <a:pt x="324" y="283"/>
                  </a:cubicBezTo>
                  <a:cubicBezTo>
                    <a:pt x="324" y="300"/>
                    <a:pt x="324" y="300"/>
                    <a:pt x="324" y="300"/>
                  </a:cubicBezTo>
                  <a:cubicBezTo>
                    <a:pt x="324" y="345"/>
                    <a:pt x="361" y="381"/>
                    <a:pt x="406" y="381"/>
                  </a:cubicBezTo>
                  <a:cubicBezTo>
                    <a:pt x="408" y="381"/>
                    <a:pt x="408" y="381"/>
                    <a:pt x="408" y="381"/>
                  </a:cubicBezTo>
                  <a:cubicBezTo>
                    <a:pt x="454" y="381"/>
                    <a:pt x="490" y="345"/>
                    <a:pt x="490" y="300"/>
                  </a:cubicBezTo>
                  <a:cubicBezTo>
                    <a:pt x="490" y="300"/>
                    <a:pt x="490" y="85"/>
                    <a:pt x="490" y="84"/>
                  </a:cubicBezTo>
                  <a:lnTo>
                    <a:pt x="490" y="82"/>
                  </a:lnTo>
                  <a:close/>
                </a:path>
              </a:pathLst>
            </a:custGeom>
            <a:solidFill>
              <a:srgbClr val="F0A7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463"/>
            <p:cNvSpPr/>
            <p:nvPr/>
          </p:nvSpPr>
          <p:spPr bwMode="auto">
            <a:xfrm>
              <a:off x="3968751" y="4068763"/>
              <a:ext cx="941388" cy="941388"/>
            </a:xfrm>
            <a:custGeom>
              <a:avLst/>
              <a:gdLst>
                <a:gd name="T0" fmla="*/ 490 w 490"/>
                <a:gd name="T1" fmla="*/ 82 h 490"/>
                <a:gd name="T2" fmla="*/ 466 w 490"/>
                <a:gd name="T3" fmla="*/ 24 h 490"/>
                <a:gd name="T4" fmla="*/ 408 w 490"/>
                <a:gd name="T5" fmla="*/ 0 h 490"/>
                <a:gd name="T6" fmla="*/ 406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1 h 490"/>
                <a:gd name="T20" fmla="*/ 32 w 490"/>
                <a:gd name="T21" fmla="*/ 456 h 490"/>
                <a:gd name="T22" fmla="*/ 34 w 490"/>
                <a:gd name="T23" fmla="*/ 458 h 490"/>
                <a:gd name="T24" fmla="*/ 149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1" y="39"/>
                    <a:pt x="466" y="24"/>
                  </a:cubicBezTo>
                  <a:cubicBezTo>
                    <a:pt x="451" y="9"/>
                    <a:pt x="431" y="0"/>
                    <a:pt x="408" y="0"/>
                  </a:cubicBezTo>
                  <a:cubicBezTo>
                    <a:pt x="406" y="0"/>
                    <a:pt x="406" y="0"/>
                    <a:pt x="406" y="0"/>
                  </a:cubicBezTo>
                  <a:cubicBezTo>
                    <a:pt x="404" y="0"/>
                    <a:pt x="190" y="0"/>
                    <a:pt x="190" y="0"/>
                  </a:cubicBezTo>
                  <a:cubicBezTo>
                    <a:pt x="145" y="0"/>
                    <a:pt x="108" y="37"/>
                    <a:pt x="108" y="82"/>
                  </a:cubicBezTo>
                  <a:cubicBezTo>
                    <a:pt x="108" y="84"/>
                    <a:pt x="108" y="84"/>
                    <a:pt x="108" y="84"/>
                  </a:cubicBezTo>
                  <a:cubicBezTo>
                    <a:pt x="108" y="130"/>
                    <a:pt x="145" y="166"/>
                    <a:pt x="190" y="166"/>
                  </a:cubicBezTo>
                  <a:cubicBezTo>
                    <a:pt x="206" y="166"/>
                    <a:pt x="206" y="166"/>
                    <a:pt x="206" y="166"/>
                  </a:cubicBezTo>
                  <a:cubicBezTo>
                    <a:pt x="32" y="341"/>
                    <a:pt x="32" y="341"/>
                    <a:pt x="32" y="341"/>
                  </a:cubicBezTo>
                  <a:cubicBezTo>
                    <a:pt x="0" y="373"/>
                    <a:pt x="0" y="424"/>
                    <a:pt x="32" y="456"/>
                  </a:cubicBezTo>
                  <a:cubicBezTo>
                    <a:pt x="34" y="458"/>
                    <a:pt x="34" y="458"/>
                    <a:pt x="34" y="458"/>
                  </a:cubicBezTo>
                  <a:cubicBezTo>
                    <a:pt x="66" y="490"/>
                    <a:pt x="118" y="490"/>
                    <a:pt x="149" y="458"/>
                  </a:cubicBezTo>
                  <a:cubicBezTo>
                    <a:pt x="324" y="284"/>
                    <a:pt x="324" y="284"/>
                    <a:pt x="324" y="284"/>
                  </a:cubicBezTo>
                  <a:cubicBezTo>
                    <a:pt x="324" y="300"/>
                    <a:pt x="324" y="300"/>
                    <a:pt x="324" y="300"/>
                  </a:cubicBezTo>
                  <a:cubicBezTo>
                    <a:pt x="324" y="345"/>
                    <a:pt x="360" y="382"/>
                    <a:pt x="406" y="382"/>
                  </a:cubicBezTo>
                  <a:cubicBezTo>
                    <a:pt x="408" y="382"/>
                    <a:pt x="408" y="382"/>
                    <a:pt x="408" y="382"/>
                  </a:cubicBezTo>
                  <a:cubicBezTo>
                    <a:pt x="453" y="382"/>
                    <a:pt x="490" y="345"/>
                    <a:pt x="490" y="300"/>
                  </a:cubicBezTo>
                  <a:cubicBezTo>
                    <a:pt x="490" y="300"/>
                    <a:pt x="490" y="86"/>
                    <a:pt x="490" y="84"/>
                  </a:cubicBezTo>
                  <a:lnTo>
                    <a:pt x="490" y="82"/>
                  </a:lnTo>
                  <a:close/>
                </a:path>
              </a:pathLst>
            </a:custGeom>
            <a:solidFill>
              <a:srgbClr val="F0A6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464"/>
            <p:cNvSpPr/>
            <p:nvPr/>
          </p:nvSpPr>
          <p:spPr bwMode="auto">
            <a:xfrm>
              <a:off x="3965576" y="4064000"/>
              <a:ext cx="939800" cy="942975"/>
            </a:xfrm>
            <a:custGeom>
              <a:avLst/>
              <a:gdLst>
                <a:gd name="T0" fmla="*/ 490 w 490"/>
                <a:gd name="T1" fmla="*/ 82 h 490"/>
                <a:gd name="T2" fmla="*/ 465 w 490"/>
                <a:gd name="T3" fmla="*/ 24 h 490"/>
                <a:gd name="T4" fmla="*/ 408 w 490"/>
                <a:gd name="T5" fmla="*/ 0 h 490"/>
                <a:gd name="T6" fmla="*/ 405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0 h 490"/>
                <a:gd name="T20" fmla="*/ 32 w 490"/>
                <a:gd name="T21" fmla="*/ 456 h 490"/>
                <a:gd name="T22" fmla="*/ 33 w 490"/>
                <a:gd name="T23" fmla="*/ 458 h 490"/>
                <a:gd name="T24" fmla="*/ 149 w 490"/>
                <a:gd name="T25" fmla="*/ 458 h 490"/>
                <a:gd name="T26" fmla="*/ 323 w 490"/>
                <a:gd name="T27" fmla="*/ 283 h 490"/>
                <a:gd name="T28" fmla="*/ 323 w 490"/>
                <a:gd name="T29" fmla="*/ 300 h 490"/>
                <a:gd name="T30" fmla="*/ 405 w 490"/>
                <a:gd name="T31" fmla="*/ 382 h 490"/>
                <a:gd name="T32" fmla="*/ 408 w 490"/>
                <a:gd name="T33" fmla="*/ 382 h 490"/>
                <a:gd name="T34" fmla="*/ 489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0" y="38"/>
                    <a:pt x="465" y="24"/>
                  </a:cubicBezTo>
                  <a:cubicBezTo>
                    <a:pt x="451" y="9"/>
                    <a:pt x="430" y="0"/>
                    <a:pt x="408" y="0"/>
                  </a:cubicBezTo>
                  <a:cubicBezTo>
                    <a:pt x="405" y="0"/>
                    <a:pt x="405" y="0"/>
                    <a:pt x="405" y="0"/>
                  </a:cubicBezTo>
                  <a:cubicBezTo>
                    <a:pt x="404" y="0"/>
                    <a:pt x="190" y="0"/>
                    <a:pt x="190" y="0"/>
                  </a:cubicBezTo>
                  <a:cubicBezTo>
                    <a:pt x="144" y="0"/>
                    <a:pt x="108" y="36"/>
                    <a:pt x="108" y="82"/>
                  </a:cubicBezTo>
                  <a:cubicBezTo>
                    <a:pt x="108" y="84"/>
                    <a:pt x="108" y="84"/>
                    <a:pt x="108" y="84"/>
                  </a:cubicBezTo>
                  <a:cubicBezTo>
                    <a:pt x="108" y="129"/>
                    <a:pt x="144" y="166"/>
                    <a:pt x="190" y="166"/>
                  </a:cubicBezTo>
                  <a:cubicBezTo>
                    <a:pt x="206" y="166"/>
                    <a:pt x="206" y="166"/>
                    <a:pt x="206" y="166"/>
                  </a:cubicBezTo>
                  <a:cubicBezTo>
                    <a:pt x="32" y="340"/>
                    <a:pt x="32" y="340"/>
                    <a:pt x="32" y="340"/>
                  </a:cubicBezTo>
                  <a:cubicBezTo>
                    <a:pt x="0" y="372"/>
                    <a:pt x="0" y="424"/>
                    <a:pt x="32" y="456"/>
                  </a:cubicBezTo>
                  <a:cubicBezTo>
                    <a:pt x="33" y="458"/>
                    <a:pt x="33" y="458"/>
                    <a:pt x="33" y="458"/>
                  </a:cubicBezTo>
                  <a:cubicBezTo>
                    <a:pt x="65" y="490"/>
                    <a:pt x="117" y="490"/>
                    <a:pt x="149" y="458"/>
                  </a:cubicBezTo>
                  <a:cubicBezTo>
                    <a:pt x="323" y="283"/>
                    <a:pt x="323" y="283"/>
                    <a:pt x="323" y="283"/>
                  </a:cubicBezTo>
                  <a:cubicBezTo>
                    <a:pt x="323" y="300"/>
                    <a:pt x="323" y="300"/>
                    <a:pt x="323" y="300"/>
                  </a:cubicBezTo>
                  <a:cubicBezTo>
                    <a:pt x="323" y="345"/>
                    <a:pt x="360" y="382"/>
                    <a:pt x="405" y="382"/>
                  </a:cubicBezTo>
                  <a:cubicBezTo>
                    <a:pt x="408" y="382"/>
                    <a:pt x="408" y="382"/>
                    <a:pt x="408" y="382"/>
                  </a:cubicBezTo>
                  <a:cubicBezTo>
                    <a:pt x="453" y="382"/>
                    <a:pt x="489" y="345"/>
                    <a:pt x="489" y="300"/>
                  </a:cubicBezTo>
                  <a:cubicBezTo>
                    <a:pt x="489" y="300"/>
                    <a:pt x="490" y="85"/>
                    <a:pt x="490" y="84"/>
                  </a:cubicBezTo>
                  <a:lnTo>
                    <a:pt x="490" y="82"/>
                  </a:lnTo>
                  <a:close/>
                </a:path>
              </a:pathLst>
            </a:custGeom>
            <a:solidFill>
              <a:srgbClr val="EFA5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465"/>
            <p:cNvSpPr/>
            <p:nvPr/>
          </p:nvSpPr>
          <p:spPr bwMode="auto">
            <a:xfrm>
              <a:off x="3959226" y="4059238"/>
              <a:ext cx="941388" cy="941388"/>
            </a:xfrm>
            <a:custGeom>
              <a:avLst/>
              <a:gdLst>
                <a:gd name="T0" fmla="*/ 490 w 490"/>
                <a:gd name="T1" fmla="*/ 82 h 490"/>
                <a:gd name="T2" fmla="*/ 466 w 490"/>
                <a:gd name="T3" fmla="*/ 24 h 490"/>
                <a:gd name="T4" fmla="*/ 408 w 490"/>
                <a:gd name="T5" fmla="*/ 0 h 490"/>
                <a:gd name="T6" fmla="*/ 406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1 h 490"/>
                <a:gd name="T20" fmla="*/ 32 w 490"/>
                <a:gd name="T21" fmla="*/ 457 h 490"/>
                <a:gd name="T22" fmla="*/ 34 w 490"/>
                <a:gd name="T23" fmla="*/ 458 h 490"/>
                <a:gd name="T24" fmla="*/ 150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60"/>
                    <a:pt x="481" y="39"/>
                    <a:pt x="466" y="24"/>
                  </a:cubicBezTo>
                  <a:cubicBezTo>
                    <a:pt x="451" y="9"/>
                    <a:pt x="431" y="0"/>
                    <a:pt x="408" y="0"/>
                  </a:cubicBezTo>
                  <a:cubicBezTo>
                    <a:pt x="406" y="0"/>
                    <a:pt x="406" y="0"/>
                    <a:pt x="406" y="0"/>
                  </a:cubicBezTo>
                  <a:cubicBezTo>
                    <a:pt x="404" y="0"/>
                    <a:pt x="190" y="0"/>
                    <a:pt x="190" y="0"/>
                  </a:cubicBezTo>
                  <a:cubicBezTo>
                    <a:pt x="145" y="0"/>
                    <a:pt x="108" y="37"/>
                    <a:pt x="108" y="82"/>
                  </a:cubicBezTo>
                  <a:cubicBezTo>
                    <a:pt x="108" y="84"/>
                    <a:pt x="108" y="84"/>
                    <a:pt x="108" y="84"/>
                  </a:cubicBezTo>
                  <a:cubicBezTo>
                    <a:pt x="108" y="130"/>
                    <a:pt x="145" y="166"/>
                    <a:pt x="190" y="166"/>
                  </a:cubicBezTo>
                  <a:cubicBezTo>
                    <a:pt x="206" y="166"/>
                    <a:pt x="206" y="166"/>
                    <a:pt x="206" y="166"/>
                  </a:cubicBezTo>
                  <a:cubicBezTo>
                    <a:pt x="32" y="341"/>
                    <a:pt x="32" y="341"/>
                    <a:pt x="32" y="341"/>
                  </a:cubicBezTo>
                  <a:cubicBezTo>
                    <a:pt x="0" y="373"/>
                    <a:pt x="0" y="425"/>
                    <a:pt x="32" y="457"/>
                  </a:cubicBezTo>
                  <a:cubicBezTo>
                    <a:pt x="34" y="458"/>
                    <a:pt x="34" y="458"/>
                    <a:pt x="34" y="458"/>
                  </a:cubicBezTo>
                  <a:cubicBezTo>
                    <a:pt x="66" y="490"/>
                    <a:pt x="118" y="490"/>
                    <a:pt x="150" y="458"/>
                  </a:cubicBezTo>
                  <a:cubicBezTo>
                    <a:pt x="324" y="284"/>
                    <a:pt x="324" y="284"/>
                    <a:pt x="324" y="284"/>
                  </a:cubicBezTo>
                  <a:cubicBezTo>
                    <a:pt x="324" y="300"/>
                    <a:pt x="324" y="300"/>
                    <a:pt x="324" y="300"/>
                  </a:cubicBezTo>
                  <a:cubicBezTo>
                    <a:pt x="324" y="345"/>
                    <a:pt x="360" y="382"/>
                    <a:pt x="406" y="382"/>
                  </a:cubicBezTo>
                  <a:cubicBezTo>
                    <a:pt x="408" y="382"/>
                    <a:pt x="408" y="382"/>
                    <a:pt x="408" y="382"/>
                  </a:cubicBezTo>
                  <a:cubicBezTo>
                    <a:pt x="453" y="382"/>
                    <a:pt x="490" y="345"/>
                    <a:pt x="490" y="300"/>
                  </a:cubicBezTo>
                  <a:cubicBezTo>
                    <a:pt x="490" y="300"/>
                    <a:pt x="490" y="86"/>
                    <a:pt x="490" y="84"/>
                  </a:cubicBezTo>
                  <a:lnTo>
                    <a:pt x="490" y="82"/>
                  </a:lnTo>
                  <a:close/>
                </a:path>
              </a:pathLst>
            </a:custGeom>
            <a:solidFill>
              <a:srgbClr val="EFA40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466"/>
            <p:cNvSpPr/>
            <p:nvPr/>
          </p:nvSpPr>
          <p:spPr bwMode="auto">
            <a:xfrm>
              <a:off x="3956051" y="4054475"/>
              <a:ext cx="939800" cy="942975"/>
            </a:xfrm>
            <a:custGeom>
              <a:avLst/>
              <a:gdLst>
                <a:gd name="T0" fmla="*/ 490 w 490"/>
                <a:gd name="T1" fmla="*/ 82 h 490"/>
                <a:gd name="T2" fmla="*/ 466 w 490"/>
                <a:gd name="T3" fmla="*/ 24 h 490"/>
                <a:gd name="T4" fmla="*/ 408 w 490"/>
                <a:gd name="T5" fmla="*/ 0 h 490"/>
                <a:gd name="T6" fmla="*/ 405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0 h 490"/>
                <a:gd name="T20" fmla="*/ 32 w 490"/>
                <a:gd name="T21" fmla="*/ 456 h 490"/>
                <a:gd name="T22" fmla="*/ 33 w 490"/>
                <a:gd name="T23" fmla="*/ 458 h 490"/>
                <a:gd name="T24" fmla="*/ 149 w 490"/>
                <a:gd name="T25" fmla="*/ 458 h 490"/>
                <a:gd name="T26" fmla="*/ 323 w 490"/>
                <a:gd name="T27" fmla="*/ 283 h 490"/>
                <a:gd name="T28" fmla="*/ 323 w 490"/>
                <a:gd name="T29" fmla="*/ 300 h 490"/>
                <a:gd name="T30" fmla="*/ 405 w 490"/>
                <a:gd name="T31" fmla="*/ 382 h 490"/>
                <a:gd name="T32" fmla="*/ 408 w 490"/>
                <a:gd name="T33" fmla="*/ 382 h 490"/>
                <a:gd name="T34" fmla="*/ 489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0" y="39"/>
                    <a:pt x="466" y="24"/>
                  </a:cubicBezTo>
                  <a:cubicBezTo>
                    <a:pt x="451" y="9"/>
                    <a:pt x="430" y="0"/>
                    <a:pt x="408" y="0"/>
                  </a:cubicBezTo>
                  <a:cubicBezTo>
                    <a:pt x="405" y="0"/>
                    <a:pt x="405" y="0"/>
                    <a:pt x="405" y="0"/>
                  </a:cubicBezTo>
                  <a:cubicBezTo>
                    <a:pt x="404" y="0"/>
                    <a:pt x="190" y="0"/>
                    <a:pt x="190" y="0"/>
                  </a:cubicBezTo>
                  <a:cubicBezTo>
                    <a:pt x="144" y="0"/>
                    <a:pt x="108" y="36"/>
                    <a:pt x="108" y="82"/>
                  </a:cubicBezTo>
                  <a:cubicBezTo>
                    <a:pt x="108" y="84"/>
                    <a:pt x="108" y="84"/>
                    <a:pt x="108" y="84"/>
                  </a:cubicBezTo>
                  <a:cubicBezTo>
                    <a:pt x="108" y="129"/>
                    <a:pt x="144" y="166"/>
                    <a:pt x="190" y="166"/>
                  </a:cubicBezTo>
                  <a:cubicBezTo>
                    <a:pt x="206" y="166"/>
                    <a:pt x="206" y="166"/>
                    <a:pt x="206" y="166"/>
                  </a:cubicBezTo>
                  <a:cubicBezTo>
                    <a:pt x="32" y="340"/>
                    <a:pt x="32" y="340"/>
                    <a:pt x="32" y="340"/>
                  </a:cubicBezTo>
                  <a:cubicBezTo>
                    <a:pt x="0" y="372"/>
                    <a:pt x="0" y="424"/>
                    <a:pt x="32" y="456"/>
                  </a:cubicBezTo>
                  <a:cubicBezTo>
                    <a:pt x="33" y="458"/>
                    <a:pt x="33" y="458"/>
                    <a:pt x="33" y="458"/>
                  </a:cubicBezTo>
                  <a:cubicBezTo>
                    <a:pt x="65" y="490"/>
                    <a:pt x="117" y="490"/>
                    <a:pt x="149" y="458"/>
                  </a:cubicBezTo>
                  <a:cubicBezTo>
                    <a:pt x="323" y="283"/>
                    <a:pt x="323" y="283"/>
                    <a:pt x="323" y="283"/>
                  </a:cubicBezTo>
                  <a:cubicBezTo>
                    <a:pt x="323" y="300"/>
                    <a:pt x="323" y="300"/>
                    <a:pt x="323" y="300"/>
                  </a:cubicBezTo>
                  <a:cubicBezTo>
                    <a:pt x="323" y="345"/>
                    <a:pt x="360" y="382"/>
                    <a:pt x="405" y="382"/>
                  </a:cubicBezTo>
                  <a:cubicBezTo>
                    <a:pt x="408" y="382"/>
                    <a:pt x="408" y="382"/>
                    <a:pt x="408" y="382"/>
                  </a:cubicBezTo>
                  <a:cubicBezTo>
                    <a:pt x="453" y="382"/>
                    <a:pt x="490" y="345"/>
                    <a:pt x="489" y="300"/>
                  </a:cubicBezTo>
                  <a:cubicBezTo>
                    <a:pt x="489" y="300"/>
                    <a:pt x="490" y="85"/>
                    <a:pt x="490" y="84"/>
                  </a:cubicBezTo>
                  <a:lnTo>
                    <a:pt x="490" y="82"/>
                  </a:lnTo>
                  <a:close/>
                </a:path>
              </a:pathLst>
            </a:custGeom>
            <a:solidFill>
              <a:srgbClr val="EEA3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467"/>
            <p:cNvSpPr/>
            <p:nvPr/>
          </p:nvSpPr>
          <p:spPr bwMode="auto">
            <a:xfrm>
              <a:off x="3949701" y="4049713"/>
              <a:ext cx="941388" cy="941388"/>
            </a:xfrm>
            <a:custGeom>
              <a:avLst/>
              <a:gdLst>
                <a:gd name="T0" fmla="*/ 490 w 490"/>
                <a:gd name="T1" fmla="*/ 82 h 490"/>
                <a:gd name="T2" fmla="*/ 466 w 490"/>
                <a:gd name="T3" fmla="*/ 24 h 490"/>
                <a:gd name="T4" fmla="*/ 408 w 490"/>
                <a:gd name="T5" fmla="*/ 0 h 490"/>
                <a:gd name="T6" fmla="*/ 406 w 490"/>
                <a:gd name="T7" fmla="*/ 0 h 490"/>
                <a:gd name="T8" fmla="*/ 190 w 490"/>
                <a:gd name="T9" fmla="*/ 0 h 490"/>
                <a:gd name="T10" fmla="*/ 108 w 490"/>
                <a:gd name="T11" fmla="*/ 82 h 490"/>
                <a:gd name="T12" fmla="*/ 108 w 490"/>
                <a:gd name="T13" fmla="*/ 85 h 490"/>
                <a:gd name="T14" fmla="*/ 190 w 490"/>
                <a:gd name="T15" fmla="*/ 166 h 490"/>
                <a:gd name="T16" fmla="*/ 206 w 490"/>
                <a:gd name="T17" fmla="*/ 166 h 490"/>
                <a:gd name="T18" fmla="*/ 32 w 490"/>
                <a:gd name="T19" fmla="*/ 341 h 490"/>
                <a:gd name="T20" fmla="*/ 32 w 490"/>
                <a:gd name="T21" fmla="*/ 457 h 490"/>
                <a:gd name="T22" fmla="*/ 34 w 490"/>
                <a:gd name="T23" fmla="*/ 458 h 490"/>
                <a:gd name="T24" fmla="*/ 150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5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60"/>
                    <a:pt x="481" y="39"/>
                    <a:pt x="466" y="24"/>
                  </a:cubicBezTo>
                  <a:cubicBezTo>
                    <a:pt x="451" y="9"/>
                    <a:pt x="431" y="0"/>
                    <a:pt x="408" y="0"/>
                  </a:cubicBezTo>
                  <a:cubicBezTo>
                    <a:pt x="406" y="0"/>
                    <a:pt x="406" y="0"/>
                    <a:pt x="406" y="0"/>
                  </a:cubicBezTo>
                  <a:cubicBezTo>
                    <a:pt x="404" y="0"/>
                    <a:pt x="190" y="0"/>
                    <a:pt x="190" y="0"/>
                  </a:cubicBezTo>
                  <a:cubicBezTo>
                    <a:pt x="145" y="0"/>
                    <a:pt x="108" y="37"/>
                    <a:pt x="108" y="82"/>
                  </a:cubicBezTo>
                  <a:cubicBezTo>
                    <a:pt x="108" y="85"/>
                    <a:pt x="108" y="85"/>
                    <a:pt x="108" y="85"/>
                  </a:cubicBezTo>
                  <a:cubicBezTo>
                    <a:pt x="108" y="130"/>
                    <a:pt x="145" y="166"/>
                    <a:pt x="190" y="166"/>
                  </a:cubicBezTo>
                  <a:cubicBezTo>
                    <a:pt x="206" y="166"/>
                    <a:pt x="206" y="166"/>
                    <a:pt x="206" y="166"/>
                  </a:cubicBezTo>
                  <a:cubicBezTo>
                    <a:pt x="32" y="341"/>
                    <a:pt x="32" y="341"/>
                    <a:pt x="32" y="341"/>
                  </a:cubicBezTo>
                  <a:cubicBezTo>
                    <a:pt x="0" y="373"/>
                    <a:pt x="0" y="425"/>
                    <a:pt x="32" y="457"/>
                  </a:cubicBezTo>
                  <a:cubicBezTo>
                    <a:pt x="34" y="458"/>
                    <a:pt x="34" y="458"/>
                    <a:pt x="34" y="458"/>
                  </a:cubicBezTo>
                  <a:cubicBezTo>
                    <a:pt x="66" y="490"/>
                    <a:pt x="118" y="490"/>
                    <a:pt x="150" y="458"/>
                  </a:cubicBezTo>
                  <a:cubicBezTo>
                    <a:pt x="324" y="284"/>
                    <a:pt x="324" y="284"/>
                    <a:pt x="324" y="284"/>
                  </a:cubicBezTo>
                  <a:cubicBezTo>
                    <a:pt x="324" y="300"/>
                    <a:pt x="324" y="300"/>
                    <a:pt x="324" y="300"/>
                  </a:cubicBezTo>
                  <a:cubicBezTo>
                    <a:pt x="324" y="345"/>
                    <a:pt x="361" y="382"/>
                    <a:pt x="406" y="382"/>
                  </a:cubicBezTo>
                  <a:cubicBezTo>
                    <a:pt x="408" y="382"/>
                    <a:pt x="408" y="382"/>
                    <a:pt x="408" y="382"/>
                  </a:cubicBezTo>
                  <a:cubicBezTo>
                    <a:pt x="453" y="382"/>
                    <a:pt x="490" y="345"/>
                    <a:pt x="490" y="300"/>
                  </a:cubicBezTo>
                  <a:cubicBezTo>
                    <a:pt x="490" y="300"/>
                    <a:pt x="490" y="86"/>
                    <a:pt x="490" y="85"/>
                  </a:cubicBezTo>
                  <a:lnTo>
                    <a:pt x="490" y="82"/>
                  </a:lnTo>
                  <a:close/>
                </a:path>
              </a:pathLst>
            </a:custGeom>
            <a:solidFill>
              <a:srgbClr val="EEA2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468"/>
            <p:cNvSpPr/>
            <p:nvPr/>
          </p:nvSpPr>
          <p:spPr bwMode="auto">
            <a:xfrm>
              <a:off x="3944938" y="4044950"/>
              <a:ext cx="941388" cy="942975"/>
            </a:xfrm>
            <a:custGeom>
              <a:avLst/>
              <a:gdLst>
                <a:gd name="T0" fmla="*/ 490 w 490"/>
                <a:gd name="T1" fmla="*/ 82 h 490"/>
                <a:gd name="T2" fmla="*/ 466 w 490"/>
                <a:gd name="T3" fmla="*/ 24 h 490"/>
                <a:gd name="T4" fmla="*/ 408 w 490"/>
                <a:gd name="T5" fmla="*/ 0 h 490"/>
                <a:gd name="T6" fmla="*/ 405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0 h 490"/>
                <a:gd name="T20" fmla="*/ 32 w 490"/>
                <a:gd name="T21" fmla="*/ 456 h 490"/>
                <a:gd name="T22" fmla="*/ 33 w 490"/>
                <a:gd name="T23" fmla="*/ 458 h 490"/>
                <a:gd name="T24" fmla="*/ 149 w 490"/>
                <a:gd name="T25" fmla="*/ 458 h 490"/>
                <a:gd name="T26" fmla="*/ 323 w 490"/>
                <a:gd name="T27" fmla="*/ 283 h 490"/>
                <a:gd name="T28" fmla="*/ 323 w 490"/>
                <a:gd name="T29" fmla="*/ 300 h 490"/>
                <a:gd name="T30" fmla="*/ 405 w 490"/>
                <a:gd name="T31" fmla="*/ 382 h 490"/>
                <a:gd name="T32" fmla="*/ 408 w 490"/>
                <a:gd name="T33" fmla="*/ 382 h 490"/>
                <a:gd name="T34" fmla="*/ 490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0" y="39"/>
                    <a:pt x="466" y="24"/>
                  </a:cubicBezTo>
                  <a:cubicBezTo>
                    <a:pt x="451" y="9"/>
                    <a:pt x="430" y="0"/>
                    <a:pt x="408" y="0"/>
                  </a:cubicBezTo>
                  <a:cubicBezTo>
                    <a:pt x="405" y="0"/>
                    <a:pt x="405" y="0"/>
                    <a:pt x="405" y="0"/>
                  </a:cubicBezTo>
                  <a:cubicBezTo>
                    <a:pt x="404" y="0"/>
                    <a:pt x="190" y="0"/>
                    <a:pt x="190" y="0"/>
                  </a:cubicBezTo>
                  <a:cubicBezTo>
                    <a:pt x="144" y="0"/>
                    <a:pt x="108" y="37"/>
                    <a:pt x="108" y="82"/>
                  </a:cubicBezTo>
                  <a:cubicBezTo>
                    <a:pt x="108" y="84"/>
                    <a:pt x="108" y="84"/>
                    <a:pt x="108" y="84"/>
                  </a:cubicBezTo>
                  <a:cubicBezTo>
                    <a:pt x="108" y="129"/>
                    <a:pt x="144" y="166"/>
                    <a:pt x="190" y="166"/>
                  </a:cubicBezTo>
                  <a:cubicBezTo>
                    <a:pt x="206" y="166"/>
                    <a:pt x="206" y="166"/>
                    <a:pt x="206" y="166"/>
                  </a:cubicBezTo>
                  <a:cubicBezTo>
                    <a:pt x="32" y="340"/>
                    <a:pt x="32" y="340"/>
                    <a:pt x="32" y="340"/>
                  </a:cubicBezTo>
                  <a:cubicBezTo>
                    <a:pt x="0" y="372"/>
                    <a:pt x="0" y="424"/>
                    <a:pt x="32" y="456"/>
                  </a:cubicBezTo>
                  <a:cubicBezTo>
                    <a:pt x="33" y="458"/>
                    <a:pt x="33" y="458"/>
                    <a:pt x="33" y="458"/>
                  </a:cubicBezTo>
                  <a:cubicBezTo>
                    <a:pt x="65" y="490"/>
                    <a:pt x="117" y="490"/>
                    <a:pt x="149" y="458"/>
                  </a:cubicBezTo>
                  <a:cubicBezTo>
                    <a:pt x="323" y="283"/>
                    <a:pt x="323" y="283"/>
                    <a:pt x="323" y="283"/>
                  </a:cubicBezTo>
                  <a:cubicBezTo>
                    <a:pt x="323" y="300"/>
                    <a:pt x="323" y="300"/>
                    <a:pt x="323" y="300"/>
                  </a:cubicBezTo>
                  <a:cubicBezTo>
                    <a:pt x="323" y="345"/>
                    <a:pt x="360" y="382"/>
                    <a:pt x="405" y="382"/>
                  </a:cubicBezTo>
                  <a:cubicBezTo>
                    <a:pt x="408" y="382"/>
                    <a:pt x="408" y="382"/>
                    <a:pt x="408" y="382"/>
                  </a:cubicBezTo>
                  <a:cubicBezTo>
                    <a:pt x="453" y="382"/>
                    <a:pt x="490" y="345"/>
                    <a:pt x="490" y="300"/>
                  </a:cubicBezTo>
                  <a:cubicBezTo>
                    <a:pt x="490" y="300"/>
                    <a:pt x="490" y="86"/>
                    <a:pt x="490" y="84"/>
                  </a:cubicBezTo>
                  <a:lnTo>
                    <a:pt x="490" y="82"/>
                  </a:lnTo>
                  <a:close/>
                </a:path>
              </a:pathLst>
            </a:custGeom>
            <a:solidFill>
              <a:srgbClr val="EDA2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469"/>
            <p:cNvSpPr/>
            <p:nvPr/>
          </p:nvSpPr>
          <p:spPr bwMode="auto">
            <a:xfrm>
              <a:off x="3940176" y="4040188"/>
              <a:ext cx="941388" cy="941388"/>
            </a:xfrm>
            <a:custGeom>
              <a:avLst/>
              <a:gdLst>
                <a:gd name="T0" fmla="*/ 490 w 490"/>
                <a:gd name="T1" fmla="*/ 82 h 490"/>
                <a:gd name="T2" fmla="*/ 466 w 490"/>
                <a:gd name="T3" fmla="*/ 24 h 490"/>
                <a:gd name="T4" fmla="*/ 408 w 490"/>
                <a:gd name="T5" fmla="*/ 0 h 490"/>
                <a:gd name="T6" fmla="*/ 406 w 490"/>
                <a:gd name="T7" fmla="*/ 0 h 490"/>
                <a:gd name="T8" fmla="*/ 190 w 490"/>
                <a:gd name="T9" fmla="*/ 0 h 490"/>
                <a:gd name="T10" fmla="*/ 108 w 490"/>
                <a:gd name="T11" fmla="*/ 82 h 490"/>
                <a:gd name="T12" fmla="*/ 108 w 490"/>
                <a:gd name="T13" fmla="*/ 85 h 490"/>
                <a:gd name="T14" fmla="*/ 190 w 490"/>
                <a:gd name="T15" fmla="*/ 167 h 490"/>
                <a:gd name="T16" fmla="*/ 206 w 490"/>
                <a:gd name="T17" fmla="*/ 167 h 490"/>
                <a:gd name="T18" fmla="*/ 32 w 490"/>
                <a:gd name="T19" fmla="*/ 341 h 490"/>
                <a:gd name="T20" fmla="*/ 32 w 490"/>
                <a:gd name="T21" fmla="*/ 457 h 490"/>
                <a:gd name="T22" fmla="*/ 34 w 490"/>
                <a:gd name="T23" fmla="*/ 458 h 490"/>
                <a:gd name="T24" fmla="*/ 150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5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60"/>
                    <a:pt x="481" y="39"/>
                    <a:pt x="466" y="24"/>
                  </a:cubicBezTo>
                  <a:cubicBezTo>
                    <a:pt x="451" y="9"/>
                    <a:pt x="431" y="0"/>
                    <a:pt x="408" y="0"/>
                  </a:cubicBezTo>
                  <a:cubicBezTo>
                    <a:pt x="406" y="0"/>
                    <a:pt x="406" y="0"/>
                    <a:pt x="406" y="0"/>
                  </a:cubicBezTo>
                  <a:cubicBezTo>
                    <a:pt x="404" y="0"/>
                    <a:pt x="190" y="0"/>
                    <a:pt x="190" y="0"/>
                  </a:cubicBezTo>
                  <a:cubicBezTo>
                    <a:pt x="145" y="0"/>
                    <a:pt x="108" y="37"/>
                    <a:pt x="108" y="82"/>
                  </a:cubicBezTo>
                  <a:cubicBezTo>
                    <a:pt x="108" y="85"/>
                    <a:pt x="108" y="85"/>
                    <a:pt x="108" y="85"/>
                  </a:cubicBezTo>
                  <a:cubicBezTo>
                    <a:pt x="108" y="130"/>
                    <a:pt x="145" y="167"/>
                    <a:pt x="190" y="167"/>
                  </a:cubicBezTo>
                  <a:cubicBezTo>
                    <a:pt x="206" y="167"/>
                    <a:pt x="206" y="167"/>
                    <a:pt x="206" y="167"/>
                  </a:cubicBezTo>
                  <a:cubicBezTo>
                    <a:pt x="32" y="341"/>
                    <a:pt x="32" y="341"/>
                    <a:pt x="32" y="341"/>
                  </a:cubicBezTo>
                  <a:cubicBezTo>
                    <a:pt x="0" y="373"/>
                    <a:pt x="0" y="425"/>
                    <a:pt x="32" y="457"/>
                  </a:cubicBezTo>
                  <a:cubicBezTo>
                    <a:pt x="34" y="458"/>
                    <a:pt x="34" y="458"/>
                    <a:pt x="34" y="458"/>
                  </a:cubicBezTo>
                  <a:cubicBezTo>
                    <a:pt x="66" y="490"/>
                    <a:pt x="118" y="490"/>
                    <a:pt x="150" y="458"/>
                  </a:cubicBezTo>
                  <a:cubicBezTo>
                    <a:pt x="324" y="284"/>
                    <a:pt x="324" y="284"/>
                    <a:pt x="324" y="284"/>
                  </a:cubicBezTo>
                  <a:cubicBezTo>
                    <a:pt x="324" y="300"/>
                    <a:pt x="324" y="300"/>
                    <a:pt x="324" y="300"/>
                  </a:cubicBezTo>
                  <a:cubicBezTo>
                    <a:pt x="324" y="346"/>
                    <a:pt x="361" y="382"/>
                    <a:pt x="406" y="382"/>
                  </a:cubicBezTo>
                  <a:cubicBezTo>
                    <a:pt x="408" y="382"/>
                    <a:pt x="408" y="382"/>
                    <a:pt x="408" y="382"/>
                  </a:cubicBezTo>
                  <a:cubicBezTo>
                    <a:pt x="453" y="382"/>
                    <a:pt x="490" y="346"/>
                    <a:pt x="490" y="300"/>
                  </a:cubicBezTo>
                  <a:cubicBezTo>
                    <a:pt x="490" y="300"/>
                    <a:pt x="490" y="86"/>
                    <a:pt x="490" y="85"/>
                  </a:cubicBezTo>
                  <a:lnTo>
                    <a:pt x="490" y="82"/>
                  </a:lnTo>
                  <a:close/>
                </a:path>
              </a:pathLst>
            </a:custGeom>
            <a:solidFill>
              <a:srgbClr val="EDA1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470"/>
            <p:cNvSpPr/>
            <p:nvPr/>
          </p:nvSpPr>
          <p:spPr bwMode="auto">
            <a:xfrm>
              <a:off x="3935413" y="4035425"/>
              <a:ext cx="941388" cy="942975"/>
            </a:xfrm>
            <a:custGeom>
              <a:avLst/>
              <a:gdLst>
                <a:gd name="T0" fmla="*/ 490 w 490"/>
                <a:gd name="T1" fmla="*/ 82 h 490"/>
                <a:gd name="T2" fmla="*/ 466 w 490"/>
                <a:gd name="T3" fmla="*/ 24 h 490"/>
                <a:gd name="T4" fmla="*/ 408 w 490"/>
                <a:gd name="T5" fmla="*/ 0 h 490"/>
                <a:gd name="T6" fmla="*/ 405 w 490"/>
                <a:gd name="T7" fmla="*/ 0 h 490"/>
                <a:gd name="T8" fmla="*/ 190 w 490"/>
                <a:gd name="T9" fmla="*/ 0 h 490"/>
                <a:gd name="T10" fmla="*/ 108 w 490"/>
                <a:gd name="T11" fmla="*/ 82 h 490"/>
                <a:gd name="T12" fmla="*/ 108 w 490"/>
                <a:gd name="T13" fmla="*/ 84 h 490"/>
                <a:gd name="T14" fmla="*/ 190 w 490"/>
                <a:gd name="T15" fmla="*/ 166 h 490"/>
                <a:gd name="T16" fmla="*/ 206 w 490"/>
                <a:gd name="T17" fmla="*/ 166 h 490"/>
                <a:gd name="T18" fmla="*/ 32 w 490"/>
                <a:gd name="T19" fmla="*/ 340 h 490"/>
                <a:gd name="T20" fmla="*/ 32 w 490"/>
                <a:gd name="T21" fmla="*/ 456 h 490"/>
                <a:gd name="T22" fmla="*/ 33 w 490"/>
                <a:gd name="T23" fmla="*/ 458 h 490"/>
                <a:gd name="T24" fmla="*/ 149 w 490"/>
                <a:gd name="T25" fmla="*/ 458 h 490"/>
                <a:gd name="T26" fmla="*/ 323 w 490"/>
                <a:gd name="T27" fmla="*/ 284 h 490"/>
                <a:gd name="T28" fmla="*/ 323 w 490"/>
                <a:gd name="T29" fmla="*/ 300 h 490"/>
                <a:gd name="T30" fmla="*/ 405 w 490"/>
                <a:gd name="T31" fmla="*/ 382 h 490"/>
                <a:gd name="T32" fmla="*/ 408 w 490"/>
                <a:gd name="T33" fmla="*/ 382 h 490"/>
                <a:gd name="T34" fmla="*/ 490 w 490"/>
                <a:gd name="T35" fmla="*/ 300 h 490"/>
                <a:gd name="T36" fmla="*/ 490 w 490"/>
                <a:gd name="T37" fmla="*/ 84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59"/>
                    <a:pt x="481" y="39"/>
                    <a:pt x="466" y="24"/>
                  </a:cubicBezTo>
                  <a:cubicBezTo>
                    <a:pt x="451" y="9"/>
                    <a:pt x="430" y="0"/>
                    <a:pt x="408" y="0"/>
                  </a:cubicBezTo>
                  <a:cubicBezTo>
                    <a:pt x="405" y="0"/>
                    <a:pt x="405" y="0"/>
                    <a:pt x="405" y="0"/>
                  </a:cubicBezTo>
                  <a:cubicBezTo>
                    <a:pt x="404" y="0"/>
                    <a:pt x="190" y="0"/>
                    <a:pt x="190" y="0"/>
                  </a:cubicBezTo>
                  <a:cubicBezTo>
                    <a:pt x="145" y="0"/>
                    <a:pt x="108" y="37"/>
                    <a:pt x="108" y="82"/>
                  </a:cubicBezTo>
                  <a:cubicBezTo>
                    <a:pt x="108" y="84"/>
                    <a:pt x="108" y="84"/>
                    <a:pt x="108" y="84"/>
                  </a:cubicBezTo>
                  <a:cubicBezTo>
                    <a:pt x="108" y="129"/>
                    <a:pt x="145" y="166"/>
                    <a:pt x="190" y="166"/>
                  </a:cubicBezTo>
                  <a:cubicBezTo>
                    <a:pt x="206" y="166"/>
                    <a:pt x="206" y="166"/>
                    <a:pt x="206" y="166"/>
                  </a:cubicBezTo>
                  <a:cubicBezTo>
                    <a:pt x="32" y="340"/>
                    <a:pt x="32" y="340"/>
                    <a:pt x="32" y="340"/>
                  </a:cubicBezTo>
                  <a:cubicBezTo>
                    <a:pt x="0" y="372"/>
                    <a:pt x="0" y="424"/>
                    <a:pt x="32" y="456"/>
                  </a:cubicBezTo>
                  <a:cubicBezTo>
                    <a:pt x="33" y="458"/>
                    <a:pt x="33" y="458"/>
                    <a:pt x="33" y="458"/>
                  </a:cubicBezTo>
                  <a:cubicBezTo>
                    <a:pt x="65" y="490"/>
                    <a:pt x="117" y="490"/>
                    <a:pt x="149" y="458"/>
                  </a:cubicBezTo>
                  <a:cubicBezTo>
                    <a:pt x="323" y="284"/>
                    <a:pt x="323" y="284"/>
                    <a:pt x="323" y="284"/>
                  </a:cubicBezTo>
                  <a:cubicBezTo>
                    <a:pt x="323" y="300"/>
                    <a:pt x="323" y="300"/>
                    <a:pt x="323" y="300"/>
                  </a:cubicBezTo>
                  <a:cubicBezTo>
                    <a:pt x="323" y="345"/>
                    <a:pt x="360" y="382"/>
                    <a:pt x="405" y="382"/>
                  </a:cubicBezTo>
                  <a:cubicBezTo>
                    <a:pt x="408" y="382"/>
                    <a:pt x="408" y="382"/>
                    <a:pt x="408" y="382"/>
                  </a:cubicBezTo>
                  <a:cubicBezTo>
                    <a:pt x="453" y="382"/>
                    <a:pt x="490" y="345"/>
                    <a:pt x="490" y="300"/>
                  </a:cubicBezTo>
                  <a:cubicBezTo>
                    <a:pt x="490" y="300"/>
                    <a:pt x="490" y="86"/>
                    <a:pt x="490" y="84"/>
                  </a:cubicBezTo>
                  <a:lnTo>
                    <a:pt x="490" y="82"/>
                  </a:lnTo>
                  <a:close/>
                </a:path>
              </a:pathLst>
            </a:custGeom>
            <a:solidFill>
              <a:srgbClr val="ECA0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471"/>
            <p:cNvSpPr/>
            <p:nvPr/>
          </p:nvSpPr>
          <p:spPr bwMode="auto">
            <a:xfrm>
              <a:off x="3930651" y="4030663"/>
              <a:ext cx="941388" cy="941388"/>
            </a:xfrm>
            <a:custGeom>
              <a:avLst/>
              <a:gdLst>
                <a:gd name="T0" fmla="*/ 490 w 490"/>
                <a:gd name="T1" fmla="*/ 82 h 490"/>
                <a:gd name="T2" fmla="*/ 466 w 490"/>
                <a:gd name="T3" fmla="*/ 24 h 490"/>
                <a:gd name="T4" fmla="*/ 408 w 490"/>
                <a:gd name="T5" fmla="*/ 0 h 490"/>
                <a:gd name="T6" fmla="*/ 406 w 490"/>
                <a:gd name="T7" fmla="*/ 0 h 490"/>
                <a:gd name="T8" fmla="*/ 190 w 490"/>
                <a:gd name="T9" fmla="*/ 0 h 490"/>
                <a:gd name="T10" fmla="*/ 108 w 490"/>
                <a:gd name="T11" fmla="*/ 82 h 490"/>
                <a:gd name="T12" fmla="*/ 108 w 490"/>
                <a:gd name="T13" fmla="*/ 85 h 490"/>
                <a:gd name="T14" fmla="*/ 190 w 490"/>
                <a:gd name="T15" fmla="*/ 167 h 490"/>
                <a:gd name="T16" fmla="*/ 207 w 490"/>
                <a:gd name="T17" fmla="*/ 167 h 490"/>
                <a:gd name="T18" fmla="*/ 32 w 490"/>
                <a:gd name="T19" fmla="*/ 341 h 490"/>
                <a:gd name="T20" fmla="*/ 32 w 490"/>
                <a:gd name="T21" fmla="*/ 457 h 490"/>
                <a:gd name="T22" fmla="*/ 34 w 490"/>
                <a:gd name="T23" fmla="*/ 458 h 490"/>
                <a:gd name="T24" fmla="*/ 150 w 490"/>
                <a:gd name="T25" fmla="*/ 458 h 490"/>
                <a:gd name="T26" fmla="*/ 324 w 490"/>
                <a:gd name="T27" fmla="*/ 284 h 490"/>
                <a:gd name="T28" fmla="*/ 324 w 490"/>
                <a:gd name="T29" fmla="*/ 300 h 490"/>
                <a:gd name="T30" fmla="*/ 406 w 490"/>
                <a:gd name="T31" fmla="*/ 382 h 490"/>
                <a:gd name="T32" fmla="*/ 408 w 490"/>
                <a:gd name="T33" fmla="*/ 382 h 490"/>
                <a:gd name="T34" fmla="*/ 490 w 490"/>
                <a:gd name="T35" fmla="*/ 300 h 490"/>
                <a:gd name="T36" fmla="*/ 490 w 490"/>
                <a:gd name="T37" fmla="*/ 85 h 490"/>
                <a:gd name="T38" fmla="*/ 490 w 490"/>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0" h="490">
                  <a:moveTo>
                    <a:pt x="490" y="82"/>
                  </a:moveTo>
                  <a:cubicBezTo>
                    <a:pt x="490" y="60"/>
                    <a:pt x="481" y="39"/>
                    <a:pt x="466" y="24"/>
                  </a:cubicBezTo>
                  <a:cubicBezTo>
                    <a:pt x="451" y="10"/>
                    <a:pt x="431" y="0"/>
                    <a:pt x="408" y="0"/>
                  </a:cubicBezTo>
                  <a:cubicBezTo>
                    <a:pt x="406" y="0"/>
                    <a:pt x="406" y="0"/>
                    <a:pt x="406" y="0"/>
                  </a:cubicBezTo>
                  <a:cubicBezTo>
                    <a:pt x="405" y="0"/>
                    <a:pt x="190" y="0"/>
                    <a:pt x="190" y="0"/>
                  </a:cubicBezTo>
                  <a:cubicBezTo>
                    <a:pt x="145" y="0"/>
                    <a:pt x="108" y="37"/>
                    <a:pt x="108" y="82"/>
                  </a:cubicBezTo>
                  <a:cubicBezTo>
                    <a:pt x="108" y="85"/>
                    <a:pt x="108" y="85"/>
                    <a:pt x="108" y="85"/>
                  </a:cubicBezTo>
                  <a:cubicBezTo>
                    <a:pt x="108" y="130"/>
                    <a:pt x="145" y="167"/>
                    <a:pt x="190" y="167"/>
                  </a:cubicBezTo>
                  <a:cubicBezTo>
                    <a:pt x="207" y="167"/>
                    <a:pt x="207" y="167"/>
                    <a:pt x="207" y="167"/>
                  </a:cubicBezTo>
                  <a:cubicBezTo>
                    <a:pt x="32" y="341"/>
                    <a:pt x="32" y="341"/>
                    <a:pt x="32" y="341"/>
                  </a:cubicBezTo>
                  <a:cubicBezTo>
                    <a:pt x="0" y="373"/>
                    <a:pt x="0" y="425"/>
                    <a:pt x="32" y="457"/>
                  </a:cubicBezTo>
                  <a:cubicBezTo>
                    <a:pt x="34" y="458"/>
                    <a:pt x="34" y="458"/>
                    <a:pt x="34" y="458"/>
                  </a:cubicBezTo>
                  <a:cubicBezTo>
                    <a:pt x="66" y="490"/>
                    <a:pt x="118" y="490"/>
                    <a:pt x="150" y="458"/>
                  </a:cubicBezTo>
                  <a:cubicBezTo>
                    <a:pt x="324" y="284"/>
                    <a:pt x="324" y="284"/>
                    <a:pt x="324" y="284"/>
                  </a:cubicBezTo>
                  <a:cubicBezTo>
                    <a:pt x="324" y="300"/>
                    <a:pt x="324" y="300"/>
                    <a:pt x="324" y="300"/>
                  </a:cubicBezTo>
                  <a:cubicBezTo>
                    <a:pt x="324" y="346"/>
                    <a:pt x="361" y="382"/>
                    <a:pt x="406" y="382"/>
                  </a:cubicBezTo>
                  <a:cubicBezTo>
                    <a:pt x="408" y="382"/>
                    <a:pt x="408" y="382"/>
                    <a:pt x="408" y="382"/>
                  </a:cubicBezTo>
                  <a:cubicBezTo>
                    <a:pt x="453" y="382"/>
                    <a:pt x="490" y="346"/>
                    <a:pt x="490" y="300"/>
                  </a:cubicBezTo>
                  <a:cubicBezTo>
                    <a:pt x="490" y="300"/>
                    <a:pt x="490" y="86"/>
                    <a:pt x="490" y="85"/>
                  </a:cubicBezTo>
                  <a:lnTo>
                    <a:pt x="490" y="82"/>
                  </a:lnTo>
                  <a:close/>
                </a:path>
              </a:pathLst>
            </a:custGeom>
            <a:solidFill>
              <a:srgbClr val="EC9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472"/>
            <p:cNvSpPr/>
            <p:nvPr/>
          </p:nvSpPr>
          <p:spPr bwMode="auto">
            <a:xfrm>
              <a:off x="3144838" y="3687763"/>
              <a:ext cx="1631950" cy="1633538"/>
            </a:xfrm>
            <a:custGeom>
              <a:avLst/>
              <a:gdLst>
                <a:gd name="T0" fmla="*/ 850 w 850"/>
                <a:gd name="T1" fmla="*/ 142 h 850"/>
                <a:gd name="T2" fmla="*/ 809 w 850"/>
                <a:gd name="T3" fmla="*/ 42 h 850"/>
                <a:gd name="T4" fmla="*/ 708 w 850"/>
                <a:gd name="T5" fmla="*/ 0 h 850"/>
                <a:gd name="T6" fmla="*/ 704 w 850"/>
                <a:gd name="T7" fmla="*/ 0 h 850"/>
                <a:gd name="T8" fmla="*/ 330 w 850"/>
                <a:gd name="T9" fmla="*/ 0 h 850"/>
                <a:gd name="T10" fmla="*/ 188 w 850"/>
                <a:gd name="T11" fmla="*/ 142 h 850"/>
                <a:gd name="T12" fmla="*/ 188 w 850"/>
                <a:gd name="T13" fmla="*/ 146 h 850"/>
                <a:gd name="T14" fmla="*/ 330 w 850"/>
                <a:gd name="T15" fmla="*/ 289 h 850"/>
                <a:gd name="T16" fmla="*/ 358 w 850"/>
                <a:gd name="T17" fmla="*/ 289 h 850"/>
                <a:gd name="T18" fmla="*/ 55 w 850"/>
                <a:gd name="T19" fmla="*/ 591 h 850"/>
                <a:gd name="T20" fmla="*/ 55 w 850"/>
                <a:gd name="T21" fmla="*/ 792 h 850"/>
                <a:gd name="T22" fmla="*/ 58 w 850"/>
                <a:gd name="T23" fmla="*/ 795 h 850"/>
                <a:gd name="T24" fmla="*/ 259 w 850"/>
                <a:gd name="T25" fmla="*/ 795 h 850"/>
                <a:gd name="T26" fmla="*/ 562 w 850"/>
                <a:gd name="T27" fmla="*/ 492 h 850"/>
                <a:gd name="T28" fmla="*/ 562 w 850"/>
                <a:gd name="T29" fmla="*/ 521 h 850"/>
                <a:gd name="T30" fmla="*/ 704 w 850"/>
                <a:gd name="T31" fmla="*/ 663 h 850"/>
                <a:gd name="T32" fmla="*/ 708 w 850"/>
                <a:gd name="T33" fmla="*/ 663 h 850"/>
                <a:gd name="T34" fmla="*/ 850 w 850"/>
                <a:gd name="T35" fmla="*/ 521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7"/>
                    <a:pt x="809" y="42"/>
                  </a:cubicBezTo>
                  <a:cubicBezTo>
                    <a:pt x="783" y="16"/>
                    <a:pt x="747" y="0"/>
                    <a:pt x="708" y="0"/>
                  </a:cubicBezTo>
                  <a:cubicBezTo>
                    <a:pt x="704" y="0"/>
                    <a:pt x="704" y="0"/>
                    <a:pt x="704" y="0"/>
                  </a:cubicBezTo>
                  <a:cubicBezTo>
                    <a:pt x="701" y="0"/>
                    <a:pt x="330" y="0"/>
                    <a:pt x="330" y="0"/>
                  </a:cubicBezTo>
                  <a:cubicBezTo>
                    <a:pt x="251" y="0"/>
                    <a:pt x="188" y="64"/>
                    <a:pt x="188" y="142"/>
                  </a:cubicBezTo>
                  <a:cubicBezTo>
                    <a:pt x="188" y="146"/>
                    <a:pt x="188" y="146"/>
                    <a:pt x="188" y="146"/>
                  </a:cubicBezTo>
                  <a:cubicBezTo>
                    <a:pt x="188" y="225"/>
                    <a:pt x="251" y="289"/>
                    <a:pt x="330" y="289"/>
                  </a:cubicBezTo>
                  <a:cubicBezTo>
                    <a:pt x="358" y="289"/>
                    <a:pt x="358" y="289"/>
                    <a:pt x="358" y="289"/>
                  </a:cubicBezTo>
                  <a:cubicBezTo>
                    <a:pt x="55" y="591"/>
                    <a:pt x="55" y="591"/>
                    <a:pt x="55" y="591"/>
                  </a:cubicBezTo>
                  <a:cubicBezTo>
                    <a:pt x="0" y="646"/>
                    <a:pt x="0" y="737"/>
                    <a:pt x="55" y="792"/>
                  </a:cubicBezTo>
                  <a:cubicBezTo>
                    <a:pt x="58" y="795"/>
                    <a:pt x="58" y="795"/>
                    <a:pt x="58" y="795"/>
                  </a:cubicBezTo>
                  <a:cubicBezTo>
                    <a:pt x="114" y="850"/>
                    <a:pt x="204" y="850"/>
                    <a:pt x="259" y="795"/>
                  </a:cubicBezTo>
                  <a:cubicBezTo>
                    <a:pt x="562" y="492"/>
                    <a:pt x="562" y="492"/>
                    <a:pt x="562" y="492"/>
                  </a:cubicBezTo>
                  <a:cubicBezTo>
                    <a:pt x="562" y="521"/>
                    <a:pt x="562" y="521"/>
                    <a:pt x="562" y="521"/>
                  </a:cubicBezTo>
                  <a:cubicBezTo>
                    <a:pt x="562" y="599"/>
                    <a:pt x="625" y="663"/>
                    <a:pt x="704" y="663"/>
                  </a:cubicBezTo>
                  <a:cubicBezTo>
                    <a:pt x="708" y="663"/>
                    <a:pt x="708" y="663"/>
                    <a:pt x="708" y="663"/>
                  </a:cubicBezTo>
                  <a:cubicBezTo>
                    <a:pt x="786" y="663"/>
                    <a:pt x="850" y="599"/>
                    <a:pt x="850" y="521"/>
                  </a:cubicBezTo>
                  <a:cubicBezTo>
                    <a:pt x="850" y="521"/>
                    <a:pt x="850" y="149"/>
                    <a:pt x="850" y="146"/>
                  </a:cubicBezTo>
                  <a:lnTo>
                    <a:pt x="850" y="142"/>
                  </a:lnTo>
                  <a:close/>
                </a:path>
              </a:pathLst>
            </a:custGeom>
            <a:solidFill>
              <a:srgbClr val="FFC2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473"/>
            <p:cNvSpPr/>
            <p:nvPr/>
          </p:nvSpPr>
          <p:spPr bwMode="auto">
            <a:xfrm>
              <a:off x="3136901" y="3679825"/>
              <a:ext cx="1633538" cy="1635125"/>
            </a:xfrm>
            <a:custGeom>
              <a:avLst/>
              <a:gdLst>
                <a:gd name="T0" fmla="*/ 850 w 850"/>
                <a:gd name="T1" fmla="*/ 142 h 850"/>
                <a:gd name="T2" fmla="*/ 808 w 850"/>
                <a:gd name="T3" fmla="*/ 41 h 850"/>
                <a:gd name="T4" fmla="*/ 708 w 850"/>
                <a:gd name="T5" fmla="*/ 0 h 850"/>
                <a:gd name="T6" fmla="*/ 704 w 850"/>
                <a:gd name="T7" fmla="*/ 0 h 850"/>
                <a:gd name="T8" fmla="*/ 329 w 850"/>
                <a:gd name="T9" fmla="*/ 0 h 850"/>
                <a:gd name="T10" fmla="*/ 187 w 850"/>
                <a:gd name="T11" fmla="*/ 142 h 850"/>
                <a:gd name="T12" fmla="*/ 187 w 850"/>
                <a:gd name="T13" fmla="*/ 146 h 850"/>
                <a:gd name="T14" fmla="*/ 329 w 850"/>
                <a:gd name="T15" fmla="*/ 288 h 850"/>
                <a:gd name="T16" fmla="*/ 358 w 850"/>
                <a:gd name="T17" fmla="*/ 288 h 850"/>
                <a:gd name="T18" fmla="*/ 55 w 850"/>
                <a:gd name="T19" fmla="*/ 591 h 850"/>
                <a:gd name="T20" fmla="*/ 55 w 850"/>
                <a:gd name="T21" fmla="*/ 792 h 850"/>
                <a:gd name="T22" fmla="*/ 58 w 850"/>
                <a:gd name="T23" fmla="*/ 795 h 850"/>
                <a:gd name="T24" fmla="*/ 259 w 850"/>
                <a:gd name="T25" fmla="*/ 795 h 850"/>
                <a:gd name="T26" fmla="*/ 561 w 850"/>
                <a:gd name="T27" fmla="*/ 492 h 850"/>
                <a:gd name="T28" fmla="*/ 561 w 850"/>
                <a:gd name="T29" fmla="*/ 520 h 850"/>
                <a:gd name="T30" fmla="*/ 704 w 850"/>
                <a:gd name="T31" fmla="*/ 662 h 850"/>
                <a:gd name="T32" fmla="*/ 708 w 850"/>
                <a:gd name="T33" fmla="*/ 662 h 850"/>
                <a:gd name="T34" fmla="*/ 850 w 850"/>
                <a:gd name="T35" fmla="*/ 520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7"/>
                    <a:pt x="808" y="41"/>
                  </a:cubicBezTo>
                  <a:cubicBezTo>
                    <a:pt x="783" y="16"/>
                    <a:pt x="747" y="0"/>
                    <a:pt x="708" y="0"/>
                  </a:cubicBezTo>
                  <a:cubicBezTo>
                    <a:pt x="704" y="0"/>
                    <a:pt x="704" y="0"/>
                    <a:pt x="704" y="0"/>
                  </a:cubicBezTo>
                  <a:cubicBezTo>
                    <a:pt x="701" y="0"/>
                    <a:pt x="329" y="0"/>
                    <a:pt x="329" y="0"/>
                  </a:cubicBezTo>
                  <a:cubicBezTo>
                    <a:pt x="251" y="0"/>
                    <a:pt x="187" y="64"/>
                    <a:pt x="187" y="142"/>
                  </a:cubicBezTo>
                  <a:cubicBezTo>
                    <a:pt x="187" y="146"/>
                    <a:pt x="187" y="146"/>
                    <a:pt x="187" y="146"/>
                  </a:cubicBezTo>
                  <a:cubicBezTo>
                    <a:pt x="187" y="225"/>
                    <a:pt x="251" y="288"/>
                    <a:pt x="329" y="288"/>
                  </a:cubicBezTo>
                  <a:cubicBezTo>
                    <a:pt x="358" y="288"/>
                    <a:pt x="358" y="288"/>
                    <a:pt x="358" y="288"/>
                  </a:cubicBezTo>
                  <a:cubicBezTo>
                    <a:pt x="55" y="591"/>
                    <a:pt x="55" y="591"/>
                    <a:pt x="55" y="591"/>
                  </a:cubicBezTo>
                  <a:cubicBezTo>
                    <a:pt x="0" y="646"/>
                    <a:pt x="0" y="736"/>
                    <a:pt x="55" y="792"/>
                  </a:cubicBezTo>
                  <a:cubicBezTo>
                    <a:pt x="58" y="795"/>
                    <a:pt x="58" y="795"/>
                    <a:pt x="58" y="795"/>
                  </a:cubicBezTo>
                  <a:cubicBezTo>
                    <a:pt x="114" y="850"/>
                    <a:pt x="204" y="850"/>
                    <a:pt x="259" y="795"/>
                  </a:cubicBezTo>
                  <a:cubicBezTo>
                    <a:pt x="561" y="492"/>
                    <a:pt x="561" y="492"/>
                    <a:pt x="561" y="492"/>
                  </a:cubicBezTo>
                  <a:cubicBezTo>
                    <a:pt x="561" y="520"/>
                    <a:pt x="561" y="520"/>
                    <a:pt x="561" y="520"/>
                  </a:cubicBezTo>
                  <a:cubicBezTo>
                    <a:pt x="561" y="599"/>
                    <a:pt x="625" y="662"/>
                    <a:pt x="704" y="662"/>
                  </a:cubicBezTo>
                  <a:cubicBezTo>
                    <a:pt x="708" y="662"/>
                    <a:pt x="708" y="662"/>
                    <a:pt x="708" y="662"/>
                  </a:cubicBezTo>
                  <a:cubicBezTo>
                    <a:pt x="786" y="662"/>
                    <a:pt x="850" y="599"/>
                    <a:pt x="850" y="520"/>
                  </a:cubicBezTo>
                  <a:cubicBezTo>
                    <a:pt x="850" y="520"/>
                    <a:pt x="850" y="149"/>
                    <a:pt x="850" y="146"/>
                  </a:cubicBezTo>
                  <a:lnTo>
                    <a:pt x="850" y="142"/>
                  </a:lnTo>
                  <a:close/>
                </a:path>
              </a:pathLst>
            </a:custGeom>
            <a:solidFill>
              <a:srgbClr val="FFC1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474"/>
            <p:cNvSpPr/>
            <p:nvPr/>
          </p:nvSpPr>
          <p:spPr bwMode="auto">
            <a:xfrm>
              <a:off x="3127376" y="3670300"/>
              <a:ext cx="1635125" cy="1636713"/>
            </a:xfrm>
            <a:custGeom>
              <a:avLst/>
              <a:gdLst>
                <a:gd name="T0" fmla="*/ 851 w 851"/>
                <a:gd name="T1" fmla="*/ 143 h 851"/>
                <a:gd name="T2" fmla="*/ 809 w 851"/>
                <a:gd name="T3" fmla="*/ 42 h 851"/>
                <a:gd name="T4" fmla="*/ 708 w 851"/>
                <a:gd name="T5" fmla="*/ 0 h 851"/>
                <a:gd name="T6" fmla="*/ 704 w 851"/>
                <a:gd name="T7" fmla="*/ 0 h 851"/>
                <a:gd name="T8" fmla="*/ 330 w 851"/>
                <a:gd name="T9" fmla="*/ 1 h 851"/>
                <a:gd name="T10" fmla="*/ 188 w 851"/>
                <a:gd name="T11" fmla="*/ 143 h 851"/>
                <a:gd name="T12" fmla="*/ 188 w 851"/>
                <a:gd name="T13" fmla="*/ 147 h 851"/>
                <a:gd name="T14" fmla="*/ 330 w 851"/>
                <a:gd name="T15" fmla="*/ 289 h 851"/>
                <a:gd name="T16" fmla="*/ 358 w 851"/>
                <a:gd name="T17" fmla="*/ 289 h 851"/>
                <a:gd name="T18" fmla="*/ 56 w 851"/>
                <a:gd name="T19" fmla="*/ 591 h 851"/>
                <a:gd name="T20" fmla="*/ 56 w 851"/>
                <a:gd name="T21" fmla="*/ 792 h 851"/>
                <a:gd name="T22" fmla="*/ 59 w 851"/>
                <a:gd name="T23" fmla="*/ 795 h 851"/>
                <a:gd name="T24" fmla="*/ 260 w 851"/>
                <a:gd name="T25" fmla="*/ 795 h 851"/>
                <a:gd name="T26" fmla="*/ 562 w 851"/>
                <a:gd name="T27" fmla="*/ 493 h 851"/>
                <a:gd name="T28" fmla="*/ 562 w 851"/>
                <a:gd name="T29" fmla="*/ 521 h 851"/>
                <a:gd name="T30" fmla="*/ 704 w 851"/>
                <a:gd name="T31" fmla="*/ 663 h 851"/>
                <a:gd name="T32" fmla="*/ 708 w 851"/>
                <a:gd name="T33" fmla="*/ 663 h 851"/>
                <a:gd name="T34" fmla="*/ 851 w 851"/>
                <a:gd name="T35" fmla="*/ 521 h 851"/>
                <a:gd name="T36" fmla="*/ 851 w 851"/>
                <a:gd name="T37" fmla="*/ 147 h 851"/>
                <a:gd name="T38" fmla="*/ 851 w 851"/>
                <a:gd name="T39" fmla="*/ 14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1" h="851">
                  <a:moveTo>
                    <a:pt x="851" y="143"/>
                  </a:moveTo>
                  <a:cubicBezTo>
                    <a:pt x="851" y="103"/>
                    <a:pt x="835" y="68"/>
                    <a:pt x="809" y="42"/>
                  </a:cubicBezTo>
                  <a:cubicBezTo>
                    <a:pt x="783" y="16"/>
                    <a:pt x="748" y="0"/>
                    <a:pt x="708" y="0"/>
                  </a:cubicBezTo>
                  <a:cubicBezTo>
                    <a:pt x="704" y="0"/>
                    <a:pt x="704" y="0"/>
                    <a:pt x="704" y="0"/>
                  </a:cubicBezTo>
                  <a:cubicBezTo>
                    <a:pt x="702" y="0"/>
                    <a:pt x="330" y="1"/>
                    <a:pt x="330" y="1"/>
                  </a:cubicBezTo>
                  <a:cubicBezTo>
                    <a:pt x="252" y="1"/>
                    <a:pt x="188" y="64"/>
                    <a:pt x="188" y="143"/>
                  </a:cubicBezTo>
                  <a:cubicBezTo>
                    <a:pt x="188" y="147"/>
                    <a:pt x="188" y="147"/>
                    <a:pt x="188" y="147"/>
                  </a:cubicBezTo>
                  <a:cubicBezTo>
                    <a:pt x="188" y="225"/>
                    <a:pt x="252" y="289"/>
                    <a:pt x="330" y="289"/>
                  </a:cubicBezTo>
                  <a:cubicBezTo>
                    <a:pt x="358" y="289"/>
                    <a:pt x="358" y="289"/>
                    <a:pt x="358" y="289"/>
                  </a:cubicBezTo>
                  <a:cubicBezTo>
                    <a:pt x="56" y="591"/>
                    <a:pt x="56" y="591"/>
                    <a:pt x="56" y="591"/>
                  </a:cubicBezTo>
                  <a:cubicBezTo>
                    <a:pt x="0" y="647"/>
                    <a:pt x="0" y="737"/>
                    <a:pt x="56" y="792"/>
                  </a:cubicBezTo>
                  <a:cubicBezTo>
                    <a:pt x="59" y="795"/>
                    <a:pt x="59" y="795"/>
                    <a:pt x="59" y="795"/>
                  </a:cubicBezTo>
                  <a:cubicBezTo>
                    <a:pt x="114" y="851"/>
                    <a:pt x="204" y="851"/>
                    <a:pt x="260" y="795"/>
                  </a:cubicBezTo>
                  <a:cubicBezTo>
                    <a:pt x="562" y="493"/>
                    <a:pt x="562" y="493"/>
                    <a:pt x="562" y="493"/>
                  </a:cubicBezTo>
                  <a:cubicBezTo>
                    <a:pt x="562" y="521"/>
                    <a:pt x="562" y="521"/>
                    <a:pt x="562" y="521"/>
                  </a:cubicBezTo>
                  <a:cubicBezTo>
                    <a:pt x="562" y="600"/>
                    <a:pt x="626" y="663"/>
                    <a:pt x="704" y="663"/>
                  </a:cubicBezTo>
                  <a:cubicBezTo>
                    <a:pt x="708" y="663"/>
                    <a:pt x="708" y="663"/>
                    <a:pt x="708" y="663"/>
                  </a:cubicBezTo>
                  <a:cubicBezTo>
                    <a:pt x="787" y="663"/>
                    <a:pt x="851" y="600"/>
                    <a:pt x="851" y="521"/>
                  </a:cubicBezTo>
                  <a:cubicBezTo>
                    <a:pt x="851" y="521"/>
                    <a:pt x="851" y="149"/>
                    <a:pt x="851" y="147"/>
                  </a:cubicBezTo>
                  <a:lnTo>
                    <a:pt x="851" y="143"/>
                  </a:lnTo>
                  <a:close/>
                </a:path>
              </a:pathLst>
            </a:custGeom>
            <a:solidFill>
              <a:srgbClr val="FEC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475"/>
            <p:cNvSpPr/>
            <p:nvPr/>
          </p:nvSpPr>
          <p:spPr bwMode="auto">
            <a:xfrm>
              <a:off x="3119438" y="3662363"/>
              <a:ext cx="1633538" cy="1636713"/>
            </a:xfrm>
            <a:custGeom>
              <a:avLst/>
              <a:gdLst>
                <a:gd name="T0" fmla="*/ 850 w 850"/>
                <a:gd name="T1" fmla="*/ 143 h 851"/>
                <a:gd name="T2" fmla="*/ 809 w 850"/>
                <a:gd name="T3" fmla="*/ 42 h 851"/>
                <a:gd name="T4" fmla="*/ 708 w 850"/>
                <a:gd name="T5" fmla="*/ 0 h 851"/>
                <a:gd name="T6" fmla="*/ 704 w 850"/>
                <a:gd name="T7" fmla="*/ 0 h 851"/>
                <a:gd name="T8" fmla="*/ 330 w 850"/>
                <a:gd name="T9" fmla="*/ 0 h 851"/>
                <a:gd name="T10" fmla="*/ 188 w 850"/>
                <a:gd name="T11" fmla="*/ 143 h 851"/>
                <a:gd name="T12" fmla="*/ 188 w 850"/>
                <a:gd name="T13" fmla="*/ 147 h 851"/>
                <a:gd name="T14" fmla="*/ 330 w 850"/>
                <a:gd name="T15" fmla="*/ 289 h 851"/>
                <a:gd name="T16" fmla="*/ 358 w 850"/>
                <a:gd name="T17" fmla="*/ 289 h 851"/>
                <a:gd name="T18" fmla="*/ 56 w 850"/>
                <a:gd name="T19" fmla="*/ 591 h 851"/>
                <a:gd name="T20" fmla="*/ 56 w 850"/>
                <a:gd name="T21" fmla="*/ 792 h 851"/>
                <a:gd name="T22" fmla="*/ 58 w 850"/>
                <a:gd name="T23" fmla="*/ 795 h 851"/>
                <a:gd name="T24" fmla="*/ 259 w 850"/>
                <a:gd name="T25" fmla="*/ 795 h 851"/>
                <a:gd name="T26" fmla="*/ 562 w 850"/>
                <a:gd name="T27" fmla="*/ 493 h 851"/>
                <a:gd name="T28" fmla="*/ 562 w 850"/>
                <a:gd name="T29" fmla="*/ 521 h 851"/>
                <a:gd name="T30" fmla="*/ 704 w 850"/>
                <a:gd name="T31" fmla="*/ 663 h 851"/>
                <a:gd name="T32" fmla="*/ 708 w 850"/>
                <a:gd name="T33" fmla="*/ 663 h 851"/>
                <a:gd name="T34" fmla="*/ 850 w 850"/>
                <a:gd name="T35" fmla="*/ 521 h 851"/>
                <a:gd name="T36" fmla="*/ 850 w 850"/>
                <a:gd name="T37" fmla="*/ 147 h 851"/>
                <a:gd name="T38" fmla="*/ 850 w 850"/>
                <a:gd name="T39" fmla="*/ 14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1">
                  <a:moveTo>
                    <a:pt x="850" y="143"/>
                  </a:moveTo>
                  <a:cubicBezTo>
                    <a:pt x="850" y="103"/>
                    <a:pt x="834" y="68"/>
                    <a:pt x="809" y="42"/>
                  </a:cubicBezTo>
                  <a:cubicBezTo>
                    <a:pt x="783" y="16"/>
                    <a:pt x="747" y="0"/>
                    <a:pt x="708" y="0"/>
                  </a:cubicBezTo>
                  <a:cubicBezTo>
                    <a:pt x="704" y="0"/>
                    <a:pt x="704" y="0"/>
                    <a:pt x="704" y="0"/>
                  </a:cubicBezTo>
                  <a:cubicBezTo>
                    <a:pt x="702" y="0"/>
                    <a:pt x="330" y="0"/>
                    <a:pt x="330" y="0"/>
                  </a:cubicBezTo>
                  <a:cubicBezTo>
                    <a:pt x="251" y="0"/>
                    <a:pt x="188" y="64"/>
                    <a:pt x="188" y="143"/>
                  </a:cubicBezTo>
                  <a:cubicBezTo>
                    <a:pt x="188" y="147"/>
                    <a:pt x="188" y="147"/>
                    <a:pt x="188" y="147"/>
                  </a:cubicBezTo>
                  <a:cubicBezTo>
                    <a:pt x="188" y="225"/>
                    <a:pt x="251" y="289"/>
                    <a:pt x="330" y="289"/>
                  </a:cubicBezTo>
                  <a:cubicBezTo>
                    <a:pt x="358" y="289"/>
                    <a:pt x="358" y="289"/>
                    <a:pt x="358" y="289"/>
                  </a:cubicBezTo>
                  <a:cubicBezTo>
                    <a:pt x="56" y="591"/>
                    <a:pt x="56" y="591"/>
                    <a:pt x="56" y="591"/>
                  </a:cubicBezTo>
                  <a:cubicBezTo>
                    <a:pt x="0" y="647"/>
                    <a:pt x="0" y="737"/>
                    <a:pt x="56" y="792"/>
                  </a:cubicBezTo>
                  <a:cubicBezTo>
                    <a:pt x="58" y="795"/>
                    <a:pt x="58" y="795"/>
                    <a:pt x="58" y="795"/>
                  </a:cubicBezTo>
                  <a:cubicBezTo>
                    <a:pt x="114" y="851"/>
                    <a:pt x="204" y="851"/>
                    <a:pt x="259" y="795"/>
                  </a:cubicBezTo>
                  <a:cubicBezTo>
                    <a:pt x="562" y="493"/>
                    <a:pt x="562" y="493"/>
                    <a:pt x="562" y="493"/>
                  </a:cubicBezTo>
                  <a:cubicBezTo>
                    <a:pt x="562" y="521"/>
                    <a:pt x="562" y="521"/>
                    <a:pt x="562" y="521"/>
                  </a:cubicBezTo>
                  <a:cubicBezTo>
                    <a:pt x="562" y="599"/>
                    <a:pt x="626" y="663"/>
                    <a:pt x="704" y="663"/>
                  </a:cubicBezTo>
                  <a:cubicBezTo>
                    <a:pt x="708" y="663"/>
                    <a:pt x="708" y="663"/>
                    <a:pt x="708" y="663"/>
                  </a:cubicBezTo>
                  <a:cubicBezTo>
                    <a:pt x="787" y="663"/>
                    <a:pt x="850" y="599"/>
                    <a:pt x="850" y="521"/>
                  </a:cubicBezTo>
                  <a:cubicBezTo>
                    <a:pt x="850" y="521"/>
                    <a:pt x="850" y="149"/>
                    <a:pt x="850" y="147"/>
                  </a:cubicBezTo>
                  <a:lnTo>
                    <a:pt x="850" y="143"/>
                  </a:lnTo>
                  <a:close/>
                </a:path>
              </a:pathLst>
            </a:custGeom>
            <a:solidFill>
              <a:srgbClr val="FEBF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476"/>
            <p:cNvSpPr/>
            <p:nvPr/>
          </p:nvSpPr>
          <p:spPr bwMode="auto">
            <a:xfrm>
              <a:off x="3111501" y="3654425"/>
              <a:ext cx="1633538" cy="1635125"/>
            </a:xfrm>
            <a:custGeom>
              <a:avLst/>
              <a:gdLst>
                <a:gd name="T0" fmla="*/ 850 w 850"/>
                <a:gd name="T1" fmla="*/ 142 h 850"/>
                <a:gd name="T2" fmla="*/ 808 w 850"/>
                <a:gd name="T3" fmla="*/ 42 h 850"/>
                <a:gd name="T4" fmla="*/ 708 w 850"/>
                <a:gd name="T5" fmla="*/ 0 h 850"/>
                <a:gd name="T6" fmla="*/ 704 w 850"/>
                <a:gd name="T7" fmla="*/ 0 h 850"/>
                <a:gd name="T8" fmla="*/ 330 w 850"/>
                <a:gd name="T9" fmla="*/ 0 h 850"/>
                <a:gd name="T10" fmla="*/ 187 w 850"/>
                <a:gd name="T11" fmla="*/ 142 h 850"/>
                <a:gd name="T12" fmla="*/ 187 w 850"/>
                <a:gd name="T13" fmla="*/ 146 h 850"/>
                <a:gd name="T14" fmla="*/ 330 w 850"/>
                <a:gd name="T15" fmla="*/ 288 h 850"/>
                <a:gd name="T16" fmla="*/ 358 w 850"/>
                <a:gd name="T17" fmla="*/ 288 h 850"/>
                <a:gd name="T18" fmla="*/ 55 w 850"/>
                <a:gd name="T19" fmla="*/ 591 h 850"/>
                <a:gd name="T20" fmla="*/ 55 w 850"/>
                <a:gd name="T21" fmla="*/ 792 h 850"/>
                <a:gd name="T22" fmla="*/ 58 w 850"/>
                <a:gd name="T23" fmla="*/ 795 h 850"/>
                <a:gd name="T24" fmla="*/ 259 w 850"/>
                <a:gd name="T25" fmla="*/ 795 h 850"/>
                <a:gd name="T26" fmla="*/ 562 w 850"/>
                <a:gd name="T27" fmla="*/ 492 h 850"/>
                <a:gd name="T28" fmla="*/ 562 w 850"/>
                <a:gd name="T29" fmla="*/ 520 h 850"/>
                <a:gd name="T30" fmla="*/ 704 w 850"/>
                <a:gd name="T31" fmla="*/ 663 h 850"/>
                <a:gd name="T32" fmla="*/ 708 w 850"/>
                <a:gd name="T33" fmla="*/ 663 h 850"/>
                <a:gd name="T34" fmla="*/ 850 w 850"/>
                <a:gd name="T35" fmla="*/ 520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7"/>
                    <a:pt x="808" y="42"/>
                  </a:cubicBezTo>
                  <a:cubicBezTo>
                    <a:pt x="783" y="16"/>
                    <a:pt x="747" y="0"/>
                    <a:pt x="708" y="0"/>
                  </a:cubicBezTo>
                  <a:cubicBezTo>
                    <a:pt x="704" y="0"/>
                    <a:pt x="704" y="0"/>
                    <a:pt x="704" y="0"/>
                  </a:cubicBezTo>
                  <a:cubicBezTo>
                    <a:pt x="701" y="0"/>
                    <a:pt x="330" y="0"/>
                    <a:pt x="330" y="0"/>
                  </a:cubicBezTo>
                  <a:cubicBezTo>
                    <a:pt x="251" y="0"/>
                    <a:pt x="187" y="64"/>
                    <a:pt x="187" y="142"/>
                  </a:cubicBezTo>
                  <a:cubicBezTo>
                    <a:pt x="187" y="146"/>
                    <a:pt x="187" y="146"/>
                    <a:pt x="187" y="146"/>
                  </a:cubicBezTo>
                  <a:cubicBezTo>
                    <a:pt x="187" y="225"/>
                    <a:pt x="251" y="288"/>
                    <a:pt x="330" y="288"/>
                  </a:cubicBezTo>
                  <a:cubicBezTo>
                    <a:pt x="358" y="288"/>
                    <a:pt x="358" y="288"/>
                    <a:pt x="358" y="288"/>
                  </a:cubicBezTo>
                  <a:cubicBezTo>
                    <a:pt x="55" y="591"/>
                    <a:pt x="55" y="591"/>
                    <a:pt x="55" y="591"/>
                  </a:cubicBezTo>
                  <a:cubicBezTo>
                    <a:pt x="0" y="646"/>
                    <a:pt x="0" y="736"/>
                    <a:pt x="55" y="792"/>
                  </a:cubicBezTo>
                  <a:cubicBezTo>
                    <a:pt x="58" y="795"/>
                    <a:pt x="58" y="795"/>
                    <a:pt x="58" y="795"/>
                  </a:cubicBezTo>
                  <a:cubicBezTo>
                    <a:pt x="114" y="850"/>
                    <a:pt x="204" y="850"/>
                    <a:pt x="259" y="795"/>
                  </a:cubicBezTo>
                  <a:cubicBezTo>
                    <a:pt x="562" y="492"/>
                    <a:pt x="562" y="492"/>
                    <a:pt x="562" y="492"/>
                  </a:cubicBezTo>
                  <a:cubicBezTo>
                    <a:pt x="562" y="520"/>
                    <a:pt x="562" y="520"/>
                    <a:pt x="562" y="520"/>
                  </a:cubicBezTo>
                  <a:cubicBezTo>
                    <a:pt x="562" y="599"/>
                    <a:pt x="625" y="663"/>
                    <a:pt x="704" y="663"/>
                  </a:cubicBezTo>
                  <a:cubicBezTo>
                    <a:pt x="708" y="663"/>
                    <a:pt x="708" y="663"/>
                    <a:pt x="708" y="663"/>
                  </a:cubicBezTo>
                  <a:cubicBezTo>
                    <a:pt x="786" y="663"/>
                    <a:pt x="850" y="599"/>
                    <a:pt x="850" y="520"/>
                  </a:cubicBezTo>
                  <a:cubicBezTo>
                    <a:pt x="850" y="520"/>
                    <a:pt x="850" y="149"/>
                    <a:pt x="850" y="146"/>
                  </a:cubicBezTo>
                  <a:lnTo>
                    <a:pt x="850" y="142"/>
                  </a:lnTo>
                  <a:close/>
                </a:path>
              </a:pathLst>
            </a:custGeom>
            <a:solidFill>
              <a:srgbClr val="FDBF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477"/>
            <p:cNvSpPr/>
            <p:nvPr/>
          </p:nvSpPr>
          <p:spPr bwMode="auto">
            <a:xfrm>
              <a:off x="3105151" y="3648075"/>
              <a:ext cx="1631950" cy="1633538"/>
            </a:xfrm>
            <a:custGeom>
              <a:avLst/>
              <a:gdLst>
                <a:gd name="T0" fmla="*/ 850 w 850"/>
                <a:gd name="T1" fmla="*/ 142 h 850"/>
                <a:gd name="T2" fmla="*/ 808 w 850"/>
                <a:gd name="T3" fmla="*/ 41 h 850"/>
                <a:gd name="T4" fmla="*/ 708 w 850"/>
                <a:gd name="T5" fmla="*/ 0 h 850"/>
                <a:gd name="T6" fmla="*/ 704 w 850"/>
                <a:gd name="T7" fmla="*/ 0 h 850"/>
                <a:gd name="T8" fmla="*/ 329 w 850"/>
                <a:gd name="T9" fmla="*/ 0 h 850"/>
                <a:gd name="T10" fmla="*/ 187 w 850"/>
                <a:gd name="T11" fmla="*/ 142 h 850"/>
                <a:gd name="T12" fmla="*/ 187 w 850"/>
                <a:gd name="T13" fmla="*/ 146 h 850"/>
                <a:gd name="T14" fmla="*/ 329 w 850"/>
                <a:gd name="T15" fmla="*/ 288 h 850"/>
                <a:gd name="T16" fmla="*/ 357 w 850"/>
                <a:gd name="T17" fmla="*/ 288 h 850"/>
                <a:gd name="T18" fmla="*/ 55 w 850"/>
                <a:gd name="T19" fmla="*/ 591 h 850"/>
                <a:gd name="T20" fmla="*/ 55 w 850"/>
                <a:gd name="T21" fmla="*/ 792 h 850"/>
                <a:gd name="T22" fmla="*/ 58 w 850"/>
                <a:gd name="T23" fmla="*/ 794 h 850"/>
                <a:gd name="T24" fmla="*/ 259 w 850"/>
                <a:gd name="T25" fmla="*/ 794 h 850"/>
                <a:gd name="T26" fmla="*/ 561 w 850"/>
                <a:gd name="T27" fmla="*/ 492 h 850"/>
                <a:gd name="T28" fmla="*/ 561 w 850"/>
                <a:gd name="T29" fmla="*/ 520 h 850"/>
                <a:gd name="T30" fmla="*/ 704 w 850"/>
                <a:gd name="T31" fmla="*/ 662 h 850"/>
                <a:gd name="T32" fmla="*/ 708 w 850"/>
                <a:gd name="T33" fmla="*/ 662 h 850"/>
                <a:gd name="T34" fmla="*/ 850 w 850"/>
                <a:gd name="T35" fmla="*/ 520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7"/>
                    <a:pt x="808" y="41"/>
                  </a:cubicBezTo>
                  <a:cubicBezTo>
                    <a:pt x="782" y="16"/>
                    <a:pt x="747" y="0"/>
                    <a:pt x="708" y="0"/>
                  </a:cubicBezTo>
                  <a:cubicBezTo>
                    <a:pt x="704" y="0"/>
                    <a:pt x="704" y="0"/>
                    <a:pt x="704" y="0"/>
                  </a:cubicBezTo>
                  <a:cubicBezTo>
                    <a:pt x="701" y="0"/>
                    <a:pt x="329" y="0"/>
                    <a:pt x="329" y="0"/>
                  </a:cubicBezTo>
                  <a:cubicBezTo>
                    <a:pt x="251" y="0"/>
                    <a:pt x="187" y="63"/>
                    <a:pt x="187" y="142"/>
                  </a:cubicBezTo>
                  <a:cubicBezTo>
                    <a:pt x="187" y="146"/>
                    <a:pt x="187" y="146"/>
                    <a:pt x="187" y="146"/>
                  </a:cubicBezTo>
                  <a:cubicBezTo>
                    <a:pt x="187" y="224"/>
                    <a:pt x="251" y="288"/>
                    <a:pt x="329" y="288"/>
                  </a:cubicBezTo>
                  <a:cubicBezTo>
                    <a:pt x="357" y="288"/>
                    <a:pt x="357" y="288"/>
                    <a:pt x="357" y="288"/>
                  </a:cubicBezTo>
                  <a:cubicBezTo>
                    <a:pt x="55" y="591"/>
                    <a:pt x="55" y="591"/>
                    <a:pt x="55" y="591"/>
                  </a:cubicBezTo>
                  <a:cubicBezTo>
                    <a:pt x="0" y="646"/>
                    <a:pt x="0" y="736"/>
                    <a:pt x="55" y="792"/>
                  </a:cubicBezTo>
                  <a:cubicBezTo>
                    <a:pt x="58" y="794"/>
                    <a:pt x="58" y="794"/>
                    <a:pt x="58" y="794"/>
                  </a:cubicBezTo>
                  <a:cubicBezTo>
                    <a:pt x="113" y="850"/>
                    <a:pt x="203" y="850"/>
                    <a:pt x="259" y="794"/>
                  </a:cubicBezTo>
                  <a:cubicBezTo>
                    <a:pt x="561" y="492"/>
                    <a:pt x="561" y="492"/>
                    <a:pt x="561" y="492"/>
                  </a:cubicBezTo>
                  <a:cubicBezTo>
                    <a:pt x="561" y="520"/>
                    <a:pt x="561" y="520"/>
                    <a:pt x="561" y="520"/>
                  </a:cubicBezTo>
                  <a:cubicBezTo>
                    <a:pt x="561" y="599"/>
                    <a:pt x="625" y="662"/>
                    <a:pt x="704" y="662"/>
                  </a:cubicBezTo>
                  <a:cubicBezTo>
                    <a:pt x="708" y="662"/>
                    <a:pt x="708" y="662"/>
                    <a:pt x="708" y="662"/>
                  </a:cubicBezTo>
                  <a:cubicBezTo>
                    <a:pt x="786" y="662"/>
                    <a:pt x="850" y="599"/>
                    <a:pt x="850" y="520"/>
                  </a:cubicBezTo>
                  <a:cubicBezTo>
                    <a:pt x="850" y="520"/>
                    <a:pt x="850" y="148"/>
                    <a:pt x="850" y="146"/>
                  </a:cubicBezTo>
                  <a:lnTo>
                    <a:pt x="850" y="142"/>
                  </a:lnTo>
                  <a:close/>
                </a:path>
              </a:pathLst>
            </a:custGeom>
            <a:solidFill>
              <a:srgbClr val="FDBE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478"/>
            <p:cNvSpPr/>
            <p:nvPr/>
          </p:nvSpPr>
          <p:spPr bwMode="auto">
            <a:xfrm>
              <a:off x="3094038" y="3638550"/>
              <a:ext cx="1635125" cy="1635125"/>
            </a:xfrm>
            <a:custGeom>
              <a:avLst/>
              <a:gdLst>
                <a:gd name="T0" fmla="*/ 851 w 851"/>
                <a:gd name="T1" fmla="*/ 143 h 851"/>
                <a:gd name="T2" fmla="*/ 809 w 851"/>
                <a:gd name="T3" fmla="*/ 42 h 851"/>
                <a:gd name="T4" fmla="*/ 708 w 851"/>
                <a:gd name="T5" fmla="*/ 0 h 851"/>
                <a:gd name="T6" fmla="*/ 704 w 851"/>
                <a:gd name="T7" fmla="*/ 0 h 851"/>
                <a:gd name="T8" fmla="*/ 330 w 851"/>
                <a:gd name="T9" fmla="*/ 1 h 851"/>
                <a:gd name="T10" fmla="*/ 188 w 851"/>
                <a:gd name="T11" fmla="*/ 143 h 851"/>
                <a:gd name="T12" fmla="*/ 188 w 851"/>
                <a:gd name="T13" fmla="*/ 147 h 851"/>
                <a:gd name="T14" fmla="*/ 330 w 851"/>
                <a:gd name="T15" fmla="*/ 289 h 851"/>
                <a:gd name="T16" fmla="*/ 358 w 851"/>
                <a:gd name="T17" fmla="*/ 289 h 851"/>
                <a:gd name="T18" fmla="*/ 56 w 851"/>
                <a:gd name="T19" fmla="*/ 591 h 851"/>
                <a:gd name="T20" fmla="*/ 56 w 851"/>
                <a:gd name="T21" fmla="*/ 792 h 851"/>
                <a:gd name="T22" fmla="*/ 59 w 851"/>
                <a:gd name="T23" fmla="*/ 795 h 851"/>
                <a:gd name="T24" fmla="*/ 260 w 851"/>
                <a:gd name="T25" fmla="*/ 795 h 851"/>
                <a:gd name="T26" fmla="*/ 562 w 851"/>
                <a:gd name="T27" fmla="*/ 493 h 851"/>
                <a:gd name="T28" fmla="*/ 562 w 851"/>
                <a:gd name="T29" fmla="*/ 521 h 851"/>
                <a:gd name="T30" fmla="*/ 704 w 851"/>
                <a:gd name="T31" fmla="*/ 663 h 851"/>
                <a:gd name="T32" fmla="*/ 708 w 851"/>
                <a:gd name="T33" fmla="*/ 663 h 851"/>
                <a:gd name="T34" fmla="*/ 850 w 851"/>
                <a:gd name="T35" fmla="*/ 521 h 851"/>
                <a:gd name="T36" fmla="*/ 851 w 851"/>
                <a:gd name="T37" fmla="*/ 147 h 851"/>
                <a:gd name="T38" fmla="*/ 851 w 851"/>
                <a:gd name="T39" fmla="*/ 14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1" h="851">
                  <a:moveTo>
                    <a:pt x="851" y="143"/>
                  </a:moveTo>
                  <a:cubicBezTo>
                    <a:pt x="851" y="103"/>
                    <a:pt x="835" y="68"/>
                    <a:pt x="809" y="42"/>
                  </a:cubicBezTo>
                  <a:cubicBezTo>
                    <a:pt x="783" y="16"/>
                    <a:pt x="748" y="0"/>
                    <a:pt x="708" y="0"/>
                  </a:cubicBezTo>
                  <a:cubicBezTo>
                    <a:pt x="704" y="0"/>
                    <a:pt x="704" y="0"/>
                    <a:pt x="704" y="0"/>
                  </a:cubicBezTo>
                  <a:cubicBezTo>
                    <a:pt x="702" y="0"/>
                    <a:pt x="330" y="1"/>
                    <a:pt x="330" y="1"/>
                  </a:cubicBezTo>
                  <a:cubicBezTo>
                    <a:pt x="251" y="1"/>
                    <a:pt x="188" y="64"/>
                    <a:pt x="188" y="143"/>
                  </a:cubicBezTo>
                  <a:cubicBezTo>
                    <a:pt x="188" y="147"/>
                    <a:pt x="188" y="147"/>
                    <a:pt x="188" y="147"/>
                  </a:cubicBezTo>
                  <a:cubicBezTo>
                    <a:pt x="188" y="225"/>
                    <a:pt x="251" y="289"/>
                    <a:pt x="330" y="289"/>
                  </a:cubicBezTo>
                  <a:cubicBezTo>
                    <a:pt x="358" y="289"/>
                    <a:pt x="358" y="289"/>
                    <a:pt x="358" y="289"/>
                  </a:cubicBezTo>
                  <a:cubicBezTo>
                    <a:pt x="56" y="591"/>
                    <a:pt x="56" y="591"/>
                    <a:pt x="56" y="591"/>
                  </a:cubicBezTo>
                  <a:cubicBezTo>
                    <a:pt x="0" y="647"/>
                    <a:pt x="0" y="737"/>
                    <a:pt x="56" y="792"/>
                  </a:cubicBezTo>
                  <a:cubicBezTo>
                    <a:pt x="59" y="795"/>
                    <a:pt x="59" y="795"/>
                    <a:pt x="59" y="795"/>
                  </a:cubicBezTo>
                  <a:cubicBezTo>
                    <a:pt x="114" y="851"/>
                    <a:pt x="204" y="851"/>
                    <a:pt x="260" y="795"/>
                  </a:cubicBezTo>
                  <a:cubicBezTo>
                    <a:pt x="562" y="493"/>
                    <a:pt x="562" y="493"/>
                    <a:pt x="562" y="493"/>
                  </a:cubicBezTo>
                  <a:cubicBezTo>
                    <a:pt x="562" y="521"/>
                    <a:pt x="562" y="521"/>
                    <a:pt x="562" y="521"/>
                  </a:cubicBezTo>
                  <a:cubicBezTo>
                    <a:pt x="562" y="599"/>
                    <a:pt x="626" y="663"/>
                    <a:pt x="704" y="663"/>
                  </a:cubicBezTo>
                  <a:cubicBezTo>
                    <a:pt x="708" y="663"/>
                    <a:pt x="708" y="663"/>
                    <a:pt x="708" y="663"/>
                  </a:cubicBezTo>
                  <a:cubicBezTo>
                    <a:pt x="787" y="663"/>
                    <a:pt x="850" y="599"/>
                    <a:pt x="850" y="521"/>
                  </a:cubicBezTo>
                  <a:cubicBezTo>
                    <a:pt x="850" y="521"/>
                    <a:pt x="851" y="149"/>
                    <a:pt x="851" y="147"/>
                  </a:cubicBezTo>
                  <a:lnTo>
                    <a:pt x="851" y="143"/>
                  </a:lnTo>
                  <a:close/>
                </a:path>
              </a:pathLst>
            </a:custGeom>
            <a:solidFill>
              <a:srgbClr val="FCB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479"/>
            <p:cNvSpPr/>
            <p:nvPr/>
          </p:nvSpPr>
          <p:spPr bwMode="auto">
            <a:xfrm>
              <a:off x="3087688" y="3630613"/>
              <a:ext cx="1631950" cy="1633538"/>
            </a:xfrm>
            <a:custGeom>
              <a:avLst/>
              <a:gdLst>
                <a:gd name="T0" fmla="*/ 850 w 850"/>
                <a:gd name="T1" fmla="*/ 142 h 850"/>
                <a:gd name="T2" fmla="*/ 809 w 850"/>
                <a:gd name="T3" fmla="*/ 42 h 850"/>
                <a:gd name="T4" fmla="*/ 708 w 850"/>
                <a:gd name="T5" fmla="*/ 0 h 850"/>
                <a:gd name="T6" fmla="*/ 704 w 850"/>
                <a:gd name="T7" fmla="*/ 0 h 850"/>
                <a:gd name="T8" fmla="*/ 330 w 850"/>
                <a:gd name="T9" fmla="*/ 0 h 850"/>
                <a:gd name="T10" fmla="*/ 188 w 850"/>
                <a:gd name="T11" fmla="*/ 142 h 850"/>
                <a:gd name="T12" fmla="*/ 188 w 850"/>
                <a:gd name="T13" fmla="*/ 146 h 850"/>
                <a:gd name="T14" fmla="*/ 330 w 850"/>
                <a:gd name="T15" fmla="*/ 289 h 850"/>
                <a:gd name="T16" fmla="*/ 358 w 850"/>
                <a:gd name="T17" fmla="*/ 289 h 850"/>
                <a:gd name="T18" fmla="*/ 55 w 850"/>
                <a:gd name="T19" fmla="*/ 591 h 850"/>
                <a:gd name="T20" fmla="*/ 55 w 850"/>
                <a:gd name="T21" fmla="*/ 792 h 850"/>
                <a:gd name="T22" fmla="*/ 58 w 850"/>
                <a:gd name="T23" fmla="*/ 795 h 850"/>
                <a:gd name="T24" fmla="*/ 259 w 850"/>
                <a:gd name="T25" fmla="*/ 795 h 850"/>
                <a:gd name="T26" fmla="*/ 562 w 850"/>
                <a:gd name="T27" fmla="*/ 492 h 850"/>
                <a:gd name="T28" fmla="*/ 562 w 850"/>
                <a:gd name="T29" fmla="*/ 521 h 850"/>
                <a:gd name="T30" fmla="*/ 704 w 850"/>
                <a:gd name="T31" fmla="*/ 663 h 850"/>
                <a:gd name="T32" fmla="*/ 708 w 850"/>
                <a:gd name="T33" fmla="*/ 663 h 850"/>
                <a:gd name="T34" fmla="*/ 850 w 850"/>
                <a:gd name="T35" fmla="*/ 521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8"/>
                    <a:pt x="809" y="42"/>
                  </a:cubicBezTo>
                  <a:cubicBezTo>
                    <a:pt x="783" y="16"/>
                    <a:pt x="747" y="0"/>
                    <a:pt x="708" y="0"/>
                  </a:cubicBezTo>
                  <a:cubicBezTo>
                    <a:pt x="704" y="0"/>
                    <a:pt x="704" y="0"/>
                    <a:pt x="704" y="0"/>
                  </a:cubicBezTo>
                  <a:cubicBezTo>
                    <a:pt x="701" y="0"/>
                    <a:pt x="330" y="0"/>
                    <a:pt x="330" y="0"/>
                  </a:cubicBezTo>
                  <a:cubicBezTo>
                    <a:pt x="251" y="0"/>
                    <a:pt x="188" y="64"/>
                    <a:pt x="188" y="142"/>
                  </a:cubicBezTo>
                  <a:cubicBezTo>
                    <a:pt x="188" y="146"/>
                    <a:pt x="188" y="146"/>
                    <a:pt x="188" y="146"/>
                  </a:cubicBezTo>
                  <a:cubicBezTo>
                    <a:pt x="188" y="225"/>
                    <a:pt x="251" y="289"/>
                    <a:pt x="330" y="289"/>
                  </a:cubicBezTo>
                  <a:cubicBezTo>
                    <a:pt x="358" y="289"/>
                    <a:pt x="358" y="289"/>
                    <a:pt x="358" y="289"/>
                  </a:cubicBezTo>
                  <a:cubicBezTo>
                    <a:pt x="55" y="591"/>
                    <a:pt x="55" y="591"/>
                    <a:pt x="55" y="591"/>
                  </a:cubicBezTo>
                  <a:cubicBezTo>
                    <a:pt x="0" y="647"/>
                    <a:pt x="0" y="737"/>
                    <a:pt x="55" y="792"/>
                  </a:cubicBezTo>
                  <a:cubicBezTo>
                    <a:pt x="58" y="795"/>
                    <a:pt x="58" y="795"/>
                    <a:pt x="58" y="795"/>
                  </a:cubicBezTo>
                  <a:cubicBezTo>
                    <a:pt x="114" y="850"/>
                    <a:pt x="204" y="850"/>
                    <a:pt x="259" y="795"/>
                  </a:cubicBezTo>
                  <a:cubicBezTo>
                    <a:pt x="562" y="492"/>
                    <a:pt x="562" y="492"/>
                    <a:pt x="562" y="492"/>
                  </a:cubicBezTo>
                  <a:cubicBezTo>
                    <a:pt x="562" y="521"/>
                    <a:pt x="562" y="521"/>
                    <a:pt x="562" y="521"/>
                  </a:cubicBezTo>
                  <a:cubicBezTo>
                    <a:pt x="562" y="599"/>
                    <a:pt x="625" y="663"/>
                    <a:pt x="704" y="663"/>
                  </a:cubicBezTo>
                  <a:cubicBezTo>
                    <a:pt x="708" y="663"/>
                    <a:pt x="708" y="663"/>
                    <a:pt x="708" y="663"/>
                  </a:cubicBezTo>
                  <a:cubicBezTo>
                    <a:pt x="786" y="663"/>
                    <a:pt x="850" y="599"/>
                    <a:pt x="850" y="521"/>
                  </a:cubicBezTo>
                  <a:cubicBezTo>
                    <a:pt x="850" y="521"/>
                    <a:pt x="850" y="149"/>
                    <a:pt x="850" y="146"/>
                  </a:cubicBezTo>
                  <a:lnTo>
                    <a:pt x="850" y="142"/>
                  </a:lnTo>
                  <a:close/>
                </a:path>
              </a:pathLst>
            </a:custGeom>
            <a:solidFill>
              <a:srgbClr val="FCBC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480"/>
            <p:cNvSpPr/>
            <p:nvPr/>
          </p:nvSpPr>
          <p:spPr bwMode="auto">
            <a:xfrm>
              <a:off x="3079751" y="3622675"/>
              <a:ext cx="1631950" cy="1633538"/>
            </a:xfrm>
            <a:custGeom>
              <a:avLst/>
              <a:gdLst>
                <a:gd name="T0" fmla="*/ 850 w 850"/>
                <a:gd name="T1" fmla="*/ 142 h 850"/>
                <a:gd name="T2" fmla="*/ 808 w 850"/>
                <a:gd name="T3" fmla="*/ 41 h 850"/>
                <a:gd name="T4" fmla="*/ 708 w 850"/>
                <a:gd name="T5" fmla="*/ 0 h 850"/>
                <a:gd name="T6" fmla="*/ 704 w 850"/>
                <a:gd name="T7" fmla="*/ 0 h 850"/>
                <a:gd name="T8" fmla="*/ 329 w 850"/>
                <a:gd name="T9" fmla="*/ 0 h 850"/>
                <a:gd name="T10" fmla="*/ 187 w 850"/>
                <a:gd name="T11" fmla="*/ 142 h 850"/>
                <a:gd name="T12" fmla="*/ 187 w 850"/>
                <a:gd name="T13" fmla="*/ 146 h 850"/>
                <a:gd name="T14" fmla="*/ 329 w 850"/>
                <a:gd name="T15" fmla="*/ 288 h 850"/>
                <a:gd name="T16" fmla="*/ 358 w 850"/>
                <a:gd name="T17" fmla="*/ 288 h 850"/>
                <a:gd name="T18" fmla="*/ 55 w 850"/>
                <a:gd name="T19" fmla="*/ 591 h 850"/>
                <a:gd name="T20" fmla="*/ 55 w 850"/>
                <a:gd name="T21" fmla="*/ 792 h 850"/>
                <a:gd name="T22" fmla="*/ 58 w 850"/>
                <a:gd name="T23" fmla="*/ 795 h 850"/>
                <a:gd name="T24" fmla="*/ 259 w 850"/>
                <a:gd name="T25" fmla="*/ 795 h 850"/>
                <a:gd name="T26" fmla="*/ 561 w 850"/>
                <a:gd name="T27" fmla="*/ 492 h 850"/>
                <a:gd name="T28" fmla="*/ 561 w 850"/>
                <a:gd name="T29" fmla="*/ 520 h 850"/>
                <a:gd name="T30" fmla="*/ 704 w 850"/>
                <a:gd name="T31" fmla="*/ 663 h 850"/>
                <a:gd name="T32" fmla="*/ 708 w 850"/>
                <a:gd name="T33" fmla="*/ 663 h 850"/>
                <a:gd name="T34" fmla="*/ 850 w 850"/>
                <a:gd name="T35" fmla="*/ 520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7"/>
                    <a:pt x="808" y="41"/>
                  </a:cubicBezTo>
                  <a:cubicBezTo>
                    <a:pt x="783" y="16"/>
                    <a:pt x="747" y="0"/>
                    <a:pt x="708" y="0"/>
                  </a:cubicBezTo>
                  <a:cubicBezTo>
                    <a:pt x="704" y="0"/>
                    <a:pt x="704" y="0"/>
                    <a:pt x="704" y="0"/>
                  </a:cubicBezTo>
                  <a:cubicBezTo>
                    <a:pt x="701" y="0"/>
                    <a:pt x="329" y="0"/>
                    <a:pt x="329" y="0"/>
                  </a:cubicBezTo>
                  <a:cubicBezTo>
                    <a:pt x="251" y="0"/>
                    <a:pt x="187" y="64"/>
                    <a:pt x="187" y="142"/>
                  </a:cubicBezTo>
                  <a:cubicBezTo>
                    <a:pt x="187" y="146"/>
                    <a:pt x="187" y="146"/>
                    <a:pt x="187" y="146"/>
                  </a:cubicBezTo>
                  <a:cubicBezTo>
                    <a:pt x="187" y="225"/>
                    <a:pt x="251" y="288"/>
                    <a:pt x="329" y="288"/>
                  </a:cubicBezTo>
                  <a:cubicBezTo>
                    <a:pt x="358" y="288"/>
                    <a:pt x="358" y="288"/>
                    <a:pt x="358" y="288"/>
                  </a:cubicBezTo>
                  <a:cubicBezTo>
                    <a:pt x="55" y="591"/>
                    <a:pt x="55" y="591"/>
                    <a:pt x="55" y="591"/>
                  </a:cubicBezTo>
                  <a:cubicBezTo>
                    <a:pt x="0" y="646"/>
                    <a:pt x="0" y="736"/>
                    <a:pt x="55" y="792"/>
                  </a:cubicBezTo>
                  <a:cubicBezTo>
                    <a:pt x="58" y="795"/>
                    <a:pt x="58" y="795"/>
                    <a:pt x="58" y="795"/>
                  </a:cubicBezTo>
                  <a:cubicBezTo>
                    <a:pt x="114" y="850"/>
                    <a:pt x="204" y="850"/>
                    <a:pt x="259" y="795"/>
                  </a:cubicBezTo>
                  <a:cubicBezTo>
                    <a:pt x="561" y="492"/>
                    <a:pt x="561" y="492"/>
                    <a:pt x="561" y="492"/>
                  </a:cubicBezTo>
                  <a:cubicBezTo>
                    <a:pt x="561" y="520"/>
                    <a:pt x="561" y="520"/>
                    <a:pt x="561" y="520"/>
                  </a:cubicBezTo>
                  <a:cubicBezTo>
                    <a:pt x="562" y="599"/>
                    <a:pt x="625" y="663"/>
                    <a:pt x="704" y="663"/>
                  </a:cubicBezTo>
                  <a:cubicBezTo>
                    <a:pt x="708" y="663"/>
                    <a:pt x="708" y="663"/>
                    <a:pt x="708" y="663"/>
                  </a:cubicBezTo>
                  <a:cubicBezTo>
                    <a:pt x="786" y="663"/>
                    <a:pt x="850" y="599"/>
                    <a:pt x="850" y="520"/>
                  </a:cubicBezTo>
                  <a:cubicBezTo>
                    <a:pt x="850" y="520"/>
                    <a:pt x="850" y="149"/>
                    <a:pt x="850" y="146"/>
                  </a:cubicBezTo>
                  <a:lnTo>
                    <a:pt x="850" y="142"/>
                  </a:lnTo>
                  <a:close/>
                </a:path>
              </a:pathLst>
            </a:custGeom>
            <a:solidFill>
              <a:srgbClr val="FBBB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481"/>
            <p:cNvSpPr/>
            <p:nvPr/>
          </p:nvSpPr>
          <p:spPr bwMode="auto">
            <a:xfrm>
              <a:off x="3070226" y="3613150"/>
              <a:ext cx="1633538" cy="1635125"/>
            </a:xfrm>
            <a:custGeom>
              <a:avLst/>
              <a:gdLst>
                <a:gd name="T0" fmla="*/ 851 w 851"/>
                <a:gd name="T1" fmla="*/ 143 h 851"/>
                <a:gd name="T2" fmla="*/ 809 w 851"/>
                <a:gd name="T3" fmla="*/ 42 h 851"/>
                <a:gd name="T4" fmla="*/ 708 w 851"/>
                <a:gd name="T5" fmla="*/ 0 h 851"/>
                <a:gd name="T6" fmla="*/ 704 w 851"/>
                <a:gd name="T7" fmla="*/ 0 h 851"/>
                <a:gd name="T8" fmla="*/ 330 w 851"/>
                <a:gd name="T9" fmla="*/ 1 h 851"/>
                <a:gd name="T10" fmla="*/ 188 w 851"/>
                <a:gd name="T11" fmla="*/ 143 h 851"/>
                <a:gd name="T12" fmla="*/ 188 w 851"/>
                <a:gd name="T13" fmla="*/ 147 h 851"/>
                <a:gd name="T14" fmla="*/ 330 w 851"/>
                <a:gd name="T15" fmla="*/ 289 h 851"/>
                <a:gd name="T16" fmla="*/ 358 w 851"/>
                <a:gd name="T17" fmla="*/ 289 h 851"/>
                <a:gd name="T18" fmla="*/ 56 w 851"/>
                <a:gd name="T19" fmla="*/ 591 h 851"/>
                <a:gd name="T20" fmla="*/ 56 w 851"/>
                <a:gd name="T21" fmla="*/ 792 h 851"/>
                <a:gd name="T22" fmla="*/ 59 w 851"/>
                <a:gd name="T23" fmla="*/ 795 h 851"/>
                <a:gd name="T24" fmla="*/ 260 w 851"/>
                <a:gd name="T25" fmla="*/ 795 h 851"/>
                <a:gd name="T26" fmla="*/ 562 w 851"/>
                <a:gd name="T27" fmla="*/ 493 h 851"/>
                <a:gd name="T28" fmla="*/ 562 w 851"/>
                <a:gd name="T29" fmla="*/ 521 h 851"/>
                <a:gd name="T30" fmla="*/ 704 w 851"/>
                <a:gd name="T31" fmla="*/ 663 h 851"/>
                <a:gd name="T32" fmla="*/ 708 w 851"/>
                <a:gd name="T33" fmla="*/ 663 h 851"/>
                <a:gd name="T34" fmla="*/ 851 w 851"/>
                <a:gd name="T35" fmla="*/ 521 h 851"/>
                <a:gd name="T36" fmla="*/ 851 w 851"/>
                <a:gd name="T37" fmla="*/ 147 h 851"/>
                <a:gd name="T38" fmla="*/ 851 w 851"/>
                <a:gd name="T39" fmla="*/ 14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1" h="851">
                  <a:moveTo>
                    <a:pt x="851" y="143"/>
                  </a:moveTo>
                  <a:cubicBezTo>
                    <a:pt x="851" y="104"/>
                    <a:pt x="835" y="68"/>
                    <a:pt x="809" y="42"/>
                  </a:cubicBezTo>
                  <a:cubicBezTo>
                    <a:pt x="783" y="16"/>
                    <a:pt x="748" y="0"/>
                    <a:pt x="708" y="0"/>
                  </a:cubicBezTo>
                  <a:cubicBezTo>
                    <a:pt x="704" y="0"/>
                    <a:pt x="704" y="0"/>
                    <a:pt x="704" y="0"/>
                  </a:cubicBezTo>
                  <a:cubicBezTo>
                    <a:pt x="702" y="0"/>
                    <a:pt x="330" y="1"/>
                    <a:pt x="330" y="1"/>
                  </a:cubicBezTo>
                  <a:cubicBezTo>
                    <a:pt x="252" y="1"/>
                    <a:pt x="188" y="64"/>
                    <a:pt x="188" y="143"/>
                  </a:cubicBezTo>
                  <a:cubicBezTo>
                    <a:pt x="188" y="147"/>
                    <a:pt x="188" y="147"/>
                    <a:pt x="188" y="147"/>
                  </a:cubicBezTo>
                  <a:cubicBezTo>
                    <a:pt x="188" y="225"/>
                    <a:pt x="252" y="289"/>
                    <a:pt x="330" y="289"/>
                  </a:cubicBezTo>
                  <a:cubicBezTo>
                    <a:pt x="358" y="289"/>
                    <a:pt x="358" y="289"/>
                    <a:pt x="358" y="289"/>
                  </a:cubicBezTo>
                  <a:cubicBezTo>
                    <a:pt x="56" y="591"/>
                    <a:pt x="56" y="591"/>
                    <a:pt x="56" y="591"/>
                  </a:cubicBezTo>
                  <a:cubicBezTo>
                    <a:pt x="0" y="647"/>
                    <a:pt x="0" y="737"/>
                    <a:pt x="56" y="792"/>
                  </a:cubicBezTo>
                  <a:cubicBezTo>
                    <a:pt x="59" y="795"/>
                    <a:pt x="59" y="795"/>
                    <a:pt x="59" y="795"/>
                  </a:cubicBezTo>
                  <a:cubicBezTo>
                    <a:pt x="114" y="851"/>
                    <a:pt x="204" y="851"/>
                    <a:pt x="260" y="795"/>
                  </a:cubicBezTo>
                  <a:cubicBezTo>
                    <a:pt x="562" y="493"/>
                    <a:pt x="562" y="493"/>
                    <a:pt x="562" y="493"/>
                  </a:cubicBezTo>
                  <a:cubicBezTo>
                    <a:pt x="562" y="521"/>
                    <a:pt x="562" y="521"/>
                    <a:pt x="562" y="521"/>
                  </a:cubicBezTo>
                  <a:cubicBezTo>
                    <a:pt x="562" y="600"/>
                    <a:pt x="626" y="663"/>
                    <a:pt x="704" y="663"/>
                  </a:cubicBezTo>
                  <a:cubicBezTo>
                    <a:pt x="708" y="663"/>
                    <a:pt x="708" y="663"/>
                    <a:pt x="708" y="663"/>
                  </a:cubicBezTo>
                  <a:cubicBezTo>
                    <a:pt x="787" y="663"/>
                    <a:pt x="851" y="600"/>
                    <a:pt x="851" y="521"/>
                  </a:cubicBezTo>
                  <a:cubicBezTo>
                    <a:pt x="851" y="521"/>
                    <a:pt x="851" y="149"/>
                    <a:pt x="851" y="147"/>
                  </a:cubicBezTo>
                  <a:lnTo>
                    <a:pt x="851" y="143"/>
                  </a:lnTo>
                  <a:close/>
                </a:path>
              </a:pathLst>
            </a:custGeom>
            <a:solidFill>
              <a:srgbClr val="FBB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482"/>
            <p:cNvSpPr/>
            <p:nvPr/>
          </p:nvSpPr>
          <p:spPr bwMode="auto">
            <a:xfrm>
              <a:off x="3062288" y="3605213"/>
              <a:ext cx="1631950" cy="1636713"/>
            </a:xfrm>
            <a:custGeom>
              <a:avLst/>
              <a:gdLst>
                <a:gd name="T0" fmla="*/ 850 w 850"/>
                <a:gd name="T1" fmla="*/ 143 h 851"/>
                <a:gd name="T2" fmla="*/ 809 w 850"/>
                <a:gd name="T3" fmla="*/ 42 h 851"/>
                <a:gd name="T4" fmla="*/ 708 w 850"/>
                <a:gd name="T5" fmla="*/ 0 h 851"/>
                <a:gd name="T6" fmla="*/ 704 w 850"/>
                <a:gd name="T7" fmla="*/ 0 h 851"/>
                <a:gd name="T8" fmla="*/ 330 w 850"/>
                <a:gd name="T9" fmla="*/ 0 h 851"/>
                <a:gd name="T10" fmla="*/ 188 w 850"/>
                <a:gd name="T11" fmla="*/ 143 h 851"/>
                <a:gd name="T12" fmla="*/ 188 w 850"/>
                <a:gd name="T13" fmla="*/ 147 h 851"/>
                <a:gd name="T14" fmla="*/ 330 w 850"/>
                <a:gd name="T15" fmla="*/ 289 h 851"/>
                <a:gd name="T16" fmla="*/ 358 w 850"/>
                <a:gd name="T17" fmla="*/ 289 h 851"/>
                <a:gd name="T18" fmla="*/ 56 w 850"/>
                <a:gd name="T19" fmla="*/ 591 h 851"/>
                <a:gd name="T20" fmla="*/ 56 w 850"/>
                <a:gd name="T21" fmla="*/ 792 h 851"/>
                <a:gd name="T22" fmla="*/ 58 w 850"/>
                <a:gd name="T23" fmla="*/ 795 h 851"/>
                <a:gd name="T24" fmla="*/ 259 w 850"/>
                <a:gd name="T25" fmla="*/ 795 h 851"/>
                <a:gd name="T26" fmla="*/ 562 w 850"/>
                <a:gd name="T27" fmla="*/ 493 h 851"/>
                <a:gd name="T28" fmla="*/ 562 w 850"/>
                <a:gd name="T29" fmla="*/ 521 h 851"/>
                <a:gd name="T30" fmla="*/ 704 w 850"/>
                <a:gd name="T31" fmla="*/ 663 h 851"/>
                <a:gd name="T32" fmla="*/ 708 w 850"/>
                <a:gd name="T33" fmla="*/ 663 h 851"/>
                <a:gd name="T34" fmla="*/ 850 w 850"/>
                <a:gd name="T35" fmla="*/ 521 h 851"/>
                <a:gd name="T36" fmla="*/ 850 w 850"/>
                <a:gd name="T37" fmla="*/ 147 h 851"/>
                <a:gd name="T38" fmla="*/ 850 w 850"/>
                <a:gd name="T39" fmla="*/ 14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1">
                  <a:moveTo>
                    <a:pt x="850" y="143"/>
                  </a:moveTo>
                  <a:cubicBezTo>
                    <a:pt x="850" y="103"/>
                    <a:pt x="835" y="68"/>
                    <a:pt x="809" y="42"/>
                  </a:cubicBezTo>
                  <a:cubicBezTo>
                    <a:pt x="783" y="16"/>
                    <a:pt x="747" y="0"/>
                    <a:pt x="708" y="0"/>
                  </a:cubicBezTo>
                  <a:cubicBezTo>
                    <a:pt x="704" y="0"/>
                    <a:pt x="704" y="0"/>
                    <a:pt x="704" y="0"/>
                  </a:cubicBezTo>
                  <a:cubicBezTo>
                    <a:pt x="702" y="0"/>
                    <a:pt x="330" y="0"/>
                    <a:pt x="330" y="0"/>
                  </a:cubicBezTo>
                  <a:cubicBezTo>
                    <a:pt x="251" y="0"/>
                    <a:pt x="188" y="64"/>
                    <a:pt x="188" y="143"/>
                  </a:cubicBezTo>
                  <a:cubicBezTo>
                    <a:pt x="188" y="147"/>
                    <a:pt x="188" y="147"/>
                    <a:pt x="188" y="147"/>
                  </a:cubicBezTo>
                  <a:cubicBezTo>
                    <a:pt x="188" y="225"/>
                    <a:pt x="251" y="289"/>
                    <a:pt x="330" y="289"/>
                  </a:cubicBezTo>
                  <a:cubicBezTo>
                    <a:pt x="358" y="289"/>
                    <a:pt x="358" y="289"/>
                    <a:pt x="358" y="289"/>
                  </a:cubicBezTo>
                  <a:cubicBezTo>
                    <a:pt x="56" y="591"/>
                    <a:pt x="56" y="591"/>
                    <a:pt x="56" y="591"/>
                  </a:cubicBezTo>
                  <a:cubicBezTo>
                    <a:pt x="0" y="647"/>
                    <a:pt x="0" y="737"/>
                    <a:pt x="56" y="792"/>
                  </a:cubicBezTo>
                  <a:cubicBezTo>
                    <a:pt x="58" y="795"/>
                    <a:pt x="58" y="795"/>
                    <a:pt x="58" y="795"/>
                  </a:cubicBezTo>
                  <a:cubicBezTo>
                    <a:pt x="114" y="851"/>
                    <a:pt x="204" y="851"/>
                    <a:pt x="259" y="795"/>
                  </a:cubicBezTo>
                  <a:cubicBezTo>
                    <a:pt x="562" y="493"/>
                    <a:pt x="562" y="493"/>
                    <a:pt x="562" y="493"/>
                  </a:cubicBezTo>
                  <a:cubicBezTo>
                    <a:pt x="562" y="521"/>
                    <a:pt x="562" y="521"/>
                    <a:pt x="562" y="521"/>
                  </a:cubicBezTo>
                  <a:cubicBezTo>
                    <a:pt x="562" y="599"/>
                    <a:pt x="626" y="663"/>
                    <a:pt x="704" y="663"/>
                  </a:cubicBezTo>
                  <a:cubicBezTo>
                    <a:pt x="708" y="663"/>
                    <a:pt x="708" y="663"/>
                    <a:pt x="708" y="663"/>
                  </a:cubicBezTo>
                  <a:cubicBezTo>
                    <a:pt x="787" y="663"/>
                    <a:pt x="850" y="599"/>
                    <a:pt x="850" y="521"/>
                  </a:cubicBezTo>
                  <a:cubicBezTo>
                    <a:pt x="850" y="521"/>
                    <a:pt x="850" y="149"/>
                    <a:pt x="850" y="147"/>
                  </a:cubicBezTo>
                  <a:lnTo>
                    <a:pt x="850" y="143"/>
                  </a:lnTo>
                  <a:close/>
                </a:path>
              </a:pathLst>
            </a:custGeom>
            <a:solidFill>
              <a:srgbClr val="FAB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483"/>
            <p:cNvSpPr/>
            <p:nvPr/>
          </p:nvSpPr>
          <p:spPr bwMode="auto">
            <a:xfrm>
              <a:off x="3054351" y="3597275"/>
              <a:ext cx="1631950" cy="1635125"/>
            </a:xfrm>
            <a:custGeom>
              <a:avLst/>
              <a:gdLst>
                <a:gd name="T0" fmla="*/ 850 w 850"/>
                <a:gd name="T1" fmla="*/ 142 h 850"/>
                <a:gd name="T2" fmla="*/ 808 w 850"/>
                <a:gd name="T3" fmla="*/ 42 h 850"/>
                <a:gd name="T4" fmla="*/ 708 w 850"/>
                <a:gd name="T5" fmla="*/ 0 h 850"/>
                <a:gd name="T6" fmla="*/ 704 w 850"/>
                <a:gd name="T7" fmla="*/ 0 h 850"/>
                <a:gd name="T8" fmla="*/ 330 w 850"/>
                <a:gd name="T9" fmla="*/ 0 h 850"/>
                <a:gd name="T10" fmla="*/ 187 w 850"/>
                <a:gd name="T11" fmla="*/ 142 h 850"/>
                <a:gd name="T12" fmla="*/ 187 w 850"/>
                <a:gd name="T13" fmla="*/ 146 h 850"/>
                <a:gd name="T14" fmla="*/ 330 w 850"/>
                <a:gd name="T15" fmla="*/ 288 h 850"/>
                <a:gd name="T16" fmla="*/ 358 w 850"/>
                <a:gd name="T17" fmla="*/ 288 h 850"/>
                <a:gd name="T18" fmla="*/ 55 w 850"/>
                <a:gd name="T19" fmla="*/ 591 h 850"/>
                <a:gd name="T20" fmla="*/ 55 w 850"/>
                <a:gd name="T21" fmla="*/ 792 h 850"/>
                <a:gd name="T22" fmla="*/ 58 w 850"/>
                <a:gd name="T23" fmla="*/ 795 h 850"/>
                <a:gd name="T24" fmla="*/ 259 w 850"/>
                <a:gd name="T25" fmla="*/ 795 h 850"/>
                <a:gd name="T26" fmla="*/ 562 w 850"/>
                <a:gd name="T27" fmla="*/ 492 h 850"/>
                <a:gd name="T28" fmla="*/ 562 w 850"/>
                <a:gd name="T29" fmla="*/ 521 h 850"/>
                <a:gd name="T30" fmla="*/ 704 w 850"/>
                <a:gd name="T31" fmla="*/ 663 h 850"/>
                <a:gd name="T32" fmla="*/ 708 w 850"/>
                <a:gd name="T33" fmla="*/ 663 h 850"/>
                <a:gd name="T34" fmla="*/ 850 w 850"/>
                <a:gd name="T35" fmla="*/ 521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7"/>
                    <a:pt x="808" y="42"/>
                  </a:cubicBezTo>
                  <a:cubicBezTo>
                    <a:pt x="783" y="16"/>
                    <a:pt x="747" y="0"/>
                    <a:pt x="708" y="0"/>
                  </a:cubicBezTo>
                  <a:cubicBezTo>
                    <a:pt x="704" y="0"/>
                    <a:pt x="704" y="0"/>
                    <a:pt x="704" y="0"/>
                  </a:cubicBezTo>
                  <a:cubicBezTo>
                    <a:pt x="701" y="0"/>
                    <a:pt x="330" y="0"/>
                    <a:pt x="330" y="0"/>
                  </a:cubicBezTo>
                  <a:cubicBezTo>
                    <a:pt x="251" y="0"/>
                    <a:pt x="187" y="64"/>
                    <a:pt x="187" y="142"/>
                  </a:cubicBezTo>
                  <a:cubicBezTo>
                    <a:pt x="187" y="146"/>
                    <a:pt x="187" y="146"/>
                    <a:pt x="187" y="146"/>
                  </a:cubicBezTo>
                  <a:cubicBezTo>
                    <a:pt x="187" y="225"/>
                    <a:pt x="251" y="288"/>
                    <a:pt x="330" y="288"/>
                  </a:cubicBezTo>
                  <a:cubicBezTo>
                    <a:pt x="358" y="288"/>
                    <a:pt x="358" y="288"/>
                    <a:pt x="358" y="288"/>
                  </a:cubicBezTo>
                  <a:cubicBezTo>
                    <a:pt x="55" y="591"/>
                    <a:pt x="55" y="591"/>
                    <a:pt x="55" y="591"/>
                  </a:cubicBezTo>
                  <a:cubicBezTo>
                    <a:pt x="0" y="646"/>
                    <a:pt x="0" y="736"/>
                    <a:pt x="55" y="792"/>
                  </a:cubicBezTo>
                  <a:cubicBezTo>
                    <a:pt x="58" y="795"/>
                    <a:pt x="58" y="795"/>
                    <a:pt x="58" y="795"/>
                  </a:cubicBezTo>
                  <a:cubicBezTo>
                    <a:pt x="114" y="850"/>
                    <a:pt x="204" y="850"/>
                    <a:pt x="259" y="795"/>
                  </a:cubicBezTo>
                  <a:cubicBezTo>
                    <a:pt x="562" y="492"/>
                    <a:pt x="562" y="492"/>
                    <a:pt x="562" y="492"/>
                  </a:cubicBezTo>
                  <a:cubicBezTo>
                    <a:pt x="562" y="521"/>
                    <a:pt x="562" y="521"/>
                    <a:pt x="562" y="521"/>
                  </a:cubicBezTo>
                  <a:cubicBezTo>
                    <a:pt x="562" y="599"/>
                    <a:pt x="625" y="663"/>
                    <a:pt x="704" y="663"/>
                  </a:cubicBezTo>
                  <a:cubicBezTo>
                    <a:pt x="708" y="663"/>
                    <a:pt x="708" y="663"/>
                    <a:pt x="708" y="663"/>
                  </a:cubicBezTo>
                  <a:cubicBezTo>
                    <a:pt x="786" y="663"/>
                    <a:pt x="850" y="599"/>
                    <a:pt x="850" y="521"/>
                  </a:cubicBezTo>
                  <a:cubicBezTo>
                    <a:pt x="850" y="521"/>
                    <a:pt x="850" y="149"/>
                    <a:pt x="850" y="146"/>
                  </a:cubicBezTo>
                  <a:lnTo>
                    <a:pt x="850" y="142"/>
                  </a:lnTo>
                  <a:close/>
                </a:path>
              </a:pathLst>
            </a:custGeom>
            <a:solidFill>
              <a:srgbClr val="FAB9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484"/>
            <p:cNvSpPr/>
            <p:nvPr/>
          </p:nvSpPr>
          <p:spPr bwMode="auto">
            <a:xfrm>
              <a:off x="3046413" y="3589338"/>
              <a:ext cx="1633538" cy="1635125"/>
            </a:xfrm>
            <a:custGeom>
              <a:avLst/>
              <a:gdLst>
                <a:gd name="T0" fmla="*/ 850 w 850"/>
                <a:gd name="T1" fmla="*/ 142 h 850"/>
                <a:gd name="T2" fmla="*/ 808 w 850"/>
                <a:gd name="T3" fmla="*/ 41 h 850"/>
                <a:gd name="T4" fmla="*/ 708 w 850"/>
                <a:gd name="T5" fmla="*/ 0 h 850"/>
                <a:gd name="T6" fmla="*/ 704 w 850"/>
                <a:gd name="T7" fmla="*/ 0 h 850"/>
                <a:gd name="T8" fmla="*/ 329 w 850"/>
                <a:gd name="T9" fmla="*/ 0 h 850"/>
                <a:gd name="T10" fmla="*/ 187 w 850"/>
                <a:gd name="T11" fmla="*/ 142 h 850"/>
                <a:gd name="T12" fmla="*/ 187 w 850"/>
                <a:gd name="T13" fmla="*/ 146 h 850"/>
                <a:gd name="T14" fmla="*/ 329 w 850"/>
                <a:gd name="T15" fmla="*/ 288 h 850"/>
                <a:gd name="T16" fmla="*/ 357 w 850"/>
                <a:gd name="T17" fmla="*/ 288 h 850"/>
                <a:gd name="T18" fmla="*/ 55 w 850"/>
                <a:gd name="T19" fmla="*/ 591 h 850"/>
                <a:gd name="T20" fmla="*/ 55 w 850"/>
                <a:gd name="T21" fmla="*/ 792 h 850"/>
                <a:gd name="T22" fmla="*/ 58 w 850"/>
                <a:gd name="T23" fmla="*/ 794 h 850"/>
                <a:gd name="T24" fmla="*/ 259 w 850"/>
                <a:gd name="T25" fmla="*/ 794 h 850"/>
                <a:gd name="T26" fmla="*/ 561 w 850"/>
                <a:gd name="T27" fmla="*/ 492 h 850"/>
                <a:gd name="T28" fmla="*/ 561 w 850"/>
                <a:gd name="T29" fmla="*/ 520 h 850"/>
                <a:gd name="T30" fmla="*/ 704 w 850"/>
                <a:gd name="T31" fmla="*/ 662 h 850"/>
                <a:gd name="T32" fmla="*/ 708 w 850"/>
                <a:gd name="T33" fmla="*/ 662 h 850"/>
                <a:gd name="T34" fmla="*/ 850 w 850"/>
                <a:gd name="T35" fmla="*/ 520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7"/>
                    <a:pt x="808" y="41"/>
                  </a:cubicBezTo>
                  <a:cubicBezTo>
                    <a:pt x="782" y="16"/>
                    <a:pt x="747" y="0"/>
                    <a:pt x="708" y="0"/>
                  </a:cubicBezTo>
                  <a:cubicBezTo>
                    <a:pt x="704" y="0"/>
                    <a:pt x="704" y="0"/>
                    <a:pt x="704" y="0"/>
                  </a:cubicBezTo>
                  <a:cubicBezTo>
                    <a:pt x="701" y="0"/>
                    <a:pt x="329" y="0"/>
                    <a:pt x="329" y="0"/>
                  </a:cubicBezTo>
                  <a:cubicBezTo>
                    <a:pt x="251" y="0"/>
                    <a:pt x="187" y="63"/>
                    <a:pt x="187" y="142"/>
                  </a:cubicBezTo>
                  <a:cubicBezTo>
                    <a:pt x="187" y="146"/>
                    <a:pt x="187" y="146"/>
                    <a:pt x="187" y="146"/>
                  </a:cubicBezTo>
                  <a:cubicBezTo>
                    <a:pt x="187" y="225"/>
                    <a:pt x="251" y="288"/>
                    <a:pt x="329" y="288"/>
                  </a:cubicBezTo>
                  <a:cubicBezTo>
                    <a:pt x="357" y="288"/>
                    <a:pt x="357" y="288"/>
                    <a:pt x="357" y="288"/>
                  </a:cubicBezTo>
                  <a:cubicBezTo>
                    <a:pt x="55" y="591"/>
                    <a:pt x="55" y="591"/>
                    <a:pt x="55" y="591"/>
                  </a:cubicBezTo>
                  <a:cubicBezTo>
                    <a:pt x="0" y="646"/>
                    <a:pt x="0" y="736"/>
                    <a:pt x="55" y="792"/>
                  </a:cubicBezTo>
                  <a:cubicBezTo>
                    <a:pt x="58" y="794"/>
                    <a:pt x="58" y="794"/>
                    <a:pt x="58" y="794"/>
                  </a:cubicBezTo>
                  <a:cubicBezTo>
                    <a:pt x="113" y="850"/>
                    <a:pt x="203" y="850"/>
                    <a:pt x="259" y="794"/>
                  </a:cubicBezTo>
                  <a:cubicBezTo>
                    <a:pt x="561" y="492"/>
                    <a:pt x="561" y="492"/>
                    <a:pt x="561" y="492"/>
                  </a:cubicBezTo>
                  <a:cubicBezTo>
                    <a:pt x="561" y="520"/>
                    <a:pt x="561" y="520"/>
                    <a:pt x="561" y="520"/>
                  </a:cubicBezTo>
                  <a:cubicBezTo>
                    <a:pt x="561" y="599"/>
                    <a:pt x="625" y="662"/>
                    <a:pt x="704" y="662"/>
                  </a:cubicBezTo>
                  <a:cubicBezTo>
                    <a:pt x="708" y="662"/>
                    <a:pt x="708" y="662"/>
                    <a:pt x="708" y="662"/>
                  </a:cubicBezTo>
                  <a:cubicBezTo>
                    <a:pt x="786" y="662"/>
                    <a:pt x="850" y="599"/>
                    <a:pt x="850" y="520"/>
                  </a:cubicBezTo>
                  <a:cubicBezTo>
                    <a:pt x="850" y="520"/>
                    <a:pt x="850" y="148"/>
                    <a:pt x="850" y="146"/>
                  </a:cubicBezTo>
                  <a:lnTo>
                    <a:pt x="850" y="142"/>
                  </a:lnTo>
                  <a:close/>
                </a:path>
              </a:pathLst>
            </a:custGeom>
            <a:solidFill>
              <a:srgbClr val="F9B8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485"/>
            <p:cNvSpPr/>
            <p:nvPr/>
          </p:nvSpPr>
          <p:spPr bwMode="auto">
            <a:xfrm>
              <a:off x="3036888" y="3579813"/>
              <a:ext cx="1635125" cy="1636713"/>
            </a:xfrm>
            <a:custGeom>
              <a:avLst/>
              <a:gdLst>
                <a:gd name="T0" fmla="*/ 851 w 851"/>
                <a:gd name="T1" fmla="*/ 143 h 851"/>
                <a:gd name="T2" fmla="*/ 809 w 851"/>
                <a:gd name="T3" fmla="*/ 42 h 851"/>
                <a:gd name="T4" fmla="*/ 708 w 851"/>
                <a:gd name="T5" fmla="*/ 0 h 851"/>
                <a:gd name="T6" fmla="*/ 704 w 851"/>
                <a:gd name="T7" fmla="*/ 0 h 851"/>
                <a:gd name="T8" fmla="*/ 330 w 851"/>
                <a:gd name="T9" fmla="*/ 1 h 851"/>
                <a:gd name="T10" fmla="*/ 188 w 851"/>
                <a:gd name="T11" fmla="*/ 143 h 851"/>
                <a:gd name="T12" fmla="*/ 188 w 851"/>
                <a:gd name="T13" fmla="*/ 147 h 851"/>
                <a:gd name="T14" fmla="*/ 330 w 851"/>
                <a:gd name="T15" fmla="*/ 289 h 851"/>
                <a:gd name="T16" fmla="*/ 358 w 851"/>
                <a:gd name="T17" fmla="*/ 289 h 851"/>
                <a:gd name="T18" fmla="*/ 56 w 851"/>
                <a:gd name="T19" fmla="*/ 591 h 851"/>
                <a:gd name="T20" fmla="*/ 56 w 851"/>
                <a:gd name="T21" fmla="*/ 792 h 851"/>
                <a:gd name="T22" fmla="*/ 59 w 851"/>
                <a:gd name="T23" fmla="*/ 795 h 851"/>
                <a:gd name="T24" fmla="*/ 260 w 851"/>
                <a:gd name="T25" fmla="*/ 795 h 851"/>
                <a:gd name="T26" fmla="*/ 562 w 851"/>
                <a:gd name="T27" fmla="*/ 493 h 851"/>
                <a:gd name="T28" fmla="*/ 562 w 851"/>
                <a:gd name="T29" fmla="*/ 521 h 851"/>
                <a:gd name="T30" fmla="*/ 704 w 851"/>
                <a:gd name="T31" fmla="*/ 663 h 851"/>
                <a:gd name="T32" fmla="*/ 708 w 851"/>
                <a:gd name="T33" fmla="*/ 663 h 851"/>
                <a:gd name="T34" fmla="*/ 850 w 851"/>
                <a:gd name="T35" fmla="*/ 521 h 851"/>
                <a:gd name="T36" fmla="*/ 851 w 851"/>
                <a:gd name="T37" fmla="*/ 147 h 851"/>
                <a:gd name="T38" fmla="*/ 851 w 851"/>
                <a:gd name="T39" fmla="*/ 14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1" h="851">
                  <a:moveTo>
                    <a:pt x="851" y="143"/>
                  </a:moveTo>
                  <a:cubicBezTo>
                    <a:pt x="851" y="103"/>
                    <a:pt x="835" y="68"/>
                    <a:pt x="809" y="42"/>
                  </a:cubicBezTo>
                  <a:cubicBezTo>
                    <a:pt x="783" y="16"/>
                    <a:pt x="748" y="0"/>
                    <a:pt x="708" y="0"/>
                  </a:cubicBezTo>
                  <a:cubicBezTo>
                    <a:pt x="704" y="0"/>
                    <a:pt x="704" y="0"/>
                    <a:pt x="704" y="0"/>
                  </a:cubicBezTo>
                  <a:cubicBezTo>
                    <a:pt x="702" y="0"/>
                    <a:pt x="330" y="1"/>
                    <a:pt x="330" y="1"/>
                  </a:cubicBezTo>
                  <a:cubicBezTo>
                    <a:pt x="252" y="1"/>
                    <a:pt x="188" y="64"/>
                    <a:pt x="188" y="143"/>
                  </a:cubicBezTo>
                  <a:cubicBezTo>
                    <a:pt x="188" y="147"/>
                    <a:pt x="188" y="147"/>
                    <a:pt x="188" y="147"/>
                  </a:cubicBezTo>
                  <a:cubicBezTo>
                    <a:pt x="188" y="225"/>
                    <a:pt x="252" y="289"/>
                    <a:pt x="330" y="289"/>
                  </a:cubicBezTo>
                  <a:cubicBezTo>
                    <a:pt x="358" y="289"/>
                    <a:pt x="358" y="289"/>
                    <a:pt x="358" y="289"/>
                  </a:cubicBezTo>
                  <a:cubicBezTo>
                    <a:pt x="56" y="591"/>
                    <a:pt x="56" y="591"/>
                    <a:pt x="56" y="591"/>
                  </a:cubicBezTo>
                  <a:cubicBezTo>
                    <a:pt x="0" y="647"/>
                    <a:pt x="0" y="737"/>
                    <a:pt x="56" y="792"/>
                  </a:cubicBezTo>
                  <a:cubicBezTo>
                    <a:pt x="59" y="795"/>
                    <a:pt x="59" y="795"/>
                    <a:pt x="59" y="795"/>
                  </a:cubicBezTo>
                  <a:cubicBezTo>
                    <a:pt x="114" y="851"/>
                    <a:pt x="204" y="851"/>
                    <a:pt x="260" y="795"/>
                  </a:cubicBezTo>
                  <a:cubicBezTo>
                    <a:pt x="562" y="493"/>
                    <a:pt x="562" y="493"/>
                    <a:pt x="562" y="493"/>
                  </a:cubicBezTo>
                  <a:cubicBezTo>
                    <a:pt x="562" y="521"/>
                    <a:pt x="562" y="521"/>
                    <a:pt x="562" y="521"/>
                  </a:cubicBezTo>
                  <a:cubicBezTo>
                    <a:pt x="562" y="599"/>
                    <a:pt x="626" y="663"/>
                    <a:pt x="704" y="663"/>
                  </a:cubicBezTo>
                  <a:cubicBezTo>
                    <a:pt x="708" y="663"/>
                    <a:pt x="708" y="663"/>
                    <a:pt x="708" y="663"/>
                  </a:cubicBezTo>
                  <a:cubicBezTo>
                    <a:pt x="787" y="663"/>
                    <a:pt x="850" y="599"/>
                    <a:pt x="850" y="521"/>
                  </a:cubicBezTo>
                  <a:cubicBezTo>
                    <a:pt x="850" y="521"/>
                    <a:pt x="851" y="149"/>
                    <a:pt x="851" y="147"/>
                  </a:cubicBezTo>
                  <a:lnTo>
                    <a:pt x="851" y="143"/>
                  </a:lnTo>
                  <a:close/>
                </a:path>
              </a:pathLst>
            </a:custGeom>
            <a:solidFill>
              <a:srgbClr val="F9B7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486"/>
            <p:cNvSpPr/>
            <p:nvPr/>
          </p:nvSpPr>
          <p:spPr bwMode="auto">
            <a:xfrm>
              <a:off x="3028951" y="3571875"/>
              <a:ext cx="1633538" cy="1635125"/>
            </a:xfrm>
            <a:custGeom>
              <a:avLst/>
              <a:gdLst>
                <a:gd name="T0" fmla="*/ 850 w 850"/>
                <a:gd name="T1" fmla="*/ 142 h 850"/>
                <a:gd name="T2" fmla="*/ 809 w 850"/>
                <a:gd name="T3" fmla="*/ 42 h 850"/>
                <a:gd name="T4" fmla="*/ 708 w 850"/>
                <a:gd name="T5" fmla="*/ 0 h 850"/>
                <a:gd name="T6" fmla="*/ 704 w 850"/>
                <a:gd name="T7" fmla="*/ 0 h 850"/>
                <a:gd name="T8" fmla="*/ 330 w 850"/>
                <a:gd name="T9" fmla="*/ 0 h 850"/>
                <a:gd name="T10" fmla="*/ 188 w 850"/>
                <a:gd name="T11" fmla="*/ 142 h 850"/>
                <a:gd name="T12" fmla="*/ 188 w 850"/>
                <a:gd name="T13" fmla="*/ 146 h 850"/>
                <a:gd name="T14" fmla="*/ 330 w 850"/>
                <a:gd name="T15" fmla="*/ 289 h 850"/>
                <a:gd name="T16" fmla="*/ 358 w 850"/>
                <a:gd name="T17" fmla="*/ 289 h 850"/>
                <a:gd name="T18" fmla="*/ 55 w 850"/>
                <a:gd name="T19" fmla="*/ 591 h 850"/>
                <a:gd name="T20" fmla="*/ 55 w 850"/>
                <a:gd name="T21" fmla="*/ 792 h 850"/>
                <a:gd name="T22" fmla="*/ 58 w 850"/>
                <a:gd name="T23" fmla="*/ 795 h 850"/>
                <a:gd name="T24" fmla="*/ 259 w 850"/>
                <a:gd name="T25" fmla="*/ 795 h 850"/>
                <a:gd name="T26" fmla="*/ 562 w 850"/>
                <a:gd name="T27" fmla="*/ 492 h 850"/>
                <a:gd name="T28" fmla="*/ 562 w 850"/>
                <a:gd name="T29" fmla="*/ 521 h 850"/>
                <a:gd name="T30" fmla="*/ 704 w 850"/>
                <a:gd name="T31" fmla="*/ 663 h 850"/>
                <a:gd name="T32" fmla="*/ 708 w 850"/>
                <a:gd name="T33" fmla="*/ 663 h 850"/>
                <a:gd name="T34" fmla="*/ 850 w 850"/>
                <a:gd name="T35" fmla="*/ 521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8"/>
                    <a:pt x="809" y="42"/>
                  </a:cubicBezTo>
                  <a:cubicBezTo>
                    <a:pt x="783" y="16"/>
                    <a:pt x="747" y="0"/>
                    <a:pt x="708" y="0"/>
                  </a:cubicBezTo>
                  <a:cubicBezTo>
                    <a:pt x="704" y="0"/>
                    <a:pt x="704" y="0"/>
                    <a:pt x="704" y="0"/>
                  </a:cubicBezTo>
                  <a:cubicBezTo>
                    <a:pt x="701" y="0"/>
                    <a:pt x="330" y="0"/>
                    <a:pt x="330" y="0"/>
                  </a:cubicBezTo>
                  <a:cubicBezTo>
                    <a:pt x="251" y="0"/>
                    <a:pt x="188" y="64"/>
                    <a:pt x="188" y="142"/>
                  </a:cubicBezTo>
                  <a:cubicBezTo>
                    <a:pt x="188" y="146"/>
                    <a:pt x="188" y="146"/>
                    <a:pt x="188" y="146"/>
                  </a:cubicBezTo>
                  <a:cubicBezTo>
                    <a:pt x="188" y="225"/>
                    <a:pt x="251" y="289"/>
                    <a:pt x="330" y="289"/>
                  </a:cubicBezTo>
                  <a:cubicBezTo>
                    <a:pt x="358" y="289"/>
                    <a:pt x="358" y="289"/>
                    <a:pt x="358" y="289"/>
                  </a:cubicBezTo>
                  <a:cubicBezTo>
                    <a:pt x="55" y="591"/>
                    <a:pt x="55" y="591"/>
                    <a:pt x="55" y="591"/>
                  </a:cubicBezTo>
                  <a:cubicBezTo>
                    <a:pt x="0" y="647"/>
                    <a:pt x="0" y="737"/>
                    <a:pt x="55" y="792"/>
                  </a:cubicBezTo>
                  <a:cubicBezTo>
                    <a:pt x="58" y="795"/>
                    <a:pt x="58" y="795"/>
                    <a:pt x="58" y="795"/>
                  </a:cubicBezTo>
                  <a:cubicBezTo>
                    <a:pt x="114" y="850"/>
                    <a:pt x="204" y="850"/>
                    <a:pt x="259" y="795"/>
                  </a:cubicBezTo>
                  <a:cubicBezTo>
                    <a:pt x="562" y="492"/>
                    <a:pt x="562" y="492"/>
                    <a:pt x="562" y="492"/>
                  </a:cubicBezTo>
                  <a:cubicBezTo>
                    <a:pt x="562" y="521"/>
                    <a:pt x="562" y="521"/>
                    <a:pt x="562" y="521"/>
                  </a:cubicBezTo>
                  <a:cubicBezTo>
                    <a:pt x="562" y="599"/>
                    <a:pt x="625" y="663"/>
                    <a:pt x="704" y="663"/>
                  </a:cubicBezTo>
                  <a:cubicBezTo>
                    <a:pt x="708" y="663"/>
                    <a:pt x="708" y="663"/>
                    <a:pt x="708" y="663"/>
                  </a:cubicBezTo>
                  <a:cubicBezTo>
                    <a:pt x="786" y="663"/>
                    <a:pt x="850" y="599"/>
                    <a:pt x="850" y="521"/>
                  </a:cubicBezTo>
                  <a:cubicBezTo>
                    <a:pt x="850" y="521"/>
                    <a:pt x="850" y="149"/>
                    <a:pt x="850" y="146"/>
                  </a:cubicBezTo>
                  <a:lnTo>
                    <a:pt x="850" y="142"/>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607" name="Freeform 487"/>
            <p:cNvSpPr/>
            <p:nvPr/>
          </p:nvSpPr>
          <p:spPr bwMode="auto">
            <a:xfrm>
              <a:off x="3022601" y="3565525"/>
              <a:ext cx="1631950" cy="1633538"/>
            </a:xfrm>
            <a:custGeom>
              <a:avLst/>
              <a:gdLst>
                <a:gd name="T0" fmla="*/ 850 w 850"/>
                <a:gd name="T1" fmla="*/ 142 h 850"/>
                <a:gd name="T2" fmla="*/ 808 w 850"/>
                <a:gd name="T3" fmla="*/ 42 h 850"/>
                <a:gd name="T4" fmla="*/ 708 w 850"/>
                <a:gd name="T5" fmla="*/ 0 h 850"/>
                <a:gd name="T6" fmla="*/ 704 w 850"/>
                <a:gd name="T7" fmla="*/ 0 h 850"/>
                <a:gd name="T8" fmla="*/ 329 w 850"/>
                <a:gd name="T9" fmla="*/ 0 h 850"/>
                <a:gd name="T10" fmla="*/ 187 w 850"/>
                <a:gd name="T11" fmla="*/ 142 h 850"/>
                <a:gd name="T12" fmla="*/ 187 w 850"/>
                <a:gd name="T13" fmla="*/ 146 h 850"/>
                <a:gd name="T14" fmla="*/ 329 w 850"/>
                <a:gd name="T15" fmla="*/ 288 h 850"/>
                <a:gd name="T16" fmla="*/ 358 w 850"/>
                <a:gd name="T17" fmla="*/ 288 h 850"/>
                <a:gd name="T18" fmla="*/ 55 w 850"/>
                <a:gd name="T19" fmla="*/ 591 h 850"/>
                <a:gd name="T20" fmla="*/ 55 w 850"/>
                <a:gd name="T21" fmla="*/ 792 h 850"/>
                <a:gd name="T22" fmla="*/ 58 w 850"/>
                <a:gd name="T23" fmla="*/ 795 h 850"/>
                <a:gd name="T24" fmla="*/ 259 w 850"/>
                <a:gd name="T25" fmla="*/ 795 h 850"/>
                <a:gd name="T26" fmla="*/ 562 w 850"/>
                <a:gd name="T27" fmla="*/ 492 h 850"/>
                <a:gd name="T28" fmla="*/ 562 w 850"/>
                <a:gd name="T29" fmla="*/ 520 h 850"/>
                <a:gd name="T30" fmla="*/ 704 w 850"/>
                <a:gd name="T31" fmla="*/ 663 h 850"/>
                <a:gd name="T32" fmla="*/ 708 w 850"/>
                <a:gd name="T33" fmla="*/ 663 h 850"/>
                <a:gd name="T34" fmla="*/ 850 w 850"/>
                <a:gd name="T35" fmla="*/ 520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7"/>
                    <a:pt x="808" y="42"/>
                  </a:cubicBezTo>
                  <a:cubicBezTo>
                    <a:pt x="783" y="16"/>
                    <a:pt x="747" y="0"/>
                    <a:pt x="708" y="0"/>
                  </a:cubicBezTo>
                  <a:cubicBezTo>
                    <a:pt x="704" y="0"/>
                    <a:pt x="704" y="0"/>
                    <a:pt x="704" y="0"/>
                  </a:cubicBezTo>
                  <a:cubicBezTo>
                    <a:pt x="701" y="0"/>
                    <a:pt x="329" y="0"/>
                    <a:pt x="329" y="0"/>
                  </a:cubicBezTo>
                  <a:cubicBezTo>
                    <a:pt x="251" y="0"/>
                    <a:pt x="187" y="64"/>
                    <a:pt x="187" y="142"/>
                  </a:cubicBezTo>
                  <a:cubicBezTo>
                    <a:pt x="187" y="146"/>
                    <a:pt x="187" y="146"/>
                    <a:pt x="187" y="146"/>
                  </a:cubicBezTo>
                  <a:cubicBezTo>
                    <a:pt x="187" y="225"/>
                    <a:pt x="251" y="288"/>
                    <a:pt x="329" y="288"/>
                  </a:cubicBezTo>
                  <a:cubicBezTo>
                    <a:pt x="358" y="288"/>
                    <a:pt x="358" y="288"/>
                    <a:pt x="358" y="288"/>
                  </a:cubicBezTo>
                  <a:cubicBezTo>
                    <a:pt x="55" y="591"/>
                    <a:pt x="55" y="591"/>
                    <a:pt x="55" y="591"/>
                  </a:cubicBezTo>
                  <a:cubicBezTo>
                    <a:pt x="0" y="646"/>
                    <a:pt x="0" y="736"/>
                    <a:pt x="55" y="792"/>
                  </a:cubicBezTo>
                  <a:cubicBezTo>
                    <a:pt x="58" y="795"/>
                    <a:pt x="58" y="795"/>
                    <a:pt x="58" y="795"/>
                  </a:cubicBezTo>
                  <a:cubicBezTo>
                    <a:pt x="114" y="850"/>
                    <a:pt x="204" y="850"/>
                    <a:pt x="259" y="795"/>
                  </a:cubicBezTo>
                  <a:cubicBezTo>
                    <a:pt x="562" y="492"/>
                    <a:pt x="562" y="492"/>
                    <a:pt x="562" y="492"/>
                  </a:cubicBezTo>
                  <a:cubicBezTo>
                    <a:pt x="562" y="520"/>
                    <a:pt x="562" y="520"/>
                    <a:pt x="562" y="520"/>
                  </a:cubicBezTo>
                  <a:cubicBezTo>
                    <a:pt x="562" y="599"/>
                    <a:pt x="625" y="663"/>
                    <a:pt x="704" y="663"/>
                  </a:cubicBezTo>
                  <a:cubicBezTo>
                    <a:pt x="708" y="663"/>
                    <a:pt x="708" y="663"/>
                    <a:pt x="708" y="663"/>
                  </a:cubicBezTo>
                  <a:cubicBezTo>
                    <a:pt x="786" y="663"/>
                    <a:pt x="850" y="599"/>
                    <a:pt x="850" y="520"/>
                  </a:cubicBezTo>
                  <a:cubicBezTo>
                    <a:pt x="850" y="520"/>
                    <a:pt x="850" y="149"/>
                    <a:pt x="850" y="146"/>
                  </a:cubicBezTo>
                  <a:lnTo>
                    <a:pt x="850" y="142"/>
                  </a:lnTo>
                  <a:close/>
                </a:path>
              </a:pathLst>
            </a:custGeom>
            <a:solidFill>
              <a:srgbClr val="F8B5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488"/>
            <p:cNvSpPr/>
            <p:nvPr/>
          </p:nvSpPr>
          <p:spPr bwMode="auto">
            <a:xfrm>
              <a:off x="3011488" y="3557588"/>
              <a:ext cx="1635125" cy="1633538"/>
            </a:xfrm>
            <a:custGeom>
              <a:avLst/>
              <a:gdLst>
                <a:gd name="T0" fmla="*/ 851 w 851"/>
                <a:gd name="T1" fmla="*/ 142 h 850"/>
                <a:gd name="T2" fmla="*/ 809 w 851"/>
                <a:gd name="T3" fmla="*/ 41 h 850"/>
                <a:gd name="T4" fmla="*/ 708 w 851"/>
                <a:gd name="T5" fmla="*/ 0 h 850"/>
                <a:gd name="T6" fmla="*/ 704 w 851"/>
                <a:gd name="T7" fmla="*/ 0 h 850"/>
                <a:gd name="T8" fmla="*/ 330 w 851"/>
                <a:gd name="T9" fmla="*/ 0 h 850"/>
                <a:gd name="T10" fmla="*/ 188 w 851"/>
                <a:gd name="T11" fmla="*/ 142 h 850"/>
                <a:gd name="T12" fmla="*/ 188 w 851"/>
                <a:gd name="T13" fmla="*/ 146 h 850"/>
                <a:gd name="T14" fmla="*/ 330 w 851"/>
                <a:gd name="T15" fmla="*/ 288 h 850"/>
                <a:gd name="T16" fmla="*/ 358 w 851"/>
                <a:gd name="T17" fmla="*/ 288 h 850"/>
                <a:gd name="T18" fmla="*/ 56 w 851"/>
                <a:gd name="T19" fmla="*/ 590 h 850"/>
                <a:gd name="T20" fmla="*/ 56 w 851"/>
                <a:gd name="T21" fmla="*/ 792 h 850"/>
                <a:gd name="T22" fmla="*/ 59 w 851"/>
                <a:gd name="T23" fmla="*/ 794 h 850"/>
                <a:gd name="T24" fmla="*/ 260 w 851"/>
                <a:gd name="T25" fmla="*/ 794 h 850"/>
                <a:gd name="T26" fmla="*/ 562 w 851"/>
                <a:gd name="T27" fmla="*/ 492 h 850"/>
                <a:gd name="T28" fmla="*/ 562 w 851"/>
                <a:gd name="T29" fmla="*/ 520 h 850"/>
                <a:gd name="T30" fmla="*/ 704 w 851"/>
                <a:gd name="T31" fmla="*/ 662 h 850"/>
                <a:gd name="T32" fmla="*/ 708 w 851"/>
                <a:gd name="T33" fmla="*/ 662 h 850"/>
                <a:gd name="T34" fmla="*/ 851 w 851"/>
                <a:gd name="T35" fmla="*/ 520 h 850"/>
                <a:gd name="T36" fmla="*/ 851 w 851"/>
                <a:gd name="T37" fmla="*/ 146 h 850"/>
                <a:gd name="T38" fmla="*/ 851 w 851"/>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1" h="850">
                  <a:moveTo>
                    <a:pt x="851" y="142"/>
                  </a:moveTo>
                  <a:cubicBezTo>
                    <a:pt x="851" y="103"/>
                    <a:pt x="835" y="67"/>
                    <a:pt x="809" y="41"/>
                  </a:cubicBezTo>
                  <a:cubicBezTo>
                    <a:pt x="783" y="15"/>
                    <a:pt x="748" y="0"/>
                    <a:pt x="708" y="0"/>
                  </a:cubicBezTo>
                  <a:cubicBezTo>
                    <a:pt x="704" y="0"/>
                    <a:pt x="704" y="0"/>
                    <a:pt x="704" y="0"/>
                  </a:cubicBezTo>
                  <a:cubicBezTo>
                    <a:pt x="702" y="0"/>
                    <a:pt x="330" y="0"/>
                    <a:pt x="330" y="0"/>
                  </a:cubicBezTo>
                  <a:cubicBezTo>
                    <a:pt x="252" y="0"/>
                    <a:pt x="188" y="63"/>
                    <a:pt x="188" y="142"/>
                  </a:cubicBezTo>
                  <a:cubicBezTo>
                    <a:pt x="188" y="146"/>
                    <a:pt x="188" y="146"/>
                    <a:pt x="188" y="146"/>
                  </a:cubicBezTo>
                  <a:cubicBezTo>
                    <a:pt x="188" y="224"/>
                    <a:pt x="252" y="288"/>
                    <a:pt x="330" y="288"/>
                  </a:cubicBezTo>
                  <a:cubicBezTo>
                    <a:pt x="358" y="288"/>
                    <a:pt x="358" y="288"/>
                    <a:pt x="358" y="288"/>
                  </a:cubicBezTo>
                  <a:cubicBezTo>
                    <a:pt x="56" y="590"/>
                    <a:pt x="56" y="590"/>
                    <a:pt x="56" y="590"/>
                  </a:cubicBezTo>
                  <a:cubicBezTo>
                    <a:pt x="0" y="646"/>
                    <a:pt x="0" y="736"/>
                    <a:pt x="56" y="792"/>
                  </a:cubicBezTo>
                  <a:cubicBezTo>
                    <a:pt x="59" y="794"/>
                    <a:pt x="59" y="794"/>
                    <a:pt x="59" y="794"/>
                  </a:cubicBezTo>
                  <a:cubicBezTo>
                    <a:pt x="114" y="850"/>
                    <a:pt x="204" y="850"/>
                    <a:pt x="260" y="794"/>
                  </a:cubicBezTo>
                  <a:cubicBezTo>
                    <a:pt x="562" y="492"/>
                    <a:pt x="562" y="492"/>
                    <a:pt x="562" y="492"/>
                  </a:cubicBezTo>
                  <a:cubicBezTo>
                    <a:pt x="562" y="520"/>
                    <a:pt x="562" y="520"/>
                    <a:pt x="562" y="520"/>
                  </a:cubicBezTo>
                  <a:cubicBezTo>
                    <a:pt x="562" y="599"/>
                    <a:pt x="626" y="662"/>
                    <a:pt x="704" y="662"/>
                  </a:cubicBezTo>
                  <a:cubicBezTo>
                    <a:pt x="708" y="662"/>
                    <a:pt x="708" y="662"/>
                    <a:pt x="708" y="662"/>
                  </a:cubicBezTo>
                  <a:cubicBezTo>
                    <a:pt x="787" y="662"/>
                    <a:pt x="851" y="599"/>
                    <a:pt x="851" y="520"/>
                  </a:cubicBezTo>
                  <a:cubicBezTo>
                    <a:pt x="851" y="520"/>
                    <a:pt x="851" y="148"/>
                    <a:pt x="851" y="146"/>
                  </a:cubicBezTo>
                  <a:lnTo>
                    <a:pt x="851" y="142"/>
                  </a:lnTo>
                  <a:close/>
                </a:path>
              </a:pathLst>
            </a:custGeom>
            <a:solidFill>
              <a:srgbClr val="F8B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489"/>
            <p:cNvSpPr/>
            <p:nvPr/>
          </p:nvSpPr>
          <p:spPr bwMode="auto">
            <a:xfrm>
              <a:off x="3005138" y="3548063"/>
              <a:ext cx="1631950" cy="1635125"/>
            </a:xfrm>
            <a:custGeom>
              <a:avLst/>
              <a:gdLst>
                <a:gd name="T0" fmla="*/ 850 w 850"/>
                <a:gd name="T1" fmla="*/ 143 h 851"/>
                <a:gd name="T2" fmla="*/ 809 w 850"/>
                <a:gd name="T3" fmla="*/ 42 h 851"/>
                <a:gd name="T4" fmla="*/ 708 w 850"/>
                <a:gd name="T5" fmla="*/ 0 h 851"/>
                <a:gd name="T6" fmla="*/ 704 w 850"/>
                <a:gd name="T7" fmla="*/ 0 h 851"/>
                <a:gd name="T8" fmla="*/ 330 w 850"/>
                <a:gd name="T9" fmla="*/ 0 h 851"/>
                <a:gd name="T10" fmla="*/ 188 w 850"/>
                <a:gd name="T11" fmla="*/ 143 h 851"/>
                <a:gd name="T12" fmla="*/ 188 w 850"/>
                <a:gd name="T13" fmla="*/ 147 h 851"/>
                <a:gd name="T14" fmla="*/ 330 w 850"/>
                <a:gd name="T15" fmla="*/ 289 h 851"/>
                <a:gd name="T16" fmla="*/ 358 w 850"/>
                <a:gd name="T17" fmla="*/ 289 h 851"/>
                <a:gd name="T18" fmla="*/ 56 w 850"/>
                <a:gd name="T19" fmla="*/ 591 h 851"/>
                <a:gd name="T20" fmla="*/ 56 w 850"/>
                <a:gd name="T21" fmla="*/ 792 h 851"/>
                <a:gd name="T22" fmla="*/ 58 w 850"/>
                <a:gd name="T23" fmla="*/ 795 h 851"/>
                <a:gd name="T24" fmla="*/ 260 w 850"/>
                <a:gd name="T25" fmla="*/ 795 h 851"/>
                <a:gd name="T26" fmla="*/ 562 w 850"/>
                <a:gd name="T27" fmla="*/ 493 h 851"/>
                <a:gd name="T28" fmla="*/ 562 w 850"/>
                <a:gd name="T29" fmla="*/ 521 h 851"/>
                <a:gd name="T30" fmla="*/ 704 w 850"/>
                <a:gd name="T31" fmla="*/ 663 h 851"/>
                <a:gd name="T32" fmla="*/ 708 w 850"/>
                <a:gd name="T33" fmla="*/ 663 h 851"/>
                <a:gd name="T34" fmla="*/ 850 w 850"/>
                <a:gd name="T35" fmla="*/ 521 h 851"/>
                <a:gd name="T36" fmla="*/ 850 w 850"/>
                <a:gd name="T37" fmla="*/ 147 h 851"/>
                <a:gd name="T38" fmla="*/ 850 w 850"/>
                <a:gd name="T39" fmla="*/ 14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1">
                  <a:moveTo>
                    <a:pt x="850" y="143"/>
                  </a:moveTo>
                  <a:cubicBezTo>
                    <a:pt x="850" y="103"/>
                    <a:pt x="835" y="68"/>
                    <a:pt x="809" y="42"/>
                  </a:cubicBezTo>
                  <a:cubicBezTo>
                    <a:pt x="783" y="16"/>
                    <a:pt x="747" y="0"/>
                    <a:pt x="708" y="0"/>
                  </a:cubicBezTo>
                  <a:cubicBezTo>
                    <a:pt x="704" y="0"/>
                    <a:pt x="704" y="0"/>
                    <a:pt x="704" y="0"/>
                  </a:cubicBezTo>
                  <a:cubicBezTo>
                    <a:pt x="702" y="0"/>
                    <a:pt x="330" y="0"/>
                    <a:pt x="330" y="0"/>
                  </a:cubicBezTo>
                  <a:cubicBezTo>
                    <a:pt x="251" y="0"/>
                    <a:pt x="188" y="64"/>
                    <a:pt x="188" y="143"/>
                  </a:cubicBezTo>
                  <a:cubicBezTo>
                    <a:pt x="188" y="147"/>
                    <a:pt x="188" y="147"/>
                    <a:pt x="188" y="147"/>
                  </a:cubicBezTo>
                  <a:cubicBezTo>
                    <a:pt x="188" y="225"/>
                    <a:pt x="251" y="289"/>
                    <a:pt x="330" y="289"/>
                  </a:cubicBezTo>
                  <a:cubicBezTo>
                    <a:pt x="358" y="289"/>
                    <a:pt x="358" y="289"/>
                    <a:pt x="358" y="289"/>
                  </a:cubicBezTo>
                  <a:cubicBezTo>
                    <a:pt x="56" y="591"/>
                    <a:pt x="56" y="591"/>
                    <a:pt x="56" y="591"/>
                  </a:cubicBezTo>
                  <a:cubicBezTo>
                    <a:pt x="0" y="647"/>
                    <a:pt x="0" y="737"/>
                    <a:pt x="56" y="792"/>
                  </a:cubicBezTo>
                  <a:cubicBezTo>
                    <a:pt x="58" y="795"/>
                    <a:pt x="58" y="795"/>
                    <a:pt x="58" y="795"/>
                  </a:cubicBezTo>
                  <a:cubicBezTo>
                    <a:pt x="114" y="851"/>
                    <a:pt x="204" y="851"/>
                    <a:pt x="260" y="795"/>
                  </a:cubicBezTo>
                  <a:cubicBezTo>
                    <a:pt x="562" y="493"/>
                    <a:pt x="562" y="493"/>
                    <a:pt x="562" y="493"/>
                  </a:cubicBezTo>
                  <a:cubicBezTo>
                    <a:pt x="562" y="521"/>
                    <a:pt x="562" y="521"/>
                    <a:pt x="562" y="521"/>
                  </a:cubicBezTo>
                  <a:cubicBezTo>
                    <a:pt x="562" y="599"/>
                    <a:pt x="626" y="663"/>
                    <a:pt x="704" y="663"/>
                  </a:cubicBezTo>
                  <a:cubicBezTo>
                    <a:pt x="708" y="663"/>
                    <a:pt x="708" y="663"/>
                    <a:pt x="708" y="663"/>
                  </a:cubicBezTo>
                  <a:cubicBezTo>
                    <a:pt x="787" y="663"/>
                    <a:pt x="850" y="599"/>
                    <a:pt x="850" y="521"/>
                  </a:cubicBezTo>
                  <a:cubicBezTo>
                    <a:pt x="850" y="521"/>
                    <a:pt x="850" y="149"/>
                    <a:pt x="850" y="147"/>
                  </a:cubicBezTo>
                  <a:lnTo>
                    <a:pt x="850" y="143"/>
                  </a:lnTo>
                  <a:close/>
                </a:path>
              </a:pathLst>
            </a:custGeom>
            <a:solidFill>
              <a:srgbClr val="F7B3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490"/>
            <p:cNvSpPr/>
            <p:nvPr/>
          </p:nvSpPr>
          <p:spPr bwMode="auto">
            <a:xfrm>
              <a:off x="2997201" y="3540125"/>
              <a:ext cx="1631950" cy="1633538"/>
            </a:xfrm>
            <a:custGeom>
              <a:avLst/>
              <a:gdLst>
                <a:gd name="T0" fmla="*/ 850 w 850"/>
                <a:gd name="T1" fmla="*/ 142 h 850"/>
                <a:gd name="T2" fmla="*/ 808 w 850"/>
                <a:gd name="T3" fmla="*/ 42 h 850"/>
                <a:gd name="T4" fmla="*/ 708 w 850"/>
                <a:gd name="T5" fmla="*/ 0 h 850"/>
                <a:gd name="T6" fmla="*/ 704 w 850"/>
                <a:gd name="T7" fmla="*/ 0 h 850"/>
                <a:gd name="T8" fmla="*/ 330 w 850"/>
                <a:gd name="T9" fmla="*/ 0 h 850"/>
                <a:gd name="T10" fmla="*/ 187 w 850"/>
                <a:gd name="T11" fmla="*/ 142 h 850"/>
                <a:gd name="T12" fmla="*/ 187 w 850"/>
                <a:gd name="T13" fmla="*/ 146 h 850"/>
                <a:gd name="T14" fmla="*/ 330 w 850"/>
                <a:gd name="T15" fmla="*/ 288 h 850"/>
                <a:gd name="T16" fmla="*/ 358 w 850"/>
                <a:gd name="T17" fmla="*/ 288 h 850"/>
                <a:gd name="T18" fmla="*/ 55 w 850"/>
                <a:gd name="T19" fmla="*/ 591 h 850"/>
                <a:gd name="T20" fmla="*/ 55 w 850"/>
                <a:gd name="T21" fmla="*/ 792 h 850"/>
                <a:gd name="T22" fmla="*/ 58 w 850"/>
                <a:gd name="T23" fmla="*/ 795 h 850"/>
                <a:gd name="T24" fmla="*/ 259 w 850"/>
                <a:gd name="T25" fmla="*/ 795 h 850"/>
                <a:gd name="T26" fmla="*/ 562 w 850"/>
                <a:gd name="T27" fmla="*/ 492 h 850"/>
                <a:gd name="T28" fmla="*/ 562 w 850"/>
                <a:gd name="T29" fmla="*/ 521 h 850"/>
                <a:gd name="T30" fmla="*/ 704 w 850"/>
                <a:gd name="T31" fmla="*/ 663 h 850"/>
                <a:gd name="T32" fmla="*/ 708 w 850"/>
                <a:gd name="T33" fmla="*/ 663 h 850"/>
                <a:gd name="T34" fmla="*/ 850 w 850"/>
                <a:gd name="T35" fmla="*/ 521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7"/>
                    <a:pt x="808" y="42"/>
                  </a:cubicBezTo>
                  <a:cubicBezTo>
                    <a:pt x="783" y="16"/>
                    <a:pt x="747" y="0"/>
                    <a:pt x="708" y="0"/>
                  </a:cubicBezTo>
                  <a:cubicBezTo>
                    <a:pt x="704" y="0"/>
                    <a:pt x="704" y="0"/>
                    <a:pt x="704" y="0"/>
                  </a:cubicBezTo>
                  <a:cubicBezTo>
                    <a:pt x="701" y="0"/>
                    <a:pt x="330" y="0"/>
                    <a:pt x="330" y="0"/>
                  </a:cubicBezTo>
                  <a:cubicBezTo>
                    <a:pt x="251" y="0"/>
                    <a:pt x="187" y="64"/>
                    <a:pt x="187" y="142"/>
                  </a:cubicBezTo>
                  <a:cubicBezTo>
                    <a:pt x="187" y="146"/>
                    <a:pt x="187" y="146"/>
                    <a:pt x="187" y="146"/>
                  </a:cubicBezTo>
                  <a:cubicBezTo>
                    <a:pt x="187" y="225"/>
                    <a:pt x="251" y="288"/>
                    <a:pt x="330" y="288"/>
                  </a:cubicBezTo>
                  <a:cubicBezTo>
                    <a:pt x="358" y="288"/>
                    <a:pt x="358" y="288"/>
                    <a:pt x="358" y="288"/>
                  </a:cubicBezTo>
                  <a:cubicBezTo>
                    <a:pt x="55" y="591"/>
                    <a:pt x="55" y="591"/>
                    <a:pt x="55" y="591"/>
                  </a:cubicBezTo>
                  <a:cubicBezTo>
                    <a:pt x="0" y="646"/>
                    <a:pt x="0" y="736"/>
                    <a:pt x="55" y="792"/>
                  </a:cubicBezTo>
                  <a:cubicBezTo>
                    <a:pt x="58" y="795"/>
                    <a:pt x="58" y="795"/>
                    <a:pt x="58" y="795"/>
                  </a:cubicBezTo>
                  <a:cubicBezTo>
                    <a:pt x="114" y="850"/>
                    <a:pt x="204" y="850"/>
                    <a:pt x="259" y="795"/>
                  </a:cubicBezTo>
                  <a:cubicBezTo>
                    <a:pt x="562" y="492"/>
                    <a:pt x="562" y="492"/>
                    <a:pt x="562" y="492"/>
                  </a:cubicBezTo>
                  <a:cubicBezTo>
                    <a:pt x="562" y="521"/>
                    <a:pt x="562" y="521"/>
                    <a:pt x="562" y="521"/>
                  </a:cubicBezTo>
                  <a:cubicBezTo>
                    <a:pt x="562" y="599"/>
                    <a:pt x="625" y="663"/>
                    <a:pt x="704" y="663"/>
                  </a:cubicBezTo>
                  <a:cubicBezTo>
                    <a:pt x="708" y="663"/>
                    <a:pt x="708" y="663"/>
                    <a:pt x="708" y="663"/>
                  </a:cubicBezTo>
                  <a:cubicBezTo>
                    <a:pt x="786" y="663"/>
                    <a:pt x="850" y="599"/>
                    <a:pt x="850" y="521"/>
                  </a:cubicBezTo>
                  <a:cubicBezTo>
                    <a:pt x="850" y="521"/>
                    <a:pt x="850" y="149"/>
                    <a:pt x="850" y="146"/>
                  </a:cubicBezTo>
                  <a:lnTo>
                    <a:pt x="850" y="142"/>
                  </a:lnTo>
                  <a:close/>
                </a:path>
              </a:pathLst>
            </a:custGeom>
            <a:solidFill>
              <a:srgbClr val="F7B3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491"/>
            <p:cNvSpPr/>
            <p:nvPr/>
          </p:nvSpPr>
          <p:spPr bwMode="auto">
            <a:xfrm>
              <a:off x="2989263" y="3532188"/>
              <a:ext cx="1631950" cy="1633538"/>
            </a:xfrm>
            <a:custGeom>
              <a:avLst/>
              <a:gdLst>
                <a:gd name="T0" fmla="*/ 850 w 850"/>
                <a:gd name="T1" fmla="*/ 142 h 850"/>
                <a:gd name="T2" fmla="*/ 808 w 850"/>
                <a:gd name="T3" fmla="*/ 41 h 850"/>
                <a:gd name="T4" fmla="*/ 708 w 850"/>
                <a:gd name="T5" fmla="*/ 0 h 850"/>
                <a:gd name="T6" fmla="*/ 704 w 850"/>
                <a:gd name="T7" fmla="*/ 0 h 850"/>
                <a:gd name="T8" fmla="*/ 329 w 850"/>
                <a:gd name="T9" fmla="*/ 0 h 850"/>
                <a:gd name="T10" fmla="*/ 187 w 850"/>
                <a:gd name="T11" fmla="*/ 142 h 850"/>
                <a:gd name="T12" fmla="*/ 187 w 850"/>
                <a:gd name="T13" fmla="*/ 146 h 850"/>
                <a:gd name="T14" fmla="*/ 329 w 850"/>
                <a:gd name="T15" fmla="*/ 288 h 850"/>
                <a:gd name="T16" fmla="*/ 358 w 850"/>
                <a:gd name="T17" fmla="*/ 288 h 850"/>
                <a:gd name="T18" fmla="*/ 55 w 850"/>
                <a:gd name="T19" fmla="*/ 591 h 850"/>
                <a:gd name="T20" fmla="*/ 55 w 850"/>
                <a:gd name="T21" fmla="*/ 792 h 850"/>
                <a:gd name="T22" fmla="*/ 58 w 850"/>
                <a:gd name="T23" fmla="*/ 795 h 850"/>
                <a:gd name="T24" fmla="*/ 259 w 850"/>
                <a:gd name="T25" fmla="*/ 795 h 850"/>
                <a:gd name="T26" fmla="*/ 561 w 850"/>
                <a:gd name="T27" fmla="*/ 492 h 850"/>
                <a:gd name="T28" fmla="*/ 561 w 850"/>
                <a:gd name="T29" fmla="*/ 520 h 850"/>
                <a:gd name="T30" fmla="*/ 704 w 850"/>
                <a:gd name="T31" fmla="*/ 662 h 850"/>
                <a:gd name="T32" fmla="*/ 708 w 850"/>
                <a:gd name="T33" fmla="*/ 662 h 850"/>
                <a:gd name="T34" fmla="*/ 850 w 850"/>
                <a:gd name="T35" fmla="*/ 520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7"/>
                    <a:pt x="808" y="41"/>
                  </a:cubicBezTo>
                  <a:cubicBezTo>
                    <a:pt x="782" y="16"/>
                    <a:pt x="747" y="0"/>
                    <a:pt x="708" y="0"/>
                  </a:cubicBezTo>
                  <a:cubicBezTo>
                    <a:pt x="704" y="0"/>
                    <a:pt x="704" y="0"/>
                    <a:pt x="704" y="0"/>
                  </a:cubicBezTo>
                  <a:cubicBezTo>
                    <a:pt x="701" y="0"/>
                    <a:pt x="329" y="0"/>
                    <a:pt x="329" y="0"/>
                  </a:cubicBezTo>
                  <a:cubicBezTo>
                    <a:pt x="251" y="0"/>
                    <a:pt x="187" y="63"/>
                    <a:pt x="187" y="142"/>
                  </a:cubicBezTo>
                  <a:cubicBezTo>
                    <a:pt x="187" y="146"/>
                    <a:pt x="187" y="146"/>
                    <a:pt x="187" y="146"/>
                  </a:cubicBezTo>
                  <a:cubicBezTo>
                    <a:pt x="187" y="225"/>
                    <a:pt x="251" y="288"/>
                    <a:pt x="329" y="288"/>
                  </a:cubicBezTo>
                  <a:cubicBezTo>
                    <a:pt x="358" y="288"/>
                    <a:pt x="358" y="288"/>
                    <a:pt x="358" y="288"/>
                  </a:cubicBezTo>
                  <a:cubicBezTo>
                    <a:pt x="55" y="591"/>
                    <a:pt x="55" y="591"/>
                    <a:pt x="55" y="591"/>
                  </a:cubicBezTo>
                  <a:cubicBezTo>
                    <a:pt x="0" y="646"/>
                    <a:pt x="0" y="736"/>
                    <a:pt x="55" y="792"/>
                  </a:cubicBezTo>
                  <a:cubicBezTo>
                    <a:pt x="58" y="795"/>
                    <a:pt x="58" y="795"/>
                    <a:pt x="58" y="795"/>
                  </a:cubicBezTo>
                  <a:cubicBezTo>
                    <a:pt x="113" y="850"/>
                    <a:pt x="203" y="850"/>
                    <a:pt x="259" y="795"/>
                  </a:cubicBezTo>
                  <a:cubicBezTo>
                    <a:pt x="561" y="492"/>
                    <a:pt x="561" y="492"/>
                    <a:pt x="561" y="492"/>
                  </a:cubicBezTo>
                  <a:cubicBezTo>
                    <a:pt x="561" y="520"/>
                    <a:pt x="561" y="520"/>
                    <a:pt x="561" y="520"/>
                  </a:cubicBezTo>
                  <a:cubicBezTo>
                    <a:pt x="561" y="599"/>
                    <a:pt x="625" y="662"/>
                    <a:pt x="704" y="662"/>
                  </a:cubicBezTo>
                  <a:cubicBezTo>
                    <a:pt x="708" y="662"/>
                    <a:pt x="708" y="662"/>
                    <a:pt x="708" y="662"/>
                  </a:cubicBezTo>
                  <a:cubicBezTo>
                    <a:pt x="786" y="662"/>
                    <a:pt x="850" y="599"/>
                    <a:pt x="850" y="520"/>
                  </a:cubicBezTo>
                  <a:cubicBezTo>
                    <a:pt x="850" y="520"/>
                    <a:pt x="850" y="149"/>
                    <a:pt x="850" y="146"/>
                  </a:cubicBezTo>
                  <a:lnTo>
                    <a:pt x="850" y="142"/>
                  </a:lnTo>
                  <a:close/>
                </a:path>
              </a:pathLst>
            </a:custGeom>
            <a:solidFill>
              <a:srgbClr val="F6B2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492"/>
            <p:cNvSpPr/>
            <p:nvPr/>
          </p:nvSpPr>
          <p:spPr bwMode="auto">
            <a:xfrm>
              <a:off x="2979738" y="3522663"/>
              <a:ext cx="1635125" cy="1635125"/>
            </a:xfrm>
            <a:custGeom>
              <a:avLst/>
              <a:gdLst>
                <a:gd name="T0" fmla="*/ 851 w 851"/>
                <a:gd name="T1" fmla="*/ 143 h 851"/>
                <a:gd name="T2" fmla="*/ 809 w 851"/>
                <a:gd name="T3" fmla="*/ 42 h 851"/>
                <a:gd name="T4" fmla="*/ 708 w 851"/>
                <a:gd name="T5" fmla="*/ 0 h 851"/>
                <a:gd name="T6" fmla="*/ 704 w 851"/>
                <a:gd name="T7" fmla="*/ 0 h 851"/>
                <a:gd name="T8" fmla="*/ 330 w 851"/>
                <a:gd name="T9" fmla="*/ 1 h 851"/>
                <a:gd name="T10" fmla="*/ 188 w 851"/>
                <a:gd name="T11" fmla="*/ 143 h 851"/>
                <a:gd name="T12" fmla="*/ 188 w 851"/>
                <a:gd name="T13" fmla="*/ 147 h 851"/>
                <a:gd name="T14" fmla="*/ 330 w 851"/>
                <a:gd name="T15" fmla="*/ 289 h 851"/>
                <a:gd name="T16" fmla="*/ 358 w 851"/>
                <a:gd name="T17" fmla="*/ 289 h 851"/>
                <a:gd name="T18" fmla="*/ 56 w 851"/>
                <a:gd name="T19" fmla="*/ 591 h 851"/>
                <a:gd name="T20" fmla="*/ 56 w 851"/>
                <a:gd name="T21" fmla="*/ 792 h 851"/>
                <a:gd name="T22" fmla="*/ 59 w 851"/>
                <a:gd name="T23" fmla="*/ 795 h 851"/>
                <a:gd name="T24" fmla="*/ 260 w 851"/>
                <a:gd name="T25" fmla="*/ 795 h 851"/>
                <a:gd name="T26" fmla="*/ 562 w 851"/>
                <a:gd name="T27" fmla="*/ 493 h 851"/>
                <a:gd name="T28" fmla="*/ 562 w 851"/>
                <a:gd name="T29" fmla="*/ 521 h 851"/>
                <a:gd name="T30" fmla="*/ 704 w 851"/>
                <a:gd name="T31" fmla="*/ 663 h 851"/>
                <a:gd name="T32" fmla="*/ 708 w 851"/>
                <a:gd name="T33" fmla="*/ 663 h 851"/>
                <a:gd name="T34" fmla="*/ 850 w 851"/>
                <a:gd name="T35" fmla="*/ 521 h 851"/>
                <a:gd name="T36" fmla="*/ 851 w 851"/>
                <a:gd name="T37" fmla="*/ 147 h 851"/>
                <a:gd name="T38" fmla="*/ 851 w 851"/>
                <a:gd name="T39" fmla="*/ 14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1" h="851">
                  <a:moveTo>
                    <a:pt x="851" y="143"/>
                  </a:moveTo>
                  <a:cubicBezTo>
                    <a:pt x="851" y="103"/>
                    <a:pt x="835" y="68"/>
                    <a:pt x="809" y="42"/>
                  </a:cubicBezTo>
                  <a:cubicBezTo>
                    <a:pt x="783" y="16"/>
                    <a:pt x="748" y="0"/>
                    <a:pt x="708" y="0"/>
                  </a:cubicBezTo>
                  <a:cubicBezTo>
                    <a:pt x="704" y="0"/>
                    <a:pt x="704" y="0"/>
                    <a:pt x="704" y="0"/>
                  </a:cubicBezTo>
                  <a:cubicBezTo>
                    <a:pt x="702" y="0"/>
                    <a:pt x="330" y="1"/>
                    <a:pt x="330" y="1"/>
                  </a:cubicBezTo>
                  <a:cubicBezTo>
                    <a:pt x="252" y="1"/>
                    <a:pt x="188" y="64"/>
                    <a:pt x="188" y="143"/>
                  </a:cubicBezTo>
                  <a:cubicBezTo>
                    <a:pt x="188" y="147"/>
                    <a:pt x="188" y="147"/>
                    <a:pt x="188" y="147"/>
                  </a:cubicBezTo>
                  <a:cubicBezTo>
                    <a:pt x="188" y="225"/>
                    <a:pt x="252" y="289"/>
                    <a:pt x="330" y="289"/>
                  </a:cubicBezTo>
                  <a:cubicBezTo>
                    <a:pt x="358" y="289"/>
                    <a:pt x="358" y="289"/>
                    <a:pt x="358" y="289"/>
                  </a:cubicBezTo>
                  <a:cubicBezTo>
                    <a:pt x="56" y="591"/>
                    <a:pt x="56" y="591"/>
                    <a:pt x="56" y="591"/>
                  </a:cubicBezTo>
                  <a:cubicBezTo>
                    <a:pt x="0" y="647"/>
                    <a:pt x="0" y="737"/>
                    <a:pt x="56" y="792"/>
                  </a:cubicBezTo>
                  <a:cubicBezTo>
                    <a:pt x="59" y="795"/>
                    <a:pt x="59" y="795"/>
                    <a:pt x="59" y="795"/>
                  </a:cubicBezTo>
                  <a:cubicBezTo>
                    <a:pt x="114" y="851"/>
                    <a:pt x="204" y="851"/>
                    <a:pt x="260" y="795"/>
                  </a:cubicBezTo>
                  <a:cubicBezTo>
                    <a:pt x="562" y="493"/>
                    <a:pt x="562" y="493"/>
                    <a:pt x="562" y="493"/>
                  </a:cubicBezTo>
                  <a:cubicBezTo>
                    <a:pt x="562" y="521"/>
                    <a:pt x="562" y="521"/>
                    <a:pt x="562" y="521"/>
                  </a:cubicBezTo>
                  <a:cubicBezTo>
                    <a:pt x="562" y="599"/>
                    <a:pt x="626" y="663"/>
                    <a:pt x="704" y="663"/>
                  </a:cubicBezTo>
                  <a:cubicBezTo>
                    <a:pt x="708" y="663"/>
                    <a:pt x="708" y="663"/>
                    <a:pt x="708" y="663"/>
                  </a:cubicBezTo>
                  <a:cubicBezTo>
                    <a:pt x="787" y="663"/>
                    <a:pt x="850" y="599"/>
                    <a:pt x="850" y="521"/>
                  </a:cubicBezTo>
                  <a:cubicBezTo>
                    <a:pt x="850" y="521"/>
                    <a:pt x="851" y="149"/>
                    <a:pt x="851" y="147"/>
                  </a:cubicBezTo>
                  <a:lnTo>
                    <a:pt x="851" y="143"/>
                  </a:lnTo>
                  <a:close/>
                </a:path>
              </a:pathLst>
            </a:custGeom>
            <a:solidFill>
              <a:srgbClr val="F6B1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493"/>
            <p:cNvSpPr/>
            <p:nvPr/>
          </p:nvSpPr>
          <p:spPr bwMode="auto">
            <a:xfrm>
              <a:off x="2971801" y="3514725"/>
              <a:ext cx="1631950" cy="1633538"/>
            </a:xfrm>
            <a:custGeom>
              <a:avLst/>
              <a:gdLst>
                <a:gd name="T0" fmla="*/ 850 w 850"/>
                <a:gd name="T1" fmla="*/ 142 h 850"/>
                <a:gd name="T2" fmla="*/ 809 w 850"/>
                <a:gd name="T3" fmla="*/ 42 h 850"/>
                <a:gd name="T4" fmla="*/ 708 w 850"/>
                <a:gd name="T5" fmla="*/ 0 h 850"/>
                <a:gd name="T6" fmla="*/ 704 w 850"/>
                <a:gd name="T7" fmla="*/ 0 h 850"/>
                <a:gd name="T8" fmla="*/ 330 w 850"/>
                <a:gd name="T9" fmla="*/ 0 h 850"/>
                <a:gd name="T10" fmla="*/ 188 w 850"/>
                <a:gd name="T11" fmla="*/ 142 h 850"/>
                <a:gd name="T12" fmla="*/ 188 w 850"/>
                <a:gd name="T13" fmla="*/ 146 h 850"/>
                <a:gd name="T14" fmla="*/ 330 w 850"/>
                <a:gd name="T15" fmla="*/ 289 h 850"/>
                <a:gd name="T16" fmla="*/ 358 w 850"/>
                <a:gd name="T17" fmla="*/ 289 h 850"/>
                <a:gd name="T18" fmla="*/ 56 w 850"/>
                <a:gd name="T19" fmla="*/ 591 h 850"/>
                <a:gd name="T20" fmla="*/ 56 w 850"/>
                <a:gd name="T21" fmla="*/ 792 h 850"/>
                <a:gd name="T22" fmla="*/ 58 w 850"/>
                <a:gd name="T23" fmla="*/ 795 h 850"/>
                <a:gd name="T24" fmla="*/ 259 w 850"/>
                <a:gd name="T25" fmla="*/ 795 h 850"/>
                <a:gd name="T26" fmla="*/ 562 w 850"/>
                <a:gd name="T27" fmla="*/ 493 h 850"/>
                <a:gd name="T28" fmla="*/ 562 w 850"/>
                <a:gd name="T29" fmla="*/ 521 h 850"/>
                <a:gd name="T30" fmla="*/ 704 w 850"/>
                <a:gd name="T31" fmla="*/ 663 h 850"/>
                <a:gd name="T32" fmla="*/ 708 w 850"/>
                <a:gd name="T33" fmla="*/ 663 h 850"/>
                <a:gd name="T34" fmla="*/ 850 w 850"/>
                <a:gd name="T35" fmla="*/ 521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8"/>
                    <a:pt x="809" y="42"/>
                  </a:cubicBezTo>
                  <a:cubicBezTo>
                    <a:pt x="783" y="16"/>
                    <a:pt x="747" y="0"/>
                    <a:pt x="708" y="0"/>
                  </a:cubicBezTo>
                  <a:cubicBezTo>
                    <a:pt x="704" y="0"/>
                    <a:pt x="704" y="0"/>
                    <a:pt x="704" y="0"/>
                  </a:cubicBezTo>
                  <a:cubicBezTo>
                    <a:pt x="702" y="0"/>
                    <a:pt x="330" y="0"/>
                    <a:pt x="330" y="0"/>
                  </a:cubicBezTo>
                  <a:cubicBezTo>
                    <a:pt x="251" y="0"/>
                    <a:pt x="188" y="64"/>
                    <a:pt x="188" y="142"/>
                  </a:cubicBezTo>
                  <a:cubicBezTo>
                    <a:pt x="188" y="146"/>
                    <a:pt x="188" y="146"/>
                    <a:pt x="188" y="146"/>
                  </a:cubicBezTo>
                  <a:cubicBezTo>
                    <a:pt x="188" y="225"/>
                    <a:pt x="251" y="289"/>
                    <a:pt x="330" y="289"/>
                  </a:cubicBezTo>
                  <a:cubicBezTo>
                    <a:pt x="358" y="289"/>
                    <a:pt x="358" y="289"/>
                    <a:pt x="358" y="289"/>
                  </a:cubicBezTo>
                  <a:cubicBezTo>
                    <a:pt x="56" y="591"/>
                    <a:pt x="56" y="591"/>
                    <a:pt x="56" y="591"/>
                  </a:cubicBezTo>
                  <a:cubicBezTo>
                    <a:pt x="0" y="647"/>
                    <a:pt x="0" y="737"/>
                    <a:pt x="56" y="792"/>
                  </a:cubicBezTo>
                  <a:cubicBezTo>
                    <a:pt x="58" y="795"/>
                    <a:pt x="58" y="795"/>
                    <a:pt x="58" y="795"/>
                  </a:cubicBezTo>
                  <a:cubicBezTo>
                    <a:pt x="114" y="850"/>
                    <a:pt x="204" y="850"/>
                    <a:pt x="259" y="795"/>
                  </a:cubicBezTo>
                  <a:cubicBezTo>
                    <a:pt x="562" y="493"/>
                    <a:pt x="562" y="493"/>
                    <a:pt x="562" y="493"/>
                  </a:cubicBezTo>
                  <a:cubicBezTo>
                    <a:pt x="562" y="521"/>
                    <a:pt x="562" y="521"/>
                    <a:pt x="562" y="521"/>
                  </a:cubicBezTo>
                  <a:cubicBezTo>
                    <a:pt x="562" y="599"/>
                    <a:pt x="625" y="663"/>
                    <a:pt x="704" y="663"/>
                  </a:cubicBezTo>
                  <a:cubicBezTo>
                    <a:pt x="708" y="663"/>
                    <a:pt x="708" y="663"/>
                    <a:pt x="708" y="663"/>
                  </a:cubicBezTo>
                  <a:cubicBezTo>
                    <a:pt x="787" y="663"/>
                    <a:pt x="850" y="599"/>
                    <a:pt x="850" y="521"/>
                  </a:cubicBezTo>
                  <a:cubicBezTo>
                    <a:pt x="850" y="521"/>
                    <a:pt x="850" y="149"/>
                    <a:pt x="850" y="146"/>
                  </a:cubicBezTo>
                  <a:lnTo>
                    <a:pt x="850" y="142"/>
                  </a:lnTo>
                  <a:close/>
                </a:path>
              </a:pathLst>
            </a:custGeom>
            <a:solidFill>
              <a:srgbClr val="F5B0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494"/>
            <p:cNvSpPr/>
            <p:nvPr/>
          </p:nvSpPr>
          <p:spPr bwMode="auto">
            <a:xfrm>
              <a:off x="2963863" y="3506788"/>
              <a:ext cx="1633538" cy="1635125"/>
            </a:xfrm>
            <a:custGeom>
              <a:avLst/>
              <a:gdLst>
                <a:gd name="T0" fmla="*/ 850 w 850"/>
                <a:gd name="T1" fmla="*/ 142 h 850"/>
                <a:gd name="T2" fmla="*/ 808 w 850"/>
                <a:gd name="T3" fmla="*/ 42 h 850"/>
                <a:gd name="T4" fmla="*/ 708 w 850"/>
                <a:gd name="T5" fmla="*/ 0 h 850"/>
                <a:gd name="T6" fmla="*/ 704 w 850"/>
                <a:gd name="T7" fmla="*/ 0 h 850"/>
                <a:gd name="T8" fmla="*/ 329 w 850"/>
                <a:gd name="T9" fmla="*/ 0 h 850"/>
                <a:gd name="T10" fmla="*/ 187 w 850"/>
                <a:gd name="T11" fmla="*/ 142 h 850"/>
                <a:gd name="T12" fmla="*/ 187 w 850"/>
                <a:gd name="T13" fmla="*/ 146 h 850"/>
                <a:gd name="T14" fmla="*/ 329 w 850"/>
                <a:gd name="T15" fmla="*/ 288 h 850"/>
                <a:gd name="T16" fmla="*/ 358 w 850"/>
                <a:gd name="T17" fmla="*/ 288 h 850"/>
                <a:gd name="T18" fmla="*/ 55 w 850"/>
                <a:gd name="T19" fmla="*/ 591 h 850"/>
                <a:gd name="T20" fmla="*/ 55 w 850"/>
                <a:gd name="T21" fmla="*/ 792 h 850"/>
                <a:gd name="T22" fmla="*/ 58 w 850"/>
                <a:gd name="T23" fmla="*/ 795 h 850"/>
                <a:gd name="T24" fmla="*/ 259 w 850"/>
                <a:gd name="T25" fmla="*/ 795 h 850"/>
                <a:gd name="T26" fmla="*/ 562 w 850"/>
                <a:gd name="T27" fmla="*/ 492 h 850"/>
                <a:gd name="T28" fmla="*/ 562 w 850"/>
                <a:gd name="T29" fmla="*/ 520 h 850"/>
                <a:gd name="T30" fmla="*/ 704 w 850"/>
                <a:gd name="T31" fmla="*/ 663 h 850"/>
                <a:gd name="T32" fmla="*/ 708 w 850"/>
                <a:gd name="T33" fmla="*/ 663 h 850"/>
                <a:gd name="T34" fmla="*/ 850 w 850"/>
                <a:gd name="T35" fmla="*/ 520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7"/>
                    <a:pt x="808" y="42"/>
                  </a:cubicBezTo>
                  <a:cubicBezTo>
                    <a:pt x="783" y="16"/>
                    <a:pt x="747" y="0"/>
                    <a:pt x="708" y="0"/>
                  </a:cubicBezTo>
                  <a:cubicBezTo>
                    <a:pt x="704" y="0"/>
                    <a:pt x="704" y="0"/>
                    <a:pt x="704" y="0"/>
                  </a:cubicBezTo>
                  <a:cubicBezTo>
                    <a:pt x="701" y="0"/>
                    <a:pt x="329" y="0"/>
                    <a:pt x="329" y="0"/>
                  </a:cubicBezTo>
                  <a:cubicBezTo>
                    <a:pt x="251" y="0"/>
                    <a:pt x="187" y="64"/>
                    <a:pt x="187" y="142"/>
                  </a:cubicBezTo>
                  <a:cubicBezTo>
                    <a:pt x="187" y="146"/>
                    <a:pt x="187" y="146"/>
                    <a:pt x="187" y="146"/>
                  </a:cubicBezTo>
                  <a:cubicBezTo>
                    <a:pt x="187" y="225"/>
                    <a:pt x="251" y="288"/>
                    <a:pt x="329" y="288"/>
                  </a:cubicBezTo>
                  <a:cubicBezTo>
                    <a:pt x="358" y="288"/>
                    <a:pt x="358" y="288"/>
                    <a:pt x="358" y="288"/>
                  </a:cubicBezTo>
                  <a:cubicBezTo>
                    <a:pt x="55" y="591"/>
                    <a:pt x="55" y="591"/>
                    <a:pt x="55" y="591"/>
                  </a:cubicBezTo>
                  <a:cubicBezTo>
                    <a:pt x="0" y="646"/>
                    <a:pt x="0" y="736"/>
                    <a:pt x="55" y="792"/>
                  </a:cubicBezTo>
                  <a:cubicBezTo>
                    <a:pt x="58" y="795"/>
                    <a:pt x="58" y="795"/>
                    <a:pt x="58" y="795"/>
                  </a:cubicBezTo>
                  <a:cubicBezTo>
                    <a:pt x="114" y="850"/>
                    <a:pt x="204" y="850"/>
                    <a:pt x="259" y="795"/>
                  </a:cubicBezTo>
                  <a:cubicBezTo>
                    <a:pt x="562" y="492"/>
                    <a:pt x="562" y="492"/>
                    <a:pt x="562" y="492"/>
                  </a:cubicBezTo>
                  <a:cubicBezTo>
                    <a:pt x="562" y="520"/>
                    <a:pt x="562" y="520"/>
                    <a:pt x="562" y="520"/>
                  </a:cubicBezTo>
                  <a:cubicBezTo>
                    <a:pt x="562" y="599"/>
                    <a:pt x="625" y="663"/>
                    <a:pt x="704" y="663"/>
                  </a:cubicBezTo>
                  <a:cubicBezTo>
                    <a:pt x="708" y="663"/>
                    <a:pt x="708" y="663"/>
                    <a:pt x="708" y="663"/>
                  </a:cubicBezTo>
                  <a:cubicBezTo>
                    <a:pt x="786" y="663"/>
                    <a:pt x="850" y="599"/>
                    <a:pt x="850" y="520"/>
                  </a:cubicBezTo>
                  <a:cubicBezTo>
                    <a:pt x="850" y="520"/>
                    <a:pt x="850" y="149"/>
                    <a:pt x="850" y="146"/>
                  </a:cubicBezTo>
                  <a:lnTo>
                    <a:pt x="850" y="142"/>
                  </a:lnTo>
                  <a:close/>
                </a:path>
              </a:pathLst>
            </a:custGeom>
            <a:solidFill>
              <a:srgbClr val="F5AF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495"/>
            <p:cNvSpPr/>
            <p:nvPr/>
          </p:nvSpPr>
          <p:spPr bwMode="auto">
            <a:xfrm>
              <a:off x="2954338" y="3498850"/>
              <a:ext cx="1635125" cy="1635125"/>
            </a:xfrm>
            <a:custGeom>
              <a:avLst/>
              <a:gdLst>
                <a:gd name="T0" fmla="*/ 851 w 851"/>
                <a:gd name="T1" fmla="*/ 142 h 850"/>
                <a:gd name="T2" fmla="*/ 809 w 851"/>
                <a:gd name="T3" fmla="*/ 41 h 850"/>
                <a:gd name="T4" fmla="*/ 708 w 851"/>
                <a:gd name="T5" fmla="*/ 0 h 850"/>
                <a:gd name="T6" fmla="*/ 704 w 851"/>
                <a:gd name="T7" fmla="*/ 0 h 850"/>
                <a:gd name="T8" fmla="*/ 330 w 851"/>
                <a:gd name="T9" fmla="*/ 0 h 850"/>
                <a:gd name="T10" fmla="*/ 188 w 851"/>
                <a:gd name="T11" fmla="*/ 142 h 850"/>
                <a:gd name="T12" fmla="*/ 188 w 851"/>
                <a:gd name="T13" fmla="*/ 146 h 850"/>
                <a:gd name="T14" fmla="*/ 330 w 851"/>
                <a:gd name="T15" fmla="*/ 288 h 850"/>
                <a:gd name="T16" fmla="*/ 358 w 851"/>
                <a:gd name="T17" fmla="*/ 288 h 850"/>
                <a:gd name="T18" fmla="*/ 56 w 851"/>
                <a:gd name="T19" fmla="*/ 590 h 850"/>
                <a:gd name="T20" fmla="*/ 56 w 851"/>
                <a:gd name="T21" fmla="*/ 792 h 850"/>
                <a:gd name="T22" fmla="*/ 59 w 851"/>
                <a:gd name="T23" fmla="*/ 794 h 850"/>
                <a:gd name="T24" fmla="*/ 260 w 851"/>
                <a:gd name="T25" fmla="*/ 794 h 850"/>
                <a:gd name="T26" fmla="*/ 562 w 851"/>
                <a:gd name="T27" fmla="*/ 492 h 850"/>
                <a:gd name="T28" fmla="*/ 562 w 851"/>
                <a:gd name="T29" fmla="*/ 520 h 850"/>
                <a:gd name="T30" fmla="*/ 704 w 851"/>
                <a:gd name="T31" fmla="*/ 662 h 850"/>
                <a:gd name="T32" fmla="*/ 708 w 851"/>
                <a:gd name="T33" fmla="*/ 662 h 850"/>
                <a:gd name="T34" fmla="*/ 851 w 851"/>
                <a:gd name="T35" fmla="*/ 520 h 850"/>
                <a:gd name="T36" fmla="*/ 851 w 851"/>
                <a:gd name="T37" fmla="*/ 146 h 850"/>
                <a:gd name="T38" fmla="*/ 851 w 851"/>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1" h="850">
                  <a:moveTo>
                    <a:pt x="851" y="142"/>
                  </a:moveTo>
                  <a:cubicBezTo>
                    <a:pt x="851" y="103"/>
                    <a:pt x="835" y="67"/>
                    <a:pt x="809" y="41"/>
                  </a:cubicBezTo>
                  <a:cubicBezTo>
                    <a:pt x="783" y="15"/>
                    <a:pt x="748" y="0"/>
                    <a:pt x="708" y="0"/>
                  </a:cubicBezTo>
                  <a:cubicBezTo>
                    <a:pt x="704" y="0"/>
                    <a:pt x="704" y="0"/>
                    <a:pt x="704" y="0"/>
                  </a:cubicBezTo>
                  <a:cubicBezTo>
                    <a:pt x="702" y="0"/>
                    <a:pt x="330" y="0"/>
                    <a:pt x="330" y="0"/>
                  </a:cubicBezTo>
                  <a:cubicBezTo>
                    <a:pt x="252" y="0"/>
                    <a:pt x="188" y="63"/>
                    <a:pt x="188" y="142"/>
                  </a:cubicBezTo>
                  <a:cubicBezTo>
                    <a:pt x="188" y="146"/>
                    <a:pt x="188" y="146"/>
                    <a:pt x="188" y="146"/>
                  </a:cubicBezTo>
                  <a:cubicBezTo>
                    <a:pt x="188" y="224"/>
                    <a:pt x="252" y="288"/>
                    <a:pt x="330" y="288"/>
                  </a:cubicBezTo>
                  <a:cubicBezTo>
                    <a:pt x="358" y="288"/>
                    <a:pt x="358" y="288"/>
                    <a:pt x="358" y="288"/>
                  </a:cubicBezTo>
                  <a:cubicBezTo>
                    <a:pt x="56" y="590"/>
                    <a:pt x="56" y="590"/>
                    <a:pt x="56" y="590"/>
                  </a:cubicBezTo>
                  <a:cubicBezTo>
                    <a:pt x="0" y="646"/>
                    <a:pt x="0" y="736"/>
                    <a:pt x="56" y="792"/>
                  </a:cubicBezTo>
                  <a:cubicBezTo>
                    <a:pt x="59" y="794"/>
                    <a:pt x="59" y="794"/>
                    <a:pt x="59" y="794"/>
                  </a:cubicBezTo>
                  <a:cubicBezTo>
                    <a:pt x="114" y="850"/>
                    <a:pt x="204" y="850"/>
                    <a:pt x="260" y="794"/>
                  </a:cubicBezTo>
                  <a:cubicBezTo>
                    <a:pt x="562" y="492"/>
                    <a:pt x="562" y="492"/>
                    <a:pt x="562" y="492"/>
                  </a:cubicBezTo>
                  <a:cubicBezTo>
                    <a:pt x="562" y="520"/>
                    <a:pt x="562" y="520"/>
                    <a:pt x="562" y="520"/>
                  </a:cubicBezTo>
                  <a:cubicBezTo>
                    <a:pt x="562" y="599"/>
                    <a:pt x="626" y="662"/>
                    <a:pt x="704" y="662"/>
                  </a:cubicBezTo>
                  <a:cubicBezTo>
                    <a:pt x="708" y="662"/>
                    <a:pt x="708" y="662"/>
                    <a:pt x="708" y="662"/>
                  </a:cubicBezTo>
                  <a:cubicBezTo>
                    <a:pt x="787" y="662"/>
                    <a:pt x="851" y="599"/>
                    <a:pt x="851" y="520"/>
                  </a:cubicBezTo>
                  <a:cubicBezTo>
                    <a:pt x="851" y="520"/>
                    <a:pt x="851" y="148"/>
                    <a:pt x="851" y="146"/>
                  </a:cubicBezTo>
                  <a:lnTo>
                    <a:pt x="851" y="142"/>
                  </a:lnTo>
                  <a:close/>
                </a:path>
              </a:pathLst>
            </a:custGeom>
            <a:solidFill>
              <a:srgbClr val="F4AE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496"/>
            <p:cNvSpPr/>
            <p:nvPr/>
          </p:nvSpPr>
          <p:spPr bwMode="auto">
            <a:xfrm>
              <a:off x="2946401" y="3489325"/>
              <a:ext cx="1635125" cy="1636713"/>
            </a:xfrm>
            <a:custGeom>
              <a:avLst/>
              <a:gdLst>
                <a:gd name="T0" fmla="*/ 851 w 851"/>
                <a:gd name="T1" fmla="*/ 143 h 851"/>
                <a:gd name="T2" fmla="*/ 809 w 851"/>
                <a:gd name="T3" fmla="*/ 42 h 851"/>
                <a:gd name="T4" fmla="*/ 708 w 851"/>
                <a:gd name="T5" fmla="*/ 0 h 851"/>
                <a:gd name="T6" fmla="*/ 704 w 851"/>
                <a:gd name="T7" fmla="*/ 0 h 851"/>
                <a:gd name="T8" fmla="*/ 330 w 851"/>
                <a:gd name="T9" fmla="*/ 0 h 851"/>
                <a:gd name="T10" fmla="*/ 188 w 851"/>
                <a:gd name="T11" fmla="*/ 143 h 851"/>
                <a:gd name="T12" fmla="*/ 188 w 851"/>
                <a:gd name="T13" fmla="*/ 147 h 851"/>
                <a:gd name="T14" fmla="*/ 330 w 851"/>
                <a:gd name="T15" fmla="*/ 289 h 851"/>
                <a:gd name="T16" fmla="*/ 358 w 851"/>
                <a:gd name="T17" fmla="*/ 289 h 851"/>
                <a:gd name="T18" fmla="*/ 56 w 851"/>
                <a:gd name="T19" fmla="*/ 591 h 851"/>
                <a:gd name="T20" fmla="*/ 56 w 851"/>
                <a:gd name="T21" fmla="*/ 792 h 851"/>
                <a:gd name="T22" fmla="*/ 59 w 851"/>
                <a:gd name="T23" fmla="*/ 795 h 851"/>
                <a:gd name="T24" fmla="*/ 260 w 851"/>
                <a:gd name="T25" fmla="*/ 795 h 851"/>
                <a:gd name="T26" fmla="*/ 562 w 851"/>
                <a:gd name="T27" fmla="*/ 493 h 851"/>
                <a:gd name="T28" fmla="*/ 562 w 851"/>
                <a:gd name="T29" fmla="*/ 521 h 851"/>
                <a:gd name="T30" fmla="*/ 704 w 851"/>
                <a:gd name="T31" fmla="*/ 663 h 851"/>
                <a:gd name="T32" fmla="*/ 708 w 851"/>
                <a:gd name="T33" fmla="*/ 663 h 851"/>
                <a:gd name="T34" fmla="*/ 850 w 851"/>
                <a:gd name="T35" fmla="*/ 521 h 851"/>
                <a:gd name="T36" fmla="*/ 851 w 851"/>
                <a:gd name="T37" fmla="*/ 147 h 851"/>
                <a:gd name="T38" fmla="*/ 851 w 851"/>
                <a:gd name="T39" fmla="*/ 14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1" h="851">
                  <a:moveTo>
                    <a:pt x="851" y="143"/>
                  </a:moveTo>
                  <a:cubicBezTo>
                    <a:pt x="851" y="103"/>
                    <a:pt x="835" y="68"/>
                    <a:pt x="809" y="42"/>
                  </a:cubicBezTo>
                  <a:cubicBezTo>
                    <a:pt x="783" y="16"/>
                    <a:pt x="747" y="0"/>
                    <a:pt x="708" y="0"/>
                  </a:cubicBezTo>
                  <a:cubicBezTo>
                    <a:pt x="704" y="0"/>
                    <a:pt x="704" y="0"/>
                    <a:pt x="704" y="0"/>
                  </a:cubicBezTo>
                  <a:cubicBezTo>
                    <a:pt x="702" y="0"/>
                    <a:pt x="330" y="0"/>
                    <a:pt x="330" y="0"/>
                  </a:cubicBezTo>
                  <a:cubicBezTo>
                    <a:pt x="251" y="0"/>
                    <a:pt x="188" y="64"/>
                    <a:pt x="188" y="143"/>
                  </a:cubicBezTo>
                  <a:cubicBezTo>
                    <a:pt x="188" y="147"/>
                    <a:pt x="188" y="147"/>
                    <a:pt x="188" y="147"/>
                  </a:cubicBezTo>
                  <a:cubicBezTo>
                    <a:pt x="188" y="225"/>
                    <a:pt x="251" y="289"/>
                    <a:pt x="330" y="289"/>
                  </a:cubicBezTo>
                  <a:cubicBezTo>
                    <a:pt x="358" y="289"/>
                    <a:pt x="358" y="289"/>
                    <a:pt x="358" y="289"/>
                  </a:cubicBezTo>
                  <a:cubicBezTo>
                    <a:pt x="56" y="591"/>
                    <a:pt x="56" y="591"/>
                    <a:pt x="56" y="591"/>
                  </a:cubicBezTo>
                  <a:cubicBezTo>
                    <a:pt x="0" y="647"/>
                    <a:pt x="0" y="737"/>
                    <a:pt x="56" y="792"/>
                  </a:cubicBezTo>
                  <a:cubicBezTo>
                    <a:pt x="59" y="795"/>
                    <a:pt x="59" y="795"/>
                    <a:pt x="59" y="795"/>
                  </a:cubicBezTo>
                  <a:cubicBezTo>
                    <a:pt x="114" y="851"/>
                    <a:pt x="204" y="851"/>
                    <a:pt x="260" y="795"/>
                  </a:cubicBezTo>
                  <a:cubicBezTo>
                    <a:pt x="562" y="493"/>
                    <a:pt x="562" y="493"/>
                    <a:pt x="562" y="493"/>
                  </a:cubicBezTo>
                  <a:cubicBezTo>
                    <a:pt x="562" y="521"/>
                    <a:pt x="562" y="521"/>
                    <a:pt x="562" y="521"/>
                  </a:cubicBezTo>
                  <a:cubicBezTo>
                    <a:pt x="562" y="599"/>
                    <a:pt x="626" y="663"/>
                    <a:pt x="704" y="663"/>
                  </a:cubicBezTo>
                  <a:cubicBezTo>
                    <a:pt x="708" y="663"/>
                    <a:pt x="708" y="663"/>
                    <a:pt x="708" y="663"/>
                  </a:cubicBezTo>
                  <a:cubicBezTo>
                    <a:pt x="787" y="663"/>
                    <a:pt x="850" y="599"/>
                    <a:pt x="850" y="521"/>
                  </a:cubicBezTo>
                  <a:cubicBezTo>
                    <a:pt x="850" y="521"/>
                    <a:pt x="851" y="149"/>
                    <a:pt x="851" y="147"/>
                  </a:cubicBezTo>
                  <a:lnTo>
                    <a:pt x="851" y="143"/>
                  </a:lnTo>
                  <a:close/>
                </a:path>
              </a:pathLst>
            </a:custGeom>
            <a:solidFill>
              <a:srgbClr val="F4AE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497"/>
            <p:cNvSpPr/>
            <p:nvPr/>
          </p:nvSpPr>
          <p:spPr bwMode="auto">
            <a:xfrm>
              <a:off x="2938463" y="3481388"/>
              <a:ext cx="1633538" cy="1635125"/>
            </a:xfrm>
            <a:custGeom>
              <a:avLst/>
              <a:gdLst>
                <a:gd name="T0" fmla="*/ 850 w 850"/>
                <a:gd name="T1" fmla="*/ 142 h 850"/>
                <a:gd name="T2" fmla="*/ 808 w 850"/>
                <a:gd name="T3" fmla="*/ 42 h 850"/>
                <a:gd name="T4" fmla="*/ 708 w 850"/>
                <a:gd name="T5" fmla="*/ 0 h 850"/>
                <a:gd name="T6" fmla="*/ 704 w 850"/>
                <a:gd name="T7" fmla="*/ 0 h 850"/>
                <a:gd name="T8" fmla="*/ 330 w 850"/>
                <a:gd name="T9" fmla="*/ 0 h 850"/>
                <a:gd name="T10" fmla="*/ 187 w 850"/>
                <a:gd name="T11" fmla="*/ 142 h 850"/>
                <a:gd name="T12" fmla="*/ 187 w 850"/>
                <a:gd name="T13" fmla="*/ 146 h 850"/>
                <a:gd name="T14" fmla="*/ 330 w 850"/>
                <a:gd name="T15" fmla="*/ 288 h 850"/>
                <a:gd name="T16" fmla="*/ 358 w 850"/>
                <a:gd name="T17" fmla="*/ 288 h 850"/>
                <a:gd name="T18" fmla="*/ 55 w 850"/>
                <a:gd name="T19" fmla="*/ 591 h 850"/>
                <a:gd name="T20" fmla="*/ 55 w 850"/>
                <a:gd name="T21" fmla="*/ 792 h 850"/>
                <a:gd name="T22" fmla="*/ 58 w 850"/>
                <a:gd name="T23" fmla="*/ 795 h 850"/>
                <a:gd name="T24" fmla="*/ 259 w 850"/>
                <a:gd name="T25" fmla="*/ 795 h 850"/>
                <a:gd name="T26" fmla="*/ 562 w 850"/>
                <a:gd name="T27" fmla="*/ 492 h 850"/>
                <a:gd name="T28" fmla="*/ 562 w 850"/>
                <a:gd name="T29" fmla="*/ 521 h 850"/>
                <a:gd name="T30" fmla="*/ 704 w 850"/>
                <a:gd name="T31" fmla="*/ 663 h 850"/>
                <a:gd name="T32" fmla="*/ 708 w 850"/>
                <a:gd name="T33" fmla="*/ 663 h 850"/>
                <a:gd name="T34" fmla="*/ 850 w 850"/>
                <a:gd name="T35" fmla="*/ 521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7"/>
                    <a:pt x="808" y="42"/>
                  </a:cubicBezTo>
                  <a:cubicBezTo>
                    <a:pt x="783" y="16"/>
                    <a:pt x="747" y="0"/>
                    <a:pt x="708" y="0"/>
                  </a:cubicBezTo>
                  <a:cubicBezTo>
                    <a:pt x="704" y="0"/>
                    <a:pt x="704" y="0"/>
                    <a:pt x="704" y="0"/>
                  </a:cubicBezTo>
                  <a:cubicBezTo>
                    <a:pt x="701" y="0"/>
                    <a:pt x="330" y="0"/>
                    <a:pt x="330" y="0"/>
                  </a:cubicBezTo>
                  <a:cubicBezTo>
                    <a:pt x="251" y="0"/>
                    <a:pt x="187" y="64"/>
                    <a:pt x="187" y="142"/>
                  </a:cubicBezTo>
                  <a:cubicBezTo>
                    <a:pt x="187" y="146"/>
                    <a:pt x="187" y="146"/>
                    <a:pt x="187" y="146"/>
                  </a:cubicBezTo>
                  <a:cubicBezTo>
                    <a:pt x="187" y="225"/>
                    <a:pt x="251" y="288"/>
                    <a:pt x="330" y="288"/>
                  </a:cubicBezTo>
                  <a:cubicBezTo>
                    <a:pt x="358" y="288"/>
                    <a:pt x="358" y="288"/>
                    <a:pt x="358" y="288"/>
                  </a:cubicBezTo>
                  <a:cubicBezTo>
                    <a:pt x="55" y="591"/>
                    <a:pt x="55" y="591"/>
                    <a:pt x="55" y="591"/>
                  </a:cubicBezTo>
                  <a:cubicBezTo>
                    <a:pt x="0" y="646"/>
                    <a:pt x="0" y="736"/>
                    <a:pt x="55" y="792"/>
                  </a:cubicBezTo>
                  <a:cubicBezTo>
                    <a:pt x="58" y="795"/>
                    <a:pt x="58" y="795"/>
                    <a:pt x="58" y="795"/>
                  </a:cubicBezTo>
                  <a:cubicBezTo>
                    <a:pt x="114" y="850"/>
                    <a:pt x="204" y="850"/>
                    <a:pt x="259" y="795"/>
                  </a:cubicBezTo>
                  <a:cubicBezTo>
                    <a:pt x="562" y="492"/>
                    <a:pt x="562" y="492"/>
                    <a:pt x="562" y="492"/>
                  </a:cubicBezTo>
                  <a:cubicBezTo>
                    <a:pt x="562" y="521"/>
                    <a:pt x="562" y="521"/>
                    <a:pt x="562" y="521"/>
                  </a:cubicBezTo>
                  <a:cubicBezTo>
                    <a:pt x="562" y="599"/>
                    <a:pt x="625" y="663"/>
                    <a:pt x="704" y="663"/>
                  </a:cubicBezTo>
                  <a:cubicBezTo>
                    <a:pt x="708" y="663"/>
                    <a:pt x="708" y="663"/>
                    <a:pt x="708" y="663"/>
                  </a:cubicBezTo>
                  <a:cubicBezTo>
                    <a:pt x="786" y="663"/>
                    <a:pt x="850" y="599"/>
                    <a:pt x="850" y="521"/>
                  </a:cubicBezTo>
                  <a:cubicBezTo>
                    <a:pt x="850" y="521"/>
                    <a:pt x="850" y="149"/>
                    <a:pt x="850" y="146"/>
                  </a:cubicBezTo>
                  <a:lnTo>
                    <a:pt x="850" y="142"/>
                  </a:lnTo>
                  <a:close/>
                </a:path>
              </a:pathLst>
            </a:custGeom>
            <a:solidFill>
              <a:srgbClr val="F3AD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498"/>
            <p:cNvSpPr/>
            <p:nvPr/>
          </p:nvSpPr>
          <p:spPr bwMode="auto">
            <a:xfrm>
              <a:off x="2932113" y="3475038"/>
              <a:ext cx="1631950" cy="1633538"/>
            </a:xfrm>
            <a:custGeom>
              <a:avLst/>
              <a:gdLst>
                <a:gd name="T0" fmla="*/ 850 w 850"/>
                <a:gd name="T1" fmla="*/ 142 h 850"/>
                <a:gd name="T2" fmla="*/ 808 w 850"/>
                <a:gd name="T3" fmla="*/ 41 h 850"/>
                <a:gd name="T4" fmla="*/ 708 w 850"/>
                <a:gd name="T5" fmla="*/ 0 h 850"/>
                <a:gd name="T6" fmla="*/ 704 w 850"/>
                <a:gd name="T7" fmla="*/ 0 h 850"/>
                <a:gd name="T8" fmla="*/ 329 w 850"/>
                <a:gd name="T9" fmla="*/ 0 h 850"/>
                <a:gd name="T10" fmla="*/ 187 w 850"/>
                <a:gd name="T11" fmla="*/ 142 h 850"/>
                <a:gd name="T12" fmla="*/ 187 w 850"/>
                <a:gd name="T13" fmla="*/ 146 h 850"/>
                <a:gd name="T14" fmla="*/ 329 w 850"/>
                <a:gd name="T15" fmla="*/ 288 h 850"/>
                <a:gd name="T16" fmla="*/ 358 w 850"/>
                <a:gd name="T17" fmla="*/ 288 h 850"/>
                <a:gd name="T18" fmla="*/ 55 w 850"/>
                <a:gd name="T19" fmla="*/ 591 h 850"/>
                <a:gd name="T20" fmla="*/ 55 w 850"/>
                <a:gd name="T21" fmla="*/ 792 h 850"/>
                <a:gd name="T22" fmla="*/ 58 w 850"/>
                <a:gd name="T23" fmla="*/ 795 h 850"/>
                <a:gd name="T24" fmla="*/ 259 w 850"/>
                <a:gd name="T25" fmla="*/ 795 h 850"/>
                <a:gd name="T26" fmla="*/ 561 w 850"/>
                <a:gd name="T27" fmla="*/ 492 h 850"/>
                <a:gd name="T28" fmla="*/ 561 w 850"/>
                <a:gd name="T29" fmla="*/ 520 h 850"/>
                <a:gd name="T30" fmla="*/ 704 w 850"/>
                <a:gd name="T31" fmla="*/ 662 h 850"/>
                <a:gd name="T32" fmla="*/ 708 w 850"/>
                <a:gd name="T33" fmla="*/ 662 h 850"/>
                <a:gd name="T34" fmla="*/ 850 w 850"/>
                <a:gd name="T35" fmla="*/ 520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7"/>
                    <a:pt x="808" y="41"/>
                  </a:cubicBezTo>
                  <a:cubicBezTo>
                    <a:pt x="782" y="16"/>
                    <a:pt x="747" y="0"/>
                    <a:pt x="708" y="0"/>
                  </a:cubicBezTo>
                  <a:cubicBezTo>
                    <a:pt x="704" y="0"/>
                    <a:pt x="704" y="0"/>
                    <a:pt x="704" y="0"/>
                  </a:cubicBezTo>
                  <a:cubicBezTo>
                    <a:pt x="701" y="0"/>
                    <a:pt x="329" y="0"/>
                    <a:pt x="329" y="0"/>
                  </a:cubicBezTo>
                  <a:cubicBezTo>
                    <a:pt x="251" y="0"/>
                    <a:pt x="187" y="64"/>
                    <a:pt x="187" y="142"/>
                  </a:cubicBezTo>
                  <a:cubicBezTo>
                    <a:pt x="187" y="146"/>
                    <a:pt x="187" y="146"/>
                    <a:pt x="187" y="146"/>
                  </a:cubicBezTo>
                  <a:cubicBezTo>
                    <a:pt x="187" y="225"/>
                    <a:pt x="251" y="288"/>
                    <a:pt x="329" y="288"/>
                  </a:cubicBezTo>
                  <a:cubicBezTo>
                    <a:pt x="358" y="288"/>
                    <a:pt x="358" y="288"/>
                    <a:pt x="358" y="288"/>
                  </a:cubicBezTo>
                  <a:cubicBezTo>
                    <a:pt x="55" y="591"/>
                    <a:pt x="55" y="591"/>
                    <a:pt x="55" y="591"/>
                  </a:cubicBezTo>
                  <a:cubicBezTo>
                    <a:pt x="0" y="646"/>
                    <a:pt x="0" y="736"/>
                    <a:pt x="55" y="792"/>
                  </a:cubicBezTo>
                  <a:cubicBezTo>
                    <a:pt x="58" y="795"/>
                    <a:pt x="58" y="795"/>
                    <a:pt x="58" y="795"/>
                  </a:cubicBezTo>
                  <a:cubicBezTo>
                    <a:pt x="113" y="850"/>
                    <a:pt x="203" y="850"/>
                    <a:pt x="259" y="795"/>
                  </a:cubicBezTo>
                  <a:cubicBezTo>
                    <a:pt x="561" y="492"/>
                    <a:pt x="561" y="492"/>
                    <a:pt x="561" y="492"/>
                  </a:cubicBezTo>
                  <a:cubicBezTo>
                    <a:pt x="561" y="520"/>
                    <a:pt x="561" y="520"/>
                    <a:pt x="561" y="520"/>
                  </a:cubicBezTo>
                  <a:cubicBezTo>
                    <a:pt x="561" y="599"/>
                    <a:pt x="625" y="662"/>
                    <a:pt x="704" y="662"/>
                  </a:cubicBezTo>
                  <a:cubicBezTo>
                    <a:pt x="708" y="662"/>
                    <a:pt x="708" y="662"/>
                    <a:pt x="708" y="662"/>
                  </a:cubicBezTo>
                  <a:cubicBezTo>
                    <a:pt x="786" y="662"/>
                    <a:pt x="850" y="599"/>
                    <a:pt x="850" y="520"/>
                  </a:cubicBezTo>
                  <a:cubicBezTo>
                    <a:pt x="850" y="520"/>
                    <a:pt x="850" y="149"/>
                    <a:pt x="850" y="146"/>
                  </a:cubicBezTo>
                  <a:lnTo>
                    <a:pt x="850" y="142"/>
                  </a:lnTo>
                  <a:close/>
                </a:path>
              </a:pathLst>
            </a:custGeom>
            <a:solidFill>
              <a:srgbClr val="F3AC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499"/>
            <p:cNvSpPr/>
            <p:nvPr/>
          </p:nvSpPr>
          <p:spPr bwMode="auto">
            <a:xfrm>
              <a:off x="2922588" y="3465513"/>
              <a:ext cx="1633538" cy="1635125"/>
            </a:xfrm>
            <a:custGeom>
              <a:avLst/>
              <a:gdLst>
                <a:gd name="T0" fmla="*/ 851 w 851"/>
                <a:gd name="T1" fmla="*/ 143 h 851"/>
                <a:gd name="T2" fmla="*/ 809 w 851"/>
                <a:gd name="T3" fmla="*/ 42 h 851"/>
                <a:gd name="T4" fmla="*/ 708 w 851"/>
                <a:gd name="T5" fmla="*/ 0 h 851"/>
                <a:gd name="T6" fmla="*/ 704 w 851"/>
                <a:gd name="T7" fmla="*/ 0 h 851"/>
                <a:gd name="T8" fmla="*/ 330 w 851"/>
                <a:gd name="T9" fmla="*/ 1 h 851"/>
                <a:gd name="T10" fmla="*/ 188 w 851"/>
                <a:gd name="T11" fmla="*/ 143 h 851"/>
                <a:gd name="T12" fmla="*/ 188 w 851"/>
                <a:gd name="T13" fmla="*/ 147 h 851"/>
                <a:gd name="T14" fmla="*/ 330 w 851"/>
                <a:gd name="T15" fmla="*/ 289 h 851"/>
                <a:gd name="T16" fmla="*/ 358 w 851"/>
                <a:gd name="T17" fmla="*/ 289 h 851"/>
                <a:gd name="T18" fmla="*/ 56 w 851"/>
                <a:gd name="T19" fmla="*/ 591 h 851"/>
                <a:gd name="T20" fmla="*/ 56 w 851"/>
                <a:gd name="T21" fmla="*/ 792 h 851"/>
                <a:gd name="T22" fmla="*/ 59 w 851"/>
                <a:gd name="T23" fmla="*/ 795 h 851"/>
                <a:gd name="T24" fmla="*/ 260 w 851"/>
                <a:gd name="T25" fmla="*/ 795 h 851"/>
                <a:gd name="T26" fmla="*/ 562 w 851"/>
                <a:gd name="T27" fmla="*/ 493 h 851"/>
                <a:gd name="T28" fmla="*/ 562 w 851"/>
                <a:gd name="T29" fmla="*/ 521 h 851"/>
                <a:gd name="T30" fmla="*/ 704 w 851"/>
                <a:gd name="T31" fmla="*/ 663 h 851"/>
                <a:gd name="T32" fmla="*/ 708 w 851"/>
                <a:gd name="T33" fmla="*/ 663 h 851"/>
                <a:gd name="T34" fmla="*/ 850 w 851"/>
                <a:gd name="T35" fmla="*/ 521 h 851"/>
                <a:gd name="T36" fmla="*/ 851 w 851"/>
                <a:gd name="T37" fmla="*/ 147 h 851"/>
                <a:gd name="T38" fmla="*/ 851 w 851"/>
                <a:gd name="T39" fmla="*/ 14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1" h="851">
                  <a:moveTo>
                    <a:pt x="851" y="143"/>
                  </a:moveTo>
                  <a:cubicBezTo>
                    <a:pt x="851" y="103"/>
                    <a:pt x="835" y="68"/>
                    <a:pt x="809" y="42"/>
                  </a:cubicBezTo>
                  <a:cubicBezTo>
                    <a:pt x="783" y="16"/>
                    <a:pt x="748" y="0"/>
                    <a:pt x="708" y="0"/>
                  </a:cubicBezTo>
                  <a:cubicBezTo>
                    <a:pt x="704" y="0"/>
                    <a:pt x="704" y="0"/>
                    <a:pt x="704" y="0"/>
                  </a:cubicBezTo>
                  <a:cubicBezTo>
                    <a:pt x="702" y="0"/>
                    <a:pt x="330" y="1"/>
                    <a:pt x="330" y="1"/>
                  </a:cubicBezTo>
                  <a:cubicBezTo>
                    <a:pt x="252" y="1"/>
                    <a:pt x="188" y="64"/>
                    <a:pt x="188" y="143"/>
                  </a:cubicBezTo>
                  <a:cubicBezTo>
                    <a:pt x="188" y="147"/>
                    <a:pt x="188" y="147"/>
                    <a:pt x="188" y="147"/>
                  </a:cubicBezTo>
                  <a:cubicBezTo>
                    <a:pt x="188" y="225"/>
                    <a:pt x="252" y="289"/>
                    <a:pt x="330" y="289"/>
                  </a:cubicBezTo>
                  <a:cubicBezTo>
                    <a:pt x="358" y="289"/>
                    <a:pt x="358" y="289"/>
                    <a:pt x="358" y="289"/>
                  </a:cubicBezTo>
                  <a:cubicBezTo>
                    <a:pt x="56" y="591"/>
                    <a:pt x="56" y="591"/>
                    <a:pt x="56" y="591"/>
                  </a:cubicBezTo>
                  <a:cubicBezTo>
                    <a:pt x="0" y="647"/>
                    <a:pt x="0" y="737"/>
                    <a:pt x="56" y="792"/>
                  </a:cubicBezTo>
                  <a:cubicBezTo>
                    <a:pt x="59" y="795"/>
                    <a:pt x="59" y="795"/>
                    <a:pt x="59" y="795"/>
                  </a:cubicBezTo>
                  <a:cubicBezTo>
                    <a:pt x="114" y="851"/>
                    <a:pt x="204" y="851"/>
                    <a:pt x="260" y="795"/>
                  </a:cubicBezTo>
                  <a:cubicBezTo>
                    <a:pt x="562" y="493"/>
                    <a:pt x="562" y="493"/>
                    <a:pt x="562" y="493"/>
                  </a:cubicBezTo>
                  <a:cubicBezTo>
                    <a:pt x="562" y="521"/>
                    <a:pt x="562" y="521"/>
                    <a:pt x="562" y="521"/>
                  </a:cubicBezTo>
                  <a:cubicBezTo>
                    <a:pt x="562" y="600"/>
                    <a:pt x="626" y="663"/>
                    <a:pt x="704" y="663"/>
                  </a:cubicBezTo>
                  <a:cubicBezTo>
                    <a:pt x="708" y="663"/>
                    <a:pt x="708" y="663"/>
                    <a:pt x="708" y="663"/>
                  </a:cubicBezTo>
                  <a:cubicBezTo>
                    <a:pt x="787" y="663"/>
                    <a:pt x="850" y="600"/>
                    <a:pt x="850" y="521"/>
                  </a:cubicBezTo>
                  <a:cubicBezTo>
                    <a:pt x="850" y="521"/>
                    <a:pt x="851" y="149"/>
                    <a:pt x="851" y="147"/>
                  </a:cubicBezTo>
                  <a:lnTo>
                    <a:pt x="851" y="143"/>
                  </a:lnTo>
                  <a:close/>
                </a:path>
              </a:pathLst>
            </a:custGeom>
            <a:solidFill>
              <a:srgbClr val="F2AB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500"/>
            <p:cNvSpPr/>
            <p:nvPr/>
          </p:nvSpPr>
          <p:spPr bwMode="auto">
            <a:xfrm>
              <a:off x="2914651" y="3457575"/>
              <a:ext cx="1631950" cy="1633538"/>
            </a:xfrm>
            <a:custGeom>
              <a:avLst/>
              <a:gdLst>
                <a:gd name="T0" fmla="*/ 850 w 850"/>
                <a:gd name="T1" fmla="*/ 142 h 850"/>
                <a:gd name="T2" fmla="*/ 809 w 850"/>
                <a:gd name="T3" fmla="*/ 42 h 850"/>
                <a:gd name="T4" fmla="*/ 708 w 850"/>
                <a:gd name="T5" fmla="*/ 0 h 850"/>
                <a:gd name="T6" fmla="*/ 704 w 850"/>
                <a:gd name="T7" fmla="*/ 0 h 850"/>
                <a:gd name="T8" fmla="*/ 330 w 850"/>
                <a:gd name="T9" fmla="*/ 0 h 850"/>
                <a:gd name="T10" fmla="*/ 188 w 850"/>
                <a:gd name="T11" fmla="*/ 142 h 850"/>
                <a:gd name="T12" fmla="*/ 188 w 850"/>
                <a:gd name="T13" fmla="*/ 146 h 850"/>
                <a:gd name="T14" fmla="*/ 330 w 850"/>
                <a:gd name="T15" fmla="*/ 289 h 850"/>
                <a:gd name="T16" fmla="*/ 358 w 850"/>
                <a:gd name="T17" fmla="*/ 289 h 850"/>
                <a:gd name="T18" fmla="*/ 56 w 850"/>
                <a:gd name="T19" fmla="*/ 591 h 850"/>
                <a:gd name="T20" fmla="*/ 56 w 850"/>
                <a:gd name="T21" fmla="*/ 792 h 850"/>
                <a:gd name="T22" fmla="*/ 58 w 850"/>
                <a:gd name="T23" fmla="*/ 795 h 850"/>
                <a:gd name="T24" fmla="*/ 259 w 850"/>
                <a:gd name="T25" fmla="*/ 795 h 850"/>
                <a:gd name="T26" fmla="*/ 562 w 850"/>
                <a:gd name="T27" fmla="*/ 493 h 850"/>
                <a:gd name="T28" fmla="*/ 562 w 850"/>
                <a:gd name="T29" fmla="*/ 521 h 850"/>
                <a:gd name="T30" fmla="*/ 704 w 850"/>
                <a:gd name="T31" fmla="*/ 663 h 850"/>
                <a:gd name="T32" fmla="*/ 708 w 850"/>
                <a:gd name="T33" fmla="*/ 663 h 850"/>
                <a:gd name="T34" fmla="*/ 850 w 850"/>
                <a:gd name="T35" fmla="*/ 521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8"/>
                    <a:pt x="809" y="42"/>
                  </a:cubicBezTo>
                  <a:cubicBezTo>
                    <a:pt x="783" y="16"/>
                    <a:pt x="747" y="0"/>
                    <a:pt x="708" y="0"/>
                  </a:cubicBezTo>
                  <a:cubicBezTo>
                    <a:pt x="704" y="0"/>
                    <a:pt x="704" y="0"/>
                    <a:pt x="704" y="0"/>
                  </a:cubicBezTo>
                  <a:cubicBezTo>
                    <a:pt x="702" y="0"/>
                    <a:pt x="330" y="0"/>
                    <a:pt x="330" y="0"/>
                  </a:cubicBezTo>
                  <a:cubicBezTo>
                    <a:pt x="251" y="0"/>
                    <a:pt x="188" y="64"/>
                    <a:pt x="188" y="142"/>
                  </a:cubicBezTo>
                  <a:cubicBezTo>
                    <a:pt x="188" y="146"/>
                    <a:pt x="188" y="146"/>
                    <a:pt x="188" y="146"/>
                  </a:cubicBezTo>
                  <a:cubicBezTo>
                    <a:pt x="188" y="225"/>
                    <a:pt x="251" y="289"/>
                    <a:pt x="330" y="289"/>
                  </a:cubicBezTo>
                  <a:cubicBezTo>
                    <a:pt x="358" y="289"/>
                    <a:pt x="358" y="289"/>
                    <a:pt x="358" y="289"/>
                  </a:cubicBezTo>
                  <a:cubicBezTo>
                    <a:pt x="56" y="591"/>
                    <a:pt x="56" y="591"/>
                    <a:pt x="56" y="591"/>
                  </a:cubicBezTo>
                  <a:cubicBezTo>
                    <a:pt x="0" y="647"/>
                    <a:pt x="0" y="737"/>
                    <a:pt x="56" y="792"/>
                  </a:cubicBezTo>
                  <a:cubicBezTo>
                    <a:pt x="58" y="795"/>
                    <a:pt x="58" y="795"/>
                    <a:pt x="58" y="795"/>
                  </a:cubicBezTo>
                  <a:cubicBezTo>
                    <a:pt x="114" y="850"/>
                    <a:pt x="204" y="850"/>
                    <a:pt x="259" y="795"/>
                  </a:cubicBezTo>
                  <a:cubicBezTo>
                    <a:pt x="562" y="493"/>
                    <a:pt x="562" y="493"/>
                    <a:pt x="562" y="493"/>
                  </a:cubicBezTo>
                  <a:cubicBezTo>
                    <a:pt x="562" y="521"/>
                    <a:pt x="562" y="521"/>
                    <a:pt x="562" y="521"/>
                  </a:cubicBezTo>
                  <a:cubicBezTo>
                    <a:pt x="562" y="599"/>
                    <a:pt x="625" y="663"/>
                    <a:pt x="704" y="663"/>
                  </a:cubicBezTo>
                  <a:cubicBezTo>
                    <a:pt x="708" y="663"/>
                    <a:pt x="708" y="663"/>
                    <a:pt x="708" y="663"/>
                  </a:cubicBezTo>
                  <a:cubicBezTo>
                    <a:pt x="787" y="663"/>
                    <a:pt x="850" y="599"/>
                    <a:pt x="850" y="521"/>
                  </a:cubicBezTo>
                  <a:cubicBezTo>
                    <a:pt x="850" y="521"/>
                    <a:pt x="850" y="149"/>
                    <a:pt x="850" y="146"/>
                  </a:cubicBezTo>
                  <a:cubicBezTo>
                    <a:pt x="850" y="142"/>
                    <a:pt x="850" y="142"/>
                    <a:pt x="850" y="142"/>
                  </a:cubicBezTo>
                </a:path>
              </a:pathLst>
            </a:custGeom>
            <a:solidFill>
              <a:srgbClr val="F2AA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501"/>
            <p:cNvSpPr/>
            <p:nvPr/>
          </p:nvSpPr>
          <p:spPr bwMode="auto">
            <a:xfrm>
              <a:off x="2906713" y="3449638"/>
              <a:ext cx="1631950" cy="1633538"/>
            </a:xfrm>
            <a:custGeom>
              <a:avLst/>
              <a:gdLst>
                <a:gd name="T0" fmla="*/ 850 w 850"/>
                <a:gd name="T1" fmla="*/ 142 h 850"/>
                <a:gd name="T2" fmla="*/ 808 w 850"/>
                <a:gd name="T3" fmla="*/ 42 h 850"/>
                <a:gd name="T4" fmla="*/ 708 w 850"/>
                <a:gd name="T5" fmla="*/ 0 h 850"/>
                <a:gd name="T6" fmla="*/ 704 w 850"/>
                <a:gd name="T7" fmla="*/ 0 h 850"/>
                <a:gd name="T8" fmla="*/ 329 w 850"/>
                <a:gd name="T9" fmla="*/ 0 h 850"/>
                <a:gd name="T10" fmla="*/ 187 w 850"/>
                <a:gd name="T11" fmla="*/ 142 h 850"/>
                <a:gd name="T12" fmla="*/ 187 w 850"/>
                <a:gd name="T13" fmla="*/ 146 h 850"/>
                <a:gd name="T14" fmla="*/ 329 w 850"/>
                <a:gd name="T15" fmla="*/ 288 h 850"/>
                <a:gd name="T16" fmla="*/ 358 w 850"/>
                <a:gd name="T17" fmla="*/ 288 h 850"/>
                <a:gd name="T18" fmla="*/ 55 w 850"/>
                <a:gd name="T19" fmla="*/ 591 h 850"/>
                <a:gd name="T20" fmla="*/ 55 w 850"/>
                <a:gd name="T21" fmla="*/ 792 h 850"/>
                <a:gd name="T22" fmla="*/ 58 w 850"/>
                <a:gd name="T23" fmla="*/ 795 h 850"/>
                <a:gd name="T24" fmla="*/ 259 w 850"/>
                <a:gd name="T25" fmla="*/ 795 h 850"/>
                <a:gd name="T26" fmla="*/ 562 w 850"/>
                <a:gd name="T27" fmla="*/ 492 h 850"/>
                <a:gd name="T28" fmla="*/ 562 w 850"/>
                <a:gd name="T29" fmla="*/ 520 h 850"/>
                <a:gd name="T30" fmla="*/ 704 w 850"/>
                <a:gd name="T31" fmla="*/ 663 h 850"/>
                <a:gd name="T32" fmla="*/ 708 w 850"/>
                <a:gd name="T33" fmla="*/ 663 h 850"/>
                <a:gd name="T34" fmla="*/ 850 w 850"/>
                <a:gd name="T35" fmla="*/ 520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7"/>
                    <a:pt x="808" y="42"/>
                  </a:cubicBezTo>
                  <a:cubicBezTo>
                    <a:pt x="783" y="16"/>
                    <a:pt x="747" y="0"/>
                    <a:pt x="708" y="0"/>
                  </a:cubicBezTo>
                  <a:cubicBezTo>
                    <a:pt x="704" y="0"/>
                    <a:pt x="704" y="0"/>
                    <a:pt x="704" y="0"/>
                  </a:cubicBezTo>
                  <a:cubicBezTo>
                    <a:pt x="701" y="0"/>
                    <a:pt x="329" y="0"/>
                    <a:pt x="329" y="0"/>
                  </a:cubicBezTo>
                  <a:cubicBezTo>
                    <a:pt x="251" y="0"/>
                    <a:pt x="187" y="64"/>
                    <a:pt x="187" y="142"/>
                  </a:cubicBezTo>
                  <a:cubicBezTo>
                    <a:pt x="187" y="146"/>
                    <a:pt x="187" y="146"/>
                    <a:pt x="187" y="146"/>
                  </a:cubicBezTo>
                  <a:cubicBezTo>
                    <a:pt x="187" y="225"/>
                    <a:pt x="251" y="288"/>
                    <a:pt x="329" y="288"/>
                  </a:cubicBezTo>
                  <a:cubicBezTo>
                    <a:pt x="358" y="288"/>
                    <a:pt x="358" y="288"/>
                    <a:pt x="358" y="288"/>
                  </a:cubicBezTo>
                  <a:cubicBezTo>
                    <a:pt x="55" y="591"/>
                    <a:pt x="55" y="591"/>
                    <a:pt x="55" y="591"/>
                  </a:cubicBezTo>
                  <a:cubicBezTo>
                    <a:pt x="0" y="646"/>
                    <a:pt x="0" y="736"/>
                    <a:pt x="55" y="792"/>
                  </a:cubicBezTo>
                  <a:cubicBezTo>
                    <a:pt x="58" y="795"/>
                    <a:pt x="58" y="795"/>
                    <a:pt x="58" y="795"/>
                  </a:cubicBezTo>
                  <a:cubicBezTo>
                    <a:pt x="114" y="850"/>
                    <a:pt x="204" y="850"/>
                    <a:pt x="259" y="795"/>
                  </a:cubicBezTo>
                  <a:cubicBezTo>
                    <a:pt x="562" y="492"/>
                    <a:pt x="562" y="492"/>
                    <a:pt x="562" y="492"/>
                  </a:cubicBezTo>
                  <a:cubicBezTo>
                    <a:pt x="562" y="520"/>
                    <a:pt x="562" y="520"/>
                    <a:pt x="562" y="520"/>
                  </a:cubicBezTo>
                  <a:cubicBezTo>
                    <a:pt x="562" y="599"/>
                    <a:pt x="625" y="663"/>
                    <a:pt x="704" y="663"/>
                  </a:cubicBezTo>
                  <a:cubicBezTo>
                    <a:pt x="708" y="663"/>
                    <a:pt x="708" y="663"/>
                    <a:pt x="708" y="663"/>
                  </a:cubicBezTo>
                  <a:cubicBezTo>
                    <a:pt x="786" y="663"/>
                    <a:pt x="850" y="599"/>
                    <a:pt x="850" y="520"/>
                  </a:cubicBezTo>
                  <a:cubicBezTo>
                    <a:pt x="850" y="520"/>
                    <a:pt x="850" y="149"/>
                    <a:pt x="850" y="146"/>
                  </a:cubicBezTo>
                  <a:cubicBezTo>
                    <a:pt x="850" y="142"/>
                    <a:pt x="850" y="142"/>
                    <a:pt x="850" y="142"/>
                  </a:cubicBezTo>
                </a:path>
              </a:pathLst>
            </a:custGeom>
            <a:solidFill>
              <a:srgbClr val="F2A9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502"/>
            <p:cNvSpPr/>
            <p:nvPr/>
          </p:nvSpPr>
          <p:spPr bwMode="auto">
            <a:xfrm>
              <a:off x="2897188" y="3441700"/>
              <a:ext cx="1633538" cy="1633538"/>
            </a:xfrm>
            <a:custGeom>
              <a:avLst/>
              <a:gdLst>
                <a:gd name="T0" fmla="*/ 851 w 851"/>
                <a:gd name="T1" fmla="*/ 142 h 850"/>
                <a:gd name="T2" fmla="*/ 809 w 851"/>
                <a:gd name="T3" fmla="*/ 41 h 850"/>
                <a:gd name="T4" fmla="*/ 708 w 851"/>
                <a:gd name="T5" fmla="*/ 0 h 850"/>
                <a:gd name="T6" fmla="*/ 704 w 851"/>
                <a:gd name="T7" fmla="*/ 0 h 850"/>
                <a:gd name="T8" fmla="*/ 330 w 851"/>
                <a:gd name="T9" fmla="*/ 0 h 850"/>
                <a:gd name="T10" fmla="*/ 188 w 851"/>
                <a:gd name="T11" fmla="*/ 142 h 850"/>
                <a:gd name="T12" fmla="*/ 188 w 851"/>
                <a:gd name="T13" fmla="*/ 146 h 850"/>
                <a:gd name="T14" fmla="*/ 330 w 851"/>
                <a:gd name="T15" fmla="*/ 288 h 850"/>
                <a:gd name="T16" fmla="*/ 358 w 851"/>
                <a:gd name="T17" fmla="*/ 288 h 850"/>
                <a:gd name="T18" fmla="*/ 56 w 851"/>
                <a:gd name="T19" fmla="*/ 591 h 850"/>
                <a:gd name="T20" fmla="*/ 56 w 851"/>
                <a:gd name="T21" fmla="*/ 792 h 850"/>
                <a:gd name="T22" fmla="*/ 59 w 851"/>
                <a:gd name="T23" fmla="*/ 794 h 850"/>
                <a:gd name="T24" fmla="*/ 260 w 851"/>
                <a:gd name="T25" fmla="*/ 794 h 850"/>
                <a:gd name="T26" fmla="*/ 562 w 851"/>
                <a:gd name="T27" fmla="*/ 492 h 850"/>
                <a:gd name="T28" fmla="*/ 562 w 851"/>
                <a:gd name="T29" fmla="*/ 520 h 850"/>
                <a:gd name="T30" fmla="*/ 704 w 851"/>
                <a:gd name="T31" fmla="*/ 662 h 850"/>
                <a:gd name="T32" fmla="*/ 708 w 851"/>
                <a:gd name="T33" fmla="*/ 662 h 850"/>
                <a:gd name="T34" fmla="*/ 851 w 851"/>
                <a:gd name="T35" fmla="*/ 520 h 850"/>
                <a:gd name="T36" fmla="*/ 851 w 851"/>
                <a:gd name="T37" fmla="*/ 146 h 850"/>
                <a:gd name="T38" fmla="*/ 851 w 851"/>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1" h="850">
                  <a:moveTo>
                    <a:pt x="851" y="142"/>
                  </a:moveTo>
                  <a:cubicBezTo>
                    <a:pt x="851" y="103"/>
                    <a:pt x="835" y="67"/>
                    <a:pt x="809" y="41"/>
                  </a:cubicBezTo>
                  <a:cubicBezTo>
                    <a:pt x="783" y="16"/>
                    <a:pt x="748" y="0"/>
                    <a:pt x="708" y="0"/>
                  </a:cubicBezTo>
                  <a:cubicBezTo>
                    <a:pt x="704" y="0"/>
                    <a:pt x="704" y="0"/>
                    <a:pt x="704" y="0"/>
                  </a:cubicBezTo>
                  <a:cubicBezTo>
                    <a:pt x="702" y="0"/>
                    <a:pt x="330" y="0"/>
                    <a:pt x="330" y="0"/>
                  </a:cubicBezTo>
                  <a:cubicBezTo>
                    <a:pt x="252" y="0"/>
                    <a:pt x="188" y="63"/>
                    <a:pt x="188" y="142"/>
                  </a:cubicBezTo>
                  <a:cubicBezTo>
                    <a:pt x="188" y="146"/>
                    <a:pt x="188" y="146"/>
                    <a:pt x="188" y="146"/>
                  </a:cubicBezTo>
                  <a:cubicBezTo>
                    <a:pt x="188" y="224"/>
                    <a:pt x="252" y="288"/>
                    <a:pt x="330" y="288"/>
                  </a:cubicBezTo>
                  <a:cubicBezTo>
                    <a:pt x="358" y="288"/>
                    <a:pt x="358" y="288"/>
                    <a:pt x="358" y="288"/>
                  </a:cubicBezTo>
                  <a:cubicBezTo>
                    <a:pt x="56" y="591"/>
                    <a:pt x="56" y="591"/>
                    <a:pt x="56" y="591"/>
                  </a:cubicBezTo>
                  <a:cubicBezTo>
                    <a:pt x="0" y="646"/>
                    <a:pt x="0" y="736"/>
                    <a:pt x="56" y="792"/>
                  </a:cubicBezTo>
                  <a:cubicBezTo>
                    <a:pt x="59" y="794"/>
                    <a:pt x="59" y="794"/>
                    <a:pt x="59" y="794"/>
                  </a:cubicBezTo>
                  <a:cubicBezTo>
                    <a:pt x="114" y="850"/>
                    <a:pt x="204" y="850"/>
                    <a:pt x="260" y="794"/>
                  </a:cubicBezTo>
                  <a:cubicBezTo>
                    <a:pt x="562" y="492"/>
                    <a:pt x="562" y="492"/>
                    <a:pt x="562" y="492"/>
                  </a:cubicBezTo>
                  <a:cubicBezTo>
                    <a:pt x="562" y="520"/>
                    <a:pt x="562" y="520"/>
                    <a:pt x="562" y="520"/>
                  </a:cubicBezTo>
                  <a:cubicBezTo>
                    <a:pt x="562" y="599"/>
                    <a:pt x="626" y="662"/>
                    <a:pt x="704" y="662"/>
                  </a:cubicBezTo>
                  <a:cubicBezTo>
                    <a:pt x="708" y="662"/>
                    <a:pt x="708" y="662"/>
                    <a:pt x="708" y="662"/>
                  </a:cubicBezTo>
                  <a:cubicBezTo>
                    <a:pt x="787" y="662"/>
                    <a:pt x="851" y="599"/>
                    <a:pt x="851" y="520"/>
                  </a:cubicBezTo>
                  <a:cubicBezTo>
                    <a:pt x="851" y="520"/>
                    <a:pt x="851" y="148"/>
                    <a:pt x="851" y="146"/>
                  </a:cubicBezTo>
                  <a:cubicBezTo>
                    <a:pt x="851" y="142"/>
                    <a:pt x="851" y="142"/>
                    <a:pt x="851" y="142"/>
                  </a:cubicBezTo>
                </a:path>
              </a:pathLst>
            </a:custGeom>
            <a:solidFill>
              <a:srgbClr val="F1A8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503"/>
            <p:cNvSpPr/>
            <p:nvPr/>
          </p:nvSpPr>
          <p:spPr bwMode="auto">
            <a:xfrm>
              <a:off x="2889251" y="3432175"/>
              <a:ext cx="1635125" cy="1636713"/>
            </a:xfrm>
            <a:custGeom>
              <a:avLst/>
              <a:gdLst>
                <a:gd name="T0" fmla="*/ 851 w 851"/>
                <a:gd name="T1" fmla="*/ 143 h 851"/>
                <a:gd name="T2" fmla="*/ 809 w 851"/>
                <a:gd name="T3" fmla="*/ 42 h 851"/>
                <a:gd name="T4" fmla="*/ 708 w 851"/>
                <a:gd name="T5" fmla="*/ 0 h 851"/>
                <a:gd name="T6" fmla="*/ 704 w 851"/>
                <a:gd name="T7" fmla="*/ 0 h 851"/>
                <a:gd name="T8" fmla="*/ 330 w 851"/>
                <a:gd name="T9" fmla="*/ 0 h 851"/>
                <a:gd name="T10" fmla="*/ 188 w 851"/>
                <a:gd name="T11" fmla="*/ 143 h 851"/>
                <a:gd name="T12" fmla="*/ 188 w 851"/>
                <a:gd name="T13" fmla="*/ 147 h 851"/>
                <a:gd name="T14" fmla="*/ 330 w 851"/>
                <a:gd name="T15" fmla="*/ 289 h 851"/>
                <a:gd name="T16" fmla="*/ 358 w 851"/>
                <a:gd name="T17" fmla="*/ 289 h 851"/>
                <a:gd name="T18" fmla="*/ 56 w 851"/>
                <a:gd name="T19" fmla="*/ 591 h 851"/>
                <a:gd name="T20" fmla="*/ 56 w 851"/>
                <a:gd name="T21" fmla="*/ 792 h 851"/>
                <a:gd name="T22" fmla="*/ 59 w 851"/>
                <a:gd name="T23" fmla="*/ 795 h 851"/>
                <a:gd name="T24" fmla="*/ 260 w 851"/>
                <a:gd name="T25" fmla="*/ 795 h 851"/>
                <a:gd name="T26" fmla="*/ 562 w 851"/>
                <a:gd name="T27" fmla="*/ 493 h 851"/>
                <a:gd name="T28" fmla="*/ 562 w 851"/>
                <a:gd name="T29" fmla="*/ 521 h 851"/>
                <a:gd name="T30" fmla="*/ 704 w 851"/>
                <a:gd name="T31" fmla="*/ 663 h 851"/>
                <a:gd name="T32" fmla="*/ 708 w 851"/>
                <a:gd name="T33" fmla="*/ 663 h 851"/>
                <a:gd name="T34" fmla="*/ 850 w 851"/>
                <a:gd name="T35" fmla="*/ 521 h 851"/>
                <a:gd name="T36" fmla="*/ 851 w 851"/>
                <a:gd name="T37" fmla="*/ 147 h 851"/>
                <a:gd name="T38" fmla="*/ 851 w 851"/>
                <a:gd name="T39" fmla="*/ 14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1" h="851">
                  <a:moveTo>
                    <a:pt x="851" y="143"/>
                  </a:moveTo>
                  <a:cubicBezTo>
                    <a:pt x="851" y="103"/>
                    <a:pt x="835" y="68"/>
                    <a:pt x="809" y="42"/>
                  </a:cubicBezTo>
                  <a:cubicBezTo>
                    <a:pt x="783" y="16"/>
                    <a:pt x="747" y="0"/>
                    <a:pt x="708" y="0"/>
                  </a:cubicBezTo>
                  <a:cubicBezTo>
                    <a:pt x="704" y="0"/>
                    <a:pt x="704" y="0"/>
                    <a:pt x="704" y="0"/>
                  </a:cubicBezTo>
                  <a:cubicBezTo>
                    <a:pt x="702" y="0"/>
                    <a:pt x="330" y="0"/>
                    <a:pt x="330" y="0"/>
                  </a:cubicBezTo>
                  <a:cubicBezTo>
                    <a:pt x="251" y="0"/>
                    <a:pt x="188" y="64"/>
                    <a:pt x="188" y="143"/>
                  </a:cubicBezTo>
                  <a:cubicBezTo>
                    <a:pt x="188" y="147"/>
                    <a:pt x="188" y="147"/>
                    <a:pt x="188" y="147"/>
                  </a:cubicBezTo>
                  <a:cubicBezTo>
                    <a:pt x="188" y="225"/>
                    <a:pt x="251" y="289"/>
                    <a:pt x="330" y="289"/>
                  </a:cubicBezTo>
                  <a:cubicBezTo>
                    <a:pt x="358" y="289"/>
                    <a:pt x="358" y="289"/>
                    <a:pt x="358" y="289"/>
                  </a:cubicBezTo>
                  <a:cubicBezTo>
                    <a:pt x="56" y="591"/>
                    <a:pt x="56" y="591"/>
                    <a:pt x="56" y="591"/>
                  </a:cubicBezTo>
                  <a:cubicBezTo>
                    <a:pt x="0" y="647"/>
                    <a:pt x="0" y="737"/>
                    <a:pt x="56" y="792"/>
                  </a:cubicBezTo>
                  <a:cubicBezTo>
                    <a:pt x="59" y="795"/>
                    <a:pt x="59" y="795"/>
                    <a:pt x="59" y="795"/>
                  </a:cubicBezTo>
                  <a:cubicBezTo>
                    <a:pt x="114" y="851"/>
                    <a:pt x="204" y="851"/>
                    <a:pt x="260" y="795"/>
                  </a:cubicBezTo>
                  <a:cubicBezTo>
                    <a:pt x="562" y="493"/>
                    <a:pt x="562" y="493"/>
                    <a:pt x="562" y="493"/>
                  </a:cubicBezTo>
                  <a:cubicBezTo>
                    <a:pt x="562" y="521"/>
                    <a:pt x="562" y="521"/>
                    <a:pt x="562" y="521"/>
                  </a:cubicBezTo>
                  <a:cubicBezTo>
                    <a:pt x="562" y="599"/>
                    <a:pt x="626" y="663"/>
                    <a:pt x="704" y="663"/>
                  </a:cubicBezTo>
                  <a:cubicBezTo>
                    <a:pt x="708" y="663"/>
                    <a:pt x="708" y="663"/>
                    <a:pt x="708" y="663"/>
                  </a:cubicBezTo>
                  <a:cubicBezTo>
                    <a:pt x="787" y="663"/>
                    <a:pt x="850" y="599"/>
                    <a:pt x="850" y="521"/>
                  </a:cubicBezTo>
                  <a:cubicBezTo>
                    <a:pt x="850" y="521"/>
                    <a:pt x="851" y="149"/>
                    <a:pt x="851" y="147"/>
                  </a:cubicBezTo>
                  <a:cubicBezTo>
                    <a:pt x="851" y="143"/>
                    <a:pt x="851" y="143"/>
                    <a:pt x="851" y="143"/>
                  </a:cubicBezTo>
                </a:path>
              </a:pathLst>
            </a:custGeom>
            <a:solidFill>
              <a:srgbClr val="F1A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504"/>
            <p:cNvSpPr/>
            <p:nvPr/>
          </p:nvSpPr>
          <p:spPr bwMode="auto">
            <a:xfrm>
              <a:off x="2881313" y="3424238"/>
              <a:ext cx="1633538" cy="1635125"/>
            </a:xfrm>
            <a:custGeom>
              <a:avLst/>
              <a:gdLst>
                <a:gd name="T0" fmla="*/ 850 w 850"/>
                <a:gd name="T1" fmla="*/ 142 h 850"/>
                <a:gd name="T2" fmla="*/ 809 w 850"/>
                <a:gd name="T3" fmla="*/ 42 h 850"/>
                <a:gd name="T4" fmla="*/ 708 w 850"/>
                <a:gd name="T5" fmla="*/ 0 h 850"/>
                <a:gd name="T6" fmla="*/ 704 w 850"/>
                <a:gd name="T7" fmla="*/ 0 h 850"/>
                <a:gd name="T8" fmla="*/ 330 w 850"/>
                <a:gd name="T9" fmla="*/ 0 h 850"/>
                <a:gd name="T10" fmla="*/ 187 w 850"/>
                <a:gd name="T11" fmla="*/ 142 h 850"/>
                <a:gd name="T12" fmla="*/ 187 w 850"/>
                <a:gd name="T13" fmla="*/ 146 h 850"/>
                <a:gd name="T14" fmla="*/ 330 w 850"/>
                <a:gd name="T15" fmla="*/ 289 h 850"/>
                <a:gd name="T16" fmla="*/ 358 w 850"/>
                <a:gd name="T17" fmla="*/ 289 h 850"/>
                <a:gd name="T18" fmla="*/ 55 w 850"/>
                <a:gd name="T19" fmla="*/ 591 h 850"/>
                <a:gd name="T20" fmla="*/ 55 w 850"/>
                <a:gd name="T21" fmla="*/ 792 h 850"/>
                <a:gd name="T22" fmla="*/ 58 w 850"/>
                <a:gd name="T23" fmla="*/ 795 h 850"/>
                <a:gd name="T24" fmla="*/ 259 w 850"/>
                <a:gd name="T25" fmla="*/ 795 h 850"/>
                <a:gd name="T26" fmla="*/ 562 w 850"/>
                <a:gd name="T27" fmla="*/ 492 h 850"/>
                <a:gd name="T28" fmla="*/ 562 w 850"/>
                <a:gd name="T29" fmla="*/ 521 h 850"/>
                <a:gd name="T30" fmla="*/ 704 w 850"/>
                <a:gd name="T31" fmla="*/ 663 h 850"/>
                <a:gd name="T32" fmla="*/ 708 w 850"/>
                <a:gd name="T33" fmla="*/ 663 h 850"/>
                <a:gd name="T34" fmla="*/ 850 w 850"/>
                <a:gd name="T35" fmla="*/ 521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7"/>
                    <a:pt x="809" y="42"/>
                  </a:cubicBezTo>
                  <a:cubicBezTo>
                    <a:pt x="783" y="16"/>
                    <a:pt x="747" y="0"/>
                    <a:pt x="708" y="0"/>
                  </a:cubicBezTo>
                  <a:cubicBezTo>
                    <a:pt x="704" y="0"/>
                    <a:pt x="704" y="0"/>
                    <a:pt x="704" y="0"/>
                  </a:cubicBezTo>
                  <a:cubicBezTo>
                    <a:pt x="701" y="0"/>
                    <a:pt x="330" y="0"/>
                    <a:pt x="330" y="0"/>
                  </a:cubicBezTo>
                  <a:cubicBezTo>
                    <a:pt x="251" y="0"/>
                    <a:pt x="187" y="64"/>
                    <a:pt x="187" y="142"/>
                  </a:cubicBezTo>
                  <a:cubicBezTo>
                    <a:pt x="187" y="146"/>
                    <a:pt x="187" y="146"/>
                    <a:pt x="187" y="146"/>
                  </a:cubicBezTo>
                  <a:cubicBezTo>
                    <a:pt x="187" y="225"/>
                    <a:pt x="251" y="289"/>
                    <a:pt x="330" y="289"/>
                  </a:cubicBezTo>
                  <a:cubicBezTo>
                    <a:pt x="358" y="289"/>
                    <a:pt x="358" y="289"/>
                    <a:pt x="358" y="289"/>
                  </a:cubicBezTo>
                  <a:cubicBezTo>
                    <a:pt x="55" y="591"/>
                    <a:pt x="55" y="591"/>
                    <a:pt x="55" y="591"/>
                  </a:cubicBezTo>
                  <a:cubicBezTo>
                    <a:pt x="0" y="646"/>
                    <a:pt x="0" y="736"/>
                    <a:pt x="55" y="792"/>
                  </a:cubicBezTo>
                  <a:cubicBezTo>
                    <a:pt x="58" y="795"/>
                    <a:pt x="58" y="795"/>
                    <a:pt x="58" y="795"/>
                  </a:cubicBezTo>
                  <a:cubicBezTo>
                    <a:pt x="114" y="850"/>
                    <a:pt x="204" y="850"/>
                    <a:pt x="259" y="795"/>
                  </a:cubicBezTo>
                  <a:cubicBezTo>
                    <a:pt x="562" y="492"/>
                    <a:pt x="562" y="492"/>
                    <a:pt x="562" y="492"/>
                  </a:cubicBezTo>
                  <a:cubicBezTo>
                    <a:pt x="562" y="521"/>
                    <a:pt x="562" y="521"/>
                    <a:pt x="562" y="521"/>
                  </a:cubicBezTo>
                  <a:cubicBezTo>
                    <a:pt x="562" y="599"/>
                    <a:pt x="625" y="663"/>
                    <a:pt x="704" y="663"/>
                  </a:cubicBezTo>
                  <a:cubicBezTo>
                    <a:pt x="708" y="663"/>
                    <a:pt x="708" y="663"/>
                    <a:pt x="708" y="663"/>
                  </a:cubicBezTo>
                  <a:cubicBezTo>
                    <a:pt x="786" y="663"/>
                    <a:pt x="850" y="599"/>
                    <a:pt x="850" y="521"/>
                  </a:cubicBezTo>
                  <a:cubicBezTo>
                    <a:pt x="850" y="521"/>
                    <a:pt x="850" y="149"/>
                    <a:pt x="850" y="146"/>
                  </a:cubicBezTo>
                  <a:cubicBezTo>
                    <a:pt x="850" y="142"/>
                    <a:pt x="850" y="142"/>
                    <a:pt x="850" y="142"/>
                  </a:cubicBezTo>
                </a:path>
              </a:pathLst>
            </a:custGeom>
            <a:solidFill>
              <a:srgbClr val="F0A7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505"/>
            <p:cNvSpPr/>
            <p:nvPr/>
          </p:nvSpPr>
          <p:spPr bwMode="auto">
            <a:xfrm>
              <a:off x="2873376" y="3416300"/>
              <a:ext cx="1633538" cy="1635125"/>
            </a:xfrm>
            <a:custGeom>
              <a:avLst/>
              <a:gdLst>
                <a:gd name="T0" fmla="*/ 850 w 850"/>
                <a:gd name="T1" fmla="*/ 142 h 850"/>
                <a:gd name="T2" fmla="*/ 808 w 850"/>
                <a:gd name="T3" fmla="*/ 41 h 850"/>
                <a:gd name="T4" fmla="*/ 708 w 850"/>
                <a:gd name="T5" fmla="*/ 0 h 850"/>
                <a:gd name="T6" fmla="*/ 704 w 850"/>
                <a:gd name="T7" fmla="*/ 0 h 850"/>
                <a:gd name="T8" fmla="*/ 329 w 850"/>
                <a:gd name="T9" fmla="*/ 0 h 850"/>
                <a:gd name="T10" fmla="*/ 187 w 850"/>
                <a:gd name="T11" fmla="*/ 142 h 850"/>
                <a:gd name="T12" fmla="*/ 187 w 850"/>
                <a:gd name="T13" fmla="*/ 146 h 850"/>
                <a:gd name="T14" fmla="*/ 329 w 850"/>
                <a:gd name="T15" fmla="*/ 288 h 850"/>
                <a:gd name="T16" fmla="*/ 358 w 850"/>
                <a:gd name="T17" fmla="*/ 288 h 850"/>
                <a:gd name="T18" fmla="*/ 55 w 850"/>
                <a:gd name="T19" fmla="*/ 591 h 850"/>
                <a:gd name="T20" fmla="*/ 55 w 850"/>
                <a:gd name="T21" fmla="*/ 792 h 850"/>
                <a:gd name="T22" fmla="*/ 58 w 850"/>
                <a:gd name="T23" fmla="*/ 795 h 850"/>
                <a:gd name="T24" fmla="*/ 259 w 850"/>
                <a:gd name="T25" fmla="*/ 795 h 850"/>
                <a:gd name="T26" fmla="*/ 561 w 850"/>
                <a:gd name="T27" fmla="*/ 492 h 850"/>
                <a:gd name="T28" fmla="*/ 561 w 850"/>
                <a:gd name="T29" fmla="*/ 520 h 850"/>
                <a:gd name="T30" fmla="*/ 704 w 850"/>
                <a:gd name="T31" fmla="*/ 662 h 850"/>
                <a:gd name="T32" fmla="*/ 708 w 850"/>
                <a:gd name="T33" fmla="*/ 662 h 850"/>
                <a:gd name="T34" fmla="*/ 850 w 850"/>
                <a:gd name="T35" fmla="*/ 520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7"/>
                    <a:pt x="808" y="41"/>
                  </a:cubicBezTo>
                  <a:cubicBezTo>
                    <a:pt x="782" y="16"/>
                    <a:pt x="747" y="0"/>
                    <a:pt x="708" y="0"/>
                  </a:cubicBezTo>
                  <a:cubicBezTo>
                    <a:pt x="704" y="0"/>
                    <a:pt x="704" y="0"/>
                    <a:pt x="704" y="0"/>
                  </a:cubicBezTo>
                  <a:cubicBezTo>
                    <a:pt x="701" y="0"/>
                    <a:pt x="329" y="0"/>
                    <a:pt x="329" y="0"/>
                  </a:cubicBezTo>
                  <a:cubicBezTo>
                    <a:pt x="251" y="0"/>
                    <a:pt x="187" y="64"/>
                    <a:pt x="187" y="142"/>
                  </a:cubicBezTo>
                  <a:cubicBezTo>
                    <a:pt x="187" y="146"/>
                    <a:pt x="187" y="146"/>
                    <a:pt x="187" y="146"/>
                  </a:cubicBezTo>
                  <a:cubicBezTo>
                    <a:pt x="187" y="225"/>
                    <a:pt x="251" y="288"/>
                    <a:pt x="329" y="288"/>
                  </a:cubicBezTo>
                  <a:cubicBezTo>
                    <a:pt x="358" y="288"/>
                    <a:pt x="358" y="288"/>
                    <a:pt x="358" y="288"/>
                  </a:cubicBezTo>
                  <a:cubicBezTo>
                    <a:pt x="55" y="591"/>
                    <a:pt x="55" y="591"/>
                    <a:pt x="55" y="591"/>
                  </a:cubicBezTo>
                  <a:cubicBezTo>
                    <a:pt x="0" y="646"/>
                    <a:pt x="0" y="736"/>
                    <a:pt x="55" y="792"/>
                  </a:cubicBezTo>
                  <a:cubicBezTo>
                    <a:pt x="58" y="795"/>
                    <a:pt x="58" y="795"/>
                    <a:pt x="58" y="795"/>
                  </a:cubicBezTo>
                  <a:cubicBezTo>
                    <a:pt x="113" y="850"/>
                    <a:pt x="203" y="850"/>
                    <a:pt x="259" y="795"/>
                  </a:cubicBezTo>
                  <a:cubicBezTo>
                    <a:pt x="561" y="492"/>
                    <a:pt x="561" y="492"/>
                    <a:pt x="561" y="492"/>
                  </a:cubicBezTo>
                  <a:cubicBezTo>
                    <a:pt x="561" y="520"/>
                    <a:pt x="561" y="520"/>
                    <a:pt x="561" y="520"/>
                  </a:cubicBezTo>
                  <a:cubicBezTo>
                    <a:pt x="561" y="599"/>
                    <a:pt x="625" y="662"/>
                    <a:pt x="704" y="662"/>
                  </a:cubicBezTo>
                  <a:cubicBezTo>
                    <a:pt x="708" y="662"/>
                    <a:pt x="708" y="662"/>
                    <a:pt x="708" y="662"/>
                  </a:cubicBezTo>
                  <a:cubicBezTo>
                    <a:pt x="786" y="662"/>
                    <a:pt x="850" y="599"/>
                    <a:pt x="850" y="520"/>
                  </a:cubicBezTo>
                  <a:cubicBezTo>
                    <a:pt x="850" y="520"/>
                    <a:pt x="850" y="149"/>
                    <a:pt x="850" y="146"/>
                  </a:cubicBezTo>
                  <a:cubicBezTo>
                    <a:pt x="850" y="142"/>
                    <a:pt x="850" y="142"/>
                    <a:pt x="850" y="142"/>
                  </a:cubicBezTo>
                </a:path>
              </a:pathLst>
            </a:custGeom>
            <a:solidFill>
              <a:srgbClr val="F0A6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506"/>
            <p:cNvSpPr/>
            <p:nvPr/>
          </p:nvSpPr>
          <p:spPr bwMode="auto">
            <a:xfrm>
              <a:off x="2863851" y="3406775"/>
              <a:ext cx="1635125" cy="1636713"/>
            </a:xfrm>
            <a:custGeom>
              <a:avLst/>
              <a:gdLst>
                <a:gd name="T0" fmla="*/ 851 w 851"/>
                <a:gd name="T1" fmla="*/ 143 h 851"/>
                <a:gd name="T2" fmla="*/ 809 w 851"/>
                <a:gd name="T3" fmla="*/ 42 h 851"/>
                <a:gd name="T4" fmla="*/ 708 w 851"/>
                <a:gd name="T5" fmla="*/ 0 h 851"/>
                <a:gd name="T6" fmla="*/ 704 w 851"/>
                <a:gd name="T7" fmla="*/ 0 h 851"/>
                <a:gd name="T8" fmla="*/ 330 w 851"/>
                <a:gd name="T9" fmla="*/ 1 h 851"/>
                <a:gd name="T10" fmla="*/ 188 w 851"/>
                <a:gd name="T11" fmla="*/ 143 h 851"/>
                <a:gd name="T12" fmla="*/ 188 w 851"/>
                <a:gd name="T13" fmla="*/ 147 h 851"/>
                <a:gd name="T14" fmla="*/ 330 w 851"/>
                <a:gd name="T15" fmla="*/ 289 h 851"/>
                <a:gd name="T16" fmla="*/ 358 w 851"/>
                <a:gd name="T17" fmla="*/ 289 h 851"/>
                <a:gd name="T18" fmla="*/ 56 w 851"/>
                <a:gd name="T19" fmla="*/ 591 h 851"/>
                <a:gd name="T20" fmla="*/ 56 w 851"/>
                <a:gd name="T21" fmla="*/ 792 h 851"/>
                <a:gd name="T22" fmla="*/ 59 w 851"/>
                <a:gd name="T23" fmla="*/ 795 h 851"/>
                <a:gd name="T24" fmla="*/ 260 w 851"/>
                <a:gd name="T25" fmla="*/ 795 h 851"/>
                <a:gd name="T26" fmla="*/ 562 w 851"/>
                <a:gd name="T27" fmla="*/ 493 h 851"/>
                <a:gd name="T28" fmla="*/ 562 w 851"/>
                <a:gd name="T29" fmla="*/ 521 h 851"/>
                <a:gd name="T30" fmla="*/ 704 w 851"/>
                <a:gd name="T31" fmla="*/ 663 h 851"/>
                <a:gd name="T32" fmla="*/ 708 w 851"/>
                <a:gd name="T33" fmla="*/ 663 h 851"/>
                <a:gd name="T34" fmla="*/ 850 w 851"/>
                <a:gd name="T35" fmla="*/ 521 h 851"/>
                <a:gd name="T36" fmla="*/ 851 w 851"/>
                <a:gd name="T37" fmla="*/ 147 h 851"/>
                <a:gd name="T38" fmla="*/ 851 w 851"/>
                <a:gd name="T39" fmla="*/ 14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1" h="851">
                  <a:moveTo>
                    <a:pt x="851" y="143"/>
                  </a:moveTo>
                  <a:cubicBezTo>
                    <a:pt x="851" y="103"/>
                    <a:pt x="835" y="68"/>
                    <a:pt x="809" y="42"/>
                  </a:cubicBezTo>
                  <a:cubicBezTo>
                    <a:pt x="783" y="16"/>
                    <a:pt x="748" y="0"/>
                    <a:pt x="708" y="0"/>
                  </a:cubicBezTo>
                  <a:cubicBezTo>
                    <a:pt x="704" y="0"/>
                    <a:pt x="704" y="0"/>
                    <a:pt x="704" y="0"/>
                  </a:cubicBezTo>
                  <a:cubicBezTo>
                    <a:pt x="702" y="0"/>
                    <a:pt x="330" y="1"/>
                    <a:pt x="330" y="1"/>
                  </a:cubicBezTo>
                  <a:cubicBezTo>
                    <a:pt x="252" y="1"/>
                    <a:pt x="188" y="64"/>
                    <a:pt x="188" y="143"/>
                  </a:cubicBezTo>
                  <a:cubicBezTo>
                    <a:pt x="188" y="147"/>
                    <a:pt x="188" y="147"/>
                    <a:pt x="188" y="147"/>
                  </a:cubicBezTo>
                  <a:cubicBezTo>
                    <a:pt x="188" y="225"/>
                    <a:pt x="252" y="289"/>
                    <a:pt x="330" y="289"/>
                  </a:cubicBezTo>
                  <a:cubicBezTo>
                    <a:pt x="358" y="289"/>
                    <a:pt x="358" y="289"/>
                    <a:pt x="358" y="289"/>
                  </a:cubicBezTo>
                  <a:cubicBezTo>
                    <a:pt x="56" y="591"/>
                    <a:pt x="56" y="591"/>
                    <a:pt x="56" y="591"/>
                  </a:cubicBezTo>
                  <a:cubicBezTo>
                    <a:pt x="0" y="647"/>
                    <a:pt x="0" y="737"/>
                    <a:pt x="56" y="792"/>
                  </a:cubicBezTo>
                  <a:cubicBezTo>
                    <a:pt x="59" y="795"/>
                    <a:pt x="59" y="795"/>
                    <a:pt x="59" y="795"/>
                  </a:cubicBezTo>
                  <a:cubicBezTo>
                    <a:pt x="114" y="851"/>
                    <a:pt x="204" y="851"/>
                    <a:pt x="260" y="795"/>
                  </a:cubicBezTo>
                  <a:cubicBezTo>
                    <a:pt x="562" y="493"/>
                    <a:pt x="562" y="493"/>
                    <a:pt x="562" y="493"/>
                  </a:cubicBezTo>
                  <a:cubicBezTo>
                    <a:pt x="562" y="521"/>
                    <a:pt x="562" y="521"/>
                    <a:pt x="562" y="521"/>
                  </a:cubicBezTo>
                  <a:cubicBezTo>
                    <a:pt x="562" y="600"/>
                    <a:pt x="626" y="663"/>
                    <a:pt x="704" y="663"/>
                  </a:cubicBezTo>
                  <a:cubicBezTo>
                    <a:pt x="708" y="663"/>
                    <a:pt x="708" y="663"/>
                    <a:pt x="708" y="663"/>
                  </a:cubicBezTo>
                  <a:cubicBezTo>
                    <a:pt x="787" y="663"/>
                    <a:pt x="851" y="600"/>
                    <a:pt x="850" y="521"/>
                  </a:cubicBezTo>
                  <a:cubicBezTo>
                    <a:pt x="850" y="521"/>
                    <a:pt x="851" y="149"/>
                    <a:pt x="851" y="147"/>
                  </a:cubicBezTo>
                  <a:cubicBezTo>
                    <a:pt x="851" y="143"/>
                    <a:pt x="851" y="143"/>
                    <a:pt x="851" y="143"/>
                  </a:cubicBezTo>
                </a:path>
              </a:pathLst>
            </a:custGeom>
            <a:solidFill>
              <a:srgbClr val="EFA5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507"/>
            <p:cNvSpPr/>
            <p:nvPr/>
          </p:nvSpPr>
          <p:spPr bwMode="auto">
            <a:xfrm>
              <a:off x="2855913" y="3398838"/>
              <a:ext cx="1633538" cy="1636713"/>
            </a:xfrm>
            <a:custGeom>
              <a:avLst/>
              <a:gdLst>
                <a:gd name="T0" fmla="*/ 850 w 850"/>
                <a:gd name="T1" fmla="*/ 142 h 851"/>
                <a:gd name="T2" fmla="*/ 809 w 850"/>
                <a:gd name="T3" fmla="*/ 42 h 851"/>
                <a:gd name="T4" fmla="*/ 708 w 850"/>
                <a:gd name="T5" fmla="*/ 0 h 851"/>
                <a:gd name="T6" fmla="*/ 704 w 850"/>
                <a:gd name="T7" fmla="*/ 0 h 851"/>
                <a:gd name="T8" fmla="*/ 330 w 850"/>
                <a:gd name="T9" fmla="*/ 0 h 851"/>
                <a:gd name="T10" fmla="*/ 188 w 850"/>
                <a:gd name="T11" fmla="*/ 142 h 851"/>
                <a:gd name="T12" fmla="*/ 188 w 850"/>
                <a:gd name="T13" fmla="*/ 147 h 851"/>
                <a:gd name="T14" fmla="*/ 330 w 850"/>
                <a:gd name="T15" fmla="*/ 289 h 851"/>
                <a:gd name="T16" fmla="*/ 358 w 850"/>
                <a:gd name="T17" fmla="*/ 289 h 851"/>
                <a:gd name="T18" fmla="*/ 56 w 850"/>
                <a:gd name="T19" fmla="*/ 591 h 851"/>
                <a:gd name="T20" fmla="*/ 56 w 850"/>
                <a:gd name="T21" fmla="*/ 792 h 851"/>
                <a:gd name="T22" fmla="*/ 58 w 850"/>
                <a:gd name="T23" fmla="*/ 795 h 851"/>
                <a:gd name="T24" fmla="*/ 259 w 850"/>
                <a:gd name="T25" fmla="*/ 795 h 851"/>
                <a:gd name="T26" fmla="*/ 562 w 850"/>
                <a:gd name="T27" fmla="*/ 493 h 851"/>
                <a:gd name="T28" fmla="*/ 562 w 850"/>
                <a:gd name="T29" fmla="*/ 521 h 851"/>
                <a:gd name="T30" fmla="*/ 704 w 850"/>
                <a:gd name="T31" fmla="*/ 663 h 851"/>
                <a:gd name="T32" fmla="*/ 708 w 850"/>
                <a:gd name="T33" fmla="*/ 663 h 851"/>
                <a:gd name="T34" fmla="*/ 850 w 850"/>
                <a:gd name="T35" fmla="*/ 521 h 851"/>
                <a:gd name="T36" fmla="*/ 850 w 850"/>
                <a:gd name="T37" fmla="*/ 147 h 851"/>
                <a:gd name="T38" fmla="*/ 850 w 850"/>
                <a:gd name="T39" fmla="*/ 142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1">
                  <a:moveTo>
                    <a:pt x="850" y="142"/>
                  </a:moveTo>
                  <a:cubicBezTo>
                    <a:pt x="850" y="103"/>
                    <a:pt x="834" y="68"/>
                    <a:pt x="809" y="42"/>
                  </a:cubicBezTo>
                  <a:cubicBezTo>
                    <a:pt x="783" y="16"/>
                    <a:pt x="747" y="0"/>
                    <a:pt x="708" y="0"/>
                  </a:cubicBezTo>
                  <a:cubicBezTo>
                    <a:pt x="704" y="0"/>
                    <a:pt x="704" y="0"/>
                    <a:pt x="704" y="0"/>
                  </a:cubicBezTo>
                  <a:cubicBezTo>
                    <a:pt x="702" y="0"/>
                    <a:pt x="330" y="0"/>
                    <a:pt x="330" y="0"/>
                  </a:cubicBezTo>
                  <a:cubicBezTo>
                    <a:pt x="251" y="0"/>
                    <a:pt x="188" y="64"/>
                    <a:pt x="188" y="142"/>
                  </a:cubicBezTo>
                  <a:cubicBezTo>
                    <a:pt x="188" y="147"/>
                    <a:pt x="188" y="147"/>
                    <a:pt x="188" y="147"/>
                  </a:cubicBezTo>
                  <a:cubicBezTo>
                    <a:pt x="188" y="225"/>
                    <a:pt x="251" y="289"/>
                    <a:pt x="330" y="289"/>
                  </a:cubicBezTo>
                  <a:cubicBezTo>
                    <a:pt x="358" y="289"/>
                    <a:pt x="358" y="289"/>
                    <a:pt x="358" y="289"/>
                  </a:cubicBezTo>
                  <a:cubicBezTo>
                    <a:pt x="56" y="591"/>
                    <a:pt x="56" y="591"/>
                    <a:pt x="56" y="591"/>
                  </a:cubicBezTo>
                  <a:cubicBezTo>
                    <a:pt x="0" y="647"/>
                    <a:pt x="0" y="737"/>
                    <a:pt x="56" y="792"/>
                  </a:cubicBezTo>
                  <a:cubicBezTo>
                    <a:pt x="58" y="795"/>
                    <a:pt x="58" y="795"/>
                    <a:pt x="58" y="795"/>
                  </a:cubicBezTo>
                  <a:cubicBezTo>
                    <a:pt x="114" y="851"/>
                    <a:pt x="204" y="851"/>
                    <a:pt x="259" y="795"/>
                  </a:cubicBezTo>
                  <a:cubicBezTo>
                    <a:pt x="562" y="493"/>
                    <a:pt x="562" y="493"/>
                    <a:pt x="562" y="493"/>
                  </a:cubicBezTo>
                  <a:cubicBezTo>
                    <a:pt x="562" y="521"/>
                    <a:pt x="562" y="521"/>
                    <a:pt x="562" y="521"/>
                  </a:cubicBezTo>
                  <a:cubicBezTo>
                    <a:pt x="562" y="599"/>
                    <a:pt x="626" y="663"/>
                    <a:pt x="704" y="663"/>
                  </a:cubicBezTo>
                  <a:cubicBezTo>
                    <a:pt x="708" y="663"/>
                    <a:pt x="708" y="663"/>
                    <a:pt x="708" y="663"/>
                  </a:cubicBezTo>
                  <a:cubicBezTo>
                    <a:pt x="787" y="663"/>
                    <a:pt x="850" y="599"/>
                    <a:pt x="850" y="521"/>
                  </a:cubicBezTo>
                  <a:cubicBezTo>
                    <a:pt x="850" y="521"/>
                    <a:pt x="850" y="149"/>
                    <a:pt x="850" y="147"/>
                  </a:cubicBezTo>
                  <a:cubicBezTo>
                    <a:pt x="850" y="142"/>
                    <a:pt x="850" y="142"/>
                    <a:pt x="850" y="142"/>
                  </a:cubicBezTo>
                </a:path>
              </a:pathLst>
            </a:custGeom>
            <a:solidFill>
              <a:srgbClr val="EFA40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508"/>
            <p:cNvSpPr/>
            <p:nvPr/>
          </p:nvSpPr>
          <p:spPr bwMode="auto">
            <a:xfrm>
              <a:off x="2849563" y="3392488"/>
              <a:ext cx="1631950" cy="1633538"/>
            </a:xfrm>
            <a:custGeom>
              <a:avLst/>
              <a:gdLst>
                <a:gd name="T0" fmla="*/ 850 w 850"/>
                <a:gd name="T1" fmla="*/ 142 h 850"/>
                <a:gd name="T2" fmla="*/ 808 w 850"/>
                <a:gd name="T3" fmla="*/ 42 h 850"/>
                <a:gd name="T4" fmla="*/ 708 w 850"/>
                <a:gd name="T5" fmla="*/ 0 h 850"/>
                <a:gd name="T6" fmla="*/ 704 w 850"/>
                <a:gd name="T7" fmla="*/ 0 h 850"/>
                <a:gd name="T8" fmla="*/ 330 w 850"/>
                <a:gd name="T9" fmla="*/ 0 h 850"/>
                <a:gd name="T10" fmla="*/ 187 w 850"/>
                <a:gd name="T11" fmla="*/ 142 h 850"/>
                <a:gd name="T12" fmla="*/ 187 w 850"/>
                <a:gd name="T13" fmla="*/ 146 h 850"/>
                <a:gd name="T14" fmla="*/ 330 w 850"/>
                <a:gd name="T15" fmla="*/ 288 h 850"/>
                <a:gd name="T16" fmla="*/ 358 w 850"/>
                <a:gd name="T17" fmla="*/ 288 h 850"/>
                <a:gd name="T18" fmla="*/ 55 w 850"/>
                <a:gd name="T19" fmla="*/ 591 h 850"/>
                <a:gd name="T20" fmla="*/ 55 w 850"/>
                <a:gd name="T21" fmla="*/ 792 h 850"/>
                <a:gd name="T22" fmla="*/ 58 w 850"/>
                <a:gd name="T23" fmla="*/ 795 h 850"/>
                <a:gd name="T24" fmla="*/ 259 w 850"/>
                <a:gd name="T25" fmla="*/ 795 h 850"/>
                <a:gd name="T26" fmla="*/ 562 w 850"/>
                <a:gd name="T27" fmla="*/ 492 h 850"/>
                <a:gd name="T28" fmla="*/ 562 w 850"/>
                <a:gd name="T29" fmla="*/ 520 h 850"/>
                <a:gd name="T30" fmla="*/ 704 w 850"/>
                <a:gd name="T31" fmla="*/ 663 h 850"/>
                <a:gd name="T32" fmla="*/ 708 w 850"/>
                <a:gd name="T33" fmla="*/ 663 h 850"/>
                <a:gd name="T34" fmla="*/ 850 w 850"/>
                <a:gd name="T35" fmla="*/ 520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7"/>
                    <a:pt x="808" y="42"/>
                  </a:cubicBezTo>
                  <a:cubicBezTo>
                    <a:pt x="783" y="16"/>
                    <a:pt x="747" y="0"/>
                    <a:pt x="708" y="0"/>
                  </a:cubicBezTo>
                  <a:cubicBezTo>
                    <a:pt x="704" y="0"/>
                    <a:pt x="704" y="0"/>
                    <a:pt x="704" y="0"/>
                  </a:cubicBezTo>
                  <a:cubicBezTo>
                    <a:pt x="701" y="0"/>
                    <a:pt x="330" y="0"/>
                    <a:pt x="330" y="0"/>
                  </a:cubicBezTo>
                  <a:cubicBezTo>
                    <a:pt x="251" y="0"/>
                    <a:pt x="187" y="64"/>
                    <a:pt x="187" y="142"/>
                  </a:cubicBezTo>
                  <a:cubicBezTo>
                    <a:pt x="187" y="146"/>
                    <a:pt x="187" y="146"/>
                    <a:pt x="187" y="146"/>
                  </a:cubicBezTo>
                  <a:cubicBezTo>
                    <a:pt x="187" y="225"/>
                    <a:pt x="251" y="288"/>
                    <a:pt x="330" y="288"/>
                  </a:cubicBezTo>
                  <a:cubicBezTo>
                    <a:pt x="358" y="288"/>
                    <a:pt x="358" y="288"/>
                    <a:pt x="358" y="288"/>
                  </a:cubicBezTo>
                  <a:cubicBezTo>
                    <a:pt x="55" y="591"/>
                    <a:pt x="55" y="591"/>
                    <a:pt x="55" y="591"/>
                  </a:cubicBezTo>
                  <a:cubicBezTo>
                    <a:pt x="0" y="646"/>
                    <a:pt x="0" y="736"/>
                    <a:pt x="55" y="792"/>
                  </a:cubicBezTo>
                  <a:cubicBezTo>
                    <a:pt x="58" y="795"/>
                    <a:pt x="58" y="795"/>
                    <a:pt x="58" y="795"/>
                  </a:cubicBezTo>
                  <a:cubicBezTo>
                    <a:pt x="114" y="850"/>
                    <a:pt x="204" y="850"/>
                    <a:pt x="259" y="795"/>
                  </a:cubicBezTo>
                  <a:cubicBezTo>
                    <a:pt x="562" y="492"/>
                    <a:pt x="562" y="492"/>
                    <a:pt x="562" y="492"/>
                  </a:cubicBezTo>
                  <a:cubicBezTo>
                    <a:pt x="562" y="520"/>
                    <a:pt x="562" y="520"/>
                    <a:pt x="562" y="520"/>
                  </a:cubicBezTo>
                  <a:cubicBezTo>
                    <a:pt x="562" y="599"/>
                    <a:pt x="625" y="663"/>
                    <a:pt x="704" y="663"/>
                  </a:cubicBezTo>
                  <a:cubicBezTo>
                    <a:pt x="708" y="663"/>
                    <a:pt x="708" y="663"/>
                    <a:pt x="708" y="663"/>
                  </a:cubicBezTo>
                  <a:cubicBezTo>
                    <a:pt x="786" y="663"/>
                    <a:pt x="850" y="599"/>
                    <a:pt x="850" y="520"/>
                  </a:cubicBezTo>
                  <a:cubicBezTo>
                    <a:pt x="850" y="520"/>
                    <a:pt x="850" y="149"/>
                    <a:pt x="850" y="146"/>
                  </a:cubicBezTo>
                  <a:cubicBezTo>
                    <a:pt x="850" y="142"/>
                    <a:pt x="850" y="142"/>
                    <a:pt x="850" y="142"/>
                  </a:cubicBezTo>
                </a:path>
              </a:pathLst>
            </a:custGeom>
            <a:solidFill>
              <a:srgbClr val="EEA3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509"/>
            <p:cNvSpPr/>
            <p:nvPr/>
          </p:nvSpPr>
          <p:spPr bwMode="auto">
            <a:xfrm>
              <a:off x="2840038" y="3384550"/>
              <a:ext cx="1633538" cy="1633538"/>
            </a:xfrm>
            <a:custGeom>
              <a:avLst/>
              <a:gdLst>
                <a:gd name="T0" fmla="*/ 851 w 851"/>
                <a:gd name="T1" fmla="*/ 142 h 850"/>
                <a:gd name="T2" fmla="*/ 809 w 851"/>
                <a:gd name="T3" fmla="*/ 41 h 850"/>
                <a:gd name="T4" fmla="*/ 708 w 851"/>
                <a:gd name="T5" fmla="*/ 0 h 850"/>
                <a:gd name="T6" fmla="*/ 704 w 851"/>
                <a:gd name="T7" fmla="*/ 0 h 850"/>
                <a:gd name="T8" fmla="*/ 330 w 851"/>
                <a:gd name="T9" fmla="*/ 0 h 850"/>
                <a:gd name="T10" fmla="*/ 188 w 851"/>
                <a:gd name="T11" fmla="*/ 142 h 850"/>
                <a:gd name="T12" fmla="*/ 188 w 851"/>
                <a:gd name="T13" fmla="*/ 146 h 850"/>
                <a:gd name="T14" fmla="*/ 330 w 851"/>
                <a:gd name="T15" fmla="*/ 288 h 850"/>
                <a:gd name="T16" fmla="*/ 358 w 851"/>
                <a:gd name="T17" fmla="*/ 288 h 850"/>
                <a:gd name="T18" fmla="*/ 56 w 851"/>
                <a:gd name="T19" fmla="*/ 591 h 850"/>
                <a:gd name="T20" fmla="*/ 56 w 851"/>
                <a:gd name="T21" fmla="*/ 792 h 850"/>
                <a:gd name="T22" fmla="*/ 59 w 851"/>
                <a:gd name="T23" fmla="*/ 794 h 850"/>
                <a:gd name="T24" fmla="*/ 260 w 851"/>
                <a:gd name="T25" fmla="*/ 794 h 850"/>
                <a:gd name="T26" fmla="*/ 562 w 851"/>
                <a:gd name="T27" fmla="*/ 492 h 850"/>
                <a:gd name="T28" fmla="*/ 562 w 851"/>
                <a:gd name="T29" fmla="*/ 520 h 850"/>
                <a:gd name="T30" fmla="*/ 704 w 851"/>
                <a:gd name="T31" fmla="*/ 662 h 850"/>
                <a:gd name="T32" fmla="*/ 708 w 851"/>
                <a:gd name="T33" fmla="*/ 662 h 850"/>
                <a:gd name="T34" fmla="*/ 851 w 851"/>
                <a:gd name="T35" fmla="*/ 520 h 850"/>
                <a:gd name="T36" fmla="*/ 851 w 851"/>
                <a:gd name="T37" fmla="*/ 146 h 850"/>
                <a:gd name="T38" fmla="*/ 851 w 851"/>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1" h="850">
                  <a:moveTo>
                    <a:pt x="851" y="142"/>
                  </a:moveTo>
                  <a:cubicBezTo>
                    <a:pt x="851" y="103"/>
                    <a:pt x="835" y="67"/>
                    <a:pt x="809" y="41"/>
                  </a:cubicBezTo>
                  <a:cubicBezTo>
                    <a:pt x="783" y="16"/>
                    <a:pt x="748" y="0"/>
                    <a:pt x="708" y="0"/>
                  </a:cubicBezTo>
                  <a:cubicBezTo>
                    <a:pt x="704" y="0"/>
                    <a:pt x="704" y="0"/>
                    <a:pt x="704" y="0"/>
                  </a:cubicBezTo>
                  <a:cubicBezTo>
                    <a:pt x="702" y="0"/>
                    <a:pt x="330" y="0"/>
                    <a:pt x="330" y="0"/>
                  </a:cubicBezTo>
                  <a:cubicBezTo>
                    <a:pt x="252" y="0"/>
                    <a:pt x="188" y="63"/>
                    <a:pt x="188" y="142"/>
                  </a:cubicBezTo>
                  <a:cubicBezTo>
                    <a:pt x="188" y="146"/>
                    <a:pt x="188" y="146"/>
                    <a:pt x="188" y="146"/>
                  </a:cubicBezTo>
                  <a:cubicBezTo>
                    <a:pt x="188" y="224"/>
                    <a:pt x="252" y="288"/>
                    <a:pt x="330" y="288"/>
                  </a:cubicBezTo>
                  <a:cubicBezTo>
                    <a:pt x="358" y="288"/>
                    <a:pt x="358" y="288"/>
                    <a:pt x="358" y="288"/>
                  </a:cubicBezTo>
                  <a:cubicBezTo>
                    <a:pt x="56" y="591"/>
                    <a:pt x="56" y="591"/>
                    <a:pt x="56" y="591"/>
                  </a:cubicBezTo>
                  <a:cubicBezTo>
                    <a:pt x="0" y="646"/>
                    <a:pt x="0" y="736"/>
                    <a:pt x="56" y="792"/>
                  </a:cubicBezTo>
                  <a:cubicBezTo>
                    <a:pt x="59" y="794"/>
                    <a:pt x="59" y="794"/>
                    <a:pt x="59" y="794"/>
                  </a:cubicBezTo>
                  <a:cubicBezTo>
                    <a:pt x="114" y="850"/>
                    <a:pt x="204" y="850"/>
                    <a:pt x="260" y="794"/>
                  </a:cubicBezTo>
                  <a:cubicBezTo>
                    <a:pt x="562" y="492"/>
                    <a:pt x="562" y="492"/>
                    <a:pt x="562" y="492"/>
                  </a:cubicBezTo>
                  <a:cubicBezTo>
                    <a:pt x="562" y="520"/>
                    <a:pt x="562" y="520"/>
                    <a:pt x="562" y="520"/>
                  </a:cubicBezTo>
                  <a:cubicBezTo>
                    <a:pt x="562" y="599"/>
                    <a:pt x="626" y="662"/>
                    <a:pt x="704" y="662"/>
                  </a:cubicBezTo>
                  <a:cubicBezTo>
                    <a:pt x="708" y="662"/>
                    <a:pt x="708" y="662"/>
                    <a:pt x="708" y="662"/>
                  </a:cubicBezTo>
                  <a:cubicBezTo>
                    <a:pt x="787" y="662"/>
                    <a:pt x="851" y="599"/>
                    <a:pt x="851" y="520"/>
                  </a:cubicBezTo>
                  <a:cubicBezTo>
                    <a:pt x="851" y="520"/>
                    <a:pt x="851" y="148"/>
                    <a:pt x="851" y="146"/>
                  </a:cubicBezTo>
                  <a:cubicBezTo>
                    <a:pt x="851" y="142"/>
                    <a:pt x="851" y="142"/>
                    <a:pt x="851" y="142"/>
                  </a:cubicBezTo>
                </a:path>
              </a:pathLst>
            </a:custGeom>
            <a:solidFill>
              <a:srgbClr val="EEA2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510"/>
            <p:cNvSpPr/>
            <p:nvPr/>
          </p:nvSpPr>
          <p:spPr bwMode="auto">
            <a:xfrm>
              <a:off x="2832101" y="3375025"/>
              <a:ext cx="1633538" cy="1635125"/>
            </a:xfrm>
            <a:custGeom>
              <a:avLst/>
              <a:gdLst>
                <a:gd name="T0" fmla="*/ 851 w 851"/>
                <a:gd name="T1" fmla="*/ 143 h 851"/>
                <a:gd name="T2" fmla="*/ 809 w 851"/>
                <a:gd name="T3" fmla="*/ 42 h 851"/>
                <a:gd name="T4" fmla="*/ 708 w 851"/>
                <a:gd name="T5" fmla="*/ 0 h 851"/>
                <a:gd name="T6" fmla="*/ 704 w 851"/>
                <a:gd name="T7" fmla="*/ 0 h 851"/>
                <a:gd name="T8" fmla="*/ 330 w 851"/>
                <a:gd name="T9" fmla="*/ 0 h 851"/>
                <a:gd name="T10" fmla="*/ 188 w 851"/>
                <a:gd name="T11" fmla="*/ 143 h 851"/>
                <a:gd name="T12" fmla="*/ 188 w 851"/>
                <a:gd name="T13" fmla="*/ 147 h 851"/>
                <a:gd name="T14" fmla="*/ 330 w 851"/>
                <a:gd name="T15" fmla="*/ 289 h 851"/>
                <a:gd name="T16" fmla="*/ 358 w 851"/>
                <a:gd name="T17" fmla="*/ 289 h 851"/>
                <a:gd name="T18" fmla="*/ 56 w 851"/>
                <a:gd name="T19" fmla="*/ 591 h 851"/>
                <a:gd name="T20" fmla="*/ 56 w 851"/>
                <a:gd name="T21" fmla="*/ 792 h 851"/>
                <a:gd name="T22" fmla="*/ 59 w 851"/>
                <a:gd name="T23" fmla="*/ 795 h 851"/>
                <a:gd name="T24" fmla="*/ 260 w 851"/>
                <a:gd name="T25" fmla="*/ 795 h 851"/>
                <a:gd name="T26" fmla="*/ 562 w 851"/>
                <a:gd name="T27" fmla="*/ 493 h 851"/>
                <a:gd name="T28" fmla="*/ 562 w 851"/>
                <a:gd name="T29" fmla="*/ 521 h 851"/>
                <a:gd name="T30" fmla="*/ 704 w 851"/>
                <a:gd name="T31" fmla="*/ 663 h 851"/>
                <a:gd name="T32" fmla="*/ 708 w 851"/>
                <a:gd name="T33" fmla="*/ 663 h 851"/>
                <a:gd name="T34" fmla="*/ 850 w 851"/>
                <a:gd name="T35" fmla="*/ 521 h 851"/>
                <a:gd name="T36" fmla="*/ 851 w 851"/>
                <a:gd name="T37" fmla="*/ 147 h 851"/>
                <a:gd name="T38" fmla="*/ 851 w 851"/>
                <a:gd name="T39" fmla="*/ 14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1" h="851">
                  <a:moveTo>
                    <a:pt x="851" y="143"/>
                  </a:moveTo>
                  <a:cubicBezTo>
                    <a:pt x="851" y="103"/>
                    <a:pt x="835" y="68"/>
                    <a:pt x="809" y="42"/>
                  </a:cubicBezTo>
                  <a:cubicBezTo>
                    <a:pt x="783" y="16"/>
                    <a:pt x="748" y="0"/>
                    <a:pt x="708" y="0"/>
                  </a:cubicBezTo>
                  <a:cubicBezTo>
                    <a:pt x="704" y="0"/>
                    <a:pt x="704" y="0"/>
                    <a:pt x="704" y="0"/>
                  </a:cubicBezTo>
                  <a:cubicBezTo>
                    <a:pt x="702" y="0"/>
                    <a:pt x="330" y="0"/>
                    <a:pt x="330" y="0"/>
                  </a:cubicBezTo>
                  <a:cubicBezTo>
                    <a:pt x="251" y="0"/>
                    <a:pt x="188" y="64"/>
                    <a:pt x="188" y="143"/>
                  </a:cubicBezTo>
                  <a:cubicBezTo>
                    <a:pt x="188" y="147"/>
                    <a:pt x="188" y="147"/>
                    <a:pt x="188" y="147"/>
                  </a:cubicBezTo>
                  <a:cubicBezTo>
                    <a:pt x="188" y="225"/>
                    <a:pt x="251" y="289"/>
                    <a:pt x="330" y="289"/>
                  </a:cubicBezTo>
                  <a:cubicBezTo>
                    <a:pt x="358" y="289"/>
                    <a:pt x="358" y="289"/>
                    <a:pt x="358" y="289"/>
                  </a:cubicBezTo>
                  <a:cubicBezTo>
                    <a:pt x="56" y="591"/>
                    <a:pt x="56" y="591"/>
                    <a:pt x="56" y="591"/>
                  </a:cubicBezTo>
                  <a:cubicBezTo>
                    <a:pt x="0" y="647"/>
                    <a:pt x="0" y="737"/>
                    <a:pt x="56" y="792"/>
                  </a:cubicBezTo>
                  <a:cubicBezTo>
                    <a:pt x="59" y="795"/>
                    <a:pt x="59" y="795"/>
                    <a:pt x="59" y="795"/>
                  </a:cubicBezTo>
                  <a:cubicBezTo>
                    <a:pt x="114" y="851"/>
                    <a:pt x="204" y="851"/>
                    <a:pt x="260" y="795"/>
                  </a:cubicBezTo>
                  <a:cubicBezTo>
                    <a:pt x="562" y="493"/>
                    <a:pt x="562" y="493"/>
                    <a:pt x="562" y="493"/>
                  </a:cubicBezTo>
                  <a:cubicBezTo>
                    <a:pt x="562" y="521"/>
                    <a:pt x="562" y="521"/>
                    <a:pt x="562" y="521"/>
                  </a:cubicBezTo>
                  <a:cubicBezTo>
                    <a:pt x="562" y="599"/>
                    <a:pt x="626" y="663"/>
                    <a:pt x="704" y="663"/>
                  </a:cubicBezTo>
                  <a:cubicBezTo>
                    <a:pt x="708" y="663"/>
                    <a:pt x="708" y="663"/>
                    <a:pt x="708" y="663"/>
                  </a:cubicBezTo>
                  <a:cubicBezTo>
                    <a:pt x="787" y="663"/>
                    <a:pt x="850" y="599"/>
                    <a:pt x="850" y="521"/>
                  </a:cubicBezTo>
                  <a:cubicBezTo>
                    <a:pt x="850" y="521"/>
                    <a:pt x="851" y="149"/>
                    <a:pt x="851" y="147"/>
                  </a:cubicBezTo>
                  <a:cubicBezTo>
                    <a:pt x="851" y="143"/>
                    <a:pt x="851" y="143"/>
                    <a:pt x="851" y="143"/>
                  </a:cubicBezTo>
                </a:path>
              </a:pathLst>
            </a:custGeom>
            <a:solidFill>
              <a:srgbClr val="EDA2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511"/>
            <p:cNvSpPr/>
            <p:nvPr/>
          </p:nvSpPr>
          <p:spPr bwMode="auto">
            <a:xfrm>
              <a:off x="2824163" y="3367088"/>
              <a:ext cx="1631950" cy="1633538"/>
            </a:xfrm>
            <a:custGeom>
              <a:avLst/>
              <a:gdLst>
                <a:gd name="T0" fmla="*/ 850 w 850"/>
                <a:gd name="T1" fmla="*/ 142 h 850"/>
                <a:gd name="T2" fmla="*/ 809 w 850"/>
                <a:gd name="T3" fmla="*/ 42 h 850"/>
                <a:gd name="T4" fmla="*/ 708 w 850"/>
                <a:gd name="T5" fmla="*/ 0 h 850"/>
                <a:gd name="T6" fmla="*/ 704 w 850"/>
                <a:gd name="T7" fmla="*/ 0 h 850"/>
                <a:gd name="T8" fmla="*/ 330 w 850"/>
                <a:gd name="T9" fmla="*/ 0 h 850"/>
                <a:gd name="T10" fmla="*/ 188 w 850"/>
                <a:gd name="T11" fmla="*/ 142 h 850"/>
                <a:gd name="T12" fmla="*/ 188 w 850"/>
                <a:gd name="T13" fmla="*/ 146 h 850"/>
                <a:gd name="T14" fmla="*/ 330 w 850"/>
                <a:gd name="T15" fmla="*/ 289 h 850"/>
                <a:gd name="T16" fmla="*/ 358 w 850"/>
                <a:gd name="T17" fmla="*/ 289 h 850"/>
                <a:gd name="T18" fmla="*/ 55 w 850"/>
                <a:gd name="T19" fmla="*/ 591 h 850"/>
                <a:gd name="T20" fmla="*/ 55 w 850"/>
                <a:gd name="T21" fmla="*/ 792 h 850"/>
                <a:gd name="T22" fmla="*/ 58 w 850"/>
                <a:gd name="T23" fmla="*/ 795 h 850"/>
                <a:gd name="T24" fmla="*/ 259 w 850"/>
                <a:gd name="T25" fmla="*/ 795 h 850"/>
                <a:gd name="T26" fmla="*/ 562 w 850"/>
                <a:gd name="T27" fmla="*/ 492 h 850"/>
                <a:gd name="T28" fmla="*/ 562 w 850"/>
                <a:gd name="T29" fmla="*/ 521 h 850"/>
                <a:gd name="T30" fmla="*/ 704 w 850"/>
                <a:gd name="T31" fmla="*/ 663 h 850"/>
                <a:gd name="T32" fmla="*/ 708 w 850"/>
                <a:gd name="T33" fmla="*/ 663 h 850"/>
                <a:gd name="T34" fmla="*/ 850 w 850"/>
                <a:gd name="T35" fmla="*/ 521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7"/>
                    <a:pt x="809" y="42"/>
                  </a:cubicBezTo>
                  <a:cubicBezTo>
                    <a:pt x="783" y="16"/>
                    <a:pt x="747" y="0"/>
                    <a:pt x="708" y="0"/>
                  </a:cubicBezTo>
                  <a:cubicBezTo>
                    <a:pt x="704" y="0"/>
                    <a:pt x="704" y="0"/>
                    <a:pt x="704" y="0"/>
                  </a:cubicBezTo>
                  <a:cubicBezTo>
                    <a:pt x="701" y="0"/>
                    <a:pt x="330" y="0"/>
                    <a:pt x="330" y="0"/>
                  </a:cubicBezTo>
                  <a:cubicBezTo>
                    <a:pt x="251" y="0"/>
                    <a:pt x="188" y="64"/>
                    <a:pt x="188" y="142"/>
                  </a:cubicBezTo>
                  <a:cubicBezTo>
                    <a:pt x="188" y="146"/>
                    <a:pt x="188" y="146"/>
                    <a:pt x="188" y="146"/>
                  </a:cubicBezTo>
                  <a:cubicBezTo>
                    <a:pt x="188" y="225"/>
                    <a:pt x="251" y="289"/>
                    <a:pt x="330" y="289"/>
                  </a:cubicBezTo>
                  <a:cubicBezTo>
                    <a:pt x="358" y="289"/>
                    <a:pt x="358" y="289"/>
                    <a:pt x="358" y="289"/>
                  </a:cubicBezTo>
                  <a:cubicBezTo>
                    <a:pt x="55" y="591"/>
                    <a:pt x="55" y="591"/>
                    <a:pt x="55" y="591"/>
                  </a:cubicBezTo>
                  <a:cubicBezTo>
                    <a:pt x="0" y="646"/>
                    <a:pt x="0" y="736"/>
                    <a:pt x="55" y="792"/>
                  </a:cubicBezTo>
                  <a:cubicBezTo>
                    <a:pt x="58" y="795"/>
                    <a:pt x="58" y="795"/>
                    <a:pt x="58" y="795"/>
                  </a:cubicBezTo>
                  <a:cubicBezTo>
                    <a:pt x="114" y="850"/>
                    <a:pt x="204" y="850"/>
                    <a:pt x="259" y="795"/>
                  </a:cubicBezTo>
                  <a:cubicBezTo>
                    <a:pt x="562" y="492"/>
                    <a:pt x="562" y="492"/>
                    <a:pt x="562" y="492"/>
                  </a:cubicBezTo>
                  <a:cubicBezTo>
                    <a:pt x="562" y="521"/>
                    <a:pt x="562" y="521"/>
                    <a:pt x="562" y="521"/>
                  </a:cubicBezTo>
                  <a:cubicBezTo>
                    <a:pt x="562" y="599"/>
                    <a:pt x="625" y="663"/>
                    <a:pt x="704" y="663"/>
                  </a:cubicBezTo>
                  <a:cubicBezTo>
                    <a:pt x="708" y="663"/>
                    <a:pt x="708" y="663"/>
                    <a:pt x="708" y="663"/>
                  </a:cubicBezTo>
                  <a:cubicBezTo>
                    <a:pt x="786" y="663"/>
                    <a:pt x="850" y="599"/>
                    <a:pt x="850" y="521"/>
                  </a:cubicBezTo>
                  <a:cubicBezTo>
                    <a:pt x="850" y="521"/>
                    <a:pt x="850" y="149"/>
                    <a:pt x="850" y="146"/>
                  </a:cubicBezTo>
                  <a:cubicBezTo>
                    <a:pt x="850" y="142"/>
                    <a:pt x="850" y="142"/>
                    <a:pt x="850" y="142"/>
                  </a:cubicBezTo>
                </a:path>
              </a:pathLst>
            </a:custGeom>
            <a:solidFill>
              <a:srgbClr val="EDA1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512"/>
            <p:cNvSpPr/>
            <p:nvPr/>
          </p:nvSpPr>
          <p:spPr bwMode="auto">
            <a:xfrm>
              <a:off x="2816226" y="3359150"/>
              <a:ext cx="1631950" cy="1633538"/>
            </a:xfrm>
            <a:custGeom>
              <a:avLst/>
              <a:gdLst>
                <a:gd name="T0" fmla="*/ 850 w 850"/>
                <a:gd name="T1" fmla="*/ 142 h 850"/>
                <a:gd name="T2" fmla="*/ 808 w 850"/>
                <a:gd name="T3" fmla="*/ 41 h 850"/>
                <a:gd name="T4" fmla="*/ 708 w 850"/>
                <a:gd name="T5" fmla="*/ 0 h 850"/>
                <a:gd name="T6" fmla="*/ 704 w 850"/>
                <a:gd name="T7" fmla="*/ 0 h 850"/>
                <a:gd name="T8" fmla="*/ 329 w 850"/>
                <a:gd name="T9" fmla="*/ 0 h 850"/>
                <a:gd name="T10" fmla="*/ 187 w 850"/>
                <a:gd name="T11" fmla="*/ 142 h 850"/>
                <a:gd name="T12" fmla="*/ 187 w 850"/>
                <a:gd name="T13" fmla="*/ 146 h 850"/>
                <a:gd name="T14" fmla="*/ 329 w 850"/>
                <a:gd name="T15" fmla="*/ 288 h 850"/>
                <a:gd name="T16" fmla="*/ 358 w 850"/>
                <a:gd name="T17" fmla="*/ 288 h 850"/>
                <a:gd name="T18" fmla="*/ 55 w 850"/>
                <a:gd name="T19" fmla="*/ 591 h 850"/>
                <a:gd name="T20" fmla="*/ 55 w 850"/>
                <a:gd name="T21" fmla="*/ 792 h 850"/>
                <a:gd name="T22" fmla="*/ 58 w 850"/>
                <a:gd name="T23" fmla="*/ 795 h 850"/>
                <a:gd name="T24" fmla="*/ 259 w 850"/>
                <a:gd name="T25" fmla="*/ 795 h 850"/>
                <a:gd name="T26" fmla="*/ 561 w 850"/>
                <a:gd name="T27" fmla="*/ 492 h 850"/>
                <a:gd name="T28" fmla="*/ 561 w 850"/>
                <a:gd name="T29" fmla="*/ 520 h 850"/>
                <a:gd name="T30" fmla="*/ 704 w 850"/>
                <a:gd name="T31" fmla="*/ 662 h 850"/>
                <a:gd name="T32" fmla="*/ 708 w 850"/>
                <a:gd name="T33" fmla="*/ 662 h 850"/>
                <a:gd name="T34" fmla="*/ 850 w 850"/>
                <a:gd name="T35" fmla="*/ 520 h 850"/>
                <a:gd name="T36" fmla="*/ 850 w 850"/>
                <a:gd name="T37" fmla="*/ 146 h 850"/>
                <a:gd name="T38" fmla="*/ 850 w 850"/>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0" h="850">
                  <a:moveTo>
                    <a:pt x="850" y="142"/>
                  </a:moveTo>
                  <a:cubicBezTo>
                    <a:pt x="850" y="103"/>
                    <a:pt x="834" y="67"/>
                    <a:pt x="808" y="41"/>
                  </a:cubicBezTo>
                  <a:cubicBezTo>
                    <a:pt x="783" y="16"/>
                    <a:pt x="747" y="0"/>
                    <a:pt x="708" y="0"/>
                  </a:cubicBezTo>
                  <a:cubicBezTo>
                    <a:pt x="704" y="0"/>
                    <a:pt x="704" y="0"/>
                    <a:pt x="704" y="0"/>
                  </a:cubicBezTo>
                  <a:cubicBezTo>
                    <a:pt x="701" y="0"/>
                    <a:pt x="329" y="0"/>
                    <a:pt x="329" y="0"/>
                  </a:cubicBezTo>
                  <a:cubicBezTo>
                    <a:pt x="251" y="0"/>
                    <a:pt x="187" y="64"/>
                    <a:pt x="187" y="142"/>
                  </a:cubicBezTo>
                  <a:cubicBezTo>
                    <a:pt x="187" y="146"/>
                    <a:pt x="187" y="146"/>
                    <a:pt x="187" y="146"/>
                  </a:cubicBezTo>
                  <a:cubicBezTo>
                    <a:pt x="187" y="225"/>
                    <a:pt x="251" y="288"/>
                    <a:pt x="329" y="288"/>
                  </a:cubicBezTo>
                  <a:cubicBezTo>
                    <a:pt x="358" y="288"/>
                    <a:pt x="358" y="288"/>
                    <a:pt x="358" y="288"/>
                  </a:cubicBezTo>
                  <a:cubicBezTo>
                    <a:pt x="55" y="591"/>
                    <a:pt x="55" y="591"/>
                    <a:pt x="55" y="591"/>
                  </a:cubicBezTo>
                  <a:cubicBezTo>
                    <a:pt x="0" y="646"/>
                    <a:pt x="0" y="736"/>
                    <a:pt x="55" y="792"/>
                  </a:cubicBezTo>
                  <a:cubicBezTo>
                    <a:pt x="58" y="795"/>
                    <a:pt x="58" y="795"/>
                    <a:pt x="58" y="795"/>
                  </a:cubicBezTo>
                  <a:cubicBezTo>
                    <a:pt x="114" y="850"/>
                    <a:pt x="204" y="850"/>
                    <a:pt x="259" y="795"/>
                  </a:cubicBezTo>
                  <a:cubicBezTo>
                    <a:pt x="561" y="492"/>
                    <a:pt x="561" y="492"/>
                    <a:pt x="561" y="492"/>
                  </a:cubicBezTo>
                  <a:cubicBezTo>
                    <a:pt x="561" y="520"/>
                    <a:pt x="561" y="520"/>
                    <a:pt x="561" y="520"/>
                  </a:cubicBezTo>
                  <a:cubicBezTo>
                    <a:pt x="561" y="599"/>
                    <a:pt x="625" y="662"/>
                    <a:pt x="704" y="662"/>
                  </a:cubicBezTo>
                  <a:cubicBezTo>
                    <a:pt x="708" y="662"/>
                    <a:pt x="708" y="662"/>
                    <a:pt x="708" y="662"/>
                  </a:cubicBezTo>
                  <a:cubicBezTo>
                    <a:pt x="786" y="662"/>
                    <a:pt x="850" y="599"/>
                    <a:pt x="850" y="520"/>
                  </a:cubicBezTo>
                  <a:cubicBezTo>
                    <a:pt x="850" y="520"/>
                    <a:pt x="850" y="149"/>
                    <a:pt x="850" y="146"/>
                  </a:cubicBezTo>
                  <a:cubicBezTo>
                    <a:pt x="850" y="142"/>
                    <a:pt x="850" y="142"/>
                    <a:pt x="850" y="142"/>
                  </a:cubicBezTo>
                </a:path>
              </a:pathLst>
            </a:custGeom>
            <a:solidFill>
              <a:srgbClr val="ECA0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513"/>
            <p:cNvSpPr/>
            <p:nvPr/>
          </p:nvSpPr>
          <p:spPr bwMode="auto">
            <a:xfrm>
              <a:off x="2806701" y="3349625"/>
              <a:ext cx="1635125" cy="1635125"/>
            </a:xfrm>
            <a:custGeom>
              <a:avLst/>
              <a:gdLst>
                <a:gd name="T0" fmla="*/ 851 w 851"/>
                <a:gd name="T1" fmla="*/ 143 h 851"/>
                <a:gd name="T2" fmla="*/ 809 w 851"/>
                <a:gd name="T3" fmla="*/ 42 h 851"/>
                <a:gd name="T4" fmla="*/ 708 w 851"/>
                <a:gd name="T5" fmla="*/ 0 h 851"/>
                <a:gd name="T6" fmla="*/ 704 w 851"/>
                <a:gd name="T7" fmla="*/ 0 h 851"/>
                <a:gd name="T8" fmla="*/ 330 w 851"/>
                <a:gd name="T9" fmla="*/ 1 h 851"/>
                <a:gd name="T10" fmla="*/ 188 w 851"/>
                <a:gd name="T11" fmla="*/ 143 h 851"/>
                <a:gd name="T12" fmla="*/ 188 w 851"/>
                <a:gd name="T13" fmla="*/ 147 h 851"/>
                <a:gd name="T14" fmla="*/ 330 w 851"/>
                <a:gd name="T15" fmla="*/ 289 h 851"/>
                <a:gd name="T16" fmla="*/ 358 w 851"/>
                <a:gd name="T17" fmla="*/ 289 h 851"/>
                <a:gd name="T18" fmla="*/ 56 w 851"/>
                <a:gd name="T19" fmla="*/ 591 h 851"/>
                <a:gd name="T20" fmla="*/ 56 w 851"/>
                <a:gd name="T21" fmla="*/ 792 h 851"/>
                <a:gd name="T22" fmla="*/ 59 w 851"/>
                <a:gd name="T23" fmla="*/ 795 h 851"/>
                <a:gd name="T24" fmla="*/ 260 w 851"/>
                <a:gd name="T25" fmla="*/ 795 h 851"/>
                <a:gd name="T26" fmla="*/ 562 w 851"/>
                <a:gd name="T27" fmla="*/ 493 h 851"/>
                <a:gd name="T28" fmla="*/ 562 w 851"/>
                <a:gd name="T29" fmla="*/ 521 h 851"/>
                <a:gd name="T30" fmla="*/ 704 w 851"/>
                <a:gd name="T31" fmla="*/ 663 h 851"/>
                <a:gd name="T32" fmla="*/ 708 w 851"/>
                <a:gd name="T33" fmla="*/ 663 h 851"/>
                <a:gd name="T34" fmla="*/ 851 w 851"/>
                <a:gd name="T35" fmla="*/ 521 h 851"/>
                <a:gd name="T36" fmla="*/ 851 w 851"/>
                <a:gd name="T37" fmla="*/ 147 h 851"/>
                <a:gd name="T38" fmla="*/ 851 w 851"/>
                <a:gd name="T39" fmla="*/ 14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1" h="851">
                  <a:moveTo>
                    <a:pt x="851" y="143"/>
                  </a:moveTo>
                  <a:cubicBezTo>
                    <a:pt x="851" y="103"/>
                    <a:pt x="835" y="68"/>
                    <a:pt x="809" y="42"/>
                  </a:cubicBezTo>
                  <a:cubicBezTo>
                    <a:pt x="783" y="16"/>
                    <a:pt x="748" y="0"/>
                    <a:pt x="708" y="0"/>
                  </a:cubicBezTo>
                  <a:cubicBezTo>
                    <a:pt x="704" y="0"/>
                    <a:pt x="704" y="0"/>
                    <a:pt x="704" y="0"/>
                  </a:cubicBezTo>
                  <a:cubicBezTo>
                    <a:pt x="702" y="0"/>
                    <a:pt x="330" y="1"/>
                    <a:pt x="330" y="1"/>
                  </a:cubicBezTo>
                  <a:cubicBezTo>
                    <a:pt x="252" y="1"/>
                    <a:pt x="188" y="64"/>
                    <a:pt x="188" y="143"/>
                  </a:cubicBezTo>
                  <a:cubicBezTo>
                    <a:pt x="188" y="147"/>
                    <a:pt x="188" y="147"/>
                    <a:pt x="188" y="147"/>
                  </a:cubicBezTo>
                  <a:cubicBezTo>
                    <a:pt x="188" y="225"/>
                    <a:pt x="252" y="289"/>
                    <a:pt x="330" y="289"/>
                  </a:cubicBezTo>
                  <a:cubicBezTo>
                    <a:pt x="358" y="289"/>
                    <a:pt x="358" y="289"/>
                    <a:pt x="358" y="289"/>
                  </a:cubicBezTo>
                  <a:cubicBezTo>
                    <a:pt x="56" y="591"/>
                    <a:pt x="56" y="591"/>
                    <a:pt x="56" y="591"/>
                  </a:cubicBezTo>
                  <a:cubicBezTo>
                    <a:pt x="0" y="647"/>
                    <a:pt x="0" y="737"/>
                    <a:pt x="56" y="792"/>
                  </a:cubicBezTo>
                  <a:cubicBezTo>
                    <a:pt x="59" y="795"/>
                    <a:pt x="59" y="795"/>
                    <a:pt x="59" y="795"/>
                  </a:cubicBezTo>
                  <a:cubicBezTo>
                    <a:pt x="114" y="851"/>
                    <a:pt x="204" y="851"/>
                    <a:pt x="260" y="795"/>
                  </a:cubicBezTo>
                  <a:cubicBezTo>
                    <a:pt x="562" y="493"/>
                    <a:pt x="562" y="493"/>
                    <a:pt x="562" y="493"/>
                  </a:cubicBezTo>
                  <a:cubicBezTo>
                    <a:pt x="562" y="521"/>
                    <a:pt x="562" y="521"/>
                    <a:pt x="562" y="521"/>
                  </a:cubicBezTo>
                  <a:cubicBezTo>
                    <a:pt x="562" y="600"/>
                    <a:pt x="626" y="663"/>
                    <a:pt x="704" y="663"/>
                  </a:cubicBezTo>
                  <a:cubicBezTo>
                    <a:pt x="708" y="663"/>
                    <a:pt x="708" y="663"/>
                    <a:pt x="708" y="663"/>
                  </a:cubicBezTo>
                  <a:cubicBezTo>
                    <a:pt x="787" y="663"/>
                    <a:pt x="851" y="600"/>
                    <a:pt x="851" y="521"/>
                  </a:cubicBezTo>
                  <a:cubicBezTo>
                    <a:pt x="851" y="521"/>
                    <a:pt x="851" y="149"/>
                    <a:pt x="851" y="147"/>
                  </a:cubicBezTo>
                  <a:cubicBezTo>
                    <a:pt x="851" y="143"/>
                    <a:pt x="851" y="143"/>
                    <a:pt x="851" y="143"/>
                  </a:cubicBezTo>
                </a:path>
              </a:pathLst>
            </a:custGeom>
            <a:solidFill>
              <a:srgbClr val="EC9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514"/>
            <p:cNvSpPr/>
            <p:nvPr/>
          </p:nvSpPr>
          <p:spPr bwMode="auto">
            <a:xfrm>
              <a:off x="4087813" y="4883150"/>
              <a:ext cx="476250" cy="477838"/>
            </a:xfrm>
            <a:custGeom>
              <a:avLst/>
              <a:gdLst>
                <a:gd name="T0" fmla="*/ 248 w 248"/>
                <a:gd name="T1" fmla="*/ 41 h 248"/>
                <a:gd name="T2" fmla="*/ 236 w 248"/>
                <a:gd name="T3" fmla="*/ 12 h 248"/>
                <a:gd name="T4" fmla="*/ 206 w 248"/>
                <a:gd name="T5" fmla="*/ 0 h 248"/>
                <a:gd name="T6" fmla="*/ 205 w 248"/>
                <a:gd name="T7" fmla="*/ 0 h 248"/>
                <a:gd name="T8" fmla="*/ 96 w 248"/>
                <a:gd name="T9" fmla="*/ 0 h 248"/>
                <a:gd name="T10" fmla="*/ 55 w 248"/>
                <a:gd name="T11" fmla="*/ 41 h 248"/>
                <a:gd name="T12" fmla="*/ 55 w 248"/>
                <a:gd name="T13" fmla="*/ 43 h 248"/>
                <a:gd name="T14" fmla="*/ 96 w 248"/>
                <a:gd name="T15" fmla="*/ 84 h 248"/>
                <a:gd name="T16" fmla="*/ 104 w 248"/>
                <a:gd name="T17" fmla="*/ 84 h 248"/>
                <a:gd name="T18" fmla="*/ 16 w 248"/>
                <a:gd name="T19" fmla="*/ 172 h 248"/>
                <a:gd name="T20" fmla="*/ 16 w 248"/>
                <a:gd name="T21" fmla="*/ 231 h 248"/>
                <a:gd name="T22" fmla="*/ 17 w 248"/>
                <a:gd name="T23" fmla="*/ 231 h 248"/>
                <a:gd name="T24" fmla="*/ 76 w 248"/>
                <a:gd name="T25" fmla="*/ 231 h 248"/>
                <a:gd name="T26" fmla="*/ 164 w 248"/>
                <a:gd name="T27" fmla="*/ 143 h 248"/>
                <a:gd name="T28" fmla="*/ 164 w 248"/>
                <a:gd name="T29" fmla="*/ 152 h 248"/>
                <a:gd name="T30" fmla="*/ 205 w 248"/>
                <a:gd name="T31" fmla="*/ 193 h 248"/>
                <a:gd name="T32" fmla="*/ 206 w 248"/>
                <a:gd name="T33" fmla="*/ 193 h 248"/>
                <a:gd name="T34" fmla="*/ 248 w 248"/>
                <a:gd name="T35" fmla="*/ 152 h 248"/>
                <a:gd name="T36" fmla="*/ 248 w 248"/>
                <a:gd name="T37" fmla="*/ 43 h 248"/>
                <a:gd name="T38" fmla="*/ 248 w 248"/>
                <a:gd name="T39"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1"/>
                  </a:moveTo>
                  <a:cubicBezTo>
                    <a:pt x="248" y="30"/>
                    <a:pt x="243" y="20"/>
                    <a:pt x="236" y="12"/>
                  </a:cubicBezTo>
                  <a:cubicBezTo>
                    <a:pt x="228" y="5"/>
                    <a:pt x="218" y="0"/>
                    <a:pt x="206" y="0"/>
                  </a:cubicBezTo>
                  <a:cubicBezTo>
                    <a:pt x="205" y="0"/>
                    <a:pt x="205" y="0"/>
                    <a:pt x="205" y="0"/>
                  </a:cubicBezTo>
                  <a:cubicBezTo>
                    <a:pt x="204" y="0"/>
                    <a:pt x="96" y="0"/>
                    <a:pt x="96" y="0"/>
                  </a:cubicBezTo>
                  <a:cubicBezTo>
                    <a:pt x="73" y="0"/>
                    <a:pt x="55" y="19"/>
                    <a:pt x="55" y="41"/>
                  </a:cubicBezTo>
                  <a:cubicBezTo>
                    <a:pt x="55" y="43"/>
                    <a:pt x="55" y="43"/>
                    <a:pt x="55" y="43"/>
                  </a:cubicBezTo>
                  <a:cubicBezTo>
                    <a:pt x="55" y="65"/>
                    <a:pt x="73" y="84"/>
                    <a:pt x="96" y="84"/>
                  </a:cubicBezTo>
                  <a:cubicBezTo>
                    <a:pt x="104" y="84"/>
                    <a:pt x="104" y="84"/>
                    <a:pt x="104" y="84"/>
                  </a:cubicBezTo>
                  <a:cubicBezTo>
                    <a:pt x="16" y="172"/>
                    <a:pt x="16" y="172"/>
                    <a:pt x="16" y="172"/>
                  </a:cubicBezTo>
                  <a:cubicBezTo>
                    <a:pt x="0" y="188"/>
                    <a:pt x="0" y="214"/>
                    <a:pt x="16" y="231"/>
                  </a:cubicBezTo>
                  <a:cubicBezTo>
                    <a:pt x="17" y="231"/>
                    <a:pt x="17" y="231"/>
                    <a:pt x="17" y="231"/>
                  </a:cubicBezTo>
                  <a:cubicBezTo>
                    <a:pt x="33" y="248"/>
                    <a:pt x="59" y="248"/>
                    <a:pt x="76" y="231"/>
                  </a:cubicBezTo>
                  <a:cubicBezTo>
                    <a:pt x="164" y="143"/>
                    <a:pt x="164" y="143"/>
                    <a:pt x="164" y="143"/>
                  </a:cubicBezTo>
                  <a:cubicBezTo>
                    <a:pt x="164" y="152"/>
                    <a:pt x="164" y="152"/>
                    <a:pt x="164" y="152"/>
                  </a:cubicBezTo>
                  <a:cubicBezTo>
                    <a:pt x="164" y="174"/>
                    <a:pt x="182" y="193"/>
                    <a:pt x="205" y="193"/>
                  </a:cubicBezTo>
                  <a:cubicBezTo>
                    <a:pt x="206" y="193"/>
                    <a:pt x="206" y="193"/>
                    <a:pt x="206" y="193"/>
                  </a:cubicBezTo>
                  <a:cubicBezTo>
                    <a:pt x="229" y="193"/>
                    <a:pt x="248" y="174"/>
                    <a:pt x="248" y="152"/>
                  </a:cubicBezTo>
                  <a:cubicBezTo>
                    <a:pt x="248" y="152"/>
                    <a:pt x="248" y="43"/>
                    <a:pt x="248" y="43"/>
                  </a:cubicBezTo>
                  <a:lnTo>
                    <a:pt x="248" y="41"/>
                  </a:lnTo>
                  <a:close/>
                </a:path>
              </a:pathLst>
            </a:custGeom>
            <a:solidFill>
              <a:srgbClr val="FFC2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515"/>
            <p:cNvSpPr/>
            <p:nvPr/>
          </p:nvSpPr>
          <p:spPr bwMode="auto">
            <a:xfrm>
              <a:off x="4086226" y="4881563"/>
              <a:ext cx="476250" cy="474663"/>
            </a:xfrm>
            <a:custGeom>
              <a:avLst/>
              <a:gdLst>
                <a:gd name="T0" fmla="*/ 248 w 248"/>
                <a:gd name="T1" fmla="*/ 41 h 247"/>
                <a:gd name="T2" fmla="*/ 235 w 248"/>
                <a:gd name="T3" fmla="*/ 12 h 247"/>
                <a:gd name="T4" fmla="*/ 206 w 248"/>
                <a:gd name="T5" fmla="*/ 0 h 247"/>
                <a:gd name="T6" fmla="*/ 205 w 248"/>
                <a:gd name="T7" fmla="*/ 0 h 247"/>
                <a:gd name="T8" fmla="*/ 96 w 248"/>
                <a:gd name="T9" fmla="*/ 0 h 247"/>
                <a:gd name="T10" fmla="*/ 54 w 248"/>
                <a:gd name="T11" fmla="*/ 41 h 247"/>
                <a:gd name="T12" fmla="*/ 54 w 248"/>
                <a:gd name="T13" fmla="*/ 42 h 247"/>
                <a:gd name="T14" fmla="*/ 96 w 248"/>
                <a:gd name="T15" fmla="*/ 84 h 247"/>
                <a:gd name="T16" fmla="*/ 104 w 248"/>
                <a:gd name="T17" fmla="*/ 84 h 247"/>
                <a:gd name="T18" fmla="*/ 16 w 248"/>
                <a:gd name="T19" fmla="*/ 172 h 247"/>
                <a:gd name="T20" fmla="*/ 16 w 248"/>
                <a:gd name="T21" fmla="*/ 230 h 247"/>
                <a:gd name="T22" fmla="*/ 17 w 248"/>
                <a:gd name="T23" fmla="*/ 231 h 247"/>
                <a:gd name="T24" fmla="*/ 75 w 248"/>
                <a:gd name="T25" fmla="*/ 231 h 247"/>
                <a:gd name="T26" fmla="*/ 163 w 248"/>
                <a:gd name="T27" fmla="*/ 143 h 247"/>
                <a:gd name="T28" fmla="*/ 163 w 248"/>
                <a:gd name="T29" fmla="*/ 151 h 247"/>
                <a:gd name="T30" fmla="*/ 205 w 248"/>
                <a:gd name="T31" fmla="*/ 193 h 247"/>
                <a:gd name="T32" fmla="*/ 206 w 248"/>
                <a:gd name="T33" fmla="*/ 193 h 247"/>
                <a:gd name="T34" fmla="*/ 247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5" y="12"/>
                  </a:cubicBezTo>
                  <a:cubicBezTo>
                    <a:pt x="228" y="4"/>
                    <a:pt x="218" y="0"/>
                    <a:pt x="206" y="0"/>
                  </a:cubicBezTo>
                  <a:cubicBezTo>
                    <a:pt x="205" y="0"/>
                    <a:pt x="205" y="0"/>
                    <a:pt x="205" y="0"/>
                  </a:cubicBezTo>
                  <a:cubicBezTo>
                    <a:pt x="204" y="0"/>
                    <a:pt x="96" y="0"/>
                    <a:pt x="96" y="0"/>
                  </a:cubicBezTo>
                  <a:cubicBezTo>
                    <a:pt x="73" y="0"/>
                    <a:pt x="54" y="18"/>
                    <a:pt x="54" y="41"/>
                  </a:cubicBezTo>
                  <a:cubicBezTo>
                    <a:pt x="54" y="42"/>
                    <a:pt x="54" y="42"/>
                    <a:pt x="54" y="42"/>
                  </a:cubicBezTo>
                  <a:cubicBezTo>
                    <a:pt x="54"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59" y="247"/>
                    <a:pt x="75" y="231"/>
                  </a:cubicBezTo>
                  <a:cubicBezTo>
                    <a:pt x="163" y="143"/>
                    <a:pt x="163" y="143"/>
                    <a:pt x="163" y="143"/>
                  </a:cubicBezTo>
                  <a:cubicBezTo>
                    <a:pt x="163" y="151"/>
                    <a:pt x="163" y="151"/>
                    <a:pt x="163" y="151"/>
                  </a:cubicBezTo>
                  <a:cubicBezTo>
                    <a:pt x="163" y="174"/>
                    <a:pt x="182" y="193"/>
                    <a:pt x="205" y="193"/>
                  </a:cubicBezTo>
                  <a:cubicBezTo>
                    <a:pt x="206" y="193"/>
                    <a:pt x="206" y="193"/>
                    <a:pt x="206" y="193"/>
                  </a:cubicBezTo>
                  <a:cubicBezTo>
                    <a:pt x="229" y="193"/>
                    <a:pt x="247" y="174"/>
                    <a:pt x="247" y="151"/>
                  </a:cubicBezTo>
                  <a:cubicBezTo>
                    <a:pt x="247" y="151"/>
                    <a:pt x="248" y="43"/>
                    <a:pt x="248" y="42"/>
                  </a:cubicBezTo>
                  <a:lnTo>
                    <a:pt x="248" y="41"/>
                  </a:lnTo>
                  <a:close/>
                </a:path>
              </a:pathLst>
            </a:custGeom>
            <a:solidFill>
              <a:srgbClr val="FFC1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516"/>
            <p:cNvSpPr/>
            <p:nvPr/>
          </p:nvSpPr>
          <p:spPr bwMode="auto">
            <a:xfrm>
              <a:off x="4084638" y="4878388"/>
              <a:ext cx="473075" cy="476250"/>
            </a:xfrm>
            <a:custGeom>
              <a:avLst/>
              <a:gdLst>
                <a:gd name="T0" fmla="*/ 247 w 247"/>
                <a:gd name="T1" fmla="*/ 42 h 248"/>
                <a:gd name="T2" fmla="*/ 235 w 247"/>
                <a:gd name="T3" fmla="*/ 13 h 248"/>
                <a:gd name="T4" fmla="*/ 206 w 247"/>
                <a:gd name="T5" fmla="*/ 0 h 248"/>
                <a:gd name="T6" fmla="*/ 205 w 247"/>
                <a:gd name="T7" fmla="*/ 0 h 248"/>
                <a:gd name="T8" fmla="*/ 96 w 247"/>
                <a:gd name="T9" fmla="*/ 0 h 248"/>
                <a:gd name="T10" fmla="*/ 54 w 247"/>
                <a:gd name="T11" fmla="*/ 42 h 248"/>
                <a:gd name="T12" fmla="*/ 54 w 247"/>
                <a:gd name="T13" fmla="*/ 43 h 248"/>
                <a:gd name="T14" fmla="*/ 96 w 247"/>
                <a:gd name="T15" fmla="*/ 84 h 248"/>
                <a:gd name="T16" fmla="*/ 104 w 247"/>
                <a:gd name="T17" fmla="*/ 84 h 248"/>
                <a:gd name="T18" fmla="*/ 16 w 247"/>
                <a:gd name="T19" fmla="*/ 173 h 248"/>
                <a:gd name="T20" fmla="*/ 16 w 247"/>
                <a:gd name="T21" fmla="*/ 231 h 248"/>
                <a:gd name="T22" fmla="*/ 17 w 247"/>
                <a:gd name="T23" fmla="*/ 232 h 248"/>
                <a:gd name="T24" fmla="*/ 75 w 247"/>
                <a:gd name="T25" fmla="*/ 232 h 248"/>
                <a:gd name="T26" fmla="*/ 163 w 247"/>
                <a:gd name="T27" fmla="*/ 144 h 248"/>
                <a:gd name="T28" fmla="*/ 163 w 247"/>
                <a:gd name="T29" fmla="*/ 152 h 248"/>
                <a:gd name="T30" fmla="*/ 205 w 247"/>
                <a:gd name="T31" fmla="*/ 194 h 248"/>
                <a:gd name="T32" fmla="*/ 206 w 247"/>
                <a:gd name="T33" fmla="*/ 194 h 248"/>
                <a:gd name="T34" fmla="*/ 247 w 247"/>
                <a:gd name="T35" fmla="*/ 152 h 248"/>
                <a:gd name="T36" fmla="*/ 247 w 247"/>
                <a:gd name="T37" fmla="*/ 43 h 248"/>
                <a:gd name="T38" fmla="*/ 247 w 247"/>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248">
                  <a:moveTo>
                    <a:pt x="247" y="42"/>
                  </a:moveTo>
                  <a:cubicBezTo>
                    <a:pt x="247" y="30"/>
                    <a:pt x="243" y="20"/>
                    <a:pt x="235" y="13"/>
                  </a:cubicBezTo>
                  <a:cubicBezTo>
                    <a:pt x="228" y="5"/>
                    <a:pt x="217" y="0"/>
                    <a:pt x="206" y="0"/>
                  </a:cubicBezTo>
                  <a:cubicBezTo>
                    <a:pt x="205" y="0"/>
                    <a:pt x="205" y="0"/>
                    <a:pt x="205" y="0"/>
                  </a:cubicBezTo>
                  <a:cubicBezTo>
                    <a:pt x="204" y="0"/>
                    <a:pt x="96" y="0"/>
                    <a:pt x="96" y="0"/>
                  </a:cubicBezTo>
                  <a:cubicBezTo>
                    <a:pt x="73" y="0"/>
                    <a:pt x="54" y="19"/>
                    <a:pt x="54" y="42"/>
                  </a:cubicBezTo>
                  <a:cubicBezTo>
                    <a:pt x="54" y="43"/>
                    <a:pt x="54" y="43"/>
                    <a:pt x="54" y="43"/>
                  </a:cubicBezTo>
                  <a:cubicBezTo>
                    <a:pt x="54" y="66"/>
                    <a:pt x="73" y="84"/>
                    <a:pt x="96" y="84"/>
                  </a:cubicBezTo>
                  <a:cubicBezTo>
                    <a:pt x="104" y="84"/>
                    <a:pt x="104" y="84"/>
                    <a:pt x="104" y="84"/>
                  </a:cubicBezTo>
                  <a:cubicBezTo>
                    <a:pt x="16" y="173"/>
                    <a:pt x="16" y="173"/>
                    <a:pt x="16" y="173"/>
                  </a:cubicBezTo>
                  <a:cubicBezTo>
                    <a:pt x="0" y="189"/>
                    <a:pt x="0" y="215"/>
                    <a:pt x="16" y="231"/>
                  </a:cubicBezTo>
                  <a:cubicBezTo>
                    <a:pt x="17" y="232"/>
                    <a:pt x="17" y="232"/>
                    <a:pt x="17" y="232"/>
                  </a:cubicBezTo>
                  <a:cubicBezTo>
                    <a:pt x="33" y="248"/>
                    <a:pt x="59" y="248"/>
                    <a:pt x="75" y="232"/>
                  </a:cubicBezTo>
                  <a:cubicBezTo>
                    <a:pt x="163" y="144"/>
                    <a:pt x="163" y="144"/>
                    <a:pt x="163" y="144"/>
                  </a:cubicBezTo>
                  <a:cubicBezTo>
                    <a:pt x="163" y="152"/>
                    <a:pt x="163" y="152"/>
                    <a:pt x="163" y="152"/>
                  </a:cubicBezTo>
                  <a:cubicBezTo>
                    <a:pt x="163" y="175"/>
                    <a:pt x="182" y="194"/>
                    <a:pt x="205" y="194"/>
                  </a:cubicBezTo>
                  <a:cubicBezTo>
                    <a:pt x="206" y="194"/>
                    <a:pt x="206" y="194"/>
                    <a:pt x="206" y="194"/>
                  </a:cubicBezTo>
                  <a:cubicBezTo>
                    <a:pt x="229" y="194"/>
                    <a:pt x="247" y="175"/>
                    <a:pt x="247" y="152"/>
                  </a:cubicBezTo>
                  <a:cubicBezTo>
                    <a:pt x="247" y="152"/>
                    <a:pt x="247" y="44"/>
                    <a:pt x="247" y="43"/>
                  </a:cubicBezTo>
                  <a:lnTo>
                    <a:pt x="247" y="42"/>
                  </a:lnTo>
                  <a:close/>
                </a:path>
              </a:pathLst>
            </a:custGeom>
            <a:solidFill>
              <a:srgbClr val="FEC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517"/>
            <p:cNvSpPr/>
            <p:nvPr/>
          </p:nvSpPr>
          <p:spPr bwMode="auto">
            <a:xfrm>
              <a:off x="4079876" y="4875213"/>
              <a:ext cx="476250" cy="477838"/>
            </a:xfrm>
            <a:custGeom>
              <a:avLst/>
              <a:gdLst>
                <a:gd name="T0" fmla="*/ 248 w 248"/>
                <a:gd name="T1" fmla="*/ 42 h 248"/>
                <a:gd name="T2" fmla="*/ 236 w 248"/>
                <a:gd name="T3" fmla="*/ 12 h 248"/>
                <a:gd name="T4" fmla="*/ 207 w 248"/>
                <a:gd name="T5" fmla="*/ 0 h 248"/>
                <a:gd name="T6" fmla="*/ 205 w 248"/>
                <a:gd name="T7" fmla="*/ 0 h 248"/>
                <a:gd name="T8" fmla="*/ 96 w 248"/>
                <a:gd name="T9" fmla="*/ 0 h 248"/>
                <a:gd name="T10" fmla="*/ 55 w 248"/>
                <a:gd name="T11" fmla="*/ 42 h 248"/>
                <a:gd name="T12" fmla="*/ 55 w 248"/>
                <a:gd name="T13" fmla="*/ 43 h 248"/>
                <a:gd name="T14" fmla="*/ 96 w 248"/>
                <a:gd name="T15" fmla="*/ 84 h 248"/>
                <a:gd name="T16" fmla="*/ 105 w 248"/>
                <a:gd name="T17" fmla="*/ 84 h 248"/>
                <a:gd name="T18" fmla="*/ 16 w 248"/>
                <a:gd name="T19" fmla="*/ 172 h 248"/>
                <a:gd name="T20" fmla="*/ 16 w 248"/>
                <a:gd name="T21" fmla="*/ 231 h 248"/>
                <a:gd name="T22" fmla="*/ 17 w 248"/>
                <a:gd name="T23" fmla="*/ 232 h 248"/>
                <a:gd name="T24" fmla="*/ 76 w 248"/>
                <a:gd name="T25" fmla="*/ 232 h 248"/>
                <a:gd name="T26" fmla="*/ 164 w 248"/>
                <a:gd name="T27" fmla="*/ 144 h 248"/>
                <a:gd name="T28" fmla="*/ 164 w 248"/>
                <a:gd name="T29" fmla="*/ 152 h 248"/>
                <a:gd name="T30" fmla="*/ 205 w 248"/>
                <a:gd name="T31" fmla="*/ 193 h 248"/>
                <a:gd name="T32" fmla="*/ 207 w 248"/>
                <a:gd name="T33" fmla="*/ 193 h 248"/>
                <a:gd name="T34" fmla="*/ 248 w 248"/>
                <a:gd name="T35" fmla="*/ 152 h 248"/>
                <a:gd name="T36" fmla="*/ 248 w 248"/>
                <a:gd name="T37" fmla="*/ 43 h 248"/>
                <a:gd name="T38" fmla="*/ 248 w 248"/>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2"/>
                  </a:moveTo>
                  <a:cubicBezTo>
                    <a:pt x="248" y="30"/>
                    <a:pt x="243" y="20"/>
                    <a:pt x="236" y="12"/>
                  </a:cubicBezTo>
                  <a:cubicBezTo>
                    <a:pt x="228" y="5"/>
                    <a:pt x="218" y="0"/>
                    <a:pt x="207" y="0"/>
                  </a:cubicBezTo>
                  <a:cubicBezTo>
                    <a:pt x="205" y="0"/>
                    <a:pt x="205" y="0"/>
                    <a:pt x="205" y="0"/>
                  </a:cubicBezTo>
                  <a:cubicBezTo>
                    <a:pt x="205" y="0"/>
                    <a:pt x="96" y="0"/>
                    <a:pt x="96" y="0"/>
                  </a:cubicBezTo>
                  <a:cubicBezTo>
                    <a:pt x="74" y="0"/>
                    <a:pt x="55" y="19"/>
                    <a:pt x="55" y="42"/>
                  </a:cubicBezTo>
                  <a:cubicBezTo>
                    <a:pt x="55" y="43"/>
                    <a:pt x="55" y="43"/>
                    <a:pt x="55" y="43"/>
                  </a:cubicBezTo>
                  <a:cubicBezTo>
                    <a:pt x="55" y="66"/>
                    <a:pt x="74" y="84"/>
                    <a:pt x="96" y="84"/>
                  </a:cubicBezTo>
                  <a:cubicBezTo>
                    <a:pt x="105" y="84"/>
                    <a:pt x="105" y="84"/>
                    <a:pt x="105" y="84"/>
                  </a:cubicBezTo>
                  <a:cubicBezTo>
                    <a:pt x="16" y="172"/>
                    <a:pt x="16" y="172"/>
                    <a:pt x="16" y="172"/>
                  </a:cubicBezTo>
                  <a:cubicBezTo>
                    <a:pt x="0" y="189"/>
                    <a:pt x="0" y="215"/>
                    <a:pt x="16" y="231"/>
                  </a:cubicBezTo>
                  <a:cubicBezTo>
                    <a:pt x="17" y="232"/>
                    <a:pt x="17" y="232"/>
                    <a:pt x="17" y="232"/>
                  </a:cubicBezTo>
                  <a:cubicBezTo>
                    <a:pt x="33" y="248"/>
                    <a:pt x="60" y="248"/>
                    <a:pt x="76" y="232"/>
                  </a:cubicBezTo>
                  <a:cubicBezTo>
                    <a:pt x="164" y="144"/>
                    <a:pt x="164" y="144"/>
                    <a:pt x="164" y="144"/>
                  </a:cubicBezTo>
                  <a:cubicBezTo>
                    <a:pt x="164" y="152"/>
                    <a:pt x="164" y="152"/>
                    <a:pt x="164" y="152"/>
                  </a:cubicBezTo>
                  <a:cubicBezTo>
                    <a:pt x="164" y="175"/>
                    <a:pt x="183" y="193"/>
                    <a:pt x="205" y="193"/>
                  </a:cubicBezTo>
                  <a:cubicBezTo>
                    <a:pt x="207" y="193"/>
                    <a:pt x="207" y="193"/>
                    <a:pt x="207" y="193"/>
                  </a:cubicBezTo>
                  <a:cubicBezTo>
                    <a:pt x="229" y="193"/>
                    <a:pt x="248" y="175"/>
                    <a:pt x="248" y="152"/>
                  </a:cubicBezTo>
                  <a:cubicBezTo>
                    <a:pt x="248" y="152"/>
                    <a:pt x="248" y="44"/>
                    <a:pt x="248" y="43"/>
                  </a:cubicBezTo>
                  <a:lnTo>
                    <a:pt x="248" y="42"/>
                  </a:lnTo>
                  <a:close/>
                </a:path>
              </a:pathLst>
            </a:custGeom>
            <a:solidFill>
              <a:srgbClr val="FEBF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518"/>
            <p:cNvSpPr/>
            <p:nvPr/>
          </p:nvSpPr>
          <p:spPr bwMode="auto">
            <a:xfrm>
              <a:off x="4078288" y="4873625"/>
              <a:ext cx="476250" cy="477838"/>
            </a:xfrm>
            <a:custGeom>
              <a:avLst/>
              <a:gdLst>
                <a:gd name="T0" fmla="*/ 248 w 248"/>
                <a:gd name="T1" fmla="*/ 41 h 248"/>
                <a:gd name="T2" fmla="*/ 236 w 248"/>
                <a:gd name="T3" fmla="*/ 12 h 248"/>
                <a:gd name="T4" fmla="*/ 206 w 248"/>
                <a:gd name="T5" fmla="*/ 0 h 248"/>
                <a:gd name="T6" fmla="*/ 205 w 248"/>
                <a:gd name="T7" fmla="*/ 0 h 248"/>
                <a:gd name="T8" fmla="*/ 96 w 248"/>
                <a:gd name="T9" fmla="*/ 0 h 248"/>
                <a:gd name="T10" fmla="*/ 55 w 248"/>
                <a:gd name="T11" fmla="*/ 41 h 248"/>
                <a:gd name="T12" fmla="*/ 55 w 248"/>
                <a:gd name="T13" fmla="*/ 43 h 248"/>
                <a:gd name="T14" fmla="*/ 96 w 248"/>
                <a:gd name="T15" fmla="*/ 84 h 248"/>
                <a:gd name="T16" fmla="*/ 104 w 248"/>
                <a:gd name="T17" fmla="*/ 84 h 248"/>
                <a:gd name="T18" fmla="*/ 16 w 248"/>
                <a:gd name="T19" fmla="*/ 172 h 248"/>
                <a:gd name="T20" fmla="*/ 16 w 248"/>
                <a:gd name="T21" fmla="*/ 231 h 248"/>
                <a:gd name="T22" fmla="*/ 17 w 248"/>
                <a:gd name="T23" fmla="*/ 231 h 248"/>
                <a:gd name="T24" fmla="*/ 76 w 248"/>
                <a:gd name="T25" fmla="*/ 231 h 248"/>
                <a:gd name="T26" fmla="*/ 164 w 248"/>
                <a:gd name="T27" fmla="*/ 143 h 248"/>
                <a:gd name="T28" fmla="*/ 164 w 248"/>
                <a:gd name="T29" fmla="*/ 152 h 248"/>
                <a:gd name="T30" fmla="*/ 205 w 248"/>
                <a:gd name="T31" fmla="*/ 193 h 248"/>
                <a:gd name="T32" fmla="*/ 206 w 248"/>
                <a:gd name="T33" fmla="*/ 193 h 248"/>
                <a:gd name="T34" fmla="*/ 248 w 248"/>
                <a:gd name="T35" fmla="*/ 152 h 248"/>
                <a:gd name="T36" fmla="*/ 248 w 248"/>
                <a:gd name="T37" fmla="*/ 43 h 248"/>
                <a:gd name="T38" fmla="*/ 248 w 248"/>
                <a:gd name="T39"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1"/>
                  </a:moveTo>
                  <a:cubicBezTo>
                    <a:pt x="248" y="30"/>
                    <a:pt x="243" y="20"/>
                    <a:pt x="236" y="12"/>
                  </a:cubicBezTo>
                  <a:cubicBezTo>
                    <a:pt x="228" y="5"/>
                    <a:pt x="218" y="0"/>
                    <a:pt x="206" y="0"/>
                  </a:cubicBezTo>
                  <a:cubicBezTo>
                    <a:pt x="205" y="0"/>
                    <a:pt x="205" y="0"/>
                    <a:pt x="205" y="0"/>
                  </a:cubicBezTo>
                  <a:cubicBezTo>
                    <a:pt x="204" y="0"/>
                    <a:pt x="96" y="0"/>
                    <a:pt x="96" y="0"/>
                  </a:cubicBezTo>
                  <a:cubicBezTo>
                    <a:pt x="73" y="0"/>
                    <a:pt x="55" y="19"/>
                    <a:pt x="55" y="41"/>
                  </a:cubicBezTo>
                  <a:cubicBezTo>
                    <a:pt x="55" y="43"/>
                    <a:pt x="55" y="43"/>
                    <a:pt x="55" y="43"/>
                  </a:cubicBezTo>
                  <a:cubicBezTo>
                    <a:pt x="55" y="65"/>
                    <a:pt x="73" y="84"/>
                    <a:pt x="96" y="84"/>
                  </a:cubicBezTo>
                  <a:cubicBezTo>
                    <a:pt x="104" y="84"/>
                    <a:pt x="104" y="84"/>
                    <a:pt x="104" y="84"/>
                  </a:cubicBezTo>
                  <a:cubicBezTo>
                    <a:pt x="16" y="172"/>
                    <a:pt x="16" y="172"/>
                    <a:pt x="16" y="172"/>
                  </a:cubicBezTo>
                  <a:cubicBezTo>
                    <a:pt x="0" y="188"/>
                    <a:pt x="0" y="214"/>
                    <a:pt x="16" y="231"/>
                  </a:cubicBezTo>
                  <a:cubicBezTo>
                    <a:pt x="17" y="231"/>
                    <a:pt x="17" y="231"/>
                    <a:pt x="17" y="231"/>
                  </a:cubicBezTo>
                  <a:cubicBezTo>
                    <a:pt x="33" y="248"/>
                    <a:pt x="59" y="248"/>
                    <a:pt x="76" y="231"/>
                  </a:cubicBezTo>
                  <a:cubicBezTo>
                    <a:pt x="164" y="143"/>
                    <a:pt x="164" y="143"/>
                    <a:pt x="164" y="143"/>
                  </a:cubicBezTo>
                  <a:cubicBezTo>
                    <a:pt x="164" y="152"/>
                    <a:pt x="164" y="152"/>
                    <a:pt x="164" y="152"/>
                  </a:cubicBezTo>
                  <a:cubicBezTo>
                    <a:pt x="164" y="174"/>
                    <a:pt x="182" y="193"/>
                    <a:pt x="205" y="193"/>
                  </a:cubicBezTo>
                  <a:cubicBezTo>
                    <a:pt x="206" y="193"/>
                    <a:pt x="206" y="193"/>
                    <a:pt x="206" y="193"/>
                  </a:cubicBezTo>
                  <a:cubicBezTo>
                    <a:pt x="229" y="193"/>
                    <a:pt x="248" y="174"/>
                    <a:pt x="248" y="152"/>
                  </a:cubicBezTo>
                  <a:cubicBezTo>
                    <a:pt x="248" y="152"/>
                    <a:pt x="248" y="43"/>
                    <a:pt x="248" y="43"/>
                  </a:cubicBezTo>
                  <a:lnTo>
                    <a:pt x="248" y="41"/>
                  </a:lnTo>
                  <a:close/>
                </a:path>
              </a:pathLst>
            </a:custGeom>
            <a:solidFill>
              <a:srgbClr val="FDBF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519"/>
            <p:cNvSpPr/>
            <p:nvPr/>
          </p:nvSpPr>
          <p:spPr bwMode="auto">
            <a:xfrm>
              <a:off x="4076701" y="4872038"/>
              <a:ext cx="476250" cy="474663"/>
            </a:xfrm>
            <a:custGeom>
              <a:avLst/>
              <a:gdLst>
                <a:gd name="T0" fmla="*/ 248 w 248"/>
                <a:gd name="T1" fmla="*/ 41 h 247"/>
                <a:gd name="T2" fmla="*/ 235 w 248"/>
                <a:gd name="T3" fmla="*/ 12 h 247"/>
                <a:gd name="T4" fmla="*/ 206 w 248"/>
                <a:gd name="T5" fmla="*/ 0 h 247"/>
                <a:gd name="T6" fmla="*/ 205 w 248"/>
                <a:gd name="T7" fmla="*/ 0 h 247"/>
                <a:gd name="T8" fmla="*/ 96 w 248"/>
                <a:gd name="T9" fmla="*/ 0 h 247"/>
                <a:gd name="T10" fmla="*/ 54 w 248"/>
                <a:gd name="T11" fmla="*/ 41 h 247"/>
                <a:gd name="T12" fmla="*/ 54 w 248"/>
                <a:gd name="T13" fmla="*/ 42 h 247"/>
                <a:gd name="T14" fmla="*/ 96 w 248"/>
                <a:gd name="T15" fmla="*/ 84 h 247"/>
                <a:gd name="T16" fmla="*/ 104 w 248"/>
                <a:gd name="T17" fmla="*/ 84 h 247"/>
                <a:gd name="T18" fmla="*/ 16 w 248"/>
                <a:gd name="T19" fmla="*/ 172 h 247"/>
                <a:gd name="T20" fmla="*/ 16 w 248"/>
                <a:gd name="T21" fmla="*/ 230 h 247"/>
                <a:gd name="T22" fmla="*/ 17 w 248"/>
                <a:gd name="T23" fmla="*/ 231 h 247"/>
                <a:gd name="T24" fmla="*/ 75 w 248"/>
                <a:gd name="T25" fmla="*/ 231 h 247"/>
                <a:gd name="T26" fmla="*/ 163 w 248"/>
                <a:gd name="T27" fmla="*/ 143 h 247"/>
                <a:gd name="T28" fmla="*/ 163 w 248"/>
                <a:gd name="T29" fmla="*/ 151 h 247"/>
                <a:gd name="T30" fmla="*/ 205 w 248"/>
                <a:gd name="T31" fmla="*/ 193 h 247"/>
                <a:gd name="T32" fmla="*/ 206 w 248"/>
                <a:gd name="T33" fmla="*/ 193 h 247"/>
                <a:gd name="T34" fmla="*/ 247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5" y="12"/>
                  </a:cubicBezTo>
                  <a:cubicBezTo>
                    <a:pt x="228" y="4"/>
                    <a:pt x="218" y="0"/>
                    <a:pt x="206" y="0"/>
                  </a:cubicBezTo>
                  <a:cubicBezTo>
                    <a:pt x="205" y="0"/>
                    <a:pt x="205" y="0"/>
                    <a:pt x="205" y="0"/>
                  </a:cubicBezTo>
                  <a:cubicBezTo>
                    <a:pt x="204" y="0"/>
                    <a:pt x="96" y="0"/>
                    <a:pt x="96" y="0"/>
                  </a:cubicBezTo>
                  <a:cubicBezTo>
                    <a:pt x="73" y="0"/>
                    <a:pt x="54" y="18"/>
                    <a:pt x="54" y="41"/>
                  </a:cubicBezTo>
                  <a:cubicBezTo>
                    <a:pt x="54" y="42"/>
                    <a:pt x="54" y="42"/>
                    <a:pt x="54" y="42"/>
                  </a:cubicBezTo>
                  <a:cubicBezTo>
                    <a:pt x="54"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59" y="247"/>
                    <a:pt x="75" y="231"/>
                  </a:cubicBezTo>
                  <a:cubicBezTo>
                    <a:pt x="163" y="143"/>
                    <a:pt x="163" y="143"/>
                    <a:pt x="163" y="143"/>
                  </a:cubicBezTo>
                  <a:cubicBezTo>
                    <a:pt x="163" y="151"/>
                    <a:pt x="163" y="151"/>
                    <a:pt x="163" y="151"/>
                  </a:cubicBezTo>
                  <a:cubicBezTo>
                    <a:pt x="163" y="174"/>
                    <a:pt x="182" y="193"/>
                    <a:pt x="205" y="193"/>
                  </a:cubicBezTo>
                  <a:cubicBezTo>
                    <a:pt x="206" y="193"/>
                    <a:pt x="206" y="193"/>
                    <a:pt x="206" y="193"/>
                  </a:cubicBezTo>
                  <a:cubicBezTo>
                    <a:pt x="229" y="193"/>
                    <a:pt x="247" y="174"/>
                    <a:pt x="247" y="151"/>
                  </a:cubicBezTo>
                  <a:cubicBezTo>
                    <a:pt x="247" y="151"/>
                    <a:pt x="248" y="43"/>
                    <a:pt x="248" y="42"/>
                  </a:cubicBezTo>
                  <a:lnTo>
                    <a:pt x="248" y="41"/>
                  </a:lnTo>
                  <a:close/>
                </a:path>
              </a:pathLst>
            </a:custGeom>
            <a:solidFill>
              <a:srgbClr val="FDBE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520"/>
            <p:cNvSpPr/>
            <p:nvPr/>
          </p:nvSpPr>
          <p:spPr bwMode="auto">
            <a:xfrm>
              <a:off x="4075113" y="4868863"/>
              <a:ext cx="473075" cy="476250"/>
            </a:xfrm>
            <a:custGeom>
              <a:avLst/>
              <a:gdLst>
                <a:gd name="T0" fmla="*/ 247 w 247"/>
                <a:gd name="T1" fmla="*/ 42 h 248"/>
                <a:gd name="T2" fmla="*/ 235 w 247"/>
                <a:gd name="T3" fmla="*/ 13 h 248"/>
                <a:gd name="T4" fmla="*/ 206 w 247"/>
                <a:gd name="T5" fmla="*/ 0 h 248"/>
                <a:gd name="T6" fmla="*/ 205 w 247"/>
                <a:gd name="T7" fmla="*/ 0 h 248"/>
                <a:gd name="T8" fmla="*/ 96 w 247"/>
                <a:gd name="T9" fmla="*/ 0 h 248"/>
                <a:gd name="T10" fmla="*/ 54 w 247"/>
                <a:gd name="T11" fmla="*/ 42 h 248"/>
                <a:gd name="T12" fmla="*/ 54 w 247"/>
                <a:gd name="T13" fmla="*/ 43 h 248"/>
                <a:gd name="T14" fmla="*/ 96 w 247"/>
                <a:gd name="T15" fmla="*/ 84 h 248"/>
                <a:gd name="T16" fmla="*/ 104 w 247"/>
                <a:gd name="T17" fmla="*/ 84 h 248"/>
                <a:gd name="T18" fmla="*/ 16 w 247"/>
                <a:gd name="T19" fmla="*/ 173 h 248"/>
                <a:gd name="T20" fmla="*/ 16 w 247"/>
                <a:gd name="T21" fmla="*/ 231 h 248"/>
                <a:gd name="T22" fmla="*/ 17 w 247"/>
                <a:gd name="T23" fmla="*/ 232 h 248"/>
                <a:gd name="T24" fmla="*/ 75 w 247"/>
                <a:gd name="T25" fmla="*/ 232 h 248"/>
                <a:gd name="T26" fmla="*/ 163 w 247"/>
                <a:gd name="T27" fmla="*/ 144 h 248"/>
                <a:gd name="T28" fmla="*/ 163 w 247"/>
                <a:gd name="T29" fmla="*/ 152 h 248"/>
                <a:gd name="T30" fmla="*/ 205 w 247"/>
                <a:gd name="T31" fmla="*/ 194 h 248"/>
                <a:gd name="T32" fmla="*/ 206 w 247"/>
                <a:gd name="T33" fmla="*/ 194 h 248"/>
                <a:gd name="T34" fmla="*/ 247 w 247"/>
                <a:gd name="T35" fmla="*/ 152 h 248"/>
                <a:gd name="T36" fmla="*/ 247 w 247"/>
                <a:gd name="T37" fmla="*/ 43 h 248"/>
                <a:gd name="T38" fmla="*/ 247 w 247"/>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248">
                  <a:moveTo>
                    <a:pt x="247" y="42"/>
                  </a:moveTo>
                  <a:cubicBezTo>
                    <a:pt x="247" y="30"/>
                    <a:pt x="243" y="20"/>
                    <a:pt x="235" y="13"/>
                  </a:cubicBezTo>
                  <a:cubicBezTo>
                    <a:pt x="228" y="5"/>
                    <a:pt x="217" y="0"/>
                    <a:pt x="206" y="0"/>
                  </a:cubicBezTo>
                  <a:cubicBezTo>
                    <a:pt x="205" y="0"/>
                    <a:pt x="205" y="0"/>
                    <a:pt x="205" y="0"/>
                  </a:cubicBezTo>
                  <a:cubicBezTo>
                    <a:pt x="204" y="0"/>
                    <a:pt x="96" y="0"/>
                    <a:pt x="96" y="0"/>
                  </a:cubicBezTo>
                  <a:cubicBezTo>
                    <a:pt x="73" y="0"/>
                    <a:pt x="54" y="19"/>
                    <a:pt x="54" y="42"/>
                  </a:cubicBezTo>
                  <a:cubicBezTo>
                    <a:pt x="54" y="43"/>
                    <a:pt x="54" y="43"/>
                    <a:pt x="54" y="43"/>
                  </a:cubicBezTo>
                  <a:cubicBezTo>
                    <a:pt x="54" y="66"/>
                    <a:pt x="73" y="84"/>
                    <a:pt x="96" y="84"/>
                  </a:cubicBezTo>
                  <a:cubicBezTo>
                    <a:pt x="104" y="84"/>
                    <a:pt x="104" y="84"/>
                    <a:pt x="104" y="84"/>
                  </a:cubicBezTo>
                  <a:cubicBezTo>
                    <a:pt x="16" y="173"/>
                    <a:pt x="16" y="173"/>
                    <a:pt x="16" y="173"/>
                  </a:cubicBezTo>
                  <a:cubicBezTo>
                    <a:pt x="0" y="189"/>
                    <a:pt x="0" y="215"/>
                    <a:pt x="16" y="231"/>
                  </a:cubicBezTo>
                  <a:cubicBezTo>
                    <a:pt x="17" y="232"/>
                    <a:pt x="17" y="232"/>
                    <a:pt x="17" y="232"/>
                  </a:cubicBezTo>
                  <a:cubicBezTo>
                    <a:pt x="33" y="248"/>
                    <a:pt x="59" y="248"/>
                    <a:pt x="75" y="232"/>
                  </a:cubicBezTo>
                  <a:cubicBezTo>
                    <a:pt x="163" y="144"/>
                    <a:pt x="163" y="144"/>
                    <a:pt x="163" y="144"/>
                  </a:cubicBezTo>
                  <a:cubicBezTo>
                    <a:pt x="163" y="152"/>
                    <a:pt x="163" y="152"/>
                    <a:pt x="163" y="152"/>
                  </a:cubicBezTo>
                  <a:cubicBezTo>
                    <a:pt x="163" y="175"/>
                    <a:pt x="182" y="194"/>
                    <a:pt x="205" y="194"/>
                  </a:cubicBezTo>
                  <a:cubicBezTo>
                    <a:pt x="206" y="194"/>
                    <a:pt x="206" y="194"/>
                    <a:pt x="206" y="194"/>
                  </a:cubicBezTo>
                  <a:cubicBezTo>
                    <a:pt x="229" y="194"/>
                    <a:pt x="247" y="175"/>
                    <a:pt x="247" y="152"/>
                  </a:cubicBezTo>
                  <a:cubicBezTo>
                    <a:pt x="247" y="152"/>
                    <a:pt x="247" y="44"/>
                    <a:pt x="247" y="43"/>
                  </a:cubicBezTo>
                  <a:lnTo>
                    <a:pt x="247" y="42"/>
                  </a:lnTo>
                  <a:close/>
                </a:path>
              </a:pathLst>
            </a:custGeom>
            <a:solidFill>
              <a:srgbClr val="FCB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521"/>
            <p:cNvSpPr/>
            <p:nvPr/>
          </p:nvSpPr>
          <p:spPr bwMode="auto">
            <a:xfrm>
              <a:off x="4070351" y="4865688"/>
              <a:ext cx="476250" cy="477838"/>
            </a:xfrm>
            <a:custGeom>
              <a:avLst/>
              <a:gdLst>
                <a:gd name="T0" fmla="*/ 248 w 248"/>
                <a:gd name="T1" fmla="*/ 42 h 248"/>
                <a:gd name="T2" fmla="*/ 236 w 248"/>
                <a:gd name="T3" fmla="*/ 12 h 248"/>
                <a:gd name="T4" fmla="*/ 207 w 248"/>
                <a:gd name="T5" fmla="*/ 0 h 248"/>
                <a:gd name="T6" fmla="*/ 205 w 248"/>
                <a:gd name="T7" fmla="*/ 0 h 248"/>
                <a:gd name="T8" fmla="*/ 96 w 248"/>
                <a:gd name="T9" fmla="*/ 0 h 248"/>
                <a:gd name="T10" fmla="*/ 55 w 248"/>
                <a:gd name="T11" fmla="*/ 42 h 248"/>
                <a:gd name="T12" fmla="*/ 55 w 248"/>
                <a:gd name="T13" fmla="*/ 43 h 248"/>
                <a:gd name="T14" fmla="*/ 96 w 248"/>
                <a:gd name="T15" fmla="*/ 84 h 248"/>
                <a:gd name="T16" fmla="*/ 105 w 248"/>
                <a:gd name="T17" fmla="*/ 84 h 248"/>
                <a:gd name="T18" fmla="*/ 16 w 248"/>
                <a:gd name="T19" fmla="*/ 172 h 248"/>
                <a:gd name="T20" fmla="*/ 16 w 248"/>
                <a:gd name="T21" fmla="*/ 231 h 248"/>
                <a:gd name="T22" fmla="*/ 17 w 248"/>
                <a:gd name="T23" fmla="*/ 232 h 248"/>
                <a:gd name="T24" fmla="*/ 76 w 248"/>
                <a:gd name="T25" fmla="*/ 232 h 248"/>
                <a:gd name="T26" fmla="*/ 164 w 248"/>
                <a:gd name="T27" fmla="*/ 144 h 248"/>
                <a:gd name="T28" fmla="*/ 164 w 248"/>
                <a:gd name="T29" fmla="*/ 152 h 248"/>
                <a:gd name="T30" fmla="*/ 205 w 248"/>
                <a:gd name="T31" fmla="*/ 193 h 248"/>
                <a:gd name="T32" fmla="*/ 207 w 248"/>
                <a:gd name="T33" fmla="*/ 193 h 248"/>
                <a:gd name="T34" fmla="*/ 248 w 248"/>
                <a:gd name="T35" fmla="*/ 152 h 248"/>
                <a:gd name="T36" fmla="*/ 248 w 248"/>
                <a:gd name="T37" fmla="*/ 43 h 248"/>
                <a:gd name="T38" fmla="*/ 248 w 248"/>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2"/>
                  </a:moveTo>
                  <a:cubicBezTo>
                    <a:pt x="248" y="30"/>
                    <a:pt x="243" y="20"/>
                    <a:pt x="236" y="12"/>
                  </a:cubicBezTo>
                  <a:cubicBezTo>
                    <a:pt x="228" y="5"/>
                    <a:pt x="218" y="0"/>
                    <a:pt x="207" y="0"/>
                  </a:cubicBezTo>
                  <a:cubicBezTo>
                    <a:pt x="205" y="0"/>
                    <a:pt x="205" y="0"/>
                    <a:pt x="205" y="0"/>
                  </a:cubicBezTo>
                  <a:cubicBezTo>
                    <a:pt x="205" y="0"/>
                    <a:pt x="96" y="0"/>
                    <a:pt x="96" y="0"/>
                  </a:cubicBezTo>
                  <a:cubicBezTo>
                    <a:pt x="74" y="0"/>
                    <a:pt x="55" y="19"/>
                    <a:pt x="55" y="42"/>
                  </a:cubicBezTo>
                  <a:cubicBezTo>
                    <a:pt x="55" y="43"/>
                    <a:pt x="55" y="43"/>
                    <a:pt x="55" y="43"/>
                  </a:cubicBezTo>
                  <a:cubicBezTo>
                    <a:pt x="55" y="66"/>
                    <a:pt x="74" y="84"/>
                    <a:pt x="96" y="84"/>
                  </a:cubicBezTo>
                  <a:cubicBezTo>
                    <a:pt x="105" y="84"/>
                    <a:pt x="105" y="84"/>
                    <a:pt x="105" y="84"/>
                  </a:cubicBezTo>
                  <a:cubicBezTo>
                    <a:pt x="16" y="172"/>
                    <a:pt x="16" y="172"/>
                    <a:pt x="16" y="172"/>
                  </a:cubicBezTo>
                  <a:cubicBezTo>
                    <a:pt x="0" y="189"/>
                    <a:pt x="0" y="215"/>
                    <a:pt x="16" y="231"/>
                  </a:cubicBezTo>
                  <a:cubicBezTo>
                    <a:pt x="17" y="232"/>
                    <a:pt x="17" y="232"/>
                    <a:pt x="17" y="232"/>
                  </a:cubicBezTo>
                  <a:cubicBezTo>
                    <a:pt x="33" y="248"/>
                    <a:pt x="60" y="248"/>
                    <a:pt x="76" y="232"/>
                  </a:cubicBezTo>
                  <a:cubicBezTo>
                    <a:pt x="164" y="144"/>
                    <a:pt x="164" y="144"/>
                    <a:pt x="164" y="144"/>
                  </a:cubicBezTo>
                  <a:cubicBezTo>
                    <a:pt x="164" y="152"/>
                    <a:pt x="164" y="152"/>
                    <a:pt x="164" y="152"/>
                  </a:cubicBezTo>
                  <a:cubicBezTo>
                    <a:pt x="164" y="175"/>
                    <a:pt x="183" y="193"/>
                    <a:pt x="205" y="193"/>
                  </a:cubicBezTo>
                  <a:cubicBezTo>
                    <a:pt x="207" y="193"/>
                    <a:pt x="207" y="193"/>
                    <a:pt x="207" y="193"/>
                  </a:cubicBezTo>
                  <a:cubicBezTo>
                    <a:pt x="229" y="193"/>
                    <a:pt x="248" y="175"/>
                    <a:pt x="248" y="152"/>
                  </a:cubicBezTo>
                  <a:cubicBezTo>
                    <a:pt x="248" y="152"/>
                    <a:pt x="248" y="44"/>
                    <a:pt x="248" y="43"/>
                  </a:cubicBezTo>
                  <a:lnTo>
                    <a:pt x="248" y="42"/>
                  </a:lnTo>
                  <a:close/>
                </a:path>
              </a:pathLst>
            </a:custGeom>
            <a:solidFill>
              <a:srgbClr val="FCBC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522"/>
            <p:cNvSpPr/>
            <p:nvPr/>
          </p:nvSpPr>
          <p:spPr bwMode="auto">
            <a:xfrm>
              <a:off x="4068763" y="4864100"/>
              <a:ext cx="476250" cy="477838"/>
            </a:xfrm>
            <a:custGeom>
              <a:avLst/>
              <a:gdLst>
                <a:gd name="T0" fmla="*/ 248 w 248"/>
                <a:gd name="T1" fmla="*/ 41 h 248"/>
                <a:gd name="T2" fmla="*/ 236 w 248"/>
                <a:gd name="T3" fmla="*/ 12 h 248"/>
                <a:gd name="T4" fmla="*/ 206 w 248"/>
                <a:gd name="T5" fmla="*/ 0 h 248"/>
                <a:gd name="T6" fmla="*/ 205 w 248"/>
                <a:gd name="T7" fmla="*/ 0 h 248"/>
                <a:gd name="T8" fmla="*/ 96 w 248"/>
                <a:gd name="T9" fmla="*/ 0 h 248"/>
                <a:gd name="T10" fmla="*/ 55 w 248"/>
                <a:gd name="T11" fmla="*/ 41 h 248"/>
                <a:gd name="T12" fmla="*/ 55 w 248"/>
                <a:gd name="T13" fmla="*/ 43 h 248"/>
                <a:gd name="T14" fmla="*/ 96 w 248"/>
                <a:gd name="T15" fmla="*/ 84 h 248"/>
                <a:gd name="T16" fmla="*/ 104 w 248"/>
                <a:gd name="T17" fmla="*/ 84 h 248"/>
                <a:gd name="T18" fmla="*/ 16 w 248"/>
                <a:gd name="T19" fmla="*/ 172 h 248"/>
                <a:gd name="T20" fmla="*/ 16 w 248"/>
                <a:gd name="T21" fmla="*/ 231 h 248"/>
                <a:gd name="T22" fmla="*/ 17 w 248"/>
                <a:gd name="T23" fmla="*/ 231 h 248"/>
                <a:gd name="T24" fmla="*/ 76 w 248"/>
                <a:gd name="T25" fmla="*/ 231 h 248"/>
                <a:gd name="T26" fmla="*/ 164 w 248"/>
                <a:gd name="T27" fmla="*/ 143 h 248"/>
                <a:gd name="T28" fmla="*/ 164 w 248"/>
                <a:gd name="T29" fmla="*/ 152 h 248"/>
                <a:gd name="T30" fmla="*/ 205 w 248"/>
                <a:gd name="T31" fmla="*/ 193 h 248"/>
                <a:gd name="T32" fmla="*/ 206 w 248"/>
                <a:gd name="T33" fmla="*/ 193 h 248"/>
                <a:gd name="T34" fmla="*/ 248 w 248"/>
                <a:gd name="T35" fmla="*/ 152 h 248"/>
                <a:gd name="T36" fmla="*/ 248 w 248"/>
                <a:gd name="T37" fmla="*/ 43 h 248"/>
                <a:gd name="T38" fmla="*/ 248 w 248"/>
                <a:gd name="T39"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1"/>
                  </a:moveTo>
                  <a:cubicBezTo>
                    <a:pt x="248" y="30"/>
                    <a:pt x="243" y="20"/>
                    <a:pt x="236" y="12"/>
                  </a:cubicBezTo>
                  <a:cubicBezTo>
                    <a:pt x="228" y="5"/>
                    <a:pt x="218" y="0"/>
                    <a:pt x="206" y="0"/>
                  </a:cubicBezTo>
                  <a:cubicBezTo>
                    <a:pt x="205" y="0"/>
                    <a:pt x="205" y="0"/>
                    <a:pt x="205" y="0"/>
                  </a:cubicBezTo>
                  <a:cubicBezTo>
                    <a:pt x="204" y="0"/>
                    <a:pt x="96" y="0"/>
                    <a:pt x="96" y="0"/>
                  </a:cubicBezTo>
                  <a:cubicBezTo>
                    <a:pt x="73" y="0"/>
                    <a:pt x="55" y="19"/>
                    <a:pt x="55" y="41"/>
                  </a:cubicBezTo>
                  <a:cubicBezTo>
                    <a:pt x="55" y="43"/>
                    <a:pt x="55" y="43"/>
                    <a:pt x="55" y="43"/>
                  </a:cubicBezTo>
                  <a:cubicBezTo>
                    <a:pt x="55" y="65"/>
                    <a:pt x="73" y="84"/>
                    <a:pt x="96" y="84"/>
                  </a:cubicBezTo>
                  <a:cubicBezTo>
                    <a:pt x="104" y="84"/>
                    <a:pt x="104" y="84"/>
                    <a:pt x="104" y="84"/>
                  </a:cubicBezTo>
                  <a:cubicBezTo>
                    <a:pt x="16" y="172"/>
                    <a:pt x="16" y="172"/>
                    <a:pt x="16" y="172"/>
                  </a:cubicBezTo>
                  <a:cubicBezTo>
                    <a:pt x="0" y="188"/>
                    <a:pt x="0" y="214"/>
                    <a:pt x="16" y="231"/>
                  </a:cubicBezTo>
                  <a:cubicBezTo>
                    <a:pt x="17" y="231"/>
                    <a:pt x="17" y="231"/>
                    <a:pt x="17" y="231"/>
                  </a:cubicBezTo>
                  <a:cubicBezTo>
                    <a:pt x="33" y="248"/>
                    <a:pt x="59" y="248"/>
                    <a:pt x="76" y="231"/>
                  </a:cubicBezTo>
                  <a:cubicBezTo>
                    <a:pt x="164" y="143"/>
                    <a:pt x="164" y="143"/>
                    <a:pt x="164" y="143"/>
                  </a:cubicBezTo>
                  <a:cubicBezTo>
                    <a:pt x="164" y="152"/>
                    <a:pt x="164" y="152"/>
                    <a:pt x="164" y="152"/>
                  </a:cubicBezTo>
                  <a:cubicBezTo>
                    <a:pt x="164" y="174"/>
                    <a:pt x="182" y="193"/>
                    <a:pt x="205" y="193"/>
                  </a:cubicBezTo>
                  <a:cubicBezTo>
                    <a:pt x="206" y="193"/>
                    <a:pt x="206" y="193"/>
                    <a:pt x="206" y="193"/>
                  </a:cubicBezTo>
                  <a:cubicBezTo>
                    <a:pt x="229" y="193"/>
                    <a:pt x="248" y="174"/>
                    <a:pt x="248" y="152"/>
                  </a:cubicBezTo>
                  <a:cubicBezTo>
                    <a:pt x="248" y="152"/>
                    <a:pt x="248" y="43"/>
                    <a:pt x="248" y="43"/>
                  </a:cubicBezTo>
                  <a:lnTo>
                    <a:pt x="248" y="41"/>
                  </a:lnTo>
                  <a:close/>
                </a:path>
              </a:pathLst>
            </a:custGeom>
            <a:solidFill>
              <a:srgbClr val="FBBB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523"/>
            <p:cNvSpPr/>
            <p:nvPr/>
          </p:nvSpPr>
          <p:spPr bwMode="auto">
            <a:xfrm>
              <a:off x="4067176" y="4862513"/>
              <a:ext cx="476250" cy="474663"/>
            </a:xfrm>
            <a:custGeom>
              <a:avLst/>
              <a:gdLst>
                <a:gd name="T0" fmla="*/ 248 w 248"/>
                <a:gd name="T1" fmla="*/ 41 h 247"/>
                <a:gd name="T2" fmla="*/ 235 w 248"/>
                <a:gd name="T3" fmla="*/ 12 h 247"/>
                <a:gd name="T4" fmla="*/ 206 w 248"/>
                <a:gd name="T5" fmla="*/ 0 h 247"/>
                <a:gd name="T6" fmla="*/ 205 w 248"/>
                <a:gd name="T7" fmla="*/ 0 h 247"/>
                <a:gd name="T8" fmla="*/ 96 w 248"/>
                <a:gd name="T9" fmla="*/ 0 h 247"/>
                <a:gd name="T10" fmla="*/ 54 w 248"/>
                <a:gd name="T11" fmla="*/ 41 h 247"/>
                <a:gd name="T12" fmla="*/ 54 w 248"/>
                <a:gd name="T13" fmla="*/ 42 h 247"/>
                <a:gd name="T14" fmla="*/ 96 w 248"/>
                <a:gd name="T15" fmla="*/ 84 h 247"/>
                <a:gd name="T16" fmla="*/ 104 w 248"/>
                <a:gd name="T17" fmla="*/ 84 h 247"/>
                <a:gd name="T18" fmla="*/ 16 w 248"/>
                <a:gd name="T19" fmla="*/ 172 h 247"/>
                <a:gd name="T20" fmla="*/ 16 w 248"/>
                <a:gd name="T21" fmla="*/ 230 h 247"/>
                <a:gd name="T22" fmla="*/ 17 w 248"/>
                <a:gd name="T23" fmla="*/ 231 h 247"/>
                <a:gd name="T24" fmla="*/ 75 w 248"/>
                <a:gd name="T25" fmla="*/ 231 h 247"/>
                <a:gd name="T26" fmla="*/ 163 w 248"/>
                <a:gd name="T27" fmla="*/ 143 h 247"/>
                <a:gd name="T28" fmla="*/ 163 w 248"/>
                <a:gd name="T29" fmla="*/ 151 h 247"/>
                <a:gd name="T30" fmla="*/ 205 w 248"/>
                <a:gd name="T31" fmla="*/ 193 h 247"/>
                <a:gd name="T32" fmla="*/ 206 w 248"/>
                <a:gd name="T33" fmla="*/ 193 h 247"/>
                <a:gd name="T34" fmla="*/ 247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5" y="12"/>
                  </a:cubicBezTo>
                  <a:cubicBezTo>
                    <a:pt x="228" y="4"/>
                    <a:pt x="218" y="0"/>
                    <a:pt x="206" y="0"/>
                  </a:cubicBezTo>
                  <a:cubicBezTo>
                    <a:pt x="205" y="0"/>
                    <a:pt x="205" y="0"/>
                    <a:pt x="205" y="0"/>
                  </a:cubicBezTo>
                  <a:cubicBezTo>
                    <a:pt x="204" y="0"/>
                    <a:pt x="96" y="0"/>
                    <a:pt x="96" y="0"/>
                  </a:cubicBezTo>
                  <a:cubicBezTo>
                    <a:pt x="73" y="0"/>
                    <a:pt x="54" y="18"/>
                    <a:pt x="54" y="41"/>
                  </a:cubicBezTo>
                  <a:cubicBezTo>
                    <a:pt x="54" y="42"/>
                    <a:pt x="54" y="42"/>
                    <a:pt x="54" y="42"/>
                  </a:cubicBezTo>
                  <a:cubicBezTo>
                    <a:pt x="54"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59" y="247"/>
                    <a:pt x="75" y="231"/>
                  </a:cubicBezTo>
                  <a:cubicBezTo>
                    <a:pt x="163" y="143"/>
                    <a:pt x="163" y="143"/>
                    <a:pt x="163" y="143"/>
                  </a:cubicBezTo>
                  <a:cubicBezTo>
                    <a:pt x="163" y="151"/>
                    <a:pt x="163" y="151"/>
                    <a:pt x="163" y="151"/>
                  </a:cubicBezTo>
                  <a:cubicBezTo>
                    <a:pt x="163" y="174"/>
                    <a:pt x="182" y="193"/>
                    <a:pt x="205" y="193"/>
                  </a:cubicBezTo>
                  <a:cubicBezTo>
                    <a:pt x="206" y="193"/>
                    <a:pt x="206" y="193"/>
                    <a:pt x="206" y="193"/>
                  </a:cubicBezTo>
                  <a:cubicBezTo>
                    <a:pt x="229" y="193"/>
                    <a:pt x="247" y="174"/>
                    <a:pt x="247" y="151"/>
                  </a:cubicBezTo>
                  <a:cubicBezTo>
                    <a:pt x="247" y="151"/>
                    <a:pt x="248" y="43"/>
                    <a:pt x="248" y="42"/>
                  </a:cubicBezTo>
                  <a:lnTo>
                    <a:pt x="248" y="41"/>
                  </a:lnTo>
                  <a:close/>
                </a:path>
              </a:pathLst>
            </a:custGeom>
            <a:solidFill>
              <a:srgbClr val="FBB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524"/>
            <p:cNvSpPr/>
            <p:nvPr/>
          </p:nvSpPr>
          <p:spPr bwMode="auto">
            <a:xfrm>
              <a:off x="4064001" y="4859338"/>
              <a:ext cx="474663" cy="476250"/>
            </a:xfrm>
            <a:custGeom>
              <a:avLst/>
              <a:gdLst>
                <a:gd name="T0" fmla="*/ 247 w 247"/>
                <a:gd name="T1" fmla="*/ 42 h 248"/>
                <a:gd name="T2" fmla="*/ 235 w 247"/>
                <a:gd name="T3" fmla="*/ 13 h 248"/>
                <a:gd name="T4" fmla="*/ 206 w 247"/>
                <a:gd name="T5" fmla="*/ 0 h 248"/>
                <a:gd name="T6" fmla="*/ 205 w 247"/>
                <a:gd name="T7" fmla="*/ 0 h 248"/>
                <a:gd name="T8" fmla="*/ 96 w 247"/>
                <a:gd name="T9" fmla="*/ 1 h 248"/>
                <a:gd name="T10" fmla="*/ 54 w 247"/>
                <a:gd name="T11" fmla="*/ 42 h 248"/>
                <a:gd name="T12" fmla="*/ 54 w 247"/>
                <a:gd name="T13" fmla="*/ 43 h 248"/>
                <a:gd name="T14" fmla="*/ 96 w 247"/>
                <a:gd name="T15" fmla="*/ 85 h 248"/>
                <a:gd name="T16" fmla="*/ 104 w 247"/>
                <a:gd name="T17" fmla="*/ 85 h 248"/>
                <a:gd name="T18" fmla="*/ 16 w 247"/>
                <a:gd name="T19" fmla="*/ 173 h 248"/>
                <a:gd name="T20" fmla="*/ 16 w 247"/>
                <a:gd name="T21" fmla="*/ 231 h 248"/>
                <a:gd name="T22" fmla="*/ 17 w 247"/>
                <a:gd name="T23" fmla="*/ 232 h 248"/>
                <a:gd name="T24" fmla="*/ 75 w 247"/>
                <a:gd name="T25" fmla="*/ 232 h 248"/>
                <a:gd name="T26" fmla="*/ 163 w 247"/>
                <a:gd name="T27" fmla="*/ 144 h 248"/>
                <a:gd name="T28" fmla="*/ 163 w 247"/>
                <a:gd name="T29" fmla="*/ 152 h 248"/>
                <a:gd name="T30" fmla="*/ 205 w 247"/>
                <a:gd name="T31" fmla="*/ 194 h 248"/>
                <a:gd name="T32" fmla="*/ 206 w 247"/>
                <a:gd name="T33" fmla="*/ 194 h 248"/>
                <a:gd name="T34" fmla="*/ 247 w 247"/>
                <a:gd name="T35" fmla="*/ 152 h 248"/>
                <a:gd name="T36" fmla="*/ 247 w 247"/>
                <a:gd name="T37" fmla="*/ 43 h 248"/>
                <a:gd name="T38" fmla="*/ 247 w 247"/>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248">
                  <a:moveTo>
                    <a:pt x="247" y="42"/>
                  </a:moveTo>
                  <a:cubicBezTo>
                    <a:pt x="247" y="30"/>
                    <a:pt x="243" y="20"/>
                    <a:pt x="235" y="13"/>
                  </a:cubicBezTo>
                  <a:cubicBezTo>
                    <a:pt x="228" y="5"/>
                    <a:pt x="217" y="0"/>
                    <a:pt x="206" y="0"/>
                  </a:cubicBezTo>
                  <a:cubicBezTo>
                    <a:pt x="205" y="0"/>
                    <a:pt x="205" y="0"/>
                    <a:pt x="205" y="0"/>
                  </a:cubicBezTo>
                  <a:cubicBezTo>
                    <a:pt x="204" y="0"/>
                    <a:pt x="96" y="1"/>
                    <a:pt x="96" y="1"/>
                  </a:cubicBezTo>
                  <a:cubicBezTo>
                    <a:pt x="73" y="1"/>
                    <a:pt x="54" y="19"/>
                    <a:pt x="54" y="42"/>
                  </a:cubicBezTo>
                  <a:cubicBezTo>
                    <a:pt x="54" y="43"/>
                    <a:pt x="54" y="43"/>
                    <a:pt x="54" y="43"/>
                  </a:cubicBezTo>
                  <a:cubicBezTo>
                    <a:pt x="54" y="66"/>
                    <a:pt x="73" y="85"/>
                    <a:pt x="96" y="85"/>
                  </a:cubicBezTo>
                  <a:cubicBezTo>
                    <a:pt x="104" y="85"/>
                    <a:pt x="104" y="85"/>
                    <a:pt x="104" y="85"/>
                  </a:cubicBezTo>
                  <a:cubicBezTo>
                    <a:pt x="16" y="173"/>
                    <a:pt x="16" y="173"/>
                    <a:pt x="16" y="173"/>
                  </a:cubicBezTo>
                  <a:cubicBezTo>
                    <a:pt x="0" y="189"/>
                    <a:pt x="0" y="215"/>
                    <a:pt x="16" y="231"/>
                  </a:cubicBezTo>
                  <a:cubicBezTo>
                    <a:pt x="17" y="232"/>
                    <a:pt x="17" y="232"/>
                    <a:pt x="17" y="232"/>
                  </a:cubicBezTo>
                  <a:cubicBezTo>
                    <a:pt x="33" y="248"/>
                    <a:pt x="59" y="248"/>
                    <a:pt x="75" y="232"/>
                  </a:cubicBezTo>
                  <a:cubicBezTo>
                    <a:pt x="163" y="144"/>
                    <a:pt x="163" y="144"/>
                    <a:pt x="163" y="144"/>
                  </a:cubicBezTo>
                  <a:cubicBezTo>
                    <a:pt x="163" y="152"/>
                    <a:pt x="163" y="152"/>
                    <a:pt x="163" y="152"/>
                  </a:cubicBezTo>
                  <a:cubicBezTo>
                    <a:pt x="163" y="175"/>
                    <a:pt x="182" y="194"/>
                    <a:pt x="205" y="194"/>
                  </a:cubicBezTo>
                  <a:cubicBezTo>
                    <a:pt x="206" y="194"/>
                    <a:pt x="206" y="194"/>
                    <a:pt x="206" y="194"/>
                  </a:cubicBezTo>
                  <a:cubicBezTo>
                    <a:pt x="229" y="194"/>
                    <a:pt x="247" y="175"/>
                    <a:pt x="247" y="152"/>
                  </a:cubicBezTo>
                  <a:cubicBezTo>
                    <a:pt x="247" y="152"/>
                    <a:pt x="247" y="44"/>
                    <a:pt x="247" y="43"/>
                  </a:cubicBezTo>
                  <a:lnTo>
                    <a:pt x="247" y="42"/>
                  </a:lnTo>
                  <a:close/>
                </a:path>
              </a:pathLst>
            </a:custGeom>
            <a:solidFill>
              <a:srgbClr val="FAB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525"/>
            <p:cNvSpPr/>
            <p:nvPr/>
          </p:nvSpPr>
          <p:spPr bwMode="auto">
            <a:xfrm>
              <a:off x="4060826" y="4856163"/>
              <a:ext cx="476250" cy="477838"/>
            </a:xfrm>
            <a:custGeom>
              <a:avLst/>
              <a:gdLst>
                <a:gd name="T0" fmla="*/ 248 w 248"/>
                <a:gd name="T1" fmla="*/ 42 h 248"/>
                <a:gd name="T2" fmla="*/ 236 w 248"/>
                <a:gd name="T3" fmla="*/ 12 h 248"/>
                <a:gd name="T4" fmla="*/ 207 w 248"/>
                <a:gd name="T5" fmla="*/ 0 h 248"/>
                <a:gd name="T6" fmla="*/ 205 w 248"/>
                <a:gd name="T7" fmla="*/ 0 h 248"/>
                <a:gd name="T8" fmla="*/ 96 w 248"/>
                <a:gd name="T9" fmla="*/ 0 h 248"/>
                <a:gd name="T10" fmla="*/ 55 w 248"/>
                <a:gd name="T11" fmla="*/ 42 h 248"/>
                <a:gd name="T12" fmla="*/ 55 w 248"/>
                <a:gd name="T13" fmla="*/ 43 h 248"/>
                <a:gd name="T14" fmla="*/ 96 w 248"/>
                <a:gd name="T15" fmla="*/ 84 h 248"/>
                <a:gd name="T16" fmla="*/ 105 w 248"/>
                <a:gd name="T17" fmla="*/ 84 h 248"/>
                <a:gd name="T18" fmla="*/ 17 w 248"/>
                <a:gd name="T19" fmla="*/ 172 h 248"/>
                <a:gd name="T20" fmla="*/ 17 w 248"/>
                <a:gd name="T21" fmla="*/ 231 h 248"/>
                <a:gd name="T22" fmla="*/ 17 w 248"/>
                <a:gd name="T23" fmla="*/ 232 h 248"/>
                <a:gd name="T24" fmla="*/ 76 w 248"/>
                <a:gd name="T25" fmla="*/ 232 h 248"/>
                <a:gd name="T26" fmla="*/ 164 w 248"/>
                <a:gd name="T27" fmla="*/ 144 h 248"/>
                <a:gd name="T28" fmla="*/ 164 w 248"/>
                <a:gd name="T29" fmla="*/ 152 h 248"/>
                <a:gd name="T30" fmla="*/ 205 w 248"/>
                <a:gd name="T31" fmla="*/ 193 h 248"/>
                <a:gd name="T32" fmla="*/ 207 w 248"/>
                <a:gd name="T33" fmla="*/ 193 h 248"/>
                <a:gd name="T34" fmla="*/ 248 w 248"/>
                <a:gd name="T35" fmla="*/ 152 h 248"/>
                <a:gd name="T36" fmla="*/ 248 w 248"/>
                <a:gd name="T37" fmla="*/ 43 h 248"/>
                <a:gd name="T38" fmla="*/ 248 w 248"/>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2"/>
                  </a:moveTo>
                  <a:cubicBezTo>
                    <a:pt x="248" y="30"/>
                    <a:pt x="243" y="20"/>
                    <a:pt x="236" y="12"/>
                  </a:cubicBezTo>
                  <a:cubicBezTo>
                    <a:pt x="228" y="5"/>
                    <a:pt x="218" y="0"/>
                    <a:pt x="207" y="0"/>
                  </a:cubicBezTo>
                  <a:cubicBezTo>
                    <a:pt x="205" y="0"/>
                    <a:pt x="205" y="0"/>
                    <a:pt x="205" y="0"/>
                  </a:cubicBezTo>
                  <a:cubicBezTo>
                    <a:pt x="205" y="0"/>
                    <a:pt x="96" y="0"/>
                    <a:pt x="96" y="0"/>
                  </a:cubicBezTo>
                  <a:cubicBezTo>
                    <a:pt x="74" y="0"/>
                    <a:pt x="55" y="19"/>
                    <a:pt x="55" y="42"/>
                  </a:cubicBezTo>
                  <a:cubicBezTo>
                    <a:pt x="55" y="43"/>
                    <a:pt x="55" y="43"/>
                    <a:pt x="55" y="43"/>
                  </a:cubicBezTo>
                  <a:cubicBezTo>
                    <a:pt x="55" y="66"/>
                    <a:pt x="74" y="84"/>
                    <a:pt x="96" y="84"/>
                  </a:cubicBezTo>
                  <a:cubicBezTo>
                    <a:pt x="105" y="84"/>
                    <a:pt x="105" y="84"/>
                    <a:pt x="105" y="84"/>
                  </a:cubicBezTo>
                  <a:cubicBezTo>
                    <a:pt x="17" y="172"/>
                    <a:pt x="17" y="172"/>
                    <a:pt x="17" y="172"/>
                  </a:cubicBezTo>
                  <a:cubicBezTo>
                    <a:pt x="0" y="189"/>
                    <a:pt x="0" y="215"/>
                    <a:pt x="17" y="231"/>
                  </a:cubicBezTo>
                  <a:cubicBezTo>
                    <a:pt x="17" y="232"/>
                    <a:pt x="17" y="232"/>
                    <a:pt x="17" y="232"/>
                  </a:cubicBezTo>
                  <a:cubicBezTo>
                    <a:pt x="34" y="248"/>
                    <a:pt x="60" y="248"/>
                    <a:pt x="76" y="232"/>
                  </a:cubicBezTo>
                  <a:cubicBezTo>
                    <a:pt x="164" y="144"/>
                    <a:pt x="164" y="144"/>
                    <a:pt x="164" y="144"/>
                  </a:cubicBezTo>
                  <a:cubicBezTo>
                    <a:pt x="164" y="152"/>
                    <a:pt x="164" y="152"/>
                    <a:pt x="164" y="152"/>
                  </a:cubicBezTo>
                  <a:cubicBezTo>
                    <a:pt x="164" y="175"/>
                    <a:pt x="183" y="193"/>
                    <a:pt x="205" y="193"/>
                  </a:cubicBezTo>
                  <a:cubicBezTo>
                    <a:pt x="207" y="193"/>
                    <a:pt x="207" y="193"/>
                    <a:pt x="207" y="193"/>
                  </a:cubicBezTo>
                  <a:cubicBezTo>
                    <a:pt x="229" y="193"/>
                    <a:pt x="248" y="175"/>
                    <a:pt x="248" y="152"/>
                  </a:cubicBezTo>
                  <a:cubicBezTo>
                    <a:pt x="248" y="152"/>
                    <a:pt x="248" y="44"/>
                    <a:pt x="248" y="43"/>
                  </a:cubicBezTo>
                  <a:lnTo>
                    <a:pt x="248" y="42"/>
                  </a:lnTo>
                  <a:close/>
                </a:path>
              </a:pathLst>
            </a:custGeom>
            <a:solidFill>
              <a:srgbClr val="FAB9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526"/>
            <p:cNvSpPr/>
            <p:nvPr/>
          </p:nvSpPr>
          <p:spPr bwMode="auto">
            <a:xfrm>
              <a:off x="4059238" y="4854575"/>
              <a:ext cx="476250" cy="476250"/>
            </a:xfrm>
            <a:custGeom>
              <a:avLst/>
              <a:gdLst>
                <a:gd name="T0" fmla="*/ 248 w 248"/>
                <a:gd name="T1" fmla="*/ 41 h 248"/>
                <a:gd name="T2" fmla="*/ 236 w 248"/>
                <a:gd name="T3" fmla="*/ 12 h 248"/>
                <a:gd name="T4" fmla="*/ 206 w 248"/>
                <a:gd name="T5" fmla="*/ 0 h 248"/>
                <a:gd name="T6" fmla="*/ 205 w 248"/>
                <a:gd name="T7" fmla="*/ 0 h 248"/>
                <a:gd name="T8" fmla="*/ 96 w 248"/>
                <a:gd name="T9" fmla="*/ 0 h 248"/>
                <a:gd name="T10" fmla="*/ 55 w 248"/>
                <a:gd name="T11" fmla="*/ 41 h 248"/>
                <a:gd name="T12" fmla="*/ 55 w 248"/>
                <a:gd name="T13" fmla="*/ 43 h 248"/>
                <a:gd name="T14" fmla="*/ 96 w 248"/>
                <a:gd name="T15" fmla="*/ 84 h 248"/>
                <a:gd name="T16" fmla="*/ 104 w 248"/>
                <a:gd name="T17" fmla="*/ 84 h 248"/>
                <a:gd name="T18" fmla="*/ 16 w 248"/>
                <a:gd name="T19" fmla="*/ 172 h 248"/>
                <a:gd name="T20" fmla="*/ 16 w 248"/>
                <a:gd name="T21" fmla="*/ 231 h 248"/>
                <a:gd name="T22" fmla="*/ 17 w 248"/>
                <a:gd name="T23" fmla="*/ 232 h 248"/>
                <a:gd name="T24" fmla="*/ 76 w 248"/>
                <a:gd name="T25" fmla="*/ 232 h 248"/>
                <a:gd name="T26" fmla="*/ 164 w 248"/>
                <a:gd name="T27" fmla="*/ 143 h 248"/>
                <a:gd name="T28" fmla="*/ 164 w 248"/>
                <a:gd name="T29" fmla="*/ 152 h 248"/>
                <a:gd name="T30" fmla="*/ 205 w 248"/>
                <a:gd name="T31" fmla="*/ 193 h 248"/>
                <a:gd name="T32" fmla="*/ 206 w 248"/>
                <a:gd name="T33" fmla="*/ 193 h 248"/>
                <a:gd name="T34" fmla="*/ 248 w 248"/>
                <a:gd name="T35" fmla="*/ 152 h 248"/>
                <a:gd name="T36" fmla="*/ 248 w 248"/>
                <a:gd name="T37" fmla="*/ 43 h 248"/>
                <a:gd name="T38" fmla="*/ 248 w 248"/>
                <a:gd name="T39"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1"/>
                  </a:moveTo>
                  <a:cubicBezTo>
                    <a:pt x="248" y="30"/>
                    <a:pt x="243" y="20"/>
                    <a:pt x="236" y="12"/>
                  </a:cubicBezTo>
                  <a:cubicBezTo>
                    <a:pt x="228" y="5"/>
                    <a:pt x="218" y="0"/>
                    <a:pt x="206" y="0"/>
                  </a:cubicBezTo>
                  <a:cubicBezTo>
                    <a:pt x="205" y="0"/>
                    <a:pt x="205" y="0"/>
                    <a:pt x="205" y="0"/>
                  </a:cubicBezTo>
                  <a:cubicBezTo>
                    <a:pt x="204" y="0"/>
                    <a:pt x="96" y="0"/>
                    <a:pt x="96" y="0"/>
                  </a:cubicBezTo>
                  <a:cubicBezTo>
                    <a:pt x="73" y="0"/>
                    <a:pt x="55" y="19"/>
                    <a:pt x="55" y="41"/>
                  </a:cubicBezTo>
                  <a:cubicBezTo>
                    <a:pt x="55" y="43"/>
                    <a:pt x="55" y="43"/>
                    <a:pt x="55" y="43"/>
                  </a:cubicBezTo>
                  <a:cubicBezTo>
                    <a:pt x="55" y="65"/>
                    <a:pt x="73" y="84"/>
                    <a:pt x="96" y="84"/>
                  </a:cubicBezTo>
                  <a:cubicBezTo>
                    <a:pt x="104" y="84"/>
                    <a:pt x="104" y="84"/>
                    <a:pt x="104" y="84"/>
                  </a:cubicBezTo>
                  <a:cubicBezTo>
                    <a:pt x="16" y="172"/>
                    <a:pt x="16" y="172"/>
                    <a:pt x="16" y="172"/>
                  </a:cubicBezTo>
                  <a:cubicBezTo>
                    <a:pt x="0" y="188"/>
                    <a:pt x="0" y="215"/>
                    <a:pt x="16" y="231"/>
                  </a:cubicBezTo>
                  <a:cubicBezTo>
                    <a:pt x="17" y="232"/>
                    <a:pt x="17" y="232"/>
                    <a:pt x="17" y="232"/>
                  </a:cubicBezTo>
                  <a:cubicBezTo>
                    <a:pt x="33" y="248"/>
                    <a:pt x="59" y="248"/>
                    <a:pt x="76" y="232"/>
                  </a:cubicBezTo>
                  <a:cubicBezTo>
                    <a:pt x="164" y="143"/>
                    <a:pt x="164" y="143"/>
                    <a:pt x="164" y="143"/>
                  </a:cubicBezTo>
                  <a:cubicBezTo>
                    <a:pt x="164" y="152"/>
                    <a:pt x="164" y="152"/>
                    <a:pt x="164" y="152"/>
                  </a:cubicBezTo>
                  <a:cubicBezTo>
                    <a:pt x="164" y="174"/>
                    <a:pt x="182" y="193"/>
                    <a:pt x="205" y="193"/>
                  </a:cubicBezTo>
                  <a:cubicBezTo>
                    <a:pt x="206" y="193"/>
                    <a:pt x="206" y="193"/>
                    <a:pt x="206" y="193"/>
                  </a:cubicBezTo>
                  <a:cubicBezTo>
                    <a:pt x="229" y="193"/>
                    <a:pt x="248" y="174"/>
                    <a:pt x="248" y="152"/>
                  </a:cubicBezTo>
                  <a:cubicBezTo>
                    <a:pt x="248" y="152"/>
                    <a:pt x="248" y="43"/>
                    <a:pt x="248" y="43"/>
                  </a:cubicBezTo>
                  <a:lnTo>
                    <a:pt x="248" y="41"/>
                  </a:lnTo>
                  <a:close/>
                </a:path>
              </a:pathLst>
            </a:custGeom>
            <a:solidFill>
              <a:srgbClr val="F9B8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527"/>
            <p:cNvSpPr/>
            <p:nvPr/>
          </p:nvSpPr>
          <p:spPr bwMode="auto">
            <a:xfrm>
              <a:off x="4057651" y="4852988"/>
              <a:ext cx="476250" cy="474663"/>
            </a:xfrm>
            <a:custGeom>
              <a:avLst/>
              <a:gdLst>
                <a:gd name="T0" fmla="*/ 248 w 248"/>
                <a:gd name="T1" fmla="*/ 41 h 247"/>
                <a:gd name="T2" fmla="*/ 235 w 248"/>
                <a:gd name="T3" fmla="*/ 12 h 247"/>
                <a:gd name="T4" fmla="*/ 206 w 248"/>
                <a:gd name="T5" fmla="*/ 0 h 247"/>
                <a:gd name="T6" fmla="*/ 205 w 248"/>
                <a:gd name="T7" fmla="*/ 0 h 247"/>
                <a:gd name="T8" fmla="*/ 96 w 248"/>
                <a:gd name="T9" fmla="*/ 0 h 247"/>
                <a:gd name="T10" fmla="*/ 54 w 248"/>
                <a:gd name="T11" fmla="*/ 41 h 247"/>
                <a:gd name="T12" fmla="*/ 54 w 248"/>
                <a:gd name="T13" fmla="*/ 42 h 247"/>
                <a:gd name="T14" fmla="*/ 96 w 248"/>
                <a:gd name="T15" fmla="*/ 84 h 247"/>
                <a:gd name="T16" fmla="*/ 104 w 248"/>
                <a:gd name="T17" fmla="*/ 84 h 247"/>
                <a:gd name="T18" fmla="*/ 16 w 248"/>
                <a:gd name="T19" fmla="*/ 172 h 247"/>
                <a:gd name="T20" fmla="*/ 16 w 248"/>
                <a:gd name="T21" fmla="*/ 230 h 247"/>
                <a:gd name="T22" fmla="*/ 17 w 248"/>
                <a:gd name="T23" fmla="*/ 231 h 247"/>
                <a:gd name="T24" fmla="*/ 75 w 248"/>
                <a:gd name="T25" fmla="*/ 231 h 247"/>
                <a:gd name="T26" fmla="*/ 164 w 248"/>
                <a:gd name="T27" fmla="*/ 143 h 247"/>
                <a:gd name="T28" fmla="*/ 164 w 248"/>
                <a:gd name="T29" fmla="*/ 151 h 247"/>
                <a:gd name="T30" fmla="*/ 205 w 248"/>
                <a:gd name="T31" fmla="*/ 193 h 247"/>
                <a:gd name="T32" fmla="*/ 206 w 248"/>
                <a:gd name="T33" fmla="*/ 193 h 247"/>
                <a:gd name="T34" fmla="*/ 247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5" y="12"/>
                  </a:cubicBezTo>
                  <a:cubicBezTo>
                    <a:pt x="228" y="4"/>
                    <a:pt x="218" y="0"/>
                    <a:pt x="206" y="0"/>
                  </a:cubicBezTo>
                  <a:cubicBezTo>
                    <a:pt x="205" y="0"/>
                    <a:pt x="205" y="0"/>
                    <a:pt x="205" y="0"/>
                  </a:cubicBezTo>
                  <a:cubicBezTo>
                    <a:pt x="204" y="0"/>
                    <a:pt x="96" y="0"/>
                    <a:pt x="96" y="0"/>
                  </a:cubicBezTo>
                  <a:cubicBezTo>
                    <a:pt x="73" y="0"/>
                    <a:pt x="54" y="18"/>
                    <a:pt x="54" y="41"/>
                  </a:cubicBezTo>
                  <a:cubicBezTo>
                    <a:pt x="54" y="42"/>
                    <a:pt x="54" y="42"/>
                    <a:pt x="54" y="42"/>
                  </a:cubicBezTo>
                  <a:cubicBezTo>
                    <a:pt x="54"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59" y="247"/>
                    <a:pt x="75" y="231"/>
                  </a:cubicBezTo>
                  <a:cubicBezTo>
                    <a:pt x="164" y="143"/>
                    <a:pt x="164" y="143"/>
                    <a:pt x="164" y="143"/>
                  </a:cubicBezTo>
                  <a:cubicBezTo>
                    <a:pt x="164" y="151"/>
                    <a:pt x="164" y="151"/>
                    <a:pt x="164" y="151"/>
                  </a:cubicBezTo>
                  <a:cubicBezTo>
                    <a:pt x="164" y="174"/>
                    <a:pt x="182" y="193"/>
                    <a:pt x="205" y="193"/>
                  </a:cubicBezTo>
                  <a:cubicBezTo>
                    <a:pt x="206" y="193"/>
                    <a:pt x="206" y="193"/>
                    <a:pt x="206" y="193"/>
                  </a:cubicBezTo>
                  <a:cubicBezTo>
                    <a:pt x="229" y="193"/>
                    <a:pt x="248" y="174"/>
                    <a:pt x="247" y="151"/>
                  </a:cubicBezTo>
                  <a:cubicBezTo>
                    <a:pt x="247" y="151"/>
                    <a:pt x="248" y="43"/>
                    <a:pt x="248" y="42"/>
                  </a:cubicBezTo>
                  <a:lnTo>
                    <a:pt x="248" y="41"/>
                  </a:lnTo>
                  <a:close/>
                </a:path>
              </a:pathLst>
            </a:custGeom>
            <a:solidFill>
              <a:srgbClr val="F9B7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528"/>
            <p:cNvSpPr/>
            <p:nvPr/>
          </p:nvSpPr>
          <p:spPr bwMode="auto">
            <a:xfrm>
              <a:off x="4054476" y="4849813"/>
              <a:ext cx="474663" cy="476250"/>
            </a:xfrm>
            <a:custGeom>
              <a:avLst/>
              <a:gdLst>
                <a:gd name="T0" fmla="*/ 247 w 247"/>
                <a:gd name="T1" fmla="*/ 42 h 248"/>
                <a:gd name="T2" fmla="*/ 235 w 247"/>
                <a:gd name="T3" fmla="*/ 13 h 248"/>
                <a:gd name="T4" fmla="*/ 206 w 247"/>
                <a:gd name="T5" fmla="*/ 0 h 248"/>
                <a:gd name="T6" fmla="*/ 205 w 247"/>
                <a:gd name="T7" fmla="*/ 0 h 248"/>
                <a:gd name="T8" fmla="*/ 96 w 247"/>
                <a:gd name="T9" fmla="*/ 1 h 248"/>
                <a:gd name="T10" fmla="*/ 54 w 247"/>
                <a:gd name="T11" fmla="*/ 42 h 248"/>
                <a:gd name="T12" fmla="*/ 54 w 247"/>
                <a:gd name="T13" fmla="*/ 43 h 248"/>
                <a:gd name="T14" fmla="*/ 96 w 247"/>
                <a:gd name="T15" fmla="*/ 85 h 248"/>
                <a:gd name="T16" fmla="*/ 104 w 247"/>
                <a:gd name="T17" fmla="*/ 85 h 248"/>
                <a:gd name="T18" fmla="*/ 16 w 247"/>
                <a:gd name="T19" fmla="*/ 173 h 248"/>
                <a:gd name="T20" fmla="*/ 16 w 247"/>
                <a:gd name="T21" fmla="*/ 231 h 248"/>
                <a:gd name="T22" fmla="*/ 17 w 247"/>
                <a:gd name="T23" fmla="*/ 232 h 248"/>
                <a:gd name="T24" fmla="*/ 75 w 247"/>
                <a:gd name="T25" fmla="*/ 232 h 248"/>
                <a:gd name="T26" fmla="*/ 163 w 247"/>
                <a:gd name="T27" fmla="*/ 144 h 248"/>
                <a:gd name="T28" fmla="*/ 163 w 247"/>
                <a:gd name="T29" fmla="*/ 152 h 248"/>
                <a:gd name="T30" fmla="*/ 205 w 247"/>
                <a:gd name="T31" fmla="*/ 194 h 248"/>
                <a:gd name="T32" fmla="*/ 206 w 247"/>
                <a:gd name="T33" fmla="*/ 194 h 248"/>
                <a:gd name="T34" fmla="*/ 247 w 247"/>
                <a:gd name="T35" fmla="*/ 152 h 248"/>
                <a:gd name="T36" fmla="*/ 247 w 247"/>
                <a:gd name="T37" fmla="*/ 43 h 248"/>
                <a:gd name="T38" fmla="*/ 247 w 247"/>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248">
                  <a:moveTo>
                    <a:pt x="247" y="42"/>
                  </a:moveTo>
                  <a:cubicBezTo>
                    <a:pt x="247" y="30"/>
                    <a:pt x="243" y="20"/>
                    <a:pt x="235" y="13"/>
                  </a:cubicBezTo>
                  <a:cubicBezTo>
                    <a:pt x="228" y="5"/>
                    <a:pt x="217" y="0"/>
                    <a:pt x="206" y="0"/>
                  </a:cubicBezTo>
                  <a:cubicBezTo>
                    <a:pt x="205" y="0"/>
                    <a:pt x="205" y="0"/>
                    <a:pt x="205" y="0"/>
                  </a:cubicBezTo>
                  <a:cubicBezTo>
                    <a:pt x="204" y="0"/>
                    <a:pt x="96" y="1"/>
                    <a:pt x="96" y="1"/>
                  </a:cubicBezTo>
                  <a:cubicBezTo>
                    <a:pt x="73" y="1"/>
                    <a:pt x="54" y="19"/>
                    <a:pt x="54" y="42"/>
                  </a:cubicBezTo>
                  <a:cubicBezTo>
                    <a:pt x="54" y="43"/>
                    <a:pt x="54" y="43"/>
                    <a:pt x="54" y="43"/>
                  </a:cubicBezTo>
                  <a:cubicBezTo>
                    <a:pt x="54" y="66"/>
                    <a:pt x="73" y="85"/>
                    <a:pt x="96" y="85"/>
                  </a:cubicBezTo>
                  <a:cubicBezTo>
                    <a:pt x="104" y="85"/>
                    <a:pt x="104" y="85"/>
                    <a:pt x="104" y="85"/>
                  </a:cubicBezTo>
                  <a:cubicBezTo>
                    <a:pt x="16" y="173"/>
                    <a:pt x="16" y="173"/>
                    <a:pt x="16" y="173"/>
                  </a:cubicBezTo>
                  <a:cubicBezTo>
                    <a:pt x="0" y="189"/>
                    <a:pt x="0" y="215"/>
                    <a:pt x="16" y="231"/>
                  </a:cubicBezTo>
                  <a:cubicBezTo>
                    <a:pt x="17" y="232"/>
                    <a:pt x="17" y="232"/>
                    <a:pt x="17" y="232"/>
                  </a:cubicBezTo>
                  <a:cubicBezTo>
                    <a:pt x="33" y="248"/>
                    <a:pt x="59" y="248"/>
                    <a:pt x="75" y="232"/>
                  </a:cubicBezTo>
                  <a:cubicBezTo>
                    <a:pt x="163" y="144"/>
                    <a:pt x="163" y="144"/>
                    <a:pt x="163" y="144"/>
                  </a:cubicBezTo>
                  <a:cubicBezTo>
                    <a:pt x="163" y="152"/>
                    <a:pt x="163" y="152"/>
                    <a:pt x="163" y="152"/>
                  </a:cubicBezTo>
                  <a:cubicBezTo>
                    <a:pt x="163" y="175"/>
                    <a:pt x="182" y="194"/>
                    <a:pt x="205" y="194"/>
                  </a:cubicBezTo>
                  <a:cubicBezTo>
                    <a:pt x="206" y="194"/>
                    <a:pt x="206" y="194"/>
                    <a:pt x="206" y="194"/>
                  </a:cubicBezTo>
                  <a:cubicBezTo>
                    <a:pt x="229" y="194"/>
                    <a:pt x="247" y="175"/>
                    <a:pt x="247" y="152"/>
                  </a:cubicBezTo>
                  <a:cubicBezTo>
                    <a:pt x="247" y="152"/>
                    <a:pt x="247" y="44"/>
                    <a:pt x="247" y="43"/>
                  </a:cubicBezTo>
                  <a:lnTo>
                    <a:pt x="247" y="42"/>
                  </a:lnTo>
                  <a:close/>
                </a:path>
              </a:pathLst>
            </a:custGeom>
            <a:solidFill>
              <a:srgbClr val="F9B6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529"/>
            <p:cNvSpPr/>
            <p:nvPr/>
          </p:nvSpPr>
          <p:spPr bwMode="auto">
            <a:xfrm>
              <a:off x="4051301" y="4846638"/>
              <a:ext cx="476250" cy="477838"/>
            </a:xfrm>
            <a:custGeom>
              <a:avLst/>
              <a:gdLst>
                <a:gd name="T0" fmla="*/ 248 w 248"/>
                <a:gd name="T1" fmla="*/ 42 h 248"/>
                <a:gd name="T2" fmla="*/ 236 w 248"/>
                <a:gd name="T3" fmla="*/ 12 h 248"/>
                <a:gd name="T4" fmla="*/ 207 w 248"/>
                <a:gd name="T5" fmla="*/ 0 h 248"/>
                <a:gd name="T6" fmla="*/ 205 w 248"/>
                <a:gd name="T7" fmla="*/ 0 h 248"/>
                <a:gd name="T8" fmla="*/ 96 w 248"/>
                <a:gd name="T9" fmla="*/ 0 h 248"/>
                <a:gd name="T10" fmla="*/ 55 w 248"/>
                <a:gd name="T11" fmla="*/ 42 h 248"/>
                <a:gd name="T12" fmla="*/ 55 w 248"/>
                <a:gd name="T13" fmla="*/ 43 h 248"/>
                <a:gd name="T14" fmla="*/ 96 w 248"/>
                <a:gd name="T15" fmla="*/ 84 h 248"/>
                <a:gd name="T16" fmla="*/ 105 w 248"/>
                <a:gd name="T17" fmla="*/ 84 h 248"/>
                <a:gd name="T18" fmla="*/ 17 w 248"/>
                <a:gd name="T19" fmla="*/ 172 h 248"/>
                <a:gd name="T20" fmla="*/ 17 w 248"/>
                <a:gd name="T21" fmla="*/ 231 h 248"/>
                <a:gd name="T22" fmla="*/ 17 w 248"/>
                <a:gd name="T23" fmla="*/ 232 h 248"/>
                <a:gd name="T24" fmla="*/ 76 w 248"/>
                <a:gd name="T25" fmla="*/ 232 h 248"/>
                <a:gd name="T26" fmla="*/ 164 w 248"/>
                <a:gd name="T27" fmla="*/ 144 h 248"/>
                <a:gd name="T28" fmla="*/ 164 w 248"/>
                <a:gd name="T29" fmla="*/ 152 h 248"/>
                <a:gd name="T30" fmla="*/ 205 w 248"/>
                <a:gd name="T31" fmla="*/ 193 h 248"/>
                <a:gd name="T32" fmla="*/ 207 w 248"/>
                <a:gd name="T33" fmla="*/ 193 h 248"/>
                <a:gd name="T34" fmla="*/ 248 w 248"/>
                <a:gd name="T35" fmla="*/ 152 h 248"/>
                <a:gd name="T36" fmla="*/ 248 w 248"/>
                <a:gd name="T37" fmla="*/ 43 h 248"/>
                <a:gd name="T38" fmla="*/ 248 w 248"/>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2"/>
                  </a:moveTo>
                  <a:cubicBezTo>
                    <a:pt x="248" y="30"/>
                    <a:pt x="243" y="20"/>
                    <a:pt x="236" y="12"/>
                  </a:cubicBezTo>
                  <a:cubicBezTo>
                    <a:pt x="228" y="5"/>
                    <a:pt x="218" y="0"/>
                    <a:pt x="207" y="0"/>
                  </a:cubicBezTo>
                  <a:cubicBezTo>
                    <a:pt x="205" y="0"/>
                    <a:pt x="205" y="0"/>
                    <a:pt x="205" y="0"/>
                  </a:cubicBezTo>
                  <a:cubicBezTo>
                    <a:pt x="205" y="0"/>
                    <a:pt x="96" y="0"/>
                    <a:pt x="96" y="0"/>
                  </a:cubicBezTo>
                  <a:cubicBezTo>
                    <a:pt x="74" y="0"/>
                    <a:pt x="55" y="19"/>
                    <a:pt x="55" y="42"/>
                  </a:cubicBezTo>
                  <a:cubicBezTo>
                    <a:pt x="55" y="43"/>
                    <a:pt x="55" y="43"/>
                    <a:pt x="55" y="43"/>
                  </a:cubicBezTo>
                  <a:cubicBezTo>
                    <a:pt x="55" y="66"/>
                    <a:pt x="74" y="84"/>
                    <a:pt x="96" y="84"/>
                  </a:cubicBezTo>
                  <a:cubicBezTo>
                    <a:pt x="105" y="84"/>
                    <a:pt x="105" y="84"/>
                    <a:pt x="105" y="84"/>
                  </a:cubicBezTo>
                  <a:cubicBezTo>
                    <a:pt x="17" y="172"/>
                    <a:pt x="17" y="172"/>
                    <a:pt x="17" y="172"/>
                  </a:cubicBezTo>
                  <a:cubicBezTo>
                    <a:pt x="0" y="189"/>
                    <a:pt x="0" y="215"/>
                    <a:pt x="17" y="231"/>
                  </a:cubicBezTo>
                  <a:cubicBezTo>
                    <a:pt x="17" y="232"/>
                    <a:pt x="17" y="232"/>
                    <a:pt x="17" y="232"/>
                  </a:cubicBezTo>
                  <a:cubicBezTo>
                    <a:pt x="34" y="248"/>
                    <a:pt x="60" y="248"/>
                    <a:pt x="76" y="232"/>
                  </a:cubicBezTo>
                  <a:cubicBezTo>
                    <a:pt x="164" y="144"/>
                    <a:pt x="164" y="144"/>
                    <a:pt x="164" y="144"/>
                  </a:cubicBezTo>
                  <a:cubicBezTo>
                    <a:pt x="164" y="152"/>
                    <a:pt x="164" y="152"/>
                    <a:pt x="164" y="152"/>
                  </a:cubicBezTo>
                  <a:cubicBezTo>
                    <a:pt x="164" y="175"/>
                    <a:pt x="183" y="193"/>
                    <a:pt x="205" y="193"/>
                  </a:cubicBezTo>
                  <a:cubicBezTo>
                    <a:pt x="207" y="193"/>
                    <a:pt x="207" y="193"/>
                    <a:pt x="207" y="193"/>
                  </a:cubicBezTo>
                  <a:cubicBezTo>
                    <a:pt x="229" y="193"/>
                    <a:pt x="248" y="175"/>
                    <a:pt x="248" y="152"/>
                  </a:cubicBezTo>
                  <a:cubicBezTo>
                    <a:pt x="248" y="152"/>
                    <a:pt x="248" y="44"/>
                    <a:pt x="248" y="43"/>
                  </a:cubicBezTo>
                  <a:lnTo>
                    <a:pt x="248" y="42"/>
                  </a:lnTo>
                  <a:close/>
                </a:path>
              </a:pathLst>
            </a:custGeom>
            <a:solidFill>
              <a:srgbClr val="F8B5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530"/>
            <p:cNvSpPr/>
            <p:nvPr/>
          </p:nvSpPr>
          <p:spPr bwMode="auto">
            <a:xfrm>
              <a:off x="4049713" y="4845050"/>
              <a:ext cx="476250" cy="476250"/>
            </a:xfrm>
            <a:custGeom>
              <a:avLst/>
              <a:gdLst>
                <a:gd name="T0" fmla="*/ 248 w 248"/>
                <a:gd name="T1" fmla="*/ 41 h 248"/>
                <a:gd name="T2" fmla="*/ 236 w 248"/>
                <a:gd name="T3" fmla="*/ 12 h 248"/>
                <a:gd name="T4" fmla="*/ 206 w 248"/>
                <a:gd name="T5" fmla="*/ 0 h 248"/>
                <a:gd name="T6" fmla="*/ 205 w 248"/>
                <a:gd name="T7" fmla="*/ 0 h 248"/>
                <a:gd name="T8" fmla="*/ 96 w 248"/>
                <a:gd name="T9" fmla="*/ 0 h 248"/>
                <a:gd name="T10" fmla="*/ 55 w 248"/>
                <a:gd name="T11" fmla="*/ 41 h 248"/>
                <a:gd name="T12" fmla="*/ 55 w 248"/>
                <a:gd name="T13" fmla="*/ 43 h 248"/>
                <a:gd name="T14" fmla="*/ 96 w 248"/>
                <a:gd name="T15" fmla="*/ 84 h 248"/>
                <a:gd name="T16" fmla="*/ 104 w 248"/>
                <a:gd name="T17" fmla="*/ 84 h 248"/>
                <a:gd name="T18" fmla="*/ 16 w 248"/>
                <a:gd name="T19" fmla="*/ 172 h 248"/>
                <a:gd name="T20" fmla="*/ 16 w 248"/>
                <a:gd name="T21" fmla="*/ 231 h 248"/>
                <a:gd name="T22" fmla="*/ 17 w 248"/>
                <a:gd name="T23" fmla="*/ 232 h 248"/>
                <a:gd name="T24" fmla="*/ 76 w 248"/>
                <a:gd name="T25" fmla="*/ 232 h 248"/>
                <a:gd name="T26" fmla="*/ 164 w 248"/>
                <a:gd name="T27" fmla="*/ 143 h 248"/>
                <a:gd name="T28" fmla="*/ 164 w 248"/>
                <a:gd name="T29" fmla="*/ 152 h 248"/>
                <a:gd name="T30" fmla="*/ 205 w 248"/>
                <a:gd name="T31" fmla="*/ 193 h 248"/>
                <a:gd name="T32" fmla="*/ 206 w 248"/>
                <a:gd name="T33" fmla="*/ 193 h 248"/>
                <a:gd name="T34" fmla="*/ 248 w 248"/>
                <a:gd name="T35" fmla="*/ 152 h 248"/>
                <a:gd name="T36" fmla="*/ 248 w 248"/>
                <a:gd name="T37" fmla="*/ 43 h 248"/>
                <a:gd name="T38" fmla="*/ 248 w 248"/>
                <a:gd name="T39"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1"/>
                  </a:moveTo>
                  <a:cubicBezTo>
                    <a:pt x="248" y="30"/>
                    <a:pt x="243" y="20"/>
                    <a:pt x="236" y="12"/>
                  </a:cubicBezTo>
                  <a:cubicBezTo>
                    <a:pt x="228" y="5"/>
                    <a:pt x="218" y="0"/>
                    <a:pt x="206" y="0"/>
                  </a:cubicBezTo>
                  <a:cubicBezTo>
                    <a:pt x="205" y="0"/>
                    <a:pt x="205" y="0"/>
                    <a:pt x="205" y="0"/>
                  </a:cubicBezTo>
                  <a:cubicBezTo>
                    <a:pt x="204" y="0"/>
                    <a:pt x="96" y="0"/>
                    <a:pt x="96" y="0"/>
                  </a:cubicBezTo>
                  <a:cubicBezTo>
                    <a:pt x="73" y="0"/>
                    <a:pt x="55" y="19"/>
                    <a:pt x="55" y="41"/>
                  </a:cubicBezTo>
                  <a:cubicBezTo>
                    <a:pt x="55" y="43"/>
                    <a:pt x="55" y="43"/>
                    <a:pt x="55" y="43"/>
                  </a:cubicBezTo>
                  <a:cubicBezTo>
                    <a:pt x="55" y="65"/>
                    <a:pt x="73" y="84"/>
                    <a:pt x="96" y="84"/>
                  </a:cubicBezTo>
                  <a:cubicBezTo>
                    <a:pt x="104" y="84"/>
                    <a:pt x="104" y="84"/>
                    <a:pt x="104" y="84"/>
                  </a:cubicBezTo>
                  <a:cubicBezTo>
                    <a:pt x="16" y="172"/>
                    <a:pt x="16" y="172"/>
                    <a:pt x="16" y="172"/>
                  </a:cubicBezTo>
                  <a:cubicBezTo>
                    <a:pt x="0" y="188"/>
                    <a:pt x="0" y="215"/>
                    <a:pt x="16" y="231"/>
                  </a:cubicBezTo>
                  <a:cubicBezTo>
                    <a:pt x="17" y="232"/>
                    <a:pt x="17" y="232"/>
                    <a:pt x="17" y="232"/>
                  </a:cubicBezTo>
                  <a:cubicBezTo>
                    <a:pt x="33" y="248"/>
                    <a:pt x="59" y="248"/>
                    <a:pt x="76" y="232"/>
                  </a:cubicBezTo>
                  <a:cubicBezTo>
                    <a:pt x="164" y="143"/>
                    <a:pt x="164" y="143"/>
                    <a:pt x="164" y="143"/>
                  </a:cubicBezTo>
                  <a:cubicBezTo>
                    <a:pt x="164" y="152"/>
                    <a:pt x="164" y="152"/>
                    <a:pt x="164" y="152"/>
                  </a:cubicBezTo>
                  <a:cubicBezTo>
                    <a:pt x="164" y="174"/>
                    <a:pt x="182" y="193"/>
                    <a:pt x="205" y="193"/>
                  </a:cubicBezTo>
                  <a:cubicBezTo>
                    <a:pt x="206" y="193"/>
                    <a:pt x="206" y="193"/>
                    <a:pt x="206" y="193"/>
                  </a:cubicBezTo>
                  <a:cubicBezTo>
                    <a:pt x="229" y="193"/>
                    <a:pt x="248" y="174"/>
                    <a:pt x="248" y="152"/>
                  </a:cubicBezTo>
                  <a:cubicBezTo>
                    <a:pt x="248" y="152"/>
                    <a:pt x="248" y="43"/>
                    <a:pt x="248" y="43"/>
                  </a:cubicBezTo>
                  <a:lnTo>
                    <a:pt x="248" y="41"/>
                  </a:lnTo>
                  <a:close/>
                </a:path>
              </a:pathLst>
            </a:custGeom>
            <a:solidFill>
              <a:srgbClr val="F8B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531"/>
            <p:cNvSpPr/>
            <p:nvPr/>
          </p:nvSpPr>
          <p:spPr bwMode="auto">
            <a:xfrm>
              <a:off x="4048126" y="4843463"/>
              <a:ext cx="476250" cy="474663"/>
            </a:xfrm>
            <a:custGeom>
              <a:avLst/>
              <a:gdLst>
                <a:gd name="T0" fmla="*/ 248 w 248"/>
                <a:gd name="T1" fmla="*/ 41 h 247"/>
                <a:gd name="T2" fmla="*/ 235 w 248"/>
                <a:gd name="T3" fmla="*/ 12 h 247"/>
                <a:gd name="T4" fmla="*/ 206 w 248"/>
                <a:gd name="T5" fmla="*/ 0 h 247"/>
                <a:gd name="T6" fmla="*/ 205 w 248"/>
                <a:gd name="T7" fmla="*/ 0 h 247"/>
                <a:gd name="T8" fmla="*/ 96 w 248"/>
                <a:gd name="T9" fmla="*/ 0 h 247"/>
                <a:gd name="T10" fmla="*/ 54 w 248"/>
                <a:gd name="T11" fmla="*/ 41 h 247"/>
                <a:gd name="T12" fmla="*/ 54 w 248"/>
                <a:gd name="T13" fmla="*/ 42 h 247"/>
                <a:gd name="T14" fmla="*/ 96 w 248"/>
                <a:gd name="T15" fmla="*/ 84 h 247"/>
                <a:gd name="T16" fmla="*/ 104 w 248"/>
                <a:gd name="T17" fmla="*/ 84 h 247"/>
                <a:gd name="T18" fmla="*/ 16 w 248"/>
                <a:gd name="T19" fmla="*/ 172 h 247"/>
                <a:gd name="T20" fmla="*/ 16 w 248"/>
                <a:gd name="T21" fmla="*/ 230 h 247"/>
                <a:gd name="T22" fmla="*/ 17 w 248"/>
                <a:gd name="T23" fmla="*/ 231 h 247"/>
                <a:gd name="T24" fmla="*/ 75 w 248"/>
                <a:gd name="T25" fmla="*/ 231 h 247"/>
                <a:gd name="T26" fmla="*/ 164 w 248"/>
                <a:gd name="T27" fmla="*/ 143 h 247"/>
                <a:gd name="T28" fmla="*/ 164 w 248"/>
                <a:gd name="T29" fmla="*/ 151 h 247"/>
                <a:gd name="T30" fmla="*/ 205 w 248"/>
                <a:gd name="T31" fmla="*/ 193 h 247"/>
                <a:gd name="T32" fmla="*/ 206 w 248"/>
                <a:gd name="T33" fmla="*/ 193 h 247"/>
                <a:gd name="T34" fmla="*/ 248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5" y="12"/>
                  </a:cubicBezTo>
                  <a:cubicBezTo>
                    <a:pt x="228" y="4"/>
                    <a:pt x="218" y="0"/>
                    <a:pt x="206" y="0"/>
                  </a:cubicBezTo>
                  <a:cubicBezTo>
                    <a:pt x="205" y="0"/>
                    <a:pt x="205" y="0"/>
                    <a:pt x="205" y="0"/>
                  </a:cubicBezTo>
                  <a:cubicBezTo>
                    <a:pt x="204" y="0"/>
                    <a:pt x="96" y="0"/>
                    <a:pt x="96" y="0"/>
                  </a:cubicBezTo>
                  <a:cubicBezTo>
                    <a:pt x="73" y="0"/>
                    <a:pt x="54" y="18"/>
                    <a:pt x="54" y="41"/>
                  </a:cubicBezTo>
                  <a:cubicBezTo>
                    <a:pt x="54" y="42"/>
                    <a:pt x="54" y="42"/>
                    <a:pt x="54" y="42"/>
                  </a:cubicBezTo>
                  <a:cubicBezTo>
                    <a:pt x="54"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59" y="247"/>
                    <a:pt x="75" y="231"/>
                  </a:cubicBezTo>
                  <a:cubicBezTo>
                    <a:pt x="164" y="143"/>
                    <a:pt x="164" y="143"/>
                    <a:pt x="164" y="143"/>
                  </a:cubicBezTo>
                  <a:cubicBezTo>
                    <a:pt x="164" y="151"/>
                    <a:pt x="164" y="151"/>
                    <a:pt x="164" y="151"/>
                  </a:cubicBezTo>
                  <a:cubicBezTo>
                    <a:pt x="164" y="174"/>
                    <a:pt x="182" y="193"/>
                    <a:pt x="205" y="193"/>
                  </a:cubicBezTo>
                  <a:cubicBezTo>
                    <a:pt x="206" y="193"/>
                    <a:pt x="206" y="193"/>
                    <a:pt x="206" y="193"/>
                  </a:cubicBezTo>
                  <a:cubicBezTo>
                    <a:pt x="229" y="193"/>
                    <a:pt x="248" y="174"/>
                    <a:pt x="248" y="151"/>
                  </a:cubicBezTo>
                  <a:cubicBezTo>
                    <a:pt x="248" y="151"/>
                    <a:pt x="248" y="43"/>
                    <a:pt x="248" y="42"/>
                  </a:cubicBezTo>
                  <a:lnTo>
                    <a:pt x="248" y="41"/>
                  </a:lnTo>
                  <a:close/>
                </a:path>
              </a:pathLst>
            </a:custGeom>
            <a:solidFill>
              <a:srgbClr val="F7B3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532"/>
            <p:cNvSpPr/>
            <p:nvPr/>
          </p:nvSpPr>
          <p:spPr bwMode="auto">
            <a:xfrm>
              <a:off x="4044951" y="4838700"/>
              <a:ext cx="474663" cy="477838"/>
            </a:xfrm>
            <a:custGeom>
              <a:avLst/>
              <a:gdLst>
                <a:gd name="T0" fmla="*/ 247 w 247"/>
                <a:gd name="T1" fmla="*/ 42 h 248"/>
                <a:gd name="T2" fmla="*/ 235 w 247"/>
                <a:gd name="T3" fmla="*/ 13 h 248"/>
                <a:gd name="T4" fmla="*/ 206 w 247"/>
                <a:gd name="T5" fmla="*/ 0 h 248"/>
                <a:gd name="T6" fmla="*/ 205 w 247"/>
                <a:gd name="T7" fmla="*/ 0 h 248"/>
                <a:gd name="T8" fmla="*/ 96 w 247"/>
                <a:gd name="T9" fmla="*/ 1 h 248"/>
                <a:gd name="T10" fmla="*/ 54 w 247"/>
                <a:gd name="T11" fmla="*/ 42 h 248"/>
                <a:gd name="T12" fmla="*/ 54 w 247"/>
                <a:gd name="T13" fmla="*/ 43 h 248"/>
                <a:gd name="T14" fmla="*/ 96 w 247"/>
                <a:gd name="T15" fmla="*/ 85 h 248"/>
                <a:gd name="T16" fmla="*/ 104 w 247"/>
                <a:gd name="T17" fmla="*/ 85 h 248"/>
                <a:gd name="T18" fmla="*/ 16 w 247"/>
                <a:gd name="T19" fmla="*/ 173 h 248"/>
                <a:gd name="T20" fmla="*/ 16 w 247"/>
                <a:gd name="T21" fmla="*/ 231 h 248"/>
                <a:gd name="T22" fmla="*/ 17 w 247"/>
                <a:gd name="T23" fmla="*/ 232 h 248"/>
                <a:gd name="T24" fmla="*/ 75 w 247"/>
                <a:gd name="T25" fmla="*/ 232 h 248"/>
                <a:gd name="T26" fmla="*/ 163 w 247"/>
                <a:gd name="T27" fmla="*/ 144 h 248"/>
                <a:gd name="T28" fmla="*/ 163 w 247"/>
                <a:gd name="T29" fmla="*/ 152 h 248"/>
                <a:gd name="T30" fmla="*/ 205 w 247"/>
                <a:gd name="T31" fmla="*/ 194 h 248"/>
                <a:gd name="T32" fmla="*/ 206 w 247"/>
                <a:gd name="T33" fmla="*/ 194 h 248"/>
                <a:gd name="T34" fmla="*/ 247 w 247"/>
                <a:gd name="T35" fmla="*/ 152 h 248"/>
                <a:gd name="T36" fmla="*/ 247 w 247"/>
                <a:gd name="T37" fmla="*/ 43 h 248"/>
                <a:gd name="T38" fmla="*/ 247 w 247"/>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248">
                  <a:moveTo>
                    <a:pt x="247" y="42"/>
                  </a:moveTo>
                  <a:cubicBezTo>
                    <a:pt x="247" y="30"/>
                    <a:pt x="243" y="20"/>
                    <a:pt x="235" y="13"/>
                  </a:cubicBezTo>
                  <a:cubicBezTo>
                    <a:pt x="228" y="5"/>
                    <a:pt x="217" y="0"/>
                    <a:pt x="206" y="0"/>
                  </a:cubicBezTo>
                  <a:cubicBezTo>
                    <a:pt x="205" y="0"/>
                    <a:pt x="205" y="0"/>
                    <a:pt x="205" y="0"/>
                  </a:cubicBezTo>
                  <a:cubicBezTo>
                    <a:pt x="204" y="0"/>
                    <a:pt x="96" y="1"/>
                    <a:pt x="96" y="1"/>
                  </a:cubicBezTo>
                  <a:cubicBezTo>
                    <a:pt x="73" y="1"/>
                    <a:pt x="54" y="19"/>
                    <a:pt x="54" y="42"/>
                  </a:cubicBezTo>
                  <a:cubicBezTo>
                    <a:pt x="54" y="43"/>
                    <a:pt x="54" y="43"/>
                    <a:pt x="54" y="43"/>
                  </a:cubicBezTo>
                  <a:cubicBezTo>
                    <a:pt x="54" y="66"/>
                    <a:pt x="73" y="85"/>
                    <a:pt x="96" y="85"/>
                  </a:cubicBezTo>
                  <a:cubicBezTo>
                    <a:pt x="104" y="85"/>
                    <a:pt x="104" y="85"/>
                    <a:pt x="104" y="85"/>
                  </a:cubicBezTo>
                  <a:cubicBezTo>
                    <a:pt x="16" y="173"/>
                    <a:pt x="16" y="173"/>
                    <a:pt x="16" y="173"/>
                  </a:cubicBezTo>
                  <a:cubicBezTo>
                    <a:pt x="0" y="189"/>
                    <a:pt x="0" y="215"/>
                    <a:pt x="16" y="231"/>
                  </a:cubicBezTo>
                  <a:cubicBezTo>
                    <a:pt x="17" y="232"/>
                    <a:pt x="17" y="232"/>
                    <a:pt x="17" y="232"/>
                  </a:cubicBezTo>
                  <a:cubicBezTo>
                    <a:pt x="33" y="248"/>
                    <a:pt x="59" y="248"/>
                    <a:pt x="75" y="232"/>
                  </a:cubicBezTo>
                  <a:cubicBezTo>
                    <a:pt x="163" y="144"/>
                    <a:pt x="163" y="144"/>
                    <a:pt x="163" y="144"/>
                  </a:cubicBezTo>
                  <a:cubicBezTo>
                    <a:pt x="163" y="152"/>
                    <a:pt x="163" y="152"/>
                    <a:pt x="163" y="152"/>
                  </a:cubicBezTo>
                  <a:cubicBezTo>
                    <a:pt x="163" y="175"/>
                    <a:pt x="182" y="194"/>
                    <a:pt x="205" y="194"/>
                  </a:cubicBezTo>
                  <a:cubicBezTo>
                    <a:pt x="206" y="194"/>
                    <a:pt x="206" y="194"/>
                    <a:pt x="206" y="194"/>
                  </a:cubicBezTo>
                  <a:cubicBezTo>
                    <a:pt x="229" y="194"/>
                    <a:pt x="247" y="175"/>
                    <a:pt x="247" y="152"/>
                  </a:cubicBezTo>
                  <a:cubicBezTo>
                    <a:pt x="247" y="152"/>
                    <a:pt x="247" y="44"/>
                    <a:pt x="247" y="43"/>
                  </a:cubicBezTo>
                  <a:lnTo>
                    <a:pt x="247" y="42"/>
                  </a:lnTo>
                  <a:close/>
                </a:path>
              </a:pathLst>
            </a:custGeom>
            <a:solidFill>
              <a:srgbClr val="F7B3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533"/>
            <p:cNvSpPr/>
            <p:nvPr/>
          </p:nvSpPr>
          <p:spPr bwMode="auto">
            <a:xfrm>
              <a:off x="4041776" y="4837113"/>
              <a:ext cx="476250" cy="477838"/>
            </a:xfrm>
            <a:custGeom>
              <a:avLst/>
              <a:gdLst>
                <a:gd name="T0" fmla="*/ 248 w 248"/>
                <a:gd name="T1" fmla="*/ 42 h 248"/>
                <a:gd name="T2" fmla="*/ 236 w 248"/>
                <a:gd name="T3" fmla="*/ 12 h 248"/>
                <a:gd name="T4" fmla="*/ 207 w 248"/>
                <a:gd name="T5" fmla="*/ 0 h 248"/>
                <a:gd name="T6" fmla="*/ 205 w 248"/>
                <a:gd name="T7" fmla="*/ 0 h 248"/>
                <a:gd name="T8" fmla="*/ 96 w 248"/>
                <a:gd name="T9" fmla="*/ 0 h 248"/>
                <a:gd name="T10" fmla="*/ 55 w 248"/>
                <a:gd name="T11" fmla="*/ 42 h 248"/>
                <a:gd name="T12" fmla="*/ 55 w 248"/>
                <a:gd name="T13" fmla="*/ 43 h 248"/>
                <a:gd name="T14" fmla="*/ 96 w 248"/>
                <a:gd name="T15" fmla="*/ 84 h 248"/>
                <a:gd name="T16" fmla="*/ 105 w 248"/>
                <a:gd name="T17" fmla="*/ 84 h 248"/>
                <a:gd name="T18" fmla="*/ 17 w 248"/>
                <a:gd name="T19" fmla="*/ 172 h 248"/>
                <a:gd name="T20" fmla="*/ 17 w 248"/>
                <a:gd name="T21" fmla="*/ 231 h 248"/>
                <a:gd name="T22" fmla="*/ 17 w 248"/>
                <a:gd name="T23" fmla="*/ 232 h 248"/>
                <a:gd name="T24" fmla="*/ 76 w 248"/>
                <a:gd name="T25" fmla="*/ 232 h 248"/>
                <a:gd name="T26" fmla="*/ 164 w 248"/>
                <a:gd name="T27" fmla="*/ 144 h 248"/>
                <a:gd name="T28" fmla="*/ 164 w 248"/>
                <a:gd name="T29" fmla="*/ 152 h 248"/>
                <a:gd name="T30" fmla="*/ 205 w 248"/>
                <a:gd name="T31" fmla="*/ 193 h 248"/>
                <a:gd name="T32" fmla="*/ 207 w 248"/>
                <a:gd name="T33" fmla="*/ 193 h 248"/>
                <a:gd name="T34" fmla="*/ 248 w 248"/>
                <a:gd name="T35" fmla="*/ 152 h 248"/>
                <a:gd name="T36" fmla="*/ 248 w 248"/>
                <a:gd name="T37" fmla="*/ 43 h 248"/>
                <a:gd name="T38" fmla="*/ 248 w 248"/>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2"/>
                  </a:moveTo>
                  <a:cubicBezTo>
                    <a:pt x="248" y="30"/>
                    <a:pt x="243" y="20"/>
                    <a:pt x="236" y="12"/>
                  </a:cubicBezTo>
                  <a:cubicBezTo>
                    <a:pt x="228" y="5"/>
                    <a:pt x="218" y="0"/>
                    <a:pt x="207" y="0"/>
                  </a:cubicBezTo>
                  <a:cubicBezTo>
                    <a:pt x="205" y="0"/>
                    <a:pt x="205" y="0"/>
                    <a:pt x="205" y="0"/>
                  </a:cubicBezTo>
                  <a:cubicBezTo>
                    <a:pt x="205" y="0"/>
                    <a:pt x="96" y="0"/>
                    <a:pt x="96" y="0"/>
                  </a:cubicBezTo>
                  <a:cubicBezTo>
                    <a:pt x="74" y="0"/>
                    <a:pt x="55" y="19"/>
                    <a:pt x="55" y="42"/>
                  </a:cubicBezTo>
                  <a:cubicBezTo>
                    <a:pt x="55" y="43"/>
                    <a:pt x="55" y="43"/>
                    <a:pt x="55" y="43"/>
                  </a:cubicBezTo>
                  <a:cubicBezTo>
                    <a:pt x="55" y="66"/>
                    <a:pt x="74" y="84"/>
                    <a:pt x="96" y="84"/>
                  </a:cubicBezTo>
                  <a:cubicBezTo>
                    <a:pt x="105" y="84"/>
                    <a:pt x="105" y="84"/>
                    <a:pt x="105" y="84"/>
                  </a:cubicBezTo>
                  <a:cubicBezTo>
                    <a:pt x="17" y="172"/>
                    <a:pt x="17" y="172"/>
                    <a:pt x="17" y="172"/>
                  </a:cubicBezTo>
                  <a:cubicBezTo>
                    <a:pt x="0" y="189"/>
                    <a:pt x="0" y="215"/>
                    <a:pt x="17" y="231"/>
                  </a:cubicBezTo>
                  <a:cubicBezTo>
                    <a:pt x="17" y="232"/>
                    <a:pt x="17" y="232"/>
                    <a:pt x="17" y="232"/>
                  </a:cubicBezTo>
                  <a:cubicBezTo>
                    <a:pt x="34" y="248"/>
                    <a:pt x="60" y="248"/>
                    <a:pt x="76" y="232"/>
                  </a:cubicBezTo>
                  <a:cubicBezTo>
                    <a:pt x="164" y="144"/>
                    <a:pt x="164" y="144"/>
                    <a:pt x="164" y="144"/>
                  </a:cubicBezTo>
                  <a:cubicBezTo>
                    <a:pt x="164" y="152"/>
                    <a:pt x="164" y="152"/>
                    <a:pt x="164" y="152"/>
                  </a:cubicBezTo>
                  <a:cubicBezTo>
                    <a:pt x="164" y="175"/>
                    <a:pt x="183" y="193"/>
                    <a:pt x="205" y="193"/>
                  </a:cubicBezTo>
                  <a:cubicBezTo>
                    <a:pt x="207" y="193"/>
                    <a:pt x="207" y="193"/>
                    <a:pt x="207" y="193"/>
                  </a:cubicBezTo>
                  <a:cubicBezTo>
                    <a:pt x="229" y="193"/>
                    <a:pt x="248" y="175"/>
                    <a:pt x="248" y="152"/>
                  </a:cubicBezTo>
                  <a:cubicBezTo>
                    <a:pt x="248" y="152"/>
                    <a:pt x="248" y="44"/>
                    <a:pt x="248" y="43"/>
                  </a:cubicBezTo>
                  <a:lnTo>
                    <a:pt x="248" y="42"/>
                  </a:lnTo>
                  <a:close/>
                </a:path>
              </a:pathLst>
            </a:custGeom>
            <a:solidFill>
              <a:srgbClr val="F6B2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534"/>
            <p:cNvSpPr/>
            <p:nvPr/>
          </p:nvSpPr>
          <p:spPr bwMode="auto">
            <a:xfrm>
              <a:off x="4040188" y="4835525"/>
              <a:ext cx="476250" cy="476250"/>
            </a:xfrm>
            <a:custGeom>
              <a:avLst/>
              <a:gdLst>
                <a:gd name="T0" fmla="*/ 248 w 248"/>
                <a:gd name="T1" fmla="*/ 41 h 248"/>
                <a:gd name="T2" fmla="*/ 236 w 248"/>
                <a:gd name="T3" fmla="*/ 12 h 248"/>
                <a:gd name="T4" fmla="*/ 206 w 248"/>
                <a:gd name="T5" fmla="*/ 0 h 248"/>
                <a:gd name="T6" fmla="*/ 205 w 248"/>
                <a:gd name="T7" fmla="*/ 0 h 248"/>
                <a:gd name="T8" fmla="*/ 96 w 248"/>
                <a:gd name="T9" fmla="*/ 0 h 248"/>
                <a:gd name="T10" fmla="*/ 55 w 248"/>
                <a:gd name="T11" fmla="*/ 41 h 248"/>
                <a:gd name="T12" fmla="*/ 55 w 248"/>
                <a:gd name="T13" fmla="*/ 43 h 248"/>
                <a:gd name="T14" fmla="*/ 96 w 248"/>
                <a:gd name="T15" fmla="*/ 84 h 248"/>
                <a:gd name="T16" fmla="*/ 104 w 248"/>
                <a:gd name="T17" fmla="*/ 84 h 248"/>
                <a:gd name="T18" fmla="*/ 16 w 248"/>
                <a:gd name="T19" fmla="*/ 172 h 248"/>
                <a:gd name="T20" fmla="*/ 16 w 248"/>
                <a:gd name="T21" fmla="*/ 231 h 248"/>
                <a:gd name="T22" fmla="*/ 17 w 248"/>
                <a:gd name="T23" fmla="*/ 232 h 248"/>
                <a:gd name="T24" fmla="*/ 76 w 248"/>
                <a:gd name="T25" fmla="*/ 232 h 248"/>
                <a:gd name="T26" fmla="*/ 164 w 248"/>
                <a:gd name="T27" fmla="*/ 143 h 248"/>
                <a:gd name="T28" fmla="*/ 164 w 248"/>
                <a:gd name="T29" fmla="*/ 152 h 248"/>
                <a:gd name="T30" fmla="*/ 205 w 248"/>
                <a:gd name="T31" fmla="*/ 193 h 248"/>
                <a:gd name="T32" fmla="*/ 206 w 248"/>
                <a:gd name="T33" fmla="*/ 193 h 248"/>
                <a:gd name="T34" fmla="*/ 248 w 248"/>
                <a:gd name="T35" fmla="*/ 152 h 248"/>
                <a:gd name="T36" fmla="*/ 248 w 248"/>
                <a:gd name="T37" fmla="*/ 43 h 248"/>
                <a:gd name="T38" fmla="*/ 248 w 248"/>
                <a:gd name="T39"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1"/>
                  </a:moveTo>
                  <a:cubicBezTo>
                    <a:pt x="248" y="30"/>
                    <a:pt x="243" y="20"/>
                    <a:pt x="236" y="12"/>
                  </a:cubicBezTo>
                  <a:cubicBezTo>
                    <a:pt x="228" y="5"/>
                    <a:pt x="218" y="0"/>
                    <a:pt x="206" y="0"/>
                  </a:cubicBezTo>
                  <a:cubicBezTo>
                    <a:pt x="205" y="0"/>
                    <a:pt x="205" y="0"/>
                    <a:pt x="205" y="0"/>
                  </a:cubicBezTo>
                  <a:cubicBezTo>
                    <a:pt x="204" y="0"/>
                    <a:pt x="96" y="0"/>
                    <a:pt x="96" y="0"/>
                  </a:cubicBezTo>
                  <a:cubicBezTo>
                    <a:pt x="73" y="0"/>
                    <a:pt x="55" y="19"/>
                    <a:pt x="55" y="41"/>
                  </a:cubicBezTo>
                  <a:cubicBezTo>
                    <a:pt x="55" y="43"/>
                    <a:pt x="55" y="43"/>
                    <a:pt x="55" y="43"/>
                  </a:cubicBezTo>
                  <a:cubicBezTo>
                    <a:pt x="55" y="65"/>
                    <a:pt x="73" y="84"/>
                    <a:pt x="96" y="84"/>
                  </a:cubicBezTo>
                  <a:cubicBezTo>
                    <a:pt x="104" y="84"/>
                    <a:pt x="104" y="84"/>
                    <a:pt x="104" y="84"/>
                  </a:cubicBezTo>
                  <a:cubicBezTo>
                    <a:pt x="16" y="172"/>
                    <a:pt x="16" y="172"/>
                    <a:pt x="16" y="172"/>
                  </a:cubicBezTo>
                  <a:cubicBezTo>
                    <a:pt x="0" y="188"/>
                    <a:pt x="0" y="215"/>
                    <a:pt x="16" y="231"/>
                  </a:cubicBezTo>
                  <a:cubicBezTo>
                    <a:pt x="17" y="232"/>
                    <a:pt x="17" y="232"/>
                    <a:pt x="17" y="232"/>
                  </a:cubicBezTo>
                  <a:cubicBezTo>
                    <a:pt x="33" y="248"/>
                    <a:pt x="60" y="248"/>
                    <a:pt x="76" y="232"/>
                  </a:cubicBezTo>
                  <a:cubicBezTo>
                    <a:pt x="164" y="143"/>
                    <a:pt x="164" y="143"/>
                    <a:pt x="164" y="143"/>
                  </a:cubicBezTo>
                  <a:cubicBezTo>
                    <a:pt x="164" y="152"/>
                    <a:pt x="164" y="152"/>
                    <a:pt x="164" y="152"/>
                  </a:cubicBezTo>
                  <a:cubicBezTo>
                    <a:pt x="164" y="175"/>
                    <a:pt x="182" y="193"/>
                    <a:pt x="205" y="193"/>
                  </a:cubicBezTo>
                  <a:cubicBezTo>
                    <a:pt x="206" y="193"/>
                    <a:pt x="206" y="193"/>
                    <a:pt x="206" y="193"/>
                  </a:cubicBezTo>
                  <a:cubicBezTo>
                    <a:pt x="229" y="193"/>
                    <a:pt x="248" y="175"/>
                    <a:pt x="248" y="152"/>
                  </a:cubicBezTo>
                  <a:cubicBezTo>
                    <a:pt x="248" y="152"/>
                    <a:pt x="248" y="43"/>
                    <a:pt x="248" y="43"/>
                  </a:cubicBezTo>
                  <a:lnTo>
                    <a:pt x="248" y="41"/>
                  </a:lnTo>
                  <a:close/>
                </a:path>
              </a:pathLst>
            </a:custGeom>
            <a:solidFill>
              <a:srgbClr val="F6B1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535"/>
            <p:cNvSpPr/>
            <p:nvPr/>
          </p:nvSpPr>
          <p:spPr bwMode="auto">
            <a:xfrm>
              <a:off x="4038601" y="4833938"/>
              <a:ext cx="476250" cy="474663"/>
            </a:xfrm>
            <a:custGeom>
              <a:avLst/>
              <a:gdLst>
                <a:gd name="T0" fmla="*/ 248 w 248"/>
                <a:gd name="T1" fmla="*/ 41 h 247"/>
                <a:gd name="T2" fmla="*/ 235 w 248"/>
                <a:gd name="T3" fmla="*/ 12 h 247"/>
                <a:gd name="T4" fmla="*/ 206 w 248"/>
                <a:gd name="T5" fmla="*/ 0 h 247"/>
                <a:gd name="T6" fmla="*/ 205 w 248"/>
                <a:gd name="T7" fmla="*/ 0 h 247"/>
                <a:gd name="T8" fmla="*/ 96 w 248"/>
                <a:gd name="T9" fmla="*/ 0 h 247"/>
                <a:gd name="T10" fmla="*/ 55 w 248"/>
                <a:gd name="T11" fmla="*/ 41 h 247"/>
                <a:gd name="T12" fmla="*/ 55 w 248"/>
                <a:gd name="T13" fmla="*/ 42 h 247"/>
                <a:gd name="T14" fmla="*/ 96 w 248"/>
                <a:gd name="T15" fmla="*/ 84 h 247"/>
                <a:gd name="T16" fmla="*/ 104 w 248"/>
                <a:gd name="T17" fmla="*/ 84 h 247"/>
                <a:gd name="T18" fmla="*/ 16 w 248"/>
                <a:gd name="T19" fmla="*/ 172 h 247"/>
                <a:gd name="T20" fmla="*/ 16 w 248"/>
                <a:gd name="T21" fmla="*/ 230 h 247"/>
                <a:gd name="T22" fmla="*/ 17 w 248"/>
                <a:gd name="T23" fmla="*/ 231 h 247"/>
                <a:gd name="T24" fmla="*/ 75 w 248"/>
                <a:gd name="T25" fmla="*/ 231 h 247"/>
                <a:gd name="T26" fmla="*/ 164 w 248"/>
                <a:gd name="T27" fmla="*/ 143 h 247"/>
                <a:gd name="T28" fmla="*/ 164 w 248"/>
                <a:gd name="T29" fmla="*/ 151 h 247"/>
                <a:gd name="T30" fmla="*/ 205 w 248"/>
                <a:gd name="T31" fmla="*/ 193 h 247"/>
                <a:gd name="T32" fmla="*/ 206 w 248"/>
                <a:gd name="T33" fmla="*/ 193 h 247"/>
                <a:gd name="T34" fmla="*/ 248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5" y="12"/>
                  </a:cubicBezTo>
                  <a:cubicBezTo>
                    <a:pt x="228" y="4"/>
                    <a:pt x="218" y="0"/>
                    <a:pt x="206" y="0"/>
                  </a:cubicBezTo>
                  <a:cubicBezTo>
                    <a:pt x="205" y="0"/>
                    <a:pt x="205" y="0"/>
                    <a:pt x="205" y="0"/>
                  </a:cubicBezTo>
                  <a:cubicBezTo>
                    <a:pt x="204" y="0"/>
                    <a:pt x="96" y="0"/>
                    <a:pt x="96" y="0"/>
                  </a:cubicBezTo>
                  <a:cubicBezTo>
                    <a:pt x="73" y="0"/>
                    <a:pt x="55" y="18"/>
                    <a:pt x="55" y="41"/>
                  </a:cubicBezTo>
                  <a:cubicBezTo>
                    <a:pt x="55" y="42"/>
                    <a:pt x="55" y="42"/>
                    <a:pt x="55" y="42"/>
                  </a:cubicBezTo>
                  <a:cubicBezTo>
                    <a:pt x="55"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59" y="247"/>
                    <a:pt x="75" y="231"/>
                  </a:cubicBezTo>
                  <a:cubicBezTo>
                    <a:pt x="164" y="143"/>
                    <a:pt x="164" y="143"/>
                    <a:pt x="164" y="143"/>
                  </a:cubicBezTo>
                  <a:cubicBezTo>
                    <a:pt x="164" y="151"/>
                    <a:pt x="164" y="151"/>
                    <a:pt x="164" y="151"/>
                  </a:cubicBezTo>
                  <a:cubicBezTo>
                    <a:pt x="164" y="174"/>
                    <a:pt x="182" y="193"/>
                    <a:pt x="205" y="193"/>
                  </a:cubicBezTo>
                  <a:cubicBezTo>
                    <a:pt x="206" y="193"/>
                    <a:pt x="206" y="193"/>
                    <a:pt x="206" y="193"/>
                  </a:cubicBezTo>
                  <a:cubicBezTo>
                    <a:pt x="229" y="193"/>
                    <a:pt x="248" y="174"/>
                    <a:pt x="248" y="151"/>
                  </a:cubicBezTo>
                  <a:cubicBezTo>
                    <a:pt x="248" y="151"/>
                    <a:pt x="248" y="43"/>
                    <a:pt x="248" y="42"/>
                  </a:cubicBezTo>
                  <a:lnTo>
                    <a:pt x="248" y="41"/>
                  </a:lnTo>
                  <a:close/>
                </a:path>
              </a:pathLst>
            </a:custGeom>
            <a:solidFill>
              <a:srgbClr val="F5B0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536"/>
            <p:cNvSpPr/>
            <p:nvPr/>
          </p:nvSpPr>
          <p:spPr bwMode="auto">
            <a:xfrm>
              <a:off x="4035426" y="4829175"/>
              <a:ext cx="474663" cy="477838"/>
            </a:xfrm>
            <a:custGeom>
              <a:avLst/>
              <a:gdLst>
                <a:gd name="T0" fmla="*/ 247 w 247"/>
                <a:gd name="T1" fmla="*/ 42 h 248"/>
                <a:gd name="T2" fmla="*/ 235 w 247"/>
                <a:gd name="T3" fmla="*/ 13 h 248"/>
                <a:gd name="T4" fmla="*/ 206 w 247"/>
                <a:gd name="T5" fmla="*/ 0 h 248"/>
                <a:gd name="T6" fmla="*/ 205 w 247"/>
                <a:gd name="T7" fmla="*/ 0 h 248"/>
                <a:gd name="T8" fmla="*/ 96 w 247"/>
                <a:gd name="T9" fmla="*/ 1 h 248"/>
                <a:gd name="T10" fmla="*/ 54 w 247"/>
                <a:gd name="T11" fmla="*/ 42 h 248"/>
                <a:gd name="T12" fmla="*/ 54 w 247"/>
                <a:gd name="T13" fmla="*/ 43 h 248"/>
                <a:gd name="T14" fmla="*/ 96 w 247"/>
                <a:gd name="T15" fmla="*/ 85 h 248"/>
                <a:gd name="T16" fmla="*/ 104 w 247"/>
                <a:gd name="T17" fmla="*/ 85 h 248"/>
                <a:gd name="T18" fmla="*/ 16 w 247"/>
                <a:gd name="T19" fmla="*/ 173 h 248"/>
                <a:gd name="T20" fmla="*/ 16 w 247"/>
                <a:gd name="T21" fmla="*/ 231 h 248"/>
                <a:gd name="T22" fmla="*/ 17 w 247"/>
                <a:gd name="T23" fmla="*/ 232 h 248"/>
                <a:gd name="T24" fmla="*/ 75 w 247"/>
                <a:gd name="T25" fmla="*/ 232 h 248"/>
                <a:gd name="T26" fmla="*/ 163 w 247"/>
                <a:gd name="T27" fmla="*/ 144 h 248"/>
                <a:gd name="T28" fmla="*/ 163 w 247"/>
                <a:gd name="T29" fmla="*/ 152 h 248"/>
                <a:gd name="T30" fmla="*/ 205 w 247"/>
                <a:gd name="T31" fmla="*/ 194 h 248"/>
                <a:gd name="T32" fmla="*/ 206 w 247"/>
                <a:gd name="T33" fmla="*/ 194 h 248"/>
                <a:gd name="T34" fmla="*/ 247 w 247"/>
                <a:gd name="T35" fmla="*/ 152 h 248"/>
                <a:gd name="T36" fmla="*/ 247 w 247"/>
                <a:gd name="T37" fmla="*/ 43 h 248"/>
                <a:gd name="T38" fmla="*/ 247 w 247"/>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248">
                  <a:moveTo>
                    <a:pt x="247" y="42"/>
                  </a:moveTo>
                  <a:cubicBezTo>
                    <a:pt x="247" y="30"/>
                    <a:pt x="243" y="20"/>
                    <a:pt x="235" y="13"/>
                  </a:cubicBezTo>
                  <a:cubicBezTo>
                    <a:pt x="228" y="5"/>
                    <a:pt x="217" y="0"/>
                    <a:pt x="206" y="0"/>
                  </a:cubicBezTo>
                  <a:cubicBezTo>
                    <a:pt x="205" y="0"/>
                    <a:pt x="205" y="0"/>
                    <a:pt x="205" y="0"/>
                  </a:cubicBezTo>
                  <a:cubicBezTo>
                    <a:pt x="204" y="0"/>
                    <a:pt x="96" y="1"/>
                    <a:pt x="96" y="1"/>
                  </a:cubicBezTo>
                  <a:cubicBezTo>
                    <a:pt x="73" y="1"/>
                    <a:pt x="54" y="19"/>
                    <a:pt x="54" y="42"/>
                  </a:cubicBezTo>
                  <a:cubicBezTo>
                    <a:pt x="54" y="43"/>
                    <a:pt x="54" y="43"/>
                    <a:pt x="54" y="43"/>
                  </a:cubicBezTo>
                  <a:cubicBezTo>
                    <a:pt x="54" y="66"/>
                    <a:pt x="73" y="85"/>
                    <a:pt x="96" y="85"/>
                  </a:cubicBezTo>
                  <a:cubicBezTo>
                    <a:pt x="104" y="85"/>
                    <a:pt x="104" y="85"/>
                    <a:pt x="104" y="85"/>
                  </a:cubicBezTo>
                  <a:cubicBezTo>
                    <a:pt x="16" y="173"/>
                    <a:pt x="16" y="173"/>
                    <a:pt x="16" y="173"/>
                  </a:cubicBezTo>
                  <a:cubicBezTo>
                    <a:pt x="0" y="189"/>
                    <a:pt x="0" y="215"/>
                    <a:pt x="16" y="231"/>
                  </a:cubicBezTo>
                  <a:cubicBezTo>
                    <a:pt x="17" y="232"/>
                    <a:pt x="17" y="232"/>
                    <a:pt x="17" y="232"/>
                  </a:cubicBezTo>
                  <a:cubicBezTo>
                    <a:pt x="33" y="248"/>
                    <a:pt x="59" y="248"/>
                    <a:pt x="75" y="232"/>
                  </a:cubicBezTo>
                  <a:cubicBezTo>
                    <a:pt x="163" y="144"/>
                    <a:pt x="163" y="144"/>
                    <a:pt x="163" y="144"/>
                  </a:cubicBezTo>
                  <a:cubicBezTo>
                    <a:pt x="163" y="152"/>
                    <a:pt x="163" y="152"/>
                    <a:pt x="163" y="152"/>
                  </a:cubicBezTo>
                  <a:cubicBezTo>
                    <a:pt x="163" y="175"/>
                    <a:pt x="182" y="194"/>
                    <a:pt x="205" y="194"/>
                  </a:cubicBezTo>
                  <a:cubicBezTo>
                    <a:pt x="206" y="194"/>
                    <a:pt x="206" y="194"/>
                    <a:pt x="206" y="194"/>
                  </a:cubicBezTo>
                  <a:cubicBezTo>
                    <a:pt x="229" y="194"/>
                    <a:pt x="247" y="175"/>
                    <a:pt x="247" y="152"/>
                  </a:cubicBezTo>
                  <a:cubicBezTo>
                    <a:pt x="247" y="152"/>
                    <a:pt x="247" y="44"/>
                    <a:pt x="247" y="43"/>
                  </a:cubicBezTo>
                  <a:lnTo>
                    <a:pt x="247" y="42"/>
                  </a:lnTo>
                  <a:close/>
                </a:path>
              </a:pathLst>
            </a:custGeom>
            <a:solidFill>
              <a:srgbClr val="F5AF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537"/>
            <p:cNvSpPr/>
            <p:nvPr/>
          </p:nvSpPr>
          <p:spPr bwMode="auto">
            <a:xfrm>
              <a:off x="4032251" y="4827588"/>
              <a:ext cx="476250" cy="477838"/>
            </a:xfrm>
            <a:custGeom>
              <a:avLst/>
              <a:gdLst>
                <a:gd name="T0" fmla="*/ 248 w 248"/>
                <a:gd name="T1" fmla="*/ 42 h 248"/>
                <a:gd name="T2" fmla="*/ 236 w 248"/>
                <a:gd name="T3" fmla="*/ 12 h 248"/>
                <a:gd name="T4" fmla="*/ 207 w 248"/>
                <a:gd name="T5" fmla="*/ 0 h 248"/>
                <a:gd name="T6" fmla="*/ 205 w 248"/>
                <a:gd name="T7" fmla="*/ 0 h 248"/>
                <a:gd name="T8" fmla="*/ 96 w 248"/>
                <a:gd name="T9" fmla="*/ 0 h 248"/>
                <a:gd name="T10" fmla="*/ 55 w 248"/>
                <a:gd name="T11" fmla="*/ 42 h 248"/>
                <a:gd name="T12" fmla="*/ 55 w 248"/>
                <a:gd name="T13" fmla="*/ 43 h 248"/>
                <a:gd name="T14" fmla="*/ 96 w 248"/>
                <a:gd name="T15" fmla="*/ 84 h 248"/>
                <a:gd name="T16" fmla="*/ 105 w 248"/>
                <a:gd name="T17" fmla="*/ 84 h 248"/>
                <a:gd name="T18" fmla="*/ 17 w 248"/>
                <a:gd name="T19" fmla="*/ 172 h 248"/>
                <a:gd name="T20" fmla="*/ 17 w 248"/>
                <a:gd name="T21" fmla="*/ 231 h 248"/>
                <a:gd name="T22" fmla="*/ 17 w 248"/>
                <a:gd name="T23" fmla="*/ 232 h 248"/>
                <a:gd name="T24" fmla="*/ 76 w 248"/>
                <a:gd name="T25" fmla="*/ 232 h 248"/>
                <a:gd name="T26" fmla="*/ 164 w 248"/>
                <a:gd name="T27" fmla="*/ 144 h 248"/>
                <a:gd name="T28" fmla="*/ 164 w 248"/>
                <a:gd name="T29" fmla="*/ 152 h 248"/>
                <a:gd name="T30" fmla="*/ 205 w 248"/>
                <a:gd name="T31" fmla="*/ 193 h 248"/>
                <a:gd name="T32" fmla="*/ 207 w 248"/>
                <a:gd name="T33" fmla="*/ 193 h 248"/>
                <a:gd name="T34" fmla="*/ 248 w 248"/>
                <a:gd name="T35" fmla="*/ 152 h 248"/>
                <a:gd name="T36" fmla="*/ 248 w 248"/>
                <a:gd name="T37" fmla="*/ 43 h 248"/>
                <a:gd name="T38" fmla="*/ 248 w 248"/>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2"/>
                  </a:moveTo>
                  <a:cubicBezTo>
                    <a:pt x="248" y="30"/>
                    <a:pt x="243" y="20"/>
                    <a:pt x="236" y="12"/>
                  </a:cubicBezTo>
                  <a:cubicBezTo>
                    <a:pt x="228" y="5"/>
                    <a:pt x="218" y="0"/>
                    <a:pt x="207" y="0"/>
                  </a:cubicBezTo>
                  <a:cubicBezTo>
                    <a:pt x="205" y="0"/>
                    <a:pt x="205" y="0"/>
                    <a:pt x="205" y="0"/>
                  </a:cubicBezTo>
                  <a:cubicBezTo>
                    <a:pt x="205" y="0"/>
                    <a:pt x="96" y="0"/>
                    <a:pt x="96" y="0"/>
                  </a:cubicBezTo>
                  <a:cubicBezTo>
                    <a:pt x="74" y="0"/>
                    <a:pt x="55" y="19"/>
                    <a:pt x="55" y="42"/>
                  </a:cubicBezTo>
                  <a:cubicBezTo>
                    <a:pt x="55" y="43"/>
                    <a:pt x="55" y="43"/>
                    <a:pt x="55" y="43"/>
                  </a:cubicBezTo>
                  <a:cubicBezTo>
                    <a:pt x="55" y="66"/>
                    <a:pt x="74" y="84"/>
                    <a:pt x="96" y="84"/>
                  </a:cubicBezTo>
                  <a:cubicBezTo>
                    <a:pt x="105" y="84"/>
                    <a:pt x="105" y="84"/>
                    <a:pt x="105" y="84"/>
                  </a:cubicBezTo>
                  <a:cubicBezTo>
                    <a:pt x="17" y="172"/>
                    <a:pt x="17" y="172"/>
                    <a:pt x="17" y="172"/>
                  </a:cubicBezTo>
                  <a:cubicBezTo>
                    <a:pt x="0" y="189"/>
                    <a:pt x="0" y="215"/>
                    <a:pt x="17" y="231"/>
                  </a:cubicBezTo>
                  <a:cubicBezTo>
                    <a:pt x="17" y="232"/>
                    <a:pt x="17" y="232"/>
                    <a:pt x="17" y="232"/>
                  </a:cubicBezTo>
                  <a:cubicBezTo>
                    <a:pt x="34" y="248"/>
                    <a:pt x="60" y="248"/>
                    <a:pt x="76" y="232"/>
                  </a:cubicBezTo>
                  <a:cubicBezTo>
                    <a:pt x="164" y="144"/>
                    <a:pt x="164" y="144"/>
                    <a:pt x="164" y="144"/>
                  </a:cubicBezTo>
                  <a:cubicBezTo>
                    <a:pt x="164" y="152"/>
                    <a:pt x="164" y="152"/>
                    <a:pt x="164" y="152"/>
                  </a:cubicBezTo>
                  <a:cubicBezTo>
                    <a:pt x="164" y="175"/>
                    <a:pt x="183" y="193"/>
                    <a:pt x="205" y="193"/>
                  </a:cubicBezTo>
                  <a:cubicBezTo>
                    <a:pt x="207" y="193"/>
                    <a:pt x="207" y="193"/>
                    <a:pt x="207" y="193"/>
                  </a:cubicBezTo>
                  <a:cubicBezTo>
                    <a:pt x="229" y="193"/>
                    <a:pt x="248" y="175"/>
                    <a:pt x="248" y="152"/>
                  </a:cubicBezTo>
                  <a:cubicBezTo>
                    <a:pt x="248" y="152"/>
                    <a:pt x="248" y="44"/>
                    <a:pt x="248" y="43"/>
                  </a:cubicBezTo>
                  <a:lnTo>
                    <a:pt x="248" y="42"/>
                  </a:lnTo>
                  <a:close/>
                </a:path>
              </a:pathLst>
            </a:custGeom>
            <a:solidFill>
              <a:srgbClr val="F4AE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538"/>
            <p:cNvSpPr/>
            <p:nvPr/>
          </p:nvSpPr>
          <p:spPr bwMode="auto">
            <a:xfrm>
              <a:off x="4030663" y="4826000"/>
              <a:ext cx="476250" cy="476250"/>
            </a:xfrm>
            <a:custGeom>
              <a:avLst/>
              <a:gdLst>
                <a:gd name="T0" fmla="*/ 248 w 248"/>
                <a:gd name="T1" fmla="*/ 41 h 248"/>
                <a:gd name="T2" fmla="*/ 236 w 248"/>
                <a:gd name="T3" fmla="*/ 12 h 248"/>
                <a:gd name="T4" fmla="*/ 206 w 248"/>
                <a:gd name="T5" fmla="*/ 0 h 248"/>
                <a:gd name="T6" fmla="*/ 205 w 248"/>
                <a:gd name="T7" fmla="*/ 0 h 248"/>
                <a:gd name="T8" fmla="*/ 96 w 248"/>
                <a:gd name="T9" fmla="*/ 0 h 248"/>
                <a:gd name="T10" fmla="*/ 55 w 248"/>
                <a:gd name="T11" fmla="*/ 41 h 248"/>
                <a:gd name="T12" fmla="*/ 55 w 248"/>
                <a:gd name="T13" fmla="*/ 43 h 248"/>
                <a:gd name="T14" fmla="*/ 96 w 248"/>
                <a:gd name="T15" fmla="*/ 84 h 248"/>
                <a:gd name="T16" fmla="*/ 104 w 248"/>
                <a:gd name="T17" fmla="*/ 84 h 248"/>
                <a:gd name="T18" fmla="*/ 16 w 248"/>
                <a:gd name="T19" fmla="*/ 172 h 248"/>
                <a:gd name="T20" fmla="*/ 16 w 248"/>
                <a:gd name="T21" fmla="*/ 231 h 248"/>
                <a:gd name="T22" fmla="*/ 17 w 248"/>
                <a:gd name="T23" fmla="*/ 232 h 248"/>
                <a:gd name="T24" fmla="*/ 76 w 248"/>
                <a:gd name="T25" fmla="*/ 232 h 248"/>
                <a:gd name="T26" fmla="*/ 164 w 248"/>
                <a:gd name="T27" fmla="*/ 143 h 248"/>
                <a:gd name="T28" fmla="*/ 164 w 248"/>
                <a:gd name="T29" fmla="*/ 152 h 248"/>
                <a:gd name="T30" fmla="*/ 205 w 248"/>
                <a:gd name="T31" fmla="*/ 193 h 248"/>
                <a:gd name="T32" fmla="*/ 206 w 248"/>
                <a:gd name="T33" fmla="*/ 193 h 248"/>
                <a:gd name="T34" fmla="*/ 248 w 248"/>
                <a:gd name="T35" fmla="*/ 152 h 248"/>
                <a:gd name="T36" fmla="*/ 248 w 248"/>
                <a:gd name="T37" fmla="*/ 43 h 248"/>
                <a:gd name="T38" fmla="*/ 248 w 248"/>
                <a:gd name="T39"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1"/>
                  </a:moveTo>
                  <a:cubicBezTo>
                    <a:pt x="248" y="30"/>
                    <a:pt x="243" y="20"/>
                    <a:pt x="236" y="12"/>
                  </a:cubicBezTo>
                  <a:cubicBezTo>
                    <a:pt x="228" y="5"/>
                    <a:pt x="218" y="0"/>
                    <a:pt x="206" y="0"/>
                  </a:cubicBezTo>
                  <a:cubicBezTo>
                    <a:pt x="205" y="0"/>
                    <a:pt x="205" y="0"/>
                    <a:pt x="205" y="0"/>
                  </a:cubicBezTo>
                  <a:cubicBezTo>
                    <a:pt x="204" y="0"/>
                    <a:pt x="96" y="0"/>
                    <a:pt x="96" y="0"/>
                  </a:cubicBezTo>
                  <a:cubicBezTo>
                    <a:pt x="73" y="0"/>
                    <a:pt x="55" y="19"/>
                    <a:pt x="55" y="41"/>
                  </a:cubicBezTo>
                  <a:cubicBezTo>
                    <a:pt x="55" y="43"/>
                    <a:pt x="55" y="43"/>
                    <a:pt x="55" y="43"/>
                  </a:cubicBezTo>
                  <a:cubicBezTo>
                    <a:pt x="55" y="65"/>
                    <a:pt x="73" y="84"/>
                    <a:pt x="96" y="84"/>
                  </a:cubicBezTo>
                  <a:cubicBezTo>
                    <a:pt x="104" y="84"/>
                    <a:pt x="104" y="84"/>
                    <a:pt x="104" y="84"/>
                  </a:cubicBezTo>
                  <a:cubicBezTo>
                    <a:pt x="16" y="172"/>
                    <a:pt x="16" y="172"/>
                    <a:pt x="16" y="172"/>
                  </a:cubicBezTo>
                  <a:cubicBezTo>
                    <a:pt x="0" y="188"/>
                    <a:pt x="0" y="215"/>
                    <a:pt x="16" y="231"/>
                  </a:cubicBezTo>
                  <a:cubicBezTo>
                    <a:pt x="17" y="232"/>
                    <a:pt x="17" y="232"/>
                    <a:pt x="17" y="232"/>
                  </a:cubicBezTo>
                  <a:cubicBezTo>
                    <a:pt x="33" y="248"/>
                    <a:pt x="60" y="248"/>
                    <a:pt x="76" y="232"/>
                  </a:cubicBezTo>
                  <a:cubicBezTo>
                    <a:pt x="164" y="143"/>
                    <a:pt x="164" y="143"/>
                    <a:pt x="164" y="143"/>
                  </a:cubicBezTo>
                  <a:cubicBezTo>
                    <a:pt x="164" y="152"/>
                    <a:pt x="164" y="152"/>
                    <a:pt x="164" y="152"/>
                  </a:cubicBezTo>
                  <a:cubicBezTo>
                    <a:pt x="164" y="175"/>
                    <a:pt x="182" y="193"/>
                    <a:pt x="205" y="193"/>
                  </a:cubicBezTo>
                  <a:cubicBezTo>
                    <a:pt x="206" y="193"/>
                    <a:pt x="206" y="193"/>
                    <a:pt x="206" y="193"/>
                  </a:cubicBezTo>
                  <a:cubicBezTo>
                    <a:pt x="229" y="193"/>
                    <a:pt x="248" y="175"/>
                    <a:pt x="248" y="152"/>
                  </a:cubicBezTo>
                  <a:cubicBezTo>
                    <a:pt x="248" y="152"/>
                    <a:pt x="248" y="43"/>
                    <a:pt x="248" y="43"/>
                  </a:cubicBezTo>
                  <a:lnTo>
                    <a:pt x="248" y="41"/>
                  </a:lnTo>
                  <a:close/>
                </a:path>
              </a:pathLst>
            </a:custGeom>
            <a:solidFill>
              <a:srgbClr val="F4AE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539"/>
            <p:cNvSpPr/>
            <p:nvPr/>
          </p:nvSpPr>
          <p:spPr bwMode="auto">
            <a:xfrm>
              <a:off x="4027488" y="4824413"/>
              <a:ext cx="477838" cy="474663"/>
            </a:xfrm>
            <a:custGeom>
              <a:avLst/>
              <a:gdLst>
                <a:gd name="T0" fmla="*/ 248 w 248"/>
                <a:gd name="T1" fmla="*/ 41 h 247"/>
                <a:gd name="T2" fmla="*/ 235 w 248"/>
                <a:gd name="T3" fmla="*/ 12 h 247"/>
                <a:gd name="T4" fmla="*/ 206 w 248"/>
                <a:gd name="T5" fmla="*/ 0 h 247"/>
                <a:gd name="T6" fmla="*/ 205 w 248"/>
                <a:gd name="T7" fmla="*/ 0 h 247"/>
                <a:gd name="T8" fmla="*/ 96 w 248"/>
                <a:gd name="T9" fmla="*/ 0 h 247"/>
                <a:gd name="T10" fmla="*/ 55 w 248"/>
                <a:gd name="T11" fmla="*/ 41 h 247"/>
                <a:gd name="T12" fmla="*/ 55 w 248"/>
                <a:gd name="T13" fmla="*/ 42 h 247"/>
                <a:gd name="T14" fmla="*/ 96 w 248"/>
                <a:gd name="T15" fmla="*/ 84 h 247"/>
                <a:gd name="T16" fmla="*/ 104 w 248"/>
                <a:gd name="T17" fmla="*/ 84 h 247"/>
                <a:gd name="T18" fmla="*/ 16 w 248"/>
                <a:gd name="T19" fmla="*/ 172 h 247"/>
                <a:gd name="T20" fmla="*/ 16 w 248"/>
                <a:gd name="T21" fmla="*/ 230 h 247"/>
                <a:gd name="T22" fmla="*/ 17 w 248"/>
                <a:gd name="T23" fmla="*/ 231 h 247"/>
                <a:gd name="T24" fmla="*/ 75 w 248"/>
                <a:gd name="T25" fmla="*/ 231 h 247"/>
                <a:gd name="T26" fmla="*/ 164 w 248"/>
                <a:gd name="T27" fmla="*/ 143 h 247"/>
                <a:gd name="T28" fmla="*/ 164 w 248"/>
                <a:gd name="T29" fmla="*/ 151 h 247"/>
                <a:gd name="T30" fmla="*/ 205 w 248"/>
                <a:gd name="T31" fmla="*/ 193 h 247"/>
                <a:gd name="T32" fmla="*/ 206 w 248"/>
                <a:gd name="T33" fmla="*/ 193 h 247"/>
                <a:gd name="T34" fmla="*/ 248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5" y="12"/>
                  </a:cubicBezTo>
                  <a:cubicBezTo>
                    <a:pt x="228" y="4"/>
                    <a:pt x="218" y="0"/>
                    <a:pt x="206" y="0"/>
                  </a:cubicBezTo>
                  <a:cubicBezTo>
                    <a:pt x="205" y="0"/>
                    <a:pt x="205" y="0"/>
                    <a:pt x="205" y="0"/>
                  </a:cubicBezTo>
                  <a:cubicBezTo>
                    <a:pt x="204" y="0"/>
                    <a:pt x="96" y="0"/>
                    <a:pt x="96" y="0"/>
                  </a:cubicBezTo>
                  <a:cubicBezTo>
                    <a:pt x="73" y="0"/>
                    <a:pt x="55" y="18"/>
                    <a:pt x="55" y="41"/>
                  </a:cubicBezTo>
                  <a:cubicBezTo>
                    <a:pt x="55" y="42"/>
                    <a:pt x="55" y="42"/>
                    <a:pt x="55" y="42"/>
                  </a:cubicBezTo>
                  <a:cubicBezTo>
                    <a:pt x="55"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59" y="247"/>
                    <a:pt x="75" y="231"/>
                  </a:cubicBezTo>
                  <a:cubicBezTo>
                    <a:pt x="164" y="143"/>
                    <a:pt x="164" y="143"/>
                    <a:pt x="164" y="143"/>
                  </a:cubicBezTo>
                  <a:cubicBezTo>
                    <a:pt x="164" y="151"/>
                    <a:pt x="164" y="151"/>
                    <a:pt x="164" y="151"/>
                  </a:cubicBezTo>
                  <a:cubicBezTo>
                    <a:pt x="164" y="174"/>
                    <a:pt x="182" y="193"/>
                    <a:pt x="205" y="193"/>
                  </a:cubicBezTo>
                  <a:cubicBezTo>
                    <a:pt x="206" y="193"/>
                    <a:pt x="206" y="193"/>
                    <a:pt x="206" y="193"/>
                  </a:cubicBezTo>
                  <a:cubicBezTo>
                    <a:pt x="229" y="193"/>
                    <a:pt x="248" y="174"/>
                    <a:pt x="248" y="151"/>
                  </a:cubicBezTo>
                  <a:cubicBezTo>
                    <a:pt x="248" y="151"/>
                    <a:pt x="248" y="43"/>
                    <a:pt x="248" y="42"/>
                  </a:cubicBezTo>
                  <a:lnTo>
                    <a:pt x="248" y="41"/>
                  </a:lnTo>
                  <a:close/>
                </a:path>
              </a:pathLst>
            </a:custGeom>
            <a:solidFill>
              <a:srgbClr val="F3AD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540"/>
            <p:cNvSpPr/>
            <p:nvPr/>
          </p:nvSpPr>
          <p:spPr bwMode="auto">
            <a:xfrm>
              <a:off x="4025901" y="4819650"/>
              <a:ext cx="474663" cy="477838"/>
            </a:xfrm>
            <a:custGeom>
              <a:avLst/>
              <a:gdLst>
                <a:gd name="T0" fmla="*/ 247 w 247"/>
                <a:gd name="T1" fmla="*/ 42 h 248"/>
                <a:gd name="T2" fmla="*/ 235 w 247"/>
                <a:gd name="T3" fmla="*/ 13 h 248"/>
                <a:gd name="T4" fmla="*/ 206 w 247"/>
                <a:gd name="T5" fmla="*/ 0 h 248"/>
                <a:gd name="T6" fmla="*/ 205 w 247"/>
                <a:gd name="T7" fmla="*/ 0 h 248"/>
                <a:gd name="T8" fmla="*/ 96 w 247"/>
                <a:gd name="T9" fmla="*/ 1 h 248"/>
                <a:gd name="T10" fmla="*/ 54 w 247"/>
                <a:gd name="T11" fmla="*/ 42 h 248"/>
                <a:gd name="T12" fmla="*/ 54 w 247"/>
                <a:gd name="T13" fmla="*/ 43 h 248"/>
                <a:gd name="T14" fmla="*/ 96 w 247"/>
                <a:gd name="T15" fmla="*/ 85 h 248"/>
                <a:gd name="T16" fmla="*/ 104 w 247"/>
                <a:gd name="T17" fmla="*/ 85 h 248"/>
                <a:gd name="T18" fmla="*/ 16 w 247"/>
                <a:gd name="T19" fmla="*/ 173 h 248"/>
                <a:gd name="T20" fmla="*/ 16 w 247"/>
                <a:gd name="T21" fmla="*/ 231 h 248"/>
                <a:gd name="T22" fmla="*/ 17 w 247"/>
                <a:gd name="T23" fmla="*/ 232 h 248"/>
                <a:gd name="T24" fmla="*/ 75 w 247"/>
                <a:gd name="T25" fmla="*/ 232 h 248"/>
                <a:gd name="T26" fmla="*/ 163 w 247"/>
                <a:gd name="T27" fmla="*/ 144 h 248"/>
                <a:gd name="T28" fmla="*/ 163 w 247"/>
                <a:gd name="T29" fmla="*/ 152 h 248"/>
                <a:gd name="T30" fmla="*/ 205 w 247"/>
                <a:gd name="T31" fmla="*/ 194 h 248"/>
                <a:gd name="T32" fmla="*/ 206 w 247"/>
                <a:gd name="T33" fmla="*/ 194 h 248"/>
                <a:gd name="T34" fmla="*/ 247 w 247"/>
                <a:gd name="T35" fmla="*/ 152 h 248"/>
                <a:gd name="T36" fmla="*/ 247 w 247"/>
                <a:gd name="T37" fmla="*/ 43 h 248"/>
                <a:gd name="T38" fmla="*/ 247 w 247"/>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248">
                  <a:moveTo>
                    <a:pt x="247" y="42"/>
                  </a:moveTo>
                  <a:cubicBezTo>
                    <a:pt x="247" y="31"/>
                    <a:pt x="243" y="20"/>
                    <a:pt x="235" y="13"/>
                  </a:cubicBezTo>
                  <a:cubicBezTo>
                    <a:pt x="228" y="5"/>
                    <a:pt x="217" y="0"/>
                    <a:pt x="206" y="0"/>
                  </a:cubicBezTo>
                  <a:cubicBezTo>
                    <a:pt x="205" y="0"/>
                    <a:pt x="205" y="0"/>
                    <a:pt x="205" y="0"/>
                  </a:cubicBezTo>
                  <a:cubicBezTo>
                    <a:pt x="204" y="0"/>
                    <a:pt x="96" y="1"/>
                    <a:pt x="96" y="1"/>
                  </a:cubicBezTo>
                  <a:cubicBezTo>
                    <a:pt x="73" y="1"/>
                    <a:pt x="54" y="19"/>
                    <a:pt x="54" y="42"/>
                  </a:cubicBezTo>
                  <a:cubicBezTo>
                    <a:pt x="54" y="43"/>
                    <a:pt x="54" y="43"/>
                    <a:pt x="54" y="43"/>
                  </a:cubicBezTo>
                  <a:cubicBezTo>
                    <a:pt x="54" y="66"/>
                    <a:pt x="73" y="85"/>
                    <a:pt x="96" y="85"/>
                  </a:cubicBezTo>
                  <a:cubicBezTo>
                    <a:pt x="104" y="85"/>
                    <a:pt x="104" y="85"/>
                    <a:pt x="104" y="85"/>
                  </a:cubicBezTo>
                  <a:cubicBezTo>
                    <a:pt x="16" y="173"/>
                    <a:pt x="16" y="173"/>
                    <a:pt x="16" y="173"/>
                  </a:cubicBezTo>
                  <a:cubicBezTo>
                    <a:pt x="0" y="189"/>
                    <a:pt x="0" y="215"/>
                    <a:pt x="16" y="231"/>
                  </a:cubicBezTo>
                  <a:cubicBezTo>
                    <a:pt x="17" y="232"/>
                    <a:pt x="17" y="232"/>
                    <a:pt x="17" y="232"/>
                  </a:cubicBezTo>
                  <a:cubicBezTo>
                    <a:pt x="33" y="248"/>
                    <a:pt x="59" y="248"/>
                    <a:pt x="75" y="232"/>
                  </a:cubicBezTo>
                  <a:cubicBezTo>
                    <a:pt x="163" y="144"/>
                    <a:pt x="163" y="144"/>
                    <a:pt x="163" y="144"/>
                  </a:cubicBezTo>
                  <a:cubicBezTo>
                    <a:pt x="163" y="152"/>
                    <a:pt x="163" y="152"/>
                    <a:pt x="163" y="152"/>
                  </a:cubicBezTo>
                  <a:cubicBezTo>
                    <a:pt x="163" y="175"/>
                    <a:pt x="182" y="194"/>
                    <a:pt x="205" y="194"/>
                  </a:cubicBezTo>
                  <a:cubicBezTo>
                    <a:pt x="206" y="194"/>
                    <a:pt x="206" y="194"/>
                    <a:pt x="206" y="194"/>
                  </a:cubicBezTo>
                  <a:cubicBezTo>
                    <a:pt x="229" y="194"/>
                    <a:pt x="247" y="175"/>
                    <a:pt x="247" y="152"/>
                  </a:cubicBezTo>
                  <a:cubicBezTo>
                    <a:pt x="247" y="152"/>
                    <a:pt x="247" y="44"/>
                    <a:pt x="247" y="43"/>
                  </a:cubicBezTo>
                  <a:lnTo>
                    <a:pt x="247" y="42"/>
                  </a:lnTo>
                  <a:close/>
                </a:path>
              </a:pathLst>
            </a:custGeom>
            <a:solidFill>
              <a:srgbClr val="F3AC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541"/>
            <p:cNvSpPr/>
            <p:nvPr/>
          </p:nvSpPr>
          <p:spPr bwMode="auto">
            <a:xfrm>
              <a:off x="4022726" y="4818063"/>
              <a:ext cx="476250" cy="476250"/>
            </a:xfrm>
            <a:custGeom>
              <a:avLst/>
              <a:gdLst>
                <a:gd name="T0" fmla="*/ 248 w 248"/>
                <a:gd name="T1" fmla="*/ 42 h 248"/>
                <a:gd name="T2" fmla="*/ 236 w 248"/>
                <a:gd name="T3" fmla="*/ 12 h 248"/>
                <a:gd name="T4" fmla="*/ 207 w 248"/>
                <a:gd name="T5" fmla="*/ 0 h 248"/>
                <a:gd name="T6" fmla="*/ 205 w 248"/>
                <a:gd name="T7" fmla="*/ 0 h 248"/>
                <a:gd name="T8" fmla="*/ 96 w 248"/>
                <a:gd name="T9" fmla="*/ 0 h 248"/>
                <a:gd name="T10" fmla="*/ 55 w 248"/>
                <a:gd name="T11" fmla="*/ 42 h 248"/>
                <a:gd name="T12" fmla="*/ 55 w 248"/>
                <a:gd name="T13" fmla="*/ 43 h 248"/>
                <a:gd name="T14" fmla="*/ 96 w 248"/>
                <a:gd name="T15" fmla="*/ 84 h 248"/>
                <a:gd name="T16" fmla="*/ 105 w 248"/>
                <a:gd name="T17" fmla="*/ 84 h 248"/>
                <a:gd name="T18" fmla="*/ 17 w 248"/>
                <a:gd name="T19" fmla="*/ 172 h 248"/>
                <a:gd name="T20" fmla="*/ 17 w 248"/>
                <a:gd name="T21" fmla="*/ 231 h 248"/>
                <a:gd name="T22" fmla="*/ 17 w 248"/>
                <a:gd name="T23" fmla="*/ 232 h 248"/>
                <a:gd name="T24" fmla="*/ 76 w 248"/>
                <a:gd name="T25" fmla="*/ 232 h 248"/>
                <a:gd name="T26" fmla="*/ 164 w 248"/>
                <a:gd name="T27" fmla="*/ 144 h 248"/>
                <a:gd name="T28" fmla="*/ 164 w 248"/>
                <a:gd name="T29" fmla="*/ 152 h 248"/>
                <a:gd name="T30" fmla="*/ 205 w 248"/>
                <a:gd name="T31" fmla="*/ 193 h 248"/>
                <a:gd name="T32" fmla="*/ 207 w 248"/>
                <a:gd name="T33" fmla="*/ 193 h 248"/>
                <a:gd name="T34" fmla="*/ 248 w 248"/>
                <a:gd name="T35" fmla="*/ 152 h 248"/>
                <a:gd name="T36" fmla="*/ 248 w 248"/>
                <a:gd name="T37" fmla="*/ 43 h 248"/>
                <a:gd name="T38" fmla="*/ 248 w 248"/>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2"/>
                  </a:moveTo>
                  <a:cubicBezTo>
                    <a:pt x="248" y="30"/>
                    <a:pt x="243" y="20"/>
                    <a:pt x="236" y="12"/>
                  </a:cubicBezTo>
                  <a:cubicBezTo>
                    <a:pt x="228" y="5"/>
                    <a:pt x="218" y="0"/>
                    <a:pt x="207" y="0"/>
                  </a:cubicBezTo>
                  <a:cubicBezTo>
                    <a:pt x="205" y="0"/>
                    <a:pt x="205" y="0"/>
                    <a:pt x="205" y="0"/>
                  </a:cubicBezTo>
                  <a:cubicBezTo>
                    <a:pt x="205" y="0"/>
                    <a:pt x="96" y="0"/>
                    <a:pt x="96" y="0"/>
                  </a:cubicBezTo>
                  <a:cubicBezTo>
                    <a:pt x="74" y="0"/>
                    <a:pt x="55" y="19"/>
                    <a:pt x="55" y="42"/>
                  </a:cubicBezTo>
                  <a:cubicBezTo>
                    <a:pt x="55" y="43"/>
                    <a:pt x="55" y="43"/>
                    <a:pt x="55" y="43"/>
                  </a:cubicBezTo>
                  <a:cubicBezTo>
                    <a:pt x="55" y="66"/>
                    <a:pt x="74" y="84"/>
                    <a:pt x="96" y="84"/>
                  </a:cubicBezTo>
                  <a:cubicBezTo>
                    <a:pt x="105" y="84"/>
                    <a:pt x="105" y="84"/>
                    <a:pt x="105" y="84"/>
                  </a:cubicBezTo>
                  <a:cubicBezTo>
                    <a:pt x="17" y="172"/>
                    <a:pt x="17" y="172"/>
                    <a:pt x="17" y="172"/>
                  </a:cubicBezTo>
                  <a:cubicBezTo>
                    <a:pt x="0" y="189"/>
                    <a:pt x="0" y="215"/>
                    <a:pt x="17" y="231"/>
                  </a:cubicBezTo>
                  <a:cubicBezTo>
                    <a:pt x="17" y="232"/>
                    <a:pt x="17" y="232"/>
                    <a:pt x="17" y="232"/>
                  </a:cubicBezTo>
                  <a:cubicBezTo>
                    <a:pt x="34" y="248"/>
                    <a:pt x="60" y="248"/>
                    <a:pt x="76" y="232"/>
                  </a:cubicBezTo>
                  <a:cubicBezTo>
                    <a:pt x="164" y="144"/>
                    <a:pt x="164" y="144"/>
                    <a:pt x="164" y="144"/>
                  </a:cubicBezTo>
                  <a:cubicBezTo>
                    <a:pt x="164" y="152"/>
                    <a:pt x="164" y="152"/>
                    <a:pt x="164" y="152"/>
                  </a:cubicBezTo>
                  <a:cubicBezTo>
                    <a:pt x="164" y="175"/>
                    <a:pt x="183" y="193"/>
                    <a:pt x="205" y="193"/>
                  </a:cubicBezTo>
                  <a:cubicBezTo>
                    <a:pt x="207" y="193"/>
                    <a:pt x="207" y="193"/>
                    <a:pt x="207" y="193"/>
                  </a:cubicBezTo>
                  <a:cubicBezTo>
                    <a:pt x="229" y="193"/>
                    <a:pt x="248" y="175"/>
                    <a:pt x="248" y="152"/>
                  </a:cubicBezTo>
                  <a:cubicBezTo>
                    <a:pt x="248" y="152"/>
                    <a:pt x="248" y="44"/>
                    <a:pt x="248" y="43"/>
                  </a:cubicBezTo>
                  <a:lnTo>
                    <a:pt x="248" y="42"/>
                  </a:lnTo>
                  <a:close/>
                </a:path>
              </a:pathLst>
            </a:custGeom>
            <a:solidFill>
              <a:srgbClr val="F2AB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542"/>
            <p:cNvSpPr/>
            <p:nvPr/>
          </p:nvSpPr>
          <p:spPr bwMode="auto">
            <a:xfrm>
              <a:off x="4021138" y="4816475"/>
              <a:ext cx="476250" cy="476250"/>
            </a:xfrm>
            <a:custGeom>
              <a:avLst/>
              <a:gdLst>
                <a:gd name="T0" fmla="*/ 248 w 248"/>
                <a:gd name="T1" fmla="*/ 41 h 248"/>
                <a:gd name="T2" fmla="*/ 236 w 248"/>
                <a:gd name="T3" fmla="*/ 12 h 248"/>
                <a:gd name="T4" fmla="*/ 206 w 248"/>
                <a:gd name="T5" fmla="*/ 0 h 248"/>
                <a:gd name="T6" fmla="*/ 205 w 248"/>
                <a:gd name="T7" fmla="*/ 0 h 248"/>
                <a:gd name="T8" fmla="*/ 96 w 248"/>
                <a:gd name="T9" fmla="*/ 0 h 248"/>
                <a:gd name="T10" fmla="*/ 55 w 248"/>
                <a:gd name="T11" fmla="*/ 41 h 248"/>
                <a:gd name="T12" fmla="*/ 55 w 248"/>
                <a:gd name="T13" fmla="*/ 43 h 248"/>
                <a:gd name="T14" fmla="*/ 96 w 248"/>
                <a:gd name="T15" fmla="*/ 84 h 248"/>
                <a:gd name="T16" fmla="*/ 104 w 248"/>
                <a:gd name="T17" fmla="*/ 84 h 248"/>
                <a:gd name="T18" fmla="*/ 16 w 248"/>
                <a:gd name="T19" fmla="*/ 172 h 248"/>
                <a:gd name="T20" fmla="*/ 16 w 248"/>
                <a:gd name="T21" fmla="*/ 231 h 248"/>
                <a:gd name="T22" fmla="*/ 17 w 248"/>
                <a:gd name="T23" fmla="*/ 232 h 248"/>
                <a:gd name="T24" fmla="*/ 76 w 248"/>
                <a:gd name="T25" fmla="*/ 232 h 248"/>
                <a:gd name="T26" fmla="*/ 164 w 248"/>
                <a:gd name="T27" fmla="*/ 143 h 248"/>
                <a:gd name="T28" fmla="*/ 164 w 248"/>
                <a:gd name="T29" fmla="*/ 152 h 248"/>
                <a:gd name="T30" fmla="*/ 205 w 248"/>
                <a:gd name="T31" fmla="*/ 193 h 248"/>
                <a:gd name="T32" fmla="*/ 206 w 248"/>
                <a:gd name="T33" fmla="*/ 193 h 248"/>
                <a:gd name="T34" fmla="*/ 248 w 248"/>
                <a:gd name="T35" fmla="*/ 152 h 248"/>
                <a:gd name="T36" fmla="*/ 248 w 248"/>
                <a:gd name="T37" fmla="*/ 43 h 248"/>
                <a:gd name="T38" fmla="*/ 248 w 248"/>
                <a:gd name="T39"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1"/>
                  </a:moveTo>
                  <a:cubicBezTo>
                    <a:pt x="248" y="30"/>
                    <a:pt x="243" y="20"/>
                    <a:pt x="236" y="12"/>
                  </a:cubicBezTo>
                  <a:cubicBezTo>
                    <a:pt x="228" y="5"/>
                    <a:pt x="218" y="0"/>
                    <a:pt x="206" y="0"/>
                  </a:cubicBezTo>
                  <a:cubicBezTo>
                    <a:pt x="205" y="0"/>
                    <a:pt x="205" y="0"/>
                    <a:pt x="205" y="0"/>
                  </a:cubicBezTo>
                  <a:cubicBezTo>
                    <a:pt x="204" y="0"/>
                    <a:pt x="96" y="0"/>
                    <a:pt x="96" y="0"/>
                  </a:cubicBezTo>
                  <a:cubicBezTo>
                    <a:pt x="73" y="0"/>
                    <a:pt x="55" y="19"/>
                    <a:pt x="55" y="41"/>
                  </a:cubicBezTo>
                  <a:cubicBezTo>
                    <a:pt x="55" y="43"/>
                    <a:pt x="55" y="43"/>
                    <a:pt x="55" y="43"/>
                  </a:cubicBezTo>
                  <a:cubicBezTo>
                    <a:pt x="55" y="66"/>
                    <a:pt x="73" y="84"/>
                    <a:pt x="96" y="84"/>
                  </a:cubicBezTo>
                  <a:cubicBezTo>
                    <a:pt x="104" y="84"/>
                    <a:pt x="104" y="84"/>
                    <a:pt x="104" y="84"/>
                  </a:cubicBezTo>
                  <a:cubicBezTo>
                    <a:pt x="16" y="172"/>
                    <a:pt x="16" y="172"/>
                    <a:pt x="16" y="172"/>
                  </a:cubicBezTo>
                  <a:cubicBezTo>
                    <a:pt x="0" y="188"/>
                    <a:pt x="0" y="215"/>
                    <a:pt x="16" y="231"/>
                  </a:cubicBezTo>
                  <a:cubicBezTo>
                    <a:pt x="17" y="232"/>
                    <a:pt x="17" y="232"/>
                    <a:pt x="17" y="232"/>
                  </a:cubicBezTo>
                  <a:cubicBezTo>
                    <a:pt x="33" y="248"/>
                    <a:pt x="60" y="248"/>
                    <a:pt x="76" y="232"/>
                  </a:cubicBezTo>
                  <a:cubicBezTo>
                    <a:pt x="164" y="143"/>
                    <a:pt x="164" y="143"/>
                    <a:pt x="164" y="143"/>
                  </a:cubicBezTo>
                  <a:cubicBezTo>
                    <a:pt x="164" y="152"/>
                    <a:pt x="164" y="152"/>
                    <a:pt x="164" y="152"/>
                  </a:cubicBezTo>
                  <a:cubicBezTo>
                    <a:pt x="164" y="175"/>
                    <a:pt x="182" y="193"/>
                    <a:pt x="205" y="193"/>
                  </a:cubicBezTo>
                  <a:cubicBezTo>
                    <a:pt x="206" y="193"/>
                    <a:pt x="206" y="193"/>
                    <a:pt x="206" y="193"/>
                  </a:cubicBezTo>
                  <a:cubicBezTo>
                    <a:pt x="229" y="193"/>
                    <a:pt x="248" y="175"/>
                    <a:pt x="248" y="152"/>
                  </a:cubicBezTo>
                  <a:cubicBezTo>
                    <a:pt x="248" y="152"/>
                    <a:pt x="248" y="43"/>
                    <a:pt x="248" y="43"/>
                  </a:cubicBezTo>
                  <a:lnTo>
                    <a:pt x="248" y="41"/>
                  </a:lnTo>
                  <a:close/>
                </a:path>
              </a:pathLst>
            </a:custGeom>
            <a:solidFill>
              <a:srgbClr val="F2AA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543"/>
            <p:cNvSpPr/>
            <p:nvPr/>
          </p:nvSpPr>
          <p:spPr bwMode="auto">
            <a:xfrm>
              <a:off x="4017963" y="4814888"/>
              <a:ext cx="476250" cy="474663"/>
            </a:xfrm>
            <a:custGeom>
              <a:avLst/>
              <a:gdLst>
                <a:gd name="T0" fmla="*/ 248 w 248"/>
                <a:gd name="T1" fmla="*/ 41 h 247"/>
                <a:gd name="T2" fmla="*/ 235 w 248"/>
                <a:gd name="T3" fmla="*/ 12 h 247"/>
                <a:gd name="T4" fmla="*/ 206 w 248"/>
                <a:gd name="T5" fmla="*/ 0 h 247"/>
                <a:gd name="T6" fmla="*/ 205 w 248"/>
                <a:gd name="T7" fmla="*/ 0 h 247"/>
                <a:gd name="T8" fmla="*/ 96 w 248"/>
                <a:gd name="T9" fmla="*/ 0 h 247"/>
                <a:gd name="T10" fmla="*/ 55 w 248"/>
                <a:gd name="T11" fmla="*/ 41 h 247"/>
                <a:gd name="T12" fmla="*/ 55 w 248"/>
                <a:gd name="T13" fmla="*/ 42 h 247"/>
                <a:gd name="T14" fmla="*/ 96 w 248"/>
                <a:gd name="T15" fmla="*/ 84 h 247"/>
                <a:gd name="T16" fmla="*/ 104 w 248"/>
                <a:gd name="T17" fmla="*/ 84 h 247"/>
                <a:gd name="T18" fmla="*/ 16 w 248"/>
                <a:gd name="T19" fmla="*/ 172 h 247"/>
                <a:gd name="T20" fmla="*/ 16 w 248"/>
                <a:gd name="T21" fmla="*/ 230 h 247"/>
                <a:gd name="T22" fmla="*/ 17 w 248"/>
                <a:gd name="T23" fmla="*/ 231 h 247"/>
                <a:gd name="T24" fmla="*/ 75 w 248"/>
                <a:gd name="T25" fmla="*/ 231 h 247"/>
                <a:gd name="T26" fmla="*/ 164 w 248"/>
                <a:gd name="T27" fmla="*/ 143 h 247"/>
                <a:gd name="T28" fmla="*/ 164 w 248"/>
                <a:gd name="T29" fmla="*/ 151 h 247"/>
                <a:gd name="T30" fmla="*/ 205 w 248"/>
                <a:gd name="T31" fmla="*/ 193 h 247"/>
                <a:gd name="T32" fmla="*/ 206 w 248"/>
                <a:gd name="T33" fmla="*/ 193 h 247"/>
                <a:gd name="T34" fmla="*/ 248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5" y="12"/>
                  </a:cubicBezTo>
                  <a:cubicBezTo>
                    <a:pt x="228" y="4"/>
                    <a:pt x="218" y="0"/>
                    <a:pt x="206" y="0"/>
                  </a:cubicBezTo>
                  <a:cubicBezTo>
                    <a:pt x="205" y="0"/>
                    <a:pt x="205" y="0"/>
                    <a:pt x="205" y="0"/>
                  </a:cubicBezTo>
                  <a:cubicBezTo>
                    <a:pt x="204" y="0"/>
                    <a:pt x="96" y="0"/>
                    <a:pt x="96" y="0"/>
                  </a:cubicBezTo>
                  <a:cubicBezTo>
                    <a:pt x="73" y="0"/>
                    <a:pt x="55" y="18"/>
                    <a:pt x="55" y="41"/>
                  </a:cubicBezTo>
                  <a:cubicBezTo>
                    <a:pt x="55" y="42"/>
                    <a:pt x="55" y="42"/>
                    <a:pt x="55" y="42"/>
                  </a:cubicBezTo>
                  <a:cubicBezTo>
                    <a:pt x="55"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59" y="247"/>
                    <a:pt x="75" y="231"/>
                  </a:cubicBezTo>
                  <a:cubicBezTo>
                    <a:pt x="164" y="143"/>
                    <a:pt x="164" y="143"/>
                    <a:pt x="164" y="143"/>
                  </a:cubicBezTo>
                  <a:cubicBezTo>
                    <a:pt x="164" y="151"/>
                    <a:pt x="164" y="151"/>
                    <a:pt x="164" y="151"/>
                  </a:cubicBezTo>
                  <a:cubicBezTo>
                    <a:pt x="164" y="174"/>
                    <a:pt x="182" y="193"/>
                    <a:pt x="205" y="193"/>
                  </a:cubicBezTo>
                  <a:cubicBezTo>
                    <a:pt x="206" y="193"/>
                    <a:pt x="206" y="193"/>
                    <a:pt x="206" y="193"/>
                  </a:cubicBezTo>
                  <a:cubicBezTo>
                    <a:pt x="229" y="193"/>
                    <a:pt x="248" y="174"/>
                    <a:pt x="248" y="151"/>
                  </a:cubicBezTo>
                  <a:cubicBezTo>
                    <a:pt x="248" y="151"/>
                    <a:pt x="248" y="43"/>
                    <a:pt x="248" y="42"/>
                  </a:cubicBezTo>
                  <a:lnTo>
                    <a:pt x="248" y="41"/>
                  </a:lnTo>
                  <a:close/>
                </a:path>
              </a:pathLst>
            </a:custGeom>
            <a:solidFill>
              <a:srgbClr val="F2A9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544"/>
            <p:cNvSpPr/>
            <p:nvPr/>
          </p:nvSpPr>
          <p:spPr bwMode="auto">
            <a:xfrm>
              <a:off x="4016376" y="4811713"/>
              <a:ext cx="474663" cy="476250"/>
            </a:xfrm>
            <a:custGeom>
              <a:avLst/>
              <a:gdLst>
                <a:gd name="T0" fmla="*/ 247 w 247"/>
                <a:gd name="T1" fmla="*/ 41 h 247"/>
                <a:gd name="T2" fmla="*/ 235 w 247"/>
                <a:gd name="T3" fmla="*/ 12 h 247"/>
                <a:gd name="T4" fmla="*/ 206 w 247"/>
                <a:gd name="T5" fmla="*/ 0 h 247"/>
                <a:gd name="T6" fmla="*/ 205 w 247"/>
                <a:gd name="T7" fmla="*/ 0 h 247"/>
                <a:gd name="T8" fmla="*/ 96 w 247"/>
                <a:gd name="T9" fmla="*/ 0 h 247"/>
                <a:gd name="T10" fmla="*/ 54 w 247"/>
                <a:gd name="T11" fmla="*/ 41 h 247"/>
                <a:gd name="T12" fmla="*/ 54 w 247"/>
                <a:gd name="T13" fmla="*/ 42 h 247"/>
                <a:gd name="T14" fmla="*/ 96 w 247"/>
                <a:gd name="T15" fmla="*/ 84 h 247"/>
                <a:gd name="T16" fmla="*/ 104 w 247"/>
                <a:gd name="T17" fmla="*/ 84 h 247"/>
                <a:gd name="T18" fmla="*/ 16 w 247"/>
                <a:gd name="T19" fmla="*/ 172 h 247"/>
                <a:gd name="T20" fmla="*/ 16 w 247"/>
                <a:gd name="T21" fmla="*/ 230 h 247"/>
                <a:gd name="T22" fmla="*/ 17 w 247"/>
                <a:gd name="T23" fmla="*/ 231 h 247"/>
                <a:gd name="T24" fmla="*/ 75 w 247"/>
                <a:gd name="T25" fmla="*/ 231 h 247"/>
                <a:gd name="T26" fmla="*/ 163 w 247"/>
                <a:gd name="T27" fmla="*/ 143 h 247"/>
                <a:gd name="T28" fmla="*/ 163 w 247"/>
                <a:gd name="T29" fmla="*/ 151 h 247"/>
                <a:gd name="T30" fmla="*/ 205 w 247"/>
                <a:gd name="T31" fmla="*/ 193 h 247"/>
                <a:gd name="T32" fmla="*/ 206 w 247"/>
                <a:gd name="T33" fmla="*/ 193 h 247"/>
                <a:gd name="T34" fmla="*/ 247 w 247"/>
                <a:gd name="T35" fmla="*/ 151 h 247"/>
                <a:gd name="T36" fmla="*/ 247 w 247"/>
                <a:gd name="T37" fmla="*/ 42 h 247"/>
                <a:gd name="T38" fmla="*/ 247 w 247"/>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247">
                  <a:moveTo>
                    <a:pt x="247" y="41"/>
                  </a:moveTo>
                  <a:cubicBezTo>
                    <a:pt x="247" y="30"/>
                    <a:pt x="243" y="19"/>
                    <a:pt x="235" y="12"/>
                  </a:cubicBezTo>
                  <a:cubicBezTo>
                    <a:pt x="228" y="4"/>
                    <a:pt x="217" y="0"/>
                    <a:pt x="206" y="0"/>
                  </a:cubicBezTo>
                  <a:cubicBezTo>
                    <a:pt x="205" y="0"/>
                    <a:pt x="205" y="0"/>
                    <a:pt x="205" y="0"/>
                  </a:cubicBezTo>
                  <a:cubicBezTo>
                    <a:pt x="204" y="0"/>
                    <a:pt x="96" y="0"/>
                    <a:pt x="96" y="0"/>
                  </a:cubicBezTo>
                  <a:cubicBezTo>
                    <a:pt x="73" y="0"/>
                    <a:pt x="54" y="18"/>
                    <a:pt x="54" y="41"/>
                  </a:cubicBezTo>
                  <a:cubicBezTo>
                    <a:pt x="54" y="42"/>
                    <a:pt x="54" y="42"/>
                    <a:pt x="54" y="42"/>
                  </a:cubicBezTo>
                  <a:cubicBezTo>
                    <a:pt x="54"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59" y="247"/>
                    <a:pt x="75" y="231"/>
                  </a:cubicBezTo>
                  <a:cubicBezTo>
                    <a:pt x="163" y="143"/>
                    <a:pt x="163" y="143"/>
                    <a:pt x="163" y="143"/>
                  </a:cubicBezTo>
                  <a:cubicBezTo>
                    <a:pt x="163" y="151"/>
                    <a:pt x="163" y="151"/>
                    <a:pt x="163" y="151"/>
                  </a:cubicBezTo>
                  <a:cubicBezTo>
                    <a:pt x="163" y="174"/>
                    <a:pt x="182" y="193"/>
                    <a:pt x="205" y="193"/>
                  </a:cubicBezTo>
                  <a:cubicBezTo>
                    <a:pt x="206" y="193"/>
                    <a:pt x="206" y="193"/>
                    <a:pt x="206" y="193"/>
                  </a:cubicBezTo>
                  <a:cubicBezTo>
                    <a:pt x="229" y="193"/>
                    <a:pt x="247" y="174"/>
                    <a:pt x="247" y="151"/>
                  </a:cubicBezTo>
                  <a:cubicBezTo>
                    <a:pt x="247" y="151"/>
                    <a:pt x="247" y="43"/>
                    <a:pt x="247" y="42"/>
                  </a:cubicBezTo>
                  <a:lnTo>
                    <a:pt x="247" y="41"/>
                  </a:lnTo>
                  <a:close/>
                </a:path>
              </a:pathLst>
            </a:custGeom>
            <a:solidFill>
              <a:srgbClr val="F1A8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545"/>
            <p:cNvSpPr/>
            <p:nvPr/>
          </p:nvSpPr>
          <p:spPr bwMode="auto">
            <a:xfrm>
              <a:off x="4013201" y="4808538"/>
              <a:ext cx="476250" cy="476250"/>
            </a:xfrm>
            <a:custGeom>
              <a:avLst/>
              <a:gdLst>
                <a:gd name="T0" fmla="*/ 248 w 248"/>
                <a:gd name="T1" fmla="*/ 42 h 248"/>
                <a:gd name="T2" fmla="*/ 236 w 248"/>
                <a:gd name="T3" fmla="*/ 12 h 248"/>
                <a:gd name="T4" fmla="*/ 207 w 248"/>
                <a:gd name="T5" fmla="*/ 0 h 248"/>
                <a:gd name="T6" fmla="*/ 205 w 248"/>
                <a:gd name="T7" fmla="*/ 0 h 248"/>
                <a:gd name="T8" fmla="*/ 96 w 248"/>
                <a:gd name="T9" fmla="*/ 0 h 248"/>
                <a:gd name="T10" fmla="*/ 55 w 248"/>
                <a:gd name="T11" fmla="*/ 42 h 248"/>
                <a:gd name="T12" fmla="*/ 55 w 248"/>
                <a:gd name="T13" fmla="*/ 43 h 248"/>
                <a:gd name="T14" fmla="*/ 96 w 248"/>
                <a:gd name="T15" fmla="*/ 84 h 248"/>
                <a:gd name="T16" fmla="*/ 105 w 248"/>
                <a:gd name="T17" fmla="*/ 84 h 248"/>
                <a:gd name="T18" fmla="*/ 17 w 248"/>
                <a:gd name="T19" fmla="*/ 172 h 248"/>
                <a:gd name="T20" fmla="*/ 17 w 248"/>
                <a:gd name="T21" fmla="*/ 231 h 248"/>
                <a:gd name="T22" fmla="*/ 17 w 248"/>
                <a:gd name="T23" fmla="*/ 232 h 248"/>
                <a:gd name="T24" fmla="*/ 76 w 248"/>
                <a:gd name="T25" fmla="*/ 232 h 248"/>
                <a:gd name="T26" fmla="*/ 164 w 248"/>
                <a:gd name="T27" fmla="*/ 144 h 248"/>
                <a:gd name="T28" fmla="*/ 164 w 248"/>
                <a:gd name="T29" fmla="*/ 152 h 248"/>
                <a:gd name="T30" fmla="*/ 205 w 248"/>
                <a:gd name="T31" fmla="*/ 193 h 248"/>
                <a:gd name="T32" fmla="*/ 207 w 248"/>
                <a:gd name="T33" fmla="*/ 193 h 248"/>
                <a:gd name="T34" fmla="*/ 248 w 248"/>
                <a:gd name="T35" fmla="*/ 152 h 248"/>
                <a:gd name="T36" fmla="*/ 248 w 248"/>
                <a:gd name="T37" fmla="*/ 43 h 248"/>
                <a:gd name="T38" fmla="*/ 248 w 248"/>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2"/>
                  </a:moveTo>
                  <a:cubicBezTo>
                    <a:pt x="248" y="30"/>
                    <a:pt x="243" y="20"/>
                    <a:pt x="236" y="12"/>
                  </a:cubicBezTo>
                  <a:cubicBezTo>
                    <a:pt x="228" y="5"/>
                    <a:pt x="218" y="0"/>
                    <a:pt x="207" y="0"/>
                  </a:cubicBezTo>
                  <a:cubicBezTo>
                    <a:pt x="205" y="0"/>
                    <a:pt x="205" y="0"/>
                    <a:pt x="205" y="0"/>
                  </a:cubicBezTo>
                  <a:cubicBezTo>
                    <a:pt x="205" y="0"/>
                    <a:pt x="96" y="0"/>
                    <a:pt x="96" y="0"/>
                  </a:cubicBezTo>
                  <a:cubicBezTo>
                    <a:pt x="74" y="0"/>
                    <a:pt x="55" y="19"/>
                    <a:pt x="55" y="42"/>
                  </a:cubicBezTo>
                  <a:cubicBezTo>
                    <a:pt x="55" y="43"/>
                    <a:pt x="55" y="43"/>
                    <a:pt x="55" y="43"/>
                  </a:cubicBezTo>
                  <a:cubicBezTo>
                    <a:pt x="55" y="66"/>
                    <a:pt x="74" y="84"/>
                    <a:pt x="96" y="84"/>
                  </a:cubicBezTo>
                  <a:cubicBezTo>
                    <a:pt x="105" y="84"/>
                    <a:pt x="105" y="84"/>
                    <a:pt x="105" y="84"/>
                  </a:cubicBezTo>
                  <a:cubicBezTo>
                    <a:pt x="17" y="172"/>
                    <a:pt x="17" y="172"/>
                    <a:pt x="17" y="172"/>
                  </a:cubicBezTo>
                  <a:cubicBezTo>
                    <a:pt x="0" y="189"/>
                    <a:pt x="0" y="215"/>
                    <a:pt x="17" y="231"/>
                  </a:cubicBezTo>
                  <a:cubicBezTo>
                    <a:pt x="17" y="232"/>
                    <a:pt x="17" y="232"/>
                    <a:pt x="17" y="232"/>
                  </a:cubicBezTo>
                  <a:cubicBezTo>
                    <a:pt x="34" y="248"/>
                    <a:pt x="60" y="248"/>
                    <a:pt x="76" y="232"/>
                  </a:cubicBezTo>
                  <a:cubicBezTo>
                    <a:pt x="164" y="144"/>
                    <a:pt x="164" y="144"/>
                    <a:pt x="164" y="144"/>
                  </a:cubicBezTo>
                  <a:cubicBezTo>
                    <a:pt x="164" y="152"/>
                    <a:pt x="164" y="152"/>
                    <a:pt x="164" y="152"/>
                  </a:cubicBezTo>
                  <a:cubicBezTo>
                    <a:pt x="164" y="175"/>
                    <a:pt x="183" y="193"/>
                    <a:pt x="205" y="193"/>
                  </a:cubicBezTo>
                  <a:cubicBezTo>
                    <a:pt x="207" y="193"/>
                    <a:pt x="207" y="193"/>
                    <a:pt x="207" y="193"/>
                  </a:cubicBezTo>
                  <a:cubicBezTo>
                    <a:pt x="230" y="193"/>
                    <a:pt x="248" y="175"/>
                    <a:pt x="248" y="152"/>
                  </a:cubicBezTo>
                  <a:cubicBezTo>
                    <a:pt x="248" y="152"/>
                    <a:pt x="248" y="44"/>
                    <a:pt x="248" y="43"/>
                  </a:cubicBezTo>
                  <a:lnTo>
                    <a:pt x="248" y="42"/>
                  </a:lnTo>
                  <a:close/>
                </a:path>
              </a:pathLst>
            </a:custGeom>
            <a:solidFill>
              <a:srgbClr val="F1A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546"/>
            <p:cNvSpPr/>
            <p:nvPr/>
          </p:nvSpPr>
          <p:spPr bwMode="auto">
            <a:xfrm>
              <a:off x="4011613" y="4806950"/>
              <a:ext cx="476250" cy="476250"/>
            </a:xfrm>
            <a:custGeom>
              <a:avLst/>
              <a:gdLst>
                <a:gd name="T0" fmla="*/ 248 w 248"/>
                <a:gd name="T1" fmla="*/ 41 h 248"/>
                <a:gd name="T2" fmla="*/ 236 w 248"/>
                <a:gd name="T3" fmla="*/ 12 h 248"/>
                <a:gd name="T4" fmla="*/ 206 w 248"/>
                <a:gd name="T5" fmla="*/ 0 h 248"/>
                <a:gd name="T6" fmla="*/ 205 w 248"/>
                <a:gd name="T7" fmla="*/ 0 h 248"/>
                <a:gd name="T8" fmla="*/ 96 w 248"/>
                <a:gd name="T9" fmla="*/ 0 h 248"/>
                <a:gd name="T10" fmla="*/ 55 w 248"/>
                <a:gd name="T11" fmla="*/ 41 h 248"/>
                <a:gd name="T12" fmla="*/ 55 w 248"/>
                <a:gd name="T13" fmla="*/ 43 h 248"/>
                <a:gd name="T14" fmla="*/ 96 w 248"/>
                <a:gd name="T15" fmla="*/ 84 h 248"/>
                <a:gd name="T16" fmla="*/ 104 w 248"/>
                <a:gd name="T17" fmla="*/ 84 h 248"/>
                <a:gd name="T18" fmla="*/ 16 w 248"/>
                <a:gd name="T19" fmla="*/ 172 h 248"/>
                <a:gd name="T20" fmla="*/ 16 w 248"/>
                <a:gd name="T21" fmla="*/ 231 h 248"/>
                <a:gd name="T22" fmla="*/ 17 w 248"/>
                <a:gd name="T23" fmla="*/ 232 h 248"/>
                <a:gd name="T24" fmla="*/ 76 w 248"/>
                <a:gd name="T25" fmla="*/ 232 h 248"/>
                <a:gd name="T26" fmla="*/ 164 w 248"/>
                <a:gd name="T27" fmla="*/ 143 h 248"/>
                <a:gd name="T28" fmla="*/ 164 w 248"/>
                <a:gd name="T29" fmla="*/ 152 h 248"/>
                <a:gd name="T30" fmla="*/ 205 w 248"/>
                <a:gd name="T31" fmla="*/ 193 h 248"/>
                <a:gd name="T32" fmla="*/ 206 w 248"/>
                <a:gd name="T33" fmla="*/ 193 h 248"/>
                <a:gd name="T34" fmla="*/ 248 w 248"/>
                <a:gd name="T35" fmla="*/ 152 h 248"/>
                <a:gd name="T36" fmla="*/ 248 w 248"/>
                <a:gd name="T37" fmla="*/ 43 h 248"/>
                <a:gd name="T38" fmla="*/ 248 w 248"/>
                <a:gd name="T39"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1"/>
                  </a:moveTo>
                  <a:cubicBezTo>
                    <a:pt x="248" y="30"/>
                    <a:pt x="243" y="20"/>
                    <a:pt x="236" y="12"/>
                  </a:cubicBezTo>
                  <a:cubicBezTo>
                    <a:pt x="228" y="5"/>
                    <a:pt x="218" y="0"/>
                    <a:pt x="206" y="0"/>
                  </a:cubicBezTo>
                  <a:cubicBezTo>
                    <a:pt x="205" y="0"/>
                    <a:pt x="205" y="0"/>
                    <a:pt x="205" y="0"/>
                  </a:cubicBezTo>
                  <a:cubicBezTo>
                    <a:pt x="204" y="0"/>
                    <a:pt x="96" y="0"/>
                    <a:pt x="96" y="0"/>
                  </a:cubicBezTo>
                  <a:cubicBezTo>
                    <a:pt x="73" y="0"/>
                    <a:pt x="55" y="19"/>
                    <a:pt x="55" y="41"/>
                  </a:cubicBezTo>
                  <a:cubicBezTo>
                    <a:pt x="55" y="43"/>
                    <a:pt x="55" y="43"/>
                    <a:pt x="55" y="43"/>
                  </a:cubicBezTo>
                  <a:cubicBezTo>
                    <a:pt x="55" y="66"/>
                    <a:pt x="73" y="84"/>
                    <a:pt x="96" y="84"/>
                  </a:cubicBezTo>
                  <a:cubicBezTo>
                    <a:pt x="104" y="84"/>
                    <a:pt x="104" y="84"/>
                    <a:pt x="104" y="84"/>
                  </a:cubicBezTo>
                  <a:cubicBezTo>
                    <a:pt x="16" y="172"/>
                    <a:pt x="16" y="172"/>
                    <a:pt x="16" y="172"/>
                  </a:cubicBezTo>
                  <a:cubicBezTo>
                    <a:pt x="0" y="188"/>
                    <a:pt x="0" y="215"/>
                    <a:pt x="16" y="231"/>
                  </a:cubicBezTo>
                  <a:cubicBezTo>
                    <a:pt x="17" y="232"/>
                    <a:pt x="17" y="232"/>
                    <a:pt x="17" y="232"/>
                  </a:cubicBezTo>
                  <a:cubicBezTo>
                    <a:pt x="33" y="248"/>
                    <a:pt x="60" y="248"/>
                    <a:pt x="76" y="232"/>
                  </a:cubicBezTo>
                  <a:cubicBezTo>
                    <a:pt x="164" y="143"/>
                    <a:pt x="164" y="143"/>
                    <a:pt x="164" y="143"/>
                  </a:cubicBezTo>
                  <a:cubicBezTo>
                    <a:pt x="164" y="152"/>
                    <a:pt x="164" y="152"/>
                    <a:pt x="164" y="152"/>
                  </a:cubicBezTo>
                  <a:cubicBezTo>
                    <a:pt x="164" y="175"/>
                    <a:pt x="182" y="193"/>
                    <a:pt x="205" y="193"/>
                  </a:cubicBezTo>
                  <a:cubicBezTo>
                    <a:pt x="206" y="193"/>
                    <a:pt x="206" y="193"/>
                    <a:pt x="206" y="193"/>
                  </a:cubicBezTo>
                  <a:cubicBezTo>
                    <a:pt x="229" y="193"/>
                    <a:pt x="248" y="175"/>
                    <a:pt x="248" y="152"/>
                  </a:cubicBezTo>
                  <a:cubicBezTo>
                    <a:pt x="248" y="152"/>
                    <a:pt x="248" y="43"/>
                    <a:pt x="248" y="43"/>
                  </a:cubicBezTo>
                  <a:lnTo>
                    <a:pt x="248" y="41"/>
                  </a:lnTo>
                  <a:close/>
                </a:path>
              </a:pathLst>
            </a:custGeom>
            <a:solidFill>
              <a:srgbClr val="F0A7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547"/>
            <p:cNvSpPr/>
            <p:nvPr/>
          </p:nvSpPr>
          <p:spPr bwMode="auto">
            <a:xfrm>
              <a:off x="4008438" y="4805363"/>
              <a:ext cx="476250" cy="474663"/>
            </a:xfrm>
            <a:custGeom>
              <a:avLst/>
              <a:gdLst>
                <a:gd name="T0" fmla="*/ 248 w 248"/>
                <a:gd name="T1" fmla="*/ 41 h 247"/>
                <a:gd name="T2" fmla="*/ 235 w 248"/>
                <a:gd name="T3" fmla="*/ 12 h 247"/>
                <a:gd name="T4" fmla="*/ 206 w 248"/>
                <a:gd name="T5" fmla="*/ 0 h 247"/>
                <a:gd name="T6" fmla="*/ 205 w 248"/>
                <a:gd name="T7" fmla="*/ 0 h 247"/>
                <a:gd name="T8" fmla="*/ 96 w 248"/>
                <a:gd name="T9" fmla="*/ 0 h 247"/>
                <a:gd name="T10" fmla="*/ 55 w 248"/>
                <a:gd name="T11" fmla="*/ 41 h 247"/>
                <a:gd name="T12" fmla="*/ 55 w 248"/>
                <a:gd name="T13" fmla="*/ 42 h 247"/>
                <a:gd name="T14" fmla="*/ 96 w 248"/>
                <a:gd name="T15" fmla="*/ 84 h 247"/>
                <a:gd name="T16" fmla="*/ 104 w 248"/>
                <a:gd name="T17" fmla="*/ 84 h 247"/>
                <a:gd name="T18" fmla="*/ 16 w 248"/>
                <a:gd name="T19" fmla="*/ 172 h 247"/>
                <a:gd name="T20" fmla="*/ 16 w 248"/>
                <a:gd name="T21" fmla="*/ 230 h 247"/>
                <a:gd name="T22" fmla="*/ 17 w 248"/>
                <a:gd name="T23" fmla="*/ 231 h 247"/>
                <a:gd name="T24" fmla="*/ 75 w 248"/>
                <a:gd name="T25" fmla="*/ 231 h 247"/>
                <a:gd name="T26" fmla="*/ 164 w 248"/>
                <a:gd name="T27" fmla="*/ 143 h 247"/>
                <a:gd name="T28" fmla="*/ 164 w 248"/>
                <a:gd name="T29" fmla="*/ 151 h 247"/>
                <a:gd name="T30" fmla="*/ 205 w 248"/>
                <a:gd name="T31" fmla="*/ 193 h 247"/>
                <a:gd name="T32" fmla="*/ 206 w 248"/>
                <a:gd name="T33" fmla="*/ 193 h 247"/>
                <a:gd name="T34" fmla="*/ 248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5" y="12"/>
                  </a:cubicBezTo>
                  <a:cubicBezTo>
                    <a:pt x="228" y="4"/>
                    <a:pt x="218" y="0"/>
                    <a:pt x="206" y="0"/>
                  </a:cubicBezTo>
                  <a:cubicBezTo>
                    <a:pt x="205" y="0"/>
                    <a:pt x="205" y="0"/>
                    <a:pt x="205" y="0"/>
                  </a:cubicBezTo>
                  <a:cubicBezTo>
                    <a:pt x="204" y="0"/>
                    <a:pt x="96" y="0"/>
                    <a:pt x="96" y="0"/>
                  </a:cubicBezTo>
                  <a:cubicBezTo>
                    <a:pt x="73" y="0"/>
                    <a:pt x="55" y="18"/>
                    <a:pt x="55" y="41"/>
                  </a:cubicBezTo>
                  <a:cubicBezTo>
                    <a:pt x="55" y="42"/>
                    <a:pt x="55" y="42"/>
                    <a:pt x="55" y="42"/>
                  </a:cubicBezTo>
                  <a:cubicBezTo>
                    <a:pt x="55"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59" y="247"/>
                    <a:pt x="75" y="231"/>
                  </a:cubicBezTo>
                  <a:cubicBezTo>
                    <a:pt x="164" y="143"/>
                    <a:pt x="164" y="143"/>
                    <a:pt x="164" y="143"/>
                  </a:cubicBezTo>
                  <a:cubicBezTo>
                    <a:pt x="164" y="151"/>
                    <a:pt x="164" y="151"/>
                    <a:pt x="164" y="151"/>
                  </a:cubicBezTo>
                  <a:cubicBezTo>
                    <a:pt x="164" y="174"/>
                    <a:pt x="182" y="193"/>
                    <a:pt x="205" y="193"/>
                  </a:cubicBezTo>
                  <a:cubicBezTo>
                    <a:pt x="206" y="193"/>
                    <a:pt x="206" y="193"/>
                    <a:pt x="206" y="193"/>
                  </a:cubicBezTo>
                  <a:cubicBezTo>
                    <a:pt x="229" y="193"/>
                    <a:pt x="248" y="174"/>
                    <a:pt x="248" y="151"/>
                  </a:cubicBezTo>
                  <a:cubicBezTo>
                    <a:pt x="248" y="151"/>
                    <a:pt x="248" y="43"/>
                    <a:pt x="248" y="42"/>
                  </a:cubicBezTo>
                  <a:lnTo>
                    <a:pt x="248" y="41"/>
                  </a:lnTo>
                  <a:close/>
                </a:path>
              </a:pathLst>
            </a:custGeom>
            <a:solidFill>
              <a:srgbClr val="F0A6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548"/>
            <p:cNvSpPr/>
            <p:nvPr/>
          </p:nvSpPr>
          <p:spPr bwMode="auto">
            <a:xfrm>
              <a:off x="4006851" y="4802188"/>
              <a:ext cx="474663" cy="476250"/>
            </a:xfrm>
            <a:custGeom>
              <a:avLst/>
              <a:gdLst>
                <a:gd name="T0" fmla="*/ 247 w 247"/>
                <a:gd name="T1" fmla="*/ 41 h 247"/>
                <a:gd name="T2" fmla="*/ 235 w 247"/>
                <a:gd name="T3" fmla="*/ 12 h 247"/>
                <a:gd name="T4" fmla="*/ 206 w 247"/>
                <a:gd name="T5" fmla="*/ 0 h 247"/>
                <a:gd name="T6" fmla="*/ 205 w 247"/>
                <a:gd name="T7" fmla="*/ 0 h 247"/>
                <a:gd name="T8" fmla="*/ 96 w 247"/>
                <a:gd name="T9" fmla="*/ 0 h 247"/>
                <a:gd name="T10" fmla="*/ 54 w 247"/>
                <a:gd name="T11" fmla="*/ 41 h 247"/>
                <a:gd name="T12" fmla="*/ 54 w 247"/>
                <a:gd name="T13" fmla="*/ 42 h 247"/>
                <a:gd name="T14" fmla="*/ 96 w 247"/>
                <a:gd name="T15" fmla="*/ 84 h 247"/>
                <a:gd name="T16" fmla="*/ 104 w 247"/>
                <a:gd name="T17" fmla="*/ 84 h 247"/>
                <a:gd name="T18" fmla="*/ 16 w 247"/>
                <a:gd name="T19" fmla="*/ 172 h 247"/>
                <a:gd name="T20" fmla="*/ 16 w 247"/>
                <a:gd name="T21" fmla="*/ 230 h 247"/>
                <a:gd name="T22" fmla="*/ 17 w 247"/>
                <a:gd name="T23" fmla="*/ 231 h 247"/>
                <a:gd name="T24" fmla="*/ 75 w 247"/>
                <a:gd name="T25" fmla="*/ 231 h 247"/>
                <a:gd name="T26" fmla="*/ 163 w 247"/>
                <a:gd name="T27" fmla="*/ 143 h 247"/>
                <a:gd name="T28" fmla="*/ 163 w 247"/>
                <a:gd name="T29" fmla="*/ 151 h 247"/>
                <a:gd name="T30" fmla="*/ 205 w 247"/>
                <a:gd name="T31" fmla="*/ 193 h 247"/>
                <a:gd name="T32" fmla="*/ 206 w 247"/>
                <a:gd name="T33" fmla="*/ 193 h 247"/>
                <a:gd name="T34" fmla="*/ 247 w 247"/>
                <a:gd name="T35" fmla="*/ 151 h 247"/>
                <a:gd name="T36" fmla="*/ 247 w 247"/>
                <a:gd name="T37" fmla="*/ 42 h 247"/>
                <a:gd name="T38" fmla="*/ 247 w 247"/>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247">
                  <a:moveTo>
                    <a:pt x="247" y="41"/>
                  </a:moveTo>
                  <a:cubicBezTo>
                    <a:pt x="247" y="30"/>
                    <a:pt x="243" y="19"/>
                    <a:pt x="235" y="12"/>
                  </a:cubicBezTo>
                  <a:cubicBezTo>
                    <a:pt x="228" y="4"/>
                    <a:pt x="217" y="0"/>
                    <a:pt x="206" y="0"/>
                  </a:cubicBezTo>
                  <a:cubicBezTo>
                    <a:pt x="205" y="0"/>
                    <a:pt x="205" y="0"/>
                    <a:pt x="205" y="0"/>
                  </a:cubicBezTo>
                  <a:cubicBezTo>
                    <a:pt x="204" y="0"/>
                    <a:pt x="96" y="0"/>
                    <a:pt x="96" y="0"/>
                  </a:cubicBezTo>
                  <a:cubicBezTo>
                    <a:pt x="73" y="0"/>
                    <a:pt x="54" y="18"/>
                    <a:pt x="54" y="41"/>
                  </a:cubicBezTo>
                  <a:cubicBezTo>
                    <a:pt x="54" y="42"/>
                    <a:pt x="54" y="42"/>
                    <a:pt x="54" y="42"/>
                  </a:cubicBezTo>
                  <a:cubicBezTo>
                    <a:pt x="54"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59" y="247"/>
                    <a:pt x="75" y="231"/>
                  </a:cubicBezTo>
                  <a:cubicBezTo>
                    <a:pt x="163" y="143"/>
                    <a:pt x="163" y="143"/>
                    <a:pt x="163" y="143"/>
                  </a:cubicBezTo>
                  <a:cubicBezTo>
                    <a:pt x="163" y="151"/>
                    <a:pt x="163" y="151"/>
                    <a:pt x="163" y="151"/>
                  </a:cubicBezTo>
                  <a:cubicBezTo>
                    <a:pt x="163" y="174"/>
                    <a:pt x="182" y="193"/>
                    <a:pt x="205" y="193"/>
                  </a:cubicBezTo>
                  <a:cubicBezTo>
                    <a:pt x="206" y="193"/>
                    <a:pt x="206" y="193"/>
                    <a:pt x="206" y="193"/>
                  </a:cubicBezTo>
                  <a:cubicBezTo>
                    <a:pt x="229" y="193"/>
                    <a:pt x="247" y="174"/>
                    <a:pt x="247" y="151"/>
                  </a:cubicBezTo>
                  <a:cubicBezTo>
                    <a:pt x="247" y="151"/>
                    <a:pt x="247" y="43"/>
                    <a:pt x="247" y="42"/>
                  </a:cubicBezTo>
                  <a:lnTo>
                    <a:pt x="247" y="41"/>
                  </a:lnTo>
                  <a:close/>
                </a:path>
              </a:pathLst>
            </a:custGeom>
            <a:solidFill>
              <a:srgbClr val="EFA5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549"/>
            <p:cNvSpPr/>
            <p:nvPr/>
          </p:nvSpPr>
          <p:spPr bwMode="auto">
            <a:xfrm>
              <a:off x="4003676" y="4799013"/>
              <a:ext cx="476250" cy="476250"/>
            </a:xfrm>
            <a:custGeom>
              <a:avLst/>
              <a:gdLst>
                <a:gd name="T0" fmla="*/ 248 w 248"/>
                <a:gd name="T1" fmla="*/ 42 h 248"/>
                <a:gd name="T2" fmla="*/ 236 w 248"/>
                <a:gd name="T3" fmla="*/ 12 h 248"/>
                <a:gd name="T4" fmla="*/ 207 w 248"/>
                <a:gd name="T5" fmla="*/ 0 h 248"/>
                <a:gd name="T6" fmla="*/ 205 w 248"/>
                <a:gd name="T7" fmla="*/ 0 h 248"/>
                <a:gd name="T8" fmla="*/ 96 w 248"/>
                <a:gd name="T9" fmla="*/ 0 h 248"/>
                <a:gd name="T10" fmla="*/ 55 w 248"/>
                <a:gd name="T11" fmla="*/ 42 h 248"/>
                <a:gd name="T12" fmla="*/ 55 w 248"/>
                <a:gd name="T13" fmla="*/ 43 h 248"/>
                <a:gd name="T14" fmla="*/ 96 w 248"/>
                <a:gd name="T15" fmla="*/ 84 h 248"/>
                <a:gd name="T16" fmla="*/ 105 w 248"/>
                <a:gd name="T17" fmla="*/ 84 h 248"/>
                <a:gd name="T18" fmla="*/ 17 w 248"/>
                <a:gd name="T19" fmla="*/ 172 h 248"/>
                <a:gd name="T20" fmla="*/ 17 w 248"/>
                <a:gd name="T21" fmla="*/ 231 h 248"/>
                <a:gd name="T22" fmla="*/ 17 w 248"/>
                <a:gd name="T23" fmla="*/ 232 h 248"/>
                <a:gd name="T24" fmla="*/ 76 w 248"/>
                <a:gd name="T25" fmla="*/ 232 h 248"/>
                <a:gd name="T26" fmla="*/ 164 w 248"/>
                <a:gd name="T27" fmla="*/ 144 h 248"/>
                <a:gd name="T28" fmla="*/ 164 w 248"/>
                <a:gd name="T29" fmla="*/ 152 h 248"/>
                <a:gd name="T30" fmla="*/ 205 w 248"/>
                <a:gd name="T31" fmla="*/ 193 h 248"/>
                <a:gd name="T32" fmla="*/ 207 w 248"/>
                <a:gd name="T33" fmla="*/ 193 h 248"/>
                <a:gd name="T34" fmla="*/ 248 w 248"/>
                <a:gd name="T35" fmla="*/ 152 h 248"/>
                <a:gd name="T36" fmla="*/ 248 w 248"/>
                <a:gd name="T37" fmla="*/ 43 h 248"/>
                <a:gd name="T38" fmla="*/ 248 w 248"/>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2"/>
                  </a:moveTo>
                  <a:cubicBezTo>
                    <a:pt x="248" y="30"/>
                    <a:pt x="243" y="20"/>
                    <a:pt x="236" y="12"/>
                  </a:cubicBezTo>
                  <a:cubicBezTo>
                    <a:pt x="228" y="5"/>
                    <a:pt x="218" y="0"/>
                    <a:pt x="207" y="0"/>
                  </a:cubicBezTo>
                  <a:cubicBezTo>
                    <a:pt x="205" y="0"/>
                    <a:pt x="205" y="0"/>
                    <a:pt x="205" y="0"/>
                  </a:cubicBezTo>
                  <a:cubicBezTo>
                    <a:pt x="205" y="0"/>
                    <a:pt x="96" y="0"/>
                    <a:pt x="96" y="0"/>
                  </a:cubicBezTo>
                  <a:cubicBezTo>
                    <a:pt x="74" y="0"/>
                    <a:pt x="55" y="19"/>
                    <a:pt x="55" y="42"/>
                  </a:cubicBezTo>
                  <a:cubicBezTo>
                    <a:pt x="55" y="43"/>
                    <a:pt x="55" y="43"/>
                    <a:pt x="55" y="43"/>
                  </a:cubicBezTo>
                  <a:cubicBezTo>
                    <a:pt x="55" y="66"/>
                    <a:pt x="74" y="84"/>
                    <a:pt x="96" y="84"/>
                  </a:cubicBezTo>
                  <a:cubicBezTo>
                    <a:pt x="105" y="84"/>
                    <a:pt x="105" y="84"/>
                    <a:pt x="105" y="84"/>
                  </a:cubicBezTo>
                  <a:cubicBezTo>
                    <a:pt x="17" y="172"/>
                    <a:pt x="17" y="172"/>
                    <a:pt x="17" y="172"/>
                  </a:cubicBezTo>
                  <a:cubicBezTo>
                    <a:pt x="0" y="189"/>
                    <a:pt x="0" y="215"/>
                    <a:pt x="17" y="231"/>
                  </a:cubicBezTo>
                  <a:cubicBezTo>
                    <a:pt x="17" y="232"/>
                    <a:pt x="17" y="232"/>
                    <a:pt x="17" y="232"/>
                  </a:cubicBezTo>
                  <a:cubicBezTo>
                    <a:pt x="34" y="248"/>
                    <a:pt x="60" y="248"/>
                    <a:pt x="76" y="232"/>
                  </a:cubicBezTo>
                  <a:cubicBezTo>
                    <a:pt x="164" y="144"/>
                    <a:pt x="164" y="144"/>
                    <a:pt x="164" y="144"/>
                  </a:cubicBezTo>
                  <a:cubicBezTo>
                    <a:pt x="164" y="152"/>
                    <a:pt x="164" y="152"/>
                    <a:pt x="164" y="152"/>
                  </a:cubicBezTo>
                  <a:cubicBezTo>
                    <a:pt x="164" y="175"/>
                    <a:pt x="183" y="193"/>
                    <a:pt x="205" y="193"/>
                  </a:cubicBezTo>
                  <a:cubicBezTo>
                    <a:pt x="207" y="193"/>
                    <a:pt x="207" y="193"/>
                    <a:pt x="207" y="193"/>
                  </a:cubicBezTo>
                  <a:cubicBezTo>
                    <a:pt x="230" y="193"/>
                    <a:pt x="248" y="175"/>
                    <a:pt x="248" y="152"/>
                  </a:cubicBezTo>
                  <a:cubicBezTo>
                    <a:pt x="248" y="152"/>
                    <a:pt x="248" y="44"/>
                    <a:pt x="248" y="43"/>
                  </a:cubicBezTo>
                  <a:lnTo>
                    <a:pt x="248" y="42"/>
                  </a:lnTo>
                  <a:close/>
                </a:path>
              </a:pathLst>
            </a:custGeom>
            <a:solidFill>
              <a:srgbClr val="EFA40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550"/>
            <p:cNvSpPr/>
            <p:nvPr/>
          </p:nvSpPr>
          <p:spPr bwMode="auto">
            <a:xfrm>
              <a:off x="4002088" y="4797425"/>
              <a:ext cx="476250" cy="476250"/>
            </a:xfrm>
            <a:custGeom>
              <a:avLst/>
              <a:gdLst>
                <a:gd name="T0" fmla="*/ 248 w 248"/>
                <a:gd name="T1" fmla="*/ 41 h 248"/>
                <a:gd name="T2" fmla="*/ 236 w 248"/>
                <a:gd name="T3" fmla="*/ 12 h 248"/>
                <a:gd name="T4" fmla="*/ 206 w 248"/>
                <a:gd name="T5" fmla="*/ 0 h 248"/>
                <a:gd name="T6" fmla="*/ 205 w 248"/>
                <a:gd name="T7" fmla="*/ 0 h 248"/>
                <a:gd name="T8" fmla="*/ 96 w 248"/>
                <a:gd name="T9" fmla="*/ 0 h 248"/>
                <a:gd name="T10" fmla="*/ 55 w 248"/>
                <a:gd name="T11" fmla="*/ 41 h 248"/>
                <a:gd name="T12" fmla="*/ 55 w 248"/>
                <a:gd name="T13" fmla="*/ 43 h 248"/>
                <a:gd name="T14" fmla="*/ 96 w 248"/>
                <a:gd name="T15" fmla="*/ 84 h 248"/>
                <a:gd name="T16" fmla="*/ 104 w 248"/>
                <a:gd name="T17" fmla="*/ 84 h 248"/>
                <a:gd name="T18" fmla="*/ 16 w 248"/>
                <a:gd name="T19" fmla="*/ 172 h 248"/>
                <a:gd name="T20" fmla="*/ 16 w 248"/>
                <a:gd name="T21" fmla="*/ 231 h 248"/>
                <a:gd name="T22" fmla="*/ 17 w 248"/>
                <a:gd name="T23" fmla="*/ 232 h 248"/>
                <a:gd name="T24" fmla="*/ 76 w 248"/>
                <a:gd name="T25" fmla="*/ 232 h 248"/>
                <a:gd name="T26" fmla="*/ 164 w 248"/>
                <a:gd name="T27" fmla="*/ 143 h 248"/>
                <a:gd name="T28" fmla="*/ 164 w 248"/>
                <a:gd name="T29" fmla="*/ 152 h 248"/>
                <a:gd name="T30" fmla="*/ 205 w 248"/>
                <a:gd name="T31" fmla="*/ 193 h 248"/>
                <a:gd name="T32" fmla="*/ 206 w 248"/>
                <a:gd name="T33" fmla="*/ 193 h 248"/>
                <a:gd name="T34" fmla="*/ 248 w 248"/>
                <a:gd name="T35" fmla="*/ 152 h 248"/>
                <a:gd name="T36" fmla="*/ 248 w 248"/>
                <a:gd name="T37" fmla="*/ 43 h 248"/>
                <a:gd name="T38" fmla="*/ 248 w 248"/>
                <a:gd name="T39"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1"/>
                  </a:moveTo>
                  <a:cubicBezTo>
                    <a:pt x="248" y="30"/>
                    <a:pt x="243" y="20"/>
                    <a:pt x="236" y="12"/>
                  </a:cubicBezTo>
                  <a:cubicBezTo>
                    <a:pt x="228" y="5"/>
                    <a:pt x="218" y="0"/>
                    <a:pt x="206" y="0"/>
                  </a:cubicBezTo>
                  <a:cubicBezTo>
                    <a:pt x="205" y="0"/>
                    <a:pt x="205" y="0"/>
                    <a:pt x="205" y="0"/>
                  </a:cubicBezTo>
                  <a:cubicBezTo>
                    <a:pt x="205" y="0"/>
                    <a:pt x="96" y="0"/>
                    <a:pt x="96" y="0"/>
                  </a:cubicBezTo>
                  <a:cubicBezTo>
                    <a:pt x="73" y="0"/>
                    <a:pt x="55" y="19"/>
                    <a:pt x="55" y="41"/>
                  </a:cubicBezTo>
                  <a:cubicBezTo>
                    <a:pt x="55" y="43"/>
                    <a:pt x="55" y="43"/>
                    <a:pt x="55" y="43"/>
                  </a:cubicBezTo>
                  <a:cubicBezTo>
                    <a:pt x="55" y="66"/>
                    <a:pt x="73" y="84"/>
                    <a:pt x="96" y="84"/>
                  </a:cubicBezTo>
                  <a:cubicBezTo>
                    <a:pt x="104" y="84"/>
                    <a:pt x="104" y="84"/>
                    <a:pt x="104" y="84"/>
                  </a:cubicBezTo>
                  <a:cubicBezTo>
                    <a:pt x="16" y="172"/>
                    <a:pt x="16" y="172"/>
                    <a:pt x="16" y="172"/>
                  </a:cubicBezTo>
                  <a:cubicBezTo>
                    <a:pt x="0" y="188"/>
                    <a:pt x="0" y="215"/>
                    <a:pt x="16" y="231"/>
                  </a:cubicBezTo>
                  <a:cubicBezTo>
                    <a:pt x="17" y="232"/>
                    <a:pt x="17" y="232"/>
                    <a:pt x="17" y="232"/>
                  </a:cubicBezTo>
                  <a:cubicBezTo>
                    <a:pt x="33" y="248"/>
                    <a:pt x="60" y="248"/>
                    <a:pt x="76" y="232"/>
                  </a:cubicBezTo>
                  <a:cubicBezTo>
                    <a:pt x="164" y="143"/>
                    <a:pt x="164" y="143"/>
                    <a:pt x="164" y="143"/>
                  </a:cubicBezTo>
                  <a:cubicBezTo>
                    <a:pt x="164" y="152"/>
                    <a:pt x="164" y="152"/>
                    <a:pt x="164" y="152"/>
                  </a:cubicBezTo>
                  <a:cubicBezTo>
                    <a:pt x="164" y="175"/>
                    <a:pt x="182" y="193"/>
                    <a:pt x="205" y="193"/>
                  </a:cubicBezTo>
                  <a:cubicBezTo>
                    <a:pt x="206" y="193"/>
                    <a:pt x="206" y="193"/>
                    <a:pt x="206" y="193"/>
                  </a:cubicBezTo>
                  <a:cubicBezTo>
                    <a:pt x="229" y="193"/>
                    <a:pt x="248" y="175"/>
                    <a:pt x="248" y="152"/>
                  </a:cubicBezTo>
                  <a:cubicBezTo>
                    <a:pt x="248" y="152"/>
                    <a:pt x="248" y="43"/>
                    <a:pt x="248" y="43"/>
                  </a:cubicBezTo>
                  <a:lnTo>
                    <a:pt x="248" y="41"/>
                  </a:lnTo>
                  <a:close/>
                </a:path>
              </a:pathLst>
            </a:custGeom>
            <a:solidFill>
              <a:srgbClr val="EEA3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551"/>
            <p:cNvSpPr/>
            <p:nvPr/>
          </p:nvSpPr>
          <p:spPr bwMode="auto">
            <a:xfrm>
              <a:off x="3998913" y="4795838"/>
              <a:ext cx="476250" cy="474663"/>
            </a:xfrm>
            <a:custGeom>
              <a:avLst/>
              <a:gdLst>
                <a:gd name="T0" fmla="*/ 248 w 248"/>
                <a:gd name="T1" fmla="*/ 41 h 247"/>
                <a:gd name="T2" fmla="*/ 235 w 248"/>
                <a:gd name="T3" fmla="*/ 12 h 247"/>
                <a:gd name="T4" fmla="*/ 206 w 248"/>
                <a:gd name="T5" fmla="*/ 0 h 247"/>
                <a:gd name="T6" fmla="*/ 205 w 248"/>
                <a:gd name="T7" fmla="*/ 0 h 247"/>
                <a:gd name="T8" fmla="*/ 96 w 248"/>
                <a:gd name="T9" fmla="*/ 0 h 247"/>
                <a:gd name="T10" fmla="*/ 55 w 248"/>
                <a:gd name="T11" fmla="*/ 41 h 247"/>
                <a:gd name="T12" fmla="*/ 55 w 248"/>
                <a:gd name="T13" fmla="*/ 42 h 247"/>
                <a:gd name="T14" fmla="*/ 96 w 248"/>
                <a:gd name="T15" fmla="*/ 84 h 247"/>
                <a:gd name="T16" fmla="*/ 104 w 248"/>
                <a:gd name="T17" fmla="*/ 84 h 247"/>
                <a:gd name="T18" fmla="*/ 16 w 248"/>
                <a:gd name="T19" fmla="*/ 172 h 247"/>
                <a:gd name="T20" fmla="*/ 16 w 248"/>
                <a:gd name="T21" fmla="*/ 230 h 247"/>
                <a:gd name="T22" fmla="*/ 17 w 248"/>
                <a:gd name="T23" fmla="*/ 231 h 247"/>
                <a:gd name="T24" fmla="*/ 75 w 248"/>
                <a:gd name="T25" fmla="*/ 231 h 247"/>
                <a:gd name="T26" fmla="*/ 164 w 248"/>
                <a:gd name="T27" fmla="*/ 143 h 247"/>
                <a:gd name="T28" fmla="*/ 164 w 248"/>
                <a:gd name="T29" fmla="*/ 151 h 247"/>
                <a:gd name="T30" fmla="*/ 205 w 248"/>
                <a:gd name="T31" fmla="*/ 193 h 247"/>
                <a:gd name="T32" fmla="*/ 206 w 248"/>
                <a:gd name="T33" fmla="*/ 193 h 247"/>
                <a:gd name="T34" fmla="*/ 248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5" y="12"/>
                  </a:cubicBezTo>
                  <a:cubicBezTo>
                    <a:pt x="228" y="4"/>
                    <a:pt x="218" y="0"/>
                    <a:pt x="206" y="0"/>
                  </a:cubicBezTo>
                  <a:cubicBezTo>
                    <a:pt x="205" y="0"/>
                    <a:pt x="205" y="0"/>
                    <a:pt x="205" y="0"/>
                  </a:cubicBezTo>
                  <a:cubicBezTo>
                    <a:pt x="204" y="0"/>
                    <a:pt x="96" y="0"/>
                    <a:pt x="96" y="0"/>
                  </a:cubicBezTo>
                  <a:cubicBezTo>
                    <a:pt x="73" y="0"/>
                    <a:pt x="55" y="18"/>
                    <a:pt x="55" y="41"/>
                  </a:cubicBezTo>
                  <a:cubicBezTo>
                    <a:pt x="55" y="42"/>
                    <a:pt x="55" y="42"/>
                    <a:pt x="55" y="42"/>
                  </a:cubicBezTo>
                  <a:cubicBezTo>
                    <a:pt x="55"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59" y="247"/>
                    <a:pt x="75" y="231"/>
                  </a:cubicBezTo>
                  <a:cubicBezTo>
                    <a:pt x="164" y="143"/>
                    <a:pt x="164" y="143"/>
                    <a:pt x="164" y="143"/>
                  </a:cubicBezTo>
                  <a:cubicBezTo>
                    <a:pt x="164" y="151"/>
                    <a:pt x="164" y="151"/>
                    <a:pt x="164" y="151"/>
                  </a:cubicBezTo>
                  <a:cubicBezTo>
                    <a:pt x="164" y="174"/>
                    <a:pt x="182" y="193"/>
                    <a:pt x="205" y="193"/>
                  </a:cubicBezTo>
                  <a:cubicBezTo>
                    <a:pt x="206" y="193"/>
                    <a:pt x="206" y="193"/>
                    <a:pt x="206" y="193"/>
                  </a:cubicBezTo>
                  <a:cubicBezTo>
                    <a:pt x="229" y="193"/>
                    <a:pt x="248" y="174"/>
                    <a:pt x="248" y="151"/>
                  </a:cubicBezTo>
                  <a:cubicBezTo>
                    <a:pt x="248" y="151"/>
                    <a:pt x="248" y="43"/>
                    <a:pt x="248" y="42"/>
                  </a:cubicBezTo>
                  <a:lnTo>
                    <a:pt x="248" y="41"/>
                  </a:lnTo>
                  <a:close/>
                </a:path>
              </a:pathLst>
            </a:custGeom>
            <a:solidFill>
              <a:srgbClr val="EEA2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552"/>
            <p:cNvSpPr/>
            <p:nvPr/>
          </p:nvSpPr>
          <p:spPr bwMode="auto">
            <a:xfrm>
              <a:off x="3997326" y="4792663"/>
              <a:ext cx="474663" cy="476250"/>
            </a:xfrm>
            <a:custGeom>
              <a:avLst/>
              <a:gdLst>
                <a:gd name="T0" fmla="*/ 247 w 247"/>
                <a:gd name="T1" fmla="*/ 41 h 247"/>
                <a:gd name="T2" fmla="*/ 235 w 247"/>
                <a:gd name="T3" fmla="*/ 12 h 247"/>
                <a:gd name="T4" fmla="*/ 206 w 247"/>
                <a:gd name="T5" fmla="*/ 0 h 247"/>
                <a:gd name="T6" fmla="*/ 205 w 247"/>
                <a:gd name="T7" fmla="*/ 0 h 247"/>
                <a:gd name="T8" fmla="*/ 96 w 247"/>
                <a:gd name="T9" fmla="*/ 0 h 247"/>
                <a:gd name="T10" fmla="*/ 54 w 247"/>
                <a:gd name="T11" fmla="*/ 41 h 247"/>
                <a:gd name="T12" fmla="*/ 54 w 247"/>
                <a:gd name="T13" fmla="*/ 42 h 247"/>
                <a:gd name="T14" fmla="*/ 96 w 247"/>
                <a:gd name="T15" fmla="*/ 84 h 247"/>
                <a:gd name="T16" fmla="*/ 104 w 247"/>
                <a:gd name="T17" fmla="*/ 84 h 247"/>
                <a:gd name="T18" fmla="*/ 16 w 247"/>
                <a:gd name="T19" fmla="*/ 172 h 247"/>
                <a:gd name="T20" fmla="*/ 16 w 247"/>
                <a:gd name="T21" fmla="*/ 230 h 247"/>
                <a:gd name="T22" fmla="*/ 17 w 247"/>
                <a:gd name="T23" fmla="*/ 231 h 247"/>
                <a:gd name="T24" fmla="*/ 75 w 247"/>
                <a:gd name="T25" fmla="*/ 231 h 247"/>
                <a:gd name="T26" fmla="*/ 163 w 247"/>
                <a:gd name="T27" fmla="*/ 143 h 247"/>
                <a:gd name="T28" fmla="*/ 163 w 247"/>
                <a:gd name="T29" fmla="*/ 151 h 247"/>
                <a:gd name="T30" fmla="*/ 205 w 247"/>
                <a:gd name="T31" fmla="*/ 193 h 247"/>
                <a:gd name="T32" fmla="*/ 206 w 247"/>
                <a:gd name="T33" fmla="*/ 193 h 247"/>
                <a:gd name="T34" fmla="*/ 247 w 247"/>
                <a:gd name="T35" fmla="*/ 151 h 247"/>
                <a:gd name="T36" fmla="*/ 247 w 247"/>
                <a:gd name="T37" fmla="*/ 42 h 247"/>
                <a:gd name="T38" fmla="*/ 247 w 247"/>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247">
                  <a:moveTo>
                    <a:pt x="247" y="41"/>
                  </a:moveTo>
                  <a:cubicBezTo>
                    <a:pt x="247" y="30"/>
                    <a:pt x="243" y="19"/>
                    <a:pt x="235" y="12"/>
                  </a:cubicBezTo>
                  <a:cubicBezTo>
                    <a:pt x="228" y="4"/>
                    <a:pt x="217" y="0"/>
                    <a:pt x="206" y="0"/>
                  </a:cubicBezTo>
                  <a:cubicBezTo>
                    <a:pt x="205" y="0"/>
                    <a:pt x="205" y="0"/>
                    <a:pt x="205" y="0"/>
                  </a:cubicBezTo>
                  <a:cubicBezTo>
                    <a:pt x="204" y="0"/>
                    <a:pt x="96" y="0"/>
                    <a:pt x="96" y="0"/>
                  </a:cubicBezTo>
                  <a:cubicBezTo>
                    <a:pt x="73" y="0"/>
                    <a:pt x="54" y="18"/>
                    <a:pt x="54" y="41"/>
                  </a:cubicBezTo>
                  <a:cubicBezTo>
                    <a:pt x="54" y="42"/>
                    <a:pt x="54" y="42"/>
                    <a:pt x="54" y="42"/>
                  </a:cubicBezTo>
                  <a:cubicBezTo>
                    <a:pt x="54"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59" y="247"/>
                    <a:pt x="75" y="231"/>
                  </a:cubicBezTo>
                  <a:cubicBezTo>
                    <a:pt x="163" y="143"/>
                    <a:pt x="163" y="143"/>
                    <a:pt x="163" y="143"/>
                  </a:cubicBezTo>
                  <a:cubicBezTo>
                    <a:pt x="163" y="151"/>
                    <a:pt x="163" y="151"/>
                    <a:pt x="163" y="151"/>
                  </a:cubicBezTo>
                  <a:cubicBezTo>
                    <a:pt x="163" y="174"/>
                    <a:pt x="182" y="193"/>
                    <a:pt x="205" y="193"/>
                  </a:cubicBezTo>
                  <a:cubicBezTo>
                    <a:pt x="206" y="193"/>
                    <a:pt x="206" y="193"/>
                    <a:pt x="206" y="193"/>
                  </a:cubicBezTo>
                  <a:cubicBezTo>
                    <a:pt x="229" y="193"/>
                    <a:pt x="247" y="174"/>
                    <a:pt x="247" y="151"/>
                  </a:cubicBezTo>
                  <a:cubicBezTo>
                    <a:pt x="247" y="151"/>
                    <a:pt x="247" y="43"/>
                    <a:pt x="247" y="42"/>
                  </a:cubicBezTo>
                  <a:lnTo>
                    <a:pt x="247" y="41"/>
                  </a:lnTo>
                  <a:close/>
                </a:path>
              </a:pathLst>
            </a:custGeom>
            <a:solidFill>
              <a:srgbClr val="EDA2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553"/>
            <p:cNvSpPr/>
            <p:nvPr/>
          </p:nvSpPr>
          <p:spPr bwMode="auto">
            <a:xfrm>
              <a:off x="3994151" y="4789488"/>
              <a:ext cx="476250" cy="476250"/>
            </a:xfrm>
            <a:custGeom>
              <a:avLst/>
              <a:gdLst>
                <a:gd name="T0" fmla="*/ 248 w 248"/>
                <a:gd name="T1" fmla="*/ 42 h 248"/>
                <a:gd name="T2" fmla="*/ 236 w 248"/>
                <a:gd name="T3" fmla="*/ 12 h 248"/>
                <a:gd name="T4" fmla="*/ 207 w 248"/>
                <a:gd name="T5" fmla="*/ 0 h 248"/>
                <a:gd name="T6" fmla="*/ 205 w 248"/>
                <a:gd name="T7" fmla="*/ 0 h 248"/>
                <a:gd name="T8" fmla="*/ 96 w 248"/>
                <a:gd name="T9" fmla="*/ 0 h 248"/>
                <a:gd name="T10" fmla="*/ 55 w 248"/>
                <a:gd name="T11" fmla="*/ 42 h 248"/>
                <a:gd name="T12" fmla="*/ 55 w 248"/>
                <a:gd name="T13" fmla="*/ 43 h 248"/>
                <a:gd name="T14" fmla="*/ 96 w 248"/>
                <a:gd name="T15" fmla="*/ 84 h 248"/>
                <a:gd name="T16" fmla="*/ 105 w 248"/>
                <a:gd name="T17" fmla="*/ 84 h 248"/>
                <a:gd name="T18" fmla="*/ 17 w 248"/>
                <a:gd name="T19" fmla="*/ 172 h 248"/>
                <a:gd name="T20" fmla="*/ 17 w 248"/>
                <a:gd name="T21" fmla="*/ 231 h 248"/>
                <a:gd name="T22" fmla="*/ 17 w 248"/>
                <a:gd name="T23" fmla="*/ 232 h 248"/>
                <a:gd name="T24" fmla="*/ 76 w 248"/>
                <a:gd name="T25" fmla="*/ 232 h 248"/>
                <a:gd name="T26" fmla="*/ 164 w 248"/>
                <a:gd name="T27" fmla="*/ 144 h 248"/>
                <a:gd name="T28" fmla="*/ 164 w 248"/>
                <a:gd name="T29" fmla="*/ 152 h 248"/>
                <a:gd name="T30" fmla="*/ 205 w 248"/>
                <a:gd name="T31" fmla="*/ 193 h 248"/>
                <a:gd name="T32" fmla="*/ 207 w 248"/>
                <a:gd name="T33" fmla="*/ 193 h 248"/>
                <a:gd name="T34" fmla="*/ 248 w 248"/>
                <a:gd name="T35" fmla="*/ 152 h 248"/>
                <a:gd name="T36" fmla="*/ 248 w 248"/>
                <a:gd name="T37" fmla="*/ 43 h 248"/>
                <a:gd name="T38" fmla="*/ 248 w 248"/>
                <a:gd name="T39" fmla="*/ 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2"/>
                  </a:moveTo>
                  <a:cubicBezTo>
                    <a:pt x="248" y="30"/>
                    <a:pt x="243" y="20"/>
                    <a:pt x="236" y="12"/>
                  </a:cubicBezTo>
                  <a:cubicBezTo>
                    <a:pt x="228" y="5"/>
                    <a:pt x="218" y="0"/>
                    <a:pt x="207" y="0"/>
                  </a:cubicBezTo>
                  <a:cubicBezTo>
                    <a:pt x="205" y="0"/>
                    <a:pt x="205" y="0"/>
                    <a:pt x="205" y="0"/>
                  </a:cubicBezTo>
                  <a:cubicBezTo>
                    <a:pt x="205" y="0"/>
                    <a:pt x="96" y="0"/>
                    <a:pt x="96" y="0"/>
                  </a:cubicBezTo>
                  <a:cubicBezTo>
                    <a:pt x="74" y="0"/>
                    <a:pt x="55" y="19"/>
                    <a:pt x="55" y="42"/>
                  </a:cubicBezTo>
                  <a:cubicBezTo>
                    <a:pt x="55" y="43"/>
                    <a:pt x="55" y="43"/>
                    <a:pt x="55" y="43"/>
                  </a:cubicBezTo>
                  <a:cubicBezTo>
                    <a:pt x="55" y="66"/>
                    <a:pt x="74" y="84"/>
                    <a:pt x="96" y="84"/>
                  </a:cubicBezTo>
                  <a:cubicBezTo>
                    <a:pt x="105" y="84"/>
                    <a:pt x="105" y="84"/>
                    <a:pt x="105" y="84"/>
                  </a:cubicBezTo>
                  <a:cubicBezTo>
                    <a:pt x="17" y="172"/>
                    <a:pt x="17" y="172"/>
                    <a:pt x="17" y="172"/>
                  </a:cubicBezTo>
                  <a:cubicBezTo>
                    <a:pt x="0" y="189"/>
                    <a:pt x="0" y="215"/>
                    <a:pt x="17" y="231"/>
                  </a:cubicBezTo>
                  <a:cubicBezTo>
                    <a:pt x="17" y="232"/>
                    <a:pt x="17" y="232"/>
                    <a:pt x="17" y="232"/>
                  </a:cubicBezTo>
                  <a:cubicBezTo>
                    <a:pt x="34" y="248"/>
                    <a:pt x="60" y="248"/>
                    <a:pt x="76" y="232"/>
                  </a:cubicBezTo>
                  <a:cubicBezTo>
                    <a:pt x="164" y="144"/>
                    <a:pt x="164" y="144"/>
                    <a:pt x="164" y="144"/>
                  </a:cubicBezTo>
                  <a:cubicBezTo>
                    <a:pt x="164" y="152"/>
                    <a:pt x="164" y="152"/>
                    <a:pt x="164" y="152"/>
                  </a:cubicBezTo>
                  <a:cubicBezTo>
                    <a:pt x="164" y="175"/>
                    <a:pt x="183" y="193"/>
                    <a:pt x="205" y="193"/>
                  </a:cubicBezTo>
                  <a:cubicBezTo>
                    <a:pt x="207" y="193"/>
                    <a:pt x="207" y="193"/>
                    <a:pt x="207" y="193"/>
                  </a:cubicBezTo>
                  <a:cubicBezTo>
                    <a:pt x="230" y="193"/>
                    <a:pt x="248" y="175"/>
                    <a:pt x="248" y="152"/>
                  </a:cubicBezTo>
                  <a:cubicBezTo>
                    <a:pt x="248" y="152"/>
                    <a:pt x="248" y="44"/>
                    <a:pt x="248" y="43"/>
                  </a:cubicBezTo>
                  <a:lnTo>
                    <a:pt x="248" y="42"/>
                  </a:lnTo>
                  <a:close/>
                </a:path>
              </a:pathLst>
            </a:custGeom>
            <a:solidFill>
              <a:srgbClr val="EDA1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554"/>
            <p:cNvSpPr/>
            <p:nvPr/>
          </p:nvSpPr>
          <p:spPr bwMode="auto">
            <a:xfrm>
              <a:off x="3992563" y="4787900"/>
              <a:ext cx="476250" cy="476250"/>
            </a:xfrm>
            <a:custGeom>
              <a:avLst/>
              <a:gdLst>
                <a:gd name="T0" fmla="*/ 248 w 248"/>
                <a:gd name="T1" fmla="*/ 41 h 248"/>
                <a:gd name="T2" fmla="*/ 236 w 248"/>
                <a:gd name="T3" fmla="*/ 12 h 248"/>
                <a:gd name="T4" fmla="*/ 206 w 248"/>
                <a:gd name="T5" fmla="*/ 0 h 248"/>
                <a:gd name="T6" fmla="*/ 205 w 248"/>
                <a:gd name="T7" fmla="*/ 0 h 248"/>
                <a:gd name="T8" fmla="*/ 96 w 248"/>
                <a:gd name="T9" fmla="*/ 0 h 248"/>
                <a:gd name="T10" fmla="*/ 55 w 248"/>
                <a:gd name="T11" fmla="*/ 41 h 248"/>
                <a:gd name="T12" fmla="*/ 55 w 248"/>
                <a:gd name="T13" fmla="*/ 43 h 248"/>
                <a:gd name="T14" fmla="*/ 96 w 248"/>
                <a:gd name="T15" fmla="*/ 84 h 248"/>
                <a:gd name="T16" fmla="*/ 104 w 248"/>
                <a:gd name="T17" fmla="*/ 84 h 248"/>
                <a:gd name="T18" fmla="*/ 16 w 248"/>
                <a:gd name="T19" fmla="*/ 172 h 248"/>
                <a:gd name="T20" fmla="*/ 16 w 248"/>
                <a:gd name="T21" fmla="*/ 231 h 248"/>
                <a:gd name="T22" fmla="*/ 17 w 248"/>
                <a:gd name="T23" fmla="*/ 232 h 248"/>
                <a:gd name="T24" fmla="*/ 76 w 248"/>
                <a:gd name="T25" fmla="*/ 232 h 248"/>
                <a:gd name="T26" fmla="*/ 164 w 248"/>
                <a:gd name="T27" fmla="*/ 143 h 248"/>
                <a:gd name="T28" fmla="*/ 164 w 248"/>
                <a:gd name="T29" fmla="*/ 152 h 248"/>
                <a:gd name="T30" fmla="*/ 205 w 248"/>
                <a:gd name="T31" fmla="*/ 193 h 248"/>
                <a:gd name="T32" fmla="*/ 206 w 248"/>
                <a:gd name="T33" fmla="*/ 193 h 248"/>
                <a:gd name="T34" fmla="*/ 248 w 248"/>
                <a:gd name="T35" fmla="*/ 152 h 248"/>
                <a:gd name="T36" fmla="*/ 248 w 248"/>
                <a:gd name="T37" fmla="*/ 43 h 248"/>
                <a:gd name="T38" fmla="*/ 248 w 248"/>
                <a:gd name="T39" fmla="*/ 4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8">
                  <a:moveTo>
                    <a:pt x="248" y="41"/>
                  </a:moveTo>
                  <a:cubicBezTo>
                    <a:pt x="248" y="30"/>
                    <a:pt x="243" y="20"/>
                    <a:pt x="236" y="12"/>
                  </a:cubicBezTo>
                  <a:cubicBezTo>
                    <a:pt x="228" y="5"/>
                    <a:pt x="218" y="0"/>
                    <a:pt x="206" y="0"/>
                  </a:cubicBezTo>
                  <a:cubicBezTo>
                    <a:pt x="205" y="0"/>
                    <a:pt x="205" y="0"/>
                    <a:pt x="205" y="0"/>
                  </a:cubicBezTo>
                  <a:cubicBezTo>
                    <a:pt x="205" y="0"/>
                    <a:pt x="96" y="0"/>
                    <a:pt x="96" y="0"/>
                  </a:cubicBezTo>
                  <a:cubicBezTo>
                    <a:pt x="73" y="0"/>
                    <a:pt x="55" y="19"/>
                    <a:pt x="55" y="41"/>
                  </a:cubicBezTo>
                  <a:cubicBezTo>
                    <a:pt x="55" y="43"/>
                    <a:pt x="55" y="43"/>
                    <a:pt x="55" y="43"/>
                  </a:cubicBezTo>
                  <a:cubicBezTo>
                    <a:pt x="55" y="66"/>
                    <a:pt x="73" y="84"/>
                    <a:pt x="96" y="84"/>
                  </a:cubicBezTo>
                  <a:cubicBezTo>
                    <a:pt x="104" y="84"/>
                    <a:pt x="104" y="84"/>
                    <a:pt x="104" y="84"/>
                  </a:cubicBezTo>
                  <a:cubicBezTo>
                    <a:pt x="16" y="172"/>
                    <a:pt x="16" y="172"/>
                    <a:pt x="16" y="172"/>
                  </a:cubicBezTo>
                  <a:cubicBezTo>
                    <a:pt x="0" y="188"/>
                    <a:pt x="0" y="215"/>
                    <a:pt x="16" y="231"/>
                  </a:cubicBezTo>
                  <a:cubicBezTo>
                    <a:pt x="17" y="232"/>
                    <a:pt x="17" y="232"/>
                    <a:pt x="17" y="232"/>
                  </a:cubicBezTo>
                  <a:cubicBezTo>
                    <a:pt x="33" y="248"/>
                    <a:pt x="60" y="248"/>
                    <a:pt x="76" y="232"/>
                  </a:cubicBezTo>
                  <a:cubicBezTo>
                    <a:pt x="164" y="143"/>
                    <a:pt x="164" y="143"/>
                    <a:pt x="164" y="143"/>
                  </a:cubicBezTo>
                  <a:cubicBezTo>
                    <a:pt x="164" y="152"/>
                    <a:pt x="164" y="152"/>
                    <a:pt x="164" y="152"/>
                  </a:cubicBezTo>
                  <a:cubicBezTo>
                    <a:pt x="164" y="175"/>
                    <a:pt x="182" y="193"/>
                    <a:pt x="205" y="193"/>
                  </a:cubicBezTo>
                  <a:cubicBezTo>
                    <a:pt x="206" y="193"/>
                    <a:pt x="206" y="193"/>
                    <a:pt x="206" y="193"/>
                  </a:cubicBezTo>
                  <a:cubicBezTo>
                    <a:pt x="229" y="193"/>
                    <a:pt x="248" y="175"/>
                    <a:pt x="248" y="152"/>
                  </a:cubicBezTo>
                  <a:cubicBezTo>
                    <a:pt x="248" y="152"/>
                    <a:pt x="248" y="43"/>
                    <a:pt x="248" y="43"/>
                  </a:cubicBezTo>
                  <a:lnTo>
                    <a:pt x="248" y="41"/>
                  </a:lnTo>
                  <a:close/>
                </a:path>
              </a:pathLst>
            </a:custGeom>
            <a:solidFill>
              <a:srgbClr val="ECA0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555"/>
            <p:cNvSpPr/>
            <p:nvPr/>
          </p:nvSpPr>
          <p:spPr bwMode="auto">
            <a:xfrm>
              <a:off x="3989388" y="4786313"/>
              <a:ext cx="476250" cy="474663"/>
            </a:xfrm>
            <a:custGeom>
              <a:avLst/>
              <a:gdLst>
                <a:gd name="T0" fmla="*/ 248 w 248"/>
                <a:gd name="T1" fmla="*/ 41 h 247"/>
                <a:gd name="T2" fmla="*/ 235 w 248"/>
                <a:gd name="T3" fmla="*/ 12 h 247"/>
                <a:gd name="T4" fmla="*/ 206 w 248"/>
                <a:gd name="T5" fmla="*/ 0 h 247"/>
                <a:gd name="T6" fmla="*/ 205 w 248"/>
                <a:gd name="T7" fmla="*/ 0 h 247"/>
                <a:gd name="T8" fmla="*/ 96 w 248"/>
                <a:gd name="T9" fmla="*/ 0 h 247"/>
                <a:gd name="T10" fmla="*/ 55 w 248"/>
                <a:gd name="T11" fmla="*/ 41 h 247"/>
                <a:gd name="T12" fmla="*/ 55 w 248"/>
                <a:gd name="T13" fmla="*/ 42 h 247"/>
                <a:gd name="T14" fmla="*/ 96 w 248"/>
                <a:gd name="T15" fmla="*/ 84 h 247"/>
                <a:gd name="T16" fmla="*/ 104 w 248"/>
                <a:gd name="T17" fmla="*/ 84 h 247"/>
                <a:gd name="T18" fmla="*/ 16 w 248"/>
                <a:gd name="T19" fmla="*/ 172 h 247"/>
                <a:gd name="T20" fmla="*/ 16 w 248"/>
                <a:gd name="T21" fmla="*/ 230 h 247"/>
                <a:gd name="T22" fmla="*/ 17 w 248"/>
                <a:gd name="T23" fmla="*/ 231 h 247"/>
                <a:gd name="T24" fmla="*/ 75 w 248"/>
                <a:gd name="T25" fmla="*/ 231 h 247"/>
                <a:gd name="T26" fmla="*/ 164 w 248"/>
                <a:gd name="T27" fmla="*/ 143 h 247"/>
                <a:gd name="T28" fmla="*/ 164 w 248"/>
                <a:gd name="T29" fmla="*/ 151 h 247"/>
                <a:gd name="T30" fmla="*/ 205 w 248"/>
                <a:gd name="T31" fmla="*/ 193 h 247"/>
                <a:gd name="T32" fmla="*/ 206 w 248"/>
                <a:gd name="T33" fmla="*/ 193 h 247"/>
                <a:gd name="T34" fmla="*/ 248 w 248"/>
                <a:gd name="T35" fmla="*/ 151 h 247"/>
                <a:gd name="T36" fmla="*/ 248 w 248"/>
                <a:gd name="T37" fmla="*/ 42 h 247"/>
                <a:gd name="T38" fmla="*/ 248 w 248"/>
                <a:gd name="T39"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47">
                  <a:moveTo>
                    <a:pt x="248" y="41"/>
                  </a:moveTo>
                  <a:cubicBezTo>
                    <a:pt x="248" y="30"/>
                    <a:pt x="243" y="19"/>
                    <a:pt x="235" y="12"/>
                  </a:cubicBezTo>
                  <a:cubicBezTo>
                    <a:pt x="228" y="4"/>
                    <a:pt x="218" y="0"/>
                    <a:pt x="206" y="0"/>
                  </a:cubicBezTo>
                  <a:cubicBezTo>
                    <a:pt x="205" y="0"/>
                    <a:pt x="205" y="0"/>
                    <a:pt x="205" y="0"/>
                  </a:cubicBezTo>
                  <a:cubicBezTo>
                    <a:pt x="204" y="0"/>
                    <a:pt x="96" y="0"/>
                    <a:pt x="96" y="0"/>
                  </a:cubicBezTo>
                  <a:cubicBezTo>
                    <a:pt x="73" y="0"/>
                    <a:pt x="55" y="18"/>
                    <a:pt x="55" y="41"/>
                  </a:cubicBezTo>
                  <a:cubicBezTo>
                    <a:pt x="55" y="42"/>
                    <a:pt x="55" y="42"/>
                    <a:pt x="55" y="42"/>
                  </a:cubicBezTo>
                  <a:cubicBezTo>
                    <a:pt x="55" y="65"/>
                    <a:pt x="73" y="84"/>
                    <a:pt x="96" y="84"/>
                  </a:cubicBezTo>
                  <a:cubicBezTo>
                    <a:pt x="104" y="84"/>
                    <a:pt x="104" y="84"/>
                    <a:pt x="104" y="84"/>
                  </a:cubicBezTo>
                  <a:cubicBezTo>
                    <a:pt x="16" y="172"/>
                    <a:pt x="16" y="172"/>
                    <a:pt x="16" y="172"/>
                  </a:cubicBezTo>
                  <a:cubicBezTo>
                    <a:pt x="0" y="188"/>
                    <a:pt x="0" y="214"/>
                    <a:pt x="16" y="230"/>
                  </a:cubicBezTo>
                  <a:cubicBezTo>
                    <a:pt x="17" y="231"/>
                    <a:pt x="17" y="231"/>
                    <a:pt x="17" y="231"/>
                  </a:cubicBezTo>
                  <a:cubicBezTo>
                    <a:pt x="33" y="247"/>
                    <a:pt x="59" y="247"/>
                    <a:pt x="75" y="231"/>
                  </a:cubicBezTo>
                  <a:cubicBezTo>
                    <a:pt x="164" y="143"/>
                    <a:pt x="164" y="143"/>
                    <a:pt x="164" y="143"/>
                  </a:cubicBezTo>
                  <a:cubicBezTo>
                    <a:pt x="164" y="151"/>
                    <a:pt x="164" y="151"/>
                    <a:pt x="164" y="151"/>
                  </a:cubicBezTo>
                  <a:cubicBezTo>
                    <a:pt x="164" y="174"/>
                    <a:pt x="182" y="193"/>
                    <a:pt x="205" y="193"/>
                  </a:cubicBezTo>
                  <a:cubicBezTo>
                    <a:pt x="206" y="193"/>
                    <a:pt x="206" y="193"/>
                    <a:pt x="206" y="193"/>
                  </a:cubicBezTo>
                  <a:cubicBezTo>
                    <a:pt x="229" y="193"/>
                    <a:pt x="248" y="174"/>
                    <a:pt x="248" y="151"/>
                  </a:cubicBezTo>
                  <a:cubicBezTo>
                    <a:pt x="248" y="151"/>
                    <a:pt x="248" y="43"/>
                    <a:pt x="248" y="42"/>
                  </a:cubicBezTo>
                  <a:lnTo>
                    <a:pt x="248" y="41"/>
                  </a:lnTo>
                  <a:close/>
                </a:path>
              </a:pathLst>
            </a:custGeom>
            <a:solidFill>
              <a:srgbClr val="EC9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556"/>
            <p:cNvSpPr/>
            <p:nvPr/>
          </p:nvSpPr>
          <p:spPr bwMode="auto">
            <a:xfrm>
              <a:off x="3986213" y="4786313"/>
              <a:ext cx="473075" cy="471488"/>
            </a:xfrm>
            <a:custGeom>
              <a:avLst/>
              <a:gdLst>
                <a:gd name="T0" fmla="*/ 246 w 246"/>
                <a:gd name="T1" fmla="*/ 41 h 246"/>
                <a:gd name="T2" fmla="*/ 234 w 246"/>
                <a:gd name="T3" fmla="*/ 12 h 246"/>
                <a:gd name="T4" fmla="*/ 205 w 246"/>
                <a:gd name="T5" fmla="*/ 0 h 246"/>
                <a:gd name="T6" fmla="*/ 204 w 246"/>
                <a:gd name="T7" fmla="*/ 0 h 246"/>
                <a:gd name="T8" fmla="*/ 95 w 246"/>
                <a:gd name="T9" fmla="*/ 0 h 246"/>
                <a:gd name="T10" fmla="*/ 54 w 246"/>
                <a:gd name="T11" fmla="*/ 41 h 246"/>
                <a:gd name="T12" fmla="*/ 54 w 246"/>
                <a:gd name="T13" fmla="*/ 42 h 246"/>
                <a:gd name="T14" fmla="*/ 95 w 246"/>
                <a:gd name="T15" fmla="*/ 83 h 246"/>
                <a:gd name="T16" fmla="*/ 103 w 246"/>
                <a:gd name="T17" fmla="*/ 83 h 246"/>
                <a:gd name="T18" fmla="*/ 16 w 246"/>
                <a:gd name="T19" fmla="*/ 171 h 246"/>
                <a:gd name="T20" fmla="*/ 16 w 246"/>
                <a:gd name="T21" fmla="*/ 229 h 246"/>
                <a:gd name="T22" fmla="*/ 17 w 246"/>
                <a:gd name="T23" fmla="*/ 230 h 246"/>
                <a:gd name="T24" fmla="*/ 75 w 246"/>
                <a:gd name="T25" fmla="*/ 230 h 246"/>
                <a:gd name="T26" fmla="*/ 162 w 246"/>
                <a:gd name="T27" fmla="*/ 142 h 246"/>
                <a:gd name="T28" fmla="*/ 162 w 246"/>
                <a:gd name="T29" fmla="*/ 150 h 246"/>
                <a:gd name="T30" fmla="*/ 204 w 246"/>
                <a:gd name="T31" fmla="*/ 192 h 246"/>
                <a:gd name="T32" fmla="*/ 205 w 246"/>
                <a:gd name="T33" fmla="*/ 192 h 246"/>
                <a:gd name="T34" fmla="*/ 246 w 246"/>
                <a:gd name="T35" fmla="*/ 150 h 246"/>
                <a:gd name="T36" fmla="*/ 246 w 246"/>
                <a:gd name="T37" fmla="*/ 42 h 246"/>
                <a:gd name="T38" fmla="*/ 246 w 246"/>
                <a:gd name="T39" fmla="*/ 4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6" h="246">
                  <a:moveTo>
                    <a:pt x="246" y="41"/>
                  </a:moveTo>
                  <a:cubicBezTo>
                    <a:pt x="246" y="29"/>
                    <a:pt x="242" y="19"/>
                    <a:pt x="234" y="12"/>
                  </a:cubicBezTo>
                  <a:cubicBezTo>
                    <a:pt x="227" y="4"/>
                    <a:pt x="216" y="0"/>
                    <a:pt x="205" y="0"/>
                  </a:cubicBezTo>
                  <a:cubicBezTo>
                    <a:pt x="204" y="0"/>
                    <a:pt x="204" y="0"/>
                    <a:pt x="204" y="0"/>
                  </a:cubicBezTo>
                  <a:cubicBezTo>
                    <a:pt x="203" y="0"/>
                    <a:pt x="95" y="0"/>
                    <a:pt x="95" y="0"/>
                  </a:cubicBezTo>
                  <a:cubicBezTo>
                    <a:pt x="72" y="0"/>
                    <a:pt x="54" y="18"/>
                    <a:pt x="54" y="41"/>
                  </a:cubicBezTo>
                  <a:cubicBezTo>
                    <a:pt x="54" y="42"/>
                    <a:pt x="54" y="42"/>
                    <a:pt x="54" y="42"/>
                  </a:cubicBezTo>
                  <a:cubicBezTo>
                    <a:pt x="54" y="65"/>
                    <a:pt x="72" y="83"/>
                    <a:pt x="95" y="83"/>
                  </a:cubicBezTo>
                  <a:cubicBezTo>
                    <a:pt x="103" y="83"/>
                    <a:pt x="103" y="83"/>
                    <a:pt x="103" y="83"/>
                  </a:cubicBezTo>
                  <a:cubicBezTo>
                    <a:pt x="16" y="171"/>
                    <a:pt x="16" y="171"/>
                    <a:pt x="16" y="171"/>
                  </a:cubicBezTo>
                  <a:cubicBezTo>
                    <a:pt x="0" y="187"/>
                    <a:pt x="0" y="213"/>
                    <a:pt x="16" y="229"/>
                  </a:cubicBezTo>
                  <a:cubicBezTo>
                    <a:pt x="17" y="230"/>
                    <a:pt x="17" y="230"/>
                    <a:pt x="17" y="230"/>
                  </a:cubicBezTo>
                  <a:cubicBezTo>
                    <a:pt x="33" y="246"/>
                    <a:pt x="59" y="246"/>
                    <a:pt x="75" y="230"/>
                  </a:cubicBezTo>
                  <a:cubicBezTo>
                    <a:pt x="162" y="142"/>
                    <a:pt x="162" y="142"/>
                    <a:pt x="162" y="142"/>
                  </a:cubicBezTo>
                  <a:cubicBezTo>
                    <a:pt x="162" y="150"/>
                    <a:pt x="162" y="150"/>
                    <a:pt x="162" y="150"/>
                  </a:cubicBezTo>
                  <a:cubicBezTo>
                    <a:pt x="162" y="173"/>
                    <a:pt x="181" y="192"/>
                    <a:pt x="204" y="192"/>
                  </a:cubicBezTo>
                  <a:cubicBezTo>
                    <a:pt x="205" y="192"/>
                    <a:pt x="205" y="192"/>
                    <a:pt x="205" y="192"/>
                  </a:cubicBezTo>
                  <a:cubicBezTo>
                    <a:pt x="228" y="192"/>
                    <a:pt x="246" y="173"/>
                    <a:pt x="246" y="150"/>
                  </a:cubicBezTo>
                  <a:cubicBezTo>
                    <a:pt x="246" y="150"/>
                    <a:pt x="246" y="43"/>
                    <a:pt x="246" y="42"/>
                  </a:cubicBezTo>
                  <a:lnTo>
                    <a:pt x="246" y="41"/>
                  </a:lnTo>
                  <a:close/>
                </a:path>
              </a:pathLst>
            </a:custGeom>
            <a:solidFill>
              <a:srgbClr val="3C5D8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557"/>
            <p:cNvSpPr/>
            <p:nvPr/>
          </p:nvSpPr>
          <p:spPr bwMode="auto">
            <a:xfrm>
              <a:off x="4016376" y="4808538"/>
              <a:ext cx="442913" cy="449263"/>
            </a:xfrm>
            <a:custGeom>
              <a:avLst/>
              <a:gdLst>
                <a:gd name="T0" fmla="*/ 230 w 230"/>
                <a:gd name="T1" fmla="*/ 29 h 234"/>
                <a:gd name="T2" fmla="*/ 218 w 230"/>
                <a:gd name="T3" fmla="*/ 0 h 234"/>
                <a:gd name="T4" fmla="*/ 0 w 230"/>
                <a:gd name="T5" fmla="*/ 217 h 234"/>
                <a:gd name="T6" fmla="*/ 1 w 230"/>
                <a:gd name="T7" fmla="*/ 218 h 234"/>
                <a:gd name="T8" fmla="*/ 59 w 230"/>
                <a:gd name="T9" fmla="*/ 218 h 234"/>
                <a:gd name="T10" fmla="*/ 146 w 230"/>
                <a:gd name="T11" fmla="*/ 130 h 234"/>
                <a:gd name="T12" fmla="*/ 146 w 230"/>
                <a:gd name="T13" fmla="*/ 138 h 234"/>
                <a:gd name="T14" fmla="*/ 188 w 230"/>
                <a:gd name="T15" fmla="*/ 180 h 234"/>
                <a:gd name="T16" fmla="*/ 189 w 230"/>
                <a:gd name="T17" fmla="*/ 180 h 234"/>
                <a:gd name="T18" fmla="*/ 230 w 230"/>
                <a:gd name="T19" fmla="*/ 138 h 234"/>
                <a:gd name="T20" fmla="*/ 230 w 230"/>
                <a:gd name="T21" fmla="*/ 30 h 234"/>
                <a:gd name="T22" fmla="*/ 230 w 230"/>
                <a:gd name="T23" fmla="*/ 2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234">
                  <a:moveTo>
                    <a:pt x="230" y="29"/>
                  </a:moveTo>
                  <a:cubicBezTo>
                    <a:pt x="230" y="17"/>
                    <a:pt x="226" y="7"/>
                    <a:pt x="218" y="0"/>
                  </a:cubicBezTo>
                  <a:cubicBezTo>
                    <a:pt x="0" y="217"/>
                    <a:pt x="0" y="217"/>
                    <a:pt x="0" y="217"/>
                  </a:cubicBezTo>
                  <a:cubicBezTo>
                    <a:pt x="1" y="218"/>
                    <a:pt x="1" y="218"/>
                    <a:pt x="1" y="218"/>
                  </a:cubicBezTo>
                  <a:cubicBezTo>
                    <a:pt x="17" y="234"/>
                    <a:pt x="43" y="234"/>
                    <a:pt x="59" y="218"/>
                  </a:cubicBezTo>
                  <a:cubicBezTo>
                    <a:pt x="146" y="130"/>
                    <a:pt x="146" y="130"/>
                    <a:pt x="146" y="130"/>
                  </a:cubicBezTo>
                  <a:cubicBezTo>
                    <a:pt x="146" y="138"/>
                    <a:pt x="146" y="138"/>
                    <a:pt x="146" y="138"/>
                  </a:cubicBezTo>
                  <a:cubicBezTo>
                    <a:pt x="146" y="161"/>
                    <a:pt x="165" y="180"/>
                    <a:pt x="188" y="180"/>
                  </a:cubicBezTo>
                  <a:cubicBezTo>
                    <a:pt x="189" y="180"/>
                    <a:pt x="189" y="180"/>
                    <a:pt x="189" y="180"/>
                  </a:cubicBezTo>
                  <a:cubicBezTo>
                    <a:pt x="212" y="180"/>
                    <a:pt x="230" y="161"/>
                    <a:pt x="230" y="138"/>
                  </a:cubicBezTo>
                  <a:cubicBezTo>
                    <a:pt x="230" y="138"/>
                    <a:pt x="230" y="31"/>
                    <a:pt x="230" y="30"/>
                  </a:cubicBezTo>
                  <a:lnTo>
                    <a:pt x="230" y="29"/>
                  </a:lnTo>
                  <a:close/>
                </a:path>
              </a:pathLst>
            </a:custGeom>
            <a:solidFill>
              <a:srgbClr val="193A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558"/>
            <p:cNvSpPr/>
            <p:nvPr/>
          </p:nvSpPr>
          <p:spPr bwMode="auto">
            <a:xfrm>
              <a:off x="4646613" y="2003425"/>
              <a:ext cx="465138" cy="466725"/>
            </a:xfrm>
            <a:custGeom>
              <a:avLst/>
              <a:gdLst>
                <a:gd name="T0" fmla="*/ 242 w 242"/>
                <a:gd name="T1" fmla="*/ 41 h 243"/>
                <a:gd name="T2" fmla="*/ 230 w 242"/>
                <a:gd name="T3" fmla="*/ 12 h 243"/>
                <a:gd name="T4" fmla="*/ 201 w 242"/>
                <a:gd name="T5" fmla="*/ 0 h 243"/>
                <a:gd name="T6" fmla="*/ 200 w 242"/>
                <a:gd name="T7" fmla="*/ 0 h 243"/>
                <a:gd name="T8" fmla="*/ 94 w 242"/>
                <a:gd name="T9" fmla="*/ 1 h 243"/>
                <a:gd name="T10" fmla="*/ 53 w 242"/>
                <a:gd name="T11" fmla="*/ 41 h 243"/>
                <a:gd name="T12" fmla="*/ 53 w 242"/>
                <a:gd name="T13" fmla="*/ 42 h 243"/>
                <a:gd name="T14" fmla="*/ 94 w 242"/>
                <a:gd name="T15" fmla="*/ 83 h 243"/>
                <a:gd name="T16" fmla="*/ 102 w 242"/>
                <a:gd name="T17" fmla="*/ 83 h 243"/>
                <a:gd name="T18" fmla="*/ 15 w 242"/>
                <a:gd name="T19" fmla="*/ 169 h 243"/>
                <a:gd name="T20" fmla="*/ 15 w 242"/>
                <a:gd name="T21" fmla="*/ 226 h 243"/>
                <a:gd name="T22" fmla="*/ 16 w 242"/>
                <a:gd name="T23" fmla="*/ 227 h 243"/>
                <a:gd name="T24" fmla="*/ 74 w 242"/>
                <a:gd name="T25" fmla="*/ 227 h 243"/>
                <a:gd name="T26" fmla="*/ 160 w 242"/>
                <a:gd name="T27" fmla="*/ 141 h 243"/>
                <a:gd name="T28" fmla="*/ 160 w 242"/>
                <a:gd name="T29" fmla="*/ 149 h 243"/>
                <a:gd name="T30" fmla="*/ 200 w 242"/>
                <a:gd name="T31" fmla="*/ 189 h 243"/>
                <a:gd name="T32" fmla="*/ 201 w 242"/>
                <a:gd name="T33" fmla="*/ 189 h 243"/>
                <a:gd name="T34" fmla="*/ 242 w 242"/>
                <a:gd name="T35" fmla="*/ 149 h 243"/>
                <a:gd name="T36" fmla="*/ 242 w 242"/>
                <a:gd name="T37" fmla="*/ 42 h 243"/>
                <a:gd name="T38" fmla="*/ 242 w 242"/>
                <a:gd name="T39" fmla="*/ 4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2" h="243">
                  <a:moveTo>
                    <a:pt x="242" y="41"/>
                  </a:moveTo>
                  <a:cubicBezTo>
                    <a:pt x="242" y="30"/>
                    <a:pt x="237" y="20"/>
                    <a:pt x="230" y="12"/>
                  </a:cubicBezTo>
                  <a:cubicBezTo>
                    <a:pt x="223" y="5"/>
                    <a:pt x="213" y="0"/>
                    <a:pt x="201" y="0"/>
                  </a:cubicBezTo>
                  <a:cubicBezTo>
                    <a:pt x="200" y="0"/>
                    <a:pt x="200" y="0"/>
                    <a:pt x="200" y="0"/>
                  </a:cubicBezTo>
                  <a:cubicBezTo>
                    <a:pt x="200" y="0"/>
                    <a:pt x="94" y="1"/>
                    <a:pt x="94" y="1"/>
                  </a:cubicBezTo>
                  <a:cubicBezTo>
                    <a:pt x="71" y="1"/>
                    <a:pt x="53" y="19"/>
                    <a:pt x="53" y="41"/>
                  </a:cubicBezTo>
                  <a:cubicBezTo>
                    <a:pt x="53" y="42"/>
                    <a:pt x="53" y="42"/>
                    <a:pt x="53" y="42"/>
                  </a:cubicBezTo>
                  <a:cubicBezTo>
                    <a:pt x="53" y="65"/>
                    <a:pt x="71" y="83"/>
                    <a:pt x="94" y="83"/>
                  </a:cubicBezTo>
                  <a:cubicBezTo>
                    <a:pt x="102" y="83"/>
                    <a:pt x="102" y="83"/>
                    <a:pt x="102" y="83"/>
                  </a:cubicBezTo>
                  <a:cubicBezTo>
                    <a:pt x="15" y="169"/>
                    <a:pt x="15" y="169"/>
                    <a:pt x="15" y="169"/>
                  </a:cubicBezTo>
                  <a:cubicBezTo>
                    <a:pt x="0" y="185"/>
                    <a:pt x="0" y="210"/>
                    <a:pt x="15" y="226"/>
                  </a:cubicBezTo>
                  <a:cubicBezTo>
                    <a:pt x="16" y="227"/>
                    <a:pt x="16" y="227"/>
                    <a:pt x="16" y="227"/>
                  </a:cubicBezTo>
                  <a:cubicBezTo>
                    <a:pt x="32" y="243"/>
                    <a:pt x="58" y="243"/>
                    <a:pt x="74" y="227"/>
                  </a:cubicBezTo>
                  <a:cubicBezTo>
                    <a:pt x="160" y="141"/>
                    <a:pt x="160" y="141"/>
                    <a:pt x="160" y="141"/>
                  </a:cubicBezTo>
                  <a:cubicBezTo>
                    <a:pt x="160" y="149"/>
                    <a:pt x="160" y="149"/>
                    <a:pt x="160" y="149"/>
                  </a:cubicBezTo>
                  <a:cubicBezTo>
                    <a:pt x="160" y="171"/>
                    <a:pt x="178" y="189"/>
                    <a:pt x="200" y="189"/>
                  </a:cubicBezTo>
                  <a:cubicBezTo>
                    <a:pt x="201" y="189"/>
                    <a:pt x="201" y="189"/>
                    <a:pt x="201" y="189"/>
                  </a:cubicBezTo>
                  <a:cubicBezTo>
                    <a:pt x="224" y="189"/>
                    <a:pt x="242" y="171"/>
                    <a:pt x="242" y="149"/>
                  </a:cubicBezTo>
                  <a:cubicBezTo>
                    <a:pt x="242" y="149"/>
                    <a:pt x="242" y="43"/>
                    <a:pt x="242" y="42"/>
                  </a:cubicBezTo>
                  <a:lnTo>
                    <a:pt x="242" y="41"/>
                  </a:lnTo>
                  <a:close/>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559"/>
            <p:cNvSpPr/>
            <p:nvPr/>
          </p:nvSpPr>
          <p:spPr bwMode="auto">
            <a:xfrm>
              <a:off x="4675188" y="2027238"/>
              <a:ext cx="436563" cy="442913"/>
            </a:xfrm>
            <a:custGeom>
              <a:avLst/>
              <a:gdLst>
                <a:gd name="T0" fmla="*/ 227 w 227"/>
                <a:gd name="T1" fmla="*/ 29 h 231"/>
                <a:gd name="T2" fmla="*/ 215 w 227"/>
                <a:gd name="T3" fmla="*/ 0 h 231"/>
                <a:gd name="T4" fmla="*/ 0 w 227"/>
                <a:gd name="T5" fmla="*/ 214 h 231"/>
                <a:gd name="T6" fmla="*/ 1 w 227"/>
                <a:gd name="T7" fmla="*/ 215 h 231"/>
                <a:gd name="T8" fmla="*/ 59 w 227"/>
                <a:gd name="T9" fmla="*/ 215 h 231"/>
                <a:gd name="T10" fmla="*/ 145 w 227"/>
                <a:gd name="T11" fmla="*/ 129 h 231"/>
                <a:gd name="T12" fmla="*/ 145 w 227"/>
                <a:gd name="T13" fmla="*/ 137 h 231"/>
                <a:gd name="T14" fmla="*/ 185 w 227"/>
                <a:gd name="T15" fmla="*/ 177 h 231"/>
                <a:gd name="T16" fmla="*/ 186 w 227"/>
                <a:gd name="T17" fmla="*/ 177 h 231"/>
                <a:gd name="T18" fmla="*/ 227 w 227"/>
                <a:gd name="T19" fmla="*/ 137 h 231"/>
                <a:gd name="T20" fmla="*/ 227 w 227"/>
                <a:gd name="T21" fmla="*/ 30 h 231"/>
                <a:gd name="T22" fmla="*/ 227 w 227"/>
                <a:gd name="T23" fmla="*/ 2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231">
                  <a:moveTo>
                    <a:pt x="227" y="29"/>
                  </a:moveTo>
                  <a:cubicBezTo>
                    <a:pt x="227" y="18"/>
                    <a:pt x="222" y="8"/>
                    <a:pt x="215" y="0"/>
                  </a:cubicBezTo>
                  <a:cubicBezTo>
                    <a:pt x="0" y="214"/>
                    <a:pt x="0" y="214"/>
                    <a:pt x="0" y="214"/>
                  </a:cubicBezTo>
                  <a:cubicBezTo>
                    <a:pt x="1" y="215"/>
                    <a:pt x="1" y="215"/>
                    <a:pt x="1" y="215"/>
                  </a:cubicBezTo>
                  <a:cubicBezTo>
                    <a:pt x="17" y="231"/>
                    <a:pt x="43" y="231"/>
                    <a:pt x="59" y="215"/>
                  </a:cubicBezTo>
                  <a:cubicBezTo>
                    <a:pt x="145" y="129"/>
                    <a:pt x="145" y="129"/>
                    <a:pt x="145" y="129"/>
                  </a:cubicBezTo>
                  <a:cubicBezTo>
                    <a:pt x="145" y="137"/>
                    <a:pt x="145" y="137"/>
                    <a:pt x="145" y="137"/>
                  </a:cubicBezTo>
                  <a:cubicBezTo>
                    <a:pt x="145" y="159"/>
                    <a:pt x="163" y="177"/>
                    <a:pt x="185" y="177"/>
                  </a:cubicBezTo>
                  <a:cubicBezTo>
                    <a:pt x="186" y="177"/>
                    <a:pt x="186" y="177"/>
                    <a:pt x="186" y="177"/>
                  </a:cubicBezTo>
                  <a:cubicBezTo>
                    <a:pt x="209" y="177"/>
                    <a:pt x="227" y="159"/>
                    <a:pt x="227" y="137"/>
                  </a:cubicBezTo>
                  <a:cubicBezTo>
                    <a:pt x="227" y="137"/>
                    <a:pt x="227" y="31"/>
                    <a:pt x="227" y="30"/>
                  </a:cubicBezTo>
                  <a:lnTo>
                    <a:pt x="227" y="29"/>
                  </a:lnTo>
                  <a:close/>
                </a:path>
              </a:pathLst>
            </a:custGeom>
            <a:solidFill>
              <a:srgbClr val="0097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560"/>
            <p:cNvSpPr/>
            <p:nvPr/>
          </p:nvSpPr>
          <p:spPr bwMode="auto">
            <a:xfrm>
              <a:off x="3538538" y="2392363"/>
              <a:ext cx="1366838" cy="1368425"/>
            </a:xfrm>
            <a:custGeom>
              <a:avLst/>
              <a:gdLst>
                <a:gd name="T0" fmla="*/ 712 w 712"/>
                <a:gd name="T1" fmla="*/ 119 h 712"/>
                <a:gd name="T2" fmla="*/ 677 w 712"/>
                <a:gd name="T3" fmla="*/ 35 h 712"/>
                <a:gd name="T4" fmla="*/ 593 w 712"/>
                <a:gd name="T5" fmla="*/ 0 h 712"/>
                <a:gd name="T6" fmla="*/ 590 w 712"/>
                <a:gd name="T7" fmla="*/ 0 h 712"/>
                <a:gd name="T8" fmla="*/ 276 w 712"/>
                <a:gd name="T9" fmla="*/ 0 h 712"/>
                <a:gd name="T10" fmla="*/ 157 w 712"/>
                <a:gd name="T11" fmla="*/ 119 h 712"/>
                <a:gd name="T12" fmla="*/ 157 w 712"/>
                <a:gd name="T13" fmla="*/ 122 h 712"/>
                <a:gd name="T14" fmla="*/ 276 w 712"/>
                <a:gd name="T15" fmla="*/ 242 h 712"/>
                <a:gd name="T16" fmla="*/ 300 w 712"/>
                <a:gd name="T17" fmla="*/ 242 h 712"/>
                <a:gd name="T18" fmla="*/ 46 w 712"/>
                <a:gd name="T19" fmla="*/ 495 h 712"/>
                <a:gd name="T20" fmla="*/ 46 w 712"/>
                <a:gd name="T21" fmla="*/ 664 h 712"/>
                <a:gd name="T22" fmla="*/ 49 w 712"/>
                <a:gd name="T23" fmla="*/ 666 h 712"/>
                <a:gd name="T24" fmla="*/ 217 w 712"/>
                <a:gd name="T25" fmla="*/ 666 h 712"/>
                <a:gd name="T26" fmla="*/ 471 w 712"/>
                <a:gd name="T27" fmla="*/ 412 h 712"/>
                <a:gd name="T28" fmla="*/ 471 w 712"/>
                <a:gd name="T29" fmla="*/ 436 h 712"/>
                <a:gd name="T30" fmla="*/ 590 w 712"/>
                <a:gd name="T31" fmla="*/ 555 h 712"/>
                <a:gd name="T32" fmla="*/ 593 w 712"/>
                <a:gd name="T33" fmla="*/ 555 h 712"/>
                <a:gd name="T34" fmla="*/ 712 w 712"/>
                <a:gd name="T35" fmla="*/ 436 h 712"/>
                <a:gd name="T36" fmla="*/ 712 w 712"/>
                <a:gd name="T37" fmla="*/ 122 h 712"/>
                <a:gd name="T38" fmla="*/ 712 w 712"/>
                <a:gd name="T39" fmla="*/ 11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2" h="712">
                  <a:moveTo>
                    <a:pt x="712" y="119"/>
                  </a:moveTo>
                  <a:cubicBezTo>
                    <a:pt x="712" y="86"/>
                    <a:pt x="699" y="56"/>
                    <a:pt x="677" y="35"/>
                  </a:cubicBezTo>
                  <a:cubicBezTo>
                    <a:pt x="656" y="13"/>
                    <a:pt x="626" y="0"/>
                    <a:pt x="593" y="0"/>
                  </a:cubicBezTo>
                  <a:cubicBezTo>
                    <a:pt x="590" y="0"/>
                    <a:pt x="590" y="0"/>
                    <a:pt x="590" y="0"/>
                  </a:cubicBezTo>
                  <a:cubicBezTo>
                    <a:pt x="588" y="0"/>
                    <a:pt x="276" y="0"/>
                    <a:pt x="276" y="0"/>
                  </a:cubicBezTo>
                  <a:cubicBezTo>
                    <a:pt x="210" y="0"/>
                    <a:pt x="157" y="53"/>
                    <a:pt x="157" y="119"/>
                  </a:cubicBezTo>
                  <a:cubicBezTo>
                    <a:pt x="157" y="122"/>
                    <a:pt x="157" y="122"/>
                    <a:pt x="157" y="122"/>
                  </a:cubicBezTo>
                  <a:cubicBezTo>
                    <a:pt x="157" y="188"/>
                    <a:pt x="210" y="242"/>
                    <a:pt x="276" y="242"/>
                  </a:cubicBezTo>
                  <a:cubicBezTo>
                    <a:pt x="300" y="242"/>
                    <a:pt x="300" y="242"/>
                    <a:pt x="300" y="242"/>
                  </a:cubicBezTo>
                  <a:cubicBezTo>
                    <a:pt x="46" y="495"/>
                    <a:pt x="46" y="495"/>
                    <a:pt x="46" y="495"/>
                  </a:cubicBezTo>
                  <a:cubicBezTo>
                    <a:pt x="0" y="542"/>
                    <a:pt x="0" y="617"/>
                    <a:pt x="46" y="664"/>
                  </a:cubicBezTo>
                  <a:cubicBezTo>
                    <a:pt x="49" y="666"/>
                    <a:pt x="49" y="666"/>
                    <a:pt x="49" y="666"/>
                  </a:cubicBezTo>
                  <a:cubicBezTo>
                    <a:pt x="95" y="712"/>
                    <a:pt x="171" y="712"/>
                    <a:pt x="217" y="666"/>
                  </a:cubicBezTo>
                  <a:cubicBezTo>
                    <a:pt x="471" y="412"/>
                    <a:pt x="471" y="412"/>
                    <a:pt x="471" y="412"/>
                  </a:cubicBezTo>
                  <a:cubicBezTo>
                    <a:pt x="471" y="436"/>
                    <a:pt x="471" y="436"/>
                    <a:pt x="471" y="436"/>
                  </a:cubicBezTo>
                  <a:cubicBezTo>
                    <a:pt x="471" y="502"/>
                    <a:pt x="524" y="555"/>
                    <a:pt x="590" y="555"/>
                  </a:cubicBezTo>
                  <a:cubicBezTo>
                    <a:pt x="593" y="555"/>
                    <a:pt x="593" y="555"/>
                    <a:pt x="593" y="555"/>
                  </a:cubicBezTo>
                  <a:cubicBezTo>
                    <a:pt x="659" y="555"/>
                    <a:pt x="712" y="502"/>
                    <a:pt x="712" y="436"/>
                  </a:cubicBezTo>
                  <a:cubicBezTo>
                    <a:pt x="712" y="436"/>
                    <a:pt x="712" y="125"/>
                    <a:pt x="712" y="122"/>
                  </a:cubicBezTo>
                  <a:cubicBezTo>
                    <a:pt x="712" y="119"/>
                    <a:pt x="712" y="119"/>
                    <a:pt x="712" y="119"/>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561"/>
            <p:cNvSpPr/>
            <p:nvPr/>
          </p:nvSpPr>
          <p:spPr bwMode="auto">
            <a:xfrm>
              <a:off x="3627438" y="2459038"/>
              <a:ext cx="1277938" cy="1301750"/>
            </a:xfrm>
            <a:custGeom>
              <a:avLst/>
              <a:gdLst>
                <a:gd name="T0" fmla="*/ 666 w 666"/>
                <a:gd name="T1" fmla="*/ 84 h 677"/>
                <a:gd name="T2" fmla="*/ 631 w 666"/>
                <a:gd name="T3" fmla="*/ 0 h 677"/>
                <a:gd name="T4" fmla="*/ 538 w 666"/>
                <a:gd name="T5" fmla="*/ 93 h 677"/>
                <a:gd name="T6" fmla="*/ 478 w 666"/>
                <a:gd name="T7" fmla="*/ 34 h 677"/>
                <a:gd name="T8" fmla="*/ 400 w 666"/>
                <a:gd name="T9" fmla="*/ 33 h 677"/>
                <a:gd name="T10" fmla="*/ 393 w 666"/>
                <a:gd name="T11" fmla="*/ 143 h 677"/>
                <a:gd name="T12" fmla="*/ 414 w 666"/>
                <a:gd name="T13" fmla="*/ 164 h 677"/>
                <a:gd name="T14" fmla="*/ 318 w 666"/>
                <a:gd name="T15" fmla="*/ 164 h 677"/>
                <a:gd name="T16" fmla="*/ 392 w 666"/>
                <a:gd name="T17" fmla="*/ 238 h 677"/>
                <a:gd name="T18" fmla="*/ 0 w 666"/>
                <a:gd name="T19" fmla="*/ 629 h 677"/>
                <a:gd name="T20" fmla="*/ 3 w 666"/>
                <a:gd name="T21" fmla="*/ 631 h 677"/>
                <a:gd name="T22" fmla="*/ 171 w 666"/>
                <a:gd name="T23" fmla="*/ 631 h 677"/>
                <a:gd name="T24" fmla="*/ 425 w 666"/>
                <a:gd name="T25" fmla="*/ 377 h 677"/>
                <a:gd name="T26" fmla="*/ 425 w 666"/>
                <a:gd name="T27" fmla="*/ 401 h 677"/>
                <a:gd name="T28" fmla="*/ 544 w 666"/>
                <a:gd name="T29" fmla="*/ 520 h 677"/>
                <a:gd name="T30" fmla="*/ 547 w 666"/>
                <a:gd name="T31" fmla="*/ 520 h 677"/>
                <a:gd name="T32" fmla="*/ 666 w 666"/>
                <a:gd name="T33" fmla="*/ 401 h 677"/>
                <a:gd name="T34" fmla="*/ 666 w 666"/>
                <a:gd name="T35" fmla="*/ 87 h 677"/>
                <a:gd name="T36" fmla="*/ 666 w 666"/>
                <a:gd name="T37" fmla="*/ 84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6" h="677">
                  <a:moveTo>
                    <a:pt x="666" y="84"/>
                  </a:moveTo>
                  <a:cubicBezTo>
                    <a:pt x="666" y="51"/>
                    <a:pt x="653" y="21"/>
                    <a:pt x="631" y="0"/>
                  </a:cubicBezTo>
                  <a:cubicBezTo>
                    <a:pt x="538" y="93"/>
                    <a:pt x="538" y="93"/>
                    <a:pt x="538" y="93"/>
                  </a:cubicBezTo>
                  <a:cubicBezTo>
                    <a:pt x="478" y="34"/>
                    <a:pt x="478" y="34"/>
                    <a:pt x="478" y="34"/>
                  </a:cubicBezTo>
                  <a:cubicBezTo>
                    <a:pt x="400" y="33"/>
                    <a:pt x="400" y="33"/>
                    <a:pt x="400" y="33"/>
                  </a:cubicBezTo>
                  <a:cubicBezTo>
                    <a:pt x="393" y="143"/>
                    <a:pt x="393" y="143"/>
                    <a:pt x="393" y="143"/>
                  </a:cubicBezTo>
                  <a:cubicBezTo>
                    <a:pt x="414" y="164"/>
                    <a:pt x="414" y="164"/>
                    <a:pt x="414" y="164"/>
                  </a:cubicBezTo>
                  <a:cubicBezTo>
                    <a:pt x="318" y="164"/>
                    <a:pt x="318" y="164"/>
                    <a:pt x="318" y="164"/>
                  </a:cubicBezTo>
                  <a:cubicBezTo>
                    <a:pt x="392" y="238"/>
                    <a:pt x="392" y="238"/>
                    <a:pt x="392" y="238"/>
                  </a:cubicBezTo>
                  <a:cubicBezTo>
                    <a:pt x="0" y="629"/>
                    <a:pt x="0" y="629"/>
                    <a:pt x="0" y="629"/>
                  </a:cubicBezTo>
                  <a:cubicBezTo>
                    <a:pt x="3" y="631"/>
                    <a:pt x="3" y="631"/>
                    <a:pt x="3" y="631"/>
                  </a:cubicBezTo>
                  <a:cubicBezTo>
                    <a:pt x="49" y="677"/>
                    <a:pt x="125" y="677"/>
                    <a:pt x="171" y="631"/>
                  </a:cubicBezTo>
                  <a:cubicBezTo>
                    <a:pt x="425" y="377"/>
                    <a:pt x="425" y="377"/>
                    <a:pt x="425" y="377"/>
                  </a:cubicBezTo>
                  <a:cubicBezTo>
                    <a:pt x="425" y="401"/>
                    <a:pt x="425" y="401"/>
                    <a:pt x="425" y="401"/>
                  </a:cubicBezTo>
                  <a:cubicBezTo>
                    <a:pt x="425" y="467"/>
                    <a:pt x="478" y="520"/>
                    <a:pt x="544" y="520"/>
                  </a:cubicBezTo>
                  <a:cubicBezTo>
                    <a:pt x="547" y="520"/>
                    <a:pt x="547" y="520"/>
                    <a:pt x="547" y="520"/>
                  </a:cubicBezTo>
                  <a:cubicBezTo>
                    <a:pt x="613" y="520"/>
                    <a:pt x="666" y="467"/>
                    <a:pt x="666" y="401"/>
                  </a:cubicBezTo>
                  <a:cubicBezTo>
                    <a:pt x="666" y="401"/>
                    <a:pt x="666" y="90"/>
                    <a:pt x="666" y="87"/>
                  </a:cubicBezTo>
                  <a:cubicBezTo>
                    <a:pt x="666" y="84"/>
                    <a:pt x="666" y="84"/>
                    <a:pt x="666" y="84"/>
                  </a:cubicBezTo>
                </a:path>
              </a:pathLst>
            </a:custGeom>
            <a:solidFill>
              <a:srgbClr val="F3F2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562"/>
            <p:cNvSpPr>
              <a:spLocks noEditPoints="1"/>
            </p:cNvSpPr>
            <p:nvPr/>
          </p:nvSpPr>
          <p:spPr bwMode="auto">
            <a:xfrm>
              <a:off x="3475038" y="2957513"/>
              <a:ext cx="390525" cy="393700"/>
            </a:xfrm>
            <a:custGeom>
              <a:avLst/>
              <a:gdLst>
                <a:gd name="T0" fmla="*/ 43 w 203"/>
                <a:gd name="T1" fmla="*/ 153 h 205"/>
                <a:gd name="T2" fmla="*/ 0 w 203"/>
                <a:gd name="T3" fmla="*/ 196 h 205"/>
                <a:gd name="T4" fmla="*/ 8 w 203"/>
                <a:gd name="T5" fmla="*/ 205 h 205"/>
                <a:gd name="T6" fmla="*/ 67 w 203"/>
                <a:gd name="T7" fmla="*/ 205 h 205"/>
                <a:gd name="T8" fmla="*/ 43 w 203"/>
                <a:gd name="T9" fmla="*/ 163 h 205"/>
                <a:gd name="T10" fmla="*/ 43 w 203"/>
                <a:gd name="T11" fmla="*/ 153 h 205"/>
                <a:gd name="T12" fmla="*/ 127 w 203"/>
                <a:gd name="T13" fmla="*/ 0 h 205"/>
                <a:gd name="T14" fmla="*/ 127 w 203"/>
                <a:gd name="T15" fmla="*/ 0 h 205"/>
                <a:gd name="T16" fmla="*/ 141 w 203"/>
                <a:gd name="T17" fmla="*/ 34 h 205"/>
                <a:gd name="T18" fmla="*/ 141 w 203"/>
                <a:gd name="T19" fmla="*/ 36 h 205"/>
                <a:gd name="T20" fmla="*/ 141 w 203"/>
                <a:gd name="T21" fmla="*/ 36 h 205"/>
                <a:gd name="T22" fmla="*/ 141 w 203"/>
                <a:gd name="T23" fmla="*/ 36 h 205"/>
                <a:gd name="T24" fmla="*/ 141 w 203"/>
                <a:gd name="T25" fmla="*/ 36 h 205"/>
                <a:gd name="T26" fmla="*/ 141 w 203"/>
                <a:gd name="T27" fmla="*/ 36 h 205"/>
                <a:gd name="T28" fmla="*/ 141 w 203"/>
                <a:gd name="T29" fmla="*/ 36 h 205"/>
                <a:gd name="T30" fmla="*/ 141 w 203"/>
                <a:gd name="T31" fmla="*/ 36 h 205"/>
                <a:gd name="T32" fmla="*/ 141 w 203"/>
                <a:gd name="T33" fmla="*/ 36 h 205"/>
                <a:gd name="T34" fmla="*/ 141 w 203"/>
                <a:gd name="T35" fmla="*/ 36 h 205"/>
                <a:gd name="T36" fmla="*/ 141 w 203"/>
                <a:gd name="T37" fmla="*/ 36 h 205"/>
                <a:gd name="T38" fmla="*/ 141 w 203"/>
                <a:gd name="T39" fmla="*/ 36 h 205"/>
                <a:gd name="T40" fmla="*/ 141 w 203"/>
                <a:gd name="T41" fmla="*/ 36 h 205"/>
                <a:gd name="T42" fmla="*/ 141 w 203"/>
                <a:gd name="T43" fmla="*/ 36 h 205"/>
                <a:gd name="T44" fmla="*/ 141 w 203"/>
                <a:gd name="T45" fmla="*/ 36 h 205"/>
                <a:gd name="T46" fmla="*/ 141 w 203"/>
                <a:gd name="T47" fmla="*/ 36 h 205"/>
                <a:gd name="T48" fmla="*/ 141 w 203"/>
                <a:gd name="T49" fmla="*/ 36 h 205"/>
                <a:gd name="T50" fmla="*/ 141 w 203"/>
                <a:gd name="T51" fmla="*/ 36 h 205"/>
                <a:gd name="T52" fmla="*/ 141 w 203"/>
                <a:gd name="T53" fmla="*/ 36 h 205"/>
                <a:gd name="T54" fmla="*/ 141 w 203"/>
                <a:gd name="T55" fmla="*/ 140 h 205"/>
                <a:gd name="T56" fmla="*/ 203 w 203"/>
                <a:gd name="T57" fmla="*/ 77 h 205"/>
                <a:gd name="T58" fmla="*/ 127 w 203"/>
                <a:gd name="T59"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3" h="205">
                  <a:moveTo>
                    <a:pt x="43" y="153"/>
                  </a:moveTo>
                  <a:cubicBezTo>
                    <a:pt x="0" y="196"/>
                    <a:pt x="0" y="196"/>
                    <a:pt x="0" y="196"/>
                  </a:cubicBezTo>
                  <a:cubicBezTo>
                    <a:pt x="8" y="205"/>
                    <a:pt x="8" y="205"/>
                    <a:pt x="8" y="205"/>
                  </a:cubicBezTo>
                  <a:cubicBezTo>
                    <a:pt x="23" y="205"/>
                    <a:pt x="43" y="205"/>
                    <a:pt x="67" y="205"/>
                  </a:cubicBezTo>
                  <a:cubicBezTo>
                    <a:pt x="52" y="196"/>
                    <a:pt x="43" y="181"/>
                    <a:pt x="43" y="163"/>
                  </a:cubicBezTo>
                  <a:cubicBezTo>
                    <a:pt x="43" y="153"/>
                    <a:pt x="43" y="153"/>
                    <a:pt x="43" y="153"/>
                  </a:cubicBezTo>
                  <a:moveTo>
                    <a:pt x="127" y="0"/>
                  </a:moveTo>
                  <a:cubicBezTo>
                    <a:pt x="127" y="0"/>
                    <a:pt x="127" y="0"/>
                    <a:pt x="127" y="0"/>
                  </a:cubicBezTo>
                  <a:cubicBezTo>
                    <a:pt x="135" y="9"/>
                    <a:pt x="141" y="21"/>
                    <a:pt x="141" y="34"/>
                  </a:cubicBezTo>
                  <a:cubicBezTo>
                    <a:pt x="141" y="36"/>
                    <a:pt x="141" y="36"/>
                    <a:pt x="141" y="36"/>
                  </a:cubicBezTo>
                  <a:cubicBezTo>
                    <a:pt x="141" y="36"/>
                    <a:pt x="141" y="36"/>
                    <a:pt x="141" y="36"/>
                  </a:cubicBezTo>
                  <a:cubicBezTo>
                    <a:pt x="141" y="36"/>
                    <a:pt x="141" y="36"/>
                    <a:pt x="141" y="36"/>
                  </a:cubicBezTo>
                  <a:cubicBezTo>
                    <a:pt x="141" y="36"/>
                    <a:pt x="141" y="36"/>
                    <a:pt x="141" y="36"/>
                  </a:cubicBezTo>
                  <a:cubicBezTo>
                    <a:pt x="141" y="36"/>
                    <a:pt x="141" y="36"/>
                    <a:pt x="141" y="36"/>
                  </a:cubicBezTo>
                  <a:cubicBezTo>
                    <a:pt x="141" y="36"/>
                    <a:pt x="141" y="36"/>
                    <a:pt x="141" y="36"/>
                  </a:cubicBezTo>
                  <a:cubicBezTo>
                    <a:pt x="141" y="36"/>
                    <a:pt x="141" y="36"/>
                    <a:pt x="141" y="36"/>
                  </a:cubicBezTo>
                  <a:cubicBezTo>
                    <a:pt x="141" y="36"/>
                    <a:pt x="141" y="36"/>
                    <a:pt x="141" y="36"/>
                  </a:cubicBezTo>
                  <a:cubicBezTo>
                    <a:pt x="141" y="36"/>
                    <a:pt x="141" y="36"/>
                    <a:pt x="141" y="36"/>
                  </a:cubicBezTo>
                  <a:cubicBezTo>
                    <a:pt x="141" y="36"/>
                    <a:pt x="141" y="36"/>
                    <a:pt x="141" y="36"/>
                  </a:cubicBezTo>
                  <a:cubicBezTo>
                    <a:pt x="141" y="36"/>
                    <a:pt x="141" y="36"/>
                    <a:pt x="141" y="36"/>
                  </a:cubicBezTo>
                  <a:cubicBezTo>
                    <a:pt x="141" y="36"/>
                    <a:pt x="141" y="36"/>
                    <a:pt x="141" y="36"/>
                  </a:cubicBezTo>
                  <a:cubicBezTo>
                    <a:pt x="141" y="36"/>
                    <a:pt x="141" y="36"/>
                    <a:pt x="141" y="36"/>
                  </a:cubicBezTo>
                  <a:cubicBezTo>
                    <a:pt x="141" y="36"/>
                    <a:pt x="141" y="36"/>
                    <a:pt x="141" y="36"/>
                  </a:cubicBezTo>
                  <a:cubicBezTo>
                    <a:pt x="141" y="36"/>
                    <a:pt x="141" y="36"/>
                    <a:pt x="141" y="36"/>
                  </a:cubicBezTo>
                  <a:cubicBezTo>
                    <a:pt x="141" y="36"/>
                    <a:pt x="141" y="36"/>
                    <a:pt x="141" y="36"/>
                  </a:cubicBezTo>
                  <a:cubicBezTo>
                    <a:pt x="141" y="36"/>
                    <a:pt x="141" y="36"/>
                    <a:pt x="141" y="36"/>
                  </a:cubicBezTo>
                  <a:cubicBezTo>
                    <a:pt x="141" y="36"/>
                    <a:pt x="141" y="36"/>
                    <a:pt x="141" y="36"/>
                  </a:cubicBezTo>
                  <a:cubicBezTo>
                    <a:pt x="141" y="41"/>
                    <a:pt x="141" y="104"/>
                    <a:pt x="141" y="140"/>
                  </a:cubicBezTo>
                  <a:cubicBezTo>
                    <a:pt x="203" y="77"/>
                    <a:pt x="203" y="77"/>
                    <a:pt x="203" y="77"/>
                  </a:cubicBezTo>
                  <a:cubicBezTo>
                    <a:pt x="127" y="0"/>
                    <a:pt x="127" y="0"/>
                    <a:pt x="127" y="0"/>
                  </a:cubicBezTo>
                </a:path>
              </a:pathLst>
            </a:custGeom>
            <a:solidFill>
              <a:srgbClr val="E6E6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563"/>
            <p:cNvSpPr/>
            <p:nvPr/>
          </p:nvSpPr>
          <p:spPr bwMode="auto">
            <a:xfrm>
              <a:off x="3490913" y="3351213"/>
              <a:ext cx="123825" cy="26988"/>
            </a:xfrm>
            <a:custGeom>
              <a:avLst/>
              <a:gdLst>
                <a:gd name="T0" fmla="*/ 59 w 65"/>
                <a:gd name="T1" fmla="*/ 0 h 14"/>
                <a:gd name="T2" fmla="*/ 0 w 65"/>
                <a:gd name="T3" fmla="*/ 0 h 14"/>
                <a:gd name="T4" fmla="*/ 14 w 65"/>
                <a:gd name="T5" fmla="*/ 14 h 14"/>
                <a:gd name="T6" fmla="*/ 56 w 65"/>
                <a:gd name="T7" fmla="*/ 14 h 14"/>
                <a:gd name="T8" fmla="*/ 65 w 65"/>
                <a:gd name="T9" fmla="*/ 3 h 14"/>
                <a:gd name="T10" fmla="*/ 59 w 65"/>
                <a:gd name="T11" fmla="*/ 0 h 14"/>
              </a:gdLst>
              <a:ahLst/>
              <a:cxnLst>
                <a:cxn ang="0">
                  <a:pos x="T0" y="T1"/>
                </a:cxn>
                <a:cxn ang="0">
                  <a:pos x="T2" y="T3"/>
                </a:cxn>
                <a:cxn ang="0">
                  <a:pos x="T4" y="T5"/>
                </a:cxn>
                <a:cxn ang="0">
                  <a:pos x="T6" y="T7"/>
                </a:cxn>
                <a:cxn ang="0">
                  <a:pos x="T8" y="T9"/>
                </a:cxn>
                <a:cxn ang="0">
                  <a:pos x="T10" y="T11"/>
                </a:cxn>
              </a:cxnLst>
              <a:rect l="0" t="0" r="r" b="b"/>
              <a:pathLst>
                <a:path w="65" h="14">
                  <a:moveTo>
                    <a:pt x="59" y="0"/>
                  </a:moveTo>
                  <a:cubicBezTo>
                    <a:pt x="35" y="0"/>
                    <a:pt x="15" y="0"/>
                    <a:pt x="0" y="0"/>
                  </a:cubicBezTo>
                  <a:cubicBezTo>
                    <a:pt x="14" y="14"/>
                    <a:pt x="14" y="14"/>
                    <a:pt x="14" y="14"/>
                  </a:cubicBezTo>
                  <a:cubicBezTo>
                    <a:pt x="56" y="14"/>
                    <a:pt x="56" y="14"/>
                    <a:pt x="56" y="14"/>
                  </a:cubicBezTo>
                  <a:cubicBezTo>
                    <a:pt x="59" y="10"/>
                    <a:pt x="62" y="6"/>
                    <a:pt x="65" y="3"/>
                  </a:cubicBezTo>
                  <a:cubicBezTo>
                    <a:pt x="63" y="2"/>
                    <a:pt x="61" y="1"/>
                    <a:pt x="59" y="0"/>
                  </a:cubicBezTo>
                </a:path>
              </a:pathLst>
            </a:custGeom>
            <a:solidFill>
              <a:srgbClr val="D58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564"/>
            <p:cNvSpPr/>
            <p:nvPr/>
          </p:nvSpPr>
          <p:spPr bwMode="auto">
            <a:xfrm>
              <a:off x="3597276" y="3105150"/>
              <a:ext cx="430213" cy="273050"/>
            </a:xfrm>
            <a:custGeom>
              <a:avLst/>
              <a:gdLst>
                <a:gd name="T0" fmla="*/ 139 w 224"/>
                <a:gd name="T1" fmla="*/ 0 h 142"/>
                <a:gd name="T2" fmla="*/ 77 w 224"/>
                <a:gd name="T3" fmla="*/ 63 h 142"/>
                <a:gd name="T4" fmla="*/ 77 w 224"/>
                <a:gd name="T5" fmla="*/ 86 h 142"/>
                <a:gd name="T6" fmla="*/ 77 w 224"/>
                <a:gd name="T7" fmla="*/ 86 h 142"/>
                <a:gd name="T8" fmla="*/ 77 w 224"/>
                <a:gd name="T9" fmla="*/ 86 h 142"/>
                <a:gd name="T10" fmla="*/ 77 w 224"/>
                <a:gd name="T11" fmla="*/ 86 h 142"/>
                <a:gd name="T12" fmla="*/ 77 w 224"/>
                <a:gd name="T13" fmla="*/ 86 h 142"/>
                <a:gd name="T14" fmla="*/ 77 w 224"/>
                <a:gd name="T15" fmla="*/ 86 h 142"/>
                <a:gd name="T16" fmla="*/ 77 w 224"/>
                <a:gd name="T17" fmla="*/ 86 h 142"/>
                <a:gd name="T18" fmla="*/ 77 w 224"/>
                <a:gd name="T19" fmla="*/ 86 h 142"/>
                <a:gd name="T20" fmla="*/ 77 w 224"/>
                <a:gd name="T21" fmla="*/ 86 h 142"/>
                <a:gd name="T22" fmla="*/ 77 w 224"/>
                <a:gd name="T23" fmla="*/ 86 h 142"/>
                <a:gd name="T24" fmla="*/ 28 w 224"/>
                <a:gd name="T25" fmla="*/ 134 h 142"/>
                <a:gd name="T26" fmla="*/ 27 w 224"/>
                <a:gd name="T27" fmla="*/ 134 h 142"/>
                <a:gd name="T28" fmla="*/ 9 w 224"/>
                <a:gd name="T29" fmla="*/ 131 h 142"/>
                <a:gd name="T30" fmla="*/ 0 w 224"/>
                <a:gd name="T31" fmla="*/ 142 h 142"/>
                <a:gd name="T32" fmla="*/ 166 w 224"/>
                <a:gd name="T33" fmla="*/ 142 h 142"/>
                <a:gd name="T34" fmla="*/ 224 w 224"/>
                <a:gd name="T35" fmla="*/ 84 h 142"/>
                <a:gd name="T36" fmla="*/ 139 w 224"/>
                <a:gd name="T3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4" h="142">
                  <a:moveTo>
                    <a:pt x="139" y="0"/>
                  </a:moveTo>
                  <a:cubicBezTo>
                    <a:pt x="77" y="63"/>
                    <a:pt x="77" y="63"/>
                    <a:pt x="77" y="63"/>
                  </a:cubicBezTo>
                  <a:cubicBezTo>
                    <a:pt x="77" y="76"/>
                    <a:pt x="77" y="85"/>
                    <a:pt x="77" y="86"/>
                  </a:cubicBezTo>
                  <a:cubicBezTo>
                    <a:pt x="77" y="86"/>
                    <a:pt x="77" y="86"/>
                    <a:pt x="77" y="86"/>
                  </a:cubicBezTo>
                  <a:cubicBezTo>
                    <a:pt x="77" y="86"/>
                    <a:pt x="77" y="86"/>
                    <a:pt x="77" y="86"/>
                  </a:cubicBezTo>
                  <a:cubicBezTo>
                    <a:pt x="77" y="86"/>
                    <a:pt x="77" y="86"/>
                    <a:pt x="77" y="86"/>
                  </a:cubicBezTo>
                  <a:cubicBezTo>
                    <a:pt x="77" y="86"/>
                    <a:pt x="77" y="86"/>
                    <a:pt x="77" y="86"/>
                  </a:cubicBezTo>
                  <a:cubicBezTo>
                    <a:pt x="77" y="86"/>
                    <a:pt x="77" y="86"/>
                    <a:pt x="77" y="86"/>
                  </a:cubicBezTo>
                  <a:cubicBezTo>
                    <a:pt x="77" y="86"/>
                    <a:pt x="77" y="86"/>
                    <a:pt x="77" y="86"/>
                  </a:cubicBezTo>
                  <a:cubicBezTo>
                    <a:pt x="77" y="86"/>
                    <a:pt x="77" y="86"/>
                    <a:pt x="77" y="86"/>
                  </a:cubicBezTo>
                  <a:cubicBezTo>
                    <a:pt x="77" y="86"/>
                    <a:pt x="77" y="86"/>
                    <a:pt x="77" y="86"/>
                  </a:cubicBezTo>
                  <a:cubicBezTo>
                    <a:pt x="77" y="86"/>
                    <a:pt x="77" y="86"/>
                    <a:pt x="77" y="86"/>
                  </a:cubicBezTo>
                  <a:cubicBezTo>
                    <a:pt x="77" y="113"/>
                    <a:pt x="55" y="134"/>
                    <a:pt x="28" y="134"/>
                  </a:cubicBezTo>
                  <a:cubicBezTo>
                    <a:pt x="27" y="134"/>
                    <a:pt x="27" y="134"/>
                    <a:pt x="27" y="134"/>
                  </a:cubicBezTo>
                  <a:cubicBezTo>
                    <a:pt x="21" y="134"/>
                    <a:pt x="15" y="133"/>
                    <a:pt x="9" y="131"/>
                  </a:cubicBezTo>
                  <a:cubicBezTo>
                    <a:pt x="6" y="134"/>
                    <a:pt x="3" y="138"/>
                    <a:pt x="0" y="142"/>
                  </a:cubicBezTo>
                  <a:cubicBezTo>
                    <a:pt x="166" y="142"/>
                    <a:pt x="166" y="142"/>
                    <a:pt x="166" y="142"/>
                  </a:cubicBezTo>
                  <a:cubicBezTo>
                    <a:pt x="224" y="84"/>
                    <a:pt x="224" y="84"/>
                    <a:pt x="224" y="84"/>
                  </a:cubicBezTo>
                  <a:cubicBezTo>
                    <a:pt x="139" y="0"/>
                    <a:pt x="139" y="0"/>
                    <a:pt x="139" y="0"/>
                  </a:cubicBezTo>
                </a:path>
              </a:pathLst>
            </a:custGeom>
            <a:solidFill>
              <a:srgbClr val="E6E6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565"/>
            <p:cNvSpPr/>
            <p:nvPr/>
          </p:nvSpPr>
          <p:spPr bwMode="auto">
            <a:xfrm>
              <a:off x="3916363" y="3267075"/>
              <a:ext cx="223838" cy="111125"/>
            </a:xfrm>
            <a:custGeom>
              <a:avLst/>
              <a:gdLst>
                <a:gd name="T0" fmla="*/ 70 w 141"/>
                <a:gd name="T1" fmla="*/ 0 h 70"/>
                <a:gd name="T2" fmla="*/ 0 w 141"/>
                <a:gd name="T3" fmla="*/ 70 h 70"/>
                <a:gd name="T4" fmla="*/ 141 w 141"/>
                <a:gd name="T5" fmla="*/ 70 h 70"/>
                <a:gd name="T6" fmla="*/ 91 w 141"/>
                <a:gd name="T7" fmla="*/ 20 h 70"/>
                <a:gd name="T8" fmla="*/ 70 w 141"/>
                <a:gd name="T9" fmla="*/ 0 h 70"/>
              </a:gdLst>
              <a:ahLst/>
              <a:cxnLst>
                <a:cxn ang="0">
                  <a:pos x="T0" y="T1"/>
                </a:cxn>
                <a:cxn ang="0">
                  <a:pos x="T2" y="T3"/>
                </a:cxn>
                <a:cxn ang="0">
                  <a:pos x="T4" y="T5"/>
                </a:cxn>
                <a:cxn ang="0">
                  <a:pos x="T6" y="T7"/>
                </a:cxn>
                <a:cxn ang="0">
                  <a:pos x="T8" y="T9"/>
                </a:cxn>
              </a:cxnLst>
              <a:rect l="0" t="0" r="r" b="b"/>
              <a:pathLst>
                <a:path w="141" h="70">
                  <a:moveTo>
                    <a:pt x="70" y="0"/>
                  </a:moveTo>
                  <a:lnTo>
                    <a:pt x="0" y="70"/>
                  </a:lnTo>
                  <a:lnTo>
                    <a:pt x="141" y="70"/>
                  </a:lnTo>
                  <a:lnTo>
                    <a:pt x="91" y="20"/>
                  </a:lnTo>
                  <a:lnTo>
                    <a:pt x="70" y="0"/>
                  </a:lnTo>
                  <a:close/>
                </a:path>
              </a:pathLst>
            </a:custGeom>
            <a:solidFill>
              <a:srgbClr val="DBDA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566"/>
            <p:cNvSpPr/>
            <p:nvPr/>
          </p:nvSpPr>
          <p:spPr bwMode="auto">
            <a:xfrm>
              <a:off x="3916363" y="3267075"/>
              <a:ext cx="223838" cy="111125"/>
            </a:xfrm>
            <a:custGeom>
              <a:avLst/>
              <a:gdLst>
                <a:gd name="T0" fmla="*/ 70 w 141"/>
                <a:gd name="T1" fmla="*/ 0 h 70"/>
                <a:gd name="T2" fmla="*/ 0 w 141"/>
                <a:gd name="T3" fmla="*/ 70 h 70"/>
                <a:gd name="T4" fmla="*/ 141 w 141"/>
                <a:gd name="T5" fmla="*/ 70 h 70"/>
                <a:gd name="T6" fmla="*/ 91 w 141"/>
                <a:gd name="T7" fmla="*/ 20 h 70"/>
                <a:gd name="T8" fmla="*/ 70 w 141"/>
                <a:gd name="T9" fmla="*/ 0 h 70"/>
              </a:gdLst>
              <a:ahLst/>
              <a:cxnLst>
                <a:cxn ang="0">
                  <a:pos x="T0" y="T1"/>
                </a:cxn>
                <a:cxn ang="0">
                  <a:pos x="T2" y="T3"/>
                </a:cxn>
                <a:cxn ang="0">
                  <a:pos x="T4" y="T5"/>
                </a:cxn>
                <a:cxn ang="0">
                  <a:pos x="T6" y="T7"/>
                </a:cxn>
                <a:cxn ang="0">
                  <a:pos x="T8" y="T9"/>
                </a:cxn>
              </a:cxnLst>
              <a:rect l="0" t="0" r="r" b="b"/>
              <a:pathLst>
                <a:path w="141" h="70">
                  <a:moveTo>
                    <a:pt x="70" y="0"/>
                  </a:moveTo>
                  <a:lnTo>
                    <a:pt x="0" y="70"/>
                  </a:lnTo>
                  <a:lnTo>
                    <a:pt x="141" y="70"/>
                  </a:lnTo>
                  <a:lnTo>
                    <a:pt x="91" y="20"/>
                  </a:lnTo>
                  <a:lnTo>
                    <a:pt x="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567"/>
            <p:cNvSpPr/>
            <p:nvPr/>
          </p:nvSpPr>
          <p:spPr bwMode="auto">
            <a:xfrm>
              <a:off x="3190876" y="2930525"/>
              <a:ext cx="555625" cy="555625"/>
            </a:xfrm>
            <a:custGeom>
              <a:avLst/>
              <a:gdLst>
                <a:gd name="T0" fmla="*/ 289 w 289"/>
                <a:gd name="T1" fmla="*/ 48 h 289"/>
                <a:gd name="T2" fmla="*/ 275 w 289"/>
                <a:gd name="T3" fmla="*/ 14 h 289"/>
                <a:gd name="T4" fmla="*/ 240 w 289"/>
                <a:gd name="T5" fmla="*/ 0 h 289"/>
                <a:gd name="T6" fmla="*/ 239 w 289"/>
                <a:gd name="T7" fmla="*/ 0 h 289"/>
                <a:gd name="T8" fmla="*/ 112 w 289"/>
                <a:gd name="T9" fmla="*/ 0 h 289"/>
                <a:gd name="T10" fmla="*/ 63 w 289"/>
                <a:gd name="T11" fmla="*/ 48 h 289"/>
                <a:gd name="T12" fmla="*/ 63 w 289"/>
                <a:gd name="T13" fmla="*/ 50 h 289"/>
                <a:gd name="T14" fmla="*/ 112 w 289"/>
                <a:gd name="T15" fmla="*/ 98 h 289"/>
                <a:gd name="T16" fmla="*/ 121 w 289"/>
                <a:gd name="T17" fmla="*/ 98 h 289"/>
                <a:gd name="T18" fmla="*/ 18 w 289"/>
                <a:gd name="T19" fmla="*/ 201 h 289"/>
                <a:gd name="T20" fmla="*/ 18 w 289"/>
                <a:gd name="T21" fmla="*/ 269 h 289"/>
                <a:gd name="T22" fmla="*/ 19 w 289"/>
                <a:gd name="T23" fmla="*/ 270 h 289"/>
                <a:gd name="T24" fmla="*/ 88 w 289"/>
                <a:gd name="T25" fmla="*/ 270 h 289"/>
                <a:gd name="T26" fmla="*/ 191 w 289"/>
                <a:gd name="T27" fmla="*/ 167 h 289"/>
                <a:gd name="T28" fmla="*/ 191 w 289"/>
                <a:gd name="T29" fmla="*/ 177 h 289"/>
                <a:gd name="T30" fmla="*/ 239 w 289"/>
                <a:gd name="T31" fmla="*/ 225 h 289"/>
                <a:gd name="T32" fmla="*/ 240 w 289"/>
                <a:gd name="T33" fmla="*/ 225 h 289"/>
                <a:gd name="T34" fmla="*/ 289 w 289"/>
                <a:gd name="T35" fmla="*/ 177 h 289"/>
                <a:gd name="T36" fmla="*/ 289 w 289"/>
                <a:gd name="T37" fmla="*/ 50 h 289"/>
                <a:gd name="T38" fmla="*/ 289 w 289"/>
                <a:gd name="T39" fmla="*/ 4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289">
                  <a:moveTo>
                    <a:pt x="289" y="48"/>
                  </a:moveTo>
                  <a:cubicBezTo>
                    <a:pt x="289" y="35"/>
                    <a:pt x="283" y="23"/>
                    <a:pt x="275" y="14"/>
                  </a:cubicBezTo>
                  <a:cubicBezTo>
                    <a:pt x="266" y="5"/>
                    <a:pt x="254" y="0"/>
                    <a:pt x="240" y="0"/>
                  </a:cubicBezTo>
                  <a:cubicBezTo>
                    <a:pt x="239" y="0"/>
                    <a:pt x="239" y="0"/>
                    <a:pt x="239" y="0"/>
                  </a:cubicBezTo>
                  <a:cubicBezTo>
                    <a:pt x="238" y="0"/>
                    <a:pt x="112" y="0"/>
                    <a:pt x="112" y="0"/>
                  </a:cubicBezTo>
                  <a:cubicBezTo>
                    <a:pt x="85" y="0"/>
                    <a:pt x="63" y="22"/>
                    <a:pt x="63" y="48"/>
                  </a:cubicBezTo>
                  <a:cubicBezTo>
                    <a:pt x="63" y="50"/>
                    <a:pt x="63" y="50"/>
                    <a:pt x="63" y="50"/>
                  </a:cubicBezTo>
                  <a:cubicBezTo>
                    <a:pt x="63" y="76"/>
                    <a:pt x="85" y="98"/>
                    <a:pt x="112" y="98"/>
                  </a:cubicBezTo>
                  <a:cubicBezTo>
                    <a:pt x="121" y="98"/>
                    <a:pt x="121" y="98"/>
                    <a:pt x="121" y="98"/>
                  </a:cubicBezTo>
                  <a:cubicBezTo>
                    <a:pt x="18" y="201"/>
                    <a:pt x="18" y="201"/>
                    <a:pt x="18" y="201"/>
                  </a:cubicBezTo>
                  <a:cubicBezTo>
                    <a:pt x="0" y="220"/>
                    <a:pt x="0" y="250"/>
                    <a:pt x="18" y="269"/>
                  </a:cubicBezTo>
                  <a:cubicBezTo>
                    <a:pt x="19" y="270"/>
                    <a:pt x="19" y="270"/>
                    <a:pt x="19" y="270"/>
                  </a:cubicBezTo>
                  <a:cubicBezTo>
                    <a:pt x="38" y="289"/>
                    <a:pt x="69" y="289"/>
                    <a:pt x="88" y="270"/>
                  </a:cubicBezTo>
                  <a:cubicBezTo>
                    <a:pt x="191" y="167"/>
                    <a:pt x="191" y="167"/>
                    <a:pt x="191" y="167"/>
                  </a:cubicBezTo>
                  <a:cubicBezTo>
                    <a:pt x="191" y="177"/>
                    <a:pt x="191" y="177"/>
                    <a:pt x="191" y="177"/>
                  </a:cubicBezTo>
                  <a:cubicBezTo>
                    <a:pt x="191" y="204"/>
                    <a:pt x="212" y="225"/>
                    <a:pt x="239" y="225"/>
                  </a:cubicBezTo>
                  <a:cubicBezTo>
                    <a:pt x="240" y="225"/>
                    <a:pt x="240" y="225"/>
                    <a:pt x="240" y="225"/>
                  </a:cubicBezTo>
                  <a:cubicBezTo>
                    <a:pt x="267" y="225"/>
                    <a:pt x="289" y="204"/>
                    <a:pt x="289" y="177"/>
                  </a:cubicBezTo>
                  <a:cubicBezTo>
                    <a:pt x="289" y="177"/>
                    <a:pt x="289" y="50"/>
                    <a:pt x="289" y="50"/>
                  </a:cubicBezTo>
                  <a:cubicBezTo>
                    <a:pt x="289" y="48"/>
                    <a:pt x="289" y="48"/>
                    <a:pt x="289" y="48"/>
                  </a:cubicBezTo>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568"/>
            <p:cNvSpPr/>
            <p:nvPr/>
          </p:nvSpPr>
          <p:spPr bwMode="auto">
            <a:xfrm>
              <a:off x="3225801" y="2957513"/>
              <a:ext cx="520700" cy="528638"/>
            </a:xfrm>
            <a:custGeom>
              <a:avLst/>
              <a:gdLst>
                <a:gd name="T0" fmla="*/ 271 w 271"/>
                <a:gd name="T1" fmla="*/ 34 h 275"/>
                <a:gd name="T2" fmla="*/ 257 w 271"/>
                <a:gd name="T3" fmla="*/ 0 h 275"/>
                <a:gd name="T4" fmla="*/ 0 w 271"/>
                <a:gd name="T5" fmla="*/ 255 h 275"/>
                <a:gd name="T6" fmla="*/ 1 w 271"/>
                <a:gd name="T7" fmla="*/ 256 h 275"/>
                <a:gd name="T8" fmla="*/ 70 w 271"/>
                <a:gd name="T9" fmla="*/ 256 h 275"/>
                <a:gd name="T10" fmla="*/ 173 w 271"/>
                <a:gd name="T11" fmla="*/ 153 h 275"/>
                <a:gd name="T12" fmla="*/ 173 w 271"/>
                <a:gd name="T13" fmla="*/ 163 h 275"/>
                <a:gd name="T14" fmla="*/ 221 w 271"/>
                <a:gd name="T15" fmla="*/ 211 h 275"/>
                <a:gd name="T16" fmla="*/ 222 w 271"/>
                <a:gd name="T17" fmla="*/ 211 h 275"/>
                <a:gd name="T18" fmla="*/ 271 w 271"/>
                <a:gd name="T19" fmla="*/ 163 h 275"/>
                <a:gd name="T20" fmla="*/ 271 w 271"/>
                <a:gd name="T21" fmla="*/ 36 h 275"/>
                <a:gd name="T22" fmla="*/ 271 w 271"/>
                <a:gd name="T23" fmla="*/ 3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1" h="275">
                  <a:moveTo>
                    <a:pt x="271" y="34"/>
                  </a:moveTo>
                  <a:cubicBezTo>
                    <a:pt x="271" y="21"/>
                    <a:pt x="265" y="9"/>
                    <a:pt x="257" y="0"/>
                  </a:cubicBezTo>
                  <a:cubicBezTo>
                    <a:pt x="0" y="255"/>
                    <a:pt x="0" y="255"/>
                    <a:pt x="0" y="255"/>
                  </a:cubicBezTo>
                  <a:cubicBezTo>
                    <a:pt x="1" y="256"/>
                    <a:pt x="1" y="256"/>
                    <a:pt x="1" y="256"/>
                  </a:cubicBezTo>
                  <a:cubicBezTo>
                    <a:pt x="20" y="275"/>
                    <a:pt x="51" y="275"/>
                    <a:pt x="70" y="256"/>
                  </a:cubicBezTo>
                  <a:cubicBezTo>
                    <a:pt x="173" y="153"/>
                    <a:pt x="173" y="153"/>
                    <a:pt x="173" y="153"/>
                  </a:cubicBezTo>
                  <a:cubicBezTo>
                    <a:pt x="173" y="163"/>
                    <a:pt x="173" y="163"/>
                    <a:pt x="173" y="163"/>
                  </a:cubicBezTo>
                  <a:cubicBezTo>
                    <a:pt x="173" y="190"/>
                    <a:pt x="194" y="211"/>
                    <a:pt x="221" y="211"/>
                  </a:cubicBezTo>
                  <a:cubicBezTo>
                    <a:pt x="222" y="211"/>
                    <a:pt x="222" y="211"/>
                    <a:pt x="222" y="211"/>
                  </a:cubicBezTo>
                  <a:cubicBezTo>
                    <a:pt x="249" y="211"/>
                    <a:pt x="271" y="190"/>
                    <a:pt x="271" y="163"/>
                  </a:cubicBezTo>
                  <a:cubicBezTo>
                    <a:pt x="271" y="163"/>
                    <a:pt x="271" y="36"/>
                    <a:pt x="271" y="36"/>
                  </a:cubicBezTo>
                  <a:cubicBezTo>
                    <a:pt x="271" y="34"/>
                    <a:pt x="271" y="34"/>
                    <a:pt x="271" y="34"/>
                  </a:cubicBezTo>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569"/>
            <p:cNvSpPr/>
            <p:nvPr/>
          </p:nvSpPr>
          <p:spPr bwMode="auto">
            <a:xfrm>
              <a:off x="2465388" y="3676650"/>
              <a:ext cx="1073150" cy="1076325"/>
            </a:xfrm>
            <a:custGeom>
              <a:avLst/>
              <a:gdLst>
                <a:gd name="T0" fmla="*/ 559 w 559"/>
                <a:gd name="T1" fmla="*/ 94 h 560"/>
                <a:gd name="T2" fmla="*/ 532 w 559"/>
                <a:gd name="T3" fmla="*/ 28 h 560"/>
                <a:gd name="T4" fmla="*/ 466 w 559"/>
                <a:gd name="T5" fmla="*/ 0 h 560"/>
                <a:gd name="T6" fmla="*/ 463 w 559"/>
                <a:gd name="T7" fmla="*/ 0 h 560"/>
                <a:gd name="T8" fmla="*/ 217 w 559"/>
                <a:gd name="T9" fmla="*/ 1 h 560"/>
                <a:gd name="T10" fmla="*/ 123 w 559"/>
                <a:gd name="T11" fmla="*/ 94 h 560"/>
                <a:gd name="T12" fmla="*/ 123 w 559"/>
                <a:gd name="T13" fmla="*/ 97 h 560"/>
                <a:gd name="T14" fmla="*/ 217 w 559"/>
                <a:gd name="T15" fmla="*/ 190 h 560"/>
                <a:gd name="T16" fmla="*/ 235 w 559"/>
                <a:gd name="T17" fmla="*/ 190 h 560"/>
                <a:gd name="T18" fmla="*/ 36 w 559"/>
                <a:gd name="T19" fmla="*/ 389 h 560"/>
                <a:gd name="T20" fmla="*/ 36 w 559"/>
                <a:gd name="T21" fmla="*/ 522 h 560"/>
                <a:gd name="T22" fmla="*/ 38 w 559"/>
                <a:gd name="T23" fmla="*/ 524 h 560"/>
                <a:gd name="T24" fmla="*/ 171 w 559"/>
                <a:gd name="T25" fmla="*/ 524 h 560"/>
                <a:gd name="T26" fmla="*/ 370 w 559"/>
                <a:gd name="T27" fmla="*/ 325 h 560"/>
                <a:gd name="T28" fmla="*/ 370 w 559"/>
                <a:gd name="T29" fmla="*/ 343 h 560"/>
                <a:gd name="T30" fmla="*/ 463 w 559"/>
                <a:gd name="T31" fmla="*/ 437 h 560"/>
                <a:gd name="T32" fmla="*/ 466 w 559"/>
                <a:gd name="T33" fmla="*/ 437 h 560"/>
                <a:gd name="T34" fmla="*/ 559 w 559"/>
                <a:gd name="T35" fmla="*/ 343 h 560"/>
                <a:gd name="T36" fmla="*/ 559 w 559"/>
                <a:gd name="T37" fmla="*/ 97 h 560"/>
                <a:gd name="T38" fmla="*/ 559 w 559"/>
                <a:gd name="T39" fmla="*/ 9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9" h="560">
                  <a:moveTo>
                    <a:pt x="559" y="94"/>
                  </a:moveTo>
                  <a:cubicBezTo>
                    <a:pt x="559" y="68"/>
                    <a:pt x="549" y="45"/>
                    <a:pt x="532" y="28"/>
                  </a:cubicBezTo>
                  <a:cubicBezTo>
                    <a:pt x="515" y="11"/>
                    <a:pt x="492" y="0"/>
                    <a:pt x="466" y="0"/>
                  </a:cubicBezTo>
                  <a:cubicBezTo>
                    <a:pt x="463" y="0"/>
                    <a:pt x="463" y="0"/>
                    <a:pt x="463" y="0"/>
                  </a:cubicBezTo>
                  <a:cubicBezTo>
                    <a:pt x="462" y="0"/>
                    <a:pt x="217" y="1"/>
                    <a:pt x="217" y="1"/>
                  </a:cubicBezTo>
                  <a:cubicBezTo>
                    <a:pt x="165" y="1"/>
                    <a:pt x="123" y="43"/>
                    <a:pt x="123" y="94"/>
                  </a:cubicBezTo>
                  <a:cubicBezTo>
                    <a:pt x="123" y="97"/>
                    <a:pt x="123" y="97"/>
                    <a:pt x="123" y="97"/>
                  </a:cubicBezTo>
                  <a:cubicBezTo>
                    <a:pt x="123" y="148"/>
                    <a:pt x="165" y="190"/>
                    <a:pt x="217" y="190"/>
                  </a:cubicBezTo>
                  <a:cubicBezTo>
                    <a:pt x="235" y="190"/>
                    <a:pt x="235" y="190"/>
                    <a:pt x="235" y="190"/>
                  </a:cubicBezTo>
                  <a:cubicBezTo>
                    <a:pt x="36" y="389"/>
                    <a:pt x="36" y="389"/>
                    <a:pt x="36" y="389"/>
                  </a:cubicBezTo>
                  <a:cubicBezTo>
                    <a:pt x="0" y="426"/>
                    <a:pt x="0" y="485"/>
                    <a:pt x="36" y="522"/>
                  </a:cubicBezTo>
                  <a:cubicBezTo>
                    <a:pt x="38" y="524"/>
                    <a:pt x="38" y="524"/>
                    <a:pt x="38" y="524"/>
                  </a:cubicBezTo>
                  <a:cubicBezTo>
                    <a:pt x="75" y="560"/>
                    <a:pt x="134" y="560"/>
                    <a:pt x="171" y="524"/>
                  </a:cubicBezTo>
                  <a:cubicBezTo>
                    <a:pt x="370" y="325"/>
                    <a:pt x="370" y="325"/>
                    <a:pt x="370" y="325"/>
                  </a:cubicBezTo>
                  <a:cubicBezTo>
                    <a:pt x="370" y="343"/>
                    <a:pt x="370" y="343"/>
                    <a:pt x="370" y="343"/>
                  </a:cubicBezTo>
                  <a:cubicBezTo>
                    <a:pt x="370" y="395"/>
                    <a:pt x="411" y="437"/>
                    <a:pt x="463" y="437"/>
                  </a:cubicBezTo>
                  <a:cubicBezTo>
                    <a:pt x="466" y="437"/>
                    <a:pt x="466" y="437"/>
                    <a:pt x="466" y="437"/>
                  </a:cubicBezTo>
                  <a:cubicBezTo>
                    <a:pt x="517" y="437"/>
                    <a:pt x="559" y="395"/>
                    <a:pt x="559" y="343"/>
                  </a:cubicBezTo>
                  <a:cubicBezTo>
                    <a:pt x="559" y="343"/>
                    <a:pt x="559" y="98"/>
                    <a:pt x="559" y="97"/>
                  </a:cubicBezTo>
                  <a:lnTo>
                    <a:pt x="559" y="94"/>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690" name="Freeform 570"/>
            <p:cNvSpPr/>
            <p:nvPr/>
          </p:nvSpPr>
          <p:spPr bwMode="auto">
            <a:xfrm>
              <a:off x="2533651" y="3730625"/>
              <a:ext cx="1004888" cy="1022350"/>
            </a:xfrm>
            <a:custGeom>
              <a:avLst/>
              <a:gdLst>
                <a:gd name="T0" fmla="*/ 523 w 523"/>
                <a:gd name="T1" fmla="*/ 66 h 532"/>
                <a:gd name="T2" fmla="*/ 496 w 523"/>
                <a:gd name="T3" fmla="*/ 0 h 532"/>
                <a:gd name="T4" fmla="*/ 0 w 523"/>
                <a:gd name="T5" fmla="*/ 494 h 532"/>
                <a:gd name="T6" fmla="*/ 2 w 523"/>
                <a:gd name="T7" fmla="*/ 496 h 532"/>
                <a:gd name="T8" fmla="*/ 135 w 523"/>
                <a:gd name="T9" fmla="*/ 496 h 532"/>
                <a:gd name="T10" fmla="*/ 334 w 523"/>
                <a:gd name="T11" fmla="*/ 297 h 532"/>
                <a:gd name="T12" fmla="*/ 334 w 523"/>
                <a:gd name="T13" fmla="*/ 315 h 532"/>
                <a:gd name="T14" fmla="*/ 427 w 523"/>
                <a:gd name="T15" fmla="*/ 409 h 532"/>
                <a:gd name="T16" fmla="*/ 430 w 523"/>
                <a:gd name="T17" fmla="*/ 409 h 532"/>
                <a:gd name="T18" fmla="*/ 523 w 523"/>
                <a:gd name="T19" fmla="*/ 315 h 532"/>
                <a:gd name="T20" fmla="*/ 523 w 523"/>
                <a:gd name="T21" fmla="*/ 69 h 532"/>
                <a:gd name="T22" fmla="*/ 523 w 523"/>
                <a:gd name="T23" fmla="*/ 66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3" h="532">
                  <a:moveTo>
                    <a:pt x="523" y="66"/>
                  </a:moveTo>
                  <a:cubicBezTo>
                    <a:pt x="523" y="40"/>
                    <a:pt x="513" y="17"/>
                    <a:pt x="496" y="0"/>
                  </a:cubicBezTo>
                  <a:cubicBezTo>
                    <a:pt x="0" y="494"/>
                    <a:pt x="0" y="494"/>
                    <a:pt x="0" y="494"/>
                  </a:cubicBezTo>
                  <a:cubicBezTo>
                    <a:pt x="2" y="496"/>
                    <a:pt x="2" y="496"/>
                    <a:pt x="2" y="496"/>
                  </a:cubicBezTo>
                  <a:cubicBezTo>
                    <a:pt x="39" y="532"/>
                    <a:pt x="98" y="532"/>
                    <a:pt x="135" y="496"/>
                  </a:cubicBezTo>
                  <a:cubicBezTo>
                    <a:pt x="334" y="297"/>
                    <a:pt x="334" y="297"/>
                    <a:pt x="334" y="297"/>
                  </a:cubicBezTo>
                  <a:cubicBezTo>
                    <a:pt x="334" y="315"/>
                    <a:pt x="334" y="315"/>
                    <a:pt x="334" y="315"/>
                  </a:cubicBezTo>
                  <a:cubicBezTo>
                    <a:pt x="334" y="367"/>
                    <a:pt x="375" y="409"/>
                    <a:pt x="427" y="409"/>
                  </a:cubicBezTo>
                  <a:cubicBezTo>
                    <a:pt x="430" y="409"/>
                    <a:pt x="430" y="409"/>
                    <a:pt x="430" y="409"/>
                  </a:cubicBezTo>
                  <a:cubicBezTo>
                    <a:pt x="481" y="409"/>
                    <a:pt x="523" y="367"/>
                    <a:pt x="523" y="315"/>
                  </a:cubicBezTo>
                  <a:cubicBezTo>
                    <a:pt x="523" y="315"/>
                    <a:pt x="523" y="70"/>
                    <a:pt x="523" y="69"/>
                  </a:cubicBezTo>
                  <a:lnTo>
                    <a:pt x="523" y="66"/>
                  </a:lnTo>
                  <a:close/>
                </a:path>
              </a:pathLst>
            </a:custGeom>
            <a:solidFill>
              <a:schemeClr val="accent3">
                <a:lumMod val="75000"/>
              </a:schemeClr>
            </a:solidFill>
            <a:ln>
              <a:noFill/>
            </a:ln>
          </p:spPr>
          <p:txBody>
            <a:bodyPr vert="horz" wrap="square" lIns="91440" tIns="45720" rIns="91440" bIns="45720" numCol="1" anchor="t" anchorCtr="0" compatLnSpc="1"/>
            <a:lstStyle/>
            <a:p>
              <a:endParaRPr lang="zh-CN" altLang="en-US"/>
            </a:p>
          </p:txBody>
        </p:sp>
        <p:sp>
          <p:nvSpPr>
            <p:cNvPr id="691" name="Freeform 571"/>
            <p:cNvSpPr/>
            <p:nvPr/>
          </p:nvSpPr>
          <p:spPr bwMode="auto">
            <a:xfrm>
              <a:off x="1589088" y="4086225"/>
              <a:ext cx="681038" cy="679450"/>
            </a:xfrm>
            <a:custGeom>
              <a:avLst/>
              <a:gdLst>
                <a:gd name="T0" fmla="*/ 355 w 355"/>
                <a:gd name="T1" fmla="*/ 59 h 354"/>
                <a:gd name="T2" fmla="*/ 337 w 355"/>
                <a:gd name="T3" fmla="*/ 18 h 354"/>
                <a:gd name="T4" fmla="*/ 295 w 355"/>
                <a:gd name="T5" fmla="*/ 0 h 354"/>
                <a:gd name="T6" fmla="*/ 294 w 355"/>
                <a:gd name="T7" fmla="*/ 0 h 354"/>
                <a:gd name="T8" fmla="*/ 138 w 355"/>
                <a:gd name="T9" fmla="*/ 0 h 354"/>
                <a:gd name="T10" fmla="*/ 79 w 355"/>
                <a:gd name="T11" fmla="*/ 59 h 354"/>
                <a:gd name="T12" fmla="*/ 79 w 355"/>
                <a:gd name="T13" fmla="*/ 61 h 354"/>
                <a:gd name="T14" fmla="*/ 138 w 355"/>
                <a:gd name="T15" fmla="*/ 120 h 354"/>
                <a:gd name="T16" fmla="*/ 150 w 355"/>
                <a:gd name="T17" fmla="*/ 120 h 354"/>
                <a:gd name="T18" fmla="*/ 24 w 355"/>
                <a:gd name="T19" fmla="*/ 246 h 354"/>
                <a:gd name="T20" fmla="*/ 24 w 355"/>
                <a:gd name="T21" fmla="*/ 330 h 354"/>
                <a:gd name="T22" fmla="*/ 25 w 355"/>
                <a:gd name="T23" fmla="*/ 331 h 354"/>
                <a:gd name="T24" fmla="*/ 109 w 355"/>
                <a:gd name="T25" fmla="*/ 331 h 354"/>
                <a:gd name="T26" fmla="*/ 235 w 355"/>
                <a:gd name="T27" fmla="*/ 205 h 354"/>
                <a:gd name="T28" fmla="*/ 235 w 355"/>
                <a:gd name="T29" fmla="*/ 217 h 354"/>
                <a:gd name="T30" fmla="*/ 294 w 355"/>
                <a:gd name="T31" fmla="*/ 276 h 354"/>
                <a:gd name="T32" fmla="*/ 295 w 355"/>
                <a:gd name="T33" fmla="*/ 276 h 354"/>
                <a:gd name="T34" fmla="*/ 355 w 355"/>
                <a:gd name="T35" fmla="*/ 217 h 354"/>
                <a:gd name="T36" fmla="*/ 355 w 355"/>
                <a:gd name="T37" fmla="*/ 61 h 354"/>
                <a:gd name="T38" fmla="*/ 355 w 355"/>
                <a:gd name="T39" fmla="*/ 59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5" h="354">
                  <a:moveTo>
                    <a:pt x="355" y="59"/>
                  </a:moveTo>
                  <a:cubicBezTo>
                    <a:pt x="355" y="43"/>
                    <a:pt x="348" y="28"/>
                    <a:pt x="337" y="18"/>
                  </a:cubicBezTo>
                  <a:cubicBezTo>
                    <a:pt x="327" y="7"/>
                    <a:pt x="312" y="0"/>
                    <a:pt x="295" y="0"/>
                  </a:cubicBezTo>
                  <a:cubicBezTo>
                    <a:pt x="294" y="0"/>
                    <a:pt x="294" y="0"/>
                    <a:pt x="294" y="0"/>
                  </a:cubicBezTo>
                  <a:cubicBezTo>
                    <a:pt x="293" y="0"/>
                    <a:pt x="138" y="0"/>
                    <a:pt x="138" y="0"/>
                  </a:cubicBezTo>
                  <a:cubicBezTo>
                    <a:pt x="105" y="0"/>
                    <a:pt x="79" y="27"/>
                    <a:pt x="79" y="59"/>
                  </a:cubicBezTo>
                  <a:cubicBezTo>
                    <a:pt x="79" y="61"/>
                    <a:pt x="79" y="61"/>
                    <a:pt x="79" y="61"/>
                  </a:cubicBezTo>
                  <a:cubicBezTo>
                    <a:pt x="79" y="94"/>
                    <a:pt x="105" y="120"/>
                    <a:pt x="138" y="120"/>
                  </a:cubicBezTo>
                  <a:cubicBezTo>
                    <a:pt x="150" y="120"/>
                    <a:pt x="150" y="120"/>
                    <a:pt x="150" y="120"/>
                  </a:cubicBezTo>
                  <a:cubicBezTo>
                    <a:pt x="24" y="246"/>
                    <a:pt x="24" y="246"/>
                    <a:pt x="24" y="246"/>
                  </a:cubicBezTo>
                  <a:cubicBezTo>
                    <a:pt x="0" y="270"/>
                    <a:pt x="0" y="307"/>
                    <a:pt x="24" y="330"/>
                  </a:cubicBezTo>
                  <a:cubicBezTo>
                    <a:pt x="25" y="331"/>
                    <a:pt x="25" y="331"/>
                    <a:pt x="25" y="331"/>
                  </a:cubicBezTo>
                  <a:cubicBezTo>
                    <a:pt x="48" y="354"/>
                    <a:pt x="85" y="354"/>
                    <a:pt x="109" y="331"/>
                  </a:cubicBezTo>
                  <a:cubicBezTo>
                    <a:pt x="235" y="205"/>
                    <a:pt x="235" y="205"/>
                    <a:pt x="235" y="205"/>
                  </a:cubicBezTo>
                  <a:cubicBezTo>
                    <a:pt x="235" y="217"/>
                    <a:pt x="235" y="217"/>
                    <a:pt x="235" y="217"/>
                  </a:cubicBezTo>
                  <a:cubicBezTo>
                    <a:pt x="235" y="250"/>
                    <a:pt x="261" y="276"/>
                    <a:pt x="294" y="276"/>
                  </a:cubicBezTo>
                  <a:cubicBezTo>
                    <a:pt x="295" y="276"/>
                    <a:pt x="295" y="276"/>
                    <a:pt x="295" y="276"/>
                  </a:cubicBezTo>
                  <a:cubicBezTo>
                    <a:pt x="328" y="276"/>
                    <a:pt x="355" y="250"/>
                    <a:pt x="355" y="217"/>
                  </a:cubicBezTo>
                  <a:cubicBezTo>
                    <a:pt x="355" y="217"/>
                    <a:pt x="355" y="62"/>
                    <a:pt x="355" y="61"/>
                  </a:cubicBezTo>
                  <a:cubicBezTo>
                    <a:pt x="355" y="59"/>
                    <a:pt x="355" y="59"/>
                    <a:pt x="355" y="59"/>
                  </a:cubicBezTo>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572"/>
            <p:cNvSpPr/>
            <p:nvPr/>
          </p:nvSpPr>
          <p:spPr bwMode="auto">
            <a:xfrm>
              <a:off x="1635126" y="4121150"/>
              <a:ext cx="635000" cy="644525"/>
            </a:xfrm>
            <a:custGeom>
              <a:avLst/>
              <a:gdLst>
                <a:gd name="T0" fmla="*/ 331 w 331"/>
                <a:gd name="T1" fmla="*/ 41 h 336"/>
                <a:gd name="T2" fmla="*/ 313 w 331"/>
                <a:gd name="T3" fmla="*/ 0 h 336"/>
                <a:gd name="T4" fmla="*/ 0 w 331"/>
                <a:gd name="T5" fmla="*/ 312 h 336"/>
                <a:gd name="T6" fmla="*/ 1 w 331"/>
                <a:gd name="T7" fmla="*/ 313 h 336"/>
                <a:gd name="T8" fmla="*/ 85 w 331"/>
                <a:gd name="T9" fmla="*/ 313 h 336"/>
                <a:gd name="T10" fmla="*/ 211 w 331"/>
                <a:gd name="T11" fmla="*/ 187 h 336"/>
                <a:gd name="T12" fmla="*/ 211 w 331"/>
                <a:gd name="T13" fmla="*/ 199 h 336"/>
                <a:gd name="T14" fmla="*/ 270 w 331"/>
                <a:gd name="T15" fmla="*/ 258 h 336"/>
                <a:gd name="T16" fmla="*/ 271 w 331"/>
                <a:gd name="T17" fmla="*/ 258 h 336"/>
                <a:gd name="T18" fmla="*/ 331 w 331"/>
                <a:gd name="T19" fmla="*/ 199 h 336"/>
                <a:gd name="T20" fmla="*/ 331 w 331"/>
                <a:gd name="T21" fmla="*/ 43 h 336"/>
                <a:gd name="T22" fmla="*/ 331 w 331"/>
                <a:gd name="T23" fmla="*/ 4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1" h="336">
                  <a:moveTo>
                    <a:pt x="331" y="41"/>
                  </a:moveTo>
                  <a:cubicBezTo>
                    <a:pt x="331" y="25"/>
                    <a:pt x="324" y="10"/>
                    <a:pt x="313" y="0"/>
                  </a:cubicBezTo>
                  <a:cubicBezTo>
                    <a:pt x="0" y="312"/>
                    <a:pt x="0" y="312"/>
                    <a:pt x="0" y="312"/>
                  </a:cubicBezTo>
                  <a:cubicBezTo>
                    <a:pt x="1" y="313"/>
                    <a:pt x="1" y="313"/>
                    <a:pt x="1" y="313"/>
                  </a:cubicBezTo>
                  <a:cubicBezTo>
                    <a:pt x="24" y="336"/>
                    <a:pt x="61" y="336"/>
                    <a:pt x="85" y="313"/>
                  </a:cubicBezTo>
                  <a:cubicBezTo>
                    <a:pt x="211" y="187"/>
                    <a:pt x="211" y="187"/>
                    <a:pt x="211" y="187"/>
                  </a:cubicBezTo>
                  <a:cubicBezTo>
                    <a:pt x="211" y="199"/>
                    <a:pt x="211" y="199"/>
                    <a:pt x="211" y="199"/>
                  </a:cubicBezTo>
                  <a:cubicBezTo>
                    <a:pt x="211" y="232"/>
                    <a:pt x="237" y="258"/>
                    <a:pt x="270" y="258"/>
                  </a:cubicBezTo>
                  <a:cubicBezTo>
                    <a:pt x="271" y="258"/>
                    <a:pt x="271" y="258"/>
                    <a:pt x="271" y="258"/>
                  </a:cubicBezTo>
                  <a:cubicBezTo>
                    <a:pt x="304" y="258"/>
                    <a:pt x="331" y="232"/>
                    <a:pt x="331" y="199"/>
                  </a:cubicBezTo>
                  <a:cubicBezTo>
                    <a:pt x="331" y="199"/>
                    <a:pt x="331" y="44"/>
                    <a:pt x="331" y="43"/>
                  </a:cubicBezTo>
                  <a:cubicBezTo>
                    <a:pt x="331" y="41"/>
                    <a:pt x="331" y="41"/>
                    <a:pt x="331" y="41"/>
                  </a:cubicBezTo>
                </a:path>
              </a:pathLst>
            </a:custGeom>
            <a:solidFill>
              <a:srgbClr val="0097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573"/>
            <p:cNvSpPr/>
            <p:nvPr/>
          </p:nvSpPr>
          <p:spPr bwMode="auto">
            <a:xfrm>
              <a:off x="1920876" y="2819400"/>
              <a:ext cx="654050" cy="655638"/>
            </a:xfrm>
            <a:custGeom>
              <a:avLst/>
              <a:gdLst>
                <a:gd name="T0" fmla="*/ 340 w 340"/>
                <a:gd name="T1" fmla="*/ 57 h 341"/>
                <a:gd name="T2" fmla="*/ 324 w 340"/>
                <a:gd name="T3" fmla="*/ 17 h 341"/>
                <a:gd name="T4" fmla="*/ 284 w 340"/>
                <a:gd name="T5" fmla="*/ 0 h 341"/>
                <a:gd name="T6" fmla="*/ 282 w 340"/>
                <a:gd name="T7" fmla="*/ 0 h 341"/>
                <a:gd name="T8" fmla="*/ 132 w 340"/>
                <a:gd name="T9" fmla="*/ 1 h 341"/>
                <a:gd name="T10" fmla="*/ 75 w 340"/>
                <a:gd name="T11" fmla="*/ 57 h 341"/>
                <a:gd name="T12" fmla="*/ 75 w 340"/>
                <a:gd name="T13" fmla="*/ 59 h 341"/>
                <a:gd name="T14" fmla="*/ 132 w 340"/>
                <a:gd name="T15" fmla="*/ 116 h 341"/>
                <a:gd name="T16" fmla="*/ 144 w 340"/>
                <a:gd name="T17" fmla="*/ 116 h 341"/>
                <a:gd name="T18" fmla="*/ 23 w 340"/>
                <a:gd name="T19" fmla="*/ 237 h 341"/>
                <a:gd name="T20" fmla="*/ 23 w 340"/>
                <a:gd name="T21" fmla="*/ 317 h 341"/>
                <a:gd name="T22" fmla="*/ 24 w 340"/>
                <a:gd name="T23" fmla="*/ 318 h 341"/>
                <a:gd name="T24" fmla="*/ 104 w 340"/>
                <a:gd name="T25" fmla="*/ 318 h 341"/>
                <a:gd name="T26" fmla="*/ 225 w 340"/>
                <a:gd name="T27" fmla="*/ 197 h 341"/>
                <a:gd name="T28" fmla="*/ 225 w 340"/>
                <a:gd name="T29" fmla="*/ 209 h 341"/>
                <a:gd name="T30" fmla="*/ 282 w 340"/>
                <a:gd name="T31" fmla="*/ 266 h 341"/>
                <a:gd name="T32" fmla="*/ 284 w 340"/>
                <a:gd name="T33" fmla="*/ 266 h 341"/>
                <a:gd name="T34" fmla="*/ 340 w 340"/>
                <a:gd name="T35" fmla="*/ 209 h 341"/>
                <a:gd name="T36" fmla="*/ 340 w 340"/>
                <a:gd name="T37" fmla="*/ 59 h 341"/>
                <a:gd name="T38" fmla="*/ 340 w 340"/>
                <a:gd name="T39" fmla="*/ 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0" h="341">
                  <a:moveTo>
                    <a:pt x="340" y="57"/>
                  </a:moveTo>
                  <a:cubicBezTo>
                    <a:pt x="340" y="42"/>
                    <a:pt x="334" y="27"/>
                    <a:pt x="324" y="17"/>
                  </a:cubicBezTo>
                  <a:cubicBezTo>
                    <a:pt x="313" y="7"/>
                    <a:pt x="299" y="0"/>
                    <a:pt x="284" y="0"/>
                  </a:cubicBezTo>
                  <a:cubicBezTo>
                    <a:pt x="282" y="0"/>
                    <a:pt x="282" y="0"/>
                    <a:pt x="282" y="0"/>
                  </a:cubicBezTo>
                  <a:cubicBezTo>
                    <a:pt x="281" y="0"/>
                    <a:pt x="132" y="1"/>
                    <a:pt x="132" y="1"/>
                  </a:cubicBezTo>
                  <a:cubicBezTo>
                    <a:pt x="101" y="1"/>
                    <a:pt x="75" y="26"/>
                    <a:pt x="75" y="57"/>
                  </a:cubicBezTo>
                  <a:cubicBezTo>
                    <a:pt x="75" y="59"/>
                    <a:pt x="75" y="59"/>
                    <a:pt x="75" y="59"/>
                  </a:cubicBezTo>
                  <a:cubicBezTo>
                    <a:pt x="75" y="90"/>
                    <a:pt x="101" y="116"/>
                    <a:pt x="132" y="116"/>
                  </a:cubicBezTo>
                  <a:cubicBezTo>
                    <a:pt x="144" y="116"/>
                    <a:pt x="144" y="116"/>
                    <a:pt x="144" y="116"/>
                  </a:cubicBezTo>
                  <a:cubicBezTo>
                    <a:pt x="23" y="237"/>
                    <a:pt x="23" y="237"/>
                    <a:pt x="23" y="237"/>
                  </a:cubicBezTo>
                  <a:cubicBezTo>
                    <a:pt x="0" y="259"/>
                    <a:pt x="0" y="295"/>
                    <a:pt x="23" y="317"/>
                  </a:cubicBezTo>
                  <a:cubicBezTo>
                    <a:pt x="24" y="318"/>
                    <a:pt x="24" y="318"/>
                    <a:pt x="24" y="318"/>
                  </a:cubicBezTo>
                  <a:cubicBezTo>
                    <a:pt x="46" y="341"/>
                    <a:pt x="82" y="341"/>
                    <a:pt x="104" y="318"/>
                  </a:cubicBezTo>
                  <a:cubicBezTo>
                    <a:pt x="225" y="197"/>
                    <a:pt x="225" y="197"/>
                    <a:pt x="225" y="197"/>
                  </a:cubicBezTo>
                  <a:cubicBezTo>
                    <a:pt x="225" y="209"/>
                    <a:pt x="225" y="209"/>
                    <a:pt x="225" y="209"/>
                  </a:cubicBezTo>
                  <a:cubicBezTo>
                    <a:pt x="225" y="240"/>
                    <a:pt x="251" y="266"/>
                    <a:pt x="282" y="266"/>
                  </a:cubicBezTo>
                  <a:cubicBezTo>
                    <a:pt x="284" y="266"/>
                    <a:pt x="284" y="266"/>
                    <a:pt x="284" y="266"/>
                  </a:cubicBezTo>
                  <a:cubicBezTo>
                    <a:pt x="315" y="266"/>
                    <a:pt x="340" y="240"/>
                    <a:pt x="340" y="209"/>
                  </a:cubicBezTo>
                  <a:cubicBezTo>
                    <a:pt x="340" y="209"/>
                    <a:pt x="340" y="60"/>
                    <a:pt x="340" y="59"/>
                  </a:cubicBezTo>
                  <a:lnTo>
                    <a:pt x="340" y="57"/>
                  </a:lnTo>
                  <a:close/>
                </a:path>
              </a:pathLst>
            </a:custGeom>
            <a:solidFill>
              <a:srgbClr val="E858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574"/>
            <p:cNvSpPr/>
            <p:nvPr/>
          </p:nvSpPr>
          <p:spPr bwMode="auto">
            <a:xfrm>
              <a:off x="1965326" y="2851150"/>
              <a:ext cx="609600" cy="623888"/>
            </a:xfrm>
            <a:custGeom>
              <a:avLst/>
              <a:gdLst>
                <a:gd name="T0" fmla="*/ 317 w 317"/>
                <a:gd name="T1" fmla="*/ 40 h 324"/>
                <a:gd name="T2" fmla="*/ 301 w 317"/>
                <a:gd name="T3" fmla="*/ 0 h 324"/>
                <a:gd name="T4" fmla="*/ 0 w 317"/>
                <a:gd name="T5" fmla="*/ 300 h 324"/>
                <a:gd name="T6" fmla="*/ 1 w 317"/>
                <a:gd name="T7" fmla="*/ 301 h 324"/>
                <a:gd name="T8" fmla="*/ 81 w 317"/>
                <a:gd name="T9" fmla="*/ 301 h 324"/>
                <a:gd name="T10" fmla="*/ 202 w 317"/>
                <a:gd name="T11" fmla="*/ 180 h 324"/>
                <a:gd name="T12" fmla="*/ 202 w 317"/>
                <a:gd name="T13" fmla="*/ 192 h 324"/>
                <a:gd name="T14" fmla="*/ 259 w 317"/>
                <a:gd name="T15" fmla="*/ 249 h 324"/>
                <a:gd name="T16" fmla="*/ 261 w 317"/>
                <a:gd name="T17" fmla="*/ 249 h 324"/>
                <a:gd name="T18" fmla="*/ 317 w 317"/>
                <a:gd name="T19" fmla="*/ 192 h 324"/>
                <a:gd name="T20" fmla="*/ 317 w 317"/>
                <a:gd name="T21" fmla="*/ 42 h 324"/>
                <a:gd name="T22" fmla="*/ 317 w 317"/>
                <a:gd name="T23" fmla="*/ 4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7" h="324">
                  <a:moveTo>
                    <a:pt x="317" y="40"/>
                  </a:moveTo>
                  <a:cubicBezTo>
                    <a:pt x="317" y="25"/>
                    <a:pt x="311" y="10"/>
                    <a:pt x="301" y="0"/>
                  </a:cubicBezTo>
                  <a:cubicBezTo>
                    <a:pt x="0" y="300"/>
                    <a:pt x="0" y="300"/>
                    <a:pt x="0" y="300"/>
                  </a:cubicBezTo>
                  <a:cubicBezTo>
                    <a:pt x="1" y="301"/>
                    <a:pt x="1" y="301"/>
                    <a:pt x="1" y="301"/>
                  </a:cubicBezTo>
                  <a:cubicBezTo>
                    <a:pt x="23" y="324"/>
                    <a:pt x="59" y="324"/>
                    <a:pt x="81" y="301"/>
                  </a:cubicBezTo>
                  <a:cubicBezTo>
                    <a:pt x="202" y="180"/>
                    <a:pt x="202" y="180"/>
                    <a:pt x="202" y="180"/>
                  </a:cubicBezTo>
                  <a:cubicBezTo>
                    <a:pt x="202" y="192"/>
                    <a:pt x="202" y="192"/>
                    <a:pt x="202" y="192"/>
                  </a:cubicBezTo>
                  <a:cubicBezTo>
                    <a:pt x="202" y="223"/>
                    <a:pt x="228" y="249"/>
                    <a:pt x="259" y="249"/>
                  </a:cubicBezTo>
                  <a:cubicBezTo>
                    <a:pt x="261" y="249"/>
                    <a:pt x="261" y="249"/>
                    <a:pt x="261" y="249"/>
                  </a:cubicBezTo>
                  <a:cubicBezTo>
                    <a:pt x="292" y="249"/>
                    <a:pt x="317" y="223"/>
                    <a:pt x="317" y="192"/>
                  </a:cubicBezTo>
                  <a:cubicBezTo>
                    <a:pt x="317" y="192"/>
                    <a:pt x="317" y="43"/>
                    <a:pt x="317" y="42"/>
                  </a:cubicBezTo>
                  <a:lnTo>
                    <a:pt x="317" y="40"/>
                  </a:lnTo>
                  <a:close/>
                </a:path>
              </a:pathLst>
            </a:custGeom>
            <a:solidFill>
              <a:srgbClr val="C127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575"/>
            <p:cNvSpPr/>
            <p:nvPr/>
          </p:nvSpPr>
          <p:spPr bwMode="auto">
            <a:xfrm>
              <a:off x="2146301" y="4095750"/>
              <a:ext cx="77788" cy="57150"/>
            </a:xfrm>
            <a:custGeom>
              <a:avLst/>
              <a:gdLst>
                <a:gd name="T0" fmla="*/ 0 w 41"/>
                <a:gd name="T1" fmla="*/ 0 h 30"/>
                <a:gd name="T2" fmla="*/ 0 w 41"/>
                <a:gd name="T3" fmla="*/ 0 h 30"/>
                <a:gd name="T4" fmla="*/ 30 w 41"/>
                <a:gd name="T5" fmla="*/ 30 h 30"/>
                <a:gd name="T6" fmla="*/ 41 w 41"/>
                <a:gd name="T7" fmla="*/ 19 h 30"/>
                <a:gd name="T8" fmla="*/ 0 w 41"/>
                <a:gd name="T9" fmla="*/ 0 h 30"/>
              </a:gdLst>
              <a:ahLst/>
              <a:cxnLst>
                <a:cxn ang="0">
                  <a:pos x="T0" y="T1"/>
                </a:cxn>
                <a:cxn ang="0">
                  <a:pos x="T2" y="T3"/>
                </a:cxn>
                <a:cxn ang="0">
                  <a:pos x="T4" y="T5"/>
                </a:cxn>
                <a:cxn ang="0">
                  <a:pos x="T6" y="T7"/>
                </a:cxn>
                <a:cxn ang="0">
                  <a:pos x="T8" y="T9"/>
                </a:cxn>
              </a:cxnLst>
              <a:rect l="0" t="0" r="r" b="b"/>
              <a:pathLst>
                <a:path w="41" h="30">
                  <a:moveTo>
                    <a:pt x="0" y="0"/>
                  </a:moveTo>
                  <a:cubicBezTo>
                    <a:pt x="0" y="0"/>
                    <a:pt x="0" y="0"/>
                    <a:pt x="0" y="0"/>
                  </a:cubicBezTo>
                  <a:cubicBezTo>
                    <a:pt x="30" y="30"/>
                    <a:pt x="30" y="30"/>
                    <a:pt x="30" y="30"/>
                  </a:cubicBezTo>
                  <a:cubicBezTo>
                    <a:pt x="41" y="19"/>
                    <a:pt x="41" y="19"/>
                    <a:pt x="41" y="19"/>
                  </a:cubicBezTo>
                  <a:cubicBezTo>
                    <a:pt x="23" y="11"/>
                    <a:pt x="0" y="0"/>
                    <a:pt x="0" y="0"/>
                  </a:cubicBezTo>
                </a:path>
              </a:pathLst>
            </a:custGeom>
            <a:solidFill>
              <a:srgbClr val="0097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576"/>
            <p:cNvSpPr/>
            <p:nvPr/>
          </p:nvSpPr>
          <p:spPr bwMode="auto">
            <a:xfrm>
              <a:off x="2265363" y="4162425"/>
              <a:ext cx="0" cy="4763"/>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1"/>
                    <a:pt x="0" y="0"/>
                  </a:cubicBezTo>
                  <a:cubicBezTo>
                    <a:pt x="0" y="0"/>
                    <a:pt x="0" y="0"/>
                    <a:pt x="0" y="0"/>
                  </a:cubicBezTo>
                </a:path>
              </a:pathLst>
            </a:custGeom>
            <a:solidFill>
              <a:srgbClr val="8985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577"/>
            <p:cNvSpPr/>
            <p:nvPr/>
          </p:nvSpPr>
          <p:spPr bwMode="auto">
            <a:xfrm>
              <a:off x="2263776" y="4159250"/>
              <a:ext cx="1588" cy="3175"/>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2"/>
                  </a:cubicBezTo>
                  <a:cubicBezTo>
                    <a:pt x="1" y="2"/>
                    <a:pt x="1" y="2"/>
                    <a:pt x="1" y="2"/>
                  </a:cubicBezTo>
                  <a:cubicBezTo>
                    <a:pt x="0" y="1"/>
                    <a:pt x="0" y="0"/>
                    <a:pt x="0" y="0"/>
                  </a:cubicBezTo>
                </a:path>
              </a:pathLst>
            </a:custGeom>
            <a:solidFill>
              <a:srgbClr val="8884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578"/>
            <p:cNvSpPr/>
            <p:nvPr/>
          </p:nvSpPr>
          <p:spPr bwMode="auto">
            <a:xfrm>
              <a:off x="2270126" y="4191000"/>
              <a:ext cx="0" cy="3175"/>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path>
              </a:pathLst>
            </a:custGeom>
            <a:solidFill>
              <a:srgbClr val="8A89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579"/>
            <p:cNvSpPr/>
            <p:nvPr/>
          </p:nvSpPr>
          <p:spPr bwMode="auto">
            <a:xfrm>
              <a:off x="2268538" y="4187825"/>
              <a:ext cx="1588" cy="3175"/>
            </a:xfrm>
            <a:custGeom>
              <a:avLst/>
              <a:gdLst>
                <a:gd name="T0" fmla="*/ 0 w 1"/>
                <a:gd name="T1" fmla="*/ 0 h 2"/>
                <a:gd name="T2" fmla="*/ 1 w 1"/>
                <a:gd name="T3" fmla="*/ 2 h 2"/>
                <a:gd name="T4" fmla="*/ 1 w 1"/>
                <a:gd name="T5" fmla="*/ 2 h 2"/>
                <a:gd name="T6" fmla="*/ 1 w 1"/>
                <a:gd name="T7" fmla="*/ 2 h 2"/>
                <a:gd name="T8" fmla="*/ 0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1" y="0"/>
                    <a:pt x="1" y="1"/>
                    <a:pt x="1" y="2"/>
                  </a:cubicBezTo>
                  <a:cubicBezTo>
                    <a:pt x="1" y="2"/>
                    <a:pt x="1" y="2"/>
                    <a:pt x="1" y="2"/>
                  </a:cubicBezTo>
                  <a:cubicBezTo>
                    <a:pt x="1" y="2"/>
                    <a:pt x="1" y="2"/>
                    <a:pt x="1" y="2"/>
                  </a:cubicBezTo>
                  <a:cubicBezTo>
                    <a:pt x="1" y="2"/>
                    <a:pt x="1" y="1"/>
                    <a:pt x="0" y="0"/>
                  </a:cubicBezTo>
                  <a:cubicBezTo>
                    <a:pt x="0" y="0"/>
                    <a:pt x="0" y="0"/>
                    <a:pt x="0" y="0"/>
                  </a:cubicBezTo>
                </a:path>
              </a:pathLst>
            </a:custGeom>
            <a:solidFill>
              <a:srgbClr val="8A890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580"/>
            <p:cNvSpPr/>
            <p:nvPr/>
          </p:nvSpPr>
          <p:spPr bwMode="auto">
            <a:xfrm>
              <a:off x="2268538" y="41878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8A88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581"/>
            <p:cNvSpPr/>
            <p:nvPr/>
          </p:nvSpPr>
          <p:spPr bwMode="auto">
            <a:xfrm>
              <a:off x="2203451" y="4132263"/>
              <a:ext cx="66675" cy="87313"/>
            </a:xfrm>
            <a:custGeom>
              <a:avLst/>
              <a:gdLst>
                <a:gd name="T0" fmla="*/ 11 w 35"/>
                <a:gd name="T1" fmla="*/ 0 h 46"/>
                <a:gd name="T2" fmla="*/ 0 w 35"/>
                <a:gd name="T3" fmla="*/ 11 h 46"/>
                <a:gd name="T4" fmla="*/ 35 w 35"/>
                <a:gd name="T5" fmla="*/ 46 h 46"/>
                <a:gd name="T6" fmla="*/ 35 w 35"/>
                <a:gd name="T7" fmla="*/ 32 h 46"/>
                <a:gd name="T8" fmla="*/ 35 w 35"/>
                <a:gd name="T9" fmla="*/ 31 h 46"/>
                <a:gd name="T10" fmla="*/ 34 w 35"/>
                <a:gd name="T11" fmla="*/ 29 h 46"/>
                <a:gd name="T12" fmla="*/ 34 w 35"/>
                <a:gd name="T13" fmla="*/ 29 h 46"/>
                <a:gd name="T14" fmla="*/ 32 w 35"/>
                <a:gd name="T15" fmla="*/ 18 h 46"/>
                <a:gd name="T16" fmla="*/ 32 w 35"/>
                <a:gd name="T17" fmla="*/ 16 h 46"/>
                <a:gd name="T18" fmla="*/ 31 w 35"/>
                <a:gd name="T19" fmla="*/ 14 h 46"/>
                <a:gd name="T20" fmla="*/ 28 w 35"/>
                <a:gd name="T21" fmla="*/ 10 h 46"/>
                <a:gd name="T22" fmla="*/ 11 w 35"/>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6">
                  <a:moveTo>
                    <a:pt x="11" y="0"/>
                  </a:moveTo>
                  <a:cubicBezTo>
                    <a:pt x="0" y="11"/>
                    <a:pt x="0" y="11"/>
                    <a:pt x="0" y="11"/>
                  </a:cubicBezTo>
                  <a:cubicBezTo>
                    <a:pt x="35" y="46"/>
                    <a:pt x="35" y="46"/>
                    <a:pt x="35" y="46"/>
                  </a:cubicBezTo>
                  <a:cubicBezTo>
                    <a:pt x="35" y="32"/>
                    <a:pt x="35" y="32"/>
                    <a:pt x="35" y="32"/>
                  </a:cubicBezTo>
                  <a:cubicBezTo>
                    <a:pt x="35" y="31"/>
                    <a:pt x="35" y="31"/>
                    <a:pt x="35" y="31"/>
                  </a:cubicBezTo>
                  <a:cubicBezTo>
                    <a:pt x="35" y="30"/>
                    <a:pt x="35" y="29"/>
                    <a:pt x="34" y="29"/>
                  </a:cubicBezTo>
                  <a:cubicBezTo>
                    <a:pt x="34" y="29"/>
                    <a:pt x="34" y="29"/>
                    <a:pt x="34" y="29"/>
                  </a:cubicBezTo>
                  <a:cubicBezTo>
                    <a:pt x="34" y="26"/>
                    <a:pt x="33" y="22"/>
                    <a:pt x="32" y="18"/>
                  </a:cubicBezTo>
                  <a:cubicBezTo>
                    <a:pt x="32" y="18"/>
                    <a:pt x="32" y="17"/>
                    <a:pt x="32" y="16"/>
                  </a:cubicBezTo>
                  <a:cubicBezTo>
                    <a:pt x="31" y="15"/>
                    <a:pt x="31" y="15"/>
                    <a:pt x="31" y="14"/>
                  </a:cubicBezTo>
                  <a:cubicBezTo>
                    <a:pt x="30" y="12"/>
                    <a:pt x="29" y="11"/>
                    <a:pt x="28" y="10"/>
                  </a:cubicBezTo>
                  <a:cubicBezTo>
                    <a:pt x="27" y="8"/>
                    <a:pt x="20" y="5"/>
                    <a:pt x="11" y="0"/>
                  </a:cubicBezTo>
                </a:path>
              </a:pathLst>
            </a:custGeom>
            <a:solidFill>
              <a:srgbClr val="007D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582"/>
            <p:cNvSpPr/>
            <p:nvPr/>
          </p:nvSpPr>
          <p:spPr bwMode="auto">
            <a:xfrm>
              <a:off x="3316288" y="3178175"/>
              <a:ext cx="23813" cy="23813"/>
            </a:xfrm>
            <a:custGeom>
              <a:avLst/>
              <a:gdLst>
                <a:gd name="T0" fmla="*/ 0 w 13"/>
                <a:gd name="T1" fmla="*/ 0 h 12"/>
                <a:gd name="T2" fmla="*/ 1 w 13"/>
                <a:gd name="T3" fmla="*/ 1 h 12"/>
                <a:gd name="T4" fmla="*/ 3 w 13"/>
                <a:gd name="T5" fmla="*/ 2 h 12"/>
                <a:gd name="T6" fmla="*/ 4 w 13"/>
                <a:gd name="T7" fmla="*/ 4 h 12"/>
                <a:gd name="T8" fmla="*/ 6 w 13"/>
                <a:gd name="T9" fmla="*/ 5 h 12"/>
                <a:gd name="T10" fmla="*/ 7 w 13"/>
                <a:gd name="T11" fmla="*/ 7 h 12"/>
                <a:gd name="T12" fmla="*/ 9 w 13"/>
                <a:gd name="T13" fmla="*/ 8 h 12"/>
                <a:gd name="T14" fmla="*/ 11 w 13"/>
                <a:gd name="T15" fmla="*/ 10 h 12"/>
                <a:gd name="T16" fmla="*/ 12 w 13"/>
                <a:gd name="T17" fmla="*/ 11 h 12"/>
                <a:gd name="T18" fmla="*/ 13 w 13"/>
                <a:gd name="T19" fmla="*/ 12 h 12"/>
                <a:gd name="T20" fmla="*/ 13 w 13"/>
                <a:gd name="T21" fmla="*/ 12 h 12"/>
                <a:gd name="T22" fmla="*/ 1 w 13"/>
                <a:gd name="T23" fmla="*/ 0 h 12"/>
                <a:gd name="T24" fmla="*/ 0 w 13"/>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2">
                  <a:moveTo>
                    <a:pt x="0" y="0"/>
                  </a:moveTo>
                  <a:cubicBezTo>
                    <a:pt x="1" y="0"/>
                    <a:pt x="1" y="0"/>
                    <a:pt x="1" y="1"/>
                  </a:cubicBezTo>
                  <a:cubicBezTo>
                    <a:pt x="2" y="1"/>
                    <a:pt x="2" y="2"/>
                    <a:pt x="3" y="2"/>
                  </a:cubicBezTo>
                  <a:cubicBezTo>
                    <a:pt x="3" y="3"/>
                    <a:pt x="4" y="3"/>
                    <a:pt x="4" y="4"/>
                  </a:cubicBezTo>
                  <a:cubicBezTo>
                    <a:pt x="5" y="4"/>
                    <a:pt x="5" y="5"/>
                    <a:pt x="6" y="5"/>
                  </a:cubicBezTo>
                  <a:cubicBezTo>
                    <a:pt x="6" y="6"/>
                    <a:pt x="7" y="6"/>
                    <a:pt x="7" y="7"/>
                  </a:cubicBezTo>
                  <a:cubicBezTo>
                    <a:pt x="8" y="7"/>
                    <a:pt x="9" y="8"/>
                    <a:pt x="9" y="8"/>
                  </a:cubicBezTo>
                  <a:cubicBezTo>
                    <a:pt x="10" y="9"/>
                    <a:pt x="10" y="9"/>
                    <a:pt x="11" y="10"/>
                  </a:cubicBezTo>
                  <a:cubicBezTo>
                    <a:pt x="11" y="10"/>
                    <a:pt x="12" y="11"/>
                    <a:pt x="12" y="11"/>
                  </a:cubicBezTo>
                  <a:cubicBezTo>
                    <a:pt x="12" y="12"/>
                    <a:pt x="13" y="12"/>
                    <a:pt x="13" y="12"/>
                  </a:cubicBezTo>
                  <a:cubicBezTo>
                    <a:pt x="13" y="12"/>
                    <a:pt x="13" y="12"/>
                    <a:pt x="13" y="12"/>
                  </a:cubicBezTo>
                  <a:cubicBezTo>
                    <a:pt x="1" y="0"/>
                    <a:pt x="1" y="0"/>
                    <a:pt x="1" y="0"/>
                  </a:cubicBezTo>
                  <a:cubicBezTo>
                    <a:pt x="1" y="0"/>
                    <a:pt x="1" y="0"/>
                    <a:pt x="0" y="0"/>
                  </a:cubicBezTo>
                </a:path>
              </a:pathLst>
            </a:custGeom>
            <a:solidFill>
              <a:srgbClr val="DCE6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583"/>
            <p:cNvSpPr/>
            <p:nvPr/>
          </p:nvSpPr>
          <p:spPr bwMode="auto">
            <a:xfrm>
              <a:off x="3338513" y="3198813"/>
              <a:ext cx="1588" cy="3175"/>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1"/>
                  </a:cubicBezTo>
                  <a:cubicBezTo>
                    <a:pt x="1" y="1"/>
                    <a:pt x="0" y="1"/>
                    <a:pt x="0" y="0"/>
                  </a:cubicBezTo>
                </a:path>
              </a:pathLst>
            </a:custGeom>
            <a:solidFill>
              <a:srgbClr val="D6A2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584"/>
            <p:cNvSpPr/>
            <p:nvPr/>
          </p:nvSpPr>
          <p:spPr bwMode="auto">
            <a:xfrm>
              <a:off x="3333751" y="3194050"/>
              <a:ext cx="6350" cy="7938"/>
            </a:xfrm>
            <a:custGeom>
              <a:avLst/>
              <a:gdLst>
                <a:gd name="T0" fmla="*/ 0 w 4"/>
                <a:gd name="T1" fmla="*/ 0 h 4"/>
                <a:gd name="T2" fmla="*/ 4 w 4"/>
                <a:gd name="T3" fmla="*/ 4 h 4"/>
                <a:gd name="T4" fmla="*/ 4 w 4"/>
                <a:gd name="T5" fmla="*/ 4 h 4"/>
                <a:gd name="T6" fmla="*/ 3 w 4"/>
                <a:gd name="T7" fmla="*/ 3 h 4"/>
                <a:gd name="T8" fmla="*/ 2 w 4"/>
                <a:gd name="T9" fmla="*/ 2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cubicBezTo>
                    <a:pt x="1" y="2"/>
                    <a:pt x="3" y="3"/>
                    <a:pt x="4" y="4"/>
                  </a:cubicBezTo>
                  <a:cubicBezTo>
                    <a:pt x="4" y="4"/>
                    <a:pt x="4" y="4"/>
                    <a:pt x="4" y="4"/>
                  </a:cubicBezTo>
                  <a:cubicBezTo>
                    <a:pt x="4" y="4"/>
                    <a:pt x="3" y="4"/>
                    <a:pt x="3" y="3"/>
                  </a:cubicBezTo>
                  <a:cubicBezTo>
                    <a:pt x="3" y="3"/>
                    <a:pt x="2" y="2"/>
                    <a:pt x="2" y="2"/>
                  </a:cubicBezTo>
                  <a:cubicBezTo>
                    <a:pt x="1" y="1"/>
                    <a:pt x="1" y="1"/>
                    <a:pt x="0" y="0"/>
                  </a:cubicBezTo>
                </a:path>
              </a:pathLst>
            </a:custGeom>
            <a:solidFill>
              <a:srgbClr val="D5A1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585"/>
            <p:cNvSpPr/>
            <p:nvPr/>
          </p:nvSpPr>
          <p:spPr bwMode="auto">
            <a:xfrm>
              <a:off x="3327401" y="3187700"/>
              <a:ext cx="12700" cy="15875"/>
            </a:xfrm>
            <a:custGeom>
              <a:avLst/>
              <a:gdLst>
                <a:gd name="T0" fmla="*/ 0 w 7"/>
                <a:gd name="T1" fmla="*/ 0 h 8"/>
                <a:gd name="T2" fmla="*/ 7 w 7"/>
                <a:gd name="T3" fmla="*/ 8 h 8"/>
                <a:gd name="T4" fmla="*/ 7 w 7"/>
                <a:gd name="T5" fmla="*/ 7 h 8"/>
                <a:gd name="T6" fmla="*/ 3 w 7"/>
                <a:gd name="T7" fmla="*/ 3 h 8"/>
                <a:gd name="T8" fmla="*/ 1 w 7"/>
                <a:gd name="T9" fmla="*/ 2 h 8"/>
                <a:gd name="T10" fmla="*/ 0 w 7"/>
                <a:gd name="T11" fmla="*/ 0 h 8"/>
              </a:gdLst>
              <a:ahLst/>
              <a:cxnLst>
                <a:cxn ang="0">
                  <a:pos x="T0" y="T1"/>
                </a:cxn>
                <a:cxn ang="0">
                  <a:pos x="T2" y="T3"/>
                </a:cxn>
                <a:cxn ang="0">
                  <a:pos x="T4" y="T5"/>
                </a:cxn>
                <a:cxn ang="0">
                  <a:pos x="T6" y="T7"/>
                </a:cxn>
                <a:cxn ang="0">
                  <a:pos x="T8" y="T9"/>
                </a:cxn>
                <a:cxn ang="0">
                  <a:pos x="T10" y="T11"/>
                </a:cxn>
              </a:cxnLst>
              <a:rect l="0" t="0" r="r" b="b"/>
              <a:pathLst>
                <a:path w="7" h="8">
                  <a:moveTo>
                    <a:pt x="0" y="0"/>
                  </a:moveTo>
                  <a:cubicBezTo>
                    <a:pt x="2" y="3"/>
                    <a:pt x="4" y="5"/>
                    <a:pt x="7" y="8"/>
                  </a:cubicBezTo>
                  <a:cubicBezTo>
                    <a:pt x="7" y="7"/>
                    <a:pt x="7" y="7"/>
                    <a:pt x="7" y="7"/>
                  </a:cubicBezTo>
                  <a:cubicBezTo>
                    <a:pt x="6" y="6"/>
                    <a:pt x="4" y="5"/>
                    <a:pt x="3" y="3"/>
                  </a:cubicBezTo>
                  <a:cubicBezTo>
                    <a:pt x="3" y="3"/>
                    <a:pt x="2" y="2"/>
                    <a:pt x="1" y="2"/>
                  </a:cubicBezTo>
                  <a:cubicBezTo>
                    <a:pt x="1" y="1"/>
                    <a:pt x="0" y="1"/>
                    <a:pt x="0" y="0"/>
                  </a:cubicBezTo>
                </a:path>
              </a:pathLst>
            </a:custGeom>
            <a:solidFill>
              <a:srgbClr val="D5A1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586"/>
            <p:cNvSpPr/>
            <p:nvPr/>
          </p:nvSpPr>
          <p:spPr bwMode="auto">
            <a:xfrm>
              <a:off x="3321051" y="3182938"/>
              <a:ext cx="19050" cy="20638"/>
            </a:xfrm>
            <a:custGeom>
              <a:avLst/>
              <a:gdLst>
                <a:gd name="T0" fmla="*/ 0 w 10"/>
                <a:gd name="T1" fmla="*/ 0 h 11"/>
                <a:gd name="T2" fmla="*/ 9 w 10"/>
                <a:gd name="T3" fmla="*/ 11 h 11"/>
                <a:gd name="T4" fmla="*/ 10 w 10"/>
                <a:gd name="T5" fmla="*/ 11 h 11"/>
                <a:gd name="T6" fmla="*/ 3 w 10"/>
                <a:gd name="T7" fmla="*/ 3 h 11"/>
                <a:gd name="T8" fmla="*/ 1 w 10"/>
                <a:gd name="T9" fmla="*/ 2 h 11"/>
                <a:gd name="T10" fmla="*/ 0 w 10"/>
                <a:gd name="T11" fmla="*/ 0 h 11"/>
              </a:gdLst>
              <a:ahLst/>
              <a:cxnLst>
                <a:cxn ang="0">
                  <a:pos x="T0" y="T1"/>
                </a:cxn>
                <a:cxn ang="0">
                  <a:pos x="T2" y="T3"/>
                </a:cxn>
                <a:cxn ang="0">
                  <a:pos x="T4" y="T5"/>
                </a:cxn>
                <a:cxn ang="0">
                  <a:pos x="T6" y="T7"/>
                </a:cxn>
                <a:cxn ang="0">
                  <a:pos x="T8" y="T9"/>
                </a:cxn>
                <a:cxn ang="0">
                  <a:pos x="T10" y="T11"/>
                </a:cxn>
              </a:cxnLst>
              <a:rect l="0" t="0" r="r" b="b"/>
              <a:pathLst>
                <a:path w="10" h="11">
                  <a:moveTo>
                    <a:pt x="0" y="0"/>
                  </a:moveTo>
                  <a:cubicBezTo>
                    <a:pt x="3" y="4"/>
                    <a:pt x="6" y="7"/>
                    <a:pt x="9" y="11"/>
                  </a:cubicBezTo>
                  <a:cubicBezTo>
                    <a:pt x="10" y="11"/>
                    <a:pt x="10" y="11"/>
                    <a:pt x="10" y="11"/>
                  </a:cubicBezTo>
                  <a:cubicBezTo>
                    <a:pt x="7" y="8"/>
                    <a:pt x="5" y="6"/>
                    <a:pt x="3" y="3"/>
                  </a:cubicBezTo>
                  <a:cubicBezTo>
                    <a:pt x="2" y="3"/>
                    <a:pt x="2" y="2"/>
                    <a:pt x="1" y="2"/>
                  </a:cubicBezTo>
                  <a:cubicBezTo>
                    <a:pt x="1" y="1"/>
                    <a:pt x="0" y="1"/>
                    <a:pt x="0" y="0"/>
                  </a:cubicBezTo>
                </a:path>
              </a:pathLst>
            </a:custGeom>
            <a:solidFill>
              <a:srgbClr val="D4A1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587"/>
            <p:cNvSpPr/>
            <p:nvPr/>
          </p:nvSpPr>
          <p:spPr bwMode="auto">
            <a:xfrm>
              <a:off x="3316288" y="3178175"/>
              <a:ext cx="22225" cy="26988"/>
            </a:xfrm>
            <a:custGeom>
              <a:avLst/>
              <a:gdLst>
                <a:gd name="T0" fmla="*/ 0 w 12"/>
                <a:gd name="T1" fmla="*/ 0 h 14"/>
                <a:gd name="T2" fmla="*/ 12 w 12"/>
                <a:gd name="T3" fmla="*/ 14 h 14"/>
                <a:gd name="T4" fmla="*/ 12 w 12"/>
                <a:gd name="T5" fmla="*/ 13 h 14"/>
                <a:gd name="T6" fmla="*/ 3 w 12"/>
                <a:gd name="T7" fmla="*/ 2 h 14"/>
                <a:gd name="T8" fmla="*/ 1 w 12"/>
                <a:gd name="T9" fmla="*/ 1 h 14"/>
                <a:gd name="T10" fmla="*/ 0 w 12"/>
                <a:gd name="T11" fmla="*/ 0 h 14"/>
                <a:gd name="T12" fmla="*/ 0 w 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0" y="0"/>
                  </a:moveTo>
                  <a:cubicBezTo>
                    <a:pt x="5" y="4"/>
                    <a:pt x="8" y="9"/>
                    <a:pt x="12" y="14"/>
                  </a:cubicBezTo>
                  <a:cubicBezTo>
                    <a:pt x="12" y="13"/>
                    <a:pt x="12" y="13"/>
                    <a:pt x="12" y="13"/>
                  </a:cubicBezTo>
                  <a:cubicBezTo>
                    <a:pt x="9" y="9"/>
                    <a:pt x="6" y="6"/>
                    <a:pt x="3" y="2"/>
                  </a:cubicBezTo>
                  <a:cubicBezTo>
                    <a:pt x="2" y="2"/>
                    <a:pt x="2" y="1"/>
                    <a:pt x="1" y="1"/>
                  </a:cubicBezTo>
                  <a:cubicBezTo>
                    <a:pt x="1" y="0"/>
                    <a:pt x="1" y="0"/>
                    <a:pt x="0" y="0"/>
                  </a:cubicBezTo>
                  <a:cubicBezTo>
                    <a:pt x="0" y="0"/>
                    <a:pt x="0" y="0"/>
                    <a:pt x="0" y="0"/>
                  </a:cubicBezTo>
                </a:path>
              </a:pathLst>
            </a:custGeom>
            <a:solidFill>
              <a:srgbClr val="D4A0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588"/>
            <p:cNvSpPr/>
            <p:nvPr/>
          </p:nvSpPr>
          <p:spPr bwMode="auto">
            <a:xfrm>
              <a:off x="3316288" y="3178175"/>
              <a:ext cx="22225" cy="26988"/>
            </a:xfrm>
            <a:custGeom>
              <a:avLst/>
              <a:gdLst>
                <a:gd name="T0" fmla="*/ 0 w 12"/>
                <a:gd name="T1" fmla="*/ 0 h 14"/>
                <a:gd name="T2" fmla="*/ 11 w 12"/>
                <a:gd name="T3" fmla="*/ 14 h 14"/>
                <a:gd name="T4" fmla="*/ 12 w 12"/>
                <a:gd name="T5" fmla="*/ 14 h 14"/>
                <a:gd name="T6" fmla="*/ 0 w 12"/>
                <a:gd name="T7" fmla="*/ 0 h 14"/>
                <a:gd name="T8" fmla="*/ 0 w 12"/>
                <a:gd name="T9" fmla="*/ 0 h 14"/>
              </a:gdLst>
              <a:ahLst/>
              <a:cxnLst>
                <a:cxn ang="0">
                  <a:pos x="T0" y="T1"/>
                </a:cxn>
                <a:cxn ang="0">
                  <a:pos x="T2" y="T3"/>
                </a:cxn>
                <a:cxn ang="0">
                  <a:pos x="T4" y="T5"/>
                </a:cxn>
                <a:cxn ang="0">
                  <a:pos x="T6" y="T7"/>
                </a:cxn>
                <a:cxn ang="0">
                  <a:pos x="T8" y="T9"/>
                </a:cxn>
              </a:cxnLst>
              <a:rect l="0" t="0" r="r" b="b"/>
              <a:pathLst>
                <a:path w="12" h="14">
                  <a:moveTo>
                    <a:pt x="0" y="0"/>
                  </a:moveTo>
                  <a:cubicBezTo>
                    <a:pt x="4" y="4"/>
                    <a:pt x="8" y="9"/>
                    <a:pt x="11" y="14"/>
                  </a:cubicBezTo>
                  <a:cubicBezTo>
                    <a:pt x="12" y="14"/>
                    <a:pt x="12" y="14"/>
                    <a:pt x="12" y="14"/>
                  </a:cubicBezTo>
                  <a:cubicBezTo>
                    <a:pt x="8" y="9"/>
                    <a:pt x="5" y="4"/>
                    <a:pt x="0" y="0"/>
                  </a:cubicBezTo>
                  <a:cubicBezTo>
                    <a:pt x="0" y="0"/>
                    <a:pt x="0" y="0"/>
                    <a:pt x="0" y="0"/>
                  </a:cubicBezTo>
                </a:path>
              </a:pathLst>
            </a:custGeom>
            <a:solidFill>
              <a:srgbClr val="D39F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589"/>
            <p:cNvSpPr/>
            <p:nvPr/>
          </p:nvSpPr>
          <p:spPr bwMode="auto">
            <a:xfrm>
              <a:off x="3316288" y="3178175"/>
              <a:ext cx="20638" cy="28575"/>
            </a:xfrm>
            <a:custGeom>
              <a:avLst/>
              <a:gdLst>
                <a:gd name="T0" fmla="*/ 0 w 11"/>
                <a:gd name="T1" fmla="*/ 0 h 15"/>
                <a:gd name="T2" fmla="*/ 10 w 11"/>
                <a:gd name="T3" fmla="*/ 15 h 15"/>
                <a:gd name="T4" fmla="*/ 11 w 11"/>
                <a:gd name="T5" fmla="*/ 14 h 15"/>
                <a:gd name="T6" fmla="*/ 0 w 11"/>
                <a:gd name="T7" fmla="*/ 0 h 15"/>
                <a:gd name="T8" fmla="*/ 0 w 11"/>
                <a:gd name="T9" fmla="*/ 0 h 15"/>
              </a:gdLst>
              <a:ahLst/>
              <a:cxnLst>
                <a:cxn ang="0">
                  <a:pos x="T0" y="T1"/>
                </a:cxn>
                <a:cxn ang="0">
                  <a:pos x="T2" y="T3"/>
                </a:cxn>
                <a:cxn ang="0">
                  <a:pos x="T4" y="T5"/>
                </a:cxn>
                <a:cxn ang="0">
                  <a:pos x="T6" y="T7"/>
                </a:cxn>
                <a:cxn ang="0">
                  <a:pos x="T8" y="T9"/>
                </a:cxn>
              </a:cxnLst>
              <a:rect l="0" t="0" r="r" b="b"/>
              <a:pathLst>
                <a:path w="11" h="15">
                  <a:moveTo>
                    <a:pt x="0" y="0"/>
                  </a:moveTo>
                  <a:cubicBezTo>
                    <a:pt x="3" y="5"/>
                    <a:pt x="7" y="10"/>
                    <a:pt x="10" y="15"/>
                  </a:cubicBezTo>
                  <a:cubicBezTo>
                    <a:pt x="11" y="14"/>
                    <a:pt x="11" y="14"/>
                    <a:pt x="11" y="14"/>
                  </a:cubicBezTo>
                  <a:cubicBezTo>
                    <a:pt x="8" y="9"/>
                    <a:pt x="4" y="4"/>
                    <a:pt x="0" y="0"/>
                  </a:cubicBezTo>
                  <a:cubicBezTo>
                    <a:pt x="0" y="0"/>
                    <a:pt x="0" y="0"/>
                    <a:pt x="0" y="0"/>
                  </a:cubicBezTo>
                </a:path>
              </a:pathLst>
            </a:custGeom>
            <a:solidFill>
              <a:srgbClr val="D39E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590"/>
            <p:cNvSpPr/>
            <p:nvPr/>
          </p:nvSpPr>
          <p:spPr bwMode="auto">
            <a:xfrm>
              <a:off x="3313113" y="3178175"/>
              <a:ext cx="22225" cy="30163"/>
            </a:xfrm>
            <a:custGeom>
              <a:avLst/>
              <a:gdLst>
                <a:gd name="T0" fmla="*/ 0 w 11"/>
                <a:gd name="T1" fmla="*/ 0 h 16"/>
                <a:gd name="T2" fmla="*/ 10 w 11"/>
                <a:gd name="T3" fmla="*/ 16 h 16"/>
                <a:gd name="T4" fmla="*/ 11 w 11"/>
                <a:gd name="T5" fmla="*/ 15 h 16"/>
                <a:gd name="T6" fmla="*/ 1 w 11"/>
                <a:gd name="T7" fmla="*/ 0 h 16"/>
                <a:gd name="T8" fmla="*/ 0 w 11"/>
                <a:gd name="T9" fmla="*/ 0 h 16"/>
              </a:gdLst>
              <a:ahLst/>
              <a:cxnLst>
                <a:cxn ang="0">
                  <a:pos x="T0" y="T1"/>
                </a:cxn>
                <a:cxn ang="0">
                  <a:pos x="T2" y="T3"/>
                </a:cxn>
                <a:cxn ang="0">
                  <a:pos x="T4" y="T5"/>
                </a:cxn>
                <a:cxn ang="0">
                  <a:pos x="T6" y="T7"/>
                </a:cxn>
                <a:cxn ang="0">
                  <a:pos x="T8" y="T9"/>
                </a:cxn>
              </a:cxnLst>
              <a:rect l="0" t="0" r="r" b="b"/>
              <a:pathLst>
                <a:path w="11" h="16">
                  <a:moveTo>
                    <a:pt x="0" y="0"/>
                  </a:moveTo>
                  <a:cubicBezTo>
                    <a:pt x="4" y="5"/>
                    <a:pt x="7" y="10"/>
                    <a:pt x="10" y="16"/>
                  </a:cubicBezTo>
                  <a:cubicBezTo>
                    <a:pt x="11" y="15"/>
                    <a:pt x="11" y="15"/>
                    <a:pt x="11" y="15"/>
                  </a:cubicBezTo>
                  <a:cubicBezTo>
                    <a:pt x="8" y="10"/>
                    <a:pt x="4" y="5"/>
                    <a:pt x="1" y="0"/>
                  </a:cubicBezTo>
                  <a:cubicBezTo>
                    <a:pt x="0" y="0"/>
                    <a:pt x="0" y="0"/>
                    <a:pt x="0" y="0"/>
                  </a:cubicBezTo>
                </a:path>
              </a:pathLst>
            </a:custGeom>
            <a:solidFill>
              <a:srgbClr val="D39D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591"/>
            <p:cNvSpPr/>
            <p:nvPr/>
          </p:nvSpPr>
          <p:spPr bwMode="auto">
            <a:xfrm>
              <a:off x="3311526" y="3176588"/>
              <a:ext cx="22225" cy="36513"/>
            </a:xfrm>
            <a:custGeom>
              <a:avLst/>
              <a:gdLst>
                <a:gd name="T0" fmla="*/ 0 w 11"/>
                <a:gd name="T1" fmla="*/ 0 h 19"/>
                <a:gd name="T2" fmla="*/ 10 w 11"/>
                <a:gd name="T3" fmla="*/ 19 h 19"/>
                <a:gd name="T4" fmla="*/ 11 w 11"/>
                <a:gd name="T5" fmla="*/ 17 h 19"/>
                <a:gd name="T6" fmla="*/ 1 w 11"/>
                <a:gd name="T7" fmla="*/ 1 h 19"/>
                <a:gd name="T8" fmla="*/ 0 w 11"/>
                <a:gd name="T9" fmla="*/ 0 h 19"/>
              </a:gdLst>
              <a:ahLst/>
              <a:cxnLst>
                <a:cxn ang="0">
                  <a:pos x="T0" y="T1"/>
                </a:cxn>
                <a:cxn ang="0">
                  <a:pos x="T2" y="T3"/>
                </a:cxn>
                <a:cxn ang="0">
                  <a:pos x="T4" y="T5"/>
                </a:cxn>
                <a:cxn ang="0">
                  <a:pos x="T6" y="T7"/>
                </a:cxn>
                <a:cxn ang="0">
                  <a:pos x="T8" y="T9"/>
                </a:cxn>
              </a:cxnLst>
              <a:rect l="0" t="0" r="r" b="b"/>
              <a:pathLst>
                <a:path w="11" h="19">
                  <a:moveTo>
                    <a:pt x="0" y="0"/>
                  </a:moveTo>
                  <a:cubicBezTo>
                    <a:pt x="4" y="6"/>
                    <a:pt x="7" y="12"/>
                    <a:pt x="10" y="19"/>
                  </a:cubicBezTo>
                  <a:cubicBezTo>
                    <a:pt x="11" y="17"/>
                    <a:pt x="11" y="17"/>
                    <a:pt x="11" y="17"/>
                  </a:cubicBezTo>
                  <a:cubicBezTo>
                    <a:pt x="8" y="11"/>
                    <a:pt x="5" y="6"/>
                    <a:pt x="1" y="1"/>
                  </a:cubicBezTo>
                  <a:cubicBezTo>
                    <a:pt x="0" y="1"/>
                    <a:pt x="0" y="1"/>
                    <a:pt x="0" y="0"/>
                  </a:cubicBezTo>
                </a:path>
              </a:pathLst>
            </a:custGeom>
            <a:solidFill>
              <a:srgbClr val="D39D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592"/>
            <p:cNvSpPr/>
            <p:nvPr/>
          </p:nvSpPr>
          <p:spPr bwMode="auto">
            <a:xfrm>
              <a:off x="3309938" y="3176588"/>
              <a:ext cx="20638" cy="38100"/>
            </a:xfrm>
            <a:custGeom>
              <a:avLst/>
              <a:gdLst>
                <a:gd name="T0" fmla="*/ 0 w 11"/>
                <a:gd name="T1" fmla="*/ 0 h 20"/>
                <a:gd name="T2" fmla="*/ 9 w 11"/>
                <a:gd name="T3" fmla="*/ 20 h 20"/>
                <a:gd name="T4" fmla="*/ 11 w 11"/>
                <a:gd name="T5" fmla="*/ 19 h 20"/>
                <a:gd name="T6" fmla="*/ 1 w 11"/>
                <a:gd name="T7" fmla="*/ 0 h 20"/>
                <a:gd name="T8" fmla="*/ 0 w 11"/>
                <a:gd name="T9" fmla="*/ 0 h 20"/>
              </a:gdLst>
              <a:ahLst/>
              <a:cxnLst>
                <a:cxn ang="0">
                  <a:pos x="T0" y="T1"/>
                </a:cxn>
                <a:cxn ang="0">
                  <a:pos x="T2" y="T3"/>
                </a:cxn>
                <a:cxn ang="0">
                  <a:pos x="T4" y="T5"/>
                </a:cxn>
                <a:cxn ang="0">
                  <a:pos x="T6" y="T7"/>
                </a:cxn>
                <a:cxn ang="0">
                  <a:pos x="T8" y="T9"/>
                </a:cxn>
              </a:cxnLst>
              <a:rect l="0" t="0" r="r" b="b"/>
              <a:pathLst>
                <a:path w="11" h="20">
                  <a:moveTo>
                    <a:pt x="0" y="0"/>
                  </a:moveTo>
                  <a:cubicBezTo>
                    <a:pt x="4" y="6"/>
                    <a:pt x="7" y="13"/>
                    <a:pt x="9" y="20"/>
                  </a:cubicBezTo>
                  <a:cubicBezTo>
                    <a:pt x="11" y="19"/>
                    <a:pt x="11" y="19"/>
                    <a:pt x="11" y="19"/>
                  </a:cubicBezTo>
                  <a:cubicBezTo>
                    <a:pt x="8" y="12"/>
                    <a:pt x="5" y="6"/>
                    <a:pt x="1" y="0"/>
                  </a:cubicBezTo>
                  <a:cubicBezTo>
                    <a:pt x="0" y="0"/>
                    <a:pt x="0" y="0"/>
                    <a:pt x="0" y="0"/>
                  </a:cubicBezTo>
                </a:path>
              </a:pathLst>
            </a:custGeom>
            <a:solidFill>
              <a:srgbClr val="D29C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593"/>
            <p:cNvSpPr/>
            <p:nvPr/>
          </p:nvSpPr>
          <p:spPr bwMode="auto">
            <a:xfrm>
              <a:off x="3306763" y="3176588"/>
              <a:ext cx="20638" cy="39688"/>
            </a:xfrm>
            <a:custGeom>
              <a:avLst/>
              <a:gdLst>
                <a:gd name="T0" fmla="*/ 0 w 11"/>
                <a:gd name="T1" fmla="*/ 0 h 21"/>
                <a:gd name="T2" fmla="*/ 10 w 11"/>
                <a:gd name="T3" fmla="*/ 21 h 21"/>
                <a:gd name="T4" fmla="*/ 11 w 11"/>
                <a:gd name="T5" fmla="*/ 20 h 21"/>
                <a:gd name="T6" fmla="*/ 2 w 11"/>
                <a:gd name="T7" fmla="*/ 0 h 21"/>
                <a:gd name="T8" fmla="*/ 0 w 11"/>
                <a:gd name="T9" fmla="*/ 0 h 21"/>
              </a:gdLst>
              <a:ahLst/>
              <a:cxnLst>
                <a:cxn ang="0">
                  <a:pos x="T0" y="T1"/>
                </a:cxn>
                <a:cxn ang="0">
                  <a:pos x="T2" y="T3"/>
                </a:cxn>
                <a:cxn ang="0">
                  <a:pos x="T4" y="T5"/>
                </a:cxn>
                <a:cxn ang="0">
                  <a:pos x="T6" y="T7"/>
                </a:cxn>
                <a:cxn ang="0">
                  <a:pos x="T8" y="T9"/>
                </a:cxn>
              </a:cxnLst>
              <a:rect l="0" t="0" r="r" b="b"/>
              <a:pathLst>
                <a:path w="11" h="21">
                  <a:moveTo>
                    <a:pt x="0" y="0"/>
                  </a:moveTo>
                  <a:cubicBezTo>
                    <a:pt x="4" y="7"/>
                    <a:pt x="8" y="14"/>
                    <a:pt x="10" y="21"/>
                  </a:cubicBezTo>
                  <a:cubicBezTo>
                    <a:pt x="11" y="20"/>
                    <a:pt x="11" y="20"/>
                    <a:pt x="11" y="20"/>
                  </a:cubicBezTo>
                  <a:cubicBezTo>
                    <a:pt x="9" y="13"/>
                    <a:pt x="6" y="6"/>
                    <a:pt x="2" y="0"/>
                  </a:cubicBezTo>
                  <a:cubicBezTo>
                    <a:pt x="1" y="0"/>
                    <a:pt x="1" y="0"/>
                    <a:pt x="0" y="0"/>
                  </a:cubicBezTo>
                </a:path>
              </a:pathLst>
            </a:custGeom>
            <a:solidFill>
              <a:srgbClr val="D29B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594"/>
            <p:cNvSpPr/>
            <p:nvPr/>
          </p:nvSpPr>
          <p:spPr bwMode="auto">
            <a:xfrm>
              <a:off x="3303588" y="3176588"/>
              <a:ext cx="22225" cy="44450"/>
            </a:xfrm>
            <a:custGeom>
              <a:avLst/>
              <a:gdLst>
                <a:gd name="T0" fmla="*/ 0 w 11"/>
                <a:gd name="T1" fmla="*/ 0 h 23"/>
                <a:gd name="T2" fmla="*/ 9 w 11"/>
                <a:gd name="T3" fmla="*/ 23 h 23"/>
                <a:gd name="T4" fmla="*/ 11 w 11"/>
                <a:gd name="T5" fmla="*/ 21 h 23"/>
                <a:gd name="T6" fmla="*/ 1 w 11"/>
                <a:gd name="T7" fmla="*/ 0 h 23"/>
                <a:gd name="T8" fmla="*/ 0 w 11"/>
                <a:gd name="T9" fmla="*/ 0 h 23"/>
              </a:gdLst>
              <a:ahLst/>
              <a:cxnLst>
                <a:cxn ang="0">
                  <a:pos x="T0" y="T1"/>
                </a:cxn>
                <a:cxn ang="0">
                  <a:pos x="T2" y="T3"/>
                </a:cxn>
                <a:cxn ang="0">
                  <a:pos x="T4" y="T5"/>
                </a:cxn>
                <a:cxn ang="0">
                  <a:pos x="T6" y="T7"/>
                </a:cxn>
                <a:cxn ang="0">
                  <a:pos x="T8" y="T9"/>
                </a:cxn>
              </a:cxnLst>
              <a:rect l="0" t="0" r="r" b="b"/>
              <a:pathLst>
                <a:path w="11" h="23">
                  <a:moveTo>
                    <a:pt x="0" y="0"/>
                  </a:moveTo>
                  <a:cubicBezTo>
                    <a:pt x="4" y="7"/>
                    <a:pt x="7" y="15"/>
                    <a:pt x="9" y="23"/>
                  </a:cubicBezTo>
                  <a:cubicBezTo>
                    <a:pt x="11" y="21"/>
                    <a:pt x="11" y="21"/>
                    <a:pt x="11" y="21"/>
                  </a:cubicBezTo>
                  <a:cubicBezTo>
                    <a:pt x="9" y="14"/>
                    <a:pt x="5" y="7"/>
                    <a:pt x="1" y="0"/>
                  </a:cubicBezTo>
                  <a:cubicBezTo>
                    <a:pt x="1" y="0"/>
                    <a:pt x="0" y="0"/>
                    <a:pt x="0" y="0"/>
                  </a:cubicBezTo>
                </a:path>
              </a:pathLst>
            </a:custGeom>
            <a:solidFill>
              <a:srgbClr val="D19A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595"/>
            <p:cNvSpPr/>
            <p:nvPr/>
          </p:nvSpPr>
          <p:spPr bwMode="auto">
            <a:xfrm>
              <a:off x="3300413" y="3176588"/>
              <a:ext cx="20638" cy="47625"/>
            </a:xfrm>
            <a:custGeom>
              <a:avLst/>
              <a:gdLst>
                <a:gd name="T0" fmla="*/ 0 w 11"/>
                <a:gd name="T1" fmla="*/ 0 h 25"/>
                <a:gd name="T2" fmla="*/ 9 w 11"/>
                <a:gd name="T3" fmla="*/ 25 h 25"/>
                <a:gd name="T4" fmla="*/ 11 w 11"/>
                <a:gd name="T5" fmla="*/ 23 h 25"/>
                <a:gd name="T6" fmla="*/ 2 w 11"/>
                <a:gd name="T7" fmla="*/ 0 h 25"/>
                <a:gd name="T8" fmla="*/ 0 w 11"/>
                <a:gd name="T9" fmla="*/ 0 h 25"/>
              </a:gdLst>
              <a:ahLst/>
              <a:cxnLst>
                <a:cxn ang="0">
                  <a:pos x="T0" y="T1"/>
                </a:cxn>
                <a:cxn ang="0">
                  <a:pos x="T2" y="T3"/>
                </a:cxn>
                <a:cxn ang="0">
                  <a:pos x="T4" y="T5"/>
                </a:cxn>
                <a:cxn ang="0">
                  <a:pos x="T6" y="T7"/>
                </a:cxn>
                <a:cxn ang="0">
                  <a:pos x="T8" y="T9"/>
                </a:cxn>
              </a:cxnLst>
              <a:rect l="0" t="0" r="r" b="b"/>
              <a:pathLst>
                <a:path w="11" h="25">
                  <a:moveTo>
                    <a:pt x="0" y="0"/>
                  </a:moveTo>
                  <a:cubicBezTo>
                    <a:pt x="4" y="8"/>
                    <a:pt x="7" y="16"/>
                    <a:pt x="9" y="25"/>
                  </a:cubicBezTo>
                  <a:cubicBezTo>
                    <a:pt x="11" y="23"/>
                    <a:pt x="11" y="23"/>
                    <a:pt x="11" y="23"/>
                  </a:cubicBezTo>
                  <a:cubicBezTo>
                    <a:pt x="9" y="15"/>
                    <a:pt x="6" y="7"/>
                    <a:pt x="2" y="0"/>
                  </a:cubicBezTo>
                  <a:cubicBezTo>
                    <a:pt x="1" y="0"/>
                    <a:pt x="1" y="0"/>
                    <a:pt x="0" y="0"/>
                  </a:cubicBezTo>
                </a:path>
              </a:pathLst>
            </a:custGeom>
            <a:solidFill>
              <a:srgbClr val="D199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596"/>
            <p:cNvSpPr/>
            <p:nvPr/>
          </p:nvSpPr>
          <p:spPr bwMode="auto">
            <a:xfrm>
              <a:off x="3298826" y="3175000"/>
              <a:ext cx="19050" cy="53975"/>
            </a:xfrm>
            <a:custGeom>
              <a:avLst/>
              <a:gdLst>
                <a:gd name="T0" fmla="*/ 0 w 10"/>
                <a:gd name="T1" fmla="*/ 0 h 28"/>
                <a:gd name="T2" fmla="*/ 8 w 10"/>
                <a:gd name="T3" fmla="*/ 28 h 28"/>
                <a:gd name="T4" fmla="*/ 10 w 10"/>
                <a:gd name="T5" fmla="*/ 26 h 28"/>
                <a:gd name="T6" fmla="*/ 1 w 10"/>
                <a:gd name="T7" fmla="*/ 1 h 28"/>
                <a:gd name="T8" fmla="*/ 0 w 10"/>
                <a:gd name="T9" fmla="*/ 0 h 28"/>
              </a:gdLst>
              <a:ahLst/>
              <a:cxnLst>
                <a:cxn ang="0">
                  <a:pos x="T0" y="T1"/>
                </a:cxn>
                <a:cxn ang="0">
                  <a:pos x="T2" y="T3"/>
                </a:cxn>
                <a:cxn ang="0">
                  <a:pos x="T4" y="T5"/>
                </a:cxn>
                <a:cxn ang="0">
                  <a:pos x="T6" y="T7"/>
                </a:cxn>
                <a:cxn ang="0">
                  <a:pos x="T8" y="T9"/>
                </a:cxn>
              </a:cxnLst>
              <a:rect l="0" t="0" r="r" b="b"/>
              <a:pathLst>
                <a:path w="10" h="28">
                  <a:moveTo>
                    <a:pt x="0" y="0"/>
                  </a:moveTo>
                  <a:cubicBezTo>
                    <a:pt x="4" y="9"/>
                    <a:pt x="7" y="18"/>
                    <a:pt x="8" y="28"/>
                  </a:cubicBezTo>
                  <a:cubicBezTo>
                    <a:pt x="10" y="26"/>
                    <a:pt x="10" y="26"/>
                    <a:pt x="10" y="26"/>
                  </a:cubicBezTo>
                  <a:cubicBezTo>
                    <a:pt x="8" y="17"/>
                    <a:pt x="5" y="9"/>
                    <a:pt x="1" y="1"/>
                  </a:cubicBezTo>
                  <a:cubicBezTo>
                    <a:pt x="1" y="1"/>
                    <a:pt x="0" y="0"/>
                    <a:pt x="0" y="0"/>
                  </a:cubicBezTo>
                </a:path>
              </a:pathLst>
            </a:custGeom>
            <a:solidFill>
              <a:srgbClr val="D198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597"/>
            <p:cNvSpPr/>
            <p:nvPr/>
          </p:nvSpPr>
          <p:spPr bwMode="auto">
            <a:xfrm>
              <a:off x="3294063" y="3175000"/>
              <a:ext cx="19050" cy="57150"/>
            </a:xfrm>
            <a:custGeom>
              <a:avLst/>
              <a:gdLst>
                <a:gd name="T0" fmla="*/ 0 w 10"/>
                <a:gd name="T1" fmla="*/ 0 h 30"/>
                <a:gd name="T2" fmla="*/ 8 w 10"/>
                <a:gd name="T3" fmla="*/ 30 h 30"/>
                <a:gd name="T4" fmla="*/ 10 w 10"/>
                <a:gd name="T5" fmla="*/ 28 h 30"/>
                <a:gd name="T6" fmla="*/ 2 w 10"/>
                <a:gd name="T7" fmla="*/ 0 h 30"/>
                <a:gd name="T8" fmla="*/ 0 w 10"/>
                <a:gd name="T9" fmla="*/ 0 h 30"/>
              </a:gdLst>
              <a:ahLst/>
              <a:cxnLst>
                <a:cxn ang="0">
                  <a:pos x="T0" y="T1"/>
                </a:cxn>
                <a:cxn ang="0">
                  <a:pos x="T2" y="T3"/>
                </a:cxn>
                <a:cxn ang="0">
                  <a:pos x="T4" y="T5"/>
                </a:cxn>
                <a:cxn ang="0">
                  <a:pos x="T6" y="T7"/>
                </a:cxn>
                <a:cxn ang="0">
                  <a:pos x="T8" y="T9"/>
                </a:cxn>
              </a:cxnLst>
              <a:rect l="0" t="0" r="r" b="b"/>
              <a:pathLst>
                <a:path w="10" h="30">
                  <a:moveTo>
                    <a:pt x="0" y="0"/>
                  </a:moveTo>
                  <a:cubicBezTo>
                    <a:pt x="4" y="9"/>
                    <a:pt x="7" y="20"/>
                    <a:pt x="8" y="30"/>
                  </a:cubicBezTo>
                  <a:cubicBezTo>
                    <a:pt x="10" y="28"/>
                    <a:pt x="10" y="28"/>
                    <a:pt x="10" y="28"/>
                  </a:cubicBezTo>
                  <a:cubicBezTo>
                    <a:pt x="9" y="18"/>
                    <a:pt x="6" y="9"/>
                    <a:pt x="2" y="0"/>
                  </a:cubicBezTo>
                  <a:cubicBezTo>
                    <a:pt x="1" y="0"/>
                    <a:pt x="0" y="0"/>
                    <a:pt x="0" y="0"/>
                  </a:cubicBezTo>
                </a:path>
              </a:pathLst>
            </a:custGeom>
            <a:solidFill>
              <a:srgbClr val="D09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598"/>
            <p:cNvSpPr/>
            <p:nvPr/>
          </p:nvSpPr>
          <p:spPr bwMode="auto">
            <a:xfrm>
              <a:off x="3290888" y="3171825"/>
              <a:ext cx="19050" cy="66675"/>
            </a:xfrm>
            <a:custGeom>
              <a:avLst/>
              <a:gdLst>
                <a:gd name="T0" fmla="*/ 0 w 10"/>
                <a:gd name="T1" fmla="*/ 0 h 34"/>
                <a:gd name="T2" fmla="*/ 7 w 10"/>
                <a:gd name="T3" fmla="*/ 34 h 34"/>
                <a:gd name="T4" fmla="*/ 10 w 10"/>
                <a:gd name="T5" fmla="*/ 31 h 34"/>
                <a:gd name="T6" fmla="*/ 2 w 10"/>
                <a:gd name="T7" fmla="*/ 1 h 34"/>
                <a:gd name="T8" fmla="*/ 0 w 10"/>
                <a:gd name="T9" fmla="*/ 0 h 34"/>
              </a:gdLst>
              <a:ahLst/>
              <a:cxnLst>
                <a:cxn ang="0">
                  <a:pos x="T0" y="T1"/>
                </a:cxn>
                <a:cxn ang="0">
                  <a:pos x="T2" y="T3"/>
                </a:cxn>
                <a:cxn ang="0">
                  <a:pos x="T4" y="T5"/>
                </a:cxn>
                <a:cxn ang="0">
                  <a:pos x="T6" y="T7"/>
                </a:cxn>
                <a:cxn ang="0">
                  <a:pos x="T8" y="T9"/>
                </a:cxn>
              </a:cxnLst>
              <a:rect l="0" t="0" r="r" b="b"/>
              <a:pathLst>
                <a:path w="10" h="34">
                  <a:moveTo>
                    <a:pt x="0" y="0"/>
                  </a:moveTo>
                  <a:cubicBezTo>
                    <a:pt x="4" y="11"/>
                    <a:pt x="7" y="22"/>
                    <a:pt x="7" y="34"/>
                  </a:cubicBezTo>
                  <a:cubicBezTo>
                    <a:pt x="10" y="31"/>
                    <a:pt x="10" y="31"/>
                    <a:pt x="10" y="31"/>
                  </a:cubicBezTo>
                  <a:cubicBezTo>
                    <a:pt x="9" y="21"/>
                    <a:pt x="6" y="10"/>
                    <a:pt x="2" y="1"/>
                  </a:cubicBezTo>
                  <a:cubicBezTo>
                    <a:pt x="1" y="1"/>
                    <a:pt x="0" y="1"/>
                    <a:pt x="0" y="0"/>
                  </a:cubicBezTo>
                </a:path>
              </a:pathLst>
            </a:custGeom>
            <a:solidFill>
              <a:srgbClr val="D098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599"/>
            <p:cNvSpPr/>
            <p:nvPr/>
          </p:nvSpPr>
          <p:spPr bwMode="auto">
            <a:xfrm>
              <a:off x="3286126" y="3171825"/>
              <a:ext cx="17463" cy="71438"/>
            </a:xfrm>
            <a:custGeom>
              <a:avLst/>
              <a:gdLst>
                <a:gd name="T0" fmla="*/ 0 w 9"/>
                <a:gd name="T1" fmla="*/ 0 h 37"/>
                <a:gd name="T2" fmla="*/ 6 w 9"/>
                <a:gd name="T3" fmla="*/ 36 h 37"/>
                <a:gd name="T4" fmla="*/ 6 w 9"/>
                <a:gd name="T5" fmla="*/ 37 h 37"/>
                <a:gd name="T6" fmla="*/ 9 w 9"/>
                <a:gd name="T7" fmla="*/ 34 h 37"/>
                <a:gd name="T8" fmla="*/ 2 w 9"/>
                <a:gd name="T9" fmla="*/ 0 h 37"/>
                <a:gd name="T10" fmla="*/ 0 w 9"/>
                <a:gd name="T11" fmla="*/ 0 h 37"/>
              </a:gdLst>
              <a:ahLst/>
              <a:cxnLst>
                <a:cxn ang="0">
                  <a:pos x="T0" y="T1"/>
                </a:cxn>
                <a:cxn ang="0">
                  <a:pos x="T2" y="T3"/>
                </a:cxn>
                <a:cxn ang="0">
                  <a:pos x="T4" y="T5"/>
                </a:cxn>
                <a:cxn ang="0">
                  <a:pos x="T6" y="T7"/>
                </a:cxn>
                <a:cxn ang="0">
                  <a:pos x="T8" y="T9"/>
                </a:cxn>
                <a:cxn ang="0">
                  <a:pos x="T10" y="T11"/>
                </a:cxn>
              </a:cxnLst>
              <a:rect l="0" t="0" r="r" b="b"/>
              <a:pathLst>
                <a:path w="9" h="37">
                  <a:moveTo>
                    <a:pt x="0" y="0"/>
                  </a:moveTo>
                  <a:cubicBezTo>
                    <a:pt x="4" y="11"/>
                    <a:pt x="6" y="23"/>
                    <a:pt x="6" y="36"/>
                  </a:cubicBezTo>
                  <a:cubicBezTo>
                    <a:pt x="6" y="37"/>
                    <a:pt x="6" y="37"/>
                    <a:pt x="6" y="37"/>
                  </a:cubicBezTo>
                  <a:cubicBezTo>
                    <a:pt x="9" y="34"/>
                    <a:pt x="9" y="34"/>
                    <a:pt x="9" y="34"/>
                  </a:cubicBezTo>
                  <a:cubicBezTo>
                    <a:pt x="9" y="22"/>
                    <a:pt x="6" y="11"/>
                    <a:pt x="2" y="0"/>
                  </a:cubicBezTo>
                  <a:cubicBezTo>
                    <a:pt x="1" y="0"/>
                    <a:pt x="0" y="0"/>
                    <a:pt x="0" y="0"/>
                  </a:cubicBezTo>
                </a:path>
              </a:pathLst>
            </a:custGeom>
            <a:solidFill>
              <a:srgbClr val="CF97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600"/>
            <p:cNvSpPr/>
            <p:nvPr/>
          </p:nvSpPr>
          <p:spPr bwMode="auto">
            <a:xfrm>
              <a:off x="3281363" y="3170238"/>
              <a:ext cx="17463" cy="79375"/>
            </a:xfrm>
            <a:custGeom>
              <a:avLst/>
              <a:gdLst>
                <a:gd name="T0" fmla="*/ 0 w 9"/>
                <a:gd name="T1" fmla="*/ 0 h 41"/>
                <a:gd name="T2" fmla="*/ 6 w 9"/>
                <a:gd name="T3" fmla="*/ 34 h 41"/>
                <a:gd name="T4" fmla="*/ 6 w 9"/>
                <a:gd name="T5" fmla="*/ 37 h 41"/>
                <a:gd name="T6" fmla="*/ 6 w 9"/>
                <a:gd name="T7" fmla="*/ 41 h 41"/>
                <a:gd name="T8" fmla="*/ 9 w 9"/>
                <a:gd name="T9" fmla="*/ 38 h 41"/>
                <a:gd name="T10" fmla="*/ 9 w 9"/>
                <a:gd name="T11" fmla="*/ 37 h 41"/>
                <a:gd name="T12" fmla="*/ 3 w 9"/>
                <a:gd name="T13" fmla="*/ 1 h 41"/>
                <a:gd name="T14" fmla="*/ 0 w 9"/>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1">
                  <a:moveTo>
                    <a:pt x="0" y="0"/>
                  </a:moveTo>
                  <a:cubicBezTo>
                    <a:pt x="4" y="11"/>
                    <a:pt x="6" y="22"/>
                    <a:pt x="6" y="34"/>
                  </a:cubicBezTo>
                  <a:cubicBezTo>
                    <a:pt x="6" y="37"/>
                    <a:pt x="6" y="37"/>
                    <a:pt x="6" y="37"/>
                  </a:cubicBezTo>
                  <a:cubicBezTo>
                    <a:pt x="6" y="37"/>
                    <a:pt x="6" y="38"/>
                    <a:pt x="6" y="41"/>
                  </a:cubicBezTo>
                  <a:cubicBezTo>
                    <a:pt x="9" y="38"/>
                    <a:pt x="9" y="38"/>
                    <a:pt x="9" y="38"/>
                  </a:cubicBezTo>
                  <a:cubicBezTo>
                    <a:pt x="9" y="37"/>
                    <a:pt x="9" y="37"/>
                    <a:pt x="9" y="37"/>
                  </a:cubicBezTo>
                  <a:cubicBezTo>
                    <a:pt x="9" y="24"/>
                    <a:pt x="7" y="12"/>
                    <a:pt x="3" y="1"/>
                  </a:cubicBezTo>
                  <a:cubicBezTo>
                    <a:pt x="2" y="1"/>
                    <a:pt x="1" y="0"/>
                    <a:pt x="0" y="0"/>
                  </a:cubicBezTo>
                </a:path>
              </a:pathLst>
            </a:custGeom>
            <a:solidFill>
              <a:srgbClr val="CF960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601"/>
            <p:cNvSpPr/>
            <p:nvPr/>
          </p:nvSpPr>
          <p:spPr bwMode="auto">
            <a:xfrm>
              <a:off x="3276601" y="3168650"/>
              <a:ext cx="15875" cy="87313"/>
            </a:xfrm>
            <a:custGeom>
              <a:avLst/>
              <a:gdLst>
                <a:gd name="T0" fmla="*/ 0 w 8"/>
                <a:gd name="T1" fmla="*/ 0 h 45"/>
                <a:gd name="T2" fmla="*/ 5 w 8"/>
                <a:gd name="T3" fmla="*/ 32 h 45"/>
                <a:gd name="T4" fmla="*/ 5 w 8"/>
                <a:gd name="T5" fmla="*/ 35 h 45"/>
                <a:gd name="T6" fmla="*/ 5 w 8"/>
                <a:gd name="T7" fmla="*/ 45 h 45"/>
                <a:gd name="T8" fmla="*/ 8 w 8"/>
                <a:gd name="T9" fmla="*/ 42 h 45"/>
                <a:gd name="T10" fmla="*/ 8 w 8"/>
                <a:gd name="T11" fmla="*/ 38 h 45"/>
                <a:gd name="T12" fmla="*/ 8 w 8"/>
                <a:gd name="T13" fmla="*/ 35 h 45"/>
                <a:gd name="T14" fmla="*/ 2 w 8"/>
                <a:gd name="T15" fmla="*/ 1 h 45"/>
                <a:gd name="T16" fmla="*/ 0 w 8"/>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0" y="0"/>
                  </a:moveTo>
                  <a:cubicBezTo>
                    <a:pt x="3" y="10"/>
                    <a:pt x="5" y="21"/>
                    <a:pt x="5" y="32"/>
                  </a:cubicBezTo>
                  <a:cubicBezTo>
                    <a:pt x="5" y="35"/>
                    <a:pt x="5" y="35"/>
                    <a:pt x="5" y="35"/>
                  </a:cubicBezTo>
                  <a:cubicBezTo>
                    <a:pt x="5" y="35"/>
                    <a:pt x="5" y="39"/>
                    <a:pt x="5" y="45"/>
                  </a:cubicBezTo>
                  <a:cubicBezTo>
                    <a:pt x="8" y="42"/>
                    <a:pt x="8" y="42"/>
                    <a:pt x="8" y="42"/>
                  </a:cubicBezTo>
                  <a:cubicBezTo>
                    <a:pt x="8" y="39"/>
                    <a:pt x="8" y="38"/>
                    <a:pt x="8" y="38"/>
                  </a:cubicBezTo>
                  <a:cubicBezTo>
                    <a:pt x="8" y="35"/>
                    <a:pt x="8" y="35"/>
                    <a:pt x="8" y="35"/>
                  </a:cubicBezTo>
                  <a:cubicBezTo>
                    <a:pt x="8" y="23"/>
                    <a:pt x="6" y="12"/>
                    <a:pt x="2" y="1"/>
                  </a:cubicBezTo>
                  <a:cubicBezTo>
                    <a:pt x="2" y="1"/>
                    <a:pt x="1" y="1"/>
                    <a:pt x="0" y="0"/>
                  </a:cubicBezTo>
                </a:path>
              </a:pathLst>
            </a:custGeom>
            <a:solidFill>
              <a:srgbClr val="CE950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602"/>
            <p:cNvSpPr/>
            <p:nvPr/>
          </p:nvSpPr>
          <p:spPr bwMode="auto">
            <a:xfrm>
              <a:off x="3273426" y="3167063"/>
              <a:ext cx="12700" cy="93663"/>
            </a:xfrm>
            <a:custGeom>
              <a:avLst/>
              <a:gdLst>
                <a:gd name="T0" fmla="*/ 0 w 7"/>
                <a:gd name="T1" fmla="*/ 0 h 49"/>
                <a:gd name="T2" fmla="*/ 4 w 7"/>
                <a:gd name="T3" fmla="*/ 30 h 49"/>
                <a:gd name="T4" fmla="*/ 4 w 7"/>
                <a:gd name="T5" fmla="*/ 33 h 49"/>
                <a:gd name="T6" fmla="*/ 4 w 7"/>
                <a:gd name="T7" fmla="*/ 49 h 49"/>
                <a:gd name="T8" fmla="*/ 7 w 7"/>
                <a:gd name="T9" fmla="*/ 46 h 49"/>
                <a:gd name="T10" fmla="*/ 7 w 7"/>
                <a:gd name="T11" fmla="*/ 36 h 49"/>
                <a:gd name="T12" fmla="*/ 7 w 7"/>
                <a:gd name="T13" fmla="*/ 33 h 49"/>
                <a:gd name="T14" fmla="*/ 2 w 7"/>
                <a:gd name="T15" fmla="*/ 1 h 49"/>
                <a:gd name="T16" fmla="*/ 0 w 7"/>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9">
                  <a:moveTo>
                    <a:pt x="0" y="0"/>
                  </a:moveTo>
                  <a:cubicBezTo>
                    <a:pt x="2" y="10"/>
                    <a:pt x="4" y="20"/>
                    <a:pt x="4" y="30"/>
                  </a:cubicBezTo>
                  <a:cubicBezTo>
                    <a:pt x="4" y="33"/>
                    <a:pt x="4" y="33"/>
                    <a:pt x="4" y="33"/>
                  </a:cubicBezTo>
                  <a:cubicBezTo>
                    <a:pt x="4" y="33"/>
                    <a:pt x="4" y="39"/>
                    <a:pt x="4" y="49"/>
                  </a:cubicBezTo>
                  <a:cubicBezTo>
                    <a:pt x="7" y="46"/>
                    <a:pt x="7" y="46"/>
                    <a:pt x="7" y="46"/>
                  </a:cubicBezTo>
                  <a:cubicBezTo>
                    <a:pt x="7" y="40"/>
                    <a:pt x="7" y="36"/>
                    <a:pt x="7" y="36"/>
                  </a:cubicBezTo>
                  <a:cubicBezTo>
                    <a:pt x="7" y="33"/>
                    <a:pt x="7" y="33"/>
                    <a:pt x="7" y="33"/>
                  </a:cubicBezTo>
                  <a:cubicBezTo>
                    <a:pt x="7" y="22"/>
                    <a:pt x="5" y="11"/>
                    <a:pt x="2" y="1"/>
                  </a:cubicBezTo>
                  <a:cubicBezTo>
                    <a:pt x="1" y="1"/>
                    <a:pt x="0" y="1"/>
                    <a:pt x="0" y="0"/>
                  </a:cubicBezTo>
                </a:path>
              </a:pathLst>
            </a:custGeom>
            <a:solidFill>
              <a:srgbClr val="CE94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603"/>
            <p:cNvSpPr/>
            <p:nvPr/>
          </p:nvSpPr>
          <p:spPr bwMode="auto">
            <a:xfrm>
              <a:off x="3267076" y="3165475"/>
              <a:ext cx="14288" cy="101600"/>
            </a:xfrm>
            <a:custGeom>
              <a:avLst/>
              <a:gdLst>
                <a:gd name="T0" fmla="*/ 0 w 7"/>
                <a:gd name="T1" fmla="*/ 0 h 53"/>
                <a:gd name="T2" fmla="*/ 4 w 7"/>
                <a:gd name="T3" fmla="*/ 28 h 53"/>
                <a:gd name="T4" fmla="*/ 4 w 7"/>
                <a:gd name="T5" fmla="*/ 31 h 53"/>
                <a:gd name="T6" fmla="*/ 4 w 7"/>
                <a:gd name="T7" fmla="*/ 53 h 53"/>
                <a:gd name="T8" fmla="*/ 7 w 7"/>
                <a:gd name="T9" fmla="*/ 50 h 53"/>
                <a:gd name="T10" fmla="*/ 7 w 7"/>
                <a:gd name="T11" fmla="*/ 34 h 53"/>
                <a:gd name="T12" fmla="*/ 7 w 7"/>
                <a:gd name="T13" fmla="*/ 31 h 53"/>
                <a:gd name="T14" fmla="*/ 3 w 7"/>
                <a:gd name="T15" fmla="*/ 1 h 53"/>
                <a:gd name="T16" fmla="*/ 0 w 7"/>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3">
                  <a:moveTo>
                    <a:pt x="0" y="0"/>
                  </a:moveTo>
                  <a:cubicBezTo>
                    <a:pt x="3" y="9"/>
                    <a:pt x="4" y="18"/>
                    <a:pt x="4" y="28"/>
                  </a:cubicBezTo>
                  <a:cubicBezTo>
                    <a:pt x="4" y="31"/>
                    <a:pt x="4" y="31"/>
                    <a:pt x="4" y="31"/>
                  </a:cubicBezTo>
                  <a:cubicBezTo>
                    <a:pt x="4" y="31"/>
                    <a:pt x="4" y="39"/>
                    <a:pt x="4" y="53"/>
                  </a:cubicBezTo>
                  <a:cubicBezTo>
                    <a:pt x="7" y="50"/>
                    <a:pt x="7" y="50"/>
                    <a:pt x="7" y="50"/>
                  </a:cubicBezTo>
                  <a:cubicBezTo>
                    <a:pt x="7" y="40"/>
                    <a:pt x="7" y="34"/>
                    <a:pt x="7" y="34"/>
                  </a:cubicBezTo>
                  <a:cubicBezTo>
                    <a:pt x="7" y="31"/>
                    <a:pt x="7" y="31"/>
                    <a:pt x="7" y="31"/>
                  </a:cubicBezTo>
                  <a:cubicBezTo>
                    <a:pt x="7" y="21"/>
                    <a:pt x="5" y="11"/>
                    <a:pt x="3" y="1"/>
                  </a:cubicBezTo>
                  <a:cubicBezTo>
                    <a:pt x="2" y="1"/>
                    <a:pt x="1" y="1"/>
                    <a:pt x="0" y="0"/>
                  </a:cubicBezTo>
                </a:path>
              </a:pathLst>
            </a:custGeom>
            <a:solidFill>
              <a:srgbClr val="CD93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604"/>
            <p:cNvSpPr/>
            <p:nvPr/>
          </p:nvSpPr>
          <p:spPr bwMode="auto">
            <a:xfrm>
              <a:off x="3263901" y="3162300"/>
              <a:ext cx="11113" cy="112713"/>
            </a:xfrm>
            <a:custGeom>
              <a:avLst/>
              <a:gdLst>
                <a:gd name="T0" fmla="*/ 0 w 6"/>
                <a:gd name="T1" fmla="*/ 0 h 58"/>
                <a:gd name="T2" fmla="*/ 3 w 6"/>
                <a:gd name="T3" fmla="*/ 26 h 58"/>
                <a:gd name="T4" fmla="*/ 3 w 6"/>
                <a:gd name="T5" fmla="*/ 28 h 58"/>
                <a:gd name="T6" fmla="*/ 3 w 6"/>
                <a:gd name="T7" fmla="*/ 58 h 58"/>
                <a:gd name="T8" fmla="*/ 6 w 6"/>
                <a:gd name="T9" fmla="*/ 54 h 58"/>
                <a:gd name="T10" fmla="*/ 6 w 6"/>
                <a:gd name="T11" fmla="*/ 32 h 58"/>
                <a:gd name="T12" fmla="*/ 6 w 6"/>
                <a:gd name="T13" fmla="*/ 29 h 58"/>
                <a:gd name="T14" fmla="*/ 2 w 6"/>
                <a:gd name="T15" fmla="*/ 1 h 58"/>
                <a:gd name="T16" fmla="*/ 0 w 6"/>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8">
                  <a:moveTo>
                    <a:pt x="0" y="0"/>
                  </a:moveTo>
                  <a:cubicBezTo>
                    <a:pt x="2" y="8"/>
                    <a:pt x="3" y="17"/>
                    <a:pt x="3" y="26"/>
                  </a:cubicBezTo>
                  <a:cubicBezTo>
                    <a:pt x="3" y="28"/>
                    <a:pt x="3" y="28"/>
                    <a:pt x="3" y="28"/>
                  </a:cubicBezTo>
                  <a:cubicBezTo>
                    <a:pt x="3" y="29"/>
                    <a:pt x="3" y="40"/>
                    <a:pt x="3" y="58"/>
                  </a:cubicBezTo>
                  <a:cubicBezTo>
                    <a:pt x="6" y="54"/>
                    <a:pt x="6" y="54"/>
                    <a:pt x="6" y="54"/>
                  </a:cubicBezTo>
                  <a:cubicBezTo>
                    <a:pt x="6" y="40"/>
                    <a:pt x="6" y="32"/>
                    <a:pt x="6" y="32"/>
                  </a:cubicBezTo>
                  <a:cubicBezTo>
                    <a:pt x="6" y="29"/>
                    <a:pt x="6" y="29"/>
                    <a:pt x="6" y="29"/>
                  </a:cubicBezTo>
                  <a:cubicBezTo>
                    <a:pt x="6" y="19"/>
                    <a:pt x="5" y="10"/>
                    <a:pt x="2" y="1"/>
                  </a:cubicBezTo>
                  <a:cubicBezTo>
                    <a:pt x="1" y="1"/>
                    <a:pt x="0" y="0"/>
                    <a:pt x="0" y="0"/>
                  </a:cubicBezTo>
                </a:path>
              </a:pathLst>
            </a:custGeom>
            <a:solidFill>
              <a:srgbClr val="CD920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605"/>
            <p:cNvSpPr/>
            <p:nvPr/>
          </p:nvSpPr>
          <p:spPr bwMode="auto">
            <a:xfrm>
              <a:off x="3257551" y="3160713"/>
              <a:ext cx="12700" cy="119063"/>
            </a:xfrm>
            <a:custGeom>
              <a:avLst/>
              <a:gdLst>
                <a:gd name="T0" fmla="*/ 0 w 6"/>
                <a:gd name="T1" fmla="*/ 0 h 62"/>
                <a:gd name="T2" fmla="*/ 3 w 6"/>
                <a:gd name="T3" fmla="*/ 23 h 62"/>
                <a:gd name="T4" fmla="*/ 3 w 6"/>
                <a:gd name="T5" fmla="*/ 26 h 62"/>
                <a:gd name="T6" fmla="*/ 3 w 6"/>
                <a:gd name="T7" fmla="*/ 62 h 62"/>
                <a:gd name="T8" fmla="*/ 6 w 6"/>
                <a:gd name="T9" fmla="*/ 59 h 62"/>
                <a:gd name="T10" fmla="*/ 6 w 6"/>
                <a:gd name="T11" fmla="*/ 29 h 62"/>
                <a:gd name="T12" fmla="*/ 6 w 6"/>
                <a:gd name="T13" fmla="*/ 27 h 62"/>
                <a:gd name="T14" fmla="*/ 3 w 6"/>
                <a:gd name="T15" fmla="*/ 1 h 62"/>
                <a:gd name="T16" fmla="*/ 0 w 6"/>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2">
                  <a:moveTo>
                    <a:pt x="0" y="0"/>
                  </a:moveTo>
                  <a:cubicBezTo>
                    <a:pt x="2" y="7"/>
                    <a:pt x="3" y="15"/>
                    <a:pt x="3" y="23"/>
                  </a:cubicBezTo>
                  <a:cubicBezTo>
                    <a:pt x="3" y="26"/>
                    <a:pt x="3" y="26"/>
                    <a:pt x="3" y="26"/>
                  </a:cubicBezTo>
                  <a:cubicBezTo>
                    <a:pt x="3" y="27"/>
                    <a:pt x="3" y="41"/>
                    <a:pt x="3" y="62"/>
                  </a:cubicBezTo>
                  <a:cubicBezTo>
                    <a:pt x="6" y="59"/>
                    <a:pt x="6" y="59"/>
                    <a:pt x="6" y="59"/>
                  </a:cubicBezTo>
                  <a:cubicBezTo>
                    <a:pt x="6" y="41"/>
                    <a:pt x="6" y="30"/>
                    <a:pt x="6" y="29"/>
                  </a:cubicBezTo>
                  <a:cubicBezTo>
                    <a:pt x="6" y="27"/>
                    <a:pt x="6" y="27"/>
                    <a:pt x="6" y="27"/>
                  </a:cubicBezTo>
                  <a:cubicBezTo>
                    <a:pt x="6" y="18"/>
                    <a:pt x="5" y="9"/>
                    <a:pt x="3" y="1"/>
                  </a:cubicBezTo>
                  <a:cubicBezTo>
                    <a:pt x="2" y="1"/>
                    <a:pt x="1" y="0"/>
                    <a:pt x="0" y="0"/>
                  </a:cubicBezTo>
                </a:path>
              </a:pathLst>
            </a:custGeom>
            <a:solidFill>
              <a:srgbClr val="CC92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606"/>
            <p:cNvSpPr/>
            <p:nvPr/>
          </p:nvSpPr>
          <p:spPr bwMode="auto">
            <a:xfrm>
              <a:off x="3252788" y="3157538"/>
              <a:ext cx="11113" cy="128588"/>
            </a:xfrm>
            <a:custGeom>
              <a:avLst/>
              <a:gdLst>
                <a:gd name="T0" fmla="*/ 0 w 6"/>
                <a:gd name="T1" fmla="*/ 0 h 67"/>
                <a:gd name="T2" fmla="*/ 3 w 6"/>
                <a:gd name="T3" fmla="*/ 22 h 67"/>
                <a:gd name="T4" fmla="*/ 3 w 6"/>
                <a:gd name="T5" fmla="*/ 25 h 67"/>
                <a:gd name="T6" fmla="*/ 3 w 6"/>
                <a:gd name="T7" fmla="*/ 67 h 67"/>
                <a:gd name="T8" fmla="*/ 6 w 6"/>
                <a:gd name="T9" fmla="*/ 64 h 67"/>
                <a:gd name="T10" fmla="*/ 6 w 6"/>
                <a:gd name="T11" fmla="*/ 28 h 67"/>
                <a:gd name="T12" fmla="*/ 6 w 6"/>
                <a:gd name="T13" fmla="*/ 25 h 67"/>
                <a:gd name="T14" fmla="*/ 3 w 6"/>
                <a:gd name="T15" fmla="*/ 2 h 67"/>
                <a:gd name="T16" fmla="*/ 0 w 6"/>
                <a:gd name="T1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7">
                  <a:moveTo>
                    <a:pt x="0" y="0"/>
                  </a:moveTo>
                  <a:cubicBezTo>
                    <a:pt x="2" y="7"/>
                    <a:pt x="3" y="15"/>
                    <a:pt x="3" y="22"/>
                  </a:cubicBezTo>
                  <a:cubicBezTo>
                    <a:pt x="3" y="25"/>
                    <a:pt x="3" y="25"/>
                    <a:pt x="3" y="25"/>
                  </a:cubicBezTo>
                  <a:cubicBezTo>
                    <a:pt x="3" y="26"/>
                    <a:pt x="3" y="42"/>
                    <a:pt x="3" y="67"/>
                  </a:cubicBezTo>
                  <a:cubicBezTo>
                    <a:pt x="6" y="64"/>
                    <a:pt x="6" y="64"/>
                    <a:pt x="6" y="64"/>
                  </a:cubicBezTo>
                  <a:cubicBezTo>
                    <a:pt x="6" y="43"/>
                    <a:pt x="6" y="29"/>
                    <a:pt x="6" y="28"/>
                  </a:cubicBezTo>
                  <a:cubicBezTo>
                    <a:pt x="6" y="25"/>
                    <a:pt x="6" y="25"/>
                    <a:pt x="6" y="25"/>
                  </a:cubicBezTo>
                  <a:cubicBezTo>
                    <a:pt x="6" y="17"/>
                    <a:pt x="5" y="9"/>
                    <a:pt x="3" y="2"/>
                  </a:cubicBezTo>
                  <a:cubicBezTo>
                    <a:pt x="2" y="1"/>
                    <a:pt x="1" y="1"/>
                    <a:pt x="0" y="0"/>
                  </a:cubicBezTo>
                </a:path>
              </a:pathLst>
            </a:custGeom>
            <a:solidFill>
              <a:srgbClr val="CC91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607"/>
            <p:cNvSpPr/>
            <p:nvPr/>
          </p:nvSpPr>
          <p:spPr bwMode="auto">
            <a:xfrm>
              <a:off x="3246438" y="3152775"/>
              <a:ext cx="11113" cy="139700"/>
            </a:xfrm>
            <a:custGeom>
              <a:avLst/>
              <a:gdLst>
                <a:gd name="T0" fmla="*/ 0 w 6"/>
                <a:gd name="T1" fmla="*/ 0 h 72"/>
                <a:gd name="T2" fmla="*/ 2 w 6"/>
                <a:gd name="T3" fmla="*/ 21 h 72"/>
                <a:gd name="T4" fmla="*/ 2 w 6"/>
                <a:gd name="T5" fmla="*/ 24 h 72"/>
                <a:gd name="T6" fmla="*/ 2 w 6"/>
                <a:gd name="T7" fmla="*/ 72 h 72"/>
                <a:gd name="T8" fmla="*/ 6 w 6"/>
                <a:gd name="T9" fmla="*/ 69 h 72"/>
                <a:gd name="T10" fmla="*/ 6 w 6"/>
                <a:gd name="T11" fmla="*/ 27 h 72"/>
                <a:gd name="T12" fmla="*/ 6 w 6"/>
                <a:gd name="T13" fmla="*/ 24 h 72"/>
                <a:gd name="T14" fmla="*/ 3 w 6"/>
                <a:gd name="T15" fmla="*/ 2 h 72"/>
                <a:gd name="T16" fmla="*/ 0 w 6"/>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2">
                  <a:moveTo>
                    <a:pt x="0" y="0"/>
                  </a:moveTo>
                  <a:cubicBezTo>
                    <a:pt x="2" y="7"/>
                    <a:pt x="2" y="14"/>
                    <a:pt x="2" y="21"/>
                  </a:cubicBezTo>
                  <a:cubicBezTo>
                    <a:pt x="2" y="24"/>
                    <a:pt x="2" y="24"/>
                    <a:pt x="2" y="24"/>
                  </a:cubicBezTo>
                  <a:cubicBezTo>
                    <a:pt x="2" y="25"/>
                    <a:pt x="2" y="44"/>
                    <a:pt x="2" y="72"/>
                  </a:cubicBezTo>
                  <a:cubicBezTo>
                    <a:pt x="6" y="69"/>
                    <a:pt x="6" y="69"/>
                    <a:pt x="6" y="69"/>
                  </a:cubicBezTo>
                  <a:cubicBezTo>
                    <a:pt x="6" y="44"/>
                    <a:pt x="6" y="28"/>
                    <a:pt x="6" y="27"/>
                  </a:cubicBezTo>
                  <a:cubicBezTo>
                    <a:pt x="6" y="24"/>
                    <a:pt x="6" y="24"/>
                    <a:pt x="6" y="24"/>
                  </a:cubicBezTo>
                  <a:cubicBezTo>
                    <a:pt x="6" y="17"/>
                    <a:pt x="5" y="9"/>
                    <a:pt x="3" y="2"/>
                  </a:cubicBezTo>
                  <a:cubicBezTo>
                    <a:pt x="2" y="1"/>
                    <a:pt x="1" y="1"/>
                    <a:pt x="0" y="0"/>
                  </a:cubicBezTo>
                </a:path>
              </a:pathLst>
            </a:custGeom>
            <a:solidFill>
              <a:srgbClr val="CC90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608"/>
            <p:cNvSpPr/>
            <p:nvPr/>
          </p:nvSpPr>
          <p:spPr bwMode="auto">
            <a:xfrm>
              <a:off x="2928938" y="3052763"/>
              <a:ext cx="320675" cy="617538"/>
            </a:xfrm>
            <a:custGeom>
              <a:avLst/>
              <a:gdLst>
                <a:gd name="T0" fmla="*/ 132 w 167"/>
                <a:gd name="T1" fmla="*/ 0 h 321"/>
                <a:gd name="T2" fmla="*/ 104 w 167"/>
                <a:gd name="T3" fmla="*/ 2 h 321"/>
                <a:gd name="T4" fmla="*/ 0 w 167"/>
                <a:gd name="T5" fmla="*/ 105 h 321"/>
                <a:gd name="T6" fmla="*/ 68 w 167"/>
                <a:gd name="T7" fmla="*/ 321 h 321"/>
                <a:gd name="T8" fmla="*/ 68 w 167"/>
                <a:gd name="T9" fmla="*/ 321 h 321"/>
                <a:gd name="T10" fmla="*/ 124 w 167"/>
                <a:gd name="T11" fmla="*/ 293 h 321"/>
                <a:gd name="T12" fmla="*/ 156 w 167"/>
                <a:gd name="T13" fmla="*/ 207 h 321"/>
                <a:gd name="T14" fmla="*/ 155 w 167"/>
                <a:gd name="T15" fmla="*/ 206 h 321"/>
                <a:gd name="T16" fmla="*/ 154 w 167"/>
                <a:gd name="T17" fmla="*/ 205 h 321"/>
                <a:gd name="T18" fmla="*/ 154 w 167"/>
                <a:gd name="T19" fmla="*/ 137 h 321"/>
                <a:gd name="T20" fmla="*/ 167 w 167"/>
                <a:gd name="T21" fmla="*/ 124 h 321"/>
                <a:gd name="T22" fmla="*/ 167 w 167"/>
                <a:gd name="T23" fmla="*/ 76 h 321"/>
                <a:gd name="T24" fmla="*/ 167 w 167"/>
                <a:gd name="T25" fmla="*/ 73 h 321"/>
                <a:gd name="T26" fmla="*/ 165 w 167"/>
                <a:gd name="T27" fmla="*/ 52 h 321"/>
                <a:gd name="T28" fmla="*/ 132 w 167"/>
                <a:gd name="T29"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321">
                  <a:moveTo>
                    <a:pt x="132" y="0"/>
                  </a:moveTo>
                  <a:cubicBezTo>
                    <a:pt x="104" y="2"/>
                    <a:pt x="104" y="2"/>
                    <a:pt x="104" y="2"/>
                  </a:cubicBezTo>
                  <a:cubicBezTo>
                    <a:pt x="0" y="105"/>
                    <a:pt x="0" y="105"/>
                    <a:pt x="0" y="105"/>
                  </a:cubicBezTo>
                  <a:cubicBezTo>
                    <a:pt x="68" y="321"/>
                    <a:pt x="68" y="321"/>
                    <a:pt x="68" y="321"/>
                  </a:cubicBezTo>
                  <a:cubicBezTo>
                    <a:pt x="68" y="321"/>
                    <a:pt x="68" y="321"/>
                    <a:pt x="68" y="321"/>
                  </a:cubicBezTo>
                  <a:cubicBezTo>
                    <a:pt x="124" y="293"/>
                    <a:pt x="124" y="293"/>
                    <a:pt x="124" y="293"/>
                  </a:cubicBezTo>
                  <a:cubicBezTo>
                    <a:pt x="125" y="260"/>
                    <a:pt x="137" y="230"/>
                    <a:pt x="156" y="207"/>
                  </a:cubicBezTo>
                  <a:cubicBezTo>
                    <a:pt x="156" y="207"/>
                    <a:pt x="156" y="206"/>
                    <a:pt x="155" y="206"/>
                  </a:cubicBezTo>
                  <a:cubicBezTo>
                    <a:pt x="154" y="205"/>
                    <a:pt x="154" y="205"/>
                    <a:pt x="154" y="205"/>
                  </a:cubicBezTo>
                  <a:cubicBezTo>
                    <a:pt x="136" y="186"/>
                    <a:pt x="136" y="156"/>
                    <a:pt x="154" y="137"/>
                  </a:cubicBezTo>
                  <a:cubicBezTo>
                    <a:pt x="167" y="124"/>
                    <a:pt x="167" y="124"/>
                    <a:pt x="167" y="124"/>
                  </a:cubicBezTo>
                  <a:cubicBezTo>
                    <a:pt x="167" y="96"/>
                    <a:pt x="167" y="77"/>
                    <a:pt x="167" y="76"/>
                  </a:cubicBezTo>
                  <a:cubicBezTo>
                    <a:pt x="167" y="73"/>
                    <a:pt x="167" y="73"/>
                    <a:pt x="167" y="73"/>
                  </a:cubicBezTo>
                  <a:cubicBezTo>
                    <a:pt x="167" y="66"/>
                    <a:pt x="167" y="59"/>
                    <a:pt x="165" y="52"/>
                  </a:cubicBezTo>
                  <a:cubicBezTo>
                    <a:pt x="148" y="41"/>
                    <a:pt x="135" y="22"/>
                    <a:pt x="132" y="0"/>
                  </a:cubicBezTo>
                </a:path>
              </a:pathLst>
            </a:custGeom>
            <a:solidFill>
              <a:srgbClr val="CC8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609"/>
            <p:cNvSpPr/>
            <p:nvPr/>
          </p:nvSpPr>
          <p:spPr bwMode="auto">
            <a:xfrm>
              <a:off x="2871788" y="3070225"/>
              <a:ext cx="33338" cy="23813"/>
            </a:xfrm>
            <a:custGeom>
              <a:avLst/>
              <a:gdLst>
                <a:gd name="T0" fmla="*/ 21 w 21"/>
                <a:gd name="T1" fmla="*/ 0 h 15"/>
                <a:gd name="T2" fmla="*/ 0 w 21"/>
                <a:gd name="T3" fmla="*/ 1 h 15"/>
                <a:gd name="T4" fmla="*/ 5 w 21"/>
                <a:gd name="T5" fmla="*/ 15 h 15"/>
                <a:gd name="T6" fmla="*/ 21 w 21"/>
                <a:gd name="T7" fmla="*/ 0 h 15"/>
              </a:gdLst>
              <a:ahLst/>
              <a:cxnLst>
                <a:cxn ang="0">
                  <a:pos x="T0" y="T1"/>
                </a:cxn>
                <a:cxn ang="0">
                  <a:pos x="T2" y="T3"/>
                </a:cxn>
                <a:cxn ang="0">
                  <a:pos x="T4" y="T5"/>
                </a:cxn>
                <a:cxn ang="0">
                  <a:pos x="T6" y="T7"/>
                </a:cxn>
              </a:cxnLst>
              <a:rect l="0" t="0" r="r" b="b"/>
              <a:pathLst>
                <a:path w="21" h="15">
                  <a:moveTo>
                    <a:pt x="21" y="0"/>
                  </a:moveTo>
                  <a:lnTo>
                    <a:pt x="0" y="1"/>
                  </a:lnTo>
                  <a:lnTo>
                    <a:pt x="5" y="15"/>
                  </a:lnTo>
                  <a:lnTo>
                    <a:pt x="21" y="0"/>
                  </a:lnTo>
                  <a:close/>
                </a:path>
              </a:pathLst>
            </a:custGeom>
            <a:solidFill>
              <a:srgbClr val="3454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610"/>
            <p:cNvSpPr/>
            <p:nvPr/>
          </p:nvSpPr>
          <p:spPr bwMode="auto">
            <a:xfrm>
              <a:off x="2871788" y="3070225"/>
              <a:ext cx="33338" cy="23813"/>
            </a:xfrm>
            <a:custGeom>
              <a:avLst/>
              <a:gdLst>
                <a:gd name="T0" fmla="*/ 21 w 21"/>
                <a:gd name="T1" fmla="*/ 0 h 15"/>
                <a:gd name="T2" fmla="*/ 0 w 21"/>
                <a:gd name="T3" fmla="*/ 1 h 15"/>
                <a:gd name="T4" fmla="*/ 5 w 21"/>
                <a:gd name="T5" fmla="*/ 15 h 15"/>
                <a:gd name="T6" fmla="*/ 21 w 21"/>
                <a:gd name="T7" fmla="*/ 0 h 15"/>
              </a:gdLst>
              <a:ahLst/>
              <a:cxnLst>
                <a:cxn ang="0">
                  <a:pos x="T0" y="T1"/>
                </a:cxn>
                <a:cxn ang="0">
                  <a:pos x="T2" y="T3"/>
                </a:cxn>
                <a:cxn ang="0">
                  <a:pos x="T4" y="T5"/>
                </a:cxn>
                <a:cxn ang="0">
                  <a:pos x="T6" y="T7"/>
                </a:cxn>
              </a:cxnLst>
              <a:rect l="0" t="0" r="r" b="b"/>
              <a:pathLst>
                <a:path w="21" h="15">
                  <a:moveTo>
                    <a:pt x="21" y="0"/>
                  </a:moveTo>
                  <a:lnTo>
                    <a:pt x="0" y="1"/>
                  </a:lnTo>
                  <a:lnTo>
                    <a:pt x="5" y="15"/>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611"/>
            <p:cNvSpPr>
              <a:spLocks noEditPoints="1"/>
            </p:cNvSpPr>
            <p:nvPr/>
          </p:nvSpPr>
          <p:spPr bwMode="auto">
            <a:xfrm>
              <a:off x="2879726" y="3052763"/>
              <a:ext cx="438150" cy="203200"/>
            </a:xfrm>
            <a:custGeom>
              <a:avLst/>
              <a:gdLst>
                <a:gd name="T0" fmla="*/ 130 w 228"/>
                <a:gd name="T1" fmla="*/ 2 h 105"/>
                <a:gd name="T2" fmla="*/ 13 w 228"/>
                <a:gd name="T3" fmla="*/ 9 h 105"/>
                <a:gd name="T4" fmla="*/ 0 w 228"/>
                <a:gd name="T5" fmla="*/ 21 h 105"/>
                <a:gd name="T6" fmla="*/ 26 w 228"/>
                <a:gd name="T7" fmla="*/ 105 h 105"/>
                <a:gd name="T8" fmla="*/ 130 w 228"/>
                <a:gd name="T9" fmla="*/ 2 h 105"/>
                <a:gd name="T10" fmla="*/ 163 w 228"/>
                <a:gd name="T11" fmla="*/ 0 h 105"/>
                <a:gd name="T12" fmla="*/ 158 w 228"/>
                <a:gd name="T13" fmla="*/ 0 h 105"/>
                <a:gd name="T14" fmla="*/ 228 w 228"/>
                <a:gd name="T15" fmla="*/ 65 h 105"/>
                <a:gd name="T16" fmla="*/ 163 w 228"/>
                <a:gd name="T17"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105">
                  <a:moveTo>
                    <a:pt x="130" y="2"/>
                  </a:moveTo>
                  <a:cubicBezTo>
                    <a:pt x="13" y="9"/>
                    <a:pt x="13" y="9"/>
                    <a:pt x="13" y="9"/>
                  </a:cubicBezTo>
                  <a:cubicBezTo>
                    <a:pt x="0" y="21"/>
                    <a:pt x="0" y="21"/>
                    <a:pt x="0" y="21"/>
                  </a:cubicBezTo>
                  <a:cubicBezTo>
                    <a:pt x="26" y="105"/>
                    <a:pt x="26" y="105"/>
                    <a:pt x="26" y="105"/>
                  </a:cubicBezTo>
                  <a:cubicBezTo>
                    <a:pt x="130" y="2"/>
                    <a:pt x="130" y="2"/>
                    <a:pt x="130" y="2"/>
                  </a:cubicBezTo>
                  <a:moveTo>
                    <a:pt x="163" y="0"/>
                  </a:moveTo>
                  <a:cubicBezTo>
                    <a:pt x="158" y="0"/>
                    <a:pt x="158" y="0"/>
                    <a:pt x="158" y="0"/>
                  </a:cubicBezTo>
                  <a:cubicBezTo>
                    <a:pt x="163" y="35"/>
                    <a:pt x="192" y="62"/>
                    <a:pt x="228" y="65"/>
                  </a:cubicBezTo>
                  <a:cubicBezTo>
                    <a:pt x="163" y="0"/>
                    <a:pt x="163" y="0"/>
                    <a:pt x="163" y="0"/>
                  </a:cubicBezTo>
                </a:path>
              </a:pathLst>
            </a:custGeom>
            <a:solidFill>
              <a:srgbClr val="1634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612"/>
            <p:cNvSpPr/>
            <p:nvPr/>
          </p:nvSpPr>
          <p:spPr bwMode="auto">
            <a:xfrm>
              <a:off x="3167063" y="3378200"/>
              <a:ext cx="392113" cy="238125"/>
            </a:xfrm>
            <a:custGeom>
              <a:avLst/>
              <a:gdLst>
                <a:gd name="T0" fmla="*/ 182 w 204"/>
                <a:gd name="T1" fmla="*/ 0 h 124"/>
                <a:gd name="T2" fmla="*/ 137 w 204"/>
                <a:gd name="T3" fmla="*/ 0 h 124"/>
                <a:gd name="T4" fmla="*/ 100 w 204"/>
                <a:gd name="T5" fmla="*/ 37 h 124"/>
                <a:gd name="T6" fmla="*/ 66 w 204"/>
                <a:gd name="T7" fmla="*/ 51 h 124"/>
                <a:gd name="T8" fmla="*/ 32 w 204"/>
                <a:gd name="T9" fmla="*/ 38 h 124"/>
                <a:gd name="T10" fmla="*/ 0 w 204"/>
                <a:gd name="T11" fmla="*/ 124 h 124"/>
                <a:gd name="T12" fmla="*/ 204 w 204"/>
                <a:gd name="T13" fmla="*/ 22 h 124"/>
                <a:gd name="T14" fmla="*/ 182 w 204"/>
                <a:gd name="T15" fmla="*/ 0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124">
                  <a:moveTo>
                    <a:pt x="182" y="0"/>
                  </a:moveTo>
                  <a:cubicBezTo>
                    <a:pt x="137" y="0"/>
                    <a:pt x="137" y="0"/>
                    <a:pt x="137" y="0"/>
                  </a:cubicBezTo>
                  <a:cubicBezTo>
                    <a:pt x="100" y="37"/>
                    <a:pt x="100" y="37"/>
                    <a:pt x="100" y="37"/>
                  </a:cubicBezTo>
                  <a:cubicBezTo>
                    <a:pt x="90" y="47"/>
                    <a:pt x="78" y="51"/>
                    <a:pt x="66" y="51"/>
                  </a:cubicBezTo>
                  <a:cubicBezTo>
                    <a:pt x="54" y="51"/>
                    <a:pt x="41" y="47"/>
                    <a:pt x="32" y="38"/>
                  </a:cubicBezTo>
                  <a:cubicBezTo>
                    <a:pt x="13" y="61"/>
                    <a:pt x="1" y="91"/>
                    <a:pt x="0" y="124"/>
                  </a:cubicBezTo>
                  <a:cubicBezTo>
                    <a:pt x="204" y="22"/>
                    <a:pt x="204" y="22"/>
                    <a:pt x="204" y="22"/>
                  </a:cubicBezTo>
                  <a:cubicBezTo>
                    <a:pt x="182" y="0"/>
                    <a:pt x="182" y="0"/>
                    <a:pt x="182" y="0"/>
                  </a:cubicBezTo>
                </a:path>
              </a:pathLst>
            </a:custGeom>
            <a:solidFill>
              <a:srgbClr val="CC8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613"/>
            <p:cNvSpPr/>
            <p:nvPr/>
          </p:nvSpPr>
          <p:spPr bwMode="auto">
            <a:xfrm>
              <a:off x="3468688" y="3333750"/>
              <a:ext cx="22225" cy="17463"/>
            </a:xfrm>
            <a:custGeom>
              <a:avLst/>
              <a:gdLst>
                <a:gd name="T0" fmla="*/ 3 w 11"/>
                <a:gd name="T1" fmla="*/ 0 h 9"/>
                <a:gd name="T2" fmla="*/ 0 w 11"/>
                <a:gd name="T3" fmla="*/ 3 h 9"/>
                <a:gd name="T4" fmla="*/ 3 w 11"/>
                <a:gd name="T5" fmla="*/ 9 h 9"/>
                <a:gd name="T6" fmla="*/ 11 w 11"/>
                <a:gd name="T7" fmla="*/ 9 h 9"/>
                <a:gd name="T8" fmla="*/ 3 w 11"/>
                <a:gd name="T9" fmla="*/ 0 h 9"/>
              </a:gdLst>
              <a:ahLst/>
              <a:cxnLst>
                <a:cxn ang="0">
                  <a:pos x="T0" y="T1"/>
                </a:cxn>
                <a:cxn ang="0">
                  <a:pos x="T2" y="T3"/>
                </a:cxn>
                <a:cxn ang="0">
                  <a:pos x="T4" y="T5"/>
                </a:cxn>
                <a:cxn ang="0">
                  <a:pos x="T6" y="T7"/>
                </a:cxn>
                <a:cxn ang="0">
                  <a:pos x="T8" y="T9"/>
                </a:cxn>
              </a:cxnLst>
              <a:rect l="0" t="0" r="r" b="b"/>
              <a:pathLst>
                <a:path w="11" h="9">
                  <a:moveTo>
                    <a:pt x="3" y="0"/>
                  </a:moveTo>
                  <a:cubicBezTo>
                    <a:pt x="0" y="3"/>
                    <a:pt x="0" y="3"/>
                    <a:pt x="0" y="3"/>
                  </a:cubicBezTo>
                  <a:cubicBezTo>
                    <a:pt x="1" y="5"/>
                    <a:pt x="2" y="7"/>
                    <a:pt x="3" y="9"/>
                  </a:cubicBezTo>
                  <a:cubicBezTo>
                    <a:pt x="5" y="9"/>
                    <a:pt x="8" y="9"/>
                    <a:pt x="11" y="9"/>
                  </a:cubicBezTo>
                  <a:cubicBezTo>
                    <a:pt x="3" y="0"/>
                    <a:pt x="3" y="0"/>
                    <a:pt x="3" y="0"/>
                  </a:cubicBezTo>
                </a:path>
              </a:pathLst>
            </a:custGeom>
            <a:solidFill>
              <a:srgbClr val="C6CF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614"/>
            <p:cNvSpPr/>
            <p:nvPr/>
          </p:nvSpPr>
          <p:spPr bwMode="auto">
            <a:xfrm>
              <a:off x="3467101" y="3340100"/>
              <a:ext cx="7938" cy="11113"/>
            </a:xfrm>
            <a:custGeom>
              <a:avLst/>
              <a:gdLst>
                <a:gd name="T0" fmla="*/ 1 w 4"/>
                <a:gd name="T1" fmla="*/ 0 h 6"/>
                <a:gd name="T2" fmla="*/ 0 w 4"/>
                <a:gd name="T3" fmla="*/ 1 h 6"/>
                <a:gd name="T4" fmla="*/ 2 w 4"/>
                <a:gd name="T5" fmla="*/ 6 h 6"/>
                <a:gd name="T6" fmla="*/ 4 w 4"/>
                <a:gd name="T7" fmla="*/ 6 h 6"/>
                <a:gd name="T8" fmla="*/ 1 w 4"/>
                <a:gd name="T9" fmla="*/ 0 h 6"/>
              </a:gdLst>
              <a:ahLst/>
              <a:cxnLst>
                <a:cxn ang="0">
                  <a:pos x="T0" y="T1"/>
                </a:cxn>
                <a:cxn ang="0">
                  <a:pos x="T2" y="T3"/>
                </a:cxn>
                <a:cxn ang="0">
                  <a:pos x="T4" y="T5"/>
                </a:cxn>
                <a:cxn ang="0">
                  <a:pos x="T6" y="T7"/>
                </a:cxn>
                <a:cxn ang="0">
                  <a:pos x="T8" y="T9"/>
                </a:cxn>
              </a:cxnLst>
              <a:rect l="0" t="0" r="r" b="b"/>
              <a:pathLst>
                <a:path w="4" h="6">
                  <a:moveTo>
                    <a:pt x="1" y="0"/>
                  </a:moveTo>
                  <a:cubicBezTo>
                    <a:pt x="0" y="1"/>
                    <a:pt x="0" y="1"/>
                    <a:pt x="0" y="1"/>
                  </a:cubicBezTo>
                  <a:cubicBezTo>
                    <a:pt x="1" y="3"/>
                    <a:pt x="1" y="4"/>
                    <a:pt x="2" y="6"/>
                  </a:cubicBezTo>
                  <a:cubicBezTo>
                    <a:pt x="3" y="6"/>
                    <a:pt x="3" y="6"/>
                    <a:pt x="4" y="6"/>
                  </a:cubicBezTo>
                  <a:cubicBezTo>
                    <a:pt x="3" y="4"/>
                    <a:pt x="2" y="2"/>
                    <a:pt x="1" y="0"/>
                  </a:cubicBezTo>
                </a:path>
              </a:pathLst>
            </a:custGeom>
            <a:solidFill>
              <a:srgbClr val="C69E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615"/>
            <p:cNvSpPr/>
            <p:nvPr/>
          </p:nvSpPr>
          <p:spPr bwMode="auto">
            <a:xfrm>
              <a:off x="3465513" y="3341688"/>
              <a:ext cx="6350" cy="9525"/>
            </a:xfrm>
            <a:custGeom>
              <a:avLst/>
              <a:gdLst>
                <a:gd name="T0" fmla="*/ 1 w 3"/>
                <a:gd name="T1" fmla="*/ 0 h 5"/>
                <a:gd name="T2" fmla="*/ 0 w 3"/>
                <a:gd name="T3" fmla="*/ 1 h 5"/>
                <a:gd name="T4" fmla="*/ 1 w 3"/>
                <a:gd name="T5" fmla="*/ 5 h 5"/>
                <a:gd name="T6" fmla="*/ 3 w 3"/>
                <a:gd name="T7" fmla="*/ 5 h 5"/>
                <a:gd name="T8" fmla="*/ 1 w 3"/>
                <a:gd name="T9" fmla="*/ 0 h 5"/>
              </a:gdLst>
              <a:ahLst/>
              <a:cxnLst>
                <a:cxn ang="0">
                  <a:pos x="T0" y="T1"/>
                </a:cxn>
                <a:cxn ang="0">
                  <a:pos x="T2" y="T3"/>
                </a:cxn>
                <a:cxn ang="0">
                  <a:pos x="T4" y="T5"/>
                </a:cxn>
                <a:cxn ang="0">
                  <a:pos x="T6" y="T7"/>
                </a:cxn>
                <a:cxn ang="0">
                  <a:pos x="T8" y="T9"/>
                </a:cxn>
              </a:cxnLst>
              <a:rect l="0" t="0" r="r" b="b"/>
              <a:pathLst>
                <a:path w="3" h="5">
                  <a:moveTo>
                    <a:pt x="1" y="0"/>
                  </a:moveTo>
                  <a:cubicBezTo>
                    <a:pt x="0" y="1"/>
                    <a:pt x="0" y="1"/>
                    <a:pt x="0" y="1"/>
                  </a:cubicBezTo>
                  <a:cubicBezTo>
                    <a:pt x="0" y="2"/>
                    <a:pt x="1" y="3"/>
                    <a:pt x="1" y="5"/>
                  </a:cubicBezTo>
                  <a:cubicBezTo>
                    <a:pt x="2" y="5"/>
                    <a:pt x="3" y="5"/>
                    <a:pt x="3" y="5"/>
                  </a:cubicBezTo>
                  <a:cubicBezTo>
                    <a:pt x="2" y="3"/>
                    <a:pt x="2" y="2"/>
                    <a:pt x="1" y="0"/>
                  </a:cubicBezTo>
                </a:path>
              </a:pathLst>
            </a:custGeom>
            <a:solidFill>
              <a:srgbClr val="C69D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616"/>
            <p:cNvSpPr/>
            <p:nvPr/>
          </p:nvSpPr>
          <p:spPr bwMode="auto">
            <a:xfrm>
              <a:off x="3463926" y="3343275"/>
              <a:ext cx="3175" cy="7938"/>
            </a:xfrm>
            <a:custGeom>
              <a:avLst/>
              <a:gdLst>
                <a:gd name="T0" fmla="*/ 1 w 2"/>
                <a:gd name="T1" fmla="*/ 0 h 4"/>
                <a:gd name="T2" fmla="*/ 0 w 2"/>
                <a:gd name="T3" fmla="*/ 1 h 4"/>
                <a:gd name="T4" fmla="*/ 1 w 2"/>
                <a:gd name="T5" fmla="*/ 4 h 4"/>
                <a:gd name="T6" fmla="*/ 2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0" y="1"/>
                    <a:pt x="0" y="1"/>
                    <a:pt x="0" y="1"/>
                  </a:cubicBezTo>
                  <a:cubicBezTo>
                    <a:pt x="0" y="2"/>
                    <a:pt x="0" y="3"/>
                    <a:pt x="1" y="4"/>
                  </a:cubicBezTo>
                  <a:cubicBezTo>
                    <a:pt x="1" y="4"/>
                    <a:pt x="2" y="4"/>
                    <a:pt x="2" y="4"/>
                  </a:cubicBezTo>
                  <a:cubicBezTo>
                    <a:pt x="2" y="2"/>
                    <a:pt x="1" y="1"/>
                    <a:pt x="1" y="0"/>
                  </a:cubicBezTo>
                </a:path>
              </a:pathLst>
            </a:custGeom>
            <a:solidFill>
              <a:srgbClr val="C69C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617"/>
            <p:cNvSpPr/>
            <p:nvPr/>
          </p:nvSpPr>
          <p:spPr bwMode="auto">
            <a:xfrm>
              <a:off x="3459163" y="3344863"/>
              <a:ext cx="6350" cy="6350"/>
            </a:xfrm>
            <a:custGeom>
              <a:avLst/>
              <a:gdLst>
                <a:gd name="T0" fmla="*/ 2 w 3"/>
                <a:gd name="T1" fmla="*/ 0 h 3"/>
                <a:gd name="T2" fmla="*/ 0 w 3"/>
                <a:gd name="T3" fmla="*/ 2 h 3"/>
                <a:gd name="T4" fmla="*/ 1 w 3"/>
                <a:gd name="T5" fmla="*/ 3 h 3"/>
                <a:gd name="T6" fmla="*/ 3 w 3"/>
                <a:gd name="T7" fmla="*/ 3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2"/>
                    <a:pt x="0" y="2"/>
                    <a:pt x="0" y="2"/>
                  </a:cubicBezTo>
                  <a:cubicBezTo>
                    <a:pt x="0" y="2"/>
                    <a:pt x="0" y="2"/>
                    <a:pt x="1" y="3"/>
                  </a:cubicBezTo>
                  <a:cubicBezTo>
                    <a:pt x="1" y="3"/>
                    <a:pt x="2" y="3"/>
                    <a:pt x="3" y="3"/>
                  </a:cubicBezTo>
                  <a:cubicBezTo>
                    <a:pt x="2" y="2"/>
                    <a:pt x="2" y="1"/>
                    <a:pt x="2" y="0"/>
                  </a:cubicBezTo>
                </a:path>
              </a:pathLst>
            </a:custGeom>
            <a:solidFill>
              <a:srgbClr val="C69B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618"/>
            <p:cNvSpPr/>
            <p:nvPr/>
          </p:nvSpPr>
          <p:spPr bwMode="auto">
            <a:xfrm>
              <a:off x="3457576" y="3349625"/>
              <a:ext cx="4763" cy="1588"/>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1" y="1"/>
                    <a:pt x="2" y="1"/>
                  </a:cubicBezTo>
                  <a:cubicBezTo>
                    <a:pt x="1" y="0"/>
                    <a:pt x="1" y="0"/>
                    <a:pt x="1" y="0"/>
                  </a:cubicBezTo>
                </a:path>
              </a:pathLst>
            </a:custGeom>
            <a:solidFill>
              <a:srgbClr val="C59B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619"/>
            <p:cNvSpPr/>
            <p:nvPr/>
          </p:nvSpPr>
          <p:spPr bwMode="auto">
            <a:xfrm>
              <a:off x="3430588" y="3351213"/>
              <a:ext cx="87313" cy="26988"/>
            </a:xfrm>
            <a:custGeom>
              <a:avLst/>
              <a:gdLst>
                <a:gd name="T0" fmla="*/ 31 w 45"/>
                <a:gd name="T1" fmla="*/ 0 h 14"/>
                <a:gd name="T2" fmla="*/ 23 w 45"/>
                <a:gd name="T3" fmla="*/ 0 h 14"/>
                <a:gd name="T4" fmla="*/ 21 w 45"/>
                <a:gd name="T5" fmla="*/ 0 h 14"/>
                <a:gd name="T6" fmla="*/ 19 w 45"/>
                <a:gd name="T7" fmla="*/ 0 h 14"/>
                <a:gd name="T8" fmla="*/ 18 w 45"/>
                <a:gd name="T9" fmla="*/ 0 h 14"/>
                <a:gd name="T10" fmla="*/ 16 w 45"/>
                <a:gd name="T11" fmla="*/ 0 h 14"/>
                <a:gd name="T12" fmla="*/ 14 w 45"/>
                <a:gd name="T13" fmla="*/ 0 h 14"/>
                <a:gd name="T14" fmla="*/ 0 w 45"/>
                <a:gd name="T15" fmla="*/ 14 h 14"/>
                <a:gd name="T16" fmla="*/ 45 w 45"/>
                <a:gd name="T17" fmla="*/ 14 h 14"/>
                <a:gd name="T18" fmla="*/ 31 w 45"/>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4">
                  <a:moveTo>
                    <a:pt x="31" y="0"/>
                  </a:moveTo>
                  <a:cubicBezTo>
                    <a:pt x="28" y="0"/>
                    <a:pt x="25" y="0"/>
                    <a:pt x="23" y="0"/>
                  </a:cubicBezTo>
                  <a:cubicBezTo>
                    <a:pt x="22" y="0"/>
                    <a:pt x="22" y="0"/>
                    <a:pt x="21" y="0"/>
                  </a:cubicBezTo>
                  <a:cubicBezTo>
                    <a:pt x="21" y="0"/>
                    <a:pt x="20" y="0"/>
                    <a:pt x="19" y="0"/>
                  </a:cubicBezTo>
                  <a:cubicBezTo>
                    <a:pt x="19" y="0"/>
                    <a:pt x="18" y="0"/>
                    <a:pt x="18" y="0"/>
                  </a:cubicBezTo>
                  <a:cubicBezTo>
                    <a:pt x="17" y="0"/>
                    <a:pt x="16" y="0"/>
                    <a:pt x="16" y="0"/>
                  </a:cubicBezTo>
                  <a:cubicBezTo>
                    <a:pt x="15" y="0"/>
                    <a:pt x="15" y="0"/>
                    <a:pt x="14" y="0"/>
                  </a:cubicBezTo>
                  <a:cubicBezTo>
                    <a:pt x="0" y="14"/>
                    <a:pt x="0" y="14"/>
                    <a:pt x="0" y="14"/>
                  </a:cubicBezTo>
                  <a:cubicBezTo>
                    <a:pt x="45" y="14"/>
                    <a:pt x="45" y="14"/>
                    <a:pt x="45" y="14"/>
                  </a:cubicBezTo>
                  <a:cubicBezTo>
                    <a:pt x="31" y="0"/>
                    <a:pt x="31" y="0"/>
                    <a:pt x="31" y="0"/>
                  </a:cubicBezTo>
                </a:path>
              </a:pathLst>
            </a:custGeom>
            <a:solidFill>
              <a:srgbClr val="B881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8" name="Group 821"/>
            <p:cNvGrpSpPr/>
            <p:nvPr/>
          </p:nvGrpSpPr>
          <p:grpSpPr bwMode="auto">
            <a:xfrm>
              <a:off x="2068513" y="2995613"/>
              <a:ext cx="3200400" cy="2803525"/>
              <a:chOff x="1303" y="1887"/>
              <a:chExt cx="2016" cy="1766"/>
            </a:xfrm>
          </p:grpSpPr>
          <p:sp>
            <p:nvSpPr>
              <p:cNvPr id="340" name="Freeform 621"/>
              <p:cNvSpPr/>
              <p:nvPr/>
            </p:nvSpPr>
            <p:spPr bwMode="auto">
              <a:xfrm>
                <a:off x="2010" y="2017"/>
                <a:ext cx="179" cy="173"/>
              </a:xfrm>
              <a:custGeom>
                <a:avLst/>
                <a:gdLst>
                  <a:gd name="T0" fmla="*/ 78 w 148"/>
                  <a:gd name="T1" fmla="*/ 0 h 143"/>
                  <a:gd name="T2" fmla="*/ 78 w 148"/>
                  <a:gd name="T3" fmla="*/ 0 h 143"/>
                  <a:gd name="T4" fmla="*/ 78 w 148"/>
                  <a:gd name="T5" fmla="*/ 0 h 143"/>
                  <a:gd name="T6" fmla="*/ 78 w 148"/>
                  <a:gd name="T7" fmla="*/ 0 h 143"/>
                  <a:gd name="T8" fmla="*/ 78 w 148"/>
                  <a:gd name="T9" fmla="*/ 1 h 143"/>
                  <a:gd name="T10" fmla="*/ 77 w 148"/>
                  <a:gd name="T11" fmla="*/ 1 h 143"/>
                  <a:gd name="T12" fmla="*/ 77 w 148"/>
                  <a:gd name="T13" fmla="*/ 2 h 143"/>
                  <a:gd name="T14" fmla="*/ 76 w 148"/>
                  <a:gd name="T15" fmla="*/ 2 h 143"/>
                  <a:gd name="T16" fmla="*/ 75 w 148"/>
                  <a:gd name="T17" fmla="*/ 3 h 143"/>
                  <a:gd name="T18" fmla="*/ 74 w 148"/>
                  <a:gd name="T19" fmla="*/ 4 h 143"/>
                  <a:gd name="T20" fmla="*/ 73 w 148"/>
                  <a:gd name="T21" fmla="*/ 6 h 143"/>
                  <a:gd name="T22" fmla="*/ 71 w 148"/>
                  <a:gd name="T23" fmla="*/ 7 h 143"/>
                  <a:gd name="T24" fmla="*/ 70 w 148"/>
                  <a:gd name="T25" fmla="*/ 8 h 143"/>
                  <a:gd name="T26" fmla="*/ 68 w 148"/>
                  <a:gd name="T27" fmla="*/ 10 h 143"/>
                  <a:gd name="T28" fmla="*/ 66 w 148"/>
                  <a:gd name="T29" fmla="*/ 12 h 143"/>
                  <a:gd name="T30" fmla="*/ 64 w 148"/>
                  <a:gd name="T31" fmla="*/ 14 h 143"/>
                  <a:gd name="T32" fmla="*/ 62 w 148"/>
                  <a:gd name="T33" fmla="*/ 16 h 143"/>
                  <a:gd name="T34" fmla="*/ 59 w 148"/>
                  <a:gd name="T35" fmla="*/ 19 h 143"/>
                  <a:gd name="T36" fmla="*/ 56 w 148"/>
                  <a:gd name="T37" fmla="*/ 22 h 143"/>
                  <a:gd name="T38" fmla="*/ 53 w 148"/>
                  <a:gd name="T39" fmla="*/ 25 h 143"/>
                  <a:gd name="T40" fmla="*/ 50 w 148"/>
                  <a:gd name="T41" fmla="*/ 28 h 143"/>
                  <a:gd name="T42" fmla="*/ 47 w 148"/>
                  <a:gd name="T43" fmla="*/ 31 h 143"/>
                  <a:gd name="T44" fmla="*/ 44 w 148"/>
                  <a:gd name="T45" fmla="*/ 34 h 143"/>
                  <a:gd name="T46" fmla="*/ 41 w 148"/>
                  <a:gd name="T47" fmla="*/ 38 h 143"/>
                  <a:gd name="T48" fmla="*/ 38 w 148"/>
                  <a:gd name="T49" fmla="*/ 41 h 143"/>
                  <a:gd name="T50" fmla="*/ 35 w 148"/>
                  <a:gd name="T51" fmla="*/ 44 h 143"/>
                  <a:gd name="T52" fmla="*/ 31 w 148"/>
                  <a:gd name="T53" fmla="*/ 47 h 143"/>
                  <a:gd name="T54" fmla="*/ 18 w 148"/>
                  <a:gd name="T55" fmla="*/ 60 h 143"/>
                  <a:gd name="T56" fmla="*/ 18 w 148"/>
                  <a:gd name="T57" fmla="*/ 128 h 143"/>
                  <a:gd name="T58" fmla="*/ 19 w 148"/>
                  <a:gd name="T59" fmla="*/ 129 h 143"/>
                  <a:gd name="T60" fmla="*/ 20 w 148"/>
                  <a:gd name="T61" fmla="*/ 130 h 143"/>
                  <a:gd name="T62" fmla="*/ 54 w 148"/>
                  <a:gd name="T63" fmla="*/ 143 h 143"/>
                  <a:gd name="T64" fmla="*/ 88 w 148"/>
                  <a:gd name="T65" fmla="*/ 129 h 143"/>
                  <a:gd name="T66" fmla="*/ 125 w 148"/>
                  <a:gd name="T67" fmla="*/ 92 h 143"/>
                  <a:gd name="T68" fmla="*/ 139 w 148"/>
                  <a:gd name="T69" fmla="*/ 78 h 143"/>
                  <a:gd name="T70" fmla="*/ 140 w 148"/>
                  <a:gd name="T71" fmla="*/ 77 h 143"/>
                  <a:gd name="T72" fmla="*/ 142 w 148"/>
                  <a:gd name="T73" fmla="*/ 75 h 143"/>
                  <a:gd name="T74" fmla="*/ 143 w 148"/>
                  <a:gd name="T75" fmla="*/ 74 h 143"/>
                  <a:gd name="T76" fmla="*/ 144 w 148"/>
                  <a:gd name="T77" fmla="*/ 73 h 143"/>
                  <a:gd name="T78" fmla="*/ 145 w 148"/>
                  <a:gd name="T79" fmla="*/ 72 h 143"/>
                  <a:gd name="T80" fmla="*/ 148 w 148"/>
                  <a:gd name="T81" fmla="*/ 69 h 143"/>
                  <a:gd name="T82" fmla="*/ 88 w 148"/>
                  <a:gd name="T83" fmla="*/ 129 h 143"/>
                  <a:gd name="T84" fmla="*/ 54 w 148"/>
                  <a:gd name="T85" fmla="*/ 143 h 143"/>
                  <a:gd name="T86" fmla="*/ 19 w 148"/>
                  <a:gd name="T87" fmla="*/ 129 h 143"/>
                  <a:gd name="T88" fmla="*/ 18 w 148"/>
                  <a:gd name="T89" fmla="*/ 128 h 143"/>
                  <a:gd name="T90" fmla="*/ 113 w 148"/>
                  <a:gd name="T91" fmla="*/ 34 h 143"/>
                  <a:gd name="T92" fmla="*/ 78 w 148"/>
                  <a:gd name="T9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8" h="143">
                    <a:moveTo>
                      <a:pt x="78" y="0"/>
                    </a:moveTo>
                    <a:cubicBezTo>
                      <a:pt x="78" y="0"/>
                      <a:pt x="78" y="0"/>
                      <a:pt x="78" y="0"/>
                    </a:cubicBezTo>
                    <a:cubicBezTo>
                      <a:pt x="78" y="0"/>
                      <a:pt x="78" y="0"/>
                      <a:pt x="78" y="0"/>
                    </a:cubicBezTo>
                    <a:cubicBezTo>
                      <a:pt x="78" y="0"/>
                      <a:pt x="78" y="0"/>
                      <a:pt x="78" y="0"/>
                    </a:cubicBezTo>
                    <a:cubicBezTo>
                      <a:pt x="78" y="1"/>
                      <a:pt x="78" y="1"/>
                      <a:pt x="78" y="1"/>
                    </a:cubicBezTo>
                    <a:cubicBezTo>
                      <a:pt x="77" y="1"/>
                      <a:pt x="77" y="1"/>
                      <a:pt x="77" y="1"/>
                    </a:cubicBezTo>
                    <a:cubicBezTo>
                      <a:pt x="77" y="2"/>
                      <a:pt x="77" y="2"/>
                      <a:pt x="77" y="2"/>
                    </a:cubicBezTo>
                    <a:cubicBezTo>
                      <a:pt x="76" y="2"/>
                      <a:pt x="76" y="2"/>
                      <a:pt x="76" y="2"/>
                    </a:cubicBezTo>
                    <a:cubicBezTo>
                      <a:pt x="75" y="3"/>
                      <a:pt x="75" y="3"/>
                      <a:pt x="75" y="3"/>
                    </a:cubicBezTo>
                    <a:cubicBezTo>
                      <a:pt x="74" y="4"/>
                      <a:pt x="74" y="4"/>
                      <a:pt x="74" y="4"/>
                    </a:cubicBezTo>
                    <a:cubicBezTo>
                      <a:pt x="73" y="6"/>
                      <a:pt x="73" y="6"/>
                      <a:pt x="73" y="6"/>
                    </a:cubicBezTo>
                    <a:cubicBezTo>
                      <a:pt x="71" y="7"/>
                      <a:pt x="71" y="7"/>
                      <a:pt x="71" y="7"/>
                    </a:cubicBezTo>
                    <a:cubicBezTo>
                      <a:pt x="70" y="8"/>
                      <a:pt x="70" y="8"/>
                      <a:pt x="70" y="8"/>
                    </a:cubicBezTo>
                    <a:cubicBezTo>
                      <a:pt x="68" y="10"/>
                      <a:pt x="68" y="10"/>
                      <a:pt x="68" y="10"/>
                    </a:cubicBezTo>
                    <a:cubicBezTo>
                      <a:pt x="66" y="12"/>
                      <a:pt x="66" y="12"/>
                      <a:pt x="66" y="12"/>
                    </a:cubicBezTo>
                    <a:cubicBezTo>
                      <a:pt x="64" y="14"/>
                      <a:pt x="64" y="14"/>
                      <a:pt x="64" y="14"/>
                    </a:cubicBezTo>
                    <a:cubicBezTo>
                      <a:pt x="62" y="16"/>
                      <a:pt x="62" y="16"/>
                      <a:pt x="62" y="16"/>
                    </a:cubicBezTo>
                    <a:cubicBezTo>
                      <a:pt x="59" y="19"/>
                      <a:pt x="59" y="19"/>
                      <a:pt x="59" y="19"/>
                    </a:cubicBezTo>
                    <a:cubicBezTo>
                      <a:pt x="56" y="22"/>
                      <a:pt x="56" y="22"/>
                      <a:pt x="56" y="22"/>
                    </a:cubicBezTo>
                    <a:cubicBezTo>
                      <a:pt x="53" y="25"/>
                      <a:pt x="53" y="25"/>
                      <a:pt x="53" y="25"/>
                    </a:cubicBezTo>
                    <a:cubicBezTo>
                      <a:pt x="50" y="28"/>
                      <a:pt x="50" y="28"/>
                      <a:pt x="50" y="28"/>
                    </a:cubicBezTo>
                    <a:cubicBezTo>
                      <a:pt x="47" y="31"/>
                      <a:pt x="47" y="31"/>
                      <a:pt x="47" y="31"/>
                    </a:cubicBezTo>
                    <a:cubicBezTo>
                      <a:pt x="44" y="34"/>
                      <a:pt x="44" y="34"/>
                      <a:pt x="44" y="34"/>
                    </a:cubicBezTo>
                    <a:cubicBezTo>
                      <a:pt x="41" y="38"/>
                      <a:pt x="41" y="38"/>
                      <a:pt x="41" y="38"/>
                    </a:cubicBezTo>
                    <a:cubicBezTo>
                      <a:pt x="38" y="41"/>
                      <a:pt x="38" y="41"/>
                      <a:pt x="38" y="41"/>
                    </a:cubicBezTo>
                    <a:cubicBezTo>
                      <a:pt x="35" y="44"/>
                      <a:pt x="35" y="44"/>
                      <a:pt x="35" y="44"/>
                    </a:cubicBezTo>
                    <a:cubicBezTo>
                      <a:pt x="31" y="47"/>
                      <a:pt x="31" y="47"/>
                      <a:pt x="31" y="47"/>
                    </a:cubicBezTo>
                    <a:cubicBezTo>
                      <a:pt x="18" y="60"/>
                      <a:pt x="18" y="60"/>
                      <a:pt x="18" y="60"/>
                    </a:cubicBezTo>
                    <a:cubicBezTo>
                      <a:pt x="0" y="79"/>
                      <a:pt x="0" y="109"/>
                      <a:pt x="18" y="128"/>
                    </a:cubicBezTo>
                    <a:cubicBezTo>
                      <a:pt x="19" y="129"/>
                      <a:pt x="19" y="129"/>
                      <a:pt x="19" y="129"/>
                    </a:cubicBezTo>
                    <a:cubicBezTo>
                      <a:pt x="20" y="129"/>
                      <a:pt x="20" y="130"/>
                      <a:pt x="20" y="130"/>
                    </a:cubicBezTo>
                    <a:cubicBezTo>
                      <a:pt x="29" y="139"/>
                      <a:pt x="42" y="143"/>
                      <a:pt x="54" y="143"/>
                    </a:cubicBezTo>
                    <a:cubicBezTo>
                      <a:pt x="66" y="143"/>
                      <a:pt x="78" y="139"/>
                      <a:pt x="88" y="129"/>
                    </a:cubicBezTo>
                    <a:cubicBezTo>
                      <a:pt x="125" y="92"/>
                      <a:pt x="125" y="92"/>
                      <a:pt x="125" y="92"/>
                    </a:cubicBezTo>
                    <a:cubicBezTo>
                      <a:pt x="139" y="78"/>
                      <a:pt x="139" y="78"/>
                      <a:pt x="139" y="78"/>
                    </a:cubicBezTo>
                    <a:cubicBezTo>
                      <a:pt x="140" y="77"/>
                      <a:pt x="140" y="77"/>
                      <a:pt x="140" y="77"/>
                    </a:cubicBezTo>
                    <a:cubicBezTo>
                      <a:pt x="142" y="75"/>
                      <a:pt x="142" y="75"/>
                      <a:pt x="142" y="75"/>
                    </a:cubicBezTo>
                    <a:cubicBezTo>
                      <a:pt x="143" y="74"/>
                      <a:pt x="143" y="74"/>
                      <a:pt x="143" y="74"/>
                    </a:cubicBezTo>
                    <a:cubicBezTo>
                      <a:pt x="144" y="73"/>
                      <a:pt x="144" y="73"/>
                      <a:pt x="144" y="73"/>
                    </a:cubicBezTo>
                    <a:cubicBezTo>
                      <a:pt x="145" y="72"/>
                      <a:pt x="145" y="72"/>
                      <a:pt x="145" y="72"/>
                    </a:cubicBezTo>
                    <a:cubicBezTo>
                      <a:pt x="148" y="69"/>
                      <a:pt x="148" y="69"/>
                      <a:pt x="148" y="69"/>
                    </a:cubicBezTo>
                    <a:cubicBezTo>
                      <a:pt x="88" y="129"/>
                      <a:pt x="88" y="129"/>
                      <a:pt x="88" y="129"/>
                    </a:cubicBezTo>
                    <a:cubicBezTo>
                      <a:pt x="78" y="139"/>
                      <a:pt x="66" y="143"/>
                      <a:pt x="54" y="143"/>
                    </a:cubicBezTo>
                    <a:cubicBezTo>
                      <a:pt x="41" y="143"/>
                      <a:pt x="29" y="139"/>
                      <a:pt x="19" y="129"/>
                    </a:cubicBezTo>
                    <a:cubicBezTo>
                      <a:pt x="18" y="128"/>
                      <a:pt x="18" y="128"/>
                      <a:pt x="18" y="128"/>
                    </a:cubicBezTo>
                    <a:cubicBezTo>
                      <a:pt x="113" y="34"/>
                      <a:pt x="113" y="34"/>
                      <a:pt x="113" y="34"/>
                    </a:cubicBezTo>
                    <a:cubicBezTo>
                      <a:pt x="78" y="0"/>
                      <a:pt x="78" y="0"/>
                      <a:pt x="78" y="0"/>
                    </a:cubicBezTo>
                  </a:path>
                </a:pathLst>
              </a:custGeom>
              <a:solidFill>
                <a:srgbClr val="00A4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622"/>
              <p:cNvSpPr/>
              <p:nvPr/>
            </p:nvSpPr>
            <p:spPr bwMode="auto">
              <a:xfrm>
                <a:off x="2032" y="2058"/>
                <a:ext cx="157" cy="132"/>
              </a:xfrm>
              <a:custGeom>
                <a:avLst/>
                <a:gdLst>
                  <a:gd name="T0" fmla="*/ 95 w 130"/>
                  <a:gd name="T1" fmla="*/ 0 h 109"/>
                  <a:gd name="T2" fmla="*/ 0 w 130"/>
                  <a:gd name="T3" fmla="*/ 94 h 109"/>
                  <a:gd name="T4" fmla="*/ 1 w 130"/>
                  <a:gd name="T5" fmla="*/ 95 h 109"/>
                  <a:gd name="T6" fmla="*/ 36 w 130"/>
                  <a:gd name="T7" fmla="*/ 109 h 109"/>
                  <a:gd name="T8" fmla="*/ 70 w 130"/>
                  <a:gd name="T9" fmla="*/ 95 h 109"/>
                  <a:gd name="T10" fmla="*/ 130 w 130"/>
                  <a:gd name="T11" fmla="*/ 35 h 109"/>
                  <a:gd name="T12" fmla="*/ 95 w 130"/>
                  <a:gd name="T13" fmla="*/ 0 h 109"/>
                </a:gdLst>
                <a:ahLst/>
                <a:cxnLst>
                  <a:cxn ang="0">
                    <a:pos x="T0" y="T1"/>
                  </a:cxn>
                  <a:cxn ang="0">
                    <a:pos x="T2" y="T3"/>
                  </a:cxn>
                  <a:cxn ang="0">
                    <a:pos x="T4" y="T5"/>
                  </a:cxn>
                  <a:cxn ang="0">
                    <a:pos x="T6" y="T7"/>
                  </a:cxn>
                  <a:cxn ang="0">
                    <a:pos x="T8" y="T9"/>
                  </a:cxn>
                  <a:cxn ang="0">
                    <a:pos x="T10" y="T11"/>
                  </a:cxn>
                  <a:cxn ang="0">
                    <a:pos x="T12" y="T13"/>
                  </a:cxn>
                </a:cxnLst>
                <a:rect l="0" t="0" r="r" b="b"/>
                <a:pathLst>
                  <a:path w="130" h="109">
                    <a:moveTo>
                      <a:pt x="95" y="0"/>
                    </a:moveTo>
                    <a:cubicBezTo>
                      <a:pt x="0" y="94"/>
                      <a:pt x="0" y="94"/>
                      <a:pt x="0" y="94"/>
                    </a:cubicBezTo>
                    <a:cubicBezTo>
                      <a:pt x="1" y="95"/>
                      <a:pt x="1" y="95"/>
                      <a:pt x="1" y="95"/>
                    </a:cubicBezTo>
                    <a:cubicBezTo>
                      <a:pt x="11" y="105"/>
                      <a:pt x="23" y="109"/>
                      <a:pt x="36" y="109"/>
                    </a:cubicBezTo>
                    <a:cubicBezTo>
                      <a:pt x="48" y="109"/>
                      <a:pt x="60" y="105"/>
                      <a:pt x="70" y="95"/>
                    </a:cubicBezTo>
                    <a:cubicBezTo>
                      <a:pt x="130" y="35"/>
                      <a:pt x="130" y="35"/>
                      <a:pt x="130" y="35"/>
                    </a:cubicBezTo>
                    <a:cubicBezTo>
                      <a:pt x="95" y="0"/>
                      <a:pt x="95" y="0"/>
                      <a:pt x="95" y="0"/>
                    </a:cubicBezTo>
                  </a:path>
                </a:pathLst>
              </a:custGeom>
              <a:solidFill>
                <a:srgbClr val="0088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623"/>
              <p:cNvSpPr/>
              <p:nvPr/>
            </p:nvSpPr>
            <p:spPr bwMode="auto">
              <a:xfrm>
                <a:off x="3067" y="2101"/>
                <a:ext cx="8" cy="12"/>
              </a:xfrm>
              <a:custGeom>
                <a:avLst/>
                <a:gdLst>
                  <a:gd name="T0" fmla="*/ 6 w 6"/>
                  <a:gd name="T1" fmla="*/ 0 h 10"/>
                  <a:gd name="T2" fmla="*/ 0 w 6"/>
                  <a:gd name="T3" fmla="*/ 10 h 10"/>
                  <a:gd name="T4" fmla="*/ 6 w 6"/>
                  <a:gd name="T5" fmla="*/ 0 h 10"/>
                  <a:gd name="T6" fmla="*/ 6 w 6"/>
                  <a:gd name="T7" fmla="*/ 0 h 10"/>
                  <a:gd name="T8" fmla="*/ 6 w 6"/>
                  <a:gd name="T9" fmla="*/ 0 h 10"/>
                </a:gdLst>
                <a:ahLst/>
                <a:cxnLst>
                  <a:cxn ang="0">
                    <a:pos x="T0" y="T1"/>
                  </a:cxn>
                  <a:cxn ang="0">
                    <a:pos x="T2" y="T3"/>
                  </a:cxn>
                  <a:cxn ang="0">
                    <a:pos x="T4" y="T5"/>
                  </a:cxn>
                  <a:cxn ang="0">
                    <a:pos x="T6" y="T7"/>
                  </a:cxn>
                  <a:cxn ang="0">
                    <a:pos x="T8" y="T9"/>
                  </a:cxn>
                </a:cxnLst>
                <a:rect l="0" t="0" r="r" b="b"/>
                <a:pathLst>
                  <a:path w="6" h="10">
                    <a:moveTo>
                      <a:pt x="6" y="0"/>
                    </a:moveTo>
                    <a:cubicBezTo>
                      <a:pt x="4" y="4"/>
                      <a:pt x="2" y="7"/>
                      <a:pt x="0" y="10"/>
                    </a:cubicBezTo>
                    <a:cubicBezTo>
                      <a:pt x="4" y="4"/>
                      <a:pt x="6" y="0"/>
                      <a:pt x="6" y="0"/>
                    </a:cubicBezTo>
                    <a:cubicBezTo>
                      <a:pt x="6" y="0"/>
                      <a:pt x="6" y="0"/>
                      <a:pt x="6" y="0"/>
                    </a:cubicBezTo>
                    <a:cubicBezTo>
                      <a:pt x="6" y="0"/>
                      <a:pt x="6" y="0"/>
                      <a:pt x="6" y="0"/>
                    </a:cubicBezTo>
                  </a:path>
                </a:pathLst>
              </a:custGeom>
              <a:solidFill>
                <a:srgbClr val="D590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624"/>
              <p:cNvSpPr/>
              <p:nvPr/>
            </p:nvSpPr>
            <p:spPr bwMode="auto">
              <a:xfrm>
                <a:off x="2967" y="2101"/>
                <a:ext cx="108" cy="77"/>
              </a:xfrm>
              <a:custGeom>
                <a:avLst/>
                <a:gdLst>
                  <a:gd name="T0" fmla="*/ 89 w 89"/>
                  <a:gd name="T1" fmla="*/ 0 h 63"/>
                  <a:gd name="T2" fmla="*/ 0 w 89"/>
                  <a:gd name="T3" fmla="*/ 63 h 63"/>
                  <a:gd name="T4" fmla="*/ 1 w 89"/>
                  <a:gd name="T5" fmla="*/ 63 h 63"/>
                  <a:gd name="T6" fmla="*/ 1 w 89"/>
                  <a:gd name="T7" fmla="*/ 63 h 63"/>
                  <a:gd name="T8" fmla="*/ 83 w 89"/>
                  <a:gd name="T9" fmla="*/ 10 h 63"/>
                  <a:gd name="T10" fmla="*/ 89 w 89"/>
                  <a:gd name="T11" fmla="*/ 0 h 63"/>
                  <a:gd name="T12" fmla="*/ 89 w 89"/>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89" h="63">
                    <a:moveTo>
                      <a:pt x="89" y="0"/>
                    </a:moveTo>
                    <a:cubicBezTo>
                      <a:pt x="71" y="33"/>
                      <a:pt x="39" y="58"/>
                      <a:pt x="0" y="63"/>
                    </a:cubicBezTo>
                    <a:cubicBezTo>
                      <a:pt x="0" y="63"/>
                      <a:pt x="0" y="63"/>
                      <a:pt x="1" y="63"/>
                    </a:cubicBezTo>
                    <a:cubicBezTo>
                      <a:pt x="1" y="63"/>
                      <a:pt x="1" y="63"/>
                      <a:pt x="1" y="63"/>
                    </a:cubicBezTo>
                    <a:cubicBezTo>
                      <a:pt x="47" y="56"/>
                      <a:pt x="72" y="26"/>
                      <a:pt x="83" y="10"/>
                    </a:cubicBezTo>
                    <a:cubicBezTo>
                      <a:pt x="85" y="7"/>
                      <a:pt x="87" y="4"/>
                      <a:pt x="89" y="0"/>
                    </a:cubicBezTo>
                    <a:cubicBezTo>
                      <a:pt x="89" y="0"/>
                      <a:pt x="89" y="0"/>
                      <a:pt x="89" y="0"/>
                    </a:cubicBezTo>
                  </a:path>
                </a:pathLst>
              </a:custGeom>
              <a:solidFill>
                <a:srgbClr val="D58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625"/>
              <p:cNvSpPr/>
              <p:nvPr/>
            </p:nvSpPr>
            <p:spPr bwMode="auto">
              <a:xfrm>
                <a:off x="2890" y="1975"/>
                <a:ext cx="185" cy="203"/>
              </a:xfrm>
              <a:custGeom>
                <a:avLst/>
                <a:gdLst>
                  <a:gd name="T0" fmla="*/ 48 w 153"/>
                  <a:gd name="T1" fmla="*/ 0 h 167"/>
                  <a:gd name="T2" fmla="*/ 48 w 153"/>
                  <a:gd name="T3" fmla="*/ 0 h 167"/>
                  <a:gd name="T4" fmla="*/ 64 w 153"/>
                  <a:gd name="T5" fmla="*/ 167 h 167"/>
                  <a:gd name="T6" fmla="*/ 153 w 153"/>
                  <a:gd name="T7" fmla="*/ 104 h 167"/>
                  <a:gd name="T8" fmla="*/ 48 w 153"/>
                  <a:gd name="T9" fmla="*/ 0 h 167"/>
                </a:gdLst>
                <a:ahLst/>
                <a:cxnLst>
                  <a:cxn ang="0">
                    <a:pos x="T0" y="T1"/>
                  </a:cxn>
                  <a:cxn ang="0">
                    <a:pos x="T2" y="T3"/>
                  </a:cxn>
                  <a:cxn ang="0">
                    <a:pos x="T4" y="T5"/>
                  </a:cxn>
                  <a:cxn ang="0">
                    <a:pos x="T6" y="T7"/>
                  </a:cxn>
                  <a:cxn ang="0">
                    <a:pos x="T8" y="T9"/>
                  </a:cxn>
                </a:cxnLst>
                <a:rect l="0" t="0" r="r" b="b"/>
                <a:pathLst>
                  <a:path w="153" h="167">
                    <a:moveTo>
                      <a:pt x="48" y="0"/>
                    </a:moveTo>
                    <a:cubicBezTo>
                      <a:pt x="48" y="0"/>
                      <a:pt x="48" y="0"/>
                      <a:pt x="48" y="0"/>
                    </a:cubicBezTo>
                    <a:cubicBezTo>
                      <a:pt x="48" y="0"/>
                      <a:pt x="0" y="165"/>
                      <a:pt x="64" y="167"/>
                    </a:cubicBezTo>
                    <a:cubicBezTo>
                      <a:pt x="103" y="162"/>
                      <a:pt x="135" y="137"/>
                      <a:pt x="153" y="104"/>
                    </a:cubicBezTo>
                    <a:cubicBezTo>
                      <a:pt x="48" y="0"/>
                      <a:pt x="48" y="0"/>
                      <a:pt x="48" y="0"/>
                    </a:cubicBezTo>
                  </a:path>
                </a:pathLst>
              </a:custGeom>
              <a:solidFill>
                <a:srgbClr val="DBDA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626"/>
              <p:cNvSpPr/>
              <p:nvPr/>
            </p:nvSpPr>
            <p:spPr bwMode="auto">
              <a:xfrm>
                <a:off x="1303" y="1887"/>
                <a:ext cx="744" cy="745"/>
              </a:xfrm>
              <a:custGeom>
                <a:avLst/>
                <a:gdLst>
                  <a:gd name="T0" fmla="*/ 615 w 615"/>
                  <a:gd name="T1" fmla="*/ 103 h 615"/>
                  <a:gd name="T2" fmla="*/ 585 w 615"/>
                  <a:gd name="T3" fmla="*/ 30 h 615"/>
                  <a:gd name="T4" fmla="*/ 512 w 615"/>
                  <a:gd name="T5" fmla="*/ 0 h 615"/>
                  <a:gd name="T6" fmla="*/ 510 w 615"/>
                  <a:gd name="T7" fmla="*/ 0 h 615"/>
                  <a:gd name="T8" fmla="*/ 239 w 615"/>
                  <a:gd name="T9" fmla="*/ 0 h 615"/>
                  <a:gd name="T10" fmla="*/ 136 w 615"/>
                  <a:gd name="T11" fmla="*/ 103 h 615"/>
                  <a:gd name="T12" fmla="*/ 136 w 615"/>
                  <a:gd name="T13" fmla="*/ 106 h 615"/>
                  <a:gd name="T14" fmla="*/ 239 w 615"/>
                  <a:gd name="T15" fmla="*/ 209 h 615"/>
                  <a:gd name="T16" fmla="*/ 259 w 615"/>
                  <a:gd name="T17" fmla="*/ 209 h 615"/>
                  <a:gd name="T18" fmla="*/ 40 w 615"/>
                  <a:gd name="T19" fmla="*/ 427 h 615"/>
                  <a:gd name="T20" fmla="*/ 40 w 615"/>
                  <a:gd name="T21" fmla="*/ 573 h 615"/>
                  <a:gd name="T22" fmla="*/ 42 w 615"/>
                  <a:gd name="T23" fmla="*/ 575 h 615"/>
                  <a:gd name="T24" fmla="*/ 188 w 615"/>
                  <a:gd name="T25" fmla="*/ 575 h 615"/>
                  <a:gd name="T26" fmla="*/ 407 w 615"/>
                  <a:gd name="T27" fmla="*/ 356 h 615"/>
                  <a:gd name="T28" fmla="*/ 407 w 615"/>
                  <a:gd name="T29" fmla="*/ 376 h 615"/>
                  <a:gd name="T30" fmla="*/ 510 w 615"/>
                  <a:gd name="T31" fmla="*/ 479 h 615"/>
                  <a:gd name="T32" fmla="*/ 512 w 615"/>
                  <a:gd name="T33" fmla="*/ 479 h 615"/>
                  <a:gd name="T34" fmla="*/ 615 w 615"/>
                  <a:gd name="T35" fmla="*/ 376 h 615"/>
                  <a:gd name="T36" fmla="*/ 615 w 615"/>
                  <a:gd name="T37" fmla="*/ 106 h 615"/>
                  <a:gd name="T38" fmla="*/ 615 w 615"/>
                  <a:gd name="T39" fmla="*/ 10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5" h="615">
                    <a:moveTo>
                      <a:pt x="615" y="103"/>
                    </a:moveTo>
                    <a:cubicBezTo>
                      <a:pt x="615" y="74"/>
                      <a:pt x="604" y="49"/>
                      <a:pt x="585" y="30"/>
                    </a:cubicBezTo>
                    <a:cubicBezTo>
                      <a:pt x="567" y="11"/>
                      <a:pt x="541" y="0"/>
                      <a:pt x="512" y="0"/>
                    </a:cubicBezTo>
                    <a:cubicBezTo>
                      <a:pt x="510" y="0"/>
                      <a:pt x="510" y="0"/>
                      <a:pt x="510" y="0"/>
                    </a:cubicBezTo>
                    <a:cubicBezTo>
                      <a:pt x="508" y="0"/>
                      <a:pt x="239" y="0"/>
                      <a:pt x="239" y="0"/>
                    </a:cubicBezTo>
                    <a:cubicBezTo>
                      <a:pt x="182" y="0"/>
                      <a:pt x="136" y="46"/>
                      <a:pt x="136" y="103"/>
                    </a:cubicBezTo>
                    <a:cubicBezTo>
                      <a:pt x="136" y="106"/>
                      <a:pt x="136" y="106"/>
                      <a:pt x="136" y="106"/>
                    </a:cubicBezTo>
                    <a:cubicBezTo>
                      <a:pt x="136" y="163"/>
                      <a:pt x="182" y="209"/>
                      <a:pt x="239" y="209"/>
                    </a:cubicBezTo>
                    <a:cubicBezTo>
                      <a:pt x="259" y="209"/>
                      <a:pt x="259" y="209"/>
                      <a:pt x="259" y="209"/>
                    </a:cubicBezTo>
                    <a:cubicBezTo>
                      <a:pt x="40" y="427"/>
                      <a:pt x="40" y="427"/>
                      <a:pt x="40" y="427"/>
                    </a:cubicBezTo>
                    <a:cubicBezTo>
                      <a:pt x="0" y="468"/>
                      <a:pt x="0" y="533"/>
                      <a:pt x="40" y="573"/>
                    </a:cubicBezTo>
                    <a:cubicBezTo>
                      <a:pt x="42" y="575"/>
                      <a:pt x="42" y="575"/>
                      <a:pt x="42" y="575"/>
                    </a:cubicBezTo>
                    <a:cubicBezTo>
                      <a:pt x="83" y="615"/>
                      <a:pt x="148" y="615"/>
                      <a:pt x="188" y="575"/>
                    </a:cubicBezTo>
                    <a:cubicBezTo>
                      <a:pt x="407" y="356"/>
                      <a:pt x="407" y="356"/>
                      <a:pt x="407" y="356"/>
                    </a:cubicBezTo>
                    <a:cubicBezTo>
                      <a:pt x="407" y="376"/>
                      <a:pt x="407" y="376"/>
                      <a:pt x="407" y="376"/>
                    </a:cubicBezTo>
                    <a:cubicBezTo>
                      <a:pt x="407" y="433"/>
                      <a:pt x="453" y="479"/>
                      <a:pt x="510" y="479"/>
                    </a:cubicBezTo>
                    <a:cubicBezTo>
                      <a:pt x="512" y="479"/>
                      <a:pt x="512" y="479"/>
                      <a:pt x="512" y="479"/>
                    </a:cubicBezTo>
                    <a:cubicBezTo>
                      <a:pt x="569" y="479"/>
                      <a:pt x="615" y="433"/>
                      <a:pt x="615" y="376"/>
                    </a:cubicBezTo>
                    <a:cubicBezTo>
                      <a:pt x="615" y="376"/>
                      <a:pt x="615" y="108"/>
                      <a:pt x="615" y="106"/>
                    </a:cubicBezTo>
                    <a:lnTo>
                      <a:pt x="615" y="10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627"/>
              <p:cNvSpPr/>
              <p:nvPr/>
            </p:nvSpPr>
            <p:spPr bwMode="auto">
              <a:xfrm>
                <a:off x="1352" y="1923"/>
                <a:ext cx="695" cy="709"/>
              </a:xfrm>
              <a:custGeom>
                <a:avLst/>
                <a:gdLst>
                  <a:gd name="T0" fmla="*/ 575 w 575"/>
                  <a:gd name="T1" fmla="*/ 73 h 585"/>
                  <a:gd name="T2" fmla="*/ 545 w 575"/>
                  <a:gd name="T3" fmla="*/ 0 h 585"/>
                  <a:gd name="T4" fmla="*/ 466 w 575"/>
                  <a:gd name="T5" fmla="*/ 79 h 585"/>
                  <a:gd name="T6" fmla="*/ 421 w 575"/>
                  <a:gd name="T7" fmla="*/ 34 h 585"/>
                  <a:gd name="T8" fmla="*/ 354 w 575"/>
                  <a:gd name="T9" fmla="*/ 45 h 585"/>
                  <a:gd name="T10" fmla="*/ 353 w 575"/>
                  <a:gd name="T11" fmla="*/ 137 h 585"/>
                  <a:gd name="T12" fmla="*/ 381 w 575"/>
                  <a:gd name="T13" fmla="*/ 166 h 585"/>
                  <a:gd name="T14" fmla="*/ 269 w 575"/>
                  <a:gd name="T15" fmla="*/ 166 h 585"/>
                  <a:gd name="T16" fmla="*/ 324 w 575"/>
                  <a:gd name="T17" fmla="*/ 221 h 585"/>
                  <a:gd name="T18" fmla="*/ 0 w 575"/>
                  <a:gd name="T19" fmla="*/ 543 h 585"/>
                  <a:gd name="T20" fmla="*/ 2 w 575"/>
                  <a:gd name="T21" fmla="*/ 545 h 585"/>
                  <a:gd name="T22" fmla="*/ 148 w 575"/>
                  <a:gd name="T23" fmla="*/ 545 h 585"/>
                  <a:gd name="T24" fmla="*/ 367 w 575"/>
                  <a:gd name="T25" fmla="*/ 326 h 585"/>
                  <a:gd name="T26" fmla="*/ 367 w 575"/>
                  <a:gd name="T27" fmla="*/ 346 h 585"/>
                  <a:gd name="T28" fmla="*/ 470 w 575"/>
                  <a:gd name="T29" fmla="*/ 449 h 585"/>
                  <a:gd name="T30" fmla="*/ 472 w 575"/>
                  <a:gd name="T31" fmla="*/ 449 h 585"/>
                  <a:gd name="T32" fmla="*/ 575 w 575"/>
                  <a:gd name="T33" fmla="*/ 346 h 585"/>
                  <a:gd name="T34" fmla="*/ 575 w 575"/>
                  <a:gd name="T35" fmla="*/ 76 h 585"/>
                  <a:gd name="T36" fmla="*/ 575 w 575"/>
                  <a:gd name="T37" fmla="*/ 73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5" h="585">
                    <a:moveTo>
                      <a:pt x="575" y="73"/>
                    </a:moveTo>
                    <a:cubicBezTo>
                      <a:pt x="575" y="44"/>
                      <a:pt x="564" y="19"/>
                      <a:pt x="545" y="0"/>
                    </a:cubicBezTo>
                    <a:cubicBezTo>
                      <a:pt x="466" y="79"/>
                      <a:pt x="466" y="79"/>
                      <a:pt x="466" y="79"/>
                    </a:cubicBezTo>
                    <a:cubicBezTo>
                      <a:pt x="421" y="34"/>
                      <a:pt x="421" y="34"/>
                      <a:pt x="421" y="34"/>
                    </a:cubicBezTo>
                    <a:cubicBezTo>
                      <a:pt x="354" y="45"/>
                      <a:pt x="354" y="45"/>
                      <a:pt x="354" y="45"/>
                    </a:cubicBezTo>
                    <a:cubicBezTo>
                      <a:pt x="353" y="137"/>
                      <a:pt x="353" y="137"/>
                      <a:pt x="353" y="137"/>
                    </a:cubicBezTo>
                    <a:cubicBezTo>
                      <a:pt x="381" y="166"/>
                      <a:pt x="381" y="166"/>
                      <a:pt x="381" y="166"/>
                    </a:cubicBezTo>
                    <a:cubicBezTo>
                      <a:pt x="269" y="166"/>
                      <a:pt x="269" y="166"/>
                      <a:pt x="269" y="166"/>
                    </a:cubicBezTo>
                    <a:cubicBezTo>
                      <a:pt x="324" y="221"/>
                      <a:pt x="324" y="221"/>
                      <a:pt x="324" y="221"/>
                    </a:cubicBezTo>
                    <a:cubicBezTo>
                      <a:pt x="0" y="543"/>
                      <a:pt x="0" y="543"/>
                      <a:pt x="0" y="543"/>
                    </a:cubicBezTo>
                    <a:cubicBezTo>
                      <a:pt x="2" y="545"/>
                      <a:pt x="2" y="545"/>
                      <a:pt x="2" y="545"/>
                    </a:cubicBezTo>
                    <a:cubicBezTo>
                      <a:pt x="43" y="585"/>
                      <a:pt x="108" y="585"/>
                      <a:pt x="148" y="545"/>
                    </a:cubicBezTo>
                    <a:cubicBezTo>
                      <a:pt x="367" y="326"/>
                      <a:pt x="367" y="326"/>
                      <a:pt x="367" y="326"/>
                    </a:cubicBezTo>
                    <a:cubicBezTo>
                      <a:pt x="367" y="346"/>
                      <a:pt x="367" y="346"/>
                      <a:pt x="367" y="346"/>
                    </a:cubicBezTo>
                    <a:cubicBezTo>
                      <a:pt x="367" y="403"/>
                      <a:pt x="413" y="449"/>
                      <a:pt x="470" y="449"/>
                    </a:cubicBezTo>
                    <a:cubicBezTo>
                      <a:pt x="472" y="449"/>
                      <a:pt x="472" y="449"/>
                      <a:pt x="472" y="449"/>
                    </a:cubicBezTo>
                    <a:cubicBezTo>
                      <a:pt x="529" y="449"/>
                      <a:pt x="575" y="403"/>
                      <a:pt x="575" y="346"/>
                    </a:cubicBezTo>
                    <a:cubicBezTo>
                      <a:pt x="575" y="346"/>
                      <a:pt x="575" y="78"/>
                      <a:pt x="575" y="76"/>
                    </a:cubicBezTo>
                    <a:lnTo>
                      <a:pt x="575" y="73"/>
                    </a:lnTo>
                    <a:close/>
                  </a:path>
                </a:pathLst>
              </a:custGeom>
              <a:solidFill>
                <a:srgbClr val="F3F2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628"/>
              <p:cNvSpPr/>
              <p:nvPr/>
            </p:nvSpPr>
            <p:spPr bwMode="auto">
              <a:xfrm>
                <a:off x="2557" y="1955"/>
                <a:ext cx="411" cy="412"/>
              </a:xfrm>
              <a:custGeom>
                <a:avLst/>
                <a:gdLst>
                  <a:gd name="T0" fmla="*/ 340 w 340"/>
                  <a:gd name="T1" fmla="*/ 57 h 340"/>
                  <a:gd name="T2" fmla="*/ 323 w 340"/>
                  <a:gd name="T3" fmla="*/ 17 h 340"/>
                  <a:gd name="T4" fmla="*/ 283 w 340"/>
                  <a:gd name="T5" fmla="*/ 0 h 340"/>
                  <a:gd name="T6" fmla="*/ 282 w 340"/>
                  <a:gd name="T7" fmla="*/ 0 h 340"/>
                  <a:gd name="T8" fmla="*/ 132 w 340"/>
                  <a:gd name="T9" fmla="*/ 0 h 340"/>
                  <a:gd name="T10" fmla="*/ 75 w 340"/>
                  <a:gd name="T11" fmla="*/ 57 h 340"/>
                  <a:gd name="T12" fmla="*/ 75 w 340"/>
                  <a:gd name="T13" fmla="*/ 58 h 340"/>
                  <a:gd name="T14" fmla="*/ 132 w 340"/>
                  <a:gd name="T15" fmla="*/ 115 h 340"/>
                  <a:gd name="T16" fmla="*/ 143 w 340"/>
                  <a:gd name="T17" fmla="*/ 115 h 340"/>
                  <a:gd name="T18" fmla="*/ 22 w 340"/>
                  <a:gd name="T19" fmla="*/ 236 h 340"/>
                  <a:gd name="T20" fmla="*/ 22 w 340"/>
                  <a:gd name="T21" fmla="*/ 317 h 340"/>
                  <a:gd name="T22" fmla="*/ 23 w 340"/>
                  <a:gd name="T23" fmla="*/ 318 h 340"/>
                  <a:gd name="T24" fmla="*/ 104 w 340"/>
                  <a:gd name="T25" fmla="*/ 318 h 340"/>
                  <a:gd name="T26" fmla="*/ 225 w 340"/>
                  <a:gd name="T27" fmla="*/ 197 h 340"/>
                  <a:gd name="T28" fmla="*/ 225 w 340"/>
                  <a:gd name="T29" fmla="*/ 208 h 340"/>
                  <a:gd name="T30" fmla="*/ 282 w 340"/>
                  <a:gd name="T31" fmla="*/ 265 h 340"/>
                  <a:gd name="T32" fmla="*/ 283 w 340"/>
                  <a:gd name="T33" fmla="*/ 265 h 340"/>
                  <a:gd name="T34" fmla="*/ 340 w 340"/>
                  <a:gd name="T35" fmla="*/ 208 h 340"/>
                  <a:gd name="T36" fmla="*/ 340 w 340"/>
                  <a:gd name="T37" fmla="*/ 58 h 340"/>
                  <a:gd name="T38" fmla="*/ 340 w 340"/>
                  <a:gd name="T39" fmla="*/ 5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0" h="340">
                    <a:moveTo>
                      <a:pt x="340" y="57"/>
                    </a:moveTo>
                    <a:cubicBezTo>
                      <a:pt x="340" y="41"/>
                      <a:pt x="334" y="27"/>
                      <a:pt x="323" y="17"/>
                    </a:cubicBezTo>
                    <a:cubicBezTo>
                      <a:pt x="313" y="6"/>
                      <a:pt x="299" y="0"/>
                      <a:pt x="283" y="0"/>
                    </a:cubicBezTo>
                    <a:cubicBezTo>
                      <a:pt x="282" y="0"/>
                      <a:pt x="282" y="0"/>
                      <a:pt x="282" y="0"/>
                    </a:cubicBezTo>
                    <a:cubicBezTo>
                      <a:pt x="281" y="0"/>
                      <a:pt x="132" y="0"/>
                      <a:pt x="132" y="0"/>
                    </a:cubicBezTo>
                    <a:cubicBezTo>
                      <a:pt x="101" y="0"/>
                      <a:pt x="75" y="25"/>
                      <a:pt x="75" y="57"/>
                    </a:cubicBezTo>
                    <a:cubicBezTo>
                      <a:pt x="75" y="58"/>
                      <a:pt x="75" y="58"/>
                      <a:pt x="75" y="58"/>
                    </a:cubicBezTo>
                    <a:cubicBezTo>
                      <a:pt x="75" y="90"/>
                      <a:pt x="101" y="115"/>
                      <a:pt x="132" y="115"/>
                    </a:cubicBezTo>
                    <a:cubicBezTo>
                      <a:pt x="143" y="115"/>
                      <a:pt x="143" y="115"/>
                      <a:pt x="143" y="115"/>
                    </a:cubicBezTo>
                    <a:cubicBezTo>
                      <a:pt x="22" y="236"/>
                      <a:pt x="22" y="236"/>
                      <a:pt x="22" y="236"/>
                    </a:cubicBezTo>
                    <a:cubicBezTo>
                      <a:pt x="0" y="258"/>
                      <a:pt x="0" y="294"/>
                      <a:pt x="22" y="317"/>
                    </a:cubicBezTo>
                    <a:cubicBezTo>
                      <a:pt x="23" y="318"/>
                      <a:pt x="23" y="318"/>
                      <a:pt x="23" y="318"/>
                    </a:cubicBezTo>
                    <a:cubicBezTo>
                      <a:pt x="46" y="340"/>
                      <a:pt x="82" y="340"/>
                      <a:pt x="104" y="318"/>
                    </a:cubicBezTo>
                    <a:cubicBezTo>
                      <a:pt x="225" y="197"/>
                      <a:pt x="225" y="197"/>
                      <a:pt x="225" y="197"/>
                    </a:cubicBezTo>
                    <a:cubicBezTo>
                      <a:pt x="225" y="208"/>
                      <a:pt x="225" y="208"/>
                      <a:pt x="225" y="208"/>
                    </a:cubicBezTo>
                    <a:cubicBezTo>
                      <a:pt x="225" y="239"/>
                      <a:pt x="250" y="265"/>
                      <a:pt x="282" y="265"/>
                    </a:cubicBezTo>
                    <a:cubicBezTo>
                      <a:pt x="283" y="265"/>
                      <a:pt x="283" y="265"/>
                      <a:pt x="283" y="265"/>
                    </a:cubicBezTo>
                    <a:cubicBezTo>
                      <a:pt x="315" y="265"/>
                      <a:pt x="340" y="239"/>
                      <a:pt x="340" y="208"/>
                    </a:cubicBezTo>
                    <a:cubicBezTo>
                      <a:pt x="340" y="208"/>
                      <a:pt x="340" y="59"/>
                      <a:pt x="340" y="58"/>
                    </a:cubicBezTo>
                    <a:lnTo>
                      <a:pt x="340" y="57"/>
                    </a:ln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629"/>
              <p:cNvSpPr/>
              <p:nvPr/>
            </p:nvSpPr>
            <p:spPr bwMode="auto">
              <a:xfrm>
                <a:off x="2583" y="1975"/>
                <a:ext cx="385" cy="392"/>
              </a:xfrm>
              <a:custGeom>
                <a:avLst/>
                <a:gdLst>
                  <a:gd name="T0" fmla="*/ 318 w 318"/>
                  <a:gd name="T1" fmla="*/ 40 h 323"/>
                  <a:gd name="T2" fmla="*/ 301 w 318"/>
                  <a:gd name="T3" fmla="*/ 0 h 323"/>
                  <a:gd name="T4" fmla="*/ 0 w 318"/>
                  <a:gd name="T5" fmla="*/ 300 h 323"/>
                  <a:gd name="T6" fmla="*/ 1 w 318"/>
                  <a:gd name="T7" fmla="*/ 301 h 323"/>
                  <a:gd name="T8" fmla="*/ 82 w 318"/>
                  <a:gd name="T9" fmla="*/ 301 h 323"/>
                  <a:gd name="T10" fmla="*/ 203 w 318"/>
                  <a:gd name="T11" fmla="*/ 180 h 323"/>
                  <a:gd name="T12" fmla="*/ 203 w 318"/>
                  <a:gd name="T13" fmla="*/ 191 h 323"/>
                  <a:gd name="T14" fmla="*/ 260 w 318"/>
                  <a:gd name="T15" fmla="*/ 248 h 323"/>
                  <a:gd name="T16" fmla="*/ 261 w 318"/>
                  <a:gd name="T17" fmla="*/ 248 h 323"/>
                  <a:gd name="T18" fmla="*/ 318 w 318"/>
                  <a:gd name="T19" fmla="*/ 191 h 323"/>
                  <a:gd name="T20" fmla="*/ 318 w 318"/>
                  <a:gd name="T21" fmla="*/ 41 h 323"/>
                  <a:gd name="T22" fmla="*/ 318 w 318"/>
                  <a:gd name="T23" fmla="*/ 4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323">
                    <a:moveTo>
                      <a:pt x="318" y="40"/>
                    </a:moveTo>
                    <a:cubicBezTo>
                      <a:pt x="318" y="24"/>
                      <a:pt x="312" y="10"/>
                      <a:pt x="301" y="0"/>
                    </a:cubicBezTo>
                    <a:cubicBezTo>
                      <a:pt x="0" y="300"/>
                      <a:pt x="0" y="300"/>
                      <a:pt x="0" y="300"/>
                    </a:cubicBezTo>
                    <a:cubicBezTo>
                      <a:pt x="1" y="301"/>
                      <a:pt x="1" y="301"/>
                      <a:pt x="1" y="301"/>
                    </a:cubicBezTo>
                    <a:cubicBezTo>
                      <a:pt x="24" y="323"/>
                      <a:pt x="60" y="323"/>
                      <a:pt x="82" y="301"/>
                    </a:cubicBezTo>
                    <a:cubicBezTo>
                      <a:pt x="203" y="180"/>
                      <a:pt x="203" y="180"/>
                      <a:pt x="203" y="180"/>
                    </a:cubicBezTo>
                    <a:cubicBezTo>
                      <a:pt x="203" y="191"/>
                      <a:pt x="203" y="191"/>
                      <a:pt x="203" y="191"/>
                    </a:cubicBezTo>
                    <a:cubicBezTo>
                      <a:pt x="203" y="222"/>
                      <a:pt x="228" y="248"/>
                      <a:pt x="260" y="248"/>
                    </a:cubicBezTo>
                    <a:cubicBezTo>
                      <a:pt x="261" y="248"/>
                      <a:pt x="261" y="248"/>
                      <a:pt x="261" y="248"/>
                    </a:cubicBezTo>
                    <a:cubicBezTo>
                      <a:pt x="293" y="248"/>
                      <a:pt x="318" y="222"/>
                      <a:pt x="318" y="191"/>
                    </a:cubicBezTo>
                    <a:cubicBezTo>
                      <a:pt x="318" y="191"/>
                      <a:pt x="318" y="42"/>
                      <a:pt x="318" y="41"/>
                    </a:cubicBezTo>
                    <a:lnTo>
                      <a:pt x="318" y="4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630"/>
              <p:cNvSpPr/>
              <p:nvPr/>
            </p:nvSpPr>
            <p:spPr bwMode="auto">
              <a:xfrm>
                <a:off x="2986" y="2829"/>
                <a:ext cx="333"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9 h 275"/>
                  <a:gd name="T30" fmla="*/ 228 w 275"/>
                  <a:gd name="T31" fmla="*/ 215 h 275"/>
                  <a:gd name="T32" fmla="*/ 229 w 275"/>
                  <a:gd name="T33" fmla="*/ 215 h 275"/>
                  <a:gd name="T34" fmla="*/ 275 w 275"/>
                  <a:gd name="T35" fmla="*/ 169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4"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9"/>
                      <a:pt x="182" y="169"/>
                      <a:pt x="182" y="169"/>
                    </a:cubicBezTo>
                    <a:cubicBezTo>
                      <a:pt x="182" y="194"/>
                      <a:pt x="203" y="215"/>
                      <a:pt x="228" y="215"/>
                    </a:cubicBezTo>
                    <a:cubicBezTo>
                      <a:pt x="229" y="215"/>
                      <a:pt x="229" y="215"/>
                      <a:pt x="229" y="215"/>
                    </a:cubicBezTo>
                    <a:cubicBezTo>
                      <a:pt x="255" y="215"/>
                      <a:pt x="275" y="194"/>
                      <a:pt x="275" y="169"/>
                    </a:cubicBezTo>
                    <a:cubicBezTo>
                      <a:pt x="275" y="169"/>
                      <a:pt x="275" y="48"/>
                      <a:pt x="275" y="47"/>
                    </a:cubicBezTo>
                    <a:lnTo>
                      <a:pt x="275" y="46"/>
                    </a:lnTo>
                    <a:close/>
                  </a:path>
                </a:pathLst>
              </a:custGeom>
              <a:solidFill>
                <a:srgbClr val="FFC2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631"/>
              <p:cNvSpPr/>
              <p:nvPr/>
            </p:nvSpPr>
            <p:spPr bwMode="auto">
              <a:xfrm>
                <a:off x="2985" y="2828"/>
                <a:ext cx="333" cy="333"/>
              </a:xfrm>
              <a:custGeom>
                <a:avLst/>
                <a:gdLst>
                  <a:gd name="T0" fmla="*/ 275 w 275"/>
                  <a:gd name="T1" fmla="*/ 46 h 275"/>
                  <a:gd name="T2" fmla="*/ 261 w 275"/>
                  <a:gd name="T3" fmla="*/ 13 h 275"/>
                  <a:gd name="T4" fmla="*/ 229 w 275"/>
                  <a:gd name="T5" fmla="*/ 0 h 275"/>
                  <a:gd name="T6" fmla="*/ 228 w 275"/>
                  <a:gd name="T7" fmla="*/ 0 h 275"/>
                  <a:gd name="T8" fmla="*/ 106 w 275"/>
                  <a:gd name="T9" fmla="*/ 0 h 275"/>
                  <a:gd name="T10" fmla="*/ 60 w 275"/>
                  <a:gd name="T11" fmla="*/ 46 h 275"/>
                  <a:gd name="T12" fmla="*/ 60 w 275"/>
                  <a:gd name="T13" fmla="*/ 47 h 275"/>
                  <a:gd name="T14" fmla="*/ 106 w 275"/>
                  <a:gd name="T15" fmla="*/ 93 h 275"/>
                  <a:gd name="T16" fmla="*/ 116 w 275"/>
                  <a:gd name="T17" fmla="*/ 93 h 275"/>
                  <a:gd name="T18" fmla="*/ 18 w 275"/>
                  <a:gd name="T19" fmla="*/ 191 h 275"/>
                  <a:gd name="T20" fmla="*/ 18 w 275"/>
                  <a:gd name="T21" fmla="*/ 256 h 275"/>
                  <a:gd name="T22" fmla="*/ 18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1"/>
                      <a:pt x="261" y="13"/>
                    </a:cubicBezTo>
                    <a:cubicBezTo>
                      <a:pt x="253" y="5"/>
                      <a:pt x="242" y="0"/>
                      <a:pt x="229" y="0"/>
                    </a:cubicBezTo>
                    <a:cubicBezTo>
                      <a:pt x="228" y="0"/>
                      <a:pt x="228" y="0"/>
                      <a:pt x="228" y="0"/>
                    </a:cubicBezTo>
                    <a:cubicBezTo>
                      <a:pt x="227" y="0"/>
                      <a:pt x="106" y="0"/>
                      <a:pt x="106" y="0"/>
                    </a:cubicBezTo>
                    <a:cubicBezTo>
                      <a:pt x="81" y="0"/>
                      <a:pt x="60" y="20"/>
                      <a:pt x="60" y="46"/>
                    </a:cubicBezTo>
                    <a:cubicBezTo>
                      <a:pt x="60" y="47"/>
                      <a:pt x="60" y="47"/>
                      <a:pt x="60" y="47"/>
                    </a:cubicBezTo>
                    <a:cubicBezTo>
                      <a:pt x="60" y="72"/>
                      <a:pt x="81" y="93"/>
                      <a:pt x="106" y="93"/>
                    </a:cubicBezTo>
                    <a:cubicBezTo>
                      <a:pt x="116" y="93"/>
                      <a:pt x="116" y="93"/>
                      <a:pt x="116" y="93"/>
                    </a:cubicBezTo>
                    <a:cubicBezTo>
                      <a:pt x="18" y="191"/>
                      <a:pt x="18" y="191"/>
                      <a:pt x="18" y="191"/>
                    </a:cubicBezTo>
                    <a:cubicBezTo>
                      <a:pt x="0" y="209"/>
                      <a:pt x="0" y="238"/>
                      <a:pt x="18" y="256"/>
                    </a:cubicBezTo>
                    <a:cubicBezTo>
                      <a:pt x="18" y="257"/>
                      <a:pt x="18" y="257"/>
                      <a:pt x="18" y="257"/>
                    </a:cubicBezTo>
                    <a:cubicBezTo>
                      <a:pt x="36"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4" y="214"/>
                      <a:pt x="275" y="194"/>
                      <a:pt x="275" y="168"/>
                    </a:cubicBezTo>
                    <a:cubicBezTo>
                      <a:pt x="275" y="168"/>
                      <a:pt x="275" y="48"/>
                      <a:pt x="275" y="47"/>
                    </a:cubicBezTo>
                    <a:lnTo>
                      <a:pt x="275" y="46"/>
                    </a:lnTo>
                    <a:close/>
                  </a:path>
                </a:pathLst>
              </a:custGeom>
              <a:solidFill>
                <a:srgbClr val="FFC1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632"/>
              <p:cNvSpPr/>
              <p:nvPr/>
            </p:nvSpPr>
            <p:spPr bwMode="auto">
              <a:xfrm>
                <a:off x="2983" y="2826"/>
                <a:ext cx="334" cy="334"/>
              </a:xfrm>
              <a:custGeom>
                <a:avLst/>
                <a:gdLst>
                  <a:gd name="T0" fmla="*/ 276 w 276"/>
                  <a:gd name="T1" fmla="*/ 46 h 276"/>
                  <a:gd name="T2" fmla="*/ 262 w 276"/>
                  <a:gd name="T3" fmla="*/ 14 h 276"/>
                  <a:gd name="T4" fmla="*/ 230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0" y="22"/>
                      <a:pt x="262" y="14"/>
                    </a:cubicBezTo>
                    <a:cubicBezTo>
                      <a:pt x="254" y="5"/>
                      <a:pt x="242" y="0"/>
                      <a:pt x="230" y="0"/>
                    </a:cubicBezTo>
                    <a:cubicBezTo>
                      <a:pt x="228" y="0"/>
                      <a:pt x="228" y="0"/>
                      <a:pt x="228" y="0"/>
                    </a:cubicBezTo>
                    <a:cubicBezTo>
                      <a:pt x="227"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8"/>
                      <a:pt x="276" y="48"/>
                    </a:cubicBezTo>
                    <a:lnTo>
                      <a:pt x="276" y="46"/>
                    </a:lnTo>
                    <a:close/>
                  </a:path>
                </a:pathLst>
              </a:custGeom>
              <a:solidFill>
                <a:srgbClr val="FEC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633"/>
              <p:cNvSpPr/>
              <p:nvPr/>
            </p:nvSpPr>
            <p:spPr bwMode="auto">
              <a:xfrm>
                <a:off x="2982" y="2824"/>
                <a:ext cx="332"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3" y="5"/>
                      <a:pt x="242" y="0"/>
                      <a:pt x="229" y="0"/>
                    </a:cubicBezTo>
                    <a:cubicBezTo>
                      <a:pt x="228" y="0"/>
                      <a:pt x="228" y="0"/>
                      <a:pt x="228" y="0"/>
                    </a:cubicBezTo>
                    <a:cubicBezTo>
                      <a:pt x="227" y="0"/>
                      <a:pt x="107" y="0"/>
                      <a:pt x="107" y="0"/>
                    </a:cubicBezTo>
                    <a:cubicBezTo>
                      <a:pt x="81" y="0"/>
                      <a:pt x="61" y="20"/>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5" y="214"/>
                      <a:pt x="275" y="194"/>
                      <a:pt x="275" y="168"/>
                    </a:cubicBezTo>
                    <a:cubicBezTo>
                      <a:pt x="275" y="168"/>
                      <a:pt x="275" y="48"/>
                      <a:pt x="275" y="47"/>
                    </a:cubicBezTo>
                    <a:lnTo>
                      <a:pt x="275" y="46"/>
                    </a:lnTo>
                    <a:close/>
                  </a:path>
                </a:pathLst>
              </a:custGeom>
              <a:solidFill>
                <a:srgbClr val="FEBF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634"/>
              <p:cNvSpPr/>
              <p:nvPr/>
            </p:nvSpPr>
            <p:spPr bwMode="auto">
              <a:xfrm>
                <a:off x="2979" y="2822"/>
                <a:ext cx="334" cy="334"/>
              </a:xfrm>
              <a:custGeom>
                <a:avLst/>
                <a:gdLst>
                  <a:gd name="T0" fmla="*/ 276 w 276"/>
                  <a:gd name="T1" fmla="*/ 46 h 276"/>
                  <a:gd name="T2" fmla="*/ 262 w 276"/>
                  <a:gd name="T3" fmla="*/ 14 h 276"/>
                  <a:gd name="T4" fmla="*/ 230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1" y="22"/>
                      <a:pt x="262" y="14"/>
                    </a:cubicBezTo>
                    <a:cubicBezTo>
                      <a:pt x="254" y="6"/>
                      <a:pt x="242" y="0"/>
                      <a:pt x="230" y="0"/>
                    </a:cubicBezTo>
                    <a:cubicBezTo>
                      <a:pt x="228" y="0"/>
                      <a:pt x="228" y="0"/>
                      <a:pt x="228" y="0"/>
                    </a:cubicBezTo>
                    <a:cubicBezTo>
                      <a:pt x="228"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9"/>
                      <a:pt x="276" y="48"/>
                    </a:cubicBezTo>
                    <a:lnTo>
                      <a:pt x="276" y="46"/>
                    </a:lnTo>
                    <a:close/>
                  </a:path>
                </a:pathLst>
              </a:custGeom>
              <a:solidFill>
                <a:srgbClr val="FDBF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635"/>
              <p:cNvSpPr/>
              <p:nvPr/>
            </p:nvSpPr>
            <p:spPr bwMode="auto">
              <a:xfrm>
                <a:off x="2978" y="2821"/>
                <a:ext cx="333" cy="333"/>
              </a:xfrm>
              <a:custGeom>
                <a:avLst/>
                <a:gdLst>
                  <a:gd name="T0" fmla="*/ 275 w 275"/>
                  <a:gd name="T1" fmla="*/ 46 h 275"/>
                  <a:gd name="T2" fmla="*/ 262 w 275"/>
                  <a:gd name="T3" fmla="*/ 14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7 h 275"/>
                  <a:gd name="T22" fmla="*/ 19 w 275"/>
                  <a:gd name="T23" fmla="*/ 257 h 275"/>
                  <a:gd name="T24" fmla="*/ 84 w 275"/>
                  <a:gd name="T25" fmla="*/ 257 h 275"/>
                  <a:gd name="T26" fmla="*/ 182 w 275"/>
                  <a:gd name="T27" fmla="*/ 159 h 275"/>
                  <a:gd name="T28" fmla="*/ 182 w 275"/>
                  <a:gd name="T29" fmla="*/ 169 h 275"/>
                  <a:gd name="T30" fmla="*/ 228 w 275"/>
                  <a:gd name="T31" fmla="*/ 215 h 275"/>
                  <a:gd name="T32" fmla="*/ 229 w 275"/>
                  <a:gd name="T33" fmla="*/ 215 h 275"/>
                  <a:gd name="T34" fmla="*/ 275 w 275"/>
                  <a:gd name="T35" fmla="*/ 169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4"/>
                    </a:cubicBezTo>
                    <a:cubicBezTo>
                      <a:pt x="254"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9"/>
                      <a:pt x="18" y="257"/>
                    </a:cubicBezTo>
                    <a:cubicBezTo>
                      <a:pt x="19" y="257"/>
                      <a:pt x="19" y="257"/>
                      <a:pt x="19" y="257"/>
                    </a:cubicBezTo>
                    <a:cubicBezTo>
                      <a:pt x="37" y="275"/>
                      <a:pt x="66" y="275"/>
                      <a:pt x="84" y="257"/>
                    </a:cubicBezTo>
                    <a:cubicBezTo>
                      <a:pt x="182" y="159"/>
                      <a:pt x="182" y="159"/>
                      <a:pt x="182" y="159"/>
                    </a:cubicBezTo>
                    <a:cubicBezTo>
                      <a:pt x="182" y="169"/>
                      <a:pt x="182" y="169"/>
                      <a:pt x="182" y="169"/>
                    </a:cubicBezTo>
                    <a:cubicBezTo>
                      <a:pt x="182" y="194"/>
                      <a:pt x="203" y="215"/>
                      <a:pt x="228" y="215"/>
                    </a:cubicBezTo>
                    <a:cubicBezTo>
                      <a:pt x="229" y="215"/>
                      <a:pt x="229" y="215"/>
                      <a:pt x="229" y="215"/>
                    </a:cubicBezTo>
                    <a:cubicBezTo>
                      <a:pt x="255" y="215"/>
                      <a:pt x="275" y="194"/>
                      <a:pt x="275" y="169"/>
                    </a:cubicBezTo>
                    <a:cubicBezTo>
                      <a:pt x="275" y="169"/>
                      <a:pt x="275" y="48"/>
                      <a:pt x="275" y="47"/>
                    </a:cubicBezTo>
                    <a:lnTo>
                      <a:pt x="275" y="46"/>
                    </a:lnTo>
                    <a:close/>
                  </a:path>
                </a:pathLst>
              </a:custGeom>
              <a:solidFill>
                <a:srgbClr val="FDBE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636"/>
              <p:cNvSpPr/>
              <p:nvPr/>
            </p:nvSpPr>
            <p:spPr bwMode="auto">
              <a:xfrm>
                <a:off x="2977" y="2820"/>
                <a:ext cx="332" cy="333"/>
              </a:xfrm>
              <a:custGeom>
                <a:avLst/>
                <a:gdLst>
                  <a:gd name="T0" fmla="*/ 275 w 275"/>
                  <a:gd name="T1" fmla="*/ 46 h 275"/>
                  <a:gd name="T2" fmla="*/ 262 w 275"/>
                  <a:gd name="T3" fmla="*/ 13 h 275"/>
                  <a:gd name="T4" fmla="*/ 229 w 275"/>
                  <a:gd name="T5" fmla="*/ 0 h 275"/>
                  <a:gd name="T6" fmla="*/ 228 w 275"/>
                  <a:gd name="T7" fmla="*/ 0 h 275"/>
                  <a:gd name="T8" fmla="*/ 106 w 275"/>
                  <a:gd name="T9" fmla="*/ 0 h 275"/>
                  <a:gd name="T10" fmla="*/ 60 w 275"/>
                  <a:gd name="T11" fmla="*/ 46 h 275"/>
                  <a:gd name="T12" fmla="*/ 60 w 275"/>
                  <a:gd name="T13" fmla="*/ 47 h 275"/>
                  <a:gd name="T14" fmla="*/ 106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1"/>
                      <a:pt x="262" y="13"/>
                    </a:cubicBezTo>
                    <a:cubicBezTo>
                      <a:pt x="253" y="5"/>
                      <a:pt x="242" y="0"/>
                      <a:pt x="229" y="0"/>
                    </a:cubicBezTo>
                    <a:cubicBezTo>
                      <a:pt x="228" y="0"/>
                      <a:pt x="228" y="0"/>
                      <a:pt x="228" y="0"/>
                    </a:cubicBezTo>
                    <a:cubicBezTo>
                      <a:pt x="227" y="0"/>
                      <a:pt x="106" y="0"/>
                      <a:pt x="106" y="0"/>
                    </a:cubicBezTo>
                    <a:cubicBezTo>
                      <a:pt x="81" y="0"/>
                      <a:pt x="60" y="20"/>
                      <a:pt x="60" y="46"/>
                    </a:cubicBezTo>
                    <a:cubicBezTo>
                      <a:pt x="60" y="47"/>
                      <a:pt x="60" y="47"/>
                      <a:pt x="60" y="47"/>
                    </a:cubicBezTo>
                    <a:cubicBezTo>
                      <a:pt x="60" y="72"/>
                      <a:pt x="81" y="93"/>
                      <a:pt x="106"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4" y="214"/>
                      <a:pt x="275" y="194"/>
                      <a:pt x="275" y="168"/>
                    </a:cubicBezTo>
                    <a:cubicBezTo>
                      <a:pt x="275" y="168"/>
                      <a:pt x="275" y="48"/>
                      <a:pt x="275" y="47"/>
                    </a:cubicBezTo>
                    <a:lnTo>
                      <a:pt x="275" y="46"/>
                    </a:lnTo>
                    <a:close/>
                  </a:path>
                </a:pathLst>
              </a:custGeom>
              <a:solidFill>
                <a:srgbClr val="FCB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637"/>
              <p:cNvSpPr/>
              <p:nvPr/>
            </p:nvSpPr>
            <p:spPr bwMode="auto">
              <a:xfrm>
                <a:off x="2974" y="2817"/>
                <a:ext cx="334" cy="334"/>
              </a:xfrm>
              <a:custGeom>
                <a:avLst/>
                <a:gdLst>
                  <a:gd name="T0" fmla="*/ 276 w 276"/>
                  <a:gd name="T1" fmla="*/ 46 h 276"/>
                  <a:gd name="T2" fmla="*/ 262 w 276"/>
                  <a:gd name="T3" fmla="*/ 14 h 276"/>
                  <a:gd name="T4" fmla="*/ 230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1" y="22"/>
                      <a:pt x="262" y="14"/>
                    </a:cubicBezTo>
                    <a:cubicBezTo>
                      <a:pt x="254" y="5"/>
                      <a:pt x="242" y="0"/>
                      <a:pt x="230" y="0"/>
                    </a:cubicBezTo>
                    <a:cubicBezTo>
                      <a:pt x="228" y="0"/>
                      <a:pt x="228" y="0"/>
                      <a:pt x="228" y="0"/>
                    </a:cubicBezTo>
                    <a:cubicBezTo>
                      <a:pt x="227"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8"/>
                      <a:pt x="276" y="48"/>
                    </a:cubicBezTo>
                    <a:lnTo>
                      <a:pt x="276" y="46"/>
                    </a:lnTo>
                    <a:close/>
                  </a:path>
                </a:pathLst>
              </a:custGeom>
              <a:solidFill>
                <a:srgbClr val="FCBC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638"/>
              <p:cNvSpPr/>
              <p:nvPr/>
            </p:nvSpPr>
            <p:spPr bwMode="auto">
              <a:xfrm>
                <a:off x="2973" y="2816"/>
                <a:ext cx="333"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3"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5" y="214"/>
                      <a:pt x="275" y="194"/>
                      <a:pt x="275" y="168"/>
                    </a:cubicBezTo>
                    <a:cubicBezTo>
                      <a:pt x="275" y="168"/>
                      <a:pt x="275" y="48"/>
                      <a:pt x="275" y="47"/>
                    </a:cubicBezTo>
                    <a:lnTo>
                      <a:pt x="275" y="46"/>
                    </a:lnTo>
                    <a:close/>
                  </a:path>
                </a:pathLst>
              </a:custGeom>
              <a:solidFill>
                <a:srgbClr val="FBBB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639"/>
              <p:cNvSpPr/>
              <p:nvPr/>
            </p:nvSpPr>
            <p:spPr bwMode="auto">
              <a:xfrm>
                <a:off x="2971" y="2814"/>
                <a:ext cx="334" cy="334"/>
              </a:xfrm>
              <a:custGeom>
                <a:avLst/>
                <a:gdLst>
                  <a:gd name="T0" fmla="*/ 276 w 276"/>
                  <a:gd name="T1" fmla="*/ 47 h 276"/>
                  <a:gd name="T2" fmla="*/ 262 w 276"/>
                  <a:gd name="T3" fmla="*/ 14 h 276"/>
                  <a:gd name="T4" fmla="*/ 230 w 276"/>
                  <a:gd name="T5" fmla="*/ 0 h 276"/>
                  <a:gd name="T6" fmla="*/ 228 w 276"/>
                  <a:gd name="T7" fmla="*/ 0 h 276"/>
                  <a:gd name="T8" fmla="*/ 107 w 276"/>
                  <a:gd name="T9" fmla="*/ 1 h 276"/>
                  <a:gd name="T10" fmla="*/ 61 w 276"/>
                  <a:gd name="T11" fmla="*/ 47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7"/>
                    </a:moveTo>
                    <a:cubicBezTo>
                      <a:pt x="276" y="34"/>
                      <a:pt x="271" y="22"/>
                      <a:pt x="262" y="14"/>
                    </a:cubicBezTo>
                    <a:cubicBezTo>
                      <a:pt x="254" y="6"/>
                      <a:pt x="243" y="0"/>
                      <a:pt x="230" y="0"/>
                    </a:cubicBezTo>
                    <a:cubicBezTo>
                      <a:pt x="228" y="0"/>
                      <a:pt x="228" y="0"/>
                      <a:pt x="228" y="0"/>
                    </a:cubicBezTo>
                    <a:cubicBezTo>
                      <a:pt x="228" y="0"/>
                      <a:pt x="107" y="1"/>
                      <a:pt x="107" y="1"/>
                    </a:cubicBezTo>
                    <a:cubicBezTo>
                      <a:pt x="82" y="1"/>
                      <a:pt x="61" y="21"/>
                      <a:pt x="61" y="47"/>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7"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9"/>
                      <a:pt x="276" y="48"/>
                    </a:cubicBezTo>
                    <a:lnTo>
                      <a:pt x="276" y="47"/>
                    </a:lnTo>
                    <a:close/>
                  </a:path>
                </a:pathLst>
              </a:custGeom>
              <a:solidFill>
                <a:srgbClr val="FBB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640"/>
              <p:cNvSpPr/>
              <p:nvPr/>
            </p:nvSpPr>
            <p:spPr bwMode="auto">
              <a:xfrm>
                <a:off x="2969" y="2812"/>
                <a:ext cx="334" cy="333"/>
              </a:xfrm>
              <a:custGeom>
                <a:avLst/>
                <a:gdLst>
                  <a:gd name="T0" fmla="*/ 276 w 276"/>
                  <a:gd name="T1" fmla="*/ 46 h 275"/>
                  <a:gd name="T2" fmla="*/ 262 w 276"/>
                  <a:gd name="T3" fmla="*/ 14 h 275"/>
                  <a:gd name="T4" fmla="*/ 229 w 276"/>
                  <a:gd name="T5" fmla="*/ 0 h 275"/>
                  <a:gd name="T6" fmla="*/ 228 w 276"/>
                  <a:gd name="T7" fmla="*/ 0 h 275"/>
                  <a:gd name="T8" fmla="*/ 107 w 276"/>
                  <a:gd name="T9" fmla="*/ 0 h 275"/>
                  <a:gd name="T10" fmla="*/ 61 w 276"/>
                  <a:gd name="T11" fmla="*/ 46 h 275"/>
                  <a:gd name="T12" fmla="*/ 61 w 276"/>
                  <a:gd name="T13" fmla="*/ 47 h 275"/>
                  <a:gd name="T14" fmla="*/ 107 w 276"/>
                  <a:gd name="T15" fmla="*/ 94 h 275"/>
                  <a:gd name="T16" fmla="*/ 116 w 276"/>
                  <a:gd name="T17" fmla="*/ 94 h 275"/>
                  <a:gd name="T18" fmla="*/ 18 w 276"/>
                  <a:gd name="T19" fmla="*/ 191 h 275"/>
                  <a:gd name="T20" fmla="*/ 18 w 276"/>
                  <a:gd name="T21" fmla="*/ 257 h 275"/>
                  <a:gd name="T22" fmla="*/ 19 w 276"/>
                  <a:gd name="T23" fmla="*/ 258 h 275"/>
                  <a:gd name="T24" fmla="*/ 84 w 276"/>
                  <a:gd name="T25" fmla="*/ 258 h 275"/>
                  <a:gd name="T26" fmla="*/ 182 w 276"/>
                  <a:gd name="T27" fmla="*/ 160 h 275"/>
                  <a:gd name="T28" fmla="*/ 182 w 276"/>
                  <a:gd name="T29" fmla="*/ 169 h 275"/>
                  <a:gd name="T30" fmla="*/ 228 w 276"/>
                  <a:gd name="T31" fmla="*/ 215 h 275"/>
                  <a:gd name="T32" fmla="*/ 229 w 276"/>
                  <a:gd name="T33" fmla="*/ 215 h 275"/>
                  <a:gd name="T34" fmla="*/ 275 w 276"/>
                  <a:gd name="T35" fmla="*/ 169 h 275"/>
                  <a:gd name="T36" fmla="*/ 276 w 276"/>
                  <a:gd name="T37" fmla="*/ 47 h 275"/>
                  <a:gd name="T38" fmla="*/ 276 w 276"/>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5">
                    <a:moveTo>
                      <a:pt x="276" y="46"/>
                    </a:moveTo>
                    <a:cubicBezTo>
                      <a:pt x="276" y="33"/>
                      <a:pt x="270" y="22"/>
                      <a:pt x="262" y="14"/>
                    </a:cubicBezTo>
                    <a:cubicBezTo>
                      <a:pt x="254"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4"/>
                      <a:pt x="107" y="94"/>
                    </a:cubicBezTo>
                    <a:cubicBezTo>
                      <a:pt x="116" y="94"/>
                      <a:pt x="116" y="94"/>
                      <a:pt x="116" y="94"/>
                    </a:cubicBezTo>
                    <a:cubicBezTo>
                      <a:pt x="18" y="191"/>
                      <a:pt x="18" y="191"/>
                      <a:pt x="18" y="191"/>
                    </a:cubicBezTo>
                    <a:cubicBezTo>
                      <a:pt x="0" y="209"/>
                      <a:pt x="0" y="239"/>
                      <a:pt x="18" y="257"/>
                    </a:cubicBezTo>
                    <a:cubicBezTo>
                      <a:pt x="19" y="258"/>
                      <a:pt x="19" y="258"/>
                      <a:pt x="19" y="258"/>
                    </a:cubicBezTo>
                    <a:cubicBezTo>
                      <a:pt x="37" y="275"/>
                      <a:pt x="66" y="275"/>
                      <a:pt x="84" y="258"/>
                    </a:cubicBezTo>
                    <a:cubicBezTo>
                      <a:pt x="182" y="160"/>
                      <a:pt x="182" y="160"/>
                      <a:pt x="182" y="160"/>
                    </a:cubicBezTo>
                    <a:cubicBezTo>
                      <a:pt x="182" y="169"/>
                      <a:pt x="182" y="169"/>
                      <a:pt x="182" y="169"/>
                    </a:cubicBezTo>
                    <a:cubicBezTo>
                      <a:pt x="182" y="194"/>
                      <a:pt x="203" y="215"/>
                      <a:pt x="228" y="215"/>
                    </a:cubicBezTo>
                    <a:cubicBezTo>
                      <a:pt x="229" y="215"/>
                      <a:pt x="229" y="215"/>
                      <a:pt x="229" y="215"/>
                    </a:cubicBezTo>
                    <a:cubicBezTo>
                      <a:pt x="255" y="215"/>
                      <a:pt x="275" y="194"/>
                      <a:pt x="275" y="169"/>
                    </a:cubicBezTo>
                    <a:cubicBezTo>
                      <a:pt x="275" y="169"/>
                      <a:pt x="276" y="48"/>
                      <a:pt x="276" y="47"/>
                    </a:cubicBezTo>
                    <a:lnTo>
                      <a:pt x="276" y="46"/>
                    </a:lnTo>
                    <a:close/>
                  </a:path>
                </a:pathLst>
              </a:custGeom>
              <a:solidFill>
                <a:srgbClr val="FAB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641"/>
              <p:cNvSpPr/>
              <p:nvPr/>
            </p:nvSpPr>
            <p:spPr bwMode="auto">
              <a:xfrm>
                <a:off x="2968" y="2811"/>
                <a:ext cx="333"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0 w 275"/>
                  <a:gd name="T11" fmla="*/ 46 h 275"/>
                  <a:gd name="T12" fmla="*/ 60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3" y="5"/>
                      <a:pt x="242" y="0"/>
                      <a:pt x="229" y="0"/>
                    </a:cubicBezTo>
                    <a:cubicBezTo>
                      <a:pt x="228" y="0"/>
                      <a:pt x="228" y="0"/>
                      <a:pt x="228" y="0"/>
                    </a:cubicBezTo>
                    <a:cubicBezTo>
                      <a:pt x="227" y="0"/>
                      <a:pt x="107" y="0"/>
                      <a:pt x="107" y="0"/>
                    </a:cubicBezTo>
                    <a:cubicBezTo>
                      <a:pt x="81" y="0"/>
                      <a:pt x="60" y="20"/>
                      <a:pt x="60" y="46"/>
                    </a:cubicBezTo>
                    <a:cubicBezTo>
                      <a:pt x="60" y="47"/>
                      <a:pt x="60" y="47"/>
                      <a:pt x="60" y="47"/>
                    </a:cubicBezTo>
                    <a:cubicBezTo>
                      <a:pt x="60"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4" y="214"/>
                      <a:pt x="275" y="194"/>
                      <a:pt x="275" y="168"/>
                    </a:cubicBezTo>
                    <a:cubicBezTo>
                      <a:pt x="275" y="168"/>
                      <a:pt x="275" y="48"/>
                      <a:pt x="275" y="47"/>
                    </a:cubicBezTo>
                    <a:lnTo>
                      <a:pt x="275" y="46"/>
                    </a:lnTo>
                    <a:close/>
                  </a:path>
                </a:pathLst>
              </a:custGeom>
              <a:solidFill>
                <a:srgbClr val="FAB9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642"/>
              <p:cNvSpPr/>
              <p:nvPr/>
            </p:nvSpPr>
            <p:spPr bwMode="auto">
              <a:xfrm>
                <a:off x="2966" y="2809"/>
                <a:ext cx="334" cy="334"/>
              </a:xfrm>
              <a:custGeom>
                <a:avLst/>
                <a:gdLst>
                  <a:gd name="T0" fmla="*/ 276 w 276"/>
                  <a:gd name="T1" fmla="*/ 46 h 276"/>
                  <a:gd name="T2" fmla="*/ 262 w 276"/>
                  <a:gd name="T3" fmla="*/ 14 h 276"/>
                  <a:gd name="T4" fmla="*/ 230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1" y="22"/>
                      <a:pt x="262" y="14"/>
                    </a:cubicBezTo>
                    <a:cubicBezTo>
                      <a:pt x="254" y="5"/>
                      <a:pt x="242" y="0"/>
                      <a:pt x="230" y="0"/>
                    </a:cubicBezTo>
                    <a:cubicBezTo>
                      <a:pt x="228" y="0"/>
                      <a:pt x="228" y="0"/>
                      <a:pt x="228" y="0"/>
                    </a:cubicBezTo>
                    <a:cubicBezTo>
                      <a:pt x="228"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8"/>
                      <a:pt x="276" y="48"/>
                    </a:cubicBezTo>
                    <a:lnTo>
                      <a:pt x="276" y="46"/>
                    </a:lnTo>
                    <a:close/>
                  </a:path>
                </a:pathLst>
              </a:custGeom>
              <a:solidFill>
                <a:srgbClr val="F9B8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643"/>
              <p:cNvSpPr/>
              <p:nvPr/>
            </p:nvSpPr>
            <p:spPr bwMode="auto">
              <a:xfrm>
                <a:off x="2965" y="2807"/>
                <a:ext cx="332"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9 h 275"/>
                  <a:gd name="T30" fmla="*/ 228 w 275"/>
                  <a:gd name="T31" fmla="*/ 215 h 275"/>
                  <a:gd name="T32" fmla="*/ 229 w 275"/>
                  <a:gd name="T33" fmla="*/ 215 h 275"/>
                  <a:gd name="T34" fmla="*/ 275 w 275"/>
                  <a:gd name="T35" fmla="*/ 169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3"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9"/>
                      <a:pt x="182" y="169"/>
                      <a:pt x="182" y="169"/>
                    </a:cubicBezTo>
                    <a:cubicBezTo>
                      <a:pt x="182" y="194"/>
                      <a:pt x="203" y="215"/>
                      <a:pt x="228" y="215"/>
                    </a:cubicBezTo>
                    <a:cubicBezTo>
                      <a:pt x="229" y="215"/>
                      <a:pt x="229" y="215"/>
                      <a:pt x="229" y="215"/>
                    </a:cubicBezTo>
                    <a:cubicBezTo>
                      <a:pt x="255" y="215"/>
                      <a:pt x="275" y="194"/>
                      <a:pt x="275" y="169"/>
                    </a:cubicBezTo>
                    <a:cubicBezTo>
                      <a:pt x="275" y="169"/>
                      <a:pt x="275" y="48"/>
                      <a:pt x="275" y="47"/>
                    </a:cubicBezTo>
                    <a:lnTo>
                      <a:pt x="275" y="46"/>
                    </a:lnTo>
                    <a:close/>
                  </a:path>
                </a:pathLst>
              </a:custGeom>
              <a:solidFill>
                <a:srgbClr val="F9B7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644"/>
              <p:cNvSpPr/>
              <p:nvPr/>
            </p:nvSpPr>
            <p:spPr bwMode="auto">
              <a:xfrm>
                <a:off x="2963" y="2806"/>
                <a:ext cx="333" cy="333"/>
              </a:xfrm>
              <a:custGeom>
                <a:avLst/>
                <a:gdLst>
                  <a:gd name="T0" fmla="*/ 275 w 275"/>
                  <a:gd name="T1" fmla="*/ 46 h 275"/>
                  <a:gd name="T2" fmla="*/ 261 w 275"/>
                  <a:gd name="T3" fmla="*/ 13 h 275"/>
                  <a:gd name="T4" fmla="*/ 229 w 275"/>
                  <a:gd name="T5" fmla="*/ 0 h 275"/>
                  <a:gd name="T6" fmla="*/ 228 w 275"/>
                  <a:gd name="T7" fmla="*/ 0 h 275"/>
                  <a:gd name="T8" fmla="*/ 106 w 275"/>
                  <a:gd name="T9" fmla="*/ 0 h 275"/>
                  <a:gd name="T10" fmla="*/ 60 w 275"/>
                  <a:gd name="T11" fmla="*/ 46 h 275"/>
                  <a:gd name="T12" fmla="*/ 60 w 275"/>
                  <a:gd name="T13" fmla="*/ 47 h 275"/>
                  <a:gd name="T14" fmla="*/ 106 w 275"/>
                  <a:gd name="T15" fmla="*/ 93 h 275"/>
                  <a:gd name="T16" fmla="*/ 115 w 275"/>
                  <a:gd name="T17" fmla="*/ 93 h 275"/>
                  <a:gd name="T18" fmla="*/ 18 w 275"/>
                  <a:gd name="T19" fmla="*/ 191 h 275"/>
                  <a:gd name="T20" fmla="*/ 18 w 275"/>
                  <a:gd name="T21" fmla="*/ 256 h 275"/>
                  <a:gd name="T22" fmla="*/ 18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1"/>
                      <a:pt x="261" y="13"/>
                    </a:cubicBezTo>
                    <a:cubicBezTo>
                      <a:pt x="253" y="5"/>
                      <a:pt x="242" y="0"/>
                      <a:pt x="229" y="0"/>
                    </a:cubicBezTo>
                    <a:cubicBezTo>
                      <a:pt x="228" y="0"/>
                      <a:pt x="228" y="0"/>
                      <a:pt x="228" y="0"/>
                    </a:cubicBezTo>
                    <a:cubicBezTo>
                      <a:pt x="227" y="0"/>
                      <a:pt x="106" y="0"/>
                      <a:pt x="106" y="0"/>
                    </a:cubicBezTo>
                    <a:cubicBezTo>
                      <a:pt x="81" y="0"/>
                      <a:pt x="60" y="20"/>
                      <a:pt x="60" y="46"/>
                    </a:cubicBezTo>
                    <a:cubicBezTo>
                      <a:pt x="60" y="47"/>
                      <a:pt x="60" y="47"/>
                      <a:pt x="60" y="47"/>
                    </a:cubicBezTo>
                    <a:cubicBezTo>
                      <a:pt x="60" y="72"/>
                      <a:pt x="81" y="93"/>
                      <a:pt x="106" y="93"/>
                    </a:cubicBezTo>
                    <a:cubicBezTo>
                      <a:pt x="115" y="93"/>
                      <a:pt x="115" y="93"/>
                      <a:pt x="115" y="93"/>
                    </a:cubicBezTo>
                    <a:cubicBezTo>
                      <a:pt x="18" y="191"/>
                      <a:pt x="18" y="191"/>
                      <a:pt x="18" y="191"/>
                    </a:cubicBezTo>
                    <a:cubicBezTo>
                      <a:pt x="0" y="209"/>
                      <a:pt x="0" y="238"/>
                      <a:pt x="18" y="256"/>
                    </a:cubicBezTo>
                    <a:cubicBezTo>
                      <a:pt x="18" y="257"/>
                      <a:pt x="18" y="257"/>
                      <a:pt x="18" y="257"/>
                    </a:cubicBezTo>
                    <a:cubicBezTo>
                      <a:pt x="36"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4" y="214"/>
                      <a:pt x="275" y="194"/>
                      <a:pt x="275" y="168"/>
                    </a:cubicBezTo>
                    <a:cubicBezTo>
                      <a:pt x="275" y="168"/>
                      <a:pt x="275" y="48"/>
                      <a:pt x="275" y="47"/>
                    </a:cubicBezTo>
                    <a:lnTo>
                      <a:pt x="275" y="46"/>
                    </a:lnTo>
                    <a:close/>
                  </a:path>
                </a:pathLst>
              </a:custGeom>
              <a:solidFill>
                <a:srgbClr val="F9B6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645"/>
              <p:cNvSpPr/>
              <p:nvPr/>
            </p:nvSpPr>
            <p:spPr bwMode="auto">
              <a:xfrm>
                <a:off x="2961" y="2804"/>
                <a:ext cx="334" cy="334"/>
              </a:xfrm>
              <a:custGeom>
                <a:avLst/>
                <a:gdLst>
                  <a:gd name="T0" fmla="*/ 276 w 276"/>
                  <a:gd name="T1" fmla="*/ 46 h 276"/>
                  <a:gd name="T2" fmla="*/ 262 w 276"/>
                  <a:gd name="T3" fmla="*/ 14 h 276"/>
                  <a:gd name="T4" fmla="*/ 229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29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3"/>
                      <a:pt x="270" y="22"/>
                      <a:pt x="262" y="14"/>
                    </a:cubicBezTo>
                    <a:cubicBezTo>
                      <a:pt x="254" y="5"/>
                      <a:pt x="242" y="0"/>
                      <a:pt x="229" y="0"/>
                    </a:cubicBezTo>
                    <a:cubicBezTo>
                      <a:pt x="228" y="0"/>
                      <a:pt x="228" y="0"/>
                      <a:pt x="228" y="0"/>
                    </a:cubicBezTo>
                    <a:cubicBezTo>
                      <a:pt x="227"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29" y="215"/>
                      <a:pt x="229" y="215"/>
                      <a:pt x="229" y="215"/>
                    </a:cubicBezTo>
                    <a:cubicBezTo>
                      <a:pt x="255" y="215"/>
                      <a:pt x="276" y="194"/>
                      <a:pt x="276" y="169"/>
                    </a:cubicBezTo>
                    <a:cubicBezTo>
                      <a:pt x="276" y="169"/>
                      <a:pt x="276" y="48"/>
                      <a:pt x="276" y="48"/>
                    </a:cubicBezTo>
                    <a:lnTo>
                      <a:pt x="276" y="46"/>
                    </a:lnTo>
                    <a:close/>
                  </a:path>
                </a:pathLst>
              </a:custGeom>
              <a:solidFill>
                <a:srgbClr val="F8B5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646"/>
              <p:cNvSpPr/>
              <p:nvPr/>
            </p:nvSpPr>
            <p:spPr bwMode="auto">
              <a:xfrm>
                <a:off x="2960" y="2803"/>
                <a:ext cx="332"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3" y="5"/>
                      <a:pt x="242" y="0"/>
                      <a:pt x="229" y="0"/>
                    </a:cubicBezTo>
                    <a:cubicBezTo>
                      <a:pt x="228" y="0"/>
                      <a:pt x="228" y="0"/>
                      <a:pt x="228" y="0"/>
                    </a:cubicBezTo>
                    <a:cubicBezTo>
                      <a:pt x="227" y="0"/>
                      <a:pt x="107" y="0"/>
                      <a:pt x="107" y="0"/>
                    </a:cubicBezTo>
                    <a:cubicBezTo>
                      <a:pt x="81" y="0"/>
                      <a:pt x="61" y="20"/>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5" y="214"/>
                      <a:pt x="275" y="194"/>
                      <a:pt x="275" y="168"/>
                    </a:cubicBezTo>
                    <a:cubicBezTo>
                      <a:pt x="275" y="168"/>
                      <a:pt x="275" y="48"/>
                      <a:pt x="275" y="47"/>
                    </a:cubicBezTo>
                    <a:lnTo>
                      <a:pt x="275" y="46"/>
                    </a:lnTo>
                    <a:close/>
                  </a:path>
                </a:pathLst>
              </a:custGeom>
              <a:solidFill>
                <a:srgbClr val="F8B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647"/>
              <p:cNvSpPr/>
              <p:nvPr/>
            </p:nvSpPr>
            <p:spPr bwMode="auto">
              <a:xfrm>
                <a:off x="2957" y="2800"/>
                <a:ext cx="334" cy="334"/>
              </a:xfrm>
              <a:custGeom>
                <a:avLst/>
                <a:gdLst>
                  <a:gd name="T0" fmla="*/ 276 w 276"/>
                  <a:gd name="T1" fmla="*/ 46 h 276"/>
                  <a:gd name="T2" fmla="*/ 262 w 276"/>
                  <a:gd name="T3" fmla="*/ 14 h 276"/>
                  <a:gd name="T4" fmla="*/ 230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1" y="22"/>
                      <a:pt x="262" y="14"/>
                    </a:cubicBezTo>
                    <a:cubicBezTo>
                      <a:pt x="254" y="6"/>
                      <a:pt x="242" y="0"/>
                      <a:pt x="230" y="0"/>
                    </a:cubicBezTo>
                    <a:cubicBezTo>
                      <a:pt x="228" y="0"/>
                      <a:pt x="228" y="0"/>
                      <a:pt x="228" y="0"/>
                    </a:cubicBezTo>
                    <a:cubicBezTo>
                      <a:pt x="228"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9"/>
                      <a:pt x="276" y="48"/>
                    </a:cubicBezTo>
                    <a:lnTo>
                      <a:pt x="276" y="46"/>
                    </a:lnTo>
                    <a:close/>
                  </a:path>
                </a:pathLst>
              </a:custGeom>
              <a:solidFill>
                <a:srgbClr val="F7B3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648"/>
              <p:cNvSpPr/>
              <p:nvPr/>
            </p:nvSpPr>
            <p:spPr bwMode="auto">
              <a:xfrm>
                <a:off x="2956" y="2799"/>
                <a:ext cx="333"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9 h 275"/>
                  <a:gd name="T30" fmla="*/ 228 w 275"/>
                  <a:gd name="T31" fmla="*/ 215 h 275"/>
                  <a:gd name="T32" fmla="*/ 229 w 275"/>
                  <a:gd name="T33" fmla="*/ 215 h 275"/>
                  <a:gd name="T34" fmla="*/ 275 w 275"/>
                  <a:gd name="T35" fmla="*/ 169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4"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9"/>
                      <a:pt x="18" y="256"/>
                    </a:cubicBezTo>
                    <a:cubicBezTo>
                      <a:pt x="19" y="257"/>
                      <a:pt x="19" y="257"/>
                      <a:pt x="19" y="257"/>
                    </a:cubicBezTo>
                    <a:cubicBezTo>
                      <a:pt x="37" y="275"/>
                      <a:pt x="66" y="275"/>
                      <a:pt x="84" y="257"/>
                    </a:cubicBezTo>
                    <a:cubicBezTo>
                      <a:pt x="182" y="159"/>
                      <a:pt x="182" y="159"/>
                      <a:pt x="182" y="159"/>
                    </a:cubicBezTo>
                    <a:cubicBezTo>
                      <a:pt x="182" y="169"/>
                      <a:pt x="182" y="169"/>
                      <a:pt x="182" y="169"/>
                    </a:cubicBezTo>
                    <a:cubicBezTo>
                      <a:pt x="182" y="194"/>
                      <a:pt x="203" y="215"/>
                      <a:pt x="228" y="215"/>
                    </a:cubicBezTo>
                    <a:cubicBezTo>
                      <a:pt x="229" y="215"/>
                      <a:pt x="229" y="215"/>
                      <a:pt x="229" y="215"/>
                    </a:cubicBezTo>
                    <a:cubicBezTo>
                      <a:pt x="255" y="215"/>
                      <a:pt x="275" y="194"/>
                      <a:pt x="275" y="169"/>
                    </a:cubicBezTo>
                    <a:cubicBezTo>
                      <a:pt x="275" y="169"/>
                      <a:pt x="275" y="48"/>
                      <a:pt x="275" y="47"/>
                    </a:cubicBezTo>
                    <a:lnTo>
                      <a:pt x="275" y="46"/>
                    </a:lnTo>
                    <a:close/>
                  </a:path>
                </a:pathLst>
              </a:custGeom>
              <a:solidFill>
                <a:srgbClr val="F7B3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649"/>
              <p:cNvSpPr/>
              <p:nvPr/>
            </p:nvSpPr>
            <p:spPr bwMode="auto">
              <a:xfrm>
                <a:off x="2955" y="2798"/>
                <a:ext cx="333" cy="333"/>
              </a:xfrm>
              <a:custGeom>
                <a:avLst/>
                <a:gdLst>
                  <a:gd name="T0" fmla="*/ 275 w 275"/>
                  <a:gd name="T1" fmla="*/ 46 h 275"/>
                  <a:gd name="T2" fmla="*/ 262 w 275"/>
                  <a:gd name="T3" fmla="*/ 13 h 275"/>
                  <a:gd name="T4" fmla="*/ 229 w 275"/>
                  <a:gd name="T5" fmla="*/ 0 h 275"/>
                  <a:gd name="T6" fmla="*/ 228 w 275"/>
                  <a:gd name="T7" fmla="*/ 0 h 275"/>
                  <a:gd name="T8" fmla="*/ 106 w 275"/>
                  <a:gd name="T9" fmla="*/ 0 h 275"/>
                  <a:gd name="T10" fmla="*/ 60 w 275"/>
                  <a:gd name="T11" fmla="*/ 46 h 275"/>
                  <a:gd name="T12" fmla="*/ 60 w 275"/>
                  <a:gd name="T13" fmla="*/ 47 h 275"/>
                  <a:gd name="T14" fmla="*/ 106 w 275"/>
                  <a:gd name="T15" fmla="*/ 93 h 275"/>
                  <a:gd name="T16" fmla="*/ 116 w 275"/>
                  <a:gd name="T17" fmla="*/ 93 h 275"/>
                  <a:gd name="T18" fmla="*/ 18 w 275"/>
                  <a:gd name="T19" fmla="*/ 191 h 275"/>
                  <a:gd name="T20" fmla="*/ 18 w 275"/>
                  <a:gd name="T21" fmla="*/ 256 h 275"/>
                  <a:gd name="T22" fmla="*/ 18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1"/>
                      <a:pt x="262" y="13"/>
                    </a:cubicBezTo>
                    <a:cubicBezTo>
                      <a:pt x="253" y="5"/>
                      <a:pt x="242" y="0"/>
                      <a:pt x="229" y="0"/>
                    </a:cubicBezTo>
                    <a:cubicBezTo>
                      <a:pt x="228" y="0"/>
                      <a:pt x="228" y="0"/>
                      <a:pt x="228" y="0"/>
                    </a:cubicBezTo>
                    <a:cubicBezTo>
                      <a:pt x="227" y="0"/>
                      <a:pt x="106" y="0"/>
                      <a:pt x="106" y="0"/>
                    </a:cubicBezTo>
                    <a:cubicBezTo>
                      <a:pt x="81" y="0"/>
                      <a:pt x="60" y="20"/>
                      <a:pt x="60" y="46"/>
                    </a:cubicBezTo>
                    <a:cubicBezTo>
                      <a:pt x="60" y="47"/>
                      <a:pt x="60" y="47"/>
                      <a:pt x="60" y="47"/>
                    </a:cubicBezTo>
                    <a:cubicBezTo>
                      <a:pt x="60" y="72"/>
                      <a:pt x="81" y="93"/>
                      <a:pt x="106" y="93"/>
                    </a:cubicBezTo>
                    <a:cubicBezTo>
                      <a:pt x="116" y="93"/>
                      <a:pt x="116" y="93"/>
                      <a:pt x="116" y="93"/>
                    </a:cubicBezTo>
                    <a:cubicBezTo>
                      <a:pt x="18" y="191"/>
                      <a:pt x="18" y="191"/>
                      <a:pt x="18" y="191"/>
                    </a:cubicBezTo>
                    <a:cubicBezTo>
                      <a:pt x="0" y="209"/>
                      <a:pt x="0" y="238"/>
                      <a:pt x="18" y="256"/>
                    </a:cubicBezTo>
                    <a:cubicBezTo>
                      <a:pt x="18" y="257"/>
                      <a:pt x="18" y="257"/>
                      <a:pt x="18" y="257"/>
                    </a:cubicBezTo>
                    <a:cubicBezTo>
                      <a:pt x="36"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4" y="214"/>
                      <a:pt x="275" y="194"/>
                      <a:pt x="275" y="168"/>
                    </a:cubicBezTo>
                    <a:cubicBezTo>
                      <a:pt x="275" y="168"/>
                      <a:pt x="275" y="48"/>
                      <a:pt x="275" y="47"/>
                    </a:cubicBezTo>
                    <a:lnTo>
                      <a:pt x="275" y="46"/>
                    </a:lnTo>
                    <a:close/>
                  </a:path>
                </a:pathLst>
              </a:custGeom>
              <a:solidFill>
                <a:srgbClr val="F6B2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650"/>
              <p:cNvSpPr/>
              <p:nvPr/>
            </p:nvSpPr>
            <p:spPr bwMode="auto">
              <a:xfrm>
                <a:off x="2952" y="2795"/>
                <a:ext cx="334" cy="335"/>
              </a:xfrm>
              <a:custGeom>
                <a:avLst/>
                <a:gdLst>
                  <a:gd name="T0" fmla="*/ 276 w 276"/>
                  <a:gd name="T1" fmla="*/ 46 h 276"/>
                  <a:gd name="T2" fmla="*/ 262 w 276"/>
                  <a:gd name="T3" fmla="*/ 14 h 276"/>
                  <a:gd name="T4" fmla="*/ 230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0" y="22"/>
                      <a:pt x="262" y="14"/>
                    </a:cubicBezTo>
                    <a:cubicBezTo>
                      <a:pt x="254" y="5"/>
                      <a:pt x="242" y="0"/>
                      <a:pt x="230" y="0"/>
                    </a:cubicBezTo>
                    <a:cubicBezTo>
                      <a:pt x="228" y="0"/>
                      <a:pt x="228" y="0"/>
                      <a:pt x="228" y="0"/>
                    </a:cubicBezTo>
                    <a:cubicBezTo>
                      <a:pt x="227"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8"/>
                      <a:pt x="276" y="48"/>
                    </a:cubicBezTo>
                    <a:lnTo>
                      <a:pt x="276" y="46"/>
                    </a:lnTo>
                    <a:close/>
                  </a:path>
                </a:pathLst>
              </a:custGeom>
              <a:solidFill>
                <a:srgbClr val="F6B1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651"/>
              <p:cNvSpPr/>
              <p:nvPr/>
            </p:nvSpPr>
            <p:spPr bwMode="auto">
              <a:xfrm>
                <a:off x="2951" y="2794"/>
                <a:ext cx="333"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3" y="5"/>
                      <a:pt x="242" y="0"/>
                      <a:pt x="229" y="0"/>
                    </a:cubicBezTo>
                    <a:cubicBezTo>
                      <a:pt x="228" y="0"/>
                      <a:pt x="228" y="0"/>
                      <a:pt x="228" y="0"/>
                    </a:cubicBezTo>
                    <a:cubicBezTo>
                      <a:pt x="227" y="0"/>
                      <a:pt x="107" y="0"/>
                      <a:pt x="107" y="0"/>
                    </a:cubicBezTo>
                    <a:cubicBezTo>
                      <a:pt x="81" y="0"/>
                      <a:pt x="61" y="20"/>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5" y="214"/>
                      <a:pt x="275" y="194"/>
                      <a:pt x="275" y="168"/>
                    </a:cubicBezTo>
                    <a:cubicBezTo>
                      <a:pt x="275" y="168"/>
                      <a:pt x="275" y="48"/>
                      <a:pt x="275" y="47"/>
                    </a:cubicBezTo>
                    <a:lnTo>
                      <a:pt x="275" y="46"/>
                    </a:lnTo>
                    <a:close/>
                  </a:path>
                </a:pathLst>
              </a:custGeom>
              <a:solidFill>
                <a:srgbClr val="F5B0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652"/>
              <p:cNvSpPr/>
              <p:nvPr/>
            </p:nvSpPr>
            <p:spPr bwMode="auto">
              <a:xfrm>
                <a:off x="2949" y="2792"/>
                <a:ext cx="334" cy="334"/>
              </a:xfrm>
              <a:custGeom>
                <a:avLst/>
                <a:gdLst>
                  <a:gd name="T0" fmla="*/ 276 w 276"/>
                  <a:gd name="T1" fmla="*/ 47 h 276"/>
                  <a:gd name="T2" fmla="*/ 262 w 276"/>
                  <a:gd name="T3" fmla="*/ 14 h 276"/>
                  <a:gd name="T4" fmla="*/ 230 w 276"/>
                  <a:gd name="T5" fmla="*/ 0 h 276"/>
                  <a:gd name="T6" fmla="*/ 228 w 276"/>
                  <a:gd name="T7" fmla="*/ 0 h 276"/>
                  <a:gd name="T8" fmla="*/ 107 w 276"/>
                  <a:gd name="T9" fmla="*/ 0 h 276"/>
                  <a:gd name="T10" fmla="*/ 61 w 276"/>
                  <a:gd name="T11" fmla="*/ 47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7"/>
                    </a:moveTo>
                    <a:cubicBezTo>
                      <a:pt x="276" y="34"/>
                      <a:pt x="271" y="22"/>
                      <a:pt x="262" y="14"/>
                    </a:cubicBezTo>
                    <a:cubicBezTo>
                      <a:pt x="254" y="6"/>
                      <a:pt x="242" y="0"/>
                      <a:pt x="230" y="0"/>
                    </a:cubicBezTo>
                    <a:cubicBezTo>
                      <a:pt x="228" y="0"/>
                      <a:pt x="228" y="0"/>
                      <a:pt x="228" y="0"/>
                    </a:cubicBezTo>
                    <a:cubicBezTo>
                      <a:pt x="228" y="0"/>
                      <a:pt x="107" y="0"/>
                      <a:pt x="107" y="0"/>
                    </a:cubicBezTo>
                    <a:cubicBezTo>
                      <a:pt x="82" y="0"/>
                      <a:pt x="61" y="21"/>
                      <a:pt x="61" y="47"/>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9"/>
                      <a:pt x="276" y="48"/>
                    </a:cubicBezTo>
                    <a:lnTo>
                      <a:pt x="276" y="47"/>
                    </a:lnTo>
                    <a:close/>
                  </a:path>
                </a:pathLst>
              </a:custGeom>
              <a:solidFill>
                <a:srgbClr val="F5AF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653"/>
              <p:cNvSpPr/>
              <p:nvPr/>
            </p:nvSpPr>
            <p:spPr bwMode="auto">
              <a:xfrm>
                <a:off x="2948" y="2790"/>
                <a:ext cx="332" cy="334"/>
              </a:xfrm>
              <a:custGeom>
                <a:avLst/>
                <a:gdLst>
                  <a:gd name="T0" fmla="*/ 275 w 275"/>
                  <a:gd name="T1" fmla="*/ 46 h 275"/>
                  <a:gd name="T2" fmla="*/ 262 w 275"/>
                  <a:gd name="T3" fmla="*/ 14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7 h 275"/>
                  <a:gd name="T22" fmla="*/ 19 w 275"/>
                  <a:gd name="T23" fmla="*/ 257 h 275"/>
                  <a:gd name="T24" fmla="*/ 84 w 275"/>
                  <a:gd name="T25" fmla="*/ 257 h 275"/>
                  <a:gd name="T26" fmla="*/ 182 w 275"/>
                  <a:gd name="T27" fmla="*/ 160 h 275"/>
                  <a:gd name="T28" fmla="*/ 182 w 275"/>
                  <a:gd name="T29" fmla="*/ 169 h 275"/>
                  <a:gd name="T30" fmla="*/ 228 w 275"/>
                  <a:gd name="T31" fmla="*/ 215 h 275"/>
                  <a:gd name="T32" fmla="*/ 229 w 275"/>
                  <a:gd name="T33" fmla="*/ 215 h 275"/>
                  <a:gd name="T34" fmla="*/ 275 w 275"/>
                  <a:gd name="T35" fmla="*/ 169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4"/>
                    </a:cubicBezTo>
                    <a:cubicBezTo>
                      <a:pt x="254"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9"/>
                      <a:pt x="18" y="257"/>
                    </a:cubicBezTo>
                    <a:cubicBezTo>
                      <a:pt x="19" y="257"/>
                      <a:pt x="19" y="257"/>
                      <a:pt x="19" y="257"/>
                    </a:cubicBezTo>
                    <a:cubicBezTo>
                      <a:pt x="37" y="275"/>
                      <a:pt x="66" y="275"/>
                      <a:pt x="84" y="257"/>
                    </a:cubicBezTo>
                    <a:cubicBezTo>
                      <a:pt x="182" y="160"/>
                      <a:pt x="182" y="160"/>
                      <a:pt x="182" y="160"/>
                    </a:cubicBezTo>
                    <a:cubicBezTo>
                      <a:pt x="182" y="169"/>
                      <a:pt x="182" y="169"/>
                      <a:pt x="182" y="169"/>
                    </a:cubicBezTo>
                    <a:cubicBezTo>
                      <a:pt x="182" y="194"/>
                      <a:pt x="203" y="215"/>
                      <a:pt x="228" y="215"/>
                    </a:cubicBezTo>
                    <a:cubicBezTo>
                      <a:pt x="229" y="215"/>
                      <a:pt x="229" y="215"/>
                      <a:pt x="229" y="215"/>
                    </a:cubicBezTo>
                    <a:cubicBezTo>
                      <a:pt x="255" y="215"/>
                      <a:pt x="275" y="194"/>
                      <a:pt x="275" y="169"/>
                    </a:cubicBezTo>
                    <a:cubicBezTo>
                      <a:pt x="275" y="169"/>
                      <a:pt x="275" y="48"/>
                      <a:pt x="275" y="47"/>
                    </a:cubicBezTo>
                    <a:lnTo>
                      <a:pt x="275" y="46"/>
                    </a:lnTo>
                    <a:close/>
                  </a:path>
                </a:pathLst>
              </a:custGeom>
              <a:solidFill>
                <a:srgbClr val="F4AE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654"/>
              <p:cNvSpPr/>
              <p:nvPr/>
            </p:nvSpPr>
            <p:spPr bwMode="auto">
              <a:xfrm>
                <a:off x="2946" y="2789"/>
                <a:ext cx="333" cy="333"/>
              </a:xfrm>
              <a:custGeom>
                <a:avLst/>
                <a:gdLst>
                  <a:gd name="T0" fmla="*/ 275 w 275"/>
                  <a:gd name="T1" fmla="*/ 46 h 275"/>
                  <a:gd name="T2" fmla="*/ 262 w 275"/>
                  <a:gd name="T3" fmla="*/ 13 h 275"/>
                  <a:gd name="T4" fmla="*/ 229 w 275"/>
                  <a:gd name="T5" fmla="*/ 0 h 275"/>
                  <a:gd name="T6" fmla="*/ 228 w 275"/>
                  <a:gd name="T7" fmla="*/ 0 h 275"/>
                  <a:gd name="T8" fmla="*/ 106 w 275"/>
                  <a:gd name="T9" fmla="*/ 0 h 275"/>
                  <a:gd name="T10" fmla="*/ 60 w 275"/>
                  <a:gd name="T11" fmla="*/ 46 h 275"/>
                  <a:gd name="T12" fmla="*/ 60 w 275"/>
                  <a:gd name="T13" fmla="*/ 47 h 275"/>
                  <a:gd name="T14" fmla="*/ 106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1"/>
                      <a:pt x="262" y="13"/>
                    </a:cubicBezTo>
                    <a:cubicBezTo>
                      <a:pt x="253" y="5"/>
                      <a:pt x="242" y="0"/>
                      <a:pt x="229" y="0"/>
                    </a:cubicBezTo>
                    <a:cubicBezTo>
                      <a:pt x="228" y="0"/>
                      <a:pt x="228" y="0"/>
                      <a:pt x="228" y="0"/>
                    </a:cubicBezTo>
                    <a:cubicBezTo>
                      <a:pt x="227" y="0"/>
                      <a:pt x="106" y="0"/>
                      <a:pt x="106" y="0"/>
                    </a:cubicBezTo>
                    <a:cubicBezTo>
                      <a:pt x="81" y="0"/>
                      <a:pt x="60" y="20"/>
                      <a:pt x="60" y="46"/>
                    </a:cubicBezTo>
                    <a:cubicBezTo>
                      <a:pt x="60" y="47"/>
                      <a:pt x="60" y="47"/>
                      <a:pt x="60" y="47"/>
                    </a:cubicBezTo>
                    <a:cubicBezTo>
                      <a:pt x="60" y="72"/>
                      <a:pt x="81" y="93"/>
                      <a:pt x="106"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4" y="214"/>
                      <a:pt x="275" y="194"/>
                      <a:pt x="275" y="168"/>
                    </a:cubicBezTo>
                    <a:cubicBezTo>
                      <a:pt x="275" y="168"/>
                      <a:pt x="275" y="48"/>
                      <a:pt x="275" y="47"/>
                    </a:cubicBezTo>
                    <a:lnTo>
                      <a:pt x="275" y="46"/>
                    </a:lnTo>
                    <a:close/>
                  </a:path>
                </a:pathLst>
              </a:custGeom>
              <a:solidFill>
                <a:srgbClr val="F4AE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655"/>
              <p:cNvSpPr/>
              <p:nvPr/>
            </p:nvSpPr>
            <p:spPr bwMode="auto">
              <a:xfrm>
                <a:off x="2944" y="2787"/>
                <a:ext cx="334" cy="334"/>
              </a:xfrm>
              <a:custGeom>
                <a:avLst/>
                <a:gdLst>
                  <a:gd name="T0" fmla="*/ 276 w 276"/>
                  <a:gd name="T1" fmla="*/ 46 h 276"/>
                  <a:gd name="T2" fmla="*/ 262 w 276"/>
                  <a:gd name="T3" fmla="*/ 14 h 276"/>
                  <a:gd name="T4" fmla="*/ 230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1" y="22"/>
                      <a:pt x="262" y="14"/>
                    </a:cubicBezTo>
                    <a:cubicBezTo>
                      <a:pt x="254" y="5"/>
                      <a:pt x="242" y="0"/>
                      <a:pt x="230" y="0"/>
                    </a:cubicBezTo>
                    <a:cubicBezTo>
                      <a:pt x="228" y="0"/>
                      <a:pt x="228" y="0"/>
                      <a:pt x="228" y="0"/>
                    </a:cubicBezTo>
                    <a:cubicBezTo>
                      <a:pt x="227"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8"/>
                      <a:pt x="276" y="48"/>
                    </a:cubicBezTo>
                    <a:lnTo>
                      <a:pt x="276" y="46"/>
                    </a:lnTo>
                    <a:close/>
                  </a:path>
                </a:pathLst>
              </a:custGeom>
              <a:solidFill>
                <a:srgbClr val="F3AD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656"/>
              <p:cNvSpPr/>
              <p:nvPr/>
            </p:nvSpPr>
            <p:spPr bwMode="auto">
              <a:xfrm>
                <a:off x="2943" y="2786"/>
                <a:ext cx="333"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5 h 275"/>
                  <a:gd name="T32" fmla="*/ 229 w 275"/>
                  <a:gd name="T33" fmla="*/ 215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3"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2" y="215"/>
                      <a:pt x="228" y="215"/>
                    </a:cubicBezTo>
                    <a:cubicBezTo>
                      <a:pt x="229" y="215"/>
                      <a:pt x="229" y="215"/>
                      <a:pt x="229" y="215"/>
                    </a:cubicBezTo>
                    <a:cubicBezTo>
                      <a:pt x="255" y="215"/>
                      <a:pt x="275" y="194"/>
                      <a:pt x="275" y="168"/>
                    </a:cubicBezTo>
                    <a:cubicBezTo>
                      <a:pt x="275" y="168"/>
                      <a:pt x="275" y="48"/>
                      <a:pt x="275" y="47"/>
                    </a:cubicBezTo>
                    <a:lnTo>
                      <a:pt x="275" y="46"/>
                    </a:lnTo>
                    <a:close/>
                  </a:path>
                </a:pathLst>
              </a:custGeom>
              <a:solidFill>
                <a:srgbClr val="F3AC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657"/>
              <p:cNvSpPr/>
              <p:nvPr/>
            </p:nvSpPr>
            <p:spPr bwMode="auto">
              <a:xfrm>
                <a:off x="2942" y="2783"/>
                <a:ext cx="332" cy="334"/>
              </a:xfrm>
              <a:custGeom>
                <a:avLst/>
                <a:gdLst>
                  <a:gd name="T0" fmla="*/ 275 w 275"/>
                  <a:gd name="T1" fmla="*/ 47 h 276"/>
                  <a:gd name="T2" fmla="*/ 261 w 275"/>
                  <a:gd name="T3" fmla="*/ 14 h 276"/>
                  <a:gd name="T4" fmla="*/ 229 w 275"/>
                  <a:gd name="T5" fmla="*/ 0 h 276"/>
                  <a:gd name="T6" fmla="*/ 228 w 275"/>
                  <a:gd name="T7" fmla="*/ 0 h 276"/>
                  <a:gd name="T8" fmla="*/ 106 w 275"/>
                  <a:gd name="T9" fmla="*/ 1 h 276"/>
                  <a:gd name="T10" fmla="*/ 60 w 275"/>
                  <a:gd name="T11" fmla="*/ 47 h 276"/>
                  <a:gd name="T12" fmla="*/ 60 w 275"/>
                  <a:gd name="T13" fmla="*/ 48 h 276"/>
                  <a:gd name="T14" fmla="*/ 106 w 275"/>
                  <a:gd name="T15" fmla="*/ 94 h 276"/>
                  <a:gd name="T16" fmla="*/ 115 w 275"/>
                  <a:gd name="T17" fmla="*/ 94 h 276"/>
                  <a:gd name="T18" fmla="*/ 17 w 275"/>
                  <a:gd name="T19" fmla="*/ 192 h 276"/>
                  <a:gd name="T20" fmla="*/ 17 w 275"/>
                  <a:gd name="T21" fmla="*/ 257 h 276"/>
                  <a:gd name="T22" fmla="*/ 18 w 275"/>
                  <a:gd name="T23" fmla="*/ 258 h 276"/>
                  <a:gd name="T24" fmla="*/ 84 w 275"/>
                  <a:gd name="T25" fmla="*/ 258 h 276"/>
                  <a:gd name="T26" fmla="*/ 181 w 275"/>
                  <a:gd name="T27" fmla="*/ 160 h 276"/>
                  <a:gd name="T28" fmla="*/ 181 w 275"/>
                  <a:gd name="T29" fmla="*/ 169 h 276"/>
                  <a:gd name="T30" fmla="*/ 228 w 275"/>
                  <a:gd name="T31" fmla="*/ 215 h 276"/>
                  <a:gd name="T32" fmla="*/ 229 w 275"/>
                  <a:gd name="T33" fmla="*/ 215 h 276"/>
                  <a:gd name="T34" fmla="*/ 275 w 275"/>
                  <a:gd name="T35" fmla="*/ 169 h 276"/>
                  <a:gd name="T36" fmla="*/ 275 w 275"/>
                  <a:gd name="T37" fmla="*/ 48 h 276"/>
                  <a:gd name="T38" fmla="*/ 275 w 275"/>
                  <a:gd name="T39" fmla="*/ 4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6">
                    <a:moveTo>
                      <a:pt x="275" y="47"/>
                    </a:moveTo>
                    <a:cubicBezTo>
                      <a:pt x="275" y="34"/>
                      <a:pt x="270" y="22"/>
                      <a:pt x="261" y="14"/>
                    </a:cubicBezTo>
                    <a:cubicBezTo>
                      <a:pt x="253" y="6"/>
                      <a:pt x="242" y="0"/>
                      <a:pt x="229" y="0"/>
                    </a:cubicBezTo>
                    <a:cubicBezTo>
                      <a:pt x="228" y="0"/>
                      <a:pt x="228" y="0"/>
                      <a:pt x="228" y="0"/>
                    </a:cubicBezTo>
                    <a:cubicBezTo>
                      <a:pt x="227" y="0"/>
                      <a:pt x="106" y="1"/>
                      <a:pt x="106" y="1"/>
                    </a:cubicBezTo>
                    <a:cubicBezTo>
                      <a:pt x="81" y="1"/>
                      <a:pt x="60" y="21"/>
                      <a:pt x="60" y="47"/>
                    </a:cubicBezTo>
                    <a:cubicBezTo>
                      <a:pt x="60" y="48"/>
                      <a:pt x="60" y="48"/>
                      <a:pt x="60" y="48"/>
                    </a:cubicBezTo>
                    <a:cubicBezTo>
                      <a:pt x="60" y="73"/>
                      <a:pt x="81" y="94"/>
                      <a:pt x="106" y="94"/>
                    </a:cubicBezTo>
                    <a:cubicBezTo>
                      <a:pt x="115" y="94"/>
                      <a:pt x="115" y="94"/>
                      <a:pt x="115" y="94"/>
                    </a:cubicBezTo>
                    <a:cubicBezTo>
                      <a:pt x="17" y="192"/>
                      <a:pt x="17" y="192"/>
                      <a:pt x="17" y="192"/>
                    </a:cubicBezTo>
                    <a:cubicBezTo>
                      <a:pt x="0" y="210"/>
                      <a:pt x="0" y="239"/>
                      <a:pt x="17" y="257"/>
                    </a:cubicBezTo>
                    <a:cubicBezTo>
                      <a:pt x="18" y="258"/>
                      <a:pt x="18" y="258"/>
                      <a:pt x="18" y="258"/>
                    </a:cubicBezTo>
                    <a:cubicBezTo>
                      <a:pt x="36" y="276"/>
                      <a:pt x="66" y="276"/>
                      <a:pt x="84" y="258"/>
                    </a:cubicBezTo>
                    <a:cubicBezTo>
                      <a:pt x="181" y="160"/>
                      <a:pt x="181" y="160"/>
                      <a:pt x="181" y="160"/>
                    </a:cubicBezTo>
                    <a:cubicBezTo>
                      <a:pt x="181" y="169"/>
                      <a:pt x="181" y="169"/>
                      <a:pt x="181" y="169"/>
                    </a:cubicBezTo>
                    <a:cubicBezTo>
                      <a:pt x="181" y="195"/>
                      <a:pt x="202" y="215"/>
                      <a:pt x="228" y="215"/>
                    </a:cubicBezTo>
                    <a:cubicBezTo>
                      <a:pt x="229" y="215"/>
                      <a:pt x="229" y="215"/>
                      <a:pt x="229" y="215"/>
                    </a:cubicBezTo>
                    <a:cubicBezTo>
                      <a:pt x="254" y="215"/>
                      <a:pt x="275" y="195"/>
                      <a:pt x="275" y="169"/>
                    </a:cubicBezTo>
                    <a:cubicBezTo>
                      <a:pt x="275" y="169"/>
                      <a:pt x="275" y="49"/>
                      <a:pt x="275" y="48"/>
                    </a:cubicBezTo>
                    <a:lnTo>
                      <a:pt x="275" y="47"/>
                    </a:lnTo>
                    <a:close/>
                  </a:path>
                </a:pathLst>
              </a:custGeom>
              <a:solidFill>
                <a:srgbClr val="F2AB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658"/>
              <p:cNvSpPr/>
              <p:nvPr/>
            </p:nvSpPr>
            <p:spPr bwMode="auto">
              <a:xfrm>
                <a:off x="2939" y="2782"/>
                <a:ext cx="334" cy="334"/>
              </a:xfrm>
              <a:custGeom>
                <a:avLst/>
                <a:gdLst>
                  <a:gd name="T0" fmla="*/ 276 w 276"/>
                  <a:gd name="T1" fmla="*/ 46 h 276"/>
                  <a:gd name="T2" fmla="*/ 262 w 276"/>
                  <a:gd name="T3" fmla="*/ 14 h 276"/>
                  <a:gd name="T4" fmla="*/ 229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29 w 276"/>
                  <a:gd name="T33" fmla="*/ 215 h 276"/>
                  <a:gd name="T34" fmla="*/ 275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3"/>
                      <a:pt x="270" y="22"/>
                      <a:pt x="262" y="14"/>
                    </a:cubicBezTo>
                    <a:cubicBezTo>
                      <a:pt x="254" y="5"/>
                      <a:pt x="242" y="0"/>
                      <a:pt x="229" y="0"/>
                    </a:cubicBezTo>
                    <a:cubicBezTo>
                      <a:pt x="228" y="0"/>
                      <a:pt x="228" y="0"/>
                      <a:pt x="228" y="0"/>
                    </a:cubicBezTo>
                    <a:cubicBezTo>
                      <a:pt x="227" y="0"/>
                      <a:pt x="107" y="0"/>
                      <a:pt x="107" y="0"/>
                    </a:cubicBezTo>
                    <a:cubicBezTo>
                      <a:pt x="81" y="0"/>
                      <a:pt x="61" y="21"/>
                      <a:pt x="61" y="46"/>
                    </a:cubicBezTo>
                    <a:cubicBezTo>
                      <a:pt x="61" y="48"/>
                      <a:pt x="61" y="48"/>
                      <a:pt x="61" y="48"/>
                    </a:cubicBezTo>
                    <a:cubicBezTo>
                      <a:pt x="61" y="73"/>
                      <a:pt x="81" y="94"/>
                      <a:pt x="107" y="94"/>
                    </a:cubicBezTo>
                    <a:cubicBezTo>
                      <a:pt x="116" y="94"/>
                      <a:pt x="116" y="94"/>
                      <a:pt x="116" y="94"/>
                    </a:cubicBezTo>
                    <a:cubicBezTo>
                      <a:pt x="18" y="192"/>
                      <a:pt x="18" y="192"/>
                      <a:pt x="18" y="192"/>
                    </a:cubicBezTo>
                    <a:cubicBezTo>
                      <a:pt x="0" y="209"/>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29" y="215"/>
                      <a:pt x="229" y="215"/>
                      <a:pt x="229" y="215"/>
                    </a:cubicBezTo>
                    <a:cubicBezTo>
                      <a:pt x="255" y="215"/>
                      <a:pt x="275" y="194"/>
                      <a:pt x="275" y="169"/>
                    </a:cubicBezTo>
                    <a:cubicBezTo>
                      <a:pt x="275" y="169"/>
                      <a:pt x="276" y="48"/>
                      <a:pt x="276" y="48"/>
                    </a:cubicBezTo>
                    <a:lnTo>
                      <a:pt x="276" y="46"/>
                    </a:lnTo>
                    <a:close/>
                  </a:path>
                </a:pathLst>
              </a:custGeom>
              <a:solidFill>
                <a:srgbClr val="F2AA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659"/>
              <p:cNvSpPr/>
              <p:nvPr/>
            </p:nvSpPr>
            <p:spPr bwMode="auto">
              <a:xfrm>
                <a:off x="2938" y="2781"/>
                <a:ext cx="333"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0 w 275"/>
                  <a:gd name="T11" fmla="*/ 46 h 275"/>
                  <a:gd name="T12" fmla="*/ 60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3" y="5"/>
                      <a:pt x="242" y="0"/>
                      <a:pt x="229" y="0"/>
                    </a:cubicBezTo>
                    <a:cubicBezTo>
                      <a:pt x="228" y="0"/>
                      <a:pt x="228" y="0"/>
                      <a:pt x="228" y="0"/>
                    </a:cubicBezTo>
                    <a:cubicBezTo>
                      <a:pt x="227" y="0"/>
                      <a:pt x="107" y="0"/>
                      <a:pt x="107" y="0"/>
                    </a:cubicBezTo>
                    <a:cubicBezTo>
                      <a:pt x="81" y="0"/>
                      <a:pt x="60" y="20"/>
                      <a:pt x="60" y="46"/>
                    </a:cubicBezTo>
                    <a:cubicBezTo>
                      <a:pt x="60" y="47"/>
                      <a:pt x="60" y="47"/>
                      <a:pt x="60" y="47"/>
                    </a:cubicBezTo>
                    <a:cubicBezTo>
                      <a:pt x="60"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4" y="214"/>
                      <a:pt x="275" y="194"/>
                      <a:pt x="275" y="168"/>
                    </a:cubicBezTo>
                    <a:cubicBezTo>
                      <a:pt x="275" y="168"/>
                      <a:pt x="275" y="48"/>
                      <a:pt x="275" y="47"/>
                    </a:cubicBezTo>
                    <a:lnTo>
                      <a:pt x="275" y="46"/>
                    </a:lnTo>
                    <a:close/>
                  </a:path>
                </a:pathLst>
              </a:custGeom>
              <a:solidFill>
                <a:srgbClr val="F2A9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660"/>
              <p:cNvSpPr/>
              <p:nvPr/>
            </p:nvSpPr>
            <p:spPr bwMode="auto">
              <a:xfrm>
                <a:off x="2936" y="2778"/>
                <a:ext cx="333" cy="335"/>
              </a:xfrm>
              <a:custGeom>
                <a:avLst/>
                <a:gdLst>
                  <a:gd name="T0" fmla="*/ 276 w 276"/>
                  <a:gd name="T1" fmla="*/ 46 h 276"/>
                  <a:gd name="T2" fmla="*/ 262 w 276"/>
                  <a:gd name="T3" fmla="*/ 14 h 276"/>
                  <a:gd name="T4" fmla="*/ 230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1" y="22"/>
                      <a:pt x="262" y="14"/>
                    </a:cubicBezTo>
                    <a:cubicBezTo>
                      <a:pt x="254" y="5"/>
                      <a:pt x="242" y="0"/>
                      <a:pt x="230" y="0"/>
                    </a:cubicBezTo>
                    <a:cubicBezTo>
                      <a:pt x="228" y="0"/>
                      <a:pt x="228" y="0"/>
                      <a:pt x="228" y="0"/>
                    </a:cubicBezTo>
                    <a:cubicBezTo>
                      <a:pt x="228"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9"/>
                      <a:pt x="276" y="48"/>
                    </a:cubicBezTo>
                    <a:lnTo>
                      <a:pt x="276" y="46"/>
                    </a:lnTo>
                    <a:close/>
                  </a:path>
                </a:pathLst>
              </a:custGeom>
              <a:solidFill>
                <a:srgbClr val="F1A8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661"/>
              <p:cNvSpPr/>
              <p:nvPr/>
            </p:nvSpPr>
            <p:spPr bwMode="auto">
              <a:xfrm>
                <a:off x="2934" y="2777"/>
                <a:ext cx="333"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9 h 275"/>
                  <a:gd name="T30" fmla="*/ 228 w 275"/>
                  <a:gd name="T31" fmla="*/ 215 h 275"/>
                  <a:gd name="T32" fmla="*/ 229 w 275"/>
                  <a:gd name="T33" fmla="*/ 215 h 275"/>
                  <a:gd name="T34" fmla="*/ 275 w 275"/>
                  <a:gd name="T35" fmla="*/ 169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4"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9"/>
                      <a:pt x="182" y="169"/>
                      <a:pt x="182" y="169"/>
                    </a:cubicBezTo>
                    <a:cubicBezTo>
                      <a:pt x="182" y="194"/>
                      <a:pt x="203" y="215"/>
                      <a:pt x="228" y="215"/>
                    </a:cubicBezTo>
                    <a:cubicBezTo>
                      <a:pt x="229" y="215"/>
                      <a:pt x="229" y="215"/>
                      <a:pt x="229" y="215"/>
                    </a:cubicBezTo>
                    <a:cubicBezTo>
                      <a:pt x="255" y="215"/>
                      <a:pt x="275" y="194"/>
                      <a:pt x="275" y="169"/>
                    </a:cubicBezTo>
                    <a:cubicBezTo>
                      <a:pt x="275" y="169"/>
                      <a:pt x="275" y="48"/>
                      <a:pt x="275" y="47"/>
                    </a:cubicBezTo>
                    <a:lnTo>
                      <a:pt x="275" y="46"/>
                    </a:lnTo>
                    <a:close/>
                  </a:path>
                </a:pathLst>
              </a:custGeom>
              <a:solidFill>
                <a:srgbClr val="F1A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662"/>
              <p:cNvSpPr/>
              <p:nvPr/>
            </p:nvSpPr>
            <p:spPr bwMode="auto">
              <a:xfrm>
                <a:off x="2933" y="2776"/>
                <a:ext cx="333" cy="333"/>
              </a:xfrm>
              <a:custGeom>
                <a:avLst/>
                <a:gdLst>
                  <a:gd name="T0" fmla="*/ 275 w 275"/>
                  <a:gd name="T1" fmla="*/ 46 h 275"/>
                  <a:gd name="T2" fmla="*/ 261 w 275"/>
                  <a:gd name="T3" fmla="*/ 13 h 275"/>
                  <a:gd name="T4" fmla="*/ 229 w 275"/>
                  <a:gd name="T5" fmla="*/ 0 h 275"/>
                  <a:gd name="T6" fmla="*/ 228 w 275"/>
                  <a:gd name="T7" fmla="*/ 0 h 275"/>
                  <a:gd name="T8" fmla="*/ 106 w 275"/>
                  <a:gd name="T9" fmla="*/ 0 h 275"/>
                  <a:gd name="T10" fmla="*/ 60 w 275"/>
                  <a:gd name="T11" fmla="*/ 46 h 275"/>
                  <a:gd name="T12" fmla="*/ 60 w 275"/>
                  <a:gd name="T13" fmla="*/ 47 h 275"/>
                  <a:gd name="T14" fmla="*/ 106 w 275"/>
                  <a:gd name="T15" fmla="*/ 93 h 275"/>
                  <a:gd name="T16" fmla="*/ 116 w 275"/>
                  <a:gd name="T17" fmla="*/ 93 h 275"/>
                  <a:gd name="T18" fmla="*/ 18 w 275"/>
                  <a:gd name="T19" fmla="*/ 191 h 275"/>
                  <a:gd name="T20" fmla="*/ 18 w 275"/>
                  <a:gd name="T21" fmla="*/ 256 h 275"/>
                  <a:gd name="T22" fmla="*/ 18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1"/>
                      <a:pt x="261" y="13"/>
                    </a:cubicBezTo>
                    <a:cubicBezTo>
                      <a:pt x="253" y="5"/>
                      <a:pt x="242" y="0"/>
                      <a:pt x="229" y="0"/>
                    </a:cubicBezTo>
                    <a:cubicBezTo>
                      <a:pt x="228" y="0"/>
                      <a:pt x="228" y="0"/>
                      <a:pt x="228" y="0"/>
                    </a:cubicBezTo>
                    <a:cubicBezTo>
                      <a:pt x="227" y="0"/>
                      <a:pt x="106" y="0"/>
                      <a:pt x="106" y="0"/>
                    </a:cubicBezTo>
                    <a:cubicBezTo>
                      <a:pt x="81" y="0"/>
                      <a:pt x="60" y="20"/>
                      <a:pt x="60" y="46"/>
                    </a:cubicBezTo>
                    <a:cubicBezTo>
                      <a:pt x="60" y="47"/>
                      <a:pt x="60" y="47"/>
                      <a:pt x="60" y="47"/>
                    </a:cubicBezTo>
                    <a:cubicBezTo>
                      <a:pt x="60" y="72"/>
                      <a:pt x="81" y="93"/>
                      <a:pt x="106" y="93"/>
                    </a:cubicBezTo>
                    <a:cubicBezTo>
                      <a:pt x="116" y="93"/>
                      <a:pt x="116" y="93"/>
                      <a:pt x="116" y="93"/>
                    </a:cubicBezTo>
                    <a:cubicBezTo>
                      <a:pt x="18" y="191"/>
                      <a:pt x="18" y="191"/>
                      <a:pt x="18" y="191"/>
                    </a:cubicBezTo>
                    <a:cubicBezTo>
                      <a:pt x="0" y="209"/>
                      <a:pt x="0" y="238"/>
                      <a:pt x="18" y="256"/>
                    </a:cubicBezTo>
                    <a:cubicBezTo>
                      <a:pt x="18" y="257"/>
                      <a:pt x="18" y="257"/>
                      <a:pt x="18" y="257"/>
                    </a:cubicBezTo>
                    <a:cubicBezTo>
                      <a:pt x="36"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4" y="214"/>
                      <a:pt x="275" y="194"/>
                      <a:pt x="275" y="168"/>
                    </a:cubicBezTo>
                    <a:cubicBezTo>
                      <a:pt x="275" y="168"/>
                      <a:pt x="275" y="48"/>
                      <a:pt x="275" y="47"/>
                    </a:cubicBezTo>
                    <a:lnTo>
                      <a:pt x="275" y="46"/>
                    </a:lnTo>
                    <a:close/>
                  </a:path>
                </a:pathLst>
              </a:custGeom>
              <a:solidFill>
                <a:srgbClr val="F0A7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663"/>
              <p:cNvSpPr/>
              <p:nvPr/>
            </p:nvSpPr>
            <p:spPr bwMode="auto">
              <a:xfrm>
                <a:off x="2931" y="2774"/>
                <a:ext cx="334" cy="334"/>
              </a:xfrm>
              <a:custGeom>
                <a:avLst/>
                <a:gdLst>
                  <a:gd name="T0" fmla="*/ 276 w 276"/>
                  <a:gd name="T1" fmla="*/ 46 h 276"/>
                  <a:gd name="T2" fmla="*/ 262 w 276"/>
                  <a:gd name="T3" fmla="*/ 14 h 276"/>
                  <a:gd name="T4" fmla="*/ 230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0" y="22"/>
                      <a:pt x="262" y="14"/>
                    </a:cubicBezTo>
                    <a:cubicBezTo>
                      <a:pt x="254" y="5"/>
                      <a:pt x="242" y="0"/>
                      <a:pt x="230" y="0"/>
                    </a:cubicBezTo>
                    <a:cubicBezTo>
                      <a:pt x="228" y="0"/>
                      <a:pt x="228" y="0"/>
                      <a:pt x="228" y="0"/>
                    </a:cubicBezTo>
                    <a:cubicBezTo>
                      <a:pt x="227"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8"/>
                      <a:pt x="276" y="48"/>
                    </a:cubicBezTo>
                    <a:lnTo>
                      <a:pt x="276" y="46"/>
                    </a:lnTo>
                    <a:close/>
                  </a:path>
                </a:pathLst>
              </a:custGeom>
              <a:solidFill>
                <a:srgbClr val="F0A6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664"/>
              <p:cNvSpPr/>
              <p:nvPr/>
            </p:nvSpPr>
            <p:spPr bwMode="auto">
              <a:xfrm>
                <a:off x="2929" y="2772"/>
                <a:ext cx="333"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3" y="5"/>
                      <a:pt x="242" y="0"/>
                      <a:pt x="229" y="0"/>
                    </a:cubicBezTo>
                    <a:cubicBezTo>
                      <a:pt x="228" y="0"/>
                      <a:pt x="228" y="0"/>
                      <a:pt x="228" y="0"/>
                    </a:cubicBezTo>
                    <a:cubicBezTo>
                      <a:pt x="227" y="0"/>
                      <a:pt x="107" y="0"/>
                      <a:pt x="107" y="0"/>
                    </a:cubicBezTo>
                    <a:cubicBezTo>
                      <a:pt x="81" y="0"/>
                      <a:pt x="61" y="20"/>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5" y="214"/>
                      <a:pt x="275" y="194"/>
                      <a:pt x="275" y="168"/>
                    </a:cubicBezTo>
                    <a:cubicBezTo>
                      <a:pt x="275" y="168"/>
                      <a:pt x="275" y="48"/>
                      <a:pt x="275" y="47"/>
                    </a:cubicBezTo>
                    <a:lnTo>
                      <a:pt x="275" y="46"/>
                    </a:lnTo>
                    <a:close/>
                  </a:path>
                </a:pathLst>
              </a:custGeom>
              <a:solidFill>
                <a:srgbClr val="EFA5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665"/>
              <p:cNvSpPr/>
              <p:nvPr/>
            </p:nvSpPr>
            <p:spPr bwMode="auto">
              <a:xfrm>
                <a:off x="2927" y="2770"/>
                <a:ext cx="334" cy="334"/>
              </a:xfrm>
              <a:custGeom>
                <a:avLst/>
                <a:gdLst>
                  <a:gd name="T0" fmla="*/ 276 w 276"/>
                  <a:gd name="T1" fmla="*/ 46 h 276"/>
                  <a:gd name="T2" fmla="*/ 262 w 276"/>
                  <a:gd name="T3" fmla="*/ 14 h 276"/>
                  <a:gd name="T4" fmla="*/ 230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1" y="22"/>
                      <a:pt x="262" y="14"/>
                    </a:cubicBezTo>
                    <a:cubicBezTo>
                      <a:pt x="254" y="6"/>
                      <a:pt x="242" y="0"/>
                      <a:pt x="230" y="0"/>
                    </a:cubicBezTo>
                    <a:cubicBezTo>
                      <a:pt x="228" y="0"/>
                      <a:pt x="228" y="0"/>
                      <a:pt x="228" y="0"/>
                    </a:cubicBezTo>
                    <a:cubicBezTo>
                      <a:pt x="228"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9"/>
                      <a:pt x="276" y="48"/>
                    </a:cubicBezTo>
                    <a:lnTo>
                      <a:pt x="276" y="46"/>
                    </a:lnTo>
                    <a:close/>
                  </a:path>
                </a:pathLst>
              </a:custGeom>
              <a:solidFill>
                <a:srgbClr val="EFA40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666"/>
              <p:cNvSpPr/>
              <p:nvPr/>
            </p:nvSpPr>
            <p:spPr bwMode="auto">
              <a:xfrm>
                <a:off x="2926" y="2769"/>
                <a:ext cx="333" cy="333"/>
              </a:xfrm>
              <a:custGeom>
                <a:avLst/>
                <a:gdLst>
                  <a:gd name="T0" fmla="*/ 275 w 275"/>
                  <a:gd name="T1" fmla="*/ 46 h 275"/>
                  <a:gd name="T2" fmla="*/ 262 w 275"/>
                  <a:gd name="T3" fmla="*/ 14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7 h 275"/>
                  <a:gd name="T22" fmla="*/ 19 w 275"/>
                  <a:gd name="T23" fmla="*/ 257 h 275"/>
                  <a:gd name="T24" fmla="*/ 84 w 275"/>
                  <a:gd name="T25" fmla="*/ 257 h 275"/>
                  <a:gd name="T26" fmla="*/ 182 w 275"/>
                  <a:gd name="T27" fmla="*/ 159 h 275"/>
                  <a:gd name="T28" fmla="*/ 182 w 275"/>
                  <a:gd name="T29" fmla="*/ 169 h 275"/>
                  <a:gd name="T30" fmla="*/ 228 w 275"/>
                  <a:gd name="T31" fmla="*/ 215 h 275"/>
                  <a:gd name="T32" fmla="*/ 229 w 275"/>
                  <a:gd name="T33" fmla="*/ 215 h 275"/>
                  <a:gd name="T34" fmla="*/ 275 w 275"/>
                  <a:gd name="T35" fmla="*/ 169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4"/>
                    </a:cubicBezTo>
                    <a:cubicBezTo>
                      <a:pt x="254"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9"/>
                      <a:pt x="18" y="257"/>
                    </a:cubicBezTo>
                    <a:cubicBezTo>
                      <a:pt x="19" y="257"/>
                      <a:pt x="19" y="257"/>
                      <a:pt x="19" y="257"/>
                    </a:cubicBezTo>
                    <a:cubicBezTo>
                      <a:pt x="37" y="275"/>
                      <a:pt x="66" y="275"/>
                      <a:pt x="84" y="257"/>
                    </a:cubicBezTo>
                    <a:cubicBezTo>
                      <a:pt x="182" y="159"/>
                      <a:pt x="182" y="159"/>
                      <a:pt x="182" y="159"/>
                    </a:cubicBezTo>
                    <a:cubicBezTo>
                      <a:pt x="182" y="169"/>
                      <a:pt x="182" y="169"/>
                      <a:pt x="182" y="169"/>
                    </a:cubicBezTo>
                    <a:cubicBezTo>
                      <a:pt x="182" y="194"/>
                      <a:pt x="203" y="215"/>
                      <a:pt x="228" y="215"/>
                    </a:cubicBezTo>
                    <a:cubicBezTo>
                      <a:pt x="229" y="215"/>
                      <a:pt x="229" y="215"/>
                      <a:pt x="229" y="215"/>
                    </a:cubicBezTo>
                    <a:cubicBezTo>
                      <a:pt x="255" y="215"/>
                      <a:pt x="275" y="194"/>
                      <a:pt x="275" y="169"/>
                    </a:cubicBezTo>
                    <a:cubicBezTo>
                      <a:pt x="275" y="169"/>
                      <a:pt x="275" y="48"/>
                      <a:pt x="275" y="47"/>
                    </a:cubicBezTo>
                    <a:lnTo>
                      <a:pt x="275" y="46"/>
                    </a:lnTo>
                    <a:close/>
                  </a:path>
                </a:pathLst>
              </a:custGeom>
              <a:solidFill>
                <a:srgbClr val="EEA3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667"/>
              <p:cNvSpPr/>
              <p:nvPr/>
            </p:nvSpPr>
            <p:spPr bwMode="auto">
              <a:xfrm>
                <a:off x="2925" y="2767"/>
                <a:ext cx="332" cy="334"/>
              </a:xfrm>
              <a:custGeom>
                <a:avLst/>
                <a:gdLst>
                  <a:gd name="T0" fmla="*/ 275 w 275"/>
                  <a:gd name="T1" fmla="*/ 46 h 275"/>
                  <a:gd name="T2" fmla="*/ 262 w 275"/>
                  <a:gd name="T3" fmla="*/ 13 h 275"/>
                  <a:gd name="T4" fmla="*/ 229 w 275"/>
                  <a:gd name="T5" fmla="*/ 0 h 275"/>
                  <a:gd name="T6" fmla="*/ 228 w 275"/>
                  <a:gd name="T7" fmla="*/ 0 h 275"/>
                  <a:gd name="T8" fmla="*/ 106 w 275"/>
                  <a:gd name="T9" fmla="*/ 0 h 275"/>
                  <a:gd name="T10" fmla="*/ 60 w 275"/>
                  <a:gd name="T11" fmla="*/ 46 h 275"/>
                  <a:gd name="T12" fmla="*/ 60 w 275"/>
                  <a:gd name="T13" fmla="*/ 47 h 275"/>
                  <a:gd name="T14" fmla="*/ 106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1"/>
                      <a:pt x="262" y="13"/>
                    </a:cubicBezTo>
                    <a:cubicBezTo>
                      <a:pt x="253" y="5"/>
                      <a:pt x="242" y="0"/>
                      <a:pt x="229" y="0"/>
                    </a:cubicBezTo>
                    <a:cubicBezTo>
                      <a:pt x="228" y="0"/>
                      <a:pt x="228" y="0"/>
                      <a:pt x="228" y="0"/>
                    </a:cubicBezTo>
                    <a:cubicBezTo>
                      <a:pt x="227" y="0"/>
                      <a:pt x="106" y="0"/>
                      <a:pt x="106" y="0"/>
                    </a:cubicBezTo>
                    <a:cubicBezTo>
                      <a:pt x="81" y="0"/>
                      <a:pt x="60" y="20"/>
                      <a:pt x="60" y="46"/>
                    </a:cubicBezTo>
                    <a:cubicBezTo>
                      <a:pt x="60" y="47"/>
                      <a:pt x="60" y="47"/>
                      <a:pt x="60" y="47"/>
                    </a:cubicBezTo>
                    <a:cubicBezTo>
                      <a:pt x="60" y="72"/>
                      <a:pt x="81" y="93"/>
                      <a:pt x="106"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4" y="214"/>
                      <a:pt x="275" y="194"/>
                      <a:pt x="275" y="168"/>
                    </a:cubicBezTo>
                    <a:cubicBezTo>
                      <a:pt x="275" y="168"/>
                      <a:pt x="275" y="48"/>
                      <a:pt x="275" y="47"/>
                    </a:cubicBezTo>
                    <a:lnTo>
                      <a:pt x="275" y="46"/>
                    </a:lnTo>
                    <a:close/>
                  </a:path>
                </a:pathLst>
              </a:custGeom>
              <a:solidFill>
                <a:srgbClr val="EEA2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668"/>
              <p:cNvSpPr/>
              <p:nvPr/>
            </p:nvSpPr>
            <p:spPr bwMode="auto">
              <a:xfrm>
                <a:off x="2922" y="2765"/>
                <a:ext cx="334" cy="334"/>
              </a:xfrm>
              <a:custGeom>
                <a:avLst/>
                <a:gdLst>
                  <a:gd name="T0" fmla="*/ 276 w 276"/>
                  <a:gd name="T1" fmla="*/ 46 h 276"/>
                  <a:gd name="T2" fmla="*/ 262 w 276"/>
                  <a:gd name="T3" fmla="*/ 14 h 276"/>
                  <a:gd name="T4" fmla="*/ 230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1" y="22"/>
                      <a:pt x="262" y="14"/>
                    </a:cubicBezTo>
                    <a:cubicBezTo>
                      <a:pt x="254" y="5"/>
                      <a:pt x="242" y="0"/>
                      <a:pt x="230" y="0"/>
                    </a:cubicBezTo>
                    <a:cubicBezTo>
                      <a:pt x="228" y="0"/>
                      <a:pt x="228" y="0"/>
                      <a:pt x="228" y="0"/>
                    </a:cubicBezTo>
                    <a:cubicBezTo>
                      <a:pt x="227"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8"/>
                      <a:pt x="276" y="48"/>
                    </a:cubicBezTo>
                    <a:lnTo>
                      <a:pt x="276" y="46"/>
                    </a:lnTo>
                    <a:close/>
                  </a:path>
                </a:pathLst>
              </a:custGeom>
              <a:solidFill>
                <a:srgbClr val="EDA2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669"/>
              <p:cNvSpPr/>
              <p:nvPr/>
            </p:nvSpPr>
            <p:spPr bwMode="auto">
              <a:xfrm>
                <a:off x="2921" y="2764"/>
                <a:ext cx="333"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5 h 275"/>
                  <a:gd name="T32" fmla="*/ 229 w 275"/>
                  <a:gd name="T33" fmla="*/ 215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3"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2" y="215"/>
                      <a:pt x="228" y="215"/>
                    </a:cubicBezTo>
                    <a:cubicBezTo>
                      <a:pt x="229" y="215"/>
                      <a:pt x="229" y="215"/>
                      <a:pt x="229" y="215"/>
                    </a:cubicBezTo>
                    <a:cubicBezTo>
                      <a:pt x="255" y="215"/>
                      <a:pt x="275" y="194"/>
                      <a:pt x="275" y="168"/>
                    </a:cubicBezTo>
                    <a:cubicBezTo>
                      <a:pt x="275" y="168"/>
                      <a:pt x="275" y="48"/>
                      <a:pt x="275" y="47"/>
                    </a:cubicBezTo>
                    <a:lnTo>
                      <a:pt x="275" y="46"/>
                    </a:lnTo>
                    <a:close/>
                  </a:path>
                </a:pathLst>
              </a:custGeom>
              <a:solidFill>
                <a:srgbClr val="EDA1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670"/>
              <p:cNvSpPr/>
              <p:nvPr/>
            </p:nvSpPr>
            <p:spPr bwMode="auto">
              <a:xfrm>
                <a:off x="2919" y="2761"/>
                <a:ext cx="334" cy="335"/>
              </a:xfrm>
              <a:custGeom>
                <a:avLst/>
                <a:gdLst>
                  <a:gd name="T0" fmla="*/ 276 w 276"/>
                  <a:gd name="T1" fmla="*/ 47 h 276"/>
                  <a:gd name="T2" fmla="*/ 262 w 276"/>
                  <a:gd name="T3" fmla="*/ 14 h 276"/>
                  <a:gd name="T4" fmla="*/ 230 w 276"/>
                  <a:gd name="T5" fmla="*/ 0 h 276"/>
                  <a:gd name="T6" fmla="*/ 228 w 276"/>
                  <a:gd name="T7" fmla="*/ 0 h 276"/>
                  <a:gd name="T8" fmla="*/ 107 w 276"/>
                  <a:gd name="T9" fmla="*/ 1 h 276"/>
                  <a:gd name="T10" fmla="*/ 61 w 276"/>
                  <a:gd name="T11" fmla="*/ 47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7"/>
                    </a:moveTo>
                    <a:cubicBezTo>
                      <a:pt x="276" y="34"/>
                      <a:pt x="271" y="22"/>
                      <a:pt x="262" y="14"/>
                    </a:cubicBezTo>
                    <a:cubicBezTo>
                      <a:pt x="254" y="6"/>
                      <a:pt x="243" y="0"/>
                      <a:pt x="230" y="0"/>
                    </a:cubicBezTo>
                    <a:cubicBezTo>
                      <a:pt x="228" y="0"/>
                      <a:pt x="228" y="0"/>
                      <a:pt x="228" y="0"/>
                    </a:cubicBezTo>
                    <a:cubicBezTo>
                      <a:pt x="228" y="0"/>
                      <a:pt x="107" y="1"/>
                      <a:pt x="107" y="1"/>
                    </a:cubicBezTo>
                    <a:cubicBezTo>
                      <a:pt x="82" y="1"/>
                      <a:pt x="61" y="21"/>
                      <a:pt x="61" y="47"/>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7" y="276"/>
                      <a:pt x="84" y="258"/>
                    </a:cubicBezTo>
                    <a:cubicBezTo>
                      <a:pt x="182" y="160"/>
                      <a:pt x="182" y="160"/>
                      <a:pt x="182" y="160"/>
                    </a:cubicBezTo>
                    <a:cubicBezTo>
                      <a:pt x="182" y="169"/>
                      <a:pt x="182" y="169"/>
                      <a:pt x="182" y="169"/>
                    </a:cubicBezTo>
                    <a:cubicBezTo>
                      <a:pt x="182" y="195"/>
                      <a:pt x="203" y="215"/>
                      <a:pt x="228" y="215"/>
                    </a:cubicBezTo>
                    <a:cubicBezTo>
                      <a:pt x="230" y="215"/>
                      <a:pt x="230" y="215"/>
                      <a:pt x="230" y="215"/>
                    </a:cubicBezTo>
                    <a:cubicBezTo>
                      <a:pt x="255" y="215"/>
                      <a:pt x="276" y="195"/>
                      <a:pt x="276" y="169"/>
                    </a:cubicBezTo>
                    <a:cubicBezTo>
                      <a:pt x="276" y="169"/>
                      <a:pt x="276" y="49"/>
                      <a:pt x="276" y="48"/>
                    </a:cubicBezTo>
                    <a:lnTo>
                      <a:pt x="276" y="47"/>
                    </a:lnTo>
                    <a:close/>
                  </a:path>
                </a:pathLst>
              </a:custGeom>
              <a:solidFill>
                <a:srgbClr val="ECA0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671"/>
              <p:cNvSpPr/>
              <p:nvPr/>
            </p:nvSpPr>
            <p:spPr bwMode="auto">
              <a:xfrm>
                <a:off x="2917" y="2760"/>
                <a:ext cx="334" cy="333"/>
              </a:xfrm>
              <a:custGeom>
                <a:avLst/>
                <a:gdLst>
                  <a:gd name="T0" fmla="*/ 276 w 276"/>
                  <a:gd name="T1" fmla="*/ 46 h 275"/>
                  <a:gd name="T2" fmla="*/ 262 w 276"/>
                  <a:gd name="T3" fmla="*/ 14 h 275"/>
                  <a:gd name="T4" fmla="*/ 229 w 276"/>
                  <a:gd name="T5" fmla="*/ 0 h 275"/>
                  <a:gd name="T6" fmla="*/ 228 w 276"/>
                  <a:gd name="T7" fmla="*/ 0 h 275"/>
                  <a:gd name="T8" fmla="*/ 107 w 276"/>
                  <a:gd name="T9" fmla="*/ 0 h 275"/>
                  <a:gd name="T10" fmla="*/ 61 w 276"/>
                  <a:gd name="T11" fmla="*/ 46 h 275"/>
                  <a:gd name="T12" fmla="*/ 61 w 276"/>
                  <a:gd name="T13" fmla="*/ 47 h 275"/>
                  <a:gd name="T14" fmla="*/ 107 w 276"/>
                  <a:gd name="T15" fmla="*/ 94 h 275"/>
                  <a:gd name="T16" fmla="*/ 116 w 276"/>
                  <a:gd name="T17" fmla="*/ 94 h 275"/>
                  <a:gd name="T18" fmla="*/ 18 w 276"/>
                  <a:gd name="T19" fmla="*/ 191 h 275"/>
                  <a:gd name="T20" fmla="*/ 18 w 276"/>
                  <a:gd name="T21" fmla="*/ 257 h 275"/>
                  <a:gd name="T22" fmla="*/ 19 w 276"/>
                  <a:gd name="T23" fmla="*/ 258 h 275"/>
                  <a:gd name="T24" fmla="*/ 84 w 276"/>
                  <a:gd name="T25" fmla="*/ 258 h 275"/>
                  <a:gd name="T26" fmla="*/ 182 w 276"/>
                  <a:gd name="T27" fmla="*/ 160 h 275"/>
                  <a:gd name="T28" fmla="*/ 182 w 276"/>
                  <a:gd name="T29" fmla="*/ 169 h 275"/>
                  <a:gd name="T30" fmla="*/ 228 w 276"/>
                  <a:gd name="T31" fmla="*/ 215 h 275"/>
                  <a:gd name="T32" fmla="*/ 229 w 276"/>
                  <a:gd name="T33" fmla="*/ 215 h 275"/>
                  <a:gd name="T34" fmla="*/ 275 w 276"/>
                  <a:gd name="T35" fmla="*/ 169 h 275"/>
                  <a:gd name="T36" fmla="*/ 276 w 276"/>
                  <a:gd name="T37" fmla="*/ 47 h 275"/>
                  <a:gd name="T38" fmla="*/ 276 w 276"/>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5">
                    <a:moveTo>
                      <a:pt x="276" y="46"/>
                    </a:moveTo>
                    <a:cubicBezTo>
                      <a:pt x="276" y="33"/>
                      <a:pt x="270" y="22"/>
                      <a:pt x="262" y="14"/>
                    </a:cubicBezTo>
                    <a:cubicBezTo>
                      <a:pt x="254"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4"/>
                      <a:pt x="107" y="94"/>
                    </a:cubicBezTo>
                    <a:cubicBezTo>
                      <a:pt x="116" y="94"/>
                      <a:pt x="116" y="94"/>
                      <a:pt x="116" y="94"/>
                    </a:cubicBezTo>
                    <a:cubicBezTo>
                      <a:pt x="18" y="191"/>
                      <a:pt x="18" y="191"/>
                      <a:pt x="18" y="191"/>
                    </a:cubicBezTo>
                    <a:cubicBezTo>
                      <a:pt x="0" y="209"/>
                      <a:pt x="0" y="239"/>
                      <a:pt x="18" y="257"/>
                    </a:cubicBezTo>
                    <a:cubicBezTo>
                      <a:pt x="19" y="258"/>
                      <a:pt x="19" y="258"/>
                      <a:pt x="19" y="258"/>
                    </a:cubicBezTo>
                    <a:cubicBezTo>
                      <a:pt x="37" y="275"/>
                      <a:pt x="66" y="275"/>
                      <a:pt x="84" y="258"/>
                    </a:cubicBezTo>
                    <a:cubicBezTo>
                      <a:pt x="182" y="160"/>
                      <a:pt x="182" y="160"/>
                      <a:pt x="182" y="160"/>
                    </a:cubicBezTo>
                    <a:cubicBezTo>
                      <a:pt x="182" y="169"/>
                      <a:pt x="182" y="169"/>
                      <a:pt x="182" y="169"/>
                    </a:cubicBezTo>
                    <a:cubicBezTo>
                      <a:pt x="182" y="194"/>
                      <a:pt x="203" y="215"/>
                      <a:pt x="228" y="215"/>
                    </a:cubicBezTo>
                    <a:cubicBezTo>
                      <a:pt x="229" y="215"/>
                      <a:pt x="229" y="215"/>
                      <a:pt x="229" y="215"/>
                    </a:cubicBezTo>
                    <a:cubicBezTo>
                      <a:pt x="255" y="215"/>
                      <a:pt x="275" y="194"/>
                      <a:pt x="275" y="169"/>
                    </a:cubicBezTo>
                    <a:cubicBezTo>
                      <a:pt x="275" y="169"/>
                      <a:pt x="276" y="48"/>
                      <a:pt x="276" y="47"/>
                    </a:cubicBezTo>
                    <a:lnTo>
                      <a:pt x="276" y="46"/>
                    </a:lnTo>
                    <a:close/>
                  </a:path>
                </a:pathLst>
              </a:custGeom>
              <a:solidFill>
                <a:srgbClr val="EC9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672"/>
              <p:cNvSpPr/>
              <p:nvPr/>
            </p:nvSpPr>
            <p:spPr bwMode="auto">
              <a:xfrm>
                <a:off x="2917" y="2760"/>
                <a:ext cx="334" cy="333"/>
              </a:xfrm>
              <a:custGeom>
                <a:avLst/>
                <a:gdLst>
                  <a:gd name="T0" fmla="*/ 276 w 276"/>
                  <a:gd name="T1" fmla="*/ 46 h 275"/>
                  <a:gd name="T2" fmla="*/ 262 w 276"/>
                  <a:gd name="T3" fmla="*/ 13 h 275"/>
                  <a:gd name="T4" fmla="*/ 229 w 276"/>
                  <a:gd name="T5" fmla="*/ 0 h 275"/>
                  <a:gd name="T6" fmla="*/ 228 w 276"/>
                  <a:gd name="T7" fmla="*/ 0 h 275"/>
                  <a:gd name="T8" fmla="*/ 107 w 276"/>
                  <a:gd name="T9" fmla="*/ 0 h 275"/>
                  <a:gd name="T10" fmla="*/ 61 w 276"/>
                  <a:gd name="T11" fmla="*/ 46 h 275"/>
                  <a:gd name="T12" fmla="*/ 61 w 276"/>
                  <a:gd name="T13" fmla="*/ 47 h 275"/>
                  <a:gd name="T14" fmla="*/ 107 w 276"/>
                  <a:gd name="T15" fmla="*/ 93 h 275"/>
                  <a:gd name="T16" fmla="*/ 116 w 276"/>
                  <a:gd name="T17" fmla="*/ 93 h 275"/>
                  <a:gd name="T18" fmla="*/ 18 w 276"/>
                  <a:gd name="T19" fmla="*/ 191 h 275"/>
                  <a:gd name="T20" fmla="*/ 18 w 276"/>
                  <a:gd name="T21" fmla="*/ 256 h 275"/>
                  <a:gd name="T22" fmla="*/ 19 w 276"/>
                  <a:gd name="T23" fmla="*/ 257 h 275"/>
                  <a:gd name="T24" fmla="*/ 84 w 276"/>
                  <a:gd name="T25" fmla="*/ 257 h 275"/>
                  <a:gd name="T26" fmla="*/ 182 w 276"/>
                  <a:gd name="T27" fmla="*/ 159 h 275"/>
                  <a:gd name="T28" fmla="*/ 182 w 276"/>
                  <a:gd name="T29" fmla="*/ 168 h 275"/>
                  <a:gd name="T30" fmla="*/ 228 w 276"/>
                  <a:gd name="T31" fmla="*/ 215 h 275"/>
                  <a:gd name="T32" fmla="*/ 229 w 276"/>
                  <a:gd name="T33" fmla="*/ 215 h 275"/>
                  <a:gd name="T34" fmla="*/ 275 w 276"/>
                  <a:gd name="T35" fmla="*/ 168 h 275"/>
                  <a:gd name="T36" fmla="*/ 276 w 276"/>
                  <a:gd name="T37" fmla="*/ 47 h 275"/>
                  <a:gd name="T38" fmla="*/ 276 w 276"/>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5">
                    <a:moveTo>
                      <a:pt x="276" y="46"/>
                    </a:moveTo>
                    <a:cubicBezTo>
                      <a:pt x="276" y="33"/>
                      <a:pt x="270" y="22"/>
                      <a:pt x="262" y="13"/>
                    </a:cubicBezTo>
                    <a:cubicBezTo>
                      <a:pt x="254"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3" y="215"/>
                      <a:pt x="228" y="215"/>
                    </a:cubicBezTo>
                    <a:cubicBezTo>
                      <a:pt x="229" y="215"/>
                      <a:pt x="229" y="215"/>
                      <a:pt x="229" y="215"/>
                    </a:cubicBezTo>
                    <a:cubicBezTo>
                      <a:pt x="255" y="215"/>
                      <a:pt x="275" y="194"/>
                      <a:pt x="275" y="168"/>
                    </a:cubicBezTo>
                    <a:cubicBezTo>
                      <a:pt x="275" y="168"/>
                      <a:pt x="276" y="48"/>
                      <a:pt x="276" y="47"/>
                    </a:cubicBezTo>
                    <a:lnTo>
                      <a:pt x="276" y="46"/>
                    </a:lnTo>
                    <a:close/>
                  </a:path>
                </a:pathLst>
              </a:custGeom>
              <a:solidFill>
                <a:srgbClr val="ECEC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673"/>
              <p:cNvSpPr/>
              <p:nvPr/>
            </p:nvSpPr>
            <p:spPr bwMode="auto">
              <a:xfrm>
                <a:off x="2939" y="2776"/>
                <a:ext cx="312" cy="317"/>
              </a:xfrm>
              <a:custGeom>
                <a:avLst/>
                <a:gdLst>
                  <a:gd name="T0" fmla="*/ 258 w 258"/>
                  <a:gd name="T1" fmla="*/ 33 h 262"/>
                  <a:gd name="T2" fmla="*/ 244 w 258"/>
                  <a:gd name="T3" fmla="*/ 0 h 262"/>
                  <a:gd name="T4" fmla="*/ 0 w 258"/>
                  <a:gd name="T5" fmla="*/ 243 h 262"/>
                  <a:gd name="T6" fmla="*/ 1 w 258"/>
                  <a:gd name="T7" fmla="*/ 244 h 262"/>
                  <a:gd name="T8" fmla="*/ 66 w 258"/>
                  <a:gd name="T9" fmla="*/ 244 h 262"/>
                  <a:gd name="T10" fmla="*/ 164 w 258"/>
                  <a:gd name="T11" fmla="*/ 146 h 262"/>
                  <a:gd name="T12" fmla="*/ 164 w 258"/>
                  <a:gd name="T13" fmla="*/ 155 h 262"/>
                  <a:gd name="T14" fmla="*/ 210 w 258"/>
                  <a:gd name="T15" fmla="*/ 202 h 262"/>
                  <a:gd name="T16" fmla="*/ 211 w 258"/>
                  <a:gd name="T17" fmla="*/ 202 h 262"/>
                  <a:gd name="T18" fmla="*/ 257 w 258"/>
                  <a:gd name="T19" fmla="*/ 155 h 262"/>
                  <a:gd name="T20" fmla="*/ 258 w 258"/>
                  <a:gd name="T21" fmla="*/ 34 h 262"/>
                  <a:gd name="T22" fmla="*/ 258 w 258"/>
                  <a:gd name="T23" fmla="*/ 33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8" h="262">
                    <a:moveTo>
                      <a:pt x="258" y="33"/>
                    </a:moveTo>
                    <a:cubicBezTo>
                      <a:pt x="258" y="20"/>
                      <a:pt x="252" y="9"/>
                      <a:pt x="244" y="0"/>
                    </a:cubicBezTo>
                    <a:cubicBezTo>
                      <a:pt x="0" y="243"/>
                      <a:pt x="0" y="243"/>
                      <a:pt x="0" y="243"/>
                    </a:cubicBezTo>
                    <a:cubicBezTo>
                      <a:pt x="1" y="244"/>
                      <a:pt x="1" y="244"/>
                      <a:pt x="1" y="244"/>
                    </a:cubicBezTo>
                    <a:cubicBezTo>
                      <a:pt x="19" y="262"/>
                      <a:pt x="48" y="262"/>
                      <a:pt x="66" y="244"/>
                    </a:cubicBezTo>
                    <a:cubicBezTo>
                      <a:pt x="164" y="146"/>
                      <a:pt x="164" y="146"/>
                      <a:pt x="164" y="146"/>
                    </a:cubicBezTo>
                    <a:cubicBezTo>
                      <a:pt x="164" y="155"/>
                      <a:pt x="164" y="155"/>
                      <a:pt x="164" y="155"/>
                    </a:cubicBezTo>
                    <a:cubicBezTo>
                      <a:pt x="164" y="181"/>
                      <a:pt x="185" y="202"/>
                      <a:pt x="210" y="202"/>
                    </a:cubicBezTo>
                    <a:cubicBezTo>
                      <a:pt x="211" y="202"/>
                      <a:pt x="211" y="202"/>
                      <a:pt x="211" y="202"/>
                    </a:cubicBezTo>
                    <a:cubicBezTo>
                      <a:pt x="237" y="202"/>
                      <a:pt x="257" y="181"/>
                      <a:pt x="257" y="155"/>
                    </a:cubicBezTo>
                    <a:cubicBezTo>
                      <a:pt x="257" y="155"/>
                      <a:pt x="258" y="35"/>
                      <a:pt x="258" y="34"/>
                    </a:cubicBezTo>
                    <a:lnTo>
                      <a:pt x="258" y="33"/>
                    </a:lnTo>
                    <a:close/>
                  </a:path>
                </a:pathLst>
              </a:custGeom>
              <a:solidFill>
                <a:srgbClr val="E4E1D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674"/>
              <p:cNvSpPr/>
              <p:nvPr/>
            </p:nvSpPr>
            <p:spPr bwMode="auto">
              <a:xfrm>
                <a:off x="2477" y="2540"/>
                <a:ext cx="592" cy="593"/>
              </a:xfrm>
              <a:custGeom>
                <a:avLst/>
                <a:gdLst>
                  <a:gd name="T0" fmla="*/ 489 w 489"/>
                  <a:gd name="T1" fmla="*/ 82 h 490"/>
                  <a:gd name="T2" fmla="*/ 465 w 489"/>
                  <a:gd name="T3" fmla="*/ 24 h 490"/>
                  <a:gd name="T4" fmla="*/ 407 w 489"/>
                  <a:gd name="T5" fmla="*/ 0 h 490"/>
                  <a:gd name="T6" fmla="*/ 405 w 489"/>
                  <a:gd name="T7" fmla="*/ 0 h 490"/>
                  <a:gd name="T8" fmla="*/ 190 w 489"/>
                  <a:gd name="T9" fmla="*/ 0 h 490"/>
                  <a:gd name="T10" fmla="*/ 108 w 489"/>
                  <a:gd name="T11" fmla="*/ 82 h 490"/>
                  <a:gd name="T12" fmla="*/ 108 w 489"/>
                  <a:gd name="T13" fmla="*/ 84 h 490"/>
                  <a:gd name="T14" fmla="*/ 190 w 489"/>
                  <a:gd name="T15" fmla="*/ 166 h 490"/>
                  <a:gd name="T16" fmla="*/ 206 w 489"/>
                  <a:gd name="T17" fmla="*/ 166 h 490"/>
                  <a:gd name="T18" fmla="*/ 32 w 489"/>
                  <a:gd name="T19" fmla="*/ 341 h 490"/>
                  <a:gd name="T20" fmla="*/ 32 w 489"/>
                  <a:gd name="T21" fmla="*/ 456 h 490"/>
                  <a:gd name="T22" fmla="*/ 33 w 489"/>
                  <a:gd name="T23" fmla="*/ 458 h 490"/>
                  <a:gd name="T24" fmla="*/ 149 w 489"/>
                  <a:gd name="T25" fmla="*/ 458 h 490"/>
                  <a:gd name="T26" fmla="*/ 323 w 489"/>
                  <a:gd name="T27" fmla="*/ 284 h 490"/>
                  <a:gd name="T28" fmla="*/ 323 w 489"/>
                  <a:gd name="T29" fmla="*/ 300 h 490"/>
                  <a:gd name="T30" fmla="*/ 405 w 489"/>
                  <a:gd name="T31" fmla="*/ 382 h 490"/>
                  <a:gd name="T32" fmla="*/ 407 w 489"/>
                  <a:gd name="T33" fmla="*/ 382 h 490"/>
                  <a:gd name="T34" fmla="*/ 489 w 489"/>
                  <a:gd name="T35" fmla="*/ 300 h 490"/>
                  <a:gd name="T36" fmla="*/ 489 w 489"/>
                  <a:gd name="T37" fmla="*/ 84 h 490"/>
                  <a:gd name="T38" fmla="*/ 489 w 489"/>
                  <a:gd name="T39" fmla="*/ 8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9" h="490">
                    <a:moveTo>
                      <a:pt x="489" y="82"/>
                    </a:moveTo>
                    <a:cubicBezTo>
                      <a:pt x="489" y="60"/>
                      <a:pt x="480" y="39"/>
                      <a:pt x="465" y="24"/>
                    </a:cubicBezTo>
                    <a:cubicBezTo>
                      <a:pt x="451" y="9"/>
                      <a:pt x="430" y="0"/>
                      <a:pt x="407" y="0"/>
                    </a:cubicBezTo>
                    <a:cubicBezTo>
                      <a:pt x="405" y="0"/>
                      <a:pt x="405" y="0"/>
                      <a:pt x="405" y="0"/>
                    </a:cubicBezTo>
                    <a:cubicBezTo>
                      <a:pt x="404" y="0"/>
                      <a:pt x="190" y="0"/>
                      <a:pt x="190" y="0"/>
                    </a:cubicBezTo>
                    <a:cubicBezTo>
                      <a:pt x="144" y="0"/>
                      <a:pt x="108" y="37"/>
                      <a:pt x="108" y="82"/>
                    </a:cubicBezTo>
                    <a:cubicBezTo>
                      <a:pt x="108" y="84"/>
                      <a:pt x="108" y="84"/>
                      <a:pt x="108" y="84"/>
                    </a:cubicBezTo>
                    <a:cubicBezTo>
                      <a:pt x="108" y="130"/>
                      <a:pt x="144" y="166"/>
                      <a:pt x="190" y="166"/>
                    </a:cubicBezTo>
                    <a:cubicBezTo>
                      <a:pt x="206" y="166"/>
                      <a:pt x="206" y="166"/>
                      <a:pt x="206" y="166"/>
                    </a:cubicBezTo>
                    <a:cubicBezTo>
                      <a:pt x="32" y="341"/>
                      <a:pt x="32" y="341"/>
                      <a:pt x="32" y="341"/>
                    </a:cubicBezTo>
                    <a:cubicBezTo>
                      <a:pt x="0" y="373"/>
                      <a:pt x="0" y="424"/>
                      <a:pt x="32" y="456"/>
                    </a:cubicBezTo>
                    <a:cubicBezTo>
                      <a:pt x="33" y="458"/>
                      <a:pt x="33" y="458"/>
                      <a:pt x="33" y="458"/>
                    </a:cubicBezTo>
                    <a:cubicBezTo>
                      <a:pt x="65" y="490"/>
                      <a:pt x="117" y="490"/>
                      <a:pt x="149" y="458"/>
                    </a:cubicBezTo>
                    <a:cubicBezTo>
                      <a:pt x="323" y="284"/>
                      <a:pt x="323" y="284"/>
                      <a:pt x="323" y="284"/>
                    </a:cubicBezTo>
                    <a:cubicBezTo>
                      <a:pt x="323" y="300"/>
                      <a:pt x="323" y="300"/>
                      <a:pt x="323" y="300"/>
                    </a:cubicBezTo>
                    <a:cubicBezTo>
                      <a:pt x="323" y="345"/>
                      <a:pt x="360" y="382"/>
                      <a:pt x="405" y="382"/>
                    </a:cubicBezTo>
                    <a:cubicBezTo>
                      <a:pt x="407" y="382"/>
                      <a:pt x="407" y="382"/>
                      <a:pt x="407" y="382"/>
                    </a:cubicBezTo>
                    <a:cubicBezTo>
                      <a:pt x="453" y="382"/>
                      <a:pt x="489" y="345"/>
                      <a:pt x="489" y="300"/>
                    </a:cubicBezTo>
                    <a:cubicBezTo>
                      <a:pt x="489" y="300"/>
                      <a:pt x="489" y="86"/>
                      <a:pt x="489" y="84"/>
                    </a:cubicBezTo>
                    <a:lnTo>
                      <a:pt x="489" y="82"/>
                    </a:lnTo>
                    <a:close/>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675"/>
              <p:cNvSpPr/>
              <p:nvPr/>
            </p:nvSpPr>
            <p:spPr bwMode="auto">
              <a:xfrm>
                <a:off x="2516" y="2569"/>
                <a:ext cx="553" cy="564"/>
              </a:xfrm>
              <a:custGeom>
                <a:avLst/>
                <a:gdLst>
                  <a:gd name="T0" fmla="*/ 457 w 457"/>
                  <a:gd name="T1" fmla="*/ 58 h 466"/>
                  <a:gd name="T2" fmla="*/ 433 w 457"/>
                  <a:gd name="T3" fmla="*/ 0 h 466"/>
                  <a:gd name="T4" fmla="*/ 0 w 457"/>
                  <a:gd name="T5" fmla="*/ 432 h 466"/>
                  <a:gd name="T6" fmla="*/ 1 w 457"/>
                  <a:gd name="T7" fmla="*/ 434 h 466"/>
                  <a:gd name="T8" fmla="*/ 117 w 457"/>
                  <a:gd name="T9" fmla="*/ 434 h 466"/>
                  <a:gd name="T10" fmla="*/ 291 w 457"/>
                  <a:gd name="T11" fmla="*/ 260 h 466"/>
                  <a:gd name="T12" fmla="*/ 291 w 457"/>
                  <a:gd name="T13" fmla="*/ 276 h 466"/>
                  <a:gd name="T14" fmla="*/ 373 w 457"/>
                  <a:gd name="T15" fmla="*/ 358 h 466"/>
                  <a:gd name="T16" fmla="*/ 375 w 457"/>
                  <a:gd name="T17" fmla="*/ 358 h 466"/>
                  <a:gd name="T18" fmla="*/ 457 w 457"/>
                  <a:gd name="T19" fmla="*/ 276 h 466"/>
                  <a:gd name="T20" fmla="*/ 457 w 457"/>
                  <a:gd name="T21" fmla="*/ 60 h 466"/>
                  <a:gd name="T22" fmla="*/ 457 w 457"/>
                  <a:gd name="T23" fmla="*/ 58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7" h="466">
                    <a:moveTo>
                      <a:pt x="457" y="58"/>
                    </a:moveTo>
                    <a:cubicBezTo>
                      <a:pt x="457" y="36"/>
                      <a:pt x="448" y="15"/>
                      <a:pt x="433" y="0"/>
                    </a:cubicBezTo>
                    <a:cubicBezTo>
                      <a:pt x="0" y="432"/>
                      <a:pt x="0" y="432"/>
                      <a:pt x="0" y="432"/>
                    </a:cubicBezTo>
                    <a:cubicBezTo>
                      <a:pt x="1" y="434"/>
                      <a:pt x="1" y="434"/>
                      <a:pt x="1" y="434"/>
                    </a:cubicBezTo>
                    <a:cubicBezTo>
                      <a:pt x="33" y="466"/>
                      <a:pt x="85" y="466"/>
                      <a:pt x="117" y="434"/>
                    </a:cubicBezTo>
                    <a:cubicBezTo>
                      <a:pt x="291" y="260"/>
                      <a:pt x="291" y="260"/>
                      <a:pt x="291" y="260"/>
                    </a:cubicBezTo>
                    <a:cubicBezTo>
                      <a:pt x="291" y="276"/>
                      <a:pt x="291" y="276"/>
                      <a:pt x="291" y="276"/>
                    </a:cubicBezTo>
                    <a:cubicBezTo>
                      <a:pt x="291" y="321"/>
                      <a:pt x="328" y="358"/>
                      <a:pt x="373" y="358"/>
                    </a:cubicBezTo>
                    <a:cubicBezTo>
                      <a:pt x="375" y="358"/>
                      <a:pt x="375" y="358"/>
                      <a:pt x="375" y="358"/>
                    </a:cubicBezTo>
                    <a:cubicBezTo>
                      <a:pt x="421" y="358"/>
                      <a:pt x="457" y="321"/>
                      <a:pt x="457" y="276"/>
                    </a:cubicBezTo>
                    <a:cubicBezTo>
                      <a:pt x="457" y="276"/>
                      <a:pt x="457" y="62"/>
                      <a:pt x="457" y="60"/>
                    </a:cubicBezTo>
                    <a:lnTo>
                      <a:pt x="457" y="58"/>
                    </a:lnTo>
                    <a:close/>
                  </a:path>
                </a:pathLst>
              </a:custGeom>
              <a:solidFill>
                <a:srgbClr val="0097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676"/>
              <p:cNvSpPr/>
              <p:nvPr/>
            </p:nvSpPr>
            <p:spPr bwMode="auto">
              <a:xfrm>
                <a:off x="1463" y="3308"/>
                <a:ext cx="334" cy="334"/>
              </a:xfrm>
              <a:custGeom>
                <a:avLst/>
                <a:gdLst>
                  <a:gd name="T0" fmla="*/ 276 w 276"/>
                  <a:gd name="T1" fmla="*/ 46 h 276"/>
                  <a:gd name="T2" fmla="*/ 262 w 276"/>
                  <a:gd name="T3" fmla="*/ 14 h 276"/>
                  <a:gd name="T4" fmla="*/ 230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1" y="22"/>
                      <a:pt x="262" y="14"/>
                    </a:cubicBezTo>
                    <a:cubicBezTo>
                      <a:pt x="254" y="5"/>
                      <a:pt x="242" y="0"/>
                      <a:pt x="230" y="0"/>
                    </a:cubicBezTo>
                    <a:cubicBezTo>
                      <a:pt x="228" y="0"/>
                      <a:pt x="228" y="0"/>
                      <a:pt x="228" y="0"/>
                    </a:cubicBezTo>
                    <a:cubicBezTo>
                      <a:pt x="228"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8"/>
                      <a:pt x="276" y="48"/>
                    </a:cubicBezTo>
                    <a:cubicBezTo>
                      <a:pt x="276" y="46"/>
                      <a:pt x="276" y="46"/>
                      <a:pt x="276" y="46"/>
                    </a:cubicBezTo>
                  </a:path>
                </a:pathLst>
              </a:custGeom>
              <a:solidFill>
                <a:srgbClr val="FFC2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677"/>
              <p:cNvSpPr/>
              <p:nvPr/>
            </p:nvSpPr>
            <p:spPr bwMode="auto">
              <a:xfrm>
                <a:off x="1462" y="3306"/>
                <a:ext cx="333"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9 h 275"/>
                  <a:gd name="T30" fmla="*/ 228 w 275"/>
                  <a:gd name="T31" fmla="*/ 215 h 275"/>
                  <a:gd name="T32" fmla="*/ 229 w 275"/>
                  <a:gd name="T33" fmla="*/ 215 h 275"/>
                  <a:gd name="T34" fmla="*/ 275 w 275"/>
                  <a:gd name="T35" fmla="*/ 169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3"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9"/>
                      <a:pt x="182" y="169"/>
                      <a:pt x="182" y="169"/>
                    </a:cubicBezTo>
                    <a:cubicBezTo>
                      <a:pt x="182" y="194"/>
                      <a:pt x="202" y="215"/>
                      <a:pt x="228" y="215"/>
                    </a:cubicBezTo>
                    <a:cubicBezTo>
                      <a:pt x="229" y="215"/>
                      <a:pt x="229" y="215"/>
                      <a:pt x="229" y="215"/>
                    </a:cubicBezTo>
                    <a:cubicBezTo>
                      <a:pt x="255" y="215"/>
                      <a:pt x="275" y="194"/>
                      <a:pt x="275" y="169"/>
                    </a:cubicBezTo>
                    <a:cubicBezTo>
                      <a:pt x="275" y="169"/>
                      <a:pt x="275" y="48"/>
                      <a:pt x="275" y="47"/>
                    </a:cubicBezTo>
                    <a:cubicBezTo>
                      <a:pt x="275" y="46"/>
                      <a:pt x="275" y="46"/>
                      <a:pt x="275" y="46"/>
                    </a:cubicBezTo>
                  </a:path>
                </a:pathLst>
              </a:custGeom>
              <a:solidFill>
                <a:srgbClr val="FFC1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678"/>
              <p:cNvSpPr/>
              <p:nvPr/>
            </p:nvSpPr>
            <p:spPr bwMode="auto">
              <a:xfrm>
                <a:off x="1461" y="3304"/>
                <a:ext cx="332" cy="334"/>
              </a:xfrm>
              <a:custGeom>
                <a:avLst/>
                <a:gdLst>
                  <a:gd name="T0" fmla="*/ 275 w 275"/>
                  <a:gd name="T1" fmla="*/ 47 h 276"/>
                  <a:gd name="T2" fmla="*/ 261 w 275"/>
                  <a:gd name="T3" fmla="*/ 14 h 276"/>
                  <a:gd name="T4" fmla="*/ 229 w 275"/>
                  <a:gd name="T5" fmla="*/ 0 h 276"/>
                  <a:gd name="T6" fmla="*/ 228 w 275"/>
                  <a:gd name="T7" fmla="*/ 0 h 276"/>
                  <a:gd name="T8" fmla="*/ 106 w 275"/>
                  <a:gd name="T9" fmla="*/ 1 h 276"/>
                  <a:gd name="T10" fmla="*/ 60 w 275"/>
                  <a:gd name="T11" fmla="*/ 47 h 276"/>
                  <a:gd name="T12" fmla="*/ 60 w 275"/>
                  <a:gd name="T13" fmla="*/ 48 h 276"/>
                  <a:gd name="T14" fmla="*/ 106 w 275"/>
                  <a:gd name="T15" fmla="*/ 94 h 276"/>
                  <a:gd name="T16" fmla="*/ 115 w 275"/>
                  <a:gd name="T17" fmla="*/ 94 h 276"/>
                  <a:gd name="T18" fmla="*/ 17 w 275"/>
                  <a:gd name="T19" fmla="*/ 192 h 276"/>
                  <a:gd name="T20" fmla="*/ 17 w 275"/>
                  <a:gd name="T21" fmla="*/ 257 h 276"/>
                  <a:gd name="T22" fmla="*/ 18 w 275"/>
                  <a:gd name="T23" fmla="*/ 258 h 276"/>
                  <a:gd name="T24" fmla="*/ 84 w 275"/>
                  <a:gd name="T25" fmla="*/ 258 h 276"/>
                  <a:gd name="T26" fmla="*/ 181 w 275"/>
                  <a:gd name="T27" fmla="*/ 160 h 276"/>
                  <a:gd name="T28" fmla="*/ 181 w 275"/>
                  <a:gd name="T29" fmla="*/ 169 h 276"/>
                  <a:gd name="T30" fmla="*/ 228 w 275"/>
                  <a:gd name="T31" fmla="*/ 215 h 276"/>
                  <a:gd name="T32" fmla="*/ 229 w 275"/>
                  <a:gd name="T33" fmla="*/ 215 h 276"/>
                  <a:gd name="T34" fmla="*/ 275 w 275"/>
                  <a:gd name="T35" fmla="*/ 169 h 276"/>
                  <a:gd name="T36" fmla="*/ 275 w 275"/>
                  <a:gd name="T37" fmla="*/ 48 h 276"/>
                  <a:gd name="T38" fmla="*/ 275 w 275"/>
                  <a:gd name="T39" fmla="*/ 4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6">
                    <a:moveTo>
                      <a:pt x="275" y="47"/>
                    </a:moveTo>
                    <a:cubicBezTo>
                      <a:pt x="275" y="34"/>
                      <a:pt x="270" y="22"/>
                      <a:pt x="261" y="14"/>
                    </a:cubicBezTo>
                    <a:cubicBezTo>
                      <a:pt x="253" y="6"/>
                      <a:pt x="242" y="0"/>
                      <a:pt x="229" y="0"/>
                    </a:cubicBezTo>
                    <a:cubicBezTo>
                      <a:pt x="228" y="0"/>
                      <a:pt x="228" y="0"/>
                      <a:pt x="228" y="0"/>
                    </a:cubicBezTo>
                    <a:cubicBezTo>
                      <a:pt x="227" y="0"/>
                      <a:pt x="106" y="1"/>
                      <a:pt x="106" y="1"/>
                    </a:cubicBezTo>
                    <a:cubicBezTo>
                      <a:pt x="81" y="1"/>
                      <a:pt x="60" y="21"/>
                      <a:pt x="60" y="47"/>
                    </a:cubicBezTo>
                    <a:cubicBezTo>
                      <a:pt x="60" y="48"/>
                      <a:pt x="60" y="48"/>
                      <a:pt x="60" y="48"/>
                    </a:cubicBezTo>
                    <a:cubicBezTo>
                      <a:pt x="60" y="73"/>
                      <a:pt x="81" y="94"/>
                      <a:pt x="106" y="94"/>
                    </a:cubicBezTo>
                    <a:cubicBezTo>
                      <a:pt x="115" y="94"/>
                      <a:pt x="115" y="94"/>
                      <a:pt x="115" y="94"/>
                    </a:cubicBezTo>
                    <a:cubicBezTo>
                      <a:pt x="17" y="192"/>
                      <a:pt x="17" y="192"/>
                      <a:pt x="17" y="192"/>
                    </a:cubicBezTo>
                    <a:cubicBezTo>
                      <a:pt x="0" y="210"/>
                      <a:pt x="0" y="239"/>
                      <a:pt x="17" y="257"/>
                    </a:cubicBezTo>
                    <a:cubicBezTo>
                      <a:pt x="18" y="258"/>
                      <a:pt x="18" y="258"/>
                      <a:pt x="18" y="258"/>
                    </a:cubicBezTo>
                    <a:cubicBezTo>
                      <a:pt x="36" y="276"/>
                      <a:pt x="66" y="276"/>
                      <a:pt x="84" y="258"/>
                    </a:cubicBezTo>
                    <a:cubicBezTo>
                      <a:pt x="181" y="160"/>
                      <a:pt x="181" y="160"/>
                      <a:pt x="181" y="160"/>
                    </a:cubicBezTo>
                    <a:cubicBezTo>
                      <a:pt x="181" y="169"/>
                      <a:pt x="181" y="169"/>
                      <a:pt x="181" y="169"/>
                    </a:cubicBezTo>
                    <a:cubicBezTo>
                      <a:pt x="181" y="195"/>
                      <a:pt x="202" y="215"/>
                      <a:pt x="228" y="215"/>
                    </a:cubicBezTo>
                    <a:cubicBezTo>
                      <a:pt x="229" y="215"/>
                      <a:pt x="229" y="215"/>
                      <a:pt x="229" y="215"/>
                    </a:cubicBezTo>
                    <a:cubicBezTo>
                      <a:pt x="254" y="215"/>
                      <a:pt x="275" y="195"/>
                      <a:pt x="275" y="169"/>
                    </a:cubicBezTo>
                    <a:cubicBezTo>
                      <a:pt x="275" y="169"/>
                      <a:pt x="275" y="49"/>
                      <a:pt x="275" y="48"/>
                    </a:cubicBezTo>
                    <a:cubicBezTo>
                      <a:pt x="275" y="47"/>
                      <a:pt x="275" y="47"/>
                      <a:pt x="275" y="47"/>
                    </a:cubicBezTo>
                  </a:path>
                </a:pathLst>
              </a:custGeom>
              <a:solidFill>
                <a:srgbClr val="FEC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679"/>
              <p:cNvSpPr/>
              <p:nvPr/>
            </p:nvSpPr>
            <p:spPr bwMode="auto">
              <a:xfrm>
                <a:off x="1458" y="3303"/>
                <a:ext cx="334" cy="334"/>
              </a:xfrm>
              <a:custGeom>
                <a:avLst/>
                <a:gdLst>
                  <a:gd name="T0" fmla="*/ 276 w 276"/>
                  <a:gd name="T1" fmla="*/ 46 h 276"/>
                  <a:gd name="T2" fmla="*/ 262 w 276"/>
                  <a:gd name="T3" fmla="*/ 14 h 276"/>
                  <a:gd name="T4" fmla="*/ 229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29 w 276"/>
                  <a:gd name="T33" fmla="*/ 215 h 276"/>
                  <a:gd name="T34" fmla="*/ 275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3"/>
                      <a:pt x="270" y="22"/>
                      <a:pt x="262" y="14"/>
                    </a:cubicBezTo>
                    <a:cubicBezTo>
                      <a:pt x="254" y="5"/>
                      <a:pt x="242" y="0"/>
                      <a:pt x="229" y="0"/>
                    </a:cubicBezTo>
                    <a:cubicBezTo>
                      <a:pt x="228" y="0"/>
                      <a:pt x="228" y="0"/>
                      <a:pt x="228" y="0"/>
                    </a:cubicBezTo>
                    <a:cubicBezTo>
                      <a:pt x="227"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29" y="215"/>
                      <a:pt x="229" y="215"/>
                      <a:pt x="229" y="215"/>
                    </a:cubicBezTo>
                    <a:cubicBezTo>
                      <a:pt x="255" y="215"/>
                      <a:pt x="275" y="194"/>
                      <a:pt x="275" y="169"/>
                    </a:cubicBezTo>
                    <a:cubicBezTo>
                      <a:pt x="275" y="169"/>
                      <a:pt x="276" y="48"/>
                      <a:pt x="276" y="48"/>
                    </a:cubicBezTo>
                    <a:cubicBezTo>
                      <a:pt x="276" y="46"/>
                      <a:pt x="276" y="46"/>
                      <a:pt x="276" y="46"/>
                    </a:cubicBezTo>
                  </a:path>
                </a:pathLst>
              </a:custGeom>
              <a:solidFill>
                <a:srgbClr val="FEBF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680"/>
              <p:cNvSpPr/>
              <p:nvPr/>
            </p:nvSpPr>
            <p:spPr bwMode="auto">
              <a:xfrm>
                <a:off x="1457" y="3302"/>
                <a:ext cx="333"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0 w 275"/>
                  <a:gd name="T11" fmla="*/ 46 h 275"/>
                  <a:gd name="T12" fmla="*/ 60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3" y="5"/>
                      <a:pt x="242" y="0"/>
                      <a:pt x="229" y="0"/>
                    </a:cubicBezTo>
                    <a:cubicBezTo>
                      <a:pt x="228" y="0"/>
                      <a:pt x="228" y="0"/>
                      <a:pt x="228" y="0"/>
                    </a:cubicBezTo>
                    <a:cubicBezTo>
                      <a:pt x="227" y="0"/>
                      <a:pt x="107" y="0"/>
                      <a:pt x="107" y="0"/>
                    </a:cubicBezTo>
                    <a:cubicBezTo>
                      <a:pt x="81" y="0"/>
                      <a:pt x="60" y="20"/>
                      <a:pt x="60" y="46"/>
                    </a:cubicBezTo>
                    <a:cubicBezTo>
                      <a:pt x="60" y="47"/>
                      <a:pt x="60" y="47"/>
                      <a:pt x="60" y="47"/>
                    </a:cubicBezTo>
                    <a:cubicBezTo>
                      <a:pt x="60"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4" y="214"/>
                      <a:pt x="275" y="194"/>
                      <a:pt x="275" y="168"/>
                    </a:cubicBezTo>
                    <a:cubicBezTo>
                      <a:pt x="275" y="168"/>
                      <a:pt x="275" y="48"/>
                      <a:pt x="275" y="47"/>
                    </a:cubicBezTo>
                    <a:cubicBezTo>
                      <a:pt x="275" y="46"/>
                      <a:pt x="275" y="46"/>
                      <a:pt x="275" y="46"/>
                    </a:cubicBezTo>
                  </a:path>
                </a:pathLst>
              </a:custGeom>
              <a:solidFill>
                <a:srgbClr val="FDBF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681"/>
              <p:cNvSpPr/>
              <p:nvPr/>
            </p:nvSpPr>
            <p:spPr bwMode="auto">
              <a:xfrm>
                <a:off x="1455" y="3299"/>
                <a:ext cx="334" cy="334"/>
              </a:xfrm>
              <a:custGeom>
                <a:avLst/>
                <a:gdLst>
                  <a:gd name="T0" fmla="*/ 276 w 276"/>
                  <a:gd name="T1" fmla="*/ 46 h 276"/>
                  <a:gd name="T2" fmla="*/ 262 w 276"/>
                  <a:gd name="T3" fmla="*/ 14 h 276"/>
                  <a:gd name="T4" fmla="*/ 230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1" y="22"/>
                      <a:pt x="262" y="14"/>
                    </a:cubicBezTo>
                    <a:cubicBezTo>
                      <a:pt x="254" y="5"/>
                      <a:pt x="242" y="0"/>
                      <a:pt x="230" y="0"/>
                    </a:cubicBezTo>
                    <a:cubicBezTo>
                      <a:pt x="228" y="0"/>
                      <a:pt x="228" y="0"/>
                      <a:pt x="228" y="0"/>
                    </a:cubicBezTo>
                    <a:cubicBezTo>
                      <a:pt x="228"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9"/>
                      <a:pt x="276" y="48"/>
                    </a:cubicBezTo>
                    <a:cubicBezTo>
                      <a:pt x="276" y="46"/>
                      <a:pt x="276" y="46"/>
                      <a:pt x="276" y="46"/>
                    </a:cubicBezTo>
                  </a:path>
                </a:pathLst>
              </a:custGeom>
              <a:solidFill>
                <a:srgbClr val="FDBE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682"/>
              <p:cNvSpPr/>
              <p:nvPr/>
            </p:nvSpPr>
            <p:spPr bwMode="auto">
              <a:xfrm>
                <a:off x="1453" y="3298"/>
                <a:ext cx="333"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9 h 275"/>
                  <a:gd name="T30" fmla="*/ 228 w 275"/>
                  <a:gd name="T31" fmla="*/ 215 h 275"/>
                  <a:gd name="T32" fmla="*/ 229 w 275"/>
                  <a:gd name="T33" fmla="*/ 215 h 275"/>
                  <a:gd name="T34" fmla="*/ 275 w 275"/>
                  <a:gd name="T35" fmla="*/ 169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4"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9"/>
                      <a:pt x="182" y="169"/>
                      <a:pt x="182" y="169"/>
                    </a:cubicBezTo>
                    <a:cubicBezTo>
                      <a:pt x="182" y="194"/>
                      <a:pt x="203" y="215"/>
                      <a:pt x="228" y="215"/>
                    </a:cubicBezTo>
                    <a:cubicBezTo>
                      <a:pt x="229" y="215"/>
                      <a:pt x="229" y="215"/>
                      <a:pt x="229" y="215"/>
                    </a:cubicBezTo>
                    <a:cubicBezTo>
                      <a:pt x="255" y="215"/>
                      <a:pt x="275" y="194"/>
                      <a:pt x="275" y="169"/>
                    </a:cubicBezTo>
                    <a:cubicBezTo>
                      <a:pt x="275" y="169"/>
                      <a:pt x="275" y="48"/>
                      <a:pt x="275" y="47"/>
                    </a:cubicBezTo>
                    <a:cubicBezTo>
                      <a:pt x="275" y="46"/>
                      <a:pt x="275" y="46"/>
                      <a:pt x="275" y="46"/>
                    </a:cubicBezTo>
                  </a:path>
                </a:pathLst>
              </a:custGeom>
              <a:solidFill>
                <a:srgbClr val="FCB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683"/>
              <p:cNvSpPr/>
              <p:nvPr/>
            </p:nvSpPr>
            <p:spPr bwMode="auto">
              <a:xfrm>
                <a:off x="1452" y="3297"/>
                <a:ext cx="333" cy="333"/>
              </a:xfrm>
              <a:custGeom>
                <a:avLst/>
                <a:gdLst>
                  <a:gd name="T0" fmla="*/ 275 w 275"/>
                  <a:gd name="T1" fmla="*/ 46 h 275"/>
                  <a:gd name="T2" fmla="*/ 261 w 275"/>
                  <a:gd name="T3" fmla="*/ 13 h 275"/>
                  <a:gd name="T4" fmla="*/ 229 w 275"/>
                  <a:gd name="T5" fmla="*/ 0 h 275"/>
                  <a:gd name="T6" fmla="*/ 228 w 275"/>
                  <a:gd name="T7" fmla="*/ 0 h 275"/>
                  <a:gd name="T8" fmla="*/ 106 w 275"/>
                  <a:gd name="T9" fmla="*/ 0 h 275"/>
                  <a:gd name="T10" fmla="*/ 60 w 275"/>
                  <a:gd name="T11" fmla="*/ 46 h 275"/>
                  <a:gd name="T12" fmla="*/ 60 w 275"/>
                  <a:gd name="T13" fmla="*/ 47 h 275"/>
                  <a:gd name="T14" fmla="*/ 106 w 275"/>
                  <a:gd name="T15" fmla="*/ 93 h 275"/>
                  <a:gd name="T16" fmla="*/ 116 w 275"/>
                  <a:gd name="T17" fmla="*/ 93 h 275"/>
                  <a:gd name="T18" fmla="*/ 18 w 275"/>
                  <a:gd name="T19" fmla="*/ 191 h 275"/>
                  <a:gd name="T20" fmla="*/ 18 w 275"/>
                  <a:gd name="T21" fmla="*/ 256 h 275"/>
                  <a:gd name="T22" fmla="*/ 18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1"/>
                      <a:pt x="261" y="13"/>
                    </a:cubicBezTo>
                    <a:cubicBezTo>
                      <a:pt x="253" y="5"/>
                      <a:pt x="242" y="0"/>
                      <a:pt x="229" y="0"/>
                    </a:cubicBezTo>
                    <a:cubicBezTo>
                      <a:pt x="228" y="0"/>
                      <a:pt x="228" y="0"/>
                      <a:pt x="228" y="0"/>
                    </a:cubicBezTo>
                    <a:cubicBezTo>
                      <a:pt x="227" y="0"/>
                      <a:pt x="106" y="0"/>
                      <a:pt x="106" y="0"/>
                    </a:cubicBezTo>
                    <a:cubicBezTo>
                      <a:pt x="81" y="0"/>
                      <a:pt x="60" y="20"/>
                      <a:pt x="60" y="46"/>
                    </a:cubicBezTo>
                    <a:cubicBezTo>
                      <a:pt x="60" y="47"/>
                      <a:pt x="60" y="47"/>
                      <a:pt x="60" y="47"/>
                    </a:cubicBezTo>
                    <a:cubicBezTo>
                      <a:pt x="60" y="72"/>
                      <a:pt x="81" y="93"/>
                      <a:pt x="106" y="93"/>
                    </a:cubicBezTo>
                    <a:cubicBezTo>
                      <a:pt x="116" y="93"/>
                      <a:pt x="116" y="93"/>
                      <a:pt x="116" y="93"/>
                    </a:cubicBezTo>
                    <a:cubicBezTo>
                      <a:pt x="18" y="191"/>
                      <a:pt x="18" y="191"/>
                      <a:pt x="18" y="191"/>
                    </a:cubicBezTo>
                    <a:cubicBezTo>
                      <a:pt x="0" y="209"/>
                      <a:pt x="0" y="238"/>
                      <a:pt x="18" y="256"/>
                    </a:cubicBezTo>
                    <a:cubicBezTo>
                      <a:pt x="18" y="257"/>
                      <a:pt x="18" y="257"/>
                      <a:pt x="18" y="257"/>
                    </a:cubicBezTo>
                    <a:cubicBezTo>
                      <a:pt x="36"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4" y="214"/>
                      <a:pt x="275" y="194"/>
                      <a:pt x="275" y="168"/>
                    </a:cubicBezTo>
                    <a:cubicBezTo>
                      <a:pt x="275" y="168"/>
                      <a:pt x="275" y="48"/>
                      <a:pt x="275" y="47"/>
                    </a:cubicBezTo>
                    <a:cubicBezTo>
                      <a:pt x="275" y="46"/>
                      <a:pt x="275" y="46"/>
                      <a:pt x="275" y="46"/>
                    </a:cubicBezTo>
                  </a:path>
                </a:pathLst>
              </a:custGeom>
              <a:solidFill>
                <a:srgbClr val="FCBC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684"/>
              <p:cNvSpPr/>
              <p:nvPr/>
            </p:nvSpPr>
            <p:spPr bwMode="auto">
              <a:xfrm>
                <a:off x="1450" y="3294"/>
                <a:ext cx="334" cy="335"/>
              </a:xfrm>
              <a:custGeom>
                <a:avLst/>
                <a:gdLst>
                  <a:gd name="T0" fmla="*/ 276 w 276"/>
                  <a:gd name="T1" fmla="*/ 46 h 276"/>
                  <a:gd name="T2" fmla="*/ 262 w 276"/>
                  <a:gd name="T3" fmla="*/ 14 h 276"/>
                  <a:gd name="T4" fmla="*/ 230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0" y="22"/>
                      <a:pt x="262" y="14"/>
                    </a:cubicBezTo>
                    <a:cubicBezTo>
                      <a:pt x="254" y="5"/>
                      <a:pt x="242" y="0"/>
                      <a:pt x="230" y="0"/>
                    </a:cubicBezTo>
                    <a:cubicBezTo>
                      <a:pt x="228" y="0"/>
                      <a:pt x="228" y="0"/>
                      <a:pt x="228" y="0"/>
                    </a:cubicBezTo>
                    <a:cubicBezTo>
                      <a:pt x="227"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8"/>
                      <a:pt x="276" y="48"/>
                    </a:cubicBezTo>
                    <a:cubicBezTo>
                      <a:pt x="276" y="46"/>
                      <a:pt x="276" y="46"/>
                      <a:pt x="276" y="46"/>
                    </a:cubicBezTo>
                  </a:path>
                </a:pathLst>
              </a:custGeom>
              <a:solidFill>
                <a:srgbClr val="FBBB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685"/>
              <p:cNvSpPr/>
              <p:nvPr/>
            </p:nvSpPr>
            <p:spPr bwMode="auto">
              <a:xfrm>
                <a:off x="1449" y="3293"/>
                <a:ext cx="332"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3" y="5"/>
                      <a:pt x="242" y="0"/>
                      <a:pt x="229" y="0"/>
                    </a:cubicBezTo>
                    <a:cubicBezTo>
                      <a:pt x="228" y="0"/>
                      <a:pt x="228" y="0"/>
                      <a:pt x="228" y="0"/>
                    </a:cubicBezTo>
                    <a:cubicBezTo>
                      <a:pt x="227" y="0"/>
                      <a:pt x="107" y="0"/>
                      <a:pt x="107" y="0"/>
                    </a:cubicBezTo>
                    <a:cubicBezTo>
                      <a:pt x="81" y="0"/>
                      <a:pt x="61" y="20"/>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5" y="214"/>
                      <a:pt x="275" y="194"/>
                      <a:pt x="275" y="168"/>
                    </a:cubicBezTo>
                    <a:cubicBezTo>
                      <a:pt x="275" y="168"/>
                      <a:pt x="275" y="48"/>
                      <a:pt x="275" y="47"/>
                    </a:cubicBezTo>
                    <a:cubicBezTo>
                      <a:pt x="275" y="46"/>
                      <a:pt x="275" y="46"/>
                      <a:pt x="275" y="46"/>
                    </a:cubicBezTo>
                  </a:path>
                </a:pathLst>
              </a:custGeom>
              <a:solidFill>
                <a:srgbClr val="FBB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686"/>
              <p:cNvSpPr/>
              <p:nvPr/>
            </p:nvSpPr>
            <p:spPr bwMode="auto">
              <a:xfrm>
                <a:off x="1446" y="3291"/>
                <a:ext cx="334" cy="334"/>
              </a:xfrm>
              <a:custGeom>
                <a:avLst/>
                <a:gdLst>
                  <a:gd name="T0" fmla="*/ 276 w 276"/>
                  <a:gd name="T1" fmla="*/ 47 h 276"/>
                  <a:gd name="T2" fmla="*/ 262 w 276"/>
                  <a:gd name="T3" fmla="*/ 14 h 276"/>
                  <a:gd name="T4" fmla="*/ 230 w 276"/>
                  <a:gd name="T5" fmla="*/ 0 h 276"/>
                  <a:gd name="T6" fmla="*/ 228 w 276"/>
                  <a:gd name="T7" fmla="*/ 0 h 276"/>
                  <a:gd name="T8" fmla="*/ 107 w 276"/>
                  <a:gd name="T9" fmla="*/ 0 h 276"/>
                  <a:gd name="T10" fmla="*/ 61 w 276"/>
                  <a:gd name="T11" fmla="*/ 47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7"/>
                    </a:moveTo>
                    <a:cubicBezTo>
                      <a:pt x="276" y="34"/>
                      <a:pt x="271" y="22"/>
                      <a:pt x="262" y="14"/>
                    </a:cubicBezTo>
                    <a:cubicBezTo>
                      <a:pt x="254" y="6"/>
                      <a:pt x="242" y="0"/>
                      <a:pt x="230" y="0"/>
                    </a:cubicBezTo>
                    <a:cubicBezTo>
                      <a:pt x="228" y="0"/>
                      <a:pt x="228" y="0"/>
                      <a:pt x="228" y="0"/>
                    </a:cubicBezTo>
                    <a:cubicBezTo>
                      <a:pt x="228" y="0"/>
                      <a:pt x="107" y="0"/>
                      <a:pt x="107" y="0"/>
                    </a:cubicBezTo>
                    <a:cubicBezTo>
                      <a:pt x="82" y="0"/>
                      <a:pt x="61" y="21"/>
                      <a:pt x="61" y="47"/>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9"/>
                      <a:pt x="276" y="48"/>
                    </a:cubicBezTo>
                    <a:cubicBezTo>
                      <a:pt x="276" y="47"/>
                      <a:pt x="276" y="47"/>
                      <a:pt x="276" y="47"/>
                    </a:cubicBezTo>
                  </a:path>
                </a:pathLst>
              </a:custGeom>
              <a:solidFill>
                <a:srgbClr val="FAB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687"/>
              <p:cNvSpPr/>
              <p:nvPr/>
            </p:nvSpPr>
            <p:spPr bwMode="auto">
              <a:xfrm>
                <a:off x="1445" y="3289"/>
                <a:ext cx="333" cy="334"/>
              </a:xfrm>
              <a:custGeom>
                <a:avLst/>
                <a:gdLst>
                  <a:gd name="T0" fmla="*/ 275 w 275"/>
                  <a:gd name="T1" fmla="*/ 46 h 275"/>
                  <a:gd name="T2" fmla="*/ 262 w 275"/>
                  <a:gd name="T3" fmla="*/ 14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7 h 275"/>
                  <a:gd name="T22" fmla="*/ 19 w 275"/>
                  <a:gd name="T23" fmla="*/ 257 h 275"/>
                  <a:gd name="T24" fmla="*/ 84 w 275"/>
                  <a:gd name="T25" fmla="*/ 257 h 275"/>
                  <a:gd name="T26" fmla="*/ 182 w 275"/>
                  <a:gd name="T27" fmla="*/ 160 h 275"/>
                  <a:gd name="T28" fmla="*/ 182 w 275"/>
                  <a:gd name="T29" fmla="*/ 169 h 275"/>
                  <a:gd name="T30" fmla="*/ 228 w 275"/>
                  <a:gd name="T31" fmla="*/ 215 h 275"/>
                  <a:gd name="T32" fmla="*/ 229 w 275"/>
                  <a:gd name="T33" fmla="*/ 215 h 275"/>
                  <a:gd name="T34" fmla="*/ 275 w 275"/>
                  <a:gd name="T35" fmla="*/ 169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4"/>
                    </a:cubicBezTo>
                    <a:cubicBezTo>
                      <a:pt x="254"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9"/>
                      <a:pt x="18" y="257"/>
                    </a:cubicBezTo>
                    <a:cubicBezTo>
                      <a:pt x="19" y="257"/>
                      <a:pt x="19" y="257"/>
                      <a:pt x="19" y="257"/>
                    </a:cubicBezTo>
                    <a:cubicBezTo>
                      <a:pt x="37" y="275"/>
                      <a:pt x="66" y="275"/>
                      <a:pt x="84" y="257"/>
                    </a:cubicBezTo>
                    <a:cubicBezTo>
                      <a:pt x="182" y="160"/>
                      <a:pt x="182" y="160"/>
                      <a:pt x="182" y="160"/>
                    </a:cubicBezTo>
                    <a:cubicBezTo>
                      <a:pt x="182" y="169"/>
                      <a:pt x="182" y="169"/>
                      <a:pt x="182" y="169"/>
                    </a:cubicBezTo>
                    <a:cubicBezTo>
                      <a:pt x="182" y="194"/>
                      <a:pt x="203" y="215"/>
                      <a:pt x="228" y="215"/>
                    </a:cubicBezTo>
                    <a:cubicBezTo>
                      <a:pt x="229" y="215"/>
                      <a:pt x="229" y="215"/>
                      <a:pt x="229" y="215"/>
                    </a:cubicBezTo>
                    <a:cubicBezTo>
                      <a:pt x="255" y="215"/>
                      <a:pt x="275" y="194"/>
                      <a:pt x="275" y="169"/>
                    </a:cubicBezTo>
                    <a:cubicBezTo>
                      <a:pt x="275" y="169"/>
                      <a:pt x="275" y="48"/>
                      <a:pt x="275" y="47"/>
                    </a:cubicBezTo>
                    <a:cubicBezTo>
                      <a:pt x="275" y="46"/>
                      <a:pt x="275" y="46"/>
                      <a:pt x="275" y="46"/>
                    </a:cubicBezTo>
                  </a:path>
                </a:pathLst>
              </a:custGeom>
              <a:solidFill>
                <a:srgbClr val="FAB9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688"/>
              <p:cNvSpPr/>
              <p:nvPr/>
            </p:nvSpPr>
            <p:spPr bwMode="auto">
              <a:xfrm>
                <a:off x="1444" y="3288"/>
                <a:ext cx="332" cy="333"/>
              </a:xfrm>
              <a:custGeom>
                <a:avLst/>
                <a:gdLst>
                  <a:gd name="T0" fmla="*/ 275 w 275"/>
                  <a:gd name="T1" fmla="*/ 46 h 275"/>
                  <a:gd name="T2" fmla="*/ 262 w 275"/>
                  <a:gd name="T3" fmla="*/ 13 h 275"/>
                  <a:gd name="T4" fmla="*/ 229 w 275"/>
                  <a:gd name="T5" fmla="*/ 0 h 275"/>
                  <a:gd name="T6" fmla="*/ 228 w 275"/>
                  <a:gd name="T7" fmla="*/ 0 h 275"/>
                  <a:gd name="T8" fmla="*/ 106 w 275"/>
                  <a:gd name="T9" fmla="*/ 0 h 275"/>
                  <a:gd name="T10" fmla="*/ 60 w 275"/>
                  <a:gd name="T11" fmla="*/ 46 h 275"/>
                  <a:gd name="T12" fmla="*/ 60 w 275"/>
                  <a:gd name="T13" fmla="*/ 47 h 275"/>
                  <a:gd name="T14" fmla="*/ 106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1"/>
                      <a:pt x="262" y="13"/>
                    </a:cubicBezTo>
                    <a:cubicBezTo>
                      <a:pt x="253" y="5"/>
                      <a:pt x="242" y="0"/>
                      <a:pt x="229" y="0"/>
                    </a:cubicBezTo>
                    <a:cubicBezTo>
                      <a:pt x="228" y="0"/>
                      <a:pt x="228" y="0"/>
                      <a:pt x="228" y="0"/>
                    </a:cubicBezTo>
                    <a:cubicBezTo>
                      <a:pt x="227" y="0"/>
                      <a:pt x="106" y="0"/>
                      <a:pt x="106" y="0"/>
                    </a:cubicBezTo>
                    <a:cubicBezTo>
                      <a:pt x="81" y="0"/>
                      <a:pt x="60" y="20"/>
                      <a:pt x="60" y="46"/>
                    </a:cubicBezTo>
                    <a:cubicBezTo>
                      <a:pt x="60" y="47"/>
                      <a:pt x="60" y="47"/>
                      <a:pt x="60" y="47"/>
                    </a:cubicBezTo>
                    <a:cubicBezTo>
                      <a:pt x="60" y="72"/>
                      <a:pt x="81" y="93"/>
                      <a:pt x="106"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4" y="214"/>
                      <a:pt x="275" y="194"/>
                      <a:pt x="275" y="168"/>
                    </a:cubicBezTo>
                    <a:cubicBezTo>
                      <a:pt x="275" y="168"/>
                      <a:pt x="275" y="48"/>
                      <a:pt x="275" y="47"/>
                    </a:cubicBezTo>
                    <a:cubicBezTo>
                      <a:pt x="275" y="46"/>
                      <a:pt x="275" y="46"/>
                      <a:pt x="275" y="46"/>
                    </a:cubicBezTo>
                  </a:path>
                </a:pathLst>
              </a:custGeom>
              <a:solidFill>
                <a:srgbClr val="F9B8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689"/>
              <p:cNvSpPr/>
              <p:nvPr/>
            </p:nvSpPr>
            <p:spPr bwMode="auto">
              <a:xfrm>
                <a:off x="1441" y="3286"/>
                <a:ext cx="334" cy="334"/>
              </a:xfrm>
              <a:custGeom>
                <a:avLst/>
                <a:gdLst>
                  <a:gd name="T0" fmla="*/ 276 w 276"/>
                  <a:gd name="T1" fmla="*/ 46 h 276"/>
                  <a:gd name="T2" fmla="*/ 262 w 276"/>
                  <a:gd name="T3" fmla="*/ 14 h 276"/>
                  <a:gd name="T4" fmla="*/ 230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1" y="22"/>
                      <a:pt x="262" y="14"/>
                    </a:cubicBezTo>
                    <a:cubicBezTo>
                      <a:pt x="254" y="5"/>
                      <a:pt x="242" y="0"/>
                      <a:pt x="230" y="0"/>
                    </a:cubicBezTo>
                    <a:cubicBezTo>
                      <a:pt x="228" y="0"/>
                      <a:pt x="228" y="0"/>
                      <a:pt x="228" y="0"/>
                    </a:cubicBezTo>
                    <a:cubicBezTo>
                      <a:pt x="227"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8"/>
                      <a:pt x="276" y="48"/>
                    </a:cubicBezTo>
                    <a:cubicBezTo>
                      <a:pt x="276" y="46"/>
                      <a:pt x="276" y="46"/>
                      <a:pt x="276" y="46"/>
                    </a:cubicBezTo>
                  </a:path>
                </a:pathLst>
              </a:custGeom>
              <a:solidFill>
                <a:srgbClr val="F9B7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690"/>
              <p:cNvSpPr/>
              <p:nvPr/>
            </p:nvSpPr>
            <p:spPr bwMode="auto">
              <a:xfrm>
                <a:off x="1440" y="3285"/>
                <a:ext cx="333"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5 h 275"/>
                  <a:gd name="T32" fmla="*/ 229 w 275"/>
                  <a:gd name="T33" fmla="*/ 215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3"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2" y="215"/>
                      <a:pt x="228" y="215"/>
                    </a:cubicBezTo>
                    <a:cubicBezTo>
                      <a:pt x="229" y="215"/>
                      <a:pt x="229" y="215"/>
                      <a:pt x="229" y="215"/>
                    </a:cubicBezTo>
                    <a:cubicBezTo>
                      <a:pt x="255" y="215"/>
                      <a:pt x="275" y="194"/>
                      <a:pt x="275" y="168"/>
                    </a:cubicBezTo>
                    <a:cubicBezTo>
                      <a:pt x="275" y="168"/>
                      <a:pt x="275" y="48"/>
                      <a:pt x="275" y="47"/>
                    </a:cubicBezTo>
                    <a:cubicBezTo>
                      <a:pt x="275" y="46"/>
                      <a:pt x="275" y="46"/>
                      <a:pt x="275" y="46"/>
                    </a:cubicBezTo>
                  </a:path>
                </a:pathLst>
              </a:custGeom>
              <a:solidFill>
                <a:srgbClr val="F9B6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691"/>
              <p:cNvSpPr/>
              <p:nvPr/>
            </p:nvSpPr>
            <p:spPr bwMode="auto">
              <a:xfrm>
                <a:off x="1438" y="3282"/>
                <a:ext cx="334" cy="334"/>
              </a:xfrm>
              <a:custGeom>
                <a:avLst/>
                <a:gdLst>
                  <a:gd name="T0" fmla="*/ 276 w 276"/>
                  <a:gd name="T1" fmla="*/ 47 h 276"/>
                  <a:gd name="T2" fmla="*/ 262 w 276"/>
                  <a:gd name="T3" fmla="*/ 14 h 276"/>
                  <a:gd name="T4" fmla="*/ 230 w 276"/>
                  <a:gd name="T5" fmla="*/ 0 h 276"/>
                  <a:gd name="T6" fmla="*/ 229 w 276"/>
                  <a:gd name="T7" fmla="*/ 0 h 276"/>
                  <a:gd name="T8" fmla="*/ 107 w 276"/>
                  <a:gd name="T9" fmla="*/ 1 h 276"/>
                  <a:gd name="T10" fmla="*/ 61 w 276"/>
                  <a:gd name="T11" fmla="*/ 47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9 w 276"/>
                  <a:gd name="T31" fmla="*/ 215 h 276"/>
                  <a:gd name="T32" fmla="*/ 230 w 276"/>
                  <a:gd name="T33" fmla="*/ 215 h 276"/>
                  <a:gd name="T34" fmla="*/ 276 w 276"/>
                  <a:gd name="T35" fmla="*/ 169 h 276"/>
                  <a:gd name="T36" fmla="*/ 276 w 276"/>
                  <a:gd name="T37" fmla="*/ 48 h 276"/>
                  <a:gd name="T38" fmla="*/ 276 w 276"/>
                  <a:gd name="T39" fmla="*/ 4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7"/>
                    </a:moveTo>
                    <a:cubicBezTo>
                      <a:pt x="276" y="34"/>
                      <a:pt x="271" y="22"/>
                      <a:pt x="262" y="14"/>
                    </a:cubicBezTo>
                    <a:cubicBezTo>
                      <a:pt x="254" y="6"/>
                      <a:pt x="243" y="0"/>
                      <a:pt x="230" y="0"/>
                    </a:cubicBezTo>
                    <a:cubicBezTo>
                      <a:pt x="229" y="0"/>
                      <a:pt x="229" y="0"/>
                      <a:pt x="229" y="0"/>
                    </a:cubicBezTo>
                    <a:cubicBezTo>
                      <a:pt x="228" y="0"/>
                      <a:pt x="107" y="1"/>
                      <a:pt x="107" y="1"/>
                    </a:cubicBezTo>
                    <a:cubicBezTo>
                      <a:pt x="82" y="1"/>
                      <a:pt x="61" y="21"/>
                      <a:pt x="61" y="47"/>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7" y="276"/>
                      <a:pt x="84" y="258"/>
                    </a:cubicBezTo>
                    <a:cubicBezTo>
                      <a:pt x="182" y="160"/>
                      <a:pt x="182" y="160"/>
                      <a:pt x="182" y="160"/>
                    </a:cubicBezTo>
                    <a:cubicBezTo>
                      <a:pt x="182" y="169"/>
                      <a:pt x="182" y="169"/>
                      <a:pt x="182" y="169"/>
                    </a:cubicBezTo>
                    <a:cubicBezTo>
                      <a:pt x="182" y="195"/>
                      <a:pt x="203" y="215"/>
                      <a:pt x="229" y="215"/>
                    </a:cubicBezTo>
                    <a:cubicBezTo>
                      <a:pt x="230" y="215"/>
                      <a:pt x="230" y="215"/>
                      <a:pt x="230" y="215"/>
                    </a:cubicBezTo>
                    <a:cubicBezTo>
                      <a:pt x="255" y="215"/>
                      <a:pt x="276" y="195"/>
                      <a:pt x="276" y="169"/>
                    </a:cubicBezTo>
                    <a:cubicBezTo>
                      <a:pt x="276" y="169"/>
                      <a:pt x="276" y="49"/>
                      <a:pt x="276" y="48"/>
                    </a:cubicBezTo>
                    <a:cubicBezTo>
                      <a:pt x="276" y="47"/>
                      <a:pt x="276" y="47"/>
                      <a:pt x="276" y="47"/>
                    </a:cubicBezTo>
                  </a:path>
                </a:pathLst>
              </a:custGeom>
              <a:solidFill>
                <a:srgbClr val="F8B5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692"/>
              <p:cNvSpPr/>
              <p:nvPr/>
            </p:nvSpPr>
            <p:spPr bwMode="auto">
              <a:xfrm>
                <a:off x="1436" y="3281"/>
                <a:ext cx="334" cy="334"/>
              </a:xfrm>
              <a:custGeom>
                <a:avLst/>
                <a:gdLst>
                  <a:gd name="T0" fmla="*/ 276 w 276"/>
                  <a:gd name="T1" fmla="*/ 46 h 276"/>
                  <a:gd name="T2" fmla="*/ 262 w 276"/>
                  <a:gd name="T3" fmla="*/ 14 h 276"/>
                  <a:gd name="T4" fmla="*/ 229 w 276"/>
                  <a:gd name="T5" fmla="*/ 0 h 276"/>
                  <a:gd name="T6" fmla="*/ 228 w 276"/>
                  <a:gd name="T7" fmla="*/ 0 h 276"/>
                  <a:gd name="T8" fmla="*/ 107 w 276"/>
                  <a:gd name="T9" fmla="*/ 0 h 276"/>
                  <a:gd name="T10" fmla="*/ 61 w 276"/>
                  <a:gd name="T11" fmla="*/ 46 h 276"/>
                  <a:gd name="T12" fmla="*/ 61 w 276"/>
                  <a:gd name="T13" fmla="*/ 47 h 276"/>
                  <a:gd name="T14" fmla="*/ 107 w 276"/>
                  <a:gd name="T15" fmla="*/ 94 h 276"/>
                  <a:gd name="T16" fmla="*/ 116 w 276"/>
                  <a:gd name="T17" fmla="*/ 94 h 276"/>
                  <a:gd name="T18" fmla="*/ 18 w 276"/>
                  <a:gd name="T19" fmla="*/ 191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29 w 276"/>
                  <a:gd name="T33" fmla="*/ 215 h 276"/>
                  <a:gd name="T34" fmla="*/ 275 w 276"/>
                  <a:gd name="T35" fmla="*/ 169 h 276"/>
                  <a:gd name="T36" fmla="*/ 276 w 276"/>
                  <a:gd name="T37" fmla="*/ 47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3"/>
                      <a:pt x="270" y="22"/>
                      <a:pt x="262" y="14"/>
                    </a:cubicBezTo>
                    <a:cubicBezTo>
                      <a:pt x="254"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4"/>
                      <a:pt x="107" y="94"/>
                    </a:cubicBezTo>
                    <a:cubicBezTo>
                      <a:pt x="116" y="94"/>
                      <a:pt x="116" y="94"/>
                      <a:pt x="116" y="94"/>
                    </a:cubicBezTo>
                    <a:cubicBezTo>
                      <a:pt x="18" y="191"/>
                      <a:pt x="18" y="191"/>
                      <a:pt x="18" y="191"/>
                    </a:cubicBezTo>
                    <a:cubicBezTo>
                      <a:pt x="0" y="209"/>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29" y="215"/>
                      <a:pt x="229" y="215"/>
                      <a:pt x="229" y="215"/>
                    </a:cubicBezTo>
                    <a:cubicBezTo>
                      <a:pt x="255" y="215"/>
                      <a:pt x="275" y="194"/>
                      <a:pt x="275" y="169"/>
                    </a:cubicBezTo>
                    <a:cubicBezTo>
                      <a:pt x="275" y="169"/>
                      <a:pt x="276" y="48"/>
                      <a:pt x="276" y="47"/>
                    </a:cubicBezTo>
                    <a:cubicBezTo>
                      <a:pt x="276" y="46"/>
                      <a:pt x="276" y="46"/>
                      <a:pt x="276" y="46"/>
                    </a:cubicBezTo>
                  </a:path>
                </a:pathLst>
              </a:custGeom>
              <a:solidFill>
                <a:srgbClr val="F8B4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693"/>
              <p:cNvSpPr/>
              <p:nvPr/>
            </p:nvSpPr>
            <p:spPr bwMode="auto">
              <a:xfrm>
                <a:off x="1435" y="3280"/>
                <a:ext cx="333"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0 w 275"/>
                  <a:gd name="T11" fmla="*/ 46 h 275"/>
                  <a:gd name="T12" fmla="*/ 60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3" y="5"/>
                      <a:pt x="242" y="0"/>
                      <a:pt x="229" y="0"/>
                    </a:cubicBezTo>
                    <a:cubicBezTo>
                      <a:pt x="228" y="0"/>
                      <a:pt x="228" y="0"/>
                      <a:pt x="228" y="0"/>
                    </a:cubicBezTo>
                    <a:cubicBezTo>
                      <a:pt x="227" y="0"/>
                      <a:pt x="107" y="0"/>
                      <a:pt x="107" y="0"/>
                    </a:cubicBezTo>
                    <a:cubicBezTo>
                      <a:pt x="81" y="0"/>
                      <a:pt x="60" y="20"/>
                      <a:pt x="60" y="46"/>
                    </a:cubicBezTo>
                    <a:cubicBezTo>
                      <a:pt x="60" y="47"/>
                      <a:pt x="60" y="47"/>
                      <a:pt x="60" y="47"/>
                    </a:cubicBezTo>
                    <a:cubicBezTo>
                      <a:pt x="60"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4" y="214"/>
                      <a:pt x="275" y="194"/>
                      <a:pt x="275" y="168"/>
                    </a:cubicBezTo>
                    <a:cubicBezTo>
                      <a:pt x="275" y="168"/>
                      <a:pt x="275" y="48"/>
                      <a:pt x="275" y="47"/>
                    </a:cubicBezTo>
                    <a:cubicBezTo>
                      <a:pt x="275" y="46"/>
                      <a:pt x="275" y="46"/>
                      <a:pt x="275" y="46"/>
                    </a:cubicBezTo>
                  </a:path>
                </a:pathLst>
              </a:custGeom>
              <a:solidFill>
                <a:srgbClr val="F7B3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694"/>
              <p:cNvSpPr/>
              <p:nvPr/>
            </p:nvSpPr>
            <p:spPr bwMode="auto">
              <a:xfrm>
                <a:off x="1433" y="3277"/>
                <a:ext cx="334" cy="335"/>
              </a:xfrm>
              <a:custGeom>
                <a:avLst/>
                <a:gdLst>
                  <a:gd name="T0" fmla="*/ 276 w 276"/>
                  <a:gd name="T1" fmla="*/ 46 h 276"/>
                  <a:gd name="T2" fmla="*/ 262 w 276"/>
                  <a:gd name="T3" fmla="*/ 14 h 276"/>
                  <a:gd name="T4" fmla="*/ 230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1" y="22"/>
                      <a:pt x="262" y="14"/>
                    </a:cubicBezTo>
                    <a:cubicBezTo>
                      <a:pt x="254" y="5"/>
                      <a:pt x="242" y="0"/>
                      <a:pt x="230" y="0"/>
                    </a:cubicBezTo>
                    <a:cubicBezTo>
                      <a:pt x="228" y="0"/>
                      <a:pt x="228" y="0"/>
                      <a:pt x="228" y="0"/>
                    </a:cubicBezTo>
                    <a:cubicBezTo>
                      <a:pt x="228"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9"/>
                      <a:pt x="276" y="48"/>
                    </a:cubicBezTo>
                    <a:cubicBezTo>
                      <a:pt x="276" y="46"/>
                      <a:pt x="276" y="46"/>
                      <a:pt x="276" y="46"/>
                    </a:cubicBezTo>
                  </a:path>
                </a:pathLst>
              </a:custGeom>
              <a:solidFill>
                <a:srgbClr val="F7B3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695"/>
              <p:cNvSpPr/>
              <p:nvPr/>
            </p:nvSpPr>
            <p:spPr bwMode="auto">
              <a:xfrm>
                <a:off x="1432" y="3276"/>
                <a:ext cx="332"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9 h 275"/>
                  <a:gd name="T30" fmla="*/ 228 w 275"/>
                  <a:gd name="T31" fmla="*/ 215 h 275"/>
                  <a:gd name="T32" fmla="*/ 229 w 275"/>
                  <a:gd name="T33" fmla="*/ 215 h 275"/>
                  <a:gd name="T34" fmla="*/ 275 w 275"/>
                  <a:gd name="T35" fmla="*/ 169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4"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9"/>
                      <a:pt x="182" y="169"/>
                      <a:pt x="182" y="169"/>
                    </a:cubicBezTo>
                    <a:cubicBezTo>
                      <a:pt x="182" y="194"/>
                      <a:pt x="203" y="215"/>
                      <a:pt x="228" y="215"/>
                    </a:cubicBezTo>
                    <a:cubicBezTo>
                      <a:pt x="229" y="215"/>
                      <a:pt x="229" y="215"/>
                      <a:pt x="229" y="215"/>
                    </a:cubicBezTo>
                    <a:cubicBezTo>
                      <a:pt x="255" y="215"/>
                      <a:pt x="275" y="194"/>
                      <a:pt x="275" y="169"/>
                    </a:cubicBezTo>
                    <a:cubicBezTo>
                      <a:pt x="275" y="169"/>
                      <a:pt x="275" y="48"/>
                      <a:pt x="275" y="47"/>
                    </a:cubicBezTo>
                    <a:cubicBezTo>
                      <a:pt x="275" y="46"/>
                      <a:pt x="275" y="46"/>
                      <a:pt x="275" y="46"/>
                    </a:cubicBezTo>
                  </a:path>
                </a:pathLst>
              </a:custGeom>
              <a:solidFill>
                <a:srgbClr val="F6B2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696"/>
              <p:cNvSpPr/>
              <p:nvPr/>
            </p:nvSpPr>
            <p:spPr bwMode="auto">
              <a:xfrm>
                <a:off x="1430" y="3275"/>
                <a:ext cx="333" cy="333"/>
              </a:xfrm>
              <a:custGeom>
                <a:avLst/>
                <a:gdLst>
                  <a:gd name="T0" fmla="*/ 275 w 275"/>
                  <a:gd name="T1" fmla="*/ 46 h 275"/>
                  <a:gd name="T2" fmla="*/ 261 w 275"/>
                  <a:gd name="T3" fmla="*/ 13 h 275"/>
                  <a:gd name="T4" fmla="*/ 229 w 275"/>
                  <a:gd name="T5" fmla="*/ 0 h 275"/>
                  <a:gd name="T6" fmla="*/ 228 w 275"/>
                  <a:gd name="T7" fmla="*/ 0 h 275"/>
                  <a:gd name="T8" fmla="*/ 106 w 275"/>
                  <a:gd name="T9" fmla="*/ 0 h 275"/>
                  <a:gd name="T10" fmla="*/ 60 w 275"/>
                  <a:gd name="T11" fmla="*/ 46 h 275"/>
                  <a:gd name="T12" fmla="*/ 60 w 275"/>
                  <a:gd name="T13" fmla="*/ 47 h 275"/>
                  <a:gd name="T14" fmla="*/ 106 w 275"/>
                  <a:gd name="T15" fmla="*/ 93 h 275"/>
                  <a:gd name="T16" fmla="*/ 115 w 275"/>
                  <a:gd name="T17" fmla="*/ 93 h 275"/>
                  <a:gd name="T18" fmla="*/ 18 w 275"/>
                  <a:gd name="T19" fmla="*/ 191 h 275"/>
                  <a:gd name="T20" fmla="*/ 18 w 275"/>
                  <a:gd name="T21" fmla="*/ 256 h 275"/>
                  <a:gd name="T22" fmla="*/ 18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1"/>
                      <a:pt x="261" y="13"/>
                    </a:cubicBezTo>
                    <a:cubicBezTo>
                      <a:pt x="253" y="5"/>
                      <a:pt x="242" y="0"/>
                      <a:pt x="229" y="0"/>
                    </a:cubicBezTo>
                    <a:cubicBezTo>
                      <a:pt x="228" y="0"/>
                      <a:pt x="228" y="0"/>
                      <a:pt x="228" y="0"/>
                    </a:cubicBezTo>
                    <a:cubicBezTo>
                      <a:pt x="227" y="0"/>
                      <a:pt x="106" y="0"/>
                      <a:pt x="106" y="0"/>
                    </a:cubicBezTo>
                    <a:cubicBezTo>
                      <a:pt x="81" y="0"/>
                      <a:pt x="60" y="20"/>
                      <a:pt x="60" y="46"/>
                    </a:cubicBezTo>
                    <a:cubicBezTo>
                      <a:pt x="60" y="47"/>
                      <a:pt x="60" y="47"/>
                      <a:pt x="60" y="47"/>
                    </a:cubicBezTo>
                    <a:cubicBezTo>
                      <a:pt x="60" y="72"/>
                      <a:pt x="81" y="93"/>
                      <a:pt x="106" y="93"/>
                    </a:cubicBezTo>
                    <a:cubicBezTo>
                      <a:pt x="115" y="93"/>
                      <a:pt x="115" y="93"/>
                      <a:pt x="115" y="93"/>
                    </a:cubicBezTo>
                    <a:cubicBezTo>
                      <a:pt x="18" y="191"/>
                      <a:pt x="18" y="191"/>
                      <a:pt x="18" y="191"/>
                    </a:cubicBezTo>
                    <a:cubicBezTo>
                      <a:pt x="0" y="209"/>
                      <a:pt x="0" y="238"/>
                      <a:pt x="18" y="256"/>
                    </a:cubicBezTo>
                    <a:cubicBezTo>
                      <a:pt x="18" y="257"/>
                      <a:pt x="18" y="257"/>
                      <a:pt x="18" y="257"/>
                    </a:cubicBezTo>
                    <a:cubicBezTo>
                      <a:pt x="36"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4" y="214"/>
                      <a:pt x="275" y="194"/>
                      <a:pt x="275" y="168"/>
                    </a:cubicBezTo>
                    <a:cubicBezTo>
                      <a:pt x="275" y="168"/>
                      <a:pt x="275" y="48"/>
                      <a:pt x="275" y="47"/>
                    </a:cubicBezTo>
                    <a:cubicBezTo>
                      <a:pt x="275" y="46"/>
                      <a:pt x="275" y="46"/>
                      <a:pt x="275" y="46"/>
                    </a:cubicBezTo>
                  </a:path>
                </a:pathLst>
              </a:custGeom>
              <a:solidFill>
                <a:srgbClr val="F6B1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697"/>
              <p:cNvSpPr/>
              <p:nvPr/>
            </p:nvSpPr>
            <p:spPr bwMode="auto">
              <a:xfrm>
                <a:off x="1428" y="3272"/>
                <a:ext cx="334" cy="335"/>
              </a:xfrm>
              <a:custGeom>
                <a:avLst/>
                <a:gdLst>
                  <a:gd name="T0" fmla="*/ 276 w 276"/>
                  <a:gd name="T1" fmla="*/ 46 h 276"/>
                  <a:gd name="T2" fmla="*/ 262 w 276"/>
                  <a:gd name="T3" fmla="*/ 14 h 276"/>
                  <a:gd name="T4" fmla="*/ 229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29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0" y="22"/>
                      <a:pt x="262" y="14"/>
                    </a:cubicBezTo>
                    <a:cubicBezTo>
                      <a:pt x="254" y="5"/>
                      <a:pt x="242" y="0"/>
                      <a:pt x="229" y="0"/>
                    </a:cubicBezTo>
                    <a:cubicBezTo>
                      <a:pt x="228" y="0"/>
                      <a:pt x="228" y="0"/>
                      <a:pt x="228" y="0"/>
                    </a:cubicBezTo>
                    <a:cubicBezTo>
                      <a:pt x="227"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29" y="215"/>
                      <a:pt x="229" y="215"/>
                      <a:pt x="229" y="215"/>
                    </a:cubicBezTo>
                    <a:cubicBezTo>
                      <a:pt x="255" y="215"/>
                      <a:pt x="276" y="194"/>
                      <a:pt x="276" y="169"/>
                    </a:cubicBezTo>
                    <a:cubicBezTo>
                      <a:pt x="276" y="169"/>
                      <a:pt x="276" y="48"/>
                      <a:pt x="276" y="48"/>
                    </a:cubicBezTo>
                    <a:cubicBezTo>
                      <a:pt x="276" y="46"/>
                      <a:pt x="276" y="46"/>
                      <a:pt x="276" y="46"/>
                    </a:cubicBezTo>
                  </a:path>
                </a:pathLst>
              </a:custGeom>
              <a:solidFill>
                <a:srgbClr val="F5B0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698"/>
              <p:cNvSpPr/>
              <p:nvPr/>
            </p:nvSpPr>
            <p:spPr bwMode="auto">
              <a:xfrm>
                <a:off x="1427" y="3271"/>
                <a:ext cx="333"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3" y="5"/>
                      <a:pt x="242" y="0"/>
                      <a:pt x="229" y="0"/>
                    </a:cubicBezTo>
                    <a:cubicBezTo>
                      <a:pt x="228" y="0"/>
                      <a:pt x="228" y="0"/>
                      <a:pt x="228" y="0"/>
                    </a:cubicBezTo>
                    <a:cubicBezTo>
                      <a:pt x="227" y="0"/>
                      <a:pt x="107" y="0"/>
                      <a:pt x="107" y="0"/>
                    </a:cubicBezTo>
                    <a:cubicBezTo>
                      <a:pt x="81" y="0"/>
                      <a:pt x="61" y="20"/>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5" y="214"/>
                      <a:pt x="275" y="194"/>
                      <a:pt x="275" y="168"/>
                    </a:cubicBezTo>
                    <a:cubicBezTo>
                      <a:pt x="275" y="168"/>
                      <a:pt x="275" y="48"/>
                      <a:pt x="275" y="47"/>
                    </a:cubicBezTo>
                    <a:cubicBezTo>
                      <a:pt x="275" y="46"/>
                      <a:pt x="275" y="46"/>
                      <a:pt x="275" y="46"/>
                    </a:cubicBezTo>
                  </a:path>
                </a:pathLst>
              </a:custGeom>
              <a:solidFill>
                <a:srgbClr val="F5AF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699"/>
              <p:cNvSpPr/>
              <p:nvPr/>
            </p:nvSpPr>
            <p:spPr bwMode="auto">
              <a:xfrm>
                <a:off x="1424" y="3269"/>
                <a:ext cx="334" cy="334"/>
              </a:xfrm>
              <a:custGeom>
                <a:avLst/>
                <a:gdLst>
                  <a:gd name="T0" fmla="*/ 276 w 276"/>
                  <a:gd name="T1" fmla="*/ 46 h 276"/>
                  <a:gd name="T2" fmla="*/ 262 w 276"/>
                  <a:gd name="T3" fmla="*/ 14 h 276"/>
                  <a:gd name="T4" fmla="*/ 230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1" y="22"/>
                      <a:pt x="262" y="14"/>
                    </a:cubicBezTo>
                    <a:cubicBezTo>
                      <a:pt x="254" y="6"/>
                      <a:pt x="242" y="0"/>
                      <a:pt x="230" y="0"/>
                    </a:cubicBezTo>
                    <a:cubicBezTo>
                      <a:pt x="228" y="0"/>
                      <a:pt x="228" y="0"/>
                      <a:pt x="228" y="0"/>
                    </a:cubicBezTo>
                    <a:cubicBezTo>
                      <a:pt x="228"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9"/>
                      <a:pt x="276" y="48"/>
                    </a:cubicBezTo>
                    <a:cubicBezTo>
                      <a:pt x="276" y="46"/>
                      <a:pt x="276" y="46"/>
                      <a:pt x="276" y="46"/>
                    </a:cubicBezTo>
                  </a:path>
                </a:pathLst>
              </a:custGeom>
              <a:solidFill>
                <a:srgbClr val="F4AE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700"/>
              <p:cNvSpPr/>
              <p:nvPr/>
            </p:nvSpPr>
            <p:spPr bwMode="auto">
              <a:xfrm>
                <a:off x="1423" y="3268"/>
                <a:ext cx="333"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7 h 275"/>
                  <a:gd name="T22" fmla="*/ 19 w 275"/>
                  <a:gd name="T23" fmla="*/ 257 h 275"/>
                  <a:gd name="T24" fmla="*/ 84 w 275"/>
                  <a:gd name="T25" fmla="*/ 257 h 275"/>
                  <a:gd name="T26" fmla="*/ 182 w 275"/>
                  <a:gd name="T27" fmla="*/ 159 h 275"/>
                  <a:gd name="T28" fmla="*/ 182 w 275"/>
                  <a:gd name="T29" fmla="*/ 169 h 275"/>
                  <a:gd name="T30" fmla="*/ 228 w 275"/>
                  <a:gd name="T31" fmla="*/ 215 h 275"/>
                  <a:gd name="T32" fmla="*/ 229 w 275"/>
                  <a:gd name="T33" fmla="*/ 215 h 275"/>
                  <a:gd name="T34" fmla="*/ 275 w 275"/>
                  <a:gd name="T35" fmla="*/ 169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4"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9"/>
                      <a:pt x="18" y="257"/>
                    </a:cubicBezTo>
                    <a:cubicBezTo>
                      <a:pt x="19" y="257"/>
                      <a:pt x="19" y="257"/>
                      <a:pt x="19" y="257"/>
                    </a:cubicBezTo>
                    <a:cubicBezTo>
                      <a:pt x="37" y="275"/>
                      <a:pt x="66" y="275"/>
                      <a:pt x="84" y="257"/>
                    </a:cubicBezTo>
                    <a:cubicBezTo>
                      <a:pt x="182" y="159"/>
                      <a:pt x="182" y="159"/>
                      <a:pt x="182" y="159"/>
                    </a:cubicBezTo>
                    <a:cubicBezTo>
                      <a:pt x="182" y="169"/>
                      <a:pt x="182" y="169"/>
                      <a:pt x="182" y="169"/>
                    </a:cubicBezTo>
                    <a:cubicBezTo>
                      <a:pt x="182" y="194"/>
                      <a:pt x="203" y="215"/>
                      <a:pt x="228" y="215"/>
                    </a:cubicBezTo>
                    <a:cubicBezTo>
                      <a:pt x="229" y="215"/>
                      <a:pt x="229" y="215"/>
                      <a:pt x="229" y="215"/>
                    </a:cubicBezTo>
                    <a:cubicBezTo>
                      <a:pt x="255" y="215"/>
                      <a:pt x="275" y="194"/>
                      <a:pt x="275" y="169"/>
                    </a:cubicBezTo>
                    <a:cubicBezTo>
                      <a:pt x="275" y="169"/>
                      <a:pt x="275" y="48"/>
                      <a:pt x="275" y="47"/>
                    </a:cubicBezTo>
                    <a:cubicBezTo>
                      <a:pt x="275" y="46"/>
                      <a:pt x="275" y="46"/>
                      <a:pt x="275" y="46"/>
                    </a:cubicBezTo>
                  </a:path>
                </a:pathLst>
              </a:custGeom>
              <a:solidFill>
                <a:srgbClr val="F4AE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701"/>
              <p:cNvSpPr/>
              <p:nvPr/>
            </p:nvSpPr>
            <p:spPr bwMode="auto">
              <a:xfrm>
                <a:off x="1422" y="3266"/>
                <a:ext cx="333" cy="333"/>
              </a:xfrm>
              <a:custGeom>
                <a:avLst/>
                <a:gdLst>
                  <a:gd name="T0" fmla="*/ 275 w 275"/>
                  <a:gd name="T1" fmla="*/ 46 h 275"/>
                  <a:gd name="T2" fmla="*/ 262 w 275"/>
                  <a:gd name="T3" fmla="*/ 13 h 275"/>
                  <a:gd name="T4" fmla="*/ 229 w 275"/>
                  <a:gd name="T5" fmla="*/ 0 h 275"/>
                  <a:gd name="T6" fmla="*/ 228 w 275"/>
                  <a:gd name="T7" fmla="*/ 0 h 275"/>
                  <a:gd name="T8" fmla="*/ 106 w 275"/>
                  <a:gd name="T9" fmla="*/ 0 h 275"/>
                  <a:gd name="T10" fmla="*/ 60 w 275"/>
                  <a:gd name="T11" fmla="*/ 46 h 275"/>
                  <a:gd name="T12" fmla="*/ 60 w 275"/>
                  <a:gd name="T13" fmla="*/ 47 h 275"/>
                  <a:gd name="T14" fmla="*/ 106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1"/>
                      <a:pt x="262" y="13"/>
                    </a:cubicBezTo>
                    <a:cubicBezTo>
                      <a:pt x="253" y="5"/>
                      <a:pt x="242" y="0"/>
                      <a:pt x="229" y="0"/>
                    </a:cubicBezTo>
                    <a:cubicBezTo>
                      <a:pt x="228" y="0"/>
                      <a:pt x="228" y="0"/>
                      <a:pt x="228" y="0"/>
                    </a:cubicBezTo>
                    <a:cubicBezTo>
                      <a:pt x="227" y="0"/>
                      <a:pt x="106" y="0"/>
                      <a:pt x="106" y="0"/>
                    </a:cubicBezTo>
                    <a:cubicBezTo>
                      <a:pt x="81" y="0"/>
                      <a:pt x="60" y="20"/>
                      <a:pt x="60" y="46"/>
                    </a:cubicBezTo>
                    <a:cubicBezTo>
                      <a:pt x="60" y="47"/>
                      <a:pt x="60" y="47"/>
                      <a:pt x="60" y="47"/>
                    </a:cubicBezTo>
                    <a:cubicBezTo>
                      <a:pt x="60" y="72"/>
                      <a:pt x="81" y="93"/>
                      <a:pt x="106"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6"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4" y="214"/>
                      <a:pt x="275" y="194"/>
                      <a:pt x="275" y="168"/>
                    </a:cubicBezTo>
                    <a:cubicBezTo>
                      <a:pt x="275" y="168"/>
                      <a:pt x="275" y="48"/>
                      <a:pt x="275" y="47"/>
                    </a:cubicBezTo>
                    <a:cubicBezTo>
                      <a:pt x="275" y="46"/>
                      <a:pt x="275" y="46"/>
                      <a:pt x="275" y="46"/>
                    </a:cubicBezTo>
                  </a:path>
                </a:pathLst>
              </a:custGeom>
              <a:solidFill>
                <a:srgbClr val="F3AD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702"/>
              <p:cNvSpPr/>
              <p:nvPr/>
            </p:nvSpPr>
            <p:spPr bwMode="auto">
              <a:xfrm>
                <a:off x="1420" y="3264"/>
                <a:ext cx="333" cy="334"/>
              </a:xfrm>
              <a:custGeom>
                <a:avLst/>
                <a:gdLst>
                  <a:gd name="T0" fmla="*/ 276 w 276"/>
                  <a:gd name="T1" fmla="*/ 46 h 276"/>
                  <a:gd name="T2" fmla="*/ 262 w 276"/>
                  <a:gd name="T3" fmla="*/ 14 h 276"/>
                  <a:gd name="T4" fmla="*/ 230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0" y="22"/>
                      <a:pt x="262" y="14"/>
                    </a:cubicBezTo>
                    <a:cubicBezTo>
                      <a:pt x="254" y="5"/>
                      <a:pt x="242" y="0"/>
                      <a:pt x="230" y="0"/>
                    </a:cubicBezTo>
                    <a:cubicBezTo>
                      <a:pt x="228" y="0"/>
                      <a:pt x="228" y="0"/>
                      <a:pt x="228" y="0"/>
                    </a:cubicBezTo>
                    <a:cubicBezTo>
                      <a:pt x="227"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8"/>
                      <a:pt x="276" y="48"/>
                    </a:cubicBezTo>
                    <a:cubicBezTo>
                      <a:pt x="276" y="46"/>
                      <a:pt x="276" y="46"/>
                      <a:pt x="276" y="46"/>
                    </a:cubicBezTo>
                  </a:path>
                </a:pathLst>
              </a:custGeom>
              <a:solidFill>
                <a:srgbClr val="F3AC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703"/>
              <p:cNvSpPr/>
              <p:nvPr/>
            </p:nvSpPr>
            <p:spPr bwMode="auto">
              <a:xfrm>
                <a:off x="1418" y="3263"/>
                <a:ext cx="333"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3" y="5"/>
                      <a:pt x="242" y="0"/>
                      <a:pt x="229" y="0"/>
                    </a:cubicBezTo>
                    <a:cubicBezTo>
                      <a:pt x="228" y="0"/>
                      <a:pt x="228" y="0"/>
                      <a:pt x="228" y="0"/>
                    </a:cubicBezTo>
                    <a:cubicBezTo>
                      <a:pt x="227" y="0"/>
                      <a:pt x="107" y="0"/>
                      <a:pt x="107" y="0"/>
                    </a:cubicBezTo>
                    <a:cubicBezTo>
                      <a:pt x="81" y="0"/>
                      <a:pt x="61" y="20"/>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5" y="214"/>
                      <a:pt x="275" y="194"/>
                      <a:pt x="275" y="168"/>
                    </a:cubicBezTo>
                    <a:cubicBezTo>
                      <a:pt x="275" y="168"/>
                      <a:pt x="275" y="48"/>
                      <a:pt x="275" y="47"/>
                    </a:cubicBezTo>
                    <a:cubicBezTo>
                      <a:pt x="275" y="46"/>
                      <a:pt x="275" y="46"/>
                      <a:pt x="275" y="46"/>
                    </a:cubicBezTo>
                  </a:path>
                </a:pathLst>
              </a:custGeom>
              <a:solidFill>
                <a:srgbClr val="F2AB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704"/>
              <p:cNvSpPr/>
              <p:nvPr/>
            </p:nvSpPr>
            <p:spPr bwMode="auto">
              <a:xfrm>
                <a:off x="1416" y="3260"/>
                <a:ext cx="334" cy="335"/>
              </a:xfrm>
              <a:custGeom>
                <a:avLst/>
                <a:gdLst>
                  <a:gd name="T0" fmla="*/ 276 w 276"/>
                  <a:gd name="T1" fmla="*/ 47 h 276"/>
                  <a:gd name="T2" fmla="*/ 262 w 276"/>
                  <a:gd name="T3" fmla="*/ 14 h 276"/>
                  <a:gd name="T4" fmla="*/ 230 w 276"/>
                  <a:gd name="T5" fmla="*/ 0 h 276"/>
                  <a:gd name="T6" fmla="*/ 228 w 276"/>
                  <a:gd name="T7" fmla="*/ 0 h 276"/>
                  <a:gd name="T8" fmla="*/ 107 w 276"/>
                  <a:gd name="T9" fmla="*/ 0 h 276"/>
                  <a:gd name="T10" fmla="*/ 61 w 276"/>
                  <a:gd name="T11" fmla="*/ 47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7"/>
                    </a:moveTo>
                    <a:cubicBezTo>
                      <a:pt x="276" y="34"/>
                      <a:pt x="271" y="22"/>
                      <a:pt x="262" y="14"/>
                    </a:cubicBezTo>
                    <a:cubicBezTo>
                      <a:pt x="254" y="6"/>
                      <a:pt x="242" y="0"/>
                      <a:pt x="230" y="0"/>
                    </a:cubicBezTo>
                    <a:cubicBezTo>
                      <a:pt x="228" y="0"/>
                      <a:pt x="228" y="0"/>
                      <a:pt x="228" y="0"/>
                    </a:cubicBezTo>
                    <a:cubicBezTo>
                      <a:pt x="228" y="0"/>
                      <a:pt x="107" y="0"/>
                      <a:pt x="107" y="0"/>
                    </a:cubicBezTo>
                    <a:cubicBezTo>
                      <a:pt x="82" y="0"/>
                      <a:pt x="61" y="21"/>
                      <a:pt x="61" y="47"/>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9"/>
                      <a:pt x="276" y="48"/>
                    </a:cubicBezTo>
                    <a:cubicBezTo>
                      <a:pt x="276" y="47"/>
                      <a:pt x="276" y="47"/>
                      <a:pt x="276" y="47"/>
                    </a:cubicBezTo>
                  </a:path>
                </a:pathLst>
              </a:custGeom>
              <a:solidFill>
                <a:srgbClr val="F2AA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705"/>
              <p:cNvSpPr/>
              <p:nvPr/>
            </p:nvSpPr>
            <p:spPr bwMode="auto">
              <a:xfrm>
                <a:off x="1415" y="3259"/>
                <a:ext cx="332" cy="333"/>
              </a:xfrm>
              <a:custGeom>
                <a:avLst/>
                <a:gdLst>
                  <a:gd name="T0" fmla="*/ 275 w 275"/>
                  <a:gd name="T1" fmla="*/ 46 h 275"/>
                  <a:gd name="T2" fmla="*/ 262 w 275"/>
                  <a:gd name="T3" fmla="*/ 14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4 h 275"/>
                  <a:gd name="T16" fmla="*/ 116 w 275"/>
                  <a:gd name="T17" fmla="*/ 94 h 275"/>
                  <a:gd name="T18" fmla="*/ 18 w 275"/>
                  <a:gd name="T19" fmla="*/ 191 h 275"/>
                  <a:gd name="T20" fmla="*/ 18 w 275"/>
                  <a:gd name="T21" fmla="*/ 257 h 275"/>
                  <a:gd name="T22" fmla="*/ 19 w 275"/>
                  <a:gd name="T23" fmla="*/ 257 h 275"/>
                  <a:gd name="T24" fmla="*/ 84 w 275"/>
                  <a:gd name="T25" fmla="*/ 257 h 275"/>
                  <a:gd name="T26" fmla="*/ 182 w 275"/>
                  <a:gd name="T27" fmla="*/ 160 h 275"/>
                  <a:gd name="T28" fmla="*/ 182 w 275"/>
                  <a:gd name="T29" fmla="*/ 169 h 275"/>
                  <a:gd name="T30" fmla="*/ 228 w 275"/>
                  <a:gd name="T31" fmla="*/ 215 h 275"/>
                  <a:gd name="T32" fmla="*/ 229 w 275"/>
                  <a:gd name="T33" fmla="*/ 215 h 275"/>
                  <a:gd name="T34" fmla="*/ 275 w 275"/>
                  <a:gd name="T35" fmla="*/ 169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4"/>
                    </a:cubicBezTo>
                    <a:cubicBezTo>
                      <a:pt x="254"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4"/>
                      <a:pt x="107" y="94"/>
                    </a:cubicBezTo>
                    <a:cubicBezTo>
                      <a:pt x="116" y="94"/>
                      <a:pt x="116" y="94"/>
                      <a:pt x="116" y="94"/>
                    </a:cubicBezTo>
                    <a:cubicBezTo>
                      <a:pt x="18" y="191"/>
                      <a:pt x="18" y="191"/>
                      <a:pt x="18" y="191"/>
                    </a:cubicBezTo>
                    <a:cubicBezTo>
                      <a:pt x="0" y="209"/>
                      <a:pt x="0" y="239"/>
                      <a:pt x="18" y="257"/>
                    </a:cubicBezTo>
                    <a:cubicBezTo>
                      <a:pt x="19" y="257"/>
                      <a:pt x="19" y="257"/>
                      <a:pt x="19" y="257"/>
                    </a:cubicBezTo>
                    <a:cubicBezTo>
                      <a:pt x="37" y="275"/>
                      <a:pt x="66" y="275"/>
                      <a:pt x="84" y="257"/>
                    </a:cubicBezTo>
                    <a:cubicBezTo>
                      <a:pt x="182" y="160"/>
                      <a:pt x="182" y="160"/>
                      <a:pt x="182" y="160"/>
                    </a:cubicBezTo>
                    <a:cubicBezTo>
                      <a:pt x="182" y="169"/>
                      <a:pt x="182" y="169"/>
                      <a:pt x="182" y="169"/>
                    </a:cubicBezTo>
                    <a:cubicBezTo>
                      <a:pt x="182" y="194"/>
                      <a:pt x="203" y="215"/>
                      <a:pt x="228" y="215"/>
                    </a:cubicBezTo>
                    <a:cubicBezTo>
                      <a:pt x="229" y="215"/>
                      <a:pt x="229" y="215"/>
                      <a:pt x="229" y="215"/>
                    </a:cubicBezTo>
                    <a:cubicBezTo>
                      <a:pt x="255" y="215"/>
                      <a:pt x="275" y="194"/>
                      <a:pt x="275" y="169"/>
                    </a:cubicBezTo>
                    <a:cubicBezTo>
                      <a:pt x="275" y="169"/>
                      <a:pt x="275" y="48"/>
                      <a:pt x="275" y="47"/>
                    </a:cubicBezTo>
                    <a:cubicBezTo>
                      <a:pt x="275" y="46"/>
                      <a:pt x="275" y="46"/>
                      <a:pt x="275" y="46"/>
                    </a:cubicBezTo>
                  </a:path>
                </a:pathLst>
              </a:custGeom>
              <a:solidFill>
                <a:srgbClr val="F2A9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706"/>
              <p:cNvSpPr/>
              <p:nvPr/>
            </p:nvSpPr>
            <p:spPr bwMode="auto">
              <a:xfrm>
                <a:off x="1414" y="3258"/>
                <a:ext cx="332" cy="333"/>
              </a:xfrm>
              <a:custGeom>
                <a:avLst/>
                <a:gdLst>
                  <a:gd name="T0" fmla="*/ 275 w 275"/>
                  <a:gd name="T1" fmla="*/ 46 h 275"/>
                  <a:gd name="T2" fmla="*/ 262 w 275"/>
                  <a:gd name="T3" fmla="*/ 13 h 275"/>
                  <a:gd name="T4" fmla="*/ 229 w 275"/>
                  <a:gd name="T5" fmla="*/ 0 h 275"/>
                  <a:gd name="T6" fmla="*/ 228 w 275"/>
                  <a:gd name="T7" fmla="*/ 0 h 275"/>
                  <a:gd name="T8" fmla="*/ 106 w 275"/>
                  <a:gd name="T9" fmla="*/ 0 h 275"/>
                  <a:gd name="T10" fmla="*/ 60 w 275"/>
                  <a:gd name="T11" fmla="*/ 46 h 275"/>
                  <a:gd name="T12" fmla="*/ 60 w 275"/>
                  <a:gd name="T13" fmla="*/ 47 h 275"/>
                  <a:gd name="T14" fmla="*/ 106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3" y="5"/>
                      <a:pt x="242" y="0"/>
                      <a:pt x="229" y="0"/>
                    </a:cubicBezTo>
                    <a:cubicBezTo>
                      <a:pt x="228" y="0"/>
                      <a:pt x="228" y="0"/>
                      <a:pt x="228" y="0"/>
                    </a:cubicBezTo>
                    <a:cubicBezTo>
                      <a:pt x="227" y="0"/>
                      <a:pt x="106" y="0"/>
                      <a:pt x="106" y="0"/>
                    </a:cubicBezTo>
                    <a:cubicBezTo>
                      <a:pt x="81" y="0"/>
                      <a:pt x="60" y="20"/>
                      <a:pt x="60" y="46"/>
                    </a:cubicBezTo>
                    <a:cubicBezTo>
                      <a:pt x="60" y="47"/>
                      <a:pt x="60" y="47"/>
                      <a:pt x="60" y="47"/>
                    </a:cubicBezTo>
                    <a:cubicBezTo>
                      <a:pt x="60" y="73"/>
                      <a:pt x="81" y="93"/>
                      <a:pt x="106"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4" y="214"/>
                      <a:pt x="275" y="194"/>
                      <a:pt x="275" y="168"/>
                    </a:cubicBezTo>
                    <a:cubicBezTo>
                      <a:pt x="275" y="168"/>
                      <a:pt x="275" y="48"/>
                      <a:pt x="275" y="47"/>
                    </a:cubicBezTo>
                    <a:cubicBezTo>
                      <a:pt x="275" y="46"/>
                      <a:pt x="275" y="46"/>
                      <a:pt x="275" y="46"/>
                    </a:cubicBezTo>
                  </a:path>
                </a:pathLst>
              </a:custGeom>
              <a:solidFill>
                <a:srgbClr val="F1A8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707"/>
              <p:cNvSpPr/>
              <p:nvPr/>
            </p:nvSpPr>
            <p:spPr bwMode="auto">
              <a:xfrm>
                <a:off x="1411" y="3256"/>
                <a:ext cx="334" cy="334"/>
              </a:xfrm>
              <a:custGeom>
                <a:avLst/>
                <a:gdLst>
                  <a:gd name="T0" fmla="*/ 276 w 276"/>
                  <a:gd name="T1" fmla="*/ 46 h 276"/>
                  <a:gd name="T2" fmla="*/ 262 w 276"/>
                  <a:gd name="T3" fmla="*/ 14 h 276"/>
                  <a:gd name="T4" fmla="*/ 230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1" y="22"/>
                      <a:pt x="262" y="14"/>
                    </a:cubicBezTo>
                    <a:cubicBezTo>
                      <a:pt x="254" y="5"/>
                      <a:pt x="242" y="0"/>
                      <a:pt x="230" y="0"/>
                    </a:cubicBezTo>
                    <a:cubicBezTo>
                      <a:pt x="228" y="0"/>
                      <a:pt x="228" y="0"/>
                      <a:pt x="228" y="0"/>
                    </a:cubicBezTo>
                    <a:cubicBezTo>
                      <a:pt x="228"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8"/>
                      <a:pt x="276" y="48"/>
                    </a:cubicBezTo>
                    <a:cubicBezTo>
                      <a:pt x="276" y="46"/>
                      <a:pt x="276" y="46"/>
                      <a:pt x="276" y="46"/>
                    </a:cubicBezTo>
                  </a:path>
                </a:pathLst>
              </a:custGeom>
              <a:solidFill>
                <a:srgbClr val="F1A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708"/>
              <p:cNvSpPr/>
              <p:nvPr/>
            </p:nvSpPr>
            <p:spPr bwMode="auto">
              <a:xfrm>
                <a:off x="1410" y="3254"/>
                <a:ext cx="333"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9 h 275"/>
                  <a:gd name="T30" fmla="*/ 228 w 275"/>
                  <a:gd name="T31" fmla="*/ 215 h 275"/>
                  <a:gd name="T32" fmla="*/ 229 w 275"/>
                  <a:gd name="T33" fmla="*/ 215 h 275"/>
                  <a:gd name="T34" fmla="*/ 275 w 275"/>
                  <a:gd name="T35" fmla="*/ 169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3"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9"/>
                      <a:pt x="182" y="169"/>
                      <a:pt x="182" y="169"/>
                    </a:cubicBezTo>
                    <a:cubicBezTo>
                      <a:pt x="182" y="194"/>
                      <a:pt x="202" y="215"/>
                      <a:pt x="228" y="215"/>
                    </a:cubicBezTo>
                    <a:cubicBezTo>
                      <a:pt x="229" y="215"/>
                      <a:pt x="229" y="215"/>
                      <a:pt x="229" y="215"/>
                    </a:cubicBezTo>
                    <a:cubicBezTo>
                      <a:pt x="255" y="215"/>
                      <a:pt x="275" y="194"/>
                      <a:pt x="275" y="169"/>
                    </a:cubicBezTo>
                    <a:cubicBezTo>
                      <a:pt x="275" y="169"/>
                      <a:pt x="275" y="48"/>
                      <a:pt x="275" y="47"/>
                    </a:cubicBezTo>
                    <a:cubicBezTo>
                      <a:pt x="275" y="46"/>
                      <a:pt x="275" y="46"/>
                      <a:pt x="275" y="46"/>
                    </a:cubicBezTo>
                  </a:path>
                </a:pathLst>
              </a:custGeom>
              <a:solidFill>
                <a:srgbClr val="F0A7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709"/>
              <p:cNvSpPr/>
              <p:nvPr/>
            </p:nvSpPr>
            <p:spPr bwMode="auto">
              <a:xfrm>
                <a:off x="1409" y="3252"/>
                <a:ext cx="332" cy="334"/>
              </a:xfrm>
              <a:custGeom>
                <a:avLst/>
                <a:gdLst>
                  <a:gd name="T0" fmla="*/ 275 w 275"/>
                  <a:gd name="T1" fmla="*/ 47 h 276"/>
                  <a:gd name="T2" fmla="*/ 261 w 275"/>
                  <a:gd name="T3" fmla="*/ 14 h 276"/>
                  <a:gd name="T4" fmla="*/ 229 w 275"/>
                  <a:gd name="T5" fmla="*/ 1 h 276"/>
                  <a:gd name="T6" fmla="*/ 228 w 275"/>
                  <a:gd name="T7" fmla="*/ 1 h 276"/>
                  <a:gd name="T8" fmla="*/ 106 w 275"/>
                  <a:gd name="T9" fmla="*/ 1 h 276"/>
                  <a:gd name="T10" fmla="*/ 60 w 275"/>
                  <a:gd name="T11" fmla="*/ 47 h 276"/>
                  <a:gd name="T12" fmla="*/ 60 w 275"/>
                  <a:gd name="T13" fmla="*/ 48 h 276"/>
                  <a:gd name="T14" fmla="*/ 106 w 275"/>
                  <a:gd name="T15" fmla="*/ 94 h 276"/>
                  <a:gd name="T16" fmla="*/ 115 w 275"/>
                  <a:gd name="T17" fmla="*/ 94 h 276"/>
                  <a:gd name="T18" fmla="*/ 17 w 275"/>
                  <a:gd name="T19" fmla="*/ 192 h 276"/>
                  <a:gd name="T20" fmla="*/ 17 w 275"/>
                  <a:gd name="T21" fmla="*/ 257 h 276"/>
                  <a:gd name="T22" fmla="*/ 18 w 275"/>
                  <a:gd name="T23" fmla="*/ 258 h 276"/>
                  <a:gd name="T24" fmla="*/ 84 w 275"/>
                  <a:gd name="T25" fmla="*/ 258 h 276"/>
                  <a:gd name="T26" fmla="*/ 181 w 275"/>
                  <a:gd name="T27" fmla="*/ 160 h 276"/>
                  <a:gd name="T28" fmla="*/ 181 w 275"/>
                  <a:gd name="T29" fmla="*/ 169 h 276"/>
                  <a:gd name="T30" fmla="*/ 228 w 275"/>
                  <a:gd name="T31" fmla="*/ 215 h 276"/>
                  <a:gd name="T32" fmla="*/ 229 w 275"/>
                  <a:gd name="T33" fmla="*/ 215 h 276"/>
                  <a:gd name="T34" fmla="*/ 275 w 275"/>
                  <a:gd name="T35" fmla="*/ 169 h 276"/>
                  <a:gd name="T36" fmla="*/ 275 w 275"/>
                  <a:gd name="T37" fmla="*/ 48 h 276"/>
                  <a:gd name="T38" fmla="*/ 275 w 275"/>
                  <a:gd name="T39" fmla="*/ 4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6">
                    <a:moveTo>
                      <a:pt x="275" y="47"/>
                    </a:moveTo>
                    <a:cubicBezTo>
                      <a:pt x="275" y="34"/>
                      <a:pt x="270" y="22"/>
                      <a:pt x="261" y="14"/>
                    </a:cubicBezTo>
                    <a:cubicBezTo>
                      <a:pt x="253" y="6"/>
                      <a:pt x="242" y="1"/>
                      <a:pt x="229" y="1"/>
                    </a:cubicBezTo>
                    <a:cubicBezTo>
                      <a:pt x="228" y="1"/>
                      <a:pt x="228" y="1"/>
                      <a:pt x="228" y="1"/>
                    </a:cubicBezTo>
                    <a:cubicBezTo>
                      <a:pt x="227" y="0"/>
                      <a:pt x="106" y="1"/>
                      <a:pt x="106" y="1"/>
                    </a:cubicBezTo>
                    <a:cubicBezTo>
                      <a:pt x="81" y="1"/>
                      <a:pt x="60" y="21"/>
                      <a:pt x="60" y="47"/>
                    </a:cubicBezTo>
                    <a:cubicBezTo>
                      <a:pt x="60" y="48"/>
                      <a:pt x="60" y="48"/>
                      <a:pt x="60" y="48"/>
                    </a:cubicBezTo>
                    <a:cubicBezTo>
                      <a:pt x="60" y="73"/>
                      <a:pt x="81" y="94"/>
                      <a:pt x="106" y="94"/>
                    </a:cubicBezTo>
                    <a:cubicBezTo>
                      <a:pt x="115" y="94"/>
                      <a:pt x="115" y="94"/>
                      <a:pt x="115" y="94"/>
                    </a:cubicBezTo>
                    <a:cubicBezTo>
                      <a:pt x="17" y="192"/>
                      <a:pt x="17" y="192"/>
                      <a:pt x="17" y="192"/>
                    </a:cubicBezTo>
                    <a:cubicBezTo>
                      <a:pt x="0" y="210"/>
                      <a:pt x="0" y="239"/>
                      <a:pt x="17" y="257"/>
                    </a:cubicBezTo>
                    <a:cubicBezTo>
                      <a:pt x="18" y="258"/>
                      <a:pt x="18" y="258"/>
                      <a:pt x="18" y="258"/>
                    </a:cubicBezTo>
                    <a:cubicBezTo>
                      <a:pt x="36" y="276"/>
                      <a:pt x="66" y="276"/>
                      <a:pt x="84" y="258"/>
                    </a:cubicBezTo>
                    <a:cubicBezTo>
                      <a:pt x="181" y="160"/>
                      <a:pt x="181" y="160"/>
                      <a:pt x="181" y="160"/>
                    </a:cubicBezTo>
                    <a:cubicBezTo>
                      <a:pt x="181" y="169"/>
                      <a:pt x="181" y="169"/>
                      <a:pt x="181" y="169"/>
                    </a:cubicBezTo>
                    <a:cubicBezTo>
                      <a:pt x="181" y="195"/>
                      <a:pt x="202" y="215"/>
                      <a:pt x="228" y="215"/>
                    </a:cubicBezTo>
                    <a:cubicBezTo>
                      <a:pt x="229" y="215"/>
                      <a:pt x="229" y="215"/>
                      <a:pt x="229" y="215"/>
                    </a:cubicBezTo>
                    <a:cubicBezTo>
                      <a:pt x="254" y="215"/>
                      <a:pt x="275" y="195"/>
                      <a:pt x="275" y="169"/>
                    </a:cubicBezTo>
                    <a:cubicBezTo>
                      <a:pt x="275" y="169"/>
                      <a:pt x="275" y="49"/>
                      <a:pt x="275" y="48"/>
                    </a:cubicBezTo>
                    <a:cubicBezTo>
                      <a:pt x="275" y="47"/>
                      <a:pt x="275" y="47"/>
                      <a:pt x="275" y="47"/>
                    </a:cubicBezTo>
                  </a:path>
                </a:pathLst>
              </a:custGeom>
              <a:solidFill>
                <a:srgbClr val="F0A6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710"/>
              <p:cNvSpPr/>
              <p:nvPr/>
            </p:nvSpPr>
            <p:spPr bwMode="auto">
              <a:xfrm>
                <a:off x="1406" y="3251"/>
                <a:ext cx="334" cy="334"/>
              </a:xfrm>
              <a:custGeom>
                <a:avLst/>
                <a:gdLst>
                  <a:gd name="T0" fmla="*/ 276 w 276"/>
                  <a:gd name="T1" fmla="*/ 46 h 276"/>
                  <a:gd name="T2" fmla="*/ 262 w 276"/>
                  <a:gd name="T3" fmla="*/ 14 h 276"/>
                  <a:gd name="T4" fmla="*/ 229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29 w 276"/>
                  <a:gd name="T33" fmla="*/ 215 h 276"/>
                  <a:gd name="T34" fmla="*/ 275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3"/>
                      <a:pt x="270" y="22"/>
                      <a:pt x="262" y="14"/>
                    </a:cubicBezTo>
                    <a:cubicBezTo>
                      <a:pt x="254" y="5"/>
                      <a:pt x="242" y="0"/>
                      <a:pt x="229" y="0"/>
                    </a:cubicBezTo>
                    <a:cubicBezTo>
                      <a:pt x="228" y="0"/>
                      <a:pt x="228" y="0"/>
                      <a:pt x="228" y="0"/>
                    </a:cubicBezTo>
                    <a:cubicBezTo>
                      <a:pt x="227"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29" y="215"/>
                      <a:pt x="229" y="215"/>
                      <a:pt x="229" y="215"/>
                    </a:cubicBezTo>
                    <a:cubicBezTo>
                      <a:pt x="255" y="215"/>
                      <a:pt x="275" y="194"/>
                      <a:pt x="275" y="169"/>
                    </a:cubicBezTo>
                    <a:cubicBezTo>
                      <a:pt x="275" y="169"/>
                      <a:pt x="276" y="48"/>
                      <a:pt x="276" y="48"/>
                    </a:cubicBezTo>
                    <a:cubicBezTo>
                      <a:pt x="276" y="46"/>
                      <a:pt x="276" y="46"/>
                      <a:pt x="276" y="46"/>
                    </a:cubicBezTo>
                  </a:path>
                </a:pathLst>
              </a:custGeom>
              <a:solidFill>
                <a:srgbClr val="EFA5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711"/>
              <p:cNvSpPr/>
              <p:nvPr/>
            </p:nvSpPr>
            <p:spPr bwMode="auto">
              <a:xfrm>
                <a:off x="1405" y="3249"/>
                <a:ext cx="333" cy="334"/>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0 w 275"/>
                  <a:gd name="T11" fmla="*/ 46 h 275"/>
                  <a:gd name="T12" fmla="*/ 60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3" y="5"/>
                      <a:pt x="242" y="0"/>
                      <a:pt x="229" y="0"/>
                    </a:cubicBezTo>
                    <a:cubicBezTo>
                      <a:pt x="228" y="0"/>
                      <a:pt x="228" y="0"/>
                      <a:pt x="228" y="0"/>
                    </a:cubicBezTo>
                    <a:cubicBezTo>
                      <a:pt x="227" y="0"/>
                      <a:pt x="107" y="0"/>
                      <a:pt x="107" y="0"/>
                    </a:cubicBezTo>
                    <a:cubicBezTo>
                      <a:pt x="81" y="0"/>
                      <a:pt x="60" y="20"/>
                      <a:pt x="60" y="46"/>
                    </a:cubicBezTo>
                    <a:cubicBezTo>
                      <a:pt x="60" y="47"/>
                      <a:pt x="60" y="47"/>
                      <a:pt x="60" y="47"/>
                    </a:cubicBezTo>
                    <a:cubicBezTo>
                      <a:pt x="60"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4" y="214"/>
                      <a:pt x="275" y="194"/>
                      <a:pt x="275" y="168"/>
                    </a:cubicBezTo>
                    <a:cubicBezTo>
                      <a:pt x="275" y="168"/>
                      <a:pt x="275" y="48"/>
                      <a:pt x="275" y="47"/>
                    </a:cubicBezTo>
                    <a:cubicBezTo>
                      <a:pt x="275" y="46"/>
                      <a:pt x="275" y="46"/>
                      <a:pt x="275" y="46"/>
                    </a:cubicBezTo>
                  </a:path>
                </a:pathLst>
              </a:custGeom>
              <a:solidFill>
                <a:srgbClr val="EFA40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712"/>
              <p:cNvSpPr/>
              <p:nvPr/>
            </p:nvSpPr>
            <p:spPr bwMode="auto">
              <a:xfrm>
                <a:off x="1403" y="3247"/>
                <a:ext cx="334" cy="334"/>
              </a:xfrm>
              <a:custGeom>
                <a:avLst/>
                <a:gdLst>
                  <a:gd name="T0" fmla="*/ 276 w 276"/>
                  <a:gd name="T1" fmla="*/ 46 h 276"/>
                  <a:gd name="T2" fmla="*/ 262 w 276"/>
                  <a:gd name="T3" fmla="*/ 14 h 276"/>
                  <a:gd name="T4" fmla="*/ 230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1" y="22"/>
                      <a:pt x="262" y="14"/>
                    </a:cubicBezTo>
                    <a:cubicBezTo>
                      <a:pt x="254" y="6"/>
                      <a:pt x="242" y="0"/>
                      <a:pt x="230" y="0"/>
                    </a:cubicBezTo>
                    <a:cubicBezTo>
                      <a:pt x="228" y="0"/>
                      <a:pt x="228" y="0"/>
                      <a:pt x="228" y="0"/>
                    </a:cubicBezTo>
                    <a:cubicBezTo>
                      <a:pt x="228"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9"/>
                      <a:pt x="276" y="48"/>
                    </a:cubicBezTo>
                    <a:cubicBezTo>
                      <a:pt x="276" y="46"/>
                      <a:pt x="276" y="46"/>
                      <a:pt x="276" y="46"/>
                    </a:cubicBezTo>
                  </a:path>
                </a:pathLst>
              </a:custGeom>
              <a:solidFill>
                <a:srgbClr val="EEA3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713"/>
              <p:cNvSpPr/>
              <p:nvPr/>
            </p:nvSpPr>
            <p:spPr bwMode="auto">
              <a:xfrm>
                <a:off x="1401" y="3246"/>
                <a:ext cx="333"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9 h 275"/>
                  <a:gd name="T30" fmla="*/ 228 w 275"/>
                  <a:gd name="T31" fmla="*/ 215 h 275"/>
                  <a:gd name="T32" fmla="*/ 229 w 275"/>
                  <a:gd name="T33" fmla="*/ 215 h 275"/>
                  <a:gd name="T34" fmla="*/ 275 w 275"/>
                  <a:gd name="T35" fmla="*/ 169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4" y="5"/>
                      <a:pt x="242" y="0"/>
                      <a:pt x="229" y="0"/>
                    </a:cubicBezTo>
                    <a:cubicBezTo>
                      <a:pt x="228" y="0"/>
                      <a:pt x="228" y="0"/>
                      <a:pt x="228" y="0"/>
                    </a:cubicBezTo>
                    <a:cubicBezTo>
                      <a:pt x="227" y="0"/>
                      <a:pt x="107" y="0"/>
                      <a:pt x="107" y="0"/>
                    </a:cubicBezTo>
                    <a:cubicBezTo>
                      <a:pt x="81" y="0"/>
                      <a:pt x="61" y="21"/>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9"/>
                      <a:pt x="182" y="169"/>
                      <a:pt x="182" y="169"/>
                    </a:cubicBezTo>
                    <a:cubicBezTo>
                      <a:pt x="182" y="194"/>
                      <a:pt x="203" y="215"/>
                      <a:pt x="228" y="215"/>
                    </a:cubicBezTo>
                    <a:cubicBezTo>
                      <a:pt x="229" y="215"/>
                      <a:pt x="229" y="215"/>
                      <a:pt x="229" y="215"/>
                    </a:cubicBezTo>
                    <a:cubicBezTo>
                      <a:pt x="255" y="215"/>
                      <a:pt x="275" y="194"/>
                      <a:pt x="275" y="169"/>
                    </a:cubicBezTo>
                    <a:cubicBezTo>
                      <a:pt x="275" y="169"/>
                      <a:pt x="275" y="48"/>
                      <a:pt x="275" y="47"/>
                    </a:cubicBezTo>
                    <a:cubicBezTo>
                      <a:pt x="275" y="46"/>
                      <a:pt x="275" y="46"/>
                      <a:pt x="275" y="46"/>
                    </a:cubicBezTo>
                  </a:path>
                </a:pathLst>
              </a:custGeom>
              <a:solidFill>
                <a:srgbClr val="EEA2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714"/>
              <p:cNvSpPr/>
              <p:nvPr/>
            </p:nvSpPr>
            <p:spPr bwMode="auto">
              <a:xfrm>
                <a:off x="1400" y="3245"/>
                <a:ext cx="333" cy="333"/>
              </a:xfrm>
              <a:custGeom>
                <a:avLst/>
                <a:gdLst>
                  <a:gd name="T0" fmla="*/ 275 w 275"/>
                  <a:gd name="T1" fmla="*/ 46 h 275"/>
                  <a:gd name="T2" fmla="*/ 261 w 275"/>
                  <a:gd name="T3" fmla="*/ 13 h 275"/>
                  <a:gd name="T4" fmla="*/ 229 w 275"/>
                  <a:gd name="T5" fmla="*/ 0 h 275"/>
                  <a:gd name="T6" fmla="*/ 228 w 275"/>
                  <a:gd name="T7" fmla="*/ 0 h 275"/>
                  <a:gd name="T8" fmla="*/ 106 w 275"/>
                  <a:gd name="T9" fmla="*/ 0 h 275"/>
                  <a:gd name="T10" fmla="*/ 60 w 275"/>
                  <a:gd name="T11" fmla="*/ 46 h 275"/>
                  <a:gd name="T12" fmla="*/ 60 w 275"/>
                  <a:gd name="T13" fmla="*/ 47 h 275"/>
                  <a:gd name="T14" fmla="*/ 106 w 275"/>
                  <a:gd name="T15" fmla="*/ 93 h 275"/>
                  <a:gd name="T16" fmla="*/ 116 w 275"/>
                  <a:gd name="T17" fmla="*/ 93 h 275"/>
                  <a:gd name="T18" fmla="*/ 18 w 275"/>
                  <a:gd name="T19" fmla="*/ 191 h 275"/>
                  <a:gd name="T20" fmla="*/ 18 w 275"/>
                  <a:gd name="T21" fmla="*/ 256 h 275"/>
                  <a:gd name="T22" fmla="*/ 18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1"/>
                      <a:pt x="261" y="13"/>
                    </a:cubicBezTo>
                    <a:cubicBezTo>
                      <a:pt x="253" y="5"/>
                      <a:pt x="242" y="0"/>
                      <a:pt x="229" y="0"/>
                    </a:cubicBezTo>
                    <a:cubicBezTo>
                      <a:pt x="228" y="0"/>
                      <a:pt x="228" y="0"/>
                      <a:pt x="228" y="0"/>
                    </a:cubicBezTo>
                    <a:cubicBezTo>
                      <a:pt x="227" y="0"/>
                      <a:pt x="106" y="0"/>
                      <a:pt x="106" y="0"/>
                    </a:cubicBezTo>
                    <a:cubicBezTo>
                      <a:pt x="81" y="0"/>
                      <a:pt x="60" y="20"/>
                      <a:pt x="60" y="46"/>
                    </a:cubicBezTo>
                    <a:cubicBezTo>
                      <a:pt x="60" y="47"/>
                      <a:pt x="60" y="47"/>
                      <a:pt x="60" y="47"/>
                    </a:cubicBezTo>
                    <a:cubicBezTo>
                      <a:pt x="60" y="72"/>
                      <a:pt x="81" y="93"/>
                      <a:pt x="106" y="93"/>
                    </a:cubicBezTo>
                    <a:cubicBezTo>
                      <a:pt x="116" y="93"/>
                      <a:pt x="116" y="93"/>
                      <a:pt x="116" y="93"/>
                    </a:cubicBezTo>
                    <a:cubicBezTo>
                      <a:pt x="18" y="191"/>
                      <a:pt x="18" y="191"/>
                      <a:pt x="18" y="191"/>
                    </a:cubicBezTo>
                    <a:cubicBezTo>
                      <a:pt x="0" y="209"/>
                      <a:pt x="0" y="238"/>
                      <a:pt x="18" y="256"/>
                    </a:cubicBezTo>
                    <a:cubicBezTo>
                      <a:pt x="18" y="257"/>
                      <a:pt x="18" y="257"/>
                      <a:pt x="18" y="257"/>
                    </a:cubicBezTo>
                    <a:cubicBezTo>
                      <a:pt x="36"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4" y="214"/>
                      <a:pt x="275" y="194"/>
                      <a:pt x="275" y="168"/>
                    </a:cubicBezTo>
                    <a:cubicBezTo>
                      <a:pt x="275" y="168"/>
                      <a:pt x="275" y="48"/>
                      <a:pt x="275" y="47"/>
                    </a:cubicBezTo>
                    <a:cubicBezTo>
                      <a:pt x="275" y="46"/>
                      <a:pt x="275" y="46"/>
                      <a:pt x="275" y="46"/>
                    </a:cubicBezTo>
                  </a:path>
                </a:pathLst>
              </a:custGeom>
              <a:solidFill>
                <a:srgbClr val="EDA2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715"/>
              <p:cNvSpPr/>
              <p:nvPr/>
            </p:nvSpPr>
            <p:spPr bwMode="auto">
              <a:xfrm>
                <a:off x="1398" y="3242"/>
                <a:ext cx="334" cy="334"/>
              </a:xfrm>
              <a:custGeom>
                <a:avLst/>
                <a:gdLst>
                  <a:gd name="T0" fmla="*/ 276 w 276"/>
                  <a:gd name="T1" fmla="*/ 46 h 276"/>
                  <a:gd name="T2" fmla="*/ 262 w 276"/>
                  <a:gd name="T3" fmla="*/ 14 h 276"/>
                  <a:gd name="T4" fmla="*/ 230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0" y="22"/>
                      <a:pt x="262" y="14"/>
                    </a:cubicBezTo>
                    <a:cubicBezTo>
                      <a:pt x="254" y="5"/>
                      <a:pt x="242" y="0"/>
                      <a:pt x="230" y="0"/>
                    </a:cubicBezTo>
                    <a:cubicBezTo>
                      <a:pt x="228" y="0"/>
                      <a:pt x="228" y="0"/>
                      <a:pt x="228" y="0"/>
                    </a:cubicBezTo>
                    <a:cubicBezTo>
                      <a:pt x="227"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8"/>
                      <a:pt x="276" y="48"/>
                    </a:cubicBezTo>
                    <a:cubicBezTo>
                      <a:pt x="276" y="46"/>
                      <a:pt x="276" y="46"/>
                      <a:pt x="276" y="46"/>
                    </a:cubicBezTo>
                  </a:path>
                </a:pathLst>
              </a:custGeom>
              <a:solidFill>
                <a:srgbClr val="EDA1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716"/>
              <p:cNvSpPr/>
              <p:nvPr/>
            </p:nvSpPr>
            <p:spPr bwMode="auto">
              <a:xfrm>
                <a:off x="1397" y="3241"/>
                <a:ext cx="332" cy="333"/>
              </a:xfrm>
              <a:custGeom>
                <a:avLst/>
                <a:gdLst>
                  <a:gd name="T0" fmla="*/ 275 w 275"/>
                  <a:gd name="T1" fmla="*/ 46 h 275"/>
                  <a:gd name="T2" fmla="*/ 262 w 275"/>
                  <a:gd name="T3" fmla="*/ 13 h 275"/>
                  <a:gd name="T4" fmla="*/ 229 w 275"/>
                  <a:gd name="T5" fmla="*/ 0 h 275"/>
                  <a:gd name="T6" fmla="*/ 228 w 275"/>
                  <a:gd name="T7" fmla="*/ 0 h 275"/>
                  <a:gd name="T8" fmla="*/ 107 w 275"/>
                  <a:gd name="T9" fmla="*/ 0 h 275"/>
                  <a:gd name="T10" fmla="*/ 61 w 275"/>
                  <a:gd name="T11" fmla="*/ 46 h 275"/>
                  <a:gd name="T12" fmla="*/ 61 w 275"/>
                  <a:gd name="T13" fmla="*/ 47 h 275"/>
                  <a:gd name="T14" fmla="*/ 107 w 275"/>
                  <a:gd name="T15" fmla="*/ 93 h 275"/>
                  <a:gd name="T16" fmla="*/ 116 w 275"/>
                  <a:gd name="T17" fmla="*/ 93 h 275"/>
                  <a:gd name="T18" fmla="*/ 18 w 275"/>
                  <a:gd name="T19" fmla="*/ 191 h 275"/>
                  <a:gd name="T20" fmla="*/ 18 w 275"/>
                  <a:gd name="T21" fmla="*/ 256 h 275"/>
                  <a:gd name="T22" fmla="*/ 19 w 275"/>
                  <a:gd name="T23" fmla="*/ 257 h 275"/>
                  <a:gd name="T24" fmla="*/ 84 w 275"/>
                  <a:gd name="T25" fmla="*/ 257 h 275"/>
                  <a:gd name="T26" fmla="*/ 182 w 275"/>
                  <a:gd name="T27" fmla="*/ 159 h 275"/>
                  <a:gd name="T28" fmla="*/ 182 w 275"/>
                  <a:gd name="T29" fmla="*/ 168 h 275"/>
                  <a:gd name="T30" fmla="*/ 228 w 275"/>
                  <a:gd name="T31" fmla="*/ 214 h 275"/>
                  <a:gd name="T32" fmla="*/ 229 w 275"/>
                  <a:gd name="T33" fmla="*/ 214 h 275"/>
                  <a:gd name="T34" fmla="*/ 275 w 275"/>
                  <a:gd name="T35" fmla="*/ 168 h 275"/>
                  <a:gd name="T36" fmla="*/ 275 w 275"/>
                  <a:gd name="T37" fmla="*/ 47 h 275"/>
                  <a:gd name="T38" fmla="*/ 275 w 275"/>
                  <a:gd name="T39" fmla="*/ 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275">
                    <a:moveTo>
                      <a:pt x="275" y="46"/>
                    </a:moveTo>
                    <a:cubicBezTo>
                      <a:pt x="275" y="33"/>
                      <a:pt x="270" y="22"/>
                      <a:pt x="262" y="13"/>
                    </a:cubicBezTo>
                    <a:cubicBezTo>
                      <a:pt x="253" y="5"/>
                      <a:pt x="242" y="0"/>
                      <a:pt x="229" y="0"/>
                    </a:cubicBezTo>
                    <a:cubicBezTo>
                      <a:pt x="228" y="0"/>
                      <a:pt x="228" y="0"/>
                      <a:pt x="228" y="0"/>
                    </a:cubicBezTo>
                    <a:cubicBezTo>
                      <a:pt x="227" y="0"/>
                      <a:pt x="107" y="0"/>
                      <a:pt x="107" y="0"/>
                    </a:cubicBezTo>
                    <a:cubicBezTo>
                      <a:pt x="81" y="0"/>
                      <a:pt x="61" y="20"/>
                      <a:pt x="61" y="46"/>
                    </a:cubicBezTo>
                    <a:cubicBezTo>
                      <a:pt x="61" y="47"/>
                      <a:pt x="61" y="47"/>
                      <a:pt x="61" y="47"/>
                    </a:cubicBezTo>
                    <a:cubicBezTo>
                      <a:pt x="61" y="73"/>
                      <a:pt x="81" y="93"/>
                      <a:pt x="107" y="93"/>
                    </a:cubicBezTo>
                    <a:cubicBezTo>
                      <a:pt x="116" y="93"/>
                      <a:pt x="116" y="93"/>
                      <a:pt x="116" y="93"/>
                    </a:cubicBezTo>
                    <a:cubicBezTo>
                      <a:pt x="18" y="191"/>
                      <a:pt x="18" y="191"/>
                      <a:pt x="18" y="191"/>
                    </a:cubicBezTo>
                    <a:cubicBezTo>
                      <a:pt x="0" y="209"/>
                      <a:pt x="0" y="238"/>
                      <a:pt x="18" y="256"/>
                    </a:cubicBezTo>
                    <a:cubicBezTo>
                      <a:pt x="19" y="257"/>
                      <a:pt x="19" y="257"/>
                      <a:pt x="19" y="257"/>
                    </a:cubicBezTo>
                    <a:cubicBezTo>
                      <a:pt x="37" y="275"/>
                      <a:pt x="66" y="275"/>
                      <a:pt x="84" y="257"/>
                    </a:cubicBezTo>
                    <a:cubicBezTo>
                      <a:pt x="182" y="159"/>
                      <a:pt x="182" y="159"/>
                      <a:pt x="182" y="159"/>
                    </a:cubicBezTo>
                    <a:cubicBezTo>
                      <a:pt x="182" y="168"/>
                      <a:pt x="182" y="168"/>
                      <a:pt x="182" y="168"/>
                    </a:cubicBezTo>
                    <a:cubicBezTo>
                      <a:pt x="182" y="194"/>
                      <a:pt x="202" y="214"/>
                      <a:pt x="228" y="214"/>
                    </a:cubicBezTo>
                    <a:cubicBezTo>
                      <a:pt x="229" y="214"/>
                      <a:pt x="229" y="214"/>
                      <a:pt x="229" y="214"/>
                    </a:cubicBezTo>
                    <a:cubicBezTo>
                      <a:pt x="255" y="214"/>
                      <a:pt x="275" y="194"/>
                      <a:pt x="275" y="168"/>
                    </a:cubicBezTo>
                    <a:cubicBezTo>
                      <a:pt x="275" y="168"/>
                      <a:pt x="275" y="48"/>
                      <a:pt x="275" y="47"/>
                    </a:cubicBezTo>
                    <a:cubicBezTo>
                      <a:pt x="275" y="46"/>
                      <a:pt x="275" y="46"/>
                      <a:pt x="275" y="46"/>
                    </a:cubicBezTo>
                  </a:path>
                </a:pathLst>
              </a:custGeom>
              <a:solidFill>
                <a:srgbClr val="ECA0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717"/>
              <p:cNvSpPr/>
              <p:nvPr/>
            </p:nvSpPr>
            <p:spPr bwMode="auto">
              <a:xfrm>
                <a:off x="1394" y="3239"/>
                <a:ext cx="334" cy="334"/>
              </a:xfrm>
              <a:custGeom>
                <a:avLst/>
                <a:gdLst>
                  <a:gd name="T0" fmla="*/ 276 w 276"/>
                  <a:gd name="T1" fmla="*/ 47 h 276"/>
                  <a:gd name="T2" fmla="*/ 262 w 276"/>
                  <a:gd name="T3" fmla="*/ 14 h 276"/>
                  <a:gd name="T4" fmla="*/ 230 w 276"/>
                  <a:gd name="T5" fmla="*/ 0 h 276"/>
                  <a:gd name="T6" fmla="*/ 228 w 276"/>
                  <a:gd name="T7" fmla="*/ 0 h 276"/>
                  <a:gd name="T8" fmla="*/ 107 w 276"/>
                  <a:gd name="T9" fmla="*/ 0 h 276"/>
                  <a:gd name="T10" fmla="*/ 61 w 276"/>
                  <a:gd name="T11" fmla="*/ 47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7"/>
                    </a:moveTo>
                    <a:cubicBezTo>
                      <a:pt x="276" y="34"/>
                      <a:pt x="271" y="22"/>
                      <a:pt x="262" y="14"/>
                    </a:cubicBezTo>
                    <a:cubicBezTo>
                      <a:pt x="254" y="6"/>
                      <a:pt x="242" y="0"/>
                      <a:pt x="230" y="0"/>
                    </a:cubicBezTo>
                    <a:cubicBezTo>
                      <a:pt x="228" y="0"/>
                      <a:pt x="228" y="0"/>
                      <a:pt x="228" y="0"/>
                    </a:cubicBezTo>
                    <a:cubicBezTo>
                      <a:pt x="228" y="0"/>
                      <a:pt x="107" y="0"/>
                      <a:pt x="107" y="0"/>
                    </a:cubicBezTo>
                    <a:cubicBezTo>
                      <a:pt x="82" y="0"/>
                      <a:pt x="61" y="21"/>
                      <a:pt x="61" y="47"/>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9"/>
                      <a:pt x="276" y="48"/>
                    </a:cubicBezTo>
                    <a:cubicBezTo>
                      <a:pt x="276" y="47"/>
                      <a:pt x="276" y="47"/>
                      <a:pt x="276" y="47"/>
                    </a:cubicBezTo>
                  </a:path>
                </a:pathLst>
              </a:custGeom>
              <a:solidFill>
                <a:srgbClr val="EC9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718"/>
              <p:cNvSpPr/>
              <p:nvPr/>
            </p:nvSpPr>
            <p:spPr bwMode="auto">
              <a:xfrm>
                <a:off x="1768" y="2110"/>
                <a:ext cx="1030" cy="1029"/>
              </a:xfrm>
              <a:custGeom>
                <a:avLst/>
                <a:gdLst>
                  <a:gd name="T0" fmla="*/ 851 w 851"/>
                  <a:gd name="T1" fmla="*/ 142 h 850"/>
                  <a:gd name="T2" fmla="*/ 809 w 851"/>
                  <a:gd name="T3" fmla="*/ 42 h 850"/>
                  <a:gd name="T4" fmla="*/ 708 w 851"/>
                  <a:gd name="T5" fmla="*/ 0 h 850"/>
                  <a:gd name="T6" fmla="*/ 704 w 851"/>
                  <a:gd name="T7" fmla="*/ 0 h 850"/>
                  <a:gd name="T8" fmla="*/ 330 w 851"/>
                  <a:gd name="T9" fmla="*/ 0 h 850"/>
                  <a:gd name="T10" fmla="*/ 188 w 851"/>
                  <a:gd name="T11" fmla="*/ 142 h 850"/>
                  <a:gd name="T12" fmla="*/ 188 w 851"/>
                  <a:gd name="T13" fmla="*/ 146 h 850"/>
                  <a:gd name="T14" fmla="*/ 330 w 851"/>
                  <a:gd name="T15" fmla="*/ 288 h 850"/>
                  <a:gd name="T16" fmla="*/ 358 w 851"/>
                  <a:gd name="T17" fmla="*/ 288 h 850"/>
                  <a:gd name="T18" fmla="*/ 56 w 851"/>
                  <a:gd name="T19" fmla="*/ 591 h 850"/>
                  <a:gd name="T20" fmla="*/ 56 w 851"/>
                  <a:gd name="T21" fmla="*/ 792 h 850"/>
                  <a:gd name="T22" fmla="*/ 59 w 851"/>
                  <a:gd name="T23" fmla="*/ 795 h 850"/>
                  <a:gd name="T24" fmla="*/ 260 w 851"/>
                  <a:gd name="T25" fmla="*/ 795 h 850"/>
                  <a:gd name="T26" fmla="*/ 562 w 851"/>
                  <a:gd name="T27" fmla="*/ 492 h 850"/>
                  <a:gd name="T28" fmla="*/ 562 w 851"/>
                  <a:gd name="T29" fmla="*/ 520 h 850"/>
                  <a:gd name="T30" fmla="*/ 704 w 851"/>
                  <a:gd name="T31" fmla="*/ 663 h 850"/>
                  <a:gd name="T32" fmla="*/ 708 w 851"/>
                  <a:gd name="T33" fmla="*/ 663 h 850"/>
                  <a:gd name="T34" fmla="*/ 851 w 851"/>
                  <a:gd name="T35" fmla="*/ 520 h 850"/>
                  <a:gd name="T36" fmla="*/ 851 w 851"/>
                  <a:gd name="T37" fmla="*/ 146 h 850"/>
                  <a:gd name="T38" fmla="*/ 851 w 851"/>
                  <a:gd name="T39" fmla="*/ 14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1" h="850">
                    <a:moveTo>
                      <a:pt x="851" y="142"/>
                    </a:moveTo>
                    <a:cubicBezTo>
                      <a:pt x="851" y="103"/>
                      <a:pt x="835" y="67"/>
                      <a:pt x="809" y="42"/>
                    </a:cubicBezTo>
                    <a:cubicBezTo>
                      <a:pt x="783" y="16"/>
                      <a:pt x="748" y="0"/>
                      <a:pt x="708" y="0"/>
                    </a:cubicBezTo>
                    <a:cubicBezTo>
                      <a:pt x="704" y="0"/>
                      <a:pt x="704" y="0"/>
                      <a:pt x="704" y="0"/>
                    </a:cubicBezTo>
                    <a:cubicBezTo>
                      <a:pt x="702" y="0"/>
                      <a:pt x="330" y="0"/>
                      <a:pt x="330" y="0"/>
                    </a:cubicBezTo>
                    <a:cubicBezTo>
                      <a:pt x="252" y="0"/>
                      <a:pt x="188" y="64"/>
                      <a:pt x="188" y="142"/>
                    </a:cubicBezTo>
                    <a:cubicBezTo>
                      <a:pt x="188" y="146"/>
                      <a:pt x="188" y="146"/>
                      <a:pt x="188" y="146"/>
                    </a:cubicBezTo>
                    <a:cubicBezTo>
                      <a:pt x="188" y="225"/>
                      <a:pt x="252" y="288"/>
                      <a:pt x="330" y="288"/>
                    </a:cubicBezTo>
                    <a:cubicBezTo>
                      <a:pt x="358" y="288"/>
                      <a:pt x="358" y="288"/>
                      <a:pt x="358" y="288"/>
                    </a:cubicBezTo>
                    <a:cubicBezTo>
                      <a:pt x="56" y="591"/>
                      <a:pt x="56" y="591"/>
                      <a:pt x="56" y="591"/>
                    </a:cubicBezTo>
                    <a:cubicBezTo>
                      <a:pt x="0" y="646"/>
                      <a:pt x="0" y="736"/>
                      <a:pt x="56" y="792"/>
                    </a:cubicBezTo>
                    <a:cubicBezTo>
                      <a:pt x="59" y="795"/>
                      <a:pt x="59" y="795"/>
                      <a:pt x="59" y="795"/>
                    </a:cubicBezTo>
                    <a:cubicBezTo>
                      <a:pt x="114" y="850"/>
                      <a:pt x="204" y="850"/>
                      <a:pt x="260" y="795"/>
                    </a:cubicBezTo>
                    <a:cubicBezTo>
                      <a:pt x="562" y="492"/>
                      <a:pt x="562" y="492"/>
                      <a:pt x="562" y="492"/>
                    </a:cubicBezTo>
                    <a:cubicBezTo>
                      <a:pt x="562" y="520"/>
                      <a:pt x="562" y="520"/>
                      <a:pt x="562" y="520"/>
                    </a:cubicBezTo>
                    <a:cubicBezTo>
                      <a:pt x="562" y="599"/>
                      <a:pt x="626" y="663"/>
                      <a:pt x="704" y="663"/>
                    </a:cubicBezTo>
                    <a:cubicBezTo>
                      <a:pt x="708" y="663"/>
                      <a:pt x="708" y="663"/>
                      <a:pt x="708" y="663"/>
                    </a:cubicBezTo>
                    <a:cubicBezTo>
                      <a:pt x="787" y="663"/>
                      <a:pt x="851" y="599"/>
                      <a:pt x="851" y="520"/>
                    </a:cubicBezTo>
                    <a:cubicBezTo>
                      <a:pt x="851" y="520"/>
                      <a:pt x="851" y="149"/>
                      <a:pt x="851" y="146"/>
                    </a:cubicBezTo>
                    <a:lnTo>
                      <a:pt x="851" y="14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719"/>
              <p:cNvSpPr/>
              <p:nvPr/>
            </p:nvSpPr>
            <p:spPr bwMode="auto">
              <a:xfrm>
                <a:off x="1836" y="2161"/>
                <a:ext cx="962" cy="978"/>
              </a:xfrm>
              <a:custGeom>
                <a:avLst/>
                <a:gdLst>
                  <a:gd name="T0" fmla="*/ 795 w 795"/>
                  <a:gd name="T1" fmla="*/ 100 h 808"/>
                  <a:gd name="T2" fmla="*/ 753 w 795"/>
                  <a:gd name="T3" fmla="*/ 0 h 808"/>
                  <a:gd name="T4" fmla="*/ 646 w 795"/>
                  <a:gd name="T5" fmla="*/ 106 h 808"/>
                  <a:gd name="T6" fmla="*/ 562 w 795"/>
                  <a:gd name="T7" fmla="*/ 23 h 808"/>
                  <a:gd name="T8" fmla="*/ 463 w 795"/>
                  <a:gd name="T9" fmla="*/ 210 h 808"/>
                  <a:gd name="T10" fmla="*/ 493 w 795"/>
                  <a:gd name="T11" fmla="*/ 239 h 808"/>
                  <a:gd name="T12" fmla="*/ 366 w 795"/>
                  <a:gd name="T13" fmla="*/ 243 h 808"/>
                  <a:gd name="T14" fmla="*/ 438 w 795"/>
                  <a:gd name="T15" fmla="*/ 314 h 808"/>
                  <a:gd name="T16" fmla="*/ 0 w 795"/>
                  <a:gd name="T17" fmla="*/ 750 h 808"/>
                  <a:gd name="T18" fmla="*/ 3 w 795"/>
                  <a:gd name="T19" fmla="*/ 753 h 808"/>
                  <a:gd name="T20" fmla="*/ 204 w 795"/>
                  <a:gd name="T21" fmla="*/ 753 h 808"/>
                  <a:gd name="T22" fmla="*/ 506 w 795"/>
                  <a:gd name="T23" fmla="*/ 450 h 808"/>
                  <a:gd name="T24" fmla="*/ 506 w 795"/>
                  <a:gd name="T25" fmla="*/ 478 h 808"/>
                  <a:gd name="T26" fmla="*/ 648 w 795"/>
                  <a:gd name="T27" fmla="*/ 621 h 808"/>
                  <a:gd name="T28" fmla="*/ 652 w 795"/>
                  <a:gd name="T29" fmla="*/ 621 h 808"/>
                  <a:gd name="T30" fmla="*/ 795 w 795"/>
                  <a:gd name="T31" fmla="*/ 478 h 808"/>
                  <a:gd name="T32" fmla="*/ 795 w 795"/>
                  <a:gd name="T33" fmla="*/ 104 h 808"/>
                  <a:gd name="T34" fmla="*/ 795 w 795"/>
                  <a:gd name="T35" fmla="*/ 10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808">
                    <a:moveTo>
                      <a:pt x="795" y="100"/>
                    </a:moveTo>
                    <a:cubicBezTo>
                      <a:pt x="795" y="61"/>
                      <a:pt x="779" y="25"/>
                      <a:pt x="753" y="0"/>
                    </a:cubicBezTo>
                    <a:cubicBezTo>
                      <a:pt x="646" y="106"/>
                      <a:pt x="646" y="106"/>
                      <a:pt x="646" y="106"/>
                    </a:cubicBezTo>
                    <a:cubicBezTo>
                      <a:pt x="562" y="23"/>
                      <a:pt x="562" y="23"/>
                      <a:pt x="562" y="23"/>
                    </a:cubicBezTo>
                    <a:cubicBezTo>
                      <a:pt x="463" y="210"/>
                      <a:pt x="463" y="210"/>
                      <a:pt x="463" y="210"/>
                    </a:cubicBezTo>
                    <a:cubicBezTo>
                      <a:pt x="493" y="239"/>
                      <a:pt x="493" y="239"/>
                      <a:pt x="493" y="239"/>
                    </a:cubicBezTo>
                    <a:cubicBezTo>
                      <a:pt x="366" y="243"/>
                      <a:pt x="366" y="243"/>
                      <a:pt x="366" y="243"/>
                    </a:cubicBezTo>
                    <a:cubicBezTo>
                      <a:pt x="438" y="314"/>
                      <a:pt x="438" y="314"/>
                      <a:pt x="438" y="314"/>
                    </a:cubicBezTo>
                    <a:cubicBezTo>
                      <a:pt x="0" y="750"/>
                      <a:pt x="0" y="750"/>
                      <a:pt x="0" y="750"/>
                    </a:cubicBezTo>
                    <a:cubicBezTo>
                      <a:pt x="3" y="753"/>
                      <a:pt x="3" y="753"/>
                      <a:pt x="3" y="753"/>
                    </a:cubicBezTo>
                    <a:cubicBezTo>
                      <a:pt x="58" y="808"/>
                      <a:pt x="148" y="808"/>
                      <a:pt x="204" y="753"/>
                    </a:cubicBezTo>
                    <a:cubicBezTo>
                      <a:pt x="506" y="450"/>
                      <a:pt x="506" y="450"/>
                      <a:pt x="506" y="450"/>
                    </a:cubicBezTo>
                    <a:cubicBezTo>
                      <a:pt x="506" y="478"/>
                      <a:pt x="506" y="478"/>
                      <a:pt x="506" y="478"/>
                    </a:cubicBezTo>
                    <a:cubicBezTo>
                      <a:pt x="506" y="557"/>
                      <a:pt x="570" y="621"/>
                      <a:pt x="648" y="621"/>
                    </a:cubicBezTo>
                    <a:cubicBezTo>
                      <a:pt x="652" y="621"/>
                      <a:pt x="652" y="621"/>
                      <a:pt x="652" y="621"/>
                    </a:cubicBezTo>
                    <a:cubicBezTo>
                      <a:pt x="731" y="621"/>
                      <a:pt x="795" y="557"/>
                      <a:pt x="795" y="478"/>
                    </a:cubicBezTo>
                    <a:cubicBezTo>
                      <a:pt x="795" y="478"/>
                      <a:pt x="795" y="107"/>
                      <a:pt x="795" y="104"/>
                    </a:cubicBezTo>
                    <a:lnTo>
                      <a:pt x="795" y="100"/>
                    </a:lnTo>
                    <a:close/>
                  </a:path>
                </a:pathLst>
              </a:custGeom>
              <a:solidFill>
                <a:srgbClr val="F1F0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720"/>
              <p:cNvSpPr/>
              <p:nvPr/>
            </p:nvSpPr>
            <p:spPr bwMode="auto">
              <a:xfrm>
                <a:off x="1760" y="3115"/>
                <a:ext cx="537"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0 h 444"/>
                  <a:gd name="T16" fmla="*/ 187 w 444"/>
                  <a:gd name="T17" fmla="*/ 150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69 w 444"/>
                  <a:gd name="T33" fmla="*/ 346 h 444"/>
                  <a:gd name="T34" fmla="*/ 443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8"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0"/>
                      <a:pt x="172" y="150"/>
                    </a:cubicBezTo>
                    <a:cubicBezTo>
                      <a:pt x="187" y="150"/>
                      <a:pt x="187" y="150"/>
                      <a:pt x="187" y="150"/>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69" y="346"/>
                      <a:pt x="369" y="346"/>
                      <a:pt x="369" y="346"/>
                    </a:cubicBezTo>
                    <a:cubicBezTo>
                      <a:pt x="410" y="346"/>
                      <a:pt x="443" y="313"/>
                      <a:pt x="443" y="272"/>
                    </a:cubicBezTo>
                    <a:cubicBezTo>
                      <a:pt x="443" y="272"/>
                      <a:pt x="444" y="78"/>
                      <a:pt x="444" y="76"/>
                    </a:cubicBezTo>
                    <a:cubicBezTo>
                      <a:pt x="444" y="74"/>
                      <a:pt x="444" y="74"/>
                      <a:pt x="444" y="74"/>
                    </a:cubicBezTo>
                  </a:path>
                </a:pathLst>
              </a:custGeom>
              <a:solidFill>
                <a:srgbClr val="FFC2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721"/>
              <p:cNvSpPr/>
              <p:nvPr/>
            </p:nvSpPr>
            <p:spPr bwMode="auto">
              <a:xfrm>
                <a:off x="1756" y="3113"/>
                <a:ext cx="537" cy="536"/>
              </a:xfrm>
              <a:custGeom>
                <a:avLst/>
                <a:gdLst>
                  <a:gd name="T0" fmla="*/ 444 w 444"/>
                  <a:gd name="T1" fmla="*/ 74 h 443"/>
                  <a:gd name="T2" fmla="*/ 423 w 444"/>
                  <a:gd name="T3" fmla="*/ 21 h 443"/>
                  <a:gd name="T4" fmla="*/ 370 w 444"/>
                  <a:gd name="T5" fmla="*/ 0 h 443"/>
                  <a:gd name="T6" fmla="*/ 368 w 444"/>
                  <a:gd name="T7" fmla="*/ 0 h 443"/>
                  <a:gd name="T8" fmla="*/ 173 w 444"/>
                  <a:gd name="T9" fmla="*/ 0 h 443"/>
                  <a:gd name="T10" fmla="*/ 98 w 444"/>
                  <a:gd name="T11" fmla="*/ 74 h 443"/>
                  <a:gd name="T12" fmla="*/ 98 w 444"/>
                  <a:gd name="T13" fmla="*/ 76 h 443"/>
                  <a:gd name="T14" fmla="*/ 173 w 444"/>
                  <a:gd name="T15" fmla="*/ 150 h 443"/>
                  <a:gd name="T16" fmla="*/ 187 w 444"/>
                  <a:gd name="T17" fmla="*/ 150 h 443"/>
                  <a:gd name="T18" fmla="*/ 29 w 444"/>
                  <a:gd name="T19" fmla="*/ 308 h 443"/>
                  <a:gd name="T20" fmla="*/ 29 w 444"/>
                  <a:gd name="T21" fmla="*/ 413 h 443"/>
                  <a:gd name="T22" fmla="*/ 31 w 444"/>
                  <a:gd name="T23" fmla="*/ 414 h 443"/>
                  <a:gd name="T24" fmla="*/ 136 w 444"/>
                  <a:gd name="T25" fmla="*/ 414 h 443"/>
                  <a:gd name="T26" fmla="*/ 294 w 444"/>
                  <a:gd name="T27" fmla="*/ 257 h 443"/>
                  <a:gd name="T28" fmla="*/ 294 w 444"/>
                  <a:gd name="T29" fmla="*/ 271 h 443"/>
                  <a:gd name="T30" fmla="*/ 368 w 444"/>
                  <a:gd name="T31" fmla="*/ 346 h 443"/>
                  <a:gd name="T32" fmla="*/ 370 w 444"/>
                  <a:gd name="T33" fmla="*/ 346 h 443"/>
                  <a:gd name="T34" fmla="*/ 444 w 444"/>
                  <a:gd name="T35" fmla="*/ 271 h 443"/>
                  <a:gd name="T36" fmla="*/ 444 w 444"/>
                  <a:gd name="T37" fmla="*/ 76 h 443"/>
                  <a:gd name="T38" fmla="*/ 444 w 444"/>
                  <a:gd name="T39" fmla="*/ 7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3">
                    <a:moveTo>
                      <a:pt x="444" y="74"/>
                    </a:moveTo>
                    <a:cubicBezTo>
                      <a:pt x="444" y="53"/>
                      <a:pt x="436" y="35"/>
                      <a:pt x="423" y="21"/>
                    </a:cubicBezTo>
                    <a:cubicBezTo>
                      <a:pt x="409" y="8"/>
                      <a:pt x="391" y="0"/>
                      <a:pt x="370" y="0"/>
                    </a:cubicBezTo>
                    <a:cubicBezTo>
                      <a:pt x="368" y="0"/>
                      <a:pt x="368" y="0"/>
                      <a:pt x="368" y="0"/>
                    </a:cubicBezTo>
                    <a:cubicBezTo>
                      <a:pt x="367" y="0"/>
                      <a:pt x="173" y="0"/>
                      <a:pt x="173" y="0"/>
                    </a:cubicBezTo>
                    <a:cubicBezTo>
                      <a:pt x="132" y="0"/>
                      <a:pt x="98" y="33"/>
                      <a:pt x="98" y="74"/>
                    </a:cubicBezTo>
                    <a:cubicBezTo>
                      <a:pt x="98" y="76"/>
                      <a:pt x="98" y="76"/>
                      <a:pt x="98" y="76"/>
                    </a:cubicBezTo>
                    <a:cubicBezTo>
                      <a:pt x="98" y="117"/>
                      <a:pt x="132" y="150"/>
                      <a:pt x="173" y="150"/>
                    </a:cubicBezTo>
                    <a:cubicBezTo>
                      <a:pt x="187" y="150"/>
                      <a:pt x="187" y="150"/>
                      <a:pt x="187" y="150"/>
                    </a:cubicBezTo>
                    <a:cubicBezTo>
                      <a:pt x="29" y="308"/>
                      <a:pt x="29" y="308"/>
                      <a:pt x="29" y="308"/>
                    </a:cubicBezTo>
                    <a:cubicBezTo>
                      <a:pt x="0" y="337"/>
                      <a:pt x="0" y="384"/>
                      <a:pt x="29" y="413"/>
                    </a:cubicBezTo>
                    <a:cubicBezTo>
                      <a:pt x="31" y="414"/>
                      <a:pt x="31" y="414"/>
                      <a:pt x="31" y="414"/>
                    </a:cubicBezTo>
                    <a:cubicBezTo>
                      <a:pt x="60" y="443"/>
                      <a:pt x="107" y="443"/>
                      <a:pt x="136" y="414"/>
                    </a:cubicBezTo>
                    <a:cubicBezTo>
                      <a:pt x="294" y="257"/>
                      <a:pt x="294" y="257"/>
                      <a:pt x="294" y="257"/>
                    </a:cubicBezTo>
                    <a:cubicBezTo>
                      <a:pt x="294" y="271"/>
                      <a:pt x="294" y="271"/>
                      <a:pt x="294" y="271"/>
                    </a:cubicBezTo>
                    <a:cubicBezTo>
                      <a:pt x="294" y="312"/>
                      <a:pt x="327" y="346"/>
                      <a:pt x="368" y="346"/>
                    </a:cubicBezTo>
                    <a:cubicBezTo>
                      <a:pt x="370" y="346"/>
                      <a:pt x="370" y="346"/>
                      <a:pt x="370" y="346"/>
                    </a:cubicBezTo>
                    <a:cubicBezTo>
                      <a:pt x="411" y="346"/>
                      <a:pt x="444" y="312"/>
                      <a:pt x="444" y="271"/>
                    </a:cubicBezTo>
                    <a:cubicBezTo>
                      <a:pt x="444" y="271"/>
                      <a:pt x="444" y="77"/>
                      <a:pt x="444" y="76"/>
                    </a:cubicBezTo>
                    <a:cubicBezTo>
                      <a:pt x="444" y="74"/>
                      <a:pt x="444" y="74"/>
                      <a:pt x="444" y="74"/>
                    </a:cubicBezTo>
                  </a:path>
                </a:pathLst>
              </a:custGeom>
              <a:solidFill>
                <a:srgbClr val="FFC1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722"/>
              <p:cNvSpPr/>
              <p:nvPr/>
            </p:nvSpPr>
            <p:spPr bwMode="auto">
              <a:xfrm>
                <a:off x="1753" y="3109"/>
                <a:ext cx="538" cy="538"/>
              </a:xfrm>
              <a:custGeom>
                <a:avLst/>
                <a:gdLst>
                  <a:gd name="T0" fmla="*/ 444 w 444"/>
                  <a:gd name="T1" fmla="*/ 75 h 444"/>
                  <a:gd name="T2" fmla="*/ 422 w 444"/>
                  <a:gd name="T3" fmla="*/ 22 h 444"/>
                  <a:gd name="T4" fmla="*/ 370 w 444"/>
                  <a:gd name="T5" fmla="*/ 0 h 444"/>
                  <a:gd name="T6" fmla="*/ 368 w 444"/>
                  <a:gd name="T7" fmla="*/ 0 h 444"/>
                  <a:gd name="T8" fmla="*/ 172 w 444"/>
                  <a:gd name="T9" fmla="*/ 0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6 w 444"/>
                  <a:gd name="T25" fmla="*/ 415 h 444"/>
                  <a:gd name="T26" fmla="*/ 293 w 444"/>
                  <a:gd name="T27" fmla="*/ 257 h 444"/>
                  <a:gd name="T28" fmla="*/ 293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6"/>
                      <a:pt x="422" y="22"/>
                    </a:cubicBezTo>
                    <a:cubicBezTo>
                      <a:pt x="409" y="9"/>
                      <a:pt x="390" y="0"/>
                      <a:pt x="370" y="0"/>
                    </a:cubicBezTo>
                    <a:cubicBezTo>
                      <a:pt x="368" y="0"/>
                      <a:pt x="368" y="0"/>
                      <a:pt x="368" y="0"/>
                    </a:cubicBezTo>
                    <a:cubicBezTo>
                      <a:pt x="366" y="0"/>
                      <a:pt x="172" y="0"/>
                      <a:pt x="172" y="0"/>
                    </a:cubicBezTo>
                    <a:cubicBezTo>
                      <a:pt x="131" y="0"/>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6" y="415"/>
                    </a:cubicBezTo>
                    <a:cubicBezTo>
                      <a:pt x="293" y="257"/>
                      <a:pt x="293" y="257"/>
                      <a:pt x="293" y="257"/>
                    </a:cubicBezTo>
                    <a:cubicBezTo>
                      <a:pt x="293" y="272"/>
                      <a:pt x="293" y="272"/>
                      <a:pt x="293" y="272"/>
                    </a:cubicBezTo>
                    <a:cubicBezTo>
                      <a:pt x="293"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FEC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723"/>
              <p:cNvSpPr/>
              <p:nvPr/>
            </p:nvSpPr>
            <p:spPr bwMode="auto">
              <a:xfrm>
                <a:off x="1751" y="3107"/>
                <a:ext cx="537" cy="537"/>
              </a:xfrm>
              <a:custGeom>
                <a:avLst/>
                <a:gdLst>
                  <a:gd name="T0" fmla="*/ 444 w 444"/>
                  <a:gd name="T1" fmla="*/ 74 h 444"/>
                  <a:gd name="T2" fmla="*/ 422 w 444"/>
                  <a:gd name="T3" fmla="*/ 22 h 444"/>
                  <a:gd name="T4" fmla="*/ 370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1 h 444"/>
                  <a:gd name="T16" fmla="*/ 187 w 444"/>
                  <a:gd name="T17" fmla="*/ 151 h 444"/>
                  <a:gd name="T18" fmla="*/ 29 w 444"/>
                  <a:gd name="T19" fmla="*/ 309 h 444"/>
                  <a:gd name="T20" fmla="*/ 29 w 444"/>
                  <a:gd name="T21" fmla="*/ 414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70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6" y="35"/>
                      <a:pt x="422" y="22"/>
                    </a:cubicBezTo>
                    <a:cubicBezTo>
                      <a:pt x="409" y="8"/>
                      <a:pt x="390" y="0"/>
                      <a:pt x="370"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1"/>
                      <a:pt x="172" y="151"/>
                    </a:cubicBezTo>
                    <a:cubicBezTo>
                      <a:pt x="187" y="151"/>
                      <a:pt x="187" y="151"/>
                      <a:pt x="187" y="151"/>
                    </a:cubicBezTo>
                    <a:cubicBezTo>
                      <a:pt x="29" y="309"/>
                      <a:pt x="29" y="309"/>
                      <a:pt x="29" y="309"/>
                    </a:cubicBezTo>
                    <a:cubicBezTo>
                      <a:pt x="0" y="338"/>
                      <a:pt x="0" y="385"/>
                      <a:pt x="29" y="414"/>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70" y="346"/>
                      <a:pt x="370" y="346"/>
                      <a:pt x="370" y="346"/>
                    </a:cubicBezTo>
                    <a:cubicBezTo>
                      <a:pt x="411" y="346"/>
                      <a:pt x="444" y="313"/>
                      <a:pt x="444" y="272"/>
                    </a:cubicBezTo>
                    <a:cubicBezTo>
                      <a:pt x="444" y="272"/>
                      <a:pt x="444" y="78"/>
                      <a:pt x="444" y="76"/>
                    </a:cubicBezTo>
                    <a:cubicBezTo>
                      <a:pt x="444" y="74"/>
                      <a:pt x="444" y="74"/>
                      <a:pt x="444" y="74"/>
                    </a:cubicBezTo>
                  </a:path>
                </a:pathLst>
              </a:custGeom>
              <a:solidFill>
                <a:srgbClr val="FEBF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724"/>
              <p:cNvSpPr/>
              <p:nvPr/>
            </p:nvSpPr>
            <p:spPr bwMode="auto">
              <a:xfrm>
                <a:off x="1749" y="3104"/>
                <a:ext cx="537"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0 h 444"/>
                  <a:gd name="T16" fmla="*/ 187 w 444"/>
                  <a:gd name="T17" fmla="*/ 150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69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8"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0"/>
                      <a:pt x="172" y="150"/>
                    </a:cubicBezTo>
                    <a:cubicBezTo>
                      <a:pt x="187" y="150"/>
                      <a:pt x="187" y="150"/>
                      <a:pt x="187" y="150"/>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69" y="346"/>
                      <a:pt x="369" y="346"/>
                      <a:pt x="369" y="346"/>
                    </a:cubicBezTo>
                    <a:cubicBezTo>
                      <a:pt x="410" y="346"/>
                      <a:pt x="444" y="313"/>
                      <a:pt x="444" y="272"/>
                    </a:cubicBezTo>
                    <a:cubicBezTo>
                      <a:pt x="444" y="272"/>
                      <a:pt x="444" y="78"/>
                      <a:pt x="444" y="76"/>
                    </a:cubicBezTo>
                    <a:cubicBezTo>
                      <a:pt x="444" y="74"/>
                      <a:pt x="444" y="74"/>
                      <a:pt x="444" y="74"/>
                    </a:cubicBezTo>
                  </a:path>
                </a:pathLst>
              </a:custGeom>
              <a:solidFill>
                <a:srgbClr val="FDBF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725"/>
              <p:cNvSpPr/>
              <p:nvPr/>
            </p:nvSpPr>
            <p:spPr bwMode="auto">
              <a:xfrm>
                <a:off x="1746" y="3102"/>
                <a:ext cx="536" cy="536"/>
              </a:xfrm>
              <a:custGeom>
                <a:avLst/>
                <a:gdLst>
                  <a:gd name="T0" fmla="*/ 443 w 443"/>
                  <a:gd name="T1" fmla="*/ 74 h 443"/>
                  <a:gd name="T2" fmla="*/ 422 w 443"/>
                  <a:gd name="T3" fmla="*/ 21 h 443"/>
                  <a:gd name="T4" fmla="*/ 369 w 443"/>
                  <a:gd name="T5" fmla="*/ 0 h 443"/>
                  <a:gd name="T6" fmla="*/ 367 w 443"/>
                  <a:gd name="T7" fmla="*/ 0 h 443"/>
                  <a:gd name="T8" fmla="*/ 172 w 443"/>
                  <a:gd name="T9" fmla="*/ 0 h 443"/>
                  <a:gd name="T10" fmla="*/ 97 w 443"/>
                  <a:gd name="T11" fmla="*/ 74 h 443"/>
                  <a:gd name="T12" fmla="*/ 97 w 443"/>
                  <a:gd name="T13" fmla="*/ 76 h 443"/>
                  <a:gd name="T14" fmla="*/ 172 w 443"/>
                  <a:gd name="T15" fmla="*/ 150 h 443"/>
                  <a:gd name="T16" fmla="*/ 186 w 443"/>
                  <a:gd name="T17" fmla="*/ 150 h 443"/>
                  <a:gd name="T18" fmla="*/ 28 w 443"/>
                  <a:gd name="T19" fmla="*/ 308 h 443"/>
                  <a:gd name="T20" fmla="*/ 28 w 443"/>
                  <a:gd name="T21" fmla="*/ 413 h 443"/>
                  <a:gd name="T22" fmla="*/ 30 w 443"/>
                  <a:gd name="T23" fmla="*/ 415 h 443"/>
                  <a:gd name="T24" fmla="*/ 135 w 443"/>
                  <a:gd name="T25" fmla="*/ 415 h 443"/>
                  <a:gd name="T26" fmla="*/ 293 w 443"/>
                  <a:gd name="T27" fmla="*/ 257 h 443"/>
                  <a:gd name="T28" fmla="*/ 293 w 443"/>
                  <a:gd name="T29" fmla="*/ 271 h 443"/>
                  <a:gd name="T30" fmla="*/ 367 w 443"/>
                  <a:gd name="T31" fmla="*/ 346 h 443"/>
                  <a:gd name="T32" fmla="*/ 369 w 443"/>
                  <a:gd name="T33" fmla="*/ 346 h 443"/>
                  <a:gd name="T34" fmla="*/ 443 w 443"/>
                  <a:gd name="T35" fmla="*/ 271 h 443"/>
                  <a:gd name="T36" fmla="*/ 443 w 443"/>
                  <a:gd name="T37" fmla="*/ 76 h 443"/>
                  <a:gd name="T38" fmla="*/ 443 w 443"/>
                  <a:gd name="T39" fmla="*/ 7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3" h="443">
                    <a:moveTo>
                      <a:pt x="443" y="74"/>
                    </a:moveTo>
                    <a:cubicBezTo>
                      <a:pt x="443" y="53"/>
                      <a:pt x="435" y="35"/>
                      <a:pt x="422" y="21"/>
                    </a:cubicBezTo>
                    <a:cubicBezTo>
                      <a:pt x="408" y="8"/>
                      <a:pt x="390" y="0"/>
                      <a:pt x="369" y="0"/>
                    </a:cubicBezTo>
                    <a:cubicBezTo>
                      <a:pt x="367" y="0"/>
                      <a:pt x="367" y="0"/>
                      <a:pt x="367" y="0"/>
                    </a:cubicBezTo>
                    <a:cubicBezTo>
                      <a:pt x="366" y="0"/>
                      <a:pt x="172" y="0"/>
                      <a:pt x="172" y="0"/>
                    </a:cubicBezTo>
                    <a:cubicBezTo>
                      <a:pt x="131" y="0"/>
                      <a:pt x="97" y="33"/>
                      <a:pt x="97" y="74"/>
                    </a:cubicBezTo>
                    <a:cubicBezTo>
                      <a:pt x="97" y="76"/>
                      <a:pt x="97" y="76"/>
                      <a:pt x="97" y="76"/>
                    </a:cubicBezTo>
                    <a:cubicBezTo>
                      <a:pt x="97" y="117"/>
                      <a:pt x="131" y="150"/>
                      <a:pt x="172" y="150"/>
                    </a:cubicBezTo>
                    <a:cubicBezTo>
                      <a:pt x="186" y="150"/>
                      <a:pt x="186" y="150"/>
                      <a:pt x="186" y="150"/>
                    </a:cubicBezTo>
                    <a:cubicBezTo>
                      <a:pt x="28" y="308"/>
                      <a:pt x="28" y="308"/>
                      <a:pt x="28" y="308"/>
                    </a:cubicBezTo>
                    <a:cubicBezTo>
                      <a:pt x="0" y="337"/>
                      <a:pt x="0" y="384"/>
                      <a:pt x="28" y="413"/>
                    </a:cubicBezTo>
                    <a:cubicBezTo>
                      <a:pt x="30" y="415"/>
                      <a:pt x="30" y="415"/>
                      <a:pt x="30" y="415"/>
                    </a:cubicBezTo>
                    <a:cubicBezTo>
                      <a:pt x="59" y="443"/>
                      <a:pt x="106" y="443"/>
                      <a:pt x="135" y="415"/>
                    </a:cubicBezTo>
                    <a:cubicBezTo>
                      <a:pt x="293" y="257"/>
                      <a:pt x="293" y="257"/>
                      <a:pt x="293" y="257"/>
                    </a:cubicBezTo>
                    <a:cubicBezTo>
                      <a:pt x="293" y="271"/>
                      <a:pt x="293" y="271"/>
                      <a:pt x="293" y="271"/>
                    </a:cubicBezTo>
                    <a:cubicBezTo>
                      <a:pt x="293" y="312"/>
                      <a:pt x="326" y="346"/>
                      <a:pt x="367" y="346"/>
                    </a:cubicBezTo>
                    <a:cubicBezTo>
                      <a:pt x="369" y="346"/>
                      <a:pt x="369" y="346"/>
                      <a:pt x="369" y="346"/>
                    </a:cubicBezTo>
                    <a:cubicBezTo>
                      <a:pt x="410" y="346"/>
                      <a:pt x="443" y="312"/>
                      <a:pt x="443" y="271"/>
                    </a:cubicBezTo>
                    <a:cubicBezTo>
                      <a:pt x="443" y="271"/>
                      <a:pt x="443" y="77"/>
                      <a:pt x="443" y="76"/>
                    </a:cubicBezTo>
                    <a:cubicBezTo>
                      <a:pt x="443" y="74"/>
                      <a:pt x="443" y="74"/>
                      <a:pt x="443" y="74"/>
                    </a:cubicBezTo>
                  </a:path>
                </a:pathLst>
              </a:custGeom>
              <a:solidFill>
                <a:srgbClr val="FDBE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726"/>
              <p:cNvSpPr/>
              <p:nvPr/>
            </p:nvSpPr>
            <p:spPr bwMode="auto">
              <a:xfrm>
                <a:off x="1743" y="3098"/>
                <a:ext cx="537" cy="538"/>
              </a:xfrm>
              <a:custGeom>
                <a:avLst/>
                <a:gdLst>
                  <a:gd name="T0" fmla="*/ 444 w 444"/>
                  <a:gd name="T1" fmla="*/ 75 h 444"/>
                  <a:gd name="T2" fmla="*/ 422 w 444"/>
                  <a:gd name="T3" fmla="*/ 22 h 444"/>
                  <a:gd name="T4" fmla="*/ 370 w 444"/>
                  <a:gd name="T5" fmla="*/ 0 h 444"/>
                  <a:gd name="T6" fmla="*/ 368 w 444"/>
                  <a:gd name="T7" fmla="*/ 0 h 444"/>
                  <a:gd name="T8" fmla="*/ 172 w 444"/>
                  <a:gd name="T9" fmla="*/ 0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6 w 444"/>
                  <a:gd name="T25" fmla="*/ 415 h 444"/>
                  <a:gd name="T26" fmla="*/ 294 w 444"/>
                  <a:gd name="T27" fmla="*/ 257 h 444"/>
                  <a:gd name="T28" fmla="*/ 294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6"/>
                      <a:pt x="422" y="22"/>
                    </a:cubicBezTo>
                    <a:cubicBezTo>
                      <a:pt x="409" y="9"/>
                      <a:pt x="390" y="0"/>
                      <a:pt x="370" y="0"/>
                    </a:cubicBezTo>
                    <a:cubicBezTo>
                      <a:pt x="368" y="0"/>
                      <a:pt x="368" y="0"/>
                      <a:pt x="368" y="0"/>
                    </a:cubicBezTo>
                    <a:cubicBezTo>
                      <a:pt x="366" y="0"/>
                      <a:pt x="172" y="0"/>
                      <a:pt x="172" y="0"/>
                    </a:cubicBezTo>
                    <a:cubicBezTo>
                      <a:pt x="131" y="0"/>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6" y="415"/>
                    </a:cubicBezTo>
                    <a:cubicBezTo>
                      <a:pt x="294" y="257"/>
                      <a:pt x="294" y="257"/>
                      <a:pt x="294" y="257"/>
                    </a:cubicBezTo>
                    <a:cubicBezTo>
                      <a:pt x="294" y="272"/>
                      <a:pt x="294" y="272"/>
                      <a:pt x="294" y="272"/>
                    </a:cubicBezTo>
                    <a:cubicBezTo>
                      <a:pt x="294"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FCBD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727"/>
              <p:cNvSpPr/>
              <p:nvPr/>
            </p:nvSpPr>
            <p:spPr bwMode="auto">
              <a:xfrm>
                <a:off x="1740" y="3096"/>
                <a:ext cx="537" cy="537"/>
              </a:xfrm>
              <a:custGeom>
                <a:avLst/>
                <a:gdLst>
                  <a:gd name="T0" fmla="*/ 444 w 444"/>
                  <a:gd name="T1" fmla="*/ 74 h 444"/>
                  <a:gd name="T2" fmla="*/ 422 w 444"/>
                  <a:gd name="T3" fmla="*/ 22 h 444"/>
                  <a:gd name="T4" fmla="*/ 370 w 444"/>
                  <a:gd name="T5" fmla="*/ 0 h 444"/>
                  <a:gd name="T6" fmla="*/ 368 w 444"/>
                  <a:gd name="T7" fmla="*/ 0 h 444"/>
                  <a:gd name="T8" fmla="*/ 172 w 444"/>
                  <a:gd name="T9" fmla="*/ 0 h 444"/>
                  <a:gd name="T10" fmla="*/ 98 w 444"/>
                  <a:gd name="T11" fmla="*/ 74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5 w 444"/>
                  <a:gd name="T25" fmla="*/ 415 h 444"/>
                  <a:gd name="T26" fmla="*/ 293 w 444"/>
                  <a:gd name="T27" fmla="*/ 257 h 444"/>
                  <a:gd name="T28" fmla="*/ 293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6" y="35"/>
                      <a:pt x="422" y="22"/>
                    </a:cubicBezTo>
                    <a:cubicBezTo>
                      <a:pt x="409" y="8"/>
                      <a:pt x="390" y="0"/>
                      <a:pt x="370" y="0"/>
                    </a:cubicBezTo>
                    <a:cubicBezTo>
                      <a:pt x="368" y="0"/>
                      <a:pt x="368" y="0"/>
                      <a:pt x="368" y="0"/>
                    </a:cubicBezTo>
                    <a:cubicBezTo>
                      <a:pt x="366" y="0"/>
                      <a:pt x="172" y="0"/>
                      <a:pt x="172" y="0"/>
                    </a:cubicBezTo>
                    <a:cubicBezTo>
                      <a:pt x="131" y="0"/>
                      <a:pt x="98" y="33"/>
                      <a:pt x="98" y="74"/>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59" y="444"/>
                      <a:pt x="106" y="444"/>
                      <a:pt x="135" y="415"/>
                    </a:cubicBezTo>
                    <a:cubicBezTo>
                      <a:pt x="293" y="257"/>
                      <a:pt x="293" y="257"/>
                      <a:pt x="293" y="257"/>
                    </a:cubicBezTo>
                    <a:cubicBezTo>
                      <a:pt x="293" y="272"/>
                      <a:pt x="293" y="272"/>
                      <a:pt x="293" y="272"/>
                    </a:cubicBezTo>
                    <a:cubicBezTo>
                      <a:pt x="293" y="313"/>
                      <a:pt x="327" y="346"/>
                      <a:pt x="368" y="346"/>
                    </a:cubicBezTo>
                    <a:cubicBezTo>
                      <a:pt x="370" y="346"/>
                      <a:pt x="370" y="346"/>
                      <a:pt x="370" y="346"/>
                    </a:cubicBezTo>
                    <a:cubicBezTo>
                      <a:pt x="411" y="346"/>
                      <a:pt x="444" y="313"/>
                      <a:pt x="444" y="272"/>
                    </a:cubicBezTo>
                    <a:cubicBezTo>
                      <a:pt x="444" y="272"/>
                      <a:pt x="444" y="78"/>
                      <a:pt x="444" y="77"/>
                    </a:cubicBezTo>
                    <a:cubicBezTo>
                      <a:pt x="444" y="74"/>
                      <a:pt x="444" y="74"/>
                      <a:pt x="444" y="74"/>
                    </a:cubicBezTo>
                  </a:path>
                </a:pathLst>
              </a:custGeom>
              <a:solidFill>
                <a:srgbClr val="FCBC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728"/>
              <p:cNvSpPr/>
              <p:nvPr/>
            </p:nvSpPr>
            <p:spPr bwMode="auto">
              <a:xfrm>
                <a:off x="1738" y="3093"/>
                <a:ext cx="537"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1 h 444"/>
                  <a:gd name="T16" fmla="*/ 187 w 444"/>
                  <a:gd name="T17" fmla="*/ 151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69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8"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1"/>
                      <a:pt x="172" y="151"/>
                    </a:cubicBezTo>
                    <a:cubicBezTo>
                      <a:pt x="187" y="151"/>
                      <a:pt x="187" y="151"/>
                      <a:pt x="187" y="151"/>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69" y="346"/>
                      <a:pt x="369" y="346"/>
                      <a:pt x="369" y="346"/>
                    </a:cubicBezTo>
                    <a:cubicBezTo>
                      <a:pt x="410" y="346"/>
                      <a:pt x="444" y="313"/>
                      <a:pt x="444" y="272"/>
                    </a:cubicBezTo>
                    <a:cubicBezTo>
                      <a:pt x="444" y="272"/>
                      <a:pt x="444" y="78"/>
                      <a:pt x="444" y="76"/>
                    </a:cubicBezTo>
                    <a:cubicBezTo>
                      <a:pt x="444" y="74"/>
                      <a:pt x="444" y="74"/>
                      <a:pt x="444" y="74"/>
                    </a:cubicBezTo>
                  </a:path>
                </a:pathLst>
              </a:custGeom>
              <a:solidFill>
                <a:srgbClr val="FBBB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729"/>
              <p:cNvSpPr/>
              <p:nvPr/>
            </p:nvSpPr>
            <p:spPr bwMode="auto">
              <a:xfrm>
                <a:off x="1735" y="3091"/>
                <a:ext cx="536" cy="538"/>
              </a:xfrm>
              <a:custGeom>
                <a:avLst/>
                <a:gdLst>
                  <a:gd name="T0" fmla="*/ 443 w 443"/>
                  <a:gd name="T1" fmla="*/ 74 h 444"/>
                  <a:gd name="T2" fmla="*/ 422 w 443"/>
                  <a:gd name="T3" fmla="*/ 21 h 444"/>
                  <a:gd name="T4" fmla="*/ 369 w 443"/>
                  <a:gd name="T5" fmla="*/ 0 h 444"/>
                  <a:gd name="T6" fmla="*/ 367 w 443"/>
                  <a:gd name="T7" fmla="*/ 0 h 444"/>
                  <a:gd name="T8" fmla="*/ 172 w 443"/>
                  <a:gd name="T9" fmla="*/ 0 h 444"/>
                  <a:gd name="T10" fmla="*/ 97 w 443"/>
                  <a:gd name="T11" fmla="*/ 74 h 444"/>
                  <a:gd name="T12" fmla="*/ 97 w 443"/>
                  <a:gd name="T13" fmla="*/ 76 h 444"/>
                  <a:gd name="T14" fmla="*/ 172 w 443"/>
                  <a:gd name="T15" fmla="*/ 150 h 444"/>
                  <a:gd name="T16" fmla="*/ 186 w 443"/>
                  <a:gd name="T17" fmla="*/ 150 h 444"/>
                  <a:gd name="T18" fmla="*/ 29 w 443"/>
                  <a:gd name="T19" fmla="*/ 308 h 444"/>
                  <a:gd name="T20" fmla="*/ 29 w 443"/>
                  <a:gd name="T21" fmla="*/ 413 h 444"/>
                  <a:gd name="T22" fmla="*/ 30 w 443"/>
                  <a:gd name="T23" fmla="*/ 415 h 444"/>
                  <a:gd name="T24" fmla="*/ 135 w 443"/>
                  <a:gd name="T25" fmla="*/ 415 h 444"/>
                  <a:gd name="T26" fmla="*/ 293 w 443"/>
                  <a:gd name="T27" fmla="*/ 257 h 444"/>
                  <a:gd name="T28" fmla="*/ 293 w 443"/>
                  <a:gd name="T29" fmla="*/ 271 h 444"/>
                  <a:gd name="T30" fmla="*/ 367 w 443"/>
                  <a:gd name="T31" fmla="*/ 346 h 444"/>
                  <a:gd name="T32" fmla="*/ 369 w 443"/>
                  <a:gd name="T33" fmla="*/ 346 h 444"/>
                  <a:gd name="T34" fmla="*/ 443 w 443"/>
                  <a:gd name="T35" fmla="*/ 271 h 444"/>
                  <a:gd name="T36" fmla="*/ 443 w 443"/>
                  <a:gd name="T37" fmla="*/ 76 h 444"/>
                  <a:gd name="T38" fmla="*/ 443 w 443"/>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3" h="444">
                    <a:moveTo>
                      <a:pt x="443" y="74"/>
                    </a:moveTo>
                    <a:cubicBezTo>
                      <a:pt x="443" y="53"/>
                      <a:pt x="435" y="35"/>
                      <a:pt x="422" y="21"/>
                    </a:cubicBezTo>
                    <a:cubicBezTo>
                      <a:pt x="408" y="8"/>
                      <a:pt x="390" y="0"/>
                      <a:pt x="369" y="0"/>
                    </a:cubicBezTo>
                    <a:cubicBezTo>
                      <a:pt x="367" y="0"/>
                      <a:pt x="367" y="0"/>
                      <a:pt x="367" y="0"/>
                    </a:cubicBezTo>
                    <a:cubicBezTo>
                      <a:pt x="366" y="0"/>
                      <a:pt x="172" y="0"/>
                      <a:pt x="172" y="0"/>
                    </a:cubicBezTo>
                    <a:cubicBezTo>
                      <a:pt x="131" y="0"/>
                      <a:pt x="97" y="33"/>
                      <a:pt x="97" y="74"/>
                    </a:cubicBezTo>
                    <a:cubicBezTo>
                      <a:pt x="97" y="76"/>
                      <a:pt x="97" y="76"/>
                      <a:pt x="97" y="76"/>
                    </a:cubicBezTo>
                    <a:cubicBezTo>
                      <a:pt x="97" y="117"/>
                      <a:pt x="131" y="150"/>
                      <a:pt x="172" y="150"/>
                    </a:cubicBezTo>
                    <a:cubicBezTo>
                      <a:pt x="186" y="150"/>
                      <a:pt x="186" y="150"/>
                      <a:pt x="186" y="150"/>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1"/>
                      <a:pt x="293" y="271"/>
                      <a:pt x="293" y="271"/>
                    </a:cubicBezTo>
                    <a:cubicBezTo>
                      <a:pt x="293" y="312"/>
                      <a:pt x="326" y="346"/>
                      <a:pt x="367" y="346"/>
                    </a:cubicBezTo>
                    <a:cubicBezTo>
                      <a:pt x="369" y="346"/>
                      <a:pt x="369" y="346"/>
                      <a:pt x="369" y="346"/>
                    </a:cubicBezTo>
                    <a:cubicBezTo>
                      <a:pt x="410" y="346"/>
                      <a:pt x="443" y="312"/>
                      <a:pt x="443" y="271"/>
                    </a:cubicBezTo>
                    <a:cubicBezTo>
                      <a:pt x="443" y="271"/>
                      <a:pt x="443" y="77"/>
                      <a:pt x="443" y="76"/>
                    </a:cubicBezTo>
                    <a:cubicBezTo>
                      <a:pt x="443" y="74"/>
                      <a:pt x="443" y="74"/>
                      <a:pt x="443" y="74"/>
                    </a:cubicBezTo>
                  </a:path>
                </a:pathLst>
              </a:custGeom>
              <a:solidFill>
                <a:srgbClr val="FBB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730"/>
              <p:cNvSpPr/>
              <p:nvPr/>
            </p:nvSpPr>
            <p:spPr bwMode="auto">
              <a:xfrm>
                <a:off x="1732" y="3087"/>
                <a:ext cx="537" cy="538"/>
              </a:xfrm>
              <a:custGeom>
                <a:avLst/>
                <a:gdLst>
                  <a:gd name="T0" fmla="*/ 444 w 444"/>
                  <a:gd name="T1" fmla="*/ 75 h 444"/>
                  <a:gd name="T2" fmla="*/ 422 w 444"/>
                  <a:gd name="T3" fmla="*/ 22 h 444"/>
                  <a:gd name="T4" fmla="*/ 370 w 444"/>
                  <a:gd name="T5" fmla="*/ 0 h 444"/>
                  <a:gd name="T6" fmla="*/ 368 w 444"/>
                  <a:gd name="T7" fmla="*/ 0 h 444"/>
                  <a:gd name="T8" fmla="*/ 172 w 444"/>
                  <a:gd name="T9" fmla="*/ 1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6 w 444"/>
                  <a:gd name="T25" fmla="*/ 415 h 444"/>
                  <a:gd name="T26" fmla="*/ 294 w 444"/>
                  <a:gd name="T27" fmla="*/ 257 h 444"/>
                  <a:gd name="T28" fmla="*/ 294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6"/>
                      <a:pt x="422" y="22"/>
                    </a:cubicBezTo>
                    <a:cubicBezTo>
                      <a:pt x="409" y="9"/>
                      <a:pt x="390" y="0"/>
                      <a:pt x="370" y="0"/>
                    </a:cubicBezTo>
                    <a:cubicBezTo>
                      <a:pt x="368" y="0"/>
                      <a:pt x="368" y="0"/>
                      <a:pt x="368" y="0"/>
                    </a:cubicBezTo>
                    <a:cubicBezTo>
                      <a:pt x="367" y="0"/>
                      <a:pt x="172" y="1"/>
                      <a:pt x="172" y="1"/>
                    </a:cubicBezTo>
                    <a:cubicBezTo>
                      <a:pt x="131" y="1"/>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6" y="415"/>
                    </a:cubicBezTo>
                    <a:cubicBezTo>
                      <a:pt x="294" y="257"/>
                      <a:pt x="294" y="257"/>
                      <a:pt x="294" y="257"/>
                    </a:cubicBezTo>
                    <a:cubicBezTo>
                      <a:pt x="294" y="272"/>
                      <a:pt x="294" y="272"/>
                      <a:pt x="294" y="272"/>
                    </a:cubicBezTo>
                    <a:cubicBezTo>
                      <a:pt x="294"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FAB9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731"/>
              <p:cNvSpPr/>
              <p:nvPr/>
            </p:nvSpPr>
            <p:spPr bwMode="auto">
              <a:xfrm>
                <a:off x="1729" y="3085"/>
                <a:ext cx="537" cy="538"/>
              </a:xfrm>
              <a:custGeom>
                <a:avLst/>
                <a:gdLst>
                  <a:gd name="T0" fmla="*/ 444 w 444"/>
                  <a:gd name="T1" fmla="*/ 75 h 444"/>
                  <a:gd name="T2" fmla="*/ 422 w 444"/>
                  <a:gd name="T3" fmla="*/ 22 h 444"/>
                  <a:gd name="T4" fmla="*/ 370 w 444"/>
                  <a:gd name="T5" fmla="*/ 0 h 444"/>
                  <a:gd name="T6" fmla="*/ 368 w 444"/>
                  <a:gd name="T7" fmla="*/ 0 h 444"/>
                  <a:gd name="T8" fmla="*/ 172 w 444"/>
                  <a:gd name="T9" fmla="*/ 0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5 w 444"/>
                  <a:gd name="T25" fmla="*/ 415 h 444"/>
                  <a:gd name="T26" fmla="*/ 293 w 444"/>
                  <a:gd name="T27" fmla="*/ 257 h 444"/>
                  <a:gd name="T28" fmla="*/ 293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5"/>
                      <a:pt x="422" y="22"/>
                    </a:cubicBezTo>
                    <a:cubicBezTo>
                      <a:pt x="409" y="9"/>
                      <a:pt x="390" y="0"/>
                      <a:pt x="370" y="0"/>
                    </a:cubicBezTo>
                    <a:cubicBezTo>
                      <a:pt x="368" y="0"/>
                      <a:pt x="368" y="0"/>
                      <a:pt x="368" y="0"/>
                    </a:cubicBezTo>
                    <a:cubicBezTo>
                      <a:pt x="366" y="0"/>
                      <a:pt x="172" y="0"/>
                      <a:pt x="172" y="0"/>
                    </a:cubicBezTo>
                    <a:cubicBezTo>
                      <a:pt x="131" y="0"/>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5" y="415"/>
                    </a:cubicBezTo>
                    <a:cubicBezTo>
                      <a:pt x="293" y="257"/>
                      <a:pt x="293" y="257"/>
                      <a:pt x="293" y="257"/>
                    </a:cubicBezTo>
                    <a:cubicBezTo>
                      <a:pt x="293" y="272"/>
                      <a:pt x="293" y="272"/>
                      <a:pt x="293" y="272"/>
                    </a:cubicBezTo>
                    <a:cubicBezTo>
                      <a:pt x="293"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FAB9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732"/>
              <p:cNvSpPr/>
              <p:nvPr/>
            </p:nvSpPr>
            <p:spPr bwMode="auto">
              <a:xfrm>
                <a:off x="1724" y="3080"/>
                <a:ext cx="538"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0 h 444"/>
                  <a:gd name="T16" fmla="*/ 186 w 444"/>
                  <a:gd name="T17" fmla="*/ 150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1 h 444"/>
                  <a:gd name="T30" fmla="*/ 367 w 444"/>
                  <a:gd name="T31" fmla="*/ 346 h 444"/>
                  <a:gd name="T32" fmla="*/ 369 w 444"/>
                  <a:gd name="T33" fmla="*/ 346 h 444"/>
                  <a:gd name="T34" fmla="*/ 443 w 444"/>
                  <a:gd name="T35" fmla="*/ 271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8"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0"/>
                      <a:pt x="172" y="150"/>
                    </a:cubicBezTo>
                    <a:cubicBezTo>
                      <a:pt x="186" y="150"/>
                      <a:pt x="186" y="150"/>
                      <a:pt x="186" y="150"/>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1"/>
                      <a:pt x="293" y="271"/>
                      <a:pt x="293" y="271"/>
                    </a:cubicBezTo>
                    <a:cubicBezTo>
                      <a:pt x="293" y="312"/>
                      <a:pt x="326" y="346"/>
                      <a:pt x="367" y="346"/>
                    </a:cubicBezTo>
                    <a:cubicBezTo>
                      <a:pt x="369" y="346"/>
                      <a:pt x="369" y="346"/>
                      <a:pt x="369" y="346"/>
                    </a:cubicBezTo>
                    <a:cubicBezTo>
                      <a:pt x="410" y="346"/>
                      <a:pt x="443" y="312"/>
                      <a:pt x="443" y="271"/>
                    </a:cubicBezTo>
                    <a:cubicBezTo>
                      <a:pt x="443" y="271"/>
                      <a:pt x="444" y="77"/>
                      <a:pt x="444" y="76"/>
                    </a:cubicBezTo>
                    <a:cubicBezTo>
                      <a:pt x="444" y="74"/>
                      <a:pt x="444" y="74"/>
                      <a:pt x="444" y="74"/>
                    </a:cubicBezTo>
                  </a:path>
                </a:pathLst>
              </a:custGeom>
              <a:solidFill>
                <a:srgbClr val="F9B7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733"/>
              <p:cNvSpPr/>
              <p:nvPr/>
            </p:nvSpPr>
            <p:spPr bwMode="auto">
              <a:xfrm>
                <a:off x="1721" y="3078"/>
                <a:ext cx="537" cy="536"/>
              </a:xfrm>
              <a:custGeom>
                <a:avLst/>
                <a:gdLst>
                  <a:gd name="T0" fmla="*/ 444 w 444"/>
                  <a:gd name="T1" fmla="*/ 74 h 443"/>
                  <a:gd name="T2" fmla="*/ 422 w 444"/>
                  <a:gd name="T3" fmla="*/ 21 h 443"/>
                  <a:gd name="T4" fmla="*/ 370 w 444"/>
                  <a:gd name="T5" fmla="*/ 0 h 443"/>
                  <a:gd name="T6" fmla="*/ 368 w 444"/>
                  <a:gd name="T7" fmla="*/ 0 h 443"/>
                  <a:gd name="T8" fmla="*/ 173 w 444"/>
                  <a:gd name="T9" fmla="*/ 0 h 443"/>
                  <a:gd name="T10" fmla="*/ 98 w 444"/>
                  <a:gd name="T11" fmla="*/ 74 h 443"/>
                  <a:gd name="T12" fmla="*/ 98 w 444"/>
                  <a:gd name="T13" fmla="*/ 76 h 443"/>
                  <a:gd name="T14" fmla="*/ 173 w 444"/>
                  <a:gd name="T15" fmla="*/ 150 h 443"/>
                  <a:gd name="T16" fmla="*/ 187 w 444"/>
                  <a:gd name="T17" fmla="*/ 150 h 443"/>
                  <a:gd name="T18" fmla="*/ 29 w 444"/>
                  <a:gd name="T19" fmla="*/ 308 h 443"/>
                  <a:gd name="T20" fmla="*/ 29 w 444"/>
                  <a:gd name="T21" fmla="*/ 413 h 443"/>
                  <a:gd name="T22" fmla="*/ 31 w 444"/>
                  <a:gd name="T23" fmla="*/ 414 h 443"/>
                  <a:gd name="T24" fmla="*/ 136 w 444"/>
                  <a:gd name="T25" fmla="*/ 414 h 443"/>
                  <a:gd name="T26" fmla="*/ 294 w 444"/>
                  <a:gd name="T27" fmla="*/ 257 h 443"/>
                  <a:gd name="T28" fmla="*/ 294 w 444"/>
                  <a:gd name="T29" fmla="*/ 271 h 443"/>
                  <a:gd name="T30" fmla="*/ 368 w 444"/>
                  <a:gd name="T31" fmla="*/ 345 h 443"/>
                  <a:gd name="T32" fmla="*/ 370 w 444"/>
                  <a:gd name="T33" fmla="*/ 345 h 443"/>
                  <a:gd name="T34" fmla="*/ 444 w 444"/>
                  <a:gd name="T35" fmla="*/ 271 h 443"/>
                  <a:gd name="T36" fmla="*/ 444 w 444"/>
                  <a:gd name="T37" fmla="*/ 76 h 443"/>
                  <a:gd name="T38" fmla="*/ 444 w 444"/>
                  <a:gd name="T39" fmla="*/ 7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3">
                    <a:moveTo>
                      <a:pt x="444" y="74"/>
                    </a:moveTo>
                    <a:cubicBezTo>
                      <a:pt x="444" y="53"/>
                      <a:pt x="436" y="35"/>
                      <a:pt x="422" y="21"/>
                    </a:cubicBezTo>
                    <a:cubicBezTo>
                      <a:pt x="409" y="8"/>
                      <a:pt x="390" y="0"/>
                      <a:pt x="370" y="0"/>
                    </a:cubicBezTo>
                    <a:cubicBezTo>
                      <a:pt x="368" y="0"/>
                      <a:pt x="368" y="0"/>
                      <a:pt x="368" y="0"/>
                    </a:cubicBezTo>
                    <a:cubicBezTo>
                      <a:pt x="367" y="0"/>
                      <a:pt x="173" y="0"/>
                      <a:pt x="173" y="0"/>
                    </a:cubicBezTo>
                    <a:cubicBezTo>
                      <a:pt x="132" y="0"/>
                      <a:pt x="98" y="33"/>
                      <a:pt x="98" y="74"/>
                    </a:cubicBezTo>
                    <a:cubicBezTo>
                      <a:pt x="98" y="76"/>
                      <a:pt x="98" y="76"/>
                      <a:pt x="98" y="76"/>
                    </a:cubicBezTo>
                    <a:cubicBezTo>
                      <a:pt x="98" y="117"/>
                      <a:pt x="132" y="150"/>
                      <a:pt x="173" y="150"/>
                    </a:cubicBezTo>
                    <a:cubicBezTo>
                      <a:pt x="187" y="150"/>
                      <a:pt x="187" y="150"/>
                      <a:pt x="187" y="150"/>
                    </a:cubicBezTo>
                    <a:cubicBezTo>
                      <a:pt x="29" y="308"/>
                      <a:pt x="29" y="308"/>
                      <a:pt x="29" y="308"/>
                    </a:cubicBezTo>
                    <a:cubicBezTo>
                      <a:pt x="0" y="337"/>
                      <a:pt x="0" y="384"/>
                      <a:pt x="29" y="413"/>
                    </a:cubicBezTo>
                    <a:cubicBezTo>
                      <a:pt x="31" y="414"/>
                      <a:pt x="31" y="414"/>
                      <a:pt x="31" y="414"/>
                    </a:cubicBezTo>
                    <a:cubicBezTo>
                      <a:pt x="60" y="443"/>
                      <a:pt x="107" y="443"/>
                      <a:pt x="136" y="414"/>
                    </a:cubicBezTo>
                    <a:cubicBezTo>
                      <a:pt x="294" y="257"/>
                      <a:pt x="294" y="257"/>
                      <a:pt x="294" y="257"/>
                    </a:cubicBezTo>
                    <a:cubicBezTo>
                      <a:pt x="294" y="271"/>
                      <a:pt x="294" y="271"/>
                      <a:pt x="294" y="271"/>
                    </a:cubicBezTo>
                    <a:cubicBezTo>
                      <a:pt x="294" y="312"/>
                      <a:pt x="327" y="345"/>
                      <a:pt x="368" y="345"/>
                    </a:cubicBezTo>
                    <a:cubicBezTo>
                      <a:pt x="370" y="345"/>
                      <a:pt x="370" y="345"/>
                      <a:pt x="370" y="345"/>
                    </a:cubicBezTo>
                    <a:cubicBezTo>
                      <a:pt x="411" y="345"/>
                      <a:pt x="444" y="312"/>
                      <a:pt x="444" y="271"/>
                    </a:cubicBezTo>
                    <a:cubicBezTo>
                      <a:pt x="444" y="271"/>
                      <a:pt x="444" y="77"/>
                      <a:pt x="444" y="76"/>
                    </a:cubicBezTo>
                    <a:cubicBezTo>
                      <a:pt x="444" y="74"/>
                      <a:pt x="444" y="74"/>
                      <a:pt x="444" y="74"/>
                    </a:cubicBezTo>
                  </a:path>
                </a:pathLst>
              </a:custGeom>
              <a:solidFill>
                <a:srgbClr val="F9B6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734"/>
              <p:cNvSpPr/>
              <p:nvPr/>
            </p:nvSpPr>
            <p:spPr bwMode="auto">
              <a:xfrm>
                <a:off x="1718" y="3074"/>
                <a:ext cx="538" cy="538"/>
              </a:xfrm>
              <a:custGeom>
                <a:avLst/>
                <a:gdLst>
                  <a:gd name="T0" fmla="*/ 444 w 444"/>
                  <a:gd name="T1" fmla="*/ 75 h 444"/>
                  <a:gd name="T2" fmla="*/ 422 w 444"/>
                  <a:gd name="T3" fmla="*/ 22 h 444"/>
                  <a:gd name="T4" fmla="*/ 370 w 444"/>
                  <a:gd name="T5" fmla="*/ 0 h 444"/>
                  <a:gd name="T6" fmla="*/ 368 w 444"/>
                  <a:gd name="T7" fmla="*/ 0 h 444"/>
                  <a:gd name="T8" fmla="*/ 172 w 444"/>
                  <a:gd name="T9" fmla="*/ 0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6 w 444"/>
                  <a:gd name="T25" fmla="*/ 415 h 444"/>
                  <a:gd name="T26" fmla="*/ 293 w 444"/>
                  <a:gd name="T27" fmla="*/ 257 h 444"/>
                  <a:gd name="T28" fmla="*/ 293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5"/>
                      <a:pt x="422" y="22"/>
                    </a:cubicBezTo>
                    <a:cubicBezTo>
                      <a:pt x="409" y="9"/>
                      <a:pt x="390" y="0"/>
                      <a:pt x="370" y="0"/>
                    </a:cubicBezTo>
                    <a:cubicBezTo>
                      <a:pt x="368" y="0"/>
                      <a:pt x="368" y="0"/>
                      <a:pt x="368" y="0"/>
                    </a:cubicBezTo>
                    <a:cubicBezTo>
                      <a:pt x="366" y="0"/>
                      <a:pt x="172" y="0"/>
                      <a:pt x="172" y="0"/>
                    </a:cubicBezTo>
                    <a:cubicBezTo>
                      <a:pt x="131" y="0"/>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6" y="415"/>
                    </a:cubicBezTo>
                    <a:cubicBezTo>
                      <a:pt x="293" y="257"/>
                      <a:pt x="293" y="257"/>
                      <a:pt x="293" y="257"/>
                    </a:cubicBezTo>
                    <a:cubicBezTo>
                      <a:pt x="293" y="272"/>
                      <a:pt x="293" y="272"/>
                      <a:pt x="293" y="272"/>
                    </a:cubicBezTo>
                    <a:cubicBezTo>
                      <a:pt x="293"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F8B5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735"/>
              <p:cNvSpPr/>
              <p:nvPr/>
            </p:nvSpPr>
            <p:spPr bwMode="auto">
              <a:xfrm>
                <a:off x="1716" y="3071"/>
                <a:ext cx="537"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1 h 444"/>
                  <a:gd name="T16" fmla="*/ 187 w 444"/>
                  <a:gd name="T17" fmla="*/ 151 h 444"/>
                  <a:gd name="T18" fmla="*/ 29 w 444"/>
                  <a:gd name="T19" fmla="*/ 309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69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9"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1"/>
                      <a:pt x="172" y="151"/>
                    </a:cubicBezTo>
                    <a:cubicBezTo>
                      <a:pt x="187" y="151"/>
                      <a:pt x="187" y="151"/>
                      <a:pt x="187" y="151"/>
                    </a:cubicBezTo>
                    <a:cubicBezTo>
                      <a:pt x="29" y="309"/>
                      <a:pt x="29" y="309"/>
                      <a:pt x="29" y="309"/>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69" y="346"/>
                      <a:pt x="369" y="346"/>
                      <a:pt x="369" y="346"/>
                    </a:cubicBezTo>
                    <a:cubicBezTo>
                      <a:pt x="410" y="346"/>
                      <a:pt x="444" y="313"/>
                      <a:pt x="444" y="272"/>
                    </a:cubicBezTo>
                    <a:cubicBezTo>
                      <a:pt x="444" y="272"/>
                      <a:pt x="444" y="78"/>
                      <a:pt x="444" y="76"/>
                    </a:cubicBezTo>
                    <a:cubicBezTo>
                      <a:pt x="444" y="74"/>
                      <a:pt x="444" y="74"/>
                      <a:pt x="444" y="74"/>
                    </a:cubicBezTo>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736"/>
              <p:cNvSpPr/>
              <p:nvPr/>
            </p:nvSpPr>
            <p:spPr bwMode="auto">
              <a:xfrm>
                <a:off x="1710" y="3067"/>
                <a:ext cx="537" cy="536"/>
              </a:xfrm>
              <a:custGeom>
                <a:avLst/>
                <a:gdLst>
                  <a:gd name="T0" fmla="*/ 444 w 444"/>
                  <a:gd name="T1" fmla="*/ 74 h 443"/>
                  <a:gd name="T2" fmla="*/ 423 w 444"/>
                  <a:gd name="T3" fmla="*/ 21 h 443"/>
                  <a:gd name="T4" fmla="*/ 370 w 444"/>
                  <a:gd name="T5" fmla="*/ 0 h 443"/>
                  <a:gd name="T6" fmla="*/ 368 w 444"/>
                  <a:gd name="T7" fmla="*/ 0 h 443"/>
                  <a:gd name="T8" fmla="*/ 173 w 444"/>
                  <a:gd name="T9" fmla="*/ 0 h 443"/>
                  <a:gd name="T10" fmla="*/ 98 w 444"/>
                  <a:gd name="T11" fmla="*/ 74 h 443"/>
                  <a:gd name="T12" fmla="*/ 98 w 444"/>
                  <a:gd name="T13" fmla="*/ 76 h 443"/>
                  <a:gd name="T14" fmla="*/ 173 w 444"/>
                  <a:gd name="T15" fmla="*/ 150 h 443"/>
                  <a:gd name="T16" fmla="*/ 187 w 444"/>
                  <a:gd name="T17" fmla="*/ 150 h 443"/>
                  <a:gd name="T18" fmla="*/ 29 w 444"/>
                  <a:gd name="T19" fmla="*/ 308 h 443"/>
                  <a:gd name="T20" fmla="*/ 29 w 444"/>
                  <a:gd name="T21" fmla="*/ 413 h 443"/>
                  <a:gd name="T22" fmla="*/ 31 w 444"/>
                  <a:gd name="T23" fmla="*/ 414 h 443"/>
                  <a:gd name="T24" fmla="*/ 136 w 444"/>
                  <a:gd name="T25" fmla="*/ 414 h 443"/>
                  <a:gd name="T26" fmla="*/ 294 w 444"/>
                  <a:gd name="T27" fmla="*/ 257 h 443"/>
                  <a:gd name="T28" fmla="*/ 294 w 444"/>
                  <a:gd name="T29" fmla="*/ 271 h 443"/>
                  <a:gd name="T30" fmla="*/ 368 w 444"/>
                  <a:gd name="T31" fmla="*/ 346 h 443"/>
                  <a:gd name="T32" fmla="*/ 370 w 444"/>
                  <a:gd name="T33" fmla="*/ 346 h 443"/>
                  <a:gd name="T34" fmla="*/ 444 w 444"/>
                  <a:gd name="T35" fmla="*/ 271 h 443"/>
                  <a:gd name="T36" fmla="*/ 444 w 444"/>
                  <a:gd name="T37" fmla="*/ 76 h 443"/>
                  <a:gd name="T38" fmla="*/ 444 w 444"/>
                  <a:gd name="T39" fmla="*/ 7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3">
                    <a:moveTo>
                      <a:pt x="444" y="74"/>
                    </a:moveTo>
                    <a:cubicBezTo>
                      <a:pt x="444" y="53"/>
                      <a:pt x="436" y="35"/>
                      <a:pt x="423" y="21"/>
                    </a:cubicBezTo>
                    <a:cubicBezTo>
                      <a:pt x="409" y="8"/>
                      <a:pt x="391" y="0"/>
                      <a:pt x="370" y="0"/>
                    </a:cubicBezTo>
                    <a:cubicBezTo>
                      <a:pt x="368" y="0"/>
                      <a:pt x="368" y="0"/>
                      <a:pt x="368" y="0"/>
                    </a:cubicBezTo>
                    <a:cubicBezTo>
                      <a:pt x="367" y="0"/>
                      <a:pt x="173" y="0"/>
                      <a:pt x="173" y="0"/>
                    </a:cubicBezTo>
                    <a:cubicBezTo>
                      <a:pt x="132" y="0"/>
                      <a:pt x="98" y="33"/>
                      <a:pt x="98" y="74"/>
                    </a:cubicBezTo>
                    <a:cubicBezTo>
                      <a:pt x="98" y="76"/>
                      <a:pt x="98" y="76"/>
                      <a:pt x="98" y="76"/>
                    </a:cubicBezTo>
                    <a:cubicBezTo>
                      <a:pt x="98" y="117"/>
                      <a:pt x="132" y="150"/>
                      <a:pt x="173" y="150"/>
                    </a:cubicBezTo>
                    <a:cubicBezTo>
                      <a:pt x="187" y="150"/>
                      <a:pt x="187" y="150"/>
                      <a:pt x="187" y="150"/>
                    </a:cubicBezTo>
                    <a:cubicBezTo>
                      <a:pt x="29" y="308"/>
                      <a:pt x="29" y="308"/>
                      <a:pt x="29" y="308"/>
                    </a:cubicBezTo>
                    <a:cubicBezTo>
                      <a:pt x="0" y="337"/>
                      <a:pt x="0" y="384"/>
                      <a:pt x="29" y="413"/>
                    </a:cubicBezTo>
                    <a:cubicBezTo>
                      <a:pt x="31" y="414"/>
                      <a:pt x="31" y="414"/>
                      <a:pt x="31" y="414"/>
                    </a:cubicBezTo>
                    <a:cubicBezTo>
                      <a:pt x="60" y="443"/>
                      <a:pt x="107" y="443"/>
                      <a:pt x="136" y="414"/>
                    </a:cubicBezTo>
                    <a:cubicBezTo>
                      <a:pt x="294" y="257"/>
                      <a:pt x="294" y="257"/>
                      <a:pt x="294" y="257"/>
                    </a:cubicBezTo>
                    <a:cubicBezTo>
                      <a:pt x="294" y="271"/>
                      <a:pt x="294" y="271"/>
                      <a:pt x="294" y="271"/>
                    </a:cubicBezTo>
                    <a:cubicBezTo>
                      <a:pt x="294" y="312"/>
                      <a:pt x="327" y="346"/>
                      <a:pt x="368" y="346"/>
                    </a:cubicBezTo>
                    <a:cubicBezTo>
                      <a:pt x="370" y="346"/>
                      <a:pt x="370" y="346"/>
                      <a:pt x="370" y="346"/>
                    </a:cubicBezTo>
                    <a:cubicBezTo>
                      <a:pt x="411" y="346"/>
                      <a:pt x="444" y="312"/>
                      <a:pt x="444" y="271"/>
                    </a:cubicBezTo>
                    <a:cubicBezTo>
                      <a:pt x="444" y="271"/>
                      <a:pt x="444" y="77"/>
                      <a:pt x="444" y="76"/>
                    </a:cubicBezTo>
                    <a:cubicBezTo>
                      <a:pt x="444" y="74"/>
                      <a:pt x="444" y="74"/>
                      <a:pt x="444" y="74"/>
                    </a:cubicBezTo>
                  </a:path>
                </a:pathLst>
              </a:custGeom>
              <a:solidFill>
                <a:srgbClr val="F7B3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737"/>
              <p:cNvSpPr/>
              <p:nvPr/>
            </p:nvSpPr>
            <p:spPr bwMode="auto">
              <a:xfrm>
                <a:off x="1708" y="3063"/>
                <a:ext cx="537" cy="538"/>
              </a:xfrm>
              <a:custGeom>
                <a:avLst/>
                <a:gdLst>
                  <a:gd name="T0" fmla="*/ 444 w 444"/>
                  <a:gd name="T1" fmla="*/ 75 h 444"/>
                  <a:gd name="T2" fmla="*/ 422 w 444"/>
                  <a:gd name="T3" fmla="*/ 22 h 444"/>
                  <a:gd name="T4" fmla="*/ 370 w 444"/>
                  <a:gd name="T5" fmla="*/ 0 h 444"/>
                  <a:gd name="T6" fmla="*/ 368 w 444"/>
                  <a:gd name="T7" fmla="*/ 0 h 444"/>
                  <a:gd name="T8" fmla="*/ 172 w 444"/>
                  <a:gd name="T9" fmla="*/ 0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6 w 444"/>
                  <a:gd name="T25" fmla="*/ 415 h 444"/>
                  <a:gd name="T26" fmla="*/ 293 w 444"/>
                  <a:gd name="T27" fmla="*/ 257 h 444"/>
                  <a:gd name="T28" fmla="*/ 293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6"/>
                      <a:pt x="422" y="22"/>
                    </a:cubicBezTo>
                    <a:cubicBezTo>
                      <a:pt x="409" y="9"/>
                      <a:pt x="390" y="0"/>
                      <a:pt x="370" y="0"/>
                    </a:cubicBezTo>
                    <a:cubicBezTo>
                      <a:pt x="368" y="0"/>
                      <a:pt x="368" y="0"/>
                      <a:pt x="368" y="0"/>
                    </a:cubicBezTo>
                    <a:cubicBezTo>
                      <a:pt x="366" y="0"/>
                      <a:pt x="172" y="0"/>
                      <a:pt x="172" y="0"/>
                    </a:cubicBezTo>
                    <a:cubicBezTo>
                      <a:pt x="131" y="0"/>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6" y="415"/>
                    </a:cubicBezTo>
                    <a:cubicBezTo>
                      <a:pt x="293" y="257"/>
                      <a:pt x="293" y="257"/>
                      <a:pt x="293" y="257"/>
                    </a:cubicBezTo>
                    <a:cubicBezTo>
                      <a:pt x="293" y="272"/>
                      <a:pt x="293" y="272"/>
                      <a:pt x="293" y="272"/>
                    </a:cubicBezTo>
                    <a:cubicBezTo>
                      <a:pt x="293"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F6B2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738"/>
              <p:cNvSpPr/>
              <p:nvPr/>
            </p:nvSpPr>
            <p:spPr bwMode="auto">
              <a:xfrm>
                <a:off x="1705" y="3061"/>
                <a:ext cx="537" cy="537"/>
              </a:xfrm>
              <a:custGeom>
                <a:avLst/>
                <a:gdLst>
                  <a:gd name="T0" fmla="*/ 444 w 444"/>
                  <a:gd name="T1" fmla="*/ 74 h 444"/>
                  <a:gd name="T2" fmla="*/ 422 w 444"/>
                  <a:gd name="T3" fmla="*/ 22 h 444"/>
                  <a:gd name="T4" fmla="*/ 370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1 h 444"/>
                  <a:gd name="T16" fmla="*/ 187 w 444"/>
                  <a:gd name="T17" fmla="*/ 151 h 444"/>
                  <a:gd name="T18" fmla="*/ 29 w 444"/>
                  <a:gd name="T19" fmla="*/ 309 h 444"/>
                  <a:gd name="T20" fmla="*/ 29 w 444"/>
                  <a:gd name="T21" fmla="*/ 414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70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6" y="35"/>
                      <a:pt x="422" y="22"/>
                    </a:cubicBezTo>
                    <a:cubicBezTo>
                      <a:pt x="409" y="8"/>
                      <a:pt x="390" y="0"/>
                      <a:pt x="370"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1"/>
                      <a:pt x="172" y="151"/>
                    </a:cubicBezTo>
                    <a:cubicBezTo>
                      <a:pt x="187" y="151"/>
                      <a:pt x="187" y="151"/>
                      <a:pt x="187" y="151"/>
                    </a:cubicBezTo>
                    <a:cubicBezTo>
                      <a:pt x="29" y="309"/>
                      <a:pt x="29" y="309"/>
                      <a:pt x="29" y="309"/>
                    </a:cubicBezTo>
                    <a:cubicBezTo>
                      <a:pt x="0" y="338"/>
                      <a:pt x="0" y="385"/>
                      <a:pt x="29" y="414"/>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70" y="346"/>
                      <a:pt x="370" y="346"/>
                      <a:pt x="370" y="346"/>
                    </a:cubicBezTo>
                    <a:cubicBezTo>
                      <a:pt x="411" y="346"/>
                      <a:pt x="444" y="313"/>
                      <a:pt x="444" y="272"/>
                    </a:cubicBezTo>
                    <a:cubicBezTo>
                      <a:pt x="444" y="272"/>
                      <a:pt x="444" y="78"/>
                      <a:pt x="444" y="76"/>
                    </a:cubicBezTo>
                    <a:cubicBezTo>
                      <a:pt x="444" y="74"/>
                      <a:pt x="444" y="74"/>
                      <a:pt x="444" y="74"/>
                    </a:cubicBezTo>
                  </a:path>
                </a:pathLst>
              </a:custGeom>
              <a:solidFill>
                <a:srgbClr val="F6B1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739"/>
              <p:cNvSpPr/>
              <p:nvPr/>
            </p:nvSpPr>
            <p:spPr bwMode="auto">
              <a:xfrm>
                <a:off x="1703" y="3058"/>
                <a:ext cx="537"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0 h 444"/>
                  <a:gd name="T16" fmla="*/ 187 w 444"/>
                  <a:gd name="T17" fmla="*/ 150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69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8"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0"/>
                      <a:pt x="172" y="150"/>
                    </a:cubicBezTo>
                    <a:cubicBezTo>
                      <a:pt x="187" y="150"/>
                      <a:pt x="187" y="150"/>
                      <a:pt x="187" y="150"/>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69" y="346"/>
                      <a:pt x="369" y="346"/>
                      <a:pt x="369" y="346"/>
                    </a:cubicBezTo>
                    <a:cubicBezTo>
                      <a:pt x="410" y="346"/>
                      <a:pt x="444" y="313"/>
                      <a:pt x="444" y="272"/>
                    </a:cubicBezTo>
                    <a:cubicBezTo>
                      <a:pt x="444" y="272"/>
                      <a:pt x="444" y="78"/>
                      <a:pt x="444" y="76"/>
                    </a:cubicBezTo>
                    <a:cubicBezTo>
                      <a:pt x="444" y="74"/>
                      <a:pt x="444" y="74"/>
                      <a:pt x="444" y="74"/>
                    </a:cubicBezTo>
                  </a:path>
                </a:pathLst>
              </a:custGeom>
              <a:solidFill>
                <a:srgbClr val="F5B0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740"/>
              <p:cNvSpPr/>
              <p:nvPr/>
            </p:nvSpPr>
            <p:spPr bwMode="auto">
              <a:xfrm>
                <a:off x="1700" y="3056"/>
                <a:ext cx="536" cy="536"/>
              </a:xfrm>
              <a:custGeom>
                <a:avLst/>
                <a:gdLst>
                  <a:gd name="T0" fmla="*/ 443 w 443"/>
                  <a:gd name="T1" fmla="*/ 74 h 443"/>
                  <a:gd name="T2" fmla="*/ 422 w 443"/>
                  <a:gd name="T3" fmla="*/ 21 h 443"/>
                  <a:gd name="T4" fmla="*/ 369 w 443"/>
                  <a:gd name="T5" fmla="*/ 0 h 443"/>
                  <a:gd name="T6" fmla="*/ 367 w 443"/>
                  <a:gd name="T7" fmla="*/ 0 h 443"/>
                  <a:gd name="T8" fmla="*/ 172 w 443"/>
                  <a:gd name="T9" fmla="*/ 0 h 443"/>
                  <a:gd name="T10" fmla="*/ 97 w 443"/>
                  <a:gd name="T11" fmla="*/ 74 h 443"/>
                  <a:gd name="T12" fmla="*/ 97 w 443"/>
                  <a:gd name="T13" fmla="*/ 76 h 443"/>
                  <a:gd name="T14" fmla="*/ 172 w 443"/>
                  <a:gd name="T15" fmla="*/ 150 h 443"/>
                  <a:gd name="T16" fmla="*/ 186 w 443"/>
                  <a:gd name="T17" fmla="*/ 150 h 443"/>
                  <a:gd name="T18" fmla="*/ 28 w 443"/>
                  <a:gd name="T19" fmla="*/ 308 h 443"/>
                  <a:gd name="T20" fmla="*/ 28 w 443"/>
                  <a:gd name="T21" fmla="*/ 413 h 443"/>
                  <a:gd name="T22" fmla="*/ 30 w 443"/>
                  <a:gd name="T23" fmla="*/ 415 h 443"/>
                  <a:gd name="T24" fmla="*/ 135 w 443"/>
                  <a:gd name="T25" fmla="*/ 415 h 443"/>
                  <a:gd name="T26" fmla="*/ 293 w 443"/>
                  <a:gd name="T27" fmla="*/ 257 h 443"/>
                  <a:gd name="T28" fmla="*/ 293 w 443"/>
                  <a:gd name="T29" fmla="*/ 271 h 443"/>
                  <a:gd name="T30" fmla="*/ 367 w 443"/>
                  <a:gd name="T31" fmla="*/ 346 h 443"/>
                  <a:gd name="T32" fmla="*/ 369 w 443"/>
                  <a:gd name="T33" fmla="*/ 346 h 443"/>
                  <a:gd name="T34" fmla="*/ 443 w 443"/>
                  <a:gd name="T35" fmla="*/ 271 h 443"/>
                  <a:gd name="T36" fmla="*/ 443 w 443"/>
                  <a:gd name="T37" fmla="*/ 76 h 443"/>
                  <a:gd name="T38" fmla="*/ 443 w 443"/>
                  <a:gd name="T39" fmla="*/ 7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3" h="443">
                    <a:moveTo>
                      <a:pt x="443" y="74"/>
                    </a:moveTo>
                    <a:cubicBezTo>
                      <a:pt x="443" y="53"/>
                      <a:pt x="435" y="35"/>
                      <a:pt x="422" y="21"/>
                    </a:cubicBezTo>
                    <a:cubicBezTo>
                      <a:pt x="408" y="8"/>
                      <a:pt x="390" y="0"/>
                      <a:pt x="369" y="0"/>
                    </a:cubicBezTo>
                    <a:cubicBezTo>
                      <a:pt x="367" y="0"/>
                      <a:pt x="367" y="0"/>
                      <a:pt x="367" y="0"/>
                    </a:cubicBezTo>
                    <a:cubicBezTo>
                      <a:pt x="366" y="0"/>
                      <a:pt x="172" y="0"/>
                      <a:pt x="172" y="0"/>
                    </a:cubicBezTo>
                    <a:cubicBezTo>
                      <a:pt x="131" y="0"/>
                      <a:pt x="97" y="33"/>
                      <a:pt x="97" y="74"/>
                    </a:cubicBezTo>
                    <a:cubicBezTo>
                      <a:pt x="97" y="76"/>
                      <a:pt x="97" y="76"/>
                      <a:pt x="97" y="76"/>
                    </a:cubicBezTo>
                    <a:cubicBezTo>
                      <a:pt x="97" y="117"/>
                      <a:pt x="131" y="150"/>
                      <a:pt x="172" y="150"/>
                    </a:cubicBezTo>
                    <a:cubicBezTo>
                      <a:pt x="186" y="150"/>
                      <a:pt x="186" y="150"/>
                      <a:pt x="186" y="150"/>
                    </a:cubicBezTo>
                    <a:cubicBezTo>
                      <a:pt x="28" y="308"/>
                      <a:pt x="28" y="308"/>
                      <a:pt x="28" y="308"/>
                    </a:cubicBezTo>
                    <a:cubicBezTo>
                      <a:pt x="0" y="337"/>
                      <a:pt x="0" y="384"/>
                      <a:pt x="28" y="413"/>
                    </a:cubicBezTo>
                    <a:cubicBezTo>
                      <a:pt x="30" y="415"/>
                      <a:pt x="30" y="415"/>
                      <a:pt x="30" y="415"/>
                    </a:cubicBezTo>
                    <a:cubicBezTo>
                      <a:pt x="59" y="443"/>
                      <a:pt x="106" y="443"/>
                      <a:pt x="135" y="415"/>
                    </a:cubicBezTo>
                    <a:cubicBezTo>
                      <a:pt x="293" y="257"/>
                      <a:pt x="293" y="257"/>
                      <a:pt x="293" y="257"/>
                    </a:cubicBezTo>
                    <a:cubicBezTo>
                      <a:pt x="293" y="271"/>
                      <a:pt x="293" y="271"/>
                      <a:pt x="293" y="271"/>
                    </a:cubicBezTo>
                    <a:cubicBezTo>
                      <a:pt x="293" y="312"/>
                      <a:pt x="326" y="346"/>
                      <a:pt x="367" y="346"/>
                    </a:cubicBezTo>
                    <a:cubicBezTo>
                      <a:pt x="369" y="346"/>
                      <a:pt x="369" y="346"/>
                      <a:pt x="369" y="346"/>
                    </a:cubicBezTo>
                    <a:cubicBezTo>
                      <a:pt x="410" y="346"/>
                      <a:pt x="443" y="312"/>
                      <a:pt x="443" y="271"/>
                    </a:cubicBezTo>
                    <a:cubicBezTo>
                      <a:pt x="443" y="271"/>
                      <a:pt x="443" y="77"/>
                      <a:pt x="443" y="76"/>
                    </a:cubicBezTo>
                    <a:cubicBezTo>
                      <a:pt x="443" y="74"/>
                      <a:pt x="443" y="74"/>
                      <a:pt x="443" y="74"/>
                    </a:cubicBezTo>
                  </a:path>
                </a:pathLst>
              </a:custGeom>
              <a:solidFill>
                <a:srgbClr val="F5AF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741"/>
              <p:cNvSpPr/>
              <p:nvPr/>
            </p:nvSpPr>
            <p:spPr bwMode="auto">
              <a:xfrm>
                <a:off x="1697" y="3052"/>
                <a:ext cx="537" cy="538"/>
              </a:xfrm>
              <a:custGeom>
                <a:avLst/>
                <a:gdLst>
                  <a:gd name="T0" fmla="*/ 444 w 444"/>
                  <a:gd name="T1" fmla="*/ 75 h 444"/>
                  <a:gd name="T2" fmla="*/ 422 w 444"/>
                  <a:gd name="T3" fmla="*/ 22 h 444"/>
                  <a:gd name="T4" fmla="*/ 370 w 444"/>
                  <a:gd name="T5" fmla="*/ 0 h 444"/>
                  <a:gd name="T6" fmla="*/ 368 w 444"/>
                  <a:gd name="T7" fmla="*/ 0 h 444"/>
                  <a:gd name="T8" fmla="*/ 172 w 444"/>
                  <a:gd name="T9" fmla="*/ 0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6 w 444"/>
                  <a:gd name="T25" fmla="*/ 415 h 444"/>
                  <a:gd name="T26" fmla="*/ 294 w 444"/>
                  <a:gd name="T27" fmla="*/ 257 h 444"/>
                  <a:gd name="T28" fmla="*/ 294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6"/>
                      <a:pt x="422" y="22"/>
                    </a:cubicBezTo>
                    <a:cubicBezTo>
                      <a:pt x="409" y="9"/>
                      <a:pt x="390" y="0"/>
                      <a:pt x="370" y="0"/>
                    </a:cubicBezTo>
                    <a:cubicBezTo>
                      <a:pt x="368" y="0"/>
                      <a:pt x="368" y="0"/>
                      <a:pt x="368" y="0"/>
                    </a:cubicBezTo>
                    <a:cubicBezTo>
                      <a:pt x="366" y="0"/>
                      <a:pt x="172" y="0"/>
                      <a:pt x="172" y="0"/>
                    </a:cubicBezTo>
                    <a:cubicBezTo>
                      <a:pt x="131" y="0"/>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6" y="415"/>
                    </a:cubicBezTo>
                    <a:cubicBezTo>
                      <a:pt x="294" y="257"/>
                      <a:pt x="294" y="257"/>
                      <a:pt x="294" y="257"/>
                    </a:cubicBezTo>
                    <a:cubicBezTo>
                      <a:pt x="294" y="272"/>
                      <a:pt x="294" y="272"/>
                      <a:pt x="294" y="272"/>
                    </a:cubicBezTo>
                    <a:cubicBezTo>
                      <a:pt x="294"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F4AE1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742"/>
              <p:cNvSpPr/>
              <p:nvPr/>
            </p:nvSpPr>
            <p:spPr bwMode="auto">
              <a:xfrm>
                <a:off x="1694" y="3050"/>
                <a:ext cx="537" cy="537"/>
              </a:xfrm>
              <a:custGeom>
                <a:avLst/>
                <a:gdLst>
                  <a:gd name="T0" fmla="*/ 444 w 444"/>
                  <a:gd name="T1" fmla="*/ 74 h 444"/>
                  <a:gd name="T2" fmla="*/ 422 w 444"/>
                  <a:gd name="T3" fmla="*/ 22 h 444"/>
                  <a:gd name="T4" fmla="*/ 370 w 444"/>
                  <a:gd name="T5" fmla="*/ 0 h 444"/>
                  <a:gd name="T6" fmla="*/ 368 w 444"/>
                  <a:gd name="T7" fmla="*/ 0 h 444"/>
                  <a:gd name="T8" fmla="*/ 172 w 444"/>
                  <a:gd name="T9" fmla="*/ 0 h 444"/>
                  <a:gd name="T10" fmla="*/ 98 w 444"/>
                  <a:gd name="T11" fmla="*/ 74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0 w 444"/>
                  <a:gd name="T23" fmla="*/ 415 h 444"/>
                  <a:gd name="T24" fmla="*/ 135 w 444"/>
                  <a:gd name="T25" fmla="*/ 415 h 444"/>
                  <a:gd name="T26" fmla="*/ 293 w 444"/>
                  <a:gd name="T27" fmla="*/ 257 h 444"/>
                  <a:gd name="T28" fmla="*/ 293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6" y="35"/>
                      <a:pt x="422" y="22"/>
                    </a:cubicBezTo>
                    <a:cubicBezTo>
                      <a:pt x="409" y="8"/>
                      <a:pt x="390" y="0"/>
                      <a:pt x="370" y="0"/>
                    </a:cubicBezTo>
                    <a:cubicBezTo>
                      <a:pt x="368" y="0"/>
                      <a:pt x="368" y="0"/>
                      <a:pt x="368" y="0"/>
                    </a:cubicBezTo>
                    <a:cubicBezTo>
                      <a:pt x="366" y="0"/>
                      <a:pt x="172" y="0"/>
                      <a:pt x="172" y="0"/>
                    </a:cubicBezTo>
                    <a:cubicBezTo>
                      <a:pt x="131" y="0"/>
                      <a:pt x="98" y="33"/>
                      <a:pt x="98" y="74"/>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7" y="346"/>
                      <a:pt x="368" y="346"/>
                    </a:cubicBezTo>
                    <a:cubicBezTo>
                      <a:pt x="370" y="346"/>
                      <a:pt x="370" y="346"/>
                      <a:pt x="370" y="346"/>
                    </a:cubicBezTo>
                    <a:cubicBezTo>
                      <a:pt x="411" y="346"/>
                      <a:pt x="444" y="313"/>
                      <a:pt x="444" y="272"/>
                    </a:cubicBezTo>
                    <a:cubicBezTo>
                      <a:pt x="444" y="272"/>
                      <a:pt x="444" y="78"/>
                      <a:pt x="444" y="77"/>
                    </a:cubicBezTo>
                    <a:cubicBezTo>
                      <a:pt x="444" y="74"/>
                      <a:pt x="444" y="74"/>
                      <a:pt x="444" y="74"/>
                    </a:cubicBezTo>
                  </a:path>
                </a:pathLst>
              </a:custGeom>
              <a:solidFill>
                <a:srgbClr val="F4AE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743"/>
              <p:cNvSpPr/>
              <p:nvPr/>
            </p:nvSpPr>
            <p:spPr bwMode="auto">
              <a:xfrm>
                <a:off x="1692" y="3047"/>
                <a:ext cx="537"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1 h 444"/>
                  <a:gd name="T16" fmla="*/ 187 w 444"/>
                  <a:gd name="T17" fmla="*/ 151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69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8"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1"/>
                      <a:pt x="172" y="151"/>
                    </a:cubicBezTo>
                    <a:cubicBezTo>
                      <a:pt x="187" y="151"/>
                      <a:pt x="187" y="151"/>
                      <a:pt x="187" y="151"/>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69" y="346"/>
                      <a:pt x="369" y="346"/>
                      <a:pt x="369" y="346"/>
                    </a:cubicBezTo>
                    <a:cubicBezTo>
                      <a:pt x="410" y="346"/>
                      <a:pt x="444" y="313"/>
                      <a:pt x="444" y="272"/>
                    </a:cubicBezTo>
                    <a:cubicBezTo>
                      <a:pt x="444" y="272"/>
                      <a:pt x="444" y="78"/>
                      <a:pt x="444" y="76"/>
                    </a:cubicBezTo>
                    <a:cubicBezTo>
                      <a:pt x="444" y="74"/>
                      <a:pt x="444" y="74"/>
                      <a:pt x="444" y="74"/>
                    </a:cubicBezTo>
                  </a:path>
                </a:pathLst>
              </a:custGeom>
              <a:solidFill>
                <a:srgbClr val="F3AD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744"/>
              <p:cNvSpPr/>
              <p:nvPr/>
            </p:nvSpPr>
            <p:spPr bwMode="auto">
              <a:xfrm>
                <a:off x="1689" y="3045"/>
                <a:ext cx="536" cy="538"/>
              </a:xfrm>
              <a:custGeom>
                <a:avLst/>
                <a:gdLst>
                  <a:gd name="T0" fmla="*/ 443 w 443"/>
                  <a:gd name="T1" fmla="*/ 74 h 444"/>
                  <a:gd name="T2" fmla="*/ 422 w 443"/>
                  <a:gd name="T3" fmla="*/ 21 h 444"/>
                  <a:gd name="T4" fmla="*/ 369 w 443"/>
                  <a:gd name="T5" fmla="*/ 0 h 444"/>
                  <a:gd name="T6" fmla="*/ 367 w 443"/>
                  <a:gd name="T7" fmla="*/ 0 h 444"/>
                  <a:gd name="T8" fmla="*/ 172 w 443"/>
                  <a:gd name="T9" fmla="*/ 0 h 444"/>
                  <a:gd name="T10" fmla="*/ 97 w 443"/>
                  <a:gd name="T11" fmla="*/ 74 h 444"/>
                  <a:gd name="T12" fmla="*/ 97 w 443"/>
                  <a:gd name="T13" fmla="*/ 76 h 444"/>
                  <a:gd name="T14" fmla="*/ 172 w 443"/>
                  <a:gd name="T15" fmla="*/ 150 h 444"/>
                  <a:gd name="T16" fmla="*/ 186 w 443"/>
                  <a:gd name="T17" fmla="*/ 150 h 444"/>
                  <a:gd name="T18" fmla="*/ 29 w 443"/>
                  <a:gd name="T19" fmla="*/ 308 h 444"/>
                  <a:gd name="T20" fmla="*/ 29 w 443"/>
                  <a:gd name="T21" fmla="*/ 413 h 444"/>
                  <a:gd name="T22" fmla="*/ 30 w 443"/>
                  <a:gd name="T23" fmla="*/ 415 h 444"/>
                  <a:gd name="T24" fmla="*/ 135 w 443"/>
                  <a:gd name="T25" fmla="*/ 415 h 444"/>
                  <a:gd name="T26" fmla="*/ 293 w 443"/>
                  <a:gd name="T27" fmla="*/ 257 h 444"/>
                  <a:gd name="T28" fmla="*/ 293 w 443"/>
                  <a:gd name="T29" fmla="*/ 271 h 444"/>
                  <a:gd name="T30" fmla="*/ 367 w 443"/>
                  <a:gd name="T31" fmla="*/ 346 h 444"/>
                  <a:gd name="T32" fmla="*/ 369 w 443"/>
                  <a:gd name="T33" fmla="*/ 346 h 444"/>
                  <a:gd name="T34" fmla="*/ 443 w 443"/>
                  <a:gd name="T35" fmla="*/ 271 h 444"/>
                  <a:gd name="T36" fmla="*/ 443 w 443"/>
                  <a:gd name="T37" fmla="*/ 76 h 444"/>
                  <a:gd name="T38" fmla="*/ 443 w 443"/>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3" h="444">
                    <a:moveTo>
                      <a:pt x="443" y="74"/>
                    </a:moveTo>
                    <a:cubicBezTo>
                      <a:pt x="443" y="53"/>
                      <a:pt x="435" y="35"/>
                      <a:pt x="422" y="21"/>
                    </a:cubicBezTo>
                    <a:cubicBezTo>
                      <a:pt x="408" y="8"/>
                      <a:pt x="390" y="0"/>
                      <a:pt x="369" y="0"/>
                    </a:cubicBezTo>
                    <a:cubicBezTo>
                      <a:pt x="367" y="0"/>
                      <a:pt x="367" y="0"/>
                      <a:pt x="367" y="0"/>
                    </a:cubicBezTo>
                    <a:cubicBezTo>
                      <a:pt x="366" y="0"/>
                      <a:pt x="172" y="0"/>
                      <a:pt x="172" y="0"/>
                    </a:cubicBezTo>
                    <a:cubicBezTo>
                      <a:pt x="131" y="0"/>
                      <a:pt x="97" y="33"/>
                      <a:pt x="97" y="74"/>
                    </a:cubicBezTo>
                    <a:cubicBezTo>
                      <a:pt x="97" y="76"/>
                      <a:pt x="97" y="76"/>
                      <a:pt x="97" y="76"/>
                    </a:cubicBezTo>
                    <a:cubicBezTo>
                      <a:pt x="97" y="117"/>
                      <a:pt x="131" y="150"/>
                      <a:pt x="172" y="150"/>
                    </a:cubicBezTo>
                    <a:cubicBezTo>
                      <a:pt x="186" y="150"/>
                      <a:pt x="186" y="150"/>
                      <a:pt x="186" y="150"/>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1"/>
                      <a:pt x="293" y="271"/>
                      <a:pt x="293" y="271"/>
                    </a:cubicBezTo>
                    <a:cubicBezTo>
                      <a:pt x="293" y="312"/>
                      <a:pt x="326" y="346"/>
                      <a:pt x="367" y="346"/>
                    </a:cubicBezTo>
                    <a:cubicBezTo>
                      <a:pt x="369" y="346"/>
                      <a:pt x="369" y="346"/>
                      <a:pt x="369" y="346"/>
                    </a:cubicBezTo>
                    <a:cubicBezTo>
                      <a:pt x="410" y="346"/>
                      <a:pt x="443" y="312"/>
                      <a:pt x="443" y="271"/>
                    </a:cubicBezTo>
                    <a:cubicBezTo>
                      <a:pt x="443" y="271"/>
                      <a:pt x="443" y="77"/>
                      <a:pt x="443" y="76"/>
                    </a:cubicBezTo>
                    <a:cubicBezTo>
                      <a:pt x="443" y="74"/>
                      <a:pt x="443" y="74"/>
                      <a:pt x="443" y="74"/>
                    </a:cubicBezTo>
                  </a:path>
                </a:pathLst>
              </a:custGeom>
              <a:solidFill>
                <a:srgbClr val="F3AC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745"/>
              <p:cNvSpPr/>
              <p:nvPr/>
            </p:nvSpPr>
            <p:spPr bwMode="auto">
              <a:xfrm>
                <a:off x="1686" y="3041"/>
                <a:ext cx="537" cy="538"/>
              </a:xfrm>
              <a:custGeom>
                <a:avLst/>
                <a:gdLst>
                  <a:gd name="T0" fmla="*/ 444 w 444"/>
                  <a:gd name="T1" fmla="*/ 75 h 444"/>
                  <a:gd name="T2" fmla="*/ 422 w 444"/>
                  <a:gd name="T3" fmla="*/ 22 h 444"/>
                  <a:gd name="T4" fmla="*/ 370 w 444"/>
                  <a:gd name="T5" fmla="*/ 0 h 444"/>
                  <a:gd name="T6" fmla="*/ 368 w 444"/>
                  <a:gd name="T7" fmla="*/ 0 h 444"/>
                  <a:gd name="T8" fmla="*/ 172 w 444"/>
                  <a:gd name="T9" fmla="*/ 1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6 w 444"/>
                  <a:gd name="T25" fmla="*/ 415 h 444"/>
                  <a:gd name="T26" fmla="*/ 294 w 444"/>
                  <a:gd name="T27" fmla="*/ 257 h 444"/>
                  <a:gd name="T28" fmla="*/ 294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6"/>
                      <a:pt x="422" y="22"/>
                    </a:cubicBezTo>
                    <a:cubicBezTo>
                      <a:pt x="409" y="9"/>
                      <a:pt x="390" y="0"/>
                      <a:pt x="370" y="0"/>
                    </a:cubicBezTo>
                    <a:cubicBezTo>
                      <a:pt x="368" y="0"/>
                      <a:pt x="368" y="0"/>
                      <a:pt x="368" y="0"/>
                    </a:cubicBezTo>
                    <a:cubicBezTo>
                      <a:pt x="367" y="0"/>
                      <a:pt x="172" y="1"/>
                      <a:pt x="172" y="1"/>
                    </a:cubicBezTo>
                    <a:cubicBezTo>
                      <a:pt x="131" y="1"/>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6" y="415"/>
                    </a:cubicBezTo>
                    <a:cubicBezTo>
                      <a:pt x="294" y="257"/>
                      <a:pt x="294" y="257"/>
                      <a:pt x="294" y="257"/>
                    </a:cubicBezTo>
                    <a:cubicBezTo>
                      <a:pt x="294" y="272"/>
                      <a:pt x="294" y="272"/>
                      <a:pt x="294" y="272"/>
                    </a:cubicBezTo>
                    <a:cubicBezTo>
                      <a:pt x="294"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F2AB1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746"/>
              <p:cNvSpPr/>
              <p:nvPr/>
            </p:nvSpPr>
            <p:spPr bwMode="auto">
              <a:xfrm>
                <a:off x="1683" y="3039"/>
                <a:ext cx="538" cy="537"/>
              </a:xfrm>
              <a:custGeom>
                <a:avLst/>
                <a:gdLst>
                  <a:gd name="T0" fmla="*/ 444 w 444"/>
                  <a:gd name="T1" fmla="*/ 75 h 444"/>
                  <a:gd name="T2" fmla="*/ 422 w 444"/>
                  <a:gd name="T3" fmla="*/ 22 h 444"/>
                  <a:gd name="T4" fmla="*/ 370 w 444"/>
                  <a:gd name="T5" fmla="*/ 0 h 444"/>
                  <a:gd name="T6" fmla="*/ 368 w 444"/>
                  <a:gd name="T7" fmla="*/ 0 h 444"/>
                  <a:gd name="T8" fmla="*/ 172 w 444"/>
                  <a:gd name="T9" fmla="*/ 0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5 w 444"/>
                  <a:gd name="T25" fmla="*/ 415 h 444"/>
                  <a:gd name="T26" fmla="*/ 293 w 444"/>
                  <a:gd name="T27" fmla="*/ 257 h 444"/>
                  <a:gd name="T28" fmla="*/ 293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5"/>
                      <a:pt x="422" y="22"/>
                    </a:cubicBezTo>
                    <a:cubicBezTo>
                      <a:pt x="409" y="9"/>
                      <a:pt x="390" y="0"/>
                      <a:pt x="370" y="0"/>
                    </a:cubicBezTo>
                    <a:cubicBezTo>
                      <a:pt x="368" y="0"/>
                      <a:pt x="368" y="0"/>
                      <a:pt x="368" y="0"/>
                    </a:cubicBezTo>
                    <a:cubicBezTo>
                      <a:pt x="366" y="0"/>
                      <a:pt x="172" y="0"/>
                      <a:pt x="172" y="0"/>
                    </a:cubicBezTo>
                    <a:cubicBezTo>
                      <a:pt x="131" y="0"/>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5" y="415"/>
                    </a:cubicBezTo>
                    <a:cubicBezTo>
                      <a:pt x="293" y="257"/>
                      <a:pt x="293" y="257"/>
                      <a:pt x="293" y="257"/>
                    </a:cubicBezTo>
                    <a:cubicBezTo>
                      <a:pt x="293" y="272"/>
                      <a:pt x="293" y="272"/>
                      <a:pt x="293" y="272"/>
                    </a:cubicBezTo>
                    <a:cubicBezTo>
                      <a:pt x="293"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F2AA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747"/>
              <p:cNvSpPr/>
              <p:nvPr/>
            </p:nvSpPr>
            <p:spPr bwMode="auto">
              <a:xfrm>
                <a:off x="1681" y="3036"/>
                <a:ext cx="537"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1 h 444"/>
                  <a:gd name="T16" fmla="*/ 187 w 444"/>
                  <a:gd name="T17" fmla="*/ 151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69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9"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1"/>
                      <a:pt x="172" y="151"/>
                    </a:cubicBezTo>
                    <a:cubicBezTo>
                      <a:pt x="187" y="151"/>
                      <a:pt x="187" y="151"/>
                      <a:pt x="187" y="151"/>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69" y="346"/>
                      <a:pt x="369" y="346"/>
                      <a:pt x="369" y="346"/>
                    </a:cubicBezTo>
                    <a:cubicBezTo>
                      <a:pt x="410" y="346"/>
                      <a:pt x="444" y="313"/>
                      <a:pt x="444" y="272"/>
                    </a:cubicBezTo>
                    <a:cubicBezTo>
                      <a:pt x="444" y="272"/>
                      <a:pt x="444" y="78"/>
                      <a:pt x="444" y="76"/>
                    </a:cubicBezTo>
                    <a:cubicBezTo>
                      <a:pt x="444" y="74"/>
                      <a:pt x="444" y="74"/>
                      <a:pt x="444" y="74"/>
                    </a:cubicBezTo>
                  </a:path>
                </a:pathLst>
              </a:custGeom>
              <a:solidFill>
                <a:srgbClr val="F2A9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748"/>
              <p:cNvSpPr/>
              <p:nvPr/>
            </p:nvSpPr>
            <p:spPr bwMode="auto">
              <a:xfrm>
                <a:off x="1678" y="3034"/>
                <a:ext cx="538"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0 h 444"/>
                  <a:gd name="T16" fmla="*/ 186 w 444"/>
                  <a:gd name="T17" fmla="*/ 150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1 h 444"/>
                  <a:gd name="T30" fmla="*/ 367 w 444"/>
                  <a:gd name="T31" fmla="*/ 346 h 444"/>
                  <a:gd name="T32" fmla="*/ 369 w 444"/>
                  <a:gd name="T33" fmla="*/ 346 h 444"/>
                  <a:gd name="T34" fmla="*/ 443 w 444"/>
                  <a:gd name="T35" fmla="*/ 271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8"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0"/>
                      <a:pt x="172" y="150"/>
                    </a:cubicBezTo>
                    <a:cubicBezTo>
                      <a:pt x="186" y="150"/>
                      <a:pt x="186" y="150"/>
                      <a:pt x="186" y="150"/>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1"/>
                      <a:pt x="293" y="271"/>
                      <a:pt x="293" y="271"/>
                    </a:cubicBezTo>
                    <a:cubicBezTo>
                      <a:pt x="293" y="312"/>
                      <a:pt x="326" y="346"/>
                      <a:pt x="367" y="346"/>
                    </a:cubicBezTo>
                    <a:cubicBezTo>
                      <a:pt x="369" y="346"/>
                      <a:pt x="369" y="346"/>
                      <a:pt x="369" y="346"/>
                    </a:cubicBezTo>
                    <a:cubicBezTo>
                      <a:pt x="410" y="346"/>
                      <a:pt x="443" y="312"/>
                      <a:pt x="443" y="271"/>
                    </a:cubicBezTo>
                    <a:cubicBezTo>
                      <a:pt x="443" y="271"/>
                      <a:pt x="444" y="77"/>
                      <a:pt x="444" y="76"/>
                    </a:cubicBezTo>
                    <a:cubicBezTo>
                      <a:pt x="444" y="74"/>
                      <a:pt x="444" y="74"/>
                      <a:pt x="444" y="74"/>
                    </a:cubicBezTo>
                  </a:path>
                </a:pathLst>
              </a:custGeom>
              <a:solidFill>
                <a:srgbClr val="F1A8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749"/>
              <p:cNvSpPr/>
              <p:nvPr/>
            </p:nvSpPr>
            <p:spPr bwMode="auto">
              <a:xfrm>
                <a:off x="1675" y="3031"/>
                <a:ext cx="537" cy="537"/>
              </a:xfrm>
              <a:custGeom>
                <a:avLst/>
                <a:gdLst>
                  <a:gd name="T0" fmla="*/ 444 w 444"/>
                  <a:gd name="T1" fmla="*/ 74 h 443"/>
                  <a:gd name="T2" fmla="*/ 422 w 444"/>
                  <a:gd name="T3" fmla="*/ 21 h 443"/>
                  <a:gd name="T4" fmla="*/ 370 w 444"/>
                  <a:gd name="T5" fmla="*/ 0 h 443"/>
                  <a:gd name="T6" fmla="*/ 368 w 444"/>
                  <a:gd name="T7" fmla="*/ 0 h 443"/>
                  <a:gd name="T8" fmla="*/ 173 w 444"/>
                  <a:gd name="T9" fmla="*/ 0 h 443"/>
                  <a:gd name="T10" fmla="*/ 98 w 444"/>
                  <a:gd name="T11" fmla="*/ 74 h 443"/>
                  <a:gd name="T12" fmla="*/ 98 w 444"/>
                  <a:gd name="T13" fmla="*/ 76 h 443"/>
                  <a:gd name="T14" fmla="*/ 173 w 444"/>
                  <a:gd name="T15" fmla="*/ 150 h 443"/>
                  <a:gd name="T16" fmla="*/ 187 w 444"/>
                  <a:gd name="T17" fmla="*/ 150 h 443"/>
                  <a:gd name="T18" fmla="*/ 29 w 444"/>
                  <a:gd name="T19" fmla="*/ 308 h 443"/>
                  <a:gd name="T20" fmla="*/ 29 w 444"/>
                  <a:gd name="T21" fmla="*/ 413 h 443"/>
                  <a:gd name="T22" fmla="*/ 31 w 444"/>
                  <a:gd name="T23" fmla="*/ 414 h 443"/>
                  <a:gd name="T24" fmla="*/ 136 w 444"/>
                  <a:gd name="T25" fmla="*/ 414 h 443"/>
                  <a:gd name="T26" fmla="*/ 294 w 444"/>
                  <a:gd name="T27" fmla="*/ 257 h 443"/>
                  <a:gd name="T28" fmla="*/ 294 w 444"/>
                  <a:gd name="T29" fmla="*/ 271 h 443"/>
                  <a:gd name="T30" fmla="*/ 368 w 444"/>
                  <a:gd name="T31" fmla="*/ 345 h 443"/>
                  <a:gd name="T32" fmla="*/ 370 w 444"/>
                  <a:gd name="T33" fmla="*/ 345 h 443"/>
                  <a:gd name="T34" fmla="*/ 444 w 444"/>
                  <a:gd name="T35" fmla="*/ 271 h 443"/>
                  <a:gd name="T36" fmla="*/ 444 w 444"/>
                  <a:gd name="T37" fmla="*/ 76 h 443"/>
                  <a:gd name="T38" fmla="*/ 444 w 444"/>
                  <a:gd name="T39" fmla="*/ 7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3">
                    <a:moveTo>
                      <a:pt x="444" y="74"/>
                    </a:moveTo>
                    <a:cubicBezTo>
                      <a:pt x="444" y="53"/>
                      <a:pt x="436" y="35"/>
                      <a:pt x="422" y="21"/>
                    </a:cubicBezTo>
                    <a:cubicBezTo>
                      <a:pt x="409" y="8"/>
                      <a:pt x="390" y="0"/>
                      <a:pt x="370" y="0"/>
                    </a:cubicBezTo>
                    <a:cubicBezTo>
                      <a:pt x="368" y="0"/>
                      <a:pt x="368" y="0"/>
                      <a:pt x="368" y="0"/>
                    </a:cubicBezTo>
                    <a:cubicBezTo>
                      <a:pt x="367" y="0"/>
                      <a:pt x="173" y="0"/>
                      <a:pt x="173" y="0"/>
                    </a:cubicBezTo>
                    <a:cubicBezTo>
                      <a:pt x="132" y="0"/>
                      <a:pt x="98" y="33"/>
                      <a:pt x="98" y="74"/>
                    </a:cubicBezTo>
                    <a:cubicBezTo>
                      <a:pt x="98" y="76"/>
                      <a:pt x="98" y="76"/>
                      <a:pt x="98" y="76"/>
                    </a:cubicBezTo>
                    <a:cubicBezTo>
                      <a:pt x="98" y="117"/>
                      <a:pt x="132" y="150"/>
                      <a:pt x="173" y="150"/>
                    </a:cubicBezTo>
                    <a:cubicBezTo>
                      <a:pt x="187" y="150"/>
                      <a:pt x="187" y="150"/>
                      <a:pt x="187" y="150"/>
                    </a:cubicBezTo>
                    <a:cubicBezTo>
                      <a:pt x="29" y="308"/>
                      <a:pt x="29" y="308"/>
                      <a:pt x="29" y="308"/>
                    </a:cubicBezTo>
                    <a:cubicBezTo>
                      <a:pt x="0" y="337"/>
                      <a:pt x="0" y="384"/>
                      <a:pt x="29" y="413"/>
                    </a:cubicBezTo>
                    <a:cubicBezTo>
                      <a:pt x="31" y="414"/>
                      <a:pt x="31" y="414"/>
                      <a:pt x="31" y="414"/>
                    </a:cubicBezTo>
                    <a:cubicBezTo>
                      <a:pt x="60" y="443"/>
                      <a:pt x="107" y="443"/>
                      <a:pt x="136" y="414"/>
                    </a:cubicBezTo>
                    <a:cubicBezTo>
                      <a:pt x="294" y="257"/>
                      <a:pt x="294" y="257"/>
                      <a:pt x="294" y="257"/>
                    </a:cubicBezTo>
                    <a:cubicBezTo>
                      <a:pt x="294" y="271"/>
                      <a:pt x="294" y="271"/>
                      <a:pt x="294" y="271"/>
                    </a:cubicBezTo>
                    <a:cubicBezTo>
                      <a:pt x="294" y="312"/>
                      <a:pt x="327" y="345"/>
                      <a:pt x="368" y="345"/>
                    </a:cubicBezTo>
                    <a:cubicBezTo>
                      <a:pt x="370" y="345"/>
                      <a:pt x="370" y="345"/>
                      <a:pt x="370" y="345"/>
                    </a:cubicBezTo>
                    <a:cubicBezTo>
                      <a:pt x="411" y="345"/>
                      <a:pt x="444" y="312"/>
                      <a:pt x="444" y="271"/>
                    </a:cubicBezTo>
                    <a:cubicBezTo>
                      <a:pt x="444" y="271"/>
                      <a:pt x="444" y="77"/>
                      <a:pt x="444" y="76"/>
                    </a:cubicBezTo>
                    <a:cubicBezTo>
                      <a:pt x="444" y="74"/>
                      <a:pt x="444" y="74"/>
                      <a:pt x="444" y="74"/>
                    </a:cubicBezTo>
                  </a:path>
                </a:pathLst>
              </a:custGeom>
              <a:solidFill>
                <a:srgbClr val="F1A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750"/>
              <p:cNvSpPr/>
              <p:nvPr/>
            </p:nvSpPr>
            <p:spPr bwMode="auto">
              <a:xfrm>
                <a:off x="1672" y="3028"/>
                <a:ext cx="538" cy="538"/>
              </a:xfrm>
              <a:custGeom>
                <a:avLst/>
                <a:gdLst>
                  <a:gd name="T0" fmla="*/ 444 w 444"/>
                  <a:gd name="T1" fmla="*/ 75 h 444"/>
                  <a:gd name="T2" fmla="*/ 422 w 444"/>
                  <a:gd name="T3" fmla="*/ 22 h 444"/>
                  <a:gd name="T4" fmla="*/ 370 w 444"/>
                  <a:gd name="T5" fmla="*/ 0 h 444"/>
                  <a:gd name="T6" fmla="*/ 368 w 444"/>
                  <a:gd name="T7" fmla="*/ 0 h 444"/>
                  <a:gd name="T8" fmla="*/ 172 w 444"/>
                  <a:gd name="T9" fmla="*/ 0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6 w 444"/>
                  <a:gd name="T25" fmla="*/ 415 h 444"/>
                  <a:gd name="T26" fmla="*/ 293 w 444"/>
                  <a:gd name="T27" fmla="*/ 257 h 444"/>
                  <a:gd name="T28" fmla="*/ 293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5"/>
                      <a:pt x="422" y="22"/>
                    </a:cubicBezTo>
                    <a:cubicBezTo>
                      <a:pt x="409" y="9"/>
                      <a:pt x="390" y="0"/>
                      <a:pt x="370" y="0"/>
                    </a:cubicBezTo>
                    <a:cubicBezTo>
                      <a:pt x="368" y="0"/>
                      <a:pt x="368" y="0"/>
                      <a:pt x="368" y="0"/>
                    </a:cubicBezTo>
                    <a:cubicBezTo>
                      <a:pt x="366" y="0"/>
                      <a:pt x="172" y="0"/>
                      <a:pt x="172" y="0"/>
                    </a:cubicBezTo>
                    <a:cubicBezTo>
                      <a:pt x="131" y="0"/>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6" y="415"/>
                    </a:cubicBezTo>
                    <a:cubicBezTo>
                      <a:pt x="293" y="257"/>
                      <a:pt x="293" y="257"/>
                      <a:pt x="293" y="257"/>
                    </a:cubicBezTo>
                    <a:cubicBezTo>
                      <a:pt x="293" y="272"/>
                      <a:pt x="293" y="272"/>
                      <a:pt x="293" y="272"/>
                    </a:cubicBezTo>
                    <a:cubicBezTo>
                      <a:pt x="293"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F0A70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751"/>
              <p:cNvSpPr/>
              <p:nvPr/>
            </p:nvSpPr>
            <p:spPr bwMode="auto">
              <a:xfrm>
                <a:off x="1670" y="3025"/>
                <a:ext cx="537"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1 h 444"/>
                  <a:gd name="T16" fmla="*/ 187 w 444"/>
                  <a:gd name="T17" fmla="*/ 151 h 444"/>
                  <a:gd name="T18" fmla="*/ 29 w 444"/>
                  <a:gd name="T19" fmla="*/ 309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69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9"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1"/>
                      <a:pt x="172" y="151"/>
                    </a:cubicBezTo>
                    <a:cubicBezTo>
                      <a:pt x="187" y="151"/>
                      <a:pt x="187" y="151"/>
                      <a:pt x="187" y="151"/>
                    </a:cubicBezTo>
                    <a:cubicBezTo>
                      <a:pt x="29" y="309"/>
                      <a:pt x="29" y="309"/>
                      <a:pt x="29" y="309"/>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69" y="346"/>
                      <a:pt x="369" y="346"/>
                      <a:pt x="369" y="346"/>
                    </a:cubicBezTo>
                    <a:cubicBezTo>
                      <a:pt x="410" y="346"/>
                      <a:pt x="444" y="313"/>
                      <a:pt x="444" y="272"/>
                    </a:cubicBezTo>
                    <a:cubicBezTo>
                      <a:pt x="444" y="272"/>
                      <a:pt x="444" y="78"/>
                      <a:pt x="444" y="76"/>
                    </a:cubicBezTo>
                    <a:cubicBezTo>
                      <a:pt x="444" y="74"/>
                      <a:pt x="444" y="74"/>
                      <a:pt x="444" y="74"/>
                    </a:cubicBezTo>
                  </a:path>
                </a:pathLst>
              </a:custGeom>
              <a:solidFill>
                <a:srgbClr val="F0A6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752"/>
              <p:cNvSpPr/>
              <p:nvPr/>
            </p:nvSpPr>
            <p:spPr bwMode="auto">
              <a:xfrm>
                <a:off x="1668" y="3023"/>
                <a:ext cx="537"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0 h 444"/>
                  <a:gd name="T16" fmla="*/ 187 w 444"/>
                  <a:gd name="T17" fmla="*/ 150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69 w 444"/>
                  <a:gd name="T33" fmla="*/ 346 h 444"/>
                  <a:gd name="T34" fmla="*/ 443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8"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0"/>
                      <a:pt x="172" y="150"/>
                    </a:cubicBezTo>
                    <a:cubicBezTo>
                      <a:pt x="187" y="150"/>
                      <a:pt x="187" y="150"/>
                      <a:pt x="187" y="150"/>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69" y="346"/>
                      <a:pt x="369" y="346"/>
                      <a:pt x="369" y="346"/>
                    </a:cubicBezTo>
                    <a:cubicBezTo>
                      <a:pt x="410" y="346"/>
                      <a:pt x="443" y="313"/>
                      <a:pt x="443" y="272"/>
                    </a:cubicBezTo>
                    <a:cubicBezTo>
                      <a:pt x="443" y="272"/>
                      <a:pt x="444" y="78"/>
                      <a:pt x="444" y="76"/>
                    </a:cubicBezTo>
                    <a:cubicBezTo>
                      <a:pt x="444" y="74"/>
                      <a:pt x="444" y="74"/>
                      <a:pt x="444" y="74"/>
                    </a:cubicBezTo>
                  </a:path>
                </a:pathLst>
              </a:custGeom>
              <a:solidFill>
                <a:srgbClr val="EFA5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753"/>
              <p:cNvSpPr/>
              <p:nvPr/>
            </p:nvSpPr>
            <p:spPr bwMode="auto">
              <a:xfrm>
                <a:off x="1664" y="3021"/>
                <a:ext cx="537" cy="536"/>
              </a:xfrm>
              <a:custGeom>
                <a:avLst/>
                <a:gdLst>
                  <a:gd name="T0" fmla="*/ 444 w 444"/>
                  <a:gd name="T1" fmla="*/ 74 h 443"/>
                  <a:gd name="T2" fmla="*/ 423 w 444"/>
                  <a:gd name="T3" fmla="*/ 21 h 443"/>
                  <a:gd name="T4" fmla="*/ 370 w 444"/>
                  <a:gd name="T5" fmla="*/ 0 h 443"/>
                  <a:gd name="T6" fmla="*/ 368 w 444"/>
                  <a:gd name="T7" fmla="*/ 0 h 443"/>
                  <a:gd name="T8" fmla="*/ 173 w 444"/>
                  <a:gd name="T9" fmla="*/ 0 h 443"/>
                  <a:gd name="T10" fmla="*/ 98 w 444"/>
                  <a:gd name="T11" fmla="*/ 74 h 443"/>
                  <a:gd name="T12" fmla="*/ 98 w 444"/>
                  <a:gd name="T13" fmla="*/ 76 h 443"/>
                  <a:gd name="T14" fmla="*/ 173 w 444"/>
                  <a:gd name="T15" fmla="*/ 150 h 443"/>
                  <a:gd name="T16" fmla="*/ 187 w 444"/>
                  <a:gd name="T17" fmla="*/ 150 h 443"/>
                  <a:gd name="T18" fmla="*/ 29 w 444"/>
                  <a:gd name="T19" fmla="*/ 308 h 443"/>
                  <a:gd name="T20" fmla="*/ 29 w 444"/>
                  <a:gd name="T21" fmla="*/ 413 h 443"/>
                  <a:gd name="T22" fmla="*/ 31 w 444"/>
                  <a:gd name="T23" fmla="*/ 414 h 443"/>
                  <a:gd name="T24" fmla="*/ 136 w 444"/>
                  <a:gd name="T25" fmla="*/ 414 h 443"/>
                  <a:gd name="T26" fmla="*/ 294 w 444"/>
                  <a:gd name="T27" fmla="*/ 257 h 443"/>
                  <a:gd name="T28" fmla="*/ 294 w 444"/>
                  <a:gd name="T29" fmla="*/ 271 h 443"/>
                  <a:gd name="T30" fmla="*/ 368 w 444"/>
                  <a:gd name="T31" fmla="*/ 346 h 443"/>
                  <a:gd name="T32" fmla="*/ 370 w 444"/>
                  <a:gd name="T33" fmla="*/ 346 h 443"/>
                  <a:gd name="T34" fmla="*/ 444 w 444"/>
                  <a:gd name="T35" fmla="*/ 271 h 443"/>
                  <a:gd name="T36" fmla="*/ 444 w 444"/>
                  <a:gd name="T37" fmla="*/ 76 h 443"/>
                  <a:gd name="T38" fmla="*/ 444 w 444"/>
                  <a:gd name="T39" fmla="*/ 7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3">
                    <a:moveTo>
                      <a:pt x="444" y="74"/>
                    </a:moveTo>
                    <a:cubicBezTo>
                      <a:pt x="444" y="53"/>
                      <a:pt x="436" y="35"/>
                      <a:pt x="423" y="21"/>
                    </a:cubicBezTo>
                    <a:cubicBezTo>
                      <a:pt x="409" y="8"/>
                      <a:pt x="391" y="0"/>
                      <a:pt x="370" y="0"/>
                    </a:cubicBezTo>
                    <a:cubicBezTo>
                      <a:pt x="368" y="0"/>
                      <a:pt x="368" y="0"/>
                      <a:pt x="368" y="0"/>
                    </a:cubicBezTo>
                    <a:cubicBezTo>
                      <a:pt x="367" y="0"/>
                      <a:pt x="173" y="0"/>
                      <a:pt x="173" y="0"/>
                    </a:cubicBezTo>
                    <a:cubicBezTo>
                      <a:pt x="132" y="0"/>
                      <a:pt x="98" y="33"/>
                      <a:pt x="98" y="74"/>
                    </a:cubicBezTo>
                    <a:cubicBezTo>
                      <a:pt x="98" y="76"/>
                      <a:pt x="98" y="76"/>
                      <a:pt x="98" y="76"/>
                    </a:cubicBezTo>
                    <a:cubicBezTo>
                      <a:pt x="98" y="117"/>
                      <a:pt x="132" y="150"/>
                      <a:pt x="173" y="150"/>
                    </a:cubicBezTo>
                    <a:cubicBezTo>
                      <a:pt x="187" y="150"/>
                      <a:pt x="187" y="150"/>
                      <a:pt x="187" y="150"/>
                    </a:cubicBezTo>
                    <a:cubicBezTo>
                      <a:pt x="29" y="308"/>
                      <a:pt x="29" y="308"/>
                      <a:pt x="29" y="308"/>
                    </a:cubicBezTo>
                    <a:cubicBezTo>
                      <a:pt x="0" y="337"/>
                      <a:pt x="0" y="384"/>
                      <a:pt x="29" y="413"/>
                    </a:cubicBezTo>
                    <a:cubicBezTo>
                      <a:pt x="31" y="414"/>
                      <a:pt x="31" y="414"/>
                      <a:pt x="31" y="414"/>
                    </a:cubicBezTo>
                    <a:cubicBezTo>
                      <a:pt x="60" y="443"/>
                      <a:pt x="107" y="443"/>
                      <a:pt x="136" y="414"/>
                    </a:cubicBezTo>
                    <a:cubicBezTo>
                      <a:pt x="294" y="257"/>
                      <a:pt x="294" y="257"/>
                      <a:pt x="294" y="257"/>
                    </a:cubicBezTo>
                    <a:cubicBezTo>
                      <a:pt x="294" y="271"/>
                      <a:pt x="294" y="271"/>
                      <a:pt x="294" y="271"/>
                    </a:cubicBezTo>
                    <a:cubicBezTo>
                      <a:pt x="294" y="312"/>
                      <a:pt x="327" y="346"/>
                      <a:pt x="368" y="346"/>
                    </a:cubicBezTo>
                    <a:cubicBezTo>
                      <a:pt x="370" y="346"/>
                      <a:pt x="370" y="346"/>
                      <a:pt x="370" y="346"/>
                    </a:cubicBezTo>
                    <a:cubicBezTo>
                      <a:pt x="411" y="346"/>
                      <a:pt x="444" y="312"/>
                      <a:pt x="444" y="271"/>
                    </a:cubicBezTo>
                    <a:cubicBezTo>
                      <a:pt x="444" y="271"/>
                      <a:pt x="444" y="77"/>
                      <a:pt x="444" y="76"/>
                    </a:cubicBezTo>
                    <a:cubicBezTo>
                      <a:pt x="444" y="74"/>
                      <a:pt x="444" y="74"/>
                      <a:pt x="444" y="74"/>
                    </a:cubicBezTo>
                  </a:path>
                </a:pathLst>
              </a:custGeom>
              <a:solidFill>
                <a:srgbClr val="EFA40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754"/>
              <p:cNvSpPr/>
              <p:nvPr/>
            </p:nvSpPr>
            <p:spPr bwMode="auto">
              <a:xfrm>
                <a:off x="1662" y="3017"/>
                <a:ext cx="537" cy="538"/>
              </a:xfrm>
              <a:custGeom>
                <a:avLst/>
                <a:gdLst>
                  <a:gd name="T0" fmla="*/ 444 w 444"/>
                  <a:gd name="T1" fmla="*/ 75 h 444"/>
                  <a:gd name="T2" fmla="*/ 422 w 444"/>
                  <a:gd name="T3" fmla="*/ 22 h 444"/>
                  <a:gd name="T4" fmla="*/ 370 w 444"/>
                  <a:gd name="T5" fmla="*/ 0 h 444"/>
                  <a:gd name="T6" fmla="*/ 368 w 444"/>
                  <a:gd name="T7" fmla="*/ 0 h 444"/>
                  <a:gd name="T8" fmla="*/ 172 w 444"/>
                  <a:gd name="T9" fmla="*/ 0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6 w 444"/>
                  <a:gd name="T25" fmla="*/ 415 h 444"/>
                  <a:gd name="T26" fmla="*/ 293 w 444"/>
                  <a:gd name="T27" fmla="*/ 257 h 444"/>
                  <a:gd name="T28" fmla="*/ 293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6"/>
                      <a:pt x="422" y="22"/>
                    </a:cubicBezTo>
                    <a:cubicBezTo>
                      <a:pt x="409" y="9"/>
                      <a:pt x="390" y="0"/>
                      <a:pt x="370" y="0"/>
                    </a:cubicBezTo>
                    <a:cubicBezTo>
                      <a:pt x="368" y="0"/>
                      <a:pt x="368" y="0"/>
                      <a:pt x="368" y="0"/>
                    </a:cubicBezTo>
                    <a:cubicBezTo>
                      <a:pt x="366" y="0"/>
                      <a:pt x="172" y="0"/>
                      <a:pt x="172" y="0"/>
                    </a:cubicBezTo>
                    <a:cubicBezTo>
                      <a:pt x="131" y="0"/>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6" y="415"/>
                    </a:cubicBezTo>
                    <a:cubicBezTo>
                      <a:pt x="293" y="257"/>
                      <a:pt x="293" y="257"/>
                      <a:pt x="293" y="257"/>
                    </a:cubicBezTo>
                    <a:cubicBezTo>
                      <a:pt x="293" y="272"/>
                      <a:pt x="293" y="272"/>
                      <a:pt x="293" y="272"/>
                    </a:cubicBezTo>
                    <a:cubicBezTo>
                      <a:pt x="293"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EEA30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755"/>
              <p:cNvSpPr/>
              <p:nvPr/>
            </p:nvSpPr>
            <p:spPr bwMode="auto">
              <a:xfrm>
                <a:off x="1659" y="3015"/>
                <a:ext cx="537" cy="537"/>
              </a:xfrm>
              <a:custGeom>
                <a:avLst/>
                <a:gdLst>
                  <a:gd name="T0" fmla="*/ 444 w 444"/>
                  <a:gd name="T1" fmla="*/ 74 h 444"/>
                  <a:gd name="T2" fmla="*/ 422 w 444"/>
                  <a:gd name="T3" fmla="*/ 22 h 444"/>
                  <a:gd name="T4" fmla="*/ 370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1 h 444"/>
                  <a:gd name="T16" fmla="*/ 187 w 444"/>
                  <a:gd name="T17" fmla="*/ 151 h 444"/>
                  <a:gd name="T18" fmla="*/ 29 w 444"/>
                  <a:gd name="T19" fmla="*/ 309 h 444"/>
                  <a:gd name="T20" fmla="*/ 29 w 444"/>
                  <a:gd name="T21" fmla="*/ 414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70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6" y="35"/>
                      <a:pt x="422" y="22"/>
                    </a:cubicBezTo>
                    <a:cubicBezTo>
                      <a:pt x="409" y="8"/>
                      <a:pt x="390" y="0"/>
                      <a:pt x="370"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1"/>
                      <a:pt x="172" y="151"/>
                    </a:cubicBezTo>
                    <a:cubicBezTo>
                      <a:pt x="187" y="151"/>
                      <a:pt x="187" y="151"/>
                      <a:pt x="187" y="151"/>
                    </a:cubicBezTo>
                    <a:cubicBezTo>
                      <a:pt x="29" y="309"/>
                      <a:pt x="29" y="309"/>
                      <a:pt x="29" y="309"/>
                    </a:cubicBezTo>
                    <a:cubicBezTo>
                      <a:pt x="0" y="338"/>
                      <a:pt x="0" y="385"/>
                      <a:pt x="29" y="414"/>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70" y="346"/>
                      <a:pt x="370" y="346"/>
                      <a:pt x="370" y="346"/>
                    </a:cubicBezTo>
                    <a:cubicBezTo>
                      <a:pt x="411" y="346"/>
                      <a:pt x="444" y="313"/>
                      <a:pt x="444" y="272"/>
                    </a:cubicBezTo>
                    <a:cubicBezTo>
                      <a:pt x="444" y="272"/>
                      <a:pt x="444" y="78"/>
                      <a:pt x="444" y="76"/>
                    </a:cubicBezTo>
                    <a:cubicBezTo>
                      <a:pt x="444" y="74"/>
                      <a:pt x="444" y="74"/>
                      <a:pt x="444" y="74"/>
                    </a:cubicBezTo>
                  </a:path>
                </a:pathLst>
              </a:custGeom>
              <a:solidFill>
                <a:srgbClr val="EEA2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756"/>
              <p:cNvSpPr/>
              <p:nvPr/>
            </p:nvSpPr>
            <p:spPr bwMode="auto">
              <a:xfrm>
                <a:off x="1657" y="3012"/>
                <a:ext cx="537" cy="538"/>
              </a:xfrm>
              <a:custGeom>
                <a:avLst/>
                <a:gdLst>
                  <a:gd name="T0" fmla="*/ 444 w 444"/>
                  <a:gd name="T1" fmla="*/ 74 h 444"/>
                  <a:gd name="T2" fmla="*/ 422 w 444"/>
                  <a:gd name="T3" fmla="*/ 22 h 444"/>
                  <a:gd name="T4" fmla="*/ 369 w 444"/>
                  <a:gd name="T5" fmla="*/ 0 h 444"/>
                  <a:gd name="T6" fmla="*/ 367 w 444"/>
                  <a:gd name="T7" fmla="*/ 0 h 444"/>
                  <a:gd name="T8" fmla="*/ 172 w 444"/>
                  <a:gd name="T9" fmla="*/ 0 h 444"/>
                  <a:gd name="T10" fmla="*/ 98 w 444"/>
                  <a:gd name="T11" fmla="*/ 74 h 444"/>
                  <a:gd name="T12" fmla="*/ 98 w 444"/>
                  <a:gd name="T13" fmla="*/ 76 h 444"/>
                  <a:gd name="T14" fmla="*/ 172 w 444"/>
                  <a:gd name="T15" fmla="*/ 150 h 444"/>
                  <a:gd name="T16" fmla="*/ 187 w 444"/>
                  <a:gd name="T17" fmla="*/ 150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7 w 444"/>
                  <a:gd name="T31" fmla="*/ 346 h 444"/>
                  <a:gd name="T32" fmla="*/ 369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5" y="35"/>
                      <a:pt x="422" y="22"/>
                    </a:cubicBezTo>
                    <a:cubicBezTo>
                      <a:pt x="408" y="8"/>
                      <a:pt x="390" y="0"/>
                      <a:pt x="369" y="0"/>
                    </a:cubicBezTo>
                    <a:cubicBezTo>
                      <a:pt x="367" y="0"/>
                      <a:pt x="367" y="0"/>
                      <a:pt x="367" y="0"/>
                    </a:cubicBezTo>
                    <a:cubicBezTo>
                      <a:pt x="366" y="0"/>
                      <a:pt x="172" y="0"/>
                      <a:pt x="172" y="0"/>
                    </a:cubicBezTo>
                    <a:cubicBezTo>
                      <a:pt x="131" y="0"/>
                      <a:pt x="98" y="33"/>
                      <a:pt x="98" y="74"/>
                    </a:cubicBezTo>
                    <a:cubicBezTo>
                      <a:pt x="98" y="76"/>
                      <a:pt x="98" y="76"/>
                      <a:pt x="98" y="76"/>
                    </a:cubicBezTo>
                    <a:cubicBezTo>
                      <a:pt x="98" y="117"/>
                      <a:pt x="131" y="150"/>
                      <a:pt x="172" y="150"/>
                    </a:cubicBezTo>
                    <a:cubicBezTo>
                      <a:pt x="187" y="150"/>
                      <a:pt x="187" y="150"/>
                      <a:pt x="187" y="150"/>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6" y="346"/>
                      <a:pt x="367" y="346"/>
                    </a:cubicBezTo>
                    <a:cubicBezTo>
                      <a:pt x="369" y="346"/>
                      <a:pt x="369" y="346"/>
                      <a:pt x="369" y="346"/>
                    </a:cubicBezTo>
                    <a:cubicBezTo>
                      <a:pt x="410" y="346"/>
                      <a:pt x="444" y="313"/>
                      <a:pt x="444" y="272"/>
                    </a:cubicBezTo>
                    <a:cubicBezTo>
                      <a:pt x="444" y="272"/>
                      <a:pt x="444" y="78"/>
                      <a:pt x="444" y="76"/>
                    </a:cubicBezTo>
                    <a:cubicBezTo>
                      <a:pt x="444" y="74"/>
                      <a:pt x="444" y="74"/>
                      <a:pt x="444" y="74"/>
                    </a:cubicBezTo>
                  </a:path>
                </a:pathLst>
              </a:custGeom>
              <a:solidFill>
                <a:srgbClr val="EDA2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757"/>
              <p:cNvSpPr/>
              <p:nvPr/>
            </p:nvSpPr>
            <p:spPr bwMode="auto">
              <a:xfrm>
                <a:off x="1654" y="3010"/>
                <a:ext cx="536" cy="536"/>
              </a:xfrm>
              <a:custGeom>
                <a:avLst/>
                <a:gdLst>
                  <a:gd name="T0" fmla="*/ 443 w 443"/>
                  <a:gd name="T1" fmla="*/ 74 h 443"/>
                  <a:gd name="T2" fmla="*/ 422 w 443"/>
                  <a:gd name="T3" fmla="*/ 21 h 443"/>
                  <a:gd name="T4" fmla="*/ 369 w 443"/>
                  <a:gd name="T5" fmla="*/ 0 h 443"/>
                  <a:gd name="T6" fmla="*/ 367 w 443"/>
                  <a:gd name="T7" fmla="*/ 0 h 443"/>
                  <a:gd name="T8" fmla="*/ 172 w 443"/>
                  <a:gd name="T9" fmla="*/ 0 h 443"/>
                  <a:gd name="T10" fmla="*/ 97 w 443"/>
                  <a:gd name="T11" fmla="*/ 74 h 443"/>
                  <a:gd name="T12" fmla="*/ 97 w 443"/>
                  <a:gd name="T13" fmla="*/ 76 h 443"/>
                  <a:gd name="T14" fmla="*/ 172 w 443"/>
                  <a:gd name="T15" fmla="*/ 150 h 443"/>
                  <a:gd name="T16" fmla="*/ 186 w 443"/>
                  <a:gd name="T17" fmla="*/ 150 h 443"/>
                  <a:gd name="T18" fmla="*/ 28 w 443"/>
                  <a:gd name="T19" fmla="*/ 308 h 443"/>
                  <a:gd name="T20" fmla="*/ 28 w 443"/>
                  <a:gd name="T21" fmla="*/ 413 h 443"/>
                  <a:gd name="T22" fmla="*/ 30 w 443"/>
                  <a:gd name="T23" fmla="*/ 415 h 443"/>
                  <a:gd name="T24" fmla="*/ 135 w 443"/>
                  <a:gd name="T25" fmla="*/ 415 h 443"/>
                  <a:gd name="T26" fmla="*/ 293 w 443"/>
                  <a:gd name="T27" fmla="*/ 257 h 443"/>
                  <a:gd name="T28" fmla="*/ 293 w 443"/>
                  <a:gd name="T29" fmla="*/ 271 h 443"/>
                  <a:gd name="T30" fmla="*/ 367 w 443"/>
                  <a:gd name="T31" fmla="*/ 346 h 443"/>
                  <a:gd name="T32" fmla="*/ 369 w 443"/>
                  <a:gd name="T33" fmla="*/ 346 h 443"/>
                  <a:gd name="T34" fmla="*/ 443 w 443"/>
                  <a:gd name="T35" fmla="*/ 271 h 443"/>
                  <a:gd name="T36" fmla="*/ 443 w 443"/>
                  <a:gd name="T37" fmla="*/ 76 h 443"/>
                  <a:gd name="T38" fmla="*/ 443 w 443"/>
                  <a:gd name="T39" fmla="*/ 7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3" h="443">
                    <a:moveTo>
                      <a:pt x="443" y="74"/>
                    </a:moveTo>
                    <a:cubicBezTo>
                      <a:pt x="443" y="53"/>
                      <a:pt x="435" y="35"/>
                      <a:pt x="422" y="21"/>
                    </a:cubicBezTo>
                    <a:cubicBezTo>
                      <a:pt x="408" y="8"/>
                      <a:pt x="390" y="0"/>
                      <a:pt x="369" y="0"/>
                    </a:cubicBezTo>
                    <a:cubicBezTo>
                      <a:pt x="367" y="0"/>
                      <a:pt x="367" y="0"/>
                      <a:pt x="367" y="0"/>
                    </a:cubicBezTo>
                    <a:cubicBezTo>
                      <a:pt x="366" y="0"/>
                      <a:pt x="172" y="0"/>
                      <a:pt x="172" y="0"/>
                    </a:cubicBezTo>
                    <a:cubicBezTo>
                      <a:pt x="131" y="0"/>
                      <a:pt x="97" y="33"/>
                      <a:pt x="97" y="74"/>
                    </a:cubicBezTo>
                    <a:cubicBezTo>
                      <a:pt x="97" y="76"/>
                      <a:pt x="97" y="76"/>
                      <a:pt x="97" y="76"/>
                    </a:cubicBezTo>
                    <a:cubicBezTo>
                      <a:pt x="97" y="117"/>
                      <a:pt x="131" y="150"/>
                      <a:pt x="172" y="150"/>
                    </a:cubicBezTo>
                    <a:cubicBezTo>
                      <a:pt x="186" y="150"/>
                      <a:pt x="186" y="150"/>
                      <a:pt x="186" y="150"/>
                    </a:cubicBezTo>
                    <a:cubicBezTo>
                      <a:pt x="28" y="308"/>
                      <a:pt x="28" y="308"/>
                      <a:pt x="28" y="308"/>
                    </a:cubicBezTo>
                    <a:cubicBezTo>
                      <a:pt x="0" y="337"/>
                      <a:pt x="0" y="384"/>
                      <a:pt x="28" y="413"/>
                    </a:cubicBezTo>
                    <a:cubicBezTo>
                      <a:pt x="30" y="415"/>
                      <a:pt x="30" y="415"/>
                      <a:pt x="30" y="415"/>
                    </a:cubicBezTo>
                    <a:cubicBezTo>
                      <a:pt x="59" y="443"/>
                      <a:pt x="106" y="443"/>
                      <a:pt x="135" y="415"/>
                    </a:cubicBezTo>
                    <a:cubicBezTo>
                      <a:pt x="293" y="257"/>
                      <a:pt x="293" y="257"/>
                      <a:pt x="293" y="257"/>
                    </a:cubicBezTo>
                    <a:cubicBezTo>
                      <a:pt x="293" y="271"/>
                      <a:pt x="293" y="271"/>
                      <a:pt x="293" y="271"/>
                    </a:cubicBezTo>
                    <a:cubicBezTo>
                      <a:pt x="293" y="312"/>
                      <a:pt x="326" y="346"/>
                      <a:pt x="367" y="346"/>
                    </a:cubicBezTo>
                    <a:cubicBezTo>
                      <a:pt x="369" y="346"/>
                      <a:pt x="369" y="346"/>
                      <a:pt x="369" y="346"/>
                    </a:cubicBezTo>
                    <a:cubicBezTo>
                      <a:pt x="410" y="346"/>
                      <a:pt x="443" y="312"/>
                      <a:pt x="443" y="271"/>
                    </a:cubicBezTo>
                    <a:cubicBezTo>
                      <a:pt x="443" y="271"/>
                      <a:pt x="443" y="77"/>
                      <a:pt x="443" y="76"/>
                    </a:cubicBezTo>
                    <a:cubicBezTo>
                      <a:pt x="443" y="74"/>
                      <a:pt x="443" y="74"/>
                      <a:pt x="443" y="74"/>
                    </a:cubicBezTo>
                  </a:path>
                </a:pathLst>
              </a:custGeom>
              <a:solidFill>
                <a:srgbClr val="EDA1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758"/>
              <p:cNvSpPr/>
              <p:nvPr/>
            </p:nvSpPr>
            <p:spPr bwMode="auto">
              <a:xfrm>
                <a:off x="1651" y="3006"/>
                <a:ext cx="537" cy="538"/>
              </a:xfrm>
              <a:custGeom>
                <a:avLst/>
                <a:gdLst>
                  <a:gd name="T0" fmla="*/ 444 w 444"/>
                  <a:gd name="T1" fmla="*/ 75 h 444"/>
                  <a:gd name="T2" fmla="*/ 422 w 444"/>
                  <a:gd name="T3" fmla="*/ 22 h 444"/>
                  <a:gd name="T4" fmla="*/ 370 w 444"/>
                  <a:gd name="T5" fmla="*/ 0 h 444"/>
                  <a:gd name="T6" fmla="*/ 368 w 444"/>
                  <a:gd name="T7" fmla="*/ 0 h 444"/>
                  <a:gd name="T8" fmla="*/ 172 w 444"/>
                  <a:gd name="T9" fmla="*/ 0 h 444"/>
                  <a:gd name="T10" fmla="*/ 98 w 444"/>
                  <a:gd name="T11" fmla="*/ 75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1 w 444"/>
                  <a:gd name="T23" fmla="*/ 415 h 444"/>
                  <a:gd name="T24" fmla="*/ 136 w 444"/>
                  <a:gd name="T25" fmla="*/ 415 h 444"/>
                  <a:gd name="T26" fmla="*/ 294 w 444"/>
                  <a:gd name="T27" fmla="*/ 257 h 444"/>
                  <a:gd name="T28" fmla="*/ 294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5"/>
                    </a:moveTo>
                    <a:cubicBezTo>
                      <a:pt x="444" y="54"/>
                      <a:pt x="436" y="36"/>
                      <a:pt x="422" y="22"/>
                    </a:cubicBezTo>
                    <a:cubicBezTo>
                      <a:pt x="409" y="9"/>
                      <a:pt x="390" y="0"/>
                      <a:pt x="370" y="0"/>
                    </a:cubicBezTo>
                    <a:cubicBezTo>
                      <a:pt x="368" y="0"/>
                      <a:pt x="368" y="0"/>
                      <a:pt x="368" y="0"/>
                    </a:cubicBezTo>
                    <a:cubicBezTo>
                      <a:pt x="366" y="0"/>
                      <a:pt x="172" y="0"/>
                      <a:pt x="172" y="0"/>
                    </a:cubicBezTo>
                    <a:cubicBezTo>
                      <a:pt x="131" y="0"/>
                      <a:pt x="98" y="34"/>
                      <a:pt x="98" y="75"/>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1" y="415"/>
                      <a:pt x="31" y="415"/>
                      <a:pt x="31" y="415"/>
                    </a:cubicBezTo>
                    <a:cubicBezTo>
                      <a:pt x="60" y="444"/>
                      <a:pt x="107" y="444"/>
                      <a:pt x="136" y="415"/>
                    </a:cubicBezTo>
                    <a:cubicBezTo>
                      <a:pt x="294" y="257"/>
                      <a:pt x="294" y="257"/>
                      <a:pt x="294" y="257"/>
                    </a:cubicBezTo>
                    <a:cubicBezTo>
                      <a:pt x="294" y="272"/>
                      <a:pt x="294" y="272"/>
                      <a:pt x="294" y="272"/>
                    </a:cubicBezTo>
                    <a:cubicBezTo>
                      <a:pt x="294" y="313"/>
                      <a:pt x="327" y="346"/>
                      <a:pt x="368" y="346"/>
                    </a:cubicBezTo>
                    <a:cubicBezTo>
                      <a:pt x="370" y="346"/>
                      <a:pt x="370" y="346"/>
                      <a:pt x="370" y="346"/>
                    </a:cubicBezTo>
                    <a:cubicBezTo>
                      <a:pt x="411" y="346"/>
                      <a:pt x="444" y="313"/>
                      <a:pt x="444" y="272"/>
                    </a:cubicBezTo>
                    <a:cubicBezTo>
                      <a:pt x="444" y="272"/>
                      <a:pt x="444" y="78"/>
                      <a:pt x="444" y="77"/>
                    </a:cubicBezTo>
                    <a:cubicBezTo>
                      <a:pt x="444" y="75"/>
                      <a:pt x="444" y="75"/>
                      <a:pt x="444" y="75"/>
                    </a:cubicBezTo>
                  </a:path>
                </a:pathLst>
              </a:custGeom>
              <a:solidFill>
                <a:srgbClr val="ECA0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759"/>
              <p:cNvSpPr/>
              <p:nvPr/>
            </p:nvSpPr>
            <p:spPr bwMode="auto">
              <a:xfrm>
                <a:off x="1648" y="3004"/>
                <a:ext cx="537" cy="537"/>
              </a:xfrm>
              <a:custGeom>
                <a:avLst/>
                <a:gdLst>
                  <a:gd name="T0" fmla="*/ 444 w 444"/>
                  <a:gd name="T1" fmla="*/ 74 h 444"/>
                  <a:gd name="T2" fmla="*/ 422 w 444"/>
                  <a:gd name="T3" fmla="*/ 22 h 444"/>
                  <a:gd name="T4" fmla="*/ 370 w 444"/>
                  <a:gd name="T5" fmla="*/ 0 h 444"/>
                  <a:gd name="T6" fmla="*/ 368 w 444"/>
                  <a:gd name="T7" fmla="*/ 0 h 444"/>
                  <a:gd name="T8" fmla="*/ 172 w 444"/>
                  <a:gd name="T9" fmla="*/ 0 h 444"/>
                  <a:gd name="T10" fmla="*/ 98 w 444"/>
                  <a:gd name="T11" fmla="*/ 74 h 444"/>
                  <a:gd name="T12" fmla="*/ 98 w 444"/>
                  <a:gd name="T13" fmla="*/ 77 h 444"/>
                  <a:gd name="T14" fmla="*/ 172 w 444"/>
                  <a:gd name="T15" fmla="*/ 151 h 444"/>
                  <a:gd name="T16" fmla="*/ 187 w 444"/>
                  <a:gd name="T17" fmla="*/ 151 h 444"/>
                  <a:gd name="T18" fmla="*/ 29 w 444"/>
                  <a:gd name="T19" fmla="*/ 309 h 444"/>
                  <a:gd name="T20" fmla="*/ 29 w 444"/>
                  <a:gd name="T21" fmla="*/ 414 h 444"/>
                  <a:gd name="T22" fmla="*/ 30 w 444"/>
                  <a:gd name="T23" fmla="*/ 415 h 444"/>
                  <a:gd name="T24" fmla="*/ 135 w 444"/>
                  <a:gd name="T25" fmla="*/ 415 h 444"/>
                  <a:gd name="T26" fmla="*/ 293 w 444"/>
                  <a:gd name="T27" fmla="*/ 257 h 444"/>
                  <a:gd name="T28" fmla="*/ 293 w 444"/>
                  <a:gd name="T29" fmla="*/ 272 h 444"/>
                  <a:gd name="T30" fmla="*/ 368 w 444"/>
                  <a:gd name="T31" fmla="*/ 346 h 444"/>
                  <a:gd name="T32" fmla="*/ 370 w 444"/>
                  <a:gd name="T33" fmla="*/ 346 h 444"/>
                  <a:gd name="T34" fmla="*/ 444 w 444"/>
                  <a:gd name="T35" fmla="*/ 272 h 444"/>
                  <a:gd name="T36" fmla="*/ 444 w 444"/>
                  <a:gd name="T37" fmla="*/ 77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6" y="35"/>
                      <a:pt x="422" y="22"/>
                    </a:cubicBezTo>
                    <a:cubicBezTo>
                      <a:pt x="409" y="8"/>
                      <a:pt x="390" y="0"/>
                      <a:pt x="370" y="0"/>
                    </a:cubicBezTo>
                    <a:cubicBezTo>
                      <a:pt x="368" y="0"/>
                      <a:pt x="368" y="0"/>
                      <a:pt x="368" y="0"/>
                    </a:cubicBezTo>
                    <a:cubicBezTo>
                      <a:pt x="366" y="0"/>
                      <a:pt x="172" y="0"/>
                      <a:pt x="172" y="0"/>
                    </a:cubicBezTo>
                    <a:cubicBezTo>
                      <a:pt x="131" y="0"/>
                      <a:pt x="98" y="33"/>
                      <a:pt x="98" y="74"/>
                    </a:cubicBezTo>
                    <a:cubicBezTo>
                      <a:pt x="98" y="77"/>
                      <a:pt x="98" y="77"/>
                      <a:pt x="98" y="77"/>
                    </a:cubicBezTo>
                    <a:cubicBezTo>
                      <a:pt x="98" y="118"/>
                      <a:pt x="131" y="151"/>
                      <a:pt x="172" y="151"/>
                    </a:cubicBezTo>
                    <a:cubicBezTo>
                      <a:pt x="187" y="151"/>
                      <a:pt x="187" y="151"/>
                      <a:pt x="187" y="151"/>
                    </a:cubicBezTo>
                    <a:cubicBezTo>
                      <a:pt x="29" y="309"/>
                      <a:pt x="29" y="309"/>
                      <a:pt x="29" y="309"/>
                    </a:cubicBezTo>
                    <a:cubicBezTo>
                      <a:pt x="0" y="338"/>
                      <a:pt x="0" y="385"/>
                      <a:pt x="29" y="414"/>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7" y="346"/>
                      <a:pt x="368" y="346"/>
                    </a:cubicBezTo>
                    <a:cubicBezTo>
                      <a:pt x="370" y="346"/>
                      <a:pt x="370" y="346"/>
                      <a:pt x="370" y="346"/>
                    </a:cubicBezTo>
                    <a:cubicBezTo>
                      <a:pt x="411" y="346"/>
                      <a:pt x="444" y="313"/>
                      <a:pt x="444" y="272"/>
                    </a:cubicBezTo>
                    <a:cubicBezTo>
                      <a:pt x="444" y="272"/>
                      <a:pt x="444" y="78"/>
                      <a:pt x="444" y="77"/>
                    </a:cubicBezTo>
                    <a:cubicBezTo>
                      <a:pt x="444" y="74"/>
                      <a:pt x="444" y="74"/>
                      <a:pt x="444" y="74"/>
                    </a:cubicBezTo>
                  </a:path>
                </a:pathLst>
              </a:custGeom>
              <a:solidFill>
                <a:srgbClr val="EC9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760"/>
              <p:cNvSpPr/>
              <p:nvPr/>
            </p:nvSpPr>
            <p:spPr bwMode="auto">
              <a:xfrm>
                <a:off x="1648" y="3004"/>
                <a:ext cx="537" cy="537"/>
              </a:xfrm>
              <a:custGeom>
                <a:avLst/>
                <a:gdLst>
                  <a:gd name="T0" fmla="*/ 444 w 444"/>
                  <a:gd name="T1" fmla="*/ 74 h 444"/>
                  <a:gd name="T2" fmla="*/ 422 w 444"/>
                  <a:gd name="T3" fmla="*/ 22 h 444"/>
                  <a:gd name="T4" fmla="*/ 370 w 444"/>
                  <a:gd name="T5" fmla="*/ 0 h 444"/>
                  <a:gd name="T6" fmla="*/ 368 w 444"/>
                  <a:gd name="T7" fmla="*/ 0 h 444"/>
                  <a:gd name="T8" fmla="*/ 172 w 444"/>
                  <a:gd name="T9" fmla="*/ 0 h 444"/>
                  <a:gd name="T10" fmla="*/ 98 w 444"/>
                  <a:gd name="T11" fmla="*/ 74 h 444"/>
                  <a:gd name="T12" fmla="*/ 98 w 444"/>
                  <a:gd name="T13" fmla="*/ 76 h 444"/>
                  <a:gd name="T14" fmla="*/ 172 w 444"/>
                  <a:gd name="T15" fmla="*/ 150 h 444"/>
                  <a:gd name="T16" fmla="*/ 187 w 444"/>
                  <a:gd name="T17" fmla="*/ 150 h 444"/>
                  <a:gd name="T18" fmla="*/ 29 w 444"/>
                  <a:gd name="T19" fmla="*/ 308 h 444"/>
                  <a:gd name="T20" fmla="*/ 29 w 444"/>
                  <a:gd name="T21" fmla="*/ 413 h 444"/>
                  <a:gd name="T22" fmla="*/ 30 w 444"/>
                  <a:gd name="T23" fmla="*/ 415 h 444"/>
                  <a:gd name="T24" fmla="*/ 135 w 444"/>
                  <a:gd name="T25" fmla="*/ 415 h 444"/>
                  <a:gd name="T26" fmla="*/ 293 w 444"/>
                  <a:gd name="T27" fmla="*/ 257 h 444"/>
                  <a:gd name="T28" fmla="*/ 293 w 444"/>
                  <a:gd name="T29" fmla="*/ 272 h 444"/>
                  <a:gd name="T30" fmla="*/ 368 w 444"/>
                  <a:gd name="T31" fmla="*/ 346 h 444"/>
                  <a:gd name="T32" fmla="*/ 370 w 444"/>
                  <a:gd name="T33" fmla="*/ 346 h 444"/>
                  <a:gd name="T34" fmla="*/ 444 w 444"/>
                  <a:gd name="T35" fmla="*/ 272 h 444"/>
                  <a:gd name="T36" fmla="*/ 444 w 444"/>
                  <a:gd name="T37" fmla="*/ 76 h 444"/>
                  <a:gd name="T38" fmla="*/ 444 w 444"/>
                  <a:gd name="T39" fmla="*/ 7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4" h="444">
                    <a:moveTo>
                      <a:pt x="444" y="74"/>
                    </a:moveTo>
                    <a:cubicBezTo>
                      <a:pt x="444" y="54"/>
                      <a:pt x="436" y="35"/>
                      <a:pt x="422" y="22"/>
                    </a:cubicBezTo>
                    <a:cubicBezTo>
                      <a:pt x="409" y="8"/>
                      <a:pt x="390" y="0"/>
                      <a:pt x="370" y="0"/>
                    </a:cubicBezTo>
                    <a:cubicBezTo>
                      <a:pt x="368" y="0"/>
                      <a:pt x="368" y="0"/>
                      <a:pt x="368" y="0"/>
                    </a:cubicBezTo>
                    <a:cubicBezTo>
                      <a:pt x="366" y="0"/>
                      <a:pt x="172" y="0"/>
                      <a:pt x="172" y="0"/>
                    </a:cubicBezTo>
                    <a:cubicBezTo>
                      <a:pt x="131" y="0"/>
                      <a:pt x="98" y="33"/>
                      <a:pt x="98" y="74"/>
                    </a:cubicBezTo>
                    <a:cubicBezTo>
                      <a:pt x="98" y="76"/>
                      <a:pt x="98" y="76"/>
                      <a:pt x="98" y="76"/>
                    </a:cubicBezTo>
                    <a:cubicBezTo>
                      <a:pt x="98" y="117"/>
                      <a:pt x="131" y="150"/>
                      <a:pt x="172" y="150"/>
                    </a:cubicBezTo>
                    <a:cubicBezTo>
                      <a:pt x="187" y="150"/>
                      <a:pt x="187" y="150"/>
                      <a:pt x="187" y="150"/>
                    </a:cubicBezTo>
                    <a:cubicBezTo>
                      <a:pt x="29" y="308"/>
                      <a:pt x="29" y="308"/>
                      <a:pt x="29" y="308"/>
                    </a:cubicBezTo>
                    <a:cubicBezTo>
                      <a:pt x="0" y="337"/>
                      <a:pt x="0" y="384"/>
                      <a:pt x="29" y="413"/>
                    </a:cubicBezTo>
                    <a:cubicBezTo>
                      <a:pt x="30" y="415"/>
                      <a:pt x="30" y="415"/>
                      <a:pt x="30" y="415"/>
                    </a:cubicBezTo>
                    <a:cubicBezTo>
                      <a:pt x="59" y="444"/>
                      <a:pt x="106" y="444"/>
                      <a:pt x="135" y="415"/>
                    </a:cubicBezTo>
                    <a:cubicBezTo>
                      <a:pt x="293" y="257"/>
                      <a:pt x="293" y="257"/>
                      <a:pt x="293" y="257"/>
                    </a:cubicBezTo>
                    <a:cubicBezTo>
                      <a:pt x="293" y="272"/>
                      <a:pt x="293" y="272"/>
                      <a:pt x="293" y="272"/>
                    </a:cubicBezTo>
                    <a:cubicBezTo>
                      <a:pt x="293" y="313"/>
                      <a:pt x="327" y="346"/>
                      <a:pt x="368" y="346"/>
                    </a:cubicBezTo>
                    <a:cubicBezTo>
                      <a:pt x="370" y="346"/>
                      <a:pt x="370" y="346"/>
                      <a:pt x="370" y="346"/>
                    </a:cubicBezTo>
                    <a:cubicBezTo>
                      <a:pt x="411" y="346"/>
                      <a:pt x="444" y="313"/>
                      <a:pt x="444" y="272"/>
                    </a:cubicBezTo>
                    <a:cubicBezTo>
                      <a:pt x="444" y="272"/>
                      <a:pt x="444" y="78"/>
                      <a:pt x="444" y="76"/>
                    </a:cubicBezTo>
                    <a:cubicBezTo>
                      <a:pt x="444" y="74"/>
                      <a:pt x="444" y="74"/>
                      <a:pt x="444" y="7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761"/>
              <p:cNvSpPr/>
              <p:nvPr/>
            </p:nvSpPr>
            <p:spPr bwMode="auto">
              <a:xfrm>
                <a:off x="1683" y="3030"/>
                <a:ext cx="502" cy="511"/>
              </a:xfrm>
              <a:custGeom>
                <a:avLst/>
                <a:gdLst>
                  <a:gd name="T0" fmla="*/ 415 w 415"/>
                  <a:gd name="T1" fmla="*/ 52 h 422"/>
                  <a:gd name="T2" fmla="*/ 393 w 415"/>
                  <a:gd name="T3" fmla="*/ 0 h 422"/>
                  <a:gd name="T4" fmla="*/ 0 w 415"/>
                  <a:gd name="T5" fmla="*/ 391 h 422"/>
                  <a:gd name="T6" fmla="*/ 1 w 415"/>
                  <a:gd name="T7" fmla="*/ 393 h 422"/>
                  <a:gd name="T8" fmla="*/ 106 w 415"/>
                  <a:gd name="T9" fmla="*/ 393 h 422"/>
                  <a:gd name="T10" fmla="*/ 264 w 415"/>
                  <a:gd name="T11" fmla="*/ 235 h 422"/>
                  <a:gd name="T12" fmla="*/ 264 w 415"/>
                  <a:gd name="T13" fmla="*/ 250 h 422"/>
                  <a:gd name="T14" fmla="*/ 339 w 415"/>
                  <a:gd name="T15" fmla="*/ 324 h 422"/>
                  <a:gd name="T16" fmla="*/ 341 w 415"/>
                  <a:gd name="T17" fmla="*/ 324 h 422"/>
                  <a:gd name="T18" fmla="*/ 415 w 415"/>
                  <a:gd name="T19" fmla="*/ 250 h 422"/>
                  <a:gd name="T20" fmla="*/ 415 w 415"/>
                  <a:gd name="T21" fmla="*/ 54 h 422"/>
                  <a:gd name="T22" fmla="*/ 415 w 415"/>
                  <a:gd name="T23" fmla="*/ 5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5" h="422">
                    <a:moveTo>
                      <a:pt x="415" y="52"/>
                    </a:moveTo>
                    <a:cubicBezTo>
                      <a:pt x="415" y="32"/>
                      <a:pt x="407" y="13"/>
                      <a:pt x="393" y="0"/>
                    </a:cubicBezTo>
                    <a:cubicBezTo>
                      <a:pt x="0" y="391"/>
                      <a:pt x="0" y="391"/>
                      <a:pt x="0" y="391"/>
                    </a:cubicBezTo>
                    <a:cubicBezTo>
                      <a:pt x="1" y="393"/>
                      <a:pt x="1" y="393"/>
                      <a:pt x="1" y="393"/>
                    </a:cubicBezTo>
                    <a:cubicBezTo>
                      <a:pt x="30" y="422"/>
                      <a:pt x="77" y="422"/>
                      <a:pt x="106" y="393"/>
                    </a:cubicBezTo>
                    <a:cubicBezTo>
                      <a:pt x="264" y="235"/>
                      <a:pt x="264" y="235"/>
                      <a:pt x="264" y="235"/>
                    </a:cubicBezTo>
                    <a:cubicBezTo>
                      <a:pt x="264" y="250"/>
                      <a:pt x="264" y="250"/>
                      <a:pt x="264" y="250"/>
                    </a:cubicBezTo>
                    <a:cubicBezTo>
                      <a:pt x="264" y="291"/>
                      <a:pt x="298" y="324"/>
                      <a:pt x="339" y="324"/>
                    </a:cubicBezTo>
                    <a:cubicBezTo>
                      <a:pt x="341" y="324"/>
                      <a:pt x="341" y="324"/>
                      <a:pt x="341" y="324"/>
                    </a:cubicBezTo>
                    <a:cubicBezTo>
                      <a:pt x="382" y="324"/>
                      <a:pt x="415" y="291"/>
                      <a:pt x="415" y="250"/>
                    </a:cubicBezTo>
                    <a:cubicBezTo>
                      <a:pt x="415" y="250"/>
                      <a:pt x="415" y="56"/>
                      <a:pt x="415" y="54"/>
                    </a:cubicBezTo>
                    <a:cubicBezTo>
                      <a:pt x="415" y="52"/>
                      <a:pt x="415" y="52"/>
                      <a:pt x="415" y="52"/>
                    </a:cubicBezTo>
                  </a:path>
                </a:pathLst>
              </a:custGeom>
              <a:solidFill>
                <a:srgbClr val="F3F2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762"/>
              <p:cNvSpPr/>
              <p:nvPr/>
            </p:nvSpPr>
            <p:spPr bwMode="auto">
              <a:xfrm>
                <a:off x="1624" y="3398"/>
                <a:ext cx="53" cy="100"/>
              </a:xfrm>
              <a:custGeom>
                <a:avLst/>
                <a:gdLst>
                  <a:gd name="T0" fmla="*/ 36 w 44"/>
                  <a:gd name="T1" fmla="*/ 0 h 82"/>
                  <a:gd name="T2" fmla="*/ 20 w 44"/>
                  <a:gd name="T3" fmla="*/ 16 h 82"/>
                  <a:gd name="T4" fmla="*/ 44 w 44"/>
                  <a:gd name="T5" fmla="*/ 82 h 82"/>
                  <a:gd name="T6" fmla="*/ 27 w 44"/>
                  <a:gd name="T7" fmla="*/ 33 h 82"/>
                  <a:gd name="T8" fmla="*/ 36 w 44"/>
                  <a:gd name="T9" fmla="*/ 0 h 82"/>
                </a:gdLst>
                <a:ahLst/>
                <a:cxnLst>
                  <a:cxn ang="0">
                    <a:pos x="T0" y="T1"/>
                  </a:cxn>
                  <a:cxn ang="0">
                    <a:pos x="T2" y="T3"/>
                  </a:cxn>
                  <a:cxn ang="0">
                    <a:pos x="T4" y="T5"/>
                  </a:cxn>
                  <a:cxn ang="0">
                    <a:pos x="T6" y="T7"/>
                  </a:cxn>
                  <a:cxn ang="0">
                    <a:pos x="T8" y="T9"/>
                  </a:cxn>
                </a:cxnLst>
                <a:rect l="0" t="0" r="r" b="b"/>
                <a:pathLst>
                  <a:path w="44" h="82">
                    <a:moveTo>
                      <a:pt x="36" y="0"/>
                    </a:moveTo>
                    <a:cubicBezTo>
                      <a:pt x="20" y="16"/>
                      <a:pt x="20" y="16"/>
                      <a:pt x="20" y="16"/>
                    </a:cubicBezTo>
                    <a:cubicBezTo>
                      <a:pt x="20" y="16"/>
                      <a:pt x="0" y="35"/>
                      <a:pt x="44" y="82"/>
                    </a:cubicBezTo>
                    <a:cubicBezTo>
                      <a:pt x="33" y="68"/>
                      <a:pt x="27" y="51"/>
                      <a:pt x="27" y="33"/>
                    </a:cubicBezTo>
                    <a:cubicBezTo>
                      <a:pt x="28" y="22"/>
                      <a:pt x="30" y="10"/>
                      <a:pt x="36" y="0"/>
                    </a:cubicBezTo>
                  </a:path>
                </a:pathLst>
              </a:custGeom>
              <a:solidFill>
                <a:srgbClr val="DA93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763"/>
              <p:cNvSpPr/>
              <p:nvPr/>
            </p:nvSpPr>
            <p:spPr bwMode="auto">
              <a:xfrm>
                <a:off x="1657" y="3438"/>
                <a:ext cx="25" cy="66"/>
              </a:xfrm>
              <a:custGeom>
                <a:avLst/>
                <a:gdLst>
                  <a:gd name="T0" fmla="*/ 0 w 21"/>
                  <a:gd name="T1" fmla="*/ 0 h 54"/>
                  <a:gd name="T2" fmla="*/ 17 w 21"/>
                  <a:gd name="T3" fmla="*/ 49 h 54"/>
                  <a:gd name="T4" fmla="*/ 21 w 21"/>
                  <a:gd name="T5" fmla="*/ 54 h 54"/>
                  <a:gd name="T6" fmla="*/ 0 w 21"/>
                  <a:gd name="T7" fmla="*/ 0 h 54"/>
                </a:gdLst>
                <a:ahLst/>
                <a:cxnLst>
                  <a:cxn ang="0">
                    <a:pos x="T0" y="T1"/>
                  </a:cxn>
                  <a:cxn ang="0">
                    <a:pos x="T2" y="T3"/>
                  </a:cxn>
                  <a:cxn ang="0">
                    <a:pos x="T4" y="T5"/>
                  </a:cxn>
                  <a:cxn ang="0">
                    <a:pos x="T6" y="T7"/>
                  </a:cxn>
                </a:cxnLst>
                <a:rect l="0" t="0" r="r" b="b"/>
                <a:pathLst>
                  <a:path w="21" h="54">
                    <a:moveTo>
                      <a:pt x="0" y="0"/>
                    </a:moveTo>
                    <a:cubicBezTo>
                      <a:pt x="0" y="18"/>
                      <a:pt x="6" y="35"/>
                      <a:pt x="17" y="49"/>
                    </a:cubicBezTo>
                    <a:cubicBezTo>
                      <a:pt x="19" y="51"/>
                      <a:pt x="20" y="52"/>
                      <a:pt x="21" y="54"/>
                    </a:cubicBezTo>
                    <a:cubicBezTo>
                      <a:pt x="7" y="39"/>
                      <a:pt x="0" y="20"/>
                      <a:pt x="0" y="0"/>
                    </a:cubicBezTo>
                  </a:path>
                </a:pathLst>
              </a:custGeom>
              <a:solidFill>
                <a:srgbClr val="DA93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764"/>
              <p:cNvSpPr/>
              <p:nvPr/>
            </p:nvSpPr>
            <p:spPr bwMode="auto">
              <a:xfrm>
                <a:off x="1657" y="3303"/>
                <a:ext cx="164" cy="201"/>
              </a:xfrm>
              <a:custGeom>
                <a:avLst/>
                <a:gdLst>
                  <a:gd name="T0" fmla="*/ 84 w 136"/>
                  <a:gd name="T1" fmla="*/ 0 h 166"/>
                  <a:gd name="T2" fmla="*/ 84 w 136"/>
                  <a:gd name="T3" fmla="*/ 0 h 166"/>
                  <a:gd name="T4" fmla="*/ 9 w 136"/>
                  <a:gd name="T5" fmla="*/ 79 h 166"/>
                  <a:gd name="T6" fmla="*/ 0 w 136"/>
                  <a:gd name="T7" fmla="*/ 112 h 166"/>
                  <a:gd name="T8" fmla="*/ 21 w 136"/>
                  <a:gd name="T9" fmla="*/ 166 h 166"/>
                  <a:gd name="T10" fmla="*/ 22 w 136"/>
                  <a:gd name="T11" fmla="*/ 166 h 166"/>
                  <a:gd name="T12" fmla="*/ 136 w 136"/>
                  <a:gd name="T13" fmla="*/ 53 h 166"/>
                  <a:gd name="T14" fmla="*/ 84 w 136"/>
                  <a:gd name="T15" fmla="*/ 0 h 1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166">
                    <a:moveTo>
                      <a:pt x="84" y="0"/>
                    </a:moveTo>
                    <a:cubicBezTo>
                      <a:pt x="84" y="0"/>
                      <a:pt x="84" y="0"/>
                      <a:pt x="84" y="0"/>
                    </a:cubicBezTo>
                    <a:cubicBezTo>
                      <a:pt x="9" y="79"/>
                      <a:pt x="9" y="79"/>
                      <a:pt x="9" y="79"/>
                    </a:cubicBezTo>
                    <a:cubicBezTo>
                      <a:pt x="3" y="89"/>
                      <a:pt x="1" y="101"/>
                      <a:pt x="0" y="112"/>
                    </a:cubicBezTo>
                    <a:cubicBezTo>
                      <a:pt x="0" y="132"/>
                      <a:pt x="7" y="151"/>
                      <a:pt x="21" y="166"/>
                    </a:cubicBezTo>
                    <a:cubicBezTo>
                      <a:pt x="22" y="166"/>
                      <a:pt x="22" y="166"/>
                      <a:pt x="22" y="166"/>
                    </a:cubicBezTo>
                    <a:cubicBezTo>
                      <a:pt x="136" y="53"/>
                      <a:pt x="136" y="53"/>
                      <a:pt x="136" y="53"/>
                    </a:cubicBezTo>
                    <a:cubicBezTo>
                      <a:pt x="84" y="0"/>
                      <a:pt x="84" y="0"/>
                      <a:pt x="84" y="0"/>
                    </a:cubicBezTo>
                  </a:path>
                </a:pathLst>
              </a:custGeom>
              <a:solidFill>
                <a:srgbClr val="ECEC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765"/>
              <p:cNvSpPr/>
              <p:nvPr/>
            </p:nvSpPr>
            <p:spPr bwMode="auto">
              <a:xfrm>
                <a:off x="1802" y="3510"/>
                <a:ext cx="6" cy="5"/>
              </a:xfrm>
              <a:custGeom>
                <a:avLst/>
                <a:gdLst>
                  <a:gd name="T0" fmla="*/ 5 w 5"/>
                  <a:gd name="T1" fmla="*/ 0 h 4"/>
                  <a:gd name="T2" fmla="*/ 0 w 5"/>
                  <a:gd name="T3" fmla="*/ 4 h 4"/>
                  <a:gd name="T4" fmla="*/ 4 w 5"/>
                  <a:gd name="T5" fmla="*/ 1 h 4"/>
                  <a:gd name="T6" fmla="*/ 5 w 5"/>
                  <a:gd name="T7" fmla="*/ 0 h 4"/>
                </a:gdLst>
                <a:ahLst/>
                <a:cxnLst>
                  <a:cxn ang="0">
                    <a:pos x="T0" y="T1"/>
                  </a:cxn>
                  <a:cxn ang="0">
                    <a:pos x="T2" y="T3"/>
                  </a:cxn>
                  <a:cxn ang="0">
                    <a:pos x="T4" y="T5"/>
                  </a:cxn>
                  <a:cxn ang="0">
                    <a:pos x="T6" y="T7"/>
                  </a:cxn>
                </a:cxnLst>
                <a:rect l="0" t="0" r="r" b="b"/>
                <a:pathLst>
                  <a:path w="5" h="4">
                    <a:moveTo>
                      <a:pt x="5" y="0"/>
                    </a:moveTo>
                    <a:cubicBezTo>
                      <a:pt x="4" y="1"/>
                      <a:pt x="2" y="2"/>
                      <a:pt x="0" y="4"/>
                    </a:cubicBezTo>
                    <a:cubicBezTo>
                      <a:pt x="3" y="2"/>
                      <a:pt x="4" y="1"/>
                      <a:pt x="4" y="1"/>
                    </a:cubicBezTo>
                    <a:cubicBezTo>
                      <a:pt x="5" y="0"/>
                      <a:pt x="5" y="0"/>
                      <a:pt x="5" y="0"/>
                    </a:cubicBezTo>
                  </a:path>
                </a:pathLst>
              </a:custGeom>
              <a:solidFill>
                <a:srgbClr val="DA93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766"/>
              <p:cNvSpPr/>
              <p:nvPr/>
            </p:nvSpPr>
            <p:spPr bwMode="auto">
              <a:xfrm>
                <a:off x="1706" y="3522"/>
                <a:ext cx="61" cy="11"/>
              </a:xfrm>
              <a:custGeom>
                <a:avLst/>
                <a:gdLst>
                  <a:gd name="T0" fmla="*/ 0 w 50"/>
                  <a:gd name="T1" fmla="*/ 0 h 9"/>
                  <a:gd name="T2" fmla="*/ 34 w 50"/>
                  <a:gd name="T3" fmla="*/ 9 h 9"/>
                  <a:gd name="T4" fmla="*/ 50 w 50"/>
                  <a:gd name="T5" fmla="*/ 7 h 9"/>
                  <a:gd name="T6" fmla="*/ 35 w 50"/>
                  <a:gd name="T7" fmla="*/ 9 h 9"/>
                  <a:gd name="T8" fmla="*/ 0 w 50"/>
                  <a:gd name="T9" fmla="*/ 0 h 9"/>
                </a:gdLst>
                <a:ahLst/>
                <a:cxnLst>
                  <a:cxn ang="0">
                    <a:pos x="T0" y="T1"/>
                  </a:cxn>
                  <a:cxn ang="0">
                    <a:pos x="T2" y="T3"/>
                  </a:cxn>
                  <a:cxn ang="0">
                    <a:pos x="T4" y="T5"/>
                  </a:cxn>
                  <a:cxn ang="0">
                    <a:pos x="T6" y="T7"/>
                  </a:cxn>
                  <a:cxn ang="0">
                    <a:pos x="T8" y="T9"/>
                  </a:cxn>
                </a:cxnLst>
                <a:rect l="0" t="0" r="r" b="b"/>
                <a:pathLst>
                  <a:path w="50" h="9">
                    <a:moveTo>
                      <a:pt x="0" y="0"/>
                    </a:moveTo>
                    <a:cubicBezTo>
                      <a:pt x="12" y="7"/>
                      <a:pt x="23" y="9"/>
                      <a:pt x="34" y="9"/>
                    </a:cubicBezTo>
                    <a:cubicBezTo>
                      <a:pt x="39" y="9"/>
                      <a:pt x="45" y="8"/>
                      <a:pt x="50" y="7"/>
                    </a:cubicBezTo>
                    <a:cubicBezTo>
                      <a:pt x="45" y="8"/>
                      <a:pt x="40" y="9"/>
                      <a:pt x="35" y="9"/>
                    </a:cubicBezTo>
                    <a:cubicBezTo>
                      <a:pt x="23" y="9"/>
                      <a:pt x="11" y="6"/>
                      <a:pt x="0" y="0"/>
                    </a:cubicBezTo>
                  </a:path>
                </a:pathLst>
              </a:custGeom>
              <a:solidFill>
                <a:srgbClr val="DA94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767"/>
              <p:cNvSpPr/>
              <p:nvPr/>
            </p:nvSpPr>
            <p:spPr bwMode="auto">
              <a:xfrm>
                <a:off x="1697" y="3516"/>
                <a:ext cx="82" cy="17"/>
              </a:xfrm>
              <a:custGeom>
                <a:avLst/>
                <a:gdLst>
                  <a:gd name="T0" fmla="*/ 0 w 68"/>
                  <a:gd name="T1" fmla="*/ 0 h 14"/>
                  <a:gd name="T2" fmla="*/ 8 w 68"/>
                  <a:gd name="T3" fmla="*/ 5 h 14"/>
                  <a:gd name="T4" fmla="*/ 43 w 68"/>
                  <a:gd name="T5" fmla="*/ 14 h 14"/>
                  <a:gd name="T6" fmla="*/ 58 w 68"/>
                  <a:gd name="T7" fmla="*/ 12 h 14"/>
                  <a:gd name="T8" fmla="*/ 68 w 68"/>
                  <a:gd name="T9" fmla="*/ 9 h 14"/>
                  <a:gd name="T10" fmla="*/ 43 w 68"/>
                  <a:gd name="T11" fmla="*/ 13 h 14"/>
                  <a:gd name="T12" fmla="*/ 0 w 6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68" h="14">
                    <a:moveTo>
                      <a:pt x="0" y="0"/>
                    </a:moveTo>
                    <a:cubicBezTo>
                      <a:pt x="3" y="2"/>
                      <a:pt x="5" y="4"/>
                      <a:pt x="8" y="5"/>
                    </a:cubicBezTo>
                    <a:cubicBezTo>
                      <a:pt x="19" y="11"/>
                      <a:pt x="31" y="14"/>
                      <a:pt x="43" y="14"/>
                    </a:cubicBezTo>
                    <a:cubicBezTo>
                      <a:pt x="48" y="14"/>
                      <a:pt x="53" y="13"/>
                      <a:pt x="58" y="12"/>
                    </a:cubicBezTo>
                    <a:cubicBezTo>
                      <a:pt x="61" y="11"/>
                      <a:pt x="65" y="10"/>
                      <a:pt x="68" y="9"/>
                    </a:cubicBezTo>
                    <a:cubicBezTo>
                      <a:pt x="60" y="12"/>
                      <a:pt x="51" y="13"/>
                      <a:pt x="43" y="13"/>
                    </a:cubicBezTo>
                    <a:cubicBezTo>
                      <a:pt x="28" y="13"/>
                      <a:pt x="13" y="9"/>
                      <a:pt x="0" y="0"/>
                    </a:cubicBezTo>
                  </a:path>
                </a:pathLst>
              </a:custGeom>
              <a:solidFill>
                <a:srgbClr val="DA93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768"/>
              <p:cNvSpPr/>
              <p:nvPr/>
            </p:nvSpPr>
            <p:spPr bwMode="auto">
              <a:xfrm>
                <a:off x="1683" y="3367"/>
                <a:ext cx="204" cy="165"/>
              </a:xfrm>
              <a:custGeom>
                <a:avLst/>
                <a:gdLst>
                  <a:gd name="T0" fmla="*/ 114 w 168"/>
                  <a:gd name="T1" fmla="*/ 0 h 136"/>
                  <a:gd name="T2" fmla="*/ 0 w 168"/>
                  <a:gd name="T3" fmla="*/ 113 h 136"/>
                  <a:gd name="T4" fmla="*/ 0 w 168"/>
                  <a:gd name="T5" fmla="*/ 113 h 136"/>
                  <a:gd name="T6" fmla="*/ 11 w 168"/>
                  <a:gd name="T7" fmla="*/ 123 h 136"/>
                  <a:gd name="T8" fmla="*/ 54 w 168"/>
                  <a:gd name="T9" fmla="*/ 136 h 136"/>
                  <a:gd name="T10" fmla="*/ 79 w 168"/>
                  <a:gd name="T11" fmla="*/ 132 h 136"/>
                  <a:gd name="T12" fmla="*/ 98 w 168"/>
                  <a:gd name="T13" fmla="*/ 122 h 136"/>
                  <a:gd name="T14" fmla="*/ 103 w 168"/>
                  <a:gd name="T15" fmla="*/ 118 h 136"/>
                  <a:gd name="T16" fmla="*/ 168 w 168"/>
                  <a:gd name="T17" fmla="*/ 53 h 136"/>
                  <a:gd name="T18" fmla="*/ 114 w 168"/>
                  <a:gd name="T19"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136">
                    <a:moveTo>
                      <a:pt x="114" y="0"/>
                    </a:moveTo>
                    <a:cubicBezTo>
                      <a:pt x="0" y="113"/>
                      <a:pt x="0" y="113"/>
                      <a:pt x="0" y="113"/>
                    </a:cubicBezTo>
                    <a:cubicBezTo>
                      <a:pt x="0" y="113"/>
                      <a:pt x="0" y="113"/>
                      <a:pt x="0" y="113"/>
                    </a:cubicBezTo>
                    <a:cubicBezTo>
                      <a:pt x="4" y="117"/>
                      <a:pt x="7" y="120"/>
                      <a:pt x="11" y="123"/>
                    </a:cubicBezTo>
                    <a:cubicBezTo>
                      <a:pt x="24" y="132"/>
                      <a:pt x="39" y="136"/>
                      <a:pt x="54" y="136"/>
                    </a:cubicBezTo>
                    <a:cubicBezTo>
                      <a:pt x="62" y="136"/>
                      <a:pt x="71" y="135"/>
                      <a:pt x="79" y="132"/>
                    </a:cubicBezTo>
                    <a:cubicBezTo>
                      <a:pt x="88" y="129"/>
                      <a:pt x="94" y="125"/>
                      <a:pt x="98" y="122"/>
                    </a:cubicBezTo>
                    <a:cubicBezTo>
                      <a:pt x="100" y="120"/>
                      <a:pt x="102" y="119"/>
                      <a:pt x="103" y="118"/>
                    </a:cubicBezTo>
                    <a:cubicBezTo>
                      <a:pt x="168" y="53"/>
                      <a:pt x="168" y="53"/>
                      <a:pt x="168" y="53"/>
                    </a:cubicBezTo>
                    <a:cubicBezTo>
                      <a:pt x="114" y="0"/>
                      <a:pt x="114" y="0"/>
                      <a:pt x="114" y="0"/>
                    </a:cubicBezTo>
                  </a:path>
                </a:pathLst>
              </a:custGeom>
              <a:solidFill>
                <a:srgbClr val="E1E0C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769"/>
              <p:cNvSpPr/>
              <p:nvPr/>
            </p:nvSpPr>
            <p:spPr bwMode="auto">
              <a:xfrm>
                <a:off x="1394" y="3239"/>
                <a:ext cx="334" cy="334"/>
              </a:xfrm>
              <a:custGeom>
                <a:avLst/>
                <a:gdLst>
                  <a:gd name="T0" fmla="*/ 276 w 276"/>
                  <a:gd name="T1" fmla="*/ 46 h 276"/>
                  <a:gd name="T2" fmla="*/ 262 w 276"/>
                  <a:gd name="T3" fmla="*/ 14 h 276"/>
                  <a:gd name="T4" fmla="*/ 230 w 276"/>
                  <a:gd name="T5" fmla="*/ 0 h 276"/>
                  <a:gd name="T6" fmla="*/ 228 w 276"/>
                  <a:gd name="T7" fmla="*/ 0 h 276"/>
                  <a:gd name="T8" fmla="*/ 107 w 276"/>
                  <a:gd name="T9" fmla="*/ 0 h 276"/>
                  <a:gd name="T10" fmla="*/ 61 w 276"/>
                  <a:gd name="T11" fmla="*/ 46 h 276"/>
                  <a:gd name="T12" fmla="*/ 61 w 276"/>
                  <a:gd name="T13" fmla="*/ 48 h 276"/>
                  <a:gd name="T14" fmla="*/ 107 w 276"/>
                  <a:gd name="T15" fmla="*/ 94 h 276"/>
                  <a:gd name="T16" fmla="*/ 116 w 276"/>
                  <a:gd name="T17" fmla="*/ 94 h 276"/>
                  <a:gd name="T18" fmla="*/ 18 w 276"/>
                  <a:gd name="T19" fmla="*/ 192 h 276"/>
                  <a:gd name="T20" fmla="*/ 18 w 276"/>
                  <a:gd name="T21" fmla="*/ 257 h 276"/>
                  <a:gd name="T22" fmla="*/ 19 w 276"/>
                  <a:gd name="T23" fmla="*/ 258 h 276"/>
                  <a:gd name="T24" fmla="*/ 84 w 276"/>
                  <a:gd name="T25" fmla="*/ 258 h 276"/>
                  <a:gd name="T26" fmla="*/ 182 w 276"/>
                  <a:gd name="T27" fmla="*/ 160 h 276"/>
                  <a:gd name="T28" fmla="*/ 182 w 276"/>
                  <a:gd name="T29" fmla="*/ 169 h 276"/>
                  <a:gd name="T30" fmla="*/ 228 w 276"/>
                  <a:gd name="T31" fmla="*/ 215 h 276"/>
                  <a:gd name="T32" fmla="*/ 230 w 276"/>
                  <a:gd name="T33" fmla="*/ 215 h 276"/>
                  <a:gd name="T34" fmla="*/ 276 w 276"/>
                  <a:gd name="T35" fmla="*/ 169 h 276"/>
                  <a:gd name="T36" fmla="*/ 276 w 276"/>
                  <a:gd name="T37" fmla="*/ 48 h 276"/>
                  <a:gd name="T38" fmla="*/ 276 w 276"/>
                  <a:gd name="T39"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6" h="276">
                    <a:moveTo>
                      <a:pt x="276" y="46"/>
                    </a:moveTo>
                    <a:cubicBezTo>
                      <a:pt x="276" y="34"/>
                      <a:pt x="271" y="22"/>
                      <a:pt x="262" y="14"/>
                    </a:cubicBezTo>
                    <a:cubicBezTo>
                      <a:pt x="254" y="5"/>
                      <a:pt x="242" y="0"/>
                      <a:pt x="230" y="0"/>
                    </a:cubicBezTo>
                    <a:cubicBezTo>
                      <a:pt x="228" y="0"/>
                      <a:pt x="228" y="0"/>
                      <a:pt x="228" y="0"/>
                    </a:cubicBezTo>
                    <a:cubicBezTo>
                      <a:pt x="228" y="0"/>
                      <a:pt x="107" y="0"/>
                      <a:pt x="107" y="0"/>
                    </a:cubicBezTo>
                    <a:cubicBezTo>
                      <a:pt x="82" y="0"/>
                      <a:pt x="61" y="21"/>
                      <a:pt x="61" y="46"/>
                    </a:cubicBezTo>
                    <a:cubicBezTo>
                      <a:pt x="61" y="48"/>
                      <a:pt x="61" y="48"/>
                      <a:pt x="61" y="48"/>
                    </a:cubicBezTo>
                    <a:cubicBezTo>
                      <a:pt x="61" y="73"/>
                      <a:pt x="82" y="94"/>
                      <a:pt x="107" y="94"/>
                    </a:cubicBezTo>
                    <a:cubicBezTo>
                      <a:pt x="116" y="94"/>
                      <a:pt x="116" y="94"/>
                      <a:pt x="116" y="94"/>
                    </a:cubicBezTo>
                    <a:cubicBezTo>
                      <a:pt x="18" y="192"/>
                      <a:pt x="18" y="192"/>
                      <a:pt x="18" y="192"/>
                    </a:cubicBezTo>
                    <a:cubicBezTo>
                      <a:pt x="0" y="210"/>
                      <a:pt x="0" y="239"/>
                      <a:pt x="18" y="257"/>
                    </a:cubicBezTo>
                    <a:cubicBezTo>
                      <a:pt x="19" y="258"/>
                      <a:pt x="19" y="258"/>
                      <a:pt x="19" y="258"/>
                    </a:cubicBezTo>
                    <a:cubicBezTo>
                      <a:pt x="37" y="276"/>
                      <a:pt x="66" y="276"/>
                      <a:pt x="84" y="258"/>
                    </a:cubicBezTo>
                    <a:cubicBezTo>
                      <a:pt x="182" y="160"/>
                      <a:pt x="182" y="160"/>
                      <a:pt x="182" y="160"/>
                    </a:cubicBezTo>
                    <a:cubicBezTo>
                      <a:pt x="182" y="169"/>
                      <a:pt x="182" y="169"/>
                      <a:pt x="182" y="169"/>
                    </a:cubicBezTo>
                    <a:cubicBezTo>
                      <a:pt x="182" y="194"/>
                      <a:pt x="203" y="215"/>
                      <a:pt x="228" y="215"/>
                    </a:cubicBezTo>
                    <a:cubicBezTo>
                      <a:pt x="230" y="215"/>
                      <a:pt x="230" y="215"/>
                      <a:pt x="230" y="215"/>
                    </a:cubicBezTo>
                    <a:cubicBezTo>
                      <a:pt x="255" y="215"/>
                      <a:pt x="276" y="194"/>
                      <a:pt x="276" y="169"/>
                    </a:cubicBezTo>
                    <a:cubicBezTo>
                      <a:pt x="276" y="169"/>
                      <a:pt x="276" y="48"/>
                      <a:pt x="276" y="48"/>
                    </a:cubicBezTo>
                    <a:lnTo>
                      <a:pt x="276" y="4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770"/>
              <p:cNvSpPr/>
              <p:nvPr/>
            </p:nvSpPr>
            <p:spPr bwMode="auto">
              <a:xfrm>
                <a:off x="1416" y="3256"/>
                <a:ext cx="312" cy="317"/>
              </a:xfrm>
              <a:custGeom>
                <a:avLst/>
                <a:gdLst>
                  <a:gd name="T0" fmla="*/ 258 w 258"/>
                  <a:gd name="T1" fmla="*/ 32 h 262"/>
                  <a:gd name="T2" fmla="*/ 244 w 258"/>
                  <a:gd name="T3" fmla="*/ 0 h 262"/>
                  <a:gd name="T4" fmla="*/ 0 w 258"/>
                  <a:gd name="T5" fmla="*/ 243 h 262"/>
                  <a:gd name="T6" fmla="*/ 1 w 258"/>
                  <a:gd name="T7" fmla="*/ 244 h 262"/>
                  <a:gd name="T8" fmla="*/ 66 w 258"/>
                  <a:gd name="T9" fmla="*/ 244 h 262"/>
                  <a:gd name="T10" fmla="*/ 164 w 258"/>
                  <a:gd name="T11" fmla="*/ 146 h 262"/>
                  <a:gd name="T12" fmla="*/ 164 w 258"/>
                  <a:gd name="T13" fmla="*/ 155 h 262"/>
                  <a:gd name="T14" fmla="*/ 210 w 258"/>
                  <a:gd name="T15" fmla="*/ 201 h 262"/>
                  <a:gd name="T16" fmla="*/ 212 w 258"/>
                  <a:gd name="T17" fmla="*/ 201 h 262"/>
                  <a:gd name="T18" fmla="*/ 258 w 258"/>
                  <a:gd name="T19" fmla="*/ 155 h 262"/>
                  <a:gd name="T20" fmla="*/ 258 w 258"/>
                  <a:gd name="T21" fmla="*/ 34 h 262"/>
                  <a:gd name="T22" fmla="*/ 258 w 258"/>
                  <a:gd name="T23" fmla="*/ 3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8" h="262">
                    <a:moveTo>
                      <a:pt x="258" y="32"/>
                    </a:moveTo>
                    <a:cubicBezTo>
                      <a:pt x="258" y="20"/>
                      <a:pt x="253" y="8"/>
                      <a:pt x="244" y="0"/>
                    </a:cubicBezTo>
                    <a:cubicBezTo>
                      <a:pt x="0" y="243"/>
                      <a:pt x="0" y="243"/>
                      <a:pt x="0" y="243"/>
                    </a:cubicBezTo>
                    <a:cubicBezTo>
                      <a:pt x="1" y="244"/>
                      <a:pt x="1" y="244"/>
                      <a:pt x="1" y="244"/>
                    </a:cubicBezTo>
                    <a:cubicBezTo>
                      <a:pt x="19" y="262"/>
                      <a:pt x="48" y="262"/>
                      <a:pt x="66" y="244"/>
                    </a:cubicBezTo>
                    <a:cubicBezTo>
                      <a:pt x="164" y="146"/>
                      <a:pt x="164" y="146"/>
                      <a:pt x="164" y="146"/>
                    </a:cubicBezTo>
                    <a:cubicBezTo>
                      <a:pt x="164" y="155"/>
                      <a:pt x="164" y="155"/>
                      <a:pt x="164" y="155"/>
                    </a:cubicBezTo>
                    <a:cubicBezTo>
                      <a:pt x="164" y="180"/>
                      <a:pt x="185" y="201"/>
                      <a:pt x="210" y="201"/>
                    </a:cubicBezTo>
                    <a:cubicBezTo>
                      <a:pt x="212" y="201"/>
                      <a:pt x="212" y="201"/>
                      <a:pt x="212" y="201"/>
                    </a:cubicBezTo>
                    <a:cubicBezTo>
                      <a:pt x="237" y="201"/>
                      <a:pt x="258" y="180"/>
                      <a:pt x="258" y="155"/>
                    </a:cubicBezTo>
                    <a:cubicBezTo>
                      <a:pt x="258" y="155"/>
                      <a:pt x="258" y="34"/>
                      <a:pt x="258" y="34"/>
                    </a:cubicBezTo>
                    <a:lnTo>
                      <a:pt x="258" y="32"/>
                    </a:lnTo>
                    <a:close/>
                  </a:path>
                </a:pathLst>
              </a:custGeom>
              <a:solidFill>
                <a:srgbClr val="F3F2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771"/>
              <p:cNvSpPr>
                <a:spLocks noEditPoints="1"/>
              </p:cNvSpPr>
              <p:nvPr/>
            </p:nvSpPr>
            <p:spPr bwMode="auto">
              <a:xfrm>
                <a:off x="2394" y="2185"/>
                <a:ext cx="202" cy="231"/>
              </a:xfrm>
              <a:custGeom>
                <a:avLst/>
                <a:gdLst>
                  <a:gd name="T0" fmla="*/ 118 w 167"/>
                  <a:gd name="T1" fmla="*/ 149 h 191"/>
                  <a:gd name="T2" fmla="*/ 49 w 167"/>
                  <a:gd name="T3" fmla="*/ 149 h 191"/>
                  <a:gd name="T4" fmla="*/ 37 w 167"/>
                  <a:gd name="T5" fmla="*/ 186 h 191"/>
                  <a:gd name="T6" fmla="*/ 35 w 167"/>
                  <a:gd name="T7" fmla="*/ 190 h 191"/>
                  <a:gd name="T8" fmla="*/ 30 w 167"/>
                  <a:gd name="T9" fmla="*/ 191 h 191"/>
                  <a:gd name="T10" fmla="*/ 5 w 167"/>
                  <a:gd name="T11" fmla="*/ 191 h 191"/>
                  <a:gd name="T12" fmla="*/ 1 w 167"/>
                  <a:gd name="T13" fmla="*/ 189 h 191"/>
                  <a:gd name="T14" fmla="*/ 1 w 167"/>
                  <a:gd name="T15" fmla="*/ 185 h 191"/>
                  <a:gd name="T16" fmla="*/ 60 w 167"/>
                  <a:gd name="T17" fmla="*/ 13 h 191"/>
                  <a:gd name="T18" fmla="*/ 62 w 167"/>
                  <a:gd name="T19" fmla="*/ 7 h 191"/>
                  <a:gd name="T20" fmla="*/ 66 w 167"/>
                  <a:gd name="T21" fmla="*/ 3 h 191"/>
                  <a:gd name="T22" fmla="*/ 71 w 167"/>
                  <a:gd name="T23" fmla="*/ 1 h 191"/>
                  <a:gd name="T24" fmla="*/ 77 w 167"/>
                  <a:gd name="T25" fmla="*/ 0 h 191"/>
                  <a:gd name="T26" fmla="*/ 89 w 167"/>
                  <a:gd name="T27" fmla="*/ 0 h 191"/>
                  <a:gd name="T28" fmla="*/ 101 w 167"/>
                  <a:gd name="T29" fmla="*/ 3 h 191"/>
                  <a:gd name="T30" fmla="*/ 107 w 167"/>
                  <a:gd name="T31" fmla="*/ 13 h 191"/>
                  <a:gd name="T32" fmla="*/ 166 w 167"/>
                  <a:gd name="T33" fmla="*/ 185 h 191"/>
                  <a:gd name="T34" fmla="*/ 166 w 167"/>
                  <a:gd name="T35" fmla="*/ 189 h 191"/>
                  <a:gd name="T36" fmla="*/ 162 w 167"/>
                  <a:gd name="T37" fmla="*/ 191 h 191"/>
                  <a:gd name="T38" fmla="*/ 137 w 167"/>
                  <a:gd name="T39" fmla="*/ 191 h 191"/>
                  <a:gd name="T40" fmla="*/ 133 w 167"/>
                  <a:gd name="T41" fmla="*/ 190 h 191"/>
                  <a:gd name="T42" fmla="*/ 130 w 167"/>
                  <a:gd name="T43" fmla="*/ 186 h 191"/>
                  <a:gd name="T44" fmla="*/ 118 w 167"/>
                  <a:gd name="T45" fmla="*/ 149 h 191"/>
                  <a:gd name="T46" fmla="*/ 57 w 167"/>
                  <a:gd name="T47" fmla="*/ 121 h 191"/>
                  <a:gd name="T48" fmla="*/ 109 w 167"/>
                  <a:gd name="T49" fmla="*/ 121 h 191"/>
                  <a:gd name="T50" fmla="*/ 95 w 167"/>
                  <a:gd name="T51" fmla="*/ 75 h 191"/>
                  <a:gd name="T52" fmla="*/ 84 w 167"/>
                  <a:gd name="T53" fmla="*/ 37 h 191"/>
                  <a:gd name="T54" fmla="*/ 82 w 167"/>
                  <a:gd name="T55" fmla="*/ 37 h 191"/>
                  <a:gd name="T56" fmla="*/ 71 w 167"/>
                  <a:gd name="T57" fmla="*/ 75 h 191"/>
                  <a:gd name="T58" fmla="*/ 57 w 167"/>
                  <a:gd name="T59" fmla="*/ 1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7" h="191">
                    <a:moveTo>
                      <a:pt x="118" y="149"/>
                    </a:moveTo>
                    <a:cubicBezTo>
                      <a:pt x="49" y="149"/>
                      <a:pt x="49" y="149"/>
                      <a:pt x="49" y="149"/>
                    </a:cubicBezTo>
                    <a:cubicBezTo>
                      <a:pt x="37" y="186"/>
                      <a:pt x="37" y="186"/>
                      <a:pt x="37" y="186"/>
                    </a:cubicBezTo>
                    <a:cubicBezTo>
                      <a:pt x="36" y="188"/>
                      <a:pt x="36" y="189"/>
                      <a:pt x="35" y="190"/>
                    </a:cubicBezTo>
                    <a:cubicBezTo>
                      <a:pt x="34" y="190"/>
                      <a:pt x="32" y="191"/>
                      <a:pt x="30" y="191"/>
                    </a:cubicBezTo>
                    <a:cubicBezTo>
                      <a:pt x="5" y="191"/>
                      <a:pt x="5" y="191"/>
                      <a:pt x="5" y="191"/>
                    </a:cubicBezTo>
                    <a:cubicBezTo>
                      <a:pt x="3" y="191"/>
                      <a:pt x="2" y="190"/>
                      <a:pt x="1" y="189"/>
                    </a:cubicBezTo>
                    <a:cubicBezTo>
                      <a:pt x="0" y="188"/>
                      <a:pt x="0" y="187"/>
                      <a:pt x="1" y="185"/>
                    </a:cubicBezTo>
                    <a:cubicBezTo>
                      <a:pt x="60" y="13"/>
                      <a:pt x="60" y="13"/>
                      <a:pt x="60" y="13"/>
                    </a:cubicBezTo>
                    <a:cubicBezTo>
                      <a:pt x="61" y="10"/>
                      <a:pt x="62" y="8"/>
                      <a:pt x="62" y="7"/>
                    </a:cubicBezTo>
                    <a:cubicBezTo>
                      <a:pt x="63" y="5"/>
                      <a:pt x="64" y="4"/>
                      <a:pt x="66" y="3"/>
                    </a:cubicBezTo>
                    <a:cubicBezTo>
                      <a:pt x="67" y="2"/>
                      <a:pt x="69" y="1"/>
                      <a:pt x="71" y="1"/>
                    </a:cubicBezTo>
                    <a:cubicBezTo>
                      <a:pt x="72" y="0"/>
                      <a:pt x="75" y="0"/>
                      <a:pt x="77" y="0"/>
                    </a:cubicBezTo>
                    <a:cubicBezTo>
                      <a:pt x="89" y="0"/>
                      <a:pt x="89" y="0"/>
                      <a:pt x="89" y="0"/>
                    </a:cubicBezTo>
                    <a:cubicBezTo>
                      <a:pt x="94" y="0"/>
                      <a:pt x="98" y="1"/>
                      <a:pt x="101" y="3"/>
                    </a:cubicBezTo>
                    <a:cubicBezTo>
                      <a:pt x="103" y="4"/>
                      <a:pt x="105" y="8"/>
                      <a:pt x="107" y="13"/>
                    </a:cubicBezTo>
                    <a:cubicBezTo>
                      <a:pt x="166" y="185"/>
                      <a:pt x="166" y="185"/>
                      <a:pt x="166" y="185"/>
                    </a:cubicBezTo>
                    <a:cubicBezTo>
                      <a:pt x="166" y="187"/>
                      <a:pt x="167" y="188"/>
                      <a:pt x="166" y="189"/>
                    </a:cubicBezTo>
                    <a:cubicBezTo>
                      <a:pt x="166" y="190"/>
                      <a:pt x="164" y="191"/>
                      <a:pt x="162" y="191"/>
                    </a:cubicBezTo>
                    <a:cubicBezTo>
                      <a:pt x="137" y="191"/>
                      <a:pt x="137" y="191"/>
                      <a:pt x="137" y="191"/>
                    </a:cubicBezTo>
                    <a:cubicBezTo>
                      <a:pt x="135" y="191"/>
                      <a:pt x="134" y="191"/>
                      <a:pt x="133" y="190"/>
                    </a:cubicBezTo>
                    <a:cubicBezTo>
                      <a:pt x="131" y="190"/>
                      <a:pt x="131" y="188"/>
                      <a:pt x="130" y="186"/>
                    </a:cubicBezTo>
                    <a:lnTo>
                      <a:pt x="118" y="149"/>
                    </a:lnTo>
                    <a:close/>
                    <a:moveTo>
                      <a:pt x="57" y="121"/>
                    </a:moveTo>
                    <a:cubicBezTo>
                      <a:pt x="109" y="121"/>
                      <a:pt x="109" y="121"/>
                      <a:pt x="109" y="121"/>
                    </a:cubicBezTo>
                    <a:cubicBezTo>
                      <a:pt x="95" y="75"/>
                      <a:pt x="95" y="75"/>
                      <a:pt x="95" y="75"/>
                    </a:cubicBezTo>
                    <a:cubicBezTo>
                      <a:pt x="84" y="37"/>
                      <a:pt x="84" y="37"/>
                      <a:pt x="84" y="37"/>
                    </a:cubicBezTo>
                    <a:cubicBezTo>
                      <a:pt x="82" y="37"/>
                      <a:pt x="82" y="37"/>
                      <a:pt x="82" y="37"/>
                    </a:cubicBezTo>
                    <a:cubicBezTo>
                      <a:pt x="71" y="75"/>
                      <a:pt x="71" y="75"/>
                      <a:pt x="71" y="75"/>
                    </a:cubicBezTo>
                    <a:lnTo>
                      <a:pt x="57" y="121"/>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772"/>
              <p:cNvSpPr/>
              <p:nvPr/>
            </p:nvSpPr>
            <p:spPr bwMode="auto">
              <a:xfrm>
                <a:off x="2277" y="2447"/>
                <a:ext cx="435" cy="8"/>
              </a:xfrm>
              <a:custGeom>
                <a:avLst/>
                <a:gdLst>
                  <a:gd name="T0" fmla="*/ 359 w 359"/>
                  <a:gd name="T1" fmla="*/ 4 h 7"/>
                  <a:gd name="T2" fmla="*/ 355 w 359"/>
                  <a:gd name="T3" fmla="*/ 7 h 7"/>
                  <a:gd name="T4" fmla="*/ 4 w 359"/>
                  <a:gd name="T5" fmla="*/ 7 h 7"/>
                  <a:gd name="T6" fmla="*/ 0 w 359"/>
                  <a:gd name="T7" fmla="*/ 4 h 7"/>
                  <a:gd name="T8" fmla="*/ 4 w 359"/>
                  <a:gd name="T9" fmla="*/ 0 h 7"/>
                  <a:gd name="T10" fmla="*/ 355 w 359"/>
                  <a:gd name="T11" fmla="*/ 0 h 7"/>
                  <a:gd name="T12" fmla="*/ 359 w 359"/>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359" h="7">
                    <a:moveTo>
                      <a:pt x="359" y="4"/>
                    </a:moveTo>
                    <a:cubicBezTo>
                      <a:pt x="359" y="6"/>
                      <a:pt x="357" y="7"/>
                      <a:pt x="355" y="7"/>
                    </a:cubicBezTo>
                    <a:cubicBezTo>
                      <a:pt x="4" y="7"/>
                      <a:pt x="4" y="7"/>
                      <a:pt x="4" y="7"/>
                    </a:cubicBezTo>
                    <a:cubicBezTo>
                      <a:pt x="2" y="7"/>
                      <a:pt x="0" y="6"/>
                      <a:pt x="0" y="4"/>
                    </a:cubicBezTo>
                    <a:cubicBezTo>
                      <a:pt x="0" y="2"/>
                      <a:pt x="2" y="0"/>
                      <a:pt x="4" y="0"/>
                    </a:cubicBezTo>
                    <a:cubicBezTo>
                      <a:pt x="355" y="0"/>
                      <a:pt x="355" y="0"/>
                      <a:pt x="355" y="0"/>
                    </a:cubicBezTo>
                    <a:cubicBezTo>
                      <a:pt x="357" y="0"/>
                      <a:pt x="359" y="2"/>
                      <a:pt x="359" y="4"/>
                    </a:cubicBezTo>
                  </a:path>
                </a:pathLst>
              </a:custGeom>
              <a:solidFill>
                <a:srgbClr val="4E6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773"/>
              <p:cNvSpPr/>
              <p:nvPr/>
            </p:nvSpPr>
            <p:spPr bwMode="auto">
              <a:xfrm>
                <a:off x="2496" y="2579"/>
                <a:ext cx="12" cy="18"/>
              </a:xfrm>
              <a:custGeom>
                <a:avLst/>
                <a:gdLst>
                  <a:gd name="T0" fmla="*/ 10 w 10"/>
                  <a:gd name="T1" fmla="*/ 11 h 15"/>
                  <a:gd name="T2" fmla="*/ 10 w 10"/>
                  <a:gd name="T3" fmla="*/ 13 h 15"/>
                  <a:gd name="T4" fmla="*/ 9 w 10"/>
                  <a:gd name="T5" fmla="*/ 14 h 15"/>
                  <a:gd name="T6" fmla="*/ 7 w 10"/>
                  <a:gd name="T7" fmla="*/ 14 h 15"/>
                  <a:gd name="T8" fmla="*/ 5 w 10"/>
                  <a:gd name="T9" fmla="*/ 15 h 15"/>
                  <a:gd name="T10" fmla="*/ 4 w 10"/>
                  <a:gd name="T11" fmla="*/ 15 h 15"/>
                  <a:gd name="T12" fmla="*/ 3 w 10"/>
                  <a:gd name="T13" fmla="*/ 14 h 15"/>
                  <a:gd name="T14" fmla="*/ 2 w 10"/>
                  <a:gd name="T15" fmla="*/ 14 h 15"/>
                  <a:gd name="T16" fmla="*/ 0 w 10"/>
                  <a:gd name="T17" fmla="*/ 14 h 15"/>
                  <a:gd name="T18" fmla="*/ 0 w 10"/>
                  <a:gd name="T19" fmla="*/ 13 h 15"/>
                  <a:gd name="T20" fmla="*/ 1 w 10"/>
                  <a:gd name="T21" fmla="*/ 12 h 15"/>
                  <a:gd name="T22" fmla="*/ 1 w 10"/>
                  <a:gd name="T23" fmla="*/ 12 h 15"/>
                  <a:gd name="T24" fmla="*/ 3 w 10"/>
                  <a:gd name="T25" fmla="*/ 13 h 15"/>
                  <a:gd name="T26" fmla="*/ 5 w 10"/>
                  <a:gd name="T27" fmla="*/ 13 h 15"/>
                  <a:gd name="T28" fmla="*/ 7 w 10"/>
                  <a:gd name="T29" fmla="*/ 13 h 15"/>
                  <a:gd name="T30" fmla="*/ 8 w 10"/>
                  <a:gd name="T31" fmla="*/ 11 h 15"/>
                  <a:gd name="T32" fmla="*/ 8 w 10"/>
                  <a:gd name="T33" fmla="*/ 10 h 15"/>
                  <a:gd name="T34" fmla="*/ 7 w 10"/>
                  <a:gd name="T35" fmla="*/ 9 h 15"/>
                  <a:gd name="T36" fmla="*/ 6 w 10"/>
                  <a:gd name="T37" fmla="*/ 9 h 15"/>
                  <a:gd name="T38" fmla="*/ 5 w 10"/>
                  <a:gd name="T39" fmla="*/ 8 h 15"/>
                  <a:gd name="T40" fmla="*/ 3 w 10"/>
                  <a:gd name="T41" fmla="*/ 7 h 15"/>
                  <a:gd name="T42" fmla="*/ 2 w 10"/>
                  <a:gd name="T43" fmla="*/ 6 h 15"/>
                  <a:gd name="T44" fmla="*/ 1 w 10"/>
                  <a:gd name="T45" fmla="*/ 5 h 15"/>
                  <a:gd name="T46" fmla="*/ 1 w 10"/>
                  <a:gd name="T47" fmla="*/ 4 h 15"/>
                  <a:gd name="T48" fmla="*/ 2 w 10"/>
                  <a:gd name="T49" fmla="*/ 1 h 15"/>
                  <a:gd name="T50" fmla="*/ 5 w 10"/>
                  <a:gd name="T51" fmla="*/ 0 h 15"/>
                  <a:gd name="T52" fmla="*/ 7 w 10"/>
                  <a:gd name="T53" fmla="*/ 1 h 15"/>
                  <a:gd name="T54" fmla="*/ 9 w 10"/>
                  <a:gd name="T55" fmla="*/ 1 h 15"/>
                  <a:gd name="T56" fmla="*/ 9 w 10"/>
                  <a:gd name="T57" fmla="*/ 2 h 15"/>
                  <a:gd name="T58" fmla="*/ 9 w 10"/>
                  <a:gd name="T59" fmla="*/ 3 h 15"/>
                  <a:gd name="T60" fmla="*/ 9 w 10"/>
                  <a:gd name="T61" fmla="*/ 3 h 15"/>
                  <a:gd name="T62" fmla="*/ 9 w 10"/>
                  <a:gd name="T63" fmla="*/ 3 h 15"/>
                  <a:gd name="T64" fmla="*/ 7 w 10"/>
                  <a:gd name="T65" fmla="*/ 2 h 15"/>
                  <a:gd name="T66" fmla="*/ 5 w 10"/>
                  <a:gd name="T67" fmla="*/ 2 h 15"/>
                  <a:gd name="T68" fmla="*/ 3 w 10"/>
                  <a:gd name="T69" fmla="*/ 3 h 15"/>
                  <a:gd name="T70" fmla="*/ 3 w 10"/>
                  <a:gd name="T71" fmla="*/ 4 h 15"/>
                  <a:gd name="T72" fmla="*/ 3 w 10"/>
                  <a:gd name="T73" fmla="*/ 5 h 15"/>
                  <a:gd name="T74" fmla="*/ 3 w 10"/>
                  <a:gd name="T75" fmla="*/ 5 h 15"/>
                  <a:gd name="T76" fmla="*/ 4 w 10"/>
                  <a:gd name="T77" fmla="*/ 6 h 15"/>
                  <a:gd name="T78" fmla="*/ 6 w 10"/>
                  <a:gd name="T79" fmla="*/ 7 h 15"/>
                  <a:gd name="T80" fmla="*/ 8 w 10"/>
                  <a:gd name="T81" fmla="*/ 7 h 15"/>
                  <a:gd name="T82" fmla="*/ 9 w 10"/>
                  <a:gd name="T83" fmla="*/ 8 h 15"/>
                  <a:gd name="T84" fmla="*/ 10 w 10"/>
                  <a:gd name="T85" fmla="*/ 9 h 15"/>
                  <a:gd name="T86" fmla="*/ 10 w 10"/>
                  <a:gd name="T8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15">
                    <a:moveTo>
                      <a:pt x="10" y="11"/>
                    </a:moveTo>
                    <a:cubicBezTo>
                      <a:pt x="10" y="11"/>
                      <a:pt x="10" y="12"/>
                      <a:pt x="10" y="13"/>
                    </a:cubicBezTo>
                    <a:cubicBezTo>
                      <a:pt x="9" y="13"/>
                      <a:pt x="9" y="13"/>
                      <a:pt x="9" y="14"/>
                    </a:cubicBezTo>
                    <a:cubicBezTo>
                      <a:pt x="8" y="14"/>
                      <a:pt x="8" y="14"/>
                      <a:pt x="7" y="14"/>
                    </a:cubicBezTo>
                    <a:cubicBezTo>
                      <a:pt x="7" y="15"/>
                      <a:pt x="6" y="15"/>
                      <a:pt x="5" y="15"/>
                    </a:cubicBezTo>
                    <a:cubicBezTo>
                      <a:pt x="5" y="15"/>
                      <a:pt x="4" y="15"/>
                      <a:pt x="4" y="15"/>
                    </a:cubicBezTo>
                    <a:cubicBezTo>
                      <a:pt x="4" y="15"/>
                      <a:pt x="3" y="15"/>
                      <a:pt x="3" y="14"/>
                    </a:cubicBezTo>
                    <a:cubicBezTo>
                      <a:pt x="2" y="14"/>
                      <a:pt x="2" y="14"/>
                      <a:pt x="2" y="14"/>
                    </a:cubicBezTo>
                    <a:cubicBezTo>
                      <a:pt x="1" y="14"/>
                      <a:pt x="1" y="14"/>
                      <a:pt x="0" y="14"/>
                    </a:cubicBezTo>
                    <a:cubicBezTo>
                      <a:pt x="0" y="13"/>
                      <a:pt x="0" y="13"/>
                      <a:pt x="0" y="13"/>
                    </a:cubicBezTo>
                    <a:cubicBezTo>
                      <a:pt x="1" y="12"/>
                      <a:pt x="1" y="12"/>
                      <a:pt x="1" y="12"/>
                    </a:cubicBezTo>
                    <a:cubicBezTo>
                      <a:pt x="1" y="12"/>
                      <a:pt x="1" y="12"/>
                      <a:pt x="1" y="12"/>
                    </a:cubicBezTo>
                    <a:cubicBezTo>
                      <a:pt x="2" y="12"/>
                      <a:pt x="2" y="13"/>
                      <a:pt x="3" y="13"/>
                    </a:cubicBezTo>
                    <a:cubicBezTo>
                      <a:pt x="4" y="13"/>
                      <a:pt x="4" y="13"/>
                      <a:pt x="5" y="13"/>
                    </a:cubicBezTo>
                    <a:cubicBezTo>
                      <a:pt x="6" y="13"/>
                      <a:pt x="7" y="13"/>
                      <a:pt x="7" y="13"/>
                    </a:cubicBezTo>
                    <a:cubicBezTo>
                      <a:pt x="8" y="12"/>
                      <a:pt x="8" y="12"/>
                      <a:pt x="8" y="11"/>
                    </a:cubicBezTo>
                    <a:cubicBezTo>
                      <a:pt x="8" y="10"/>
                      <a:pt x="8" y="10"/>
                      <a:pt x="8" y="10"/>
                    </a:cubicBezTo>
                    <a:cubicBezTo>
                      <a:pt x="7" y="9"/>
                      <a:pt x="7" y="9"/>
                      <a:pt x="7" y="9"/>
                    </a:cubicBezTo>
                    <a:cubicBezTo>
                      <a:pt x="7" y="9"/>
                      <a:pt x="7" y="9"/>
                      <a:pt x="6" y="9"/>
                    </a:cubicBezTo>
                    <a:cubicBezTo>
                      <a:pt x="6" y="8"/>
                      <a:pt x="6" y="8"/>
                      <a:pt x="5" y="8"/>
                    </a:cubicBezTo>
                    <a:cubicBezTo>
                      <a:pt x="4" y="8"/>
                      <a:pt x="4" y="8"/>
                      <a:pt x="3" y="7"/>
                    </a:cubicBezTo>
                    <a:cubicBezTo>
                      <a:pt x="3" y="7"/>
                      <a:pt x="2" y="7"/>
                      <a:pt x="2" y="6"/>
                    </a:cubicBezTo>
                    <a:cubicBezTo>
                      <a:pt x="1" y="6"/>
                      <a:pt x="1" y="6"/>
                      <a:pt x="1" y="5"/>
                    </a:cubicBezTo>
                    <a:cubicBezTo>
                      <a:pt x="1" y="5"/>
                      <a:pt x="1" y="5"/>
                      <a:pt x="1" y="4"/>
                    </a:cubicBezTo>
                    <a:cubicBezTo>
                      <a:pt x="1" y="3"/>
                      <a:pt x="1" y="2"/>
                      <a:pt x="2" y="1"/>
                    </a:cubicBezTo>
                    <a:cubicBezTo>
                      <a:pt x="3" y="1"/>
                      <a:pt x="4" y="0"/>
                      <a:pt x="5" y="0"/>
                    </a:cubicBezTo>
                    <a:cubicBezTo>
                      <a:pt x="6" y="0"/>
                      <a:pt x="6" y="1"/>
                      <a:pt x="7" y="1"/>
                    </a:cubicBezTo>
                    <a:cubicBezTo>
                      <a:pt x="8" y="1"/>
                      <a:pt x="9" y="1"/>
                      <a:pt x="9" y="1"/>
                    </a:cubicBezTo>
                    <a:cubicBezTo>
                      <a:pt x="9" y="2"/>
                      <a:pt x="9" y="2"/>
                      <a:pt x="9" y="2"/>
                    </a:cubicBezTo>
                    <a:cubicBezTo>
                      <a:pt x="9" y="3"/>
                      <a:pt x="9" y="3"/>
                      <a:pt x="9" y="3"/>
                    </a:cubicBezTo>
                    <a:cubicBezTo>
                      <a:pt x="9" y="3"/>
                      <a:pt x="9" y="3"/>
                      <a:pt x="9" y="3"/>
                    </a:cubicBezTo>
                    <a:cubicBezTo>
                      <a:pt x="9" y="3"/>
                      <a:pt x="9" y="3"/>
                      <a:pt x="9" y="3"/>
                    </a:cubicBezTo>
                    <a:cubicBezTo>
                      <a:pt x="8" y="3"/>
                      <a:pt x="7" y="2"/>
                      <a:pt x="7" y="2"/>
                    </a:cubicBezTo>
                    <a:cubicBezTo>
                      <a:pt x="6" y="2"/>
                      <a:pt x="6" y="2"/>
                      <a:pt x="5" y="2"/>
                    </a:cubicBezTo>
                    <a:cubicBezTo>
                      <a:pt x="4" y="2"/>
                      <a:pt x="4" y="2"/>
                      <a:pt x="3" y="3"/>
                    </a:cubicBezTo>
                    <a:cubicBezTo>
                      <a:pt x="3" y="3"/>
                      <a:pt x="3" y="3"/>
                      <a:pt x="3" y="4"/>
                    </a:cubicBezTo>
                    <a:cubicBezTo>
                      <a:pt x="3" y="5"/>
                      <a:pt x="3" y="5"/>
                      <a:pt x="3" y="5"/>
                    </a:cubicBezTo>
                    <a:cubicBezTo>
                      <a:pt x="3" y="5"/>
                      <a:pt x="3" y="5"/>
                      <a:pt x="3" y="5"/>
                    </a:cubicBezTo>
                    <a:cubicBezTo>
                      <a:pt x="4" y="6"/>
                      <a:pt x="4" y="6"/>
                      <a:pt x="4" y="6"/>
                    </a:cubicBezTo>
                    <a:cubicBezTo>
                      <a:pt x="5" y="6"/>
                      <a:pt x="5" y="6"/>
                      <a:pt x="6" y="7"/>
                    </a:cubicBezTo>
                    <a:cubicBezTo>
                      <a:pt x="7" y="7"/>
                      <a:pt x="7" y="7"/>
                      <a:pt x="8" y="7"/>
                    </a:cubicBezTo>
                    <a:cubicBezTo>
                      <a:pt x="8" y="8"/>
                      <a:pt x="8" y="8"/>
                      <a:pt x="9" y="8"/>
                    </a:cubicBezTo>
                    <a:cubicBezTo>
                      <a:pt x="9" y="8"/>
                      <a:pt x="10" y="9"/>
                      <a:pt x="10" y="9"/>
                    </a:cubicBezTo>
                    <a:cubicBezTo>
                      <a:pt x="10" y="10"/>
                      <a:pt x="10" y="10"/>
                      <a:pt x="10" y="11"/>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774"/>
              <p:cNvSpPr>
                <a:spLocks noEditPoints="1"/>
              </p:cNvSpPr>
              <p:nvPr/>
            </p:nvSpPr>
            <p:spPr bwMode="auto">
              <a:xfrm>
                <a:off x="2511" y="2583"/>
                <a:ext cx="10" cy="14"/>
              </a:xfrm>
              <a:custGeom>
                <a:avLst/>
                <a:gdLst>
                  <a:gd name="T0" fmla="*/ 8 w 8"/>
                  <a:gd name="T1" fmla="*/ 10 h 11"/>
                  <a:gd name="T2" fmla="*/ 8 w 8"/>
                  <a:gd name="T3" fmla="*/ 10 h 11"/>
                  <a:gd name="T4" fmla="*/ 6 w 8"/>
                  <a:gd name="T5" fmla="*/ 11 h 11"/>
                  <a:gd name="T6" fmla="*/ 4 w 8"/>
                  <a:gd name="T7" fmla="*/ 11 h 11"/>
                  <a:gd name="T8" fmla="*/ 2 w 8"/>
                  <a:gd name="T9" fmla="*/ 10 h 11"/>
                  <a:gd name="T10" fmla="*/ 0 w 8"/>
                  <a:gd name="T11" fmla="*/ 10 h 11"/>
                  <a:gd name="T12" fmla="*/ 0 w 8"/>
                  <a:gd name="T13" fmla="*/ 9 h 11"/>
                  <a:gd name="T14" fmla="*/ 0 w 8"/>
                  <a:gd name="T15" fmla="*/ 7 h 11"/>
                  <a:gd name="T16" fmla="*/ 0 w 8"/>
                  <a:gd name="T17" fmla="*/ 6 h 11"/>
                  <a:gd name="T18" fmla="*/ 0 w 8"/>
                  <a:gd name="T19" fmla="*/ 5 h 11"/>
                  <a:gd name="T20" fmla="*/ 2 w 8"/>
                  <a:gd name="T21" fmla="*/ 4 h 11"/>
                  <a:gd name="T22" fmla="*/ 4 w 8"/>
                  <a:gd name="T23" fmla="*/ 4 h 11"/>
                  <a:gd name="T24" fmla="*/ 6 w 8"/>
                  <a:gd name="T25" fmla="*/ 4 h 11"/>
                  <a:gd name="T26" fmla="*/ 6 w 8"/>
                  <a:gd name="T27" fmla="*/ 3 h 11"/>
                  <a:gd name="T28" fmla="*/ 6 w 8"/>
                  <a:gd name="T29" fmla="*/ 3 h 11"/>
                  <a:gd name="T30" fmla="*/ 6 w 8"/>
                  <a:gd name="T31" fmla="*/ 2 h 11"/>
                  <a:gd name="T32" fmla="*/ 5 w 8"/>
                  <a:gd name="T33" fmla="*/ 2 h 11"/>
                  <a:gd name="T34" fmla="*/ 4 w 8"/>
                  <a:gd name="T35" fmla="*/ 1 h 11"/>
                  <a:gd name="T36" fmla="*/ 2 w 8"/>
                  <a:gd name="T37" fmla="*/ 2 h 11"/>
                  <a:gd name="T38" fmla="*/ 1 w 8"/>
                  <a:gd name="T39" fmla="*/ 2 h 11"/>
                  <a:gd name="T40" fmla="*/ 1 w 8"/>
                  <a:gd name="T41" fmla="*/ 2 h 11"/>
                  <a:gd name="T42" fmla="*/ 1 w 8"/>
                  <a:gd name="T43" fmla="*/ 2 h 11"/>
                  <a:gd name="T44" fmla="*/ 1 w 8"/>
                  <a:gd name="T45" fmla="*/ 1 h 11"/>
                  <a:gd name="T46" fmla="*/ 0 w 8"/>
                  <a:gd name="T47" fmla="*/ 1 h 11"/>
                  <a:gd name="T48" fmla="*/ 1 w 8"/>
                  <a:gd name="T49" fmla="*/ 1 h 11"/>
                  <a:gd name="T50" fmla="*/ 2 w 8"/>
                  <a:gd name="T51" fmla="*/ 0 h 11"/>
                  <a:gd name="T52" fmla="*/ 4 w 8"/>
                  <a:gd name="T53" fmla="*/ 0 h 11"/>
                  <a:gd name="T54" fmla="*/ 7 w 8"/>
                  <a:gd name="T55" fmla="*/ 1 h 11"/>
                  <a:gd name="T56" fmla="*/ 8 w 8"/>
                  <a:gd name="T57" fmla="*/ 3 h 11"/>
                  <a:gd name="T58" fmla="*/ 8 w 8"/>
                  <a:gd name="T59" fmla="*/ 10 h 11"/>
                  <a:gd name="T60" fmla="*/ 6 w 8"/>
                  <a:gd name="T61" fmla="*/ 5 h 11"/>
                  <a:gd name="T62" fmla="*/ 4 w 8"/>
                  <a:gd name="T63" fmla="*/ 5 h 11"/>
                  <a:gd name="T64" fmla="*/ 3 w 8"/>
                  <a:gd name="T65" fmla="*/ 5 h 11"/>
                  <a:gd name="T66" fmla="*/ 2 w 8"/>
                  <a:gd name="T67" fmla="*/ 6 h 11"/>
                  <a:gd name="T68" fmla="*/ 2 w 8"/>
                  <a:gd name="T69" fmla="*/ 6 h 11"/>
                  <a:gd name="T70" fmla="*/ 1 w 8"/>
                  <a:gd name="T71" fmla="*/ 7 h 11"/>
                  <a:gd name="T72" fmla="*/ 1 w 8"/>
                  <a:gd name="T73" fmla="*/ 8 h 11"/>
                  <a:gd name="T74" fmla="*/ 2 w 8"/>
                  <a:gd name="T75" fmla="*/ 9 h 11"/>
                  <a:gd name="T76" fmla="*/ 3 w 8"/>
                  <a:gd name="T77" fmla="*/ 9 h 11"/>
                  <a:gd name="T78" fmla="*/ 4 w 8"/>
                  <a:gd name="T79" fmla="*/ 9 h 11"/>
                  <a:gd name="T80" fmla="*/ 4 w 8"/>
                  <a:gd name="T81" fmla="*/ 9 h 11"/>
                  <a:gd name="T82" fmla="*/ 5 w 8"/>
                  <a:gd name="T83" fmla="*/ 9 h 11"/>
                  <a:gd name="T84" fmla="*/ 6 w 8"/>
                  <a:gd name="T85" fmla="*/ 9 h 11"/>
                  <a:gd name="T86" fmla="*/ 6 w 8"/>
                  <a:gd name="T87" fmla="*/ 9 h 11"/>
                  <a:gd name="T88" fmla="*/ 6 w 8"/>
                  <a:gd name="T8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 h="11">
                    <a:moveTo>
                      <a:pt x="8" y="10"/>
                    </a:moveTo>
                    <a:cubicBezTo>
                      <a:pt x="8" y="10"/>
                      <a:pt x="8" y="10"/>
                      <a:pt x="8" y="10"/>
                    </a:cubicBezTo>
                    <a:cubicBezTo>
                      <a:pt x="7" y="10"/>
                      <a:pt x="6" y="10"/>
                      <a:pt x="6" y="11"/>
                    </a:cubicBezTo>
                    <a:cubicBezTo>
                      <a:pt x="5" y="11"/>
                      <a:pt x="4" y="11"/>
                      <a:pt x="4" y="11"/>
                    </a:cubicBezTo>
                    <a:cubicBezTo>
                      <a:pt x="3" y="11"/>
                      <a:pt x="2" y="11"/>
                      <a:pt x="2" y="10"/>
                    </a:cubicBezTo>
                    <a:cubicBezTo>
                      <a:pt x="1" y="10"/>
                      <a:pt x="1" y="10"/>
                      <a:pt x="0" y="10"/>
                    </a:cubicBezTo>
                    <a:cubicBezTo>
                      <a:pt x="0" y="9"/>
                      <a:pt x="0" y="9"/>
                      <a:pt x="0" y="9"/>
                    </a:cubicBezTo>
                    <a:cubicBezTo>
                      <a:pt x="0" y="8"/>
                      <a:pt x="0" y="8"/>
                      <a:pt x="0" y="7"/>
                    </a:cubicBezTo>
                    <a:cubicBezTo>
                      <a:pt x="0" y="7"/>
                      <a:pt x="0" y="7"/>
                      <a:pt x="0" y="6"/>
                    </a:cubicBezTo>
                    <a:cubicBezTo>
                      <a:pt x="0" y="6"/>
                      <a:pt x="0" y="5"/>
                      <a:pt x="0" y="5"/>
                    </a:cubicBezTo>
                    <a:cubicBezTo>
                      <a:pt x="1" y="5"/>
                      <a:pt x="1" y="4"/>
                      <a:pt x="2" y="4"/>
                    </a:cubicBezTo>
                    <a:cubicBezTo>
                      <a:pt x="2" y="4"/>
                      <a:pt x="3" y="4"/>
                      <a:pt x="4" y="4"/>
                    </a:cubicBezTo>
                    <a:cubicBezTo>
                      <a:pt x="6" y="4"/>
                      <a:pt x="6" y="4"/>
                      <a:pt x="6" y="4"/>
                    </a:cubicBezTo>
                    <a:cubicBezTo>
                      <a:pt x="6" y="3"/>
                      <a:pt x="6" y="3"/>
                      <a:pt x="6" y="3"/>
                    </a:cubicBezTo>
                    <a:cubicBezTo>
                      <a:pt x="6" y="3"/>
                      <a:pt x="6" y="3"/>
                      <a:pt x="6" y="3"/>
                    </a:cubicBezTo>
                    <a:cubicBezTo>
                      <a:pt x="6" y="2"/>
                      <a:pt x="6" y="2"/>
                      <a:pt x="6" y="2"/>
                    </a:cubicBezTo>
                    <a:cubicBezTo>
                      <a:pt x="5" y="2"/>
                      <a:pt x="5" y="2"/>
                      <a:pt x="5" y="2"/>
                    </a:cubicBezTo>
                    <a:cubicBezTo>
                      <a:pt x="5" y="1"/>
                      <a:pt x="4" y="1"/>
                      <a:pt x="4" y="1"/>
                    </a:cubicBezTo>
                    <a:cubicBezTo>
                      <a:pt x="3" y="1"/>
                      <a:pt x="3" y="1"/>
                      <a:pt x="2" y="2"/>
                    </a:cubicBezTo>
                    <a:cubicBezTo>
                      <a:pt x="2" y="2"/>
                      <a:pt x="1" y="2"/>
                      <a:pt x="1" y="2"/>
                    </a:cubicBezTo>
                    <a:cubicBezTo>
                      <a:pt x="1" y="2"/>
                      <a:pt x="1" y="2"/>
                      <a:pt x="1" y="2"/>
                    </a:cubicBezTo>
                    <a:cubicBezTo>
                      <a:pt x="1" y="2"/>
                      <a:pt x="1" y="2"/>
                      <a:pt x="1" y="2"/>
                    </a:cubicBezTo>
                    <a:cubicBezTo>
                      <a:pt x="1" y="1"/>
                      <a:pt x="1" y="1"/>
                      <a:pt x="1" y="1"/>
                    </a:cubicBezTo>
                    <a:cubicBezTo>
                      <a:pt x="0" y="1"/>
                      <a:pt x="0" y="1"/>
                      <a:pt x="0" y="1"/>
                    </a:cubicBezTo>
                    <a:cubicBezTo>
                      <a:pt x="1" y="1"/>
                      <a:pt x="1" y="1"/>
                      <a:pt x="1" y="1"/>
                    </a:cubicBezTo>
                    <a:cubicBezTo>
                      <a:pt x="1" y="0"/>
                      <a:pt x="2" y="0"/>
                      <a:pt x="2" y="0"/>
                    </a:cubicBezTo>
                    <a:cubicBezTo>
                      <a:pt x="3" y="0"/>
                      <a:pt x="4" y="0"/>
                      <a:pt x="4" y="0"/>
                    </a:cubicBezTo>
                    <a:cubicBezTo>
                      <a:pt x="5" y="0"/>
                      <a:pt x="6" y="0"/>
                      <a:pt x="7" y="1"/>
                    </a:cubicBezTo>
                    <a:cubicBezTo>
                      <a:pt x="8" y="1"/>
                      <a:pt x="8" y="2"/>
                      <a:pt x="8" y="3"/>
                    </a:cubicBezTo>
                    <a:lnTo>
                      <a:pt x="8" y="10"/>
                    </a:lnTo>
                    <a:close/>
                    <a:moveTo>
                      <a:pt x="6" y="5"/>
                    </a:moveTo>
                    <a:cubicBezTo>
                      <a:pt x="4" y="5"/>
                      <a:pt x="4" y="5"/>
                      <a:pt x="4" y="5"/>
                    </a:cubicBezTo>
                    <a:cubicBezTo>
                      <a:pt x="3" y="5"/>
                      <a:pt x="3" y="5"/>
                      <a:pt x="3" y="5"/>
                    </a:cubicBezTo>
                    <a:cubicBezTo>
                      <a:pt x="2" y="6"/>
                      <a:pt x="2" y="6"/>
                      <a:pt x="2" y="6"/>
                    </a:cubicBezTo>
                    <a:cubicBezTo>
                      <a:pt x="2" y="6"/>
                      <a:pt x="2" y="6"/>
                      <a:pt x="2" y="6"/>
                    </a:cubicBezTo>
                    <a:cubicBezTo>
                      <a:pt x="1" y="7"/>
                      <a:pt x="1" y="7"/>
                      <a:pt x="1" y="7"/>
                    </a:cubicBezTo>
                    <a:cubicBezTo>
                      <a:pt x="1" y="8"/>
                      <a:pt x="1" y="8"/>
                      <a:pt x="1" y="8"/>
                    </a:cubicBezTo>
                    <a:cubicBezTo>
                      <a:pt x="2" y="9"/>
                      <a:pt x="2" y="9"/>
                      <a:pt x="2" y="9"/>
                    </a:cubicBezTo>
                    <a:cubicBezTo>
                      <a:pt x="3" y="9"/>
                      <a:pt x="3" y="9"/>
                      <a:pt x="3" y="9"/>
                    </a:cubicBezTo>
                    <a:cubicBezTo>
                      <a:pt x="4" y="9"/>
                      <a:pt x="4" y="9"/>
                      <a:pt x="4" y="9"/>
                    </a:cubicBezTo>
                    <a:cubicBezTo>
                      <a:pt x="4" y="9"/>
                      <a:pt x="4" y="9"/>
                      <a:pt x="4" y="9"/>
                    </a:cubicBezTo>
                    <a:cubicBezTo>
                      <a:pt x="5" y="9"/>
                      <a:pt x="5" y="9"/>
                      <a:pt x="5" y="9"/>
                    </a:cubicBezTo>
                    <a:cubicBezTo>
                      <a:pt x="6" y="9"/>
                      <a:pt x="6" y="9"/>
                      <a:pt x="6" y="9"/>
                    </a:cubicBezTo>
                    <a:cubicBezTo>
                      <a:pt x="6" y="9"/>
                      <a:pt x="6" y="9"/>
                      <a:pt x="6" y="9"/>
                    </a:cubicBezTo>
                    <a:lnTo>
                      <a:pt x="6"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775"/>
              <p:cNvSpPr/>
              <p:nvPr/>
            </p:nvSpPr>
            <p:spPr bwMode="auto">
              <a:xfrm>
                <a:off x="2523" y="2583"/>
                <a:ext cx="18" cy="13"/>
              </a:xfrm>
              <a:custGeom>
                <a:avLst/>
                <a:gdLst>
                  <a:gd name="T0" fmla="*/ 11 w 15"/>
                  <a:gd name="T1" fmla="*/ 0 h 10"/>
                  <a:gd name="T2" fmla="*/ 13 w 15"/>
                  <a:gd name="T3" fmla="*/ 0 h 10"/>
                  <a:gd name="T4" fmla="*/ 14 w 15"/>
                  <a:gd name="T5" fmla="*/ 1 h 10"/>
                  <a:gd name="T6" fmla="*/ 15 w 15"/>
                  <a:gd name="T7" fmla="*/ 3 h 10"/>
                  <a:gd name="T8" fmla="*/ 15 w 15"/>
                  <a:gd name="T9" fmla="*/ 5 h 10"/>
                  <a:gd name="T10" fmla="*/ 15 w 15"/>
                  <a:gd name="T11" fmla="*/ 10 h 10"/>
                  <a:gd name="T12" fmla="*/ 15 w 15"/>
                  <a:gd name="T13" fmla="*/ 10 h 10"/>
                  <a:gd name="T14" fmla="*/ 15 w 15"/>
                  <a:gd name="T15" fmla="*/ 10 h 10"/>
                  <a:gd name="T16" fmla="*/ 14 w 15"/>
                  <a:gd name="T17" fmla="*/ 10 h 10"/>
                  <a:gd name="T18" fmla="*/ 14 w 15"/>
                  <a:gd name="T19" fmla="*/ 10 h 10"/>
                  <a:gd name="T20" fmla="*/ 14 w 15"/>
                  <a:gd name="T21" fmla="*/ 10 h 10"/>
                  <a:gd name="T22" fmla="*/ 14 w 15"/>
                  <a:gd name="T23" fmla="*/ 5 h 10"/>
                  <a:gd name="T24" fmla="*/ 13 w 15"/>
                  <a:gd name="T25" fmla="*/ 2 h 10"/>
                  <a:gd name="T26" fmla="*/ 11 w 15"/>
                  <a:gd name="T27" fmla="*/ 1 h 10"/>
                  <a:gd name="T28" fmla="*/ 10 w 15"/>
                  <a:gd name="T29" fmla="*/ 2 h 10"/>
                  <a:gd name="T30" fmla="*/ 9 w 15"/>
                  <a:gd name="T31" fmla="*/ 2 h 10"/>
                  <a:gd name="T32" fmla="*/ 9 w 15"/>
                  <a:gd name="T33" fmla="*/ 2 h 10"/>
                  <a:gd name="T34" fmla="*/ 8 w 15"/>
                  <a:gd name="T35" fmla="*/ 2 h 10"/>
                  <a:gd name="T36" fmla="*/ 9 w 15"/>
                  <a:gd name="T37" fmla="*/ 3 h 10"/>
                  <a:gd name="T38" fmla="*/ 9 w 15"/>
                  <a:gd name="T39" fmla="*/ 5 h 10"/>
                  <a:gd name="T40" fmla="*/ 9 w 15"/>
                  <a:gd name="T41" fmla="*/ 10 h 10"/>
                  <a:gd name="T42" fmla="*/ 9 w 15"/>
                  <a:gd name="T43" fmla="*/ 10 h 10"/>
                  <a:gd name="T44" fmla="*/ 8 w 15"/>
                  <a:gd name="T45" fmla="*/ 10 h 10"/>
                  <a:gd name="T46" fmla="*/ 7 w 15"/>
                  <a:gd name="T47" fmla="*/ 10 h 10"/>
                  <a:gd name="T48" fmla="*/ 7 w 15"/>
                  <a:gd name="T49" fmla="*/ 10 h 10"/>
                  <a:gd name="T50" fmla="*/ 7 w 15"/>
                  <a:gd name="T51" fmla="*/ 10 h 10"/>
                  <a:gd name="T52" fmla="*/ 7 w 15"/>
                  <a:gd name="T53" fmla="*/ 5 h 10"/>
                  <a:gd name="T54" fmla="*/ 7 w 15"/>
                  <a:gd name="T55" fmla="*/ 3 h 10"/>
                  <a:gd name="T56" fmla="*/ 6 w 15"/>
                  <a:gd name="T57" fmla="*/ 2 h 10"/>
                  <a:gd name="T58" fmla="*/ 5 w 15"/>
                  <a:gd name="T59" fmla="*/ 2 h 10"/>
                  <a:gd name="T60" fmla="*/ 4 w 15"/>
                  <a:gd name="T61" fmla="*/ 1 h 10"/>
                  <a:gd name="T62" fmla="*/ 3 w 15"/>
                  <a:gd name="T63" fmla="*/ 2 h 10"/>
                  <a:gd name="T64" fmla="*/ 2 w 15"/>
                  <a:gd name="T65" fmla="*/ 2 h 10"/>
                  <a:gd name="T66" fmla="*/ 2 w 15"/>
                  <a:gd name="T67" fmla="*/ 10 h 10"/>
                  <a:gd name="T68" fmla="*/ 2 w 15"/>
                  <a:gd name="T69" fmla="*/ 10 h 10"/>
                  <a:gd name="T70" fmla="*/ 2 w 15"/>
                  <a:gd name="T71" fmla="*/ 10 h 10"/>
                  <a:gd name="T72" fmla="*/ 1 w 15"/>
                  <a:gd name="T73" fmla="*/ 10 h 10"/>
                  <a:gd name="T74" fmla="*/ 1 w 15"/>
                  <a:gd name="T75" fmla="*/ 10 h 10"/>
                  <a:gd name="T76" fmla="*/ 0 w 15"/>
                  <a:gd name="T77" fmla="*/ 10 h 10"/>
                  <a:gd name="T78" fmla="*/ 0 w 15"/>
                  <a:gd name="T79" fmla="*/ 2 h 10"/>
                  <a:gd name="T80" fmla="*/ 1 w 15"/>
                  <a:gd name="T81" fmla="*/ 1 h 10"/>
                  <a:gd name="T82" fmla="*/ 1 w 15"/>
                  <a:gd name="T83" fmla="*/ 0 h 10"/>
                  <a:gd name="T84" fmla="*/ 3 w 15"/>
                  <a:gd name="T85" fmla="*/ 0 h 10"/>
                  <a:gd name="T86" fmla="*/ 4 w 15"/>
                  <a:gd name="T87" fmla="*/ 0 h 10"/>
                  <a:gd name="T88" fmla="*/ 6 w 15"/>
                  <a:gd name="T89" fmla="*/ 0 h 10"/>
                  <a:gd name="T90" fmla="*/ 7 w 15"/>
                  <a:gd name="T91" fmla="*/ 1 h 10"/>
                  <a:gd name="T92" fmla="*/ 7 w 15"/>
                  <a:gd name="T93" fmla="*/ 1 h 10"/>
                  <a:gd name="T94" fmla="*/ 9 w 15"/>
                  <a:gd name="T95" fmla="*/ 0 h 10"/>
                  <a:gd name="T96" fmla="*/ 11 w 15"/>
                  <a:gd name="T9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10">
                    <a:moveTo>
                      <a:pt x="11" y="0"/>
                    </a:moveTo>
                    <a:cubicBezTo>
                      <a:pt x="12" y="0"/>
                      <a:pt x="13" y="0"/>
                      <a:pt x="13" y="0"/>
                    </a:cubicBezTo>
                    <a:cubicBezTo>
                      <a:pt x="14" y="1"/>
                      <a:pt x="14" y="1"/>
                      <a:pt x="14" y="1"/>
                    </a:cubicBezTo>
                    <a:cubicBezTo>
                      <a:pt x="15" y="2"/>
                      <a:pt x="15" y="2"/>
                      <a:pt x="15" y="3"/>
                    </a:cubicBezTo>
                    <a:cubicBezTo>
                      <a:pt x="15" y="3"/>
                      <a:pt x="15" y="4"/>
                      <a:pt x="15" y="5"/>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5"/>
                      <a:pt x="14" y="5"/>
                      <a:pt x="14" y="5"/>
                    </a:cubicBezTo>
                    <a:cubicBezTo>
                      <a:pt x="14" y="4"/>
                      <a:pt x="13" y="3"/>
                      <a:pt x="13" y="2"/>
                    </a:cubicBezTo>
                    <a:cubicBezTo>
                      <a:pt x="13" y="2"/>
                      <a:pt x="12" y="1"/>
                      <a:pt x="11" y="1"/>
                    </a:cubicBezTo>
                    <a:cubicBezTo>
                      <a:pt x="10" y="2"/>
                      <a:pt x="10" y="2"/>
                      <a:pt x="10" y="2"/>
                    </a:cubicBezTo>
                    <a:cubicBezTo>
                      <a:pt x="9" y="2"/>
                      <a:pt x="9" y="2"/>
                      <a:pt x="9" y="2"/>
                    </a:cubicBezTo>
                    <a:cubicBezTo>
                      <a:pt x="9" y="2"/>
                      <a:pt x="9" y="2"/>
                      <a:pt x="9" y="2"/>
                    </a:cubicBezTo>
                    <a:cubicBezTo>
                      <a:pt x="8" y="2"/>
                      <a:pt x="8" y="2"/>
                      <a:pt x="8" y="2"/>
                    </a:cubicBezTo>
                    <a:cubicBezTo>
                      <a:pt x="8" y="2"/>
                      <a:pt x="9" y="3"/>
                      <a:pt x="9" y="3"/>
                    </a:cubicBezTo>
                    <a:cubicBezTo>
                      <a:pt x="9" y="4"/>
                      <a:pt x="9" y="4"/>
                      <a:pt x="9" y="5"/>
                    </a:cubicBezTo>
                    <a:cubicBezTo>
                      <a:pt x="9" y="10"/>
                      <a:pt x="9" y="10"/>
                      <a:pt x="9" y="10"/>
                    </a:cubicBezTo>
                    <a:cubicBezTo>
                      <a:pt x="9" y="10"/>
                      <a:pt x="9" y="10"/>
                      <a:pt x="9" y="10"/>
                    </a:cubicBezTo>
                    <a:cubicBezTo>
                      <a:pt x="8" y="10"/>
                      <a:pt x="8" y="10"/>
                      <a:pt x="8" y="10"/>
                    </a:cubicBezTo>
                    <a:cubicBezTo>
                      <a:pt x="7" y="10"/>
                      <a:pt x="7" y="10"/>
                      <a:pt x="7" y="10"/>
                    </a:cubicBezTo>
                    <a:cubicBezTo>
                      <a:pt x="7" y="10"/>
                      <a:pt x="7" y="10"/>
                      <a:pt x="7" y="10"/>
                    </a:cubicBezTo>
                    <a:cubicBezTo>
                      <a:pt x="7" y="10"/>
                      <a:pt x="7" y="10"/>
                      <a:pt x="7" y="10"/>
                    </a:cubicBezTo>
                    <a:cubicBezTo>
                      <a:pt x="7" y="5"/>
                      <a:pt x="7" y="5"/>
                      <a:pt x="7" y="5"/>
                    </a:cubicBezTo>
                    <a:cubicBezTo>
                      <a:pt x="7" y="4"/>
                      <a:pt x="7" y="4"/>
                      <a:pt x="7" y="3"/>
                    </a:cubicBezTo>
                    <a:cubicBezTo>
                      <a:pt x="7" y="3"/>
                      <a:pt x="7" y="3"/>
                      <a:pt x="6" y="2"/>
                    </a:cubicBezTo>
                    <a:cubicBezTo>
                      <a:pt x="6" y="2"/>
                      <a:pt x="6" y="2"/>
                      <a:pt x="5" y="2"/>
                    </a:cubicBezTo>
                    <a:cubicBezTo>
                      <a:pt x="5" y="2"/>
                      <a:pt x="5" y="1"/>
                      <a:pt x="4" y="1"/>
                    </a:cubicBezTo>
                    <a:cubicBezTo>
                      <a:pt x="3" y="2"/>
                      <a:pt x="3" y="2"/>
                      <a:pt x="3" y="2"/>
                    </a:cubicBezTo>
                    <a:cubicBezTo>
                      <a:pt x="3" y="2"/>
                      <a:pt x="2" y="2"/>
                      <a:pt x="2" y="2"/>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0" y="10"/>
                      <a:pt x="0" y="10"/>
                      <a:pt x="0" y="10"/>
                    </a:cubicBezTo>
                    <a:cubicBezTo>
                      <a:pt x="0" y="2"/>
                      <a:pt x="0" y="2"/>
                      <a:pt x="0" y="2"/>
                    </a:cubicBezTo>
                    <a:cubicBezTo>
                      <a:pt x="0" y="1"/>
                      <a:pt x="1" y="1"/>
                      <a:pt x="1" y="1"/>
                    </a:cubicBezTo>
                    <a:cubicBezTo>
                      <a:pt x="1" y="0"/>
                      <a:pt x="1" y="0"/>
                      <a:pt x="1" y="0"/>
                    </a:cubicBezTo>
                    <a:cubicBezTo>
                      <a:pt x="2" y="0"/>
                      <a:pt x="2" y="0"/>
                      <a:pt x="3" y="0"/>
                    </a:cubicBezTo>
                    <a:cubicBezTo>
                      <a:pt x="3" y="0"/>
                      <a:pt x="3" y="0"/>
                      <a:pt x="4" y="0"/>
                    </a:cubicBezTo>
                    <a:cubicBezTo>
                      <a:pt x="5" y="0"/>
                      <a:pt x="5" y="0"/>
                      <a:pt x="6" y="0"/>
                    </a:cubicBezTo>
                    <a:cubicBezTo>
                      <a:pt x="6" y="0"/>
                      <a:pt x="7" y="1"/>
                      <a:pt x="7" y="1"/>
                    </a:cubicBezTo>
                    <a:cubicBezTo>
                      <a:pt x="7" y="1"/>
                      <a:pt x="7" y="1"/>
                      <a:pt x="7" y="1"/>
                    </a:cubicBezTo>
                    <a:cubicBezTo>
                      <a:pt x="8" y="1"/>
                      <a:pt x="8" y="0"/>
                      <a:pt x="9" y="0"/>
                    </a:cubicBezTo>
                    <a:cubicBezTo>
                      <a:pt x="10" y="0"/>
                      <a:pt x="10" y="0"/>
                      <a:pt x="11"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776"/>
              <p:cNvSpPr>
                <a:spLocks noEditPoints="1"/>
              </p:cNvSpPr>
              <p:nvPr/>
            </p:nvSpPr>
            <p:spPr bwMode="auto">
              <a:xfrm>
                <a:off x="2545" y="2583"/>
                <a:ext cx="11" cy="17"/>
              </a:xfrm>
              <a:custGeom>
                <a:avLst/>
                <a:gdLst>
                  <a:gd name="T0" fmla="*/ 9 w 9"/>
                  <a:gd name="T1" fmla="*/ 5 h 14"/>
                  <a:gd name="T2" fmla="*/ 8 w 9"/>
                  <a:gd name="T3" fmla="*/ 7 h 14"/>
                  <a:gd name="T4" fmla="*/ 8 w 9"/>
                  <a:gd name="T5" fmla="*/ 9 h 14"/>
                  <a:gd name="T6" fmla="*/ 6 w 9"/>
                  <a:gd name="T7" fmla="*/ 10 h 14"/>
                  <a:gd name="T8" fmla="*/ 4 w 9"/>
                  <a:gd name="T9" fmla="*/ 11 h 14"/>
                  <a:gd name="T10" fmla="*/ 3 w 9"/>
                  <a:gd name="T11" fmla="*/ 11 h 14"/>
                  <a:gd name="T12" fmla="*/ 2 w 9"/>
                  <a:gd name="T13" fmla="*/ 10 h 14"/>
                  <a:gd name="T14" fmla="*/ 2 w 9"/>
                  <a:gd name="T15" fmla="*/ 14 h 14"/>
                  <a:gd name="T16" fmla="*/ 2 w 9"/>
                  <a:gd name="T17" fmla="*/ 14 h 14"/>
                  <a:gd name="T18" fmla="*/ 1 w 9"/>
                  <a:gd name="T19" fmla="*/ 14 h 14"/>
                  <a:gd name="T20" fmla="*/ 0 w 9"/>
                  <a:gd name="T21" fmla="*/ 14 h 14"/>
                  <a:gd name="T22" fmla="*/ 0 w 9"/>
                  <a:gd name="T23" fmla="*/ 14 h 14"/>
                  <a:gd name="T24" fmla="*/ 0 w 9"/>
                  <a:gd name="T25" fmla="*/ 14 h 14"/>
                  <a:gd name="T26" fmla="*/ 0 w 9"/>
                  <a:gd name="T27" fmla="*/ 1 h 14"/>
                  <a:gd name="T28" fmla="*/ 0 w 9"/>
                  <a:gd name="T29" fmla="*/ 1 h 14"/>
                  <a:gd name="T30" fmla="*/ 2 w 9"/>
                  <a:gd name="T31" fmla="*/ 0 h 14"/>
                  <a:gd name="T32" fmla="*/ 4 w 9"/>
                  <a:gd name="T33" fmla="*/ 0 h 14"/>
                  <a:gd name="T34" fmla="*/ 6 w 9"/>
                  <a:gd name="T35" fmla="*/ 0 h 14"/>
                  <a:gd name="T36" fmla="*/ 8 w 9"/>
                  <a:gd name="T37" fmla="*/ 1 h 14"/>
                  <a:gd name="T38" fmla="*/ 8 w 9"/>
                  <a:gd name="T39" fmla="*/ 3 h 14"/>
                  <a:gd name="T40" fmla="*/ 9 w 9"/>
                  <a:gd name="T41" fmla="*/ 5 h 14"/>
                  <a:gd name="T42" fmla="*/ 7 w 9"/>
                  <a:gd name="T43" fmla="*/ 5 h 14"/>
                  <a:gd name="T44" fmla="*/ 7 w 9"/>
                  <a:gd name="T45" fmla="*/ 3 h 14"/>
                  <a:gd name="T46" fmla="*/ 6 w 9"/>
                  <a:gd name="T47" fmla="*/ 2 h 14"/>
                  <a:gd name="T48" fmla="*/ 5 w 9"/>
                  <a:gd name="T49" fmla="*/ 2 h 14"/>
                  <a:gd name="T50" fmla="*/ 4 w 9"/>
                  <a:gd name="T51" fmla="*/ 1 h 14"/>
                  <a:gd name="T52" fmla="*/ 3 w 9"/>
                  <a:gd name="T53" fmla="*/ 2 h 14"/>
                  <a:gd name="T54" fmla="*/ 2 w 9"/>
                  <a:gd name="T55" fmla="*/ 2 h 14"/>
                  <a:gd name="T56" fmla="*/ 2 w 9"/>
                  <a:gd name="T57" fmla="*/ 9 h 14"/>
                  <a:gd name="T58" fmla="*/ 3 w 9"/>
                  <a:gd name="T59" fmla="*/ 9 h 14"/>
                  <a:gd name="T60" fmla="*/ 4 w 9"/>
                  <a:gd name="T61" fmla="*/ 9 h 14"/>
                  <a:gd name="T62" fmla="*/ 5 w 9"/>
                  <a:gd name="T63" fmla="*/ 9 h 14"/>
                  <a:gd name="T64" fmla="*/ 6 w 9"/>
                  <a:gd name="T65" fmla="*/ 8 h 14"/>
                  <a:gd name="T66" fmla="*/ 7 w 9"/>
                  <a:gd name="T67" fmla="*/ 7 h 14"/>
                  <a:gd name="T68" fmla="*/ 7 w 9"/>
                  <a:gd name="T6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14">
                    <a:moveTo>
                      <a:pt x="9" y="5"/>
                    </a:moveTo>
                    <a:cubicBezTo>
                      <a:pt x="9" y="6"/>
                      <a:pt x="9" y="7"/>
                      <a:pt x="8" y="7"/>
                    </a:cubicBezTo>
                    <a:cubicBezTo>
                      <a:pt x="8" y="8"/>
                      <a:pt x="8" y="9"/>
                      <a:pt x="8" y="9"/>
                    </a:cubicBezTo>
                    <a:cubicBezTo>
                      <a:pt x="7" y="10"/>
                      <a:pt x="7" y="10"/>
                      <a:pt x="6" y="10"/>
                    </a:cubicBezTo>
                    <a:cubicBezTo>
                      <a:pt x="6" y="11"/>
                      <a:pt x="5" y="11"/>
                      <a:pt x="4" y="11"/>
                    </a:cubicBezTo>
                    <a:cubicBezTo>
                      <a:pt x="4" y="11"/>
                      <a:pt x="3" y="11"/>
                      <a:pt x="3" y="11"/>
                    </a:cubicBezTo>
                    <a:cubicBezTo>
                      <a:pt x="3" y="11"/>
                      <a:pt x="2" y="10"/>
                      <a:pt x="2" y="10"/>
                    </a:cubicBezTo>
                    <a:cubicBezTo>
                      <a:pt x="2" y="14"/>
                      <a:pt x="2" y="14"/>
                      <a:pt x="2" y="14"/>
                    </a:cubicBezTo>
                    <a:cubicBezTo>
                      <a:pt x="2" y="14"/>
                      <a:pt x="2" y="14"/>
                      <a:pt x="2" y="14"/>
                    </a:cubicBezTo>
                    <a:cubicBezTo>
                      <a:pt x="1" y="14"/>
                      <a:pt x="1" y="14"/>
                      <a:pt x="1" y="14"/>
                    </a:cubicBezTo>
                    <a:cubicBezTo>
                      <a:pt x="0" y="14"/>
                      <a:pt x="0" y="14"/>
                      <a:pt x="0" y="14"/>
                    </a:cubicBezTo>
                    <a:cubicBezTo>
                      <a:pt x="0" y="14"/>
                      <a:pt x="0" y="14"/>
                      <a:pt x="0" y="14"/>
                    </a:cubicBezTo>
                    <a:cubicBezTo>
                      <a:pt x="0" y="14"/>
                      <a:pt x="0" y="14"/>
                      <a:pt x="0" y="14"/>
                    </a:cubicBezTo>
                    <a:cubicBezTo>
                      <a:pt x="0" y="1"/>
                      <a:pt x="0" y="1"/>
                      <a:pt x="0" y="1"/>
                    </a:cubicBezTo>
                    <a:cubicBezTo>
                      <a:pt x="0" y="1"/>
                      <a:pt x="0" y="1"/>
                      <a:pt x="0" y="1"/>
                    </a:cubicBezTo>
                    <a:cubicBezTo>
                      <a:pt x="1" y="0"/>
                      <a:pt x="1" y="0"/>
                      <a:pt x="2" y="0"/>
                    </a:cubicBezTo>
                    <a:cubicBezTo>
                      <a:pt x="3" y="0"/>
                      <a:pt x="4" y="0"/>
                      <a:pt x="4" y="0"/>
                    </a:cubicBezTo>
                    <a:cubicBezTo>
                      <a:pt x="5" y="0"/>
                      <a:pt x="6" y="0"/>
                      <a:pt x="6" y="0"/>
                    </a:cubicBezTo>
                    <a:cubicBezTo>
                      <a:pt x="7" y="1"/>
                      <a:pt x="7" y="1"/>
                      <a:pt x="8" y="1"/>
                    </a:cubicBezTo>
                    <a:cubicBezTo>
                      <a:pt x="8" y="2"/>
                      <a:pt x="8" y="3"/>
                      <a:pt x="8" y="3"/>
                    </a:cubicBezTo>
                    <a:cubicBezTo>
                      <a:pt x="9" y="4"/>
                      <a:pt x="9" y="5"/>
                      <a:pt x="9" y="5"/>
                    </a:cubicBezTo>
                    <a:moveTo>
                      <a:pt x="7" y="5"/>
                    </a:moveTo>
                    <a:cubicBezTo>
                      <a:pt x="7" y="5"/>
                      <a:pt x="7" y="4"/>
                      <a:pt x="7" y="3"/>
                    </a:cubicBezTo>
                    <a:cubicBezTo>
                      <a:pt x="7" y="3"/>
                      <a:pt x="6" y="3"/>
                      <a:pt x="6" y="2"/>
                    </a:cubicBezTo>
                    <a:cubicBezTo>
                      <a:pt x="5" y="2"/>
                      <a:pt x="5" y="2"/>
                      <a:pt x="5" y="2"/>
                    </a:cubicBezTo>
                    <a:cubicBezTo>
                      <a:pt x="5" y="2"/>
                      <a:pt x="4" y="1"/>
                      <a:pt x="4" y="1"/>
                    </a:cubicBezTo>
                    <a:cubicBezTo>
                      <a:pt x="4" y="1"/>
                      <a:pt x="3" y="1"/>
                      <a:pt x="3" y="2"/>
                    </a:cubicBezTo>
                    <a:cubicBezTo>
                      <a:pt x="2" y="2"/>
                      <a:pt x="2" y="2"/>
                      <a:pt x="2" y="2"/>
                    </a:cubicBezTo>
                    <a:cubicBezTo>
                      <a:pt x="2" y="9"/>
                      <a:pt x="2" y="9"/>
                      <a:pt x="2" y="9"/>
                    </a:cubicBezTo>
                    <a:cubicBezTo>
                      <a:pt x="2" y="9"/>
                      <a:pt x="3" y="9"/>
                      <a:pt x="3" y="9"/>
                    </a:cubicBezTo>
                    <a:cubicBezTo>
                      <a:pt x="4" y="9"/>
                      <a:pt x="4" y="9"/>
                      <a:pt x="4" y="9"/>
                    </a:cubicBezTo>
                    <a:cubicBezTo>
                      <a:pt x="4" y="9"/>
                      <a:pt x="5" y="9"/>
                      <a:pt x="5" y="9"/>
                    </a:cubicBezTo>
                    <a:cubicBezTo>
                      <a:pt x="6" y="9"/>
                      <a:pt x="6" y="9"/>
                      <a:pt x="6" y="8"/>
                    </a:cubicBezTo>
                    <a:cubicBezTo>
                      <a:pt x="6" y="8"/>
                      <a:pt x="7" y="8"/>
                      <a:pt x="7" y="7"/>
                    </a:cubicBezTo>
                    <a:cubicBezTo>
                      <a:pt x="7" y="7"/>
                      <a:pt x="7" y="6"/>
                      <a:pt x="7" y="5"/>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777"/>
              <p:cNvSpPr/>
              <p:nvPr/>
            </p:nvSpPr>
            <p:spPr bwMode="auto">
              <a:xfrm>
                <a:off x="2558" y="2579"/>
                <a:ext cx="5" cy="18"/>
              </a:xfrm>
              <a:custGeom>
                <a:avLst/>
                <a:gdLst>
                  <a:gd name="T0" fmla="*/ 4 w 4"/>
                  <a:gd name="T1" fmla="*/ 14 h 15"/>
                  <a:gd name="T2" fmla="*/ 3 w 4"/>
                  <a:gd name="T3" fmla="*/ 14 h 15"/>
                  <a:gd name="T4" fmla="*/ 3 w 4"/>
                  <a:gd name="T5" fmla="*/ 15 h 15"/>
                  <a:gd name="T6" fmla="*/ 2 w 4"/>
                  <a:gd name="T7" fmla="*/ 15 h 15"/>
                  <a:gd name="T8" fmla="*/ 0 w 4"/>
                  <a:gd name="T9" fmla="*/ 14 h 15"/>
                  <a:gd name="T10" fmla="*/ 0 w 4"/>
                  <a:gd name="T11" fmla="*/ 13 h 15"/>
                  <a:gd name="T12" fmla="*/ 0 w 4"/>
                  <a:gd name="T13" fmla="*/ 0 h 15"/>
                  <a:gd name="T14" fmla="*/ 0 w 4"/>
                  <a:gd name="T15" fmla="*/ 0 h 15"/>
                  <a:gd name="T16" fmla="*/ 0 w 4"/>
                  <a:gd name="T17" fmla="*/ 0 h 15"/>
                  <a:gd name="T18" fmla="*/ 1 w 4"/>
                  <a:gd name="T19" fmla="*/ 0 h 15"/>
                  <a:gd name="T20" fmla="*/ 2 w 4"/>
                  <a:gd name="T21" fmla="*/ 0 h 15"/>
                  <a:gd name="T22" fmla="*/ 2 w 4"/>
                  <a:gd name="T23" fmla="*/ 0 h 15"/>
                  <a:gd name="T24" fmla="*/ 2 w 4"/>
                  <a:gd name="T25" fmla="*/ 12 h 15"/>
                  <a:gd name="T26" fmla="*/ 2 w 4"/>
                  <a:gd name="T27" fmla="*/ 13 h 15"/>
                  <a:gd name="T28" fmla="*/ 2 w 4"/>
                  <a:gd name="T29" fmla="*/ 13 h 15"/>
                  <a:gd name="T30" fmla="*/ 3 w 4"/>
                  <a:gd name="T31" fmla="*/ 13 h 15"/>
                  <a:gd name="T32" fmla="*/ 3 w 4"/>
                  <a:gd name="T33" fmla="*/ 13 h 15"/>
                  <a:gd name="T34" fmla="*/ 3 w 4"/>
                  <a:gd name="T35" fmla="*/ 13 h 15"/>
                  <a:gd name="T36" fmla="*/ 3 w 4"/>
                  <a:gd name="T37" fmla="*/ 13 h 15"/>
                  <a:gd name="T38" fmla="*/ 4 w 4"/>
                  <a:gd name="T39" fmla="*/ 14 h 15"/>
                  <a:gd name="T40" fmla="*/ 4 w 4"/>
                  <a:gd name="T4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15">
                    <a:moveTo>
                      <a:pt x="4" y="14"/>
                    </a:moveTo>
                    <a:cubicBezTo>
                      <a:pt x="3" y="14"/>
                      <a:pt x="3" y="14"/>
                      <a:pt x="3" y="14"/>
                    </a:cubicBezTo>
                    <a:cubicBezTo>
                      <a:pt x="3" y="15"/>
                      <a:pt x="3" y="15"/>
                      <a:pt x="3" y="15"/>
                    </a:cubicBezTo>
                    <a:cubicBezTo>
                      <a:pt x="2" y="15"/>
                      <a:pt x="2" y="15"/>
                      <a:pt x="2" y="15"/>
                    </a:cubicBezTo>
                    <a:cubicBezTo>
                      <a:pt x="1" y="15"/>
                      <a:pt x="1" y="15"/>
                      <a:pt x="0" y="14"/>
                    </a:cubicBezTo>
                    <a:cubicBezTo>
                      <a:pt x="0" y="14"/>
                      <a:pt x="0" y="13"/>
                      <a:pt x="0" y="13"/>
                    </a:cubicBez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2" y="0"/>
                      <a:pt x="2" y="0"/>
                      <a:pt x="2" y="0"/>
                    </a:cubicBezTo>
                    <a:cubicBezTo>
                      <a:pt x="2" y="12"/>
                      <a:pt x="2" y="12"/>
                      <a:pt x="2" y="12"/>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4" y="14"/>
                      <a:pt x="4" y="14"/>
                      <a:pt x="4" y="14"/>
                    </a:cubicBezTo>
                    <a:cubicBezTo>
                      <a:pt x="4" y="14"/>
                      <a:pt x="4" y="14"/>
                      <a:pt x="4" y="14"/>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778"/>
              <p:cNvSpPr>
                <a:spLocks noEditPoints="1"/>
              </p:cNvSpPr>
              <p:nvPr/>
            </p:nvSpPr>
            <p:spPr bwMode="auto">
              <a:xfrm>
                <a:off x="2564" y="2583"/>
                <a:ext cx="11" cy="14"/>
              </a:xfrm>
              <a:custGeom>
                <a:avLst/>
                <a:gdLst>
                  <a:gd name="T0" fmla="*/ 4 w 9"/>
                  <a:gd name="T1" fmla="*/ 0 h 11"/>
                  <a:gd name="T2" fmla="*/ 6 w 9"/>
                  <a:gd name="T3" fmla="*/ 0 h 11"/>
                  <a:gd name="T4" fmla="*/ 8 w 9"/>
                  <a:gd name="T5" fmla="*/ 1 h 11"/>
                  <a:gd name="T6" fmla="*/ 8 w 9"/>
                  <a:gd name="T7" fmla="*/ 3 h 11"/>
                  <a:gd name="T8" fmla="*/ 9 w 9"/>
                  <a:gd name="T9" fmla="*/ 4 h 11"/>
                  <a:gd name="T10" fmla="*/ 9 w 9"/>
                  <a:gd name="T11" fmla="*/ 5 h 11"/>
                  <a:gd name="T12" fmla="*/ 8 w 9"/>
                  <a:gd name="T13" fmla="*/ 6 h 11"/>
                  <a:gd name="T14" fmla="*/ 8 w 9"/>
                  <a:gd name="T15" fmla="*/ 6 h 11"/>
                  <a:gd name="T16" fmla="*/ 7 w 9"/>
                  <a:gd name="T17" fmla="*/ 6 h 11"/>
                  <a:gd name="T18" fmla="*/ 2 w 9"/>
                  <a:gd name="T19" fmla="*/ 6 h 11"/>
                  <a:gd name="T20" fmla="*/ 2 w 9"/>
                  <a:gd name="T21" fmla="*/ 7 h 11"/>
                  <a:gd name="T22" fmla="*/ 2 w 9"/>
                  <a:gd name="T23" fmla="*/ 8 h 11"/>
                  <a:gd name="T24" fmla="*/ 3 w 9"/>
                  <a:gd name="T25" fmla="*/ 9 h 11"/>
                  <a:gd name="T26" fmla="*/ 5 w 9"/>
                  <a:gd name="T27" fmla="*/ 9 h 11"/>
                  <a:gd name="T28" fmla="*/ 6 w 9"/>
                  <a:gd name="T29" fmla="*/ 9 h 11"/>
                  <a:gd name="T30" fmla="*/ 7 w 9"/>
                  <a:gd name="T31" fmla="*/ 9 h 11"/>
                  <a:gd name="T32" fmla="*/ 7 w 9"/>
                  <a:gd name="T33" fmla="*/ 9 h 11"/>
                  <a:gd name="T34" fmla="*/ 8 w 9"/>
                  <a:gd name="T35" fmla="*/ 10 h 11"/>
                  <a:gd name="T36" fmla="*/ 8 w 9"/>
                  <a:gd name="T37" fmla="*/ 10 h 11"/>
                  <a:gd name="T38" fmla="*/ 6 w 9"/>
                  <a:gd name="T39" fmla="*/ 11 h 11"/>
                  <a:gd name="T40" fmla="*/ 5 w 9"/>
                  <a:gd name="T41" fmla="*/ 11 h 11"/>
                  <a:gd name="T42" fmla="*/ 3 w 9"/>
                  <a:gd name="T43" fmla="*/ 10 h 11"/>
                  <a:gd name="T44" fmla="*/ 1 w 9"/>
                  <a:gd name="T45" fmla="*/ 9 h 11"/>
                  <a:gd name="T46" fmla="*/ 0 w 9"/>
                  <a:gd name="T47" fmla="*/ 8 h 11"/>
                  <a:gd name="T48" fmla="*/ 0 w 9"/>
                  <a:gd name="T49" fmla="*/ 5 h 11"/>
                  <a:gd name="T50" fmla="*/ 0 w 9"/>
                  <a:gd name="T51" fmla="*/ 3 h 11"/>
                  <a:gd name="T52" fmla="*/ 1 w 9"/>
                  <a:gd name="T53" fmla="*/ 1 h 11"/>
                  <a:gd name="T54" fmla="*/ 3 w 9"/>
                  <a:gd name="T55" fmla="*/ 0 h 11"/>
                  <a:gd name="T56" fmla="*/ 4 w 9"/>
                  <a:gd name="T57" fmla="*/ 0 h 11"/>
                  <a:gd name="T58" fmla="*/ 7 w 9"/>
                  <a:gd name="T59" fmla="*/ 4 h 11"/>
                  <a:gd name="T60" fmla="*/ 7 w 9"/>
                  <a:gd name="T61" fmla="*/ 3 h 11"/>
                  <a:gd name="T62" fmla="*/ 7 w 9"/>
                  <a:gd name="T63" fmla="*/ 2 h 11"/>
                  <a:gd name="T64" fmla="*/ 6 w 9"/>
                  <a:gd name="T65" fmla="*/ 2 h 11"/>
                  <a:gd name="T66" fmla="*/ 4 w 9"/>
                  <a:gd name="T67" fmla="*/ 1 h 11"/>
                  <a:gd name="T68" fmla="*/ 3 w 9"/>
                  <a:gd name="T69" fmla="*/ 2 h 11"/>
                  <a:gd name="T70" fmla="*/ 2 w 9"/>
                  <a:gd name="T71" fmla="*/ 2 h 11"/>
                  <a:gd name="T72" fmla="*/ 2 w 9"/>
                  <a:gd name="T73" fmla="*/ 3 h 11"/>
                  <a:gd name="T74" fmla="*/ 2 w 9"/>
                  <a:gd name="T75" fmla="*/ 4 h 11"/>
                  <a:gd name="T76" fmla="*/ 7 w 9"/>
                  <a:gd name="T7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1">
                    <a:moveTo>
                      <a:pt x="4" y="0"/>
                    </a:moveTo>
                    <a:cubicBezTo>
                      <a:pt x="5" y="0"/>
                      <a:pt x="6" y="0"/>
                      <a:pt x="6" y="0"/>
                    </a:cubicBezTo>
                    <a:cubicBezTo>
                      <a:pt x="7" y="0"/>
                      <a:pt x="7" y="1"/>
                      <a:pt x="8" y="1"/>
                    </a:cubicBezTo>
                    <a:cubicBezTo>
                      <a:pt x="8" y="2"/>
                      <a:pt x="8" y="2"/>
                      <a:pt x="8" y="3"/>
                    </a:cubicBezTo>
                    <a:cubicBezTo>
                      <a:pt x="9" y="3"/>
                      <a:pt x="9" y="4"/>
                      <a:pt x="9" y="4"/>
                    </a:cubicBezTo>
                    <a:cubicBezTo>
                      <a:pt x="9" y="5"/>
                      <a:pt x="9" y="5"/>
                      <a:pt x="9" y="5"/>
                    </a:cubicBezTo>
                    <a:cubicBezTo>
                      <a:pt x="8" y="6"/>
                      <a:pt x="8" y="6"/>
                      <a:pt x="8" y="6"/>
                    </a:cubicBezTo>
                    <a:cubicBezTo>
                      <a:pt x="8" y="6"/>
                      <a:pt x="8" y="6"/>
                      <a:pt x="8" y="6"/>
                    </a:cubicBezTo>
                    <a:cubicBezTo>
                      <a:pt x="7" y="6"/>
                      <a:pt x="7" y="6"/>
                      <a:pt x="7" y="6"/>
                    </a:cubicBezTo>
                    <a:cubicBezTo>
                      <a:pt x="2" y="6"/>
                      <a:pt x="2" y="6"/>
                      <a:pt x="2" y="6"/>
                    </a:cubicBezTo>
                    <a:cubicBezTo>
                      <a:pt x="2" y="6"/>
                      <a:pt x="2" y="7"/>
                      <a:pt x="2" y="7"/>
                    </a:cubicBezTo>
                    <a:cubicBezTo>
                      <a:pt x="2" y="8"/>
                      <a:pt x="2" y="8"/>
                      <a:pt x="2" y="8"/>
                    </a:cubicBezTo>
                    <a:cubicBezTo>
                      <a:pt x="3" y="9"/>
                      <a:pt x="3" y="9"/>
                      <a:pt x="3" y="9"/>
                    </a:cubicBezTo>
                    <a:cubicBezTo>
                      <a:pt x="4" y="9"/>
                      <a:pt x="4" y="9"/>
                      <a:pt x="5" y="9"/>
                    </a:cubicBezTo>
                    <a:cubicBezTo>
                      <a:pt x="5" y="9"/>
                      <a:pt x="6" y="9"/>
                      <a:pt x="6" y="9"/>
                    </a:cubicBezTo>
                    <a:cubicBezTo>
                      <a:pt x="6" y="9"/>
                      <a:pt x="7" y="9"/>
                      <a:pt x="7" y="9"/>
                    </a:cubicBezTo>
                    <a:cubicBezTo>
                      <a:pt x="7" y="9"/>
                      <a:pt x="7" y="9"/>
                      <a:pt x="7" y="9"/>
                    </a:cubicBezTo>
                    <a:cubicBezTo>
                      <a:pt x="8" y="10"/>
                      <a:pt x="8" y="10"/>
                      <a:pt x="8" y="10"/>
                    </a:cubicBezTo>
                    <a:cubicBezTo>
                      <a:pt x="8" y="10"/>
                      <a:pt x="8" y="10"/>
                      <a:pt x="8" y="10"/>
                    </a:cubicBezTo>
                    <a:cubicBezTo>
                      <a:pt x="7" y="10"/>
                      <a:pt x="7" y="10"/>
                      <a:pt x="6" y="11"/>
                    </a:cubicBezTo>
                    <a:cubicBezTo>
                      <a:pt x="6" y="11"/>
                      <a:pt x="5" y="11"/>
                      <a:pt x="5" y="11"/>
                    </a:cubicBezTo>
                    <a:cubicBezTo>
                      <a:pt x="4" y="11"/>
                      <a:pt x="3" y="11"/>
                      <a:pt x="3" y="10"/>
                    </a:cubicBezTo>
                    <a:cubicBezTo>
                      <a:pt x="2" y="10"/>
                      <a:pt x="2" y="10"/>
                      <a:pt x="1" y="9"/>
                    </a:cubicBezTo>
                    <a:cubicBezTo>
                      <a:pt x="1" y="9"/>
                      <a:pt x="0" y="8"/>
                      <a:pt x="0" y="8"/>
                    </a:cubicBezTo>
                    <a:cubicBezTo>
                      <a:pt x="0" y="7"/>
                      <a:pt x="0" y="6"/>
                      <a:pt x="0" y="5"/>
                    </a:cubicBezTo>
                    <a:cubicBezTo>
                      <a:pt x="0" y="4"/>
                      <a:pt x="0" y="4"/>
                      <a:pt x="0" y="3"/>
                    </a:cubicBezTo>
                    <a:cubicBezTo>
                      <a:pt x="0" y="2"/>
                      <a:pt x="1" y="2"/>
                      <a:pt x="1" y="1"/>
                    </a:cubicBezTo>
                    <a:cubicBezTo>
                      <a:pt x="2" y="1"/>
                      <a:pt x="2" y="1"/>
                      <a:pt x="3" y="0"/>
                    </a:cubicBezTo>
                    <a:cubicBezTo>
                      <a:pt x="3" y="0"/>
                      <a:pt x="4" y="0"/>
                      <a:pt x="4" y="0"/>
                    </a:cubicBezTo>
                    <a:moveTo>
                      <a:pt x="7" y="4"/>
                    </a:moveTo>
                    <a:cubicBezTo>
                      <a:pt x="7" y="4"/>
                      <a:pt x="7" y="4"/>
                      <a:pt x="7" y="3"/>
                    </a:cubicBezTo>
                    <a:cubicBezTo>
                      <a:pt x="7" y="3"/>
                      <a:pt x="7" y="3"/>
                      <a:pt x="7" y="2"/>
                    </a:cubicBezTo>
                    <a:cubicBezTo>
                      <a:pt x="6" y="2"/>
                      <a:pt x="6" y="2"/>
                      <a:pt x="6" y="2"/>
                    </a:cubicBezTo>
                    <a:cubicBezTo>
                      <a:pt x="5" y="1"/>
                      <a:pt x="5" y="1"/>
                      <a:pt x="4" y="1"/>
                    </a:cubicBezTo>
                    <a:cubicBezTo>
                      <a:pt x="4" y="1"/>
                      <a:pt x="4" y="1"/>
                      <a:pt x="3" y="2"/>
                    </a:cubicBezTo>
                    <a:cubicBezTo>
                      <a:pt x="2" y="2"/>
                      <a:pt x="2" y="2"/>
                      <a:pt x="2" y="2"/>
                    </a:cubicBezTo>
                    <a:cubicBezTo>
                      <a:pt x="2" y="3"/>
                      <a:pt x="2" y="3"/>
                      <a:pt x="2" y="3"/>
                    </a:cubicBezTo>
                    <a:cubicBezTo>
                      <a:pt x="2" y="4"/>
                      <a:pt x="2" y="4"/>
                      <a:pt x="2" y="4"/>
                    </a:cubicBezTo>
                    <a:lnTo>
                      <a:pt x="7"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779"/>
              <p:cNvSpPr/>
              <p:nvPr/>
            </p:nvSpPr>
            <p:spPr bwMode="auto">
              <a:xfrm>
                <a:off x="2582" y="2581"/>
                <a:ext cx="9" cy="16"/>
              </a:xfrm>
              <a:custGeom>
                <a:avLst/>
                <a:gdLst>
                  <a:gd name="T0" fmla="*/ 0 w 7"/>
                  <a:gd name="T1" fmla="*/ 4 h 13"/>
                  <a:gd name="T2" fmla="*/ 0 w 7"/>
                  <a:gd name="T3" fmla="*/ 3 h 13"/>
                  <a:gd name="T4" fmla="*/ 0 w 7"/>
                  <a:gd name="T5" fmla="*/ 3 h 13"/>
                  <a:gd name="T6" fmla="*/ 0 w 7"/>
                  <a:gd name="T7" fmla="*/ 3 h 13"/>
                  <a:gd name="T8" fmla="*/ 0 w 7"/>
                  <a:gd name="T9" fmla="*/ 2 h 13"/>
                  <a:gd name="T10" fmla="*/ 2 w 7"/>
                  <a:gd name="T11" fmla="*/ 2 h 13"/>
                  <a:gd name="T12" fmla="*/ 2 w 7"/>
                  <a:gd name="T13" fmla="*/ 0 h 13"/>
                  <a:gd name="T14" fmla="*/ 2 w 7"/>
                  <a:gd name="T15" fmla="*/ 0 h 13"/>
                  <a:gd name="T16" fmla="*/ 3 w 7"/>
                  <a:gd name="T17" fmla="*/ 0 h 13"/>
                  <a:gd name="T18" fmla="*/ 3 w 7"/>
                  <a:gd name="T19" fmla="*/ 0 h 13"/>
                  <a:gd name="T20" fmla="*/ 3 w 7"/>
                  <a:gd name="T21" fmla="*/ 0 h 13"/>
                  <a:gd name="T22" fmla="*/ 4 w 7"/>
                  <a:gd name="T23" fmla="*/ 0 h 13"/>
                  <a:gd name="T24" fmla="*/ 4 w 7"/>
                  <a:gd name="T25" fmla="*/ 2 h 13"/>
                  <a:gd name="T26" fmla="*/ 6 w 7"/>
                  <a:gd name="T27" fmla="*/ 2 h 13"/>
                  <a:gd name="T28" fmla="*/ 6 w 7"/>
                  <a:gd name="T29" fmla="*/ 2 h 13"/>
                  <a:gd name="T30" fmla="*/ 6 w 7"/>
                  <a:gd name="T31" fmla="*/ 2 h 13"/>
                  <a:gd name="T32" fmla="*/ 6 w 7"/>
                  <a:gd name="T33" fmla="*/ 3 h 13"/>
                  <a:gd name="T34" fmla="*/ 6 w 7"/>
                  <a:gd name="T35" fmla="*/ 3 h 13"/>
                  <a:gd name="T36" fmla="*/ 6 w 7"/>
                  <a:gd name="T37" fmla="*/ 4 h 13"/>
                  <a:gd name="T38" fmla="*/ 4 w 7"/>
                  <a:gd name="T39" fmla="*/ 4 h 13"/>
                  <a:gd name="T40" fmla="*/ 4 w 7"/>
                  <a:gd name="T41" fmla="*/ 10 h 13"/>
                  <a:gd name="T42" fmla="*/ 4 w 7"/>
                  <a:gd name="T43" fmla="*/ 11 h 13"/>
                  <a:gd name="T44" fmla="*/ 5 w 7"/>
                  <a:gd name="T45" fmla="*/ 11 h 13"/>
                  <a:gd name="T46" fmla="*/ 6 w 7"/>
                  <a:gd name="T47" fmla="*/ 11 h 13"/>
                  <a:gd name="T48" fmla="*/ 6 w 7"/>
                  <a:gd name="T49" fmla="*/ 11 h 13"/>
                  <a:gd name="T50" fmla="*/ 7 w 7"/>
                  <a:gd name="T51" fmla="*/ 11 h 13"/>
                  <a:gd name="T52" fmla="*/ 7 w 7"/>
                  <a:gd name="T53" fmla="*/ 11 h 13"/>
                  <a:gd name="T54" fmla="*/ 7 w 7"/>
                  <a:gd name="T55" fmla="*/ 12 h 13"/>
                  <a:gd name="T56" fmla="*/ 7 w 7"/>
                  <a:gd name="T57" fmla="*/ 12 h 13"/>
                  <a:gd name="T58" fmla="*/ 7 w 7"/>
                  <a:gd name="T59" fmla="*/ 12 h 13"/>
                  <a:gd name="T60" fmla="*/ 6 w 7"/>
                  <a:gd name="T61" fmla="*/ 13 h 13"/>
                  <a:gd name="T62" fmla="*/ 5 w 7"/>
                  <a:gd name="T63" fmla="*/ 13 h 13"/>
                  <a:gd name="T64" fmla="*/ 2 w 7"/>
                  <a:gd name="T65" fmla="*/ 12 h 13"/>
                  <a:gd name="T66" fmla="*/ 2 w 7"/>
                  <a:gd name="T67" fmla="*/ 10 h 13"/>
                  <a:gd name="T68" fmla="*/ 2 w 7"/>
                  <a:gd name="T69" fmla="*/ 4 h 13"/>
                  <a:gd name="T70" fmla="*/ 0 w 7"/>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3">
                    <a:moveTo>
                      <a:pt x="0" y="4"/>
                    </a:moveTo>
                    <a:cubicBezTo>
                      <a:pt x="0" y="3"/>
                      <a:pt x="0" y="3"/>
                      <a:pt x="0" y="3"/>
                    </a:cubicBezTo>
                    <a:cubicBezTo>
                      <a:pt x="0" y="3"/>
                      <a:pt x="0" y="3"/>
                      <a:pt x="0" y="3"/>
                    </a:cubicBezTo>
                    <a:cubicBezTo>
                      <a:pt x="0" y="3"/>
                      <a:pt x="0" y="3"/>
                      <a:pt x="0" y="3"/>
                    </a:cubicBezTo>
                    <a:cubicBezTo>
                      <a:pt x="0" y="2"/>
                      <a:pt x="0" y="2"/>
                      <a:pt x="0" y="2"/>
                    </a:cubicBezTo>
                    <a:cubicBezTo>
                      <a:pt x="2" y="2"/>
                      <a:pt x="2" y="2"/>
                      <a:pt x="2" y="2"/>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4" y="0"/>
                      <a:pt x="4" y="0"/>
                      <a:pt x="4" y="0"/>
                    </a:cubicBezTo>
                    <a:cubicBezTo>
                      <a:pt x="4" y="2"/>
                      <a:pt x="4" y="2"/>
                      <a:pt x="4"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4"/>
                      <a:pt x="6" y="4"/>
                      <a:pt x="6" y="4"/>
                    </a:cubicBezTo>
                    <a:cubicBezTo>
                      <a:pt x="4" y="4"/>
                      <a:pt x="4" y="4"/>
                      <a:pt x="4" y="4"/>
                    </a:cubicBezTo>
                    <a:cubicBezTo>
                      <a:pt x="4" y="10"/>
                      <a:pt x="4" y="10"/>
                      <a:pt x="4" y="10"/>
                    </a:cubicBezTo>
                    <a:cubicBezTo>
                      <a:pt x="4" y="10"/>
                      <a:pt x="4" y="11"/>
                      <a:pt x="4" y="11"/>
                    </a:cubicBezTo>
                    <a:cubicBezTo>
                      <a:pt x="4" y="11"/>
                      <a:pt x="4" y="11"/>
                      <a:pt x="5" y="11"/>
                    </a:cubicBezTo>
                    <a:cubicBezTo>
                      <a:pt x="6" y="11"/>
                      <a:pt x="6" y="11"/>
                      <a:pt x="6" y="11"/>
                    </a:cubicBezTo>
                    <a:cubicBezTo>
                      <a:pt x="6" y="11"/>
                      <a:pt x="6" y="11"/>
                      <a:pt x="6"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6" y="13"/>
                      <a:pt x="6" y="13"/>
                      <a:pt x="6" y="13"/>
                    </a:cubicBezTo>
                    <a:cubicBezTo>
                      <a:pt x="5" y="13"/>
                      <a:pt x="5" y="13"/>
                      <a:pt x="5" y="13"/>
                    </a:cubicBezTo>
                    <a:cubicBezTo>
                      <a:pt x="4" y="13"/>
                      <a:pt x="3" y="12"/>
                      <a:pt x="2" y="12"/>
                    </a:cubicBezTo>
                    <a:cubicBezTo>
                      <a:pt x="2" y="12"/>
                      <a:pt x="2" y="11"/>
                      <a:pt x="2" y="10"/>
                    </a:cubicBezTo>
                    <a:cubicBezTo>
                      <a:pt x="2" y="4"/>
                      <a:pt x="2" y="4"/>
                      <a:pt x="2"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780"/>
              <p:cNvSpPr>
                <a:spLocks noEditPoints="1"/>
              </p:cNvSpPr>
              <p:nvPr/>
            </p:nvSpPr>
            <p:spPr bwMode="auto">
              <a:xfrm>
                <a:off x="2592" y="2583"/>
                <a:ext cx="11" cy="14"/>
              </a:xfrm>
              <a:custGeom>
                <a:avLst/>
                <a:gdLst>
                  <a:gd name="T0" fmla="*/ 4 w 9"/>
                  <a:gd name="T1" fmla="*/ 0 h 11"/>
                  <a:gd name="T2" fmla="*/ 6 w 9"/>
                  <a:gd name="T3" fmla="*/ 0 h 11"/>
                  <a:gd name="T4" fmla="*/ 8 w 9"/>
                  <a:gd name="T5" fmla="*/ 1 h 11"/>
                  <a:gd name="T6" fmla="*/ 9 w 9"/>
                  <a:gd name="T7" fmla="*/ 3 h 11"/>
                  <a:gd name="T8" fmla="*/ 9 w 9"/>
                  <a:gd name="T9" fmla="*/ 4 h 11"/>
                  <a:gd name="T10" fmla="*/ 9 w 9"/>
                  <a:gd name="T11" fmla="*/ 5 h 11"/>
                  <a:gd name="T12" fmla="*/ 8 w 9"/>
                  <a:gd name="T13" fmla="*/ 6 h 11"/>
                  <a:gd name="T14" fmla="*/ 8 w 9"/>
                  <a:gd name="T15" fmla="*/ 6 h 11"/>
                  <a:gd name="T16" fmla="*/ 7 w 9"/>
                  <a:gd name="T17" fmla="*/ 6 h 11"/>
                  <a:gd name="T18" fmla="*/ 2 w 9"/>
                  <a:gd name="T19" fmla="*/ 6 h 11"/>
                  <a:gd name="T20" fmla="*/ 2 w 9"/>
                  <a:gd name="T21" fmla="*/ 7 h 11"/>
                  <a:gd name="T22" fmla="*/ 3 w 9"/>
                  <a:gd name="T23" fmla="*/ 8 h 11"/>
                  <a:gd name="T24" fmla="*/ 4 w 9"/>
                  <a:gd name="T25" fmla="*/ 9 h 11"/>
                  <a:gd name="T26" fmla="*/ 5 w 9"/>
                  <a:gd name="T27" fmla="*/ 9 h 11"/>
                  <a:gd name="T28" fmla="*/ 6 w 9"/>
                  <a:gd name="T29" fmla="*/ 9 h 11"/>
                  <a:gd name="T30" fmla="*/ 7 w 9"/>
                  <a:gd name="T31" fmla="*/ 9 h 11"/>
                  <a:gd name="T32" fmla="*/ 7 w 9"/>
                  <a:gd name="T33" fmla="*/ 9 h 11"/>
                  <a:gd name="T34" fmla="*/ 8 w 9"/>
                  <a:gd name="T35" fmla="*/ 10 h 11"/>
                  <a:gd name="T36" fmla="*/ 8 w 9"/>
                  <a:gd name="T37" fmla="*/ 10 h 11"/>
                  <a:gd name="T38" fmla="*/ 6 w 9"/>
                  <a:gd name="T39" fmla="*/ 11 h 11"/>
                  <a:gd name="T40" fmla="*/ 5 w 9"/>
                  <a:gd name="T41" fmla="*/ 11 h 11"/>
                  <a:gd name="T42" fmla="*/ 3 w 9"/>
                  <a:gd name="T43" fmla="*/ 10 h 11"/>
                  <a:gd name="T44" fmla="*/ 1 w 9"/>
                  <a:gd name="T45" fmla="*/ 9 h 11"/>
                  <a:gd name="T46" fmla="*/ 0 w 9"/>
                  <a:gd name="T47" fmla="*/ 8 h 11"/>
                  <a:gd name="T48" fmla="*/ 0 w 9"/>
                  <a:gd name="T49" fmla="*/ 5 h 11"/>
                  <a:gd name="T50" fmla="*/ 0 w 9"/>
                  <a:gd name="T51" fmla="*/ 3 h 11"/>
                  <a:gd name="T52" fmla="*/ 1 w 9"/>
                  <a:gd name="T53" fmla="*/ 1 h 11"/>
                  <a:gd name="T54" fmla="*/ 3 w 9"/>
                  <a:gd name="T55" fmla="*/ 0 h 11"/>
                  <a:gd name="T56" fmla="*/ 4 w 9"/>
                  <a:gd name="T57" fmla="*/ 0 h 11"/>
                  <a:gd name="T58" fmla="*/ 7 w 9"/>
                  <a:gd name="T59" fmla="*/ 4 h 11"/>
                  <a:gd name="T60" fmla="*/ 7 w 9"/>
                  <a:gd name="T61" fmla="*/ 3 h 11"/>
                  <a:gd name="T62" fmla="*/ 7 w 9"/>
                  <a:gd name="T63" fmla="*/ 2 h 11"/>
                  <a:gd name="T64" fmla="*/ 6 w 9"/>
                  <a:gd name="T65" fmla="*/ 2 h 11"/>
                  <a:gd name="T66" fmla="*/ 4 w 9"/>
                  <a:gd name="T67" fmla="*/ 1 h 11"/>
                  <a:gd name="T68" fmla="*/ 3 w 9"/>
                  <a:gd name="T69" fmla="*/ 2 h 11"/>
                  <a:gd name="T70" fmla="*/ 2 w 9"/>
                  <a:gd name="T71" fmla="*/ 2 h 11"/>
                  <a:gd name="T72" fmla="*/ 2 w 9"/>
                  <a:gd name="T73" fmla="*/ 3 h 11"/>
                  <a:gd name="T74" fmla="*/ 2 w 9"/>
                  <a:gd name="T75" fmla="*/ 4 h 11"/>
                  <a:gd name="T76" fmla="*/ 7 w 9"/>
                  <a:gd name="T7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1">
                    <a:moveTo>
                      <a:pt x="4" y="0"/>
                    </a:moveTo>
                    <a:cubicBezTo>
                      <a:pt x="5" y="0"/>
                      <a:pt x="6" y="0"/>
                      <a:pt x="6" y="0"/>
                    </a:cubicBezTo>
                    <a:cubicBezTo>
                      <a:pt x="7" y="0"/>
                      <a:pt x="7" y="1"/>
                      <a:pt x="8" y="1"/>
                    </a:cubicBezTo>
                    <a:cubicBezTo>
                      <a:pt x="8" y="2"/>
                      <a:pt x="8" y="2"/>
                      <a:pt x="9" y="3"/>
                    </a:cubicBezTo>
                    <a:cubicBezTo>
                      <a:pt x="9" y="3"/>
                      <a:pt x="9" y="4"/>
                      <a:pt x="9" y="4"/>
                    </a:cubicBezTo>
                    <a:cubicBezTo>
                      <a:pt x="9" y="5"/>
                      <a:pt x="9" y="5"/>
                      <a:pt x="9" y="5"/>
                    </a:cubicBezTo>
                    <a:cubicBezTo>
                      <a:pt x="8" y="6"/>
                      <a:pt x="8" y="6"/>
                      <a:pt x="8" y="6"/>
                    </a:cubicBezTo>
                    <a:cubicBezTo>
                      <a:pt x="8" y="6"/>
                      <a:pt x="8" y="6"/>
                      <a:pt x="8" y="6"/>
                    </a:cubicBezTo>
                    <a:cubicBezTo>
                      <a:pt x="7" y="6"/>
                      <a:pt x="7" y="6"/>
                      <a:pt x="7" y="6"/>
                    </a:cubicBezTo>
                    <a:cubicBezTo>
                      <a:pt x="2" y="6"/>
                      <a:pt x="2" y="6"/>
                      <a:pt x="2" y="6"/>
                    </a:cubicBezTo>
                    <a:cubicBezTo>
                      <a:pt x="2" y="6"/>
                      <a:pt x="2" y="7"/>
                      <a:pt x="2" y="7"/>
                    </a:cubicBezTo>
                    <a:cubicBezTo>
                      <a:pt x="2" y="8"/>
                      <a:pt x="2" y="8"/>
                      <a:pt x="3" y="8"/>
                    </a:cubicBezTo>
                    <a:cubicBezTo>
                      <a:pt x="3" y="9"/>
                      <a:pt x="3" y="9"/>
                      <a:pt x="4" y="9"/>
                    </a:cubicBezTo>
                    <a:cubicBezTo>
                      <a:pt x="4" y="9"/>
                      <a:pt x="4" y="9"/>
                      <a:pt x="5" y="9"/>
                    </a:cubicBezTo>
                    <a:cubicBezTo>
                      <a:pt x="5" y="9"/>
                      <a:pt x="6" y="9"/>
                      <a:pt x="6" y="9"/>
                    </a:cubicBezTo>
                    <a:cubicBezTo>
                      <a:pt x="6" y="9"/>
                      <a:pt x="7" y="9"/>
                      <a:pt x="7" y="9"/>
                    </a:cubicBezTo>
                    <a:cubicBezTo>
                      <a:pt x="7" y="9"/>
                      <a:pt x="7" y="9"/>
                      <a:pt x="7" y="9"/>
                    </a:cubicBezTo>
                    <a:cubicBezTo>
                      <a:pt x="8" y="10"/>
                      <a:pt x="8" y="10"/>
                      <a:pt x="8" y="10"/>
                    </a:cubicBezTo>
                    <a:cubicBezTo>
                      <a:pt x="8" y="10"/>
                      <a:pt x="8" y="10"/>
                      <a:pt x="8" y="10"/>
                    </a:cubicBezTo>
                    <a:cubicBezTo>
                      <a:pt x="7" y="10"/>
                      <a:pt x="7" y="10"/>
                      <a:pt x="6" y="11"/>
                    </a:cubicBezTo>
                    <a:cubicBezTo>
                      <a:pt x="6" y="11"/>
                      <a:pt x="5" y="11"/>
                      <a:pt x="5" y="11"/>
                    </a:cubicBezTo>
                    <a:cubicBezTo>
                      <a:pt x="4" y="11"/>
                      <a:pt x="3" y="11"/>
                      <a:pt x="3" y="10"/>
                    </a:cubicBezTo>
                    <a:cubicBezTo>
                      <a:pt x="2" y="10"/>
                      <a:pt x="2" y="10"/>
                      <a:pt x="1" y="9"/>
                    </a:cubicBezTo>
                    <a:cubicBezTo>
                      <a:pt x="1" y="9"/>
                      <a:pt x="0" y="8"/>
                      <a:pt x="0" y="8"/>
                    </a:cubicBezTo>
                    <a:cubicBezTo>
                      <a:pt x="0" y="7"/>
                      <a:pt x="0" y="6"/>
                      <a:pt x="0" y="5"/>
                    </a:cubicBezTo>
                    <a:cubicBezTo>
                      <a:pt x="0" y="4"/>
                      <a:pt x="0" y="4"/>
                      <a:pt x="0" y="3"/>
                    </a:cubicBezTo>
                    <a:cubicBezTo>
                      <a:pt x="0" y="2"/>
                      <a:pt x="1" y="2"/>
                      <a:pt x="1" y="1"/>
                    </a:cubicBezTo>
                    <a:cubicBezTo>
                      <a:pt x="2" y="1"/>
                      <a:pt x="2" y="1"/>
                      <a:pt x="3" y="0"/>
                    </a:cubicBezTo>
                    <a:cubicBezTo>
                      <a:pt x="3" y="0"/>
                      <a:pt x="4" y="0"/>
                      <a:pt x="4" y="0"/>
                    </a:cubicBezTo>
                    <a:moveTo>
                      <a:pt x="7" y="4"/>
                    </a:moveTo>
                    <a:cubicBezTo>
                      <a:pt x="7" y="4"/>
                      <a:pt x="7" y="4"/>
                      <a:pt x="7" y="3"/>
                    </a:cubicBezTo>
                    <a:cubicBezTo>
                      <a:pt x="7" y="3"/>
                      <a:pt x="7" y="3"/>
                      <a:pt x="7" y="2"/>
                    </a:cubicBezTo>
                    <a:cubicBezTo>
                      <a:pt x="6" y="2"/>
                      <a:pt x="6" y="2"/>
                      <a:pt x="6" y="2"/>
                    </a:cubicBezTo>
                    <a:cubicBezTo>
                      <a:pt x="5" y="1"/>
                      <a:pt x="5" y="1"/>
                      <a:pt x="4" y="1"/>
                    </a:cubicBezTo>
                    <a:cubicBezTo>
                      <a:pt x="4" y="1"/>
                      <a:pt x="4" y="1"/>
                      <a:pt x="3" y="2"/>
                    </a:cubicBezTo>
                    <a:cubicBezTo>
                      <a:pt x="2" y="2"/>
                      <a:pt x="2" y="2"/>
                      <a:pt x="2" y="2"/>
                    </a:cubicBezTo>
                    <a:cubicBezTo>
                      <a:pt x="2" y="3"/>
                      <a:pt x="2" y="3"/>
                      <a:pt x="2" y="3"/>
                    </a:cubicBezTo>
                    <a:cubicBezTo>
                      <a:pt x="2" y="4"/>
                      <a:pt x="2" y="4"/>
                      <a:pt x="2" y="4"/>
                    </a:cubicBezTo>
                    <a:lnTo>
                      <a:pt x="7"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781"/>
              <p:cNvSpPr/>
              <p:nvPr/>
            </p:nvSpPr>
            <p:spPr bwMode="auto">
              <a:xfrm>
                <a:off x="2604" y="2583"/>
                <a:ext cx="11" cy="13"/>
              </a:xfrm>
              <a:custGeom>
                <a:avLst/>
                <a:gdLst>
                  <a:gd name="T0" fmla="*/ 6 w 11"/>
                  <a:gd name="T1" fmla="*/ 6 h 13"/>
                  <a:gd name="T2" fmla="*/ 11 w 11"/>
                  <a:gd name="T3" fmla="*/ 13 h 13"/>
                  <a:gd name="T4" fmla="*/ 11 w 11"/>
                  <a:gd name="T5" fmla="*/ 13 h 13"/>
                  <a:gd name="T6" fmla="*/ 11 w 11"/>
                  <a:gd name="T7" fmla="*/ 13 h 13"/>
                  <a:gd name="T8" fmla="*/ 9 w 11"/>
                  <a:gd name="T9" fmla="*/ 13 h 13"/>
                  <a:gd name="T10" fmla="*/ 9 w 11"/>
                  <a:gd name="T11" fmla="*/ 13 h 13"/>
                  <a:gd name="T12" fmla="*/ 9 w 11"/>
                  <a:gd name="T13" fmla="*/ 13 h 13"/>
                  <a:gd name="T14" fmla="*/ 5 w 11"/>
                  <a:gd name="T15" fmla="*/ 8 h 13"/>
                  <a:gd name="T16" fmla="*/ 2 w 11"/>
                  <a:gd name="T17" fmla="*/ 13 h 13"/>
                  <a:gd name="T18" fmla="*/ 1 w 11"/>
                  <a:gd name="T19" fmla="*/ 13 h 13"/>
                  <a:gd name="T20" fmla="*/ 1 w 11"/>
                  <a:gd name="T21" fmla="*/ 13 h 13"/>
                  <a:gd name="T22" fmla="*/ 0 w 11"/>
                  <a:gd name="T23" fmla="*/ 13 h 13"/>
                  <a:gd name="T24" fmla="*/ 0 w 11"/>
                  <a:gd name="T25" fmla="*/ 13 h 13"/>
                  <a:gd name="T26" fmla="*/ 4 w 11"/>
                  <a:gd name="T27" fmla="*/ 6 h 13"/>
                  <a:gd name="T28" fmla="*/ 0 w 11"/>
                  <a:gd name="T29" fmla="*/ 0 h 13"/>
                  <a:gd name="T30" fmla="*/ 0 w 11"/>
                  <a:gd name="T31" fmla="*/ 0 h 13"/>
                  <a:gd name="T32" fmla="*/ 0 w 11"/>
                  <a:gd name="T33" fmla="*/ 0 h 13"/>
                  <a:gd name="T34" fmla="*/ 2 w 11"/>
                  <a:gd name="T35" fmla="*/ 0 h 13"/>
                  <a:gd name="T36" fmla="*/ 2 w 11"/>
                  <a:gd name="T37" fmla="*/ 0 h 13"/>
                  <a:gd name="T38" fmla="*/ 2 w 11"/>
                  <a:gd name="T39" fmla="*/ 0 h 13"/>
                  <a:gd name="T40" fmla="*/ 5 w 11"/>
                  <a:gd name="T41" fmla="*/ 5 h 13"/>
                  <a:gd name="T42" fmla="*/ 7 w 11"/>
                  <a:gd name="T43" fmla="*/ 0 h 13"/>
                  <a:gd name="T44" fmla="*/ 9 w 11"/>
                  <a:gd name="T45" fmla="*/ 0 h 13"/>
                  <a:gd name="T46" fmla="*/ 9 w 11"/>
                  <a:gd name="T47" fmla="*/ 0 h 13"/>
                  <a:gd name="T48" fmla="*/ 10 w 11"/>
                  <a:gd name="T49" fmla="*/ 0 h 13"/>
                  <a:gd name="T50" fmla="*/ 10 w 11"/>
                  <a:gd name="T51" fmla="*/ 0 h 13"/>
                  <a:gd name="T52" fmla="*/ 10 w 11"/>
                  <a:gd name="T53" fmla="*/ 0 h 13"/>
                  <a:gd name="T54" fmla="*/ 6 w 11"/>
                  <a:gd name="T55"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13">
                    <a:moveTo>
                      <a:pt x="6" y="6"/>
                    </a:moveTo>
                    <a:lnTo>
                      <a:pt x="11" y="13"/>
                    </a:lnTo>
                    <a:lnTo>
                      <a:pt x="11" y="13"/>
                    </a:lnTo>
                    <a:lnTo>
                      <a:pt x="11" y="13"/>
                    </a:lnTo>
                    <a:lnTo>
                      <a:pt x="9" y="13"/>
                    </a:lnTo>
                    <a:lnTo>
                      <a:pt x="9" y="13"/>
                    </a:lnTo>
                    <a:lnTo>
                      <a:pt x="9" y="13"/>
                    </a:lnTo>
                    <a:lnTo>
                      <a:pt x="5" y="8"/>
                    </a:lnTo>
                    <a:lnTo>
                      <a:pt x="2" y="13"/>
                    </a:lnTo>
                    <a:lnTo>
                      <a:pt x="1" y="13"/>
                    </a:lnTo>
                    <a:lnTo>
                      <a:pt x="1" y="13"/>
                    </a:lnTo>
                    <a:lnTo>
                      <a:pt x="0" y="13"/>
                    </a:lnTo>
                    <a:lnTo>
                      <a:pt x="0" y="13"/>
                    </a:lnTo>
                    <a:lnTo>
                      <a:pt x="4" y="6"/>
                    </a:lnTo>
                    <a:lnTo>
                      <a:pt x="0" y="0"/>
                    </a:lnTo>
                    <a:lnTo>
                      <a:pt x="0" y="0"/>
                    </a:lnTo>
                    <a:lnTo>
                      <a:pt x="0" y="0"/>
                    </a:lnTo>
                    <a:lnTo>
                      <a:pt x="2" y="0"/>
                    </a:lnTo>
                    <a:lnTo>
                      <a:pt x="2" y="0"/>
                    </a:lnTo>
                    <a:lnTo>
                      <a:pt x="2" y="0"/>
                    </a:lnTo>
                    <a:lnTo>
                      <a:pt x="5" y="5"/>
                    </a:lnTo>
                    <a:lnTo>
                      <a:pt x="7" y="0"/>
                    </a:lnTo>
                    <a:lnTo>
                      <a:pt x="9" y="0"/>
                    </a:lnTo>
                    <a:lnTo>
                      <a:pt x="9" y="0"/>
                    </a:lnTo>
                    <a:lnTo>
                      <a:pt x="10" y="0"/>
                    </a:lnTo>
                    <a:lnTo>
                      <a:pt x="10" y="0"/>
                    </a:lnTo>
                    <a:lnTo>
                      <a:pt x="10" y="0"/>
                    </a:lnTo>
                    <a:lnTo>
                      <a:pt x="6" y="6"/>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782"/>
              <p:cNvSpPr/>
              <p:nvPr/>
            </p:nvSpPr>
            <p:spPr bwMode="auto">
              <a:xfrm>
                <a:off x="2615" y="2581"/>
                <a:ext cx="8" cy="16"/>
              </a:xfrm>
              <a:custGeom>
                <a:avLst/>
                <a:gdLst>
                  <a:gd name="T0" fmla="*/ 0 w 7"/>
                  <a:gd name="T1" fmla="*/ 4 h 13"/>
                  <a:gd name="T2" fmla="*/ 0 w 7"/>
                  <a:gd name="T3" fmla="*/ 3 h 13"/>
                  <a:gd name="T4" fmla="*/ 0 w 7"/>
                  <a:gd name="T5" fmla="*/ 3 h 13"/>
                  <a:gd name="T6" fmla="*/ 0 w 7"/>
                  <a:gd name="T7" fmla="*/ 3 h 13"/>
                  <a:gd name="T8" fmla="*/ 0 w 7"/>
                  <a:gd name="T9" fmla="*/ 2 h 13"/>
                  <a:gd name="T10" fmla="*/ 2 w 7"/>
                  <a:gd name="T11" fmla="*/ 2 h 13"/>
                  <a:gd name="T12" fmla="*/ 2 w 7"/>
                  <a:gd name="T13" fmla="*/ 0 h 13"/>
                  <a:gd name="T14" fmla="*/ 2 w 7"/>
                  <a:gd name="T15" fmla="*/ 0 h 13"/>
                  <a:gd name="T16" fmla="*/ 3 w 7"/>
                  <a:gd name="T17" fmla="*/ 0 h 13"/>
                  <a:gd name="T18" fmla="*/ 3 w 7"/>
                  <a:gd name="T19" fmla="*/ 0 h 13"/>
                  <a:gd name="T20" fmla="*/ 3 w 7"/>
                  <a:gd name="T21" fmla="*/ 0 h 13"/>
                  <a:gd name="T22" fmla="*/ 4 w 7"/>
                  <a:gd name="T23" fmla="*/ 0 h 13"/>
                  <a:gd name="T24" fmla="*/ 4 w 7"/>
                  <a:gd name="T25" fmla="*/ 2 h 13"/>
                  <a:gd name="T26" fmla="*/ 6 w 7"/>
                  <a:gd name="T27" fmla="*/ 2 h 13"/>
                  <a:gd name="T28" fmla="*/ 6 w 7"/>
                  <a:gd name="T29" fmla="*/ 2 h 13"/>
                  <a:gd name="T30" fmla="*/ 6 w 7"/>
                  <a:gd name="T31" fmla="*/ 2 h 13"/>
                  <a:gd name="T32" fmla="*/ 6 w 7"/>
                  <a:gd name="T33" fmla="*/ 3 h 13"/>
                  <a:gd name="T34" fmla="*/ 6 w 7"/>
                  <a:gd name="T35" fmla="*/ 3 h 13"/>
                  <a:gd name="T36" fmla="*/ 6 w 7"/>
                  <a:gd name="T37" fmla="*/ 4 h 13"/>
                  <a:gd name="T38" fmla="*/ 4 w 7"/>
                  <a:gd name="T39" fmla="*/ 4 h 13"/>
                  <a:gd name="T40" fmla="*/ 4 w 7"/>
                  <a:gd name="T41" fmla="*/ 10 h 13"/>
                  <a:gd name="T42" fmla="*/ 4 w 7"/>
                  <a:gd name="T43" fmla="*/ 11 h 13"/>
                  <a:gd name="T44" fmla="*/ 5 w 7"/>
                  <a:gd name="T45" fmla="*/ 11 h 13"/>
                  <a:gd name="T46" fmla="*/ 6 w 7"/>
                  <a:gd name="T47" fmla="*/ 11 h 13"/>
                  <a:gd name="T48" fmla="*/ 6 w 7"/>
                  <a:gd name="T49" fmla="*/ 11 h 13"/>
                  <a:gd name="T50" fmla="*/ 7 w 7"/>
                  <a:gd name="T51" fmla="*/ 11 h 13"/>
                  <a:gd name="T52" fmla="*/ 7 w 7"/>
                  <a:gd name="T53" fmla="*/ 11 h 13"/>
                  <a:gd name="T54" fmla="*/ 7 w 7"/>
                  <a:gd name="T55" fmla="*/ 12 h 13"/>
                  <a:gd name="T56" fmla="*/ 7 w 7"/>
                  <a:gd name="T57" fmla="*/ 12 h 13"/>
                  <a:gd name="T58" fmla="*/ 7 w 7"/>
                  <a:gd name="T59" fmla="*/ 12 h 13"/>
                  <a:gd name="T60" fmla="*/ 5 w 7"/>
                  <a:gd name="T61" fmla="*/ 13 h 13"/>
                  <a:gd name="T62" fmla="*/ 5 w 7"/>
                  <a:gd name="T63" fmla="*/ 13 h 13"/>
                  <a:gd name="T64" fmla="*/ 2 w 7"/>
                  <a:gd name="T65" fmla="*/ 12 h 13"/>
                  <a:gd name="T66" fmla="*/ 2 w 7"/>
                  <a:gd name="T67" fmla="*/ 10 h 13"/>
                  <a:gd name="T68" fmla="*/ 2 w 7"/>
                  <a:gd name="T69" fmla="*/ 4 h 13"/>
                  <a:gd name="T70" fmla="*/ 0 w 7"/>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3">
                    <a:moveTo>
                      <a:pt x="0" y="4"/>
                    </a:moveTo>
                    <a:cubicBezTo>
                      <a:pt x="0" y="3"/>
                      <a:pt x="0" y="3"/>
                      <a:pt x="0" y="3"/>
                    </a:cubicBezTo>
                    <a:cubicBezTo>
                      <a:pt x="0" y="3"/>
                      <a:pt x="0" y="3"/>
                      <a:pt x="0" y="3"/>
                    </a:cubicBezTo>
                    <a:cubicBezTo>
                      <a:pt x="0" y="3"/>
                      <a:pt x="0" y="3"/>
                      <a:pt x="0" y="3"/>
                    </a:cubicBezTo>
                    <a:cubicBezTo>
                      <a:pt x="0" y="2"/>
                      <a:pt x="0" y="2"/>
                      <a:pt x="0" y="2"/>
                    </a:cubicBezTo>
                    <a:cubicBezTo>
                      <a:pt x="2" y="2"/>
                      <a:pt x="2" y="2"/>
                      <a:pt x="2" y="2"/>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4" y="0"/>
                      <a:pt x="4" y="0"/>
                      <a:pt x="4" y="0"/>
                    </a:cubicBezTo>
                    <a:cubicBezTo>
                      <a:pt x="4" y="2"/>
                      <a:pt x="4" y="2"/>
                      <a:pt x="4"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4"/>
                      <a:pt x="6" y="4"/>
                      <a:pt x="6" y="4"/>
                    </a:cubicBezTo>
                    <a:cubicBezTo>
                      <a:pt x="4" y="4"/>
                      <a:pt x="4" y="4"/>
                      <a:pt x="4" y="4"/>
                    </a:cubicBezTo>
                    <a:cubicBezTo>
                      <a:pt x="4" y="10"/>
                      <a:pt x="4" y="10"/>
                      <a:pt x="4" y="10"/>
                    </a:cubicBezTo>
                    <a:cubicBezTo>
                      <a:pt x="4" y="10"/>
                      <a:pt x="4" y="11"/>
                      <a:pt x="4" y="11"/>
                    </a:cubicBezTo>
                    <a:cubicBezTo>
                      <a:pt x="4" y="11"/>
                      <a:pt x="4" y="11"/>
                      <a:pt x="5" y="11"/>
                    </a:cubicBezTo>
                    <a:cubicBezTo>
                      <a:pt x="6" y="11"/>
                      <a:pt x="6" y="11"/>
                      <a:pt x="6" y="11"/>
                    </a:cubicBezTo>
                    <a:cubicBezTo>
                      <a:pt x="6" y="11"/>
                      <a:pt x="6" y="11"/>
                      <a:pt x="6"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6" y="13"/>
                      <a:pt x="6" y="13"/>
                      <a:pt x="5" y="13"/>
                    </a:cubicBezTo>
                    <a:cubicBezTo>
                      <a:pt x="5" y="13"/>
                      <a:pt x="5" y="13"/>
                      <a:pt x="5" y="13"/>
                    </a:cubicBezTo>
                    <a:cubicBezTo>
                      <a:pt x="4" y="13"/>
                      <a:pt x="3" y="12"/>
                      <a:pt x="2" y="12"/>
                    </a:cubicBezTo>
                    <a:cubicBezTo>
                      <a:pt x="2" y="12"/>
                      <a:pt x="2" y="11"/>
                      <a:pt x="2" y="10"/>
                    </a:cubicBezTo>
                    <a:cubicBezTo>
                      <a:pt x="2" y="4"/>
                      <a:pt x="2" y="4"/>
                      <a:pt x="2"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783"/>
              <p:cNvSpPr/>
              <p:nvPr/>
            </p:nvSpPr>
            <p:spPr bwMode="auto">
              <a:xfrm>
                <a:off x="2631" y="2583"/>
                <a:ext cx="9" cy="14"/>
              </a:xfrm>
              <a:custGeom>
                <a:avLst/>
                <a:gdLst>
                  <a:gd name="T0" fmla="*/ 8 w 8"/>
                  <a:gd name="T1" fmla="*/ 8 h 11"/>
                  <a:gd name="T2" fmla="*/ 7 w 8"/>
                  <a:gd name="T3" fmla="*/ 9 h 11"/>
                  <a:gd name="T4" fmla="*/ 7 w 8"/>
                  <a:gd name="T5" fmla="*/ 10 h 11"/>
                  <a:gd name="T6" fmla="*/ 5 w 8"/>
                  <a:gd name="T7" fmla="*/ 11 h 11"/>
                  <a:gd name="T8" fmla="*/ 4 w 8"/>
                  <a:gd name="T9" fmla="*/ 11 h 11"/>
                  <a:gd name="T10" fmla="*/ 2 w 8"/>
                  <a:gd name="T11" fmla="*/ 11 h 11"/>
                  <a:gd name="T12" fmla="*/ 0 w 8"/>
                  <a:gd name="T13" fmla="*/ 10 h 11"/>
                  <a:gd name="T14" fmla="*/ 0 w 8"/>
                  <a:gd name="T15" fmla="*/ 10 h 11"/>
                  <a:gd name="T16" fmla="*/ 0 w 8"/>
                  <a:gd name="T17" fmla="*/ 9 h 11"/>
                  <a:gd name="T18" fmla="*/ 0 w 8"/>
                  <a:gd name="T19" fmla="*/ 9 h 11"/>
                  <a:gd name="T20" fmla="*/ 1 w 8"/>
                  <a:gd name="T21" fmla="*/ 8 h 11"/>
                  <a:gd name="T22" fmla="*/ 1 w 8"/>
                  <a:gd name="T23" fmla="*/ 9 h 11"/>
                  <a:gd name="T24" fmla="*/ 2 w 8"/>
                  <a:gd name="T25" fmla="*/ 9 h 11"/>
                  <a:gd name="T26" fmla="*/ 4 w 8"/>
                  <a:gd name="T27" fmla="*/ 9 h 11"/>
                  <a:gd name="T28" fmla="*/ 5 w 8"/>
                  <a:gd name="T29" fmla="*/ 9 h 11"/>
                  <a:gd name="T30" fmla="*/ 6 w 8"/>
                  <a:gd name="T31" fmla="*/ 8 h 11"/>
                  <a:gd name="T32" fmla="*/ 5 w 8"/>
                  <a:gd name="T33" fmla="*/ 7 h 11"/>
                  <a:gd name="T34" fmla="*/ 4 w 8"/>
                  <a:gd name="T35" fmla="*/ 6 h 11"/>
                  <a:gd name="T36" fmla="*/ 2 w 8"/>
                  <a:gd name="T37" fmla="*/ 5 h 11"/>
                  <a:gd name="T38" fmla="*/ 1 w 8"/>
                  <a:gd name="T39" fmla="*/ 5 h 11"/>
                  <a:gd name="T40" fmla="*/ 1 w 8"/>
                  <a:gd name="T41" fmla="*/ 4 h 11"/>
                  <a:gd name="T42" fmla="*/ 0 w 8"/>
                  <a:gd name="T43" fmla="*/ 3 h 11"/>
                  <a:gd name="T44" fmla="*/ 1 w 8"/>
                  <a:gd name="T45" fmla="*/ 1 h 11"/>
                  <a:gd name="T46" fmla="*/ 4 w 8"/>
                  <a:gd name="T47" fmla="*/ 0 h 11"/>
                  <a:gd name="T48" fmla="*/ 6 w 8"/>
                  <a:gd name="T49" fmla="*/ 0 h 11"/>
                  <a:gd name="T50" fmla="*/ 7 w 8"/>
                  <a:gd name="T51" fmla="*/ 1 h 11"/>
                  <a:gd name="T52" fmla="*/ 7 w 8"/>
                  <a:gd name="T53" fmla="*/ 1 h 11"/>
                  <a:gd name="T54" fmla="*/ 7 w 8"/>
                  <a:gd name="T55" fmla="*/ 2 h 11"/>
                  <a:gd name="T56" fmla="*/ 7 w 8"/>
                  <a:gd name="T57" fmla="*/ 2 h 11"/>
                  <a:gd name="T58" fmla="*/ 7 w 8"/>
                  <a:gd name="T59" fmla="*/ 2 h 11"/>
                  <a:gd name="T60" fmla="*/ 5 w 8"/>
                  <a:gd name="T61" fmla="*/ 1 h 11"/>
                  <a:gd name="T62" fmla="*/ 4 w 8"/>
                  <a:gd name="T63" fmla="*/ 1 h 11"/>
                  <a:gd name="T64" fmla="*/ 3 w 8"/>
                  <a:gd name="T65" fmla="*/ 2 h 11"/>
                  <a:gd name="T66" fmla="*/ 2 w 8"/>
                  <a:gd name="T67" fmla="*/ 3 h 11"/>
                  <a:gd name="T68" fmla="*/ 2 w 8"/>
                  <a:gd name="T69" fmla="*/ 3 h 11"/>
                  <a:gd name="T70" fmla="*/ 3 w 8"/>
                  <a:gd name="T71" fmla="*/ 4 h 11"/>
                  <a:gd name="T72" fmla="*/ 3 w 8"/>
                  <a:gd name="T73" fmla="*/ 4 h 11"/>
                  <a:gd name="T74" fmla="*/ 4 w 8"/>
                  <a:gd name="T75" fmla="*/ 5 h 11"/>
                  <a:gd name="T76" fmla="*/ 6 w 8"/>
                  <a:gd name="T77" fmla="*/ 5 h 11"/>
                  <a:gd name="T78" fmla="*/ 7 w 8"/>
                  <a:gd name="T79" fmla="*/ 6 h 11"/>
                  <a:gd name="T80" fmla="*/ 7 w 8"/>
                  <a:gd name="T81" fmla="*/ 7 h 11"/>
                  <a:gd name="T82" fmla="*/ 8 w 8"/>
                  <a:gd name="T8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11">
                    <a:moveTo>
                      <a:pt x="8" y="8"/>
                    </a:moveTo>
                    <a:cubicBezTo>
                      <a:pt x="8" y="8"/>
                      <a:pt x="8" y="9"/>
                      <a:pt x="7" y="9"/>
                    </a:cubicBezTo>
                    <a:cubicBezTo>
                      <a:pt x="7" y="9"/>
                      <a:pt x="7" y="10"/>
                      <a:pt x="7" y="10"/>
                    </a:cubicBezTo>
                    <a:cubicBezTo>
                      <a:pt x="6" y="10"/>
                      <a:pt x="6" y="10"/>
                      <a:pt x="5" y="11"/>
                    </a:cubicBezTo>
                    <a:cubicBezTo>
                      <a:pt x="5" y="11"/>
                      <a:pt x="5" y="11"/>
                      <a:pt x="4" y="11"/>
                    </a:cubicBezTo>
                    <a:cubicBezTo>
                      <a:pt x="3" y="11"/>
                      <a:pt x="3" y="11"/>
                      <a:pt x="2" y="11"/>
                    </a:cubicBezTo>
                    <a:cubicBezTo>
                      <a:pt x="1" y="10"/>
                      <a:pt x="1" y="10"/>
                      <a:pt x="0" y="10"/>
                    </a:cubicBezTo>
                    <a:cubicBezTo>
                      <a:pt x="0" y="10"/>
                      <a:pt x="0" y="10"/>
                      <a:pt x="0" y="10"/>
                    </a:cubicBezTo>
                    <a:cubicBezTo>
                      <a:pt x="0" y="9"/>
                      <a:pt x="0" y="9"/>
                      <a:pt x="0" y="9"/>
                    </a:cubicBezTo>
                    <a:cubicBezTo>
                      <a:pt x="0" y="9"/>
                      <a:pt x="0" y="9"/>
                      <a:pt x="0" y="9"/>
                    </a:cubicBezTo>
                    <a:cubicBezTo>
                      <a:pt x="1" y="8"/>
                      <a:pt x="1" y="8"/>
                      <a:pt x="1" y="8"/>
                    </a:cubicBezTo>
                    <a:cubicBezTo>
                      <a:pt x="1" y="9"/>
                      <a:pt x="1" y="9"/>
                      <a:pt x="1" y="9"/>
                    </a:cubicBezTo>
                    <a:cubicBezTo>
                      <a:pt x="1" y="9"/>
                      <a:pt x="2" y="9"/>
                      <a:pt x="2" y="9"/>
                    </a:cubicBezTo>
                    <a:cubicBezTo>
                      <a:pt x="3" y="9"/>
                      <a:pt x="4" y="9"/>
                      <a:pt x="4" y="9"/>
                    </a:cubicBezTo>
                    <a:cubicBezTo>
                      <a:pt x="5" y="9"/>
                      <a:pt x="5" y="9"/>
                      <a:pt x="5" y="9"/>
                    </a:cubicBezTo>
                    <a:cubicBezTo>
                      <a:pt x="6" y="9"/>
                      <a:pt x="6" y="8"/>
                      <a:pt x="6" y="8"/>
                    </a:cubicBezTo>
                    <a:cubicBezTo>
                      <a:pt x="6" y="7"/>
                      <a:pt x="6" y="7"/>
                      <a:pt x="5" y="7"/>
                    </a:cubicBezTo>
                    <a:cubicBezTo>
                      <a:pt x="5" y="6"/>
                      <a:pt x="4" y="6"/>
                      <a:pt x="4" y="6"/>
                    </a:cubicBezTo>
                    <a:cubicBezTo>
                      <a:pt x="3" y="6"/>
                      <a:pt x="3" y="5"/>
                      <a:pt x="2" y="5"/>
                    </a:cubicBezTo>
                    <a:cubicBezTo>
                      <a:pt x="2" y="5"/>
                      <a:pt x="1" y="5"/>
                      <a:pt x="1" y="5"/>
                    </a:cubicBezTo>
                    <a:cubicBezTo>
                      <a:pt x="1" y="4"/>
                      <a:pt x="1" y="4"/>
                      <a:pt x="1" y="4"/>
                    </a:cubicBezTo>
                    <a:cubicBezTo>
                      <a:pt x="1" y="4"/>
                      <a:pt x="0" y="3"/>
                      <a:pt x="0" y="3"/>
                    </a:cubicBezTo>
                    <a:cubicBezTo>
                      <a:pt x="0" y="2"/>
                      <a:pt x="1" y="1"/>
                      <a:pt x="1" y="1"/>
                    </a:cubicBezTo>
                    <a:cubicBezTo>
                      <a:pt x="2" y="0"/>
                      <a:pt x="3" y="0"/>
                      <a:pt x="4" y="0"/>
                    </a:cubicBezTo>
                    <a:cubicBezTo>
                      <a:pt x="5" y="0"/>
                      <a:pt x="5" y="0"/>
                      <a:pt x="6" y="0"/>
                    </a:cubicBezTo>
                    <a:cubicBezTo>
                      <a:pt x="6" y="0"/>
                      <a:pt x="7" y="0"/>
                      <a:pt x="7" y="1"/>
                    </a:cubicBezTo>
                    <a:cubicBezTo>
                      <a:pt x="7" y="1"/>
                      <a:pt x="7" y="1"/>
                      <a:pt x="7" y="1"/>
                    </a:cubicBezTo>
                    <a:cubicBezTo>
                      <a:pt x="7" y="2"/>
                      <a:pt x="7" y="2"/>
                      <a:pt x="7" y="2"/>
                    </a:cubicBezTo>
                    <a:cubicBezTo>
                      <a:pt x="7" y="2"/>
                      <a:pt x="7" y="2"/>
                      <a:pt x="7" y="2"/>
                    </a:cubicBezTo>
                    <a:cubicBezTo>
                      <a:pt x="7" y="2"/>
                      <a:pt x="7" y="2"/>
                      <a:pt x="7" y="2"/>
                    </a:cubicBezTo>
                    <a:cubicBezTo>
                      <a:pt x="6" y="2"/>
                      <a:pt x="6" y="2"/>
                      <a:pt x="5" y="1"/>
                    </a:cubicBezTo>
                    <a:cubicBezTo>
                      <a:pt x="5" y="1"/>
                      <a:pt x="4" y="1"/>
                      <a:pt x="4" y="1"/>
                    </a:cubicBezTo>
                    <a:cubicBezTo>
                      <a:pt x="3" y="1"/>
                      <a:pt x="3" y="2"/>
                      <a:pt x="3" y="2"/>
                    </a:cubicBezTo>
                    <a:cubicBezTo>
                      <a:pt x="2" y="3"/>
                      <a:pt x="2" y="3"/>
                      <a:pt x="2" y="3"/>
                    </a:cubicBezTo>
                    <a:cubicBezTo>
                      <a:pt x="2" y="3"/>
                      <a:pt x="2" y="3"/>
                      <a:pt x="2" y="3"/>
                    </a:cubicBezTo>
                    <a:cubicBezTo>
                      <a:pt x="3" y="4"/>
                      <a:pt x="3" y="4"/>
                      <a:pt x="3" y="4"/>
                    </a:cubicBezTo>
                    <a:cubicBezTo>
                      <a:pt x="3" y="4"/>
                      <a:pt x="3" y="4"/>
                      <a:pt x="3" y="4"/>
                    </a:cubicBezTo>
                    <a:cubicBezTo>
                      <a:pt x="4" y="4"/>
                      <a:pt x="4" y="4"/>
                      <a:pt x="4" y="5"/>
                    </a:cubicBezTo>
                    <a:cubicBezTo>
                      <a:pt x="5" y="5"/>
                      <a:pt x="5" y="5"/>
                      <a:pt x="6" y="5"/>
                    </a:cubicBezTo>
                    <a:cubicBezTo>
                      <a:pt x="6" y="5"/>
                      <a:pt x="6" y="5"/>
                      <a:pt x="7" y="6"/>
                    </a:cubicBezTo>
                    <a:cubicBezTo>
                      <a:pt x="7" y="7"/>
                      <a:pt x="7" y="7"/>
                      <a:pt x="7" y="7"/>
                    </a:cubicBezTo>
                    <a:cubicBezTo>
                      <a:pt x="8" y="7"/>
                      <a:pt x="8" y="7"/>
                      <a:pt x="8" y="8"/>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784"/>
              <p:cNvSpPr>
                <a:spLocks noEditPoints="1"/>
              </p:cNvSpPr>
              <p:nvPr/>
            </p:nvSpPr>
            <p:spPr bwMode="auto">
              <a:xfrm>
                <a:off x="2642" y="2583"/>
                <a:ext cx="10" cy="14"/>
              </a:xfrm>
              <a:custGeom>
                <a:avLst/>
                <a:gdLst>
                  <a:gd name="T0" fmla="*/ 9 w 9"/>
                  <a:gd name="T1" fmla="*/ 10 h 11"/>
                  <a:gd name="T2" fmla="*/ 8 w 9"/>
                  <a:gd name="T3" fmla="*/ 10 h 11"/>
                  <a:gd name="T4" fmla="*/ 7 w 9"/>
                  <a:gd name="T5" fmla="*/ 11 h 11"/>
                  <a:gd name="T6" fmla="*/ 5 w 9"/>
                  <a:gd name="T7" fmla="*/ 11 h 11"/>
                  <a:gd name="T8" fmla="*/ 2 w 9"/>
                  <a:gd name="T9" fmla="*/ 10 h 11"/>
                  <a:gd name="T10" fmla="*/ 1 w 9"/>
                  <a:gd name="T11" fmla="*/ 10 h 11"/>
                  <a:gd name="T12" fmla="*/ 0 w 9"/>
                  <a:gd name="T13" fmla="*/ 9 h 11"/>
                  <a:gd name="T14" fmla="*/ 0 w 9"/>
                  <a:gd name="T15" fmla="*/ 7 h 11"/>
                  <a:gd name="T16" fmla="*/ 1 w 9"/>
                  <a:gd name="T17" fmla="*/ 6 h 11"/>
                  <a:gd name="T18" fmla="*/ 1 w 9"/>
                  <a:gd name="T19" fmla="*/ 5 h 11"/>
                  <a:gd name="T20" fmla="*/ 3 w 9"/>
                  <a:gd name="T21" fmla="*/ 4 h 11"/>
                  <a:gd name="T22" fmla="*/ 5 w 9"/>
                  <a:gd name="T23" fmla="*/ 4 h 11"/>
                  <a:gd name="T24" fmla="*/ 7 w 9"/>
                  <a:gd name="T25" fmla="*/ 4 h 11"/>
                  <a:gd name="T26" fmla="*/ 7 w 9"/>
                  <a:gd name="T27" fmla="*/ 3 h 11"/>
                  <a:gd name="T28" fmla="*/ 7 w 9"/>
                  <a:gd name="T29" fmla="*/ 3 h 11"/>
                  <a:gd name="T30" fmla="*/ 7 w 9"/>
                  <a:gd name="T31" fmla="*/ 2 h 11"/>
                  <a:gd name="T32" fmla="*/ 6 w 9"/>
                  <a:gd name="T33" fmla="*/ 2 h 11"/>
                  <a:gd name="T34" fmla="*/ 5 w 9"/>
                  <a:gd name="T35" fmla="*/ 1 h 11"/>
                  <a:gd name="T36" fmla="*/ 3 w 9"/>
                  <a:gd name="T37" fmla="*/ 2 h 11"/>
                  <a:gd name="T38" fmla="*/ 2 w 9"/>
                  <a:gd name="T39" fmla="*/ 2 h 11"/>
                  <a:gd name="T40" fmla="*/ 2 w 9"/>
                  <a:gd name="T41" fmla="*/ 2 h 11"/>
                  <a:gd name="T42" fmla="*/ 2 w 9"/>
                  <a:gd name="T43" fmla="*/ 2 h 11"/>
                  <a:gd name="T44" fmla="*/ 1 w 9"/>
                  <a:gd name="T45" fmla="*/ 1 h 11"/>
                  <a:gd name="T46" fmla="*/ 1 w 9"/>
                  <a:gd name="T47" fmla="*/ 1 h 11"/>
                  <a:gd name="T48" fmla="*/ 1 w 9"/>
                  <a:gd name="T49" fmla="*/ 1 h 11"/>
                  <a:gd name="T50" fmla="*/ 3 w 9"/>
                  <a:gd name="T51" fmla="*/ 0 h 11"/>
                  <a:gd name="T52" fmla="*/ 5 w 9"/>
                  <a:gd name="T53" fmla="*/ 0 h 11"/>
                  <a:gd name="T54" fmla="*/ 8 w 9"/>
                  <a:gd name="T55" fmla="*/ 1 h 11"/>
                  <a:gd name="T56" fmla="*/ 9 w 9"/>
                  <a:gd name="T57" fmla="*/ 3 h 11"/>
                  <a:gd name="T58" fmla="*/ 9 w 9"/>
                  <a:gd name="T59" fmla="*/ 10 h 11"/>
                  <a:gd name="T60" fmla="*/ 7 w 9"/>
                  <a:gd name="T61" fmla="*/ 5 h 11"/>
                  <a:gd name="T62" fmla="*/ 5 w 9"/>
                  <a:gd name="T63" fmla="*/ 5 h 11"/>
                  <a:gd name="T64" fmla="*/ 4 w 9"/>
                  <a:gd name="T65" fmla="*/ 5 h 11"/>
                  <a:gd name="T66" fmla="*/ 3 w 9"/>
                  <a:gd name="T67" fmla="*/ 6 h 11"/>
                  <a:gd name="T68" fmla="*/ 2 w 9"/>
                  <a:gd name="T69" fmla="*/ 6 h 11"/>
                  <a:gd name="T70" fmla="*/ 2 w 9"/>
                  <a:gd name="T71" fmla="*/ 7 h 11"/>
                  <a:gd name="T72" fmla="*/ 2 w 9"/>
                  <a:gd name="T73" fmla="*/ 8 h 11"/>
                  <a:gd name="T74" fmla="*/ 3 w 9"/>
                  <a:gd name="T75" fmla="*/ 9 h 11"/>
                  <a:gd name="T76" fmla="*/ 4 w 9"/>
                  <a:gd name="T77" fmla="*/ 9 h 11"/>
                  <a:gd name="T78" fmla="*/ 5 w 9"/>
                  <a:gd name="T79" fmla="*/ 9 h 11"/>
                  <a:gd name="T80" fmla="*/ 5 w 9"/>
                  <a:gd name="T81" fmla="*/ 9 h 11"/>
                  <a:gd name="T82" fmla="*/ 6 w 9"/>
                  <a:gd name="T83" fmla="*/ 9 h 11"/>
                  <a:gd name="T84" fmla="*/ 6 w 9"/>
                  <a:gd name="T85" fmla="*/ 9 h 11"/>
                  <a:gd name="T86" fmla="*/ 7 w 9"/>
                  <a:gd name="T87" fmla="*/ 9 h 11"/>
                  <a:gd name="T88" fmla="*/ 7 w 9"/>
                  <a:gd name="T8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 h="11">
                    <a:moveTo>
                      <a:pt x="9" y="10"/>
                    </a:moveTo>
                    <a:cubicBezTo>
                      <a:pt x="8" y="10"/>
                      <a:pt x="8" y="10"/>
                      <a:pt x="8" y="10"/>
                    </a:cubicBezTo>
                    <a:cubicBezTo>
                      <a:pt x="8" y="10"/>
                      <a:pt x="7" y="10"/>
                      <a:pt x="7" y="11"/>
                    </a:cubicBezTo>
                    <a:cubicBezTo>
                      <a:pt x="6" y="11"/>
                      <a:pt x="5" y="11"/>
                      <a:pt x="5" y="11"/>
                    </a:cubicBezTo>
                    <a:cubicBezTo>
                      <a:pt x="4" y="11"/>
                      <a:pt x="3" y="11"/>
                      <a:pt x="2" y="10"/>
                    </a:cubicBezTo>
                    <a:cubicBezTo>
                      <a:pt x="2" y="10"/>
                      <a:pt x="1" y="10"/>
                      <a:pt x="1" y="10"/>
                    </a:cubicBezTo>
                    <a:cubicBezTo>
                      <a:pt x="1" y="9"/>
                      <a:pt x="1" y="9"/>
                      <a:pt x="0" y="9"/>
                    </a:cubicBezTo>
                    <a:cubicBezTo>
                      <a:pt x="0" y="8"/>
                      <a:pt x="0" y="8"/>
                      <a:pt x="0" y="7"/>
                    </a:cubicBezTo>
                    <a:cubicBezTo>
                      <a:pt x="0" y="7"/>
                      <a:pt x="0" y="7"/>
                      <a:pt x="1" y="6"/>
                    </a:cubicBezTo>
                    <a:cubicBezTo>
                      <a:pt x="1" y="6"/>
                      <a:pt x="1" y="5"/>
                      <a:pt x="1" y="5"/>
                    </a:cubicBezTo>
                    <a:cubicBezTo>
                      <a:pt x="2" y="5"/>
                      <a:pt x="2" y="4"/>
                      <a:pt x="3" y="4"/>
                    </a:cubicBezTo>
                    <a:cubicBezTo>
                      <a:pt x="3" y="4"/>
                      <a:pt x="4" y="4"/>
                      <a:pt x="5" y="4"/>
                    </a:cubicBezTo>
                    <a:cubicBezTo>
                      <a:pt x="7" y="4"/>
                      <a:pt x="7" y="4"/>
                      <a:pt x="7" y="4"/>
                    </a:cubicBezTo>
                    <a:cubicBezTo>
                      <a:pt x="7" y="3"/>
                      <a:pt x="7" y="3"/>
                      <a:pt x="7" y="3"/>
                    </a:cubicBezTo>
                    <a:cubicBezTo>
                      <a:pt x="7" y="3"/>
                      <a:pt x="7" y="3"/>
                      <a:pt x="7" y="3"/>
                    </a:cubicBezTo>
                    <a:cubicBezTo>
                      <a:pt x="7" y="2"/>
                      <a:pt x="7" y="2"/>
                      <a:pt x="7" y="2"/>
                    </a:cubicBezTo>
                    <a:cubicBezTo>
                      <a:pt x="6" y="2"/>
                      <a:pt x="6" y="2"/>
                      <a:pt x="6" y="2"/>
                    </a:cubicBezTo>
                    <a:cubicBezTo>
                      <a:pt x="6" y="1"/>
                      <a:pt x="5" y="1"/>
                      <a:pt x="5" y="1"/>
                    </a:cubicBezTo>
                    <a:cubicBezTo>
                      <a:pt x="4" y="1"/>
                      <a:pt x="4" y="1"/>
                      <a:pt x="3" y="2"/>
                    </a:cubicBezTo>
                    <a:cubicBezTo>
                      <a:pt x="3" y="2"/>
                      <a:pt x="2" y="2"/>
                      <a:pt x="2"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2" y="0"/>
                      <a:pt x="3" y="0"/>
                      <a:pt x="3" y="0"/>
                    </a:cubicBezTo>
                    <a:cubicBezTo>
                      <a:pt x="4" y="0"/>
                      <a:pt x="4" y="0"/>
                      <a:pt x="5" y="0"/>
                    </a:cubicBezTo>
                    <a:cubicBezTo>
                      <a:pt x="6" y="0"/>
                      <a:pt x="7" y="0"/>
                      <a:pt x="8" y="1"/>
                    </a:cubicBezTo>
                    <a:cubicBezTo>
                      <a:pt x="8" y="1"/>
                      <a:pt x="9" y="2"/>
                      <a:pt x="9" y="3"/>
                    </a:cubicBezTo>
                    <a:lnTo>
                      <a:pt x="9" y="10"/>
                    </a:lnTo>
                    <a:close/>
                    <a:moveTo>
                      <a:pt x="7" y="5"/>
                    </a:moveTo>
                    <a:cubicBezTo>
                      <a:pt x="5" y="5"/>
                      <a:pt x="5" y="5"/>
                      <a:pt x="5" y="5"/>
                    </a:cubicBezTo>
                    <a:cubicBezTo>
                      <a:pt x="4" y="5"/>
                      <a:pt x="4" y="5"/>
                      <a:pt x="4" y="5"/>
                    </a:cubicBezTo>
                    <a:cubicBezTo>
                      <a:pt x="3" y="6"/>
                      <a:pt x="3" y="6"/>
                      <a:pt x="3" y="6"/>
                    </a:cubicBezTo>
                    <a:cubicBezTo>
                      <a:pt x="2" y="6"/>
                      <a:pt x="2" y="6"/>
                      <a:pt x="2" y="6"/>
                    </a:cubicBezTo>
                    <a:cubicBezTo>
                      <a:pt x="2" y="7"/>
                      <a:pt x="2" y="7"/>
                      <a:pt x="2" y="7"/>
                    </a:cubicBezTo>
                    <a:cubicBezTo>
                      <a:pt x="2" y="8"/>
                      <a:pt x="2" y="8"/>
                      <a:pt x="2" y="8"/>
                    </a:cubicBezTo>
                    <a:cubicBezTo>
                      <a:pt x="3" y="9"/>
                      <a:pt x="3" y="9"/>
                      <a:pt x="3" y="9"/>
                    </a:cubicBezTo>
                    <a:cubicBezTo>
                      <a:pt x="4" y="9"/>
                      <a:pt x="4" y="9"/>
                      <a:pt x="4" y="9"/>
                    </a:cubicBezTo>
                    <a:cubicBezTo>
                      <a:pt x="5" y="9"/>
                      <a:pt x="5" y="9"/>
                      <a:pt x="5" y="9"/>
                    </a:cubicBezTo>
                    <a:cubicBezTo>
                      <a:pt x="5" y="9"/>
                      <a:pt x="5" y="9"/>
                      <a:pt x="5" y="9"/>
                    </a:cubicBezTo>
                    <a:cubicBezTo>
                      <a:pt x="6" y="9"/>
                      <a:pt x="6" y="9"/>
                      <a:pt x="6" y="9"/>
                    </a:cubicBezTo>
                    <a:cubicBezTo>
                      <a:pt x="6" y="9"/>
                      <a:pt x="6" y="9"/>
                      <a:pt x="6" y="9"/>
                    </a:cubicBezTo>
                    <a:cubicBezTo>
                      <a:pt x="7" y="9"/>
                      <a:pt x="7" y="9"/>
                      <a:pt x="7" y="9"/>
                    </a:cubicBezTo>
                    <a:lnTo>
                      <a:pt x="7"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785"/>
              <p:cNvSpPr/>
              <p:nvPr/>
            </p:nvSpPr>
            <p:spPr bwMode="auto">
              <a:xfrm>
                <a:off x="2655" y="2583"/>
                <a:ext cx="18" cy="13"/>
              </a:xfrm>
              <a:custGeom>
                <a:avLst/>
                <a:gdLst>
                  <a:gd name="T0" fmla="*/ 11 w 15"/>
                  <a:gd name="T1" fmla="*/ 0 h 10"/>
                  <a:gd name="T2" fmla="*/ 13 w 15"/>
                  <a:gd name="T3" fmla="*/ 0 h 10"/>
                  <a:gd name="T4" fmla="*/ 14 w 15"/>
                  <a:gd name="T5" fmla="*/ 1 h 10"/>
                  <a:gd name="T6" fmla="*/ 15 w 15"/>
                  <a:gd name="T7" fmla="*/ 3 h 10"/>
                  <a:gd name="T8" fmla="*/ 15 w 15"/>
                  <a:gd name="T9" fmla="*/ 5 h 10"/>
                  <a:gd name="T10" fmla="*/ 15 w 15"/>
                  <a:gd name="T11" fmla="*/ 10 h 10"/>
                  <a:gd name="T12" fmla="*/ 15 w 15"/>
                  <a:gd name="T13" fmla="*/ 10 h 10"/>
                  <a:gd name="T14" fmla="*/ 15 w 15"/>
                  <a:gd name="T15" fmla="*/ 10 h 10"/>
                  <a:gd name="T16" fmla="*/ 14 w 15"/>
                  <a:gd name="T17" fmla="*/ 10 h 10"/>
                  <a:gd name="T18" fmla="*/ 14 w 15"/>
                  <a:gd name="T19" fmla="*/ 10 h 10"/>
                  <a:gd name="T20" fmla="*/ 13 w 15"/>
                  <a:gd name="T21" fmla="*/ 10 h 10"/>
                  <a:gd name="T22" fmla="*/ 13 w 15"/>
                  <a:gd name="T23" fmla="*/ 5 h 10"/>
                  <a:gd name="T24" fmla="*/ 13 w 15"/>
                  <a:gd name="T25" fmla="*/ 2 h 10"/>
                  <a:gd name="T26" fmla="*/ 11 w 15"/>
                  <a:gd name="T27" fmla="*/ 1 h 10"/>
                  <a:gd name="T28" fmla="*/ 10 w 15"/>
                  <a:gd name="T29" fmla="*/ 2 h 10"/>
                  <a:gd name="T30" fmla="*/ 9 w 15"/>
                  <a:gd name="T31" fmla="*/ 2 h 10"/>
                  <a:gd name="T32" fmla="*/ 9 w 15"/>
                  <a:gd name="T33" fmla="*/ 2 h 10"/>
                  <a:gd name="T34" fmla="*/ 8 w 15"/>
                  <a:gd name="T35" fmla="*/ 2 h 10"/>
                  <a:gd name="T36" fmla="*/ 8 w 15"/>
                  <a:gd name="T37" fmla="*/ 3 h 10"/>
                  <a:gd name="T38" fmla="*/ 8 w 15"/>
                  <a:gd name="T39" fmla="*/ 5 h 10"/>
                  <a:gd name="T40" fmla="*/ 8 w 15"/>
                  <a:gd name="T41" fmla="*/ 10 h 10"/>
                  <a:gd name="T42" fmla="*/ 8 w 15"/>
                  <a:gd name="T43" fmla="*/ 10 h 10"/>
                  <a:gd name="T44" fmla="*/ 8 w 15"/>
                  <a:gd name="T45" fmla="*/ 10 h 10"/>
                  <a:gd name="T46" fmla="*/ 7 w 15"/>
                  <a:gd name="T47" fmla="*/ 10 h 10"/>
                  <a:gd name="T48" fmla="*/ 7 w 15"/>
                  <a:gd name="T49" fmla="*/ 10 h 10"/>
                  <a:gd name="T50" fmla="*/ 7 w 15"/>
                  <a:gd name="T51" fmla="*/ 10 h 10"/>
                  <a:gd name="T52" fmla="*/ 7 w 15"/>
                  <a:gd name="T53" fmla="*/ 5 h 10"/>
                  <a:gd name="T54" fmla="*/ 7 w 15"/>
                  <a:gd name="T55" fmla="*/ 3 h 10"/>
                  <a:gd name="T56" fmla="*/ 6 w 15"/>
                  <a:gd name="T57" fmla="*/ 2 h 10"/>
                  <a:gd name="T58" fmla="*/ 5 w 15"/>
                  <a:gd name="T59" fmla="*/ 2 h 10"/>
                  <a:gd name="T60" fmla="*/ 4 w 15"/>
                  <a:gd name="T61" fmla="*/ 1 h 10"/>
                  <a:gd name="T62" fmla="*/ 3 w 15"/>
                  <a:gd name="T63" fmla="*/ 2 h 10"/>
                  <a:gd name="T64" fmla="*/ 2 w 15"/>
                  <a:gd name="T65" fmla="*/ 2 h 10"/>
                  <a:gd name="T66" fmla="*/ 2 w 15"/>
                  <a:gd name="T67" fmla="*/ 10 h 10"/>
                  <a:gd name="T68" fmla="*/ 2 w 15"/>
                  <a:gd name="T69" fmla="*/ 10 h 10"/>
                  <a:gd name="T70" fmla="*/ 2 w 15"/>
                  <a:gd name="T71" fmla="*/ 10 h 10"/>
                  <a:gd name="T72" fmla="*/ 1 w 15"/>
                  <a:gd name="T73" fmla="*/ 10 h 10"/>
                  <a:gd name="T74" fmla="*/ 0 w 15"/>
                  <a:gd name="T75" fmla="*/ 10 h 10"/>
                  <a:gd name="T76" fmla="*/ 0 w 15"/>
                  <a:gd name="T77" fmla="*/ 10 h 10"/>
                  <a:gd name="T78" fmla="*/ 0 w 15"/>
                  <a:gd name="T79" fmla="*/ 2 h 10"/>
                  <a:gd name="T80" fmla="*/ 0 w 15"/>
                  <a:gd name="T81" fmla="*/ 1 h 10"/>
                  <a:gd name="T82" fmla="*/ 1 w 15"/>
                  <a:gd name="T83" fmla="*/ 0 h 10"/>
                  <a:gd name="T84" fmla="*/ 2 w 15"/>
                  <a:gd name="T85" fmla="*/ 0 h 10"/>
                  <a:gd name="T86" fmla="*/ 4 w 15"/>
                  <a:gd name="T87" fmla="*/ 0 h 10"/>
                  <a:gd name="T88" fmla="*/ 6 w 15"/>
                  <a:gd name="T89" fmla="*/ 0 h 10"/>
                  <a:gd name="T90" fmla="*/ 7 w 15"/>
                  <a:gd name="T91" fmla="*/ 1 h 10"/>
                  <a:gd name="T92" fmla="*/ 7 w 15"/>
                  <a:gd name="T93" fmla="*/ 1 h 10"/>
                  <a:gd name="T94" fmla="*/ 9 w 15"/>
                  <a:gd name="T95" fmla="*/ 0 h 10"/>
                  <a:gd name="T96" fmla="*/ 11 w 15"/>
                  <a:gd name="T9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10">
                    <a:moveTo>
                      <a:pt x="11" y="0"/>
                    </a:moveTo>
                    <a:cubicBezTo>
                      <a:pt x="12" y="0"/>
                      <a:pt x="12" y="0"/>
                      <a:pt x="13" y="0"/>
                    </a:cubicBezTo>
                    <a:cubicBezTo>
                      <a:pt x="13" y="1"/>
                      <a:pt x="14" y="1"/>
                      <a:pt x="14" y="1"/>
                    </a:cubicBezTo>
                    <a:cubicBezTo>
                      <a:pt x="15" y="2"/>
                      <a:pt x="15" y="2"/>
                      <a:pt x="15" y="3"/>
                    </a:cubicBezTo>
                    <a:cubicBezTo>
                      <a:pt x="15" y="3"/>
                      <a:pt x="15" y="4"/>
                      <a:pt x="15" y="5"/>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3" y="10"/>
                      <a:pt x="13" y="10"/>
                      <a:pt x="13" y="10"/>
                    </a:cubicBezTo>
                    <a:cubicBezTo>
                      <a:pt x="13" y="5"/>
                      <a:pt x="13" y="5"/>
                      <a:pt x="13" y="5"/>
                    </a:cubicBezTo>
                    <a:cubicBezTo>
                      <a:pt x="13" y="4"/>
                      <a:pt x="13" y="3"/>
                      <a:pt x="13" y="2"/>
                    </a:cubicBezTo>
                    <a:cubicBezTo>
                      <a:pt x="12" y="2"/>
                      <a:pt x="12" y="1"/>
                      <a:pt x="11" y="1"/>
                    </a:cubicBezTo>
                    <a:cubicBezTo>
                      <a:pt x="10" y="2"/>
                      <a:pt x="10" y="2"/>
                      <a:pt x="10" y="2"/>
                    </a:cubicBezTo>
                    <a:cubicBezTo>
                      <a:pt x="9" y="2"/>
                      <a:pt x="9" y="2"/>
                      <a:pt x="9" y="2"/>
                    </a:cubicBezTo>
                    <a:cubicBezTo>
                      <a:pt x="9" y="2"/>
                      <a:pt x="9" y="2"/>
                      <a:pt x="9" y="2"/>
                    </a:cubicBezTo>
                    <a:cubicBezTo>
                      <a:pt x="8" y="2"/>
                      <a:pt x="8" y="2"/>
                      <a:pt x="8" y="2"/>
                    </a:cubicBezTo>
                    <a:cubicBezTo>
                      <a:pt x="8" y="2"/>
                      <a:pt x="8" y="3"/>
                      <a:pt x="8" y="3"/>
                    </a:cubicBezTo>
                    <a:cubicBezTo>
                      <a:pt x="8" y="4"/>
                      <a:pt x="8" y="4"/>
                      <a:pt x="8" y="5"/>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5"/>
                      <a:pt x="7" y="5"/>
                      <a:pt x="7" y="5"/>
                    </a:cubicBezTo>
                    <a:cubicBezTo>
                      <a:pt x="7" y="4"/>
                      <a:pt x="7" y="4"/>
                      <a:pt x="7" y="3"/>
                    </a:cubicBezTo>
                    <a:cubicBezTo>
                      <a:pt x="7" y="3"/>
                      <a:pt x="6" y="3"/>
                      <a:pt x="6" y="2"/>
                    </a:cubicBezTo>
                    <a:cubicBezTo>
                      <a:pt x="6" y="2"/>
                      <a:pt x="6" y="2"/>
                      <a:pt x="5" y="2"/>
                    </a:cubicBezTo>
                    <a:cubicBezTo>
                      <a:pt x="5" y="2"/>
                      <a:pt x="4" y="1"/>
                      <a:pt x="4" y="1"/>
                    </a:cubicBezTo>
                    <a:cubicBezTo>
                      <a:pt x="3" y="2"/>
                      <a:pt x="3" y="2"/>
                      <a:pt x="3" y="2"/>
                    </a:cubicBezTo>
                    <a:cubicBezTo>
                      <a:pt x="2" y="2"/>
                      <a:pt x="2" y="2"/>
                      <a:pt x="2" y="2"/>
                    </a:cubicBezTo>
                    <a:cubicBezTo>
                      <a:pt x="2" y="10"/>
                      <a:pt x="2" y="10"/>
                      <a:pt x="2" y="10"/>
                    </a:cubicBezTo>
                    <a:cubicBezTo>
                      <a:pt x="2" y="10"/>
                      <a:pt x="2" y="10"/>
                      <a:pt x="2" y="10"/>
                    </a:cubicBezTo>
                    <a:cubicBezTo>
                      <a:pt x="2" y="10"/>
                      <a:pt x="2" y="10"/>
                      <a:pt x="2" y="10"/>
                    </a:cubicBezTo>
                    <a:cubicBezTo>
                      <a:pt x="1" y="10"/>
                      <a:pt x="1" y="10"/>
                      <a:pt x="1" y="10"/>
                    </a:cubicBezTo>
                    <a:cubicBezTo>
                      <a:pt x="0" y="10"/>
                      <a:pt x="0" y="10"/>
                      <a:pt x="0" y="10"/>
                    </a:cubicBezTo>
                    <a:cubicBezTo>
                      <a:pt x="0" y="10"/>
                      <a:pt x="0" y="10"/>
                      <a:pt x="0" y="10"/>
                    </a:cubicBezTo>
                    <a:cubicBezTo>
                      <a:pt x="0" y="2"/>
                      <a:pt x="0" y="2"/>
                      <a:pt x="0" y="2"/>
                    </a:cubicBezTo>
                    <a:cubicBezTo>
                      <a:pt x="0" y="1"/>
                      <a:pt x="0" y="1"/>
                      <a:pt x="0" y="1"/>
                    </a:cubicBezTo>
                    <a:cubicBezTo>
                      <a:pt x="1" y="0"/>
                      <a:pt x="1" y="0"/>
                      <a:pt x="1" y="0"/>
                    </a:cubicBezTo>
                    <a:cubicBezTo>
                      <a:pt x="2" y="0"/>
                      <a:pt x="2" y="0"/>
                      <a:pt x="2" y="0"/>
                    </a:cubicBezTo>
                    <a:cubicBezTo>
                      <a:pt x="3" y="0"/>
                      <a:pt x="3" y="0"/>
                      <a:pt x="4" y="0"/>
                    </a:cubicBezTo>
                    <a:cubicBezTo>
                      <a:pt x="4" y="0"/>
                      <a:pt x="5" y="0"/>
                      <a:pt x="6" y="0"/>
                    </a:cubicBezTo>
                    <a:cubicBezTo>
                      <a:pt x="6" y="0"/>
                      <a:pt x="7" y="1"/>
                      <a:pt x="7" y="1"/>
                    </a:cubicBezTo>
                    <a:cubicBezTo>
                      <a:pt x="7" y="1"/>
                      <a:pt x="7" y="1"/>
                      <a:pt x="7" y="1"/>
                    </a:cubicBezTo>
                    <a:cubicBezTo>
                      <a:pt x="8" y="1"/>
                      <a:pt x="8" y="0"/>
                      <a:pt x="9" y="0"/>
                    </a:cubicBezTo>
                    <a:cubicBezTo>
                      <a:pt x="9" y="0"/>
                      <a:pt x="10" y="0"/>
                      <a:pt x="11"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786"/>
              <p:cNvSpPr>
                <a:spLocks noEditPoints="1"/>
              </p:cNvSpPr>
              <p:nvPr/>
            </p:nvSpPr>
            <p:spPr bwMode="auto">
              <a:xfrm>
                <a:off x="2677" y="2583"/>
                <a:ext cx="11" cy="17"/>
              </a:xfrm>
              <a:custGeom>
                <a:avLst/>
                <a:gdLst>
                  <a:gd name="T0" fmla="*/ 9 w 9"/>
                  <a:gd name="T1" fmla="*/ 5 h 14"/>
                  <a:gd name="T2" fmla="*/ 8 w 9"/>
                  <a:gd name="T3" fmla="*/ 7 h 14"/>
                  <a:gd name="T4" fmla="*/ 7 w 9"/>
                  <a:gd name="T5" fmla="*/ 9 h 14"/>
                  <a:gd name="T6" fmla="*/ 6 w 9"/>
                  <a:gd name="T7" fmla="*/ 10 h 14"/>
                  <a:gd name="T8" fmla="*/ 4 w 9"/>
                  <a:gd name="T9" fmla="*/ 11 h 14"/>
                  <a:gd name="T10" fmla="*/ 3 w 9"/>
                  <a:gd name="T11" fmla="*/ 11 h 14"/>
                  <a:gd name="T12" fmla="*/ 1 w 9"/>
                  <a:gd name="T13" fmla="*/ 10 h 14"/>
                  <a:gd name="T14" fmla="*/ 1 w 9"/>
                  <a:gd name="T15" fmla="*/ 14 h 14"/>
                  <a:gd name="T16" fmla="*/ 1 w 9"/>
                  <a:gd name="T17" fmla="*/ 14 h 14"/>
                  <a:gd name="T18" fmla="*/ 1 w 9"/>
                  <a:gd name="T19" fmla="*/ 14 h 14"/>
                  <a:gd name="T20" fmla="*/ 0 w 9"/>
                  <a:gd name="T21" fmla="*/ 14 h 14"/>
                  <a:gd name="T22" fmla="*/ 0 w 9"/>
                  <a:gd name="T23" fmla="*/ 14 h 14"/>
                  <a:gd name="T24" fmla="*/ 0 w 9"/>
                  <a:gd name="T25" fmla="*/ 14 h 14"/>
                  <a:gd name="T26" fmla="*/ 0 w 9"/>
                  <a:gd name="T27" fmla="*/ 1 h 14"/>
                  <a:gd name="T28" fmla="*/ 0 w 9"/>
                  <a:gd name="T29" fmla="*/ 1 h 14"/>
                  <a:gd name="T30" fmla="*/ 2 w 9"/>
                  <a:gd name="T31" fmla="*/ 0 h 14"/>
                  <a:gd name="T32" fmla="*/ 4 w 9"/>
                  <a:gd name="T33" fmla="*/ 0 h 14"/>
                  <a:gd name="T34" fmla="*/ 6 w 9"/>
                  <a:gd name="T35" fmla="*/ 0 h 14"/>
                  <a:gd name="T36" fmla="*/ 7 w 9"/>
                  <a:gd name="T37" fmla="*/ 1 h 14"/>
                  <a:gd name="T38" fmla="*/ 8 w 9"/>
                  <a:gd name="T39" fmla="*/ 3 h 14"/>
                  <a:gd name="T40" fmla="*/ 9 w 9"/>
                  <a:gd name="T41" fmla="*/ 5 h 14"/>
                  <a:gd name="T42" fmla="*/ 7 w 9"/>
                  <a:gd name="T43" fmla="*/ 5 h 14"/>
                  <a:gd name="T44" fmla="*/ 7 w 9"/>
                  <a:gd name="T45" fmla="*/ 3 h 14"/>
                  <a:gd name="T46" fmla="*/ 6 w 9"/>
                  <a:gd name="T47" fmla="*/ 2 h 14"/>
                  <a:gd name="T48" fmla="*/ 5 w 9"/>
                  <a:gd name="T49" fmla="*/ 2 h 14"/>
                  <a:gd name="T50" fmla="*/ 4 w 9"/>
                  <a:gd name="T51" fmla="*/ 1 h 14"/>
                  <a:gd name="T52" fmla="*/ 3 w 9"/>
                  <a:gd name="T53" fmla="*/ 2 h 14"/>
                  <a:gd name="T54" fmla="*/ 1 w 9"/>
                  <a:gd name="T55" fmla="*/ 2 h 14"/>
                  <a:gd name="T56" fmla="*/ 1 w 9"/>
                  <a:gd name="T57" fmla="*/ 9 h 14"/>
                  <a:gd name="T58" fmla="*/ 3 w 9"/>
                  <a:gd name="T59" fmla="*/ 9 h 14"/>
                  <a:gd name="T60" fmla="*/ 4 w 9"/>
                  <a:gd name="T61" fmla="*/ 9 h 14"/>
                  <a:gd name="T62" fmla="*/ 5 w 9"/>
                  <a:gd name="T63" fmla="*/ 9 h 14"/>
                  <a:gd name="T64" fmla="*/ 6 w 9"/>
                  <a:gd name="T65" fmla="*/ 8 h 14"/>
                  <a:gd name="T66" fmla="*/ 7 w 9"/>
                  <a:gd name="T67" fmla="*/ 7 h 14"/>
                  <a:gd name="T68" fmla="*/ 7 w 9"/>
                  <a:gd name="T6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14">
                    <a:moveTo>
                      <a:pt x="9" y="5"/>
                    </a:moveTo>
                    <a:cubicBezTo>
                      <a:pt x="9" y="6"/>
                      <a:pt x="8" y="7"/>
                      <a:pt x="8" y="7"/>
                    </a:cubicBezTo>
                    <a:cubicBezTo>
                      <a:pt x="8" y="8"/>
                      <a:pt x="8" y="9"/>
                      <a:pt x="7" y="9"/>
                    </a:cubicBezTo>
                    <a:cubicBezTo>
                      <a:pt x="7" y="10"/>
                      <a:pt x="7" y="10"/>
                      <a:pt x="6" y="10"/>
                    </a:cubicBezTo>
                    <a:cubicBezTo>
                      <a:pt x="5" y="11"/>
                      <a:pt x="5" y="11"/>
                      <a:pt x="4" y="11"/>
                    </a:cubicBezTo>
                    <a:cubicBezTo>
                      <a:pt x="4" y="11"/>
                      <a:pt x="3" y="11"/>
                      <a:pt x="3" y="11"/>
                    </a:cubicBezTo>
                    <a:cubicBezTo>
                      <a:pt x="2" y="11"/>
                      <a:pt x="2" y="10"/>
                      <a:pt x="1" y="10"/>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0" y="14"/>
                      <a:pt x="0" y="14"/>
                      <a:pt x="0" y="14"/>
                    </a:cubicBezTo>
                    <a:cubicBezTo>
                      <a:pt x="0" y="1"/>
                      <a:pt x="0" y="1"/>
                      <a:pt x="0" y="1"/>
                    </a:cubicBezTo>
                    <a:cubicBezTo>
                      <a:pt x="0" y="1"/>
                      <a:pt x="0" y="1"/>
                      <a:pt x="0" y="1"/>
                    </a:cubicBezTo>
                    <a:cubicBezTo>
                      <a:pt x="1" y="0"/>
                      <a:pt x="1" y="0"/>
                      <a:pt x="2" y="0"/>
                    </a:cubicBezTo>
                    <a:cubicBezTo>
                      <a:pt x="3" y="0"/>
                      <a:pt x="3" y="0"/>
                      <a:pt x="4" y="0"/>
                    </a:cubicBezTo>
                    <a:cubicBezTo>
                      <a:pt x="5" y="0"/>
                      <a:pt x="5" y="0"/>
                      <a:pt x="6" y="0"/>
                    </a:cubicBezTo>
                    <a:cubicBezTo>
                      <a:pt x="7" y="1"/>
                      <a:pt x="7" y="1"/>
                      <a:pt x="7" y="1"/>
                    </a:cubicBezTo>
                    <a:cubicBezTo>
                      <a:pt x="8" y="2"/>
                      <a:pt x="8" y="3"/>
                      <a:pt x="8" y="3"/>
                    </a:cubicBezTo>
                    <a:cubicBezTo>
                      <a:pt x="8" y="4"/>
                      <a:pt x="9" y="5"/>
                      <a:pt x="9" y="5"/>
                    </a:cubicBezTo>
                    <a:moveTo>
                      <a:pt x="7" y="5"/>
                    </a:moveTo>
                    <a:cubicBezTo>
                      <a:pt x="7" y="5"/>
                      <a:pt x="7" y="4"/>
                      <a:pt x="7" y="3"/>
                    </a:cubicBezTo>
                    <a:cubicBezTo>
                      <a:pt x="6" y="3"/>
                      <a:pt x="6" y="3"/>
                      <a:pt x="6" y="2"/>
                    </a:cubicBezTo>
                    <a:cubicBezTo>
                      <a:pt x="6" y="2"/>
                      <a:pt x="5" y="2"/>
                      <a:pt x="5" y="2"/>
                    </a:cubicBezTo>
                    <a:cubicBezTo>
                      <a:pt x="5" y="2"/>
                      <a:pt x="4" y="1"/>
                      <a:pt x="4" y="1"/>
                    </a:cubicBezTo>
                    <a:cubicBezTo>
                      <a:pt x="3" y="1"/>
                      <a:pt x="3" y="1"/>
                      <a:pt x="3" y="2"/>
                    </a:cubicBezTo>
                    <a:cubicBezTo>
                      <a:pt x="2" y="2"/>
                      <a:pt x="2" y="2"/>
                      <a:pt x="1" y="2"/>
                    </a:cubicBezTo>
                    <a:cubicBezTo>
                      <a:pt x="1" y="9"/>
                      <a:pt x="1" y="9"/>
                      <a:pt x="1" y="9"/>
                    </a:cubicBezTo>
                    <a:cubicBezTo>
                      <a:pt x="2" y="9"/>
                      <a:pt x="2" y="9"/>
                      <a:pt x="3" y="9"/>
                    </a:cubicBezTo>
                    <a:cubicBezTo>
                      <a:pt x="3" y="9"/>
                      <a:pt x="3" y="9"/>
                      <a:pt x="4" y="9"/>
                    </a:cubicBezTo>
                    <a:cubicBezTo>
                      <a:pt x="4" y="9"/>
                      <a:pt x="5" y="9"/>
                      <a:pt x="5" y="9"/>
                    </a:cubicBezTo>
                    <a:cubicBezTo>
                      <a:pt x="5" y="9"/>
                      <a:pt x="6" y="9"/>
                      <a:pt x="6" y="8"/>
                    </a:cubicBezTo>
                    <a:cubicBezTo>
                      <a:pt x="6" y="8"/>
                      <a:pt x="6" y="8"/>
                      <a:pt x="7" y="7"/>
                    </a:cubicBezTo>
                    <a:cubicBezTo>
                      <a:pt x="7" y="7"/>
                      <a:pt x="7" y="6"/>
                      <a:pt x="7" y="5"/>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787"/>
              <p:cNvSpPr/>
              <p:nvPr/>
            </p:nvSpPr>
            <p:spPr bwMode="auto">
              <a:xfrm>
                <a:off x="2690" y="2579"/>
                <a:ext cx="4" cy="18"/>
              </a:xfrm>
              <a:custGeom>
                <a:avLst/>
                <a:gdLst>
                  <a:gd name="T0" fmla="*/ 3 w 3"/>
                  <a:gd name="T1" fmla="*/ 14 h 15"/>
                  <a:gd name="T2" fmla="*/ 3 w 3"/>
                  <a:gd name="T3" fmla="*/ 14 h 15"/>
                  <a:gd name="T4" fmla="*/ 2 w 3"/>
                  <a:gd name="T5" fmla="*/ 15 h 15"/>
                  <a:gd name="T6" fmla="*/ 2 w 3"/>
                  <a:gd name="T7" fmla="*/ 15 h 15"/>
                  <a:gd name="T8" fmla="*/ 0 w 3"/>
                  <a:gd name="T9" fmla="*/ 14 h 15"/>
                  <a:gd name="T10" fmla="*/ 0 w 3"/>
                  <a:gd name="T11" fmla="*/ 13 h 15"/>
                  <a:gd name="T12" fmla="*/ 0 w 3"/>
                  <a:gd name="T13" fmla="*/ 0 h 15"/>
                  <a:gd name="T14" fmla="*/ 0 w 3"/>
                  <a:gd name="T15" fmla="*/ 0 h 15"/>
                  <a:gd name="T16" fmla="*/ 0 w 3"/>
                  <a:gd name="T17" fmla="*/ 0 h 15"/>
                  <a:gd name="T18" fmla="*/ 1 w 3"/>
                  <a:gd name="T19" fmla="*/ 0 h 15"/>
                  <a:gd name="T20" fmla="*/ 2 w 3"/>
                  <a:gd name="T21" fmla="*/ 0 h 15"/>
                  <a:gd name="T22" fmla="*/ 2 w 3"/>
                  <a:gd name="T23" fmla="*/ 0 h 15"/>
                  <a:gd name="T24" fmla="*/ 2 w 3"/>
                  <a:gd name="T25" fmla="*/ 12 h 15"/>
                  <a:gd name="T26" fmla="*/ 2 w 3"/>
                  <a:gd name="T27" fmla="*/ 13 h 15"/>
                  <a:gd name="T28" fmla="*/ 2 w 3"/>
                  <a:gd name="T29" fmla="*/ 13 h 15"/>
                  <a:gd name="T30" fmla="*/ 3 w 3"/>
                  <a:gd name="T31" fmla="*/ 13 h 15"/>
                  <a:gd name="T32" fmla="*/ 3 w 3"/>
                  <a:gd name="T33" fmla="*/ 13 h 15"/>
                  <a:gd name="T34" fmla="*/ 3 w 3"/>
                  <a:gd name="T35" fmla="*/ 13 h 15"/>
                  <a:gd name="T36" fmla="*/ 3 w 3"/>
                  <a:gd name="T37" fmla="*/ 13 h 15"/>
                  <a:gd name="T38" fmla="*/ 3 w 3"/>
                  <a:gd name="T39" fmla="*/ 14 h 15"/>
                  <a:gd name="T40" fmla="*/ 3 w 3"/>
                  <a:gd name="T4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5">
                    <a:moveTo>
                      <a:pt x="3" y="14"/>
                    </a:moveTo>
                    <a:cubicBezTo>
                      <a:pt x="3" y="14"/>
                      <a:pt x="3" y="14"/>
                      <a:pt x="3" y="14"/>
                    </a:cubicBezTo>
                    <a:cubicBezTo>
                      <a:pt x="2" y="15"/>
                      <a:pt x="2" y="15"/>
                      <a:pt x="2" y="15"/>
                    </a:cubicBezTo>
                    <a:cubicBezTo>
                      <a:pt x="2" y="15"/>
                      <a:pt x="2" y="15"/>
                      <a:pt x="2" y="15"/>
                    </a:cubicBezTo>
                    <a:cubicBezTo>
                      <a:pt x="1" y="15"/>
                      <a:pt x="1" y="15"/>
                      <a:pt x="0" y="14"/>
                    </a:cubicBezTo>
                    <a:cubicBezTo>
                      <a:pt x="0" y="14"/>
                      <a:pt x="0" y="13"/>
                      <a:pt x="0" y="13"/>
                    </a:cubicBez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2" y="0"/>
                      <a:pt x="2" y="0"/>
                      <a:pt x="2" y="0"/>
                    </a:cubicBezTo>
                    <a:cubicBezTo>
                      <a:pt x="2" y="12"/>
                      <a:pt x="2" y="12"/>
                      <a:pt x="2" y="12"/>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788"/>
              <p:cNvSpPr>
                <a:spLocks noEditPoints="1"/>
              </p:cNvSpPr>
              <p:nvPr/>
            </p:nvSpPr>
            <p:spPr bwMode="auto">
              <a:xfrm>
                <a:off x="2696" y="2583"/>
                <a:ext cx="10" cy="14"/>
              </a:xfrm>
              <a:custGeom>
                <a:avLst/>
                <a:gdLst>
                  <a:gd name="T0" fmla="*/ 4 w 8"/>
                  <a:gd name="T1" fmla="*/ 0 h 11"/>
                  <a:gd name="T2" fmla="*/ 6 w 8"/>
                  <a:gd name="T3" fmla="*/ 0 h 11"/>
                  <a:gd name="T4" fmla="*/ 7 w 8"/>
                  <a:gd name="T5" fmla="*/ 1 h 11"/>
                  <a:gd name="T6" fmla="*/ 8 w 8"/>
                  <a:gd name="T7" fmla="*/ 3 h 11"/>
                  <a:gd name="T8" fmla="*/ 8 w 8"/>
                  <a:gd name="T9" fmla="*/ 4 h 11"/>
                  <a:gd name="T10" fmla="*/ 8 w 8"/>
                  <a:gd name="T11" fmla="*/ 5 h 11"/>
                  <a:gd name="T12" fmla="*/ 8 w 8"/>
                  <a:gd name="T13" fmla="*/ 6 h 11"/>
                  <a:gd name="T14" fmla="*/ 8 w 8"/>
                  <a:gd name="T15" fmla="*/ 6 h 11"/>
                  <a:gd name="T16" fmla="*/ 7 w 8"/>
                  <a:gd name="T17" fmla="*/ 6 h 11"/>
                  <a:gd name="T18" fmla="*/ 1 w 8"/>
                  <a:gd name="T19" fmla="*/ 6 h 11"/>
                  <a:gd name="T20" fmla="*/ 2 w 8"/>
                  <a:gd name="T21" fmla="*/ 7 h 11"/>
                  <a:gd name="T22" fmla="*/ 2 w 8"/>
                  <a:gd name="T23" fmla="*/ 8 h 11"/>
                  <a:gd name="T24" fmla="*/ 3 w 8"/>
                  <a:gd name="T25" fmla="*/ 9 h 11"/>
                  <a:gd name="T26" fmla="*/ 4 w 8"/>
                  <a:gd name="T27" fmla="*/ 9 h 11"/>
                  <a:gd name="T28" fmla="*/ 6 w 8"/>
                  <a:gd name="T29" fmla="*/ 9 h 11"/>
                  <a:gd name="T30" fmla="*/ 7 w 8"/>
                  <a:gd name="T31" fmla="*/ 9 h 11"/>
                  <a:gd name="T32" fmla="*/ 7 w 8"/>
                  <a:gd name="T33" fmla="*/ 9 h 11"/>
                  <a:gd name="T34" fmla="*/ 8 w 8"/>
                  <a:gd name="T35" fmla="*/ 10 h 11"/>
                  <a:gd name="T36" fmla="*/ 7 w 8"/>
                  <a:gd name="T37" fmla="*/ 10 h 11"/>
                  <a:gd name="T38" fmla="*/ 6 w 8"/>
                  <a:gd name="T39" fmla="*/ 11 h 11"/>
                  <a:gd name="T40" fmla="*/ 4 w 8"/>
                  <a:gd name="T41" fmla="*/ 11 h 11"/>
                  <a:gd name="T42" fmla="*/ 2 w 8"/>
                  <a:gd name="T43" fmla="*/ 10 h 11"/>
                  <a:gd name="T44" fmla="*/ 1 w 8"/>
                  <a:gd name="T45" fmla="*/ 9 h 11"/>
                  <a:gd name="T46" fmla="*/ 0 w 8"/>
                  <a:gd name="T47" fmla="*/ 8 h 11"/>
                  <a:gd name="T48" fmla="*/ 0 w 8"/>
                  <a:gd name="T49" fmla="*/ 5 h 11"/>
                  <a:gd name="T50" fmla="*/ 0 w 8"/>
                  <a:gd name="T51" fmla="*/ 3 h 11"/>
                  <a:gd name="T52" fmla="*/ 1 w 8"/>
                  <a:gd name="T53" fmla="*/ 1 h 11"/>
                  <a:gd name="T54" fmla="*/ 2 w 8"/>
                  <a:gd name="T55" fmla="*/ 0 h 11"/>
                  <a:gd name="T56" fmla="*/ 4 w 8"/>
                  <a:gd name="T57" fmla="*/ 0 h 11"/>
                  <a:gd name="T58" fmla="*/ 7 w 8"/>
                  <a:gd name="T59" fmla="*/ 4 h 11"/>
                  <a:gd name="T60" fmla="*/ 7 w 8"/>
                  <a:gd name="T61" fmla="*/ 3 h 11"/>
                  <a:gd name="T62" fmla="*/ 6 w 8"/>
                  <a:gd name="T63" fmla="*/ 2 h 11"/>
                  <a:gd name="T64" fmla="*/ 5 w 8"/>
                  <a:gd name="T65" fmla="*/ 2 h 11"/>
                  <a:gd name="T66" fmla="*/ 4 w 8"/>
                  <a:gd name="T67" fmla="*/ 1 h 11"/>
                  <a:gd name="T68" fmla="*/ 3 w 8"/>
                  <a:gd name="T69" fmla="*/ 2 h 11"/>
                  <a:gd name="T70" fmla="*/ 2 w 8"/>
                  <a:gd name="T71" fmla="*/ 2 h 11"/>
                  <a:gd name="T72" fmla="*/ 2 w 8"/>
                  <a:gd name="T73" fmla="*/ 3 h 11"/>
                  <a:gd name="T74" fmla="*/ 1 w 8"/>
                  <a:gd name="T75" fmla="*/ 4 h 11"/>
                  <a:gd name="T76" fmla="*/ 7 w 8"/>
                  <a:gd name="T7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11">
                    <a:moveTo>
                      <a:pt x="4" y="0"/>
                    </a:moveTo>
                    <a:cubicBezTo>
                      <a:pt x="5" y="0"/>
                      <a:pt x="6" y="0"/>
                      <a:pt x="6" y="0"/>
                    </a:cubicBezTo>
                    <a:cubicBezTo>
                      <a:pt x="7" y="0"/>
                      <a:pt x="7" y="1"/>
                      <a:pt x="7" y="1"/>
                    </a:cubicBezTo>
                    <a:cubicBezTo>
                      <a:pt x="8" y="2"/>
                      <a:pt x="8" y="2"/>
                      <a:pt x="8" y="3"/>
                    </a:cubicBezTo>
                    <a:cubicBezTo>
                      <a:pt x="8" y="3"/>
                      <a:pt x="8" y="4"/>
                      <a:pt x="8" y="4"/>
                    </a:cubicBezTo>
                    <a:cubicBezTo>
                      <a:pt x="8" y="5"/>
                      <a:pt x="8" y="5"/>
                      <a:pt x="8" y="5"/>
                    </a:cubicBezTo>
                    <a:cubicBezTo>
                      <a:pt x="8" y="6"/>
                      <a:pt x="8" y="6"/>
                      <a:pt x="8" y="6"/>
                    </a:cubicBezTo>
                    <a:cubicBezTo>
                      <a:pt x="8" y="6"/>
                      <a:pt x="8" y="6"/>
                      <a:pt x="8" y="6"/>
                    </a:cubicBezTo>
                    <a:cubicBezTo>
                      <a:pt x="7" y="6"/>
                      <a:pt x="7" y="6"/>
                      <a:pt x="7" y="6"/>
                    </a:cubicBezTo>
                    <a:cubicBezTo>
                      <a:pt x="1" y="6"/>
                      <a:pt x="1" y="6"/>
                      <a:pt x="1" y="6"/>
                    </a:cubicBezTo>
                    <a:cubicBezTo>
                      <a:pt x="1" y="6"/>
                      <a:pt x="1" y="7"/>
                      <a:pt x="2" y="7"/>
                    </a:cubicBezTo>
                    <a:cubicBezTo>
                      <a:pt x="2" y="8"/>
                      <a:pt x="2" y="8"/>
                      <a:pt x="2" y="8"/>
                    </a:cubicBezTo>
                    <a:cubicBezTo>
                      <a:pt x="3" y="9"/>
                      <a:pt x="3" y="9"/>
                      <a:pt x="3" y="9"/>
                    </a:cubicBezTo>
                    <a:cubicBezTo>
                      <a:pt x="4" y="9"/>
                      <a:pt x="4" y="9"/>
                      <a:pt x="4" y="9"/>
                    </a:cubicBezTo>
                    <a:cubicBezTo>
                      <a:pt x="5" y="9"/>
                      <a:pt x="5" y="9"/>
                      <a:pt x="6" y="9"/>
                    </a:cubicBezTo>
                    <a:cubicBezTo>
                      <a:pt x="6" y="9"/>
                      <a:pt x="7" y="9"/>
                      <a:pt x="7" y="9"/>
                    </a:cubicBezTo>
                    <a:cubicBezTo>
                      <a:pt x="7" y="9"/>
                      <a:pt x="7" y="9"/>
                      <a:pt x="7" y="9"/>
                    </a:cubicBezTo>
                    <a:cubicBezTo>
                      <a:pt x="8" y="10"/>
                      <a:pt x="8" y="10"/>
                      <a:pt x="8" y="10"/>
                    </a:cubicBezTo>
                    <a:cubicBezTo>
                      <a:pt x="7" y="10"/>
                      <a:pt x="7" y="10"/>
                      <a:pt x="7" y="10"/>
                    </a:cubicBezTo>
                    <a:cubicBezTo>
                      <a:pt x="7" y="10"/>
                      <a:pt x="6" y="10"/>
                      <a:pt x="6" y="11"/>
                    </a:cubicBezTo>
                    <a:cubicBezTo>
                      <a:pt x="5" y="11"/>
                      <a:pt x="5" y="11"/>
                      <a:pt x="4" y="11"/>
                    </a:cubicBezTo>
                    <a:cubicBezTo>
                      <a:pt x="4" y="11"/>
                      <a:pt x="3" y="11"/>
                      <a:pt x="2" y="10"/>
                    </a:cubicBezTo>
                    <a:cubicBezTo>
                      <a:pt x="2" y="10"/>
                      <a:pt x="1" y="10"/>
                      <a:pt x="1" y="9"/>
                    </a:cubicBezTo>
                    <a:cubicBezTo>
                      <a:pt x="0" y="9"/>
                      <a:pt x="0" y="8"/>
                      <a:pt x="0" y="8"/>
                    </a:cubicBezTo>
                    <a:cubicBezTo>
                      <a:pt x="0" y="7"/>
                      <a:pt x="0" y="6"/>
                      <a:pt x="0" y="5"/>
                    </a:cubicBezTo>
                    <a:cubicBezTo>
                      <a:pt x="0" y="4"/>
                      <a:pt x="0" y="4"/>
                      <a:pt x="0" y="3"/>
                    </a:cubicBezTo>
                    <a:cubicBezTo>
                      <a:pt x="0" y="2"/>
                      <a:pt x="1" y="2"/>
                      <a:pt x="1" y="1"/>
                    </a:cubicBezTo>
                    <a:cubicBezTo>
                      <a:pt x="1" y="1"/>
                      <a:pt x="2" y="1"/>
                      <a:pt x="2" y="0"/>
                    </a:cubicBezTo>
                    <a:cubicBezTo>
                      <a:pt x="3" y="0"/>
                      <a:pt x="4" y="0"/>
                      <a:pt x="4" y="0"/>
                    </a:cubicBezTo>
                    <a:moveTo>
                      <a:pt x="7" y="4"/>
                    </a:moveTo>
                    <a:cubicBezTo>
                      <a:pt x="7" y="4"/>
                      <a:pt x="7" y="4"/>
                      <a:pt x="7" y="3"/>
                    </a:cubicBezTo>
                    <a:cubicBezTo>
                      <a:pt x="7" y="3"/>
                      <a:pt x="7" y="3"/>
                      <a:pt x="6" y="2"/>
                    </a:cubicBezTo>
                    <a:cubicBezTo>
                      <a:pt x="5" y="2"/>
                      <a:pt x="5" y="2"/>
                      <a:pt x="5" y="2"/>
                    </a:cubicBezTo>
                    <a:cubicBezTo>
                      <a:pt x="5" y="1"/>
                      <a:pt x="5" y="1"/>
                      <a:pt x="4" y="1"/>
                    </a:cubicBezTo>
                    <a:cubicBezTo>
                      <a:pt x="4" y="1"/>
                      <a:pt x="3" y="1"/>
                      <a:pt x="3" y="2"/>
                    </a:cubicBezTo>
                    <a:cubicBezTo>
                      <a:pt x="2" y="2"/>
                      <a:pt x="2" y="2"/>
                      <a:pt x="2" y="2"/>
                    </a:cubicBezTo>
                    <a:cubicBezTo>
                      <a:pt x="2" y="3"/>
                      <a:pt x="2" y="3"/>
                      <a:pt x="2" y="3"/>
                    </a:cubicBezTo>
                    <a:cubicBezTo>
                      <a:pt x="1" y="4"/>
                      <a:pt x="1" y="4"/>
                      <a:pt x="1" y="4"/>
                    </a:cubicBezTo>
                    <a:lnTo>
                      <a:pt x="7"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789"/>
              <p:cNvSpPr/>
              <p:nvPr/>
            </p:nvSpPr>
            <p:spPr bwMode="auto">
              <a:xfrm>
                <a:off x="2402" y="2599"/>
                <a:ext cx="8" cy="16"/>
              </a:xfrm>
              <a:custGeom>
                <a:avLst/>
                <a:gdLst>
                  <a:gd name="T0" fmla="*/ 1 w 7"/>
                  <a:gd name="T1" fmla="*/ 4 h 13"/>
                  <a:gd name="T2" fmla="*/ 0 w 7"/>
                  <a:gd name="T3" fmla="*/ 4 h 13"/>
                  <a:gd name="T4" fmla="*/ 0 w 7"/>
                  <a:gd name="T5" fmla="*/ 4 h 13"/>
                  <a:gd name="T6" fmla="*/ 0 w 7"/>
                  <a:gd name="T7" fmla="*/ 3 h 13"/>
                  <a:gd name="T8" fmla="*/ 1 w 7"/>
                  <a:gd name="T9" fmla="*/ 3 h 13"/>
                  <a:gd name="T10" fmla="*/ 2 w 7"/>
                  <a:gd name="T11" fmla="*/ 2 h 13"/>
                  <a:gd name="T12" fmla="*/ 2 w 7"/>
                  <a:gd name="T13" fmla="*/ 1 h 13"/>
                  <a:gd name="T14" fmla="*/ 3 w 7"/>
                  <a:gd name="T15" fmla="*/ 0 h 13"/>
                  <a:gd name="T16" fmla="*/ 3 w 7"/>
                  <a:gd name="T17" fmla="*/ 0 h 13"/>
                  <a:gd name="T18" fmla="*/ 3 w 7"/>
                  <a:gd name="T19" fmla="*/ 0 h 13"/>
                  <a:gd name="T20" fmla="*/ 4 w 7"/>
                  <a:gd name="T21" fmla="*/ 0 h 13"/>
                  <a:gd name="T22" fmla="*/ 4 w 7"/>
                  <a:gd name="T23" fmla="*/ 0 h 13"/>
                  <a:gd name="T24" fmla="*/ 4 w 7"/>
                  <a:gd name="T25" fmla="*/ 3 h 13"/>
                  <a:gd name="T26" fmla="*/ 6 w 7"/>
                  <a:gd name="T27" fmla="*/ 3 h 13"/>
                  <a:gd name="T28" fmla="*/ 6 w 7"/>
                  <a:gd name="T29" fmla="*/ 3 h 13"/>
                  <a:gd name="T30" fmla="*/ 6 w 7"/>
                  <a:gd name="T31" fmla="*/ 3 h 13"/>
                  <a:gd name="T32" fmla="*/ 6 w 7"/>
                  <a:gd name="T33" fmla="*/ 4 h 13"/>
                  <a:gd name="T34" fmla="*/ 6 w 7"/>
                  <a:gd name="T35" fmla="*/ 4 h 13"/>
                  <a:gd name="T36" fmla="*/ 6 w 7"/>
                  <a:gd name="T37" fmla="*/ 4 h 13"/>
                  <a:gd name="T38" fmla="*/ 4 w 7"/>
                  <a:gd name="T39" fmla="*/ 4 h 13"/>
                  <a:gd name="T40" fmla="*/ 4 w 7"/>
                  <a:gd name="T41" fmla="*/ 10 h 13"/>
                  <a:gd name="T42" fmla="*/ 4 w 7"/>
                  <a:gd name="T43" fmla="*/ 11 h 13"/>
                  <a:gd name="T44" fmla="*/ 5 w 7"/>
                  <a:gd name="T45" fmla="*/ 12 h 13"/>
                  <a:gd name="T46" fmla="*/ 6 w 7"/>
                  <a:gd name="T47" fmla="*/ 12 h 13"/>
                  <a:gd name="T48" fmla="*/ 7 w 7"/>
                  <a:gd name="T49" fmla="*/ 11 h 13"/>
                  <a:gd name="T50" fmla="*/ 7 w 7"/>
                  <a:gd name="T51" fmla="*/ 12 h 13"/>
                  <a:gd name="T52" fmla="*/ 7 w 7"/>
                  <a:gd name="T53" fmla="*/ 12 h 13"/>
                  <a:gd name="T54" fmla="*/ 7 w 7"/>
                  <a:gd name="T55" fmla="*/ 13 h 13"/>
                  <a:gd name="T56" fmla="*/ 7 w 7"/>
                  <a:gd name="T57" fmla="*/ 13 h 13"/>
                  <a:gd name="T58" fmla="*/ 7 w 7"/>
                  <a:gd name="T59" fmla="*/ 13 h 13"/>
                  <a:gd name="T60" fmla="*/ 6 w 7"/>
                  <a:gd name="T61" fmla="*/ 13 h 13"/>
                  <a:gd name="T62" fmla="*/ 5 w 7"/>
                  <a:gd name="T63" fmla="*/ 13 h 13"/>
                  <a:gd name="T64" fmla="*/ 3 w 7"/>
                  <a:gd name="T65" fmla="*/ 12 h 13"/>
                  <a:gd name="T66" fmla="*/ 2 w 7"/>
                  <a:gd name="T67" fmla="*/ 10 h 13"/>
                  <a:gd name="T68" fmla="*/ 2 w 7"/>
                  <a:gd name="T69" fmla="*/ 4 h 13"/>
                  <a:gd name="T70" fmla="*/ 1 w 7"/>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3">
                    <a:moveTo>
                      <a:pt x="1" y="4"/>
                    </a:moveTo>
                    <a:cubicBezTo>
                      <a:pt x="0" y="4"/>
                      <a:pt x="0" y="4"/>
                      <a:pt x="0" y="4"/>
                    </a:cubicBezTo>
                    <a:cubicBezTo>
                      <a:pt x="0" y="4"/>
                      <a:pt x="0" y="4"/>
                      <a:pt x="0" y="4"/>
                    </a:cubicBezTo>
                    <a:cubicBezTo>
                      <a:pt x="0" y="3"/>
                      <a:pt x="0" y="3"/>
                      <a:pt x="0" y="3"/>
                    </a:cubicBezTo>
                    <a:cubicBezTo>
                      <a:pt x="1" y="3"/>
                      <a:pt x="1" y="3"/>
                      <a:pt x="1" y="3"/>
                    </a:cubicBezTo>
                    <a:cubicBezTo>
                      <a:pt x="2" y="2"/>
                      <a:pt x="2" y="2"/>
                      <a:pt x="2" y="2"/>
                    </a:cubicBezTo>
                    <a:cubicBezTo>
                      <a:pt x="2" y="1"/>
                      <a:pt x="2" y="1"/>
                      <a:pt x="2" y="1"/>
                    </a:cubicBezTo>
                    <a:cubicBezTo>
                      <a:pt x="3" y="0"/>
                      <a:pt x="3" y="0"/>
                      <a:pt x="3" y="0"/>
                    </a:cubicBezTo>
                    <a:cubicBezTo>
                      <a:pt x="3" y="0"/>
                      <a:pt x="3" y="0"/>
                      <a:pt x="3" y="0"/>
                    </a:cubicBezTo>
                    <a:cubicBezTo>
                      <a:pt x="3" y="0"/>
                      <a:pt x="3" y="0"/>
                      <a:pt x="3" y="0"/>
                    </a:cubicBezTo>
                    <a:cubicBezTo>
                      <a:pt x="4" y="0"/>
                      <a:pt x="4" y="0"/>
                      <a:pt x="4" y="0"/>
                    </a:cubicBezTo>
                    <a:cubicBezTo>
                      <a:pt x="4" y="0"/>
                      <a:pt x="4" y="0"/>
                      <a:pt x="4" y="0"/>
                    </a:cubicBezTo>
                    <a:cubicBezTo>
                      <a:pt x="4" y="3"/>
                      <a:pt x="4" y="3"/>
                      <a:pt x="4"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4" y="4"/>
                      <a:pt x="4" y="4"/>
                      <a:pt x="4" y="4"/>
                    </a:cubicBezTo>
                    <a:cubicBezTo>
                      <a:pt x="4" y="10"/>
                      <a:pt x="4" y="10"/>
                      <a:pt x="4" y="10"/>
                    </a:cubicBezTo>
                    <a:cubicBezTo>
                      <a:pt x="4" y="11"/>
                      <a:pt x="4" y="11"/>
                      <a:pt x="4" y="11"/>
                    </a:cubicBezTo>
                    <a:cubicBezTo>
                      <a:pt x="4" y="12"/>
                      <a:pt x="5" y="12"/>
                      <a:pt x="5" y="12"/>
                    </a:cubicBezTo>
                    <a:cubicBezTo>
                      <a:pt x="6" y="12"/>
                      <a:pt x="6" y="12"/>
                      <a:pt x="6" y="12"/>
                    </a:cubicBezTo>
                    <a:cubicBezTo>
                      <a:pt x="7" y="11"/>
                      <a:pt x="7" y="11"/>
                      <a:pt x="7" y="11"/>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6" y="13"/>
                      <a:pt x="6" y="13"/>
                      <a:pt x="6" y="13"/>
                    </a:cubicBezTo>
                    <a:cubicBezTo>
                      <a:pt x="5" y="13"/>
                      <a:pt x="5" y="13"/>
                      <a:pt x="5" y="13"/>
                    </a:cubicBezTo>
                    <a:cubicBezTo>
                      <a:pt x="4" y="13"/>
                      <a:pt x="3" y="13"/>
                      <a:pt x="3" y="12"/>
                    </a:cubicBezTo>
                    <a:cubicBezTo>
                      <a:pt x="2" y="12"/>
                      <a:pt x="2" y="11"/>
                      <a:pt x="2" y="10"/>
                    </a:cubicBezTo>
                    <a:cubicBezTo>
                      <a:pt x="2" y="4"/>
                      <a:pt x="2" y="4"/>
                      <a:pt x="2" y="4"/>
                    </a:cubicBezTo>
                    <a:lnTo>
                      <a:pt x="1"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790"/>
              <p:cNvSpPr>
                <a:spLocks noEditPoints="1"/>
              </p:cNvSpPr>
              <p:nvPr/>
            </p:nvSpPr>
            <p:spPr bwMode="auto">
              <a:xfrm>
                <a:off x="2412" y="2602"/>
                <a:ext cx="11" cy="13"/>
              </a:xfrm>
              <a:custGeom>
                <a:avLst/>
                <a:gdLst>
                  <a:gd name="T0" fmla="*/ 5 w 9"/>
                  <a:gd name="T1" fmla="*/ 0 h 11"/>
                  <a:gd name="T2" fmla="*/ 7 w 9"/>
                  <a:gd name="T3" fmla="*/ 1 h 11"/>
                  <a:gd name="T4" fmla="*/ 8 w 9"/>
                  <a:gd name="T5" fmla="*/ 2 h 11"/>
                  <a:gd name="T6" fmla="*/ 9 w 9"/>
                  <a:gd name="T7" fmla="*/ 3 h 11"/>
                  <a:gd name="T8" fmla="*/ 9 w 9"/>
                  <a:gd name="T9" fmla="*/ 5 h 11"/>
                  <a:gd name="T10" fmla="*/ 9 w 9"/>
                  <a:gd name="T11" fmla="*/ 5 h 11"/>
                  <a:gd name="T12" fmla="*/ 8 w 9"/>
                  <a:gd name="T13" fmla="*/ 6 h 11"/>
                  <a:gd name="T14" fmla="*/ 8 w 9"/>
                  <a:gd name="T15" fmla="*/ 6 h 11"/>
                  <a:gd name="T16" fmla="*/ 7 w 9"/>
                  <a:gd name="T17" fmla="*/ 6 h 11"/>
                  <a:gd name="T18" fmla="*/ 2 w 9"/>
                  <a:gd name="T19" fmla="*/ 6 h 11"/>
                  <a:gd name="T20" fmla="*/ 2 w 9"/>
                  <a:gd name="T21" fmla="*/ 8 h 11"/>
                  <a:gd name="T22" fmla="*/ 3 w 9"/>
                  <a:gd name="T23" fmla="*/ 9 h 11"/>
                  <a:gd name="T24" fmla="*/ 4 w 9"/>
                  <a:gd name="T25" fmla="*/ 9 h 11"/>
                  <a:gd name="T26" fmla="*/ 5 w 9"/>
                  <a:gd name="T27" fmla="*/ 10 h 11"/>
                  <a:gd name="T28" fmla="*/ 6 w 9"/>
                  <a:gd name="T29" fmla="*/ 9 h 11"/>
                  <a:gd name="T30" fmla="*/ 7 w 9"/>
                  <a:gd name="T31" fmla="*/ 9 h 11"/>
                  <a:gd name="T32" fmla="*/ 8 w 9"/>
                  <a:gd name="T33" fmla="*/ 9 h 11"/>
                  <a:gd name="T34" fmla="*/ 8 w 9"/>
                  <a:gd name="T35" fmla="*/ 10 h 11"/>
                  <a:gd name="T36" fmla="*/ 8 w 9"/>
                  <a:gd name="T37" fmla="*/ 10 h 11"/>
                  <a:gd name="T38" fmla="*/ 6 w 9"/>
                  <a:gd name="T39" fmla="*/ 11 h 11"/>
                  <a:gd name="T40" fmla="*/ 5 w 9"/>
                  <a:gd name="T41" fmla="*/ 11 h 11"/>
                  <a:gd name="T42" fmla="*/ 3 w 9"/>
                  <a:gd name="T43" fmla="*/ 11 h 11"/>
                  <a:gd name="T44" fmla="*/ 1 w 9"/>
                  <a:gd name="T45" fmla="*/ 10 h 11"/>
                  <a:gd name="T46" fmla="*/ 0 w 9"/>
                  <a:gd name="T47" fmla="*/ 8 h 11"/>
                  <a:gd name="T48" fmla="*/ 0 w 9"/>
                  <a:gd name="T49" fmla="*/ 6 h 11"/>
                  <a:gd name="T50" fmla="*/ 0 w 9"/>
                  <a:gd name="T51" fmla="*/ 3 h 11"/>
                  <a:gd name="T52" fmla="*/ 1 w 9"/>
                  <a:gd name="T53" fmla="*/ 2 h 11"/>
                  <a:gd name="T54" fmla="*/ 3 w 9"/>
                  <a:gd name="T55" fmla="*/ 1 h 11"/>
                  <a:gd name="T56" fmla="*/ 5 w 9"/>
                  <a:gd name="T57" fmla="*/ 0 h 11"/>
                  <a:gd name="T58" fmla="*/ 7 w 9"/>
                  <a:gd name="T59" fmla="*/ 5 h 11"/>
                  <a:gd name="T60" fmla="*/ 7 w 9"/>
                  <a:gd name="T61" fmla="*/ 4 h 11"/>
                  <a:gd name="T62" fmla="*/ 7 w 9"/>
                  <a:gd name="T63" fmla="*/ 3 h 11"/>
                  <a:gd name="T64" fmla="*/ 6 w 9"/>
                  <a:gd name="T65" fmla="*/ 2 h 11"/>
                  <a:gd name="T66" fmla="*/ 5 w 9"/>
                  <a:gd name="T67" fmla="*/ 2 h 11"/>
                  <a:gd name="T68" fmla="*/ 3 w 9"/>
                  <a:gd name="T69" fmla="*/ 2 h 11"/>
                  <a:gd name="T70" fmla="*/ 3 w 9"/>
                  <a:gd name="T71" fmla="*/ 3 h 11"/>
                  <a:gd name="T72" fmla="*/ 2 w 9"/>
                  <a:gd name="T73" fmla="*/ 4 h 11"/>
                  <a:gd name="T74" fmla="*/ 2 w 9"/>
                  <a:gd name="T75" fmla="*/ 5 h 11"/>
                  <a:gd name="T76" fmla="*/ 7 w 9"/>
                  <a:gd name="T7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1">
                    <a:moveTo>
                      <a:pt x="5" y="0"/>
                    </a:moveTo>
                    <a:cubicBezTo>
                      <a:pt x="5" y="0"/>
                      <a:pt x="6" y="0"/>
                      <a:pt x="7" y="1"/>
                    </a:cubicBezTo>
                    <a:cubicBezTo>
                      <a:pt x="7" y="1"/>
                      <a:pt x="8" y="1"/>
                      <a:pt x="8" y="2"/>
                    </a:cubicBezTo>
                    <a:cubicBezTo>
                      <a:pt x="8" y="2"/>
                      <a:pt x="8" y="2"/>
                      <a:pt x="9" y="3"/>
                    </a:cubicBezTo>
                    <a:cubicBezTo>
                      <a:pt x="9" y="3"/>
                      <a:pt x="9" y="4"/>
                      <a:pt x="9" y="5"/>
                    </a:cubicBezTo>
                    <a:cubicBezTo>
                      <a:pt x="9" y="5"/>
                      <a:pt x="9" y="5"/>
                      <a:pt x="9" y="5"/>
                    </a:cubicBezTo>
                    <a:cubicBezTo>
                      <a:pt x="8" y="6"/>
                      <a:pt x="8" y="6"/>
                      <a:pt x="8" y="6"/>
                    </a:cubicBezTo>
                    <a:cubicBezTo>
                      <a:pt x="8" y="6"/>
                      <a:pt x="8" y="6"/>
                      <a:pt x="8" y="6"/>
                    </a:cubicBezTo>
                    <a:cubicBezTo>
                      <a:pt x="7" y="6"/>
                      <a:pt x="7" y="6"/>
                      <a:pt x="7" y="6"/>
                    </a:cubicBezTo>
                    <a:cubicBezTo>
                      <a:pt x="2" y="6"/>
                      <a:pt x="2" y="6"/>
                      <a:pt x="2" y="6"/>
                    </a:cubicBezTo>
                    <a:cubicBezTo>
                      <a:pt x="2" y="7"/>
                      <a:pt x="2" y="7"/>
                      <a:pt x="2" y="8"/>
                    </a:cubicBezTo>
                    <a:cubicBezTo>
                      <a:pt x="2" y="8"/>
                      <a:pt x="2" y="9"/>
                      <a:pt x="3" y="9"/>
                    </a:cubicBezTo>
                    <a:cubicBezTo>
                      <a:pt x="3" y="9"/>
                      <a:pt x="3" y="9"/>
                      <a:pt x="4" y="9"/>
                    </a:cubicBezTo>
                    <a:cubicBezTo>
                      <a:pt x="4" y="10"/>
                      <a:pt x="4" y="10"/>
                      <a:pt x="5" y="10"/>
                    </a:cubicBezTo>
                    <a:cubicBezTo>
                      <a:pt x="5" y="10"/>
                      <a:pt x="6" y="10"/>
                      <a:pt x="6" y="9"/>
                    </a:cubicBezTo>
                    <a:cubicBezTo>
                      <a:pt x="7" y="9"/>
                      <a:pt x="7" y="9"/>
                      <a:pt x="7" y="9"/>
                    </a:cubicBezTo>
                    <a:cubicBezTo>
                      <a:pt x="8" y="9"/>
                      <a:pt x="8" y="9"/>
                      <a:pt x="8" y="9"/>
                    </a:cubicBezTo>
                    <a:cubicBezTo>
                      <a:pt x="8" y="10"/>
                      <a:pt x="8" y="10"/>
                      <a:pt x="8" y="10"/>
                    </a:cubicBezTo>
                    <a:cubicBezTo>
                      <a:pt x="8" y="10"/>
                      <a:pt x="8" y="10"/>
                      <a:pt x="8" y="10"/>
                    </a:cubicBezTo>
                    <a:cubicBezTo>
                      <a:pt x="7" y="11"/>
                      <a:pt x="7" y="11"/>
                      <a:pt x="6" y="11"/>
                    </a:cubicBezTo>
                    <a:cubicBezTo>
                      <a:pt x="6" y="11"/>
                      <a:pt x="5" y="11"/>
                      <a:pt x="5" y="11"/>
                    </a:cubicBezTo>
                    <a:cubicBezTo>
                      <a:pt x="4" y="11"/>
                      <a:pt x="3" y="11"/>
                      <a:pt x="3" y="11"/>
                    </a:cubicBezTo>
                    <a:cubicBezTo>
                      <a:pt x="2" y="11"/>
                      <a:pt x="2" y="10"/>
                      <a:pt x="1" y="10"/>
                    </a:cubicBezTo>
                    <a:cubicBezTo>
                      <a:pt x="1" y="9"/>
                      <a:pt x="1" y="9"/>
                      <a:pt x="0" y="8"/>
                    </a:cubicBezTo>
                    <a:cubicBezTo>
                      <a:pt x="0" y="8"/>
                      <a:pt x="0" y="7"/>
                      <a:pt x="0" y="6"/>
                    </a:cubicBezTo>
                    <a:cubicBezTo>
                      <a:pt x="0" y="5"/>
                      <a:pt x="0" y="4"/>
                      <a:pt x="0" y="3"/>
                    </a:cubicBezTo>
                    <a:cubicBezTo>
                      <a:pt x="1" y="3"/>
                      <a:pt x="1" y="2"/>
                      <a:pt x="1" y="2"/>
                    </a:cubicBezTo>
                    <a:cubicBezTo>
                      <a:pt x="2" y="1"/>
                      <a:pt x="2" y="1"/>
                      <a:pt x="3" y="1"/>
                    </a:cubicBezTo>
                    <a:cubicBezTo>
                      <a:pt x="3" y="0"/>
                      <a:pt x="4" y="0"/>
                      <a:pt x="5" y="0"/>
                    </a:cubicBezTo>
                    <a:moveTo>
                      <a:pt x="7" y="5"/>
                    </a:moveTo>
                    <a:cubicBezTo>
                      <a:pt x="7" y="4"/>
                      <a:pt x="7" y="4"/>
                      <a:pt x="7" y="4"/>
                    </a:cubicBezTo>
                    <a:cubicBezTo>
                      <a:pt x="7" y="3"/>
                      <a:pt x="7" y="3"/>
                      <a:pt x="7" y="3"/>
                    </a:cubicBezTo>
                    <a:cubicBezTo>
                      <a:pt x="6" y="2"/>
                      <a:pt x="6" y="2"/>
                      <a:pt x="6" y="2"/>
                    </a:cubicBezTo>
                    <a:cubicBezTo>
                      <a:pt x="6" y="2"/>
                      <a:pt x="5" y="2"/>
                      <a:pt x="5" y="2"/>
                    </a:cubicBezTo>
                    <a:cubicBezTo>
                      <a:pt x="4" y="2"/>
                      <a:pt x="4" y="2"/>
                      <a:pt x="3" y="2"/>
                    </a:cubicBezTo>
                    <a:cubicBezTo>
                      <a:pt x="3" y="3"/>
                      <a:pt x="3" y="3"/>
                      <a:pt x="3" y="3"/>
                    </a:cubicBezTo>
                    <a:cubicBezTo>
                      <a:pt x="2" y="3"/>
                      <a:pt x="2" y="3"/>
                      <a:pt x="2" y="4"/>
                    </a:cubicBezTo>
                    <a:cubicBezTo>
                      <a:pt x="2" y="4"/>
                      <a:pt x="2" y="4"/>
                      <a:pt x="2" y="5"/>
                    </a:cubicBezTo>
                    <a:lnTo>
                      <a:pt x="7"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791"/>
              <p:cNvSpPr/>
              <p:nvPr/>
            </p:nvSpPr>
            <p:spPr bwMode="auto">
              <a:xfrm>
                <a:off x="2424" y="2603"/>
                <a:ext cx="11" cy="12"/>
              </a:xfrm>
              <a:custGeom>
                <a:avLst/>
                <a:gdLst>
                  <a:gd name="T0" fmla="*/ 6 w 11"/>
                  <a:gd name="T1" fmla="*/ 5 h 12"/>
                  <a:gd name="T2" fmla="*/ 11 w 11"/>
                  <a:gd name="T3" fmla="*/ 12 h 12"/>
                  <a:gd name="T4" fmla="*/ 11 w 11"/>
                  <a:gd name="T5" fmla="*/ 12 h 12"/>
                  <a:gd name="T6" fmla="*/ 11 w 11"/>
                  <a:gd name="T7" fmla="*/ 12 h 12"/>
                  <a:gd name="T8" fmla="*/ 8 w 11"/>
                  <a:gd name="T9" fmla="*/ 12 h 12"/>
                  <a:gd name="T10" fmla="*/ 8 w 11"/>
                  <a:gd name="T11" fmla="*/ 12 h 12"/>
                  <a:gd name="T12" fmla="*/ 8 w 11"/>
                  <a:gd name="T13" fmla="*/ 12 h 12"/>
                  <a:gd name="T14" fmla="*/ 5 w 11"/>
                  <a:gd name="T15" fmla="*/ 7 h 12"/>
                  <a:gd name="T16" fmla="*/ 2 w 11"/>
                  <a:gd name="T17" fmla="*/ 12 h 12"/>
                  <a:gd name="T18" fmla="*/ 2 w 11"/>
                  <a:gd name="T19" fmla="*/ 12 h 12"/>
                  <a:gd name="T20" fmla="*/ 1 w 11"/>
                  <a:gd name="T21" fmla="*/ 12 h 12"/>
                  <a:gd name="T22" fmla="*/ 0 w 11"/>
                  <a:gd name="T23" fmla="*/ 12 h 12"/>
                  <a:gd name="T24" fmla="*/ 0 w 11"/>
                  <a:gd name="T25" fmla="*/ 12 h 12"/>
                  <a:gd name="T26" fmla="*/ 3 w 11"/>
                  <a:gd name="T27" fmla="*/ 5 h 12"/>
                  <a:gd name="T28" fmla="*/ 0 w 11"/>
                  <a:gd name="T29" fmla="*/ 0 h 12"/>
                  <a:gd name="T30" fmla="*/ 0 w 11"/>
                  <a:gd name="T31" fmla="*/ 0 h 12"/>
                  <a:gd name="T32" fmla="*/ 1 w 11"/>
                  <a:gd name="T33" fmla="*/ 0 h 12"/>
                  <a:gd name="T34" fmla="*/ 2 w 11"/>
                  <a:gd name="T35" fmla="*/ 0 h 12"/>
                  <a:gd name="T36" fmla="*/ 2 w 11"/>
                  <a:gd name="T37" fmla="*/ 0 h 12"/>
                  <a:gd name="T38" fmla="*/ 2 w 11"/>
                  <a:gd name="T39" fmla="*/ 0 h 12"/>
                  <a:gd name="T40" fmla="*/ 5 w 11"/>
                  <a:gd name="T41" fmla="*/ 3 h 12"/>
                  <a:gd name="T42" fmla="*/ 8 w 11"/>
                  <a:gd name="T43" fmla="*/ 0 h 12"/>
                  <a:gd name="T44" fmla="*/ 8 w 11"/>
                  <a:gd name="T45" fmla="*/ 0 h 12"/>
                  <a:gd name="T46" fmla="*/ 8 w 11"/>
                  <a:gd name="T47" fmla="*/ 0 h 12"/>
                  <a:gd name="T48" fmla="*/ 9 w 11"/>
                  <a:gd name="T49" fmla="*/ 0 h 12"/>
                  <a:gd name="T50" fmla="*/ 9 w 11"/>
                  <a:gd name="T51" fmla="*/ 0 h 12"/>
                  <a:gd name="T52" fmla="*/ 9 w 11"/>
                  <a:gd name="T53" fmla="*/ 0 h 12"/>
                  <a:gd name="T54" fmla="*/ 6 w 11"/>
                  <a:gd name="T5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12">
                    <a:moveTo>
                      <a:pt x="6" y="5"/>
                    </a:moveTo>
                    <a:lnTo>
                      <a:pt x="11" y="12"/>
                    </a:lnTo>
                    <a:lnTo>
                      <a:pt x="11" y="12"/>
                    </a:lnTo>
                    <a:lnTo>
                      <a:pt x="11" y="12"/>
                    </a:lnTo>
                    <a:lnTo>
                      <a:pt x="8" y="12"/>
                    </a:lnTo>
                    <a:lnTo>
                      <a:pt x="8" y="12"/>
                    </a:lnTo>
                    <a:lnTo>
                      <a:pt x="8" y="12"/>
                    </a:lnTo>
                    <a:lnTo>
                      <a:pt x="5" y="7"/>
                    </a:lnTo>
                    <a:lnTo>
                      <a:pt x="2" y="12"/>
                    </a:lnTo>
                    <a:lnTo>
                      <a:pt x="2" y="12"/>
                    </a:lnTo>
                    <a:lnTo>
                      <a:pt x="1" y="12"/>
                    </a:lnTo>
                    <a:lnTo>
                      <a:pt x="0" y="12"/>
                    </a:lnTo>
                    <a:lnTo>
                      <a:pt x="0" y="12"/>
                    </a:lnTo>
                    <a:lnTo>
                      <a:pt x="3" y="5"/>
                    </a:lnTo>
                    <a:lnTo>
                      <a:pt x="0" y="0"/>
                    </a:lnTo>
                    <a:lnTo>
                      <a:pt x="0" y="0"/>
                    </a:lnTo>
                    <a:lnTo>
                      <a:pt x="1" y="0"/>
                    </a:lnTo>
                    <a:lnTo>
                      <a:pt x="2" y="0"/>
                    </a:lnTo>
                    <a:lnTo>
                      <a:pt x="2" y="0"/>
                    </a:lnTo>
                    <a:lnTo>
                      <a:pt x="2" y="0"/>
                    </a:lnTo>
                    <a:lnTo>
                      <a:pt x="5" y="3"/>
                    </a:lnTo>
                    <a:lnTo>
                      <a:pt x="8" y="0"/>
                    </a:lnTo>
                    <a:lnTo>
                      <a:pt x="8" y="0"/>
                    </a:lnTo>
                    <a:lnTo>
                      <a:pt x="8" y="0"/>
                    </a:lnTo>
                    <a:lnTo>
                      <a:pt x="9" y="0"/>
                    </a:lnTo>
                    <a:lnTo>
                      <a:pt x="9" y="0"/>
                    </a:lnTo>
                    <a:lnTo>
                      <a:pt x="9" y="0"/>
                    </a:lnTo>
                    <a:lnTo>
                      <a:pt x="6"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792"/>
              <p:cNvSpPr/>
              <p:nvPr/>
            </p:nvSpPr>
            <p:spPr bwMode="auto">
              <a:xfrm>
                <a:off x="2435" y="2599"/>
                <a:ext cx="8" cy="16"/>
              </a:xfrm>
              <a:custGeom>
                <a:avLst/>
                <a:gdLst>
                  <a:gd name="T0" fmla="*/ 1 w 7"/>
                  <a:gd name="T1" fmla="*/ 4 h 13"/>
                  <a:gd name="T2" fmla="*/ 0 w 7"/>
                  <a:gd name="T3" fmla="*/ 4 h 13"/>
                  <a:gd name="T4" fmla="*/ 0 w 7"/>
                  <a:gd name="T5" fmla="*/ 4 h 13"/>
                  <a:gd name="T6" fmla="*/ 0 w 7"/>
                  <a:gd name="T7" fmla="*/ 3 h 13"/>
                  <a:gd name="T8" fmla="*/ 1 w 7"/>
                  <a:gd name="T9" fmla="*/ 3 h 13"/>
                  <a:gd name="T10" fmla="*/ 2 w 7"/>
                  <a:gd name="T11" fmla="*/ 2 h 13"/>
                  <a:gd name="T12" fmla="*/ 2 w 7"/>
                  <a:gd name="T13" fmla="*/ 1 h 13"/>
                  <a:gd name="T14" fmla="*/ 3 w 7"/>
                  <a:gd name="T15" fmla="*/ 0 h 13"/>
                  <a:gd name="T16" fmla="*/ 3 w 7"/>
                  <a:gd name="T17" fmla="*/ 0 h 13"/>
                  <a:gd name="T18" fmla="*/ 3 w 7"/>
                  <a:gd name="T19" fmla="*/ 0 h 13"/>
                  <a:gd name="T20" fmla="*/ 4 w 7"/>
                  <a:gd name="T21" fmla="*/ 0 h 13"/>
                  <a:gd name="T22" fmla="*/ 4 w 7"/>
                  <a:gd name="T23" fmla="*/ 0 h 13"/>
                  <a:gd name="T24" fmla="*/ 4 w 7"/>
                  <a:gd name="T25" fmla="*/ 3 h 13"/>
                  <a:gd name="T26" fmla="*/ 6 w 7"/>
                  <a:gd name="T27" fmla="*/ 3 h 13"/>
                  <a:gd name="T28" fmla="*/ 6 w 7"/>
                  <a:gd name="T29" fmla="*/ 3 h 13"/>
                  <a:gd name="T30" fmla="*/ 6 w 7"/>
                  <a:gd name="T31" fmla="*/ 3 h 13"/>
                  <a:gd name="T32" fmla="*/ 6 w 7"/>
                  <a:gd name="T33" fmla="*/ 4 h 13"/>
                  <a:gd name="T34" fmla="*/ 6 w 7"/>
                  <a:gd name="T35" fmla="*/ 4 h 13"/>
                  <a:gd name="T36" fmla="*/ 6 w 7"/>
                  <a:gd name="T37" fmla="*/ 4 h 13"/>
                  <a:gd name="T38" fmla="*/ 4 w 7"/>
                  <a:gd name="T39" fmla="*/ 4 h 13"/>
                  <a:gd name="T40" fmla="*/ 4 w 7"/>
                  <a:gd name="T41" fmla="*/ 10 h 13"/>
                  <a:gd name="T42" fmla="*/ 4 w 7"/>
                  <a:gd name="T43" fmla="*/ 11 h 13"/>
                  <a:gd name="T44" fmla="*/ 5 w 7"/>
                  <a:gd name="T45" fmla="*/ 12 h 13"/>
                  <a:gd name="T46" fmla="*/ 6 w 7"/>
                  <a:gd name="T47" fmla="*/ 12 h 13"/>
                  <a:gd name="T48" fmla="*/ 7 w 7"/>
                  <a:gd name="T49" fmla="*/ 11 h 13"/>
                  <a:gd name="T50" fmla="*/ 7 w 7"/>
                  <a:gd name="T51" fmla="*/ 12 h 13"/>
                  <a:gd name="T52" fmla="*/ 7 w 7"/>
                  <a:gd name="T53" fmla="*/ 12 h 13"/>
                  <a:gd name="T54" fmla="*/ 7 w 7"/>
                  <a:gd name="T55" fmla="*/ 13 h 13"/>
                  <a:gd name="T56" fmla="*/ 7 w 7"/>
                  <a:gd name="T57" fmla="*/ 13 h 13"/>
                  <a:gd name="T58" fmla="*/ 7 w 7"/>
                  <a:gd name="T59" fmla="*/ 13 h 13"/>
                  <a:gd name="T60" fmla="*/ 6 w 7"/>
                  <a:gd name="T61" fmla="*/ 13 h 13"/>
                  <a:gd name="T62" fmla="*/ 5 w 7"/>
                  <a:gd name="T63" fmla="*/ 13 h 13"/>
                  <a:gd name="T64" fmla="*/ 3 w 7"/>
                  <a:gd name="T65" fmla="*/ 12 h 13"/>
                  <a:gd name="T66" fmla="*/ 2 w 7"/>
                  <a:gd name="T67" fmla="*/ 10 h 13"/>
                  <a:gd name="T68" fmla="*/ 2 w 7"/>
                  <a:gd name="T69" fmla="*/ 4 h 13"/>
                  <a:gd name="T70" fmla="*/ 1 w 7"/>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3">
                    <a:moveTo>
                      <a:pt x="1" y="4"/>
                    </a:moveTo>
                    <a:cubicBezTo>
                      <a:pt x="0" y="4"/>
                      <a:pt x="0" y="4"/>
                      <a:pt x="0" y="4"/>
                    </a:cubicBezTo>
                    <a:cubicBezTo>
                      <a:pt x="0" y="4"/>
                      <a:pt x="0" y="4"/>
                      <a:pt x="0" y="4"/>
                    </a:cubicBezTo>
                    <a:cubicBezTo>
                      <a:pt x="0" y="3"/>
                      <a:pt x="0" y="3"/>
                      <a:pt x="0" y="3"/>
                    </a:cubicBezTo>
                    <a:cubicBezTo>
                      <a:pt x="1" y="3"/>
                      <a:pt x="1" y="3"/>
                      <a:pt x="1" y="3"/>
                    </a:cubicBezTo>
                    <a:cubicBezTo>
                      <a:pt x="2" y="2"/>
                      <a:pt x="2" y="2"/>
                      <a:pt x="2" y="2"/>
                    </a:cubicBezTo>
                    <a:cubicBezTo>
                      <a:pt x="2" y="1"/>
                      <a:pt x="2" y="1"/>
                      <a:pt x="2" y="1"/>
                    </a:cubicBezTo>
                    <a:cubicBezTo>
                      <a:pt x="3" y="0"/>
                      <a:pt x="3" y="0"/>
                      <a:pt x="3" y="0"/>
                    </a:cubicBezTo>
                    <a:cubicBezTo>
                      <a:pt x="3" y="0"/>
                      <a:pt x="3" y="0"/>
                      <a:pt x="3" y="0"/>
                    </a:cubicBezTo>
                    <a:cubicBezTo>
                      <a:pt x="3" y="0"/>
                      <a:pt x="3" y="0"/>
                      <a:pt x="3" y="0"/>
                    </a:cubicBezTo>
                    <a:cubicBezTo>
                      <a:pt x="4" y="0"/>
                      <a:pt x="4" y="0"/>
                      <a:pt x="4" y="0"/>
                    </a:cubicBezTo>
                    <a:cubicBezTo>
                      <a:pt x="4" y="0"/>
                      <a:pt x="4" y="0"/>
                      <a:pt x="4" y="0"/>
                    </a:cubicBezTo>
                    <a:cubicBezTo>
                      <a:pt x="4" y="3"/>
                      <a:pt x="4" y="3"/>
                      <a:pt x="4"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4" y="4"/>
                      <a:pt x="4" y="4"/>
                      <a:pt x="4" y="4"/>
                    </a:cubicBezTo>
                    <a:cubicBezTo>
                      <a:pt x="4" y="10"/>
                      <a:pt x="4" y="10"/>
                      <a:pt x="4" y="10"/>
                    </a:cubicBezTo>
                    <a:cubicBezTo>
                      <a:pt x="4" y="11"/>
                      <a:pt x="4" y="11"/>
                      <a:pt x="4" y="11"/>
                    </a:cubicBezTo>
                    <a:cubicBezTo>
                      <a:pt x="4" y="12"/>
                      <a:pt x="5" y="12"/>
                      <a:pt x="5" y="12"/>
                    </a:cubicBezTo>
                    <a:cubicBezTo>
                      <a:pt x="6" y="12"/>
                      <a:pt x="6" y="12"/>
                      <a:pt x="6" y="12"/>
                    </a:cubicBezTo>
                    <a:cubicBezTo>
                      <a:pt x="7" y="11"/>
                      <a:pt x="7" y="11"/>
                      <a:pt x="7" y="11"/>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6" y="13"/>
                      <a:pt x="6" y="13"/>
                      <a:pt x="6" y="13"/>
                    </a:cubicBezTo>
                    <a:cubicBezTo>
                      <a:pt x="5" y="13"/>
                      <a:pt x="5" y="13"/>
                      <a:pt x="5" y="13"/>
                    </a:cubicBezTo>
                    <a:cubicBezTo>
                      <a:pt x="4" y="13"/>
                      <a:pt x="3" y="13"/>
                      <a:pt x="3" y="12"/>
                    </a:cubicBezTo>
                    <a:cubicBezTo>
                      <a:pt x="2" y="12"/>
                      <a:pt x="2" y="11"/>
                      <a:pt x="2" y="10"/>
                    </a:cubicBezTo>
                    <a:cubicBezTo>
                      <a:pt x="2" y="4"/>
                      <a:pt x="2" y="4"/>
                      <a:pt x="2" y="4"/>
                    </a:cubicBezTo>
                    <a:lnTo>
                      <a:pt x="1"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793"/>
              <p:cNvSpPr/>
              <p:nvPr/>
            </p:nvSpPr>
            <p:spPr bwMode="auto">
              <a:xfrm>
                <a:off x="2450" y="2602"/>
                <a:ext cx="10" cy="13"/>
              </a:xfrm>
              <a:custGeom>
                <a:avLst/>
                <a:gdLst>
                  <a:gd name="T0" fmla="*/ 8 w 8"/>
                  <a:gd name="T1" fmla="*/ 8 h 11"/>
                  <a:gd name="T2" fmla="*/ 8 w 8"/>
                  <a:gd name="T3" fmla="*/ 9 h 11"/>
                  <a:gd name="T4" fmla="*/ 7 w 8"/>
                  <a:gd name="T5" fmla="*/ 10 h 11"/>
                  <a:gd name="T6" fmla="*/ 6 w 8"/>
                  <a:gd name="T7" fmla="*/ 11 h 11"/>
                  <a:gd name="T8" fmla="*/ 4 w 8"/>
                  <a:gd name="T9" fmla="*/ 11 h 11"/>
                  <a:gd name="T10" fmla="*/ 2 w 8"/>
                  <a:gd name="T11" fmla="*/ 11 h 11"/>
                  <a:gd name="T12" fmla="*/ 0 w 8"/>
                  <a:gd name="T13" fmla="*/ 10 h 11"/>
                  <a:gd name="T14" fmla="*/ 0 w 8"/>
                  <a:gd name="T15" fmla="*/ 10 h 11"/>
                  <a:gd name="T16" fmla="*/ 0 w 8"/>
                  <a:gd name="T17" fmla="*/ 10 h 11"/>
                  <a:gd name="T18" fmla="*/ 1 w 8"/>
                  <a:gd name="T19" fmla="*/ 9 h 11"/>
                  <a:gd name="T20" fmla="*/ 1 w 8"/>
                  <a:gd name="T21" fmla="*/ 9 h 11"/>
                  <a:gd name="T22" fmla="*/ 1 w 8"/>
                  <a:gd name="T23" fmla="*/ 9 h 11"/>
                  <a:gd name="T24" fmla="*/ 3 w 8"/>
                  <a:gd name="T25" fmla="*/ 10 h 11"/>
                  <a:gd name="T26" fmla="*/ 4 w 8"/>
                  <a:gd name="T27" fmla="*/ 10 h 11"/>
                  <a:gd name="T28" fmla="*/ 6 w 8"/>
                  <a:gd name="T29" fmla="*/ 9 h 11"/>
                  <a:gd name="T30" fmla="*/ 6 w 8"/>
                  <a:gd name="T31" fmla="*/ 8 h 11"/>
                  <a:gd name="T32" fmla="*/ 6 w 8"/>
                  <a:gd name="T33" fmla="*/ 7 h 11"/>
                  <a:gd name="T34" fmla="*/ 4 w 8"/>
                  <a:gd name="T35" fmla="*/ 6 h 11"/>
                  <a:gd name="T36" fmla="*/ 2 w 8"/>
                  <a:gd name="T37" fmla="*/ 6 h 11"/>
                  <a:gd name="T38" fmla="*/ 1 w 8"/>
                  <a:gd name="T39" fmla="*/ 5 h 11"/>
                  <a:gd name="T40" fmla="*/ 1 w 8"/>
                  <a:gd name="T41" fmla="*/ 4 h 11"/>
                  <a:gd name="T42" fmla="*/ 1 w 8"/>
                  <a:gd name="T43" fmla="*/ 3 h 11"/>
                  <a:gd name="T44" fmla="*/ 2 w 8"/>
                  <a:gd name="T45" fmla="*/ 1 h 11"/>
                  <a:gd name="T46" fmla="*/ 4 w 8"/>
                  <a:gd name="T47" fmla="*/ 0 h 11"/>
                  <a:gd name="T48" fmla="*/ 6 w 8"/>
                  <a:gd name="T49" fmla="*/ 1 h 11"/>
                  <a:gd name="T50" fmla="*/ 7 w 8"/>
                  <a:gd name="T51" fmla="*/ 1 h 11"/>
                  <a:gd name="T52" fmla="*/ 7 w 8"/>
                  <a:gd name="T53" fmla="*/ 1 h 11"/>
                  <a:gd name="T54" fmla="*/ 7 w 8"/>
                  <a:gd name="T55" fmla="*/ 2 h 11"/>
                  <a:gd name="T56" fmla="*/ 7 w 8"/>
                  <a:gd name="T57" fmla="*/ 2 h 11"/>
                  <a:gd name="T58" fmla="*/ 7 w 8"/>
                  <a:gd name="T59" fmla="*/ 2 h 11"/>
                  <a:gd name="T60" fmla="*/ 5 w 8"/>
                  <a:gd name="T61" fmla="*/ 2 h 11"/>
                  <a:gd name="T62" fmla="*/ 4 w 8"/>
                  <a:gd name="T63" fmla="*/ 2 h 11"/>
                  <a:gd name="T64" fmla="*/ 3 w 8"/>
                  <a:gd name="T65" fmla="*/ 2 h 11"/>
                  <a:gd name="T66" fmla="*/ 2 w 8"/>
                  <a:gd name="T67" fmla="*/ 3 h 11"/>
                  <a:gd name="T68" fmla="*/ 2 w 8"/>
                  <a:gd name="T69" fmla="*/ 4 h 11"/>
                  <a:gd name="T70" fmla="*/ 3 w 8"/>
                  <a:gd name="T71" fmla="*/ 4 h 11"/>
                  <a:gd name="T72" fmla="*/ 4 w 8"/>
                  <a:gd name="T73" fmla="*/ 5 h 11"/>
                  <a:gd name="T74" fmla="*/ 5 w 8"/>
                  <a:gd name="T75" fmla="*/ 5 h 11"/>
                  <a:gd name="T76" fmla="*/ 6 w 8"/>
                  <a:gd name="T77" fmla="*/ 5 h 11"/>
                  <a:gd name="T78" fmla="*/ 7 w 8"/>
                  <a:gd name="T79" fmla="*/ 6 h 11"/>
                  <a:gd name="T80" fmla="*/ 8 w 8"/>
                  <a:gd name="T81" fmla="*/ 7 h 11"/>
                  <a:gd name="T82" fmla="*/ 8 w 8"/>
                  <a:gd name="T8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11">
                    <a:moveTo>
                      <a:pt x="8" y="8"/>
                    </a:moveTo>
                    <a:cubicBezTo>
                      <a:pt x="8" y="9"/>
                      <a:pt x="8" y="9"/>
                      <a:pt x="8" y="9"/>
                    </a:cubicBezTo>
                    <a:cubicBezTo>
                      <a:pt x="7" y="10"/>
                      <a:pt x="7" y="10"/>
                      <a:pt x="7" y="10"/>
                    </a:cubicBezTo>
                    <a:cubicBezTo>
                      <a:pt x="6" y="11"/>
                      <a:pt x="6" y="11"/>
                      <a:pt x="6" y="11"/>
                    </a:cubicBezTo>
                    <a:cubicBezTo>
                      <a:pt x="5" y="11"/>
                      <a:pt x="5" y="11"/>
                      <a:pt x="4" y="11"/>
                    </a:cubicBezTo>
                    <a:cubicBezTo>
                      <a:pt x="4" y="11"/>
                      <a:pt x="3" y="11"/>
                      <a:pt x="2" y="11"/>
                    </a:cubicBezTo>
                    <a:cubicBezTo>
                      <a:pt x="1" y="11"/>
                      <a:pt x="1" y="11"/>
                      <a:pt x="0" y="10"/>
                    </a:cubicBezTo>
                    <a:cubicBezTo>
                      <a:pt x="0" y="10"/>
                      <a:pt x="0" y="10"/>
                      <a:pt x="0" y="10"/>
                    </a:cubicBezTo>
                    <a:cubicBezTo>
                      <a:pt x="0" y="10"/>
                      <a:pt x="0" y="10"/>
                      <a:pt x="0" y="10"/>
                    </a:cubicBezTo>
                    <a:cubicBezTo>
                      <a:pt x="1" y="9"/>
                      <a:pt x="1" y="9"/>
                      <a:pt x="1" y="9"/>
                    </a:cubicBezTo>
                    <a:cubicBezTo>
                      <a:pt x="1" y="9"/>
                      <a:pt x="1" y="9"/>
                      <a:pt x="1" y="9"/>
                    </a:cubicBezTo>
                    <a:cubicBezTo>
                      <a:pt x="1" y="9"/>
                      <a:pt x="1" y="9"/>
                      <a:pt x="1" y="9"/>
                    </a:cubicBezTo>
                    <a:cubicBezTo>
                      <a:pt x="2" y="9"/>
                      <a:pt x="2" y="9"/>
                      <a:pt x="3" y="10"/>
                    </a:cubicBezTo>
                    <a:cubicBezTo>
                      <a:pt x="3" y="10"/>
                      <a:pt x="4" y="10"/>
                      <a:pt x="4" y="10"/>
                    </a:cubicBezTo>
                    <a:cubicBezTo>
                      <a:pt x="5" y="10"/>
                      <a:pt x="5" y="10"/>
                      <a:pt x="6" y="9"/>
                    </a:cubicBezTo>
                    <a:cubicBezTo>
                      <a:pt x="6" y="9"/>
                      <a:pt x="6" y="9"/>
                      <a:pt x="6" y="8"/>
                    </a:cubicBezTo>
                    <a:cubicBezTo>
                      <a:pt x="6" y="8"/>
                      <a:pt x="6" y="7"/>
                      <a:pt x="6" y="7"/>
                    </a:cubicBezTo>
                    <a:cubicBezTo>
                      <a:pt x="5" y="7"/>
                      <a:pt x="5" y="7"/>
                      <a:pt x="4" y="6"/>
                    </a:cubicBezTo>
                    <a:cubicBezTo>
                      <a:pt x="3" y="6"/>
                      <a:pt x="3" y="6"/>
                      <a:pt x="2" y="6"/>
                    </a:cubicBezTo>
                    <a:cubicBezTo>
                      <a:pt x="2" y="5"/>
                      <a:pt x="2" y="5"/>
                      <a:pt x="1" y="5"/>
                    </a:cubicBezTo>
                    <a:cubicBezTo>
                      <a:pt x="1" y="4"/>
                      <a:pt x="1" y="4"/>
                      <a:pt x="1" y="4"/>
                    </a:cubicBezTo>
                    <a:cubicBezTo>
                      <a:pt x="1" y="4"/>
                      <a:pt x="1" y="4"/>
                      <a:pt x="1" y="3"/>
                    </a:cubicBezTo>
                    <a:cubicBezTo>
                      <a:pt x="1" y="2"/>
                      <a:pt x="1" y="2"/>
                      <a:pt x="2" y="1"/>
                    </a:cubicBezTo>
                    <a:cubicBezTo>
                      <a:pt x="2" y="1"/>
                      <a:pt x="3" y="0"/>
                      <a:pt x="4" y="0"/>
                    </a:cubicBezTo>
                    <a:cubicBezTo>
                      <a:pt x="5" y="0"/>
                      <a:pt x="5" y="0"/>
                      <a:pt x="6" y="1"/>
                    </a:cubicBezTo>
                    <a:cubicBezTo>
                      <a:pt x="6" y="1"/>
                      <a:pt x="7" y="1"/>
                      <a:pt x="7" y="1"/>
                    </a:cubicBezTo>
                    <a:cubicBezTo>
                      <a:pt x="7" y="1"/>
                      <a:pt x="7" y="1"/>
                      <a:pt x="7" y="1"/>
                    </a:cubicBezTo>
                    <a:cubicBezTo>
                      <a:pt x="7" y="2"/>
                      <a:pt x="7" y="2"/>
                      <a:pt x="7" y="2"/>
                    </a:cubicBezTo>
                    <a:cubicBezTo>
                      <a:pt x="7" y="2"/>
                      <a:pt x="7" y="2"/>
                      <a:pt x="7" y="2"/>
                    </a:cubicBezTo>
                    <a:cubicBezTo>
                      <a:pt x="7" y="2"/>
                      <a:pt x="7" y="2"/>
                      <a:pt x="7" y="2"/>
                    </a:cubicBezTo>
                    <a:cubicBezTo>
                      <a:pt x="6" y="2"/>
                      <a:pt x="6" y="2"/>
                      <a:pt x="5" y="2"/>
                    </a:cubicBezTo>
                    <a:cubicBezTo>
                      <a:pt x="5" y="2"/>
                      <a:pt x="5" y="2"/>
                      <a:pt x="4" y="2"/>
                    </a:cubicBezTo>
                    <a:cubicBezTo>
                      <a:pt x="3" y="2"/>
                      <a:pt x="3" y="2"/>
                      <a:pt x="3" y="2"/>
                    </a:cubicBezTo>
                    <a:cubicBezTo>
                      <a:pt x="2" y="3"/>
                      <a:pt x="2" y="3"/>
                      <a:pt x="2" y="3"/>
                    </a:cubicBezTo>
                    <a:cubicBezTo>
                      <a:pt x="2" y="4"/>
                      <a:pt x="2" y="4"/>
                      <a:pt x="2" y="4"/>
                    </a:cubicBezTo>
                    <a:cubicBezTo>
                      <a:pt x="3" y="4"/>
                      <a:pt x="3" y="4"/>
                      <a:pt x="3" y="4"/>
                    </a:cubicBezTo>
                    <a:cubicBezTo>
                      <a:pt x="4" y="5"/>
                      <a:pt x="4" y="5"/>
                      <a:pt x="4" y="5"/>
                    </a:cubicBezTo>
                    <a:cubicBezTo>
                      <a:pt x="4" y="5"/>
                      <a:pt x="4" y="5"/>
                      <a:pt x="5" y="5"/>
                    </a:cubicBezTo>
                    <a:cubicBezTo>
                      <a:pt x="5" y="5"/>
                      <a:pt x="5" y="5"/>
                      <a:pt x="6" y="5"/>
                    </a:cubicBezTo>
                    <a:cubicBezTo>
                      <a:pt x="6" y="6"/>
                      <a:pt x="7" y="6"/>
                      <a:pt x="7" y="6"/>
                    </a:cubicBezTo>
                    <a:cubicBezTo>
                      <a:pt x="8" y="7"/>
                      <a:pt x="8" y="7"/>
                      <a:pt x="8" y="7"/>
                    </a:cubicBezTo>
                    <a:cubicBezTo>
                      <a:pt x="8" y="7"/>
                      <a:pt x="8" y="8"/>
                      <a:pt x="8" y="8"/>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794"/>
              <p:cNvSpPr>
                <a:spLocks noEditPoints="1"/>
              </p:cNvSpPr>
              <p:nvPr/>
            </p:nvSpPr>
            <p:spPr bwMode="auto">
              <a:xfrm>
                <a:off x="2461" y="2602"/>
                <a:ext cx="11" cy="13"/>
              </a:xfrm>
              <a:custGeom>
                <a:avLst/>
                <a:gdLst>
                  <a:gd name="T0" fmla="*/ 9 w 9"/>
                  <a:gd name="T1" fmla="*/ 10 h 11"/>
                  <a:gd name="T2" fmla="*/ 9 w 9"/>
                  <a:gd name="T3" fmla="*/ 10 h 11"/>
                  <a:gd name="T4" fmla="*/ 7 w 9"/>
                  <a:gd name="T5" fmla="*/ 11 h 11"/>
                  <a:gd name="T6" fmla="*/ 5 w 9"/>
                  <a:gd name="T7" fmla="*/ 11 h 11"/>
                  <a:gd name="T8" fmla="*/ 3 w 9"/>
                  <a:gd name="T9" fmla="*/ 11 h 11"/>
                  <a:gd name="T10" fmla="*/ 1 w 9"/>
                  <a:gd name="T11" fmla="*/ 10 h 11"/>
                  <a:gd name="T12" fmla="*/ 1 w 9"/>
                  <a:gd name="T13" fmla="*/ 9 h 11"/>
                  <a:gd name="T14" fmla="*/ 0 w 9"/>
                  <a:gd name="T15" fmla="*/ 8 h 11"/>
                  <a:gd name="T16" fmla="*/ 1 w 9"/>
                  <a:gd name="T17" fmla="*/ 7 h 11"/>
                  <a:gd name="T18" fmla="*/ 1 w 9"/>
                  <a:gd name="T19" fmla="*/ 5 h 11"/>
                  <a:gd name="T20" fmla="*/ 3 w 9"/>
                  <a:gd name="T21" fmla="*/ 5 h 11"/>
                  <a:gd name="T22" fmla="*/ 5 w 9"/>
                  <a:gd name="T23" fmla="*/ 4 h 11"/>
                  <a:gd name="T24" fmla="*/ 7 w 9"/>
                  <a:gd name="T25" fmla="*/ 4 h 11"/>
                  <a:gd name="T26" fmla="*/ 7 w 9"/>
                  <a:gd name="T27" fmla="*/ 4 h 11"/>
                  <a:gd name="T28" fmla="*/ 7 w 9"/>
                  <a:gd name="T29" fmla="*/ 3 h 11"/>
                  <a:gd name="T30" fmla="*/ 7 w 9"/>
                  <a:gd name="T31" fmla="*/ 2 h 11"/>
                  <a:gd name="T32" fmla="*/ 6 w 9"/>
                  <a:gd name="T33" fmla="*/ 2 h 11"/>
                  <a:gd name="T34" fmla="*/ 5 w 9"/>
                  <a:gd name="T35" fmla="*/ 2 h 11"/>
                  <a:gd name="T36" fmla="*/ 3 w 9"/>
                  <a:gd name="T37" fmla="*/ 2 h 11"/>
                  <a:gd name="T38" fmla="*/ 2 w 9"/>
                  <a:gd name="T39" fmla="*/ 2 h 11"/>
                  <a:gd name="T40" fmla="*/ 2 w 9"/>
                  <a:gd name="T41" fmla="*/ 2 h 11"/>
                  <a:gd name="T42" fmla="*/ 2 w 9"/>
                  <a:gd name="T43" fmla="*/ 2 h 11"/>
                  <a:gd name="T44" fmla="*/ 1 w 9"/>
                  <a:gd name="T45" fmla="*/ 1 h 11"/>
                  <a:gd name="T46" fmla="*/ 1 w 9"/>
                  <a:gd name="T47" fmla="*/ 1 h 11"/>
                  <a:gd name="T48" fmla="*/ 2 w 9"/>
                  <a:gd name="T49" fmla="*/ 1 h 11"/>
                  <a:gd name="T50" fmla="*/ 3 w 9"/>
                  <a:gd name="T51" fmla="*/ 1 h 11"/>
                  <a:gd name="T52" fmla="*/ 5 w 9"/>
                  <a:gd name="T53" fmla="*/ 0 h 11"/>
                  <a:gd name="T54" fmla="*/ 8 w 9"/>
                  <a:gd name="T55" fmla="*/ 1 h 11"/>
                  <a:gd name="T56" fmla="*/ 9 w 9"/>
                  <a:gd name="T57" fmla="*/ 4 h 11"/>
                  <a:gd name="T58" fmla="*/ 9 w 9"/>
                  <a:gd name="T59" fmla="*/ 10 h 11"/>
                  <a:gd name="T60" fmla="*/ 7 w 9"/>
                  <a:gd name="T61" fmla="*/ 6 h 11"/>
                  <a:gd name="T62" fmla="*/ 5 w 9"/>
                  <a:gd name="T63" fmla="*/ 6 h 11"/>
                  <a:gd name="T64" fmla="*/ 4 w 9"/>
                  <a:gd name="T65" fmla="*/ 6 h 11"/>
                  <a:gd name="T66" fmla="*/ 3 w 9"/>
                  <a:gd name="T67" fmla="*/ 6 h 11"/>
                  <a:gd name="T68" fmla="*/ 2 w 9"/>
                  <a:gd name="T69" fmla="*/ 7 h 11"/>
                  <a:gd name="T70" fmla="*/ 2 w 9"/>
                  <a:gd name="T71" fmla="*/ 8 h 11"/>
                  <a:gd name="T72" fmla="*/ 2 w 9"/>
                  <a:gd name="T73" fmla="*/ 9 h 11"/>
                  <a:gd name="T74" fmla="*/ 3 w 9"/>
                  <a:gd name="T75" fmla="*/ 9 h 11"/>
                  <a:gd name="T76" fmla="*/ 4 w 9"/>
                  <a:gd name="T77" fmla="*/ 10 h 11"/>
                  <a:gd name="T78" fmla="*/ 5 w 9"/>
                  <a:gd name="T79" fmla="*/ 10 h 11"/>
                  <a:gd name="T80" fmla="*/ 5 w 9"/>
                  <a:gd name="T81" fmla="*/ 10 h 11"/>
                  <a:gd name="T82" fmla="*/ 6 w 9"/>
                  <a:gd name="T83" fmla="*/ 10 h 11"/>
                  <a:gd name="T84" fmla="*/ 6 w 9"/>
                  <a:gd name="T85" fmla="*/ 10 h 11"/>
                  <a:gd name="T86" fmla="*/ 7 w 9"/>
                  <a:gd name="T87" fmla="*/ 9 h 11"/>
                  <a:gd name="T88" fmla="*/ 7 w 9"/>
                  <a:gd name="T8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 h="11">
                    <a:moveTo>
                      <a:pt x="9" y="10"/>
                    </a:moveTo>
                    <a:cubicBezTo>
                      <a:pt x="9" y="10"/>
                      <a:pt x="9" y="10"/>
                      <a:pt x="9" y="10"/>
                    </a:cubicBezTo>
                    <a:cubicBezTo>
                      <a:pt x="8" y="11"/>
                      <a:pt x="7" y="11"/>
                      <a:pt x="7" y="11"/>
                    </a:cubicBezTo>
                    <a:cubicBezTo>
                      <a:pt x="6" y="11"/>
                      <a:pt x="5" y="11"/>
                      <a:pt x="5" y="11"/>
                    </a:cubicBezTo>
                    <a:cubicBezTo>
                      <a:pt x="4" y="11"/>
                      <a:pt x="3" y="11"/>
                      <a:pt x="3" y="11"/>
                    </a:cubicBezTo>
                    <a:cubicBezTo>
                      <a:pt x="2" y="11"/>
                      <a:pt x="2" y="10"/>
                      <a:pt x="1" y="10"/>
                    </a:cubicBezTo>
                    <a:cubicBezTo>
                      <a:pt x="1" y="10"/>
                      <a:pt x="1" y="9"/>
                      <a:pt x="1" y="9"/>
                    </a:cubicBezTo>
                    <a:cubicBezTo>
                      <a:pt x="0" y="9"/>
                      <a:pt x="0" y="8"/>
                      <a:pt x="0" y="8"/>
                    </a:cubicBezTo>
                    <a:cubicBezTo>
                      <a:pt x="0" y="7"/>
                      <a:pt x="1" y="7"/>
                      <a:pt x="1" y="7"/>
                    </a:cubicBezTo>
                    <a:cubicBezTo>
                      <a:pt x="1" y="6"/>
                      <a:pt x="1" y="6"/>
                      <a:pt x="1" y="5"/>
                    </a:cubicBezTo>
                    <a:cubicBezTo>
                      <a:pt x="2" y="5"/>
                      <a:pt x="2" y="5"/>
                      <a:pt x="3" y="5"/>
                    </a:cubicBezTo>
                    <a:cubicBezTo>
                      <a:pt x="3" y="4"/>
                      <a:pt x="4" y="4"/>
                      <a:pt x="5" y="4"/>
                    </a:cubicBezTo>
                    <a:cubicBezTo>
                      <a:pt x="7" y="4"/>
                      <a:pt x="7" y="4"/>
                      <a:pt x="7" y="4"/>
                    </a:cubicBezTo>
                    <a:cubicBezTo>
                      <a:pt x="7" y="4"/>
                      <a:pt x="7" y="4"/>
                      <a:pt x="7" y="4"/>
                    </a:cubicBezTo>
                    <a:cubicBezTo>
                      <a:pt x="7" y="3"/>
                      <a:pt x="7" y="3"/>
                      <a:pt x="7" y="3"/>
                    </a:cubicBezTo>
                    <a:cubicBezTo>
                      <a:pt x="7" y="2"/>
                      <a:pt x="7" y="2"/>
                      <a:pt x="7" y="2"/>
                    </a:cubicBezTo>
                    <a:cubicBezTo>
                      <a:pt x="6" y="2"/>
                      <a:pt x="6" y="2"/>
                      <a:pt x="6" y="2"/>
                    </a:cubicBezTo>
                    <a:cubicBezTo>
                      <a:pt x="6" y="2"/>
                      <a:pt x="5" y="2"/>
                      <a:pt x="5" y="2"/>
                    </a:cubicBezTo>
                    <a:cubicBezTo>
                      <a:pt x="4" y="2"/>
                      <a:pt x="4" y="2"/>
                      <a:pt x="3" y="2"/>
                    </a:cubicBezTo>
                    <a:cubicBezTo>
                      <a:pt x="3" y="2"/>
                      <a:pt x="2" y="2"/>
                      <a:pt x="2" y="2"/>
                    </a:cubicBezTo>
                    <a:cubicBezTo>
                      <a:pt x="2" y="2"/>
                      <a:pt x="2" y="2"/>
                      <a:pt x="2" y="2"/>
                    </a:cubicBezTo>
                    <a:cubicBezTo>
                      <a:pt x="2" y="2"/>
                      <a:pt x="2" y="2"/>
                      <a:pt x="2" y="2"/>
                    </a:cubicBezTo>
                    <a:cubicBezTo>
                      <a:pt x="1" y="1"/>
                      <a:pt x="1" y="1"/>
                      <a:pt x="1" y="1"/>
                    </a:cubicBezTo>
                    <a:cubicBezTo>
                      <a:pt x="1" y="1"/>
                      <a:pt x="1" y="1"/>
                      <a:pt x="1" y="1"/>
                    </a:cubicBezTo>
                    <a:cubicBezTo>
                      <a:pt x="2" y="1"/>
                      <a:pt x="2" y="1"/>
                      <a:pt x="2" y="1"/>
                    </a:cubicBezTo>
                    <a:cubicBezTo>
                      <a:pt x="2" y="1"/>
                      <a:pt x="3" y="1"/>
                      <a:pt x="3" y="1"/>
                    </a:cubicBezTo>
                    <a:cubicBezTo>
                      <a:pt x="4" y="0"/>
                      <a:pt x="5" y="0"/>
                      <a:pt x="5" y="0"/>
                    </a:cubicBezTo>
                    <a:cubicBezTo>
                      <a:pt x="6" y="0"/>
                      <a:pt x="7" y="1"/>
                      <a:pt x="8" y="1"/>
                    </a:cubicBezTo>
                    <a:cubicBezTo>
                      <a:pt x="9" y="2"/>
                      <a:pt x="9" y="3"/>
                      <a:pt x="9" y="4"/>
                    </a:cubicBezTo>
                    <a:lnTo>
                      <a:pt x="9" y="10"/>
                    </a:lnTo>
                    <a:close/>
                    <a:moveTo>
                      <a:pt x="7" y="6"/>
                    </a:moveTo>
                    <a:cubicBezTo>
                      <a:pt x="5" y="6"/>
                      <a:pt x="5" y="6"/>
                      <a:pt x="5" y="6"/>
                    </a:cubicBezTo>
                    <a:cubicBezTo>
                      <a:pt x="4" y="6"/>
                      <a:pt x="4" y="6"/>
                      <a:pt x="4" y="6"/>
                    </a:cubicBezTo>
                    <a:cubicBezTo>
                      <a:pt x="3" y="6"/>
                      <a:pt x="3" y="6"/>
                      <a:pt x="3" y="6"/>
                    </a:cubicBezTo>
                    <a:cubicBezTo>
                      <a:pt x="2" y="7"/>
                      <a:pt x="2" y="7"/>
                      <a:pt x="2" y="7"/>
                    </a:cubicBezTo>
                    <a:cubicBezTo>
                      <a:pt x="2" y="7"/>
                      <a:pt x="2" y="7"/>
                      <a:pt x="2" y="8"/>
                    </a:cubicBezTo>
                    <a:cubicBezTo>
                      <a:pt x="2" y="9"/>
                      <a:pt x="2" y="9"/>
                      <a:pt x="2" y="9"/>
                    </a:cubicBezTo>
                    <a:cubicBezTo>
                      <a:pt x="3" y="9"/>
                      <a:pt x="3" y="9"/>
                      <a:pt x="3" y="9"/>
                    </a:cubicBezTo>
                    <a:cubicBezTo>
                      <a:pt x="4" y="10"/>
                      <a:pt x="4" y="10"/>
                      <a:pt x="4" y="10"/>
                    </a:cubicBezTo>
                    <a:cubicBezTo>
                      <a:pt x="5" y="10"/>
                      <a:pt x="5" y="10"/>
                      <a:pt x="5" y="10"/>
                    </a:cubicBezTo>
                    <a:cubicBezTo>
                      <a:pt x="5" y="10"/>
                      <a:pt x="5" y="10"/>
                      <a:pt x="5" y="10"/>
                    </a:cubicBezTo>
                    <a:cubicBezTo>
                      <a:pt x="6" y="10"/>
                      <a:pt x="6" y="10"/>
                      <a:pt x="6" y="10"/>
                    </a:cubicBezTo>
                    <a:cubicBezTo>
                      <a:pt x="6" y="10"/>
                      <a:pt x="6" y="10"/>
                      <a:pt x="6" y="10"/>
                    </a:cubicBezTo>
                    <a:cubicBezTo>
                      <a:pt x="7" y="9"/>
                      <a:pt x="7" y="9"/>
                      <a:pt x="7" y="9"/>
                    </a:cubicBezTo>
                    <a:lnTo>
                      <a:pt x="7" y="6"/>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795"/>
              <p:cNvSpPr/>
              <p:nvPr/>
            </p:nvSpPr>
            <p:spPr bwMode="auto">
              <a:xfrm>
                <a:off x="2475" y="2602"/>
                <a:ext cx="18" cy="13"/>
              </a:xfrm>
              <a:custGeom>
                <a:avLst/>
                <a:gdLst>
                  <a:gd name="T0" fmla="*/ 11 w 15"/>
                  <a:gd name="T1" fmla="*/ 0 h 11"/>
                  <a:gd name="T2" fmla="*/ 13 w 15"/>
                  <a:gd name="T3" fmla="*/ 1 h 11"/>
                  <a:gd name="T4" fmla="*/ 14 w 15"/>
                  <a:gd name="T5" fmla="*/ 2 h 11"/>
                  <a:gd name="T6" fmla="*/ 15 w 15"/>
                  <a:gd name="T7" fmla="*/ 3 h 11"/>
                  <a:gd name="T8" fmla="*/ 15 w 15"/>
                  <a:gd name="T9" fmla="*/ 5 h 11"/>
                  <a:gd name="T10" fmla="*/ 15 w 15"/>
                  <a:gd name="T11" fmla="*/ 11 h 11"/>
                  <a:gd name="T12" fmla="*/ 15 w 15"/>
                  <a:gd name="T13" fmla="*/ 11 h 11"/>
                  <a:gd name="T14" fmla="*/ 15 w 15"/>
                  <a:gd name="T15" fmla="*/ 11 h 11"/>
                  <a:gd name="T16" fmla="*/ 14 w 15"/>
                  <a:gd name="T17" fmla="*/ 11 h 11"/>
                  <a:gd name="T18" fmla="*/ 14 w 15"/>
                  <a:gd name="T19" fmla="*/ 11 h 11"/>
                  <a:gd name="T20" fmla="*/ 14 w 15"/>
                  <a:gd name="T21" fmla="*/ 11 h 11"/>
                  <a:gd name="T22" fmla="*/ 14 w 15"/>
                  <a:gd name="T23" fmla="*/ 5 h 11"/>
                  <a:gd name="T24" fmla="*/ 13 w 15"/>
                  <a:gd name="T25" fmla="*/ 3 h 11"/>
                  <a:gd name="T26" fmla="*/ 11 w 15"/>
                  <a:gd name="T27" fmla="*/ 2 h 11"/>
                  <a:gd name="T28" fmla="*/ 10 w 15"/>
                  <a:gd name="T29" fmla="*/ 2 h 11"/>
                  <a:gd name="T30" fmla="*/ 9 w 15"/>
                  <a:gd name="T31" fmla="*/ 2 h 11"/>
                  <a:gd name="T32" fmla="*/ 9 w 15"/>
                  <a:gd name="T33" fmla="*/ 2 h 11"/>
                  <a:gd name="T34" fmla="*/ 8 w 15"/>
                  <a:gd name="T35" fmla="*/ 3 h 11"/>
                  <a:gd name="T36" fmla="*/ 9 w 15"/>
                  <a:gd name="T37" fmla="*/ 4 h 11"/>
                  <a:gd name="T38" fmla="*/ 9 w 15"/>
                  <a:gd name="T39" fmla="*/ 5 h 11"/>
                  <a:gd name="T40" fmla="*/ 9 w 15"/>
                  <a:gd name="T41" fmla="*/ 11 h 11"/>
                  <a:gd name="T42" fmla="*/ 9 w 15"/>
                  <a:gd name="T43" fmla="*/ 11 h 11"/>
                  <a:gd name="T44" fmla="*/ 8 w 15"/>
                  <a:gd name="T45" fmla="*/ 11 h 11"/>
                  <a:gd name="T46" fmla="*/ 7 w 15"/>
                  <a:gd name="T47" fmla="*/ 11 h 11"/>
                  <a:gd name="T48" fmla="*/ 7 w 15"/>
                  <a:gd name="T49" fmla="*/ 11 h 11"/>
                  <a:gd name="T50" fmla="*/ 7 w 15"/>
                  <a:gd name="T51" fmla="*/ 11 h 11"/>
                  <a:gd name="T52" fmla="*/ 7 w 15"/>
                  <a:gd name="T53" fmla="*/ 5 h 11"/>
                  <a:gd name="T54" fmla="*/ 7 w 15"/>
                  <a:gd name="T55" fmla="*/ 4 h 11"/>
                  <a:gd name="T56" fmla="*/ 6 w 15"/>
                  <a:gd name="T57" fmla="*/ 3 h 11"/>
                  <a:gd name="T58" fmla="*/ 5 w 15"/>
                  <a:gd name="T59" fmla="*/ 2 h 11"/>
                  <a:gd name="T60" fmla="*/ 4 w 15"/>
                  <a:gd name="T61" fmla="*/ 2 h 11"/>
                  <a:gd name="T62" fmla="*/ 3 w 15"/>
                  <a:gd name="T63" fmla="*/ 2 h 11"/>
                  <a:gd name="T64" fmla="*/ 2 w 15"/>
                  <a:gd name="T65" fmla="*/ 2 h 11"/>
                  <a:gd name="T66" fmla="*/ 2 w 15"/>
                  <a:gd name="T67" fmla="*/ 11 h 11"/>
                  <a:gd name="T68" fmla="*/ 2 w 15"/>
                  <a:gd name="T69" fmla="*/ 11 h 11"/>
                  <a:gd name="T70" fmla="*/ 2 w 15"/>
                  <a:gd name="T71" fmla="*/ 11 h 11"/>
                  <a:gd name="T72" fmla="*/ 1 w 15"/>
                  <a:gd name="T73" fmla="*/ 11 h 11"/>
                  <a:gd name="T74" fmla="*/ 0 w 15"/>
                  <a:gd name="T75" fmla="*/ 11 h 11"/>
                  <a:gd name="T76" fmla="*/ 0 w 15"/>
                  <a:gd name="T77" fmla="*/ 11 h 11"/>
                  <a:gd name="T78" fmla="*/ 0 w 15"/>
                  <a:gd name="T79" fmla="*/ 2 h 11"/>
                  <a:gd name="T80" fmla="*/ 1 w 15"/>
                  <a:gd name="T81" fmla="*/ 1 h 11"/>
                  <a:gd name="T82" fmla="*/ 1 w 15"/>
                  <a:gd name="T83" fmla="*/ 1 h 11"/>
                  <a:gd name="T84" fmla="*/ 2 w 15"/>
                  <a:gd name="T85" fmla="*/ 0 h 11"/>
                  <a:gd name="T86" fmla="*/ 4 w 15"/>
                  <a:gd name="T87" fmla="*/ 0 h 11"/>
                  <a:gd name="T88" fmla="*/ 6 w 15"/>
                  <a:gd name="T89" fmla="*/ 1 h 11"/>
                  <a:gd name="T90" fmla="*/ 7 w 15"/>
                  <a:gd name="T91" fmla="*/ 1 h 11"/>
                  <a:gd name="T92" fmla="*/ 7 w 15"/>
                  <a:gd name="T93" fmla="*/ 1 h 11"/>
                  <a:gd name="T94" fmla="*/ 9 w 15"/>
                  <a:gd name="T95" fmla="*/ 1 h 11"/>
                  <a:gd name="T96" fmla="*/ 11 w 15"/>
                  <a:gd name="T9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11">
                    <a:moveTo>
                      <a:pt x="11" y="0"/>
                    </a:moveTo>
                    <a:cubicBezTo>
                      <a:pt x="12" y="0"/>
                      <a:pt x="12" y="0"/>
                      <a:pt x="13" y="1"/>
                    </a:cubicBezTo>
                    <a:cubicBezTo>
                      <a:pt x="14" y="1"/>
                      <a:pt x="14" y="1"/>
                      <a:pt x="14" y="2"/>
                    </a:cubicBezTo>
                    <a:cubicBezTo>
                      <a:pt x="15" y="2"/>
                      <a:pt x="15" y="3"/>
                      <a:pt x="15" y="3"/>
                    </a:cubicBezTo>
                    <a:cubicBezTo>
                      <a:pt x="15" y="4"/>
                      <a:pt x="15" y="4"/>
                      <a:pt x="15" y="5"/>
                    </a:cubicBezTo>
                    <a:cubicBezTo>
                      <a:pt x="15" y="11"/>
                      <a:pt x="15" y="11"/>
                      <a:pt x="15" y="11"/>
                    </a:cubicBezTo>
                    <a:cubicBezTo>
                      <a:pt x="15" y="11"/>
                      <a:pt x="15" y="11"/>
                      <a:pt x="15" y="11"/>
                    </a:cubicBezTo>
                    <a:cubicBezTo>
                      <a:pt x="15" y="11"/>
                      <a:pt x="15" y="11"/>
                      <a:pt x="15" y="11"/>
                    </a:cubicBezTo>
                    <a:cubicBezTo>
                      <a:pt x="14" y="11"/>
                      <a:pt x="14" y="11"/>
                      <a:pt x="14" y="11"/>
                    </a:cubicBezTo>
                    <a:cubicBezTo>
                      <a:pt x="14" y="11"/>
                      <a:pt x="14" y="11"/>
                      <a:pt x="14" y="11"/>
                    </a:cubicBezTo>
                    <a:cubicBezTo>
                      <a:pt x="14" y="11"/>
                      <a:pt x="14" y="11"/>
                      <a:pt x="14" y="11"/>
                    </a:cubicBezTo>
                    <a:cubicBezTo>
                      <a:pt x="14" y="5"/>
                      <a:pt x="14" y="5"/>
                      <a:pt x="14" y="5"/>
                    </a:cubicBezTo>
                    <a:cubicBezTo>
                      <a:pt x="14" y="4"/>
                      <a:pt x="13" y="3"/>
                      <a:pt x="13" y="3"/>
                    </a:cubicBezTo>
                    <a:cubicBezTo>
                      <a:pt x="13" y="2"/>
                      <a:pt x="12" y="2"/>
                      <a:pt x="11" y="2"/>
                    </a:cubicBezTo>
                    <a:cubicBezTo>
                      <a:pt x="10" y="2"/>
                      <a:pt x="10" y="2"/>
                      <a:pt x="10" y="2"/>
                    </a:cubicBezTo>
                    <a:cubicBezTo>
                      <a:pt x="9" y="2"/>
                      <a:pt x="9" y="2"/>
                      <a:pt x="9" y="2"/>
                    </a:cubicBezTo>
                    <a:cubicBezTo>
                      <a:pt x="9" y="2"/>
                      <a:pt x="9" y="2"/>
                      <a:pt x="9" y="2"/>
                    </a:cubicBezTo>
                    <a:cubicBezTo>
                      <a:pt x="8" y="3"/>
                      <a:pt x="8" y="3"/>
                      <a:pt x="8" y="3"/>
                    </a:cubicBezTo>
                    <a:cubicBezTo>
                      <a:pt x="8" y="3"/>
                      <a:pt x="8" y="3"/>
                      <a:pt x="9" y="4"/>
                    </a:cubicBezTo>
                    <a:cubicBezTo>
                      <a:pt x="9" y="4"/>
                      <a:pt x="9" y="5"/>
                      <a:pt x="9" y="5"/>
                    </a:cubicBezTo>
                    <a:cubicBezTo>
                      <a:pt x="9" y="11"/>
                      <a:pt x="9" y="11"/>
                      <a:pt x="9" y="11"/>
                    </a:cubicBezTo>
                    <a:cubicBezTo>
                      <a:pt x="9" y="11"/>
                      <a:pt x="9" y="11"/>
                      <a:pt x="9" y="11"/>
                    </a:cubicBezTo>
                    <a:cubicBezTo>
                      <a:pt x="8" y="11"/>
                      <a:pt x="8" y="11"/>
                      <a:pt x="8" y="11"/>
                    </a:cubicBezTo>
                    <a:cubicBezTo>
                      <a:pt x="7" y="11"/>
                      <a:pt x="7" y="11"/>
                      <a:pt x="7" y="11"/>
                    </a:cubicBezTo>
                    <a:cubicBezTo>
                      <a:pt x="7" y="11"/>
                      <a:pt x="7" y="11"/>
                      <a:pt x="7" y="11"/>
                    </a:cubicBezTo>
                    <a:cubicBezTo>
                      <a:pt x="7" y="11"/>
                      <a:pt x="7" y="11"/>
                      <a:pt x="7" y="11"/>
                    </a:cubicBezTo>
                    <a:cubicBezTo>
                      <a:pt x="7" y="5"/>
                      <a:pt x="7" y="5"/>
                      <a:pt x="7" y="5"/>
                    </a:cubicBezTo>
                    <a:cubicBezTo>
                      <a:pt x="7" y="5"/>
                      <a:pt x="7" y="4"/>
                      <a:pt x="7" y="4"/>
                    </a:cubicBezTo>
                    <a:cubicBezTo>
                      <a:pt x="7" y="3"/>
                      <a:pt x="7" y="3"/>
                      <a:pt x="6" y="3"/>
                    </a:cubicBezTo>
                    <a:cubicBezTo>
                      <a:pt x="6" y="3"/>
                      <a:pt x="6" y="2"/>
                      <a:pt x="5" y="2"/>
                    </a:cubicBezTo>
                    <a:cubicBezTo>
                      <a:pt x="5" y="2"/>
                      <a:pt x="5" y="2"/>
                      <a:pt x="4" y="2"/>
                    </a:cubicBezTo>
                    <a:cubicBezTo>
                      <a:pt x="3" y="2"/>
                      <a:pt x="3" y="2"/>
                      <a:pt x="3" y="2"/>
                    </a:cubicBezTo>
                    <a:cubicBezTo>
                      <a:pt x="2" y="2"/>
                      <a:pt x="2" y="2"/>
                      <a:pt x="2" y="2"/>
                    </a:cubicBezTo>
                    <a:cubicBezTo>
                      <a:pt x="2" y="11"/>
                      <a:pt x="2" y="11"/>
                      <a:pt x="2" y="11"/>
                    </a:cubicBezTo>
                    <a:cubicBezTo>
                      <a:pt x="2" y="11"/>
                      <a:pt x="2" y="11"/>
                      <a:pt x="2" y="11"/>
                    </a:cubicBezTo>
                    <a:cubicBezTo>
                      <a:pt x="2" y="11"/>
                      <a:pt x="2" y="11"/>
                      <a:pt x="2" y="11"/>
                    </a:cubicBezTo>
                    <a:cubicBezTo>
                      <a:pt x="1" y="11"/>
                      <a:pt x="1" y="11"/>
                      <a:pt x="1" y="11"/>
                    </a:cubicBezTo>
                    <a:cubicBezTo>
                      <a:pt x="0" y="11"/>
                      <a:pt x="0" y="11"/>
                      <a:pt x="0" y="11"/>
                    </a:cubicBezTo>
                    <a:cubicBezTo>
                      <a:pt x="0" y="11"/>
                      <a:pt x="0" y="11"/>
                      <a:pt x="0" y="11"/>
                    </a:cubicBezTo>
                    <a:cubicBezTo>
                      <a:pt x="0" y="2"/>
                      <a:pt x="0" y="2"/>
                      <a:pt x="0" y="2"/>
                    </a:cubicBezTo>
                    <a:cubicBezTo>
                      <a:pt x="0" y="2"/>
                      <a:pt x="0" y="1"/>
                      <a:pt x="1" y="1"/>
                    </a:cubicBezTo>
                    <a:cubicBezTo>
                      <a:pt x="1" y="1"/>
                      <a:pt x="1" y="1"/>
                      <a:pt x="1" y="1"/>
                    </a:cubicBezTo>
                    <a:cubicBezTo>
                      <a:pt x="2" y="1"/>
                      <a:pt x="2" y="0"/>
                      <a:pt x="2" y="0"/>
                    </a:cubicBezTo>
                    <a:cubicBezTo>
                      <a:pt x="3" y="0"/>
                      <a:pt x="3" y="0"/>
                      <a:pt x="4" y="0"/>
                    </a:cubicBezTo>
                    <a:cubicBezTo>
                      <a:pt x="5" y="0"/>
                      <a:pt x="5" y="0"/>
                      <a:pt x="6" y="1"/>
                    </a:cubicBezTo>
                    <a:cubicBezTo>
                      <a:pt x="6" y="1"/>
                      <a:pt x="7" y="1"/>
                      <a:pt x="7" y="1"/>
                    </a:cubicBezTo>
                    <a:cubicBezTo>
                      <a:pt x="7" y="1"/>
                      <a:pt x="7" y="1"/>
                      <a:pt x="7" y="1"/>
                    </a:cubicBezTo>
                    <a:cubicBezTo>
                      <a:pt x="8" y="1"/>
                      <a:pt x="8" y="1"/>
                      <a:pt x="9" y="1"/>
                    </a:cubicBezTo>
                    <a:cubicBezTo>
                      <a:pt x="10" y="0"/>
                      <a:pt x="10" y="0"/>
                      <a:pt x="11"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796"/>
              <p:cNvSpPr>
                <a:spLocks noEditPoints="1"/>
              </p:cNvSpPr>
              <p:nvPr/>
            </p:nvSpPr>
            <p:spPr bwMode="auto">
              <a:xfrm>
                <a:off x="2496" y="2602"/>
                <a:ext cx="11" cy="18"/>
              </a:xfrm>
              <a:custGeom>
                <a:avLst/>
                <a:gdLst>
                  <a:gd name="T0" fmla="*/ 9 w 9"/>
                  <a:gd name="T1" fmla="*/ 6 h 15"/>
                  <a:gd name="T2" fmla="*/ 8 w 9"/>
                  <a:gd name="T3" fmla="*/ 8 h 15"/>
                  <a:gd name="T4" fmla="*/ 8 w 9"/>
                  <a:gd name="T5" fmla="*/ 10 h 15"/>
                  <a:gd name="T6" fmla="*/ 6 w 9"/>
                  <a:gd name="T7" fmla="*/ 11 h 15"/>
                  <a:gd name="T8" fmla="*/ 4 w 9"/>
                  <a:gd name="T9" fmla="*/ 11 h 15"/>
                  <a:gd name="T10" fmla="*/ 3 w 9"/>
                  <a:gd name="T11" fmla="*/ 11 h 15"/>
                  <a:gd name="T12" fmla="*/ 2 w 9"/>
                  <a:gd name="T13" fmla="*/ 11 h 15"/>
                  <a:gd name="T14" fmla="*/ 2 w 9"/>
                  <a:gd name="T15" fmla="*/ 15 h 15"/>
                  <a:gd name="T16" fmla="*/ 1 w 9"/>
                  <a:gd name="T17" fmla="*/ 15 h 15"/>
                  <a:gd name="T18" fmla="*/ 1 w 9"/>
                  <a:gd name="T19" fmla="*/ 15 h 15"/>
                  <a:gd name="T20" fmla="*/ 0 w 9"/>
                  <a:gd name="T21" fmla="*/ 15 h 15"/>
                  <a:gd name="T22" fmla="*/ 0 w 9"/>
                  <a:gd name="T23" fmla="*/ 15 h 15"/>
                  <a:gd name="T24" fmla="*/ 0 w 9"/>
                  <a:gd name="T25" fmla="*/ 15 h 15"/>
                  <a:gd name="T26" fmla="*/ 0 w 9"/>
                  <a:gd name="T27" fmla="*/ 1 h 15"/>
                  <a:gd name="T28" fmla="*/ 0 w 9"/>
                  <a:gd name="T29" fmla="*/ 1 h 15"/>
                  <a:gd name="T30" fmla="*/ 2 w 9"/>
                  <a:gd name="T31" fmla="*/ 1 h 15"/>
                  <a:gd name="T32" fmla="*/ 4 w 9"/>
                  <a:gd name="T33" fmla="*/ 0 h 15"/>
                  <a:gd name="T34" fmla="*/ 6 w 9"/>
                  <a:gd name="T35" fmla="*/ 1 h 15"/>
                  <a:gd name="T36" fmla="*/ 8 w 9"/>
                  <a:gd name="T37" fmla="*/ 2 h 15"/>
                  <a:gd name="T38" fmla="*/ 8 w 9"/>
                  <a:gd name="T39" fmla="*/ 4 h 15"/>
                  <a:gd name="T40" fmla="*/ 9 w 9"/>
                  <a:gd name="T41" fmla="*/ 6 h 15"/>
                  <a:gd name="T42" fmla="*/ 7 w 9"/>
                  <a:gd name="T43" fmla="*/ 6 h 15"/>
                  <a:gd name="T44" fmla="*/ 7 w 9"/>
                  <a:gd name="T45" fmla="*/ 4 h 15"/>
                  <a:gd name="T46" fmla="*/ 6 w 9"/>
                  <a:gd name="T47" fmla="*/ 3 h 15"/>
                  <a:gd name="T48" fmla="*/ 5 w 9"/>
                  <a:gd name="T49" fmla="*/ 2 h 15"/>
                  <a:gd name="T50" fmla="*/ 4 w 9"/>
                  <a:gd name="T51" fmla="*/ 2 h 15"/>
                  <a:gd name="T52" fmla="*/ 3 w 9"/>
                  <a:gd name="T53" fmla="*/ 2 h 15"/>
                  <a:gd name="T54" fmla="*/ 2 w 9"/>
                  <a:gd name="T55" fmla="*/ 2 h 15"/>
                  <a:gd name="T56" fmla="*/ 2 w 9"/>
                  <a:gd name="T57" fmla="*/ 9 h 15"/>
                  <a:gd name="T58" fmla="*/ 3 w 9"/>
                  <a:gd name="T59" fmla="*/ 10 h 15"/>
                  <a:gd name="T60" fmla="*/ 4 w 9"/>
                  <a:gd name="T61" fmla="*/ 10 h 15"/>
                  <a:gd name="T62" fmla="*/ 5 w 9"/>
                  <a:gd name="T63" fmla="*/ 9 h 15"/>
                  <a:gd name="T64" fmla="*/ 6 w 9"/>
                  <a:gd name="T65" fmla="*/ 9 h 15"/>
                  <a:gd name="T66" fmla="*/ 7 w 9"/>
                  <a:gd name="T67" fmla="*/ 8 h 15"/>
                  <a:gd name="T68" fmla="*/ 7 w 9"/>
                  <a:gd name="T6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15">
                    <a:moveTo>
                      <a:pt x="9" y="6"/>
                    </a:moveTo>
                    <a:cubicBezTo>
                      <a:pt x="9" y="6"/>
                      <a:pt x="9" y="7"/>
                      <a:pt x="8" y="8"/>
                    </a:cubicBezTo>
                    <a:cubicBezTo>
                      <a:pt x="8" y="8"/>
                      <a:pt x="8" y="9"/>
                      <a:pt x="8" y="10"/>
                    </a:cubicBezTo>
                    <a:cubicBezTo>
                      <a:pt x="7" y="10"/>
                      <a:pt x="7" y="10"/>
                      <a:pt x="6" y="11"/>
                    </a:cubicBezTo>
                    <a:cubicBezTo>
                      <a:pt x="6" y="11"/>
                      <a:pt x="5" y="11"/>
                      <a:pt x="4" y="11"/>
                    </a:cubicBezTo>
                    <a:cubicBezTo>
                      <a:pt x="4" y="11"/>
                      <a:pt x="3" y="11"/>
                      <a:pt x="3" y="11"/>
                    </a:cubicBezTo>
                    <a:cubicBezTo>
                      <a:pt x="2" y="11"/>
                      <a:pt x="2" y="11"/>
                      <a:pt x="2" y="11"/>
                    </a:cubicBezTo>
                    <a:cubicBezTo>
                      <a:pt x="2" y="15"/>
                      <a:pt x="2" y="15"/>
                      <a:pt x="2" y="15"/>
                    </a:cubicBezTo>
                    <a:cubicBezTo>
                      <a:pt x="1" y="15"/>
                      <a:pt x="1" y="15"/>
                      <a:pt x="1" y="15"/>
                    </a:cubicBezTo>
                    <a:cubicBezTo>
                      <a:pt x="1" y="15"/>
                      <a:pt x="1" y="15"/>
                      <a:pt x="1" y="15"/>
                    </a:cubicBezTo>
                    <a:cubicBezTo>
                      <a:pt x="0" y="15"/>
                      <a:pt x="0" y="15"/>
                      <a:pt x="0" y="15"/>
                    </a:cubicBezTo>
                    <a:cubicBezTo>
                      <a:pt x="0" y="15"/>
                      <a:pt x="0" y="15"/>
                      <a:pt x="0" y="15"/>
                    </a:cubicBezTo>
                    <a:cubicBezTo>
                      <a:pt x="0" y="15"/>
                      <a:pt x="0" y="15"/>
                      <a:pt x="0" y="15"/>
                    </a:cubicBezTo>
                    <a:cubicBezTo>
                      <a:pt x="0" y="1"/>
                      <a:pt x="0" y="1"/>
                      <a:pt x="0" y="1"/>
                    </a:cubicBezTo>
                    <a:cubicBezTo>
                      <a:pt x="0" y="1"/>
                      <a:pt x="0" y="1"/>
                      <a:pt x="0" y="1"/>
                    </a:cubicBezTo>
                    <a:cubicBezTo>
                      <a:pt x="1" y="1"/>
                      <a:pt x="1" y="1"/>
                      <a:pt x="2" y="1"/>
                    </a:cubicBezTo>
                    <a:cubicBezTo>
                      <a:pt x="3" y="0"/>
                      <a:pt x="3" y="0"/>
                      <a:pt x="4" y="0"/>
                    </a:cubicBezTo>
                    <a:cubicBezTo>
                      <a:pt x="5" y="0"/>
                      <a:pt x="6" y="1"/>
                      <a:pt x="6" y="1"/>
                    </a:cubicBezTo>
                    <a:cubicBezTo>
                      <a:pt x="7" y="1"/>
                      <a:pt x="7" y="1"/>
                      <a:pt x="8" y="2"/>
                    </a:cubicBezTo>
                    <a:cubicBezTo>
                      <a:pt x="8" y="2"/>
                      <a:pt x="8" y="3"/>
                      <a:pt x="8" y="4"/>
                    </a:cubicBezTo>
                    <a:cubicBezTo>
                      <a:pt x="9" y="4"/>
                      <a:pt x="9" y="5"/>
                      <a:pt x="9" y="6"/>
                    </a:cubicBezTo>
                    <a:moveTo>
                      <a:pt x="7" y="6"/>
                    </a:moveTo>
                    <a:cubicBezTo>
                      <a:pt x="7" y="5"/>
                      <a:pt x="7" y="4"/>
                      <a:pt x="7" y="4"/>
                    </a:cubicBezTo>
                    <a:cubicBezTo>
                      <a:pt x="7" y="3"/>
                      <a:pt x="6" y="3"/>
                      <a:pt x="6" y="3"/>
                    </a:cubicBezTo>
                    <a:cubicBezTo>
                      <a:pt x="6" y="2"/>
                      <a:pt x="5" y="2"/>
                      <a:pt x="5" y="2"/>
                    </a:cubicBezTo>
                    <a:cubicBezTo>
                      <a:pt x="5" y="2"/>
                      <a:pt x="4" y="2"/>
                      <a:pt x="4" y="2"/>
                    </a:cubicBezTo>
                    <a:cubicBezTo>
                      <a:pt x="3" y="2"/>
                      <a:pt x="3" y="2"/>
                      <a:pt x="3" y="2"/>
                    </a:cubicBezTo>
                    <a:cubicBezTo>
                      <a:pt x="2" y="2"/>
                      <a:pt x="2" y="2"/>
                      <a:pt x="2" y="2"/>
                    </a:cubicBezTo>
                    <a:cubicBezTo>
                      <a:pt x="2" y="9"/>
                      <a:pt x="2" y="9"/>
                      <a:pt x="2" y="9"/>
                    </a:cubicBezTo>
                    <a:cubicBezTo>
                      <a:pt x="2" y="9"/>
                      <a:pt x="2" y="10"/>
                      <a:pt x="3" y="10"/>
                    </a:cubicBezTo>
                    <a:cubicBezTo>
                      <a:pt x="3" y="10"/>
                      <a:pt x="4" y="10"/>
                      <a:pt x="4" y="10"/>
                    </a:cubicBezTo>
                    <a:cubicBezTo>
                      <a:pt x="4" y="10"/>
                      <a:pt x="5" y="10"/>
                      <a:pt x="5" y="9"/>
                    </a:cubicBezTo>
                    <a:cubicBezTo>
                      <a:pt x="5" y="9"/>
                      <a:pt x="6" y="9"/>
                      <a:pt x="6" y="9"/>
                    </a:cubicBezTo>
                    <a:cubicBezTo>
                      <a:pt x="6" y="8"/>
                      <a:pt x="6" y="8"/>
                      <a:pt x="7" y="8"/>
                    </a:cubicBezTo>
                    <a:cubicBezTo>
                      <a:pt x="7" y="7"/>
                      <a:pt x="7" y="6"/>
                      <a:pt x="7" y="6"/>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797"/>
              <p:cNvSpPr/>
              <p:nvPr/>
            </p:nvSpPr>
            <p:spPr bwMode="auto">
              <a:xfrm>
                <a:off x="2510" y="2598"/>
                <a:ext cx="3" cy="17"/>
              </a:xfrm>
              <a:custGeom>
                <a:avLst/>
                <a:gdLst>
                  <a:gd name="T0" fmla="*/ 3 w 3"/>
                  <a:gd name="T1" fmla="*/ 14 h 14"/>
                  <a:gd name="T2" fmla="*/ 3 w 3"/>
                  <a:gd name="T3" fmla="*/ 14 h 14"/>
                  <a:gd name="T4" fmla="*/ 3 w 3"/>
                  <a:gd name="T5" fmla="*/ 14 h 14"/>
                  <a:gd name="T6" fmla="*/ 2 w 3"/>
                  <a:gd name="T7" fmla="*/ 14 h 14"/>
                  <a:gd name="T8" fmla="*/ 0 w 3"/>
                  <a:gd name="T9" fmla="*/ 14 h 14"/>
                  <a:gd name="T10" fmla="*/ 0 w 3"/>
                  <a:gd name="T11" fmla="*/ 12 h 14"/>
                  <a:gd name="T12" fmla="*/ 0 w 3"/>
                  <a:gd name="T13" fmla="*/ 0 h 14"/>
                  <a:gd name="T14" fmla="*/ 0 w 3"/>
                  <a:gd name="T15" fmla="*/ 0 h 14"/>
                  <a:gd name="T16" fmla="*/ 0 w 3"/>
                  <a:gd name="T17" fmla="*/ 0 h 14"/>
                  <a:gd name="T18" fmla="*/ 1 w 3"/>
                  <a:gd name="T19" fmla="*/ 0 h 14"/>
                  <a:gd name="T20" fmla="*/ 2 w 3"/>
                  <a:gd name="T21" fmla="*/ 0 h 14"/>
                  <a:gd name="T22" fmla="*/ 2 w 3"/>
                  <a:gd name="T23" fmla="*/ 0 h 14"/>
                  <a:gd name="T24" fmla="*/ 2 w 3"/>
                  <a:gd name="T25" fmla="*/ 12 h 14"/>
                  <a:gd name="T26" fmla="*/ 2 w 3"/>
                  <a:gd name="T27" fmla="*/ 12 h 14"/>
                  <a:gd name="T28" fmla="*/ 2 w 3"/>
                  <a:gd name="T29" fmla="*/ 13 h 14"/>
                  <a:gd name="T30" fmla="*/ 3 w 3"/>
                  <a:gd name="T31" fmla="*/ 13 h 14"/>
                  <a:gd name="T32" fmla="*/ 3 w 3"/>
                  <a:gd name="T33" fmla="*/ 13 h 14"/>
                  <a:gd name="T34" fmla="*/ 3 w 3"/>
                  <a:gd name="T35" fmla="*/ 13 h 14"/>
                  <a:gd name="T36" fmla="*/ 3 w 3"/>
                  <a:gd name="T37" fmla="*/ 13 h 14"/>
                  <a:gd name="T38" fmla="*/ 3 w 3"/>
                  <a:gd name="T39" fmla="*/ 14 h 14"/>
                  <a:gd name="T40" fmla="*/ 3 w 3"/>
                  <a:gd name="T4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4">
                    <a:moveTo>
                      <a:pt x="3" y="14"/>
                    </a:moveTo>
                    <a:cubicBezTo>
                      <a:pt x="3" y="14"/>
                      <a:pt x="3" y="14"/>
                      <a:pt x="3" y="14"/>
                    </a:cubicBezTo>
                    <a:cubicBezTo>
                      <a:pt x="3" y="14"/>
                      <a:pt x="3" y="14"/>
                      <a:pt x="3" y="14"/>
                    </a:cubicBezTo>
                    <a:cubicBezTo>
                      <a:pt x="2" y="14"/>
                      <a:pt x="2" y="14"/>
                      <a:pt x="2" y="14"/>
                    </a:cubicBezTo>
                    <a:cubicBezTo>
                      <a:pt x="1" y="14"/>
                      <a:pt x="1" y="14"/>
                      <a:pt x="0" y="14"/>
                    </a:cubicBezTo>
                    <a:cubicBezTo>
                      <a:pt x="0" y="13"/>
                      <a:pt x="0" y="13"/>
                      <a:pt x="0" y="12"/>
                    </a:cubicBez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2" y="0"/>
                      <a:pt x="2" y="0"/>
                      <a:pt x="2" y="0"/>
                    </a:cubicBezTo>
                    <a:cubicBezTo>
                      <a:pt x="2" y="12"/>
                      <a:pt x="2" y="12"/>
                      <a:pt x="2" y="12"/>
                    </a:cubicBezTo>
                    <a:cubicBezTo>
                      <a:pt x="2" y="12"/>
                      <a:pt x="2" y="12"/>
                      <a:pt x="2" y="12"/>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798"/>
              <p:cNvSpPr>
                <a:spLocks noEditPoints="1"/>
              </p:cNvSpPr>
              <p:nvPr/>
            </p:nvSpPr>
            <p:spPr bwMode="auto">
              <a:xfrm>
                <a:off x="2516" y="2602"/>
                <a:ext cx="11" cy="13"/>
              </a:xfrm>
              <a:custGeom>
                <a:avLst/>
                <a:gdLst>
                  <a:gd name="T0" fmla="*/ 4 w 9"/>
                  <a:gd name="T1" fmla="*/ 0 h 11"/>
                  <a:gd name="T2" fmla="*/ 6 w 9"/>
                  <a:gd name="T3" fmla="*/ 1 h 11"/>
                  <a:gd name="T4" fmla="*/ 8 w 9"/>
                  <a:gd name="T5" fmla="*/ 2 h 11"/>
                  <a:gd name="T6" fmla="*/ 8 w 9"/>
                  <a:gd name="T7" fmla="*/ 3 h 11"/>
                  <a:gd name="T8" fmla="*/ 9 w 9"/>
                  <a:gd name="T9" fmla="*/ 5 h 11"/>
                  <a:gd name="T10" fmla="*/ 8 w 9"/>
                  <a:gd name="T11" fmla="*/ 5 h 11"/>
                  <a:gd name="T12" fmla="*/ 8 w 9"/>
                  <a:gd name="T13" fmla="*/ 6 h 11"/>
                  <a:gd name="T14" fmla="*/ 8 w 9"/>
                  <a:gd name="T15" fmla="*/ 6 h 11"/>
                  <a:gd name="T16" fmla="*/ 7 w 9"/>
                  <a:gd name="T17" fmla="*/ 6 h 11"/>
                  <a:gd name="T18" fmla="*/ 1 w 9"/>
                  <a:gd name="T19" fmla="*/ 6 h 11"/>
                  <a:gd name="T20" fmla="*/ 2 w 9"/>
                  <a:gd name="T21" fmla="*/ 8 h 11"/>
                  <a:gd name="T22" fmla="*/ 2 w 9"/>
                  <a:gd name="T23" fmla="*/ 9 h 11"/>
                  <a:gd name="T24" fmla="*/ 3 w 9"/>
                  <a:gd name="T25" fmla="*/ 9 h 11"/>
                  <a:gd name="T26" fmla="*/ 5 w 9"/>
                  <a:gd name="T27" fmla="*/ 10 h 11"/>
                  <a:gd name="T28" fmla="*/ 6 w 9"/>
                  <a:gd name="T29" fmla="*/ 9 h 11"/>
                  <a:gd name="T30" fmla="*/ 7 w 9"/>
                  <a:gd name="T31" fmla="*/ 9 h 11"/>
                  <a:gd name="T32" fmla="*/ 7 w 9"/>
                  <a:gd name="T33" fmla="*/ 9 h 11"/>
                  <a:gd name="T34" fmla="*/ 8 w 9"/>
                  <a:gd name="T35" fmla="*/ 10 h 11"/>
                  <a:gd name="T36" fmla="*/ 8 w 9"/>
                  <a:gd name="T37" fmla="*/ 10 h 11"/>
                  <a:gd name="T38" fmla="*/ 6 w 9"/>
                  <a:gd name="T39" fmla="*/ 11 h 11"/>
                  <a:gd name="T40" fmla="*/ 4 w 9"/>
                  <a:gd name="T41" fmla="*/ 11 h 11"/>
                  <a:gd name="T42" fmla="*/ 3 w 9"/>
                  <a:gd name="T43" fmla="*/ 11 h 11"/>
                  <a:gd name="T44" fmla="*/ 1 w 9"/>
                  <a:gd name="T45" fmla="*/ 10 h 11"/>
                  <a:gd name="T46" fmla="*/ 0 w 9"/>
                  <a:gd name="T47" fmla="*/ 8 h 11"/>
                  <a:gd name="T48" fmla="*/ 0 w 9"/>
                  <a:gd name="T49" fmla="*/ 6 h 11"/>
                  <a:gd name="T50" fmla="*/ 0 w 9"/>
                  <a:gd name="T51" fmla="*/ 3 h 11"/>
                  <a:gd name="T52" fmla="*/ 1 w 9"/>
                  <a:gd name="T53" fmla="*/ 2 h 11"/>
                  <a:gd name="T54" fmla="*/ 2 w 9"/>
                  <a:gd name="T55" fmla="*/ 1 h 11"/>
                  <a:gd name="T56" fmla="*/ 4 w 9"/>
                  <a:gd name="T57" fmla="*/ 0 h 11"/>
                  <a:gd name="T58" fmla="*/ 7 w 9"/>
                  <a:gd name="T59" fmla="*/ 5 h 11"/>
                  <a:gd name="T60" fmla="*/ 7 w 9"/>
                  <a:gd name="T61" fmla="*/ 4 h 11"/>
                  <a:gd name="T62" fmla="*/ 6 w 9"/>
                  <a:gd name="T63" fmla="*/ 3 h 11"/>
                  <a:gd name="T64" fmla="*/ 6 w 9"/>
                  <a:gd name="T65" fmla="*/ 2 h 11"/>
                  <a:gd name="T66" fmla="*/ 4 w 9"/>
                  <a:gd name="T67" fmla="*/ 2 h 11"/>
                  <a:gd name="T68" fmla="*/ 3 w 9"/>
                  <a:gd name="T69" fmla="*/ 2 h 11"/>
                  <a:gd name="T70" fmla="*/ 2 w 9"/>
                  <a:gd name="T71" fmla="*/ 3 h 11"/>
                  <a:gd name="T72" fmla="*/ 2 w 9"/>
                  <a:gd name="T73" fmla="*/ 4 h 11"/>
                  <a:gd name="T74" fmla="*/ 2 w 9"/>
                  <a:gd name="T75" fmla="*/ 5 h 11"/>
                  <a:gd name="T76" fmla="*/ 7 w 9"/>
                  <a:gd name="T7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1">
                    <a:moveTo>
                      <a:pt x="4" y="0"/>
                    </a:moveTo>
                    <a:cubicBezTo>
                      <a:pt x="5" y="0"/>
                      <a:pt x="6" y="0"/>
                      <a:pt x="6" y="1"/>
                    </a:cubicBezTo>
                    <a:cubicBezTo>
                      <a:pt x="7" y="1"/>
                      <a:pt x="7" y="1"/>
                      <a:pt x="8" y="2"/>
                    </a:cubicBezTo>
                    <a:cubicBezTo>
                      <a:pt x="8" y="2"/>
                      <a:pt x="8" y="2"/>
                      <a:pt x="8" y="3"/>
                    </a:cubicBezTo>
                    <a:cubicBezTo>
                      <a:pt x="9" y="3"/>
                      <a:pt x="9" y="4"/>
                      <a:pt x="9" y="5"/>
                    </a:cubicBezTo>
                    <a:cubicBezTo>
                      <a:pt x="8" y="5"/>
                      <a:pt x="8" y="5"/>
                      <a:pt x="8" y="5"/>
                    </a:cubicBezTo>
                    <a:cubicBezTo>
                      <a:pt x="8" y="6"/>
                      <a:pt x="8" y="6"/>
                      <a:pt x="8" y="6"/>
                    </a:cubicBezTo>
                    <a:cubicBezTo>
                      <a:pt x="8" y="6"/>
                      <a:pt x="8" y="6"/>
                      <a:pt x="8" y="6"/>
                    </a:cubicBezTo>
                    <a:cubicBezTo>
                      <a:pt x="7" y="6"/>
                      <a:pt x="7" y="6"/>
                      <a:pt x="7" y="6"/>
                    </a:cubicBezTo>
                    <a:cubicBezTo>
                      <a:pt x="1" y="6"/>
                      <a:pt x="1" y="6"/>
                      <a:pt x="1" y="6"/>
                    </a:cubicBezTo>
                    <a:cubicBezTo>
                      <a:pt x="1" y="7"/>
                      <a:pt x="2" y="7"/>
                      <a:pt x="2" y="8"/>
                    </a:cubicBezTo>
                    <a:cubicBezTo>
                      <a:pt x="2" y="8"/>
                      <a:pt x="2" y="9"/>
                      <a:pt x="2" y="9"/>
                    </a:cubicBezTo>
                    <a:cubicBezTo>
                      <a:pt x="3" y="9"/>
                      <a:pt x="3" y="9"/>
                      <a:pt x="3" y="9"/>
                    </a:cubicBezTo>
                    <a:cubicBezTo>
                      <a:pt x="4" y="10"/>
                      <a:pt x="4" y="10"/>
                      <a:pt x="5" y="10"/>
                    </a:cubicBezTo>
                    <a:cubicBezTo>
                      <a:pt x="5" y="10"/>
                      <a:pt x="5" y="10"/>
                      <a:pt x="6" y="9"/>
                    </a:cubicBezTo>
                    <a:cubicBezTo>
                      <a:pt x="6" y="9"/>
                      <a:pt x="7" y="9"/>
                      <a:pt x="7" y="9"/>
                    </a:cubicBezTo>
                    <a:cubicBezTo>
                      <a:pt x="7" y="9"/>
                      <a:pt x="7" y="9"/>
                      <a:pt x="7" y="9"/>
                    </a:cubicBezTo>
                    <a:cubicBezTo>
                      <a:pt x="8" y="10"/>
                      <a:pt x="8" y="10"/>
                      <a:pt x="8" y="10"/>
                    </a:cubicBezTo>
                    <a:cubicBezTo>
                      <a:pt x="8" y="10"/>
                      <a:pt x="8" y="10"/>
                      <a:pt x="8" y="10"/>
                    </a:cubicBezTo>
                    <a:cubicBezTo>
                      <a:pt x="7" y="11"/>
                      <a:pt x="7" y="11"/>
                      <a:pt x="6" y="11"/>
                    </a:cubicBezTo>
                    <a:cubicBezTo>
                      <a:pt x="6" y="11"/>
                      <a:pt x="5" y="11"/>
                      <a:pt x="4" y="11"/>
                    </a:cubicBezTo>
                    <a:cubicBezTo>
                      <a:pt x="4" y="11"/>
                      <a:pt x="3" y="11"/>
                      <a:pt x="3" y="11"/>
                    </a:cubicBezTo>
                    <a:cubicBezTo>
                      <a:pt x="2" y="11"/>
                      <a:pt x="1" y="10"/>
                      <a:pt x="1" y="10"/>
                    </a:cubicBezTo>
                    <a:cubicBezTo>
                      <a:pt x="1" y="9"/>
                      <a:pt x="0" y="9"/>
                      <a:pt x="0" y="8"/>
                    </a:cubicBezTo>
                    <a:cubicBezTo>
                      <a:pt x="0" y="8"/>
                      <a:pt x="0" y="7"/>
                      <a:pt x="0" y="6"/>
                    </a:cubicBezTo>
                    <a:cubicBezTo>
                      <a:pt x="0" y="5"/>
                      <a:pt x="0" y="4"/>
                      <a:pt x="0" y="3"/>
                    </a:cubicBezTo>
                    <a:cubicBezTo>
                      <a:pt x="0" y="3"/>
                      <a:pt x="1" y="2"/>
                      <a:pt x="1" y="2"/>
                    </a:cubicBezTo>
                    <a:cubicBezTo>
                      <a:pt x="1" y="1"/>
                      <a:pt x="2" y="1"/>
                      <a:pt x="2" y="1"/>
                    </a:cubicBezTo>
                    <a:cubicBezTo>
                      <a:pt x="3" y="0"/>
                      <a:pt x="4" y="0"/>
                      <a:pt x="4" y="0"/>
                    </a:cubicBezTo>
                    <a:moveTo>
                      <a:pt x="7" y="5"/>
                    </a:moveTo>
                    <a:cubicBezTo>
                      <a:pt x="7" y="4"/>
                      <a:pt x="7" y="4"/>
                      <a:pt x="7" y="4"/>
                    </a:cubicBezTo>
                    <a:cubicBezTo>
                      <a:pt x="7" y="3"/>
                      <a:pt x="7" y="3"/>
                      <a:pt x="6" y="3"/>
                    </a:cubicBezTo>
                    <a:cubicBezTo>
                      <a:pt x="6" y="2"/>
                      <a:pt x="6" y="2"/>
                      <a:pt x="6" y="2"/>
                    </a:cubicBezTo>
                    <a:cubicBezTo>
                      <a:pt x="5" y="2"/>
                      <a:pt x="5" y="2"/>
                      <a:pt x="4" y="2"/>
                    </a:cubicBezTo>
                    <a:cubicBezTo>
                      <a:pt x="4" y="2"/>
                      <a:pt x="4" y="2"/>
                      <a:pt x="3" y="2"/>
                    </a:cubicBezTo>
                    <a:cubicBezTo>
                      <a:pt x="2" y="3"/>
                      <a:pt x="2" y="3"/>
                      <a:pt x="2" y="3"/>
                    </a:cubicBezTo>
                    <a:cubicBezTo>
                      <a:pt x="2" y="3"/>
                      <a:pt x="2" y="3"/>
                      <a:pt x="2" y="4"/>
                    </a:cubicBezTo>
                    <a:cubicBezTo>
                      <a:pt x="2" y="4"/>
                      <a:pt x="2" y="4"/>
                      <a:pt x="2" y="5"/>
                    </a:cubicBezTo>
                    <a:lnTo>
                      <a:pt x="7"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799"/>
              <p:cNvSpPr/>
              <p:nvPr/>
            </p:nvSpPr>
            <p:spPr bwMode="auto">
              <a:xfrm>
                <a:off x="2534" y="2599"/>
                <a:ext cx="8" cy="16"/>
              </a:xfrm>
              <a:custGeom>
                <a:avLst/>
                <a:gdLst>
                  <a:gd name="T0" fmla="*/ 0 w 7"/>
                  <a:gd name="T1" fmla="*/ 4 h 13"/>
                  <a:gd name="T2" fmla="*/ 0 w 7"/>
                  <a:gd name="T3" fmla="*/ 4 h 13"/>
                  <a:gd name="T4" fmla="*/ 0 w 7"/>
                  <a:gd name="T5" fmla="*/ 4 h 13"/>
                  <a:gd name="T6" fmla="*/ 0 w 7"/>
                  <a:gd name="T7" fmla="*/ 3 h 13"/>
                  <a:gd name="T8" fmla="*/ 0 w 7"/>
                  <a:gd name="T9" fmla="*/ 3 h 13"/>
                  <a:gd name="T10" fmla="*/ 2 w 7"/>
                  <a:gd name="T11" fmla="*/ 2 h 13"/>
                  <a:gd name="T12" fmla="*/ 2 w 7"/>
                  <a:gd name="T13" fmla="*/ 1 h 13"/>
                  <a:gd name="T14" fmla="*/ 2 w 7"/>
                  <a:gd name="T15" fmla="*/ 0 h 13"/>
                  <a:gd name="T16" fmla="*/ 3 w 7"/>
                  <a:gd name="T17" fmla="*/ 0 h 13"/>
                  <a:gd name="T18" fmla="*/ 3 w 7"/>
                  <a:gd name="T19" fmla="*/ 0 h 13"/>
                  <a:gd name="T20" fmla="*/ 3 w 7"/>
                  <a:gd name="T21" fmla="*/ 0 h 13"/>
                  <a:gd name="T22" fmla="*/ 3 w 7"/>
                  <a:gd name="T23" fmla="*/ 0 h 13"/>
                  <a:gd name="T24" fmla="*/ 3 w 7"/>
                  <a:gd name="T25" fmla="*/ 3 h 13"/>
                  <a:gd name="T26" fmla="*/ 6 w 7"/>
                  <a:gd name="T27" fmla="*/ 3 h 13"/>
                  <a:gd name="T28" fmla="*/ 6 w 7"/>
                  <a:gd name="T29" fmla="*/ 3 h 13"/>
                  <a:gd name="T30" fmla="*/ 6 w 7"/>
                  <a:gd name="T31" fmla="*/ 3 h 13"/>
                  <a:gd name="T32" fmla="*/ 6 w 7"/>
                  <a:gd name="T33" fmla="*/ 4 h 13"/>
                  <a:gd name="T34" fmla="*/ 6 w 7"/>
                  <a:gd name="T35" fmla="*/ 4 h 13"/>
                  <a:gd name="T36" fmla="*/ 6 w 7"/>
                  <a:gd name="T37" fmla="*/ 4 h 13"/>
                  <a:gd name="T38" fmla="*/ 3 w 7"/>
                  <a:gd name="T39" fmla="*/ 4 h 13"/>
                  <a:gd name="T40" fmla="*/ 3 w 7"/>
                  <a:gd name="T41" fmla="*/ 10 h 13"/>
                  <a:gd name="T42" fmla="*/ 4 w 7"/>
                  <a:gd name="T43" fmla="*/ 11 h 13"/>
                  <a:gd name="T44" fmla="*/ 5 w 7"/>
                  <a:gd name="T45" fmla="*/ 12 h 13"/>
                  <a:gd name="T46" fmla="*/ 5 w 7"/>
                  <a:gd name="T47" fmla="*/ 12 h 13"/>
                  <a:gd name="T48" fmla="*/ 6 w 7"/>
                  <a:gd name="T49" fmla="*/ 11 h 13"/>
                  <a:gd name="T50" fmla="*/ 7 w 7"/>
                  <a:gd name="T51" fmla="*/ 12 h 13"/>
                  <a:gd name="T52" fmla="*/ 7 w 7"/>
                  <a:gd name="T53" fmla="*/ 12 h 13"/>
                  <a:gd name="T54" fmla="*/ 7 w 7"/>
                  <a:gd name="T55" fmla="*/ 13 h 13"/>
                  <a:gd name="T56" fmla="*/ 7 w 7"/>
                  <a:gd name="T57" fmla="*/ 13 h 13"/>
                  <a:gd name="T58" fmla="*/ 7 w 7"/>
                  <a:gd name="T59" fmla="*/ 13 h 13"/>
                  <a:gd name="T60" fmla="*/ 5 w 7"/>
                  <a:gd name="T61" fmla="*/ 13 h 13"/>
                  <a:gd name="T62" fmla="*/ 5 w 7"/>
                  <a:gd name="T63" fmla="*/ 13 h 13"/>
                  <a:gd name="T64" fmla="*/ 2 w 7"/>
                  <a:gd name="T65" fmla="*/ 12 h 13"/>
                  <a:gd name="T66" fmla="*/ 2 w 7"/>
                  <a:gd name="T67" fmla="*/ 10 h 13"/>
                  <a:gd name="T68" fmla="*/ 2 w 7"/>
                  <a:gd name="T69" fmla="*/ 4 h 13"/>
                  <a:gd name="T70" fmla="*/ 0 w 7"/>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3">
                    <a:moveTo>
                      <a:pt x="0" y="4"/>
                    </a:moveTo>
                    <a:cubicBezTo>
                      <a:pt x="0" y="4"/>
                      <a:pt x="0" y="4"/>
                      <a:pt x="0" y="4"/>
                    </a:cubicBezTo>
                    <a:cubicBezTo>
                      <a:pt x="0" y="4"/>
                      <a:pt x="0" y="4"/>
                      <a:pt x="0" y="4"/>
                    </a:cubicBezTo>
                    <a:cubicBezTo>
                      <a:pt x="0" y="3"/>
                      <a:pt x="0" y="3"/>
                      <a:pt x="0" y="3"/>
                    </a:cubicBezTo>
                    <a:cubicBezTo>
                      <a:pt x="0" y="3"/>
                      <a:pt x="0" y="3"/>
                      <a:pt x="0" y="3"/>
                    </a:cubicBezTo>
                    <a:cubicBezTo>
                      <a:pt x="2" y="2"/>
                      <a:pt x="2" y="2"/>
                      <a:pt x="2" y="2"/>
                    </a:cubicBezTo>
                    <a:cubicBezTo>
                      <a:pt x="2" y="1"/>
                      <a:pt x="2" y="1"/>
                      <a:pt x="2" y="1"/>
                    </a:cubicBezTo>
                    <a:cubicBezTo>
                      <a:pt x="2" y="0"/>
                      <a:pt x="2" y="0"/>
                      <a:pt x="2" y="0"/>
                    </a:cubicBezTo>
                    <a:cubicBezTo>
                      <a:pt x="3" y="0"/>
                      <a:pt x="3" y="0"/>
                      <a:pt x="3" y="0"/>
                    </a:cubicBezTo>
                    <a:cubicBezTo>
                      <a:pt x="3" y="0"/>
                      <a:pt x="3" y="0"/>
                      <a:pt x="3" y="0"/>
                    </a:cubicBezTo>
                    <a:cubicBezTo>
                      <a:pt x="3" y="0"/>
                      <a:pt x="3" y="0"/>
                      <a:pt x="3" y="0"/>
                    </a:cubicBezTo>
                    <a:cubicBezTo>
                      <a:pt x="3" y="0"/>
                      <a:pt x="3" y="0"/>
                      <a:pt x="3" y="0"/>
                    </a:cubicBezTo>
                    <a:cubicBezTo>
                      <a:pt x="3" y="3"/>
                      <a:pt x="3" y="3"/>
                      <a:pt x="3"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3" y="4"/>
                      <a:pt x="3" y="4"/>
                      <a:pt x="3" y="4"/>
                    </a:cubicBezTo>
                    <a:cubicBezTo>
                      <a:pt x="3" y="10"/>
                      <a:pt x="3" y="10"/>
                      <a:pt x="3" y="10"/>
                    </a:cubicBezTo>
                    <a:cubicBezTo>
                      <a:pt x="3" y="11"/>
                      <a:pt x="4" y="11"/>
                      <a:pt x="4" y="11"/>
                    </a:cubicBezTo>
                    <a:cubicBezTo>
                      <a:pt x="4" y="12"/>
                      <a:pt x="4" y="12"/>
                      <a:pt x="5" y="12"/>
                    </a:cubicBezTo>
                    <a:cubicBezTo>
                      <a:pt x="5" y="12"/>
                      <a:pt x="5" y="12"/>
                      <a:pt x="5" y="12"/>
                    </a:cubicBezTo>
                    <a:cubicBezTo>
                      <a:pt x="6" y="11"/>
                      <a:pt x="6" y="11"/>
                      <a:pt x="6" y="11"/>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6" y="13"/>
                      <a:pt x="6" y="13"/>
                      <a:pt x="5" y="13"/>
                    </a:cubicBezTo>
                    <a:cubicBezTo>
                      <a:pt x="5" y="13"/>
                      <a:pt x="5" y="13"/>
                      <a:pt x="5" y="13"/>
                    </a:cubicBezTo>
                    <a:cubicBezTo>
                      <a:pt x="3" y="13"/>
                      <a:pt x="3" y="13"/>
                      <a:pt x="2" y="12"/>
                    </a:cubicBezTo>
                    <a:cubicBezTo>
                      <a:pt x="2" y="12"/>
                      <a:pt x="2" y="11"/>
                      <a:pt x="2" y="10"/>
                    </a:cubicBezTo>
                    <a:cubicBezTo>
                      <a:pt x="2" y="4"/>
                      <a:pt x="2" y="4"/>
                      <a:pt x="2"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800"/>
              <p:cNvSpPr>
                <a:spLocks noEditPoints="1"/>
              </p:cNvSpPr>
              <p:nvPr/>
            </p:nvSpPr>
            <p:spPr bwMode="auto">
              <a:xfrm>
                <a:off x="2544" y="2602"/>
                <a:ext cx="10" cy="13"/>
              </a:xfrm>
              <a:custGeom>
                <a:avLst/>
                <a:gdLst>
                  <a:gd name="T0" fmla="*/ 4 w 9"/>
                  <a:gd name="T1" fmla="*/ 0 h 11"/>
                  <a:gd name="T2" fmla="*/ 6 w 9"/>
                  <a:gd name="T3" fmla="*/ 1 h 11"/>
                  <a:gd name="T4" fmla="*/ 8 w 9"/>
                  <a:gd name="T5" fmla="*/ 2 h 11"/>
                  <a:gd name="T6" fmla="*/ 8 w 9"/>
                  <a:gd name="T7" fmla="*/ 3 h 11"/>
                  <a:gd name="T8" fmla="*/ 9 w 9"/>
                  <a:gd name="T9" fmla="*/ 5 h 11"/>
                  <a:gd name="T10" fmla="*/ 9 w 9"/>
                  <a:gd name="T11" fmla="*/ 5 h 11"/>
                  <a:gd name="T12" fmla="*/ 8 w 9"/>
                  <a:gd name="T13" fmla="*/ 6 h 11"/>
                  <a:gd name="T14" fmla="*/ 8 w 9"/>
                  <a:gd name="T15" fmla="*/ 6 h 11"/>
                  <a:gd name="T16" fmla="*/ 7 w 9"/>
                  <a:gd name="T17" fmla="*/ 6 h 11"/>
                  <a:gd name="T18" fmla="*/ 2 w 9"/>
                  <a:gd name="T19" fmla="*/ 6 h 11"/>
                  <a:gd name="T20" fmla="*/ 2 w 9"/>
                  <a:gd name="T21" fmla="*/ 8 h 11"/>
                  <a:gd name="T22" fmla="*/ 2 w 9"/>
                  <a:gd name="T23" fmla="*/ 9 h 11"/>
                  <a:gd name="T24" fmla="*/ 3 w 9"/>
                  <a:gd name="T25" fmla="*/ 9 h 11"/>
                  <a:gd name="T26" fmla="*/ 5 w 9"/>
                  <a:gd name="T27" fmla="*/ 10 h 11"/>
                  <a:gd name="T28" fmla="*/ 6 w 9"/>
                  <a:gd name="T29" fmla="*/ 9 h 11"/>
                  <a:gd name="T30" fmla="*/ 7 w 9"/>
                  <a:gd name="T31" fmla="*/ 9 h 11"/>
                  <a:gd name="T32" fmla="*/ 7 w 9"/>
                  <a:gd name="T33" fmla="*/ 9 h 11"/>
                  <a:gd name="T34" fmla="*/ 8 w 9"/>
                  <a:gd name="T35" fmla="*/ 10 h 11"/>
                  <a:gd name="T36" fmla="*/ 8 w 9"/>
                  <a:gd name="T37" fmla="*/ 10 h 11"/>
                  <a:gd name="T38" fmla="*/ 6 w 9"/>
                  <a:gd name="T39" fmla="*/ 11 h 11"/>
                  <a:gd name="T40" fmla="*/ 5 w 9"/>
                  <a:gd name="T41" fmla="*/ 11 h 11"/>
                  <a:gd name="T42" fmla="*/ 3 w 9"/>
                  <a:gd name="T43" fmla="*/ 11 h 11"/>
                  <a:gd name="T44" fmla="*/ 1 w 9"/>
                  <a:gd name="T45" fmla="*/ 10 h 11"/>
                  <a:gd name="T46" fmla="*/ 0 w 9"/>
                  <a:gd name="T47" fmla="*/ 8 h 11"/>
                  <a:gd name="T48" fmla="*/ 0 w 9"/>
                  <a:gd name="T49" fmla="*/ 6 h 11"/>
                  <a:gd name="T50" fmla="*/ 0 w 9"/>
                  <a:gd name="T51" fmla="*/ 3 h 11"/>
                  <a:gd name="T52" fmla="*/ 1 w 9"/>
                  <a:gd name="T53" fmla="*/ 2 h 11"/>
                  <a:gd name="T54" fmla="*/ 3 w 9"/>
                  <a:gd name="T55" fmla="*/ 1 h 11"/>
                  <a:gd name="T56" fmla="*/ 4 w 9"/>
                  <a:gd name="T57" fmla="*/ 0 h 11"/>
                  <a:gd name="T58" fmla="*/ 7 w 9"/>
                  <a:gd name="T59" fmla="*/ 5 h 11"/>
                  <a:gd name="T60" fmla="*/ 7 w 9"/>
                  <a:gd name="T61" fmla="*/ 4 h 11"/>
                  <a:gd name="T62" fmla="*/ 7 w 9"/>
                  <a:gd name="T63" fmla="*/ 3 h 11"/>
                  <a:gd name="T64" fmla="*/ 6 w 9"/>
                  <a:gd name="T65" fmla="*/ 2 h 11"/>
                  <a:gd name="T66" fmla="*/ 4 w 9"/>
                  <a:gd name="T67" fmla="*/ 2 h 11"/>
                  <a:gd name="T68" fmla="*/ 3 w 9"/>
                  <a:gd name="T69" fmla="*/ 2 h 11"/>
                  <a:gd name="T70" fmla="*/ 2 w 9"/>
                  <a:gd name="T71" fmla="*/ 3 h 11"/>
                  <a:gd name="T72" fmla="*/ 2 w 9"/>
                  <a:gd name="T73" fmla="*/ 4 h 11"/>
                  <a:gd name="T74" fmla="*/ 2 w 9"/>
                  <a:gd name="T75" fmla="*/ 5 h 11"/>
                  <a:gd name="T76" fmla="*/ 7 w 9"/>
                  <a:gd name="T7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1">
                    <a:moveTo>
                      <a:pt x="4" y="0"/>
                    </a:moveTo>
                    <a:cubicBezTo>
                      <a:pt x="5" y="0"/>
                      <a:pt x="6" y="0"/>
                      <a:pt x="6" y="1"/>
                    </a:cubicBezTo>
                    <a:cubicBezTo>
                      <a:pt x="7" y="1"/>
                      <a:pt x="7" y="1"/>
                      <a:pt x="8" y="2"/>
                    </a:cubicBezTo>
                    <a:cubicBezTo>
                      <a:pt x="8" y="2"/>
                      <a:pt x="8" y="2"/>
                      <a:pt x="8" y="3"/>
                    </a:cubicBezTo>
                    <a:cubicBezTo>
                      <a:pt x="9" y="3"/>
                      <a:pt x="9" y="4"/>
                      <a:pt x="9" y="5"/>
                    </a:cubicBezTo>
                    <a:cubicBezTo>
                      <a:pt x="9" y="5"/>
                      <a:pt x="9" y="5"/>
                      <a:pt x="9" y="5"/>
                    </a:cubicBezTo>
                    <a:cubicBezTo>
                      <a:pt x="8" y="6"/>
                      <a:pt x="8" y="6"/>
                      <a:pt x="8" y="6"/>
                    </a:cubicBezTo>
                    <a:cubicBezTo>
                      <a:pt x="8" y="6"/>
                      <a:pt x="8" y="6"/>
                      <a:pt x="8" y="6"/>
                    </a:cubicBezTo>
                    <a:cubicBezTo>
                      <a:pt x="7" y="6"/>
                      <a:pt x="7" y="6"/>
                      <a:pt x="7" y="6"/>
                    </a:cubicBezTo>
                    <a:cubicBezTo>
                      <a:pt x="2" y="6"/>
                      <a:pt x="2" y="6"/>
                      <a:pt x="2" y="6"/>
                    </a:cubicBezTo>
                    <a:cubicBezTo>
                      <a:pt x="2" y="7"/>
                      <a:pt x="2" y="7"/>
                      <a:pt x="2" y="8"/>
                    </a:cubicBezTo>
                    <a:cubicBezTo>
                      <a:pt x="2" y="8"/>
                      <a:pt x="2" y="9"/>
                      <a:pt x="2" y="9"/>
                    </a:cubicBezTo>
                    <a:cubicBezTo>
                      <a:pt x="3" y="9"/>
                      <a:pt x="3" y="9"/>
                      <a:pt x="3" y="9"/>
                    </a:cubicBezTo>
                    <a:cubicBezTo>
                      <a:pt x="4" y="10"/>
                      <a:pt x="4" y="10"/>
                      <a:pt x="5" y="10"/>
                    </a:cubicBezTo>
                    <a:cubicBezTo>
                      <a:pt x="5" y="10"/>
                      <a:pt x="6" y="10"/>
                      <a:pt x="6" y="9"/>
                    </a:cubicBezTo>
                    <a:cubicBezTo>
                      <a:pt x="6" y="9"/>
                      <a:pt x="7" y="9"/>
                      <a:pt x="7" y="9"/>
                    </a:cubicBezTo>
                    <a:cubicBezTo>
                      <a:pt x="7" y="9"/>
                      <a:pt x="7" y="9"/>
                      <a:pt x="7" y="9"/>
                    </a:cubicBezTo>
                    <a:cubicBezTo>
                      <a:pt x="8" y="10"/>
                      <a:pt x="8" y="10"/>
                      <a:pt x="8" y="10"/>
                    </a:cubicBezTo>
                    <a:cubicBezTo>
                      <a:pt x="8" y="10"/>
                      <a:pt x="8" y="10"/>
                      <a:pt x="8" y="10"/>
                    </a:cubicBezTo>
                    <a:cubicBezTo>
                      <a:pt x="7" y="11"/>
                      <a:pt x="7" y="11"/>
                      <a:pt x="6" y="11"/>
                    </a:cubicBezTo>
                    <a:cubicBezTo>
                      <a:pt x="6" y="11"/>
                      <a:pt x="5" y="11"/>
                      <a:pt x="5" y="11"/>
                    </a:cubicBezTo>
                    <a:cubicBezTo>
                      <a:pt x="4" y="11"/>
                      <a:pt x="3" y="11"/>
                      <a:pt x="3" y="11"/>
                    </a:cubicBezTo>
                    <a:cubicBezTo>
                      <a:pt x="2" y="11"/>
                      <a:pt x="2" y="10"/>
                      <a:pt x="1" y="10"/>
                    </a:cubicBezTo>
                    <a:cubicBezTo>
                      <a:pt x="1" y="9"/>
                      <a:pt x="0" y="9"/>
                      <a:pt x="0" y="8"/>
                    </a:cubicBezTo>
                    <a:cubicBezTo>
                      <a:pt x="0" y="8"/>
                      <a:pt x="0" y="7"/>
                      <a:pt x="0" y="6"/>
                    </a:cubicBezTo>
                    <a:cubicBezTo>
                      <a:pt x="0" y="5"/>
                      <a:pt x="0" y="4"/>
                      <a:pt x="0" y="3"/>
                    </a:cubicBezTo>
                    <a:cubicBezTo>
                      <a:pt x="0" y="3"/>
                      <a:pt x="1" y="2"/>
                      <a:pt x="1" y="2"/>
                    </a:cubicBezTo>
                    <a:cubicBezTo>
                      <a:pt x="2" y="1"/>
                      <a:pt x="2" y="1"/>
                      <a:pt x="3" y="1"/>
                    </a:cubicBezTo>
                    <a:cubicBezTo>
                      <a:pt x="3" y="0"/>
                      <a:pt x="4" y="0"/>
                      <a:pt x="4" y="0"/>
                    </a:cubicBezTo>
                    <a:moveTo>
                      <a:pt x="7" y="5"/>
                    </a:moveTo>
                    <a:cubicBezTo>
                      <a:pt x="7" y="4"/>
                      <a:pt x="7" y="4"/>
                      <a:pt x="7" y="4"/>
                    </a:cubicBezTo>
                    <a:cubicBezTo>
                      <a:pt x="7" y="3"/>
                      <a:pt x="7" y="3"/>
                      <a:pt x="7" y="3"/>
                    </a:cubicBezTo>
                    <a:cubicBezTo>
                      <a:pt x="6" y="2"/>
                      <a:pt x="6" y="2"/>
                      <a:pt x="6" y="2"/>
                    </a:cubicBezTo>
                    <a:cubicBezTo>
                      <a:pt x="5" y="2"/>
                      <a:pt x="5" y="2"/>
                      <a:pt x="4" y="2"/>
                    </a:cubicBezTo>
                    <a:cubicBezTo>
                      <a:pt x="4" y="2"/>
                      <a:pt x="4" y="2"/>
                      <a:pt x="3" y="2"/>
                    </a:cubicBezTo>
                    <a:cubicBezTo>
                      <a:pt x="2" y="3"/>
                      <a:pt x="2" y="3"/>
                      <a:pt x="2" y="3"/>
                    </a:cubicBezTo>
                    <a:cubicBezTo>
                      <a:pt x="2" y="3"/>
                      <a:pt x="2" y="3"/>
                      <a:pt x="2" y="4"/>
                    </a:cubicBezTo>
                    <a:cubicBezTo>
                      <a:pt x="2" y="4"/>
                      <a:pt x="2" y="4"/>
                      <a:pt x="2" y="5"/>
                    </a:cubicBezTo>
                    <a:lnTo>
                      <a:pt x="7"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801"/>
              <p:cNvSpPr/>
              <p:nvPr/>
            </p:nvSpPr>
            <p:spPr bwMode="auto">
              <a:xfrm>
                <a:off x="2556" y="2603"/>
                <a:ext cx="11" cy="12"/>
              </a:xfrm>
              <a:custGeom>
                <a:avLst/>
                <a:gdLst>
                  <a:gd name="T0" fmla="*/ 6 w 11"/>
                  <a:gd name="T1" fmla="*/ 5 h 12"/>
                  <a:gd name="T2" fmla="*/ 11 w 11"/>
                  <a:gd name="T3" fmla="*/ 12 h 12"/>
                  <a:gd name="T4" fmla="*/ 11 w 11"/>
                  <a:gd name="T5" fmla="*/ 12 h 12"/>
                  <a:gd name="T6" fmla="*/ 9 w 11"/>
                  <a:gd name="T7" fmla="*/ 12 h 12"/>
                  <a:gd name="T8" fmla="*/ 8 w 11"/>
                  <a:gd name="T9" fmla="*/ 12 h 12"/>
                  <a:gd name="T10" fmla="*/ 8 w 11"/>
                  <a:gd name="T11" fmla="*/ 12 h 12"/>
                  <a:gd name="T12" fmla="*/ 8 w 11"/>
                  <a:gd name="T13" fmla="*/ 12 h 12"/>
                  <a:gd name="T14" fmla="*/ 4 w 11"/>
                  <a:gd name="T15" fmla="*/ 7 h 12"/>
                  <a:gd name="T16" fmla="*/ 2 w 11"/>
                  <a:gd name="T17" fmla="*/ 12 h 12"/>
                  <a:gd name="T18" fmla="*/ 1 w 11"/>
                  <a:gd name="T19" fmla="*/ 12 h 12"/>
                  <a:gd name="T20" fmla="*/ 1 w 11"/>
                  <a:gd name="T21" fmla="*/ 12 h 12"/>
                  <a:gd name="T22" fmla="*/ 0 w 11"/>
                  <a:gd name="T23" fmla="*/ 12 h 12"/>
                  <a:gd name="T24" fmla="*/ 0 w 11"/>
                  <a:gd name="T25" fmla="*/ 12 h 12"/>
                  <a:gd name="T26" fmla="*/ 3 w 11"/>
                  <a:gd name="T27" fmla="*/ 5 h 12"/>
                  <a:gd name="T28" fmla="*/ 0 w 11"/>
                  <a:gd name="T29" fmla="*/ 0 h 12"/>
                  <a:gd name="T30" fmla="*/ 0 w 11"/>
                  <a:gd name="T31" fmla="*/ 0 h 12"/>
                  <a:gd name="T32" fmla="*/ 0 w 11"/>
                  <a:gd name="T33" fmla="*/ 0 h 12"/>
                  <a:gd name="T34" fmla="*/ 2 w 11"/>
                  <a:gd name="T35" fmla="*/ 0 h 12"/>
                  <a:gd name="T36" fmla="*/ 2 w 11"/>
                  <a:gd name="T37" fmla="*/ 0 h 12"/>
                  <a:gd name="T38" fmla="*/ 2 w 11"/>
                  <a:gd name="T39" fmla="*/ 0 h 12"/>
                  <a:gd name="T40" fmla="*/ 4 w 11"/>
                  <a:gd name="T41" fmla="*/ 3 h 12"/>
                  <a:gd name="T42" fmla="*/ 7 w 11"/>
                  <a:gd name="T43" fmla="*/ 0 h 12"/>
                  <a:gd name="T44" fmla="*/ 7 w 11"/>
                  <a:gd name="T45" fmla="*/ 0 h 12"/>
                  <a:gd name="T46" fmla="*/ 8 w 11"/>
                  <a:gd name="T47" fmla="*/ 0 h 12"/>
                  <a:gd name="T48" fmla="*/ 9 w 11"/>
                  <a:gd name="T49" fmla="*/ 0 h 12"/>
                  <a:gd name="T50" fmla="*/ 9 w 11"/>
                  <a:gd name="T51" fmla="*/ 0 h 12"/>
                  <a:gd name="T52" fmla="*/ 9 w 11"/>
                  <a:gd name="T53" fmla="*/ 0 h 12"/>
                  <a:gd name="T54" fmla="*/ 6 w 11"/>
                  <a:gd name="T5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12">
                    <a:moveTo>
                      <a:pt x="6" y="5"/>
                    </a:moveTo>
                    <a:lnTo>
                      <a:pt x="11" y="12"/>
                    </a:lnTo>
                    <a:lnTo>
                      <a:pt x="11" y="12"/>
                    </a:lnTo>
                    <a:lnTo>
                      <a:pt x="9" y="12"/>
                    </a:lnTo>
                    <a:lnTo>
                      <a:pt x="8" y="12"/>
                    </a:lnTo>
                    <a:lnTo>
                      <a:pt x="8" y="12"/>
                    </a:lnTo>
                    <a:lnTo>
                      <a:pt x="8" y="12"/>
                    </a:lnTo>
                    <a:lnTo>
                      <a:pt x="4" y="7"/>
                    </a:lnTo>
                    <a:lnTo>
                      <a:pt x="2" y="12"/>
                    </a:lnTo>
                    <a:lnTo>
                      <a:pt x="1" y="12"/>
                    </a:lnTo>
                    <a:lnTo>
                      <a:pt x="1" y="12"/>
                    </a:lnTo>
                    <a:lnTo>
                      <a:pt x="0" y="12"/>
                    </a:lnTo>
                    <a:lnTo>
                      <a:pt x="0" y="12"/>
                    </a:lnTo>
                    <a:lnTo>
                      <a:pt x="3" y="5"/>
                    </a:lnTo>
                    <a:lnTo>
                      <a:pt x="0" y="0"/>
                    </a:lnTo>
                    <a:lnTo>
                      <a:pt x="0" y="0"/>
                    </a:lnTo>
                    <a:lnTo>
                      <a:pt x="0" y="0"/>
                    </a:lnTo>
                    <a:lnTo>
                      <a:pt x="2" y="0"/>
                    </a:lnTo>
                    <a:lnTo>
                      <a:pt x="2" y="0"/>
                    </a:lnTo>
                    <a:lnTo>
                      <a:pt x="2" y="0"/>
                    </a:lnTo>
                    <a:lnTo>
                      <a:pt x="4" y="3"/>
                    </a:lnTo>
                    <a:lnTo>
                      <a:pt x="7" y="0"/>
                    </a:lnTo>
                    <a:lnTo>
                      <a:pt x="7" y="0"/>
                    </a:lnTo>
                    <a:lnTo>
                      <a:pt x="8" y="0"/>
                    </a:lnTo>
                    <a:lnTo>
                      <a:pt x="9" y="0"/>
                    </a:lnTo>
                    <a:lnTo>
                      <a:pt x="9" y="0"/>
                    </a:lnTo>
                    <a:lnTo>
                      <a:pt x="9" y="0"/>
                    </a:lnTo>
                    <a:lnTo>
                      <a:pt x="6"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802"/>
              <p:cNvSpPr/>
              <p:nvPr/>
            </p:nvSpPr>
            <p:spPr bwMode="auto">
              <a:xfrm>
                <a:off x="2567" y="2599"/>
                <a:ext cx="8" cy="16"/>
              </a:xfrm>
              <a:custGeom>
                <a:avLst/>
                <a:gdLst>
                  <a:gd name="T0" fmla="*/ 0 w 7"/>
                  <a:gd name="T1" fmla="*/ 4 h 13"/>
                  <a:gd name="T2" fmla="*/ 0 w 7"/>
                  <a:gd name="T3" fmla="*/ 4 h 13"/>
                  <a:gd name="T4" fmla="*/ 0 w 7"/>
                  <a:gd name="T5" fmla="*/ 4 h 13"/>
                  <a:gd name="T6" fmla="*/ 0 w 7"/>
                  <a:gd name="T7" fmla="*/ 3 h 13"/>
                  <a:gd name="T8" fmla="*/ 0 w 7"/>
                  <a:gd name="T9" fmla="*/ 3 h 13"/>
                  <a:gd name="T10" fmla="*/ 2 w 7"/>
                  <a:gd name="T11" fmla="*/ 2 h 13"/>
                  <a:gd name="T12" fmla="*/ 2 w 7"/>
                  <a:gd name="T13" fmla="*/ 1 h 13"/>
                  <a:gd name="T14" fmla="*/ 2 w 7"/>
                  <a:gd name="T15" fmla="*/ 0 h 13"/>
                  <a:gd name="T16" fmla="*/ 3 w 7"/>
                  <a:gd name="T17" fmla="*/ 0 h 13"/>
                  <a:gd name="T18" fmla="*/ 3 w 7"/>
                  <a:gd name="T19" fmla="*/ 0 h 13"/>
                  <a:gd name="T20" fmla="*/ 3 w 7"/>
                  <a:gd name="T21" fmla="*/ 0 h 13"/>
                  <a:gd name="T22" fmla="*/ 3 w 7"/>
                  <a:gd name="T23" fmla="*/ 0 h 13"/>
                  <a:gd name="T24" fmla="*/ 3 w 7"/>
                  <a:gd name="T25" fmla="*/ 3 h 13"/>
                  <a:gd name="T26" fmla="*/ 6 w 7"/>
                  <a:gd name="T27" fmla="*/ 3 h 13"/>
                  <a:gd name="T28" fmla="*/ 6 w 7"/>
                  <a:gd name="T29" fmla="*/ 3 h 13"/>
                  <a:gd name="T30" fmla="*/ 6 w 7"/>
                  <a:gd name="T31" fmla="*/ 3 h 13"/>
                  <a:gd name="T32" fmla="*/ 6 w 7"/>
                  <a:gd name="T33" fmla="*/ 4 h 13"/>
                  <a:gd name="T34" fmla="*/ 6 w 7"/>
                  <a:gd name="T35" fmla="*/ 4 h 13"/>
                  <a:gd name="T36" fmla="*/ 6 w 7"/>
                  <a:gd name="T37" fmla="*/ 4 h 13"/>
                  <a:gd name="T38" fmla="*/ 3 w 7"/>
                  <a:gd name="T39" fmla="*/ 4 h 13"/>
                  <a:gd name="T40" fmla="*/ 3 w 7"/>
                  <a:gd name="T41" fmla="*/ 10 h 13"/>
                  <a:gd name="T42" fmla="*/ 4 w 7"/>
                  <a:gd name="T43" fmla="*/ 11 h 13"/>
                  <a:gd name="T44" fmla="*/ 5 w 7"/>
                  <a:gd name="T45" fmla="*/ 12 h 13"/>
                  <a:gd name="T46" fmla="*/ 6 w 7"/>
                  <a:gd name="T47" fmla="*/ 12 h 13"/>
                  <a:gd name="T48" fmla="*/ 6 w 7"/>
                  <a:gd name="T49" fmla="*/ 11 h 13"/>
                  <a:gd name="T50" fmla="*/ 7 w 7"/>
                  <a:gd name="T51" fmla="*/ 12 h 13"/>
                  <a:gd name="T52" fmla="*/ 7 w 7"/>
                  <a:gd name="T53" fmla="*/ 12 h 13"/>
                  <a:gd name="T54" fmla="*/ 7 w 7"/>
                  <a:gd name="T55" fmla="*/ 13 h 13"/>
                  <a:gd name="T56" fmla="*/ 7 w 7"/>
                  <a:gd name="T57" fmla="*/ 13 h 13"/>
                  <a:gd name="T58" fmla="*/ 7 w 7"/>
                  <a:gd name="T59" fmla="*/ 13 h 13"/>
                  <a:gd name="T60" fmla="*/ 5 w 7"/>
                  <a:gd name="T61" fmla="*/ 13 h 13"/>
                  <a:gd name="T62" fmla="*/ 4 w 7"/>
                  <a:gd name="T63" fmla="*/ 13 h 13"/>
                  <a:gd name="T64" fmla="*/ 2 w 7"/>
                  <a:gd name="T65" fmla="*/ 12 h 13"/>
                  <a:gd name="T66" fmla="*/ 2 w 7"/>
                  <a:gd name="T67" fmla="*/ 10 h 13"/>
                  <a:gd name="T68" fmla="*/ 2 w 7"/>
                  <a:gd name="T69" fmla="*/ 4 h 13"/>
                  <a:gd name="T70" fmla="*/ 0 w 7"/>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3">
                    <a:moveTo>
                      <a:pt x="0" y="4"/>
                    </a:moveTo>
                    <a:cubicBezTo>
                      <a:pt x="0" y="4"/>
                      <a:pt x="0" y="4"/>
                      <a:pt x="0" y="4"/>
                    </a:cubicBezTo>
                    <a:cubicBezTo>
                      <a:pt x="0" y="4"/>
                      <a:pt x="0" y="4"/>
                      <a:pt x="0" y="4"/>
                    </a:cubicBezTo>
                    <a:cubicBezTo>
                      <a:pt x="0" y="3"/>
                      <a:pt x="0" y="3"/>
                      <a:pt x="0" y="3"/>
                    </a:cubicBezTo>
                    <a:cubicBezTo>
                      <a:pt x="0" y="3"/>
                      <a:pt x="0" y="3"/>
                      <a:pt x="0" y="3"/>
                    </a:cubicBezTo>
                    <a:cubicBezTo>
                      <a:pt x="2" y="2"/>
                      <a:pt x="2" y="2"/>
                      <a:pt x="2" y="2"/>
                    </a:cubicBezTo>
                    <a:cubicBezTo>
                      <a:pt x="2" y="1"/>
                      <a:pt x="2" y="1"/>
                      <a:pt x="2" y="1"/>
                    </a:cubicBezTo>
                    <a:cubicBezTo>
                      <a:pt x="2" y="0"/>
                      <a:pt x="2" y="0"/>
                      <a:pt x="2" y="0"/>
                    </a:cubicBezTo>
                    <a:cubicBezTo>
                      <a:pt x="3" y="0"/>
                      <a:pt x="3" y="0"/>
                      <a:pt x="3" y="0"/>
                    </a:cubicBezTo>
                    <a:cubicBezTo>
                      <a:pt x="3" y="0"/>
                      <a:pt x="3" y="0"/>
                      <a:pt x="3" y="0"/>
                    </a:cubicBezTo>
                    <a:cubicBezTo>
                      <a:pt x="3" y="0"/>
                      <a:pt x="3" y="0"/>
                      <a:pt x="3" y="0"/>
                    </a:cubicBezTo>
                    <a:cubicBezTo>
                      <a:pt x="3" y="0"/>
                      <a:pt x="3" y="0"/>
                      <a:pt x="3" y="0"/>
                    </a:cubicBezTo>
                    <a:cubicBezTo>
                      <a:pt x="3" y="3"/>
                      <a:pt x="3" y="3"/>
                      <a:pt x="3"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3" y="4"/>
                      <a:pt x="3" y="4"/>
                      <a:pt x="3" y="4"/>
                    </a:cubicBezTo>
                    <a:cubicBezTo>
                      <a:pt x="3" y="10"/>
                      <a:pt x="3" y="10"/>
                      <a:pt x="3" y="10"/>
                    </a:cubicBezTo>
                    <a:cubicBezTo>
                      <a:pt x="3" y="11"/>
                      <a:pt x="4" y="11"/>
                      <a:pt x="4" y="11"/>
                    </a:cubicBezTo>
                    <a:cubicBezTo>
                      <a:pt x="4" y="12"/>
                      <a:pt x="4" y="12"/>
                      <a:pt x="5" y="12"/>
                    </a:cubicBezTo>
                    <a:cubicBezTo>
                      <a:pt x="6" y="12"/>
                      <a:pt x="6" y="12"/>
                      <a:pt x="6" y="12"/>
                    </a:cubicBezTo>
                    <a:cubicBezTo>
                      <a:pt x="6" y="11"/>
                      <a:pt x="6" y="11"/>
                      <a:pt x="6" y="11"/>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6" y="13"/>
                      <a:pt x="6" y="13"/>
                      <a:pt x="5" y="13"/>
                    </a:cubicBezTo>
                    <a:cubicBezTo>
                      <a:pt x="5" y="13"/>
                      <a:pt x="5" y="13"/>
                      <a:pt x="4" y="13"/>
                    </a:cubicBezTo>
                    <a:cubicBezTo>
                      <a:pt x="3" y="13"/>
                      <a:pt x="3" y="13"/>
                      <a:pt x="2" y="12"/>
                    </a:cubicBezTo>
                    <a:cubicBezTo>
                      <a:pt x="2" y="12"/>
                      <a:pt x="2" y="11"/>
                      <a:pt x="2" y="10"/>
                    </a:cubicBezTo>
                    <a:cubicBezTo>
                      <a:pt x="2" y="4"/>
                      <a:pt x="2" y="4"/>
                      <a:pt x="2"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803"/>
              <p:cNvSpPr/>
              <p:nvPr/>
            </p:nvSpPr>
            <p:spPr bwMode="auto">
              <a:xfrm>
                <a:off x="2582" y="2602"/>
                <a:ext cx="10" cy="13"/>
              </a:xfrm>
              <a:custGeom>
                <a:avLst/>
                <a:gdLst>
                  <a:gd name="T0" fmla="*/ 8 w 8"/>
                  <a:gd name="T1" fmla="*/ 8 h 11"/>
                  <a:gd name="T2" fmla="*/ 7 w 8"/>
                  <a:gd name="T3" fmla="*/ 9 h 11"/>
                  <a:gd name="T4" fmla="*/ 7 w 8"/>
                  <a:gd name="T5" fmla="*/ 10 h 11"/>
                  <a:gd name="T6" fmla="*/ 5 w 8"/>
                  <a:gd name="T7" fmla="*/ 11 h 11"/>
                  <a:gd name="T8" fmla="*/ 4 w 8"/>
                  <a:gd name="T9" fmla="*/ 11 h 11"/>
                  <a:gd name="T10" fmla="*/ 2 w 8"/>
                  <a:gd name="T11" fmla="*/ 11 h 11"/>
                  <a:gd name="T12" fmla="*/ 0 w 8"/>
                  <a:gd name="T13" fmla="*/ 10 h 11"/>
                  <a:gd name="T14" fmla="*/ 0 w 8"/>
                  <a:gd name="T15" fmla="*/ 10 h 11"/>
                  <a:gd name="T16" fmla="*/ 0 w 8"/>
                  <a:gd name="T17" fmla="*/ 10 h 11"/>
                  <a:gd name="T18" fmla="*/ 0 w 8"/>
                  <a:gd name="T19" fmla="*/ 9 h 11"/>
                  <a:gd name="T20" fmla="*/ 0 w 8"/>
                  <a:gd name="T21" fmla="*/ 9 h 11"/>
                  <a:gd name="T22" fmla="*/ 1 w 8"/>
                  <a:gd name="T23" fmla="*/ 9 h 11"/>
                  <a:gd name="T24" fmla="*/ 2 w 8"/>
                  <a:gd name="T25" fmla="*/ 10 h 11"/>
                  <a:gd name="T26" fmla="*/ 4 w 8"/>
                  <a:gd name="T27" fmla="*/ 10 h 11"/>
                  <a:gd name="T28" fmla="*/ 5 w 8"/>
                  <a:gd name="T29" fmla="*/ 9 h 11"/>
                  <a:gd name="T30" fmla="*/ 6 w 8"/>
                  <a:gd name="T31" fmla="*/ 8 h 11"/>
                  <a:gd name="T32" fmla="*/ 5 w 8"/>
                  <a:gd name="T33" fmla="*/ 7 h 11"/>
                  <a:gd name="T34" fmla="*/ 4 w 8"/>
                  <a:gd name="T35" fmla="*/ 6 h 11"/>
                  <a:gd name="T36" fmla="*/ 2 w 8"/>
                  <a:gd name="T37" fmla="*/ 6 h 11"/>
                  <a:gd name="T38" fmla="*/ 1 w 8"/>
                  <a:gd name="T39" fmla="*/ 5 h 11"/>
                  <a:gd name="T40" fmla="*/ 1 w 8"/>
                  <a:gd name="T41" fmla="*/ 4 h 11"/>
                  <a:gd name="T42" fmla="*/ 0 w 8"/>
                  <a:gd name="T43" fmla="*/ 3 h 11"/>
                  <a:gd name="T44" fmla="*/ 1 w 8"/>
                  <a:gd name="T45" fmla="*/ 1 h 11"/>
                  <a:gd name="T46" fmla="*/ 4 w 8"/>
                  <a:gd name="T47" fmla="*/ 0 h 11"/>
                  <a:gd name="T48" fmla="*/ 5 w 8"/>
                  <a:gd name="T49" fmla="*/ 1 h 11"/>
                  <a:gd name="T50" fmla="*/ 7 w 8"/>
                  <a:gd name="T51" fmla="*/ 1 h 11"/>
                  <a:gd name="T52" fmla="*/ 7 w 8"/>
                  <a:gd name="T53" fmla="*/ 1 h 11"/>
                  <a:gd name="T54" fmla="*/ 7 w 8"/>
                  <a:gd name="T55" fmla="*/ 2 h 11"/>
                  <a:gd name="T56" fmla="*/ 7 w 8"/>
                  <a:gd name="T57" fmla="*/ 2 h 11"/>
                  <a:gd name="T58" fmla="*/ 6 w 8"/>
                  <a:gd name="T59" fmla="*/ 2 h 11"/>
                  <a:gd name="T60" fmla="*/ 5 w 8"/>
                  <a:gd name="T61" fmla="*/ 2 h 11"/>
                  <a:gd name="T62" fmla="*/ 4 w 8"/>
                  <a:gd name="T63" fmla="*/ 2 h 11"/>
                  <a:gd name="T64" fmla="*/ 3 w 8"/>
                  <a:gd name="T65" fmla="*/ 2 h 11"/>
                  <a:gd name="T66" fmla="*/ 2 w 8"/>
                  <a:gd name="T67" fmla="*/ 3 h 11"/>
                  <a:gd name="T68" fmla="*/ 2 w 8"/>
                  <a:gd name="T69" fmla="*/ 4 h 11"/>
                  <a:gd name="T70" fmla="*/ 3 w 8"/>
                  <a:gd name="T71" fmla="*/ 4 h 11"/>
                  <a:gd name="T72" fmla="*/ 3 w 8"/>
                  <a:gd name="T73" fmla="*/ 5 h 11"/>
                  <a:gd name="T74" fmla="*/ 4 w 8"/>
                  <a:gd name="T75" fmla="*/ 5 h 11"/>
                  <a:gd name="T76" fmla="*/ 6 w 8"/>
                  <a:gd name="T77" fmla="*/ 5 h 11"/>
                  <a:gd name="T78" fmla="*/ 7 w 8"/>
                  <a:gd name="T79" fmla="*/ 6 h 11"/>
                  <a:gd name="T80" fmla="*/ 7 w 8"/>
                  <a:gd name="T81" fmla="*/ 7 h 11"/>
                  <a:gd name="T82" fmla="*/ 8 w 8"/>
                  <a:gd name="T8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11">
                    <a:moveTo>
                      <a:pt x="8" y="8"/>
                    </a:moveTo>
                    <a:cubicBezTo>
                      <a:pt x="8" y="9"/>
                      <a:pt x="8" y="9"/>
                      <a:pt x="7" y="9"/>
                    </a:cubicBezTo>
                    <a:cubicBezTo>
                      <a:pt x="7" y="10"/>
                      <a:pt x="7" y="10"/>
                      <a:pt x="7" y="10"/>
                    </a:cubicBezTo>
                    <a:cubicBezTo>
                      <a:pt x="6" y="11"/>
                      <a:pt x="6" y="11"/>
                      <a:pt x="5" y="11"/>
                    </a:cubicBezTo>
                    <a:cubicBezTo>
                      <a:pt x="5" y="11"/>
                      <a:pt x="4" y="11"/>
                      <a:pt x="4" y="11"/>
                    </a:cubicBezTo>
                    <a:cubicBezTo>
                      <a:pt x="3" y="11"/>
                      <a:pt x="3" y="11"/>
                      <a:pt x="2" y="11"/>
                    </a:cubicBezTo>
                    <a:cubicBezTo>
                      <a:pt x="1" y="11"/>
                      <a:pt x="1" y="11"/>
                      <a:pt x="0" y="10"/>
                    </a:cubicBezTo>
                    <a:cubicBezTo>
                      <a:pt x="0" y="10"/>
                      <a:pt x="0" y="10"/>
                      <a:pt x="0" y="10"/>
                    </a:cubicBezTo>
                    <a:cubicBezTo>
                      <a:pt x="0" y="10"/>
                      <a:pt x="0" y="10"/>
                      <a:pt x="0" y="10"/>
                    </a:cubicBezTo>
                    <a:cubicBezTo>
                      <a:pt x="0" y="9"/>
                      <a:pt x="0" y="9"/>
                      <a:pt x="0" y="9"/>
                    </a:cubicBezTo>
                    <a:cubicBezTo>
                      <a:pt x="0" y="9"/>
                      <a:pt x="0" y="9"/>
                      <a:pt x="0" y="9"/>
                    </a:cubicBezTo>
                    <a:cubicBezTo>
                      <a:pt x="1" y="9"/>
                      <a:pt x="1" y="9"/>
                      <a:pt x="1" y="9"/>
                    </a:cubicBezTo>
                    <a:cubicBezTo>
                      <a:pt x="1" y="9"/>
                      <a:pt x="2" y="9"/>
                      <a:pt x="2" y="10"/>
                    </a:cubicBezTo>
                    <a:cubicBezTo>
                      <a:pt x="3" y="10"/>
                      <a:pt x="3" y="10"/>
                      <a:pt x="4" y="10"/>
                    </a:cubicBezTo>
                    <a:cubicBezTo>
                      <a:pt x="5" y="10"/>
                      <a:pt x="5" y="10"/>
                      <a:pt x="5" y="9"/>
                    </a:cubicBezTo>
                    <a:cubicBezTo>
                      <a:pt x="6" y="9"/>
                      <a:pt x="6" y="9"/>
                      <a:pt x="6" y="8"/>
                    </a:cubicBezTo>
                    <a:cubicBezTo>
                      <a:pt x="6" y="8"/>
                      <a:pt x="6" y="7"/>
                      <a:pt x="5" y="7"/>
                    </a:cubicBezTo>
                    <a:cubicBezTo>
                      <a:pt x="5" y="7"/>
                      <a:pt x="4" y="7"/>
                      <a:pt x="4" y="6"/>
                    </a:cubicBezTo>
                    <a:cubicBezTo>
                      <a:pt x="3" y="6"/>
                      <a:pt x="3" y="6"/>
                      <a:pt x="2" y="6"/>
                    </a:cubicBezTo>
                    <a:cubicBezTo>
                      <a:pt x="2" y="5"/>
                      <a:pt x="1" y="5"/>
                      <a:pt x="1" y="5"/>
                    </a:cubicBezTo>
                    <a:cubicBezTo>
                      <a:pt x="1" y="4"/>
                      <a:pt x="1" y="4"/>
                      <a:pt x="1" y="4"/>
                    </a:cubicBezTo>
                    <a:cubicBezTo>
                      <a:pt x="0" y="4"/>
                      <a:pt x="0" y="4"/>
                      <a:pt x="0" y="3"/>
                    </a:cubicBezTo>
                    <a:cubicBezTo>
                      <a:pt x="0" y="2"/>
                      <a:pt x="1" y="2"/>
                      <a:pt x="1" y="1"/>
                    </a:cubicBezTo>
                    <a:cubicBezTo>
                      <a:pt x="2" y="1"/>
                      <a:pt x="3" y="0"/>
                      <a:pt x="4" y="0"/>
                    </a:cubicBezTo>
                    <a:cubicBezTo>
                      <a:pt x="4" y="0"/>
                      <a:pt x="5" y="0"/>
                      <a:pt x="5" y="1"/>
                    </a:cubicBezTo>
                    <a:cubicBezTo>
                      <a:pt x="6" y="1"/>
                      <a:pt x="6" y="1"/>
                      <a:pt x="7" y="1"/>
                    </a:cubicBezTo>
                    <a:cubicBezTo>
                      <a:pt x="7" y="1"/>
                      <a:pt x="7" y="1"/>
                      <a:pt x="7" y="1"/>
                    </a:cubicBezTo>
                    <a:cubicBezTo>
                      <a:pt x="7" y="2"/>
                      <a:pt x="7" y="2"/>
                      <a:pt x="7" y="2"/>
                    </a:cubicBezTo>
                    <a:cubicBezTo>
                      <a:pt x="7" y="2"/>
                      <a:pt x="7" y="2"/>
                      <a:pt x="7" y="2"/>
                    </a:cubicBezTo>
                    <a:cubicBezTo>
                      <a:pt x="6" y="2"/>
                      <a:pt x="6" y="2"/>
                      <a:pt x="6" y="2"/>
                    </a:cubicBezTo>
                    <a:cubicBezTo>
                      <a:pt x="6" y="2"/>
                      <a:pt x="5" y="2"/>
                      <a:pt x="5" y="2"/>
                    </a:cubicBezTo>
                    <a:cubicBezTo>
                      <a:pt x="5" y="2"/>
                      <a:pt x="4" y="2"/>
                      <a:pt x="4" y="2"/>
                    </a:cubicBezTo>
                    <a:cubicBezTo>
                      <a:pt x="3" y="2"/>
                      <a:pt x="3" y="2"/>
                      <a:pt x="3" y="2"/>
                    </a:cubicBezTo>
                    <a:cubicBezTo>
                      <a:pt x="2" y="3"/>
                      <a:pt x="2" y="3"/>
                      <a:pt x="2" y="3"/>
                    </a:cubicBezTo>
                    <a:cubicBezTo>
                      <a:pt x="2" y="4"/>
                      <a:pt x="2" y="4"/>
                      <a:pt x="2" y="4"/>
                    </a:cubicBezTo>
                    <a:cubicBezTo>
                      <a:pt x="3" y="4"/>
                      <a:pt x="3" y="4"/>
                      <a:pt x="3" y="4"/>
                    </a:cubicBezTo>
                    <a:cubicBezTo>
                      <a:pt x="3" y="5"/>
                      <a:pt x="3" y="5"/>
                      <a:pt x="3" y="5"/>
                    </a:cubicBezTo>
                    <a:cubicBezTo>
                      <a:pt x="4" y="5"/>
                      <a:pt x="4" y="5"/>
                      <a:pt x="4" y="5"/>
                    </a:cubicBezTo>
                    <a:cubicBezTo>
                      <a:pt x="5" y="5"/>
                      <a:pt x="5" y="5"/>
                      <a:pt x="6" y="5"/>
                    </a:cubicBezTo>
                    <a:cubicBezTo>
                      <a:pt x="6" y="6"/>
                      <a:pt x="6" y="6"/>
                      <a:pt x="7" y="6"/>
                    </a:cubicBezTo>
                    <a:cubicBezTo>
                      <a:pt x="7" y="7"/>
                      <a:pt x="7" y="7"/>
                      <a:pt x="7" y="7"/>
                    </a:cubicBezTo>
                    <a:cubicBezTo>
                      <a:pt x="8" y="7"/>
                      <a:pt x="8" y="8"/>
                      <a:pt x="8" y="8"/>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804"/>
              <p:cNvSpPr>
                <a:spLocks noEditPoints="1"/>
              </p:cNvSpPr>
              <p:nvPr/>
            </p:nvSpPr>
            <p:spPr bwMode="auto">
              <a:xfrm>
                <a:off x="2593" y="2602"/>
                <a:ext cx="11" cy="13"/>
              </a:xfrm>
              <a:custGeom>
                <a:avLst/>
                <a:gdLst>
                  <a:gd name="T0" fmla="*/ 9 w 9"/>
                  <a:gd name="T1" fmla="*/ 10 h 11"/>
                  <a:gd name="T2" fmla="*/ 8 w 9"/>
                  <a:gd name="T3" fmla="*/ 10 h 11"/>
                  <a:gd name="T4" fmla="*/ 6 w 9"/>
                  <a:gd name="T5" fmla="*/ 11 h 11"/>
                  <a:gd name="T6" fmla="*/ 4 w 9"/>
                  <a:gd name="T7" fmla="*/ 11 h 11"/>
                  <a:gd name="T8" fmla="*/ 2 w 9"/>
                  <a:gd name="T9" fmla="*/ 11 h 11"/>
                  <a:gd name="T10" fmla="*/ 1 w 9"/>
                  <a:gd name="T11" fmla="*/ 10 h 11"/>
                  <a:gd name="T12" fmla="*/ 0 w 9"/>
                  <a:gd name="T13" fmla="*/ 9 h 11"/>
                  <a:gd name="T14" fmla="*/ 0 w 9"/>
                  <a:gd name="T15" fmla="*/ 8 h 11"/>
                  <a:gd name="T16" fmla="*/ 0 w 9"/>
                  <a:gd name="T17" fmla="*/ 7 h 11"/>
                  <a:gd name="T18" fmla="*/ 1 w 9"/>
                  <a:gd name="T19" fmla="*/ 5 h 11"/>
                  <a:gd name="T20" fmla="*/ 2 w 9"/>
                  <a:gd name="T21" fmla="*/ 5 h 11"/>
                  <a:gd name="T22" fmla="*/ 4 w 9"/>
                  <a:gd name="T23" fmla="*/ 4 h 11"/>
                  <a:gd name="T24" fmla="*/ 7 w 9"/>
                  <a:gd name="T25" fmla="*/ 4 h 11"/>
                  <a:gd name="T26" fmla="*/ 7 w 9"/>
                  <a:gd name="T27" fmla="*/ 4 h 11"/>
                  <a:gd name="T28" fmla="*/ 7 w 9"/>
                  <a:gd name="T29" fmla="*/ 3 h 11"/>
                  <a:gd name="T30" fmla="*/ 6 w 9"/>
                  <a:gd name="T31" fmla="*/ 2 h 11"/>
                  <a:gd name="T32" fmla="*/ 6 w 9"/>
                  <a:gd name="T33" fmla="*/ 2 h 11"/>
                  <a:gd name="T34" fmla="*/ 5 w 9"/>
                  <a:gd name="T35" fmla="*/ 2 h 11"/>
                  <a:gd name="T36" fmla="*/ 3 w 9"/>
                  <a:gd name="T37" fmla="*/ 2 h 11"/>
                  <a:gd name="T38" fmla="*/ 2 w 9"/>
                  <a:gd name="T39" fmla="*/ 2 h 11"/>
                  <a:gd name="T40" fmla="*/ 2 w 9"/>
                  <a:gd name="T41" fmla="*/ 2 h 11"/>
                  <a:gd name="T42" fmla="*/ 1 w 9"/>
                  <a:gd name="T43" fmla="*/ 2 h 11"/>
                  <a:gd name="T44" fmla="*/ 1 w 9"/>
                  <a:gd name="T45" fmla="*/ 1 h 11"/>
                  <a:gd name="T46" fmla="*/ 1 w 9"/>
                  <a:gd name="T47" fmla="*/ 1 h 11"/>
                  <a:gd name="T48" fmla="*/ 1 w 9"/>
                  <a:gd name="T49" fmla="*/ 1 h 11"/>
                  <a:gd name="T50" fmla="*/ 3 w 9"/>
                  <a:gd name="T51" fmla="*/ 1 h 11"/>
                  <a:gd name="T52" fmla="*/ 5 w 9"/>
                  <a:gd name="T53" fmla="*/ 0 h 11"/>
                  <a:gd name="T54" fmla="*/ 8 w 9"/>
                  <a:gd name="T55" fmla="*/ 1 h 11"/>
                  <a:gd name="T56" fmla="*/ 9 w 9"/>
                  <a:gd name="T57" fmla="*/ 4 h 11"/>
                  <a:gd name="T58" fmla="*/ 9 w 9"/>
                  <a:gd name="T59" fmla="*/ 10 h 11"/>
                  <a:gd name="T60" fmla="*/ 7 w 9"/>
                  <a:gd name="T61" fmla="*/ 6 h 11"/>
                  <a:gd name="T62" fmla="*/ 5 w 9"/>
                  <a:gd name="T63" fmla="*/ 6 h 11"/>
                  <a:gd name="T64" fmla="*/ 4 w 9"/>
                  <a:gd name="T65" fmla="*/ 6 h 11"/>
                  <a:gd name="T66" fmla="*/ 3 w 9"/>
                  <a:gd name="T67" fmla="*/ 6 h 11"/>
                  <a:gd name="T68" fmla="*/ 2 w 9"/>
                  <a:gd name="T69" fmla="*/ 7 h 11"/>
                  <a:gd name="T70" fmla="*/ 2 w 9"/>
                  <a:gd name="T71" fmla="*/ 8 h 11"/>
                  <a:gd name="T72" fmla="*/ 2 w 9"/>
                  <a:gd name="T73" fmla="*/ 9 h 11"/>
                  <a:gd name="T74" fmla="*/ 3 w 9"/>
                  <a:gd name="T75" fmla="*/ 9 h 11"/>
                  <a:gd name="T76" fmla="*/ 3 w 9"/>
                  <a:gd name="T77" fmla="*/ 10 h 11"/>
                  <a:gd name="T78" fmla="*/ 4 w 9"/>
                  <a:gd name="T79" fmla="*/ 10 h 11"/>
                  <a:gd name="T80" fmla="*/ 5 w 9"/>
                  <a:gd name="T81" fmla="*/ 10 h 11"/>
                  <a:gd name="T82" fmla="*/ 6 w 9"/>
                  <a:gd name="T83" fmla="*/ 10 h 11"/>
                  <a:gd name="T84" fmla="*/ 6 w 9"/>
                  <a:gd name="T85" fmla="*/ 10 h 11"/>
                  <a:gd name="T86" fmla="*/ 7 w 9"/>
                  <a:gd name="T87" fmla="*/ 9 h 11"/>
                  <a:gd name="T88" fmla="*/ 7 w 9"/>
                  <a:gd name="T8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 h="11">
                    <a:moveTo>
                      <a:pt x="9" y="10"/>
                    </a:moveTo>
                    <a:cubicBezTo>
                      <a:pt x="8" y="10"/>
                      <a:pt x="8" y="10"/>
                      <a:pt x="8" y="10"/>
                    </a:cubicBezTo>
                    <a:cubicBezTo>
                      <a:pt x="8" y="11"/>
                      <a:pt x="7" y="11"/>
                      <a:pt x="6" y="11"/>
                    </a:cubicBezTo>
                    <a:cubicBezTo>
                      <a:pt x="6" y="11"/>
                      <a:pt x="5" y="11"/>
                      <a:pt x="4" y="11"/>
                    </a:cubicBezTo>
                    <a:cubicBezTo>
                      <a:pt x="4" y="11"/>
                      <a:pt x="3" y="11"/>
                      <a:pt x="2" y="11"/>
                    </a:cubicBezTo>
                    <a:cubicBezTo>
                      <a:pt x="2" y="11"/>
                      <a:pt x="1" y="10"/>
                      <a:pt x="1" y="10"/>
                    </a:cubicBezTo>
                    <a:cubicBezTo>
                      <a:pt x="1" y="10"/>
                      <a:pt x="1" y="9"/>
                      <a:pt x="0" y="9"/>
                    </a:cubicBezTo>
                    <a:cubicBezTo>
                      <a:pt x="0" y="9"/>
                      <a:pt x="0" y="8"/>
                      <a:pt x="0" y="8"/>
                    </a:cubicBezTo>
                    <a:cubicBezTo>
                      <a:pt x="0" y="7"/>
                      <a:pt x="0" y="7"/>
                      <a:pt x="0" y="7"/>
                    </a:cubicBezTo>
                    <a:cubicBezTo>
                      <a:pt x="1" y="6"/>
                      <a:pt x="1" y="6"/>
                      <a:pt x="1" y="5"/>
                    </a:cubicBezTo>
                    <a:cubicBezTo>
                      <a:pt x="2" y="5"/>
                      <a:pt x="2" y="5"/>
                      <a:pt x="2" y="5"/>
                    </a:cubicBezTo>
                    <a:cubicBezTo>
                      <a:pt x="3" y="4"/>
                      <a:pt x="4" y="4"/>
                      <a:pt x="4" y="4"/>
                    </a:cubicBezTo>
                    <a:cubicBezTo>
                      <a:pt x="7" y="4"/>
                      <a:pt x="7" y="4"/>
                      <a:pt x="7" y="4"/>
                    </a:cubicBezTo>
                    <a:cubicBezTo>
                      <a:pt x="7" y="4"/>
                      <a:pt x="7" y="4"/>
                      <a:pt x="7" y="4"/>
                    </a:cubicBezTo>
                    <a:cubicBezTo>
                      <a:pt x="7" y="3"/>
                      <a:pt x="7" y="3"/>
                      <a:pt x="7" y="3"/>
                    </a:cubicBezTo>
                    <a:cubicBezTo>
                      <a:pt x="6" y="2"/>
                      <a:pt x="6" y="2"/>
                      <a:pt x="6" y="2"/>
                    </a:cubicBezTo>
                    <a:cubicBezTo>
                      <a:pt x="6" y="2"/>
                      <a:pt x="6" y="2"/>
                      <a:pt x="6" y="2"/>
                    </a:cubicBezTo>
                    <a:cubicBezTo>
                      <a:pt x="5" y="2"/>
                      <a:pt x="5" y="2"/>
                      <a:pt x="5" y="2"/>
                    </a:cubicBezTo>
                    <a:cubicBezTo>
                      <a:pt x="4" y="2"/>
                      <a:pt x="4" y="2"/>
                      <a:pt x="3" y="2"/>
                    </a:cubicBezTo>
                    <a:cubicBezTo>
                      <a:pt x="3" y="2"/>
                      <a:pt x="2" y="2"/>
                      <a:pt x="2" y="2"/>
                    </a:cubicBezTo>
                    <a:cubicBezTo>
                      <a:pt x="2" y="2"/>
                      <a:pt x="2" y="2"/>
                      <a:pt x="2" y="2"/>
                    </a:cubicBezTo>
                    <a:cubicBezTo>
                      <a:pt x="1" y="2"/>
                      <a:pt x="1" y="2"/>
                      <a:pt x="1" y="2"/>
                    </a:cubicBezTo>
                    <a:cubicBezTo>
                      <a:pt x="1" y="1"/>
                      <a:pt x="1" y="1"/>
                      <a:pt x="1" y="1"/>
                    </a:cubicBezTo>
                    <a:cubicBezTo>
                      <a:pt x="1" y="1"/>
                      <a:pt x="1" y="1"/>
                      <a:pt x="1" y="1"/>
                    </a:cubicBezTo>
                    <a:cubicBezTo>
                      <a:pt x="1" y="1"/>
                      <a:pt x="1" y="1"/>
                      <a:pt x="1" y="1"/>
                    </a:cubicBezTo>
                    <a:cubicBezTo>
                      <a:pt x="2" y="1"/>
                      <a:pt x="2" y="1"/>
                      <a:pt x="3" y="1"/>
                    </a:cubicBezTo>
                    <a:cubicBezTo>
                      <a:pt x="4" y="0"/>
                      <a:pt x="4" y="0"/>
                      <a:pt x="5" y="0"/>
                    </a:cubicBezTo>
                    <a:cubicBezTo>
                      <a:pt x="6" y="0"/>
                      <a:pt x="7" y="1"/>
                      <a:pt x="8" y="1"/>
                    </a:cubicBezTo>
                    <a:cubicBezTo>
                      <a:pt x="8" y="2"/>
                      <a:pt x="9" y="3"/>
                      <a:pt x="9" y="4"/>
                    </a:cubicBezTo>
                    <a:lnTo>
                      <a:pt x="9" y="10"/>
                    </a:lnTo>
                    <a:close/>
                    <a:moveTo>
                      <a:pt x="7" y="6"/>
                    </a:moveTo>
                    <a:cubicBezTo>
                      <a:pt x="5" y="6"/>
                      <a:pt x="5" y="6"/>
                      <a:pt x="5" y="6"/>
                    </a:cubicBezTo>
                    <a:cubicBezTo>
                      <a:pt x="4" y="6"/>
                      <a:pt x="4" y="6"/>
                      <a:pt x="4" y="6"/>
                    </a:cubicBezTo>
                    <a:cubicBezTo>
                      <a:pt x="3" y="6"/>
                      <a:pt x="3" y="6"/>
                      <a:pt x="3" y="6"/>
                    </a:cubicBezTo>
                    <a:cubicBezTo>
                      <a:pt x="2" y="7"/>
                      <a:pt x="2" y="7"/>
                      <a:pt x="2" y="7"/>
                    </a:cubicBezTo>
                    <a:cubicBezTo>
                      <a:pt x="2" y="7"/>
                      <a:pt x="2" y="7"/>
                      <a:pt x="2" y="8"/>
                    </a:cubicBezTo>
                    <a:cubicBezTo>
                      <a:pt x="2" y="9"/>
                      <a:pt x="2" y="9"/>
                      <a:pt x="2" y="9"/>
                    </a:cubicBezTo>
                    <a:cubicBezTo>
                      <a:pt x="3" y="9"/>
                      <a:pt x="3" y="9"/>
                      <a:pt x="3" y="9"/>
                    </a:cubicBezTo>
                    <a:cubicBezTo>
                      <a:pt x="3" y="10"/>
                      <a:pt x="3" y="10"/>
                      <a:pt x="3" y="10"/>
                    </a:cubicBezTo>
                    <a:cubicBezTo>
                      <a:pt x="4" y="10"/>
                      <a:pt x="4" y="10"/>
                      <a:pt x="4" y="10"/>
                    </a:cubicBezTo>
                    <a:cubicBezTo>
                      <a:pt x="5" y="10"/>
                      <a:pt x="5" y="10"/>
                      <a:pt x="5" y="10"/>
                    </a:cubicBezTo>
                    <a:cubicBezTo>
                      <a:pt x="6" y="10"/>
                      <a:pt x="6" y="10"/>
                      <a:pt x="6" y="10"/>
                    </a:cubicBezTo>
                    <a:cubicBezTo>
                      <a:pt x="6" y="10"/>
                      <a:pt x="6" y="10"/>
                      <a:pt x="6" y="10"/>
                    </a:cubicBezTo>
                    <a:cubicBezTo>
                      <a:pt x="7" y="9"/>
                      <a:pt x="7" y="9"/>
                      <a:pt x="7" y="9"/>
                    </a:cubicBezTo>
                    <a:lnTo>
                      <a:pt x="7" y="6"/>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805"/>
              <p:cNvSpPr/>
              <p:nvPr/>
            </p:nvSpPr>
            <p:spPr bwMode="auto">
              <a:xfrm>
                <a:off x="2606" y="2602"/>
                <a:ext cx="19" cy="13"/>
              </a:xfrm>
              <a:custGeom>
                <a:avLst/>
                <a:gdLst>
                  <a:gd name="T0" fmla="*/ 11 w 15"/>
                  <a:gd name="T1" fmla="*/ 0 h 11"/>
                  <a:gd name="T2" fmla="*/ 13 w 15"/>
                  <a:gd name="T3" fmla="*/ 1 h 11"/>
                  <a:gd name="T4" fmla="*/ 14 w 15"/>
                  <a:gd name="T5" fmla="*/ 2 h 11"/>
                  <a:gd name="T6" fmla="*/ 15 w 15"/>
                  <a:gd name="T7" fmla="*/ 3 h 11"/>
                  <a:gd name="T8" fmla="*/ 15 w 15"/>
                  <a:gd name="T9" fmla="*/ 5 h 11"/>
                  <a:gd name="T10" fmla="*/ 15 w 15"/>
                  <a:gd name="T11" fmla="*/ 11 h 11"/>
                  <a:gd name="T12" fmla="*/ 15 w 15"/>
                  <a:gd name="T13" fmla="*/ 11 h 11"/>
                  <a:gd name="T14" fmla="*/ 15 w 15"/>
                  <a:gd name="T15" fmla="*/ 11 h 11"/>
                  <a:gd name="T16" fmla="*/ 14 w 15"/>
                  <a:gd name="T17" fmla="*/ 11 h 11"/>
                  <a:gd name="T18" fmla="*/ 13 w 15"/>
                  <a:gd name="T19" fmla="*/ 11 h 11"/>
                  <a:gd name="T20" fmla="*/ 13 w 15"/>
                  <a:gd name="T21" fmla="*/ 11 h 11"/>
                  <a:gd name="T22" fmla="*/ 13 w 15"/>
                  <a:gd name="T23" fmla="*/ 5 h 11"/>
                  <a:gd name="T24" fmla="*/ 13 w 15"/>
                  <a:gd name="T25" fmla="*/ 3 h 11"/>
                  <a:gd name="T26" fmla="*/ 11 w 15"/>
                  <a:gd name="T27" fmla="*/ 2 h 11"/>
                  <a:gd name="T28" fmla="*/ 10 w 15"/>
                  <a:gd name="T29" fmla="*/ 2 h 11"/>
                  <a:gd name="T30" fmla="*/ 9 w 15"/>
                  <a:gd name="T31" fmla="*/ 2 h 11"/>
                  <a:gd name="T32" fmla="*/ 9 w 15"/>
                  <a:gd name="T33" fmla="*/ 2 h 11"/>
                  <a:gd name="T34" fmla="*/ 8 w 15"/>
                  <a:gd name="T35" fmla="*/ 3 h 11"/>
                  <a:gd name="T36" fmla="*/ 8 w 15"/>
                  <a:gd name="T37" fmla="*/ 4 h 11"/>
                  <a:gd name="T38" fmla="*/ 8 w 15"/>
                  <a:gd name="T39" fmla="*/ 5 h 11"/>
                  <a:gd name="T40" fmla="*/ 8 w 15"/>
                  <a:gd name="T41" fmla="*/ 11 h 11"/>
                  <a:gd name="T42" fmla="*/ 8 w 15"/>
                  <a:gd name="T43" fmla="*/ 11 h 11"/>
                  <a:gd name="T44" fmla="*/ 8 w 15"/>
                  <a:gd name="T45" fmla="*/ 11 h 11"/>
                  <a:gd name="T46" fmla="*/ 7 w 15"/>
                  <a:gd name="T47" fmla="*/ 11 h 11"/>
                  <a:gd name="T48" fmla="*/ 7 w 15"/>
                  <a:gd name="T49" fmla="*/ 11 h 11"/>
                  <a:gd name="T50" fmla="*/ 7 w 15"/>
                  <a:gd name="T51" fmla="*/ 11 h 11"/>
                  <a:gd name="T52" fmla="*/ 7 w 15"/>
                  <a:gd name="T53" fmla="*/ 5 h 11"/>
                  <a:gd name="T54" fmla="*/ 7 w 15"/>
                  <a:gd name="T55" fmla="*/ 4 h 11"/>
                  <a:gd name="T56" fmla="*/ 6 w 15"/>
                  <a:gd name="T57" fmla="*/ 3 h 11"/>
                  <a:gd name="T58" fmla="*/ 5 w 15"/>
                  <a:gd name="T59" fmla="*/ 2 h 11"/>
                  <a:gd name="T60" fmla="*/ 4 w 15"/>
                  <a:gd name="T61" fmla="*/ 2 h 11"/>
                  <a:gd name="T62" fmla="*/ 3 w 15"/>
                  <a:gd name="T63" fmla="*/ 2 h 11"/>
                  <a:gd name="T64" fmla="*/ 2 w 15"/>
                  <a:gd name="T65" fmla="*/ 2 h 11"/>
                  <a:gd name="T66" fmla="*/ 2 w 15"/>
                  <a:gd name="T67" fmla="*/ 11 h 11"/>
                  <a:gd name="T68" fmla="*/ 2 w 15"/>
                  <a:gd name="T69" fmla="*/ 11 h 11"/>
                  <a:gd name="T70" fmla="*/ 2 w 15"/>
                  <a:gd name="T71" fmla="*/ 11 h 11"/>
                  <a:gd name="T72" fmla="*/ 0 w 15"/>
                  <a:gd name="T73" fmla="*/ 11 h 11"/>
                  <a:gd name="T74" fmla="*/ 0 w 15"/>
                  <a:gd name="T75" fmla="*/ 11 h 11"/>
                  <a:gd name="T76" fmla="*/ 0 w 15"/>
                  <a:gd name="T77" fmla="*/ 11 h 11"/>
                  <a:gd name="T78" fmla="*/ 0 w 15"/>
                  <a:gd name="T79" fmla="*/ 2 h 11"/>
                  <a:gd name="T80" fmla="*/ 0 w 15"/>
                  <a:gd name="T81" fmla="*/ 1 h 11"/>
                  <a:gd name="T82" fmla="*/ 1 w 15"/>
                  <a:gd name="T83" fmla="*/ 1 h 11"/>
                  <a:gd name="T84" fmla="*/ 2 w 15"/>
                  <a:gd name="T85" fmla="*/ 0 h 11"/>
                  <a:gd name="T86" fmla="*/ 4 w 15"/>
                  <a:gd name="T87" fmla="*/ 0 h 11"/>
                  <a:gd name="T88" fmla="*/ 6 w 15"/>
                  <a:gd name="T89" fmla="*/ 1 h 11"/>
                  <a:gd name="T90" fmla="*/ 7 w 15"/>
                  <a:gd name="T91" fmla="*/ 1 h 11"/>
                  <a:gd name="T92" fmla="*/ 7 w 15"/>
                  <a:gd name="T93" fmla="*/ 1 h 11"/>
                  <a:gd name="T94" fmla="*/ 9 w 15"/>
                  <a:gd name="T95" fmla="*/ 1 h 11"/>
                  <a:gd name="T96" fmla="*/ 11 w 15"/>
                  <a:gd name="T9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11">
                    <a:moveTo>
                      <a:pt x="11" y="0"/>
                    </a:moveTo>
                    <a:cubicBezTo>
                      <a:pt x="12" y="0"/>
                      <a:pt x="12" y="0"/>
                      <a:pt x="13" y="1"/>
                    </a:cubicBezTo>
                    <a:cubicBezTo>
                      <a:pt x="13" y="1"/>
                      <a:pt x="14" y="1"/>
                      <a:pt x="14" y="2"/>
                    </a:cubicBezTo>
                    <a:cubicBezTo>
                      <a:pt x="14" y="2"/>
                      <a:pt x="15" y="3"/>
                      <a:pt x="15" y="3"/>
                    </a:cubicBezTo>
                    <a:cubicBezTo>
                      <a:pt x="15" y="4"/>
                      <a:pt x="15" y="4"/>
                      <a:pt x="15" y="5"/>
                    </a:cubicBezTo>
                    <a:cubicBezTo>
                      <a:pt x="15" y="11"/>
                      <a:pt x="15" y="11"/>
                      <a:pt x="15" y="11"/>
                    </a:cubicBezTo>
                    <a:cubicBezTo>
                      <a:pt x="15" y="11"/>
                      <a:pt x="15" y="11"/>
                      <a:pt x="15" y="11"/>
                    </a:cubicBezTo>
                    <a:cubicBezTo>
                      <a:pt x="15" y="11"/>
                      <a:pt x="15" y="11"/>
                      <a:pt x="15" y="11"/>
                    </a:cubicBezTo>
                    <a:cubicBezTo>
                      <a:pt x="14" y="11"/>
                      <a:pt x="14" y="11"/>
                      <a:pt x="14" y="11"/>
                    </a:cubicBezTo>
                    <a:cubicBezTo>
                      <a:pt x="13" y="11"/>
                      <a:pt x="13" y="11"/>
                      <a:pt x="13" y="11"/>
                    </a:cubicBezTo>
                    <a:cubicBezTo>
                      <a:pt x="13" y="11"/>
                      <a:pt x="13" y="11"/>
                      <a:pt x="13" y="11"/>
                    </a:cubicBezTo>
                    <a:cubicBezTo>
                      <a:pt x="13" y="5"/>
                      <a:pt x="13" y="5"/>
                      <a:pt x="13" y="5"/>
                    </a:cubicBezTo>
                    <a:cubicBezTo>
                      <a:pt x="13" y="4"/>
                      <a:pt x="13" y="3"/>
                      <a:pt x="13" y="3"/>
                    </a:cubicBezTo>
                    <a:cubicBezTo>
                      <a:pt x="12" y="2"/>
                      <a:pt x="12" y="2"/>
                      <a:pt x="11" y="2"/>
                    </a:cubicBezTo>
                    <a:cubicBezTo>
                      <a:pt x="10" y="2"/>
                      <a:pt x="10" y="2"/>
                      <a:pt x="10" y="2"/>
                    </a:cubicBezTo>
                    <a:cubicBezTo>
                      <a:pt x="9" y="2"/>
                      <a:pt x="9" y="2"/>
                      <a:pt x="9" y="2"/>
                    </a:cubicBezTo>
                    <a:cubicBezTo>
                      <a:pt x="9" y="2"/>
                      <a:pt x="9" y="2"/>
                      <a:pt x="9" y="2"/>
                    </a:cubicBezTo>
                    <a:cubicBezTo>
                      <a:pt x="8" y="3"/>
                      <a:pt x="8" y="3"/>
                      <a:pt x="8" y="3"/>
                    </a:cubicBezTo>
                    <a:cubicBezTo>
                      <a:pt x="8" y="3"/>
                      <a:pt x="8" y="3"/>
                      <a:pt x="8" y="4"/>
                    </a:cubicBezTo>
                    <a:cubicBezTo>
                      <a:pt x="8" y="4"/>
                      <a:pt x="8" y="5"/>
                      <a:pt x="8" y="5"/>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1"/>
                      <a:pt x="7" y="11"/>
                    </a:cubicBezTo>
                    <a:cubicBezTo>
                      <a:pt x="7" y="5"/>
                      <a:pt x="7" y="5"/>
                      <a:pt x="7" y="5"/>
                    </a:cubicBezTo>
                    <a:cubicBezTo>
                      <a:pt x="7" y="5"/>
                      <a:pt x="7" y="4"/>
                      <a:pt x="7" y="4"/>
                    </a:cubicBezTo>
                    <a:cubicBezTo>
                      <a:pt x="6" y="3"/>
                      <a:pt x="6" y="3"/>
                      <a:pt x="6" y="3"/>
                    </a:cubicBezTo>
                    <a:cubicBezTo>
                      <a:pt x="6" y="3"/>
                      <a:pt x="6" y="2"/>
                      <a:pt x="5" y="2"/>
                    </a:cubicBezTo>
                    <a:cubicBezTo>
                      <a:pt x="5" y="2"/>
                      <a:pt x="4" y="2"/>
                      <a:pt x="4" y="2"/>
                    </a:cubicBezTo>
                    <a:cubicBezTo>
                      <a:pt x="3" y="2"/>
                      <a:pt x="3" y="2"/>
                      <a:pt x="3" y="2"/>
                    </a:cubicBezTo>
                    <a:cubicBezTo>
                      <a:pt x="2" y="2"/>
                      <a:pt x="2" y="2"/>
                      <a:pt x="2" y="2"/>
                    </a:cubicBezTo>
                    <a:cubicBezTo>
                      <a:pt x="2" y="11"/>
                      <a:pt x="2" y="11"/>
                      <a:pt x="2" y="11"/>
                    </a:cubicBezTo>
                    <a:cubicBezTo>
                      <a:pt x="2" y="11"/>
                      <a:pt x="2" y="11"/>
                      <a:pt x="2" y="11"/>
                    </a:cubicBezTo>
                    <a:cubicBezTo>
                      <a:pt x="2" y="11"/>
                      <a:pt x="2" y="11"/>
                      <a:pt x="2" y="11"/>
                    </a:cubicBezTo>
                    <a:cubicBezTo>
                      <a:pt x="0" y="11"/>
                      <a:pt x="0" y="11"/>
                      <a:pt x="0" y="11"/>
                    </a:cubicBezTo>
                    <a:cubicBezTo>
                      <a:pt x="0" y="11"/>
                      <a:pt x="0" y="11"/>
                      <a:pt x="0" y="11"/>
                    </a:cubicBezTo>
                    <a:cubicBezTo>
                      <a:pt x="0" y="11"/>
                      <a:pt x="0" y="11"/>
                      <a:pt x="0" y="11"/>
                    </a:cubicBezTo>
                    <a:cubicBezTo>
                      <a:pt x="0" y="2"/>
                      <a:pt x="0" y="2"/>
                      <a:pt x="0" y="2"/>
                    </a:cubicBezTo>
                    <a:cubicBezTo>
                      <a:pt x="0" y="2"/>
                      <a:pt x="0" y="1"/>
                      <a:pt x="0" y="1"/>
                    </a:cubicBezTo>
                    <a:cubicBezTo>
                      <a:pt x="1" y="1"/>
                      <a:pt x="1" y="1"/>
                      <a:pt x="1" y="1"/>
                    </a:cubicBezTo>
                    <a:cubicBezTo>
                      <a:pt x="1" y="1"/>
                      <a:pt x="2" y="0"/>
                      <a:pt x="2" y="0"/>
                    </a:cubicBezTo>
                    <a:cubicBezTo>
                      <a:pt x="3" y="0"/>
                      <a:pt x="3" y="0"/>
                      <a:pt x="4" y="0"/>
                    </a:cubicBezTo>
                    <a:cubicBezTo>
                      <a:pt x="4" y="0"/>
                      <a:pt x="5" y="0"/>
                      <a:pt x="6" y="1"/>
                    </a:cubicBezTo>
                    <a:cubicBezTo>
                      <a:pt x="6" y="1"/>
                      <a:pt x="7" y="1"/>
                      <a:pt x="7" y="1"/>
                    </a:cubicBezTo>
                    <a:cubicBezTo>
                      <a:pt x="7" y="1"/>
                      <a:pt x="7" y="1"/>
                      <a:pt x="7" y="1"/>
                    </a:cubicBezTo>
                    <a:cubicBezTo>
                      <a:pt x="8" y="1"/>
                      <a:pt x="8" y="1"/>
                      <a:pt x="9" y="1"/>
                    </a:cubicBezTo>
                    <a:cubicBezTo>
                      <a:pt x="9" y="0"/>
                      <a:pt x="10" y="0"/>
                      <a:pt x="11"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806"/>
              <p:cNvSpPr>
                <a:spLocks noEditPoints="1"/>
              </p:cNvSpPr>
              <p:nvPr/>
            </p:nvSpPr>
            <p:spPr bwMode="auto">
              <a:xfrm>
                <a:off x="2628" y="2602"/>
                <a:ext cx="10" cy="18"/>
              </a:xfrm>
              <a:custGeom>
                <a:avLst/>
                <a:gdLst>
                  <a:gd name="T0" fmla="*/ 8 w 8"/>
                  <a:gd name="T1" fmla="*/ 6 h 15"/>
                  <a:gd name="T2" fmla="*/ 8 w 8"/>
                  <a:gd name="T3" fmla="*/ 8 h 15"/>
                  <a:gd name="T4" fmla="*/ 7 w 8"/>
                  <a:gd name="T5" fmla="*/ 10 h 15"/>
                  <a:gd name="T6" fmla="*/ 6 w 8"/>
                  <a:gd name="T7" fmla="*/ 11 h 15"/>
                  <a:gd name="T8" fmla="*/ 4 w 8"/>
                  <a:gd name="T9" fmla="*/ 11 h 15"/>
                  <a:gd name="T10" fmla="*/ 3 w 8"/>
                  <a:gd name="T11" fmla="*/ 11 h 15"/>
                  <a:gd name="T12" fmla="*/ 1 w 8"/>
                  <a:gd name="T13" fmla="*/ 11 h 15"/>
                  <a:gd name="T14" fmla="*/ 1 w 8"/>
                  <a:gd name="T15" fmla="*/ 15 h 15"/>
                  <a:gd name="T16" fmla="*/ 1 w 8"/>
                  <a:gd name="T17" fmla="*/ 15 h 15"/>
                  <a:gd name="T18" fmla="*/ 1 w 8"/>
                  <a:gd name="T19" fmla="*/ 15 h 15"/>
                  <a:gd name="T20" fmla="*/ 0 w 8"/>
                  <a:gd name="T21" fmla="*/ 15 h 15"/>
                  <a:gd name="T22" fmla="*/ 0 w 8"/>
                  <a:gd name="T23" fmla="*/ 15 h 15"/>
                  <a:gd name="T24" fmla="*/ 0 w 8"/>
                  <a:gd name="T25" fmla="*/ 15 h 15"/>
                  <a:gd name="T26" fmla="*/ 0 w 8"/>
                  <a:gd name="T27" fmla="*/ 1 h 15"/>
                  <a:gd name="T28" fmla="*/ 0 w 8"/>
                  <a:gd name="T29" fmla="*/ 1 h 15"/>
                  <a:gd name="T30" fmla="*/ 2 w 8"/>
                  <a:gd name="T31" fmla="*/ 1 h 15"/>
                  <a:gd name="T32" fmla="*/ 4 w 8"/>
                  <a:gd name="T33" fmla="*/ 0 h 15"/>
                  <a:gd name="T34" fmla="*/ 6 w 8"/>
                  <a:gd name="T35" fmla="*/ 1 h 15"/>
                  <a:gd name="T36" fmla="*/ 7 w 8"/>
                  <a:gd name="T37" fmla="*/ 2 h 15"/>
                  <a:gd name="T38" fmla="*/ 8 w 8"/>
                  <a:gd name="T39" fmla="*/ 4 h 15"/>
                  <a:gd name="T40" fmla="*/ 8 w 8"/>
                  <a:gd name="T41" fmla="*/ 6 h 15"/>
                  <a:gd name="T42" fmla="*/ 7 w 8"/>
                  <a:gd name="T43" fmla="*/ 6 h 15"/>
                  <a:gd name="T44" fmla="*/ 6 w 8"/>
                  <a:gd name="T45" fmla="*/ 4 h 15"/>
                  <a:gd name="T46" fmla="*/ 6 w 8"/>
                  <a:gd name="T47" fmla="*/ 3 h 15"/>
                  <a:gd name="T48" fmla="*/ 5 w 8"/>
                  <a:gd name="T49" fmla="*/ 2 h 15"/>
                  <a:gd name="T50" fmla="*/ 4 w 8"/>
                  <a:gd name="T51" fmla="*/ 2 h 15"/>
                  <a:gd name="T52" fmla="*/ 2 w 8"/>
                  <a:gd name="T53" fmla="*/ 2 h 15"/>
                  <a:gd name="T54" fmla="*/ 1 w 8"/>
                  <a:gd name="T55" fmla="*/ 2 h 15"/>
                  <a:gd name="T56" fmla="*/ 1 w 8"/>
                  <a:gd name="T57" fmla="*/ 9 h 15"/>
                  <a:gd name="T58" fmla="*/ 3 w 8"/>
                  <a:gd name="T59" fmla="*/ 10 h 15"/>
                  <a:gd name="T60" fmla="*/ 4 w 8"/>
                  <a:gd name="T61" fmla="*/ 10 h 15"/>
                  <a:gd name="T62" fmla="*/ 5 w 8"/>
                  <a:gd name="T63" fmla="*/ 9 h 15"/>
                  <a:gd name="T64" fmla="*/ 6 w 8"/>
                  <a:gd name="T65" fmla="*/ 9 h 15"/>
                  <a:gd name="T66" fmla="*/ 6 w 8"/>
                  <a:gd name="T67" fmla="*/ 8 h 15"/>
                  <a:gd name="T68" fmla="*/ 7 w 8"/>
                  <a:gd name="T6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5">
                    <a:moveTo>
                      <a:pt x="8" y="6"/>
                    </a:moveTo>
                    <a:cubicBezTo>
                      <a:pt x="8" y="6"/>
                      <a:pt x="8" y="7"/>
                      <a:pt x="8" y="8"/>
                    </a:cubicBezTo>
                    <a:cubicBezTo>
                      <a:pt x="8" y="8"/>
                      <a:pt x="8" y="9"/>
                      <a:pt x="7" y="10"/>
                    </a:cubicBezTo>
                    <a:cubicBezTo>
                      <a:pt x="7" y="10"/>
                      <a:pt x="6" y="10"/>
                      <a:pt x="6" y="11"/>
                    </a:cubicBezTo>
                    <a:cubicBezTo>
                      <a:pt x="5" y="11"/>
                      <a:pt x="5" y="11"/>
                      <a:pt x="4" y="11"/>
                    </a:cubicBezTo>
                    <a:cubicBezTo>
                      <a:pt x="4" y="11"/>
                      <a:pt x="3" y="11"/>
                      <a:pt x="3" y="11"/>
                    </a:cubicBezTo>
                    <a:cubicBezTo>
                      <a:pt x="2" y="11"/>
                      <a:pt x="2" y="11"/>
                      <a:pt x="1" y="11"/>
                    </a:cubicBezTo>
                    <a:cubicBezTo>
                      <a:pt x="1" y="15"/>
                      <a:pt x="1" y="15"/>
                      <a:pt x="1" y="15"/>
                    </a:cubicBezTo>
                    <a:cubicBezTo>
                      <a:pt x="1" y="15"/>
                      <a:pt x="1" y="15"/>
                      <a:pt x="1" y="15"/>
                    </a:cubicBezTo>
                    <a:cubicBezTo>
                      <a:pt x="1" y="15"/>
                      <a:pt x="1" y="15"/>
                      <a:pt x="1" y="15"/>
                    </a:cubicBezTo>
                    <a:cubicBezTo>
                      <a:pt x="0" y="15"/>
                      <a:pt x="0" y="15"/>
                      <a:pt x="0" y="15"/>
                    </a:cubicBezTo>
                    <a:cubicBezTo>
                      <a:pt x="0" y="15"/>
                      <a:pt x="0" y="15"/>
                      <a:pt x="0" y="15"/>
                    </a:cubicBezTo>
                    <a:cubicBezTo>
                      <a:pt x="0" y="15"/>
                      <a:pt x="0" y="15"/>
                      <a:pt x="0" y="15"/>
                    </a:cubicBezTo>
                    <a:cubicBezTo>
                      <a:pt x="0" y="1"/>
                      <a:pt x="0" y="1"/>
                      <a:pt x="0" y="1"/>
                    </a:cubicBezTo>
                    <a:cubicBezTo>
                      <a:pt x="0" y="1"/>
                      <a:pt x="0" y="1"/>
                      <a:pt x="0" y="1"/>
                    </a:cubicBezTo>
                    <a:cubicBezTo>
                      <a:pt x="1" y="1"/>
                      <a:pt x="1" y="1"/>
                      <a:pt x="2" y="1"/>
                    </a:cubicBezTo>
                    <a:cubicBezTo>
                      <a:pt x="3" y="0"/>
                      <a:pt x="3" y="0"/>
                      <a:pt x="4" y="0"/>
                    </a:cubicBezTo>
                    <a:cubicBezTo>
                      <a:pt x="5" y="0"/>
                      <a:pt x="5" y="1"/>
                      <a:pt x="6" y="1"/>
                    </a:cubicBezTo>
                    <a:cubicBezTo>
                      <a:pt x="6" y="1"/>
                      <a:pt x="7" y="1"/>
                      <a:pt x="7" y="2"/>
                    </a:cubicBezTo>
                    <a:cubicBezTo>
                      <a:pt x="8" y="2"/>
                      <a:pt x="8" y="3"/>
                      <a:pt x="8" y="4"/>
                    </a:cubicBezTo>
                    <a:cubicBezTo>
                      <a:pt x="8" y="4"/>
                      <a:pt x="8" y="5"/>
                      <a:pt x="8" y="6"/>
                    </a:cubicBezTo>
                    <a:moveTo>
                      <a:pt x="7" y="6"/>
                    </a:moveTo>
                    <a:cubicBezTo>
                      <a:pt x="7" y="5"/>
                      <a:pt x="7" y="4"/>
                      <a:pt x="6" y="4"/>
                    </a:cubicBezTo>
                    <a:cubicBezTo>
                      <a:pt x="6" y="3"/>
                      <a:pt x="6" y="3"/>
                      <a:pt x="6" y="3"/>
                    </a:cubicBezTo>
                    <a:cubicBezTo>
                      <a:pt x="6" y="2"/>
                      <a:pt x="5" y="2"/>
                      <a:pt x="5" y="2"/>
                    </a:cubicBezTo>
                    <a:cubicBezTo>
                      <a:pt x="4" y="2"/>
                      <a:pt x="4" y="2"/>
                      <a:pt x="4" y="2"/>
                    </a:cubicBezTo>
                    <a:cubicBezTo>
                      <a:pt x="3" y="2"/>
                      <a:pt x="3" y="2"/>
                      <a:pt x="2" y="2"/>
                    </a:cubicBezTo>
                    <a:cubicBezTo>
                      <a:pt x="2" y="2"/>
                      <a:pt x="2" y="2"/>
                      <a:pt x="1" y="2"/>
                    </a:cubicBezTo>
                    <a:cubicBezTo>
                      <a:pt x="1" y="9"/>
                      <a:pt x="1" y="9"/>
                      <a:pt x="1" y="9"/>
                    </a:cubicBezTo>
                    <a:cubicBezTo>
                      <a:pt x="2" y="9"/>
                      <a:pt x="2" y="10"/>
                      <a:pt x="3" y="10"/>
                    </a:cubicBezTo>
                    <a:cubicBezTo>
                      <a:pt x="4" y="10"/>
                      <a:pt x="4" y="10"/>
                      <a:pt x="4" y="10"/>
                    </a:cubicBezTo>
                    <a:cubicBezTo>
                      <a:pt x="4" y="10"/>
                      <a:pt x="4" y="10"/>
                      <a:pt x="5" y="9"/>
                    </a:cubicBezTo>
                    <a:cubicBezTo>
                      <a:pt x="5" y="9"/>
                      <a:pt x="6" y="9"/>
                      <a:pt x="6" y="9"/>
                    </a:cubicBezTo>
                    <a:cubicBezTo>
                      <a:pt x="6" y="8"/>
                      <a:pt x="6" y="8"/>
                      <a:pt x="6" y="8"/>
                    </a:cubicBezTo>
                    <a:cubicBezTo>
                      <a:pt x="7" y="7"/>
                      <a:pt x="7" y="6"/>
                      <a:pt x="7" y="6"/>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807"/>
              <p:cNvSpPr/>
              <p:nvPr/>
            </p:nvSpPr>
            <p:spPr bwMode="auto">
              <a:xfrm>
                <a:off x="2642" y="2598"/>
                <a:ext cx="3" cy="17"/>
              </a:xfrm>
              <a:custGeom>
                <a:avLst/>
                <a:gdLst>
                  <a:gd name="T0" fmla="*/ 3 w 3"/>
                  <a:gd name="T1" fmla="*/ 14 h 14"/>
                  <a:gd name="T2" fmla="*/ 3 w 3"/>
                  <a:gd name="T3" fmla="*/ 14 h 14"/>
                  <a:gd name="T4" fmla="*/ 2 w 3"/>
                  <a:gd name="T5" fmla="*/ 14 h 14"/>
                  <a:gd name="T6" fmla="*/ 2 w 3"/>
                  <a:gd name="T7" fmla="*/ 14 h 14"/>
                  <a:gd name="T8" fmla="*/ 0 w 3"/>
                  <a:gd name="T9" fmla="*/ 14 h 14"/>
                  <a:gd name="T10" fmla="*/ 0 w 3"/>
                  <a:gd name="T11" fmla="*/ 12 h 14"/>
                  <a:gd name="T12" fmla="*/ 0 w 3"/>
                  <a:gd name="T13" fmla="*/ 0 h 14"/>
                  <a:gd name="T14" fmla="*/ 0 w 3"/>
                  <a:gd name="T15" fmla="*/ 0 h 14"/>
                  <a:gd name="T16" fmla="*/ 0 w 3"/>
                  <a:gd name="T17" fmla="*/ 0 h 14"/>
                  <a:gd name="T18" fmla="*/ 1 w 3"/>
                  <a:gd name="T19" fmla="*/ 0 h 14"/>
                  <a:gd name="T20" fmla="*/ 1 w 3"/>
                  <a:gd name="T21" fmla="*/ 0 h 14"/>
                  <a:gd name="T22" fmla="*/ 1 w 3"/>
                  <a:gd name="T23" fmla="*/ 0 h 14"/>
                  <a:gd name="T24" fmla="*/ 1 w 3"/>
                  <a:gd name="T25" fmla="*/ 12 h 14"/>
                  <a:gd name="T26" fmla="*/ 2 w 3"/>
                  <a:gd name="T27" fmla="*/ 12 h 14"/>
                  <a:gd name="T28" fmla="*/ 2 w 3"/>
                  <a:gd name="T29" fmla="*/ 13 h 14"/>
                  <a:gd name="T30" fmla="*/ 3 w 3"/>
                  <a:gd name="T31" fmla="*/ 13 h 14"/>
                  <a:gd name="T32" fmla="*/ 3 w 3"/>
                  <a:gd name="T33" fmla="*/ 13 h 14"/>
                  <a:gd name="T34" fmla="*/ 3 w 3"/>
                  <a:gd name="T35" fmla="*/ 13 h 14"/>
                  <a:gd name="T36" fmla="*/ 3 w 3"/>
                  <a:gd name="T37" fmla="*/ 13 h 14"/>
                  <a:gd name="T38" fmla="*/ 3 w 3"/>
                  <a:gd name="T39" fmla="*/ 14 h 14"/>
                  <a:gd name="T40" fmla="*/ 3 w 3"/>
                  <a:gd name="T4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4">
                    <a:moveTo>
                      <a:pt x="3" y="14"/>
                    </a:moveTo>
                    <a:cubicBezTo>
                      <a:pt x="3" y="14"/>
                      <a:pt x="3" y="14"/>
                      <a:pt x="3" y="14"/>
                    </a:cubicBezTo>
                    <a:cubicBezTo>
                      <a:pt x="2" y="14"/>
                      <a:pt x="2" y="14"/>
                      <a:pt x="2" y="14"/>
                    </a:cubicBezTo>
                    <a:cubicBezTo>
                      <a:pt x="2" y="14"/>
                      <a:pt x="2" y="14"/>
                      <a:pt x="2" y="14"/>
                    </a:cubicBezTo>
                    <a:cubicBezTo>
                      <a:pt x="1" y="14"/>
                      <a:pt x="0" y="14"/>
                      <a:pt x="0" y="14"/>
                    </a:cubicBezTo>
                    <a:cubicBezTo>
                      <a:pt x="0" y="13"/>
                      <a:pt x="0" y="13"/>
                      <a:pt x="0" y="12"/>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12"/>
                      <a:pt x="1" y="12"/>
                      <a:pt x="1" y="12"/>
                    </a:cubicBezTo>
                    <a:cubicBezTo>
                      <a:pt x="1" y="12"/>
                      <a:pt x="2" y="12"/>
                      <a:pt x="2" y="12"/>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808"/>
              <p:cNvSpPr>
                <a:spLocks noEditPoints="1"/>
              </p:cNvSpPr>
              <p:nvPr/>
            </p:nvSpPr>
            <p:spPr bwMode="auto">
              <a:xfrm>
                <a:off x="2648" y="2602"/>
                <a:ext cx="9" cy="13"/>
              </a:xfrm>
              <a:custGeom>
                <a:avLst/>
                <a:gdLst>
                  <a:gd name="T0" fmla="*/ 4 w 8"/>
                  <a:gd name="T1" fmla="*/ 0 h 11"/>
                  <a:gd name="T2" fmla="*/ 6 w 8"/>
                  <a:gd name="T3" fmla="*/ 1 h 11"/>
                  <a:gd name="T4" fmla="*/ 7 w 8"/>
                  <a:gd name="T5" fmla="*/ 2 h 11"/>
                  <a:gd name="T6" fmla="*/ 8 w 8"/>
                  <a:gd name="T7" fmla="*/ 3 h 11"/>
                  <a:gd name="T8" fmla="*/ 8 w 8"/>
                  <a:gd name="T9" fmla="*/ 5 h 11"/>
                  <a:gd name="T10" fmla="*/ 8 w 8"/>
                  <a:gd name="T11" fmla="*/ 5 h 11"/>
                  <a:gd name="T12" fmla="*/ 8 w 8"/>
                  <a:gd name="T13" fmla="*/ 6 h 11"/>
                  <a:gd name="T14" fmla="*/ 7 w 8"/>
                  <a:gd name="T15" fmla="*/ 6 h 11"/>
                  <a:gd name="T16" fmla="*/ 7 w 8"/>
                  <a:gd name="T17" fmla="*/ 6 h 11"/>
                  <a:gd name="T18" fmla="*/ 1 w 8"/>
                  <a:gd name="T19" fmla="*/ 6 h 11"/>
                  <a:gd name="T20" fmla="*/ 2 w 8"/>
                  <a:gd name="T21" fmla="*/ 8 h 11"/>
                  <a:gd name="T22" fmla="*/ 2 w 8"/>
                  <a:gd name="T23" fmla="*/ 9 h 11"/>
                  <a:gd name="T24" fmla="*/ 3 w 8"/>
                  <a:gd name="T25" fmla="*/ 9 h 11"/>
                  <a:gd name="T26" fmla="*/ 4 w 8"/>
                  <a:gd name="T27" fmla="*/ 10 h 11"/>
                  <a:gd name="T28" fmla="*/ 6 w 8"/>
                  <a:gd name="T29" fmla="*/ 9 h 11"/>
                  <a:gd name="T30" fmla="*/ 7 w 8"/>
                  <a:gd name="T31" fmla="*/ 9 h 11"/>
                  <a:gd name="T32" fmla="*/ 7 w 8"/>
                  <a:gd name="T33" fmla="*/ 9 h 11"/>
                  <a:gd name="T34" fmla="*/ 7 w 8"/>
                  <a:gd name="T35" fmla="*/ 10 h 11"/>
                  <a:gd name="T36" fmla="*/ 7 w 8"/>
                  <a:gd name="T37" fmla="*/ 10 h 11"/>
                  <a:gd name="T38" fmla="*/ 6 w 8"/>
                  <a:gd name="T39" fmla="*/ 11 h 11"/>
                  <a:gd name="T40" fmla="*/ 4 w 8"/>
                  <a:gd name="T41" fmla="*/ 11 h 11"/>
                  <a:gd name="T42" fmla="*/ 2 w 8"/>
                  <a:gd name="T43" fmla="*/ 11 h 11"/>
                  <a:gd name="T44" fmla="*/ 1 w 8"/>
                  <a:gd name="T45" fmla="*/ 10 h 11"/>
                  <a:gd name="T46" fmla="*/ 0 w 8"/>
                  <a:gd name="T47" fmla="*/ 8 h 11"/>
                  <a:gd name="T48" fmla="*/ 0 w 8"/>
                  <a:gd name="T49" fmla="*/ 6 h 11"/>
                  <a:gd name="T50" fmla="*/ 0 w 8"/>
                  <a:gd name="T51" fmla="*/ 3 h 11"/>
                  <a:gd name="T52" fmla="*/ 1 w 8"/>
                  <a:gd name="T53" fmla="*/ 2 h 11"/>
                  <a:gd name="T54" fmla="*/ 2 w 8"/>
                  <a:gd name="T55" fmla="*/ 1 h 11"/>
                  <a:gd name="T56" fmla="*/ 4 w 8"/>
                  <a:gd name="T57" fmla="*/ 0 h 11"/>
                  <a:gd name="T58" fmla="*/ 7 w 8"/>
                  <a:gd name="T59" fmla="*/ 5 h 11"/>
                  <a:gd name="T60" fmla="*/ 7 w 8"/>
                  <a:gd name="T61" fmla="*/ 4 h 11"/>
                  <a:gd name="T62" fmla="*/ 6 w 8"/>
                  <a:gd name="T63" fmla="*/ 3 h 11"/>
                  <a:gd name="T64" fmla="*/ 5 w 8"/>
                  <a:gd name="T65" fmla="*/ 2 h 11"/>
                  <a:gd name="T66" fmla="*/ 4 w 8"/>
                  <a:gd name="T67" fmla="*/ 2 h 11"/>
                  <a:gd name="T68" fmla="*/ 3 w 8"/>
                  <a:gd name="T69" fmla="*/ 2 h 11"/>
                  <a:gd name="T70" fmla="*/ 2 w 8"/>
                  <a:gd name="T71" fmla="*/ 3 h 11"/>
                  <a:gd name="T72" fmla="*/ 2 w 8"/>
                  <a:gd name="T73" fmla="*/ 4 h 11"/>
                  <a:gd name="T74" fmla="*/ 1 w 8"/>
                  <a:gd name="T75" fmla="*/ 5 h 11"/>
                  <a:gd name="T76" fmla="*/ 7 w 8"/>
                  <a:gd name="T7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11">
                    <a:moveTo>
                      <a:pt x="4" y="0"/>
                    </a:moveTo>
                    <a:cubicBezTo>
                      <a:pt x="5" y="0"/>
                      <a:pt x="5" y="0"/>
                      <a:pt x="6" y="1"/>
                    </a:cubicBezTo>
                    <a:cubicBezTo>
                      <a:pt x="7" y="1"/>
                      <a:pt x="7" y="1"/>
                      <a:pt x="7" y="2"/>
                    </a:cubicBezTo>
                    <a:cubicBezTo>
                      <a:pt x="8" y="2"/>
                      <a:pt x="8" y="2"/>
                      <a:pt x="8" y="3"/>
                    </a:cubicBezTo>
                    <a:cubicBezTo>
                      <a:pt x="8" y="3"/>
                      <a:pt x="8" y="4"/>
                      <a:pt x="8" y="5"/>
                    </a:cubicBezTo>
                    <a:cubicBezTo>
                      <a:pt x="8" y="5"/>
                      <a:pt x="8" y="5"/>
                      <a:pt x="8" y="5"/>
                    </a:cubicBezTo>
                    <a:cubicBezTo>
                      <a:pt x="8" y="6"/>
                      <a:pt x="8" y="6"/>
                      <a:pt x="8" y="6"/>
                    </a:cubicBezTo>
                    <a:cubicBezTo>
                      <a:pt x="7" y="6"/>
                      <a:pt x="7" y="6"/>
                      <a:pt x="7" y="6"/>
                    </a:cubicBezTo>
                    <a:cubicBezTo>
                      <a:pt x="7" y="6"/>
                      <a:pt x="7" y="6"/>
                      <a:pt x="7" y="6"/>
                    </a:cubicBezTo>
                    <a:cubicBezTo>
                      <a:pt x="1" y="6"/>
                      <a:pt x="1" y="6"/>
                      <a:pt x="1" y="6"/>
                    </a:cubicBezTo>
                    <a:cubicBezTo>
                      <a:pt x="1" y="7"/>
                      <a:pt x="1" y="7"/>
                      <a:pt x="2" y="8"/>
                    </a:cubicBezTo>
                    <a:cubicBezTo>
                      <a:pt x="2" y="8"/>
                      <a:pt x="2" y="9"/>
                      <a:pt x="2" y="9"/>
                    </a:cubicBezTo>
                    <a:cubicBezTo>
                      <a:pt x="2" y="9"/>
                      <a:pt x="3" y="9"/>
                      <a:pt x="3" y="9"/>
                    </a:cubicBezTo>
                    <a:cubicBezTo>
                      <a:pt x="4" y="10"/>
                      <a:pt x="4" y="10"/>
                      <a:pt x="4" y="10"/>
                    </a:cubicBezTo>
                    <a:cubicBezTo>
                      <a:pt x="5" y="10"/>
                      <a:pt x="5" y="10"/>
                      <a:pt x="6" y="9"/>
                    </a:cubicBezTo>
                    <a:cubicBezTo>
                      <a:pt x="6" y="9"/>
                      <a:pt x="6" y="9"/>
                      <a:pt x="7" y="9"/>
                    </a:cubicBezTo>
                    <a:cubicBezTo>
                      <a:pt x="7" y="9"/>
                      <a:pt x="7" y="9"/>
                      <a:pt x="7" y="9"/>
                    </a:cubicBezTo>
                    <a:cubicBezTo>
                      <a:pt x="7" y="10"/>
                      <a:pt x="7" y="10"/>
                      <a:pt x="7" y="10"/>
                    </a:cubicBezTo>
                    <a:cubicBezTo>
                      <a:pt x="7" y="10"/>
                      <a:pt x="7" y="10"/>
                      <a:pt x="7" y="10"/>
                    </a:cubicBezTo>
                    <a:cubicBezTo>
                      <a:pt x="7" y="11"/>
                      <a:pt x="6" y="11"/>
                      <a:pt x="6" y="11"/>
                    </a:cubicBezTo>
                    <a:cubicBezTo>
                      <a:pt x="5" y="11"/>
                      <a:pt x="5" y="11"/>
                      <a:pt x="4" y="11"/>
                    </a:cubicBezTo>
                    <a:cubicBezTo>
                      <a:pt x="4" y="11"/>
                      <a:pt x="3" y="11"/>
                      <a:pt x="2" y="11"/>
                    </a:cubicBezTo>
                    <a:cubicBezTo>
                      <a:pt x="2" y="11"/>
                      <a:pt x="1" y="10"/>
                      <a:pt x="1" y="10"/>
                    </a:cubicBezTo>
                    <a:cubicBezTo>
                      <a:pt x="0" y="9"/>
                      <a:pt x="0" y="9"/>
                      <a:pt x="0" y="8"/>
                    </a:cubicBezTo>
                    <a:cubicBezTo>
                      <a:pt x="0" y="8"/>
                      <a:pt x="0" y="7"/>
                      <a:pt x="0" y="6"/>
                    </a:cubicBezTo>
                    <a:cubicBezTo>
                      <a:pt x="0" y="5"/>
                      <a:pt x="0" y="4"/>
                      <a:pt x="0" y="3"/>
                    </a:cubicBezTo>
                    <a:cubicBezTo>
                      <a:pt x="0" y="3"/>
                      <a:pt x="0" y="2"/>
                      <a:pt x="1" y="2"/>
                    </a:cubicBezTo>
                    <a:cubicBezTo>
                      <a:pt x="1" y="1"/>
                      <a:pt x="2" y="1"/>
                      <a:pt x="2" y="1"/>
                    </a:cubicBezTo>
                    <a:cubicBezTo>
                      <a:pt x="3" y="0"/>
                      <a:pt x="3" y="0"/>
                      <a:pt x="4" y="0"/>
                    </a:cubicBezTo>
                    <a:moveTo>
                      <a:pt x="7" y="5"/>
                    </a:moveTo>
                    <a:cubicBezTo>
                      <a:pt x="7" y="4"/>
                      <a:pt x="7" y="4"/>
                      <a:pt x="7" y="4"/>
                    </a:cubicBezTo>
                    <a:cubicBezTo>
                      <a:pt x="7" y="3"/>
                      <a:pt x="6" y="3"/>
                      <a:pt x="6" y="3"/>
                    </a:cubicBezTo>
                    <a:cubicBezTo>
                      <a:pt x="5" y="2"/>
                      <a:pt x="5" y="2"/>
                      <a:pt x="5" y="2"/>
                    </a:cubicBezTo>
                    <a:cubicBezTo>
                      <a:pt x="5" y="2"/>
                      <a:pt x="5" y="2"/>
                      <a:pt x="4" y="2"/>
                    </a:cubicBezTo>
                    <a:cubicBezTo>
                      <a:pt x="4" y="2"/>
                      <a:pt x="3" y="2"/>
                      <a:pt x="3" y="2"/>
                    </a:cubicBezTo>
                    <a:cubicBezTo>
                      <a:pt x="2" y="3"/>
                      <a:pt x="2" y="3"/>
                      <a:pt x="2" y="3"/>
                    </a:cubicBezTo>
                    <a:cubicBezTo>
                      <a:pt x="2" y="3"/>
                      <a:pt x="2" y="3"/>
                      <a:pt x="2" y="4"/>
                    </a:cubicBezTo>
                    <a:cubicBezTo>
                      <a:pt x="1" y="4"/>
                      <a:pt x="1" y="4"/>
                      <a:pt x="1" y="5"/>
                    </a:cubicBezTo>
                    <a:lnTo>
                      <a:pt x="7"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809"/>
              <p:cNvSpPr/>
              <p:nvPr/>
            </p:nvSpPr>
            <p:spPr bwMode="auto">
              <a:xfrm>
                <a:off x="2666" y="2599"/>
                <a:ext cx="8" cy="16"/>
              </a:xfrm>
              <a:custGeom>
                <a:avLst/>
                <a:gdLst>
                  <a:gd name="T0" fmla="*/ 0 w 7"/>
                  <a:gd name="T1" fmla="*/ 4 h 13"/>
                  <a:gd name="T2" fmla="*/ 0 w 7"/>
                  <a:gd name="T3" fmla="*/ 4 h 13"/>
                  <a:gd name="T4" fmla="*/ 0 w 7"/>
                  <a:gd name="T5" fmla="*/ 4 h 13"/>
                  <a:gd name="T6" fmla="*/ 0 w 7"/>
                  <a:gd name="T7" fmla="*/ 3 h 13"/>
                  <a:gd name="T8" fmla="*/ 0 w 7"/>
                  <a:gd name="T9" fmla="*/ 3 h 13"/>
                  <a:gd name="T10" fmla="*/ 2 w 7"/>
                  <a:gd name="T11" fmla="*/ 2 h 13"/>
                  <a:gd name="T12" fmla="*/ 2 w 7"/>
                  <a:gd name="T13" fmla="*/ 1 h 13"/>
                  <a:gd name="T14" fmla="*/ 2 w 7"/>
                  <a:gd name="T15" fmla="*/ 0 h 13"/>
                  <a:gd name="T16" fmla="*/ 2 w 7"/>
                  <a:gd name="T17" fmla="*/ 0 h 13"/>
                  <a:gd name="T18" fmla="*/ 3 w 7"/>
                  <a:gd name="T19" fmla="*/ 0 h 13"/>
                  <a:gd name="T20" fmla="*/ 3 w 7"/>
                  <a:gd name="T21" fmla="*/ 0 h 13"/>
                  <a:gd name="T22" fmla="*/ 3 w 7"/>
                  <a:gd name="T23" fmla="*/ 0 h 13"/>
                  <a:gd name="T24" fmla="*/ 3 w 7"/>
                  <a:gd name="T25" fmla="*/ 3 h 13"/>
                  <a:gd name="T26" fmla="*/ 5 w 7"/>
                  <a:gd name="T27" fmla="*/ 3 h 13"/>
                  <a:gd name="T28" fmla="*/ 6 w 7"/>
                  <a:gd name="T29" fmla="*/ 3 h 13"/>
                  <a:gd name="T30" fmla="*/ 6 w 7"/>
                  <a:gd name="T31" fmla="*/ 3 h 13"/>
                  <a:gd name="T32" fmla="*/ 6 w 7"/>
                  <a:gd name="T33" fmla="*/ 4 h 13"/>
                  <a:gd name="T34" fmla="*/ 6 w 7"/>
                  <a:gd name="T35" fmla="*/ 4 h 13"/>
                  <a:gd name="T36" fmla="*/ 5 w 7"/>
                  <a:gd name="T37" fmla="*/ 4 h 13"/>
                  <a:gd name="T38" fmla="*/ 3 w 7"/>
                  <a:gd name="T39" fmla="*/ 4 h 13"/>
                  <a:gd name="T40" fmla="*/ 3 w 7"/>
                  <a:gd name="T41" fmla="*/ 10 h 13"/>
                  <a:gd name="T42" fmla="*/ 4 w 7"/>
                  <a:gd name="T43" fmla="*/ 11 h 13"/>
                  <a:gd name="T44" fmla="*/ 5 w 7"/>
                  <a:gd name="T45" fmla="*/ 12 h 13"/>
                  <a:gd name="T46" fmla="*/ 5 w 7"/>
                  <a:gd name="T47" fmla="*/ 12 h 13"/>
                  <a:gd name="T48" fmla="*/ 6 w 7"/>
                  <a:gd name="T49" fmla="*/ 11 h 13"/>
                  <a:gd name="T50" fmla="*/ 6 w 7"/>
                  <a:gd name="T51" fmla="*/ 12 h 13"/>
                  <a:gd name="T52" fmla="*/ 6 w 7"/>
                  <a:gd name="T53" fmla="*/ 12 h 13"/>
                  <a:gd name="T54" fmla="*/ 7 w 7"/>
                  <a:gd name="T55" fmla="*/ 13 h 13"/>
                  <a:gd name="T56" fmla="*/ 7 w 7"/>
                  <a:gd name="T57" fmla="*/ 13 h 13"/>
                  <a:gd name="T58" fmla="*/ 6 w 7"/>
                  <a:gd name="T59" fmla="*/ 13 h 13"/>
                  <a:gd name="T60" fmla="*/ 5 w 7"/>
                  <a:gd name="T61" fmla="*/ 13 h 13"/>
                  <a:gd name="T62" fmla="*/ 4 w 7"/>
                  <a:gd name="T63" fmla="*/ 13 h 13"/>
                  <a:gd name="T64" fmla="*/ 2 w 7"/>
                  <a:gd name="T65" fmla="*/ 12 h 13"/>
                  <a:gd name="T66" fmla="*/ 2 w 7"/>
                  <a:gd name="T67" fmla="*/ 10 h 13"/>
                  <a:gd name="T68" fmla="*/ 2 w 7"/>
                  <a:gd name="T69" fmla="*/ 4 h 13"/>
                  <a:gd name="T70" fmla="*/ 0 w 7"/>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3">
                    <a:moveTo>
                      <a:pt x="0" y="4"/>
                    </a:moveTo>
                    <a:cubicBezTo>
                      <a:pt x="0" y="4"/>
                      <a:pt x="0" y="4"/>
                      <a:pt x="0" y="4"/>
                    </a:cubicBezTo>
                    <a:cubicBezTo>
                      <a:pt x="0" y="4"/>
                      <a:pt x="0" y="4"/>
                      <a:pt x="0" y="4"/>
                    </a:cubicBezTo>
                    <a:cubicBezTo>
                      <a:pt x="0" y="3"/>
                      <a:pt x="0" y="3"/>
                      <a:pt x="0" y="3"/>
                    </a:cubicBezTo>
                    <a:cubicBezTo>
                      <a:pt x="0" y="3"/>
                      <a:pt x="0" y="3"/>
                      <a:pt x="0" y="3"/>
                    </a:cubicBezTo>
                    <a:cubicBezTo>
                      <a:pt x="2" y="2"/>
                      <a:pt x="2" y="2"/>
                      <a:pt x="2" y="2"/>
                    </a:cubicBezTo>
                    <a:cubicBezTo>
                      <a:pt x="2" y="1"/>
                      <a:pt x="2" y="1"/>
                      <a:pt x="2" y="1"/>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3"/>
                      <a:pt x="3" y="3"/>
                      <a:pt x="3" y="3"/>
                    </a:cubicBezTo>
                    <a:cubicBezTo>
                      <a:pt x="5" y="3"/>
                      <a:pt x="5" y="3"/>
                      <a:pt x="5" y="3"/>
                    </a:cubicBezTo>
                    <a:cubicBezTo>
                      <a:pt x="6" y="3"/>
                      <a:pt x="6" y="3"/>
                      <a:pt x="6" y="3"/>
                    </a:cubicBezTo>
                    <a:cubicBezTo>
                      <a:pt x="6" y="3"/>
                      <a:pt x="6" y="3"/>
                      <a:pt x="6" y="3"/>
                    </a:cubicBezTo>
                    <a:cubicBezTo>
                      <a:pt x="6" y="4"/>
                      <a:pt x="6" y="4"/>
                      <a:pt x="6" y="4"/>
                    </a:cubicBezTo>
                    <a:cubicBezTo>
                      <a:pt x="6" y="4"/>
                      <a:pt x="6" y="4"/>
                      <a:pt x="6" y="4"/>
                    </a:cubicBezTo>
                    <a:cubicBezTo>
                      <a:pt x="5" y="4"/>
                      <a:pt x="5" y="4"/>
                      <a:pt x="5" y="4"/>
                    </a:cubicBezTo>
                    <a:cubicBezTo>
                      <a:pt x="3" y="4"/>
                      <a:pt x="3" y="4"/>
                      <a:pt x="3" y="4"/>
                    </a:cubicBezTo>
                    <a:cubicBezTo>
                      <a:pt x="3" y="10"/>
                      <a:pt x="3" y="10"/>
                      <a:pt x="3" y="10"/>
                    </a:cubicBezTo>
                    <a:cubicBezTo>
                      <a:pt x="3" y="11"/>
                      <a:pt x="3" y="11"/>
                      <a:pt x="4" y="11"/>
                    </a:cubicBezTo>
                    <a:cubicBezTo>
                      <a:pt x="4" y="12"/>
                      <a:pt x="4" y="12"/>
                      <a:pt x="5" y="12"/>
                    </a:cubicBezTo>
                    <a:cubicBezTo>
                      <a:pt x="5" y="12"/>
                      <a:pt x="5" y="12"/>
                      <a:pt x="5" y="12"/>
                    </a:cubicBezTo>
                    <a:cubicBezTo>
                      <a:pt x="6" y="11"/>
                      <a:pt x="6" y="11"/>
                      <a:pt x="6" y="11"/>
                    </a:cubicBezTo>
                    <a:cubicBezTo>
                      <a:pt x="6" y="12"/>
                      <a:pt x="6" y="12"/>
                      <a:pt x="6" y="12"/>
                    </a:cubicBezTo>
                    <a:cubicBezTo>
                      <a:pt x="6" y="12"/>
                      <a:pt x="6" y="12"/>
                      <a:pt x="6" y="12"/>
                    </a:cubicBezTo>
                    <a:cubicBezTo>
                      <a:pt x="7" y="13"/>
                      <a:pt x="7" y="13"/>
                      <a:pt x="7" y="13"/>
                    </a:cubicBezTo>
                    <a:cubicBezTo>
                      <a:pt x="7" y="13"/>
                      <a:pt x="7" y="13"/>
                      <a:pt x="7" y="13"/>
                    </a:cubicBezTo>
                    <a:cubicBezTo>
                      <a:pt x="6" y="13"/>
                      <a:pt x="6" y="13"/>
                      <a:pt x="6" y="13"/>
                    </a:cubicBezTo>
                    <a:cubicBezTo>
                      <a:pt x="6" y="13"/>
                      <a:pt x="6" y="13"/>
                      <a:pt x="5" y="13"/>
                    </a:cubicBezTo>
                    <a:cubicBezTo>
                      <a:pt x="5" y="13"/>
                      <a:pt x="4" y="13"/>
                      <a:pt x="4" y="13"/>
                    </a:cubicBezTo>
                    <a:cubicBezTo>
                      <a:pt x="3" y="13"/>
                      <a:pt x="3" y="13"/>
                      <a:pt x="2" y="12"/>
                    </a:cubicBezTo>
                    <a:cubicBezTo>
                      <a:pt x="2" y="12"/>
                      <a:pt x="2" y="11"/>
                      <a:pt x="2" y="10"/>
                    </a:cubicBezTo>
                    <a:cubicBezTo>
                      <a:pt x="2" y="4"/>
                      <a:pt x="2" y="4"/>
                      <a:pt x="2"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810"/>
              <p:cNvSpPr>
                <a:spLocks noEditPoints="1"/>
              </p:cNvSpPr>
              <p:nvPr/>
            </p:nvSpPr>
            <p:spPr bwMode="auto">
              <a:xfrm>
                <a:off x="2675" y="2602"/>
                <a:ext cx="10" cy="13"/>
              </a:xfrm>
              <a:custGeom>
                <a:avLst/>
                <a:gdLst>
                  <a:gd name="T0" fmla="*/ 4 w 8"/>
                  <a:gd name="T1" fmla="*/ 0 h 11"/>
                  <a:gd name="T2" fmla="*/ 6 w 8"/>
                  <a:gd name="T3" fmla="*/ 1 h 11"/>
                  <a:gd name="T4" fmla="*/ 7 w 8"/>
                  <a:gd name="T5" fmla="*/ 2 h 11"/>
                  <a:gd name="T6" fmla="*/ 8 w 8"/>
                  <a:gd name="T7" fmla="*/ 3 h 11"/>
                  <a:gd name="T8" fmla="*/ 8 w 8"/>
                  <a:gd name="T9" fmla="*/ 5 h 11"/>
                  <a:gd name="T10" fmla="*/ 8 w 8"/>
                  <a:gd name="T11" fmla="*/ 5 h 11"/>
                  <a:gd name="T12" fmla="*/ 8 w 8"/>
                  <a:gd name="T13" fmla="*/ 6 h 11"/>
                  <a:gd name="T14" fmla="*/ 8 w 8"/>
                  <a:gd name="T15" fmla="*/ 6 h 11"/>
                  <a:gd name="T16" fmla="*/ 7 w 8"/>
                  <a:gd name="T17" fmla="*/ 6 h 11"/>
                  <a:gd name="T18" fmla="*/ 1 w 8"/>
                  <a:gd name="T19" fmla="*/ 6 h 11"/>
                  <a:gd name="T20" fmla="*/ 2 w 8"/>
                  <a:gd name="T21" fmla="*/ 8 h 11"/>
                  <a:gd name="T22" fmla="*/ 2 w 8"/>
                  <a:gd name="T23" fmla="*/ 9 h 11"/>
                  <a:gd name="T24" fmla="*/ 3 w 8"/>
                  <a:gd name="T25" fmla="*/ 9 h 11"/>
                  <a:gd name="T26" fmla="*/ 4 w 8"/>
                  <a:gd name="T27" fmla="*/ 10 h 11"/>
                  <a:gd name="T28" fmla="*/ 6 w 8"/>
                  <a:gd name="T29" fmla="*/ 9 h 11"/>
                  <a:gd name="T30" fmla="*/ 7 w 8"/>
                  <a:gd name="T31" fmla="*/ 9 h 11"/>
                  <a:gd name="T32" fmla="*/ 7 w 8"/>
                  <a:gd name="T33" fmla="*/ 9 h 11"/>
                  <a:gd name="T34" fmla="*/ 8 w 8"/>
                  <a:gd name="T35" fmla="*/ 10 h 11"/>
                  <a:gd name="T36" fmla="*/ 7 w 8"/>
                  <a:gd name="T37" fmla="*/ 10 h 11"/>
                  <a:gd name="T38" fmla="*/ 6 w 8"/>
                  <a:gd name="T39" fmla="*/ 11 h 11"/>
                  <a:gd name="T40" fmla="*/ 4 w 8"/>
                  <a:gd name="T41" fmla="*/ 11 h 11"/>
                  <a:gd name="T42" fmla="*/ 2 w 8"/>
                  <a:gd name="T43" fmla="*/ 11 h 11"/>
                  <a:gd name="T44" fmla="*/ 1 w 8"/>
                  <a:gd name="T45" fmla="*/ 10 h 11"/>
                  <a:gd name="T46" fmla="*/ 0 w 8"/>
                  <a:gd name="T47" fmla="*/ 8 h 11"/>
                  <a:gd name="T48" fmla="*/ 0 w 8"/>
                  <a:gd name="T49" fmla="*/ 6 h 11"/>
                  <a:gd name="T50" fmla="*/ 0 w 8"/>
                  <a:gd name="T51" fmla="*/ 3 h 11"/>
                  <a:gd name="T52" fmla="*/ 1 w 8"/>
                  <a:gd name="T53" fmla="*/ 2 h 11"/>
                  <a:gd name="T54" fmla="*/ 2 w 8"/>
                  <a:gd name="T55" fmla="*/ 1 h 11"/>
                  <a:gd name="T56" fmla="*/ 4 w 8"/>
                  <a:gd name="T57" fmla="*/ 0 h 11"/>
                  <a:gd name="T58" fmla="*/ 7 w 8"/>
                  <a:gd name="T59" fmla="*/ 5 h 11"/>
                  <a:gd name="T60" fmla="*/ 7 w 8"/>
                  <a:gd name="T61" fmla="*/ 4 h 11"/>
                  <a:gd name="T62" fmla="*/ 6 w 8"/>
                  <a:gd name="T63" fmla="*/ 3 h 11"/>
                  <a:gd name="T64" fmla="*/ 5 w 8"/>
                  <a:gd name="T65" fmla="*/ 2 h 11"/>
                  <a:gd name="T66" fmla="*/ 4 w 8"/>
                  <a:gd name="T67" fmla="*/ 2 h 11"/>
                  <a:gd name="T68" fmla="*/ 3 w 8"/>
                  <a:gd name="T69" fmla="*/ 2 h 11"/>
                  <a:gd name="T70" fmla="*/ 2 w 8"/>
                  <a:gd name="T71" fmla="*/ 3 h 11"/>
                  <a:gd name="T72" fmla="*/ 2 w 8"/>
                  <a:gd name="T73" fmla="*/ 4 h 11"/>
                  <a:gd name="T74" fmla="*/ 1 w 8"/>
                  <a:gd name="T75" fmla="*/ 5 h 11"/>
                  <a:gd name="T76" fmla="*/ 7 w 8"/>
                  <a:gd name="T7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11">
                    <a:moveTo>
                      <a:pt x="4" y="0"/>
                    </a:moveTo>
                    <a:cubicBezTo>
                      <a:pt x="5" y="0"/>
                      <a:pt x="6" y="0"/>
                      <a:pt x="6" y="1"/>
                    </a:cubicBezTo>
                    <a:cubicBezTo>
                      <a:pt x="7" y="1"/>
                      <a:pt x="7" y="1"/>
                      <a:pt x="7" y="2"/>
                    </a:cubicBezTo>
                    <a:cubicBezTo>
                      <a:pt x="8" y="2"/>
                      <a:pt x="8" y="2"/>
                      <a:pt x="8" y="3"/>
                    </a:cubicBezTo>
                    <a:cubicBezTo>
                      <a:pt x="8" y="3"/>
                      <a:pt x="8" y="4"/>
                      <a:pt x="8" y="5"/>
                    </a:cubicBezTo>
                    <a:cubicBezTo>
                      <a:pt x="8" y="5"/>
                      <a:pt x="8" y="5"/>
                      <a:pt x="8" y="5"/>
                    </a:cubicBezTo>
                    <a:cubicBezTo>
                      <a:pt x="8" y="6"/>
                      <a:pt x="8" y="6"/>
                      <a:pt x="8" y="6"/>
                    </a:cubicBezTo>
                    <a:cubicBezTo>
                      <a:pt x="8" y="6"/>
                      <a:pt x="8" y="6"/>
                      <a:pt x="8" y="6"/>
                    </a:cubicBezTo>
                    <a:cubicBezTo>
                      <a:pt x="7" y="6"/>
                      <a:pt x="7" y="6"/>
                      <a:pt x="7" y="6"/>
                    </a:cubicBezTo>
                    <a:cubicBezTo>
                      <a:pt x="1" y="6"/>
                      <a:pt x="1" y="6"/>
                      <a:pt x="1" y="6"/>
                    </a:cubicBezTo>
                    <a:cubicBezTo>
                      <a:pt x="1" y="7"/>
                      <a:pt x="1" y="7"/>
                      <a:pt x="2" y="8"/>
                    </a:cubicBezTo>
                    <a:cubicBezTo>
                      <a:pt x="2" y="8"/>
                      <a:pt x="2" y="9"/>
                      <a:pt x="2" y="9"/>
                    </a:cubicBezTo>
                    <a:cubicBezTo>
                      <a:pt x="3" y="9"/>
                      <a:pt x="3" y="9"/>
                      <a:pt x="3" y="9"/>
                    </a:cubicBezTo>
                    <a:cubicBezTo>
                      <a:pt x="4" y="10"/>
                      <a:pt x="4" y="10"/>
                      <a:pt x="4" y="10"/>
                    </a:cubicBezTo>
                    <a:cubicBezTo>
                      <a:pt x="5" y="10"/>
                      <a:pt x="5" y="10"/>
                      <a:pt x="6" y="9"/>
                    </a:cubicBezTo>
                    <a:cubicBezTo>
                      <a:pt x="6" y="9"/>
                      <a:pt x="7" y="9"/>
                      <a:pt x="7" y="9"/>
                    </a:cubicBezTo>
                    <a:cubicBezTo>
                      <a:pt x="7" y="9"/>
                      <a:pt x="7" y="9"/>
                      <a:pt x="7" y="9"/>
                    </a:cubicBezTo>
                    <a:cubicBezTo>
                      <a:pt x="8" y="10"/>
                      <a:pt x="8" y="10"/>
                      <a:pt x="8" y="10"/>
                    </a:cubicBezTo>
                    <a:cubicBezTo>
                      <a:pt x="7" y="10"/>
                      <a:pt x="7" y="10"/>
                      <a:pt x="7" y="10"/>
                    </a:cubicBezTo>
                    <a:cubicBezTo>
                      <a:pt x="7" y="11"/>
                      <a:pt x="6" y="11"/>
                      <a:pt x="6" y="11"/>
                    </a:cubicBezTo>
                    <a:cubicBezTo>
                      <a:pt x="5" y="11"/>
                      <a:pt x="5" y="11"/>
                      <a:pt x="4" y="11"/>
                    </a:cubicBezTo>
                    <a:cubicBezTo>
                      <a:pt x="4" y="11"/>
                      <a:pt x="3" y="11"/>
                      <a:pt x="2" y="11"/>
                    </a:cubicBezTo>
                    <a:cubicBezTo>
                      <a:pt x="2" y="11"/>
                      <a:pt x="1" y="10"/>
                      <a:pt x="1" y="10"/>
                    </a:cubicBezTo>
                    <a:cubicBezTo>
                      <a:pt x="0" y="9"/>
                      <a:pt x="0" y="9"/>
                      <a:pt x="0" y="8"/>
                    </a:cubicBezTo>
                    <a:cubicBezTo>
                      <a:pt x="0" y="8"/>
                      <a:pt x="0" y="7"/>
                      <a:pt x="0" y="6"/>
                    </a:cubicBezTo>
                    <a:cubicBezTo>
                      <a:pt x="0" y="5"/>
                      <a:pt x="0" y="4"/>
                      <a:pt x="0" y="3"/>
                    </a:cubicBezTo>
                    <a:cubicBezTo>
                      <a:pt x="0" y="3"/>
                      <a:pt x="0" y="2"/>
                      <a:pt x="1" y="2"/>
                    </a:cubicBezTo>
                    <a:cubicBezTo>
                      <a:pt x="1" y="1"/>
                      <a:pt x="2" y="1"/>
                      <a:pt x="2" y="1"/>
                    </a:cubicBezTo>
                    <a:cubicBezTo>
                      <a:pt x="3" y="0"/>
                      <a:pt x="3" y="0"/>
                      <a:pt x="4" y="0"/>
                    </a:cubicBezTo>
                    <a:moveTo>
                      <a:pt x="7" y="5"/>
                    </a:moveTo>
                    <a:cubicBezTo>
                      <a:pt x="7" y="4"/>
                      <a:pt x="7" y="4"/>
                      <a:pt x="7" y="4"/>
                    </a:cubicBezTo>
                    <a:cubicBezTo>
                      <a:pt x="7" y="3"/>
                      <a:pt x="7" y="3"/>
                      <a:pt x="6" y="3"/>
                    </a:cubicBezTo>
                    <a:cubicBezTo>
                      <a:pt x="5" y="2"/>
                      <a:pt x="5" y="2"/>
                      <a:pt x="5" y="2"/>
                    </a:cubicBezTo>
                    <a:cubicBezTo>
                      <a:pt x="5" y="2"/>
                      <a:pt x="5" y="2"/>
                      <a:pt x="4" y="2"/>
                    </a:cubicBezTo>
                    <a:cubicBezTo>
                      <a:pt x="4" y="2"/>
                      <a:pt x="3" y="2"/>
                      <a:pt x="3" y="2"/>
                    </a:cubicBezTo>
                    <a:cubicBezTo>
                      <a:pt x="2" y="3"/>
                      <a:pt x="2" y="3"/>
                      <a:pt x="2" y="3"/>
                    </a:cubicBezTo>
                    <a:cubicBezTo>
                      <a:pt x="2" y="3"/>
                      <a:pt x="2" y="3"/>
                      <a:pt x="2" y="4"/>
                    </a:cubicBezTo>
                    <a:cubicBezTo>
                      <a:pt x="1" y="4"/>
                      <a:pt x="1" y="4"/>
                      <a:pt x="1" y="5"/>
                    </a:cubicBezTo>
                    <a:lnTo>
                      <a:pt x="7"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811"/>
              <p:cNvSpPr/>
              <p:nvPr/>
            </p:nvSpPr>
            <p:spPr bwMode="auto">
              <a:xfrm>
                <a:off x="2686" y="2603"/>
                <a:ext cx="11" cy="12"/>
              </a:xfrm>
              <a:custGeom>
                <a:avLst/>
                <a:gdLst>
                  <a:gd name="T0" fmla="*/ 8 w 11"/>
                  <a:gd name="T1" fmla="*/ 5 h 12"/>
                  <a:gd name="T2" fmla="*/ 11 w 11"/>
                  <a:gd name="T3" fmla="*/ 12 h 12"/>
                  <a:gd name="T4" fmla="*/ 11 w 11"/>
                  <a:gd name="T5" fmla="*/ 12 h 12"/>
                  <a:gd name="T6" fmla="*/ 11 w 11"/>
                  <a:gd name="T7" fmla="*/ 12 h 12"/>
                  <a:gd name="T8" fmla="*/ 10 w 11"/>
                  <a:gd name="T9" fmla="*/ 12 h 12"/>
                  <a:gd name="T10" fmla="*/ 9 w 11"/>
                  <a:gd name="T11" fmla="*/ 12 h 12"/>
                  <a:gd name="T12" fmla="*/ 9 w 11"/>
                  <a:gd name="T13" fmla="*/ 12 h 12"/>
                  <a:gd name="T14" fmla="*/ 6 w 11"/>
                  <a:gd name="T15" fmla="*/ 7 h 12"/>
                  <a:gd name="T16" fmla="*/ 3 w 11"/>
                  <a:gd name="T17" fmla="*/ 12 h 12"/>
                  <a:gd name="T18" fmla="*/ 3 w 11"/>
                  <a:gd name="T19" fmla="*/ 12 h 12"/>
                  <a:gd name="T20" fmla="*/ 3 w 11"/>
                  <a:gd name="T21" fmla="*/ 12 h 12"/>
                  <a:gd name="T22" fmla="*/ 2 w 11"/>
                  <a:gd name="T23" fmla="*/ 12 h 12"/>
                  <a:gd name="T24" fmla="*/ 0 w 11"/>
                  <a:gd name="T25" fmla="*/ 12 h 12"/>
                  <a:gd name="T26" fmla="*/ 5 w 11"/>
                  <a:gd name="T27" fmla="*/ 5 h 12"/>
                  <a:gd name="T28" fmla="*/ 2 w 11"/>
                  <a:gd name="T29" fmla="*/ 0 h 12"/>
                  <a:gd name="T30" fmla="*/ 2 w 11"/>
                  <a:gd name="T31" fmla="*/ 0 h 12"/>
                  <a:gd name="T32" fmla="*/ 2 w 11"/>
                  <a:gd name="T33" fmla="*/ 0 h 12"/>
                  <a:gd name="T34" fmla="*/ 3 w 11"/>
                  <a:gd name="T35" fmla="*/ 0 h 12"/>
                  <a:gd name="T36" fmla="*/ 4 w 11"/>
                  <a:gd name="T37" fmla="*/ 0 h 12"/>
                  <a:gd name="T38" fmla="*/ 4 w 11"/>
                  <a:gd name="T39" fmla="*/ 0 h 12"/>
                  <a:gd name="T40" fmla="*/ 6 w 11"/>
                  <a:gd name="T41" fmla="*/ 3 h 12"/>
                  <a:gd name="T42" fmla="*/ 9 w 11"/>
                  <a:gd name="T43" fmla="*/ 0 h 12"/>
                  <a:gd name="T44" fmla="*/ 9 w 11"/>
                  <a:gd name="T45" fmla="*/ 0 h 12"/>
                  <a:gd name="T46" fmla="*/ 9 w 11"/>
                  <a:gd name="T47" fmla="*/ 0 h 12"/>
                  <a:gd name="T48" fmla="*/ 11 w 11"/>
                  <a:gd name="T49" fmla="*/ 0 h 12"/>
                  <a:gd name="T50" fmla="*/ 11 w 11"/>
                  <a:gd name="T51" fmla="*/ 0 h 12"/>
                  <a:gd name="T52" fmla="*/ 11 w 11"/>
                  <a:gd name="T53" fmla="*/ 0 h 12"/>
                  <a:gd name="T54" fmla="*/ 8 w 11"/>
                  <a:gd name="T5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12">
                    <a:moveTo>
                      <a:pt x="8" y="5"/>
                    </a:moveTo>
                    <a:lnTo>
                      <a:pt x="11" y="12"/>
                    </a:lnTo>
                    <a:lnTo>
                      <a:pt x="11" y="12"/>
                    </a:lnTo>
                    <a:lnTo>
                      <a:pt x="11" y="12"/>
                    </a:lnTo>
                    <a:lnTo>
                      <a:pt x="10" y="12"/>
                    </a:lnTo>
                    <a:lnTo>
                      <a:pt x="9" y="12"/>
                    </a:lnTo>
                    <a:lnTo>
                      <a:pt x="9" y="12"/>
                    </a:lnTo>
                    <a:lnTo>
                      <a:pt x="6" y="7"/>
                    </a:lnTo>
                    <a:lnTo>
                      <a:pt x="3" y="12"/>
                    </a:lnTo>
                    <a:lnTo>
                      <a:pt x="3" y="12"/>
                    </a:lnTo>
                    <a:lnTo>
                      <a:pt x="3" y="12"/>
                    </a:lnTo>
                    <a:lnTo>
                      <a:pt x="2" y="12"/>
                    </a:lnTo>
                    <a:lnTo>
                      <a:pt x="0" y="12"/>
                    </a:lnTo>
                    <a:lnTo>
                      <a:pt x="5" y="5"/>
                    </a:lnTo>
                    <a:lnTo>
                      <a:pt x="2" y="0"/>
                    </a:lnTo>
                    <a:lnTo>
                      <a:pt x="2" y="0"/>
                    </a:lnTo>
                    <a:lnTo>
                      <a:pt x="2" y="0"/>
                    </a:lnTo>
                    <a:lnTo>
                      <a:pt x="3" y="0"/>
                    </a:lnTo>
                    <a:lnTo>
                      <a:pt x="4" y="0"/>
                    </a:lnTo>
                    <a:lnTo>
                      <a:pt x="4" y="0"/>
                    </a:lnTo>
                    <a:lnTo>
                      <a:pt x="6" y="3"/>
                    </a:lnTo>
                    <a:lnTo>
                      <a:pt x="9" y="0"/>
                    </a:lnTo>
                    <a:lnTo>
                      <a:pt x="9" y="0"/>
                    </a:lnTo>
                    <a:lnTo>
                      <a:pt x="9" y="0"/>
                    </a:lnTo>
                    <a:lnTo>
                      <a:pt x="11" y="0"/>
                    </a:lnTo>
                    <a:lnTo>
                      <a:pt x="11" y="0"/>
                    </a:lnTo>
                    <a:lnTo>
                      <a:pt x="11" y="0"/>
                    </a:lnTo>
                    <a:lnTo>
                      <a:pt x="8"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812"/>
              <p:cNvSpPr/>
              <p:nvPr/>
            </p:nvSpPr>
            <p:spPr bwMode="auto">
              <a:xfrm>
                <a:off x="2698" y="2599"/>
                <a:ext cx="9" cy="16"/>
              </a:xfrm>
              <a:custGeom>
                <a:avLst/>
                <a:gdLst>
                  <a:gd name="T0" fmla="*/ 0 w 7"/>
                  <a:gd name="T1" fmla="*/ 4 h 13"/>
                  <a:gd name="T2" fmla="*/ 0 w 7"/>
                  <a:gd name="T3" fmla="*/ 4 h 13"/>
                  <a:gd name="T4" fmla="*/ 0 w 7"/>
                  <a:gd name="T5" fmla="*/ 4 h 13"/>
                  <a:gd name="T6" fmla="*/ 0 w 7"/>
                  <a:gd name="T7" fmla="*/ 3 h 13"/>
                  <a:gd name="T8" fmla="*/ 0 w 7"/>
                  <a:gd name="T9" fmla="*/ 3 h 13"/>
                  <a:gd name="T10" fmla="*/ 2 w 7"/>
                  <a:gd name="T11" fmla="*/ 2 h 13"/>
                  <a:gd name="T12" fmla="*/ 2 w 7"/>
                  <a:gd name="T13" fmla="*/ 1 h 13"/>
                  <a:gd name="T14" fmla="*/ 2 w 7"/>
                  <a:gd name="T15" fmla="*/ 0 h 13"/>
                  <a:gd name="T16" fmla="*/ 2 w 7"/>
                  <a:gd name="T17" fmla="*/ 0 h 13"/>
                  <a:gd name="T18" fmla="*/ 3 w 7"/>
                  <a:gd name="T19" fmla="*/ 0 h 13"/>
                  <a:gd name="T20" fmla="*/ 3 w 7"/>
                  <a:gd name="T21" fmla="*/ 0 h 13"/>
                  <a:gd name="T22" fmla="*/ 3 w 7"/>
                  <a:gd name="T23" fmla="*/ 0 h 13"/>
                  <a:gd name="T24" fmla="*/ 3 w 7"/>
                  <a:gd name="T25" fmla="*/ 3 h 13"/>
                  <a:gd name="T26" fmla="*/ 5 w 7"/>
                  <a:gd name="T27" fmla="*/ 3 h 13"/>
                  <a:gd name="T28" fmla="*/ 6 w 7"/>
                  <a:gd name="T29" fmla="*/ 3 h 13"/>
                  <a:gd name="T30" fmla="*/ 6 w 7"/>
                  <a:gd name="T31" fmla="*/ 3 h 13"/>
                  <a:gd name="T32" fmla="*/ 6 w 7"/>
                  <a:gd name="T33" fmla="*/ 4 h 13"/>
                  <a:gd name="T34" fmla="*/ 6 w 7"/>
                  <a:gd name="T35" fmla="*/ 4 h 13"/>
                  <a:gd name="T36" fmla="*/ 5 w 7"/>
                  <a:gd name="T37" fmla="*/ 4 h 13"/>
                  <a:gd name="T38" fmla="*/ 3 w 7"/>
                  <a:gd name="T39" fmla="*/ 4 h 13"/>
                  <a:gd name="T40" fmla="*/ 3 w 7"/>
                  <a:gd name="T41" fmla="*/ 10 h 13"/>
                  <a:gd name="T42" fmla="*/ 4 w 7"/>
                  <a:gd name="T43" fmla="*/ 11 h 13"/>
                  <a:gd name="T44" fmla="*/ 5 w 7"/>
                  <a:gd name="T45" fmla="*/ 12 h 13"/>
                  <a:gd name="T46" fmla="*/ 5 w 7"/>
                  <a:gd name="T47" fmla="*/ 12 h 13"/>
                  <a:gd name="T48" fmla="*/ 6 w 7"/>
                  <a:gd name="T49" fmla="*/ 11 h 13"/>
                  <a:gd name="T50" fmla="*/ 6 w 7"/>
                  <a:gd name="T51" fmla="*/ 12 h 13"/>
                  <a:gd name="T52" fmla="*/ 6 w 7"/>
                  <a:gd name="T53" fmla="*/ 12 h 13"/>
                  <a:gd name="T54" fmla="*/ 7 w 7"/>
                  <a:gd name="T55" fmla="*/ 13 h 13"/>
                  <a:gd name="T56" fmla="*/ 7 w 7"/>
                  <a:gd name="T57" fmla="*/ 13 h 13"/>
                  <a:gd name="T58" fmla="*/ 6 w 7"/>
                  <a:gd name="T59" fmla="*/ 13 h 13"/>
                  <a:gd name="T60" fmla="*/ 5 w 7"/>
                  <a:gd name="T61" fmla="*/ 13 h 13"/>
                  <a:gd name="T62" fmla="*/ 4 w 7"/>
                  <a:gd name="T63" fmla="*/ 13 h 13"/>
                  <a:gd name="T64" fmla="*/ 2 w 7"/>
                  <a:gd name="T65" fmla="*/ 12 h 13"/>
                  <a:gd name="T66" fmla="*/ 2 w 7"/>
                  <a:gd name="T67" fmla="*/ 10 h 13"/>
                  <a:gd name="T68" fmla="*/ 2 w 7"/>
                  <a:gd name="T69" fmla="*/ 4 h 13"/>
                  <a:gd name="T70" fmla="*/ 0 w 7"/>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3">
                    <a:moveTo>
                      <a:pt x="0" y="4"/>
                    </a:moveTo>
                    <a:cubicBezTo>
                      <a:pt x="0" y="4"/>
                      <a:pt x="0" y="4"/>
                      <a:pt x="0" y="4"/>
                    </a:cubicBezTo>
                    <a:cubicBezTo>
                      <a:pt x="0" y="4"/>
                      <a:pt x="0" y="4"/>
                      <a:pt x="0" y="4"/>
                    </a:cubicBezTo>
                    <a:cubicBezTo>
                      <a:pt x="0" y="3"/>
                      <a:pt x="0" y="3"/>
                      <a:pt x="0" y="3"/>
                    </a:cubicBezTo>
                    <a:cubicBezTo>
                      <a:pt x="0" y="3"/>
                      <a:pt x="0" y="3"/>
                      <a:pt x="0" y="3"/>
                    </a:cubicBezTo>
                    <a:cubicBezTo>
                      <a:pt x="2" y="2"/>
                      <a:pt x="2" y="2"/>
                      <a:pt x="2" y="2"/>
                    </a:cubicBezTo>
                    <a:cubicBezTo>
                      <a:pt x="2" y="1"/>
                      <a:pt x="2" y="1"/>
                      <a:pt x="2" y="1"/>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3"/>
                      <a:pt x="3" y="3"/>
                      <a:pt x="3" y="3"/>
                    </a:cubicBezTo>
                    <a:cubicBezTo>
                      <a:pt x="5" y="3"/>
                      <a:pt x="5" y="3"/>
                      <a:pt x="5" y="3"/>
                    </a:cubicBezTo>
                    <a:cubicBezTo>
                      <a:pt x="6" y="3"/>
                      <a:pt x="6" y="3"/>
                      <a:pt x="6" y="3"/>
                    </a:cubicBezTo>
                    <a:cubicBezTo>
                      <a:pt x="6" y="3"/>
                      <a:pt x="6" y="3"/>
                      <a:pt x="6" y="3"/>
                    </a:cubicBezTo>
                    <a:cubicBezTo>
                      <a:pt x="6" y="4"/>
                      <a:pt x="6" y="4"/>
                      <a:pt x="6" y="4"/>
                    </a:cubicBezTo>
                    <a:cubicBezTo>
                      <a:pt x="6" y="4"/>
                      <a:pt x="6" y="4"/>
                      <a:pt x="6" y="4"/>
                    </a:cubicBezTo>
                    <a:cubicBezTo>
                      <a:pt x="5" y="4"/>
                      <a:pt x="5" y="4"/>
                      <a:pt x="5" y="4"/>
                    </a:cubicBezTo>
                    <a:cubicBezTo>
                      <a:pt x="3" y="4"/>
                      <a:pt x="3" y="4"/>
                      <a:pt x="3" y="4"/>
                    </a:cubicBezTo>
                    <a:cubicBezTo>
                      <a:pt x="3" y="10"/>
                      <a:pt x="3" y="10"/>
                      <a:pt x="3" y="10"/>
                    </a:cubicBezTo>
                    <a:cubicBezTo>
                      <a:pt x="3" y="11"/>
                      <a:pt x="3" y="11"/>
                      <a:pt x="4" y="11"/>
                    </a:cubicBezTo>
                    <a:cubicBezTo>
                      <a:pt x="4" y="12"/>
                      <a:pt x="4" y="12"/>
                      <a:pt x="5" y="12"/>
                    </a:cubicBezTo>
                    <a:cubicBezTo>
                      <a:pt x="5" y="12"/>
                      <a:pt x="5" y="12"/>
                      <a:pt x="5" y="12"/>
                    </a:cubicBezTo>
                    <a:cubicBezTo>
                      <a:pt x="6" y="11"/>
                      <a:pt x="6" y="11"/>
                      <a:pt x="6" y="11"/>
                    </a:cubicBezTo>
                    <a:cubicBezTo>
                      <a:pt x="6" y="12"/>
                      <a:pt x="6" y="12"/>
                      <a:pt x="6" y="12"/>
                    </a:cubicBezTo>
                    <a:cubicBezTo>
                      <a:pt x="6" y="12"/>
                      <a:pt x="6" y="12"/>
                      <a:pt x="6" y="12"/>
                    </a:cubicBezTo>
                    <a:cubicBezTo>
                      <a:pt x="7" y="13"/>
                      <a:pt x="7" y="13"/>
                      <a:pt x="7" y="13"/>
                    </a:cubicBezTo>
                    <a:cubicBezTo>
                      <a:pt x="7" y="13"/>
                      <a:pt x="7" y="13"/>
                      <a:pt x="7" y="13"/>
                    </a:cubicBezTo>
                    <a:cubicBezTo>
                      <a:pt x="6" y="13"/>
                      <a:pt x="6" y="13"/>
                      <a:pt x="6" y="13"/>
                    </a:cubicBezTo>
                    <a:cubicBezTo>
                      <a:pt x="6" y="13"/>
                      <a:pt x="6" y="13"/>
                      <a:pt x="5" y="13"/>
                    </a:cubicBezTo>
                    <a:cubicBezTo>
                      <a:pt x="5" y="13"/>
                      <a:pt x="4" y="13"/>
                      <a:pt x="4" y="13"/>
                    </a:cubicBezTo>
                    <a:cubicBezTo>
                      <a:pt x="3" y="13"/>
                      <a:pt x="3" y="13"/>
                      <a:pt x="2" y="12"/>
                    </a:cubicBezTo>
                    <a:cubicBezTo>
                      <a:pt x="2" y="12"/>
                      <a:pt x="2" y="11"/>
                      <a:pt x="2" y="10"/>
                    </a:cubicBezTo>
                    <a:cubicBezTo>
                      <a:pt x="2" y="4"/>
                      <a:pt x="2" y="4"/>
                      <a:pt x="2"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813"/>
              <p:cNvSpPr/>
              <p:nvPr/>
            </p:nvSpPr>
            <p:spPr bwMode="auto">
              <a:xfrm>
                <a:off x="2450" y="2621"/>
                <a:ext cx="10" cy="13"/>
              </a:xfrm>
              <a:custGeom>
                <a:avLst/>
                <a:gdLst>
                  <a:gd name="T0" fmla="*/ 8 w 8"/>
                  <a:gd name="T1" fmla="*/ 8 h 11"/>
                  <a:gd name="T2" fmla="*/ 8 w 8"/>
                  <a:gd name="T3" fmla="*/ 9 h 11"/>
                  <a:gd name="T4" fmla="*/ 7 w 8"/>
                  <a:gd name="T5" fmla="*/ 10 h 11"/>
                  <a:gd name="T6" fmla="*/ 6 w 8"/>
                  <a:gd name="T7" fmla="*/ 10 h 11"/>
                  <a:gd name="T8" fmla="*/ 4 w 8"/>
                  <a:gd name="T9" fmla="*/ 11 h 11"/>
                  <a:gd name="T10" fmla="*/ 2 w 8"/>
                  <a:gd name="T11" fmla="*/ 10 h 11"/>
                  <a:gd name="T12" fmla="*/ 0 w 8"/>
                  <a:gd name="T13" fmla="*/ 10 h 11"/>
                  <a:gd name="T14" fmla="*/ 0 w 8"/>
                  <a:gd name="T15" fmla="*/ 10 h 11"/>
                  <a:gd name="T16" fmla="*/ 0 w 8"/>
                  <a:gd name="T17" fmla="*/ 9 h 11"/>
                  <a:gd name="T18" fmla="*/ 1 w 8"/>
                  <a:gd name="T19" fmla="*/ 9 h 11"/>
                  <a:gd name="T20" fmla="*/ 1 w 8"/>
                  <a:gd name="T21" fmla="*/ 8 h 11"/>
                  <a:gd name="T22" fmla="*/ 1 w 8"/>
                  <a:gd name="T23" fmla="*/ 8 h 11"/>
                  <a:gd name="T24" fmla="*/ 3 w 8"/>
                  <a:gd name="T25" fmla="*/ 9 h 11"/>
                  <a:gd name="T26" fmla="*/ 4 w 8"/>
                  <a:gd name="T27" fmla="*/ 9 h 11"/>
                  <a:gd name="T28" fmla="*/ 6 w 8"/>
                  <a:gd name="T29" fmla="*/ 9 h 11"/>
                  <a:gd name="T30" fmla="*/ 6 w 8"/>
                  <a:gd name="T31" fmla="*/ 8 h 11"/>
                  <a:gd name="T32" fmla="*/ 6 w 8"/>
                  <a:gd name="T33" fmla="*/ 6 h 11"/>
                  <a:gd name="T34" fmla="*/ 4 w 8"/>
                  <a:gd name="T35" fmla="*/ 6 h 11"/>
                  <a:gd name="T36" fmla="*/ 2 w 8"/>
                  <a:gd name="T37" fmla="*/ 5 h 11"/>
                  <a:gd name="T38" fmla="*/ 1 w 8"/>
                  <a:gd name="T39" fmla="*/ 4 h 11"/>
                  <a:gd name="T40" fmla="*/ 1 w 8"/>
                  <a:gd name="T41" fmla="*/ 4 h 11"/>
                  <a:gd name="T42" fmla="*/ 1 w 8"/>
                  <a:gd name="T43" fmla="*/ 3 h 11"/>
                  <a:gd name="T44" fmla="*/ 2 w 8"/>
                  <a:gd name="T45" fmla="*/ 1 h 11"/>
                  <a:gd name="T46" fmla="*/ 4 w 8"/>
                  <a:gd name="T47" fmla="*/ 0 h 11"/>
                  <a:gd name="T48" fmla="*/ 6 w 8"/>
                  <a:gd name="T49" fmla="*/ 0 h 11"/>
                  <a:gd name="T50" fmla="*/ 7 w 8"/>
                  <a:gd name="T51" fmla="*/ 0 h 11"/>
                  <a:gd name="T52" fmla="*/ 7 w 8"/>
                  <a:gd name="T53" fmla="*/ 1 h 11"/>
                  <a:gd name="T54" fmla="*/ 7 w 8"/>
                  <a:gd name="T55" fmla="*/ 2 h 11"/>
                  <a:gd name="T56" fmla="*/ 7 w 8"/>
                  <a:gd name="T57" fmla="*/ 2 h 11"/>
                  <a:gd name="T58" fmla="*/ 7 w 8"/>
                  <a:gd name="T59" fmla="*/ 2 h 11"/>
                  <a:gd name="T60" fmla="*/ 5 w 8"/>
                  <a:gd name="T61" fmla="*/ 1 h 11"/>
                  <a:gd name="T62" fmla="*/ 4 w 8"/>
                  <a:gd name="T63" fmla="*/ 1 h 11"/>
                  <a:gd name="T64" fmla="*/ 3 w 8"/>
                  <a:gd name="T65" fmla="*/ 2 h 11"/>
                  <a:gd name="T66" fmla="*/ 2 w 8"/>
                  <a:gd name="T67" fmla="*/ 3 h 11"/>
                  <a:gd name="T68" fmla="*/ 3 w 8"/>
                  <a:gd name="T69" fmla="*/ 3 h 11"/>
                  <a:gd name="T70" fmla="*/ 3 w 8"/>
                  <a:gd name="T71" fmla="*/ 4 h 11"/>
                  <a:gd name="T72" fmla="*/ 4 w 8"/>
                  <a:gd name="T73" fmla="*/ 4 h 11"/>
                  <a:gd name="T74" fmla="*/ 5 w 8"/>
                  <a:gd name="T75" fmla="*/ 4 h 11"/>
                  <a:gd name="T76" fmla="*/ 6 w 8"/>
                  <a:gd name="T77" fmla="*/ 5 h 11"/>
                  <a:gd name="T78" fmla="*/ 7 w 8"/>
                  <a:gd name="T79" fmla="*/ 6 h 11"/>
                  <a:gd name="T80" fmla="*/ 8 w 8"/>
                  <a:gd name="T81" fmla="*/ 6 h 11"/>
                  <a:gd name="T82" fmla="*/ 8 w 8"/>
                  <a:gd name="T8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11">
                    <a:moveTo>
                      <a:pt x="8" y="8"/>
                    </a:moveTo>
                    <a:cubicBezTo>
                      <a:pt x="8" y="8"/>
                      <a:pt x="8" y="9"/>
                      <a:pt x="8" y="9"/>
                    </a:cubicBezTo>
                    <a:cubicBezTo>
                      <a:pt x="7" y="9"/>
                      <a:pt x="7" y="10"/>
                      <a:pt x="7" y="10"/>
                    </a:cubicBezTo>
                    <a:cubicBezTo>
                      <a:pt x="7" y="10"/>
                      <a:pt x="6" y="10"/>
                      <a:pt x="6" y="10"/>
                    </a:cubicBezTo>
                    <a:cubicBezTo>
                      <a:pt x="5" y="11"/>
                      <a:pt x="5" y="11"/>
                      <a:pt x="4" y="11"/>
                    </a:cubicBezTo>
                    <a:cubicBezTo>
                      <a:pt x="4" y="11"/>
                      <a:pt x="3" y="11"/>
                      <a:pt x="2" y="10"/>
                    </a:cubicBezTo>
                    <a:cubicBezTo>
                      <a:pt x="2" y="10"/>
                      <a:pt x="1" y="10"/>
                      <a:pt x="0" y="10"/>
                    </a:cubicBezTo>
                    <a:cubicBezTo>
                      <a:pt x="0" y="10"/>
                      <a:pt x="0" y="10"/>
                      <a:pt x="0" y="10"/>
                    </a:cubicBezTo>
                    <a:cubicBezTo>
                      <a:pt x="0" y="9"/>
                      <a:pt x="0" y="9"/>
                      <a:pt x="0" y="9"/>
                    </a:cubicBezTo>
                    <a:cubicBezTo>
                      <a:pt x="1" y="9"/>
                      <a:pt x="1" y="9"/>
                      <a:pt x="1" y="9"/>
                    </a:cubicBezTo>
                    <a:cubicBezTo>
                      <a:pt x="1" y="8"/>
                      <a:pt x="1" y="8"/>
                      <a:pt x="1" y="8"/>
                    </a:cubicBezTo>
                    <a:cubicBezTo>
                      <a:pt x="1" y="8"/>
                      <a:pt x="1" y="8"/>
                      <a:pt x="1" y="8"/>
                    </a:cubicBezTo>
                    <a:cubicBezTo>
                      <a:pt x="2" y="9"/>
                      <a:pt x="2" y="9"/>
                      <a:pt x="3" y="9"/>
                    </a:cubicBezTo>
                    <a:cubicBezTo>
                      <a:pt x="3" y="9"/>
                      <a:pt x="4" y="9"/>
                      <a:pt x="4" y="9"/>
                    </a:cubicBezTo>
                    <a:cubicBezTo>
                      <a:pt x="5" y="9"/>
                      <a:pt x="5" y="9"/>
                      <a:pt x="6" y="9"/>
                    </a:cubicBezTo>
                    <a:cubicBezTo>
                      <a:pt x="6" y="8"/>
                      <a:pt x="6" y="8"/>
                      <a:pt x="6" y="8"/>
                    </a:cubicBezTo>
                    <a:cubicBezTo>
                      <a:pt x="6" y="7"/>
                      <a:pt x="6" y="7"/>
                      <a:pt x="6" y="6"/>
                    </a:cubicBezTo>
                    <a:cubicBezTo>
                      <a:pt x="5" y="6"/>
                      <a:pt x="5" y="6"/>
                      <a:pt x="4" y="6"/>
                    </a:cubicBezTo>
                    <a:cubicBezTo>
                      <a:pt x="3" y="5"/>
                      <a:pt x="3" y="5"/>
                      <a:pt x="2" y="5"/>
                    </a:cubicBezTo>
                    <a:cubicBezTo>
                      <a:pt x="2" y="5"/>
                      <a:pt x="2" y="5"/>
                      <a:pt x="1" y="4"/>
                    </a:cubicBezTo>
                    <a:cubicBezTo>
                      <a:pt x="1" y="4"/>
                      <a:pt x="1" y="4"/>
                      <a:pt x="1" y="4"/>
                    </a:cubicBezTo>
                    <a:cubicBezTo>
                      <a:pt x="1" y="3"/>
                      <a:pt x="1" y="3"/>
                      <a:pt x="1" y="3"/>
                    </a:cubicBezTo>
                    <a:cubicBezTo>
                      <a:pt x="1" y="2"/>
                      <a:pt x="1" y="1"/>
                      <a:pt x="2" y="1"/>
                    </a:cubicBezTo>
                    <a:cubicBezTo>
                      <a:pt x="2" y="0"/>
                      <a:pt x="3" y="0"/>
                      <a:pt x="4" y="0"/>
                    </a:cubicBezTo>
                    <a:cubicBezTo>
                      <a:pt x="5" y="0"/>
                      <a:pt x="5" y="0"/>
                      <a:pt x="6" y="0"/>
                    </a:cubicBezTo>
                    <a:cubicBezTo>
                      <a:pt x="6" y="0"/>
                      <a:pt x="7" y="0"/>
                      <a:pt x="7" y="0"/>
                    </a:cubicBezTo>
                    <a:cubicBezTo>
                      <a:pt x="7" y="1"/>
                      <a:pt x="7" y="1"/>
                      <a:pt x="7" y="1"/>
                    </a:cubicBezTo>
                    <a:cubicBezTo>
                      <a:pt x="7" y="2"/>
                      <a:pt x="7" y="2"/>
                      <a:pt x="7" y="2"/>
                    </a:cubicBezTo>
                    <a:cubicBezTo>
                      <a:pt x="7" y="2"/>
                      <a:pt x="7" y="2"/>
                      <a:pt x="7" y="2"/>
                    </a:cubicBezTo>
                    <a:cubicBezTo>
                      <a:pt x="7" y="2"/>
                      <a:pt x="7" y="2"/>
                      <a:pt x="7" y="2"/>
                    </a:cubicBezTo>
                    <a:cubicBezTo>
                      <a:pt x="6" y="2"/>
                      <a:pt x="6" y="1"/>
                      <a:pt x="5" y="1"/>
                    </a:cubicBezTo>
                    <a:cubicBezTo>
                      <a:pt x="5" y="1"/>
                      <a:pt x="5" y="1"/>
                      <a:pt x="4" y="1"/>
                    </a:cubicBezTo>
                    <a:cubicBezTo>
                      <a:pt x="4" y="1"/>
                      <a:pt x="3" y="1"/>
                      <a:pt x="3" y="2"/>
                    </a:cubicBezTo>
                    <a:cubicBezTo>
                      <a:pt x="2" y="3"/>
                      <a:pt x="2" y="3"/>
                      <a:pt x="2" y="3"/>
                    </a:cubicBezTo>
                    <a:cubicBezTo>
                      <a:pt x="3" y="3"/>
                      <a:pt x="3" y="3"/>
                      <a:pt x="3" y="3"/>
                    </a:cubicBezTo>
                    <a:cubicBezTo>
                      <a:pt x="3" y="4"/>
                      <a:pt x="3" y="4"/>
                      <a:pt x="3" y="4"/>
                    </a:cubicBezTo>
                    <a:cubicBezTo>
                      <a:pt x="4" y="4"/>
                      <a:pt x="4" y="4"/>
                      <a:pt x="4" y="4"/>
                    </a:cubicBezTo>
                    <a:cubicBezTo>
                      <a:pt x="4" y="4"/>
                      <a:pt x="4" y="4"/>
                      <a:pt x="5" y="4"/>
                    </a:cubicBezTo>
                    <a:cubicBezTo>
                      <a:pt x="5" y="5"/>
                      <a:pt x="6" y="5"/>
                      <a:pt x="6" y="5"/>
                    </a:cubicBezTo>
                    <a:cubicBezTo>
                      <a:pt x="6" y="5"/>
                      <a:pt x="7" y="5"/>
                      <a:pt x="7" y="6"/>
                    </a:cubicBezTo>
                    <a:cubicBezTo>
                      <a:pt x="8" y="6"/>
                      <a:pt x="8" y="6"/>
                      <a:pt x="8" y="6"/>
                    </a:cubicBezTo>
                    <a:cubicBezTo>
                      <a:pt x="8" y="7"/>
                      <a:pt x="8" y="7"/>
                      <a:pt x="8" y="8"/>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814"/>
              <p:cNvSpPr>
                <a:spLocks noEditPoints="1"/>
              </p:cNvSpPr>
              <p:nvPr/>
            </p:nvSpPr>
            <p:spPr bwMode="auto">
              <a:xfrm>
                <a:off x="2462" y="2621"/>
                <a:ext cx="10" cy="13"/>
              </a:xfrm>
              <a:custGeom>
                <a:avLst/>
                <a:gdLst>
                  <a:gd name="T0" fmla="*/ 8 w 8"/>
                  <a:gd name="T1" fmla="*/ 9 h 11"/>
                  <a:gd name="T2" fmla="*/ 8 w 8"/>
                  <a:gd name="T3" fmla="*/ 10 h 11"/>
                  <a:gd name="T4" fmla="*/ 6 w 8"/>
                  <a:gd name="T5" fmla="*/ 10 h 11"/>
                  <a:gd name="T6" fmla="*/ 4 w 8"/>
                  <a:gd name="T7" fmla="*/ 11 h 11"/>
                  <a:gd name="T8" fmla="*/ 2 w 8"/>
                  <a:gd name="T9" fmla="*/ 10 h 11"/>
                  <a:gd name="T10" fmla="*/ 0 w 8"/>
                  <a:gd name="T11" fmla="*/ 10 h 11"/>
                  <a:gd name="T12" fmla="*/ 0 w 8"/>
                  <a:gd name="T13" fmla="*/ 9 h 11"/>
                  <a:gd name="T14" fmla="*/ 0 w 8"/>
                  <a:gd name="T15" fmla="*/ 7 h 11"/>
                  <a:gd name="T16" fmla="*/ 0 w 8"/>
                  <a:gd name="T17" fmla="*/ 6 h 11"/>
                  <a:gd name="T18" fmla="*/ 1 w 8"/>
                  <a:gd name="T19" fmla="*/ 5 h 11"/>
                  <a:gd name="T20" fmla="*/ 2 w 8"/>
                  <a:gd name="T21" fmla="*/ 4 h 11"/>
                  <a:gd name="T22" fmla="*/ 4 w 8"/>
                  <a:gd name="T23" fmla="*/ 4 h 11"/>
                  <a:gd name="T24" fmla="*/ 6 w 8"/>
                  <a:gd name="T25" fmla="*/ 4 h 11"/>
                  <a:gd name="T26" fmla="*/ 6 w 8"/>
                  <a:gd name="T27" fmla="*/ 3 h 11"/>
                  <a:gd name="T28" fmla="*/ 6 w 8"/>
                  <a:gd name="T29" fmla="*/ 3 h 11"/>
                  <a:gd name="T30" fmla="*/ 6 w 8"/>
                  <a:gd name="T31" fmla="*/ 2 h 11"/>
                  <a:gd name="T32" fmla="*/ 5 w 8"/>
                  <a:gd name="T33" fmla="*/ 1 h 11"/>
                  <a:gd name="T34" fmla="*/ 4 w 8"/>
                  <a:gd name="T35" fmla="*/ 1 h 11"/>
                  <a:gd name="T36" fmla="*/ 2 w 8"/>
                  <a:gd name="T37" fmla="*/ 1 h 11"/>
                  <a:gd name="T38" fmla="*/ 1 w 8"/>
                  <a:gd name="T39" fmla="*/ 2 h 11"/>
                  <a:gd name="T40" fmla="*/ 1 w 8"/>
                  <a:gd name="T41" fmla="*/ 2 h 11"/>
                  <a:gd name="T42" fmla="*/ 1 w 8"/>
                  <a:gd name="T43" fmla="*/ 2 h 11"/>
                  <a:gd name="T44" fmla="*/ 1 w 8"/>
                  <a:gd name="T45" fmla="*/ 1 h 11"/>
                  <a:gd name="T46" fmla="*/ 1 w 8"/>
                  <a:gd name="T47" fmla="*/ 1 h 11"/>
                  <a:gd name="T48" fmla="*/ 1 w 8"/>
                  <a:gd name="T49" fmla="*/ 0 h 11"/>
                  <a:gd name="T50" fmla="*/ 2 w 8"/>
                  <a:gd name="T51" fmla="*/ 0 h 11"/>
                  <a:gd name="T52" fmla="*/ 4 w 8"/>
                  <a:gd name="T53" fmla="*/ 0 h 11"/>
                  <a:gd name="T54" fmla="*/ 7 w 8"/>
                  <a:gd name="T55" fmla="*/ 1 h 11"/>
                  <a:gd name="T56" fmla="*/ 8 w 8"/>
                  <a:gd name="T57" fmla="*/ 3 h 11"/>
                  <a:gd name="T58" fmla="*/ 8 w 8"/>
                  <a:gd name="T59" fmla="*/ 9 h 11"/>
                  <a:gd name="T60" fmla="*/ 6 w 8"/>
                  <a:gd name="T61" fmla="*/ 5 h 11"/>
                  <a:gd name="T62" fmla="*/ 4 w 8"/>
                  <a:gd name="T63" fmla="*/ 5 h 11"/>
                  <a:gd name="T64" fmla="*/ 3 w 8"/>
                  <a:gd name="T65" fmla="*/ 5 h 11"/>
                  <a:gd name="T66" fmla="*/ 2 w 8"/>
                  <a:gd name="T67" fmla="*/ 6 h 11"/>
                  <a:gd name="T68" fmla="*/ 2 w 8"/>
                  <a:gd name="T69" fmla="*/ 6 h 11"/>
                  <a:gd name="T70" fmla="*/ 1 w 8"/>
                  <a:gd name="T71" fmla="*/ 7 h 11"/>
                  <a:gd name="T72" fmla="*/ 1 w 8"/>
                  <a:gd name="T73" fmla="*/ 8 h 11"/>
                  <a:gd name="T74" fmla="*/ 2 w 8"/>
                  <a:gd name="T75" fmla="*/ 9 h 11"/>
                  <a:gd name="T76" fmla="*/ 3 w 8"/>
                  <a:gd name="T77" fmla="*/ 9 h 11"/>
                  <a:gd name="T78" fmla="*/ 4 w 8"/>
                  <a:gd name="T79" fmla="*/ 9 h 11"/>
                  <a:gd name="T80" fmla="*/ 4 w 8"/>
                  <a:gd name="T81" fmla="*/ 9 h 11"/>
                  <a:gd name="T82" fmla="*/ 5 w 8"/>
                  <a:gd name="T83" fmla="*/ 9 h 11"/>
                  <a:gd name="T84" fmla="*/ 6 w 8"/>
                  <a:gd name="T85" fmla="*/ 9 h 11"/>
                  <a:gd name="T86" fmla="*/ 6 w 8"/>
                  <a:gd name="T87" fmla="*/ 9 h 11"/>
                  <a:gd name="T88" fmla="*/ 6 w 8"/>
                  <a:gd name="T8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 h="11">
                    <a:moveTo>
                      <a:pt x="8" y="9"/>
                    </a:moveTo>
                    <a:cubicBezTo>
                      <a:pt x="8" y="10"/>
                      <a:pt x="8" y="10"/>
                      <a:pt x="8" y="10"/>
                    </a:cubicBezTo>
                    <a:cubicBezTo>
                      <a:pt x="7" y="10"/>
                      <a:pt x="6" y="10"/>
                      <a:pt x="6" y="10"/>
                    </a:cubicBezTo>
                    <a:cubicBezTo>
                      <a:pt x="5" y="11"/>
                      <a:pt x="4" y="11"/>
                      <a:pt x="4" y="11"/>
                    </a:cubicBezTo>
                    <a:cubicBezTo>
                      <a:pt x="3" y="11"/>
                      <a:pt x="2" y="10"/>
                      <a:pt x="2" y="10"/>
                    </a:cubicBezTo>
                    <a:cubicBezTo>
                      <a:pt x="1" y="10"/>
                      <a:pt x="1" y="10"/>
                      <a:pt x="0" y="10"/>
                    </a:cubicBezTo>
                    <a:cubicBezTo>
                      <a:pt x="0" y="9"/>
                      <a:pt x="0" y="9"/>
                      <a:pt x="0" y="9"/>
                    </a:cubicBezTo>
                    <a:cubicBezTo>
                      <a:pt x="0" y="8"/>
                      <a:pt x="0" y="8"/>
                      <a:pt x="0" y="7"/>
                    </a:cubicBezTo>
                    <a:cubicBezTo>
                      <a:pt x="0" y="7"/>
                      <a:pt x="0" y="6"/>
                      <a:pt x="0" y="6"/>
                    </a:cubicBezTo>
                    <a:cubicBezTo>
                      <a:pt x="0" y="6"/>
                      <a:pt x="0" y="5"/>
                      <a:pt x="1" y="5"/>
                    </a:cubicBezTo>
                    <a:cubicBezTo>
                      <a:pt x="1" y="5"/>
                      <a:pt x="1" y="4"/>
                      <a:pt x="2" y="4"/>
                    </a:cubicBezTo>
                    <a:cubicBezTo>
                      <a:pt x="2" y="4"/>
                      <a:pt x="3" y="4"/>
                      <a:pt x="4" y="4"/>
                    </a:cubicBezTo>
                    <a:cubicBezTo>
                      <a:pt x="6" y="4"/>
                      <a:pt x="6" y="4"/>
                      <a:pt x="6" y="4"/>
                    </a:cubicBezTo>
                    <a:cubicBezTo>
                      <a:pt x="6" y="3"/>
                      <a:pt x="6" y="3"/>
                      <a:pt x="6" y="3"/>
                    </a:cubicBezTo>
                    <a:cubicBezTo>
                      <a:pt x="6" y="3"/>
                      <a:pt x="6" y="3"/>
                      <a:pt x="6" y="3"/>
                    </a:cubicBezTo>
                    <a:cubicBezTo>
                      <a:pt x="6" y="2"/>
                      <a:pt x="6" y="2"/>
                      <a:pt x="6" y="2"/>
                    </a:cubicBezTo>
                    <a:cubicBezTo>
                      <a:pt x="5" y="1"/>
                      <a:pt x="5" y="1"/>
                      <a:pt x="5" y="1"/>
                    </a:cubicBezTo>
                    <a:cubicBezTo>
                      <a:pt x="5" y="1"/>
                      <a:pt x="4" y="1"/>
                      <a:pt x="4" y="1"/>
                    </a:cubicBezTo>
                    <a:cubicBezTo>
                      <a:pt x="3" y="1"/>
                      <a:pt x="3" y="1"/>
                      <a:pt x="2" y="1"/>
                    </a:cubicBezTo>
                    <a:cubicBezTo>
                      <a:pt x="2" y="1"/>
                      <a:pt x="2" y="2"/>
                      <a:pt x="1" y="2"/>
                    </a:cubicBezTo>
                    <a:cubicBezTo>
                      <a:pt x="1" y="2"/>
                      <a:pt x="1" y="2"/>
                      <a:pt x="1" y="2"/>
                    </a:cubicBezTo>
                    <a:cubicBezTo>
                      <a:pt x="1" y="2"/>
                      <a:pt x="1" y="2"/>
                      <a:pt x="1" y="2"/>
                    </a:cubicBezTo>
                    <a:cubicBezTo>
                      <a:pt x="1" y="1"/>
                      <a:pt x="1" y="1"/>
                      <a:pt x="1" y="1"/>
                    </a:cubicBezTo>
                    <a:cubicBezTo>
                      <a:pt x="1" y="1"/>
                      <a:pt x="1" y="1"/>
                      <a:pt x="1" y="1"/>
                    </a:cubicBezTo>
                    <a:cubicBezTo>
                      <a:pt x="1" y="0"/>
                      <a:pt x="1" y="0"/>
                      <a:pt x="1" y="0"/>
                    </a:cubicBezTo>
                    <a:cubicBezTo>
                      <a:pt x="1" y="0"/>
                      <a:pt x="2" y="0"/>
                      <a:pt x="2" y="0"/>
                    </a:cubicBezTo>
                    <a:cubicBezTo>
                      <a:pt x="3" y="0"/>
                      <a:pt x="4" y="0"/>
                      <a:pt x="4" y="0"/>
                    </a:cubicBezTo>
                    <a:cubicBezTo>
                      <a:pt x="6" y="0"/>
                      <a:pt x="6" y="0"/>
                      <a:pt x="7" y="1"/>
                    </a:cubicBezTo>
                    <a:cubicBezTo>
                      <a:pt x="8" y="1"/>
                      <a:pt x="8" y="2"/>
                      <a:pt x="8" y="3"/>
                    </a:cubicBezTo>
                    <a:lnTo>
                      <a:pt x="8" y="9"/>
                    </a:lnTo>
                    <a:close/>
                    <a:moveTo>
                      <a:pt x="6" y="5"/>
                    </a:moveTo>
                    <a:cubicBezTo>
                      <a:pt x="4" y="5"/>
                      <a:pt x="4" y="5"/>
                      <a:pt x="4" y="5"/>
                    </a:cubicBezTo>
                    <a:cubicBezTo>
                      <a:pt x="3" y="5"/>
                      <a:pt x="3" y="5"/>
                      <a:pt x="3" y="5"/>
                    </a:cubicBezTo>
                    <a:cubicBezTo>
                      <a:pt x="2" y="6"/>
                      <a:pt x="2" y="6"/>
                      <a:pt x="2" y="6"/>
                    </a:cubicBezTo>
                    <a:cubicBezTo>
                      <a:pt x="2" y="6"/>
                      <a:pt x="2" y="6"/>
                      <a:pt x="2" y="6"/>
                    </a:cubicBezTo>
                    <a:cubicBezTo>
                      <a:pt x="1" y="6"/>
                      <a:pt x="1" y="7"/>
                      <a:pt x="1" y="7"/>
                    </a:cubicBezTo>
                    <a:cubicBezTo>
                      <a:pt x="1" y="8"/>
                      <a:pt x="1" y="8"/>
                      <a:pt x="1" y="8"/>
                    </a:cubicBezTo>
                    <a:cubicBezTo>
                      <a:pt x="2" y="9"/>
                      <a:pt x="2" y="9"/>
                      <a:pt x="2" y="9"/>
                    </a:cubicBezTo>
                    <a:cubicBezTo>
                      <a:pt x="3" y="9"/>
                      <a:pt x="3" y="9"/>
                      <a:pt x="3" y="9"/>
                    </a:cubicBezTo>
                    <a:cubicBezTo>
                      <a:pt x="4" y="9"/>
                      <a:pt x="4" y="9"/>
                      <a:pt x="4" y="9"/>
                    </a:cubicBezTo>
                    <a:cubicBezTo>
                      <a:pt x="4" y="9"/>
                      <a:pt x="4" y="9"/>
                      <a:pt x="4" y="9"/>
                    </a:cubicBezTo>
                    <a:cubicBezTo>
                      <a:pt x="5" y="9"/>
                      <a:pt x="5" y="9"/>
                      <a:pt x="5" y="9"/>
                    </a:cubicBezTo>
                    <a:cubicBezTo>
                      <a:pt x="6" y="9"/>
                      <a:pt x="6" y="9"/>
                      <a:pt x="6" y="9"/>
                    </a:cubicBezTo>
                    <a:cubicBezTo>
                      <a:pt x="6" y="9"/>
                      <a:pt x="6" y="9"/>
                      <a:pt x="6" y="9"/>
                    </a:cubicBezTo>
                    <a:lnTo>
                      <a:pt x="6"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815"/>
              <p:cNvSpPr/>
              <p:nvPr/>
            </p:nvSpPr>
            <p:spPr bwMode="auto">
              <a:xfrm>
                <a:off x="2476" y="2621"/>
                <a:ext cx="17" cy="12"/>
              </a:xfrm>
              <a:custGeom>
                <a:avLst/>
                <a:gdLst>
                  <a:gd name="T0" fmla="*/ 10 w 14"/>
                  <a:gd name="T1" fmla="*/ 0 h 10"/>
                  <a:gd name="T2" fmla="*/ 12 w 14"/>
                  <a:gd name="T3" fmla="*/ 0 h 10"/>
                  <a:gd name="T4" fmla="*/ 13 w 14"/>
                  <a:gd name="T5" fmla="*/ 1 h 10"/>
                  <a:gd name="T6" fmla="*/ 14 w 14"/>
                  <a:gd name="T7" fmla="*/ 3 h 10"/>
                  <a:gd name="T8" fmla="*/ 14 w 14"/>
                  <a:gd name="T9" fmla="*/ 5 h 10"/>
                  <a:gd name="T10" fmla="*/ 14 w 14"/>
                  <a:gd name="T11" fmla="*/ 10 h 10"/>
                  <a:gd name="T12" fmla="*/ 14 w 14"/>
                  <a:gd name="T13" fmla="*/ 10 h 10"/>
                  <a:gd name="T14" fmla="*/ 14 w 14"/>
                  <a:gd name="T15" fmla="*/ 10 h 10"/>
                  <a:gd name="T16" fmla="*/ 13 w 14"/>
                  <a:gd name="T17" fmla="*/ 10 h 10"/>
                  <a:gd name="T18" fmla="*/ 13 w 14"/>
                  <a:gd name="T19" fmla="*/ 10 h 10"/>
                  <a:gd name="T20" fmla="*/ 13 w 14"/>
                  <a:gd name="T21" fmla="*/ 10 h 10"/>
                  <a:gd name="T22" fmla="*/ 13 w 14"/>
                  <a:gd name="T23" fmla="*/ 5 h 10"/>
                  <a:gd name="T24" fmla="*/ 12 w 14"/>
                  <a:gd name="T25" fmla="*/ 2 h 10"/>
                  <a:gd name="T26" fmla="*/ 10 w 14"/>
                  <a:gd name="T27" fmla="*/ 1 h 10"/>
                  <a:gd name="T28" fmla="*/ 9 w 14"/>
                  <a:gd name="T29" fmla="*/ 1 h 10"/>
                  <a:gd name="T30" fmla="*/ 9 w 14"/>
                  <a:gd name="T31" fmla="*/ 2 h 10"/>
                  <a:gd name="T32" fmla="*/ 8 w 14"/>
                  <a:gd name="T33" fmla="*/ 2 h 10"/>
                  <a:gd name="T34" fmla="*/ 7 w 14"/>
                  <a:gd name="T35" fmla="*/ 2 h 10"/>
                  <a:gd name="T36" fmla="*/ 8 w 14"/>
                  <a:gd name="T37" fmla="*/ 3 h 10"/>
                  <a:gd name="T38" fmla="*/ 8 w 14"/>
                  <a:gd name="T39" fmla="*/ 5 h 10"/>
                  <a:gd name="T40" fmla="*/ 8 w 14"/>
                  <a:gd name="T41" fmla="*/ 10 h 10"/>
                  <a:gd name="T42" fmla="*/ 8 w 14"/>
                  <a:gd name="T43" fmla="*/ 10 h 10"/>
                  <a:gd name="T44" fmla="*/ 7 w 14"/>
                  <a:gd name="T45" fmla="*/ 10 h 10"/>
                  <a:gd name="T46" fmla="*/ 6 w 14"/>
                  <a:gd name="T47" fmla="*/ 10 h 10"/>
                  <a:gd name="T48" fmla="*/ 6 w 14"/>
                  <a:gd name="T49" fmla="*/ 10 h 10"/>
                  <a:gd name="T50" fmla="*/ 6 w 14"/>
                  <a:gd name="T51" fmla="*/ 10 h 10"/>
                  <a:gd name="T52" fmla="*/ 6 w 14"/>
                  <a:gd name="T53" fmla="*/ 5 h 10"/>
                  <a:gd name="T54" fmla="*/ 6 w 14"/>
                  <a:gd name="T55" fmla="*/ 3 h 10"/>
                  <a:gd name="T56" fmla="*/ 5 w 14"/>
                  <a:gd name="T57" fmla="*/ 2 h 10"/>
                  <a:gd name="T58" fmla="*/ 5 w 14"/>
                  <a:gd name="T59" fmla="*/ 2 h 10"/>
                  <a:gd name="T60" fmla="*/ 3 w 14"/>
                  <a:gd name="T61" fmla="*/ 1 h 10"/>
                  <a:gd name="T62" fmla="*/ 2 w 14"/>
                  <a:gd name="T63" fmla="*/ 1 h 10"/>
                  <a:gd name="T64" fmla="*/ 1 w 14"/>
                  <a:gd name="T65" fmla="*/ 1 h 10"/>
                  <a:gd name="T66" fmla="*/ 1 w 14"/>
                  <a:gd name="T67" fmla="*/ 10 h 10"/>
                  <a:gd name="T68" fmla="*/ 1 w 14"/>
                  <a:gd name="T69" fmla="*/ 10 h 10"/>
                  <a:gd name="T70" fmla="*/ 1 w 14"/>
                  <a:gd name="T71" fmla="*/ 10 h 10"/>
                  <a:gd name="T72" fmla="*/ 0 w 14"/>
                  <a:gd name="T73" fmla="*/ 10 h 10"/>
                  <a:gd name="T74" fmla="*/ 0 w 14"/>
                  <a:gd name="T75" fmla="*/ 10 h 10"/>
                  <a:gd name="T76" fmla="*/ 0 w 14"/>
                  <a:gd name="T77" fmla="*/ 10 h 10"/>
                  <a:gd name="T78" fmla="*/ 0 w 14"/>
                  <a:gd name="T79" fmla="*/ 2 h 10"/>
                  <a:gd name="T80" fmla="*/ 0 w 14"/>
                  <a:gd name="T81" fmla="*/ 1 h 10"/>
                  <a:gd name="T82" fmla="*/ 0 w 14"/>
                  <a:gd name="T83" fmla="*/ 0 h 10"/>
                  <a:gd name="T84" fmla="*/ 2 w 14"/>
                  <a:gd name="T85" fmla="*/ 0 h 10"/>
                  <a:gd name="T86" fmla="*/ 3 w 14"/>
                  <a:gd name="T87" fmla="*/ 0 h 10"/>
                  <a:gd name="T88" fmla="*/ 5 w 14"/>
                  <a:gd name="T89" fmla="*/ 0 h 10"/>
                  <a:gd name="T90" fmla="*/ 6 w 14"/>
                  <a:gd name="T91" fmla="*/ 1 h 10"/>
                  <a:gd name="T92" fmla="*/ 6 w 14"/>
                  <a:gd name="T93" fmla="*/ 1 h 10"/>
                  <a:gd name="T94" fmla="*/ 8 w 14"/>
                  <a:gd name="T95" fmla="*/ 0 h 10"/>
                  <a:gd name="T96" fmla="*/ 10 w 14"/>
                  <a:gd name="T9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 h="10">
                    <a:moveTo>
                      <a:pt x="10" y="0"/>
                    </a:moveTo>
                    <a:cubicBezTo>
                      <a:pt x="11" y="0"/>
                      <a:pt x="12" y="0"/>
                      <a:pt x="12" y="0"/>
                    </a:cubicBezTo>
                    <a:cubicBezTo>
                      <a:pt x="13" y="0"/>
                      <a:pt x="13" y="1"/>
                      <a:pt x="13" y="1"/>
                    </a:cubicBezTo>
                    <a:cubicBezTo>
                      <a:pt x="14" y="2"/>
                      <a:pt x="14" y="2"/>
                      <a:pt x="14" y="3"/>
                    </a:cubicBezTo>
                    <a:cubicBezTo>
                      <a:pt x="14" y="3"/>
                      <a:pt x="14" y="4"/>
                      <a:pt x="14" y="5"/>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5"/>
                      <a:pt x="13" y="5"/>
                      <a:pt x="13" y="5"/>
                    </a:cubicBezTo>
                    <a:cubicBezTo>
                      <a:pt x="13" y="4"/>
                      <a:pt x="13" y="3"/>
                      <a:pt x="12" y="2"/>
                    </a:cubicBezTo>
                    <a:cubicBezTo>
                      <a:pt x="12" y="2"/>
                      <a:pt x="11" y="1"/>
                      <a:pt x="10" y="1"/>
                    </a:cubicBezTo>
                    <a:cubicBezTo>
                      <a:pt x="9" y="1"/>
                      <a:pt x="9" y="1"/>
                      <a:pt x="9" y="1"/>
                    </a:cubicBezTo>
                    <a:cubicBezTo>
                      <a:pt x="9" y="2"/>
                      <a:pt x="9" y="2"/>
                      <a:pt x="9" y="2"/>
                    </a:cubicBezTo>
                    <a:cubicBezTo>
                      <a:pt x="8" y="2"/>
                      <a:pt x="8" y="2"/>
                      <a:pt x="8" y="2"/>
                    </a:cubicBezTo>
                    <a:cubicBezTo>
                      <a:pt x="7" y="2"/>
                      <a:pt x="7" y="2"/>
                      <a:pt x="7" y="2"/>
                    </a:cubicBezTo>
                    <a:cubicBezTo>
                      <a:pt x="7" y="2"/>
                      <a:pt x="8" y="3"/>
                      <a:pt x="8" y="3"/>
                    </a:cubicBezTo>
                    <a:cubicBezTo>
                      <a:pt x="8" y="4"/>
                      <a:pt x="8" y="4"/>
                      <a:pt x="8" y="5"/>
                    </a:cubicBezTo>
                    <a:cubicBezTo>
                      <a:pt x="8" y="10"/>
                      <a:pt x="8" y="10"/>
                      <a:pt x="8" y="10"/>
                    </a:cubicBezTo>
                    <a:cubicBezTo>
                      <a:pt x="8" y="10"/>
                      <a:pt x="8" y="10"/>
                      <a:pt x="8" y="10"/>
                    </a:cubicBezTo>
                    <a:cubicBezTo>
                      <a:pt x="7" y="10"/>
                      <a:pt x="7" y="10"/>
                      <a:pt x="7" y="10"/>
                    </a:cubicBezTo>
                    <a:cubicBezTo>
                      <a:pt x="6" y="10"/>
                      <a:pt x="6" y="10"/>
                      <a:pt x="6" y="10"/>
                    </a:cubicBezTo>
                    <a:cubicBezTo>
                      <a:pt x="6" y="10"/>
                      <a:pt x="6" y="10"/>
                      <a:pt x="6" y="10"/>
                    </a:cubicBezTo>
                    <a:cubicBezTo>
                      <a:pt x="6" y="10"/>
                      <a:pt x="6" y="10"/>
                      <a:pt x="6" y="10"/>
                    </a:cubicBezTo>
                    <a:cubicBezTo>
                      <a:pt x="6" y="5"/>
                      <a:pt x="6" y="5"/>
                      <a:pt x="6" y="5"/>
                    </a:cubicBezTo>
                    <a:cubicBezTo>
                      <a:pt x="6" y="4"/>
                      <a:pt x="6" y="4"/>
                      <a:pt x="6" y="3"/>
                    </a:cubicBezTo>
                    <a:cubicBezTo>
                      <a:pt x="6" y="3"/>
                      <a:pt x="6" y="3"/>
                      <a:pt x="5" y="2"/>
                    </a:cubicBezTo>
                    <a:cubicBezTo>
                      <a:pt x="5" y="2"/>
                      <a:pt x="5" y="2"/>
                      <a:pt x="5" y="2"/>
                    </a:cubicBezTo>
                    <a:cubicBezTo>
                      <a:pt x="4" y="1"/>
                      <a:pt x="4" y="1"/>
                      <a:pt x="3" y="1"/>
                    </a:cubicBezTo>
                    <a:cubicBezTo>
                      <a:pt x="2" y="1"/>
                      <a:pt x="2" y="1"/>
                      <a:pt x="2" y="1"/>
                    </a:cubicBezTo>
                    <a:cubicBezTo>
                      <a:pt x="1" y="1"/>
                      <a:pt x="1" y="1"/>
                      <a:pt x="1" y="1"/>
                    </a:cubicBezTo>
                    <a:cubicBezTo>
                      <a:pt x="1" y="10"/>
                      <a:pt x="1" y="10"/>
                      <a:pt x="1" y="10"/>
                    </a:cubicBezTo>
                    <a:cubicBezTo>
                      <a:pt x="1" y="10"/>
                      <a:pt x="1" y="10"/>
                      <a:pt x="1" y="10"/>
                    </a:cubicBezTo>
                    <a:cubicBezTo>
                      <a:pt x="1" y="10"/>
                      <a:pt x="1" y="10"/>
                      <a:pt x="1" y="10"/>
                    </a:cubicBezTo>
                    <a:cubicBezTo>
                      <a:pt x="0" y="10"/>
                      <a:pt x="0" y="10"/>
                      <a:pt x="0" y="10"/>
                    </a:cubicBezTo>
                    <a:cubicBezTo>
                      <a:pt x="0" y="10"/>
                      <a:pt x="0" y="10"/>
                      <a:pt x="0" y="10"/>
                    </a:cubicBezTo>
                    <a:cubicBezTo>
                      <a:pt x="0" y="10"/>
                      <a:pt x="0" y="10"/>
                      <a:pt x="0" y="10"/>
                    </a:cubicBezTo>
                    <a:cubicBezTo>
                      <a:pt x="0" y="2"/>
                      <a:pt x="0" y="2"/>
                      <a:pt x="0" y="2"/>
                    </a:cubicBezTo>
                    <a:cubicBezTo>
                      <a:pt x="0" y="1"/>
                      <a:pt x="0" y="1"/>
                      <a:pt x="0" y="1"/>
                    </a:cubicBezTo>
                    <a:cubicBezTo>
                      <a:pt x="0" y="0"/>
                      <a:pt x="0" y="0"/>
                      <a:pt x="0" y="0"/>
                    </a:cubicBezTo>
                    <a:cubicBezTo>
                      <a:pt x="1" y="0"/>
                      <a:pt x="1" y="0"/>
                      <a:pt x="2" y="0"/>
                    </a:cubicBezTo>
                    <a:cubicBezTo>
                      <a:pt x="2" y="0"/>
                      <a:pt x="2" y="0"/>
                      <a:pt x="3" y="0"/>
                    </a:cubicBezTo>
                    <a:cubicBezTo>
                      <a:pt x="4" y="0"/>
                      <a:pt x="4" y="0"/>
                      <a:pt x="5" y="0"/>
                    </a:cubicBezTo>
                    <a:cubicBezTo>
                      <a:pt x="5" y="0"/>
                      <a:pt x="6" y="1"/>
                      <a:pt x="6" y="1"/>
                    </a:cubicBezTo>
                    <a:cubicBezTo>
                      <a:pt x="6" y="1"/>
                      <a:pt x="6" y="1"/>
                      <a:pt x="6" y="1"/>
                    </a:cubicBezTo>
                    <a:cubicBezTo>
                      <a:pt x="7" y="1"/>
                      <a:pt x="7" y="0"/>
                      <a:pt x="8" y="0"/>
                    </a:cubicBezTo>
                    <a:cubicBezTo>
                      <a:pt x="9" y="0"/>
                      <a:pt x="9" y="0"/>
                      <a:pt x="10"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816"/>
              <p:cNvSpPr>
                <a:spLocks noEditPoints="1"/>
              </p:cNvSpPr>
              <p:nvPr/>
            </p:nvSpPr>
            <p:spPr bwMode="auto">
              <a:xfrm>
                <a:off x="2496" y="2621"/>
                <a:ext cx="11" cy="17"/>
              </a:xfrm>
              <a:custGeom>
                <a:avLst/>
                <a:gdLst>
                  <a:gd name="T0" fmla="*/ 9 w 9"/>
                  <a:gd name="T1" fmla="*/ 5 h 14"/>
                  <a:gd name="T2" fmla="*/ 9 w 9"/>
                  <a:gd name="T3" fmla="*/ 7 h 14"/>
                  <a:gd name="T4" fmla="*/ 8 w 9"/>
                  <a:gd name="T5" fmla="*/ 9 h 14"/>
                  <a:gd name="T6" fmla="*/ 6 w 9"/>
                  <a:gd name="T7" fmla="*/ 10 h 14"/>
                  <a:gd name="T8" fmla="*/ 4 w 9"/>
                  <a:gd name="T9" fmla="*/ 11 h 14"/>
                  <a:gd name="T10" fmla="*/ 3 w 9"/>
                  <a:gd name="T11" fmla="*/ 11 h 14"/>
                  <a:gd name="T12" fmla="*/ 2 w 9"/>
                  <a:gd name="T13" fmla="*/ 10 h 14"/>
                  <a:gd name="T14" fmla="*/ 2 w 9"/>
                  <a:gd name="T15" fmla="*/ 14 h 14"/>
                  <a:gd name="T16" fmla="*/ 2 w 9"/>
                  <a:gd name="T17" fmla="*/ 14 h 14"/>
                  <a:gd name="T18" fmla="*/ 1 w 9"/>
                  <a:gd name="T19" fmla="*/ 14 h 14"/>
                  <a:gd name="T20" fmla="*/ 0 w 9"/>
                  <a:gd name="T21" fmla="*/ 14 h 14"/>
                  <a:gd name="T22" fmla="*/ 0 w 9"/>
                  <a:gd name="T23" fmla="*/ 14 h 14"/>
                  <a:gd name="T24" fmla="*/ 0 w 9"/>
                  <a:gd name="T25" fmla="*/ 14 h 14"/>
                  <a:gd name="T26" fmla="*/ 0 w 9"/>
                  <a:gd name="T27" fmla="*/ 1 h 14"/>
                  <a:gd name="T28" fmla="*/ 0 w 9"/>
                  <a:gd name="T29" fmla="*/ 1 h 14"/>
                  <a:gd name="T30" fmla="*/ 2 w 9"/>
                  <a:gd name="T31" fmla="*/ 0 h 14"/>
                  <a:gd name="T32" fmla="*/ 4 w 9"/>
                  <a:gd name="T33" fmla="*/ 0 h 14"/>
                  <a:gd name="T34" fmla="*/ 6 w 9"/>
                  <a:gd name="T35" fmla="*/ 0 h 14"/>
                  <a:gd name="T36" fmla="*/ 8 w 9"/>
                  <a:gd name="T37" fmla="*/ 1 h 14"/>
                  <a:gd name="T38" fmla="*/ 9 w 9"/>
                  <a:gd name="T39" fmla="*/ 3 h 14"/>
                  <a:gd name="T40" fmla="*/ 9 w 9"/>
                  <a:gd name="T41" fmla="*/ 5 h 14"/>
                  <a:gd name="T42" fmla="*/ 7 w 9"/>
                  <a:gd name="T43" fmla="*/ 5 h 14"/>
                  <a:gd name="T44" fmla="*/ 7 w 9"/>
                  <a:gd name="T45" fmla="*/ 3 h 14"/>
                  <a:gd name="T46" fmla="*/ 6 w 9"/>
                  <a:gd name="T47" fmla="*/ 2 h 14"/>
                  <a:gd name="T48" fmla="*/ 5 w 9"/>
                  <a:gd name="T49" fmla="*/ 2 h 14"/>
                  <a:gd name="T50" fmla="*/ 4 w 9"/>
                  <a:gd name="T51" fmla="*/ 1 h 14"/>
                  <a:gd name="T52" fmla="*/ 3 w 9"/>
                  <a:gd name="T53" fmla="*/ 1 h 14"/>
                  <a:gd name="T54" fmla="*/ 2 w 9"/>
                  <a:gd name="T55" fmla="*/ 2 h 14"/>
                  <a:gd name="T56" fmla="*/ 2 w 9"/>
                  <a:gd name="T57" fmla="*/ 9 h 14"/>
                  <a:gd name="T58" fmla="*/ 3 w 9"/>
                  <a:gd name="T59" fmla="*/ 9 h 14"/>
                  <a:gd name="T60" fmla="*/ 4 w 9"/>
                  <a:gd name="T61" fmla="*/ 9 h 14"/>
                  <a:gd name="T62" fmla="*/ 5 w 9"/>
                  <a:gd name="T63" fmla="*/ 9 h 14"/>
                  <a:gd name="T64" fmla="*/ 6 w 9"/>
                  <a:gd name="T65" fmla="*/ 8 h 14"/>
                  <a:gd name="T66" fmla="*/ 7 w 9"/>
                  <a:gd name="T67" fmla="*/ 7 h 14"/>
                  <a:gd name="T68" fmla="*/ 7 w 9"/>
                  <a:gd name="T6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14">
                    <a:moveTo>
                      <a:pt x="9" y="5"/>
                    </a:moveTo>
                    <a:cubicBezTo>
                      <a:pt x="9" y="6"/>
                      <a:pt x="9" y="7"/>
                      <a:pt x="9" y="7"/>
                    </a:cubicBezTo>
                    <a:cubicBezTo>
                      <a:pt x="8" y="8"/>
                      <a:pt x="8" y="8"/>
                      <a:pt x="8" y="9"/>
                    </a:cubicBezTo>
                    <a:cubicBezTo>
                      <a:pt x="7" y="9"/>
                      <a:pt x="7" y="10"/>
                      <a:pt x="6" y="10"/>
                    </a:cubicBezTo>
                    <a:cubicBezTo>
                      <a:pt x="6" y="10"/>
                      <a:pt x="5" y="11"/>
                      <a:pt x="4" y="11"/>
                    </a:cubicBezTo>
                    <a:cubicBezTo>
                      <a:pt x="4" y="11"/>
                      <a:pt x="3" y="11"/>
                      <a:pt x="3" y="11"/>
                    </a:cubicBezTo>
                    <a:cubicBezTo>
                      <a:pt x="3" y="10"/>
                      <a:pt x="2" y="10"/>
                      <a:pt x="2" y="10"/>
                    </a:cubicBezTo>
                    <a:cubicBezTo>
                      <a:pt x="2" y="14"/>
                      <a:pt x="2" y="14"/>
                      <a:pt x="2" y="14"/>
                    </a:cubicBezTo>
                    <a:cubicBezTo>
                      <a:pt x="2" y="14"/>
                      <a:pt x="2" y="14"/>
                      <a:pt x="2" y="14"/>
                    </a:cubicBezTo>
                    <a:cubicBezTo>
                      <a:pt x="1" y="14"/>
                      <a:pt x="1" y="14"/>
                      <a:pt x="1" y="14"/>
                    </a:cubicBezTo>
                    <a:cubicBezTo>
                      <a:pt x="0" y="14"/>
                      <a:pt x="0" y="14"/>
                      <a:pt x="0" y="14"/>
                    </a:cubicBezTo>
                    <a:cubicBezTo>
                      <a:pt x="0" y="14"/>
                      <a:pt x="0" y="14"/>
                      <a:pt x="0" y="14"/>
                    </a:cubicBezTo>
                    <a:cubicBezTo>
                      <a:pt x="0" y="14"/>
                      <a:pt x="0" y="14"/>
                      <a:pt x="0" y="14"/>
                    </a:cubicBezTo>
                    <a:cubicBezTo>
                      <a:pt x="0" y="1"/>
                      <a:pt x="0" y="1"/>
                      <a:pt x="0" y="1"/>
                    </a:cubicBezTo>
                    <a:cubicBezTo>
                      <a:pt x="0" y="1"/>
                      <a:pt x="0" y="1"/>
                      <a:pt x="0" y="1"/>
                    </a:cubicBezTo>
                    <a:cubicBezTo>
                      <a:pt x="1" y="0"/>
                      <a:pt x="2" y="0"/>
                      <a:pt x="2" y="0"/>
                    </a:cubicBezTo>
                    <a:cubicBezTo>
                      <a:pt x="3" y="0"/>
                      <a:pt x="4" y="0"/>
                      <a:pt x="4" y="0"/>
                    </a:cubicBezTo>
                    <a:cubicBezTo>
                      <a:pt x="5" y="0"/>
                      <a:pt x="6" y="0"/>
                      <a:pt x="6" y="0"/>
                    </a:cubicBezTo>
                    <a:cubicBezTo>
                      <a:pt x="7" y="0"/>
                      <a:pt x="7" y="1"/>
                      <a:pt x="8" y="1"/>
                    </a:cubicBezTo>
                    <a:cubicBezTo>
                      <a:pt x="8" y="2"/>
                      <a:pt x="8" y="2"/>
                      <a:pt x="9" y="3"/>
                    </a:cubicBezTo>
                    <a:cubicBezTo>
                      <a:pt x="9" y="4"/>
                      <a:pt x="9" y="4"/>
                      <a:pt x="9" y="5"/>
                    </a:cubicBezTo>
                    <a:moveTo>
                      <a:pt x="7" y="5"/>
                    </a:moveTo>
                    <a:cubicBezTo>
                      <a:pt x="7" y="4"/>
                      <a:pt x="7" y="4"/>
                      <a:pt x="7" y="3"/>
                    </a:cubicBezTo>
                    <a:cubicBezTo>
                      <a:pt x="7" y="3"/>
                      <a:pt x="6" y="2"/>
                      <a:pt x="6" y="2"/>
                    </a:cubicBezTo>
                    <a:cubicBezTo>
                      <a:pt x="6" y="2"/>
                      <a:pt x="6" y="2"/>
                      <a:pt x="5" y="2"/>
                    </a:cubicBezTo>
                    <a:cubicBezTo>
                      <a:pt x="5" y="1"/>
                      <a:pt x="4" y="1"/>
                      <a:pt x="4" y="1"/>
                    </a:cubicBezTo>
                    <a:cubicBezTo>
                      <a:pt x="4" y="1"/>
                      <a:pt x="3" y="1"/>
                      <a:pt x="3" y="1"/>
                    </a:cubicBezTo>
                    <a:cubicBezTo>
                      <a:pt x="2" y="1"/>
                      <a:pt x="2" y="2"/>
                      <a:pt x="2" y="2"/>
                    </a:cubicBezTo>
                    <a:cubicBezTo>
                      <a:pt x="2" y="9"/>
                      <a:pt x="2" y="9"/>
                      <a:pt x="2" y="9"/>
                    </a:cubicBezTo>
                    <a:cubicBezTo>
                      <a:pt x="2" y="9"/>
                      <a:pt x="3" y="9"/>
                      <a:pt x="3" y="9"/>
                    </a:cubicBezTo>
                    <a:cubicBezTo>
                      <a:pt x="3" y="9"/>
                      <a:pt x="4" y="9"/>
                      <a:pt x="4" y="9"/>
                    </a:cubicBezTo>
                    <a:cubicBezTo>
                      <a:pt x="4" y="9"/>
                      <a:pt x="5" y="9"/>
                      <a:pt x="5" y="9"/>
                    </a:cubicBezTo>
                    <a:cubicBezTo>
                      <a:pt x="6" y="9"/>
                      <a:pt x="6" y="9"/>
                      <a:pt x="6" y="8"/>
                    </a:cubicBezTo>
                    <a:cubicBezTo>
                      <a:pt x="6" y="8"/>
                      <a:pt x="7" y="7"/>
                      <a:pt x="7" y="7"/>
                    </a:cubicBezTo>
                    <a:cubicBezTo>
                      <a:pt x="7" y="6"/>
                      <a:pt x="7" y="6"/>
                      <a:pt x="7" y="5"/>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817"/>
              <p:cNvSpPr/>
              <p:nvPr/>
            </p:nvSpPr>
            <p:spPr bwMode="auto">
              <a:xfrm>
                <a:off x="2510" y="2616"/>
                <a:ext cx="5" cy="18"/>
              </a:xfrm>
              <a:custGeom>
                <a:avLst/>
                <a:gdLst>
                  <a:gd name="T0" fmla="*/ 4 w 4"/>
                  <a:gd name="T1" fmla="*/ 14 h 15"/>
                  <a:gd name="T2" fmla="*/ 3 w 4"/>
                  <a:gd name="T3" fmla="*/ 14 h 15"/>
                  <a:gd name="T4" fmla="*/ 3 w 4"/>
                  <a:gd name="T5" fmla="*/ 15 h 15"/>
                  <a:gd name="T6" fmla="*/ 2 w 4"/>
                  <a:gd name="T7" fmla="*/ 15 h 15"/>
                  <a:gd name="T8" fmla="*/ 1 w 4"/>
                  <a:gd name="T9" fmla="*/ 14 h 15"/>
                  <a:gd name="T10" fmla="*/ 0 w 4"/>
                  <a:gd name="T11" fmla="*/ 13 h 15"/>
                  <a:gd name="T12" fmla="*/ 0 w 4"/>
                  <a:gd name="T13" fmla="*/ 0 h 15"/>
                  <a:gd name="T14" fmla="*/ 0 w 4"/>
                  <a:gd name="T15" fmla="*/ 0 h 15"/>
                  <a:gd name="T16" fmla="*/ 0 w 4"/>
                  <a:gd name="T17" fmla="*/ 0 h 15"/>
                  <a:gd name="T18" fmla="*/ 2 w 4"/>
                  <a:gd name="T19" fmla="*/ 0 h 15"/>
                  <a:gd name="T20" fmla="*/ 2 w 4"/>
                  <a:gd name="T21" fmla="*/ 0 h 15"/>
                  <a:gd name="T22" fmla="*/ 2 w 4"/>
                  <a:gd name="T23" fmla="*/ 0 h 15"/>
                  <a:gd name="T24" fmla="*/ 2 w 4"/>
                  <a:gd name="T25" fmla="*/ 12 h 15"/>
                  <a:gd name="T26" fmla="*/ 2 w 4"/>
                  <a:gd name="T27" fmla="*/ 13 h 15"/>
                  <a:gd name="T28" fmla="*/ 3 w 4"/>
                  <a:gd name="T29" fmla="*/ 13 h 15"/>
                  <a:gd name="T30" fmla="*/ 3 w 4"/>
                  <a:gd name="T31" fmla="*/ 13 h 15"/>
                  <a:gd name="T32" fmla="*/ 3 w 4"/>
                  <a:gd name="T33" fmla="*/ 13 h 15"/>
                  <a:gd name="T34" fmla="*/ 3 w 4"/>
                  <a:gd name="T35" fmla="*/ 13 h 15"/>
                  <a:gd name="T36" fmla="*/ 4 w 4"/>
                  <a:gd name="T37" fmla="*/ 13 h 15"/>
                  <a:gd name="T38" fmla="*/ 4 w 4"/>
                  <a:gd name="T39" fmla="*/ 14 h 15"/>
                  <a:gd name="T40" fmla="*/ 4 w 4"/>
                  <a:gd name="T4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15">
                    <a:moveTo>
                      <a:pt x="4" y="14"/>
                    </a:moveTo>
                    <a:cubicBezTo>
                      <a:pt x="3" y="14"/>
                      <a:pt x="3" y="14"/>
                      <a:pt x="3" y="14"/>
                    </a:cubicBezTo>
                    <a:cubicBezTo>
                      <a:pt x="3" y="15"/>
                      <a:pt x="3" y="15"/>
                      <a:pt x="3" y="15"/>
                    </a:cubicBezTo>
                    <a:cubicBezTo>
                      <a:pt x="2" y="15"/>
                      <a:pt x="2" y="15"/>
                      <a:pt x="2" y="15"/>
                    </a:cubicBezTo>
                    <a:cubicBezTo>
                      <a:pt x="1" y="15"/>
                      <a:pt x="1" y="14"/>
                      <a:pt x="1" y="14"/>
                    </a:cubicBezTo>
                    <a:cubicBezTo>
                      <a:pt x="0" y="14"/>
                      <a:pt x="0" y="13"/>
                      <a:pt x="0" y="13"/>
                    </a:cubicBezTo>
                    <a:cubicBezTo>
                      <a:pt x="0" y="0"/>
                      <a:pt x="0" y="0"/>
                      <a:pt x="0" y="0"/>
                    </a:cubicBezTo>
                    <a:cubicBezTo>
                      <a:pt x="0" y="0"/>
                      <a:pt x="0" y="0"/>
                      <a:pt x="0" y="0"/>
                    </a:cubicBezTo>
                    <a:cubicBezTo>
                      <a:pt x="0" y="0"/>
                      <a:pt x="0" y="0"/>
                      <a:pt x="0" y="0"/>
                    </a:cubicBezTo>
                    <a:cubicBezTo>
                      <a:pt x="2" y="0"/>
                      <a:pt x="2" y="0"/>
                      <a:pt x="2" y="0"/>
                    </a:cubicBezTo>
                    <a:cubicBezTo>
                      <a:pt x="2" y="0"/>
                      <a:pt x="2" y="0"/>
                      <a:pt x="2" y="0"/>
                    </a:cubicBezTo>
                    <a:cubicBezTo>
                      <a:pt x="2" y="0"/>
                      <a:pt x="2" y="0"/>
                      <a:pt x="2" y="0"/>
                    </a:cubicBezTo>
                    <a:cubicBezTo>
                      <a:pt x="2" y="12"/>
                      <a:pt x="2" y="12"/>
                      <a:pt x="2" y="12"/>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4"/>
                      <a:pt x="4" y="14"/>
                      <a:pt x="4" y="14"/>
                    </a:cubicBezTo>
                    <a:cubicBezTo>
                      <a:pt x="4" y="14"/>
                      <a:pt x="4" y="14"/>
                      <a:pt x="4" y="14"/>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818"/>
              <p:cNvSpPr>
                <a:spLocks noEditPoints="1"/>
              </p:cNvSpPr>
              <p:nvPr/>
            </p:nvSpPr>
            <p:spPr bwMode="auto">
              <a:xfrm>
                <a:off x="2516" y="2621"/>
                <a:ext cx="11" cy="13"/>
              </a:xfrm>
              <a:custGeom>
                <a:avLst/>
                <a:gdLst>
                  <a:gd name="T0" fmla="*/ 4 w 9"/>
                  <a:gd name="T1" fmla="*/ 0 h 11"/>
                  <a:gd name="T2" fmla="*/ 6 w 9"/>
                  <a:gd name="T3" fmla="*/ 0 h 11"/>
                  <a:gd name="T4" fmla="*/ 8 w 9"/>
                  <a:gd name="T5" fmla="*/ 1 h 11"/>
                  <a:gd name="T6" fmla="*/ 8 w 9"/>
                  <a:gd name="T7" fmla="*/ 2 h 11"/>
                  <a:gd name="T8" fmla="*/ 9 w 9"/>
                  <a:gd name="T9" fmla="*/ 4 h 11"/>
                  <a:gd name="T10" fmla="*/ 9 w 9"/>
                  <a:gd name="T11" fmla="*/ 5 h 11"/>
                  <a:gd name="T12" fmla="*/ 8 w 9"/>
                  <a:gd name="T13" fmla="*/ 5 h 11"/>
                  <a:gd name="T14" fmla="*/ 8 w 9"/>
                  <a:gd name="T15" fmla="*/ 6 h 11"/>
                  <a:gd name="T16" fmla="*/ 7 w 9"/>
                  <a:gd name="T17" fmla="*/ 6 h 11"/>
                  <a:gd name="T18" fmla="*/ 2 w 9"/>
                  <a:gd name="T19" fmla="*/ 6 h 11"/>
                  <a:gd name="T20" fmla="*/ 2 w 9"/>
                  <a:gd name="T21" fmla="*/ 7 h 11"/>
                  <a:gd name="T22" fmla="*/ 3 w 9"/>
                  <a:gd name="T23" fmla="*/ 8 h 11"/>
                  <a:gd name="T24" fmla="*/ 4 w 9"/>
                  <a:gd name="T25" fmla="*/ 9 h 11"/>
                  <a:gd name="T26" fmla="*/ 5 w 9"/>
                  <a:gd name="T27" fmla="*/ 9 h 11"/>
                  <a:gd name="T28" fmla="*/ 6 w 9"/>
                  <a:gd name="T29" fmla="*/ 9 h 11"/>
                  <a:gd name="T30" fmla="*/ 7 w 9"/>
                  <a:gd name="T31" fmla="*/ 9 h 11"/>
                  <a:gd name="T32" fmla="*/ 7 w 9"/>
                  <a:gd name="T33" fmla="*/ 9 h 11"/>
                  <a:gd name="T34" fmla="*/ 8 w 9"/>
                  <a:gd name="T35" fmla="*/ 9 h 11"/>
                  <a:gd name="T36" fmla="*/ 8 w 9"/>
                  <a:gd name="T37" fmla="*/ 10 h 11"/>
                  <a:gd name="T38" fmla="*/ 6 w 9"/>
                  <a:gd name="T39" fmla="*/ 10 h 11"/>
                  <a:gd name="T40" fmla="*/ 5 w 9"/>
                  <a:gd name="T41" fmla="*/ 11 h 11"/>
                  <a:gd name="T42" fmla="*/ 3 w 9"/>
                  <a:gd name="T43" fmla="*/ 10 h 11"/>
                  <a:gd name="T44" fmla="*/ 1 w 9"/>
                  <a:gd name="T45" fmla="*/ 9 h 11"/>
                  <a:gd name="T46" fmla="*/ 0 w 9"/>
                  <a:gd name="T47" fmla="*/ 8 h 11"/>
                  <a:gd name="T48" fmla="*/ 0 w 9"/>
                  <a:gd name="T49" fmla="*/ 5 h 11"/>
                  <a:gd name="T50" fmla="*/ 0 w 9"/>
                  <a:gd name="T51" fmla="*/ 3 h 11"/>
                  <a:gd name="T52" fmla="*/ 1 w 9"/>
                  <a:gd name="T53" fmla="*/ 1 h 11"/>
                  <a:gd name="T54" fmla="*/ 3 w 9"/>
                  <a:gd name="T55" fmla="*/ 0 h 11"/>
                  <a:gd name="T56" fmla="*/ 4 w 9"/>
                  <a:gd name="T57" fmla="*/ 0 h 11"/>
                  <a:gd name="T58" fmla="*/ 7 w 9"/>
                  <a:gd name="T59" fmla="*/ 4 h 11"/>
                  <a:gd name="T60" fmla="*/ 7 w 9"/>
                  <a:gd name="T61" fmla="*/ 3 h 11"/>
                  <a:gd name="T62" fmla="*/ 7 w 9"/>
                  <a:gd name="T63" fmla="*/ 2 h 11"/>
                  <a:gd name="T64" fmla="*/ 6 w 9"/>
                  <a:gd name="T65" fmla="*/ 1 h 11"/>
                  <a:gd name="T66" fmla="*/ 4 w 9"/>
                  <a:gd name="T67" fmla="*/ 1 h 11"/>
                  <a:gd name="T68" fmla="*/ 3 w 9"/>
                  <a:gd name="T69" fmla="*/ 1 h 11"/>
                  <a:gd name="T70" fmla="*/ 2 w 9"/>
                  <a:gd name="T71" fmla="*/ 2 h 11"/>
                  <a:gd name="T72" fmla="*/ 2 w 9"/>
                  <a:gd name="T73" fmla="*/ 3 h 11"/>
                  <a:gd name="T74" fmla="*/ 2 w 9"/>
                  <a:gd name="T75" fmla="*/ 4 h 11"/>
                  <a:gd name="T76" fmla="*/ 7 w 9"/>
                  <a:gd name="T7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1">
                    <a:moveTo>
                      <a:pt x="4" y="0"/>
                    </a:moveTo>
                    <a:cubicBezTo>
                      <a:pt x="5" y="0"/>
                      <a:pt x="6" y="0"/>
                      <a:pt x="6" y="0"/>
                    </a:cubicBezTo>
                    <a:cubicBezTo>
                      <a:pt x="7" y="0"/>
                      <a:pt x="7" y="1"/>
                      <a:pt x="8" y="1"/>
                    </a:cubicBezTo>
                    <a:cubicBezTo>
                      <a:pt x="8" y="1"/>
                      <a:pt x="8" y="2"/>
                      <a:pt x="8" y="2"/>
                    </a:cubicBezTo>
                    <a:cubicBezTo>
                      <a:pt x="9" y="3"/>
                      <a:pt x="9" y="4"/>
                      <a:pt x="9" y="4"/>
                    </a:cubicBezTo>
                    <a:cubicBezTo>
                      <a:pt x="9" y="5"/>
                      <a:pt x="9" y="5"/>
                      <a:pt x="9" y="5"/>
                    </a:cubicBezTo>
                    <a:cubicBezTo>
                      <a:pt x="8" y="5"/>
                      <a:pt x="8" y="5"/>
                      <a:pt x="8" y="5"/>
                    </a:cubicBezTo>
                    <a:cubicBezTo>
                      <a:pt x="8" y="6"/>
                      <a:pt x="8" y="6"/>
                      <a:pt x="8" y="6"/>
                    </a:cubicBezTo>
                    <a:cubicBezTo>
                      <a:pt x="7" y="6"/>
                      <a:pt x="7" y="6"/>
                      <a:pt x="7" y="6"/>
                    </a:cubicBezTo>
                    <a:cubicBezTo>
                      <a:pt x="2" y="6"/>
                      <a:pt x="2" y="6"/>
                      <a:pt x="2" y="6"/>
                    </a:cubicBezTo>
                    <a:cubicBezTo>
                      <a:pt x="2" y="6"/>
                      <a:pt x="2" y="7"/>
                      <a:pt x="2" y="7"/>
                    </a:cubicBezTo>
                    <a:cubicBezTo>
                      <a:pt x="2" y="8"/>
                      <a:pt x="2" y="8"/>
                      <a:pt x="3" y="8"/>
                    </a:cubicBezTo>
                    <a:cubicBezTo>
                      <a:pt x="3" y="9"/>
                      <a:pt x="3" y="9"/>
                      <a:pt x="4" y="9"/>
                    </a:cubicBezTo>
                    <a:cubicBezTo>
                      <a:pt x="4" y="9"/>
                      <a:pt x="4" y="9"/>
                      <a:pt x="5" y="9"/>
                    </a:cubicBezTo>
                    <a:cubicBezTo>
                      <a:pt x="5" y="9"/>
                      <a:pt x="6" y="9"/>
                      <a:pt x="6" y="9"/>
                    </a:cubicBezTo>
                    <a:cubicBezTo>
                      <a:pt x="6" y="9"/>
                      <a:pt x="7" y="9"/>
                      <a:pt x="7" y="9"/>
                    </a:cubicBezTo>
                    <a:cubicBezTo>
                      <a:pt x="7" y="9"/>
                      <a:pt x="7" y="9"/>
                      <a:pt x="7" y="9"/>
                    </a:cubicBezTo>
                    <a:cubicBezTo>
                      <a:pt x="8" y="9"/>
                      <a:pt x="8" y="9"/>
                      <a:pt x="8" y="9"/>
                    </a:cubicBezTo>
                    <a:cubicBezTo>
                      <a:pt x="8" y="10"/>
                      <a:pt x="8" y="10"/>
                      <a:pt x="8" y="10"/>
                    </a:cubicBezTo>
                    <a:cubicBezTo>
                      <a:pt x="7" y="10"/>
                      <a:pt x="7" y="10"/>
                      <a:pt x="6" y="10"/>
                    </a:cubicBezTo>
                    <a:cubicBezTo>
                      <a:pt x="6" y="11"/>
                      <a:pt x="5" y="11"/>
                      <a:pt x="5" y="11"/>
                    </a:cubicBezTo>
                    <a:cubicBezTo>
                      <a:pt x="4" y="11"/>
                      <a:pt x="3" y="10"/>
                      <a:pt x="3" y="10"/>
                    </a:cubicBezTo>
                    <a:cubicBezTo>
                      <a:pt x="2" y="10"/>
                      <a:pt x="2" y="10"/>
                      <a:pt x="1" y="9"/>
                    </a:cubicBezTo>
                    <a:cubicBezTo>
                      <a:pt x="1" y="9"/>
                      <a:pt x="0" y="8"/>
                      <a:pt x="0" y="8"/>
                    </a:cubicBezTo>
                    <a:cubicBezTo>
                      <a:pt x="0" y="7"/>
                      <a:pt x="0" y="6"/>
                      <a:pt x="0" y="5"/>
                    </a:cubicBezTo>
                    <a:cubicBezTo>
                      <a:pt x="0" y="4"/>
                      <a:pt x="0" y="4"/>
                      <a:pt x="0" y="3"/>
                    </a:cubicBezTo>
                    <a:cubicBezTo>
                      <a:pt x="0" y="2"/>
                      <a:pt x="1" y="2"/>
                      <a:pt x="1" y="1"/>
                    </a:cubicBezTo>
                    <a:cubicBezTo>
                      <a:pt x="2" y="1"/>
                      <a:pt x="2" y="0"/>
                      <a:pt x="3" y="0"/>
                    </a:cubicBezTo>
                    <a:cubicBezTo>
                      <a:pt x="3" y="0"/>
                      <a:pt x="4" y="0"/>
                      <a:pt x="4" y="0"/>
                    </a:cubicBezTo>
                    <a:moveTo>
                      <a:pt x="7" y="4"/>
                    </a:moveTo>
                    <a:cubicBezTo>
                      <a:pt x="7" y="4"/>
                      <a:pt x="7" y="4"/>
                      <a:pt x="7" y="3"/>
                    </a:cubicBezTo>
                    <a:cubicBezTo>
                      <a:pt x="7" y="3"/>
                      <a:pt x="7" y="2"/>
                      <a:pt x="7" y="2"/>
                    </a:cubicBezTo>
                    <a:cubicBezTo>
                      <a:pt x="6" y="1"/>
                      <a:pt x="6" y="1"/>
                      <a:pt x="6" y="1"/>
                    </a:cubicBezTo>
                    <a:cubicBezTo>
                      <a:pt x="5" y="1"/>
                      <a:pt x="5" y="1"/>
                      <a:pt x="4" y="1"/>
                    </a:cubicBezTo>
                    <a:cubicBezTo>
                      <a:pt x="4" y="1"/>
                      <a:pt x="4" y="1"/>
                      <a:pt x="3" y="1"/>
                    </a:cubicBezTo>
                    <a:cubicBezTo>
                      <a:pt x="2" y="2"/>
                      <a:pt x="2" y="2"/>
                      <a:pt x="2" y="2"/>
                    </a:cubicBezTo>
                    <a:cubicBezTo>
                      <a:pt x="2" y="2"/>
                      <a:pt x="2" y="3"/>
                      <a:pt x="2" y="3"/>
                    </a:cubicBezTo>
                    <a:cubicBezTo>
                      <a:pt x="2" y="4"/>
                      <a:pt x="2" y="4"/>
                      <a:pt x="2" y="4"/>
                    </a:cubicBezTo>
                    <a:lnTo>
                      <a:pt x="7"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819"/>
              <p:cNvSpPr/>
              <p:nvPr/>
            </p:nvSpPr>
            <p:spPr bwMode="auto">
              <a:xfrm>
                <a:off x="2534" y="2617"/>
                <a:ext cx="8" cy="17"/>
              </a:xfrm>
              <a:custGeom>
                <a:avLst/>
                <a:gdLst>
                  <a:gd name="T0" fmla="*/ 0 w 7"/>
                  <a:gd name="T1" fmla="*/ 4 h 14"/>
                  <a:gd name="T2" fmla="*/ 0 w 7"/>
                  <a:gd name="T3" fmla="*/ 4 h 14"/>
                  <a:gd name="T4" fmla="*/ 0 w 7"/>
                  <a:gd name="T5" fmla="*/ 4 h 14"/>
                  <a:gd name="T6" fmla="*/ 0 w 7"/>
                  <a:gd name="T7" fmla="*/ 4 h 14"/>
                  <a:gd name="T8" fmla="*/ 0 w 7"/>
                  <a:gd name="T9" fmla="*/ 3 h 14"/>
                  <a:gd name="T10" fmla="*/ 2 w 7"/>
                  <a:gd name="T11" fmla="*/ 3 h 14"/>
                  <a:gd name="T12" fmla="*/ 2 w 7"/>
                  <a:gd name="T13" fmla="*/ 1 h 14"/>
                  <a:gd name="T14" fmla="*/ 2 w 7"/>
                  <a:gd name="T15" fmla="*/ 1 h 14"/>
                  <a:gd name="T16" fmla="*/ 3 w 7"/>
                  <a:gd name="T17" fmla="*/ 1 h 14"/>
                  <a:gd name="T18" fmla="*/ 3 w 7"/>
                  <a:gd name="T19" fmla="*/ 0 h 14"/>
                  <a:gd name="T20" fmla="*/ 4 w 7"/>
                  <a:gd name="T21" fmla="*/ 0 h 14"/>
                  <a:gd name="T22" fmla="*/ 4 w 7"/>
                  <a:gd name="T23" fmla="*/ 1 h 14"/>
                  <a:gd name="T24" fmla="*/ 4 w 7"/>
                  <a:gd name="T25" fmla="*/ 3 h 14"/>
                  <a:gd name="T26" fmla="*/ 6 w 7"/>
                  <a:gd name="T27" fmla="*/ 3 h 14"/>
                  <a:gd name="T28" fmla="*/ 6 w 7"/>
                  <a:gd name="T29" fmla="*/ 3 h 14"/>
                  <a:gd name="T30" fmla="*/ 6 w 7"/>
                  <a:gd name="T31" fmla="*/ 3 h 14"/>
                  <a:gd name="T32" fmla="*/ 6 w 7"/>
                  <a:gd name="T33" fmla="*/ 4 h 14"/>
                  <a:gd name="T34" fmla="*/ 6 w 7"/>
                  <a:gd name="T35" fmla="*/ 4 h 14"/>
                  <a:gd name="T36" fmla="*/ 6 w 7"/>
                  <a:gd name="T37" fmla="*/ 4 h 14"/>
                  <a:gd name="T38" fmla="*/ 4 w 7"/>
                  <a:gd name="T39" fmla="*/ 4 h 14"/>
                  <a:gd name="T40" fmla="*/ 4 w 7"/>
                  <a:gd name="T41" fmla="*/ 11 h 14"/>
                  <a:gd name="T42" fmla="*/ 4 w 7"/>
                  <a:gd name="T43" fmla="*/ 12 h 14"/>
                  <a:gd name="T44" fmla="*/ 5 w 7"/>
                  <a:gd name="T45" fmla="*/ 12 h 14"/>
                  <a:gd name="T46" fmla="*/ 6 w 7"/>
                  <a:gd name="T47" fmla="*/ 12 h 14"/>
                  <a:gd name="T48" fmla="*/ 6 w 7"/>
                  <a:gd name="T49" fmla="*/ 12 h 14"/>
                  <a:gd name="T50" fmla="*/ 7 w 7"/>
                  <a:gd name="T51" fmla="*/ 12 h 14"/>
                  <a:gd name="T52" fmla="*/ 7 w 7"/>
                  <a:gd name="T53" fmla="*/ 12 h 14"/>
                  <a:gd name="T54" fmla="*/ 7 w 7"/>
                  <a:gd name="T55" fmla="*/ 13 h 14"/>
                  <a:gd name="T56" fmla="*/ 7 w 7"/>
                  <a:gd name="T57" fmla="*/ 13 h 14"/>
                  <a:gd name="T58" fmla="*/ 7 w 7"/>
                  <a:gd name="T59" fmla="*/ 13 h 14"/>
                  <a:gd name="T60" fmla="*/ 6 w 7"/>
                  <a:gd name="T61" fmla="*/ 14 h 14"/>
                  <a:gd name="T62" fmla="*/ 5 w 7"/>
                  <a:gd name="T63" fmla="*/ 14 h 14"/>
                  <a:gd name="T64" fmla="*/ 3 w 7"/>
                  <a:gd name="T65" fmla="*/ 13 h 14"/>
                  <a:gd name="T66" fmla="*/ 2 w 7"/>
                  <a:gd name="T67" fmla="*/ 11 h 14"/>
                  <a:gd name="T68" fmla="*/ 2 w 7"/>
                  <a:gd name="T69" fmla="*/ 4 h 14"/>
                  <a:gd name="T70" fmla="*/ 0 w 7"/>
                  <a:gd name="T7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4">
                    <a:moveTo>
                      <a:pt x="0" y="4"/>
                    </a:moveTo>
                    <a:cubicBezTo>
                      <a:pt x="0" y="4"/>
                      <a:pt x="0" y="4"/>
                      <a:pt x="0" y="4"/>
                    </a:cubicBezTo>
                    <a:cubicBezTo>
                      <a:pt x="0" y="4"/>
                      <a:pt x="0" y="4"/>
                      <a:pt x="0" y="4"/>
                    </a:cubicBezTo>
                    <a:cubicBezTo>
                      <a:pt x="0" y="4"/>
                      <a:pt x="0" y="4"/>
                      <a:pt x="0" y="4"/>
                    </a:cubicBezTo>
                    <a:cubicBezTo>
                      <a:pt x="0" y="3"/>
                      <a:pt x="0" y="3"/>
                      <a:pt x="0" y="3"/>
                    </a:cubicBezTo>
                    <a:cubicBezTo>
                      <a:pt x="2" y="3"/>
                      <a:pt x="2" y="3"/>
                      <a:pt x="2" y="3"/>
                    </a:cubicBezTo>
                    <a:cubicBezTo>
                      <a:pt x="2" y="1"/>
                      <a:pt x="2" y="1"/>
                      <a:pt x="2" y="1"/>
                    </a:cubicBezTo>
                    <a:cubicBezTo>
                      <a:pt x="2" y="1"/>
                      <a:pt x="2" y="1"/>
                      <a:pt x="2" y="1"/>
                    </a:cubicBezTo>
                    <a:cubicBezTo>
                      <a:pt x="3" y="1"/>
                      <a:pt x="3" y="1"/>
                      <a:pt x="3" y="1"/>
                    </a:cubicBezTo>
                    <a:cubicBezTo>
                      <a:pt x="3" y="0"/>
                      <a:pt x="3" y="0"/>
                      <a:pt x="3" y="0"/>
                    </a:cubicBezTo>
                    <a:cubicBezTo>
                      <a:pt x="4" y="0"/>
                      <a:pt x="4" y="0"/>
                      <a:pt x="4" y="0"/>
                    </a:cubicBezTo>
                    <a:cubicBezTo>
                      <a:pt x="4" y="1"/>
                      <a:pt x="4" y="1"/>
                      <a:pt x="4" y="1"/>
                    </a:cubicBezTo>
                    <a:cubicBezTo>
                      <a:pt x="4" y="3"/>
                      <a:pt x="4" y="3"/>
                      <a:pt x="4"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4" y="4"/>
                      <a:pt x="4" y="4"/>
                      <a:pt x="4" y="4"/>
                    </a:cubicBezTo>
                    <a:cubicBezTo>
                      <a:pt x="4" y="11"/>
                      <a:pt x="4" y="11"/>
                      <a:pt x="4" y="11"/>
                    </a:cubicBezTo>
                    <a:cubicBezTo>
                      <a:pt x="4" y="11"/>
                      <a:pt x="4" y="12"/>
                      <a:pt x="4" y="12"/>
                    </a:cubicBezTo>
                    <a:cubicBezTo>
                      <a:pt x="4" y="12"/>
                      <a:pt x="4" y="12"/>
                      <a:pt x="5" y="12"/>
                    </a:cubicBezTo>
                    <a:cubicBezTo>
                      <a:pt x="6" y="12"/>
                      <a:pt x="6" y="12"/>
                      <a:pt x="6" y="12"/>
                    </a:cubicBezTo>
                    <a:cubicBezTo>
                      <a:pt x="6" y="12"/>
                      <a:pt x="6" y="12"/>
                      <a:pt x="6"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6" y="13"/>
                      <a:pt x="6" y="13"/>
                      <a:pt x="6" y="14"/>
                    </a:cubicBezTo>
                    <a:cubicBezTo>
                      <a:pt x="5" y="14"/>
                      <a:pt x="5" y="14"/>
                      <a:pt x="5" y="14"/>
                    </a:cubicBezTo>
                    <a:cubicBezTo>
                      <a:pt x="4" y="14"/>
                      <a:pt x="3" y="13"/>
                      <a:pt x="3" y="13"/>
                    </a:cubicBezTo>
                    <a:cubicBezTo>
                      <a:pt x="2" y="12"/>
                      <a:pt x="2" y="12"/>
                      <a:pt x="2" y="11"/>
                    </a:cubicBezTo>
                    <a:cubicBezTo>
                      <a:pt x="2" y="4"/>
                      <a:pt x="2" y="4"/>
                      <a:pt x="2"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820"/>
              <p:cNvSpPr>
                <a:spLocks noEditPoints="1"/>
              </p:cNvSpPr>
              <p:nvPr/>
            </p:nvSpPr>
            <p:spPr bwMode="auto">
              <a:xfrm>
                <a:off x="2544" y="2621"/>
                <a:ext cx="10" cy="13"/>
              </a:xfrm>
              <a:custGeom>
                <a:avLst/>
                <a:gdLst>
                  <a:gd name="T0" fmla="*/ 5 w 9"/>
                  <a:gd name="T1" fmla="*/ 0 h 11"/>
                  <a:gd name="T2" fmla="*/ 6 w 9"/>
                  <a:gd name="T3" fmla="*/ 0 h 11"/>
                  <a:gd name="T4" fmla="*/ 8 w 9"/>
                  <a:gd name="T5" fmla="*/ 1 h 11"/>
                  <a:gd name="T6" fmla="*/ 9 w 9"/>
                  <a:gd name="T7" fmla="*/ 2 h 11"/>
                  <a:gd name="T8" fmla="*/ 9 w 9"/>
                  <a:gd name="T9" fmla="*/ 4 h 11"/>
                  <a:gd name="T10" fmla="*/ 9 w 9"/>
                  <a:gd name="T11" fmla="*/ 5 h 11"/>
                  <a:gd name="T12" fmla="*/ 8 w 9"/>
                  <a:gd name="T13" fmla="*/ 5 h 11"/>
                  <a:gd name="T14" fmla="*/ 8 w 9"/>
                  <a:gd name="T15" fmla="*/ 6 h 11"/>
                  <a:gd name="T16" fmla="*/ 7 w 9"/>
                  <a:gd name="T17" fmla="*/ 6 h 11"/>
                  <a:gd name="T18" fmla="*/ 2 w 9"/>
                  <a:gd name="T19" fmla="*/ 6 h 11"/>
                  <a:gd name="T20" fmla="*/ 2 w 9"/>
                  <a:gd name="T21" fmla="*/ 7 h 11"/>
                  <a:gd name="T22" fmla="*/ 3 w 9"/>
                  <a:gd name="T23" fmla="*/ 8 h 11"/>
                  <a:gd name="T24" fmla="*/ 4 w 9"/>
                  <a:gd name="T25" fmla="*/ 9 h 11"/>
                  <a:gd name="T26" fmla="*/ 5 w 9"/>
                  <a:gd name="T27" fmla="*/ 9 h 11"/>
                  <a:gd name="T28" fmla="*/ 6 w 9"/>
                  <a:gd name="T29" fmla="*/ 9 h 11"/>
                  <a:gd name="T30" fmla="*/ 7 w 9"/>
                  <a:gd name="T31" fmla="*/ 9 h 11"/>
                  <a:gd name="T32" fmla="*/ 8 w 9"/>
                  <a:gd name="T33" fmla="*/ 9 h 11"/>
                  <a:gd name="T34" fmla="*/ 8 w 9"/>
                  <a:gd name="T35" fmla="*/ 9 h 11"/>
                  <a:gd name="T36" fmla="*/ 8 w 9"/>
                  <a:gd name="T37" fmla="*/ 10 h 11"/>
                  <a:gd name="T38" fmla="*/ 6 w 9"/>
                  <a:gd name="T39" fmla="*/ 10 h 11"/>
                  <a:gd name="T40" fmla="*/ 5 w 9"/>
                  <a:gd name="T41" fmla="*/ 11 h 11"/>
                  <a:gd name="T42" fmla="*/ 3 w 9"/>
                  <a:gd name="T43" fmla="*/ 10 h 11"/>
                  <a:gd name="T44" fmla="*/ 1 w 9"/>
                  <a:gd name="T45" fmla="*/ 9 h 11"/>
                  <a:gd name="T46" fmla="*/ 0 w 9"/>
                  <a:gd name="T47" fmla="*/ 8 h 11"/>
                  <a:gd name="T48" fmla="*/ 0 w 9"/>
                  <a:gd name="T49" fmla="*/ 5 h 11"/>
                  <a:gd name="T50" fmla="*/ 0 w 9"/>
                  <a:gd name="T51" fmla="*/ 3 h 11"/>
                  <a:gd name="T52" fmla="*/ 1 w 9"/>
                  <a:gd name="T53" fmla="*/ 1 h 11"/>
                  <a:gd name="T54" fmla="*/ 3 w 9"/>
                  <a:gd name="T55" fmla="*/ 0 h 11"/>
                  <a:gd name="T56" fmla="*/ 5 w 9"/>
                  <a:gd name="T57" fmla="*/ 0 h 11"/>
                  <a:gd name="T58" fmla="*/ 7 w 9"/>
                  <a:gd name="T59" fmla="*/ 4 h 11"/>
                  <a:gd name="T60" fmla="*/ 7 w 9"/>
                  <a:gd name="T61" fmla="*/ 3 h 11"/>
                  <a:gd name="T62" fmla="*/ 7 w 9"/>
                  <a:gd name="T63" fmla="*/ 2 h 11"/>
                  <a:gd name="T64" fmla="*/ 6 w 9"/>
                  <a:gd name="T65" fmla="*/ 1 h 11"/>
                  <a:gd name="T66" fmla="*/ 5 w 9"/>
                  <a:gd name="T67" fmla="*/ 1 h 11"/>
                  <a:gd name="T68" fmla="*/ 3 w 9"/>
                  <a:gd name="T69" fmla="*/ 1 h 11"/>
                  <a:gd name="T70" fmla="*/ 3 w 9"/>
                  <a:gd name="T71" fmla="*/ 2 h 11"/>
                  <a:gd name="T72" fmla="*/ 2 w 9"/>
                  <a:gd name="T73" fmla="*/ 3 h 11"/>
                  <a:gd name="T74" fmla="*/ 2 w 9"/>
                  <a:gd name="T75" fmla="*/ 4 h 11"/>
                  <a:gd name="T76" fmla="*/ 7 w 9"/>
                  <a:gd name="T7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1">
                    <a:moveTo>
                      <a:pt x="5" y="0"/>
                    </a:moveTo>
                    <a:cubicBezTo>
                      <a:pt x="5" y="0"/>
                      <a:pt x="6" y="0"/>
                      <a:pt x="6" y="0"/>
                    </a:cubicBezTo>
                    <a:cubicBezTo>
                      <a:pt x="7" y="0"/>
                      <a:pt x="7" y="1"/>
                      <a:pt x="8" y="1"/>
                    </a:cubicBezTo>
                    <a:cubicBezTo>
                      <a:pt x="8" y="1"/>
                      <a:pt x="8" y="2"/>
                      <a:pt x="9" y="2"/>
                    </a:cubicBezTo>
                    <a:cubicBezTo>
                      <a:pt x="9" y="3"/>
                      <a:pt x="9" y="4"/>
                      <a:pt x="9" y="4"/>
                    </a:cubicBezTo>
                    <a:cubicBezTo>
                      <a:pt x="9" y="5"/>
                      <a:pt x="9" y="5"/>
                      <a:pt x="9" y="5"/>
                    </a:cubicBezTo>
                    <a:cubicBezTo>
                      <a:pt x="8" y="5"/>
                      <a:pt x="8" y="5"/>
                      <a:pt x="8" y="5"/>
                    </a:cubicBezTo>
                    <a:cubicBezTo>
                      <a:pt x="8" y="6"/>
                      <a:pt x="8" y="6"/>
                      <a:pt x="8" y="6"/>
                    </a:cubicBezTo>
                    <a:cubicBezTo>
                      <a:pt x="7" y="6"/>
                      <a:pt x="7" y="6"/>
                      <a:pt x="7" y="6"/>
                    </a:cubicBezTo>
                    <a:cubicBezTo>
                      <a:pt x="2" y="6"/>
                      <a:pt x="2" y="6"/>
                      <a:pt x="2" y="6"/>
                    </a:cubicBezTo>
                    <a:cubicBezTo>
                      <a:pt x="2" y="6"/>
                      <a:pt x="2" y="7"/>
                      <a:pt x="2" y="7"/>
                    </a:cubicBezTo>
                    <a:cubicBezTo>
                      <a:pt x="2" y="8"/>
                      <a:pt x="2" y="8"/>
                      <a:pt x="3" y="8"/>
                    </a:cubicBezTo>
                    <a:cubicBezTo>
                      <a:pt x="3" y="9"/>
                      <a:pt x="3" y="9"/>
                      <a:pt x="4" y="9"/>
                    </a:cubicBezTo>
                    <a:cubicBezTo>
                      <a:pt x="4" y="9"/>
                      <a:pt x="4" y="9"/>
                      <a:pt x="5" y="9"/>
                    </a:cubicBezTo>
                    <a:cubicBezTo>
                      <a:pt x="5" y="9"/>
                      <a:pt x="6" y="9"/>
                      <a:pt x="6" y="9"/>
                    </a:cubicBezTo>
                    <a:cubicBezTo>
                      <a:pt x="7" y="9"/>
                      <a:pt x="7" y="9"/>
                      <a:pt x="7" y="9"/>
                    </a:cubicBezTo>
                    <a:cubicBezTo>
                      <a:pt x="8" y="9"/>
                      <a:pt x="8" y="9"/>
                      <a:pt x="8" y="9"/>
                    </a:cubicBezTo>
                    <a:cubicBezTo>
                      <a:pt x="8" y="9"/>
                      <a:pt x="8" y="9"/>
                      <a:pt x="8" y="9"/>
                    </a:cubicBezTo>
                    <a:cubicBezTo>
                      <a:pt x="8" y="10"/>
                      <a:pt x="8" y="10"/>
                      <a:pt x="8" y="10"/>
                    </a:cubicBezTo>
                    <a:cubicBezTo>
                      <a:pt x="7" y="10"/>
                      <a:pt x="7" y="10"/>
                      <a:pt x="6" y="10"/>
                    </a:cubicBezTo>
                    <a:cubicBezTo>
                      <a:pt x="6" y="11"/>
                      <a:pt x="5" y="11"/>
                      <a:pt x="5" y="11"/>
                    </a:cubicBezTo>
                    <a:cubicBezTo>
                      <a:pt x="4" y="11"/>
                      <a:pt x="3" y="10"/>
                      <a:pt x="3" y="10"/>
                    </a:cubicBezTo>
                    <a:cubicBezTo>
                      <a:pt x="2" y="10"/>
                      <a:pt x="2" y="10"/>
                      <a:pt x="1" y="9"/>
                    </a:cubicBezTo>
                    <a:cubicBezTo>
                      <a:pt x="1" y="9"/>
                      <a:pt x="1" y="8"/>
                      <a:pt x="0" y="8"/>
                    </a:cubicBezTo>
                    <a:cubicBezTo>
                      <a:pt x="0" y="7"/>
                      <a:pt x="0" y="6"/>
                      <a:pt x="0" y="5"/>
                    </a:cubicBezTo>
                    <a:cubicBezTo>
                      <a:pt x="0" y="4"/>
                      <a:pt x="0" y="4"/>
                      <a:pt x="0" y="3"/>
                    </a:cubicBezTo>
                    <a:cubicBezTo>
                      <a:pt x="1" y="2"/>
                      <a:pt x="1" y="2"/>
                      <a:pt x="1" y="1"/>
                    </a:cubicBezTo>
                    <a:cubicBezTo>
                      <a:pt x="2" y="1"/>
                      <a:pt x="2" y="0"/>
                      <a:pt x="3" y="0"/>
                    </a:cubicBezTo>
                    <a:cubicBezTo>
                      <a:pt x="3" y="0"/>
                      <a:pt x="4" y="0"/>
                      <a:pt x="5" y="0"/>
                    </a:cubicBezTo>
                    <a:moveTo>
                      <a:pt x="7" y="4"/>
                    </a:moveTo>
                    <a:cubicBezTo>
                      <a:pt x="7" y="4"/>
                      <a:pt x="7" y="4"/>
                      <a:pt x="7" y="3"/>
                    </a:cubicBezTo>
                    <a:cubicBezTo>
                      <a:pt x="7" y="3"/>
                      <a:pt x="7" y="2"/>
                      <a:pt x="7" y="2"/>
                    </a:cubicBezTo>
                    <a:cubicBezTo>
                      <a:pt x="6" y="1"/>
                      <a:pt x="6" y="1"/>
                      <a:pt x="6" y="1"/>
                    </a:cubicBezTo>
                    <a:cubicBezTo>
                      <a:pt x="5" y="1"/>
                      <a:pt x="5" y="1"/>
                      <a:pt x="5" y="1"/>
                    </a:cubicBezTo>
                    <a:cubicBezTo>
                      <a:pt x="4" y="1"/>
                      <a:pt x="4" y="1"/>
                      <a:pt x="3" y="1"/>
                    </a:cubicBezTo>
                    <a:cubicBezTo>
                      <a:pt x="3" y="2"/>
                      <a:pt x="3" y="2"/>
                      <a:pt x="3" y="2"/>
                    </a:cubicBezTo>
                    <a:cubicBezTo>
                      <a:pt x="2" y="2"/>
                      <a:pt x="2" y="3"/>
                      <a:pt x="2" y="3"/>
                    </a:cubicBezTo>
                    <a:cubicBezTo>
                      <a:pt x="2" y="4"/>
                      <a:pt x="2" y="4"/>
                      <a:pt x="2" y="4"/>
                    </a:cubicBezTo>
                    <a:lnTo>
                      <a:pt x="7"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9" name="Group 1022"/>
            <p:cNvGrpSpPr/>
            <p:nvPr/>
          </p:nvGrpSpPr>
          <p:grpSpPr bwMode="auto">
            <a:xfrm>
              <a:off x="2700338" y="2493963"/>
              <a:ext cx="2017713" cy="1724025"/>
              <a:chOff x="1701" y="1571"/>
              <a:chExt cx="1271" cy="1086"/>
            </a:xfrm>
          </p:grpSpPr>
          <p:sp>
            <p:nvSpPr>
              <p:cNvPr id="140" name="Freeform 822"/>
              <p:cNvSpPr/>
              <p:nvPr/>
            </p:nvSpPr>
            <p:spPr bwMode="auto">
              <a:xfrm>
                <a:off x="2556" y="2621"/>
                <a:ext cx="11" cy="12"/>
              </a:xfrm>
              <a:custGeom>
                <a:avLst/>
                <a:gdLst>
                  <a:gd name="T0" fmla="*/ 6 w 11"/>
                  <a:gd name="T1" fmla="*/ 6 h 12"/>
                  <a:gd name="T2" fmla="*/ 11 w 11"/>
                  <a:gd name="T3" fmla="*/ 12 h 12"/>
                  <a:gd name="T4" fmla="*/ 11 w 11"/>
                  <a:gd name="T5" fmla="*/ 12 h 12"/>
                  <a:gd name="T6" fmla="*/ 11 w 11"/>
                  <a:gd name="T7" fmla="*/ 12 h 12"/>
                  <a:gd name="T8" fmla="*/ 8 w 11"/>
                  <a:gd name="T9" fmla="*/ 12 h 12"/>
                  <a:gd name="T10" fmla="*/ 8 w 11"/>
                  <a:gd name="T11" fmla="*/ 12 h 12"/>
                  <a:gd name="T12" fmla="*/ 8 w 11"/>
                  <a:gd name="T13" fmla="*/ 12 h 12"/>
                  <a:gd name="T14" fmla="*/ 4 w 11"/>
                  <a:gd name="T15" fmla="*/ 7 h 12"/>
                  <a:gd name="T16" fmla="*/ 2 w 11"/>
                  <a:gd name="T17" fmla="*/ 12 h 12"/>
                  <a:gd name="T18" fmla="*/ 2 w 11"/>
                  <a:gd name="T19" fmla="*/ 12 h 12"/>
                  <a:gd name="T20" fmla="*/ 1 w 11"/>
                  <a:gd name="T21" fmla="*/ 12 h 12"/>
                  <a:gd name="T22" fmla="*/ 0 w 11"/>
                  <a:gd name="T23" fmla="*/ 12 h 12"/>
                  <a:gd name="T24" fmla="*/ 0 w 11"/>
                  <a:gd name="T25" fmla="*/ 12 h 12"/>
                  <a:gd name="T26" fmla="*/ 3 w 11"/>
                  <a:gd name="T27" fmla="*/ 6 h 12"/>
                  <a:gd name="T28" fmla="*/ 0 w 11"/>
                  <a:gd name="T29" fmla="*/ 0 h 12"/>
                  <a:gd name="T30" fmla="*/ 0 w 11"/>
                  <a:gd name="T31" fmla="*/ 0 h 12"/>
                  <a:gd name="T32" fmla="*/ 0 w 11"/>
                  <a:gd name="T33" fmla="*/ 0 h 12"/>
                  <a:gd name="T34" fmla="*/ 2 w 11"/>
                  <a:gd name="T35" fmla="*/ 0 h 12"/>
                  <a:gd name="T36" fmla="*/ 2 w 11"/>
                  <a:gd name="T37" fmla="*/ 0 h 12"/>
                  <a:gd name="T38" fmla="*/ 2 w 11"/>
                  <a:gd name="T39" fmla="*/ 0 h 12"/>
                  <a:gd name="T40" fmla="*/ 4 w 11"/>
                  <a:gd name="T41" fmla="*/ 5 h 12"/>
                  <a:gd name="T42" fmla="*/ 7 w 11"/>
                  <a:gd name="T43" fmla="*/ 0 h 12"/>
                  <a:gd name="T44" fmla="*/ 8 w 11"/>
                  <a:gd name="T45" fmla="*/ 0 h 12"/>
                  <a:gd name="T46" fmla="*/ 8 w 11"/>
                  <a:gd name="T47" fmla="*/ 0 h 12"/>
                  <a:gd name="T48" fmla="*/ 9 w 11"/>
                  <a:gd name="T49" fmla="*/ 0 h 12"/>
                  <a:gd name="T50" fmla="*/ 9 w 11"/>
                  <a:gd name="T51" fmla="*/ 0 h 12"/>
                  <a:gd name="T52" fmla="*/ 9 w 11"/>
                  <a:gd name="T53" fmla="*/ 0 h 12"/>
                  <a:gd name="T54" fmla="*/ 6 w 11"/>
                  <a:gd name="T5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12">
                    <a:moveTo>
                      <a:pt x="6" y="6"/>
                    </a:moveTo>
                    <a:lnTo>
                      <a:pt x="11" y="12"/>
                    </a:lnTo>
                    <a:lnTo>
                      <a:pt x="11" y="12"/>
                    </a:lnTo>
                    <a:lnTo>
                      <a:pt x="11" y="12"/>
                    </a:lnTo>
                    <a:lnTo>
                      <a:pt x="8" y="12"/>
                    </a:lnTo>
                    <a:lnTo>
                      <a:pt x="8" y="12"/>
                    </a:lnTo>
                    <a:lnTo>
                      <a:pt x="8" y="12"/>
                    </a:lnTo>
                    <a:lnTo>
                      <a:pt x="4" y="7"/>
                    </a:lnTo>
                    <a:lnTo>
                      <a:pt x="2" y="12"/>
                    </a:lnTo>
                    <a:lnTo>
                      <a:pt x="2" y="12"/>
                    </a:lnTo>
                    <a:lnTo>
                      <a:pt x="1" y="12"/>
                    </a:lnTo>
                    <a:lnTo>
                      <a:pt x="0" y="12"/>
                    </a:lnTo>
                    <a:lnTo>
                      <a:pt x="0" y="12"/>
                    </a:lnTo>
                    <a:lnTo>
                      <a:pt x="3" y="6"/>
                    </a:lnTo>
                    <a:lnTo>
                      <a:pt x="0" y="0"/>
                    </a:lnTo>
                    <a:lnTo>
                      <a:pt x="0" y="0"/>
                    </a:lnTo>
                    <a:lnTo>
                      <a:pt x="0" y="0"/>
                    </a:lnTo>
                    <a:lnTo>
                      <a:pt x="2" y="0"/>
                    </a:lnTo>
                    <a:lnTo>
                      <a:pt x="2" y="0"/>
                    </a:lnTo>
                    <a:lnTo>
                      <a:pt x="2" y="0"/>
                    </a:lnTo>
                    <a:lnTo>
                      <a:pt x="4" y="5"/>
                    </a:lnTo>
                    <a:lnTo>
                      <a:pt x="7" y="0"/>
                    </a:lnTo>
                    <a:lnTo>
                      <a:pt x="8" y="0"/>
                    </a:lnTo>
                    <a:lnTo>
                      <a:pt x="8" y="0"/>
                    </a:lnTo>
                    <a:lnTo>
                      <a:pt x="9" y="0"/>
                    </a:lnTo>
                    <a:lnTo>
                      <a:pt x="9" y="0"/>
                    </a:lnTo>
                    <a:lnTo>
                      <a:pt x="9" y="0"/>
                    </a:lnTo>
                    <a:lnTo>
                      <a:pt x="6" y="6"/>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823"/>
              <p:cNvSpPr/>
              <p:nvPr/>
            </p:nvSpPr>
            <p:spPr bwMode="auto">
              <a:xfrm>
                <a:off x="2567" y="2617"/>
                <a:ext cx="8" cy="17"/>
              </a:xfrm>
              <a:custGeom>
                <a:avLst/>
                <a:gdLst>
                  <a:gd name="T0" fmla="*/ 0 w 7"/>
                  <a:gd name="T1" fmla="*/ 4 h 14"/>
                  <a:gd name="T2" fmla="*/ 0 w 7"/>
                  <a:gd name="T3" fmla="*/ 4 h 14"/>
                  <a:gd name="T4" fmla="*/ 0 w 7"/>
                  <a:gd name="T5" fmla="*/ 4 h 14"/>
                  <a:gd name="T6" fmla="*/ 0 w 7"/>
                  <a:gd name="T7" fmla="*/ 4 h 14"/>
                  <a:gd name="T8" fmla="*/ 0 w 7"/>
                  <a:gd name="T9" fmla="*/ 3 h 14"/>
                  <a:gd name="T10" fmla="*/ 2 w 7"/>
                  <a:gd name="T11" fmla="*/ 3 h 14"/>
                  <a:gd name="T12" fmla="*/ 2 w 7"/>
                  <a:gd name="T13" fmla="*/ 1 h 14"/>
                  <a:gd name="T14" fmla="*/ 2 w 7"/>
                  <a:gd name="T15" fmla="*/ 1 h 14"/>
                  <a:gd name="T16" fmla="*/ 3 w 7"/>
                  <a:gd name="T17" fmla="*/ 1 h 14"/>
                  <a:gd name="T18" fmla="*/ 3 w 7"/>
                  <a:gd name="T19" fmla="*/ 0 h 14"/>
                  <a:gd name="T20" fmla="*/ 4 w 7"/>
                  <a:gd name="T21" fmla="*/ 0 h 14"/>
                  <a:gd name="T22" fmla="*/ 4 w 7"/>
                  <a:gd name="T23" fmla="*/ 1 h 14"/>
                  <a:gd name="T24" fmla="*/ 4 w 7"/>
                  <a:gd name="T25" fmla="*/ 3 h 14"/>
                  <a:gd name="T26" fmla="*/ 6 w 7"/>
                  <a:gd name="T27" fmla="*/ 3 h 14"/>
                  <a:gd name="T28" fmla="*/ 6 w 7"/>
                  <a:gd name="T29" fmla="*/ 3 h 14"/>
                  <a:gd name="T30" fmla="*/ 6 w 7"/>
                  <a:gd name="T31" fmla="*/ 3 h 14"/>
                  <a:gd name="T32" fmla="*/ 6 w 7"/>
                  <a:gd name="T33" fmla="*/ 4 h 14"/>
                  <a:gd name="T34" fmla="*/ 6 w 7"/>
                  <a:gd name="T35" fmla="*/ 4 h 14"/>
                  <a:gd name="T36" fmla="*/ 6 w 7"/>
                  <a:gd name="T37" fmla="*/ 4 h 14"/>
                  <a:gd name="T38" fmla="*/ 4 w 7"/>
                  <a:gd name="T39" fmla="*/ 4 h 14"/>
                  <a:gd name="T40" fmla="*/ 4 w 7"/>
                  <a:gd name="T41" fmla="*/ 11 h 14"/>
                  <a:gd name="T42" fmla="*/ 4 w 7"/>
                  <a:gd name="T43" fmla="*/ 12 h 14"/>
                  <a:gd name="T44" fmla="*/ 5 w 7"/>
                  <a:gd name="T45" fmla="*/ 12 h 14"/>
                  <a:gd name="T46" fmla="*/ 6 w 7"/>
                  <a:gd name="T47" fmla="*/ 12 h 14"/>
                  <a:gd name="T48" fmla="*/ 6 w 7"/>
                  <a:gd name="T49" fmla="*/ 12 h 14"/>
                  <a:gd name="T50" fmla="*/ 7 w 7"/>
                  <a:gd name="T51" fmla="*/ 12 h 14"/>
                  <a:gd name="T52" fmla="*/ 7 w 7"/>
                  <a:gd name="T53" fmla="*/ 12 h 14"/>
                  <a:gd name="T54" fmla="*/ 7 w 7"/>
                  <a:gd name="T55" fmla="*/ 13 h 14"/>
                  <a:gd name="T56" fmla="*/ 7 w 7"/>
                  <a:gd name="T57" fmla="*/ 13 h 14"/>
                  <a:gd name="T58" fmla="*/ 7 w 7"/>
                  <a:gd name="T59" fmla="*/ 13 h 14"/>
                  <a:gd name="T60" fmla="*/ 6 w 7"/>
                  <a:gd name="T61" fmla="*/ 14 h 14"/>
                  <a:gd name="T62" fmla="*/ 5 w 7"/>
                  <a:gd name="T63" fmla="*/ 14 h 14"/>
                  <a:gd name="T64" fmla="*/ 2 w 7"/>
                  <a:gd name="T65" fmla="*/ 13 h 14"/>
                  <a:gd name="T66" fmla="*/ 2 w 7"/>
                  <a:gd name="T67" fmla="*/ 11 h 14"/>
                  <a:gd name="T68" fmla="*/ 2 w 7"/>
                  <a:gd name="T69" fmla="*/ 4 h 14"/>
                  <a:gd name="T70" fmla="*/ 0 w 7"/>
                  <a:gd name="T7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4">
                    <a:moveTo>
                      <a:pt x="0" y="4"/>
                    </a:moveTo>
                    <a:cubicBezTo>
                      <a:pt x="0" y="4"/>
                      <a:pt x="0" y="4"/>
                      <a:pt x="0" y="4"/>
                    </a:cubicBezTo>
                    <a:cubicBezTo>
                      <a:pt x="0" y="4"/>
                      <a:pt x="0" y="4"/>
                      <a:pt x="0" y="4"/>
                    </a:cubicBezTo>
                    <a:cubicBezTo>
                      <a:pt x="0" y="4"/>
                      <a:pt x="0" y="4"/>
                      <a:pt x="0" y="4"/>
                    </a:cubicBezTo>
                    <a:cubicBezTo>
                      <a:pt x="0" y="3"/>
                      <a:pt x="0" y="3"/>
                      <a:pt x="0" y="3"/>
                    </a:cubicBezTo>
                    <a:cubicBezTo>
                      <a:pt x="2" y="3"/>
                      <a:pt x="2" y="3"/>
                      <a:pt x="2" y="3"/>
                    </a:cubicBezTo>
                    <a:cubicBezTo>
                      <a:pt x="2" y="1"/>
                      <a:pt x="2" y="1"/>
                      <a:pt x="2" y="1"/>
                    </a:cubicBezTo>
                    <a:cubicBezTo>
                      <a:pt x="2" y="1"/>
                      <a:pt x="2" y="1"/>
                      <a:pt x="2" y="1"/>
                    </a:cubicBezTo>
                    <a:cubicBezTo>
                      <a:pt x="3" y="1"/>
                      <a:pt x="3" y="1"/>
                      <a:pt x="3" y="1"/>
                    </a:cubicBezTo>
                    <a:cubicBezTo>
                      <a:pt x="3" y="0"/>
                      <a:pt x="3" y="0"/>
                      <a:pt x="3" y="0"/>
                    </a:cubicBezTo>
                    <a:cubicBezTo>
                      <a:pt x="4" y="0"/>
                      <a:pt x="4" y="0"/>
                      <a:pt x="4" y="0"/>
                    </a:cubicBezTo>
                    <a:cubicBezTo>
                      <a:pt x="4" y="1"/>
                      <a:pt x="4" y="1"/>
                      <a:pt x="4" y="1"/>
                    </a:cubicBezTo>
                    <a:cubicBezTo>
                      <a:pt x="4" y="3"/>
                      <a:pt x="4" y="3"/>
                      <a:pt x="4"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4" y="4"/>
                      <a:pt x="4" y="4"/>
                      <a:pt x="4" y="4"/>
                    </a:cubicBezTo>
                    <a:cubicBezTo>
                      <a:pt x="4" y="11"/>
                      <a:pt x="4" y="11"/>
                      <a:pt x="4" y="11"/>
                    </a:cubicBezTo>
                    <a:cubicBezTo>
                      <a:pt x="4" y="11"/>
                      <a:pt x="4" y="12"/>
                      <a:pt x="4" y="12"/>
                    </a:cubicBezTo>
                    <a:cubicBezTo>
                      <a:pt x="4" y="12"/>
                      <a:pt x="4" y="12"/>
                      <a:pt x="5" y="12"/>
                    </a:cubicBezTo>
                    <a:cubicBezTo>
                      <a:pt x="6" y="12"/>
                      <a:pt x="6" y="12"/>
                      <a:pt x="6" y="12"/>
                    </a:cubicBezTo>
                    <a:cubicBezTo>
                      <a:pt x="6" y="12"/>
                      <a:pt x="6" y="12"/>
                      <a:pt x="6"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6" y="13"/>
                      <a:pt x="6" y="13"/>
                      <a:pt x="6" y="14"/>
                    </a:cubicBezTo>
                    <a:cubicBezTo>
                      <a:pt x="5" y="14"/>
                      <a:pt x="5" y="14"/>
                      <a:pt x="5" y="14"/>
                    </a:cubicBezTo>
                    <a:cubicBezTo>
                      <a:pt x="4" y="14"/>
                      <a:pt x="3" y="13"/>
                      <a:pt x="2" y="13"/>
                    </a:cubicBezTo>
                    <a:cubicBezTo>
                      <a:pt x="2" y="12"/>
                      <a:pt x="2" y="12"/>
                      <a:pt x="2" y="11"/>
                    </a:cubicBezTo>
                    <a:cubicBezTo>
                      <a:pt x="2" y="4"/>
                      <a:pt x="2" y="4"/>
                      <a:pt x="2"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824"/>
              <p:cNvSpPr/>
              <p:nvPr/>
            </p:nvSpPr>
            <p:spPr bwMode="auto">
              <a:xfrm>
                <a:off x="2582" y="2621"/>
                <a:ext cx="10" cy="13"/>
              </a:xfrm>
              <a:custGeom>
                <a:avLst/>
                <a:gdLst>
                  <a:gd name="T0" fmla="*/ 8 w 8"/>
                  <a:gd name="T1" fmla="*/ 8 h 11"/>
                  <a:gd name="T2" fmla="*/ 7 w 8"/>
                  <a:gd name="T3" fmla="*/ 9 h 11"/>
                  <a:gd name="T4" fmla="*/ 7 w 8"/>
                  <a:gd name="T5" fmla="*/ 10 h 11"/>
                  <a:gd name="T6" fmla="*/ 5 w 8"/>
                  <a:gd name="T7" fmla="*/ 10 h 11"/>
                  <a:gd name="T8" fmla="*/ 4 w 8"/>
                  <a:gd name="T9" fmla="*/ 11 h 11"/>
                  <a:gd name="T10" fmla="*/ 2 w 8"/>
                  <a:gd name="T11" fmla="*/ 10 h 11"/>
                  <a:gd name="T12" fmla="*/ 0 w 8"/>
                  <a:gd name="T13" fmla="*/ 10 h 11"/>
                  <a:gd name="T14" fmla="*/ 0 w 8"/>
                  <a:gd name="T15" fmla="*/ 10 h 11"/>
                  <a:gd name="T16" fmla="*/ 0 w 8"/>
                  <a:gd name="T17" fmla="*/ 9 h 11"/>
                  <a:gd name="T18" fmla="*/ 0 w 8"/>
                  <a:gd name="T19" fmla="*/ 9 h 11"/>
                  <a:gd name="T20" fmla="*/ 1 w 8"/>
                  <a:gd name="T21" fmla="*/ 8 h 11"/>
                  <a:gd name="T22" fmla="*/ 1 w 8"/>
                  <a:gd name="T23" fmla="*/ 8 h 11"/>
                  <a:gd name="T24" fmla="*/ 3 w 8"/>
                  <a:gd name="T25" fmla="*/ 9 h 11"/>
                  <a:gd name="T26" fmla="*/ 4 w 8"/>
                  <a:gd name="T27" fmla="*/ 9 h 11"/>
                  <a:gd name="T28" fmla="*/ 6 w 8"/>
                  <a:gd name="T29" fmla="*/ 9 h 11"/>
                  <a:gd name="T30" fmla="*/ 6 w 8"/>
                  <a:gd name="T31" fmla="*/ 8 h 11"/>
                  <a:gd name="T32" fmla="*/ 5 w 8"/>
                  <a:gd name="T33" fmla="*/ 6 h 11"/>
                  <a:gd name="T34" fmla="*/ 4 w 8"/>
                  <a:gd name="T35" fmla="*/ 6 h 11"/>
                  <a:gd name="T36" fmla="*/ 2 w 8"/>
                  <a:gd name="T37" fmla="*/ 5 h 11"/>
                  <a:gd name="T38" fmla="*/ 1 w 8"/>
                  <a:gd name="T39" fmla="*/ 4 h 11"/>
                  <a:gd name="T40" fmla="*/ 1 w 8"/>
                  <a:gd name="T41" fmla="*/ 4 h 11"/>
                  <a:gd name="T42" fmla="*/ 1 w 8"/>
                  <a:gd name="T43" fmla="*/ 3 h 11"/>
                  <a:gd name="T44" fmla="*/ 1 w 8"/>
                  <a:gd name="T45" fmla="*/ 1 h 11"/>
                  <a:gd name="T46" fmla="*/ 4 w 8"/>
                  <a:gd name="T47" fmla="*/ 0 h 11"/>
                  <a:gd name="T48" fmla="*/ 6 w 8"/>
                  <a:gd name="T49" fmla="*/ 0 h 11"/>
                  <a:gd name="T50" fmla="*/ 7 w 8"/>
                  <a:gd name="T51" fmla="*/ 0 h 11"/>
                  <a:gd name="T52" fmla="*/ 7 w 8"/>
                  <a:gd name="T53" fmla="*/ 1 h 11"/>
                  <a:gd name="T54" fmla="*/ 7 w 8"/>
                  <a:gd name="T55" fmla="*/ 2 h 11"/>
                  <a:gd name="T56" fmla="*/ 7 w 8"/>
                  <a:gd name="T57" fmla="*/ 2 h 11"/>
                  <a:gd name="T58" fmla="*/ 7 w 8"/>
                  <a:gd name="T59" fmla="*/ 2 h 11"/>
                  <a:gd name="T60" fmla="*/ 5 w 8"/>
                  <a:gd name="T61" fmla="*/ 1 h 11"/>
                  <a:gd name="T62" fmla="*/ 4 w 8"/>
                  <a:gd name="T63" fmla="*/ 1 h 11"/>
                  <a:gd name="T64" fmla="*/ 3 w 8"/>
                  <a:gd name="T65" fmla="*/ 2 h 11"/>
                  <a:gd name="T66" fmla="*/ 2 w 8"/>
                  <a:gd name="T67" fmla="*/ 3 h 11"/>
                  <a:gd name="T68" fmla="*/ 2 w 8"/>
                  <a:gd name="T69" fmla="*/ 3 h 11"/>
                  <a:gd name="T70" fmla="*/ 3 w 8"/>
                  <a:gd name="T71" fmla="*/ 4 h 11"/>
                  <a:gd name="T72" fmla="*/ 3 w 8"/>
                  <a:gd name="T73" fmla="*/ 4 h 11"/>
                  <a:gd name="T74" fmla="*/ 5 w 8"/>
                  <a:gd name="T75" fmla="*/ 4 h 11"/>
                  <a:gd name="T76" fmla="*/ 6 w 8"/>
                  <a:gd name="T77" fmla="*/ 5 h 11"/>
                  <a:gd name="T78" fmla="*/ 7 w 8"/>
                  <a:gd name="T79" fmla="*/ 6 h 11"/>
                  <a:gd name="T80" fmla="*/ 7 w 8"/>
                  <a:gd name="T81" fmla="*/ 6 h 11"/>
                  <a:gd name="T82" fmla="*/ 8 w 8"/>
                  <a:gd name="T8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11">
                    <a:moveTo>
                      <a:pt x="8" y="8"/>
                    </a:moveTo>
                    <a:cubicBezTo>
                      <a:pt x="8" y="8"/>
                      <a:pt x="8" y="9"/>
                      <a:pt x="7" y="9"/>
                    </a:cubicBezTo>
                    <a:cubicBezTo>
                      <a:pt x="7" y="9"/>
                      <a:pt x="7" y="10"/>
                      <a:pt x="7" y="10"/>
                    </a:cubicBezTo>
                    <a:cubicBezTo>
                      <a:pt x="6" y="10"/>
                      <a:pt x="6" y="10"/>
                      <a:pt x="5" y="10"/>
                    </a:cubicBezTo>
                    <a:cubicBezTo>
                      <a:pt x="5" y="11"/>
                      <a:pt x="5" y="11"/>
                      <a:pt x="4" y="11"/>
                    </a:cubicBezTo>
                    <a:cubicBezTo>
                      <a:pt x="3" y="11"/>
                      <a:pt x="3" y="11"/>
                      <a:pt x="2" y="10"/>
                    </a:cubicBezTo>
                    <a:cubicBezTo>
                      <a:pt x="1" y="10"/>
                      <a:pt x="1" y="10"/>
                      <a:pt x="0" y="10"/>
                    </a:cubicBezTo>
                    <a:cubicBezTo>
                      <a:pt x="0" y="10"/>
                      <a:pt x="0" y="10"/>
                      <a:pt x="0" y="10"/>
                    </a:cubicBezTo>
                    <a:cubicBezTo>
                      <a:pt x="0" y="9"/>
                      <a:pt x="0" y="9"/>
                      <a:pt x="0" y="9"/>
                    </a:cubicBezTo>
                    <a:cubicBezTo>
                      <a:pt x="0" y="9"/>
                      <a:pt x="0" y="9"/>
                      <a:pt x="0" y="9"/>
                    </a:cubicBezTo>
                    <a:cubicBezTo>
                      <a:pt x="1" y="8"/>
                      <a:pt x="1" y="8"/>
                      <a:pt x="1" y="8"/>
                    </a:cubicBezTo>
                    <a:cubicBezTo>
                      <a:pt x="1" y="8"/>
                      <a:pt x="1" y="8"/>
                      <a:pt x="1" y="8"/>
                    </a:cubicBezTo>
                    <a:cubicBezTo>
                      <a:pt x="1" y="9"/>
                      <a:pt x="2" y="9"/>
                      <a:pt x="3" y="9"/>
                    </a:cubicBezTo>
                    <a:cubicBezTo>
                      <a:pt x="3" y="9"/>
                      <a:pt x="4" y="9"/>
                      <a:pt x="4" y="9"/>
                    </a:cubicBezTo>
                    <a:cubicBezTo>
                      <a:pt x="5" y="9"/>
                      <a:pt x="5" y="9"/>
                      <a:pt x="6" y="9"/>
                    </a:cubicBezTo>
                    <a:cubicBezTo>
                      <a:pt x="6" y="8"/>
                      <a:pt x="6" y="8"/>
                      <a:pt x="6" y="8"/>
                    </a:cubicBezTo>
                    <a:cubicBezTo>
                      <a:pt x="6" y="7"/>
                      <a:pt x="6" y="7"/>
                      <a:pt x="5" y="6"/>
                    </a:cubicBezTo>
                    <a:cubicBezTo>
                      <a:pt x="5" y="6"/>
                      <a:pt x="4" y="6"/>
                      <a:pt x="4" y="6"/>
                    </a:cubicBezTo>
                    <a:cubicBezTo>
                      <a:pt x="3" y="5"/>
                      <a:pt x="3" y="5"/>
                      <a:pt x="2" y="5"/>
                    </a:cubicBezTo>
                    <a:cubicBezTo>
                      <a:pt x="2" y="5"/>
                      <a:pt x="2" y="5"/>
                      <a:pt x="1" y="4"/>
                    </a:cubicBezTo>
                    <a:cubicBezTo>
                      <a:pt x="1" y="4"/>
                      <a:pt x="1" y="4"/>
                      <a:pt x="1" y="4"/>
                    </a:cubicBezTo>
                    <a:cubicBezTo>
                      <a:pt x="1" y="3"/>
                      <a:pt x="1" y="3"/>
                      <a:pt x="1" y="3"/>
                    </a:cubicBezTo>
                    <a:cubicBezTo>
                      <a:pt x="1" y="2"/>
                      <a:pt x="1" y="1"/>
                      <a:pt x="1" y="1"/>
                    </a:cubicBezTo>
                    <a:cubicBezTo>
                      <a:pt x="2" y="0"/>
                      <a:pt x="3" y="0"/>
                      <a:pt x="4" y="0"/>
                    </a:cubicBezTo>
                    <a:cubicBezTo>
                      <a:pt x="5" y="0"/>
                      <a:pt x="5" y="0"/>
                      <a:pt x="6" y="0"/>
                    </a:cubicBezTo>
                    <a:cubicBezTo>
                      <a:pt x="6" y="0"/>
                      <a:pt x="7" y="0"/>
                      <a:pt x="7" y="0"/>
                    </a:cubicBezTo>
                    <a:cubicBezTo>
                      <a:pt x="7" y="1"/>
                      <a:pt x="7" y="1"/>
                      <a:pt x="7" y="1"/>
                    </a:cubicBezTo>
                    <a:cubicBezTo>
                      <a:pt x="7" y="2"/>
                      <a:pt x="7" y="2"/>
                      <a:pt x="7" y="2"/>
                    </a:cubicBezTo>
                    <a:cubicBezTo>
                      <a:pt x="7" y="2"/>
                      <a:pt x="7" y="2"/>
                      <a:pt x="7" y="2"/>
                    </a:cubicBezTo>
                    <a:cubicBezTo>
                      <a:pt x="7" y="2"/>
                      <a:pt x="7" y="2"/>
                      <a:pt x="7" y="2"/>
                    </a:cubicBezTo>
                    <a:cubicBezTo>
                      <a:pt x="6" y="2"/>
                      <a:pt x="6" y="1"/>
                      <a:pt x="5" y="1"/>
                    </a:cubicBezTo>
                    <a:cubicBezTo>
                      <a:pt x="5" y="1"/>
                      <a:pt x="4" y="1"/>
                      <a:pt x="4" y="1"/>
                    </a:cubicBezTo>
                    <a:cubicBezTo>
                      <a:pt x="3" y="1"/>
                      <a:pt x="3" y="1"/>
                      <a:pt x="3" y="2"/>
                    </a:cubicBezTo>
                    <a:cubicBezTo>
                      <a:pt x="2" y="3"/>
                      <a:pt x="2" y="3"/>
                      <a:pt x="2" y="3"/>
                    </a:cubicBezTo>
                    <a:cubicBezTo>
                      <a:pt x="2" y="3"/>
                      <a:pt x="2" y="3"/>
                      <a:pt x="2" y="3"/>
                    </a:cubicBezTo>
                    <a:cubicBezTo>
                      <a:pt x="3" y="4"/>
                      <a:pt x="3" y="4"/>
                      <a:pt x="3" y="4"/>
                    </a:cubicBezTo>
                    <a:cubicBezTo>
                      <a:pt x="3" y="4"/>
                      <a:pt x="3" y="4"/>
                      <a:pt x="3" y="4"/>
                    </a:cubicBezTo>
                    <a:cubicBezTo>
                      <a:pt x="4" y="4"/>
                      <a:pt x="4" y="4"/>
                      <a:pt x="5" y="4"/>
                    </a:cubicBezTo>
                    <a:cubicBezTo>
                      <a:pt x="5" y="5"/>
                      <a:pt x="5" y="5"/>
                      <a:pt x="6" y="5"/>
                    </a:cubicBezTo>
                    <a:cubicBezTo>
                      <a:pt x="6" y="5"/>
                      <a:pt x="6" y="5"/>
                      <a:pt x="7" y="6"/>
                    </a:cubicBezTo>
                    <a:cubicBezTo>
                      <a:pt x="7" y="6"/>
                      <a:pt x="7" y="6"/>
                      <a:pt x="7" y="6"/>
                    </a:cubicBezTo>
                    <a:cubicBezTo>
                      <a:pt x="8" y="7"/>
                      <a:pt x="8" y="7"/>
                      <a:pt x="8" y="8"/>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825"/>
              <p:cNvSpPr>
                <a:spLocks noEditPoints="1"/>
              </p:cNvSpPr>
              <p:nvPr/>
            </p:nvSpPr>
            <p:spPr bwMode="auto">
              <a:xfrm>
                <a:off x="2593" y="2621"/>
                <a:ext cx="11" cy="13"/>
              </a:xfrm>
              <a:custGeom>
                <a:avLst/>
                <a:gdLst>
                  <a:gd name="T0" fmla="*/ 9 w 9"/>
                  <a:gd name="T1" fmla="*/ 9 h 11"/>
                  <a:gd name="T2" fmla="*/ 8 w 9"/>
                  <a:gd name="T3" fmla="*/ 10 h 11"/>
                  <a:gd name="T4" fmla="*/ 7 w 9"/>
                  <a:gd name="T5" fmla="*/ 10 h 11"/>
                  <a:gd name="T6" fmla="*/ 5 w 9"/>
                  <a:gd name="T7" fmla="*/ 11 h 11"/>
                  <a:gd name="T8" fmla="*/ 2 w 9"/>
                  <a:gd name="T9" fmla="*/ 10 h 11"/>
                  <a:gd name="T10" fmla="*/ 1 w 9"/>
                  <a:gd name="T11" fmla="*/ 10 h 11"/>
                  <a:gd name="T12" fmla="*/ 1 w 9"/>
                  <a:gd name="T13" fmla="*/ 9 h 11"/>
                  <a:gd name="T14" fmla="*/ 0 w 9"/>
                  <a:gd name="T15" fmla="*/ 7 h 11"/>
                  <a:gd name="T16" fmla="*/ 1 w 9"/>
                  <a:gd name="T17" fmla="*/ 6 h 11"/>
                  <a:gd name="T18" fmla="*/ 1 w 9"/>
                  <a:gd name="T19" fmla="*/ 5 h 11"/>
                  <a:gd name="T20" fmla="*/ 3 w 9"/>
                  <a:gd name="T21" fmla="*/ 4 h 11"/>
                  <a:gd name="T22" fmla="*/ 5 w 9"/>
                  <a:gd name="T23" fmla="*/ 4 h 11"/>
                  <a:gd name="T24" fmla="*/ 7 w 9"/>
                  <a:gd name="T25" fmla="*/ 4 h 11"/>
                  <a:gd name="T26" fmla="*/ 7 w 9"/>
                  <a:gd name="T27" fmla="*/ 3 h 11"/>
                  <a:gd name="T28" fmla="*/ 7 w 9"/>
                  <a:gd name="T29" fmla="*/ 3 h 11"/>
                  <a:gd name="T30" fmla="*/ 7 w 9"/>
                  <a:gd name="T31" fmla="*/ 2 h 11"/>
                  <a:gd name="T32" fmla="*/ 6 w 9"/>
                  <a:gd name="T33" fmla="*/ 1 h 11"/>
                  <a:gd name="T34" fmla="*/ 5 w 9"/>
                  <a:gd name="T35" fmla="*/ 1 h 11"/>
                  <a:gd name="T36" fmla="*/ 3 w 9"/>
                  <a:gd name="T37" fmla="*/ 1 h 11"/>
                  <a:gd name="T38" fmla="*/ 2 w 9"/>
                  <a:gd name="T39" fmla="*/ 2 h 11"/>
                  <a:gd name="T40" fmla="*/ 2 w 9"/>
                  <a:gd name="T41" fmla="*/ 2 h 11"/>
                  <a:gd name="T42" fmla="*/ 2 w 9"/>
                  <a:gd name="T43" fmla="*/ 2 h 11"/>
                  <a:gd name="T44" fmla="*/ 1 w 9"/>
                  <a:gd name="T45" fmla="*/ 1 h 11"/>
                  <a:gd name="T46" fmla="*/ 1 w 9"/>
                  <a:gd name="T47" fmla="*/ 1 h 11"/>
                  <a:gd name="T48" fmla="*/ 2 w 9"/>
                  <a:gd name="T49" fmla="*/ 0 h 11"/>
                  <a:gd name="T50" fmla="*/ 3 w 9"/>
                  <a:gd name="T51" fmla="*/ 0 h 11"/>
                  <a:gd name="T52" fmla="*/ 5 w 9"/>
                  <a:gd name="T53" fmla="*/ 0 h 11"/>
                  <a:gd name="T54" fmla="*/ 8 w 9"/>
                  <a:gd name="T55" fmla="*/ 1 h 11"/>
                  <a:gd name="T56" fmla="*/ 9 w 9"/>
                  <a:gd name="T57" fmla="*/ 3 h 11"/>
                  <a:gd name="T58" fmla="*/ 9 w 9"/>
                  <a:gd name="T59" fmla="*/ 9 h 11"/>
                  <a:gd name="T60" fmla="*/ 7 w 9"/>
                  <a:gd name="T61" fmla="*/ 5 h 11"/>
                  <a:gd name="T62" fmla="*/ 5 w 9"/>
                  <a:gd name="T63" fmla="*/ 5 h 11"/>
                  <a:gd name="T64" fmla="*/ 4 w 9"/>
                  <a:gd name="T65" fmla="*/ 5 h 11"/>
                  <a:gd name="T66" fmla="*/ 3 w 9"/>
                  <a:gd name="T67" fmla="*/ 6 h 11"/>
                  <a:gd name="T68" fmla="*/ 2 w 9"/>
                  <a:gd name="T69" fmla="*/ 6 h 11"/>
                  <a:gd name="T70" fmla="*/ 2 w 9"/>
                  <a:gd name="T71" fmla="*/ 7 h 11"/>
                  <a:gd name="T72" fmla="*/ 2 w 9"/>
                  <a:gd name="T73" fmla="*/ 8 h 11"/>
                  <a:gd name="T74" fmla="*/ 3 w 9"/>
                  <a:gd name="T75" fmla="*/ 9 h 11"/>
                  <a:gd name="T76" fmla="*/ 4 w 9"/>
                  <a:gd name="T77" fmla="*/ 9 h 11"/>
                  <a:gd name="T78" fmla="*/ 5 w 9"/>
                  <a:gd name="T79" fmla="*/ 9 h 11"/>
                  <a:gd name="T80" fmla="*/ 5 w 9"/>
                  <a:gd name="T81" fmla="*/ 9 h 11"/>
                  <a:gd name="T82" fmla="*/ 6 w 9"/>
                  <a:gd name="T83" fmla="*/ 9 h 11"/>
                  <a:gd name="T84" fmla="*/ 6 w 9"/>
                  <a:gd name="T85" fmla="*/ 9 h 11"/>
                  <a:gd name="T86" fmla="*/ 7 w 9"/>
                  <a:gd name="T87" fmla="*/ 9 h 11"/>
                  <a:gd name="T88" fmla="*/ 7 w 9"/>
                  <a:gd name="T8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 h="11">
                    <a:moveTo>
                      <a:pt x="9" y="9"/>
                    </a:moveTo>
                    <a:cubicBezTo>
                      <a:pt x="8" y="10"/>
                      <a:pt x="8" y="10"/>
                      <a:pt x="8" y="10"/>
                    </a:cubicBezTo>
                    <a:cubicBezTo>
                      <a:pt x="8" y="10"/>
                      <a:pt x="7" y="10"/>
                      <a:pt x="7" y="10"/>
                    </a:cubicBezTo>
                    <a:cubicBezTo>
                      <a:pt x="6" y="11"/>
                      <a:pt x="5" y="11"/>
                      <a:pt x="5" y="11"/>
                    </a:cubicBezTo>
                    <a:cubicBezTo>
                      <a:pt x="4" y="11"/>
                      <a:pt x="3" y="10"/>
                      <a:pt x="2" y="10"/>
                    </a:cubicBezTo>
                    <a:cubicBezTo>
                      <a:pt x="2" y="10"/>
                      <a:pt x="2" y="10"/>
                      <a:pt x="1" y="10"/>
                    </a:cubicBezTo>
                    <a:cubicBezTo>
                      <a:pt x="1" y="9"/>
                      <a:pt x="1" y="9"/>
                      <a:pt x="1" y="9"/>
                    </a:cubicBezTo>
                    <a:cubicBezTo>
                      <a:pt x="0" y="8"/>
                      <a:pt x="0" y="8"/>
                      <a:pt x="0" y="7"/>
                    </a:cubicBezTo>
                    <a:cubicBezTo>
                      <a:pt x="0" y="7"/>
                      <a:pt x="0" y="6"/>
                      <a:pt x="1" y="6"/>
                    </a:cubicBezTo>
                    <a:cubicBezTo>
                      <a:pt x="1" y="6"/>
                      <a:pt x="1" y="5"/>
                      <a:pt x="1" y="5"/>
                    </a:cubicBezTo>
                    <a:cubicBezTo>
                      <a:pt x="2" y="5"/>
                      <a:pt x="2" y="4"/>
                      <a:pt x="3" y="4"/>
                    </a:cubicBezTo>
                    <a:cubicBezTo>
                      <a:pt x="3" y="4"/>
                      <a:pt x="4" y="4"/>
                      <a:pt x="5" y="4"/>
                    </a:cubicBezTo>
                    <a:cubicBezTo>
                      <a:pt x="7" y="4"/>
                      <a:pt x="7" y="4"/>
                      <a:pt x="7" y="4"/>
                    </a:cubicBezTo>
                    <a:cubicBezTo>
                      <a:pt x="7" y="3"/>
                      <a:pt x="7" y="3"/>
                      <a:pt x="7" y="3"/>
                    </a:cubicBezTo>
                    <a:cubicBezTo>
                      <a:pt x="7" y="3"/>
                      <a:pt x="7" y="3"/>
                      <a:pt x="7" y="3"/>
                    </a:cubicBezTo>
                    <a:cubicBezTo>
                      <a:pt x="7" y="2"/>
                      <a:pt x="7" y="2"/>
                      <a:pt x="7" y="2"/>
                    </a:cubicBezTo>
                    <a:cubicBezTo>
                      <a:pt x="6" y="1"/>
                      <a:pt x="6" y="1"/>
                      <a:pt x="6" y="1"/>
                    </a:cubicBezTo>
                    <a:cubicBezTo>
                      <a:pt x="6" y="1"/>
                      <a:pt x="5" y="1"/>
                      <a:pt x="5" y="1"/>
                    </a:cubicBezTo>
                    <a:cubicBezTo>
                      <a:pt x="4" y="1"/>
                      <a:pt x="4" y="1"/>
                      <a:pt x="3" y="1"/>
                    </a:cubicBezTo>
                    <a:cubicBezTo>
                      <a:pt x="3" y="1"/>
                      <a:pt x="2" y="2"/>
                      <a:pt x="2" y="2"/>
                    </a:cubicBezTo>
                    <a:cubicBezTo>
                      <a:pt x="2" y="2"/>
                      <a:pt x="2" y="2"/>
                      <a:pt x="2" y="2"/>
                    </a:cubicBezTo>
                    <a:cubicBezTo>
                      <a:pt x="2" y="2"/>
                      <a:pt x="2" y="2"/>
                      <a:pt x="2" y="2"/>
                    </a:cubicBezTo>
                    <a:cubicBezTo>
                      <a:pt x="1" y="1"/>
                      <a:pt x="1" y="1"/>
                      <a:pt x="1" y="1"/>
                    </a:cubicBezTo>
                    <a:cubicBezTo>
                      <a:pt x="1" y="1"/>
                      <a:pt x="1" y="1"/>
                      <a:pt x="1" y="1"/>
                    </a:cubicBezTo>
                    <a:cubicBezTo>
                      <a:pt x="2" y="0"/>
                      <a:pt x="2" y="0"/>
                      <a:pt x="2" y="0"/>
                    </a:cubicBezTo>
                    <a:cubicBezTo>
                      <a:pt x="2" y="0"/>
                      <a:pt x="3" y="0"/>
                      <a:pt x="3" y="0"/>
                    </a:cubicBezTo>
                    <a:cubicBezTo>
                      <a:pt x="4" y="0"/>
                      <a:pt x="4" y="0"/>
                      <a:pt x="5" y="0"/>
                    </a:cubicBezTo>
                    <a:cubicBezTo>
                      <a:pt x="6" y="0"/>
                      <a:pt x="7" y="0"/>
                      <a:pt x="8" y="1"/>
                    </a:cubicBezTo>
                    <a:cubicBezTo>
                      <a:pt x="8" y="1"/>
                      <a:pt x="9" y="2"/>
                      <a:pt x="9" y="3"/>
                    </a:cubicBezTo>
                    <a:lnTo>
                      <a:pt x="9" y="9"/>
                    </a:lnTo>
                    <a:close/>
                    <a:moveTo>
                      <a:pt x="7" y="5"/>
                    </a:moveTo>
                    <a:cubicBezTo>
                      <a:pt x="5" y="5"/>
                      <a:pt x="5" y="5"/>
                      <a:pt x="5" y="5"/>
                    </a:cubicBezTo>
                    <a:cubicBezTo>
                      <a:pt x="4" y="5"/>
                      <a:pt x="4" y="5"/>
                      <a:pt x="4" y="5"/>
                    </a:cubicBezTo>
                    <a:cubicBezTo>
                      <a:pt x="3" y="6"/>
                      <a:pt x="3" y="6"/>
                      <a:pt x="3" y="6"/>
                    </a:cubicBezTo>
                    <a:cubicBezTo>
                      <a:pt x="2" y="6"/>
                      <a:pt x="2" y="6"/>
                      <a:pt x="2" y="6"/>
                    </a:cubicBezTo>
                    <a:cubicBezTo>
                      <a:pt x="2" y="6"/>
                      <a:pt x="2" y="7"/>
                      <a:pt x="2" y="7"/>
                    </a:cubicBezTo>
                    <a:cubicBezTo>
                      <a:pt x="2" y="8"/>
                      <a:pt x="2" y="8"/>
                      <a:pt x="2" y="8"/>
                    </a:cubicBezTo>
                    <a:cubicBezTo>
                      <a:pt x="3" y="9"/>
                      <a:pt x="3" y="9"/>
                      <a:pt x="3" y="9"/>
                    </a:cubicBezTo>
                    <a:cubicBezTo>
                      <a:pt x="4" y="9"/>
                      <a:pt x="4" y="9"/>
                      <a:pt x="4" y="9"/>
                    </a:cubicBezTo>
                    <a:cubicBezTo>
                      <a:pt x="5" y="9"/>
                      <a:pt x="5" y="9"/>
                      <a:pt x="5" y="9"/>
                    </a:cubicBezTo>
                    <a:cubicBezTo>
                      <a:pt x="5" y="9"/>
                      <a:pt x="5" y="9"/>
                      <a:pt x="5" y="9"/>
                    </a:cubicBezTo>
                    <a:cubicBezTo>
                      <a:pt x="6" y="9"/>
                      <a:pt x="6" y="9"/>
                      <a:pt x="6" y="9"/>
                    </a:cubicBezTo>
                    <a:cubicBezTo>
                      <a:pt x="6" y="9"/>
                      <a:pt x="6" y="9"/>
                      <a:pt x="6" y="9"/>
                    </a:cubicBezTo>
                    <a:cubicBezTo>
                      <a:pt x="7" y="9"/>
                      <a:pt x="7" y="9"/>
                      <a:pt x="7" y="9"/>
                    </a:cubicBezTo>
                    <a:lnTo>
                      <a:pt x="7"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826"/>
              <p:cNvSpPr/>
              <p:nvPr/>
            </p:nvSpPr>
            <p:spPr bwMode="auto">
              <a:xfrm>
                <a:off x="2606" y="2621"/>
                <a:ext cx="19" cy="12"/>
              </a:xfrm>
              <a:custGeom>
                <a:avLst/>
                <a:gdLst>
                  <a:gd name="T0" fmla="*/ 11 w 15"/>
                  <a:gd name="T1" fmla="*/ 0 h 10"/>
                  <a:gd name="T2" fmla="*/ 13 w 15"/>
                  <a:gd name="T3" fmla="*/ 0 h 10"/>
                  <a:gd name="T4" fmla="*/ 14 w 15"/>
                  <a:gd name="T5" fmla="*/ 1 h 10"/>
                  <a:gd name="T6" fmla="*/ 15 w 15"/>
                  <a:gd name="T7" fmla="*/ 3 h 10"/>
                  <a:gd name="T8" fmla="*/ 15 w 15"/>
                  <a:gd name="T9" fmla="*/ 5 h 10"/>
                  <a:gd name="T10" fmla="*/ 15 w 15"/>
                  <a:gd name="T11" fmla="*/ 10 h 10"/>
                  <a:gd name="T12" fmla="*/ 15 w 15"/>
                  <a:gd name="T13" fmla="*/ 10 h 10"/>
                  <a:gd name="T14" fmla="*/ 15 w 15"/>
                  <a:gd name="T15" fmla="*/ 10 h 10"/>
                  <a:gd name="T16" fmla="*/ 14 w 15"/>
                  <a:gd name="T17" fmla="*/ 10 h 10"/>
                  <a:gd name="T18" fmla="*/ 14 w 15"/>
                  <a:gd name="T19" fmla="*/ 10 h 10"/>
                  <a:gd name="T20" fmla="*/ 13 w 15"/>
                  <a:gd name="T21" fmla="*/ 10 h 10"/>
                  <a:gd name="T22" fmla="*/ 13 w 15"/>
                  <a:gd name="T23" fmla="*/ 5 h 10"/>
                  <a:gd name="T24" fmla="*/ 13 w 15"/>
                  <a:gd name="T25" fmla="*/ 2 h 10"/>
                  <a:gd name="T26" fmla="*/ 11 w 15"/>
                  <a:gd name="T27" fmla="*/ 1 h 10"/>
                  <a:gd name="T28" fmla="*/ 10 w 15"/>
                  <a:gd name="T29" fmla="*/ 1 h 10"/>
                  <a:gd name="T30" fmla="*/ 9 w 15"/>
                  <a:gd name="T31" fmla="*/ 2 h 10"/>
                  <a:gd name="T32" fmla="*/ 9 w 15"/>
                  <a:gd name="T33" fmla="*/ 2 h 10"/>
                  <a:gd name="T34" fmla="*/ 8 w 15"/>
                  <a:gd name="T35" fmla="*/ 2 h 10"/>
                  <a:gd name="T36" fmla="*/ 8 w 15"/>
                  <a:gd name="T37" fmla="*/ 3 h 10"/>
                  <a:gd name="T38" fmla="*/ 8 w 15"/>
                  <a:gd name="T39" fmla="*/ 5 h 10"/>
                  <a:gd name="T40" fmla="*/ 8 w 15"/>
                  <a:gd name="T41" fmla="*/ 10 h 10"/>
                  <a:gd name="T42" fmla="*/ 8 w 15"/>
                  <a:gd name="T43" fmla="*/ 10 h 10"/>
                  <a:gd name="T44" fmla="*/ 8 w 15"/>
                  <a:gd name="T45" fmla="*/ 10 h 10"/>
                  <a:gd name="T46" fmla="*/ 7 w 15"/>
                  <a:gd name="T47" fmla="*/ 10 h 10"/>
                  <a:gd name="T48" fmla="*/ 7 w 15"/>
                  <a:gd name="T49" fmla="*/ 10 h 10"/>
                  <a:gd name="T50" fmla="*/ 7 w 15"/>
                  <a:gd name="T51" fmla="*/ 10 h 10"/>
                  <a:gd name="T52" fmla="*/ 7 w 15"/>
                  <a:gd name="T53" fmla="*/ 5 h 10"/>
                  <a:gd name="T54" fmla="*/ 7 w 15"/>
                  <a:gd name="T55" fmla="*/ 3 h 10"/>
                  <a:gd name="T56" fmla="*/ 6 w 15"/>
                  <a:gd name="T57" fmla="*/ 2 h 10"/>
                  <a:gd name="T58" fmla="*/ 5 w 15"/>
                  <a:gd name="T59" fmla="*/ 2 h 10"/>
                  <a:gd name="T60" fmla="*/ 4 w 15"/>
                  <a:gd name="T61" fmla="*/ 1 h 10"/>
                  <a:gd name="T62" fmla="*/ 3 w 15"/>
                  <a:gd name="T63" fmla="*/ 1 h 10"/>
                  <a:gd name="T64" fmla="*/ 2 w 15"/>
                  <a:gd name="T65" fmla="*/ 1 h 10"/>
                  <a:gd name="T66" fmla="*/ 2 w 15"/>
                  <a:gd name="T67" fmla="*/ 10 h 10"/>
                  <a:gd name="T68" fmla="*/ 2 w 15"/>
                  <a:gd name="T69" fmla="*/ 10 h 10"/>
                  <a:gd name="T70" fmla="*/ 2 w 15"/>
                  <a:gd name="T71" fmla="*/ 10 h 10"/>
                  <a:gd name="T72" fmla="*/ 1 w 15"/>
                  <a:gd name="T73" fmla="*/ 10 h 10"/>
                  <a:gd name="T74" fmla="*/ 0 w 15"/>
                  <a:gd name="T75" fmla="*/ 10 h 10"/>
                  <a:gd name="T76" fmla="*/ 0 w 15"/>
                  <a:gd name="T77" fmla="*/ 10 h 10"/>
                  <a:gd name="T78" fmla="*/ 0 w 15"/>
                  <a:gd name="T79" fmla="*/ 2 h 10"/>
                  <a:gd name="T80" fmla="*/ 1 w 15"/>
                  <a:gd name="T81" fmla="*/ 1 h 10"/>
                  <a:gd name="T82" fmla="*/ 1 w 15"/>
                  <a:gd name="T83" fmla="*/ 0 h 10"/>
                  <a:gd name="T84" fmla="*/ 2 w 15"/>
                  <a:gd name="T85" fmla="*/ 0 h 10"/>
                  <a:gd name="T86" fmla="*/ 4 w 15"/>
                  <a:gd name="T87" fmla="*/ 0 h 10"/>
                  <a:gd name="T88" fmla="*/ 6 w 15"/>
                  <a:gd name="T89" fmla="*/ 0 h 10"/>
                  <a:gd name="T90" fmla="*/ 7 w 15"/>
                  <a:gd name="T91" fmla="*/ 1 h 10"/>
                  <a:gd name="T92" fmla="*/ 7 w 15"/>
                  <a:gd name="T93" fmla="*/ 1 h 10"/>
                  <a:gd name="T94" fmla="*/ 9 w 15"/>
                  <a:gd name="T95" fmla="*/ 0 h 10"/>
                  <a:gd name="T96" fmla="*/ 11 w 15"/>
                  <a:gd name="T9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10">
                    <a:moveTo>
                      <a:pt x="11" y="0"/>
                    </a:moveTo>
                    <a:cubicBezTo>
                      <a:pt x="12" y="0"/>
                      <a:pt x="12" y="0"/>
                      <a:pt x="13" y="0"/>
                    </a:cubicBezTo>
                    <a:cubicBezTo>
                      <a:pt x="13" y="0"/>
                      <a:pt x="14" y="1"/>
                      <a:pt x="14" y="1"/>
                    </a:cubicBezTo>
                    <a:cubicBezTo>
                      <a:pt x="15" y="2"/>
                      <a:pt x="15" y="2"/>
                      <a:pt x="15" y="3"/>
                    </a:cubicBezTo>
                    <a:cubicBezTo>
                      <a:pt x="15" y="3"/>
                      <a:pt x="15" y="4"/>
                      <a:pt x="15" y="5"/>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3" y="10"/>
                      <a:pt x="13" y="10"/>
                      <a:pt x="13" y="10"/>
                    </a:cubicBezTo>
                    <a:cubicBezTo>
                      <a:pt x="13" y="5"/>
                      <a:pt x="13" y="5"/>
                      <a:pt x="13" y="5"/>
                    </a:cubicBezTo>
                    <a:cubicBezTo>
                      <a:pt x="13" y="4"/>
                      <a:pt x="13" y="3"/>
                      <a:pt x="13" y="2"/>
                    </a:cubicBezTo>
                    <a:cubicBezTo>
                      <a:pt x="12" y="2"/>
                      <a:pt x="12" y="1"/>
                      <a:pt x="11" y="1"/>
                    </a:cubicBezTo>
                    <a:cubicBezTo>
                      <a:pt x="10" y="1"/>
                      <a:pt x="10" y="1"/>
                      <a:pt x="10" y="1"/>
                    </a:cubicBezTo>
                    <a:cubicBezTo>
                      <a:pt x="9" y="2"/>
                      <a:pt x="9" y="2"/>
                      <a:pt x="9" y="2"/>
                    </a:cubicBezTo>
                    <a:cubicBezTo>
                      <a:pt x="9" y="2"/>
                      <a:pt x="9" y="2"/>
                      <a:pt x="9" y="2"/>
                    </a:cubicBezTo>
                    <a:cubicBezTo>
                      <a:pt x="8" y="2"/>
                      <a:pt x="8" y="2"/>
                      <a:pt x="8" y="2"/>
                    </a:cubicBezTo>
                    <a:cubicBezTo>
                      <a:pt x="8" y="2"/>
                      <a:pt x="8" y="3"/>
                      <a:pt x="8" y="3"/>
                    </a:cubicBezTo>
                    <a:cubicBezTo>
                      <a:pt x="8" y="4"/>
                      <a:pt x="8" y="4"/>
                      <a:pt x="8" y="5"/>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5"/>
                      <a:pt x="7" y="5"/>
                      <a:pt x="7" y="5"/>
                    </a:cubicBezTo>
                    <a:cubicBezTo>
                      <a:pt x="7" y="4"/>
                      <a:pt x="7" y="4"/>
                      <a:pt x="7" y="3"/>
                    </a:cubicBezTo>
                    <a:cubicBezTo>
                      <a:pt x="7" y="3"/>
                      <a:pt x="6" y="3"/>
                      <a:pt x="6" y="2"/>
                    </a:cubicBezTo>
                    <a:cubicBezTo>
                      <a:pt x="6" y="2"/>
                      <a:pt x="6" y="2"/>
                      <a:pt x="5" y="2"/>
                    </a:cubicBezTo>
                    <a:cubicBezTo>
                      <a:pt x="5" y="1"/>
                      <a:pt x="4" y="1"/>
                      <a:pt x="4" y="1"/>
                    </a:cubicBezTo>
                    <a:cubicBezTo>
                      <a:pt x="3" y="1"/>
                      <a:pt x="3" y="1"/>
                      <a:pt x="3" y="1"/>
                    </a:cubicBezTo>
                    <a:cubicBezTo>
                      <a:pt x="2" y="1"/>
                      <a:pt x="2" y="1"/>
                      <a:pt x="2" y="1"/>
                    </a:cubicBezTo>
                    <a:cubicBezTo>
                      <a:pt x="2" y="10"/>
                      <a:pt x="2" y="10"/>
                      <a:pt x="2" y="10"/>
                    </a:cubicBezTo>
                    <a:cubicBezTo>
                      <a:pt x="2" y="10"/>
                      <a:pt x="2" y="10"/>
                      <a:pt x="2" y="10"/>
                    </a:cubicBezTo>
                    <a:cubicBezTo>
                      <a:pt x="2" y="10"/>
                      <a:pt x="2" y="10"/>
                      <a:pt x="2" y="10"/>
                    </a:cubicBezTo>
                    <a:cubicBezTo>
                      <a:pt x="1" y="10"/>
                      <a:pt x="1" y="10"/>
                      <a:pt x="1" y="10"/>
                    </a:cubicBezTo>
                    <a:cubicBezTo>
                      <a:pt x="0" y="10"/>
                      <a:pt x="0" y="10"/>
                      <a:pt x="0" y="10"/>
                    </a:cubicBezTo>
                    <a:cubicBezTo>
                      <a:pt x="0" y="10"/>
                      <a:pt x="0" y="10"/>
                      <a:pt x="0" y="10"/>
                    </a:cubicBezTo>
                    <a:cubicBezTo>
                      <a:pt x="0" y="2"/>
                      <a:pt x="0" y="2"/>
                      <a:pt x="0" y="2"/>
                    </a:cubicBezTo>
                    <a:cubicBezTo>
                      <a:pt x="0" y="1"/>
                      <a:pt x="0" y="1"/>
                      <a:pt x="1" y="1"/>
                    </a:cubicBezTo>
                    <a:cubicBezTo>
                      <a:pt x="1" y="0"/>
                      <a:pt x="1" y="0"/>
                      <a:pt x="1" y="0"/>
                    </a:cubicBezTo>
                    <a:cubicBezTo>
                      <a:pt x="2" y="0"/>
                      <a:pt x="2" y="0"/>
                      <a:pt x="2" y="0"/>
                    </a:cubicBezTo>
                    <a:cubicBezTo>
                      <a:pt x="3" y="0"/>
                      <a:pt x="3" y="0"/>
                      <a:pt x="4" y="0"/>
                    </a:cubicBezTo>
                    <a:cubicBezTo>
                      <a:pt x="5" y="0"/>
                      <a:pt x="5" y="0"/>
                      <a:pt x="6" y="0"/>
                    </a:cubicBezTo>
                    <a:cubicBezTo>
                      <a:pt x="6" y="0"/>
                      <a:pt x="7" y="1"/>
                      <a:pt x="7" y="1"/>
                    </a:cubicBezTo>
                    <a:cubicBezTo>
                      <a:pt x="7" y="1"/>
                      <a:pt x="7" y="1"/>
                      <a:pt x="7" y="1"/>
                    </a:cubicBezTo>
                    <a:cubicBezTo>
                      <a:pt x="8" y="1"/>
                      <a:pt x="8" y="0"/>
                      <a:pt x="9" y="0"/>
                    </a:cubicBezTo>
                    <a:cubicBezTo>
                      <a:pt x="9" y="0"/>
                      <a:pt x="10" y="0"/>
                      <a:pt x="11"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827"/>
              <p:cNvSpPr>
                <a:spLocks noEditPoints="1"/>
              </p:cNvSpPr>
              <p:nvPr/>
            </p:nvSpPr>
            <p:spPr bwMode="auto">
              <a:xfrm>
                <a:off x="2628" y="2621"/>
                <a:ext cx="11" cy="17"/>
              </a:xfrm>
              <a:custGeom>
                <a:avLst/>
                <a:gdLst>
                  <a:gd name="T0" fmla="*/ 9 w 9"/>
                  <a:gd name="T1" fmla="*/ 5 h 14"/>
                  <a:gd name="T2" fmla="*/ 8 w 9"/>
                  <a:gd name="T3" fmla="*/ 7 h 14"/>
                  <a:gd name="T4" fmla="*/ 7 w 9"/>
                  <a:gd name="T5" fmla="*/ 9 h 14"/>
                  <a:gd name="T6" fmla="*/ 6 w 9"/>
                  <a:gd name="T7" fmla="*/ 10 h 14"/>
                  <a:gd name="T8" fmla="*/ 4 w 9"/>
                  <a:gd name="T9" fmla="*/ 11 h 14"/>
                  <a:gd name="T10" fmla="*/ 3 w 9"/>
                  <a:gd name="T11" fmla="*/ 11 h 14"/>
                  <a:gd name="T12" fmla="*/ 1 w 9"/>
                  <a:gd name="T13" fmla="*/ 10 h 14"/>
                  <a:gd name="T14" fmla="*/ 1 w 9"/>
                  <a:gd name="T15" fmla="*/ 14 h 14"/>
                  <a:gd name="T16" fmla="*/ 1 w 9"/>
                  <a:gd name="T17" fmla="*/ 14 h 14"/>
                  <a:gd name="T18" fmla="*/ 1 w 9"/>
                  <a:gd name="T19" fmla="*/ 14 h 14"/>
                  <a:gd name="T20" fmla="*/ 0 w 9"/>
                  <a:gd name="T21" fmla="*/ 14 h 14"/>
                  <a:gd name="T22" fmla="*/ 0 w 9"/>
                  <a:gd name="T23" fmla="*/ 14 h 14"/>
                  <a:gd name="T24" fmla="*/ 0 w 9"/>
                  <a:gd name="T25" fmla="*/ 14 h 14"/>
                  <a:gd name="T26" fmla="*/ 0 w 9"/>
                  <a:gd name="T27" fmla="*/ 1 h 14"/>
                  <a:gd name="T28" fmla="*/ 0 w 9"/>
                  <a:gd name="T29" fmla="*/ 1 h 14"/>
                  <a:gd name="T30" fmla="*/ 2 w 9"/>
                  <a:gd name="T31" fmla="*/ 0 h 14"/>
                  <a:gd name="T32" fmla="*/ 4 w 9"/>
                  <a:gd name="T33" fmla="*/ 0 h 14"/>
                  <a:gd name="T34" fmla="*/ 6 w 9"/>
                  <a:gd name="T35" fmla="*/ 0 h 14"/>
                  <a:gd name="T36" fmla="*/ 7 w 9"/>
                  <a:gd name="T37" fmla="*/ 1 h 14"/>
                  <a:gd name="T38" fmla="*/ 8 w 9"/>
                  <a:gd name="T39" fmla="*/ 3 h 14"/>
                  <a:gd name="T40" fmla="*/ 9 w 9"/>
                  <a:gd name="T41" fmla="*/ 5 h 14"/>
                  <a:gd name="T42" fmla="*/ 7 w 9"/>
                  <a:gd name="T43" fmla="*/ 5 h 14"/>
                  <a:gd name="T44" fmla="*/ 7 w 9"/>
                  <a:gd name="T45" fmla="*/ 3 h 14"/>
                  <a:gd name="T46" fmla="*/ 6 w 9"/>
                  <a:gd name="T47" fmla="*/ 2 h 14"/>
                  <a:gd name="T48" fmla="*/ 5 w 9"/>
                  <a:gd name="T49" fmla="*/ 2 h 14"/>
                  <a:gd name="T50" fmla="*/ 4 w 9"/>
                  <a:gd name="T51" fmla="*/ 1 h 14"/>
                  <a:gd name="T52" fmla="*/ 3 w 9"/>
                  <a:gd name="T53" fmla="*/ 1 h 14"/>
                  <a:gd name="T54" fmla="*/ 1 w 9"/>
                  <a:gd name="T55" fmla="*/ 2 h 14"/>
                  <a:gd name="T56" fmla="*/ 1 w 9"/>
                  <a:gd name="T57" fmla="*/ 9 h 14"/>
                  <a:gd name="T58" fmla="*/ 3 w 9"/>
                  <a:gd name="T59" fmla="*/ 9 h 14"/>
                  <a:gd name="T60" fmla="*/ 4 w 9"/>
                  <a:gd name="T61" fmla="*/ 9 h 14"/>
                  <a:gd name="T62" fmla="*/ 5 w 9"/>
                  <a:gd name="T63" fmla="*/ 9 h 14"/>
                  <a:gd name="T64" fmla="*/ 6 w 9"/>
                  <a:gd name="T65" fmla="*/ 8 h 14"/>
                  <a:gd name="T66" fmla="*/ 7 w 9"/>
                  <a:gd name="T67" fmla="*/ 7 h 14"/>
                  <a:gd name="T68" fmla="*/ 7 w 9"/>
                  <a:gd name="T6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14">
                    <a:moveTo>
                      <a:pt x="9" y="5"/>
                    </a:moveTo>
                    <a:cubicBezTo>
                      <a:pt x="9" y="6"/>
                      <a:pt x="8" y="7"/>
                      <a:pt x="8" y="7"/>
                    </a:cubicBezTo>
                    <a:cubicBezTo>
                      <a:pt x="8" y="8"/>
                      <a:pt x="8" y="8"/>
                      <a:pt x="7" y="9"/>
                    </a:cubicBezTo>
                    <a:cubicBezTo>
                      <a:pt x="7" y="9"/>
                      <a:pt x="7" y="10"/>
                      <a:pt x="6" y="10"/>
                    </a:cubicBezTo>
                    <a:cubicBezTo>
                      <a:pt x="5" y="10"/>
                      <a:pt x="5" y="11"/>
                      <a:pt x="4" y="11"/>
                    </a:cubicBezTo>
                    <a:cubicBezTo>
                      <a:pt x="4" y="11"/>
                      <a:pt x="3" y="11"/>
                      <a:pt x="3" y="11"/>
                    </a:cubicBezTo>
                    <a:cubicBezTo>
                      <a:pt x="2" y="10"/>
                      <a:pt x="2" y="10"/>
                      <a:pt x="1" y="10"/>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0" y="14"/>
                      <a:pt x="0" y="14"/>
                      <a:pt x="0" y="14"/>
                    </a:cubicBezTo>
                    <a:cubicBezTo>
                      <a:pt x="0" y="1"/>
                      <a:pt x="0" y="1"/>
                      <a:pt x="0" y="1"/>
                    </a:cubicBezTo>
                    <a:cubicBezTo>
                      <a:pt x="0" y="1"/>
                      <a:pt x="0" y="1"/>
                      <a:pt x="0" y="1"/>
                    </a:cubicBezTo>
                    <a:cubicBezTo>
                      <a:pt x="1" y="0"/>
                      <a:pt x="1" y="0"/>
                      <a:pt x="2" y="0"/>
                    </a:cubicBezTo>
                    <a:cubicBezTo>
                      <a:pt x="3" y="0"/>
                      <a:pt x="3" y="0"/>
                      <a:pt x="4" y="0"/>
                    </a:cubicBezTo>
                    <a:cubicBezTo>
                      <a:pt x="5" y="0"/>
                      <a:pt x="5" y="0"/>
                      <a:pt x="6" y="0"/>
                    </a:cubicBezTo>
                    <a:cubicBezTo>
                      <a:pt x="7" y="0"/>
                      <a:pt x="7" y="1"/>
                      <a:pt x="7" y="1"/>
                    </a:cubicBezTo>
                    <a:cubicBezTo>
                      <a:pt x="8" y="2"/>
                      <a:pt x="8" y="2"/>
                      <a:pt x="8" y="3"/>
                    </a:cubicBezTo>
                    <a:cubicBezTo>
                      <a:pt x="8" y="4"/>
                      <a:pt x="9" y="4"/>
                      <a:pt x="9" y="5"/>
                    </a:cubicBezTo>
                    <a:moveTo>
                      <a:pt x="7" y="5"/>
                    </a:moveTo>
                    <a:cubicBezTo>
                      <a:pt x="7" y="4"/>
                      <a:pt x="7" y="4"/>
                      <a:pt x="7" y="3"/>
                    </a:cubicBezTo>
                    <a:cubicBezTo>
                      <a:pt x="6" y="3"/>
                      <a:pt x="6" y="2"/>
                      <a:pt x="6" y="2"/>
                    </a:cubicBezTo>
                    <a:cubicBezTo>
                      <a:pt x="6" y="2"/>
                      <a:pt x="5" y="2"/>
                      <a:pt x="5" y="2"/>
                    </a:cubicBezTo>
                    <a:cubicBezTo>
                      <a:pt x="5" y="1"/>
                      <a:pt x="4" y="1"/>
                      <a:pt x="4" y="1"/>
                    </a:cubicBezTo>
                    <a:cubicBezTo>
                      <a:pt x="3" y="1"/>
                      <a:pt x="3" y="1"/>
                      <a:pt x="3" y="1"/>
                    </a:cubicBezTo>
                    <a:cubicBezTo>
                      <a:pt x="2" y="1"/>
                      <a:pt x="2" y="2"/>
                      <a:pt x="1" y="2"/>
                    </a:cubicBezTo>
                    <a:cubicBezTo>
                      <a:pt x="1" y="9"/>
                      <a:pt x="1" y="9"/>
                      <a:pt x="1" y="9"/>
                    </a:cubicBezTo>
                    <a:cubicBezTo>
                      <a:pt x="2" y="9"/>
                      <a:pt x="2" y="9"/>
                      <a:pt x="3" y="9"/>
                    </a:cubicBezTo>
                    <a:cubicBezTo>
                      <a:pt x="3" y="9"/>
                      <a:pt x="3" y="9"/>
                      <a:pt x="4" y="9"/>
                    </a:cubicBezTo>
                    <a:cubicBezTo>
                      <a:pt x="4" y="9"/>
                      <a:pt x="5" y="9"/>
                      <a:pt x="5" y="9"/>
                    </a:cubicBezTo>
                    <a:cubicBezTo>
                      <a:pt x="5" y="9"/>
                      <a:pt x="6" y="9"/>
                      <a:pt x="6" y="8"/>
                    </a:cubicBezTo>
                    <a:cubicBezTo>
                      <a:pt x="6" y="8"/>
                      <a:pt x="6" y="7"/>
                      <a:pt x="7" y="7"/>
                    </a:cubicBezTo>
                    <a:cubicBezTo>
                      <a:pt x="7" y="6"/>
                      <a:pt x="7" y="6"/>
                      <a:pt x="7" y="5"/>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828"/>
              <p:cNvSpPr/>
              <p:nvPr/>
            </p:nvSpPr>
            <p:spPr bwMode="auto">
              <a:xfrm>
                <a:off x="2642" y="2616"/>
                <a:ext cx="3" cy="18"/>
              </a:xfrm>
              <a:custGeom>
                <a:avLst/>
                <a:gdLst>
                  <a:gd name="T0" fmla="*/ 3 w 3"/>
                  <a:gd name="T1" fmla="*/ 14 h 15"/>
                  <a:gd name="T2" fmla="*/ 3 w 3"/>
                  <a:gd name="T3" fmla="*/ 14 h 15"/>
                  <a:gd name="T4" fmla="*/ 2 w 3"/>
                  <a:gd name="T5" fmla="*/ 15 h 15"/>
                  <a:gd name="T6" fmla="*/ 2 w 3"/>
                  <a:gd name="T7" fmla="*/ 15 h 15"/>
                  <a:gd name="T8" fmla="*/ 0 w 3"/>
                  <a:gd name="T9" fmla="*/ 14 h 15"/>
                  <a:gd name="T10" fmla="*/ 0 w 3"/>
                  <a:gd name="T11" fmla="*/ 13 h 15"/>
                  <a:gd name="T12" fmla="*/ 0 w 3"/>
                  <a:gd name="T13" fmla="*/ 0 h 15"/>
                  <a:gd name="T14" fmla="*/ 0 w 3"/>
                  <a:gd name="T15" fmla="*/ 0 h 15"/>
                  <a:gd name="T16" fmla="*/ 0 w 3"/>
                  <a:gd name="T17" fmla="*/ 0 h 15"/>
                  <a:gd name="T18" fmla="*/ 1 w 3"/>
                  <a:gd name="T19" fmla="*/ 0 h 15"/>
                  <a:gd name="T20" fmla="*/ 2 w 3"/>
                  <a:gd name="T21" fmla="*/ 0 h 15"/>
                  <a:gd name="T22" fmla="*/ 2 w 3"/>
                  <a:gd name="T23" fmla="*/ 0 h 15"/>
                  <a:gd name="T24" fmla="*/ 2 w 3"/>
                  <a:gd name="T25" fmla="*/ 12 h 15"/>
                  <a:gd name="T26" fmla="*/ 2 w 3"/>
                  <a:gd name="T27" fmla="*/ 13 h 15"/>
                  <a:gd name="T28" fmla="*/ 2 w 3"/>
                  <a:gd name="T29" fmla="*/ 13 h 15"/>
                  <a:gd name="T30" fmla="*/ 3 w 3"/>
                  <a:gd name="T31" fmla="*/ 13 h 15"/>
                  <a:gd name="T32" fmla="*/ 3 w 3"/>
                  <a:gd name="T33" fmla="*/ 13 h 15"/>
                  <a:gd name="T34" fmla="*/ 3 w 3"/>
                  <a:gd name="T35" fmla="*/ 13 h 15"/>
                  <a:gd name="T36" fmla="*/ 3 w 3"/>
                  <a:gd name="T37" fmla="*/ 13 h 15"/>
                  <a:gd name="T38" fmla="*/ 3 w 3"/>
                  <a:gd name="T39" fmla="*/ 14 h 15"/>
                  <a:gd name="T40" fmla="*/ 3 w 3"/>
                  <a:gd name="T4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5">
                    <a:moveTo>
                      <a:pt x="3" y="14"/>
                    </a:moveTo>
                    <a:cubicBezTo>
                      <a:pt x="3" y="14"/>
                      <a:pt x="3" y="14"/>
                      <a:pt x="3" y="14"/>
                    </a:cubicBezTo>
                    <a:cubicBezTo>
                      <a:pt x="2" y="15"/>
                      <a:pt x="2" y="15"/>
                      <a:pt x="2" y="15"/>
                    </a:cubicBezTo>
                    <a:cubicBezTo>
                      <a:pt x="2" y="15"/>
                      <a:pt x="2" y="15"/>
                      <a:pt x="2" y="15"/>
                    </a:cubicBezTo>
                    <a:cubicBezTo>
                      <a:pt x="1" y="15"/>
                      <a:pt x="1" y="14"/>
                      <a:pt x="0" y="14"/>
                    </a:cubicBezTo>
                    <a:cubicBezTo>
                      <a:pt x="0" y="14"/>
                      <a:pt x="0" y="13"/>
                      <a:pt x="0" y="13"/>
                    </a:cubicBez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2" y="0"/>
                      <a:pt x="2" y="0"/>
                      <a:pt x="2" y="0"/>
                    </a:cubicBezTo>
                    <a:cubicBezTo>
                      <a:pt x="2" y="12"/>
                      <a:pt x="2" y="12"/>
                      <a:pt x="2" y="12"/>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829"/>
              <p:cNvSpPr>
                <a:spLocks noEditPoints="1"/>
              </p:cNvSpPr>
              <p:nvPr/>
            </p:nvSpPr>
            <p:spPr bwMode="auto">
              <a:xfrm>
                <a:off x="2648" y="2621"/>
                <a:ext cx="10" cy="13"/>
              </a:xfrm>
              <a:custGeom>
                <a:avLst/>
                <a:gdLst>
                  <a:gd name="T0" fmla="*/ 4 w 9"/>
                  <a:gd name="T1" fmla="*/ 0 h 11"/>
                  <a:gd name="T2" fmla="*/ 6 w 9"/>
                  <a:gd name="T3" fmla="*/ 0 h 11"/>
                  <a:gd name="T4" fmla="*/ 7 w 9"/>
                  <a:gd name="T5" fmla="*/ 1 h 11"/>
                  <a:gd name="T6" fmla="*/ 8 w 9"/>
                  <a:gd name="T7" fmla="*/ 2 h 11"/>
                  <a:gd name="T8" fmla="*/ 9 w 9"/>
                  <a:gd name="T9" fmla="*/ 4 h 11"/>
                  <a:gd name="T10" fmla="*/ 8 w 9"/>
                  <a:gd name="T11" fmla="*/ 5 h 11"/>
                  <a:gd name="T12" fmla="*/ 8 w 9"/>
                  <a:gd name="T13" fmla="*/ 5 h 11"/>
                  <a:gd name="T14" fmla="*/ 8 w 9"/>
                  <a:gd name="T15" fmla="*/ 6 h 11"/>
                  <a:gd name="T16" fmla="*/ 7 w 9"/>
                  <a:gd name="T17" fmla="*/ 6 h 11"/>
                  <a:gd name="T18" fmla="*/ 1 w 9"/>
                  <a:gd name="T19" fmla="*/ 6 h 11"/>
                  <a:gd name="T20" fmla="*/ 2 w 9"/>
                  <a:gd name="T21" fmla="*/ 7 h 11"/>
                  <a:gd name="T22" fmla="*/ 2 w 9"/>
                  <a:gd name="T23" fmla="*/ 8 h 11"/>
                  <a:gd name="T24" fmla="*/ 3 w 9"/>
                  <a:gd name="T25" fmla="*/ 9 h 11"/>
                  <a:gd name="T26" fmla="*/ 5 w 9"/>
                  <a:gd name="T27" fmla="*/ 9 h 11"/>
                  <a:gd name="T28" fmla="*/ 6 w 9"/>
                  <a:gd name="T29" fmla="*/ 9 h 11"/>
                  <a:gd name="T30" fmla="*/ 7 w 9"/>
                  <a:gd name="T31" fmla="*/ 9 h 11"/>
                  <a:gd name="T32" fmla="*/ 7 w 9"/>
                  <a:gd name="T33" fmla="*/ 9 h 11"/>
                  <a:gd name="T34" fmla="*/ 8 w 9"/>
                  <a:gd name="T35" fmla="*/ 9 h 11"/>
                  <a:gd name="T36" fmla="*/ 8 w 9"/>
                  <a:gd name="T37" fmla="*/ 10 h 11"/>
                  <a:gd name="T38" fmla="*/ 6 w 9"/>
                  <a:gd name="T39" fmla="*/ 10 h 11"/>
                  <a:gd name="T40" fmla="*/ 4 w 9"/>
                  <a:gd name="T41" fmla="*/ 11 h 11"/>
                  <a:gd name="T42" fmla="*/ 2 w 9"/>
                  <a:gd name="T43" fmla="*/ 10 h 11"/>
                  <a:gd name="T44" fmla="*/ 1 w 9"/>
                  <a:gd name="T45" fmla="*/ 9 h 11"/>
                  <a:gd name="T46" fmla="*/ 0 w 9"/>
                  <a:gd name="T47" fmla="*/ 8 h 11"/>
                  <a:gd name="T48" fmla="*/ 0 w 9"/>
                  <a:gd name="T49" fmla="*/ 5 h 11"/>
                  <a:gd name="T50" fmla="*/ 0 w 9"/>
                  <a:gd name="T51" fmla="*/ 3 h 11"/>
                  <a:gd name="T52" fmla="*/ 1 w 9"/>
                  <a:gd name="T53" fmla="*/ 1 h 11"/>
                  <a:gd name="T54" fmla="*/ 2 w 9"/>
                  <a:gd name="T55" fmla="*/ 0 h 11"/>
                  <a:gd name="T56" fmla="*/ 4 w 9"/>
                  <a:gd name="T57" fmla="*/ 0 h 11"/>
                  <a:gd name="T58" fmla="*/ 7 w 9"/>
                  <a:gd name="T59" fmla="*/ 4 h 11"/>
                  <a:gd name="T60" fmla="*/ 7 w 9"/>
                  <a:gd name="T61" fmla="*/ 3 h 11"/>
                  <a:gd name="T62" fmla="*/ 6 w 9"/>
                  <a:gd name="T63" fmla="*/ 2 h 11"/>
                  <a:gd name="T64" fmla="*/ 6 w 9"/>
                  <a:gd name="T65" fmla="*/ 1 h 11"/>
                  <a:gd name="T66" fmla="*/ 4 w 9"/>
                  <a:gd name="T67" fmla="*/ 1 h 11"/>
                  <a:gd name="T68" fmla="*/ 3 w 9"/>
                  <a:gd name="T69" fmla="*/ 1 h 11"/>
                  <a:gd name="T70" fmla="*/ 2 w 9"/>
                  <a:gd name="T71" fmla="*/ 2 h 11"/>
                  <a:gd name="T72" fmla="*/ 2 w 9"/>
                  <a:gd name="T73" fmla="*/ 3 h 11"/>
                  <a:gd name="T74" fmla="*/ 1 w 9"/>
                  <a:gd name="T75" fmla="*/ 4 h 11"/>
                  <a:gd name="T76" fmla="*/ 7 w 9"/>
                  <a:gd name="T7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1">
                    <a:moveTo>
                      <a:pt x="4" y="0"/>
                    </a:moveTo>
                    <a:cubicBezTo>
                      <a:pt x="5" y="0"/>
                      <a:pt x="6" y="0"/>
                      <a:pt x="6" y="0"/>
                    </a:cubicBezTo>
                    <a:cubicBezTo>
                      <a:pt x="7" y="0"/>
                      <a:pt x="7" y="1"/>
                      <a:pt x="7" y="1"/>
                    </a:cubicBezTo>
                    <a:cubicBezTo>
                      <a:pt x="8" y="1"/>
                      <a:pt x="8" y="2"/>
                      <a:pt x="8" y="2"/>
                    </a:cubicBezTo>
                    <a:cubicBezTo>
                      <a:pt x="8" y="3"/>
                      <a:pt x="9" y="4"/>
                      <a:pt x="9" y="4"/>
                    </a:cubicBezTo>
                    <a:cubicBezTo>
                      <a:pt x="8" y="5"/>
                      <a:pt x="8" y="5"/>
                      <a:pt x="8" y="5"/>
                    </a:cubicBezTo>
                    <a:cubicBezTo>
                      <a:pt x="8" y="5"/>
                      <a:pt x="8" y="5"/>
                      <a:pt x="8" y="5"/>
                    </a:cubicBezTo>
                    <a:cubicBezTo>
                      <a:pt x="8" y="6"/>
                      <a:pt x="8" y="6"/>
                      <a:pt x="8" y="6"/>
                    </a:cubicBezTo>
                    <a:cubicBezTo>
                      <a:pt x="7" y="6"/>
                      <a:pt x="7" y="6"/>
                      <a:pt x="7" y="6"/>
                    </a:cubicBezTo>
                    <a:cubicBezTo>
                      <a:pt x="1" y="6"/>
                      <a:pt x="1" y="6"/>
                      <a:pt x="1" y="6"/>
                    </a:cubicBezTo>
                    <a:cubicBezTo>
                      <a:pt x="1" y="6"/>
                      <a:pt x="1" y="7"/>
                      <a:pt x="2" y="7"/>
                    </a:cubicBezTo>
                    <a:cubicBezTo>
                      <a:pt x="2" y="8"/>
                      <a:pt x="2" y="8"/>
                      <a:pt x="2" y="8"/>
                    </a:cubicBezTo>
                    <a:cubicBezTo>
                      <a:pt x="3" y="9"/>
                      <a:pt x="3" y="9"/>
                      <a:pt x="3" y="9"/>
                    </a:cubicBezTo>
                    <a:cubicBezTo>
                      <a:pt x="4" y="9"/>
                      <a:pt x="4" y="9"/>
                      <a:pt x="5" y="9"/>
                    </a:cubicBezTo>
                    <a:cubicBezTo>
                      <a:pt x="5" y="9"/>
                      <a:pt x="5" y="9"/>
                      <a:pt x="6" y="9"/>
                    </a:cubicBezTo>
                    <a:cubicBezTo>
                      <a:pt x="6" y="9"/>
                      <a:pt x="7" y="9"/>
                      <a:pt x="7" y="9"/>
                    </a:cubicBezTo>
                    <a:cubicBezTo>
                      <a:pt x="7" y="9"/>
                      <a:pt x="7" y="9"/>
                      <a:pt x="7" y="9"/>
                    </a:cubicBezTo>
                    <a:cubicBezTo>
                      <a:pt x="8" y="9"/>
                      <a:pt x="8" y="9"/>
                      <a:pt x="8" y="9"/>
                    </a:cubicBezTo>
                    <a:cubicBezTo>
                      <a:pt x="8" y="10"/>
                      <a:pt x="8" y="10"/>
                      <a:pt x="8" y="10"/>
                    </a:cubicBezTo>
                    <a:cubicBezTo>
                      <a:pt x="7" y="10"/>
                      <a:pt x="7" y="10"/>
                      <a:pt x="6" y="10"/>
                    </a:cubicBezTo>
                    <a:cubicBezTo>
                      <a:pt x="5" y="11"/>
                      <a:pt x="5" y="11"/>
                      <a:pt x="4" y="11"/>
                    </a:cubicBezTo>
                    <a:cubicBezTo>
                      <a:pt x="4" y="11"/>
                      <a:pt x="3" y="10"/>
                      <a:pt x="2" y="10"/>
                    </a:cubicBezTo>
                    <a:cubicBezTo>
                      <a:pt x="2" y="10"/>
                      <a:pt x="1" y="10"/>
                      <a:pt x="1" y="9"/>
                    </a:cubicBezTo>
                    <a:cubicBezTo>
                      <a:pt x="1" y="9"/>
                      <a:pt x="0" y="8"/>
                      <a:pt x="0" y="8"/>
                    </a:cubicBezTo>
                    <a:cubicBezTo>
                      <a:pt x="0" y="7"/>
                      <a:pt x="0" y="6"/>
                      <a:pt x="0" y="5"/>
                    </a:cubicBezTo>
                    <a:cubicBezTo>
                      <a:pt x="0" y="4"/>
                      <a:pt x="0" y="4"/>
                      <a:pt x="0" y="3"/>
                    </a:cubicBezTo>
                    <a:cubicBezTo>
                      <a:pt x="0" y="2"/>
                      <a:pt x="1" y="2"/>
                      <a:pt x="1" y="1"/>
                    </a:cubicBezTo>
                    <a:cubicBezTo>
                      <a:pt x="1" y="1"/>
                      <a:pt x="2" y="0"/>
                      <a:pt x="2" y="0"/>
                    </a:cubicBezTo>
                    <a:cubicBezTo>
                      <a:pt x="3" y="0"/>
                      <a:pt x="4" y="0"/>
                      <a:pt x="4" y="0"/>
                    </a:cubicBezTo>
                    <a:moveTo>
                      <a:pt x="7" y="4"/>
                    </a:moveTo>
                    <a:cubicBezTo>
                      <a:pt x="7" y="4"/>
                      <a:pt x="7" y="4"/>
                      <a:pt x="7" y="3"/>
                    </a:cubicBezTo>
                    <a:cubicBezTo>
                      <a:pt x="7" y="3"/>
                      <a:pt x="7" y="2"/>
                      <a:pt x="6" y="2"/>
                    </a:cubicBezTo>
                    <a:cubicBezTo>
                      <a:pt x="6" y="1"/>
                      <a:pt x="6" y="1"/>
                      <a:pt x="6" y="1"/>
                    </a:cubicBezTo>
                    <a:cubicBezTo>
                      <a:pt x="5" y="1"/>
                      <a:pt x="5" y="1"/>
                      <a:pt x="4" y="1"/>
                    </a:cubicBezTo>
                    <a:cubicBezTo>
                      <a:pt x="4" y="1"/>
                      <a:pt x="3" y="1"/>
                      <a:pt x="3" y="1"/>
                    </a:cubicBezTo>
                    <a:cubicBezTo>
                      <a:pt x="2" y="2"/>
                      <a:pt x="2" y="2"/>
                      <a:pt x="2" y="2"/>
                    </a:cubicBezTo>
                    <a:cubicBezTo>
                      <a:pt x="2" y="2"/>
                      <a:pt x="2" y="3"/>
                      <a:pt x="2" y="3"/>
                    </a:cubicBezTo>
                    <a:cubicBezTo>
                      <a:pt x="2" y="4"/>
                      <a:pt x="1" y="4"/>
                      <a:pt x="1" y="4"/>
                    </a:cubicBezTo>
                    <a:lnTo>
                      <a:pt x="7"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830"/>
              <p:cNvSpPr/>
              <p:nvPr/>
            </p:nvSpPr>
            <p:spPr bwMode="auto">
              <a:xfrm>
                <a:off x="2666" y="2617"/>
                <a:ext cx="8" cy="17"/>
              </a:xfrm>
              <a:custGeom>
                <a:avLst/>
                <a:gdLst>
                  <a:gd name="T0" fmla="*/ 0 w 7"/>
                  <a:gd name="T1" fmla="*/ 4 h 14"/>
                  <a:gd name="T2" fmla="*/ 0 w 7"/>
                  <a:gd name="T3" fmla="*/ 4 h 14"/>
                  <a:gd name="T4" fmla="*/ 0 w 7"/>
                  <a:gd name="T5" fmla="*/ 4 h 14"/>
                  <a:gd name="T6" fmla="*/ 0 w 7"/>
                  <a:gd name="T7" fmla="*/ 4 h 14"/>
                  <a:gd name="T8" fmla="*/ 0 w 7"/>
                  <a:gd name="T9" fmla="*/ 3 h 14"/>
                  <a:gd name="T10" fmla="*/ 2 w 7"/>
                  <a:gd name="T11" fmla="*/ 3 h 14"/>
                  <a:gd name="T12" fmla="*/ 2 w 7"/>
                  <a:gd name="T13" fmla="*/ 1 h 14"/>
                  <a:gd name="T14" fmla="*/ 2 w 7"/>
                  <a:gd name="T15" fmla="*/ 1 h 14"/>
                  <a:gd name="T16" fmla="*/ 2 w 7"/>
                  <a:gd name="T17" fmla="*/ 1 h 14"/>
                  <a:gd name="T18" fmla="*/ 3 w 7"/>
                  <a:gd name="T19" fmla="*/ 0 h 14"/>
                  <a:gd name="T20" fmla="*/ 3 w 7"/>
                  <a:gd name="T21" fmla="*/ 0 h 14"/>
                  <a:gd name="T22" fmla="*/ 3 w 7"/>
                  <a:gd name="T23" fmla="*/ 1 h 14"/>
                  <a:gd name="T24" fmla="*/ 3 w 7"/>
                  <a:gd name="T25" fmla="*/ 3 h 14"/>
                  <a:gd name="T26" fmla="*/ 6 w 7"/>
                  <a:gd name="T27" fmla="*/ 3 h 14"/>
                  <a:gd name="T28" fmla="*/ 6 w 7"/>
                  <a:gd name="T29" fmla="*/ 3 h 14"/>
                  <a:gd name="T30" fmla="*/ 6 w 7"/>
                  <a:gd name="T31" fmla="*/ 3 h 14"/>
                  <a:gd name="T32" fmla="*/ 6 w 7"/>
                  <a:gd name="T33" fmla="*/ 4 h 14"/>
                  <a:gd name="T34" fmla="*/ 6 w 7"/>
                  <a:gd name="T35" fmla="*/ 4 h 14"/>
                  <a:gd name="T36" fmla="*/ 6 w 7"/>
                  <a:gd name="T37" fmla="*/ 4 h 14"/>
                  <a:gd name="T38" fmla="*/ 3 w 7"/>
                  <a:gd name="T39" fmla="*/ 4 h 14"/>
                  <a:gd name="T40" fmla="*/ 3 w 7"/>
                  <a:gd name="T41" fmla="*/ 11 h 14"/>
                  <a:gd name="T42" fmla="*/ 4 w 7"/>
                  <a:gd name="T43" fmla="*/ 12 h 14"/>
                  <a:gd name="T44" fmla="*/ 5 w 7"/>
                  <a:gd name="T45" fmla="*/ 12 h 14"/>
                  <a:gd name="T46" fmla="*/ 5 w 7"/>
                  <a:gd name="T47" fmla="*/ 12 h 14"/>
                  <a:gd name="T48" fmla="*/ 6 w 7"/>
                  <a:gd name="T49" fmla="*/ 12 h 14"/>
                  <a:gd name="T50" fmla="*/ 6 w 7"/>
                  <a:gd name="T51" fmla="*/ 12 h 14"/>
                  <a:gd name="T52" fmla="*/ 6 w 7"/>
                  <a:gd name="T53" fmla="*/ 12 h 14"/>
                  <a:gd name="T54" fmla="*/ 7 w 7"/>
                  <a:gd name="T55" fmla="*/ 13 h 14"/>
                  <a:gd name="T56" fmla="*/ 7 w 7"/>
                  <a:gd name="T57" fmla="*/ 13 h 14"/>
                  <a:gd name="T58" fmla="*/ 7 w 7"/>
                  <a:gd name="T59" fmla="*/ 13 h 14"/>
                  <a:gd name="T60" fmla="*/ 5 w 7"/>
                  <a:gd name="T61" fmla="*/ 14 h 14"/>
                  <a:gd name="T62" fmla="*/ 4 w 7"/>
                  <a:gd name="T63" fmla="*/ 14 h 14"/>
                  <a:gd name="T64" fmla="*/ 2 w 7"/>
                  <a:gd name="T65" fmla="*/ 13 h 14"/>
                  <a:gd name="T66" fmla="*/ 2 w 7"/>
                  <a:gd name="T67" fmla="*/ 11 h 14"/>
                  <a:gd name="T68" fmla="*/ 2 w 7"/>
                  <a:gd name="T69" fmla="*/ 4 h 14"/>
                  <a:gd name="T70" fmla="*/ 0 w 7"/>
                  <a:gd name="T7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4">
                    <a:moveTo>
                      <a:pt x="0" y="4"/>
                    </a:moveTo>
                    <a:cubicBezTo>
                      <a:pt x="0" y="4"/>
                      <a:pt x="0" y="4"/>
                      <a:pt x="0" y="4"/>
                    </a:cubicBezTo>
                    <a:cubicBezTo>
                      <a:pt x="0" y="4"/>
                      <a:pt x="0" y="4"/>
                      <a:pt x="0" y="4"/>
                    </a:cubicBezTo>
                    <a:cubicBezTo>
                      <a:pt x="0" y="4"/>
                      <a:pt x="0" y="4"/>
                      <a:pt x="0" y="4"/>
                    </a:cubicBezTo>
                    <a:cubicBezTo>
                      <a:pt x="0" y="3"/>
                      <a:pt x="0" y="3"/>
                      <a:pt x="0" y="3"/>
                    </a:cubicBezTo>
                    <a:cubicBezTo>
                      <a:pt x="2" y="3"/>
                      <a:pt x="2" y="3"/>
                      <a:pt x="2" y="3"/>
                    </a:cubicBezTo>
                    <a:cubicBezTo>
                      <a:pt x="2" y="1"/>
                      <a:pt x="2" y="1"/>
                      <a:pt x="2" y="1"/>
                    </a:cubicBezTo>
                    <a:cubicBezTo>
                      <a:pt x="2" y="1"/>
                      <a:pt x="2" y="1"/>
                      <a:pt x="2" y="1"/>
                    </a:cubicBezTo>
                    <a:cubicBezTo>
                      <a:pt x="2" y="1"/>
                      <a:pt x="2" y="1"/>
                      <a:pt x="2" y="1"/>
                    </a:cubicBezTo>
                    <a:cubicBezTo>
                      <a:pt x="3" y="0"/>
                      <a:pt x="3" y="0"/>
                      <a:pt x="3" y="0"/>
                    </a:cubicBezTo>
                    <a:cubicBezTo>
                      <a:pt x="3" y="0"/>
                      <a:pt x="3" y="0"/>
                      <a:pt x="3" y="0"/>
                    </a:cubicBezTo>
                    <a:cubicBezTo>
                      <a:pt x="3" y="1"/>
                      <a:pt x="3" y="1"/>
                      <a:pt x="3" y="1"/>
                    </a:cubicBezTo>
                    <a:cubicBezTo>
                      <a:pt x="3" y="3"/>
                      <a:pt x="3" y="3"/>
                      <a:pt x="3"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3" y="4"/>
                      <a:pt x="3" y="4"/>
                      <a:pt x="3" y="4"/>
                    </a:cubicBezTo>
                    <a:cubicBezTo>
                      <a:pt x="3" y="11"/>
                      <a:pt x="3" y="11"/>
                      <a:pt x="3" y="11"/>
                    </a:cubicBezTo>
                    <a:cubicBezTo>
                      <a:pt x="3" y="11"/>
                      <a:pt x="3" y="12"/>
                      <a:pt x="4" y="12"/>
                    </a:cubicBezTo>
                    <a:cubicBezTo>
                      <a:pt x="4" y="12"/>
                      <a:pt x="4" y="12"/>
                      <a:pt x="5" y="12"/>
                    </a:cubicBezTo>
                    <a:cubicBezTo>
                      <a:pt x="5" y="12"/>
                      <a:pt x="5" y="12"/>
                      <a:pt x="5" y="12"/>
                    </a:cubicBezTo>
                    <a:cubicBezTo>
                      <a:pt x="6" y="12"/>
                      <a:pt x="6" y="12"/>
                      <a:pt x="6" y="12"/>
                    </a:cubicBezTo>
                    <a:cubicBezTo>
                      <a:pt x="6" y="12"/>
                      <a:pt x="6" y="12"/>
                      <a:pt x="6" y="12"/>
                    </a:cubicBezTo>
                    <a:cubicBezTo>
                      <a:pt x="6" y="12"/>
                      <a:pt x="6" y="12"/>
                      <a:pt x="6" y="12"/>
                    </a:cubicBezTo>
                    <a:cubicBezTo>
                      <a:pt x="7" y="13"/>
                      <a:pt x="7" y="13"/>
                      <a:pt x="7" y="13"/>
                    </a:cubicBezTo>
                    <a:cubicBezTo>
                      <a:pt x="7" y="13"/>
                      <a:pt x="7" y="13"/>
                      <a:pt x="7" y="13"/>
                    </a:cubicBezTo>
                    <a:cubicBezTo>
                      <a:pt x="7" y="13"/>
                      <a:pt x="7" y="13"/>
                      <a:pt x="7" y="13"/>
                    </a:cubicBezTo>
                    <a:cubicBezTo>
                      <a:pt x="6" y="13"/>
                      <a:pt x="6" y="13"/>
                      <a:pt x="5" y="14"/>
                    </a:cubicBezTo>
                    <a:cubicBezTo>
                      <a:pt x="5" y="14"/>
                      <a:pt x="5" y="14"/>
                      <a:pt x="4" y="14"/>
                    </a:cubicBezTo>
                    <a:cubicBezTo>
                      <a:pt x="3" y="14"/>
                      <a:pt x="3" y="13"/>
                      <a:pt x="2" y="13"/>
                    </a:cubicBezTo>
                    <a:cubicBezTo>
                      <a:pt x="2" y="12"/>
                      <a:pt x="2" y="12"/>
                      <a:pt x="2" y="11"/>
                    </a:cubicBezTo>
                    <a:cubicBezTo>
                      <a:pt x="2" y="4"/>
                      <a:pt x="2" y="4"/>
                      <a:pt x="2"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831"/>
              <p:cNvSpPr>
                <a:spLocks noEditPoints="1"/>
              </p:cNvSpPr>
              <p:nvPr/>
            </p:nvSpPr>
            <p:spPr bwMode="auto">
              <a:xfrm>
                <a:off x="2675" y="2621"/>
                <a:ext cx="11" cy="13"/>
              </a:xfrm>
              <a:custGeom>
                <a:avLst/>
                <a:gdLst>
                  <a:gd name="T0" fmla="*/ 4 w 9"/>
                  <a:gd name="T1" fmla="*/ 0 h 11"/>
                  <a:gd name="T2" fmla="*/ 6 w 9"/>
                  <a:gd name="T3" fmla="*/ 0 h 11"/>
                  <a:gd name="T4" fmla="*/ 8 w 9"/>
                  <a:gd name="T5" fmla="*/ 1 h 11"/>
                  <a:gd name="T6" fmla="*/ 8 w 9"/>
                  <a:gd name="T7" fmla="*/ 2 h 11"/>
                  <a:gd name="T8" fmla="*/ 9 w 9"/>
                  <a:gd name="T9" fmla="*/ 4 h 11"/>
                  <a:gd name="T10" fmla="*/ 8 w 9"/>
                  <a:gd name="T11" fmla="*/ 5 h 11"/>
                  <a:gd name="T12" fmla="*/ 8 w 9"/>
                  <a:gd name="T13" fmla="*/ 5 h 11"/>
                  <a:gd name="T14" fmla="*/ 8 w 9"/>
                  <a:gd name="T15" fmla="*/ 6 h 11"/>
                  <a:gd name="T16" fmla="*/ 7 w 9"/>
                  <a:gd name="T17" fmla="*/ 6 h 11"/>
                  <a:gd name="T18" fmla="*/ 1 w 9"/>
                  <a:gd name="T19" fmla="*/ 6 h 11"/>
                  <a:gd name="T20" fmla="*/ 2 w 9"/>
                  <a:gd name="T21" fmla="*/ 7 h 11"/>
                  <a:gd name="T22" fmla="*/ 2 w 9"/>
                  <a:gd name="T23" fmla="*/ 8 h 11"/>
                  <a:gd name="T24" fmla="*/ 3 w 9"/>
                  <a:gd name="T25" fmla="*/ 9 h 11"/>
                  <a:gd name="T26" fmla="*/ 5 w 9"/>
                  <a:gd name="T27" fmla="*/ 9 h 11"/>
                  <a:gd name="T28" fmla="*/ 6 w 9"/>
                  <a:gd name="T29" fmla="*/ 9 h 11"/>
                  <a:gd name="T30" fmla="*/ 7 w 9"/>
                  <a:gd name="T31" fmla="*/ 9 h 11"/>
                  <a:gd name="T32" fmla="*/ 7 w 9"/>
                  <a:gd name="T33" fmla="*/ 9 h 11"/>
                  <a:gd name="T34" fmla="*/ 8 w 9"/>
                  <a:gd name="T35" fmla="*/ 9 h 11"/>
                  <a:gd name="T36" fmla="*/ 8 w 9"/>
                  <a:gd name="T37" fmla="*/ 10 h 11"/>
                  <a:gd name="T38" fmla="*/ 6 w 9"/>
                  <a:gd name="T39" fmla="*/ 10 h 11"/>
                  <a:gd name="T40" fmla="*/ 4 w 9"/>
                  <a:gd name="T41" fmla="*/ 11 h 11"/>
                  <a:gd name="T42" fmla="*/ 2 w 9"/>
                  <a:gd name="T43" fmla="*/ 10 h 11"/>
                  <a:gd name="T44" fmla="*/ 1 w 9"/>
                  <a:gd name="T45" fmla="*/ 9 h 11"/>
                  <a:gd name="T46" fmla="*/ 0 w 9"/>
                  <a:gd name="T47" fmla="*/ 8 h 11"/>
                  <a:gd name="T48" fmla="*/ 0 w 9"/>
                  <a:gd name="T49" fmla="*/ 5 h 11"/>
                  <a:gd name="T50" fmla="*/ 0 w 9"/>
                  <a:gd name="T51" fmla="*/ 3 h 11"/>
                  <a:gd name="T52" fmla="*/ 1 w 9"/>
                  <a:gd name="T53" fmla="*/ 1 h 11"/>
                  <a:gd name="T54" fmla="*/ 2 w 9"/>
                  <a:gd name="T55" fmla="*/ 0 h 11"/>
                  <a:gd name="T56" fmla="*/ 4 w 9"/>
                  <a:gd name="T57" fmla="*/ 0 h 11"/>
                  <a:gd name="T58" fmla="*/ 7 w 9"/>
                  <a:gd name="T59" fmla="*/ 4 h 11"/>
                  <a:gd name="T60" fmla="*/ 7 w 9"/>
                  <a:gd name="T61" fmla="*/ 3 h 11"/>
                  <a:gd name="T62" fmla="*/ 6 w 9"/>
                  <a:gd name="T63" fmla="*/ 2 h 11"/>
                  <a:gd name="T64" fmla="*/ 6 w 9"/>
                  <a:gd name="T65" fmla="*/ 1 h 11"/>
                  <a:gd name="T66" fmla="*/ 4 w 9"/>
                  <a:gd name="T67" fmla="*/ 1 h 11"/>
                  <a:gd name="T68" fmla="*/ 3 w 9"/>
                  <a:gd name="T69" fmla="*/ 1 h 11"/>
                  <a:gd name="T70" fmla="*/ 2 w 9"/>
                  <a:gd name="T71" fmla="*/ 2 h 11"/>
                  <a:gd name="T72" fmla="*/ 2 w 9"/>
                  <a:gd name="T73" fmla="*/ 3 h 11"/>
                  <a:gd name="T74" fmla="*/ 2 w 9"/>
                  <a:gd name="T75" fmla="*/ 4 h 11"/>
                  <a:gd name="T76" fmla="*/ 7 w 9"/>
                  <a:gd name="T7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1">
                    <a:moveTo>
                      <a:pt x="4" y="0"/>
                    </a:moveTo>
                    <a:cubicBezTo>
                      <a:pt x="5" y="0"/>
                      <a:pt x="6" y="0"/>
                      <a:pt x="6" y="0"/>
                    </a:cubicBezTo>
                    <a:cubicBezTo>
                      <a:pt x="7" y="0"/>
                      <a:pt x="7" y="1"/>
                      <a:pt x="8" y="1"/>
                    </a:cubicBezTo>
                    <a:cubicBezTo>
                      <a:pt x="8" y="1"/>
                      <a:pt x="8" y="2"/>
                      <a:pt x="8" y="2"/>
                    </a:cubicBezTo>
                    <a:cubicBezTo>
                      <a:pt x="9" y="3"/>
                      <a:pt x="9" y="4"/>
                      <a:pt x="9" y="4"/>
                    </a:cubicBezTo>
                    <a:cubicBezTo>
                      <a:pt x="8" y="5"/>
                      <a:pt x="8" y="5"/>
                      <a:pt x="8" y="5"/>
                    </a:cubicBezTo>
                    <a:cubicBezTo>
                      <a:pt x="8" y="5"/>
                      <a:pt x="8" y="5"/>
                      <a:pt x="8" y="5"/>
                    </a:cubicBezTo>
                    <a:cubicBezTo>
                      <a:pt x="8" y="6"/>
                      <a:pt x="8" y="6"/>
                      <a:pt x="8" y="6"/>
                    </a:cubicBezTo>
                    <a:cubicBezTo>
                      <a:pt x="7" y="6"/>
                      <a:pt x="7" y="6"/>
                      <a:pt x="7" y="6"/>
                    </a:cubicBezTo>
                    <a:cubicBezTo>
                      <a:pt x="1" y="6"/>
                      <a:pt x="1" y="6"/>
                      <a:pt x="1" y="6"/>
                    </a:cubicBezTo>
                    <a:cubicBezTo>
                      <a:pt x="1" y="6"/>
                      <a:pt x="2" y="7"/>
                      <a:pt x="2" y="7"/>
                    </a:cubicBezTo>
                    <a:cubicBezTo>
                      <a:pt x="2" y="8"/>
                      <a:pt x="2" y="8"/>
                      <a:pt x="2" y="8"/>
                    </a:cubicBezTo>
                    <a:cubicBezTo>
                      <a:pt x="3" y="9"/>
                      <a:pt x="3" y="9"/>
                      <a:pt x="3" y="9"/>
                    </a:cubicBezTo>
                    <a:cubicBezTo>
                      <a:pt x="4" y="9"/>
                      <a:pt x="4" y="9"/>
                      <a:pt x="5" y="9"/>
                    </a:cubicBezTo>
                    <a:cubicBezTo>
                      <a:pt x="5" y="9"/>
                      <a:pt x="5" y="9"/>
                      <a:pt x="6" y="9"/>
                    </a:cubicBezTo>
                    <a:cubicBezTo>
                      <a:pt x="6" y="9"/>
                      <a:pt x="7" y="9"/>
                      <a:pt x="7" y="9"/>
                    </a:cubicBezTo>
                    <a:cubicBezTo>
                      <a:pt x="7" y="9"/>
                      <a:pt x="7" y="9"/>
                      <a:pt x="7" y="9"/>
                    </a:cubicBezTo>
                    <a:cubicBezTo>
                      <a:pt x="8" y="9"/>
                      <a:pt x="8" y="9"/>
                      <a:pt x="8" y="9"/>
                    </a:cubicBezTo>
                    <a:cubicBezTo>
                      <a:pt x="8" y="10"/>
                      <a:pt x="8" y="10"/>
                      <a:pt x="8" y="10"/>
                    </a:cubicBezTo>
                    <a:cubicBezTo>
                      <a:pt x="7" y="10"/>
                      <a:pt x="7" y="10"/>
                      <a:pt x="6" y="10"/>
                    </a:cubicBezTo>
                    <a:cubicBezTo>
                      <a:pt x="6" y="11"/>
                      <a:pt x="5" y="11"/>
                      <a:pt x="4" y="11"/>
                    </a:cubicBezTo>
                    <a:cubicBezTo>
                      <a:pt x="4" y="11"/>
                      <a:pt x="3" y="10"/>
                      <a:pt x="2" y="10"/>
                    </a:cubicBezTo>
                    <a:cubicBezTo>
                      <a:pt x="2" y="10"/>
                      <a:pt x="1" y="10"/>
                      <a:pt x="1" y="9"/>
                    </a:cubicBezTo>
                    <a:cubicBezTo>
                      <a:pt x="1" y="9"/>
                      <a:pt x="0" y="8"/>
                      <a:pt x="0" y="8"/>
                    </a:cubicBezTo>
                    <a:cubicBezTo>
                      <a:pt x="0" y="7"/>
                      <a:pt x="0" y="6"/>
                      <a:pt x="0" y="5"/>
                    </a:cubicBezTo>
                    <a:cubicBezTo>
                      <a:pt x="0" y="4"/>
                      <a:pt x="0" y="4"/>
                      <a:pt x="0" y="3"/>
                    </a:cubicBezTo>
                    <a:cubicBezTo>
                      <a:pt x="0" y="2"/>
                      <a:pt x="1" y="2"/>
                      <a:pt x="1" y="1"/>
                    </a:cubicBezTo>
                    <a:cubicBezTo>
                      <a:pt x="1" y="1"/>
                      <a:pt x="2" y="0"/>
                      <a:pt x="2" y="0"/>
                    </a:cubicBezTo>
                    <a:cubicBezTo>
                      <a:pt x="3" y="0"/>
                      <a:pt x="4" y="0"/>
                      <a:pt x="4" y="0"/>
                    </a:cubicBezTo>
                    <a:moveTo>
                      <a:pt x="7" y="4"/>
                    </a:moveTo>
                    <a:cubicBezTo>
                      <a:pt x="7" y="4"/>
                      <a:pt x="7" y="4"/>
                      <a:pt x="7" y="3"/>
                    </a:cubicBezTo>
                    <a:cubicBezTo>
                      <a:pt x="7" y="3"/>
                      <a:pt x="7" y="2"/>
                      <a:pt x="6" y="2"/>
                    </a:cubicBezTo>
                    <a:cubicBezTo>
                      <a:pt x="6" y="1"/>
                      <a:pt x="6" y="1"/>
                      <a:pt x="6" y="1"/>
                    </a:cubicBezTo>
                    <a:cubicBezTo>
                      <a:pt x="5" y="1"/>
                      <a:pt x="5" y="1"/>
                      <a:pt x="4" y="1"/>
                    </a:cubicBezTo>
                    <a:cubicBezTo>
                      <a:pt x="4" y="1"/>
                      <a:pt x="3" y="1"/>
                      <a:pt x="3" y="1"/>
                    </a:cubicBezTo>
                    <a:cubicBezTo>
                      <a:pt x="2" y="2"/>
                      <a:pt x="2" y="2"/>
                      <a:pt x="2" y="2"/>
                    </a:cubicBezTo>
                    <a:cubicBezTo>
                      <a:pt x="2" y="2"/>
                      <a:pt x="2" y="3"/>
                      <a:pt x="2" y="3"/>
                    </a:cubicBezTo>
                    <a:cubicBezTo>
                      <a:pt x="2" y="4"/>
                      <a:pt x="2" y="4"/>
                      <a:pt x="2" y="4"/>
                    </a:cubicBezTo>
                    <a:lnTo>
                      <a:pt x="7"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832"/>
              <p:cNvSpPr/>
              <p:nvPr/>
            </p:nvSpPr>
            <p:spPr bwMode="auto">
              <a:xfrm>
                <a:off x="2688" y="2621"/>
                <a:ext cx="9" cy="12"/>
              </a:xfrm>
              <a:custGeom>
                <a:avLst/>
                <a:gdLst>
                  <a:gd name="T0" fmla="*/ 6 w 9"/>
                  <a:gd name="T1" fmla="*/ 6 h 12"/>
                  <a:gd name="T2" fmla="*/ 9 w 9"/>
                  <a:gd name="T3" fmla="*/ 12 h 12"/>
                  <a:gd name="T4" fmla="*/ 9 w 9"/>
                  <a:gd name="T5" fmla="*/ 12 h 12"/>
                  <a:gd name="T6" fmla="*/ 9 w 9"/>
                  <a:gd name="T7" fmla="*/ 12 h 12"/>
                  <a:gd name="T8" fmla="*/ 8 w 9"/>
                  <a:gd name="T9" fmla="*/ 12 h 12"/>
                  <a:gd name="T10" fmla="*/ 8 w 9"/>
                  <a:gd name="T11" fmla="*/ 12 h 12"/>
                  <a:gd name="T12" fmla="*/ 7 w 9"/>
                  <a:gd name="T13" fmla="*/ 12 h 12"/>
                  <a:gd name="T14" fmla="*/ 4 w 9"/>
                  <a:gd name="T15" fmla="*/ 7 h 12"/>
                  <a:gd name="T16" fmla="*/ 1 w 9"/>
                  <a:gd name="T17" fmla="*/ 12 h 12"/>
                  <a:gd name="T18" fmla="*/ 1 w 9"/>
                  <a:gd name="T19" fmla="*/ 12 h 12"/>
                  <a:gd name="T20" fmla="*/ 1 w 9"/>
                  <a:gd name="T21" fmla="*/ 12 h 12"/>
                  <a:gd name="T22" fmla="*/ 0 w 9"/>
                  <a:gd name="T23" fmla="*/ 12 h 12"/>
                  <a:gd name="T24" fmla="*/ 0 w 9"/>
                  <a:gd name="T25" fmla="*/ 12 h 12"/>
                  <a:gd name="T26" fmla="*/ 3 w 9"/>
                  <a:gd name="T27" fmla="*/ 6 h 12"/>
                  <a:gd name="T28" fmla="*/ 0 w 9"/>
                  <a:gd name="T29" fmla="*/ 0 h 12"/>
                  <a:gd name="T30" fmla="*/ 0 w 9"/>
                  <a:gd name="T31" fmla="*/ 0 h 12"/>
                  <a:gd name="T32" fmla="*/ 0 w 9"/>
                  <a:gd name="T33" fmla="*/ 0 h 12"/>
                  <a:gd name="T34" fmla="*/ 2 w 9"/>
                  <a:gd name="T35" fmla="*/ 0 h 12"/>
                  <a:gd name="T36" fmla="*/ 2 w 9"/>
                  <a:gd name="T37" fmla="*/ 0 h 12"/>
                  <a:gd name="T38" fmla="*/ 2 w 9"/>
                  <a:gd name="T39" fmla="*/ 0 h 12"/>
                  <a:gd name="T40" fmla="*/ 4 w 9"/>
                  <a:gd name="T41" fmla="*/ 5 h 12"/>
                  <a:gd name="T42" fmla="*/ 7 w 9"/>
                  <a:gd name="T43" fmla="*/ 0 h 12"/>
                  <a:gd name="T44" fmla="*/ 7 w 9"/>
                  <a:gd name="T45" fmla="*/ 0 h 12"/>
                  <a:gd name="T46" fmla="*/ 8 w 9"/>
                  <a:gd name="T47" fmla="*/ 0 h 12"/>
                  <a:gd name="T48" fmla="*/ 9 w 9"/>
                  <a:gd name="T49" fmla="*/ 0 h 12"/>
                  <a:gd name="T50" fmla="*/ 9 w 9"/>
                  <a:gd name="T51" fmla="*/ 0 h 12"/>
                  <a:gd name="T52" fmla="*/ 9 w 9"/>
                  <a:gd name="T53" fmla="*/ 0 h 12"/>
                  <a:gd name="T54" fmla="*/ 6 w 9"/>
                  <a:gd name="T5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12">
                    <a:moveTo>
                      <a:pt x="6" y="6"/>
                    </a:moveTo>
                    <a:lnTo>
                      <a:pt x="9" y="12"/>
                    </a:lnTo>
                    <a:lnTo>
                      <a:pt x="9" y="12"/>
                    </a:lnTo>
                    <a:lnTo>
                      <a:pt x="9" y="12"/>
                    </a:lnTo>
                    <a:lnTo>
                      <a:pt x="8" y="12"/>
                    </a:lnTo>
                    <a:lnTo>
                      <a:pt x="8" y="12"/>
                    </a:lnTo>
                    <a:lnTo>
                      <a:pt x="7" y="12"/>
                    </a:lnTo>
                    <a:lnTo>
                      <a:pt x="4" y="7"/>
                    </a:lnTo>
                    <a:lnTo>
                      <a:pt x="1" y="12"/>
                    </a:lnTo>
                    <a:lnTo>
                      <a:pt x="1" y="12"/>
                    </a:lnTo>
                    <a:lnTo>
                      <a:pt x="1" y="12"/>
                    </a:lnTo>
                    <a:lnTo>
                      <a:pt x="0" y="12"/>
                    </a:lnTo>
                    <a:lnTo>
                      <a:pt x="0" y="12"/>
                    </a:lnTo>
                    <a:lnTo>
                      <a:pt x="3" y="6"/>
                    </a:lnTo>
                    <a:lnTo>
                      <a:pt x="0" y="0"/>
                    </a:lnTo>
                    <a:lnTo>
                      <a:pt x="0" y="0"/>
                    </a:lnTo>
                    <a:lnTo>
                      <a:pt x="0" y="0"/>
                    </a:lnTo>
                    <a:lnTo>
                      <a:pt x="2" y="0"/>
                    </a:lnTo>
                    <a:lnTo>
                      <a:pt x="2" y="0"/>
                    </a:lnTo>
                    <a:lnTo>
                      <a:pt x="2" y="0"/>
                    </a:lnTo>
                    <a:lnTo>
                      <a:pt x="4" y="5"/>
                    </a:lnTo>
                    <a:lnTo>
                      <a:pt x="7" y="0"/>
                    </a:lnTo>
                    <a:lnTo>
                      <a:pt x="7" y="0"/>
                    </a:lnTo>
                    <a:lnTo>
                      <a:pt x="8" y="0"/>
                    </a:lnTo>
                    <a:lnTo>
                      <a:pt x="9" y="0"/>
                    </a:lnTo>
                    <a:lnTo>
                      <a:pt x="9" y="0"/>
                    </a:lnTo>
                    <a:lnTo>
                      <a:pt x="9" y="0"/>
                    </a:lnTo>
                    <a:lnTo>
                      <a:pt x="6" y="6"/>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833"/>
              <p:cNvSpPr/>
              <p:nvPr/>
            </p:nvSpPr>
            <p:spPr bwMode="auto">
              <a:xfrm>
                <a:off x="2698" y="2617"/>
                <a:ext cx="9" cy="17"/>
              </a:xfrm>
              <a:custGeom>
                <a:avLst/>
                <a:gdLst>
                  <a:gd name="T0" fmla="*/ 0 w 7"/>
                  <a:gd name="T1" fmla="*/ 4 h 14"/>
                  <a:gd name="T2" fmla="*/ 0 w 7"/>
                  <a:gd name="T3" fmla="*/ 4 h 14"/>
                  <a:gd name="T4" fmla="*/ 0 w 7"/>
                  <a:gd name="T5" fmla="*/ 4 h 14"/>
                  <a:gd name="T6" fmla="*/ 0 w 7"/>
                  <a:gd name="T7" fmla="*/ 4 h 14"/>
                  <a:gd name="T8" fmla="*/ 0 w 7"/>
                  <a:gd name="T9" fmla="*/ 3 h 14"/>
                  <a:gd name="T10" fmla="*/ 2 w 7"/>
                  <a:gd name="T11" fmla="*/ 3 h 14"/>
                  <a:gd name="T12" fmla="*/ 2 w 7"/>
                  <a:gd name="T13" fmla="*/ 1 h 14"/>
                  <a:gd name="T14" fmla="*/ 2 w 7"/>
                  <a:gd name="T15" fmla="*/ 1 h 14"/>
                  <a:gd name="T16" fmla="*/ 2 w 7"/>
                  <a:gd name="T17" fmla="*/ 1 h 14"/>
                  <a:gd name="T18" fmla="*/ 3 w 7"/>
                  <a:gd name="T19" fmla="*/ 0 h 14"/>
                  <a:gd name="T20" fmla="*/ 3 w 7"/>
                  <a:gd name="T21" fmla="*/ 0 h 14"/>
                  <a:gd name="T22" fmla="*/ 3 w 7"/>
                  <a:gd name="T23" fmla="*/ 1 h 14"/>
                  <a:gd name="T24" fmla="*/ 3 w 7"/>
                  <a:gd name="T25" fmla="*/ 3 h 14"/>
                  <a:gd name="T26" fmla="*/ 6 w 7"/>
                  <a:gd name="T27" fmla="*/ 3 h 14"/>
                  <a:gd name="T28" fmla="*/ 6 w 7"/>
                  <a:gd name="T29" fmla="*/ 3 h 14"/>
                  <a:gd name="T30" fmla="*/ 6 w 7"/>
                  <a:gd name="T31" fmla="*/ 3 h 14"/>
                  <a:gd name="T32" fmla="*/ 6 w 7"/>
                  <a:gd name="T33" fmla="*/ 4 h 14"/>
                  <a:gd name="T34" fmla="*/ 6 w 7"/>
                  <a:gd name="T35" fmla="*/ 4 h 14"/>
                  <a:gd name="T36" fmla="*/ 6 w 7"/>
                  <a:gd name="T37" fmla="*/ 4 h 14"/>
                  <a:gd name="T38" fmla="*/ 3 w 7"/>
                  <a:gd name="T39" fmla="*/ 4 h 14"/>
                  <a:gd name="T40" fmla="*/ 3 w 7"/>
                  <a:gd name="T41" fmla="*/ 11 h 14"/>
                  <a:gd name="T42" fmla="*/ 4 w 7"/>
                  <a:gd name="T43" fmla="*/ 12 h 14"/>
                  <a:gd name="T44" fmla="*/ 5 w 7"/>
                  <a:gd name="T45" fmla="*/ 12 h 14"/>
                  <a:gd name="T46" fmla="*/ 5 w 7"/>
                  <a:gd name="T47" fmla="*/ 12 h 14"/>
                  <a:gd name="T48" fmla="*/ 6 w 7"/>
                  <a:gd name="T49" fmla="*/ 12 h 14"/>
                  <a:gd name="T50" fmla="*/ 6 w 7"/>
                  <a:gd name="T51" fmla="*/ 12 h 14"/>
                  <a:gd name="T52" fmla="*/ 6 w 7"/>
                  <a:gd name="T53" fmla="*/ 12 h 14"/>
                  <a:gd name="T54" fmla="*/ 7 w 7"/>
                  <a:gd name="T55" fmla="*/ 13 h 14"/>
                  <a:gd name="T56" fmla="*/ 7 w 7"/>
                  <a:gd name="T57" fmla="*/ 13 h 14"/>
                  <a:gd name="T58" fmla="*/ 7 w 7"/>
                  <a:gd name="T59" fmla="*/ 13 h 14"/>
                  <a:gd name="T60" fmla="*/ 5 w 7"/>
                  <a:gd name="T61" fmla="*/ 14 h 14"/>
                  <a:gd name="T62" fmla="*/ 4 w 7"/>
                  <a:gd name="T63" fmla="*/ 14 h 14"/>
                  <a:gd name="T64" fmla="*/ 2 w 7"/>
                  <a:gd name="T65" fmla="*/ 13 h 14"/>
                  <a:gd name="T66" fmla="*/ 2 w 7"/>
                  <a:gd name="T67" fmla="*/ 11 h 14"/>
                  <a:gd name="T68" fmla="*/ 2 w 7"/>
                  <a:gd name="T69" fmla="*/ 4 h 14"/>
                  <a:gd name="T70" fmla="*/ 0 w 7"/>
                  <a:gd name="T7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4">
                    <a:moveTo>
                      <a:pt x="0" y="4"/>
                    </a:moveTo>
                    <a:cubicBezTo>
                      <a:pt x="0" y="4"/>
                      <a:pt x="0" y="4"/>
                      <a:pt x="0" y="4"/>
                    </a:cubicBezTo>
                    <a:cubicBezTo>
                      <a:pt x="0" y="4"/>
                      <a:pt x="0" y="4"/>
                      <a:pt x="0" y="4"/>
                    </a:cubicBezTo>
                    <a:cubicBezTo>
                      <a:pt x="0" y="4"/>
                      <a:pt x="0" y="4"/>
                      <a:pt x="0" y="4"/>
                    </a:cubicBezTo>
                    <a:cubicBezTo>
                      <a:pt x="0" y="3"/>
                      <a:pt x="0" y="3"/>
                      <a:pt x="0" y="3"/>
                    </a:cubicBezTo>
                    <a:cubicBezTo>
                      <a:pt x="2" y="3"/>
                      <a:pt x="2" y="3"/>
                      <a:pt x="2" y="3"/>
                    </a:cubicBezTo>
                    <a:cubicBezTo>
                      <a:pt x="2" y="1"/>
                      <a:pt x="2" y="1"/>
                      <a:pt x="2" y="1"/>
                    </a:cubicBezTo>
                    <a:cubicBezTo>
                      <a:pt x="2" y="1"/>
                      <a:pt x="2" y="1"/>
                      <a:pt x="2" y="1"/>
                    </a:cubicBezTo>
                    <a:cubicBezTo>
                      <a:pt x="2" y="1"/>
                      <a:pt x="2" y="1"/>
                      <a:pt x="2" y="1"/>
                    </a:cubicBezTo>
                    <a:cubicBezTo>
                      <a:pt x="3" y="0"/>
                      <a:pt x="3" y="0"/>
                      <a:pt x="3" y="0"/>
                    </a:cubicBezTo>
                    <a:cubicBezTo>
                      <a:pt x="3" y="0"/>
                      <a:pt x="3" y="0"/>
                      <a:pt x="3" y="0"/>
                    </a:cubicBezTo>
                    <a:cubicBezTo>
                      <a:pt x="3" y="1"/>
                      <a:pt x="3" y="1"/>
                      <a:pt x="3" y="1"/>
                    </a:cubicBezTo>
                    <a:cubicBezTo>
                      <a:pt x="3" y="3"/>
                      <a:pt x="3" y="3"/>
                      <a:pt x="3"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3" y="4"/>
                      <a:pt x="3" y="4"/>
                      <a:pt x="3" y="4"/>
                    </a:cubicBezTo>
                    <a:cubicBezTo>
                      <a:pt x="3" y="11"/>
                      <a:pt x="3" y="11"/>
                      <a:pt x="3" y="11"/>
                    </a:cubicBezTo>
                    <a:cubicBezTo>
                      <a:pt x="3" y="11"/>
                      <a:pt x="3" y="12"/>
                      <a:pt x="4" y="12"/>
                    </a:cubicBezTo>
                    <a:cubicBezTo>
                      <a:pt x="4" y="12"/>
                      <a:pt x="4" y="12"/>
                      <a:pt x="5" y="12"/>
                    </a:cubicBezTo>
                    <a:cubicBezTo>
                      <a:pt x="5" y="12"/>
                      <a:pt x="5" y="12"/>
                      <a:pt x="5" y="12"/>
                    </a:cubicBezTo>
                    <a:cubicBezTo>
                      <a:pt x="6" y="12"/>
                      <a:pt x="6" y="12"/>
                      <a:pt x="6" y="12"/>
                    </a:cubicBezTo>
                    <a:cubicBezTo>
                      <a:pt x="6" y="12"/>
                      <a:pt x="6" y="12"/>
                      <a:pt x="6" y="12"/>
                    </a:cubicBezTo>
                    <a:cubicBezTo>
                      <a:pt x="6" y="12"/>
                      <a:pt x="6" y="12"/>
                      <a:pt x="6" y="12"/>
                    </a:cubicBezTo>
                    <a:cubicBezTo>
                      <a:pt x="7" y="13"/>
                      <a:pt x="7" y="13"/>
                      <a:pt x="7" y="13"/>
                    </a:cubicBezTo>
                    <a:cubicBezTo>
                      <a:pt x="7" y="13"/>
                      <a:pt x="7" y="13"/>
                      <a:pt x="7" y="13"/>
                    </a:cubicBezTo>
                    <a:cubicBezTo>
                      <a:pt x="7" y="13"/>
                      <a:pt x="7" y="13"/>
                      <a:pt x="7" y="13"/>
                    </a:cubicBezTo>
                    <a:cubicBezTo>
                      <a:pt x="6" y="13"/>
                      <a:pt x="6" y="13"/>
                      <a:pt x="5" y="14"/>
                    </a:cubicBezTo>
                    <a:cubicBezTo>
                      <a:pt x="5" y="14"/>
                      <a:pt x="5" y="14"/>
                      <a:pt x="4" y="14"/>
                    </a:cubicBezTo>
                    <a:cubicBezTo>
                      <a:pt x="3" y="14"/>
                      <a:pt x="3" y="13"/>
                      <a:pt x="2" y="13"/>
                    </a:cubicBezTo>
                    <a:cubicBezTo>
                      <a:pt x="2" y="12"/>
                      <a:pt x="2" y="12"/>
                      <a:pt x="2" y="11"/>
                    </a:cubicBezTo>
                    <a:cubicBezTo>
                      <a:pt x="2" y="4"/>
                      <a:pt x="2" y="4"/>
                      <a:pt x="2"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834"/>
              <p:cNvSpPr/>
              <p:nvPr/>
            </p:nvSpPr>
            <p:spPr bwMode="auto">
              <a:xfrm>
                <a:off x="2444" y="2639"/>
                <a:ext cx="10" cy="13"/>
              </a:xfrm>
              <a:custGeom>
                <a:avLst/>
                <a:gdLst>
                  <a:gd name="T0" fmla="*/ 8 w 8"/>
                  <a:gd name="T1" fmla="*/ 8 h 11"/>
                  <a:gd name="T2" fmla="*/ 7 w 8"/>
                  <a:gd name="T3" fmla="*/ 9 h 11"/>
                  <a:gd name="T4" fmla="*/ 6 w 8"/>
                  <a:gd name="T5" fmla="*/ 10 h 11"/>
                  <a:gd name="T6" fmla="*/ 5 w 8"/>
                  <a:gd name="T7" fmla="*/ 11 h 11"/>
                  <a:gd name="T8" fmla="*/ 4 w 8"/>
                  <a:gd name="T9" fmla="*/ 11 h 11"/>
                  <a:gd name="T10" fmla="*/ 2 w 8"/>
                  <a:gd name="T11" fmla="*/ 11 h 11"/>
                  <a:gd name="T12" fmla="*/ 0 w 8"/>
                  <a:gd name="T13" fmla="*/ 10 h 11"/>
                  <a:gd name="T14" fmla="*/ 0 w 8"/>
                  <a:gd name="T15" fmla="*/ 10 h 11"/>
                  <a:gd name="T16" fmla="*/ 0 w 8"/>
                  <a:gd name="T17" fmla="*/ 10 h 11"/>
                  <a:gd name="T18" fmla="*/ 0 w 8"/>
                  <a:gd name="T19" fmla="*/ 9 h 11"/>
                  <a:gd name="T20" fmla="*/ 0 w 8"/>
                  <a:gd name="T21" fmla="*/ 9 h 11"/>
                  <a:gd name="T22" fmla="*/ 1 w 8"/>
                  <a:gd name="T23" fmla="*/ 9 h 11"/>
                  <a:gd name="T24" fmla="*/ 2 w 8"/>
                  <a:gd name="T25" fmla="*/ 9 h 11"/>
                  <a:gd name="T26" fmla="*/ 4 w 8"/>
                  <a:gd name="T27" fmla="*/ 10 h 11"/>
                  <a:gd name="T28" fmla="*/ 5 w 8"/>
                  <a:gd name="T29" fmla="*/ 9 h 11"/>
                  <a:gd name="T30" fmla="*/ 6 w 8"/>
                  <a:gd name="T31" fmla="*/ 8 h 11"/>
                  <a:gd name="T32" fmla="*/ 5 w 8"/>
                  <a:gd name="T33" fmla="*/ 7 h 11"/>
                  <a:gd name="T34" fmla="*/ 3 w 8"/>
                  <a:gd name="T35" fmla="*/ 6 h 11"/>
                  <a:gd name="T36" fmla="*/ 2 w 8"/>
                  <a:gd name="T37" fmla="*/ 6 h 11"/>
                  <a:gd name="T38" fmla="*/ 1 w 8"/>
                  <a:gd name="T39" fmla="*/ 5 h 11"/>
                  <a:gd name="T40" fmla="*/ 1 w 8"/>
                  <a:gd name="T41" fmla="*/ 4 h 11"/>
                  <a:gd name="T42" fmla="*/ 0 w 8"/>
                  <a:gd name="T43" fmla="*/ 3 h 11"/>
                  <a:gd name="T44" fmla="*/ 1 w 8"/>
                  <a:gd name="T45" fmla="*/ 1 h 11"/>
                  <a:gd name="T46" fmla="*/ 4 w 8"/>
                  <a:gd name="T47" fmla="*/ 0 h 11"/>
                  <a:gd name="T48" fmla="*/ 5 w 8"/>
                  <a:gd name="T49" fmla="*/ 0 h 11"/>
                  <a:gd name="T50" fmla="*/ 7 w 8"/>
                  <a:gd name="T51" fmla="*/ 1 h 11"/>
                  <a:gd name="T52" fmla="*/ 7 w 8"/>
                  <a:gd name="T53" fmla="*/ 1 h 11"/>
                  <a:gd name="T54" fmla="*/ 7 w 8"/>
                  <a:gd name="T55" fmla="*/ 2 h 11"/>
                  <a:gd name="T56" fmla="*/ 7 w 8"/>
                  <a:gd name="T57" fmla="*/ 2 h 11"/>
                  <a:gd name="T58" fmla="*/ 6 w 8"/>
                  <a:gd name="T59" fmla="*/ 2 h 11"/>
                  <a:gd name="T60" fmla="*/ 5 w 8"/>
                  <a:gd name="T61" fmla="*/ 2 h 11"/>
                  <a:gd name="T62" fmla="*/ 4 w 8"/>
                  <a:gd name="T63" fmla="*/ 2 h 11"/>
                  <a:gd name="T64" fmla="*/ 2 w 8"/>
                  <a:gd name="T65" fmla="*/ 2 h 11"/>
                  <a:gd name="T66" fmla="*/ 2 w 8"/>
                  <a:gd name="T67" fmla="*/ 3 h 11"/>
                  <a:gd name="T68" fmla="*/ 2 w 8"/>
                  <a:gd name="T69" fmla="*/ 4 h 11"/>
                  <a:gd name="T70" fmla="*/ 3 w 8"/>
                  <a:gd name="T71" fmla="*/ 4 h 11"/>
                  <a:gd name="T72" fmla="*/ 3 w 8"/>
                  <a:gd name="T73" fmla="*/ 4 h 11"/>
                  <a:gd name="T74" fmla="*/ 4 w 8"/>
                  <a:gd name="T75" fmla="*/ 5 h 11"/>
                  <a:gd name="T76" fmla="*/ 6 w 8"/>
                  <a:gd name="T77" fmla="*/ 5 h 11"/>
                  <a:gd name="T78" fmla="*/ 7 w 8"/>
                  <a:gd name="T79" fmla="*/ 6 h 11"/>
                  <a:gd name="T80" fmla="*/ 7 w 8"/>
                  <a:gd name="T81" fmla="*/ 7 h 11"/>
                  <a:gd name="T82" fmla="*/ 8 w 8"/>
                  <a:gd name="T8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11">
                    <a:moveTo>
                      <a:pt x="8" y="8"/>
                    </a:moveTo>
                    <a:cubicBezTo>
                      <a:pt x="8" y="9"/>
                      <a:pt x="7" y="9"/>
                      <a:pt x="7" y="9"/>
                    </a:cubicBezTo>
                    <a:cubicBezTo>
                      <a:pt x="7" y="10"/>
                      <a:pt x="7" y="10"/>
                      <a:pt x="6" y="10"/>
                    </a:cubicBezTo>
                    <a:cubicBezTo>
                      <a:pt x="6" y="11"/>
                      <a:pt x="6" y="11"/>
                      <a:pt x="5" y="11"/>
                    </a:cubicBezTo>
                    <a:cubicBezTo>
                      <a:pt x="5" y="11"/>
                      <a:pt x="4" y="11"/>
                      <a:pt x="4" y="11"/>
                    </a:cubicBezTo>
                    <a:cubicBezTo>
                      <a:pt x="3" y="11"/>
                      <a:pt x="3" y="11"/>
                      <a:pt x="2" y="11"/>
                    </a:cubicBezTo>
                    <a:cubicBezTo>
                      <a:pt x="1" y="11"/>
                      <a:pt x="1" y="11"/>
                      <a:pt x="0" y="10"/>
                    </a:cubicBezTo>
                    <a:cubicBezTo>
                      <a:pt x="0" y="10"/>
                      <a:pt x="0" y="10"/>
                      <a:pt x="0" y="10"/>
                    </a:cubicBezTo>
                    <a:cubicBezTo>
                      <a:pt x="0" y="10"/>
                      <a:pt x="0" y="10"/>
                      <a:pt x="0" y="10"/>
                    </a:cubicBezTo>
                    <a:cubicBezTo>
                      <a:pt x="0" y="9"/>
                      <a:pt x="0" y="9"/>
                      <a:pt x="0" y="9"/>
                    </a:cubicBezTo>
                    <a:cubicBezTo>
                      <a:pt x="0" y="9"/>
                      <a:pt x="0" y="9"/>
                      <a:pt x="0" y="9"/>
                    </a:cubicBezTo>
                    <a:cubicBezTo>
                      <a:pt x="1" y="9"/>
                      <a:pt x="1" y="9"/>
                      <a:pt x="1" y="9"/>
                    </a:cubicBezTo>
                    <a:cubicBezTo>
                      <a:pt x="1" y="9"/>
                      <a:pt x="2" y="9"/>
                      <a:pt x="2" y="9"/>
                    </a:cubicBezTo>
                    <a:cubicBezTo>
                      <a:pt x="3" y="9"/>
                      <a:pt x="3" y="10"/>
                      <a:pt x="4" y="10"/>
                    </a:cubicBezTo>
                    <a:cubicBezTo>
                      <a:pt x="4" y="10"/>
                      <a:pt x="5" y="9"/>
                      <a:pt x="5" y="9"/>
                    </a:cubicBezTo>
                    <a:cubicBezTo>
                      <a:pt x="6" y="9"/>
                      <a:pt x="6" y="9"/>
                      <a:pt x="6" y="8"/>
                    </a:cubicBezTo>
                    <a:cubicBezTo>
                      <a:pt x="6" y="8"/>
                      <a:pt x="6" y="7"/>
                      <a:pt x="5" y="7"/>
                    </a:cubicBezTo>
                    <a:cubicBezTo>
                      <a:pt x="5" y="7"/>
                      <a:pt x="4" y="6"/>
                      <a:pt x="3" y="6"/>
                    </a:cubicBezTo>
                    <a:cubicBezTo>
                      <a:pt x="3" y="6"/>
                      <a:pt x="2" y="6"/>
                      <a:pt x="2" y="6"/>
                    </a:cubicBezTo>
                    <a:cubicBezTo>
                      <a:pt x="2" y="5"/>
                      <a:pt x="1" y="5"/>
                      <a:pt x="1" y="5"/>
                    </a:cubicBezTo>
                    <a:cubicBezTo>
                      <a:pt x="1" y="4"/>
                      <a:pt x="1" y="4"/>
                      <a:pt x="1" y="4"/>
                    </a:cubicBezTo>
                    <a:cubicBezTo>
                      <a:pt x="0" y="4"/>
                      <a:pt x="0" y="3"/>
                      <a:pt x="0" y="3"/>
                    </a:cubicBezTo>
                    <a:cubicBezTo>
                      <a:pt x="0" y="2"/>
                      <a:pt x="1" y="2"/>
                      <a:pt x="1" y="1"/>
                    </a:cubicBezTo>
                    <a:cubicBezTo>
                      <a:pt x="2" y="1"/>
                      <a:pt x="3" y="0"/>
                      <a:pt x="4" y="0"/>
                    </a:cubicBezTo>
                    <a:cubicBezTo>
                      <a:pt x="4" y="0"/>
                      <a:pt x="5" y="0"/>
                      <a:pt x="5" y="0"/>
                    </a:cubicBezTo>
                    <a:cubicBezTo>
                      <a:pt x="6" y="0"/>
                      <a:pt x="6" y="1"/>
                      <a:pt x="7" y="1"/>
                    </a:cubicBezTo>
                    <a:cubicBezTo>
                      <a:pt x="7" y="1"/>
                      <a:pt x="7" y="1"/>
                      <a:pt x="7" y="1"/>
                    </a:cubicBezTo>
                    <a:cubicBezTo>
                      <a:pt x="7" y="2"/>
                      <a:pt x="7" y="2"/>
                      <a:pt x="7" y="2"/>
                    </a:cubicBezTo>
                    <a:cubicBezTo>
                      <a:pt x="7" y="2"/>
                      <a:pt x="7" y="2"/>
                      <a:pt x="7" y="2"/>
                    </a:cubicBezTo>
                    <a:cubicBezTo>
                      <a:pt x="6" y="2"/>
                      <a:pt x="6" y="2"/>
                      <a:pt x="6" y="2"/>
                    </a:cubicBezTo>
                    <a:cubicBezTo>
                      <a:pt x="6" y="2"/>
                      <a:pt x="5" y="2"/>
                      <a:pt x="5" y="2"/>
                    </a:cubicBezTo>
                    <a:cubicBezTo>
                      <a:pt x="5" y="2"/>
                      <a:pt x="4" y="2"/>
                      <a:pt x="4" y="2"/>
                    </a:cubicBezTo>
                    <a:cubicBezTo>
                      <a:pt x="3" y="2"/>
                      <a:pt x="3" y="2"/>
                      <a:pt x="2" y="2"/>
                    </a:cubicBezTo>
                    <a:cubicBezTo>
                      <a:pt x="2" y="3"/>
                      <a:pt x="2" y="3"/>
                      <a:pt x="2" y="3"/>
                    </a:cubicBezTo>
                    <a:cubicBezTo>
                      <a:pt x="2" y="4"/>
                      <a:pt x="2" y="4"/>
                      <a:pt x="2" y="4"/>
                    </a:cubicBezTo>
                    <a:cubicBezTo>
                      <a:pt x="3" y="4"/>
                      <a:pt x="3" y="4"/>
                      <a:pt x="3" y="4"/>
                    </a:cubicBezTo>
                    <a:cubicBezTo>
                      <a:pt x="3" y="4"/>
                      <a:pt x="3" y="4"/>
                      <a:pt x="3" y="4"/>
                    </a:cubicBezTo>
                    <a:cubicBezTo>
                      <a:pt x="4" y="5"/>
                      <a:pt x="4" y="5"/>
                      <a:pt x="4" y="5"/>
                    </a:cubicBezTo>
                    <a:cubicBezTo>
                      <a:pt x="5" y="5"/>
                      <a:pt x="5" y="5"/>
                      <a:pt x="6" y="5"/>
                    </a:cubicBezTo>
                    <a:cubicBezTo>
                      <a:pt x="6" y="6"/>
                      <a:pt x="6" y="6"/>
                      <a:pt x="7" y="6"/>
                    </a:cubicBezTo>
                    <a:cubicBezTo>
                      <a:pt x="7" y="7"/>
                      <a:pt x="7" y="7"/>
                      <a:pt x="7" y="7"/>
                    </a:cubicBezTo>
                    <a:cubicBezTo>
                      <a:pt x="7" y="7"/>
                      <a:pt x="8" y="8"/>
                      <a:pt x="8" y="8"/>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835"/>
              <p:cNvSpPr>
                <a:spLocks noEditPoints="1"/>
              </p:cNvSpPr>
              <p:nvPr/>
            </p:nvSpPr>
            <p:spPr bwMode="auto">
              <a:xfrm>
                <a:off x="2455" y="2639"/>
                <a:ext cx="11" cy="13"/>
              </a:xfrm>
              <a:custGeom>
                <a:avLst/>
                <a:gdLst>
                  <a:gd name="T0" fmla="*/ 9 w 9"/>
                  <a:gd name="T1" fmla="*/ 10 h 11"/>
                  <a:gd name="T2" fmla="*/ 8 w 9"/>
                  <a:gd name="T3" fmla="*/ 10 h 11"/>
                  <a:gd name="T4" fmla="*/ 6 w 9"/>
                  <a:gd name="T5" fmla="*/ 11 h 11"/>
                  <a:gd name="T6" fmla="*/ 4 w 9"/>
                  <a:gd name="T7" fmla="*/ 11 h 11"/>
                  <a:gd name="T8" fmla="*/ 2 w 9"/>
                  <a:gd name="T9" fmla="*/ 11 h 11"/>
                  <a:gd name="T10" fmla="*/ 1 w 9"/>
                  <a:gd name="T11" fmla="*/ 10 h 11"/>
                  <a:gd name="T12" fmla="*/ 0 w 9"/>
                  <a:gd name="T13" fmla="*/ 9 h 11"/>
                  <a:gd name="T14" fmla="*/ 0 w 9"/>
                  <a:gd name="T15" fmla="*/ 8 h 11"/>
                  <a:gd name="T16" fmla="*/ 0 w 9"/>
                  <a:gd name="T17" fmla="*/ 6 h 11"/>
                  <a:gd name="T18" fmla="*/ 1 w 9"/>
                  <a:gd name="T19" fmla="*/ 5 h 11"/>
                  <a:gd name="T20" fmla="*/ 2 w 9"/>
                  <a:gd name="T21" fmla="*/ 5 h 11"/>
                  <a:gd name="T22" fmla="*/ 4 w 9"/>
                  <a:gd name="T23" fmla="*/ 4 h 11"/>
                  <a:gd name="T24" fmla="*/ 7 w 9"/>
                  <a:gd name="T25" fmla="*/ 4 h 11"/>
                  <a:gd name="T26" fmla="*/ 7 w 9"/>
                  <a:gd name="T27" fmla="*/ 4 h 11"/>
                  <a:gd name="T28" fmla="*/ 7 w 9"/>
                  <a:gd name="T29" fmla="*/ 3 h 11"/>
                  <a:gd name="T30" fmla="*/ 6 w 9"/>
                  <a:gd name="T31" fmla="*/ 2 h 11"/>
                  <a:gd name="T32" fmla="*/ 6 w 9"/>
                  <a:gd name="T33" fmla="*/ 2 h 11"/>
                  <a:gd name="T34" fmla="*/ 5 w 9"/>
                  <a:gd name="T35" fmla="*/ 2 h 11"/>
                  <a:gd name="T36" fmla="*/ 3 w 9"/>
                  <a:gd name="T37" fmla="*/ 2 h 11"/>
                  <a:gd name="T38" fmla="*/ 2 w 9"/>
                  <a:gd name="T39" fmla="*/ 2 h 11"/>
                  <a:gd name="T40" fmla="*/ 2 w 9"/>
                  <a:gd name="T41" fmla="*/ 2 h 11"/>
                  <a:gd name="T42" fmla="*/ 1 w 9"/>
                  <a:gd name="T43" fmla="*/ 2 h 11"/>
                  <a:gd name="T44" fmla="*/ 1 w 9"/>
                  <a:gd name="T45" fmla="*/ 1 h 11"/>
                  <a:gd name="T46" fmla="*/ 1 w 9"/>
                  <a:gd name="T47" fmla="*/ 1 h 11"/>
                  <a:gd name="T48" fmla="*/ 1 w 9"/>
                  <a:gd name="T49" fmla="*/ 1 h 11"/>
                  <a:gd name="T50" fmla="*/ 3 w 9"/>
                  <a:gd name="T51" fmla="*/ 0 h 11"/>
                  <a:gd name="T52" fmla="*/ 5 w 9"/>
                  <a:gd name="T53" fmla="*/ 0 h 11"/>
                  <a:gd name="T54" fmla="*/ 8 w 9"/>
                  <a:gd name="T55" fmla="*/ 1 h 11"/>
                  <a:gd name="T56" fmla="*/ 9 w 9"/>
                  <a:gd name="T57" fmla="*/ 4 h 11"/>
                  <a:gd name="T58" fmla="*/ 9 w 9"/>
                  <a:gd name="T59" fmla="*/ 10 h 11"/>
                  <a:gd name="T60" fmla="*/ 7 w 9"/>
                  <a:gd name="T61" fmla="*/ 6 h 11"/>
                  <a:gd name="T62" fmla="*/ 5 w 9"/>
                  <a:gd name="T63" fmla="*/ 6 h 11"/>
                  <a:gd name="T64" fmla="*/ 4 w 9"/>
                  <a:gd name="T65" fmla="*/ 6 h 11"/>
                  <a:gd name="T66" fmla="*/ 3 w 9"/>
                  <a:gd name="T67" fmla="*/ 6 h 11"/>
                  <a:gd name="T68" fmla="*/ 2 w 9"/>
                  <a:gd name="T69" fmla="*/ 7 h 11"/>
                  <a:gd name="T70" fmla="*/ 2 w 9"/>
                  <a:gd name="T71" fmla="*/ 8 h 11"/>
                  <a:gd name="T72" fmla="*/ 2 w 9"/>
                  <a:gd name="T73" fmla="*/ 9 h 11"/>
                  <a:gd name="T74" fmla="*/ 3 w 9"/>
                  <a:gd name="T75" fmla="*/ 9 h 11"/>
                  <a:gd name="T76" fmla="*/ 3 w 9"/>
                  <a:gd name="T77" fmla="*/ 9 h 11"/>
                  <a:gd name="T78" fmla="*/ 4 w 9"/>
                  <a:gd name="T79" fmla="*/ 10 h 11"/>
                  <a:gd name="T80" fmla="*/ 5 w 9"/>
                  <a:gd name="T81" fmla="*/ 10 h 11"/>
                  <a:gd name="T82" fmla="*/ 5 w 9"/>
                  <a:gd name="T83" fmla="*/ 10 h 11"/>
                  <a:gd name="T84" fmla="*/ 6 w 9"/>
                  <a:gd name="T85" fmla="*/ 9 h 11"/>
                  <a:gd name="T86" fmla="*/ 7 w 9"/>
                  <a:gd name="T87" fmla="*/ 9 h 11"/>
                  <a:gd name="T88" fmla="*/ 7 w 9"/>
                  <a:gd name="T8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 h="11">
                    <a:moveTo>
                      <a:pt x="9" y="10"/>
                    </a:moveTo>
                    <a:cubicBezTo>
                      <a:pt x="8" y="10"/>
                      <a:pt x="8" y="10"/>
                      <a:pt x="8" y="10"/>
                    </a:cubicBezTo>
                    <a:cubicBezTo>
                      <a:pt x="8" y="11"/>
                      <a:pt x="7" y="11"/>
                      <a:pt x="6" y="11"/>
                    </a:cubicBezTo>
                    <a:cubicBezTo>
                      <a:pt x="6" y="11"/>
                      <a:pt x="5" y="11"/>
                      <a:pt x="4" y="11"/>
                    </a:cubicBezTo>
                    <a:cubicBezTo>
                      <a:pt x="4" y="11"/>
                      <a:pt x="3" y="11"/>
                      <a:pt x="2" y="11"/>
                    </a:cubicBezTo>
                    <a:cubicBezTo>
                      <a:pt x="2" y="11"/>
                      <a:pt x="1" y="10"/>
                      <a:pt x="1" y="10"/>
                    </a:cubicBezTo>
                    <a:cubicBezTo>
                      <a:pt x="1" y="10"/>
                      <a:pt x="0" y="9"/>
                      <a:pt x="0" y="9"/>
                    </a:cubicBezTo>
                    <a:cubicBezTo>
                      <a:pt x="0" y="9"/>
                      <a:pt x="0" y="8"/>
                      <a:pt x="0" y="8"/>
                    </a:cubicBezTo>
                    <a:cubicBezTo>
                      <a:pt x="0" y="7"/>
                      <a:pt x="0" y="7"/>
                      <a:pt x="0" y="6"/>
                    </a:cubicBezTo>
                    <a:cubicBezTo>
                      <a:pt x="1" y="6"/>
                      <a:pt x="1" y="6"/>
                      <a:pt x="1" y="5"/>
                    </a:cubicBezTo>
                    <a:cubicBezTo>
                      <a:pt x="1" y="5"/>
                      <a:pt x="2" y="5"/>
                      <a:pt x="2" y="5"/>
                    </a:cubicBezTo>
                    <a:cubicBezTo>
                      <a:pt x="3" y="4"/>
                      <a:pt x="4" y="4"/>
                      <a:pt x="4" y="4"/>
                    </a:cubicBezTo>
                    <a:cubicBezTo>
                      <a:pt x="7" y="4"/>
                      <a:pt x="7" y="4"/>
                      <a:pt x="7" y="4"/>
                    </a:cubicBezTo>
                    <a:cubicBezTo>
                      <a:pt x="7" y="4"/>
                      <a:pt x="7" y="4"/>
                      <a:pt x="7" y="4"/>
                    </a:cubicBezTo>
                    <a:cubicBezTo>
                      <a:pt x="7" y="3"/>
                      <a:pt x="7" y="3"/>
                      <a:pt x="7" y="3"/>
                    </a:cubicBezTo>
                    <a:cubicBezTo>
                      <a:pt x="6" y="2"/>
                      <a:pt x="6" y="2"/>
                      <a:pt x="6" y="2"/>
                    </a:cubicBezTo>
                    <a:cubicBezTo>
                      <a:pt x="6" y="2"/>
                      <a:pt x="6" y="2"/>
                      <a:pt x="6" y="2"/>
                    </a:cubicBezTo>
                    <a:cubicBezTo>
                      <a:pt x="5" y="2"/>
                      <a:pt x="5" y="2"/>
                      <a:pt x="5" y="2"/>
                    </a:cubicBezTo>
                    <a:cubicBezTo>
                      <a:pt x="4" y="2"/>
                      <a:pt x="4" y="2"/>
                      <a:pt x="3" y="2"/>
                    </a:cubicBezTo>
                    <a:cubicBezTo>
                      <a:pt x="3" y="2"/>
                      <a:pt x="2" y="2"/>
                      <a:pt x="2" y="2"/>
                    </a:cubicBezTo>
                    <a:cubicBezTo>
                      <a:pt x="2" y="2"/>
                      <a:pt x="2" y="2"/>
                      <a:pt x="2" y="2"/>
                    </a:cubicBezTo>
                    <a:cubicBezTo>
                      <a:pt x="1" y="2"/>
                      <a:pt x="1" y="2"/>
                      <a:pt x="1" y="2"/>
                    </a:cubicBezTo>
                    <a:cubicBezTo>
                      <a:pt x="1" y="1"/>
                      <a:pt x="1" y="1"/>
                      <a:pt x="1" y="1"/>
                    </a:cubicBezTo>
                    <a:cubicBezTo>
                      <a:pt x="1" y="1"/>
                      <a:pt x="1" y="1"/>
                      <a:pt x="1" y="1"/>
                    </a:cubicBezTo>
                    <a:cubicBezTo>
                      <a:pt x="1" y="1"/>
                      <a:pt x="1" y="1"/>
                      <a:pt x="1" y="1"/>
                    </a:cubicBezTo>
                    <a:cubicBezTo>
                      <a:pt x="2" y="1"/>
                      <a:pt x="2" y="0"/>
                      <a:pt x="3" y="0"/>
                    </a:cubicBezTo>
                    <a:cubicBezTo>
                      <a:pt x="4" y="0"/>
                      <a:pt x="4" y="0"/>
                      <a:pt x="5" y="0"/>
                    </a:cubicBezTo>
                    <a:cubicBezTo>
                      <a:pt x="6" y="0"/>
                      <a:pt x="7" y="1"/>
                      <a:pt x="8" y="1"/>
                    </a:cubicBezTo>
                    <a:cubicBezTo>
                      <a:pt x="8" y="2"/>
                      <a:pt x="9" y="3"/>
                      <a:pt x="9" y="4"/>
                    </a:cubicBezTo>
                    <a:lnTo>
                      <a:pt x="9" y="10"/>
                    </a:lnTo>
                    <a:close/>
                    <a:moveTo>
                      <a:pt x="7" y="6"/>
                    </a:moveTo>
                    <a:cubicBezTo>
                      <a:pt x="5" y="6"/>
                      <a:pt x="5" y="6"/>
                      <a:pt x="5" y="6"/>
                    </a:cubicBezTo>
                    <a:cubicBezTo>
                      <a:pt x="4" y="6"/>
                      <a:pt x="4" y="6"/>
                      <a:pt x="4" y="6"/>
                    </a:cubicBezTo>
                    <a:cubicBezTo>
                      <a:pt x="3" y="6"/>
                      <a:pt x="3" y="6"/>
                      <a:pt x="3" y="6"/>
                    </a:cubicBezTo>
                    <a:cubicBezTo>
                      <a:pt x="2" y="7"/>
                      <a:pt x="2" y="7"/>
                      <a:pt x="2" y="7"/>
                    </a:cubicBezTo>
                    <a:cubicBezTo>
                      <a:pt x="2" y="7"/>
                      <a:pt x="2" y="7"/>
                      <a:pt x="2" y="8"/>
                    </a:cubicBezTo>
                    <a:cubicBezTo>
                      <a:pt x="2" y="9"/>
                      <a:pt x="2" y="9"/>
                      <a:pt x="2" y="9"/>
                    </a:cubicBezTo>
                    <a:cubicBezTo>
                      <a:pt x="3" y="9"/>
                      <a:pt x="3" y="9"/>
                      <a:pt x="3" y="9"/>
                    </a:cubicBezTo>
                    <a:cubicBezTo>
                      <a:pt x="3" y="9"/>
                      <a:pt x="3" y="9"/>
                      <a:pt x="3" y="9"/>
                    </a:cubicBezTo>
                    <a:cubicBezTo>
                      <a:pt x="4" y="10"/>
                      <a:pt x="4" y="10"/>
                      <a:pt x="4" y="10"/>
                    </a:cubicBezTo>
                    <a:cubicBezTo>
                      <a:pt x="5" y="10"/>
                      <a:pt x="5" y="10"/>
                      <a:pt x="5" y="10"/>
                    </a:cubicBezTo>
                    <a:cubicBezTo>
                      <a:pt x="5" y="10"/>
                      <a:pt x="5" y="10"/>
                      <a:pt x="5" y="10"/>
                    </a:cubicBezTo>
                    <a:cubicBezTo>
                      <a:pt x="6" y="9"/>
                      <a:pt x="6" y="9"/>
                      <a:pt x="6" y="9"/>
                    </a:cubicBezTo>
                    <a:cubicBezTo>
                      <a:pt x="7" y="9"/>
                      <a:pt x="7" y="9"/>
                      <a:pt x="7" y="9"/>
                    </a:cubicBezTo>
                    <a:lnTo>
                      <a:pt x="7" y="6"/>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836"/>
              <p:cNvSpPr/>
              <p:nvPr/>
            </p:nvSpPr>
            <p:spPr bwMode="auto">
              <a:xfrm>
                <a:off x="2469" y="2639"/>
                <a:ext cx="18" cy="13"/>
              </a:xfrm>
              <a:custGeom>
                <a:avLst/>
                <a:gdLst>
                  <a:gd name="T0" fmla="*/ 11 w 15"/>
                  <a:gd name="T1" fmla="*/ 0 h 11"/>
                  <a:gd name="T2" fmla="*/ 13 w 15"/>
                  <a:gd name="T3" fmla="*/ 1 h 11"/>
                  <a:gd name="T4" fmla="*/ 14 w 15"/>
                  <a:gd name="T5" fmla="*/ 2 h 11"/>
                  <a:gd name="T6" fmla="*/ 15 w 15"/>
                  <a:gd name="T7" fmla="*/ 3 h 11"/>
                  <a:gd name="T8" fmla="*/ 15 w 15"/>
                  <a:gd name="T9" fmla="*/ 5 h 11"/>
                  <a:gd name="T10" fmla="*/ 15 w 15"/>
                  <a:gd name="T11" fmla="*/ 11 h 11"/>
                  <a:gd name="T12" fmla="*/ 15 w 15"/>
                  <a:gd name="T13" fmla="*/ 11 h 11"/>
                  <a:gd name="T14" fmla="*/ 15 w 15"/>
                  <a:gd name="T15" fmla="*/ 11 h 11"/>
                  <a:gd name="T16" fmla="*/ 14 w 15"/>
                  <a:gd name="T17" fmla="*/ 11 h 11"/>
                  <a:gd name="T18" fmla="*/ 13 w 15"/>
                  <a:gd name="T19" fmla="*/ 11 h 11"/>
                  <a:gd name="T20" fmla="*/ 13 w 15"/>
                  <a:gd name="T21" fmla="*/ 11 h 11"/>
                  <a:gd name="T22" fmla="*/ 13 w 15"/>
                  <a:gd name="T23" fmla="*/ 5 h 11"/>
                  <a:gd name="T24" fmla="*/ 13 w 15"/>
                  <a:gd name="T25" fmla="*/ 3 h 11"/>
                  <a:gd name="T26" fmla="*/ 10 w 15"/>
                  <a:gd name="T27" fmla="*/ 2 h 11"/>
                  <a:gd name="T28" fmla="*/ 10 w 15"/>
                  <a:gd name="T29" fmla="*/ 2 h 11"/>
                  <a:gd name="T30" fmla="*/ 9 w 15"/>
                  <a:gd name="T31" fmla="*/ 2 h 11"/>
                  <a:gd name="T32" fmla="*/ 8 w 15"/>
                  <a:gd name="T33" fmla="*/ 2 h 11"/>
                  <a:gd name="T34" fmla="*/ 8 w 15"/>
                  <a:gd name="T35" fmla="*/ 2 h 11"/>
                  <a:gd name="T36" fmla="*/ 8 w 15"/>
                  <a:gd name="T37" fmla="*/ 4 h 11"/>
                  <a:gd name="T38" fmla="*/ 8 w 15"/>
                  <a:gd name="T39" fmla="*/ 5 h 11"/>
                  <a:gd name="T40" fmla="*/ 8 w 15"/>
                  <a:gd name="T41" fmla="*/ 11 h 11"/>
                  <a:gd name="T42" fmla="*/ 8 w 15"/>
                  <a:gd name="T43" fmla="*/ 11 h 11"/>
                  <a:gd name="T44" fmla="*/ 8 w 15"/>
                  <a:gd name="T45" fmla="*/ 11 h 11"/>
                  <a:gd name="T46" fmla="*/ 7 w 15"/>
                  <a:gd name="T47" fmla="*/ 11 h 11"/>
                  <a:gd name="T48" fmla="*/ 7 w 15"/>
                  <a:gd name="T49" fmla="*/ 11 h 11"/>
                  <a:gd name="T50" fmla="*/ 7 w 15"/>
                  <a:gd name="T51" fmla="*/ 11 h 11"/>
                  <a:gd name="T52" fmla="*/ 7 w 15"/>
                  <a:gd name="T53" fmla="*/ 5 h 11"/>
                  <a:gd name="T54" fmla="*/ 6 w 15"/>
                  <a:gd name="T55" fmla="*/ 4 h 11"/>
                  <a:gd name="T56" fmla="*/ 6 w 15"/>
                  <a:gd name="T57" fmla="*/ 3 h 11"/>
                  <a:gd name="T58" fmla="*/ 5 w 15"/>
                  <a:gd name="T59" fmla="*/ 2 h 11"/>
                  <a:gd name="T60" fmla="*/ 4 w 15"/>
                  <a:gd name="T61" fmla="*/ 2 h 11"/>
                  <a:gd name="T62" fmla="*/ 3 w 15"/>
                  <a:gd name="T63" fmla="*/ 2 h 11"/>
                  <a:gd name="T64" fmla="*/ 2 w 15"/>
                  <a:gd name="T65" fmla="*/ 2 h 11"/>
                  <a:gd name="T66" fmla="*/ 2 w 15"/>
                  <a:gd name="T67" fmla="*/ 11 h 11"/>
                  <a:gd name="T68" fmla="*/ 2 w 15"/>
                  <a:gd name="T69" fmla="*/ 11 h 11"/>
                  <a:gd name="T70" fmla="*/ 2 w 15"/>
                  <a:gd name="T71" fmla="*/ 11 h 11"/>
                  <a:gd name="T72" fmla="*/ 0 w 15"/>
                  <a:gd name="T73" fmla="*/ 11 h 11"/>
                  <a:gd name="T74" fmla="*/ 0 w 15"/>
                  <a:gd name="T75" fmla="*/ 11 h 11"/>
                  <a:gd name="T76" fmla="*/ 0 w 15"/>
                  <a:gd name="T77" fmla="*/ 11 h 11"/>
                  <a:gd name="T78" fmla="*/ 0 w 15"/>
                  <a:gd name="T79" fmla="*/ 2 h 11"/>
                  <a:gd name="T80" fmla="*/ 0 w 15"/>
                  <a:gd name="T81" fmla="*/ 1 h 11"/>
                  <a:gd name="T82" fmla="*/ 1 w 15"/>
                  <a:gd name="T83" fmla="*/ 1 h 11"/>
                  <a:gd name="T84" fmla="*/ 2 w 15"/>
                  <a:gd name="T85" fmla="*/ 0 h 11"/>
                  <a:gd name="T86" fmla="*/ 4 w 15"/>
                  <a:gd name="T87" fmla="*/ 0 h 11"/>
                  <a:gd name="T88" fmla="*/ 6 w 15"/>
                  <a:gd name="T89" fmla="*/ 1 h 11"/>
                  <a:gd name="T90" fmla="*/ 7 w 15"/>
                  <a:gd name="T91" fmla="*/ 1 h 11"/>
                  <a:gd name="T92" fmla="*/ 7 w 15"/>
                  <a:gd name="T93" fmla="*/ 1 h 11"/>
                  <a:gd name="T94" fmla="*/ 9 w 15"/>
                  <a:gd name="T95" fmla="*/ 1 h 11"/>
                  <a:gd name="T96" fmla="*/ 11 w 15"/>
                  <a:gd name="T9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11">
                    <a:moveTo>
                      <a:pt x="11" y="0"/>
                    </a:moveTo>
                    <a:cubicBezTo>
                      <a:pt x="12" y="0"/>
                      <a:pt x="12" y="0"/>
                      <a:pt x="13" y="1"/>
                    </a:cubicBezTo>
                    <a:cubicBezTo>
                      <a:pt x="13" y="1"/>
                      <a:pt x="14" y="1"/>
                      <a:pt x="14" y="2"/>
                    </a:cubicBezTo>
                    <a:cubicBezTo>
                      <a:pt x="14" y="2"/>
                      <a:pt x="15" y="3"/>
                      <a:pt x="15" y="3"/>
                    </a:cubicBezTo>
                    <a:cubicBezTo>
                      <a:pt x="15" y="4"/>
                      <a:pt x="15" y="4"/>
                      <a:pt x="15" y="5"/>
                    </a:cubicBezTo>
                    <a:cubicBezTo>
                      <a:pt x="15" y="11"/>
                      <a:pt x="15" y="11"/>
                      <a:pt x="15" y="11"/>
                    </a:cubicBezTo>
                    <a:cubicBezTo>
                      <a:pt x="15" y="11"/>
                      <a:pt x="15" y="11"/>
                      <a:pt x="15" y="11"/>
                    </a:cubicBezTo>
                    <a:cubicBezTo>
                      <a:pt x="15" y="11"/>
                      <a:pt x="15" y="11"/>
                      <a:pt x="15" y="11"/>
                    </a:cubicBezTo>
                    <a:cubicBezTo>
                      <a:pt x="14" y="11"/>
                      <a:pt x="14" y="11"/>
                      <a:pt x="14" y="11"/>
                    </a:cubicBezTo>
                    <a:cubicBezTo>
                      <a:pt x="13" y="11"/>
                      <a:pt x="13" y="11"/>
                      <a:pt x="13" y="11"/>
                    </a:cubicBezTo>
                    <a:cubicBezTo>
                      <a:pt x="13" y="11"/>
                      <a:pt x="13" y="11"/>
                      <a:pt x="13" y="11"/>
                    </a:cubicBezTo>
                    <a:cubicBezTo>
                      <a:pt x="13" y="5"/>
                      <a:pt x="13" y="5"/>
                      <a:pt x="13" y="5"/>
                    </a:cubicBezTo>
                    <a:cubicBezTo>
                      <a:pt x="13" y="4"/>
                      <a:pt x="13" y="3"/>
                      <a:pt x="13" y="3"/>
                    </a:cubicBezTo>
                    <a:cubicBezTo>
                      <a:pt x="12" y="2"/>
                      <a:pt x="12" y="2"/>
                      <a:pt x="10" y="2"/>
                    </a:cubicBezTo>
                    <a:cubicBezTo>
                      <a:pt x="10" y="2"/>
                      <a:pt x="10" y="2"/>
                      <a:pt x="10" y="2"/>
                    </a:cubicBezTo>
                    <a:cubicBezTo>
                      <a:pt x="9" y="2"/>
                      <a:pt x="9" y="2"/>
                      <a:pt x="9" y="2"/>
                    </a:cubicBezTo>
                    <a:cubicBezTo>
                      <a:pt x="8" y="2"/>
                      <a:pt x="8" y="2"/>
                      <a:pt x="8" y="2"/>
                    </a:cubicBezTo>
                    <a:cubicBezTo>
                      <a:pt x="8" y="2"/>
                      <a:pt x="8" y="2"/>
                      <a:pt x="8" y="2"/>
                    </a:cubicBezTo>
                    <a:cubicBezTo>
                      <a:pt x="8" y="3"/>
                      <a:pt x="8" y="3"/>
                      <a:pt x="8" y="4"/>
                    </a:cubicBezTo>
                    <a:cubicBezTo>
                      <a:pt x="8" y="4"/>
                      <a:pt x="8" y="5"/>
                      <a:pt x="8" y="5"/>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1"/>
                      <a:pt x="7" y="11"/>
                    </a:cubicBezTo>
                    <a:cubicBezTo>
                      <a:pt x="7" y="5"/>
                      <a:pt x="7" y="5"/>
                      <a:pt x="7" y="5"/>
                    </a:cubicBezTo>
                    <a:cubicBezTo>
                      <a:pt x="7" y="5"/>
                      <a:pt x="7" y="4"/>
                      <a:pt x="6" y="4"/>
                    </a:cubicBezTo>
                    <a:cubicBezTo>
                      <a:pt x="6" y="3"/>
                      <a:pt x="6" y="3"/>
                      <a:pt x="6" y="3"/>
                    </a:cubicBezTo>
                    <a:cubicBezTo>
                      <a:pt x="6" y="2"/>
                      <a:pt x="6" y="2"/>
                      <a:pt x="5" y="2"/>
                    </a:cubicBezTo>
                    <a:cubicBezTo>
                      <a:pt x="5" y="2"/>
                      <a:pt x="4" y="2"/>
                      <a:pt x="4" y="2"/>
                    </a:cubicBezTo>
                    <a:cubicBezTo>
                      <a:pt x="3" y="2"/>
                      <a:pt x="3" y="2"/>
                      <a:pt x="3" y="2"/>
                    </a:cubicBezTo>
                    <a:cubicBezTo>
                      <a:pt x="2" y="2"/>
                      <a:pt x="2" y="2"/>
                      <a:pt x="2" y="2"/>
                    </a:cubicBezTo>
                    <a:cubicBezTo>
                      <a:pt x="2" y="11"/>
                      <a:pt x="2" y="11"/>
                      <a:pt x="2" y="11"/>
                    </a:cubicBezTo>
                    <a:cubicBezTo>
                      <a:pt x="2" y="11"/>
                      <a:pt x="2" y="11"/>
                      <a:pt x="2" y="11"/>
                    </a:cubicBezTo>
                    <a:cubicBezTo>
                      <a:pt x="2" y="11"/>
                      <a:pt x="2" y="11"/>
                      <a:pt x="2" y="11"/>
                    </a:cubicBezTo>
                    <a:cubicBezTo>
                      <a:pt x="0" y="11"/>
                      <a:pt x="0" y="11"/>
                      <a:pt x="0" y="11"/>
                    </a:cubicBezTo>
                    <a:cubicBezTo>
                      <a:pt x="0" y="11"/>
                      <a:pt x="0" y="11"/>
                      <a:pt x="0" y="11"/>
                    </a:cubicBezTo>
                    <a:cubicBezTo>
                      <a:pt x="0" y="11"/>
                      <a:pt x="0" y="11"/>
                      <a:pt x="0" y="11"/>
                    </a:cubicBezTo>
                    <a:cubicBezTo>
                      <a:pt x="0" y="2"/>
                      <a:pt x="0" y="2"/>
                      <a:pt x="0" y="2"/>
                    </a:cubicBezTo>
                    <a:cubicBezTo>
                      <a:pt x="0" y="2"/>
                      <a:pt x="0" y="1"/>
                      <a:pt x="0" y="1"/>
                    </a:cubicBezTo>
                    <a:cubicBezTo>
                      <a:pt x="1" y="1"/>
                      <a:pt x="1" y="1"/>
                      <a:pt x="1" y="1"/>
                    </a:cubicBezTo>
                    <a:cubicBezTo>
                      <a:pt x="1" y="0"/>
                      <a:pt x="2" y="0"/>
                      <a:pt x="2" y="0"/>
                    </a:cubicBezTo>
                    <a:cubicBezTo>
                      <a:pt x="3" y="0"/>
                      <a:pt x="3" y="0"/>
                      <a:pt x="4" y="0"/>
                    </a:cubicBezTo>
                    <a:cubicBezTo>
                      <a:pt x="4" y="0"/>
                      <a:pt x="5" y="0"/>
                      <a:pt x="6" y="1"/>
                    </a:cubicBezTo>
                    <a:cubicBezTo>
                      <a:pt x="6" y="1"/>
                      <a:pt x="7" y="1"/>
                      <a:pt x="7" y="1"/>
                    </a:cubicBezTo>
                    <a:cubicBezTo>
                      <a:pt x="7" y="1"/>
                      <a:pt x="7" y="1"/>
                      <a:pt x="7" y="1"/>
                    </a:cubicBezTo>
                    <a:cubicBezTo>
                      <a:pt x="7" y="1"/>
                      <a:pt x="8" y="1"/>
                      <a:pt x="9" y="1"/>
                    </a:cubicBezTo>
                    <a:cubicBezTo>
                      <a:pt x="9" y="0"/>
                      <a:pt x="10" y="0"/>
                      <a:pt x="11"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837"/>
              <p:cNvSpPr>
                <a:spLocks noEditPoints="1"/>
              </p:cNvSpPr>
              <p:nvPr/>
            </p:nvSpPr>
            <p:spPr bwMode="auto">
              <a:xfrm>
                <a:off x="2490" y="2639"/>
                <a:ext cx="10" cy="18"/>
              </a:xfrm>
              <a:custGeom>
                <a:avLst/>
                <a:gdLst>
                  <a:gd name="T0" fmla="*/ 8 w 8"/>
                  <a:gd name="T1" fmla="*/ 6 h 15"/>
                  <a:gd name="T2" fmla="*/ 8 w 8"/>
                  <a:gd name="T3" fmla="*/ 8 h 15"/>
                  <a:gd name="T4" fmla="*/ 7 w 8"/>
                  <a:gd name="T5" fmla="*/ 9 h 15"/>
                  <a:gd name="T6" fmla="*/ 6 w 8"/>
                  <a:gd name="T7" fmla="*/ 11 h 15"/>
                  <a:gd name="T8" fmla="*/ 4 w 8"/>
                  <a:gd name="T9" fmla="*/ 11 h 15"/>
                  <a:gd name="T10" fmla="*/ 3 w 8"/>
                  <a:gd name="T11" fmla="*/ 11 h 15"/>
                  <a:gd name="T12" fmla="*/ 1 w 8"/>
                  <a:gd name="T13" fmla="*/ 11 h 15"/>
                  <a:gd name="T14" fmla="*/ 1 w 8"/>
                  <a:gd name="T15" fmla="*/ 14 h 15"/>
                  <a:gd name="T16" fmla="*/ 1 w 8"/>
                  <a:gd name="T17" fmla="*/ 15 h 15"/>
                  <a:gd name="T18" fmla="*/ 1 w 8"/>
                  <a:gd name="T19" fmla="*/ 15 h 15"/>
                  <a:gd name="T20" fmla="*/ 0 w 8"/>
                  <a:gd name="T21" fmla="*/ 15 h 15"/>
                  <a:gd name="T22" fmla="*/ 0 w 8"/>
                  <a:gd name="T23" fmla="*/ 15 h 15"/>
                  <a:gd name="T24" fmla="*/ 0 w 8"/>
                  <a:gd name="T25" fmla="*/ 14 h 15"/>
                  <a:gd name="T26" fmla="*/ 0 w 8"/>
                  <a:gd name="T27" fmla="*/ 1 h 15"/>
                  <a:gd name="T28" fmla="*/ 0 w 8"/>
                  <a:gd name="T29" fmla="*/ 1 h 15"/>
                  <a:gd name="T30" fmla="*/ 2 w 8"/>
                  <a:gd name="T31" fmla="*/ 0 h 15"/>
                  <a:gd name="T32" fmla="*/ 4 w 8"/>
                  <a:gd name="T33" fmla="*/ 0 h 15"/>
                  <a:gd name="T34" fmla="*/ 6 w 8"/>
                  <a:gd name="T35" fmla="*/ 1 h 15"/>
                  <a:gd name="T36" fmla="*/ 7 w 8"/>
                  <a:gd name="T37" fmla="*/ 2 h 15"/>
                  <a:gd name="T38" fmla="*/ 8 w 8"/>
                  <a:gd name="T39" fmla="*/ 3 h 15"/>
                  <a:gd name="T40" fmla="*/ 8 w 8"/>
                  <a:gd name="T41" fmla="*/ 6 h 15"/>
                  <a:gd name="T42" fmla="*/ 7 w 8"/>
                  <a:gd name="T43" fmla="*/ 6 h 15"/>
                  <a:gd name="T44" fmla="*/ 6 w 8"/>
                  <a:gd name="T45" fmla="*/ 4 h 15"/>
                  <a:gd name="T46" fmla="*/ 6 w 8"/>
                  <a:gd name="T47" fmla="*/ 3 h 15"/>
                  <a:gd name="T48" fmla="*/ 5 w 8"/>
                  <a:gd name="T49" fmla="*/ 2 h 15"/>
                  <a:gd name="T50" fmla="*/ 4 w 8"/>
                  <a:gd name="T51" fmla="*/ 2 h 15"/>
                  <a:gd name="T52" fmla="*/ 2 w 8"/>
                  <a:gd name="T53" fmla="*/ 2 h 15"/>
                  <a:gd name="T54" fmla="*/ 1 w 8"/>
                  <a:gd name="T55" fmla="*/ 2 h 15"/>
                  <a:gd name="T56" fmla="*/ 1 w 8"/>
                  <a:gd name="T57" fmla="*/ 9 h 15"/>
                  <a:gd name="T58" fmla="*/ 3 w 8"/>
                  <a:gd name="T59" fmla="*/ 9 h 15"/>
                  <a:gd name="T60" fmla="*/ 4 w 8"/>
                  <a:gd name="T61" fmla="*/ 10 h 15"/>
                  <a:gd name="T62" fmla="*/ 5 w 8"/>
                  <a:gd name="T63" fmla="*/ 9 h 15"/>
                  <a:gd name="T64" fmla="*/ 6 w 8"/>
                  <a:gd name="T65" fmla="*/ 9 h 15"/>
                  <a:gd name="T66" fmla="*/ 6 w 8"/>
                  <a:gd name="T67" fmla="*/ 7 h 15"/>
                  <a:gd name="T68" fmla="*/ 7 w 8"/>
                  <a:gd name="T6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5">
                    <a:moveTo>
                      <a:pt x="8" y="6"/>
                    </a:moveTo>
                    <a:cubicBezTo>
                      <a:pt x="8" y="6"/>
                      <a:pt x="8" y="7"/>
                      <a:pt x="8" y="8"/>
                    </a:cubicBezTo>
                    <a:cubicBezTo>
                      <a:pt x="8" y="8"/>
                      <a:pt x="8" y="9"/>
                      <a:pt x="7" y="9"/>
                    </a:cubicBezTo>
                    <a:cubicBezTo>
                      <a:pt x="7" y="10"/>
                      <a:pt x="6" y="10"/>
                      <a:pt x="6" y="11"/>
                    </a:cubicBezTo>
                    <a:cubicBezTo>
                      <a:pt x="5" y="11"/>
                      <a:pt x="5" y="11"/>
                      <a:pt x="4" y="11"/>
                    </a:cubicBezTo>
                    <a:cubicBezTo>
                      <a:pt x="3" y="11"/>
                      <a:pt x="3" y="11"/>
                      <a:pt x="3" y="11"/>
                    </a:cubicBezTo>
                    <a:cubicBezTo>
                      <a:pt x="2" y="11"/>
                      <a:pt x="2" y="11"/>
                      <a:pt x="1" y="11"/>
                    </a:cubicBezTo>
                    <a:cubicBezTo>
                      <a:pt x="1" y="14"/>
                      <a:pt x="1" y="14"/>
                      <a:pt x="1" y="14"/>
                    </a:cubicBezTo>
                    <a:cubicBezTo>
                      <a:pt x="1" y="15"/>
                      <a:pt x="1" y="15"/>
                      <a:pt x="1" y="15"/>
                    </a:cubicBezTo>
                    <a:cubicBezTo>
                      <a:pt x="1" y="15"/>
                      <a:pt x="1" y="15"/>
                      <a:pt x="1" y="15"/>
                    </a:cubicBezTo>
                    <a:cubicBezTo>
                      <a:pt x="0" y="15"/>
                      <a:pt x="0" y="15"/>
                      <a:pt x="0" y="15"/>
                    </a:cubicBezTo>
                    <a:cubicBezTo>
                      <a:pt x="0" y="15"/>
                      <a:pt x="0" y="15"/>
                      <a:pt x="0" y="15"/>
                    </a:cubicBezTo>
                    <a:cubicBezTo>
                      <a:pt x="0" y="14"/>
                      <a:pt x="0" y="14"/>
                      <a:pt x="0" y="14"/>
                    </a:cubicBezTo>
                    <a:cubicBezTo>
                      <a:pt x="0" y="1"/>
                      <a:pt x="0" y="1"/>
                      <a:pt x="0" y="1"/>
                    </a:cubicBezTo>
                    <a:cubicBezTo>
                      <a:pt x="0" y="1"/>
                      <a:pt x="0" y="1"/>
                      <a:pt x="0" y="1"/>
                    </a:cubicBezTo>
                    <a:cubicBezTo>
                      <a:pt x="0" y="1"/>
                      <a:pt x="1" y="0"/>
                      <a:pt x="2" y="0"/>
                    </a:cubicBezTo>
                    <a:cubicBezTo>
                      <a:pt x="3" y="0"/>
                      <a:pt x="3" y="0"/>
                      <a:pt x="4" y="0"/>
                    </a:cubicBezTo>
                    <a:cubicBezTo>
                      <a:pt x="5" y="0"/>
                      <a:pt x="5" y="0"/>
                      <a:pt x="6" y="1"/>
                    </a:cubicBezTo>
                    <a:cubicBezTo>
                      <a:pt x="6" y="1"/>
                      <a:pt x="7" y="1"/>
                      <a:pt x="7" y="2"/>
                    </a:cubicBezTo>
                    <a:cubicBezTo>
                      <a:pt x="8" y="2"/>
                      <a:pt x="8" y="3"/>
                      <a:pt x="8" y="3"/>
                    </a:cubicBezTo>
                    <a:cubicBezTo>
                      <a:pt x="8" y="4"/>
                      <a:pt x="8" y="5"/>
                      <a:pt x="8" y="6"/>
                    </a:cubicBezTo>
                    <a:moveTo>
                      <a:pt x="7" y="6"/>
                    </a:moveTo>
                    <a:cubicBezTo>
                      <a:pt x="7" y="5"/>
                      <a:pt x="7" y="4"/>
                      <a:pt x="6" y="4"/>
                    </a:cubicBezTo>
                    <a:cubicBezTo>
                      <a:pt x="6" y="3"/>
                      <a:pt x="6" y="3"/>
                      <a:pt x="6" y="3"/>
                    </a:cubicBezTo>
                    <a:cubicBezTo>
                      <a:pt x="6" y="2"/>
                      <a:pt x="5" y="2"/>
                      <a:pt x="5" y="2"/>
                    </a:cubicBezTo>
                    <a:cubicBezTo>
                      <a:pt x="4" y="2"/>
                      <a:pt x="4" y="2"/>
                      <a:pt x="4" y="2"/>
                    </a:cubicBezTo>
                    <a:cubicBezTo>
                      <a:pt x="3" y="2"/>
                      <a:pt x="3" y="2"/>
                      <a:pt x="2" y="2"/>
                    </a:cubicBezTo>
                    <a:cubicBezTo>
                      <a:pt x="2" y="2"/>
                      <a:pt x="2" y="2"/>
                      <a:pt x="1" y="2"/>
                    </a:cubicBezTo>
                    <a:cubicBezTo>
                      <a:pt x="1" y="9"/>
                      <a:pt x="1" y="9"/>
                      <a:pt x="1" y="9"/>
                    </a:cubicBezTo>
                    <a:cubicBezTo>
                      <a:pt x="2" y="9"/>
                      <a:pt x="2" y="9"/>
                      <a:pt x="3" y="9"/>
                    </a:cubicBezTo>
                    <a:cubicBezTo>
                      <a:pt x="4" y="10"/>
                      <a:pt x="4" y="10"/>
                      <a:pt x="4" y="10"/>
                    </a:cubicBezTo>
                    <a:cubicBezTo>
                      <a:pt x="4" y="10"/>
                      <a:pt x="4" y="9"/>
                      <a:pt x="5" y="9"/>
                    </a:cubicBezTo>
                    <a:cubicBezTo>
                      <a:pt x="5" y="9"/>
                      <a:pt x="5" y="9"/>
                      <a:pt x="6" y="9"/>
                    </a:cubicBezTo>
                    <a:cubicBezTo>
                      <a:pt x="6" y="8"/>
                      <a:pt x="6" y="8"/>
                      <a:pt x="6" y="7"/>
                    </a:cubicBezTo>
                    <a:cubicBezTo>
                      <a:pt x="7" y="7"/>
                      <a:pt x="7" y="6"/>
                      <a:pt x="7" y="6"/>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838"/>
              <p:cNvSpPr/>
              <p:nvPr/>
            </p:nvSpPr>
            <p:spPr bwMode="auto">
              <a:xfrm>
                <a:off x="2504" y="2634"/>
                <a:ext cx="3" cy="18"/>
              </a:xfrm>
              <a:custGeom>
                <a:avLst/>
                <a:gdLst>
                  <a:gd name="T0" fmla="*/ 3 w 3"/>
                  <a:gd name="T1" fmla="*/ 15 h 15"/>
                  <a:gd name="T2" fmla="*/ 3 w 3"/>
                  <a:gd name="T3" fmla="*/ 15 h 15"/>
                  <a:gd name="T4" fmla="*/ 2 w 3"/>
                  <a:gd name="T5" fmla="*/ 15 h 15"/>
                  <a:gd name="T6" fmla="*/ 2 w 3"/>
                  <a:gd name="T7" fmla="*/ 15 h 15"/>
                  <a:gd name="T8" fmla="*/ 0 w 3"/>
                  <a:gd name="T9" fmla="*/ 15 h 15"/>
                  <a:gd name="T10" fmla="*/ 0 w 3"/>
                  <a:gd name="T11" fmla="*/ 13 h 15"/>
                  <a:gd name="T12" fmla="*/ 0 w 3"/>
                  <a:gd name="T13" fmla="*/ 1 h 15"/>
                  <a:gd name="T14" fmla="*/ 0 w 3"/>
                  <a:gd name="T15" fmla="*/ 0 h 15"/>
                  <a:gd name="T16" fmla="*/ 0 w 3"/>
                  <a:gd name="T17" fmla="*/ 0 h 15"/>
                  <a:gd name="T18" fmla="*/ 1 w 3"/>
                  <a:gd name="T19" fmla="*/ 0 h 15"/>
                  <a:gd name="T20" fmla="*/ 1 w 3"/>
                  <a:gd name="T21" fmla="*/ 0 h 15"/>
                  <a:gd name="T22" fmla="*/ 1 w 3"/>
                  <a:gd name="T23" fmla="*/ 1 h 15"/>
                  <a:gd name="T24" fmla="*/ 1 w 3"/>
                  <a:gd name="T25" fmla="*/ 13 h 15"/>
                  <a:gd name="T26" fmla="*/ 2 w 3"/>
                  <a:gd name="T27" fmla="*/ 13 h 15"/>
                  <a:gd name="T28" fmla="*/ 2 w 3"/>
                  <a:gd name="T29" fmla="*/ 14 h 15"/>
                  <a:gd name="T30" fmla="*/ 3 w 3"/>
                  <a:gd name="T31" fmla="*/ 13 h 15"/>
                  <a:gd name="T32" fmla="*/ 3 w 3"/>
                  <a:gd name="T33" fmla="*/ 13 h 15"/>
                  <a:gd name="T34" fmla="*/ 3 w 3"/>
                  <a:gd name="T35" fmla="*/ 13 h 15"/>
                  <a:gd name="T36" fmla="*/ 3 w 3"/>
                  <a:gd name="T37" fmla="*/ 14 h 15"/>
                  <a:gd name="T38" fmla="*/ 3 w 3"/>
                  <a:gd name="T39" fmla="*/ 14 h 15"/>
                  <a:gd name="T40" fmla="*/ 3 w 3"/>
                  <a:gd name="T4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5">
                    <a:moveTo>
                      <a:pt x="3" y="15"/>
                    </a:moveTo>
                    <a:cubicBezTo>
                      <a:pt x="3" y="15"/>
                      <a:pt x="3" y="15"/>
                      <a:pt x="3" y="15"/>
                    </a:cubicBezTo>
                    <a:cubicBezTo>
                      <a:pt x="2" y="15"/>
                      <a:pt x="2" y="15"/>
                      <a:pt x="2" y="15"/>
                    </a:cubicBezTo>
                    <a:cubicBezTo>
                      <a:pt x="2" y="15"/>
                      <a:pt x="2" y="15"/>
                      <a:pt x="2" y="15"/>
                    </a:cubicBezTo>
                    <a:cubicBezTo>
                      <a:pt x="1" y="15"/>
                      <a:pt x="0" y="15"/>
                      <a:pt x="0" y="15"/>
                    </a:cubicBezTo>
                    <a:cubicBezTo>
                      <a:pt x="0" y="14"/>
                      <a:pt x="0" y="14"/>
                      <a:pt x="0" y="13"/>
                    </a:cubicBezTo>
                    <a:cubicBezTo>
                      <a:pt x="0" y="1"/>
                      <a:pt x="0" y="1"/>
                      <a:pt x="0" y="1"/>
                    </a:cubicBezTo>
                    <a:cubicBezTo>
                      <a:pt x="0" y="0"/>
                      <a:pt x="0" y="0"/>
                      <a:pt x="0" y="0"/>
                    </a:cubicBezTo>
                    <a:cubicBezTo>
                      <a:pt x="0" y="0"/>
                      <a:pt x="0" y="0"/>
                      <a:pt x="0" y="0"/>
                    </a:cubicBezTo>
                    <a:cubicBezTo>
                      <a:pt x="1" y="0"/>
                      <a:pt x="1" y="0"/>
                      <a:pt x="1" y="0"/>
                    </a:cubicBezTo>
                    <a:cubicBezTo>
                      <a:pt x="1" y="0"/>
                      <a:pt x="1" y="0"/>
                      <a:pt x="1" y="0"/>
                    </a:cubicBezTo>
                    <a:cubicBezTo>
                      <a:pt x="1" y="1"/>
                      <a:pt x="1" y="1"/>
                      <a:pt x="1" y="1"/>
                    </a:cubicBezTo>
                    <a:cubicBezTo>
                      <a:pt x="1" y="13"/>
                      <a:pt x="1" y="13"/>
                      <a:pt x="1" y="13"/>
                    </a:cubicBezTo>
                    <a:cubicBezTo>
                      <a:pt x="1" y="13"/>
                      <a:pt x="1" y="13"/>
                      <a:pt x="2" y="13"/>
                    </a:cubicBezTo>
                    <a:cubicBezTo>
                      <a:pt x="2" y="14"/>
                      <a:pt x="2" y="14"/>
                      <a:pt x="2" y="14"/>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5"/>
                      <a:pt x="3" y="15"/>
                      <a:pt x="3" y="15"/>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839"/>
              <p:cNvSpPr>
                <a:spLocks noEditPoints="1"/>
              </p:cNvSpPr>
              <p:nvPr/>
            </p:nvSpPr>
            <p:spPr bwMode="auto">
              <a:xfrm>
                <a:off x="2508" y="2639"/>
                <a:ext cx="11" cy="13"/>
              </a:xfrm>
              <a:custGeom>
                <a:avLst/>
                <a:gdLst>
                  <a:gd name="T0" fmla="*/ 5 w 9"/>
                  <a:gd name="T1" fmla="*/ 0 h 11"/>
                  <a:gd name="T2" fmla="*/ 7 w 9"/>
                  <a:gd name="T3" fmla="*/ 1 h 11"/>
                  <a:gd name="T4" fmla="*/ 8 w 9"/>
                  <a:gd name="T5" fmla="*/ 1 h 11"/>
                  <a:gd name="T6" fmla="*/ 9 w 9"/>
                  <a:gd name="T7" fmla="*/ 3 h 11"/>
                  <a:gd name="T8" fmla="*/ 9 w 9"/>
                  <a:gd name="T9" fmla="*/ 5 h 11"/>
                  <a:gd name="T10" fmla="*/ 9 w 9"/>
                  <a:gd name="T11" fmla="*/ 5 h 11"/>
                  <a:gd name="T12" fmla="*/ 9 w 9"/>
                  <a:gd name="T13" fmla="*/ 6 h 11"/>
                  <a:gd name="T14" fmla="*/ 8 w 9"/>
                  <a:gd name="T15" fmla="*/ 6 h 11"/>
                  <a:gd name="T16" fmla="*/ 8 w 9"/>
                  <a:gd name="T17" fmla="*/ 6 h 11"/>
                  <a:gd name="T18" fmla="*/ 2 w 9"/>
                  <a:gd name="T19" fmla="*/ 6 h 11"/>
                  <a:gd name="T20" fmla="*/ 2 w 9"/>
                  <a:gd name="T21" fmla="*/ 8 h 11"/>
                  <a:gd name="T22" fmla="*/ 3 w 9"/>
                  <a:gd name="T23" fmla="*/ 9 h 11"/>
                  <a:gd name="T24" fmla="*/ 4 w 9"/>
                  <a:gd name="T25" fmla="*/ 9 h 11"/>
                  <a:gd name="T26" fmla="*/ 5 w 9"/>
                  <a:gd name="T27" fmla="*/ 10 h 11"/>
                  <a:gd name="T28" fmla="*/ 7 w 9"/>
                  <a:gd name="T29" fmla="*/ 9 h 11"/>
                  <a:gd name="T30" fmla="*/ 8 w 9"/>
                  <a:gd name="T31" fmla="*/ 9 h 11"/>
                  <a:gd name="T32" fmla="*/ 8 w 9"/>
                  <a:gd name="T33" fmla="*/ 9 h 11"/>
                  <a:gd name="T34" fmla="*/ 8 w 9"/>
                  <a:gd name="T35" fmla="*/ 10 h 11"/>
                  <a:gd name="T36" fmla="*/ 8 w 9"/>
                  <a:gd name="T37" fmla="*/ 10 h 11"/>
                  <a:gd name="T38" fmla="*/ 7 w 9"/>
                  <a:gd name="T39" fmla="*/ 11 h 11"/>
                  <a:gd name="T40" fmla="*/ 5 w 9"/>
                  <a:gd name="T41" fmla="*/ 11 h 11"/>
                  <a:gd name="T42" fmla="*/ 3 w 9"/>
                  <a:gd name="T43" fmla="*/ 11 h 11"/>
                  <a:gd name="T44" fmla="*/ 2 w 9"/>
                  <a:gd name="T45" fmla="*/ 10 h 11"/>
                  <a:gd name="T46" fmla="*/ 1 w 9"/>
                  <a:gd name="T47" fmla="*/ 8 h 11"/>
                  <a:gd name="T48" fmla="*/ 0 w 9"/>
                  <a:gd name="T49" fmla="*/ 6 h 11"/>
                  <a:gd name="T50" fmla="*/ 1 w 9"/>
                  <a:gd name="T51" fmla="*/ 3 h 11"/>
                  <a:gd name="T52" fmla="*/ 2 w 9"/>
                  <a:gd name="T53" fmla="*/ 2 h 11"/>
                  <a:gd name="T54" fmla="*/ 3 w 9"/>
                  <a:gd name="T55" fmla="*/ 1 h 11"/>
                  <a:gd name="T56" fmla="*/ 5 w 9"/>
                  <a:gd name="T57" fmla="*/ 0 h 11"/>
                  <a:gd name="T58" fmla="*/ 8 w 9"/>
                  <a:gd name="T59" fmla="*/ 5 h 11"/>
                  <a:gd name="T60" fmla="*/ 8 w 9"/>
                  <a:gd name="T61" fmla="*/ 4 h 11"/>
                  <a:gd name="T62" fmla="*/ 7 w 9"/>
                  <a:gd name="T63" fmla="*/ 3 h 11"/>
                  <a:gd name="T64" fmla="*/ 6 w 9"/>
                  <a:gd name="T65" fmla="*/ 2 h 11"/>
                  <a:gd name="T66" fmla="*/ 5 w 9"/>
                  <a:gd name="T67" fmla="*/ 2 h 11"/>
                  <a:gd name="T68" fmla="*/ 4 w 9"/>
                  <a:gd name="T69" fmla="*/ 2 h 11"/>
                  <a:gd name="T70" fmla="*/ 3 w 9"/>
                  <a:gd name="T71" fmla="*/ 3 h 11"/>
                  <a:gd name="T72" fmla="*/ 2 w 9"/>
                  <a:gd name="T73" fmla="*/ 4 h 11"/>
                  <a:gd name="T74" fmla="*/ 2 w 9"/>
                  <a:gd name="T75" fmla="*/ 5 h 11"/>
                  <a:gd name="T76" fmla="*/ 8 w 9"/>
                  <a:gd name="T7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1">
                    <a:moveTo>
                      <a:pt x="5" y="0"/>
                    </a:moveTo>
                    <a:cubicBezTo>
                      <a:pt x="6" y="0"/>
                      <a:pt x="6" y="0"/>
                      <a:pt x="7" y="1"/>
                    </a:cubicBezTo>
                    <a:cubicBezTo>
                      <a:pt x="8" y="1"/>
                      <a:pt x="8" y="1"/>
                      <a:pt x="8" y="1"/>
                    </a:cubicBezTo>
                    <a:cubicBezTo>
                      <a:pt x="9" y="2"/>
                      <a:pt x="9" y="2"/>
                      <a:pt x="9" y="3"/>
                    </a:cubicBezTo>
                    <a:cubicBezTo>
                      <a:pt x="9" y="3"/>
                      <a:pt x="9" y="4"/>
                      <a:pt x="9" y="5"/>
                    </a:cubicBezTo>
                    <a:cubicBezTo>
                      <a:pt x="9" y="5"/>
                      <a:pt x="9" y="5"/>
                      <a:pt x="9" y="5"/>
                    </a:cubicBezTo>
                    <a:cubicBezTo>
                      <a:pt x="9" y="6"/>
                      <a:pt x="9" y="6"/>
                      <a:pt x="9" y="6"/>
                    </a:cubicBezTo>
                    <a:cubicBezTo>
                      <a:pt x="8" y="6"/>
                      <a:pt x="8" y="6"/>
                      <a:pt x="8" y="6"/>
                    </a:cubicBezTo>
                    <a:cubicBezTo>
                      <a:pt x="8" y="6"/>
                      <a:pt x="8" y="6"/>
                      <a:pt x="8" y="6"/>
                    </a:cubicBezTo>
                    <a:cubicBezTo>
                      <a:pt x="2" y="6"/>
                      <a:pt x="2" y="6"/>
                      <a:pt x="2" y="6"/>
                    </a:cubicBezTo>
                    <a:cubicBezTo>
                      <a:pt x="2" y="7"/>
                      <a:pt x="2" y="7"/>
                      <a:pt x="2" y="8"/>
                    </a:cubicBezTo>
                    <a:cubicBezTo>
                      <a:pt x="3" y="8"/>
                      <a:pt x="3" y="8"/>
                      <a:pt x="3" y="9"/>
                    </a:cubicBezTo>
                    <a:cubicBezTo>
                      <a:pt x="3" y="9"/>
                      <a:pt x="4" y="9"/>
                      <a:pt x="4" y="9"/>
                    </a:cubicBezTo>
                    <a:cubicBezTo>
                      <a:pt x="4" y="9"/>
                      <a:pt x="5" y="10"/>
                      <a:pt x="5" y="10"/>
                    </a:cubicBezTo>
                    <a:cubicBezTo>
                      <a:pt x="6" y="10"/>
                      <a:pt x="6" y="9"/>
                      <a:pt x="7" y="9"/>
                    </a:cubicBezTo>
                    <a:cubicBezTo>
                      <a:pt x="7" y="9"/>
                      <a:pt x="7" y="9"/>
                      <a:pt x="8" y="9"/>
                    </a:cubicBezTo>
                    <a:cubicBezTo>
                      <a:pt x="8" y="9"/>
                      <a:pt x="8" y="9"/>
                      <a:pt x="8" y="9"/>
                    </a:cubicBezTo>
                    <a:cubicBezTo>
                      <a:pt x="8" y="10"/>
                      <a:pt x="8" y="10"/>
                      <a:pt x="8" y="10"/>
                    </a:cubicBezTo>
                    <a:cubicBezTo>
                      <a:pt x="8" y="10"/>
                      <a:pt x="8" y="10"/>
                      <a:pt x="8" y="10"/>
                    </a:cubicBezTo>
                    <a:cubicBezTo>
                      <a:pt x="8" y="11"/>
                      <a:pt x="7" y="11"/>
                      <a:pt x="7" y="11"/>
                    </a:cubicBezTo>
                    <a:cubicBezTo>
                      <a:pt x="6" y="11"/>
                      <a:pt x="6" y="11"/>
                      <a:pt x="5" y="11"/>
                    </a:cubicBezTo>
                    <a:cubicBezTo>
                      <a:pt x="4" y="11"/>
                      <a:pt x="4" y="11"/>
                      <a:pt x="3" y="11"/>
                    </a:cubicBezTo>
                    <a:cubicBezTo>
                      <a:pt x="3" y="10"/>
                      <a:pt x="2" y="10"/>
                      <a:pt x="2" y="10"/>
                    </a:cubicBezTo>
                    <a:cubicBezTo>
                      <a:pt x="1" y="9"/>
                      <a:pt x="1" y="9"/>
                      <a:pt x="1" y="8"/>
                    </a:cubicBezTo>
                    <a:cubicBezTo>
                      <a:pt x="1" y="7"/>
                      <a:pt x="0" y="7"/>
                      <a:pt x="0" y="6"/>
                    </a:cubicBezTo>
                    <a:cubicBezTo>
                      <a:pt x="0" y="5"/>
                      <a:pt x="1" y="4"/>
                      <a:pt x="1" y="3"/>
                    </a:cubicBezTo>
                    <a:cubicBezTo>
                      <a:pt x="1" y="3"/>
                      <a:pt x="1" y="2"/>
                      <a:pt x="2" y="2"/>
                    </a:cubicBezTo>
                    <a:cubicBezTo>
                      <a:pt x="2" y="1"/>
                      <a:pt x="3" y="1"/>
                      <a:pt x="3" y="1"/>
                    </a:cubicBezTo>
                    <a:cubicBezTo>
                      <a:pt x="4" y="0"/>
                      <a:pt x="4" y="0"/>
                      <a:pt x="5" y="0"/>
                    </a:cubicBezTo>
                    <a:moveTo>
                      <a:pt x="8" y="5"/>
                    </a:moveTo>
                    <a:cubicBezTo>
                      <a:pt x="8" y="4"/>
                      <a:pt x="8" y="4"/>
                      <a:pt x="8" y="4"/>
                    </a:cubicBezTo>
                    <a:cubicBezTo>
                      <a:pt x="8" y="3"/>
                      <a:pt x="7" y="3"/>
                      <a:pt x="7" y="3"/>
                    </a:cubicBezTo>
                    <a:cubicBezTo>
                      <a:pt x="6" y="2"/>
                      <a:pt x="6" y="2"/>
                      <a:pt x="6" y="2"/>
                    </a:cubicBezTo>
                    <a:cubicBezTo>
                      <a:pt x="6" y="2"/>
                      <a:pt x="6" y="2"/>
                      <a:pt x="5" y="2"/>
                    </a:cubicBezTo>
                    <a:cubicBezTo>
                      <a:pt x="5" y="2"/>
                      <a:pt x="4" y="2"/>
                      <a:pt x="4" y="2"/>
                    </a:cubicBezTo>
                    <a:cubicBezTo>
                      <a:pt x="3" y="3"/>
                      <a:pt x="3" y="3"/>
                      <a:pt x="3" y="3"/>
                    </a:cubicBezTo>
                    <a:cubicBezTo>
                      <a:pt x="3" y="3"/>
                      <a:pt x="3" y="3"/>
                      <a:pt x="2" y="4"/>
                    </a:cubicBezTo>
                    <a:cubicBezTo>
                      <a:pt x="2" y="4"/>
                      <a:pt x="2" y="4"/>
                      <a:pt x="2" y="5"/>
                    </a:cubicBezTo>
                    <a:lnTo>
                      <a:pt x="8"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840"/>
              <p:cNvSpPr/>
              <p:nvPr/>
            </p:nvSpPr>
            <p:spPr bwMode="auto">
              <a:xfrm>
                <a:off x="2528" y="2637"/>
                <a:ext cx="8" cy="15"/>
              </a:xfrm>
              <a:custGeom>
                <a:avLst/>
                <a:gdLst>
                  <a:gd name="T0" fmla="*/ 0 w 7"/>
                  <a:gd name="T1" fmla="*/ 4 h 13"/>
                  <a:gd name="T2" fmla="*/ 0 w 7"/>
                  <a:gd name="T3" fmla="*/ 4 h 13"/>
                  <a:gd name="T4" fmla="*/ 0 w 7"/>
                  <a:gd name="T5" fmla="*/ 4 h 13"/>
                  <a:gd name="T6" fmla="*/ 0 w 7"/>
                  <a:gd name="T7" fmla="*/ 3 h 13"/>
                  <a:gd name="T8" fmla="*/ 0 w 7"/>
                  <a:gd name="T9" fmla="*/ 3 h 13"/>
                  <a:gd name="T10" fmla="*/ 2 w 7"/>
                  <a:gd name="T11" fmla="*/ 2 h 13"/>
                  <a:gd name="T12" fmla="*/ 2 w 7"/>
                  <a:gd name="T13" fmla="*/ 0 h 13"/>
                  <a:gd name="T14" fmla="*/ 2 w 7"/>
                  <a:gd name="T15" fmla="*/ 0 h 13"/>
                  <a:gd name="T16" fmla="*/ 2 w 7"/>
                  <a:gd name="T17" fmla="*/ 0 h 13"/>
                  <a:gd name="T18" fmla="*/ 3 w 7"/>
                  <a:gd name="T19" fmla="*/ 0 h 13"/>
                  <a:gd name="T20" fmla="*/ 3 w 7"/>
                  <a:gd name="T21" fmla="*/ 0 h 13"/>
                  <a:gd name="T22" fmla="*/ 3 w 7"/>
                  <a:gd name="T23" fmla="*/ 0 h 13"/>
                  <a:gd name="T24" fmla="*/ 3 w 7"/>
                  <a:gd name="T25" fmla="*/ 2 h 13"/>
                  <a:gd name="T26" fmla="*/ 5 w 7"/>
                  <a:gd name="T27" fmla="*/ 2 h 13"/>
                  <a:gd name="T28" fmla="*/ 6 w 7"/>
                  <a:gd name="T29" fmla="*/ 3 h 13"/>
                  <a:gd name="T30" fmla="*/ 6 w 7"/>
                  <a:gd name="T31" fmla="*/ 3 h 13"/>
                  <a:gd name="T32" fmla="*/ 6 w 7"/>
                  <a:gd name="T33" fmla="*/ 4 h 13"/>
                  <a:gd name="T34" fmla="*/ 6 w 7"/>
                  <a:gd name="T35" fmla="*/ 4 h 13"/>
                  <a:gd name="T36" fmla="*/ 5 w 7"/>
                  <a:gd name="T37" fmla="*/ 4 h 13"/>
                  <a:gd name="T38" fmla="*/ 3 w 7"/>
                  <a:gd name="T39" fmla="*/ 4 h 13"/>
                  <a:gd name="T40" fmla="*/ 3 w 7"/>
                  <a:gd name="T41" fmla="*/ 10 h 13"/>
                  <a:gd name="T42" fmla="*/ 4 w 7"/>
                  <a:gd name="T43" fmla="*/ 11 h 13"/>
                  <a:gd name="T44" fmla="*/ 5 w 7"/>
                  <a:gd name="T45" fmla="*/ 12 h 13"/>
                  <a:gd name="T46" fmla="*/ 5 w 7"/>
                  <a:gd name="T47" fmla="*/ 11 h 13"/>
                  <a:gd name="T48" fmla="*/ 6 w 7"/>
                  <a:gd name="T49" fmla="*/ 11 h 13"/>
                  <a:gd name="T50" fmla="*/ 6 w 7"/>
                  <a:gd name="T51" fmla="*/ 11 h 13"/>
                  <a:gd name="T52" fmla="*/ 6 w 7"/>
                  <a:gd name="T53" fmla="*/ 12 h 13"/>
                  <a:gd name="T54" fmla="*/ 7 w 7"/>
                  <a:gd name="T55" fmla="*/ 12 h 13"/>
                  <a:gd name="T56" fmla="*/ 7 w 7"/>
                  <a:gd name="T57" fmla="*/ 13 h 13"/>
                  <a:gd name="T58" fmla="*/ 6 w 7"/>
                  <a:gd name="T59" fmla="*/ 13 h 13"/>
                  <a:gd name="T60" fmla="*/ 5 w 7"/>
                  <a:gd name="T61" fmla="*/ 13 h 13"/>
                  <a:gd name="T62" fmla="*/ 4 w 7"/>
                  <a:gd name="T63" fmla="*/ 13 h 13"/>
                  <a:gd name="T64" fmla="*/ 2 w 7"/>
                  <a:gd name="T65" fmla="*/ 12 h 13"/>
                  <a:gd name="T66" fmla="*/ 1 w 7"/>
                  <a:gd name="T67" fmla="*/ 10 h 13"/>
                  <a:gd name="T68" fmla="*/ 1 w 7"/>
                  <a:gd name="T69" fmla="*/ 4 h 13"/>
                  <a:gd name="T70" fmla="*/ 0 w 7"/>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3">
                    <a:moveTo>
                      <a:pt x="0" y="4"/>
                    </a:moveTo>
                    <a:cubicBezTo>
                      <a:pt x="0" y="4"/>
                      <a:pt x="0" y="4"/>
                      <a:pt x="0" y="4"/>
                    </a:cubicBezTo>
                    <a:cubicBezTo>
                      <a:pt x="0" y="4"/>
                      <a:pt x="0" y="4"/>
                      <a:pt x="0" y="4"/>
                    </a:cubicBezTo>
                    <a:cubicBezTo>
                      <a:pt x="0" y="3"/>
                      <a:pt x="0" y="3"/>
                      <a:pt x="0" y="3"/>
                    </a:cubicBezTo>
                    <a:cubicBezTo>
                      <a:pt x="0" y="3"/>
                      <a:pt x="0" y="3"/>
                      <a:pt x="0" y="3"/>
                    </a:cubicBezTo>
                    <a:cubicBezTo>
                      <a:pt x="2" y="2"/>
                      <a:pt x="2" y="2"/>
                      <a:pt x="2" y="2"/>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2"/>
                      <a:pt x="3" y="2"/>
                      <a:pt x="3" y="2"/>
                    </a:cubicBezTo>
                    <a:cubicBezTo>
                      <a:pt x="5" y="2"/>
                      <a:pt x="5" y="2"/>
                      <a:pt x="5" y="2"/>
                    </a:cubicBezTo>
                    <a:cubicBezTo>
                      <a:pt x="6" y="3"/>
                      <a:pt x="6" y="3"/>
                      <a:pt x="6" y="3"/>
                    </a:cubicBezTo>
                    <a:cubicBezTo>
                      <a:pt x="6" y="3"/>
                      <a:pt x="6" y="3"/>
                      <a:pt x="6" y="3"/>
                    </a:cubicBezTo>
                    <a:cubicBezTo>
                      <a:pt x="6" y="4"/>
                      <a:pt x="6" y="4"/>
                      <a:pt x="6" y="4"/>
                    </a:cubicBezTo>
                    <a:cubicBezTo>
                      <a:pt x="6" y="4"/>
                      <a:pt x="6" y="4"/>
                      <a:pt x="6" y="4"/>
                    </a:cubicBezTo>
                    <a:cubicBezTo>
                      <a:pt x="5" y="4"/>
                      <a:pt x="5" y="4"/>
                      <a:pt x="5" y="4"/>
                    </a:cubicBezTo>
                    <a:cubicBezTo>
                      <a:pt x="3" y="4"/>
                      <a:pt x="3" y="4"/>
                      <a:pt x="3" y="4"/>
                    </a:cubicBezTo>
                    <a:cubicBezTo>
                      <a:pt x="3" y="10"/>
                      <a:pt x="3" y="10"/>
                      <a:pt x="3" y="10"/>
                    </a:cubicBezTo>
                    <a:cubicBezTo>
                      <a:pt x="3" y="11"/>
                      <a:pt x="3" y="11"/>
                      <a:pt x="4" y="11"/>
                    </a:cubicBezTo>
                    <a:cubicBezTo>
                      <a:pt x="4" y="11"/>
                      <a:pt x="4" y="12"/>
                      <a:pt x="5" y="12"/>
                    </a:cubicBezTo>
                    <a:cubicBezTo>
                      <a:pt x="5" y="11"/>
                      <a:pt x="5" y="11"/>
                      <a:pt x="5" y="11"/>
                    </a:cubicBezTo>
                    <a:cubicBezTo>
                      <a:pt x="6" y="11"/>
                      <a:pt x="6" y="11"/>
                      <a:pt x="6" y="11"/>
                    </a:cubicBezTo>
                    <a:cubicBezTo>
                      <a:pt x="6" y="11"/>
                      <a:pt x="6" y="11"/>
                      <a:pt x="6" y="11"/>
                    </a:cubicBezTo>
                    <a:cubicBezTo>
                      <a:pt x="6" y="12"/>
                      <a:pt x="6" y="12"/>
                      <a:pt x="6" y="12"/>
                    </a:cubicBezTo>
                    <a:cubicBezTo>
                      <a:pt x="7" y="12"/>
                      <a:pt x="7" y="12"/>
                      <a:pt x="7" y="12"/>
                    </a:cubicBezTo>
                    <a:cubicBezTo>
                      <a:pt x="7" y="13"/>
                      <a:pt x="7" y="13"/>
                      <a:pt x="7" y="13"/>
                    </a:cubicBezTo>
                    <a:cubicBezTo>
                      <a:pt x="6" y="13"/>
                      <a:pt x="6" y="13"/>
                      <a:pt x="6" y="13"/>
                    </a:cubicBezTo>
                    <a:cubicBezTo>
                      <a:pt x="6" y="13"/>
                      <a:pt x="6" y="13"/>
                      <a:pt x="5" y="13"/>
                    </a:cubicBezTo>
                    <a:cubicBezTo>
                      <a:pt x="5" y="13"/>
                      <a:pt x="4" y="13"/>
                      <a:pt x="4" y="13"/>
                    </a:cubicBezTo>
                    <a:cubicBezTo>
                      <a:pt x="3" y="13"/>
                      <a:pt x="3" y="13"/>
                      <a:pt x="2" y="12"/>
                    </a:cubicBezTo>
                    <a:cubicBezTo>
                      <a:pt x="2" y="12"/>
                      <a:pt x="1" y="11"/>
                      <a:pt x="1" y="10"/>
                    </a:cubicBezTo>
                    <a:cubicBezTo>
                      <a:pt x="1" y="4"/>
                      <a:pt x="1" y="4"/>
                      <a:pt x="1"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841"/>
              <p:cNvSpPr>
                <a:spLocks noEditPoints="1"/>
              </p:cNvSpPr>
              <p:nvPr/>
            </p:nvSpPr>
            <p:spPr bwMode="auto">
              <a:xfrm>
                <a:off x="2537" y="2639"/>
                <a:ext cx="10" cy="13"/>
              </a:xfrm>
              <a:custGeom>
                <a:avLst/>
                <a:gdLst>
                  <a:gd name="T0" fmla="*/ 4 w 8"/>
                  <a:gd name="T1" fmla="*/ 0 h 11"/>
                  <a:gd name="T2" fmla="*/ 6 w 8"/>
                  <a:gd name="T3" fmla="*/ 1 h 11"/>
                  <a:gd name="T4" fmla="*/ 7 w 8"/>
                  <a:gd name="T5" fmla="*/ 1 h 11"/>
                  <a:gd name="T6" fmla="*/ 8 w 8"/>
                  <a:gd name="T7" fmla="*/ 3 h 11"/>
                  <a:gd name="T8" fmla="*/ 8 w 8"/>
                  <a:gd name="T9" fmla="*/ 5 h 11"/>
                  <a:gd name="T10" fmla="*/ 8 w 8"/>
                  <a:gd name="T11" fmla="*/ 5 h 11"/>
                  <a:gd name="T12" fmla="*/ 8 w 8"/>
                  <a:gd name="T13" fmla="*/ 6 h 11"/>
                  <a:gd name="T14" fmla="*/ 7 w 8"/>
                  <a:gd name="T15" fmla="*/ 6 h 11"/>
                  <a:gd name="T16" fmla="*/ 7 w 8"/>
                  <a:gd name="T17" fmla="*/ 6 h 11"/>
                  <a:gd name="T18" fmla="*/ 1 w 8"/>
                  <a:gd name="T19" fmla="*/ 6 h 11"/>
                  <a:gd name="T20" fmla="*/ 2 w 8"/>
                  <a:gd name="T21" fmla="*/ 8 h 11"/>
                  <a:gd name="T22" fmla="*/ 2 w 8"/>
                  <a:gd name="T23" fmla="*/ 9 h 11"/>
                  <a:gd name="T24" fmla="*/ 3 w 8"/>
                  <a:gd name="T25" fmla="*/ 9 h 11"/>
                  <a:gd name="T26" fmla="*/ 4 w 8"/>
                  <a:gd name="T27" fmla="*/ 10 h 11"/>
                  <a:gd name="T28" fmla="*/ 6 w 8"/>
                  <a:gd name="T29" fmla="*/ 9 h 11"/>
                  <a:gd name="T30" fmla="*/ 7 w 8"/>
                  <a:gd name="T31" fmla="*/ 9 h 11"/>
                  <a:gd name="T32" fmla="*/ 7 w 8"/>
                  <a:gd name="T33" fmla="*/ 9 h 11"/>
                  <a:gd name="T34" fmla="*/ 8 w 8"/>
                  <a:gd name="T35" fmla="*/ 10 h 11"/>
                  <a:gd name="T36" fmla="*/ 7 w 8"/>
                  <a:gd name="T37" fmla="*/ 10 h 11"/>
                  <a:gd name="T38" fmla="*/ 6 w 8"/>
                  <a:gd name="T39" fmla="*/ 11 h 11"/>
                  <a:gd name="T40" fmla="*/ 4 w 8"/>
                  <a:gd name="T41" fmla="*/ 11 h 11"/>
                  <a:gd name="T42" fmla="*/ 2 w 8"/>
                  <a:gd name="T43" fmla="*/ 11 h 11"/>
                  <a:gd name="T44" fmla="*/ 1 w 8"/>
                  <a:gd name="T45" fmla="*/ 10 h 11"/>
                  <a:gd name="T46" fmla="*/ 0 w 8"/>
                  <a:gd name="T47" fmla="*/ 8 h 11"/>
                  <a:gd name="T48" fmla="*/ 0 w 8"/>
                  <a:gd name="T49" fmla="*/ 6 h 11"/>
                  <a:gd name="T50" fmla="*/ 0 w 8"/>
                  <a:gd name="T51" fmla="*/ 3 h 11"/>
                  <a:gd name="T52" fmla="*/ 1 w 8"/>
                  <a:gd name="T53" fmla="*/ 2 h 11"/>
                  <a:gd name="T54" fmla="*/ 2 w 8"/>
                  <a:gd name="T55" fmla="*/ 1 h 11"/>
                  <a:gd name="T56" fmla="*/ 4 w 8"/>
                  <a:gd name="T57" fmla="*/ 0 h 11"/>
                  <a:gd name="T58" fmla="*/ 7 w 8"/>
                  <a:gd name="T59" fmla="*/ 5 h 11"/>
                  <a:gd name="T60" fmla="*/ 7 w 8"/>
                  <a:gd name="T61" fmla="*/ 4 h 11"/>
                  <a:gd name="T62" fmla="*/ 6 w 8"/>
                  <a:gd name="T63" fmla="*/ 3 h 11"/>
                  <a:gd name="T64" fmla="*/ 5 w 8"/>
                  <a:gd name="T65" fmla="*/ 2 h 11"/>
                  <a:gd name="T66" fmla="*/ 4 w 8"/>
                  <a:gd name="T67" fmla="*/ 2 h 11"/>
                  <a:gd name="T68" fmla="*/ 3 w 8"/>
                  <a:gd name="T69" fmla="*/ 2 h 11"/>
                  <a:gd name="T70" fmla="*/ 2 w 8"/>
                  <a:gd name="T71" fmla="*/ 3 h 11"/>
                  <a:gd name="T72" fmla="*/ 2 w 8"/>
                  <a:gd name="T73" fmla="*/ 4 h 11"/>
                  <a:gd name="T74" fmla="*/ 1 w 8"/>
                  <a:gd name="T75" fmla="*/ 5 h 11"/>
                  <a:gd name="T76" fmla="*/ 7 w 8"/>
                  <a:gd name="T7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11">
                    <a:moveTo>
                      <a:pt x="4" y="0"/>
                    </a:moveTo>
                    <a:cubicBezTo>
                      <a:pt x="5" y="0"/>
                      <a:pt x="6" y="0"/>
                      <a:pt x="6" y="1"/>
                    </a:cubicBezTo>
                    <a:cubicBezTo>
                      <a:pt x="7" y="1"/>
                      <a:pt x="7" y="1"/>
                      <a:pt x="7" y="1"/>
                    </a:cubicBezTo>
                    <a:cubicBezTo>
                      <a:pt x="8" y="2"/>
                      <a:pt x="8" y="2"/>
                      <a:pt x="8" y="3"/>
                    </a:cubicBezTo>
                    <a:cubicBezTo>
                      <a:pt x="8" y="3"/>
                      <a:pt x="8" y="4"/>
                      <a:pt x="8" y="5"/>
                    </a:cubicBezTo>
                    <a:cubicBezTo>
                      <a:pt x="8" y="5"/>
                      <a:pt x="8" y="5"/>
                      <a:pt x="8" y="5"/>
                    </a:cubicBezTo>
                    <a:cubicBezTo>
                      <a:pt x="8" y="6"/>
                      <a:pt x="8" y="6"/>
                      <a:pt x="8" y="6"/>
                    </a:cubicBezTo>
                    <a:cubicBezTo>
                      <a:pt x="7" y="6"/>
                      <a:pt x="7" y="6"/>
                      <a:pt x="7" y="6"/>
                    </a:cubicBezTo>
                    <a:cubicBezTo>
                      <a:pt x="7" y="6"/>
                      <a:pt x="7" y="6"/>
                      <a:pt x="7" y="6"/>
                    </a:cubicBezTo>
                    <a:cubicBezTo>
                      <a:pt x="1" y="6"/>
                      <a:pt x="1" y="6"/>
                      <a:pt x="1" y="6"/>
                    </a:cubicBezTo>
                    <a:cubicBezTo>
                      <a:pt x="1" y="7"/>
                      <a:pt x="1" y="7"/>
                      <a:pt x="2" y="8"/>
                    </a:cubicBezTo>
                    <a:cubicBezTo>
                      <a:pt x="2" y="8"/>
                      <a:pt x="2" y="8"/>
                      <a:pt x="2" y="9"/>
                    </a:cubicBezTo>
                    <a:cubicBezTo>
                      <a:pt x="2" y="9"/>
                      <a:pt x="3" y="9"/>
                      <a:pt x="3" y="9"/>
                    </a:cubicBezTo>
                    <a:cubicBezTo>
                      <a:pt x="4" y="9"/>
                      <a:pt x="4" y="10"/>
                      <a:pt x="4" y="10"/>
                    </a:cubicBezTo>
                    <a:cubicBezTo>
                      <a:pt x="5" y="10"/>
                      <a:pt x="5" y="9"/>
                      <a:pt x="6" y="9"/>
                    </a:cubicBezTo>
                    <a:cubicBezTo>
                      <a:pt x="6" y="9"/>
                      <a:pt x="6" y="9"/>
                      <a:pt x="7" y="9"/>
                    </a:cubicBezTo>
                    <a:cubicBezTo>
                      <a:pt x="7" y="9"/>
                      <a:pt x="7" y="9"/>
                      <a:pt x="7" y="9"/>
                    </a:cubicBezTo>
                    <a:cubicBezTo>
                      <a:pt x="8" y="10"/>
                      <a:pt x="8" y="10"/>
                      <a:pt x="8" y="10"/>
                    </a:cubicBezTo>
                    <a:cubicBezTo>
                      <a:pt x="7" y="10"/>
                      <a:pt x="7" y="10"/>
                      <a:pt x="7" y="10"/>
                    </a:cubicBezTo>
                    <a:cubicBezTo>
                      <a:pt x="7" y="11"/>
                      <a:pt x="6" y="11"/>
                      <a:pt x="6" y="11"/>
                    </a:cubicBezTo>
                    <a:cubicBezTo>
                      <a:pt x="5" y="11"/>
                      <a:pt x="5" y="11"/>
                      <a:pt x="4" y="11"/>
                    </a:cubicBezTo>
                    <a:cubicBezTo>
                      <a:pt x="4" y="11"/>
                      <a:pt x="3" y="11"/>
                      <a:pt x="2" y="11"/>
                    </a:cubicBezTo>
                    <a:cubicBezTo>
                      <a:pt x="2" y="10"/>
                      <a:pt x="1" y="10"/>
                      <a:pt x="1" y="10"/>
                    </a:cubicBezTo>
                    <a:cubicBezTo>
                      <a:pt x="0" y="9"/>
                      <a:pt x="0" y="9"/>
                      <a:pt x="0" y="8"/>
                    </a:cubicBezTo>
                    <a:cubicBezTo>
                      <a:pt x="0" y="7"/>
                      <a:pt x="0" y="7"/>
                      <a:pt x="0" y="6"/>
                    </a:cubicBezTo>
                    <a:cubicBezTo>
                      <a:pt x="0" y="5"/>
                      <a:pt x="0" y="4"/>
                      <a:pt x="0" y="3"/>
                    </a:cubicBezTo>
                    <a:cubicBezTo>
                      <a:pt x="0" y="3"/>
                      <a:pt x="0" y="2"/>
                      <a:pt x="1" y="2"/>
                    </a:cubicBezTo>
                    <a:cubicBezTo>
                      <a:pt x="1" y="1"/>
                      <a:pt x="2" y="1"/>
                      <a:pt x="2" y="1"/>
                    </a:cubicBezTo>
                    <a:cubicBezTo>
                      <a:pt x="3" y="0"/>
                      <a:pt x="3" y="0"/>
                      <a:pt x="4" y="0"/>
                    </a:cubicBezTo>
                    <a:moveTo>
                      <a:pt x="7" y="5"/>
                    </a:moveTo>
                    <a:cubicBezTo>
                      <a:pt x="7" y="4"/>
                      <a:pt x="7" y="4"/>
                      <a:pt x="7" y="4"/>
                    </a:cubicBezTo>
                    <a:cubicBezTo>
                      <a:pt x="7" y="3"/>
                      <a:pt x="6" y="3"/>
                      <a:pt x="6" y="3"/>
                    </a:cubicBezTo>
                    <a:cubicBezTo>
                      <a:pt x="5" y="2"/>
                      <a:pt x="5" y="2"/>
                      <a:pt x="5" y="2"/>
                    </a:cubicBezTo>
                    <a:cubicBezTo>
                      <a:pt x="5" y="2"/>
                      <a:pt x="5" y="2"/>
                      <a:pt x="4" y="2"/>
                    </a:cubicBezTo>
                    <a:cubicBezTo>
                      <a:pt x="4" y="2"/>
                      <a:pt x="3" y="2"/>
                      <a:pt x="3" y="2"/>
                    </a:cubicBezTo>
                    <a:cubicBezTo>
                      <a:pt x="2" y="3"/>
                      <a:pt x="2" y="3"/>
                      <a:pt x="2" y="3"/>
                    </a:cubicBezTo>
                    <a:cubicBezTo>
                      <a:pt x="2" y="3"/>
                      <a:pt x="2" y="3"/>
                      <a:pt x="2" y="4"/>
                    </a:cubicBezTo>
                    <a:cubicBezTo>
                      <a:pt x="1" y="4"/>
                      <a:pt x="1" y="4"/>
                      <a:pt x="1" y="5"/>
                    </a:cubicBezTo>
                    <a:lnTo>
                      <a:pt x="7"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842"/>
              <p:cNvSpPr/>
              <p:nvPr/>
            </p:nvSpPr>
            <p:spPr bwMode="auto">
              <a:xfrm>
                <a:off x="2548" y="2639"/>
                <a:ext cx="11" cy="13"/>
              </a:xfrm>
              <a:custGeom>
                <a:avLst/>
                <a:gdLst>
                  <a:gd name="T0" fmla="*/ 8 w 11"/>
                  <a:gd name="T1" fmla="*/ 6 h 13"/>
                  <a:gd name="T2" fmla="*/ 11 w 11"/>
                  <a:gd name="T3" fmla="*/ 13 h 13"/>
                  <a:gd name="T4" fmla="*/ 11 w 11"/>
                  <a:gd name="T5" fmla="*/ 13 h 13"/>
                  <a:gd name="T6" fmla="*/ 11 w 11"/>
                  <a:gd name="T7" fmla="*/ 13 h 13"/>
                  <a:gd name="T8" fmla="*/ 10 w 11"/>
                  <a:gd name="T9" fmla="*/ 13 h 13"/>
                  <a:gd name="T10" fmla="*/ 9 w 11"/>
                  <a:gd name="T11" fmla="*/ 13 h 13"/>
                  <a:gd name="T12" fmla="*/ 9 w 11"/>
                  <a:gd name="T13" fmla="*/ 13 h 13"/>
                  <a:gd name="T14" fmla="*/ 6 w 11"/>
                  <a:gd name="T15" fmla="*/ 9 h 13"/>
                  <a:gd name="T16" fmla="*/ 3 w 11"/>
                  <a:gd name="T17" fmla="*/ 13 h 13"/>
                  <a:gd name="T18" fmla="*/ 3 w 11"/>
                  <a:gd name="T19" fmla="*/ 13 h 13"/>
                  <a:gd name="T20" fmla="*/ 3 w 11"/>
                  <a:gd name="T21" fmla="*/ 13 h 13"/>
                  <a:gd name="T22" fmla="*/ 2 w 11"/>
                  <a:gd name="T23" fmla="*/ 13 h 13"/>
                  <a:gd name="T24" fmla="*/ 0 w 11"/>
                  <a:gd name="T25" fmla="*/ 12 h 13"/>
                  <a:gd name="T26" fmla="*/ 5 w 11"/>
                  <a:gd name="T27" fmla="*/ 6 h 13"/>
                  <a:gd name="T28" fmla="*/ 2 w 11"/>
                  <a:gd name="T29" fmla="*/ 1 h 13"/>
                  <a:gd name="T30" fmla="*/ 2 w 11"/>
                  <a:gd name="T31" fmla="*/ 1 h 13"/>
                  <a:gd name="T32" fmla="*/ 2 w 11"/>
                  <a:gd name="T33" fmla="*/ 0 h 13"/>
                  <a:gd name="T34" fmla="*/ 3 w 11"/>
                  <a:gd name="T35" fmla="*/ 0 h 13"/>
                  <a:gd name="T36" fmla="*/ 4 w 11"/>
                  <a:gd name="T37" fmla="*/ 1 h 13"/>
                  <a:gd name="T38" fmla="*/ 4 w 11"/>
                  <a:gd name="T39" fmla="*/ 1 h 13"/>
                  <a:gd name="T40" fmla="*/ 6 w 11"/>
                  <a:gd name="T41" fmla="*/ 5 h 13"/>
                  <a:gd name="T42" fmla="*/ 9 w 11"/>
                  <a:gd name="T43" fmla="*/ 1 h 13"/>
                  <a:gd name="T44" fmla="*/ 9 w 11"/>
                  <a:gd name="T45" fmla="*/ 1 h 13"/>
                  <a:gd name="T46" fmla="*/ 9 w 11"/>
                  <a:gd name="T47" fmla="*/ 0 h 13"/>
                  <a:gd name="T48" fmla="*/ 11 w 11"/>
                  <a:gd name="T49" fmla="*/ 0 h 13"/>
                  <a:gd name="T50" fmla="*/ 11 w 11"/>
                  <a:gd name="T51" fmla="*/ 1 h 13"/>
                  <a:gd name="T52" fmla="*/ 11 w 11"/>
                  <a:gd name="T53" fmla="*/ 1 h 13"/>
                  <a:gd name="T54" fmla="*/ 8 w 11"/>
                  <a:gd name="T55"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13">
                    <a:moveTo>
                      <a:pt x="8" y="6"/>
                    </a:moveTo>
                    <a:lnTo>
                      <a:pt x="11" y="13"/>
                    </a:lnTo>
                    <a:lnTo>
                      <a:pt x="11" y="13"/>
                    </a:lnTo>
                    <a:lnTo>
                      <a:pt x="11" y="13"/>
                    </a:lnTo>
                    <a:lnTo>
                      <a:pt x="10" y="13"/>
                    </a:lnTo>
                    <a:lnTo>
                      <a:pt x="9" y="13"/>
                    </a:lnTo>
                    <a:lnTo>
                      <a:pt x="9" y="13"/>
                    </a:lnTo>
                    <a:lnTo>
                      <a:pt x="6" y="9"/>
                    </a:lnTo>
                    <a:lnTo>
                      <a:pt x="3" y="13"/>
                    </a:lnTo>
                    <a:lnTo>
                      <a:pt x="3" y="13"/>
                    </a:lnTo>
                    <a:lnTo>
                      <a:pt x="3" y="13"/>
                    </a:lnTo>
                    <a:lnTo>
                      <a:pt x="2" y="13"/>
                    </a:lnTo>
                    <a:lnTo>
                      <a:pt x="0" y="12"/>
                    </a:lnTo>
                    <a:lnTo>
                      <a:pt x="5" y="6"/>
                    </a:lnTo>
                    <a:lnTo>
                      <a:pt x="2" y="1"/>
                    </a:lnTo>
                    <a:lnTo>
                      <a:pt x="2" y="1"/>
                    </a:lnTo>
                    <a:lnTo>
                      <a:pt x="2" y="0"/>
                    </a:lnTo>
                    <a:lnTo>
                      <a:pt x="3" y="0"/>
                    </a:lnTo>
                    <a:lnTo>
                      <a:pt x="4" y="1"/>
                    </a:lnTo>
                    <a:lnTo>
                      <a:pt x="4" y="1"/>
                    </a:lnTo>
                    <a:lnTo>
                      <a:pt x="6" y="5"/>
                    </a:lnTo>
                    <a:lnTo>
                      <a:pt x="9" y="1"/>
                    </a:lnTo>
                    <a:lnTo>
                      <a:pt x="9" y="1"/>
                    </a:lnTo>
                    <a:lnTo>
                      <a:pt x="9" y="0"/>
                    </a:lnTo>
                    <a:lnTo>
                      <a:pt x="11" y="0"/>
                    </a:lnTo>
                    <a:lnTo>
                      <a:pt x="11" y="1"/>
                    </a:lnTo>
                    <a:lnTo>
                      <a:pt x="11" y="1"/>
                    </a:lnTo>
                    <a:lnTo>
                      <a:pt x="8" y="6"/>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843"/>
              <p:cNvSpPr/>
              <p:nvPr/>
            </p:nvSpPr>
            <p:spPr bwMode="auto">
              <a:xfrm>
                <a:off x="2560" y="2637"/>
                <a:ext cx="9" cy="15"/>
              </a:xfrm>
              <a:custGeom>
                <a:avLst/>
                <a:gdLst>
                  <a:gd name="T0" fmla="*/ 0 w 7"/>
                  <a:gd name="T1" fmla="*/ 4 h 13"/>
                  <a:gd name="T2" fmla="*/ 0 w 7"/>
                  <a:gd name="T3" fmla="*/ 4 h 13"/>
                  <a:gd name="T4" fmla="*/ 0 w 7"/>
                  <a:gd name="T5" fmla="*/ 4 h 13"/>
                  <a:gd name="T6" fmla="*/ 0 w 7"/>
                  <a:gd name="T7" fmla="*/ 3 h 13"/>
                  <a:gd name="T8" fmla="*/ 0 w 7"/>
                  <a:gd name="T9" fmla="*/ 3 h 13"/>
                  <a:gd name="T10" fmla="*/ 2 w 7"/>
                  <a:gd name="T11" fmla="*/ 2 h 13"/>
                  <a:gd name="T12" fmla="*/ 2 w 7"/>
                  <a:gd name="T13" fmla="*/ 0 h 13"/>
                  <a:gd name="T14" fmla="*/ 2 w 7"/>
                  <a:gd name="T15" fmla="*/ 0 h 13"/>
                  <a:gd name="T16" fmla="*/ 2 w 7"/>
                  <a:gd name="T17" fmla="*/ 0 h 13"/>
                  <a:gd name="T18" fmla="*/ 3 w 7"/>
                  <a:gd name="T19" fmla="*/ 0 h 13"/>
                  <a:gd name="T20" fmla="*/ 3 w 7"/>
                  <a:gd name="T21" fmla="*/ 0 h 13"/>
                  <a:gd name="T22" fmla="*/ 3 w 7"/>
                  <a:gd name="T23" fmla="*/ 0 h 13"/>
                  <a:gd name="T24" fmla="*/ 3 w 7"/>
                  <a:gd name="T25" fmla="*/ 2 h 13"/>
                  <a:gd name="T26" fmla="*/ 5 w 7"/>
                  <a:gd name="T27" fmla="*/ 2 h 13"/>
                  <a:gd name="T28" fmla="*/ 6 w 7"/>
                  <a:gd name="T29" fmla="*/ 3 h 13"/>
                  <a:gd name="T30" fmla="*/ 6 w 7"/>
                  <a:gd name="T31" fmla="*/ 3 h 13"/>
                  <a:gd name="T32" fmla="*/ 6 w 7"/>
                  <a:gd name="T33" fmla="*/ 4 h 13"/>
                  <a:gd name="T34" fmla="*/ 6 w 7"/>
                  <a:gd name="T35" fmla="*/ 4 h 13"/>
                  <a:gd name="T36" fmla="*/ 5 w 7"/>
                  <a:gd name="T37" fmla="*/ 4 h 13"/>
                  <a:gd name="T38" fmla="*/ 3 w 7"/>
                  <a:gd name="T39" fmla="*/ 4 h 13"/>
                  <a:gd name="T40" fmla="*/ 3 w 7"/>
                  <a:gd name="T41" fmla="*/ 10 h 13"/>
                  <a:gd name="T42" fmla="*/ 3 w 7"/>
                  <a:gd name="T43" fmla="*/ 11 h 13"/>
                  <a:gd name="T44" fmla="*/ 4 w 7"/>
                  <a:gd name="T45" fmla="*/ 12 h 13"/>
                  <a:gd name="T46" fmla="*/ 5 w 7"/>
                  <a:gd name="T47" fmla="*/ 11 h 13"/>
                  <a:gd name="T48" fmla="*/ 6 w 7"/>
                  <a:gd name="T49" fmla="*/ 11 h 13"/>
                  <a:gd name="T50" fmla="*/ 6 w 7"/>
                  <a:gd name="T51" fmla="*/ 11 h 13"/>
                  <a:gd name="T52" fmla="*/ 6 w 7"/>
                  <a:gd name="T53" fmla="*/ 12 h 13"/>
                  <a:gd name="T54" fmla="*/ 6 w 7"/>
                  <a:gd name="T55" fmla="*/ 12 h 13"/>
                  <a:gd name="T56" fmla="*/ 7 w 7"/>
                  <a:gd name="T57" fmla="*/ 13 h 13"/>
                  <a:gd name="T58" fmla="*/ 6 w 7"/>
                  <a:gd name="T59" fmla="*/ 13 h 13"/>
                  <a:gd name="T60" fmla="*/ 5 w 7"/>
                  <a:gd name="T61" fmla="*/ 13 h 13"/>
                  <a:gd name="T62" fmla="*/ 4 w 7"/>
                  <a:gd name="T63" fmla="*/ 13 h 13"/>
                  <a:gd name="T64" fmla="*/ 2 w 7"/>
                  <a:gd name="T65" fmla="*/ 12 h 13"/>
                  <a:gd name="T66" fmla="*/ 1 w 7"/>
                  <a:gd name="T67" fmla="*/ 10 h 13"/>
                  <a:gd name="T68" fmla="*/ 1 w 7"/>
                  <a:gd name="T69" fmla="*/ 4 h 13"/>
                  <a:gd name="T70" fmla="*/ 0 w 7"/>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3">
                    <a:moveTo>
                      <a:pt x="0" y="4"/>
                    </a:moveTo>
                    <a:cubicBezTo>
                      <a:pt x="0" y="4"/>
                      <a:pt x="0" y="4"/>
                      <a:pt x="0" y="4"/>
                    </a:cubicBezTo>
                    <a:cubicBezTo>
                      <a:pt x="0" y="4"/>
                      <a:pt x="0" y="4"/>
                      <a:pt x="0" y="4"/>
                    </a:cubicBezTo>
                    <a:cubicBezTo>
                      <a:pt x="0" y="3"/>
                      <a:pt x="0" y="3"/>
                      <a:pt x="0" y="3"/>
                    </a:cubicBezTo>
                    <a:cubicBezTo>
                      <a:pt x="0" y="3"/>
                      <a:pt x="0" y="3"/>
                      <a:pt x="0" y="3"/>
                    </a:cubicBezTo>
                    <a:cubicBezTo>
                      <a:pt x="2" y="2"/>
                      <a:pt x="2" y="2"/>
                      <a:pt x="2" y="2"/>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2"/>
                      <a:pt x="3" y="2"/>
                      <a:pt x="3" y="2"/>
                    </a:cubicBezTo>
                    <a:cubicBezTo>
                      <a:pt x="5" y="2"/>
                      <a:pt x="5" y="2"/>
                      <a:pt x="5" y="2"/>
                    </a:cubicBezTo>
                    <a:cubicBezTo>
                      <a:pt x="6" y="3"/>
                      <a:pt x="6" y="3"/>
                      <a:pt x="6" y="3"/>
                    </a:cubicBezTo>
                    <a:cubicBezTo>
                      <a:pt x="6" y="3"/>
                      <a:pt x="6" y="3"/>
                      <a:pt x="6" y="3"/>
                    </a:cubicBezTo>
                    <a:cubicBezTo>
                      <a:pt x="6" y="4"/>
                      <a:pt x="6" y="4"/>
                      <a:pt x="6" y="4"/>
                    </a:cubicBezTo>
                    <a:cubicBezTo>
                      <a:pt x="6" y="4"/>
                      <a:pt x="6" y="4"/>
                      <a:pt x="6" y="4"/>
                    </a:cubicBezTo>
                    <a:cubicBezTo>
                      <a:pt x="5" y="4"/>
                      <a:pt x="5" y="4"/>
                      <a:pt x="5" y="4"/>
                    </a:cubicBezTo>
                    <a:cubicBezTo>
                      <a:pt x="3" y="4"/>
                      <a:pt x="3" y="4"/>
                      <a:pt x="3" y="4"/>
                    </a:cubicBezTo>
                    <a:cubicBezTo>
                      <a:pt x="3" y="10"/>
                      <a:pt x="3" y="10"/>
                      <a:pt x="3" y="10"/>
                    </a:cubicBezTo>
                    <a:cubicBezTo>
                      <a:pt x="3" y="11"/>
                      <a:pt x="3" y="11"/>
                      <a:pt x="3" y="11"/>
                    </a:cubicBezTo>
                    <a:cubicBezTo>
                      <a:pt x="4" y="11"/>
                      <a:pt x="4" y="12"/>
                      <a:pt x="4" y="12"/>
                    </a:cubicBezTo>
                    <a:cubicBezTo>
                      <a:pt x="5" y="11"/>
                      <a:pt x="5" y="11"/>
                      <a:pt x="5" y="11"/>
                    </a:cubicBezTo>
                    <a:cubicBezTo>
                      <a:pt x="6" y="11"/>
                      <a:pt x="6" y="11"/>
                      <a:pt x="6" y="11"/>
                    </a:cubicBezTo>
                    <a:cubicBezTo>
                      <a:pt x="6" y="11"/>
                      <a:pt x="6" y="11"/>
                      <a:pt x="6" y="11"/>
                    </a:cubicBezTo>
                    <a:cubicBezTo>
                      <a:pt x="6" y="12"/>
                      <a:pt x="6" y="12"/>
                      <a:pt x="6" y="12"/>
                    </a:cubicBezTo>
                    <a:cubicBezTo>
                      <a:pt x="6" y="12"/>
                      <a:pt x="6" y="12"/>
                      <a:pt x="6" y="12"/>
                    </a:cubicBezTo>
                    <a:cubicBezTo>
                      <a:pt x="7" y="13"/>
                      <a:pt x="7" y="13"/>
                      <a:pt x="7" y="13"/>
                    </a:cubicBezTo>
                    <a:cubicBezTo>
                      <a:pt x="6" y="13"/>
                      <a:pt x="6" y="13"/>
                      <a:pt x="6" y="13"/>
                    </a:cubicBezTo>
                    <a:cubicBezTo>
                      <a:pt x="6" y="13"/>
                      <a:pt x="6" y="13"/>
                      <a:pt x="5" y="13"/>
                    </a:cubicBezTo>
                    <a:cubicBezTo>
                      <a:pt x="5" y="13"/>
                      <a:pt x="4" y="13"/>
                      <a:pt x="4" y="13"/>
                    </a:cubicBezTo>
                    <a:cubicBezTo>
                      <a:pt x="3" y="13"/>
                      <a:pt x="2" y="13"/>
                      <a:pt x="2" y="12"/>
                    </a:cubicBezTo>
                    <a:cubicBezTo>
                      <a:pt x="2" y="12"/>
                      <a:pt x="1" y="11"/>
                      <a:pt x="1" y="10"/>
                    </a:cubicBezTo>
                    <a:cubicBezTo>
                      <a:pt x="1" y="4"/>
                      <a:pt x="1" y="4"/>
                      <a:pt x="1"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844"/>
              <p:cNvSpPr/>
              <p:nvPr/>
            </p:nvSpPr>
            <p:spPr bwMode="auto">
              <a:xfrm>
                <a:off x="2582" y="2639"/>
                <a:ext cx="10" cy="13"/>
              </a:xfrm>
              <a:custGeom>
                <a:avLst/>
                <a:gdLst>
                  <a:gd name="T0" fmla="*/ 8 w 8"/>
                  <a:gd name="T1" fmla="*/ 8 h 11"/>
                  <a:gd name="T2" fmla="*/ 7 w 8"/>
                  <a:gd name="T3" fmla="*/ 9 h 11"/>
                  <a:gd name="T4" fmla="*/ 7 w 8"/>
                  <a:gd name="T5" fmla="*/ 10 h 11"/>
                  <a:gd name="T6" fmla="*/ 5 w 8"/>
                  <a:gd name="T7" fmla="*/ 11 h 11"/>
                  <a:gd name="T8" fmla="*/ 4 w 8"/>
                  <a:gd name="T9" fmla="*/ 11 h 11"/>
                  <a:gd name="T10" fmla="*/ 2 w 8"/>
                  <a:gd name="T11" fmla="*/ 11 h 11"/>
                  <a:gd name="T12" fmla="*/ 0 w 8"/>
                  <a:gd name="T13" fmla="*/ 10 h 11"/>
                  <a:gd name="T14" fmla="*/ 0 w 8"/>
                  <a:gd name="T15" fmla="*/ 10 h 11"/>
                  <a:gd name="T16" fmla="*/ 0 w 8"/>
                  <a:gd name="T17" fmla="*/ 10 h 11"/>
                  <a:gd name="T18" fmla="*/ 0 w 8"/>
                  <a:gd name="T19" fmla="*/ 9 h 11"/>
                  <a:gd name="T20" fmla="*/ 0 w 8"/>
                  <a:gd name="T21" fmla="*/ 9 h 11"/>
                  <a:gd name="T22" fmla="*/ 1 w 8"/>
                  <a:gd name="T23" fmla="*/ 9 h 11"/>
                  <a:gd name="T24" fmla="*/ 2 w 8"/>
                  <a:gd name="T25" fmla="*/ 9 h 11"/>
                  <a:gd name="T26" fmla="*/ 4 w 8"/>
                  <a:gd name="T27" fmla="*/ 10 h 11"/>
                  <a:gd name="T28" fmla="*/ 5 w 8"/>
                  <a:gd name="T29" fmla="*/ 9 h 11"/>
                  <a:gd name="T30" fmla="*/ 6 w 8"/>
                  <a:gd name="T31" fmla="*/ 8 h 11"/>
                  <a:gd name="T32" fmla="*/ 5 w 8"/>
                  <a:gd name="T33" fmla="*/ 7 h 11"/>
                  <a:gd name="T34" fmla="*/ 4 w 8"/>
                  <a:gd name="T35" fmla="*/ 6 h 11"/>
                  <a:gd name="T36" fmla="*/ 2 w 8"/>
                  <a:gd name="T37" fmla="*/ 6 h 11"/>
                  <a:gd name="T38" fmla="*/ 1 w 8"/>
                  <a:gd name="T39" fmla="*/ 5 h 11"/>
                  <a:gd name="T40" fmla="*/ 1 w 8"/>
                  <a:gd name="T41" fmla="*/ 4 h 11"/>
                  <a:gd name="T42" fmla="*/ 0 w 8"/>
                  <a:gd name="T43" fmla="*/ 3 h 11"/>
                  <a:gd name="T44" fmla="*/ 1 w 8"/>
                  <a:gd name="T45" fmla="*/ 1 h 11"/>
                  <a:gd name="T46" fmla="*/ 4 w 8"/>
                  <a:gd name="T47" fmla="*/ 0 h 11"/>
                  <a:gd name="T48" fmla="*/ 5 w 8"/>
                  <a:gd name="T49" fmla="*/ 0 h 11"/>
                  <a:gd name="T50" fmla="*/ 7 w 8"/>
                  <a:gd name="T51" fmla="*/ 1 h 11"/>
                  <a:gd name="T52" fmla="*/ 7 w 8"/>
                  <a:gd name="T53" fmla="*/ 1 h 11"/>
                  <a:gd name="T54" fmla="*/ 7 w 8"/>
                  <a:gd name="T55" fmla="*/ 2 h 11"/>
                  <a:gd name="T56" fmla="*/ 7 w 8"/>
                  <a:gd name="T57" fmla="*/ 2 h 11"/>
                  <a:gd name="T58" fmla="*/ 6 w 8"/>
                  <a:gd name="T59" fmla="*/ 2 h 11"/>
                  <a:gd name="T60" fmla="*/ 5 w 8"/>
                  <a:gd name="T61" fmla="*/ 2 h 11"/>
                  <a:gd name="T62" fmla="*/ 4 w 8"/>
                  <a:gd name="T63" fmla="*/ 2 h 11"/>
                  <a:gd name="T64" fmla="*/ 3 w 8"/>
                  <a:gd name="T65" fmla="*/ 2 h 11"/>
                  <a:gd name="T66" fmla="*/ 2 w 8"/>
                  <a:gd name="T67" fmla="*/ 3 h 11"/>
                  <a:gd name="T68" fmla="*/ 2 w 8"/>
                  <a:gd name="T69" fmla="*/ 4 h 11"/>
                  <a:gd name="T70" fmla="*/ 3 w 8"/>
                  <a:gd name="T71" fmla="*/ 4 h 11"/>
                  <a:gd name="T72" fmla="*/ 3 w 8"/>
                  <a:gd name="T73" fmla="*/ 4 h 11"/>
                  <a:gd name="T74" fmla="*/ 4 w 8"/>
                  <a:gd name="T75" fmla="*/ 5 h 11"/>
                  <a:gd name="T76" fmla="*/ 6 w 8"/>
                  <a:gd name="T77" fmla="*/ 5 h 11"/>
                  <a:gd name="T78" fmla="*/ 7 w 8"/>
                  <a:gd name="T79" fmla="*/ 6 h 11"/>
                  <a:gd name="T80" fmla="*/ 7 w 8"/>
                  <a:gd name="T81" fmla="*/ 7 h 11"/>
                  <a:gd name="T82" fmla="*/ 8 w 8"/>
                  <a:gd name="T8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11">
                    <a:moveTo>
                      <a:pt x="8" y="8"/>
                    </a:moveTo>
                    <a:cubicBezTo>
                      <a:pt x="8" y="9"/>
                      <a:pt x="8" y="9"/>
                      <a:pt x="7" y="9"/>
                    </a:cubicBezTo>
                    <a:cubicBezTo>
                      <a:pt x="7" y="10"/>
                      <a:pt x="7" y="10"/>
                      <a:pt x="7" y="10"/>
                    </a:cubicBezTo>
                    <a:cubicBezTo>
                      <a:pt x="6" y="11"/>
                      <a:pt x="6" y="11"/>
                      <a:pt x="5" y="11"/>
                    </a:cubicBezTo>
                    <a:cubicBezTo>
                      <a:pt x="5" y="11"/>
                      <a:pt x="4" y="11"/>
                      <a:pt x="4" y="11"/>
                    </a:cubicBezTo>
                    <a:cubicBezTo>
                      <a:pt x="3" y="11"/>
                      <a:pt x="3" y="11"/>
                      <a:pt x="2" y="11"/>
                    </a:cubicBezTo>
                    <a:cubicBezTo>
                      <a:pt x="1" y="11"/>
                      <a:pt x="1" y="11"/>
                      <a:pt x="0" y="10"/>
                    </a:cubicBezTo>
                    <a:cubicBezTo>
                      <a:pt x="0" y="10"/>
                      <a:pt x="0" y="10"/>
                      <a:pt x="0" y="10"/>
                    </a:cubicBezTo>
                    <a:cubicBezTo>
                      <a:pt x="0" y="10"/>
                      <a:pt x="0" y="10"/>
                      <a:pt x="0" y="10"/>
                    </a:cubicBezTo>
                    <a:cubicBezTo>
                      <a:pt x="0" y="9"/>
                      <a:pt x="0" y="9"/>
                      <a:pt x="0" y="9"/>
                    </a:cubicBezTo>
                    <a:cubicBezTo>
                      <a:pt x="0" y="9"/>
                      <a:pt x="0" y="9"/>
                      <a:pt x="0" y="9"/>
                    </a:cubicBezTo>
                    <a:cubicBezTo>
                      <a:pt x="1" y="9"/>
                      <a:pt x="1" y="9"/>
                      <a:pt x="1" y="9"/>
                    </a:cubicBezTo>
                    <a:cubicBezTo>
                      <a:pt x="1" y="9"/>
                      <a:pt x="2" y="9"/>
                      <a:pt x="2" y="9"/>
                    </a:cubicBezTo>
                    <a:cubicBezTo>
                      <a:pt x="3" y="9"/>
                      <a:pt x="3" y="10"/>
                      <a:pt x="4" y="10"/>
                    </a:cubicBezTo>
                    <a:cubicBezTo>
                      <a:pt x="5" y="10"/>
                      <a:pt x="5" y="9"/>
                      <a:pt x="5" y="9"/>
                    </a:cubicBezTo>
                    <a:cubicBezTo>
                      <a:pt x="6" y="9"/>
                      <a:pt x="6" y="9"/>
                      <a:pt x="6" y="8"/>
                    </a:cubicBezTo>
                    <a:cubicBezTo>
                      <a:pt x="6" y="8"/>
                      <a:pt x="6" y="7"/>
                      <a:pt x="5" y="7"/>
                    </a:cubicBezTo>
                    <a:cubicBezTo>
                      <a:pt x="5" y="7"/>
                      <a:pt x="4" y="6"/>
                      <a:pt x="4" y="6"/>
                    </a:cubicBezTo>
                    <a:cubicBezTo>
                      <a:pt x="3" y="6"/>
                      <a:pt x="3" y="6"/>
                      <a:pt x="2" y="6"/>
                    </a:cubicBezTo>
                    <a:cubicBezTo>
                      <a:pt x="2" y="5"/>
                      <a:pt x="1" y="5"/>
                      <a:pt x="1" y="5"/>
                    </a:cubicBezTo>
                    <a:cubicBezTo>
                      <a:pt x="1" y="4"/>
                      <a:pt x="1" y="4"/>
                      <a:pt x="1" y="4"/>
                    </a:cubicBezTo>
                    <a:cubicBezTo>
                      <a:pt x="0" y="4"/>
                      <a:pt x="0" y="3"/>
                      <a:pt x="0" y="3"/>
                    </a:cubicBezTo>
                    <a:cubicBezTo>
                      <a:pt x="0" y="2"/>
                      <a:pt x="1" y="2"/>
                      <a:pt x="1" y="1"/>
                    </a:cubicBezTo>
                    <a:cubicBezTo>
                      <a:pt x="2" y="1"/>
                      <a:pt x="3" y="0"/>
                      <a:pt x="4" y="0"/>
                    </a:cubicBezTo>
                    <a:cubicBezTo>
                      <a:pt x="4" y="0"/>
                      <a:pt x="5" y="0"/>
                      <a:pt x="5" y="0"/>
                    </a:cubicBezTo>
                    <a:cubicBezTo>
                      <a:pt x="6" y="0"/>
                      <a:pt x="6" y="1"/>
                      <a:pt x="7" y="1"/>
                    </a:cubicBezTo>
                    <a:cubicBezTo>
                      <a:pt x="7" y="1"/>
                      <a:pt x="7" y="1"/>
                      <a:pt x="7" y="1"/>
                    </a:cubicBezTo>
                    <a:cubicBezTo>
                      <a:pt x="7" y="2"/>
                      <a:pt x="7" y="2"/>
                      <a:pt x="7" y="2"/>
                    </a:cubicBezTo>
                    <a:cubicBezTo>
                      <a:pt x="7" y="2"/>
                      <a:pt x="7" y="2"/>
                      <a:pt x="7" y="2"/>
                    </a:cubicBezTo>
                    <a:cubicBezTo>
                      <a:pt x="6" y="2"/>
                      <a:pt x="6" y="2"/>
                      <a:pt x="6" y="2"/>
                    </a:cubicBezTo>
                    <a:cubicBezTo>
                      <a:pt x="6" y="2"/>
                      <a:pt x="5" y="2"/>
                      <a:pt x="5" y="2"/>
                    </a:cubicBezTo>
                    <a:cubicBezTo>
                      <a:pt x="5" y="2"/>
                      <a:pt x="4" y="2"/>
                      <a:pt x="4" y="2"/>
                    </a:cubicBezTo>
                    <a:cubicBezTo>
                      <a:pt x="3" y="2"/>
                      <a:pt x="3" y="2"/>
                      <a:pt x="3" y="2"/>
                    </a:cubicBezTo>
                    <a:cubicBezTo>
                      <a:pt x="2" y="3"/>
                      <a:pt x="2" y="3"/>
                      <a:pt x="2" y="3"/>
                    </a:cubicBezTo>
                    <a:cubicBezTo>
                      <a:pt x="2" y="4"/>
                      <a:pt x="2" y="4"/>
                      <a:pt x="2" y="4"/>
                    </a:cubicBezTo>
                    <a:cubicBezTo>
                      <a:pt x="3" y="4"/>
                      <a:pt x="3" y="4"/>
                      <a:pt x="3" y="4"/>
                    </a:cubicBezTo>
                    <a:cubicBezTo>
                      <a:pt x="3" y="4"/>
                      <a:pt x="3" y="4"/>
                      <a:pt x="3" y="4"/>
                    </a:cubicBezTo>
                    <a:cubicBezTo>
                      <a:pt x="4" y="5"/>
                      <a:pt x="4" y="5"/>
                      <a:pt x="4" y="5"/>
                    </a:cubicBezTo>
                    <a:cubicBezTo>
                      <a:pt x="5" y="5"/>
                      <a:pt x="5" y="5"/>
                      <a:pt x="6" y="5"/>
                    </a:cubicBezTo>
                    <a:cubicBezTo>
                      <a:pt x="6" y="6"/>
                      <a:pt x="6" y="6"/>
                      <a:pt x="7" y="6"/>
                    </a:cubicBezTo>
                    <a:cubicBezTo>
                      <a:pt x="7" y="7"/>
                      <a:pt x="7" y="7"/>
                      <a:pt x="7" y="7"/>
                    </a:cubicBezTo>
                    <a:cubicBezTo>
                      <a:pt x="8" y="7"/>
                      <a:pt x="8" y="8"/>
                      <a:pt x="8" y="8"/>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845"/>
              <p:cNvSpPr>
                <a:spLocks noEditPoints="1"/>
              </p:cNvSpPr>
              <p:nvPr/>
            </p:nvSpPr>
            <p:spPr bwMode="auto">
              <a:xfrm>
                <a:off x="2593" y="2639"/>
                <a:ext cx="11" cy="13"/>
              </a:xfrm>
              <a:custGeom>
                <a:avLst/>
                <a:gdLst>
                  <a:gd name="T0" fmla="*/ 9 w 9"/>
                  <a:gd name="T1" fmla="*/ 10 h 11"/>
                  <a:gd name="T2" fmla="*/ 8 w 9"/>
                  <a:gd name="T3" fmla="*/ 10 h 11"/>
                  <a:gd name="T4" fmla="*/ 6 w 9"/>
                  <a:gd name="T5" fmla="*/ 11 h 11"/>
                  <a:gd name="T6" fmla="*/ 4 w 9"/>
                  <a:gd name="T7" fmla="*/ 11 h 11"/>
                  <a:gd name="T8" fmla="*/ 2 w 9"/>
                  <a:gd name="T9" fmla="*/ 11 h 11"/>
                  <a:gd name="T10" fmla="*/ 1 w 9"/>
                  <a:gd name="T11" fmla="*/ 10 h 11"/>
                  <a:gd name="T12" fmla="*/ 0 w 9"/>
                  <a:gd name="T13" fmla="*/ 9 h 11"/>
                  <a:gd name="T14" fmla="*/ 0 w 9"/>
                  <a:gd name="T15" fmla="*/ 8 h 11"/>
                  <a:gd name="T16" fmla="*/ 0 w 9"/>
                  <a:gd name="T17" fmla="*/ 6 h 11"/>
                  <a:gd name="T18" fmla="*/ 1 w 9"/>
                  <a:gd name="T19" fmla="*/ 5 h 11"/>
                  <a:gd name="T20" fmla="*/ 3 w 9"/>
                  <a:gd name="T21" fmla="*/ 5 h 11"/>
                  <a:gd name="T22" fmla="*/ 5 w 9"/>
                  <a:gd name="T23" fmla="*/ 4 h 11"/>
                  <a:gd name="T24" fmla="*/ 7 w 9"/>
                  <a:gd name="T25" fmla="*/ 4 h 11"/>
                  <a:gd name="T26" fmla="*/ 7 w 9"/>
                  <a:gd name="T27" fmla="*/ 4 h 11"/>
                  <a:gd name="T28" fmla="*/ 7 w 9"/>
                  <a:gd name="T29" fmla="*/ 3 h 11"/>
                  <a:gd name="T30" fmla="*/ 6 w 9"/>
                  <a:gd name="T31" fmla="*/ 2 h 11"/>
                  <a:gd name="T32" fmla="*/ 6 w 9"/>
                  <a:gd name="T33" fmla="*/ 2 h 11"/>
                  <a:gd name="T34" fmla="*/ 5 w 9"/>
                  <a:gd name="T35" fmla="*/ 2 h 11"/>
                  <a:gd name="T36" fmla="*/ 3 w 9"/>
                  <a:gd name="T37" fmla="*/ 2 h 11"/>
                  <a:gd name="T38" fmla="*/ 2 w 9"/>
                  <a:gd name="T39" fmla="*/ 2 h 11"/>
                  <a:gd name="T40" fmla="*/ 2 w 9"/>
                  <a:gd name="T41" fmla="*/ 2 h 11"/>
                  <a:gd name="T42" fmla="*/ 1 w 9"/>
                  <a:gd name="T43" fmla="*/ 2 h 11"/>
                  <a:gd name="T44" fmla="*/ 1 w 9"/>
                  <a:gd name="T45" fmla="*/ 1 h 11"/>
                  <a:gd name="T46" fmla="*/ 1 w 9"/>
                  <a:gd name="T47" fmla="*/ 1 h 11"/>
                  <a:gd name="T48" fmla="*/ 1 w 9"/>
                  <a:gd name="T49" fmla="*/ 1 h 11"/>
                  <a:gd name="T50" fmla="*/ 3 w 9"/>
                  <a:gd name="T51" fmla="*/ 0 h 11"/>
                  <a:gd name="T52" fmla="*/ 5 w 9"/>
                  <a:gd name="T53" fmla="*/ 0 h 11"/>
                  <a:gd name="T54" fmla="*/ 8 w 9"/>
                  <a:gd name="T55" fmla="*/ 1 h 11"/>
                  <a:gd name="T56" fmla="*/ 9 w 9"/>
                  <a:gd name="T57" fmla="*/ 4 h 11"/>
                  <a:gd name="T58" fmla="*/ 9 w 9"/>
                  <a:gd name="T59" fmla="*/ 10 h 11"/>
                  <a:gd name="T60" fmla="*/ 7 w 9"/>
                  <a:gd name="T61" fmla="*/ 6 h 11"/>
                  <a:gd name="T62" fmla="*/ 5 w 9"/>
                  <a:gd name="T63" fmla="*/ 6 h 11"/>
                  <a:gd name="T64" fmla="*/ 4 w 9"/>
                  <a:gd name="T65" fmla="*/ 6 h 11"/>
                  <a:gd name="T66" fmla="*/ 3 w 9"/>
                  <a:gd name="T67" fmla="*/ 6 h 11"/>
                  <a:gd name="T68" fmla="*/ 2 w 9"/>
                  <a:gd name="T69" fmla="*/ 7 h 11"/>
                  <a:gd name="T70" fmla="*/ 2 w 9"/>
                  <a:gd name="T71" fmla="*/ 8 h 11"/>
                  <a:gd name="T72" fmla="*/ 2 w 9"/>
                  <a:gd name="T73" fmla="*/ 9 h 11"/>
                  <a:gd name="T74" fmla="*/ 3 w 9"/>
                  <a:gd name="T75" fmla="*/ 9 h 11"/>
                  <a:gd name="T76" fmla="*/ 3 w 9"/>
                  <a:gd name="T77" fmla="*/ 9 h 11"/>
                  <a:gd name="T78" fmla="*/ 4 w 9"/>
                  <a:gd name="T79" fmla="*/ 10 h 11"/>
                  <a:gd name="T80" fmla="*/ 5 w 9"/>
                  <a:gd name="T81" fmla="*/ 10 h 11"/>
                  <a:gd name="T82" fmla="*/ 6 w 9"/>
                  <a:gd name="T83" fmla="*/ 10 h 11"/>
                  <a:gd name="T84" fmla="*/ 6 w 9"/>
                  <a:gd name="T85" fmla="*/ 9 h 11"/>
                  <a:gd name="T86" fmla="*/ 7 w 9"/>
                  <a:gd name="T87" fmla="*/ 9 h 11"/>
                  <a:gd name="T88" fmla="*/ 7 w 9"/>
                  <a:gd name="T8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 h="11">
                    <a:moveTo>
                      <a:pt x="9" y="10"/>
                    </a:moveTo>
                    <a:cubicBezTo>
                      <a:pt x="8" y="10"/>
                      <a:pt x="8" y="10"/>
                      <a:pt x="8" y="10"/>
                    </a:cubicBezTo>
                    <a:cubicBezTo>
                      <a:pt x="8" y="11"/>
                      <a:pt x="7" y="11"/>
                      <a:pt x="6" y="11"/>
                    </a:cubicBezTo>
                    <a:cubicBezTo>
                      <a:pt x="6" y="11"/>
                      <a:pt x="5" y="11"/>
                      <a:pt x="4" y="11"/>
                    </a:cubicBezTo>
                    <a:cubicBezTo>
                      <a:pt x="4" y="11"/>
                      <a:pt x="3" y="11"/>
                      <a:pt x="2" y="11"/>
                    </a:cubicBezTo>
                    <a:cubicBezTo>
                      <a:pt x="2" y="11"/>
                      <a:pt x="1" y="10"/>
                      <a:pt x="1" y="10"/>
                    </a:cubicBezTo>
                    <a:cubicBezTo>
                      <a:pt x="1" y="10"/>
                      <a:pt x="1" y="9"/>
                      <a:pt x="0" y="9"/>
                    </a:cubicBezTo>
                    <a:cubicBezTo>
                      <a:pt x="0" y="9"/>
                      <a:pt x="0" y="8"/>
                      <a:pt x="0" y="8"/>
                    </a:cubicBezTo>
                    <a:cubicBezTo>
                      <a:pt x="0" y="7"/>
                      <a:pt x="0" y="7"/>
                      <a:pt x="0" y="6"/>
                    </a:cubicBezTo>
                    <a:cubicBezTo>
                      <a:pt x="1" y="6"/>
                      <a:pt x="1" y="6"/>
                      <a:pt x="1" y="5"/>
                    </a:cubicBezTo>
                    <a:cubicBezTo>
                      <a:pt x="2" y="5"/>
                      <a:pt x="2" y="5"/>
                      <a:pt x="3" y="5"/>
                    </a:cubicBezTo>
                    <a:cubicBezTo>
                      <a:pt x="3" y="4"/>
                      <a:pt x="4" y="4"/>
                      <a:pt x="5" y="4"/>
                    </a:cubicBezTo>
                    <a:cubicBezTo>
                      <a:pt x="7" y="4"/>
                      <a:pt x="7" y="4"/>
                      <a:pt x="7" y="4"/>
                    </a:cubicBezTo>
                    <a:cubicBezTo>
                      <a:pt x="7" y="4"/>
                      <a:pt x="7" y="4"/>
                      <a:pt x="7" y="4"/>
                    </a:cubicBezTo>
                    <a:cubicBezTo>
                      <a:pt x="7" y="3"/>
                      <a:pt x="7" y="3"/>
                      <a:pt x="7" y="3"/>
                    </a:cubicBezTo>
                    <a:cubicBezTo>
                      <a:pt x="6" y="2"/>
                      <a:pt x="6" y="2"/>
                      <a:pt x="6" y="2"/>
                    </a:cubicBezTo>
                    <a:cubicBezTo>
                      <a:pt x="6" y="2"/>
                      <a:pt x="6" y="2"/>
                      <a:pt x="6" y="2"/>
                    </a:cubicBezTo>
                    <a:cubicBezTo>
                      <a:pt x="5" y="2"/>
                      <a:pt x="5" y="2"/>
                      <a:pt x="5" y="2"/>
                    </a:cubicBezTo>
                    <a:cubicBezTo>
                      <a:pt x="4" y="2"/>
                      <a:pt x="4" y="2"/>
                      <a:pt x="3" y="2"/>
                    </a:cubicBezTo>
                    <a:cubicBezTo>
                      <a:pt x="3" y="2"/>
                      <a:pt x="2" y="2"/>
                      <a:pt x="2" y="2"/>
                    </a:cubicBezTo>
                    <a:cubicBezTo>
                      <a:pt x="2" y="2"/>
                      <a:pt x="2" y="2"/>
                      <a:pt x="2" y="2"/>
                    </a:cubicBezTo>
                    <a:cubicBezTo>
                      <a:pt x="1" y="2"/>
                      <a:pt x="1" y="2"/>
                      <a:pt x="1" y="2"/>
                    </a:cubicBezTo>
                    <a:cubicBezTo>
                      <a:pt x="1" y="1"/>
                      <a:pt x="1" y="1"/>
                      <a:pt x="1" y="1"/>
                    </a:cubicBezTo>
                    <a:cubicBezTo>
                      <a:pt x="1" y="1"/>
                      <a:pt x="1" y="1"/>
                      <a:pt x="1" y="1"/>
                    </a:cubicBezTo>
                    <a:cubicBezTo>
                      <a:pt x="1" y="1"/>
                      <a:pt x="1" y="1"/>
                      <a:pt x="1" y="1"/>
                    </a:cubicBezTo>
                    <a:cubicBezTo>
                      <a:pt x="2" y="1"/>
                      <a:pt x="2" y="0"/>
                      <a:pt x="3" y="0"/>
                    </a:cubicBezTo>
                    <a:cubicBezTo>
                      <a:pt x="4" y="0"/>
                      <a:pt x="4" y="0"/>
                      <a:pt x="5" y="0"/>
                    </a:cubicBezTo>
                    <a:cubicBezTo>
                      <a:pt x="6" y="0"/>
                      <a:pt x="7" y="1"/>
                      <a:pt x="8" y="1"/>
                    </a:cubicBezTo>
                    <a:cubicBezTo>
                      <a:pt x="8" y="2"/>
                      <a:pt x="9" y="3"/>
                      <a:pt x="9" y="4"/>
                    </a:cubicBezTo>
                    <a:lnTo>
                      <a:pt x="9" y="10"/>
                    </a:lnTo>
                    <a:close/>
                    <a:moveTo>
                      <a:pt x="7" y="6"/>
                    </a:moveTo>
                    <a:cubicBezTo>
                      <a:pt x="5" y="6"/>
                      <a:pt x="5" y="6"/>
                      <a:pt x="5" y="6"/>
                    </a:cubicBezTo>
                    <a:cubicBezTo>
                      <a:pt x="4" y="6"/>
                      <a:pt x="4" y="6"/>
                      <a:pt x="4" y="6"/>
                    </a:cubicBezTo>
                    <a:cubicBezTo>
                      <a:pt x="3" y="6"/>
                      <a:pt x="3" y="6"/>
                      <a:pt x="3" y="6"/>
                    </a:cubicBezTo>
                    <a:cubicBezTo>
                      <a:pt x="2" y="7"/>
                      <a:pt x="2" y="7"/>
                      <a:pt x="2" y="7"/>
                    </a:cubicBezTo>
                    <a:cubicBezTo>
                      <a:pt x="2" y="7"/>
                      <a:pt x="2" y="7"/>
                      <a:pt x="2" y="8"/>
                    </a:cubicBezTo>
                    <a:cubicBezTo>
                      <a:pt x="2" y="9"/>
                      <a:pt x="2" y="9"/>
                      <a:pt x="2" y="9"/>
                    </a:cubicBezTo>
                    <a:cubicBezTo>
                      <a:pt x="3" y="9"/>
                      <a:pt x="3" y="9"/>
                      <a:pt x="3" y="9"/>
                    </a:cubicBezTo>
                    <a:cubicBezTo>
                      <a:pt x="3" y="9"/>
                      <a:pt x="3" y="9"/>
                      <a:pt x="3" y="9"/>
                    </a:cubicBezTo>
                    <a:cubicBezTo>
                      <a:pt x="4" y="10"/>
                      <a:pt x="4" y="10"/>
                      <a:pt x="4" y="10"/>
                    </a:cubicBezTo>
                    <a:cubicBezTo>
                      <a:pt x="5" y="10"/>
                      <a:pt x="5" y="10"/>
                      <a:pt x="5" y="10"/>
                    </a:cubicBezTo>
                    <a:cubicBezTo>
                      <a:pt x="6" y="10"/>
                      <a:pt x="6" y="10"/>
                      <a:pt x="6" y="10"/>
                    </a:cubicBezTo>
                    <a:cubicBezTo>
                      <a:pt x="6" y="9"/>
                      <a:pt x="6" y="9"/>
                      <a:pt x="6" y="9"/>
                    </a:cubicBezTo>
                    <a:cubicBezTo>
                      <a:pt x="7" y="9"/>
                      <a:pt x="7" y="9"/>
                      <a:pt x="7" y="9"/>
                    </a:cubicBezTo>
                    <a:lnTo>
                      <a:pt x="7" y="6"/>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846"/>
              <p:cNvSpPr/>
              <p:nvPr/>
            </p:nvSpPr>
            <p:spPr bwMode="auto">
              <a:xfrm>
                <a:off x="2606" y="2639"/>
                <a:ext cx="19" cy="13"/>
              </a:xfrm>
              <a:custGeom>
                <a:avLst/>
                <a:gdLst>
                  <a:gd name="T0" fmla="*/ 11 w 15"/>
                  <a:gd name="T1" fmla="*/ 0 h 11"/>
                  <a:gd name="T2" fmla="*/ 13 w 15"/>
                  <a:gd name="T3" fmla="*/ 1 h 11"/>
                  <a:gd name="T4" fmla="*/ 14 w 15"/>
                  <a:gd name="T5" fmla="*/ 2 h 11"/>
                  <a:gd name="T6" fmla="*/ 15 w 15"/>
                  <a:gd name="T7" fmla="*/ 3 h 11"/>
                  <a:gd name="T8" fmla="*/ 15 w 15"/>
                  <a:gd name="T9" fmla="*/ 5 h 11"/>
                  <a:gd name="T10" fmla="*/ 15 w 15"/>
                  <a:gd name="T11" fmla="*/ 11 h 11"/>
                  <a:gd name="T12" fmla="*/ 15 w 15"/>
                  <a:gd name="T13" fmla="*/ 11 h 11"/>
                  <a:gd name="T14" fmla="*/ 15 w 15"/>
                  <a:gd name="T15" fmla="*/ 11 h 11"/>
                  <a:gd name="T16" fmla="*/ 14 w 15"/>
                  <a:gd name="T17" fmla="*/ 11 h 11"/>
                  <a:gd name="T18" fmla="*/ 13 w 15"/>
                  <a:gd name="T19" fmla="*/ 11 h 11"/>
                  <a:gd name="T20" fmla="*/ 13 w 15"/>
                  <a:gd name="T21" fmla="*/ 11 h 11"/>
                  <a:gd name="T22" fmla="*/ 13 w 15"/>
                  <a:gd name="T23" fmla="*/ 5 h 11"/>
                  <a:gd name="T24" fmla="*/ 13 w 15"/>
                  <a:gd name="T25" fmla="*/ 3 h 11"/>
                  <a:gd name="T26" fmla="*/ 11 w 15"/>
                  <a:gd name="T27" fmla="*/ 2 h 11"/>
                  <a:gd name="T28" fmla="*/ 10 w 15"/>
                  <a:gd name="T29" fmla="*/ 2 h 11"/>
                  <a:gd name="T30" fmla="*/ 9 w 15"/>
                  <a:gd name="T31" fmla="*/ 2 h 11"/>
                  <a:gd name="T32" fmla="*/ 9 w 15"/>
                  <a:gd name="T33" fmla="*/ 2 h 11"/>
                  <a:gd name="T34" fmla="*/ 8 w 15"/>
                  <a:gd name="T35" fmla="*/ 2 h 11"/>
                  <a:gd name="T36" fmla="*/ 8 w 15"/>
                  <a:gd name="T37" fmla="*/ 4 h 11"/>
                  <a:gd name="T38" fmla="*/ 8 w 15"/>
                  <a:gd name="T39" fmla="*/ 5 h 11"/>
                  <a:gd name="T40" fmla="*/ 8 w 15"/>
                  <a:gd name="T41" fmla="*/ 11 h 11"/>
                  <a:gd name="T42" fmla="*/ 8 w 15"/>
                  <a:gd name="T43" fmla="*/ 11 h 11"/>
                  <a:gd name="T44" fmla="*/ 8 w 15"/>
                  <a:gd name="T45" fmla="*/ 11 h 11"/>
                  <a:gd name="T46" fmla="*/ 7 w 15"/>
                  <a:gd name="T47" fmla="*/ 11 h 11"/>
                  <a:gd name="T48" fmla="*/ 7 w 15"/>
                  <a:gd name="T49" fmla="*/ 11 h 11"/>
                  <a:gd name="T50" fmla="*/ 7 w 15"/>
                  <a:gd name="T51" fmla="*/ 11 h 11"/>
                  <a:gd name="T52" fmla="*/ 7 w 15"/>
                  <a:gd name="T53" fmla="*/ 5 h 11"/>
                  <a:gd name="T54" fmla="*/ 7 w 15"/>
                  <a:gd name="T55" fmla="*/ 4 h 11"/>
                  <a:gd name="T56" fmla="*/ 6 w 15"/>
                  <a:gd name="T57" fmla="*/ 3 h 11"/>
                  <a:gd name="T58" fmla="*/ 5 w 15"/>
                  <a:gd name="T59" fmla="*/ 2 h 11"/>
                  <a:gd name="T60" fmla="*/ 4 w 15"/>
                  <a:gd name="T61" fmla="*/ 2 h 11"/>
                  <a:gd name="T62" fmla="*/ 3 w 15"/>
                  <a:gd name="T63" fmla="*/ 2 h 11"/>
                  <a:gd name="T64" fmla="*/ 2 w 15"/>
                  <a:gd name="T65" fmla="*/ 2 h 11"/>
                  <a:gd name="T66" fmla="*/ 2 w 15"/>
                  <a:gd name="T67" fmla="*/ 11 h 11"/>
                  <a:gd name="T68" fmla="*/ 2 w 15"/>
                  <a:gd name="T69" fmla="*/ 11 h 11"/>
                  <a:gd name="T70" fmla="*/ 2 w 15"/>
                  <a:gd name="T71" fmla="*/ 11 h 11"/>
                  <a:gd name="T72" fmla="*/ 1 w 15"/>
                  <a:gd name="T73" fmla="*/ 11 h 11"/>
                  <a:gd name="T74" fmla="*/ 0 w 15"/>
                  <a:gd name="T75" fmla="*/ 11 h 11"/>
                  <a:gd name="T76" fmla="*/ 0 w 15"/>
                  <a:gd name="T77" fmla="*/ 11 h 11"/>
                  <a:gd name="T78" fmla="*/ 0 w 15"/>
                  <a:gd name="T79" fmla="*/ 2 h 11"/>
                  <a:gd name="T80" fmla="*/ 0 w 15"/>
                  <a:gd name="T81" fmla="*/ 1 h 11"/>
                  <a:gd name="T82" fmla="*/ 1 w 15"/>
                  <a:gd name="T83" fmla="*/ 1 h 11"/>
                  <a:gd name="T84" fmla="*/ 2 w 15"/>
                  <a:gd name="T85" fmla="*/ 0 h 11"/>
                  <a:gd name="T86" fmla="*/ 4 w 15"/>
                  <a:gd name="T87" fmla="*/ 0 h 11"/>
                  <a:gd name="T88" fmla="*/ 6 w 15"/>
                  <a:gd name="T89" fmla="*/ 1 h 11"/>
                  <a:gd name="T90" fmla="*/ 7 w 15"/>
                  <a:gd name="T91" fmla="*/ 1 h 11"/>
                  <a:gd name="T92" fmla="*/ 7 w 15"/>
                  <a:gd name="T93" fmla="*/ 1 h 11"/>
                  <a:gd name="T94" fmla="*/ 9 w 15"/>
                  <a:gd name="T95" fmla="*/ 1 h 11"/>
                  <a:gd name="T96" fmla="*/ 11 w 15"/>
                  <a:gd name="T9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11">
                    <a:moveTo>
                      <a:pt x="11" y="0"/>
                    </a:moveTo>
                    <a:cubicBezTo>
                      <a:pt x="12" y="0"/>
                      <a:pt x="12" y="0"/>
                      <a:pt x="13" y="1"/>
                    </a:cubicBezTo>
                    <a:cubicBezTo>
                      <a:pt x="13" y="1"/>
                      <a:pt x="14" y="1"/>
                      <a:pt x="14" y="2"/>
                    </a:cubicBezTo>
                    <a:cubicBezTo>
                      <a:pt x="14" y="2"/>
                      <a:pt x="15" y="3"/>
                      <a:pt x="15" y="3"/>
                    </a:cubicBezTo>
                    <a:cubicBezTo>
                      <a:pt x="15" y="4"/>
                      <a:pt x="15" y="4"/>
                      <a:pt x="15" y="5"/>
                    </a:cubicBezTo>
                    <a:cubicBezTo>
                      <a:pt x="15" y="11"/>
                      <a:pt x="15" y="11"/>
                      <a:pt x="15" y="11"/>
                    </a:cubicBezTo>
                    <a:cubicBezTo>
                      <a:pt x="15" y="11"/>
                      <a:pt x="15" y="11"/>
                      <a:pt x="15" y="11"/>
                    </a:cubicBezTo>
                    <a:cubicBezTo>
                      <a:pt x="15" y="11"/>
                      <a:pt x="15" y="11"/>
                      <a:pt x="15" y="11"/>
                    </a:cubicBezTo>
                    <a:cubicBezTo>
                      <a:pt x="14" y="11"/>
                      <a:pt x="14" y="11"/>
                      <a:pt x="14" y="11"/>
                    </a:cubicBezTo>
                    <a:cubicBezTo>
                      <a:pt x="13" y="11"/>
                      <a:pt x="13" y="11"/>
                      <a:pt x="13" y="11"/>
                    </a:cubicBezTo>
                    <a:cubicBezTo>
                      <a:pt x="13" y="11"/>
                      <a:pt x="13" y="11"/>
                      <a:pt x="13" y="11"/>
                    </a:cubicBezTo>
                    <a:cubicBezTo>
                      <a:pt x="13" y="5"/>
                      <a:pt x="13" y="5"/>
                      <a:pt x="13" y="5"/>
                    </a:cubicBezTo>
                    <a:cubicBezTo>
                      <a:pt x="13" y="4"/>
                      <a:pt x="13" y="3"/>
                      <a:pt x="13" y="3"/>
                    </a:cubicBezTo>
                    <a:cubicBezTo>
                      <a:pt x="12" y="2"/>
                      <a:pt x="12" y="2"/>
                      <a:pt x="11" y="2"/>
                    </a:cubicBezTo>
                    <a:cubicBezTo>
                      <a:pt x="10" y="2"/>
                      <a:pt x="10" y="2"/>
                      <a:pt x="10" y="2"/>
                    </a:cubicBezTo>
                    <a:cubicBezTo>
                      <a:pt x="9" y="2"/>
                      <a:pt x="9" y="2"/>
                      <a:pt x="9" y="2"/>
                    </a:cubicBezTo>
                    <a:cubicBezTo>
                      <a:pt x="9" y="2"/>
                      <a:pt x="9" y="2"/>
                      <a:pt x="9" y="2"/>
                    </a:cubicBezTo>
                    <a:cubicBezTo>
                      <a:pt x="8" y="2"/>
                      <a:pt x="8" y="2"/>
                      <a:pt x="8" y="2"/>
                    </a:cubicBezTo>
                    <a:cubicBezTo>
                      <a:pt x="8" y="3"/>
                      <a:pt x="8" y="3"/>
                      <a:pt x="8" y="4"/>
                    </a:cubicBezTo>
                    <a:cubicBezTo>
                      <a:pt x="8" y="4"/>
                      <a:pt x="8" y="5"/>
                      <a:pt x="8" y="5"/>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1"/>
                      <a:pt x="7" y="11"/>
                    </a:cubicBezTo>
                    <a:cubicBezTo>
                      <a:pt x="7" y="5"/>
                      <a:pt x="7" y="5"/>
                      <a:pt x="7" y="5"/>
                    </a:cubicBezTo>
                    <a:cubicBezTo>
                      <a:pt x="7" y="5"/>
                      <a:pt x="7" y="4"/>
                      <a:pt x="7" y="4"/>
                    </a:cubicBezTo>
                    <a:cubicBezTo>
                      <a:pt x="6" y="3"/>
                      <a:pt x="6" y="3"/>
                      <a:pt x="6" y="3"/>
                    </a:cubicBezTo>
                    <a:cubicBezTo>
                      <a:pt x="6" y="2"/>
                      <a:pt x="6" y="2"/>
                      <a:pt x="5" y="2"/>
                    </a:cubicBezTo>
                    <a:cubicBezTo>
                      <a:pt x="5" y="2"/>
                      <a:pt x="4" y="2"/>
                      <a:pt x="4" y="2"/>
                    </a:cubicBezTo>
                    <a:cubicBezTo>
                      <a:pt x="3" y="2"/>
                      <a:pt x="3" y="2"/>
                      <a:pt x="3" y="2"/>
                    </a:cubicBezTo>
                    <a:cubicBezTo>
                      <a:pt x="2" y="2"/>
                      <a:pt x="2" y="2"/>
                      <a:pt x="2" y="2"/>
                    </a:cubicBezTo>
                    <a:cubicBezTo>
                      <a:pt x="2" y="11"/>
                      <a:pt x="2" y="11"/>
                      <a:pt x="2" y="11"/>
                    </a:cubicBezTo>
                    <a:cubicBezTo>
                      <a:pt x="2" y="11"/>
                      <a:pt x="2" y="11"/>
                      <a:pt x="2" y="11"/>
                    </a:cubicBezTo>
                    <a:cubicBezTo>
                      <a:pt x="2" y="11"/>
                      <a:pt x="2" y="11"/>
                      <a:pt x="2" y="11"/>
                    </a:cubicBezTo>
                    <a:cubicBezTo>
                      <a:pt x="1" y="11"/>
                      <a:pt x="1" y="11"/>
                      <a:pt x="1" y="11"/>
                    </a:cubicBezTo>
                    <a:cubicBezTo>
                      <a:pt x="0" y="11"/>
                      <a:pt x="0" y="11"/>
                      <a:pt x="0" y="11"/>
                    </a:cubicBezTo>
                    <a:cubicBezTo>
                      <a:pt x="0" y="11"/>
                      <a:pt x="0" y="11"/>
                      <a:pt x="0" y="11"/>
                    </a:cubicBezTo>
                    <a:cubicBezTo>
                      <a:pt x="0" y="2"/>
                      <a:pt x="0" y="2"/>
                      <a:pt x="0" y="2"/>
                    </a:cubicBezTo>
                    <a:cubicBezTo>
                      <a:pt x="0" y="2"/>
                      <a:pt x="0" y="1"/>
                      <a:pt x="0" y="1"/>
                    </a:cubicBezTo>
                    <a:cubicBezTo>
                      <a:pt x="1" y="1"/>
                      <a:pt x="1" y="1"/>
                      <a:pt x="1" y="1"/>
                    </a:cubicBezTo>
                    <a:cubicBezTo>
                      <a:pt x="1" y="0"/>
                      <a:pt x="2" y="0"/>
                      <a:pt x="2" y="0"/>
                    </a:cubicBezTo>
                    <a:cubicBezTo>
                      <a:pt x="3" y="0"/>
                      <a:pt x="3" y="0"/>
                      <a:pt x="4" y="0"/>
                    </a:cubicBezTo>
                    <a:cubicBezTo>
                      <a:pt x="4" y="0"/>
                      <a:pt x="5" y="0"/>
                      <a:pt x="6" y="1"/>
                    </a:cubicBezTo>
                    <a:cubicBezTo>
                      <a:pt x="6" y="1"/>
                      <a:pt x="7" y="1"/>
                      <a:pt x="7" y="1"/>
                    </a:cubicBezTo>
                    <a:cubicBezTo>
                      <a:pt x="7" y="1"/>
                      <a:pt x="7" y="1"/>
                      <a:pt x="7" y="1"/>
                    </a:cubicBezTo>
                    <a:cubicBezTo>
                      <a:pt x="8" y="1"/>
                      <a:pt x="8" y="1"/>
                      <a:pt x="9" y="1"/>
                    </a:cubicBezTo>
                    <a:cubicBezTo>
                      <a:pt x="9" y="0"/>
                      <a:pt x="10" y="0"/>
                      <a:pt x="11"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847"/>
              <p:cNvSpPr>
                <a:spLocks noEditPoints="1"/>
              </p:cNvSpPr>
              <p:nvPr/>
            </p:nvSpPr>
            <p:spPr bwMode="auto">
              <a:xfrm>
                <a:off x="2628" y="2639"/>
                <a:ext cx="10" cy="18"/>
              </a:xfrm>
              <a:custGeom>
                <a:avLst/>
                <a:gdLst>
                  <a:gd name="T0" fmla="*/ 8 w 8"/>
                  <a:gd name="T1" fmla="*/ 6 h 15"/>
                  <a:gd name="T2" fmla="*/ 8 w 8"/>
                  <a:gd name="T3" fmla="*/ 8 h 15"/>
                  <a:gd name="T4" fmla="*/ 7 w 8"/>
                  <a:gd name="T5" fmla="*/ 9 h 15"/>
                  <a:gd name="T6" fmla="*/ 6 w 8"/>
                  <a:gd name="T7" fmla="*/ 11 h 15"/>
                  <a:gd name="T8" fmla="*/ 4 w 8"/>
                  <a:gd name="T9" fmla="*/ 11 h 15"/>
                  <a:gd name="T10" fmla="*/ 3 w 8"/>
                  <a:gd name="T11" fmla="*/ 11 h 15"/>
                  <a:gd name="T12" fmla="*/ 1 w 8"/>
                  <a:gd name="T13" fmla="*/ 11 h 15"/>
                  <a:gd name="T14" fmla="*/ 1 w 8"/>
                  <a:gd name="T15" fmla="*/ 14 h 15"/>
                  <a:gd name="T16" fmla="*/ 1 w 8"/>
                  <a:gd name="T17" fmla="*/ 15 h 15"/>
                  <a:gd name="T18" fmla="*/ 1 w 8"/>
                  <a:gd name="T19" fmla="*/ 15 h 15"/>
                  <a:gd name="T20" fmla="*/ 0 w 8"/>
                  <a:gd name="T21" fmla="*/ 15 h 15"/>
                  <a:gd name="T22" fmla="*/ 0 w 8"/>
                  <a:gd name="T23" fmla="*/ 15 h 15"/>
                  <a:gd name="T24" fmla="*/ 0 w 8"/>
                  <a:gd name="T25" fmla="*/ 14 h 15"/>
                  <a:gd name="T26" fmla="*/ 0 w 8"/>
                  <a:gd name="T27" fmla="*/ 1 h 15"/>
                  <a:gd name="T28" fmla="*/ 0 w 8"/>
                  <a:gd name="T29" fmla="*/ 1 h 15"/>
                  <a:gd name="T30" fmla="*/ 2 w 8"/>
                  <a:gd name="T31" fmla="*/ 0 h 15"/>
                  <a:gd name="T32" fmla="*/ 4 w 8"/>
                  <a:gd name="T33" fmla="*/ 0 h 15"/>
                  <a:gd name="T34" fmla="*/ 6 w 8"/>
                  <a:gd name="T35" fmla="*/ 1 h 15"/>
                  <a:gd name="T36" fmla="*/ 7 w 8"/>
                  <a:gd name="T37" fmla="*/ 2 h 15"/>
                  <a:gd name="T38" fmla="*/ 8 w 8"/>
                  <a:gd name="T39" fmla="*/ 3 h 15"/>
                  <a:gd name="T40" fmla="*/ 8 w 8"/>
                  <a:gd name="T41" fmla="*/ 6 h 15"/>
                  <a:gd name="T42" fmla="*/ 7 w 8"/>
                  <a:gd name="T43" fmla="*/ 6 h 15"/>
                  <a:gd name="T44" fmla="*/ 6 w 8"/>
                  <a:gd name="T45" fmla="*/ 4 h 15"/>
                  <a:gd name="T46" fmla="*/ 6 w 8"/>
                  <a:gd name="T47" fmla="*/ 3 h 15"/>
                  <a:gd name="T48" fmla="*/ 5 w 8"/>
                  <a:gd name="T49" fmla="*/ 2 h 15"/>
                  <a:gd name="T50" fmla="*/ 4 w 8"/>
                  <a:gd name="T51" fmla="*/ 2 h 15"/>
                  <a:gd name="T52" fmla="*/ 2 w 8"/>
                  <a:gd name="T53" fmla="*/ 2 h 15"/>
                  <a:gd name="T54" fmla="*/ 1 w 8"/>
                  <a:gd name="T55" fmla="*/ 2 h 15"/>
                  <a:gd name="T56" fmla="*/ 1 w 8"/>
                  <a:gd name="T57" fmla="*/ 9 h 15"/>
                  <a:gd name="T58" fmla="*/ 3 w 8"/>
                  <a:gd name="T59" fmla="*/ 9 h 15"/>
                  <a:gd name="T60" fmla="*/ 4 w 8"/>
                  <a:gd name="T61" fmla="*/ 10 h 15"/>
                  <a:gd name="T62" fmla="*/ 5 w 8"/>
                  <a:gd name="T63" fmla="*/ 9 h 15"/>
                  <a:gd name="T64" fmla="*/ 6 w 8"/>
                  <a:gd name="T65" fmla="*/ 9 h 15"/>
                  <a:gd name="T66" fmla="*/ 6 w 8"/>
                  <a:gd name="T67" fmla="*/ 7 h 15"/>
                  <a:gd name="T68" fmla="*/ 7 w 8"/>
                  <a:gd name="T6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5">
                    <a:moveTo>
                      <a:pt x="8" y="6"/>
                    </a:moveTo>
                    <a:cubicBezTo>
                      <a:pt x="8" y="6"/>
                      <a:pt x="8" y="7"/>
                      <a:pt x="8" y="8"/>
                    </a:cubicBezTo>
                    <a:cubicBezTo>
                      <a:pt x="8" y="8"/>
                      <a:pt x="8" y="9"/>
                      <a:pt x="7" y="9"/>
                    </a:cubicBezTo>
                    <a:cubicBezTo>
                      <a:pt x="7" y="10"/>
                      <a:pt x="6" y="10"/>
                      <a:pt x="6" y="11"/>
                    </a:cubicBezTo>
                    <a:cubicBezTo>
                      <a:pt x="5" y="11"/>
                      <a:pt x="5" y="11"/>
                      <a:pt x="4" y="11"/>
                    </a:cubicBezTo>
                    <a:cubicBezTo>
                      <a:pt x="4" y="11"/>
                      <a:pt x="3" y="11"/>
                      <a:pt x="3" y="11"/>
                    </a:cubicBezTo>
                    <a:cubicBezTo>
                      <a:pt x="2" y="11"/>
                      <a:pt x="2" y="11"/>
                      <a:pt x="1" y="11"/>
                    </a:cubicBezTo>
                    <a:cubicBezTo>
                      <a:pt x="1" y="14"/>
                      <a:pt x="1" y="14"/>
                      <a:pt x="1" y="14"/>
                    </a:cubicBezTo>
                    <a:cubicBezTo>
                      <a:pt x="1" y="15"/>
                      <a:pt x="1" y="15"/>
                      <a:pt x="1" y="15"/>
                    </a:cubicBezTo>
                    <a:cubicBezTo>
                      <a:pt x="1" y="15"/>
                      <a:pt x="1" y="15"/>
                      <a:pt x="1" y="15"/>
                    </a:cubicBezTo>
                    <a:cubicBezTo>
                      <a:pt x="0" y="15"/>
                      <a:pt x="0" y="15"/>
                      <a:pt x="0" y="15"/>
                    </a:cubicBezTo>
                    <a:cubicBezTo>
                      <a:pt x="0" y="15"/>
                      <a:pt x="0" y="15"/>
                      <a:pt x="0" y="15"/>
                    </a:cubicBezTo>
                    <a:cubicBezTo>
                      <a:pt x="0" y="14"/>
                      <a:pt x="0" y="14"/>
                      <a:pt x="0" y="14"/>
                    </a:cubicBezTo>
                    <a:cubicBezTo>
                      <a:pt x="0" y="1"/>
                      <a:pt x="0" y="1"/>
                      <a:pt x="0" y="1"/>
                    </a:cubicBezTo>
                    <a:cubicBezTo>
                      <a:pt x="0" y="1"/>
                      <a:pt x="0" y="1"/>
                      <a:pt x="0" y="1"/>
                    </a:cubicBezTo>
                    <a:cubicBezTo>
                      <a:pt x="1" y="1"/>
                      <a:pt x="1" y="0"/>
                      <a:pt x="2" y="0"/>
                    </a:cubicBezTo>
                    <a:cubicBezTo>
                      <a:pt x="3" y="0"/>
                      <a:pt x="3" y="0"/>
                      <a:pt x="4" y="0"/>
                    </a:cubicBezTo>
                    <a:cubicBezTo>
                      <a:pt x="5" y="0"/>
                      <a:pt x="5" y="0"/>
                      <a:pt x="6" y="1"/>
                    </a:cubicBezTo>
                    <a:cubicBezTo>
                      <a:pt x="7" y="1"/>
                      <a:pt x="7" y="1"/>
                      <a:pt x="7" y="2"/>
                    </a:cubicBezTo>
                    <a:cubicBezTo>
                      <a:pt x="8" y="2"/>
                      <a:pt x="8" y="3"/>
                      <a:pt x="8" y="3"/>
                    </a:cubicBezTo>
                    <a:cubicBezTo>
                      <a:pt x="8" y="4"/>
                      <a:pt x="8" y="5"/>
                      <a:pt x="8" y="6"/>
                    </a:cubicBezTo>
                    <a:moveTo>
                      <a:pt x="7" y="6"/>
                    </a:moveTo>
                    <a:cubicBezTo>
                      <a:pt x="7" y="5"/>
                      <a:pt x="7" y="4"/>
                      <a:pt x="6" y="4"/>
                    </a:cubicBezTo>
                    <a:cubicBezTo>
                      <a:pt x="6" y="3"/>
                      <a:pt x="6" y="3"/>
                      <a:pt x="6" y="3"/>
                    </a:cubicBezTo>
                    <a:cubicBezTo>
                      <a:pt x="6" y="2"/>
                      <a:pt x="5" y="2"/>
                      <a:pt x="5" y="2"/>
                    </a:cubicBezTo>
                    <a:cubicBezTo>
                      <a:pt x="4" y="2"/>
                      <a:pt x="4" y="2"/>
                      <a:pt x="4" y="2"/>
                    </a:cubicBezTo>
                    <a:cubicBezTo>
                      <a:pt x="3" y="2"/>
                      <a:pt x="3" y="2"/>
                      <a:pt x="2" y="2"/>
                    </a:cubicBezTo>
                    <a:cubicBezTo>
                      <a:pt x="2" y="2"/>
                      <a:pt x="2" y="2"/>
                      <a:pt x="1" y="2"/>
                    </a:cubicBezTo>
                    <a:cubicBezTo>
                      <a:pt x="1" y="9"/>
                      <a:pt x="1" y="9"/>
                      <a:pt x="1" y="9"/>
                    </a:cubicBezTo>
                    <a:cubicBezTo>
                      <a:pt x="2" y="9"/>
                      <a:pt x="2" y="9"/>
                      <a:pt x="3" y="9"/>
                    </a:cubicBezTo>
                    <a:cubicBezTo>
                      <a:pt x="4" y="10"/>
                      <a:pt x="4" y="10"/>
                      <a:pt x="4" y="10"/>
                    </a:cubicBezTo>
                    <a:cubicBezTo>
                      <a:pt x="4" y="10"/>
                      <a:pt x="4" y="9"/>
                      <a:pt x="5" y="9"/>
                    </a:cubicBezTo>
                    <a:cubicBezTo>
                      <a:pt x="5" y="9"/>
                      <a:pt x="6" y="9"/>
                      <a:pt x="6" y="9"/>
                    </a:cubicBezTo>
                    <a:cubicBezTo>
                      <a:pt x="6" y="8"/>
                      <a:pt x="6" y="8"/>
                      <a:pt x="6" y="7"/>
                    </a:cubicBezTo>
                    <a:cubicBezTo>
                      <a:pt x="7" y="7"/>
                      <a:pt x="7" y="6"/>
                      <a:pt x="7" y="6"/>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848"/>
              <p:cNvSpPr/>
              <p:nvPr/>
            </p:nvSpPr>
            <p:spPr bwMode="auto">
              <a:xfrm>
                <a:off x="2642" y="2634"/>
                <a:ext cx="3" cy="18"/>
              </a:xfrm>
              <a:custGeom>
                <a:avLst/>
                <a:gdLst>
                  <a:gd name="T0" fmla="*/ 3 w 3"/>
                  <a:gd name="T1" fmla="*/ 15 h 15"/>
                  <a:gd name="T2" fmla="*/ 3 w 3"/>
                  <a:gd name="T3" fmla="*/ 15 h 15"/>
                  <a:gd name="T4" fmla="*/ 2 w 3"/>
                  <a:gd name="T5" fmla="*/ 15 h 15"/>
                  <a:gd name="T6" fmla="*/ 2 w 3"/>
                  <a:gd name="T7" fmla="*/ 15 h 15"/>
                  <a:gd name="T8" fmla="*/ 0 w 3"/>
                  <a:gd name="T9" fmla="*/ 15 h 15"/>
                  <a:gd name="T10" fmla="*/ 0 w 3"/>
                  <a:gd name="T11" fmla="*/ 13 h 15"/>
                  <a:gd name="T12" fmla="*/ 0 w 3"/>
                  <a:gd name="T13" fmla="*/ 1 h 15"/>
                  <a:gd name="T14" fmla="*/ 0 w 3"/>
                  <a:gd name="T15" fmla="*/ 0 h 15"/>
                  <a:gd name="T16" fmla="*/ 0 w 3"/>
                  <a:gd name="T17" fmla="*/ 0 h 15"/>
                  <a:gd name="T18" fmla="*/ 1 w 3"/>
                  <a:gd name="T19" fmla="*/ 0 h 15"/>
                  <a:gd name="T20" fmla="*/ 1 w 3"/>
                  <a:gd name="T21" fmla="*/ 0 h 15"/>
                  <a:gd name="T22" fmla="*/ 1 w 3"/>
                  <a:gd name="T23" fmla="*/ 1 h 15"/>
                  <a:gd name="T24" fmla="*/ 1 w 3"/>
                  <a:gd name="T25" fmla="*/ 13 h 15"/>
                  <a:gd name="T26" fmla="*/ 2 w 3"/>
                  <a:gd name="T27" fmla="*/ 13 h 15"/>
                  <a:gd name="T28" fmla="*/ 2 w 3"/>
                  <a:gd name="T29" fmla="*/ 14 h 15"/>
                  <a:gd name="T30" fmla="*/ 3 w 3"/>
                  <a:gd name="T31" fmla="*/ 13 h 15"/>
                  <a:gd name="T32" fmla="*/ 3 w 3"/>
                  <a:gd name="T33" fmla="*/ 13 h 15"/>
                  <a:gd name="T34" fmla="*/ 3 w 3"/>
                  <a:gd name="T35" fmla="*/ 13 h 15"/>
                  <a:gd name="T36" fmla="*/ 3 w 3"/>
                  <a:gd name="T37" fmla="*/ 14 h 15"/>
                  <a:gd name="T38" fmla="*/ 3 w 3"/>
                  <a:gd name="T39" fmla="*/ 14 h 15"/>
                  <a:gd name="T40" fmla="*/ 3 w 3"/>
                  <a:gd name="T4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5">
                    <a:moveTo>
                      <a:pt x="3" y="15"/>
                    </a:moveTo>
                    <a:cubicBezTo>
                      <a:pt x="3" y="15"/>
                      <a:pt x="3" y="15"/>
                      <a:pt x="3" y="15"/>
                    </a:cubicBezTo>
                    <a:cubicBezTo>
                      <a:pt x="2" y="15"/>
                      <a:pt x="2" y="15"/>
                      <a:pt x="2" y="15"/>
                    </a:cubicBezTo>
                    <a:cubicBezTo>
                      <a:pt x="2" y="15"/>
                      <a:pt x="2" y="15"/>
                      <a:pt x="2" y="15"/>
                    </a:cubicBezTo>
                    <a:cubicBezTo>
                      <a:pt x="1" y="15"/>
                      <a:pt x="0" y="15"/>
                      <a:pt x="0" y="15"/>
                    </a:cubicBezTo>
                    <a:cubicBezTo>
                      <a:pt x="0" y="14"/>
                      <a:pt x="0" y="14"/>
                      <a:pt x="0" y="13"/>
                    </a:cubicBezTo>
                    <a:cubicBezTo>
                      <a:pt x="0" y="1"/>
                      <a:pt x="0" y="1"/>
                      <a:pt x="0" y="1"/>
                    </a:cubicBezTo>
                    <a:cubicBezTo>
                      <a:pt x="0" y="0"/>
                      <a:pt x="0" y="0"/>
                      <a:pt x="0" y="0"/>
                    </a:cubicBezTo>
                    <a:cubicBezTo>
                      <a:pt x="0" y="0"/>
                      <a:pt x="0" y="0"/>
                      <a:pt x="0" y="0"/>
                    </a:cubicBezTo>
                    <a:cubicBezTo>
                      <a:pt x="1" y="0"/>
                      <a:pt x="1" y="0"/>
                      <a:pt x="1" y="0"/>
                    </a:cubicBezTo>
                    <a:cubicBezTo>
                      <a:pt x="1" y="0"/>
                      <a:pt x="1" y="0"/>
                      <a:pt x="1" y="0"/>
                    </a:cubicBezTo>
                    <a:cubicBezTo>
                      <a:pt x="1" y="1"/>
                      <a:pt x="1" y="1"/>
                      <a:pt x="1" y="1"/>
                    </a:cubicBezTo>
                    <a:cubicBezTo>
                      <a:pt x="1" y="13"/>
                      <a:pt x="1" y="13"/>
                      <a:pt x="1" y="13"/>
                    </a:cubicBezTo>
                    <a:cubicBezTo>
                      <a:pt x="1" y="13"/>
                      <a:pt x="2" y="13"/>
                      <a:pt x="2" y="13"/>
                    </a:cubicBezTo>
                    <a:cubicBezTo>
                      <a:pt x="2" y="14"/>
                      <a:pt x="2" y="14"/>
                      <a:pt x="2" y="14"/>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5"/>
                      <a:pt x="3" y="15"/>
                      <a:pt x="3" y="15"/>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849"/>
              <p:cNvSpPr>
                <a:spLocks noEditPoints="1"/>
              </p:cNvSpPr>
              <p:nvPr/>
            </p:nvSpPr>
            <p:spPr bwMode="auto">
              <a:xfrm>
                <a:off x="2648" y="2639"/>
                <a:ext cx="9" cy="13"/>
              </a:xfrm>
              <a:custGeom>
                <a:avLst/>
                <a:gdLst>
                  <a:gd name="T0" fmla="*/ 4 w 8"/>
                  <a:gd name="T1" fmla="*/ 0 h 11"/>
                  <a:gd name="T2" fmla="*/ 6 w 8"/>
                  <a:gd name="T3" fmla="*/ 1 h 11"/>
                  <a:gd name="T4" fmla="*/ 7 w 8"/>
                  <a:gd name="T5" fmla="*/ 1 h 11"/>
                  <a:gd name="T6" fmla="*/ 8 w 8"/>
                  <a:gd name="T7" fmla="*/ 3 h 11"/>
                  <a:gd name="T8" fmla="*/ 8 w 8"/>
                  <a:gd name="T9" fmla="*/ 5 h 11"/>
                  <a:gd name="T10" fmla="*/ 8 w 8"/>
                  <a:gd name="T11" fmla="*/ 5 h 11"/>
                  <a:gd name="T12" fmla="*/ 8 w 8"/>
                  <a:gd name="T13" fmla="*/ 6 h 11"/>
                  <a:gd name="T14" fmla="*/ 7 w 8"/>
                  <a:gd name="T15" fmla="*/ 6 h 11"/>
                  <a:gd name="T16" fmla="*/ 7 w 8"/>
                  <a:gd name="T17" fmla="*/ 6 h 11"/>
                  <a:gd name="T18" fmla="*/ 1 w 8"/>
                  <a:gd name="T19" fmla="*/ 6 h 11"/>
                  <a:gd name="T20" fmla="*/ 2 w 8"/>
                  <a:gd name="T21" fmla="*/ 8 h 11"/>
                  <a:gd name="T22" fmla="*/ 2 w 8"/>
                  <a:gd name="T23" fmla="*/ 9 h 11"/>
                  <a:gd name="T24" fmla="*/ 3 w 8"/>
                  <a:gd name="T25" fmla="*/ 9 h 11"/>
                  <a:gd name="T26" fmla="*/ 4 w 8"/>
                  <a:gd name="T27" fmla="*/ 10 h 11"/>
                  <a:gd name="T28" fmla="*/ 6 w 8"/>
                  <a:gd name="T29" fmla="*/ 9 h 11"/>
                  <a:gd name="T30" fmla="*/ 7 w 8"/>
                  <a:gd name="T31" fmla="*/ 9 h 11"/>
                  <a:gd name="T32" fmla="*/ 7 w 8"/>
                  <a:gd name="T33" fmla="*/ 9 h 11"/>
                  <a:gd name="T34" fmla="*/ 8 w 8"/>
                  <a:gd name="T35" fmla="*/ 10 h 11"/>
                  <a:gd name="T36" fmla="*/ 7 w 8"/>
                  <a:gd name="T37" fmla="*/ 10 h 11"/>
                  <a:gd name="T38" fmla="*/ 6 w 8"/>
                  <a:gd name="T39" fmla="*/ 11 h 11"/>
                  <a:gd name="T40" fmla="*/ 4 w 8"/>
                  <a:gd name="T41" fmla="*/ 11 h 11"/>
                  <a:gd name="T42" fmla="*/ 2 w 8"/>
                  <a:gd name="T43" fmla="*/ 11 h 11"/>
                  <a:gd name="T44" fmla="*/ 1 w 8"/>
                  <a:gd name="T45" fmla="*/ 10 h 11"/>
                  <a:gd name="T46" fmla="*/ 0 w 8"/>
                  <a:gd name="T47" fmla="*/ 8 h 11"/>
                  <a:gd name="T48" fmla="*/ 0 w 8"/>
                  <a:gd name="T49" fmla="*/ 6 h 11"/>
                  <a:gd name="T50" fmla="*/ 0 w 8"/>
                  <a:gd name="T51" fmla="*/ 3 h 11"/>
                  <a:gd name="T52" fmla="*/ 1 w 8"/>
                  <a:gd name="T53" fmla="*/ 2 h 11"/>
                  <a:gd name="T54" fmla="*/ 2 w 8"/>
                  <a:gd name="T55" fmla="*/ 1 h 11"/>
                  <a:gd name="T56" fmla="*/ 4 w 8"/>
                  <a:gd name="T57" fmla="*/ 0 h 11"/>
                  <a:gd name="T58" fmla="*/ 7 w 8"/>
                  <a:gd name="T59" fmla="*/ 5 h 11"/>
                  <a:gd name="T60" fmla="*/ 7 w 8"/>
                  <a:gd name="T61" fmla="*/ 4 h 11"/>
                  <a:gd name="T62" fmla="*/ 6 w 8"/>
                  <a:gd name="T63" fmla="*/ 3 h 11"/>
                  <a:gd name="T64" fmla="*/ 5 w 8"/>
                  <a:gd name="T65" fmla="*/ 2 h 11"/>
                  <a:gd name="T66" fmla="*/ 4 w 8"/>
                  <a:gd name="T67" fmla="*/ 2 h 11"/>
                  <a:gd name="T68" fmla="*/ 3 w 8"/>
                  <a:gd name="T69" fmla="*/ 2 h 11"/>
                  <a:gd name="T70" fmla="*/ 2 w 8"/>
                  <a:gd name="T71" fmla="*/ 3 h 11"/>
                  <a:gd name="T72" fmla="*/ 2 w 8"/>
                  <a:gd name="T73" fmla="*/ 4 h 11"/>
                  <a:gd name="T74" fmla="*/ 1 w 8"/>
                  <a:gd name="T75" fmla="*/ 5 h 11"/>
                  <a:gd name="T76" fmla="*/ 7 w 8"/>
                  <a:gd name="T7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11">
                    <a:moveTo>
                      <a:pt x="4" y="0"/>
                    </a:moveTo>
                    <a:cubicBezTo>
                      <a:pt x="5" y="0"/>
                      <a:pt x="5" y="0"/>
                      <a:pt x="6" y="1"/>
                    </a:cubicBezTo>
                    <a:cubicBezTo>
                      <a:pt x="7" y="1"/>
                      <a:pt x="7" y="1"/>
                      <a:pt x="7" y="1"/>
                    </a:cubicBezTo>
                    <a:cubicBezTo>
                      <a:pt x="8" y="2"/>
                      <a:pt x="8" y="2"/>
                      <a:pt x="8" y="3"/>
                    </a:cubicBezTo>
                    <a:cubicBezTo>
                      <a:pt x="8" y="3"/>
                      <a:pt x="8" y="4"/>
                      <a:pt x="8" y="5"/>
                    </a:cubicBezTo>
                    <a:cubicBezTo>
                      <a:pt x="8" y="5"/>
                      <a:pt x="8" y="5"/>
                      <a:pt x="8" y="5"/>
                    </a:cubicBezTo>
                    <a:cubicBezTo>
                      <a:pt x="8" y="6"/>
                      <a:pt x="8" y="6"/>
                      <a:pt x="8" y="6"/>
                    </a:cubicBezTo>
                    <a:cubicBezTo>
                      <a:pt x="7" y="6"/>
                      <a:pt x="7" y="6"/>
                      <a:pt x="7" y="6"/>
                    </a:cubicBezTo>
                    <a:cubicBezTo>
                      <a:pt x="7" y="6"/>
                      <a:pt x="7" y="6"/>
                      <a:pt x="7" y="6"/>
                    </a:cubicBezTo>
                    <a:cubicBezTo>
                      <a:pt x="1" y="6"/>
                      <a:pt x="1" y="6"/>
                      <a:pt x="1" y="6"/>
                    </a:cubicBezTo>
                    <a:cubicBezTo>
                      <a:pt x="1" y="7"/>
                      <a:pt x="1" y="7"/>
                      <a:pt x="2" y="8"/>
                    </a:cubicBezTo>
                    <a:cubicBezTo>
                      <a:pt x="2" y="8"/>
                      <a:pt x="2" y="8"/>
                      <a:pt x="2" y="9"/>
                    </a:cubicBezTo>
                    <a:cubicBezTo>
                      <a:pt x="2" y="9"/>
                      <a:pt x="3" y="9"/>
                      <a:pt x="3" y="9"/>
                    </a:cubicBezTo>
                    <a:cubicBezTo>
                      <a:pt x="4" y="9"/>
                      <a:pt x="4" y="10"/>
                      <a:pt x="4" y="10"/>
                    </a:cubicBezTo>
                    <a:cubicBezTo>
                      <a:pt x="5" y="10"/>
                      <a:pt x="5" y="9"/>
                      <a:pt x="6" y="9"/>
                    </a:cubicBezTo>
                    <a:cubicBezTo>
                      <a:pt x="6" y="9"/>
                      <a:pt x="6" y="9"/>
                      <a:pt x="7" y="9"/>
                    </a:cubicBezTo>
                    <a:cubicBezTo>
                      <a:pt x="7" y="9"/>
                      <a:pt x="7" y="9"/>
                      <a:pt x="7" y="9"/>
                    </a:cubicBezTo>
                    <a:cubicBezTo>
                      <a:pt x="8" y="10"/>
                      <a:pt x="8" y="10"/>
                      <a:pt x="8" y="10"/>
                    </a:cubicBezTo>
                    <a:cubicBezTo>
                      <a:pt x="7" y="10"/>
                      <a:pt x="7" y="10"/>
                      <a:pt x="7" y="10"/>
                    </a:cubicBezTo>
                    <a:cubicBezTo>
                      <a:pt x="7" y="11"/>
                      <a:pt x="6" y="11"/>
                      <a:pt x="6" y="11"/>
                    </a:cubicBezTo>
                    <a:cubicBezTo>
                      <a:pt x="5" y="11"/>
                      <a:pt x="5" y="11"/>
                      <a:pt x="4" y="11"/>
                    </a:cubicBezTo>
                    <a:cubicBezTo>
                      <a:pt x="4" y="11"/>
                      <a:pt x="3" y="11"/>
                      <a:pt x="2" y="11"/>
                    </a:cubicBezTo>
                    <a:cubicBezTo>
                      <a:pt x="2" y="10"/>
                      <a:pt x="1" y="10"/>
                      <a:pt x="1" y="10"/>
                    </a:cubicBezTo>
                    <a:cubicBezTo>
                      <a:pt x="0" y="9"/>
                      <a:pt x="0" y="9"/>
                      <a:pt x="0" y="8"/>
                    </a:cubicBezTo>
                    <a:cubicBezTo>
                      <a:pt x="0" y="7"/>
                      <a:pt x="0" y="7"/>
                      <a:pt x="0" y="6"/>
                    </a:cubicBezTo>
                    <a:cubicBezTo>
                      <a:pt x="0" y="5"/>
                      <a:pt x="0" y="4"/>
                      <a:pt x="0" y="3"/>
                    </a:cubicBezTo>
                    <a:cubicBezTo>
                      <a:pt x="0" y="3"/>
                      <a:pt x="0" y="2"/>
                      <a:pt x="1" y="2"/>
                    </a:cubicBezTo>
                    <a:cubicBezTo>
                      <a:pt x="1" y="1"/>
                      <a:pt x="2" y="1"/>
                      <a:pt x="2" y="1"/>
                    </a:cubicBezTo>
                    <a:cubicBezTo>
                      <a:pt x="3" y="0"/>
                      <a:pt x="3" y="0"/>
                      <a:pt x="4" y="0"/>
                    </a:cubicBezTo>
                    <a:moveTo>
                      <a:pt x="7" y="5"/>
                    </a:moveTo>
                    <a:cubicBezTo>
                      <a:pt x="7" y="4"/>
                      <a:pt x="7" y="4"/>
                      <a:pt x="7" y="4"/>
                    </a:cubicBezTo>
                    <a:cubicBezTo>
                      <a:pt x="7" y="3"/>
                      <a:pt x="6" y="3"/>
                      <a:pt x="6" y="3"/>
                    </a:cubicBezTo>
                    <a:cubicBezTo>
                      <a:pt x="5" y="2"/>
                      <a:pt x="5" y="2"/>
                      <a:pt x="5" y="2"/>
                    </a:cubicBezTo>
                    <a:cubicBezTo>
                      <a:pt x="5" y="2"/>
                      <a:pt x="5" y="2"/>
                      <a:pt x="4" y="2"/>
                    </a:cubicBezTo>
                    <a:cubicBezTo>
                      <a:pt x="4" y="2"/>
                      <a:pt x="3" y="2"/>
                      <a:pt x="3" y="2"/>
                    </a:cubicBezTo>
                    <a:cubicBezTo>
                      <a:pt x="2" y="3"/>
                      <a:pt x="2" y="3"/>
                      <a:pt x="2" y="3"/>
                    </a:cubicBezTo>
                    <a:cubicBezTo>
                      <a:pt x="2" y="3"/>
                      <a:pt x="2" y="3"/>
                      <a:pt x="2" y="4"/>
                    </a:cubicBezTo>
                    <a:cubicBezTo>
                      <a:pt x="1" y="4"/>
                      <a:pt x="1" y="4"/>
                      <a:pt x="1" y="5"/>
                    </a:cubicBezTo>
                    <a:lnTo>
                      <a:pt x="7"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850"/>
              <p:cNvSpPr/>
              <p:nvPr/>
            </p:nvSpPr>
            <p:spPr bwMode="auto">
              <a:xfrm>
                <a:off x="2666" y="2637"/>
                <a:ext cx="8" cy="15"/>
              </a:xfrm>
              <a:custGeom>
                <a:avLst/>
                <a:gdLst>
                  <a:gd name="T0" fmla="*/ 0 w 7"/>
                  <a:gd name="T1" fmla="*/ 4 h 13"/>
                  <a:gd name="T2" fmla="*/ 0 w 7"/>
                  <a:gd name="T3" fmla="*/ 4 h 13"/>
                  <a:gd name="T4" fmla="*/ 0 w 7"/>
                  <a:gd name="T5" fmla="*/ 4 h 13"/>
                  <a:gd name="T6" fmla="*/ 0 w 7"/>
                  <a:gd name="T7" fmla="*/ 3 h 13"/>
                  <a:gd name="T8" fmla="*/ 0 w 7"/>
                  <a:gd name="T9" fmla="*/ 3 h 13"/>
                  <a:gd name="T10" fmla="*/ 2 w 7"/>
                  <a:gd name="T11" fmla="*/ 2 h 13"/>
                  <a:gd name="T12" fmla="*/ 2 w 7"/>
                  <a:gd name="T13" fmla="*/ 0 h 13"/>
                  <a:gd name="T14" fmla="*/ 2 w 7"/>
                  <a:gd name="T15" fmla="*/ 0 h 13"/>
                  <a:gd name="T16" fmla="*/ 2 w 7"/>
                  <a:gd name="T17" fmla="*/ 0 h 13"/>
                  <a:gd name="T18" fmla="*/ 3 w 7"/>
                  <a:gd name="T19" fmla="*/ 0 h 13"/>
                  <a:gd name="T20" fmla="*/ 3 w 7"/>
                  <a:gd name="T21" fmla="*/ 0 h 13"/>
                  <a:gd name="T22" fmla="*/ 3 w 7"/>
                  <a:gd name="T23" fmla="*/ 0 h 13"/>
                  <a:gd name="T24" fmla="*/ 3 w 7"/>
                  <a:gd name="T25" fmla="*/ 2 h 13"/>
                  <a:gd name="T26" fmla="*/ 5 w 7"/>
                  <a:gd name="T27" fmla="*/ 2 h 13"/>
                  <a:gd name="T28" fmla="*/ 6 w 7"/>
                  <a:gd name="T29" fmla="*/ 3 h 13"/>
                  <a:gd name="T30" fmla="*/ 6 w 7"/>
                  <a:gd name="T31" fmla="*/ 3 h 13"/>
                  <a:gd name="T32" fmla="*/ 6 w 7"/>
                  <a:gd name="T33" fmla="*/ 4 h 13"/>
                  <a:gd name="T34" fmla="*/ 6 w 7"/>
                  <a:gd name="T35" fmla="*/ 4 h 13"/>
                  <a:gd name="T36" fmla="*/ 5 w 7"/>
                  <a:gd name="T37" fmla="*/ 4 h 13"/>
                  <a:gd name="T38" fmla="*/ 3 w 7"/>
                  <a:gd name="T39" fmla="*/ 4 h 13"/>
                  <a:gd name="T40" fmla="*/ 3 w 7"/>
                  <a:gd name="T41" fmla="*/ 10 h 13"/>
                  <a:gd name="T42" fmla="*/ 4 w 7"/>
                  <a:gd name="T43" fmla="*/ 11 h 13"/>
                  <a:gd name="T44" fmla="*/ 5 w 7"/>
                  <a:gd name="T45" fmla="*/ 12 h 13"/>
                  <a:gd name="T46" fmla="*/ 5 w 7"/>
                  <a:gd name="T47" fmla="*/ 11 h 13"/>
                  <a:gd name="T48" fmla="*/ 6 w 7"/>
                  <a:gd name="T49" fmla="*/ 11 h 13"/>
                  <a:gd name="T50" fmla="*/ 6 w 7"/>
                  <a:gd name="T51" fmla="*/ 11 h 13"/>
                  <a:gd name="T52" fmla="*/ 6 w 7"/>
                  <a:gd name="T53" fmla="*/ 12 h 13"/>
                  <a:gd name="T54" fmla="*/ 7 w 7"/>
                  <a:gd name="T55" fmla="*/ 12 h 13"/>
                  <a:gd name="T56" fmla="*/ 7 w 7"/>
                  <a:gd name="T57" fmla="*/ 13 h 13"/>
                  <a:gd name="T58" fmla="*/ 6 w 7"/>
                  <a:gd name="T59" fmla="*/ 13 h 13"/>
                  <a:gd name="T60" fmla="*/ 5 w 7"/>
                  <a:gd name="T61" fmla="*/ 13 h 13"/>
                  <a:gd name="T62" fmla="*/ 4 w 7"/>
                  <a:gd name="T63" fmla="*/ 13 h 13"/>
                  <a:gd name="T64" fmla="*/ 2 w 7"/>
                  <a:gd name="T65" fmla="*/ 12 h 13"/>
                  <a:gd name="T66" fmla="*/ 2 w 7"/>
                  <a:gd name="T67" fmla="*/ 10 h 13"/>
                  <a:gd name="T68" fmla="*/ 2 w 7"/>
                  <a:gd name="T69" fmla="*/ 4 h 13"/>
                  <a:gd name="T70" fmla="*/ 0 w 7"/>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3">
                    <a:moveTo>
                      <a:pt x="0" y="4"/>
                    </a:moveTo>
                    <a:cubicBezTo>
                      <a:pt x="0" y="4"/>
                      <a:pt x="0" y="4"/>
                      <a:pt x="0" y="4"/>
                    </a:cubicBezTo>
                    <a:cubicBezTo>
                      <a:pt x="0" y="4"/>
                      <a:pt x="0" y="4"/>
                      <a:pt x="0" y="4"/>
                    </a:cubicBezTo>
                    <a:cubicBezTo>
                      <a:pt x="0" y="3"/>
                      <a:pt x="0" y="3"/>
                      <a:pt x="0" y="3"/>
                    </a:cubicBezTo>
                    <a:cubicBezTo>
                      <a:pt x="0" y="3"/>
                      <a:pt x="0" y="3"/>
                      <a:pt x="0" y="3"/>
                    </a:cubicBezTo>
                    <a:cubicBezTo>
                      <a:pt x="2" y="2"/>
                      <a:pt x="2" y="2"/>
                      <a:pt x="2" y="2"/>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2"/>
                      <a:pt x="3" y="2"/>
                      <a:pt x="3" y="2"/>
                    </a:cubicBezTo>
                    <a:cubicBezTo>
                      <a:pt x="5" y="2"/>
                      <a:pt x="5" y="2"/>
                      <a:pt x="5" y="2"/>
                    </a:cubicBezTo>
                    <a:cubicBezTo>
                      <a:pt x="6" y="3"/>
                      <a:pt x="6" y="3"/>
                      <a:pt x="6" y="3"/>
                    </a:cubicBezTo>
                    <a:cubicBezTo>
                      <a:pt x="6" y="3"/>
                      <a:pt x="6" y="3"/>
                      <a:pt x="6" y="3"/>
                    </a:cubicBezTo>
                    <a:cubicBezTo>
                      <a:pt x="6" y="4"/>
                      <a:pt x="6" y="4"/>
                      <a:pt x="6" y="4"/>
                    </a:cubicBezTo>
                    <a:cubicBezTo>
                      <a:pt x="6" y="4"/>
                      <a:pt x="6" y="4"/>
                      <a:pt x="6" y="4"/>
                    </a:cubicBezTo>
                    <a:cubicBezTo>
                      <a:pt x="5" y="4"/>
                      <a:pt x="5" y="4"/>
                      <a:pt x="5" y="4"/>
                    </a:cubicBezTo>
                    <a:cubicBezTo>
                      <a:pt x="3" y="4"/>
                      <a:pt x="3" y="4"/>
                      <a:pt x="3" y="4"/>
                    </a:cubicBezTo>
                    <a:cubicBezTo>
                      <a:pt x="3" y="10"/>
                      <a:pt x="3" y="10"/>
                      <a:pt x="3" y="10"/>
                    </a:cubicBezTo>
                    <a:cubicBezTo>
                      <a:pt x="3" y="11"/>
                      <a:pt x="3" y="11"/>
                      <a:pt x="4" y="11"/>
                    </a:cubicBezTo>
                    <a:cubicBezTo>
                      <a:pt x="4" y="11"/>
                      <a:pt x="4" y="12"/>
                      <a:pt x="5" y="12"/>
                    </a:cubicBezTo>
                    <a:cubicBezTo>
                      <a:pt x="5" y="11"/>
                      <a:pt x="5" y="11"/>
                      <a:pt x="5" y="11"/>
                    </a:cubicBezTo>
                    <a:cubicBezTo>
                      <a:pt x="6" y="11"/>
                      <a:pt x="6" y="11"/>
                      <a:pt x="6" y="11"/>
                    </a:cubicBezTo>
                    <a:cubicBezTo>
                      <a:pt x="6" y="11"/>
                      <a:pt x="6" y="11"/>
                      <a:pt x="6" y="11"/>
                    </a:cubicBezTo>
                    <a:cubicBezTo>
                      <a:pt x="6" y="12"/>
                      <a:pt x="6" y="12"/>
                      <a:pt x="6" y="12"/>
                    </a:cubicBezTo>
                    <a:cubicBezTo>
                      <a:pt x="7" y="12"/>
                      <a:pt x="7" y="12"/>
                      <a:pt x="7" y="12"/>
                    </a:cubicBezTo>
                    <a:cubicBezTo>
                      <a:pt x="7" y="13"/>
                      <a:pt x="7" y="13"/>
                      <a:pt x="7" y="13"/>
                    </a:cubicBezTo>
                    <a:cubicBezTo>
                      <a:pt x="6" y="13"/>
                      <a:pt x="6" y="13"/>
                      <a:pt x="6" y="13"/>
                    </a:cubicBezTo>
                    <a:cubicBezTo>
                      <a:pt x="6" y="13"/>
                      <a:pt x="6" y="13"/>
                      <a:pt x="5" y="13"/>
                    </a:cubicBezTo>
                    <a:cubicBezTo>
                      <a:pt x="5" y="13"/>
                      <a:pt x="4" y="13"/>
                      <a:pt x="4" y="13"/>
                    </a:cubicBezTo>
                    <a:cubicBezTo>
                      <a:pt x="3" y="13"/>
                      <a:pt x="3" y="13"/>
                      <a:pt x="2" y="12"/>
                    </a:cubicBezTo>
                    <a:cubicBezTo>
                      <a:pt x="2" y="12"/>
                      <a:pt x="2" y="11"/>
                      <a:pt x="2" y="10"/>
                    </a:cubicBezTo>
                    <a:cubicBezTo>
                      <a:pt x="2" y="4"/>
                      <a:pt x="2" y="4"/>
                      <a:pt x="2"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851"/>
              <p:cNvSpPr>
                <a:spLocks noEditPoints="1"/>
              </p:cNvSpPr>
              <p:nvPr/>
            </p:nvSpPr>
            <p:spPr bwMode="auto">
              <a:xfrm>
                <a:off x="2675" y="2639"/>
                <a:ext cx="10" cy="13"/>
              </a:xfrm>
              <a:custGeom>
                <a:avLst/>
                <a:gdLst>
                  <a:gd name="T0" fmla="*/ 4 w 8"/>
                  <a:gd name="T1" fmla="*/ 0 h 11"/>
                  <a:gd name="T2" fmla="*/ 6 w 8"/>
                  <a:gd name="T3" fmla="*/ 1 h 11"/>
                  <a:gd name="T4" fmla="*/ 7 w 8"/>
                  <a:gd name="T5" fmla="*/ 1 h 11"/>
                  <a:gd name="T6" fmla="*/ 8 w 8"/>
                  <a:gd name="T7" fmla="*/ 3 h 11"/>
                  <a:gd name="T8" fmla="*/ 8 w 8"/>
                  <a:gd name="T9" fmla="*/ 5 h 11"/>
                  <a:gd name="T10" fmla="*/ 8 w 8"/>
                  <a:gd name="T11" fmla="*/ 5 h 11"/>
                  <a:gd name="T12" fmla="*/ 8 w 8"/>
                  <a:gd name="T13" fmla="*/ 6 h 11"/>
                  <a:gd name="T14" fmla="*/ 8 w 8"/>
                  <a:gd name="T15" fmla="*/ 6 h 11"/>
                  <a:gd name="T16" fmla="*/ 7 w 8"/>
                  <a:gd name="T17" fmla="*/ 6 h 11"/>
                  <a:gd name="T18" fmla="*/ 1 w 8"/>
                  <a:gd name="T19" fmla="*/ 6 h 11"/>
                  <a:gd name="T20" fmla="*/ 2 w 8"/>
                  <a:gd name="T21" fmla="*/ 8 h 11"/>
                  <a:gd name="T22" fmla="*/ 2 w 8"/>
                  <a:gd name="T23" fmla="*/ 9 h 11"/>
                  <a:gd name="T24" fmla="*/ 3 w 8"/>
                  <a:gd name="T25" fmla="*/ 9 h 11"/>
                  <a:gd name="T26" fmla="*/ 4 w 8"/>
                  <a:gd name="T27" fmla="*/ 10 h 11"/>
                  <a:gd name="T28" fmla="*/ 6 w 8"/>
                  <a:gd name="T29" fmla="*/ 9 h 11"/>
                  <a:gd name="T30" fmla="*/ 7 w 8"/>
                  <a:gd name="T31" fmla="*/ 9 h 11"/>
                  <a:gd name="T32" fmla="*/ 7 w 8"/>
                  <a:gd name="T33" fmla="*/ 9 h 11"/>
                  <a:gd name="T34" fmla="*/ 8 w 8"/>
                  <a:gd name="T35" fmla="*/ 10 h 11"/>
                  <a:gd name="T36" fmla="*/ 7 w 8"/>
                  <a:gd name="T37" fmla="*/ 10 h 11"/>
                  <a:gd name="T38" fmla="*/ 6 w 8"/>
                  <a:gd name="T39" fmla="*/ 11 h 11"/>
                  <a:gd name="T40" fmla="*/ 4 w 8"/>
                  <a:gd name="T41" fmla="*/ 11 h 11"/>
                  <a:gd name="T42" fmla="*/ 2 w 8"/>
                  <a:gd name="T43" fmla="*/ 11 h 11"/>
                  <a:gd name="T44" fmla="*/ 1 w 8"/>
                  <a:gd name="T45" fmla="*/ 10 h 11"/>
                  <a:gd name="T46" fmla="*/ 0 w 8"/>
                  <a:gd name="T47" fmla="*/ 8 h 11"/>
                  <a:gd name="T48" fmla="*/ 0 w 8"/>
                  <a:gd name="T49" fmla="*/ 6 h 11"/>
                  <a:gd name="T50" fmla="*/ 0 w 8"/>
                  <a:gd name="T51" fmla="*/ 3 h 11"/>
                  <a:gd name="T52" fmla="*/ 1 w 8"/>
                  <a:gd name="T53" fmla="*/ 2 h 11"/>
                  <a:gd name="T54" fmla="*/ 2 w 8"/>
                  <a:gd name="T55" fmla="*/ 1 h 11"/>
                  <a:gd name="T56" fmla="*/ 4 w 8"/>
                  <a:gd name="T57" fmla="*/ 0 h 11"/>
                  <a:gd name="T58" fmla="*/ 7 w 8"/>
                  <a:gd name="T59" fmla="*/ 5 h 11"/>
                  <a:gd name="T60" fmla="*/ 7 w 8"/>
                  <a:gd name="T61" fmla="*/ 4 h 11"/>
                  <a:gd name="T62" fmla="*/ 6 w 8"/>
                  <a:gd name="T63" fmla="*/ 3 h 11"/>
                  <a:gd name="T64" fmla="*/ 5 w 8"/>
                  <a:gd name="T65" fmla="*/ 2 h 11"/>
                  <a:gd name="T66" fmla="*/ 4 w 8"/>
                  <a:gd name="T67" fmla="*/ 2 h 11"/>
                  <a:gd name="T68" fmla="*/ 3 w 8"/>
                  <a:gd name="T69" fmla="*/ 2 h 11"/>
                  <a:gd name="T70" fmla="*/ 2 w 8"/>
                  <a:gd name="T71" fmla="*/ 3 h 11"/>
                  <a:gd name="T72" fmla="*/ 2 w 8"/>
                  <a:gd name="T73" fmla="*/ 4 h 11"/>
                  <a:gd name="T74" fmla="*/ 1 w 8"/>
                  <a:gd name="T75" fmla="*/ 5 h 11"/>
                  <a:gd name="T76" fmla="*/ 7 w 8"/>
                  <a:gd name="T7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11">
                    <a:moveTo>
                      <a:pt x="4" y="0"/>
                    </a:moveTo>
                    <a:cubicBezTo>
                      <a:pt x="5" y="0"/>
                      <a:pt x="6" y="0"/>
                      <a:pt x="6" y="1"/>
                    </a:cubicBezTo>
                    <a:cubicBezTo>
                      <a:pt x="7" y="1"/>
                      <a:pt x="7" y="1"/>
                      <a:pt x="7" y="1"/>
                    </a:cubicBezTo>
                    <a:cubicBezTo>
                      <a:pt x="8" y="2"/>
                      <a:pt x="8" y="2"/>
                      <a:pt x="8" y="3"/>
                    </a:cubicBezTo>
                    <a:cubicBezTo>
                      <a:pt x="8" y="3"/>
                      <a:pt x="8" y="4"/>
                      <a:pt x="8" y="5"/>
                    </a:cubicBezTo>
                    <a:cubicBezTo>
                      <a:pt x="8" y="5"/>
                      <a:pt x="8" y="5"/>
                      <a:pt x="8" y="5"/>
                    </a:cubicBezTo>
                    <a:cubicBezTo>
                      <a:pt x="8" y="6"/>
                      <a:pt x="8" y="6"/>
                      <a:pt x="8" y="6"/>
                    </a:cubicBezTo>
                    <a:cubicBezTo>
                      <a:pt x="8" y="6"/>
                      <a:pt x="8" y="6"/>
                      <a:pt x="8" y="6"/>
                    </a:cubicBezTo>
                    <a:cubicBezTo>
                      <a:pt x="7" y="6"/>
                      <a:pt x="7" y="6"/>
                      <a:pt x="7" y="6"/>
                    </a:cubicBezTo>
                    <a:cubicBezTo>
                      <a:pt x="1" y="6"/>
                      <a:pt x="1" y="6"/>
                      <a:pt x="1" y="6"/>
                    </a:cubicBezTo>
                    <a:cubicBezTo>
                      <a:pt x="1" y="7"/>
                      <a:pt x="1" y="7"/>
                      <a:pt x="2" y="8"/>
                    </a:cubicBezTo>
                    <a:cubicBezTo>
                      <a:pt x="2" y="8"/>
                      <a:pt x="2" y="8"/>
                      <a:pt x="2" y="9"/>
                    </a:cubicBezTo>
                    <a:cubicBezTo>
                      <a:pt x="3" y="9"/>
                      <a:pt x="3" y="9"/>
                      <a:pt x="3" y="9"/>
                    </a:cubicBezTo>
                    <a:cubicBezTo>
                      <a:pt x="4" y="9"/>
                      <a:pt x="4" y="10"/>
                      <a:pt x="4" y="10"/>
                    </a:cubicBezTo>
                    <a:cubicBezTo>
                      <a:pt x="5" y="10"/>
                      <a:pt x="5" y="9"/>
                      <a:pt x="6" y="9"/>
                    </a:cubicBezTo>
                    <a:cubicBezTo>
                      <a:pt x="6" y="9"/>
                      <a:pt x="7" y="9"/>
                      <a:pt x="7" y="9"/>
                    </a:cubicBezTo>
                    <a:cubicBezTo>
                      <a:pt x="7" y="9"/>
                      <a:pt x="7" y="9"/>
                      <a:pt x="7" y="9"/>
                    </a:cubicBezTo>
                    <a:cubicBezTo>
                      <a:pt x="8" y="10"/>
                      <a:pt x="8" y="10"/>
                      <a:pt x="8" y="10"/>
                    </a:cubicBezTo>
                    <a:cubicBezTo>
                      <a:pt x="7" y="10"/>
                      <a:pt x="7" y="10"/>
                      <a:pt x="7" y="10"/>
                    </a:cubicBezTo>
                    <a:cubicBezTo>
                      <a:pt x="7" y="11"/>
                      <a:pt x="6" y="11"/>
                      <a:pt x="6" y="11"/>
                    </a:cubicBezTo>
                    <a:cubicBezTo>
                      <a:pt x="5" y="11"/>
                      <a:pt x="5" y="11"/>
                      <a:pt x="4" y="11"/>
                    </a:cubicBezTo>
                    <a:cubicBezTo>
                      <a:pt x="4" y="11"/>
                      <a:pt x="3" y="11"/>
                      <a:pt x="2" y="11"/>
                    </a:cubicBezTo>
                    <a:cubicBezTo>
                      <a:pt x="2" y="10"/>
                      <a:pt x="1" y="10"/>
                      <a:pt x="1" y="10"/>
                    </a:cubicBezTo>
                    <a:cubicBezTo>
                      <a:pt x="0" y="9"/>
                      <a:pt x="0" y="9"/>
                      <a:pt x="0" y="8"/>
                    </a:cubicBezTo>
                    <a:cubicBezTo>
                      <a:pt x="0" y="7"/>
                      <a:pt x="0" y="7"/>
                      <a:pt x="0" y="6"/>
                    </a:cubicBezTo>
                    <a:cubicBezTo>
                      <a:pt x="0" y="5"/>
                      <a:pt x="0" y="4"/>
                      <a:pt x="0" y="3"/>
                    </a:cubicBezTo>
                    <a:cubicBezTo>
                      <a:pt x="0" y="3"/>
                      <a:pt x="1" y="2"/>
                      <a:pt x="1" y="2"/>
                    </a:cubicBezTo>
                    <a:cubicBezTo>
                      <a:pt x="1" y="1"/>
                      <a:pt x="2" y="1"/>
                      <a:pt x="2" y="1"/>
                    </a:cubicBezTo>
                    <a:cubicBezTo>
                      <a:pt x="3" y="0"/>
                      <a:pt x="4" y="0"/>
                      <a:pt x="4" y="0"/>
                    </a:cubicBezTo>
                    <a:moveTo>
                      <a:pt x="7" y="5"/>
                    </a:moveTo>
                    <a:cubicBezTo>
                      <a:pt x="7" y="4"/>
                      <a:pt x="7" y="4"/>
                      <a:pt x="7" y="4"/>
                    </a:cubicBezTo>
                    <a:cubicBezTo>
                      <a:pt x="7" y="3"/>
                      <a:pt x="7" y="3"/>
                      <a:pt x="6" y="3"/>
                    </a:cubicBezTo>
                    <a:cubicBezTo>
                      <a:pt x="5" y="2"/>
                      <a:pt x="5" y="2"/>
                      <a:pt x="5" y="2"/>
                    </a:cubicBezTo>
                    <a:cubicBezTo>
                      <a:pt x="5" y="2"/>
                      <a:pt x="5" y="2"/>
                      <a:pt x="4" y="2"/>
                    </a:cubicBezTo>
                    <a:cubicBezTo>
                      <a:pt x="4" y="2"/>
                      <a:pt x="3" y="2"/>
                      <a:pt x="3" y="2"/>
                    </a:cubicBezTo>
                    <a:cubicBezTo>
                      <a:pt x="2" y="3"/>
                      <a:pt x="2" y="3"/>
                      <a:pt x="2" y="3"/>
                    </a:cubicBezTo>
                    <a:cubicBezTo>
                      <a:pt x="2" y="3"/>
                      <a:pt x="2" y="3"/>
                      <a:pt x="2" y="4"/>
                    </a:cubicBezTo>
                    <a:cubicBezTo>
                      <a:pt x="1" y="4"/>
                      <a:pt x="1" y="4"/>
                      <a:pt x="1" y="5"/>
                    </a:cubicBezTo>
                    <a:lnTo>
                      <a:pt x="7"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852"/>
              <p:cNvSpPr/>
              <p:nvPr/>
            </p:nvSpPr>
            <p:spPr bwMode="auto">
              <a:xfrm>
                <a:off x="2688" y="2639"/>
                <a:ext cx="9" cy="13"/>
              </a:xfrm>
              <a:custGeom>
                <a:avLst/>
                <a:gdLst>
                  <a:gd name="T0" fmla="*/ 6 w 9"/>
                  <a:gd name="T1" fmla="*/ 6 h 13"/>
                  <a:gd name="T2" fmla="*/ 9 w 9"/>
                  <a:gd name="T3" fmla="*/ 13 h 13"/>
                  <a:gd name="T4" fmla="*/ 9 w 9"/>
                  <a:gd name="T5" fmla="*/ 13 h 13"/>
                  <a:gd name="T6" fmla="*/ 9 w 9"/>
                  <a:gd name="T7" fmla="*/ 13 h 13"/>
                  <a:gd name="T8" fmla="*/ 8 w 9"/>
                  <a:gd name="T9" fmla="*/ 13 h 13"/>
                  <a:gd name="T10" fmla="*/ 7 w 9"/>
                  <a:gd name="T11" fmla="*/ 13 h 13"/>
                  <a:gd name="T12" fmla="*/ 7 w 9"/>
                  <a:gd name="T13" fmla="*/ 13 h 13"/>
                  <a:gd name="T14" fmla="*/ 4 w 9"/>
                  <a:gd name="T15" fmla="*/ 9 h 13"/>
                  <a:gd name="T16" fmla="*/ 1 w 9"/>
                  <a:gd name="T17" fmla="*/ 13 h 13"/>
                  <a:gd name="T18" fmla="*/ 1 w 9"/>
                  <a:gd name="T19" fmla="*/ 13 h 13"/>
                  <a:gd name="T20" fmla="*/ 1 w 9"/>
                  <a:gd name="T21" fmla="*/ 13 h 13"/>
                  <a:gd name="T22" fmla="*/ 0 w 9"/>
                  <a:gd name="T23" fmla="*/ 13 h 13"/>
                  <a:gd name="T24" fmla="*/ 0 w 9"/>
                  <a:gd name="T25" fmla="*/ 12 h 13"/>
                  <a:gd name="T26" fmla="*/ 3 w 9"/>
                  <a:gd name="T27" fmla="*/ 6 h 13"/>
                  <a:gd name="T28" fmla="*/ 0 w 9"/>
                  <a:gd name="T29" fmla="*/ 1 h 13"/>
                  <a:gd name="T30" fmla="*/ 0 w 9"/>
                  <a:gd name="T31" fmla="*/ 1 h 13"/>
                  <a:gd name="T32" fmla="*/ 0 w 9"/>
                  <a:gd name="T33" fmla="*/ 0 h 13"/>
                  <a:gd name="T34" fmla="*/ 1 w 9"/>
                  <a:gd name="T35" fmla="*/ 0 h 13"/>
                  <a:gd name="T36" fmla="*/ 2 w 9"/>
                  <a:gd name="T37" fmla="*/ 1 h 13"/>
                  <a:gd name="T38" fmla="*/ 2 w 9"/>
                  <a:gd name="T39" fmla="*/ 1 h 13"/>
                  <a:gd name="T40" fmla="*/ 4 w 9"/>
                  <a:gd name="T41" fmla="*/ 5 h 13"/>
                  <a:gd name="T42" fmla="*/ 7 w 9"/>
                  <a:gd name="T43" fmla="*/ 1 h 13"/>
                  <a:gd name="T44" fmla="*/ 7 w 9"/>
                  <a:gd name="T45" fmla="*/ 1 h 13"/>
                  <a:gd name="T46" fmla="*/ 7 w 9"/>
                  <a:gd name="T47" fmla="*/ 0 h 13"/>
                  <a:gd name="T48" fmla="*/ 9 w 9"/>
                  <a:gd name="T49" fmla="*/ 0 h 13"/>
                  <a:gd name="T50" fmla="*/ 9 w 9"/>
                  <a:gd name="T51" fmla="*/ 1 h 13"/>
                  <a:gd name="T52" fmla="*/ 9 w 9"/>
                  <a:gd name="T53" fmla="*/ 1 h 13"/>
                  <a:gd name="T54" fmla="*/ 6 w 9"/>
                  <a:gd name="T55"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13">
                    <a:moveTo>
                      <a:pt x="6" y="6"/>
                    </a:moveTo>
                    <a:lnTo>
                      <a:pt x="9" y="13"/>
                    </a:lnTo>
                    <a:lnTo>
                      <a:pt x="9" y="13"/>
                    </a:lnTo>
                    <a:lnTo>
                      <a:pt x="9" y="13"/>
                    </a:lnTo>
                    <a:lnTo>
                      <a:pt x="8" y="13"/>
                    </a:lnTo>
                    <a:lnTo>
                      <a:pt x="7" y="13"/>
                    </a:lnTo>
                    <a:lnTo>
                      <a:pt x="7" y="13"/>
                    </a:lnTo>
                    <a:lnTo>
                      <a:pt x="4" y="9"/>
                    </a:lnTo>
                    <a:lnTo>
                      <a:pt x="1" y="13"/>
                    </a:lnTo>
                    <a:lnTo>
                      <a:pt x="1" y="13"/>
                    </a:lnTo>
                    <a:lnTo>
                      <a:pt x="1" y="13"/>
                    </a:lnTo>
                    <a:lnTo>
                      <a:pt x="0" y="13"/>
                    </a:lnTo>
                    <a:lnTo>
                      <a:pt x="0" y="12"/>
                    </a:lnTo>
                    <a:lnTo>
                      <a:pt x="3" y="6"/>
                    </a:lnTo>
                    <a:lnTo>
                      <a:pt x="0" y="1"/>
                    </a:lnTo>
                    <a:lnTo>
                      <a:pt x="0" y="1"/>
                    </a:lnTo>
                    <a:lnTo>
                      <a:pt x="0" y="0"/>
                    </a:lnTo>
                    <a:lnTo>
                      <a:pt x="1" y="0"/>
                    </a:lnTo>
                    <a:lnTo>
                      <a:pt x="2" y="1"/>
                    </a:lnTo>
                    <a:lnTo>
                      <a:pt x="2" y="1"/>
                    </a:lnTo>
                    <a:lnTo>
                      <a:pt x="4" y="5"/>
                    </a:lnTo>
                    <a:lnTo>
                      <a:pt x="7" y="1"/>
                    </a:lnTo>
                    <a:lnTo>
                      <a:pt x="7" y="1"/>
                    </a:lnTo>
                    <a:lnTo>
                      <a:pt x="7" y="0"/>
                    </a:lnTo>
                    <a:lnTo>
                      <a:pt x="9" y="0"/>
                    </a:lnTo>
                    <a:lnTo>
                      <a:pt x="9" y="1"/>
                    </a:lnTo>
                    <a:lnTo>
                      <a:pt x="9" y="1"/>
                    </a:lnTo>
                    <a:lnTo>
                      <a:pt x="6" y="6"/>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853"/>
              <p:cNvSpPr/>
              <p:nvPr/>
            </p:nvSpPr>
            <p:spPr bwMode="auto">
              <a:xfrm>
                <a:off x="2698" y="2637"/>
                <a:ext cx="9" cy="15"/>
              </a:xfrm>
              <a:custGeom>
                <a:avLst/>
                <a:gdLst>
                  <a:gd name="T0" fmla="*/ 0 w 7"/>
                  <a:gd name="T1" fmla="*/ 4 h 13"/>
                  <a:gd name="T2" fmla="*/ 0 w 7"/>
                  <a:gd name="T3" fmla="*/ 4 h 13"/>
                  <a:gd name="T4" fmla="*/ 0 w 7"/>
                  <a:gd name="T5" fmla="*/ 4 h 13"/>
                  <a:gd name="T6" fmla="*/ 0 w 7"/>
                  <a:gd name="T7" fmla="*/ 3 h 13"/>
                  <a:gd name="T8" fmla="*/ 0 w 7"/>
                  <a:gd name="T9" fmla="*/ 3 h 13"/>
                  <a:gd name="T10" fmla="*/ 2 w 7"/>
                  <a:gd name="T11" fmla="*/ 2 h 13"/>
                  <a:gd name="T12" fmla="*/ 2 w 7"/>
                  <a:gd name="T13" fmla="*/ 0 h 13"/>
                  <a:gd name="T14" fmla="*/ 2 w 7"/>
                  <a:gd name="T15" fmla="*/ 0 h 13"/>
                  <a:gd name="T16" fmla="*/ 2 w 7"/>
                  <a:gd name="T17" fmla="*/ 0 h 13"/>
                  <a:gd name="T18" fmla="*/ 3 w 7"/>
                  <a:gd name="T19" fmla="*/ 0 h 13"/>
                  <a:gd name="T20" fmla="*/ 3 w 7"/>
                  <a:gd name="T21" fmla="*/ 0 h 13"/>
                  <a:gd name="T22" fmla="*/ 3 w 7"/>
                  <a:gd name="T23" fmla="*/ 0 h 13"/>
                  <a:gd name="T24" fmla="*/ 3 w 7"/>
                  <a:gd name="T25" fmla="*/ 2 h 13"/>
                  <a:gd name="T26" fmla="*/ 5 w 7"/>
                  <a:gd name="T27" fmla="*/ 2 h 13"/>
                  <a:gd name="T28" fmla="*/ 6 w 7"/>
                  <a:gd name="T29" fmla="*/ 3 h 13"/>
                  <a:gd name="T30" fmla="*/ 6 w 7"/>
                  <a:gd name="T31" fmla="*/ 3 h 13"/>
                  <a:gd name="T32" fmla="*/ 6 w 7"/>
                  <a:gd name="T33" fmla="*/ 4 h 13"/>
                  <a:gd name="T34" fmla="*/ 6 w 7"/>
                  <a:gd name="T35" fmla="*/ 4 h 13"/>
                  <a:gd name="T36" fmla="*/ 5 w 7"/>
                  <a:gd name="T37" fmla="*/ 4 h 13"/>
                  <a:gd name="T38" fmla="*/ 3 w 7"/>
                  <a:gd name="T39" fmla="*/ 4 h 13"/>
                  <a:gd name="T40" fmla="*/ 3 w 7"/>
                  <a:gd name="T41" fmla="*/ 10 h 13"/>
                  <a:gd name="T42" fmla="*/ 4 w 7"/>
                  <a:gd name="T43" fmla="*/ 11 h 13"/>
                  <a:gd name="T44" fmla="*/ 5 w 7"/>
                  <a:gd name="T45" fmla="*/ 12 h 13"/>
                  <a:gd name="T46" fmla="*/ 5 w 7"/>
                  <a:gd name="T47" fmla="*/ 11 h 13"/>
                  <a:gd name="T48" fmla="*/ 6 w 7"/>
                  <a:gd name="T49" fmla="*/ 11 h 13"/>
                  <a:gd name="T50" fmla="*/ 6 w 7"/>
                  <a:gd name="T51" fmla="*/ 11 h 13"/>
                  <a:gd name="T52" fmla="*/ 6 w 7"/>
                  <a:gd name="T53" fmla="*/ 12 h 13"/>
                  <a:gd name="T54" fmla="*/ 7 w 7"/>
                  <a:gd name="T55" fmla="*/ 12 h 13"/>
                  <a:gd name="T56" fmla="*/ 7 w 7"/>
                  <a:gd name="T57" fmla="*/ 13 h 13"/>
                  <a:gd name="T58" fmla="*/ 6 w 7"/>
                  <a:gd name="T59" fmla="*/ 13 h 13"/>
                  <a:gd name="T60" fmla="*/ 5 w 7"/>
                  <a:gd name="T61" fmla="*/ 13 h 13"/>
                  <a:gd name="T62" fmla="*/ 4 w 7"/>
                  <a:gd name="T63" fmla="*/ 13 h 13"/>
                  <a:gd name="T64" fmla="*/ 2 w 7"/>
                  <a:gd name="T65" fmla="*/ 12 h 13"/>
                  <a:gd name="T66" fmla="*/ 2 w 7"/>
                  <a:gd name="T67" fmla="*/ 10 h 13"/>
                  <a:gd name="T68" fmla="*/ 2 w 7"/>
                  <a:gd name="T69" fmla="*/ 4 h 13"/>
                  <a:gd name="T70" fmla="*/ 0 w 7"/>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3">
                    <a:moveTo>
                      <a:pt x="0" y="4"/>
                    </a:moveTo>
                    <a:cubicBezTo>
                      <a:pt x="0" y="4"/>
                      <a:pt x="0" y="4"/>
                      <a:pt x="0" y="4"/>
                    </a:cubicBezTo>
                    <a:cubicBezTo>
                      <a:pt x="0" y="4"/>
                      <a:pt x="0" y="4"/>
                      <a:pt x="0" y="4"/>
                    </a:cubicBezTo>
                    <a:cubicBezTo>
                      <a:pt x="0" y="3"/>
                      <a:pt x="0" y="3"/>
                      <a:pt x="0" y="3"/>
                    </a:cubicBezTo>
                    <a:cubicBezTo>
                      <a:pt x="0" y="3"/>
                      <a:pt x="0" y="3"/>
                      <a:pt x="0" y="3"/>
                    </a:cubicBezTo>
                    <a:cubicBezTo>
                      <a:pt x="2" y="2"/>
                      <a:pt x="2" y="2"/>
                      <a:pt x="2" y="2"/>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2"/>
                      <a:pt x="3" y="2"/>
                      <a:pt x="3" y="2"/>
                    </a:cubicBezTo>
                    <a:cubicBezTo>
                      <a:pt x="5" y="2"/>
                      <a:pt x="5" y="2"/>
                      <a:pt x="5" y="2"/>
                    </a:cubicBezTo>
                    <a:cubicBezTo>
                      <a:pt x="6" y="3"/>
                      <a:pt x="6" y="3"/>
                      <a:pt x="6" y="3"/>
                    </a:cubicBezTo>
                    <a:cubicBezTo>
                      <a:pt x="6" y="3"/>
                      <a:pt x="6" y="3"/>
                      <a:pt x="6" y="3"/>
                    </a:cubicBezTo>
                    <a:cubicBezTo>
                      <a:pt x="6" y="4"/>
                      <a:pt x="6" y="4"/>
                      <a:pt x="6" y="4"/>
                    </a:cubicBezTo>
                    <a:cubicBezTo>
                      <a:pt x="6" y="4"/>
                      <a:pt x="6" y="4"/>
                      <a:pt x="6" y="4"/>
                    </a:cubicBezTo>
                    <a:cubicBezTo>
                      <a:pt x="5" y="4"/>
                      <a:pt x="5" y="4"/>
                      <a:pt x="5" y="4"/>
                    </a:cubicBezTo>
                    <a:cubicBezTo>
                      <a:pt x="3" y="4"/>
                      <a:pt x="3" y="4"/>
                      <a:pt x="3" y="4"/>
                    </a:cubicBezTo>
                    <a:cubicBezTo>
                      <a:pt x="3" y="10"/>
                      <a:pt x="3" y="10"/>
                      <a:pt x="3" y="10"/>
                    </a:cubicBezTo>
                    <a:cubicBezTo>
                      <a:pt x="3" y="11"/>
                      <a:pt x="3" y="11"/>
                      <a:pt x="4" y="11"/>
                    </a:cubicBezTo>
                    <a:cubicBezTo>
                      <a:pt x="4" y="11"/>
                      <a:pt x="4" y="12"/>
                      <a:pt x="5" y="12"/>
                    </a:cubicBezTo>
                    <a:cubicBezTo>
                      <a:pt x="5" y="11"/>
                      <a:pt x="5" y="11"/>
                      <a:pt x="5" y="11"/>
                    </a:cubicBezTo>
                    <a:cubicBezTo>
                      <a:pt x="6" y="11"/>
                      <a:pt x="6" y="11"/>
                      <a:pt x="6" y="11"/>
                    </a:cubicBezTo>
                    <a:cubicBezTo>
                      <a:pt x="6" y="11"/>
                      <a:pt x="6" y="11"/>
                      <a:pt x="6" y="11"/>
                    </a:cubicBezTo>
                    <a:cubicBezTo>
                      <a:pt x="6" y="12"/>
                      <a:pt x="6" y="12"/>
                      <a:pt x="6" y="12"/>
                    </a:cubicBezTo>
                    <a:cubicBezTo>
                      <a:pt x="7" y="12"/>
                      <a:pt x="7" y="12"/>
                      <a:pt x="7" y="12"/>
                    </a:cubicBezTo>
                    <a:cubicBezTo>
                      <a:pt x="7" y="13"/>
                      <a:pt x="7" y="13"/>
                      <a:pt x="7" y="13"/>
                    </a:cubicBezTo>
                    <a:cubicBezTo>
                      <a:pt x="6" y="13"/>
                      <a:pt x="6" y="13"/>
                      <a:pt x="6" y="13"/>
                    </a:cubicBezTo>
                    <a:cubicBezTo>
                      <a:pt x="6" y="13"/>
                      <a:pt x="6" y="13"/>
                      <a:pt x="5" y="13"/>
                    </a:cubicBezTo>
                    <a:cubicBezTo>
                      <a:pt x="5" y="13"/>
                      <a:pt x="4" y="13"/>
                      <a:pt x="4" y="13"/>
                    </a:cubicBezTo>
                    <a:cubicBezTo>
                      <a:pt x="3" y="13"/>
                      <a:pt x="3" y="13"/>
                      <a:pt x="2" y="12"/>
                    </a:cubicBezTo>
                    <a:cubicBezTo>
                      <a:pt x="2" y="12"/>
                      <a:pt x="2" y="11"/>
                      <a:pt x="2" y="10"/>
                    </a:cubicBezTo>
                    <a:cubicBezTo>
                      <a:pt x="2" y="4"/>
                      <a:pt x="2" y="4"/>
                      <a:pt x="2"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854"/>
              <p:cNvSpPr/>
              <p:nvPr/>
            </p:nvSpPr>
            <p:spPr bwMode="auto">
              <a:xfrm>
                <a:off x="2708" y="2649"/>
                <a:ext cx="4" cy="3"/>
              </a:xfrm>
              <a:custGeom>
                <a:avLst/>
                <a:gdLst>
                  <a:gd name="T0" fmla="*/ 3 w 3"/>
                  <a:gd name="T1" fmla="*/ 2 h 3"/>
                  <a:gd name="T2" fmla="*/ 2 w 3"/>
                  <a:gd name="T3" fmla="*/ 3 h 3"/>
                  <a:gd name="T4" fmla="*/ 1 w 3"/>
                  <a:gd name="T5" fmla="*/ 3 h 3"/>
                  <a:gd name="T6" fmla="*/ 0 w 3"/>
                  <a:gd name="T7" fmla="*/ 3 h 3"/>
                  <a:gd name="T8" fmla="*/ 0 w 3"/>
                  <a:gd name="T9" fmla="*/ 2 h 3"/>
                  <a:gd name="T10" fmla="*/ 0 w 3"/>
                  <a:gd name="T11" fmla="*/ 1 h 3"/>
                  <a:gd name="T12" fmla="*/ 1 w 3"/>
                  <a:gd name="T13" fmla="*/ 0 h 3"/>
                  <a:gd name="T14" fmla="*/ 2 w 3"/>
                  <a:gd name="T15" fmla="*/ 1 h 3"/>
                  <a:gd name="T16" fmla="*/ 3 w 3"/>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2"/>
                    </a:moveTo>
                    <a:cubicBezTo>
                      <a:pt x="3" y="2"/>
                      <a:pt x="3" y="2"/>
                      <a:pt x="2" y="3"/>
                    </a:cubicBezTo>
                    <a:cubicBezTo>
                      <a:pt x="2" y="3"/>
                      <a:pt x="2" y="3"/>
                      <a:pt x="1" y="3"/>
                    </a:cubicBezTo>
                    <a:cubicBezTo>
                      <a:pt x="1" y="3"/>
                      <a:pt x="1" y="3"/>
                      <a:pt x="0" y="3"/>
                    </a:cubicBezTo>
                    <a:cubicBezTo>
                      <a:pt x="0" y="2"/>
                      <a:pt x="0" y="2"/>
                      <a:pt x="0" y="2"/>
                    </a:cubicBezTo>
                    <a:cubicBezTo>
                      <a:pt x="0" y="1"/>
                      <a:pt x="0" y="1"/>
                      <a:pt x="0" y="1"/>
                    </a:cubicBezTo>
                    <a:cubicBezTo>
                      <a:pt x="1" y="0"/>
                      <a:pt x="1" y="0"/>
                      <a:pt x="1" y="0"/>
                    </a:cubicBezTo>
                    <a:cubicBezTo>
                      <a:pt x="2" y="0"/>
                      <a:pt x="2" y="0"/>
                      <a:pt x="2" y="1"/>
                    </a:cubicBezTo>
                    <a:cubicBezTo>
                      <a:pt x="3" y="1"/>
                      <a:pt x="3" y="1"/>
                      <a:pt x="3" y="2"/>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855"/>
              <p:cNvSpPr/>
              <p:nvPr/>
            </p:nvSpPr>
            <p:spPr bwMode="auto">
              <a:xfrm>
                <a:off x="2528" y="2476"/>
                <a:ext cx="28" cy="40"/>
              </a:xfrm>
              <a:custGeom>
                <a:avLst/>
                <a:gdLst>
                  <a:gd name="T0" fmla="*/ 23 w 23"/>
                  <a:gd name="T1" fmla="*/ 24 h 33"/>
                  <a:gd name="T2" fmla="*/ 22 w 23"/>
                  <a:gd name="T3" fmla="*/ 28 h 33"/>
                  <a:gd name="T4" fmla="*/ 20 w 23"/>
                  <a:gd name="T5" fmla="*/ 31 h 33"/>
                  <a:gd name="T6" fmla="*/ 16 w 23"/>
                  <a:gd name="T7" fmla="*/ 33 h 33"/>
                  <a:gd name="T8" fmla="*/ 12 w 23"/>
                  <a:gd name="T9" fmla="*/ 33 h 33"/>
                  <a:gd name="T10" fmla="*/ 6 w 23"/>
                  <a:gd name="T11" fmla="*/ 33 h 33"/>
                  <a:gd name="T12" fmla="*/ 0 w 23"/>
                  <a:gd name="T13" fmla="*/ 31 h 33"/>
                  <a:gd name="T14" fmla="*/ 0 w 23"/>
                  <a:gd name="T15" fmla="*/ 30 h 33"/>
                  <a:gd name="T16" fmla="*/ 1 w 23"/>
                  <a:gd name="T17" fmla="*/ 27 h 33"/>
                  <a:gd name="T18" fmla="*/ 2 w 23"/>
                  <a:gd name="T19" fmla="*/ 27 h 33"/>
                  <a:gd name="T20" fmla="*/ 11 w 23"/>
                  <a:gd name="T21" fmla="*/ 29 h 33"/>
                  <a:gd name="T22" fmla="*/ 17 w 23"/>
                  <a:gd name="T23" fmla="*/ 28 h 33"/>
                  <a:gd name="T24" fmla="*/ 19 w 23"/>
                  <a:gd name="T25" fmla="*/ 24 h 33"/>
                  <a:gd name="T26" fmla="*/ 18 w 23"/>
                  <a:gd name="T27" fmla="*/ 22 h 33"/>
                  <a:gd name="T28" fmla="*/ 17 w 23"/>
                  <a:gd name="T29" fmla="*/ 21 h 33"/>
                  <a:gd name="T30" fmla="*/ 15 w 23"/>
                  <a:gd name="T31" fmla="*/ 19 h 33"/>
                  <a:gd name="T32" fmla="*/ 12 w 23"/>
                  <a:gd name="T33" fmla="*/ 18 h 33"/>
                  <a:gd name="T34" fmla="*/ 7 w 23"/>
                  <a:gd name="T35" fmla="*/ 16 h 33"/>
                  <a:gd name="T36" fmla="*/ 4 w 23"/>
                  <a:gd name="T37" fmla="*/ 14 h 33"/>
                  <a:gd name="T38" fmla="*/ 2 w 23"/>
                  <a:gd name="T39" fmla="*/ 12 h 33"/>
                  <a:gd name="T40" fmla="*/ 1 w 23"/>
                  <a:gd name="T41" fmla="*/ 9 h 33"/>
                  <a:gd name="T42" fmla="*/ 4 w 23"/>
                  <a:gd name="T43" fmla="*/ 2 h 33"/>
                  <a:gd name="T44" fmla="*/ 11 w 23"/>
                  <a:gd name="T45" fmla="*/ 0 h 33"/>
                  <a:gd name="T46" fmla="*/ 14 w 23"/>
                  <a:gd name="T47" fmla="*/ 0 h 33"/>
                  <a:gd name="T48" fmla="*/ 16 w 23"/>
                  <a:gd name="T49" fmla="*/ 1 h 33"/>
                  <a:gd name="T50" fmla="*/ 19 w 23"/>
                  <a:gd name="T51" fmla="*/ 1 h 33"/>
                  <a:gd name="T52" fmla="*/ 21 w 23"/>
                  <a:gd name="T53" fmla="*/ 2 h 33"/>
                  <a:gd name="T54" fmla="*/ 21 w 23"/>
                  <a:gd name="T55" fmla="*/ 3 h 33"/>
                  <a:gd name="T56" fmla="*/ 20 w 23"/>
                  <a:gd name="T57" fmla="*/ 6 h 33"/>
                  <a:gd name="T58" fmla="*/ 20 w 23"/>
                  <a:gd name="T59" fmla="*/ 6 h 33"/>
                  <a:gd name="T60" fmla="*/ 20 w 23"/>
                  <a:gd name="T61" fmla="*/ 6 h 33"/>
                  <a:gd name="T62" fmla="*/ 15 w 23"/>
                  <a:gd name="T63" fmla="*/ 5 h 33"/>
                  <a:gd name="T64" fmla="*/ 11 w 23"/>
                  <a:gd name="T65" fmla="*/ 4 h 33"/>
                  <a:gd name="T66" fmla="*/ 7 w 23"/>
                  <a:gd name="T67" fmla="*/ 6 h 33"/>
                  <a:gd name="T68" fmla="*/ 6 w 23"/>
                  <a:gd name="T69" fmla="*/ 8 h 33"/>
                  <a:gd name="T70" fmla="*/ 6 w 23"/>
                  <a:gd name="T71" fmla="*/ 10 h 33"/>
                  <a:gd name="T72" fmla="*/ 8 w 23"/>
                  <a:gd name="T73" fmla="*/ 11 h 33"/>
                  <a:gd name="T74" fmla="*/ 10 w 23"/>
                  <a:gd name="T75" fmla="*/ 13 h 33"/>
                  <a:gd name="T76" fmla="*/ 14 w 23"/>
                  <a:gd name="T77" fmla="*/ 14 h 33"/>
                  <a:gd name="T78" fmla="*/ 17 w 23"/>
                  <a:gd name="T79" fmla="*/ 16 h 33"/>
                  <a:gd name="T80" fmla="*/ 20 w 23"/>
                  <a:gd name="T81" fmla="*/ 18 h 33"/>
                  <a:gd name="T82" fmla="*/ 23 w 23"/>
                  <a:gd name="T83" fmla="*/ 20 h 33"/>
                  <a:gd name="T84" fmla="*/ 23 w 23"/>
                  <a:gd name="T85"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33">
                    <a:moveTo>
                      <a:pt x="23" y="24"/>
                    </a:moveTo>
                    <a:cubicBezTo>
                      <a:pt x="23" y="26"/>
                      <a:pt x="23" y="27"/>
                      <a:pt x="22" y="28"/>
                    </a:cubicBezTo>
                    <a:cubicBezTo>
                      <a:pt x="22" y="29"/>
                      <a:pt x="21" y="30"/>
                      <a:pt x="20" y="31"/>
                    </a:cubicBezTo>
                    <a:cubicBezTo>
                      <a:pt x="19" y="32"/>
                      <a:pt x="18" y="32"/>
                      <a:pt x="16" y="33"/>
                    </a:cubicBezTo>
                    <a:cubicBezTo>
                      <a:pt x="15" y="33"/>
                      <a:pt x="14" y="33"/>
                      <a:pt x="12" y="33"/>
                    </a:cubicBezTo>
                    <a:cubicBezTo>
                      <a:pt x="10" y="33"/>
                      <a:pt x="8" y="33"/>
                      <a:pt x="6" y="33"/>
                    </a:cubicBezTo>
                    <a:cubicBezTo>
                      <a:pt x="4" y="32"/>
                      <a:pt x="2" y="32"/>
                      <a:pt x="0" y="31"/>
                    </a:cubicBezTo>
                    <a:cubicBezTo>
                      <a:pt x="0" y="31"/>
                      <a:pt x="0" y="30"/>
                      <a:pt x="0" y="30"/>
                    </a:cubicBezTo>
                    <a:cubicBezTo>
                      <a:pt x="1" y="27"/>
                      <a:pt x="1" y="27"/>
                      <a:pt x="1" y="27"/>
                    </a:cubicBezTo>
                    <a:cubicBezTo>
                      <a:pt x="2" y="27"/>
                      <a:pt x="2" y="27"/>
                      <a:pt x="2" y="27"/>
                    </a:cubicBezTo>
                    <a:cubicBezTo>
                      <a:pt x="6" y="28"/>
                      <a:pt x="9" y="29"/>
                      <a:pt x="11" y="29"/>
                    </a:cubicBezTo>
                    <a:cubicBezTo>
                      <a:pt x="14" y="29"/>
                      <a:pt x="16" y="28"/>
                      <a:pt x="17" y="28"/>
                    </a:cubicBezTo>
                    <a:cubicBezTo>
                      <a:pt x="18" y="27"/>
                      <a:pt x="19" y="26"/>
                      <a:pt x="19" y="24"/>
                    </a:cubicBezTo>
                    <a:cubicBezTo>
                      <a:pt x="19" y="23"/>
                      <a:pt x="18" y="23"/>
                      <a:pt x="18" y="22"/>
                    </a:cubicBezTo>
                    <a:cubicBezTo>
                      <a:pt x="18" y="22"/>
                      <a:pt x="17" y="21"/>
                      <a:pt x="17" y="21"/>
                    </a:cubicBezTo>
                    <a:cubicBezTo>
                      <a:pt x="16" y="20"/>
                      <a:pt x="15" y="20"/>
                      <a:pt x="15" y="19"/>
                    </a:cubicBezTo>
                    <a:cubicBezTo>
                      <a:pt x="14" y="19"/>
                      <a:pt x="13" y="18"/>
                      <a:pt x="12" y="18"/>
                    </a:cubicBezTo>
                    <a:cubicBezTo>
                      <a:pt x="10" y="17"/>
                      <a:pt x="8" y="17"/>
                      <a:pt x="7" y="16"/>
                    </a:cubicBezTo>
                    <a:cubicBezTo>
                      <a:pt x="6" y="15"/>
                      <a:pt x="5" y="15"/>
                      <a:pt x="4" y="14"/>
                    </a:cubicBezTo>
                    <a:cubicBezTo>
                      <a:pt x="3" y="13"/>
                      <a:pt x="2" y="12"/>
                      <a:pt x="2" y="12"/>
                    </a:cubicBezTo>
                    <a:cubicBezTo>
                      <a:pt x="1" y="11"/>
                      <a:pt x="1" y="10"/>
                      <a:pt x="1" y="9"/>
                    </a:cubicBezTo>
                    <a:cubicBezTo>
                      <a:pt x="1" y="6"/>
                      <a:pt x="2" y="4"/>
                      <a:pt x="4" y="2"/>
                    </a:cubicBezTo>
                    <a:cubicBezTo>
                      <a:pt x="5" y="1"/>
                      <a:pt x="8" y="0"/>
                      <a:pt x="11" y="0"/>
                    </a:cubicBezTo>
                    <a:cubicBezTo>
                      <a:pt x="12" y="0"/>
                      <a:pt x="13" y="0"/>
                      <a:pt x="14" y="0"/>
                    </a:cubicBezTo>
                    <a:cubicBezTo>
                      <a:pt x="15" y="0"/>
                      <a:pt x="15" y="0"/>
                      <a:pt x="16" y="1"/>
                    </a:cubicBezTo>
                    <a:cubicBezTo>
                      <a:pt x="17" y="1"/>
                      <a:pt x="18" y="1"/>
                      <a:pt x="19" y="1"/>
                    </a:cubicBezTo>
                    <a:cubicBezTo>
                      <a:pt x="20" y="1"/>
                      <a:pt x="20" y="2"/>
                      <a:pt x="21" y="2"/>
                    </a:cubicBezTo>
                    <a:cubicBezTo>
                      <a:pt x="21" y="2"/>
                      <a:pt x="22" y="2"/>
                      <a:pt x="21" y="3"/>
                    </a:cubicBezTo>
                    <a:cubicBezTo>
                      <a:pt x="20" y="6"/>
                      <a:pt x="20" y="6"/>
                      <a:pt x="20" y="6"/>
                    </a:cubicBezTo>
                    <a:cubicBezTo>
                      <a:pt x="20" y="6"/>
                      <a:pt x="20" y="6"/>
                      <a:pt x="20" y="6"/>
                    </a:cubicBezTo>
                    <a:cubicBezTo>
                      <a:pt x="20" y="6"/>
                      <a:pt x="20" y="6"/>
                      <a:pt x="20" y="6"/>
                    </a:cubicBezTo>
                    <a:cubicBezTo>
                      <a:pt x="18" y="5"/>
                      <a:pt x="17" y="5"/>
                      <a:pt x="15" y="5"/>
                    </a:cubicBezTo>
                    <a:cubicBezTo>
                      <a:pt x="14" y="5"/>
                      <a:pt x="12" y="4"/>
                      <a:pt x="11" y="4"/>
                    </a:cubicBezTo>
                    <a:cubicBezTo>
                      <a:pt x="9" y="4"/>
                      <a:pt x="8" y="5"/>
                      <a:pt x="7" y="6"/>
                    </a:cubicBezTo>
                    <a:cubicBezTo>
                      <a:pt x="6" y="6"/>
                      <a:pt x="6" y="7"/>
                      <a:pt x="6" y="8"/>
                    </a:cubicBezTo>
                    <a:cubicBezTo>
                      <a:pt x="6" y="9"/>
                      <a:pt x="6" y="9"/>
                      <a:pt x="6" y="10"/>
                    </a:cubicBezTo>
                    <a:cubicBezTo>
                      <a:pt x="7" y="10"/>
                      <a:pt x="7" y="11"/>
                      <a:pt x="8" y="11"/>
                    </a:cubicBezTo>
                    <a:cubicBezTo>
                      <a:pt x="9" y="12"/>
                      <a:pt x="9" y="12"/>
                      <a:pt x="10" y="13"/>
                    </a:cubicBezTo>
                    <a:cubicBezTo>
                      <a:pt x="11" y="13"/>
                      <a:pt x="13" y="14"/>
                      <a:pt x="14" y="14"/>
                    </a:cubicBezTo>
                    <a:cubicBezTo>
                      <a:pt x="15" y="15"/>
                      <a:pt x="16" y="15"/>
                      <a:pt x="17" y="16"/>
                    </a:cubicBezTo>
                    <a:cubicBezTo>
                      <a:pt x="19" y="16"/>
                      <a:pt x="20" y="17"/>
                      <a:pt x="20" y="18"/>
                    </a:cubicBezTo>
                    <a:cubicBezTo>
                      <a:pt x="21" y="18"/>
                      <a:pt x="22" y="19"/>
                      <a:pt x="23" y="20"/>
                    </a:cubicBezTo>
                    <a:cubicBezTo>
                      <a:pt x="23" y="21"/>
                      <a:pt x="23" y="22"/>
                      <a:pt x="23" y="24"/>
                    </a:cubicBezTo>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856"/>
              <p:cNvSpPr>
                <a:spLocks noEditPoints="1"/>
              </p:cNvSpPr>
              <p:nvPr/>
            </p:nvSpPr>
            <p:spPr bwMode="auto">
              <a:xfrm>
                <a:off x="2560" y="2485"/>
                <a:ext cx="25" cy="31"/>
              </a:xfrm>
              <a:custGeom>
                <a:avLst/>
                <a:gdLst>
                  <a:gd name="T0" fmla="*/ 20 w 20"/>
                  <a:gd name="T1" fmla="*/ 22 h 25"/>
                  <a:gd name="T2" fmla="*/ 19 w 20"/>
                  <a:gd name="T3" fmla="*/ 24 h 25"/>
                  <a:gd name="T4" fmla="*/ 14 w 20"/>
                  <a:gd name="T5" fmla="*/ 25 h 25"/>
                  <a:gd name="T6" fmla="*/ 10 w 20"/>
                  <a:gd name="T7" fmla="*/ 25 h 25"/>
                  <a:gd name="T8" fmla="*/ 5 w 20"/>
                  <a:gd name="T9" fmla="*/ 24 h 25"/>
                  <a:gd name="T10" fmla="*/ 2 w 20"/>
                  <a:gd name="T11" fmla="*/ 23 h 25"/>
                  <a:gd name="T12" fmla="*/ 0 w 20"/>
                  <a:gd name="T13" fmla="*/ 20 h 25"/>
                  <a:gd name="T14" fmla="*/ 0 w 20"/>
                  <a:gd name="T15" fmla="*/ 17 h 25"/>
                  <a:gd name="T16" fmla="*/ 0 w 20"/>
                  <a:gd name="T17" fmla="*/ 14 h 25"/>
                  <a:gd name="T18" fmla="*/ 2 w 20"/>
                  <a:gd name="T19" fmla="*/ 12 h 25"/>
                  <a:gd name="T20" fmla="*/ 5 w 20"/>
                  <a:gd name="T21" fmla="*/ 10 h 25"/>
                  <a:gd name="T22" fmla="*/ 10 w 20"/>
                  <a:gd name="T23" fmla="*/ 9 h 25"/>
                  <a:gd name="T24" fmla="*/ 15 w 20"/>
                  <a:gd name="T25" fmla="*/ 9 h 25"/>
                  <a:gd name="T26" fmla="*/ 15 w 20"/>
                  <a:gd name="T27" fmla="*/ 8 h 25"/>
                  <a:gd name="T28" fmla="*/ 15 w 20"/>
                  <a:gd name="T29" fmla="*/ 7 h 25"/>
                  <a:gd name="T30" fmla="*/ 14 w 20"/>
                  <a:gd name="T31" fmla="*/ 5 h 25"/>
                  <a:gd name="T32" fmla="*/ 12 w 20"/>
                  <a:gd name="T33" fmla="*/ 4 h 25"/>
                  <a:gd name="T34" fmla="*/ 10 w 20"/>
                  <a:gd name="T35" fmla="*/ 4 h 25"/>
                  <a:gd name="T36" fmla="*/ 8 w 20"/>
                  <a:gd name="T37" fmla="*/ 4 h 25"/>
                  <a:gd name="T38" fmla="*/ 6 w 20"/>
                  <a:gd name="T39" fmla="*/ 4 h 25"/>
                  <a:gd name="T40" fmla="*/ 5 w 20"/>
                  <a:gd name="T41" fmla="*/ 5 h 25"/>
                  <a:gd name="T42" fmla="*/ 4 w 20"/>
                  <a:gd name="T43" fmla="*/ 5 h 25"/>
                  <a:gd name="T44" fmla="*/ 3 w 20"/>
                  <a:gd name="T45" fmla="*/ 5 h 25"/>
                  <a:gd name="T46" fmla="*/ 3 w 20"/>
                  <a:gd name="T47" fmla="*/ 5 h 25"/>
                  <a:gd name="T48" fmla="*/ 2 w 20"/>
                  <a:gd name="T49" fmla="*/ 2 h 25"/>
                  <a:gd name="T50" fmla="*/ 2 w 20"/>
                  <a:gd name="T51" fmla="*/ 1 h 25"/>
                  <a:gd name="T52" fmla="*/ 7 w 20"/>
                  <a:gd name="T53" fmla="*/ 0 h 25"/>
                  <a:gd name="T54" fmla="*/ 11 w 20"/>
                  <a:gd name="T55" fmla="*/ 0 h 25"/>
                  <a:gd name="T56" fmla="*/ 17 w 20"/>
                  <a:gd name="T57" fmla="*/ 2 h 25"/>
                  <a:gd name="T58" fmla="*/ 20 w 20"/>
                  <a:gd name="T59" fmla="*/ 8 h 25"/>
                  <a:gd name="T60" fmla="*/ 20 w 20"/>
                  <a:gd name="T61" fmla="*/ 22 h 25"/>
                  <a:gd name="T62" fmla="*/ 15 w 20"/>
                  <a:gd name="T63" fmla="*/ 13 h 25"/>
                  <a:gd name="T64" fmla="*/ 10 w 20"/>
                  <a:gd name="T65" fmla="*/ 13 h 25"/>
                  <a:gd name="T66" fmla="*/ 8 w 20"/>
                  <a:gd name="T67" fmla="*/ 13 h 25"/>
                  <a:gd name="T68" fmla="*/ 6 w 20"/>
                  <a:gd name="T69" fmla="*/ 14 h 25"/>
                  <a:gd name="T70" fmla="*/ 5 w 20"/>
                  <a:gd name="T71" fmla="*/ 15 h 25"/>
                  <a:gd name="T72" fmla="*/ 4 w 20"/>
                  <a:gd name="T73" fmla="*/ 17 h 25"/>
                  <a:gd name="T74" fmla="*/ 6 w 20"/>
                  <a:gd name="T75" fmla="*/ 21 h 25"/>
                  <a:gd name="T76" fmla="*/ 10 w 20"/>
                  <a:gd name="T77" fmla="*/ 21 h 25"/>
                  <a:gd name="T78" fmla="*/ 11 w 20"/>
                  <a:gd name="T79" fmla="*/ 21 h 25"/>
                  <a:gd name="T80" fmla="*/ 12 w 20"/>
                  <a:gd name="T81" fmla="*/ 21 h 25"/>
                  <a:gd name="T82" fmla="*/ 13 w 20"/>
                  <a:gd name="T83" fmla="*/ 21 h 25"/>
                  <a:gd name="T84" fmla="*/ 15 w 20"/>
                  <a:gd name="T85" fmla="*/ 21 h 25"/>
                  <a:gd name="T86" fmla="*/ 15 w 20"/>
                  <a:gd name="T8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25">
                    <a:moveTo>
                      <a:pt x="20" y="22"/>
                    </a:moveTo>
                    <a:cubicBezTo>
                      <a:pt x="20" y="23"/>
                      <a:pt x="19" y="23"/>
                      <a:pt x="19" y="24"/>
                    </a:cubicBezTo>
                    <a:cubicBezTo>
                      <a:pt x="17" y="24"/>
                      <a:pt x="16" y="25"/>
                      <a:pt x="14" y="25"/>
                    </a:cubicBezTo>
                    <a:cubicBezTo>
                      <a:pt x="13" y="25"/>
                      <a:pt x="11" y="25"/>
                      <a:pt x="10" y="25"/>
                    </a:cubicBezTo>
                    <a:cubicBezTo>
                      <a:pt x="8" y="25"/>
                      <a:pt x="6" y="25"/>
                      <a:pt x="5" y="24"/>
                    </a:cubicBezTo>
                    <a:cubicBezTo>
                      <a:pt x="3" y="24"/>
                      <a:pt x="2" y="23"/>
                      <a:pt x="2" y="23"/>
                    </a:cubicBezTo>
                    <a:cubicBezTo>
                      <a:pt x="1" y="22"/>
                      <a:pt x="0" y="21"/>
                      <a:pt x="0" y="20"/>
                    </a:cubicBezTo>
                    <a:cubicBezTo>
                      <a:pt x="0" y="19"/>
                      <a:pt x="0" y="18"/>
                      <a:pt x="0" y="17"/>
                    </a:cubicBezTo>
                    <a:cubicBezTo>
                      <a:pt x="0" y="16"/>
                      <a:pt x="0" y="15"/>
                      <a:pt x="0" y="14"/>
                    </a:cubicBezTo>
                    <a:cubicBezTo>
                      <a:pt x="1" y="14"/>
                      <a:pt x="1" y="13"/>
                      <a:pt x="2" y="12"/>
                    </a:cubicBezTo>
                    <a:cubicBezTo>
                      <a:pt x="3" y="11"/>
                      <a:pt x="4" y="10"/>
                      <a:pt x="5" y="10"/>
                    </a:cubicBezTo>
                    <a:cubicBezTo>
                      <a:pt x="6" y="10"/>
                      <a:pt x="8" y="9"/>
                      <a:pt x="10" y="9"/>
                    </a:cubicBezTo>
                    <a:cubicBezTo>
                      <a:pt x="15" y="9"/>
                      <a:pt x="15" y="9"/>
                      <a:pt x="15" y="9"/>
                    </a:cubicBezTo>
                    <a:cubicBezTo>
                      <a:pt x="15" y="8"/>
                      <a:pt x="15" y="8"/>
                      <a:pt x="15" y="8"/>
                    </a:cubicBezTo>
                    <a:cubicBezTo>
                      <a:pt x="15" y="8"/>
                      <a:pt x="15" y="7"/>
                      <a:pt x="15" y="7"/>
                    </a:cubicBezTo>
                    <a:cubicBezTo>
                      <a:pt x="15" y="6"/>
                      <a:pt x="14" y="6"/>
                      <a:pt x="14" y="5"/>
                    </a:cubicBezTo>
                    <a:cubicBezTo>
                      <a:pt x="14" y="5"/>
                      <a:pt x="13" y="5"/>
                      <a:pt x="12" y="4"/>
                    </a:cubicBezTo>
                    <a:cubicBezTo>
                      <a:pt x="12" y="4"/>
                      <a:pt x="11" y="4"/>
                      <a:pt x="10" y="4"/>
                    </a:cubicBezTo>
                    <a:cubicBezTo>
                      <a:pt x="9" y="4"/>
                      <a:pt x="9" y="4"/>
                      <a:pt x="8" y="4"/>
                    </a:cubicBezTo>
                    <a:cubicBezTo>
                      <a:pt x="8" y="4"/>
                      <a:pt x="7" y="4"/>
                      <a:pt x="6" y="4"/>
                    </a:cubicBezTo>
                    <a:cubicBezTo>
                      <a:pt x="6" y="4"/>
                      <a:pt x="5" y="5"/>
                      <a:pt x="5" y="5"/>
                    </a:cubicBezTo>
                    <a:cubicBezTo>
                      <a:pt x="4" y="5"/>
                      <a:pt x="4" y="5"/>
                      <a:pt x="4" y="5"/>
                    </a:cubicBezTo>
                    <a:cubicBezTo>
                      <a:pt x="3" y="5"/>
                      <a:pt x="3" y="5"/>
                      <a:pt x="3" y="5"/>
                    </a:cubicBezTo>
                    <a:cubicBezTo>
                      <a:pt x="3" y="5"/>
                      <a:pt x="3" y="5"/>
                      <a:pt x="3" y="5"/>
                    </a:cubicBezTo>
                    <a:cubicBezTo>
                      <a:pt x="2" y="2"/>
                      <a:pt x="2" y="2"/>
                      <a:pt x="2" y="2"/>
                    </a:cubicBezTo>
                    <a:cubicBezTo>
                      <a:pt x="2" y="2"/>
                      <a:pt x="2" y="2"/>
                      <a:pt x="2" y="1"/>
                    </a:cubicBezTo>
                    <a:cubicBezTo>
                      <a:pt x="4" y="1"/>
                      <a:pt x="5" y="1"/>
                      <a:pt x="7" y="0"/>
                    </a:cubicBezTo>
                    <a:cubicBezTo>
                      <a:pt x="8" y="0"/>
                      <a:pt x="9" y="0"/>
                      <a:pt x="11" y="0"/>
                    </a:cubicBezTo>
                    <a:cubicBezTo>
                      <a:pt x="14" y="0"/>
                      <a:pt x="16" y="1"/>
                      <a:pt x="17" y="2"/>
                    </a:cubicBezTo>
                    <a:cubicBezTo>
                      <a:pt x="19" y="4"/>
                      <a:pt x="20" y="6"/>
                      <a:pt x="20" y="8"/>
                    </a:cubicBezTo>
                    <a:lnTo>
                      <a:pt x="20" y="22"/>
                    </a:lnTo>
                    <a:close/>
                    <a:moveTo>
                      <a:pt x="15" y="13"/>
                    </a:moveTo>
                    <a:cubicBezTo>
                      <a:pt x="10" y="13"/>
                      <a:pt x="10" y="13"/>
                      <a:pt x="10" y="13"/>
                    </a:cubicBezTo>
                    <a:cubicBezTo>
                      <a:pt x="10" y="13"/>
                      <a:pt x="9" y="13"/>
                      <a:pt x="8" y="13"/>
                    </a:cubicBezTo>
                    <a:cubicBezTo>
                      <a:pt x="8" y="13"/>
                      <a:pt x="7" y="14"/>
                      <a:pt x="6" y="14"/>
                    </a:cubicBezTo>
                    <a:cubicBezTo>
                      <a:pt x="6" y="14"/>
                      <a:pt x="5" y="15"/>
                      <a:pt x="5" y="15"/>
                    </a:cubicBezTo>
                    <a:cubicBezTo>
                      <a:pt x="4" y="16"/>
                      <a:pt x="4" y="16"/>
                      <a:pt x="4" y="17"/>
                    </a:cubicBezTo>
                    <a:cubicBezTo>
                      <a:pt x="4" y="19"/>
                      <a:pt x="5" y="20"/>
                      <a:pt x="6" y="21"/>
                    </a:cubicBezTo>
                    <a:cubicBezTo>
                      <a:pt x="7" y="21"/>
                      <a:pt x="8" y="21"/>
                      <a:pt x="10" y="21"/>
                    </a:cubicBezTo>
                    <a:cubicBezTo>
                      <a:pt x="10" y="21"/>
                      <a:pt x="10" y="21"/>
                      <a:pt x="11" y="21"/>
                    </a:cubicBezTo>
                    <a:cubicBezTo>
                      <a:pt x="11" y="21"/>
                      <a:pt x="11" y="21"/>
                      <a:pt x="12" y="21"/>
                    </a:cubicBezTo>
                    <a:cubicBezTo>
                      <a:pt x="12" y="21"/>
                      <a:pt x="13" y="21"/>
                      <a:pt x="13" y="21"/>
                    </a:cubicBezTo>
                    <a:cubicBezTo>
                      <a:pt x="14" y="21"/>
                      <a:pt x="14" y="21"/>
                      <a:pt x="15" y="21"/>
                    </a:cubicBezTo>
                    <a:lnTo>
                      <a:pt x="15" y="13"/>
                    </a:lnTo>
                    <a:close/>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857"/>
              <p:cNvSpPr/>
              <p:nvPr/>
            </p:nvSpPr>
            <p:spPr bwMode="auto">
              <a:xfrm>
                <a:off x="2591" y="2485"/>
                <a:ext cx="42" cy="31"/>
              </a:xfrm>
              <a:custGeom>
                <a:avLst/>
                <a:gdLst>
                  <a:gd name="T0" fmla="*/ 35 w 35"/>
                  <a:gd name="T1" fmla="*/ 24 h 25"/>
                  <a:gd name="T2" fmla="*/ 34 w 35"/>
                  <a:gd name="T3" fmla="*/ 25 h 25"/>
                  <a:gd name="T4" fmla="*/ 32 w 35"/>
                  <a:gd name="T5" fmla="*/ 25 h 25"/>
                  <a:gd name="T6" fmla="*/ 31 w 35"/>
                  <a:gd name="T7" fmla="*/ 24 h 25"/>
                  <a:gd name="T8" fmla="*/ 31 w 35"/>
                  <a:gd name="T9" fmla="*/ 24 h 25"/>
                  <a:gd name="T10" fmla="*/ 31 w 35"/>
                  <a:gd name="T11" fmla="*/ 12 h 25"/>
                  <a:gd name="T12" fmla="*/ 29 w 35"/>
                  <a:gd name="T13" fmla="*/ 6 h 25"/>
                  <a:gd name="T14" fmla="*/ 24 w 35"/>
                  <a:gd name="T15" fmla="*/ 4 h 25"/>
                  <a:gd name="T16" fmla="*/ 23 w 35"/>
                  <a:gd name="T17" fmla="*/ 4 h 25"/>
                  <a:gd name="T18" fmla="*/ 21 w 35"/>
                  <a:gd name="T19" fmla="*/ 5 h 25"/>
                  <a:gd name="T20" fmla="*/ 20 w 35"/>
                  <a:gd name="T21" fmla="*/ 5 h 25"/>
                  <a:gd name="T22" fmla="*/ 19 w 35"/>
                  <a:gd name="T23" fmla="*/ 5 h 25"/>
                  <a:gd name="T24" fmla="*/ 20 w 35"/>
                  <a:gd name="T25" fmla="*/ 8 h 25"/>
                  <a:gd name="T26" fmla="*/ 20 w 35"/>
                  <a:gd name="T27" fmla="*/ 12 h 25"/>
                  <a:gd name="T28" fmla="*/ 20 w 35"/>
                  <a:gd name="T29" fmla="*/ 24 h 25"/>
                  <a:gd name="T30" fmla="*/ 20 w 35"/>
                  <a:gd name="T31" fmla="*/ 24 h 25"/>
                  <a:gd name="T32" fmla="*/ 19 w 35"/>
                  <a:gd name="T33" fmla="*/ 25 h 25"/>
                  <a:gd name="T34" fmla="*/ 16 w 35"/>
                  <a:gd name="T35" fmla="*/ 25 h 25"/>
                  <a:gd name="T36" fmla="*/ 16 w 35"/>
                  <a:gd name="T37" fmla="*/ 24 h 25"/>
                  <a:gd name="T38" fmla="*/ 15 w 35"/>
                  <a:gd name="T39" fmla="*/ 24 h 25"/>
                  <a:gd name="T40" fmla="*/ 15 w 35"/>
                  <a:gd name="T41" fmla="*/ 12 h 25"/>
                  <a:gd name="T42" fmla="*/ 15 w 35"/>
                  <a:gd name="T43" fmla="*/ 9 h 25"/>
                  <a:gd name="T44" fmla="*/ 14 w 35"/>
                  <a:gd name="T45" fmla="*/ 6 h 25"/>
                  <a:gd name="T46" fmla="*/ 12 w 35"/>
                  <a:gd name="T47" fmla="*/ 5 h 25"/>
                  <a:gd name="T48" fmla="*/ 9 w 35"/>
                  <a:gd name="T49" fmla="*/ 4 h 25"/>
                  <a:gd name="T50" fmla="*/ 8 w 35"/>
                  <a:gd name="T51" fmla="*/ 4 h 25"/>
                  <a:gd name="T52" fmla="*/ 7 w 35"/>
                  <a:gd name="T53" fmla="*/ 4 h 25"/>
                  <a:gd name="T54" fmla="*/ 6 w 35"/>
                  <a:gd name="T55" fmla="*/ 4 h 25"/>
                  <a:gd name="T56" fmla="*/ 5 w 35"/>
                  <a:gd name="T57" fmla="*/ 4 h 25"/>
                  <a:gd name="T58" fmla="*/ 5 w 35"/>
                  <a:gd name="T59" fmla="*/ 24 h 25"/>
                  <a:gd name="T60" fmla="*/ 5 w 35"/>
                  <a:gd name="T61" fmla="*/ 24 h 25"/>
                  <a:gd name="T62" fmla="*/ 4 w 35"/>
                  <a:gd name="T63" fmla="*/ 25 h 25"/>
                  <a:gd name="T64" fmla="*/ 1 w 35"/>
                  <a:gd name="T65" fmla="*/ 25 h 25"/>
                  <a:gd name="T66" fmla="*/ 1 w 35"/>
                  <a:gd name="T67" fmla="*/ 24 h 25"/>
                  <a:gd name="T68" fmla="*/ 0 w 35"/>
                  <a:gd name="T69" fmla="*/ 24 h 25"/>
                  <a:gd name="T70" fmla="*/ 0 w 35"/>
                  <a:gd name="T71" fmla="*/ 5 h 25"/>
                  <a:gd name="T72" fmla="*/ 1 w 35"/>
                  <a:gd name="T73" fmla="*/ 2 h 25"/>
                  <a:gd name="T74" fmla="*/ 4 w 35"/>
                  <a:gd name="T75" fmla="*/ 1 h 25"/>
                  <a:gd name="T76" fmla="*/ 5 w 35"/>
                  <a:gd name="T77" fmla="*/ 0 h 25"/>
                  <a:gd name="T78" fmla="*/ 6 w 35"/>
                  <a:gd name="T79" fmla="*/ 0 h 25"/>
                  <a:gd name="T80" fmla="*/ 7 w 35"/>
                  <a:gd name="T81" fmla="*/ 0 h 25"/>
                  <a:gd name="T82" fmla="*/ 9 w 35"/>
                  <a:gd name="T83" fmla="*/ 0 h 25"/>
                  <a:gd name="T84" fmla="*/ 13 w 35"/>
                  <a:gd name="T85" fmla="*/ 1 h 25"/>
                  <a:gd name="T86" fmla="*/ 16 w 35"/>
                  <a:gd name="T87" fmla="*/ 3 h 25"/>
                  <a:gd name="T88" fmla="*/ 20 w 35"/>
                  <a:gd name="T89" fmla="*/ 1 h 25"/>
                  <a:gd name="T90" fmla="*/ 25 w 35"/>
                  <a:gd name="T91" fmla="*/ 0 h 25"/>
                  <a:gd name="T92" fmla="*/ 30 w 35"/>
                  <a:gd name="T93" fmla="*/ 1 h 25"/>
                  <a:gd name="T94" fmla="*/ 33 w 35"/>
                  <a:gd name="T95" fmla="*/ 3 h 25"/>
                  <a:gd name="T96" fmla="*/ 35 w 35"/>
                  <a:gd name="T97" fmla="*/ 7 h 25"/>
                  <a:gd name="T98" fmla="*/ 35 w 35"/>
                  <a:gd name="T99" fmla="*/ 11 h 25"/>
                  <a:gd name="T100" fmla="*/ 35 w 35"/>
                  <a:gd name="T101" fmla="*/ 24 h 25"/>
                  <a:gd name="T102" fmla="*/ 35 w 35"/>
                  <a:gd name="T10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25">
                    <a:moveTo>
                      <a:pt x="35" y="24"/>
                    </a:moveTo>
                    <a:cubicBezTo>
                      <a:pt x="34" y="25"/>
                      <a:pt x="34" y="25"/>
                      <a:pt x="34" y="25"/>
                    </a:cubicBezTo>
                    <a:cubicBezTo>
                      <a:pt x="32" y="25"/>
                      <a:pt x="32" y="25"/>
                      <a:pt x="32" y="25"/>
                    </a:cubicBezTo>
                    <a:cubicBezTo>
                      <a:pt x="31" y="24"/>
                      <a:pt x="31" y="24"/>
                      <a:pt x="31" y="24"/>
                    </a:cubicBezTo>
                    <a:cubicBezTo>
                      <a:pt x="31" y="24"/>
                      <a:pt x="31" y="24"/>
                      <a:pt x="31" y="24"/>
                    </a:cubicBezTo>
                    <a:cubicBezTo>
                      <a:pt x="31" y="12"/>
                      <a:pt x="31" y="12"/>
                      <a:pt x="31" y="12"/>
                    </a:cubicBezTo>
                    <a:cubicBezTo>
                      <a:pt x="31" y="9"/>
                      <a:pt x="30" y="7"/>
                      <a:pt x="29" y="6"/>
                    </a:cubicBezTo>
                    <a:cubicBezTo>
                      <a:pt x="28" y="5"/>
                      <a:pt x="27" y="4"/>
                      <a:pt x="24" y="4"/>
                    </a:cubicBezTo>
                    <a:cubicBezTo>
                      <a:pt x="24" y="4"/>
                      <a:pt x="23" y="4"/>
                      <a:pt x="23" y="4"/>
                    </a:cubicBezTo>
                    <a:cubicBezTo>
                      <a:pt x="22" y="4"/>
                      <a:pt x="22" y="4"/>
                      <a:pt x="21" y="5"/>
                    </a:cubicBezTo>
                    <a:cubicBezTo>
                      <a:pt x="21" y="5"/>
                      <a:pt x="20" y="5"/>
                      <a:pt x="20" y="5"/>
                    </a:cubicBezTo>
                    <a:cubicBezTo>
                      <a:pt x="20" y="5"/>
                      <a:pt x="19" y="5"/>
                      <a:pt x="19" y="5"/>
                    </a:cubicBezTo>
                    <a:cubicBezTo>
                      <a:pt x="19" y="6"/>
                      <a:pt x="20" y="7"/>
                      <a:pt x="20" y="8"/>
                    </a:cubicBezTo>
                    <a:cubicBezTo>
                      <a:pt x="20" y="9"/>
                      <a:pt x="20" y="10"/>
                      <a:pt x="20" y="12"/>
                    </a:cubicBezTo>
                    <a:cubicBezTo>
                      <a:pt x="20" y="24"/>
                      <a:pt x="20" y="24"/>
                      <a:pt x="20" y="24"/>
                    </a:cubicBezTo>
                    <a:cubicBezTo>
                      <a:pt x="20" y="24"/>
                      <a:pt x="20" y="24"/>
                      <a:pt x="20" y="24"/>
                    </a:cubicBezTo>
                    <a:cubicBezTo>
                      <a:pt x="19" y="25"/>
                      <a:pt x="19" y="25"/>
                      <a:pt x="19" y="25"/>
                    </a:cubicBezTo>
                    <a:cubicBezTo>
                      <a:pt x="16" y="25"/>
                      <a:pt x="16" y="25"/>
                      <a:pt x="16" y="25"/>
                    </a:cubicBezTo>
                    <a:cubicBezTo>
                      <a:pt x="16" y="24"/>
                      <a:pt x="16" y="24"/>
                      <a:pt x="16" y="24"/>
                    </a:cubicBezTo>
                    <a:cubicBezTo>
                      <a:pt x="15" y="24"/>
                      <a:pt x="15" y="24"/>
                      <a:pt x="15" y="24"/>
                    </a:cubicBezTo>
                    <a:cubicBezTo>
                      <a:pt x="15" y="12"/>
                      <a:pt x="15" y="12"/>
                      <a:pt x="15" y="12"/>
                    </a:cubicBezTo>
                    <a:cubicBezTo>
                      <a:pt x="15" y="11"/>
                      <a:pt x="15" y="10"/>
                      <a:pt x="15" y="9"/>
                    </a:cubicBezTo>
                    <a:cubicBezTo>
                      <a:pt x="15" y="8"/>
                      <a:pt x="15" y="7"/>
                      <a:pt x="14" y="6"/>
                    </a:cubicBezTo>
                    <a:cubicBezTo>
                      <a:pt x="14" y="6"/>
                      <a:pt x="13" y="5"/>
                      <a:pt x="12" y="5"/>
                    </a:cubicBezTo>
                    <a:cubicBezTo>
                      <a:pt x="11" y="4"/>
                      <a:pt x="10" y="4"/>
                      <a:pt x="9" y="4"/>
                    </a:cubicBezTo>
                    <a:cubicBezTo>
                      <a:pt x="8" y="4"/>
                      <a:pt x="8" y="4"/>
                      <a:pt x="8" y="4"/>
                    </a:cubicBezTo>
                    <a:cubicBezTo>
                      <a:pt x="8" y="4"/>
                      <a:pt x="7" y="4"/>
                      <a:pt x="7" y="4"/>
                    </a:cubicBezTo>
                    <a:cubicBezTo>
                      <a:pt x="6" y="4"/>
                      <a:pt x="6" y="4"/>
                      <a:pt x="6" y="4"/>
                    </a:cubicBezTo>
                    <a:cubicBezTo>
                      <a:pt x="5" y="4"/>
                      <a:pt x="5" y="4"/>
                      <a:pt x="5" y="4"/>
                    </a:cubicBezTo>
                    <a:cubicBezTo>
                      <a:pt x="5" y="24"/>
                      <a:pt x="5" y="24"/>
                      <a:pt x="5" y="24"/>
                    </a:cubicBezTo>
                    <a:cubicBezTo>
                      <a:pt x="5" y="24"/>
                      <a:pt x="5" y="24"/>
                      <a:pt x="5" y="24"/>
                    </a:cubicBezTo>
                    <a:cubicBezTo>
                      <a:pt x="4" y="25"/>
                      <a:pt x="4" y="25"/>
                      <a:pt x="4" y="25"/>
                    </a:cubicBezTo>
                    <a:cubicBezTo>
                      <a:pt x="1" y="25"/>
                      <a:pt x="1" y="25"/>
                      <a:pt x="1" y="25"/>
                    </a:cubicBezTo>
                    <a:cubicBezTo>
                      <a:pt x="1" y="24"/>
                      <a:pt x="1" y="24"/>
                      <a:pt x="1" y="24"/>
                    </a:cubicBezTo>
                    <a:cubicBezTo>
                      <a:pt x="0" y="24"/>
                      <a:pt x="0" y="24"/>
                      <a:pt x="0" y="24"/>
                    </a:cubicBezTo>
                    <a:cubicBezTo>
                      <a:pt x="0" y="5"/>
                      <a:pt x="0" y="5"/>
                      <a:pt x="0" y="5"/>
                    </a:cubicBezTo>
                    <a:cubicBezTo>
                      <a:pt x="0" y="3"/>
                      <a:pt x="1" y="3"/>
                      <a:pt x="1" y="2"/>
                    </a:cubicBezTo>
                    <a:cubicBezTo>
                      <a:pt x="1" y="1"/>
                      <a:pt x="2" y="1"/>
                      <a:pt x="4" y="1"/>
                    </a:cubicBezTo>
                    <a:cubicBezTo>
                      <a:pt x="4" y="1"/>
                      <a:pt x="4" y="0"/>
                      <a:pt x="5" y="0"/>
                    </a:cubicBezTo>
                    <a:cubicBezTo>
                      <a:pt x="5" y="0"/>
                      <a:pt x="5" y="0"/>
                      <a:pt x="6" y="0"/>
                    </a:cubicBezTo>
                    <a:cubicBezTo>
                      <a:pt x="6" y="0"/>
                      <a:pt x="7" y="0"/>
                      <a:pt x="7" y="0"/>
                    </a:cubicBezTo>
                    <a:cubicBezTo>
                      <a:pt x="8" y="0"/>
                      <a:pt x="8" y="0"/>
                      <a:pt x="9" y="0"/>
                    </a:cubicBezTo>
                    <a:cubicBezTo>
                      <a:pt x="10" y="0"/>
                      <a:pt x="12" y="0"/>
                      <a:pt x="13" y="1"/>
                    </a:cubicBezTo>
                    <a:cubicBezTo>
                      <a:pt x="14" y="1"/>
                      <a:pt x="16" y="2"/>
                      <a:pt x="16" y="3"/>
                    </a:cubicBezTo>
                    <a:cubicBezTo>
                      <a:pt x="18" y="2"/>
                      <a:pt x="19" y="1"/>
                      <a:pt x="20" y="1"/>
                    </a:cubicBezTo>
                    <a:cubicBezTo>
                      <a:pt x="22" y="0"/>
                      <a:pt x="23" y="0"/>
                      <a:pt x="25" y="0"/>
                    </a:cubicBezTo>
                    <a:cubicBezTo>
                      <a:pt x="27" y="0"/>
                      <a:pt x="28" y="0"/>
                      <a:pt x="30" y="1"/>
                    </a:cubicBezTo>
                    <a:cubicBezTo>
                      <a:pt x="31" y="2"/>
                      <a:pt x="32" y="2"/>
                      <a:pt x="33" y="3"/>
                    </a:cubicBezTo>
                    <a:cubicBezTo>
                      <a:pt x="34" y="4"/>
                      <a:pt x="34" y="5"/>
                      <a:pt x="35" y="7"/>
                    </a:cubicBezTo>
                    <a:cubicBezTo>
                      <a:pt x="35" y="8"/>
                      <a:pt x="35" y="10"/>
                      <a:pt x="35" y="11"/>
                    </a:cubicBezTo>
                    <a:cubicBezTo>
                      <a:pt x="35" y="24"/>
                      <a:pt x="35" y="24"/>
                      <a:pt x="35" y="24"/>
                    </a:cubicBezTo>
                    <a:cubicBezTo>
                      <a:pt x="35" y="24"/>
                      <a:pt x="35" y="24"/>
                      <a:pt x="35" y="24"/>
                    </a:cubicBezTo>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858"/>
              <p:cNvSpPr>
                <a:spLocks noEditPoints="1"/>
              </p:cNvSpPr>
              <p:nvPr/>
            </p:nvSpPr>
            <p:spPr bwMode="auto">
              <a:xfrm>
                <a:off x="2640" y="2485"/>
                <a:ext cx="26" cy="41"/>
              </a:xfrm>
              <a:custGeom>
                <a:avLst/>
                <a:gdLst>
                  <a:gd name="T0" fmla="*/ 21 w 21"/>
                  <a:gd name="T1" fmla="*/ 13 h 34"/>
                  <a:gd name="T2" fmla="*/ 20 w 21"/>
                  <a:gd name="T3" fmla="*/ 17 h 34"/>
                  <a:gd name="T4" fmla="*/ 18 w 21"/>
                  <a:gd name="T5" fmla="*/ 21 h 34"/>
                  <a:gd name="T6" fmla="*/ 15 w 21"/>
                  <a:gd name="T7" fmla="*/ 24 h 34"/>
                  <a:gd name="T8" fmla="*/ 10 w 21"/>
                  <a:gd name="T9" fmla="*/ 25 h 34"/>
                  <a:gd name="T10" fmla="*/ 8 w 21"/>
                  <a:gd name="T11" fmla="*/ 25 h 34"/>
                  <a:gd name="T12" fmla="*/ 5 w 21"/>
                  <a:gd name="T13" fmla="*/ 24 h 34"/>
                  <a:gd name="T14" fmla="*/ 5 w 21"/>
                  <a:gd name="T15" fmla="*/ 33 h 34"/>
                  <a:gd name="T16" fmla="*/ 4 w 21"/>
                  <a:gd name="T17" fmla="*/ 34 h 34"/>
                  <a:gd name="T18" fmla="*/ 4 w 21"/>
                  <a:gd name="T19" fmla="*/ 34 h 34"/>
                  <a:gd name="T20" fmla="*/ 1 w 21"/>
                  <a:gd name="T21" fmla="*/ 34 h 34"/>
                  <a:gd name="T22" fmla="*/ 0 w 21"/>
                  <a:gd name="T23" fmla="*/ 34 h 34"/>
                  <a:gd name="T24" fmla="*/ 0 w 21"/>
                  <a:gd name="T25" fmla="*/ 33 h 34"/>
                  <a:gd name="T26" fmla="*/ 0 w 21"/>
                  <a:gd name="T27" fmla="*/ 3 h 34"/>
                  <a:gd name="T28" fmla="*/ 1 w 21"/>
                  <a:gd name="T29" fmla="*/ 2 h 34"/>
                  <a:gd name="T30" fmla="*/ 6 w 21"/>
                  <a:gd name="T31" fmla="*/ 1 h 34"/>
                  <a:gd name="T32" fmla="*/ 10 w 21"/>
                  <a:gd name="T33" fmla="*/ 0 h 34"/>
                  <a:gd name="T34" fmla="*/ 15 w 21"/>
                  <a:gd name="T35" fmla="*/ 1 h 34"/>
                  <a:gd name="T36" fmla="*/ 18 w 21"/>
                  <a:gd name="T37" fmla="*/ 4 h 34"/>
                  <a:gd name="T38" fmla="*/ 20 w 21"/>
                  <a:gd name="T39" fmla="*/ 8 h 34"/>
                  <a:gd name="T40" fmla="*/ 21 w 21"/>
                  <a:gd name="T41" fmla="*/ 13 h 34"/>
                  <a:gd name="T42" fmla="*/ 16 w 21"/>
                  <a:gd name="T43" fmla="*/ 13 h 34"/>
                  <a:gd name="T44" fmla="*/ 14 w 21"/>
                  <a:gd name="T45" fmla="*/ 6 h 34"/>
                  <a:gd name="T46" fmla="*/ 9 w 21"/>
                  <a:gd name="T47" fmla="*/ 4 h 34"/>
                  <a:gd name="T48" fmla="*/ 7 w 21"/>
                  <a:gd name="T49" fmla="*/ 4 h 34"/>
                  <a:gd name="T50" fmla="*/ 5 w 21"/>
                  <a:gd name="T51" fmla="*/ 5 h 34"/>
                  <a:gd name="T52" fmla="*/ 5 w 21"/>
                  <a:gd name="T53" fmla="*/ 21 h 34"/>
                  <a:gd name="T54" fmla="*/ 7 w 21"/>
                  <a:gd name="T55" fmla="*/ 21 h 34"/>
                  <a:gd name="T56" fmla="*/ 10 w 21"/>
                  <a:gd name="T57" fmla="*/ 21 h 34"/>
                  <a:gd name="T58" fmla="*/ 12 w 21"/>
                  <a:gd name="T59" fmla="*/ 21 h 34"/>
                  <a:gd name="T60" fmla="*/ 14 w 21"/>
                  <a:gd name="T61" fmla="*/ 19 h 34"/>
                  <a:gd name="T62" fmla="*/ 16 w 21"/>
                  <a:gd name="T63" fmla="*/ 17 h 34"/>
                  <a:gd name="T64" fmla="*/ 16 w 21"/>
                  <a:gd name="T65" fmla="*/ 1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34">
                    <a:moveTo>
                      <a:pt x="21" y="13"/>
                    </a:moveTo>
                    <a:cubicBezTo>
                      <a:pt x="21" y="14"/>
                      <a:pt x="21" y="16"/>
                      <a:pt x="20" y="17"/>
                    </a:cubicBezTo>
                    <a:cubicBezTo>
                      <a:pt x="20" y="19"/>
                      <a:pt x="19" y="20"/>
                      <a:pt x="18" y="21"/>
                    </a:cubicBezTo>
                    <a:cubicBezTo>
                      <a:pt x="17" y="22"/>
                      <a:pt x="16" y="23"/>
                      <a:pt x="15" y="24"/>
                    </a:cubicBezTo>
                    <a:cubicBezTo>
                      <a:pt x="14" y="25"/>
                      <a:pt x="12" y="25"/>
                      <a:pt x="10" y="25"/>
                    </a:cubicBezTo>
                    <a:cubicBezTo>
                      <a:pt x="9" y="25"/>
                      <a:pt x="9" y="25"/>
                      <a:pt x="8" y="25"/>
                    </a:cubicBezTo>
                    <a:cubicBezTo>
                      <a:pt x="7" y="25"/>
                      <a:pt x="6" y="25"/>
                      <a:pt x="5" y="24"/>
                    </a:cubicBezTo>
                    <a:cubicBezTo>
                      <a:pt x="5" y="33"/>
                      <a:pt x="5" y="33"/>
                      <a:pt x="5" y="33"/>
                    </a:cubicBezTo>
                    <a:cubicBezTo>
                      <a:pt x="4" y="34"/>
                      <a:pt x="4" y="34"/>
                      <a:pt x="4" y="34"/>
                    </a:cubicBezTo>
                    <a:cubicBezTo>
                      <a:pt x="4" y="34"/>
                      <a:pt x="4" y="34"/>
                      <a:pt x="4" y="34"/>
                    </a:cubicBezTo>
                    <a:cubicBezTo>
                      <a:pt x="1" y="34"/>
                      <a:pt x="1" y="34"/>
                      <a:pt x="1" y="34"/>
                    </a:cubicBezTo>
                    <a:cubicBezTo>
                      <a:pt x="0" y="34"/>
                      <a:pt x="0" y="34"/>
                      <a:pt x="0" y="34"/>
                    </a:cubicBezTo>
                    <a:cubicBezTo>
                      <a:pt x="0" y="33"/>
                      <a:pt x="0" y="33"/>
                      <a:pt x="0" y="33"/>
                    </a:cubicBezTo>
                    <a:cubicBezTo>
                      <a:pt x="0" y="3"/>
                      <a:pt x="0" y="3"/>
                      <a:pt x="0" y="3"/>
                    </a:cubicBezTo>
                    <a:cubicBezTo>
                      <a:pt x="0" y="2"/>
                      <a:pt x="0" y="2"/>
                      <a:pt x="1" y="2"/>
                    </a:cubicBezTo>
                    <a:cubicBezTo>
                      <a:pt x="2" y="1"/>
                      <a:pt x="4" y="1"/>
                      <a:pt x="6" y="1"/>
                    </a:cubicBezTo>
                    <a:cubicBezTo>
                      <a:pt x="7" y="0"/>
                      <a:pt x="9" y="0"/>
                      <a:pt x="10" y="0"/>
                    </a:cubicBezTo>
                    <a:cubicBezTo>
                      <a:pt x="12" y="0"/>
                      <a:pt x="14" y="0"/>
                      <a:pt x="15" y="1"/>
                    </a:cubicBezTo>
                    <a:cubicBezTo>
                      <a:pt x="16" y="2"/>
                      <a:pt x="17" y="3"/>
                      <a:pt x="18" y="4"/>
                    </a:cubicBezTo>
                    <a:cubicBezTo>
                      <a:pt x="19" y="5"/>
                      <a:pt x="20" y="6"/>
                      <a:pt x="20" y="8"/>
                    </a:cubicBezTo>
                    <a:cubicBezTo>
                      <a:pt x="21" y="9"/>
                      <a:pt x="21" y="11"/>
                      <a:pt x="21" y="13"/>
                    </a:cubicBezTo>
                    <a:moveTo>
                      <a:pt x="16" y="13"/>
                    </a:moveTo>
                    <a:cubicBezTo>
                      <a:pt x="16" y="10"/>
                      <a:pt x="16" y="7"/>
                      <a:pt x="14" y="6"/>
                    </a:cubicBezTo>
                    <a:cubicBezTo>
                      <a:pt x="13" y="5"/>
                      <a:pt x="12" y="4"/>
                      <a:pt x="9" y="4"/>
                    </a:cubicBezTo>
                    <a:cubicBezTo>
                      <a:pt x="9" y="4"/>
                      <a:pt x="8" y="4"/>
                      <a:pt x="7" y="4"/>
                    </a:cubicBezTo>
                    <a:cubicBezTo>
                      <a:pt x="6" y="4"/>
                      <a:pt x="5" y="5"/>
                      <a:pt x="5" y="5"/>
                    </a:cubicBezTo>
                    <a:cubicBezTo>
                      <a:pt x="5" y="21"/>
                      <a:pt x="5" y="21"/>
                      <a:pt x="5" y="21"/>
                    </a:cubicBezTo>
                    <a:cubicBezTo>
                      <a:pt x="6" y="21"/>
                      <a:pt x="7" y="21"/>
                      <a:pt x="7" y="21"/>
                    </a:cubicBezTo>
                    <a:cubicBezTo>
                      <a:pt x="8" y="21"/>
                      <a:pt x="9" y="21"/>
                      <a:pt x="10" y="21"/>
                    </a:cubicBezTo>
                    <a:cubicBezTo>
                      <a:pt x="11" y="21"/>
                      <a:pt x="11" y="21"/>
                      <a:pt x="12" y="21"/>
                    </a:cubicBezTo>
                    <a:cubicBezTo>
                      <a:pt x="13" y="20"/>
                      <a:pt x="14" y="20"/>
                      <a:pt x="14" y="19"/>
                    </a:cubicBezTo>
                    <a:cubicBezTo>
                      <a:pt x="15" y="19"/>
                      <a:pt x="15" y="18"/>
                      <a:pt x="16" y="17"/>
                    </a:cubicBezTo>
                    <a:cubicBezTo>
                      <a:pt x="16" y="16"/>
                      <a:pt x="16" y="14"/>
                      <a:pt x="16" y="13"/>
                    </a:cubicBezTo>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859"/>
              <p:cNvSpPr/>
              <p:nvPr/>
            </p:nvSpPr>
            <p:spPr bwMode="auto">
              <a:xfrm>
                <a:off x="2672" y="2474"/>
                <a:ext cx="11" cy="42"/>
              </a:xfrm>
              <a:custGeom>
                <a:avLst/>
                <a:gdLst>
                  <a:gd name="T0" fmla="*/ 9 w 9"/>
                  <a:gd name="T1" fmla="*/ 33 h 34"/>
                  <a:gd name="T2" fmla="*/ 8 w 9"/>
                  <a:gd name="T3" fmla="*/ 34 h 34"/>
                  <a:gd name="T4" fmla="*/ 7 w 9"/>
                  <a:gd name="T5" fmla="*/ 34 h 34"/>
                  <a:gd name="T6" fmla="*/ 5 w 9"/>
                  <a:gd name="T7" fmla="*/ 34 h 34"/>
                  <a:gd name="T8" fmla="*/ 1 w 9"/>
                  <a:gd name="T9" fmla="*/ 33 h 34"/>
                  <a:gd name="T10" fmla="*/ 0 w 9"/>
                  <a:gd name="T11" fmla="*/ 29 h 34"/>
                  <a:gd name="T12" fmla="*/ 0 w 9"/>
                  <a:gd name="T13" fmla="*/ 1 h 34"/>
                  <a:gd name="T14" fmla="*/ 1 w 9"/>
                  <a:gd name="T15" fmla="*/ 0 h 34"/>
                  <a:gd name="T16" fmla="*/ 1 w 9"/>
                  <a:gd name="T17" fmla="*/ 0 h 34"/>
                  <a:gd name="T18" fmla="*/ 4 w 9"/>
                  <a:gd name="T19" fmla="*/ 0 h 34"/>
                  <a:gd name="T20" fmla="*/ 5 w 9"/>
                  <a:gd name="T21" fmla="*/ 0 h 34"/>
                  <a:gd name="T22" fmla="*/ 5 w 9"/>
                  <a:gd name="T23" fmla="*/ 1 h 34"/>
                  <a:gd name="T24" fmla="*/ 5 w 9"/>
                  <a:gd name="T25" fmla="*/ 28 h 34"/>
                  <a:gd name="T26" fmla="*/ 5 w 9"/>
                  <a:gd name="T27" fmla="*/ 30 h 34"/>
                  <a:gd name="T28" fmla="*/ 6 w 9"/>
                  <a:gd name="T29" fmla="*/ 30 h 34"/>
                  <a:gd name="T30" fmla="*/ 7 w 9"/>
                  <a:gd name="T31" fmla="*/ 30 h 34"/>
                  <a:gd name="T32" fmla="*/ 8 w 9"/>
                  <a:gd name="T33" fmla="*/ 30 h 34"/>
                  <a:gd name="T34" fmla="*/ 9 w 9"/>
                  <a:gd name="T35" fmla="*/ 30 h 34"/>
                  <a:gd name="T36" fmla="*/ 9 w 9"/>
                  <a:gd name="T37" fmla="*/ 31 h 34"/>
                  <a:gd name="T38" fmla="*/ 9 w 9"/>
                  <a:gd name="T39" fmla="*/ 33 h 34"/>
                  <a:gd name="T40" fmla="*/ 9 w 9"/>
                  <a:gd name="T4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34">
                    <a:moveTo>
                      <a:pt x="9" y="33"/>
                    </a:moveTo>
                    <a:cubicBezTo>
                      <a:pt x="8" y="34"/>
                      <a:pt x="8" y="34"/>
                      <a:pt x="8" y="34"/>
                    </a:cubicBezTo>
                    <a:cubicBezTo>
                      <a:pt x="8" y="34"/>
                      <a:pt x="7" y="34"/>
                      <a:pt x="7" y="34"/>
                    </a:cubicBezTo>
                    <a:cubicBezTo>
                      <a:pt x="6" y="34"/>
                      <a:pt x="5" y="34"/>
                      <a:pt x="5" y="34"/>
                    </a:cubicBezTo>
                    <a:cubicBezTo>
                      <a:pt x="3" y="34"/>
                      <a:pt x="2" y="34"/>
                      <a:pt x="1" y="33"/>
                    </a:cubicBezTo>
                    <a:cubicBezTo>
                      <a:pt x="1" y="32"/>
                      <a:pt x="0" y="31"/>
                      <a:pt x="0" y="29"/>
                    </a:cubicBezTo>
                    <a:cubicBezTo>
                      <a:pt x="0" y="1"/>
                      <a:pt x="0" y="1"/>
                      <a:pt x="0" y="1"/>
                    </a:cubicBezTo>
                    <a:cubicBezTo>
                      <a:pt x="1" y="0"/>
                      <a:pt x="1" y="0"/>
                      <a:pt x="1" y="0"/>
                    </a:cubicBezTo>
                    <a:cubicBezTo>
                      <a:pt x="1" y="0"/>
                      <a:pt x="1" y="0"/>
                      <a:pt x="1" y="0"/>
                    </a:cubicBezTo>
                    <a:cubicBezTo>
                      <a:pt x="4" y="0"/>
                      <a:pt x="4" y="0"/>
                      <a:pt x="4" y="0"/>
                    </a:cubicBezTo>
                    <a:cubicBezTo>
                      <a:pt x="5" y="0"/>
                      <a:pt x="5" y="0"/>
                      <a:pt x="5" y="0"/>
                    </a:cubicBezTo>
                    <a:cubicBezTo>
                      <a:pt x="5" y="1"/>
                      <a:pt x="5" y="1"/>
                      <a:pt x="5" y="1"/>
                    </a:cubicBezTo>
                    <a:cubicBezTo>
                      <a:pt x="5" y="28"/>
                      <a:pt x="5" y="28"/>
                      <a:pt x="5" y="28"/>
                    </a:cubicBezTo>
                    <a:cubicBezTo>
                      <a:pt x="5" y="29"/>
                      <a:pt x="5" y="30"/>
                      <a:pt x="5" y="30"/>
                    </a:cubicBezTo>
                    <a:cubicBezTo>
                      <a:pt x="5" y="30"/>
                      <a:pt x="6" y="30"/>
                      <a:pt x="6" y="30"/>
                    </a:cubicBezTo>
                    <a:cubicBezTo>
                      <a:pt x="7" y="30"/>
                      <a:pt x="7" y="30"/>
                      <a:pt x="7" y="30"/>
                    </a:cubicBezTo>
                    <a:cubicBezTo>
                      <a:pt x="8" y="30"/>
                      <a:pt x="8" y="30"/>
                      <a:pt x="8" y="30"/>
                    </a:cubicBezTo>
                    <a:cubicBezTo>
                      <a:pt x="9" y="30"/>
                      <a:pt x="9" y="30"/>
                      <a:pt x="9" y="30"/>
                    </a:cubicBezTo>
                    <a:cubicBezTo>
                      <a:pt x="9" y="31"/>
                      <a:pt x="9" y="31"/>
                      <a:pt x="9" y="31"/>
                    </a:cubicBezTo>
                    <a:cubicBezTo>
                      <a:pt x="9" y="33"/>
                      <a:pt x="9" y="33"/>
                      <a:pt x="9" y="33"/>
                    </a:cubicBezTo>
                    <a:cubicBezTo>
                      <a:pt x="9" y="33"/>
                      <a:pt x="9" y="33"/>
                      <a:pt x="9" y="33"/>
                    </a:cubicBezTo>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860"/>
              <p:cNvSpPr>
                <a:spLocks noEditPoints="1"/>
              </p:cNvSpPr>
              <p:nvPr/>
            </p:nvSpPr>
            <p:spPr bwMode="auto">
              <a:xfrm>
                <a:off x="2686" y="2485"/>
                <a:ext cx="26" cy="31"/>
              </a:xfrm>
              <a:custGeom>
                <a:avLst/>
                <a:gdLst>
                  <a:gd name="T0" fmla="*/ 11 w 21"/>
                  <a:gd name="T1" fmla="*/ 0 h 25"/>
                  <a:gd name="T2" fmla="*/ 15 w 21"/>
                  <a:gd name="T3" fmla="*/ 1 h 25"/>
                  <a:gd name="T4" fmla="*/ 18 w 21"/>
                  <a:gd name="T5" fmla="*/ 3 h 25"/>
                  <a:gd name="T6" fmla="*/ 20 w 21"/>
                  <a:gd name="T7" fmla="*/ 6 h 25"/>
                  <a:gd name="T8" fmla="*/ 21 w 21"/>
                  <a:gd name="T9" fmla="*/ 10 h 25"/>
                  <a:gd name="T10" fmla="*/ 20 w 21"/>
                  <a:gd name="T11" fmla="*/ 12 h 25"/>
                  <a:gd name="T12" fmla="*/ 20 w 21"/>
                  <a:gd name="T13" fmla="*/ 13 h 25"/>
                  <a:gd name="T14" fmla="*/ 18 w 21"/>
                  <a:gd name="T15" fmla="*/ 14 h 25"/>
                  <a:gd name="T16" fmla="*/ 17 w 21"/>
                  <a:gd name="T17" fmla="*/ 14 h 25"/>
                  <a:gd name="T18" fmla="*/ 4 w 21"/>
                  <a:gd name="T19" fmla="*/ 14 h 25"/>
                  <a:gd name="T20" fmla="*/ 5 w 21"/>
                  <a:gd name="T21" fmla="*/ 17 h 25"/>
                  <a:gd name="T22" fmla="*/ 7 w 21"/>
                  <a:gd name="T23" fmla="*/ 20 h 25"/>
                  <a:gd name="T24" fmla="*/ 9 w 21"/>
                  <a:gd name="T25" fmla="*/ 21 h 25"/>
                  <a:gd name="T26" fmla="*/ 11 w 21"/>
                  <a:gd name="T27" fmla="*/ 21 h 25"/>
                  <a:gd name="T28" fmla="*/ 14 w 21"/>
                  <a:gd name="T29" fmla="*/ 21 h 25"/>
                  <a:gd name="T30" fmla="*/ 17 w 21"/>
                  <a:gd name="T31" fmla="*/ 20 h 25"/>
                  <a:gd name="T32" fmla="*/ 18 w 21"/>
                  <a:gd name="T33" fmla="*/ 20 h 25"/>
                  <a:gd name="T34" fmla="*/ 19 w 21"/>
                  <a:gd name="T35" fmla="*/ 22 h 25"/>
                  <a:gd name="T36" fmla="*/ 19 w 21"/>
                  <a:gd name="T37" fmla="*/ 23 h 25"/>
                  <a:gd name="T38" fmla="*/ 15 w 21"/>
                  <a:gd name="T39" fmla="*/ 25 h 25"/>
                  <a:gd name="T40" fmla="*/ 11 w 21"/>
                  <a:gd name="T41" fmla="*/ 25 h 25"/>
                  <a:gd name="T42" fmla="*/ 3 w 21"/>
                  <a:gd name="T43" fmla="*/ 22 h 25"/>
                  <a:gd name="T44" fmla="*/ 0 w 21"/>
                  <a:gd name="T45" fmla="*/ 13 h 25"/>
                  <a:gd name="T46" fmla="*/ 1 w 21"/>
                  <a:gd name="T47" fmla="*/ 7 h 25"/>
                  <a:gd name="T48" fmla="*/ 3 w 21"/>
                  <a:gd name="T49" fmla="*/ 3 h 25"/>
                  <a:gd name="T50" fmla="*/ 6 w 21"/>
                  <a:gd name="T51" fmla="*/ 1 h 25"/>
                  <a:gd name="T52" fmla="*/ 11 w 21"/>
                  <a:gd name="T53" fmla="*/ 0 h 25"/>
                  <a:gd name="T54" fmla="*/ 16 w 21"/>
                  <a:gd name="T55" fmla="*/ 10 h 25"/>
                  <a:gd name="T56" fmla="*/ 16 w 21"/>
                  <a:gd name="T57" fmla="*/ 8 h 25"/>
                  <a:gd name="T58" fmla="*/ 15 w 21"/>
                  <a:gd name="T59" fmla="*/ 6 h 25"/>
                  <a:gd name="T60" fmla="*/ 14 w 21"/>
                  <a:gd name="T61" fmla="*/ 4 h 25"/>
                  <a:gd name="T62" fmla="*/ 11 w 21"/>
                  <a:gd name="T63" fmla="*/ 4 h 25"/>
                  <a:gd name="T64" fmla="*/ 8 w 21"/>
                  <a:gd name="T65" fmla="*/ 4 h 25"/>
                  <a:gd name="T66" fmla="*/ 6 w 21"/>
                  <a:gd name="T67" fmla="*/ 6 h 25"/>
                  <a:gd name="T68" fmla="*/ 5 w 21"/>
                  <a:gd name="T69" fmla="*/ 8 h 25"/>
                  <a:gd name="T70" fmla="*/ 5 w 21"/>
                  <a:gd name="T71" fmla="*/ 10 h 25"/>
                  <a:gd name="T72" fmla="*/ 16 w 21"/>
                  <a:gd name="T73"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5">
                    <a:moveTo>
                      <a:pt x="11" y="0"/>
                    </a:moveTo>
                    <a:cubicBezTo>
                      <a:pt x="12" y="0"/>
                      <a:pt x="14" y="0"/>
                      <a:pt x="15" y="1"/>
                    </a:cubicBezTo>
                    <a:cubicBezTo>
                      <a:pt x="16" y="1"/>
                      <a:pt x="17" y="2"/>
                      <a:pt x="18" y="3"/>
                    </a:cubicBezTo>
                    <a:cubicBezTo>
                      <a:pt x="19" y="4"/>
                      <a:pt x="20" y="5"/>
                      <a:pt x="20" y="6"/>
                    </a:cubicBezTo>
                    <a:cubicBezTo>
                      <a:pt x="20" y="7"/>
                      <a:pt x="21" y="9"/>
                      <a:pt x="21" y="10"/>
                    </a:cubicBezTo>
                    <a:cubicBezTo>
                      <a:pt x="21" y="11"/>
                      <a:pt x="21" y="12"/>
                      <a:pt x="20" y="12"/>
                    </a:cubicBezTo>
                    <a:cubicBezTo>
                      <a:pt x="20" y="13"/>
                      <a:pt x="20" y="13"/>
                      <a:pt x="20" y="13"/>
                    </a:cubicBezTo>
                    <a:cubicBezTo>
                      <a:pt x="19" y="14"/>
                      <a:pt x="19" y="14"/>
                      <a:pt x="18" y="14"/>
                    </a:cubicBezTo>
                    <a:cubicBezTo>
                      <a:pt x="18" y="14"/>
                      <a:pt x="17" y="14"/>
                      <a:pt x="17" y="14"/>
                    </a:cubicBezTo>
                    <a:cubicBezTo>
                      <a:pt x="4" y="14"/>
                      <a:pt x="4" y="14"/>
                      <a:pt x="4" y="14"/>
                    </a:cubicBezTo>
                    <a:cubicBezTo>
                      <a:pt x="4" y="15"/>
                      <a:pt x="5" y="16"/>
                      <a:pt x="5" y="17"/>
                    </a:cubicBezTo>
                    <a:cubicBezTo>
                      <a:pt x="5" y="18"/>
                      <a:pt x="6" y="19"/>
                      <a:pt x="7" y="20"/>
                    </a:cubicBezTo>
                    <a:cubicBezTo>
                      <a:pt x="7" y="20"/>
                      <a:pt x="8" y="21"/>
                      <a:pt x="9" y="21"/>
                    </a:cubicBezTo>
                    <a:cubicBezTo>
                      <a:pt x="10" y="21"/>
                      <a:pt x="10" y="21"/>
                      <a:pt x="11" y="21"/>
                    </a:cubicBezTo>
                    <a:cubicBezTo>
                      <a:pt x="12" y="21"/>
                      <a:pt x="13" y="21"/>
                      <a:pt x="14" y="21"/>
                    </a:cubicBezTo>
                    <a:cubicBezTo>
                      <a:pt x="15" y="21"/>
                      <a:pt x="16" y="20"/>
                      <a:pt x="17" y="20"/>
                    </a:cubicBezTo>
                    <a:cubicBezTo>
                      <a:pt x="17" y="20"/>
                      <a:pt x="18" y="20"/>
                      <a:pt x="18" y="20"/>
                    </a:cubicBezTo>
                    <a:cubicBezTo>
                      <a:pt x="19" y="22"/>
                      <a:pt x="19" y="22"/>
                      <a:pt x="19" y="22"/>
                    </a:cubicBezTo>
                    <a:cubicBezTo>
                      <a:pt x="19" y="23"/>
                      <a:pt x="19" y="23"/>
                      <a:pt x="19" y="23"/>
                    </a:cubicBezTo>
                    <a:cubicBezTo>
                      <a:pt x="17" y="24"/>
                      <a:pt x="16" y="24"/>
                      <a:pt x="15" y="25"/>
                    </a:cubicBezTo>
                    <a:cubicBezTo>
                      <a:pt x="14" y="25"/>
                      <a:pt x="12" y="25"/>
                      <a:pt x="11" y="25"/>
                    </a:cubicBezTo>
                    <a:cubicBezTo>
                      <a:pt x="8" y="25"/>
                      <a:pt x="5" y="24"/>
                      <a:pt x="3" y="22"/>
                    </a:cubicBezTo>
                    <a:cubicBezTo>
                      <a:pt x="1" y="20"/>
                      <a:pt x="0" y="17"/>
                      <a:pt x="0" y="13"/>
                    </a:cubicBezTo>
                    <a:cubicBezTo>
                      <a:pt x="0" y="11"/>
                      <a:pt x="0" y="9"/>
                      <a:pt x="1" y="7"/>
                    </a:cubicBezTo>
                    <a:cubicBezTo>
                      <a:pt x="1" y="6"/>
                      <a:pt x="2" y="5"/>
                      <a:pt x="3" y="3"/>
                    </a:cubicBezTo>
                    <a:cubicBezTo>
                      <a:pt x="4" y="2"/>
                      <a:pt x="5" y="2"/>
                      <a:pt x="6" y="1"/>
                    </a:cubicBezTo>
                    <a:cubicBezTo>
                      <a:pt x="8" y="0"/>
                      <a:pt x="9" y="0"/>
                      <a:pt x="11" y="0"/>
                    </a:cubicBezTo>
                    <a:moveTo>
                      <a:pt x="16" y="10"/>
                    </a:moveTo>
                    <a:cubicBezTo>
                      <a:pt x="16" y="10"/>
                      <a:pt x="16" y="9"/>
                      <a:pt x="16" y="8"/>
                    </a:cubicBezTo>
                    <a:cubicBezTo>
                      <a:pt x="16" y="7"/>
                      <a:pt x="16" y="6"/>
                      <a:pt x="15" y="6"/>
                    </a:cubicBezTo>
                    <a:cubicBezTo>
                      <a:pt x="15" y="5"/>
                      <a:pt x="14" y="5"/>
                      <a:pt x="14" y="4"/>
                    </a:cubicBezTo>
                    <a:cubicBezTo>
                      <a:pt x="13" y="4"/>
                      <a:pt x="12" y="4"/>
                      <a:pt x="11" y="4"/>
                    </a:cubicBezTo>
                    <a:cubicBezTo>
                      <a:pt x="10" y="4"/>
                      <a:pt x="9" y="4"/>
                      <a:pt x="8" y="4"/>
                    </a:cubicBezTo>
                    <a:cubicBezTo>
                      <a:pt x="7" y="5"/>
                      <a:pt x="7" y="5"/>
                      <a:pt x="6" y="6"/>
                    </a:cubicBezTo>
                    <a:cubicBezTo>
                      <a:pt x="6" y="7"/>
                      <a:pt x="5" y="7"/>
                      <a:pt x="5" y="8"/>
                    </a:cubicBezTo>
                    <a:cubicBezTo>
                      <a:pt x="5" y="9"/>
                      <a:pt x="5" y="10"/>
                      <a:pt x="5" y="10"/>
                    </a:cubicBezTo>
                    <a:lnTo>
                      <a:pt x="16" y="10"/>
                    </a:lnTo>
                    <a:close/>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861"/>
              <p:cNvSpPr/>
              <p:nvPr/>
            </p:nvSpPr>
            <p:spPr bwMode="auto">
              <a:xfrm>
                <a:off x="2615" y="2522"/>
                <a:ext cx="18" cy="37"/>
              </a:xfrm>
              <a:custGeom>
                <a:avLst/>
                <a:gdLst>
                  <a:gd name="T0" fmla="*/ 0 w 15"/>
                  <a:gd name="T1" fmla="*/ 10 h 31"/>
                  <a:gd name="T2" fmla="*/ 0 w 15"/>
                  <a:gd name="T3" fmla="*/ 10 h 31"/>
                  <a:gd name="T4" fmla="*/ 0 w 15"/>
                  <a:gd name="T5" fmla="*/ 9 h 31"/>
                  <a:gd name="T6" fmla="*/ 0 w 15"/>
                  <a:gd name="T7" fmla="*/ 8 h 31"/>
                  <a:gd name="T8" fmla="*/ 0 w 15"/>
                  <a:gd name="T9" fmla="*/ 7 h 31"/>
                  <a:gd name="T10" fmla="*/ 0 w 15"/>
                  <a:gd name="T11" fmla="*/ 7 h 31"/>
                  <a:gd name="T12" fmla="*/ 4 w 15"/>
                  <a:gd name="T13" fmla="*/ 6 h 31"/>
                  <a:gd name="T14" fmla="*/ 5 w 15"/>
                  <a:gd name="T15" fmla="*/ 2 h 31"/>
                  <a:gd name="T16" fmla="*/ 5 w 15"/>
                  <a:gd name="T17" fmla="*/ 1 h 31"/>
                  <a:gd name="T18" fmla="*/ 5 w 15"/>
                  <a:gd name="T19" fmla="*/ 1 h 31"/>
                  <a:gd name="T20" fmla="*/ 7 w 15"/>
                  <a:gd name="T21" fmla="*/ 0 h 31"/>
                  <a:gd name="T22" fmla="*/ 8 w 15"/>
                  <a:gd name="T23" fmla="*/ 0 h 31"/>
                  <a:gd name="T24" fmla="*/ 8 w 15"/>
                  <a:gd name="T25" fmla="*/ 1 h 31"/>
                  <a:gd name="T26" fmla="*/ 8 w 15"/>
                  <a:gd name="T27" fmla="*/ 6 h 31"/>
                  <a:gd name="T28" fmla="*/ 13 w 15"/>
                  <a:gd name="T29" fmla="*/ 6 h 31"/>
                  <a:gd name="T30" fmla="*/ 13 w 15"/>
                  <a:gd name="T31" fmla="*/ 6 h 31"/>
                  <a:gd name="T32" fmla="*/ 13 w 15"/>
                  <a:gd name="T33" fmla="*/ 7 h 31"/>
                  <a:gd name="T34" fmla="*/ 13 w 15"/>
                  <a:gd name="T35" fmla="*/ 9 h 31"/>
                  <a:gd name="T36" fmla="*/ 13 w 15"/>
                  <a:gd name="T37" fmla="*/ 10 h 31"/>
                  <a:gd name="T38" fmla="*/ 13 w 15"/>
                  <a:gd name="T39" fmla="*/ 10 h 31"/>
                  <a:gd name="T40" fmla="*/ 8 w 15"/>
                  <a:gd name="T41" fmla="*/ 10 h 31"/>
                  <a:gd name="T42" fmla="*/ 8 w 15"/>
                  <a:gd name="T43" fmla="*/ 24 h 31"/>
                  <a:gd name="T44" fmla="*/ 9 w 15"/>
                  <a:gd name="T45" fmla="*/ 26 h 31"/>
                  <a:gd name="T46" fmla="*/ 11 w 15"/>
                  <a:gd name="T47" fmla="*/ 27 h 31"/>
                  <a:gd name="T48" fmla="*/ 12 w 15"/>
                  <a:gd name="T49" fmla="*/ 27 h 31"/>
                  <a:gd name="T50" fmla="*/ 14 w 15"/>
                  <a:gd name="T51" fmla="*/ 26 h 31"/>
                  <a:gd name="T52" fmla="*/ 15 w 15"/>
                  <a:gd name="T53" fmla="*/ 26 h 31"/>
                  <a:gd name="T54" fmla="*/ 15 w 15"/>
                  <a:gd name="T55" fmla="*/ 27 h 31"/>
                  <a:gd name="T56" fmla="*/ 15 w 15"/>
                  <a:gd name="T57" fmla="*/ 29 h 31"/>
                  <a:gd name="T58" fmla="*/ 15 w 15"/>
                  <a:gd name="T59" fmla="*/ 30 h 31"/>
                  <a:gd name="T60" fmla="*/ 15 w 15"/>
                  <a:gd name="T61" fmla="*/ 30 h 31"/>
                  <a:gd name="T62" fmla="*/ 12 w 15"/>
                  <a:gd name="T63" fmla="*/ 31 h 31"/>
                  <a:gd name="T64" fmla="*/ 10 w 15"/>
                  <a:gd name="T65" fmla="*/ 31 h 31"/>
                  <a:gd name="T66" fmla="*/ 5 w 15"/>
                  <a:gd name="T67" fmla="*/ 29 h 31"/>
                  <a:gd name="T68" fmla="*/ 3 w 15"/>
                  <a:gd name="T69" fmla="*/ 24 h 31"/>
                  <a:gd name="T70" fmla="*/ 3 w 15"/>
                  <a:gd name="T71" fmla="*/ 10 h 31"/>
                  <a:gd name="T72" fmla="*/ 0 w 15"/>
                  <a:gd name="T7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31">
                    <a:moveTo>
                      <a:pt x="0" y="10"/>
                    </a:moveTo>
                    <a:cubicBezTo>
                      <a:pt x="0" y="10"/>
                      <a:pt x="0" y="10"/>
                      <a:pt x="0" y="10"/>
                    </a:cubicBezTo>
                    <a:cubicBezTo>
                      <a:pt x="0" y="9"/>
                      <a:pt x="0" y="9"/>
                      <a:pt x="0" y="9"/>
                    </a:cubicBezTo>
                    <a:cubicBezTo>
                      <a:pt x="0" y="8"/>
                      <a:pt x="0" y="8"/>
                      <a:pt x="0" y="8"/>
                    </a:cubicBezTo>
                    <a:cubicBezTo>
                      <a:pt x="0" y="7"/>
                      <a:pt x="0" y="7"/>
                      <a:pt x="0" y="7"/>
                    </a:cubicBezTo>
                    <a:cubicBezTo>
                      <a:pt x="0" y="7"/>
                      <a:pt x="0" y="7"/>
                      <a:pt x="0" y="7"/>
                    </a:cubicBezTo>
                    <a:cubicBezTo>
                      <a:pt x="4" y="6"/>
                      <a:pt x="4" y="6"/>
                      <a:pt x="4" y="6"/>
                    </a:cubicBezTo>
                    <a:cubicBezTo>
                      <a:pt x="5" y="2"/>
                      <a:pt x="5" y="2"/>
                      <a:pt x="5" y="2"/>
                    </a:cubicBezTo>
                    <a:cubicBezTo>
                      <a:pt x="5" y="1"/>
                      <a:pt x="5" y="1"/>
                      <a:pt x="5" y="1"/>
                    </a:cubicBezTo>
                    <a:cubicBezTo>
                      <a:pt x="5" y="1"/>
                      <a:pt x="5" y="1"/>
                      <a:pt x="5" y="1"/>
                    </a:cubicBezTo>
                    <a:cubicBezTo>
                      <a:pt x="7" y="0"/>
                      <a:pt x="7" y="0"/>
                      <a:pt x="7" y="0"/>
                    </a:cubicBezTo>
                    <a:cubicBezTo>
                      <a:pt x="8" y="0"/>
                      <a:pt x="8" y="0"/>
                      <a:pt x="8" y="0"/>
                    </a:cubicBezTo>
                    <a:cubicBezTo>
                      <a:pt x="8" y="1"/>
                      <a:pt x="8" y="1"/>
                      <a:pt x="8" y="1"/>
                    </a:cubicBezTo>
                    <a:cubicBezTo>
                      <a:pt x="8" y="6"/>
                      <a:pt x="8" y="6"/>
                      <a:pt x="8" y="6"/>
                    </a:cubicBezTo>
                    <a:cubicBezTo>
                      <a:pt x="13" y="6"/>
                      <a:pt x="13" y="6"/>
                      <a:pt x="13" y="6"/>
                    </a:cubicBezTo>
                    <a:cubicBezTo>
                      <a:pt x="13" y="6"/>
                      <a:pt x="13" y="6"/>
                      <a:pt x="13" y="6"/>
                    </a:cubicBezTo>
                    <a:cubicBezTo>
                      <a:pt x="13" y="7"/>
                      <a:pt x="13" y="7"/>
                      <a:pt x="13" y="7"/>
                    </a:cubicBezTo>
                    <a:cubicBezTo>
                      <a:pt x="13" y="9"/>
                      <a:pt x="13" y="9"/>
                      <a:pt x="13" y="9"/>
                    </a:cubicBezTo>
                    <a:cubicBezTo>
                      <a:pt x="13" y="10"/>
                      <a:pt x="13" y="10"/>
                      <a:pt x="13" y="10"/>
                    </a:cubicBezTo>
                    <a:cubicBezTo>
                      <a:pt x="13" y="10"/>
                      <a:pt x="13" y="10"/>
                      <a:pt x="13" y="10"/>
                    </a:cubicBezTo>
                    <a:cubicBezTo>
                      <a:pt x="8" y="10"/>
                      <a:pt x="8" y="10"/>
                      <a:pt x="8" y="10"/>
                    </a:cubicBezTo>
                    <a:cubicBezTo>
                      <a:pt x="8" y="24"/>
                      <a:pt x="8" y="24"/>
                      <a:pt x="8" y="24"/>
                    </a:cubicBezTo>
                    <a:cubicBezTo>
                      <a:pt x="8" y="25"/>
                      <a:pt x="8" y="26"/>
                      <a:pt x="9" y="26"/>
                    </a:cubicBezTo>
                    <a:cubicBezTo>
                      <a:pt x="9" y="27"/>
                      <a:pt x="10" y="27"/>
                      <a:pt x="11" y="27"/>
                    </a:cubicBezTo>
                    <a:cubicBezTo>
                      <a:pt x="11" y="27"/>
                      <a:pt x="12" y="27"/>
                      <a:pt x="12" y="27"/>
                    </a:cubicBezTo>
                    <a:cubicBezTo>
                      <a:pt x="13" y="27"/>
                      <a:pt x="14" y="26"/>
                      <a:pt x="14" y="26"/>
                    </a:cubicBezTo>
                    <a:cubicBezTo>
                      <a:pt x="15" y="26"/>
                      <a:pt x="15" y="26"/>
                      <a:pt x="15" y="26"/>
                    </a:cubicBezTo>
                    <a:cubicBezTo>
                      <a:pt x="15" y="27"/>
                      <a:pt x="15" y="27"/>
                      <a:pt x="15" y="27"/>
                    </a:cubicBezTo>
                    <a:cubicBezTo>
                      <a:pt x="15" y="29"/>
                      <a:pt x="15" y="29"/>
                      <a:pt x="15" y="29"/>
                    </a:cubicBezTo>
                    <a:cubicBezTo>
                      <a:pt x="15" y="30"/>
                      <a:pt x="15" y="30"/>
                      <a:pt x="15" y="30"/>
                    </a:cubicBezTo>
                    <a:cubicBezTo>
                      <a:pt x="15" y="30"/>
                      <a:pt x="15" y="30"/>
                      <a:pt x="15" y="30"/>
                    </a:cubicBezTo>
                    <a:cubicBezTo>
                      <a:pt x="14" y="30"/>
                      <a:pt x="13" y="30"/>
                      <a:pt x="12" y="31"/>
                    </a:cubicBezTo>
                    <a:cubicBezTo>
                      <a:pt x="11" y="31"/>
                      <a:pt x="10" y="31"/>
                      <a:pt x="10" y="31"/>
                    </a:cubicBezTo>
                    <a:cubicBezTo>
                      <a:pt x="8" y="31"/>
                      <a:pt x="6" y="30"/>
                      <a:pt x="5" y="29"/>
                    </a:cubicBezTo>
                    <a:cubicBezTo>
                      <a:pt x="4" y="28"/>
                      <a:pt x="3" y="26"/>
                      <a:pt x="3" y="24"/>
                    </a:cubicBezTo>
                    <a:cubicBezTo>
                      <a:pt x="3" y="10"/>
                      <a:pt x="3" y="10"/>
                      <a:pt x="3" y="10"/>
                    </a:cubicBezTo>
                    <a:lnTo>
                      <a:pt x="0" y="10"/>
                    </a:lnTo>
                    <a:close/>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862"/>
              <p:cNvSpPr>
                <a:spLocks noEditPoints="1"/>
              </p:cNvSpPr>
              <p:nvPr/>
            </p:nvSpPr>
            <p:spPr bwMode="auto">
              <a:xfrm>
                <a:off x="2637" y="2529"/>
                <a:ext cx="25" cy="30"/>
              </a:xfrm>
              <a:custGeom>
                <a:avLst/>
                <a:gdLst>
                  <a:gd name="T0" fmla="*/ 11 w 21"/>
                  <a:gd name="T1" fmla="*/ 0 h 25"/>
                  <a:gd name="T2" fmla="*/ 15 w 21"/>
                  <a:gd name="T3" fmla="*/ 0 h 25"/>
                  <a:gd name="T4" fmla="*/ 18 w 21"/>
                  <a:gd name="T5" fmla="*/ 2 h 25"/>
                  <a:gd name="T6" fmla="*/ 20 w 21"/>
                  <a:gd name="T7" fmla="*/ 6 h 25"/>
                  <a:gd name="T8" fmla="*/ 21 w 21"/>
                  <a:gd name="T9" fmla="*/ 10 h 25"/>
                  <a:gd name="T10" fmla="*/ 20 w 21"/>
                  <a:gd name="T11" fmla="*/ 12 h 25"/>
                  <a:gd name="T12" fmla="*/ 20 w 21"/>
                  <a:gd name="T13" fmla="*/ 13 h 25"/>
                  <a:gd name="T14" fmla="*/ 18 w 21"/>
                  <a:gd name="T15" fmla="*/ 13 h 25"/>
                  <a:gd name="T16" fmla="*/ 17 w 21"/>
                  <a:gd name="T17" fmla="*/ 14 h 25"/>
                  <a:gd name="T18" fmla="*/ 4 w 21"/>
                  <a:gd name="T19" fmla="*/ 14 h 25"/>
                  <a:gd name="T20" fmla="*/ 5 w 21"/>
                  <a:gd name="T21" fmla="*/ 17 h 25"/>
                  <a:gd name="T22" fmla="*/ 7 w 21"/>
                  <a:gd name="T23" fmla="*/ 19 h 25"/>
                  <a:gd name="T24" fmla="*/ 9 w 21"/>
                  <a:gd name="T25" fmla="*/ 20 h 25"/>
                  <a:gd name="T26" fmla="*/ 11 w 21"/>
                  <a:gd name="T27" fmla="*/ 21 h 25"/>
                  <a:gd name="T28" fmla="*/ 14 w 21"/>
                  <a:gd name="T29" fmla="*/ 20 h 25"/>
                  <a:gd name="T30" fmla="*/ 17 w 21"/>
                  <a:gd name="T31" fmla="*/ 19 h 25"/>
                  <a:gd name="T32" fmla="*/ 18 w 21"/>
                  <a:gd name="T33" fmla="*/ 20 h 25"/>
                  <a:gd name="T34" fmla="*/ 19 w 21"/>
                  <a:gd name="T35" fmla="*/ 22 h 25"/>
                  <a:gd name="T36" fmla="*/ 19 w 21"/>
                  <a:gd name="T37" fmla="*/ 23 h 25"/>
                  <a:gd name="T38" fmla="*/ 15 w 21"/>
                  <a:gd name="T39" fmla="*/ 24 h 25"/>
                  <a:gd name="T40" fmla="*/ 11 w 21"/>
                  <a:gd name="T41" fmla="*/ 25 h 25"/>
                  <a:gd name="T42" fmla="*/ 3 w 21"/>
                  <a:gd name="T43" fmla="*/ 22 h 25"/>
                  <a:gd name="T44" fmla="*/ 0 w 21"/>
                  <a:gd name="T45" fmla="*/ 12 h 25"/>
                  <a:gd name="T46" fmla="*/ 1 w 21"/>
                  <a:gd name="T47" fmla="*/ 7 h 25"/>
                  <a:gd name="T48" fmla="*/ 3 w 21"/>
                  <a:gd name="T49" fmla="*/ 3 h 25"/>
                  <a:gd name="T50" fmla="*/ 6 w 21"/>
                  <a:gd name="T51" fmla="*/ 1 h 25"/>
                  <a:gd name="T52" fmla="*/ 11 w 21"/>
                  <a:gd name="T53" fmla="*/ 0 h 25"/>
                  <a:gd name="T54" fmla="*/ 16 w 21"/>
                  <a:gd name="T55" fmla="*/ 10 h 25"/>
                  <a:gd name="T56" fmla="*/ 16 w 21"/>
                  <a:gd name="T57" fmla="*/ 7 h 25"/>
                  <a:gd name="T58" fmla="*/ 15 w 21"/>
                  <a:gd name="T59" fmla="*/ 5 h 25"/>
                  <a:gd name="T60" fmla="*/ 14 w 21"/>
                  <a:gd name="T61" fmla="*/ 4 h 25"/>
                  <a:gd name="T62" fmla="*/ 11 w 21"/>
                  <a:gd name="T63" fmla="*/ 3 h 25"/>
                  <a:gd name="T64" fmla="*/ 8 w 21"/>
                  <a:gd name="T65" fmla="*/ 4 h 25"/>
                  <a:gd name="T66" fmla="*/ 6 w 21"/>
                  <a:gd name="T67" fmla="*/ 6 h 25"/>
                  <a:gd name="T68" fmla="*/ 5 w 21"/>
                  <a:gd name="T69" fmla="*/ 8 h 25"/>
                  <a:gd name="T70" fmla="*/ 5 w 21"/>
                  <a:gd name="T71" fmla="*/ 10 h 25"/>
                  <a:gd name="T72" fmla="*/ 16 w 21"/>
                  <a:gd name="T73"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5">
                    <a:moveTo>
                      <a:pt x="11" y="0"/>
                    </a:moveTo>
                    <a:cubicBezTo>
                      <a:pt x="12" y="0"/>
                      <a:pt x="14" y="0"/>
                      <a:pt x="15" y="0"/>
                    </a:cubicBezTo>
                    <a:cubicBezTo>
                      <a:pt x="16" y="1"/>
                      <a:pt x="17" y="2"/>
                      <a:pt x="18" y="2"/>
                    </a:cubicBezTo>
                    <a:cubicBezTo>
                      <a:pt x="19" y="3"/>
                      <a:pt x="20" y="4"/>
                      <a:pt x="20" y="6"/>
                    </a:cubicBezTo>
                    <a:cubicBezTo>
                      <a:pt x="20" y="7"/>
                      <a:pt x="21" y="8"/>
                      <a:pt x="21" y="10"/>
                    </a:cubicBezTo>
                    <a:cubicBezTo>
                      <a:pt x="21" y="10"/>
                      <a:pt x="21" y="11"/>
                      <a:pt x="20" y="12"/>
                    </a:cubicBezTo>
                    <a:cubicBezTo>
                      <a:pt x="20" y="12"/>
                      <a:pt x="20" y="12"/>
                      <a:pt x="20" y="13"/>
                    </a:cubicBezTo>
                    <a:cubicBezTo>
                      <a:pt x="19" y="13"/>
                      <a:pt x="19" y="13"/>
                      <a:pt x="18" y="13"/>
                    </a:cubicBezTo>
                    <a:cubicBezTo>
                      <a:pt x="18" y="14"/>
                      <a:pt x="17" y="14"/>
                      <a:pt x="17" y="14"/>
                    </a:cubicBezTo>
                    <a:cubicBezTo>
                      <a:pt x="4" y="14"/>
                      <a:pt x="4" y="14"/>
                      <a:pt x="4" y="14"/>
                    </a:cubicBezTo>
                    <a:cubicBezTo>
                      <a:pt x="4" y="15"/>
                      <a:pt x="5" y="16"/>
                      <a:pt x="5" y="17"/>
                    </a:cubicBezTo>
                    <a:cubicBezTo>
                      <a:pt x="5" y="18"/>
                      <a:pt x="6" y="19"/>
                      <a:pt x="7" y="19"/>
                    </a:cubicBezTo>
                    <a:cubicBezTo>
                      <a:pt x="7" y="20"/>
                      <a:pt x="8" y="20"/>
                      <a:pt x="9" y="20"/>
                    </a:cubicBezTo>
                    <a:cubicBezTo>
                      <a:pt x="10" y="21"/>
                      <a:pt x="10" y="21"/>
                      <a:pt x="11" y="21"/>
                    </a:cubicBezTo>
                    <a:cubicBezTo>
                      <a:pt x="12" y="21"/>
                      <a:pt x="13" y="21"/>
                      <a:pt x="14" y="20"/>
                    </a:cubicBezTo>
                    <a:cubicBezTo>
                      <a:pt x="15" y="20"/>
                      <a:pt x="16" y="20"/>
                      <a:pt x="17" y="19"/>
                    </a:cubicBezTo>
                    <a:cubicBezTo>
                      <a:pt x="17" y="19"/>
                      <a:pt x="18" y="19"/>
                      <a:pt x="18" y="20"/>
                    </a:cubicBezTo>
                    <a:cubicBezTo>
                      <a:pt x="19" y="22"/>
                      <a:pt x="19" y="22"/>
                      <a:pt x="19" y="22"/>
                    </a:cubicBezTo>
                    <a:cubicBezTo>
                      <a:pt x="19" y="22"/>
                      <a:pt x="19" y="23"/>
                      <a:pt x="19" y="23"/>
                    </a:cubicBezTo>
                    <a:cubicBezTo>
                      <a:pt x="17" y="24"/>
                      <a:pt x="16" y="24"/>
                      <a:pt x="15" y="24"/>
                    </a:cubicBezTo>
                    <a:cubicBezTo>
                      <a:pt x="14" y="25"/>
                      <a:pt x="12" y="25"/>
                      <a:pt x="11" y="25"/>
                    </a:cubicBezTo>
                    <a:cubicBezTo>
                      <a:pt x="8" y="25"/>
                      <a:pt x="5" y="24"/>
                      <a:pt x="3" y="22"/>
                    </a:cubicBezTo>
                    <a:cubicBezTo>
                      <a:pt x="1" y="20"/>
                      <a:pt x="0" y="17"/>
                      <a:pt x="0" y="12"/>
                    </a:cubicBezTo>
                    <a:cubicBezTo>
                      <a:pt x="0" y="10"/>
                      <a:pt x="0" y="9"/>
                      <a:pt x="1" y="7"/>
                    </a:cubicBezTo>
                    <a:cubicBezTo>
                      <a:pt x="1" y="5"/>
                      <a:pt x="2" y="4"/>
                      <a:pt x="3" y="3"/>
                    </a:cubicBezTo>
                    <a:cubicBezTo>
                      <a:pt x="4" y="2"/>
                      <a:pt x="5" y="1"/>
                      <a:pt x="6" y="1"/>
                    </a:cubicBezTo>
                    <a:cubicBezTo>
                      <a:pt x="8" y="0"/>
                      <a:pt x="9" y="0"/>
                      <a:pt x="11" y="0"/>
                    </a:cubicBezTo>
                    <a:moveTo>
                      <a:pt x="16" y="10"/>
                    </a:moveTo>
                    <a:cubicBezTo>
                      <a:pt x="16" y="9"/>
                      <a:pt x="16" y="8"/>
                      <a:pt x="16" y="7"/>
                    </a:cubicBezTo>
                    <a:cubicBezTo>
                      <a:pt x="16" y="7"/>
                      <a:pt x="16" y="6"/>
                      <a:pt x="15" y="5"/>
                    </a:cubicBezTo>
                    <a:cubicBezTo>
                      <a:pt x="15" y="5"/>
                      <a:pt x="14" y="4"/>
                      <a:pt x="14" y="4"/>
                    </a:cubicBezTo>
                    <a:cubicBezTo>
                      <a:pt x="13" y="4"/>
                      <a:pt x="12" y="3"/>
                      <a:pt x="11" y="3"/>
                    </a:cubicBezTo>
                    <a:cubicBezTo>
                      <a:pt x="10" y="3"/>
                      <a:pt x="9" y="4"/>
                      <a:pt x="8" y="4"/>
                    </a:cubicBezTo>
                    <a:cubicBezTo>
                      <a:pt x="7" y="4"/>
                      <a:pt x="7" y="5"/>
                      <a:pt x="6" y="6"/>
                    </a:cubicBezTo>
                    <a:cubicBezTo>
                      <a:pt x="6" y="6"/>
                      <a:pt x="5" y="7"/>
                      <a:pt x="5" y="8"/>
                    </a:cubicBezTo>
                    <a:cubicBezTo>
                      <a:pt x="5" y="8"/>
                      <a:pt x="5" y="9"/>
                      <a:pt x="5" y="10"/>
                    </a:cubicBezTo>
                    <a:lnTo>
                      <a:pt x="16" y="10"/>
                    </a:lnTo>
                    <a:close/>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863"/>
              <p:cNvSpPr/>
              <p:nvPr/>
            </p:nvSpPr>
            <p:spPr bwMode="auto">
              <a:xfrm>
                <a:off x="2665" y="2529"/>
                <a:ext cx="25" cy="29"/>
              </a:xfrm>
              <a:custGeom>
                <a:avLst/>
                <a:gdLst>
                  <a:gd name="T0" fmla="*/ 13 w 21"/>
                  <a:gd name="T1" fmla="*/ 11 h 24"/>
                  <a:gd name="T2" fmla="*/ 21 w 21"/>
                  <a:gd name="T3" fmla="*/ 23 h 24"/>
                  <a:gd name="T4" fmla="*/ 21 w 21"/>
                  <a:gd name="T5" fmla="*/ 24 h 24"/>
                  <a:gd name="T6" fmla="*/ 21 w 21"/>
                  <a:gd name="T7" fmla="*/ 24 h 24"/>
                  <a:gd name="T8" fmla="*/ 17 w 21"/>
                  <a:gd name="T9" fmla="*/ 24 h 24"/>
                  <a:gd name="T10" fmla="*/ 16 w 21"/>
                  <a:gd name="T11" fmla="*/ 24 h 24"/>
                  <a:gd name="T12" fmla="*/ 16 w 21"/>
                  <a:gd name="T13" fmla="*/ 24 h 24"/>
                  <a:gd name="T14" fmla="*/ 10 w 21"/>
                  <a:gd name="T15" fmla="*/ 15 h 24"/>
                  <a:gd name="T16" fmla="*/ 5 w 21"/>
                  <a:gd name="T17" fmla="*/ 23 h 24"/>
                  <a:gd name="T18" fmla="*/ 5 w 21"/>
                  <a:gd name="T19" fmla="*/ 24 h 24"/>
                  <a:gd name="T20" fmla="*/ 4 w 21"/>
                  <a:gd name="T21" fmla="*/ 24 h 24"/>
                  <a:gd name="T22" fmla="*/ 0 w 21"/>
                  <a:gd name="T23" fmla="*/ 24 h 24"/>
                  <a:gd name="T24" fmla="*/ 0 w 21"/>
                  <a:gd name="T25" fmla="*/ 23 h 24"/>
                  <a:gd name="T26" fmla="*/ 8 w 21"/>
                  <a:gd name="T27" fmla="*/ 12 h 24"/>
                  <a:gd name="T28" fmla="*/ 1 w 21"/>
                  <a:gd name="T29" fmla="*/ 1 h 24"/>
                  <a:gd name="T30" fmla="*/ 1 w 21"/>
                  <a:gd name="T31" fmla="*/ 1 h 24"/>
                  <a:gd name="T32" fmla="*/ 1 w 21"/>
                  <a:gd name="T33" fmla="*/ 0 h 24"/>
                  <a:gd name="T34" fmla="*/ 5 w 21"/>
                  <a:gd name="T35" fmla="*/ 0 h 24"/>
                  <a:gd name="T36" fmla="*/ 6 w 21"/>
                  <a:gd name="T37" fmla="*/ 0 h 24"/>
                  <a:gd name="T38" fmla="*/ 6 w 21"/>
                  <a:gd name="T39" fmla="*/ 1 h 24"/>
                  <a:gd name="T40" fmla="*/ 11 w 21"/>
                  <a:gd name="T41" fmla="*/ 8 h 24"/>
                  <a:gd name="T42" fmla="*/ 15 w 21"/>
                  <a:gd name="T43" fmla="*/ 1 h 24"/>
                  <a:gd name="T44" fmla="*/ 16 w 21"/>
                  <a:gd name="T45" fmla="*/ 0 h 24"/>
                  <a:gd name="T46" fmla="*/ 16 w 21"/>
                  <a:gd name="T47" fmla="*/ 0 h 24"/>
                  <a:gd name="T48" fmla="*/ 20 w 21"/>
                  <a:gd name="T49" fmla="*/ 0 h 24"/>
                  <a:gd name="T50" fmla="*/ 20 w 21"/>
                  <a:gd name="T51" fmla="*/ 0 h 24"/>
                  <a:gd name="T52" fmla="*/ 20 w 21"/>
                  <a:gd name="T53" fmla="*/ 1 h 24"/>
                  <a:gd name="T54" fmla="*/ 13 w 21"/>
                  <a:gd name="T55"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24">
                    <a:moveTo>
                      <a:pt x="13" y="11"/>
                    </a:moveTo>
                    <a:cubicBezTo>
                      <a:pt x="21" y="23"/>
                      <a:pt x="21" y="23"/>
                      <a:pt x="21" y="23"/>
                    </a:cubicBezTo>
                    <a:cubicBezTo>
                      <a:pt x="21" y="24"/>
                      <a:pt x="21" y="24"/>
                      <a:pt x="21" y="24"/>
                    </a:cubicBezTo>
                    <a:cubicBezTo>
                      <a:pt x="21" y="24"/>
                      <a:pt x="21" y="24"/>
                      <a:pt x="21" y="24"/>
                    </a:cubicBezTo>
                    <a:cubicBezTo>
                      <a:pt x="17" y="24"/>
                      <a:pt x="17" y="24"/>
                      <a:pt x="17" y="24"/>
                    </a:cubicBezTo>
                    <a:cubicBezTo>
                      <a:pt x="17" y="24"/>
                      <a:pt x="16" y="24"/>
                      <a:pt x="16" y="24"/>
                    </a:cubicBezTo>
                    <a:cubicBezTo>
                      <a:pt x="16" y="24"/>
                      <a:pt x="16" y="24"/>
                      <a:pt x="16" y="24"/>
                    </a:cubicBezTo>
                    <a:cubicBezTo>
                      <a:pt x="10" y="15"/>
                      <a:pt x="10" y="15"/>
                      <a:pt x="10" y="15"/>
                    </a:cubicBezTo>
                    <a:cubicBezTo>
                      <a:pt x="5" y="23"/>
                      <a:pt x="5" y="23"/>
                      <a:pt x="5" y="23"/>
                    </a:cubicBezTo>
                    <a:cubicBezTo>
                      <a:pt x="5" y="24"/>
                      <a:pt x="5" y="24"/>
                      <a:pt x="5" y="24"/>
                    </a:cubicBezTo>
                    <a:cubicBezTo>
                      <a:pt x="4" y="24"/>
                      <a:pt x="4" y="24"/>
                      <a:pt x="4" y="24"/>
                    </a:cubicBezTo>
                    <a:cubicBezTo>
                      <a:pt x="0" y="24"/>
                      <a:pt x="0" y="24"/>
                      <a:pt x="0" y="24"/>
                    </a:cubicBezTo>
                    <a:cubicBezTo>
                      <a:pt x="0" y="24"/>
                      <a:pt x="0" y="24"/>
                      <a:pt x="0" y="23"/>
                    </a:cubicBezTo>
                    <a:cubicBezTo>
                      <a:pt x="8" y="12"/>
                      <a:pt x="8" y="12"/>
                      <a:pt x="8" y="12"/>
                    </a:cubicBezTo>
                    <a:cubicBezTo>
                      <a:pt x="1" y="1"/>
                      <a:pt x="1" y="1"/>
                      <a:pt x="1" y="1"/>
                    </a:cubicBezTo>
                    <a:cubicBezTo>
                      <a:pt x="1" y="1"/>
                      <a:pt x="1" y="1"/>
                      <a:pt x="1" y="1"/>
                    </a:cubicBezTo>
                    <a:cubicBezTo>
                      <a:pt x="1" y="0"/>
                      <a:pt x="1" y="0"/>
                      <a:pt x="1" y="0"/>
                    </a:cubicBezTo>
                    <a:cubicBezTo>
                      <a:pt x="5" y="0"/>
                      <a:pt x="5" y="0"/>
                      <a:pt x="5" y="0"/>
                    </a:cubicBezTo>
                    <a:cubicBezTo>
                      <a:pt x="6" y="0"/>
                      <a:pt x="6" y="0"/>
                      <a:pt x="6" y="0"/>
                    </a:cubicBezTo>
                    <a:cubicBezTo>
                      <a:pt x="6" y="1"/>
                      <a:pt x="6" y="1"/>
                      <a:pt x="6" y="1"/>
                    </a:cubicBezTo>
                    <a:cubicBezTo>
                      <a:pt x="11" y="8"/>
                      <a:pt x="11" y="8"/>
                      <a:pt x="11" y="8"/>
                    </a:cubicBezTo>
                    <a:cubicBezTo>
                      <a:pt x="15" y="1"/>
                      <a:pt x="15" y="1"/>
                      <a:pt x="15" y="1"/>
                    </a:cubicBezTo>
                    <a:cubicBezTo>
                      <a:pt x="16" y="0"/>
                      <a:pt x="16" y="0"/>
                      <a:pt x="16" y="0"/>
                    </a:cubicBezTo>
                    <a:cubicBezTo>
                      <a:pt x="16" y="0"/>
                      <a:pt x="16" y="0"/>
                      <a:pt x="16" y="0"/>
                    </a:cubicBezTo>
                    <a:cubicBezTo>
                      <a:pt x="20" y="0"/>
                      <a:pt x="20" y="0"/>
                      <a:pt x="20" y="0"/>
                    </a:cubicBezTo>
                    <a:cubicBezTo>
                      <a:pt x="20" y="0"/>
                      <a:pt x="20" y="0"/>
                      <a:pt x="20" y="0"/>
                    </a:cubicBezTo>
                    <a:cubicBezTo>
                      <a:pt x="20" y="1"/>
                      <a:pt x="20" y="1"/>
                      <a:pt x="20" y="1"/>
                    </a:cubicBezTo>
                    <a:lnTo>
                      <a:pt x="13" y="11"/>
                    </a:lnTo>
                    <a:close/>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864"/>
              <p:cNvSpPr/>
              <p:nvPr/>
            </p:nvSpPr>
            <p:spPr bwMode="auto">
              <a:xfrm>
                <a:off x="2691" y="2522"/>
                <a:ext cx="20" cy="37"/>
              </a:xfrm>
              <a:custGeom>
                <a:avLst/>
                <a:gdLst>
                  <a:gd name="T0" fmla="*/ 1 w 16"/>
                  <a:gd name="T1" fmla="*/ 10 h 31"/>
                  <a:gd name="T2" fmla="*/ 0 w 16"/>
                  <a:gd name="T3" fmla="*/ 10 h 31"/>
                  <a:gd name="T4" fmla="*/ 0 w 16"/>
                  <a:gd name="T5" fmla="*/ 9 h 31"/>
                  <a:gd name="T6" fmla="*/ 0 w 16"/>
                  <a:gd name="T7" fmla="*/ 8 h 31"/>
                  <a:gd name="T8" fmla="*/ 0 w 16"/>
                  <a:gd name="T9" fmla="*/ 7 h 31"/>
                  <a:gd name="T10" fmla="*/ 1 w 16"/>
                  <a:gd name="T11" fmla="*/ 7 h 31"/>
                  <a:gd name="T12" fmla="*/ 4 w 16"/>
                  <a:gd name="T13" fmla="*/ 6 h 31"/>
                  <a:gd name="T14" fmla="*/ 5 w 16"/>
                  <a:gd name="T15" fmla="*/ 2 h 31"/>
                  <a:gd name="T16" fmla="*/ 6 w 16"/>
                  <a:gd name="T17" fmla="*/ 1 h 31"/>
                  <a:gd name="T18" fmla="*/ 6 w 16"/>
                  <a:gd name="T19" fmla="*/ 1 h 31"/>
                  <a:gd name="T20" fmla="*/ 8 w 16"/>
                  <a:gd name="T21" fmla="*/ 0 h 31"/>
                  <a:gd name="T22" fmla="*/ 8 w 16"/>
                  <a:gd name="T23" fmla="*/ 0 h 31"/>
                  <a:gd name="T24" fmla="*/ 9 w 16"/>
                  <a:gd name="T25" fmla="*/ 1 h 31"/>
                  <a:gd name="T26" fmla="*/ 9 w 16"/>
                  <a:gd name="T27" fmla="*/ 6 h 31"/>
                  <a:gd name="T28" fmla="*/ 13 w 16"/>
                  <a:gd name="T29" fmla="*/ 6 h 31"/>
                  <a:gd name="T30" fmla="*/ 14 w 16"/>
                  <a:gd name="T31" fmla="*/ 6 h 31"/>
                  <a:gd name="T32" fmla="*/ 14 w 16"/>
                  <a:gd name="T33" fmla="*/ 7 h 31"/>
                  <a:gd name="T34" fmla="*/ 14 w 16"/>
                  <a:gd name="T35" fmla="*/ 9 h 31"/>
                  <a:gd name="T36" fmla="*/ 14 w 16"/>
                  <a:gd name="T37" fmla="*/ 10 h 31"/>
                  <a:gd name="T38" fmla="*/ 13 w 16"/>
                  <a:gd name="T39" fmla="*/ 10 h 31"/>
                  <a:gd name="T40" fmla="*/ 9 w 16"/>
                  <a:gd name="T41" fmla="*/ 10 h 31"/>
                  <a:gd name="T42" fmla="*/ 9 w 16"/>
                  <a:gd name="T43" fmla="*/ 24 h 31"/>
                  <a:gd name="T44" fmla="*/ 9 w 16"/>
                  <a:gd name="T45" fmla="*/ 26 h 31"/>
                  <a:gd name="T46" fmla="*/ 11 w 16"/>
                  <a:gd name="T47" fmla="*/ 27 h 31"/>
                  <a:gd name="T48" fmla="*/ 13 w 16"/>
                  <a:gd name="T49" fmla="*/ 27 h 31"/>
                  <a:gd name="T50" fmla="*/ 15 w 16"/>
                  <a:gd name="T51" fmla="*/ 26 h 31"/>
                  <a:gd name="T52" fmla="*/ 16 w 16"/>
                  <a:gd name="T53" fmla="*/ 26 h 31"/>
                  <a:gd name="T54" fmla="*/ 16 w 16"/>
                  <a:gd name="T55" fmla="*/ 27 h 31"/>
                  <a:gd name="T56" fmla="*/ 16 w 16"/>
                  <a:gd name="T57" fmla="*/ 29 h 31"/>
                  <a:gd name="T58" fmla="*/ 16 w 16"/>
                  <a:gd name="T59" fmla="*/ 30 h 31"/>
                  <a:gd name="T60" fmla="*/ 16 w 16"/>
                  <a:gd name="T61" fmla="*/ 30 h 31"/>
                  <a:gd name="T62" fmla="*/ 13 w 16"/>
                  <a:gd name="T63" fmla="*/ 31 h 31"/>
                  <a:gd name="T64" fmla="*/ 11 w 16"/>
                  <a:gd name="T65" fmla="*/ 31 h 31"/>
                  <a:gd name="T66" fmla="*/ 6 w 16"/>
                  <a:gd name="T67" fmla="*/ 29 h 31"/>
                  <a:gd name="T68" fmla="*/ 4 w 16"/>
                  <a:gd name="T69" fmla="*/ 24 h 31"/>
                  <a:gd name="T70" fmla="*/ 4 w 16"/>
                  <a:gd name="T71" fmla="*/ 10 h 31"/>
                  <a:gd name="T72" fmla="*/ 1 w 16"/>
                  <a:gd name="T7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31">
                    <a:moveTo>
                      <a:pt x="1" y="10"/>
                    </a:moveTo>
                    <a:cubicBezTo>
                      <a:pt x="0" y="10"/>
                      <a:pt x="0" y="10"/>
                      <a:pt x="0" y="10"/>
                    </a:cubicBezTo>
                    <a:cubicBezTo>
                      <a:pt x="0" y="9"/>
                      <a:pt x="0" y="9"/>
                      <a:pt x="0" y="9"/>
                    </a:cubicBezTo>
                    <a:cubicBezTo>
                      <a:pt x="0" y="8"/>
                      <a:pt x="0" y="8"/>
                      <a:pt x="0" y="8"/>
                    </a:cubicBezTo>
                    <a:cubicBezTo>
                      <a:pt x="0" y="7"/>
                      <a:pt x="0" y="7"/>
                      <a:pt x="0" y="7"/>
                    </a:cubicBezTo>
                    <a:cubicBezTo>
                      <a:pt x="1" y="7"/>
                      <a:pt x="1" y="7"/>
                      <a:pt x="1" y="7"/>
                    </a:cubicBezTo>
                    <a:cubicBezTo>
                      <a:pt x="4" y="6"/>
                      <a:pt x="4" y="6"/>
                      <a:pt x="4" y="6"/>
                    </a:cubicBezTo>
                    <a:cubicBezTo>
                      <a:pt x="5" y="2"/>
                      <a:pt x="5" y="2"/>
                      <a:pt x="5" y="2"/>
                    </a:cubicBezTo>
                    <a:cubicBezTo>
                      <a:pt x="6" y="1"/>
                      <a:pt x="6" y="1"/>
                      <a:pt x="6" y="1"/>
                    </a:cubicBezTo>
                    <a:cubicBezTo>
                      <a:pt x="6" y="1"/>
                      <a:pt x="6" y="1"/>
                      <a:pt x="6" y="1"/>
                    </a:cubicBezTo>
                    <a:cubicBezTo>
                      <a:pt x="8" y="0"/>
                      <a:pt x="8" y="0"/>
                      <a:pt x="8" y="0"/>
                    </a:cubicBezTo>
                    <a:cubicBezTo>
                      <a:pt x="8" y="0"/>
                      <a:pt x="8" y="0"/>
                      <a:pt x="8" y="0"/>
                    </a:cubicBezTo>
                    <a:cubicBezTo>
                      <a:pt x="9" y="1"/>
                      <a:pt x="9" y="1"/>
                      <a:pt x="9" y="1"/>
                    </a:cubicBezTo>
                    <a:cubicBezTo>
                      <a:pt x="9" y="6"/>
                      <a:pt x="9" y="6"/>
                      <a:pt x="9" y="6"/>
                    </a:cubicBezTo>
                    <a:cubicBezTo>
                      <a:pt x="13" y="6"/>
                      <a:pt x="13" y="6"/>
                      <a:pt x="13" y="6"/>
                    </a:cubicBezTo>
                    <a:cubicBezTo>
                      <a:pt x="14" y="6"/>
                      <a:pt x="14" y="6"/>
                      <a:pt x="14" y="6"/>
                    </a:cubicBezTo>
                    <a:cubicBezTo>
                      <a:pt x="14" y="7"/>
                      <a:pt x="14" y="7"/>
                      <a:pt x="14" y="7"/>
                    </a:cubicBezTo>
                    <a:cubicBezTo>
                      <a:pt x="14" y="9"/>
                      <a:pt x="14" y="9"/>
                      <a:pt x="14" y="9"/>
                    </a:cubicBezTo>
                    <a:cubicBezTo>
                      <a:pt x="14" y="10"/>
                      <a:pt x="14" y="10"/>
                      <a:pt x="14" y="10"/>
                    </a:cubicBezTo>
                    <a:cubicBezTo>
                      <a:pt x="13" y="10"/>
                      <a:pt x="13" y="10"/>
                      <a:pt x="13" y="10"/>
                    </a:cubicBezTo>
                    <a:cubicBezTo>
                      <a:pt x="9" y="10"/>
                      <a:pt x="9" y="10"/>
                      <a:pt x="9" y="10"/>
                    </a:cubicBezTo>
                    <a:cubicBezTo>
                      <a:pt x="9" y="24"/>
                      <a:pt x="9" y="24"/>
                      <a:pt x="9" y="24"/>
                    </a:cubicBezTo>
                    <a:cubicBezTo>
                      <a:pt x="9" y="25"/>
                      <a:pt x="9" y="26"/>
                      <a:pt x="9" y="26"/>
                    </a:cubicBezTo>
                    <a:cubicBezTo>
                      <a:pt x="10" y="27"/>
                      <a:pt x="10" y="27"/>
                      <a:pt x="11" y="27"/>
                    </a:cubicBezTo>
                    <a:cubicBezTo>
                      <a:pt x="12" y="27"/>
                      <a:pt x="12" y="27"/>
                      <a:pt x="13" y="27"/>
                    </a:cubicBezTo>
                    <a:cubicBezTo>
                      <a:pt x="14" y="27"/>
                      <a:pt x="14" y="26"/>
                      <a:pt x="15" y="26"/>
                    </a:cubicBezTo>
                    <a:cubicBezTo>
                      <a:pt x="16" y="26"/>
                      <a:pt x="16" y="26"/>
                      <a:pt x="16" y="26"/>
                    </a:cubicBezTo>
                    <a:cubicBezTo>
                      <a:pt x="16" y="27"/>
                      <a:pt x="16" y="27"/>
                      <a:pt x="16" y="27"/>
                    </a:cubicBezTo>
                    <a:cubicBezTo>
                      <a:pt x="16" y="29"/>
                      <a:pt x="16" y="29"/>
                      <a:pt x="16" y="29"/>
                    </a:cubicBezTo>
                    <a:cubicBezTo>
                      <a:pt x="16" y="30"/>
                      <a:pt x="16" y="30"/>
                      <a:pt x="16" y="30"/>
                    </a:cubicBezTo>
                    <a:cubicBezTo>
                      <a:pt x="16" y="30"/>
                      <a:pt x="16" y="30"/>
                      <a:pt x="16" y="30"/>
                    </a:cubicBezTo>
                    <a:cubicBezTo>
                      <a:pt x="15" y="30"/>
                      <a:pt x="14" y="30"/>
                      <a:pt x="13" y="31"/>
                    </a:cubicBezTo>
                    <a:cubicBezTo>
                      <a:pt x="12" y="31"/>
                      <a:pt x="11" y="31"/>
                      <a:pt x="11" y="31"/>
                    </a:cubicBezTo>
                    <a:cubicBezTo>
                      <a:pt x="8" y="31"/>
                      <a:pt x="7" y="30"/>
                      <a:pt x="6" y="29"/>
                    </a:cubicBezTo>
                    <a:cubicBezTo>
                      <a:pt x="5" y="28"/>
                      <a:pt x="4" y="26"/>
                      <a:pt x="4" y="24"/>
                    </a:cubicBezTo>
                    <a:cubicBezTo>
                      <a:pt x="4" y="10"/>
                      <a:pt x="4" y="10"/>
                      <a:pt x="4" y="10"/>
                    </a:cubicBezTo>
                    <a:lnTo>
                      <a:pt x="1" y="10"/>
                    </a:lnTo>
                    <a:close/>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865"/>
              <p:cNvSpPr/>
              <p:nvPr/>
            </p:nvSpPr>
            <p:spPr bwMode="auto">
              <a:xfrm>
                <a:off x="2719" y="1842"/>
                <a:ext cx="12" cy="17"/>
              </a:xfrm>
              <a:custGeom>
                <a:avLst/>
                <a:gdLst>
                  <a:gd name="T0" fmla="*/ 10 w 10"/>
                  <a:gd name="T1" fmla="*/ 10 h 14"/>
                  <a:gd name="T2" fmla="*/ 9 w 10"/>
                  <a:gd name="T3" fmla="*/ 12 h 14"/>
                  <a:gd name="T4" fmla="*/ 8 w 10"/>
                  <a:gd name="T5" fmla="*/ 13 h 14"/>
                  <a:gd name="T6" fmla="*/ 7 w 10"/>
                  <a:gd name="T7" fmla="*/ 14 h 14"/>
                  <a:gd name="T8" fmla="*/ 5 w 10"/>
                  <a:gd name="T9" fmla="*/ 14 h 14"/>
                  <a:gd name="T10" fmla="*/ 4 w 10"/>
                  <a:gd name="T11" fmla="*/ 14 h 14"/>
                  <a:gd name="T12" fmla="*/ 2 w 10"/>
                  <a:gd name="T13" fmla="*/ 14 h 14"/>
                  <a:gd name="T14" fmla="*/ 1 w 10"/>
                  <a:gd name="T15" fmla="*/ 13 h 14"/>
                  <a:gd name="T16" fmla="*/ 0 w 10"/>
                  <a:gd name="T17" fmla="*/ 13 h 14"/>
                  <a:gd name="T18" fmla="*/ 0 w 10"/>
                  <a:gd name="T19" fmla="*/ 13 h 14"/>
                  <a:gd name="T20" fmla="*/ 0 w 10"/>
                  <a:gd name="T21" fmla="*/ 12 h 14"/>
                  <a:gd name="T22" fmla="*/ 1 w 10"/>
                  <a:gd name="T23" fmla="*/ 11 h 14"/>
                  <a:gd name="T24" fmla="*/ 3 w 10"/>
                  <a:gd name="T25" fmla="*/ 12 h 14"/>
                  <a:gd name="T26" fmla="*/ 5 w 10"/>
                  <a:gd name="T27" fmla="*/ 12 h 14"/>
                  <a:gd name="T28" fmla="*/ 7 w 10"/>
                  <a:gd name="T29" fmla="*/ 12 h 14"/>
                  <a:gd name="T30" fmla="*/ 8 w 10"/>
                  <a:gd name="T31" fmla="*/ 10 h 14"/>
                  <a:gd name="T32" fmla="*/ 8 w 10"/>
                  <a:gd name="T33" fmla="*/ 9 h 14"/>
                  <a:gd name="T34" fmla="*/ 7 w 10"/>
                  <a:gd name="T35" fmla="*/ 9 h 14"/>
                  <a:gd name="T36" fmla="*/ 6 w 10"/>
                  <a:gd name="T37" fmla="*/ 8 h 14"/>
                  <a:gd name="T38" fmla="*/ 5 w 10"/>
                  <a:gd name="T39" fmla="*/ 7 h 14"/>
                  <a:gd name="T40" fmla="*/ 3 w 10"/>
                  <a:gd name="T41" fmla="*/ 7 h 14"/>
                  <a:gd name="T42" fmla="*/ 1 w 10"/>
                  <a:gd name="T43" fmla="*/ 6 h 14"/>
                  <a:gd name="T44" fmla="*/ 1 w 10"/>
                  <a:gd name="T45" fmla="*/ 5 h 14"/>
                  <a:gd name="T46" fmla="*/ 0 w 10"/>
                  <a:gd name="T47" fmla="*/ 4 h 14"/>
                  <a:gd name="T48" fmla="*/ 1 w 10"/>
                  <a:gd name="T49" fmla="*/ 1 h 14"/>
                  <a:gd name="T50" fmla="*/ 5 w 10"/>
                  <a:gd name="T51" fmla="*/ 0 h 14"/>
                  <a:gd name="T52" fmla="*/ 7 w 10"/>
                  <a:gd name="T53" fmla="*/ 0 h 14"/>
                  <a:gd name="T54" fmla="*/ 9 w 10"/>
                  <a:gd name="T55" fmla="*/ 1 h 14"/>
                  <a:gd name="T56" fmla="*/ 9 w 10"/>
                  <a:gd name="T57" fmla="*/ 1 h 14"/>
                  <a:gd name="T58" fmla="*/ 8 w 10"/>
                  <a:gd name="T59" fmla="*/ 2 h 14"/>
                  <a:gd name="T60" fmla="*/ 8 w 10"/>
                  <a:gd name="T61" fmla="*/ 2 h 14"/>
                  <a:gd name="T62" fmla="*/ 8 w 10"/>
                  <a:gd name="T63" fmla="*/ 2 h 14"/>
                  <a:gd name="T64" fmla="*/ 6 w 10"/>
                  <a:gd name="T65" fmla="*/ 2 h 14"/>
                  <a:gd name="T66" fmla="*/ 5 w 10"/>
                  <a:gd name="T67" fmla="*/ 2 h 14"/>
                  <a:gd name="T68" fmla="*/ 3 w 10"/>
                  <a:gd name="T69" fmla="*/ 2 h 14"/>
                  <a:gd name="T70" fmla="*/ 2 w 10"/>
                  <a:gd name="T71" fmla="*/ 3 h 14"/>
                  <a:gd name="T72" fmla="*/ 2 w 10"/>
                  <a:gd name="T73" fmla="*/ 4 h 14"/>
                  <a:gd name="T74" fmla="*/ 3 w 10"/>
                  <a:gd name="T75" fmla="*/ 5 h 14"/>
                  <a:gd name="T76" fmla="*/ 4 w 10"/>
                  <a:gd name="T77" fmla="*/ 5 h 14"/>
                  <a:gd name="T78" fmla="*/ 6 w 10"/>
                  <a:gd name="T79" fmla="*/ 6 h 14"/>
                  <a:gd name="T80" fmla="*/ 7 w 10"/>
                  <a:gd name="T81" fmla="*/ 7 h 14"/>
                  <a:gd name="T82" fmla="*/ 8 w 10"/>
                  <a:gd name="T83" fmla="*/ 7 h 14"/>
                  <a:gd name="T84" fmla="*/ 9 w 10"/>
                  <a:gd name="T85" fmla="*/ 9 h 14"/>
                  <a:gd name="T86" fmla="*/ 10 w 10"/>
                  <a:gd name="T8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14">
                    <a:moveTo>
                      <a:pt x="10" y="10"/>
                    </a:moveTo>
                    <a:cubicBezTo>
                      <a:pt x="10" y="11"/>
                      <a:pt x="9" y="11"/>
                      <a:pt x="9" y="12"/>
                    </a:cubicBezTo>
                    <a:cubicBezTo>
                      <a:pt x="9" y="12"/>
                      <a:pt x="9" y="13"/>
                      <a:pt x="8" y="13"/>
                    </a:cubicBezTo>
                    <a:cubicBezTo>
                      <a:pt x="8" y="13"/>
                      <a:pt x="7" y="14"/>
                      <a:pt x="7" y="14"/>
                    </a:cubicBezTo>
                    <a:cubicBezTo>
                      <a:pt x="6" y="14"/>
                      <a:pt x="6" y="14"/>
                      <a:pt x="5" y="14"/>
                    </a:cubicBezTo>
                    <a:cubicBezTo>
                      <a:pt x="4" y="14"/>
                      <a:pt x="4" y="14"/>
                      <a:pt x="4" y="14"/>
                    </a:cubicBezTo>
                    <a:cubicBezTo>
                      <a:pt x="3" y="14"/>
                      <a:pt x="3" y="14"/>
                      <a:pt x="2" y="14"/>
                    </a:cubicBezTo>
                    <a:cubicBezTo>
                      <a:pt x="2" y="14"/>
                      <a:pt x="2" y="14"/>
                      <a:pt x="1" y="13"/>
                    </a:cubicBezTo>
                    <a:cubicBezTo>
                      <a:pt x="1" y="13"/>
                      <a:pt x="0" y="13"/>
                      <a:pt x="0" y="13"/>
                    </a:cubicBezTo>
                    <a:cubicBezTo>
                      <a:pt x="0" y="13"/>
                      <a:pt x="0" y="13"/>
                      <a:pt x="0" y="13"/>
                    </a:cubicBezTo>
                    <a:cubicBezTo>
                      <a:pt x="0" y="12"/>
                      <a:pt x="0" y="12"/>
                      <a:pt x="0" y="12"/>
                    </a:cubicBezTo>
                    <a:cubicBezTo>
                      <a:pt x="1" y="11"/>
                      <a:pt x="1" y="11"/>
                      <a:pt x="1" y="11"/>
                    </a:cubicBezTo>
                    <a:cubicBezTo>
                      <a:pt x="1" y="12"/>
                      <a:pt x="2" y="12"/>
                      <a:pt x="3" y="12"/>
                    </a:cubicBezTo>
                    <a:cubicBezTo>
                      <a:pt x="3" y="12"/>
                      <a:pt x="4" y="12"/>
                      <a:pt x="5" y="12"/>
                    </a:cubicBezTo>
                    <a:cubicBezTo>
                      <a:pt x="6" y="12"/>
                      <a:pt x="6" y="12"/>
                      <a:pt x="7" y="12"/>
                    </a:cubicBezTo>
                    <a:cubicBezTo>
                      <a:pt x="8" y="11"/>
                      <a:pt x="8" y="11"/>
                      <a:pt x="8" y="10"/>
                    </a:cubicBezTo>
                    <a:cubicBezTo>
                      <a:pt x="8" y="9"/>
                      <a:pt x="8" y="9"/>
                      <a:pt x="8" y="9"/>
                    </a:cubicBezTo>
                    <a:cubicBezTo>
                      <a:pt x="7" y="9"/>
                      <a:pt x="7" y="9"/>
                      <a:pt x="7" y="9"/>
                    </a:cubicBezTo>
                    <a:cubicBezTo>
                      <a:pt x="7" y="8"/>
                      <a:pt x="6" y="8"/>
                      <a:pt x="6" y="8"/>
                    </a:cubicBezTo>
                    <a:cubicBezTo>
                      <a:pt x="6" y="8"/>
                      <a:pt x="5" y="8"/>
                      <a:pt x="5" y="7"/>
                    </a:cubicBezTo>
                    <a:cubicBezTo>
                      <a:pt x="4" y="7"/>
                      <a:pt x="3" y="7"/>
                      <a:pt x="3" y="7"/>
                    </a:cubicBezTo>
                    <a:cubicBezTo>
                      <a:pt x="2" y="6"/>
                      <a:pt x="2" y="6"/>
                      <a:pt x="1" y="6"/>
                    </a:cubicBezTo>
                    <a:cubicBezTo>
                      <a:pt x="1" y="6"/>
                      <a:pt x="1" y="5"/>
                      <a:pt x="1" y="5"/>
                    </a:cubicBezTo>
                    <a:cubicBezTo>
                      <a:pt x="0" y="4"/>
                      <a:pt x="0" y="4"/>
                      <a:pt x="0" y="4"/>
                    </a:cubicBezTo>
                    <a:cubicBezTo>
                      <a:pt x="0" y="2"/>
                      <a:pt x="1" y="2"/>
                      <a:pt x="1" y="1"/>
                    </a:cubicBezTo>
                    <a:cubicBezTo>
                      <a:pt x="2" y="0"/>
                      <a:pt x="3" y="0"/>
                      <a:pt x="5" y="0"/>
                    </a:cubicBezTo>
                    <a:cubicBezTo>
                      <a:pt x="5" y="0"/>
                      <a:pt x="6" y="0"/>
                      <a:pt x="7" y="0"/>
                    </a:cubicBezTo>
                    <a:cubicBezTo>
                      <a:pt x="7" y="0"/>
                      <a:pt x="8" y="0"/>
                      <a:pt x="9" y="1"/>
                    </a:cubicBezTo>
                    <a:cubicBezTo>
                      <a:pt x="9" y="1"/>
                      <a:pt x="9" y="1"/>
                      <a:pt x="9" y="1"/>
                    </a:cubicBezTo>
                    <a:cubicBezTo>
                      <a:pt x="8" y="2"/>
                      <a:pt x="8" y="2"/>
                      <a:pt x="8" y="2"/>
                    </a:cubicBezTo>
                    <a:cubicBezTo>
                      <a:pt x="8" y="2"/>
                      <a:pt x="8" y="2"/>
                      <a:pt x="8" y="2"/>
                    </a:cubicBezTo>
                    <a:cubicBezTo>
                      <a:pt x="8" y="2"/>
                      <a:pt x="8" y="2"/>
                      <a:pt x="8" y="2"/>
                    </a:cubicBezTo>
                    <a:cubicBezTo>
                      <a:pt x="7" y="2"/>
                      <a:pt x="7" y="2"/>
                      <a:pt x="6" y="2"/>
                    </a:cubicBezTo>
                    <a:cubicBezTo>
                      <a:pt x="6" y="2"/>
                      <a:pt x="5" y="2"/>
                      <a:pt x="5" y="2"/>
                    </a:cubicBezTo>
                    <a:cubicBezTo>
                      <a:pt x="4" y="2"/>
                      <a:pt x="3" y="2"/>
                      <a:pt x="3" y="2"/>
                    </a:cubicBezTo>
                    <a:cubicBezTo>
                      <a:pt x="2" y="2"/>
                      <a:pt x="2" y="3"/>
                      <a:pt x="2" y="3"/>
                    </a:cubicBezTo>
                    <a:cubicBezTo>
                      <a:pt x="2" y="4"/>
                      <a:pt x="2" y="4"/>
                      <a:pt x="2" y="4"/>
                    </a:cubicBezTo>
                    <a:cubicBezTo>
                      <a:pt x="3" y="5"/>
                      <a:pt x="3" y="5"/>
                      <a:pt x="3" y="5"/>
                    </a:cubicBezTo>
                    <a:cubicBezTo>
                      <a:pt x="3" y="5"/>
                      <a:pt x="4" y="5"/>
                      <a:pt x="4" y="5"/>
                    </a:cubicBezTo>
                    <a:cubicBezTo>
                      <a:pt x="4" y="6"/>
                      <a:pt x="5" y="6"/>
                      <a:pt x="6" y="6"/>
                    </a:cubicBezTo>
                    <a:cubicBezTo>
                      <a:pt x="6" y="6"/>
                      <a:pt x="7" y="6"/>
                      <a:pt x="7" y="7"/>
                    </a:cubicBezTo>
                    <a:cubicBezTo>
                      <a:pt x="8" y="7"/>
                      <a:pt x="8" y="7"/>
                      <a:pt x="8" y="7"/>
                    </a:cubicBezTo>
                    <a:cubicBezTo>
                      <a:pt x="9" y="8"/>
                      <a:pt x="9" y="8"/>
                      <a:pt x="9" y="9"/>
                    </a:cubicBezTo>
                    <a:cubicBezTo>
                      <a:pt x="9" y="9"/>
                      <a:pt x="10" y="10"/>
                      <a:pt x="10" y="1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866"/>
              <p:cNvSpPr>
                <a:spLocks noEditPoints="1"/>
              </p:cNvSpPr>
              <p:nvPr/>
            </p:nvSpPr>
            <p:spPr bwMode="auto">
              <a:xfrm>
                <a:off x="2732" y="1846"/>
                <a:ext cx="10" cy="13"/>
              </a:xfrm>
              <a:custGeom>
                <a:avLst/>
                <a:gdLst>
                  <a:gd name="T0" fmla="*/ 8 w 8"/>
                  <a:gd name="T1" fmla="*/ 10 h 11"/>
                  <a:gd name="T2" fmla="*/ 8 w 8"/>
                  <a:gd name="T3" fmla="*/ 10 h 11"/>
                  <a:gd name="T4" fmla="*/ 6 w 8"/>
                  <a:gd name="T5" fmla="*/ 11 h 11"/>
                  <a:gd name="T6" fmla="*/ 4 w 8"/>
                  <a:gd name="T7" fmla="*/ 11 h 11"/>
                  <a:gd name="T8" fmla="*/ 2 w 8"/>
                  <a:gd name="T9" fmla="*/ 11 h 11"/>
                  <a:gd name="T10" fmla="*/ 1 w 8"/>
                  <a:gd name="T11" fmla="*/ 10 h 11"/>
                  <a:gd name="T12" fmla="*/ 0 w 8"/>
                  <a:gd name="T13" fmla="*/ 9 h 11"/>
                  <a:gd name="T14" fmla="*/ 0 w 8"/>
                  <a:gd name="T15" fmla="*/ 8 h 11"/>
                  <a:gd name="T16" fmla="*/ 0 w 8"/>
                  <a:gd name="T17" fmla="*/ 6 h 11"/>
                  <a:gd name="T18" fmla="*/ 1 w 8"/>
                  <a:gd name="T19" fmla="*/ 5 h 11"/>
                  <a:gd name="T20" fmla="*/ 2 w 8"/>
                  <a:gd name="T21" fmla="*/ 5 h 11"/>
                  <a:gd name="T22" fmla="*/ 4 w 8"/>
                  <a:gd name="T23" fmla="*/ 4 h 11"/>
                  <a:gd name="T24" fmla="*/ 7 w 8"/>
                  <a:gd name="T25" fmla="*/ 4 h 11"/>
                  <a:gd name="T26" fmla="*/ 7 w 8"/>
                  <a:gd name="T27" fmla="*/ 4 h 11"/>
                  <a:gd name="T28" fmla="*/ 6 w 8"/>
                  <a:gd name="T29" fmla="*/ 3 h 11"/>
                  <a:gd name="T30" fmla="*/ 6 w 8"/>
                  <a:gd name="T31" fmla="*/ 2 h 11"/>
                  <a:gd name="T32" fmla="*/ 5 w 8"/>
                  <a:gd name="T33" fmla="*/ 2 h 11"/>
                  <a:gd name="T34" fmla="*/ 4 w 8"/>
                  <a:gd name="T35" fmla="*/ 2 h 11"/>
                  <a:gd name="T36" fmla="*/ 3 w 8"/>
                  <a:gd name="T37" fmla="*/ 2 h 11"/>
                  <a:gd name="T38" fmla="*/ 2 w 8"/>
                  <a:gd name="T39" fmla="*/ 2 h 11"/>
                  <a:gd name="T40" fmla="*/ 1 w 8"/>
                  <a:gd name="T41" fmla="*/ 2 h 11"/>
                  <a:gd name="T42" fmla="*/ 1 w 8"/>
                  <a:gd name="T43" fmla="*/ 2 h 11"/>
                  <a:gd name="T44" fmla="*/ 1 w 8"/>
                  <a:gd name="T45" fmla="*/ 1 h 11"/>
                  <a:gd name="T46" fmla="*/ 1 w 8"/>
                  <a:gd name="T47" fmla="*/ 1 h 11"/>
                  <a:gd name="T48" fmla="*/ 1 w 8"/>
                  <a:gd name="T49" fmla="*/ 1 h 11"/>
                  <a:gd name="T50" fmla="*/ 3 w 8"/>
                  <a:gd name="T51" fmla="*/ 0 h 11"/>
                  <a:gd name="T52" fmla="*/ 5 w 8"/>
                  <a:gd name="T53" fmla="*/ 0 h 11"/>
                  <a:gd name="T54" fmla="*/ 7 w 8"/>
                  <a:gd name="T55" fmla="*/ 1 h 11"/>
                  <a:gd name="T56" fmla="*/ 8 w 8"/>
                  <a:gd name="T57" fmla="*/ 4 h 11"/>
                  <a:gd name="T58" fmla="*/ 8 w 8"/>
                  <a:gd name="T59" fmla="*/ 10 h 11"/>
                  <a:gd name="T60" fmla="*/ 7 w 8"/>
                  <a:gd name="T61" fmla="*/ 6 h 11"/>
                  <a:gd name="T62" fmla="*/ 4 w 8"/>
                  <a:gd name="T63" fmla="*/ 6 h 11"/>
                  <a:gd name="T64" fmla="*/ 3 w 8"/>
                  <a:gd name="T65" fmla="*/ 6 h 11"/>
                  <a:gd name="T66" fmla="*/ 3 w 8"/>
                  <a:gd name="T67" fmla="*/ 6 h 11"/>
                  <a:gd name="T68" fmla="*/ 2 w 8"/>
                  <a:gd name="T69" fmla="*/ 7 h 11"/>
                  <a:gd name="T70" fmla="*/ 2 w 8"/>
                  <a:gd name="T71" fmla="*/ 8 h 11"/>
                  <a:gd name="T72" fmla="*/ 2 w 8"/>
                  <a:gd name="T73" fmla="*/ 9 h 11"/>
                  <a:gd name="T74" fmla="*/ 2 w 8"/>
                  <a:gd name="T75" fmla="*/ 9 h 11"/>
                  <a:gd name="T76" fmla="*/ 3 w 8"/>
                  <a:gd name="T77" fmla="*/ 9 h 11"/>
                  <a:gd name="T78" fmla="*/ 4 w 8"/>
                  <a:gd name="T79" fmla="*/ 10 h 11"/>
                  <a:gd name="T80" fmla="*/ 5 w 8"/>
                  <a:gd name="T81" fmla="*/ 10 h 11"/>
                  <a:gd name="T82" fmla="*/ 5 w 8"/>
                  <a:gd name="T83" fmla="*/ 9 h 11"/>
                  <a:gd name="T84" fmla="*/ 6 w 8"/>
                  <a:gd name="T85" fmla="*/ 9 h 11"/>
                  <a:gd name="T86" fmla="*/ 7 w 8"/>
                  <a:gd name="T87" fmla="*/ 9 h 11"/>
                  <a:gd name="T88" fmla="*/ 7 w 8"/>
                  <a:gd name="T8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 h="11">
                    <a:moveTo>
                      <a:pt x="8" y="10"/>
                    </a:moveTo>
                    <a:cubicBezTo>
                      <a:pt x="8" y="10"/>
                      <a:pt x="8" y="10"/>
                      <a:pt x="8" y="10"/>
                    </a:cubicBezTo>
                    <a:cubicBezTo>
                      <a:pt x="7" y="11"/>
                      <a:pt x="7" y="11"/>
                      <a:pt x="6" y="11"/>
                    </a:cubicBezTo>
                    <a:cubicBezTo>
                      <a:pt x="5" y="11"/>
                      <a:pt x="5" y="11"/>
                      <a:pt x="4" y="11"/>
                    </a:cubicBezTo>
                    <a:cubicBezTo>
                      <a:pt x="3" y="11"/>
                      <a:pt x="3" y="11"/>
                      <a:pt x="2" y="11"/>
                    </a:cubicBezTo>
                    <a:cubicBezTo>
                      <a:pt x="2" y="10"/>
                      <a:pt x="1" y="10"/>
                      <a:pt x="1" y="10"/>
                    </a:cubicBezTo>
                    <a:cubicBezTo>
                      <a:pt x="1" y="10"/>
                      <a:pt x="0" y="9"/>
                      <a:pt x="0" y="9"/>
                    </a:cubicBezTo>
                    <a:cubicBezTo>
                      <a:pt x="0" y="9"/>
                      <a:pt x="0" y="8"/>
                      <a:pt x="0" y="8"/>
                    </a:cubicBezTo>
                    <a:cubicBezTo>
                      <a:pt x="0" y="7"/>
                      <a:pt x="0" y="7"/>
                      <a:pt x="0" y="6"/>
                    </a:cubicBezTo>
                    <a:cubicBezTo>
                      <a:pt x="0" y="6"/>
                      <a:pt x="1" y="6"/>
                      <a:pt x="1" y="5"/>
                    </a:cubicBezTo>
                    <a:cubicBezTo>
                      <a:pt x="1" y="5"/>
                      <a:pt x="2" y="5"/>
                      <a:pt x="2" y="5"/>
                    </a:cubicBezTo>
                    <a:cubicBezTo>
                      <a:pt x="3" y="4"/>
                      <a:pt x="3" y="4"/>
                      <a:pt x="4" y="4"/>
                    </a:cubicBezTo>
                    <a:cubicBezTo>
                      <a:pt x="7" y="4"/>
                      <a:pt x="7" y="4"/>
                      <a:pt x="7" y="4"/>
                    </a:cubicBezTo>
                    <a:cubicBezTo>
                      <a:pt x="7" y="4"/>
                      <a:pt x="7" y="4"/>
                      <a:pt x="7" y="4"/>
                    </a:cubicBezTo>
                    <a:cubicBezTo>
                      <a:pt x="6" y="3"/>
                      <a:pt x="6" y="3"/>
                      <a:pt x="6" y="3"/>
                    </a:cubicBezTo>
                    <a:cubicBezTo>
                      <a:pt x="6" y="2"/>
                      <a:pt x="6" y="2"/>
                      <a:pt x="6" y="2"/>
                    </a:cubicBezTo>
                    <a:cubicBezTo>
                      <a:pt x="5" y="2"/>
                      <a:pt x="5" y="2"/>
                      <a:pt x="5" y="2"/>
                    </a:cubicBezTo>
                    <a:cubicBezTo>
                      <a:pt x="5" y="2"/>
                      <a:pt x="5" y="2"/>
                      <a:pt x="4" y="2"/>
                    </a:cubicBezTo>
                    <a:cubicBezTo>
                      <a:pt x="4" y="2"/>
                      <a:pt x="3" y="2"/>
                      <a:pt x="3" y="2"/>
                    </a:cubicBezTo>
                    <a:cubicBezTo>
                      <a:pt x="2" y="2"/>
                      <a:pt x="2" y="2"/>
                      <a:pt x="2"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2" y="1"/>
                      <a:pt x="2" y="1"/>
                      <a:pt x="3" y="0"/>
                    </a:cubicBezTo>
                    <a:cubicBezTo>
                      <a:pt x="3" y="0"/>
                      <a:pt x="4" y="0"/>
                      <a:pt x="5" y="0"/>
                    </a:cubicBezTo>
                    <a:cubicBezTo>
                      <a:pt x="6" y="0"/>
                      <a:pt x="7" y="1"/>
                      <a:pt x="7" y="1"/>
                    </a:cubicBezTo>
                    <a:cubicBezTo>
                      <a:pt x="8" y="2"/>
                      <a:pt x="8" y="3"/>
                      <a:pt x="8" y="4"/>
                    </a:cubicBezTo>
                    <a:lnTo>
                      <a:pt x="8" y="10"/>
                    </a:lnTo>
                    <a:close/>
                    <a:moveTo>
                      <a:pt x="7" y="6"/>
                    </a:moveTo>
                    <a:cubicBezTo>
                      <a:pt x="4" y="6"/>
                      <a:pt x="4" y="6"/>
                      <a:pt x="4" y="6"/>
                    </a:cubicBezTo>
                    <a:cubicBezTo>
                      <a:pt x="3" y="6"/>
                      <a:pt x="3" y="6"/>
                      <a:pt x="3" y="6"/>
                    </a:cubicBezTo>
                    <a:cubicBezTo>
                      <a:pt x="3" y="6"/>
                      <a:pt x="3" y="6"/>
                      <a:pt x="3" y="6"/>
                    </a:cubicBezTo>
                    <a:cubicBezTo>
                      <a:pt x="2" y="7"/>
                      <a:pt x="2" y="7"/>
                      <a:pt x="2" y="7"/>
                    </a:cubicBezTo>
                    <a:cubicBezTo>
                      <a:pt x="2" y="7"/>
                      <a:pt x="2" y="7"/>
                      <a:pt x="2" y="8"/>
                    </a:cubicBezTo>
                    <a:cubicBezTo>
                      <a:pt x="2" y="9"/>
                      <a:pt x="2" y="9"/>
                      <a:pt x="2" y="9"/>
                    </a:cubicBezTo>
                    <a:cubicBezTo>
                      <a:pt x="2" y="9"/>
                      <a:pt x="2" y="9"/>
                      <a:pt x="2" y="9"/>
                    </a:cubicBezTo>
                    <a:cubicBezTo>
                      <a:pt x="3" y="9"/>
                      <a:pt x="3" y="9"/>
                      <a:pt x="3" y="9"/>
                    </a:cubicBezTo>
                    <a:cubicBezTo>
                      <a:pt x="4" y="10"/>
                      <a:pt x="4" y="10"/>
                      <a:pt x="4" y="10"/>
                    </a:cubicBezTo>
                    <a:cubicBezTo>
                      <a:pt x="5" y="10"/>
                      <a:pt x="5" y="10"/>
                      <a:pt x="5" y="10"/>
                    </a:cubicBezTo>
                    <a:cubicBezTo>
                      <a:pt x="5" y="9"/>
                      <a:pt x="5" y="9"/>
                      <a:pt x="5" y="9"/>
                    </a:cubicBezTo>
                    <a:cubicBezTo>
                      <a:pt x="6" y="9"/>
                      <a:pt x="6" y="9"/>
                      <a:pt x="6" y="9"/>
                    </a:cubicBezTo>
                    <a:cubicBezTo>
                      <a:pt x="7" y="9"/>
                      <a:pt x="7" y="9"/>
                      <a:pt x="7" y="9"/>
                    </a:cubicBezTo>
                    <a:lnTo>
                      <a:pt x="7" y="6"/>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867"/>
              <p:cNvSpPr/>
              <p:nvPr/>
            </p:nvSpPr>
            <p:spPr bwMode="auto">
              <a:xfrm>
                <a:off x="2746" y="1846"/>
                <a:ext cx="17" cy="13"/>
              </a:xfrm>
              <a:custGeom>
                <a:avLst/>
                <a:gdLst>
                  <a:gd name="T0" fmla="*/ 10 w 14"/>
                  <a:gd name="T1" fmla="*/ 0 h 11"/>
                  <a:gd name="T2" fmla="*/ 12 w 14"/>
                  <a:gd name="T3" fmla="*/ 1 h 11"/>
                  <a:gd name="T4" fmla="*/ 13 w 14"/>
                  <a:gd name="T5" fmla="*/ 2 h 11"/>
                  <a:gd name="T6" fmla="*/ 14 w 14"/>
                  <a:gd name="T7" fmla="*/ 3 h 11"/>
                  <a:gd name="T8" fmla="*/ 14 w 14"/>
                  <a:gd name="T9" fmla="*/ 5 h 11"/>
                  <a:gd name="T10" fmla="*/ 14 w 14"/>
                  <a:gd name="T11" fmla="*/ 10 h 11"/>
                  <a:gd name="T12" fmla="*/ 14 w 14"/>
                  <a:gd name="T13" fmla="*/ 11 h 11"/>
                  <a:gd name="T14" fmla="*/ 14 w 14"/>
                  <a:gd name="T15" fmla="*/ 11 h 11"/>
                  <a:gd name="T16" fmla="*/ 13 w 14"/>
                  <a:gd name="T17" fmla="*/ 11 h 11"/>
                  <a:gd name="T18" fmla="*/ 13 w 14"/>
                  <a:gd name="T19" fmla="*/ 11 h 11"/>
                  <a:gd name="T20" fmla="*/ 13 w 14"/>
                  <a:gd name="T21" fmla="*/ 10 h 11"/>
                  <a:gd name="T22" fmla="*/ 13 w 14"/>
                  <a:gd name="T23" fmla="*/ 5 h 11"/>
                  <a:gd name="T24" fmla="*/ 12 w 14"/>
                  <a:gd name="T25" fmla="*/ 3 h 11"/>
                  <a:gd name="T26" fmla="*/ 10 w 14"/>
                  <a:gd name="T27" fmla="*/ 2 h 11"/>
                  <a:gd name="T28" fmla="*/ 9 w 14"/>
                  <a:gd name="T29" fmla="*/ 2 h 11"/>
                  <a:gd name="T30" fmla="*/ 9 w 14"/>
                  <a:gd name="T31" fmla="*/ 2 h 11"/>
                  <a:gd name="T32" fmla="*/ 8 w 14"/>
                  <a:gd name="T33" fmla="*/ 2 h 11"/>
                  <a:gd name="T34" fmla="*/ 7 w 14"/>
                  <a:gd name="T35" fmla="*/ 3 h 11"/>
                  <a:gd name="T36" fmla="*/ 8 w 14"/>
                  <a:gd name="T37" fmla="*/ 4 h 11"/>
                  <a:gd name="T38" fmla="*/ 8 w 14"/>
                  <a:gd name="T39" fmla="*/ 5 h 11"/>
                  <a:gd name="T40" fmla="*/ 8 w 14"/>
                  <a:gd name="T41" fmla="*/ 10 h 11"/>
                  <a:gd name="T42" fmla="*/ 8 w 14"/>
                  <a:gd name="T43" fmla="*/ 11 h 11"/>
                  <a:gd name="T44" fmla="*/ 8 w 14"/>
                  <a:gd name="T45" fmla="*/ 11 h 11"/>
                  <a:gd name="T46" fmla="*/ 6 w 14"/>
                  <a:gd name="T47" fmla="*/ 11 h 11"/>
                  <a:gd name="T48" fmla="*/ 6 w 14"/>
                  <a:gd name="T49" fmla="*/ 11 h 11"/>
                  <a:gd name="T50" fmla="*/ 6 w 14"/>
                  <a:gd name="T51" fmla="*/ 10 h 11"/>
                  <a:gd name="T52" fmla="*/ 6 w 14"/>
                  <a:gd name="T53" fmla="*/ 5 h 11"/>
                  <a:gd name="T54" fmla="*/ 6 w 14"/>
                  <a:gd name="T55" fmla="*/ 4 h 11"/>
                  <a:gd name="T56" fmla="*/ 6 w 14"/>
                  <a:gd name="T57" fmla="*/ 3 h 11"/>
                  <a:gd name="T58" fmla="*/ 5 w 14"/>
                  <a:gd name="T59" fmla="*/ 2 h 11"/>
                  <a:gd name="T60" fmla="*/ 3 w 14"/>
                  <a:gd name="T61" fmla="*/ 2 h 11"/>
                  <a:gd name="T62" fmla="*/ 2 w 14"/>
                  <a:gd name="T63" fmla="*/ 2 h 11"/>
                  <a:gd name="T64" fmla="*/ 1 w 14"/>
                  <a:gd name="T65" fmla="*/ 2 h 11"/>
                  <a:gd name="T66" fmla="*/ 1 w 14"/>
                  <a:gd name="T67" fmla="*/ 10 h 11"/>
                  <a:gd name="T68" fmla="*/ 1 w 14"/>
                  <a:gd name="T69" fmla="*/ 11 h 11"/>
                  <a:gd name="T70" fmla="*/ 1 w 14"/>
                  <a:gd name="T71" fmla="*/ 11 h 11"/>
                  <a:gd name="T72" fmla="*/ 0 w 14"/>
                  <a:gd name="T73" fmla="*/ 11 h 11"/>
                  <a:gd name="T74" fmla="*/ 0 w 14"/>
                  <a:gd name="T75" fmla="*/ 11 h 11"/>
                  <a:gd name="T76" fmla="*/ 0 w 14"/>
                  <a:gd name="T77" fmla="*/ 10 h 11"/>
                  <a:gd name="T78" fmla="*/ 0 w 14"/>
                  <a:gd name="T79" fmla="*/ 2 h 11"/>
                  <a:gd name="T80" fmla="*/ 0 w 14"/>
                  <a:gd name="T81" fmla="*/ 1 h 11"/>
                  <a:gd name="T82" fmla="*/ 1 w 14"/>
                  <a:gd name="T83" fmla="*/ 1 h 11"/>
                  <a:gd name="T84" fmla="*/ 2 w 14"/>
                  <a:gd name="T85" fmla="*/ 0 h 11"/>
                  <a:gd name="T86" fmla="*/ 3 w 14"/>
                  <a:gd name="T87" fmla="*/ 0 h 11"/>
                  <a:gd name="T88" fmla="*/ 5 w 14"/>
                  <a:gd name="T89" fmla="*/ 1 h 11"/>
                  <a:gd name="T90" fmla="*/ 6 w 14"/>
                  <a:gd name="T91" fmla="*/ 1 h 11"/>
                  <a:gd name="T92" fmla="*/ 7 w 14"/>
                  <a:gd name="T93" fmla="*/ 1 h 11"/>
                  <a:gd name="T94" fmla="*/ 8 w 14"/>
                  <a:gd name="T95" fmla="*/ 1 h 11"/>
                  <a:gd name="T96" fmla="*/ 10 w 14"/>
                  <a:gd name="T9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 h="11">
                    <a:moveTo>
                      <a:pt x="10" y="0"/>
                    </a:moveTo>
                    <a:cubicBezTo>
                      <a:pt x="11" y="0"/>
                      <a:pt x="12" y="0"/>
                      <a:pt x="12" y="1"/>
                    </a:cubicBezTo>
                    <a:cubicBezTo>
                      <a:pt x="13" y="1"/>
                      <a:pt x="13" y="1"/>
                      <a:pt x="13" y="2"/>
                    </a:cubicBezTo>
                    <a:cubicBezTo>
                      <a:pt x="14" y="2"/>
                      <a:pt x="14" y="3"/>
                      <a:pt x="14" y="3"/>
                    </a:cubicBezTo>
                    <a:cubicBezTo>
                      <a:pt x="14" y="4"/>
                      <a:pt x="14" y="4"/>
                      <a:pt x="14" y="5"/>
                    </a:cubicBezTo>
                    <a:cubicBezTo>
                      <a:pt x="14" y="10"/>
                      <a:pt x="14" y="10"/>
                      <a:pt x="14" y="10"/>
                    </a:cubicBezTo>
                    <a:cubicBezTo>
                      <a:pt x="14" y="11"/>
                      <a:pt x="14" y="11"/>
                      <a:pt x="14" y="11"/>
                    </a:cubicBezTo>
                    <a:cubicBezTo>
                      <a:pt x="14" y="11"/>
                      <a:pt x="14" y="11"/>
                      <a:pt x="14" y="11"/>
                    </a:cubicBezTo>
                    <a:cubicBezTo>
                      <a:pt x="13" y="11"/>
                      <a:pt x="13" y="11"/>
                      <a:pt x="13" y="11"/>
                    </a:cubicBezTo>
                    <a:cubicBezTo>
                      <a:pt x="13" y="11"/>
                      <a:pt x="13" y="11"/>
                      <a:pt x="13" y="11"/>
                    </a:cubicBezTo>
                    <a:cubicBezTo>
                      <a:pt x="13" y="10"/>
                      <a:pt x="13" y="10"/>
                      <a:pt x="13" y="10"/>
                    </a:cubicBezTo>
                    <a:cubicBezTo>
                      <a:pt x="13" y="5"/>
                      <a:pt x="13" y="5"/>
                      <a:pt x="13" y="5"/>
                    </a:cubicBezTo>
                    <a:cubicBezTo>
                      <a:pt x="13" y="4"/>
                      <a:pt x="13" y="3"/>
                      <a:pt x="12" y="3"/>
                    </a:cubicBezTo>
                    <a:cubicBezTo>
                      <a:pt x="12" y="2"/>
                      <a:pt x="11" y="2"/>
                      <a:pt x="10" y="2"/>
                    </a:cubicBezTo>
                    <a:cubicBezTo>
                      <a:pt x="9" y="2"/>
                      <a:pt x="9" y="2"/>
                      <a:pt x="9" y="2"/>
                    </a:cubicBezTo>
                    <a:cubicBezTo>
                      <a:pt x="9" y="2"/>
                      <a:pt x="9" y="2"/>
                      <a:pt x="9" y="2"/>
                    </a:cubicBezTo>
                    <a:cubicBezTo>
                      <a:pt x="8" y="2"/>
                      <a:pt x="8" y="2"/>
                      <a:pt x="8" y="2"/>
                    </a:cubicBezTo>
                    <a:cubicBezTo>
                      <a:pt x="7" y="3"/>
                      <a:pt x="7" y="3"/>
                      <a:pt x="7" y="3"/>
                    </a:cubicBezTo>
                    <a:cubicBezTo>
                      <a:pt x="8" y="3"/>
                      <a:pt x="8" y="3"/>
                      <a:pt x="8" y="4"/>
                    </a:cubicBezTo>
                    <a:cubicBezTo>
                      <a:pt x="8" y="4"/>
                      <a:pt x="8" y="5"/>
                      <a:pt x="8" y="5"/>
                    </a:cubicBezTo>
                    <a:cubicBezTo>
                      <a:pt x="8" y="10"/>
                      <a:pt x="8" y="10"/>
                      <a:pt x="8" y="10"/>
                    </a:cubicBezTo>
                    <a:cubicBezTo>
                      <a:pt x="8" y="11"/>
                      <a:pt x="8" y="11"/>
                      <a:pt x="8" y="11"/>
                    </a:cubicBezTo>
                    <a:cubicBezTo>
                      <a:pt x="8" y="11"/>
                      <a:pt x="8" y="11"/>
                      <a:pt x="8" y="11"/>
                    </a:cubicBezTo>
                    <a:cubicBezTo>
                      <a:pt x="6" y="11"/>
                      <a:pt x="6" y="11"/>
                      <a:pt x="6" y="11"/>
                    </a:cubicBezTo>
                    <a:cubicBezTo>
                      <a:pt x="6" y="11"/>
                      <a:pt x="6" y="11"/>
                      <a:pt x="6" y="11"/>
                    </a:cubicBezTo>
                    <a:cubicBezTo>
                      <a:pt x="6" y="10"/>
                      <a:pt x="6" y="10"/>
                      <a:pt x="6" y="10"/>
                    </a:cubicBezTo>
                    <a:cubicBezTo>
                      <a:pt x="6" y="5"/>
                      <a:pt x="6" y="5"/>
                      <a:pt x="6" y="5"/>
                    </a:cubicBezTo>
                    <a:cubicBezTo>
                      <a:pt x="6" y="5"/>
                      <a:pt x="6" y="4"/>
                      <a:pt x="6" y="4"/>
                    </a:cubicBezTo>
                    <a:cubicBezTo>
                      <a:pt x="6" y="3"/>
                      <a:pt x="6" y="3"/>
                      <a:pt x="6" y="3"/>
                    </a:cubicBezTo>
                    <a:cubicBezTo>
                      <a:pt x="5" y="2"/>
                      <a:pt x="5" y="2"/>
                      <a:pt x="5" y="2"/>
                    </a:cubicBezTo>
                    <a:cubicBezTo>
                      <a:pt x="4" y="2"/>
                      <a:pt x="4" y="2"/>
                      <a:pt x="3" y="2"/>
                    </a:cubicBezTo>
                    <a:cubicBezTo>
                      <a:pt x="2" y="2"/>
                      <a:pt x="2" y="2"/>
                      <a:pt x="2" y="2"/>
                    </a:cubicBezTo>
                    <a:cubicBezTo>
                      <a:pt x="1" y="2"/>
                      <a:pt x="1" y="2"/>
                      <a:pt x="1" y="2"/>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0"/>
                      <a:pt x="0" y="10"/>
                      <a:pt x="0" y="10"/>
                    </a:cubicBezTo>
                    <a:cubicBezTo>
                      <a:pt x="0" y="2"/>
                      <a:pt x="0" y="2"/>
                      <a:pt x="0" y="2"/>
                    </a:cubicBezTo>
                    <a:cubicBezTo>
                      <a:pt x="0" y="2"/>
                      <a:pt x="0" y="1"/>
                      <a:pt x="0" y="1"/>
                    </a:cubicBezTo>
                    <a:cubicBezTo>
                      <a:pt x="1" y="1"/>
                      <a:pt x="1" y="1"/>
                      <a:pt x="1" y="1"/>
                    </a:cubicBezTo>
                    <a:cubicBezTo>
                      <a:pt x="1" y="1"/>
                      <a:pt x="1" y="0"/>
                      <a:pt x="2" y="0"/>
                    </a:cubicBezTo>
                    <a:cubicBezTo>
                      <a:pt x="2" y="0"/>
                      <a:pt x="3" y="0"/>
                      <a:pt x="3" y="0"/>
                    </a:cubicBezTo>
                    <a:cubicBezTo>
                      <a:pt x="4" y="0"/>
                      <a:pt x="5" y="0"/>
                      <a:pt x="5" y="1"/>
                    </a:cubicBezTo>
                    <a:cubicBezTo>
                      <a:pt x="6" y="1"/>
                      <a:pt x="6" y="1"/>
                      <a:pt x="6" y="1"/>
                    </a:cubicBezTo>
                    <a:cubicBezTo>
                      <a:pt x="7" y="1"/>
                      <a:pt x="7" y="1"/>
                      <a:pt x="7" y="1"/>
                    </a:cubicBezTo>
                    <a:cubicBezTo>
                      <a:pt x="7" y="1"/>
                      <a:pt x="8" y="1"/>
                      <a:pt x="8" y="1"/>
                    </a:cubicBezTo>
                    <a:cubicBezTo>
                      <a:pt x="9" y="0"/>
                      <a:pt x="9" y="0"/>
                      <a:pt x="10"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868"/>
              <p:cNvSpPr>
                <a:spLocks noEditPoints="1"/>
              </p:cNvSpPr>
              <p:nvPr/>
            </p:nvSpPr>
            <p:spPr bwMode="auto">
              <a:xfrm>
                <a:off x="2766" y="1846"/>
                <a:ext cx="11" cy="18"/>
              </a:xfrm>
              <a:custGeom>
                <a:avLst/>
                <a:gdLst>
                  <a:gd name="T0" fmla="*/ 9 w 9"/>
                  <a:gd name="T1" fmla="*/ 6 h 15"/>
                  <a:gd name="T2" fmla="*/ 8 w 9"/>
                  <a:gd name="T3" fmla="*/ 8 h 15"/>
                  <a:gd name="T4" fmla="*/ 7 w 9"/>
                  <a:gd name="T5" fmla="*/ 9 h 15"/>
                  <a:gd name="T6" fmla="*/ 6 w 9"/>
                  <a:gd name="T7" fmla="*/ 11 h 15"/>
                  <a:gd name="T8" fmla="*/ 4 w 9"/>
                  <a:gd name="T9" fmla="*/ 11 h 15"/>
                  <a:gd name="T10" fmla="*/ 3 w 9"/>
                  <a:gd name="T11" fmla="*/ 11 h 15"/>
                  <a:gd name="T12" fmla="*/ 2 w 9"/>
                  <a:gd name="T13" fmla="*/ 11 h 15"/>
                  <a:gd name="T14" fmla="*/ 2 w 9"/>
                  <a:gd name="T15" fmla="*/ 14 h 15"/>
                  <a:gd name="T16" fmla="*/ 2 w 9"/>
                  <a:gd name="T17" fmla="*/ 15 h 15"/>
                  <a:gd name="T18" fmla="*/ 1 w 9"/>
                  <a:gd name="T19" fmla="*/ 15 h 15"/>
                  <a:gd name="T20" fmla="*/ 0 w 9"/>
                  <a:gd name="T21" fmla="*/ 15 h 15"/>
                  <a:gd name="T22" fmla="*/ 0 w 9"/>
                  <a:gd name="T23" fmla="*/ 15 h 15"/>
                  <a:gd name="T24" fmla="*/ 0 w 9"/>
                  <a:gd name="T25" fmla="*/ 14 h 15"/>
                  <a:gd name="T26" fmla="*/ 0 w 9"/>
                  <a:gd name="T27" fmla="*/ 1 h 15"/>
                  <a:gd name="T28" fmla="*/ 0 w 9"/>
                  <a:gd name="T29" fmla="*/ 1 h 15"/>
                  <a:gd name="T30" fmla="*/ 2 w 9"/>
                  <a:gd name="T31" fmla="*/ 1 h 15"/>
                  <a:gd name="T32" fmla="*/ 4 w 9"/>
                  <a:gd name="T33" fmla="*/ 0 h 15"/>
                  <a:gd name="T34" fmla="*/ 6 w 9"/>
                  <a:gd name="T35" fmla="*/ 1 h 15"/>
                  <a:gd name="T36" fmla="*/ 7 w 9"/>
                  <a:gd name="T37" fmla="*/ 2 h 15"/>
                  <a:gd name="T38" fmla="*/ 8 w 9"/>
                  <a:gd name="T39" fmla="*/ 4 h 15"/>
                  <a:gd name="T40" fmla="*/ 9 w 9"/>
                  <a:gd name="T41" fmla="*/ 6 h 15"/>
                  <a:gd name="T42" fmla="*/ 7 w 9"/>
                  <a:gd name="T43" fmla="*/ 6 h 15"/>
                  <a:gd name="T44" fmla="*/ 7 w 9"/>
                  <a:gd name="T45" fmla="*/ 4 h 15"/>
                  <a:gd name="T46" fmla="*/ 6 w 9"/>
                  <a:gd name="T47" fmla="*/ 3 h 15"/>
                  <a:gd name="T48" fmla="*/ 5 w 9"/>
                  <a:gd name="T49" fmla="*/ 2 h 15"/>
                  <a:gd name="T50" fmla="*/ 4 w 9"/>
                  <a:gd name="T51" fmla="*/ 2 h 15"/>
                  <a:gd name="T52" fmla="*/ 3 w 9"/>
                  <a:gd name="T53" fmla="*/ 2 h 15"/>
                  <a:gd name="T54" fmla="*/ 2 w 9"/>
                  <a:gd name="T55" fmla="*/ 2 h 15"/>
                  <a:gd name="T56" fmla="*/ 2 w 9"/>
                  <a:gd name="T57" fmla="*/ 9 h 15"/>
                  <a:gd name="T58" fmla="*/ 3 w 9"/>
                  <a:gd name="T59" fmla="*/ 9 h 15"/>
                  <a:gd name="T60" fmla="*/ 4 w 9"/>
                  <a:gd name="T61" fmla="*/ 9 h 15"/>
                  <a:gd name="T62" fmla="*/ 5 w 9"/>
                  <a:gd name="T63" fmla="*/ 9 h 15"/>
                  <a:gd name="T64" fmla="*/ 6 w 9"/>
                  <a:gd name="T65" fmla="*/ 9 h 15"/>
                  <a:gd name="T66" fmla="*/ 7 w 9"/>
                  <a:gd name="T67" fmla="*/ 7 h 15"/>
                  <a:gd name="T68" fmla="*/ 7 w 9"/>
                  <a:gd name="T6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15">
                    <a:moveTo>
                      <a:pt x="9" y="6"/>
                    </a:moveTo>
                    <a:cubicBezTo>
                      <a:pt x="9" y="6"/>
                      <a:pt x="8" y="7"/>
                      <a:pt x="8" y="8"/>
                    </a:cubicBezTo>
                    <a:cubicBezTo>
                      <a:pt x="8" y="8"/>
                      <a:pt x="8" y="9"/>
                      <a:pt x="7" y="9"/>
                    </a:cubicBezTo>
                    <a:cubicBezTo>
                      <a:pt x="7" y="10"/>
                      <a:pt x="7" y="10"/>
                      <a:pt x="6" y="11"/>
                    </a:cubicBezTo>
                    <a:cubicBezTo>
                      <a:pt x="6" y="11"/>
                      <a:pt x="5" y="11"/>
                      <a:pt x="4" y="11"/>
                    </a:cubicBezTo>
                    <a:cubicBezTo>
                      <a:pt x="4" y="11"/>
                      <a:pt x="3" y="11"/>
                      <a:pt x="3" y="11"/>
                    </a:cubicBezTo>
                    <a:cubicBezTo>
                      <a:pt x="3" y="11"/>
                      <a:pt x="2" y="11"/>
                      <a:pt x="2" y="11"/>
                    </a:cubicBezTo>
                    <a:cubicBezTo>
                      <a:pt x="2" y="14"/>
                      <a:pt x="2" y="14"/>
                      <a:pt x="2" y="14"/>
                    </a:cubicBezTo>
                    <a:cubicBezTo>
                      <a:pt x="2" y="15"/>
                      <a:pt x="2" y="15"/>
                      <a:pt x="2" y="15"/>
                    </a:cubicBezTo>
                    <a:cubicBezTo>
                      <a:pt x="1" y="15"/>
                      <a:pt x="1" y="15"/>
                      <a:pt x="1" y="15"/>
                    </a:cubicBezTo>
                    <a:cubicBezTo>
                      <a:pt x="0" y="15"/>
                      <a:pt x="0" y="15"/>
                      <a:pt x="0" y="15"/>
                    </a:cubicBezTo>
                    <a:cubicBezTo>
                      <a:pt x="0" y="15"/>
                      <a:pt x="0" y="15"/>
                      <a:pt x="0" y="15"/>
                    </a:cubicBezTo>
                    <a:cubicBezTo>
                      <a:pt x="0" y="14"/>
                      <a:pt x="0" y="14"/>
                      <a:pt x="0" y="14"/>
                    </a:cubicBezTo>
                    <a:cubicBezTo>
                      <a:pt x="0" y="1"/>
                      <a:pt x="0" y="1"/>
                      <a:pt x="0" y="1"/>
                    </a:cubicBezTo>
                    <a:cubicBezTo>
                      <a:pt x="0" y="1"/>
                      <a:pt x="0" y="1"/>
                      <a:pt x="0" y="1"/>
                    </a:cubicBezTo>
                    <a:cubicBezTo>
                      <a:pt x="1" y="1"/>
                      <a:pt x="1" y="1"/>
                      <a:pt x="2" y="1"/>
                    </a:cubicBezTo>
                    <a:cubicBezTo>
                      <a:pt x="3" y="0"/>
                      <a:pt x="3" y="0"/>
                      <a:pt x="4" y="0"/>
                    </a:cubicBezTo>
                    <a:cubicBezTo>
                      <a:pt x="5" y="0"/>
                      <a:pt x="6" y="0"/>
                      <a:pt x="6" y="1"/>
                    </a:cubicBezTo>
                    <a:cubicBezTo>
                      <a:pt x="7" y="1"/>
                      <a:pt x="7" y="1"/>
                      <a:pt x="7" y="2"/>
                    </a:cubicBezTo>
                    <a:cubicBezTo>
                      <a:pt x="8" y="2"/>
                      <a:pt x="8" y="3"/>
                      <a:pt x="8" y="4"/>
                    </a:cubicBezTo>
                    <a:cubicBezTo>
                      <a:pt x="8" y="4"/>
                      <a:pt x="9" y="5"/>
                      <a:pt x="9" y="6"/>
                    </a:cubicBezTo>
                    <a:moveTo>
                      <a:pt x="7" y="6"/>
                    </a:moveTo>
                    <a:cubicBezTo>
                      <a:pt x="7" y="5"/>
                      <a:pt x="7" y="4"/>
                      <a:pt x="7" y="4"/>
                    </a:cubicBezTo>
                    <a:cubicBezTo>
                      <a:pt x="6" y="3"/>
                      <a:pt x="6" y="3"/>
                      <a:pt x="6" y="3"/>
                    </a:cubicBezTo>
                    <a:cubicBezTo>
                      <a:pt x="5" y="2"/>
                      <a:pt x="5" y="2"/>
                      <a:pt x="5" y="2"/>
                    </a:cubicBezTo>
                    <a:cubicBezTo>
                      <a:pt x="5" y="2"/>
                      <a:pt x="4" y="2"/>
                      <a:pt x="4" y="2"/>
                    </a:cubicBezTo>
                    <a:cubicBezTo>
                      <a:pt x="3" y="2"/>
                      <a:pt x="3" y="2"/>
                      <a:pt x="3" y="2"/>
                    </a:cubicBezTo>
                    <a:cubicBezTo>
                      <a:pt x="2" y="2"/>
                      <a:pt x="2" y="2"/>
                      <a:pt x="2" y="2"/>
                    </a:cubicBezTo>
                    <a:cubicBezTo>
                      <a:pt x="2" y="9"/>
                      <a:pt x="2" y="9"/>
                      <a:pt x="2" y="9"/>
                    </a:cubicBezTo>
                    <a:cubicBezTo>
                      <a:pt x="2" y="9"/>
                      <a:pt x="3" y="9"/>
                      <a:pt x="3" y="9"/>
                    </a:cubicBezTo>
                    <a:cubicBezTo>
                      <a:pt x="4" y="9"/>
                      <a:pt x="4" y="9"/>
                      <a:pt x="4" y="9"/>
                    </a:cubicBezTo>
                    <a:cubicBezTo>
                      <a:pt x="4" y="9"/>
                      <a:pt x="5" y="9"/>
                      <a:pt x="5" y="9"/>
                    </a:cubicBezTo>
                    <a:cubicBezTo>
                      <a:pt x="5" y="9"/>
                      <a:pt x="6" y="9"/>
                      <a:pt x="6" y="9"/>
                    </a:cubicBezTo>
                    <a:cubicBezTo>
                      <a:pt x="6" y="8"/>
                      <a:pt x="6" y="8"/>
                      <a:pt x="7" y="7"/>
                    </a:cubicBezTo>
                    <a:cubicBezTo>
                      <a:pt x="7" y="7"/>
                      <a:pt x="7" y="6"/>
                      <a:pt x="7" y="6"/>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869"/>
              <p:cNvSpPr/>
              <p:nvPr/>
            </p:nvSpPr>
            <p:spPr bwMode="auto">
              <a:xfrm>
                <a:off x="2779" y="1842"/>
                <a:ext cx="4" cy="17"/>
              </a:xfrm>
              <a:custGeom>
                <a:avLst/>
                <a:gdLst>
                  <a:gd name="T0" fmla="*/ 3 w 3"/>
                  <a:gd name="T1" fmla="*/ 14 h 14"/>
                  <a:gd name="T2" fmla="*/ 3 w 3"/>
                  <a:gd name="T3" fmla="*/ 14 h 14"/>
                  <a:gd name="T4" fmla="*/ 2 w 3"/>
                  <a:gd name="T5" fmla="*/ 14 h 14"/>
                  <a:gd name="T6" fmla="*/ 2 w 3"/>
                  <a:gd name="T7" fmla="*/ 14 h 14"/>
                  <a:gd name="T8" fmla="*/ 0 w 3"/>
                  <a:gd name="T9" fmla="*/ 13 h 14"/>
                  <a:gd name="T10" fmla="*/ 0 w 3"/>
                  <a:gd name="T11" fmla="*/ 12 h 14"/>
                  <a:gd name="T12" fmla="*/ 0 w 3"/>
                  <a:gd name="T13" fmla="*/ 0 h 14"/>
                  <a:gd name="T14" fmla="*/ 0 w 3"/>
                  <a:gd name="T15" fmla="*/ 0 h 14"/>
                  <a:gd name="T16" fmla="*/ 0 w 3"/>
                  <a:gd name="T17" fmla="*/ 0 h 14"/>
                  <a:gd name="T18" fmla="*/ 1 w 3"/>
                  <a:gd name="T19" fmla="*/ 0 h 14"/>
                  <a:gd name="T20" fmla="*/ 2 w 3"/>
                  <a:gd name="T21" fmla="*/ 0 h 14"/>
                  <a:gd name="T22" fmla="*/ 2 w 3"/>
                  <a:gd name="T23" fmla="*/ 0 h 14"/>
                  <a:gd name="T24" fmla="*/ 2 w 3"/>
                  <a:gd name="T25" fmla="*/ 12 h 14"/>
                  <a:gd name="T26" fmla="*/ 2 w 3"/>
                  <a:gd name="T27" fmla="*/ 12 h 14"/>
                  <a:gd name="T28" fmla="*/ 2 w 3"/>
                  <a:gd name="T29" fmla="*/ 12 h 14"/>
                  <a:gd name="T30" fmla="*/ 3 w 3"/>
                  <a:gd name="T31" fmla="*/ 12 h 14"/>
                  <a:gd name="T32" fmla="*/ 3 w 3"/>
                  <a:gd name="T33" fmla="*/ 12 h 14"/>
                  <a:gd name="T34" fmla="*/ 3 w 3"/>
                  <a:gd name="T35" fmla="*/ 12 h 14"/>
                  <a:gd name="T36" fmla="*/ 3 w 3"/>
                  <a:gd name="T37" fmla="*/ 13 h 14"/>
                  <a:gd name="T38" fmla="*/ 3 w 3"/>
                  <a:gd name="T39" fmla="*/ 13 h 14"/>
                  <a:gd name="T40" fmla="*/ 3 w 3"/>
                  <a:gd name="T4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4">
                    <a:moveTo>
                      <a:pt x="3" y="14"/>
                    </a:moveTo>
                    <a:cubicBezTo>
                      <a:pt x="3" y="14"/>
                      <a:pt x="3" y="14"/>
                      <a:pt x="3" y="14"/>
                    </a:cubicBezTo>
                    <a:cubicBezTo>
                      <a:pt x="2" y="14"/>
                      <a:pt x="2" y="14"/>
                      <a:pt x="2" y="14"/>
                    </a:cubicBezTo>
                    <a:cubicBezTo>
                      <a:pt x="2" y="14"/>
                      <a:pt x="2" y="14"/>
                      <a:pt x="2" y="14"/>
                    </a:cubicBezTo>
                    <a:cubicBezTo>
                      <a:pt x="1" y="14"/>
                      <a:pt x="1" y="14"/>
                      <a:pt x="0" y="13"/>
                    </a:cubicBezTo>
                    <a:cubicBezTo>
                      <a:pt x="0" y="13"/>
                      <a:pt x="0" y="13"/>
                      <a:pt x="0" y="12"/>
                    </a:cubicBez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2" y="0"/>
                      <a:pt x="2" y="0"/>
                      <a:pt x="2" y="0"/>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4"/>
                      <a:pt x="3" y="14"/>
                      <a:pt x="3" y="14"/>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870"/>
              <p:cNvSpPr>
                <a:spLocks noEditPoints="1"/>
              </p:cNvSpPr>
              <p:nvPr/>
            </p:nvSpPr>
            <p:spPr bwMode="auto">
              <a:xfrm>
                <a:off x="2786" y="1846"/>
                <a:ext cx="9" cy="13"/>
              </a:xfrm>
              <a:custGeom>
                <a:avLst/>
                <a:gdLst>
                  <a:gd name="T0" fmla="*/ 4 w 8"/>
                  <a:gd name="T1" fmla="*/ 0 h 11"/>
                  <a:gd name="T2" fmla="*/ 6 w 8"/>
                  <a:gd name="T3" fmla="*/ 1 h 11"/>
                  <a:gd name="T4" fmla="*/ 7 w 8"/>
                  <a:gd name="T5" fmla="*/ 2 h 11"/>
                  <a:gd name="T6" fmla="*/ 8 w 8"/>
                  <a:gd name="T7" fmla="*/ 3 h 11"/>
                  <a:gd name="T8" fmla="*/ 8 w 8"/>
                  <a:gd name="T9" fmla="*/ 5 h 11"/>
                  <a:gd name="T10" fmla="*/ 8 w 8"/>
                  <a:gd name="T11" fmla="*/ 5 h 11"/>
                  <a:gd name="T12" fmla="*/ 8 w 8"/>
                  <a:gd name="T13" fmla="*/ 6 h 11"/>
                  <a:gd name="T14" fmla="*/ 7 w 8"/>
                  <a:gd name="T15" fmla="*/ 6 h 11"/>
                  <a:gd name="T16" fmla="*/ 7 w 8"/>
                  <a:gd name="T17" fmla="*/ 6 h 11"/>
                  <a:gd name="T18" fmla="*/ 1 w 8"/>
                  <a:gd name="T19" fmla="*/ 6 h 11"/>
                  <a:gd name="T20" fmla="*/ 1 w 8"/>
                  <a:gd name="T21" fmla="*/ 8 h 11"/>
                  <a:gd name="T22" fmla="*/ 2 w 8"/>
                  <a:gd name="T23" fmla="*/ 9 h 11"/>
                  <a:gd name="T24" fmla="*/ 3 w 8"/>
                  <a:gd name="T25" fmla="*/ 9 h 11"/>
                  <a:gd name="T26" fmla="*/ 4 w 8"/>
                  <a:gd name="T27" fmla="*/ 9 h 11"/>
                  <a:gd name="T28" fmla="*/ 6 w 8"/>
                  <a:gd name="T29" fmla="*/ 9 h 11"/>
                  <a:gd name="T30" fmla="*/ 7 w 8"/>
                  <a:gd name="T31" fmla="*/ 9 h 11"/>
                  <a:gd name="T32" fmla="*/ 7 w 8"/>
                  <a:gd name="T33" fmla="*/ 9 h 11"/>
                  <a:gd name="T34" fmla="*/ 7 w 8"/>
                  <a:gd name="T35" fmla="*/ 10 h 11"/>
                  <a:gd name="T36" fmla="*/ 7 w 8"/>
                  <a:gd name="T37" fmla="*/ 10 h 11"/>
                  <a:gd name="T38" fmla="*/ 6 w 8"/>
                  <a:gd name="T39" fmla="*/ 11 h 11"/>
                  <a:gd name="T40" fmla="*/ 4 w 8"/>
                  <a:gd name="T41" fmla="*/ 11 h 11"/>
                  <a:gd name="T42" fmla="*/ 2 w 8"/>
                  <a:gd name="T43" fmla="*/ 11 h 11"/>
                  <a:gd name="T44" fmla="*/ 1 w 8"/>
                  <a:gd name="T45" fmla="*/ 10 h 11"/>
                  <a:gd name="T46" fmla="*/ 0 w 8"/>
                  <a:gd name="T47" fmla="*/ 8 h 11"/>
                  <a:gd name="T48" fmla="*/ 0 w 8"/>
                  <a:gd name="T49" fmla="*/ 6 h 11"/>
                  <a:gd name="T50" fmla="*/ 0 w 8"/>
                  <a:gd name="T51" fmla="*/ 3 h 11"/>
                  <a:gd name="T52" fmla="*/ 1 w 8"/>
                  <a:gd name="T53" fmla="*/ 2 h 11"/>
                  <a:gd name="T54" fmla="*/ 2 w 8"/>
                  <a:gd name="T55" fmla="*/ 1 h 11"/>
                  <a:gd name="T56" fmla="*/ 4 w 8"/>
                  <a:gd name="T57" fmla="*/ 0 h 11"/>
                  <a:gd name="T58" fmla="*/ 7 w 8"/>
                  <a:gd name="T59" fmla="*/ 5 h 11"/>
                  <a:gd name="T60" fmla="*/ 7 w 8"/>
                  <a:gd name="T61" fmla="*/ 4 h 11"/>
                  <a:gd name="T62" fmla="*/ 6 w 8"/>
                  <a:gd name="T63" fmla="*/ 3 h 11"/>
                  <a:gd name="T64" fmla="*/ 5 w 8"/>
                  <a:gd name="T65" fmla="*/ 2 h 11"/>
                  <a:gd name="T66" fmla="*/ 4 w 8"/>
                  <a:gd name="T67" fmla="*/ 2 h 11"/>
                  <a:gd name="T68" fmla="*/ 3 w 8"/>
                  <a:gd name="T69" fmla="*/ 2 h 11"/>
                  <a:gd name="T70" fmla="*/ 2 w 8"/>
                  <a:gd name="T71" fmla="*/ 3 h 11"/>
                  <a:gd name="T72" fmla="*/ 2 w 8"/>
                  <a:gd name="T73" fmla="*/ 4 h 11"/>
                  <a:gd name="T74" fmla="*/ 1 w 8"/>
                  <a:gd name="T75" fmla="*/ 5 h 11"/>
                  <a:gd name="T76" fmla="*/ 7 w 8"/>
                  <a:gd name="T7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11">
                    <a:moveTo>
                      <a:pt x="4" y="0"/>
                    </a:moveTo>
                    <a:cubicBezTo>
                      <a:pt x="5" y="0"/>
                      <a:pt x="5" y="0"/>
                      <a:pt x="6" y="1"/>
                    </a:cubicBezTo>
                    <a:cubicBezTo>
                      <a:pt x="6" y="1"/>
                      <a:pt x="7" y="1"/>
                      <a:pt x="7" y="2"/>
                    </a:cubicBezTo>
                    <a:cubicBezTo>
                      <a:pt x="8" y="2"/>
                      <a:pt x="8" y="2"/>
                      <a:pt x="8" y="3"/>
                    </a:cubicBezTo>
                    <a:cubicBezTo>
                      <a:pt x="8" y="3"/>
                      <a:pt x="8" y="4"/>
                      <a:pt x="8" y="5"/>
                    </a:cubicBezTo>
                    <a:cubicBezTo>
                      <a:pt x="8" y="5"/>
                      <a:pt x="8" y="5"/>
                      <a:pt x="8" y="5"/>
                    </a:cubicBezTo>
                    <a:cubicBezTo>
                      <a:pt x="8" y="6"/>
                      <a:pt x="8" y="6"/>
                      <a:pt x="8" y="6"/>
                    </a:cubicBezTo>
                    <a:cubicBezTo>
                      <a:pt x="7" y="6"/>
                      <a:pt x="7" y="6"/>
                      <a:pt x="7" y="6"/>
                    </a:cubicBezTo>
                    <a:cubicBezTo>
                      <a:pt x="7" y="6"/>
                      <a:pt x="7" y="6"/>
                      <a:pt x="7" y="6"/>
                    </a:cubicBezTo>
                    <a:cubicBezTo>
                      <a:pt x="1" y="6"/>
                      <a:pt x="1" y="6"/>
                      <a:pt x="1" y="6"/>
                    </a:cubicBezTo>
                    <a:cubicBezTo>
                      <a:pt x="1" y="7"/>
                      <a:pt x="1" y="7"/>
                      <a:pt x="1" y="8"/>
                    </a:cubicBezTo>
                    <a:cubicBezTo>
                      <a:pt x="2" y="8"/>
                      <a:pt x="2" y="8"/>
                      <a:pt x="2" y="9"/>
                    </a:cubicBezTo>
                    <a:cubicBezTo>
                      <a:pt x="2" y="9"/>
                      <a:pt x="3" y="9"/>
                      <a:pt x="3" y="9"/>
                    </a:cubicBezTo>
                    <a:cubicBezTo>
                      <a:pt x="4" y="9"/>
                      <a:pt x="4" y="9"/>
                      <a:pt x="4" y="9"/>
                    </a:cubicBezTo>
                    <a:cubicBezTo>
                      <a:pt x="5" y="9"/>
                      <a:pt x="5" y="9"/>
                      <a:pt x="6" y="9"/>
                    </a:cubicBezTo>
                    <a:cubicBezTo>
                      <a:pt x="6" y="9"/>
                      <a:pt x="6" y="9"/>
                      <a:pt x="7" y="9"/>
                    </a:cubicBezTo>
                    <a:cubicBezTo>
                      <a:pt x="7" y="9"/>
                      <a:pt x="7" y="9"/>
                      <a:pt x="7" y="9"/>
                    </a:cubicBezTo>
                    <a:cubicBezTo>
                      <a:pt x="7" y="10"/>
                      <a:pt x="7" y="10"/>
                      <a:pt x="7" y="10"/>
                    </a:cubicBezTo>
                    <a:cubicBezTo>
                      <a:pt x="7" y="10"/>
                      <a:pt x="7" y="10"/>
                      <a:pt x="7" y="10"/>
                    </a:cubicBezTo>
                    <a:cubicBezTo>
                      <a:pt x="7" y="11"/>
                      <a:pt x="6" y="11"/>
                      <a:pt x="6" y="11"/>
                    </a:cubicBezTo>
                    <a:cubicBezTo>
                      <a:pt x="5" y="11"/>
                      <a:pt x="5" y="11"/>
                      <a:pt x="4" y="11"/>
                    </a:cubicBezTo>
                    <a:cubicBezTo>
                      <a:pt x="3" y="11"/>
                      <a:pt x="3" y="11"/>
                      <a:pt x="2" y="11"/>
                    </a:cubicBezTo>
                    <a:cubicBezTo>
                      <a:pt x="2" y="10"/>
                      <a:pt x="1" y="10"/>
                      <a:pt x="1" y="10"/>
                    </a:cubicBezTo>
                    <a:cubicBezTo>
                      <a:pt x="0" y="9"/>
                      <a:pt x="0" y="9"/>
                      <a:pt x="0" y="8"/>
                    </a:cubicBezTo>
                    <a:cubicBezTo>
                      <a:pt x="0" y="7"/>
                      <a:pt x="0" y="7"/>
                      <a:pt x="0" y="6"/>
                    </a:cubicBezTo>
                    <a:cubicBezTo>
                      <a:pt x="0" y="5"/>
                      <a:pt x="0" y="4"/>
                      <a:pt x="0" y="3"/>
                    </a:cubicBezTo>
                    <a:cubicBezTo>
                      <a:pt x="0" y="3"/>
                      <a:pt x="0" y="2"/>
                      <a:pt x="1" y="2"/>
                    </a:cubicBezTo>
                    <a:cubicBezTo>
                      <a:pt x="1" y="1"/>
                      <a:pt x="2" y="1"/>
                      <a:pt x="2" y="1"/>
                    </a:cubicBezTo>
                    <a:cubicBezTo>
                      <a:pt x="3" y="0"/>
                      <a:pt x="3" y="0"/>
                      <a:pt x="4" y="0"/>
                    </a:cubicBezTo>
                    <a:moveTo>
                      <a:pt x="7" y="5"/>
                    </a:moveTo>
                    <a:cubicBezTo>
                      <a:pt x="7" y="4"/>
                      <a:pt x="7" y="4"/>
                      <a:pt x="7" y="4"/>
                    </a:cubicBezTo>
                    <a:cubicBezTo>
                      <a:pt x="6" y="3"/>
                      <a:pt x="6" y="3"/>
                      <a:pt x="6" y="3"/>
                    </a:cubicBezTo>
                    <a:cubicBezTo>
                      <a:pt x="5" y="2"/>
                      <a:pt x="5" y="2"/>
                      <a:pt x="5" y="2"/>
                    </a:cubicBezTo>
                    <a:cubicBezTo>
                      <a:pt x="5" y="2"/>
                      <a:pt x="5" y="2"/>
                      <a:pt x="4" y="2"/>
                    </a:cubicBezTo>
                    <a:cubicBezTo>
                      <a:pt x="4" y="2"/>
                      <a:pt x="3" y="2"/>
                      <a:pt x="3" y="2"/>
                    </a:cubicBezTo>
                    <a:cubicBezTo>
                      <a:pt x="2" y="3"/>
                      <a:pt x="2" y="3"/>
                      <a:pt x="2" y="3"/>
                    </a:cubicBezTo>
                    <a:cubicBezTo>
                      <a:pt x="2" y="3"/>
                      <a:pt x="2" y="3"/>
                      <a:pt x="2" y="4"/>
                    </a:cubicBezTo>
                    <a:cubicBezTo>
                      <a:pt x="1" y="4"/>
                      <a:pt x="1" y="4"/>
                      <a:pt x="1" y="5"/>
                    </a:cubicBezTo>
                    <a:lnTo>
                      <a:pt x="7"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871"/>
              <p:cNvSpPr/>
              <p:nvPr/>
            </p:nvSpPr>
            <p:spPr bwMode="auto">
              <a:xfrm>
                <a:off x="2804" y="1843"/>
                <a:ext cx="7" cy="16"/>
              </a:xfrm>
              <a:custGeom>
                <a:avLst/>
                <a:gdLst>
                  <a:gd name="T0" fmla="*/ 0 w 6"/>
                  <a:gd name="T1" fmla="*/ 4 h 13"/>
                  <a:gd name="T2" fmla="*/ 0 w 6"/>
                  <a:gd name="T3" fmla="*/ 4 h 13"/>
                  <a:gd name="T4" fmla="*/ 0 w 6"/>
                  <a:gd name="T5" fmla="*/ 4 h 13"/>
                  <a:gd name="T6" fmla="*/ 0 w 6"/>
                  <a:gd name="T7" fmla="*/ 3 h 13"/>
                  <a:gd name="T8" fmla="*/ 0 w 6"/>
                  <a:gd name="T9" fmla="*/ 3 h 13"/>
                  <a:gd name="T10" fmla="*/ 1 w 6"/>
                  <a:gd name="T11" fmla="*/ 2 h 13"/>
                  <a:gd name="T12" fmla="*/ 2 w 6"/>
                  <a:gd name="T13" fmla="*/ 1 h 13"/>
                  <a:gd name="T14" fmla="*/ 2 w 6"/>
                  <a:gd name="T15" fmla="*/ 0 h 13"/>
                  <a:gd name="T16" fmla="*/ 2 w 6"/>
                  <a:gd name="T17" fmla="*/ 0 h 13"/>
                  <a:gd name="T18" fmla="*/ 3 w 6"/>
                  <a:gd name="T19" fmla="*/ 0 h 13"/>
                  <a:gd name="T20" fmla="*/ 3 w 6"/>
                  <a:gd name="T21" fmla="*/ 0 h 13"/>
                  <a:gd name="T22" fmla="*/ 3 w 6"/>
                  <a:gd name="T23" fmla="*/ 0 h 13"/>
                  <a:gd name="T24" fmla="*/ 3 w 6"/>
                  <a:gd name="T25" fmla="*/ 3 h 13"/>
                  <a:gd name="T26" fmla="*/ 5 w 6"/>
                  <a:gd name="T27" fmla="*/ 3 h 13"/>
                  <a:gd name="T28" fmla="*/ 5 w 6"/>
                  <a:gd name="T29" fmla="*/ 3 h 13"/>
                  <a:gd name="T30" fmla="*/ 5 w 6"/>
                  <a:gd name="T31" fmla="*/ 3 h 13"/>
                  <a:gd name="T32" fmla="*/ 5 w 6"/>
                  <a:gd name="T33" fmla="*/ 4 h 13"/>
                  <a:gd name="T34" fmla="*/ 5 w 6"/>
                  <a:gd name="T35" fmla="*/ 4 h 13"/>
                  <a:gd name="T36" fmla="*/ 5 w 6"/>
                  <a:gd name="T37" fmla="*/ 4 h 13"/>
                  <a:gd name="T38" fmla="*/ 3 w 6"/>
                  <a:gd name="T39" fmla="*/ 4 h 13"/>
                  <a:gd name="T40" fmla="*/ 3 w 6"/>
                  <a:gd name="T41" fmla="*/ 10 h 13"/>
                  <a:gd name="T42" fmla="*/ 3 w 6"/>
                  <a:gd name="T43" fmla="*/ 11 h 13"/>
                  <a:gd name="T44" fmla="*/ 4 w 6"/>
                  <a:gd name="T45" fmla="*/ 11 h 13"/>
                  <a:gd name="T46" fmla="*/ 5 w 6"/>
                  <a:gd name="T47" fmla="*/ 11 h 13"/>
                  <a:gd name="T48" fmla="*/ 6 w 6"/>
                  <a:gd name="T49" fmla="*/ 11 h 13"/>
                  <a:gd name="T50" fmla="*/ 6 w 6"/>
                  <a:gd name="T51" fmla="*/ 11 h 13"/>
                  <a:gd name="T52" fmla="*/ 6 w 6"/>
                  <a:gd name="T53" fmla="*/ 11 h 13"/>
                  <a:gd name="T54" fmla="*/ 6 w 6"/>
                  <a:gd name="T55" fmla="*/ 12 h 13"/>
                  <a:gd name="T56" fmla="*/ 6 w 6"/>
                  <a:gd name="T57" fmla="*/ 13 h 13"/>
                  <a:gd name="T58" fmla="*/ 6 w 6"/>
                  <a:gd name="T59" fmla="*/ 13 h 13"/>
                  <a:gd name="T60" fmla="*/ 5 w 6"/>
                  <a:gd name="T61" fmla="*/ 13 h 13"/>
                  <a:gd name="T62" fmla="*/ 4 w 6"/>
                  <a:gd name="T63" fmla="*/ 13 h 13"/>
                  <a:gd name="T64" fmla="*/ 2 w 6"/>
                  <a:gd name="T65" fmla="*/ 12 h 13"/>
                  <a:gd name="T66" fmla="*/ 1 w 6"/>
                  <a:gd name="T67" fmla="*/ 10 h 13"/>
                  <a:gd name="T68" fmla="*/ 1 w 6"/>
                  <a:gd name="T69" fmla="*/ 4 h 13"/>
                  <a:gd name="T70" fmla="*/ 0 w 6"/>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13">
                    <a:moveTo>
                      <a:pt x="0" y="4"/>
                    </a:moveTo>
                    <a:cubicBezTo>
                      <a:pt x="0" y="4"/>
                      <a:pt x="0" y="4"/>
                      <a:pt x="0" y="4"/>
                    </a:cubicBezTo>
                    <a:cubicBezTo>
                      <a:pt x="0" y="4"/>
                      <a:pt x="0" y="4"/>
                      <a:pt x="0" y="4"/>
                    </a:cubicBezTo>
                    <a:cubicBezTo>
                      <a:pt x="0" y="3"/>
                      <a:pt x="0" y="3"/>
                      <a:pt x="0" y="3"/>
                    </a:cubicBezTo>
                    <a:cubicBezTo>
                      <a:pt x="0" y="3"/>
                      <a:pt x="0" y="3"/>
                      <a:pt x="0" y="3"/>
                    </a:cubicBezTo>
                    <a:cubicBezTo>
                      <a:pt x="1" y="2"/>
                      <a:pt x="1" y="2"/>
                      <a:pt x="1" y="2"/>
                    </a:cubicBezTo>
                    <a:cubicBezTo>
                      <a:pt x="2" y="1"/>
                      <a:pt x="2" y="1"/>
                      <a:pt x="2" y="1"/>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3"/>
                      <a:pt x="3" y="3"/>
                      <a:pt x="3"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3" y="4"/>
                      <a:pt x="3" y="4"/>
                      <a:pt x="3" y="4"/>
                    </a:cubicBezTo>
                    <a:cubicBezTo>
                      <a:pt x="3" y="10"/>
                      <a:pt x="3" y="10"/>
                      <a:pt x="3" y="10"/>
                    </a:cubicBezTo>
                    <a:cubicBezTo>
                      <a:pt x="3" y="11"/>
                      <a:pt x="3" y="11"/>
                      <a:pt x="3" y="11"/>
                    </a:cubicBezTo>
                    <a:cubicBezTo>
                      <a:pt x="3" y="11"/>
                      <a:pt x="4" y="11"/>
                      <a:pt x="4" y="11"/>
                    </a:cubicBezTo>
                    <a:cubicBezTo>
                      <a:pt x="5" y="11"/>
                      <a:pt x="5" y="11"/>
                      <a:pt x="5" y="11"/>
                    </a:cubicBezTo>
                    <a:cubicBezTo>
                      <a:pt x="6" y="11"/>
                      <a:pt x="6" y="11"/>
                      <a:pt x="6" y="11"/>
                    </a:cubicBezTo>
                    <a:cubicBezTo>
                      <a:pt x="6" y="11"/>
                      <a:pt x="6" y="11"/>
                      <a:pt x="6" y="11"/>
                    </a:cubicBezTo>
                    <a:cubicBezTo>
                      <a:pt x="6" y="11"/>
                      <a:pt x="6" y="11"/>
                      <a:pt x="6" y="11"/>
                    </a:cubicBezTo>
                    <a:cubicBezTo>
                      <a:pt x="6" y="12"/>
                      <a:pt x="6" y="12"/>
                      <a:pt x="6" y="12"/>
                    </a:cubicBezTo>
                    <a:cubicBezTo>
                      <a:pt x="6" y="13"/>
                      <a:pt x="6" y="13"/>
                      <a:pt x="6" y="13"/>
                    </a:cubicBezTo>
                    <a:cubicBezTo>
                      <a:pt x="6" y="13"/>
                      <a:pt x="6" y="13"/>
                      <a:pt x="6" y="13"/>
                    </a:cubicBezTo>
                    <a:cubicBezTo>
                      <a:pt x="6" y="13"/>
                      <a:pt x="5" y="13"/>
                      <a:pt x="5" y="13"/>
                    </a:cubicBezTo>
                    <a:cubicBezTo>
                      <a:pt x="4" y="13"/>
                      <a:pt x="4" y="13"/>
                      <a:pt x="4" y="13"/>
                    </a:cubicBezTo>
                    <a:cubicBezTo>
                      <a:pt x="3" y="13"/>
                      <a:pt x="2" y="13"/>
                      <a:pt x="2" y="12"/>
                    </a:cubicBezTo>
                    <a:cubicBezTo>
                      <a:pt x="1" y="12"/>
                      <a:pt x="1" y="11"/>
                      <a:pt x="1" y="10"/>
                    </a:cubicBezTo>
                    <a:cubicBezTo>
                      <a:pt x="1" y="4"/>
                      <a:pt x="1" y="4"/>
                      <a:pt x="1"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872"/>
              <p:cNvSpPr>
                <a:spLocks noEditPoints="1"/>
              </p:cNvSpPr>
              <p:nvPr/>
            </p:nvSpPr>
            <p:spPr bwMode="auto">
              <a:xfrm>
                <a:off x="2812" y="1846"/>
                <a:ext cx="11" cy="13"/>
              </a:xfrm>
              <a:custGeom>
                <a:avLst/>
                <a:gdLst>
                  <a:gd name="T0" fmla="*/ 5 w 9"/>
                  <a:gd name="T1" fmla="*/ 0 h 11"/>
                  <a:gd name="T2" fmla="*/ 7 w 9"/>
                  <a:gd name="T3" fmla="*/ 1 h 11"/>
                  <a:gd name="T4" fmla="*/ 8 w 9"/>
                  <a:gd name="T5" fmla="*/ 2 h 11"/>
                  <a:gd name="T6" fmla="*/ 9 w 9"/>
                  <a:gd name="T7" fmla="*/ 3 h 11"/>
                  <a:gd name="T8" fmla="*/ 9 w 9"/>
                  <a:gd name="T9" fmla="*/ 5 h 11"/>
                  <a:gd name="T10" fmla="*/ 9 w 9"/>
                  <a:gd name="T11" fmla="*/ 5 h 11"/>
                  <a:gd name="T12" fmla="*/ 9 w 9"/>
                  <a:gd name="T13" fmla="*/ 6 h 11"/>
                  <a:gd name="T14" fmla="*/ 8 w 9"/>
                  <a:gd name="T15" fmla="*/ 6 h 11"/>
                  <a:gd name="T16" fmla="*/ 7 w 9"/>
                  <a:gd name="T17" fmla="*/ 6 h 11"/>
                  <a:gd name="T18" fmla="*/ 2 w 9"/>
                  <a:gd name="T19" fmla="*/ 6 h 11"/>
                  <a:gd name="T20" fmla="*/ 2 w 9"/>
                  <a:gd name="T21" fmla="*/ 8 h 11"/>
                  <a:gd name="T22" fmla="*/ 3 w 9"/>
                  <a:gd name="T23" fmla="*/ 9 h 11"/>
                  <a:gd name="T24" fmla="*/ 4 w 9"/>
                  <a:gd name="T25" fmla="*/ 9 h 11"/>
                  <a:gd name="T26" fmla="*/ 5 w 9"/>
                  <a:gd name="T27" fmla="*/ 9 h 11"/>
                  <a:gd name="T28" fmla="*/ 6 w 9"/>
                  <a:gd name="T29" fmla="*/ 9 h 11"/>
                  <a:gd name="T30" fmla="*/ 7 w 9"/>
                  <a:gd name="T31" fmla="*/ 9 h 11"/>
                  <a:gd name="T32" fmla="*/ 8 w 9"/>
                  <a:gd name="T33" fmla="*/ 9 h 11"/>
                  <a:gd name="T34" fmla="*/ 8 w 9"/>
                  <a:gd name="T35" fmla="*/ 10 h 11"/>
                  <a:gd name="T36" fmla="*/ 8 w 9"/>
                  <a:gd name="T37" fmla="*/ 10 h 11"/>
                  <a:gd name="T38" fmla="*/ 6 w 9"/>
                  <a:gd name="T39" fmla="*/ 11 h 11"/>
                  <a:gd name="T40" fmla="*/ 5 w 9"/>
                  <a:gd name="T41" fmla="*/ 11 h 11"/>
                  <a:gd name="T42" fmla="*/ 3 w 9"/>
                  <a:gd name="T43" fmla="*/ 11 h 11"/>
                  <a:gd name="T44" fmla="*/ 1 w 9"/>
                  <a:gd name="T45" fmla="*/ 10 h 11"/>
                  <a:gd name="T46" fmla="*/ 1 w 9"/>
                  <a:gd name="T47" fmla="*/ 8 h 11"/>
                  <a:gd name="T48" fmla="*/ 0 w 9"/>
                  <a:gd name="T49" fmla="*/ 6 h 11"/>
                  <a:gd name="T50" fmla="*/ 1 w 9"/>
                  <a:gd name="T51" fmla="*/ 3 h 11"/>
                  <a:gd name="T52" fmla="*/ 2 w 9"/>
                  <a:gd name="T53" fmla="*/ 2 h 11"/>
                  <a:gd name="T54" fmla="*/ 3 w 9"/>
                  <a:gd name="T55" fmla="*/ 1 h 11"/>
                  <a:gd name="T56" fmla="*/ 5 w 9"/>
                  <a:gd name="T57" fmla="*/ 0 h 11"/>
                  <a:gd name="T58" fmla="*/ 7 w 9"/>
                  <a:gd name="T59" fmla="*/ 5 h 11"/>
                  <a:gd name="T60" fmla="*/ 7 w 9"/>
                  <a:gd name="T61" fmla="*/ 4 h 11"/>
                  <a:gd name="T62" fmla="*/ 7 w 9"/>
                  <a:gd name="T63" fmla="*/ 3 h 11"/>
                  <a:gd name="T64" fmla="*/ 6 w 9"/>
                  <a:gd name="T65" fmla="*/ 2 h 11"/>
                  <a:gd name="T66" fmla="*/ 5 w 9"/>
                  <a:gd name="T67" fmla="*/ 2 h 11"/>
                  <a:gd name="T68" fmla="*/ 4 w 9"/>
                  <a:gd name="T69" fmla="*/ 2 h 11"/>
                  <a:gd name="T70" fmla="*/ 3 w 9"/>
                  <a:gd name="T71" fmla="*/ 3 h 11"/>
                  <a:gd name="T72" fmla="*/ 2 w 9"/>
                  <a:gd name="T73" fmla="*/ 4 h 11"/>
                  <a:gd name="T74" fmla="*/ 2 w 9"/>
                  <a:gd name="T75" fmla="*/ 5 h 11"/>
                  <a:gd name="T76" fmla="*/ 7 w 9"/>
                  <a:gd name="T7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1">
                    <a:moveTo>
                      <a:pt x="5" y="0"/>
                    </a:moveTo>
                    <a:cubicBezTo>
                      <a:pt x="5" y="0"/>
                      <a:pt x="6" y="0"/>
                      <a:pt x="7" y="1"/>
                    </a:cubicBezTo>
                    <a:cubicBezTo>
                      <a:pt x="7" y="1"/>
                      <a:pt x="8" y="1"/>
                      <a:pt x="8" y="2"/>
                    </a:cubicBezTo>
                    <a:cubicBezTo>
                      <a:pt x="8" y="2"/>
                      <a:pt x="9" y="2"/>
                      <a:pt x="9" y="3"/>
                    </a:cubicBezTo>
                    <a:cubicBezTo>
                      <a:pt x="9" y="3"/>
                      <a:pt x="9" y="4"/>
                      <a:pt x="9" y="5"/>
                    </a:cubicBezTo>
                    <a:cubicBezTo>
                      <a:pt x="9" y="5"/>
                      <a:pt x="9" y="5"/>
                      <a:pt x="9" y="5"/>
                    </a:cubicBezTo>
                    <a:cubicBezTo>
                      <a:pt x="9" y="6"/>
                      <a:pt x="9" y="6"/>
                      <a:pt x="9" y="6"/>
                    </a:cubicBezTo>
                    <a:cubicBezTo>
                      <a:pt x="8" y="6"/>
                      <a:pt x="8" y="6"/>
                      <a:pt x="8" y="6"/>
                    </a:cubicBezTo>
                    <a:cubicBezTo>
                      <a:pt x="7" y="6"/>
                      <a:pt x="7" y="6"/>
                      <a:pt x="7" y="6"/>
                    </a:cubicBezTo>
                    <a:cubicBezTo>
                      <a:pt x="2" y="6"/>
                      <a:pt x="2" y="6"/>
                      <a:pt x="2" y="6"/>
                    </a:cubicBezTo>
                    <a:cubicBezTo>
                      <a:pt x="2" y="7"/>
                      <a:pt x="2" y="7"/>
                      <a:pt x="2" y="8"/>
                    </a:cubicBezTo>
                    <a:cubicBezTo>
                      <a:pt x="2" y="8"/>
                      <a:pt x="3" y="8"/>
                      <a:pt x="3" y="9"/>
                    </a:cubicBezTo>
                    <a:cubicBezTo>
                      <a:pt x="4" y="9"/>
                      <a:pt x="4" y="9"/>
                      <a:pt x="4" y="9"/>
                    </a:cubicBezTo>
                    <a:cubicBezTo>
                      <a:pt x="4" y="9"/>
                      <a:pt x="5" y="9"/>
                      <a:pt x="5" y="9"/>
                    </a:cubicBezTo>
                    <a:cubicBezTo>
                      <a:pt x="5" y="9"/>
                      <a:pt x="6" y="9"/>
                      <a:pt x="6" y="9"/>
                    </a:cubicBezTo>
                    <a:cubicBezTo>
                      <a:pt x="7" y="9"/>
                      <a:pt x="7" y="9"/>
                      <a:pt x="7" y="9"/>
                    </a:cubicBezTo>
                    <a:cubicBezTo>
                      <a:pt x="8" y="9"/>
                      <a:pt x="8" y="9"/>
                      <a:pt x="8" y="9"/>
                    </a:cubicBezTo>
                    <a:cubicBezTo>
                      <a:pt x="8" y="10"/>
                      <a:pt x="8" y="10"/>
                      <a:pt x="8" y="10"/>
                    </a:cubicBezTo>
                    <a:cubicBezTo>
                      <a:pt x="8" y="10"/>
                      <a:pt x="8" y="10"/>
                      <a:pt x="8" y="10"/>
                    </a:cubicBezTo>
                    <a:cubicBezTo>
                      <a:pt x="7" y="11"/>
                      <a:pt x="7" y="11"/>
                      <a:pt x="6" y="11"/>
                    </a:cubicBezTo>
                    <a:cubicBezTo>
                      <a:pt x="6" y="11"/>
                      <a:pt x="5" y="11"/>
                      <a:pt x="5" y="11"/>
                    </a:cubicBezTo>
                    <a:cubicBezTo>
                      <a:pt x="4" y="11"/>
                      <a:pt x="4" y="11"/>
                      <a:pt x="3" y="11"/>
                    </a:cubicBezTo>
                    <a:cubicBezTo>
                      <a:pt x="2" y="10"/>
                      <a:pt x="2" y="10"/>
                      <a:pt x="1" y="10"/>
                    </a:cubicBezTo>
                    <a:cubicBezTo>
                      <a:pt x="1" y="9"/>
                      <a:pt x="1" y="9"/>
                      <a:pt x="1" y="8"/>
                    </a:cubicBezTo>
                    <a:cubicBezTo>
                      <a:pt x="0" y="7"/>
                      <a:pt x="0" y="7"/>
                      <a:pt x="0" y="6"/>
                    </a:cubicBezTo>
                    <a:cubicBezTo>
                      <a:pt x="0" y="5"/>
                      <a:pt x="0" y="4"/>
                      <a:pt x="1" y="3"/>
                    </a:cubicBezTo>
                    <a:cubicBezTo>
                      <a:pt x="1" y="3"/>
                      <a:pt x="1" y="2"/>
                      <a:pt x="2" y="2"/>
                    </a:cubicBezTo>
                    <a:cubicBezTo>
                      <a:pt x="2" y="1"/>
                      <a:pt x="2" y="1"/>
                      <a:pt x="3" y="1"/>
                    </a:cubicBezTo>
                    <a:cubicBezTo>
                      <a:pt x="3" y="0"/>
                      <a:pt x="4" y="0"/>
                      <a:pt x="5" y="0"/>
                    </a:cubicBezTo>
                    <a:moveTo>
                      <a:pt x="7" y="5"/>
                    </a:moveTo>
                    <a:cubicBezTo>
                      <a:pt x="7" y="4"/>
                      <a:pt x="7" y="4"/>
                      <a:pt x="7" y="4"/>
                    </a:cubicBezTo>
                    <a:cubicBezTo>
                      <a:pt x="7" y="3"/>
                      <a:pt x="7" y="3"/>
                      <a:pt x="7" y="3"/>
                    </a:cubicBezTo>
                    <a:cubicBezTo>
                      <a:pt x="6" y="2"/>
                      <a:pt x="6" y="2"/>
                      <a:pt x="6" y="2"/>
                    </a:cubicBezTo>
                    <a:cubicBezTo>
                      <a:pt x="6" y="2"/>
                      <a:pt x="5" y="2"/>
                      <a:pt x="5" y="2"/>
                    </a:cubicBezTo>
                    <a:cubicBezTo>
                      <a:pt x="4" y="2"/>
                      <a:pt x="4" y="2"/>
                      <a:pt x="4" y="2"/>
                    </a:cubicBezTo>
                    <a:cubicBezTo>
                      <a:pt x="3" y="3"/>
                      <a:pt x="3" y="3"/>
                      <a:pt x="3" y="3"/>
                    </a:cubicBezTo>
                    <a:cubicBezTo>
                      <a:pt x="3" y="3"/>
                      <a:pt x="2" y="3"/>
                      <a:pt x="2" y="4"/>
                    </a:cubicBezTo>
                    <a:cubicBezTo>
                      <a:pt x="2" y="4"/>
                      <a:pt x="2" y="4"/>
                      <a:pt x="2" y="5"/>
                    </a:cubicBezTo>
                    <a:lnTo>
                      <a:pt x="7"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873"/>
              <p:cNvSpPr/>
              <p:nvPr/>
            </p:nvSpPr>
            <p:spPr bwMode="auto">
              <a:xfrm>
                <a:off x="2824" y="1847"/>
                <a:ext cx="11" cy="12"/>
              </a:xfrm>
              <a:custGeom>
                <a:avLst/>
                <a:gdLst>
                  <a:gd name="T0" fmla="*/ 6 w 11"/>
                  <a:gd name="T1" fmla="*/ 5 h 12"/>
                  <a:gd name="T2" fmla="*/ 11 w 11"/>
                  <a:gd name="T3" fmla="*/ 11 h 12"/>
                  <a:gd name="T4" fmla="*/ 11 w 11"/>
                  <a:gd name="T5" fmla="*/ 12 h 12"/>
                  <a:gd name="T6" fmla="*/ 11 w 11"/>
                  <a:gd name="T7" fmla="*/ 12 h 12"/>
                  <a:gd name="T8" fmla="*/ 9 w 11"/>
                  <a:gd name="T9" fmla="*/ 12 h 12"/>
                  <a:gd name="T10" fmla="*/ 9 w 11"/>
                  <a:gd name="T11" fmla="*/ 12 h 12"/>
                  <a:gd name="T12" fmla="*/ 9 w 11"/>
                  <a:gd name="T13" fmla="*/ 11 h 12"/>
                  <a:gd name="T14" fmla="*/ 5 w 11"/>
                  <a:gd name="T15" fmla="*/ 7 h 12"/>
                  <a:gd name="T16" fmla="*/ 3 w 11"/>
                  <a:gd name="T17" fmla="*/ 11 h 12"/>
                  <a:gd name="T18" fmla="*/ 3 w 11"/>
                  <a:gd name="T19" fmla="*/ 12 h 12"/>
                  <a:gd name="T20" fmla="*/ 1 w 11"/>
                  <a:gd name="T21" fmla="*/ 12 h 12"/>
                  <a:gd name="T22" fmla="*/ 0 w 11"/>
                  <a:gd name="T23" fmla="*/ 12 h 12"/>
                  <a:gd name="T24" fmla="*/ 0 w 11"/>
                  <a:gd name="T25" fmla="*/ 11 h 12"/>
                  <a:gd name="T26" fmla="*/ 4 w 11"/>
                  <a:gd name="T27" fmla="*/ 5 h 12"/>
                  <a:gd name="T28" fmla="*/ 0 w 11"/>
                  <a:gd name="T29" fmla="*/ 0 h 12"/>
                  <a:gd name="T30" fmla="*/ 0 w 11"/>
                  <a:gd name="T31" fmla="*/ 0 h 12"/>
                  <a:gd name="T32" fmla="*/ 1 w 11"/>
                  <a:gd name="T33" fmla="*/ 0 h 12"/>
                  <a:gd name="T34" fmla="*/ 3 w 11"/>
                  <a:gd name="T35" fmla="*/ 0 h 12"/>
                  <a:gd name="T36" fmla="*/ 3 w 11"/>
                  <a:gd name="T37" fmla="*/ 0 h 12"/>
                  <a:gd name="T38" fmla="*/ 3 w 11"/>
                  <a:gd name="T39" fmla="*/ 0 h 12"/>
                  <a:gd name="T40" fmla="*/ 5 w 11"/>
                  <a:gd name="T41" fmla="*/ 4 h 12"/>
                  <a:gd name="T42" fmla="*/ 7 w 11"/>
                  <a:gd name="T43" fmla="*/ 0 h 12"/>
                  <a:gd name="T44" fmla="*/ 9 w 11"/>
                  <a:gd name="T45" fmla="*/ 0 h 12"/>
                  <a:gd name="T46" fmla="*/ 9 w 11"/>
                  <a:gd name="T47" fmla="*/ 0 h 12"/>
                  <a:gd name="T48" fmla="*/ 10 w 11"/>
                  <a:gd name="T49" fmla="*/ 0 h 12"/>
                  <a:gd name="T50" fmla="*/ 10 w 11"/>
                  <a:gd name="T51" fmla="*/ 0 h 12"/>
                  <a:gd name="T52" fmla="*/ 10 w 11"/>
                  <a:gd name="T53" fmla="*/ 0 h 12"/>
                  <a:gd name="T54" fmla="*/ 6 w 11"/>
                  <a:gd name="T5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12">
                    <a:moveTo>
                      <a:pt x="6" y="5"/>
                    </a:moveTo>
                    <a:lnTo>
                      <a:pt x="11" y="11"/>
                    </a:lnTo>
                    <a:lnTo>
                      <a:pt x="11" y="12"/>
                    </a:lnTo>
                    <a:lnTo>
                      <a:pt x="11" y="12"/>
                    </a:lnTo>
                    <a:lnTo>
                      <a:pt x="9" y="12"/>
                    </a:lnTo>
                    <a:lnTo>
                      <a:pt x="9" y="12"/>
                    </a:lnTo>
                    <a:lnTo>
                      <a:pt x="9" y="11"/>
                    </a:lnTo>
                    <a:lnTo>
                      <a:pt x="5" y="7"/>
                    </a:lnTo>
                    <a:lnTo>
                      <a:pt x="3" y="11"/>
                    </a:lnTo>
                    <a:lnTo>
                      <a:pt x="3" y="12"/>
                    </a:lnTo>
                    <a:lnTo>
                      <a:pt x="1" y="12"/>
                    </a:lnTo>
                    <a:lnTo>
                      <a:pt x="0" y="12"/>
                    </a:lnTo>
                    <a:lnTo>
                      <a:pt x="0" y="11"/>
                    </a:lnTo>
                    <a:lnTo>
                      <a:pt x="4" y="5"/>
                    </a:lnTo>
                    <a:lnTo>
                      <a:pt x="0" y="0"/>
                    </a:lnTo>
                    <a:lnTo>
                      <a:pt x="0" y="0"/>
                    </a:lnTo>
                    <a:lnTo>
                      <a:pt x="1" y="0"/>
                    </a:lnTo>
                    <a:lnTo>
                      <a:pt x="3" y="0"/>
                    </a:lnTo>
                    <a:lnTo>
                      <a:pt x="3" y="0"/>
                    </a:lnTo>
                    <a:lnTo>
                      <a:pt x="3" y="0"/>
                    </a:lnTo>
                    <a:lnTo>
                      <a:pt x="5" y="4"/>
                    </a:lnTo>
                    <a:lnTo>
                      <a:pt x="7" y="0"/>
                    </a:lnTo>
                    <a:lnTo>
                      <a:pt x="9" y="0"/>
                    </a:lnTo>
                    <a:lnTo>
                      <a:pt x="9" y="0"/>
                    </a:lnTo>
                    <a:lnTo>
                      <a:pt x="10" y="0"/>
                    </a:lnTo>
                    <a:lnTo>
                      <a:pt x="10" y="0"/>
                    </a:lnTo>
                    <a:lnTo>
                      <a:pt x="10" y="0"/>
                    </a:lnTo>
                    <a:lnTo>
                      <a:pt x="6"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874"/>
              <p:cNvSpPr/>
              <p:nvPr/>
            </p:nvSpPr>
            <p:spPr bwMode="auto">
              <a:xfrm>
                <a:off x="2835" y="1843"/>
                <a:ext cx="9" cy="16"/>
              </a:xfrm>
              <a:custGeom>
                <a:avLst/>
                <a:gdLst>
                  <a:gd name="T0" fmla="*/ 0 w 7"/>
                  <a:gd name="T1" fmla="*/ 4 h 13"/>
                  <a:gd name="T2" fmla="*/ 0 w 7"/>
                  <a:gd name="T3" fmla="*/ 4 h 13"/>
                  <a:gd name="T4" fmla="*/ 0 w 7"/>
                  <a:gd name="T5" fmla="*/ 4 h 13"/>
                  <a:gd name="T6" fmla="*/ 0 w 7"/>
                  <a:gd name="T7" fmla="*/ 3 h 13"/>
                  <a:gd name="T8" fmla="*/ 0 w 7"/>
                  <a:gd name="T9" fmla="*/ 3 h 13"/>
                  <a:gd name="T10" fmla="*/ 2 w 7"/>
                  <a:gd name="T11" fmla="*/ 2 h 13"/>
                  <a:gd name="T12" fmla="*/ 2 w 7"/>
                  <a:gd name="T13" fmla="*/ 1 h 13"/>
                  <a:gd name="T14" fmla="*/ 2 w 7"/>
                  <a:gd name="T15" fmla="*/ 0 h 13"/>
                  <a:gd name="T16" fmla="*/ 3 w 7"/>
                  <a:gd name="T17" fmla="*/ 0 h 13"/>
                  <a:gd name="T18" fmla="*/ 3 w 7"/>
                  <a:gd name="T19" fmla="*/ 0 h 13"/>
                  <a:gd name="T20" fmla="*/ 3 w 7"/>
                  <a:gd name="T21" fmla="*/ 0 h 13"/>
                  <a:gd name="T22" fmla="*/ 3 w 7"/>
                  <a:gd name="T23" fmla="*/ 0 h 13"/>
                  <a:gd name="T24" fmla="*/ 3 w 7"/>
                  <a:gd name="T25" fmla="*/ 3 h 13"/>
                  <a:gd name="T26" fmla="*/ 6 w 7"/>
                  <a:gd name="T27" fmla="*/ 3 h 13"/>
                  <a:gd name="T28" fmla="*/ 6 w 7"/>
                  <a:gd name="T29" fmla="*/ 3 h 13"/>
                  <a:gd name="T30" fmla="*/ 6 w 7"/>
                  <a:gd name="T31" fmla="*/ 3 h 13"/>
                  <a:gd name="T32" fmla="*/ 6 w 7"/>
                  <a:gd name="T33" fmla="*/ 4 h 13"/>
                  <a:gd name="T34" fmla="*/ 6 w 7"/>
                  <a:gd name="T35" fmla="*/ 4 h 13"/>
                  <a:gd name="T36" fmla="*/ 6 w 7"/>
                  <a:gd name="T37" fmla="*/ 4 h 13"/>
                  <a:gd name="T38" fmla="*/ 3 w 7"/>
                  <a:gd name="T39" fmla="*/ 4 h 13"/>
                  <a:gd name="T40" fmla="*/ 3 w 7"/>
                  <a:gd name="T41" fmla="*/ 10 h 13"/>
                  <a:gd name="T42" fmla="*/ 4 w 7"/>
                  <a:gd name="T43" fmla="*/ 11 h 13"/>
                  <a:gd name="T44" fmla="*/ 5 w 7"/>
                  <a:gd name="T45" fmla="*/ 11 h 13"/>
                  <a:gd name="T46" fmla="*/ 5 w 7"/>
                  <a:gd name="T47" fmla="*/ 11 h 13"/>
                  <a:gd name="T48" fmla="*/ 6 w 7"/>
                  <a:gd name="T49" fmla="*/ 11 h 13"/>
                  <a:gd name="T50" fmla="*/ 6 w 7"/>
                  <a:gd name="T51" fmla="*/ 11 h 13"/>
                  <a:gd name="T52" fmla="*/ 7 w 7"/>
                  <a:gd name="T53" fmla="*/ 11 h 13"/>
                  <a:gd name="T54" fmla="*/ 7 w 7"/>
                  <a:gd name="T55" fmla="*/ 12 h 13"/>
                  <a:gd name="T56" fmla="*/ 7 w 7"/>
                  <a:gd name="T57" fmla="*/ 13 h 13"/>
                  <a:gd name="T58" fmla="*/ 7 w 7"/>
                  <a:gd name="T59" fmla="*/ 13 h 13"/>
                  <a:gd name="T60" fmla="*/ 5 w 7"/>
                  <a:gd name="T61" fmla="*/ 13 h 13"/>
                  <a:gd name="T62" fmla="*/ 5 w 7"/>
                  <a:gd name="T63" fmla="*/ 13 h 13"/>
                  <a:gd name="T64" fmla="*/ 2 w 7"/>
                  <a:gd name="T65" fmla="*/ 12 h 13"/>
                  <a:gd name="T66" fmla="*/ 2 w 7"/>
                  <a:gd name="T67" fmla="*/ 10 h 13"/>
                  <a:gd name="T68" fmla="*/ 2 w 7"/>
                  <a:gd name="T69" fmla="*/ 4 h 13"/>
                  <a:gd name="T70" fmla="*/ 0 w 7"/>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3">
                    <a:moveTo>
                      <a:pt x="0" y="4"/>
                    </a:moveTo>
                    <a:cubicBezTo>
                      <a:pt x="0" y="4"/>
                      <a:pt x="0" y="4"/>
                      <a:pt x="0" y="4"/>
                    </a:cubicBezTo>
                    <a:cubicBezTo>
                      <a:pt x="0" y="4"/>
                      <a:pt x="0" y="4"/>
                      <a:pt x="0" y="4"/>
                    </a:cubicBezTo>
                    <a:cubicBezTo>
                      <a:pt x="0" y="3"/>
                      <a:pt x="0" y="3"/>
                      <a:pt x="0" y="3"/>
                    </a:cubicBezTo>
                    <a:cubicBezTo>
                      <a:pt x="0" y="3"/>
                      <a:pt x="0" y="3"/>
                      <a:pt x="0" y="3"/>
                    </a:cubicBezTo>
                    <a:cubicBezTo>
                      <a:pt x="2" y="2"/>
                      <a:pt x="2" y="2"/>
                      <a:pt x="2" y="2"/>
                    </a:cubicBezTo>
                    <a:cubicBezTo>
                      <a:pt x="2" y="1"/>
                      <a:pt x="2" y="1"/>
                      <a:pt x="2" y="1"/>
                    </a:cubicBezTo>
                    <a:cubicBezTo>
                      <a:pt x="2" y="0"/>
                      <a:pt x="2" y="0"/>
                      <a:pt x="2" y="0"/>
                    </a:cubicBezTo>
                    <a:cubicBezTo>
                      <a:pt x="3" y="0"/>
                      <a:pt x="3" y="0"/>
                      <a:pt x="3" y="0"/>
                    </a:cubicBezTo>
                    <a:cubicBezTo>
                      <a:pt x="3" y="0"/>
                      <a:pt x="3" y="0"/>
                      <a:pt x="3" y="0"/>
                    </a:cubicBezTo>
                    <a:cubicBezTo>
                      <a:pt x="3" y="0"/>
                      <a:pt x="3" y="0"/>
                      <a:pt x="3" y="0"/>
                    </a:cubicBezTo>
                    <a:cubicBezTo>
                      <a:pt x="3" y="0"/>
                      <a:pt x="3" y="0"/>
                      <a:pt x="3" y="0"/>
                    </a:cubicBezTo>
                    <a:cubicBezTo>
                      <a:pt x="3" y="3"/>
                      <a:pt x="3" y="3"/>
                      <a:pt x="3"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3" y="4"/>
                      <a:pt x="3" y="4"/>
                      <a:pt x="3" y="4"/>
                    </a:cubicBezTo>
                    <a:cubicBezTo>
                      <a:pt x="3" y="10"/>
                      <a:pt x="3" y="10"/>
                      <a:pt x="3" y="10"/>
                    </a:cubicBezTo>
                    <a:cubicBezTo>
                      <a:pt x="3" y="11"/>
                      <a:pt x="4" y="11"/>
                      <a:pt x="4" y="11"/>
                    </a:cubicBezTo>
                    <a:cubicBezTo>
                      <a:pt x="4" y="11"/>
                      <a:pt x="4" y="11"/>
                      <a:pt x="5" y="11"/>
                    </a:cubicBezTo>
                    <a:cubicBezTo>
                      <a:pt x="5" y="11"/>
                      <a:pt x="5" y="11"/>
                      <a:pt x="5" y="11"/>
                    </a:cubicBezTo>
                    <a:cubicBezTo>
                      <a:pt x="6" y="11"/>
                      <a:pt x="6" y="11"/>
                      <a:pt x="6" y="11"/>
                    </a:cubicBezTo>
                    <a:cubicBezTo>
                      <a:pt x="6" y="11"/>
                      <a:pt x="6" y="11"/>
                      <a:pt x="6" y="11"/>
                    </a:cubicBezTo>
                    <a:cubicBezTo>
                      <a:pt x="7" y="11"/>
                      <a:pt x="7" y="11"/>
                      <a:pt x="7" y="11"/>
                    </a:cubicBezTo>
                    <a:cubicBezTo>
                      <a:pt x="7" y="12"/>
                      <a:pt x="7" y="12"/>
                      <a:pt x="7" y="12"/>
                    </a:cubicBezTo>
                    <a:cubicBezTo>
                      <a:pt x="7" y="13"/>
                      <a:pt x="7" y="13"/>
                      <a:pt x="7" y="13"/>
                    </a:cubicBezTo>
                    <a:cubicBezTo>
                      <a:pt x="7" y="13"/>
                      <a:pt x="7" y="13"/>
                      <a:pt x="7" y="13"/>
                    </a:cubicBezTo>
                    <a:cubicBezTo>
                      <a:pt x="6" y="13"/>
                      <a:pt x="6" y="13"/>
                      <a:pt x="5" y="13"/>
                    </a:cubicBezTo>
                    <a:cubicBezTo>
                      <a:pt x="5" y="13"/>
                      <a:pt x="5" y="13"/>
                      <a:pt x="5" y="13"/>
                    </a:cubicBezTo>
                    <a:cubicBezTo>
                      <a:pt x="4" y="13"/>
                      <a:pt x="3" y="13"/>
                      <a:pt x="2" y="12"/>
                    </a:cubicBezTo>
                    <a:cubicBezTo>
                      <a:pt x="2" y="12"/>
                      <a:pt x="2" y="11"/>
                      <a:pt x="2" y="10"/>
                    </a:cubicBezTo>
                    <a:cubicBezTo>
                      <a:pt x="2" y="4"/>
                      <a:pt x="2" y="4"/>
                      <a:pt x="2"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875"/>
              <p:cNvSpPr/>
              <p:nvPr/>
            </p:nvSpPr>
            <p:spPr bwMode="auto">
              <a:xfrm>
                <a:off x="2851" y="1846"/>
                <a:ext cx="8" cy="13"/>
              </a:xfrm>
              <a:custGeom>
                <a:avLst/>
                <a:gdLst>
                  <a:gd name="T0" fmla="*/ 7 w 7"/>
                  <a:gd name="T1" fmla="*/ 8 h 11"/>
                  <a:gd name="T2" fmla="*/ 7 w 7"/>
                  <a:gd name="T3" fmla="*/ 9 h 11"/>
                  <a:gd name="T4" fmla="*/ 6 w 7"/>
                  <a:gd name="T5" fmla="*/ 10 h 11"/>
                  <a:gd name="T6" fmla="*/ 5 w 7"/>
                  <a:gd name="T7" fmla="*/ 11 h 11"/>
                  <a:gd name="T8" fmla="*/ 4 w 7"/>
                  <a:gd name="T9" fmla="*/ 11 h 11"/>
                  <a:gd name="T10" fmla="*/ 2 w 7"/>
                  <a:gd name="T11" fmla="*/ 11 h 11"/>
                  <a:gd name="T12" fmla="*/ 0 w 7"/>
                  <a:gd name="T13" fmla="*/ 10 h 11"/>
                  <a:gd name="T14" fmla="*/ 0 w 7"/>
                  <a:gd name="T15" fmla="*/ 10 h 11"/>
                  <a:gd name="T16" fmla="*/ 0 w 7"/>
                  <a:gd name="T17" fmla="*/ 10 h 11"/>
                  <a:gd name="T18" fmla="*/ 0 w 7"/>
                  <a:gd name="T19" fmla="*/ 9 h 11"/>
                  <a:gd name="T20" fmla="*/ 0 w 7"/>
                  <a:gd name="T21" fmla="*/ 9 h 11"/>
                  <a:gd name="T22" fmla="*/ 1 w 7"/>
                  <a:gd name="T23" fmla="*/ 9 h 11"/>
                  <a:gd name="T24" fmla="*/ 2 w 7"/>
                  <a:gd name="T25" fmla="*/ 9 h 11"/>
                  <a:gd name="T26" fmla="*/ 4 w 7"/>
                  <a:gd name="T27" fmla="*/ 9 h 11"/>
                  <a:gd name="T28" fmla="*/ 5 w 7"/>
                  <a:gd name="T29" fmla="*/ 9 h 11"/>
                  <a:gd name="T30" fmla="*/ 6 w 7"/>
                  <a:gd name="T31" fmla="*/ 8 h 11"/>
                  <a:gd name="T32" fmla="*/ 5 w 7"/>
                  <a:gd name="T33" fmla="*/ 7 h 11"/>
                  <a:gd name="T34" fmla="*/ 3 w 7"/>
                  <a:gd name="T35" fmla="*/ 6 h 11"/>
                  <a:gd name="T36" fmla="*/ 2 w 7"/>
                  <a:gd name="T37" fmla="*/ 6 h 11"/>
                  <a:gd name="T38" fmla="*/ 1 w 7"/>
                  <a:gd name="T39" fmla="*/ 5 h 11"/>
                  <a:gd name="T40" fmla="*/ 0 w 7"/>
                  <a:gd name="T41" fmla="*/ 4 h 11"/>
                  <a:gd name="T42" fmla="*/ 0 w 7"/>
                  <a:gd name="T43" fmla="*/ 3 h 11"/>
                  <a:gd name="T44" fmla="*/ 1 w 7"/>
                  <a:gd name="T45" fmla="*/ 1 h 11"/>
                  <a:gd name="T46" fmla="*/ 4 w 7"/>
                  <a:gd name="T47" fmla="*/ 0 h 11"/>
                  <a:gd name="T48" fmla="*/ 5 w 7"/>
                  <a:gd name="T49" fmla="*/ 0 h 11"/>
                  <a:gd name="T50" fmla="*/ 7 w 7"/>
                  <a:gd name="T51" fmla="*/ 1 h 11"/>
                  <a:gd name="T52" fmla="*/ 7 w 7"/>
                  <a:gd name="T53" fmla="*/ 1 h 11"/>
                  <a:gd name="T54" fmla="*/ 7 w 7"/>
                  <a:gd name="T55" fmla="*/ 2 h 11"/>
                  <a:gd name="T56" fmla="*/ 6 w 7"/>
                  <a:gd name="T57" fmla="*/ 2 h 11"/>
                  <a:gd name="T58" fmla="*/ 6 w 7"/>
                  <a:gd name="T59" fmla="*/ 2 h 11"/>
                  <a:gd name="T60" fmla="*/ 5 w 7"/>
                  <a:gd name="T61" fmla="*/ 2 h 11"/>
                  <a:gd name="T62" fmla="*/ 4 w 7"/>
                  <a:gd name="T63" fmla="*/ 2 h 11"/>
                  <a:gd name="T64" fmla="*/ 2 w 7"/>
                  <a:gd name="T65" fmla="*/ 2 h 11"/>
                  <a:gd name="T66" fmla="*/ 2 w 7"/>
                  <a:gd name="T67" fmla="*/ 3 h 11"/>
                  <a:gd name="T68" fmla="*/ 2 w 7"/>
                  <a:gd name="T69" fmla="*/ 4 h 11"/>
                  <a:gd name="T70" fmla="*/ 2 w 7"/>
                  <a:gd name="T71" fmla="*/ 4 h 11"/>
                  <a:gd name="T72" fmla="*/ 3 w 7"/>
                  <a:gd name="T73" fmla="*/ 4 h 11"/>
                  <a:gd name="T74" fmla="*/ 4 w 7"/>
                  <a:gd name="T75" fmla="*/ 5 h 11"/>
                  <a:gd name="T76" fmla="*/ 5 w 7"/>
                  <a:gd name="T77" fmla="*/ 5 h 11"/>
                  <a:gd name="T78" fmla="*/ 6 w 7"/>
                  <a:gd name="T79" fmla="*/ 6 h 11"/>
                  <a:gd name="T80" fmla="*/ 7 w 7"/>
                  <a:gd name="T81" fmla="*/ 7 h 11"/>
                  <a:gd name="T82" fmla="*/ 7 w 7"/>
                  <a:gd name="T8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 h="11">
                    <a:moveTo>
                      <a:pt x="7" y="8"/>
                    </a:moveTo>
                    <a:cubicBezTo>
                      <a:pt x="7" y="8"/>
                      <a:pt x="7" y="9"/>
                      <a:pt x="7" y="9"/>
                    </a:cubicBezTo>
                    <a:cubicBezTo>
                      <a:pt x="7" y="10"/>
                      <a:pt x="7" y="10"/>
                      <a:pt x="6" y="10"/>
                    </a:cubicBezTo>
                    <a:cubicBezTo>
                      <a:pt x="6" y="10"/>
                      <a:pt x="6" y="11"/>
                      <a:pt x="5" y="11"/>
                    </a:cubicBezTo>
                    <a:cubicBezTo>
                      <a:pt x="5" y="11"/>
                      <a:pt x="4" y="11"/>
                      <a:pt x="4" y="11"/>
                    </a:cubicBezTo>
                    <a:cubicBezTo>
                      <a:pt x="3" y="11"/>
                      <a:pt x="2" y="11"/>
                      <a:pt x="2" y="11"/>
                    </a:cubicBezTo>
                    <a:cubicBezTo>
                      <a:pt x="1" y="11"/>
                      <a:pt x="0" y="10"/>
                      <a:pt x="0" y="10"/>
                    </a:cubicBezTo>
                    <a:cubicBezTo>
                      <a:pt x="0" y="10"/>
                      <a:pt x="0" y="10"/>
                      <a:pt x="0" y="10"/>
                    </a:cubicBezTo>
                    <a:cubicBezTo>
                      <a:pt x="0" y="10"/>
                      <a:pt x="0" y="10"/>
                      <a:pt x="0" y="10"/>
                    </a:cubicBezTo>
                    <a:cubicBezTo>
                      <a:pt x="0" y="9"/>
                      <a:pt x="0" y="9"/>
                      <a:pt x="0" y="9"/>
                    </a:cubicBezTo>
                    <a:cubicBezTo>
                      <a:pt x="0" y="9"/>
                      <a:pt x="0" y="9"/>
                      <a:pt x="0" y="9"/>
                    </a:cubicBezTo>
                    <a:cubicBezTo>
                      <a:pt x="1" y="9"/>
                      <a:pt x="1" y="9"/>
                      <a:pt x="1" y="9"/>
                    </a:cubicBezTo>
                    <a:cubicBezTo>
                      <a:pt x="1" y="9"/>
                      <a:pt x="2" y="9"/>
                      <a:pt x="2" y="9"/>
                    </a:cubicBezTo>
                    <a:cubicBezTo>
                      <a:pt x="3" y="9"/>
                      <a:pt x="3" y="9"/>
                      <a:pt x="4" y="9"/>
                    </a:cubicBezTo>
                    <a:cubicBezTo>
                      <a:pt x="4" y="9"/>
                      <a:pt x="5" y="9"/>
                      <a:pt x="5" y="9"/>
                    </a:cubicBezTo>
                    <a:cubicBezTo>
                      <a:pt x="6" y="9"/>
                      <a:pt x="6" y="9"/>
                      <a:pt x="6" y="8"/>
                    </a:cubicBezTo>
                    <a:cubicBezTo>
                      <a:pt x="6" y="8"/>
                      <a:pt x="6" y="7"/>
                      <a:pt x="5" y="7"/>
                    </a:cubicBezTo>
                    <a:cubicBezTo>
                      <a:pt x="5" y="7"/>
                      <a:pt x="4" y="6"/>
                      <a:pt x="3" y="6"/>
                    </a:cubicBezTo>
                    <a:cubicBezTo>
                      <a:pt x="3" y="6"/>
                      <a:pt x="2" y="6"/>
                      <a:pt x="2" y="6"/>
                    </a:cubicBezTo>
                    <a:cubicBezTo>
                      <a:pt x="2" y="5"/>
                      <a:pt x="1" y="5"/>
                      <a:pt x="1" y="5"/>
                    </a:cubicBezTo>
                    <a:cubicBezTo>
                      <a:pt x="0" y="4"/>
                      <a:pt x="0" y="4"/>
                      <a:pt x="0" y="4"/>
                    </a:cubicBezTo>
                    <a:cubicBezTo>
                      <a:pt x="0" y="4"/>
                      <a:pt x="0" y="4"/>
                      <a:pt x="0" y="3"/>
                    </a:cubicBezTo>
                    <a:cubicBezTo>
                      <a:pt x="0" y="2"/>
                      <a:pt x="1" y="2"/>
                      <a:pt x="1" y="1"/>
                    </a:cubicBezTo>
                    <a:cubicBezTo>
                      <a:pt x="2" y="1"/>
                      <a:pt x="3" y="0"/>
                      <a:pt x="4" y="0"/>
                    </a:cubicBezTo>
                    <a:cubicBezTo>
                      <a:pt x="4" y="0"/>
                      <a:pt x="5" y="0"/>
                      <a:pt x="5" y="0"/>
                    </a:cubicBezTo>
                    <a:cubicBezTo>
                      <a:pt x="6" y="1"/>
                      <a:pt x="6" y="1"/>
                      <a:pt x="7" y="1"/>
                    </a:cubicBezTo>
                    <a:cubicBezTo>
                      <a:pt x="7" y="1"/>
                      <a:pt x="7" y="1"/>
                      <a:pt x="7" y="1"/>
                    </a:cubicBezTo>
                    <a:cubicBezTo>
                      <a:pt x="7" y="2"/>
                      <a:pt x="7" y="2"/>
                      <a:pt x="7" y="2"/>
                    </a:cubicBezTo>
                    <a:cubicBezTo>
                      <a:pt x="6" y="2"/>
                      <a:pt x="6" y="2"/>
                      <a:pt x="6" y="2"/>
                    </a:cubicBezTo>
                    <a:cubicBezTo>
                      <a:pt x="6" y="2"/>
                      <a:pt x="6" y="2"/>
                      <a:pt x="6" y="2"/>
                    </a:cubicBezTo>
                    <a:cubicBezTo>
                      <a:pt x="6" y="2"/>
                      <a:pt x="5" y="2"/>
                      <a:pt x="5" y="2"/>
                    </a:cubicBezTo>
                    <a:cubicBezTo>
                      <a:pt x="4" y="2"/>
                      <a:pt x="4" y="2"/>
                      <a:pt x="4" y="2"/>
                    </a:cubicBezTo>
                    <a:cubicBezTo>
                      <a:pt x="3" y="2"/>
                      <a:pt x="3" y="2"/>
                      <a:pt x="2" y="2"/>
                    </a:cubicBezTo>
                    <a:cubicBezTo>
                      <a:pt x="2" y="3"/>
                      <a:pt x="2" y="3"/>
                      <a:pt x="2" y="3"/>
                    </a:cubicBezTo>
                    <a:cubicBezTo>
                      <a:pt x="2" y="4"/>
                      <a:pt x="2" y="4"/>
                      <a:pt x="2" y="4"/>
                    </a:cubicBezTo>
                    <a:cubicBezTo>
                      <a:pt x="2" y="4"/>
                      <a:pt x="2" y="4"/>
                      <a:pt x="2" y="4"/>
                    </a:cubicBezTo>
                    <a:cubicBezTo>
                      <a:pt x="3" y="4"/>
                      <a:pt x="3" y="4"/>
                      <a:pt x="3" y="4"/>
                    </a:cubicBezTo>
                    <a:cubicBezTo>
                      <a:pt x="3" y="5"/>
                      <a:pt x="4" y="5"/>
                      <a:pt x="4" y="5"/>
                    </a:cubicBezTo>
                    <a:cubicBezTo>
                      <a:pt x="5" y="5"/>
                      <a:pt x="5" y="5"/>
                      <a:pt x="5" y="5"/>
                    </a:cubicBezTo>
                    <a:cubicBezTo>
                      <a:pt x="6" y="6"/>
                      <a:pt x="6" y="6"/>
                      <a:pt x="6" y="6"/>
                    </a:cubicBezTo>
                    <a:cubicBezTo>
                      <a:pt x="7" y="7"/>
                      <a:pt x="7" y="7"/>
                      <a:pt x="7" y="7"/>
                    </a:cubicBezTo>
                    <a:cubicBezTo>
                      <a:pt x="7" y="7"/>
                      <a:pt x="7" y="8"/>
                      <a:pt x="7" y="8"/>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876"/>
              <p:cNvSpPr>
                <a:spLocks noEditPoints="1"/>
              </p:cNvSpPr>
              <p:nvPr/>
            </p:nvSpPr>
            <p:spPr bwMode="auto">
              <a:xfrm>
                <a:off x="2862" y="1846"/>
                <a:ext cx="9" cy="13"/>
              </a:xfrm>
              <a:custGeom>
                <a:avLst/>
                <a:gdLst>
                  <a:gd name="T0" fmla="*/ 8 w 8"/>
                  <a:gd name="T1" fmla="*/ 10 h 11"/>
                  <a:gd name="T2" fmla="*/ 8 w 8"/>
                  <a:gd name="T3" fmla="*/ 10 h 11"/>
                  <a:gd name="T4" fmla="*/ 6 w 8"/>
                  <a:gd name="T5" fmla="*/ 11 h 11"/>
                  <a:gd name="T6" fmla="*/ 4 w 8"/>
                  <a:gd name="T7" fmla="*/ 11 h 11"/>
                  <a:gd name="T8" fmla="*/ 2 w 8"/>
                  <a:gd name="T9" fmla="*/ 11 h 11"/>
                  <a:gd name="T10" fmla="*/ 1 w 8"/>
                  <a:gd name="T11" fmla="*/ 10 h 11"/>
                  <a:gd name="T12" fmla="*/ 0 w 8"/>
                  <a:gd name="T13" fmla="*/ 9 h 11"/>
                  <a:gd name="T14" fmla="*/ 0 w 8"/>
                  <a:gd name="T15" fmla="*/ 8 h 11"/>
                  <a:gd name="T16" fmla="*/ 0 w 8"/>
                  <a:gd name="T17" fmla="*/ 6 h 11"/>
                  <a:gd name="T18" fmla="*/ 1 w 8"/>
                  <a:gd name="T19" fmla="*/ 5 h 11"/>
                  <a:gd name="T20" fmla="*/ 2 w 8"/>
                  <a:gd name="T21" fmla="*/ 5 h 11"/>
                  <a:gd name="T22" fmla="*/ 4 w 8"/>
                  <a:gd name="T23" fmla="*/ 4 h 11"/>
                  <a:gd name="T24" fmla="*/ 6 w 8"/>
                  <a:gd name="T25" fmla="*/ 4 h 11"/>
                  <a:gd name="T26" fmla="*/ 6 w 8"/>
                  <a:gd name="T27" fmla="*/ 4 h 11"/>
                  <a:gd name="T28" fmla="*/ 6 w 8"/>
                  <a:gd name="T29" fmla="*/ 3 h 11"/>
                  <a:gd name="T30" fmla="*/ 6 w 8"/>
                  <a:gd name="T31" fmla="*/ 2 h 11"/>
                  <a:gd name="T32" fmla="*/ 5 w 8"/>
                  <a:gd name="T33" fmla="*/ 2 h 11"/>
                  <a:gd name="T34" fmla="*/ 4 w 8"/>
                  <a:gd name="T35" fmla="*/ 2 h 11"/>
                  <a:gd name="T36" fmla="*/ 3 w 8"/>
                  <a:gd name="T37" fmla="*/ 2 h 11"/>
                  <a:gd name="T38" fmla="*/ 2 w 8"/>
                  <a:gd name="T39" fmla="*/ 2 h 11"/>
                  <a:gd name="T40" fmla="*/ 1 w 8"/>
                  <a:gd name="T41" fmla="*/ 2 h 11"/>
                  <a:gd name="T42" fmla="*/ 1 w 8"/>
                  <a:gd name="T43" fmla="*/ 2 h 11"/>
                  <a:gd name="T44" fmla="*/ 1 w 8"/>
                  <a:gd name="T45" fmla="*/ 1 h 11"/>
                  <a:gd name="T46" fmla="*/ 1 w 8"/>
                  <a:gd name="T47" fmla="*/ 1 h 11"/>
                  <a:gd name="T48" fmla="*/ 1 w 8"/>
                  <a:gd name="T49" fmla="*/ 1 h 11"/>
                  <a:gd name="T50" fmla="*/ 3 w 8"/>
                  <a:gd name="T51" fmla="*/ 0 h 11"/>
                  <a:gd name="T52" fmla="*/ 4 w 8"/>
                  <a:gd name="T53" fmla="*/ 0 h 11"/>
                  <a:gd name="T54" fmla="*/ 7 w 8"/>
                  <a:gd name="T55" fmla="*/ 1 h 11"/>
                  <a:gd name="T56" fmla="*/ 8 w 8"/>
                  <a:gd name="T57" fmla="*/ 4 h 11"/>
                  <a:gd name="T58" fmla="*/ 8 w 8"/>
                  <a:gd name="T59" fmla="*/ 10 h 11"/>
                  <a:gd name="T60" fmla="*/ 6 w 8"/>
                  <a:gd name="T61" fmla="*/ 6 h 11"/>
                  <a:gd name="T62" fmla="*/ 4 w 8"/>
                  <a:gd name="T63" fmla="*/ 6 h 11"/>
                  <a:gd name="T64" fmla="*/ 3 w 8"/>
                  <a:gd name="T65" fmla="*/ 6 h 11"/>
                  <a:gd name="T66" fmla="*/ 3 w 8"/>
                  <a:gd name="T67" fmla="*/ 6 h 11"/>
                  <a:gd name="T68" fmla="*/ 2 w 8"/>
                  <a:gd name="T69" fmla="*/ 7 h 11"/>
                  <a:gd name="T70" fmla="*/ 2 w 8"/>
                  <a:gd name="T71" fmla="*/ 8 h 11"/>
                  <a:gd name="T72" fmla="*/ 2 w 8"/>
                  <a:gd name="T73" fmla="*/ 9 h 11"/>
                  <a:gd name="T74" fmla="*/ 2 w 8"/>
                  <a:gd name="T75" fmla="*/ 9 h 11"/>
                  <a:gd name="T76" fmla="*/ 3 w 8"/>
                  <a:gd name="T77" fmla="*/ 9 h 11"/>
                  <a:gd name="T78" fmla="*/ 4 w 8"/>
                  <a:gd name="T79" fmla="*/ 10 h 11"/>
                  <a:gd name="T80" fmla="*/ 5 w 8"/>
                  <a:gd name="T81" fmla="*/ 10 h 11"/>
                  <a:gd name="T82" fmla="*/ 5 w 8"/>
                  <a:gd name="T83" fmla="*/ 9 h 11"/>
                  <a:gd name="T84" fmla="*/ 6 w 8"/>
                  <a:gd name="T85" fmla="*/ 9 h 11"/>
                  <a:gd name="T86" fmla="*/ 6 w 8"/>
                  <a:gd name="T87" fmla="*/ 9 h 11"/>
                  <a:gd name="T88" fmla="*/ 6 w 8"/>
                  <a:gd name="T8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 h="11">
                    <a:moveTo>
                      <a:pt x="8" y="10"/>
                    </a:moveTo>
                    <a:cubicBezTo>
                      <a:pt x="8" y="10"/>
                      <a:pt x="8" y="10"/>
                      <a:pt x="8" y="10"/>
                    </a:cubicBezTo>
                    <a:cubicBezTo>
                      <a:pt x="7" y="11"/>
                      <a:pt x="7" y="11"/>
                      <a:pt x="6" y="11"/>
                    </a:cubicBezTo>
                    <a:cubicBezTo>
                      <a:pt x="5" y="11"/>
                      <a:pt x="5" y="11"/>
                      <a:pt x="4" y="11"/>
                    </a:cubicBezTo>
                    <a:cubicBezTo>
                      <a:pt x="3" y="11"/>
                      <a:pt x="3" y="11"/>
                      <a:pt x="2" y="11"/>
                    </a:cubicBezTo>
                    <a:cubicBezTo>
                      <a:pt x="1" y="10"/>
                      <a:pt x="1" y="10"/>
                      <a:pt x="1" y="10"/>
                    </a:cubicBezTo>
                    <a:cubicBezTo>
                      <a:pt x="0" y="10"/>
                      <a:pt x="0" y="9"/>
                      <a:pt x="0" y="9"/>
                    </a:cubicBezTo>
                    <a:cubicBezTo>
                      <a:pt x="0" y="9"/>
                      <a:pt x="0" y="8"/>
                      <a:pt x="0" y="8"/>
                    </a:cubicBezTo>
                    <a:cubicBezTo>
                      <a:pt x="0" y="7"/>
                      <a:pt x="0" y="7"/>
                      <a:pt x="0" y="6"/>
                    </a:cubicBezTo>
                    <a:cubicBezTo>
                      <a:pt x="0" y="6"/>
                      <a:pt x="1" y="6"/>
                      <a:pt x="1" y="5"/>
                    </a:cubicBezTo>
                    <a:cubicBezTo>
                      <a:pt x="1" y="5"/>
                      <a:pt x="2" y="5"/>
                      <a:pt x="2" y="5"/>
                    </a:cubicBezTo>
                    <a:cubicBezTo>
                      <a:pt x="3" y="4"/>
                      <a:pt x="3" y="4"/>
                      <a:pt x="4" y="4"/>
                    </a:cubicBezTo>
                    <a:cubicBezTo>
                      <a:pt x="6" y="4"/>
                      <a:pt x="6" y="4"/>
                      <a:pt x="6" y="4"/>
                    </a:cubicBezTo>
                    <a:cubicBezTo>
                      <a:pt x="6" y="4"/>
                      <a:pt x="6" y="4"/>
                      <a:pt x="6" y="4"/>
                    </a:cubicBezTo>
                    <a:cubicBezTo>
                      <a:pt x="6" y="3"/>
                      <a:pt x="6" y="3"/>
                      <a:pt x="6" y="3"/>
                    </a:cubicBezTo>
                    <a:cubicBezTo>
                      <a:pt x="6" y="2"/>
                      <a:pt x="6" y="2"/>
                      <a:pt x="6" y="2"/>
                    </a:cubicBezTo>
                    <a:cubicBezTo>
                      <a:pt x="5" y="2"/>
                      <a:pt x="5" y="2"/>
                      <a:pt x="5" y="2"/>
                    </a:cubicBezTo>
                    <a:cubicBezTo>
                      <a:pt x="5" y="2"/>
                      <a:pt x="5" y="2"/>
                      <a:pt x="4" y="2"/>
                    </a:cubicBezTo>
                    <a:cubicBezTo>
                      <a:pt x="4" y="2"/>
                      <a:pt x="3" y="2"/>
                      <a:pt x="3" y="2"/>
                    </a:cubicBezTo>
                    <a:cubicBezTo>
                      <a:pt x="2" y="2"/>
                      <a:pt x="2" y="2"/>
                      <a:pt x="2"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2" y="1"/>
                      <a:pt x="2" y="1"/>
                      <a:pt x="3" y="0"/>
                    </a:cubicBezTo>
                    <a:cubicBezTo>
                      <a:pt x="3" y="0"/>
                      <a:pt x="4" y="0"/>
                      <a:pt x="4" y="0"/>
                    </a:cubicBezTo>
                    <a:cubicBezTo>
                      <a:pt x="6" y="0"/>
                      <a:pt x="7" y="1"/>
                      <a:pt x="7" y="1"/>
                    </a:cubicBezTo>
                    <a:cubicBezTo>
                      <a:pt x="8" y="2"/>
                      <a:pt x="8" y="3"/>
                      <a:pt x="8" y="4"/>
                    </a:cubicBezTo>
                    <a:lnTo>
                      <a:pt x="8" y="10"/>
                    </a:lnTo>
                    <a:close/>
                    <a:moveTo>
                      <a:pt x="6" y="6"/>
                    </a:moveTo>
                    <a:cubicBezTo>
                      <a:pt x="4" y="6"/>
                      <a:pt x="4" y="6"/>
                      <a:pt x="4" y="6"/>
                    </a:cubicBezTo>
                    <a:cubicBezTo>
                      <a:pt x="3" y="6"/>
                      <a:pt x="3" y="6"/>
                      <a:pt x="3" y="6"/>
                    </a:cubicBezTo>
                    <a:cubicBezTo>
                      <a:pt x="3" y="6"/>
                      <a:pt x="3" y="6"/>
                      <a:pt x="3" y="6"/>
                    </a:cubicBezTo>
                    <a:cubicBezTo>
                      <a:pt x="2" y="7"/>
                      <a:pt x="2" y="7"/>
                      <a:pt x="2" y="7"/>
                    </a:cubicBezTo>
                    <a:cubicBezTo>
                      <a:pt x="2" y="7"/>
                      <a:pt x="2" y="7"/>
                      <a:pt x="2" y="8"/>
                    </a:cubicBezTo>
                    <a:cubicBezTo>
                      <a:pt x="2" y="9"/>
                      <a:pt x="2" y="9"/>
                      <a:pt x="2" y="9"/>
                    </a:cubicBezTo>
                    <a:cubicBezTo>
                      <a:pt x="2" y="9"/>
                      <a:pt x="2" y="9"/>
                      <a:pt x="2" y="9"/>
                    </a:cubicBezTo>
                    <a:cubicBezTo>
                      <a:pt x="3" y="9"/>
                      <a:pt x="3" y="9"/>
                      <a:pt x="3" y="9"/>
                    </a:cubicBezTo>
                    <a:cubicBezTo>
                      <a:pt x="4" y="10"/>
                      <a:pt x="4" y="10"/>
                      <a:pt x="4" y="10"/>
                    </a:cubicBezTo>
                    <a:cubicBezTo>
                      <a:pt x="5" y="10"/>
                      <a:pt x="5" y="10"/>
                      <a:pt x="5" y="10"/>
                    </a:cubicBezTo>
                    <a:cubicBezTo>
                      <a:pt x="5" y="9"/>
                      <a:pt x="5" y="9"/>
                      <a:pt x="5" y="9"/>
                    </a:cubicBezTo>
                    <a:cubicBezTo>
                      <a:pt x="6" y="9"/>
                      <a:pt x="6" y="9"/>
                      <a:pt x="6" y="9"/>
                    </a:cubicBezTo>
                    <a:cubicBezTo>
                      <a:pt x="6" y="9"/>
                      <a:pt x="6" y="9"/>
                      <a:pt x="6" y="9"/>
                    </a:cubicBezTo>
                    <a:lnTo>
                      <a:pt x="6" y="6"/>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877"/>
              <p:cNvSpPr/>
              <p:nvPr/>
            </p:nvSpPr>
            <p:spPr bwMode="auto">
              <a:xfrm>
                <a:off x="2875" y="1846"/>
                <a:ext cx="17" cy="13"/>
              </a:xfrm>
              <a:custGeom>
                <a:avLst/>
                <a:gdLst>
                  <a:gd name="T0" fmla="*/ 10 w 14"/>
                  <a:gd name="T1" fmla="*/ 0 h 11"/>
                  <a:gd name="T2" fmla="*/ 12 w 14"/>
                  <a:gd name="T3" fmla="*/ 1 h 11"/>
                  <a:gd name="T4" fmla="*/ 13 w 14"/>
                  <a:gd name="T5" fmla="*/ 2 h 11"/>
                  <a:gd name="T6" fmla="*/ 14 w 14"/>
                  <a:gd name="T7" fmla="*/ 3 h 11"/>
                  <a:gd name="T8" fmla="*/ 14 w 14"/>
                  <a:gd name="T9" fmla="*/ 5 h 11"/>
                  <a:gd name="T10" fmla="*/ 14 w 14"/>
                  <a:gd name="T11" fmla="*/ 10 h 11"/>
                  <a:gd name="T12" fmla="*/ 14 w 14"/>
                  <a:gd name="T13" fmla="*/ 11 h 11"/>
                  <a:gd name="T14" fmla="*/ 14 w 14"/>
                  <a:gd name="T15" fmla="*/ 11 h 11"/>
                  <a:gd name="T16" fmla="*/ 13 w 14"/>
                  <a:gd name="T17" fmla="*/ 11 h 11"/>
                  <a:gd name="T18" fmla="*/ 13 w 14"/>
                  <a:gd name="T19" fmla="*/ 11 h 11"/>
                  <a:gd name="T20" fmla="*/ 13 w 14"/>
                  <a:gd name="T21" fmla="*/ 10 h 11"/>
                  <a:gd name="T22" fmla="*/ 13 w 14"/>
                  <a:gd name="T23" fmla="*/ 5 h 11"/>
                  <a:gd name="T24" fmla="*/ 12 w 14"/>
                  <a:gd name="T25" fmla="*/ 3 h 11"/>
                  <a:gd name="T26" fmla="*/ 10 w 14"/>
                  <a:gd name="T27" fmla="*/ 2 h 11"/>
                  <a:gd name="T28" fmla="*/ 9 w 14"/>
                  <a:gd name="T29" fmla="*/ 2 h 11"/>
                  <a:gd name="T30" fmla="*/ 9 w 14"/>
                  <a:gd name="T31" fmla="*/ 2 h 11"/>
                  <a:gd name="T32" fmla="*/ 8 w 14"/>
                  <a:gd name="T33" fmla="*/ 2 h 11"/>
                  <a:gd name="T34" fmla="*/ 7 w 14"/>
                  <a:gd name="T35" fmla="*/ 3 h 11"/>
                  <a:gd name="T36" fmla="*/ 8 w 14"/>
                  <a:gd name="T37" fmla="*/ 4 h 11"/>
                  <a:gd name="T38" fmla="*/ 8 w 14"/>
                  <a:gd name="T39" fmla="*/ 5 h 11"/>
                  <a:gd name="T40" fmla="*/ 8 w 14"/>
                  <a:gd name="T41" fmla="*/ 10 h 11"/>
                  <a:gd name="T42" fmla="*/ 8 w 14"/>
                  <a:gd name="T43" fmla="*/ 11 h 11"/>
                  <a:gd name="T44" fmla="*/ 7 w 14"/>
                  <a:gd name="T45" fmla="*/ 11 h 11"/>
                  <a:gd name="T46" fmla="*/ 6 w 14"/>
                  <a:gd name="T47" fmla="*/ 11 h 11"/>
                  <a:gd name="T48" fmla="*/ 6 w 14"/>
                  <a:gd name="T49" fmla="*/ 11 h 11"/>
                  <a:gd name="T50" fmla="*/ 6 w 14"/>
                  <a:gd name="T51" fmla="*/ 10 h 11"/>
                  <a:gd name="T52" fmla="*/ 6 w 14"/>
                  <a:gd name="T53" fmla="*/ 5 h 11"/>
                  <a:gd name="T54" fmla="*/ 6 w 14"/>
                  <a:gd name="T55" fmla="*/ 4 h 11"/>
                  <a:gd name="T56" fmla="*/ 6 w 14"/>
                  <a:gd name="T57" fmla="*/ 3 h 11"/>
                  <a:gd name="T58" fmla="*/ 5 w 14"/>
                  <a:gd name="T59" fmla="*/ 2 h 11"/>
                  <a:gd name="T60" fmla="*/ 3 w 14"/>
                  <a:gd name="T61" fmla="*/ 2 h 11"/>
                  <a:gd name="T62" fmla="*/ 2 w 14"/>
                  <a:gd name="T63" fmla="*/ 2 h 11"/>
                  <a:gd name="T64" fmla="*/ 1 w 14"/>
                  <a:gd name="T65" fmla="*/ 2 h 11"/>
                  <a:gd name="T66" fmla="*/ 1 w 14"/>
                  <a:gd name="T67" fmla="*/ 10 h 11"/>
                  <a:gd name="T68" fmla="*/ 1 w 14"/>
                  <a:gd name="T69" fmla="*/ 11 h 11"/>
                  <a:gd name="T70" fmla="*/ 1 w 14"/>
                  <a:gd name="T71" fmla="*/ 11 h 11"/>
                  <a:gd name="T72" fmla="*/ 0 w 14"/>
                  <a:gd name="T73" fmla="*/ 11 h 11"/>
                  <a:gd name="T74" fmla="*/ 0 w 14"/>
                  <a:gd name="T75" fmla="*/ 11 h 11"/>
                  <a:gd name="T76" fmla="*/ 0 w 14"/>
                  <a:gd name="T77" fmla="*/ 10 h 11"/>
                  <a:gd name="T78" fmla="*/ 0 w 14"/>
                  <a:gd name="T79" fmla="*/ 2 h 11"/>
                  <a:gd name="T80" fmla="*/ 0 w 14"/>
                  <a:gd name="T81" fmla="*/ 1 h 11"/>
                  <a:gd name="T82" fmla="*/ 1 w 14"/>
                  <a:gd name="T83" fmla="*/ 1 h 11"/>
                  <a:gd name="T84" fmla="*/ 2 w 14"/>
                  <a:gd name="T85" fmla="*/ 0 h 11"/>
                  <a:gd name="T86" fmla="*/ 3 w 14"/>
                  <a:gd name="T87" fmla="*/ 0 h 11"/>
                  <a:gd name="T88" fmla="*/ 5 w 14"/>
                  <a:gd name="T89" fmla="*/ 1 h 11"/>
                  <a:gd name="T90" fmla="*/ 6 w 14"/>
                  <a:gd name="T91" fmla="*/ 1 h 11"/>
                  <a:gd name="T92" fmla="*/ 6 w 14"/>
                  <a:gd name="T93" fmla="*/ 1 h 11"/>
                  <a:gd name="T94" fmla="*/ 8 w 14"/>
                  <a:gd name="T95" fmla="*/ 1 h 11"/>
                  <a:gd name="T96" fmla="*/ 10 w 14"/>
                  <a:gd name="T9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 h="11">
                    <a:moveTo>
                      <a:pt x="10" y="0"/>
                    </a:moveTo>
                    <a:cubicBezTo>
                      <a:pt x="11" y="0"/>
                      <a:pt x="12" y="0"/>
                      <a:pt x="12" y="1"/>
                    </a:cubicBezTo>
                    <a:cubicBezTo>
                      <a:pt x="13" y="1"/>
                      <a:pt x="13" y="1"/>
                      <a:pt x="13" y="2"/>
                    </a:cubicBezTo>
                    <a:cubicBezTo>
                      <a:pt x="14" y="2"/>
                      <a:pt x="14" y="3"/>
                      <a:pt x="14" y="3"/>
                    </a:cubicBezTo>
                    <a:cubicBezTo>
                      <a:pt x="14" y="4"/>
                      <a:pt x="14" y="4"/>
                      <a:pt x="14" y="5"/>
                    </a:cubicBezTo>
                    <a:cubicBezTo>
                      <a:pt x="14" y="10"/>
                      <a:pt x="14" y="10"/>
                      <a:pt x="14" y="10"/>
                    </a:cubicBezTo>
                    <a:cubicBezTo>
                      <a:pt x="14" y="11"/>
                      <a:pt x="14" y="11"/>
                      <a:pt x="14" y="11"/>
                    </a:cubicBezTo>
                    <a:cubicBezTo>
                      <a:pt x="14" y="11"/>
                      <a:pt x="14" y="11"/>
                      <a:pt x="14" y="11"/>
                    </a:cubicBezTo>
                    <a:cubicBezTo>
                      <a:pt x="13" y="11"/>
                      <a:pt x="13" y="11"/>
                      <a:pt x="13" y="11"/>
                    </a:cubicBezTo>
                    <a:cubicBezTo>
                      <a:pt x="13" y="11"/>
                      <a:pt x="13" y="11"/>
                      <a:pt x="13" y="11"/>
                    </a:cubicBezTo>
                    <a:cubicBezTo>
                      <a:pt x="13" y="10"/>
                      <a:pt x="13" y="10"/>
                      <a:pt x="13" y="10"/>
                    </a:cubicBezTo>
                    <a:cubicBezTo>
                      <a:pt x="13" y="5"/>
                      <a:pt x="13" y="5"/>
                      <a:pt x="13" y="5"/>
                    </a:cubicBezTo>
                    <a:cubicBezTo>
                      <a:pt x="13" y="4"/>
                      <a:pt x="12" y="3"/>
                      <a:pt x="12" y="3"/>
                    </a:cubicBezTo>
                    <a:cubicBezTo>
                      <a:pt x="12" y="2"/>
                      <a:pt x="11" y="2"/>
                      <a:pt x="10" y="2"/>
                    </a:cubicBezTo>
                    <a:cubicBezTo>
                      <a:pt x="9" y="2"/>
                      <a:pt x="9" y="2"/>
                      <a:pt x="9" y="2"/>
                    </a:cubicBezTo>
                    <a:cubicBezTo>
                      <a:pt x="9" y="2"/>
                      <a:pt x="9" y="2"/>
                      <a:pt x="9" y="2"/>
                    </a:cubicBezTo>
                    <a:cubicBezTo>
                      <a:pt x="8" y="2"/>
                      <a:pt x="8" y="2"/>
                      <a:pt x="8" y="2"/>
                    </a:cubicBezTo>
                    <a:cubicBezTo>
                      <a:pt x="7" y="3"/>
                      <a:pt x="7" y="3"/>
                      <a:pt x="7" y="3"/>
                    </a:cubicBezTo>
                    <a:cubicBezTo>
                      <a:pt x="7" y="3"/>
                      <a:pt x="8" y="3"/>
                      <a:pt x="8" y="4"/>
                    </a:cubicBezTo>
                    <a:cubicBezTo>
                      <a:pt x="8" y="4"/>
                      <a:pt x="8" y="5"/>
                      <a:pt x="8" y="5"/>
                    </a:cubicBezTo>
                    <a:cubicBezTo>
                      <a:pt x="8" y="10"/>
                      <a:pt x="8" y="10"/>
                      <a:pt x="8" y="10"/>
                    </a:cubicBezTo>
                    <a:cubicBezTo>
                      <a:pt x="8" y="11"/>
                      <a:pt x="8" y="11"/>
                      <a:pt x="8" y="11"/>
                    </a:cubicBezTo>
                    <a:cubicBezTo>
                      <a:pt x="7" y="11"/>
                      <a:pt x="7" y="11"/>
                      <a:pt x="7" y="11"/>
                    </a:cubicBezTo>
                    <a:cubicBezTo>
                      <a:pt x="6" y="11"/>
                      <a:pt x="6" y="11"/>
                      <a:pt x="6" y="11"/>
                    </a:cubicBezTo>
                    <a:cubicBezTo>
                      <a:pt x="6" y="11"/>
                      <a:pt x="6" y="11"/>
                      <a:pt x="6" y="11"/>
                    </a:cubicBezTo>
                    <a:cubicBezTo>
                      <a:pt x="6" y="10"/>
                      <a:pt x="6" y="10"/>
                      <a:pt x="6" y="10"/>
                    </a:cubicBezTo>
                    <a:cubicBezTo>
                      <a:pt x="6" y="5"/>
                      <a:pt x="6" y="5"/>
                      <a:pt x="6" y="5"/>
                    </a:cubicBezTo>
                    <a:cubicBezTo>
                      <a:pt x="6" y="5"/>
                      <a:pt x="6" y="4"/>
                      <a:pt x="6" y="4"/>
                    </a:cubicBezTo>
                    <a:cubicBezTo>
                      <a:pt x="6" y="3"/>
                      <a:pt x="6" y="3"/>
                      <a:pt x="6" y="3"/>
                    </a:cubicBezTo>
                    <a:cubicBezTo>
                      <a:pt x="5" y="2"/>
                      <a:pt x="5" y="2"/>
                      <a:pt x="5" y="2"/>
                    </a:cubicBezTo>
                    <a:cubicBezTo>
                      <a:pt x="4" y="2"/>
                      <a:pt x="4" y="2"/>
                      <a:pt x="3" y="2"/>
                    </a:cubicBezTo>
                    <a:cubicBezTo>
                      <a:pt x="2" y="2"/>
                      <a:pt x="2" y="2"/>
                      <a:pt x="2" y="2"/>
                    </a:cubicBezTo>
                    <a:cubicBezTo>
                      <a:pt x="1" y="2"/>
                      <a:pt x="1" y="2"/>
                      <a:pt x="1" y="2"/>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0"/>
                      <a:pt x="0" y="10"/>
                      <a:pt x="0" y="10"/>
                    </a:cubicBezTo>
                    <a:cubicBezTo>
                      <a:pt x="0" y="2"/>
                      <a:pt x="0" y="2"/>
                      <a:pt x="0" y="2"/>
                    </a:cubicBezTo>
                    <a:cubicBezTo>
                      <a:pt x="0" y="2"/>
                      <a:pt x="0" y="1"/>
                      <a:pt x="0" y="1"/>
                    </a:cubicBezTo>
                    <a:cubicBezTo>
                      <a:pt x="1" y="1"/>
                      <a:pt x="1" y="1"/>
                      <a:pt x="1" y="1"/>
                    </a:cubicBezTo>
                    <a:cubicBezTo>
                      <a:pt x="1" y="1"/>
                      <a:pt x="1" y="0"/>
                      <a:pt x="2" y="0"/>
                    </a:cubicBezTo>
                    <a:cubicBezTo>
                      <a:pt x="2" y="0"/>
                      <a:pt x="3" y="0"/>
                      <a:pt x="3" y="0"/>
                    </a:cubicBezTo>
                    <a:cubicBezTo>
                      <a:pt x="4" y="0"/>
                      <a:pt x="5" y="0"/>
                      <a:pt x="5" y="1"/>
                    </a:cubicBezTo>
                    <a:cubicBezTo>
                      <a:pt x="6" y="1"/>
                      <a:pt x="6" y="1"/>
                      <a:pt x="6" y="1"/>
                    </a:cubicBezTo>
                    <a:cubicBezTo>
                      <a:pt x="6" y="1"/>
                      <a:pt x="6" y="1"/>
                      <a:pt x="6" y="1"/>
                    </a:cubicBezTo>
                    <a:cubicBezTo>
                      <a:pt x="7" y="1"/>
                      <a:pt x="7" y="1"/>
                      <a:pt x="8" y="1"/>
                    </a:cubicBezTo>
                    <a:cubicBezTo>
                      <a:pt x="9" y="0"/>
                      <a:pt x="9" y="0"/>
                      <a:pt x="10"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878"/>
              <p:cNvSpPr>
                <a:spLocks noEditPoints="1"/>
              </p:cNvSpPr>
              <p:nvPr/>
            </p:nvSpPr>
            <p:spPr bwMode="auto">
              <a:xfrm>
                <a:off x="2896" y="1846"/>
                <a:ext cx="11" cy="18"/>
              </a:xfrm>
              <a:custGeom>
                <a:avLst/>
                <a:gdLst>
                  <a:gd name="T0" fmla="*/ 9 w 9"/>
                  <a:gd name="T1" fmla="*/ 6 h 15"/>
                  <a:gd name="T2" fmla="*/ 8 w 9"/>
                  <a:gd name="T3" fmla="*/ 8 h 15"/>
                  <a:gd name="T4" fmla="*/ 7 w 9"/>
                  <a:gd name="T5" fmla="*/ 9 h 15"/>
                  <a:gd name="T6" fmla="*/ 6 w 9"/>
                  <a:gd name="T7" fmla="*/ 11 h 15"/>
                  <a:gd name="T8" fmla="*/ 4 w 9"/>
                  <a:gd name="T9" fmla="*/ 11 h 15"/>
                  <a:gd name="T10" fmla="*/ 3 w 9"/>
                  <a:gd name="T11" fmla="*/ 11 h 15"/>
                  <a:gd name="T12" fmla="*/ 2 w 9"/>
                  <a:gd name="T13" fmla="*/ 11 h 15"/>
                  <a:gd name="T14" fmla="*/ 2 w 9"/>
                  <a:gd name="T15" fmla="*/ 14 h 15"/>
                  <a:gd name="T16" fmla="*/ 1 w 9"/>
                  <a:gd name="T17" fmla="*/ 15 h 15"/>
                  <a:gd name="T18" fmla="*/ 1 w 9"/>
                  <a:gd name="T19" fmla="*/ 15 h 15"/>
                  <a:gd name="T20" fmla="*/ 0 w 9"/>
                  <a:gd name="T21" fmla="*/ 15 h 15"/>
                  <a:gd name="T22" fmla="*/ 0 w 9"/>
                  <a:gd name="T23" fmla="*/ 15 h 15"/>
                  <a:gd name="T24" fmla="*/ 0 w 9"/>
                  <a:gd name="T25" fmla="*/ 14 h 15"/>
                  <a:gd name="T26" fmla="*/ 0 w 9"/>
                  <a:gd name="T27" fmla="*/ 1 h 15"/>
                  <a:gd name="T28" fmla="*/ 0 w 9"/>
                  <a:gd name="T29" fmla="*/ 1 h 15"/>
                  <a:gd name="T30" fmla="*/ 2 w 9"/>
                  <a:gd name="T31" fmla="*/ 1 h 15"/>
                  <a:gd name="T32" fmla="*/ 4 w 9"/>
                  <a:gd name="T33" fmla="*/ 0 h 15"/>
                  <a:gd name="T34" fmla="*/ 6 w 9"/>
                  <a:gd name="T35" fmla="*/ 1 h 15"/>
                  <a:gd name="T36" fmla="*/ 7 w 9"/>
                  <a:gd name="T37" fmla="*/ 2 h 15"/>
                  <a:gd name="T38" fmla="*/ 8 w 9"/>
                  <a:gd name="T39" fmla="*/ 4 h 15"/>
                  <a:gd name="T40" fmla="*/ 9 w 9"/>
                  <a:gd name="T41" fmla="*/ 6 h 15"/>
                  <a:gd name="T42" fmla="*/ 7 w 9"/>
                  <a:gd name="T43" fmla="*/ 6 h 15"/>
                  <a:gd name="T44" fmla="*/ 7 w 9"/>
                  <a:gd name="T45" fmla="*/ 4 h 15"/>
                  <a:gd name="T46" fmla="*/ 6 w 9"/>
                  <a:gd name="T47" fmla="*/ 3 h 15"/>
                  <a:gd name="T48" fmla="*/ 5 w 9"/>
                  <a:gd name="T49" fmla="*/ 2 h 15"/>
                  <a:gd name="T50" fmla="*/ 4 w 9"/>
                  <a:gd name="T51" fmla="*/ 2 h 15"/>
                  <a:gd name="T52" fmla="*/ 3 w 9"/>
                  <a:gd name="T53" fmla="*/ 2 h 15"/>
                  <a:gd name="T54" fmla="*/ 2 w 9"/>
                  <a:gd name="T55" fmla="*/ 2 h 15"/>
                  <a:gd name="T56" fmla="*/ 2 w 9"/>
                  <a:gd name="T57" fmla="*/ 9 h 15"/>
                  <a:gd name="T58" fmla="*/ 3 w 9"/>
                  <a:gd name="T59" fmla="*/ 9 h 15"/>
                  <a:gd name="T60" fmla="*/ 4 w 9"/>
                  <a:gd name="T61" fmla="*/ 9 h 15"/>
                  <a:gd name="T62" fmla="*/ 5 w 9"/>
                  <a:gd name="T63" fmla="*/ 9 h 15"/>
                  <a:gd name="T64" fmla="*/ 6 w 9"/>
                  <a:gd name="T65" fmla="*/ 9 h 15"/>
                  <a:gd name="T66" fmla="*/ 7 w 9"/>
                  <a:gd name="T67" fmla="*/ 7 h 15"/>
                  <a:gd name="T68" fmla="*/ 7 w 9"/>
                  <a:gd name="T6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15">
                    <a:moveTo>
                      <a:pt x="9" y="6"/>
                    </a:moveTo>
                    <a:cubicBezTo>
                      <a:pt x="9" y="6"/>
                      <a:pt x="8" y="7"/>
                      <a:pt x="8" y="8"/>
                    </a:cubicBezTo>
                    <a:cubicBezTo>
                      <a:pt x="8" y="8"/>
                      <a:pt x="8" y="9"/>
                      <a:pt x="7" y="9"/>
                    </a:cubicBezTo>
                    <a:cubicBezTo>
                      <a:pt x="7" y="10"/>
                      <a:pt x="7" y="10"/>
                      <a:pt x="6" y="11"/>
                    </a:cubicBezTo>
                    <a:cubicBezTo>
                      <a:pt x="5" y="11"/>
                      <a:pt x="5" y="11"/>
                      <a:pt x="4" y="11"/>
                    </a:cubicBezTo>
                    <a:cubicBezTo>
                      <a:pt x="4" y="11"/>
                      <a:pt x="3" y="11"/>
                      <a:pt x="3" y="11"/>
                    </a:cubicBezTo>
                    <a:cubicBezTo>
                      <a:pt x="2" y="11"/>
                      <a:pt x="2" y="11"/>
                      <a:pt x="2" y="11"/>
                    </a:cubicBezTo>
                    <a:cubicBezTo>
                      <a:pt x="2" y="14"/>
                      <a:pt x="2" y="14"/>
                      <a:pt x="2" y="14"/>
                    </a:cubicBezTo>
                    <a:cubicBezTo>
                      <a:pt x="1" y="15"/>
                      <a:pt x="1" y="15"/>
                      <a:pt x="1" y="15"/>
                    </a:cubicBezTo>
                    <a:cubicBezTo>
                      <a:pt x="1" y="15"/>
                      <a:pt x="1" y="15"/>
                      <a:pt x="1" y="15"/>
                    </a:cubicBezTo>
                    <a:cubicBezTo>
                      <a:pt x="0" y="15"/>
                      <a:pt x="0" y="15"/>
                      <a:pt x="0" y="15"/>
                    </a:cubicBezTo>
                    <a:cubicBezTo>
                      <a:pt x="0" y="15"/>
                      <a:pt x="0" y="15"/>
                      <a:pt x="0" y="15"/>
                    </a:cubicBezTo>
                    <a:cubicBezTo>
                      <a:pt x="0" y="14"/>
                      <a:pt x="0" y="14"/>
                      <a:pt x="0" y="14"/>
                    </a:cubicBezTo>
                    <a:cubicBezTo>
                      <a:pt x="0" y="1"/>
                      <a:pt x="0" y="1"/>
                      <a:pt x="0" y="1"/>
                    </a:cubicBezTo>
                    <a:cubicBezTo>
                      <a:pt x="0" y="1"/>
                      <a:pt x="0" y="1"/>
                      <a:pt x="0" y="1"/>
                    </a:cubicBezTo>
                    <a:cubicBezTo>
                      <a:pt x="1" y="1"/>
                      <a:pt x="1" y="1"/>
                      <a:pt x="2" y="1"/>
                    </a:cubicBezTo>
                    <a:cubicBezTo>
                      <a:pt x="3" y="0"/>
                      <a:pt x="3" y="0"/>
                      <a:pt x="4" y="0"/>
                    </a:cubicBezTo>
                    <a:cubicBezTo>
                      <a:pt x="5" y="0"/>
                      <a:pt x="5" y="0"/>
                      <a:pt x="6" y="1"/>
                    </a:cubicBezTo>
                    <a:cubicBezTo>
                      <a:pt x="7" y="1"/>
                      <a:pt x="7" y="1"/>
                      <a:pt x="7" y="2"/>
                    </a:cubicBezTo>
                    <a:cubicBezTo>
                      <a:pt x="8" y="2"/>
                      <a:pt x="8" y="3"/>
                      <a:pt x="8" y="4"/>
                    </a:cubicBezTo>
                    <a:cubicBezTo>
                      <a:pt x="8" y="4"/>
                      <a:pt x="9" y="5"/>
                      <a:pt x="9" y="6"/>
                    </a:cubicBezTo>
                    <a:moveTo>
                      <a:pt x="7" y="6"/>
                    </a:moveTo>
                    <a:cubicBezTo>
                      <a:pt x="7" y="5"/>
                      <a:pt x="7" y="4"/>
                      <a:pt x="7" y="4"/>
                    </a:cubicBezTo>
                    <a:cubicBezTo>
                      <a:pt x="6" y="3"/>
                      <a:pt x="6" y="3"/>
                      <a:pt x="6" y="3"/>
                    </a:cubicBezTo>
                    <a:cubicBezTo>
                      <a:pt x="6" y="2"/>
                      <a:pt x="5" y="2"/>
                      <a:pt x="5" y="2"/>
                    </a:cubicBezTo>
                    <a:cubicBezTo>
                      <a:pt x="5" y="2"/>
                      <a:pt x="4" y="2"/>
                      <a:pt x="4" y="2"/>
                    </a:cubicBezTo>
                    <a:cubicBezTo>
                      <a:pt x="3" y="2"/>
                      <a:pt x="3" y="2"/>
                      <a:pt x="3" y="2"/>
                    </a:cubicBezTo>
                    <a:cubicBezTo>
                      <a:pt x="2" y="2"/>
                      <a:pt x="2" y="2"/>
                      <a:pt x="2" y="2"/>
                    </a:cubicBezTo>
                    <a:cubicBezTo>
                      <a:pt x="2" y="9"/>
                      <a:pt x="2" y="9"/>
                      <a:pt x="2" y="9"/>
                    </a:cubicBezTo>
                    <a:cubicBezTo>
                      <a:pt x="2" y="9"/>
                      <a:pt x="2" y="9"/>
                      <a:pt x="3" y="9"/>
                    </a:cubicBezTo>
                    <a:cubicBezTo>
                      <a:pt x="4" y="9"/>
                      <a:pt x="4" y="9"/>
                      <a:pt x="4" y="9"/>
                    </a:cubicBezTo>
                    <a:cubicBezTo>
                      <a:pt x="4" y="9"/>
                      <a:pt x="5" y="9"/>
                      <a:pt x="5" y="9"/>
                    </a:cubicBezTo>
                    <a:cubicBezTo>
                      <a:pt x="5" y="9"/>
                      <a:pt x="6" y="9"/>
                      <a:pt x="6" y="9"/>
                    </a:cubicBezTo>
                    <a:cubicBezTo>
                      <a:pt x="6" y="8"/>
                      <a:pt x="6" y="8"/>
                      <a:pt x="7" y="7"/>
                    </a:cubicBezTo>
                    <a:cubicBezTo>
                      <a:pt x="7" y="7"/>
                      <a:pt x="7" y="6"/>
                      <a:pt x="7" y="6"/>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879"/>
              <p:cNvSpPr/>
              <p:nvPr/>
            </p:nvSpPr>
            <p:spPr bwMode="auto">
              <a:xfrm>
                <a:off x="2909" y="1842"/>
                <a:ext cx="4" cy="17"/>
              </a:xfrm>
              <a:custGeom>
                <a:avLst/>
                <a:gdLst>
                  <a:gd name="T0" fmla="*/ 3 w 3"/>
                  <a:gd name="T1" fmla="*/ 14 h 14"/>
                  <a:gd name="T2" fmla="*/ 3 w 3"/>
                  <a:gd name="T3" fmla="*/ 14 h 14"/>
                  <a:gd name="T4" fmla="*/ 2 w 3"/>
                  <a:gd name="T5" fmla="*/ 14 h 14"/>
                  <a:gd name="T6" fmla="*/ 2 w 3"/>
                  <a:gd name="T7" fmla="*/ 14 h 14"/>
                  <a:gd name="T8" fmla="*/ 0 w 3"/>
                  <a:gd name="T9" fmla="*/ 13 h 14"/>
                  <a:gd name="T10" fmla="*/ 0 w 3"/>
                  <a:gd name="T11" fmla="*/ 12 h 14"/>
                  <a:gd name="T12" fmla="*/ 0 w 3"/>
                  <a:gd name="T13" fmla="*/ 0 h 14"/>
                  <a:gd name="T14" fmla="*/ 0 w 3"/>
                  <a:gd name="T15" fmla="*/ 0 h 14"/>
                  <a:gd name="T16" fmla="*/ 0 w 3"/>
                  <a:gd name="T17" fmla="*/ 0 h 14"/>
                  <a:gd name="T18" fmla="*/ 1 w 3"/>
                  <a:gd name="T19" fmla="*/ 0 h 14"/>
                  <a:gd name="T20" fmla="*/ 1 w 3"/>
                  <a:gd name="T21" fmla="*/ 0 h 14"/>
                  <a:gd name="T22" fmla="*/ 2 w 3"/>
                  <a:gd name="T23" fmla="*/ 0 h 14"/>
                  <a:gd name="T24" fmla="*/ 2 w 3"/>
                  <a:gd name="T25" fmla="*/ 12 h 14"/>
                  <a:gd name="T26" fmla="*/ 2 w 3"/>
                  <a:gd name="T27" fmla="*/ 12 h 14"/>
                  <a:gd name="T28" fmla="*/ 2 w 3"/>
                  <a:gd name="T29" fmla="*/ 12 h 14"/>
                  <a:gd name="T30" fmla="*/ 3 w 3"/>
                  <a:gd name="T31" fmla="*/ 12 h 14"/>
                  <a:gd name="T32" fmla="*/ 3 w 3"/>
                  <a:gd name="T33" fmla="*/ 12 h 14"/>
                  <a:gd name="T34" fmla="*/ 3 w 3"/>
                  <a:gd name="T35" fmla="*/ 12 h 14"/>
                  <a:gd name="T36" fmla="*/ 3 w 3"/>
                  <a:gd name="T37" fmla="*/ 13 h 14"/>
                  <a:gd name="T38" fmla="*/ 3 w 3"/>
                  <a:gd name="T39" fmla="*/ 13 h 14"/>
                  <a:gd name="T40" fmla="*/ 3 w 3"/>
                  <a:gd name="T4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4">
                    <a:moveTo>
                      <a:pt x="3" y="14"/>
                    </a:moveTo>
                    <a:cubicBezTo>
                      <a:pt x="3" y="14"/>
                      <a:pt x="3" y="14"/>
                      <a:pt x="3" y="14"/>
                    </a:cubicBezTo>
                    <a:cubicBezTo>
                      <a:pt x="2" y="14"/>
                      <a:pt x="2" y="14"/>
                      <a:pt x="2" y="14"/>
                    </a:cubicBezTo>
                    <a:cubicBezTo>
                      <a:pt x="2" y="14"/>
                      <a:pt x="2" y="14"/>
                      <a:pt x="2" y="14"/>
                    </a:cubicBezTo>
                    <a:cubicBezTo>
                      <a:pt x="1" y="14"/>
                      <a:pt x="0" y="14"/>
                      <a:pt x="0" y="13"/>
                    </a:cubicBezTo>
                    <a:cubicBezTo>
                      <a:pt x="0" y="13"/>
                      <a:pt x="0" y="13"/>
                      <a:pt x="0" y="12"/>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2" y="0"/>
                      <a:pt x="2" y="0"/>
                      <a:pt x="2" y="0"/>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4"/>
                      <a:pt x="3" y="14"/>
                      <a:pt x="3" y="14"/>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880"/>
              <p:cNvSpPr>
                <a:spLocks noEditPoints="1"/>
              </p:cNvSpPr>
              <p:nvPr/>
            </p:nvSpPr>
            <p:spPr bwMode="auto">
              <a:xfrm>
                <a:off x="2914" y="1846"/>
                <a:ext cx="11" cy="13"/>
              </a:xfrm>
              <a:custGeom>
                <a:avLst/>
                <a:gdLst>
                  <a:gd name="T0" fmla="*/ 5 w 9"/>
                  <a:gd name="T1" fmla="*/ 0 h 11"/>
                  <a:gd name="T2" fmla="*/ 7 w 9"/>
                  <a:gd name="T3" fmla="*/ 1 h 11"/>
                  <a:gd name="T4" fmla="*/ 8 w 9"/>
                  <a:gd name="T5" fmla="*/ 2 h 11"/>
                  <a:gd name="T6" fmla="*/ 9 w 9"/>
                  <a:gd name="T7" fmla="*/ 3 h 11"/>
                  <a:gd name="T8" fmla="*/ 9 w 9"/>
                  <a:gd name="T9" fmla="*/ 5 h 11"/>
                  <a:gd name="T10" fmla="*/ 9 w 9"/>
                  <a:gd name="T11" fmla="*/ 5 h 11"/>
                  <a:gd name="T12" fmla="*/ 9 w 9"/>
                  <a:gd name="T13" fmla="*/ 6 h 11"/>
                  <a:gd name="T14" fmla="*/ 8 w 9"/>
                  <a:gd name="T15" fmla="*/ 6 h 11"/>
                  <a:gd name="T16" fmla="*/ 8 w 9"/>
                  <a:gd name="T17" fmla="*/ 6 h 11"/>
                  <a:gd name="T18" fmla="*/ 2 w 9"/>
                  <a:gd name="T19" fmla="*/ 6 h 11"/>
                  <a:gd name="T20" fmla="*/ 2 w 9"/>
                  <a:gd name="T21" fmla="*/ 8 h 11"/>
                  <a:gd name="T22" fmla="*/ 3 w 9"/>
                  <a:gd name="T23" fmla="*/ 9 h 11"/>
                  <a:gd name="T24" fmla="*/ 4 w 9"/>
                  <a:gd name="T25" fmla="*/ 9 h 11"/>
                  <a:gd name="T26" fmla="*/ 5 w 9"/>
                  <a:gd name="T27" fmla="*/ 9 h 11"/>
                  <a:gd name="T28" fmla="*/ 7 w 9"/>
                  <a:gd name="T29" fmla="*/ 9 h 11"/>
                  <a:gd name="T30" fmla="*/ 8 w 9"/>
                  <a:gd name="T31" fmla="*/ 9 h 11"/>
                  <a:gd name="T32" fmla="*/ 8 w 9"/>
                  <a:gd name="T33" fmla="*/ 9 h 11"/>
                  <a:gd name="T34" fmla="*/ 8 w 9"/>
                  <a:gd name="T35" fmla="*/ 10 h 11"/>
                  <a:gd name="T36" fmla="*/ 8 w 9"/>
                  <a:gd name="T37" fmla="*/ 10 h 11"/>
                  <a:gd name="T38" fmla="*/ 7 w 9"/>
                  <a:gd name="T39" fmla="*/ 11 h 11"/>
                  <a:gd name="T40" fmla="*/ 5 w 9"/>
                  <a:gd name="T41" fmla="*/ 11 h 11"/>
                  <a:gd name="T42" fmla="*/ 3 w 9"/>
                  <a:gd name="T43" fmla="*/ 11 h 11"/>
                  <a:gd name="T44" fmla="*/ 2 w 9"/>
                  <a:gd name="T45" fmla="*/ 10 h 11"/>
                  <a:gd name="T46" fmla="*/ 1 w 9"/>
                  <a:gd name="T47" fmla="*/ 8 h 11"/>
                  <a:gd name="T48" fmla="*/ 0 w 9"/>
                  <a:gd name="T49" fmla="*/ 6 h 11"/>
                  <a:gd name="T50" fmla="*/ 1 w 9"/>
                  <a:gd name="T51" fmla="*/ 3 h 11"/>
                  <a:gd name="T52" fmla="*/ 2 w 9"/>
                  <a:gd name="T53" fmla="*/ 2 h 11"/>
                  <a:gd name="T54" fmla="*/ 3 w 9"/>
                  <a:gd name="T55" fmla="*/ 1 h 11"/>
                  <a:gd name="T56" fmla="*/ 5 w 9"/>
                  <a:gd name="T57" fmla="*/ 0 h 11"/>
                  <a:gd name="T58" fmla="*/ 8 w 9"/>
                  <a:gd name="T59" fmla="*/ 5 h 11"/>
                  <a:gd name="T60" fmla="*/ 7 w 9"/>
                  <a:gd name="T61" fmla="*/ 4 h 11"/>
                  <a:gd name="T62" fmla="*/ 7 w 9"/>
                  <a:gd name="T63" fmla="*/ 3 h 11"/>
                  <a:gd name="T64" fmla="*/ 6 w 9"/>
                  <a:gd name="T65" fmla="*/ 2 h 11"/>
                  <a:gd name="T66" fmla="*/ 5 w 9"/>
                  <a:gd name="T67" fmla="*/ 2 h 11"/>
                  <a:gd name="T68" fmla="*/ 4 w 9"/>
                  <a:gd name="T69" fmla="*/ 2 h 11"/>
                  <a:gd name="T70" fmla="*/ 3 w 9"/>
                  <a:gd name="T71" fmla="*/ 3 h 11"/>
                  <a:gd name="T72" fmla="*/ 2 w 9"/>
                  <a:gd name="T73" fmla="*/ 4 h 11"/>
                  <a:gd name="T74" fmla="*/ 2 w 9"/>
                  <a:gd name="T75" fmla="*/ 5 h 11"/>
                  <a:gd name="T76" fmla="*/ 8 w 9"/>
                  <a:gd name="T7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1">
                    <a:moveTo>
                      <a:pt x="5" y="0"/>
                    </a:moveTo>
                    <a:cubicBezTo>
                      <a:pt x="6" y="0"/>
                      <a:pt x="6" y="0"/>
                      <a:pt x="7" y="1"/>
                    </a:cubicBezTo>
                    <a:cubicBezTo>
                      <a:pt x="7" y="1"/>
                      <a:pt x="8" y="1"/>
                      <a:pt x="8" y="2"/>
                    </a:cubicBezTo>
                    <a:cubicBezTo>
                      <a:pt x="9" y="2"/>
                      <a:pt x="9" y="2"/>
                      <a:pt x="9" y="3"/>
                    </a:cubicBezTo>
                    <a:cubicBezTo>
                      <a:pt x="9" y="3"/>
                      <a:pt x="9" y="4"/>
                      <a:pt x="9" y="5"/>
                    </a:cubicBezTo>
                    <a:cubicBezTo>
                      <a:pt x="9" y="5"/>
                      <a:pt x="9" y="5"/>
                      <a:pt x="9" y="5"/>
                    </a:cubicBezTo>
                    <a:cubicBezTo>
                      <a:pt x="9" y="6"/>
                      <a:pt x="9" y="6"/>
                      <a:pt x="9" y="6"/>
                    </a:cubicBezTo>
                    <a:cubicBezTo>
                      <a:pt x="8" y="6"/>
                      <a:pt x="8" y="6"/>
                      <a:pt x="8" y="6"/>
                    </a:cubicBezTo>
                    <a:cubicBezTo>
                      <a:pt x="8" y="6"/>
                      <a:pt x="8" y="6"/>
                      <a:pt x="8" y="6"/>
                    </a:cubicBezTo>
                    <a:cubicBezTo>
                      <a:pt x="2" y="6"/>
                      <a:pt x="2" y="6"/>
                      <a:pt x="2" y="6"/>
                    </a:cubicBezTo>
                    <a:cubicBezTo>
                      <a:pt x="2" y="7"/>
                      <a:pt x="2" y="7"/>
                      <a:pt x="2" y="8"/>
                    </a:cubicBezTo>
                    <a:cubicBezTo>
                      <a:pt x="3" y="8"/>
                      <a:pt x="3" y="8"/>
                      <a:pt x="3" y="9"/>
                    </a:cubicBezTo>
                    <a:cubicBezTo>
                      <a:pt x="3" y="9"/>
                      <a:pt x="4" y="9"/>
                      <a:pt x="4" y="9"/>
                    </a:cubicBezTo>
                    <a:cubicBezTo>
                      <a:pt x="4" y="9"/>
                      <a:pt x="5" y="9"/>
                      <a:pt x="5" y="9"/>
                    </a:cubicBezTo>
                    <a:cubicBezTo>
                      <a:pt x="6" y="9"/>
                      <a:pt x="6" y="9"/>
                      <a:pt x="7" y="9"/>
                    </a:cubicBezTo>
                    <a:cubicBezTo>
                      <a:pt x="7" y="9"/>
                      <a:pt x="7" y="9"/>
                      <a:pt x="8" y="9"/>
                    </a:cubicBezTo>
                    <a:cubicBezTo>
                      <a:pt x="8" y="9"/>
                      <a:pt x="8" y="9"/>
                      <a:pt x="8" y="9"/>
                    </a:cubicBezTo>
                    <a:cubicBezTo>
                      <a:pt x="8" y="10"/>
                      <a:pt x="8" y="10"/>
                      <a:pt x="8" y="10"/>
                    </a:cubicBezTo>
                    <a:cubicBezTo>
                      <a:pt x="8" y="10"/>
                      <a:pt x="8" y="10"/>
                      <a:pt x="8" y="10"/>
                    </a:cubicBezTo>
                    <a:cubicBezTo>
                      <a:pt x="8" y="11"/>
                      <a:pt x="7" y="11"/>
                      <a:pt x="7" y="11"/>
                    </a:cubicBezTo>
                    <a:cubicBezTo>
                      <a:pt x="6" y="11"/>
                      <a:pt x="6" y="11"/>
                      <a:pt x="5" y="11"/>
                    </a:cubicBezTo>
                    <a:cubicBezTo>
                      <a:pt x="4" y="11"/>
                      <a:pt x="4" y="11"/>
                      <a:pt x="3" y="11"/>
                    </a:cubicBezTo>
                    <a:cubicBezTo>
                      <a:pt x="3" y="10"/>
                      <a:pt x="2" y="10"/>
                      <a:pt x="2" y="10"/>
                    </a:cubicBezTo>
                    <a:cubicBezTo>
                      <a:pt x="1" y="9"/>
                      <a:pt x="1" y="9"/>
                      <a:pt x="1" y="8"/>
                    </a:cubicBezTo>
                    <a:cubicBezTo>
                      <a:pt x="1" y="7"/>
                      <a:pt x="0" y="7"/>
                      <a:pt x="0" y="6"/>
                    </a:cubicBezTo>
                    <a:cubicBezTo>
                      <a:pt x="0" y="5"/>
                      <a:pt x="1" y="4"/>
                      <a:pt x="1" y="3"/>
                    </a:cubicBezTo>
                    <a:cubicBezTo>
                      <a:pt x="1" y="3"/>
                      <a:pt x="1" y="2"/>
                      <a:pt x="2" y="2"/>
                    </a:cubicBezTo>
                    <a:cubicBezTo>
                      <a:pt x="2" y="1"/>
                      <a:pt x="3" y="1"/>
                      <a:pt x="3" y="1"/>
                    </a:cubicBezTo>
                    <a:cubicBezTo>
                      <a:pt x="4" y="0"/>
                      <a:pt x="4" y="0"/>
                      <a:pt x="5" y="0"/>
                    </a:cubicBezTo>
                    <a:moveTo>
                      <a:pt x="8" y="5"/>
                    </a:moveTo>
                    <a:cubicBezTo>
                      <a:pt x="8" y="4"/>
                      <a:pt x="8" y="4"/>
                      <a:pt x="7" y="4"/>
                    </a:cubicBezTo>
                    <a:cubicBezTo>
                      <a:pt x="7" y="3"/>
                      <a:pt x="7" y="3"/>
                      <a:pt x="7" y="3"/>
                    </a:cubicBezTo>
                    <a:cubicBezTo>
                      <a:pt x="6" y="2"/>
                      <a:pt x="6" y="2"/>
                      <a:pt x="6" y="2"/>
                    </a:cubicBezTo>
                    <a:cubicBezTo>
                      <a:pt x="6" y="2"/>
                      <a:pt x="5" y="2"/>
                      <a:pt x="5" y="2"/>
                    </a:cubicBezTo>
                    <a:cubicBezTo>
                      <a:pt x="5" y="2"/>
                      <a:pt x="4" y="2"/>
                      <a:pt x="4" y="2"/>
                    </a:cubicBezTo>
                    <a:cubicBezTo>
                      <a:pt x="3" y="3"/>
                      <a:pt x="3" y="3"/>
                      <a:pt x="3" y="3"/>
                    </a:cubicBezTo>
                    <a:cubicBezTo>
                      <a:pt x="3" y="3"/>
                      <a:pt x="3" y="3"/>
                      <a:pt x="2" y="4"/>
                    </a:cubicBezTo>
                    <a:cubicBezTo>
                      <a:pt x="2" y="4"/>
                      <a:pt x="2" y="4"/>
                      <a:pt x="2" y="5"/>
                    </a:cubicBezTo>
                    <a:lnTo>
                      <a:pt x="8"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881"/>
              <p:cNvSpPr/>
              <p:nvPr/>
            </p:nvSpPr>
            <p:spPr bwMode="auto">
              <a:xfrm>
                <a:off x="2672" y="1862"/>
                <a:ext cx="8" cy="15"/>
              </a:xfrm>
              <a:custGeom>
                <a:avLst/>
                <a:gdLst>
                  <a:gd name="T0" fmla="*/ 1 w 7"/>
                  <a:gd name="T1" fmla="*/ 4 h 13"/>
                  <a:gd name="T2" fmla="*/ 1 w 7"/>
                  <a:gd name="T3" fmla="*/ 4 h 13"/>
                  <a:gd name="T4" fmla="*/ 0 w 7"/>
                  <a:gd name="T5" fmla="*/ 4 h 13"/>
                  <a:gd name="T6" fmla="*/ 0 w 7"/>
                  <a:gd name="T7" fmla="*/ 3 h 13"/>
                  <a:gd name="T8" fmla="*/ 1 w 7"/>
                  <a:gd name="T9" fmla="*/ 3 h 13"/>
                  <a:gd name="T10" fmla="*/ 2 w 7"/>
                  <a:gd name="T11" fmla="*/ 3 h 13"/>
                  <a:gd name="T12" fmla="*/ 3 w 7"/>
                  <a:gd name="T13" fmla="*/ 1 h 13"/>
                  <a:gd name="T14" fmla="*/ 3 w 7"/>
                  <a:gd name="T15" fmla="*/ 1 h 13"/>
                  <a:gd name="T16" fmla="*/ 3 w 7"/>
                  <a:gd name="T17" fmla="*/ 0 h 13"/>
                  <a:gd name="T18" fmla="*/ 4 w 7"/>
                  <a:gd name="T19" fmla="*/ 0 h 13"/>
                  <a:gd name="T20" fmla="*/ 4 w 7"/>
                  <a:gd name="T21" fmla="*/ 0 h 13"/>
                  <a:gd name="T22" fmla="*/ 4 w 7"/>
                  <a:gd name="T23" fmla="*/ 0 h 13"/>
                  <a:gd name="T24" fmla="*/ 4 w 7"/>
                  <a:gd name="T25" fmla="*/ 3 h 13"/>
                  <a:gd name="T26" fmla="*/ 6 w 7"/>
                  <a:gd name="T27" fmla="*/ 3 h 13"/>
                  <a:gd name="T28" fmla="*/ 6 w 7"/>
                  <a:gd name="T29" fmla="*/ 3 h 13"/>
                  <a:gd name="T30" fmla="*/ 6 w 7"/>
                  <a:gd name="T31" fmla="*/ 3 h 13"/>
                  <a:gd name="T32" fmla="*/ 6 w 7"/>
                  <a:gd name="T33" fmla="*/ 4 h 13"/>
                  <a:gd name="T34" fmla="*/ 6 w 7"/>
                  <a:gd name="T35" fmla="*/ 4 h 13"/>
                  <a:gd name="T36" fmla="*/ 6 w 7"/>
                  <a:gd name="T37" fmla="*/ 4 h 13"/>
                  <a:gd name="T38" fmla="*/ 4 w 7"/>
                  <a:gd name="T39" fmla="*/ 4 h 13"/>
                  <a:gd name="T40" fmla="*/ 4 w 7"/>
                  <a:gd name="T41" fmla="*/ 10 h 13"/>
                  <a:gd name="T42" fmla="*/ 4 w 7"/>
                  <a:gd name="T43" fmla="*/ 11 h 13"/>
                  <a:gd name="T44" fmla="*/ 5 w 7"/>
                  <a:gd name="T45" fmla="*/ 12 h 13"/>
                  <a:gd name="T46" fmla="*/ 6 w 7"/>
                  <a:gd name="T47" fmla="*/ 12 h 13"/>
                  <a:gd name="T48" fmla="*/ 7 w 7"/>
                  <a:gd name="T49" fmla="*/ 12 h 13"/>
                  <a:gd name="T50" fmla="*/ 7 w 7"/>
                  <a:gd name="T51" fmla="*/ 12 h 13"/>
                  <a:gd name="T52" fmla="*/ 7 w 7"/>
                  <a:gd name="T53" fmla="*/ 12 h 13"/>
                  <a:gd name="T54" fmla="*/ 7 w 7"/>
                  <a:gd name="T55" fmla="*/ 13 h 13"/>
                  <a:gd name="T56" fmla="*/ 7 w 7"/>
                  <a:gd name="T57" fmla="*/ 13 h 13"/>
                  <a:gd name="T58" fmla="*/ 7 w 7"/>
                  <a:gd name="T59" fmla="*/ 13 h 13"/>
                  <a:gd name="T60" fmla="*/ 6 w 7"/>
                  <a:gd name="T61" fmla="*/ 13 h 13"/>
                  <a:gd name="T62" fmla="*/ 5 w 7"/>
                  <a:gd name="T63" fmla="*/ 13 h 13"/>
                  <a:gd name="T64" fmla="*/ 3 w 7"/>
                  <a:gd name="T65" fmla="*/ 12 h 13"/>
                  <a:gd name="T66" fmla="*/ 2 w 7"/>
                  <a:gd name="T67" fmla="*/ 10 h 13"/>
                  <a:gd name="T68" fmla="*/ 2 w 7"/>
                  <a:gd name="T69" fmla="*/ 4 h 13"/>
                  <a:gd name="T70" fmla="*/ 1 w 7"/>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3">
                    <a:moveTo>
                      <a:pt x="1" y="4"/>
                    </a:moveTo>
                    <a:cubicBezTo>
                      <a:pt x="1" y="4"/>
                      <a:pt x="1" y="4"/>
                      <a:pt x="1" y="4"/>
                    </a:cubicBezTo>
                    <a:cubicBezTo>
                      <a:pt x="0" y="4"/>
                      <a:pt x="0" y="4"/>
                      <a:pt x="0" y="4"/>
                    </a:cubicBezTo>
                    <a:cubicBezTo>
                      <a:pt x="0" y="3"/>
                      <a:pt x="0" y="3"/>
                      <a:pt x="0" y="3"/>
                    </a:cubicBezTo>
                    <a:cubicBezTo>
                      <a:pt x="1" y="3"/>
                      <a:pt x="1" y="3"/>
                      <a:pt x="1" y="3"/>
                    </a:cubicBezTo>
                    <a:cubicBezTo>
                      <a:pt x="2" y="3"/>
                      <a:pt x="2" y="3"/>
                      <a:pt x="2" y="3"/>
                    </a:cubicBezTo>
                    <a:cubicBezTo>
                      <a:pt x="3" y="1"/>
                      <a:pt x="3" y="1"/>
                      <a:pt x="3" y="1"/>
                    </a:cubicBezTo>
                    <a:cubicBezTo>
                      <a:pt x="3" y="1"/>
                      <a:pt x="3" y="1"/>
                      <a:pt x="3" y="1"/>
                    </a:cubicBezTo>
                    <a:cubicBezTo>
                      <a:pt x="3" y="0"/>
                      <a:pt x="3" y="0"/>
                      <a:pt x="3" y="0"/>
                    </a:cubicBezTo>
                    <a:cubicBezTo>
                      <a:pt x="4" y="0"/>
                      <a:pt x="4" y="0"/>
                      <a:pt x="4" y="0"/>
                    </a:cubicBezTo>
                    <a:cubicBezTo>
                      <a:pt x="4" y="0"/>
                      <a:pt x="4" y="0"/>
                      <a:pt x="4" y="0"/>
                    </a:cubicBezTo>
                    <a:cubicBezTo>
                      <a:pt x="4" y="0"/>
                      <a:pt x="4" y="0"/>
                      <a:pt x="4" y="0"/>
                    </a:cubicBezTo>
                    <a:cubicBezTo>
                      <a:pt x="4" y="3"/>
                      <a:pt x="4" y="3"/>
                      <a:pt x="4"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4" y="4"/>
                      <a:pt x="4" y="4"/>
                      <a:pt x="4" y="4"/>
                    </a:cubicBezTo>
                    <a:cubicBezTo>
                      <a:pt x="4" y="10"/>
                      <a:pt x="4" y="10"/>
                      <a:pt x="4" y="10"/>
                    </a:cubicBezTo>
                    <a:cubicBezTo>
                      <a:pt x="4" y="11"/>
                      <a:pt x="4" y="11"/>
                      <a:pt x="4" y="11"/>
                    </a:cubicBezTo>
                    <a:cubicBezTo>
                      <a:pt x="4" y="12"/>
                      <a:pt x="5" y="12"/>
                      <a:pt x="5" y="12"/>
                    </a:cubicBezTo>
                    <a:cubicBezTo>
                      <a:pt x="6" y="12"/>
                      <a:pt x="6" y="12"/>
                      <a:pt x="6"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6" y="13"/>
                      <a:pt x="6" y="13"/>
                    </a:cubicBezTo>
                    <a:cubicBezTo>
                      <a:pt x="5" y="13"/>
                      <a:pt x="5" y="13"/>
                      <a:pt x="5" y="13"/>
                    </a:cubicBezTo>
                    <a:cubicBezTo>
                      <a:pt x="4" y="13"/>
                      <a:pt x="3" y="13"/>
                      <a:pt x="3" y="12"/>
                    </a:cubicBezTo>
                    <a:cubicBezTo>
                      <a:pt x="2" y="12"/>
                      <a:pt x="2" y="11"/>
                      <a:pt x="2" y="10"/>
                    </a:cubicBezTo>
                    <a:cubicBezTo>
                      <a:pt x="2" y="4"/>
                      <a:pt x="2" y="4"/>
                      <a:pt x="2" y="4"/>
                    </a:cubicBezTo>
                    <a:lnTo>
                      <a:pt x="1"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882"/>
              <p:cNvSpPr>
                <a:spLocks noEditPoints="1"/>
              </p:cNvSpPr>
              <p:nvPr/>
            </p:nvSpPr>
            <p:spPr bwMode="auto">
              <a:xfrm>
                <a:off x="2681" y="1865"/>
                <a:ext cx="11" cy="12"/>
              </a:xfrm>
              <a:custGeom>
                <a:avLst/>
                <a:gdLst>
                  <a:gd name="T0" fmla="*/ 5 w 9"/>
                  <a:gd name="T1" fmla="*/ 0 h 10"/>
                  <a:gd name="T2" fmla="*/ 6 w 9"/>
                  <a:gd name="T3" fmla="*/ 0 h 10"/>
                  <a:gd name="T4" fmla="*/ 8 w 9"/>
                  <a:gd name="T5" fmla="*/ 1 h 10"/>
                  <a:gd name="T6" fmla="*/ 9 w 9"/>
                  <a:gd name="T7" fmla="*/ 2 h 10"/>
                  <a:gd name="T8" fmla="*/ 9 w 9"/>
                  <a:gd name="T9" fmla="*/ 4 h 10"/>
                  <a:gd name="T10" fmla="*/ 9 w 9"/>
                  <a:gd name="T11" fmla="*/ 5 h 10"/>
                  <a:gd name="T12" fmla="*/ 8 w 9"/>
                  <a:gd name="T13" fmla="*/ 5 h 10"/>
                  <a:gd name="T14" fmla="*/ 8 w 9"/>
                  <a:gd name="T15" fmla="*/ 5 h 10"/>
                  <a:gd name="T16" fmla="*/ 7 w 9"/>
                  <a:gd name="T17" fmla="*/ 5 h 10"/>
                  <a:gd name="T18" fmla="*/ 2 w 9"/>
                  <a:gd name="T19" fmla="*/ 5 h 10"/>
                  <a:gd name="T20" fmla="*/ 2 w 9"/>
                  <a:gd name="T21" fmla="*/ 7 h 10"/>
                  <a:gd name="T22" fmla="*/ 3 w 9"/>
                  <a:gd name="T23" fmla="*/ 8 h 10"/>
                  <a:gd name="T24" fmla="*/ 4 w 9"/>
                  <a:gd name="T25" fmla="*/ 8 h 10"/>
                  <a:gd name="T26" fmla="*/ 5 w 9"/>
                  <a:gd name="T27" fmla="*/ 9 h 10"/>
                  <a:gd name="T28" fmla="*/ 6 w 9"/>
                  <a:gd name="T29" fmla="*/ 8 h 10"/>
                  <a:gd name="T30" fmla="*/ 7 w 9"/>
                  <a:gd name="T31" fmla="*/ 8 h 10"/>
                  <a:gd name="T32" fmla="*/ 8 w 9"/>
                  <a:gd name="T33" fmla="*/ 8 h 10"/>
                  <a:gd name="T34" fmla="*/ 8 w 9"/>
                  <a:gd name="T35" fmla="*/ 9 h 10"/>
                  <a:gd name="T36" fmla="*/ 8 w 9"/>
                  <a:gd name="T37" fmla="*/ 9 h 10"/>
                  <a:gd name="T38" fmla="*/ 6 w 9"/>
                  <a:gd name="T39" fmla="*/ 10 h 10"/>
                  <a:gd name="T40" fmla="*/ 5 w 9"/>
                  <a:gd name="T41" fmla="*/ 10 h 10"/>
                  <a:gd name="T42" fmla="*/ 3 w 9"/>
                  <a:gd name="T43" fmla="*/ 10 h 10"/>
                  <a:gd name="T44" fmla="*/ 1 w 9"/>
                  <a:gd name="T45" fmla="*/ 9 h 10"/>
                  <a:gd name="T46" fmla="*/ 0 w 9"/>
                  <a:gd name="T47" fmla="*/ 7 h 10"/>
                  <a:gd name="T48" fmla="*/ 0 w 9"/>
                  <a:gd name="T49" fmla="*/ 5 h 10"/>
                  <a:gd name="T50" fmla="*/ 0 w 9"/>
                  <a:gd name="T51" fmla="*/ 3 h 10"/>
                  <a:gd name="T52" fmla="*/ 1 w 9"/>
                  <a:gd name="T53" fmla="*/ 1 h 10"/>
                  <a:gd name="T54" fmla="*/ 3 w 9"/>
                  <a:gd name="T55" fmla="*/ 0 h 10"/>
                  <a:gd name="T56" fmla="*/ 5 w 9"/>
                  <a:gd name="T57" fmla="*/ 0 h 10"/>
                  <a:gd name="T58" fmla="*/ 7 w 9"/>
                  <a:gd name="T59" fmla="*/ 4 h 10"/>
                  <a:gd name="T60" fmla="*/ 7 w 9"/>
                  <a:gd name="T61" fmla="*/ 3 h 10"/>
                  <a:gd name="T62" fmla="*/ 7 w 9"/>
                  <a:gd name="T63" fmla="*/ 2 h 10"/>
                  <a:gd name="T64" fmla="*/ 6 w 9"/>
                  <a:gd name="T65" fmla="*/ 1 h 10"/>
                  <a:gd name="T66" fmla="*/ 5 w 9"/>
                  <a:gd name="T67" fmla="*/ 1 h 10"/>
                  <a:gd name="T68" fmla="*/ 3 w 9"/>
                  <a:gd name="T69" fmla="*/ 1 h 10"/>
                  <a:gd name="T70" fmla="*/ 3 w 9"/>
                  <a:gd name="T71" fmla="*/ 2 h 10"/>
                  <a:gd name="T72" fmla="*/ 2 w 9"/>
                  <a:gd name="T73" fmla="*/ 3 h 10"/>
                  <a:gd name="T74" fmla="*/ 2 w 9"/>
                  <a:gd name="T75" fmla="*/ 4 h 10"/>
                  <a:gd name="T76" fmla="*/ 7 w 9"/>
                  <a:gd name="T7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0">
                    <a:moveTo>
                      <a:pt x="5" y="0"/>
                    </a:moveTo>
                    <a:cubicBezTo>
                      <a:pt x="5" y="0"/>
                      <a:pt x="6" y="0"/>
                      <a:pt x="6" y="0"/>
                    </a:cubicBezTo>
                    <a:cubicBezTo>
                      <a:pt x="7" y="0"/>
                      <a:pt x="7" y="0"/>
                      <a:pt x="8" y="1"/>
                    </a:cubicBezTo>
                    <a:cubicBezTo>
                      <a:pt x="8" y="1"/>
                      <a:pt x="8" y="2"/>
                      <a:pt x="9" y="2"/>
                    </a:cubicBezTo>
                    <a:cubicBezTo>
                      <a:pt x="9" y="3"/>
                      <a:pt x="9" y="3"/>
                      <a:pt x="9" y="4"/>
                    </a:cubicBezTo>
                    <a:cubicBezTo>
                      <a:pt x="9" y="5"/>
                      <a:pt x="9" y="5"/>
                      <a:pt x="9" y="5"/>
                    </a:cubicBezTo>
                    <a:cubicBezTo>
                      <a:pt x="8" y="5"/>
                      <a:pt x="8" y="5"/>
                      <a:pt x="8" y="5"/>
                    </a:cubicBezTo>
                    <a:cubicBezTo>
                      <a:pt x="8" y="5"/>
                      <a:pt x="8" y="5"/>
                      <a:pt x="8" y="5"/>
                    </a:cubicBezTo>
                    <a:cubicBezTo>
                      <a:pt x="7" y="5"/>
                      <a:pt x="7" y="5"/>
                      <a:pt x="7" y="5"/>
                    </a:cubicBezTo>
                    <a:cubicBezTo>
                      <a:pt x="2" y="5"/>
                      <a:pt x="2" y="5"/>
                      <a:pt x="2" y="5"/>
                    </a:cubicBezTo>
                    <a:cubicBezTo>
                      <a:pt x="2" y="6"/>
                      <a:pt x="2" y="6"/>
                      <a:pt x="2" y="7"/>
                    </a:cubicBezTo>
                    <a:cubicBezTo>
                      <a:pt x="2" y="7"/>
                      <a:pt x="2" y="8"/>
                      <a:pt x="3" y="8"/>
                    </a:cubicBezTo>
                    <a:cubicBezTo>
                      <a:pt x="3" y="8"/>
                      <a:pt x="3" y="8"/>
                      <a:pt x="4" y="8"/>
                    </a:cubicBezTo>
                    <a:cubicBezTo>
                      <a:pt x="4" y="9"/>
                      <a:pt x="4" y="9"/>
                      <a:pt x="5" y="9"/>
                    </a:cubicBezTo>
                    <a:cubicBezTo>
                      <a:pt x="5" y="9"/>
                      <a:pt x="6" y="9"/>
                      <a:pt x="6" y="8"/>
                    </a:cubicBezTo>
                    <a:cubicBezTo>
                      <a:pt x="7" y="8"/>
                      <a:pt x="7" y="8"/>
                      <a:pt x="7" y="8"/>
                    </a:cubicBezTo>
                    <a:cubicBezTo>
                      <a:pt x="8" y="8"/>
                      <a:pt x="8" y="8"/>
                      <a:pt x="8" y="8"/>
                    </a:cubicBezTo>
                    <a:cubicBezTo>
                      <a:pt x="8" y="9"/>
                      <a:pt x="8" y="9"/>
                      <a:pt x="8" y="9"/>
                    </a:cubicBezTo>
                    <a:cubicBezTo>
                      <a:pt x="8" y="9"/>
                      <a:pt x="8" y="9"/>
                      <a:pt x="8" y="9"/>
                    </a:cubicBezTo>
                    <a:cubicBezTo>
                      <a:pt x="7" y="10"/>
                      <a:pt x="7" y="10"/>
                      <a:pt x="6" y="10"/>
                    </a:cubicBezTo>
                    <a:cubicBezTo>
                      <a:pt x="6" y="10"/>
                      <a:pt x="5" y="10"/>
                      <a:pt x="5" y="10"/>
                    </a:cubicBezTo>
                    <a:cubicBezTo>
                      <a:pt x="4" y="10"/>
                      <a:pt x="3" y="10"/>
                      <a:pt x="3" y="10"/>
                    </a:cubicBezTo>
                    <a:cubicBezTo>
                      <a:pt x="2" y="10"/>
                      <a:pt x="2" y="9"/>
                      <a:pt x="1" y="9"/>
                    </a:cubicBezTo>
                    <a:cubicBezTo>
                      <a:pt x="1" y="8"/>
                      <a:pt x="1" y="8"/>
                      <a:pt x="0" y="7"/>
                    </a:cubicBezTo>
                    <a:cubicBezTo>
                      <a:pt x="0" y="7"/>
                      <a:pt x="0" y="6"/>
                      <a:pt x="0" y="5"/>
                    </a:cubicBezTo>
                    <a:cubicBezTo>
                      <a:pt x="0" y="4"/>
                      <a:pt x="0" y="3"/>
                      <a:pt x="0" y="3"/>
                    </a:cubicBezTo>
                    <a:cubicBezTo>
                      <a:pt x="1" y="2"/>
                      <a:pt x="1" y="1"/>
                      <a:pt x="1" y="1"/>
                    </a:cubicBezTo>
                    <a:cubicBezTo>
                      <a:pt x="2" y="0"/>
                      <a:pt x="2" y="0"/>
                      <a:pt x="3" y="0"/>
                    </a:cubicBezTo>
                    <a:cubicBezTo>
                      <a:pt x="3" y="0"/>
                      <a:pt x="4" y="0"/>
                      <a:pt x="5" y="0"/>
                    </a:cubicBezTo>
                    <a:moveTo>
                      <a:pt x="7" y="4"/>
                    </a:moveTo>
                    <a:cubicBezTo>
                      <a:pt x="7" y="4"/>
                      <a:pt x="7" y="3"/>
                      <a:pt x="7" y="3"/>
                    </a:cubicBezTo>
                    <a:cubicBezTo>
                      <a:pt x="7" y="2"/>
                      <a:pt x="7" y="2"/>
                      <a:pt x="7" y="2"/>
                    </a:cubicBezTo>
                    <a:cubicBezTo>
                      <a:pt x="6" y="1"/>
                      <a:pt x="6" y="1"/>
                      <a:pt x="6" y="1"/>
                    </a:cubicBezTo>
                    <a:cubicBezTo>
                      <a:pt x="6" y="1"/>
                      <a:pt x="5" y="1"/>
                      <a:pt x="5" y="1"/>
                    </a:cubicBezTo>
                    <a:cubicBezTo>
                      <a:pt x="4" y="1"/>
                      <a:pt x="4" y="1"/>
                      <a:pt x="3" y="1"/>
                    </a:cubicBezTo>
                    <a:cubicBezTo>
                      <a:pt x="3" y="2"/>
                      <a:pt x="3" y="2"/>
                      <a:pt x="3" y="2"/>
                    </a:cubicBezTo>
                    <a:cubicBezTo>
                      <a:pt x="2" y="3"/>
                      <a:pt x="2" y="3"/>
                      <a:pt x="2" y="3"/>
                    </a:cubicBezTo>
                    <a:cubicBezTo>
                      <a:pt x="2" y="3"/>
                      <a:pt x="2" y="4"/>
                      <a:pt x="2" y="4"/>
                    </a:cubicBezTo>
                    <a:lnTo>
                      <a:pt x="7"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883"/>
              <p:cNvSpPr/>
              <p:nvPr/>
            </p:nvSpPr>
            <p:spPr bwMode="auto">
              <a:xfrm>
                <a:off x="2694" y="1865"/>
                <a:ext cx="10" cy="12"/>
              </a:xfrm>
              <a:custGeom>
                <a:avLst/>
                <a:gdLst>
                  <a:gd name="T0" fmla="*/ 6 w 10"/>
                  <a:gd name="T1" fmla="*/ 5 h 12"/>
                  <a:gd name="T2" fmla="*/ 10 w 10"/>
                  <a:gd name="T3" fmla="*/ 12 h 12"/>
                  <a:gd name="T4" fmla="*/ 10 w 10"/>
                  <a:gd name="T5" fmla="*/ 12 h 12"/>
                  <a:gd name="T6" fmla="*/ 9 w 10"/>
                  <a:gd name="T7" fmla="*/ 12 h 12"/>
                  <a:gd name="T8" fmla="*/ 8 w 10"/>
                  <a:gd name="T9" fmla="*/ 12 h 12"/>
                  <a:gd name="T10" fmla="*/ 8 w 10"/>
                  <a:gd name="T11" fmla="*/ 12 h 12"/>
                  <a:gd name="T12" fmla="*/ 8 w 10"/>
                  <a:gd name="T13" fmla="*/ 12 h 12"/>
                  <a:gd name="T14" fmla="*/ 4 w 10"/>
                  <a:gd name="T15" fmla="*/ 7 h 12"/>
                  <a:gd name="T16" fmla="*/ 2 w 10"/>
                  <a:gd name="T17" fmla="*/ 12 h 12"/>
                  <a:gd name="T18" fmla="*/ 2 w 10"/>
                  <a:gd name="T19" fmla="*/ 12 h 12"/>
                  <a:gd name="T20" fmla="*/ 1 w 10"/>
                  <a:gd name="T21" fmla="*/ 12 h 12"/>
                  <a:gd name="T22" fmla="*/ 0 w 10"/>
                  <a:gd name="T23" fmla="*/ 12 h 12"/>
                  <a:gd name="T24" fmla="*/ 0 w 10"/>
                  <a:gd name="T25" fmla="*/ 12 h 12"/>
                  <a:gd name="T26" fmla="*/ 3 w 10"/>
                  <a:gd name="T27" fmla="*/ 6 h 12"/>
                  <a:gd name="T28" fmla="*/ 0 w 10"/>
                  <a:gd name="T29" fmla="*/ 0 h 12"/>
                  <a:gd name="T30" fmla="*/ 0 w 10"/>
                  <a:gd name="T31" fmla="*/ 0 h 12"/>
                  <a:gd name="T32" fmla="*/ 0 w 10"/>
                  <a:gd name="T33" fmla="*/ 0 h 12"/>
                  <a:gd name="T34" fmla="*/ 2 w 10"/>
                  <a:gd name="T35" fmla="*/ 0 h 12"/>
                  <a:gd name="T36" fmla="*/ 2 w 10"/>
                  <a:gd name="T37" fmla="*/ 0 h 12"/>
                  <a:gd name="T38" fmla="*/ 2 w 10"/>
                  <a:gd name="T39" fmla="*/ 0 h 12"/>
                  <a:gd name="T40" fmla="*/ 4 w 10"/>
                  <a:gd name="T41" fmla="*/ 4 h 12"/>
                  <a:gd name="T42" fmla="*/ 7 w 10"/>
                  <a:gd name="T43" fmla="*/ 0 h 12"/>
                  <a:gd name="T44" fmla="*/ 7 w 10"/>
                  <a:gd name="T45" fmla="*/ 0 h 12"/>
                  <a:gd name="T46" fmla="*/ 8 w 10"/>
                  <a:gd name="T47" fmla="*/ 0 h 12"/>
                  <a:gd name="T48" fmla="*/ 9 w 10"/>
                  <a:gd name="T49" fmla="*/ 0 h 12"/>
                  <a:gd name="T50" fmla="*/ 9 w 10"/>
                  <a:gd name="T51" fmla="*/ 0 h 12"/>
                  <a:gd name="T52" fmla="*/ 9 w 10"/>
                  <a:gd name="T53" fmla="*/ 0 h 12"/>
                  <a:gd name="T54" fmla="*/ 6 w 10"/>
                  <a:gd name="T5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12">
                    <a:moveTo>
                      <a:pt x="6" y="5"/>
                    </a:moveTo>
                    <a:lnTo>
                      <a:pt x="10" y="12"/>
                    </a:lnTo>
                    <a:lnTo>
                      <a:pt x="10" y="12"/>
                    </a:lnTo>
                    <a:lnTo>
                      <a:pt x="9" y="12"/>
                    </a:lnTo>
                    <a:lnTo>
                      <a:pt x="8" y="12"/>
                    </a:lnTo>
                    <a:lnTo>
                      <a:pt x="8" y="12"/>
                    </a:lnTo>
                    <a:lnTo>
                      <a:pt x="8" y="12"/>
                    </a:lnTo>
                    <a:lnTo>
                      <a:pt x="4" y="7"/>
                    </a:lnTo>
                    <a:lnTo>
                      <a:pt x="2" y="12"/>
                    </a:lnTo>
                    <a:lnTo>
                      <a:pt x="2" y="12"/>
                    </a:lnTo>
                    <a:lnTo>
                      <a:pt x="1" y="12"/>
                    </a:lnTo>
                    <a:lnTo>
                      <a:pt x="0" y="12"/>
                    </a:lnTo>
                    <a:lnTo>
                      <a:pt x="0" y="12"/>
                    </a:lnTo>
                    <a:lnTo>
                      <a:pt x="3" y="6"/>
                    </a:lnTo>
                    <a:lnTo>
                      <a:pt x="0" y="0"/>
                    </a:lnTo>
                    <a:lnTo>
                      <a:pt x="0" y="0"/>
                    </a:lnTo>
                    <a:lnTo>
                      <a:pt x="0" y="0"/>
                    </a:lnTo>
                    <a:lnTo>
                      <a:pt x="2" y="0"/>
                    </a:lnTo>
                    <a:lnTo>
                      <a:pt x="2" y="0"/>
                    </a:lnTo>
                    <a:lnTo>
                      <a:pt x="2" y="0"/>
                    </a:lnTo>
                    <a:lnTo>
                      <a:pt x="4" y="4"/>
                    </a:lnTo>
                    <a:lnTo>
                      <a:pt x="7" y="0"/>
                    </a:lnTo>
                    <a:lnTo>
                      <a:pt x="7" y="0"/>
                    </a:lnTo>
                    <a:lnTo>
                      <a:pt x="8" y="0"/>
                    </a:lnTo>
                    <a:lnTo>
                      <a:pt x="9" y="0"/>
                    </a:lnTo>
                    <a:lnTo>
                      <a:pt x="9" y="0"/>
                    </a:lnTo>
                    <a:lnTo>
                      <a:pt x="9" y="0"/>
                    </a:lnTo>
                    <a:lnTo>
                      <a:pt x="6"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884"/>
              <p:cNvSpPr/>
              <p:nvPr/>
            </p:nvSpPr>
            <p:spPr bwMode="auto">
              <a:xfrm>
                <a:off x="2704" y="1862"/>
                <a:ext cx="9" cy="15"/>
              </a:xfrm>
              <a:custGeom>
                <a:avLst/>
                <a:gdLst>
                  <a:gd name="T0" fmla="*/ 0 w 7"/>
                  <a:gd name="T1" fmla="*/ 4 h 13"/>
                  <a:gd name="T2" fmla="*/ 0 w 7"/>
                  <a:gd name="T3" fmla="*/ 4 h 13"/>
                  <a:gd name="T4" fmla="*/ 0 w 7"/>
                  <a:gd name="T5" fmla="*/ 4 h 13"/>
                  <a:gd name="T6" fmla="*/ 0 w 7"/>
                  <a:gd name="T7" fmla="*/ 3 h 13"/>
                  <a:gd name="T8" fmla="*/ 0 w 7"/>
                  <a:gd name="T9" fmla="*/ 3 h 13"/>
                  <a:gd name="T10" fmla="*/ 2 w 7"/>
                  <a:gd name="T11" fmla="*/ 3 h 13"/>
                  <a:gd name="T12" fmla="*/ 2 w 7"/>
                  <a:gd name="T13" fmla="*/ 1 h 13"/>
                  <a:gd name="T14" fmla="*/ 2 w 7"/>
                  <a:gd name="T15" fmla="*/ 1 h 13"/>
                  <a:gd name="T16" fmla="*/ 2 w 7"/>
                  <a:gd name="T17" fmla="*/ 0 h 13"/>
                  <a:gd name="T18" fmla="*/ 3 w 7"/>
                  <a:gd name="T19" fmla="*/ 0 h 13"/>
                  <a:gd name="T20" fmla="*/ 3 w 7"/>
                  <a:gd name="T21" fmla="*/ 0 h 13"/>
                  <a:gd name="T22" fmla="*/ 3 w 7"/>
                  <a:gd name="T23" fmla="*/ 0 h 13"/>
                  <a:gd name="T24" fmla="*/ 3 w 7"/>
                  <a:gd name="T25" fmla="*/ 3 h 13"/>
                  <a:gd name="T26" fmla="*/ 6 w 7"/>
                  <a:gd name="T27" fmla="*/ 3 h 13"/>
                  <a:gd name="T28" fmla="*/ 6 w 7"/>
                  <a:gd name="T29" fmla="*/ 3 h 13"/>
                  <a:gd name="T30" fmla="*/ 6 w 7"/>
                  <a:gd name="T31" fmla="*/ 3 h 13"/>
                  <a:gd name="T32" fmla="*/ 6 w 7"/>
                  <a:gd name="T33" fmla="*/ 4 h 13"/>
                  <a:gd name="T34" fmla="*/ 6 w 7"/>
                  <a:gd name="T35" fmla="*/ 4 h 13"/>
                  <a:gd name="T36" fmla="*/ 6 w 7"/>
                  <a:gd name="T37" fmla="*/ 4 h 13"/>
                  <a:gd name="T38" fmla="*/ 3 w 7"/>
                  <a:gd name="T39" fmla="*/ 4 h 13"/>
                  <a:gd name="T40" fmla="*/ 3 w 7"/>
                  <a:gd name="T41" fmla="*/ 10 h 13"/>
                  <a:gd name="T42" fmla="*/ 4 w 7"/>
                  <a:gd name="T43" fmla="*/ 11 h 13"/>
                  <a:gd name="T44" fmla="*/ 5 w 7"/>
                  <a:gd name="T45" fmla="*/ 12 h 13"/>
                  <a:gd name="T46" fmla="*/ 5 w 7"/>
                  <a:gd name="T47" fmla="*/ 12 h 13"/>
                  <a:gd name="T48" fmla="*/ 6 w 7"/>
                  <a:gd name="T49" fmla="*/ 12 h 13"/>
                  <a:gd name="T50" fmla="*/ 6 w 7"/>
                  <a:gd name="T51" fmla="*/ 12 h 13"/>
                  <a:gd name="T52" fmla="*/ 6 w 7"/>
                  <a:gd name="T53" fmla="*/ 12 h 13"/>
                  <a:gd name="T54" fmla="*/ 7 w 7"/>
                  <a:gd name="T55" fmla="*/ 13 h 13"/>
                  <a:gd name="T56" fmla="*/ 7 w 7"/>
                  <a:gd name="T57" fmla="*/ 13 h 13"/>
                  <a:gd name="T58" fmla="*/ 6 w 7"/>
                  <a:gd name="T59" fmla="*/ 13 h 13"/>
                  <a:gd name="T60" fmla="*/ 5 w 7"/>
                  <a:gd name="T61" fmla="*/ 13 h 13"/>
                  <a:gd name="T62" fmla="*/ 4 w 7"/>
                  <a:gd name="T63" fmla="*/ 13 h 13"/>
                  <a:gd name="T64" fmla="*/ 2 w 7"/>
                  <a:gd name="T65" fmla="*/ 12 h 13"/>
                  <a:gd name="T66" fmla="*/ 2 w 7"/>
                  <a:gd name="T67" fmla="*/ 10 h 13"/>
                  <a:gd name="T68" fmla="*/ 2 w 7"/>
                  <a:gd name="T69" fmla="*/ 4 h 13"/>
                  <a:gd name="T70" fmla="*/ 0 w 7"/>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3">
                    <a:moveTo>
                      <a:pt x="0" y="4"/>
                    </a:moveTo>
                    <a:cubicBezTo>
                      <a:pt x="0" y="4"/>
                      <a:pt x="0" y="4"/>
                      <a:pt x="0" y="4"/>
                    </a:cubicBezTo>
                    <a:cubicBezTo>
                      <a:pt x="0" y="4"/>
                      <a:pt x="0" y="4"/>
                      <a:pt x="0" y="4"/>
                    </a:cubicBezTo>
                    <a:cubicBezTo>
                      <a:pt x="0" y="3"/>
                      <a:pt x="0" y="3"/>
                      <a:pt x="0" y="3"/>
                    </a:cubicBezTo>
                    <a:cubicBezTo>
                      <a:pt x="0" y="3"/>
                      <a:pt x="0" y="3"/>
                      <a:pt x="0" y="3"/>
                    </a:cubicBezTo>
                    <a:cubicBezTo>
                      <a:pt x="2" y="3"/>
                      <a:pt x="2" y="3"/>
                      <a:pt x="2" y="3"/>
                    </a:cubicBezTo>
                    <a:cubicBezTo>
                      <a:pt x="2" y="1"/>
                      <a:pt x="2" y="1"/>
                      <a:pt x="2" y="1"/>
                    </a:cubicBezTo>
                    <a:cubicBezTo>
                      <a:pt x="2" y="1"/>
                      <a:pt x="2" y="1"/>
                      <a:pt x="2" y="1"/>
                    </a:cubicBezTo>
                    <a:cubicBezTo>
                      <a:pt x="2" y="0"/>
                      <a:pt x="2" y="0"/>
                      <a:pt x="2" y="0"/>
                    </a:cubicBezTo>
                    <a:cubicBezTo>
                      <a:pt x="3" y="0"/>
                      <a:pt x="3" y="0"/>
                      <a:pt x="3" y="0"/>
                    </a:cubicBezTo>
                    <a:cubicBezTo>
                      <a:pt x="3" y="0"/>
                      <a:pt x="3" y="0"/>
                      <a:pt x="3" y="0"/>
                    </a:cubicBezTo>
                    <a:cubicBezTo>
                      <a:pt x="3" y="0"/>
                      <a:pt x="3" y="0"/>
                      <a:pt x="3" y="0"/>
                    </a:cubicBezTo>
                    <a:cubicBezTo>
                      <a:pt x="3" y="3"/>
                      <a:pt x="3" y="3"/>
                      <a:pt x="3"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3" y="4"/>
                      <a:pt x="3" y="4"/>
                      <a:pt x="3" y="4"/>
                    </a:cubicBezTo>
                    <a:cubicBezTo>
                      <a:pt x="3" y="10"/>
                      <a:pt x="3" y="10"/>
                      <a:pt x="3" y="10"/>
                    </a:cubicBezTo>
                    <a:cubicBezTo>
                      <a:pt x="3" y="11"/>
                      <a:pt x="3" y="11"/>
                      <a:pt x="4" y="11"/>
                    </a:cubicBezTo>
                    <a:cubicBezTo>
                      <a:pt x="4" y="12"/>
                      <a:pt x="4" y="12"/>
                      <a:pt x="5" y="12"/>
                    </a:cubicBezTo>
                    <a:cubicBezTo>
                      <a:pt x="5" y="12"/>
                      <a:pt x="5" y="12"/>
                      <a:pt x="5" y="12"/>
                    </a:cubicBezTo>
                    <a:cubicBezTo>
                      <a:pt x="6" y="12"/>
                      <a:pt x="6" y="12"/>
                      <a:pt x="6" y="12"/>
                    </a:cubicBezTo>
                    <a:cubicBezTo>
                      <a:pt x="6" y="12"/>
                      <a:pt x="6" y="12"/>
                      <a:pt x="6" y="12"/>
                    </a:cubicBezTo>
                    <a:cubicBezTo>
                      <a:pt x="6" y="12"/>
                      <a:pt x="6" y="12"/>
                      <a:pt x="6" y="12"/>
                    </a:cubicBezTo>
                    <a:cubicBezTo>
                      <a:pt x="7" y="13"/>
                      <a:pt x="7" y="13"/>
                      <a:pt x="7" y="13"/>
                    </a:cubicBezTo>
                    <a:cubicBezTo>
                      <a:pt x="7" y="13"/>
                      <a:pt x="7" y="13"/>
                      <a:pt x="7" y="13"/>
                    </a:cubicBezTo>
                    <a:cubicBezTo>
                      <a:pt x="6" y="13"/>
                      <a:pt x="6" y="13"/>
                      <a:pt x="6" y="13"/>
                    </a:cubicBezTo>
                    <a:cubicBezTo>
                      <a:pt x="6" y="13"/>
                      <a:pt x="6" y="13"/>
                      <a:pt x="5" y="13"/>
                    </a:cubicBezTo>
                    <a:cubicBezTo>
                      <a:pt x="5" y="13"/>
                      <a:pt x="5" y="13"/>
                      <a:pt x="4" y="13"/>
                    </a:cubicBezTo>
                    <a:cubicBezTo>
                      <a:pt x="3" y="13"/>
                      <a:pt x="3" y="13"/>
                      <a:pt x="2" y="12"/>
                    </a:cubicBezTo>
                    <a:cubicBezTo>
                      <a:pt x="2" y="12"/>
                      <a:pt x="2" y="11"/>
                      <a:pt x="2" y="10"/>
                    </a:cubicBezTo>
                    <a:cubicBezTo>
                      <a:pt x="2" y="4"/>
                      <a:pt x="2" y="4"/>
                      <a:pt x="2"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885"/>
              <p:cNvSpPr/>
              <p:nvPr/>
            </p:nvSpPr>
            <p:spPr bwMode="auto">
              <a:xfrm>
                <a:off x="2720" y="1865"/>
                <a:ext cx="9" cy="12"/>
              </a:xfrm>
              <a:custGeom>
                <a:avLst/>
                <a:gdLst>
                  <a:gd name="T0" fmla="*/ 7 w 7"/>
                  <a:gd name="T1" fmla="*/ 7 h 10"/>
                  <a:gd name="T2" fmla="*/ 7 w 7"/>
                  <a:gd name="T3" fmla="*/ 8 h 10"/>
                  <a:gd name="T4" fmla="*/ 6 w 7"/>
                  <a:gd name="T5" fmla="*/ 9 h 10"/>
                  <a:gd name="T6" fmla="*/ 5 w 7"/>
                  <a:gd name="T7" fmla="*/ 10 h 10"/>
                  <a:gd name="T8" fmla="*/ 4 w 7"/>
                  <a:gd name="T9" fmla="*/ 10 h 10"/>
                  <a:gd name="T10" fmla="*/ 2 w 7"/>
                  <a:gd name="T11" fmla="*/ 10 h 10"/>
                  <a:gd name="T12" fmla="*/ 0 w 7"/>
                  <a:gd name="T13" fmla="*/ 9 h 10"/>
                  <a:gd name="T14" fmla="*/ 0 w 7"/>
                  <a:gd name="T15" fmla="*/ 9 h 10"/>
                  <a:gd name="T16" fmla="*/ 0 w 7"/>
                  <a:gd name="T17" fmla="*/ 9 h 10"/>
                  <a:gd name="T18" fmla="*/ 0 w 7"/>
                  <a:gd name="T19" fmla="*/ 8 h 10"/>
                  <a:gd name="T20" fmla="*/ 0 w 7"/>
                  <a:gd name="T21" fmla="*/ 8 h 10"/>
                  <a:gd name="T22" fmla="*/ 0 w 7"/>
                  <a:gd name="T23" fmla="*/ 8 h 10"/>
                  <a:gd name="T24" fmla="*/ 2 w 7"/>
                  <a:gd name="T25" fmla="*/ 9 h 10"/>
                  <a:gd name="T26" fmla="*/ 4 w 7"/>
                  <a:gd name="T27" fmla="*/ 9 h 10"/>
                  <a:gd name="T28" fmla="*/ 5 w 7"/>
                  <a:gd name="T29" fmla="*/ 8 h 10"/>
                  <a:gd name="T30" fmla="*/ 6 w 7"/>
                  <a:gd name="T31" fmla="*/ 7 h 10"/>
                  <a:gd name="T32" fmla="*/ 5 w 7"/>
                  <a:gd name="T33" fmla="*/ 6 h 10"/>
                  <a:gd name="T34" fmla="*/ 3 w 7"/>
                  <a:gd name="T35" fmla="*/ 5 h 10"/>
                  <a:gd name="T36" fmla="*/ 2 w 7"/>
                  <a:gd name="T37" fmla="*/ 5 h 10"/>
                  <a:gd name="T38" fmla="*/ 1 w 7"/>
                  <a:gd name="T39" fmla="*/ 4 h 10"/>
                  <a:gd name="T40" fmla="*/ 0 w 7"/>
                  <a:gd name="T41" fmla="*/ 3 h 10"/>
                  <a:gd name="T42" fmla="*/ 0 w 7"/>
                  <a:gd name="T43" fmla="*/ 2 h 10"/>
                  <a:gd name="T44" fmla="*/ 1 w 7"/>
                  <a:gd name="T45" fmla="*/ 0 h 10"/>
                  <a:gd name="T46" fmla="*/ 4 w 7"/>
                  <a:gd name="T47" fmla="*/ 0 h 10"/>
                  <a:gd name="T48" fmla="*/ 5 w 7"/>
                  <a:gd name="T49" fmla="*/ 0 h 10"/>
                  <a:gd name="T50" fmla="*/ 7 w 7"/>
                  <a:gd name="T51" fmla="*/ 0 h 10"/>
                  <a:gd name="T52" fmla="*/ 7 w 7"/>
                  <a:gd name="T53" fmla="*/ 0 h 10"/>
                  <a:gd name="T54" fmla="*/ 6 w 7"/>
                  <a:gd name="T55" fmla="*/ 1 h 10"/>
                  <a:gd name="T56" fmla="*/ 6 w 7"/>
                  <a:gd name="T57" fmla="*/ 1 h 10"/>
                  <a:gd name="T58" fmla="*/ 6 w 7"/>
                  <a:gd name="T59" fmla="*/ 1 h 10"/>
                  <a:gd name="T60" fmla="*/ 5 w 7"/>
                  <a:gd name="T61" fmla="*/ 1 h 10"/>
                  <a:gd name="T62" fmla="*/ 4 w 7"/>
                  <a:gd name="T63" fmla="*/ 1 h 10"/>
                  <a:gd name="T64" fmla="*/ 2 w 7"/>
                  <a:gd name="T65" fmla="*/ 1 h 10"/>
                  <a:gd name="T66" fmla="*/ 2 w 7"/>
                  <a:gd name="T67" fmla="*/ 2 h 10"/>
                  <a:gd name="T68" fmla="*/ 2 w 7"/>
                  <a:gd name="T69" fmla="*/ 3 h 10"/>
                  <a:gd name="T70" fmla="*/ 2 w 7"/>
                  <a:gd name="T71" fmla="*/ 3 h 10"/>
                  <a:gd name="T72" fmla="*/ 3 w 7"/>
                  <a:gd name="T73" fmla="*/ 4 h 10"/>
                  <a:gd name="T74" fmla="*/ 4 w 7"/>
                  <a:gd name="T75" fmla="*/ 4 h 10"/>
                  <a:gd name="T76" fmla="*/ 5 w 7"/>
                  <a:gd name="T77" fmla="*/ 5 h 10"/>
                  <a:gd name="T78" fmla="*/ 6 w 7"/>
                  <a:gd name="T79" fmla="*/ 5 h 10"/>
                  <a:gd name="T80" fmla="*/ 7 w 7"/>
                  <a:gd name="T81" fmla="*/ 6 h 10"/>
                  <a:gd name="T82" fmla="*/ 7 w 7"/>
                  <a:gd name="T83"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 h="10">
                    <a:moveTo>
                      <a:pt x="7" y="7"/>
                    </a:moveTo>
                    <a:cubicBezTo>
                      <a:pt x="7" y="8"/>
                      <a:pt x="7" y="8"/>
                      <a:pt x="7" y="8"/>
                    </a:cubicBezTo>
                    <a:cubicBezTo>
                      <a:pt x="7" y="9"/>
                      <a:pt x="7" y="9"/>
                      <a:pt x="6" y="9"/>
                    </a:cubicBezTo>
                    <a:cubicBezTo>
                      <a:pt x="6" y="10"/>
                      <a:pt x="5" y="10"/>
                      <a:pt x="5" y="10"/>
                    </a:cubicBezTo>
                    <a:cubicBezTo>
                      <a:pt x="5" y="10"/>
                      <a:pt x="4" y="10"/>
                      <a:pt x="4" y="10"/>
                    </a:cubicBezTo>
                    <a:cubicBezTo>
                      <a:pt x="3" y="10"/>
                      <a:pt x="2" y="10"/>
                      <a:pt x="2" y="10"/>
                    </a:cubicBezTo>
                    <a:cubicBezTo>
                      <a:pt x="1" y="10"/>
                      <a:pt x="0" y="10"/>
                      <a:pt x="0" y="9"/>
                    </a:cubicBezTo>
                    <a:cubicBezTo>
                      <a:pt x="0" y="9"/>
                      <a:pt x="0" y="9"/>
                      <a:pt x="0" y="9"/>
                    </a:cubicBezTo>
                    <a:cubicBezTo>
                      <a:pt x="0" y="9"/>
                      <a:pt x="0" y="9"/>
                      <a:pt x="0" y="9"/>
                    </a:cubicBezTo>
                    <a:cubicBezTo>
                      <a:pt x="0" y="8"/>
                      <a:pt x="0" y="8"/>
                      <a:pt x="0" y="8"/>
                    </a:cubicBezTo>
                    <a:cubicBezTo>
                      <a:pt x="0" y="8"/>
                      <a:pt x="0" y="8"/>
                      <a:pt x="0" y="8"/>
                    </a:cubicBezTo>
                    <a:cubicBezTo>
                      <a:pt x="0" y="8"/>
                      <a:pt x="0" y="8"/>
                      <a:pt x="0" y="8"/>
                    </a:cubicBezTo>
                    <a:cubicBezTo>
                      <a:pt x="1" y="8"/>
                      <a:pt x="2" y="8"/>
                      <a:pt x="2" y="9"/>
                    </a:cubicBezTo>
                    <a:cubicBezTo>
                      <a:pt x="3" y="9"/>
                      <a:pt x="3" y="9"/>
                      <a:pt x="4" y="9"/>
                    </a:cubicBezTo>
                    <a:cubicBezTo>
                      <a:pt x="4" y="9"/>
                      <a:pt x="5" y="9"/>
                      <a:pt x="5" y="8"/>
                    </a:cubicBezTo>
                    <a:cubicBezTo>
                      <a:pt x="5" y="8"/>
                      <a:pt x="6" y="8"/>
                      <a:pt x="6" y="7"/>
                    </a:cubicBezTo>
                    <a:cubicBezTo>
                      <a:pt x="6" y="7"/>
                      <a:pt x="5" y="6"/>
                      <a:pt x="5" y="6"/>
                    </a:cubicBezTo>
                    <a:cubicBezTo>
                      <a:pt x="5" y="6"/>
                      <a:pt x="4" y="6"/>
                      <a:pt x="3" y="5"/>
                    </a:cubicBezTo>
                    <a:cubicBezTo>
                      <a:pt x="3" y="5"/>
                      <a:pt x="2" y="5"/>
                      <a:pt x="2" y="5"/>
                    </a:cubicBezTo>
                    <a:cubicBezTo>
                      <a:pt x="1" y="5"/>
                      <a:pt x="1" y="4"/>
                      <a:pt x="1" y="4"/>
                    </a:cubicBezTo>
                    <a:cubicBezTo>
                      <a:pt x="0" y="3"/>
                      <a:pt x="0" y="3"/>
                      <a:pt x="0" y="3"/>
                    </a:cubicBezTo>
                    <a:cubicBezTo>
                      <a:pt x="0" y="3"/>
                      <a:pt x="0" y="3"/>
                      <a:pt x="0" y="2"/>
                    </a:cubicBezTo>
                    <a:cubicBezTo>
                      <a:pt x="0" y="2"/>
                      <a:pt x="0" y="1"/>
                      <a:pt x="1" y="0"/>
                    </a:cubicBezTo>
                    <a:cubicBezTo>
                      <a:pt x="2" y="0"/>
                      <a:pt x="2" y="0"/>
                      <a:pt x="4" y="0"/>
                    </a:cubicBezTo>
                    <a:cubicBezTo>
                      <a:pt x="4" y="0"/>
                      <a:pt x="5" y="0"/>
                      <a:pt x="5" y="0"/>
                    </a:cubicBezTo>
                    <a:cubicBezTo>
                      <a:pt x="6" y="0"/>
                      <a:pt x="6" y="0"/>
                      <a:pt x="7" y="0"/>
                    </a:cubicBezTo>
                    <a:cubicBezTo>
                      <a:pt x="7" y="0"/>
                      <a:pt x="7" y="0"/>
                      <a:pt x="7" y="0"/>
                    </a:cubicBezTo>
                    <a:cubicBezTo>
                      <a:pt x="6" y="1"/>
                      <a:pt x="6" y="1"/>
                      <a:pt x="6" y="1"/>
                    </a:cubicBezTo>
                    <a:cubicBezTo>
                      <a:pt x="6" y="1"/>
                      <a:pt x="6" y="1"/>
                      <a:pt x="6" y="1"/>
                    </a:cubicBezTo>
                    <a:cubicBezTo>
                      <a:pt x="6" y="1"/>
                      <a:pt x="6" y="1"/>
                      <a:pt x="6" y="1"/>
                    </a:cubicBezTo>
                    <a:cubicBezTo>
                      <a:pt x="6" y="1"/>
                      <a:pt x="5" y="1"/>
                      <a:pt x="5" y="1"/>
                    </a:cubicBezTo>
                    <a:cubicBezTo>
                      <a:pt x="4" y="1"/>
                      <a:pt x="4" y="1"/>
                      <a:pt x="4" y="1"/>
                    </a:cubicBezTo>
                    <a:cubicBezTo>
                      <a:pt x="3" y="1"/>
                      <a:pt x="3" y="1"/>
                      <a:pt x="2" y="1"/>
                    </a:cubicBezTo>
                    <a:cubicBezTo>
                      <a:pt x="2" y="2"/>
                      <a:pt x="2" y="2"/>
                      <a:pt x="2" y="2"/>
                    </a:cubicBezTo>
                    <a:cubicBezTo>
                      <a:pt x="2" y="3"/>
                      <a:pt x="2" y="3"/>
                      <a:pt x="2" y="3"/>
                    </a:cubicBezTo>
                    <a:cubicBezTo>
                      <a:pt x="2" y="3"/>
                      <a:pt x="2" y="3"/>
                      <a:pt x="2" y="3"/>
                    </a:cubicBezTo>
                    <a:cubicBezTo>
                      <a:pt x="3" y="4"/>
                      <a:pt x="3" y="4"/>
                      <a:pt x="3" y="4"/>
                    </a:cubicBezTo>
                    <a:cubicBezTo>
                      <a:pt x="3" y="4"/>
                      <a:pt x="4" y="4"/>
                      <a:pt x="4" y="4"/>
                    </a:cubicBezTo>
                    <a:cubicBezTo>
                      <a:pt x="4" y="4"/>
                      <a:pt x="5" y="4"/>
                      <a:pt x="5" y="5"/>
                    </a:cubicBezTo>
                    <a:cubicBezTo>
                      <a:pt x="6" y="5"/>
                      <a:pt x="6" y="5"/>
                      <a:pt x="6" y="5"/>
                    </a:cubicBezTo>
                    <a:cubicBezTo>
                      <a:pt x="7" y="6"/>
                      <a:pt x="7" y="6"/>
                      <a:pt x="7" y="6"/>
                    </a:cubicBezTo>
                    <a:cubicBezTo>
                      <a:pt x="7" y="6"/>
                      <a:pt x="7" y="7"/>
                      <a:pt x="7" y="7"/>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886"/>
              <p:cNvSpPr>
                <a:spLocks noEditPoints="1"/>
              </p:cNvSpPr>
              <p:nvPr/>
            </p:nvSpPr>
            <p:spPr bwMode="auto">
              <a:xfrm>
                <a:off x="2731" y="1865"/>
                <a:ext cx="10" cy="12"/>
              </a:xfrm>
              <a:custGeom>
                <a:avLst/>
                <a:gdLst>
                  <a:gd name="T0" fmla="*/ 8 w 8"/>
                  <a:gd name="T1" fmla="*/ 9 h 10"/>
                  <a:gd name="T2" fmla="*/ 8 w 8"/>
                  <a:gd name="T3" fmla="*/ 9 h 10"/>
                  <a:gd name="T4" fmla="*/ 6 w 8"/>
                  <a:gd name="T5" fmla="*/ 10 h 10"/>
                  <a:gd name="T6" fmla="*/ 4 w 8"/>
                  <a:gd name="T7" fmla="*/ 10 h 10"/>
                  <a:gd name="T8" fmla="*/ 2 w 8"/>
                  <a:gd name="T9" fmla="*/ 10 h 10"/>
                  <a:gd name="T10" fmla="*/ 1 w 8"/>
                  <a:gd name="T11" fmla="*/ 9 h 10"/>
                  <a:gd name="T12" fmla="*/ 0 w 8"/>
                  <a:gd name="T13" fmla="*/ 8 h 10"/>
                  <a:gd name="T14" fmla="*/ 0 w 8"/>
                  <a:gd name="T15" fmla="*/ 7 h 10"/>
                  <a:gd name="T16" fmla="*/ 0 w 8"/>
                  <a:gd name="T17" fmla="*/ 6 h 10"/>
                  <a:gd name="T18" fmla="*/ 1 w 8"/>
                  <a:gd name="T19" fmla="*/ 5 h 10"/>
                  <a:gd name="T20" fmla="*/ 2 w 8"/>
                  <a:gd name="T21" fmla="*/ 4 h 10"/>
                  <a:gd name="T22" fmla="*/ 4 w 8"/>
                  <a:gd name="T23" fmla="*/ 3 h 10"/>
                  <a:gd name="T24" fmla="*/ 6 w 8"/>
                  <a:gd name="T25" fmla="*/ 3 h 10"/>
                  <a:gd name="T26" fmla="*/ 6 w 8"/>
                  <a:gd name="T27" fmla="*/ 3 h 10"/>
                  <a:gd name="T28" fmla="*/ 6 w 8"/>
                  <a:gd name="T29" fmla="*/ 2 h 10"/>
                  <a:gd name="T30" fmla="*/ 6 w 8"/>
                  <a:gd name="T31" fmla="*/ 2 h 10"/>
                  <a:gd name="T32" fmla="*/ 5 w 8"/>
                  <a:gd name="T33" fmla="*/ 1 h 10"/>
                  <a:gd name="T34" fmla="*/ 4 w 8"/>
                  <a:gd name="T35" fmla="*/ 1 h 10"/>
                  <a:gd name="T36" fmla="*/ 3 w 8"/>
                  <a:gd name="T37" fmla="*/ 1 h 10"/>
                  <a:gd name="T38" fmla="*/ 1 w 8"/>
                  <a:gd name="T39" fmla="*/ 1 h 10"/>
                  <a:gd name="T40" fmla="*/ 1 w 8"/>
                  <a:gd name="T41" fmla="*/ 1 h 10"/>
                  <a:gd name="T42" fmla="*/ 1 w 8"/>
                  <a:gd name="T43" fmla="*/ 1 h 10"/>
                  <a:gd name="T44" fmla="*/ 1 w 8"/>
                  <a:gd name="T45" fmla="*/ 0 h 10"/>
                  <a:gd name="T46" fmla="*/ 1 w 8"/>
                  <a:gd name="T47" fmla="*/ 0 h 10"/>
                  <a:gd name="T48" fmla="*/ 1 w 8"/>
                  <a:gd name="T49" fmla="*/ 0 h 10"/>
                  <a:gd name="T50" fmla="*/ 3 w 8"/>
                  <a:gd name="T51" fmla="*/ 0 h 10"/>
                  <a:gd name="T52" fmla="*/ 4 w 8"/>
                  <a:gd name="T53" fmla="*/ 0 h 10"/>
                  <a:gd name="T54" fmla="*/ 7 w 8"/>
                  <a:gd name="T55" fmla="*/ 0 h 10"/>
                  <a:gd name="T56" fmla="*/ 8 w 8"/>
                  <a:gd name="T57" fmla="*/ 3 h 10"/>
                  <a:gd name="T58" fmla="*/ 8 w 8"/>
                  <a:gd name="T59" fmla="*/ 9 h 10"/>
                  <a:gd name="T60" fmla="*/ 6 w 8"/>
                  <a:gd name="T61" fmla="*/ 5 h 10"/>
                  <a:gd name="T62" fmla="*/ 4 w 8"/>
                  <a:gd name="T63" fmla="*/ 5 h 10"/>
                  <a:gd name="T64" fmla="*/ 3 w 8"/>
                  <a:gd name="T65" fmla="*/ 5 h 10"/>
                  <a:gd name="T66" fmla="*/ 2 w 8"/>
                  <a:gd name="T67" fmla="*/ 5 h 10"/>
                  <a:gd name="T68" fmla="*/ 2 w 8"/>
                  <a:gd name="T69" fmla="*/ 6 h 10"/>
                  <a:gd name="T70" fmla="*/ 1 w 8"/>
                  <a:gd name="T71" fmla="*/ 7 h 10"/>
                  <a:gd name="T72" fmla="*/ 2 w 8"/>
                  <a:gd name="T73" fmla="*/ 8 h 10"/>
                  <a:gd name="T74" fmla="*/ 2 w 8"/>
                  <a:gd name="T75" fmla="*/ 8 h 10"/>
                  <a:gd name="T76" fmla="*/ 3 w 8"/>
                  <a:gd name="T77" fmla="*/ 9 h 10"/>
                  <a:gd name="T78" fmla="*/ 4 w 8"/>
                  <a:gd name="T79" fmla="*/ 9 h 10"/>
                  <a:gd name="T80" fmla="*/ 4 w 8"/>
                  <a:gd name="T81" fmla="*/ 9 h 10"/>
                  <a:gd name="T82" fmla="*/ 5 w 8"/>
                  <a:gd name="T83" fmla="*/ 9 h 10"/>
                  <a:gd name="T84" fmla="*/ 6 w 8"/>
                  <a:gd name="T85" fmla="*/ 9 h 10"/>
                  <a:gd name="T86" fmla="*/ 6 w 8"/>
                  <a:gd name="T87" fmla="*/ 8 h 10"/>
                  <a:gd name="T88" fmla="*/ 6 w 8"/>
                  <a:gd name="T8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 h="10">
                    <a:moveTo>
                      <a:pt x="8" y="9"/>
                    </a:moveTo>
                    <a:cubicBezTo>
                      <a:pt x="8" y="9"/>
                      <a:pt x="8" y="9"/>
                      <a:pt x="8" y="9"/>
                    </a:cubicBezTo>
                    <a:cubicBezTo>
                      <a:pt x="7" y="10"/>
                      <a:pt x="7" y="10"/>
                      <a:pt x="6" y="10"/>
                    </a:cubicBezTo>
                    <a:cubicBezTo>
                      <a:pt x="5" y="10"/>
                      <a:pt x="5" y="10"/>
                      <a:pt x="4" y="10"/>
                    </a:cubicBezTo>
                    <a:cubicBezTo>
                      <a:pt x="3" y="10"/>
                      <a:pt x="2" y="10"/>
                      <a:pt x="2" y="10"/>
                    </a:cubicBezTo>
                    <a:cubicBezTo>
                      <a:pt x="1" y="10"/>
                      <a:pt x="1" y="9"/>
                      <a:pt x="1" y="9"/>
                    </a:cubicBezTo>
                    <a:cubicBezTo>
                      <a:pt x="0" y="9"/>
                      <a:pt x="0" y="9"/>
                      <a:pt x="0" y="8"/>
                    </a:cubicBezTo>
                    <a:cubicBezTo>
                      <a:pt x="0" y="8"/>
                      <a:pt x="0" y="7"/>
                      <a:pt x="0" y="7"/>
                    </a:cubicBezTo>
                    <a:cubicBezTo>
                      <a:pt x="0" y="6"/>
                      <a:pt x="0" y="6"/>
                      <a:pt x="0" y="6"/>
                    </a:cubicBezTo>
                    <a:cubicBezTo>
                      <a:pt x="0" y="5"/>
                      <a:pt x="0" y="5"/>
                      <a:pt x="1" y="5"/>
                    </a:cubicBezTo>
                    <a:cubicBezTo>
                      <a:pt x="1" y="4"/>
                      <a:pt x="2" y="4"/>
                      <a:pt x="2" y="4"/>
                    </a:cubicBezTo>
                    <a:cubicBezTo>
                      <a:pt x="3" y="4"/>
                      <a:pt x="3" y="3"/>
                      <a:pt x="4" y="3"/>
                    </a:cubicBezTo>
                    <a:cubicBezTo>
                      <a:pt x="6" y="3"/>
                      <a:pt x="6" y="3"/>
                      <a:pt x="6" y="3"/>
                    </a:cubicBezTo>
                    <a:cubicBezTo>
                      <a:pt x="6" y="3"/>
                      <a:pt x="6" y="3"/>
                      <a:pt x="6" y="3"/>
                    </a:cubicBezTo>
                    <a:cubicBezTo>
                      <a:pt x="6" y="2"/>
                      <a:pt x="6" y="2"/>
                      <a:pt x="6" y="2"/>
                    </a:cubicBezTo>
                    <a:cubicBezTo>
                      <a:pt x="6" y="2"/>
                      <a:pt x="6" y="2"/>
                      <a:pt x="6" y="2"/>
                    </a:cubicBezTo>
                    <a:cubicBezTo>
                      <a:pt x="5" y="1"/>
                      <a:pt x="5" y="1"/>
                      <a:pt x="5" y="1"/>
                    </a:cubicBezTo>
                    <a:cubicBezTo>
                      <a:pt x="5" y="1"/>
                      <a:pt x="5" y="1"/>
                      <a:pt x="4" y="1"/>
                    </a:cubicBezTo>
                    <a:cubicBezTo>
                      <a:pt x="4" y="1"/>
                      <a:pt x="3" y="1"/>
                      <a:pt x="3" y="1"/>
                    </a:cubicBezTo>
                    <a:cubicBezTo>
                      <a:pt x="2" y="1"/>
                      <a:pt x="2"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2" y="0"/>
                      <a:pt x="3" y="0"/>
                    </a:cubicBezTo>
                    <a:cubicBezTo>
                      <a:pt x="3" y="0"/>
                      <a:pt x="4" y="0"/>
                      <a:pt x="4" y="0"/>
                    </a:cubicBezTo>
                    <a:cubicBezTo>
                      <a:pt x="6" y="0"/>
                      <a:pt x="7" y="0"/>
                      <a:pt x="7" y="0"/>
                    </a:cubicBezTo>
                    <a:cubicBezTo>
                      <a:pt x="8" y="1"/>
                      <a:pt x="8" y="2"/>
                      <a:pt x="8" y="3"/>
                    </a:cubicBezTo>
                    <a:lnTo>
                      <a:pt x="8" y="9"/>
                    </a:lnTo>
                    <a:close/>
                    <a:moveTo>
                      <a:pt x="6" y="5"/>
                    </a:moveTo>
                    <a:cubicBezTo>
                      <a:pt x="4" y="5"/>
                      <a:pt x="4" y="5"/>
                      <a:pt x="4" y="5"/>
                    </a:cubicBezTo>
                    <a:cubicBezTo>
                      <a:pt x="3" y="5"/>
                      <a:pt x="3" y="5"/>
                      <a:pt x="3" y="5"/>
                    </a:cubicBezTo>
                    <a:cubicBezTo>
                      <a:pt x="2" y="5"/>
                      <a:pt x="2" y="5"/>
                      <a:pt x="2" y="5"/>
                    </a:cubicBezTo>
                    <a:cubicBezTo>
                      <a:pt x="2" y="6"/>
                      <a:pt x="2" y="6"/>
                      <a:pt x="2" y="6"/>
                    </a:cubicBezTo>
                    <a:cubicBezTo>
                      <a:pt x="2" y="6"/>
                      <a:pt x="1" y="6"/>
                      <a:pt x="1" y="7"/>
                    </a:cubicBezTo>
                    <a:cubicBezTo>
                      <a:pt x="2" y="8"/>
                      <a:pt x="2" y="8"/>
                      <a:pt x="2" y="8"/>
                    </a:cubicBezTo>
                    <a:cubicBezTo>
                      <a:pt x="2" y="8"/>
                      <a:pt x="2" y="8"/>
                      <a:pt x="2" y="8"/>
                    </a:cubicBezTo>
                    <a:cubicBezTo>
                      <a:pt x="3" y="9"/>
                      <a:pt x="3" y="9"/>
                      <a:pt x="3" y="9"/>
                    </a:cubicBezTo>
                    <a:cubicBezTo>
                      <a:pt x="4" y="9"/>
                      <a:pt x="4" y="9"/>
                      <a:pt x="4" y="9"/>
                    </a:cubicBezTo>
                    <a:cubicBezTo>
                      <a:pt x="4" y="9"/>
                      <a:pt x="4" y="9"/>
                      <a:pt x="4" y="9"/>
                    </a:cubicBezTo>
                    <a:cubicBezTo>
                      <a:pt x="5" y="9"/>
                      <a:pt x="5" y="9"/>
                      <a:pt x="5" y="9"/>
                    </a:cubicBezTo>
                    <a:cubicBezTo>
                      <a:pt x="6" y="9"/>
                      <a:pt x="6" y="9"/>
                      <a:pt x="6" y="9"/>
                    </a:cubicBezTo>
                    <a:cubicBezTo>
                      <a:pt x="6" y="8"/>
                      <a:pt x="6" y="8"/>
                      <a:pt x="6" y="8"/>
                    </a:cubicBezTo>
                    <a:lnTo>
                      <a:pt x="6"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887"/>
              <p:cNvSpPr/>
              <p:nvPr/>
            </p:nvSpPr>
            <p:spPr bwMode="auto">
              <a:xfrm>
                <a:off x="2744" y="1865"/>
                <a:ext cx="17" cy="12"/>
              </a:xfrm>
              <a:custGeom>
                <a:avLst/>
                <a:gdLst>
                  <a:gd name="T0" fmla="*/ 10 w 14"/>
                  <a:gd name="T1" fmla="*/ 0 h 10"/>
                  <a:gd name="T2" fmla="*/ 12 w 14"/>
                  <a:gd name="T3" fmla="*/ 0 h 10"/>
                  <a:gd name="T4" fmla="*/ 13 w 14"/>
                  <a:gd name="T5" fmla="*/ 1 h 10"/>
                  <a:gd name="T6" fmla="*/ 14 w 14"/>
                  <a:gd name="T7" fmla="*/ 2 h 10"/>
                  <a:gd name="T8" fmla="*/ 14 w 14"/>
                  <a:gd name="T9" fmla="*/ 4 h 10"/>
                  <a:gd name="T10" fmla="*/ 14 w 14"/>
                  <a:gd name="T11" fmla="*/ 10 h 10"/>
                  <a:gd name="T12" fmla="*/ 14 w 14"/>
                  <a:gd name="T13" fmla="*/ 10 h 10"/>
                  <a:gd name="T14" fmla="*/ 14 w 14"/>
                  <a:gd name="T15" fmla="*/ 10 h 10"/>
                  <a:gd name="T16" fmla="*/ 13 w 14"/>
                  <a:gd name="T17" fmla="*/ 10 h 10"/>
                  <a:gd name="T18" fmla="*/ 13 w 14"/>
                  <a:gd name="T19" fmla="*/ 10 h 10"/>
                  <a:gd name="T20" fmla="*/ 13 w 14"/>
                  <a:gd name="T21" fmla="*/ 10 h 10"/>
                  <a:gd name="T22" fmla="*/ 13 w 14"/>
                  <a:gd name="T23" fmla="*/ 5 h 10"/>
                  <a:gd name="T24" fmla="*/ 12 w 14"/>
                  <a:gd name="T25" fmla="*/ 2 h 10"/>
                  <a:gd name="T26" fmla="*/ 10 w 14"/>
                  <a:gd name="T27" fmla="*/ 1 h 10"/>
                  <a:gd name="T28" fmla="*/ 9 w 14"/>
                  <a:gd name="T29" fmla="*/ 1 h 10"/>
                  <a:gd name="T30" fmla="*/ 8 w 14"/>
                  <a:gd name="T31" fmla="*/ 1 h 10"/>
                  <a:gd name="T32" fmla="*/ 8 w 14"/>
                  <a:gd name="T33" fmla="*/ 1 h 10"/>
                  <a:gd name="T34" fmla="*/ 7 w 14"/>
                  <a:gd name="T35" fmla="*/ 2 h 10"/>
                  <a:gd name="T36" fmla="*/ 8 w 14"/>
                  <a:gd name="T37" fmla="*/ 3 h 10"/>
                  <a:gd name="T38" fmla="*/ 8 w 14"/>
                  <a:gd name="T39" fmla="*/ 4 h 10"/>
                  <a:gd name="T40" fmla="*/ 8 w 14"/>
                  <a:gd name="T41" fmla="*/ 10 h 10"/>
                  <a:gd name="T42" fmla="*/ 8 w 14"/>
                  <a:gd name="T43" fmla="*/ 10 h 10"/>
                  <a:gd name="T44" fmla="*/ 7 w 14"/>
                  <a:gd name="T45" fmla="*/ 10 h 10"/>
                  <a:gd name="T46" fmla="*/ 6 w 14"/>
                  <a:gd name="T47" fmla="*/ 10 h 10"/>
                  <a:gd name="T48" fmla="*/ 6 w 14"/>
                  <a:gd name="T49" fmla="*/ 10 h 10"/>
                  <a:gd name="T50" fmla="*/ 6 w 14"/>
                  <a:gd name="T51" fmla="*/ 10 h 10"/>
                  <a:gd name="T52" fmla="*/ 6 w 14"/>
                  <a:gd name="T53" fmla="*/ 4 h 10"/>
                  <a:gd name="T54" fmla="*/ 6 w 14"/>
                  <a:gd name="T55" fmla="*/ 3 h 10"/>
                  <a:gd name="T56" fmla="*/ 5 w 14"/>
                  <a:gd name="T57" fmla="*/ 2 h 10"/>
                  <a:gd name="T58" fmla="*/ 4 w 14"/>
                  <a:gd name="T59" fmla="*/ 1 h 10"/>
                  <a:gd name="T60" fmla="*/ 3 w 14"/>
                  <a:gd name="T61" fmla="*/ 1 h 10"/>
                  <a:gd name="T62" fmla="*/ 2 w 14"/>
                  <a:gd name="T63" fmla="*/ 1 h 10"/>
                  <a:gd name="T64" fmla="*/ 1 w 14"/>
                  <a:gd name="T65" fmla="*/ 1 h 10"/>
                  <a:gd name="T66" fmla="*/ 1 w 14"/>
                  <a:gd name="T67" fmla="*/ 10 h 10"/>
                  <a:gd name="T68" fmla="*/ 1 w 14"/>
                  <a:gd name="T69" fmla="*/ 10 h 10"/>
                  <a:gd name="T70" fmla="*/ 1 w 14"/>
                  <a:gd name="T71" fmla="*/ 10 h 10"/>
                  <a:gd name="T72" fmla="*/ 0 w 14"/>
                  <a:gd name="T73" fmla="*/ 10 h 10"/>
                  <a:gd name="T74" fmla="*/ 0 w 14"/>
                  <a:gd name="T75" fmla="*/ 10 h 10"/>
                  <a:gd name="T76" fmla="*/ 0 w 14"/>
                  <a:gd name="T77" fmla="*/ 10 h 10"/>
                  <a:gd name="T78" fmla="*/ 0 w 14"/>
                  <a:gd name="T79" fmla="*/ 1 h 10"/>
                  <a:gd name="T80" fmla="*/ 0 w 14"/>
                  <a:gd name="T81" fmla="*/ 0 h 10"/>
                  <a:gd name="T82" fmla="*/ 1 w 14"/>
                  <a:gd name="T83" fmla="*/ 0 h 10"/>
                  <a:gd name="T84" fmla="*/ 2 w 14"/>
                  <a:gd name="T85" fmla="*/ 0 h 10"/>
                  <a:gd name="T86" fmla="*/ 3 w 14"/>
                  <a:gd name="T87" fmla="*/ 0 h 10"/>
                  <a:gd name="T88" fmla="*/ 5 w 14"/>
                  <a:gd name="T89" fmla="*/ 0 h 10"/>
                  <a:gd name="T90" fmla="*/ 6 w 14"/>
                  <a:gd name="T91" fmla="*/ 1 h 10"/>
                  <a:gd name="T92" fmla="*/ 6 w 14"/>
                  <a:gd name="T93" fmla="*/ 1 h 10"/>
                  <a:gd name="T94" fmla="*/ 8 w 14"/>
                  <a:gd name="T95" fmla="*/ 0 h 10"/>
                  <a:gd name="T96" fmla="*/ 10 w 14"/>
                  <a:gd name="T9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 h="10">
                    <a:moveTo>
                      <a:pt x="10" y="0"/>
                    </a:moveTo>
                    <a:cubicBezTo>
                      <a:pt x="11" y="0"/>
                      <a:pt x="11" y="0"/>
                      <a:pt x="12" y="0"/>
                    </a:cubicBezTo>
                    <a:cubicBezTo>
                      <a:pt x="13" y="0"/>
                      <a:pt x="13" y="0"/>
                      <a:pt x="13" y="1"/>
                    </a:cubicBezTo>
                    <a:cubicBezTo>
                      <a:pt x="14" y="1"/>
                      <a:pt x="14" y="2"/>
                      <a:pt x="14" y="2"/>
                    </a:cubicBezTo>
                    <a:cubicBezTo>
                      <a:pt x="14" y="3"/>
                      <a:pt x="14" y="4"/>
                      <a:pt x="14" y="4"/>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5"/>
                      <a:pt x="13" y="5"/>
                      <a:pt x="13" y="5"/>
                    </a:cubicBezTo>
                    <a:cubicBezTo>
                      <a:pt x="13" y="3"/>
                      <a:pt x="12" y="2"/>
                      <a:pt x="12" y="2"/>
                    </a:cubicBezTo>
                    <a:cubicBezTo>
                      <a:pt x="12" y="1"/>
                      <a:pt x="11" y="1"/>
                      <a:pt x="10" y="1"/>
                    </a:cubicBezTo>
                    <a:cubicBezTo>
                      <a:pt x="9" y="1"/>
                      <a:pt x="9" y="1"/>
                      <a:pt x="9" y="1"/>
                    </a:cubicBezTo>
                    <a:cubicBezTo>
                      <a:pt x="8" y="1"/>
                      <a:pt x="8" y="1"/>
                      <a:pt x="8" y="1"/>
                    </a:cubicBezTo>
                    <a:cubicBezTo>
                      <a:pt x="8" y="1"/>
                      <a:pt x="8" y="1"/>
                      <a:pt x="8" y="1"/>
                    </a:cubicBezTo>
                    <a:cubicBezTo>
                      <a:pt x="7" y="2"/>
                      <a:pt x="7" y="2"/>
                      <a:pt x="7" y="2"/>
                    </a:cubicBezTo>
                    <a:cubicBezTo>
                      <a:pt x="7" y="2"/>
                      <a:pt x="8" y="2"/>
                      <a:pt x="8" y="3"/>
                    </a:cubicBezTo>
                    <a:cubicBezTo>
                      <a:pt x="8" y="3"/>
                      <a:pt x="8" y="4"/>
                      <a:pt x="8" y="4"/>
                    </a:cubicBezTo>
                    <a:cubicBezTo>
                      <a:pt x="8" y="10"/>
                      <a:pt x="8" y="10"/>
                      <a:pt x="8" y="10"/>
                    </a:cubicBezTo>
                    <a:cubicBezTo>
                      <a:pt x="8" y="10"/>
                      <a:pt x="8" y="10"/>
                      <a:pt x="8" y="10"/>
                    </a:cubicBezTo>
                    <a:cubicBezTo>
                      <a:pt x="7" y="10"/>
                      <a:pt x="7" y="10"/>
                      <a:pt x="7" y="10"/>
                    </a:cubicBezTo>
                    <a:cubicBezTo>
                      <a:pt x="6" y="10"/>
                      <a:pt x="6" y="10"/>
                      <a:pt x="6" y="10"/>
                    </a:cubicBezTo>
                    <a:cubicBezTo>
                      <a:pt x="6" y="10"/>
                      <a:pt x="6" y="10"/>
                      <a:pt x="6" y="10"/>
                    </a:cubicBezTo>
                    <a:cubicBezTo>
                      <a:pt x="6" y="10"/>
                      <a:pt x="6" y="10"/>
                      <a:pt x="6" y="10"/>
                    </a:cubicBezTo>
                    <a:cubicBezTo>
                      <a:pt x="6" y="4"/>
                      <a:pt x="6" y="4"/>
                      <a:pt x="6" y="4"/>
                    </a:cubicBezTo>
                    <a:cubicBezTo>
                      <a:pt x="6" y="4"/>
                      <a:pt x="6" y="3"/>
                      <a:pt x="6" y="3"/>
                    </a:cubicBezTo>
                    <a:cubicBezTo>
                      <a:pt x="6" y="3"/>
                      <a:pt x="6" y="2"/>
                      <a:pt x="5" y="2"/>
                    </a:cubicBezTo>
                    <a:cubicBezTo>
                      <a:pt x="5" y="2"/>
                      <a:pt x="5" y="1"/>
                      <a:pt x="4" y="1"/>
                    </a:cubicBezTo>
                    <a:cubicBezTo>
                      <a:pt x="4" y="1"/>
                      <a:pt x="4" y="1"/>
                      <a:pt x="3" y="1"/>
                    </a:cubicBezTo>
                    <a:cubicBezTo>
                      <a:pt x="2" y="1"/>
                      <a:pt x="2" y="1"/>
                      <a:pt x="2" y="1"/>
                    </a:cubicBezTo>
                    <a:cubicBezTo>
                      <a:pt x="1" y="1"/>
                      <a:pt x="1" y="1"/>
                      <a:pt x="1" y="1"/>
                    </a:cubicBezTo>
                    <a:cubicBezTo>
                      <a:pt x="1" y="10"/>
                      <a:pt x="1" y="10"/>
                      <a:pt x="1" y="10"/>
                    </a:cubicBezTo>
                    <a:cubicBezTo>
                      <a:pt x="1" y="10"/>
                      <a:pt x="1" y="10"/>
                      <a:pt x="1" y="10"/>
                    </a:cubicBezTo>
                    <a:cubicBezTo>
                      <a:pt x="1" y="10"/>
                      <a:pt x="1" y="10"/>
                      <a:pt x="1" y="10"/>
                    </a:cubicBezTo>
                    <a:cubicBezTo>
                      <a:pt x="0" y="10"/>
                      <a:pt x="0" y="10"/>
                      <a:pt x="0" y="10"/>
                    </a:cubicBezTo>
                    <a:cubicBezTo>
                      <a:pt x="0" y="10"/>
                      <a:pt x="0" y="10"/>
                      <a:pt x="0" y="10"/>
                    </a:cubicBezTo>
                    <a:cubicBezTo>
                      <a:pt x="0" y="10"/>
                      <a:pt x="0" y="10"/>
                      <a:pt x="0" y="10"/>
                    </a:cubicBezTo>
                    <a:cubicBezTo>
                      <a:pt x="0" y="1"/>
                      <a:pt x="0" y="1"/>
                      <a:pt x="0" y="1"/>
                    </a:cubicBezTo>
                    <a:cubicBezTo>
                      <a:pt x="0" y="1"/>
                      <a:pt x="0" y="1"/>
                      <a:pt x="0" y="0"/>
                    </a:cubicBezTo>
                    <a:cubicBezTo>
                      <a:pt x="1" y="0"/>
                      <a:pt x="1" y="0"/>
                      <a:pt x="1" y="0"/>
                    </a:cubicBezTo>
                    <a:cubicBezTo>
                      <a:pt x="1" y="0"/>
                      <a:pt x="1" y="0"/>
                      <a:pt x="2" y="0"/>
                    </a:cubicBezTo>
                    <a:cubicBezTo>
                      <a:pt x="2" y="0"/>
                      <a:pt x="2" y="0"/>
                      <a:pt x="3" y="0"/>
                    </a:cubicBezTo>
                    <a:cubicBezTo>
                      <a:pt x="4" y="0"/>
                      <a:pt x="4" y="0"/>
                      <a:pt x="5" y="0"/>
                    </a:cubicBezTo>
                    <a:cubicBezTo>
                      <a:pt x="5" y="0"/>
                      <a:pt x="6" y="0"/>
                      <a:pt x="6" y="1"/>
                    </a:cubicBezTo>
                    <a:cubicBezTo>
                      <a:pt x="6" y="1"/>
                      <a:pt x="6" y="1"/>
                      <a:pt x="6" y="1"/>
                    </a:cubicBezTo>
                    <a:cubicBezTo>
                      <a:pt x="7" y="0"/>
                      <a:pt x="7" y="0"/>
                      <a:pt x="8" y="0"/>
                    </a:cubicBezTo>
                    <a:cubicBezTo>
                      <a:pt x="9" y="0"/>
                      <a:pt x="9" y="0"/>
                      <a:pt x="10"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888"/>
              <p:cNvSpPr>
                <a:spLocks noEditPoints="1"/>
              </p:cNvSpPr>
              <p:nvPr/>
            </p:nvSpPr>
            <p:spPr bwMode="auto">
              <a:xfrm>
                <a:off x="2765" y="1865"/>
                <a:ext cx="10" cy="17"/>
              </a:xfrm>
              <a:custGeom>
                <a:avLst/>
                <a:gdLst>
                  <a:gd name="T0" fmla="*/ 8 w 8"/>
                  <a:gd name="T1" fmla="*/ 5 h 14"/>
                  <a:gd name="T2" fmla="*/ 8 w 8"/>
                  <a:gd name="T3" fmla="*/ 7 h 14"/>
                  <a:gd name="T4" fmla="*/ 7 w 8"/>
                  <a:gd name="T5" fmla="*/ 9 h 14"/>
                  <a:gd name="T6" fmla="*/ 6 w 8"/>
                  <a:gd name="T7" fmla="*/ 10 h 14"/>
                  <a:gd name="T8" fmla="*/ 4 w 8"/>
                  <a:gd name="T9" fmla="*/ 10 h 14"/>
                  <a:gd name="T10" fmla="*/ 3 w 8"/>
                  <a:gd name="T11" fmla="*/ 10 h 14"/>
                  <a:gd name="T12" fmla="*/ 1 w 8"/>
                  <a:gd name="T13" fmla="*/ 10 h 14"/>
                  <a:gd name="T14" fmla="*/ 1 w 8"/>
                  <a:gd name="T15" fmla="*/ 14 h 14"/>
                  <a:gd name="T16" fmla="*/ 1 w 8"/>
                  <a:gd name="T17" fmla="*/ 14 h 14"/>
                  <a:gd name="T18" fmla="*/ 1 w 8"/>
                  <a:gd name="T19" fmla="*/ 14 h 14"/>
                  <a:gd name="T20" fmla="*/ 0 w 8"/>
                  <a:gd name="T21" fmla="*/ 14 h 14"/>
                  <a:gd name="T22" fmla="*/ 0 w 8"/>
                  <a:gd name="T23" fmla="*/ 14 h 14"/>
                  <a:gd name="T24" fmla="*/ 0 w 8"/>
                  <a:gd name="T25" fmla="*/ 14 h 14"/>
                  <a:gd name="T26" fmla="*/ 0 w 8"/>
                  <a:gd name="T27" fmla="*/ 1 h 14"/>
                  <a:gd name="T28" fmla="*/ 0 w 8"/>
                  <a:gd name="T29" fmla="*/ 0 h 14"/>
                  <a:gd name="T30" fmla="*/ 2 w 8"/>
                  <a:gd name="T31" fmla="*/ 0 h 14"/>
                  <a:gd name="T32" fmla="*/ 4 w 8"/>
                  <a:gd name="T33" fmla="*/ 0 h 14"/>
                  <a:gd name="T34" fmla="*/ 6 w 8"/>
                  <a:gd name="T35" fmla="*/ 0 h 14"/>
                  <a:gd name="T36" fmla="*/ 7 w 8"/>
                  <a:gd name="T37" fmla="*/ 1 h 14"/>
                  <a:gd name="T38" fmla="*/ 8 w 8"/>
                  <a:gd name="T39" fmla="*/ 3 h 14"/>
                  <a:gd name="T40" fmla="*/ 8 w 8"/>
                  <a:gd name="T41" fmla="*/ 5 h 14"/>
                  <a:gd name="T42" fmla="*/ 7 w 8"/>
                  <a:gd name="T43" fmla="*/ 5 h 14"/>
                  <a:gd name="T44" fmla="*/ 6 w 8"/>
                  <a:gd name="T45" fmla="*/ 3 h 14"/>
                  <a:gd name="T46" fmla="*/ 6 w 8"/>
                  <a:gd name="T47" fmla="*/ 2 h 14"/>
                  <a:gd name="T48" fmla="*/ 5 w 8"/>
                  <a:gd name="T49" fmla="*/ 1 h 14"/>
                  <a:gd name="T50" fmla="*/ 4 w 8"/>
                  <a:gd name="T51" fmla="*/ 1 h 14"/>
                  <a:gd name="T52" fmla="*/ 3 w 8"/>
                  <a:gd name="T53" fmla="*/ 1 h 14"/>
                  <a:gd name="T54" fmla="*/ 1 w 8"/>
                  <a:gd name="T55" fmla="*/ 1 h 14"/>
                  <a:gd name="T56" fmla="*/ 1 w 8"/>
                  <a:gd name="T57" fmla="*/ 8 h 14"/>
                  <a:gd name="T58" fmla="*/ 3 w 8"/>
                  <a:gd name="T59" fmla="*/ 9 h 14"/>
                  <a:gd name="T60" fmla="*/ 4 w 8"/>
                  <a:gd name="T61" fmla="*/ 9 h 14"/>
                  <a:gd name="T62" fmla="*/ 5 w 8"/>
                  <a:gd name="T63" fmla="*/ 8 h 14"/>
                  <a:gd name="T64" fmla="*/ 6 w 8"/>
                  <a:gd name="T65" fmla="*/ 8 h 14"/>
                  <a:gd name="T66" fmla="*/ 6 w 8"/>
                  <a:gd name="T67" fmla="*/ 7 h 14"/>
                  <a:gd name="T68" fmla="*/ 7 w 8"/>
                  <a:gd name="T6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4">
                    <a:moveTo>
                      <a:pt x="8" y="5"/>
                    </a:moveTo>
                    <a:cubicBezTo>
                      <a:pt x="8" y="6"/>
                      <a:pt x="8" y="6"/>
                      <a:pt x="8" y="7"/>
                    </a:cubicBezTo>
                    <a:cubicBezTo>
                      <a:pt x="8" y="8"/>
                      <a:pt x="8" y="8"/>
                      <a:pt x="7" y="9"/>
                    </a:cubicBezTo>
                    <a:cubicBezTo>
                      <a:pt x="7" y="9"/>
                      <a:pt x="6" y="9"/>
                      <a:pt x="6" y="10"/>
                    </a:cubicBezTo>
                    <a:cubicBezTo>
                      <a:pt x="5" y="10"/>
                      <a:pt x="5" y="10"/>
                      <a:pt x="4" y="10"/>
                    </a:cubicBezTo>
                    <a:cubicBezTo>
                      <a:pt x="4" y="10"/>
                      <a:pt x="3" y="10"/>
                      <a:pt x="3" y="10"/>
                    </a:cubicBezTo>
                    <a:cubicBezTo>
                      <a:pt x="2" y="10"/>
                      <a:pt x="2" y="10"/>
                      <a:pt x="1" y="10"/>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0" y="14"/>
                      <a:pt x="0" y="14"/>
                      <a:pt x="0" y="14"/>
                    </a:cubicBezTo>
                    <a:cubicBezTo>
                      <a:pt x="0" y="1"/>
                      <a:pt x="0" y="1"/>
                      <a:pt x="0" y="1"/>
                    </a:cubicBezTo>
                    <a:cubicBezTo>
                      <a:pt x="0" y="0"/>
                      <a:pt x="0" y="0"/>
                      <a:pt x="0" y="0"/>
                    </a:cubicBezTo>
                    <a:cubicBezTo>
                      <a:pt x="1" y="0"/>
                      <a:pt x="1" y="0"/>
                      <a:pt x="2" y="0"/>
                    </a:cubicBezTo>
                    <a:cubicBezTo>
                      <a:pt x="3" y="0"/>
                      <a:pt x="3" y="0"/>
                      <a:pt x="4" y="0"/>
                    </a:cubicBezTo>
                    <a:cubicBezTo>
                      <a:pt x="5" y="0"/>
                      <a:pt x="5" y="0"/>
                      <a:pt x="6" y="0"/>
                    </a:cubicBezTo>
                    <a:cubicBezTo>
                      <a:pt x="6" y="0"/>
                      <a:pt x="7" y="1"/>
                      <a:pt x="7" y="1"/>
                    </a:cubicBezTo>
                    <a:cubicBezTo>
                      <a:pt x="8" y="2"/>
                      <a:pt x="8" y="2"/>
                      <a:pt x="8" y="3"/>
                    </a:cubicBezTo>
                    <a:cubicBezTo>
                      <a:pt x="8" y="3"/>
                      <a:pt x="8" y="4"/>
                      <a:pt x="8" y="5"/>
                    </a:cubicBezTo>
                    <a:moveTo>
                      <a:pt x="7" y="5"/>
                    </a:moveTo>
                    <a:cubicBezTo>
                      <a:pt x="7" y="4"/>
                      <a:pt x="7" y="4"/>
                      <a:pt x="6" y="3"/>
                    </a:cubicBezTo>
                    <a:cubicBezTo>
                      <a:pt x="6" y="3"/>
                      <a:pt x="6" y="2"/>
                      <a:pt x="6" y="2"/>
                    </a:cubicBezTo>
                    <a:cubicBezTo>
                      <a:pt x="6" y="2"/>
                      <a:pt x="5" y="1"/>
                      <a:pt x="5" y="1"/>
                    </a:cubicBezTo>
                    <a:cubicBezTo>
                      <a:pt x="5" y="1"/>
                      <a:pt x="4" y="1"/>
                      <a:pt x="4" y="1"/>
                    </a:cubicBezTo>
                    <a:cubicBezTo>
                      <a:pt x="3" y="1"/>
                      <a:pt x="3" y="1"/>
                      <a:pt x="3" y="1"/>
                    </a:cubicBezTo>
                    <a:cubicBezTo>
                      <a:pt x="2" y="1"/>
                      <a:pt x="2" y="1"/>
                      <a:pt x="1" y="1"/>
                    </a:cubicBezTo>
                    <a:cubicBezTo>
                      <a:pt x="1" y="8"/>
                      <a:pt x="1" y="8"/>
                      <a:pt x="1" y="8"/>
                    </a:cubicBezTo>
                    <a:cubicBezTo>
                      <a:pt x="2" y="8"/>
                      <a:pt x="2" y="9"/>
                      <a:pt x="3" y="9"/>
                    </a:cubicBezTo>
                    <a:cubicBezTo>
                      <a:pt x="4" y="9"/>
                      <a:pt x="4" y="9"/>
                      <a:pt x="4" y="9"/>
                    </a:cubicBezTo>
                    <a:cubicBezTo>
                      <a:pt x="4" y="9"/>
                      <a:pt x="4" y="9"/>
                      <a:pt x="5" y="8"/>
                    </a:cubicBezTo>
                    <a:cubicBezTo>
                      <a:pt x="5" y="8"/>
                      <a:pt x="6" y="8"/>
                      <a:pt x="6" y="8"/>
                    </a:cubicBezTo>
                    <a:cubicBezTo>
                      <a:pt x="6" y="7"/>
                      <a:pt x="6" y="7"/>
                      <a:pt x="6" y="7"/>
                    </a:cubicBezTo>
                    <a:cubicBezTo>
                      <a:pt x="7" y="6"/>
                      <a:pt x="7" y="6"/>
                      <a:pt x="7" y="5"/>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889"/>
              <p:cNvSpPr/>
              <p:nvPr/>
            </p:nvSpPr>
            <p:spPr bwMode="auto">
              <a:xfrm>
                <a:off x="2778" y="1860"/>
                <a:ext cx="4" cy="17"/>
              </a:xfrm>
              <a:custGeom>
                <a:avLst/>
                <a:gdLst>
                  <a:gd name="T0" fmla="*/ 3 w 3"/>
                  <a:gd name="T1" fmla="*/ 14 h 14"/>
                  <a:gd name="T2" fmla="*/ 3 w 3"/>
                  <a:gd name="T3" fmla="*/ 14 h 14"/>
                  <a:gd name="T4" fmla="*/ 2 w 3"/>
                  <a:gd name="T5" fmla="*/ 14 h 14"/>
                  <a:gd name="T6" fmla="*/ 1 w 3"/>
                  <a:gd name="T7" fmla="*/ 14 h 14"/>
                  <a:gd name="T8" fmla="*/ 0 w 3"/>
                  <a:gd name="T9" fmla="*/ 14 h 14"/>
                  <a:gd name="T10" fmla="*/ 0 w 3"/>
                  <a:gd name="T11" fmla="*/ 12 h 14"/>
                  <a:gd name="T12" fmla="*/ 0 w 3"/>
                  <a:gd name="T13" fmla="*/ 0 h 14"/>
                  <a:gd name="T14" fmla="*/ 0 w 3"/>
                  <a:gd name="T15" fmla="*/ 0 h 14"/>
                  <a:gd name="T16" fmla="*/ 0 w 3"/>
                  <a:gd name="T17" fmla="*/ 0 h 14"/>
                  <a:gd name="T18" fmla="*/ 1 w 3"/>
                  <a:gd name="T19" fmla="*/ 0 h 14"/>
                  <a:gd name="T20" fmla="*/ 1 w 3"/>
                  <a:gd name="T21" fmla="*/ 0 h 14"/>
                  <a:gd name="T22" fmla="*/ 1 w 3"/>
                  <a:gd name="T23" fmla="*/ 0 h 14"/>
                  <a:gd name="T24" fmla="*/ 1 w 3"/>
                  <a:gd name="T25" fmla="*/ 12 h 14"/>
                  <a:gd name="T26" fmla="*/ 2 w 3"/>
                  <a:gd name="T27" fmla="*/ 12 h 14"/>
                  <a:gd name="T28" fmla="*/ 2 w 3"/>
                  <a:gd name="T29" fmla="*/ 13 h 14"/>
                  <a:gd name="T30" fmla="*/ 2 w 3"/>
                  <a:gd name="T31" fmla="*/ 13 h 14"/>
                  <a:gd name="T32" fmla="*/ 3 w 3"/>
                  <a:gd name="T33" fmla="*/ 13 h 14"/>
                  <a:gd name="T34" fmla="*/ 3 w 3"/>
                  <a:gd name="T35" fmla="*/ 13 h 14"/>
                  <a:gd name="T36" fmla="*/ 3 w 3"/>
                  <a:gd name="T37" fmla="*/ 13 h 14"/>
                  <a:gd name="T38" fmla="*/ 3 w 3"/>
                  <a:gd name="T39" fmla="*/ 14 h 14"/>
                  <a:gd name="T40" fmla="*/ 3 w 3"/>
                  <a:gd name="T4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4">
                    <a:moveTo>
                      <a:pt x="3" y="14"/>
                    </a:moveTo>
                    <a:cubicBezTo>
                      <a:pt x="3" y="14"/>
                      <a:pt x="3" y="14"/>
                      <a:pt x="3" y="14"/>
                    </a:cubicBezTo>
                    <a:cubicBezTo>
                      <a:pt x="2" y="14"/>
                      <a:pt x="2" y="14"/>
                      <a:pt x="2" y="14"/>
                    </a:cubicBezTo>
                    <a:cubicBezTo>
                      <a:pt x="1" y="14"/>
                      <a:pt x="1" y="14"/>
                      <a:pt x="1" y="14"/>
                    </a:cubicBezTo>
                    <a:cubicBezTo>
                      <a:pt x="1" y="14"/>
                      <a:pt x="0" y="14"/>
                      <a:pt x="0" y="14"/>
                    </a:cubicBezTo>
                    <a:cubicBezTo>
                      <a:pt x="0" y="13"/>
                      <a:pt x="0" y="13"/>
                      <a:pt x="0" y="12"/>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12"/>
                      <a:pt x="1" y="12"/>
                      <a:pt x="1" y="12"/>
                    </a:cubicBezTo>
                    <a:cubicBezTo>
                      <a:pt x="1" y="12"/>
                      <a:pt x="1" y="12"/>
                      <a:pt x="2" y="12"/>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890"/>
              <p:cNvSpPr>
                <a:spLocks noEditPoints="1"/>
              </p:cNvSpPr>
              <p:nvPr/>
            </p:nvSpPr>
            <p:spPr bwMode="auto">
              <a:xfrm>
                <a:off x="2783" y="1865"/>
                <a:ext cx="11" cy="12"/>
              </a:xfrm>
              <a:custGeom>
                <a:avLst/>
                <a:gdLst>
                  <a:gd name="T0" fmla="*/ 5 w 9"/>
                  <a:gd name="T1" fmla="*/ 0 h 10"/>
                  <a:gd name="T2" fmla="*/ 7 w 9"/>
                  <a:gd name="T3" fmla="*/ 0 h 10"/>
                  <a:gd name="T4" fmla="*/ 8 w 9"/>
                  <a:gd name="T5" fmla="*/ 1 h 10"/>
                  <a:gd name="T6" fmla="*/ 9 w 9"/>
                  <a:gd name="T7" fmla="*/ 2 h 10"/>
                  <a:gd name="T8" fmla="*/ 9 w 9"/>
                  <a:gd name="T9" fmla="*/ 4 h 10"/>
                  <a:gd name="T10" fmla="*/ 9 w 9"/>
                  <a:gd name="T11" fmla="*/ 5 h 10"/>
                  <a:gd name="T12" fmla="*/ 9 w 9"/>
                  <a:gd name="T13" fmla="*/ 5 h 10"/>
                  <a:gd name="T14" fmla="*/ 8 w 9"/>
                  <a:gd name="T15" fmla="*/ 5 h 10"/>
                  <a:gd name="T16" fmla="*/ 8 w 9"/>
                  <a:gd name="T17" fmla="*/ 5 h 10"/>
                  <a:gd name="T18" fmla="*/ 2 w 9"/>
                  <a:gd name="T19" fmla="*/ 5 h 10"/>
                  <a:gd name="T20" fmla="*/ 2 w 9"/>
                  <a:gd name="T21" fmla="*/ 7 h 10"/>
                  <a:gd name="T22" fmla="*/ 3 w 9"/>
                  <a:gd name="T23" fmla="*/ 8 h 10"/>
                  <a:gd name="T24" fmla="*/ 4 w 9"/>
                  <a:gd name="T25" fmla="*/ 8 h 10"/>
                  <a:gd name="T26" fmla="*/ 5 w 9"/>
                  <a:gd name="T27" fmla="*/ 9 h 10"/>
                  <a:gd name="T28" fmla="*/ 6 w 9"/>
                  <a:gd name="T29" fmla="*/ 8 h 10"/>
                  <a:gd name="T30" fmla="*/ 7 w 9"/>
                  <a:gd name="T31" fmla="*/ 8 h 10"/>
                  <a:gd name="T32" fmla="*/ 8 w 9"/>
                  <a:gd name="T33" fmla="*/ 8 h 10"/>
                  <a:gd name="T34" fmla="*/ 8 w 9"/>
                  <a:gd name="T35" fmla="*/ 9 h 10"/>
                  <a:gd name="T36" fmla="*/ 8 w 9"/>
                  <a:gd name="T37" fmla="*/ 9 h 10"/>
                  <a:gd name="T38" fmla="*/ 7 w 9"/>
                  <a:gd name="T39" fmla="*/ 10 h 10"/>
                  <a:gd name="T40" fmla="*/ 5 w 9"/>
                  <a:gd name="T41" fmla="*/ 10 h 10"/>
                  <a:gd name="T42" fmla="*/ 3 w 9"/>
                  <a:gd name="T43" fmla="*/ 10 h 10"/>
                  <a:gd name="T44" fmla="*/ 2 w 9"/>
                  <a:gd name="T45" fmla="*/ 9 h 10"/>
                  <a:gd name="T46" fmla="*/ 1 w 9"/>
                  <a:gd name="T47" fmla="*/ 7 h 10"/>
                  <a:gd name="T48" fmla="*/ 0 w 9"/>
                  <a:gd name="T49" fmla="*/ 5 h 10"/>
                  <a:gd name="T50" fmla="*/ 1 w 9"/>
                  <a:gd name="T51" fmla="*/ 3 h 10"/>
                  <a:gd name="T52" fmla="*/ 2 w 9"/>
                  <a:gd name="T53" fmla="*/ 1 h 10"/>
                  <a:gd name="T54" fmla="*/ 3 w 9"/>
                  <a:gd name="T55" fmla="*/ 0 h 10"/>
                  <a:gd name="T56" fmla="*/ 5 w 9"/>
                  <a:gd name="T57" fmla="*/ 0 h 10"/>
                  <a:gd name="T58" fmla="*/ 7 w 9"/>
                  <a:gd name="T59" fmla="*/ 4 h 10"/>
                  <a:gd name="T60" fmla="*/ 7 w 9"/>
                  <a:gd name="T61" fmla="*/ 3 h 10"/>
                  <a:gd name="T62" fmla="*/ 7 w 9"/>
                  <a:gd name="T63" fmla="*/ 2 h 10"/>
                  <a:gd name="T64" fmla="*/ 6 w 9"/>
                  <a:gd name="T65" fmla="*/ 1 h 10"/>
                  <a:gd name="T66" fmla="*/ 5 w 9"/>
                  <a:gd name="T67" fmla="*/ 1 h 10"/>
                  <a:gd name="T68" fmla="*/ 4 w 9"/>
                  <a:gd name="T69" fmla="*/ 1 h 10"/>
                  <a:gd name="T70" fmla="*/ 3 w 9"/>
                  <a:gd name="T71" fmla="*/ 2 h 10"/>
                  <a:gd name="T72" fmla="*/ 2 w 9"/>
                  <a:gd name="T73" fmla="*/ 3 h 10"/>
                  <a:gd name="T74" fmla="*/ 2 w 9"/>
                  <a:gd name="T75" fmla="*/ 4 h 10"/>
                  <a:gd name="T76" fmla="*/ 7 w 9"/>
                  <a:gd name="T7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0">
                    <a:moveTo>
                      <a:pt x="5" y="0"/>
                    </a:moveTo>
                    <a:cubicBezTo>
                      <a:pt x="6" y="0"/>
                      <a:pt x="6" y="0"/>
                      <a:pt x="7" y="0"/>
                    </a:cubicBezTo>
                    <a:cubicBezTo>
                      <a:pt x="7" y="0"/>
                      <a:pt x="8" y="0"/>
                      <a:pt x="8" y="1"/>
                    </a:cubicBezTo>
                    <a:cubicBezTo>
                      <a:pt x="8" y="1"/>
                      <a:pt x="9" y="2"/>
                      <a:pt x="9" y="2"/>
                    </a:cubicBezTo>
                    <a:cubicBezTo>
                      <a:pt x="9" y="3"/>
                      <a:pt x="9" y="3"/>
                      <a:pt x="9" y="4"/>
                    </a:cubicBezTo>
                    <a:cubicBezTo>
                      <a:pt x="9" y="5"/>
                      <a:pt x="9" y="5"/>
                      <a:pt x="9" y="5"/>
                    </a:cubicBezTo>
                    <a:cubicBezTo>
                      <a:pt x="9" y="5"/>
                      <a:pt x="9" y="5"/>
                      <a:pt x="9" y="5"/>
                    </a:cubicBezTo>
                    <a:cubicBezTo>
                      <a:pt x="8" y="5"/>
                      <a:pt x="8" y="5"/>
                      <a:pt x="8" y="5"/>
                    </a:cubicBezTo>
                    <a:cubicBezTo>
                      <a:pt x="8" y="5"/>
                      <a:pt x="8" y="5"/>
                      <a:pt x="8" y="5"/>
                    </a:cubicBezTo>
                    <a:cubicBezTo>
                      <a:pt x="2" y="5"/>
                      <a:pt x="2" y="5"/>
                      <a:pt x="2" y="5"/>
                    </a:cubicBezTo>
                    <a:cubicBezTo>
                      <a:pt x="2" y="6"/>
                      <a:pt x="2" y="6"/>
                      <a:pt x="2" y="7"/>
                    </a:cubicBezTo>
                    <a:cubicBezTo>
                      <a:pt x="2" y="7"/>
                      <a:pt x="3" y="8"/>
                      <a:pt x="3" y="8"/>
                    </a:cubicBezTo>
                    <a:cubicBezTo>
                      <a:pt x="3" y="8"/>
                      <a:pt x="4" y="8"/>
                      <a:pt x="4" y="8"/>
                    </a:cubicBezTo>
                    <a:cubicBezTo>
                      <a:pt x="4" y="9"/>
                      <a:pt x="5" y="9"/>
                      <a:pt x="5" y="9"/>
                    </a:cubicBezTo>
                    <a:cubicBezTo>
                      <a:pt x="6" y="9"/>
                      <a:pt x="6" y="9"/>
                      <a:pt x="6" y="8"/>
                    </a:cubicBezTo>
                    <a:cubicBezTo>
                      <a:pt x="7" y="8"/>
                      <a:pt x="7" y="8"/>
                      <a:pt x="7" y="8"/>
                    </a:cubicBezTo>
                    <a:cubicBezTo>
                      <a:pt x="8" y="8"/>
                      <a:pt x="8" y="8"/>
                      <a:pt x="8" y="8"/>
                    </a:cubicBezTo>
                    <a:cubicBezTo>
                      <a:pt x="8" y="9"/>
                      <a:pt x="8" y="9"/>
                      <a:pt x="8" y="9"/>
                    </a:cubicBezTo>
                    <a:cubicBezTo>
                      <a:pt x="8" y="9"/>
                      <a:pt x="8" y="9"/>
                      <a:pt x="8" y="9"/>
                    </a:cubicBezTo>
                    <a:cubicBezTo>
                      <a:pt x="8" y="10"/>
                      <a:pt x="7" y="10"/>
                      <a:pt x="7" y="10"/>
                    </a:cubicBezTo>
                    <a:cubicBezTo>
                      <a:pt x="6" y="10"/>
                      <a:pt x="6" y="10"/>
                      <a:pt x="5" y="10"/>
                    </a:cubicBezTo>
                    <a:cubicBezTo>
                      <a:pt x="4" y="10"/>
                      <a:pt x="4" y="10"/>
                      <a:pt x="3" y="10"/>
                    </a:cubicBezTo>
                    <a:cubicBezTo>
                      <a:pt x="3" y="10"/>
                      <a:pt x="2" y="9"/>
                      <a:pt x="2" y="9"/>
                    </a:cubicBezTo>
                    <a:cubicBezTo>
                      <a:pt x="1" y="8"/>
                      <a:pt x="1" y="8"/>
                      <a:pt x="1" y="7"/>
                    </a:cubicBezTo>
                    <a:cubicBezTo>
                      <a:pt x="0" y="7"/>
                      <a:pt x="0" y="6"/>
                      <a:pt x="0" y="5"/>
                    </a:cubicBezTo>
                    <a:cubicBezTo>
                      <a:pt x="0" y="4"/>
                      <a:pt x="0" y="3"/>
                      <a:pt x="1" y="3"/>
                    </a:cubicBezTo>
                    <a:cubicBezTo>
                      <a:pt x="1" y="2"/>
                      <a:pt x="1" y="1"/>
                      <a:pt x="2" y="1"/>
                    </a:cubicBezTo>
                    <a:cubicBezTo>
                      <a:pt x="2" y="0"/>
                      <a:pt x="3" y="0"/>
                      <a:pt x="3" y="0"/>
                    </a:cubicBezTo>
                    <a:cubicBezTo>
                      <a:pt x="4" y="0"/>
                      <a:pt x="4" y="0"/>
                      <a:pt x="5" y="0"/>
                    </a:cubicBezTo>
                    <a:moveTo>
                      <a:pt x="7" y="4"/>
                    </a:moveTo>
                    <a:cubicBezTo>
                      <a:pt x="7" y="4"/>
                      <a:pt x="7" y="3"/>
                      <a:pt x="7" y="3"/>
                    </a:cubicBezTo>
                    <a:cubicBezTo>
                      <a:pt x="7" y="2"/>
                      <a:pt x="7" y="2"/>
                      <a:pt x="7" y="2"/>
                    </a:cubicBezTo>
                    <a:cubicBezTo>
                      <a:pt x="6" y="1"/>
                      <a:pt x="6" y="1"/>
                      <a:pt x="6" y="1"/>
                    </a:cubicBezTo>
                    <a:cubicBezTo>
                      <a:pt x="6" y="1"/>
                      <a:pt x="5" y="1"/>
                      <a:pt x="5" y="1"/>
                    </a:cubicBezTo>
                    <a:cubicBezTo>
                      <a:pt x="4" y="1"/>
                      <a:pt x="4" y="1"/>
                      <a:pt x="4" y="1"/>
                    </a:cubicBezTo>
                    <a:cubicBezTo>
                      <a:pt x="3" y="2"/>
                      <a:pt x="3" y="2"/>
                      <a:pt x="3" y="2"/>
                    </a:cubicBezTo>
                    <a:cubicBezTo>
                      <a:pt x="2" y="3"/>
                      <a:pt x="2" y="3"/>
                      <a:pt x="2" y="3"/>
                    </a:cubicBezTo>
                    <a:cubicBezTo>
                      <a:pt x="2" y="3"/>
                      <a:pt x="2" y="4"/>
                      <a:pt x="2" y="4"/>
                    </a:cubicBezTo>
                    <a:lnTo>
                      <a:pt x="7"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891"/>
              <p:cNvSpPr/>
              <p:nvPr/>
            </p:nvSpPr>
            <p:spPr bwMode="auto">
              <a:xfrm>
                <a:off x="2801" y="1862"/>
                <a:ext cx="9" cy="15"/>
              </a:xfrm>
              <a:custGeom>
                <a:avLst/>
                <a:gdLst>
                  <a:gd name="T0" fmla="*/ 1 w 7"/>
                  <a:gd name="T1" fmla="*/ 4 h 13"/>
                  <a:gd name="T2" fmla="*/ 0 w 7"/>
                  <a:gd name="T3" fmla="*/ 4 h 13"/>
                  <a:gd name="T4" fmla="*/ 0 w 7"/>
                  <a:gd name="T5" fmla="*/ 4 h 13"/>
                  <a:gd name="T6" fmla="*/ 0 w 7"/>
                  <a:gd name="T7" fmla="*/ 3 h 13"/>
                  <a:gd name="T8" fmla="*/ 1 w 7"/>
                  <a:gd name="T9" fmla="*/ 3 h 13"/>
                  <a:gd name="T10" fmla="*/ 2 w 7"/>
                  <a:gd name="T11" fmla="*/ 3 h 13"/>
                  <a:gd name="T12" fmla="*/ 3 w 7"/>
                  <a:gd name="T13" fmla="*/ 1 h 13"/>
                  <a:gd name="T14" fmla="*/ 3 w 7"/>
                  <a:gd name="T15" fmla="*/ 1 h 13"/>
                  <a:gd name="T16" fmla="*/ 3 w 7"/>
                  <a:gd name="T17" fmla="*/ 0 h 13"/>
                  <a:gd name="T18" fmla="*/ 3 w 7"/>
                  <a:gd name="T19" fmla="*/ 0 h 13"/>
                  <a:gd name="T20" fmla="*/ 4 w 7"/>
                  <a:gd name="T21" fmla="*/ 0 h 13"/>
                  <a:gd name="T22" fmla="*/ 4 w 7"/>
                  <a:gd name="T23" fmla="*/ 0 h 13"/>
                  <a:gd name="T24" fmla="*/ 4 w 7"/>
                  <a:gd name="T25" fmla="*/ 3 h 13"/>
                  <a:gd name="T26" fmla="*/ 6 w 7"/>
                  <a:gd name="T27" fmla="*/ 3 h 13"/>
                  <a:gd name="T28" fmla="*/ 6 w 7"/>
                  <a:gd name="T29" fmla="*/ 3 h 13"/>
                  <a:gd name="T30" fmla="*/ 6 w 7"/>
                  <a:gd name="T31" fmla="*/ 3 h 13"/>
                  <a:gd name="T32" fmla="*/ 6 w 7"/>
                  <a:gd name="T33" fmla="*/ 4 h 13"/>
                  <a:gd name="T34" fmla="*/ 6 w 7"/>
                  <a:gd name="T35" fmla="*/ 4 h 13"/>
                  <a:gd name="T36" fmla="*/ 6 w 7"/>
                  <a:gd name="T37" fmla="*/ 4 h 13"/>
                  <a:gd name="T38" fmla="*/ 4 w 7"/>
                  <a:gd name="T39" fmla="*/ 4 h 13"/>
                  <a:gd name="T40" fmla="*/ 4 w 7"/>
                  <a:gd name="T41" fmla="*/ 10 h 13"/>
                  <a:gd name="T42" fmla="*/ 4 w 7"/>
                  <a:gd name="T43" fmla="*/ 11 h 13"/>
                  <a:gd name="T44" fmla="*/ 5 w 7"/>
                  <a:gd name="T45" fmla="*/ 12 h 13"/>
                  <a:gd name="T46" fmla="*/ 6 w 7"/>
                  <a:gd name="T47" fmla="*/ 12 h 13"/>
                  <a:gd name="T48" fmla="*/ 7 w 7"/>
                  <a:gd name="T49" fmla="*/ 12 h 13"/>
                  <a:gd name="T50" fmla="*/ 7 w 7"/>
                  <a:gd name="T51" fmla="*/ 12 h 13"/>
                  <a:gd name="T52" fmla="*/ 7 w 7"/>
                  <a:gd name="T53" fmla="*/ 12 h 13"/>
                  <a:gd name="T54" fmla="*/ 7 w 7"/>
                  <a:gd name="T55" fmla="*/ 13 h 13"/>
                  <a:gd name="T56" fmla="*/ 7 w 7"/>
                  <a:gd name="T57" fmla="*/ 13 h 13"/>
                  <a:gd name="T58" fmla="*/ 7 w 7"/>
                  <a:gd name="T59" fmla="*/ 13 h 13"/>
                  <a:gd name="T60" fmla="*/ 6 w 7"/>
                  <a:gd name="T61" fmla="*/ 13 h 13"/>
                  <a:gd name="T62" fmla="*/ 5 w 7"/>
                  <a:gd name="T63" fmla="*/ 13 h 13"/>
                  <a:gd name="T64" fmla="*/ 3 w 7"/>
                  <a:gd name="T65" fmla="*/ 12 h 13"/>
                  <a:gd name="T66" fmla="*/ 2 w 7"/>
                  <a:gd name="T67" fmla="*/ 10 h 13"/>
                  <a:gd name="T68" fmla="*/ 2 w 7"/>
                  <a:gd name="T69" fmla="*/ 4 h 13"/>
                  <a:gd name="T70" fmla="*/ 1 w 7"/>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3">
                    <a:moveTo>
                      <a:pt x="1" y="4"/>
                    </a:moveTo>
                    <a:cubicBezTo>
                      <a:pt x="0" y="4"/>
                      <a:pt x="0" y="4"/>
                      <a:pt x="0" y="4"/>
                    </a:cubicBezTo>
                    <a:cubicBezTo>
                      <a:pt x="0" y="4"/>
                      <a:pt x="0" y="4"/>
                      <a:pt x="0" y="4"/>
                    </a:cubicBezTo>
                    <a:cubicBezTo>
                      <a:pt x="0" y="3"/>
                      <a:pt x="0" y="3"/>
                      <a:pt x="0" y="3"/>
                    </a:cubicBezTo>
                    <a:cubicBezTo>
                      <a:pt x="1" y="3"/>
                      <a:pt x="1" y="3"/>
                      <a:pt x="1" y="3"/>
                    </a:cubicBezTo>
                    <a:cubicBezTo>
                      <a:pt x="2" y="3"/>
                      <a:pt x="2" y="3"/>
                      <a:pt x="2" y="3"/>
                    </a:cubicBezTo>
                    <a:cubicBezTo>
                      <a:pt x="3" y="1"/>
                      <a:pt x="3" y="1"/>
                      <a:pt x="3" y="1"/>
                    </a:cubicBezTo>
                    <a:cubicBezTo>
                      <a:pt x="3" y="1"/>
                      <a:pt x="3" y="1"/>
                      <a:pt x="3" y="1"/>
                    </a:cubicBezTo>
                    <a:cubicBezTo>
                      <a:pt x="3" y="0"/>
                      <a:pt x="3" y="0"/>
                      <a:pt x="3" y="0"/>
                    </a:cubicBezTo>
                    <a:cubicBezTo>
                      <a:pt x="3" y="0"/>
                      <a:pt x="3" y="0"/>
                      <a:pt x="3" y="0"/>
                    </a:cubicBezTo>
                    <a:cubicBezTo>
                      <a:pt x="4" y="0"/>
                      <a:pt x="4" y="0"/>
                      <a:pt x="4" y="0"/>
                    </a:cubicBezTo>
                    <a:cubicBezTo>
                      <a:pt x="4" y="0"/>
                      <a:pt x="4" y="0"/>
                      <a:pt x="4" y="0"/>
                    </a:cubicBezTo>
                    <a:cubicBezTo>
                      <a:pt x="4" y="3"/>
                      <a:pt x="4" y="3"/>
                      <a:pt x="4"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4" y="4"/>
                      <a:pt x="4" y="4"/>
                      <a:pt x="4" y="4"/>
                    </a:cubicBezTo>
                    <a:cubicBezTo>
                      <a:pt x="4" y="10"/>
                      <a:pt x="4" y="10"/>
                      <a:pt x="4" y="10"/>
                    </a:cubicBezTo>
                    <a:cubicBezTo>
                      <a:pt x="4" y="11"/>
                      <a:pt x="4" y="11"/>
                      <a:pt x="4" y="11"/>
                    </a:cubicBezTo>
                    <a:cubicBezTo>
                      <a:pt x="4" y="12"/>
                      <a:pt x="5" y="12"/>
                      <a:pt x="5" y="12"/>
                    </a:cubicBezTo>
                    <a:cubicBezTo>
                      <a:pt x="6" y="12"/>
                      <a:pt x="6" y="12"/>
                      <a:pt x="6"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6" y="13"/>
                      <a:pt x="6" y="13"/>
                    </a:cubicBezTo>
                    <a:cubicBezTo>
                      <a:pt x="5" y="13"/>
                      <a:pt x="5" y="13"/>
                      <a:pt x="5" y="13"/>
                    </a:cubicBezTo>
                    <a:cubicBezTo>
                      <a:pt x="4" y="13"/>
                      <a:pt x="3" y="13"/>
                      <a:pt x="3" y="12"/>
                    </a:cubicBezTo>
                    <a:cubicBezTo>
                      <a:pt x="2" y="12"/>
                      <a:pt x="2" y="11"/>
                      <a:pt x="2" y="10"/>
                    </a:cubicBezTo>
                    <a:cubicBezTo>
                      <a:pt x="2" y="4"/>
                      <a:pt x="2" y="4"/>
                      <a:pt x="2" y="4"/>
                    </a:cubicBezTo>
                    <a:lnTo>
                      <a:pt x="1"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892"/>
              <p:cNvSpPr>
                <a:spLocks noEditPoints="1"/>
              </p:cNvSpPr>
              <p:nvPr/>
            </p:nvSpPr>
            <p:spPr bwMode="auto">
              <a:xfrm>
                <a:off x="2811" y="1865"/>
                <a:ext cx="11" cy="12"/>
              </a:xfrm>
              <a:custGeom>
                <a:avLst/>
                <a:gdLst>
                  <a:gd name="T0" fmla="*/ 5 w 9"/>
                  <a:gd name="T1" fmla="*/ 0 h 10"/>
                  <a:gd name="T2" fmla="*/ 6 w 9"/>
                  <a:gd name="T3" fmla="*/ 0 h 10"/>
                  <a:gd name="T4" fmla="*/ 8 w 9"/>
                  <a:gd name="T5" fmla="*/ 1 h 10"/>
                  <a:gd name="T6" fmla="*/ 9 w 9"/>
                  <a:gd name="T7" fmla="*/ 2 h 10"/>
                  <a:gd name="T8" fmla="*/ 9 w 9"/>
                  <a:gd name="T9" fmla="*/ 4 h 10"/>
                  <a:gd name="T10" fmla="*/ 9 w 9"/>
                  <a:gd name="T11" fmla="*/ 5 h 10"/>
                  <a:gd name="T12" fmla="*/ 8 w 9"/>
                  <a:gd name="T13" fmla="*/ 5 h 10"/>
                  <a:gd name="T14" fmla="*/ 8 w 9"/>
                  <a:gd name="T15" fmla="*/ 5 h 10"/>
                  <a:gd name="T16" fmla="*/ 7 w 9"/>
                  <a:gd name="T17" fmla="*/ 5 h 10"/>
                  <a:gd name="T18" fmla="*/ 2 w 9"/>
                  <a:gd name="T19" fmla="*/ 5 h 10"/>
                  <a:gd name="T20" fmla="*/ 2 w 9"/>
                  <a:gd name="T21" fmla="*/ 7 h 10"/>
                  <a:gd name="T22" fmla="*/ 3 w 9"/>
                  <a:gd name="T23" fmla="*/ 8 h 10"/>
                  <a:gd name="T24" fmla="*/ 4 w 9"/>
                  <a:gd name="T25" fmla="*/ 8 h 10"/>
                  <a:gd name="T26" fmla="*/ 5 w 9"/>
                  <a:gd name="T27" fmla="*/ 9 h 10"/>
                  <a:gd name="T28" fmla="*/ 6 w 9"/>
                  <a:gd name="T29" fmla="*/ 8 h 10"/>
                  <a:gd name="T30" fmla="*/ 7 w 9"/>
                  <a:gd name="T31" fmla="*/ 8 h 10"/>
                  <a:gd name="T32" fmla="*/ 7 w 9"/>
                  <a:gd name="T33" fmla="*/ 8 h 10"/>
                  <a:gd name="T34" fmla="*/ 8 w 9"/>
                  <a:gd name="T35" fmla="*/ 9 h 10"/>
                  <a:gd name="T36" fmla="*/ 8 w 9"/>
                  <a:gd name="T37" fmla="*/ 9 h 10"/>
                  <a:gd name="T38" fmla="*/ 6 w 9"/>
                  <a:gd name="T39" fmla="*/ 10 h 10"/>
                  <a:gd name="T40" fmla="*/ 5 w 9"/>
                  <a:gd name="T41" fmla="*/ 10 h 10"/>
                  <a:gd name="T42" fmla="*/ 3 w 9"/>
                  <a:gd name="T43" fmla="*/ 10 h 10"/>
                  <a:gd name="T44" fmla="*/ 1 w 9"/>
                  <a:gd name="T45" fmla="*/ 9 h 10"/>
                  <a:gd name="T46" fmla="*/ 0 w 9"/>
                  <a:gd name="T47" fmla="*/ 7 h 10"/>
                  <a:gd name="T48" fmla="*/ 0 w 9"/>
                  <a:gd name="T49" fmla="*/ 5 h 10"/>
                  <a:gd name="T50" fmla="*/ 0 w 9"/>
                  <a:gd name="T51" fmla="*/ 3 h 10"/>
                  <a:gd name="T52" fmla="*/ 1 w 9"/>
                  <a:gd name="T53" fmla="*/ 1 h 10"/>
                  <a:gd name="T54" fmla="*/ 3 w 9"/>
                  <a:gd name="T55" fmla="*/ 0 h 10"/>
                  <a:gd name="T56" fmla="*/ 5 w 9"/>
                  <a:gd name="T57" fmla="*/ 0 h 10"/>
                  <a:gd name="T58" fmla="*/ 7 w 9"/>
                  <a:gd name="T59" fmla="*/ 4 h 10"/>
                  <a:gd name="T60" fmla="*/ 7 w 9"/>
                  <a:gd name="T61" fmla="*/ 3 h 10"/>
                  <a:gd name="T62" fmla="*/ 7 w 9"/>
                  <a:gd name="T63" fmla="*/ 2 h 10"/>
                  <a:gd name="T64" fmla="*/ 6 w 9"/>
                  <a:gd name="T65" fmla="*/ 1 h 10"/>
                  <a:gd name="T66" fmla="*/ 5 w 9"/>
                  <a:gd name="T67" fmla="*/ 1 h 10"/>
                  <a:gd name="T68" fmla="*/ 3 w 9"/>
                  <a:gd name="T69" fmla="*/ 1 h 10"/>
                  <a:gd name="T70" fmla="*/ 3 w 9"/>
                  <a:gd name="T71" fmla="*/ 2 h 10"/>
                  <a:gd name="T72" fmla="*/ 2 w 9"/>
                  <a:gd name="T73" fmla="*/ 3 h 10"/>
                  <a:gd name="T74" fmla="*/ 2 w 9"/>
                  <a:gd name="T75" fmla="*/ 4 h 10"/>
                  <a:gd name="T76" fmla="*/ 7 w 9"/>
                  <a:gd name="T7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0">
                    <a:moveTo>
                      <a:pt x="5" y="0"/>
                    </a:moveTo>
                    <a:cubicBezTo>
                      <a:pt x="5" y="0"/>
                      <a:pt x="6" y="0"/>
                      <a:pt x="6" y="0"/>
                    </a:cubicBezTo>
                    <a:cubicBezTo>
                      <a:pt x="7" y="0"/>
                      <a:pt x="7" y="0"/>
                      <a:pt x="8" y="1"/>
                    </a:cubicBezTo>
                    <a:cubicBezTo>
                      <a:pt x="8" y="1"/>
                      <a:pt x="8" y="2"/>
                      <a:pt x="9" y="2"/>
                    </a:cubicBezTo>
                    <a:cubicBezTo>
                      <a:pt x="9" y="3"/>
                      <a:pt x="9" y="3"/>
                      <a:pt x="9" y="4"/>
                    </a:cubicBezTo>
                    <a:cubicBezTo>
                      <a:pt x="9" y="5"/>
                      <a:pt x="9" y="5"/>
                      <a:pt x="9" y="5"/>
                    </a:cubicBezTo>
                    <a:cubicBezTo>
                      <a:pt x="8" y="5"/>
                      <a:pt x="8" y="5"/>
                      <a:pt x="8" y="5"/>
                    </a:cubicBezTo>
                    <a:cubicBezTo>
                      <a:pt x="8" y="5"/>
                      <a:pt x="8" y="5"/>
                      <a:pt x="8" y="5"/>
                    </a:cubicBezTo>
                    <a:cubicBezTo>
                      <a:pt x="7" y="5"/>
                      <a:pt x="7" y="5"/>
                      <a:pt x="7" y="5"/>
                    </a:cubicBezTo>
                    <a:cubicBezTo>
                      <a:pt x="2" y="5"/>
                      <a:pt x="2" y="5"/>
                      <a:pt x="2" y="5"/>
                    </a:cubicBezTo>
                    <a:cubicBezTo>
                      <a:pt x="2" y="6"/>
                      <a:pt x="2" y="6"/>
                      <a:pt x="2" y="7"/>
                    </a:cubicBezTo>
                    <a:cubicBezTo>
                      <a:pt x="2" y="7"/>
                      <a:pt x="2" y="8"/>
                      <a:pt x="3" y="8"/>
                    </a:cubicBezTo>
                    <a:cubicBezTo>
                      <a:pt x="3" y="8"/>
                      <a:pt x="3" y="8"/>
                      <a:pt x="4" y="8"/>
                    </a:cubicBezTo>
                    <a:cubicBezTo>
                      <a:pt x="4" y="9"/>
                      <a:pt x="4" y="9"/>
                      <a:pt x="5" y="9"/>
                    </a:cubicBezTo>
                    <a:cubicBezTo>
                      <a:pt x="5" y="9"/>
                      <a:pt x="6" y="9"/>
                      <a:pt x="6" y="8"/>
                    </a:cubicBezTo>
                    <a:cubicBezTo>
                      <a:pt x="7" y="8"/>
                      <a:pt x="7" y="8"/>
                      <a:pt x="7" y="8"/>
                    </a:cubicBezTo>
                    <a:cubicBezTo>
                      <a:pt x="7" y="8"/>
                      <a:pt x="7" y="8"/>
                      <a:pt x="7" y="8"/>
                    </a:cubicBezTo>
                    <a:cubicBezTo>
                      <a:pt x="8" y="9"/>
                      <a:pt x="8" y="9"/>
                      <a:pt x="8" y="9"/>
                    </a:cubicBezTo>
                    <a:cubicBezTo>
                      <a:pt x="8" y="9"/>
                      <a:pt x="8" y="9"/>
                      <a:pt x="8" y="9"/>
                    </a:cubicBezTo>
                    <a:cubicBezTo>
                      <a:pt x="7" y="10"/>
                      <a:pt x="7" y="10"/>
                      <a:pt x="6" y="10"/>
                    </a:cubicBezTo>
                    <a:cubicBezTo>
                      <a:pt x="6" y="10"/>
                      <a:pt x="5" y="10"/>
                      <a:pt x="5" y="10"/>
                    </a:cubicBezTo>
                    <a:cubicBezTo>
                      <a:pt x="4" y="10"/>
                      <a:pt x="3" y="10"/>
                      <a:pt x="3" y="10"/>
                    </a:cubicBezTo>
                    <a:cubicBezTo>
                      <a:pt x="2" y="10"/>
                      <a:pt x="2" y="9"/>
                      <a:pt x="1" y="9"/>
                    </a:cubicBezTo>
                    <a:cubicBezTo>
                      <a:pt x="1" y="8"/>
                      <a:pt x="1" y="8"/>
                      <a:pt x="0" y="7"/>
                    </a:cubicBezTo>
                    <a:cubicBezTo>
                      <a:pt x="0" y="7"/>
                      <a:pt x="0" y="6"/>
                      <a:pt x="0" y="5"/>
                    </a:cubicBezTo>
                    <a:cubicBezTo>
                      <a:pt x="0" y="4"/>
                      <a:pt x="0" y="3"/>
                      <a:pt x="0" y="3"/>
                    </a:cubicBezTo>
                    <a:cubicBezTo>
                      <a:pt x="1" y="2"/>
                      <a:pt x="1" y="1"/>
                      <a:pt x="1" y="1"/>
                    </a:cubicBezTo>
                    <a:cubicBezTo>
                      <a:pt x="2" y="0"/>
                      <a:pt x="2" y="0"/>
                      <a:pt x="3" y="0"/>
                    </a:cubicBezTo>
                    <a:cubicBezTo>
                      <a:pt x="3" y="0"/>
                      <a:pt x="4" y="0"/>
                      <a:pt x="5" y="0"/>
                    </a:cubicBezTo>
                    <a:moveTo>
                      <a:pt x="7" y="4"/>
                    </a:moveTo>
                    <a:cubicBezTo>
                      <a:pt x="7" y="4"/>
                      <a:pt x="7" y="3"/>
                      <a:pt x="7" y="3"/>
                    </a:cubicBezTo>
                    <a:cubicBezTo>
                      <a:pt x="7" y="2"/>
                      <a:pt x="7" y="2"/>
                      <a:pt x="7" y="2"/>
                    </a:cubicBezTo>
                    <a:cubicBezTo>
                      <a:pt x="6" y="1"/>
                      <a:pt x="6" y="1"/>
                      <a:pt x="6" y="1"/>
                    </a:cubicBezTo>
                    <a:cubicBezTo>
                      <a:pt x="5" y="1"/>
                      <a:pt x="5" y="1"/>
                      <a:pt x="5" y="1"/>
                    </a:cubicBezTo>
                    <a:cubicBezTo>
                      <a:pt x="4" y="1"/>
                      <a:pt x="4" y="1"/>
                      <a:pt x="3" y="1"/>
                    </a:cubicBezTo>
                    <a:cubicBezTo>
                      <a:pt x="3" y="2"/>
                      <a:pt x="3" y="2"/>
                      <a:pt x="3" y="2"/>
                    </a:cubicBezTo>
                    <a:cubicBezTo>
                      <a:pt x="2" y="3"/>
                      <a:pt x="2" y="3"/>
                      <a:pt x="2" y="3"/>
                    </a:cubicBezTo>
                    <a:cubicBezTo>
                      <a:pt x="2" y="3"/>
                      <a:pt x="2" y="4"/>
                      <a:pt x="2" y="4"/>
                    </a:cubicBezTo>
                    <a:lnTo>
                      <a:pt x="7"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893"/>
              <p:cNvSpPr/>
              <p:nvPr/>
            </p:nvSpPr>
            <p:spPr bwMode="auto">
              <a:xfrm>
                <a:off x="2823" y="1865"/>
                <a:ext cx="10" cy="12"/>
              </a:xfrm>
              <a:custGeom>
                <a:avLst/>
                <a:gdLst>
                  <a:gd name="T0" fmla="*/ 6 w 10"/>
                  <a:gd name="T1" fmla="*/ 5 h 12"/>
                  <a:gd name="T2" fmla="*/ 10 w 10"/>
                  <a:gd name="T3" fmla="*/ 12 h 12"/>
                  <a:gd name="T4" fmla="*/ 10 w 10"/>
                  <a:gd name="T5" fmla="*/ 12 h 12"/>
                  <a:gd name="T6" fmla="*/ 10 w 10"/>
                  <a:gd name="T7" fmla="*/ 12 h 12"/>
                  <a:gd name="T8" fmla="*/ 8 w 10"/>
                  <a:gd name="T9" fmla="*/ 12 h 12"/>
                  <a:gd name="T10" fmla="*/ 8 w 10"/>
                  <a:gd name="T11" fmla="*/ 12 h 12"/>
                  <a:gd name="T12" fmla="*/ 7 w 10"/>
                  <a:gd name="T13" fmla="*/ 12 h 12"/>
                  <a:gd name="T14" fmla="*/ 5 w 10"/>
                  <a:gd name="T15" fmla="*/ 7 h 12"/>
                  <a:gd name="T16" fmla="*/ 2 w 10"/>
                  <a:gd name="T17" fmla="*/ 12 h 12"/>
                  <a:gd name="T18" fmla="*/ 1 w 10"/>
                  <a:gd name="T19" fmla="*/ 12 h 12"/>
                  <a:gd name="T20" fmla="*/ 1 w 10"/>
                  <a:gd name="T21" fmla="*/ 12 h 12"/>
                  <a:gd name="T22" fmla="*/ 0 w 10"/>
                  <a:gd name="T23" fmla="*/ 12 h 12"/>
                  <a:gd name="T24" fmla="*/ 0 w 10"/>
                  <a:gd name="T25" fmla="*/ 12 h 12"/>
                  <a:gd name="T26" fmla="*/ 4 w 10"/>
                  <a:gd name="T27" fmla="*/ 6 h 12"/>
                  <a:gd name="T28" fmla="*/ 0 w 10"/>
                  <a:gd name="T29" fmla="*/ 0 h 12"/>
                  <a:gd name="T30" fmla="*/ 0 w 10"/>
                  <a:gd name="T31" fmla="*/ 0 h 12"/>
                  <a:gd name="T32" fmla="*/ 0 w 10"/>
                  <a:gd name="T33" fmla="*/ 0 h 12"/>
                  <a:gd name="T34" fmla="*/ 2 w 10"/>
                  <a:gd name="T35" fmla="*/ 0 h 12"/>
                  <a:gd name="T36" fmla="*/ 2 w 10"/>
                  <a:gd name="T37" fmla="*/ 0 h 12"/>
                  <a:gd name="T38" fmla="*/ 2 w 10"/>
                  <a:gd name="T39" fmla="*/ 0 h 12"/>
                  <a:gd name="T40" fmla="*/ 5 w 10"/>
                  <a:gd name="T41" fmla="*/ 4 h 12"/>
                  <a:gd name="T42" fmla="*/ 7 w 10"/>
                  <a:gd name="T43" fmla="*/ 0 h 12"/>
                  <a:gd name="T44" fmla="*/ 7 w 10"/>
                  <a:gd name="T45" fmla="*/ 0 h 12"/>
                  <a:gd name="T46" fmla="*/ 8 w 10"/>
                  <a:gd name="T47" fmla="*/ 0 h 12"/>
                  <a:gd name="T48" fmla="*/ 10 w 10"/>
                  <a:gd name="T49" fmla="*/ 0 h 12"/>
                  <a:gd name="T50" fmla="*/ 10 w 10"/>
                  <a:gd name="T51" fmla="*/ 0 h 12"/>
                  <a:gd name="T52" fmla="*/ 10 w 10"/>
                  <a:gd name="T53" fmla="*/ 0 h 12"/>
                  <a:gd name="T54" fmla="*/ 6 w 10"/>
                  <a:gd name="T5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12">
                    <a:moveTo>
                      <a:pt x="6" y="5"/>
                    </a:moveTo>
                    <a:lnTo>
                      <a:pt x="10" y="12"/>
                    </a:lnTo>
                    <a:lnTo>
                      <a:pt x="10" y="12"/>
                    </a:lnTo>
                    <a:lnTo>
                      <a:pt x="10" y="12"/>
                    </a:lnTo>
                    <a:lnTo>
                      <a:pt x="8" y="12"/>
                    </a:lnTo>
                    <a:lnTo>
                      <a:pt x="8" y="12"/>
                    </a:lnTo>
                    <a:lnTo>
                      <a:pt x="7" y="12"/>
                    </a:lnTo>
                    <a:lnTo>
                      <a:pt x="5" y="7"/>
                    </a:lnTo>
                    <a:lnTo>
                      <a:pt x="2" y="12"/>
                    </a:lnTo>
                    <a:lnTo>
                      <a:pt x="1" y="12"/>
                    </a:lnTo>
                    <a:lnTo>
                      <a:pt x="1" y="12"/>
                    </a:lnTo>
                    <a:lnTo>
                      <a:pt x="0" y="12"/>
                    </a:lnTo>
                    <a:lnTo>
                      <a:pt x="0" y="12"/>
                    </a:lnTo>
                    <a:lnTo>
                      <a:pt x="4" y="6"/>
                    </a:lnTo>
                    <a:lnTo>
                      <a:pt x="0" y="0"/>
                    </a:lnTo>
                    <a:lnTo>
                      <a:pt x="0" y="0"/>
                    </a:lnTo>
                    <a:lnTo>
                      <a:pt x="0" y="0"/>
                    </a:lnTo>
                    <a:lnTo>
                      <a:pt x="2" y="0"/>
                    </a:lnTo>
                    <a:lnTo>
                      <a:pt x="2" y="0"/>
                    </a:lnTo>
                    <a:lnTo>
                      <a:pt x="2" y="0"/>
                    </a:lnTo>
                    <a:lnTo>
                      <a:pt x="5" y="4"/>
                    </a:lnTo>
                    <a:lnTo>
                      <a:pt x="7" y="0"/>
                    </a:lnTo>
                    <a:lnTo>
                      <a:pt x="7" y="0"/>
                    </a:lnTo>
                    <a:lnTo>
                      <a:pt x="8" y="0"/>
                    </a:lnTo>
                    <a:lnTo>
                      <a:pt x="10" y="0"/>
                    </a:lnTo>
                    <a:lnTo>
                      <a:pt x="10" y="0"/>
                    </a:lnTo>
                    <a:lnTo>
                      <a:pt x="10" y="0"/>
                    </a:lnTo>
                    <a:lnTo>
                      <a:pt x="6"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894"/>
              <p:cNvSpPr/>
              <p:nvPr/>
            </p:nvSpPr>
            <p:spPr bwMode="auto">
              <a:xfrm>
                <a:off x="2834" y="1862"/>
                <a:ext cx="8" cy="15"/>
              </a:xfrm>
              <a:custGeom>
                <a:avLst/>
                <a:gdLst>
                  <a:gd name="T0" fmla="*/ 0 w 7"/>
                  <a:gd name="T1" fmla="*/ 4 h 13"/>
                  <a:gd name="T2" fmla="*/ 0 w 7"/>
                  <a:gd name="T3" fmla="*/ 4 h 13"/>
                  <a:gd name="T4" fmla="*/ 0 w 7"/>
                  <a:gd name="T5" fmla="*/ 4 h 13"/>
                  <a:gd name="T6" fmla="*/ 0 w 7"/>
                  <a:gd name="T7" fmla="*/ 3 h 13"/>
                  <a:gd name="T8" fmla="*/ 0 w 7"/>
                  <a:gd name="T9" fmla="*/ 3 h 13"/>
                  <a:gd name="T10" fmla="*/ 2 w 7"/>
                  <a:gd name="T11" fmla="*/ 3 h 13"/>
                  <a:gd name="T12" fmla="*/ 2 w 7"/>
                  <a:gd name="T13" fmla="*/ 1 h 13"/>
                  <a:gd name="T14" fmla="*/ 2 w 7"/>
                  <a:gd name="T15" fmla="*/ 1 h 13"/>
                  <a:gd name="T16" fmla="*/ 2 w 7"/>
                  <a:gd name="T17" fmla="*/ 0 h 13"/>
                  <a:gd name="T18" fmla="*/ 3 w 7"/>
                  <a:gd name="T19" fmla="*/ 0 h 13"/>
                  <a:gd name="T20" fmla="*/ 3 w 7"/>
                  <a:gd name="T21" fmla="*/ 0 h 13"/>
                  <a:gd name="T22" fmla="*/ 3 w 7"/>
                  <a:gd name="T23" fmla="*/ 0 h 13"/>
                  <a:gd name="T24" fmla="*/ 3 w 7"/>
                  <a:gd name="T25" fmla="*/ 3 h 13"/>
                  <a:gd name="T26" fmla="*/ 5 w 7"/>
                  <a:gd name="T27" fmla="*/ 3 h 13"/>
                  <a:gd name="T28" fmla="*/ 6 w 7"/>
                  <a:gd name="T29" fmla="*/ 3 h 13"/>
                  <a:gd name="T30" fmla="*/ 6 w 7"/>
                  <a:gd name="T31" fmla="*/ 3 h 13"/>
                  <a:gd name="T32" fmla="*/ 6 w 7"/>
                  <a:gd name="T33" fmla="*/ 4 h 13"/>
                  <a:gd name="T34" fmla="*/ 6 w 7"/>
                  <a:gd name="T35" fmla="*/ 4 h 13"/>
                  <a:gd name="T36" fmla="*/ 5 w 7"/>
                  <a:gd name="T37" fmla="*/ 4 h 13"/>
                  <a:gd name="T38" fmla="*/ 3 w 7"/>
                  <a:gd name="T39" fmla="*/ 4 h 13"/>
                  <a:gd name="T40" fmla="*/ 3 w 7"/>
                  <a:gd name="T41" fmla="*/ 10 h 13"/>
                  <a:gd name="T42" fmla="*/ 4 w 7"/>
                  <a:gd name="T43" fmla="*/ 11 h 13"/>
                  <a:gd name="T44" fmla="*/ 5 w 7"/>
                  <a:gd name="T45" fmla="*/ 12 h 13"/>
                  <a:gd name="T46" fmla="*/ 5 w 7"/>
                  <a:gd name="T47" fmla="*/ 12 h 13"/>
                  <a:gd name="T48" fmla="*/ 6 w 7"/>
                  <a:gd name="T49" fmla="*/ 12 h 13"/>
                  <a:gd name="T50" fmla="*/ 6 w 7"/>
                  <a:gd name="T51" fmla="*/ 12 h 13"/>
                  <a:gd name="T52" fmla="*/ 6 w 7"/>
                  <a:gd name="T53" fmla="*/ 12 h 13"/>
                  <a:gd name="T54" fmla="*/ 7 w 7"/>
                  <a:gd name="T55" fmla="*/ 13 h 13"/>
                  <a:gd name="T56" fmla="*/ 7 w 7"/>
                  <a:gd name="T57" fmla="*/ 13 h 13"/>
                  <a:gd name="T58" fmla="*/ 6 w 7"/>
                  <a:gd name="T59" fmla="*/ 13 h 13"/>
                  <a:gd name="T60" fmla="*/ 5 w 7"/>
                  <a:gd name="T61" fmla="*/ 13 h 13"/>
                  <a:gd name="T62" fmla="*/ 4 w 7"/>
                  <a:gd name="T63" fmla="*/ 13 h 13"/>
                  <a:gd name="T64" fmla="*/ 2 w 7"/>
                  <a:gd name="T65" fmla="*/ 12 h 13"/>
                  <a:gd name="T66" fmla="*/ 2 w 7"/>
                  <a:gd name="T67" fmla="*/ 10 h 13"/>
                  <a:gd name="T68" fmla="*/ 2 w 7"/>
                  <a:gd name="T69" fmla="*/ 4 h 13"/>
                  <a:gd name="T70" fmla="*/ 0 w 7"/>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3">
                    <a:moveTo>
                      <a:pt x="0" y="4"/>
                    </a:moveTo>
                    <a:cubicBezTo>
                      <a:pt x="0" y="4"/>
                      <a:pt x="0" y="4"/>
                      <a:pt x="0" y="4"/>
                    </a:cubicBezTo>
                    <a:cubicBezTo>
                      <a:pt x="0" y="4"/>
                      <a:pt x="0" y="4"/>
                      <a:pt x="0" y="4"/>
                    </a:cubicBezTo>
                    <a:cubicBezTo>
                      <a:pt x="0" y="3"/>
                      <a:pt x="0" y="3"/>
                      <a:pt x="0" y="3"/>
                    </a:cubicBezTo>
                    <a:cubicBezTo>
                      <a:pt x="0" y="3"/>
                      <a:pt x="0" y="3"/>
                      <a:pt x="0" y="3"/>
                    </a:cubicBezTo>
                    <a:cubicBezTo>
                      <a:pt x="2" y="3"/>
                      <a:pt x="2" y="3"/>
                      <a:pt x="2" y="3"/>
                    </a:cubicBezTo>
                    <a:cubicBezTo>
                      <a:pt x="2" y="1"/>
                      <a:pt x="2" y="1"/>
                      <a:pt x="2" y="1"/>
                    </a:cubicBezTo>
                    <a:cubicBezTo>
                      <a:pt x="2" y="1"/>
                      <a:pt x="2" y="1"/>
                      <a:pt x="2" y="1"/>
                    </a:cubicBezTo>
                    <a:cubicBezTo>
                      <a:pt x="2" y="0"/>
                      <a:pt x="2" y="0"/>
                      <a:pt x="2" y="0"/>
                    </a:cubicBezTo>
                    <a:cubicBezTo>
                      <a:pt x="3" y="0"/>
                      <a:pt x="3" y="0"/>
                      <a:pt x="3" y="0"/>
                    </a:cubicBezTo>
                    <a:cubicBezTo>
                      <a:pt x="3" y="0"/>
                      <a:pt x="3" y="0"/>
                      <a:pt x="3" y="0"/>
                    </a:cubicBezTo>
                    <a:cubicBezTo>
                      <a:pt x="3" y="0"/>
                      <a:pt x="3" y="0"/>
                      <a:pt x="3" y="0"/>
                    </a:cubicBezTo>
                    <a:cubicBezTo>
                      <a:pt x="3" y="3"/>
                      <a:pt x="3" y="3"/>
                      <a:pt x="3" y="3"/>
                    </a:cubicBezTo>
                    <a:cubicBezTo>
                      <a:pt x="5" y="3"/>
                      <a:pt x="5" y="3"/>
                      <a:pt x="5" y="3"/>
                    </a:cubicBezTo>
                    <a:cubicBezTo>
                      <a:pt x="6" y="3"/>
                      <a:pt x="6" y="3"/>
                      <a:pt x="6" y="3"/>
                    </a:cubicBezTo>
                    <a:cubicBezTo>
                      <a:pt x="6" y="3"/>
                      <a:pt x="6" y="3"/>
                      <a:pt x="6" y="3"/>
                    </a:cubicBezTo>
                    <a:cubicBezTo>
                      <a:pt x="6" y="4"/>
                      <a:pt x="6" y="4"/>
                      <a:pt x="6" y="4"/>
                    </a:cubicBezTo>
                    <a:cubicBezTo>
                      <a:pt x="6" y="4"/>
                      <a:pt x="6" y="4"/>
                      <a:pt x="6" y="4"/>
                    </a:cubicBezTo>
                    <a:cubicBezTo>
                      <a:pt x="5" y="4"/>
                      <a:pt x="5" y="4"/>
                      <a:pt x="5" y="4"/>
                    </a:cubicBezTo>
                    <a:cubicBezTo>
                      <a:pt x="3" y="4"/>
                      <a:pt x="3" y="4"/>
                      <a:pt x="3" y="4"/>
                    </a:cubicBezTo>
                    <a:cubicBezTo>
                      <a:pt x="3" y="10"/>
                      <a:pt x="3" y="10"/>
                      <a:pt x="3" y="10"/>
                    </a:cubicBezTo>
                    <a:cubicBezTo>
                      <a:pt x="3" y="11"/>
                      <a:pt x="3" y="11"/>
                      <a:pt x="4" y="11"/>
                    </a:cubicBezTo>
                    <a:cubicBezTo>
                      <a:pt x="4" y="12"/>
                      <a:pt x="4" y="12"/>
                      <a:pt x="5" y="12"/>
                    </a:cubicBezTo>
                    <a:cubicBezTo>
                      <a:pt x="5" y="12"/>
                      <a:pt x="5" y="12"/>
                      <a:pt x="5" y="12"/>
                    </a:cubicBezTo>
                    <a:cubicBezTo>
                      <a:pt x="6" y="12"/>
                      <a:pt x="6" y="12"/>
                      <a:pt x="6" y="12"/>
                    </a:cubicBezTo>
                    <a:cubicBezTo>
                      <a:pt x="6" y="12"/>
                      <a:pt x="6" y="12"/>
                      <a:pt x="6" y="12"/>
                    </a:cubicBezTo>
                    <a:cubicBezTo>
                      <a:pt x="6" y="12"/>
                      <a:pt x="6" y="12"/>
                      <a:pt x="6" y="12"/>
                    </a:cubicBezTo>
                    <a:cubicBezTo>
                      <a:pt x="7" y="13"/>
                      <a:pt x="7" y="13"/>
                      <a:pt x="7" y="13"/>
                    </a:cubicBezTo>
                    <a:cubicBezTo>
                      <a:pt x="7" y="13"/>
                      <a:pt x="7" y="13"/>
                      <a:pt x="7" y="13"/>
                    </a:cubicBezTo>
                    <a:cubicBezTo>
                      <a:pt x="6" y="13"/>
                      <a:pt x="6" y="13"/>
                      <a:pt x="6" y="13"/>
                    </a:cubicBezTo>
                    <a:cubicBezTo>
                      <a:pt x="6" y="13"/>
                      <a:pt x="6" y="13"/>
                      <a:pt x="5" y="13"/>
                    </a:cubicBezTo>
                    <a:cubicBezTo>
                      <a:pt x="5" y="13"/>
                      <a:pt x="5" y="13"/>
                      <a:pt x="4" y="13"/>
                    </a:cubicBezTo>
                    <a:cubicBezTo>
                      <a:pt x="3" y="13"/>
                      <a:pt x="3" y="13"/>
                      <a:pt x="2" y="12"/>
                    </a:cubicBezTo>
                    <a:cubicBezTo>
                      <a:pt x="2" y="12"/>
                      <a:pt x="2" y="11"/>
                      <a:pt x="2" y="10"/>
                    </a:cubicBezTo>
                    <a:cubicBezTo>
                      <a:pt x="2" y="4"/>
                      <a:pt x="2" y="4"/>
                      <a:pt x="2"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895"/>
              <p:cNvSpPr/>
              <p:nvPr/>
            </p:nvSpPr>
            <p:spPr bwMode="auto">
              <a:xfrm>
                <a:off x="2850" y="1865"/>
                <a:ext cx="8" cy="12"/>
              </a:xfrm>
              <a:custGeom>
                <a:avLst/>
                <a:gdLst>
                  <a:gd name="T0" fmla="*/ 7 w 7"/>
                  <a:gd name="T1" fmla="*/ 7 h 10"/>
                  <a:gd name="T2" fmla="*/ 7 w 7"/>
                  <a:gd name="T3" fmla="*/ 8 h 10"/>
                  <a:gd name="T4" fmla="*/ 6 w 7"/>
                  <a:gd name="T5" fmla="*/ 9 h 10"/>
                  <a:gd name="T6" fmla="*/ 5 w 7"/>
                  <a:gd name="T7" fmla="*/ 10 h 10"/>
                  <a:gd name="T8" fmla="*/ 4 w 7"/>
                  <a:gd name="T9" fmla="*/ 10 h 10"/>
                  <a:gd name="T10" fmla="*/ 2 w 7"/>
                  <a:gd name="T11" fmla="*/ 10 h 10"/>
                  <a:gd name="T12" fmla="*/ 0 w 7"/>
                  <a:gd name="T13" fmla="*/ 9 h 10"/>
                  <a:gd name="T14" fmla="*/ 0 w 7"/>
                  <a:gd name="T15" fmla="*/ 9 h 10"/>
                  <a:gd name="T16" fmla="*/ 0 w 7"/>
                  <a:gd name="T17" fmla="*/ 9 h 10"/>
                  <a:gd name="T18" fmla="*/ 0 w 7"/>
                  <a:gd name="T19" fmla="*/ 8 h 10"/>
                  <a:gd name="T20" fmla="*/ 0 w 7"/>
                  <a:gd name="T21" fmla="*/ 8 h 10"/>
                  <a:gd name="T22" fmla="*/ 0 w 7"/>
                  <a:gd name="T23" fmla="*/ 8 h 10"/>
                  <a:gd name="T24" fmla="*/ 2 w 7"/>
                  <a:gd name="T25" fmla="*/ 9 h 10"/>
                  <a:gd name="T26" fmla="*/ 4 w 7"/>
                  <a:gd name="T27" fmla="*/ 9 h 10"/>
                  <a:gd name="T28" fmla="*/ 5 w 7"/>
                  <a:gd name="T29" fmla="*/ 8 h 10"/>
                  <a:gd name="T30" fmla="*/ 6 w 7"/>
                  <a:gd name="T31" fmla="*/ 7 h 10"/>
                  <a:gd name="T32" fmla="*/ 5 w 7"/>
                  <a:gd name="T33" fmla="*/ 6 h 10"/>
                  <a:gd name="T34" fmla="*/ 3 w 7"/>
                  <a:gd name="T35" fmla="*/ 5 h 10"/>
                  <a:gd name="T36" fmla="*/ 2 w 7"/>
                  <a:gd name="T37" fmla="*/ 5 h 10"/>
                  <a:gd name="T38" fmla="*/ 1 w 7"/>
                  <a:gd name="T39" fmla="*/ 4 h 10"/>
                  <a:gd name="T40" fmla="*/ 0 w 7"/>
                  <a:gd name="T41" fmla="*/ 3 h 10"/>
                  <a:gd name="T42" fmla="*/ 0 w 7"/>
                  <a:gd name="T43" fmla="*/ 2 h 10"/>
                  <a:gd name="T44" fmla="*/ 1 w 7"/>
                  <a:gd name="T45" fmla="*/ 0 h 10"/>
                  <a:gd name="T46" fmla="*/ 4 w 7"/>
                  <a:gd name="T47" fmla="*/ 0 h 10"/>
                  <a:gd name="T48" fmla="*/ 5 w 7"/>
                  <a:gd name="T49" fmla="*/ 0 h 10"/>
                  <a:gd name="T50" fmla="*/ 7 w 7"/>
                  <a:gd name="T51" fmla="*/ 0 h 10"/>
                  <a:gd name="T52" fmla="*/ 7 w 7"/>
                  <a:gd name="T53" fmla="*/ 0 h 10"/>
                  <a:gd name="T54" fmla="*/ 6 w 7"/>
                  <a:gd name="T55" fmla="*/ 1 h 10"/>
                  <a:gd name="T56" fmla="*/ 6 w 7"/>
                  <a:gd name="T57" fmla="*/ 1 h 10"/>
                  <a:gd name="T58" fmla="*/ 6 w 7"/>
                  <a:gd name="T59" fmla="*/ 1 h 10"/>
                  <a:gd name="T60" fmla="*/ 5 w 7"/>
                  <a:gd name="T61" fmla="*/ 1 h 10"/>
                  <a:gd name="T62" fmla="*/ 3 w 7"/>
                  <a:gd name="T63" fmla="*/ 1 h 10"/>
                  <a:gd name="T64" fmla="*/ 2 w 7"/>
                  <a:gd name="T65" fmla="*/ 1 h 10"/>
                  <a:gd name="T66" fmla="*/ 2 w 7"/>
                  <a:gd name="T67" fmla="*/ 2 h 10"/>
                  <a:gd name="T68" fmla="*/ 2 w 7"/>
                  <a:gd name="T69" fmla="*/ 3 h 10"/>
                  <a:gd name="T70" fmla="*/ 2 w 7"/>
                  <a:gd name="T71" fmla="*/ 3 h 10"/>
                  <a:gd name="T72" fmla="*/ 3 w 7"/>
                  <a:gd name="T73" fmla="*/ 4 h 10"/>
                  <a:gd name="T74" fmla="*/ 4 w 7"/>
                  <a:gd name="T75" fmla="*/ 4 h 10"/>
                  <a:gd name="T76" fmla="*/ 5 w 7"/>
                  <a:gd name="T77" fmla="*/ 5 h 10"/>
                  <a:gd name="T78" fmla="*/ 6 w 7"/>
                  <a:gd name="T79" fmla="*/ 5 h 10"/>
                  <a:gd name="T80" fmla="*/ 7 w 7"/>
                  <a:gd name="T81" fmla="*/ 6 h 10"/>
                  <a:gd name="T82" fmla="*/ 7 w 7"/>
                  <a:gd name="T83"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 h="10">
                    <a:moveTo>
                      <a:pt x="7" y="7"/>
                    </a:moveTo>
                    <a:cubicBezTo>
                      <a:pt x="7" y="8"/>
                      <a:pt x="7" y="8"/>
                      <a:pt x="7" y="8"/>
                    </a:cubicBezTo>
                    <a:cubicBezTo>
                      <a:pt x="7" y="9"/>
                      <a:pt x="6" y="9"/>
                      <a:pt x="6" y="9"/>
                    </a:cubicBezTo>
                    <a:cubicBezTo>
                      <a:pt x="6" y="10"/>
                      <a:pt x="5" y="10"/>
                      <a:pt x="5" y="10"/>
                    </a:cubicBezTo>
                    <a:cubicBezTo>
                      <a:pt x="5" y="10"/>
                      <a:pt x="4" y="10"/>
                      <a:pt x="4" y="10"/>
                    </a:cubicBezTo>
                    <a:cubicBezTo>
                      <a:pt x="3" y="10"/>
                      <a:pt x="2" y="10"/>
                      <a:pt x="2" y="10"/>
                    </a:cubicBezTo>
                    <a:cubicBezTo>
                      <a:pt x="1" y="10"/>
                      <a:pt x="0" y="10"/>
                      <a:pt x="0" y="9"/>
                    </a:cubicBezTo>
                    <a:cubicBezTo>
                      <a:pt x="0" y="9"/>
                      <a:pt x="0" y="9"/>
                      <a:pt x="0" y="9"/>
                    </a:cubicBezTo>
                    <a:cubicBezTo>
                      <a:pt x="0" y="9"/>
                      <a:pt x="0" y="9"/>
                      <a:pt x="0" y="9"/>
                    </a:cubicBezTo>
                    <a:cubicBezTo>
                      <a:pt x="0" y="8"/>
                      <a:pt x="0" y="8"/>
                      <a:pt x="0" y="8"/>
                    </a:cubicBezTo>
                    <a:cubicBezTo>
                      <a:pt x="0" y="8"/>
                      <a:pt x="0" y="8"/>
                      <a:pt x="0" y="8"/>
                    </a:cubicBezTo>
                    <a:cubicBezTo>
                      <a:pt x="0" y="8"/>
                      <a:pt x="0" y="8"/>
                      <a:pt x="0" y="8"/>
                    </a:cubicBezTo>
                    <a:cubicBezTo>
                      <a:pt x="1" y="8"/>
                      <a:pt x="1" y="8"/>
                      <a:pt x="2" y="9"/>
                    </a:cubicBezTo>
                    <a:cubicBezTo>
                      <a:pt x="3" y="9"/>
                      <a:pt x="3" y="9"/>
                      <a:pt x="4" y="9"/>
                    </a:cubicBezTo>
                    <a:cubicBezTo>
                      <a:pt x="4" y="9"/>
                      <a:pt x="5" y="9"/>
                      <a:pt x="5" y="8"/>
                    </a:cubicBezTo>
                    <a:cubicBezTo>
                      <a:pt x="5" y="8"/>
                      <a:pt x="6" y="8"/>
                      <a:pt x="6" y="7"/>
                    </a:cubicBezTo>
                    <a:cubicBezTo>
                      <a:pt x="6" y="7"/>
                      <a:pt x="5" y="6"/>
                      <a:pt x="5" y="6"/>
                    </a:cubicBezTo>
                    <a:cubicBezTo>
                      <a:pt x="5" y="6"/>
                      <a:pt x="4" y="6"/>
                      <a:pt x="3" y="5"/>
                    </a:cubicBezTo>
                    <a:cubicBezTo>
                      <a:pt x="3" y="5"/>
                      <a:pt x="2" y="5"/>
                      <a:pt x="2" y="5"/>
                    </a:cubicBezTo>
                    <a:cubicBezTo>
                      <a:pt x="1" y="5"/>
                      <a:pt x="1" y="4"/>
                      <a:pt x="1" y="4"/>
                    </a:cubicBezTo>
                    <a:cubicBezTo>
                      <a:pt x="0" y="3"/>
                      <a:pt x="0" y="3"/>
                      <a:pt x="0" y="3"/>
                    </a:cubicBezTo>
                    <a:cubicBezTo>
                      <a:pt x="0" y="3"/>
                      <a:pt x="0" y="3"/>
                      <a:pt x="0" y="2"/>
                    </a:cubicBezTo>
                    <a:cubicBezTo>
                      <a:pt x="0" y="2"/>
                      <a:pt x="0" y="1"/>
                      <a:pt x="1" y="0"/>
                    </a:cubicBezTo>
                    <a:cubicBezTo>
                      <a:pt x="2" y="0"/>
                      <a:pt x="2" y="0"/>
                      <a:pt x="4" y="0"/>
                    </a:cubicBezTo>
                    <a:cubicBezTo>
                      <a:pt x="4" y="0"/>
                      <a:pt x="5" y="0"/>
                      <a:pt x="5" y="0"/>
                    </a:cubicBezTo>
                    <a:cubicBezTo>
                      <a:pt x="6" y="0"/>
                      <a:pt x="6" y="0"/>
                      <a:pt x="7" y="0"/>
                    </a:cubicBezTo>
                    <a:cubicBezTo>
                      <a:pt x="7" y="0"/>
                      <a:pt x="7" y="0"/>
                      <a:pt x="7" y="0"/>
                    </a:cubicBezTo>
                    <a:cubicBezTo>
                      <a:pt x="6" y="1"/>
                      <a:pt x="6" y="1"/>
                      <a:pt x="6" y="1"/>
                    </a:cubicBezTo>
                    <a:cubicBezTo>
                      <a:pt x="6" y="1"/>
                      <a:pt x="6" y="1"/>
                      <a:pt x="6" y="1"/>
                    </a:cubicBezTo>
                    <a:cubicBezTo>
                      <a:pt x="6" y="1"/>
                      <a:pt x="6" y="1"/>
                      <a:pt x="6" y="1"/>
                    </a:cubicBezTo>
                    <a:cubicBezTo>
                      <a:pt x="6" y="1"/>
                      <a:pt x="5" y="1"/>
                      <a:pt x="5" y="1"/>
                    </a:cubicBezTo>
                    <a:cubicBezTo>
                      <a:pt x="4" y="1"/>
                      <a:pt x="4" y="1"/>
                      <a:pt x="3" y="1"/>
                    </a:cubicBezTo>
                    <a:cubicBezTo>
                      <a:pt x="3" y="1"/>
                      <a:pt x="2" y="1"/>
                      <a:pt x="2" y="1"/>
                    </a:cubicBezTo>
                    <a:cubicBezTo>
                      <a:pt x="2" y="2"/>
                      <a:pt x="2" y="2"/>
                      <a:pt x="2" y="2"/>
                    </a:cubicBezTo>
                    <a:cubicBezTo>
                      <a:pt x="2" y="3"/>
                      <a:pt x="2" y="3"/>
                      <a:pt x="2" y="3"/>
                    </a:cubicBezTo>
                    <a:cubicBezTo>
                      <a:pt x="2" y="3"/>
                      <a:pt x="2" y="3"/>
                      <a:pt x="2" y="3"/>
                    </a:cubicBezTo>
                    <a:cubicBezTo>
                      <a:pt x="3" y="4"/>
                      <a:pt x="3" y="4"/>
                      <a:pt x="3" y="4"/>
                    </a:cubicBezTo>
                    <a:cubicBezTo>
                      <a:pt x="3" y="4"/>
                      <a:pt x="4" y="4"/>
                      <a:pt x="4" y="4"/>
                    </a:cubicBezTo>
                    <a:cubicBezTo>
                      <a:pt x="4" y="4"/>
                      <a:pt x="5" y="4"/>
                      <a:pt x="5" y="5"/>
                    </a:cubicBezTo>
                    <a:cubicBezTo>
                      <a:pt x="6" y="5"/>
                      <a:pt x="6" y="5"/>
                      <a:pt x="6" y="5"/>
                    </a:cubicBezTo>
                    <a:cubicBezTo>
                      <a:pt x="7" y="6"/>
                      <a:pt x="7" y="6"/>
                      <a:pt x="7" y="6"/>
                    </a:cubicBezTo>
                    <a:cubicBezTo>
                      <a:pt x="7" y="6"/>
                      <a:pt x="7" y="7"/>
                      <a:pt x="7" y="7"/>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896"/>
              <p:cNvSpPr>
                <a:spLocks noEditPoints="1"/>
              </p:cNvSpPr>
              <p:nvPr/>
            </p:nvSpPr>
            <p:spPr bwMode="auto">
              <a:xfrm>
                <a:off x="2861" y="1865"/>
                <a:ext cx="9" cy="12"/>
              </a:xfrm>
              <a:custGeom>
                <a:avLst/>
                <a:gdLst>
                  <a:gd name="T0" fmla="*/ 8 w 8"/>
                  <a:gd name="T1" fmla="*/ 9 h 10"/>
                  <a:gd name="T2" fmla="*/ 8 w 8"/>
                  <a:gd name="T3" fmla="*/ 9 h 10"/>
                  <a:gd name="T4" fmla="*/ 6 w 8"/>
                  <a:gd name="T5" fmla="*/ 10 h 10"/>
                  <a:gd name="T6" fmla="*/ 4 w 8"/>
                  <a:gd name="T7" fmla="*/ 10 h 10"/>
                  <a:gd name="T8" fmla="*/ 2 w 8"/>
                  <a:gd name="T9" fmla="*/ 10 h 10"/>
                  <a:gd name="T10" fmla="*/ 1 w 8"/>
                  <a:gd name="T11" fmla="*/ 9 h 10"/>
                  <a:gd name="T12" fmla="*/ 0 w 8"/>
                  <a:gd name="T13" fmla="*/ 8 h 10"/>
                  <a:gd name="T14" fmla="*/ 0 w 8"/>
                  <a:gd name="T15" fmla="*/ 7 h 10"/>
                  <a:gd name="T16" fmla="*/ 0 w 8"/>
                  <a:gd name="T17" fmla="*/ 6 h 10"/>
                  <a:gd name="T18" fmla="*/ 1 w 8"/>
                  <a:gd name="T19" fmla="*/ 5 h 10"/>
                  <a:gd name="T20" fmla="*/ 2 w 8"/>
                  <a:gd name="T21" fmla="*/ 4 h 10"/>
                  <a:gd name="T22" fmla="*/ 4 w 8"/>
                  <a:gd name="T23" fmla="*/ 3 h 10"/>
                  <a:gd name="T24" fmla="*/ 6 w 8"/>
                  <a:gd name="T25" fmla="*/ 3 h 10"/>
                  <a:gd name="T26" fmla="*/ 6 w 8"/>
                  <a:gd name="T27" fmla="*/ 3 h 10"/>
                  <a:gd name="T28" fmla="*/ 6 w 8"/>
                  <a:gd name="T29" fmla="*/ 2 h 10"/>
                  <a:gd name="T30" fmla="*/ 6 w 8"/>
                  <a:gd name="T31" fmla="*/ 2 h 10"/>
                  <a:gd name="T32" fmla="*/ 5 w 8"/>
                  <a:gd name="T33" fmla="*/ 1 h 10"/>
                  <a:gd name="T34" fmla="*/ 4 w 8"/>
                  <a:gd name="T35" fmla="*/ 1 h 10"/>
                  <a:gd name="T36" fmla="*/ 3 w 8"/>
                  <a:gd name="T37" fmla="*/ 1 h 10"/>
                  <a:gd name="T38" fmla="*/ 1 w 8"/>
                  <a:gd name="T39" fmla="*/ 1 h 10"/>
                  <a:gd name="T40" fmla="*/ 1 w 8"/>
                  <a:gd name="T41" fmla="*/ 1 h 10"/>
                  <a:gd name="T42" fmla="*/ 1 w 8"/>
                  <a:gd name="T43" fmla="*/ 1 h 10"/>
                  <a:gd name="T44" fmla="*/ 1 w 8"/>
                  <a:gd name="T45" fmla="*/ 0 h 10"/>
                  <a:gd name="T46" fmla="*/ 1 w 8"/>
                  <a:gd name="T47" fmla="*/ 0 h 10"/>
                  <a:gd name="T48" fmla="*/ 1 w 8"/>
                  <a:gd name="T49" fmla="*/ 0 h 10"/>
                  <a:gd name="T50" fmla="*/ 3 w 8"/>
                  <a:gd name="T51" fmla="*/ 0 h 10"/>
                  <a:gd name="T52" fmla="*/ 4 w 8"/>
                  <a:gd name="T53" fmla="*/ 0 h 10"/>
                  <a:gd name="T54" fmla="*/ 7 w 8"/>
                  <a:gd name="T55" fmla="*/ 0 h 10"/>
                  <a:gd name="T56" fmla="*/ 8 w 8"/>
                  <a:gd name="T57" fmla="*/ 3 h 10"/>
                  <a:gd name="T58" fmla="*/ 8 w 8"/>
                  <a:gd name="T59" fmla="*/ 9 h 10"/>
                  <a:gd name="T60" fmla="*/ 6 w 8"/>
                  <a:gd name="T61" fmla="*/ 5 h 10"/>
                  <a:gd name="T62" fmla="*/ 4 w 8"/>
                  <a:gd name="T63" fmla="*/ 5 h 10"/>
                  <a:gd name="T64" fmla="*/ 3 w 8"/>
                  <a:gd name="T65" fmla="*/ 5 h 10"/>
                  <a:gd name="T66" fmla="*/ 2 w 8"/>
                  <a:gd name="T67" fmla="*/ 5 h 10"/>
                  <a:gd name="T68" fmla="*/ 2 w 8"/>
                  <a:gd name="T69" fmla="*/ 6 h 10"/>
                  <a:gd name="T70" fmla="*/ 1 w 8"/>
                  <a:gd name="T71" fmla="*/ 7 h 10"/>
                  <a:gd name="T72" fmla="*/ 2 w 8"/>
                  <a:gd name="T73" fmla="*/ 8 h 10"/>
                  <a:gd name="T74" fmla="*/ 2 w 8"/>
                  <a:gd name="T75" fmla="*/ 8 h 10"/>
                  <a:gd name="T76" fmla="*/ 3 w 8"/>
                  <a:gd name="T77" fmla="*/ 9 h 10"/>
                  <a:gd name="T78" fmla="*/ 4 w 8"/>
                  <a:gd name="T79" fmla="*/ 9 h 10"/>
                  <a:gd name="T80" fmla="*/ 4 w 8"/>
                  <a:gd name="T81" fmla="*/ 9 h 10"/>
                  <a:gd name="T82" fmla="*/ 5 w 8"/>
                  <a:gd name="T83" fmla="*/ 9 h 10"/>
                  <a:gd name="T84" fmla="*/ 6 w 8"/>
                  <a:gd name="T85" fmla="*/ 9 h 10"/>
                  <a:gd name="T86" fmla="*/ 6 w 8"/>
                  <a:gd name="T87" fmla="*/ 8 h 10"/>
                  <a:gd name="T88" fmla="*/ 6 w 8"/>
                  <a:gd name="T8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 h="10">
                    <a:moveTo>
                      <a:pt x="8" y="9"/>
                    </a:moveTo>
                    <a:cubicBezTo>
                      <a:pt x="8" y="9"/>
                      <a:pt x="8" y="9"/>
                      <a:pt x="8" y="9"/>
                    </a:cubicBezTo>
                    <a:cubicBezTo>
                      <a:pt x="7" y="10"/>
                      <a:pt x="7" y="10"/>
                      <a:pt x="6" y="10"/>
                    </a:cubicBezTo>
                    <a:cubicBezTo>
                      <a:pt x="5" y="10"/>
                      <a:pt x="5" y="10"/>
                      <a:pt x="4" y="10"/>
                    </a:cubicBezTo>
                    <a:cubicBezTo>
                      <a:pt x="3" y="10"/>
                      <a:pt x="2" y="10"/>
                      <a:pt x="2" y="10"/>
                    </a:cubicBezTo>
                    <a:cubicBezTo>
                      <a:pt x="1" y="10"/>
                      <a:pt x="1" y="9"/>
                      <a:pt x="1" y="9"/>
                    </a:cubicBezTo>
                    <a:cubicBezTo>
                      <a:pt x="0" y="9"/>
                      <a:pt x="0" y="9"/>
                      <a:pt x="0" y="8"/>
                    </a:cubicBezTo>
                    <a:cubicBezTo>
                      <a:pt x="0" y="8"/>
                      <a:pt x="0" y="7"/>
                      <a:pt x="0" y="7"/>
                    </a:cubicBezTo>
                    <a:cubicBezTo>
                      <a:pt x="0" y="6"/>
                      <a:pt x="0" y="6"/>
                      <a:pt x="0" y="6"/>
                    </a:cubicBezTo>
                    <a:cubicBezTo>
                      <a:pt x="0" y="5"/>
                      <a:pt x="0" y="5"/>
                      <a:pt x="1" y="5"/>
                    </a:cubicBezTo>
                    <a:cubicBezTo>
                      <a:pt x="1" y="4"/>
                      <a:pt x="1" y="4"/>
                      <a:pt x="2" y="4"/>
                    </a:cubicBezTo>
                    <a:cubicBezTo>
                      <a:pt x="3" y="4"/>
                      <a:pt x="3" y="3"/>
                      <a:pt x="4" y="3"/>
                    </a:cubicBezTo>
                    <a:cubicBezTo>
                      <a:pt x="6" y="3"/>
                      <a:pt x="6" y="3"/>
                      <a:pt x="6" y="3"/>
                    </a:cubicBezTo>
                    <a:cubicBezTo>
                      <a:pt x="6" y="3"/>
                      <a:pt x="6" y="3"/>
                      <a:pt x="6" y="3"/>
                    </a:cubicBezTo>
                    <a:cubicBezTo>
                      <a:pt x="6" y="2"/>
                      <a:pt x="6" y="2"/>
                      <a:pt x="6" y="2"/>
                    </a:cubicBezTo>
                    <a:cubicBezTo>
                      <a:pt x="6" y="2"/>
                      <a:pt x="6" y="2"/>
                      <a:pt x="6" y="2"/>
                    </a:cubicBezTo>
                    <a:cubicBezTo>
                      <a:pt x="5" y="1"/>
                      <a:pt x="5" y="1"/>
                      <a:pt x="5" y="1"/>
                    </a:cubicBezTo>
                    <a:cubicBezTo>
                      <a:pt x="5" y="1"/>
                      <a:pt x="5" y="1"/>
                      <a:pt x="4" y="1"/>
                    </a:cubicBezTo>
                    <a:cubicBezTo>
                      <a:pt x="4" y="1"/>
                      <a:pt x="3" y="1"/>
                      <a:pt x="3" y="1"/>
                    </a:cubicBezTo>
                    <a:cubicBezTo>
                      <a:pt x="2" y="1"/>
                      <a:pt x="2"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2" y="0"/>
                      <a:pt x="3" y="0"/>
                    </a:cubicBezTo>
                    <a:cubicBezTo>
                      <a:pt x="3" y="0"/>
                      <a:pt x="4" y="0"/>
                      <a:pt x="4" y="0"/>
                    </a:cubicBezTo>
                    <a:cubicBezTo>
                      <a:pt x="6" y="0"/>
                      <a:pt x="7" y="0"/>
                      <a:pt x="7" y="0"/>
                    </a:cubicBezTo>
                    <a:cubicBezTo>
                      <a:pt x="8" y="1"/>
                      <a:pt x="8" y="2"/>
                      <a:pt x="8" y="3"/>
                    </a:cubicBezTo>
                    <a:lnTo>
                      <a:pt x="8" y="9"/>
                    </a:lnTo>
                    <a:close/>
                    <a:moveTo>
                      <a:pt x="6" y="5"/>
                    </a:moveTo>
                    <a:cubicBezTo>
                      <a:pt x="4" y="5"/>
                      <a:pt x="4" y="5"/>
                      <a:pt x="4" y="5"/>
                    </a:cubicBezTo>
                    <a:cubicBezTo>
                      <a:pt x="3" y="5"/>
                      <a:pt x="3" y="5"/>
                      <a:pt x="3" y="5"/>
                    </a:cubicBezTo>
                    <a:cubicBezTo>
                      <a:pt x="2" y="5"/>
                      <a:pt x="2" y="5"/>
                      <a:pt x="2" y="5"/>
                    </a:cubicBezTo>
                    <a:cubicBezTo>
                      <a:pt x="2" y="6"/>
                      <a:pt x="2" y="6"/>
                      <a:pt x="2" y="6"/>
                    </a:cubicBezTo>
                    <a:cubicBezTo>
                      <a:pt x="2" y="6"/>
                      <a:pt x="1" y="6"/>
                      <a:pt x="1" y="7"/>
                    </a:cubicBezTo>
                    <a:cubicBezTo>
                      <a:pt x="2" y="8"/>
                      <a:pt x="2" y="8"/>
                      <a:pt x="2" y="8"/>
                    </a:cubicBezTo>
                    <a:cubicBezTo>
                      <a:pt x="2" y="8"/>
                      <a:pt x="2" y="8"/>
                      <a:pt x="2" y="8"/>
                    </a:cubicBezTo>
                    <a:cubicBezTo>
                      <a:pt x="3" y="9"/>
                      <a:pt x="3" y="9"/>
                      <a:pt x="3" y="9"/>
                    </a:cubicBezTo>
                    <a:cubicBezTo>
                      <a:pt x="4" y="9"/>
                      <a:pt x="4" y="9"/>
                      <a:pt x="4" y="9"/>
                    </a:cubicBezTo>
                    <a:cubicBezTo>
                      <a:pt x="4" y="9"/>
                      <a:pt x="4" y="9"/>
                      <a:pt x="4" y="9"/>
                    </a:cubicBezTo>
                    <a:cubicBezTo>
                      <a:pt x="5" y="9"/>
                      <a:pt x="5" y="9"/>
                      <a:pt x="5" y="9"/>
                    </a:cubicBezTo>
                    <a:cubicBezTo>
                      <a:pt x="6" y="9"/>
                      <a:pt x="6" y="9"/>
                      <a:pt x="6" y="9"/>
                    </a:cubicBezTo>
                    <a:cubicBezTo>
                      <a:pt x="6" y="8"/>
                      <a:pt x="6" y="8"/>
                      <a:pt x="6" y="8"/>
                    </a:cubicBezTo>
                    <a:lnTo>
                      <a:pt x="6"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897"/>
              <p:cNvSpPr/>
              <p:nvPr/>
            </p:nvSpPr>
            <p:spPr bwMode="auto">
              <a:xfrm>
                <a:off x="2874" y="1865"/>
                <a:ext cx="17" cy="12"/>
              </a:xfrm>
              <a:custGeom>
                <a:avLst/>
                <a:gdLst>
                  <a:gd name="T0" fmla="*/ 10 w 14"/>
                  <a:gd name="T1" fmla="*/ 0 h 10"/>
                  <a:gd name="T2" fmla="*/ 12 w 14"/>
                  <a:gd name="T3" fmla="*/ 0 h 10"/>
                  <a:gd name="T4" fmla="*/ 13 w 14"/>
                  <a:gd name="T5" fmla="*/ 1 h 10"/>
                  <a:gd name="T6" fmla="*/ 14 w 14"/>
                  <a:gd name="T7" fmla="*/ 2 h 10"/>
                  <a:gd name="T8" fmla="*/ 14 w 14"/>
                  <a:gd name="T9" fmla="*/ 4 h 10"/>
                  <a:gd name="T10" fmla="*/ 14 w 14"/>
                  <a:gd name="T11" fmla="*/ 10 h 10"/>
                  <a:gd name="T12" fmla="*/ 14 w 14"/>
                  <a:gd name="T13" fmla="*/ 10 h 10"/>
                  <a:gd name="T14" fmla="*/ 14 w 14"/>
                  <a:gd name="T15" fmla="*/ 10 h 10"/>
                  <a:gd name="T16" fmla="*/ 13 w 14"/>
                  <a:gd name="T17" fmla="*/ 10 h 10"/>
                  <a:gd name="T18" fmla="*/ 13 w 14"/>
                  <a:gd name="T19" fmla="*/ 10 h 10"/>
                  <a:gd name="T20" fmla="*/ 12 w 14"/>
                  <a:gd name="T21" fmla="*/ 10 h 10"/>
                  <a:gd name="T22" fmla="*/ 12 w 14"/>
                  <a:gd name="T23" fmla="*/ 5 h 10"/>
                  <a:gd name="T24" fmla="*/ 12 w 14"/>
                  <a:gd name="T25" fmla="*/ 2 h 10"/>
                  <a:gd name="T26" fmla="*/ 10 w 14"/>
                  <a:gd name="T27" fmla="*/ 1 h 10"/>
                  <a:gd name="T28" fmla="*/ 9 w 14"/>
                  <a:gd name="T29" fmla="*/ 1 h 10"/>
                  <a:gd name="T30" fmla="*/ 8 w 14"/>
                  <a:gd name="T31" fmla="*/ 1 h 10"/>
                  <a:gd name="T32" fmla="*/ 8 w 14"/>
                  <a:gd name="T33" fmla="*/ 1 h 10"/>
                  <a:gd name="T34" fmla="*/ 7 w 14"/>
                  <a:gd name="T35" fmla="*/ 2 h 10"/>
                  <a:gd name="T36" fmla="*/ 8 w 14"/>
                  <a:gd name="T37" fmla="*/ 3 h 10"/>
                  <a:gd name="T38" fmla="*/ 8 w 14"/>
                  <a:gd name="T39" fmla="*/ 4 h 10"/>
                  <a:gd name="T40" fmla="*/ 8 w 14"/>
                  <a:gd name="T41" fmla="*/ 10 h 10"/>
                  <a:gd name="T42" fmla="*/ 8 w 14"/>
                  <a:gd name="T43" fmla="*/ 10 h 10"/>
                  <a:gd name="T44" fmla="*/ 7 w 14"/>
                  <a:gd name="T45" fmla="*/ 10 h 10"/>
                  <a:gd name="T46" fmla="*/ 6 w 14"/>
                  <a:gd name="T47" fmla="*/ 10 h 10"/>
                  <a:gd name="T48" fmla="*/ 6 w 14"/>
                  <a:gd name="T49" fmla="*/ 10 h 10"/>
                  <a:gd name="T50" fmla="*/ 6 w 14"/>
                  <a:gd name="T51" fmla="*/ 10 h 10"/>
                  <a:gd name="T52" fmla="*/ 6 w 14"/>
                  <a:gd name="T53" fmla="*/ 4 h 10"/>
                  <a:gd name="T54" fmla="*/ 6 w 14"/>
                  <a:gd name="T55" fmla="*/ 3 h 10"/>
                  <a:gd name="T56" fmla="*/ 5 w 14"/>
                  <a:gd name="T57" fmla="*/ 2 h 10"/>
                  <a:gd name="T58" fmla="*/ 4 w 14"/>
                  <a:gd name="T59" fmla="*/ 1 h 10"/>
                  <a:gd name="T60" fmla="*/ 3 w 14"/>
                  <a:gd name="T61" fmla="*/ 1 h 10"/>
                  <a:gd name="T62" fmla="*/ 2 w 14"/>
                  <a:gd name="T63" fmla="*/ 1 h 10"/>
                  <a:gd name="T64" fmla="*/ 1 w 14"/>
                  <a:gd name="T65" fmla="*/ 1 h 10"/>
                  <a:gd name="T66" fmla="*/ 1 w 14"/>
                  <a:gd name="T67" fmla="*/ 10 h 10"/>
                  <a:gd name="T68" fmla="*/ 1 w 14"/>
                  <a:gd name="T69" fmla="*/ 10 h 10"/>
                  <a:gd name="T70" fmla="*/ 1 w 14"/>
                  <a:gd name="T71" fmla="*/ 10 h 10"/>
                  <a:gd name="T72" fmla="*/ 0 w 14"/>
                  <a:gd name="T73" fmla="*/ 10 h 10"/>
                  <a:gd name="T74" fmla="*/ 0 w 14"/>
                  <a:gd name="T75" fmla="*/ 10 h 10"/>
                  <a:gd name="T76" fmla="*/ 0 w 14"/>
                  <a:gd name="T77" fmla="*/ 10 h 10"/>
                  <a:gd name="T78" fmla="*/ 0 w 14"/>
                  <a:gd name="T79" fmla="*/ 1 h 10"/>
                  <a:gd name="T80" fmla="*/ 0 w 14"/>
                  <a:gd name="T81" fmla="*/ 0 h 10"/>
                  <a:gd name="T82" fmla="*/ 0 w 14"/>
                  <a:gd name="T83" fmla="*/ 0 h 10"/>
                  <a:gd name="T84" fmla="*/ 2 w 14"/>
                  <a:gd name="T85" fmla="*/ 0 h 10"/>
                  <a:gd name="T86" fmla="*/ 3 w 14"/>
                  <a:gd name="T87" fmla="*/ 0 h 10"/>
                  <a:gd name="T88" fmla="*/ 5 w 14"/>
                  <a:gd name="T89" fmla="*/ 0 h 10"/>
                  <a:gd name="T90" fmla="*/ 6 w 14"/>
                  <a:gd name="T91" fmla="*/ 1 h 10"/>
                  <a:gd name="T92" fmla="*/ 6 w 14"/>
                  <a:gd name="T93" fmla="*/ 1 h 10"/>
                  <a:gd name="T94" fmla="*/ 8 w 14"/>
                  <a:gd name="T95" fmla="*/ 0 h 10"/>
                  <a:gd name="T96" fmla="*/ 10 w 14"/>
                  <a:gd name="T9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 h="10">
                    <a:moveTo>
                      <a:pt x="10" y="0"/>
                    </a:moveTo>
                    <a:cubicBezTo>
                      <a:pt x="11" y="0"/>
                      <a:pt x="11" y="0"/>
                      <a:pt x="12" y="0"/>
                    </a:cubicBezTo>
                    <a:cubicBezTo>
                      <a:pt x="12" y="0"/>
                      <a:pt x="13" y="0"/>
                      <a:pt x="13" y="1"/>
                    </a:cubicBezTo>
                    <a:cubicBezTo>
                      <a:pt x="14" y="1"/>
                      <a:pt x="14" y="2"/>
                      <a:pt x="14" y="2"/>
                    </a:cubicBezTo>
                    <a:cubicBezTo>
                      <a:pt x="14" y="3"/>
                      <a:pt x="14" y="4"/>
                      <a:pt x="14" y="4"/>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2" y="10"/>
                      <a:pt x="12" y="10"/>
                      <a:pt x="12" y="10"/>
                    </a:cubicBezTo>
                    <a:cubicBezTo>
                      <a:pt x="12" y="5"/>
                      <a:pt x="12" y="5"/>
                      <a:pt x="12" y="5"/>
                    </a:cubicBezTo>
                    <a:cubicBezTo>
                      <a:pt x="12" y="3"/>
                      <a:pt x="12" y="2"/>
                      <a:pt x="12" y="2"/>
                    </a:cubicBezTo>
                    <a:cubicBezTo>
                      <a:pt x="11" y="1"/>
                      <a:pt x="11" y="1"/>
                      <a:pt x="10" y="1"/>
                    </a:cubicBezTo>
                    <a:cubicBezTo>
                      <a:pt x="9" y="1"/>
                      <a:pt x="9" y="1"/>
                      <a:pt x="9" y="1"/>
                    </a:cubicBezTo>
                    <a:cubicBezTo>
                      <a:pt x="8" y="1"/>
                      <a:pt x="8" y="1"/>
                      <a:pt x="8" y="1"/>
                    </a:cubicBezTo>
                    <a:cubicBezTo>
                      <a:pt x="8" y="1"/>
                      <a:pt x="8" y="1"/>
                      <a:pt x="8" y="1"/>
                    </a:cubicBezTo>
                    <a:cubicBezTo>
                      <a:pt x="7" y="2"/>
                      <a:pt x="7" y="2"/>
                      <a:pt x="7" y="2"/>
                    </a:cubicBezTo>
                    <a:cubicBezTo>
                      <a:pt x="7" y="2"/>
                      <a:pt x="7" y="2"/>
                      <a:pt x="8" y="3"/>
                    </a:cubicBezTo>
                    <a:cubicBezTo>
                      <a:pt x="8" y="3"/>
                      <a:pt x="8" y="4"/>
                      <a:pt x="8" y="4"/>
                    </a:cubicBezTo>
                    <a:cubicBezTo>
                      <a:pt x="8" y="10"/>
                      <a:pt x="8" y="10"/>
                      <a:pt x="8" y="10"/>
                    </a:cubicBezTo>
                    <a:cubicBezTo>
                      <a:pt x="8" y="10"/>
                      <a:pt x="8" y="10"/>
                      <a:pt x="8" y="10"/>
                    </a:cubicBezTo>
                    <a:cubicBezTo>
                      <a:pt x="7" y="10"/>
                      <a:pt x="7" y="10"/>
                      <a:pt x="7" y="10"/>
                    </a:cubicBezTo>
                    <a:cubicBezTo>
                      <a:pt x="6" y="10"/>
                      <a:pt x="6" y="10"/>
                      <a:pt x="6" y="10"/>
                    </a:cubicBezTo>
                    <a:cubicBezTo>
                      <a:pt x="6" y="10"/>
                      <a:pt x="6" y="10"/>
                      <a:pt x="6" y="10"/>
                    </a:cubicBezTo>
                    <a:cubicBezTo>
                      <a:pt x="6" y="10"/>
                      <a:pt x="6" y="10"/>
                      <a:pt x="6" y="10"/>
                    </a:cubicBezTo>
                    <a:cubicBezTo>
                      <a:pt x="6" y="4"/>
                      <a:pt x="6" y="4"/>
                      <a:pt x="6" y="4"/>
                    </a:cubicBezTo>
                    <a:cubicBezTo>
                      <a:pt x="6" y="4"/>
                      <a:pt x="6" y="3"/>
                      <a:pt x="6" y="3"/>
                    </a:cubicBezTo>
                    <a:cubicBezTo>
                      <a:pt x="6" y="3"/>
                      <a:pt x="6" y="2"/>
                      <a:pt x="5" y="2"/>
                    </a:cubicBezTo>
                    <a:cubicBezTo>
                      <a:pt x="5" y="2"/>
                      <a:pt x="5" y="1"/>
                      <a:pt x="4" y="1"/>
                    </a:cubicBezTo>
                    <a:cubicBezTo>
                      <a:pt x="4" y="1"/>
                      <a:pt x="4" y="1"/>
                      <a:pt x="3" y="1"/>
                    </a:cubicBezTo>
                    <a:cubicBezTo>
                      <a:pt x="2" y="1"/>
                      <a:pt x="2" y="1"/>
                      <a:pt x="2" y="1"/>
                    </a:cubicBezTo>
                    <a:cubicBezTo>
                      <a:pt x="1" y="1"/>
                      <a:pt x="1" y="1"/>
                      <a:pt x="1" y="1"/>
                    </a:cubicBezTo>
                    <a:cubicBezTo>
                      <a:pt x="1" y="10"/>
                      <a:pt x="1" y="10"/>
                      <a:pt x="1" y="10"/>
                    </a:cubicBezTo>
                    <a:cubicBezTo>
                      <a:pt x="1" y="10"/>
                      <a:pt x="1" y="10"/>
                      <a:pt x="1" y="10"/>
                    </a:cubicBezTo>
                    <a:cubicBezTo>
                      <a:pt x="1" y="10"/>
                      <a:pt x="1" y="10"/>
                      <a:pt x="1" y="10"/>
                    </a:cubicBezTo>
                    <a:cubicBezTo>
                      <a:pt x="0" y="10"/>
                      <a:pt x="0" y="10"/>
                      <a:pt x="0" y="10"/>
                    </a:cubicBezTo>
                    <a:cubicBezTo>
                      <a:pt x="0" y="10"/>
                      <a:pt x="0" y="10"/>
                      <a:pt x="0" y="10"/>
                    </a:cubicBezTo>
                    <a:cubicBezTo>
                      <a:pt x="0" y="10"/>
                      <a:pt x="0" y="10"/>
                      <a:pt x="0" y="10"/>
                    </a:cubicBezTo>
                    <a:cubicBezTo>
                      <a:pt x="0" y="1"/>
                      <a:pt x="0" y="1"/>
                      <a:pt x="0" y="1"/>
                    </a:cubicBezTo>
                    <a:cubicBezTo>
                      <a:pt x="0" y="1"/>
                      <a:pt x="0" y="1"/>
                      <a:pt x="0" y="0"/>
                    </a:cubicBezTo>
                    <a:cubicBezTo>
                      <a:pt x="0" y="0"/>
                      <a:pt x="0" y="0"/>
                      <a:pt x="0" y="0"/>
                    </a:cubicBezTo>
                    <a:cubicBezTo>
                      <a:pt x="1" y="0"/>
                      <a:pt x="1" y="0"/>
                      <a:pt x="2" y="0"/>
                    </a:cubicBezTo>
                    <a:cubicBezTo>
                      <a:pt x="2" y="0"/>
                      <a:pt x="2" y="0"/>
                      <a:pt x="3" y="0"/>
                    </a:cubicBezTo>
                    <a:cubicBezTo>
                      <a:pt x="4" y="0"/>
                      <a:pt x="4" y="0"/>
                      <a:pt x="5" y="0"/>
                    </a:cubicBezTo>
                    <a:cubicBezTo>
                      <a:pt x="5" y="0"/>
                      <a:pt x="6" y="0"/>
                      <a:pt x="6" y="1"/>
                    </a:cubicBezTo>
                    <a:cubicBezTo>
                      <a:pt x="6" y="1"/>
                      <a:pt x="6" y="1"/>
                      <a:pt x="6" y="1"/>
                    </a:cubicBezTo>
                    <a:cubicBezTo>
                      <a:pt x="7" y="0"/>
                      <a:pt x="7" y="0"/>
                      <a:pt x="8" y="0"/>
                    </a:cubicBezTo>
                    <a:cubicBezTo>
                      <a:pt x="9" y="0"/>
                      <a:pt x="9" y="0"/>
                      <a:pt x="10"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898"/>
              <p:cNvSpPr>
                <a:spLocks noEditPoints="1"/>
              </p:cNvSpPr>
              <p:nvPr/>
            </p:nvSpPr>
            <p:spPr bwMode="auto">
              <a:xfrm>
                <a:off x="2894" y="1865"/>
                <a:ext cx="10" cy="17"/>
              </a:xfrm>
              <a:custGeom>
                <a:avLst/>
                <a:gdLst>
                  <a:gd name="T0" fmla="*/ 8 w 8"/>
                  <a:gd name="T1" fmla="*/ 5 h 14"/>
                  <a:gd name="T2" fmla="*/ 8 w 8"/>
                  <a:gd name="T3" fmla="*/ 7 h 14"/>
                  <a:gd name="T4" fmla="*/ 7 w 8"/>
                  <a:gd name="T5" fmla="*/ 9 h 14"/>
                  <a:gd name="T6" fmla="*/ 6 w 8"/>
                  <a:gd name="T7" fmla="*/ 10 h 14"/>
                  <a:gd name="T8" fmla="*/ 4 w 8"/>
                  <a:gd name="T9" fmla="*/ 10 h 14"/>
                  <a:gd name="T10" fmla="*/ 3 w 8"/>
                  <a:gd name="T11" fmla="*/ 10 h 14"/>
                  <a:gd name="T12" fmla="*/ 1 w 8"/>
                  <a:gd name="T13" fmla="*/ 10 h 14"/>
                  <a:gd name="T14" fmla="*/ 1 w 8"/>
                  <a:gd name="T15" fmla="*/ 14 h 14"/>
                  <a:gd name="T16" fmla="*/ 1 w 8"/>
                  <a:gd name="T17" fmla="*/ 14 h 14"/>
                  <a:gd name="T18" fmla="*/ 1 w 8"/>
                  <a:gd name="T19" fmla="*/ 14 h 14"/>
                  <a:gd name="T20" fmla="*/ 0 w 8"/>
                  <a:gd name="T21" fmla="*/ 14 h 14"/>
                  <a:gd name="T22" fmla="*/ 0 w 8"/>
                  <a:gd name="T23" fmla="*/ 14 h 14"/>
                  <a:gd name="T24" fmla="*/ 0 w 8"/>
                  <a:gd name="T25" fmla="*/ 14 h 14"/>
                  <a:gd name="T26" fmla="*/ 0 w 8"/>
                  <a:gd name="T27" fmla="*/ 1 h 14"/>
                  <a:gd name="T28" fmla="*/ 0 w 8"/>
                  <a:gd name="T29" fmla="*/ 0 h 14"/>
                  <a:gd name="T30" fmla="*/ 2 w 8"/>
                  <a:gd name="T31" fmla="*/ 0 h 14"/>
                  <a:gd name="T32" fmla="*/ 4 w 8"/>
                  <a:gd name="T33" fmla="*/ 0 h 14"/>
                  <a:gd name="T34" fmla="*/ 6 w 8"/>
                  <a:gd name="T35" fmla="*/ 0 h 14"/>
                  <a:gd name="T36" fmla="*/ 7 w 8"/>
                  <a:gd name="T37" fmla="*/ 1 h 14"/>
                  <a:gd name="T38" fmla="*/ 8 w 8"/>
                  <a:gd name="T39" fmla="*/ 3 h 14"/>
                  <a:gd name="T40" fmla="*/ 8 w 8"/>
                  <a:gd name="T41" fmla="*/ 5 h 14"/>
                  <a:gd name="T42" fmla="*/ 7 w 8"/>
                  <a:gd name="T43" fmla="*/ 5 h 14"/>
                  <a:gd name="T44" fmla="*/ 6 w 8"/>
                  <a:gd name="T45" fmla="*/ 3 h 14"/>
                  <a:gd name="T46" fmla="*/ 6 w 8"/>
                  <a:gd name="T47" fmla="*/ 2 h 14"/>
                  <a:gd name="T48" fmla="*/ 5 w 8"/>
                  <a:gd name="T49" fmla="*/ 1 h 14"/>
                  <a:gd name="T50" fmla="*/ 4 w 8"/>
                  <a:gd name="T51" fmla="*/ 1 h 14"/>
                  <a:gd name="T52" fmla="*/ 2 w 8"/>
                  <a:gd name="T53" fmla="*/ 1 h 14"/>
                  <a:gd name="T54" fmla="*/ 1 w 8"/>
                  <a:gd name="T55" fmla="*/ 1 h 14"/>
                  <a:gd name="T56" fmla="*/ 1 w 8"/>
                  <a:gd name="T57" fmla="*/ 8 h 14"/>
                  <a:gd name="T58" fmla="*/ 3 w 8"/>
                  <a:gd name="T59" fmla="*/ 9 h 14"/>
                  <a:gd name="T60" fmla="*/ 4 w 8"/>
                  <a:gd name="T61" fmla="*/ 9 h 14"/>
                  <a:gd name="T62" fmla="*/ 5 w 8"/>
                  <a:gd name="T63" fmla="*/ 8 h 14"/>
                  <a:gd name="T64" fmla="*/ 6 w 8"/>
                  <a:gd name="T65" fmla="*/ 8 h 14"/>
                  <a:gd name="T66" fmla="*/ 6 w 8"/>
                  <a:gd name="T67" fmla="*/ 7 h 14"/>
                  <a:gd name="T68" fmla="*/ 7 w 8"/>
                  <a:gd name="T6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4">
                    <a:moveTo>
                      <a:pt x="8" y="5"/>
                    </a:moveTo>
                    <a:cubicBezTo>
                      <a:pt x="8" y="6"/>
                      <a:pt x="8" y="6"/>
                      <a:pt x="8" y="7"/>
                    </a:cubicBezTo>
                    <a:cubicBezTo>
                      <a:pt x="8" y="8"/>
                      <a:pt x="8" y="8"/>
                      <a:pt x="7" y="9"/>
                    </a:cubicBezTo>
                    <a:cubicBezTo>
                      <a:pt x="7" y="9"/>
                      <a:pt x="6" y="9"/>
                      <a:pt x="6" y="10"/>
                    </a:cubicBezTo>
                    <a:cubicBezTo>
                      <a:pt x="5" y="10"/>
                      <a:pt x="5" y="10"/>
                      <a:pt x="4" y="10"/>
                    </a:cubicBezTo>
                    <a:cubicBezTo>
                      <a:pt x="4" y="10"/>
                      <a:pt x="3" y="10"/>
                      <a:pt x="3" y="10"/>
                    </a:cubicBezTo>
                    <a:cubicBezTo>
                      <a:pt x="2" y="10"/>
                      <a:pt x="2" y="10"/>
                      <a:pt x="1" y="10"/>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0" y="14"/>
                      <a:pt x="0" y="14"/>
                      <a:pt x="0" y="14"/>
                    </a:cubicBezTo>
                    <a:cubicBezTo>
                      <a:pt x="0" y="1"/>
                      <a:pt x="0" y="1"/>
                      <a:pt x="0" y="1"/>
                    </a:cubicBezTo>
                    <a:cubicBezTo>
                      <a:pt x="0" y="0"/>
                      <a:pt x="0" y="0"/>
                      <a:pt x="0" y="0"/>
                    </a:cubicBezTo>
                    <a:cubicBezTo>
                      <a:pt x="1" y="0"/>
                      <a:pt x="1" y="0"/>
                      <a:pt x="2" y="0"/>
                    </a:cubicBezTo>
                    <a:cubicBezTo>
                      <a:pt x="3" y="0"/>
                      <a:pt x="3" y="0"/>
                      <a:pt x="4" y="0"/>
                    </a:cubicBezTo>
                    <a:cubicBezTo>
                      <a:pt x="5" y="0"/>
                      <a:pt x="5" y="0"/>
                      <a:pt x="6" y="0"/>
                    </a:cubicBezTo>
                    <a:cubicBezTo>
                      <a:pt x="6" y="0"/>
                      <a:pt x="7" y="1"/>
                      <a:pt x="7" y="1"/>
                    </a:cubicBezTo>
                    <a:cubicBezTo>
                      <a:pt x="8" y="2"/>
                      <a:pt x="8" y="2"/>
                      <a:pt x="8" y="3"/>
                    </a:cubicBezTo>
                    <a:cubicBezTo>
                      <a:pt x="8" y="3"/>
                      <a:pt x="8" y="4"/>
                      <a:pt x="8" y="5"/>
                    </a:cubicBezTo>
                    <a:moveTo>
                      <a:pt x="7" y="5"/>
                    </a:moveTo>
                    <a:cubicBezTo>
                      <a:pt x="7" y="4"/>
                      <a:pt x="7" y="4"/>
                      <a:pt x="6" y="3"/>
                    </a:cubicBezTo>
                    <a:cubicBezTo>
                      <a:pt x="6" y="3"/>
                      <a:pt x="6" y="2"/>
                      <a:pt x="6" y="2"/>
                    </a:cubicBezTo>
                    <a:cubicBezTo>
                      <a:pt x="5" y="1"/>
                      <a:pt x="5" y="1"/>
                      <a:pt x="5" y="1"/>
                    </a:cubicBezTo>
                    <a:cubicBezTo>
                      <a:pt x="4" y="1"/>
                      <a:pt x="4" y="1"/>
                      <a:pt x="4" y="1"/>
                    </a:cubicBezTo>
                    <a:cubicBezTo>
                      <a:pt x="3" y="1"/>
                      <a:pt x="3" y="1"/>
                      <a:pt x="2" y="1"/>
                    </a:cubicBezTo>
                    <a:cubicBezTo>
                      <a:pt x="2" y="1"/>
                      <a:pt x="2" y="1"/>
                      <a:pt x="1" y="1"/>
                    </a:cubicBezTo>
                    <a:cubicBezTo>
                      <a:pt x="1" y="8"/>
                      <a:pt x="1" y="8"/>
                      <a:pt x="1" y="8"/>
                    </a:cubicBezTo>
                    <a:cubicBezTo>
                      <a:pt x="2" y="8"/>
                      <a:pt x="2" y="9"/>
                      <a:pt x="3" y="9"/>
                    </a:cubicBezTo>
                    <a:cubicBezTo>
                      <a:pt x="4" y="9"/>
                      <a:pt x="4" y="9"/>
                      <a:pt x="4" y="9"/>
                    </a:cubicBezTo>
                    <a:cubicBezTo>
                      <a:pt x="4" y="9"/>
                      <a:pt x="4" y="9"/>
                      <a:pt x="5" y="8"/>
                    </a:cubicBezTo>
                    <a:cubicBezTo>
                      <a:pt x="5" y="8"/>
                      <a:pt x="5" y="8"/>
                      <a:pt x="6" y="8"/>
                    </a:cubicBezTo>
                    <a:cubicBezTo>
                      <a:pt x="6" y="7"/>
                      <a:pt x="6" y="7"/>
                      <a:pt x="6" y="7"/>
                    </a:cubicBezTo>
                    <a:cubicBezTo>
                      <a:pt x="7" y="6"/>
                      <a:pt x="7" y="6"/>
                      <a:pt x="7" y="5"/>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899"/>
              <p:cNvSpPr/>
              <p:nvPr/>
            </p:nvSpPr>
            <p:spPr bwMode="auto">
              <a:xfrm>
                <a:off x="2908" y="1860"/>
                <a:ext cx="3" cy="17"/>
              </a:xfrm>
              <a:custGeom>
                <a:avLst/>
                <a:gdLst>
                  <a:gd name="T0" fmla="*/ 3 w 3"/>
                  <a:gd name="T1" fmla="*/ 14 h 14"/>
                  <a:gd name="T2" fmla="*/ 3 w 3"/>
                  <a:gd name="T3" fmla="*/ 14 h 14"/>
                  <a:gd name="T4" fmla="*/ 2 w 3"/>
                  <a:gd name="T5" fmla="*/ 14 h 14"/>
                  <a:gd name="T6" fmla="*/ 1 w 3"/>
                  <a:gd name="T7" fmla="*/ 14 h 14"/>
                  <a:gd name="T8" fmla="*/ 0 w 3"/>
                  <a:gd name="T9" fmla="*/ 14 h 14"/>
                  <a:gd name="T10" fmla="*/ 0 w 3"/>
                  <a:gd name="T11" fmla="*/ 12 h 14"/>
                  <a:gd name="T12" fmla="*/ 0 w 3"/>
                  <a:gd name="T13" fmla="*/ 0 h 14"/>
                  <a:gd name="T14" fmla="*/ 0 w 3"/>
                  <a:gd name="T15" fmla="*/ 0 h 14"/>
                  <a:gd name="T16" fmla="*/ 0 w 3"/>
                  <a:gd name="T17" fmla="*/ 0 h 14"/>
                  <a:gd name="T18" fmla="*/ 1 w 3"/>
                  <a:gd name="T19" fmla="*/ 0 h 14"/>
                  <a:gd name="T20" fmla="*/ 1 w 3"/>
                  <a:gd name="T21" fmla="*/ 0 h 14"/>
                  <a:gd name="T22" fmla="*/ 1 w 3"/>
                  <a:gd name="T23" fmla="*/ 0 h 14"/>
                  <a:gd name="T24" fmla="*/ 1 w 3"/>
                  <a:gd name="T25" fmla="*/ 12 h 14"/>
                  <a:gd name="T26" fmla="*/ 1 w 3"/>
                  <a:gd name="T27" fmla="*/ 12 h 14"/>
                  <a:gd name="T28" fmla="*/ 2 w 3"/>
                  <a:gd name="T29" fmla="*/ 13 h 14"/>
                  <a:gd name="T30" fmla="*/ 2 w 3"/>
                  <a:gd name="T31" fmla="*/ 13 h 14"/>
                  <a:gd name="T32" fmla="*/ 3 w 3"/>
                  <a:gd name="T33" fmla="*/ 13 h 14"/>
                  <a:gd name="T34" fmla="*/ 3 w 3"/>
                  <a:gd name="T35" fmla="*/ 13 h 14"/>
                  <a:gd name="T36" fmla="*/ 3 w 3"/>
                  <a:gd name="T37" fmla="*/ 13 h 14"/>
                  <a:gd name="T38" fmla="*/ 3 w 3"/>
                  <a:gd name="T39" fmla="*/ 14 h 14"/>
                  <a:gd name="T40" fmla="*/ 3 w 3"/>
                  <a:gd name="T4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4">
                    <a:moveTo>
                      <a:pt x="3" y="14"/>
                    </a:moveTo>
                    <a:cubicBezTo>
                      <a:pt x="3" y="14"/>
                      <a:pt x="3" y="14"/>
                      <a:pt x="3" y="14"/>
                    </a:cubicBezTo>
                    <a:cubicBezTo>
                      <a:pt x="2" y="14"/>
                      <a:pt x="2" y="14"/>
                      <a:pt x="2" y="14"/>
                    </a:cubicBezTo>
                    <a:cubicBezTo>
                      <a:pt x="1" y="14"/>
                      <a:pt x="1" y="14"/>
                      <a:pt x="1" y="14"/>
                    </a:cubicBezTo>
                    <a:cubicBezTo>
                      <a:pt x="1" y="14"/>
                      <a:pt x="0" y="14"/>
                      <a:pt x="0" y="14"/>
                    </a:cubicBezTo>
                    <a:cubicBezTo>
                      <a:pt x="0" y="13"/>
                      <a:pt x="0" y="13"/>
                      <a:pt x="0" y="12"/>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12"/>
                      <a:pt x="1" y="12"/>
                      <a:pt x="1" y="12"/>
                    </a:cubicBezTo>
                    <a:cubicBezTo>
                      <a:pt x="1" y="12"/>
                      <a:pt x="1" y="12"/>
                      <a:pt x="1" y="12"/>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900"/>
              <p:cNvSpPr>
                <a:spLocks noEditPoints="1"/>
              </p:cNvSpPr>
              <p:nvPr/>
            </p:nvSpPr>
            <p:spPr bwMode="auto">
              <a:xfrm>
                <a:off x="2913" y="1865"/>
                <a:ext cx="10" cy="12"/>
              </a:xfrm>
              <a:custGeom>
                <a:avLst/>
                <a:gdLst>
                  <a:gd name="T0" fmla="*/ 5 w 9"/>
                  <a:gd name="T1" fmla="*/ 0 h 10"/>
                  <a:gd name="T2" fmla="*/ 7 w 9"/>
                  <a:gd name="T3" fmla="*/ 0 h 10"/>
                  <a:gd name="T4" fmla="*/ 8 w 9"/>
                  <a:gd name="T5" fmla="*/ 1 h 10"/>
                  <a:gd name="T6" fmla="*/ 9 w 9"/>
                  <a:gd name="T7" fmla="*/ 2 h 10"/>
                  <a:gd name="T8" fmla="*/ 9 w 9"/>
                  <a:gd name="T9" fmla="*/ 4 h 10"/>
                  <a:gd name="T10" fmla="*/ 9 w 9"/>
                  <a:gd name="T11" fmla="*/ 5 h 10"/>
                  <a:gd name="T12" fmla="*/ 9 w 9"/>
                  <a:gd name="T13" fmla="*/ 5 h 10"/>
                  <a:gd name="T14" fmla="*/ 8 w 9"/>
                  <a:gd name="T15" fmla="*/ 5 h 10"/>
                  <a:gd name="T16" fmla="*/ 8 w 9"/>
                  <a:gd name="T17" fmla="*/ 5 h 10"/>
                  <a:gd name="T18" fmla="*/ 2 w 9"/>
                  <a:gd name="T19" fmla="*/ 5 h 10"/>
                  <a:gd name="T20" fmla="*/ 2 w 9"/>
                  <a:gd name="T21" fmla="*/ 7 h 10"/>
                  <a:gd name="T22" fmla="*/ 3 w 9"/>
                  <a:gd name="T23" fmla="*/ 8 h 10"/>
                  <a:gd name="T24" fmla="*/ 4 w 9"/>
                  <a:gd name="T25" fmla="*/ 8 h 10"/>
                  <a:gd name="T26" fmla="*/ 5 w 9"/>
                  <a:gd name="T27" fmla="*/ 9 h 10"/>
                  <a:gd name="T28" fmla="*/ 6 w 9"/>
                  <a:gd name="T29" fmla="*/ 8 h 10"/>
                  <a:gd name="T30" fmla="*/ 7 w 9"/>
                  <a:gd name="T31" fmla="*/ 8 h 10"/>
                  <a:gd name="T32" fmla="*/ 8 w 9"/>
                  <a:gd name="T33" fmla="*/ 8 h 10"/>
                  <a:gd name="T34" fmla="*/ 8 w 9"/>
                  <a:gd name="T35" fmla="*/ 9 h 10"/>
                  <a:gd name="T36" fmla="*/ 8 w 9"/>
                  <a:gd name="T37" fmla="*/ 9 h 10"/>
                  <a:gd name="T38" fmla="*/ 7 w 9"/>
                  <a:gd name="T39" fmla="*/ 10 h 10"/>
                  <a:gd name="T40" fmla="*/ 5 w 9"/>
                  <a:gd name="T41" fmla="*/ 10 h 10"/>
                  <a:gd name="T42" fmla="*/ 3 w 9"/>
                  <a:gd name="T43" fmla="*/ 10 h 10"/>
                  <a:gd name="T44" fmla="*/ 2 w 9"/>
                  <a:gd name="T45" fmla="*/ 9 h 10"/>
                  <a:gd name="T46" fmla="*/ 1 w 9"/>
                  <a:gd name="T47" fmla="*/ 7 h 10"/>
                  <a:gd name="T48" fmla="*/ 0 w 9"/>
                  <a:gd name="T49" fmla="*/ 5 h 10"/>
                  <a:gd name="T50" fmla="*/ 1 w 9"/>
                  <a:gd name="T51" fmla="*/ 3 h 10"/>
                  <a:gd name="T52" fmla="*/ 2 w 9"/>
                  <a:gd name="T53" fmla="*/ 1 h 10"/>
                  <a:gd name="T54" fmla="*/ 3 w 9"/>
                  <a:gd name="T55" fmla="*/ 0 h 10"/>
                  <a:gd name="T56" fmla="*/ 5 w 9"/>
                  <a:gd name="T57" fmla="*/ 0 h 10"/>
                  <a:gd name="T58" fmla="*/ 7 w 9"/>
                  <a:gd name="T59" fmla="*/ 4 h 10"/>
                  <a:gd name="T60" fmla="*/ 7 w 9"/>
                  <a:gd name="T61" fmla="*/ 3 h 10"/>
                  <a:gd name="T62" fmla="*/ 7 w 9"/>
                  <a:gd name="T63" fmla="*/ 2 h 10"/>
                  <a:gd name="T64" fmla="*/ 6 w 9"/>
                  <a:gd name="T65" fmla="*/ 1 h 10"/>
                  <a:gd name="T66" fmla="*/ 5 w 9"/>
                  <a:gd name="T67" fmla="*/ 1 h 10"/>
                  <a:gd name="T68" fmla="*/ 4 w 9"/>
                  <a:gd name="T69" fmla="*/ 1 h 10"/>
                  <a:gd name="T70" fmla="*/ 3 w 9"/>
                  <a:gd name="T71" fmla="*/ 2 h 10"/>
                  <a:gd name="T72" fmla="*/ 2 w 9"/>
                  <a:gd name="T73" fmla="*/ 3 h 10"/>
                  <a:gd name="T74" fmla="*/ 2 w 9"/>
                  <a:gd name="T75" fmla="*/ 4 h 10"/>
                  <a:gd name="T76" fmla="*/ 7 w 9"/>
                  <a:gd name="T7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0">
                    <a:moveTo>
                      <a:pt x="5" y="0"/>
                    </a:moveTo>
                    <a:cubicBezTo>
                      <a:pt x="6" y="0"/>
                      <a:pt x="6" y="0"/>
                      <a:pt x="7" y="0"/>
                    </a:cubicBezTo>
                    <a:cubicBezTo>
                      <a:pt x="7" y="0"/>
                      <a:pt x="8" y="0"/>
                      <a:pt x="8" y="1"/>
                    </a:cubicBezTo>
                    <a:cubicBezTo>
                      <a:pt x="8" y="1"/>
                      <a:pt x="9" y="2"/>
                      <a:pt x="9" y="2"/>
                    </a:cubicBezTo>
                    <a:cubicBezTo>
                      <a:pt x="9" y="3"/>
                      <a:pt x="9" y="3"/>
                      <a:pt x="9" y="4"/>
                    </a:cubicBezTo>
                    <a:cubicBezTo>
                      <a:pt x="9" y="5"/>
                      <a:pt x="9" y="5"/>
                      <a:pt x="9" y="5"/>
                    </a:cubicBezTo>
                    <a:cubicBezTo>
                      <a:pt x="9" y="5"/>
                      <a:pt x="9" y="5"/>
                      <a:pt x="9" y="5"/>
                    </a:cubicBezTo>
                    <a:cubicBezTo>
                      <a:pt x="8" y="5"/>
                      <a:pt x="8" y="5"/>
                      <a:pt x="8" y="5"/>
                    </a:cubicBezTo>
                    <a:cubicBezTo>
                      <a:pt x="8" y="5"/>
                      <a:pt x="8" y="5"/>
                      <a:pt x="8" y="5"/>
                    </a:cubicBezTo>
                    <a:cubicBezTo>
                      <a:pt x="2" y="5"/>
                      <a:pt x="2" y="5"/>
                      <a:pt x="2" y="5"/>
                    </a:cubicBezTo>
                    <a:cubicBezTo>
                      <a:pt x="2" y="6"/>
                      <a:pt x="2" y="6"/>
                      <a:pt x="2" y="7"/>
                    </a:cubicBezTo>
                    <a:cubicBezTo>
                      <a:pt x="2" y="7"/>
                      <a:pt x="3" y="8"/>
                      <a:pt x="3" y="8"/>
                    </a:cubicBezTo>
                    <a:cubicBezTo>
                      <a:pt x="3" y="8"/>
                      <a:pt x="4" y="8"/>
                      <a:pt x="4" y="8"/>
                    </a:cubicBezTo>
                    <a:cubicBezTo>
                      <a:pt x="4" y="9"/>
                      <a:pt x="5" y="9"/>
                      <a:pt x="5" y="9"/>
                    </a:cubicBezTo>
                    <a:cubicBezTo>
                      <a:pt x="6" y="9"/>
                      <a:pt x="6" y="9"/>
                      <a:pt x="6" y="8"/>
                    </a:cubicBezTo>
                    <a:cubicBezTo>
                      <a:pt x="7" y="8"/>
                      <a:pt x="7" y="8"/>
                      <a:pt x="7" y="8"/>
                    </a:cubicBezTo>
                    <a:cubicBezTo>
                      <a:pt x="8" y="8"/>
                      <a:pt x="8" y="8"/>
                      <a:pt x="8" y="8"/>
                    </a:cubicBezTo>
                    <a:cubicBezTo>
                      <a:pt x="8" y="9"/>
                      <a:pt x="8" y="9"/>
                      <a:pt x="8" y="9"/>
                    </a:cubicBezTo>
                    <a:cubicBezTo>
                      <a:pt x="8" y="9"/>
                      <a:pt x="8" y="9"/>
                      <a:pt x="8" y="9"/>
                    </a:cubicBezTo>
                    <a:cubicBezTo>
                      <a:pt x="8" y="10"/>
                      <a:pt x="7" y="10"/>
                      <a:pt x="7" y="10"/>
                    </a:cubicBezTo>
                    <a:cubicBezTo>
                      <a:pt x="6" y="10"/>
                      <a:pt x="5" y="10"/>
                      <a:pt x="5" y="10"/>
                    </a:cubicBezTo>
                    <a:cubicBezTo>
                      <a:pt x="4" y="10"/>
                      <a:pt x="4" y="10"/>
                      <a:pt x="3" y="10"/>
                    </a:cubicBezTo>
                    <a:cubicBezTo>
                      <a:pt x="2" y="10"/>
                      <a:pt x="2" y="9"/>
                      <a:pt x="2" y="9"/>
                    </a:cubicBezTo>
                    <a:cubicBezTo>
                      <a:pt x="1" y="8"/>
                      <a:pt x="1" y="8"/>
                      <a:pt x="1" y="7"/>
                    </a:cubicBezTo>
                    <a:cubicBezTo>
                      <a:pt x="0" y="7"/>
                      <a:pt x="0" y="6"/>
                      <a:pt x="0" y="5"/>
                    </a:cubicBezTo>
                    <a:cubicBezTo>
                      <a:pt x="0" y="4"/>
                      <a:pt x="0" y="3"/>
                      <a:pt x="1" y="3"/>
                    </a:cubicBezTo>
                    <a:cubicBezTo>
                      <a:pt x="1" y="2"/>
                      <a:pt x="1" y="1"/>
                      <a:pt x="2" y="1"/>
                    </a:cubicBezTo>
                    <a:cubicBezTo>
                      <a:pt x="2" y="0"/>
                      <a:pt x="2" y="0"/>
                      <a:pt x="3" y="0"/>
                    </a:cubicBezTo>
                    <a:cubicBezTo>
                      <a:pt x="4" y="0"/>
                      <a:pt x="4" y="0"/>
                      <a:pt x="5" y="0"/>
                    </a:cubicBezTo>
                    <a:moveTo>
                      <a:pt x="7" y="4"/>
                    </a:moveTo>
                    <a:cubicBezTo>
                      <a:pt x="7" y="4"/>
                      <a:pt x="7" y="3"/>
                      <a:pt x="7" y="3"/>
                    </a:cubicBezTo>
                    <a:cubicBezTo>
                      <a:pt x="7" y="2"/>
                      <a:pt x="7" y="2"/>
                      <a:pt x="7" y="2"/>
                    </a:cubicBezTo>
                    <a:cubicBezTo>
                      <a:pt x="6" y="1"/>
                      <a:pt x="6" y="1"/>
                      <a:pt x="6" y="1"/>
                    </a:cubicBezTo>
                    <a:cubicBezTo>
                      <a:pt x="6" y="1"/>
                      <a:pt x="5" y="1"/>
                      <a:pt x="5" y="1"/>
                    </a:cubicBezTo>
                    <a:cubicBezTo>
                      <a:pt x="4" y="1"/>
                      <a:pt x="4" y="1"/>
                      <a:pt x="4" y="1"/>
                    </a:cubicBezTo>
                    <a:cubicBezTo>
                      <a:pt x="3" y="2"/>
                      <a:pt x="3" y="2"/>
                      <a:pt x="3" y="2"/>
                    </a:cubicBezTo>
                    <a:cubicBezTo>
                      <a:pt x="2" y="3"/>
                      <a:pt x="2" y="3"/>
                      <a:pt x="2" y="3"/>
                    </a:cubicBezTo>
                    <a:cubicBezTo>
                      <a:pt x="2" y="3"/>
                      <a:pt x="2" y="4"/>
                      <a:pt x="2" y="4"/>
                    </a:cubicBezTo>
                    <a:lnTo>
                      <a:pt x="7"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901"/>
              <p:cNvSpPr/>
              <p:nvPr/>
            </p:nvSpPr>
            <p:spPr bwMode="auto">
              <a:xfrm>
                <a:off x="2931" y="1862"/>
                <a:ext cx="8" cy="15"/>
              </a:xfrm>
              <a:custGeom>
                <a:avLst/>
                <a:gdLst>
                  <a:gd name="T0" fmla="*/ 1 w 7"/>
                  <a:gd name="T1" fmla="*/ 4 h 13"/>
                  <a:gd name="T2" fmla="*/ 0 w 7"/>
                  <a:gd name="T3" fmla="*/ 4 h 13"/>
                  <a:gd name="T4" fmla="*/ 0 w 7"/>
                  <a:gd name="T5" fmla="*/ 4 h 13"/>
                  <a:gd name="T6" fmla="*/ 0 w 7"/>
                  <a:gd name="T7" fmla="*/ 3 h 13"/>
                  <a:gd name="T8" fmla="*/ 1 w 7"/>
                  <a:gd name="T9" fmla="*/ 3 h 13"/>
                  <a:gd name="T10" fmla="*/ 2 w 7"/>
                  <a:gd name="T11" fmla="*/ 3 h 13"/>
                  <a:gd name="T12" fmla="*/ 2 w 7"/>
                  <a:gd name="T13" fmla="*/ 1 h 13"/>
                  <a:gd name="T14" fmla="*/ 3 w 7"/>
                  <a:gd name="T15" fmla="*/ 1 h 13"/>
                  <a:gd name="T16" fmla="*/ 3 w 7"/>
                  <a:gd name="T17" fmla="*/ 0 h 13"/>
                  <a:gd name="T18" fmla="*/ 3 w 7"/>
                  <a:gd name="T19" fmla="*/ 0 h 13"/>
                  <a:gd name="T20" fmla="*/ 4 w 7"/>
                  <a:gd name="T21" fmla="*/ 0 h 13"/>
                  <a:gd name="T22" fmla="*/ 4 w 7"/>
                  <a:gd name="T23" fmla="*/ 0 h 13"/>
                  <a:gd name="T24" fmla="*/ 4 w 7"/>
                  <a:gd name="T25" fmla="*/ 3 h 13"/>
                  <a:gd name="T26" fmla="*/ 6 w 7"/>
                  <a:gd name="T27" fmla="*/ 3 h 13"/>
                  <a:gd name="T28" fmla="*/ 6 w 7"/>
                  <a:gd name="T29" fmla="*/ 3 h 13"/>
                  <a:gd name="T30" fmla="*/ 6 w 7"/>
                  <a:gd name="T31" fmla="*/ 3 h 13"/>
                  <a:gd name="T32" fmla="*/ 6 w 7"/>
                  <a:gd name="T33" fmla="*/ 4 h 13"/>
                  <a:gd name="T34" fmla="*/ 6 w 7"/>
                  <a:gd name="T35" fmla="*/ 4 h 13"/>
                  <a:gd name="T36" fmla="*/ 6 w 7"/>
                  <a:gd name="T37" fmla="*/ 4 h 13"/>
                  <a:gd name="T38" fmla="*/ 4 w 7"/>
                  <a:gd name="T39" fmla="*/ 4 h 13"/>
                  <a:gd name="T40" fmla="*/ 4 w 7"/>
                  <a:gd name="T41" fmla="*/ 10 h 13"/>
                  <a:gd name="T42" fmla="*/ 4 w 7"/>
                  <a:gd name="T43" fmla="*/ 11 h 13"/>
                  <a:gd name="T44" fmla="*/ 5 w 7"/>
                  <a:gd name="T45" fmla="*/ 12 h 13"/>
                  <a:gd name="T46" fmla="*/ 6 w 7"/>
                  <a:gd name="T47" fmla="*/ 12 h 13"/>
                  <a:gd name="T48" fmla="*/ 7 w 7"/>
                  <a:gd name="T49" fmla="*/ 12 h 13"/>
                  <a:gd name="T50" fmla="*/ 7 w 7"/>
                  <a:gd name="T51" fmla="*/ 12 h 13"/>
                  <a:gd name="T52" fmla="*/ 7 w 7"/>
                  <a:gd name="T53" fmla="*/ 12 h 13"/>
                  <a:gd name="T54" fmla="*/ 7 w 7"/>
                  <a:gd name="T55" fmla="*/ 13 h 13"/>
                  <a:gd name="T56" fmla="*/ 7 w 7"/>
                  <a:gd name="T57" fmla="*/ 13 h 13"/>
                  <a:gd name="T58" fmla="*/ 7 w 7"/>
                  <a:gd name="T59" fmla="*/ 13 h 13"/>
                  <a:gd name="T60" fmla="*/ 6 w 7"/>
                  <a:gd name="T61" fmla="*/ 13 h 13"/>
                  <a:gd name="T62" fmla="*/ 5 w 7"/>
                  <a:gd name="T63" fmla="*/ 13 h 13"/>
                  <a:gd name="T64" fmla="*/ 3 w 7"/>
                  <a:gd name="T65" fmla="*/ 12 h 13"/>
                  <a:gd name="T66" fmla="*/ 2 w 7"/>
                  <a:gd name="T67" fmla="*/ 10 h 13"/>
                  <a:gd name="T68" fmla="*/ 2 w 7"/>
                  <a:gd name="T69" fmla="*/ 4 h 13"/>
                  <a:gd name="T70" fmla="*/ 1 w 7"/>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3">
                    <a:moveTo>
                      <a:pt x="1" y="4"/>
                    </a:moveTo>
                    <a:cubicBezTo>
                      <a:pt x="0" y="4"/>
                      <a:pt x="0" y="4"/>
                      <a:pt x="0" y="4"/>
                    </a:cubicBezTo>
                    <a:cubicBezTo>
                      <a:pt x="0" y="4"/>
                      <a:pt x="0" y="4"/>
                      <a:pt x="0" y="4"/>
                    </a:cubicBezTo>
                    <a:cubicBezTo>
                      <a:pt x="0" y="3"/>
                      <a:pt x="0" y="3"/>
                      <a:pt x="0" y="3"/>
                    </a:cubicBezTo>
                    <a:cubicBezTo>
                      <a:pt x="1" y="3"/>
                      <a:pt x="1" y="3"/>
                      <a:pt x="1" y="3"/>
                    </a:cubicBezTo>
                    <a:cubicBezTo>
                      <a:pt x="2" y="3"/>
                      <a:pt x="2" y="3"/>
                      <a:pt x="2" y="3"/>
                    </a:cubicBezTo>
                    <a:cubicBezTo>
                      <a:pt x="2" y="1"/>
                      <a:pt x="2" y="1"/>
                      <a:pt x="2" y="1"/>
                    </a:cubicBezTo>
                    <a:cubicBezTo>
                      <a:pt x="3" y="1"/>
                      <a:pt x="3" y="1"/>
                      <a:pt x="3" y="1"/>
                    </a:cubicBezTo>
                    <a:cubicBezTo>
                      <a:pt x="3" y="0"/>
                      <a:pt x="3" y="0"/>
                      <a:pt x="3" y="0"/>
                    </a:cubicBezTo>
                    <a:cubicBezTo>
                      <a:pt x="3" y="0"/>
                      <a:pt x="3" y="0"/>
                      <a:pt x="3" y="0"/>
                    </a:cubicBezTo>
                    <a:cubicBezTo>
                      <a:pt x="4" y="0"/>
                      <a:pt x="4" y="0"/>
                      <a:pt x="4" y="0"/>
                    </a:cubicBezTo>
                    <a:cubicBezTo>
                      <a:pt x="4" y="0"/>
                      <a:pt x="4" y="0"/>
                      <a:pt x="4" y="0"/>
                    </a:cubicBezTo>
                    <a:cubicBezTo>
                      <a:pt x="4" y="3"/>
                      <a:pt x="4" y="3"/>
                      <a:pt x="4"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4" y="4"/>
                      <a:pt x="4" y="4"/>
                      <a:pt x="4" y="4"/>
                    </a:cubicBezTo>
                    <a:cubicBezTo>
                      <a:pt x="4" y="10"/>
                      <a:pt x="4" y="10"/>
                      <a:pt x="4" y="10"/>
                    </a:cubicBezTo>
                    <a:cubicBezTo>
                      <a:pt x="4" y="11"/>
                      <a:pt x="4" y="11"/>
                      <a:pt x="4" y="11"/>
                    </a:cubicBezTo>
                    <a:cubicBezTo>
                      <a:pt x="4" y="12"/>
                      <a:pt x="5" y="12"/>
                      <a:pt x="5" y="12"/>
                    </a:cubicBezTo>
                    <a:cubicBezTo>
                      <a:pt x="6" y="12"/>
                      <a:pt x="6" y="12"/>
                      <a:pt x="6"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6" y="13"/>
                      <a:pt x="6" y="13"/>
                      <a:pt x="6" y="13"/>
                    </a:cubicBezTo>
                    <a:cubicBezTo>
                      <a:pt x="5" y="13"/>
                      <a:pt x="5" y="13"/>
                      <a:pt x="5" y="13"/>
                    </a:cubicBezTo>
                    <a:cubicBezTo>
                      <a:pt x="4" y="13"/>
                      <a:pt x="3" y="13"/>
                      <a:pt x="3" y="12"/>
                    </a:cubicBezTo>
                    <a:cubicBezTo>
                      <a:pt x="2" y="12"/>
                      <a:pt x="2" y="11"/>
                      <a:pt x="2" y="10"/>
                    </a:cubicBezTo>
                    <a:cubicBezTo>
                      <a:pt x="2" y="4"/>
                      <a:pt x="2" y="4"/>
                      <a:pt x="2" y="4"/>
                    </a:cubicBezTo>
                    <a:lnTo>
                      <a:pt x="1"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902"/>
              <p:cNvSpPr>
                <a:spLocks noEditPoints="1"/>
              </p:cNvSpPr>
              <p:nvPr/>
            </p:nvSpPr>
            <p:spPr bwMode="auto">
              <a:xfrm>
                <a:off x="2940" y="1865"/>
                <a:ext cx="11" cy="12"/>
              </a:xfrm>
              <a:custGeom>
                <a:avLst/>
                <a:gdLst>
                  <a:gd name="T0" fmla="*/ 4 w 9"/>
                  <a:gd name="T1" fmla="*/ 0 h 10"/>
                  <a:gd name="T2" fmla="*/ 6 w 9"/>
                  <a:gd name="T3" fmla="*/ 0 h 10"/>
                  <a:gd name="T4" fmla="*/ 8 w 9"/>
                  <a:gd name="T5" fmla="*/ 1 h 10"/>
                  <a:gd name="T6" fmla="*/ 8 w 9"/>
                  <a:gd name="T7" fmla="*/ 2 h 10"/>
                  <a:gd name="T8" fmla="*/ 9 w 9"/>
                  <a:gd name="T9" fmla="*/ 4 h 10"/>
                  <a:gd name="T10" fmla="*/ 9 w 9"/>
                  <a:gd name="T11" fmla="*/ 5 h 10"/>
                  <a:gd name="T12" fmla="*/ 8 w 9"/>
                  <a:gd name="T13" fmla="*/ 5 h 10"/>
                  <a:gd name="T14" fmla="*/ 8 w 9"/>
                  <a:gd name="T15" fmla="*/ 5 h 10"/>
                  <a:gd name="T16" fmla="*/ 7 w 9"/>
                  <a:gd name="T17" fmla="*/ 5 h 10"/>
                  <a:gd name="T18" fmla="*/ 2 w 9"/>
                  <a:gd name="T19" fmla="*/ 5 h 10"/>
                  <a:gd name="T20" fmla="*/ 2 w 9"/>
                  <a:gd name="T21" fmla="*/ 7 h 10"/>
                  <a:gd name="T22" fmla="*/ 3 w 9"/>
                  <a:gd name="T23" fmla="*/ 8 h 10"/>
                  <a:gd name="T24" fmla="*/ 4 w 9"/>
                  <a:gd name="T25" fmla="*/ 8 h 10"/>
                  <a:gd name="T26" fmla="*/ 5 w 9"/>
                  <a:gd name="T27" fmla="*/ 9 h 10"/>
                  <a:gd name="T28" fmla="*/ 6 w 9"/>
                  <a:gd name="T29" fmla="*/ 8 h 10"/>
                  <a:gd name="T30" fmla="*/ 7 w 9"/>
                  <a:gd name="T31" fmla="*/ 8 h 10"/>
                  <a:gd name="T32" fmla="*/ 7 w 9"/>
                  <a:gd name="T33" fmla="*/ 8 h 10"/>
                  <a:gd name="T34" fmla="*/ 8 w 9"/>
                  <a:gd name="T35" fmla="*/ 9 h 10"/>
                  <a:gd name="T36" fmla="*/ 8 w 9"/>
                  <a:gd name="T37" fmla="*/ 9 h 10"/>
                  <a:gd name="T38" fmla="*/ 6 w 9"/>
                  <a:gd name="T39" fmla="*/ 10 h 10"/>
                  <a:gd name="T40" fmla="*/ 5 w 9"/>
                  <a:gd name="T41" fmla="*/ 10 h 10"/>
                  <a:gd name="T42" fmla="*/ 3 w 9"/>
                  <a:gd name="T43" fmla="*/ 10 h 10"/>
                  <a:gd name="T44" fmla="*/ 1 w 9"/>
                  <a:gd name="T45" fmla="*/ 9 h 10"/>
                  <a:gd name="T46" fmla="*/ 0 w 9"/>
                  <a:gd name="T47" fmla="*/ 7 h 10"/>
                  <a:gd name="T48" fmla="*/ 0 w 9"/>
                  <a:gd name="T49" fmla="*/ 5 h 10"/>
                  <a:gd name="T50" fmla="*/ 0 w 9"/>
                  <a:gd name="T51" fmla="*/ 3 h 10"/>
                  <a:gd name="T52" fmla="*/ 1 w 9"/>
                  <a:gd name="T53" fmla="*/ 1 h 10"/>
                  <a:gd name="T54" fmla="*/ 3 w 9"/>
                  <a:gd name="T55" fmla="*/ 0 h 10"/>
                  <a:gd name="T56" fmla="*/ 4 w 9"/>
                  <a:gd name="T57" fmla="*/ 0 h 10"/>
                  <a:gd name="T58" fmla="*/ 7 w 9"/>
                  <a:gd name="T59" fmla="*/ 4 h 10"/>
                  <a:gd name="T60" fmla="*/ 7 w 9"/>
                  <a:gd name="T61" fmla="*/ 3 h 10"/>
                  <a:gd name="T62" fmla="*/ 7 w 9"/>
                  <a:gd name="T63" fmla="*/ 2 h 10"/>
                  <a:gd name="T64" fmla="*/ 6 w 9"/>
                  <a:gd name="T65" fmla="*/ 1 h 10"/>
                  <a:gd name="T66" fmla="*/ 4 w 9"/>
                  <a:gd name="T67" fmla="*/ 1 h 10"/>
                  <a:gd name="T68" fmla="*/ 3 w 9"/>
                  <a:gd name="T69" fmla="*/ 1 h 10"/>
                  <a:gd name="T70" fmla="*/ 3 w 9"/>
                  <a:gd name="T71" fmla="*/ 2 h 10"/>
                  <a:gd name="T72" fmla="*/ 2 w 9"/>
                  <a:gd name="T73" fmla="*/ 3 h 10"/>
                  <a:gd name="T74" fmla="*/ 2 w 9"/>
                  <a:gd name="T75" fmla="*/ 4 h 10"/>
                  <a:gd name="T76" fmla="*/ 7 w 9"/>
                  <a:gd name="T7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0">
                    <a:moveTo>
                      <a:pt x="4" y="0"/>
                    </a:moveTo>
                    <a:cubicBezTo>
                      <a:pt x="5" y="0"/>
                      <a:pt x="6" y="0"/>
                      <a:pt x="6" y="0"/>
                    </a:cubicBezTo>
                    <a:cubicBezTo>
                      <a:pt x="7" y="0"/>
                      <a:pt x="7" y="0"/>
                      <a:pt x="8" y="1"/>
                    </a:cubicBezTo>
                    <a:cubicBezTo>
                      <a:pt x="8" y="1"/>
                      <a:pt x="8" y="2"/>
                      <a:pt x="8" y="2"/>
                    </a:cubicBezTo>
                    <a:cubicBezTo>
                      <a:pt x="9" y="3"/>
                      <a:pt x="9" y="3"/>
                      <a:pt x="9" y="4"/>
                    </a:cubicBezTo>
                    <a:cubicBezTo>
                      <a:pt x="9" y="5"/>
                      <a:pt x="9" y="5"/>
                      <a:pt x="9" y="5"/>
                    </a:cubicBezTo>
                    <a:cubicBezTo>
                      <a:pt x="8" y="5"/>
                      <a:pt x="8" y="5"/>
                      <a:pt x="8" y="5"/>
                    </a:cubicBezTo>
                    <a:cubicBezTo>
                      <a:pt x="8" y="5"/>
                      <a:pt x="8" y="5"/>
                      <a:pt x="8" y="5"/>
                    </a:cubicBezTo>
                    <a:cubicBezTo>
                      <a:pt x="7" y="5"/>
                      <a:pt x="7" y="5"/>
                      <a:pt x="7" y="5"/>
                    </a:cubicBezTo>
                    <a:cubicBezTo>
                      <a:pt x="2" y="5"/>
                      <a:pt x="2" y="5"/>
                      <a:pt x="2" y="5"/>
                    </a:cubicBezTo>
                    <a:cubicBezTo>
                      <a:pt x="2" y="6"/>
                      <a:pt x="2" y="6"/>
                      <a:pt x="2" y="7"/>
                    </a:cubicBezTo>
                    <a:cubicBezTo>
                      <a:pt x="2" y="7"/>
                      <a:pt x="2" y="8"/>
                      <a:pt x="3" y="8"/>
                    </a:cubicBezTo>
                    <a:cubicBezTo>
                      <a:pt x="4" y="8"/>
                      <a:pt x="4" y="8"/>
                      <a:pt x="4" y="8"/>
                    </a:cubicBezTo>
                    <a:cubicBezTo>
                      <a:pt x="4" y="9"/>
                      <a:pt x="4" y="9"/>
                      <a:pt x="5" y="9"/>
                    </a:cubicBezTo>
                    <a:cubicBezTo>
                      <a:pt x="5" y="9"/>
                      <a:pt x="6" y="9"/>
                      <a:pt x="6" y="8"/>
                    </a:cubicBezTo>
                    <a:cubicBezTo>
                      <a:pt x="6" y="8"/>
                      <a:pt x="7" y="8"/>
                      <a:pt x="7" y="8"/>
                    </a:cubicBezTo>
                    <a:cubicBezTo>
                      <a:pt x="7" y="8"/>
                      <a:pt x="7" y="8"/>
                      <a:pt x="7" y="8"/>
                    </a:cubicBezTo>
                    <a:cubicBezTo>
                      <a:pt x="8" y="9"/>
                      <a:pt x="8" y="9"/>
                      <a:pt x="8" y="9"/>
                    </a:cubicBezTo>
                    <a:cubicBezTo>
                      <a:pt x="8" y="9"/>
                      <a:pt x="8" y="9"/>
                      <a:pt x="8" y="9"/>
                    </a:cubicBezTo>
                    <a:cubicBezTo>
                      <a:pt x="7" y="10"/>
                      <a:pt x="7" y="10"/>
                      <a:pt x="6" y="10"/>
                    </a:cubicBezTo>
                    <a:cubicBezTo>
                      <a:pt x="6" y="10"/>
                      <a:pt x="5" y="10"/>
                      <a:pt x="5" y="10"/>
                    </a:cubicBezTo>
                    <a:cubicBezTo>
                      <a:pt x="4" y="10"/>
                      <a:pt x="3" y="10"/>
                      <a:pt x="3" y="10"/>
                    </a:cubicBezTo>
                    <a:cubicBezTo>
                      <a:pt x="2" y="10"/>
                      <a:pt x="2" y="9"/>
                      <a:pt x="1" y="9"/>
                    </a:cubicBezTo>
                    <a:cubicBezTo>
                      <a:pt x="1" y="8"/>
                      <a:pt x="1" y="8"/>
                      <a:pt x="0" y="7"/>
                    </a:cubicBezTo>
                    <a:cubicBezTo>
                      <a:pt x="0" y="7"/>
                      <a:pt x="0" y="6"/>
                      <a:pt x="0" y="5"/>
                    </a:cubicBezTo>
                    <a:cubicBezTo>
                      <a:pt x="0" y="4"/>
                      <a:pt x="0" y="3"/>
                      <a:pt x="0" y="3"/>
                    </a:cubicBezTo>
                    <a:cubicBezTo>
                      <a:pt x="1" y="2"/>
                      <a:pt x="1" y="1"/>
                      <a:pt x="1" y="1"/>
                    </a:cubicBezTo>
                    <a:cubicBezTo>
                      <a:pt x="2" y="0"/>
                      <a:pt x="2" y="0"/>
                      <a:pt x="3" y="0"/>
                    </a:cubicBezTo>
                    <a:cubicBezTo>
                      <a:pt x="3" y="0"/>
                      <a:pt x="4" y="0"/>
                      <a:pt x="4" y="0"/>
                    </a:cubicBezTo>
                    <a:moveTo>
                      <a:pt x="7" y="4"/>
                    </a:moveTo>
                    <a:cubicBezTo>
                      <a:pt x="7" y="4"/>
                      <a:pt x="7" y="3"/>
                      <a:pt x="7" y="3"/>
                    </a:cubicBezTo>
                    <a:cubicBezTo>
                      <a:pt x="7" y="2"/>
                      <a:pt x="7" y="2"/>
                      <a:pt x="7" y="2"/>
                    </a:cubicBezTo>
                    <a:cubicBezTo>
                      <a:pt x="6" y="1"/>
                      <a:pt x="6" y="1"/>
                      <a:pt x="6" y="1"/>
                    </a:cubicBezTo>
                    <a:cubicBezTo>
                      <a:pt x="5" y="1"/>
                      <a:pt x="5" y="1"/>
                      <a:pt x="4" y="1"/>
                    </a:cubicBezTo>
                    <a:cubicBezTo>
                      <a:pt x="4" y="1"/>
                      <a:pt x="4" y="1"/>
                      <a:pt x="3" y="1"/>
                    </a:cubicBezTo>
                    <a:cubicBezTo>
                      <a:pt x="3" y="2"/>
                      <a:pt x="3" y="2"/>
                      <a:pt x="3" y="2"/>
                    </a:cubicBezTo>
                    <a:cubicBezTo>
                      <a:pt x="2" y="3"/>
                      <a:pt x="2" y="3"/>
                      <a:pt x="2" y="3"/>
                    </a:cubicBezTo>
                    <a:cubicBezTo>
                      <a:pt x="2" y="3"/>
                      <a:pt x="2" y="4"/>
                      <a:pt x="2" y="4"/>
                    </a:cubicBezTo>
                    <a:lnTo>
                      <a:pt x="7"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903"/>
              <p:cNvSpPr/>
              <p:nvPr/>
            </p:nvSpPr>
            <p:spPr bwMode="auto">
              <a:xfrm>
                <a:off x="2952" y="1865"/>
                <a:ext cx="10" cy="12"/>
              </a:xfrm>
              <a:custGeom>
                <a:avLst/>
                <a:gdLst>
                  <a:gd name="T0" fmla="*/ 7 w 10"/>
                  <a:gd name="T1" fmla="*/ 5 h 12"/>
                  <a:gd name="T2" fmla="*/ 10 w 10"/>
                  <a:gd name="T3" fmla="*/ 12 h 12"/>
                  <a:gd name="T4" fmla="*/ 10 w 10"/>
                  <a:gd name="T5" fmla="*/ 12 h 12"/>
                  <a:gd name="T6" fmla="*/ 10 w 10"/>
                  <a:gd name="T7" fmla="*/ 12 h 12"/>
                  <a:gd name="T8" fmla="*/ 9 w 10"/>
                  <a:gd name="T9" fmla="*/ 12 h 12"/>
                  <a:gd name="T10" fmla="*/ 9 w 10"/>
                  <a:gd name="T11" fmla="*/ 12 h 12"/>
                  <a:gd name="T12" fmla="*/ 8 w 10"/>
                  <a:gd name="T13" fmla="*/ 12 h 12"/>
                  <a:gd name="T14" fmla="*/ 5 w 10"/>
                  <a:gd name="T15" fmla="*/ 7 h 12"/>
                  <a:gd name="T16" fmla="*/ 3 w 10"/>
                  <a:gd name="T17" fmla="*/ 12 h 12"/>
                  <a:gd name="T18" fmla="*/ 2 w 10"/>
                  <a:gd name="T19" fmla="*/ 12 h 12"/>
                  <a:gd name="T20" fmla="*/ 2 w 10"/>
                  <a:gd name="T21" fmla="*/ 12 h 12"/>
                  <a:gd name="T22" fmla="*/ 0 w 10"/>
                  <a:gd name="T23" fmla="*/ 12 h 12"/>
                  <a:gd name="T24" fmla="*/ 0 w 10"/>
                  <a:gd name="T25" fmla="*/ 12 h 12"/>
                  <a:gd name="T26" fmla="*/ 4 w 10"/>
                  <a:gd name="T27" fmla="*/ 6 h 12"/>
                  <a:gd name="T28" fmla="*/ 0 w 10"/>
                  <a:gd name="T29" fmla="*/ 0 h 12"/>
                  <a:gd name="T30" fmla="*/ 0 w 10"/>
                  <a:gd name="T31" fmla="*/ 0 h 12"/>
                  <a:gd name="T32" fmla="*/ 0 w 10"/>
                  <a:gd name="T33" fmla="*/ 0 h 12"/>
                  <a:gd name="T34" fmla="*/ 3 w 10"/>
                  <a:gd name="T35" fmla="*/ 0 h 12"/>
                  <a:gd name="T36" fmla="*/ 3 w 10"/>
                  <a:gd name="T37" fmla="*/ 0 h 12"/>
                  <a:gd name="T38" fmla="*/ 3 w 10"/>
                  <a:gd name="T39" fmla="*/ 0 h 12"/>
                  <a:gd name="T40" fmla="*/ 5 w 10"/>
                  <a:gd name="T41" fmla="*/ 4 h 12"/>
                  <a:gd name="T42" fmla="*/ 8 w 10"/>
                  <a:gd name="T43" fmla="*/ 0 h 12"/>
                  <a:gd name="T44" fmla="*/ 8 w 10"/>
                  <a:gd name="T45" fmla="*/ 0 h 12"/>
                  <a:gd name="T46" fmla="*/ 9 w 10"/>
                  <a:gd name="T47" fmla="*/ 0 h 12"/>
                  <a:gd name="T48" fmla="*/ 10 w 10"/>
                  <a:gd name="T49" fmla="*/ 0 h 12"/>
                  <a:gd name="T50" fmla="*/ 10 w 10"/>
                  <a:gd name="T51" fmla="*/ 0 h 12"/>
                  <a:gd name="T52" fmla="*/ 10 w 10"/>
                  <a:gd name="T53" fmla="*/ 0 h 12"/>
                  <a:gd name="T54" fmla="*/ 7 w 10"/>
                  <a:gd name="T5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12">
                    <a:moveTo>
                      <a:pt x="7" y="5"/>
                    </a:moveTo>
                    <a:lnTo>
                      <a:pt x="10" y="12"/>
                    </a:lnTo>
                    <a:lnTo>
                      <a:pt x="10" y="12"/>
                    </a:lnTo>
                    <a:lnTo>
                      <a:pt x="10" y="12"/>
                    </a:lnTo>
                    <a:lnTo>
                      <a:pt x="9" y="12"/>
                    </a:lnTo>
                    <a:lnTo>
                      <a:pt x="9" y="12"/>
                    </a:lnTo>
                    <a:lnTo>
                      <a:pt x="8" y="12"/>
                    </a:lnTo>
                    <a:lnTo>
                      <a:pt x="5" y="7"/>
                    </a:lnTo>
                    <a:lnTo>
                      <a:pt x="3" y="12"/>
                    </a:lnTo>
                    <a:lnTo>
                      <a:pt x="2" y="12"/>
                    </a:lnTo>
                    <a:lnTo>
                      <a:pt x="2" y="12"/>
                    </a:lnTo>
                    <a:lnTo>
                      <a:pt x="0" y="12"/>
                    </a:lnTo>
                    <a:lnTo>
                      <a:pt x="0" y="12"/>
                    </a:lnTo>
                    <a:lnTo>
                      <a:pt x="4" y="6"/>
                    </a:lnTo>
                    <a:lnTo>
                      <a:pt x="0" y="0"/>
                    </a:lnTo>
                    <a:lnTo>
                      <a:pt x="0" y="0"/>
                    </a:lnTo>
                    <a:lnTo>
                      <a:pt x="0" y="0"/>
                    </a:lnTo>
                    <a:lnTo>
                      <a:pt x="3" y="0"/>
                    </a:lnTo>
                    <a:lnTo>
                      <a:pt x="3" y="0"/>
                    </a:lnTo>
                    <a:lnTo>
                      <a:pt x="3" y="0"/>
                    </a:lnTo>
                    <a:lnTo>
                      <a:pt x="5" y="4"/>
                    </a:lnTo>
                    <a:lnTo>
                      <a:pt x="8" y="0"/>
                    </a:lnTo>
                    <a:lnTo>
                      <a:pt x="8" y="0"/>
                    </a:lnTo>
                    <a:lnTo>
                      <a:pt x="9" y="0"/>
                    </a:lnTo>
                    <a:lnTo>
                      <a:pt x="10" y="0"/>
                    </a:lnTo>
                    <a:lnTo>
                      <a:pt x="10" y="0"/>
                    </a:lnTo>
                    <a:lnTo>
                      <a:pt x="10" y="0"/>
                    </a:lnTo>
                    <a:lnTo>
                      <a:pt x="7"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904"/>
              <p:cNvSpPr/>
              <p:nvPr/>
            </p:nvSpPr>
            <p:spPr bwMode="auto">
              <a:xfrm>
                <a:off x="2963" y="1862"/>
                <a:ext cx="9" cy="15"/>
              </a:xfrm>
              <a:custGeom>
                <a:avLst/>
                <a:gdLst>
                  <a:gd name="T0" fmla="*/ 0 w 7"/>
                  <a:gd name="T1" fmla="*/ 4 h 13"/>
                  <a:gd name="T2" fmla="*/ 0 w 7"/>
                  <a:gd name="T3" fmla="*/ 4 h 13"/>
                  <a:gd name="T4" fmla="*/ 0 w 7"/>
                  <a:gd name="T5" fmla="*/ 4 h 13"/>
                  <a:gd name="T6" fmla="*/ 0 w 7"/>
                  <a:gd name="T7" fmla="*/ 3 h 13"/>
                  <a:gd name="T8" fmla="*/ 0 w 7"/>
                  <a:gd name="T9" fmla="*/ 3 h 13"/>
                  <a:gd name="T10" fmla="*/ 2 w 7"/>
                  <a:gd name="T11" fmla="*/ 3 h 13"/>
                  <a:gd name="T12" fmla="*/ 2 w 7"/>
                  <a:gd name="T13" fmla="*/ 1 h 13"/>
                  <a:gd name="T14" fmla="*/ 2 w 7"/>
                  <a:gd name="T15" fmla="*/ 1 h 13"/>
                  <a:gd name="T16" fmla="*/ 2 w 7"/>
                  <a:gd name="T17" fmla="*/ 0 h 13"/>
                  <a:gd name="T18" fmla="*/ 3 w 7"/>
                  <a:gd name="T19" fmla="*/ 0 h 13"/>
                  <a:gd name="T20" fmla="*/ 3 w 7"/>
                  <a:gd name="T21" fmla="*/ 0 h 13"/>
                  <a:gd name="T22" fmla="*/ 3 w 7"/>
                  <a:gd name="T23" fmla="*/ 0 h 13"/>
                  <a:gd name="T24" fmla="*/ 3 w 7"/>
                  <a:gd name="T25" fmla="*/ 3 h 13"/>
                  <a:gd name="T26" fmla="*/ 5 w 7"/>
                  <a:gd name="T27" fmla="*/ 3 h 13"/>
                  <a:gd name="T28" fmla="*/ 6 w 7"/>
                  <a:gd name="T29" fmla="*/ 3 h 13"/>
                  <a:gd name="T30" fmla="*/ 6 w 7"/>
                  <a:gd name="T31" fmla="*/ 3 h 13"/>
                  <a:gd name="T32" fmla="*/ 6 w 7"/>
                  <a:gd name="T33" fmla="*/ 4 h 13"/>
                  <a:gd name="T34" fmla="*/ 6 w 7"/>
                  <a:gd name="T35" fmla="*/ 4 h 13"/>
                  <a:gd name="T36" fmla="*/ 5 w 7"/>
                  <a:gd name="T37" fmla="*/ 4 h 13"/>
                  <a:gd name="T38" fmla="*/ 3 w 7"/>
                  <a:gd name="T39" fmla="*/ 4 h 13"/>
                  <a:gd name="T40" fmla="*/ 3 w 7"/>
                  <a:gd name="T41" fmla="*/ 10 h 13"/>
                  <a:gd name="T42" fmla="*/ 4 w 7"/>
                  <a:gd name="T43" fmla="*/ 11 h 13"/>
                  <a:gd name="T44" fmla="*/ 5 w 7"/>
                  <a:gd name="T45" fmla="*/ 12 h 13"/>
                  <a:gd name="T46" fmla="*/ 5 w 7"/>
                  <a:gd name="T47" fmla="*/ 12 h 13"/>
                  <a:gd name="T48" fmla="*/ 6 w 7"/>
                  <a:gd name="T49" fmla="*/ 12 h 13"/>
                  <a:gd name="T50" fmla="*/ 6 w 7"/>
                  <a:gd name="T51" fmla="*/ 12 h 13"/>
                  <a:gd name="T52" fmla="*/ 6 w 7"/>
                  <a:gd name="T53" fmla="*/ 12 h 13"/>
                  <a:gd name="T54" fmla="*/ 7 w 7"/>
                  <a:gd name="T55" fmla="*/ 13 h 13"/>
                  <a:gd name="T56" fmla="*/ 7 w 7"/>
                  <a:gd name="T57" fmla="*/ 13 h 13"/>
                  <a:gd name="T58" fmla="*/ 6 w 7"/>
                  <a:gd name="T59" fmla="*/ 13 h 13"/>
                  <a:gd name="T60" fmla="*/ 5 w 7"/>
                  <a:gd name="T61" fmla="*/ 13 h 13"/>
                  <a:gd name="T62" fmla="*/ 4 w 7"/>
                  <a:gd name="T63" fmla="*/ 13 h 13"/>
                  <a:gd name="T64" fmla="*/ 2 w 7"/>
                  <a:gd name="T65" fmla="*/ 12 h 13"/>
                  <a:gd name="T66" fmla="*/ 2 w 7"/>
                  <a:gd name="T67" fmla="*/ 10 h 13"/>
                  <a:gd name="T68" fmla="*/ 2 w 7"/>
                  <a:gd name="T69" fmla="*/ 4 h 13"/>
                  <a:gd name="T70" fmla="*/ 0 w 7"/>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3">
                    <a:moveTo>
                      <a:pt x="0" y="4"/>
                    </a:moveTo>
                    <a:cubicBezTo>
                      <a:pt x="0" y="4"/>
                      <a:pt x="0" y="4"/>
                      <a:pt x="0" y="4"/>
                    </a:cubicBezTo>
                    <a:cubicBezTo>
                      <a:pt x="0" y="4"/>
                      <a:pt x="0" y="4"/>
                      <a:pt x="0" y="4"/>
                    </a:cubicBezTo>
                    <a:cubicBezTo>
                      <a:pt x="0" y="3"/>
                      <a:pt x="0" y="3"/>
                      <a:pt x="0" y="3"/>
                    </a:cubicBezTo>
                    <a:cubicBezTo>
                      <a:pt x="0" y="3"/>
                      <a:pt x="0" y="3"/>
                      <a:pt x="0" y="3"/>
                    </a:cubicBezTo>
                    <a:cubicBezTo>
                      <a:pt x="2" y="3"/>
                      <a:pt x="2" y="3"/>
                      <a:pt x="2" y="3"/>
                    </a:cubicBezTo>
                    <a:cubicBezTo>
                      <a:pt x="2" y="1"/>
                      <a:pt x="2" y="1"/>
                      <a:pt x="2" y="1"/>
                    </a:cubicBezTo>
                    <a:cubicBezTo>
                      <a:pt x="2" y="1"/>
                      <a:pt x="2" y="1"/>
                      <a:pt x="2" y="1"/>
                    </a:cubicBezTo>
                    <a:cubicBezTo>
                      <a:pt x="2" y="0"/>
                      <a:pt x="2" y="0"/>
                      <a:pt x="2" y="0"/>
                    </a:cubicBezTo>
                    <a:cubicBezTo>
                      <a:pt x="3" y="0"/>
                      <a:pt x="3" y="0"/>
                      <a:pt x="3" y="0"/>
                    </a:cubicBezTo>
                    <a:cubicBezTo>
                      <a:pt x="3" y="0"/>
                      <a:pt x="3" y="0"/>
                      <a:pt x="3" y="0"/>
                    </a:cubicBezTo>
                    <a:cubicBezTo>
                      <a:pt x="3" y="0"/>
                      <a:pt x="3" y="0"/>
                      <a:pt x="3" y="0"/>
                    </a:cubicBezTo>
                    <a:cubicBezTo>
                      <a:pt x="3" y="3"/>
                      <a:pt x="3" y="3"/>
                      <a:pt x="3" y="3"/>
                    </a:cubicBezTo>
                    <a:cubicBezTo>
                      <a:pt x="5" y="3"/>
                      <a:pt x="5" y="3"/>
                      <a:pt x="5" y="3"/>
                    </a:cubicBezTo>
                    <a:cubicBezTo>
                      <a:pt x="6" y="3"/>
                      <a:pt x="6" y="3"/>
                      <a:pt x="6" y="3"/>
                    </a:cubicBezTo>
                    <a:cubicBezTo>
                      <a:pt x="6" y="3"/>
                      <a:pt x="6" y="3"/>
                      <a:pt x="6" y="3"/>
                    </a:cubicBezTo>
                    <a:cubicBezTo>
                      <a:pt x="6" y="4"/>
                      <a:pt x="6" y="4"/>
                      <a:pt x="6" y="4"/>
                    </a:cubicBezTo>
                    <a:cubicBezTo>
                      <a:pt x="6" y="4"/>
                      <a:pt x="6" y="4"/>
                      <a:pt x="6" y="4"/>
                    </a:cubicBezTo>
                    <a:cubicBezTo>
                      <a:pt x="5" y="4"/>
                      <a:pt x="5" y="4"/>
                      <a:pt x="5" y="4"/>
                    </a:cubicBezTo>
                    <a:cubicBezTo>
                      <a:pt x="3" y="4"/>
                      <a:pt x="3" y="4"/>
                      <a:pt x="3" y="4"/>
                    </a:cubicBezTo>
                    <a:cubicBezTo>
                      <a:pt x="3" y="10"/>
                      <a:pt x="3" y="10"/>
                      <a:pt x="3" y="10"/>
                    </a:cubicBezTo>
                    <a:cubicBezTo>
                      <a:pt x="3" y="11"/>
                      <a:pt x="3" y="11"/>
                      <a:pt x="4" y="11"/>
                    </a:cubicBezTo>
                    <a:cubicBezTo>
                      <a:pt x="4" y="12"/>
                      <a:pt x="4" y="12"/>
                      <a:pt x="5" y="12"/>
                    </a:cubicBezTo>
                    <a:cubicBezTo>
                      <a:pt x="5" y="12"/>
                      <a:pt x="5" y="12"/>
                      <a:pt x="5" y="12"/>
                    </a:cubicBezTo>
                    <a:cubicBezTo>
                      <a:pt x="6" y="12"/>
                      <a:pt x="6" y="12"/>
                      <a:pt x="6" y="12"/>
                    </a:cubicBezTo>
                    <a:cubicBezTo>
                      <a:pt x="6" y="12"/>
                      <a:pt x="6" y="12"/>
                      <a:pt x="6" y="12"/>
                    </a:cubicBezTo>
                    <a:cubicBezTo>
                      <a:pt x="6" y="12"/>
                      <a:pt x="6" y="12"/>
                      <a:pt x="6" y="12"/>
                    </a:cubicBezTo>
                    <a:cubicBezTo>
                      <a:pt x="7" y="13"/>
                      <a:pt x="7" y="13"/>
                      <a:pt x="7" y="13"/>
                    </a:cubicBezTo>
                    <a:cubicBezTo>
                      <a:pt x="7" y="13"/>
                      <a:pt x="7" y="13"/>
                      <a:pt x="7" y="13"/>
                    </a:cubicBezTo>
                    <a:cubicBezTo>
                      <a:pt x="6" y="13"/>
                      <a:pt x="6" y="13"/>
                      <a:pt x="6" y="13"/>
                    </a:cubicBezTo>
                    <a:cubicBezTo>
                      <a:pt x="6" y="13"/>
                      <a:pt x="6" y="13"/>
                      <a:pt x="5" y="13"/>
                    </a:cubicBezTo>
                    <a:cubicBezTo>
                      <a:pt x="5" y="13"/>
                      <a:pt x="4" y="13"/>
                      <a:pt x="4" y="13"/>
                    </a:cubicBezTo>
                    <a:cubicBezTo>
                      <a:pt x="3" y="13"/>
                      <a:pt x="3" y="13"/>
                      <a:pt x="2" y="12"/>
                    </a:cubicBezTo>
                    <a:cubicBezTo>
                      <a:pt x="2" y="12"/>
                      <a:pt x="2" y="11"/>
                      <a:pt x="2" y="10"/>
                    </a:cubicBezTo>
                    <a:cubicBezTo>
                      <a:pt x="2" y="4"/>
                      <a:pt x="2" y="4"/>
                      <a:pt x="2"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905"/>
              <p:cNvSpPr/>
              <p:nvPr/>
            </p:nvSpPr>
            <p:spPr bwMode="auto">
              <a:xfrm>
                <a:off x="2696" y="1883"/>
                <a:ext cx="10" cy="13"/>
              </a:xfrm>
              <a:custGeom>
                <a:avLst/>
                <a:gdLst>
                  <a:gd name="T0" fmla="*/ 8 w 8"/>
                  <a:gd name="T1" fmla="*/ 7 h 10"/>
                  <a:gd name="T2" fmla="*/ 7 w 8"/>
                  <a:gd name="T3" fmla="*/ 9 h 10"/>
                  <a:gd name="T4" fmla="*/ 7 w 8"/>
                  <a:gd name="T5" fmla="*/ 10 h 10"/>
                  <a:gd name="T6" fmla="*/ 5 w 8"/>
                  <a:gd name="T7" fmla="*/ 10 h 10"/>
                  <a:gd name="T8" fmla="*/ 4 w 8"/>
                  <a:gd name="T9" fmla="*/ 10 h 10"/>
                  <a:gd name="T10" fmla="*/ 2 w 8"/>
                  <a:gd name="T11" fmla="*/ 10 h 10"/>
                  <a:gd name="T12" fmla="*/ 0 w 8"/>
                  <a:gd name="T13" fmla="*/ 10 h 10"/>
                  <a:gd name="T14" fmla="*/ 0 w 8"/>
                  <a:gd name="T15" fmla="*/ 9 h 10"/>
                  <a:gd name="T16" fmla="*/ 0 w 8"/>
                  <a:gd name="T17" fmla="*/ 9 h 10"/>
                  <a:gd name="T18" fmla="*/ 0 w 8"/>
                  <a:gd name="T19" fmla="*/ 8 h 10"/>
                  <a:gd name="T20" fmla="*/ 1 w 8"/>
                  <a:gd name="T21" fmla="*/ 8 h 10"/>
                  <a:gd name="T22" fmla="*/ 1 w 8"/>
                  <a:gd name="T23" fmla="*/ 8 h 10"/>
                  <a:gd name="T24" fmla="*/ 3 w 8"/>
                  <a:gd name="T25" fmla="*/ 9 h 10"/>
                  <a:gd name="T26" fmla="*/ 4 w 8"/>
                  <a:gd name="T27" fmla="*/ 9 h 10"/>
                  <a:gd name="T28" fmla="*/ 5 w 8"/>
                  <a:gd name="T29" fmla="*/ 8 h 10"/>
                  <a:gd name="T30" fmla="*/ 6 w 8"/>
                  <a:gd name="T31" fmla="*/ 7 h 10"/>
                  <a:gd name="T32" fmla="*/ 5 w 8"/>
                  <a:gd name="T33" fmla="*/ 6 h 10"/>
                  <a:gd name="T34" fmla="*/ 4 w 8"/>
                  <a:gd name="T35" fmla="*/ 5 h 10"/>
                  <a:gd name="T36" fmla="*/ 2 w 8"/>
                  <a:gd name="T37" fmla="*/ 5 h 10"/>
                  <a:gd name="T38" fmla="*/ 1 w 8"/>
                  <a:gd name="T39" fmla="*/ 4 h 10"/>
                  <a:gd name="T40" fmla="*/ 1 w 8"/>
                  <a:gd name="T41" fmla="*/ 4 h 10"/>
                  <a:gd name="T42" fmla="*/ 1 w 8"/>
                  <a:gd name="T43" fmla="*/ 2 h 10"/>
                  <a:gd name="T44" fmla="*/ 1 w 8"/>
                  <a:gd name="T45" fmla="*/ 0 h 10"/>
                  <a:gd name="T46" fmla="*/ 4 w 8"/>
                  <a:gd name="T47" fmla="*/ 0 h 10"/>
                  <a:gd name="T48" fmla="*/ 6 w 8"/>
                  <a:gd name="T49" fmla="*/ 0 h 10"/>
                  <a:gd name="T50" fmla="*/ 7 w 8"/>
                  <a:gd name="T51" fmla="*/ 0 h 10"/>
                  <a:gd name="T52" fmla="*/ 7 w 8"/>
                  <a:gd name="T53" fmla="*/ 1 h 10"/>
                  <a:gd name="T54" fmla="*/ 7 w 8"/>
                  <a:gd name="T55" fmla="*/ 2 h 10"/>
                  <a:gd name="T56" fmla="*/ 7 w 8"/>
                  <a:gd name="T57" fmla="*/ 2 h 10"/>
                  <a:gd name="T58" fmla="*/ 7 w 8"/>
                  <a:gd name="T59" fmla="*/ 2 h 10"/>
                  <a:gd name="T60" fmla="*/ 5 w 8"/>
                  <a:gd name="T61" fmla="*/ 1 h 10"/>
                  <a:gd name="T62" fmla="*/ 4 w 8"/>
                  <a:gd name="T63" fmla="*/ 1 h 10"/>
                  <a:gd name="T64" fmla="*/ 3 w 8"/>
                  <a:gd name="T65" fmla="*/ 2 h 10"/>
                  <a:gd name="T66" fmla="*/ 2 w 8"/>
                  <a:gd name="T67" fmla="*/ 2 h 10"/>
                  <a:gd name="T68" fmla="*/ 2 w 8"/>
                  <a:gd name="T69" fmla="*/ 3 h 10"/>
                  <a:gd name="T70" fmla="*/ 3 w 8"/>
                  <a:gd name="T71" fmla="*/ 3 h 10"/>
                  <a:gd name="T72" fmla="*/ 3 w 8"/>
                  <a:gd name="T73" fmla="*/ 4 h 10"/>
                  <a:gd name="T74" fmla="*/ 4 w 8"/>
                  <a:gd name="T75" fmla="*/ 4 h 10"/>
                  <a:gd name="T76" fmla="*/ 6 w 8"/>
                  <a:gd name="T77" fmla="*/ 5 h 10"/>
                  <a:gd name="T78" fmla="*/ 7 w 8"/>
                  <a:gd name="T79" fmla="*/ 5 h 10"/>
                  <a:gd name="T80" fmla="*/ 7 w 8"/>
                  <a:gd name="T81" fmla="*/ 6 h 10"/>
                  <a:gd name="T82" fmla="*/ 8 w 8"/>
                  <a:gd name="T83"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10">
                    <a:moveTo>
                      <a:pt x="8" y="7"/>
                    </a:moveTo>
                    <a:cubicBezTo>
                      <a:pt x="8" y="8"/>
                      <a:pt x="8" y="8"/>
                      <a:pt x="7" y="9"/>
                    </a:cubicBezTo>
                    <a:cubicBezTo>
                      <a:pt x="7" y="9"/>
                      <a:pt x="7" y="9"/>
                      <a:pt x="7" y="10"/>
                    </a:cubicBezTo>
                    <a:cubicBezTo>
                      <a:pt x="6" y="10"/>
                      <a:pt x="6" y="10"/>
                      <a:pt x="5" y="10"/>
                    </a:cubicBezTo>
                    <a:cubicBezTo>
                      <a:pt x="5" y="10"/>
                      <a:pt x="5" y="10"/>
                      <a:pt x="4" y="10"/>
                    </a:cubicBezTo>
                    <a:cubicBezTo>
                      <a:pt x="3" y="10"/>
                      <a:pt x="3" y="10"/>
                      <a:pt x="2" y="10"/>
                    </a:cubicBezTo>
                    <a:cubicBezTo>
                      <a:pt x="1" y="10"/>
                      <a:pt x="1" y="10"/>
                      <a:pt x="0" y="10"/>
                    </a:cubicBezTo>
                    <a:cubicBezTo>
                      <a:pt x="0" y="9"/>
                      <a:pt x="0" y="9"/>
                      <a:pt x="0" y="9"/>
                    </a:cubicBezTo>
                    <a:cubicBezTo>
                      <a:pt x="0" y="9"/>
                      <a:pt x="0" y="9"/>
                      <a:pt x="0" y="9"/>
                    </a:cubicBezTo>
                    <a:cubicBezTo>
                      <a:pt x="0" y="8"/>
                      <a:pt x="0" y="8"/>
                      <a:pt x="0" y="8"/>
                    </a:cubicBezTo>
                    <a:cubicBezTo>
                      <a:pt x="1" y="8"/>
                      <a:pt x="1" y="8"/>
                      <a:pt x="1" y="8"/>
                    </a:cubicBezTo>
                    <a:cubicBezTo>
                      <a:pt x="1" y="8"/>
                      <a:pt x="1" y="8"/>
                      <a:pt x="1" y="8"/>
                    </a:cubicBezTo>
                    <a:cubicBezTo>
                      <a:pt x="1" y="8"/>
                      <a:pt x="2" y="9"/>
                      <a:pt x="3" y="9"/>
                    </a:cubicBezTo>
                    <a:cubicBezTo>
                      <a:pt x="3" y="9"/>
                      <a:pt x="4" y="9"/>
                      <a:pt x="4" y="9"/>
                    </a:cubicBezTo>
                    <a:cubicBezTo>
                      <a:pt x="5" y="9"/>
                      <a:pt x="5" y="9"/>
                      <a:pt x="5" y="8"/>
                    </a:cubicBezTo>
                    <a:cubicBezTo>
                      <a:pt x="6" y="8"/>
                      <a:pt x="6" y="8"/>
                      <a:pt x="6" y="7"/>
                    </a:cubicBezTo>
                    <a:cubicBezTo>
                      <a:pt x="6" y="7"/>
                      <a:pt x="6" y="7"/>
                      <a:pt x="5" y="6"/>
                    </a:cubicBezTo>
                    <a:cubicBezTo>
                      <a:pt x="5" y="6"/>
                      <a:pt x="4" y="6"/>
                      <a:pt x="4" y="5"/>
                    </a:cubicBezTo>
                    <a:cubicBezTo>
                      <a:pt x="3" y="5"/>
                      <a:pt x="3" y="5"/>
                      <a:pt x="2" y="5"/>
                    </a:cubicBezTo>
                    <a:cubicBezTo>
                      <a:pt x="2" y="5"/>
                      <a:pt x="2" y="4"/>
                      <a:pt x="1" y="4"/>
                    </a:cubicBezTo>
                    <a:cubicBezTo>
                      <a:pt x="1" y="4"/>
                      <a:pt x="1" y="4"/>
                      <a:pt x="1" y="4"/>
                    </a:cubicBezTo>
                    <a:cubicBezTo>
                      <a:pt x="1" y="3"/>
                      <a:pt x="1" y="3"/>
                      <a:pt x="1" y="2"/>
                    </a:cubicBezTo>
                    <a:cubicBezTo>
                      <a:pt x="1" y="2"/>
                      <a:pt x="1" y="1"/>
                      <a:pt x="1" y="0"/>
                    </a:cubicBezTo>
                    <a:cubicBezTo>
                      <a:pt x="2" y="0"/>
                      <a:pt x="3" y="0"/>
                      <a:pt x="4" y="0"/>
                    </a:cubicBezTo>
                    <a:cubicBezTo>
                      <a:pt x="5" y="0"/>
                      <a:pt x="5" y="0"/>
                      <a:pt x="6" y="0"/>
                    </a:cubicBezTo>
                    <a:cubicBezTo>
                      <a:pt x="6" y="0"/>
                      <a:pt x="7" y="0"/>
                      <a:pt x="7" y="0"/>
                    </a:cubicBezTo>
                    <a:cubicBezTo>
                      <a:pt x="7" y="1"/>
                      <a:pt x="7" y="1"/>
                      <a:pt x="7" y="1"/>
                    </a:cubicBezTo>
                    <a:cubicBezTo>
                      <a:pt x="7" y="2"/>
                      <a:pt x="7" y="2"/>
                      <a:pt x="7" y="2"/>
                    </a:cubicBezTo>
                    <a:cubicBezTo>
                      <a:pt x="7" y="2"/>
                      <a:pt x="7" y="2"/>
                      <a:pt x="7" y="2"/>
                    </a:cubicBezTo>
                    <a:cubicBezTo>
                      <a:pt x="7" y="2"/>
                      <a:pt x="7" y="2"/>
                      <a:pt x="7" y="2"/>
                    </a:cubicBezTo>
                    <a:cubicBezTo>
                      <a:pt x="6" y="1"/>
                      <a:pt x="6" y="1"/>
                      <a:pt x="5" y="1"/>
                    </a:cubicBezTo>
                    <a:cubicBezTo>
                      <a:pt x="5" y="1"/>
                      <a:pt x="4" y="1"/>
                      <a:pt x="4" y="1"/>
                    </a:cubicBezTo>
                    <a:cubicBezTo>
                      <a:pt x="3" y="1"/>
                      <a:pt x="3" y="1"/>
                      <a:pt x="3" y="2"/>
                    </a:cubicBezTo>
                    <a:cubicBezTo>
                      <a:pt x="2" y="2"/>
                      <a:pt x="2" y="2"/>
                      <a:pt x="2" y="2"/>
                    </a:cubicBezTo>
                    <a:cubicBezTo>
                      <a:pt x="2" y="3"/>
                      <a:pt x="2" y="3"/>
                      <a:pt x="2" y="3"/>
                    </a:cubicBezTo>
                    <a:cubicBezTo>
                      <a:pt x="3" y="3"/>
                      <a:pt x="3" y="3"/>
                      <a:pt x="3" y="3"/>
                    </a:cubicBezTo>
                    <a:cubicBezTo>
                      <a:pt x="3" y="4"/>
                      <a:pt x="3" y="4"/>
                      <a:pt x="3" y="4"/>
                    </a:cubicBezTo>
                    <a:cubicBezTo>
                      <a:pt x="4" y="4"/>
                      <a:pt x="4" y="4"/>
                      <a:pt x="4" y="4"/>
                    </a:cubicBezTo>
                    <a:cubicBezTo>
                      <a:pt x="5" y="4"/>
                      <a:pt x="5" y="5"/>
                      <a:pt x="6" y="5"/>
                    </a:cubicBezTo>
                    <a:cubicBezTo>
                      <a:pt x="6" y="5"/>
                      <a:pt x="6" y="5"/>
                      <a:pt x="7" y="5"/>
                    </a:cubicBezTo>
                    <a:cubicBezTo>
                      <a:pt x="7" y="6"/>
                      <a:pt x="7" y="6"/>
                      <a:pt x="7" y="6"/>
                    </a:cubicBezTo>
                    <a:cubicBezTo>
                      <a:pt x="8" y="6"/>
                      <a:pt x="8" y="7"/>
                      <a:pt x="8" y="7"/>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906"/>
              <p:cNvSpPr>
                <a:spLocks noEditPoints="1"/>
              </p:cNvSpPr>
              <p:nvPr/>
            </p:nvSpPr>
            <p:spPr bwMode="auto">
              <a:xfrm>
                <a:off x="2707" y="1883"/>
                <a:ext cx="10" cy="13"/>
              </a:xfrm>
              <a:custGeom>
                <a:avLst/>
                <a:gdLst>
                  <a:gd name="T0" fmla="*/ 8 w 8"/>
                  <a:gd name="T1" fmla="*/ 9 h 10"/>
                  <a:gd name="T2" fmla="*/ 8 w 8"/>
                  <a:gd name="T3" fmla="*/ 10 h 10"/>
                  <a:gd name="T4" fmla="*/ 6 w 8"/>
                  <a:gd name="T5" fmla="*/ 10 h 10"/>
                  <a:gd name="T6" fmla="*/ 4 w 8"/>
                  <a:gd name="T7" fmla="*/ 10 h 10"/>
                  <a:gd name="T8" fmla="*/ 2 w 8"/>
                  <a:gd name="T9" fmla="*/ 10 h 10"/>
                  <a:gd name="T10" fmla="*/ 1 w 8"/>
                  <a:gd name="T11" fmla="*/ 9 h 10"/>
                  <a:gd name="T12" fmla="*/ 0 w 8"/>
                  <a:gd name="T13" fmla="*/ 8 h 10"/>
                  <a:gd name="T14" fmla="*/ 0 w 8"/>
                  <a:gd name="T15" fmla="*/ 7 h 10"/>
                  <a:gd name="T16" fmla="*/ 0 w 8"/>
                  <a:gd name="T17" fmla="*/ 6 h 10"/>
                  <a:gd name="T18" fmla="*/ 1 w 8"/>
                  <a:gd name="T19" fmla="*/ 5 h 10"/>
                  <a:gd name="T20" fmla="*/ 2 w 8"/>
                  <a:gd name="T21" fmla="*/ 4 h 10"/>
                  <a:gd name="T22" fmla="*/ 4 w 8"/>
                  <a:gd name="T23" fmla="*/ 4 h 10"/>
                  <a:gd name="T24" fmla="*/ 7 w 8"/>
                  <a:gd name="T25" fmla="*/ 4 h 10"/>
                  <a:gd name="T26" fmla="*/ 7 w 8"/>
                  <a:gd name="T27" fmla="*/ 3 h 10"/>
                  <a:gd name="T28" fmla="*/ 7 w 8"/>
                  <a:gd name="T29" fmla="*/ 2 h 10"/>
                  <a:gd name="T30" fmla="*/ 6 w 8"/>
                  <a:gd name="T31" fmla="*/ 2 h 10"/>
                  <a:gd name="T32" fmla="*/ 6 w 8"/>
                  <a:gd name="T33" fmla="*/ 1 h 10"/>
                  <a:gd name="T34" fmla="*/ 4 w 8"/>
                  <a:gd name="T35" fmla="*/ 1 h 10"/>
                  <a:gd name="T36" fmla="*/ 3 w 8"/>
                  <a:gd name="T37" fmla="*/ 1 h 10"/>
                  <a:gd name="T38" fmla="*/ 2 w 8"/>
                  <a:gd name="T39" fmla="*/ 2 h 10"/>
                  <a:gd name="T40" fmla="*/ 2 w 8"/>
                  <a:gd name="T41" fmla="*/ 2 h 10"/>
                  <a:gd name="T42" fmla="*/ 1 w 8"/>
                  <a:gd name="T43" fmla="*/ 1 h 10"/>
                  <a:gd name="T44" fmla="*/ 1 w 8"/>
                  <a:gd name="T45" fmla="*/ 1 h 10"/>
                  <a:gd name="T46" fmla="*/ 1 w 8"/>
                  <a:gd name="T47" fmla="*/ 0 h 10"/>
                  <a:gd name="T48" fmla="*/ 1 w 8"/>
                  <a:gd name="T49" fmla="*/ 0 h 10"/>
                  <a:gd name="T50" fmla="*/ 3 w 8"/>
                  <a:gd name="T51" fmla="*/ 0 h 10"/>
                  <a:gd name="T52" fmla="*/ 5 w 8"/>
                  <a:gd name="T53" fmla="*/ 0 h 10"/>
                  <a:gd name="T54" fmla="*/ 8 w 8"/>
                  <a:gd name="T55" fmla="*/ 1 h 10"/>
                  <a:gd name="T56" fmla="*/ 8 w 8"/>
                  <a:gd name="T57" fmla="*/ 3 h 10"/>
                  <a:gd name="T58" fmla="*/ 8 w 8"/>
                  <a:gd name="T59" fmla="*/ 9 h 10"/>
                  <a:gd name="T60" fmla="*/ 7 w 8"/>
                  <a:gd name="T61" fmla="*/ 5 h 10"/>
                  <a:gd name="T62" fmla="*/ 5 w 8"/>
                  <a:gd name="T63" fmla="*/ 5 h 10"/>
                  <a:gd name="T64" fmla="*/ 4 w 8"/>
                  <a:gd name="T65" fmla="*/ 5 h 10"/>
                  <a:gd name="T66" fmla="*/ 3 w 8"/>
                  <a:gd name="T67" fmla="*/ 5 h 10"/>
                  <a:gd name="T68" fmla="*/ 2 w 8"/>
                  <a:gd name="T69" fmla="*/ 6 h 10"/>
                  <a:gd name="T70" fmla="*/ 2 w 8"/>
                  <a:gd name="T71" fmla="*/ 7 h 10"/>
                  <a:gd name="T72" fmla="*/ 2 w 8"/>
                  <a:gd name="T73" fmla="*/ 8 h 10"/>
                  <a:gd name="T74" fmla="*/ 3 w 8"/>
                  <a:gd name="T75" fmla="*/ 9 h 10"/>
                  <a:gd name="T76" fmla="*/ 3 w 8"/>
                  <a:gd name="T77" fmla="*/ 9 h 10"/>
                  <a:gd name="T78" fmla="*/ 4 w 8"/>
                  <a:gd name="T79" fmla="*/ 9 h 10"/>
                  <a:gd name="T80" fmla="*/ 5 w 8"/>
                  <a:gd name="T81" fmla="*/ 9 h 10"/>
                  <a:gd name="T82" fmla="*/ 5 w 8"/>
                  <a:gd name="T83" fmla="*/ 9 h 10"/>
                  <a:gd name="T84" fmla="*/ 6 w 8"/>
                  <a:gd name="T85" fmla="*/ 9 h 10"/>
                  <a:gd name="T86" fmla="*/ 7 w 8"/>
                  <a:gd name="T87" fmla="*/ 9 h 10"/>
                  <a:gd name="T88" fmla="*/ 7 w 8"/>
                  <a:gd name="T8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 h="10">
                    <a:moveTo>
                      <a:pt x="8" y="9"/>
                    </a:moveTo>
                    <a:cubicBezTo>
                      <a:pt x="8" y="10"/>
                      <a:pt x="8" y="10"/>
                      <a:pt x="8" y="10"/>
                    </a:cubicBezTo>
                    <a:cubicBezTo>
                      <a:pt x="8" y="10"/>
                      <a:pt x="7" y="10"/>
                      <a:pt x="6" y="10"/>
                    </a:cubicBezTo>
                    <a:cubicBezTo>
                      <a:pt x="6" y="10"/>
                      <a:pt x="5" y="10"/>
                      <a:pt x="4" y="10"/>
                    </a:cubicBezTo>
                    <a:cubicBezTo>
                      <a:pt x="4" y="10"/>
                      <a:pt x="3" y="10"/>
                      <a:pt x="2" y="10"/>
                    </a:cubicBezTo>
                    <a:cubicBezTo>
                      <a:pt x="2" y="10"/>
                      <a:pt x="1" y="10"/>
                      <a:pt x="1" y="9"/>
                    </a:cubicBezTo>
                    <a:cubicBezTo>
                      <a:pt x="1" y="9"/>
                      <a:pt x="1" y="9"/>
                      <a:pt x="0" y="8"/>
                    </a:cubicBezTo>
                    <a:cubicBezTo>
                      <a:pt x="0" y="8"/>
                      <a:pt x="0" y="8"/>
                      <a:pt x="0" y="7"/>
                    </a:cubicBezTo>
                    <a:cubicBezTo>
                      <a:pt x="0" y="7"/>
                      <a:pt x="0" y="6"/>
                      <a:pt x="0" y="6"/>
                    </a:cubicBezTo>
                    <a:cubicBezTo>
                      <a:pt x="1" y="5"/>
                      <a:pt x="1" y="5"/>
                      <a:pt x="1" y="5"/>
                    </a:cubicBezTo>
                    <a:cubicBezTo>
                      <a:pt x="2" y="4"/>
                      <a:pt x="2" y="4"/>
                      <a:pt x="2" y="4"/>
                    </a:cubicBezTo>
                    <a:cubicBezTo>
                      <a:pt x="3" y="4"/>
                      <a:pt x="4" y="4"/>
                      <a:pt x="4" y="4"/>
                    </a:cubicBezTo>
                    <a:cubicBezTo>
                      <a:pt x="7" y="4"/>
                      <a:pt x="7" y="4"/>
                      <a:pt x="7" y="4"/>
                    </a:cubicBezTo>
                    <a:cubicBezTo>
                      <a:pt x="7" y="3"/>
                      <a:pt x="7" y="3"/>
                      <a:pt x="7" y="3"/>
                    </a:cubicBezTo>
                    <a:cubicBezTo>
                      <a:pt x="7" y="2"/>
                      <a:pt x="7" y="2"/>
                      <a:pt x="7" y="2"/>
                    </a:cubicBezTo>
                    <a:cubicBezTo>
                      <a:pt x="6" y="2"/>
                      <a:pt x="6" y="2"/>
                      <a:pt x="6" y="2"/>
                    </a:cubicBezTo>
                    <a:cubicBezTo>
                      <a:pt x="6" y="1"/>
                      <a:pt x="6" y="1"/>
                      <a:pt x="6" y="1"/>
                    </a:cubicBezTo>
                    <a:cubicBezTo>
                      <a:pt x="5" y="1"/>
                      <a:pt x="5" y="1"/>
                      <a:pt x="4" y="1"/>
                    </a:cubicBezTo>
                    <a:cubicBezTo>
                      <a:pt x="4" y="1"/>
                      <a:pt x="4" y="1"/>
                      <a:pt x="3" y="1"/>
                    </a:cubicBezTo>
                    <a:cubicBezTo>
                      <a:pt x="3" y="1"/>
                      <a:pt x="2" y="1"/>
                      <a:pt x="2" y="2"/>
                    </a:cubicBezTo>
                    <a:cubicBezTo>
                      <a:pt x="2" y="2"/>
                      <a:pt x="2" y="2"/>
                      <a:pt x="2" y="2"/>
                    </a:cubicBezTo>
                    <a:cubicBezTo>
                      <a:pt x="1" y="1"/>
                      <a:pt x="1" y="1"/>
                      <a:pt x="1" y="1"/>
                    </a:cubicBezTo>
                    <a:cubicBezTo>
                      <a:pt x="1" y="1"/>
                      <a:pt x="1" y="1"/>
                      <a:pt x="1" y="1"/>
                    </a:cubicBezTo>
                    <a:cubicBezTo>
                      <a:pt x="1" y="0"/>
                      <a:pt x="1" y="0"/>
                      <a:pt x="1" y="0"/>
                    </a:cubicBezTo>
                    <a:cubicBezTo>
                      <a:pt x="1" y="0"/>
                      <a:pt x="1" y="0"/>
                      <a:pt x="1" y="0"/>
                    </a:cubicBezTo>
                    <a:cubicBezTo>
                      <a:pt x="2" y="0"/>
                      <a:pt x="2" y="0"/>
                      <a:pt x="3" y="0"/>
                    </a:cubicBezTo>
                    <a:cubicBezTo>
                      <a:pt x="4" y="0"/>
                      <a:pt x="4" y="0"/>
                      <a:pt x="5" y="0"/>
                    </a:cubicBezTo>
                    <a:cubicBezTo>
                      <a:pt x="6" y="0"/>
                      <a:pt x="7" y="0"/>
                      <a:pt x="8" y="1"/>
                    </a:cubicBezTo>
                    <a:cubicBezTo>
                      <a:pt x="8" y="1"/>
                      <a:pt x="8" y="2"/>
                      <a:pt x="8" y="3"/>
                    </a:cubicBezTo>
                    <a:lnTo>
                      <a:pt x="8" y="9"/>
                    </a:lnTo>
                    <a:close/>
                    <a:moveTo>
                      <a:pt x="7" y="5"/>
                    </a:moveTo>
                    <a:cubicBezTo>
                      <a:pt x="5" y="5"/>
                      <a:pt x="5" y="5"/>
                      <a:pt x="5" y="5"/>
                    </a:cubicBezTo>
                    <a:cubicBezTo>
                      <a:pt x="4" y="5"/>
                      <a:pt x="4" y="5"/>
                      <a:pt x="4" y="5"/>
                    </a:cubicBezTo>
                    <a:cubicBezTo>
                      <a:pt x="3" y="5"/>
                      <a:pt x="3" y="5"/>
                      <a:pt x="3" y="5"/>
                    </a:cubicBezTo>
                    <a:cubicBezTo>
                      <a:pt x="2" y="6"/>
                      <a:pt x="2" y="6"/>
                      <a:pt x="2" y="6"/>
                    </a:cubicBezTo>
                    <a:cubicBezTo>
                      <a:pt x="2" y="6"/>
                      <a:pt x="2" y="7"/>
                      <a:pt x="2" y="7"/>
                    </a:cubicBezTo>
                    <a:cubicBezTo>
                      <a:pt x="2" y="8"/>
                      <a:pt x="2" y="8"/>
                      <a:pt x="2" y="8"/>
                    </a:cubicBezTo>
                    <a:cubicBezTo>
                      <a:pt x="3" y="9"/>
                      <a:pt x="3" y="9"/>
                      <a:pt x="3" y="9"/>
                    </a:cubicBezTo>
                    <a:cubicBezTo>
                      <a:pt x="3" y="9"/>
                      <a:pt x="3" y="9"/>
                      <a:pt x="3" y="9"/>
                    </a:cubicBezTo>
                    <a:cubicBezTo>
                      <a:pt x="4" y="9"/>
                      <a:pt x="4" y="9"/>
                      <a:pt x="4" y="9"/>
                    </a:cubicBezTo>
                    <a:cubicBezTo>
                      <a:pt x="5" y="9"/>
                      <a:pt x="5" y="9"/>
                      <a:pt x="5" y="9"/>
                    </a:cubicBezTo>
                    <a:cubicBezTo>
                      <a:pt x="5" y="9"/>
                      <a:pt x="5" y="9"/>
                      <a:pt x="5" y="9"/>
                    </a:cubicBezTo>
                    <a:cubicBezTo>
                      <a:pt x="6" y="9"/>
                      <a:pt x="6" y="9"/>
                      <a:pt x="6" y="9"/>
                    </a:cubicBezTo>
                    <a:cubicBezTo>
                      <a:pt x="7" y="9"/>
                      <a:pt x="7" y="9"/>
                      <a:pt x="7" y="9"/>
                    </a:cubicBezTo>
                    <a:lnTo>
                      <a:pt x="7"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907"/>
              <p:cNvSpPr/>
              <p:nvPr/>
            </p:nvSpPr>
            <p:spPr bwMode="auto">
              <a:xfrm>
                <a:off x="2720" y="1883"/>
                <a:ext cx="18" cy="13"/>
              </a:xfrm>
              <a:custGeom>
                <a:avLst/>
                <a:gdLst>
                  <a:gd name="T0" fmla="*/ 10 w 15"/>
                  <a:gd name="T1" fmla="*/ 0 h 10"/>
                  <a:gd name="T2" fmla="*/ 12 w 15"/>
                  <a:gd name="T3" fmla="*/ 0 h 10"/>
                  <a:gd name="T4" fmla="*/ 14 w 15"/>
                  <a:gd name="T5" fmla="*/ 1 h 10"/>
                  <a:gd name="T6" fmla="*/ 14 w 15"/>
                  <a:gd name="T7" fmla="*/ 3 h 10"/>
                  <a:gd name="T8" fmla="*/ 15 w 15"/>
                  <a:gd name="T9" fmla="*/ 4 h 10"/>
                  <a:gd name="T10" fmla="*/ 15 w 15"/>
                  <a:gd name="T11" fmla="*/ 10 h 10"/>
                  <a:gd name="T12" fmla="*/ 15 w 15"/>
                  <a:gd name="T13" fmla="*/ 10 h 10"/>
                  <a:gd name="T14" fmla="*/ 14 w 15"/>
                  <a:gd name="T15" fmla="*/ 10 h 10"/>
                  <a:gd name="T16" fmla="*/ 13 w 15"/>
                  <a:gd name="T17" fmla="*/ 10 h 10"/>
                  <a:gd name="T18" fmla="*/ 13 w 15"/>
                  <a:gd name="T19" fmla="*/ 10 h 10"/>
                  <a:gd name="T20" fmla="*/ 13 w 15"/>
                  <a:gd name="T21" fmla="*/ 10 h 10"/>
                  <a:gd name="T22" fmla="*/ 13 w 15"/>
                  <a:gd name="T23" fmla="*/ 5 h 10"/>
                  <a:gd name="T24" fmla="*/ 12 w 15"/>
                  <a:gd name="T25" fmla="*/ 2 h 10"/>
                  <a:gd name="T26" fmla="*/ 10 w 15"/>
                  <a:gd name="T27" fmla="*/ 1 h 10"/>
                  <a:gd name="T28" fmla="*/ 10 w 15"/>
                  <a:gd name="T29" fmla="*/ 1 h 10"/>
                  <a:gd name="T30" fmla="*/ 9 w 15"/>
                  <a:gd name="T31" fmla="*/ 1 h 10"/>
                  <a:gd name="T32" fmla="*/ 8 w 15"/>
                  <a:gd name="T33" fmla="*/ 2 h 10"/>
                  <a:gd name="T34" fmla="*/ 8 w 15"/>
                  <a:gd name="T35" fmla="*/ 2 h 10"/>
                  <a:gd name="T36" fmla="*/ 8 w 15"/>
                  <a:gd name="T37" fmla="*/ 3 h 10"/>
                  <a:gd name="T38" fmla="*/ 8 w 15"/>
                  <a:gd name="T39" fmla="*/ 5 h 10"/>
                  <a:gd name="T40" fmla="*/ 8 w 15"/>
                  <a:gd name="T41" fmla="*/ 10 h 10"/>
                  <a:gd name="T42" fmla="*/ 8 w 15"/>
                  <a:gd name="T43" fmla="*/ 10 h 10"/>
                  <a:gd name="T44" fmla="*/ 8 w 15"/>
                  <a:gd name="T45" fmla="*/ 10 h 10"/>
                  <a:gd name="T46" fmla="*/ 7 w 15"/>
                  <a:gd name="T47" fmla="*/ 10 h 10"/>
                  <a:gd name="T48" fmla="*/ 6 w 15"/>
                  <a:gd name="T49" fmla="*/ 10 h 10"/>
                  <a:gd name="T50" fmla="*/ 6 w 15"/>
                  <a:gd name="T51" fmla="*/ 10 h 10"/>
                  <a:gd name="T52" fmla="*/ 6 w 15"/>
                  <a:gd name="T53" fmla="*/ 5 h 10"/>
                  <a:gd name="T54" fmla="*/ 6 w 15"/>
                  <a:gd name="T55" fmla="*/ 3 h 10"/>
                  <a:gd name="T56" fmla="*/ 6 w 15"/>
                  <a:gd name="T57" fmla="*/ 2 h 10"/>
                  <a:gd name="T58" fmla="*/ 5 w 15"/>
                  <a:gd name="T59" fmla="*/ 1 h 10"/>
                  <a:gd name="T60" fmla="*/ 3 w 15"/>
                  <a:gd name="T61" fmla="*/ 1 h 10"/>
                  <a:gd name="T62" fmla="*/ 3 w 15"/>
                  <a:gd name="T63" fmla="*/ 1 h 10"/>
                  <a:gd name="T64" fmla="*/ 2 w 15"/>
                  <a:gd name="T65" fmla="*/ 1 h 10"/>
                  <a:gd name="T66" fmla="*/ 2 w 15"/>
                  <a:gd name="T67" fmla="*/ 10 h 10"/>
                  <a:gd name="T68" fmla="*/ 2 w 15"/>
                  <a:gd name="T69" fmla="*/ 10 h 10"/>
                  <a:gd name="T70" fmla="*/ 1 w 15"/>
                  <a:gd name="T71" fmla="*/ 10 h 10"/>
                  <a:gd name="T72" fmla="*/ 0 w 15"/>
                  <a:gd name="T73" fmla="*/ 10 h 10"/>
                  <a:gd name="T74" fmla="*/ 0 w 15"/>
                  <a:gd name="T75" fmla="*/ 10 h 10"/>
                  <a:gd name="T76" fmla="*/ 0 w 15"/>
                  <a:gd name="T77" fmla="*/ 10 h 10"/>
                  <a:gd name="T78" fmla="*/ 0 w 15"/>
                  <a:gd name="T79" fmla="*/ 1 h 10"/>
                  <a:gd name="T80" fmla="*/ 0 w 15"/>
                  <a:gd name="T81" fmla="*/ 0 h 10"/>
                  <a:gd name="T82" fmla="*/ 1 w 15"/>
                  <a:gd name="T83" fmla="*/ 0 h 10"/>
                  <a:gd name="T84" fmla="*/ 2 w 15"/>
                  <a:gd name="T85" fmla="*/ 0 h 10"/>
                  <a:gd name="T86" fmla="*/ 3 w 15"/>
                  <a:gd name="T87" fmla="*/ 0 h 10"/>
                  <a:gd name="T88" fmla="*/ 5 w 15"/>
                  <a:gd name="T89" fmla="*/ 0 h 10"/>
                  <a:gd name="T90" fmla="*/ 7 w 15"/>
                  <a:gd name="T91" fmla="*/ 1 h 10"/>
                  <a:gd name="T92" fmla="*/ 7 w 15"/>
                  <a:gd name="T93" fmla="*/ 1 h 10"/>
                  <a:gd name="T94" fmla="*/ 8 w 15"/>
                  <a:gd name="T95" fmla="*/ 0 h 10"/>
                  <a:gd name="T96" fmla="*/ 10 w 15"/>
                  <a:gd name="T9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10">
                    <a:moveTo>
                      <a:pt x="10" y="0"/>
                    </a:moveTo>
                    <a:cubicBezTo>
                      <a:pt x="11" y="0"/>
                      <a:pt x="12" y="0"/>
                      <a:pt x="12" y="0"/>
                    </a:cubicBezTo>
                    <a:cubicBezTo>
                      <a:pt x="13" y="0"/>
                      <a:pt x="13" y="1"/>
                      <a:pt x="14" y="1"/>
                    </a:cubicBezTo>
                    <a:cubicBezTo>
                      <a:pt x="14" y="1"/>
                      <a:pt x="14" y="2"/>
                      <a:pt x="14" y="3"/>
                    </a:cubicBezTo>
                    <a:cubicBezTo>
                      <a:pt x="15" y="3"/>
                      <a:pt x="15" y="4"/>
                      <a:pt x="15" y="4"/>
                    </a:cubicBezTo>
                    <a:cubicBezTo>
                      <a:pt x="15" y="10"/>
                      <a:pt x="15" y="10"/>
                      <a:pt x="15" y="10"/>
                    </a:cubicBezTo>
                    <a:cubicBezTo>
                      <a:pt x="15" y="10"/>
                      <a:pt x="15" y="10"/>
                      <a:pt x="15" y="10"/>
                    </a:cubicBezTo>
                    <a:cubicBezTo>
                      <a:pt x="14" y="10"/>
                      <a:pt x="14" y="10"/>
                      <a:pt x="14" y="10"/>
                    </a:cubicBezTo>
                    <a:cubicBezTo>
                      <a:pt x="13" y="10"/>
                      <a:pt x="13" y="10"/>
                      <a:pt x="13" y="10"/>
                    </a:cubicBezTo>
                    <a:cubicBezTo>
                      <a:pt x="13" y="10"/>
                      <a:pt x="13" y="10"/>
                      <a:pt x="13" y="10"/>
                    </a:cubicBezTo>
                    <a:cubicBezTo>
                      <a:pt x="13" y="10"/>
                      <a:pt x="13" y="10"/>
                      <a:pt x="13" y="10"/>
                    </a:cubicBezTo>
                    <a:cubicBezTo>
                      <a:pt x="13" y="5"/>
                      <a:pt x="13" y="5"/>
                      <a:pt x="13" y="5"/>
                    </a:cubicBezTo>
                    <a:cubicBezTo>
                      <a:pt x="13" y="4"/>
                      <a:pt x="13" y="3"/>
                      <a:pt x="12" y="2"/>
                    </a:cubicBezTo>
                    <a:cubicBezTo>
                      <a:pt x="12" y="2"/>
                      <a:pt x="11" y="1"/>
                      <a:pt x="10" y="1"/>
                    </a:cubicBezTo>
                    <a:cubicBezTo>
                      <a:pt x="10" y="1"/>
                      <a:pt x="10" y="1"/>
                      <a:pt x="10" y="1"/>
                    </a:cubicBezTo>
                    <a:cubicBezTo>
                      <a:pt x="9" y="1"/>
                      <a:pt x="9" y="1"/>
                      <a:pt x="9" y="1"/>
                    </a:cubicBezTo>
                    <a:cubicBezTo>
                      <a:pt x="8" y="2"/>
                      <a:pt x="8" y="2"/>
                      <a:pt x="8" y="2"/>
                    </a:cubicBezTo>
                    <a:cubicBezTo>
                      <a:pt x="8" y="2"/>
                      <a:pt x="8" y="2"/>
                      <a:pt x="8" y="2"/>
                    </a:cubicBezTo>
                    <a:cubicBezTo>
                      <a:pt x="8" y="2"/>
                      <a:pt x="8" y="3"/>
                      <a:pt x="8" y="3"/>
                    </a:cubicBezTo>
                    <a:cubicBezTo>
                      <a:pt x="8" y="4"/>
                      <a:pt x="8" y="4"/>
                      <a:pt x="8" y="5"/>
                    </a:cubicBezTo>
                    <a:cubicBezTo>
                      <a:pt x="8" y="10"/>
                      <a:pt x="8" y="10"/>
                      <a:pt x="8" y="10"/>
                    </a:cubicBezTo>
                    <a:cubicBezTo>
                      <a:pt x="8" y="10"/>
                      <a:pt x="8" y="10"/>
                      <a:pt x="8" y="10"/>
                    </a:cubicBezTo>
                    <a:cubicBezTo>
                      <a:pt x="8" y="10"/>
                      <a:pt x="8" y="10"/>
                      <a:pt x="8" y="10"/>
                    </a:cubicBezTo>
                    <a:cubicBezTo>
                      <a:pt x="7" y="10"/>
                      <a:pt x="7" y="10"/>
                      <a:pt x="7" y="10"/>
                    </a:cubicBezTo>
                    <a:cubicBezTo>
                      <a:pt x="6" y="10"/>
                      <a:pt x="6" y="10"/>
                      <a:pt x="6" y="10"/>
                    </a:cubicBezTo>
                    <a:cubicBezTo>
                      <a:pt x="6" y="10"/>
                      <a:pt x="6" y="10"/>
                      <a:pt x="6" y="10"/>
                    </a:cubicBezTo>
                    <a:cubicBezTo>
                      <a:pt x="6" y="5"/>
                      <a:pt x="6" y="5"/>
                      <a:pt x="6" y="5"/>
                    </a:cubicBezTo>
                    <a:cubicBezTo>
                      <a:pt x="6" y="4"/>
                      <a:pt x="6" y="4"/>
                      <a:pt x="6" y="3"/>
                    </a:cubicBezTo>
                    <a:cubicBezTo>
                      <a:pt x="6" y="3"/>
                      <a:pt x="6" y="2"/>
                      <a:pt x="6" y="2"/>
                    </a:cubicBezTo>
                    <a:cubicBezTo>
                      <a:pt x="6" y="2"/>
                      <a:pt x="5" y="2"/>
                      <a:pt x="5" y="1"/>
                    </a:cubicBezTo>
                    <a:cubicBezTo>
                      <a:pt x="5" y="1"/>
                      <a:pt x="4" y="1"/>
                      <a:pt x="3" y="1"/>
                    </a:cubicBezTo>
                    <a:cubicBezTo>
                      <a:pt x="3" y="1"/>
                      <a:pt x="3" y="1"/>
                      <a:pt x="3" y="1"/>
                    </a:cubicBezTo>
                    <a:cubicBezTo>
                      <a:pt x="2" y="1"/>
                      <a:pt x="2" y="1"/>
                      <a:pt x="2" y="1"/>
                    </a:cubicBezTo>
                    <a:cubicBezTo>
                      <a:pt x="2" y="10"/>
                      <a:pt x="2" y="10"/>
                      <a:pt x="2" y="10"/>
                    </a:cubicBezTo>
                    <a:cubicBezTo>
                      <a:pt x="2" y="10"/>
                      <a:pt x="2" y="10"/>
                      <a:pt x="2" y="10"/>
                    </a:cubicBezTo>
                    <a:cubicBezTo>
                      <a:pt x="1" y="10"/>
                      <a:pt x="1" y="10"/>
                      <a:pt x="1" y="10"/>
                    </a:cubicBezTo>
                    <a:cubicBezTo>
                      <a:pt x="0" y="10"/>
                      <a:pt x="0" y="10"/>
                      <a:pt x="0" y="10"/>
                    </a:cubicBezTo>
                    <a:cubicBezTo>
                      <a:pt x="0" y="10"/>
                      <a:pt x="0" y="10"/>
                      <a:pt x="0" y="10"/>
                    </a:cubicBezTo>
                    <a:cubicBezTo>
                      <a:pt x="0" y="10"/>
                      <a:pt x="0" y="10"/>
                      <a:pt x="0" y="10"/>
                    </a:cubicBezTo>
                    <a:cubicBezTo>
                      <a:pt x="0" y="1"/>
                      <a:pt x="0" y="1"/>
                      <a:pt x="0" y="1"/>
                    </a:cubicBezTo>
                    <a:cubicBezTo>
                      <a:pt x="0" y="1"/>
                      <a:pt x="0" y="1"/>
                      <a:pt x="0" y="0"/>
                    </a:cubicBezTo>
                    <a:cubicBezTo>
                      <a:pt x="1" y="0"/>
                      <a:pt x="1" y="0"/>
                      <a:pt x="1" y="0"/>
                    </a:cubicBezTo>
                    <a:cubicBezTo>
                      <a:pt x="1" y="0"/>
                      <a:pt x="2" y="0"/>
                      <a:pt x="2" y="0"/>
                    </a:cubicBezTo>
                    <a:cubicBezTo>
                      <a:pt x="2" y="0"/>
                      <a:pt x="3" y="0"/>
                      <a:pt x="3" y="0"/>
                    </a:cubicBezTo>
                    <a:cubicBezTo>
                      <a:pt x="4" y="0"/>
                      <a:pt x="5" y="0"/>
                      <a:pt x="5" y="0"/>
                    </a:cubicBezTo>
                    <a:cubicBezTo>
                      <a:pt x="6" y="0"/>
                      <a:pt x="6" y="0"/>
                      <a:pt x="7" y="1"/>
                    </a:cubicBezTo>
                    <a:cubicBezTo>
                      <a:pt x="7" y="1"/>
                      <a:pt x="7" y="1"/>
                      <a:pt x="7" y="1"/>
                    </a:cubicBezTo>
                    <a:cubicBezTo>
                      <a:pt x="7" y="0"/>
                      <a:pt x="8" y="0"/>
                      <a:pt x="8" y="0"/>
                    </a:cubicBezTo>
                    <a:cubicBezTo>
                      <a:pt x="9" y="0"/>
                      <a:pt x="10" y="0"/>
                      <a:pt x="10"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908"/>
              <p:cNvSpPr>
                <a:spLocks noEditPoints="1"/>
              </p:cNvSpPr>
              <p:nvPr/>
            </p:nvSpPr>
            <p:spPr bwMode="auto">
              <a:xfrm>
                <a:off x="2741" y="1883"/>
                <a:ext cx="11" cy="17"/>
              </a:xfrm>
              <a:custGeom>
                <a:avLst/>
                <a:gdLst>
                  <a:gd name="T0" fmla="*/ 9 w 9"/>
                  <a:gd name="T1" fmla="*/ 5 h 14"/>
                  <a:gd name="T2" fmla="*/ 9 w 9"/>
                  <a:gd name="T3" fmla="*/ 7 h 14"/>
                  <a:gd name="T4" fmla="*/ 8 w 9"/>
                  <a:gd name="T5" fmla="*/ 9 h 14"/>
                  <a:gd name="T6" fmla="*/ 6 w 9"/>
                  <a:gd name="T7" fmla="*/ 10 h 14"/>
                  <a:gd name="T8" fmla="*/ 4 w 9"/>
                  <a:gd name="T9" fmla="*/ 10 h 14"/>
                  <a:gd name="T10" fmla="*/ 3 w 9"/>
                  <a:gd name="T11" fmla="*/ 10 h 14"/>
                  <a:gd name="T12" fmla="*/ 2 w 9"/>
                  <a:gd name="T13" fmla="*/ 10 h 14"/>
                  <a:gd name="T14" fmla="*/ 2 w 9"/>
                  <a:gd name="T15" fmla="*/ 14 h 14"/>
                  <a:gd name="T16" fmla="*/ 2 w 9"/>
                  <a:gd name="T17" fmla="*/ 14 h 14"/>
                  <a:gd name="T18" fmla="*/ 2 w 9"/>
                  <a:gd name="T19" fmla="*/ 14 h 14"/>
                  <a:gd name="T20" fmla="*/ 0 w 9"/>
                  <a:gd name="T21" fmla="*/ 14 h 14"/>
                  <a:gd name="T22" fmla="*/ 0 w 9"/>
                  <a:gd name="T23" fmla="*/ 14 h 14"/>
                  <a:gd name="T24" fmla="*/ 0 w 9"/>
                  <a:gd name="T25" fmla="*/ 14 h 14"/>
                  <a:gd name="T26" fmla="*/ 0 w 9"/>
                  <a:gd name="T27" fmla="*/ 1 h 14"/>
                  <a:gd name="T28" fmla="*/ 0 w 9"/>
                  <a:gd name="T29" fmla="*/ 0 h 14"/>
                  <a:gd name="T30" fmla="*/ 2 w 9"/>
                  <a:gd name="T31" fmla="*/ 0 h 14"/>
                  <a:gd name="T32" fmla="*/ 4 w 9"/>
                  <a:gd name="T33" fmla="*/ 0 h 14"/>
                  <a:gd name="T34" fmla="*/ 6 w 9"/>
                  <a:gd name="T35" fmla="*/ 0 h 14"/>
                  <a:gd name="T36" fmla="*/ 8 w 9"/>
                  <a:gd name="T37" fmla="*/ 1 h 14"/>
                  <a:gd name="T38" fmla="*/ 9 w 9"/>
                  <a:gd name="T39" fmla="*/ 3 h 14"/>
                  <a:gd name="T40" fmla="*/ 9 w 9"/>
                  <a:gd name="T41" fmla="*/ 5 h 14"/>
                  <a:gd name="T42" fmla="*/ 7 w 9"/>
                  <a:gd name="T43" fmla="*/ 5 h 14"/>
                  <a:gd name="T44" fmla="*/ 7 w 9"/>
                  <a:gd name="T45" fmla="*/ 3 h 14"/>
                  <a:gd name="T46" fmla="*/ 6 w 9"/>
                  <a:gd name="T47" fmla="*/ 2 h 14"/>
                  <a:gd name="T48" fmla="*/ 5 w 9"/>
                  <a:gd name="T49" fmla="*/ 1 h 14"/>
                  <a:gd name="T50" fmla="*/ 4 w 9"/>
                  <a:gd name="T51" fmla="*/ 1 h 14"/>
                  <a:gd name="T52" fmla="*/ 3 w 9"/>
                  <a:gd name="T53" fmla="*/ 1 h 14"/>
                  <a:gd name="T54" fmla="*/ 2 w 9"/>
                  <a:gd name="T55" fmla="*/ 2 h 14"/>
                  <a:gd name="T56" fmla="*/ 2 w 9"/>
                  <a:gd name="T57" fmla="*/ 8 h 14"/>
                  <a:gd name="T58" fmla="*/ 3 w 9"/>
                  <a:gd name="T59" fmla="*/ 9 h 14"/>
                  <a:gd name="T60" fmla="*/ 4 w 9"/>
                  <a:gd name="T61" fmla="*/ 9 h 14"/>
                  <a:gd name="T62" fmla="*/ 5 w 9"/>
                  <a:gd name="T63" fmla="*/ 9 h 14"/>
                  <a:gd name="T64" fmla="*/ 6 w 9"/>
                  <a:gd name="T65" fmla="*/ 8 h 14"/>
                  <a:gd name="T66" fmla="*/ 7 w 9"/>
                  <a:gd name="T67" fmla="*/ 7 h 14"/>
                  <a:gd name="T68" fmla="*/ 7 w 9"/>
                  <a:gd name="T6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14">
                    <a:moveTo>
                      <a:pt x="9" y="5"/>
                    </a:moveTo>
                    <a:cubicBezTo>
                      <a:pt x="9" y="6"/>
                      <a:pt x="9" y="6"/>
                      <a:pt x="9" y="7"/>
                    </a:cubicBezTo>
                    <a:cubicBezTo>
                      <a:pt x="8" y="8"/>
                      <a:pt x="8" y="8"/>
                      <a:pt x="8" y="9"/>
                    </a:cubicBezTo>
                    <a:cubicBezTo>
                      <a:pt x="7" y="9"/>
                      <a:pt x="7" y="10"/>
                      <a:pt x="6" y="10"/>
                    </a:cubicBezTo>
                    <a:cubicBezTo>
                      <a:pt x="6" y="10"/>
                      <a:pt x="5" y="10"/>
                      <a:pt x="4" y="10"/>
                    </a:cubicBezTo>
                    <a:cubicBezTo>
                      <a:pt x="4" y="10"/>
                      <a:pt x="4" y="10"/>
                      <a:pt x="3" y="10"/>
                    </a:cubicBezTo>
                    <a:cubicBezTo>
                      <a:pt x="3" y="10"/>
                      <a:pt x="2" y="10"/>
                      <a:pt x="2" y="10"/>
                    </a:cubicBezTo>
                    <a:cubicBezTo>
                      <a:pt x="2" y="14"/>
                      <a:pt x="2" y="14"/>
                      <a:pt x="2" y="14"/>
                    </a:cubicBezTo>
                    <a:cubicBezTo>
                      <a:pt x="2" y="14"/>
                      <a:pt x="2" y="14"/>
                      <a:pt x="2" y="14"/>
                    </a:cubicBezTo>
                    <a:cubicBezTo>
                      <a:pt x="2" y="14"/>
                      <a:pt x="2" y="14"/>
                      <a:pt x="2" y="14"/>
                    </a:cubicBezTo>
                    <a:cubicBezTo>
                      <a:pt x="0" y="14"/>
                      <a:pt x="0" y="14"/>
                      <a:pt x="0" y="14"/>
                    </a:cubicBezTo>
                    <a:cubicBezTo>
                      <a:pt x="0" y="14"/>
                      <a:pt x="0" y="14"/>
                      <a:pt x="0" y="14"/>
                    </a:cubicBezTo>
                    <a:cubicBezTo>
                      <a:pt x="0" y="14"/>
                      <a:pt x="0" y="14"/>
                      <a:pt x="0" y="14"/>
                    </a:cubicBezTo>
                    <a:cubicBezTo>
                      <a:pt x="0" y="1"/>
                      <a:pt x="0" y="1"/>
                      <a:pt x="0" y="1"/>
                    </a:cubicBezTo>
                    <a:cubicBezTo>
                      <a:pt x="0" y="0"/>
                      <a:pt x="0" y="0"/>
                      <a:pt x="0" y="0"/>
                    </a:cubicBezTo>
                    <a:cubicBezTo>
                      <a:pt x="1" y="0"/>
                      <a:pt x="2" y="0"/>
                      <a:pt x="2" y="0"/>
                    </a:cubicBezTo>
                    <a:cubicBezTo>
                      <a:pt x="3" y="0"/>
                      <a:pt x="4" y="0"/>
                      <a:pt x="4" y="0"/>
                    </a:cubicBezTo>
                    <a:cubicBezTo>
                      <a:pt x="5" y="0"/>
                      <a:pt x="6" y="0"/>
                      <a:pt x="6" y="0"/>
                    </a:cubicBezTo>
                    <a:cubicBezTo>
                      <a:pt x="7" y="0"/>
                      <a:pt x="7" y="1"/>
                      <a:pt x="8" y="1"/>
                    </a:cubicBezTo>
                    <a:cubicBezTo>
                      <a:pt x="8" y="2"/>
                      <a:pt x="8" y="2"/>
                      <a:pt x="9" y="3"/>
                    </a:cubicBezTo>
                    <a:cubicBezTo>
                      <a:pt x="9" y="4"/>
                      <a:pt x="9" y="4"/>
                      <a:pt x="9" y="5"/>
                    </a:cubicBezTo>
                    <a:moveTo>
                      <a:pt x="7" y="5"/>
                    </a:moveTo>
                    <a:cubicBezTo>
                      <a:pt x="7" y="4"/>
                      <a:pt x="7" y="4"/>
                      <a:pt x="7" y="3"/>
                    </a:cubicBezTo>
                    <a:cubicBezTo>
                      <a:pt x="7" y="3"/>
                      <a:pt x="7" y="2"/>
                      <a:pt x="6" y="2"/>
                    </a:cubicBezTo>
                    <a:cubicBezTo>
                      <a:pt x="6" y="2"/>
                      <a:pt x="6" y="2"/>
                      <a:pt x="5" y="1"/>
                    </a:cubicBezTo>
                    <a:cubicBezTo>
                      <a:pt x="5" y="1"/>
                      <a:pt x="5" y="1"/>
                      <a:pt x="4" y="1"/>
                    </a:cubicBezTo>
                    <a:cubicBezTo>
                      <a:pt x="4" y="1"/>
                      <a:pt x="3" y="1"/>
                      <a:pt x="3" y="1"/>
                    </a:cubicBezTo>
                    <a:cubicBezTo>
                      <a:pt x="2" y="1"/>
                      <a:pt x="2" y="1"/>
                      <a:pt x="2" y="2"/>
                    </a:cubicBezTo>
                    <a:cubicBezTo>
                      <a:pt x="2" y="8"/>
                      <a:pt x="2" y="8"/>
                      <a:pt x="2" y="8"/>
                    </a:cubicBezTo>
                    <a:cubicBezTo>
                      <a:pt x="2" y="9"/>
                      <a:pt x="3" y="9"/>
                      <a:pt x="3" y="9"/>
                    </a:cubicBezTo>
                    <a:cubicBezTo>
                      <a:pt x="4" y="9"/>
                      <a:pt x="4" y="9"/>
                      <a:pt x="4" y="9"/>
                    </a:cubicBezTo>
                    <a:cubicBezTo>
                      <a:pt x="5" y="9"/>
                      <a:pt x="5" y="9"/>
                      <a:pt x="5" y="9"/>
                    </a:cubicBezTo>
                    <a:cubicBezTo>
                      <a:pt x="6" y="8"/>
                      <a:pt x="6" y="8"/>
                      <a:pt x="6" y="8"/>
                    </a:cubicBezTo>
                    <a:cubicBezTo>
                      <a:pt x="6" y="8"/>
                      <a:pt x="7" y="7"/>
                      <a:pt x="7" y="7"/>
                    </a:cubicBezTo>
                    <a:cubicBezTo>
                      <a:pt x="7" y="6"/>
                      <a:pt x="7" y="6"/>
                      <a:pt x="7" y="5"/>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909"/>
              <p:cNvSpPr/>
              <p:nvPr/>
            </p:nvSpPr>
            <p:spPr bwMode="auto">
              <a:xfrm>
                <a:off x="2754" y="1879"/>
                <a:ext cx="5" cy="17"/>
              </a:xfrm>
              <a:custGeom>
                <a:avLst/>
                <a:gdLst>
                  <a:gd name="T0" fmla="*/ 4 w 4"/>
                  <a:gd name="T1" fmla="*/ 14 h 14"/>
                  <a:gd name="T2" fmla="*/ 3 w 4"/>
                  <a:gd name="T3" fmla="*/ 14 h 14"/>
                  <a:gd name="T4" fmla="*/ 3 w 4"/>
                  <a:gd name="T5" fmla="*/ 14 h 14"/>
                  <a:gd name="T6" fmla="*/ 2 w 4"/>
                  <a:gd name="T7" fmla="*/ 14 h 14"/>
                  <a:gd name="T8" fmla="*/ 1 w 4"/>
                  <a:gd name="T9" fmla="*/ 14 h 14"/>
                  <a:gd name="T10" fmla="*/ 0 w 4"/>
                  <a:gd name="T11" fmla="*/ 12 h 14"/>
                  <a:gd name="T12" fmla="*/ 0 w 4"/>
                  <a:gd name="T13" fmla="*/ 0 h 14"/>
                  <a:gd name="T14" fmla="*/ 0 w 4"/>
                  <a:gd name="T15" fmla="*/ 0 h 14"/>
                  <a:gd name="T16" fmla="*/ 0 w 4"/>
                  <a:gd name="T17" fmla="*/ 0 h 14"/>
                  <a:gd name="T18" fmla="*/ 1 w 4"/>
                  <a:gd name="T19" fmla="*/ 0 h 14"/>
                  <a:gd name="T20" fmla="*/ 2 w 4"/>
                  <a:gd name="T21" fmla="*/ 0 h 14"/>
                  <a:gd name="T22" fmla="*/ 2 w 4"/>
                  <a:gd name="T23" fmla="*/ 0 h 14"/>
                  <a:gd name="T24" fmla="*/ 2 w 4"/>
                  <a:gd name="T25" fmla="*/ 12 h 14"/>
                  <a:gd name="T26" fmla="*/ 2 w 4"/>
                  <a:gd name="T27" fmla="*/ 13 h 14"/>
                  <a:gd name="T28" fmla="*/ 2 w 4"/>
                  <a:gd name="T29" fmla="*/ 13 h 14"/>
                  <a:gd name="T30" fmla="*/ 3 w 4"/>
                  <a:gd name="T31" fmla="*/ 13 h 14"/>
                  <a:gd name="T32" fmla="*/ 3 w 4"/>
                  <a:gd name="T33" fmla="*/ 13 h 14"/>
                  <a:gd name="T34" fmla="*/ 3 w 4"/>
                  <a:gd name="T35" fmla="*/ 13 h 14"/>
                  <a:gd name="T36" fmla="*/ 3 w 4"/>
                  <a:gd name="T37" fmla="*/ 13 h 14"/>
                  <a:gd name="T38" fmla="*/ 4 w 4"/>
                  <a:gd name="T39" fmla="*/ 14 h 14"/>
                  <a:gd name="T40" fmla="*/ 4 w 4"/>
                  <a:gd name="T4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14">
                    <a:moveTo>
                      <a:pt x="4" y="14"/>
                    </a:moveTo>
                    <a:cubicBezTo>
                      <a:pt x="3" y="14"/>
                      <a:pt x="3" y="14"/>
                      <a:pt x="3" y="14"/>
                    </a:cubicBezTo>
                    <a:cubicBezTo>
                      <a:pt x="3" y="14"/>
                      <a:pt x="3" y="14"/>
                      <a:pt x="3" y="14"/>
                    </a:cubicBezTo>
                    <a:cubicBezTo>
                      <a:pt x="2" y="14"/>
                      <a:pt x="2" y="14"/>
                      <a:pt x="2" y="14"/>
                    </a:cubicBezTo>
                    <a:cubicBezTo>
                      <a:pt x="1" y="14"/>
                      <a:pt x="1" y="14"/>
                      <a:pt x="1" y="14"/>
                    </a:cubicBezTo>
                    <a:cubicBezTo>
                      <a:pt x="0" y="13"/>
                      <a:pt x="0" y="13"/>
                      <a:pt x="0" y="12"/>
                    </a:cubicBez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2" y="0"/>
                      <a:pt x="2" y="0"/>
                      <a:pt x="2" y="0"/>
                    </a:cubicBezTo>
                    <a:cubicBezTo>
                      <a:pt x="2" y="12"/>
                      <a:pt x="2" y="12"/>
                      <a:pt x="2" y="12"/>
                    </a:cubicBezTo>
                    <a:cubicBezTo>
                      <a:pt x="2" y="12"/>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4" y="14"/>
                      <a:pt x="4" y="14"/>
                      <a:pt x="4" y="14"/>
                    </a:cubicBezTo>
                    <a:cubicBezTo>
                      <a:pt x="4" y="14"/>
                      <a:pt x="4" y="14"/>
                      <a:pt x="4" y="14"/>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910"/>
              <p:cNvSpPr>
                <a:spLocks noEditPoints="1"/>
              </p:cNvSpPr>
              <p:nvPr/>
            </p:nvSpPr>
            <p:spPr bwMode="auto">
              <a:xfrm>
                <a:off x="2760" y="1883"/>
                <a:ext cx="10" cy="13"/>
              </a:xfrm>
              <a:custGeom>
                <a:avLst/>
                <a:gdLst>
                  <a:gd name="T0" fmla="*/ 4 w 8"/>
                  <a:gd name="T1" fmla="*/ 0 h 10"/>
                  <a:gd name="T2" fmla="*/ 6 w 8"/>
                  <a:gd name="T3" fmla="*/ 0 h 10"/>
                  <a:gd name="T4" fmla="*/ 7 w 8"/>
                  <a:gd name="T5" fmla="*/ 1 h 10"/>
                  <a:gd name="T6" fmla="*/ 8 w 8"/>
                  <a:gd name="T7" fmla="*/ 2 h 10"/>
                  <a:gd name="T8" fmla="*/ 8 w 8"/>
                  <a:gd name="T9" fmla="*/ 4 h 10"/>
                  <a:gd name="T10" fmla="*/ 8 w 8"/>
                  <a:gd name="T11" fmla="*/ 5 h 10"/>
                  <a:gd name="T12" fmla="*/ 8 w 8"/>
                  <a:gd name="T13" fmla="*/ 5 h 10"/>
                  <a:gd name="T14" fmla="*/ 8 w 8"/>
                  <a:gd name="T15" fmla="*/ 5 h 10"/>
                  <a:gd name="T16" fmla="*/ 7 w 8"/>
                  <a:gd name="T17" fmla="*/ 5 h 10"/>
                  <a:gd name="T18" fmla="*/ 1 w 8"/>
                  <a:gd name="T19" fmla="*/ 5 h 10"/>
                  <a:gd name="T20" fmla="*/ 2 w 8"/>
                  <a:gd name="T21" fmla="*/ 7 h 10"/>
                  <a:gd name="T22" fmla="*/ 2 w 8"/>
                  <a:gd name="T23" fmla="*/ 8 h 10"/>
                  <a:gd name="T24" fmla="*/ 3 w 8"/>
                  <a:gd name="T25" fmla="*/ 9 h 10"/>
                  <a:gd name="T26" fmla="*/ 5 w 8"/>
                  <a:gd name="T27" fmla="*/ 9 h 10"/>
                  <a:gd name="T28" fmla="*/ 6 w 8"/>
                  <a:gd name="T29" fmla="*/ 9 h 10"/>
                  <a:gd name="T30" fmla="*/ 7 w 8"/>
                  <a:gd name="T31" fmla="*/ 8 h 10"/>
                  <a:gd name="T32" fmla="*/ 7 w 8"/>
                  <a:gd name="T33" fmla="*/ 8 h 10"/>
                  <a:gd name="T34" fmla="*/ 8 w 8"/>
                  <a:gd name="T35" fmla="*/ 9 h 10"/>
                  <a:gd name="T36" fmla="*/ 8 w 8"/>
                  <a:gd name="T37" fmla="*/ 10 h 10"/>
                  <a:gd name="T38" fmla="*/ 6 w 8"/>
                  <a:gd name="T39" fmla="*/ 10 h 10"/>
                  <a:gd name="T40" fmla="*/ 4 w 8"/>
                  <a:gd name="T41" fmla="*/ 10 h 10"/>
                  <a:gd name="T42" fmla="*/ 2 w 8"/>
                  <a:gd name="T43" fmla="*/ 10 h 10"/>
                  <a:gd name="T44" fmla="*/ 1 w 8"/>
                  <a:gd name="T45" fmla="*/ 9 h 10"/>
                  <a:gd name="T46" fmla="*/ 0 w 8"/>
                  <a:gd name="T47" fmla="*/ 7 h 10"/>
                  <a:gd name="T48" fmla="*/ 0 w 8"/>
                  <a:gd name="T49" fmla="*/ 5 h 10"/>
                  <a:gd name="T50" fmla="*/ 0 w 8"/>
                  <a:gd name="T51" fmla="*/ 3 h 10"/>
                  <a:gd name="T52" fmla="*/ 1 w 8"/>
                  <a:gd name="T53" fmla="*/ 1 h 10"/>
                  <a:gd name="T54" fmla="*/ 2 w 8"/>
                  <a:gd name="T55" fmla="*/ 0 h 10"/>
                  <a:gd name="T56" fmla="*/ 4 w 8"/>
                  <a:gd name="T57" fmla="*/ 0 h 10"/>
                  <a:gd name="T58" fmla="*/ 7 w 8"/>
                  <a:gd name="T59" fmla="*/ 4 h 10"/>
                  <a:gd name="T60" fmla="*/ 7 w 8"/>
                  <a:gd name="T61" fmla="*/ 3 h 10"/>
                  <a:gd name="T62" fmla="*/ 6 w 8"/>
                  <a:gd name="T63" fmla="*/ 2 h 10"/>
                  <a:gd name="T64" fmla="*/ 6 w 8"/>
                  <a:gd name="T65" fmla="*/ 1 h 10"/>
                  <a:gd name="T66" fmla="*/ 4 w 8"/>
                  <a:gd name="T67" fmla="*/ 1 h 10"/>
                  <a:gd name="T68" fmla="*/ 3 w 8"/>
                  <a:gd name="T69" fmla="*/ 1 h 10"/>
                  <a:gd name="T70" fmla="*/ 2 w 8"/>
                  <a:gd name="T71" fmla="*/ 2 h 10"/>
                  <a:gd name="T72" fmla="*/ 2 w 8"/>
                  <a:gd name="T73" fmla="*/ 3 h 10"/>
                  <a:gd name="T74" fmla="*/ 2 w 8"/>
                  <a:gd name="T75" fmla="*/ 4 h 10"/>
                  <a:gd name="T76" fmla="*/ 7 w 8"/>
                  <a:gd name="T7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10">
                    <a:moveTo>
                      <a:pt x="4" y="0"/>
                    </a:moveTo>
                    <a:cubicBezTo>
                      <a:pt x="5" y="0"/>
                      <a:pt x="6" y="0"/>
                      <a:pt x="6" y="0"/>
                    </a:cubicBezTo>
                    <a:cubicBezTo>
                      <a:pt x="7" y="0"/>
                      <a:pt x="7" y="1"/>
                      <a:pt x="7" y="1"/>
                    </a:cubicBezTo>
                    <a:cubicBezTo>
                      <a:pt x="8" y="1"/>
                      <a:pt x="8" y="2"/>
                      <a:pt x="8" y="2"/>
                    </a:cubicBezTo>
                    <a:cubicBezTo>
                      <a:pt x="8" y="3"/>
                      <a:pt x="8" y="3"/>
                      <a:pt x="8" y="4"/>
                    </a:cubicBezTo>
                    <a:cubicBezTo>
                      <a:pt x="8" y="5"/>
                      <a:pt x="8" y="5"/>
                      <a:pt x="8" y="5"/>
                    </a:cubicBezTo>
                    <a:cubicBezTo>
                      <a:pt x="8" y="5"/>
                      <a:pt x="8" y="5"/>
                      <a:pt x="8" y="5"/>
                    </a:cubicBezTo>
                    <a:cubicBezTo>
                      <a:pt x="8" y="5"/>
                      <a:pt x="8" y="5"/>
                      <a:pt x="8" y="5"/>
                    </a:cubicBezTo>
                    <a:cubicBezTo>
                      <a:pt x="7" y="5"/>
                      <a:pt x="7" y="5"/>
                      <a:pt x="7" y="5"/>
                    </a:cubicBezTo>
                    <a:cubicBezTo>
                      <a:pt x="1" y="5"/>
                      <a:pt x="1" y="5"/>
                      <a:pt x="1" y="5"/>
                    </a:cubicBezTo>
                    <a:cubicBezTo>
                      <a:pt x="1" y="6"/>
                      <a:pt x="2" y="7"/>
                      <a:pt x="2" y="7"/>
                    </a:cubicBezTo>
                    <a:cubicBezTo>
                      <a:pt x="2" y="7"/>
                      <a:pt x="2" y="8"/>
                      <a:pt x="2" y="8"/>
                    </a:cubicBezTo>
                    <a:cubicBezTo>
                      <a:pt x="3" y="8"/>
                      <a:pt x="3" y="9"/>
                      <a:pt x="3" y="9"/>
                    </a:cubicBezTo>
                    <a:cubicBezTo>
                      <a:pt x="4" y="9"/>
                      <a:pt x="4" y="9"/>
                      <a:pt x="5" y="9"/>
                    </a:cubicBezTo>
                    <a:cubicBezTo>
                      <a:pt x="5" y="9"/>
                      <a:pt x="5" y="9"/>
                      <a:pt x="6" y="9"/>
                    </a:cubicBezTo>
                    <a:cubicBezTo>
                      <a:pt x="6" y="9"/>
                      <a:pt x="7" y="8"/>
                      <a:pt x="7" y="8"/>
                    </a:cubicBezTo>
                    <a:cubicBezTo>
                      <a:pt x="7" y="8"/>
                      <a:pt x="7" y="8"/>
                      <a:pt x="7" y="8"/>
                    </a:cubicBezTo>
                    <a:cubicBezTo>
                      <a:pt x="8" y="9"/>
                      <a:pt x="8" y="9"/>
                      <a:pt x="8" y="9"/>
                    </a:cubicBezTo>
                    <a:cubicBezTo>
                      <a:pt x="8" y="10"/>
                      <a:pt x="8" y="10"/>
                      <a:pt x="8" y="10"/>
                    </a:cubicBezTo>
                    <a:cubicBezTo>
                      <a:pt x="7" y="10"/>
                      <a:pt x="7" y="10"/>
                      <a:pt x="6" y="10"/>
                    </a:cubicBezTo>
                    <a:cubicBezTo>
                      <a:pt x="5" y="10"/>
                      <a:pt x="5" y="10"/>
                      <a:pt x="4" y="10"/>
                    </a:cubicBezTo>
                    <a:cubicBezTo>
                      <a:pt x="4" y="10"/>
                      <a:pt x="3" y="10"/>
                      <a:pt x="2" y="10"/>
                    </a:cubicBezTo>
                    <a:cubicBezTo>
                      <a:pt x="2" y="10"/>
                      <a:pt x="1" y="9"/>
                      <a:pt x="1" y="9"/>
                    </a:cubicBezTo>
                    <a:cubicBezTo>
                      <a:pt x="1" y="9"/>
                      <a:pt x="0" y="8"/>
                      <a:pt x="0" y="7"/>
                    </a:cubicBezTo>
                    <a:cubicBezTo>
                      <a:pt x="0" y="7"/>
                      <a:pt x="0" y="6"/>
                      <a:pt x="0" y="5"/>
                    </a:cubicBezTo>
                    <a:cubicBezTo>
                      <a:pt x="0" y="4"/>
                      <a:pt x="0" y="3"/>
                      <a:pt x="0" y="3"/>
                    </a:cubicBezTo>
                    <a:cubicBezTo>
                      <a:pt x="0" y="2"/>
                      <a:pt x="1" y="2"/>
                      <a:pt x="1" y="1"/>
                    </a:cubicBezTo>
                    <a:cubicBezTo>
                      <a:pt x="1" y="1"/>
                      <a:pt x="2" y="0"/>
                      <a:pt x="2" y="0"/>
                    </a:cubicBezTo>
                    <a:cubicBezTo>
                      <a:pt x="3" y="0"/>
                      <a:pt x="4" y="0"/>
                      <a:pt x="4" y="0"/>
                    </a:cubicBezTo>
                    <a:moveTo>
                      <a:pt x="7" y="4"/>
                    </a:moveTo>
                    <a:cubicBezTo>
                      <a:pt x="7" y="4"/>
                      <a:pt x="7" y="3"/>
                      <a:pt x="7" y="3"/>
                    </a:cubicBezTo>
                    <a:cubicBezTo>
                      <a:pt x="7" y="3"/>
                      <a:pt x="7" y="2"/>
                      <a:pt x="6" y="2"/>
                    </a:cubicBezTo>
                    <a:cubicBezTo>
                      <a:pt x="6" y="1"/>
                      <a:pt x="6" y="1"/>
                      <a:pt x="6" y="1"/>
                    </a:cubicBezTo>
                    <a:cubicBezTo>
                      <a:pt x="5" y="1"/>
                      <a:pt x="5" y="1"/>
                      <a:pt x="4" y="1"/>
                    </a:cubicBezTo>
                    <a:cubicBezTo>
                      <a:pt x="4" y="1"/>
                      <a:pt x="3" y="1"/>
                      <a:pt x="3" y="1"/>
                    </a:cubicBezTo>
                    <a:cubicBezTo>
                      <a:pt x="2" y="2"/>
                      <a:pt x="2" y="2"/>
                      <a:pt x="2" y="2"/>
                    </a:cubicBezTo>
                    <a:cubicBezTo>
                      <a:pt x="2" y="3"/>
                      <a:pt x="2" y="3"/>
                      <a:pt x="2" y="3"/>
                    </a:cubicBezTo>
                    <a:cubicBezTo>
                      <a:pt x="2" y="3"/>
                      <a:pt x="2" y="4"/>
                      <a:pt x="2" y="4"/>
                    </a:cubicBezTo>
                    <a:lnTo>
                      <a:pt x="7"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911"/>
              <p:cNvSpPr/>
              <p:nvPr/>
            </p:nvSpPr>
            <p:spPr bwMode="auto">
              <a:xfrm>
                <a:off x="2778" y="1880"/>
                <a:ext cx="8" cy="16"/>
              </a:xfrm>
              <a:custGeom>
                <a:avLst/>
                <a:gdLst>
                  <a:gd name="T0" fmla="*/ 0 w 6"/>
                  <a:gd name="T1" fmla="*/ 4 h 13"/>
                  <a:gd name="T2" fmla="*/ 0 w 6"/>
                  <a:gd name="T3" fmla="*/ 4 h 13"/>
                  <a:gd name="T4" fmla="*/ 0 w 6"/>
                  <a:gd name="T5" fmla="*/ 4 h 13"/>
                  <a:gd name="T6" fmla="*/ 0 w 6"/>
                  <a:gd name="T7" fmla="*/ 3 h 13"/>
                  <a:gd name="T8" fmla="*/ 0 w 6"/>
                  <a:gd name="T9" fmla="*/ 3 h 13"/>
                  <a:gd name="T10" fmla="*/ 2 w 6"/>
                  <a:gd name="T11" fmla="*/ 3 h 13"/>
                  <a:gd name="T12" fmla="*/ 2 w 6"/>
                  <a:gd name="T13" fmla="*/ 1 h 13"/>
                  <a:gd name="T14" fmla="*/ 2 w 6"/>
                  <a:gd name="T15" fmla="*/ 1 h 13"/>
                  <a:gd name="T16" fmla="*/ 2 w 6"/>
                  <a:gd name="T17" fmla="*/ 1 h 13"/>
                  <a:gd name="T18" fmla="*/ 3 w 6"/>
                  <a:gd name="T19" fmla="*/ 0 h 13"/>
                  <a:gd name="T20" fmla="*/ 3 w 6"/>
                  <a:gd name="T21" fmla="*/ 0 h 13"/>
                  <a:gd name="T22" fmla="*/ 3 w 6"/>
                  <a:gd name="T23" fmla="*/ 1 h 13"/>
                  <a:gd name="T24" fmla="*/ 3 w 6"/>
                  <a:gd name="T25" fmla="*/ 3 h 13"/>
                  <a:gd name="T26" fmla="*/ 5 w 6"/>
                  <a:gd name="T27" fmla="*/ 3 h 13"/>
                  <a:gd name="T28" fmla="*/ 6 w 6"/>
                  <a:gd name="T29" fmla="*/ 3 h 13"/>
                  <a:gd name="T30" fmla="*/ 6 w 6"/>
                  <a:gd name="T31" fmla="*/ 3 h 13"/>
                  <a:gd name="T32" fmla="*/ 6 w 6"/>
                  <a:gd name="T33" fmla="*/ 4 h 13"/>
                  <a:gd name="T34" fmla="*/ 6 w 6"/>
                  <a:gd name="T35" fmla="*/ 4 h 13"/>
                  <a:gd name="T36" fmla="*/ 5 w 6"/>
                  <a:gd name="T37" fmla="*/ 4 h 13"/>
                  <a:gd name="T38" fmla="*/ 3 w 6"/>
                  <a:gd name="T39" fmla="*/ 4 h 13"/>
                  <a:gd name="T40" fmla="*/ 3 w 6"/>
                  <a:gd name="T41" fmla="*/ 11 h 13"/>
                  <a:gd name="T42" fmla="*/ 3 w 6"/>
                  <a:gd name="T43" fmla="*/ 12 h 13"/>
                  <a:gd name="T44" fmla="*/ 4 w 6"/>
                  <a:gd name="T45" fmla="*/ 12 h 13"/>
                  <a:gd name="T46" fmla="*/ 5 w 6"/>
                  <a:gd name="T47" fmla="*/ 12 h 13"/>
                  <a:gd name="T48" fmla="*/ 6 w 6"/>
                  <a:gd name="T49" fmla="*/ 12 h 13"/>
                  <a:gd name="T50" fmla="*/ 6 w 6"/>
                  <a:gd name="T51" fmla="*/ 12 h 13"/>
                  <a:gd name="T52" fmla="*/ 6 w 6"/>
                  <a:gd name="T53" fmla="*/ 12 h 13"/>
                  <a:gd name="T54" fmla="*/ 6 w 6"/>
                  <a:gd name="T55" fmla="*/ 13 h 13"/>
                  <a:gd name="T56" fmla="*/ 6 w 6"/>
                  <a:gd name="T57" fmla="*/ 13 h 13"/>
                  <a:gd name="T58" fmla="*/ 6 w 6"/>
                  <a:gd name="T59" fmla="*/ 13 h 13"/>
                  <a:gd name="T60" fmla="*/ 5 w 6"/>
                  <a:gd name="T61" fmla="*/ 13 h 13"/>
                  <a:gd name="T62" fmla="*/ 4 w 6"/>
                  <a:gd name="T63" fmla="*/ 13 h 13"/>
                  <a:gd name="T64" fmla="*/ 2 w 6"/>
                  <a:gd name="T65" fmla="*/ 13 h 13"/>
                  <a:gd name="T66" fmla="*/ 2 w 6"/>
                  <a:gd name="T67" fmla="*/ 11 h 13"/>
                  <a:gd name="T68" fmla="*/ 2 w 6"/>
                  <a:gd name="T69" fmla="*/ 4 h 13"/>
                  <a:gd name="T70" fmla="*/ 0 w 6"/>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13">
                    <a:moveTo>
                      <a:pt x="0" y="4"/>
                    </a:moveTo>
                    <a:cubicBezTo>
                      <a:pt x="0" y="4"/>
                      <a:pt x="0" y="4"/>
                      <a:pt x="0" y="4"/>
                    </a:cubicBezTo>
                    <a:cubicBezTo>
                      <a:pt x="0" y="4"/>
                      <a:pt x="0" y="4"/>
                      <a:pt x="0" y="4"/>
                    </a:cubicBezTo>
                    <a:cubicBezTo>
                      <a:pt x="0" y="3"/>
                      <a:pt x="0" y="3"/>
                      <a:pt x="0" y="3"/>
                    </a:cubicBezTo>
                    <a:cubicBezTo>
                      <a:pt x="0" y="3"/>
                      <a:pt x="0" y="3"/>
                      <a:pt x="0" y="3"/>
                    </a:cubicBezTo>
                    <a:cubicBezTo>
                      <a:pt x="2" y="3"/>
                      <a:pt x="2" y="3"/>
                      <a:pt x="2" y="3"/>
                    </a:cubicBezTo>
                    <a:cubicBezTo>
                      <a:pt x="2" y="1"/>
                      <a:pt x="2" y="1"/>
                      <a:pt x="2" y="1"/>
                    </a:cubicBezTo>
                    <a:cubicBezTo>
                      <a:pt x="2" y="1"/>
                      <a:pt x="2" y="1"/>
                      <a:pt x="2" y="1"/>
                    </a:cubicBezTo>
                    <a:cubicBezTo>
                      <a:pt x="2" y="1"/>
                      <a:pt x="2" y="1"/>
                      <a:pt x="2" y="1"/>
                    </a:cubicBezTo>
                    <a:cubicBezTo>
                      <a:pt x="3" y="0"/>
                      <a:pt x="3" y="0"/>
                      <a:pt x="3" y="0"/>
                    </a:cubicBezTo>
                    <a:cubicBezTo>
                      <a:pt x="3" y="0"/>
                      <a:pt x="3" y="0"/>
                      <a:pt x="3" y="0"/>
                    </a:cubicBezTo>
                    <a:cubicBezTo>
                      <a:pt x="3" y="1"/>
                      <a:pt x="3" y="1"/>
                      <a:pt x="3" y="1"/>
                    </a:cubicBezTo>
                    <a:cubicBezTo>
                      <a:pt x="3" y="3"/>
                      <a:pt x="3" y="3"/>
                      <a:pt x="3" y="3"/>
                    </a:cubicBezTo>
                    <a:cubicBezTo>
                      <a:pt x="5" y="3"/>
                      <a:pt x="5" y="3"/>
                      <a:pt x="5" y="3"/>
                    </a:cubicBezTo>
                    <a:cubicBezTo>
                      <a:pt x="6" y="3"/>
                      <a:pt x="6" y="3"/>
                      <a:pt x="6" y="3"/>
                    </a:cubicBezTo>
                    <a:cubicBezTo>
                      <a:pt x="6" y="3"/>
                      <a:pt x="6" y="3"/>
                      <a:pt x="6" y="3"/>
                    </a:cubicBezTo>
                    <a:cubicBezTo>
                      <a:pt x="6" y="4"/>
                      <a:pt x="6" y="4"/>
                      <a:pt x="6" y="4"/>
                    </a:cubicBezTo>
                    <a:cubicBezTo>
                      <a:pt x="6" y="4"/>
                      <a:pt x="6" y="4"/>
                      <a:pt x="6" y="4"/>
                    </a:cubicBezTo>
                    <a:cubicBezTo>
                      <a:pt x="5" y="4"/>
                      <a:pt x="5" y="4"/>
                      <a:pt x="5" y="4"/>
                    </a:cubicBezTo>
                    <a:cubicBezTo>
                      <a:pt x="3" y="4"/>
                      <a:pt x="3" y="4"/>
                      <a:pt x="3" y="4"/>
                    </a:cubicBezTo>
                    <a:cubicBezTo>
                      <a:pt x="3" y="11"/>
                      <a:pt x="3" y="11"/>
                      <a:pt x="3" y="11"/>
                    </a:cubicBezTo>
                    <a:cubicBezTo>
                      <a:pt x="3" y="11"/>
                      <a:pt x="3" y="11"/>
                      <a:pt x="3" y="12"/>
                    </a:cubicBezTo>
                    <a:cubicBezTo>
                      <a:pt x="4" y="12"/>
                      <a:pt x="4" y="12"/>
                      <a:pt x="4" y="12"/>
                    </a:cubicBezTo>
                    <a:cubicBezTo>
                      <a:pt x="5" y="12"/>
                      <a:pt x="5" y="12"/>
                      <a:pt x="5"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5" y="13"/>
                    </a:cubicBezTo>
                    <a:cubicBezTo>
                      <a:pt x="5" y="13"/>
                      <a:pt x="4" y="13"/>
                      <a:pt x="4" y="13"/>
                    </a:cubicBezTo>
                    <a:cubicBezTo>
                      <a:pt x="3" y="13"/>
                      <a:pt x="3" y="13"/>
                      <a:pt x="2" y="13"/>
                    </a:cubicBezTo>
                    <a:cubicBezTo>
                      <a:pt x="2" y="12"/>
                      <a:pt x="2" y="12"/>
                      <a:pt x="2" y="11"/>
                    </a:cubicBezTo>
                    <a:cubicBezTo>
                      <a:pt x="2" y="4"/>
                      <a:pt x="2" y="4"/>
                      <a:pt x="2"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912"/>
              <p:cNvSpPr>
                <a:spLocks noEditPoints="1"/>
              </p:cNvSpPr>
              <p:nvPr/>
            </p:nvSpPr>
            <p:spPr bwMode="auto">
              <a:xfrm>
                <a:off x="2787" y="1883"/>
                <a:ext cx="11" cy="13"/>
              </a:xfrm>
              <a:custGeom>
                <a:avLst/>
                <a:gdLst>
                  <a:gd name="T0" fmla="*/ 5 w 9"/>
                  <a:gd name="T1" fmla="*/ 0 h 10"/>
                  <a:gd name="T2" fmla="*/ 7 w 9"/>
                  <a:gd name="T3" fmla="*/ 0 h 10"/>
                  <a:gd name="T4" fmla="*/ 8 w 9"/>
                  <a:gd name="T5" fmla="*/ 1 h 10"/>
                  <a:gd name="T6" fmla="*/ 9 w 9"/>
                  <a:gd name="T7" fmla="*/ 2 h 10"/>
                  <a:gd name="T8" fmla="*/ 9 w 9"/>
                  <a:gd name="T9" fmla="*/ 4 h 10"/>
                  <a:gd name="T10" fmla="*/ 9 w 9"/>
                  <a:gd name="T11" fmla="*/ 5 h 10"/>
                  <a:gd name="T12" fmla="*/ 9 w 9"/>
                  <a:gd name="T13" fmla="*/ 5 h 10"/>
                  <a:gd name="T14" fmla="*/ 8 w 9"/>
                  <a:gd name="T15" fmla="*/ 5 h 10"/>
                  <a:gd name="T16" fmla="*/ 8 w 9"/>
                  <a:gd name="T17" fmla="*/ 5 h 10"/>
                  <a:gd name="T18" fmla="*/ 2 w 9"/>
                  <a:gd name="T19" fmla="*/ 5 h 10"/>
                  <a:gd name="T20" fmla="*/ 2 w 9"/>
                  <a:gd name="T21" fmla="*/ 7 h 10"/>
                  <a:gd name="T22" fmla="*/ 3 w 9"/>
                  <a:gd name="T23" fmla="*/ 8 h 10"/>
                  <a:gd name="T24" fmla="*/ 4 w 9"/>
                  <a:gd name="T25" fmla="*/ 9 h 10"/>
                  <a:gd name="T26" fmla="*/ 5 w 9"/>
                  <a:gd name="T27" fmla="*/ 9 h 10"/>
                  <a:gd name="T28" fmla="*/ 7 w 9"/>
                  <a:gd name="T29" fmla="*/ 9 h 10"/>
                  <a:gd name="T30" fmla="*/ 8 w 9"/>
                  <a:gd name="T31" fmla="*/ 8 h 10"/>
                  <a:gd name="T32" fmla="*/ 8 w 9"/>
                  <a:gd name="T33" fmla="*/ 8 h 10"/>
                  <a:gd name="T34" fmla="*/ 8 w 9"/>
                  <a:gd name="T35" fmla="*/ 9 h 10"/>
                  <a:gd name="T36" fmla="*/ 8 w 9"/>
                  <a:gd name="T37" fmla="*/ 10 h 10"/>
                  <a:gd name="T38" fmla="*/ 7 w 9"/>
                  <a:gd name="T39" fmla="*/ 10 h 10"/>
                  <a:gd name="T40" fmla="*/ 5 w 9"/>
                  <a:gd name="T41" fmla="*/ 10 h 10"/>
                  <a:gd name="T42" fmla="*/ 3 w 9"/>
                  <a:gd name="T43" fmla="*/ 10 h 10"/>
                  <a:gd name="T44" fmla="*/ 2 w 9"/>
                  <a:gd name="T45" fmla="*/ 9 h 10"/>
                  <a:gd name="T46" fmla="*/ 1 w 9"/>
                  <a:gd name="T47" fmla="*/ 7 h 10"/>
                  <a:gd name="T48" fmla="*/ 0 w 9"/>
                  <a:gd name="T49" fmla="*/ 5 h 10"/>
                  <a:gd name="T50" fmla="*/ 1 w 9"/>
                  <a:gd name="T51" fmla="*/ 3 h 10"/>
                  <a:gd name="T52" fmla="*/ 2 w 9"/>
                  <a:gd name="T53" fmla="*/ 1 h 10"/>
                  <a:gd name="T54" fmla="*/ 3 w 9"/>
                  <a:gd name="T55" fmla="*/ 0 h 10"/>
                  <a:gd name="T56" fmla="*/ 5 w 9"/>
                  <a:gd name="T57" fmla="*/ 0 h 10"/>
                  <a:gd name="T58" fmla="*/ 8 w 9"/>
                  <a:gd name="T59" fmla="*/ 4 h 10"/>
                  <a:gd name="T60" fmla="*/ 7 w 9"/>
                  <a:gd name="T61" fmla="*/ 3 h 10"/>
                  <a:gd name="T62" fmla="*/ 7 w 9"/>
                  <a:gd name="T63" fmla="*/ 2 h 10"/>
                  <a:gd name="T64" fmla="*/ 6 w 9"/>
                  <a:gd name="T65" fmla="*/ 1 h 10"/>
                  <a:gd name="T66" fmla="*/ 5 w 9"/>
                  <a:gd name="T67" fmla="*/ 1 h 10"/>
                  <a:gd name="T68" fmla="*/ 4 w 9"/>
                  <a:gd name="T69" fmla="*/ 1 h 10"/>
                  <a:gd name="T70" fmla="*/ 3 w 9"/>
                  <a:gd name="T71" fmla="*/ 2 h 10"/>
                  <a:gd name="T72" fmla="*/ 2 w 9"/>
                  <a:gd name="T73" fmla="*/ 3 h 10"/>
                  <a:gd name="T74" fmla="*/ 2 w 9"/>
                  <a:gd name="T75" fmla="*/ 4 h 10"/>
                  <a:gd name="T76" fmla="*/ 8 w 9"/>
                  <a:gd name="T7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0">
                    <a:moveTo>
                      <a:pt x="5" y="0"/>
                    </a:moveTo>
                    <a:cubicBezTo>
                      <a:pt x="6" y="0"/>
                      <a:pt x="6" y="0"/>
                      <a:pt x="7" y="0"/>
                    </a:cubicBezTo>
                    <a:cubicBezTo>
                      <a:pt x="7" y="0"/>
                      <a:pt x="8" y="1"/>
                      <a:pt x="8" y="1"/>
                    </a:cubicBezTo>
                    <a:cubicBezTo>
                      <a:pt x="8" y="1"/>
                      <a:pt x="9" y="2"/>
                      <a:pt x="9" y="2"/>
                    </a:cubicBezTo>
                    <a:cubicBezTo>
                      <a:pt x="9" y="3"/>
                      <a:pt x="9" y="3"/>
                      <a:pt x="9" y="4"/>
                    </a:cubicBezTo>
                    <a:cubicBezTo>
                      <a:pt x="9" y="5"/>
                      <a:pt x="9" y="5"/>
                      <a:pt x="9" y="5"/>
                    </a:cubicBezTo>
                    <a:cubicBezTo>
                      <a:pt x="9" y="5"/>
                      <a:pt x="9" y="5"/>
                      <a:pt x="9" y="5"/>
                    </a:cubicBezTo>
                    <a:cubicBezTo>
                      <a:pt x="8" y="5"/>
                      <a:pt x="8" y="5"/>
                      <a:pt x="8" y="5"/>
                    </a:cubicBezTo>
                    <a:cubicBezTo>
                      <a:pt x="8" y="5"/>
                      <a:pt x="8" y="5"/>
                      <a:pt x="8" y="5"/>
                    </a:cubicBezTo>
                    <a:cubicBezTo>
                      <a:pt x="2" y="5"/>
                      <a:pt x="2" y="5"/>
                      <a:pt x="2" y="5"/>
                    </a:cubicBezTo>
                    <a:cubicBezTo>
                      <a:pt x="2" y="6"/>
                      <a:pt x="2" y="7"/>
                      <a:pt x="2" y="7"/>
                    </a:cubicBezTo>
                    <a:cubicBezTo>
                      <a:pt x="3" y="7"/>
                      <a:pt x="3" y="8"/>
                      <a:pt x="3" y="8"/>
                    </a:cubicBezTo>
                    <a:cubicBezTo>
                      <a:pt x="4" y="9"/>
                      <a:pt x="4" y="9"/>
                      <a:pt x="4" y="9"/>
                    </a:cubicBezTo>
                    <a:cubicBezTo>
                      <a:pt x="4" y="9"/>
                      <a:pt x="5" y="9"/>
                      <a:pt x="5" y="9"/>
                    </a:cubicBezTo>
                    <a:cubicBezTo>
                      <a:pt x="6" y="9"/>
                      <a:pt x="6" y="9"/>
                      <a:pt x="7" y="9"/>
                    </a:cubicBezTo>
                    <a:cubicBezTo>
                      <a:pt x="7" y="9"/>
                      <a:pt x="7" y="8"/>
                      <a:pt x="8" y="8"/>
                    </a:cubicBezTo>
                    <a:cubicBezTo>
                      <a:pt x="8" y="8"/>
                      <a:pt x="8" y="8"/>
                      <a:pt x="8" y="8"/>
                    </a:cubicBezTo>
                    <a:cubicBezTo>
                      <a:pt x="8" y="9"/>
                      <a:pt x="8" y="9"/>
                      <a:pt x="8" y="9"/>
                    </a:cubicBezTo>
                    <a:cubicBezTo>
                      <a:pt x="8" y="10"/>
                      <a:pt x="8" y="10"/>
                      <a:pt x="8" y="10"/>
                    </a:cubicBezTo>
                    <a:cubicBezTo>
                      <a:pt x="8" y="10"/>
                      <a:pt x="7" y="10"/>
                      <a:pt x="7" y="10"/>
                    </a:cubicBezTo>
                    <a:cubicBezTo>
                      <a:pt x="6" y="10"/>
                      <a:pt x="6" y="10"/>
                      <a:pt x="5" y="10"/>
                    </a:cubicBezTo>
                    <a:cubicBezTo>
                      <a:pt x="4" y="10"/>
                      <a:pt x="4" y="10"/>
                      <a:pt x="3" y="10"/>
                    </a:cubicBezTo>
                    <a:cubicBezTo>
                      <a:pt x="3" y="10"/>
                      <a:pt x="2" y="9"/>
                      <a:pt x="2" y="9"/>
                    </a:cubicBezTo>
                    <a:cubicBezTo>
                      <a:pt x="1" y="9"/>
                      <a:pt x="1" y="8"/>
                      <a:pt x="1" y="7"/>
                    </a:cubicBezTo>
                    <a:cubicBezTo>
                      <a:pt x="1" y="7"/>
                      <a:pt x="0" y="6"/>
                      <a:pt x="0" y="5"/>
                    </a:cubicBezTo>
                    <a:cubicBezTo>
                      <a:pt x="0" y="4"/>
                      <a:pt x="1" y="3"/>
                      <a:pt x="1" y="3"/>
                    </a:cubicBezTo>
                    <a:cubicBezTo>
                      <a:pt x="1" y="2"/>
                      <a:pt x="1" y="2"/>
                      <a:pt x="2" y="1"/>
                    </a:cubicBezTo>
                    <a:cubicBezTo>
                      <a:pt x="2" y="1"/>
                      <a:pt x="3" y="0"/>
                      <a:pt x="3" y="0"/>
                    </a:cubicBezTo>
                    <a:cubicBezTo>
                      <a:pt x="4" y="0"/>
                      <a:pt x="4" y="0"/>
                      <a:pt x="5" y="0"/>
                    </a:cubicBezTo>
                    <a:moveTo>
                      <a:pt x="8" y="4"/>
                    </a:moveTo>
                    <a:cubicBezTo>
                      <a:pt x="8" y="4"/>
                      <a:pt x="8" y="3"/>
                      <a:pt x="7" y="3"/>
                    </a:cubicBezTo>
                    <a:cubicBezTo>
                      <a:pt x="7" y="3"/>
                      <a:pt x="7" y="2"/>
                      <a:pt x="7" y="2"/>
                    </a:cubicBezTo>
                    <a:cubicBezTo>
                      <a:pt x="6" y="1"/>
                      <a:pt x="6" y="1"/>
                      <a:pt x="6" y="1"/>
                    </a:cubicBezTo>
                    <a:cubicBezTo>
                      <a:pt x="6" y="1"/>
                      <a:pt x="5" y="1"/>
                      <a:pt x="5" y="1"/>
                    </a:cubicBezTo>
                    <a:cubicBezTo>
                      <a:pt x="5" y="1"/>
                      <a:pt x="4" y="1"/>
                      <a:pt x="4" y="1"/>
                    </a:cubicBezTo>
                    <a:cubicBezTo>
                      <a:pt x="3" y="2"/>
                      <a:pt x="3" y="2"/>
                      <a:pt x="3" y="2"/>
                    </a:cubicBezTo>
                    <a:cubicBezTo>
                      <a:pt x="2" y="3"/>
                      <a:pt x="2" y="3"/>
                      <a:pt x="2" y="3"/>
                    </a:cubicBezTo>
                    <a:cubicBezTo>
                      <a:pt x="2" y="3"/>
                      <a:pt x="2" y="4"/>
                      <a:pt x="2" y="4"/>
                    </a:cubicBezTo>
                    <a:lnTo>
                      <a:pt x="8"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913"/>
              <p:cNvSpPr/>
              <p:nvPr/>
            </p:nvSpPr>
            <p:spPr bwMode="auto">
              <a:xfrm>
                <a:off x="2799" y="1883"/>
                <a:ext cx="11" cy="13"/>
              </a:xfrm>
              <a:custGeom>
                <a:avLst/>
                <a:gdLst>
                  <a:gd name="T0" fmla="*/ 6 w 11"/>
                  <a:gd name="T1" fmla="*/ 6 h 13"/>
                  <a:gd name="T2" fmla="*/ 11 w 11"/>
                  <a:gd name="T3" fmla="*/ 13 h 13"/>
                  <a:gd name="T4" fmla="*/ 11 w 11"/>
                  <a:gd name="T5" fmla="*/ 13 h 13"/>
                  <a:gd name="T6" fmla="*/ 11 w 11"/>
                  <a:gd name="T7" fmla="*/ 13 h 13"/>
                  <a:gd name="T8" fmla="*/ 8 w 11"/>
                  <a:gd name="T9" fmla="*/ 13 h 13"/>
                  <a:gd name="T10" fmla="*/ 8 w 11"/>
                  <a:gd name="T11" fmla="*/ 13 h 13"/>
                  <a:gd name="T12" fmla="*/ 8 w 11"/>
                  <a:gd name="T13" fmla="*/ 13 h 13"/>
                  <a:gd name="T14" fmla="*/ 5 w 11"/>
                  <a:gd name="T15" fmla="*/ 8 h 13"/>
                  <a:gd name="T16" fmla="*/ 2 w 11"/>
                  <a:gd name="T17" fmla="*/ 13 h 13"/>
                  <a:gd name="T18" fmla="*/ 2 w 11"/>
                  <a:gd name="T19" fmla="*/ 13 h 13"/>
                  <a:gd name="T20" fmla="*/ 2 w 11"/>
                  <a:gd name="T21" fmla="*/ 13 h 13"/>
                  <a:gd name="T22" fmla="*/ 0 w 11"/>
                  <a:gd name="T23" fmla="*/ 13 h 13"/>
                  <a:gd name="T24" fmla="*/ 0 w 11"/>
                  <a:gd name="T25" fmla="*/ 13 h 13"/>
                  <a:gd name="T26" fmla="*/ 5 w 11"/>
                  <a:gd name="T27" fmla="*/ 6 h 13"/>
                  <a:gd name="T28" fmla="*/ 1 w 11"/>
                  <a:gd name="T29" fmla="*/ 0 h 13"/>
                  <a:gd name="T30" fmla="*/ 1 w 11"/>
                  <a:gd name="T31" fmla="*/ 0 h 13"/>
                  <a:gd name="T32" fmla="*/ 1 w 11"/>
                  <a:gd name="T33" fmla="*/ 0 h 13"/>
                  <a:gd name="T34" fmla="*/ 2 w 11"/>
                  <a:gd name="T35" fmla="*/ 0 h 13"/>
                  <a:gd name="T36" fmla="*/ 2 w 11"/>
                  <a:gd name="T37" fmla="*/ 0 h 13"/>
                  <a:gd name="T38" fmla="*/ 3 w 11"/>
                  <a:gd name="T39" fmla="*/ 0 h 13"/>
                  <a:gd name="T40" fmla="*/ 6 w 11"/>
                  <a:gd name="T41" fmla="*/ 4 h 13"/>
                  <a:gd name="T42" fmla="*/ 8 w 11"/>
                  <a:gd name="T43" fmla="*/ 0 h 13"/>
                  <a:gd name="T44" fmla="*/ 8 w 11"/>
                  <a:gd name="T45" fmla="*/ 0 h 13"/>
                  <a:gd name="T46" fmla="*/ 8 w 11"/>
                  <a:gd name="T47" fmla="*/ 0 h 13"/>
                  <a:gd name="T48" fmla="*/ 10 w 11"/>
                  <a:gd name="T49" fmla="*/ 0 h 13"/>
                  <a:gd name="T50" fmla="*/ 11 w 11"/>
                  <a:gd name="T51" fmla="*/ 0 h 13"/>
                  <a:gd name="T52" fmla="*/ 10 w 11"/>
                  <a:gd name="T53" fmla="*/ 0 h 13"/>
                  <a:gd name="T54" fmla="*/ 6 w 11"/>
                  <a:gd name="T55"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13">
                    <a:moveTo>
                      <a:pt x="6" y="6"/>
                    </a:moveTo>
                    <a:lnTo>
                      <a:pt x="11" y="13"/>
                    </a:lnTo>
                    <a:lnTo>
                      <a:pt x="11" y="13"/>
                    </a:lnTo>
                    <a:lnTo>
                      <a:pt x="11" y="13"/>
                    </a:lnTo>
                    <a:lnTo>
                      <a:pt x="8" y="13"/>
                    </a:lnTo>
                    <a:lnTo>
                      <a:pt x="8" y="13"/>
                    </a:lnTo>
                    <a:lnTo>
                      <a:pt x="8" y="13"/>
                    </a:lnTo>
                    <a:lnTo>
                      <a:pt x="5" y="8"/>
                    </a:lnTo>
                    <a:lnTo>
                      <a:pt x="2" y="13"/>
                    </a:lnTo>
                    <a:lnTo>
                      <a:pt x="2" y="13"/>
                    </a:lnTo>
                    <a:lnTo>
                      <a:pt x="2" y="13"/>
                    </a:lnTo>
                    <a:lnTo>
                      <a:pt x="0" y="13"/>
                    </a:lnTo>
                    <a:lnTo>
                      <a:pt x="0" y="13"/>
                    </a:lnTo>
                    <a:lnTo>
                      <a:pt x="5" y="6"/>
                    </a:lnTo>
                    <a:lnTo>
                      <a:pt x="1" y="0"/>
                    </a:lnTo>
                    <a:lnTo>
                      <a:pt x="1" y="0"/>
                    </a:lnTo>
                    <a:lnTo>
                      <a:pt x="1" y="0"/>
                    </a:lnTo>
                    <a:lnTo>
                      <a:pt x="2" y="0"/>
                    </a:lnTo>
                    <a:lnTo>
                      <a:pt x="2" y="0"/>
                    </a:lnTo>
                    <a:lnTo>
                      <a:pt x="3" y="0"/>
                    </a:lnTo>
                    <a:lnTo>
                      <a:pt x="6" y="4"/>
                    </a:lnTo>
                    <a:lnTo>
                      <a:pt x="8" y="0"/>
                    </a:lnTo>
                    <a:lnTo>
                      <a:pt x="8" y="0"/>
                    </a:lnTo>
                    <a:lnTo>
                      <a:pt x="8" y="0"/>
                    </a:lnTo>
                    <a:lnTo>
                      <a:pt x="10" y="0"/>
                    </a:lnTo>
                    <a:lnTo>
                      <a:pt x="11" y="0"/>
                    </a:lnTo>
                    <a:lnTo>
                      <a:pt x="10" y="0"/>
                    </a:lnTo>
                    <a:lnTo>
                      <a:pt x="6" y="6"/>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914"/>
              <p:cNvSpPr/>
              <p:nvPr/>
            </p:nvSpPr>
            <p:spPr bwMode="auto">
              <a:xfrm>
                <a:off x="2810" y="1880"/>
                <a:ext cx="8" cy="16"/>
              </a:xfrm>
              <a:custGeom>
                <a:avLst/>
                <a:gdLst>
                  <a:gd name="T0" fmla="*/ 1 w 7"/>
                  <a:gd name="T1" fmla="*/ 4 h 13"/>
                  <a:gd name="T2" fmla="*/ 0 w 7"/>
                  <a:gd name="T3" fmla="*/ 4 h 13"/>
                  <a:gd name="T4" fmla="*/ 0 w 7"/>
                  <a:gd name="T5" fmla="*/ 4 h 13"/>
                  <a:gd name="T6" fmla="*/ 0 w 7"/>
                  <a:gd name="T7" fmla="*/ 3 h 13"/>
                  <a:gd name="T8" fmla="*/ 1 w 7"/>
                  <a:gd name="T9" fmla="*/ 3 h 13"/>
                  <a:gd name="T10" fmla="*/ 2 w 7"/>
                  <a:gd name="T11" fmla="*/ 3 h 13"/>
                  <a:gd name="T12" fmla="*/ 2 w 7"/>
                  <a:gd name="T13" fmla="*/ 1 h 13"/>
                  <a:gd name="T14" fmla="*/ 3 w 7"/>
                  <a:gd name="T15" fmla="*/ 1 h 13"/>
                  <a:gd name="T16" fmla="*/ 3 w 7"/>
                  <a:gd name="T17" fmla="*/ 1 h 13"/>
                  <a:gd name="T18" fmla="*/ 3 w 7"/>
                  <a:gd name="T19" fmla="*/ 0 h 13"/>
                  <a:gd name="T20" fmla="*/ 4 w 7"/>
                  <a:gd name="T21" fmla="*/ 0 h 13"/>
                  <a:gd name="T22" fmla="*/ 4 w 7"/>
                  <a:gd name="T23" fmla="*/ 1 h 13"/>
                  <a:gd name="T24" fmla="*/ 4 w 7"/>
                  <a:gd name="T25" fmla="*/ 3 h 13"/>
                  <a:gd name="T26" fmla="*/ 6 w 7"/>
                  <a:gd name="T27" fmla="*/ 3 h 13"/>
                  <a:gd name="T28" fmla="*/ 6 w 7"/>
                  <a:gd name="T29" fmla="*/ 3 h 13"/>
                  <a:gd name="T30" fmla="*/ 6 w 7"/>
                  <a:gd name="T31" fmla="*/ 3 h 13"/>
                  <a:gd name="T32" fmla="*/ 6 w 7"/>
                  <a:gd name="T33" fmla="*/ 4 h 13"/>
                  <a:gd name="T34" fmla="*/ 6 w 7"/>
                  <a:gd name="T35" fmla="*/ 4 h 13"/>
                  <a:gd name="T36" fmla="*/ 6 w 7"/>
                  <a:gd name="T37" fmla="*/ 4 h 13"/>
                  <a:gd name="T38" fmla="*/ 4 w 7"/>
                  <a:gd name="T39" fmla="*/ 4 h 13"/>
                  <a:gd name="T40" fmla="*/ 4 w 7"/>
                  <a:gd name="T41" fmla="*/ 11 h 13"/>
                  <a:gd name="T42" fmla="*/ 4 w 7"/>
                  <a:gd name="T43" fmla="*/ 12 h 13"/>
                  <a:gd name="T44" fmla="*/ 5 w 7"/>
                  <a:gd name="T45" fmla="*/ 12 h 13"/>
                  <a:gd name="T46" fmla="*/ 6 w 7"/>
                  <a:gd name="T47" fmla="*/ 12 h 13"/>
                  <a:gd name="T48" fmla="*/ 7 w 7"/>
                  <a:gd name="T49" fmla="*/ 12 h 13"/>
                  <a:gd name="T50" fmla="*/ 7 w 7"/>
                  <a:gd name="T51" fmla="*/ 12 h 13"/>
                  <a:gd name="T52" fmla="*/ 7 w 7"/>
                  <a:gd name="T53" fmla="*/ 12 h 13"/>
                  <a:gd name="T54" fmla="*/ 7 w 7"/>
                  <a:gd name="T55" fmla="*/ 13 h 13"/>
                  <a:gd name="T56" fmla="*/ 7 w 7"/>
                  <a:gd name="T57" fmla="*/ 13 h 13"/>
                  <a:gd name="T58" fmla="*/ 7 w 7"/>
                  <a:gd name="T59" fmla="*/ 13 h 13"/>
                  <a:gd name="T60" fmla="*/ 6 w 7"/>
                  <a:gd name="T61" fmla="*/ 13 h 13"/>
                  <a:gd name="T62" fmla="*/ 5 w 7"/>
                  <a:gd name="T63" fmla="*/ 13 h 13"/>
                  <a:gd name="T64" fmla="*/ 3 w 7"/>
                  <a:gd name="T65" fmla="*/ 13 h 13"/>
                  <a:gd name="T66" fmla="*/ 2 w 7"/>
                  <a:gd name="T67" fmla="*/ 11 h 13"/>
                  <a:gd name="T68" fmla="*/ 2 w 7"/>
                  <a:gd name="T69" fmla="*/ 4 h 13"/>
                  <a:gd name="T70" fmla="*/ 1 w 7"/>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3">
                    <a:moveTo>
                      <a:pt x="1" y="4"/>
                    </a:moveTo>
                    <a:cubicBezTo>
                      <a:pt x="0" y="4"/>
                      <a:pt x="0" y="4"/>
                      <a:pt x="0" y="4"/>
                    </a:cubicBezTo>
                    <a:cubicBezTo>
                      <a:pt x="0" y="4"/>
                      <a:pt x="0" y="4"/>
                      <a:pt x="0" y="4"/>
                    </a:cubicBezTo>
                    <a:cubicBezTo>
                      <a:pt x="0" y="3"/>
                      <a:pt x="0" y="3"/>
                      <a:pt x="0" y="3"/>
                    </a:cubicBezTo>
                    <a:cubicBezTo>
                      <a:pt x="1" y="3"/>
                      <a:pt x="1" y="3"/>
                      <a:pt x="1" y="3"/>
                    </a:cubicBezTo>
                    <a:cubicBezTo>
                      <a:pt x="2" y="3"/>
                      <a:pt x="2" y="3"/>
                      <a:pt x="2" y="3"/>
                    </a:cubicBezTo>
                    <a:cubicBezTo>
                      <a:pt x="2" y="1"/>
                      <a:pt x="2" y="1"/>
                      <a:pt x="2" y="1"/>
                    </a:cubicBezTo>
                    <a:cubicBezTo>
                      <a:pt x="3" y="1"/>
                      <a:pt x="3" y="1"/>
                      <a:pt x="3" y="1"/>
                    </a:cubicBezTo>
                    <a:cubicBezTo>
                      <a:pt x="3" y="1"/>
                      <a:pt x="3" y="1"/>
                      <a:pt x="3" y="1"/>
                    </a:cubicBezTo>
                    <a:cubicBezTo>
                      <a:pt x="3" y="0"/>
                      <a:pt x="3" y="0"/>
                      <a:pt x="3" y="0"/>
                    </a:cubicBezTo>
                    <a:cubicBezTo>
                      <a:pt x="4" y="0"/>
                      <a:pt x="4" y="0"/>
                      <a:pt x="4" y="0"/>
                    </a:cubicBezTo>
                    <a:cubicBezTo>
                      <a:pt x="4" y="1"/>
                      <a:pt x="4" y="1"/>
                      <a:pt x="4" y="1"/>
                    </a:cubicBezTo>
                    <a:cubicBezTo>
                      <a:pt x="4" y="3"/>
                      <a:pt x="4" y="3"/>
                      <a:pt x="4"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4" y="4"/>
                      <a:pt x="4" y="4"/>
                      <a:pt x="4" y="4"/>
                    </a:cubicBezTo>
                    <a:cubicBezTo>
                      <a:pt x="4" y="11"/>
                      <a:pt x="4" y="11"/>
                      <a:pt x="4" y="11"/>
                    </a:cubicBezTo>
                    <a:cubicBezTo>
                      <a:pt x="4" y="11"/>
                      <a:pt x="4" y="11"/>
                      <a:pt x="4" y="12"/>
                    </a:cubicBezTo>
                    <a:cubicBezTo>
                      <a:pt x="4" y="12"/>
                      <a:pt x="5" y="12"/>
                      <a:pt x="5" y="12"/>
                    </a:cubicBezTo>
                    <a:cubicBezTo>
                      <a:pt x="6" y="12"/>
                      <a:pt x="6" y="12"/>
                      <a:pt x="6"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6" y="13"/>
                      <a:pt x="6" y="13"/>
                      <a:pt x="6" y="13"/>
                    </a:cubicBezTo>
                    <a:cubicBezTo>
                      <a:pt x="5" y="13"/>
                      <a:pt x="5" y="13"/>
                      <a:pt x="5" y="13"/>
                    </a:cubicBezTo>
                    <a:cubicBezTo>
                      <a:pt x="4" y="13"/>
                      <a:pt x="3" y="13"/>
                      <a:pt x="3" y="13"/>
                    </a:cubicBezTo>
                    <a:cubicBezTo>
                      <a:pt x="2" y="12"/>
                      <a:pt x="2" y="12"/>
                      <a:pt x="2" y="11"/>
                    </a:cubicBezTo>
                    <a:cubicBezTo>
                      <a:pt x="2" y="4"/>
                      <a:pt x="2" y="4"/>
                      <a:pt x="2" y="4"/>
                    </a:cubicBezTo>
                    <a:lnTo>
                      <a:pt x="1"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915"/>
              <p:cNvSpPr/>
              <p:nvPr/>
            </p:nvSpPr>
            <p:spPr bwMode="auto">
              <a:xfrm>
                <a:off x="2825" y="1883"/>
                <a:ext cx="10" cy="13"/>
              </a:xfrm>
              <a:custGeom>
                <a:avLst/>
                <a:gdLst>
                  <a:gd name="T0" fmla="*/ 8 w 8"/>
                  <a:gd name="T1" fmla="*/ 7 h 10"/>
                  <a:gd name="T2" fmla="*/ 7 w 8"/>
                  <a:gd name="T3" fmla="*/ 9 h 10"/>
                  <a:gd name="T4" fmla="*/ 7 w 8"/>
                  <a:gd name="T5" fmla="*/ 10 h 10"/>
                  <a:gd name="T6" fmla="*/ 5 w 8"/>
                  <a:gd name="T7" fmla="*/ 10 h 10"/>
                  <a:gd name="T8" fmla="*/ 4 w 8"/>
                  <a:gd name="T9" fmla="*/ 10 h 10"/>
                  <a:gd name="T10" fmla="*/ 2 w 8"/>
                  <a:gd name="T11" fmla="*/ 10 h 10"/>
                  <a:gd name="T12" fmla="*/ 0 w 8"/>
                  <a:gd name="T13" fmla="*/ 10 h 10"/>
                  <a:gd name="T14" fmla="*/ 0 w 8"/>
                  <a:gd name="T15" fmla="*/ 9 h 10"/>
                  <a:gd name="T16" fmla="*/ 0 w 8"/>
                  <a:gd name="T17" fmla="*/ 9 h 10"/>
                  <a:gd name="T18" fmla="*/ 0 w 8"/>
                  <a:gd name="T19" fmla="*/ 8 h 10"/>
                  <a:gd name="T20" fmla="*/ 1 w 8"/>
                  <a:gd name="T21" fmla="*/ 8 h 10"/>
                  <a:gd name="T22" fmla="*/ 1 w 8"/>
                  <a:gd name="T23" fmla="*/ 8 h 10"/>
                  <a:gd name="T24" fmla="*/ 2 w 8"/>
                  <a:gd name="T25" fmla="*/ 9 h 10"/>
                  <a:gd name="T26" fmla="*/ 4 w 8"/>
                  <a:gd name="T27" fmla="*/ 9 h 10"/>
                  <a:gd name="T28" fmla="*/ 5 w 8"/>
                  <a:gd name="T29" fmla="*/ 8 h 10"/>
                  <a:gd name="T30" fmla="*/ 6 w 8"/>
                  <a:gd name="T31" fmla="*/ 7 h 10"/>
                  <a:gd name="T32" fmla="*/ 5 w 8"/>
                  <a:gd name="T33" fmla="*/ 6 h 10"/>
                  <a:gd name="T34" fmla="*/ 4 w 8"/>
                  <a:gd name="T35" fmla="*/ 5 h 10"/>
                  <a:gd name="T36" fmla="*/ 2 w 8"/>
                  <a:gd name="T37" fmla="*/ 5 h 10"/>
                  <a:gd name="T38" fmla="*/ 1 w 8"/>
                  <a:gd name="T39" fmla="*/ 4 h 10"/>
                  <a:gd name="T40" fmla="*/ 1 w 8"/>
                  <a:gd name="T41" fmla="*/ 4 h 10"/>
                  <a:gd name="T42" fmla="*/ 0 w 8"/>
                  <a:gd name="T43" fmla="*/ 2 h 10"/>
                  <a:gd name="T44" fmla="*/ 1 w 8"/>
                  <a:gd name="T45" fmla="*/ 0 h 10"/>
                  <a:gd name="T46" fmla="*/ 4 w 8"/>
                  <a:gd name="T47" fmla="*/ 0 h 10"/>
                  <a:gd name="T48" fmla="*/ 5 w 8"/>
                  <a:gd name="T49" fmla="*/ 0 h 10"/>
                  <a:gd name="T50" fmla="*/ 7 w 8"/>
                  <a:gd name="T51" fmla="*/ 0 h 10"/>
                  <a:gd name="T52" fmla="*/ 7 w 8"/>
                  <a:gd name="T53" fmla="*/ 1 h 10"/>
                  <a:gd name="T54" fmla="*/ 7 w 8"/>
                  <a:gd name="T55" fmla="*/ 2 h 10"/>
                  <a:gd name="T56" fmla="*/ 7 w 8"/>
                  <a:gd name="T57" fmla="*/ 2 h 10"/>
                  <a:gd name="T58" fmla="*/ 6 w 8"/>
                  <a:gd name="T59" fmla="*/ 2 h 10"/>
                  <a:gd name="T60" fmla="*/ 5 w 8"/>
                  <a:gd name="T61" fmla="*/ 1 h 10"/>
                  <a:gd name="T62" fmla="*/ 4 w 8"/>
                  <a:gd name="T63" fmla="*/ 1 h 10"/>
                  <a:gd name="T64" fmla="*/ 3 w 8"/>
                  <a:gd name="T65" fmla="*/ 2 h 10"/>
                  <a:gd name="T66" fmla="*/ 2 w 8"/>
                  <a:gd name="T67" fmla="*/ 2 h 10"/>
                  <a:gd name="T68" fmla="*/ 2 w 8"/>
                  <a:gd name="T69" fmla="*/ 3 h 10"/>
                  <a:gd name="T70" fmla="*/ 3 w 8"/>
                  <a:gd name="T71" fmla="*/ 3 h 10"/>
                  <a:gd name="T72" fmla="*/ 3 w 8"/>
                  <a:gd name="T73" fmla="*/ 4 h 10"/>
                  <a:gd name="T74" fmla="*/ 4 w 8"/>
                  <a:gd name="T75" fmla="*/ 4 h 10"/>
                  <a:gd name="T76" fmla="*/ 6 w 8"/>
                  <a:gd name="T77" fmla="*/ 5 h 10"/>
                  <a:gd name="T78" fmla="*/ 7 w 8"/>
                  <a:gd name="T79" fmla="*/ 5 h 10"/>
                  <a:gd name="T80" fmla="*/ 7 w 8"/>
                  <a:gd name="T81" fmla="*/ 6 h 10"/>
                  <a:gd name="T82" fmla="*/ 8 w 8"/>
                  <a:gd name="T83"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10">
                    <a:moveTo>
                      <a:pt x="8" y="7"/>
                    </a:moveTo>
                    <a:cubicBezTo>
                      <a:pt x="8" y="8"/>
                      <a:pt x="7" y="8"/>
                      <a:pt x="7" y="9"/>
                    </a:cubicBezTo>
                    <a:cubicBezTo>
                      <a:pt x="7" y="9"/>
                      <a:pt x="7" y="9"/>
                      <a:pt x="7" y="10"/>
                    </a:cubicBezTo>
                    <a:cubicBezTo>
                      <a:pt x="6" y="10"/>
                      <a:pt x="6" y="10"/>
                      <a:pt x="5" y="10"/>
                    </a:cubicBezTo>
                    <a:cubicBezTo>
                      <a:pt x="5" y="10"/>
                      <a:pt x="4" y="10"/>
                      <a:pt x="4" y="10"/>
                    </a:cubicBezTo>
                    <a:cubicBezTo>
                      <a:pt x="3" y="10"/>
                      <a:pt x="3" y="10"/>
                      <a:pt x="2" y="10"/>
                    </a:cubicBezTo>
                    <a:cubicBezTo>
                      <a:pt x="1" y="10"/>
                      <a:pt x="1" y="10"/>
                      <a:pt x="0" y="10"/>
                    </a:cubicBezTo>
                    <a:cubicBezTo>
                      <a:pt x="0" y="9"/>
                      <a:pt x="0" y="9"/>
                      <a:pt x="0" y="9"/>
                    </a:cubicBezTo>
                    <a:cubicBezTo>
                      <a:pt x="0" y="9"/>
                      <a:pt x="0" y="9"/>
                      <a:pt x="0" y="9"/>
                    </a:cubicBezTo>
                    <a:cubicBezTo>
                      <a:pt x="0" y="8"/>
                      <a:pt x="0" y="8"/>
                      <a:pt x="0" y="8"/>
                    </a:cubicBezTo>
                    <a:cubicBezTo>
                      <a:pt x="1" y="8"/>
                      <a:pt x="1" y="8"/>
                      <a:pt x="1" y="8"/>
                    </a:cubicBezTo>
                    <a:cubicBezTo>
                      <a:pt x="1" y="8"/>
                      <a:pt x="1" y="8"/>
                      <a:pt x="1" y="8"/>
                    </a:cubicBezTo>
                    <a:cubicBezTo>
                      <a:pt x="1" y="8"/>
                      <a:pt x="2" y="9"/>
                      <a:pt x="2" y="9"/>
                    </a:cubicBezTo>
                    <a:cubicBezTo>
                      <a:pt x="3" y="9"/>
                      <a:pt x="3" y="9"/>
                      <a:pt x="4" y="9"/>
                    </a:cubicBezTo>
                    <a:cubicBezTo>
                      <a:pt x="5" y="9"/>
                      <a:pt x="5" y="9"/>
                      <a:pt x="5" y="8"/>
                    </a:cubicBezTo>
                    <a:cubicBezTo>
                      <a:pt x="6" y="8"/>
                      <a:pt x="6" y="8"/>
                      <a:pt x="6" y="7"/>
                    </a:cubicBezTo>
                    <a:cubicBezTo>
                      <a:pt x="6" y="7"/>
                      <a:pt x="6" y="7"/>
                      <a:pt x="5" y="6"/>
                    </a:cubicBezTo>
                    <a:cubicBezTo>
                      <a:pt x="5" y="6"/>
                      <a:pt x="4" y="6"/>
                      <a:pt x="4" y="5"/>
                    </a:cubicBezTo>
                    <a:cubicBezTo>
                      <a:pt x="3" y="5"/>
                      <a:pt x="3" y="5"/>
                      <a:pt x="2" y="5"/>
                    </a:cubicBezTo>
                    <a:cubicBezTo>
                      <a:pt x="2" y="5"/>
                      <a:pt x="1" y="4"/>
                      <a:pt x="1" y="4"/>
                    </a:cubicBezTo>
                    <a:cubicBezTo>
                      <a:pt x="1" y="4"/>
                      <a:pt x="1" y="4"/>
                      <a:pt x="1" y="4"/>
                    </a:cubicBezTo>
                    <a:cubicBezTo>
                      <a:pt x="1" y="3"/>
                      <a:pt x="0" y="3"/>
                      <a:pt x="0" y="2"/>
                    </a:cubicBezTo>
                    <a:cubicBezTo>
                      <a:pt x="0" y="2"/>
                      <a:pt x="1" y="1"/>
                      <a:pt x="1" y="0"/>
                    </a:cubicBezTo>
                    <a:cubicBezTo>
                      <a:pt x="2" y="0"/>
                      <a:pt x="3" y="0"/>
                      <a:pt x="4" y="0"/>
                    </a:cubicBezTo>
                    <a:cubicBezTo>
                      <a:pt x="4" y="0"/>
                      <a:pt x="5" y="0"/>
                      <a:pt x="5" y="0"/>
                    </a:cubicBezTo>
                    <a:cubicBezTo>
                      <a:pt x="6" y="0"/>
                      <a:pt x="6" y="0"/>
                      <a:pt x="7" y="0"/>
                    </a:cubicBezTo>
                    <a:cubicBezTo>
                      <a:pt x="7" y="1"/>
                      <a:pt x="7" y="1"/>
                      <a:pt x="7" y="1"/>
                    </a:cubicBezTo>
                    <a:cubicBezTo>
                      <a:pt x="7" y="2"/>
                      <a:pt x="7" y="2"/>
                      <a:pt x="7" y="2"/>
                    </a:cubicBezTo>
                    <a:cubicBezTo>
                      <a:pt x="7" y="2"/>
                      <a:pt x="7" y="2"/>
                      <a:pt x="7" y="2"/>
                    </a:cubicBezTo>
                    <a:cubicBezTo>
                      <a:pt x="6" y="2"/>
                      <a:pt x="6" y="2"/>
                      <a:pt x="6" y="2"/>
                    </a:cubicBezTo>
                    <a:cubicBezTo>
                      <a:pt x="6" y="1"/>
                      <a:pt x="5" y="1"/>
                      <a:pt x="5" y="1"/>
                    </a:cubicBezTo>
                    <a:cubicBezTo>
                      <a:pt x="5" y="1"/>
                      <a:pt x="4" y="1"/>
                      <a:pt x="4" y="1"/>
                    </a:cubicBezTo>
                    <a:cubicBezTo>
                      <a:pt x="3" y="1"/>
                      <a:pt x="3" y="1"/>
                      <a:pt x="3" y="2"/>
                    </a:cubicBezTo>
                    <a:cubicBezTo>
                      <a:pt x="2" y="2"/>
                      <a:pt x="2" y="2"/>
                      <a:pt x="2" y="2"/>
                    </a:cubicBezTo>
                    <a:cubicBezTo>
                      <a:pt x="2" y="3"/>
                      <a:pt x="2" y="3"/>
                      <a:pt x="2" y="3"/>
                    </a:cubicBezTo>
                    <a:cubicBezTo>
                      <a:pt x="3" y="3"/>
                      <a:pt x="3" y="3"/>
                      <a:pt x="3" y="3"/>
                    </a:cubicBezTo>
                    <a:cubicBezTo>
                      <a:pt x="3" y="4"/>
                      <a:pt x="3" y="4"/>
                      <a:pt x="3" y="4"/>
                    </a:cubicBezTo>
                    <a:cubicBezTo>
                      <a:pt x="4" y="4"/>
                      <a:pt x="4" y="4"/>
                      <a:pt x="4" y="4"/>
                    </a:cubicBezTo>
                    <a:cubicBezTo>
                      <a:pt x="5" y="4"/>
                      <a:pt x="5" y="5"/>
                      <a:pt x="6" y="5"/>
                    </a:cubicBezTo>
                    <a:cubicBezTo>
                      <a:pt x="6" y="5"/>
                      <a:pt x="6" y="5"/>
                      <a:pt x="7" y="5"/>
                    </a:cubicBezTo>
                    <a:cubicBezTo>
                      <a:pt x="7" y="6"/>
                      <a:pt x="7" y="6"/>
                      <a:pt x="7" y="6"/>
                    </a:cubicBezTo>
                    <a:cubicBezTo>
                      <a:pt x="7" y="6"/>
                      <a:pt x="8" y="7"/>
                      <a:pt x="8" y="7"/>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916"/>
              <p:cNvSpPr>
                <a:spLocks noEditPoints="1"/>
              </p:cNvSpPr>
              <p:nvPr/>
            </p:nvSpPr>
            <p:spPr bwMode="auto">
              <a:xfrm>
                <a:off x="2836" y="1883"/>
                <a:ext cx="10" cy="13"/>
              </a:xfrm>
              <a:custGeom>
                <a:avLst/>
                <a:gdLst>
                  <a:gd name="T0" fmla="*/ 8 w 8"/>
                  <a:gd name="T1" fmla="*/ 9 h 10"/>
                  <a:gd name="T2" fmla="*/ 8 w 8"/>
                  <a:gd name="T3" fmla="*/ 10 h 10"/>
                  <a:gd name="T4" fmla="*/ 6 w 8"/>
                  <a:gd name="T5" fmla="*/ 10 h 10"/>
                  <a:gd name="T6" fmla="*/ 4 w 8"/>
                  <a:gd name="T7" fmla="*/ 10 h 10"/>
                  <a:gd name="T8" fmla="*/ 2 w 8"/>
                  <a:gd name="T9" fmla="*/ 10 h 10"/>
                  <a:gd name="T10" fmla="*/ 1 w 8"/>
                  <a:gd name="T11" fmla="*/ 9 h 10"/>
                  <a:gd name="T12" fmla="*/ 0 w 8"/>
                  <a:gd name="T13" fmla="*/ 8 h 10"/>
                  <a:gd name="T14" fmla="*/ 0 w 8"/>
                  <a:gd name="T15" fmla="*/ 7 h 10"/>
                  <a:gd name="T16" fmla="*/ 0 w 8"/>
                  <a:gd name="T17" fmla="*/ 6 h 10"/>
                  <a:gd name="T18" fmla="*/ 1 w 8"/>
                  <a:gd name="T19" fmla="*/ 5 h 10"/>
                  <a:gd name="T20" fmla="*/ 2 w 8"/>
                  <a:gd name="T21" fmla="*/ 4 h 10"/>
                  <a:gd name="T22" fmla="*/ 4 w 8"/>
                  <a:gd name="T23" fmla="*/ 4 h 10"/>
                  <a:gd name="T24" fmla="*/ 7 w 8"/>
                  <a:gd name="T25" fmla="*/ 4 h 10"/>
                  <a:gd name="T26" fmla="*/ 7 w 8"/>
                  <a:gd name="T27" fmla="*/ 3 h 10"/>
                  <a:gd name="T28" fmla="*/ 7 w 8"/>
                  <a:gd name="T29" fmla="*/ 2 h 10"/>
                  <a:gd name="T30" fmla="*/ 6 w 8"/>
                  <a:gd name="T31" fmla="*/ 2 h 10"/>
                  <a:gd name="T32" fmla="*/ 6 w 8"/>
                  <a:gd name="T33" fmla="*/ 1 h 10"/>
                  <a:gd name="T34" fmla="*/ 4 w 8"/>
                  <a:gd name="T35" fmla="*/ 1 h 10"/>
                  <a:gd name="T36" fmla="*/ 3 w 8"/>
                  <a:gd name="T37" fmla="*/ 1 h 10"/>
                  <a:gd name="T38" fmla="*/ 2 w 8"/>
                  <a:gd name="T39" fmla="*/ 2 h 10"/>
                  <a:gd name="T40" fmla="*/ 1 w 8"/>
                  <a:gd name="T41" fmla="*/ 2 h 10"/>
                  <a:gd name="T42" fmla="*/ 1 w 8"/>
                  <a:gd name="T43" fmla="*/ 1 h 10"/>
                  <a:gd name="T44" fmla="*/ 1 w 8"/>
                  <a:gd name="T45" fmla="*/ 1 h 10"/>
                  <a:gd name="T46" fmla="*/ 1 w 8"/>
                  <a:gd name="T47" fmla="*/ 0 h 10"/>
                  <a:gd name="T48" fmla="*/ 1 w 8"/>
                  <a:gd name="T49" fmla="*/ 0 h 10"/>
                  <a:gd name="T50" fmla="*/ 3 w 8"/>
                  <a:gd name="T51" fmla="*/ 0 h 10"/>
                  <a:gd name="T52" fmla="*/ 5 w 8"/>
                  <a:gd name="T53" fmla="*/ 0 h 10"/>
                  <a:gd name="T54" fmla="*/ 8 w 8"/>
                  <a:gd name="T55" fmla="*/ 1 h 10"/>
                  <a:gd name="T56" fmla="*/ 8 w 8"/>
                  <a:gd name="T57" fmla="*/ 3 h 10"/>
                  <a:gd name="T58" fmla="*/ 8 w 8"/>
                  <a:gd name="T59" fmla="*/ 9 h 10"/>
                  <a:gd name="T60" fmla="*/ 7 w 8"/>
                  <a:gd name="T61" fmla="*/ 5 h 10"/>
                  <a:gd name="T62" fmla="*/ 4 w 8"/>
                  <a:gd name="T63" fmla="*/ 5 h 10"/>
                  <a:gd name="T64" fmla="*/ 4 w 8"/>
                  <a:gd name="T65" fmla="*/ 5 h 10"/>
                  <a:gd name="T66" fmla="*/ 3 w 8"/>
                  <a:gd name="T67" fmla="*/ 5 h 10"/>
                  <a:gd name="T68" fmla="*/ 2 w 8"/>
                  <a:gd name="T69" fmla="*/ 6 h 10"/>
                  <a:gd name="T70" fmla="*/ 2 w 8"/>
                  <a:gd name="T71" fmla="*/ 7 h 10"/>
                  <a:gd name="T72" fmla="*/ 2 w 8"/>
                  <a:gd name="T73" fmla="*/ 8 h 10"/>
                  <a:gd name="T74" fmla="*/ 3 w 8"/>
                  <a:gd name="T75" fmla="*/ 9 h 10"/>
                  <a:gd name="T76" fmla="*/ 3 w 8"/>
                  <a:gd name="T77" fmla="*/ 9 h 10"/>
                  <a:gd name="T78" fmla="*/ 4 w 8"/>
                  <a:gd name="T79" fmla="*/ 9 h 10"/>
                  <a:gd name="T80" fmla="*/ 5 w 8"/>
                  <a:gd name="T81" fmla="*/ 9 h 10"/>
                  <a:gd name="T82" fmla="*/ 5 w 8"/>
                  <a:gd name="T83" fmla="*/ 9 h 10"/>
                  <a:gd name="T84" fmla="*/ 6 w 8"/>
                  <a:gd name="T85" fmla="*/ 9 h 10"/>
                  <a:gd name="T86" fmla="*/ 7 w 8"/>
                  <a:gd name="T87" fmla="*/ 9 h 10"/>
                  <a:gd name="T88" fmla="*/ 7 w 8"/>
                  <a:gd name="T8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 h="10">
                    <a:moveTo>
                      <a:pt x="8" y="9"/>
                    </a:moveTo>
                    <a:cubicBezTo>
                      <a:pt x="8" y="10"/>
                      <a:pt x="8" y="10"/>
                      <a:pt x="8" y="10"/>
                    </a:cubicBezTo>
                    <a:cubicBezTo>
                      <a:pt x="8" y="10"/>
                      <a:pt x="7" y="10"/>
                      <a:pt x="6" y="10"/>
                    </a:cubicBezTo>
                    <a:cubicBezTo>
                      <a:pt x="6" y="10"/>
                      <a:pt x="5" y="10"/>
                      <a:pt x="4" y="10"/>
                    </a:cubicBezTo>
                    <a:cubicBezTo>
                      <a:pt x="3" y="10"/>
                      <a:pt x="3" y="10"/>
                      <a:pt x="2" y="10"/>
                    </a:cubicBezTo>
                    <a:cubicBezTo>
                      <a:pt x="2" y="10"/>
                      <a:pt x="1" y="10"/>
                      <a:pt x="1" y="9"/>
                    </a:cubicBezTo>
                    <a:cubicBezTo>
                      <a:pt x="1" y="9"/>
                      <a:pt x="0" y="9"/>
                      <a:pt x="0" y="8"/>
                    </a:cubicBezTo>
                    <a:cubicBezTo>
                      <a:pt x="0" y="8"/>
                      <a:pt x="0" y="8"/>
                      <a:pt x="0" y="7"/>
                    </a:cubicBezTo>
                    <a:cubicBezTo>
                      <a:pt x="0" y="7"/>
                      <a:pt x="0" y="6"/>
                      <a:pt x="0" y="6"/>
                    </a:cubicBezTo>
                    <a:cubicBezTo>
                      <a:pt x="1" y="5"/>
                      <a:pt x="1" y="5"/>
                      <a:pt x="1" y="5"/>
                    </a:cubicBezTo>
                    <a:cubicBezTo>
                      <a:pt x="1" y="4"/>
                      <a:pt x="2" y="4"/>
                      <a:pt x="2" y="4"/>
                    </a:cubicBezTo>
                    <a:cubicBezTo>
                      <a:pt x="3" y="4"/>
                      <a:pt x="4" y="4"/>
                      <a:pt x="4" y="4"/>
                    </a:cubicBezTo>
                    <a:cubicBezTo>
                      <a:pt x="7" y="4"/>
                      <a:pt x="7" y="4"/>
                      <a:pt x="7" y="4"/>
                    </a:cubicBezTo>
                    <a:cubicBezTo>
                      <a:pt x="7" y="3"/>
                      <a:pt x="7" y="3"/>
                      <a:pt x="7" y="3"/>
                    </a:cubicBezTo>
                    <a:cubicBezTo>
                      <a:pt x="7" y="2"/>
                      <a:pt x="7" y="2"/>
                      <a:pt x="7" y="2"/>
                    </a:cubicBezTo>
                    <a:cubicBezTo>
                      <a:pt x="6" y="2"/>
                      <a:pt x="6" y="2"/>
                      <a:pt x="6" y="2"/>
                    </a:cubicBezTo>
                    <a:cubicBezTo>
                      <a:pt x="6" y="1"/>
                      <a:pt x="6" y="1"/>
                      <a:pt x="6" y="1"/>
                    </a:cubicBezTo>
                    <a:cubicBezTo>
                      <a:pt x="5" y="1"/>
                      <a:pt x="5" y="1"/>
                      <a:pt x="4" y="1"/>
                    </a:cubicBezTo>
                    <a:cubicBezTo>
                      <a:pt x="4" y="1"/>
                      <a:pt x="4" y="1"/>
                      <a:pt x="3" y="1"/>
                    </a:cubicBezTo>
                    <a:cubicBezTo>
                      <a:pt x="2" y="1"/>
                      <a:pt x="2" y="1"/>
                      <a:pt x="2" y="2"/>
                    </a:cubicBezTo>
                    <a:cubicBezTo>
                      <a:pt x="1" y="2"/>
                      <a:pt x="1" y="2"/>
                      <a:pt x="1" y="2"/>
                    </a:cubicBezTo>
                    <a:cubicBezTo>
                      <a:pt x="1" y="1"/>
                      <a:pt x="1" y="1"/>
                      <a:pt x="1" y="1"/>
                    </a:cubicBezTo>
                    <a:cubicBezTo>
                      <a:pt x="1" y="1"/>
                      <a:pt x="1" y="1"/>
                      <a:pt x="1" y="1"/>
                    </a:cubicBezTo>
                    <a:cubicBezTo>
                      <a:pt x="1" y="0"/>
                      <a:pt x="1" y="0"/>
                      <a:pt x="1" y="0"/>
                    </a:cubicBezTo>
                    <a:cubicBezTo>
                      <a:pt x="1" y="0"/>
                      <a:pt x="1" y="0"/>
                      <a:pt x="1" y="0"/>
                    </a:cubicBezTo>
                    <a:cubicBezTo>
                      <a:pt x="2" y="0"/>
                      <a:pt x="2" y="0"/>
                      <a:pt x="3" y="0"/>
                    </a:cubicBezTo>
                    <a:cubicBezTo>
                      <a:pt x="4" y="0"/>
                      <a:pt x="4" y="0"/>
                      <a:pt x="5" y="0"/>
                    </a:cubicBezTo>
                    <a:cubicBezTo>
                      <a:pt x="6" y="0"/>
                      <a:pt x="7" y="0"/>
                      <a:pt x="8" y="1"/>
                    </a:cubicBezTo>
                    <a:cubicBezTo>
                      <a:pt x="8" y="1"/>
                      <a:pt x="8" y="2"/>
                      <a:pt x="8" y="3"/>
                    </a:cubicBezTo>
                    <a:lnTo>
                      <a:pt x="8" y="9"/>
                    </a:lnTo>
                    <a:close/>
                    <a:moveTo>
                      <a:pt x="7" y="5"/>
                    </a:moveTo>
                    <a:cubicBezTo>
                      <a:pt x="4" y="5"/>
                      <a:pt x="4" y="5"/>
                      <a:pt x="4" y="5"/>
                    </a:cubicBezTo>
                    <a:cubicBezTo>
                      <a:pt x="4" y="5"/>
                      <a:pt x="4" y="5"/>
                      <a:pt x="4" y="5"/>
                    </a:cubicBezTo>
                    <a:cubicBezTo>
                      <a:pt x="3" y="5"/>
                      <a:pt x="3" y="5"/>
                      <a:pt x="3" y="5"/>
                    </a:cubicBezTo>
                    <a:cubicBezTo>
                      <a:pt x="2" y="6"/>
                      <a:pt x="2" y="6"/>
                      <a:pt x="2" y="6"/>
                    </a:cubicBezTo>
                    <a:cubicBezTo>
                      <a:pt x="2" y="6"/>
                      <a:pt x="2" y="7"/>
                      <a:pt x="2" y="7"/>
                    </a:cubicBezTo>
                    <a:cubicBezTo>
                      <a:pt x="2" y="8"/>
                      <a:pt x="2" y="8"/>
                      <a:pt x="2" y="8"/>
                    </a:cubicBezTo>
                    <a:cubicBezTo>
                      <a:pt x="3" y="9"/>
                      <a:pt x="3" y="9"/>
                      <a:pt x="3" y="9"/>
                    </a:cubicBezTo>
                    <a:cubicBezTo>
                      <a:pt x="3" y="9"/>
                      <a:pt x="3" y="9"/>
                      <a:pt x="3" y="9"/>
                    </a:cubicBezTo>
                    <a:cubicBezTo>
                      <a:pt x="4" y="9"/>
                      <a:pt x="4" y="9"/>
                      <a:pt x="4" y="9"/>
                    </a:cubicBezTo>
                    <a:cubicBezTo>
                      <a:pt x="5" y="9"/>
                      <a:pt x="5" y="9"/>
                      <a:pt x="5" y="9"/>
                    </a:cubicBezTo>
                    <a:cubicBezTo>
                      <a:pt x="5" y="9"/>
                      <a:pt x="5" y="9"/>
                      <a:pt x="5" y="9"/>
                    </a:cubicBezTo>
                    <a:cubicBezTo>
                      <a:pt x="6" y="9"/>
                      <a:pt x="6" y="9"/>
                      <a:pt x="6" y="9"/>
                    </a:cubicBezTo>
                    <a:cubicBezTo>
                      <a:pt x="7" y="9"/>
                      <a:pt x="7" y="9"/>
                      <a:pt x="7" y="9"/>
                    </a:cubicBezTo>
                    <a:lnTo>
                      <a:pt x="7"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917"/>
              <p:cNvSpPr/>
              <p:nvPr/>
            </p:nvSpPr>
            <p:spPr bwMode="auto">
              <a:xfrm>
                <a:off x="2850" y="1883"/>
                <a:ext cx="18" cy="13"/>
              </a:xfrm>
              <a:custGeom>
                <a:avLst/>
                <a:gdLst>
                  <a:gd name="T0" fmla="*/ 10 w 15"/>
                  <a:gd name="T1" fmla="*/ 0 h 10"/>
                  <a:gd name="T2" fmla="*/ 12 w 15"/>
                  <a:gd name="T3" fmla="*/ 0 h 10"/>
                  <a:gd name="T4" fmla="*/ 14 w 15"/>
                  <a:gd name="T5" fmla="*/ 1 h 10"/>
                  <a:gd name="T6" fmla="*/ 14 w 15"/>
                  <a:gd name="T7" fmla="*/ 3 h 10"/>
                  <a:gd name="T8" fmla="*/ 15 w 15"/>
                  <a:gd name="T9" fmla="*/ 4 h 10"/>
                  <a:gd name="T10" fmla="*/ 15 w 15"/>
                  <a:gd name="T11" fmla="*/ 10 h 10"/>
                  <a:gd name="T12" fmla="*/ 15 w 15"/>
                  <a:gd name="T13" fmla="*/ 10 h 10"/>
                  <a:gd name="T14" fmla="*/ 14 w 15"/>
                  <a:gd name="T15" fmla="*/ 10 h 10"/>
                  <a:gd name="T16" fmla="*/ 13 w 15"/>
                  <a:gd name="T17" fmla="*/ 10 h 10"/>
                  <a:gd name="T18" fmla="*/ 13 w 15"/>
                  <a:gd name="T19" fmla="*/ 10 h 10"/>
                  <a:gd name="T20" fmla="*/ 13 w 15"/>
                  <a:gd name="T21" fmla="*/ 10 h 10"/>
                  <a:gd name="T22" fmla="*/ 13 w 15"/>
                  <a:gd name="T23" fmla="*/ 5 h 10"/>
                  <a:gd name="T24" fmla="*/ 12 w 15"/>
                  <a:gd name="T25" fmla="*/ 2 h 10"/>
                  <a:gd name="T26" fmla="*/ 10 w 15"/>
                  <a:gd name="T27" fmla="*/ 1 h 10"/>
                  <a:gd name="T28" fmla="*/ 9 w 15"/>
                  <a:gd name="T29" fmla="*/ 1 h 10"/>
                  <a:gd name="T30" fmla="*/ 9 w 15"/>
                  <a:gd name="T31" fmla="*/ 1 h 10"/>
                  <a:gd name="T32" fmla="*/ 8 w 15"/>
                  <a:gd name="T33" fmla="*/ 2 h 10"/>
                  <a:gd name="T34" fmla="*/ 8 w 15"/>
                  <a:gd name="T35" fmla="*/ 2 h 10"/>
                  <a:gd name="T36" fmla="*/ 8 w 15"/>
                  <a:gd name="T37" fmla="*/ 3 h 10"/>
                  <a:gd name="T38" fmla="*/ 8 w 15"/>
                  <a:gd name="T39" fmla="*/ 5 h 10"/>
                  <a:gd name="T40" fmla="*/ 8 w 15"/>
                  <a:gd name="T41" fmla="*/ 10 h 10"/>
                  <a:gd name="T42" fmla="*/ 8 w 15"/>
                  <a:gd name="T43" fmla="*/ 10 h 10"/>
                  <a:gd name="T44" fmla="*/ 8 w 15"/>
                  <a:gd name="T45" fmla="*/ 10 h 10"/>
                  <a:gd name="T46" fmla="*/ 7 w 15"/>
                  <a:gd name="T47" fmla="*/ 10 h 10"/>
                  <a:gd name="T48" fmla="*/ 6 w 15"/>
                  <a:gd name="T49" fmla="*/ 10 h 10"/>
                  <a:gd name="T50" fmla="*/ 6 w 15"/>
                  <a:gd name="T51" fmla="*/ 10 h 10"/>
                  <a:gd name="T52" fmla="*/ 6 w 15"/>
                  <a:gd name="T53" fmla="*/ 5 h 10"/>
                  <a:gd name="T54" fmla="*/ 6 w 15"/>
                  <a:gd name="T55" fmla="*/ 3 h 10"/>
                  <a:gd name="T56" fmla="*/ 6 w 15"/>
                  <a:gd name="T57" fmla="*/ 2 h 10"/>
                  <a:gd name="T58" fmla="*/ 5 w 15"/>
                  <a:gd name="T59" fmla="*/ 1 h 10"/>
                  <a:gd name="T60" fmla="*/ 3 w 15"/>
                  <a:gd name="T61" fmla="*/ 1 h 10"/>
                  <a:gd name="T62" fmla="*/ 3 w 15"/>
                  <a:gd name="T63" fmla="*/ 1 h 10"/>
                  <a:gd name="T64" fmla="*/ 2 w 15"/>
                  <a:gd name="T65" fmla="*/ 1 h 10"/>
                  <a:gd name="T66" fmla="*/ 2 w 15"/>
                  <a:gd name="T67" fmla="*/ 10 h 10"/>
                  <a:gd name="T68" fmla="*/ 2 w 15"/>
                  <a:gd name="T69" fmla="*/ 10 h 10"/>
                  <a:gd name="T70" fmla="*/ 1 w 15"/>
                  <a:gd name="T71" fmla="*/ 10 h 10"/>
                  <a:gd name="T72" fmla="*/ 0 w 15"/>
                  <a:gd name="T73" fmla="*/ 10 h 10"/>
                  <a:gd name="T74" fmla="*/ 0 w 15"/>
                  <a:gd name="T75" fmla="*/ 10 h 10"/>
                  <a:gd name="T76" fmla="*/ 0 w 15"/>
                  <a:gd name="T77" fmla="*/ 10 h 10"/>
                  <a:gd name="T78" fmla="*/ 0 w 15"/>
                  <a:gd name="T79" fmla="*/ 1 h 10"/>
                  <a:gd name="T80" fmla="*/ 0 w 15"/>
                  <a:gd name="T81" fmla="*/ 0 h 10"/>
                  <a:gd name="T82" fmla="*/ 1 w 15"/>
                  <a:gd name="T83" fmla="*/ 0 h 10"/>
                  <a:gd name="T84" fmla="*/ 2 w 15"/>
                  <a:gd name="T85" fmla="*/ 0 h 10"/>
                  <a:gd name="T86" fmla="*/ 3 w 15"/>
                  <a:gd name="T87" fmla="*/ 0 h 10"/>
                  <a:gd name="T88" fmla="*/ 5 w 15"/>
                  <a:gd name="T89" fmla="*/ 0 h 10"/>
                  <a:gd name="T90" fmla="*/ 7 w 15"/>
                  <a:gd name="T91" fmla="*/ 1 h 10"/>
                  <a:gd name="T92" fmla="*/ 7 w 15"/>
                  <a:gd name="T93" fmla="*/ 1 h 10"/>
                  <a:gd name="T94" fmla="*/ 8 w 15"/>
                  <a:gd name="T95" fmla="*/ 0 h 10"/>
                  <a:gd name="T96" fmla="*/ 10 w 15"/>
                  <a:gd name="T9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10">
                    <a:moveTo>
                      <a:pt x="10" y="0"/>
                    </a:moveTo>
                    <a:cubicBezTo>
                      <a:pt x="11" y="0"/>
                      <a:pt x="12" y="0"/>
                      <a:pt x="12" y="0"/>
                    </a:cubicBezTo>
                    <a:cubicBezTo>
                      <a:pt x="13" y="0"/>
                      <a:pt x="13" y="1"/>
                      <a:pt x="14" y="1"/>
                    </a:cubicBezTo>
                    <a:cubicBezTo>
                      <a:pt x="14" y="1"/>
                      <a:pt x="14" y="2"/>
                      <a:pt x="14" y="3"/>
                    </a:cubicBezTo>
                    <a:cubicBezTo>
                      <a:pt x="15" y="3"/>
                      <a:pt x="15" y="4"/>
                      <a:pt x="15" y="4"/>
                    </a:cubicBezTo>
                    <a:cubicBezTo>
                      <a:pt x="15" y="10"/>
                      <a:pt x="15" y="10"/>
                      <a:pt x="15" y="10"/>
                    </a:cubicBezTo>
                    <a:cubicBezTo>
                      <a:pt x="15" y="10"/>
                      <a:pt x="15" y="10"/>
                      <a:pt x="15" y="10"/>
                    </a:cubicBezTo>
                    <a:cubicBezTo>
                      <a:pt x="14" y="10"/>
                      <a:pt x="14" y="10"/>
                      <a:pt x="14" y="10"/>
                    </a:cubicBezTo>
                    <a:cubicBezTo>
                      <a:pt x="13" y="10"/>
                      <a:pt x="13" y="10"/>
                      <a:pt x="13" y="10"/>
                    </a:cubicBezTo>
                    <a:cubicBezTo>
                      <a:pt x="13" y="10"/>
                      <a:pt x="13" y="10"/>
                      <a:pt x="13" y="10"/>
                    </a:cubicBezTo>
                    <a:cubicBezTo>
                      <a:pt x="13" y="10"/>
                      <a:pt x="13" y="10"/>
                      <a:pt x="13" y="10"/>
                    </a:cubicBezTo>
                    <a:cubicBezTo>
                      <a:pt x="13" y="5"/>
                      <a:pt x="13" y="5"/>
                      <a:pt x="13" y="5"/>
                    </a:cubicBezTo>
                    <a:cubicBezTo>
                      <a:pt x="13" y="4"/>
                      <a:pt x="13" y="3"/>
                      <a:pt x="12" y="2"/>
                    </a:cubicBezTo>
                    <a:cubicBezTo>
                      <a:pt x="12" y="2"/>
                      <a:pt x="11" y="1"/>
                      <a:pt x="10" y="1"/>
                    </a:cubicBezTo>
                    <a:cubicBezTo>
                      <a:pt x="9" y="1"/>
                      <a:pt x="9" y="1"/>
                      <a:pt x="9" y="1"/>
                    </a:cubicBezTo>
                    <a:cubicBezTo>
                      <a:pt x="9" y="1"/>
                      <a:pt x="9" y="1"/>
                      <a:pt x="9" y="1"/>
                    </a:cubicBezTo>
                    <a:cubicBezTo>
                      <a:pt x="8" y="2"/>
                      <a:pt x="8" y="2"/>
                      <a:pt x="8" y="2"/>
                    </a:cubicBezTo>
                    <a:cubicBezTo>
                      <a:pt x="8" y="2"/>
                      <a:pt x="8" y="2"/>
                      <a:pt x="8" y="2"/>
                    </a:cubicBezTo>
                    <a:cubicBezTo>
                      <a:pt x="8" y="2"/>
                      <a:pt x="8" y="3"/>
                      <a:pt x="8" y="3"/>
                    </a:cubicBezTo>
                    <a:cubicBezTo>
                      <a:pt x="8" y="4"/>
                      <a:pt x="8" y="4"/>
                      <a:pt x="8" y="5"/>
                    </a:cubicBezTo>
                    <a:cubicBezTo>
                      <a:pt x="8" y="10"/>
                      <a:pt x="8" y="10"/>
                      <a:pt x="8" y="10"/>
                    </a:cubicBezTo>
                    <a:cubicBezTo>
                      <a:pt x="8" y="10"/>
                      <a:pt x="8" y="10"/>
                      <a:pt x="8" y="10"/>
                    </a:cubicBezTo>
                    <a:cubicBezTo>
                      <a:pt x="8" y="10"/>
                      <a:pt x="8" y="10"/>
                      <a:pt x="8" y="10"/>
                    </a:cubicBezTo>
                    <a:cubicBezTo>
                      <a:pt x="7" y="10"/>
                      <a:pt x="7" y="10"/>
                      <a:pt x="7" y="10"/>
                    </a:cubicBezTo>
                    <a:cubicBezTo>
                      <a:pt x="6" y="10"/>
                      <a:pt x="6" y="10"/>
                      <a:pt x="6" y="10"/>
                    </a:cubicBezTo>
                    <a:cubicBezTo>
                      <a:pt x="6" y="10"/>
                      <a:pt x="6" y="10"/>
                      <a:pt x="6" y="10"/>
                    </a:cubicBezTo>
                    <a:cubicBezTo>
                      <a:pt x="6" y="5"/>
                      <a:pt x="6" y="5"/>
                      <a:pt x="6" y="5"/>
                    </a:cubicBezTo>
                    <a:cubicBezTo>
                      <a:pt x="6" y="4"/>
                      <a:pt x="6" y="4"/>
                      <a:pt x="6" y="3"/>
                    </a:cubicBezTo>
                    <a:cubicBezTo>
                      <a:pt x="6" y="3"/>
                      <a:pt x="6" y="2"/>
                      <a:pt x="6" y="2"/>
                    </a:cubicBezTo>
                    <a:cubicBezTo>
                      <a:pt x="6" y="2"/>
                      <a:pt x="5" y="2"/>
                      <a:pt x="5" y="1"/>
                    </a:cubicBezTo>
                    <a:cubicBezTo>
                      <a:pt x="4" y="1"/>
                      <a:pt x="4" y="1"/>
                      <a:pt x="3" y="1"/>
                    </a:cubicBezTo>
                    <a:cubicBezTo>
                      <a:pt x="3" y="1"/>
                      <a:pt x="3" y="1"/>
                      <a:pt x="3" y="1"/>
                    </a:cubicBezTo>
                    <a:cubicBezTo>
                      <a:pt x="2" y="1"/>
                      <a:pt x="2" y="1"/>
                      <a:pt x="2" y="1"/>
                    </a:cubicBezTo>
                    <a:cubicBezTo>
                      <a:pt x="2" y="10"/>
                      <a:pt x="2" y="10"/>
                      <a:pt x="2" y="10"/>
                    </a:cubicBezTo>
                    <a:cubicBezTo>
                      <a:pt x="2" y="10"/>
                      <a:pt x="2" y="10"/>
                      <a:pt x="2" y="10"/>
                    </a:cubicBezTo>
                    <a:cubicBezTo>
                      <a:pt x="1" y="10"/>
                      <a:pt x="1" y="10"/>
                      <a:pt x="1" y="10"/>
                    </a:cubicBezTo>
                    <a:cubicBezTo>
                      <a:pt x="0" y="10"/>
                      <a:pt x="0" y="10"/>
                      <a:pt x="0" y="10"/>
                    </a:cubicBezTo>
                    <a:cubicBezTo>
                      <a:pt x="0" y="10"/>
                      <a:pt x="0" y="10"/>
                      <a:pt x="0" y="10"/>
                    </a:cubicBezTo>
                    <a:cubicBezTo>
                      <a:pt x="0" y="10"/>
                      <a:pt x="0" y="10"/>
                      <a:pt x="0" y="10"/>
                    </a:cubicBezTo>
                    <a:cubicBezTo>
                      <a:pt x="0" y="1"/>
                      <a:pt x="0" y="1"/>
                      <a:pt x="0" y="1"/>
                    </a:cubicBezTo>
                    <a:cubicBezTo>
                      <a:pt x="0" y="1"/>
                      <a:pt x="0" y="1"/>
                      <a:pt x="0" y="0"/>
                    </a:cubicBezTo>
                    <a:cubicBezTo>
                      <a:pt x="1" y="0"/>
                      <a:pt x="1" y="0"/>
                      <a:pt x="1" y="0"/>
                    </a:cubicBezTo>
                    <a:cubicBezTo>
                      <a:pt x="1" y="0"/>
                      <a:pt x="2" y="0"/>
                      <a:pt x="2" y="0"/>
                    </a:cubicBezTo>
                    <a:cubicBezTo>
                      <a:pt x="2" y="0"/>
                      <a:pt x="3" y="0"/>
                      <a:pt x="3" y="0"/>
                    </a:cubicBezTo>
                    <a:cubicBezTo>
                      <a:pt x="4" y="0"/>
                      <a:pt x="5" y="0"/>
                      <a:pt x="5" y="0"/>
                    </a:cubicBezTo>
                    <a:cubicBezTo>
                      <a:pt x="6" y="0"/>
                      <a:pt x="6" y="0"/>
                      <a:pt x="7" y="1"/>
                    </a:cubicBezTo>
                    <a:cubicBezTo>
                      <a:pt x="7" y="1"/>
                      <a:pt x="7" y="1"/>
                      <a:pt x="7" y="1"/>
                    </a:cubicBezTo>
                    <a:cubicBezTo>
                      <a:pt x="7" y="0"/>
                      <a:pt x="8" y="0"/>
                      <a:pt x="8" y="0"/>
                    </a:cubicBezTo>
                    <a:cubicBezTo>
                      <a:pt x="9" y="0"/>
                      <a:pt x="10" y="0"/>
                      <a:pt x="10"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918"/>
              <p:cNvSpPr>
                <a:spLocks noEditPoints="1"/>
              </p:cNvSpPr>
              <p:nvPr/>
            </p:nvSpPr>
            <p:spPr bwMode="auto">
              <a:xfrm>
                <a:off x="2870" y="1883"/>
                <a:ext cx="11" cy="17"/>
              </a:xfrm>
              <a:custGeom>
                <a:avLst/>
                <a:gdLst>
                  <a:gd name="T0" fmla="*/ 9 w 9"/>
                  <a:gd name="T1" fmla="*/ 5 h 14"/>
                  <a:gd name="T2" fmla="*/ 8 w 9"/>
                  <a:gd name="T3" fmla="*/ 7 h 14"/>
                  <a:gd name="T4" fmla="*/ 8 w 9"/>
                  <a:gd name="T5" fmla="*/ 9 h 14"/>
                  <a:gd name="T6" fmla="*/ 6 w 9"/>
                  <a:gd name="T7" fmla="*/ 10 h 14"/>
                  <a:gd name="T8" fmla="*/ 4 w 9"/>
                  <a:gd name="T9" fmla="*/ 10 h 14"/>
                  <a:gd name="T10" fmla="*/ 3 w 9"/>
                  <a:gd name="T11" fmla="*/ 10 h 14"/>
                  <a:gd name="T12" fmla="*/ 2 w 9"/>
                  <a:gd name="T13" fmla="*/ 10 h 14"/>
                  <a:gd name="T14" fmla="*/ 2 w 9"/>
                  <a:gd name="T15" fmla="*/ 14 h 14"/>
                  <a:gd name="T16" fmla="*/ 2 w 9"/>
                  <a:gd name="T17" fmla="*/ 14 h 14"/>
                  <a:gd name="T18" fmla="*/ 1 w 9"/>
                  <a:gd name="T19" fmla="*/ 14 h 14"/>
                  <a:gd name="T20" fmla="*/ 0 w 9"/>
                  <a:gd name="T21" fmla="*/ 14 h 14"/>
                  <a:gd name="T22" fmla="*/ 0 w 9"/>
                  <a:gd name="T23" fmla="*/ 14 h 14"/>
                  <a:gd name="T24" fmla="*/ 0 w 9"/>
                  <a:gd name="T25" fmla="*/ 14 h 14"/>
                  <a:gd name="T26" fmla="*/ 0 w 9"/>
                  <a:gd name="T27" fmla="*/ 1 h 14"/>
                  <a:gd name="T28" fmla="*/ 0 w 9"/>
                  <a:gd name="T29" fmla="*/ 0 h 14"/>
                  <a:gd name="T30" fmla="*/ 2 w 9"/>
                  <a:gd name="T31" fmla="*/ 0 h 14"/>
                  <a:gd name="T32" fmla="*/ 4 w 9"/>
                  <a:gd name="T33" fmla="*/ 0 h 14"/>
                  <a:gd name="T34" fmla="*/ 6 w 9"/>
                  <a:gd name="T35" fmla="*/ 0 h 14"/>
                  <a:gd name="T36" fmla="*/ 8 w 9"/>
                  <a:gd name="T37" fmla="*/ 1 h 14"/>
                  <a:gd name="T38" fmla="*/ 8 w 9"/>
                  <a:gd name="T39" fmla="*/ 3 h 14"/>
                  <a:gd name="T40" fmla="*/ 9 w 9"/>
                  <a:gd name="T41" fmla="*/ 5 h 14"/>
                  <a:gd name="T42" fmla="*/ 7 w 9"/>
                  <a:gd name="T43" fmla="*/ 5 h 14"/>
                  <a:gd name="T44" fmla="*/ 7 w 9"/>
                  <a:gd name="T45" fmla="*/ 3 h 14"/>
                  <a:gd name="T46" fmla="*/ 6 w 9"/>
                  <a:gd name="T47" fmla="*/ 2 h 14"/>
                  <a:gd name="T48" fmla="*/ 5 w 9"/>
                  <a:gd name="T49" fmla="*/ 1 h 14"/>
                  <a:gd name="T50" fmla="*/ 4 w 9"/>
                  <a:gd name="T51" fmla="*/ 1 h 14"/>
                  <a:gd name="T52" fmla="*/ 3 w 9"/>
                  <a:gd name="T53" fmla="*/ 1 h 14"/>
                  <a:gd name="T54" fmla="*/ 2 w 9"/>
                  <a:gd name="T55" fmla="*/ 2 h 14"/>
                  <a:gd name="T56" fmla="*/ 2 w 9"/>
                  <a:gd name="T57" fmla="*/ 8 h 14"/>
                  <a:gd name="T58" fmla="*/ 3 w 9"/>
                  <a:gd name="T59" fmla="*/ 9 h 14"/>
                  <a:gd name="T60" fmla="*/ 4 w 9"/>
                  <a:gd name="T61" fmla="*/ 9 h 14"/>
                  <a:gd name="T62" fmla="*/ 5 w 9"/>
                  <a:gd name="T63" fmla="*/ 9 h 14"/>
                  <a:gd name="T64" fmla="*/ 6 w 9"/>
                  <a:gd name="T65" fmla="*/ 8 h 14"/>
                  <a:gd name="T66" fmla="*/ 7 w 9"/>
                  <a:gd name="T67" fmla="*/ 7 h 14"/>
                  <a:gd name="T68" fmla="*/ 7 w 9"/>
                  <a:gd name="T6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14">
                    <a:moveTo>
                      <a:pt x="9" y="5"/>
                    </a:moveTo>
                    <a:cubicBezTo>
                      <a:pt x="9" y="6"/>
                      <a:pt x="9" y="6"/>
                      <a:pt x="8" y="7"/>
                    </a:cubicBezTo>
                    <a:cubicBezTo>
                      <a:pt x="8" y="8"/>
                      <a:pt x="8" y="8"/>
                      <a:pt x="8" y="9"/>
                    </a:cubicBezTo>
                    <a:cubicBezTo>
                      <a:pt x="7" y="9"/>
                      <a:pt x="7" y="10"/>
                      <a:pt x="6" y="10"/>
                    </a:cubicBezTo>
                    <a:cubicBezTo>
                      <a:pt x="6" y="10"/>
                      <a:pt x="5" y="10"/>
                      <a:pt x="4" y="10"/>
                    </a:cubicBezTo>
                    <a:cubicBezTo>
                      <a:pt x="4" y="10"/>
                      <a:pt x="4" y="10"/>
                      <a:pt x="3" y="10"/>
                    </a:cubicBezTo>
                    <a:cubicBezTo>
                      <a:pt x="3" y="10"/>
                      <a:pt x="2" y="10"/>
                      <a:pt x="2" y="10"/>
                    </a:cubicBezTo>
                    <a:cubicBezTo>
                      <a:pt x="2" y="14"/>
                      <a:pt x="2" y="14"/>
                      <a:pt x="2" y="14"/>
                    </a:cubicBezTo>
                    <a:cubicBezTo>
                      <a:pt x="2" y="14"/>
                      <a:pt x="2" y="14"/>
                      <a:pt x="2" y="14"/>
                    </a:cubicBezTo>
                    <a:cubicBezTo>
                      <a:pt x="1" y="14"/>
                      <a:pt x="1" y="14"/>
                      <a:pt x="1" y="14"/>
                    </a:cubicBezTo>
                    <a:cubicBezTo>
                      <a:pt x="0" y="14"/>
                      <a:pt x="0" y="14"/>
                      <a:pt x="0" y="14"/>
                    </a:cubicBezTo>
                    <a:cubicBezTo>
                      <a:pt x="0" y="14"/>
                      <a:pt x="0" y="14"/>
                      <a:pt x="0" y="14"/>
                    </a:cubicBezTo>
                    <a:cubicBezTo>
                      <a:pt x="0" y="14"/>
                      <a:pt x="0" y="14"/>
                      <a:pt x="0" y="14"/>
                    </a:cubicBezTo>
                    <a:cubicBezTo>
                      <a:pt x="0" y="1"/>
                      <a:pt x="0" y="1"/>
                      <a:pt x="0" y="1"/>
                    </a:cubicBezTo>
                    <a:cubicBezTo>
                      <a:pt x="0" y="0"/>
                      <a:pt x="0" y="0"/>
                      <a:pt x="0" y="0"/>
                    </a:cubicBezTo>
                    <a:cubicBezTo>
                      <a:pt x="1" y="0"/>
                      <a:pt x="2" y="0"/>
                      <a:pt x="2" y="0"/>
                    </a:cubicBezTo>
                    <a:cubicBezTo>
                      <a:pt x="3" y="0"/>
                      <a:pt x="4" y="0"/>
                      <a:pt x="4" y="0"/>
                    </a:cubicBezTo>
                    <a:cubicBezTo>
                      <a:pt x="5" y="0"/>
                      <a:pt x="6" y="0"/>
                      <a:pt x="6" y="0"/>
                    </a:cubicBezTo>
                    <a:cubicBezTo>
                      <a:pt x="7" y="0"/>
                      <a:pt x="7" y="1"/>
                      <a:pt x="8" y="1"/>
                    </a:cubicBezTo>
                    <a:cubicBezTo>
                      <a:pt x="8" y="2"/>
                      <a:pt x="8" y="2"/>
                      <a:pt x="8" y="3"/>
                    </a:cubicBezTo>
                    <a:cubicBezTo>
                      <a:pt x="9" y="4"/>
                      <a:pt x="9" y="4"/>
                      <a:pt x="9" y="5"/>
                    </a:cubicBezTo>
                    <a:moveTo>
                      <a:pt x="7" y="5"/>
                    </a:moveTo>
                    <a:cubicBezTo>
                      <a:pt x="7" y="4"/>
                      <a:pt x="7" y="4"/>
                      <a:pt x="7" y="3"/>
                    </a:cubicBezTo>
                    <a:cubicBezTo>
                      <a:pt x="7" y="3"/>
                      <a:pt x="6" y="2"/>
                      <a:pt x="6" y="2"/>
                    </a:cubicBezTo>
                    <a:cubicBezTo>
                      <a:pt x="6" y="2"/>
                      <a:pt x="6" y="2"/>
                      <a:pt x="5" y="1"/>
                    </a:cubicBezTo>
                    <a:cubicBezTo>
                      <a:pt x="5" y="1"/>
                      <a:pt x="4" y="1"/>
                      <a:pt x="4" y="1"/>
                    </a:cubicBezTo>
                    <a:cubicBezTo>
                      <a:pt x="4" y="1"/>
                      <a:pt x="3" y="1"/>
                      <a:pt x="3" y="1"/>
                    </a:cubicBezTo>
                    <a:cubicBezTo>
                      <a:pt x="2" y="1"/>
                      <a:pt x="2" y="1"/>
                      <a:pt x="2" y="2"/>
                    </a:cubicBezTo>
                    <a:cubicBezTo>
                      <a:pt x="2" y="8"/>
                      <a:pt x="2" y="8"/>
                      <a:pt x="2" y="8"/>
                    </a:cubicBezTo>
                    <a:cubicBezTo>
                      <a:pt x="2" y="9"/>
                      <a:pt x="3" y="9"/>
                      <a:pt x="3" y="9"/>
                    </a:cubicBezTo>
                    <a:cubicBezTo>
                      <a:pt x="4" y="9"/>
                      <a:pt x="4" y="9"/>
                      <a:pt x="4" y="9"/>
                    </a:cubicBezTo>
                    <a:cubicBezTo>
                      <a:pt x="4" y="9"/>
                      <a:pt x="5" y="9"/>
                      <a:pt x="5" y="9"/>
                    </a:cubicBezTo>
                    <a:cubicBezTo>
                      <a:pt x="6" y="8"/>
                      <a:pt x="6" y="8"/>
                      <a:pt x="6" y="8"/>
                    </a:cubicBezTo>
                    <a:cubicBezTo>
                      <a:pt x="6" y="8"/>
                      <a:pt x="7" y="7"/>
                      <a:pt x="7" y="7"/>
                    </a:cubicBezTo>
                    <a:cubicBezTo>
                      <a:pt x="7" y="6"/>
                      <a:pt x="7" y="6"/>
                      <a:pt x="7" y="5"/>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919"/>
              <p:cNvSpPr/>
              <p:nvPr/>
            </p:nvSpPr>
            <p:spPr bwMode="auto">
              <a:xfrm>
                <a:off x="2884" y="1879"/>
                <a:ext cx="3" cy="17"/>
              </a:xfrm>
              <a:custGeom>
                <a:avLst/>
                <a:gdLst>
                  <a:gd name="T0" fmla="*/ 3 w 3"/>
                  <a:gd name="T1" fmla="*/ 14 h 14"/>
                  <a:gd name="T2" fmla="*/ 3 w 3"/>
                  <a:gd name="T3" fmla="*/ 14 h 14"/>
                  <a:gd name="T4" fmla="*/ 3 w 3"/>
                  <a:gd name="T5" fmla="*/ 14 h 14"/>
                  <a:gd name="T6" fmla="*/ 2 w 3"/>
                  <a:gd name="T7" fmla="*/ 14 h 14"/>
                  <a:gd name="T8" fmla="*/ 0 w 3"/>
                  <a:gd name="T9" fmla="*/ 14 h 14"/>
                  <a:gd name="T10" fmla="*/ 0 w 3"/>
                  <a:gd name="T11" fmla="*/ 12 h 14"/>
                  <a:gd name="T12" fmla="*/ 0 w 3"/>
                  <a:gd name="T13" fmla="*/ 0 h 14"/>
                  <a:gd name="T14" fmla="*/ 0 w 3"/>
                  <a:gd name="T15" fmla="*/ 0 h 14"/>
                  <a:gd name="T16" fmla="*/ 0 w 3"/>
                  <a:gd name="T17" fmla="*/ 0 h 14"/>
                  <a:gd name="T18" fmla="*/ 1 w 3"/>
                  <a:gd name="T19" fmla="*/ 0 h 14"/>
                  <a:gd name="T20" fmla="*/ 2 w 3"/>
                  <a:gd name="T21" fmla="*/ 0 h 14"/>
                  <a:gd name="T22" fmla="*/ 2 w 3"/>
                  <a:gd name="T23" fmla="*/ 0 h 14"/>
                  <a:gd name="T24" fmla="*/ 2 w 3"/>
                  <a:gd name="T25" fmla="*/ 12 h 14"/>
                  <a:gd name="T26" fmla="*/ 2 w 3"/>
                  <a:gd name="T27" fmla="*/ 13 h 14"/>
                  <a:gd name="T28" fmla="*/ 2 w 3"/>
                  <a:gd name="T29" fmla="*/ 13 h 14"/>
                  <a:gd name="T30" fmla="*/ 3 w 3"/>
                  <a:gd name="T31" fmla="*/ 13 h 14"/>
                  <a:gd name="T32" fmla="*/ 3 w 3"/>
                  <a:gd name="T33" fmla="*/ 13 h 14"/>
                  <a:gd name="T34" fmla="*/ 3 w 3"/>
                  <a:gd name="T35" fmla="*/ 13 h 14"/>
                  <a:gd name="T36" fmla="*/ 3 w 3"/>
                  <a:gd name="T37" fmla="*/ 13 h 14"/>
                  <a:gd name="T38" fmla="*/ 3 w 3"/>
                  <a:gd name="T39" fmla="*/ 14 h 14"/>
                  <a:gd name="T40" fmla="*/ 3 w 3"/>
                  <a:gd name="T4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4">
                    <a:moveTo>
                      <a:pt x="3" y="14"/>
                    </a:moveTo>
                    <a:cubicBezTo>
                      <a:pt x="3" y="14"/>
                      <a:pt x="3" y="14"/>
                      <a:pt x="3" y="14"/>
                    </a:cubicBezTo>
                    <a:cubicBezTo>
                      <a:pt x="3" y="14"/>
                      <a:pt x="3" y="14"/>
                      <a:pt x="3" y="14"/>
                    </a:cubicBezTo>
                    <a:cubicBezTo>
                      <a:pt x="2" y="14"/>
                      <a:pt x="2" y="14"/>
                      <a:pt x="2" y="14"/>
                    </a:cubicBezTo>
                    <a:cubicBezTo>
                      <a:pt x="1" y="14"/>
                      <a:pt x="1" y="14"/>
                      <a:pt x="0" y="14"/>
                    </a:cubicBezTo>
                    <a:cubicBezTo>
                      <a:pt x="0" y="13"/>
                      <a:pt x="0" y="13"/>
                      <a:pt x="0" y="12"/>
                    </a:cubicBez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2" y="0"/>
                      <a:pt x="2" y="0"/>
                      <a:pt x="2" y="0"/>
                    </a:cubicBezTo>
                    <a:cubicBezTo>
                      <a:pt x="2" y="12"/>
                      <a:pt x="2" y="12"/>
                      <a:pt x="2" y="12"/>
                    </a:cubicBezTo>
                    <a:cubicBezTo>
                      <a:pt x="2" y="12"/>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920"/>
              <p:cNvSpPr>
                <a:spLocks noEditPoints="1"/>
              </p:cNvSpPr>
              <p:nvPr/>
            </p:nvSpPr>
            <p:spPr bwMode="auto">
              <a:xfrm>
                <a:off x="2890" y="1883"/>
                <a:ext cx="9" cy="13"/>
              </a:xfrm>
              <a:custGeom>
                <a:avLst/>
                <a:gdLst>
                  <a:gd name="T0" fmla="*/ 4 w 8"/>
                  <a:gd name="T1" fmla="*/ 0 h 10"/>
                  <a:gd name="T2" fmla="*/ 6 w 8"/>
                  <a:gd name="T3" fmla="*/ 0 h 10"/>
                  <a:gd name="T4" fmla="*/ 7 w 8"/>
                  <a:gd name="T5" fmla="*/ 1 h 10"/>
                  <a:gd name="T6" fmla="*/ 8 w 8"/>
                  <a:gd name="T7" fmla="*/ 2 h 10"/>
                  <a:gd name="T8" fmla="*/ 8 w 8"/>
                  <a:gd name="T9" fmla="*/ 4 h 10"/>
                  <a:gd name="T10" fmla="*/ 8 w 8"/>
                  <a:gd name="T11" fmla="*/ 5 h 10"/>
                  <a:gd name="T12" fmla="*/ 8 w 8"/>
                  <a:gd name="T13" fmla="*/ 5 h 10"/>
                  <a:gd name="T14" fmla="*/ 8 w 8"/>
                  <a:gd name="T15" fmla="*/ 5 h 10"/>
                  <a:gd name="T16" fmla="*/ 7 w 8"/>
                  <a:gd name="T17" fmla="*/ 5 h 10"/>
                  <a:gd name="T18" fmla="*/ 1 w 8"/>
                  <a:gd name="T19" fmla="*/ 5 h 10"/>
                  <a:gd name="T20" fmla="*/ 2 w 8"/>
                  <a:gd name="T21" fmla="*/ 7 h 10"/>
                  <a:gd name="T22" fmla="*/ 2 w 8"/>
                  <a:gd name="T23" fmla="*/ 8 h 10"/>
                  <a:gd name="T24" fmla="*/ 3 w 8"/>
                  <a:gd name="T25" fmla="*/ 9 h 10"/>
                  <a:gd name="T26" fmla="*/ 4 w 8"/>
                  <a:gd name="T27" fmla="*/ 9 h 10"/>
                  <a:gd name="T28" fmla="*/ 6 w 8"/>
                  <a:gd name="T29" fmla="*/ 9 h 10"/>
                  <a:gd name="T30" fmla="*/ 7 w 8"/>
                  <a:gd name="T31" fmla="*/ 8 h 10"/>
                  <a:gd name="T32" fmla="*/ 7 w 8"/>
                  <a:gd name="T33" fmla="*/ 8 h 10"/>
                  <a:gd name="T34" fmla="*/ 8 w 8"/>
                  <a:gd name="T35" fmla="*/ 9 h 10"/>
                  <a:gd name="T36" fmla="*/ 7 w 8"/>
                  <a:gd name="T37" fmla="*/ 10 h 10"/>
                  <a:gd name="T38" fmla="*/ 6 w 8"/>
                  <a:gd name="T39" fmla="*/ 10 h 10"/>
                  <a:gd name="T40" fmla="*/ 4 w 8"/>
                  <a:gd name="T41" fmla="*/ 10 h 10"/>
                  <a:gd name="T42" fmla="*/ 2 w 8"/>
                  <a:gd name="T43" fmla="*/ 10 h 10"/>
                  <a:gd name="T44" fmla="*/ 1 w 8"/>
                  <a:gd name="T45" fmla="*/ 9 h 10"/>
                  <a:gd name="T46" fmla="*/ 0 w 8"/>
                  <a:gd name="T47" fmla="*/ 7 h 10"/>
                  <a:gd name="T48" fmla="*/ 0 w 8"/>
                  <a:gd name="T49" fmla="*/ 5 h 10"/>
                  <a:gd name="T50" fmla="*/ 0 w 8"/>
                  <a:gd name="T51" fmla="*/ 3 h 10"/>
                  <a:gd name="T52" fmla="*/ 1 w 8"/>
                  <a:gd name="T53" fmla="*/ 1 h 10"/>
                  <a:gd name="T54" fmla="*/ 2 w 8"/>
                  <a:gd name="T55" fmla="*/ 0 h 10"/>
                  <a:gd name="T56" fmla="*/ 4 w 8"/>
                  <a:gd name="T57" fmla="*/ 0 h 10"/>
                  <a:gd name="T58" fmla="*/ 7 w 8"/>
                  <a:gd name="T59" fmla="*/ 4 h 10"/>
                  <a:gd name="T60" fmla="*/ 7 w 8"/>
                  <a:gd name="T61" fmla="*/ 3 h 10"/>
                  <a:gd name="T62" fmla="*/ 6 w 8"/>
                  <a:gd name="T63" fmla="*/ 2 h 10"/>
                  <a:gd name="T64" fmla="*/ 6 w 8"/>
                  <a:gd name="T65" fmla="*/ 1 h 10"/>
                  <a:gd name="T66" fmla="*/ 4 w 8"/>
                  <a:gd name="T67" fmla="*/ 1 h 10"/>
                  <a:gd name="T68" fmla="*/ 3 w 8"/>
                  <a:gd name="T69" fmla="*/ 1 h 10"/>
                  <a:gd name="T70" fmla="*/ 2 w 8"/>
                  <a:gd name="T71" fmla="*/ 2 h 10"/>
                  <a:gd name="T72" fmla="*/ 2 w 8"/>
                  <a:gd name="T73" fmla="*/ 3 h 10"/>
                  <a:gd name="T74" fmla="*/ 1 w 8"/>
                  <a:gd name="T75" fmla="*/ 4 h 10"/>
                  <a:gd name="T76" fmla="*/ 7 w 8"/>
                  <a:gd name="T7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10">
                    <a:moveTo>
                      <a:pt x="4" y="0"/>
                    </a:moveTo>
                    <a:cubicBezTo>
                      <a:pt x="5" y="0"/>
                      <a:pt x="6" y="0"/>
                      <a:pt x="6" y="0"/>
                    </a:cubicBezTo>
                    <a:cubicBezTo>
                      <a:pt x="7" y="0"/>
                      <a:pt x="7" y="1"/>
                      <a:pt x="7" y="1"/>
                    </a:cubicBezTo>
                    <a:cubicBezTo>
                      <a:pt x="8" y="1"/>
                      <a:pt x="8" y="2"/>
                      <a:pt x="8" y="2"/>
                    </a:cubicBezTo>
                    <a:cubicBezTo>
                      <a:pt x="8" y="3"/>
                      <a:pt x="8" y="3"/>
                      <a:pt x="8" y="4"/>
                    </a:cubicBezTo>
                    <a:cubicBezTo>
                      <a:pt x="8" y="5"/>
                      <a:pt x="8" y="5"/>
                      <a:pt x="8" y="5"/>
                    </a:cubicBezTo>
                    <a:cubicBezTo>
                      <a:pt x="8" y="5"/>
                      <a:pt x="8" y="5"/>
                      <a:pt x="8" y="5"/>
                    </a:cubicBezTo>
                    <a:cubicBezTo>
                      <a:pt x="8" y="5"/>
                      <a:pt x="8" y="5"/>
                      <a:pt x="8" y="5"/>
                    </a:cubicBezTo>
                    <a:cubicBezTo>
                      <a:pt x="7" y="5"/>
                      <a:pt x="7" y="5"/>
                      <a:pt x="7" y="5"/>
                    </a:cubicBezTo>
                    <a:cubicBezTo>
                      <a:pt x="1" y="5"/>
                      <a:pt x="1" y="5"/>
                      <a:pt x="1" y="5"/>
                    </a:cubicBezTo>
                    <a:cubicBezTo>
                      <a:pt x="1" y="6"/>
                      <a:pt x="1" y="7"/>
                      <a:pt x="2" y="7"/>
                    </a:cubicBezTo>
                    <a:cubicBezTo>
                      <a:pt x="2" y="7"/>
                      <a:pt x="2" y="8"/>
                      <a:pt x="2" y="8"/>
                    </a:cubicBezTo>
                    <a:cubicBezTo>
                      <a:pt x="3" y="8"/>
                      <a:pt x="3" y="9"/>
                      <a:pt x="3" y="9"/>
                    </a:cubicBezTo>
                    <a:cubicBezTo>
                      <a:pt x="4" y="9"/>
                      <a:pt x="4" y="9"/>
                      <a:pt x="4" y="9"/>
                    </a:cubicBezTo>
                    <a:cubicBezTo>
                      <a:pt x="5" y="9"/>
                      <a:pt x="5" y="9"/>
                      <a:pt x="6" y="9"/>
                    </a:cubicBezTo>
                    <a:cubicBezTo>
                      <a:pt x="6" y="9"/>
                      <a:pt x="7" y="8"/>
                      <a:pt x="7" y="8"/>
                    </a:cubicBezTo>
                    <a:cubicBezTo>
                      <a:pt x="7" y="8"/>
                      <a:pt x="7" y="8"/>
                      <a:pt x="7" y="8"/>
                    </a:cubicBezTo>
                    <a:cubicBezTo>
                      <a:pt x="8" y="9"/>
                      <a:pt x="8" y="9"/>
                      <a:pt x="8" y="9"/>
                    </a:cubicBezTo>
                    <a:cubicBezTo>
                      <a:pt x="7" y="10"/>
                      <a:pt x="7" y="10"/>
                      <a:pt x="7" y="10"/>
                    </a:cubicBezTo>
                    <a:cubicBezTo>
                      <a:pt x="7" y="10"/>
                      <a:pt x="6" y="10"/>
                      <a:pt x="6" y="10"/>
                    </a:cubicBezTo>
                    <a:cubicBezTo>
                      <a:pt x="5" y="10"/>
                      <a:pt x="5" y="10"/>
                      <a:pt x="4" y="10"/>
                    </a:cubicBezTo>
                    <a:cubicBezTo>
                      <a:pt x="4" y="10"/>
                      <a:pt x="3" y="10"/>
                      <a:pt x="2" y="10"/>
                    </a:cubicBezTo>
                    <a:cubicBezTo>
                      <a:pt x="2" y="10"/>
                      <a:pt x="1" y="9"/>
                      <a:pt x="1" y="9"/>
                    </a:cubicBezTo>
                    <a:cubicBezTo>
                      <a:pt x="1" y="9"/>
                      <a:pt x="0" y="8"/>
                      <a:pt x="0" y="7"/>
                    </a:cubicBezTo>
                    <a:cubicBezTo>
                      <a:pt x="0" y="7"/>
                      <a:pt x="0" y="6"/>
                      <a:pt x="0" y="5"/>
                    </a:cubicBezTo>
                    <a:cubicBezTo>
                      <a:pt x="0" y="4"/>
                      <a:pt x="0" y="3"/>
                      <a:pt x="0" y="3"/>
                    </a:cubicBezTo>
                    <a:cubicBezTo>
                      <a:pt x="0" y="2"/>
                      <a:pt x="1" y="2"/>
                      <a:pt x="1" y="1"/>
                    </a:cubicBezTo>
                    <a:cubicBezTo>
                      <a:pt x="1" y="1"/>
                      <a:pt x="2" y="0"/>
                      <a:pt x="2" y="0"/>
                    </a:cubicBezTo>
                    <a:cubicBezTo>
                      <a:pt x="3" y="0"/>
                      <a:pt x="4" y="0"/>
                      <a:pt x="4" y="0"/>
                    </a:cubicBezTo>
                    <a:moveTo>
                      <a:pt x="7" y="4"/>
                    </a:moveTo>
                    <a:cubicBezTo>
                      <a:pt x="7" y="4"/>
                      <a:pt x="7" y="3"/>
                      <a:pt x="7" y="3"/>
                    </a:cubicBezTo>
                    <a:cubicBezTo>
                      <a:pt x="7" y="3"/>
                      <a:pt x="7" y="2"/>
                      <a:pt x="6" y="2"/>
                    </a:cubicBezTo>
                    <a:cubicBezTo>
                      <a:pt x="6" y="1"/>
                      <a:pt x="6" y="1"/>
                      <a:pt x="6" y="1"/>
                    </a:cubicBezTo>
                    <a:cubicBezTo>
                      <a:pt x="5" y="1"/>
                      <a:pt x="5" y="1"/>
                      <a:pt x="4" y="1"/>
                    </a:cubicBezTo>
                    <a:cubicBezTo>
                      <a:pt x="4" y="1"/>
                      <a:pt x="3" y="1"/>
                      <a:pt x="3" y="1"/>
                    </a:cubicBezTo>
                    <a:cubicBezTo>
                      <a:pt x="2" y="2"/>
                      <a:pt x="2" y="2"/>
                      <a:pt x="2" y="2"/>
                    </a:cubicBezTo>
                    <a:cubicBezTo>
                      <a:pt x="2" y="3"/>
                      <a:pt x="2" y="3"/>
                      <a:pt x="2" y="3"/>
                    </a:cubicBezTo>
                    <a:cubicBezTo>
                      <a:pt x="2" y="3"/>
                      <a:pt x="1" y="4"/>
                      <a:pt x="1" y="4"/>
                    </a:cubicBezTo>
                    <a:lnTo>
                      <a:pt x="7"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921"/>
              <p:cNvSpPr/>
              <p:nvPr/>
            </p:nvSpPr>
            <p:spPr bwMode="auto">
              <a:xfrm>
                <a:off x="2908" y="1880"/>
                <a:ext cx="7" cy="16"/>
              </a:xfrm>
              <a:custGeom>
                <a:avLst/>
                <a:gdLst>
                  <a:gd name="T0" fmla="*/ 0 w 6"/>
                  <a:gd name="T1" fmla="*/ 4 h 13"/>
                  <a:gd name="T2" fmla="*/ 0 w 6"/>
                  <a:gd name="T3" fmla="*/ 4 h 13"/>
                  <a:gd name="T4" fmla="*/ 0 w 6"/>
                  <a:gd name="T5" fmla="*/ 4 h 13"/>
                  <a:gd name="T6" fmla="*/ 0 w 6"/>
                  <a:gd name="T7" fmla="*/ 3 h 13"/>
                  <a:gd name="T8" fmla="*/ 0 w 6"/>
                  <a:gd name="T9" fmla="*/ 3 h 13"/>
                  <a:gd name="T10" fmla="*/ 2 w 6"/>
                  <a:gd name="T11" fmla="*/ 3 h 13"/>
                  <a:gd name="T12" fmla="*/ 2 w 6"/>
                  <a:gd name="T13" fmla="*/ 1 h 13"/>
                  <a:gd name="T14" fmla="*/ 2 w 6"/>
                  <a:gd name="T15" fmla="*/ 1 h 13"/>
                  <a:gd name="T16" fmla="*/ 2 w 6"/>
                  <a:gd name="T17" fmla="*/ 1 h 13"/>
                  <a:gd name="T18" fmla="*/ 3 w 6"/>
                  <a:gd name="T19" fmla="*/ 0 h 13"/>
                  <a:gd name="T20" fmla="*/ 3 w 6"/>
                  <a:gd name="T21" fmla="*/ 0 h 13"/>
                  <a:gd name="T22" fmla="*/ 3 w 6"/>
                  <a:gd name="T23" fmla="*/ 1 h 13"/>
                  <a:gd name="T24" fmla="*/ 3 w 6"/>
                  <a:gd name="T25" fmla="*/ 3 h 13"/>
                  <a:gd name="T26" fmla="*/ 5 w 6"/>
                  <a:gd name="T27" fmla="*/ 3 h 13"/>
                  <a:gd name="T28" fmla="*/ 5 w 6"/>
                  <a:gd name="T29" fmla="*/ 3 h 13"/>
                  <a:gd name="T30" fmla="*/ 6 w 6"/>
                  <a:gd name="T31" fmla="*/ 3 h 13"/>
                  <a:gd name="T32" fmla="*/ 6 w 6"/>
                  <a:gd name="T33" fmla="*/ 4 h 13"/>
                  <a:gd name="T34" fmla="*/ 5 w 6"/>
                  <a:gd name="T35" fmla="*/ 4 h 13"/>
                  <a:gd name="T36" fmla="*/ 5 w 6"/>
                  <a:gd name="T37" fmla="*/ 4 h 13"/>
                  <a:gd name="T38" fmla="*/ 3 w 6"/>
                  <a:gd name="T39" fmla="*/ 4 h 13"/>
                  <a:gd name="T40" fmla="*/ 3 w 6"/>
                  <a:gd name="T41" fmla="*/ 11 h 13"/>
                  <a:gd name="T42" fmla="*/ 3 w 6"/>
                  <a:gd name="T43" fmla="*/ 12 h 13"/>
                  <a:gd name="T44" fmla="*/ 4 w 6"/>
                  <a:gd name="T45" fmla="*/ 12 h 13"/>
                  <a:gd name="T46" fmla="*/ 5 w 6"/>
                  <a:gd name="T47" fmla="*/ 12 h 13"/>
                  <a:gd name="T48" fmla="*/ 6 w 6"/>
                  <a:gd name="T49" fmla="*/ 12 h 13"/>
                  <a:gd name="T50" fmla="*/ 6 w 6"/>
                  <a:gd name="T51" fmla="*/ 12 h 13"/>
                  <a:gd name="T52" fmla="*/ 6 w 6"/>
                  <a:gd name="T53" fmla="*/ 12 h 13"/>
                  <a:gd name="T54" fmla="*/ 6 w 6"/>
                  <a:gd name="T55" fmla="*/ 13 h 13"/>
                  <a:gd name="T56" fmla="*/ 6 w 6"/>
                  <a:gd name="T57" fmla="*/ 13 h 13"/>
                  <a:gd name="T58" fmla="*/ 6 w 6"/>
                  <a:gd name="T59" fmla="*/ 13 h 13"/>
                  <a:gd name="T60" fmla="*/ 5 w 6"/>
                  <a:gd name="T61" fmla="*/ 13 h 13"/>
                  <a:gd name="T62" fmla="*/ 4 w 6"/>
                  <a:gd name="T63" fmla="*/ 13 h 13"/>
                  <a:gd name="T64" fmla="*/ 2 w 6"/>
                  <a:gd name="T65" fmla="*/ 13 h 13"/>
                  <a:gd name="T66" fmla="*/ 1 w 6"/>
                  <a:gd name="T67" fmla="*/ 11 h 13"/>
                  <a:gd name="T68" fmla="*/ 1 w 6"/>
                  <a:gd name="T69" fmla="*/ 4 h 13"/>
                  <a:gd name="T70" fmla="*/ 0 w 6"/>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13">
                    <a:moveTo>
                      <a:pt x="0" y="4"/>
                    </a:moveTo>
                    <a:cubicBezTo>
                      <a:pt x="0" y="4"/>
                      <a:pt x="0" y="4"/>
                      <a:pt x="0" y="4"/>
                    </a:cubicBezTo>
                    <a:cubicBezTo>
                      <a:pt x="0" y="4"/>
                      <a:pt x="0" y="4"/>
                      <a:pt x="0" y="4"/>
                    </a:cubicBezTo>
                    <a:cubicBezTo>
                      <a:pt x="0" y="3"/>
                      <a:pt x="0" y="3"/>
                      <a:pt x="0" y="3"/>
                    </a:cubicBezTo>
                    <a:cubicBezTo>
                      <a:pt x="0" y="3"/>
                      <a:pt x="0" y="3"/>
                      <a:pt x="0" y="3"/>
                    </a:cubicBezTo>
                    <a:cubicBezTo>
                      <a:pt x="2" y="3"/>
                      <a:pt x="2" y="3"/>
                      <a:pt x="2" y="3"/>
                    </a:cubicBezTo>
                    <a:cubicBezTo>
                      <a:pt x="2" y="1"/>
                      <a:pt x="2" y="1"/>
                      <a:pt x="2" y="1"/>
                    </a:cubicBezTo>
                    <a:cubicBezTo>
                      <a:pt x="2" y="1"/>
                      <a:pt x="2" y="1"/>
                      <a:pt x="2" y="1"/>
                    </a:cubicBezTo>
                    <a:cubicBezTo>
                      <a:pt x="2" y="1"/>
                      <a:pt x="2" y="1"/>
                      <a:pt x="2" y="1"/>
                    </a:cubicBezTo>
                    <a:cubicBezTo>
                      <a:pt x="3" y="0"/>
                      <a:pt x="3" y="0"/>
                      <a:pt x="3" y="0"/>
                    </a:cubicBezTo>
                    <a:cubicBezTo>
                      <a:pt x="3" y="0"/>
                      <a:pt x="3" y="0"/>
                      <a:pt x="3" y="0"/>
                    </a:cubicBezTo>
                    <a:cubicBezTo>
                      <a:pt x="3" y="1"/>
                      <a:pt x="3" y="1"/>
                      <a:pt x="3" y="1"/>
                    </a:cubicBezTo>
                    <a:cubicBezTo>
                      <a:pt x="3" y="3"/>
                      <a:pt x="3" y="3"/>
                      <a:pt x="3" y="3"/>
                    </a:cubicBezTo>
                    <a:cubicBezTo>
                      <a:pt x="5" y="3"/>
                      <a:pt x="5" y="3"/>
                      <a:pt x="5" y="3"/>
                    </a:cubicBezTo>
                    <a:cubicBezTo>
                      <a:pt x="5" y="3"/>
                      <a:pt x="5" y="3"/>
                      <a:pt x="5" y="3"/>
                    </a:cubicBezTo>
                    <a:cubicBezTo>
                      <a:pt x="6" y="3"/>
                      <a:pt x="6" y="3"/>
                      <a:pt x="6" y="3"/>
                    </a:cubicBezTo>
                    <a:cubicBezTo>
                      <a:pt x="6" y="4"/>
                      <a:pt x="6" y="4"/>
                      <a:pt x="6" y="4"/>
                    </a:cubicBezTo>
                    <a:cubicBezTo>
                      <a:pt x="5" y="4"/>
                      <a:pt x="5" y="4"/>
                      <a:pt x="5" y="4"/>
                    </a:cubicBezTo>
                    <a:cubicBezTo>
                      <a:pt x="5" y="4"/>
                      <a:pt x="5" y="4"/>
                      <a:pt x="5" y="4"/>
                    </a:cubicBezTo>
                    <a:cubicBezTo>
                      <a:pt x="3" y="4"/>
                      <a:pt x="3" y="4"/>
                      <a:pt x="3" y="4"/>
                    </a:cubicBezTo>
                    <a:cubicBezTo>
                      <a:pt x="3" y="11"/>
                      <a:pt x="3" y="11"/>
                      <a:pt x="3" y="11"/>
                    </a:cubicBezTo>
                    <a:cubicBezTo>
                      <a:pt x="3" y="11"/>
                      <a:pt x="3" y="11"/>
                      <a:pt x="3" y="12"/>
                    </a:cubicBezTo>
                    <a:cubicBezTo>
                      <a:pt x="4" y="12"/>
                      <a:pt x="4" y="12"/>
                      <a:pt x="4" y="12"/>
                    </a:cubicBezTo>
                    <a:cubicBezTo>
                      <a:pt x="5" y="12"/>
                      <a:pt x="5" y="12"/>
                      <a:pt x="5"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5" y="13"/>
                      <a:pt x="5" y="13"/>
                    </a:cubicBezTo>
                    <a:cubicBezTo>
                      <a:pt x="5" y="13"/>
                      <a:pt x="4" y="13"/>
                      <a:pt x="4" y="13"/>
                    </a:cubicBezTo>
                    <a:cubicBezTo>
                      <a:pt x="3" y="13"/>
                      <a:pt x="2" y="13"/>
                      <a:pt x="2" y="13"/>
                    </a:cubicBezTo>
                    <a:cubicBezTo>
                      <a:pt x="2" y="12"/>
                      <a:pt x="1" y="12"/>
                      <a:pt x="1" y="11"/>
                    </a:cubicBezTo>
                    <a:cubicBezTo>
                      <a:pt x="1" y="4"/>
                      <a:pt x="1" y="4"/>
                      <a:pt x="1"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922"/>
              <p:cNvSpPr>
                <a:spLocks noEditPoints="1"/>
              </p:cNvSpPr>
              <p:nvPr/>
            </p:nvSpPr>
            <p:spPr bwMode="auto">
              <a:xfrm>
                <a:off x="2916" y="1883"/>
                <a:ext cx="11" cy="13"/>
              </a:xfrm>
              <a:custGeom>
                <a:avLst/>
                <a:gdLst>
                  <a:gd name="T0" fmla="*/ 5 w 9"/>
                  <a:gd name="T1" fmla="*/ 0 h 10"/>
                  <a:gd name="T2" fmla="*/ 7 w 9"/>
                  <a:gd name="T3" fmla="*/ 0 h 10"/>
                  <a:gd name="T4" fmla="*/ 8 w 9"/>
                  <a:gd name="T5" fmla="*/ 1 h 10"/>
                  <a:gd name="T6" fmla="*/ 9 w 9"/>
                  <a:gd name="T7" fmla="*/ 2 h 10"/>
                  <a:gd name="T8" fmla="*/ 9 w 9"/>
                  <a:gd name="T9" fmla="*/ 4 h 10"/>
                  <a:gd name="T10" fmla="*/ 9 w 9"/>
                  <a:gd name="T11" fmla="*/ 5 h 10"/>
                  <a:gd name="T12" fmla="*/ 9 w 9"/>
                  <a:gd name="T13" fmla="*/ 5 h 10"/>
                  <a:gd name="T14" fmla="*/ 8 w 9"/>
                  <a:gd name="T15" fmla="*/ 5 h 10"/>
                  <a:gd name="T16" fmla="*/ 8 w 9"/>
                  <a:gd name="T17" fmla="*/ 5 h 10"/>
                  <a:gd name="T18" fmla="*/ 2 w 9"/>
                  <a:gd name="T19" fmla="*/ 5 h 10"/>
                  <a:gd name="T20" fmla="*/ 2 w 9"/>
                  <a:gd name="T21" fmla="*/ 7 h 10"/>
                  <a:gd name="T22" fmla="*/ 3 w 9"/>
                  <a:gd name="T23" fmla="*/ 8 h 10"/>
                  <a:gd name="T24" fmla="*/ 4 w 9"/>
                  <a:gd name="T25" fmla="*/ 9 h 10"/>
                  <a:gd name="T26" fmla="*/ 5 w 9"/>
                  <a:gd name="T27" fmla="*/ 9 h 10"/>
                  <a:gd name="T28" fmla="*/ 6 w 9"/>
                  <a:gd name="T29" fmla="*/ 9 h 10"/>
                  <a:gd name="T30" fmla="*/ 7 w 9"/>
                  <a:gd name="T31" fmla="*/ 8 h 10"/>
                  <a:gd name="T32" fmla="*/ 8 w 9"/>
                  <a:gd name="T33" fmla="*/ 8 h 10"/>
                  <a:gd name="T34" fmla="*/ 8 w 9"/>
                  <a:gd name="T35" fmla="*/ 9 h 10"/>
                  <a:gd name="T36" fmla="*/ 8 w 9"/>
                  <a:gd name="T37" fmla="*/ 10 h 10"/>
                  <a:gd name="T38" fmla="*/ 7 w 9"/>
                  <a:gd name="T39" fmla="*/ 10 h 10"/>
                  <a:gd name="T40" fmla="*/ 5 w 9"/>
                  <a:gd name="T41" fmla="*/ 10 h 10"/>
                  <a:gd name="T42" fmla="*/ 3 w 9"/>
                  <a:gd name="T43" fmla="*/ 10 h 10"/>
                  <a:gd name="T44" fmla="*/ 2 w 9"/>
                  <a:gd name="T45" fmla="*/ 9 h 10"/>
                  <a:gd name="T46" fmla="*/ 1 w 9"/>
                  <a:gd name="T47" fmla="*/ 7 h 10"/>
                  <a:gd name="T48" fmla="*/ 0 w 9"/>
                  <a:gd name="T49" fmla="*/ 5 h 10"/>
                  <a:gd name="T50" fmla="*/ 1 w 9"/>
                  <a:gd name="T51" fmla="*/ 3 h 10"/>
                  <a:gd name="T52" fmla="*/ 2 w 9"/>
                  <a:gd name="T53" fmla="*/ 1 h 10"/>
                  <a:gd name="T54" fmla="*/ 3 w 9"/>
                  <a:gd name="T55" fmla="*/ 0 h 10"/>
                  <a:gd name="T56" fmla="*/ 5 w 9"/>
                  <a:gd name="T57" fmla="*/ 0 h 10"/>
                  <a:gd name="T58" fmla="*/ 8 w 9"/>
                  <a:gd name="T59" fmla="*/ 4 h 10"/>
                  <a:gd name="T60" fmla="*/ 7 w 9"/>
                  <a:gd name="T61" fmla="*/ 3 h 10"/>
                  <a:gd name="T62" fmla="*/ 7 w 9"/>
                  <a:gd name="T63" fmla="*/ 2 h 10"/>
                  <a:gd name="T64" fmla="*/ 6 w 9"/>
                  <a:gd name="T65" fmla="*/ 1 h 10"/>
                  <a:gd name="T66" fmla="*/ 5 w 9"/>
                  <a:gd name="T67" fmla="*/ 1 h 10"/>
                  <a:gd name="T68" fmla="*/ 4 w 9"/>
                  <a:gd name="T69" fmla="*/ 1 h 10"/>
                  <a:gd name="T70" fmla="*/ 3 w 9"/>
                  <a:gd name="T71" fmla="*/ 2 h 10"/>
                  <a:gd name="T72" fmla="*/ 2 w 9"/>
                  <a:gd name="T73" fmla="*/ 3 h 10"/>
                  <a:gd name="T74" fmla="*/ 2 w 9"/>
                  <a:gd name="T75" fmla="*/ 4 h 10"/>
                  <a:gd name="T76" fmla="*/ 8 w 9"/>
                  <a:gd name="T7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0">
                    <a:moveTo>
                      <a:pt x="5" y="0"/>
                    </a:moveTo>
                    <a:cubicBezTo>
                      <a:pt x="6" y="0"/>
                      <a:pt x="6" y="0"/>
                      <a:pt x="7" y="0"/>
                    </a:cubicBezTo>
                    <a:cubicBezTo>
                      <a:pt x="7" y="0"/>
                      <a:pt x="8" y="1"/>
                      <a:pt x="8" y="1"/>
                    </a:cubicBezTo>
                    <a:cubicBezTo>
                      <a:pt x="8" y="1"/>
                      <a:pt x="9" y="2"/>
                      <a:pt x="9" y="2"/>
                    </a:cubicBezTo>
                    <a:cubicBezTo>
                      <a:pt x="9" y="3"/>
                      <a:pt x="9" y="3"/>
                      <a:pt x="9" y="4"/>
                    </a:cubicBezTo>
                    <a:cubicBezTo>
                      <a:pt x="9" y="5"/>
                      <a:pt x="9" y="5"/>
                      <a:pt x="9" y="5"/>
                    </a:cubicBezTo>
                    <a:cubicBezTo>
                      <a:pt x="9" y="5"/>
                      <a:pt x="9" y="5"/>
                      <a:pt x="9" y="5"/>
                    </a:cubicBezTo>
                    <a:cubicBezTo>
                      <a:pt x="8" y="5"/>
                      <a:pt x="8" y="5"/>
                      <a:pt x="8" y="5"/>
                    </a:cubicBezTo>
                    <a:cubicBezTo>
                      <a:pt x="8" y="5"/>
                      <a:pt x="8" y="5"/>
                      <a:pt x="8" y="5"/>
                    </a:cubicBezTo>
                    <a:cubicBezTo>
                      <a:pt x="2" y="5"/>
                      <a:pt x="2" y="5"/>
                      <a:pt x="2" y="5"/>
                    </a:cubicBezTo>
                    <a:cubicBezTo>
                      <a:pt x="2" y="6"/>
                      <a:pt x="2" y="7"/>
                      <a:pt x="2" y="7"/>
                    </a:cubicBezTo>
                    <a:cubicBezTo>
                      <a:pt x="3" y="7"/>
                      <a:pt x="3" y="8"/>
                      <a:pt x="3" y="8"/>
                    </a:cubicBezTo>
                    <a:cubicBezTo>
                      <a:pt x="3" y="8"/>
                      <a:pt x="4" y="9"/>
                      <a:pt x="4" y="9"/>
                    </a:cubicBezTo>
                    <a:cubicBezTo>
                      <a:pt x="4" y="9"/>
                      <a:pt x="5" y="9"/>
                      <a:pt x="5" y="9"/>
                    </a:cubicBezTo>
                    <a:cubicBezTo>
                      <a:pt x="6" y="9"/>
                      <a:pt x="6" y="9"/>
                      <a:pt x="6" y="9"/>
                    </a:cubicBezTo>
                    <a:cubicBezTo>
                      <a:pt x="7" y="9"/>
                      <a:pt x="7" y="8"/>
                      <a:pt x="7" y="8"/>
                    </a:cubicBezTo>
                    <a:cubicBezTo>
                      <a:pt x="8" y="8"/>
                      <a:pt x="8" y="8"/>
                      <a:pt x="8" y="8"/>
                    </a:cubicBezTo>
                    <a:cubicBezTo>
                      <a:pt x="8" y="9"/>
                      <a:pt x="8" y="9"/>
                      <a:pt x="8" y="9"/>
                    </a:cubicBezTo>
                    <a:cubicBezTo>
                      <a:pt x="8" y="10"/>
                      <a:pt x="8" y="10"/>
                      <a:pt x="8" y="10"/>
                    </a:cubicBezTo>
                    <a:cubicBezTo>
                      <a:pt x="8" y="10"/>
                      <a:pt x="7" y="10"/>
                      <a:pt x="7" y="10"/>
                    </a:cubicBezTo>
                    <a:cubicBezTo>
                      <a:pt x="6" y="10"/>
                      <a:pt x="6" y="10"/>
                      <a:pt x="5" y="10"/>
                    </a:cubicBezTo>
                    <a:cubicBezTo>
                      <a:pt x="4" y="10"/>
                      <a:pt x="4" y="10"/>
                      <a:pt x="3" y="10"/>
                    </a:cubicBezTo>
                    <a:cubicBezTo>
                      <a:pt x="3" y="10"/>
                      <a:pt x="2" y="9"/>
                      <a:pt x="2" y="9"/>
                    </a:cubicBezTo>
                    <a:cubicBezTo>
                      <a:pt x="1" y="9"/>
                      <a:pt x="1" y="8"/>
                      <a:pt x="1" y="7"/>
                    </a:cubicBezTo>
                    <a:cubicBezTo>
                      <a:pt x="1" y="7"/>
                      <a:pt x="0" y="6"/>
                      <a:pt x="0" y="5"/>
                    </a:cubicBezTo>
                    <a:cubicBezTo>
                      <a:pt x="0" y="4"/>
                      <a:pt x="1" y="3"/>
                      <a:pt x="1" y="3"/>
                    </a:cubicBezTo>
                    <a:cubicBezTo>
                      <a:pt x="1" y="2"/>
                      <a:pt x="1" y="2"/>
                      <a:pt x="2" y="1"/>
                    </a:cubicBezTo>
                    <a:cubicBezTo>
                      <a:pt x="2" y="1"/>
                      <a:pt x="3" y="0"/>
                      <a:pt x="3" y="0"/>
                    </a:cubicBezTo>
                    <a:cubicBezTo>
                      <a:pt x="4" y="0"/>
                      <a:pt x="4" y="0"/>
                      <a:pt x="5" y="0"/>
                    </a:cubicBezTo>
                    <a:moveTo>
                      <a:pt x="8" y="4"/>
                    </a:moveTo>
                    <a:cubicBezTo>
                      <a:pt x="8" y="4"/>
                      <a:pt x="7" y="3"/>
                      <a:pt x="7" y="3"/>
                    </a:cubicBezTo>
                    <a:cubicBezTo>
                      <a:pt x="7" y="3"/>
                      <a:pt x="7" y="2"/>
                      <a:pt x="7" y="2"/>
                    </a:cubicBezTo>
                    <a:cubicBezTo>
                      <a:pt x="6" y="1"/>
                      <a:pt x="6" y="1"/>
                      <a:pt x="6" y="1"/>
                    </a:cubicBezTo>
                    <a:cubicBezTo>
                      <a:pt x="6" y="1"/>
                      <a:pt x="5" y="1"/>
                      <a:pt x="5" y="1"/>
                    </a:cubicBezTo>
                    <a:cubicBezTo>
                      <a:pt x="4" y="1"/>
                      <a:pt x="4" y="1"/>
                      <a:pt x="4" y="1"/>
                    </a:cubicBezTo>
                    <a:cubicBezTo>
                      <a:pt x="3" y="2"/>
                      <a:pt x="3" y="2"/>
                      <a:pt x="3" y="2"/>
                    </a:cubicBezTo>
                    <a:cubicBezTo>
                      <a:pt x="2" y="3"/>
                      <a:pt x="2" y="3"/>
                      <a:pt x="2" y="3"/>
                    </a:cubicBezTo>
                    <a:cubicBezTo>
                      <a:pt x="2" y="3"/>
                      <a:pt x="2" y="4"/>
                      <a:pt x="2" y="4"/>
                    </a:cubicBezTo>
                    <a:lnTo>
                      <a:pt x="8"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923"/>
              <p:cNvSpPr/>
              <p:nvPr/>
            </p:nvSpPr>
            <p:spPr bwMode="auto">
              <a:xfrm>
                <a:off x="2928" y="1883"/>
                <a:ext cx="11" cy="13"/>
              </a:xfrm>
              <a:custGeom>
                <a:avLst/>
                <a:gdLst>
                  <a:gd name="T0" fmla="*/ 6 w 11"/>
                  <a:gd name="T1" fmla="*/ 6 h 13"/>
                  <a:gd name="T2" fmla="*/ 11 w 11"/>
                  <a:gd name="T3" fmla="*/ 13 h 13"/>
                  <a:gd name="T4" fmla="*/ 11 w 11"/>
                  <a:gd name="T5" fmla="*/ 13 h 13"/>
                  <a:gd name="T6" fmla="*/ 11 w 11"/>
                  <a:gd name="T7" fmla="*/ 13 h 13"/>
                  <a:gd name="T8" fmla="*/ 9 w 11"/>
                  <a:gd name="T9" fmla="*/ 13 h 13"/>
                  <a:gd name="T10" fmla="*/ 9 w 11"/>
                  <a:gd name="T11" fmla="*/ 13 h 13"/>
                  <a:gd name="T12" fmla="*/ 9 w 11"/>
                  <a:gd name="T13" fmla="*/ 13 h 13"/>
                  <a:gd name="T14" fmla="*/ 5 w 11"/>
                  <a:gd name="T15" fmla="*/ 8 h 13"/>
                  <a:gd name="T16" fmla="*/ 3 w 11"/>
                  <a:gd name="T17" fmla="*/ 13 h 13"/>
                  <a:gd name="T18" fmla="*/ 3 w 11"/>
                  <a:gd name="T19" fmla="*/ 13 h 13"/>
                  <a:gd name="T20" fmla="*/ 3 w 11"/>
                  <a:gd name="T21" fmla="*/ 13 h 13"/>
                  <a:gd name="T22" fmla="*/ 0 w 11"/>
                  <a:gd name="T23" fmla="*/ 13 h 13"/>
                  <a:gd name="T24" fmla="*/ 0 w 11"/>
                  <a:gd name="T25" fmla="*/ 13 h 13"/>
                  <a:gd name="T26" fmla="*/ 4 w 11"/>
                  <a:gd name="T27" fmla="*/ 6 h 13"/>
                  <a:gd name="T28" fmla="*/ 1 w 11"/>
                  <a:gd name="T29" fmla="*/ 0 h 13"/>
                  <a:gd name="T30" fmla="*/ 1 w 11"/>
                  <a:gd name="T31" fmla="*/ 0 h 13"/>
                  <a:gd name="T32" fmla="*/ 1 w 11"/>
                  <a:gd name="T33" fmla="*/ 0 h 13"/>
                  <a:gd name="T34" fmla="*/ 3 w 11"/>
                  <a:gd name="T35" fmla="*/ 0 h 13"/>
                  <a:gd name="T36" fmla="*/ 3 w 11"/>
                  <a:gd name="T37" fmla="*/ 0 h 13"/>
                  <a:gd name="T38" fmla="*/ 3 w 11"/>
                  <a:gd name="T39" fmla="*/ 0 h 13"/>
                  <a:gd name="T40" fmla="*/ 6 w 11"/>
                  <a:gd name="T41" fmla="*/ 4 h 13"/>
                  <a:gd name="T42" fmla="*/ 9 w 11"/>
                  <a:gd name="T43" fmla="*/ 0 h 13"/>
                  <a:gd name="T44" fmla="*/ 9 w 11"/>
                  <a:gd name="T45" fmla="*/ 0 h 13"/>
                  <a:gd name="T46" fmla="*/ 9 w 11"/>
                  <a:gd name="T47" fmla="*/ 0 h 13"/>
                  <a:gd name="T48" fmla="*/ 10 w 11"/>
                  <a:gd name="T49" fmla="*/ 0 h 13"/>
                  <a:gd name="T50" fmla="*/ 10 w 11"/>
                  <a:gd name="T51" fmla="*/ 0 h 13"/>
                  <a:gd name="T52" fmla="*/ 10 w 11"/>
                  <a:gd name="T53" fmla="*/ 0 h 13"/>
                  <a:gd name="T54" fmla="*/ 6 w 11"/>
                  <a:gd name="T55"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13">
                    <a:moveTo>
                      <a:pt x="6" y="6"/>
                    </a:moveTo>
                    <a:lnTo>
                      <a:pt x="11" y="13"/>
                    </a:lnTo>
                    <a:lnTo>
                      <a:pt x="11" y="13"/>
                    </a:lnTo>
                    <a:lnTo>
                      <a:pt x="11" y="13"/>
                    </a:lnTo>
                    <a:lnTo>
                      <a:pt x="9" y="13"/>
                    </a:lnTo>
                    <a:lnTo>
                      <a:pt x="9" y="13"/>
                    </a:lnTo>
                    <a:lnTo>
                      <a:pt x="9" y="13"/>
                    </a:lnTo>
                    <a:lnTo>
                      <a:pt x="5" y="8"/>
                    </a:lnTo>
                    <a:lnTo>
                      <a:pt x="3" y="13"/>
                    </a:lnTo>
                    <a:lnTo>
                      <a:pt x="3" y="13"/>
                    </a:lnTo>
                    <a:lnTo>
                      <a:pt x="3" y="13"/>
                    </a:lnTo>
                    <a:lnTo>
                      <a:pt x="0" y="13"/>
                    </a:lnTo>
                    <a:lnTo>
                      <a:pt x="0" y="13"/>
                    </a:lnTo>
                    <a:lnTo>
                      <a:pt x="4" y="6"/>
                    </a:lnTo>
                    <a:lnTo>
                      <a:pt x="1" y="0"/>
                    </a:lnTo>
                    <a:lnTo>
                      <a:pt x="1" y="0"/>
                    </a:lnTo>
                    <a:lnTo>
                      <a:pt x="1" y="0"/>
                    </a:lnTo>
                    <a:lnTo>
                      <a:pt x="3" y="0"/>
                    </a:lnTo>
                    <a:lnTo>
                      <a:pt x="3" y="0"/>
                    </a:lnTo>
                    <a:lnTo>
                      <a:pt x="3" y="0"/>
                    </a:lnTo>
                    <a:lnTo>
                      <a:pt x="6" y="4"/>
                    </a:lnTo>
                    <a:lnTo>
                      <a:pt x="9" y="0"/>
                    </a:lnTo>
                    <a:lnTo>
                      <a:pt x="9" y="0"/>
                    </a:lnTo>
                    <a:lnTo>
                      <a:pt x="9" y="0"/>
                    </a:lnTo>
                    <a:lnTo>
                      <a:pt x="10" y="0"/>
                    </a:lnTo>
                    <a:lnTo>
                      <a:pt x="10" y="0"/>
                    </a:lnTo>
                    <a:lnTo>
                      <a:pt x="10" y="0"/>
                    </a:lnTo>
                    <a:lnTo>
                      <a:pt x="6" y="6"/>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924"/>
              <p:cNvSpPr/>
              <p:nvPr/>
            </p:nvSpPr>
            <p:spPr bwMode="auto">
              <a:xfrm>
                <a:off x="2939" y="1880"/>
                <a:ext cx="9" cy="16"/>
              </a:xfrm>
              <a:custGeom>
                <a:avLst/>
                <a:gdLst>
                  <a:gd name="T0" fmla="*/ 1 w 7"/>
                  <a:gd name="T1" fmla="*/ 4 h 13"/>
                  <a:gd name="T2" fmla="*/ 0 w 7"/>
                  <a:gd name="T3" fmla="*/ 4 h 13"/>
                  <a:gd name="T4" fmla="*/ 0 w 7"/>
                  <a:gd name="T5" fmla="*/ 4 h 13"/>
                  <a:gd name="T6" fmla="*/ 0 w 7"/>
                  <a:gd name="T7" fmla="*/ 3 h 13"/>
                  <a:gd name="T8" fmla="*/ 1 w 7"/>
                  <a:gd name="T9" fmla="*/ 3 h 13"/>
                  <a:gd name="T10" fmla="*/ 2 w 7"/>
                  <a:gd name="T11" fmla="*/ 3 h 13"/>
                  <a:gd name="T12" fmla="*/ 2 w 7"/>
                  <a:gd name="T13" fmla="*/ 1 h 13"/>
                  <a:gd name="T14" fmla="*/ 3 w 7"/>
                  <a:gd name="T15" fmla="*/ 1 h 13"/>
                  <a:gd name="T16" fmla="*/ 3 w 7"/>
                  <a:gd name="T17" fmla="*/ 1 h 13"/>
                  <a:gd name="T18" fmla="*/ 3 w 7"/>
                  <a:gd name="T19" fmla="*/ 0 h 13"/>
                  <a:gd name="T20" fmla="*/ 4 w 7"/>
                  <a:gd name="T21" fmla="*/ 0 h 13"/>
                  <a:gd name="T22" fmla="*/ 4 w 7"/>
                  <a:gd name="T23" fmla="*/ 1 h 13"/>
                  <a:gd name="T24" fmla="*/ 4 w 7"/>
                  <a:gd name="T25" fmla="*/ 3 h 13"/>
                  <a:gd name="T26" fmla="*/ 6 w 7"/>
                  <a:gd name="T27" fmla="*/ 3 h 13"/>
                  <a:gd name="T28" fmla="*/ 6 w 7"/>
                  <a:gd name="T29" fmla="*/ 3 h 13"/>
                  <a:gd name="T30" fmla="*/ 6 w 7"/>
                  <a:gd name="T31" fmla="*/ 3 h 13"/>
                  <a:gd name="T32" fmla="*/ 6 w 7"/>
                  <a:gd name="T33" fmla="*/ 4 h 13"/>
                  <a:gd name="T34" fmla="*/ 6 w 7"/>
                  <a:gd name="T35" fmla="*/ 4 h 13"/>
                  <a:gd name="T36" fmla="*/ 6 w 7"/>
                  <a:gd name="T37" fmla="*/ 4 h 13"/>
                  <a:gd name="T38" fmla="*/ 4 w 7"/>
                  <a:gd name="T39" fmla="*/ 4 h 13"/>
                  <a:gd name="T40" fmla="*/ 4 w 7"/>
                  <a:gd name="T41" fmla="*/ 11 h 13"/>
                  <a:gd name="T42" fmla="*/ 4 w 7"/>
                  <a:gd name="T43" fmla="*/ 12 h 13"/>
                  <a:gd name="T44" fmla="*/ 5 w 7"/>
                  <a:gd name="T45" fmla="*/ 12 h 13"/>
                  <a:gd name="T46" fmla="*/ 6 w 7"/>
                  <a:gd name="T47" fmla="*/ 12 h 13"/>
                  <a:gd name="T48" fmla="*/ 6 w 7"/>
                  <a:gd name="T49" fmla="*/ 12 h 13"/>
                  <a:gd name="T50" fmla="*/ 7 w 7"/>
                  <a:gd name="T51" fmla="*/ 12 h 13"/>
                  <a:gd name="T52" fmla="*/ 7 w 7"/>
                  <a:gd name="T53" fmla="*/ 12 h 13"/>
                  <a:gd name="T54" fmla="*/ 7 w 7"/>
                  <a:gd name="T55" fmla="*/ 13 h 13"/>
                  <a:gd name="T56" fmla="*/ 7 w 7"/>
                  <a:gd name="T57" fmla="*/ 13 h 13"/>
                  <a:gd name="T58" fmla="*/ 7 w 7"/>
                  <a:gd name="T59" fmla="*/ 13 h 13"/>
                  <a:gd name="T60" fmla="*/ 6 w 7"/>
                  <a:gd name="T61" fmla="*/ 13 h 13"/>
                  <a:gd name="T62" fmla="*/ 5 w 7"/>
                  <a:gd name="T63" fmla="*/ 13 h 13"/>
                  <a:gd name="T64" fmla="*/ 3 w 7"/>
                  <a:gd name="T65" fmla="*/ 13 h 13"/>
                  <a:gd name="T66" fmla="*/ 2 w 7"/>
                  <a:gd name="T67" fmla="*/ 11 h 13"/>
                  <a:gd name="T68" fmla="*/ 2 w 7"/>
                  <a:gd name="T69" fmla="*/ 4 h 13"/>
                  <a:gd name="T70" fmla="*/ 1 w 7"/>
                  <a:gd name="T7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3">
                    <a:moveTo>
                      <a:pt x="1" y="4"/>
                    </a:moveTo>
                    <a:cubicBezTo>
                      <a:pt x="0" y="4"/>
                      <a:pt x="0" y="4"/>
                      <a:pt x="0" y="4"/>
                    </a:cubicBezTo>
                    <a:cubicBezTo>
                      <a:pt x="0" y="4"/>
                      <a:pt x="0" y="4"/>
                      <a:pt x="0" y="4"/>
                    </a:cubicBezTo>
                    <a:cubicBezTo>
                      <a:pt x="0" y="3"/>
                      <a:pt x="0" y="3"/>
                      <a:pt x="0" y="3"/>
                    </a:cubicBezTo>
                    <a:cubicBezTo>
                      <a:pt x="1" y="3"/>
                      <a:pt x="1" y="3"/>
                      <a:pt x="1" y="3"/>
                    </a:cubicBezTo>
                    <a:cubicBezTo>
                      <a:pt x="2" y="3"/>
                      <a:pt x="2" y="3"/>
                      <a:pt x="2" y="3"/>
                    </a:cubicBezTo>
                    <a:cubicBezTo>
                      <a:pt x="2" y="1"/>
                      <a:pt x="2" y="1"/>
                      <a:pt x="2" y="1"/>
                    </a:cubicBezTo>
                    <a:cubicBezTo>
                      <a:pt x="3" y="1"/>
                      <a:pt x="3" y="1"/>
                      <a:pt x="3" y="1"/>
                    </a:cubicBezTo>
                    <a:cubicBezTo>
                      <a:pt x="3" y="1"/>
                      <a:pt x="3" y="1"/>
                      <a:pt x="3" y="1"/>
                    </a:cubicBezTo>
                    <a:cubicBezTo>
                      <a:pt x="3" y="0"/>
                      <a:pt x="3" y="0"/>
                      <a:pt x="3" y="0"/>
                    </a:cubicBezTo>
                    <a:cubicBezTo>
                      <a:pt x="4" y="0"/>
                      <a:pt x="4" y="0"/>
                      <a:pt x="4" y="0"/>
                    </a:cubicBezTo>
                    <a:cubicBezTo>
                      <a:pt x="4" y="1"/>
                      <a:pt x="4" y="1"/>
                      <a:pt x="4" y="1"/>
                    </a:cubicBezTo>
                    <a:cubicBezTo>
                      <a:pt x="4" y="3"/>
                      <a:pt x="4" y="3"/>
                      <a:pt x="4"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4" y="4"/>
                      <a:pt x="4" y="4"/>
                      <a:pt x="4" y="4"/>
                    </a:cubicBezTo>
                    <a:cubicBezTo>
                      <a:pt x="4" y="11"/>
                      <a:pt x="4" y="11"/>
                      <a:pt x="4" y="11"/>
                    </a:cubicBezTo>
                    <a:cubicBezTo>
                      <a:pt x="4" y="11"/>
                      <a:pt x="4" y="11"/>
                      <a:pt x="4" y="12"/>
                    </a:cubicBezTo>
                    <a:cubicBezTo>
                      <a:pt x="4" y="12"/>
                      <a:pt x="4" y="12"/>
                      <a:pt x="5" y="12"/>
                    </a:cubicBezTo>
                    <a:cubicBezTo>
                      <a:pt x="6" y="12"/>
                      <a:pt x="6" y="12"/>
                      <a:pt x="6" y="12"/>
                    </a:cubicBezTo>
                    <a:cubicBezTo>
                      <a:pt x="6" y="12"/>
                      <a:pt x="6" y="12"/>
                      <a:pt x="6"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6" y="13"/>
                      <a:pt x="6" y="13"/>
                      <a:pt x="6" y="13"/>
                    </a:cubicBezTo>
                    <a:cubicBezTo>
                      <a:pt x="5" y="13"/>
                      <a:pt x="5" y="13"/>
                      <a:pt x="5" y="13"/>
                    </a:cubicBezTo>
                    <a:cubicBezTo>
                      <a:pt x="4" y="13"/>
                      <a:pt x="3" y="13"/>
                      <a:pt x="3" y="13"/>
                    </a:cubicBezTo>
                    <a:cubicBezTo>
                      <a:pt x="2" y="12"/>
                      <a:pt x="2" y="12"/>
                      <a:pt x="2" y="11"/>
                    </a:cubicBezTo>
                    <a:cubicBezTo>
                      <a:pt x="2" y="4"/>
                      <a:pt x="2" y="4"/>
                      <a:pt x="2" y="4"/>
                    </a:cubicBezTo>
                    <a:lnTo>
                      <a:pt x="1"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925"/>
              <p:cNvSpPr/>
              <p:nvPr/>
            </p:nvSpPr>
            <p:spPr bwMode="auto">
              <a:xfrm>
                <a:off x="2690" y="1902"/>
                <a:ext cx="10" cy="12"/>
              </a:xfrm>
              <a:custGeom>
                <a:avLst/>
                <a:gdLst>
                  <a:gd name="T0" fmla="*/ 8 w 8"/>
                  <a:gd name="T1" fmla="*/ 8 h 10"/>
                  <a:gd name="T2" fmla="*/ 8 w 8"/>
                  <a:gd name="T3" fmla="*/ 9 h 10"/>
                  <a:gd name="T4" fmla="*/ 7 w 8"/>
                  <a:gd name="T5" fmla="*/ 10 h 10"/>
                  <a:gd name="T6" fmla="*/ 6 w 8"/>
                  <a:gd name="T7" fmla="*/ 10 h 10"/>
                  <a:gd name="T8" fmla="*/ 4 w 8"/>
                  <a:gd name="T9" fmla="*/ 10 h 10"/>
                  <a:gd name="T10" fmla="*/ 2 w 8"/>
                  <a:gd name="T11" fmla="*/ 10 h 10"/>
                  <a:gd name="T12" fmla="*/ 1 w 8"/>
                  <a:gd name="T13" fmla="*/ 10 h 10"/>
                  <a:gd name="T14" fmla="*/ 0 w 8"/>
                  <a:gd name="T15" fmla="*/ 10 h 10"/>
                  <a:gd name="T16" fmla="*/ 1 w 8"/>
                  <a:gd name="T17" fmla="*/ 9 h 10"/>
                  <a:gd name="T18" fmla="*/ 1 w 8"/>
                  <a:gd name="T19" fmla="*/ 8 h 10"/>
                  <a:gd name="T20" fmla="*/ 1 w 8"/>
                  <a:gd name="T21" fmla="*/ 8 h 10"/>
                  <a:gd name="T22" fmla="*/ 1 w 8"/>
                  <a:gd name="T23" fmla="*/ 8 h 10"/>
                  <a:gd name="T24" fmla="*/ 3 w 8"/>
                  <a:gd name="T25" fmla="*/ 9 h 10"/>
                  <a:gd name="T26" fmla="*/ 4 w 8"/>
                  <a:gd name="T27" fmla="*/ 9 h 10"/>
                  <a:gd name="T28" fmla="*/ 6 w 8"/>
                  <a:gd name="T29" fmla="*/ 9 h 10"/>
                  <a:gd name="T30" fmla="*/ 6 w 8"/>
                  <a:gd name="T31" fmla="*/ 8 h 10"/>
                  <a:gd name="T32" fmla="*/ 6 w 8"/>
                  <a:gd name="T33" fmla="*/ 6 h 10"/>
                  <a:gd name="T34" fmla="*/ 4 w 8"/>
                  <a:gd name="T35" fmla="*/ 6 h 10"/>
                  <a:gd name="T36" fmla="*/ 3 w 8"/>
                  <a:gd name="T37" fmla="*/ 5 h 10"/>
                  <a:gd name="T38" fmla="*/ 2 w 8"/>
                  <a:gd name="T39" fmla="*/ 4 h 10"/>
                  <a:gd name="T40" fmla="*/ 1 w 8"/>
                  <a:gd name="T41" fmla="*/ 4 h 10"/>
                  <a:gd name="T42" fmla="*/ 1 w 8"/>
                  <a:gd name="T43" fmla="*/ 3 h 10"/>
                  <a:gd name="T44" fmla="*/ 2 w 8"/>
                  <a:gd name="T45" fmla="*/ 1 h 10"/>
                  <a:gd name="T46" fmla="*/ 4 w 8"/>
                  <a:gd name="T47" fmla="*/ 0 h 10"/>
                  <a:gd name="T48" fmla="*/ 6 w 8"/>
                  <a:gd name="T49" fmla="*/ 0 h 10"/>
                  <a:gd name="T50" fmla="*/ 7 w 8"/>
                  <a:gd name="T51" fmla="*/ 0 h 10"/>
                  <a:gd name="T52" fmla="*/ 8 w 8"/>
                  <a:gd name="T53" fmla="*/ 1 h 10"/>
                  <a:gd name="T54" fmla="*/ 7 w 8"/>
                  <a:gd name="T55" fmla="*/ 2 h 10"/>
                  <a:gd name="T56" fmla="*/ 7 w 8"/>
                  <a:gd name="T57" fmla="*/ 2 h 10"/>
                  <a:gd name="T58" fmla="*/ 7 w 8"/>
                  <a:gd name="T59" fmla="*/ 2 h 10"/>
                  <a:gd name="T60" fmla="*/ 6 w 8"/>
                  <a:gd name="T61" fmla="*/ 1 h 10"/>
                  <a:gd name="T62" fmla="*/ 4 w 8"/>
                  <a:gd name="T63" fmla="*/ 1 h 10"/>
                  <a:gd name="T64" fmla="*/ 3 w 8"/>
                  <a:gd name="T65" fmla="*/ 2 h 10"/>
                  <a:gd name="T66" fmla="*/ 3 w 8"/>
                  <a:gd name="T67" fmla="*/ 3 h 10"/>
                  <a:gd name="T68" fmla="*/ 3 w 8"/>
                  <a:gd name="T69" fmla="*/ 3 h 10"/>
                  <a:gd name="T70" fmla="*/ 3 w 8"/>
                  <a:gd name="T71" fmla="*/ 4 h 10"/>
                  <a:gd name="T72" fmla="*/ 4 w 8"/>
                  <a:gd name="T73" fmla="*/ 4 h 10"/>
                  <a:gd name="T74" fmla="*/ 5 w 8"/>
                  <a:gd name="T75" fmla="*/ 4 h 10"/>
                  <a:gd name="T76" fmla="*/ 6 w 8"/>
                  <a:gd name="T77" fmla="*/ 5 h 10"/>
                  <a:gd name="T78" fmla="*/ 7 w 8"/>
                  <a:gd name="T79" fmla="*/ 6 h 10"/>
                  <a:gd name="T80" fmla="*/ 8 w 8"/>
                  <a:gd name="T81" fmla="*/ 6 h 10"/>
                  <a:gd name="T82" fmla="*/ 8 w 8"/>
                  <a:gd name="T8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 h="10">
                    <a:moveTo>
                      <a:pt x="8" y="8"/>
                    </a:moveTo>
                    <a:cubicBezTo>
                      <a:pt x="8" y="8"/>
                      <a:pt x="8" y="8"/>
                      <a:pt x="8" y="9"/>
                    </a:cubicBezTo>
                    <a:cubicBezTo>
                      <a:pt x="8" y="9"/>
                      <a:pt x="7" y="9"/>
                      <a:pt x="7" y="10"/>
                    </a:cubicBezTo>
                    <a:cubicBezTo>
                      <a:pt x="7" y="10"/>
                      <a:pt x="6" y="10"/>
                      <a:pt x="6" y="10"/>
                    </a:cubicBezTo>
                    <a:cubicBezTo>
                      <a:pt x="5" y="10"/>
                      <a:pt x="5" y="10"/>
                      <a:pt x="4" y="10"/>
                    </a:cubicBezTo>
                    <a:cubicBezTo>
                      <a:pt x="4" y="10"/>
                      <a:pt x="3" y="10"/>
                      <a:pt x="2" y="10"/>
                    </a:cubicBezTo>
                    <a:cubicBezTo>
                      <a:pt x="2" y="10"/>
                      <a:pt x="1" y="10"/>
                      <a:pt x="1" y="10"/>
                    </a:cubicBezTo>
                    <a:cubicBezTo>
                      <a:pt x="0" y="10"/>
                      <a:pt x="0" y="10"/>
                      <a:pt x="0" y="10"/>
                    </a:cubicBezTo>
                    <a:cubicBezTo>
                      <a:pt x="1" y="9"/>
                      <a:pt x="1" y="9"/>
                      <a:pt x="1" y="9"/>
                    </a:cubicBezTo>
                    <a:cubicBezTo>
                      <a:pt x="1" y="8"/>
                      <a:pt x="1" y="8"/>
                      <a:pt x="1" y="8"/>
                    </a:cubicBezTo>
                    <a:cubicBezTo>
                      <a:pt x="1" y="8"/>
                      <a:pt x="1" y="8"/>
                      <a:pt x="1" y="8"/>
                    </a:cubicBezTo>
                    <a:cubicBezTo>
                      <a:pt x="1" y="8"/>
                      <a:pt x="1" y="8"/>
                      <a:pt x="1" y="8"/>
                    </a:cubicBezTo>
                    <a:cubicBezTo>
                      <a:pt x="2" y="9"/>
                      <a:pt x="2" y="9"/>
                      <a:pt x="3" y="9"/>
                    </a:cubicBezTo>
                    <a:cubicBezTo>
                      <a:pt x="3" y="9"/>
                      <a:pt x="4" y="9"/>
                      <a:pt x="4" y="9"/>
                    </a:cubicBezTo>
                    <a:cubicBezTo>
                      <a:pt x="5" y="9"/>
                      <a:pt x="6" y="9"/>
                      <a:pt x="6" y="9"/>
                    </a:cubicBezTo>
                    <a:cubicBezTo>
                      <a:pt x="6" y="8"/>
                      <a:pt x="6" y="8"/>
                      <a:pt x="6" y="8"/>
                    </a:cubicBezTo>
                    <a:cubicBezTo>
                      <a:pt x="6" y="7"/>
                      <a:pt x="6" y="7"/>
                      <a:pt x="6" y="6"/>
                    </a:cubicBezTo>
                    <a:cubicBezTo>
                      <a:pt x="5" y="6"/>
                      <a:pt x="5" y="6"/>
                      <a:pt x="4" y="6"/>
                    </a:cubicBezTo>
                    <a:cubicBezTo>
                      <a:pt x="3" y="5"/>
                      <a:pt x="3" y="5"/>
                      <a:pt x="3" y="5"/>
                    </a:cubicBezTo>
                    <a:cubicBezTo>
                      <a:pt x="2" y="5"/>
                      <a:pt x="2" y="5"/>
                      <a:pt x="2" y="4"/>
                    </a:cubicBezTo>
                    <a:cubicBezTo>
                      <a:pt x="1" y="4"/>
                      <a:pt x="1" y="4"/>
                      <a:pt x="1" y="4"/>
                    </a:cubicBezTo>
                    <a:cubicBezTo>
                      <a:pt x="1" y="3"/>
                      <a:pt x="1" y="3"/>
                      <a:pt x="1" y="3"/>
                    </a:cubicBezTo>
                    <a:cubicBezTo>
                      <a:pt x="1" y="2"/>
                      <a:pt x="1" y="1"/>
                      <a:pt x="2" y="1"/>
                    </a:cubicBezTo>
                    <a:cubicBezTo>
                      <a:pt x="2" y="0"/>
                      <a:pt x="3" y="0"/>
                      <a:pt x="4" y="0"/>
                    </a:cubicBezTo>
                    <a:cubicBezTo>
                      <a:pt x="5" y="0"/>
                      <a:pt x="5" y="0"/>
                      <a:pt x="6" y="0"/>
                    </a:cubicBezTo>
                    <a:cubicBezTo>
                      <a:pt x="6" y="0"/>
                      <a:pt x="7" y="0"/>
                      <a:pt x="7" y="0"/>
                    </a:cubicBezTo>
                    <a:cubicBezTo>
                      <a:pt x="8" y="1"/>
                      <a:pt x="8" y="1"/>
                      <a:pt x="8" y="1"/>
                    </a:cubicBezTo>
                    <a:cubicBezTo>
                      <a:pt x="7" y="2"/>
                      <a:pt x="7" y="2"/>
                      <a:pt x="7" y="2"/>
                    </a:cubicBezTo>
                    <a:cubicBezTo>
                      <a:pt x="7" y="2"/>
                      <a:pt x="7" y="2"/>
                      <a:pt x="7" y="2"/>
                    </a:cubicBezTo>
                    <a:cubicBezTo>
                      <a:pt x="7" y="2"/>
                      <a:pt x="7" y="2"/>
                      <a:pt x="7" y="2"/>
                    </a:cubicBezTo>
                    <a:cubicBezTo>
                      <a:pt x="6" y="2"/>
                      <a:pt x="6" y="1"/>
                      <a:pt x="6" y="1"/>
                    </a:cubicBezTo>
                    <a:cubicBezTo>
                      <a:pt x="5" y="1"/>
                      <a:pt x="5" y="1"/>
                      <a:pt x="4" y="1"/>
                    </a:cubicBezTo>
                    <a:cubicBezTo>
                      <a:pt x="4" y="1"/>
                      <a:pt x="3" y="1"/>
                      <a:pt x="3" y="2"/>
                    </a:cubicBezTo>
                    <a:cubicBezTo>
                      <a:pt x="3" y="3"/>
                      <a:pt x="3" y="3"/>
                      <a:pt x="3" y="3"/>
                    </a:cubicBezTo>
                    <a:cubicBezTo>
                      <a:pt x="3" y="3"/>
                      <a:pt x="3" y="3"/>
                      <a:pt x="3" y="3"/>
                    </a:cubicBezTo>
                    <a:cubicBezTo>
                      <a:pt x="3" y="4"/>
                      <a:pt x="3" y="4"/>
                      <a:pt x="3" y="4"/>
                    </a:cubicBezTo>
                    <a:cubicBezTo>
                      <a:pt x="4" y="4"/>
                      <a:pt x="4" y="4"/>
                      <a:pt x="4" y="4"/>
                    </a:cubicBezTo>
                    <a:cubicBezTo>
                      <a:pt x="4" y="4"/>
                      <a:pt x="4" y="4"/>
                      <a:pt x="5" y="4"/>
                    </a:cubicBezTo>
                    <a:cubicBezTo>
                      <a:pt x="5" y="5"/>
                      <a:pt x="6" y="5"/>
                      <a:pt x="6" y="5"/>
                    </a:cubicBezTo>
                    <a:cubicBezTo>
                      <a:pt x="6" y="5"/>
                      <a:pt x="7" y="5"/>
                      <a:pt x="7" y="6"/>
                    </a:cubicBezTo>
                    <a:cubicBezTo>
                      <a:pt x="8" y="6"/>
                      <a:pt x="8" y="6"/>
                      <a:pt x="8" y="6"/>
                    </a:cubicBezTo>
                    <a:cubicBezTo>
                      <a:pt x="8" y="7"/>
                      <a:pt x="8" y="7"/>
                      <a:pt x="8" y="8"/>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926"/>
              <p:cNvSpPr>
                <a:spLocks noEditPoints="1"/>
              </p:cNvSpPr>
              <p:nvPr/>
            </p:nvSpPr>
            <p:spPr bwMode="auto">
              <a:xfrm>
                <a:off x="2702" y="1902"/>
                <a:ext cx="10" cy="12"/>
              </a:xfrm>
              <a:custGeom>
                <a:avLst/>
                <a:gdLst>
                  <a:gd name="T0" fmla="*/ 8 w 8"/>
                  <a:gd name="T1" fmla="*/ 9 h 10"/>
                  <a:gd name="T2" fmla="*/ 8 w 8"/>
                  <a:gd name="T3" fmla="*/ 10 h 10"/>
                  <a:gd name="T4" fmla="*/ 6 w 8"/>
                  <a:gd name="T5" fmla="*/ 10 h 10"/>
                  <a:gd name="T6" fmla="*/ 4 w 8"/>
                  <a:gd name="T7" fmla="*/ 10 h 10"/>
                  <a:gd name="T8" fmla="*/ 2 w 8"/>
                  <a:gd name="T9" fmla="*/ 10 h 10"/>
                  <a:gd name="T10" fmla="*/ 0 w 8"/>
                  <a:gd name="T11" fmla="*/ 9 h 10"/>
                  <a:gd name="T12" fmla="*/ 0 w 8"/>
                  <a:gd name="T13" fmla="*/ 8 h 10"/>
                  <a:gd name="T14" fmla="*/ 0 w 8"/>
                  <a:gd name="T15" fmla="*/ 7 h 10"/>
                  <a:gd name="T16" fmla="*/ 0 w 8"/>
                  <a:gd name="T17" fmla="*/ 6 h 10"/>
                  <a:gd name="T18" fmla="*/ 1 w 8"/>
                  <a:gd name="T19" fmla="*/ 5 h 10"/>
                  <a:gd name="T20" fmla="*/ 2 w 8"/>
                  <a:gd name="T21" fmla="*/ 4 h 10"/>
                  <a:gd name="T22" fmla="*/ 4 w 8"/>
                  <a:gd name="T23" fmla="*/ 4 h 10"/>
                  <a:gd name="T24" fmla="*/ 6 w 8"/>
                  <a:gd name="T25" fmla="*/ 4 h 10"/>
                  <a:gd name="T26" fmla="*/ 6 w 8"/>
                  <a:gd name="T27" fmla="*/ 3 h 10"/>
                  <a:gd name="T28" fmla="*/ 6 w 8"/>
                  <a:gd name="T29" fmla="*/ 3 h 10"/>
                  <a:gd name="T30" fmla="*/ 6 w 8"/>
                  <a:gd name="T31" fmla="*/ 2 h 10"/>
                  <a:gd name="T32" fmla="*/ 5 w 8"/>
                  <a:gd name="T33" fmla="*/ 2 h 10"/>
                  <a:gd name="T34" fmla="*/ 4 w 8"/>
                  <a:gd name="T35" fmla="*/ 1 h 10"/>
                  <a:gd name="T36" fmla="*/ 2 w 8"/>
                  <a:gd name="T37" fmla="*/ 1 h 10"/>
                  <a:gd name="T38" fmla="*/ 1 w 8"/>
                  <a:gd name="T39" fmla="*/ 2 h 10"/>
                  <a:gd name="T40" fmla="*/ 1 w 8"/>
                  <a:gd name="T41" fmla="*/ 2 h 10"/>
                  <a:gd name="T42" fmla="*/ 1 w 8"/>
                  <a:gd name="T43" fmla="*/ 2 h 10"/>
                  <a:gd name="T44" fmla="*/ 1 w 8"/>
                  <a:gd name="T45" fmla="*/ 1 h 10"/>
                  <a:gd name="T46" fmla="*/ 1 w 8"/>
                  <a:gd name="T47" fmla="*/ 1 h 10"/>
                  <a:gd name="T48" fmla="*/ 1 w 8"/>
                  <a:gd name="T49" fmla="*/ 0 h 10"/>
                  <a:gd name="T50" fmla="*/ 2 w 8"/>
                  <a:gd name="T51" fmla="*/ 0 h 10"/>
                  <a:gd name="T52" fmla="*/ 4 w 8"/>
                  <a:gd name="T53" fmla="*/ 0 h 10"/>
                  <a:gd name="T54" fmla="*/ 7 w 8"/>
                  <a:gd name="T55" fmla="*/ 1 h 10"/>
                  <a:gd name="T56" fmla="*/ 8 w 8"/>
                  <a:gd name="T57" fmla="*/ 3 h 10"/>
                  <a:gd name="T58" fmla="*/ 8 w 8"/>
                  <a:gd name="T59" fmla="*/ 9 h 10"/>
                  <a:gd name="T60" fmla="*/ 6 w 8"/>
                  <a:gd name="T61" fmla="*/ 5 h 10"/>
                  <a:gd name="T62" fmla="*/ 4 w 8"/>
                  <a:gd name="T63" fmla="*/ 5 h 10"/>
                  <a:gd name="T64" fmla="*/ 3 w 8"/>
                  <a:gd name="T65" fmla="*/ 5 h 10"/>
                  <a:gd name="T66" fmla="*/ 2 w 8"/>
                  <a:gd name="T67" fmla="*/ 6 h 10"/>
                  <a:gd name="T68" fmla="*/ 2 w 8"/>
                  <a:gd name="T69" fmla="*/ 6 h 10"/>
                  <a:gd name="T70" fmla="*/ 1 w 8"/>
                  <a:gd name="T71" fmla="*/ 7 h 10"/>
                  <a:gd name="T72" fmla="*/ 1 w 8"/>
                  <a:gd name="T73" fmla="*/ 8 h 10"/>
                  <a:gd name="T74" fmla="*/ 2 w 8"/>
                  <a:gd name="T75" fmla="*/ 9 h 10"/>
                  <a:gd name="T76" fmla="*/ 3 w 8"/>
                  <a:gd name="T77" fmla="*/ 9 h 10"/>
                  <a:gd name="T78" fmla="*/ 4 w 8"/>
                  <a:gd name="T79" fmla="*/ 9 h 10"/>
                  <a:gd name="T80" fmla="*/ 4 w 8"/>
                  <a:gd name="T81" fmla="*/ 9 h 10"/>
                  <a:gd name="T82" fmla="*/ 5 w 8"/>
                  <a:gd name="T83" fmla="*/ 9 h 10"/>
                  <a:gd name="T84" fmla="*/ 6 w 8"/>
                  <a:gd name="T85" fmla="*/ 9 h 10"/>
                  <a:gd name="T86" fmla="*/ 6 w 8"/>
                  <a:gd name="T87" fmla="*/ 9 h 10"/>
                  <a:gd name="T88" fmla="*/ 6 w 8"/>
                  <a:gd name="T8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 h="10">
                    <a:moveTo>
                      <a:pt x="8" y="9"/>
                    </a:moveTo>
                    <a:cubicBezTo>
                      <a:pt x="8" y="10"/>
                      <a:pt x="8" y="10"/>
                      <a:pt x="8" y="10"/>
                    </a:cubicBezTo>
                    <a:cubicBezTo>
                      <a:pt x="7" y="10"/>
                      <a:pt x="6" y="10"/>
                      <a:pt x="6" y="10"/>
                    </a:cubicBezTo>
                    <a:cubicBezTo>
                      <a:pt x="5" y="10"/>
                      <a:pt x="4" y="10"/>
                      <a:pt x="4" y="10"/>
                    </a:cubicBezTo>
                    <a:cubicBezTo>
                      <a:pt x="3" y="10"/>
                      <a:pt x="2" y="10"/>
                      <a:pt x="2" y="10"/>
                    </a:cubicBezTo>
                    <a:cubicBezTo>
                      <a:pt x="1" y="10"/>
                      <a:pt x="1" y="10"/>
                      <a:pt x="0" y="9"/>
                    </a:cubicBezTo>
                    <a:cubicBezTo>
                      <a:pt x="0" y="9"/>
                      <a:pt x="0" y="9"/>
                      <a:pt x="0" y="8"/>
                    </a:cubicBezTo>
                    <a:cubicBezTo>
                      <a:pt x="0" y="8"/>
                      <a:pt x="0" y="8"/>
                      <a:pt x="0" y="7"/>
                    </a:cubicBezTo>
                    <a:cubicBezTo>
                      <a:pt x="0" y="7"/>
                      <a:pt x="0" y="6"/>
                      <a:pt x="0" y="6"/>
                    </a:cubicBezTo>
                    <a:cubicBezTo>
                      <a:pt x="0" y="6"/>
                      <a:pt x="0" y="5"/>
                      <a:pt x="1" y="5"/>
                    </a:cubicBezTo>
                    <a:cubicBezTo>
                      <a:pt x="1" y="5"/>
                      <a:pt x="1" y="4"/>
                      <a:pt x="2" y="4"/>
                    </a:cubicBezTo>
                    <a:cubicBezTo>
                      <a:pt x="2" y="4"/>
                      <a:pt x="3" y="4"/>
                      <a:pt x="4" y="4"/>
                    </a:cubicBezTo>
                    <a:cubicBezTo>
                      <a:pt x="6" y="4"/>
                      <a:pt x="6" y="4"/>
                      <a:pt x="6" y="4"/>
                    </a:cubicBezTo>
                    <a:cubicBezTo>
                      <a:pt x="6" y="3"/>
                      <a:pt x="6" y="3"/>
                      <a:pt x="6" y="3"/>
                    </a:cubicBezTo>
                    <a:cubicBezTo>
                      <a:pt x="6" y="3"/>
                      <a:pt x="6" y="3"/>
                      <a:pt x="6" y="3"/>
                    </a:cubicBezTo>
                    <a:cubicBezTo>
                      <a:pt x="6" y="2"/>
                      <a:pt x="6" y="2"/>
                      <a:pt x="6" y="2"/>
                    </a:cubicBezTo>
                    <a:cubicBezTo>
                      <a:pt x="5" y="2"/>
                      <a:pt x="5" y="2"/>
                      <a:pt x="5" y="2"/>
                    </a:cubicBezTo>
                    <a:cubicBezTo>
                      <a:pt x="5" y="1"/>
                      <a:pt x="4" y="1"/>
                      <a:pt x="4" y="1"/>
                    </a:cubicBezTo>
                    <a:cubicBezTo>
                      <a:pt x="3" y="1"/>
                      <a:pt x="3" y="1"/>
                      <a:pt x="2" y="1"/>
                    </a:cubicBezTo>
                    <a:cubicBezTo>
                      <a:pt x="2" y="2"/>
                      <a:pt x="2" y="2"/>
                      <a:pt x="1" y="2"/>
                    </a:cubicBezTo>
                    <a:cubicBezTo>
                      <a:pt x="1" y="2"/>
                      <a:pt x="1" y="2"/>
                      <a:pt x="1" y="2"/>
                    </a:cubicBezTo>
                    <a:cubicBezTo>
                      <a:pt x="1" y="2"/>
                      <a:pt x="1" y="2"/>
                      <a:pt x="1" y="2"/>
                    </a:cubicBezTo>
                    <a:cubicBezTo>
                      <a:pt x="1" y="1"/>
                      <a:pt x="1" y="1"/>
                      <a:pt x="1" y="1"/>
                    </a:cubicBezTo>
                    <a:cubicBezTo>
                      <a:pt x="1" y="1"/>
                      <a:pt x="1" y="1"/>
                      <a:pt x="1" y="1"/>
                    </a:cubicBezTo>
                    <a:cubicBezTo>
                      <a:pt x="1" y="0"/>
                      <a:pt x="1" y="0"/>
                      <a:pt x="1" y="0"/>
                    </a:cubicBezTo>
                    <a:cubicBezTo>
                      <a:pt x="1" y="0"/>
                      <a:pt x="2" y="0"/>
                      <a:pt x="2" y="0"/>
                    </a:cubicBezTo>
                    <a:cubicBezTo>
                      <a:pt x="3" y="0"/>
                      <a:pt x="4" y="0"/>
                      <a:pt x="4" y="0"/>
                    </a:cubicBezTo>
                    <a:cubicBezTo>
                      <a:pt x="5" y="0"/>
                      <a:pt x="6" y="0"/>
                      <a:pt x="7" y="1"/>
                    </a:cubicBezTo>
                    <a:cubicBezTo>
                      <a:pt x="8" y="1"/>
                      <a:pt x="8" y="2"/>
                      <a:pt x="8" y="3"/>
                    </a:cubicBezTo>
                    <a:lnTo>
                      <a:pt x="8" y="9"/>
                    </a:lnTo>
                    <a:close/>
                    <a:moveTo>
                      <a:pt x="6" y="5"/>
                    </a:moveTo>
                    <a:cubicBezTo>
                      <a:pt x="4" y="5"/>
                      <a:pt x="4" y="5"/>
                      <a:pt x="4" y="5"/>
                    </a:cubicBezTo>
                    <a:cubicBezTo>
                      <a:pt x="3" y="5"/>
                      <a:pt x="3" y="5"/>
                      <a:pt x="3" y="5"/>
                    </a:cubicBezTo>
                    <a:cubicBezTo>
                      <a:pt x="2" y="6"/>
                      <a:pt x="2" y="6"/>
                      <a:pt x="2" y="6"/>
                    </a:cubicBezTo>
                    <a:cubicBezTo>
                      <a:pt x="2" y="6"/>
                      <a:pt x="2" y="6"/>
                      <a:pt x="2" y="6"/>
                    </a:cubicBezTo>
                    <a:cubicBezTo>
                      <a:pt x="1" y="6"/>
                      <a:pt x="1" y="7"/>
                      <a:pt x="1" y="7"/>
                    </a:cubicBezTo>
                    <a:cubicBezTo>
                      <a:pt x="1" y="8"/>
                      <a:pt x="1" y="8"/>
                      <a:pt x="1" y="8"/>
                    </a:cubicBezTo>
                    <a:cubicBezTo>
                      <a:pt x="2" y="9"/>
                      <a:pt x="2" y="9"/>
                      <a:pt x="2" y="9"/>
                    </a:cubicBezTo>
                    <a:cubicBezTo>
                      <a:pt x="3" y="9"/>
                      <a:pt x="3" y="9"/>
                      <a:pt x="3" y="9"/>
                    </a:cubicBezTo>
                    <a:cubicBezTo>
                      <a:pt x="3" y="9"/>
                      <a:pt x="3" y="9"/>
                      <a:pt x="4" y="9"/>
                    </a:cubicBezTo>
                    <a:cubicBezTo>
                      <a:pt x="4" y="9"/>
                      <a:pt x="4" y="9"/>
                      <a:pt x="4" y="9"/>
                    </a:cubicBezTo>
                    <a:cubicBezTo>
                      <a:pt x="5" y="9"/>
                      <a:pt x="5" y="9"/>
                      <a:pt x="5" y="9"/>
                    </a:cubicBezTo>
                    <a:cubicBezTo>
                      <a:pt x="6" y="9"/>
                      <a:pt x="6" y="9"/>
                      <a:pt x="6" y="9"/>
                    </a:cubicBezTo>
                    <a:cubicBezTo>
                      <a:pt x="6" y="9"/>
                      <a:pt x="6" y="9"/>
                      <a:pt x="6" y="9"/>
                    </a:cubicBezTo>
                    <a:lnTo>
                      <a:pt x="6"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927"/>
              <p:cNvSpPr/>
              <p:nvPr/>
            </p:nvSpPr>
            <p:spPr bwMode="auto">
              <a:xfrm>
                <a:off x="2714" y="1902"/>
                <a:ext cx="18" cy="12"/>
              </a:xfrm>
              <a:custGeom>
                <a:avLst/>
                <a:gdLst>
                  <a:gd name="T0" fmla="*/ 11 w 15"/>
                  <a:gd name="T1" fmla="*/ 0 h 10"/>
                  <a:gd name="T2" fmla="*/ 13 w 15"/>
                  <a:gd name="T3" fmla="*/ 0 h 10"/>
                  <a:gd name="T4" fmla="*/ 14 w 15"/>
                  <a:gd name="T5" fmla="*/ 1 h 10"/>
                  <a:gd name="T6" fmla="*/ 15 w 15"/>
                  <a:gd name="T7" fmla="*/ 3 h 10"/>
                  <a:gd name="T8" fmla="*/ 15 w 15"/>
                  <a:gd name="T9" fmla="*/ 5 h 10"/>
                  <a:gd name="T10" fmla="*/ 15 w 15"/>
                  <a:gd name="T11" fmla="*/ 10 h 10"/>
                  <a:gd name="T12" fmla="*/ 15 w 15"/>
                  <a:gd name="T13" fmla="*/ 10 h 10"/>
                  <a:gd name="T14" fmla="*/ 15 w 15"/>
                  <a:gd name="T15" fmla="*/ 10 h 10"/>
                  <a:gd name="T16" fmla="*/ 14 w 15"/>
                  <a:gd name="T17" fmla="*/ 10 h 10"/>
                  <a:gd name="T18" fmla="*/ 13 w 15"/>
                  <a:gd name="T19" fmla="*/ 10 h 10"/>
                  <a:gd name="T20" fmla="*/ 13 w 15"/>
                  <a:gd name="T21" fmla="*/ 10 h 10"/>
                  <a:gd name="T22" fmla="*/ 13 w 15"/>
                  <a:gd name="T23" fmla="*/ 5 h 10"/>
                  <a:gd name="T24" fmla="*/ 13 w 15"/>
                  <a:gd name="T25" fmla="*/ 2 h 10"/>
                  <a:gd name="T26" fmla="*/ 11 w 15"/>
                  <a:gd name="T27" fmla="*/ 1 h 10"/>
                  <a:gd name="T28" fmla="*/ 10 w 15"/>
                  <a:gd name="T29" fmla="*/ 1 h 10"/>
                  <a:gd name="T30" fmla="*/ 9 w 15"/>
                  <a:gd name="T31" fmla="*/ 2 h 10"/>
                  <a:gd name="T32" fmla="*/ 9 w 15"/>
                  <a:gd name="T33" fmla="*/ 2 h 10"/>
                  <a:gd name="T34" fmla="*/ 8 w 15"/>
                  <a:gd name="T35" fmla="*/ 2 h 10"/>
                  <a:gd name="T36" fmla="*/ 8 w 15"/>
                  <a:gd name="T37" fmla="*/ 3 h 10"/>
                  <a:gd name="T38" fmla="*/ 8 w 15"/>
                  <a:gd name="T39" fmla="*/ 5 h 10"/>
                  <a:gd name="T40" fmla="*/ 8 w 15"/>
                  <a:gd name="T41" fmla="*/ 10 h 10"/>
                  <a:gd name="T42" fmla="*/ 8 w 15"/>
                  <a:gd name="T43" fmla="*/ 10 h 10"/>
                  <a:gd name="T44" fmla="*/ 8 w 15"/>
                  <a:gd name="T45" fmla="*/ 10 h 10"/>
                  <a:gd name="T46" fmla="*/ 7 w 15"/>
                  <a:gd name="T47" fmla="*/ 10 h 10"/>
                  <a:gd name="T48" fmla="*/ 7 w 15"/>
                  <a:gd name="T49" fmla="*/ 10 h 10"/>
                  <a:gd name="T50" fmla="*/ 7 w 15"/>
                  <a:gd name="T51" fmla="*/ 10 h 10"/>
                  <a:gd name="T52" fmla="*/ 7 w 15"/>
                  <a:gd name="T53" fmla="*/ 5 h 10"/>
                  <a:gd name="T54" fmla="*/ 7 w 15"/>
                  <a:gd name="T55" fmla="*/ 3 h 10"/>
                  <a:gd name="T56" fmla="*/ 6 w 15"/>
                  <a:gd name="T57" fmla="*/ 2 h 10"/>
                  <a:gd name="T58" fmla="*/ 5 w 15"/>
                  <a:gd name="T59" fmla="*/ 2 h 10"/>
                  <a:gd name="T60" fmla="*/ 4 w 15"/>
                  <a:gd name="T61" fmla="*/ 1 h 10"/>
                  <a:gd name="T62" fmla="*/ 3 w 15"/>
                  <a:gd name="T63" fmla="*/ 1 h 10"/>
                  <a:gd name="T64" fmla="*/ 2 w 15"/>
                  <a:gd name="T65" fmla="*/ 2 h 10"/>
                  <a:gd name="T66" fmla="*/ 2 w 15"/>
                  <a:gd name="T67" fmla="*/ 10 h 10"/>
                  <a:gd name="T68" fmla="*/ 2 w 15"/>
                  <a:gd name="T69" fmla="*/ 10 h 10"/>
                  <a:gd name="T70" fmla="*/ 2 w 15"/>
                  <a:gd name="T71" fmla="*/ 10 h 10"/>
                  <a:gd name="T72" fmla="*/ 1 w 15"/>
                  <a:gd name="T73" fmla="*/ 10 h 10"/>
                  <a:gd name="T74" fmla="*/ 0 w 15"/>
                  <a:gd name="T75" fmla="*/ 10 h 10"/>
                  <a:gd name="T76" fmla="*/ 0 w 15"/>
                  <a:gd name="T77" fmla="*/ 10 h 10"/>
                  <a:gd name="T78" fmla="*/ 0 w 15"/>
                  <a:gd name="T79" fmla="*/ 2 h 10"/>
                  <a:gd name="T80" fmla="*/ 1 w 15"/>
                  <a:gd name="T81" fmla="*/ 1 h 10"/>
                  <a:gd name="T82" fmla="*/ 1 w 15"/>
                  <a:gd name="T83" fmla="*/ 0 h 10"/>
                  <a:gd name="T84" fmla="*/ 2 w 15"/>
                  <a:gd name="T85" fmla="*/ 0 h 10"/>
                  <a:gd name="T86" fmla="*/ 4 w 15"/>
                  <a:gd name="T87" fmla="*/ 0 h 10"/>
                  <a:gd name="T88" fmla="*/ 6 w 15"/>
                  <a:gd name="T89" fmla="*/ 0 h 10"/>
                  <a:gd name="T90" fmla="*/ 7 w 15"/>
                  <a:gd name="T91" fmla="*/ 1 h 10"/>
                  <a:gd name="T92" fmla="*/ 7 w 15"/>
                  <a:gd name="T93" fmla="*/ 1 h 10"/>
                  <a:gd name="T94" fmla="*/ 9 w 15"/>
                  <a:gd name="T95" fmla="*/ 0 h 10"/>
                  <a:gd name="T96" fmla="*/ 11 w 15"/>
                  <a:gd name="T9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10">
                    <a:moveTo>
                      <a:pt x="11" y="0"/>
                    </a:moveTo>
                    <a:cubicBezTo>
                      <a:pt x="12" y="0"/>
                      <a:pt x="12" y="0"/>
                      <a:pt x="13" y="0"/>
                    </a:cubicBezTo>
                    <a:cubicBezTo>
                      <a:pt x="13" y="0"/>
                      <a:pt x="14" y="1"/>
                      <a:pt x="14" y="1"/>
                    </a:cubicBezTo>
                    <a:cubicBezTo>
                      <a:pt x="14" y="2"/>
                      <a:pt x="15" y="2"/>
                      <a:pt x="15" y="3"/>
                    </a:cubicBezTo>
                    <a:cubicBezTo>
                      <a:pt x="15" y="3"/>
                      <a:pt x="15" y="4"/>
                      <a:pt x="15" y="5"/>
                    </a:cubicBezTo>
                    <a:cubicBezTo>
                      <a:pt x="15" y="10"/>
                      <a:pt x="15" y="10"/>
                      <a:pt x="15" y="10"/>
                    </a:cubicBezTo>
                    <a:cubicBezTo>
                      <a:pt x="15" y="10"/>
                      <a:pt x="15" y="10"/>
                      <a:pt x="15" y="10"/>
                    </a:cubicBezTo>
                    <a:cubicBezTo>
                      <a:pt x="15" y="10"/>
                      <a:pt x="15" y="10"/>
                      <a:pt x="15" y="10"/>
                    </a:cubicBezTo>
                    <a:cubicBezTo>
                      <a:pt x="14" y="10"/>
                      <a:pt x="14" y="10"/>
                      <a:pt x="14" y="10"/>
                    </a:cubicBezTo>
                    <a:cubicBezTo>
                      <a:pt x="13" y="10"/>
                      <a:pt x="13" y="10"/>
                      <a:pt x="13" y="10"/>
                    </a:cubicBezTo>
                    <a:cubicBezTo>
                      <a:pt x="13" y="10"/>
                      <a:pt x="13" y="10"/>
                      <a:pt x="13" y="10"/>
                    </a:cubicBezTo>
                    <a:cubicBezTo>
                      <a:pt x="13" y="5"/>
                      <a:pt x="13" y="5"/>
                      <a:pt x="13" y="5"/>
                    </a:cubicBezTo>
                    <a:cubicBezTo>
                      <a:pt x="13" y="4"/>
                      <a:pt x="13" y="3"/>
                      <a:pt x="13" y="2"/>
                    </a:cubicBezTo>
                    <a:cubicBezTo>
                      <a:pt x="12" y="2"/>
                      <a:pt x="12" y="1"/>
                      <a:pt x="11" y="1"/>
                    </a:cubicBezTo>
                    <a:cubicBezTo>
                      <a:pt x="10" y="1"/>
                      <a:pt x="10" y="1"/>
                      <a:pt x="10" y="1"/>
                    </a:cubicBezTo>
                    <a:cubicBezTo>
                      <a:pt x="9" y="2"/>
                      <a:pt x="9" y="2"/>
                      <a:pt x="9" y="2"/>
                    </a:cubicBezTo>
                    <a:cubicBezTo>
                      <a:pt x="9" y="2"/>
                      <a:pt x="9" y="2"/>
                      <a:pt x="9" y="2"/>
                    </a:cubicBezTo>
                    <a:cubicBezTo>
                      <a:pt x="8" y="2"/>
                      <a:pt x="8" y="2"/>
                      <a:pt x="8" y="2"/>
                    </a:cubicBezTo>
                    <a:cubicBezTo>
                      <a:pt x="8" y="2"/>
                      <a:pt x="8" y="3"/>
                      <a:pt x="8" y="3"/>
                    </a:cubicBezTo>
                    <a:cubicBezTo>
                      <a:pt x="8" y="4"/>
                      <a:pt x="8" y="4"/>
                      <a:pt x="8" y="5"/>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5"/>
                      <a:pt x="7" y="5"/>
                      <a:pt x="7" y="5"/>
                    </a:cubicBezTo>
                    <a:cubicBezTo>
                      <a:pt x="7" y="4"/>
                      <a:pt x="7" y="4"/>
                      <a:pt x="7" y="3"/>
                    </a:cubicBezTo>
                    <a:cubicBezTo>
                      <a:pt x="7" y="3"/>
                      <a:pt x="6" y="3"/>
                      <a:pt x="6" y="2"/>
                    </a:cubicBezTo>
                    <a:cubicBezTo>
                      <a:pt x="6" y="2"/>
                      <a:pt x="6" y="2"/>
                      <a:pt x="5" y="2"/>
                    </a:cubicBezTo>
                    <a:cubicBezTo>
                      <a:pt x="5" y="1"/>
                      <a:pt x="4" y="1"/>
                      <a:pt x="4" y="1"/>
                    </a:cubicBezTo>
                    <a:cubicBezTo>
                      <a:pt x="3" y="1"/>
                      <a:pt x="3" y="1"/>
                      <a:pt x="3" y="1"/>
                    </a:cubicBezTo>
                    <a:cubicBezTo>
                      <a:pt x="2" y="2"/>
                      <a:pt x="2" y="2"/>
                      <a:pt x="2" y="2"/>
                    </a:cubicBezTo>
                    <a:cubicBezTo>
                      <a:pt x="2" y="10"/>
                      <a:pt x="2" y="10"/>
                      <a:pt x="2" y="10"/>
                    </a:cubicBezTo>
                    <a:cubicBezTo>
                      <a:pt x="2" y="10"/>
                      <a:pt x="2" y="10"/>
                      <a:pt x="2" y="10"/>
                    </a:cubicBezTo>
                    <a:cubicBezTo>
                      <a:pt x="2" y="10"/>
                      <a:pt x="2" y="10"/>
                      <a:pt x="2" y="10"/>
                    </a:cubicBezTo>
                    <a:cubicBezTo>
                      <a:pt x="1" y="10"/>
                      <a:pt x="1" y="10"/>
                      <a:pt x="1" y="10"/>
                    </a:cubicBezTo>
                    <a:cubicBezTo>
                      <a:pt x="0" y="10"/>
                      <a:pt x="0" y="10"/>
                      <a:pt x="0" y="10"/>
                    </a:cubicBezTo>
                    <a:cubicBezTo>
                      <a:pt x="0" y="10"/>
                      <a:pt x="0" y="10"/>
                      <a:pt x="0" y="10"/>
                    </a:cubicBezTo>
                    <a:cubicBezTo>
                      <a:pt x="0" y="2"/>
                      <a:pt x="0" y="2"/>
                      <a:pt x="0" y="2"/>
                    </a:cubicBezTo>
                    <a:cubicBezTo>
                      <a:pt x="0" y="1"/>
                      <a:pt x="0" y="1"/>
                      <a:pt x="1" y="1"/>
                    </a:cubicBezTo>
                    <a:cubicBezTo>
                      <a:pt x="1" y="0"/>
                      <a:pt x="1" y="0"/>
                      <a:pt x="1" y="0"/>
                    </a:cubicBezTo>
                    <a:cubicBezTo>
                      <a:pt x="2" y="0"/>
                      <a:pt x="2" y="0"/>
                      <a:pt x="2" y="0"/>
                    </a:cubicBezTo>
                    <a:cubicBezTo>
                      <a:pt x="3" y="0"/>
                      <a:pt x="3" y="0"/>
                      <a:pt x="4" y="0"/>
                    </a:cubicBezTo>
                    <a:cubicBezTo>
                      <a:pt x="5" y="0"/>
                      <a:pt x="5" y="0"/>
                      <a:pt x="6" y="0"/>
                    </a:cubicBezTo>
                    <a:cubicBezTo>
                      <a:pt x="6" y="0"/>
                      <a:pt x="7" y="1"/>
                      <a:pt x="7" y="1"/>
                    </a:cubicBezTo>
                    <a:cubicBezTo>
                      <a:pt x="7" y="1"/>
                      <a:pt x="7" y="1"/>
                      <a:pt x="7" y="1"/>
                    </a:cubicBezTo>
                    <a:cubicBezTo>
                      <a:pt x="8" y="1"/>
                      <a:pt x="8" y="0"/>
                      <a:pt x="9" y="0"/>
                    </a:cubicBezTo>
                    <a:cubicBezTo>
                      <a:pt x="9" y="0"/>
                      <a:pt x="10" y="0"/>
                      <a:pt x="11"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928"/>
              <p:cNvSpPr>
                <a:spLocks noEditPoints="1"/>
              </p:cNvSpPr>
              <p:nvPr/>
            </p:nvSpPr>
            <p:spPr bwMode="auto">
              <a:xfrm>
                <a:off x="2736" y="1902"/>
                <a:ext cx="10" cy="17"/>
              </a:xfrm>
              <a:custGeom>
                <a:avLst/>
                <a:gdLst>
                  <a:gd name="T0" fmla="*/ 8 w 8"/>
                  <a:gd name="T1" fmla="*/ 5 h 14"/>
                  <a:gd name="T2" fmla="*/ 8 w 8"/>
                  <a:gd name="T3" fmla="*/ 7 h 14"/>
                  <a:gd name="T4" fmla="*/ 7 w 8"/>
                  <a:gd name="T5" fmla="*/ 9 h 14"/>
                  <a:gd name="T6" fmla="*/ 6 w 8"/>
                  <a:gd name="T7" fmla="*/ 10 h 14"/>
                  <a:gd name="T8" fmla="*/ 4 w 8"/>
                  <a:gd name="T9" fmla="*/ 10 h 14"/>
                  <a:gd name="T10" fmla="*/ 3 w 8"/>
                  <a:gd name="T11" fmla="*/ 10 h 14"/>
                  <a:gd name="T12" fmla="*/ 1 w 8"/>
                  <a:gd name="T13" fmla="*/ 10 h 14"/>
                  <a:gd name="T14" fmla="*/ 1 w 8"/>
                  <a:gd name="T15" fmla="*/ 14 h 14"/>
                  <a:gd name="T16" fmla="*/ 1 w 8"/>
                  <a:gd name="T17" fmla="*/ 14 h 14"/>
                  <a:gd name="T18" fmla="*/ 1 w 8"/>
                  <a:gd name="T19" fmla="*/ 14 h 14"/>
                  <a:gd name="T20" fmla="*/ 0 w 8"/>
                  <a:gd name="T21" fmla="*/ 14 h 14"/>
                  <a:gd name="T22" fmla="*/ 0 w 8"/>
                  <a:gd name="T23" fmla="*/ 14 h 14"/>
                  <a:gd name="T24" fmla="*/ 0 w 8"/>
                  <a:gd name="T25" fmla="*/ 14 h 14"/>
                  <a:gd name="T26" fmla="*/ 0 w 8"/>
                  <a:gd name="T27" fmla="*/ 1 h 14"/>
                  <a:gd name="T28" fmla="*/ 0 w 8"/>
                  <a:gd name="T29" fmla="*/ 1 h 14"/>
                  <a:gd name="T30" fmla="*/ 2 w 8"/>
                  <a:gd name="T31" fmla="*/ 0 h 14"/>
                  <a:gd name="T32" fmla="*/ 4 w 8"/>
                  <a:gd name="T33" fmla="*/ 0 h 14"/>
                  <a:gd name="T34" fmla="*/ 6 w 8"/>
                  <a:gd name="T35" fmla="*/ 0 h 14"/>
                  <a:gd name="T36" fmla="*/ 7 w 8"/>
                  <a:gd name="T37" fmla="*/ 1 h 14"/>
                  <a:gd name="T38" fmla="*/ 8 w 8"/>
                  <a:gd name="T39" fmla="*/ 3 h 14"/>
                  <a:gd name="T40" fmla="*/ 8 w 8"/>
                  <a:gd name="T41" fmla="*/ 5 h 14"/>
                  <a:gd name="T42" fmla="*/ 6 w 8"/>
                  <a:gd name="T43" fmla="*/ 5 h 14"/>
                  <a:gd name="T44" fmla="*/ 6 w 8"/>
                  <a:gd name="T45" fmla="*/ 3 h 14"/>
                  <a:gd name="T46" fmla="*/ 6 w 8"/>
                  <a:gd name="T47" fmla="*/ 2 h 14"/>
                  <a:gd name="T48" fmla="*/ 5 w 8"/>
                  <a:gd name="T49" fmla="*/ 2 h 14"/>
                  <a:gd name="T50" fmla="*/ 3 w 8"/>
                  <a:gd name="T51" fmla="*/ 1 h 14"/>
                  <a:gd name="T52" fmla="*/ 2 w 8"/>
                  <a:gd name="T53" fmla="*/ 1 h 14"/>
                  <a:gd name="T54" fmla="*/ 1 w 8"/>
                  <a:gd name="T55" fmla="*/ 2 h 14"/>
                  <a:gd name="T56" fmla="*/ 1 w 8"/>
                  <a:gd name="T57" fmla="*/ 9 h 14"/>
                  <a:gd name="T58" fmla="*/ 2 w 8"/>
                  <a:gd name="T59" fmla="*/ 9 h 14"/>
                  <a:gd name="T60" fmla="*/ 3 w 8"/>
                  <a:gd name="T61" fmla="*/ 9 h 14"/>
                  <a:gd name="T62" fmla="*/ 5 w 8"/>
                  <a:gd name="T63" fmla="*/ 9 h 14"/>
                  <a:gd name="T64" fmla="*/ 6 w 8"/>
                  <a:gd name="T65" fmla="*/ 8 h 14"/>
                  <a:gd name="T66" fmla="*/ 6 w 8"/>
                  <a:gd name="T67" fmla="*/ 7 h 14"/>
                  <a:gd name="T68" fmla="*/ 6 w 8"/>
                  <a:gd name="T6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4">
                    <a:moveTo>
                      <a:pt x="8" y="5"/>
                    </a:moveTo>
                    <a:cubicBezTo>
                      <a:pt x="8" y="6"/>
                      <a:pt x="8" y="7"/>
                      <a:pt x="8" y="7"/>
                    </a:cubicBezTo>
                    <a:cubicBezTo>
                      <a:pt x="8" y="8"/>
                      <a:pt x="7" y="8"/>
                      <a:pt x="7" y="9"/>
                    </a:cubicBezTo>
                    <a:cubicBezTo>
                      <a:pt x="7" y="9"/>
                      <a:pt x="6" y="10"/>
                      <a:pt x="6" y="10"/>
                    </a:cubicBezTo>
                    <a:cubicBezTo>
                      <a:pt x="5" y="10"/>
                      <a:pt x="4" y="10"/>
                      <a:pt x="4" y="10"/>
                    </a:cubicBezTo>
                    <a:cubicBezTo>
                      <a:pt x="3" y="10"/>
                      <a:pt x="3" y="10"/>
                      <a:pt x="3" y="10"/>
                    </a:cubicBezTo>
                    <a:cubicBezTo>
                      <a:pt x="2" y="10"/>
                      <a:pt x="2" y="10"/>
                      <a:pt x="1" y="10"/>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0" y="14"/>
                      <a:pt x="0" y="14"/>
                      <a:pt x="0" y="14"/>
                    </a:cubicBezTo>
                    <a:cubicBezTo>
                      <a:pt x="0" y="1"/>
                      <a:pt x="0" y="1"/>
                      <a:pt x="0" y="1"/>
                    </a:cubicBezTo>
                    <a:cubicBezTo>
                      <a:pt x="0" y="1"/>
                      <a:pt x="0" y="1"/>
                      <a:pt x="0" y="1"/>
                    </a:cubicBezTo>
                    <a:cubicBezTo>
                      <a:pt x="0" y="0"/>
                      <a:pt x="1" y="0"/>
                      <a:pt x="2" y="0"/>
                    </a:cubicBezTo>
                    <a:cubicBezTo>
                      <a:pt x="2" y="0"/>
                      <a:pt x="3" y="0"/>
                      <a:pt x="4" y="0"/>
                    </a:cubicBezTo>
                    <a:cubicBezTo>
                      <a:pt x="4" y="0"/>
                      <a:pt x="5" y="0"/>
                      <a:pt x="6" y="0"/>
                    </a:cubicBezTo>
                    <a:cubicBezTo>
                      <a:pt x="6" y="1"/>
                      <a:pt x="7" y="1"/>
                      <a:pt x="7" y="1"/>
                    </a:cubicBezTo>
                    <a:cubicBezTo>
                      <a:pt x="7" y="2"/>
                      <a:pt x="8" y="2"/>
                      <a:pt x="8" y="3"/>
                    </a:cubicBezTo>
                    <a:cubicBezTo>
                      <a:pt x="8" y="4"/>
                      <a:pt x="8" y="4"/>
                      <a:pt x="8" y="5"/>
                    </a:cubicBezTo>
                    <a:moveTo>
                      <a:pt x="6" y="5"/>
                    </a:moveTo>
                    <a:cubicBezTo>
                      <a:pt x="6" y="4"/>
                      <a:pt x="6" y="4"/>
                      <a:pt x="6" y="3"/>
                    </a:cubicBezTo>
                    <a:cubicBezTo>
                      <a:pt x="6" y="3"/>
                      <a:pt x="6" y="3"/>
                      <a:pt x="6" y="2"/>
                    </a:cubicBezTo>
                    <a:cubicBezTo>
                      <a:pt x="5" y="2"/>
                      <a:pt x="5" y="2"/>
                      <a:pt x="5" y="2"/>
                    </a:cubicBezTo>
                    <a:cubicBezTo>
                      <a:pt x="4" y="1"/>
                      <a:pt x="4" y="1"/>
                      <a:pt x="3" y="1"/>
                    </a:cubicBezTo>
                    <a:cubicBezTo>
                      <a:pt x="3" y="1"/>
                      <a:pt x="3" y="1"/>
                      <a:pt x="2" y="1"/>
                    </a:cubicBezTo>
                    <a:cubicBezTo>
                      <a:pt x="2" y="2"/>
                      <a:pt x="2" y="2"/>
                      <a:pt x="1" y="2"/>
                    </a:cubicBezTo>
                    <a:cubicBezTo>
                      <a:pt x="1" y="9"/>
                      <a:pt x="1" y="9"/>
                      <a:pt x="1" y="9"/>
                    </a:cubicBezTo>
                    <a:cubicBezTo>
                      <a:pt x="2" y="9"/>
                      <a:pt x="2" y="9"/>
                      <a:pt x="2" y="9"/>
                    </a:cubicBezTo>
                    <a:cubicBezTo>
                      <a:pt x="3" y="9"/>
                      <a:pt x="3" y="9"/>
                      <a:pt x="3" y="9"/>
                    </a:cubicBezTo>
                    <a:cubicBezTo>
                      <a:pt x="4" y="9"/>
                      <a:pt x="4" y="9"/>
                      <a:pt x="5" y="9"/>
                    </a:cubicBezTo>
                    <a:cubicBezTo>
                      <a:pt x="5" y="9"/>
                      <a:pt x="5" y="8"/>
                      <a:pt x="6" y="8"/>
                    </a:cubicBezTo>
                    <a:cubicBezTo>
                      <a:pt x="6" y="8"/>
                      <a:pt x="6" y="7"/>
                      <a:pt x="6" y="7"/>
                    </a:cubicBezTo>
                    <a:cubicBezTo>
                      <a:pt x="6" y="6"/>
                      <a:pt x="6" y="6"/>
                      <a:pt x="6" y="5"/>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929"/>
              <p:cNvSpPr/>
              <p:nvPr/>
            </p:nvSpPr>
            <p:spPr bwMode="auto">
              <a:xfrm>
                <a:off x="2749" y="1897"/>
                <a:ext cx="4" cy="17"/>
              </a:xfrm>
              <a:custGeom>
                <a:avLst/>
                <a:gdLst>
                  <a:gd name="T0" fmla="*/ 3 w 3"/>
                  <a:gd name="T1" fmla="*/ 14 h 14"/>
                  <a:gd name="T2" fmla="*/ 3 w 3"/>
                  <a:gd name="T3" fmla="*/ 14 h 14"/>
                  <a:gd name="T4" fmla="*/ 2 w 3"/>
                  <a:gd name="T5" fmla="*/ 14 h 14"/>
                  <a:gd name="T6" fmla="*/ 1 w 3"/>
                  <a:gd name="T7" fmla="*/ 14 h 14"/>
                  <a:gd name="T8" fmla="*/ 0 w 3"/>
                  <a:gd name="T9" fmla="*/ 14 h 14"/>
                  <a:gd name="T10" fmla="*/ 0 w 3"/>
                  <a:gd name="T11" fmla="*/ 13 h 14"/>
                  <a:gd name="T12" fmla="*/ 0 w 3"/>
                  <a:gd name="T13" fmla="*/ 0 h 14"/>
                  <a:gd name="T14" fmla="*/ 0 w 3"/>
                  <a:gd name="T15" fmla="*/ 0 h 14"/>
                  <a:gd name="T16" fmla="*/ 0 w 3"/>
                  <a:gd name="T17" fmla="*/ 0 h 14"/>
                  <a:gd name="T18" fmla="*/ 1 w 3"/>
                  <a:gd name="T19" fmla="*/ 0 h 14"/>
                  <a:gd name="T20" fmla="*/ 1 w 3"/>
                  <a:gd name="T21" fmla="*/ 0 h 14"/>
                  <a:gd name="T22" fmla="*/ 1 w 3"/>
                  <a:gd name="T23" fmla="*/ 0 h 14"/>
                  <a:gd name="T24" fmla="*/ 1 w 3"/>
                  <a:gd name="T25" fmla="*/ 12 h 14"/>
                  <a:gd name="T26" fmla="*/ 1 w 3"/>
                  <a:gd name="T27" fmla="*/ 13 h 14"/>
                  <a:gd name="T28" fmla="*/ 2 w 3"/>
                  <a:gd name="T29" fmla="*/ 13 h 14"/>
                  <a:gd name="T30" fmla="*/ 2 w 3"/>
                  <a:gd name="T31" fmla="*/ 13 h 14"/>
                  <a:gd name="T32" fmla="*/ 3 w 3"/>
                  <a:gd name="T33" fmla="*/ 13 h 14"/>
                  <a:gd name="T34" fmla="*/ 3 w 3"/>
                  <a:gd name="T35" fmla="*/ 13 h 14"/>
                  <a:gd name="T36" fmla="*/ 3 w 3"/>
                  <a:gd name="T37" fmla="*/ 13 h 14"/>
                  <a:gd name="T38" fmla="*/ 3 w 3"/>
                  <a:gd name="T39" fmla="*/ 14 h 14"/>
                  <a:gd name="T40" fmla="*/ 3 w 3"/>
                  <a:gd name="T4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4">
                    <a:moveTo>
                      <a:pt x="3" y="14"/>
                    </a:moveTo>
                    <a:cubicBezTo>
                      <a:pt x="3" y="14"/>
                      <a:pt x="3" y="14"/>
                      <a:pt x="3" y="14"/>
                    </a:cubicBezTo>
                    <a:cubicBezTo>
                      <a:pt x="2" y="14"/>
                      <a:pt x="2" y="14"/>
                      <a:pt x="2" y="14"/>
                    </a:cubicBezTo>
                    <a:cubicBezTo>
                      <a:pt x="1" y="14"/>
                      <a:pt x="1" y="14"/>
                      <a:pt x="1" y="14"/>
                    </a:cubicBezTo>
                    <a:cubicBezTo>
                      <a:pt x="1" y="14"/>
                      <a:pt x="0" y="14"/>
                      <a:pt x="0" y="14"/>
                    </a:cubicBezTo>
                    <a:cubicBezTo>
                      <a:pt x="0" y="14"/>
                      <a:pt x="0" y="13"/>
                      <a:pt x="0" y="13"/>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12"/>
                      <a:pt x="1" y="12"/>
                      <a:pt x="1" y="12"/>
                    </a:cubicBezTo>
                    <a:cubicBezTo>
                      <a:pt x="1" y="12"/>
                      <a:pt x="1" y="13"/>
                      <a:pt x="1"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930"/>
              <p:cNvSpPr>
                <a:spLocks noEditPoints="1"/>
              </p:cNvSpPr>
              <p:nvPr/>
            </p:nvSpPr>
            <p:spPr bwMode="auto">
              <a:xfrm>
                <a:off x="2754" y="1902"/>
                <a:ext cx="11" cy="12"/>
              </a:xfrm>
              <a:custGeom>
                <a:avLst/>
                <a:gdLst>
                  <a:gd name="T0" fmla="*/ 5 w 9"/>
                  <a:gd name="T1" fmla="*/ 0 h 10"/>
                  <a:gd name="T2" fmla="*/ 7 w 9"/>
                  <a:gd name="T3" fmla="*/ 0 h 10"/>
                  <a:gd name="T4" fmla="*/ 8 w 9"/>
                  <a:gd name="T5" fmla="*/ 1 h 10"/>
                  <a:gd name="T6" fmla="*/ 9 w 9"/>
                  <a:gd name="T7" fmla="*/ 2 h 10"/>
                  <a:gd name="T8" fmla="*/ 9 w 9"/>
                  <a:gd name="T9" fmla="*/ 4 h 10"/>
                  <a:gd name="T10" fmla="*/ 9 w 9"/>
                  <a:gd name="T11" fmla="*/ 5 h 10"/>
                  <a:gd name="T12" fmla="*/ 8 w 9"/>
                  <a:gd name="T13" fmla="*/ 5 h 10"/>
                  <a:gd name="T14" fmla="*/ 8 w 9"/>
                  <a:gd name="T15" fmla="*/ 6 h 10"/>
                  <a:gd name="T16" fmla="*/ 7 w 9"/>
                  <a:gd name="T17" fmla="*/ 6 h 10"/>
                  <a:gd name="T18" fmla="*/ 2 w 9"/>
                  <a:gd name="T19" fmla="*/ 6 h 10"/>
                  <a:gd name="T20" fmla="*/ 2 w 9"/>
                  <a:gd name="T21" fmla="*/ 7 h 10"/>
                  <a:gd name="T22" fmla="*/ 3 w 9"/>
                  <a:gd name="T23" fmla="*/ 8 h 10"/>
                  <a:gd name="T24" fmla="*/ 4 w 9"/>
                  <a:gd name="T25" fmla="*/ 9 h 10"/>
                  <a:gd name="T26" fmla="*/ 5 w 9"/>
                  <a:gd name="T27" fmla="*/ 9 h 10"/>
                  <a:gd name="T28" fmla="*/ 6 w 9"/>
                  <a:gd name="T29" fmla="*/ 9 h 10"/>
                  <a:gd name="T30" fmla="*/ 7 w 9"/>
                  <a:gd name="T31" fmla="*/ 8 h 10"/>
                  <a:gd name="T32" fmla="*/ 8 w 9"/>
                  <a:gd name="T33" fmla="*/ 9 h 10"/>
                  <a:gd name="T34" fmla="*/ 8 w 9"/>
                  <a:gd name="T35" fmla="*/ 9 h 10"/>
                  <a:gd name="T36" fmla="*/ 8 w 9"/>
                  <a:gd name="T37" fmla="*/ 10 h 10"/>
                  <a:gd name="T38" fmla="*/ 6 w 9"/>
                  <a:gd name="T39" fmla="*/ 10 h 10"/>
                  <a:gd name="T40" fmla="*/ 5 w 9"/>
                  <a:gd name="T41" fmla="*/ 10 h 10"/>
                  <a:gd name="T42" fmla="*/ 3 w 9"/>
                  <a:gd name="T43" fmla="*/ 10 h 10"/>
                  <a:gd name="T44" fmla="*/ 1 w 9"/>
                  <a:gd name="T45" fmla="*/ 9 h 10"/>
                  <a:gd name="T46" fmla="*/ 1 w 9"/>
                  <a:gd name="T47" fmla="*/ 8 h 10"/>
                  <a:gd name="T48" fmla="*/ 0 w 9"/>
                  <a:gd name="T49" fmla="*/ 5 h 10"/>
                  <a:gd name="T50" fmla="*/ 1 w 9"/>
                  <a:gd name="T51" fmla="*/ 3 h 10"/>
                  <a:gd name="T52" fmla="*/ 1 w 9"/>
                  <a:gd name="T53" fmla="*/ 1 h 10"/>
                  <a:gd name="T54" fmla="*/ 3 w 9"/>
                  <a:gd name="T55" fmla="*/ 0 h 10"/>
                  <a:gd name="T56" fmla="*/ 5 w 9"/>
                  <a:gd name="T57" fmla="*/ 0 h 10"/>
                  <a:gd name="T58" fmla="*/ 7 w 9"/>
                  <a:gd name="T59" fmla="*/ 4 h 10"/>
                  <a:gd name="T60" fmla="*/ 7 w 9"/>
                  <a:gd name="T61" fmla="*/ 3 h 10"/>
                  <a:gd name="T62" fmla="*/ 7 w 9"/>
                  <a:gd name="T63" fmla="*/ 2 h 10"/>
                  <a:gd name="T64" fmla="*/ 6 w 9"/>
                  <a:gd name="T65" fmla="*/ 2 h 10"/>
                  <a:gd name="T66" fmla="*/ 5 w 9"/>
                  <a:gd name="T67" fmla="*/ 1 h 10"/>
                  <a:gd name="T68" fmla="*/ 4 w 9"/>
                  <a:gd name="T69" fmla="*/ 2 h 10"/>
                  <a:gd name="T70" fmla="*/ 3 w 9"/>
                  <a:gd name="T71" fmla="*/ 2 h 10"/>
                  <a:gd name="T72" fmla="*/ 2 w 9"/>
                  <a:gd name="T73" fmla="*/ 3 h 10"/>
                  <a:gd name="T74" fmla="*/ 2 w 9"/>
                  <a:gd name="T75" fmla="*/ 4 h 10"/>
                  <a:gd name="T76" fmla="*/ 7 w 9"/>
                  <a:gd name="T7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0">
                    <a:moveTo>
                      <a:pt x="5" y="0"/>
                    </a:moveTo>
                    <a:cubicBezTo>
                      <a:pt x="5" y="0"/>
                      <a:pt x="6" y="0"/>
                      <a:pt x="7" y="0"/>
                    </a:cubicBezTo>
                    <a:cubicBezTo>
                      <a:pt x="7" y="0"/>
                      <a:pt x="8" y="1"/>
                      <a:pt x="8" y="1"/>
                    </a:cubicBezTo>
                    <a:cubicBezTo>
                      <a:pt x="8" y="1"/>
                      <a:pt x="8" y="2"/>
                      <a:pt x="9" y="2"/>
                    </a:cubicBezTo>
                    <a:cubicBezTo>
                      <a:pt x="9" y="3"/>
                      <a:pt x="9" y="4"/>
                      <a:pt x="9" y="4"/>
                    </a:cubicBezTo>
                    <a:cubicBezTo>
                      <a:pt x="9" y="5"/>
                      <a:pt x="9" y="5"/>
                      <a:pt x="9" y="5"/>
                    </a:cubicBezTo>
                    <a:cubicBezTo>
                      <a:pt x="8" y="5"/>
                      <a:pt x="8" y="5"/>
                      <a:pt x="8" y="5"/>
                    </a:cubicBezTo>
                    <a:cubicBezTo>
                      <a:pt x="8" y="6"/>
                      <a:pt x="8" y="6"/>
                      <a:pt x="8" y="6"/>
                    </a:cubicBezTo>
                    <a:cubicBezTo>
                      <a:pt x="7" y="6"/>
                      <a:pt x="7" y="6"/>
                      <a:pt x="7" y="6"/>
                    </a:cubicBezTo>
                    <a:cubicBezTo>
                      <a:pt x="2" y="6"/>
                      <a:pt x="2" y="6"/>
                      <a:pt x="2" y="6"/>
                    </a:cubicBezTo>
                    <a:cubicBezTo>
                      <a:pt x="2" y="6"/>
                      <a:pt x="2" y="7"/>
                      <a:pt x="2" y="7"/>
                    </a:cubicBezTo>
                    <a:cubicBezTo>
                      <a:pt x="2" y="8"/>
                      <a:pt x="3" y="8"/>
                      <a:pt x="3" y="8"/>
                    </a:cubicBezTo>
                    <a:cubicBezTo>
                      <a:pt x="3" y="9"/>
                      <a:pt x="3" y="9"/>
                      <a:pt x="4" y="9"/>
                    </a:cubicBezTo>
                    <a:cubicBezTo>
                      <a:pt x="4" y="9"/>
                      <a:pt x="5" y="9"/>
                      <a:pt x="5" y="9"/>
                    </a:cubicBezTo>
                    <a:cubicBezTo>
                      <a:pt x="5" y="9"/>
                      <a:pt x="6" y="9"/>
                      <a:pt x="6" y="9"/>
                    </a:cubicBezTo>
                    <a:cubicBezTo>
                      <a:pt x="7" y="9"/>
                      <a:pt x="7" y="9"/>
                      <a:pt x="7" y="8"/>
                    </a:cubicBezTo>
                    <a:cubicBezTo>
                      <a:pt x="8" y="9"/>
                      <a:pt x="8" y="9"/>
                      <a:pt x="8" y="9"/>
                    </a:cubicBezTo>
                    <a:cubicBezTo>
                      <a:pt x="8" y="9"/>
                      <a:pt x="8" y="9"/>
                      <a:pt x="8" y="9"/>
                    </a:cubicBezTo>
                    <a:cubicBezTo>
                      <a:pt x="8" y="10"/>
                      <a:pt x="8" y="10"/>
                      <a:pt x="8" y="10"/>
                    </a:cubicBezTo>
                    <a:cubicBezTo>
                      <a:pt x="7" y="10"/>
                      <a:pt x="7" y="10"/>
                      <a:pt x="6" y="10"/>
                    </a:cubicBezTo>
                    <a:cubicBezTo>
                      <a:pt x="6" y="10"/>
                      <a:pt x="5" y="10"/>
                      <a:pt x="5" y="10"/>
                    </a:cubicBezTo>
                    <a:cubicBezTo>
                      <a:pt x="4" y="10"/>
                      <a:pt x="3" y="10"/>
                      <a:pt x="3" y="10"/>
                    </a:cubicBezTo>
                    <a:cubicBezTo>
                      <a:pt x="2" y="10"/>
                      <a:pt x="2" y="10"/>
                      <a:pt x="1" y="9"/>
                    </a:cubicBezTo>
                    <a:cubicBezTo>
                      <a:pt x="1" y="9"/>
                      <a:pt x="1" y="8"/>
                      <a:pt x="1" y="8"/>
                    </a:cubicBezTo>
                    <a:cubicBezTo>
                      <a:pt x="0" y="7"/>
                      <a:pt x="0" y="6"/>
                      <a:pt x="0" y="5"/>
                    </a:cubicBezTo>
                    <a:cubicBezTo>
                      <a:pt x="0" y="4"/>
                      <a:pt x="0" y="4"/>
                      <a:pt x="1" y="3"/>
                    </a:cubicBezTo>
                    <a:cubicBezTo>
                      <a:pt x="1" y="2"/>
                      <a:pt x="1" y="2"/>
                      <a:pt x="1" y="1"/>
                    </a:cubicBezTo>
                    <a:cubicBezTo>
                      <a:pt x="2" y="1"/>
                      <a:pt x="2" y="0"/>
                      <a:pt x="3" y="0"/>
                    </a:cubicBezTo>
                    <a:cubicBezTo>
                      <a:pt x="3" y="0"/>
                      <a:pt x="4" y="0"/>
                      <a:pt x="5" y="0"/>
                    </a:cubicBezTo>
                    <a:moveTo>
                      <a:pt x="7" y="4"/>
                    </a:moveTo>
                    <a:cubicBezTo>
                      <a:pt x="7" y="4"/>
                      <a:pt x="7" y="4"/>
                      <a:pt x="7" y="3"/>
                    </a:cubicBezTo>
                    <a:cubicBezTo>
                      <a:pt x="7" y="3"/>
                      <a:pt x="7" y="2"/>
                      <a:pt x="7" y="2"/>
                    </a:cubicBezTo>
                    <a:cubicBezTo>
                      <a:pt x="6" y="2"/>
                      <a:pt x="6" y="2"/>
                      <a:pt x="6" y="2"/>
                    </a:cubicBezTo>
                    <a:cubicBezTo>
                      <a:pt x="6" y="1"/>
                      <a:pt x="5" y="1"/>
                      <a:pt x="5" y="1"/>
                    </a:cubicBezTo>
                    <a:cubicBezTo>
                      <a:pt x="4" y="1"/>
                      <a:pt x="4" y="1"/>
                      <a:pt x="4" y="2"/>
                    </a:cubicBezTo>
                    <a:cubicBezTo>
                      <a:pt x="3" y="2"/>
                      <a:pt x="3" y="2"/>
                      <a:pt x="3" y="2"/>
                    </a:cubicBezTo>
                    <a:cubicBezTo>
                      <a:pt x="2" y="2"/>
                      <a:pt x="2" y="3"/>
                      <a:pt x="2" y="3"/>
                    </a:cubicBezTo>
                    <a:cubicBezTo>
                      <a:pt x="2" y="4"/>
                      <a:pt x="2" y="4"/>
                      <a:pt x="2" y="4"/>
                    </a:cubicBezTo>
                    <a:lnTo>
                      <a:pt x="7"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931"/>
              <p:cNvSpPr/>
              <p:nvPr/>
            </p:nvSpPr>
            <p:spPr bwMode="auto">
              <a:xfrm>
                <a:off x="2772" y="1899"/>
                <a:ext cx="9" cy="15"/>
              </a:xfrm>
              <a:custGeom>
                <a:avLst/>
                <a:gdLst>
                  <a:gd name="T0" fmla="*/ 0 w 7"/>
                  <a:gd name="T1" fmla="*/ 3 h 12"/>
                  <a:gd name="T2" fmla="*/ 0 w 7"/>
                  <a:gd name="T3" fmla="*/ 3 h 12"/>
                  <a:gd name="T4" fmla="*/ 0 w 7"/>
                  <a:gd name="T5" fmla="*/ 3 h 12"/>
                  <a:gd name="T6" fmla="*/ 0 w 7"/>
                  <a:gd name="T7" fmla="*/ 3 h 12"/>
                  <a:gd name="T8" fmla="*/ 0 w 7"/>
                  <a:gd name="T9" fmla="*/ 2 h 12"/>
                  <a:gd name="T10" fmla="*/ 2 w 7"/>
                  <a:gd name="T11" fmla="*/ 2 h 12"/>
                  <a:gd name="T12" fmla="*/ 2 w 7"/>
                  <a:gd name="T13" fmla="*/ 0 h 12"/>
                  <a:gd name="T14" fmla="*/ 2 w 7"/>
                  <a:gd name="T15" fmla="*/ 0 h 12"/>
                  <a:gd name="T16" fmla="*/ 3 w 7"/>
                  <a:gd name="T17" fmla="*/ 0 h 12"/>
                  <a:gd name="T18" fmla="*/ 3 w 7"/>
                  <a:gd name="T19" fmla="*/ 0 h 12"/>
                  <a:gd name="T20" fmla="*/ 4 w 7"/>
                  <a:gd name="T21" fmla="*/ 0 h 12"/>
                  <a:gd name="T22" fmla="*/ 4 w 7"/>
                  <a:gd name="T23" fmla="*/ 0 h 12"/>
                  <a:gd name="T24" fmla="*/ 4 w 7"/>
                  <a:gd name="T25" fmla="*/ 2 h 12"/>
                  <a:gd name="T26" fmla="*/ 6 w 7"/>
                  <a:gd name="T27" fmla="*/ 2 h 12"/>
                  <a:gd name="T28" fmla="*/ 6 w 7"/>
                  <a:gd name="T29" fmla="*/ 2 h 12"/>
                  <a:gd name="T30" fmla="*/ 6 w 7"/>
                  <a:gd name="T31" fmla="*/ 2 h 12"/>
                  <a:gd name="T32" fmla="*/ 6 w 7"/>
                  <a:gd name="T33" fmla="*/ 3 h 12"/>
                  <a:gd name="T34" fmla="*/ 6 w 7"/>
                  <a:gd name="T35" fmla="*/ 3 h 12"/>
                  <a:gd name="T36" fmla="*/ 6 w 7"/>
                  <a:gd name="T37" fmla="*/ 3 h 12"/>
                  <a:gd name="T38" fmla="*/ 4 w 7"/>
                  <a:gd name="T39" fmla="*/ 3 h 12"/>
                  <a:gd name="T40" fmla="*/ 4 w 7"/>
                  <a:gd name="T41" fmla="*/ 10 h 12"/>
                  <a:gd name="T42" fmla="*/ 4 w 7"/>
                  <a:gd name="T43" fmla="*/ 11 h 12"/>
                  <a:gd name="T44" fmla="*/ 5 w 7"/>
                  <a:gd name="T45" fmla="*/ 11 h 12"/>
                  <a:gd name="T46" fmla="*/ 6 w 7"/>
                  <a:gd name="T47" fmla="*/ 11 h 12"/>
                  <a:gd name="T48" fmla="*/ 6 w 7"/>
                  <a:gd name="T49" fmla="*/ 11 h 12"/>
                  <a:gd name="T50" fmla="*/ 7 w 7"/>
                  <a:gd name="T51" fmla="*/ 11 h 12"/>
                  <a:gd name="T52" fmla="*/ 7 w 7"/>
                  <a:gd name="T53" fmla="*/ 11 h 12"/>
                  <a:gd name="T54" fmla="*/ 7 w 7"/>
                  <a:gd name="T55" fmla="*/ 12 h 12"/>
                  <a:gd name="T56" fmla="*/ 7 w 7"/>
                  <a:gd name="T57" fmla="*/ 12 h 12"/>
                  <a:gd name="T58" fmla="*/ 7 w 7"/>
                  <a:gd name="T59" fmla="*/ 12 h 12"/>
                  <a:gd name="T60" fmla="*/ 5 w 7"/>
                  <a:gd name="T61" fmla="*/ 12 h 12"/>
                  <a:gd name="T62" fmla="*/ 5 w 7"/>
                  <a:gd name="T63" fmla="*/ 12 h 12"/>
                  <a:gd name="T64" fmla="*/ 3 w 7"/>
                  <a:gd name="T65" fmla="*/ 12 h 12"/>
                  <a:gd name="T66" fmla="*/ 2 w 7"/>
                  <a:gd name="T67" fmla="*/ 10 h 12"/>
                  <a:gd name="T68" fmla="*/ 2 w 7"/>
                  <a:gd name="T69" fmla="*/ 3 h 12"/>
                  <a:gd name="T70" fmla="*/ 0 w 7"/>
                  <a:gd name="T7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2">
                    <a:moveTo>
                      <a:pt x="0" y="3"/>
                    </a:moveTo>
                    <a:cubicBezTo>
                      <a:pt x="0" y="3"/>
                      <a:pt x="0" y="3"/>
                      <a:pt x="0" y="3"/>
                    </a:cubicBezTo>
                    <a:cubicBezTo>
                      <a:pt x="0" y="3"/>
                      <a:pt x="0" y="3"/>
                      <a:pt x="0" y="3"/>
                    </a:cubicBezTo>
                    <a:cubicBezTo>
                      <a:pt x="0" y="3"/>
                      <a:pt x="0" y="3"/>
                      <a:pt x="0" y="3"/>
                    </a:cubicBezTo>
                    <a:cubicBezTo>
                      <a:pt x="0" y="2"/>
                      <a:pt x="0" y="2"/>
                      <a:pt x="0" y="2"/>
                    </a:cubicBezTo>
                    <a:cubicBezTo>
                      <a:pt x="2" y="2"/>
                      <a:pt x="2" y="2"/>
                      <a:pt x="2" y="2"/>
                    </a:cubicBezTo>
                    <a:cubicBezTo>
                      <a:pt x="2" y="0"/>
                      <a:pt x="2" y="0"/>
                      <a:pt x="2" y="0"/>
                    </a:cubicBezTo>
                    <a:cubicBezTo>
                      <a:pt x="2" y="0"/>
                      <a:pt x="2" y="0"/>
                      <a:pt x="2" y="0"/>
                    </a:cubicBezTo>
                    <a:cubicBezTo>
                      <a:pt x="3" y="0"/>
                      <a:pt x="3" y="0"/>
                      <a:pt x="3" y="0"/>
                    </a:cubicBezTo>
                    <a:cubicBezTo>
                      <a:pt x="3" y="0"/>
                      <a:pt x="3" y="0"/>
                      <a:pt x="3" y="0"/>
                    </a:cubicBezTo>
                    <a:cubicBezTo>
                      <a:pt x="4" y="0"/>
                      <a:pt x="4" y="0"/>
                      <a:pt x="4" y="0"/>
                    </a:cubicBezTo>
                    <a:cubicBezTo>
                      <a:pt x="4" y="0"/>
                      <a:pt x="4" y="0"/>
                      <a:pt x="4" y="0"/>
                    </a:cubicBezTo>
                    <a:cubicBezTo>
                      <a:pt x="4" y="2"/>
                      <a:pt x="4" y="2"/>
                      <a:pt x="4"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4" y="3"/>
                      <a:pt x="4" y="3"/>
                      <a:pt x="4" y="3"/>
                    </a:cubicBezTo>
                    <a:cubicBezTo>
                      <a:pt x="4" y="10"/>
                      <a:pt x="4" y="10"/>
                      <a:pt x="4" y="10"/>
                    </a:cubicBezTo>
                    <a:cubicBezTo>
                      <a:pt x="4" y="10"/>
                      <a:pt x="4" y="10"/>
                      <a:pt x="4" y="11"/>
                    </a:cubicBezTo>
                    <a:cubicBezTo>
                      <a:pt x="4" y="11"/>
                      <a:pt x="4" y="11"/>
                      <a:pt x="5" y="11"/>
                    </a:cubicBezTo>
                    <a:cubicBezTo>
                      <a:pt x="6" y="11"/>
                      <a:pt x="6" y="11"/>
                      <a:pt x="6" y="11"/>
                    </a:cubicBezTo>
                    <a:cubicBezTo>
                      <a:pt x="6" y="11"/>
                      <a:pt x="6" y="11"/>
                      <a:pt x="6"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6" y="12"/>
                      <a:pt x="6" y="12"/>
                      <a:pt x="5" y="12"/>
                    </a:cubicBezTo>
                    <a:cubicBezTo>
                      <a:pt x="5" y="12"/>
                      <a:pt x="5" y="12"/>
                      <a:pt x="5" y="12"/>
                    </a:cubicBezTo>
                    <a:cubicBezTo>
                      <a:pt x="4" y="12"/>
                      <a:pt x="3" y="12"/>
                      <a:pt x="3" y="12"/>
                    </a:cubicBezTo>
                    <a:cubicBezTo>
                      <a:pt x="2" y="11"/>
                      <a:pt x="2" y="11"/>
                      <a:pt x="2" y="10"/>
                    </a:cubicBezTo>
                    <a:cubicBezTo>
                      <a:pt x="2" y="3"/>
                      <a:pt x="2" y="3"/>
                      <a:pt x="2" y="3"/>
                    </a:cubicBezTo>
                    <a:lnTo>
                      <a:pt x="0" y="3"/>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932"/>
              <p:cNvSpPr>
                <a:spLocks noEditPoints="1"/>
              </p:cNvSpPr>
              <p:nvPr/>
            </p:nvSpPr>
            <p:spPr bwMode="auto">
              <a:xfrm>
                <a:off x="2782" y="1902"/>
                <a:ext cx="11" cy="12"/>
              </a:xfrm>
              <a:custGeom>
                <a:avLst/>
                <a:gdLst>
                  <a:gd name="T0" fmla="*/ 4 w 9"/>
                  <a:gd name="T1" fmla="*/ 0 h 10"/>
                  <a:gd name="T2" fmla="*/ 6 w 9"/>
                  <a:gd name="T3" fmla="*/ 0 h 10"/>
                  <a:gd name="T4" fmla="*/ 8 w 9"/>
                  <a:gd name="T5" fmla="*/ 1 h 10"/>
                  <a:gd name="T6" fmla="*/ 8 w 9"/>
                  <a:gd name="T7" fmla="*/ 2 h 10"/>
                  <a:gd name="T8" fmla="*/ 9 w 9"/>
                  <a:gd name="T9" fmla="*/ 4 h 10"/>
                  <a:gd name="T10" fmla="*/ 8 w 9"/>
                  <a:gd name="T11" fmla="*/ 5 h 10"/>
                  <a:gd name="T12" fmla="*/ 8 w 9"/>
                  <a:gd name="T13" fmla="*/ 5 h 10"/>
                  <a:gd name="T14" fmla="*/ 8 w 9"/>
                  <a:gd name="T15" fmla="*/ 6 h 10"/>
                  <a:gd name="T16" fmla="*/ 7 w 9"/>
                  <a:gd name="T17" fmla="*/ 6 h 10"/>
                  <a:gd name="T18" fmla="*/ 2 w 9"/>
                  <a:gd name="T19" fmla="*/ 6 h 10"/>
                  <a:gd name="T20" fmla="*/ 2 w 9"/>
                  <a:gd name="T21" fmla="*/ 7 h 10"/>
                  <a:gd name="T22" fmla="*/ 2 w 9"/>
                  <a:gd name="T23" fmla="*/ 8 h 10"/>
                  <a:gd name="T24" fmla="*/ 3 w 9"/>
                  <a:gd name="T25" fmla="*/ 9 h 10"/>
                  <a:gd name="T26" fmla="*/ 5 w 9"/>
                  <a:gd name="T27" fmla="*/ 9 h 10"/>
                  <a:gd name="T28" fmla="*/ 6 w 9"/>
                  <a:gd name="T29" fmla="*/ 9 h 10"/>
                  <a:gd name="T30" fmla="*/ 7 w 9"/>
                  <a:gd name="T31" fmla="*/ 8 h 10"/>
                  <a:gd name="T32" fmla="*/ 7 w 9"/>
                  <a:gd name="T33" fmla="*/ 9 h 10"/>
                  <a:gd name="T34" fmla="*/ 8 w 9"/>
                  <a:gd name="T35" fmla="*/ 9 h 10"/>
                  <a:gd name="T36" fmla="*/ 8 w 9"/>
                  <a:gd name="T37" fmla="*/ 10 h 10"/>
                  <a:gd name="T38" fmla="*/ 6 w 9"/>
                  <a:gd name="T39" fmla="*/ 10 h 10"/>
                  <a:gd name="T40" fmla="*/ 5 w 9"/>
                  <a:gd name="T41" fmla="*/ 10 h 10"/>
                  <a:gd name="T42" fmla="*/ 3 w 9"/>
                  <a:gd name="T43" fmla="*/ 10 h 10"/>
                  <a:gd name="T44" fmla="*/ 1 w 9"/>
                  <a:gd name="T45" fmla="*/ 9 h 10"/>
                  <a:gd name="T46" fmla="*/ 0 w 9"/>
                  <a:gd name="T47" fmla="*/ 8 h 10"/>
                  <a:gd name="T48" fmla="*/ 0 w 9"/>
                  <a:gd name="T49" fmla="*/ 5 h 10"/>
                  <a:gd name="T50" fmla="*/ 0 w 9"/>
                  <a:gd name="T51" fmla="*/ 3 h 10"/>
                  <a:gd name="T52" fmla="*/ 1 w 9"/>
                  <a:gd name="T53" fmla="*/ 1 h 10"/>
                  <a:gd name="T54" fmla="*/ 3 w 9"/>
                  <a:gd name="T55" fmla="*/ 0 h 10"/>
                  <a:gd name="T56" fmla="*/ 4 w 9"/>
                  <a:gd name="T57" fmla="*/ 0 h 10"/>
                  <a:gd name="T58" fmla="*/ 7 w 9"/>
                  <a:gd name="T59" fmla="*/ 4 h 10"/>
                  <a:gd name="T60" fmla="*/ 7 w 9"/>
                  <a:gd name="T61" fmla="*/ 3 h 10"/>
                  <a:gd name="T62" fmla="*/ 6 w 9"/>
                  <a:gd name="T63" fmla="*/ 2 h 10"/>
                  <a:gd name="T64" fmla="*/ 6 w 9"/>
                  <a:gd name="T65" fmla="*/ 2 h 10"/>
                  <a:gd name="T66" fmla="*/ 4 w 9"/>
                  <a:gd name="T67" fmla="*/ 1 h 10"/>
                  <a:gd name="T68" fmla="*/ 3 w 9"/>
                  <a:gd name="T69" fmla="*/ 2 h 10"/>
                  <a:gd name="T70" fmla="*/ 2 w 9"/>
                  <a:gd name="T71" fmla="*/ 2 h 10"/>
                  <a:gd name="T72" fmla="*/ 2 w 9"/>
                  <a:gd name="T73" fmla="*/ 3 h 10"/>
                  <a:gd name="T74" fmla="*/ 2 w 9"/>
                  <a:gd name="T75" fmla="*/ 4 h 10"/>
                  <a:gd name="T76" fmla="*/ 7 w 9"/>
                  <a:gd name="T7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0">
                    <a:moveTo>
                      <a:pt x="4" y="0"/>
                    </a:moveTo>
                    <a:cubicBezTo>
                      <a:pt x="5" y="0"/>
                      <a:pt x="6" y="0"/>
                      <a:pt x="6" y="0"/>
                    </a:cubicBezTo>
                    <a:cubicBezTo>
                      <a:pt x="7" y="0"/>
                      <a:pt x="7" y="1"/>
                      <a:pt x="8" y="1"/>
                    </a:cubicBezTo>
                    <a:cubicBezTo>
                      <a:pt x="8" y="1"/>
                      <a:pt x="8" y="2"/>
                      <a:pt x="8" y="2"/>
                    </a:cubicBezTo>
                    <a:cubicBezTo>
                      <a:pt x="8" y="3"/>
                      <a:pt x="9" y="4"/>
                      <a:pt x="9" y="4"/>
                    </a:cubicBezTo>
                    <a:cubicBezTo>
                      <a:pt x="8" y="5"/>
                      <a:pt x="8" y="5"/>
                      <a:pt x="8" y="5"/>
                    </a:cubicBezTo>
                    <a:cubicBezTo>
                      <a:pt x="8" y="5"/>
                      <a:pt x="8" y="5"/>
                      <a:pt x="8" y="5"/>
                    </a:cubicBezTo>
                    <a:cubicBezTo>
                      <a:pt x="8" y="6"/>
                      <a:pt x="8" y="6"/>
                      <a:pt x="8" y="6"/>
                    </a:cubicBezTo>
                    <a:cubicBezTo>
                      <a:pt x="7" y="6"/>
                      <a:pt x="7" y="6"/>
                      <a:pt x="7" y="6"/>
                    </a:cubicBezTo>
                    <a:cubicBezTo>
                      <a:pt x="2" y="6"/>
                      <a:pt x="2" y="6"/>
                      <a:pt x="2" y="6"/>
                    </a:cubicBezTo>
                    <a:cubicBezTo>
                      <a:pt x="2" y="6"/>
                      <a:pt x="2" y="7"/>
                      <a:pt x="2" y="7"/>
                    </a:cubicBezTo>
                    <a:cubicBezTo>
                      <a:pt x="2" y="8"/>
                      <a:pt x="2" y="8"/>
                      <a:pt x="2" y="8"/>
                    </a:cubicBezTo>
                    <a:cubicBezTo>
                      <a:pt x="3" y="9"/>
                      <a:pt x="3" y="9"/>
                      <a:pt x="3" y="9"/>
                    </a:cubicBezTo>
                    <a:cubicBezTo>
                      <a:pt x="4" y="9"/>
                      <a:pt x="4" y="9"/>
                      <a:pt x="5" y="9"/>
                    </a:cubicBezTo>
                    <a:cubicBezTo>
                      <a:pt x="5" y="9"/>
                      <a:pt x="5" y="9"/>
                      <a:pt x="6" y="9"/>
                    </a:cubicBezTo>
                    <a:cubicBezTo>
                      <a:pt x="6" y="9"/>
                      <a:pt x="7" y="9"/>
                      <a:pt x="7" y="8"/>
                    </a:cubicBezTo>
                    <a:cubicBezTo>
                      <a:pt x="7" y="9"/>
                      <a:pt x="7" y="9"/>
                      <a:pt x="7" y="9"/>
                    </a:cubicBezTo>
                    <a:cubicBezTo>
                      <a:pt x="8" y="9"/>
                      <a:pt x="8" y="9"/>
                      <a:pt x="8" y="9"/>
                    </a:cubicBezTo>
                    <a:cubicBezTo>
                      <a:pt x="8" y="10"/>
                      <a:pt x="8" y="10"/>
                      <a:pt x="8" y="10"/>
                    </a:cubicBezTo>
                    <a:cubicBezTo>
                      <a:pt x="7" y="10"/>
                      <a:pt x="7" y="10"/>
                      <a:pt x="6" y="10"/>
                    </a:cubicBezTo>
                    <a:cubicBezTo>
                      <a:pt x="6" y="10"/>
                      <a:pt x="5" y="10"/>
                      <a:pt x="5" y="10"/>
                    </a:cubicBezTo>
                    <a:cubicBezTo>
                      <a:pt x="4" y="10"/>
                      <a:pt x="3" y="10"/>
                      <a:pt x="3" y="10"/>
                    </a:cubicBezTo>
                    <a:cubicBezTo>
                      <a:pt x="2" y="10"/>
                      <a:pt x="2" y="10"/>
                      <a:pt x="1" y="9"/>
                    </a:cubicBezTo>
                    <a:cubicBezTo>
                      <a:pt x="1" y="9"/>
                      <a:pt x="0" y="8"/>
                      <a:pt x="0" y="8"/>
                    </a:cubicBezTo>
                    <a:cubicBezTo>
                      <a:pt x="0" y="7"/>
                      <a:pt x="0" y="6"/>
                      <a:pt x="0" y="5"/>
                    </a:cubicBezTo>
                    <a:cubicBezTo>
                      <a:pt x="0" y="4"/>
                      <a:pt x="0" y="4"/>
                      <a:pt x="0" y="3"/>
                    </a:cubicBezTo>
                    <a:cubicBezTo>
                      <a:pt x="0" y="2"/>
                      <a:pt x="1" y="2"/>
                      <a:pt x="1" y="1"/>
                    </a:cubicBezTo>
                    <a:cubicBezTo>
                      <a:pt x="2" y="1"/>
                      <a:pt x="2" y="0"/>
                      <a:pt x="3" y="0"/>
                    </a:cubicBezTo>
                    <a:cubicBezTo>
                      <a:pt x="3" y="0"/>
                      <a:pt x="4" y="0"/>
                      <a:pt x="4" y="0"/>
                    </a:cubicBezTo>
                    <a:moveTo>
                      <a:pt x="7" y="4"/>
                    </a:moveTo>
                    <a:cubicBezTo>
                      <a:pt x="7" y="4"/>
                      <a:pt x="7" y="4"/>
                      <a:pt x="7" y="3"/>
                    </a:cubicBezTo>
                    <a:cubicBezTo>
                      <a:pt x="7" y="3"/>
                      <a:pt x="7" y="2"/>
                      <a:pt x="6" y="2"/>
                    </a:cubicBezTo>
                    <a:cubicBezTo>
                      <a:pt x="6" y="2"/>
                      <a:pt x="6" y="2"/>
                      <a:pt x="6" y="2"/>
                    </a:cubicBezTo>
                    <a:cubicBezTo>
                      <a:pt x="5" y="1"/>
                      <a:pt x="5" y="1"/>
                      <a:pt x="4" y="1"/>
                    </a:cubicBezTo>
                    <a:cubicBezTo>
                      <a:pt x="4" y="1"/>
                      <a:pt x="4" y="1"/>
                      <a:pt x="3" y="2"/>
                    </a:cubicBezTo>
                    <a:cubicBezTo>
                      <a:pt x="2" y="2"/>
                      <a:pt x="2" y="2"/>
                      <a:pt x="2" y="2"/>
                    </a:cubicBezTo>
                    <a:cubicBezTo>
                      <a:pt x="2" y="2"/>
                      <a:pt x="2" y="3"/>
                      <a:pt x="2" y="3"/>
                    </a:cubicBezTo>
                    <a:cubicBezTo>
                      <a:pt x="2" y="4"/>
                      <a:pt x="2" y="4"/>
                      <a:pt x="2" y="4"/>
                    </a:cubicBezTo>
                    <a:lnTo>
                      <a:pt x="7"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933"/>
              <p:cNvSpPr/>
              <p:nvPr/>
            </p:nvSpPr>
            <p:spPr bwMode="auto">
              <a:xfrm>
                <a:off x="2794" y="1902"/>
                <a:ext cx="10" cy="12"/>
              </a:xfrm>
              <a:custGeom>
                <a:avLst/>
                <a:gdLst>
                  <a:gd name="T0" fmla="*/ 6 w 10"/>
                  <a:gd name="T1" fmla="*/ 6 h 12"/>
                  <a:gd name="T2" fmla="*/ 10 w 10"/>
                  <a:gd name="T3" fmla="*/ 12 h 12"/>
                  <a:gd name="T4" fmla="*/ 10 w 10"/>
                  <a:gd name="T5" fmla="*/ 12 h 12"/>
                  <a:gd name="T6" fmla="*/ 10 w 10"/>
                  <a:gd name="T7" fmla="*/ 12 h 12"/>
                  <a:gd name="T8" fmla="*/ 8 w 10"/>
                  <a:gd name="T9" fmla="*/ 12 h 12"/>
                  <a:gd name="T10" fmla="*/ 7 w 10"/>
                  <a:gd name="T11" fmla="*/ 12 h 12"/>
                  <a:gd name="T12" fmla="*/ 7 w 10"/>
                  <a:gd name="T13" fmla="*/ 12 h 12"/>
                  <a:gd name="T14" fmla="*/ 5 w 10"/>
                  <a:gd name="T15" fmla="*/ 7 h 12"/>
                  <a:gd name="T16" fmla="*/ 1 w 10"/>
                  <a:gd name="T17" fmla="*/ 12 h 12"/>
                  <a:gd name="T18" fmla="*/ 1 w 10"/>
                  <a:gd name="T19" fmla="*/ 12 h 12"/>
                  <a:gd name="T20" fmla="*/ 1 w 10"/>
                  <a:gd name="T21" fmla="*/ 12 h 12"/>
                  <a:gd name="T22" fmla="*/ 0 w 10"/>
                  <a:gd name="T23" fmla="*/ 12 h 12"/>
                  <a:gd name="T24" fmla="*/ 0 w 10"/>
                  <a:gd name="T25" fmla="*/ 12 h 12"/>
                  <a:gd name="T26" fmla="*/ 4 w 10"/>
                  <a:gd name="T27" fmla="*/ 6 h 12"/>
                  <a:gd name="T28" fmla="*/ 0 w 10"/>
                  <a:gd name="T29" fmla="*/ 0 h 12"/>
                  <a:gd name="T30" fmla="*/ 0 w 10"/>
                  <a:gd name="T31" fmla="*/ 0 h 12"/>
                  <a:gd name="T32" fmla="*/ 0 w 10"/>
                  <a:gd name="T33" fmla="*/ 0 h 12"/>
                  <a:gd name="T34" fmla="*/ 1 w 10"/>
                  <a:gd name="T35" fmla="*/ 0 h 12"/>
                  <a:gd name="T36" fmla="*/ 2 w 10"/>
                  <a:gd name="T37" fmla="*/ 0 h 12"/>
                  <a:gd name="T38" fmla="*/ 2 w 10"/>
                  <a:gd name="T39" fmla="*/ 0 h 12"/>
                  <a:gd name="T40" fmla="*/ 5 w 10"/>
                  <a:gd name="T41" fmla="*/ 4 h 12"/>
                  <a:gd name="T42" fmla="*/ 7 w 10"/>
                  <a:gd name="T43" fmla="*/ 0 h 12"/>
                  <a:gd name="T44" fmla="*/ 7 w 10"/>
                  <a:gd name="T45" fmla="*/ 0 h 12"/>
                  <a:gd name="T46" fmla="*/ 7 w 10"/>
                  <a:gd name="T47" fmla="*/ 0 h 12"/>
                  <a:gd name="T48" fmla="*/ 10 w 10"/>
                  <a:gd name="T49" fmla="*/ 0 h 12"/>
                  <a:gd name="T50" fmla="*/ 10 w 10"/>
                  <a:gd name="T51" fmla="*/ 0 h 12"/>
                  <a:gd name="T52" fmla="*/ 10 w 10"/>
                  <a:gd name="T53" fmla="*/ 0 h 12"/>
                  <a:gd name="T54" fmla="*/ 6 w 10"/>
                  <a:gd name="T5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12">
                    <a:moveTo>
                      <a:pt x="6" y="6"/>
                    </a:moveTo>
                    <a:lnTo>
                      <a:pt x="10" y="12"/>
                    </a:lnTo>
                    <a:lnTo>
                      <a:pt x="10" y="12"/>
                    </a:lnTo>
                    <a:lnTo>
                      <a:pt x="10" y="12"/>
                    </a:lnTo>
                    <a:lnTo>
                      <a:pt x="8" y="12"/>
                    </a:lnTo>
                    <a:lnTo>
                      <a:pt x="7" y="12"/>
                    </a:lnTo>
                    <a:lnTo>
                      <a:pt x="7" y="12"/>
                    </a:lnTo>
                    <a:lnTo>
                      <a:pt x="5" y="7"/>
                    </a:lnTo>
                    <a:lnTo>
                      <a:pt x="1" y="12"/>
                    </a:lnTo>
                    <a:lnTo>
                      <a:pt x="1" y="12"/>
                    </a:lnTo>
                    <a:lnTo>
                      <a:pt x="1" y="12"/>
                    </a:lnTo>
                    <a:lnTo>
                      <a:pt x="0" y="12"/>
                    </a:lnTo>
                    <a:lnTo>
                      <a:pt x="0" y="12"/>
                    </a:lnTo>
                    <a:lnTo>
                      <a:pt x="4" y="6"/>
                    </a:lnTo>
                    <a:lnTo>
                      <a:pt x="0" y="0"/>
                    </a:lnTo>
                    <a:lnTo>
                      <a:pt x="0" y="0"/>
                    </a:lnTo>
                    <a:lnTo>
                      <a:pt x="0" y="0"/>
                    </a:lnTo>
                    <a:lnTo>
                      <a:pt x="1" y="0"/>
                    </a:lnTo>
                    <a:lnTo>
                      <a:pt x="2" y="0"/>
                    </a:lnTo>
                    <a:lnTo>
                      <a:pt x="2" y="0"/>
                    </a:lnTo>
                    <a:lnTo>
                      <a:pt x="5" y="4"/>
                    </a:lnTo>
                    <a:lnTo>
                      <a:pt x="7" y="0"/>
                    </a:lnTo>
                    <a:lnTo>
                      <a:pt x="7" y="0"/>
                    </a:lnTo>
                    <a:lnTo>
                      <a:pt x="7" y="0"/>
                    </a:lnTo>
                    <a:lnTo>
                      <a:pt x="10" y="0"/>
                    </a:lnTo>
                    <a:lnTo>
                      <a:pt x="10" y="0"/>
                    </a:lnTo>
                    <a:lnTo>
                      <a:pt x="10" y="0"/>
                    </a:lnTo>
                    <a:lnTo>
                      <a:pt x="6" y="6"/>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934"/>
              <p:cNvSpPr/>
              <p:nvPr/>
            </p:nvSpPr>
            <p:spPr bwMode="auto">
              <a:xfrm>
                <a:off x="2805" y="1899"/>
                <a:ext cx="7" cy="15"/>
              </a:xfrm>
              <a:custGeom>
                <a:avLst/>
                <a:gdLst>
                  <a:gd name="T0" fmla="*/ 0 w 6"/>
                  <a:gd name="T1" fmla="*/ 3 h 12"/>
                  <a:gd name="T2" fmla="*/ 0 w 6"/>
                  <a:gd name="T3" fmla="*/ 3 h 12"/>
                  <a:gd name="T4" fmla="*/ 0 w 6"/>
                  <a:gd name="T5" fmla="*/ 3 h 12"/>
                  <a:gd name="T6" fmla="*/ 0 w 6"/>
                  <a:gd name="T7" fmla="*/ 3 h 12"/>
                  <a:gd name="T8" fmla="*/ 0 w 6"/>
                  <a:gd name="T9" fmla="*/ 2 h 12"/>
                  <a:gd name="T10" fmla="*/ 2 w 6"/>
                  <a:gd name="T11" fmla="*/ 2 h 12"/>
                  <a:gd name="T12" fmla="*/ 2 w 6"/>
                  <a:gd name="T13" fmla="*/ 0 h 12"/>
                  <a:gd name="T14" fmla="*/ 2 w 6"/>
                  <a:gd name="T15" fmla="*/ 0 h 12"/>
                  <a:gd name="T16" fmla="*/ 2 w 6"/>
                  <a:gd name="T17" fmla="*/ 0 h 12"/>
                  <a:gd name="T18" fmla="*/ 3 w 6"/>
                  <a:gd name="T19" fmla="*/ 0 h 12"/>
                  <a:gd name="T20" fmla="*/ 3 w 6"/>
                  <a:gd name="T21" fmla="*/ 0 h 12"/>
                  <a:gd name="T22" fmla="*/ 3 w 6"/>
                  <a:gd name="T23" fmla="*/ 0 h 12"/>
                  <a:gd name="T24" fmla="*/ 3 w 6"/>
                  <a:gd name="T25" fmla="*/ 2 h 12"/>
                  <a:gd name="T26" fmla="*/ 5 w 6"/>
                  <a:gd name="T27" fmla="*/ 2 h 12"/>
                  <a:gd name="T28" fmla="*/ 5 w 6"/>
                  <a:gd name="T29" fmla="*/ 2 h 12"/>
                  <a:gd name="T30" fmla="*/ 6 w 6"/>
                  <a:gd name="T31" fmla="*/ 2 h 12"/>
                  <a:gd name="T32" fmla="*/ 6 w 6"/>
                  <a:gd name="T33" fmla="*/ 3 h 12"/>
                  <a:gd name="T34" fmla="*/ 5 w 6"/>
                  <a:gd name="T35" fmla="*/ 3 h 12"/>
                  <a:gd name="T36" fmla="*/ 5 w 6"/>
                  <a:gd name="T37" fmla="*/ 3 h 12"/>
                  <a:gd name="T38" fmla="*/ 3 w 6"/>
                  <a:gd name="T39" fmla="*/ 3 h 12"/>
                  <a:gd name="T40" fmla="*/ 3 w 6"/>
                  <a:gd name="T41" fmla="*/ 10 h 12"/>
                  <a:gd name="T42" fmla="*/ 3 w 6"/>
                  <a:gd name="T43" fmla="*/ 11 h 12"/>
                  <a:gd name="T44" fmla="*/ 4 w 6"/>
                  <a:gd name="T45" fmla="*/ 11 h 12"/>
                  <a:gd name="T46" fmla="*/ 5 w 6"/>
                  <a:gd name="T47" fmla="*/ 11 h 12"/>
                  <a:gd name="T48" fmla="*/ 6 w 6"/>
                  <a:gd name="T49" fmla="*/ 11 h 12"/>
                  <a:gd name="T50" fmla="*/ 6 w 6"/>
                  <a:gd name="T51" fmla="*/ 11 h 12"/>
                  <a:gd name="T52" fmla="*/ 6 w 6"/>
                  <a:gd name="T53" fmla="*/ 11 h 12"/>
                  <a:gd name="T54" fmla="*/ 6 w 6"/>
                  <a:gd name="T55" fmla="*/ 12 h 12"/>
                  <a:gd name="T56" fmla="*/ 6 w 6"/>
                  <a:gd name="T57" fmla="*/ 12 h 12"/>
                  <a:gd name="T58" fmla="*/ 6 w 6"/>
                  <a:gd name="T59" fmla="*/ 12 h 12"/>
                  <a:gd name="T60" fmla="*/ 5 w 6"/>
                  <a:gd name="T61" fmla="*/ 12 h 12"/>
                  <a:gd name="T62" fmla="*/ 4 w 6"/>
                  <a:gd name="T63" fmla="*/ 12 h 12"/>
                  <a:gd name="T64" fmla="*/ 2 w 6"/>
                  <a:gd name="T65" fmla="*/ 12 h 12"/>
                  <a:gd name="T66" fmla="*/ 1 w 6"/>
                  <a:gd name="T67" fmla="*/ 10 h 12"/>
                  <a:gd name="T68" fmla="*/ 1 w 6"/>
                  <a:gd name="T69" fmla="*/ 3 h 12"/>
                  <a:gd name="T70" fmla="*/ 0 w 6"/>
                  <a:gd name="T7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12">
                    <a:moveTo>
                      <a:pt x="0" y="3"/>
                    </a:moveTo>
                    <a:cubicBezTo>
                      <a:pt x="0" y="3"/>
                      <a:pt x="0" y="3"/>
                      <a:pt x="0" y="3"/>
                    </a:cubicBezTo>
                    <a:cubicBezTo>
                      <a:pt x="0" y="3"/>
                      <a:pt x="0" y="3"/>
                      <a:pt x="0" y="3"/>
                    </a:cubicBezTo>
                    <a:cubicBezTo>
                      <a:pt x="0" y="3"/>
                      <a:pt x="0" y="3"/>
                      <a:pt x="0" y="3"/>
                    </a:cubicBezTo>
                    <a:cubicBezTo>
                      <a:pt x="0" y="2"/>
                      <a:pt x="0" y="2"/>
                      <a:pt x="0" y="2"/>
                    </a:cubicBezTo>
                    <a:cubicBezTo>
                      <a:pt x="2" y="2"/>
                      <a:pt x="2" y="2"/>
                      <a:pt x="2" y="2"/>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2"/>
                      <a:pt x="3" y="2"/>
                      <a:pt x="3" y="2"/>
                    </a:cubicBezTo>
                    <a:cubicBezTo>
                      <a:pt x="5" y="2"/>
                      <a:pt x="5" y="2"/>
                      <a:pt x="5" y="2"/>
                    </a:cubicBezTo>
                    <a:cubicBezTo>
                      <a:pt x="5" y="2"/>
                      <a:pt x="5" y="2"/>
                      <a:pt x="5" y="2"/>
                    </a:cubicBezTo>
                    <a:cubicBezTo>
                      <a:pt x="6" y="2"/>
                      <a:pt x="6" y="2"/>
                      <a:pt x="6" y="2"/>
                    </a:cubicBezTo>
                    <a:cubicBezTo>
                      <a:pt x="6" y="3"/>
                      <a:pt x="6" y="3"/>
                      <a:pt x="6" y="3"/>
                    </a:cubicBezTo>
                    <a:cubicBezTo>
                      <a:pt x="5" y="3"/>
                      <a:pt x="5" y="3"/>
                      <a:pt x="5" y="3"/>
                    </a:cubicBezTo>
                    <a:cubicBezTo>
                      <a:pt x="5" y="3"/>
                      <a:pt x="5" y="3"/>
                      <a:pt x="5" y="3"/>
                    </a:cubicBezTo>
                    <a:cubicBezTo>
                      <a:pt x="3" y="3"/>
                      <a:pt x="3" y="3"/>
                      <a:pt x="3" y="3"/>
                    </a:cubicBezTo>
                    <a:cubicBezTo>
                      <a:pt x="3" y="10"/>
                      <a:pt x="3" y="10"/>
                      <a:pt x="3" y="10"/>
                    </a:cubicBezTo>
                    <a:cubicBezTo>
                      <a:pt x="3" y="10"/>
                      <a:pt x="3" y="10"/>
                      <a:pt x="3" y="11"/>
                    </a:cubicBezTo>
                    <a:cubicBezTo>
                      <a:pt x="4" y="11"/>
                      <a:pt x="4" y="11"/>
                      <a:pt x="4" y="11"/>
                    </a:cubicBezTo>
                    <a:cubicBezTo>
                      <a:pt x="5" y="11"/>
                      <a:pt x="5" y="11"/>
                      <a:pt x="5" y="11"/>
                    </a:cubicBezTo>
                    <a:cubicBezTo>
                      <a:pt x="6" y="11"/>
                      <a:pt x="6" y="11"/>
                      <a:pt x="6" y="11"/>
                    </a:cubicBezTo>
                    <a:cubicBezTo>
                      <a:pt x="6" y="11"/>
                      <a:pt x="6" y="11"/>
                      <a:pt x="6" y="11"/>
                    </a:cubicBezTo>
                    <a:cubicBezTo>
                      <a:pt x="6" y="11"/>
                      <a:pt x="6" y="11"/>
                      <a:pt x="6" y="11"/>
                    </a:cubicBezTo>
                    <a:cubicBezTo>
                      <a:pt x="6" y="12"/>
                      <a:pt x="6" y="12"/>
                      <a:pt x="6" y="12"/>
                    </a:cubicBezTo>
                    <a:cubicBezTo>
                      <a:pt x="6" y="12"/>
                      <a:pt x="6" y="12"/>
                      <a:pt x="6" y="12"/>
                    </a:cubicBezTo>
                    <a:cubicBezTo>
                      <a:pt x="6" y="12"/>
                      <a:pt x="6" y="12"/>
                      <a:pt x="6" y="12"/>
                    </a:cubicBezTo>
                    <a:cubicBezTo>
                      <a:pt x="6" y="12"/>
                      <a:pt x="5" y="12"/>
                      <a:pt x="5" y="12"/>
                    </a:cubicBezTo>
                    <a:cubicBezTo>
                      <a:pt x="5" y="12"/>
                      <a:pt x="4" y="12"/>
                      <a:pt x="4" y="12"/>
                    </a:cubicBezTo>
                    <a:cubicBezTo>
                      <a:pt x="3" y="12"/>
                      <a:pt x="2" y="12"/>
                      <a:pt x="2" y="12"/>
                    </a:cubicBezTo>
                    <a:cubicBezTo>
                      <a:pt x="2" y="11"/>
                      <a:pt x="1" y="11"/>
                      <a:pt x="1" y="10"/>
                    </a:cubicBezTo>
                    <a:cubicBezTo>
                      <a:pt x="1" y="3"/>
                      <a:pt x="1" y="3"/>
                      <a:pt x="1" y="3"/>
                    </a:cubicBezTo>
                    <a:lnTo>
                      <a:pt x="0" y="3"/>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935"/>
              <p:cNvSpPr/>
              <p:nvPr/>
            </p:nvSpPr>
            <p:spPr bwMode="auto">
              <a:xfrm>
                <a:off x="2827" y="1902"/>
                <a:ext cx="8" cy="12"/>
              </a:xfrm>
              <a:custGeom>
                <a:avLst/>
                <a:gdLst>
                  <a:gd name="T0" fmla="*/ 7 w 7"/>
                  <a:gd name="T1" fmla="*/ 8 h 10"/>
                  <a:gd name="T2" fmla="*/ 7 w 7"/>
                  <a:gd name="T3" fmla="*/ 9 h 10"/>
                  <a:gd name="T4" fmla="*/ 6 w 7"/>
                  <a:gd name="T5" fmla="*/ 10 h 10"/>
                  <a:gd name="T6" fmla="*/ 5 w 7"/>
                  <a:gd name="T7" fmla="*/ 10 h 10"/>
                  <a:gd name="T8" fmla="*/ 4 w 7"/>
                  <a:gd name="T9" fmla="*/ 10 h 10"/>
                  <a:gd name="T10" fmla="*/ 2 w 7"/>
                  <a:gd name="T11" fmla="*/ 10 h 10"/>
                  <a:gd name="T12" fmla="*/ 0 w 7"/>
                  <a:gd name="T13" fmla="*/ 10 h 10"/>
                  <a:gd name="T14" fmla="*/ 0 w 7"/>
                  <a:gd name="T15" fmla="*/ 10 h 10"/>
                  <a:gd name="T16" fmla="*/ 0 w 7"/>
                  <a:gd name="T17" fmla="*/ 9 h 10"/>
                  <a:gd name="T18" fmla="*/ 0 w 7"/>
                  <a:gd name="T19" fmla="*/ 8 h 10"/>
                  <a:gd name="T20" fmla="*/ 0 w 7"/>
                  <a:gd name="T21" fmla="*/ 8 h 10"/>
                  <a:gd name="T22" fmla="*/ 0 w 7"/>
                  <a:gd name="T23" fmla="*/ 8 h 10"/>
                  <a:gd name="T24" fmla="*/ 2 w 7"/>
                  <a:gd name="T25" fmla="*/ 9 h 10"/>
                  <a:gd name="T26" fmla="*/ 4 w 7"/>
                  <a:gd name="T27" fmla="*/ 9 h 10"/>
                  <a:gd name="T28" fmla="*/ 5 w 7"/>
                  <a:gd name="T29" fmla="*/ 9 h 10"/>
                  <a:gd name="T30" fmla="*/ 6 w 7"/>
                  <a:gd name="T31" fmla="*/ 8 h 10"/>
                  <a:gd name="T32" fmla="*/ 5 w 7"/>
                  <a:gd name="T33" fmla="*/ 6 h 10"/>
                  <a:gd name="T34" fmla="*/ 3 w 7"/>
                  <a:gd name="T35" fmla="*/ 6 h 10"/>
                  <a:gd name="T36" fmla="*/ 2 w 7"/>
                  <a:gd name="T37" fmla="*/ 5 h 10"/>
                  <a:gd name="T38" fmla="*/ 1 w 7"/>
                  <a:gd name="T39" fmla="*/ 4 h 10"/>
                  <a:gd name="T40" fmla="*/ 0 w 7"/>
                  <a:gd name="T41" fmla="*/ 4 h 10"/>
                  <a:gd name="T42" fmla="*/ 0 w 7"/>
                  <a:gd name="T43" fmla="*/ 3 h 10"/>
                  <a:gd name="T44" fmla="*/ 1 w 7"/>
                  <a:gd name="T45" fmla="*/ 1 h 10"/>
                  <a:gd name="T46" fmla="*/ 4 w 7"/>
                  <a:gd name="T47" fmla="*/ 0 h 10"/>
                  <a:gd name="T48" fmla="*/ 5 w 7"/>
                  <a:gd name="T49" fmla="*/ 0 h 10"/>
                  <a:gd name="T50" fmla="*/ 7 w 7"/>
                  <a:gd name="T51" fmla="*/ 0 h 10"/>
                  <a:gd name="T52" fmla="*/ 7 w 7"/>
                  <a:gd name="T53" fmla="*/ 1 h 10"/>
                  <a:gd name="T54" fmla="*/ 6 w 7"/>
                  <a:gd name="T55" fmla="*/ 2 h 10"/>
                  <a:gd name="T56" fmla="*/ 6 w 7"/>
                  <a:gd name="T57" fmla="*/ 2 h 10"/>
                  <a:gd name="T58" fmla="*/ 6 w 7"/>
                  <a:gd name="T59" fmla="*/ 2 h 10"/>
                  <a:gd name="T60" fmla="*/ 5 w 7"/>
                  <a:gd name="T61" fmla="*/ 1 h 10"/>
                  <a:gd name="T62" fmla="*/ 3 w 7"/>
                  <a:gd name="T63" fmla="*/ 1 h 10"/>
                  <a:gd name="T64" fmla="*/ 2 w 7"/>
                  <a:gd name="T65" fmla="*/ 2 h 10"/>
                  <a:gd name="T66" fmla="*/ 2 w 7"/>
                  <a:gd name="T67" fmla="*/ 3 h 10"/>
                  <a:gd name="T68" fmla="*/ 2 w 7"/>
                  <a:gd name="T69" fmla="*/ 3 h 10"/>
                  <a:gd name="T70" fmla="*/ 2 w 7"/>
                  <a:gd name="T71" fmla="*/ 4 h 10"/>
                  <a:gd name="T72" fmla="*/ 3 w 7"/>
                  <a:gd name="T73" fmla="*/ 4 h 10"/>
                  <a:gd name="T74" fmla="*/ 4 w 7"/>
                  <a:gd name="T75" fmla="*/ 4 h 10"/>
                  <a:gd name="T76" fmla="*/ 5 w 7"/>
                  <a:gd name="T77" fmla="*/ 5 h 10"/>
                  <a:gd name="T78" fmla="*/ 6 w 7"/>
                  <a:gd name="T79" fmla="*/ 6 h 10"/>
                  <a:gd name="T80" fmla="*/ 7 w 7"/>
                  <a:gd name="T81" fmla="*/ 6 h 10"/>
                  <a:gd name="T82" fmla="*/ 7 w 7"/>
                  <a:gd name="T8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 h="10">
                    <a:moveTo>
                      <a:pt x="7" y="8"/>
                    </a:moveTo>
                    <a:cubicBezTo>
                      <a:pt x="7" y="8"/>
                      <a:pt x="7" y="8"/>
                      <a:pt x="7" y="9"/>
                    </a:cubicBezTo>
                    <a:cubicBezTo>
                      <a:pt x="7" y="9"/>
                      <a:pt x="6" y="9"/>
                      <a:pt x="6" y="10"/>
                    </a:cubicBezTo>
                    <a:cubicBezTo>
                      <a:pt x="6" y="10"/>
                      <a:pt x="5" y="10"/>
                      <a:pt x="5" y="10"/>
                    </a:cubicBezTo>
                    <a:cubicBezTo>
                      <a:pt x="5" y="10"/>
                      <a:pt x="4" y="10"/>
                      <a:pt x="4" y="10"/>
                    </a:cubicBezTo>
                    <a:cubicBezTo>
                      <a:pt x="3" y="10"/>
                      <a:pt x="2" y="10"/>
                      <a:pt x="2" y="10"/>
                    </a:cubicBezTo>
                    <a:cubicBezTo>
                      <a:pt x="1" y="10"/>
                      <a:pt x="0" y="10"/>
                      <a:pt x="0" y="10"/>
                    </a:cubicBezTo>
                    <a:cubicBezTo>
                      <a:pt x="0" y="10"/>
                      <a:pt x="0" y="10"/>
                      <a:pt x="0" y="10"/>
                    </a:cubicBezTo>
                    <a:cubicBezTo>
                      <a:pt x="0" y="9"/>
                      <a:pt x="0" y="9"/>
                      <a:pt x="0" y="9"/>
                    </a:cubicBezTo>
                    <a:cubicBezTo>
                      <a:pt x="0" y="8"/>
                      <a:pt x="0" y="8"/>
                      <a:pt x="0" y="8"/>
                    </a:cubicBezTo>
                    <a:cubicBezTo>
                      <a:pt x="0" y="8"/>
                      <a:pt x="0" y="8"/>
                      <a:pt x="0" y="8"/>
                    </a:cubicBezTo>
                    <a:cubicBezTo>
                      <a:pt x="0" y="8"/>
                      <a:pt x="0" y="8"/>
                      <a:pt x="0" y="8"/>
                    </a:cubicBezTo>
                    <a:cubicBezTo>
                      <a:pt x="1" y="9"/>
                      <a:pt x="1" y="9"/>
                      <a:pt x="2" y="9"/>
                    </a:cubicBezTo>
                    <a:cubicBezTo>
                      <a:pt x="3" y="9"/>
                      <a:pt x="3" y="9"/>
                      <a:pt x="4" y="9"/>
                    </a:cubicBezTo>
                    <a:cubicBezTo>
                      <a:pt x="4" y="9"/>
                      <a:pt x="5" y="9"/>
                      <a:pt x="5" y="9"/>
                    </a:cubicBezTo>
                    <a:cubicBezTo>
                      <a:pt x="5" y="8"/>
                      <a:pt x="6" y="8"/>
                      <a:pt x="6" y="8"/>
                    </a:cubicBezTo>
                    <a:cubicBezTo>
                      <a:pt x="6" y="7"/>
                      <a:pt x="5" y="7"/>
                      <a:pt x="5" y="6"/>
                    </a:cubicBezTo>
                    <a:cubicBezTo>
                      <a:pt x="5" y="6"/>
                      <a:pt x="4" y="6"/>
                      <a:pt x="3" y="6"/>
                    </a:cubicBezTo>
                    <a:cubicBezTo>
                      <a:pt x="3" y="5"/>
                      <a:pt x="2" y="5"/>
                      <a:pt x="2" y="5"/>
                    </a:cubicBezTo>
                    <a:cubicBezTo>
                      <a:pt x="1" y="5"/>
                      <a:pt x="1" y="5"/>
                      <a:pt x="1" y="4"/>
                    </a:cubicBezTo>
                    <a:cubicBezTo>
                      <a:pt x="0" y="4"/>
                      <a:pt x="0" y="4"/>
                      <a:pt x="0" y="4"/>
                    </a:cubicBezTo>
                    <a:cubicBezTo>
                      <a:pt x="0" y="3"/>
                      <a:pt x="0" y="3"/>
                      <a:pt x="0" y="3"/>
                    </a:cubicBezTo>
                    <a:cubicBezTo>
                      <a:pt x="0" y="2"/>
                      <a:pt x="0" y="1"/>
                      <a:pt x="1" y="1"/>
                    </a:cubicBezTo>
                    <a:cubicBezTo>
                      <a:pt x="2" y="0"/>
                      <a:pt x="2" y="0"/>
                      <a:pt x="4" y="0"/>
                    </a:cubicBezTo>
                    <a:cubicBezTo>
                      <a:pt x="4" y="0"/>
                      <a:pt x="5" y="0"/>
                      <a:pt x="5" y="0"/>
                    </a:cubicBezTo>
                    <a:cubicBezTo>
                      <a:pt x="6" y="0"/>
                      <a:pt x="6" y="0"/>
                      <a:pt x="7" y="0"/>
                    </a:cubicBezTo>
                    <a:cubicBezTo>
                      <a:pt x="7" y="1"/>
                      <a:pt x="7" y="1"/>
                      <a:pt x="7" y="1"/>
                    </a:cubicBezTo>
                    <a:cubicBezTo>
                      <a:pt x="6" y="2"/>
                      <a:pt x="6" y="2"/>
                      <a:pt x="6" y="2"/>
                    </a:cubicBezTo>
                    <a:cubicBezTo>
                      <a:pt x="6" y="2"/>
                      <a:pt x="6" y="2"/>
                      <a:pt x="6" y="2"/>
                    </a:cubicBezTo>
                    <a:cubicBezTo>
                      <a:pt x="6" y="2"/>
                      <a:pt x="6" y="2"/>
                      <a:pt x="6" y="2"/>
                    </a:cubicBezTo>
                    <a:cubicBezTo>
                      <a:pt x="6" y="2"/>
                      <a:pt x="5" y="1"/>
                      <a:pt x="5" y="1"/>
                    </a:cubicBezTo>
                    <a:cubicBezTo>
                      <a:pt x="4" y="1"/>
                      <a:pt x="4" y="1"/>
                      <a:pt x="3" y="1"/>
                    </a:cubicBezTo>
                    <a:cubicBezTo>
                      <a:pt x="3" y="1"/>
                      <a:pt x="2" y="1"/>
                      <a:pt x="2" y="2"/>
                    </a:cubicBezTo>
                    <a:cubicBezTo>
                      <a:pt x="2" y="3"/>
                      <a:pt x="2" y="3"/>
                      <a:pt x="2" y="3"/>
                    </a:cubicBezTo>
                    <a:cubicBezTo>
                      <a:pt x="2" y="3"/>
                      <a:pt x="2" y="3"/>
                      <a:pt x="2" y="3"/>
                    </a:cubicBezTo>
                    <a:cubicBezTo>
                      <a:pt x="2" y="4"/>
                      <a:pt x="2" y="4"/>
                      <a:pt x="2" y="4"/>
                    </a:cubicBezTo>
                    <a:cubicBezTo>
                      <a:pt x="3" y="4"/>
                      <a:pt x="3" y="4"/>
                      <a:pt x="3" y="4"/>
                    </a:cubicBezTo>
                    <a:cubicBezTo>
                      <a:pt x="3" y="4"/>
                      <a:pt x="4" y="4"/>
                      <a:pt x="4" y="4"/>
                    </a:cubicBezTo>
                    <a:cubicBezTo>
                      <a:pt x="4" y="5"/>
                      <a:pt x="5" y="5"/>
                      <a:pt x="5" y="5"/>
                    </a:cubicBezTo>
                    <a:cubicBezTo>
                      <a:pt x="6" y="5"/>
                      <a:pt x="6" y="5"/>
                      <a:pt x="6" y="6"/>
                    </a:cubicBezTo>
                    <a:cubicBezTo>
                      <a:pt x="7" y="6"/>
                      <a:pt x="7" y="6"/>
                      <a:pt x="7" y="6"/>
                    </a:cubicBezTo>
                    <a:cubicBezTo>
                      <a:pt x="7" y="7"/>
                      <a:pt x="7" y="7"/>
                      <a:pt x="7" y="8"/>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936"/>
              <p:cNvSpPr>
                <a:spLocks noEditPoints="1"/>
              </p:cNvSpPr>
              <p:nvPr/>
            </p:nvSpPr>
            <p:spPr bwMode="auto">
              <a:xfrm>
                <a:off x="2838" y="1902"/>
                <a:ext cx="9" cy="12"/>
              </a:xfrm>
              <a:custGeom>
                <a:avLst/>
                <a:gdLst>
                  <a:gd name="T0" fmla="*/ 8 w 8"/>
                  <a:gd name="T1" fmla="*/ 9 h 10"/>
                  <a:gd name="T2" fmla="*/ 8 w 8"/>
                  <a:gd name="T3" fmla="*/ 10 h 10"/>
                  <a:gd name="T4" fmla="*/ 6 w 8"/>
                  <a:gd name="T5" fmla="*/ 10 h 10"/>
                  <a:gd name="T6" fmla="*/ 4 w 8"/>
                  <a:gd name="T7" fmla="*/ 10 h 10"/>
                  <a:gd name="T8" fmla="*/ 2 w 8"/>
                  <a:gd name="T9" fmla="*/ 10 h 10"/>
                  <a:gd name="T10" fmla="*/ 1 w 8"/>
                  <a:gd name="T11" fmla="*/ 9 h 10"/>
                  <a:gd name="T12" fmla="*/ 0 w 8"/>
                  <a:gd name="T13" fmla="*/ 8 h 10"/>
                  <a:gd name="T14" fmla="*/ 0 w 8"/>
                  <a:gd name="T15" fmla="*/ 7 h 10"/>
                  <a:gd name="T16" fmla="*/ 0 w 8"/>
                  <a:gd name="T17" fmla="*/ 6 h 10"/>
                  <a:gd name="T18" fmla="*/ 1 w 8"/>
                  <a:gd name="T19" fmla="*/ 5 h 10"/>
                  <a:gd name="T20" fmla="*/ 2 w 8"/>
                  <a:gd name="T21" fmla="*/ 4 h 10"/>
                  <a:gd name="T22" fmla="*/ 4 w 8"/>
                  <a:gd name="T23" fmla="*/ 4 h 10"/>
                  <a:gd name="T24" fmla="*/ 6 w 8"/>
                  <a:gd name="T25" fmla="*/ 4 h 10"/>
                  <a:gd name="T26" fmla="*/ 6 w 8"/>
                  <a:gd name="T27" fmla="*/ 3 h 10"/>
                  <a:gd name="T28" fmla="*/ 6 w 8"/>
                  <a:gd name="T29" fmla="*/ 3 h 10"/>
                  <a:gd name="T30" fmla="*/ 6 w 8"/>
                  <a:gd name="T31" fmla="*/ 2 h 10"/>
                  <a:gd name="T32" fmla="*/ 5 w 8"/>
                  <a:gd name="T33" fmla="*/ 2 h 10"/>
                  <a:gd name="T34" fmla="*/ 4 w 8"/>
                  <a:gd name="T35" fmla="*/ 1 h 10"/>
                  <a:gd name="T36" fmla="*/ 3 w 8"/>
                  <a:gd name="T37" fmla="*/ 1 h 10"/>
                  <a:gd name="T38" fmla="*/ 1 w 8"/>
                  <a:gd name="T39" fmla="*/ 2 h 10"/>
                  <a:gd name="T40" fmla="*/ 1 w 8"/>
                  <a:gd name="T41" fmla="*/ 2 h 10"/>
                  <a:gd name="T42" fmla="*/ 1 w 8"/>
                  <a:gd name="T43" fmla="*/ 2 h 10"/>
                  <a:gd name="T44" fmla="*/ 1 w 8"/>
                  <a:gd name="T45" fmla="*/ 1 h 10"/>
                  <a:gd name="T46" fmla="*/ 1 w 8"/>
                  <a:gd name="T47" fmla="*/ 1 h 10"/>
                  <a:gd name="T48" fmla="*/ 1 w 8"/>
                  <a:gd name="T49" fmla="*/ 0 h 10"/>
                  <a:gd name="T50" fmla="*/ 3 w 8"/>
                  <a:gd name="T51" fmla="*/ 0 h 10"/>
                  <a:gd name="T52" fmla="*/ 4 w 8"/>
                  <a:gd name="T53" fmla="*/ 0 h 10"/>
                  <a:gd name="T54" fmla="*/ 7 w 8"/>
                  <a:gd name="T55" fmla="*/ 1 h 10"/>
                  <a:gd name="T56" fmla="*/ 8 w 8"/>
                  <a:gd name="T57" fmla="*/ 3 h 10"/>
                  <a:gd name="T58" fmla="*/ 8 w 8"/>
                  <a:gd name="T59" fmla="*/ 9 h 10"/>
                  <a:gd name="T60" fmla="*/ 6 w 8"/>
                  <a:gd name="T61" fmla="*/ 5 h 10"/>
                  <a:gd name="T62" fmla="*/ 4 w 8"/>
                  <a:gd name="T63" fmla="*/ 5 h 10"/>
                  <a:gd name="T64" fmla="*/ 3 w 8"/>
                  <a:gd name="T65" fmla="*/ 5 h 10"/>
                  <a:gd name="T66" fmla="*/ 2 w 8"/>
                  <a:gd name="T67" fmla="*/ 6 h 10"/>
                  <a:gd name="T68" fmla="*/ 2 w 8"/>
                  <a:gd name="T69" fmla="*/ 6 h 10"/>
                  <a:gd name="T70" fmla="*/ 1 w 8"/>
                  <a:gd name="T71" fmla="*/ 7 h 10"/>
                  <a:gd name="T72" fmla="*/ 2 w 8"/>
                  <a:gd name="T73" fmla="*/ 8 h 10"/>
                  <a:gd name="T74" fmla="*/ 2 w 8"/>
                  <a:gd name="T75" fmla="*/ 9 h 10"/>
                  <a:gd name="T76" fmla="*/ 3 w 8"/>
                  <a:gd name="T77" fmla="*/ 9 h 10"/>
                  <a:gd name="T78" fmla="*/ 4 w 8"/>
                  <a:gd name="T79" fmla="*/ 9 h 10"/>
                  <a:gd name="T80" fmla="*/ 4 w 8"/>
                  <a:gd name="T81" fmla="*/ 9 h 10"/>
                  <a:gd name="T82" fmla="*/ 5 w 8"/>
                  <a:gd name="T83" fmla="*/ 9 h 10"/>
                  <a:gd name="T84" fmla="*/ 6 w 8"/>
                  <a:gd name="T85" fmla="*/ 9 h 10"/>
                  <a:gd name="T86" fmla="*/ 6 w 8"/>
                  <a:gd name="T87" fmla="*/ 9 h 10"/>
                  <a:gd name="T88" fmla="*/ 6 w 8"/>
                  <a:gd name="T8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 h="10">
                    <a:moveTo>
                      <a:pt x="8" y="9"/>
                    </a:moveTo>
                    <a:cubicBezTo>
                      <a:pt x="8" y="10"/>
                      <a:pt x="8" y="10"/>
                      <a:pt x="8" y="10"/>
                    </a:cubicBezTo>
                    <a:cubicBezTo>
                      <a:pt x="7" y="10"/>
                      <a:pt x="7" y="10"/>
                      <a:pt x="6" y="10"/>
                    </a:cubicBezTo>
                    <a:cubicBezTo>
                      <a:pt x="5" y="10"/>
                      <a:pt x="5" y="10"/>
                      <a:pt x="4" y="10"/>
                    </a:cubicBezTo>
                    <a:cubicBezTo>
                      <a:pt x="3" y="10"/>
                      <a:pt x="2" y="10"/>
                      <a:pt x="2" y="10"/>
                    </a:cubicBezTo>
                    <a:cubicBezTo>
                      <a:pt x="1" y="10"/>
                      <a:pt x="1" y="10"/>
                      <a:pt x="1" y="9"/>
                    </a:cubicBezTo>
                    <a:cubicBezTo>
                      <a:pt x="0" y="9"/>
                      <a:pt x="0" y="9"/>
                      <a:pt x="0" y="8"/>
                    </a:cubicBezTo>
                    <a:cubicBezTo>
                      <a:pt x="0" y="8"/>
                      <a:pt x="0" y="8"/>
                      <a:pt x="0" y="7"/>
                    </a:cubicBezTo>
                    <a:cubicBezTo>
                      <a:pt x="0" y="7"/>
                      <a:pt x="0" y="6"/>
                      <a:pt x="0" y="6"/>
                    </a:cubicBezTo>
                    <a:cubicBezTo>
                      <a:pt x="0" y="6"/>
                      <a:pt x="0" y="5"/>
                      <a:pt x="1" y="5"/>
                    </a:cubicBezTo>
                    <a:cubicBezTo>
                      <a:pt x="1" y="5"/>
                      <a:pt x="1" y="4"/>
                      <a:pt x="2" y="4"/>
                    </a:cubicBezTo>
                    <a:cubicBezTo>
                      <a:pt x="3" y="4"/>
                      <a:pt x="3" y="4"/>
                      <a:pt x="4" y="4"/>
                    </a:cubicBezTo>
                    <a:cubicBezTo>
                      <a:pt x="6" y="4"/>
                      <a:pt x="6" y="4"/>
                      <a:pt x="6" y="4"/>
                    </a:cubicBezTo>
                    <a:cubicBezTo>
                      <a:pt x="6" y="3"/>
                      <a:pt x="6" y="3"/>
                      <a:pt x="6" y="3"/>
                    </a:cubicBezTo>
                    <a:cubicBezTo>
                      <a:pt x="6" y="3"/>
                      <a:pt x="6" y="3"/>
                      <a:pt x="6" y="3"/>
                    </a:cubicBezTo>
                    <a:cubicBezTo>
                      <a:pt x="6" y="2"/>
                      <a:pt x="6" y="2"/>
                      <a:pt x="6" y="2"/>
                    </a:cubicBezTo>
                    <a:cubicBezTo>
                      <a:pt x="5" y="2"/>
                      <a:pt x="5" y="2"/>
                      <a:pt x="5" y="2"/>
                    </a:cubicBezTo>
                    <a:cubicBezTo>
                      <a:pt x="5" y="1"/>
                      <a:pt x="4" y="1"/>
                      <a:pt x="4" y="1"/>
                    </a:cubicBezTo>
                    <a:cubicBezTo>
                      <a:pt x="4" y="1"/>
                      <a:pt x="3" y="1"/>
                      <a:pt x="3" y="1"/>
                    </a:cubicBezTo>
                    <a:cubicBezTo>
                      <a:pt x="2" y="2"/>
                      <a:pt x="2" y="2"/>
                      <a:pt x="1" y="2"/>
                    </a:cubicBezTo>
                    <a:cubicBezTo>
                      <a:pt x="1" y="2"/>
                      <a:pt x="1" y="2"/>
                      <a:pt x="1" y="2"/>
                    </a:cubicBezTo>
                    <a:cubicBezTo>
                      <a:pt x="1" y="2"/>
                      <a:pt x="1" y="2"/>
                      <a:pt x="1" y="2"/>
                    </a:cubicBezTo>
                    <a:cubicBezTo>
                      <a:pt x="1" y="1"/>
                      <a:pt x="1" y="1"/>
                      <a:pt x="1" y="1"/>
                    </a:cubicBezTo>
                    <a:cubicBezTo>
                      <a:pt x="1" y="1"/>
                      <a:pt x="1" y="1"/>
                      <a:pt x="1" y="1"/>
                    </a:cubicBezTo>
                    <a:cubicBezTo>
                      <a:pt x="1" y="0"/>
                      <a:pt x="1" y="0"/>
                      <a:pt x="1" y="0"/>
                    </a:cubicBezTo>
                    <a:cubicBezTo>
                      <a:pt x="1" y="0"/>
                      <a:pt x="2" y="0"/>
                      <a:pt x="3" y="0"/>
                    </a:cubicBezTo>
                    <a:cubicBezTo>
                      <a:pt x="3" y="0"/>
                      <a:pt x="4" y="0"/>
                      <a:pt x="4" y="0"/>
                    </a:cubicBezTo>
                    <a:cubicBezTo>
                      <a:pt x="6" y="0"/>
                      <a:pt x="7" y="0"/>
                      <a:pt x="7" y="1"/>
                    </a:cubicBezTo>
                    <a:cubicBezTo>
                      <a:pt x="8" y="1"/>
                      <a:pt x="8" y="2"/>
                      <a:pt x="8" y="3"/>
                    </a:cubicBezTo>
                    <a:lnTo>
                      <a:pt x="8" y="9"/>
                    </a:lnTo>
                    <a:close/>
                    <a:moveTo>
                      <a:pt x="6" y="5"/>
                    </a:moveTo>
                    <a:cubicBezTo>
                      <a:pt x="4" y="5"/>
                      <a:pt x="4" y="5"/>
                      <a:pt x="4" y="5"/>
                    </a:cubicBezTo>
                    <a:cubicBezTo>
                      <a:pt x="3" y="5"/>
                      <a:pt x="3" y="5"/>
                      <a:pt x="3" y="5"/>
                    </a:cubicBezTo>
                    <a:cubicBezTo>
                      <a:pt x="2" y="6"/>
                      <a:pt x="2" y="6"/>
                      <a:pt x="2" y="6"/>
                    </a:cubicBezTo>
                    <a:cubicBezTo>
                      <a:pt x="2" y="6"/>
                      <a:pt x="2" y="6"/>
                      <a:pt x="2" y="6"/>
                    </a:cubicBezTo>
                    <a:cubicBezTo>
                      <a:pt x="2" y="6"/>
                      <a:pt x="1" y="7"/>
                      <a:pt x="1" y="7"/>
                    </a:cubicBezTo>
                    <a:cubicBezTo>
                      <a:pt x="2" y="8"/>
                      <a:pt x="2" y="8"/>
                      <a:pt x="2" y="8"/>
                    </a:cubicBezTo>
                    <a:cubicBezTo>
                      <a:pt x="2" y="9"/>
                      <a:pt x="2" y="9"/>
                      <a:pt x="2" y="9"/>
                    </a:cubicBezTo>
                    <a:cubicBezTo>
                      <a:pt x="3" y="9"/>
                      <a:pt x="3" y="9"/>
                      <a:pt x="3" y="9"/>
                    </a:cubicBezTo>
                    <a:cubicBezTo>
                      <a:pt x="4" y="9"/>
                      <a:pt x="4" y="9"/>
                      <a:pt x="4" y="9"/>
                    </a:cubicBezTo>
                    <a:cubicBezTo>
                      <a:pt x="4" y="9"/>
                      <a:pt x="4" y="9"/>
                      <a:pt x="4" y="9"/>
                    </a:cubicBezTo>
                    <a:cubicBezTo>
                      <a:pt x="5" y="9"/>
                      <a:pt x="5" y="9"/>
                      <a:pt x="5" y="9"/>
                    </a:cubicBezTo>
                    <a:cubicBezTo>
                      <a:pt x="6" y="9"/>
                      <a:pt x="6" y="9"/>
                      <a:pt x="6" y="9"/>
                    </a:cubicBezTo>
                    <a:cubicBezTo>
                      <a:pt x="6" y="9"/>
                      <a:pt x="6" y="9"/>
                      <a:pt x="6" y="9"/>
                    </a:cubicBezTo>
                    <a:lnTo>
                      <a:pt x="6"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937"/>
              <p:cNvSpPr/>
              <p:nvPr/>
            </p:nvSpPr>
            <p:spPr bwMode="auto">
              <a:xfrm>
                <a:off x="2851" y="1902"/>
                <a:ext cx="17" cy="12"/>
              </a:xfrm>
              <a:custGeom>
                <a:avLst/>
                <a:gdLst>
                  <a:gd name="T0" fmla="*/ 10 w 14"/>
                  <a:gd name="T1" fmla="*/ 0 h 10"/>
                  <a:gd name="T2" fmla="*/ 12 w 14"/>
                  <a:gd name="T3" fmla="*/ 0 h 10"/>
                  <a:gd name="T4" fmla="*/ 13 w 14"/>
                  <a:gd name="T5" fmla="*/ 1 h 10"/>
                  <a:gd name="T6" fmla="*/ 14 w 14"/>
                  <a:gd name="T7" fmla="*/ 3 h 10"/>
                  <a:gd name="T8" fmla="*/ 14 w 14"/>
                  <a:gd name="T9" fmla="*/ 5 h 10"/>
                  <a:gd name="T10" fmla="*/ 14 w 14"/>
                  <a:gd name="T11" fmla="*/ 10 h 10"/>
                  <a:gd name="T12" fmla="*/ 14 w 14"/>
                  <a:gd name="T13" fmla="*/ 10 h 10"/>
                  <a:gd name="T14" fmla="*/ 14 w 14"/>
                  <a:gd name="T15" fmla="*/ 10 h 10"/>
                  <a:gd name="T16" fmla="*/ 13 w 14"/>
                  <a:gd name="T17" fmla="*/ 10 h 10"/>
                  <a:gd name="T18" fmla="*/ 13 w 14"/>
                  <a:gd name="T19" fmla="*/ 10 h 10"/>
                  <a:gd name="T20" fmla="*/ 13 w 14"/>
                  <a:gd name="T21" fmla="*/ 10 h 10"/>
                  <a:gd name="T22" fmla="*/ 13 w 14"/>
                  <a:gd name="T23" fmla="*/ 5 h 10"/>
                  <a:gd name="T24" fmla="*/ 12 w 14"/>
                  <a:gd name="T25" fmla="*/ 2 h 10"/>
                  <a:gd name="T26" fmla="*/ 10 w 14"/>
                  <a:gd name="T27" fmla="*/ 1 h 10"/>
                  <a:gd name="T28" fmla="*/ 9 w 14"/>
                  <a:gd name="T29" fmla="*/ 1 h 10"/>
                  <a:gd name="T30" fmla="*/ 8 w 14"/>
                  <a:gd name="T31" fmla="*/ 2 h 10"/>
                  <a:gd name="T32" fmla="*/ 8 w 14"/>
                  <a:gd name="T33" fmla="*/ 2 h 10"/>
                  <a:gd name="T34" fmla="*/ 7 w 14"/>
                  <a:gd name="T35" fmla="*/ 2 h 10"/>
                  <a:gd name="T36" fmla="*/ 8 w 14"/>
                  <a:gd name="T37" fmla="*/ 3 h 10"/>
                  <a:gd name="T38" fmla="*/ 8 w 14"/>
                  <a:gd name="T39" fmla="*/ 5 h 10"/>
                  <a:gd name="T40" fmla="*/ 8 w 14"/>
                  <a:gd name="T41" fmla="*/ 10 h 10"/>
                  <a:gd name="T42" fmla="*/ 8 w 14"/>
                  <a:gd name="T43" fmla="*/ 10 h 10"/>
                  <a:gd name="T44" fmla="*/ 7 w 14"/>
                  <a:gd name="T45" fmla="*/ 10 h 10"/>
                  <a:gd name="T46" fmla="*/ 6 w 14"/>
                  <a:gd name="T47" fmla="*/ 10 h 10"/>
                  <a:gd name="T48" fmla="*/ 6 w 14"/>
                  <a:gd name="T49" fmla="*/ 10 h 10"/>
                  <a:gd name="T50" fmla="*/ 6 w 14"/>
                  <a:gd name="T51" fmla="*/ 10 h 10"/>
                  <a:gd name="T52" fmla="*/ 6 w 14"/>
                  <a:gd name="T53" fmla="*/ 5 h 10"/>
                  <a:gd name="T54" fmla="*/ 6 w 14"/>
                  <a:gd name="T55" fmla="*/ 3 h 10"/>
                  <a:gd name="T56" fmla="*/ 5 w 14"/>
                  <a:gd name="T57" fmla="*/ 2 h 10"/>
                  <a:gd name="T58" fmla="*/ 4 w 14"/>
                  <a:gd name="T59" fmla="*/ 2 h 10"/>
                  <a:gd name="T60" fmla="*/ 3 w 14"/>
                  <a:gd name="T61" fmla="*/ 1 h 10"/>
                  <a:gd name="T62" fmla="*/ 2 w 14"/>
                  <a:gd name="T63" fmla="*/ 1 h 10"/>
                  <a:gd name="T64" fmla="*/ 1 w 14"/>
                  <a:gd name="T65" fmla="*/ 2 h 10"/>
                  <a:gd name="T66" fmla="*/ 1 w 14"/>
                  <a:gd name="T67" fmla="*/ 10 h 10"/>
                  <a:gd name="T68" fmla="*/ 1 w 14"/>
                  <a:gd name="T69" fmla="*/ 10 h 10"/>
                  <a:gd name="T70" fmla="*/ 1 w 14"/>
                  <a:gd name="T71" fmla="*/ 10 h 10"/>
                  <a:gd name="T72" fmla="*/ 0 w 14"/>
                  <a:gd name="T73" fmla="*/ 10 h 10"/>
                  <a:gd name="T74" fmla="*/ 0 w 14"/>
                  <a:gd name="T75" fmla="*/ 10 h 10"/>
                  <a:gd name="T76" fmla="*/ 0 w 14"/>
                  <a:gd name="T77" fmla="*/ 10 h 10"/>
                  <a:gd name="T78" fmla="*/ 0 w 14"/>
                  <a:gd name="T79" fmla="*/ 2 h 10"/>
                  <a:gd name="T80" fmla="*/ 0 w 14"/>
                  <a:gd name="T81" fmla="*/ 1 h 10"/>
                  <a:gd name="T82" fmla="*/ 0 w 14"/>
                  <a:gd name="T83" fmla="*/ 0 h 10"/>
                  <a:gd name="T84" fmla="*/ 2 w 14"/>
                  <a:gd name="T85" fmla="*/ 0 h 10"/>
                  <a:gd name="T86" fmla="*/ 3 w 14"/>
                  <a:gd name="T87" fmla="*/ 0 h 10"/>
                  <a:gd name="T88" fmla="*/ 5 w 14"/>
                  <a:gd name="T89" fmla="*/ 0 h 10"/>
                  <a:gd name="T90" fmla="*/ 6 w 14"/>
                  <a:gd name="T91" fmla="*/ 1 h 10"/>
                  <a:gd name="T92" fmla="*/ 6 w 14"/>
                  <a:gd name="T93" fmla="*/ 1 h 10"/>
                  <a:gd name="T94" fmla="*/ 8 w 14"/>
                  <a:gd name="T95" fmla="*/ 0 h 10"/>
                  <a:gd name="T96" fmla="*/ 10 w 14"/>
                  <a:gd name="T9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 h="10">
                    <a:moveTo>
                      <a:pt x="10" y="0"/>
                    </a:moveTo>
                    <a:cubicBezTo>
                      <a:pt x="11" y="0"/>
                      <a:pt x="11" y="0"/>
                      <a:pt x="12" y="0"/>
                    </a:cubicBezTo>
                    <a:cubicBezTo>
                      <a:pt x="12" y="0"/>
                      <a:pt x="13" y="1"/>
                      <a:pt x="13" y="1"/>
                    </a:cubicBezTo>
                    <a:cubicBezTo>
                      <a:pt x="14" y="2"/>
                      <a:pt x="14" y="2"/>
                      <a:pt x="14" y="3"/>
                    </a:cubicBezTo>
                    <a:cubicBezTo>
                      <a:pt x="14" y="3"/>
                      <a:pt x="14" y="4"/>
                      <a:pt x="14" y="5"/>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5"/>
                      <a:pt x="13" y="5"/>
                      <a:pt x="13" y="5"/>
                    </a:cubicBezTo>
                    <a:cubicBezTo>
                      <a:pt x="13" y="4"/>
                      <a:pt x="12" y="3"/>
                      <a:pt x="12" y="2"/>
                    </a:cubicBezTo>
                    <a:cubicBezTo>
                      <a:pt x="11" y="2"/>
                      <a:pt x="11" y="1"/>
                      <a:pt x="10" y="1"/>
                    </a:cubicBezTo>
                    <a:cubicBezTo>
                      <a:pt x="9" y="1"/>
                      <a:pt x="9" y="1"/>
                      <a:pt x="9" y="1"/>
                    </a:cubicBezTo>
                    <a:cubicBezTo>
                      <a:pt x="8" y="2"/>
                      <a:pt x="8" y="2"/>
                      <a:pt x="8" y="2"/>
                    </a:cubicBezTo>
                    <a:cubicBezTo>
                      <a:pt x="8" y="2"/>
                      <a:pt x="8" y="2"/>
                      <a:pt x="8" y="2"/>
                    </a:cubicBezTo>
                    <a:cubicBezTo>
                      <a:pt x="7" y="2"/>
                      <a:pt x="7" y="2"/>
                      <a:pt x="7" y="2"/>
                    </a:cubicBezTo>
                    <a:cubicBezTo>
                      <a:pt x="7" y="2"/>
                      <a:pt x="7" y="3"/>
                      <a:pt x="8" y="3"/>
                    </a:cubicBezTo>
                    <a:cubicBezTo>
                      <a:pt x="8" y="4"/>
                      <a:pt x="8" y="4"/>
                      <a:pt x="8" y="5"/>
                    </a:cubicBezTo>
                    <a:cubicBezTo>
                      <a:pt x="8" y="10"/>
                      <a:pt x="8" y="10"/>
                      <a:pt x="8" y="10"/>
                    </a:cubicBezTo>
                    <a:cubicBezTo>
                      <a:pt x="8" y="10"/>
                      <a:pt x="8" y="10"/>
                      <a:pt x="8" y="10"/>
                    </a:cubicBezTo>
                    <a:cubicBezTo>
                      <a:pt x="7" y="10"/>
                      <a:pt x="7" y="10"/>
                      <a:pt x="7" y="10"/>
                    </a:cubicBezTo>
                    <a:cubicBezTo>
                      <a:pt x="6" y="10"/>
                      <a:pt x="6" y="10"/>
                      <a:pt x="6" y="10"/>
                    </a:cubicBezTo>
                    <a:cubicBezTo>
                      <a:pt x="6" y="10"/>
                      <a:pt x="6" y="10"/>
                      <a:pt x="6" y="10"/>
                    </a:cubicBezTo>
                    <a:cubicBezTo>
                      <a:pt x="6" y="10"/>
                      <a:pt x="6" y="10"/>
                      <a:pt x="6" y="10"/>
                    </a:cubicBezTo>
                    <a:cubicBezTo>
                      <a:pt x="6" y="5"/>
                      <a:pt x="6" y="5"/>
                      <a:pt x="6" y="5"/>
                    </a:cubicBezTo>
                    <a:cubicBezTo>
                      <a:pt x="6" y="4"/>
                      <a:pt x="6" y="4"/>
                      <a:pt x="6" y="3"/>
                    </a:cubicBezTo>
                    <a:cubicBezTo>
                      <a:pt x="6" y="3"/>
                      <a:pt x="6" y="3"/>
                      <a:pt x="5" y="2"/>
                    </a:cubicBezTo>
                    <a:cubicBezTo>
                      <a:pt x="5" y="2"/>
                      <a:pt x="5" y="2"/>
                      <a:pt x="4" y="2"/>
                    </a:cubicBezTo>
                    <a:cubicBezTo>
                      <a:pt x="4" y="1"/>
                      <a:pt x="4" y="1"/>
                      <a:pt x="3" y="1"/>
                    </a:cubicBezTo>
                    <a:cubicBezTo>
                      <a:pt x="2" y="1"/>
                      <a:pt x="2" y="1"/>
                      <a:pt x="2" y="1"/>
                    </a:cubicBezTo>
                    <a:cubicBezTo>
                      <a:pt x="1" y="2"/>
                      <a:pt x="1" y="2"/>
                      <a:pt x="1" y="2"/>
                    </a:cubicBezTo>
                    <a:cubicBezTo>
                      <a:pt x="1" y="10"/>
                      <a:pt x="1" y="10"/>
                      <a:pt x="1" y="10"/>
                    </a:cubicBezTo>
                    <a:cubicBezTo>
                      <a:pt x="1" y="10"/>
                      <a:pt x="1" y="10"/>
                      <a:pt x="1" y="10"/>
                    </a:cubicBezTo>
                    <a:cubicBezTo>
                      <a:pt x="1" y="10"/>
                      <a:pt x="1" y="10"/>
                      <a:pt x="1" y="10"/>
                    </a:cubicBezTo>
                    <a:cubicBezTo>
                      <a:pt x="0" y="10"/>
                      <a:pt x="0" y="10"/>
                      <a:pt x="0" y="10"/>
                    </a:cubicBezTo>
                    <a:cubicBezTo>
                      <a:pt x="0" y="10"/>
                      <a:pt x="0" y="10"/>
                      <a:pt x="0" y="10"/>
                    </a:cubicBezTo>
                    <a:cubicBezTo>
                      <a:pt x="0" y="10"/>
                      <a:pt x="0" y="10"/>
                      <a:pt x="0" y="10"/>
                    </a:cubicBezTo>
                    <a:cubicBezTo>
                      <a:pt x="0" y="2"/>
                      <a:pt x="0" y="2"/>
                      <a:pt x="0" y="2"/>
                    </a:cubicBezTo>
                    <a:cubicBezTo>
                      <a:pt x="0" y="1"/>
                      <a:pt x="0" y="1"/>
                      <a:pt x="0" y="1"/>
                    </a:cubicBezTo>
                    <a:cubicBezTo>
                      <a:pt x="0" y="0"/>
                      <a:pt x="0" y="0"/>
                      <a:pt x="0" y="0"/>
                    </a:cubicBezTo>
                    <a:cubicBezTo>
                      <a:pt x="1" y="0"/>
                      <a:pt x="1" y="0"/>
                      <a:pt x="2" y="0"/>
                    </a:cubicBezTo>
                    <a:cubicBezTo>
                      <a:pt x="2" y="0"/>
                      <a:pt x="2" y="0"/>
                      <a:pt x="3" y="0"/>
                    </a:cubicBezTo>
                    <a:cubicBezTo>
                      <a:pt x="4" y="0"/>
                      <a:pt x="4" y="0"/>
                      <a:pt x="5" y="0"/>
                    </a:cubicBezTo>
                    <a:cubicBezTo>
                      <a:pt x="5" y="0"/>
                      <a:pt x="6" y="1"/>
                      <a:pt x="6" y="1"/>
                    </a:cubicBezTo>
                    <a:cubicBezTo>
                      <a:pt x="6" y="1"/>
                      <a:pt x="6" y="1"/>
                      <a:pt x="6" y="1"/>
                    </a:cubicBezTo>
                    <a:cubicBezTo>
                      <a:pt x="7" y="1"/>
                      <a:pt x="7" y="0"/>
                      <a:pt x="8" y="0"/>
                    </a:cubicBezTo>
                    <a:cubicBezTo>
                      <a:pt x="9" y="0"/>
                      <a:pt x="9" y="0"/>
                      <a:pt x="10"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938"/>
              <p:cNvSpPr>
                <a:spLocks noEditPoints="1"/>
              </p:cNvSpPr>
              <p:nvPr/>
            </p:nvSpPr>
            <p:spPr bwMode="auto">
              <a:xfrm>
                <a:off x="2871" y="1902"/>
                <a:ext cx="10" cy="17"/>
              </a:xfrm>
              <a:custGeom>
                <a:avLst/>
                <a:gdLst>
                  <a:gd name="T0" fmla="*/ 8 w 8"/>
                  <a:gd name="T1" fmla="*/ 5 h 14"/>
                  <a:gd name="T2" fmla="*/ 8 w 8"/>
                  <a:gd name="T3" fmla="*/ 7 h 14"/>
                  <a:gd name="T4" fmla="*/ 7 w 8"/>
                  <a:gd name="T5" fmla="*/ 9 h 14"/>
                  <a:gd name="T6" fmla="*/ 6 w 8"/>
                  <a:gd name="T7" fmla="*/ 10 h 14"/>
                  <a:gd name="T8" fmla="*/ 4 w 8"/>
                  <a:gd name="T9" fmla="*/ 10 h 14"/>
                  <a:gd name="T10" fmla="*/ 3 w 8"/>
                  <a:gd name="T11" fmla="*/ 10 h 14"/>
                  <a:gd name="T12" fmla="*/ 1 w 8"/>
                  <a:gd name="T13" fmla="*/ 10 h 14"/>
                  <a:gd name="T14" fmla="*/ 1 w 8"/>
                  <a:gd name="T15" fmla="*/ 14 h 14"/>
                  <a:gd name="T16" fmla="*/ 1 w 8"/>
                  <a:gd name="T17" fmla="*/ 14 h 14"/>
                  <a:gd name="T18" fmla="*/ 1 w 8"/>
                  <a:gd name="T19" fmla="*/ 14 h 14"/>
                  <a:gd name="T20" fmla="*/ 0 w 8"/>
                  <a:gd name="T21" fmla="*/ 14 h 14"/>
                  <a:gd name="T22" fmla="*/ 0 w 8"/>
                  <a:gd name="T23" fmla="*/ 14 h 14"/>
                  <a:gd name="T24" fmla="*/ 0 w 8"/>
                  <a:gd name="T25" fmla="*/ 14 h 14"/>
                  <a:gd name="T26" fmla="*/ 0 w 8"/>
                  <a:gd name="T27" fmla="*/ 1 h 14"/>
                  <a:gd name="T28" fmla="*/ 0 w 8"/>
                  <a:gd name="T29" fmla="*/ 1 h 14"/>
                  <a:gd name="T30" fmla="*/ 2 w 8"/>
                  <a:gd name="T31" fmla="*/ 0 h 14"/>
                  <a:gd name="T32" fmla="*/ 4 w 8"/>
                  <a:gd name="T33" fmla="*/ 0 h 14"/>
                  <a:gd name="T34" fmla="*/ 6 w 8"/>
                  <a:gd name="T35" fmla="*/ 0 h 14"/>
                  <a:gd name="T36" fmla="*/ 7 w 8"/>
                  <a:gd name="T37" fmla="*/ 1 h 14"/>
                  <a:gd name="T38" fmla="*/ 8 w 8"/>
                  <a:gd name="T39" fmla="*/ 3 h 14"/>
                  <a:gd name="T40" fmla="*/ 8 w 8"/>
                  <a:gd name="T41" fmla="*/ 5 h 14"/>
                  <a:gd name="T42" fmla="*/ 7 w 8"/>
                  <a:gd name="T43" fmla="*/ 5 h 14"/>
                  <a:gd name="T44" fmla="*/ 6 w 8"/>
                  <a:gd name="T45" fmla="*/ 3 h 14"/>
                  <a:gd name="T46" fmla="*/ 6 w 8"/>
                  <a:gd name="T47" fmla="*/ 2 h 14"/>
                  <a:gd name="T48" fmla="*/ 5 w 8"/>
                  <a:gd name="T49" fmla="*/ 2 h 14"/>
                  <a:gd name="T50" fmla="*/ 4 w 8"/>
                  <a:gd name="T51" fmla="*/ 1 h 14"/>
                  <a:gd name="T52" fmla="*/ 2 w 8"/>
                  <a:gd name="T53" fmla="*/ 1 h 14"/>
                  <a:gd name="T54" fmla="*/ 1 w 8"/>
                  <a:gd name="T55" fmla="*/ 2 h 14"/>
                  <a:gd name="T56" fmla="*/ 1 w 8"/>
                  <a:gd name="T57" fmla="*/ 9 h 14"/>
                  <a:gd name="T58" fmla="*/ 3 w 8"/>
                  <a:gd name="T59" fmla="*/ 9 h 14"/>
                  <a:gd name="T60" fmla="*/ 4 w 8"/>
                  <a:gd name="T61" fmla="*/ 9 h 14"/>
                  <a:gd name="T62" fmla="*/ 5 w 8"/>
                  <a:gd name="T63" fmla="*/ 9 h 14"/>
                  <a:gd name="T64" fmla="*/ 6 w 8"/>
                  <a:gd name="T65" fmla="*/ 8 h 14"/>
                  <a:gd name="T66" fmla="*/ 6 w 8"/>
                  <a:gd name="T67" fmla="*/ 7 h 14"/>
                  <a:gd name="T68" fmla="*/ 7 w 8"/>
                  <a:gd name="T6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4">
                    <a:moveTo>
                      <a:pt x="8" y="5"/>
                    </a:moveTo>
                    <a:cubicBezTo>
                      <a:pt x="8" y="6"/>
                      <a:pt x="8" y="7"/>
                      <a:pt x="8" y="7"/>
                    </a:cubicBezTo>
                    <a:cubicBezTo>
                      <a:pt x="8" y="8"/>
                      <a:pt x="8" y="8"/>
                      <a:pt x="7" y="9"/>
                    </a:cubicBezTo>
                    <a:cubicBezTo>
                      <a:pt x="7" y="9"/>
                      <a:pt x="6" y="10"/>
                      <a:pt x="6" y="10"/>
                    </a:cubicBezTo>
                    <a:cubicBezTo>
                      <a:pt x="5" y="10"/>
                      <a:pt x="5" y="10"/>
                      <a:pt x="4" y="10"/>
                    </a:cubicBezTo>
                    <a:cubicBezTo>
                      <a:pt x="4" y="10"/>
                      <a:pt x="3" y="10"/>
                      <a:pt x="3" y="10"/>
                    </a:cubicBezTo>
                    <a:cubicBezTo>
                      <a:pt x="2" y="10"/>
                      <a:pt x="2" y="10"/>
                      <a:pt x="1" y="10"/>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0" y="14"/>
                      <a:pt x="0" y="14"/>
                      <a:pt x="0" y="14"/>
                    </a:cubicBezTo>
                    <a:cubicBezTo>
                      <a:pt x="0" y="1"/>
                      <a:pt x="0" y="1"/>
                      <a:pt x="0" y="1"/>
                    </a:cubicBezTo>
                    <a:cubicBezTo>
                      <a:pt x="0" y="1"/>
                      <a:pt x="0" y="1"/>
                      <a:pt x="0" y="1"/>
                    </a:cubicBezTo>
                    <a:cubicBezTo>
                      <a:pt x="1" y="0"/>
                      <a:pt x="1" y="0"/>
                      <a:pt x="2" y="0"/>
                    </a:cubicBezTo>
                    <a:cubicBezTo>
                      <a:pt x="3" y="0"/>
                      <a:pt x="3" y="0"/>
                      <a:pt x="4" y="0"/>
                    </a:cubicBezTo>
                    <a:cubicBezTo>
                      <a:pt x="5" y="0"/>
                      <a:pt x="5" y="0"/>
                      <a:pt x="6" y="0"/>
                    </a:cubicBezTo>
                    <a:cubicBezTo>
                      <a:pt x="6" y="1"/>
                      <a:pt x="7" y="1"/>
                      <a:pt x="7" y="1"/>
                    </a:cubicBezTo>
                    <a:cubicBezTo>
                      <a:pt x="8" y="2"/>
                      <a:pt x="8" y="2"/>
                      <a:pt x="8" y="3"/>
                    </a:cubicBezTo>
                    <a:cubicBezTo>
                      <a:pt x="8" y="4"/>
                      <a:pt x="8" y="4"/>
                      <a:pt x="8" y="5"/>
                    </a:cubicBezTo>
                    <a:moveTo>
                      <a:pt x="7" y="5"/>
                    </a:moveTo>
                    <a:cubicBezTo>
                      <a:pt x="7" y="4"/>
                      <a:pt x="7" y="4"/>
                      <a:pt x="6" y="3"/>
                    </a:cubicBezTo>
                    <a:cubicBezTo>
                      <a:pt x="6" y="3"/>
                      <a:pt x="6" y="3"/>
                      <a:pt x="6" y="2"/>
                    </a:cubicBezTo>
                    <a:cubicBezTo>
                      <a:pt x="6" y="2"/>
                      <a:pt x="5" y="2"/>
                      <a:pt x="5" y="2"/>
                    </a:cubicBezTo>
                    <a:cubicBezTo>
                      <a:pt x="4" y="1"/>
                      <a:pt x="4" y="1"/>
                      <a:pt x="4" y="1"/>
                    </a:cubicBezTo>
                    <a:cubicBezTo>
                      <a:pt x="3" y="1"/>
                      <a:pt x="3" y="1"/>
                      <a:pt x="2" y="1"/>
                    </a:cubicBezTo>
                    <a:cubicBezTo>
                      <a:pt x="2" y="2"/>
                      <a:pt x="2" y="2"/>
                      <a:pt x="1" y="2"/>
                    </a:cubicBezTo>
                    <a:cubicBezTo>
                      <a:pt x="1" y="9"/>
                      <a:pt x="1" y="9"/>
                      <a:pt x="1" y="9"/>
                    </a:cubicBezTo>
                    <a:cubicBezTo>
                      <a:pt x="2" y="9"/>
                      <a:pt x="2" y="9"/>
                      <a:pt x="3" y="9"/>
                    </a:cubicBezTo>
                    <a:cubicBezTo>
                      <a:pt x="4" y="9"/>
                      <a:pt x="4" y="9"/>
                      <a:pt x="4" y="9"/>
                    </a:cubicBezTo>
                    <a:cubicBezTo>
                      <a:pt x="4" y="9"/>
                      <a:pt x="4" y="9"/>
                      <a:pt x="5" y="9"/>
                    </a:cubicBezTo>
                    <a:cubicBezTo>
                      <a:pt x="5" y="9"/>
                      <a:pt x="5" y="8"/>
                      <a:pt x="6" y="8"/>
                    </a:cubicBezTo>
                    <a:cubicBezTo>
                      <a:pt x="6" y="8"/>
                      <a:pt x="6" y="7"/>
                      <a:pt x="6" y="7"/>
                    </a:cubicBezTo>
                    <a:cubicBezTo>
                      <a:pt x="7" y="6"/>
                      <a:pt x="7" y="6"/>
                      <a:pt x="7" y="5"/>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939"/>
              <p:cNvSpPr/>
              <p:nvPr/>
            </p:nvSpPr>
            <p:spPr bwMode="auto">
              <a:xfrm>
                <a:off x="2885" y="1897"/>
                <a:ext cx="3" cy="17"/>
              </a:xfrm>
              <a:custGeom>
                <a:avLst/>
                <a:gdLst>
                  <a:gd name="T0" fmla="*/ 3 w 3"/>
                  <a:gd name="T1" fmla="*/ 14 h 14"/>
                  <a:gd name="T2" fmla="*/ 3 w 3"/>
                  <a:gd name="T3" fmla="*/ 14 h 14"/>
                  <a:gd name="T4" fmla="*/ 2 w 3"/>
                  <a:gd name="T5" fmla="*/ 14 h 14"/>
                  <a:gd name="T6" fmla="*/ 1 w 3"/>
                  <a:gd name="T7" fmla="*/ 14 h 14"/>
                  <a:gd name="T8" fmla="*/ 0 w 3"/>
                  <a:gd name="T9" fmla="*/ 14 h 14"/>
                  <a:gd name="T10" fmla="*/ 0 w 3"/>
                  <a:gd name="T11" fmla="*/ 13 h 14"/>
                  <a:gd name="T12" fmla="*/ 0 w 3"/>
                  <a:gd name="T13" fmla="*/ 0 h 14"/>
                  <a:gd name="T14" fmla="*/ 0 w 3"/>
                  <a:gd name="T15" fmla="*/ 0 h 14"/>
                  <a:gd name="T16" fmla="*/ 0 w 3"/>
                  <a:gd name="T17" fmla="*/ 0 h 14"/>
                  <a:gd name="T18" fmla="*/ 1 w 3"/>
                  <a:gd name="T19" fmla="*/ 0 h 14"/>
                  <a:gd name="T20" fmla="*/ 1 w 3"/>
                  <a:gd name="T21" fmla="*/ 0 h 14"/>
                  <a:gd name="T22" fmla="*/ 1 w 3"/>
                  <a:gd name="T23" fmla="*/ 0 h 14"/>
                  <a:gd name="T24" fmla="*/ 1 w 3"/>
                  <a:gd name="T25" fmla="*/ 12 h 14"/>
                  <a:gd name="T26" fmla="*/ 1 w 3"/>
                  <a:gd name="T27" fmla="*/ 13 h 14"/>
                  <a:gd name="T28" fmla="*/ 2 w 3"/>
                  <a:gd name="T29" fmla="*/ 13 h 14"/>
                  <a:gd name="T30" fmla="*/ 2 w 3"/>
                  <a:gd name="T31" fmla="*/ 13 h 14"/>
                  <a:gd name="T32" fmla="*/ 3 w 3"/>
                  <a:gd name="T33" fmla="*/ 13 h 14"/>
                  <a:gd name="T34" fmla="*/ 3 w 3"/>
                  <a:gd name="T35" fmla="*/ 13 h 14"/>
                  <a:gd name="T36" fmla="*/ 3 w 3"/>
                  <a:gd name="T37" fmla="*/ 13 h 14"/>
                  <a:gd name="T38" fmla="*/ 3 w 3"/>
                  <a:gd name="T39" fmla="*/ 14 h 14"/>
                  <a:gd name="T40" fmla="*/ 3 w 3"/>
                  <a:gd name="T4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4">
                    <a:moveTo>
                      <a:pt x="3" y="14"/>
                    </a:moveTo>
                    <a:cubicBezTo>
                      <a:pt x="3" y="14"/>
                      <a:pt x="3" y="14"/>
                      <a:pt x="3" y="14"/>
                    </a:cubicBezTo>
                    <a:cubicBezTo>
                      <a:pt x="2" y="14"/>
                      <a:pt x="2" y="14"/>
                      <a:pt x="2" y="14"/>
                    </a:cubicBezTo>
                    <a:cubicBezTo>
                      <a:pt x="1" y="14"/>
                      <a:pt x="1" y="14"/>
                      <a:pt x="1" y="14"/>
                    </a:cubicBezTo>
                    <a:cubicBezTo>
                      <a:pt x="1" y="14"/>
                      <a:pt x="0" y="14"/>
                      <a:pt x="0" y="14"/>
                    </a:cubicBezTo>
                    <a:cubicBezTo>
                      <a:pt x="0" y="14"/>
                      <a:pt x="0" y="13"/>
                      <a:pt x="0" y="13"/>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12"/>
                      <a:pt x="1" y="12"/>
                      <a:pt x="1" y="12"/>
                    </a:cubicBezTo>
                    <a:cubicBezTo>
                      <a:pt x="1" y="12"/>
                      <a:pt x="1" y="13"/>
                      <a:pt x="1"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940"/>
              <p:cNvSpPr>
                <a:spLocks noEditPoints="1"/>
              </p:cNvSpPr>
              <p:nvPr/>
            </p:nvSpPr>
            <p:spPr bwMode="auto">
              <a:xfrm>
                <a:off x="2890" y="1902"/>
                <a:ext cx="10" cy="12"/>
              </a:xfrm>
              <a:custGeom>
                <a:avLst/>
                <a:gdLst>
                  <a:gd name="T0" fmla="*/ 5 w 9"/>
                  <a:gd name="T1" fmla="*/ 0 h 10"/>
                  <a:gd name="T2" fmla="*/ 7 w 9"/>
                  <a:gd name="T3" fmla="*/ 0 h 10"/>
                  <a:gd name="T4" fmla="*/ 8 w 9"/>
                  <a:gd name="T5" fmla="*/ 1 h 10"/>
                  <a:gd name="T6" fmla="*/ 9 w 9"/>
                  <a:gd name="T7" fmla="*/ 2 h 10"/>
                  <a:gd name="T8" fmla="*/ 9 w 9"/>
                  <a:gd name="T9" fmla="*/ 4 h 10"/>
                  <a:gd name="T10" fmla="*/ 9 w 9"/>
                  <a:gd name="T11" fmla="*/ 5 h 10"/>
                  <a:gd name="T12" fmla="*/ 9 w 9"/>
                  <a:gd name="T13" fmla="*/ 5 h 10"/>
                  <a:gd name="T14" fmla="*/ 8 w 9"/>
                  <a:gd name="T15" fmla="*/ 6 h 10"/>
                  <a:gd name="T16" fmla="*/ 8 w 9"/>
                  <a:gd name="T17" fmla="*/ 6 h 10"/>
                  <a:gd name="T18" fmla="*/ 2 w 9"/>
                  <a:gd name="T19" fmla="*/ 6 h 10"/>
                  <a:gd name="T20" fmla="*/ 2 w 9"/>
                  <a:gd name="T21" fmla="*/ 7 h 10"/>
                  <a:gd name="T22" fmla="*/ 3 w 9"/>
                  <a:gd name="T23" fmla="*/ 8 h 10"/>
                  <a:gd name="T24" fmla="*/ 4 w 9"/>
                  <a:gd name="T25" fmla="*/ 9 h 10"/>
                  <a:gd name="T26" fmla="*/ 5 w 9"/>
                  <a:gd name="T27" fmla="*/ 9 h 10"/>
                  <a:gd name="T28" fmla="*/ 6 w 9"/>
                  <a:gd name="T29" fmla="*/ 9 h 10"/>
                  <a:gd name="T30" fmla="*/ 7 w 9"/>
                  <a:gd name="T31" fmla="*/ 8 h 10"/>
                  <a:gd name="T32" fmla="*/ 8 w 9"/>
                  <a:gd name="T33" fmla="*/ 9 h 10"/>
                  <a:gd name="T34" fmla="*/ 8 w 9"/>
                  <a:gd name="T35" fmla="*/ 9 h 10"/>
                  <a:gd name="T36" fmla="*/ 8 w 9"/>
                  <a:gd name="T37" fmla="*/ 10 h 10"/>
                  <a:gd name="T38" fmla="*/ 7 w 9"/>
                  <a:gd name="T39" fmla="*/ 10 h 10"/>
                  <a:gd name="T40" fmla="*/ 5 w 9"/>
                  <a:gd name="T41" fmla="*/ 10 h 10"/>
                  <a:gd name="T42" fmla="*/ 3 w 9"/>
                  <a:gd name="T43" fmla="*/ 10 h 10"/>
                  <a:gd name="T44" fmla="*/ 2 w 9"/>
                  <a:gd name="T45" fmla="*/ 9 h 10"/>
                  <a:gd name="T46" fmla="*/ 1 w 9"/>
                  <a:gd name="T47" fmla="*/ 8 h 10"/>
                  <a:gd name="T48" fmla="*/ 0 w 9"/>
                  <a:gd name="T49" fmla="*/ 5 h 10"/>
                  <a:gd name="T50" fmla="*/ 1 w 9"/>
                  <a:gd name="T51" fmla="*/ 3 h 10"/>
                  <a:gd name="T52" fmla="*/ 2 w 9"/>
                  <a:gd name="T53" fmla="*/ 1 h 10"/>
                  <a:gd name="T54" fmla="*/ 3 w 9"/>
                  <a:gd name="T55" fmla="*/ 0 h 10"/>
                  <a:gd name="T56" fmla="*/ 5 w 9"/>
                  <a:gd name="T57" fmla="*/ 0 h 10"/>
                  <a:gd name="T58" fmla="*/ 7 w 9"/>
                  <a:gd name="T59" fmla="*/ 4 h 10"/>
                  <a:gd name="T60" fmla="*/ 7 w 9"/>
                  <a:gd name="T61" fmla="*/ 3 h 10"/>
                  <a:gd name="T62" fmla="*/ 7 w 9"/>
                  <a:gd name="T63" fmla="*/ 2 h 10"/>
                  <a:gd name="T64" fmla="*/ 6 w 9"/>
                  <a:gd name="T65" fmla="*/ 2 h 10"/>
                  <a:gd name="T66" fmla="*/ 5 w 9"/>
                  <a:gd name="T67" fmla="*/ 1 h 10"/>
                  <a:gd name="T68" fmla="*/ 4 w 9"/>
                  <a:gd name="T69" fmla="*/ 2 h 10"/>
                  <a:gd name="T70" fmla="*/ 3 w 9"/>
                  <a:gd name="T71" fmla="*/ 2 h 10"/>
                  <a:gd name="T72" fmla="*/ 2 w 9"/>
                  <a:gd name="T73" fmla="*/ 3 h 10"/>
                  <a:gd name="T74" fmla="*/ 2 w 9"/>
                  <a:gd name="T75" fmla="*/ 4 h 10"/>
                  <a:gd name="T76" fmla="*/ 7 w 9"/>
                  <a:gd name="T7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0">
                    <a:moveTo>
                      <a:pt x="5" y="0"/>
                    </a:moveTo>
                    <a:cubicBezTo>
                      <a:pt x="6" y="0"/>
                      <a:pt x="6" y="0"/>
                      <a:pt x="7" y="0"/>
                    </a:cubicBezTo>
                    <a:cubicBezTo>
                      <a:pt x="7" y="0"/>
                      <a:pt x="8" y="1"/>
                      <a:pt x="8" y="1"/>
                    </a:cubicBezTo>
                    <a:cubicBezTo>
                      <a:pt x="8" y="1"/>
                      <a:pt x="9" y="2"/>
                      <a:pt x="9" y="2"/>
                    </a:cubicBezTo>
                    <a:cubicBezTo>
                      <a:pt x="9" y="3"/>
                      <a:pt x="9" y="4"/>
                      <a:pt x="9" y="4"/>
                    </a:cubicBezTo>
                    <a:cubicBezTo>
                      <a:pt x="9" y="5"/>
                      <a:pt x="9" y="5"/>
                      <a:pt x="9" y="5"/>
                    </a:cubicBezTo>
                    <a:cubicBezTo>
                      <a:pt x="9" y="5"/>
                      <a:pt x="9" y="5"/>
                      <a:pt x="9" y="5"/>
                    </a:cubicBezTo>
                    <a:cubicBezTo>
                      <a:pt x="8" y="6"/>
                      <a:pt x="8" y="6"/>
                      <a:pt x="8" y="6"/>
                    </a:cubicBezTo>
                    <a:cubicBezTo>
                      <a:pt x="8" y="6"/>
                      <a:pt x="8" y="6"/>
                      <a:pt x="8" y="6"/>
                    </a:cubicBezTo>
                    <a:cubicBezTo>
                      <a:pt x="2" y="6"/>
                      <a:pt x="2" y="6"/>
                      <a:pt x="2" y="6"/>
                    </a:cubicBezTo>
                    <a:cubicBezTo>
                      <a:pt x="2" y="6"/>
                      <a:pt x="2" y="7"/>
                      <a:pt x="2" y="7"/>
                    </a:cubicBezTo>
                    <a:cubicBezTo>
                      <a:pt x="2" y="8"/>
                      <a:pt x="3" y="8"/>
                      <a:pt x="3" y="8"/>
                    </a:cubicBezTo>
                    <a:cubicBezTo>
                      <a:pt x="3" y="9"/>
                      <a:pt x="4" y="9"/>
                      <a:pt x="4" y="9"/>
                    </a:cubicBezTo>
                    <a:cubicBezTo>
                      <a:pt x="4" y="9"/>
                      <a:pt x="5" y="9"/>
                      <a:pt x="5" y="9"/>
                    </a:cubicBezTo>
                    <a:cubicBezTo>
                      <a:pt x="6" y="9"/>
                      <a:pt x="6" y="9"/>
                      <a:pt x="6" y="9"/>
                    </a:cubicBezTo>
                    <a:cubicBezTo>
                      <a:pt x="7" y="9"/>
                      <a:pt x="7" y="9"/>
                      <a:pt x="7" y="8"/>
                    </a:cubicBezTo>
                    <a:cubicBezTo>
                      <a:pt x="8" y="9"/>
                      <a:pt x="8" y="9"/>
                      <a:pt x="8" y="9"/>
                    </a:cubicBezTo>
                    <a:cubicBezTo>
                      <a:pt x="8" y="9"/>
                      <a:pt x="8" y="9"/>
                      <a:pt x="8" y="9"/>
                    </a:cubicBezTo>
                    <a:cubicBezTo>
                      <a:pt x="8" y="10"/>
                      <a:pt x="8" y="10"/>
                      <a:pt x="8" y="10"/>
                    </a:cubicBezTo>
                    <a:cubicBezTo>
                      <a:pt x="8" y="10"/>
                      <a:pt x="7" y="10"/>
                      <a:pt x="7" y="10"/>
                    </a:cubicBezTo>
                    <a:cubicBezTo>
                      <a:pt x="6" y="10"/>
                      <a:pt x="5" y="10"/>
                      <a:pt x="5" y="10"/>
                    </a:cubicBezTo>
                    <a:cubicBezTo>
                      <a:pt x="4" y="10"/>
                      <a:pt x="4" y="10"/>
                      <a:pt x="3" y="10"/>
                    </a:cubicBezTo>
                    <a:cubicBezTo>
                      <a:pt x="2" y="10"/>
                      <a:pt x="2" y="10"/>
                      <a:pt x="2" y="9"/>
                    </a:cubicBezTo>
                    <a:cubicBezTo>
                      <a:pt x="1" y="9"/>
                      <a:pt x="1" y="8"/>
                      <a:pt x="1" y="8"/>
                    </a:cubicBezTo>
                    <a:cubicBezTo>
                      <a:pt x="0" y="7"/>
                      <a:pt x="0" y="6"/>
                      <a:pt x="0" y="5"/>
                    </a:cubicBezTo>
                    <a:cubicBezTo>
                      <a:pt x="0" y="4"/>
                      <a:pt x="0" y="4"/>
                      <a:pt x="1" y="3"/>
                    </a:cubicBezTo>
                    <a:cubicBezTo>
                      <a:pt x="1" y="2"/>
                      <a:pt x="1" y="2"/>
                      <a:pt x="2" y="1"/>
                    </a:cubicBezTo>
                    <a:cubicBezTo>
                      <a:pt x="2" y="1"/>
                      <a:pt x="2" y="0"/>
                      <a:pt x="3" y="0"/>
                    </a:cubicBezTo>
                    <a:cubicBezTo>
                      <a:pt x="4" y="0"/>
                      <a:pt x="4" y="0"/>
                      <a:pt x="5" y="0"/>
                    </a:cubicBezTo>
                    <a:moveTo>
                      <a:pt x="7" y="4"/>
                    </a:moveTo>
                    <a:cubicBezTo>
                      <a:pt x="7" y="4"/>
                      <a:pt x="7" y="4"/>
                      <a:pt x="7" y="3"/>
                    </a:cubicBezTo>
                    <a:cubicBezTo>
                      <a:pt x="7" y="3"/>
                      <a:pt x="7" y="2"/>
                      <a:pt x="7" y="2"/>
                    </a:cubicBezTo>
                    <a:cubicBezTo>
                      <a:pt x="6" y="2"/>
                      <a:pt x="6" y="2"/>
                      <a:pt x="6" y="2"/>
                    </a:cubicBezTo>
                    <a:cubicBezTo>
                      <a:pt x="6" y="1"/>
                      <a:pt x="5" y="1"/>
                      <a:pt x="5" y="1"/>
                    </a:cubicBezTo>
                    <a:cubicBezTo>
                      <a:pt x="4" y="1"/>
                      <a:pt x="4" y="1"/>
                      <a:pt x="4" y="2"/>
                    </a:cubicBezTo>
                    <a:cubicBezTo>
                      <a:pt x="3" y="2"/>
                      <a:pt x="3" y="2"/>
                      <a:pt x="3" y="2"/>
                    </a:cubicBezTo>
                    <a:cubicBezTo>
                      <a:pt x="3" y="2"/>
                      <a:pt x="2" y="3"/>
                      <a:pt x="2" y="3"/>
                    </a:cubicBezTo>
                    <a:cubicBezTo>
                      <a:pt x="2" y="4"/>
                      <a:pt x="2" y="4"/>
                      <a:pt x="2" y="4"/>
                    </a:cubicBezTo>
                    <a:lnTo>
                      <a:pt x="7"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941"/>
              <p:cNvSpPr/>
              <p:nvPr/>
            </p:nvSpPr>
            <p:spPr bwMode="auto">
              <a:xfrm>
                <a:off x="2908" y="1899"/>
                <a:ext cx="8" cy="15"/>
              </a:xfrm>
              <a:custGeom>
                <a:avLst/>
                <a:gdLst>
                  <a:gd name="T0" fmla="*/ 1 w 7"/>
                  <a:gd name="T1" fmla="*/ 3 h 12"/>
                  <a:gd name="T2" fmla="*/ 0 w 7"/>
                  <a:gd name="T3" fmla="*/ 3 h 12"/>
                  <a:gd name="T4" fmla="*/ 0 w 7"/>
                  <a:gd name="T5" fmla="*/ 3 h 12"/>
                  <a:gd name="T6" fmla="*/ 0 w 7"/>
                  <a:gd name="T7" fmla="*/ 3 h 12"/>
                  <a:gd name="T8" fmla="*/ 1 w 7"/>
                  <a:gd name="T9" fmla="*/ 2 h 12"/>
                  <a:gd name="T10" fmla="*/ 2 w 7"/>
                  <a:gd name="T11" fmla="*/ 2 h 12"/>
                  <a:gd name="T12" fmla="*/ 2 w 7"/>
                  <a:gd name="T13" fmla="*/ 0 h 12"/>
                  <a:gd name="T14" fmla="*/ 3 w 7"/>
                  <a:gd name="T15" fmla="*/ 0 h 12"/>
                  <a:gd name="T16" fmla="*/ 3 w 7"/>
                  <a:gd name="T17" fmla="*/ 0 h 12"/>
                  <a:gd name="T18" fmla="*/ 3 w 7"/>
                  <a:gd name="T19" fmla="*/ 0 h 12"/>
                  <a:gd name="T20" fmla="*/ 4 w 7"/>
                  <a:gd name="T21" fmla="*/ 0 h 12"/>
                  <a:gd name="T22" fmla="*/ 4 w 7"/>
                  <a:gd name="T23" fmla="*/ 0 h 12"/>
                  <a:gd name="T24" fmla="*/ 4 w 7"/>
                  <a:gd name="T25" fmla="*/ 2 h 12"/>
                  <a:gd name="T26" fmla="*/ 6 w 7"/>
                  <a:gd name="T27" fmla="*/ 2 h 12"/>
                  <a:gd name="T28" fmla="*/ 6 w 7"/>
                  <a:gd name="T29" fmla="*/ 2 h 12"/>
                  <a:gd name="T30" fmla="*/ 6 w 7"/>
                  <a:gd name="T31" fmla="*/ 2 h 12"/>
                  <a:gd name="T32" fmla="*/ 6 w 7"/>
                  <a:gd name="T33" fmla="*/ 3 h 12"/>
                  <a:gd name="T34" fmla="*/ 6 w 7"/>
                  <a:gd name="T35" fmla="*/ 3 h 12"/>
                  <a:gd name="T36" fmla="*/ 6 w 7"/>
                  <a:gd name="T37" fmla="*/ 3 h 12"/>
                  <a:gd name="T38" fmla="*/ 4 w 7"/>
                  <a:gd name="T39" fmla="*/ 3 h 12"/>
                  <a:gd name="T40" fmla="*/ 4 w 7"/>
                  <a:gd name="T41" fmla="*/ 10 h 12"/>
                  <a:gd name="T42" fmla="*/ 4 w 7"/>
                  <a:gd name="T43" fmla="*/ 11 h 12"/>
                  <a:gd name="T44" fmla="*/ 5 w 7"/>
                  <a:gd name="T45" fmla="*/ 11 h 12"/>
                  <a:gd name="T46" fmla="*/ 6 w 7"/>
                  <a:gd name="T47" fmla="*/ 11 h 12"/>
                  <a:gd name="T48" fmla="*/ 7 w 7"/>
                  <a:gd name="T49" fmla="*/ 11 h 12"/>
                  <a:gd name="T50" fmla="*/ 7 w 7"/>
                  <a:gd name="T51" fmla="*/ 11 h 12"/>
                  <a:gd name="T52" fmla="*/ 7 w 7"/>
                  <a:gd name="T53" fmla="*/ 11 h 12"/>
                  <a:gd name="T54" fmla="*/ 7 w 7"/>
                  <a:gd name="T55" fmla="*/ 12 h 12"/>
                  <a:gd name="T56" fmla="*/ 7 w 7"/>
                  <a:gd name="T57" fmla="*/ 12 h 12"/>
                  <a:gd name="T58" fmla="*/ 7 w 7"/>
                  <a:gd name="T59" fmla="*/ 12 h 12"/>
                  <a:gd name="T60" fmla="*/ 6 w 7"/>
                  <a:gd name="T61" fmla="*/ 12 h 12"/>
                  <a:gd name="T62" fmla="*/ 5 w 7"/>
                  <a:gd name="T63" fmla="*/ 12 h 12"/>
                  <a:gd name="T64" fmla="*/ 3 w 7"/>
                  <a:gd name="T65" fmla="*/ 12 h 12"/>
                  <a:gd name="T66" fmla="*/ 2 w 7"/>
                  <a:gd name="T67" fmla="*/ 10 h 12"/>
                  <a:gd name="T68" fmla="*/ 2 w 7"/>
                  <a:gd name="T69" fmla="*/ 3 h 12"/>
                  <a:gd name="T70" fmla="*/ 1 w 7"/>
                  <a:gd name="T7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2">
                    <a:moveTo>
                      <a:pt x="1" y="3"/>
                    </a:moveTo>
                    <a:cubicBezTo>
                      <a:pt x="0" y="3"/>
                      <a:pt x="0" y="3"/>
                      <a:pt x="0" y="3"/>
                    </a:cubicBezTo>
                    <a:cubicBezTo>
                      <a:pt x="0" y="3"/>
                      <a:pt x="0" y="3"/>
                      <a:pt x="0" y="3"/>
                    </a:cubicBezTo>
                    <a:cubicBezTo>
                      <a:pt x="0" y="3"/>
                      <a:pt x="0" y="3"/>
                      <a:pt x="0" y="3"/>
                    </a:cubicBezTo>
                    <a:cubicBezTo>
                      <a:pt x="1" y="2"/>
                      <a:pt x="1" y="2"/>
                      <a:pt x="1" y="2"/>
                    </a:cubicBezTo>
                    <a:cubicBezTo>
                      <a:pt x="2" y="2"/>
                      <a:pt x="2" y="2"/>
                      <a:pt x="2" y="2"/>
                    </a:cubicBezTo>
                    <a:cubicBezTo>
                      <a:pt x="2" y="0"/>
                      <a:pt x="2" y="0"/>
                      <a:pt x="2" y="0"/>
                    </a:cubicBezTo>
                    <a:cubicBezTo>
                      <a:pt x="3" y="0"/>
                      <a:pt x="3" y="0"/>
                      <a:pt x="3" y="0"/>
                    </a:cubicBezTo>
                    <a:cubicBezTo>
                      <a:pt x="3" y="0"/>
                      <a:pt x="3" y="0"/>
                      <a:pt x="3" y="0"/>
                    </a:cubicBezTo>
                    <a:cubicBezTo>
                      <a:pt x="3" y="0"/>
                      <a:pt x="3" y="0"/>
                      <a:pt x="3" y="0"/>
                    </a:cubicBezTo>
                    <a:cubicBezTo>
                      <a:pt x="4" y="0"/>
                      <a:pt x="4" y="0"/>
                      <a:pt x="4" y="0"/>
                    </a:cubicBezTo>
                    <a:cubicBezTo>
                      <a:pt x="4" y="0"/>
                      <a:pt x="4" y="0"/>
                      <a:pt x="4" y="0"/>
                    </a:cubicBezTo>
                    <a:cubicBezTo>
                      <a:pt x="4" y="2"/>
                      <a:pt x="4" y="2"/>
                      <a:pt x="4"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4" y="3"/>
                      <a:pt x="4" y="3"/>
                      <a:pt x="4" y="3"/>
                    </a:cubicBezTo>
                    <a:cubicBezTo>
                      <a:pt x="4" y="10"/>
                      <a:pt x="4" y="10"/>
                      <a:pt x="4" y="10"/>
                    </a:cubicBezTo>
                    <a:cubicBezTo>
                      <a:pt x="4" y="10"/>
                      <a:pt x="4" y="10"/>
                      <a:pt x="4" y="11"/>
                    </a:cubicBezTo>
                    <a:cubicBezTo>
                      <a:pt x="4" y="11"/>
                      <a:pt x="5" y="11"/>
                      <a:pt x="5" y="11"/>
                    </a:cubicBezTo>
                    <a:cubicBezTo>
                      <a:pt x="6" y="11"/>
                      <a:pt x="6" y="11"/>
                      <a:pt x="6"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6" y="12"/>
                      <a:pt x="6" y="12"/>
                      <a:pt x="6" y="12"/>
                    </a:cubicBezTo>
                    <a:cubicBezTo>
                      <a:pt x="5" y="12"/>
                      <a:pt x="5" y="12"/>
                      <a:pt x="5" y="12"/>
                    </a:cubicBezTo>
                    <a:cubicBezTo>
                      <a:pt x="4" y="12"/>
                      <a:pt x="3" y="12"/>
                      <a:pt x="3" y="12"/>
                    </a:cubicBezTo>
                    <a:cubicBezTo>
                      <a:pt x="2" y="11"/>
                      <a:pt x="2" y="11"/>
                      <a:pt x="2" y="10"/>
                    </a:cubicBezTo>
                    <a:cubicBezTo>
                      <a:pt x="2" y="3"/>
                      <a:pt x="2" y="3"/>
                      <a:pt x="2" y="3"/>
                    </a:cubicBezTo>
                    <a:lnTo>
                      <a:pt x="1" y="3"/>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942"/>
              <p:cNvSpPr>
                <a:spLocks noEditPoints="1"/>
              </p:cNvSpPr>
              <p:nvPr/>
            </p:nvSpPr>
            <p:spPr bwMode="auto">
              <a:xfrm>
                <a:off x="2917" y="1902"/>
                <a:ext cx="11" cy="12"/>
              </a:xfrm>
              <a:custGeom>
                <a:avLst/>
                <a:gdLst>
                  <a:gd name="T0" fmla="*/ 4 w 9"/>
                  <a:gd name="T1" fmla="*/ 0 h 10"/>
                  <a:gd name="T2" fmla="*/ 6 w 9"/>
                  <a:gd name="T3" fmla="*/ 0 h 10"/>
                  <a:gd name="T4" fmla="*/ 8 w 9"/>
                  <a:gd name="T5" fmla="*/ 1 h 10"/>
                  <a:gd name="T6" fmla="*/ 8 w 9"/>
                  <a:gd name="T7" fmla="*/ 2 h 10"/>
                  <a:gd name="T8" fmla="*/ 9 w 9"/>
                  <a:gd name="T9" fmla="*/ 4 h 10"/>
                  <a:gd name="T10" fmla="*/ 9 w 9"/>
                  <a:gd name="T11" fmla="*/ 5 h 10"/>
                  <a:gd name="T12" fmla="*/ 8 w 9"/>
                  <a:gd name="T13" fmla="*/ 5 h 10"/>
                  <a:gd name="T14" fmla="*/ 8 w 9"/>
                  <a:gd name="T15" fmla="*/ 6 h 10"/>
                  <a:gd name="T16" fmla="*/ 7 w 9"/>
                  <a:gd name="T17" fmla="*/ 6 h 10"/>
                  <a:gd name="T18" fmla="*/ 2 w 9"/>
                  <a:gd name="T19" fmla="*/ 6 h 10"/>
                  <a:gd name="T20" fmla="*/ 2 w 9"/>
                  <a:gd name="T21" fmla="*/ 7 h 10"/>
                  <a:gd name="T22" fmla="*/ 3 w 9"/>
                  <a:gd name="T23" fmla="*/ 8 h 10"/>
                  <a:gd name="T24" fmla="*/ 4 w 9"/>
                  <a:gd name="T25" fmla="*/ 9 h 10"/>
                  <a:gd name="T26" fmla="*/ 5 w 9"/>
                  <a:gd name="T27" fmla="*/ 9 h 10"/>
                  <a:gd name="T28" fmla="*/ 6 w 9"/>
                  <a:gd name="T29" fmla="*/ 9 h 10"/>
                  <a:gd name="T30" fmla="*/ 7 w 9"/>
                  <a:gd name="T31" fmla="*/ 8 h 10"/>
                  <a:gd name="T32" fmla="*/ 7 w 9"/>
                  <a:gd name="T33" fmla="*/ 9 h 10"/>
                  <a:gd name="T34" fmla="*/ 8 w 9"/>
                  <a:gd name="T35" fmla="*/ 9 h 10"/>
                  <a:gd name="T36" fmla="*/ 8 w 9"/>
                  <a:gd name="T37" fmla="*/ 10 h 10"/>
                  <a:gd name="T38" fmla="*/ 6 w 9"/>
                  <a:gd name="T39" fmla="*/ 10 h 10"/>
                  <a:gd name="T40" fmla="*/ 5 w 9"/>
                  <a:gd name="T41" fmla="*/ 10 h 10"/>
                  <a:gd name="T42" fmla="*/ 3 w 9"/>
                  <a:gd name="T43" fmla="*/ 10 h 10"/>
                  <a:gd name="T44" fmla="*/ 1 w 9"/>
                  <a:gd name="T45" fmla="*/ 9 h 10"/>
                  <a:gd name="T46" fmla="*/ 0 w 9"/>
                  <a:gd name="T47" fmla="*/ 8 h 10"/>
                  <a:gd name="T48" fmla="*/ 0 w 9"/>
                  <a:gd name="T49" fmla="*/ 5 h 10"/>
                  <a:gd name="T50" fmla="*/ 0 w 9"/>
                  <a:gd name="T51" fmla="*/ 3 h 10"/>
                  <a:gd name="T52" fmla="*/ 1 w 9"/>
                  <a:gd name="T53" fmla="*/ 1 h 10"/>
                  <a:gd name="T54" fmla="*/ 3 w 9"/>
                  <a:gd name="T55" fmla="*/ 0 h 10"/>
                  <a:gd name="T56" fmla="*/ 4 w 9"/>
                  <a:gd name="T57" fmla="*/ 0 h 10"/>
                  <a:gd name="T58" fmla="*/ 7 w 9"/>
                  <a:gd name="T59" fmla="*/ 4 h 10"/>
                  <a:gd name="T60" fmla="*/ 7 w 9"/>
                  <a:gd name="T61" fmla="*/ 3 h 10"/>
                  <a:gd name="T62" fmla="*/ 7 w 9"/>
                  <a:gd name="T63" fmla="*/ 2 h 10"/>
                  <a:gd name="T64" fmla="*/ 6 w 9"/>
                  <a:gd name="T65" fmla="*/ 2 h 10"/>
                  <a:gd name="T66" fmla="*/ 4 w 9"/>
                  <a:gd name="T67" fmla="*/ 1 h 10"/>
                  <a:gd name="T68" fmla="*/ 3 w 9"/>
                  <a:gd name="T69" fmla="*/ 2 h 10"/>
                  <a:gd name="T70" fmla="*/ 3 w 9"/>
                  <a:gd name="T71" fmla="*/ 2 h 10"/>
                  <a:gd name="T72" fmla="*/ 2 w 9"/>
                  <a:gd name="T73" fmla="*/ 3 h 10"/>
                  <a:gd name="T74" fmla="*/ 2 w 9"/>
                  <a:gd name="T75" fmla="*/ 4 h 10"/>
                  <a:gd name="T76" fmla="*/ 7 w 9"/>
                  <a:gd name="T7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0">
                    <a:moveTo>
                      <a:pt x="4" y="0"/>
                    </a:moveTo>
                    <a:cubicBezTo>
                      <a:pt x="5" y="0"/>
                      <a:pt x="6" y="0"/>
                      <a:pt x="6" y="0"/>
                    </a:cubicBezTo>
                    <a:cubicBezTo>
                      <a:pt x="7" y="0"/>
                      <a:pt x="7" y="1"/>
                      <a:pt x="8" y="1"/>
                    </a:cubicBezTo>
                    <a:cubicBezTo>
                      <a:pt x="8" y="1"/>
                      <a:pt x="8" y="2"/>
                      <a:pt x="8" y="2"/>
                    </a:cubicBezTo>
                    <a:cubicBezTo>
                      <a:pt x="9" y="3"/>
                      <a:pt x="9" y="4"/>
                      <a:pt x="9" y="4"/>
                    </a:cubicBezTo>
                    <a:cubicBezTo>
                      <a:pt x="9" y="5"/>
                      <a:pt x="9" y="5"/>
                      <a:pt x="9" y="5"/>
                    </a:cubicBezTo>
                    <a:cubicBezTo>
                      <a:pt x="8" y="5"/>
                      <a:pt x="8" y="5"/>
                      <a:pt x="8" y="5"/>
                    </a:cubicBezTo>
                    <a:cubicBezTo>
                      <a:pt x="8" y="6"/>
                      <a:pt x="8" y="6"/>
                      <a:pt x="8" y="6"/>
                    </a:cubicBezTo>
                    <a:cubicBezTo>
                      <a:pt x="7" y="6"/>
                      <a:pt x="7" y="6"/>
                      <a:pt x="7" y="6"/>
                    </a:cubicBezTo>
                    <a:cubicBezTo>
                      <a:pt x="2" y="6"/>
                      <a:pt x="2" y="6"/>
                      <a:pt x="2" y="6"/>
                    </a:cubicBezTo>
                    <a:cubicBezTo>
                      <a:pt x="2" y="6"/>
                      <a:pt x="2" y="7"/>
                      <a:pt x="2" y="7"/>
                    </a:cubicBezTo>
                    <a:cubicBezTo>
                      <a:pt x="2" y="8"/>
                      <a:pt x="2" y="8"/>
                      <a:pt x="3" y="8"/>
                    </a:cubicBezTo>
                    <a:cubicBezTo>
                      <a:pt x="4" y="9"/>
                      <a:pt x="4" y="9"/>
                      <a:pt x="4" y="9"/>
                    </a:cubicBezTo>
                    <a:cubicBezTo>
                      <a:pt x="4" y="9"/>
                      <a:pt x="4" y="9"/>
                      <a:pt x="5" y="9"/>
                    </a:cubicBezTo>
                    <a:cubicBezTo>
                      <a:pt x="5" y="9"/>
                      <a:pt x="6" y="9"/>
                      <a:pt x="6" y="9"/>
                    </a:cubicBezTo>
                    <a:cubicBezTo>
                      <a:pt x="6" y="9"/>
                      <a:pt x="7" y="9"/>
                      <a:pt x="7" y="8"/>
                    </a:cubicBezTo>
                    <a:cubicBezTo>
                      <a:pt x="7" y="9"/>
                      <a:pt x="7" y="9"/>
                      <a:pt x="7" y="9"/>
                    </a:cubicBezTo>
                    <a:cubicBezTo>
                      <a:pt x="8" y="9"/>
                      <a:pt x="8" y="9"/>
                      <a:pt x="8" y="9"/>
                    </a:cubicBezTo>
                    <a:cubicBezTo>
                      <a:pt x="8" y="10"/>
                      <a:pt x="8" y="10"/>
                      <a:pt x="8" y="10"/>
                    </a:cubicBezTo>
                    <a:cubicBezTo>
                      <a:pt x="7" y="10"/>
                      <a:pt x="7" y="10"/>
                      <a:pt x="6" y="10"/>
                    </a:cubicBezTo>
                    <a:cubicBezTo>
                      <a:pt x="6" y="10"/>
                      <a:pt x="5" y="10"/>
                      <a:pt x="5" y="10"/>
                    </a:cubicBezTo>
                    <a:cubicBezTo>
                      <a:pt x="4" y="10"/>
                      <a:pt x="3" y="10"/>
                      <a:pt x="3" y="10"/>
                    </a:cubicBezTo>
                    <a:cubicBezTo>
                      <a:pt x="2" y="10"/>
                      <a:pt x="2" y="10"/>
                      <a:pt x="1" y="9"/>
                    </a:cubicBezTo>
                    <a:cubicBezTo>
                      <a:pt x="1" y="9"/>
                      <a:pt x="1" y="8"/>
                      <a:pt x="0" y="8"/>
                    </a:cubicBezTo>
                    <a:cubicBezTo>
                      <a:pt x="0" y="7"/>
                      <a:pt x="0" y="6"/>
                      <a:pt x="0" y="5"/>
                    </a:cubicBezTo>
                    <a:cubicBezTo>
                      <a:pt x="0" y="4"/>
                      <a:pt x="0" y="4"/>
                      <a:pt x="0" y="3"/>
                    </a:cubicBezTo>
                    <a:cubicBezTo>
                      <a:pt x="1" y="2"/>
                      <a:pt x="1" y="2"/>
                      <a:pt x="1" y="1"/>
                    </a:cubicBezTo>
                    <a:cubicBezTo>
                      <a:pt x="2" y="1"/>
                      <a:pt x="2" y="0"/>
                      <a:pt x="3" y="0"/>
                    </a:cubicBezTo>
                    <a:cubicBezTo>
                      <a:pt x="3" y="0"/>
                      <a:pt x="4" y="0"/>
                      <a:pt x="4" y="0"/>
                    </a:cubicBezTo>
                    <a:moveTo>
                      <a:pt x="7" y="4"/>
                    </a:moveTo>
                    <a:cubicBezTo>
                      <a:pt x="7" y="4"/>
                      <a:pt x="7" y="4"/>
                      <a:pt x="7" y="3"/>
                    </a:cubicBezTo>
                    <a:cubicBezTo>
                      <a:pt x="7" y="3"/>
                      <a:pt x="7" y="2"/>
                      <a:pt x="7" y="2"/>
                    </a:cubicBezTo>
                    <a:cubicBezTo>
                      <a:pt x="6" y="2"/>
                      <a:pt x="6" y="2"/>
                      <a:pt x="6" y="2"/>
                    </a:cubicBezTo>
                    <a:cubicBezTo>
                      <a:pt x="5" y="1"/>
                      <a:pt x="5" y="1"/>
                      <a:pt x="4" y="1"/>
                    </a:cubicBezTo>
                    <a:cubicBezTo>
                      <a:pt x="4" y="1"/>
                      <a:pt x="4" y="1"/>
                      <a:pt x="3" y="2"/>
                    </a:cubicBezTo>
                    <a:cubicBezTo>
                      <a:pt x="3" y="2"/>
                      <a:pt x="3" y="2"/>
                      <a:pt x="3" y="2"/>
                    </a:cubicBezTo>
                    <a:cubicBezTo>
                      <a:pt x="2" y="2"/>
                      <a:pt x="2" y="3"/>
                      <a:pt x="2" y="3"/>
                    </a:cubicBezTo>
                    <a:cubicBezTo>
                      <a:pt x="2" y="4"/>
                      <a:pt x="2" y="4"/>
                      <a:pt x="2" y="4"/>
                    </a:cubicBezTo>
                    <a:lnTo>
                      <a:pt x="7"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943"/>
              <p:cNvSpPr/>
              <p:nvPr/>
            </p:nvSpPr>
            <p:spPr bwMode="auto">
              <a:xfrm>
                <a:off x="2929" y="1902"/>
                <a:ext cx="10" cy="12"/>
              </a:xfrm>
              <a:custGeom>
                <a:avLst/>
                <a:gdLst>
                  <a:gd name="T0" fmla="*/ 7 w 10"/>
                  <a:gd name="T1" fmla="*/ 6 h 12"/>
                  <a:gd name="T2" fmla="*/ 10 w 10"/>
                  <a:gd name="T3" fmla="*/ 12 h 12"/>
                  <a:gd name="T4" fmla="*/ 10 w 10"/>
                  <a:gd name="T5" fmla="*/ 12 h 12"/>
                  <a:gd name="T6" fmla="*/ 10 w 10"/>
                  <a:gd name="T7" fmla="*/ 12 h 12"/>
                  <a:gd name="T8" fmla="*/ 9 w 10"/>
                  <a:gd name="T9" fmla="*/ 12 h 12"/>
                  <a:gd name="T10" fmla="*/ 9 w 10"/>
                  <a:gd name="T11" fmla="*/ 12 h 12"/>
                  <a:gd name="T12" fmla="*/ 8 w 10"/>
                  <a:gd name="T13" fmla="*/ 12 h 12"/>
                  <a:gd name="T14" fmla="*/ 5 w 10"/>
                  <a:gd name="T15" fmla="*/ 7 h 12"/>
                  <a:gd name="T16" fmla="*/ 3 w 10"/>
                  <a:gd name="T17" fmla="*/ 12 h 12"/>
                  <a:gd name="T18" fmla="*/ 2 w 10"/>
                  <a:gd name="T19" fmla="*/ 12 h 12"/>
                  <a:gd name="T20" fmla="*/ 2 w 10"/>
                  <a:gd name="T21" fmla="*/ 12 h 12"/>
                  <a:gd name="T22" fmla="*/ 0 w 10"/>
                  <a:gd name="T23" fmla="*/ 12 h 12"/>
                  <a:gd name="T24" fmla="*/ 0 w 10"/>
                  <a:gd name="T25" fmla="*/ 12 h 12"/>
                  <a:gd name="T26" fmla="*/ 4 w 10"/>
                  <a:gd name="T27" fmla="*/ 6 h 12"/>
                  <a:gd name="T28" fmla="*/ 0 w 10"/>
                  <a:gd name="T29" fmla="*/ 0 h 12"/>
                  <a:gd name="T30" fmla="*/ 0 w 10"/>
                  <a:gd name="T31" fmla="*/ 0 h 12"/>
                  <a:gd name="T32" fmla="*/ 0 w 10"/>
                  <a:gd name="T33" fmla="*/ 0 h 12"/>
                  <a:gd name="T34" fmla="*/ 3 w 10"/>
                  <a:gd name="T35" fmla="*/ 0 h 12"/>
                  <a:gd name="T36" fmla="*/ 3 w 10"/>
                  <a:gd name="T37" fmla="*/ 0 h 12"/>
                  <a:gd name="T38" fmla="*/ 3 w 10"/>
                  <a:gd name="T39" fmla="*/ 0 h 12"/>
                  <a:gd name="T40" fmla="*/ 5 w 10"/>
                  <a:gd name="T41" fmla="*/ 4 h 12"/>
                  <a:gd name="T42" fmla="*/ 8 w 10"/>
                  <a:gd name="T43" fmla="*/ 0 h 12"/>
                  <a:gd name="T44" fmla="*/ 8 w 10"/>
                  <a:gd name="T45" fmla="*/ 0 h 12"/>
                  <a:gd name="T46" fmla="*/ 9 w 10"/>
                  <a:gd name="T47" fmla="*/ 0 h 12"/>
                  <a:gd name="T48" fmla="*/ 10 w 10"/>
                  <a:gd name="T49" fmla="*/ 0 h 12"/>
                  <a:gd name="T50" fmla="*/ 10 w 10"/>
                  <a:gd name="T51" fmla="*/ 0 h 12"/>
                  <a:gd name="T52" fmla="*/ 10 w 10"/>
                  <a:gd name="T53" fmla="*/ 0 h 12"/>
                  <a:gd name="T54" fmla="*/ 7 w 10"/>
                  <a:gd name="T5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12">
                    <a:moveTo>
                      <a:pt x="7" y="6"/>
                    </a:moveTo>
                    <a:lnTo>
                      <a:pt x="10" y="12"/>
                    </a:lnTo>
                    <a:lnTo>
                      <a:pt x="10" y="12"/>
                    </a:lnTo>
                    <a:lnTo>
                      <a:pt x="10" y="12"/>
                    </a:lnTo>
                    <a:lnTo>
                      <a:pt x="9" y="12"/>
                    </a:lnTo>
                    <a:lnTo>
                      <a:pt x="9" y="12"/>
                    </a:lnTo>
                    <a:lnTo>
                      <a:pt x="8" y="12"/>
                    </a:lnTo>
                    <a:lnTo>
                      <a:pt x="5" y="7"/>
                    </a:lnTo>
                    <a:lnTo>
                      <a:pt x="3" y="12"/>
                    </a:lnTo>
                    <a:lnTo>
                      <a:pt x="2" y="12"/>
                    </a:lnTo>
                    <a:lnTo>
                      <a:pt x="2" y="12"/>
                    </a:lnTo>
                    <a:lnTo>
                      <a:pt x="0" y="12"/>
                    </a:lnTo>
                    <a:lnTo>
                      <a:pt x="0" y="12"/>
                    </a:lnTo>
                    <a:lnTo>
                      <a:pt x="4" y="6"/>
                    </a:lnTo>
                    <a:lnTo>
                      <a:pt x="0" y="0"/>
                    </a:lnTo>
                    <a:lnTo>
                      <a:pt x="0" y="0"/>
                    </a:lnTo>
                    <a:lnTo>
                      <a:pt x="0" y="0"/>
                    </a:lnTo>
                    <a:lnTo>
                      <a:pt x="3" y="0"/>
                    </a:lnTo>
                    <a:lnTo>
                      <a:pt x="3" y="0"/>
                    </a:lnTo>
                    <a:lnTo>
                      <a:pt x="3" y="0"/>
                    </a:lnTo>
                    <a:lnTo>
                      <a:pt x="5" y="4"/>
                    </a:lnTo>
                    <a:lnTo>
                      <a:pt x="8" y="0"/>
                    </a:lnTo>
                    <a:lnTo>
                      <a:pt x="8" y="0"/>
                    </a:lnTo>
                    <a:lnTo>
                      <a:pt x="9" y="0"/>
                    </a:lnTo>
                    <a:lnTo>
                      <a:pt x="10" y="0"/>
                    </a:lnTo>
                    <a:lnTo>
                      <a:pt x="10" y="0"/>
                    </a:lnTo>
                    <a:lnTo>
                      <a:pt x="10" y="0"/>
                    </a:lnTo>
                    <a:lnTo>
                      <a:pt x="7" y="6"/>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944"/>
              <p:cNvSpPr/>
              <p:nvPr/>
            </p:nvSpPr>
            <p:spPr bwMode="auto">
              <a:xfrm>
                <a:off x="2940" y="1899"/>
                <a:ext cx="9" cy="15"/>
              </a:xfrm>
              <a:custGeom>
                <a:avLst/>
                <a:gdLst>
                  <a:gd name="T0" fmla="*/ 0 w 7"/>
                  <a:gd name="T1" fmla="*/ 3 h 12"/>
                  <a:gd name="T2" fmla="*/ 0 w 7"/>
                  <a:gd name="T3" fmla="*/ 3 h 12"/>
                  <a:gd name="T4" fmla="*/ 0 w 7"/>
                  <a:gd name="T5" fmla="*/ 3 h 12"/>
                  <a:gd name="T6" fmla="*/ 0 w 7"/>
                  <a:gd name="T7" fmla="*/ 3 h 12"/>
                  <a:gd name="T8" fmla="*/ 0 w 7"/>
                  <a:gd name="T9" fmla="*/ 2 h 12"/>
                  <a:gd name="T10" fmla="*/ 2 w 7"/>
                  <a:gd name="T11" fmla="*/ 2 h 12"/>
                  <a:gd name="T12" fmla="*/ 2 w 7"/>
                  <a:gd name="T13" fmla="*/ 0 h 12"/>
                  <a:gd name="T14" fmla="*/ 2 w 7"/>
                  <a:gd name="T15" fmla="*/ 0 h 12"/>
                  <a:gd name="T16" fmla="*/ 2 w 7"/>
                  <a:gd name="T17" fmla="*/ 0 h 12"/>
                  <a:gd name="T18" fmla="*/ 3 w 7"/>
                  <a:gd name="T19" fmla="*/ 0 h 12"/>
                  <a:gd name="T20" fmla="*/ 3 w 7"/>
                  <a:gd name="T21" fmla="*/ 0 h 12"/>
                  <a:gd name="T22" fmla="*/ 3 w 7"/>
                  <a:gd name="T23" fmla="*/ 0 h 12"/>
                  <a:gd name="T24" fmla="*/ 3 w 7"/>
                  <a:gd name="T25" fmla="*/ 2 h 12"/>
                  <a:gd name="T26" fmla="*/ 5 w 7"/>
                  <a:gd name="T27" fmla="*/ 2 h 12"/>
                  <a:gd name="T28" fmla="*/ 6 w 7"/>
                  <a:gd name="T29" fmla="*/ 2 h 12"/>
                  <a:gd name="T30" fmla="*/ 6 w 7"/>
                  <a:gd name="T31" fmla="*/ 2 h 12"/>
                  <a:gd name="T32" fmla="*/ 6 w 7"/>
                  <a:gd name="T33" fmla="*/ 3 h 12"/>
                  <a:gd name="T34" fmla="*/ 6 w 7"/>
                  <a:gd name="T35" fmla="*/ 3 h 12"/>
                  <a:gd name="T36" fmla="*/ 5 w 7"/>
                  <a:gd name="T37" fmla="*/ 3 h 12"/>
                  <a:gd name="T38" fmla="*/ 3 w 7"/>
                  <a:gd name="T39" fmla="*/ 3 h 12"/>
                  <a:gd name="T40" fmla="*/ 3 w 7"/>
                  <a:gd name="T41" fmla="*/ 10 h 12"/>
                  <a:gd name="T42" fmla="*/ 4 w 7"/>
                  <a:gd name="T43" fmla="*/ 11 h 12"/>
                  <a:gd name="T44" fmla="*/ 5 w 7"/>
                  <a:gd name="T45" fmla="*/ 11 h 12"/>
                  <a:gd name="T46" fmla="*/ 5 w 7"/>
                  <a:gd name="T47" fmla="*/ 11 h 12"/>
                  <a:gd name="T48" fmla="*/ 6 w 7"/>
                  <a:gd name="T49" fmla="*/ 11 h 12"/>
                  <a:gd name="T50" fmla="*/ 6 w 7"/>
                  <a:gd name="T51" fmla="*/ 11 h 12"/>
                  <a:gd name="T52" fmla="*/ 6 w 7"/>
                  <a:gd name="T53" fmla="*/ 11 h 12"/>
                  <a:gd name="T54" fmla="*/ 7 w 7"/>
                  <a:gd name="T55" fmla="*/ 12 h 12"/>
                  <a:gd name="T56" fmla="*/ 7 w 7"/>
                  <a:gd name="T57" fmla="*/ 12 h 12"/>
                  <a:gd name="T58" fmla="*/ 6 w 7"/>
                  <a:gd name="T59" fmla="*/ 12 h 12"/>
                  <a:gd name="T60" fmla="*/ 5 w 7"/>
                  <a:gd name="T61" fmla="*/ 12 h 12"/>
                  <a:gd name="T62" fmla="*/ 4 w 7"/>
                  <a:gd name="T63" fmla="*/ 12 h 12"/>
                  <a:gd name="T64" fmla="*/ 2 w 7"/>
                  <a:gd name="T65" fmla="*/ 12 h 12"/>
                  <a:gd name="T66" fmla="*/ 2 w 7"/>
                  <a:gd name="T67" fmla="*/ 10 h 12"/>
                  <a:gd name="T68" fmla="*/ 2 w 7"/>
                  <a:gd name="T69" fmla="*/ 3 h 12"/>
                  <a:gd name="T70" fmla="*/ 0 w 7"/>
                  <a:gd name="T7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2">
                    <a:moveTo>
                      <a:pt x="0" y="3"/>
                    </a:moveTo>
                    <a:cubicBezTo>
                      <a:pt x="0" y="3"/>
                      <a:pt x="0" y="3"/>
                      <a:pt x="0" y="3"/>
                    </a:cubicBezTo>
                    <a:cubicBezTo>
                      <a:pt x="0" y="3"/>
                      <a:pt x="0" y="3"/>
                      <a:pt x="0" y="3"/>
                    </a:cubicBezTo>
                    <a:cubicBezTo>
                      <a:pt x="0" y="3"/>
                      <a:pt x="0" y="3"/>
                      <a:pt x="0" y="3"/>
                    </a:cubicBezTo>
                    <a:cubicBezTo>
                      <a:pt x="0" y="2"/>
                      <a:pt x="0" y="2"/>
                      <a:pt x="0" y="2"/>
                    </a:cubicBezTo>
                    <a:cubicBezTo>
                      <a:pt x="2" y="2"/>
                      <a:pt x="2" y="2"/>
                      <a:pt x="2" y="2"/>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2"/>
                      <a:pt x="3" y="2"/>
                      <a:pt x="3" y="2"/>
                    </a:cubicBezTo>
                    <a:cubicBezTo>
                      <a:pt x="5" y="2"/>
                      <a:pt x="5" y="2"/>
                      <a:pt x="5" y="2"/>
                    </a:cubicBezTo>
                    <a:cubicBezTo>
                      <a:pt x="6" y="2"/>
                      <a:pt x="6" y="2"/>
                      <a:pt x="6" y="2"/>
                    </a:cubicBezTo>
                    <a:cubicBezTo>
                      <a:pt x="6" y="2"/>
                      <a:pt x="6" y="2"/>
                      <a:pt x="6" y="2"/>
                    </a:cubicBezTo>
                    <a:cubicBezTo>
                      <a:pt x="6" y="3"/>
                      <a:pt x="6" y="3"/>
                      <a:pt x="6" y="3"/>
                    </a:cubicBezTo>
                    <a:cubicBezTo>
                      <a:pt x="6" y="3"/>
                      <a:pt x="6" y="3"/>
                      <a:pt x="6" y="3"/>
                    </a:cubicBezTo>
                    <a:cubicBezTo>
                      <a:pt x="5" y="3"/>
                      <a:pt x="5" y="3"/>
                      <a:pt x="5" y="3"/>
                    </a:cubicBezTo>
                    <a:cubicBezTo>
                      <a:pt x="3" y="3"/>
                      <a:pt x="3" y="3"/>
                      <a:pt x="3" y="3"/>
                    </a:cubicBezTo>
                    <a:cubicBezTo>
                      <a:pt x="3" y="10"/>
                      <a:pt x="3" y="10"/>
                      <a:pt x="3" y="10"/>
                    </a:cubicBezTo>
                    <a:cubicBezTo>
                      <a:pt x="3" y="10"/>
                      <a:pt x="3" y="10"/>
                      <a:pt x="4" y="11"/>
                    </a:cubicBezTo>
                    <a:cubicBezTo>
                      <a:pt x="4" y="11"/>
                      <a:pt x="4" y="11"/>
                      <a:pt x="5" y="11"/>
                    </a:cubicBezTo>
                    <a:cubicBezTo>
                      <a:pt x="5" y="11"/>
                      <a:pt x="5" y="11"/>
                      <a:pt x="5" y="11"/>
                    </a:cubicBezTo>
                    <a:cubicBezTo>
                      <a:pt x="6" y="11"/>
                      <a:pt x="6" y="11"/>
                      <a:pt x="6" y="11"/>
                    </a:cubicBezTo>
                    <a:cubicBezTo>
                      <a:pt x="6" y="11"/>
                      <a:pt x="6" y="11"/>
                      <a:pt x="6" y="11"/>
                    </a:cubicBezTo>
                    <a:cubicBezTo>
                      <a:pt x="6" y="11"/>
                      <a:pt x="6" y="11"/>
                      <a:pt x="6" y="11"/>
                    </a:cubicBezTo>
                    <a:cubicBezTo>
                      <a:pt x="7" y="12"/>
                      <a:pt x="7" y="12"/>
                      <a:pt x="7" y="12"/>
                    </a:cubicBezTo>
                    <a:cubicBezTo>
                      <a:pt x="7" y="12"/>
                      <a:pt x="7" y="12"/>
                      <a:pt x="7" y="12"/>
                    </a:cubicBezTo>
                    <a:cubicBezTo>
                      <a:pt x="6" y="12"/>
                      <a:pt x="6" y="12"/>
                      <a:pt x="6" y="12"/>
                    </a:cubicBezTo>
                    <a:cubicBezTo>
                      <a:pt x="6" y="12"/>
                      <a:pt x="6" y="12"/>
                      <a:pt x="5" y="12"/>
                    </a:cubicBezTo>
                    <a:cubicBezTo>
                      <a:pt x="5" y="12"/>
                      <a:pt x="4" y="12"/>
                      <a:pt x="4" y="12"/>
                    </a:cubicBezTo>
                    <a:cubicBezTo>
                      <a:pt x="3" y="12"/>
                      <a:pt x="3" y="12"/>
                      <a:pt x="2" y="12"/>
                    </a:cubicBezTo>
                    <a:cubicBezTo>
                      <a:pt x="2" y="11"/>
                      <a:pt x="2" y="11"/>
                      <a:pt x="2" y="10"/>
                    </a:cubicBezTo>
                    <a:cubicBezTo>
                      <a:pt x="2" y="3"/>
                      <a:pt x="2" y="3"/>
                      <a:pt x="2" y="3"/>
                    </a:cubicBezTo>
                    <a:lnTo>
                      <a:pt x="0" y="3"/>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945"/>
              <p:cNvSpPr/>
              <p:nvPr/>
            </p:nvSpPr>
            <p:spPr bwMode="auto">
              <a:xfrm>
                <a:off x="2950" y="1911"/>
                <a:ext cx="4" cy="3"/>
              </a:xfrm>
              <a:custGeom>
                <a:avLst/>
                <a:gdLst>
                  <a:gd name="T0" fmla="*/ 3 w 3"/>
                  <a:gd name="T1" fmla="*/ 1 h 2"/>
                  <a:gd name="T2" fmla="*/ 2 w 3"/>
                  <a:gd name="T3" fmla="*/ 2 h 2"/>
                  <a:gd name="T4" fmla="*/ 1 w 3"/>
                  <a:gd name="T5" fmla="*/ 2 h 2"/>
                  <a:gd name="T6" fmla="*/ 0 w 3"/>
                  <a:gd name="T7" fmla="*/ 2 h 2"/>
                  <a:gd name="T8" fmla="*/ 0 w 3"/>
                  <a:gd name="T9" fmla="*/ 1 h 2"/>
                  <a:gd name="T10" fmla="*/ 0 w 3"/>
                  <a:gd name="T11" fmla="*/ 0 h 2"/>
                  <a:gd name="T12" fmla="*/ 1 w 3"/>
                  <a:gd name="T13" fmla="*/ 0 h 2"/>
                  <a:gd name="T14" fmla="*/ 2 w 3"/>
                  <a:gd name="T15" fmla="*/ 0 h 2"/>
                  <a:gd name="T16" fmla="*/ 3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1"/>
                    </a:moveTo>
                    <a:cubicBezTo>
                      <a:pt x="3" y="1"/>
                      <a:pt x="2" y="2"/>
                      <a:pt x="2" y="2"/>
                    </a:cubicBezTo>
                    <a:cubicBezTo>
                      <a:pt x="2" y="2"/>
                      <a:pt x="2" y="2"/>
                      <a:pt x="1" y="2"/>
                    </a:cubicBezTo>
                    <a:cubicBezTo>
                      <a:pt x="1" y="2"/>
                      <a:pt x="0" y="2"/>
                      <a:pt x="0" y="2"/>
                    </a:cubicBezTo>
                    <a:cubicBezTo>
                      <a:pt x="0" y="2"/>
                      <a:pt x="0" y="2"/>
                      <a:pt x="0" y="1"/>
                    </a:cubicBezTo>
                    <a:cubicBezTo>
                      <a:pt x="0" y="1"/>
                      <a:pt x="0" y="0"/>
                      <a:pt x="0" y="0"/>
                    </a:cubicBezTo>
                    <a:cubicBezTo>
                      <a:pt x="0" y="0"/>
                      <a:pt x="1" y="0"/>
                      <a:pt x="1" y="0"/>
                    </a:cubicBezTo>
                    <a:cubicBezTo>
                      <a:pt x="2" y="0"/>
                      <a:pt x="2" y="0"/>
                      <a:pt x="2" y="0"/>
                    </a:cubicBezTo>
                    <a:cubicBezTo>
                      <a:pt x="2" y="0"/>
                      <a:pt x="3" y="1"/>
                      <a:pt x="3" y="1"/>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946"/>
              <p:cNvSpPr>
                <a:spLocks noEditPoints="1"/>
              </p:cNvSpPr>
              <p:nvPr/>
            </p:nvSpPr>
            <p:spPr bwMode="auto">
              <a:xfrm>
                <a:off x="2758" y="1571"/>
                <a:ext cx="116" cy="154"/>
              </a:xfrm>
              <a:custGeom>
                <a:avLst/>
                <a:gdLst>
                  <a:gd name="T0" fmla="*/ 77 w 96"/>
                  <a:gd name="T1" fmla="*/ 57 h 127"/>
                  <a:gd name="T2" fmla="*/ 85 w 96"/>
                  <a:gd name="T3" fmla="*/ 63 h 127"/>
                  <a:gd name="T4" fmla="*/ 92 w 96"/>
                  <a:gd name="T5" fmla="*/ 70 h 127"/>
                  <a:gd name="T6" fmla="*/ 95 w 96"/>
                  <a:gd name="T7" fmla="*/ 79 h 127"/>
                  <a:gd name="T8" fmla="*/ 96 w 96"/>
                  <a:gd name="T9" fmla="*/ 89 h 127"/>
                  <a:gd name="T10" fmla="*/ 93 w 96"/>
                  <a:gd name="T11" fmla="*/ 104 h 127"/>
                  <a:gd name="T12" fmla="*/ 84 w 96"/>
                  <a:gd name="T13" fmla="*/ 116 h 127"/>
                  <a:gd name="T14" fmla="*/ 70 w 96"/>
                  <a:gd name="T15" fmla="*/ 124 h 127"/>
                  <a:gd name="T16" fmla="*/ 54 w 96"/>
                  <a:gd name="T17" fmla="*/ 127 h 127"/>
                  <a:gd name="T18" fmla="*/ 10 w 96"/>
                  <a:gd name="T19" fmla="*/ 127 h 127"/>
                  <a:gd name="T20" fmla="*/ 2 w 96"/>
                  <a:gd name="T21" fmla="*/ 124 h 127"/>
                  <a:gd name="T22" fmla="*/ 0 w 96"/>
                  <a:gd name="T23" fmla="*/ 117 h 127"/>
                  <a:gd name="T24" fmla="*/ 0 w 96"/>
                  <a:gd name="T25" fmla="*/ 11 h 127"/>
                  <a:gd name="T26" fmla="*/ 2 w 96"/>
                  <a:gd name="T27" fmla="*/ 3 h 127"/>
                  <a:gd name="T28" fmla="*/ 10 w 96"/>
                  <a:gd name="T29" fmla="*/ 0 h 127"/>
                  <a:gd name="T30" fmla="*/ 52 w 96"/>
                  <a:gd name="T31" fmla="*/ 0 h 127"/>
                  <a:gd name="T32" fmla="*/ 67 w 96"/>
                  <a:gd name="T33" fmla="*/ 2 h 127"/>
                  <a:gd name="T34" fmla="*/ 80 w 96"/>
                  <a:gd name="T35" fmla="*/ 7 h 127"/>
                  <a:gd name="T36" fmla="*/ 88 w 96"/>
                  <a:gd name="T37" fmla="*/ 17 h 127"/>
                  <a:gd name="T38" fmla="*/ 91 w 96"/>
                  <a:gd name="T39" fmla="*/ 31 h 127"/>
                  <a:gd name="T40" fmla="*/ 87 w 96"/>
                  <a:gd name="T41" fmla="*/ 46 h 127"/>
                  <a:gd name="T42" fmla="*/ 77 w 96"/>
                  <a:gd name="T43" fmla="*/ 56 h 127"/>
                  <a:gd name="T44" fmla="*/ 77 w 96"/>
                  <a:gd name="T45" fmla="*/ 57 h 127"/>
                  <a:gd name="T46" fmla="*/ 22 w 96"/>
                  <a:gd name="T47" fmla="*/ 49 h 127"/>
                  <a:gd name="T48" fmla="*/ 51 w 96"/>
                  <a:gd name="T49" fmla="*/ 49 h 127"/>
                  <a:gd name="T50" fmla="*/ 57 w 96"/>
                  <a:gd name="T51" fmla="*/ 49 h 127"/>
                  <a:gd name="T52" fmla="*/ 62 w 96"/>
                  <a:gd name="T53" fmla="*/ 46 h 127"/>
                  <a:gd name="T54" fmla="*/ 66 w 96"/>
                  <a:gd name="T55" fmla="*/ 42 h 127"/>
                  <a:gd name="T56" fmla="*/ 68 w 96"/>
                  <a:gd name="T57" fmla="*/ 34 h 127"/>
                  <a:gd name="T58" fmla="*/ 64 w 96"/>
                  <a:gd name="T59" fmla="*/ 24 h 127"/>
                  <a:gd name="T60" fmla="*/ 52 w 96"/>
                  <a:gd name="T61" fmla="*/ 20 h 127"/>
                  <a:gd name="T62" fmla="*/ 22 w 96"/>
                  <a:gd name="T63" fmla="*/ 20 h 127"/>
                  <a:gd name="T64" fmla="*/ 22 w 96"/>
                  <a:gd name="T65" fmla="*/ 49 h 127"/>
                  <a:gd name="T66" fmla="*/ 73 w 96"/>
                  <a:gd name="T67" fmla="*/ 87 h 127"/>
                  <a:gd name="T68" fmla="*/ 68 w 96"/>
                  <a:gd name="T69" fmla="*/ 73 h 127"/>
                  <a:gd name="T70" fmla="*/ 52 w 96"/>
                  <a:gd name="T71" fmla="*/ 68 h 127"/>
                  <a:gd name="T72" fmla="*/ 22 w 96"/>
                  <a:gd name="T73" fmla="*/ 68 h 127"/>
                  <a:gd name="T74" fmla="*/ 22 w 96"/>
                  <a:gd name="T75" fmla="*/ 107 h 127"/>
                  <a:gd name="T76" fmla="*/ 52 w 96"/>
                  <a:gd name="T77" fmla="*/ 107 h 127"/>
                  <a:gd name="T78" fmla="*/ 62 w 96"/>
                  <a:gd name="T79" fmla="*/ 105 h 127"/>
                  <a:gd name="T80" fmla="*/ 69 w 96"/>
                  <a:gd name="T81" fmla="*/ 100 h 127"/>
                  <a:gd name="T82" fmla="*/ 72 w 96"/>
                  <a:gd name="T83" fmla="*/ 94 h 127"/>
                  <a:gd name="T84" fmla="*/ 73 w 96"/>
                  <a:gd name="T85" fmla="*/ 8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127">
                    <a:moveTo>
                      <a:pt x="77" y="57"/>
                    </a:moveTo>
                    <a:cubicBezTo>
                      <a:pt x="80" y="59"/>
                      <a:pt x="83" y="61"/>
                      <a:pt x="85" y="63"/>
                    </a:cubicBezTo>
                    <a:cubicBezTo>
                      <a:pt x="88" y="65"/>
                      <a:pt x="90" y="68"/>
                      <a:pt x="92" y="70"/>
                    </a:cubicBezTo>
                    <a:cubicBezTo>
                      <a:pt x="93" y="73"/>
                      <a:pt x="94" y="76"/>
                      <a:pt x="95" y="79"/>
                    </a:cubicBezTo>
                    <a:cubicBezTo>
                      <a:pt x="96" y="82"/>
                      <a:pt x="96" y="85"/>
                      <a:pt x="96" y="89"/>
                    </a:cubicBezTo>
                    <a:cubicBezTo>
                      <a:pt x="96" y="94"/>
                      <a:pt x="95" y="100"/>
                      <a:pt x="93" y="104"/>
                    </a:cubicBezTo>
                    <a:cubicBezTo>
                      <a:pt x="91" y="109"/>
                      <a:pt x="88" y="113"/>
                      <a:pt x="84" y="116"/>
                    </a:cubicBezTo>
                    <a:cubicBezTo>
                      <a:pt x="80" y="120"/>
                      <a:pt x="76" y="122"/>
                      <a:pt x="70" y="124"/>
                    </a:cubicBezTo>
                    <a:cubicBezTo>
                      <a:pt x="65" y="126"/>
                      <a:pt x="60" y="127"/>
                      <a:pt x="54" y="127"/>
                    </a:cubicBezTo>
                    <a:cubicBezTo>
                      <a:pt x="10" y="127"/>
                      <a:pt x="10" y="127"/>
                      <a:pt x="10" y="127"/>
                    </a:cubicBezTo>
                    <a:cubicBezTo>
                      <a:pt x="6" y="127"/>
                      <a:pt x="3" y="126"/>
                      <a:pt x="2" y="124"/>
                    </a:cubicBezTo>
                    <a:cubicBezTo>
                      <a:pt x="0" y="123"/>
                      <a:pt x="0" y="120"/>
                      <a:pt x="0" y="117"/>
                    </a:cubicBezTo>
                    <a:cubicBezTo>
                      <a:pt x="0" y="11"/>
                      <a:pt x="0" y="11"/>
                      <a:pt x="0" y="11"/>
                    </a:cubicBezTo>
                    <a:cubicBezTo>
                      <a:pt x="0" y="7"/>
                      <a:pt x="0" y="4"/>
                      <a:pt x="2" y="3"/>
                    </a:cubicBezTo>
                    <a:cubicBezTo>
                      <a:pt x="3" y="1"/>
                      <a:pt x="6" y="0"/>
                      <a:pt x="10" y="0"/>
                    </a:cubicBezTo>
                    <a:cubicBezTo>
                      <a:pt x="52" y="0"/>
                      <a:pt x="52" y="0"/>
                      <a:pt x="52" y="0"/>
                    </a:cubicBezTo>
                    <a:cubicBezTo>
                      <a:pt x="57" y="0"/>
                      <a:pt x="62" y="1"/>
                      <a:pt x="67" y="2"/>
                    </a:cubicBezTo>
                    <a:cubicBezTo>
                      <a:pt x="72" y="3"/>
                      <a:pt x="76" y="5"/>
                      <a:pt x="80" y="7"/>
                    </a:cubicBezTo>
                    <a:cubicBezTo>
                      <a:pt x="83" y="10"/>
                      <a:pt x="86" y="13"/>
                      <a:pt x="88" y="17"/>
                    </a:cubicBezTo>
                    <a:cubicBezTo>
                      <a:pt x="90" y="21"/>
                      <a:pt x="91" y="26"/>
                      <a:pt x="91" y="31"/>
                    </a:cubicBezTo>
                    <a:cubicBezTo>
                      <a:pt x="91" y="37"/>
                      <a:pt x="89" y="42"/>
                      <a:pt x="87" y="46"/>
                    </a:cubicBezTo>
                    <a:cubicBezTo>
                      <a:pt x="84" y="51"/>
                      <a:pt x="81" y="54"/>
                      <a:pt x="77" y="56"/>
                    </a:cubicBezTo>
                    <a:lnTo>
                      <a:pt x="77" y="57"/>
                    </a:lnTo>
                    <a:close/>
                    <a:moveTo>
                      <a:pt x="22" y="49"/>
                    </a:moveTo>
                    <a:cubicBezTo>
                      <a:pt x="51" y="49"/>
                      <a:pt x="51" y="49"/>
                      <a:pt x="51" y="49"/>
                    </a:cubicBezTo>
                    <a:cubicBezTo>
                      <a:pt x="53" y="49"/>
                      <a:pt x="55" y="49"/>
                      <a:pt x="57" y="49"/>
                    </a:cubicBezTo>
                    <a:cubicBezTo>
                      <a:pt x="59" y="48"/>
                      <a:pt x="60" y="48"/>
                      <a:pt x="62" y="46"/>
                    </a:cubicBezTo>
                    <a:cubicBezTo>
                      <a:pt x="64" y="45"/>
                      <a:pt x="65" y="44"/>
                      <a:pt x="66" y="42"/>
                    </a:cubicBezTo>
                    <a:cubicBezTo>
                      <a:pt x="67" y="40"/>
                      <a:pt x="68" y="37"/>
                      <a:pt x="68" y="34"/>
                    </a:cubicBezTo>
                    <a:cubicBezTo>
                      <a:pt x="68" y="29"/>
                      <a:pt x="66" y="26"/>
                      <a:pt x="64" y="24"/>
                    </a:cubicBezTo>
                    <a:cubicBezTo>
                      <a:pt x="61" y="21"/>
                      <a:pt x="57" y="20"/>
                      <a:pt x="52" y="20"/>
                    </a:cubicBezTo>
                    <a:cubicBezTo>
                      <a:pt x="22" y="20"/>
                      <a:pt x="22" y="20"/>
                      <a:pt x="22" y="20"/>
                    </a:cubicBezTo>
                    <a:lnTo>
                      <a:pt x="22" y="49"/>
                    </a:lnTo>
                    <a:close/>
                    <a:moveTo>
                      <a:pt x="73" y="87"/>
                    </a:moveTo>
                    <a:cubicBezTo>
                      <a:pt x="73" y="82"/>
                      <a:pt x="72" y="77"/>
                      <a:pt x="68" y="73"/>
                    </a:cubicBezTo>
                    <a:cubicBezTo>
                      <a:pt x="64" y="69"/>
                      <a:pt x="59" y="68"/>
                      <a:pt x="52" y="68"/>
                    </a:cubicBezTo>
                    <a:cubicBezTo>
                      <a:pt x="22" y="68"/>
                      <a:pt x="22" y="68"/>
                      <a:pt x="22" y="68"/>
                    </a:cubicBezTo>
                    <a:cubicBezTo>
                      <a:pt x="22" y="107"/>
                      <a:pt x="22" y="107"/>
                      <a:pt x="22" y="107"/>
                    </a:cubicBezTo>
                    <a:cubicBezTo>
                      <a:pt x="52" y="107"/>
                      <a:pt x="52" y="107"/>
                      <a:pt x="52" y="107"/>
                    </a:cubicBezTo>
                    <a:cubicBezTo>
                      <a:pt x="56" y="107"/>
                      <a:pt x="59" y="106"/>
                      <a:pt x="62" y="105"/>
                    </a:cubicBezTo>
                    <a:cubicBezTo>
                      <a:pt x="65" y="104"/>
                      <a:pt x="67" y="102"/>
                      <a:pt x="69" y="100"/>
                    </a:cubicBezTo>
                    <a:cubicBezTo>
                      <a:pt x="71" y="98"/>
                      <a:pt x="72" y="96"/>
                      <a:pt x="72" y="94"/>
                    </a:cubicBezTo>
                    <a:cubicBezTo>
                      <a:pt x="73" y="92"/>
                      <a:pt x="73" y="89"/>
                      <a:pt x="73" y="87"/>
                    </a:cubicBezTo>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947"/>
              <p:cNvSpPr/>
              <p:nvPr/>
            </p:nvSpPr>
            <p:spPr bwMode="auto">
              <a:xfrm>
                <a:off x="2669" y="1745"/>
                <a:ext cx="290" cy="6"/>
              </a:xfrm>
              <a:custGeom>
                <a:avLst/>
                <a:gdLst>
                  <a:gd name="T0" fmla="*/ 239 w 239"/>
                  <a:gd name="T1" fmla="*/ 2 h 5"/>
                  <a:gd name="T2" fmla="*/ 236 w 239"/>
                  <a:gd name="T3" fmla="*/ 5 h 5"/>
                  <a:gd name="T4" fmla="*/ 2 w 239"/>
                  <a:gd name="T5" fmla="*/ 5 h 5"/>
                  <a:gd name="T6" fmla="*/ 0 w 239"/>
                  <a:gd name="T7" fmla="*/ 2 h 5"/>
                  <a:gd name="T8" fmla="*/ 2 w 239"/>
                  <a:gd name="T9" fmla="*/ 0 h 5"/>
                  <a:gd name="T10" fmla="*/ 236 w 239"/>
                  <a:gd name="T11" fmla="*/ 0 h 5"/>
                  <a:gd name="T12" fmla="*/ 239 w 239"/>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39" h="5">
                    <a:moveTo>
                      <a:pt x="239" y="2"/>
                    </a:moveTo>
                    <a:cubicBezTo>
                      <a:pt x="239" y="3"/>
                      <a:pt x="237" y="5"/>
                      <a:pt x="236" y="5"/>
                    </a:cubicBezTo>
                    <a:cubicBezTo>
                      <a:pt x="2" y="5"/>
                      <a:pt x="2" y="5"/>
                      <a:pt x="2" y="5"/>
                    </a:cubicBezTo>
                    <a:cubicBezTo>
                      <a:pt x="1" y="5"/>
                      <a:pt x="0" y="3"/>
                      <a:pt x="0" y="2"/>
                    </a:cubicBezTo>
                    <a:cubicBezTo>
                      <a:pt x="0" y="1"/>
                      <a:pt x="1" y="0"/>
                      <a:pt x="2" y="0"/>
                    </a:cubicBezTo>
                    <a:cubicBezTo>
                      <a:pt x="236" y="0"/>
                      <a:pt x="236" y="0"/>
                      <a:pt x="236" y="0"/>
                    </a:cubicBezTo>
                    <a:cubicBezTo>
                      <a:pt x="237" y="0"/>
                      <a:pt x="239" y="1"/>
                      <a:pt x="239" y="2"/>
                    </a:cubicBezTo>
                  </a:path>
                </a:pathLst>
              </a:custGeom>
              <a:solidFill>
                <a:srgbClr val="4E6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948"/>
              <p:cNvSpPr/>
              <p:nvPr/>
            </p:nvSpPr>
            <p:spPr bwMode="auto">
              <a:xfrm>
                <a:off x="2753" y="1765"/>
                <a:ext cx="18" cy="25"/>
              </a:xfrm>
              <a:custGeom>
                <a:avLst/>
                <a:gdLst>
                  <a:gd name="T0" fmla="*/ 15 w 15"/>
                  <a:gd name="T1" fmla="*/ 15 h 21"/>
                  <a:gd name="T2" fmla="*/ 15 w 15"/>
                  <a:gd name="T3" fmla="*/ 18 h 21"/>
                  <a:gd name="T4" fmla="*/ 13 w 15"/>
                  <a:gd name="T5" fmla="*/ 20 h 21"/>
                  <a:gd name="T6" fmla="*/ 11 w 15"/>
                  <a:gd name="T7" fmla="*/ 21 h 21"/>
                  <a:gd name="T8" fmla="*/ 8 w 15"/>
                  <a:gd name="T9" fmla="*/ 21 h 21"/>
                  <a:gd name="T10" fmla="*/ 4 w 15"/>
                  <a:gd name="T11" fmla="*/ 21 h 21"/>
                  <a:gd name="T12" fmla="*/ 0 w 15"/>
                  <a:gd name="T13" fmla="*/ 20 h 21"/>
                  <a:gd name="T14" fmla="*/ 0 w 15"/>
                  <a:gd name="T15" fmla="*/ 19 h 21"/>
                  <a:gd name="T16" fmla="*/ 1 w 15"/>
                  <a:gd name="T17" fmla="*/ 17 h 21"/>
                  <a:gd name="T18" fmla="*/ 1 w 15"/>
                  <a:gd name="T19" fmla="*/ 17 h 21"/>
                  <a:gd name="T20" fmla="*/ 7 w 15"/>
                  <a:gd name="T21" fmla="*/ 19 h 21"/>
                  <a:gd name="T22" fmla="*/ 11 w 15"/>
                  <a:gd name="T23" fmla="*/ 18 h 21"/>
                  <a:gd name="T24" fmla="*/ 12 w 15"/>
                  <a:gd name="T25" fmla="*/ 16 h 21"/>
                  <a:gd name="T26" fmla="*/ 12 w 15"/>
                  <a:gd name="T27" fmla="*/ 14 h 21"/>
                  <a:gd name="T28" fmla="*/ 11 w 15"/>
                  <a:gd name="T29" fmla="*/ 13 h 21"/>
                  <a:gd name="T30" fmla="*/ 9 w 15"/>
                  <a:gd name="T31" fmla="*/ 12 h 21"/>
                  <a:gd name="T32" fmla="*/ 7 w 15"/>
                  <a:gd name="T33" fmla="*/ 11 h 21"/>
                  <a:gd name="T34" fmla="*/ 4 w 15"/>
                  <a:gd name="T35" fmla="*/ 10 h 21"/>
                  <a:gd name="T36" fmla="*/ 2 w 15"/>
                  <a:gd name="T37" fmla="*/ 9 h 21"/>
                  <a:gd name="T38" fmla="*/ 1 w 15"/>
                  <a:gd name="T39" fmla="*/ 7 h 21"/>
                  <a:gd name="T40" fmla="*/ 0 w 15"/>
                  <a:gd name="T41" fmla="*/ 5 h 21"/>
                  <a:gd name="T42" fmla="*/ 2 w 15"/>
                  <a:gd name="T43" fmla="*/ 1 h 21"/>
                  <a:gd name="T44" fmla="*/ 7 w 15"/>
                  <a:gd name="T45" fmla="*/ 0 h 21"/>
                  <a:gd name="T46" fmla="*/ 9 w 15"/>
                  <a:gd name="T47" fmla="*/ 0 h 21"/>
                  <a:gd name="T48" fmla="*/ 10 w 15"/>
                  <a:gd name="T49" fmla="*/ 0 h 21"/>
                  <a:gd name="T50" fmla="*/ 12 w 15"/>
                  <a:gd name="T51" fmla="*/ 0 h 21"/>
                  <a:gd name="T52" fmla="*/ 14 w 15"/>
                  <a:gd name="T53" fmla="*/ 1 h 21"/>
                  <a:gd name="T54" fmla="*/ 14 w 15"/>
                  <a:gd name="T55" fmla="*/ 1 h 21"/>
                  <a:gd name="T56" fmla="*/ 13 w 15"/>
                  <a:gd name="T57" fmla="*/ 3 h 21"/>
                  <a:gd name="T58" fmla="*/ 13 w 15"/>
                  <a:gd name="T59" fmla="*/ 4 h 21"/>
                  <a:gd name="T60" fmla="*/ 13 w 15"/>
                  <a:gd name="T61" fmla="*/ 4 h 21"/>
                  <a:gd name="T62" fmla="*/ 10 w 15"/>
                  <a:gd name="T63" fmla="*/ 3 h 21"/>
                  <a:gd name="T64" fmla="*/ 7 w 15"/>
                  <a:gd name="T65" fmla="*/ 2 h 21"/>
                  <a:gd name="T66" fmla="*/ 4 w 15"/>
                  <a:gd name="T67" fmla="*/ 3 h 21"/>
                  <a:gd name="T68" fmla="*/ 4 w 15"/>
                  <a:gd name="T69" fmla="*/ 5 h 21"/>
                  <a:gd name="T70" fmla="*/ 4 w 15"/>
                  <a:gd name="T71" fmla="*/ 6 h 21"/>
                  <a:gd name="T72" fmla="*/ 5 w 15"/>
                  <a:gd name="T73" fmla="*/ 7 h 21"/>
                  <a:gd name="T74" fmla="*/ 7 w 15"/>
                  <a:gd name="T75" fmla="*/ 8 h 21"/>
                  <a:gd name="T76" fmla="*/ 9 w 15"/>
                  <a:gd name="T77" fmla="*/ 9 h 21"/>
                  <a:gd name="T78" fmla="*/ 11 w 15"/>
                  <a:gd name="T79" fmla="*/ 10 h 21"/>
                  <a:gd name="T80" fmla="*/ 13 w 15"/>
                  <a:gd name="T81" fmla="*/ 11 h 21"/>
                  <a:gd name="T82" fmla="*/ 15 w 15"/>
                  <a:gd name="T83" fmla="*/ 13 h 21"/>
                  <a:gd name="T84" fmla="*/ 15 w 15"/>
                  <a:gd name="T85"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1">
                    <a:moveTo>
                      <a:pt x="15" y="15"/>
                    </a:moveTo>
                    <a:cubicBezTo>
                      <a:pt x="15" y="16"/>
                      <a:pt x="15" y="17"/>
                      <a:pt x="15" y="18"/>
                    </a:cubicBezTo>
                    <a:cubicBezTo>
                      <a:pt x="14" y="19"/>
                      <a:pt x="14" y="20"/>
                      <a:pt x="13" y="20"/>
                    </a:cubicBezTo>
                    <a:cubicBezTo>
                      <a:pt x="12" y="21"/>
                      <a:pt x="12" y="21"/>
                      <a:pt x="11" y="21"/>
                    </a:cubicBezTo>
                    <a:cubicBezTo>
                      <a:pt x="10" y="21"/>
                      <a:pt x="9" y="21"/>
                      <a:pt x="8" y="21"/>
                    </a:cubicBezTo>
                    <a:cubicBezTo>
                      <a:pt x="7" y="21"/>
                      <a:pt x="5" y="21"/>
                      <a:pt x="4" y="21"/>
                    </a:cubicBezTo>
                    <a:cubicBezTo>
                      <a:pt x="2" y="21"/>
                      <a:pt x="1" y="21"/>
                      <a:pt x="0" y="20"/>
                    </a:cubicBezTo>
                    <a:cubicBezTo>
                      <a:pt x="0" y="19"/>
                      <a:pt x="0" y="19"/>
                      <a:pt x="0" y="19"/>
                    </a:cubicBezTo>
                    <a:cubicBezTo>
                      <a:pt x="1" y="17"/>
                      <a:pt x="1" y="17"/>
                      <a:pt x="1" y="17"/>
                    </a:cubicBezTo>
                    <a:cubicBezTo>
                      <a:pt x="1" y="17"/>
                      <a:pt x="1" y="17"/>
                      <a:pt x="1" y="17"/>
                    </a:cubicBezTo>
                    <a:cubicBezTo>
                      <a:pt x="3" y="18"/>
                      <a:pt x="5" y="19"/>
                      <a:pt x="7" y="19"/>
                    </a:cubicBezTo>
                    <a:cubicBezTo>
                      <a:pt x="9" y="19"/>
                      <a:pt x="10" y="18"/>
                      <a:pt x="11" y="18"/>
                    </a:cubicBezTo>
                    <a:cubicBezTo>
                      <a:pt x="12" y="17"/>
                      <a:pt x="12" y="16"/>
                      <a:pt x="12" y="16"/>
                    </a:cubicBezTo>
                    <a:cubicBezTo>
                      <a:pt x="12" y="15"/>
                      <a:pt x="12" y="15"/>
                      <a:pt x="12" y="14"/>
                    </a:cubicBezTo>
                    <a:cubicBezTo>
                      <a:pt x="11" y="14"/>
                      <a:pt x="11" y="14"/>
                      <a:pt x="11" y="13"/>
                    </a:cubicBezTo>
                    <a:cubicBezTo>
                      <a:pt x="10" y="13"/>
                      <a:pt x="10" y="13"/>
                      <a:pt x="9" y="12"/>
                    </a:cubicBezTo>
                    <a:cubicBezTo>
                      <a:pt x="9" y="12"/>
                      <a:pt x="8" y="12"/>
                      <a:pt x="7" y="11"/>
                    </a:cubicBezTo>
                    <a:cubicBezTo>
                      <a:pt x="6" y="11"/>
                      <a:pt x="5" y="11"/>
                      <a:pt x="4" y="10"/>
                    </a:cubicBezTo>
                    <a:cubicBezTo>
                      <a:pt x="4" y="10"/>
                      <a:pt x="3" y="9"/>
                      <a:pt x="2" y="9"/>
                    </a:cubicBezTo>
                    <a:cubicBezTo>
                      <a:pt x="2" y="8"/>
                      <a:pt x="1" y="8"/>
                      <a:pt x="1" y="7"/>
                    </a:cubicBezTo>
                    <a:cubicBezTo>
                      <a:pt x="1" y="7"/>
                      <a:pt x="0" y="6"/>
                      <a:pt x="0" y="5"/>
                    </a:cubicBezTo>
                    <a:cubicBezTo>
                      <a:pt x="0" y="4"/>
                      <a:pt x="1" y="2"/>
                      <a:pt x="2" y="1"/>
                    </a:cubicBezTo>
                    <a:cubicBezTo>
                      <a:pt x="3" y="0"/>
                      <a:pt x="5" y="0"/>
                      <a:pt x="7" y="0"/>
                    </a:cubicBezTo>
                    <a:cubicBezTo>
                      <a:pt x="8" y="0"/>
                      <a:pt x="8" y="0"/>
                      <a:pt x="9" y="0"/>
                    </a:cubicBezTo>
                    <a:cubicBezTo>
                      <a:pt x="9" y="0"/>
                      <a:pt x="10" y="0"/>
                      <a:pt x="10" y="0"/>
                    </a:cubicBezTo>
                    <a:cubicBezTo>
                      <a:pt x="11" y="0"/>
                      <a:pt x="12" y="0"/>
                      <a:pt x="12" y="0"/>
                    </a:cubicBezTo>
                    <a:cubicBezTo>
                      <a:pt x="13" y="0"/>
                      <a:pt x="13" y="1"/>
                      <a:pt x="14" y="1"/>
                    </a:cubicBezTo>
                    <a:cubicBezTo>
                      <a:pt x="14" y="1"/>
                      <a:pt x="14" y="1"/>
                      <a:pt x="14" y="1"/>
                    </a:cubicBezTo>
                    <a:cubicBezTo>
                      <a:pt x="13" y="3"/>
                      <a:pt x="13" y="3"/>
                      <a:pt x="13" y="3"/>
                    </a:cubicBezTo>
                    <a:cubicBezTo>
                      <a:pt x="13" y="4"/>
                      <a:pt x="13" y="4"/>
                      <a:pt x="13" y="4"/>
                    </a:cubicBezTo>
                    <a:cubicBezTo>
                      <a:pt x="13" y="4"/>
                      <a:pt x="13" y="4"/>
                      <a:pt x="13" y="4"/>
                    </a:cubicBezTo>
                    <a:cubicBezTo>
                      <a:pt x="12" y="3"/>
                      <a:pt x="11" y="3"/>
                      <a:pt x="10" y="3"/>
                    </a:cubicBezTo>
                    <a:cubicBezTo>
                      <a:pt x="9" y="3"/>
                      <a:pt x="8" y="2"/>
                      <a:pt x="7" y="2"/>
                    </a:cubicBezTo>
                    <a:cubicBezTo>
                      <a:pt x="6" y="2"/>
                      <a:pt x="5" y="3"/>
                      <a:pt x="4" y="3"/>
                    </a:cubicBezTo>
                    <a:cubicBezTo>
                      <a:pt x="4" y="4"/>
                      <a:pt x="4" y="4"/>
                      <a:pt x="4" y="5"/>
                    </a:cubicBezTo>
                    <a:cubicBezTo>
                      <a:pt x="4" y="5"/>
                      <a:pt x="4" y="6"/>
                      <a:pt x="4" y="6"/>
                    </a:cubicBezTo>
                    <a:cubicBezTo>
                      <a:pt x="4" y="6"/>
                      <a:pt x="4" y="7"/>
                      <a:pt x="5" y="7"/>
                    </a:cubicBezTo>
                    <a:cubicBezTo>
                      <a:pt x="5" y="7"/>
                      <a:pt x="6" y="8"/>
                      <a:pt x="7" y="8"/>
                    </a:cubicBezTo>
                    <a:cubicBezTo>
                      <a:pt x="7" y="8"/>
                      <a:pt x="8" y="9"/>
                      <a:pt x="9" y="9"/>
                    </a:cubicBezTo>
                    <a:cubicBezTo>
                      <a:pt x="10" y="9"/>
                      <a:pt x="10" y="10"/>
                      <a:pt x="11" y="10"/>
                    </a:cubicBezTo>
                    <a:cubicBezTo>
                      <a:pt x="12" y="10"/>
                      <a:pt x="13" y="11"/>
                      <a:pt x="13" y="11"/>
                    </a:cubicBezTo>
                    <a:cubicBezTo>
                      <a:pt x="14" y="12"/>
                      <a:pt x="14" y="12"/>
                      <a:pt x="15" y="13"/>
                    </a:cubicBezTo>
                    <a:cubicBezTo>
                      <a:pt x="15" y="14"/>
                      <a:pt x="15" y="14"/>
                      <a:pt x="15" y="15"/>
                    </a:cubicBezTo>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949"/>
              <p:cNvSpPr>
                <a:spLocks noEditPoints="1"/>
              </p:cNvSpPr>
              <p:nvPr/>
            </p:nvSpPr>
            <p:spPr bwMode="auto">
              <a:xfrm>
                <a:off x="2773" y="1771"/>
                <a:ext cx="17" cy="19"/>
              </a:xfrm>
              <a:custGeom>
                <a:avLst/>
                <a:gdLst>
                  <a:gd name="T0" fmla="*/ 14 w 14"/>
                  <a:gd name="T1" fmla="*/ 15 h 16"/>
                  <a:gd name="T2" fmla="*/ 13 w 14"/>
                  <a:gd name="T3" fmla="*/ 15 h 16"/>
                  <a:gd name="T4" fmla="*/ 10 w 14"/>
                  <a:gd name="T5" fmla="*/ 16 h 16"/>
                  <a:gd name="T6" fmla="*/ 7 w 14"/>
                  <a:gd name="T7" fmla="*/ 16 h 16"/>
                  <a:gd name="T8" fmla="*/ 4 w 14"/>
                  <a:gd name="T9" fmla="*/ 16 h 16"/>
                  <a:gd name="T10" fmla="*/ 2 w 14"/>
                  <a:gd name="T11" fmla="*/ 15 h 16"/>
                  <a:gd name="T12" fmla="*/ 1 w 14"/>
                  <a:gd name="T13" fmla="*/ 13 h 16"/>
                  <a:gd name="T14" fmla="*/ 0 w 14"/>
                  <a:gd name="T15" fmla="*/ 11 h 16"/>
                  <a:gd name="T16" fmla="*/ 1 w 14"/>
                  <a:gd name="T17" fmla="*/ 9 h 16"/>
                  <a:gd name="T18" fmla="*/ 2 w 14"/>
                  <a:gd name="T19" fmla="*/ 8 h 16"/>
                  <a:gd name="T20" fmla="*/ 4 w 14"/>
                  <a:gd name="T21" fmla="*/ 6 h 16"/>
                  <a:gd name="T22" fmla="*/ 7 w 14"/>
                  <a:gd name="T23" fmla="*/ 6 h 16"/>
                  <a:gd name="T24" fmla="*/ 11 w 14"/>
                  <a:gd name="T25" fmla="*/ 6 h 16"/>
                  <a:gd name="T26" fmla="*/ 11 w 14"/>
                  <a:gd name="T27" fmla="*/ 5 h 16"/>
                  <a:gd name="T28" fmla="*/ 10 w 14"/>
                  <a:gd name="T29" fmla="*/ 4 h 16"/>
                  <a:gd name="T30" fmla="*/ 10 w 14"/>
                  <a:gd name="T31" fmla="*/ 3 h 16"/>
                  <a:gd name="T32" fmla="*/ 9 w 14"/>
                  <a:gd name="T33" fmla="*/ 3 h 16"/>
                  <a:gd name="T34" fmla="*/ 7 w 14"/>
                  <a:gd name="T35" fmla="*/ 3 h 16"/>
                  <a:gd name="T36" fmla="*/ 6 w 14"/>
                  <a:gd name="T37" fmla="*/ 3 h 16"/>
                  <a:gd name="T38" fmla="*/ 5 w 14"/>
                  <a:gd name="T39" fmla="*/ 3 h 16"/>
                  <a:gd name="T40" fmla="*/ 4 w 14"/>
                  <a:gd name="T41" fmla="*/ 3 h 16"/>
                  <a:gd name="T42" fmla="*/ 3 w 14"/>
                  <a:gd name="T43" fmla="*/ 3 h 16"/>
                  <a:gd name="T44" fmla="*/ 3 w 14"/>
                  <a:gd name="T45" fmla="*/ 3 h 16"/>
                  <a:gd name="T46" fmla="*/ 2 w 14"/>
                  <a:gd name="T47" fmla="*/ 3 h 16"/>
                  <a:gd name="T48" fmla="*/ 2 w 14"/>
                  <a:gd name="T49" fmla="*/ 1 h 16"/>
                  <a:gd name="T50" fmla="*/ 2 w 14"/>
                  <a:gd name="T51" fmla="*/ 1 h 16"/>
                  <a:gd name="T52" fmla="*/ 5 w 14"/>
                  <a:gd name="T53" fmla="*/ 0 h 16"/>
                  <a:gd name="T54" fmla="*/ 8 w 14"/>
                  <a:gd name="T55" fmla="*/ 0 h 16"/>
                  <a:gd name="T56" fmla="*/ 12 w 14"/>
                  <a:gd name="T57" fmla="*/ 1 h 16"/>
                  <a:gd name="T58" fmla="*/ 14 w 14"/>
                  <a:gd name="T59" fmla="*/ 5 h 16"/>
                  <a:gd name="T60" fmla="*/ 14 w 14"/>
                  <a:gd name="T61" fmla="*/ 15 h 16"/>
                  <a:gd name="T62" fmla="*/ 11 w 14"/>
                  <a:gd name="T63" fmla="*/ 9 h 16"/>
                  <a:gd name="T64" fmla="*/ 7 w 14"/>
                  <a:gd name="T65" fmla="*/ 9 h 16"/>
                  <a:gd name="T66" fmla="*/ 6 w 14"/>
                  <a:gd name="T67" fmla="*/ 9 h 16"/>
                  <a:gd name="T68" fmla="*/ 5 w 14"/>
                  <a:gd name="T69" fmla="*/ 9 h 16"/>
                  <a:gd name="T70" fmla="*/ 4 w 14"/>
                  <a:gd name="T71" fmla="*/ 10 h 16"/>
                  <a:gd name="T72" fmla="*/ 3 w 14"/>
                  <a:gd name="T73" fmla="*/ 11 h 16"/>
                  <a:gd name="T74" fmla="*/ 4 w 14"/>
                  <a:gd name="T75" fmla="*/ 13 h 16"/>
                  <a:gd name="T76" fmla="*/ 7 w 14"/>
                  <a:gd name="T77" fmla="*/ 14 h 16"/>
                  <a:gd name="T78" fmla="*/ 8 w 14"/>
                  <a:gd name="T79" fmla="*/ 14 h 16"/>
                  <a:gd name="T80" fmla="*/ 9 w 14"/>
                  <a:gd name="T81" fmla="*/ 14 h 16"/>
                  <a:gd name="T82" fmla="*/ 10 w 14"/>
                  <a:gd name="T83" fmla="*/ 14 h 16"/>
                  <a:gd name="T84" fmla="*/ 11 w 14"/>
                  <a:gd name="T85" fmla="*/ 14 h 16"/>
                  <a:gd name="T86" fmla="*/ 11 w 14"/>
                  <a:gd name="T87"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 h="16">
                    <a:moveTo>
                      <a:pt x="14" y="15"/>
                    </a:moveTo>
                    <a:cubicBezTo>
                      <a:pt x="14" y="15"/>
                      <a:pt x="13" y="15"/>
                      <a:pt x="13" y="15"/>
                    </a:cubicBezTo>
                    <a:cubicBezTo>
                      <a:pt x="12" y="16"/>
                      <a:pt x="11" y="16"/>
                      <a:pt x="10" y="16"/>
                    </a:cubicBezTo>
                    <a:cubicBezTo>
                      <a:pt x="9" y="16"/>
                      <a:pt x="8" y="16"/>
                      <a:pt x="7" y="16"/>
                    </a:cubicBezTo>
                    <a:cubicBezTo>
                      <a:pt x="6" y="16"/>
                      <a:pt x="5" y="16"/>
                      <a:pt x="4" y="16"/>
                    </a:cubicBezTo>
                    <a:cubicBezTo>
                      <a:pt x="3" y="16"/>
                      <a:pt x="2" y="15"/>
                      <a:pt x="2" y="15"/>
                    </a:cubicBezTo>
                    <a:cubicBezTo>
                      <a:pt x="1" y="15"/>
                      <a:pt x="1" y="14"/>
                      <a:pt x="1" y="13"/>
                    </a:cubicBezTo>
                    <a:cubicBezTo>
                      <a:pt x="1" y="13"/>
                      <a:pt x="0" y="12"/>
                      <a:pt x="0" y="11"/>
                    </a:cubicBezTo>
                    <a:cubicBezTo>
                      <a:pt x="0" y="11"/>
                      <a:pt x="1" y="10"/>
                      <a:pt x="1" y="9"/>
                    </a:cubicBezTo>
                    <a:cubicBezTo>
                      <a:pt x="1" y="9"/>
                      <a:pt x="1" y="8"/>
                      <a:pt x="2" y="8"/>
                    </a:cubicBezTo>
                    <a:cubicBezTo>
                      <a:pt x="2" y="7"/>
                      <a:pt x="3" y="7"/>
                      <a:pt x="4" y="6"/>
                    </a:cubicBezTo>
                    <a:cubicBezTo>
                      <a:pt x="5" y="6"/>
                      <a:pt x="6" y="6"/>
                      <a:pt x="7" y="6"/>
                    </a:cubicBezTo>
                    <a:cubicBezTo>
                      <a:pt x="11" y="6"/>
                      <a:pt x="11" y="6"/>
                      <a:pt x="11" y="6"/>
                    </a:cubicBezTo>
                    <a:cubicBezTo>
                      <a:pt x="11" y="5"/>
                      <a:pt x="11" y="5"/>
                      <a:pt x="11" y="5"/>
                    </a:cubicBezTo>
                    <a:cubicBezTo>
                      <a:pt x="11" y="5"/>
                      <a:pt x="11" y="5"/>
                      <a:pt x="10" y="4"/>
                    </a:cubicBezTo>
                    <a:cubicBezTo>
                      <a:pt x="10" y="4"/>
                      <a:pt x="10" y="4"/>
                      <a:pt x="10" y="3"/>
                    </a:cubicBezTo>
                    <a:cubicBezTo>
                      <a:pt x="10" y="3"/>
                      <a:pt x="9" y="3"/>
                      <a:pt x="9" y="3"/>
                    </a:cubicBezTo>
                    <a:cubicBezTo>
                      <a:pt x="8" y="3"/>
                      <a:pt x="8" y="3"/>
                      <a:pt x="7" y="3"/>
                    </a:cubicBezTo>
                    <a:cubicBezTo>
                      <a:pt x="7" y="3"/>
                      <a:pt x="6" y="3"/>
                      <a:pt x="6" y="3"/>
                    </a:cubicBezTo>
                    <a:cubicBezTo>
                      <a:pt x="6" y="3"/>
                      <a:pt x="5" y="3"/>
                      <a:pt x="5" y="3"/>
                    </a:cubicBezTo>
                    <a:cubicBezTo>
                      <a:pt x="5" y="3"/>
                      <a:pt x="4" y="3"/>
                      <a:pt x="4" y="3"/>
                    </a:cubicBezTo>
                    <a:cubicBezTo>
                      <a:pt x="3" y="3"/>
                      <a:pt x="3" y="3"/>
                      <a:pt x="3" y="3"/>
                    </a:cubicBezTo>
                    <a:cubicBezTo>
                      <a:pt x="3" y="3"/>
                      <a:pt x="3" y="3"/>
                      <a:pt x="3" y="3"/>
                    </a:cubicBezTo>
                    <a:cubicBezTo>
                      <a:pt x="2" y="3"/>
                      <a:pt x="2" y="3"/>
                      <a:pt x="2" y="3"/>
                    </a:cubicBezTo>
                    <a:cubicBezTo>
                      <a:pt x="2" y="1"/>
                      <a:pt x="2" y="1"/>
                      <a:pt x="2" y="1"/>
                    </a:cubicBezTo>
                    <a:cubicBezTo>
                      <a:pt x="2" y="1"/>
                      <a:pt x="2" y="1"/>
                      <a:pt x="2" y="1"/>
                    </a:cubicBezTo>
                    <a:cubicBezTo>
                      <a:pt x="3" y="1"/>
                      <a:pt x="4" y="0"/>
                      <a:pt x="5" y="0"/>
                    </a:cubicBezTo>
                    <a:cubicBezTo>
                      <a:pt x="6" y="0"/>
                      <a:pt x="7" y="0"/>
                      <a:pt x="8" y="0"/>
                    </a:cubicBezTo>
                    <a:cubicBezTo>
                      <a:pt x="10" y="0"/>
                      <a:pt x="11" y="0"/>
                      <a:pt x="12" y="1"/>
                    </a:cubicBezTo>
                    <a:cubicBezTo>
                      <a:pt x="13" y="2"/>
                      <a:pt x="14" y="4"/>
                      <a:pt x="14" y="5"/>
                    </a:cubicBezTo>
                    <a:lnTo>
                      <a:pt x="14" y="15"/>
                    </a:lnTo>
                    <a:close/>
                    <a:moveTo>
                      <a:pt x="11" y="9"/>
                    </a:moveTo>
                    <a:cubicBezTo>
                      <a:pt x="7" y="9"/>
                      <a:pt x="7" y="9"/>
                      <a:pt x="7" y="9"/>
                    </a:cubicBezTo>
                    <a:cubicBezTo>
                      <a:pt x="7" y="9"/>
                      <a:pt x="7" y="9"/>
                      <a:pt x="6" y="9"/>
                    </a:cubicBezTo>
                    <a:cubicBezTo>
                      <a:pt x="6" y="9"/>
                      <a:pt x="5" y="9"/>
                      <a:pt x="5" y="9"/>
                    </a:cubicBezTo>
                    <a:cubicBezTo>
                      <a:pt x="4" y="9"/>
                      <a:pt x="4" y="9"/>
                      <a:pt x="4" y="10"/>
                    </a:cubicBezTo>
                    <a:cubicBezTo>
                      <a:pt x="4" y="10"/>
                      <a:pt x="3" y="11"/>
                      <a:pt x="3" y="11"/>
                    </a:cubicBezTo>
                    <a:cubicBezTo>
                      <a:pt x="3" y="12"/>
                      <a:pt x="4" y="13"/>
                      <a:pt x="4" y="13"/>
                    </a:cubicBezTo>
                    <a:cubicBezTo>
                      <a:pt x="5" y="14"/>
                      <a:pt x="6" y="14"/>
                      <a:pt x="7" y="14"/>
                    </a:cubicBezTo>
                    <a:cubicBezTo>
                      <a:pt x="8" y="14"/>
                      <a:pt x="8" y="14"/>
                      <a:pt x="8" y="14"/>
                    </a:cubicBezTo>
                    <a:cubicBezTo>
                      <a:pt x="9" y="14"/>
                      <a:pt x="9" y="14"/>
                      <a:pt x="9" y="14"/>
                    </a:cubicBezTo>
                    <a:cubicBezTo>
                      <a:pt x="10" y="14"/>
                      <a:pt x="10" y="14"/>
                      <a:pt x="10" y="14"/>
                    </a:cubicBezTo>
                    <a:cubicBezTo>
                      <a:pt x="11" y="14"/>
                      <a:pt x="11" y="14"/>
                      <a:pt x="11" y="14"/>
                    </a:cubicBezTo>
                    <a:lnTo>
                      <a:pt x="11" y="9"/>
                    </a:lnTo>
                    <a:close/>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950"/>
              <p:cNvSpPr/>
              <p:nvPr/>
            </p:nvSpPr>
            <p:spPr bwMode="auto">
              <a:xfrm>
                <a:off x="2795" y="1771"/>
                <a:ext cx="28" cy="19"/>
              </a:xfrm>
              <a:custGeom>
                <a:avLst/>
                <a:gdLst>
                  <a:gd name="T0" fmla="*/ 23 w 23"/>
                  <a:gd name="T1" fmla="*/ 16 h 16"/>
                  <a:gd name="T2" fmla="*/ 22 w 23"/>
                  <a:gd name="T3" fmla="*/ 16 h 16"/>
                  <a:gd name="T4" fmla="*/ 20 w 23"/>
                  <a:gd name="T5" fmla="*/ 16 h 16"/>
                  <a:gd name="T6" fmla="*/ 20 w 23"/>
                  <a:gd name="T7" fmla="*/ 16 h 16"/>
                  <a:gd name="T8" fmla="*/ 20 w 23"/>
                  <a:gd name="T9" fmla="*/ 16 h 16"/>
                  <a:gd name="T10" fmla="*/ 20 w 23"/>
                  <a:gd name="T11" fmla="*/ 8 h 16"/>
                  <a:gd name="T12" fmla="*/ 19 w 23"/>
                  <a:gd name="T13" fmla="*/ 4 h 16"/>
                  <a:gd name="T14" fmla="*/ 15 w 23"/>
                  <a:gd name="T15" fmla="*/ 3 h 16"/>
                  <a:gd name="T16" fmla="*/ 14 w 23"/>
                  <a:gd name="T17" fmla="*/ 3 h 16"/>
                  <a:gd name="T18" fmla="*/ 13 w 23"/>
                  <a:gd name="T19" fmla="*/ 3 h 16"/>
                  <a:gd name="T20" fmla="*/ 13 w 23"/>
                  <a:gd name="T21" fmla="*/ 3 h 16"/>
                  <a:gd name="T22" fmla="*/ 12 w 23"/>
                  <a:gd name="T23" fmla="*/ 3 h 16"/>
                  <a:gd name="T24" fmla="*/ 12 w 23"/>
                  <a:gd name="T25" fmla="*/ 5 h 16"/>
                  <a:gd name="T26" fmla="*/ 12 w 23"/>
                  <a:gd name="T27" fmla="*/ 8 h 16"/>
                  <a:gd name="T28" fmla="*/ 12 w 23"/>
                  <a:gd name="T29" fmla="*/ 16 h 16"/>
                  <a:gd name="T30" fmla="*/ 12 w 23"/>
                  <a:gd name="T31" fmla="*/ 16 h 16"/>
                  <a:gd name="T32" fmla="*/ 12 w 23"/>
                  <a:gd name="T33" fmla="*/ 16 h 16"/>
                  <a:gd name="T34" fmla="*/ 10 w 23"/>
                  <a:gd name="T35" fmla="*/ 16 h 16"/>
                  <a:gd name="T36" fmla="*/ 10 w 23"/>
                  <a:gd name="T37" fmla="*/ 16 h 16"/>
                  <a:gd name="T38" fmla="*/ 9 w 23"/>
                  <a:gd name="T39" fmla="*/ 16 h 16"/>
                  <a:gd name="T40" fmla="*/ 9 w 23"/>
                  <a:gd name="T41" fmla="*/ 8 h 16"/>
                  <a:gd name="T42" fmla="*/ 9 w 23"/>
                  <a:gd name="T43" fmla="*/ 6 h 16"/>
                  <a:gd name="T44" fmla="*/ 9 w 23"/>
                  <a:gd name="T45" fmla="*/ 4 h 16"/>
                  <a:gd name="T46" fmla="*/ 7 w 23"/>
                  <a:gd name="T47" fmla="*/ 3 h 16"/>
                  <a:gd name="T48" fmla="*/ 5 w 23"/>
                  <a:gd name="T49" fmla="*/ 3 h 16"/>
                  <a:gd name="T50" fmla="*/ 4 w 23"/>
                  <a:gd name="T51" fmla="*/ 3 h 16"/>
                  <a:gd name="T52" fmla="*/ 4 w 23"/>
                  <a:gd name="T53" fmla="*/ 3 h 16"/>
                  <a:gd name="T54" fmla="*/ 3 w 23"/>
                  <a:gd name="T55" fmla="*/ 3 h 16"/>
                  <a:gd name="T56" fmla="*/ 2 w 23"/>
                  <a:gd name="T57" fmla="*/ 3 h 16"/>
                  <a:gd name="T58" fmla="*/ 2 w 23"/>
                  <a:gd name="T59" fmla="*/ 16 h 16"/>
                  <a:gd name="T60" fmla="*/ 2 w 23"/>
                  <a:gd name="T61" fmla="*/ 16 h 16"/>
                  <a:gd name="T62" fmla="*/ 2 w 23"/>
                  <a:gd name="T63" fmla="*/ 16 h 16"/>
                  <a:gd name="T64" fmla="*/ 0 w 23"/>
                  <a:gd name="T65" fmla="*/ 16 h 16"/>
                  <a:gd name="T66" fmla="*/ 0 w 23"/>
                  <a:gd name="T67" fmla="*/ 16 h 16"/>
                  <a:gd name="T68" fmla="*/ 0 w 23"/>
                  <a:gd name="T69" fmla="*/ 16 h 16"/>
                  <a:gd name="T70" fmla="*/ 0 w 23"/>
                  <a:gd name="T71" fmla="*/ 3 h 16"/>
                  <a:gd name="T72" fmla="*/ 0 w 23"/>
                  <a:gd name="T73" fmla="*/ 1 h 16"/>
                  <a:gd name="T74" fmla="*/ 2 w 23"/>
                  <a:gd name="T75" fmla="*/ 0 h 16"/>
                  <a:gd name="T76" fmla="*/ 2 w 23"/>
                  <a:gd name="T77" fmla="*/ 0 h 16"/>
                  <a:gd name="T78" fmla="*/ 3 w 23"/>
                  <a:gd name="T79" fmla="*/ 0 h 16"/>
                  <a:gd name="T80" fmla="*/ 4 w 23"/>
                  <a:gd name="T81" fmla="*/ 0 h 16"/>
                  <a:gd name="T82" fmla="*/ 5 w 23"/>
                  <a:gd name="T83" fmla="*/ 0 h 16"/>
                  <a:gd name="T84" fmla="*/ 8 w 23"/>
                  <a:gd name="T85" fmla="*/ 0 h 16"/>
                  <a:gd name="T86" fmla="*/ 10 w 23"/>
                  <a:gd name="T87" fmla="*/ 2 h 16"/>
                  <a:gd name="T88" fmla="*/ 13 w 23"/>
                  <a:gd name="T89" fmla="*/ 0 h 16"/>
                  <a:gd name="T90" fmla="*/ 16 w 23"/>
                  <a:gd name="T91" fmla="*/ 0 h 16"/>
                  <a:gd name="T92" fmla="*/ 19 w 23"/>
                  <a:gd name="T93" fmla="*/ 0 h 16"/>
                  <a:gd name="T94" fmla="*/ 21 w 23"/>
                  <a:gd name="T95" fmla="*/ 2 h 16"/>
                  <a:gd name="T96" fmla="*/ 22 w 23"/>
                  <a:gd name="T97" fmla="*/ 4 h 16"/>
                  <a:gd name="T98" fmla="*/ 23 w 23"/>
                  <a:gd name="T99" fmla="*/ 7 h 16"/>
                  <a:gd name="T100" fmla="*/ 23 w 23"/>
                  <a:gd name="T101" fmla="*/ 16 h 16"/>
                  <a:gd name="T102" fmla="*/ 23 w 23"/>
                  <a:gd name="T10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 h="16">
                    <a:moveTo>
                      <a:pt x="23" y="16"/>
                    </a:moveTo>
                    <a:cubicBezTo>
                      <a:pt x="22" y="16"/>
                      <a:pt x="22" y="16"/>
                      <a:pt x="22" y="16"/>
                    </a:cubicBezTo>
                    <a:cubicBezTo>
                      <a:pt x="20" y="16"/>
                      <a:pt x="20" y="16"/>
                      <a:pt x="20" y="16"/>
                    </a:cubicBezTo>
                    <a:cubicBezTo>
                      <a:pt x="20" y="16"/>
                      <a:pt x="20" y="16"/>
                      <a:pt x="20" y="16"/>
                    </a:cubicBezTo>
                    <a:cubicBezTo>
                      <a:pt x="20" y="16"/>
                      <a:pt x="20" y="16"/>
                      <a:pt x="20" y="16"/>
                    </a:cubicBezTo>
                    <a:cubicBezTo>
                      <a:pt x="20" y="8"/>
                      <a:pt x="20" y="8"/>
                      <a:pt x="20" y="8"/>
                    </a:cubicBezTo>
                    <a:cubicBezTo>
                      <a:pt x="20" y="6"/>
                      <a:pt x="19" y="5"/>
                      <a:pt x="19" y="4"/>
                    </a:cubicBezTo>
                    <a:cubicBezTo>
                      <a:pt x="18" y="3"/>
                      <a:pt x="17" y="3"/>
                      <a:pt x="15" y="3"/>
                    </a:cubicBezTo>
                    <a:cubicBezTo>
                      <a:pt x="14" y="3"/>
                      <a:pt x="14" y="3"/>
                      <a:pt x="14" y="3"/>
                    </a:cubicBezTo>
                    <a:cubicBezTo>
                      <a:pt x="13" y="3"/>
                      <a:pt x="13" y="3"/>
                      <a:pt x="13" y="3"/>
                    </a:cubicBezTo>
                    <a:cubicBezTo>
                      <a:pt x="13" y="3"/>
                      <a:pt x="13" y="3"/>
                      <a:pt x="13" y="3"/>
                    </a:cubicBezTo>
                    <a:cubicBezTo>
                      <a:pt x="12" y="3"/>
                      <a:pt x="12" y="3"/>
                      <a:pt x="12" y="3"/>
                    </a:cubicBezTo>
                    <a:cubicBezTo>
                      <a:pt x="12" y="4"/>
                      <a:pt x="12" y="5"/>
                      <a:pt x="12" y="5"/>
                    </a:cubicBezTo>
                    <a:cubicBezTo>
                      <a:pt x="12" y="6"/>
                      <a:pt x="12" y="7"/>
                      <a:pt x="12" y="8"/>
                    </a:cubicBezTo>
                    <a:cubicBezTo>
                      <a:pt x="12" y="16"/>
                      <a:pt x="12" y="16"/>
                      <a:pt x="12" y="16"/>
                    </a:cubicBezTo>
                    <a:cubicBezTo>
                      <a:pt x="12" y="16"/>
                      <a:pt x="12" y="16"/>
                      <a:pt x="12" y="16"/>
                    </a:cubicBezTo>
                    <a:cubicBezTo>
                      <a:pt x="12" y="16"/>
                      <a:pt x="12" y="16"/>
                      <a:pt x="12" y="16"/>
                    </a:cubicBezTo>
                    <a:cubicBezTo>
                      <a:pt x="10" y="16"/>
                      <a:pt x="10" y="16"/>
                      <a:pt x="10" y="16"/>
                    </a:cubicBezTo>
                    <a:cubicBezTo>
                      <a:pt x="10" y="16"/>
                      <a:pt x="10" y="16"/>
                      <a:pt x="10" y="16"/>
                    </a:cubicBezTo>
                    <a:cubicBezTo>
                      <a:pt x="9" y="16"/>
                      <a:pt x="9" y="16"/>
                      <a:pt x="9" y="16"/>
                    </a:cubicBezTo>
                    <a:cubicBezTo>
                      <a:pt x="9" y="8"/>
                      <a:pt x="9" y="8"/>
                      <a:pt x="9" y="8"/>
                    </a:cubicBezTo>
                    <a:cubicBezTo>
                      <a:pt x="9" y="7"/>
                      <a:pt x="9" y="6"/>
                      <a:pt x="9" y="6"/>
                    </a:cubicBezTo>
                    <a:cubicBezTo>
                      <a:pt x="9" y="5"/>
                      <a:pt x="9" y="4"/>
                      <a:pt x="9" y="4"/>
                    </a:cubicBezTo>
                    <a:cubicBezTo>
                      <a:pt x="8" y="4"/>
                      <a:pt x="8" y="3"/>
                      <a:pt x="7" y="3"/>
                    </a:cubicBezTo>
                    <a:cubicBezTo>
                      <a:pt x="7" y="3"/>
                      <a:pt x="6" y="3"/>
                      <a:pt x="5" y="3"/>
                    </a:cubicBezTo>
                    <a:cubicBezTo>
                      <a:pt x="4" y="3"/>
                      <a:pt x="4" y="3"/>
                      <a:pt x="4" y="3"/>
                    </a:cubicBezTo>
                    <a:cubicBezTo>
                      <a:pt x="4" y="3"/>
                      <a:pt x="4" y="3"/>
                      <a:pt x="4" y="3"/>
                    </a:cubicBezTo>
                    <a:cubicBezTo>
                      <a:pt x="3" y="3"/>
                      <a:pt x="3" y="3"/>
                      <a:pt x="3" y="3"/>
                    </a:cubicBezTo>
                    <a:cubicBezTo>
                      <a:pt x="2" y="3"/>
                      <a:pt x="2" y="3"/>
                      <a:pt x="2" y="3"/>
                    </a:cubicBezTo>
                    <a:cubicBezTo>
                      <a:pt x="2" y="16"/>
                      <a:pt x="2" y="16"/>
                      <a:pt x="2" y="16"/>
                    </a:cubicBezTo>
                    <a:cubicBezTo>
                      <a:pt x="2" y="16"/>
                      <a:pt x="2" y="16"/>
                      <a:pt x="2" y="16"/>
                    </a:cubicBezTo>
                    <a:cubicBezTo>
                      <a:pt x="2" y="16"/>
                      <a:pt x="2" y="16"/>
                      <a:pt x="2" y="16"/>
                    </a:cubicBezTo>
                    <a:cubicBezTo>
                      <a:pt x="0" y="16"/>
                      <a:pt x="0" y="16"/>
                      <a:pt x="0" y="16"/>
                    </a:cubicBezTo>
                    <a:cubicBezTo>
                      <a:pt x="0" y="16"/>
                      <a:pt x="0" y="16"/>
                      <a:pt x="0" y="16"/>
                    </a:cubicBezTo>
                    <a:cubicBezTo>
                      <a:pt x="0" y="16"/>
                      <a:pt x="0" y="16"/>
                      <a:pt x="0" y="16"/>
                    </a:cubicBezTo>
                    <a:cubicBezTo>
                      <a:pt x="0" y="3"/>
                      <a:pt x="0" y="3"/>
                      <a:pt x="0" y="3"/>
                    </a:cubicBezTo>
                    <a:cubicBezTo>
                      <a:pt x="0" y="2"/>
                      <a:pt x="0" y="2"/>
                      <a:pt x="0" y="1"/>
                    </a:cubicBezTo>
                    <a:cubicBezTo>
                      <a:pt x="0" y="1"/>
                      <a:pt x="1" y="0"/>
                      <a:pt x="2" y="0"/>
                    </a:cubicBezTo>
                    <a:cubicBezTo>
                      <a:pt x="2" y="0"/>
                      <a:pt x="2" y="0"/>
                      <a:pt x="2" y="0"/>
                    </a:cubicBezTo>
                    <a:cubicBezTo>
                      <a:pt x="3" y="0"/>
                      <a:pt x="3" y="0"/>
                      <a:pt x="3" y="0"/>
                    </a:cubicBezTo>
                    <a:cubicBezTo>
                      <a:pt x="4" y="0"/>
                      <a:pt x="4" y="0"/>
                      <a:pt x="4" y="0"/>
                    </a:cubicBezTo>
                    <a:cubicBezTo>
                      <a:pt x="5" y="0"/>
                      <a:pt x="5" y="0"/>
                      <a:pt x="5" y="0"/>
                    </a:cubicBezTo>
                    <a:cubicBezTo>
                      <a:pt x="6" y="0"/>
                      <a:pt x="7" y="0"/>
                      <a:pt x="8" y="0"/>
                    </a:cubicBezTo>
                    <a:cubicBezTo>
                      <a:pt x="9" y="1"/>
                      <a:pt x="10" y="1"/>
                      <a:pt x="10" y="2"/>
                    </a:cubicBezTo>
                    <a:cubicBezTo>
                      <a:pt x="11" y="1"/>
                      <a:pt x="12" y="1"/>
                      <a:pt x="13" y="0"/>
                    </a:cubicBezTo>
                    <a:cubicBezTo>
                      <a:pt x="14" y="0"/>
                      <a:pt x="15" y="0"/>
                      <a:pt x="16" y="0"/>
                    </a:cubicBezTo>
                    <a:cubicBezTo>
                      <a:pt x="17" y="0"/>
                      <a:pt x="18" y="0"/>
                      <a:pt x="19" y="0"/>
                    </a:cubicBezTo>
                    <a:cubicBezTo>
                      <a:pt x="20" y="1"/>
                      <a:pt x="21" y="1"/>
                      <a:pt x="21" y="2"/>
                    </a:cubicBezTo>
                    <a:cubicBezTo>
                      <a:pt x="22" y="3"/>
                      <a:pt x="22" y="3"/>
                      <a:pt x="22" y="4"/>
                    </a:cubicBezTo>
                    <a:cubicBezTo>
                      <a:pt x="23" y="5"/>
                      <a:pt x="23" y="6"/>
                      <a:pt x="23" y="7"/>
                    </a:cubicBezTo>
                    <a:cubicBezTo>
                      <a:pt x="23" y="16"/>
                      <a:pt x="23" y="16"/>
                      <a:pt x="23" y="16"/>
                    </a:cubicBezTo>
                    <a:cubicBezTo>
                      <a:pt x="23" y="16"/>
                      <a:pt x="23" y="16"/>
                      <a:pt x="23" y="16"/>
                    </a:cubicBezTo>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951"/>
              <p:cNvSpPr>
                <a:spLocks noEditPoints="1"/>
              </p:cNvSpPr>
              <p:nvPr/>
            </p:nvSpPr>
            <p:spPr bwMode="auto">
              <a:xfrm>
                <a:off x="2828" y="1771"/>
                <a:ext cx="16" cy="26"/>
              </a:xfrm>
              <a:custGeom>
                <a:avLst/>
                <a:gdLst>
                  <a:gd name="T0" fmla="*/ 13 w 13"/>
                  <a:gd name="T1" fmla="*/ 8 h 22"/>
                  <a:gd name="T2" fmla="*/ 13 w 13"/>
                  <a:gd name="T3" fmla="*/ 11 h 22"/>
                  <a:gd name="T4" fmla="*/ 12 w 13"/>
                  <a:gd name="T5" fmla="*/ 14 h 22"/>
                  <a:gd name="T6" fmla="*/ 9 w 13"/>
                  <a:gd name="T7" fmla="*/ 16 h 22"/>
                  <a:gd name="T8" fmla="*/ 6 w 13"/>
                  <a:gd name="T9" fmla="*/ 16 h 22"/>
                  <a:gd name="T10" fmla="*/ 5 w 13"/>
                  <a:gd name="T11" fmla="*/ 16 h 22"/>
                  <a:gd name="T12" fmla="*/ 3 w 13"/>
                  <a:gd name="T13" fmla="*/ 16 h 22"/>
                  <a:gd name="T14" fmla="*/ 3 w 13"/>
                  <a:gd name="T15" fmla="*/ 22 h 22"/>
                  <a:gd name="T16" fmla="*/ 2 w 13"/>
                  <a:gd name="T17" fmla="*/ 22 h 22"/>
                  <a:gd name="T18" fmla="*/ 2 w 13"/>
                  <a:gd name="T19" fmla="*/ 22 h 22"/>
                  <a:gd name="T20" fmla="*/ 0 w 13"/>
                  <a:gd name="T21" fmla="*/ 22 h 22"/>
                  <a:gd name="T22" fmla="*/ 0 w 13"/>
                  <a:gd name="T23" fmla="*/ 22 h 22"/>
                  <a:gd name="T24" fmla="*/ 0 w 13"/>
                  <a:gd name="T25" fmla="*/ 22 h 22"/>
                  <a:gd name="T26" fmla="*/ 0 w 13"/>
                  <a:gd name="T27" fmla="*/ 2 h 22"/>
                  <a:gd name="T28" fmla="*/ 0 w 13"/>
                  <a:gd name="T29" fmla="*/ 1 h 22"/>
                  <a:gd name="T30" fmla="*/ 3 w 13"/>
                  <a:gd name="T31" fmla="*/ 0 h 22"/>
                  <a:gd name="T32" fmla="*/ 6 w 13"/>
                  <a:gd name="T33" fmla="*/ 0 h 22"/>
                  <a:gd name="T34" fmla="*/ 9 w 13"/>
                  <a:gd name="T35" fmla="*/ 1 h 22"/>
                  <a:gd name="T36" fmla="*/ 12 w 13"/>
                  <a:gd name="T37" fmla="*/ 2 h 22"/>
                  <a:gd name="T38" fmla="*/ 13 w 13"/>
                  <a:gd name="T39" fmla="*/ 5 h 22"/>
                  <a:gd name="T40" fmla="*/ 13 w 13"/>
                  <a:gd name="T41" fmla="*/ 8 h 22"/>
                  <a:gd name="T42" fmla="*/ 10 w 13"/>
                  <a:gd name="T43" fmla="*/ 8 h 22"/>
                  <a:gd name="T44" fmla="*/ 9 w 13"/>
                  <a:gd name="T45" fmla="*/ 4 h 22"/>
                  <a:gd name="T46" fmla="*/ 6 w 13"/>
                  <a:gd name="T47" fmla="*/ 3 h 22"/>
                  <a:gd name="T48" fmla="*/ 4 w 13"/>
                  <a:gd name="T49" fmla="*/ 3 h 22"/>
                  <a:gd name="T50" fmla="*/ 3 w 13"/>
                  <a:gd name="T51" fmla="*/ 3 h 22"/>
                  <a:gd name="T52" fmla="*/ 3 w 13"/>
                  <a:gd name="T53" fmla="*/ 13 h 22"/>
                  <a:gd name="T54" fmla="*/ 4 w 13"/>
                  <a:gd name="T55" fmla="*/ 14 h 22"/>
                  <a:gd name="T56" fmla="*/ 6 w 13"/>
                  <a:gd name="T57" fmla="*/ 14 h 22"/>
                  <a:gd name="T58" fmla="*/ 8 w 13"/>
                  <a:gd name="T59" fmla="*/ 14 h 22"/>
                  <a:gd name="T60" fmla="*/ 9 w 13"/>
                  <a:gd name="T61" fmla="*/ 13 h 22"/>
                  <a:gd name="T62" fmla="*/ 10 w 13"/>
                  <a:gd name="T63" fmla="*/ 11 h 22"/>
                  <a:gd name="T64" fmla="*/ 10 w 13"/>
                  <a:gd name="T6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22">
                    <a:moveTo>
                      <a:pt x="13" y="8"/>
                    </a:moveTo>
                    <a:cubicBezTo>
                      <a:pt x="13" y="9"/>
                      <a:pt x="13" y="10"/>
                      <a:pt x="13" y="11"/>
                    </a:cubicBezTo>
                    <a:cubicBezTo>
                      <a:pt x="13" y="12"/>
                      <a:pt x="12" y="13"/>
                      <a:pt x="12" y="14"/>
                    </a:cubicBezTo>
                    <a:cubicBezTo>
                      <a:pt x="11" y="15"/>
                      <a:pt x="10" y="15"/>
                      <a:pt x="9" y="16"/>
                    </a:cubicBezTo>
                    <a:cubicBezTo>
                      <a:pt x="9" y="16"/>
                      <a:pt x="7" y="16"/>
                      <a:pt x="6" y="16"/>
                    </a:cubicBezTo>
                    <a:cubicBezTo>
                      <a:pt x="6" y="16"/>
                      <a:pt x="5" y="16"/>
                      <a:pt x="5" y="16"/>
                    </a:cubicBezTo>
                    <a:cubicBezTo>
                      <a:pt x="4" y="16"/>
                      <a:pt x="3" y="16"/>
                      <a:pt x="3" y="16"/>
                    </a:cubicBezTo>
                    <a:cubicBezTo>
                      <a:pt x="3" y="22"/>
                      <a:pt x="3" y="22"/>
                      <a:pt x="3" y="22"/>
                    </a:cubicBezTo>
                    <a:cubicBezTo>
                      <a:pt x="2" y="22"/>
                      <a:pt x="2" y="22"/>
                      <a:pt x="2" y="22"/>
                    </a:cubicBezTo>
                    <a:cubicBezTo>
                      <a:pt x="2" y="22"/>
                      <a:pt x="2" y="22"/>
                      <a:pt x="2" y="22"/>
                    </a:cubicBezTo>
                    <a:cubicBezTo>
                      <a:pt x="0" y="22"/>
                      <a:pt x="0" y="22"/>
                      <a:pt x="0" y="22"/>
                    </a:cubicBezTo>
                    <a:cubicBezTo>
                      <a:pt x="0" y="22"/>
                      <a:pt x="0" y="22"/>
                      <a:pt x="0" y="22"/>
                    </a:cubicBezTo>
                    <a:cubicBezTo>
                      <a:pt x="0" y="22"/>
                      <a:pt x="0" y="22"/>
                      <a:pt x="0" y="22"/>
                    </a:cubicBezTo>
                    <a:cubicBezTo>
                      <a:pt x="0" y="2"/>
                      <a:pt x="0" y="2"/>
                      <a:pt x="0" y="2"/>
                    </a:cubicBezTo>
                    <a:cubicBezTo>
                      <a:pt x="0" y="1"/>
                      <a:pt x="0" y="1"/>
                      <a:pt x="0" y="1"/>
                    </a:cubicBezTo>
                    <a:cubicBezTo>
                      <a:pt x="1" y="1"/>
                      <a:pt x="2" y="0"/>
                      <a:pt x="3" y="0"/>
                    </a:cubicBezTo>
                    <a:cubicBezTo>
                      <a:pt x="4" y="0"/>
                      <a:pt x="5" y="0"/>
                      <a:pt x="6" y="0"/>
                    </a:cubicBezTo>
                    <a:cubicBezTo>
                      <a:pt x="7" y="0"/>
                      <a:pt x="9" y="0"/>
                      <a:pt x="9" y="1"/>
                    </a:cubicBezTo>
                    <a:cubicBezTo>
                      <a:pt x="10" y="1"/>
                      <a:pt x="11" y="2"/>
                      <a:pt x="12" y="2"/>
                    </a:cubicBezTo>
                    <a:cubicBezTo>
                      <a:pt x="12" y="3"/>
                      <a:pt x="13" y="4"/>
                      <a:pt x="13" y="5"/>
                    </a:cubicBezTo>
                    <a:cubicBezTo>
                      <a:pt x="13" y="6"/>
                      <a:pt x="13" y="7"/>
                      <a:pt x="13" y="8"/>
                    </a:cubicBezTo>
                    <a:moveTo>
                      <a:pt x="10" y="8"/>
                    </a:moveTo>
                    <a:cubicBezTo>
                      <a:pt x="10" y="6"/>
                      <a:pt x="10" y="5"/>
                      <a:pt x="9" y="4"/>
                    </a:cubicBezTo>
                    <a:cubicBezTo>
                      <a:pt x="8" y="3"/>
                      <a:pt x="7" y="3"/>
                      <a:pt x="6" y="3"/>
                    </a:cubicBezTo>
                    <a:cubicBezTo>
                      <a:pt x="5" y="3"/>
                      <a:pt x="5" y="3"/>
                      <a:pt x="4" y="3"/>
                    </a:cubicBezTo>
                    <a:cubicBezTo>
                      <a:pt x="3" y="3"/>
                      <a:pt x="3" y="3"/>
                      <a:pt x="3" y="3"/>
                    </a:cubicBezTo>
                    <a:cubicBezTo>
                      <a:pt x="3" y="13"/>
                      <a:pt x="3" y="13"/>
                      <a:pt x="3" y="13"/>
                    </a:cubicBezTo>
                    <a:cubicBezTo>
                      <a:pt x="3" y="14"/>
                      <a:pt x="4" y="14"/>
                      <a:pt x="4" y="14"/>
                    </a:cubicBezTo>
                    <a:cubicBezTo>
                      <a:pt x="5" y="14"/>
                      <a:pt x="5" y="14"/>
                      <a:pt x="6" y="14"/>
                    </a:cubicBezTo>
                    <a:cubicBezTo>
                      <a:pt x="6" y="14"/>
                      <a:pt x="7" y="14"/>
                      <a:pt x="8" y="14"/>
                    </a:cubicBezTo>
                    <a:cubicBezTo>
                      <a:pt x="8" y="13"/>
                      <a:pt x="9" y="13"/>
                      <a:pt x="9" y="13"/>
                    </a:cubicBezTo>
                    <a:cubicBezTo>
                      <a:pt x="9" y="12"/>
                      <a:pt x="10" y="12"/>
                      <a:pt x="10" y="11"/>
                    </a:cubicBezTo>
                    <a:cubicBezTo>
                      <a:pt x="10" y="10"/>
                      <a:pt x="10" y="9"/>
                      <a:pt x="10" y="8"/>
                    </a:cubicBezTo>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952"/>
              <p:cNvSpPr/>
              <p:nvPr/>
            </p:nvSpPr>
            <p:spPr bwMode="auto">
              <a:xfrm>
                <a:off x="2848" y="1763"/>
                <a:ext cx="8" cy="27"/>
              </a:xfrm>
              <a:custGeom>
                <a:avLst/>
                <a:gdLst>
                  <a:gd name="T0" fmla="*/ 6 w 6"/>
                  <a:gd name="T1" fmla="*/ 22 h 22"/>
                  <a:gd name="T2" fmla="*/ 5 w 6"/>
                  <a:gd name="T3" fmla="*/ 22 h 22"/>
                  <a:gd name="T4" fmla="*/ 4 w 6"/>
                  <a:gd name="T5" fmla="*/ 22 h 22"/>
                  <a:gd name="T6" fmla="*/ 3 w 6"/>
                  <a:gd name="T7" fmla="*/ 22 h 22"/>
                  <a:gd name="T8" fmla="*/ 1 w 6"/>
                  <a:gd name="T9" fmla="*/ 22 h 22"/>
                  <a:gd name="T10" fmla="*/ 0 w 6"/>
                  <a:gd name="T11" fmla="*/ 19 h 22"/>
                  <a:gd name="T12" fmla="*/ 0 w 6"/>
                  <a:gd name="T13" fmla="*/ 1 h 22"/>
                  <a:gd name="T14" fmla="*/ 0 w 6"/>
                  <a:gd name="T15" fmla="*/ 0 h 22"/>
                  <a:gd name="T16" fmla="*/ 1 w 6"/>
                  <a:gd name="T17" fmla="*/ 0 h 22"/>
                  <a:gd name="T18" fmla="*/ 2 w 6"/>
                  <a:gd name="T19" fmla="*/ 0 h 22"/>
                  <a:gd name="T20" fmla="*/ 3 w 6"/>
                  <a:gd name="T21" fmla="*/ 0 h 22"/>
                  <a:gd name="T22" fmla="*/ 3 w 6"/>
                  <a:gd name="T23" fmla="*/ 1 h 22"/>
                  <a:gd name="T24" fmla="*/ 3 w 6"/>
                  <a:gd name="T25" fmla="*/ 19 h 22"/>
                  <a:gd name="T26" fmla="*/ 3 w 6"/>
                  <a:gd name="T27" fmla="*/ 20 h 22"/>
                  <a:gd name="T28" fmla="*/ 4 w 6"/>
                  <a:gd name="T29" fmla="*/ 20 h 22"/>
                  <a:gd name="T30" fmla="*/ 5 w 6"/>
                  <a:gd name="T31" fmla="*/ 20 h 22"/>
                  <a:gd name="T32" fmla="*/ 5 w 6"/>
                  <a:gd name="T33" fmla="*/ 20 h 22"/>
                  <a:gd name="T34" fmla="*/ 5 w 6"/>
                  <a:gd name="T35" fmla="*/ 20 h 22"/>
                  <a:gd name="T36" fmla="*/ 6 w 6"/>
                  <a:gd name="T37" fmla="*/ 20 h 22"/>
                  <a:gd name="T38" fmla="*/ 6 w 6"/>
                  <a:gd name="T39" fmla="*/ 22 h 22"/>
                  <a:gd name="T40" fmla="*/ 6 w 6"/>
                  <a:gd name="T4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22">
                    <a:moveTo>
                      <a:pt x="6" y="22"/>
                    </a:moveTo>
                    <a:cubicBezTo>
                      <a:pt x="5" y="22"/>
                      <a:pt x="5" y="22"/>
                      <a:pt x="5" y="22"/>
                    </a:cubicBezTo>
                    <a:cubicBezTo>
                      <a:pt x="5" y="22"/>
                      <a:pt x="5" y="22"/>
                      <a:pt x="4" y="22"/>
                    </a:cubicBezTo>
                    <a:cubicBezTo>
                      <a:pt x="4" y="22"/>
                      <a:pt x="3" y="22"/>
                      <a:pt x="3" y="22"/>
                    </a:cubicBezTo>
                    <a:cubicBezTo>
                      <a:pt x="2" y="22"/>
                      <a:pt x="1" y="22"/>
                      <a:pt x="1" y="22"/>
                    </a:cubicBezTo>
                    <a:cubicBezTo>
                      <a:pt x="0" y="21"/>
                      <a:pt x="0" y="20"/>
                      <a:pt x="0" y="19"/>
                    </a:cubicBezTo>
                    <a:cubicBezTo>
                      <a:pt x="0" y="1"/>
                      <a:pt x="0" y="1"/>
                      <a:pt x="0" y="1"/>
                    </a:cubicBezTo>
                    <a:cubicBezTo>
                      <a:pt x="0" y="0"/>
                      <a:pt x="0" y="0"/>
                      <a:pt x="0" y="0"/>
                    </a:cubicBezTo>
                    <a:cubicBezTo>
                      <a:pt x="1" y="0"/>
                      <a:pt x="1" y="0"/>
                      <a:pt x="1" y="0"/>
                    </a:cubicBezTo>
                    <a:cubicBezTo>
                      <a:pt x="2" y="0"/>
                      <a:pt x="2" y="0"/>
                      <a:pt x="2" y="0"/>
                    </a:cubicBezTo>
                    <a:cubicBezTo>
                      <a:pt x="3" y="0"/>
                      <a:pt x="3" y="0"/>
                      <a:pt x="3" y="0"/>
                    </a:cubicBezTo>
                    <a:cubicBezTo>
                      <a:pt x="3" y="1"/>
                      <a:pt x="3" y="1"/>
                      <a:pt x="3" y="1"/>
                    </a:cubicBezTo>
                    <a:cubicBezTo>
                      <a:pt x="3" y="19"/>
                      <a:pt x="3" y="19"/>
                      <a:pt x="3" y="19"/>
                    </a:cubicBezTo>
                    <a:cubicBezTo>
                      <a:pt x="3" y="19"/>
                      <a:pt x="3" y="19"/>
                      <a:pt x="3" y="20"/>
                    </a:cubicBezTo>
                    <a:cubicBezTo>
                      <a:pt x="3" y="20"/>
                      <a:pt x="4" y="20"/>
                      <a:pt x="4" y="20"/>
                    </a:cubicBezTo>
                    <a:cubicBezTo>
                      <a:pt x="5" y="20"/>
                      <a:pt x="5" y="20"/>
                      <a:pt x="5" y="20"/>
                    </a:cubicBezTo>
                    <a:cubicBezTo>
                      <a:pt x="5" y="20"/>
                      <a:pt x="5" y="20"/>
                      <a:pt x="5" y="20"/>
                    </a:cubicBezTo>
                    <a:cubicBezTo>
                      <a:pt x="5" y="20"/>
                      <a:pt x="5" y="20"/>
                      <a:pt x="5" y="20"/>
                    </a:cubicBezTo>
                    <a:cubicBezTo>
                      <a:pt x="6" y="20"/>
                      <a:pt x="6" y="20"/>
                      <a:pt x="6" y="20"/>
                    </a:cubicBezTo>
                    <a:cubicBezTo>
                      <a:pt x="6" y="22"/>
                      <a:pt x="6" y="22"/>
                      <a:pt x="6" y="22"/>
                    </a:cubicBezTo>
                    <a:cubicBezTo>
                      <a:pt x="6" y="22"/>
                      <a:pt x="6" y="22"/>
                      <a:pt x="6" y="22"/>
                    </a:cubicBezTo>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953"/>
              <p:cNvSpPr>
                <a:spLocks noEditPoints="1"/>
              </p:cNvSpPr>
              <p:nvPr/>
            </p:nvSpPr>
            <p:spPr bwMode="auto">
              <a:xfrm>
                <a:off x="2858" y="1771"/>
                <a:ext cx="16" cy="19"/>
              </a:xfrm>
              <a:custGeom>
                <a:avLst/>
                <a:gdLst>
                  <a:gd name="T0" fmla="*/ 7 w 13"/>
                  <a:gd name="T1" fmla="*/ 0 h 16"/>
                  <a:gd name="T2" fmla="*/ 10 w 13"/>
                  <a:gd name="T3" fmla="*/ 0 h 16"/>
                  <a:gd name="T4" fmla="*/ 12 w 13"/>
                  <a:gd name="T5" fmla="*/ 2 h 16"/>
                  <a:gd name="T6" fmla="*/ 13 w 13"/>
                  <a:gd name="T7" fmla="*/ 4 h 16"/>
                  <a:gd name="T8" fmla="*/ 13 w 13"/>
                  <a:gd name="T9" fmla="*/ 7 h 16"/>
                  <a:gd name="T10" fmla="*/ 13 w 13"/>
                  <a:gd name="T11" fmla="*/ 8 h 16"/>
                  <a:gd name="T12" fmla="*/ 13 w 13"/>
                  <a:gd name="T13" fmla="*/ 9 h 16"/>
                  <a:gd name="T14" fmla="*/ 12 w 13"/>
                  <a:gd name="T15" fmla="*/ 9 h 16"/>
                  <a:gd name="T16" fmla="*/ 11 w 13"/>
                  <a:gd name="T17" fmla="*/ 9 h 16"/>
                  <a:gd name="T18" fmla="*/ 3 w 13"/>
                  <a:gd name="T19" fmla="*/ 9 h 16"/>
                  <a:gd name="T20" fmla="*/ 3 w 13"/>
                  <a:gd name="T21" fmla="*/ 11 h 16"/>
                  <a:gd name="T22" fmla="*/ 4 w 13"/>
                  <a:gd name="T23" fmla="*/ 13 h 16"/>
                  <a:gd name="T24" fmla="*/ 6 w 13"/>
                  <a:gd name="T25" fmla="*/ 14 h 16"/>
                  <a:gd name="T26" fmla="*/ 7 w 13"/>
                  <a:gd name="T27" fmla="*/ 14 h 16"/>
                  <a:gd name="T28" fmla="*/ 9 w 13"/>
                  <a:gd name="T29" fmla="*/ 14 h 16"/>
                  <a:gd name="T30" fmla="*/ 11 w 13"/>
                  <a:gd name="T31" fmla="*/ 13 h 16"/>
                  <a:gd name="T32" fmla="*/ 11 w 13"/>
                  <a:gd name="T33" fmla="*/ 13 h 16"/>
                  <a:gd name="T34" fmla="*/ 12 w 13"/>
                  <a:gd name="T35" fmla="*/ 15 h 16"/>
                  <a:gd name="T36" fmla="*/ 12 w 13"/>
                  <a:gd name="T37" fmla="*/ 15 h 16"/>
                  <a:gd name="T38" fmla="*/ 10 w 13"/>
                  <a:gd name="T39" fmla="*/ 16 h 16"/>
                  <a:gd name="T40" fmla="*/ 7 w 13"/>
                  <a:gd name="T41" fmla="*/ 16 h 16"/>
                  <a:gd name="T42" fmla="*/ 2 w 13"/>
                  <a:gd name="T43" fmla="*/ 15 h 16"/>
                  <a:gd name="T44" fmla="*/ 0 w 13"/>
                  <a:gd name="T45" fmla="*/ 8 h 16"/>
                  <a:gd name="T46" fmla="*/ 0 w 13"/>
                  <a:gd name="T47" fmla="*/ 5 h 16"/>
                  <a:gd name="T48" fmla="*/ 2 w 13"/>
                  <a:gd name="T49" fmla="*/ 2 h 16"/>
                  <a:gd name="T50" fmla="*/ 4 w 13"/>
                  <a:gd name="T51" fmla="*/ 1 h 16"/>
                  <a:gd name="T52" fmla="*/ 7 w 13"/>
                  <a:gd name="T53" fmla="*/ 0 h 16"/>
                  <a:gd name="T54" fmla="*/ 11 w 13"/>
                  <a:gd name="T55" fmla="*/ 7 h 16"/>
                  <a:gd name="T56" fmla="*/ 10 w 13"/>
                  <a:gd name="T57" fmla="*/ 5 h 16"/>
                  <a:gd name="T58" fmla="*/ 10 w 13"/>
                  <a:gd name="T59" fmla="*/ 4 h 16"/>
                  <a:gd name="T60" fmla="*/ 9 w 13"/>
                  <a:gd name="T61" fmla="*/ 3 h 16"/>
                  <a:gd name="T62" fmla="*/ 7 w 13"/>
                  <a:gd name="T63" fmla="*/ 2 h 16"/>
                  <a:gd name="T64" fmla="*/ 5 w 13"/>
                  <a:gd name="T65" fmla="*/ 3 h 16"/>
                  <a:gd name="T66" fmla="*/ 4 w 13"/>
                  <a:gd name="T67" fmla="*/ 4 h 16"/>
                  <a:gd name="T68" fmla="*/ 3 w 13"/>
                  <a:gd name="T69" fmla="*/ 5 h 16"/>
                  <a:gd name="T70" fmla="*/ 3 w 13"/>
                  <a:gd name="T71" fmla="*/ 7 h 16"/>
                  <a:gd name="T72" fmla="*/ 11 w 13"/>
                  <a:gd name="T73"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16">
                    <a:moveTo>
                      <a:pt x="7" y="0"/>
                    </a:moveTo>
                    <a:cubicBezTo>
                      <a:pt x="8" y="0"/>
                      <a:pt x="9" y="0"/>
                      <a:pt x="10" y="0"/>
                    </a:cubicBezTo>
                    <a:cubicBezTo>
                      <a:pt x="11" y="1"/>
                      <a:pt x="11" y="1"/>
                      <a:pt x="12" y="2"/>
                    </a:cubicBezTo>
                    <a:cubicBezTo>
                      <a:pt x="12" y="2"/>
                      <a:pt x="13" y="3"/>
                      <a:pt x="13" y="4"/>
                    </a:cubicBezTo>
                    <a:cubicBezTo>
                      <a:pt x="13" y="5"/>
                      <a:pt x="13" y="6"/>
                      <a:pt x="13" y="7"/>
                    </a:cubicBezTo>
                    <a:cubicBezTo>
                      <a:pt x="13" y="7"/>
                      <a:pt x="13" y="7"/>
                      <a:pt x="13" y="8"/>
                    </a:cubicBezTo>
                    <a:cubicBezTo>
                      <a:pt x="13" y="9"/>
                      <a:pt x="13" y="9"/>
                      <a:pt x="13" y="9"/>
                    </a:cubicBezTo>
                    <a:cubicBezTo>
                      <a:pt x="12" y="9"/>
                      <a:pt x="12" y="9"/>
                      <a:pt x="12" y="9"/>
                    </a:cubicBezTo>
                    <a:cubicBezTo>
                      <a:pt x="11" y="9"/>
                      <a:pt x="11" y="9"/>
                      <a:pt x="11" y="9"/>
                    </a:cubicBezTo>
                    <a:cubicBezTo>
                      <a:pt x="3" y="9"/>
                      <a:pt x="3" y="9"/>
                      <a:pt x="3" y="9"/>
                    </a:cubicBezTo>
                    <a:cubicBezTo>
                      <a:pt x="3" y="10"/>
                      <a:pt x="3" y="11"/>
                      <a:pt x="3" y="11"/>
                    </a:cubicBezTo>
                    <a:cubicBezTo>
                      <a:pt x="3" y="12"/>
                      <a:pt x="4" y="12"/>
                      <a:pt x="4" y="13"/>
                    </a:cubicBezTo>
                    <a:cubicBezTo>
                      <a:pt x="5" y="13"/>
                      <a:pt x="5" y="13"/>
                      <a:pt x="6" y="14"/>
                    </a:cubicBezTo>
                    <a:cubicBezTo>
                      <a:pt x="6" y="14"/>
                      <a:pt x="7" y="14"/>
                      <a:pt x="7" y="14"/>
                    </a:cubicBezTo>
                    <a:cubicBezTo>
                      <a:pt x="8" y="14"/>
                      <a:pt x="9" y="14"/>
                      <a:pt x="9" y="14"/>
                    </a:cubicBezTo>
                    <a:cubicBezTo>
                      <a:pt x="10" y="13"/>
                      <a:pt x="10" y="13"/>
                      <a:pt x="11" y="13"/>
                    </a:cubicBezTo>
                    <a:cubicBezTo>
                      <a:pt x="11" y="13"/>
                      <a:pt x="11" y="13"/>
                      <a:pt x="11" y="13"/>
                    </a:cubicBezTo>
                    <a:cubicBezTo>
                      <a:pt x="12" y="15"/>
                      <a:pt x="12" y="15"/>
                      <a:pt x="12" y="15"/>
                    </a:cubicBezTo>
                    <a:cubicBezTo>
                      <a:pt x="12" y="15"/>
                      <a:pt x="12" y="15"/>
                      <a:pt x="12" y="15"/>
                    </a:cubicBezTo>
                    <a:cubicBezTo>
                      <a:pt x="11" y="16"/>
                      <a:pt x="10" y="16"/>
                      <a:pt x="10" y="16"/>
                    </a:cubicBezTo>
                    <a:cubicBezTo>
                      <a:pt x="9" y="16"/>
                      <a:pt x="8" y="16"/>
                      <a:pt x="7" y="16"/>
                    </a:cubicBezTo>
                    <a:cubicBezTo>
                      <a:pt x="5" y="16"/>
                      <a:pt x="3" y="16"/>
                      <a:pt x="2" y="15"/>
                    </a:cubicBezTo>
                    <a:cubicBezTo>
                      <a:pt x="0" y="13"/>
                      <a:pt x="0" y="11"/>
                      <a:pt x="0" y="8"/>
                    </a:cubicBezTo>
                    <a:cubicBezTo>
                      <a:pt x="0" y="7"/>
                      <a:pt x="0" y="6"/>
                      <a:pt x="0" y="5"/>
                    </a:cubicBezTo>
                    <a:cubicBezTo>
                      <a:pt x="1" y="4"/>
                      <a:pt x="1" y="3"/>
                      <a:pt x="2" y="2"/>
                    </a:cubicBezTo>
                    <a:cubicBezTo>
                      <a:pt x="2" y="1"/>
                      <a:pt x="3" y="1"/>
                      <a:pt x="4" y="1"/>
                    </a:cubicBezTo>
                    <a:cubicBezTo>
                      <a:pt x="5" y="0"/>
                      <a:pt x="6" y="0"/>
                      <a:pt x="7" y="0"/>
                    </a:cubicBezTo>
                    <a:moveTo>
                      <a:pt x="11" y="7"/>
                    </a:moveTo>
                    <a:cubicBezTo>
                      <a:pt x="11" y="6"/>
                      <a:pt x="11" y="6"/>
                      <a:pt x="10" y="5"/>
                    </a:cubicBezTo>
                    <a:cubicBezTo>
                      <a:pt x="10" y="5"/>
                      <a:pt x="10" y="4"/>
                      <a:pt x="10" y="4"/>
                    </a:cubicBezTo>
                    <a:cubicBezTo>
                      <a:pt x="10" y="3"/>
                      <a:pt x="9" y="3"/>
                      <a:pt x="9" y="3"/>
                    </a:cubicBezTo>
                    <a:cubicBezTo>
                      <a:pt x="8" y="3"/>
                      <a:pt x="8" y="2"/>
                      <a:pt x="7" y="2"/>
                    </a:cubicBezTo>
                    <a:cubicBezTo>
                      <a:pt x="6" y="2"/>
                      <a:pt x="6" y="3"/>
                      <a:pt x="5" y="3"/>
                    </a:cubicBezTo>
                    <a:cubicBezTo>
                      <a:pt x="5" y="3"/>
                      <a:pt x="4" y="3"/>
                      <a:pt x="4" y="4"/>
                    </a:cubicBezTo>
                    <a:cubicBezTo>
                      <a:pt x="4" y="4"/>
                      <a:pt x="3" y="5"/>
                      <a:pt x="3" y="5"/>
                    </a:cubicBezTo>
                    <a:cubicBezTo>
                      <a:pt x="3" y="6"/>
                      <a:pt x="3" y="6"/>
                      <a:pt x="3" y="7"/>
                    </a:cubicBezTo>
                    <a:lnTo>
                      <a:pt x="11" y="7"/>
                    </a:lnTo>
                    <a:close/>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954"/>
              <p:cNvSpPr/>
              <p:nvPr/>
            </p:nvSpPr>
            <p:spPr bwMode="auto">
              <a:xfrm>
                <a:off x="2782" y="1795"/>
                <a:ext cx="12" cy="24"/>
              </a:xfrm>
              <a:custGeom>
                <a:avLst/>
                <a:gdLst>
                  <a:gd name="T0" fmla="*/ 0 w 10"/>
                  <a:gd name="T1" fmla="*/ 6 h 20"/>
                  <a:gd name="T2" fmla="*/ 0 w 10"/>
                  <a:gd name="T3" fmla="*/ 6 h 20"/>
                  <a:gd name="T4" fmla="*/ 0 w 10"/>
                  <a:gd name="T5" fmla="*/ 6 h 20"/>
                  <a:gd name="T6" fmla="*/ 0 w 10"/>
                  <a:gd name="T7" fmla="*/ 5 h 20"/>
                  <a:gd name="T8" fmla="*/ 0 w 10"/>
                  <a:gd name="T9" fmla="*/ 4 h 20"/>
                  <a:gd name="T10" fmla="*/ 0 w 10"/>
                  <a:gd name="T11" fmla="*/ 4 h 20"/>
                  <a:gd name="T12" fmla="*/ 3 w 10"/>
                  <a:gd name="T13" fmla="*/ 4 h 20"/>
                  <a:gd name="T14" fmla="*/ 3 w 10"/>
                  <a:gd name="T15" fmla="*/ 1 h 20"/>
                  <a:gd name="T16" fmla="*/ 3 w 10"/>
                  <a:gd name="T17" fmla="*/ 0 h 20"/>
                  <a:gd name="T18" fmla="*/ 4 w 10"/>
                  <a:gd name="T19" fmla="*/ 0 h 20"/>
                  <a:gd name="T20" fmla="*/ 5 w 10"/>
                  <a:gd name="T21" fmla="*/ 0 h 20"/>
                  <a:gd name="T22" fmla="*/ 5 w 10"/>
                  <a:gd name="T23" fmla="*/ 0 h 20"/>
                  <a:gd name="T24" fmla="*/ 5 w 10"/>
                  <a:gd name="T25" fmla="*/ 0 h 20"/>
                  <a:gd name="T26" fmla="*/ 5 w 10"/>
                  <a:gd name="T27" fmla="*/ 4 h 20"/>
                  <a:gd name="T28" fmla="*/ 9 w 10"/>
                  <a:gd name="T29" fmla="*/ 4 h 20"/>
                  <a:gd name="T30" fmla="*/ 9 w 10"/>
                  <a:gd name="T31" fmla="*/ 4 h 20"/>
                  <a:gd name="T32" fmla="*/ 9 w 10"/>
                  <a:gd name="T33" fmla="*/ 4 h 20"/>
                  <a:gd name="T34" fmla="*/ 9 w 10"/>
                  <a:gd name="T35" fmla="*/ 6 h 20"/>
                  <a:gd name="T36" fmla="*/ 9 w 10"/>
                  <a:gd name="T37" fmla="*/ 6 h 20"/>
                  <a:gd name="T38" fmla="*/ 9 w 10"/>
                  <a:gd name="T39" fmla="*/ 6 h 20"/>
                  <a:gd name="T40" fmla="*/ 5 w 10"/>
                  <a:gd name="T41" fmla="*/ 6 h 20"/>
                  <a:gd name="T42" fmla="*/ 5 w 10"/>
                  <a:gd name="T43" fmla="*/ 16 h 20"/>
                  <a:gd name="T44" fmla="*/ 6 w 10"/>
                  <a:gd name="T45" fmla="*/ 17 h 20"/>
                  <a:gd name="T46" fmla="*/ 7 w 10"/>
                  <a:gd name="T47" fmla="*/ 18 h 20"/>
                  <a:gd name="T48" fmla="*/ 8 w 10"/>
                  <a:gd name="T49" fmla="*/ 17 h 20"/>
                  <a:gd name="T50" fmla="*/ 10 w 10"/>
                  <a:gd name="T51" fmla="*/ 17 h 20"/>
                  <a:gd name="T52" fmla="*/ 10 w 10"/>
                  <a:gd name="T53" fmla="*/ 17 h 20"/>
                  <a:gd name="T54" fmla="*/ 10 w 10"/>
                  <a:gd name="T55" fmla="*/ 18 h 20"/>
                  <a:gd name="T56" fmla="*/ 10 w 10"/>
                  <a:gd name="T57" fmla="*/ 19 h 20"/>
                  <a:gd name="T58" fmla="*/ 10 w 10"/>
                  <a:gd name="T59" fmla="*/ 19 h 20"/>
                  <a:gd name="T60" fmla="*/ 10 w 10"/>
                  <a:gd name="T61" fmla="*/ 20 h 20"/>
                  <a:gd name="T62" fmla="*/ 8 w 10"/>
                  <a:gd name="T63" fmla="*/ 20 h 20"/>
                  <a:gd name="T64" fmla="*/ 7 w 10"/>
                  <a:gd name="T65" fmla="*/ 20 h 20"/>
                  <a:gd name="T66" fmla="*/ 3 w 10"/>
                  <a:gd name="T67" fmla="*/ 19 h 20"/>
                  <a:gd name="T68" fmla="*/ 2 w 10"/>
                  <a:gd name="T69" fmla="*/ 16 h 20"/>
                  <a:gd name="T70" fmla="*/ 2 w 10"/>
                  <a:gd name="T71" fmla="*/ 6 h 20"/>
                  <a:gd name="T72" fmla="*/ 0 w 10"/>
                  <a:gd name="T7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20">
                    <a:moveTo>
                      <a:pt x="0" y="6"/>
                    </a:moveTo>
                    <a:cubicBezTo>
                      <a:pt x="0" y="6"/>
                      <a:pt x="0" y="6"/>
                      <a:pt x="0" y="6"/>
                    </a:cubicBezTo>
                    <a:cubicBezTo>
                      <a:pt x="0" y="6"/>
                      <a:pt x="0" y="6"/>
                      <a:pt x="0" y="6"/>
                    </a:cubicBezTo>
                    <a:cubicBezTo>
                      <a:pt x="0" y="5"/>
                      <a:pt x="0" y="5"/>
                      <a:pt x="0" y="5"/>
                    </a:cubicBezTo>
                    <a:cubicBezTo>
                      <a:pt x="0" y="4"/>
                      <a:pt x="0" y="4"/>
                      <a:pt x="0" y="4"/>
                    </a:cubicBezTo>
                    <a:cubicBezTo>
                      <a:pt x="0" y="4"/>
                      <a:pt x="0" y="4"/>
                      <a:pt x="0" y="4"/>
                    </a:cubicBezTo>
                    <a:cubicBezTo>
                      <a:pt x="3" y="4"/>
                      <a:pt x="3" y="4"/>
                      <a:pt x="3" y="4"/>
                    </a:cubicBezTo>
                    <a:cubicBezTo>
                      <a:pt x="3" y="1"/>
                      <a:pt x="3" y="1"/>
                      <a:pt x="3" y="1"/>
                    </a:cubicBezTo>
                    <a:cubicBezTo>
                      <a:pt x="3" y="0"/>
                      <a:pt x="3" y="0"/>
                      <a:pt x="3" y="0"/>
                    </a:cubicBezTo>
                    <a:cubicBezTo>
                      <a:pt x="4" y="0"/>
                      <a:pt x="4" y="0"/>
                      <a:pt x="4" y="0"/>
                    </a:cubicBezTo>
                    <a:cubicBezTo>
                      <a:pt x="5" y="0"/>
                      <a:pt x="5" y="0"/>
                      <a:pt x="5" y="0"/>
                    </a:cubicBezTo>
                    <a:cubicBezTo>
                      <a:pt x="5" y="0"/>
                      <a:pt x="5" y="0"/>
                      <a:pt x="5" y="0"/>
                    </a:cubicBezTo>
                    <a:cubicBezTo>
                      <a:pt x="5" y="0"/>
                      <a:pt x="5" y="0"/>
                      <a:pt x="5" y="0"/>
                    </a:cubicBezTo>
                    <a:cubicBezTo>
                      <a:pt x="5" y="4"/>
                      <a:pt x="5" y="4"/>
                      <a:pt x="5" y="4"/>
                    </a:cubicBezTo>
                    <a:cubicBezTo>
                      <a:pt x="9" y="4"/>
                      <a:pt x="9" y="4"/>
                      <a:pt x="9" y="4"/>
                    </a:cubicBezTo>
                    <a:cubicBezTo>
                      <a:pt x="9" y="4"/>
                      <a:pt x="9" y="4"/>
                      <a:pt x="9" y="4"/>
                    </a:cubicBezTo>
                    <a:cubicBezTo>
                      <a:pt x="9" y="4"/>
                      <a:pt x="9" y="4"/>
                      <a:pt x="9" y="4"/>
                    </a:cubicBezTo>
                    <a:cubicBezTo>
                      <a:pt x="9" y="6"/>
                      <a:pt x="9" y="6"/>
                      <a:pt x="9" y="6"/>
                    </a:cubicBezTo>
                    <a:cubicBezTo>
                      <a:pt x="9" y="6"/>
                      <a:pt x="9" y="6"/>
                      <a:pt x="9" y="6"/>
                    </a:cubicBezTo>
                    <a:cubicBezTo>
                      <a:pt x="9" y="6"/>
                      <a:pt x="9" y="6"/>
                      <a:pt x="9" y="6"/>
                    </a:cubicBezTo>
                    <a:cubicBezTo>
                      <a:pt x="5" y="6"/>
                      <a:pt x="5" y="6"/>
                      <a:pt x="5" y="6"/>
                    </a:cubicBezTo>
                    <a:cubicBezTo>
                      <a:pt x="5" y="16"/>
                      <a:pt x="5" y="16"/>
                      <a:pt x="5" y="16"/>
                    </a:cubicBezTo>
                    <a:cubicBezTo>
                      <a:pt x="5" y="16"/>
                      <a:pt x="6" y="17"/>
                      <a:pt x="6" y="17"/>
                    </a:cubicBezTo>
                    <a:cubicBezTo>
                      <a:pt x="6" y="17"/>
                      <a:pt x="7" y="18"/>
                      <a:pt x="7" y="18"/>
                    </a:cubicBezTo>
                    <a:cubicBezTo>
                      <a:pt x="8" y="18"/>
                      <a:pt x="8" y="18"/>
                      <a:pt x="8" y="17"/>
                    </a:cubicBezTo>
                    <a:cubicBezTo>
                      <a:pt x="9" y="17"/>
                      <a:pt x="9" y="17"/>
                      <a:pt x="10" y="17"/>
                    </a:cubicBezTo>
                    <a:cubicBezTo>
                      <a:pt x="10" y="17"/>
                      <a:pt x="10" y="17"/>
                      <a:pt x="10" y="17"/>
                    </a:cubicBezTo>
                    <a:cubicBezTo>
                      <a:pt x="10" y="18"/>
                      <a:pt x="10" y="18"/>
                      <a:pt x="10" y="18"/>
                    </a:cubicBezTo>
                    <a:cubicBezTo>
                      <a:pt x="10" y="19"/>
                      <a:pt x="10" y="19"/>
                      <a:pt x="10" y="19"/>
                    </a:cubicBezTo>
                    <a:cubicBezTo>
                      <a:pt x="10" y="19"/>
                      <a:pt x="10" y="19"/>
                      <a:pt x="10" y="19"/>
                    </a:cubicBezTo>
                    <a:cubicBezTo>
                      <a:pt x="10" y="20"/>
                      <a:pt x="10" y="20"/>
                      <a:pt x="10" y="20"/>
                    </a:cubicBezTo>
                    <a:cubicBezTo>
                      <a:pt x="9" y="20"/>
                      <a:pt x="9" y="20"/>
                      <a:pt x="8" y="20"/>
                    </a:cubicBezTo>
                    <a:cubicBezTo>
                      <a:pt x="8" y="20"/>
                      <a:pt x="7" y="20"/>
                      <a:pt x="7" y="20"/>
                    </a:cubicBezTo>
                    <a:cubicBezTo>
                      <a:pt x="5" y="20"/>
                      <a:pt x="4" y="20"/>
                      <a:pt x="3" y="19"/>
                    </a:cubicBezTo>
                    <a:cubicBezTo>
                      <a:pt x="3" y="18"/>
                      <a:pt x="2" y="17"/>
                      <a:pt x="2" y="16"/>
                    </a:cubicBezTo>
                    <a:cubicBezTo>
                      <a:pt x="2" y="6"/>
                      <a:pt x="2" y="6"/>
                      <a:pt x="2" y="6"/>
                    </a:cubicBezTo>
                    <a:lnTo>
                      <a:pt x="0" y="6"/>
                    </a:lnTo>
                    <a:close/>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955"/>
              <p:cNvSpPr>
                <a:spLocks noEditPoints="1"/>
              </p:cNvSpPr>
              <p:nvPr/>
            </p:nvSpPr>
            <p:spPr bwMode="auto">
              <a:xfrm>
                <a:off x="2796" y="1800"/>
                <a:ext cx="17" cy="19"/>
              </a:xfrm>
              <a:custGeom>
                <a:avLst/>
                <a:gdLst>
                  <a:gd name="T0" fmla="*/ 7 w 14"/>
                  <a:gd name="T1" fmla="*/ 0 h 16"/>
                  <a:gd name="T2" fmla="*/ 10 w 14"/>
                  <a:gd name="T3" fmla="*/ 0 h 16"/>
                  <a:gd name="T4" fmla="*/ 12 w 14"/>
                  <a:gd name="T5" fmla="*/ 1 h 16"/>
                  <a:gd name="T6" fmla="*/ 13 w 14"/>
                  <a:gd name="T7" fmla="*/ 3 h 16"/>
                  <a:gd name="T8" fmla="*/ 14 w 14"/>
                  <a:gd name="T9" fmla="*/ 6 h 16"/>
                  <a:gd name="T10" fmla="*/ 14 w 14"/>
                  <a:gd name="T11" fmla="*/ 7 h 16"/>
                  <a:gd name="T12" fmla="*/ 13 w 14"/>
                  <a:gd name="T13" fmla="*/ 8 h 16"/>
                  <a:gd name="T14" fmla="*/ 12 w 14"/>
                  <a:gd name="T15" fmla="*/ 9 h 16"/>
                  <a:gd name="T16" fmla="*/ 11 w 14"/>
                  <a:gd name="T17" fmla="*/ 9 h 16"/>
                  <a:gd name="T18" fmla="*/ 3 w 14"/>
                  <a:gd name="T19" fmla="*/ 9 h 16"/>
                  <a:gd name="T20" fmla="*/ 3 w 14"/>
                  <a:gd name="T21" fmla="*/ 11 h 16"/>
                  <a:gd name="T22" fmla="*/ 4 w 14"/>
                  <a:gd name="T23" fmla="*/ 12 h 16"/>
                  <a:gd name="T24" fmla="*/ 6 w 14"/>
                  <a:gd name="T25" fmla="*/ 13 h 16"/>
                  <a:gd name="T26" fmla="*/ 8 w 14"/>
                  <a:gd name="T27" fmla="*/ 14 h 16"/>
                  <a:gd name="T28" fmla="*/ 10 w 14"/>
                  <a:gd name="T29" fmla="*/ 13 h 16"/>
                  <a:gd name="T30" fmla="*/ 11 w 14"/>
                  <a:gd name="T31" fmla="*/ 13 h 16"/>
                  <a:gd name="T32" fmla="*/ 12 w 14"/>
                  <a:gd name="T33" fmla="*/ 13 h 16"/>
                  <a:gd name="T34" fmla="*/ 13 w 14"/>
                  <a:gd name="T35" fmla="*/ 14 h 16"/>
                  <a:gd name="T36" fmla="*/ 12 w 14"/>
                  <a:gd name="T37" fmla="*/ 15 h 16"/>
                  <a:gd name="T38" fmla="*/ 10 w 14"/>
                  <a:gd name="T39" fmla="*/ 16 h 16"/>
                  <a:gd name="T40" fmla="*/ 7 w 14"/>
                  <a:gd name="T41" fmla="*/ 16 h 16"/>
                  <a:gd name="T42" fmla="*/ 2 w 14"/>
                  <a:gd name="T43" fmla="*/ 14 h 16"/>
                  <a:gd name="T44" fmla="*/ 0 w 14"/>
                  <a:gd name="T45" fmla="*/ 8 h 16"/>
                  <a:gd name="T46" fmla="*/ 1 w 14"/>
                  <a:gd name="T47" fmla="*/ 4 h 16"/>
                  <a:gd name="T48" fmla="*/ 2 w 14"/>
                  <a:gd name="T49" fmla="*/ 2 h 16"/>
                  <a:gd name="T50" fmla="*/ 4 w 14"/>
                  <a:gd name="T51" fmla="*/ 0 h 16"/>
                  <a:gd name="T52" fmla="*/ 7 w 14"/>
                  <a:gd name="T53" fmla="*/ 0 h 16"/>
                  <a:gd name="T54" fmla="*/ 11 w 14"/>
                  <a:gd name="T55" fmla="*/ 6 h 16"/>
                  <a:gd name="T56" fmla="*/ 11 w 14"/>
                  <a:gd name="T57" fmla="*/ 5 h 16"/>
                  <a:gd name="T58" fmla="*/ 10 w 14"/>
                  <a:gd name="T59" fmla="*/ 3 h 16"/>
                  <a:gd name="T60" fmla="*/ 9 w 14"/>
                  <a:gd name="T61" fmla="*/ 2 h 16"/>
                  <a:gd name="T62" fmla="*/ 7 w 14"/>
                  <a:gd name="T63" fmla="*/ 2 h 16"/>
                  <a:gd name="T64" fmla="*/ 5 w 14"/>
                  <a:gd name="T65" fmla="*/ 2 h 16"/>
                  <a:gd name="T66" fmla="*/ 4 w 14"/>
                  <a:gd name="T67" fmla="*/ 3 h 16"/>
                  <a:gd name="T68" fmla="*/ 3 w 14"/>
                  <a:gd name="T69" fmla="*/ 5 h 16"/>
                  <a:gd name="T70" fmla="*/ 3 w 14"/>
                  <a:gd name="T71" fmla="*/ 6 h 16"/>
                  <a:gd name="T72" fmla="*/ 11 w 14"/>
                  <a:gd name="T7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16">
                    <a:moveTo>
                      <a:pt x="7" y="0"/>
                    </a:moveTo>
                    <a:cubicBezTo>
                      <a:pt x="8" y="0"/>
                      <a:pt x="9" y="0"/>
                      <a:pt x="10" y="0"/>
                    </a:cubicBezTo>
                    <a:cubicBezTo>
                      <a:pt x="11" y="0"/>
                      <a:pt x="12" y="1"/>
                      <a:pt x="12" y="1"/>
                    </a:cubicBezTo>
                    <a:cubicBezTo>
                      <a:pt x="13" y="2"/>
                      <a:pt x="13" y="3"/>
                      <a:pt x="13" y="3"/>
                    </a:cubicBezTo>
                    <a:cubicBezTo>
                      <a:pt x="14" y="4"/>
                      <a:pt x="14" y="5"/>
                      <a:pt x="14" y="6"/>
                    </a:cubicBezTo>
                    <a:cubicBezTo>
                      <a:pt x="14" y="7"/>
                      <a:pt x="14" y="7"/>
                      <a:pt x="14" y="7"/>
                    </a:cubicBezTo>
                    <a:cubicBezTo>
                      <a:pt x="13" y="8"/>
                      <a:pt x="13" y="8"/>
                      <a:pt x="13" y="8"/>
                    </a:cubicBezTo>
                    <a:cubicBezTo>
                      <a:pt x="12" y="9"/>
                      <a:pt x="12" y="9"/>
                      <a:pt x="12" y="9"/>
                    </a:cubicBezTo>
                    <a:cubicBezTo>
                      <a:pt x="11" y="9"/>
                      <a:pt x="11" y="9"/>
                      <a:pt x="11" y="9"/>
                    </a:cubicBezTo>
                    <a:cubicBezTo>
                      <a:pt x="3" y="9"/>
                      <a:pt x="3" y="9"/>
                      <a:pt x="3" y="9"/>
                    </a:cubicBezTo>
                    <a:cubicBezTo>
                      <a:pt x="3" y="10"/>
                      <a:pt x="3" y="10"/>
                      <a:pt x="3" y="11"/>
                    </a:cubicBezTo>
                    <a:cubicBezTo>
                      <a:pt x="4" y="12"/>
                      <a:pt x="4" y="12"/>
                      <a:pt x="4" y="12"/>
                    </a:cubicBezTo>
                    <a:cubicBezTo>
                      <a:pt x="5" y="13"/>
                      <a:pt x="5" y="13"/>
                      <a:pt x="6" y="13"/>
                    </a:cubicBezTo>
                    <a:cubicBezTo>
                      <a:pt x="6" y="13"/>
                      <a:pt x="7" y="14"/>
                      <a:pt x="8" y="14"/>
                    </a:cubicBezTo>
                    <a:cubicBezTo>
                      <a:pt x="8" y="14"/>
                      <a:pt x="9" y="13"/>
                      <a:pt x="10" y="13"/>
                    </a:cubicBezTo>
                    <a:cubicBezTo>
                      <a:pt x="10" y="13"/>
                      <a:pt x="11" y="13"/>
                      <a:pt x="11" y="13"/>
                    </a:cubicBezTo>
                    <a:cubicBezTo>
                      <a:pt x="12" y="13"/>
                      <a:pt x="12" y="13"/>
                      <a:pt x="12" y="13"/>
                    </a:cubicBezTo>
                    <a:cubicBezTo>
                      <a:pt x="13" y="14"/>
                      <a:pt x="13" y="14"/>
                      <a:pt x="13" y="14"/>
                    </a:cubicBezTo>
                    <a:cubicBezTo>
                      <a:pt x="12" y="15"/>
                      <a:pt x="12" y="15"/>
                      <a:pt x="12" y="15"/>
                    </a:cubicBezTo>
                    <a:cubicBezTo>
                      <a:pt x="12" y="15"/>
                      <a:pt x="11" y="16"/>
                      <a:pt x="10" y="16"/>
                    </a:cubicBezTo>
                    <a:cubicBezTo>
                      <a:pt x="9" y="16"/>
                      <a:pt x="8" y="16"/>
                      <a:pt x="7" y="16"/>
                    </a:cubicBezTo>
                    <a:cubicBezTo>
                      <a:pt x="5" y="16"/>
                      <a:pt x="3" y="15"/>
                      <a:pt x="2" y="14"/>
                    </a:cubicBezTo>
                    <a:cubicBezTo>
                      <a:pt x="1" y="13"/>
                      <a:pt x="0" y="11"/>
                      <a:pt x="0" y="8"/>
                    </a:cubicBezTo>
                    <a:cubicBezTo>
                      <a:pt x="0" y="7"/>
                      <a:pt x="0" y="5"/>
                      <a:pt x="1" y="4"/>
                    </a:cubicBezTo>
                    <a:cubicBezTo>
                      <a:pt x="1" y="3"/>
                      <a:pt x="1" y="2"/>
                      <a:pt x="2" y="2"/>
                    </a:cubicBezTo>
                    <a:cubicBezTo>
                      <a:pt x="3" y="1"/>
                      <a:pt x="3" y="1"/>
                      <a:pt x="4" y="0"/>
                    </a:cubicBezTo>
                    <a:cubicBezTo>
                      <a:pt x="5" y="0"/>
                      <a:pt x="6" y="0"/>
                      <a:pt x="7" y="0"/>
                    </a:cubicBezTo>
                    <a:moveTo>
                      <a:pt x="11" y="6"/>
                    </a:moveTo>
                    <a:cubicBezTo>
                      <a:pt x="11" y="6"/>
                      <a:pt x="11" y="5"/>
                      <a:pt x="11" y="5"/>
                    </a:cubicBezTo>
                    <a:cubicBezTo>
                      <a:pt x="11" y="4"/>
                      <a:pt x="11" y="4"/>
                      <a:pt x="10" y="3"/>
                    </a:cubicBezTo>
                    <a:cubicBezTo>
                      <a:pt x="10" y="3"/>
                      <a:pt x="10" y="3"/>
                      <a:pt x="9" y="2"/>
                    </a:cubicBezTo>
                    <a:cubicBezTo>
                      <a:pt x="9" y="2"/>
                      <a:pt x="8" y="2"/>
                      <a:pt x="7" y="2"/>
                    </a:cubicBezTo>
                    <a:cubicBezTo>
                      <a:pt x="7" y="2"/>
                      <a:pt x="6" y="2"/>
                      <a:pt x="5" y="2"/>
                    </a:cubicBezTo>
                    <a:cubicBezTo>
                      <a:pt x="5" y="3"/>
                      <a:pt x="5" y="3"/>
                      <a:pt x="4" y="3"/>
                    </a:cubicBezTo>
                    <a:cubicBezTo>
                      <a:pt x="4" y="4"/>
                      <a:pt x="4" y="4"/>
                      <a:pt x="3" y="5"/>
                    </a:cubicBezTo>
                    <a:cubicBezTo>
                      <a:pt x="3" y="5"/>
                      <a:pt x="3" y="6"/>
                      <a:pt x="3" y="6"/>
                    </a:cubicBezTo>
                    <a:lnTo>
                      <a:pt x="11" y="6"/>
                    </a:lnTo>
                    <a:close/>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956"/>
              <p:cNvSpPr/>
              <p:nvPr/>
            </p:nvSpPr>
            <p:spPr bwMode="auto">
              <a:xfrm>
                <a:off x="2815" y="1800"/>
                <a:ext cx="16" cy="19"/>
              </a:xfrm>
              <a:custGeom>
                <a:avLst/>
                <a:gdLst>
                  <a:gd name="T0" fmla="*/ 10 w 16"/>
                  <a:gd name="T1" fmla="*/ 8 h 19"/>
                  <a:gd name="T2" fmla="*/ 16 w 16"/>
                  <a:gd name="T3" fmla="*/ 18 h 19"/>
                  <a:gd name="T4" fmla="*/ 16 w 16"/>
                  <a:gd name="T5" fmla="*/ 19 h 19"/>
                  <a:gd name="T6" fmla="*/ 16 w 16"/>
                  <a:gd name="T7" fmla="*/ 19 h 19"/>
                  <a:gd name="T8" fmla="*/ 14 w 16"/>
                  <a:gd name="T9" fmla="*/ 19 h 19"/>
                  <a:gd name="T10" fmla="*/ 13 w 16"/>
                  <a:gd name="T11" fmla="*/ 19 h 19"/>
                  <a:gd name="T12" fmla="*/ 13 w 16"/>
                  <a:gd name="T13" fmla="*/ 18 h 19"/>
                  <a:gd name="T14" fmla="*/ 8 w 16"/>
                  <a:gd name="T15" fmla="*/ 12 h 19"/>
                  <a:gd name="T16" fmla="*/ 4 w 16"/>
                  <a:gd name="T17" fmla="*/ 18 h 19"/>
                  <a:gd name="T18" fmla="*/ 3 w 16"/>
                  <a:gd name="T19" fmla="*/ 19 h 19"/>
                  <a:gd name="T20" fmla="*/ 3 w 16"/>
                  <a:gd name="T21" fmla="*/ 19 h 19"/>
                  <a:gd name="T22" fmla="*/ 1 w 16"/>
                  <a:gd name="T23" fmla="*/ 19 h 19"/>
                  <a:gd name="T24" fmla="*/ 0 w 16"/>
                  <a:gd name="T25" fmla="*/ 18 h 19"/>
                  <a:gd name="T26" fmla="*/ 7 w 16"/>
                  <a:gd name="T27" fmla="*/ 8 h 19"/>
                  <a:gd name="T28" fmla="*/ 1 w 16"/>
                  <a:gd name="T29" fmla="*/ 0 h 19"/>
                  <a:gd name="T30" fmla="*/ 1 w 16"/>
                  <a:gd name="T31" fmla="*/ 0 h 19"/>
                  <a:gd name="T32" fmla="*/ 1 w 16"/>
                  <a:gd name="T33" fmla="*/ 0 h 19"/>
                  <a:gd name="T34" fmla="*/ 4 w 16"/>
                  <a:gd name="T35" fmla="*/ 0 h 19"/>
                  <a:gd name="T36" fmla="*/ 4 w 16"/>
                  <a:gd name="T37" fmla="*/ 0 h 19"/>
                  <a:gd name="T38" fmla="*/ 4 w 16"/>
                  <a:gd name="T39" fmla="*/ 0 h 19"/>
                  <a:gd name="T40" fmla="*/ 8 w 16"/>
                  <a:gd name="T41" fmla="*/ 6 h 19"/>
                  <a:gd name="T42" fmla="*/ 13 w 16"/>
                  <a:gd name="T43" fmla="*/ 0 h 19"/>
                  <a:gd name="T44" fmla="*/ 13 w 16"/>
                  <a:gd name="T45" fmla="*/ 0 h 19"/>
                  <a:gd name="T46" fmla="*/ 13 w 16"/>
                  <a:gd name="T47" fmla="*/ 0 h 19"/>
                  <a:gd name="T48" fmla="*/ 15 w 16"/>
                  <a:gd name="T49" fmla="*/ 0 h 19"/>
                  <a:gd name="T50" fmla="*/ 16 w 16"/>
                  <a:gd name="T51" fmla="*/ 0 h 19"/>
                  <a:gd name="T52" fmla="*/ 16 w 16"/>
                  <a:gd name="T53" fmla="*/ 0 h 19"/>
                  <a:gd name="T54" fmla="*/ 10 w 16"/>
                  <a:gd name="T55"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9">
                    <a:moveTo>
                      <a:pt x="10" y="8"/>
                    </a:moveTo>
                    <a:lnTo>
                      <a:pt x="16" y="18"/>
                    </a:lnTo>
                    <a:lnTo>
                      <a:pt x="16" y="19"/>
                    </a:lnTo>
                    <a:lnTo>
                      <a:pt x="16" y="19"/>
                    </a:lnTo>
                    <a:lnTo>
                      <a:pt x="14" y="19"/>
                    </a:lnTo>
                    <a:lnTo>
                      <a:pt x="13" y="19"/>
                    </a:lnTo>
                    <a:lnTo>
                      <a:pt x="13" y="18"/>
                    </a:lnTo>
                    <a:lnTo>
                      <a:pt x="8" y="12"/>
                    </a:lnTo>
                    <a:lnTo>
                      <a:pt x="4" y="18"/>
                    </a:lnTo>
                    <a:lnTo>
                      <a:pt x="3" y="19"/>
                    </a:lnTo>
                    <a:lnTo>
                      <a:pt x="3" y="19"/>
                    </a:lnTo>
                    <a:lnTo>
                      <a:pt x="1" y="19"/>
                    </a:lnTo>
                    <a:lnTo>
                      <a:pt x="0" y="18"/>
                    </a:lnTo>
                    <a:lnTo>
                      <a:pt x="7" y="8"/>
                    </a:lnTo>
                    <a:lnTo>
                      <a:pt x="1" y="0"/>
                    </a:lnTo>
                    <a:lnTo>
                      <a:pt x="1" y="0"/>
                    </a:lnTo>
                    <a:lnTo>
                      <a:pt x="1" y="0"/>
                    </a:lnTo>
                    <a:lnTo>
                      <a:pt x="4" y="0"/>
                    </a:lnTo>
                    <a:lnTo>
                      <a:pt x="4" y="0"/>
                    </a:lnTo>
                    <a:lnTo>
                      <a:pt x="4" y="0"/>
                    </a:lnTo>
                    <a:lnTo>
                      <a:pt x="8" y="6"/>
                    </a:lnTo>
                    <a:lnTo>
                      <a:pt x="13" y="0"/>
                    </a:lnTo>
                    <a:lnTo>
                      <a:pt x="13" y="0"/>
                    </a:lnTo>
                    <a:lnTo>
                      <a:pt x="13" y="0"/>
                    </a:lnTo>
                    <a:lnTo>
                      <a:pt x="15" y="0"/>
                    </a:lnTo>
                    <a:lnTo>
                      <a:pt x="16" y="0"/>
                    </a:lnTo>
                    <a:lnTo>
                      <a:pt x="16" y="0"/>
                    </a:lnTo>
                    <a:lnTo>
                      <a:pt x="10" y="8"/>
                    </a:lnTo>
                    <a:close/>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957"/>
              <p:cNvSpPr/>
              <p:nvPr/>
            </p:nvSpPr>
            <p:spPr bwMode="auto">
              <a:xfrm>
                <a:off x="2833" y="1795"/>
                <a:ext cx="13" cy="24"/>
              </a:xfrm>
              <a:custGeom>
                <a:avLst/>
                <a:gdLst>
                  <a:gd name="T0" fmla="*/ 1 w 11"/>
                  <a:gd name="T1" fmla="*/ 6 h 20"/>
                  <a:gd name="T2" fmla="*/ 0 w 11"/>
                  <a:gd name="T3" fmla="*/ 6 h 20"/>
                  <a:gd name="T4" fmla="*/ 0 w 11"/>
                  <a:gd name="T5" fmla="*/ 6 h 20"/>
                  <a:gd name="T6" fmla="*/ 0 w 11"/>
                  <a:gd name="T7" fmla="*/ 5 h 20"/>
                  <a:gd name="T8" fmla="*/ 0 w 11"/>
                  <a:gd name="T9" fmla="*/ 4 h 20"/>
                  <a:gd name="T10" fmla="*/ 1 w 11"/>
                  <a:gd name="T11" fmla="*/ 4 h 20"/>
                  <a:gd name="T12" fmla="*/ 3 w 11"/>
                  <a:gd name="T13" fmla="*/ 4 h 20"/>
                  <a:gd name="T14" fmla="*/ 3 w 11"/>
                  <a:gd name="T15" fmla="*/ 1 h 20"/>
                  <a:gd name="T16" fmla="*/ 4 w 11"/>
                  <a:gd name="T17" fmla="*/ 0 h 20"/>
                  <a:gd name="T18" fmla="*/ 4 w 11"/>
                  <a:gd name="T19" fmla="*/ 0 h 20"/>
                  <a:gd name="T20" fmla="*/ 5 w 11"/>
                  <a:gd name="T21" fmla="*/ 0 h 20"/>
                  <a:gd name="T22" fmla="*/ 6 w 11"/>
                  <a:gd name="T23" fmla="*/ 0 h 20"/>
                  <a:gd name="T24" fmla="*/ 6 w 11"/>
                  <a:gd name="T25" fmla="*/ 0 h 20"/>
                  <a:gd name="T26" fmla="*/ 6 w 11"/>
                  <a:gd name="T27" fmla="*/ 4 h 20"/>
                  <a:gd name="T28" fmla="*/ 9 w 11"/>
                  <a:gd name="T29" fmla="*/ 4 h 20"/>
                  <a:gd name="T30" fmla="*/ 9 w 11"/>
                  <a:gd name="T31" fmla="*/ 4 h 20"/>
                  <a:gd name="T32" fmla="*/ 9 w 11"/>
                  <a:gd name="T33" fmla="*/ 4 h 20"/>
                  <a:gd name="T34" fmla="*/ 9 w 11"/>
                  <a:gd name="T35" fmla="*/ 6 h 20"/>
                  <a:gd name="T36" fmla="*/ 9 w 11"/>
                  <a:gd name="T37" fmla="*/ 6 h 20"/>
                  <a:gd name="T38" fmla="*/ 9 w 11"/>
                  <a:gd name="T39" fmla="*/ 6 h 20"/>
                  <a:gd name="T40" fmla="*/ 6 w 11"/>
                  <a:gd name="T41" fmla="*/ 6 h 20"/>
                  <a:gd name="T42" fmla="*/ 6 w 11"/>
                  <a:gd name="T43" fmla="*/ 16 h 20"/>
                  <a:gd name="T44" fmla="*/ 6 w 11"/>
                  <a:gd name="T45" fmla="*/ 17 h 20"/>
                  <a:gd name="T46" fmla="*/ 8 w 11"/>
                  <a:gd name="T47" fmla="*/ 18 h 20"/>
                  <a:gd name="T48" fmla="*/ 9 w 11"/>
                  <a:gd name="T49" fmla="*/ 17 h 20"/>
                  <a:gd name="T50" fmla="*/ 10 w 11"/>
                  <a:gd name="T51" fmla="*/ 17 h 20"/>
                  <a:gd name="T52" fmla="*/ 10 w 11"/>
                  <a:gd name="T53" fmla="*/ 17 h 20"/>
                  <a:gd name="T54" fmla="*/ 10 w 11"/>
                  <a:gd name="T55" fmla="*/ 18 h 20"/>
                  <a:gd name="T56" fmla="*/ 11 w 11"/>
                  <a:gd name="T57" fmla="*/ 19 h 20"/>
                  <a:gd name="T58" fmla="*/ 11 w 11"/>
                  <a:gd name="T59" fmla="*/ 19 h 20"/>
                  <a:gd name="T60" fmla="*/ 10 w 11"/>
                  <a:gd name="T61" fmla="*/ 20 h 20"/>
                  <a:gd name="T62" fmla="*/ 9 w 11"/>
                  <a:gd name="T63" fmla="*/ 20 h 20"/>
                  <a:gd name="T64" fmla="*/ 7 w 11"/>
                  <a:gd name="T65" fmla="*/ 20 h 20"/>
                  <a:gd name="T66" fmla="*/ 4 w 11"/>
                  <a:gd name="T67" fmla="*/ 19 h 20"/>
                  <a:gd name="T68" fmla="*/ 3 w 11"/>
                  <a:gd name="T69" fmla="*/ 16 h 20"/>
                  <a:gd name="T70" fmla="*/ 3 w 11"/>
                  <a:gd name="T71" fmla="*/ 6 h 20"/>
                  <a:gd name="T72" fmla="*/ 1 w 11"/>
                  <a:gd name="T7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20">
                    <a:moveTo>
                      <a:pt x="1" y="6"/>
                    </a:moveTo>
                    <a:cubicBezTo>
                      <a:pt x="0" y="6"/>
                      <a:pt x="0" y="6"/>
                      <a:pt x="0" y="6"/>
                    </a:cubicBezTo>
                    <a:cubicBezTo>
                      <a:pt x="0" y="6"/>
                      <a:pt x="0" y="6"/>
                      <a:pt x="0" y="6"/>
                    </a:cubicBezTo>
                    <a:cubicBezTo>
                      <a:pt x="0" y="5"/>
                      <a:pt x="0" y="5"/>
                      <a:pt x="0" y="5"/>
                    </a:cubicBezTo>
                    <a:cubicBezTo>
                      <a:pt x="0" y="4"/>
                      <a:pt x="0" y="4"/>
                      <a:pt x="0" y="4"/>
                    </a:cubicBezTo>
                    <a:cubicBezTo>
                      <a:pt x="1" y="4"/>
                      <a:pt x="1" y="4"/>
                      <a:pt x="1" y="4"/>
                    </a:cubicBezTo>
                    <a:cubicBezTo>
                      <a:pt x="3" y="4"/>
                      <a:pt x="3" y="4"/>
                      <a:pt x="3" y="4"/>
                    </a:cubicBezTo>
                    <a:cubicBezTo>
                      <a:pt x="3" y="1"/>
                      <a:pt x="3" y="1"/>
                      <a:pt x="3" y="1"/>
                    </a:cubicBezTo>
                    <a:cubicBezTo>
                      <a:pt x="4" y="0"/>
                      <a:pt x="4" y="0"/>
                      <a:pt x="4" y="0"/>
                    </a:cubicBezTo>
                    <a:cubicBezTo>
                      <a:pt x="4" y="0"/>
                      <a:pt x="4" y="0"/>
                      <a:pt x="4" y="0"/>
                    </a:cubicBezTo>
                    <a:cubicBezTo>
                      <a:pt x="5" y="0"/>
                      <a:pt x="5" y="0"/>
                      <a:pt x="5" y="0"/>
                    </a:cubicBezTo>
                    <a:cubicBezTo>
                      <a:pt x="6" y="0"/>
                      <a:pt x="6" y="0"/>
                      <a:pt x="6" y="0"/>
                    </a:cubicBezTo>
                    <a:cubicBezTo>
                      <a:pt x="6" y="0"/>
                      <a:pt x="6" y="0"/>
                      <a:pt x="6" y="0"/>
                    </a:cubicBezTo>
                    <a:cubicBezTo>
                      <a:pt x="6" y="4"/>
                      <a:pt x="6" y="4"/>
                      <a:pt x="6" y="4"/>
                    </a:cubicBezTo>
                    <a:cubicBezTo>
                      <a:pt x="9" y="4"/>
                      <a:pt x="9" y="4"/>
                      <a:pt x="9" y="4"/>
                    </a:cubicBezTo>
                    <a:cubicBezTo>
                      <a:pt x="9" y="4"/>
                      <a:pt x="9" y="4"/>
                      <a:pt x="9" y="4"/>
                    </a:cubicBezTo>
                    <a:cubicBezTo>
                      <a:pt x="9" y="4"/>
                      <a:pt x="9" y="4"/>
                      <a:pt x="9" y="4"/>
                    </a:cubicBezTo>
                    <a:cubicBezTo>
                      <a:pt x="9" y="6"/>
                      <a:pt x="9" y="6"/>
                      <a:pt x="9" y="6"/>
                    </a:cubicBezTo>
                    <a:cubicBezTo>
                      <a:pt x="9" y="6"/>
                      <a:pt x="9" y="6"/>
                      <a:pt x="9" y="6"/>
                    </a:cubicBezTo>
                    <a:cubicBezTo>
                      <a:pt x="9" y="6"/>
                      <a:pt x="9" y="6"/>
                      <a:pt x="9" y="6"/>
                    </a:cubicBezTo>
                    <a:cubicBezTo>
                      <a:pt x="6" y="6"/>
                      <a:pt x="6" y="6"/>
                      <a:pt x="6" y="6"/>
                    </a:cubicBezTo>
                    <a:cubicBezTo>
                      <a:pt x="6" y="16"/>
                      <a:pt x="6" y="16"/>
                      <a:pt x="6" y="16"/>
                    </a:cubicBezTo>
                    <a:cubicBezTo>
                      <a:pt x="6" y="16"/>
                      <a:pt x="6" y="17"/>
                      <a:pt x="6" y="17"/>
                    </a:cubicBezTo>
                    <a:cubicBezTo>
                      <a:pt x="6" y="17"/>
                      <a:pt x="7" y="18"/>
                      <a:pt x="8" y="18"/>
                    </a:cubicBezTo>
                    <a:cubicBezTo>
                      <a:pt x="8" y="18"/>
                      <a:pt x="8" y="18"/>
                      <a:pt x="9" y="17"/>
                    </a:cubicBezTo>
                    <a:cubicBezTo>
                      <a:pt x="9" y="17"/>
                      <a:pt x="10" y="17"/>
                      <a:pt x="10" y="17"/>
                    </a:cubicBezTo>
                    <a:cubicBezTo>
                      <a:pt x="10" y="17"/>
                      <a:pt x="10" y="17"/>
                      <a:pt x="10" y="17"/>
                    </a:cubicBezTo>
                    <a:cubicBezTo>
                      <a:pt x="10" y="18"/>
                      <a:pt x="10" y="18"/>
                      <a:pt x="10" y="18"/>
                    </a:cubicBezTo>
                    <a:cubicBezTo>
                      <a:pt x="11" y="19"/>
                      <a:pt x="11" y="19"/>
                      <a:pt x="11" y="19"/>
                    </a:cubicBezTo>
                    <a:cubicBezTo>
                      <a:pt x="11" y="19"/>
                      <a:pt x="11" y="19"/>
                      <a:pt x="11" y="19"/>
                    </a:cubicBezTo>
                    <a:cubicBezTo>
                      <a:pt x="10" y="20"/>
                      <a:pt x="10" y="20"/>
                      <a:pt x="10" y="20"/>
                    </a:cubicBezTo>
                    <a:cubicBezTo>
                      <a:pt x="10" y="20"/>
                      <a:pt x="9" y="20"/>
                      <a:pt x="9" y="20"/>
                    </a:cubicBezTo>
                    <a:cubicBezTo>
                      <a:pt x="8" y="20"/>
                      <a:pt x="7" y="20"/>
                      <a:pt x="7" y="20"/>
                    </a:cubicBezTo>
                    <a:cubicBezTo>
                      <a:pt x="5" y="20"/>
                      <a:pt x="4" y="20"/>
                      <a:pt x="4" y="19"/>
                    </a:cubicBezTo>
                    <a:cubicBezTo>
                      <a:pt x="3" y="18"/>
                      <a:pt x="3" y="17"/>
                      <a:pt x="3" y="16"/>
                    </a:cubicBezTo>
                    <a:cubicBezTo>
                      <a:pt x="3" y="6"/>
                      <a:pt x="3" y="6"/>
                      <a:pt x="3" y="6"/>
                    </a:cubicBezTo>
                    <a:lnTo>
                      <a:pt x="1" y="6"/>
                    </a:lnTo>
                    <a:close/>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958"/>
              <p:cNvSpPr/>
              <p:nvPr/>
            </p:nvSpPr>
            <p:spPr bwMode="auto">
              <a:xfrm>
                <a:off x="1740" y="2214"/>
                <a:ext cx="10" cy="15"/>
              </a:xfrm>
              <a:custGeom>
                <a:avLst/>
                <a:gdLst>
                  <a:gd name="T0" fmla="*/ 8 w 8"/>
                  <a:gd name="T1" fmla="*/ 9 h 12"/>
                  <a:gd name="T2" fmla="*/ 8 w 8"/>
                  <a:gd name="T3" fmla="*/ 10 h 12"/>
                  <a:gd name="T4" fmla="*/ 7 w 8"/>
                  <a:gd name="T5" fmla="*/ 11 h 12"/>
                  <a:gd name="T6" fmla="*/ 6 w 8"/>
                  <a:gd name="T7" fmla="*/ 12 h 12"/>
                  <a:gd name="T8" fmla="*/ 4 w 8"/>
                  <a:gd name="T9" fmla="*/ 12 h 12"/>
                  <a:gd name="T10" fmla="*/ 3 w 8"/>
                  <a:gd name="T11" fmla="*/ 12 h 12"/>
                  <a:gd name="T12" fmla="*/ 2 w 8"/>
                  <a:gd name="T13" fmla="*/ 12 h 12"/>
                  <a:gd name="T14" fmla="*/ 1 w 8"/>
                  <a:gd name="T15" fmla="*/ 12 h 12"/>
                  <a:gd name="T16" fmla="*/ 0 w 8"/>
                  <a:gd name="T17" fmla="*/ 11 h 12"/>
                  <a:gd name="T18" fmla="*/ 0 w 8"/>
                  <a:gd name="T19" fmla="*/ 11 h 12"/>
                  <a:gd name="T20" fmla="*/ 1 w 8"/>
                  <a:gd name="T21" fmla="*/ 10 h 12"/>
                  <a:gd name="T22" fmla="*/ 1 w 8"/>
                  <a:gd name="T23" fmla="*/ 10 h 12"/>
                  <a:gd name="T24" fmla="*/ 3 w 8"/>
                  <a:gd name="T25" fmla="*/ 11 h 12"/>
                  <a:gd name="T26" fmla="*/ 4 w 8"/>
                  <a:gd name="T27" fmla="*/ 11 h 12"/>
                  <a:gd name="T28" fmla="*/ 6 w 8"/>
                  <a:gd name="T29" fmla="*/ 10 h 12"/>
                  <a:gd name="T30" fmla="*/ 7 w 8"/>
                  <a:gd name="T31" fmla="*/ 9 h 12"/>
                  <a:gd name="T32" fmla="*/ 7 w 8"/>
                  <a:gd name="T33" fmla="*/ 8 h 12"/>
                  <a:gd name="T34" fmla="*/ 6 w 8"/>
                  <a:gd name="T35" fmla="*/ 8 h 12"/>
                  <a:gd name="T36" fmla="*/ 5 w 8"/>
                  <a:gd name="T37" fmla="*/ 7 h 12"/>
                  <a:gd name="T38" fmla="*/ 4 w 8"/>
                  <a:gd name="T39" fmla="*/ 7 h 12"/>
                  <a:gd name="T40" fmla="*/ 3 w 8"/>
                  <a:gd name="T41" fmla="*/ 6 h 12"/>
                  <a:gd name="T42" fmla="*/ 2 w 8"/>
                  <a:gd name="T43" fmla="*/ 5 h 12"/>
                  <a:gd name="T44" fmla="*/ 1 w 8"/>
                  <a:gd name="T45" fmla="*/ 4 h 12"/>
                  <a:gd name="T46" fmla="*/ 1 w 8"/>
                  <a:gd name="T47" fmla="*/ 3 h 12"/>
                  <a:gd name="T48" fmla="*/ 2 w 8"/>
                  <a:gd name="T49" fmla="*/ 1 h 12"/>
                  <a:gd name="T50" fmla="*/ 4 w 8"/>
                  <a:gd name="T51" fmla="*/ 0 h 12"/>
                  <a:gd name="T52" fmla="*/ 6 w 8"/>
                  <a:gd name="T53" fmla="*/ 0 h 12"/>
                  <a:gd name="T54" fmla="*/ 8 w 8"/>
                  <a:gd name="T55" fmla="*/ 1 h 12"/>
                  <a:gd name="T56" fmla="*/ 8 w 8"/>
                  <a:gd name="T57" fmla="*/ 1 h 12"/>
                  <a:gd name="T58" fmla="*/ 7 w 8"/>
                  <a:gd name="T59" fmla="*/ 2 h 12"/>
                  <a:gd name="T60" fmla="*/ 7 w 8"/>
                  <a:gd name="T61" fmla="*/ 2 h 12"/>
                  <a:gd name="T62" fmla="*/ 7 w 8"/>
                  <a:gd name="T63" fmla="*/ 2 h 12"/>
                  <a:gd name="T64" fmla="*/ 6 w 8"/>
                  <a:gd name="T65" fmla="*/ 2 h 12"/>
                  <a:gd name="T66" fmla="*/ 4 w 8"/>
                  <a:gd name="T67" fmla="*/ 2 h 12"/>
                  <a:gd name="T68" fmla="*/ 3 w 8"/>
                  <a:gd name="T69" fmla="*/ 2 h 12"/>
                  <a:gd name="T70" fmla="*/ 2 w 8"/>
                  <a:gd name="T71" fmla="*/ 3 h 12"/>
                  <a:gd name="T72" fmla="*/ 2 w 8"/>
                  <a:gd name="T73" fmla="*/ 4 h 12"/>
                  <a:gd name="T74" fmla="*/ 3 w 8"/>
                  <a:gd name="T75" fmla="*/ 4 h 12"/>
                  <a:gd name="T76" fmla="*/ 4 w 8"/>
                  <a:gd name="T77" fmla="*/ 5 h 12"/>
                  <a:gd name="T78" fmla="*/ 5 w 8"/>
                  <a:gd name="T79" fmla="*/ 5 h 12"/>
                  <a:gd name="T80" fmla="*/ 6 w 8"/>
                  <a:gd name="T81" fmla="*/ 6 h 12"/>
                  <a:gd name="T82" fmla="*/ 7 w 8"/>
                  <a:gd name="T83" fmla="*/ 7 h 12"/>
                  <a:gd name="T84" fmla="*/ 8 w 8"/>
                  <a:gd name="T85" fmla="*/ 8 h 12"/>
                  <a:gd name="T86" fmla="*/ 8 w 8"/>
                  <a:gd name="T8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 h="12">
                    <a:moveTo>
                      <a:pt x="8" y="9"/>
                    </a:moveTo>
                    <a:cubicBezTo>
                      <a:pt x="8" y="9"/>
                      <a:pt x="8" y="10"/>
                      <a:pt x="8" y="10"/>
                    </a:cubicBezTo>
                    <a:cubicBezTo>
                      <a:pt x="8" y="11"/>
                      <a:pt x="8" y="11"/>
                      <a:pt x="7" y="11"/>
                    </a:cubicBezTo>
                    <a:cubicBezTo>
                      <a:pt x="7" y="12"/>
                      <a:pt x="7" y="12"/>
                      <a:pt x="6" y="12"/>
                    </a:cubicBezTo>
                    <a:cubicBezTo>
                      <a:pt x="6" y="12"/>
                      <a:pt x="5" y="12"/>
                      <a:pt x="4" y="12"/>
                    </a:cubicBezTo>
                    <a:cubicBezTo>
                      <a:pt x="3" y="12"/>
                      <a:pt x="3" y="12"/>
                      <a:pt x="3" y="12"/>
                    </a:cubicBezTo>
                    <a:cubicBezTo>
                      <a:pt x="2" y="12"/>
                      <a:pt x="2" y="12"/>
                      <a:pt x="2" y="12"/>
                    </a:cubicBezTo>
                    <a:cubicBezTo>
                      <a:pt x="2" y="12"/>
                      <a:pt x="2" y="12"/>
                      <a:pt x="1" y="12"/>
                    </a:cubicBezTo>
                    <a:cubicBezTo>
                      <a:pt x="0" y="11"/>
                      <a:pt x="0" y="11"/>
                      <a:pt x="0" y="11"/>
                    </a:cubicBezTo>
                    <a:cubicBezTo>
                      <a:pt x="0" y="11"/>
                      <a:pt x="0" y="11"/>
                      <a:pt x="0" y="11"/>
                    </a:cubicBezTo>
                    <a:cubicBezTo>
                      <a:pt x="1" y="10"/>
                      <a:pt x="1" y="10"/>
                      <a:pt x="1" y="10"/>
                    </a:cubicBezTo>
                    <a:cubicBezTo>
                      <a:pt x="1" y="10"/>
                      <a:pt x="1" y="10"/>
                      <a:pt x="1" y="10"/>
                    </a:cubicBezTo>
                    <a:cubicBezTo>
                      <a:pt x="1" y="10"/>
                      <a:pt x="2" y="10"/>
                      <a:pt x="3" y="11"/>
                    </a:cubicBezTo>
                    <a:cubicBezTo>
                      <a:pt x="3" y="11"/>
                      <a:pt x="4" y="11"/>
                      <a:pt x="4" y="11"/>
                    </a:cubicBezTo>
                    <a:cubicBezTo>
                      <a:pt x="5" y="11"/>
                      <a:pt x="6" y="11"/>
                      <a:pt x="6" y="10"/>
                    </a:cubicBezTo>
                    <a:cubicBezTo>
                      <a:pt x="7" y="10"/>
                      <a:pt x="7" y="9"/>
                      <a:pt x="7" y="9"/>
                    </a:cubicBezTo>
                    <a:cubicBezTo>
                      <a:pt x="7" y="8"/>
                      <a:pt x="7" y="8"/>
                      <a:pt x="7" y="8"/>
                    </a:cubicBezTo>
                    <a:cubicBezTo>
                      <a:pt x="6" y="8"/>
                      <a:pt x="6" y="8"/>
                      <a:pt x="6" y="8"/>
                    </a:cubicBezTo>
                    <a:cubicBezTo>
                      <a:pt x="5" y="7"/>
                      <a:pt x="5" y="7"/>
                      <a:pt x="5" y="7"/>
                    </a:cubicBezTo>
                    <a:cubicBezTo>
                      <a:pt x="5" y="7"/>
                      <a:pt x="5" y="7"/>
                      <a:pt x="4" y="7"/>
                    </a:cubicBezTo>
                    <a:cubicBezTo>
                      <a:pt x="4" y="6"/>
                      <a:pt x="3" y="6"/>
                      <a:pt x="3" y="6"/>
                    </a:cubicBezTo>
                    <a:cubicBezTo>
                      <a:pt x="2" y="6"/>
                      <a:pt x="2" y="6"/>
                      <a:pt x="2" y="5"/>
                    </a:cubicBezTo>
                    <a:cubicBezTo>
                      <a:pt x="1" y="4"/>
                      <a:pt x="1" y="4"/>
                      <a:pt x="1" y="4"/>
                    </a:cubicBezTo>
                    <a:cubicBezTo>
                      <a:pt x="1" y="4"/>
                      <a:pt x="1" y="4"/>
                      <a:pt x="1" y="3"/>
                    </a:cubicBezTo>
                    <a:cubicBezTo>
                      <a:pt x="1" y="2"/>
                      <a:pt x="1" y="2"/>
                      <a:pt x="2" y="1"/>
                    </a:cubicBezTo>
                    <a:cubicBezTo>
                      <a:pt x="2" y="1"/>
                      <a:pt x="3" y="0"/>
                      <a:pt x="4" y="0"/>
                    </a:cubicBezTo>
                    <a:cubicBezTo>
                      <a:pt x="5" y="0"/>
                      <a:pt x="5" y="0"/>
                      <a:pt x="6" y="0"/>
                    </a:cubicBezTo>
                    <a:cubicBezTo>
                      <a:pt x="7" y="1"/>
                      <a:pt x="7" y="1"/>
                      <a:pt x="8" y="1"/>
                    </a:cubicBezTo>
                    <a:cubicBezTo>
                      <a:pt x="8" y="1"/>
                      <a:pt x="8" y="1"/>
                      <a:pt x="8" y="1"/>
                    </a:cubicBezTo>
                    <a:cubicBezTo>
                      <a:pt x="7" y="2"/>
                      <a:pt x="7" y="2"/>
                      <a:pt x="7" y="2"/>
                    </a:cubicBezTo>
                    <a:cubicBezTo>
                      <a:pt x="7" y="2"/>
                      <a:pt x="7" y="2"/>
                      <a:pt x="7" y="2"/>
                    </a:cubicBezTo>
                    <a:cubicBezTo>
                      <a:pt x="7" y="2"/>
                      <a:pt x="7" y="2"/>
                      <a:pt x="7" y="2"/>
                    </a:cubicBezTo>
                    <a:cubicBezTo>
                      <a:pt x="7" y="2"/>
                      <a:pt x="6" y="2"/>
                      <a:pt x="6" y="2"/>
                    </a:cubicBezTo>
                    <a:cubicBezTo>
                      <a:pt x="5" y="2"/>
                      <a:pt x="5" y="2"/>
                      <a:pt x="4" y="2"/>
                    </a:cubicBezTo>
                    <a:cubicBezTo>
                      <a:pt x="4" y="2"/>
                      <a:pt x="3" y="2"/>
                      <a:pt x="3" y="2"/>
                    </a:cubicBezTo>
                    <a:cubicBezTo>
                      <a:pt x="2" y="2"/>
                      <a:pt x="2" y="3"/>
                      <a:pt x="2" y="3"/>
                    </a:cubicBezTo>
                    <a:cubicBezTo>
                      <a:pt x="2" y="4"/>
                      <a:pt x="2" y="4"/>
                      <a:pt x="2" y="4"/>
                    </a:cubicBezTo>
                    <a:cubicBezTo>
                      <a:pt x="3" y="4"/>
                      <a:pt x="3" y="4"/>
                      <a:pt x="3" y="4"/>
                    </a:cubicBezTo>
                    <a:cubicBezTo>
                      <a:pt x="4" y="5"/>
                      <a:pt x="4" y="5"/>
                      <a:pt x="4" y="5"/>
                    </a:cubicBezTo>
                    <a:cubicBezTo>
                      <a:pt x="4" y="5"/>
                      <a:pt x="5" y="5"/>
                      <a:pt x="5" y="5"/>
                    </a:cubicBezTo>
                    <a:cubicBezTo>
                      <a:pt x="6" y="6"/>
                      <a:pt x="6" y="6"/>
                      <a:pt x="6" y="6"/>
                    </a:cubicBezTo>
                    <a:cubicBezTo>
                      <a:pt x="7" y="6"/>
                      <a:pt x="7" y="6"/>
                      <a:pt x="7" y="7"/>
                    </a:cubicBezTo>
                    <a:cubicBezTo>
                      <a:pt x="8" y="7"/>
                      <a:pt x="8" y="7"/>
                      <a:pt x="8" y="8"/>
                    </a:cubicBezTo>
                    <a:cubicBezTo>
                      <a:pt x="8" y="8"/>
                      <a:pt x="8" y="8"/>
                      <a:pt x="8" y="9"/>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959"/>
              <p:cNvSpPr>
                <a:spLocks noEditPoints="1"/>
              </p:cNvSpPr>
              <p:nvPr/>
            </p:nvSpPr>
            <p:spPr bwMode="auto">
              <a:xfrm>
                <a:off x="1752" y="2218"/>
                <a:ext cx="9" cy="11"/>
              </a:xfrm>
              <a:custGeom>
                <a:avLst/>
                <a:gdLst>
                  <a:gd name="T0" fmla="*/ 7 w 7"/>
                  <a:gd name="T1" fmla="*/ 8 h 9"/>
                  <a:gd name="T2" fmla="*/ 6 w 7"/>
                  <a:gd name="T3" fmla="*/ 9 h 9"/>
                  <a:gd name="T4" fmla="*/ 5 w 7"/>
                  <a:gd name="T5" fmla="*/ 9 h 9"/>
                  <a:gd name="T6" fmla="*/ 3 w 7"/>
                  <a:gd name="T7" fmla="*/ 9 h 9"/>
                  <a:gd name="T8" fmla="*/ 1 w 7"/>
                  <a:gd name="T9" fmla="*/ 9 h 9"/>
                  <a:gd name="T10" fmla="*/ 0 w 7"/>
                  <a:gd name="T11" fmla="*/ 8 h 9"/>
                  <a:gd name="T12" fmla="*/ 0 w 7"/>
                  <a:gd name="T13" fmla="*/ 7 h 9"/>
                  <a:gd name="T14" fmla="*/ 0 w 7"/>
                  <a:gd name="T15" fmla="*/ 6 h 9"/>
                  <a:gd name="T16" fmla="*/ 0 w 7"/>
                  <a:gd name="T17" fmla="*/ 5 h 9"/>
                  <a:gd name="T18" fmla="*/ 0 w 7"/>
                  <a:gd name="T19" fmla="*/ 4 h 9"/>
                  <a:gd name="T20" fmla="*/ 2 w 7"/>
                  <a:gd name="T21" fmla="*/ 4 h 9"/>
                  <a:gd name="T22" fmla="*/ 3 w 7"/>
                  <a:gd name="T23" fmla="*/ 3 h 9"/>
                  <a:gd name="T24" fmla="*/ 5 w 7"/>
                  <a:gd name="T25" fmla="*/ 3 h 9"/>
                  <a:gd name="T26" fmla="*/ 5 w 7"/>
                  <a:gd name="T27" fmla="*/ 3 h 9"/>
                  <a:gd name="T28" fmla="*/ 5 w 7"/>
                  <a:gd name="T29" fmla="*/ 2 h 9"/>
                  <a:gd name="T30" fmla="*/ 5 w 7"/>
                  <a:gd name="T31" fmla="*/ 2 h 9"/>
                  <a:gd name="T32" fmla="*/ 4 w 7"/>
                  <a:gd name="T33" fmla="*/ 2 h 9"/>
                  <a:gd name="T34" fmla="*/ 3 w 7"/>
                  <a:gd name="T35" fmla="*/ 1 h 9"/>
                  <a:gd name="T36" fmla="*/ 2 w 7"/>
                  <a:gd name="T37" fmla="*/ 2 h 9"/>
                  <a:gd name="T38" fmla="*/ 1 w 7"/>
                  <a:gd name="T39" fmla="*/ 2 h 9"/>
                  <a:gd name="T40" fmla="*/ 1 w 7"/>
                  <a:gd name="T41" fmla="*/ 2 h 9"/>
                  <a:gd name="T42" fmla="*/ 1 w 7"/>
                  <a:gd name="T43" fmla="*/ 2 h 9"/>
                  <a:gd name="T44" fmla="*/ 0 w 7"/>
                  <a:gd name="T45" fmla="*/ 1 h 9"/>
                  <a:gd name="T46" fmla="*/ 0 w 7"/>
                  <a:gd name="T47" fmla="*/ 1 h 9"/>
                  <a:gd name="T48" fmla="*/ 1 w 7"/>
                  <a:gd name="T49" fmla="*/ 1 h 9"/>
                  <a:gd name="T50" fmla="*/ 2 w 7"/>
                  <a:gd name="T51" fmla="*/ 0 h 9"/>
                  <a:gd name="T52" fmla="*/ 3 w 7"/>
                  <a:gd name="T53" fmla="*/ 0 h 9"/>
                  <a:gd name="T54" fmla="*/ 6 w 7"/>
                  <a:gd name="T55" fmla="*/ 1 h 9"/>
                  <a:gd name="T56" fmla="*/ 7 w 7"/>
                  <a:gd name="T57" fmla="*/ 3 h 9"/>
                  <a:gd name="T58" fmla="*/ 7 w 7"/>
                  <a:gd name="T59" fmla="*/ 8 h 9"/>
                  <a:gd name="T60" fmla="*/ 5 w 7"/>
                  <a:gd name="T61" fmla="*/ 5 h 9"/>
                  <a:gd name="T62" fmla="*/ 3 w 7"/>
                  <a:gd name="T63" fmla="*/ 5 h 9"/>
                  <a:gd name="T64" fmla="*/ 3 w 7"/>
                  <a:gd name="T65" fmla="*/ 5 h 9"/>
                  <a:gd name="T66" fmla="*/ 2 w 7"/>
                  <a:gd name="T67" fmla="*/ 5 h 9"/>
                  <a:gd name="T68" fmla="*/ 1 w 7"/>
                  <a:gd name="T69" fmla="*/ 5 h 9"/>
                  <a:gd name="T70" fmla="*/ 1 w 7"/>
                  <a:gd name="T71" fmla="*/ 6 h 9"/>
                  <a:gd name="T72" fmla="*/ 1 w 7"/>
                  <a:gd name="T73" fmla="*/ 7 h 9"/>
                  <a:gd name="T74" fmla="*/ 2 w 7"/>
                  <a:gd name="T75" fmla="*/ 8 h 9"/>
                  <a:gd name="T76" fmla="*/ 2 w 7"/>
                  <a:gd name="T77" fmla="*/ 8 h 9"/>
                  <a:gd name="T78" fmla="*/ 3 w 7"/>
                  <a:gd name="T79" fmla="*/ 8 h 9"/>
                  <a:gd name="T80" fmla="*/ 4 w 7"/>
                  <a:gd name="T81" fmla="*/ 8 h 9"/>
                  <a:gd name="T82" fmla="*/ 4 w 7"/>
                  <a:gd name="T83" fmla="*/ 8 h 9"/>
                  <a:gd name="T84" fmla="*/ 5 w 7"/>
                  <a:gd name="T85" fmla="*/ 8 h 9"/>
                  <a:gd name="T86" fmla="*/ 5 w 7"/>
                  <a:gd name="T87" fmla="*/ 8 h 9"/>
                  <a:gd name="T88" fmla="*/ 5 w 7"/>
                  <a:gd name="T8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9">
                    <a:moveTo>
                      <a:pt x="7" y="8"/>
                    </a:moveTo>
                    <a:cubicBezTo>
                      <a:pt x="6" y="9"/>
                      <a:pt x="6" y="9"/>
                      <a:pt x="6" y="9"/>
                    </a:cubicBezTo>
                    <a:cubicBezTo>
                      <a:pt x="6" y="9"/>
                      <a:pt x="5" y="9"/>
                      <a:pt x="5" y="9"/>
                    </a:cubicBezTo>
                    <a:cubicBezTo>
                      <a:pt x="4" y="9"/>
                      <a:pt x="4" y="9"/>
                      <a:pt x="3" y="9"/>
                    </a:cubicBezTo>
                    <a:cubicBezTo>
                      <a:pt x="2" y="9"/>
                      <a:pt x="2" y="9"/>
                      <a:pt x="1" y="9"/>
                    </a:cubicBezTo>
                    <a:cubicBezTo>
                      <a:pt x="1" y="9"/>
                      <a:pt x="1" y="9"/>
                      <a:pt x="0" y="8"/>
                    </a:cubicBezTo>
                    <a:cubicBezTo>
                      <a:pt x="0" y="7"/>
                      <a:pt x="0" y="7"/>
                      <a:pt x="0" y="7"/>
                    </a:cubicBezTo>
                    <a:cubicBezTo>
                      <a:pt x="0" y="7"/>
                      <a:pt x="0" y="7"/>
                      <a:pt x="0" y="6"/>
                    </a:cubicBezTo>
                    <a:cubicBezTo>
                      <a:pt x="0" y="6"/>
                      <a:pt x="0" y="6"/>
                      <a:pt x="0" y="5"/>
                    </a:cubicBezTo>
                    <a:cubicBezTo>
                      <a:pt x="0" y="4"/>
                      <a:pt x="0" y="4"/>
                      <a:pt x="0" y="4"/>
                    </a:cubicBezTo>
                    <a:cubicBezTo>
                      <a:pt x="1" y="4"/>
                      <a:pt x="1" y="4"/>
                      <a:pt x="2" y="4"/>
                    </a:cubicBezTo>
                    <a:cubicBezTo>
                      <a:pt x="2" y="4"/>
                      <a:pt x="3" y="3"/>
                      <a:pt x="3" y="3"/>
                    </a:cubicBezTo>
                    <a:cubicBezTo>
                      <a:pt x="5" y="3"/>
                      <a:pt x="5" y="3"/>
                      <a:pt x="5" y="3"/>
                    </a:cubicBezTo>
                    <a:cubicBezTo>
                      <a:pt x="5" y="3"/>
                      <a:pt x="5" y="3"/>
                      <a:pt x="5" y="3"/>
                    </a:cubicBezTo>
                    <a:cubicBezTo>
                      <a:pt x="5" y="2"/>
                      <a:pt x="5" y="2"/>
                      <a:pt x="5" y="2"/>
                    </a:cubicBezTo>
                    <a:cubicBezTo>
                      <a:pt x="5" y="2"/>
                      <a:pt x="5" y="2"/>
                      <a:pt x="5" y="2"/>
                    </a:cubicBezTo>
                    <a:cubicBezTo>
                      <a:pt x="4" y="2"/>
                      <a:pt x="4" y="2"/>
                      <a:pt x="4" y="2"/>
                    </a:cubicBezTo>
                    <a:cubicBezTo>
                      <a:pt x="4" y="1"/>
                      <a:pt x="4" y="1"/>
                      <a:pt x="3" y="1"/>
                    </a:cubicBezTo>
                    <a:cubicBezTo>
                      <a:pt x="3" y="1"/>
                      <a:pt x="2" y="1"/>
                      <a:pt x="2" y="2"/>
                    </a:cubicBezTo>
                    <a:cubicBezTo>
                      <a:pt x="2" y="2"/>
                      <a:pt x="1" y="2"/>
                      <a:pt x="1" y="2"/>
                    </a:cubicBezTo>
                    <a:cubicBezTo>
                      <a:pt x="1" y="2"/>
                      <a:pt x="1" y="2"/>
                      <a:pt x="1" y="2"/>
                    </a:cubicBezTo>
                    <a:cubicBezTo>
                      <a:pt x="1" y="2"/>
                      <a:pt x="1" y="2"/>
                      <a:pt x="1" y="2"/>
                    </a:cubicBezTo>
                    <a:cubicBezTo>
                      <a:pt x="0" y="1"/>
                      <a:pt x="0" y="1"/>
                      <a:pt x="0" y="1"/>
                    </a:cubicBezTo>
                    <a:cubicBezTo>
                      <a:pt x="0" y="1"/>
                      <a:pt x="0" y="1"/>
                      <a:pt x="0" y="1"/>
                    </a:cubicBezTo>
                    <a:cubicBezTo>
                      <a:pt x="1" y="1"/>
                      <a:pt x="1" y="1"/>
                      <a:pt x="1" y="1"/>
                    </a:cubicBezTo>
                    <a:cubicBezTo>
                      <a:pt x="1" y="0"/>
                      <a:pt x="1" y="0"/>
                      <a:pt x="2" y="0"/>
                    </a:cubicBezTo>
                    <a:cubicBezTo>
                      <a:pt x="3" y="0"/>
                      <a:pt x="3" y="0"/>
                      <a:pt x="3" y="0"/>
                    </a:cubicBezTo>
                    <a:cubicBezTo>
                      <a:pt x="5" y="0"/>
                      <a:pt x="5" y="0"/>
                      <a:pt x="6" y="1"/>
                    </a:cubicBezTo>
                    <a:cubicBezTo>
                      <a:pt x="6" y="1"/>
                      <a:pt x="7" y="2"/>
                      <a:pt x="7" y="3"/>
                    </a:cubicBezTo>
                    <a:lnTo>
                      <a:pt x="7" y="8"/>
                    </a:lnTo>
                    <a:close/>
                    <a:moveTo>
                      <a:pt x="5" y="5"/>
                    </a:moveTo>
                    <a:cubicBezTo>
                      <a:pt x="3" y="5"/>
                      <a:pt x="3" y="5"/>
                      <a:pt x="3" y="5"/>
                    </a:cubicBezTo>
                    <a:cubicBezTo>
                      <a:pt x="3" y="5"/>
                      <a:pt x="3" y="5"/>
                      <a:pt x="3" y="5"/>
                    </a:cubicBezTo>
                    <a:cubicBezTo>
                      <a:pt x="2" y="5"/>
                      <a:pt x="2" y="5"/>
                      <a:pt x="2" y="5"/>
                    </a:cubicBezTo>
                    <a:cubicBezTo>
                      <a:pt x="1" y="5"/>
                      <a:pt x="1" y="5"/>
                      <a:pt x="1" y="5"/>
                    </a:cubicBezTo>
                    <a:cubicBezTo>
                      <a:pt x="1" y="6"/>
                      <a:pt x="1" y="6"/>
                      <a:pt x="1" y="6"/>
                    </a:cubicBezTo>
                    <a:cubicBezTo>
                      <a:pt x="1" y="7"/>
                      <a:pt x="1" y="7"/>
                      <a:pt x="1" y="7"/>
                    </a:cubicBezTo>
                    <a:cubicBezTo>
                      <a:pt x="2" y="8"/>
                      <a:pt x="2" y="8"/>
                      <a:pt x="2" y="8"/>
                    </a:cubicBezTo>
                    <a:cubicBezTo>
                      <a:pt x="2" y="8"/>
                      <a:pt x="2" y="8"/>
                      <a:pt x="2" y="8"/>
                    </a:cubicBezTo>
                    <a:cubicBezTo>
                      <a:pt x="3" y="8"/>
                      <a:pt x="3" y="8"/>
                      <a:pt x="3" y="8"/>
                    </a:cubicBezTo>
                    <a:cubicBezTo>
                      <a:pt x="4" y="8"/>
                      <a:pt x="4" y="8"/>
                      <a:pt x="4" y="8"/>
                    </a:cubicBezTo>
                    <a:cubicBezTo>
                      <a:pt x="4" y="8"/>
                      <a:pt x="4" y="8"/>
                      <a:pt x="4" y="8"/>
                    </a:cubicBezTo>
                    <a:cubicBezTo>
                      <a:pt x="5" y="8"/>
                      <a:pt x="5" y="8"/>
                      <a:pt x="5" y="8"/>
                    </a:cubicBezTo>
                    <a:cubicBezTo>
                      <a:pt x="5" y="8"/>
                      <a:pt x="5" y="8"/>
                      <a:pt x="5" y="8"/>
                    </a:cubicBezTo>
                    <a:lnTo>
                      <a:pt x="5"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960"/>
              <p:cNvSpPr/>
              <p:nvPr/>
            </p:nvSpPr>
            <p:spPr bwMode="auto">
              <a:xfrm>
                <a:off x="1763" y="2218"/>
                <a:ext cx="15" cy="11"/>
              </a:xfrm>
              <a:custGeom>
                <a:avLst/>
                <a:gdLst>
                  <a:gd name="T0" fmla="*/ 8 w 12"/>
                  <a:gd name="T1" fmla="*/ 0 h 9"/>
                  <a:gd name="T2" fmla="*/ 10 w 12"/>
                  <a:gd name="T3" fmla="*/ 0 h 9"/>
                  <a:gd name="T4" fmla="*/ 11 w 12"/>
                  <a:gd name="T5" fmla="*/ 1 h 9"/>
                  <a:gd name="T6" fmla="*/ 12 w 12"/>
                  <a:gd name="T7" fmla="*/ 3 h 9"/>
                  <a:gd name="T8" fmla="*/ 12 w 12"/>
                  <a:gd name="T9" fmla="*/ 4 h 9"/>
                  <a:gd name="T10" fmla="*/ 12 w 12"/>
                  <a:gd name="T11" fmla="*/ 9 h 9"/>
                  <a:gd name="T12" fmla="*/ 12 w 12"/>
                  <a:gd name="T13" fmla="*/ 9 h 9"/>
                  <a:gd name="T14" fmla="*/ 12 w 12"/>
                  <a:gd name="T15" fmla="*/ 9 h 9"/>
                  <a:gd name="T16" fmla="*/ 11 w 12"/>
                  <a:gd name="T17" fmla="*/ 9 h 9"/>
                  <a:gd name="T18" fmla="*/ 11 w 12"/>
                  <a:gd name="T19" fmla="*/ 9 h 9"/>
                  <a:gd name="T20" fmla="*/ 11 w 12"/>
                  <a:gd name="T21" fmla="*/ 9 h 9"/>
                  <a:gd name="T22" fmla="*/ 11 w 12"/>
                  <a:gd name="T23" fmla="*/ 4 h 9"/>
                  <a:gd name="T24" fmla="*/ 10 w 12"/>
                  <a:gd name="T25" fmla="*/ 2 h 9"/>
                  <a:gd name="T26" fmla="*/ 8 w 12"/>
                  <a:gd name="T27" fmla="*/ 1 h 9"/>
                  <a:gd name="T28" fmla="*/ 8 w 12"/>
                  <a:gd name="T29" fmla="*/ 1 h 9"/>
                  <a:gd name="T30" fmla="*/ 7 w 12"/>
                  <a:gd name="T31" fmla="*/ 2 h 9"/>
                  <a:gd name="T32" fmla="*/ 7 w 12"/>
                  <a:gd name="T33" fmla="*/ 2 h 9"/>
                  <a:gd name="T34" fmla="*/ 6 w 12"/>
                  <a:gd name="T35" fmla="*/ 2 h 9"/>
                  <a:gd name="T36" fmla="*/ 6 w 12"/>
                  <a:gd name="T37" fmla="*/ 3 h 9"/>
                  <a:gd name="T38" fmla="*/ 6 w 12"/>
                  <a:gd name="T39" fmla="*/ 4 h 9"/>
                  <a:gd name="T40" fmla="*/ 6 w 12"/>
                  <a:gd name="T41" fmla="*/ 9 h 9"/>
                  <a:gd name="T42" fmla="*/ 6 w 12"/>
                  <a:gd name="T43" fmla="*/ 9 h 9"/>
                  <a:gd name="T44" fmla="*/ 6 w 12"/>
                  <a:gd name="T45" fmla="*/ 9 h 9"/>
                  <a:gd name="T46" fmla="*/ 5 w 12"/>
                  <a:gd name="T47" fmla="*/ 9 h 9"/>
                  <a:gd name="T48" fmla="*/ 5 w 12"/>
                  <a:gd name="T49" fmla="*/ 9 h 9"/>
                  <a:gd name="T50" fmla="*/ 5 w 12"/>
                  <a:gd name="T51" fmla="*/ 9 h 9"/>
                  <a:gd name="T52" fmla="*/ 5 w 12"/>
                  <a:gd name="T53" fmla="*/ 4 h 9"/>
                  <a:gd name="T54" fmla="*/ 5 w 12"/>
                  <a:gd name="T55" fmla="*/ 3 h 9"/>
                  <a:gd name="T56" fmla="*/ 5 w 12"/>
                  <a:gd name="T57" fmla="*/ 2 h 9"/>
                  <a:gd name="T58" fmla="*/ 4 w 12"/>
                  <a:gd name="T59" fmla="*/ 2 h 9"/>
                  <a:gd name="T60" fmla="*/ 3 w 12"/>
                  <a:gd name="T61" fmla="*/ 1 h 9"/>
                  <a:gd name="T62" fmla="*/ 2 w 12"/>
                  <a:gd name="T63" fmla="*/ 1 h 9"/>
                  <a:gd name="T64" fmla="*/ 1 w 12"/>
                  <a:gd name="T65" fmla="*/ 2 h 9"/>
                  <a:gd name="T66" fmla="*/ 1 w 12"/>
                  <a:gd name="T67" fmla="*/ 9 h 9"/>
                  <a:gd name="T68" fmla="*/ 1 w 12"/>
                  <a:gd name="T69" fmla="*/ 9 h 9"/>
                  <a:gd name="T70" fmla="*/ 1 w 12"/>
                  <a:gd name="T71" fmla="*/ 9 h 9"/>
                  <a:gd name="T72" fmla="*/ 0 w 12"/>
                  <a:gd name="T73" fmla="*/ 9 h 9"/>
                  <a:gd name="T74" fmla="*/ 0 w 12"/>
                  <a:gd name="T75" fmla="*/ 9 h 9"/>
                  <a:gd name="T76" fmla="*/ 0 w 12"/>
                  <a:gd name="T77" fmla="*/ 9 h 9"/>
                  <a:gd name="T78" fmla="*/ 0 w 12"/>
                  <a:gd name="T79" fmla="*/ 2 h 9"/>
                  <a:gd name="T80" fmla="*/ 0 w 12"/>
                  <a:gd name="T81" fmla="*/ 1 h 9"/>
                  <a:gd name="T82" fmla="*/ 0 w 12"/>
                  <a:gd name="T83" fmla="*/ 0 h 9"/>
                  <a:gd name="T84" fmla="*/ 1 w 12"/>
                  <a:gd name="T85" fmla="*/ 0 h 9"/>
                  <a:gd name="T86" fmla="*/ 3 w 12"/>
                  <a:gd name="T87" fmla="*/ 0 h 9"/>
                  <a:gd name="T88" fmla="*/ 4 w 12"/>
                  <a:gd name="T89" fmla="*/ 0 h 9"/>
                  <a:gd name="T90" fmla="*/ 5 w 12"/>
                  <a:gd name="T91" fmla="*/ 1 h 9"/>
                  <a:gd name="T92" fmla="*/ 5 w 12"/>
                  <a:gd name="T93" fmla="*/ 1 h 9"/>
                  <a:gd name="T94" fmla="*/ 7 w 12"/>
                  <a:gd name="T95" fmla="*/ 0 h 9"/>
                  <a:gd name="T96" fmla="*/ 8 w 12"/>
                  <a:gd name="T9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 h="9">
                    <a:moveTo>
                      <a:pt x="8" y="0"/>
                    </a:moveTo>
                    <a:cubicBezTo>
                      <a:pt x="9" y="0"/>
                      <a:pt x="10" y="0"/>
                      <a:pt x="10" y="0"/>
                    </a:cubicBezTo>
                    <a:cubicBezTo>
                      <a:pt x="11" y="1"/>
                      <a:pt x="11" y="1"/>
                      <a:pt x="11" y="1"/>
                    </a:cubicBezTo>
                    <a:cubicBezTo>
                      <a:pt x="12" y="2"/>
                      <a:pt x="12" y="2"/>
                      <a:pt x="12" y="3"/>
                    </a:cubicBezTo>
                    <a:cubicBezTo>
                      <a:pt x="12" y="3"/>
                      <a:pt x="12" y="4"/>
                      <a:pt x="12" y="4"/>
                    </a:cubicBezTo>
                    <a:cubicBezTo>
                      <a:pt x="12" y="9"/>
                      <a:pt x="12" y="9"/>
                      <a:pt x="12" y="9"/>
                    </a:cubicBezTo>
                    <a:cubicBezTo>
                      <a:pt x="12" y="9"/>
                      <a:pt x="12" y="9"/>
                      <a:pt x="12" y="9"/>
                    </a:cubicBezTo>
                    <a:cubicBezTo>
                      <a:pt x="12" y="9"/>
                      <a:pt x="12" y="9"/>
                      <a:pt x="12" y="9"/>
                    </a:cubicBezTo>
                    <a:cubicBezTo>
                      <a:pt x="11" y="9"/>
                      <a:pt x="11" y="9"/>
                      <a:pt x="11" y="9"/>
                    </a:cubicBezTo>
                    <a:cubicBezTo>
                      <a:pt x="11" y="9"/>
                      <a:pt x="11" y="9"/>
                      <a:pt x="11" y="9"/>
                    </a:cubicBezTo>
                    <a:cubicBezTo>
                      <a:pt x="11" y="9"/>
                      <a:pt x="11" y="9"/>
                      <a:pt x="11" y="9"/>
                    </a:cubicBezTo>
                    <a:cubicBezTo>
                      <a:pt x="11" y="4"/>
                      <a:pt x="11" y="4"/>
                      <a:pt x="11" y="4"/>
                    </a:cubicBezTo>
                    <a:cubicBezTo>
                      <a:pt x="11" y="3"/>
                      <a:pt x="10" y="3"/>
                      <a:pt x="10" y="2"/>
                    </a:cubicBezTo>
                    <a:cubicBezTo>
                      <a:pt x="10" y="2"/>
                      <a:pt x="9" y="1"/>
                      <a:pt x="8" y="1"/>
                    </a:cubicBezTo>
                    <a:cubicBezTo>
                      <a:pt x="8" y="1"/>
                      <a:pt x="8" y="1"/>
                      <a:pt x="8" y="1"/>
                    </a:cubicBezTo>
                    <a:cubicBezTo>
                      <a:pt x="7" y="2"/>
                      <a:pt x="7" y="2"/>
                      <a:pt x="7" y="2"/>
                    </a:cubicBezTo>
                    <a:cubicBezTo>
                      <a:pt x="7" y="2"/>
                      <a:pt x="7" y="2"/>
                      <a:pt x="7" y="2"/>
                    </a:cubicBezTo>
                    <a:cubicBezTo>
                      <a:pt x="6" y="2"/>
                      <a:pt x="6" y="2"/>
                      <a:pt x="6" y="2"/>
                    </a:cubicBezTo>
                    <a:cubicBezTo>
                      <a:pt x="6" y="2"/>
                      <a:pt x="6" y="3"/>
                      <a:pt x="6" y="3"/>
                    </a:cubicBezTo>
                    <a:cubicBezTo>
                      <a:pt x="6" y="3"/>
                      <a:pt x="6" y="4"/>
                      <a:pt x="6" y="4"/>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4"/>
                      <a:pt x="5" y="4"/>
                      <a:pt x="5" y="4"/>
                    </a:cubicBezTo>
                    <a:cubicBezTo>
                      <a:pt x="5" y="4"/>
                      <a:pt x="5" y="3"/>
                      <a:pt x="5" y="3"/>
                    </a:cubicBezTo>
                    <a:cubicBezTo>
                      <a:pt x="5" y="2"/>
                      <a:pt x="5" y="2"/>
                      <a:pt x="5" y="2"/>
                    </a:cubicBezTo>
                    <a:cubicBezTo>
                      <a:pt x="4" y="2"/>
                      <a:pt x="4" y="2"/>
                      <a:pt x="4" y="2"/>
                    </a:cubicBezTo>
                    <a:cubicBezTo>
                      <a:pt x="4" y="2"/>
                      <a:pt x="3" y="1"/>
                      <a:pt x="3" y="1"/>
                    </a:cubicBezTo>
                    <a:cubicBezTo>
                      <a:pt x="2" y="1"/>
                      <a:pt x="2" y="1"/>
                      <a:pt x="2" y="1"/>
                    </a:cubicBezTo>
                    <a:cubicBezTo>
                      <a:pt x="1" y="2"/>
                      <a:pt x="1" y="2"/>
                      <a:pt x="1" y="2"/>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2"/>
                      <a:pt x="0" y="2"/>
                      <a:pt x="0" y="2"/>
                    </a:cubicBezTo>
                    <a:cubicBezTo>
                      <a:pt x="0" y="1"/>
                      <a:pt x="0" y="1"/>
                      <a:pt x="0" y="1"/>
                    </a:cubicBezTo>
                    <a:cubicBezTo>
                      <a:pt x="0" y="0"/>
                      <a:pt x="0" y="0"/>
                      <a:pt x="0" y="0"/>
                    </a:cubicBezTo>
                    <a:cubicBezTo>
                      <a:pt x="1" y="0"/>
                      <a:pt x="1" y="0"/>
                      <a:pt x="1" y="0"/>
                    </a:cubicBezTo>
                    <a:cubicBezTo>
                      <a:pt x="2" y="0"/>
                      <a:pt x="2" y="0"/>
                      <a:pt x="3" y="0"/>
                    </a:cubicBezTo>
                    <a:cubicBezTo>
                      <a:pt x="3" y="0"/>
                      <a:pt x="4" y="0"/>
                      <a:pt x="4" y="0"/>
                    </a:cubicBezTo>
                    <a:cubicBezTo>
                      <a:pt x="5" y="1"/>
                      <a:pt x="5" y="1"/>
                      <a:pt x="5" y="1"/>
                    </a:cubicBezTo>
                    <a:cubicBezTo>
                      <a:pt x="5" y="1"/>
                      <a:pt x="5" y="1"/>
                      <a:pt x="5" y="1"/>
                    </a:cubicBezTo>
                    <a:cubicBezTo>
                      <a:pt x="6" y="1"/>
                      <a:pt x="6" y="1"/>
                      <a:pt x="7" y="0"/>
                    </a:cubicBezTo>
                    <a:cubicBezTo>
                      <a:pt x="7" y="0"/>
                      <a:pt x="8" y="0"/>
                      <a:pt x="8"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961"/>
              <p:cNvSpPr>
                <a:spLocks noEditPoints="1"/>
              </p:cNvSpPr>
              <p:nvPr/>
            </p:nvSpPr>
            <p:spPr bwMode="auto">
              <a:xfrm>
                <a:off x="1780" y="2218"/>
                <a:ext cx="9" cy="14"/>
              </a:xfrm>
              <a:custGeom>
                <a:avLst/>
                <a:gdLst>
                  <a:gd name="T0" fmla="*/ 7 w 7"/>
                  <a:gd name="T1" fmla="*/ 5 h 12"/>
                  <a:gd name="T2" fmla="*/ 7 w 7"/>
                  <a:gd name="T3" fmla="*/ 6 h 12"/>
                  <a:gd name="T4" fmla="*/ 7 w 7"/>
                  <a:gd name="T5" fmla="*/ 8 h 12"/>
                  <a:gd name="T6" fmla="*/ 5 w 7"/>
                  <a:gd name="T7" fmla="*/ 9 h 12"/>
                  <a:gd name="T8" fmla="*/ 4 w 7"/>
                  <a:gd name="T9" fmla="*/ 9 h 12"/>
                  <a:gd name="T10" fmla="*/ 3 w 7"/>
                  <a:gd name="T11" fmla="*/ 9 h 12"/>
                  <a:gd name="T12" fmla="*/ 2 w 7"/>
                  <a:gd name="T13" fmla="*/ 9 h 12"/>
                  <a:gd name="T14" fmla="*/ 2 w 7"/>
                  <a:gd name="T15" fmla="*/ 12 h 12"/>
                  <a:gd name="T16" fmla="*/ 1 w 7"/>
                  <a:gd name="T17" fmla="*/ 12 h 12"/>
                  <a:gd name="T18" fmla="*/ 1 w 7"/>
                  <a:gd name="T19" fmla="*/ 12 h 12"/>
                  <a:gd name="T20" fmla="*/ 0 w 7"/>
                  <a:gd name="T21" fmla="*/ 12 h 12"/>
                  <a:gd name="T22" fmla="*/ 0 w 7"/>
                  <a:gd name="T23" fmla="*/ 12 h 12"/>
                  <a:gd name="T24" fmla="*/ 0 w 7"/>
                  <a:gd name="T25" fmla="*/ 12 h 12"/>
                  <a:gd name="T26" fmla="*/ 0 w 7"/>
                  <a:gd name="T27" fmla="*/ 1 h 12"/>
                  <a:gd name="T28" fmla="*/ 0 w 7"/>
                  <a:gd name="T29" fmla="*/ 1 h 12"/>
                  <a:gd name="T30" fmla="*/ 2 w 7"/>
                  <a:gd name="T31" fmla="*/ 0 h 12"/>
                  <a:gd name="T32" fmla="*/ 4 w 7"/>
                  <a:gd name="T33" fmla="*/ 0 h 12"/>
                  <a:gd name="T34" fmla="*/ 5 w 7"/>
                  <a:gd name="T35" fmla="*/ 1 h 12"/>
                  <a:gd name="T36" fmla="*/ 7 w 7"/>
                  <a:gd name="T37" fmla="*/ 1 h 12"/>
                  <a:gd name="T38" fmla="*/ 7 w 7"/>
                  <a:gd name="T39" fmla="*/ 3 h 12"/>
                  <a:gd name="T40" fmla="*/ 7 w 7"/>
                  <a:gd name="T41" fmla="*/ 5 h 12"/>
                  <a:gd name="T42" fmla="*/ 6 w 7"/>
                  <a:gd name="T43" fmla="*/ 5 h 12"/>
                  <a:gd name="T44" fmla="*/ 6 w 7"/>
                  <a:gd name="T45" fmla="*/ 3 h 12"/>
                  <a:gd name="T46" fmla="*/ 5 w 7"/>
                  <a:gd name="T47" fmla="*/ 2 h 12"/>
                  <a:gd name="T48" fmla="*/ 4 w 7"/>
                  <a:gd name="T49" fmla="*/ 2 h 12"/>
                  <a:gd name="T50" fmla="*/ 3 w 7"/>
                  <a:gd name="T51" fmla="*/ 1 h 12"/>
                  <a:gd name="T52" fmla="*/ 2 w 7"/>
                  <a:gd name="T53" fmla="*/ 1 h 12"/>
                  <a:gd name="T54" fmla="*/ 2 w 7"/>
                  <a:gd name="T55" fmla="*/ 2 h 12"/>
                  <a:gd name="T56" fmla="*/ 2 w 7"/>
                  <a:gd name="T57" fmla="*/ 8 h 12"/>
                  <a:gd name="T58" fmla="*/ 3 w 7"/>
                  <a:gd name="T59" fmla="*/ 8 h 12"/>
                  <a:gd name="T60" fmla="*/ 3 w 7"/>
                  <a:gd name="T61" fmla="*/ 8 h 12"/>
                  <a:gd name="T62" fmla="*/ 4 w 7"/>
                  <a:gd name="T63" fmla="*/ 8 h 12"/>
                  <a:gd name="T64" fmla="*/ 5 w 7"/>
                  <a:gd name="T65" fmla="*/ 7 h 12"/>
                  <a:gd name="T66" fmla="*/ 6 w 7"/>
                  <a:gd name="T67" fmla="*/ 6 h 12"/>
                  <a:gd name="T68" fmla="*/ 6 w 7"/>
                  <a:gd name="T6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2">
                    <a:moveTo>
                      <a:pt x="7" y="5"/>
                    </a:moveTo>
                    <a:cubicBezTo>
                      <a:pt x="7" y="5"/>
                      <a:pt x="7" y="6"/>
                      <a:pt x="7" y="6"/>
                    </a:cubicBezTo>
                    <a:cubicBezTo>
                      <a:pt x="7" y="7"/>
                      <a:pt x="7" y="7"/>
                      <a:pt x="7" y="8"/>
                    </a:cubicBezTo>
                    <a:cubicBezTo>
                      <a:pt x="6" y="8"/>
                      <a:pt x="6" y="8"/>
                      <a:pt x="5" y="9"/>
                    </a:cubicBezTo>
                    <a:cubicBezTo>
                      <a:pt x="5" y="9"/>
                      <a:pt x="4" y="9"/>
                      <a:pt x="4" y="9"/>
                    </a:cubicBezTo>
                    <a:cubicBezTo>
                      <a:pt x="3" y="9"/>
                      <a:pt x="3" y="9"/>
                      <a:pt x="3" y="9"/>
                    </a:cubicBezTo>
                    <a:cubicBezTo>
                      <a:pt x="2" y="9"/>
                      <a:pt x="2" y="9"/>
                      <a:pt x="2" y="9"/>
                    </a:cubicBezTo>
                    <a:cubicBezTo>
                      <a:pt x="2" y="12"/>
                      <a:pt x="2" y="12"/>
                      <a:pt x="2"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
                      <a:pt x="0" y="1"/>
                      <a:pt x="0" y="1"/>
                    </a:cubicBezTo>
                    <a:cubicBezTo>
                      <a:pt x="0" y="1"/>
                      <a:pt x="0" y="1"/>
                      <a:pt x="0" y="1"/>
                    </a:cubicBezTo>
                    <a:cubicBezTo>
                      <a:pt x="1" y="1"/>
                      <a:pt x="1" y="0"/>
                      <a:pt x="2" y="0"/>
                    </a:cubicBezTo>
                    <a:cubicBezTo>
                      <a:pt x="3" y="0"/>
                      <a:pt x="3" y="0"/>
                      <a:pt x="4" y="0"/>
                    </a:cubicBezTo>
                    <a:cubicBezTo>
                      <a:pt x="4" y="0"/>
                      <a:pt x="5" y="0"/>
                      <a:pt x="5" y="1"/>
                    </a:cubicBezTo>
                    <a:cubicBezTo>
                      <a:pt x="6" y="1"/>
                      <a:pt x="6" y="1"/>
                      <a:pt x="7" y="1"/>
                    </a:cubicBezTo>
                    <a:cubicBezTo>
                      <a:pt x="7" y="2"/>
                      <a:pt x="7" y="2"/>
                      <a:pt x="7" y="3"/>
                    </a:cubicBezTo>
                    <a:cubicBezTo>
                      <a:pt x="7" y="3"/>
                      <a:pt x="7" y="4"/>
                      <a:pt x="7" y="5"/>
                    </a:cubicBezTo>
                    <a:moveTo>
                      <a:pt x="6" y="5"/>
                    </a:moveTo>
                    <a:cubicBezTo>
                      <a:pt x="6" y="4"/>
                      <a:pt x="6" y="4"/>
                      <a:pt x="6" y="3"/>
                    </a:cubicBezTo>
                    <a:cubicBezTo>
                      <a:pt x="6" y="3"/>
                      <a:pt x="5" y="2"/>
                      <a:pt x="5" y="2"/>
                    </a:cubicBezTo>
                    <a:cubicBezTo>
                      <a:pt x="4" y="2"/>
                      <a:pt x="4" y="2"/>
                      <a:pt x="4" y="2"/>
                    </a:cubicBezTo>
                    <a:cubicBezTo>
                      <a:pt x="4" y="1"/>
                      <a:pt x="4" y="1"/>
                      <a:pt x="3" y="1"/>
                    </a:cubicBezTo>
                    <a:cubicBezTo>
                      <a:pt x="2" y="1"/>
                      <a:pt x="2" y="1"/>
                      <a:pt x="2" y="1"/>
                    </a:cubicBezTo>
                    <a:cubicBezTo>
                      <a:pt x="2" y="2"/>
                      <a:pt x="2" y="2"/>
                      <a:pt x="2" y="2"/>
                    </a:cubicBezTo>
                    <a:cubicBezTo>
                      <a:pt x="2" y="8"/>
                      <a:pt x="2" y="8"/>
                      <a:pt x="2" y="8"/>
                    </a:cubicBezTo>
                    <a:cubicBezTo>
                      <a:pt x="2" y="8"/>
                      <a:pt x="2" y="8"/>
                      <a:pt x="3" y="8"/>
                    </a:cubicBezTo>
                    <a:cubicBezTo>
                      <a:pt x="3" y="8"/>
                      <a:pt x="3" y="8"/>
                      <a:pt x="3" y="8"/>
                    </a:cubicBezTo>
                    <a:cubicBezTo>
                      <a:pt x="4" y="8"/>
                      <a:pt x="4" y="8"/>
                      <a:pt x="4" y="8"/>
                    </a:cubicBezTo>
                    <a:cubicBezTo>
                      <a:pt x="5" y="7"/>
                      <a:pt x="5" y="7"/>
                      <a:pt x="5" y="7"/>
                    </a:cubicBezTo>
                    <a:cubicBezTo>
                      <a:pt x="5" y="7"/>
                      <a:pt x="6" y="7"/>
                      <a:pt x="6" y="6"/>
                    </a:cubicBezTo>
                    <a:cubicBezTo>
                      <a:pt x="6" y="6"/>
                      <a:pt x="6" y="5"/>
                      <a:pt x="6" y="5"/>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962"/>
              <p:cNvSpPr/>
              <p:nvPr/>
            </p:nvSpPr>
            <p:spPr bwMode="auto">
              <a:xfrm>
                <a:off x="1791" y="2214"/>
                <a:ext cx="4" cy="15"/>
              </a:xfrm>
              <a:custGeom>
                <a:avLst/>
                <a:gdLst>
                  <a:gd name="T0" fmla="*/ 3 w 3"/>
                  <a:gd name="T1" fmla="*/ 12 h 12"/>
                  <a:gd name="T2" fmla="*/ 3 w 3"/>
                  <a:gd name="T3" fmla="*/ 12 h 12"/>
                  <a:gd name="T4" fmla="*/ 2 w 3"/>
                  <a:gd name="T5" fmla="*/ 12 h 12"/>
                  <a:gd name="T6" fmla="*/ 2 w 3"/>
                  <a:gd name="T7" fmla="*/ 12 h 12"/>
                  <a:gd name="T8" fmla="*/ 1 w 3"/>
                  <a:gd name="T9" fmla="*/ 12 h 12"/>
                  <a:gd name="T10" fmla="*/ 0 w 3"/>
                  <a:gd name="T11" fmla="*/ 10 h 12"/>
                  <a:gd name="T12" fmla="*/ 0 w 3"/>
                  <a:gd name="T13" fmla="*/ 0 h 12"/>
                  <a:gd name="T14" fmla="*/ 0 w 3"/>
                  <a:gd name="T15" fmla="*/ 0 h 12"/>
                  <a:gd name="T16" fmla="*/ 1 w 3"/>
                  <a:gd name="T17" fmla="*/ 0 h 12"/>
                  <a:gd name="T18" fmla="*/ 2 w 3"/>
                  <a:gd name="T19" fmla="*/ 0 h 12"/>
                  <a:gd name="T20" fmla="*/ 2 w 3"/>
                  <a:gd name="T21" fmla="*/ 0 h 12"/>
                  <a:gd name="T22" fmla="*/ 2 w 3"/>
                  <a:gd name="T23" fmla="*/ 0 h 12"/>
                  <a:gd name="T24" fmla="*/ 2 w 3"/>
                  <a:gd name="T25" fmla="*/ 10 h 12"/>
                  <a:gd name="T26" fmla="*/ 2 w 3"/>
                  <a:gd name="T27" fmla="*/ 11 h 12"/>
                  <a:gd name="T28" fmla="*/ 2 w 3"/>
                  <a:gd name="T29" fmla="*/ 11 h 12"/>
                  <a:gd name="T30" fmla="*/ 3 w 3"/>
                  <a:gd name="T31" fmla="*/ 11 h 12"/>
                  <a:gd name="T32" fmla="*/ 3 w 3"/>
                  <a:gd name="T33" fmla="*/ 11 h 12"/>
                  <a:gd name="T34" fmla="*/ 3 w 3"/>
                  <a:gd name="T35" fmla="*/ 11 h 12"/>
                  <a:gd name="T36" fmla="*/ 3 w 3"/>
                  <a:gd name="T37" fmla="*/ 11 h 12"/>
                  <a:gd name="T38" fmla="*/ 3 w 3"/>
                  <a:gd name="T39" fmla="*/ 12 h 12"/>
                  <a:gd name="T40" fmla="*/ 3 w 3"/>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2">
                    <a:moveTo>
                      <a:pt x="3" y="12"/>
                    </a:moveTo>
                    <a:cubicBezTo>
                      <a:pt x="3" y="12"/>
                      <a:pt x="3" y="12"/>
                      <a:pt x="3" y="12"/>
                    </a:cubicBezTo>
                    <a:cubicBezTo>
                      <a:pt x="2" y="12"/>
                      <a:pt x="2" y="12"/>
                      <a:pt x="2" y="12"/>
                    </a:cubicBezTo>
                    <a:cubicBezTo>
                      <a:pt x="2" y="12"/>
                      <a:pt x="2" y="12"/>
                      <a:pt x="2" y="12"/>
                    </a:cubicBezTo>
                    <a:cubicBezTo>
                      <a:pt x="1" y="12"/>
                      <a:pt x="1" y="12"/>
                      <a:pt x="1" y="12"/>
                    </a:cubicBezTo>
                    <a:cubicBezTo>
                      <a:pt x="0" y="11"/>
                      <a:pt x="0" y="11"/>
                      <a:pt x="0" y="10"/>
                    </a:cubicBezTo>
                    <a:cubicBezTo>
                      <a:pt x="0" y="0"/>
                      <a:pt x="0" y="0"/>
                      <a:pt x="0" y="0"/>
                    </a:cubicBezTo>
                    <a:cubicBezTo>
                      <a:pt x="0" y="0"/>
                      <a:pt x="0" y="0"/>
                      <a:pt x="0" y="0"/>
                    </a:cubicBezTo>
                    <a:cubicBezTo>
                      <a:pt x="1" y="0"/>
                      <a:pt x="1" y="0"/>
                      <a:pt x="1" y="0"/>
                    </a:cubicBezTo>
                    <a:cubicBezTo>
                      <a:pt x="2" y="0"/>
                      <a:pt x="2" y="0"/>
                      <a:pt x="2" y="0"/>
                    </a:cubicBezTo>
                    <a:cubicBezTo>
                      <a:pt x="2" y="0"/>
                      <a:pt x="2" y="0"/>
                      <a:pt x="2" y="0"/>
                    </a:cubicBezTo>
                    <a:cubicBezTo>
                      <a:pt x="2" y="0"/>
                      <a:pt x="2" y="0"/>
                      <a:pt x="2" y="0"/>
                    </a:cubicBezTo>
                    <a:cubicBezTo>
                      <a:pt x="2" y="10"/>
                      <a:pt x="2" y="10"/>
                      <a:pt x="2" y="10"/>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963"/>
              <p:cNvSpPr>
                <a:spLocks noEditPoints="1"/>
              </p:cNvSpPr>
              <p:nvPr/>
            </p:nvSpPr>
            <p:spPr bwMode="auto">
              <a:xfrm>
                <a:off x="1796" y="2218"/>
                <a:ext cx="10" cy="11"/>
              </a:xfrm>
              <a:custGeom>
                <a:avLst/>
                <a:gdLst>
                  <a:gd name="T0" fmla="*/ 4 w 8"/>
                  <a:gd name="T1" fmla="*/ 0 h 9"/>
                  <a:gd name="T2" fmla="*/ 6 w 8"/>
                  <a:gd name="T3" fmla="*/ 0 h 9"/>
                  <a:gd name="T4" fmla="*/ 7 w 8"/>
                  <a:gd name="T5" fmla="*/ 1 h 9"/>
                  <a:gd name="T6" fmla="*/ 7 w 8"/>
                  <a:gd name="T7" fmla="*/ 2 h 9"/>
                  <a:gd name="T8" fmla="*/ 8 w 8"/>
                  <a:gd name="T9" fmla="*/ 4 h 9"/>
                  <a:gd name="T10" fmla="*/ 8 w 8"/>
                  <a:gd name="T11" fmla="*/ 4 h 9"/>
                  <a:gd name="T12" fmla="*/ 7 w 8"/>
                  <a:gd name="T13" fmla="*/ 5 h 9"/>
                  <a:gd name="T14" fmla="*/ 7 w 8"/>
                  <a:gd name="T15" fmla="*/ 5 h 9"/>
                  <a:gd name="T16" fmla="*/ 6 w 8"/>
                  <a:gd name="T17" fmla="*/ 5 h 9"/>
                  <a:gd name="T18" fmla="*/ 2 w 8"/>
                  <a:gd name="T19" fmla="*/ 5 h 9"/>
                  <a:gd name="T20" fmla="*/ 2 w 8"/>
                  <a:gd name="T21" fmla="*/ 6 h 9"/>
                  <a:gd name="T22" fmla="*/ 2 w 8"/>
                  <a:gd name="T23" fmla="*/ 7 h 9"/>
                  <a:gd name="T24" fmla="*/ 3 w 8"/>
                  <a:gd name="T25" fmla="*/ 8 h 9"/>
                  <a:gd name="T26" fmla="*/ 4 w 8"/>
                  <a:gd name="T27" fmla="*/ 8 h 9"/>
                  <a:gd name="T28" fmla="*/ 5 w 8"/>
                  <a:gd name="T29" fmla="*/ 8 h 9"/>
                  <a:gd name="T30" fmla="*/ 6 w 8"/>
                  <a:gd name="T31" fmla="*/ 7 h 9"/>
                  <a:gd name="T32" fmla="*/ 7 w 8"/>
                  <a:gd name="T33" fmla="*/ 7 h 9"/>
                  <a:gd name="T34" fmla="*/ 7 w 8"/>
                  <a:gd name="T35" fmla="*/ 8 h 9"/>
                  <a:gd name="T36" fmla="*/ 7 w 8"/>
                  <a:gd name="T37" fmla="*/ 8 h 9"/>
                  <a:gd name="T38" fmla="*/ 6 w 8"/>
                  <a:gd name="T39" fmla="*/ 9 h 9"/>
                  <a:gd name="T40" fmla="*/ 4 w 8"/>
                  <a:gd name="T41" fmla="*/ 9 h 9"/>
                  <a:gd name="T42" fmla="*/ 3 w 8"/>
                  <a:gd name="T43" fmla="*/ 9 h 9"/>
                  <a:gd name="T44" fmla="*/ 1 w 8"/>
                  <a:gd name="T45" fmla="*/ 8 h 9"/>
                  <a:gd name="T46" fmla="*/ 1 w 8"/>
                  <a:gd name="T47" fmla="*/ 7 h 9"/>
                  <a:gd name="T48" fmla="*/ 0 w 8"/>
                  <a:gd name="T49" fmla="*/ 5 h 9"/>
                  <a:gd name="T50" fmla="*/ 1 w 8"/>
                  <a:gd name="T51" fmla="*/ 3 h 9"/>
                  <a:gd name="T52" fmla="*/ 1 w 8"/>
                  <a:gd name="T53" fmla="*/ 1 h 9"/>
                  <a:gd name="T54" fmla="*/ 3 w 8"/>
                  <a:gd name="T55" fmla="*/ 0 h 9"/>
                  <a:gd name="T56" fmla="*/ 4 w 8"/>
                  <a:gd name="T57" fmla="*/ 0 h 9"/>
                  <a:gd name="T58" fmla="*/ 6 w 8"/>
                  <a:gd name="T59" fmla="*/ 4 h 9"/>
                  <a:gd name="T60" fmla="*/ 6 w 8"/>
                  <a:gd name="T61" fmla="*/ 3 h 9"/>
                  <a:gd name="T62" fmla="*/ 6 w 8"/>
                  <a:gd name="T63" fmla="*/ 2 h 9"/>
                  <a:gd name="T64" fmla="*/ 5 w 8"/>
                  <a:gd name="T65" fmla="*/ 2 h 9"/>
                  <a:gd name="T66" fmla="*/ 4 w 8"/>
                  <a:gd name="T67" fmla="*/ 1 h 9"/>
                  <a:gd name="T68" fmla="*/ 3 w 8"/>
                  <a:gd name="T69" fmla="*/ 2 h 9"/>
                  <a:gd name="T70" fmla="*/ 2 w 8"/>
                  <a:gd name="T71" fmla="*/ 2 h 9"/>
                  <a:gd name="T72" fmla="*/ 2 w 8"/>
                  <a:gd name="T73" fmla="*/ 3 h 9"/>
                  <a:gd name="T74" fmla="*/ 2 w 8"/>
                  <a:gd name="T75" fmla="*/ 4 h 9"/>
                  <a:gd name="T76" fmla="*/ 6 w 8"/>
                  <a:gd name="T7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9">
                    <a:moveTo>
                      <a:pt x="4" y="0"/>
                    </a:moveTo>
                    <a:cubicBezTo>
                      <a:pt x="5" y="0"/>
                      <a:pt x="5" y="0"/>
                      <a:pt x="6" y="0"/>
                    </a:cubicBezTo>
                    <a:cubicBezTo>
                      <a:pt x="6" y="1"/>
                      <a:pt x="6" y="1"/>
                      <a:pt x="7" y="1"/>
                    </a:cubicBezTo>
                    <a:cubicBezTo>
                      <a:pt x="7" y="1"/>
                      <a:pt x="7" y="2"/>
                      <a:pt x="7" y="2"/>
                    </a:cubicBezTo>
                    <a:cubicBezTo>
                      <a:pt x="8" y="3"/>
                      <a:pt x="8" y="3"/>
                      <a:pt x="8" y="4"/>
                    </a:cubicBezTo>
                    <a:cubicBezTo>
                      <a:pt x="8" y="4"/>
                      <a:pt x="8" y="4"/>
                      <a:pt x="8" y="4"/>
                    </a:cubicBezTo>
                    <a:cubicBezTo>
                      <a:pt x="7" y="5"/>
                      <a:pt x="7" y="5"/>
                      <a:pt x="7" y="5"/>
                    </a:cubicBezTo>
                    <a:cubicBezTo>
                      <a:pt x="7" y="5"/>
                      <a:pt x="7" y="5"/>
                      <a:pt x="7" y="5"/>
                    </a:cubicBezTo>
                    <a:cubicBezTo>
                      <a:pt x="6" y="5"/>
                      <a:pt x="6" y="5"/>
                      <a:pt x="6" y="5"/>
                    </a:cubicBezTo>
                    <a:cubicBezTo>
                      <a:pt x="2" y="5"/>
                      <a:pt x="2" y="5"/>
                      <a:pt x="2" y="5"/>
                    </a:cubicBezTo>
                    <a:cubicBezTo>
                      <a:pt x="2" y="6"/>
                      <a:pt x="2" y="6"/>
                      <a:pt x="2" y="6"/>
                    </a:cubicBezTo>
                    <a:cubicBezTo>
                      <a:pt x="2" y="7"/>
                      <a:pt x="2" y="7"/>
                      <a:pt x="2" y="7"/>
                    </a:cubicBezTo>
                    <a:cubicBezTo>
                      <a:pt x="3" y="8"/>
                      <a:pt x="3" y="8"/>
                      <a:pt x="3" y="8"/>
                    </a:cubicBezTo>
                    <a:cubicBezTo>
                      <a:pt x="4" y="8"/>
                      <a:pt x="4" y="8"/>
                      <a:pt x="4" y="8"/>
                    </a:cubicBezTo>
                    <a:cubicBezTo>
                      <a:pt x="5" y="8"/>
                      <a:pt x="5" y="8"/>
                      <a:pt x="5" y="8"/>
                    </a:cubicBezTo>
                    <a:cubicBezTo>
                      <a:pt x="6" y="7"/>
                      <a:pt x="6" y="7"/>
                      <a:pt x="6" y="7"/>
                    </a:cubicBezTo>
                    <a:cubicBezTo>
                      <a:pt x="7" y="7"/>
                      <a:pt x="7" y="7"/>
                      <a:pt x="7" y="7"/>
                    </a:cubicBezTo>
                    <a:cubicBezTo>
                      <a:pt x="7" y="8"/>
                      <a:pt x="7" y="8"/>
                      <a:pt x="7" y="8"/>
                    </a:cubicBezTo>
                    <a:cubicBezTo>
                      <a:pt x="7" y="8"/>
                      <a:pt x="7" y="8"/>
                      <a:pt x="7" y="8"/>
                    </a:cubicBezTo>
                    <a:cubicBezTo>
                      <a:pt x="6" y="9"/>
                      <a:pt x="6" y="9"/>
                      <a:pt x="6" y="9"/>
                    </a:cubicBezTo>
                    <a:cubicBezTo>
                      <a:pt x="5" y="9"/>
                      <a:pt x="5" y="9"/>
                      <a:pt x="4" y="9"/>
                    </a:cubicBezTo>
                    <a:cubicBezTo>
                      <a:pt x="4" y="9"/>
                      <a:pt x="3" y="9"/>
                      <a:pt x="3" y="9"/>
                    </a:cubicBezTo>
                    <a:cubicBezTo>
                      <a:pt x="2" y="9"/>
                      <a:pt x="2" y="8"/>
                      <a:pt x="1" y="8"/>
                    </a:cubicBezTo>
                    <a:cubicBezTo>
                      <a:pt x="1" y="8"/>
                      <a:pt x="1" y="7"/>
                      <a:pt x="1" y="7"/>
                    </a:cubicBezTo>
                    <a:cubicBezTo>
                      <a:pt x="0" y="6"/>
                      <a:pt x="0" y="5"/>
                      <a:pt x="0" y="5"/>
                    </a:cubicBezTo>
                    <a:cubicBezTo>
                      <a:pt x="0" y="4"/>
                      <a:pt x="0" y="3"/>
                      <a:pt x="1" y="3"/>
                    </a:cubicBezTo>
                    <a:cubicBezTo>
                      <a:pt x="1" y="2"/>
                      <a:pt x="1" y="2"/>
                      <a:pt x="1" y="1"/>
                    </a:cubicBezTo>
                    <a:cubicBezTo>
                      <a:pt x="2" y="1"/>
                      <a:pt x="2" y="1"/>
                      <a:pt x="3" y="0"/>
                    </a:cubicBezTo>
                    <a:cubicBezTo>
                      <a:pt x="3" y="0"/>
                      <a:pt x="4" y="0"/>
                      <a:pt x="4" y="0"/>
                    </a:cubicBezTo>
                    <a:moveTo>
                      <a:pt x="6" y="4"/>
                    </a:moveTo>
                    <a:cubicBezTo>
                      <a:pt x="6" y="3"/>
                      <a:pt x="6" y="3"/>
                      <a:pt x="6" y="3"/>
                    </a:cubicBezTo>
                    <a:cubicBezTo>
                      <a:pt x="6" y="2"/>
                      <a:pt x="6" y="2"/>
                      <a:pt x="6" y="2"/>
                    </a:cubicBezTo>
                    <a:cubicBezTo>
                      <a:pt x="5" y="2"/>
                      <a:pt x="5" y="2"/>
                      <a:pt x="5" y="2"/>
                    </a:cubicBezTo>
                    <a:cubicBezTo>
                      <a:pt x="5" y="1"/>
                      <a:pt x="4" y="1"/>
                      <a:pt x="4" y="1"/>
                    </a:cubicBezTo>
                    <a:cubicBezTo>
                      <a:pt x="3" y="2"/>
                      <a:pt x="3" y="2"/>
                      <a:pt x="3" y="2"/>
                    </a:cubicBezTo>
                    <a:cubicBezTo>
                      <a:pt x="2" y="2"/>
                      <a:pt x="2" y="2"/>
                      <a:pt x="2" y="2"/>
                    </a:cubicBezTo>
                    <a:cubicBezTo>
                      <a:pt x="2" y="3"/>
                      <a:pt x="2" y="3"/>
                      <a:pt x="2" y="3"/>
                    </a:cubicBezTo>
                    <a:cubicBezTo>
                      <a:pt x="2" y="4"/>
                      <a:pt x="2" y="4"/>
                      <a:pt x="2" y="4"/>
                    </a:cubicBezTo>
                    <a:lnTo>
                      <a:pt x="6"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964"/>
              <p:cNvSpPr/>
              <p:nvPr/>
            </p:nvSpPr>
            <p:spPr bwMode="auto">
              <a:xfrm>
                <a:off x="1812" y="2215"/>
                <a:ext cx="7" cy="14"/>
              </a:xfrm>
              <a:custGeom>
                <a:avLst/>
                <a:gdLst>
                  <a:gd name="T0" fmla="*/ 0 w 6"/>
                  <a:gd name="T1" fmla="*/ 3 h 11"/>
                  <a:gd name="T2" fmla="*/ 0 w 6"/>
                  <a:gd name="T3" fmla="*/ 3 h 11"/>
                  <a:gd name="T4" fmla="*/ 0 w 6"/>
                  <a:gd name="T5" fmla="*/ 3 h 11"/>
                  <a:gd name="T6" fmla="*/ 0 w 6"/>
                  <a:gd name="T7" fmla="*/ 3 h 11"/>
                  <a:gd name="T8" fmla="*/ 0 w 6"/>
                  <a:gd name="T9" fmla="*/ 3 h 11"/>
                  <a:gd name="T10" fmla="*/ 1 w 6"/>
                  <a:gd name="T11" fmla="*/ 2 h 11"/>
                  <a:gd name="T12" fmla="*/ 2 w 6"/>
                  <a:gd name="T13" fmla="*/ 1 h 11"/>
                  <a:gd name="T14" fmla="*/ 2 w 6"/>
                  <a:gd name="T15" fmla="*/ 0 h 11"/>
                  <a:gd name="T16" fmla="*/ 2 w 6"/>
                  <a:gd name="T17" fmla="*/ 0 h 11"/>
                  <a:gd name="T18" fmla="*/ 3 w 6"/>
                  <a:gd name="T19" fmla="*/ 0 h 11"/>
                  <a:gd name="T20" fmla="*/ 3 w 6"/>
                  <a:gd name="T21" fmla="*/ 0 h 11"/>
                  <a:gd name="T22" fmla="*/ 3 w 6"/>
                  <a:gd name="T23" fmla="*/ 0 h 11"/>
                  <a:gd name="T24" fmla="*/ 3 w 6"/>
                  <a:gd name="T25" fmla="*/ 2 h 11"/>
                  <a:gd name="T26" fmla="*/ 5 w 6"/>
                  <a:gd name="T27" fmla="*/ 2 h 11"/>
                  <a:gd name="T28" fmla="*/ 5 w 6"/>
                  <a:gd name="T29" fmla="*/ 2 h 11"/>
                  <a:gd name="T30" fmla="*/ 5 w 6"/>
                  <a:gd name="T31" fmla="*/ 3 h 11"/>
                  <a:gd name="T32" fmla="*/ 5 w 6"/>
                  <a:gd name="T33" fmla="*/ 3 h 11"/>
                  <a:gd name="T34" fmla="*/ 5 w 6"/>
                  <a:gd name="T35" fmla="*/ 3 h 11"/>
                  <a:gd name="T36" fmla="*/ 5 w 6"/>
                  <a:gd name="T37" fmla="*/ 3 h 11"/>
                  <a:gd name="T38" fmla="*/ 3 w 6"/>
                  <a:gd name="T39" fmla="*/ 3 h 11"/>
                  <a:gd name="T40" fmla="*/ 3 w 6"/>
                  <a:gd name="T41" fmla="*/ 9 h 11"/>
                  <a:gd name="T42" fmla="*/ 3 w 6"/>
                  <a:gd name="T43" fmla="*/ 10 h 11"/>
                  <a:gd name="T44" fmla="*/ 4 w 6"/>
                  <a:gd name="T45" fmla="*/ 10 h 11"/>
                  <a:gd name="T46" fmla="*/ 4 w 6"/>
                  <a:gd name="T47" fmla="*/ 10 h 11"/>
                  <a:gd name="T48" fmla="*/ 5 w 6"/>
                  <a:gd name="T49" fmla="*/ 10 h 11"/>
                  <a:gd name="T50" fmla="*/ 5 w 6"/>
                  <a:gd name="T51" fmla="*/ 10 h 11"/>
                  <a:gd name="T52" fmla="*/ 5 w 6"/>
                  <a:gd name="T53" fmla="*/ 10 h 11"/>
                  <a:gd name="T54" fmla="*/ 5 w 6"/>
                  <a:gd name="T55" fmla="*/ 11 h 11"/>
                  <a:gd name="T56" fmla="*/ 6 w 6"/>
                  <a:gd name="T57" fmla="*/ 11 h 11"/>
                  <a:gd name="T58" fmla="*/ 5 w 6"/>
                  <a:gd name="T59" fmla="*/ 11 h 11"/>
                  <a:gd name="T60" fmla="*/ 4 w 6"/>
                  <a:gd name="T61" fmla="*/ 11 h 11"/>
                  <a:gd name="T62" fmla="*/ 4 w 6"/>
                  <a:gd name="T63" fmla="*/ 11 h 11"/>
                  <a:gd name="T64" fmla="*/ 2 w 6"/>
                  <a:gd name="T65" fmla="*/ 11 h 11"/>
                  <a:gd name="T66" fmla="*/ 1 w 6"/>
                  <a:gd name="T67" fmla="*/ 9 h 11"/>
                  <a:gd name="T68" fmla="*/ 1 w 6"/>
                  <a:gd name="T69" fmla="*/ 3 h 11"/>
                  <a:gd name="T70" fmla="*/ 0 w 6"/>
                  <a:gd name="T7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11">
                    <a:moveTo>
                      <a:pt x="0" y="3"/>
                    </a:moveTo>
                    <a:cubicBezTo>
                      <a:pt x="0" y="3"/>
                      <a:pt x="0" y="3"/>
                      <a:pt x="0" y="3"/>
                    </a:cubicBezTo>
                    <a:cubicBezTo>
                      <a:pt x="0" y="3"/>
                      <a:pt x="0" y="3"/>
                      <a:pt x="0" y="3"/>
                    </a:cubicBezTo>
                    <a:cubicBezTo>
                      <a:pt x="0" y="3"/>
                      <a:pt x="0" y="3"/>
                      <a:pt x="0" y="3"/>
                    </a:cubicBezTo>
                    <a:cubicBezTo>
                      <a:pt x="0" y="3"/>
                      <a:pt x="0" y="3"/>
                      <a:pt x="0" y="3"/>
                    </a:cubicBezTo>
                    <a:cubicBezTo>
                      <a:pt x="1" y="2"/>
                      <a:pt x="1" y="2"/>
                      <a:pt x="1" y="2"/>
                    </a:cubicBezTo>
                    <a:cubicBezTo>
                      <a:pt x="2" y="1"/>
                      <a:pt x="2" y="1"/>
                      <a:pt x="2" y="1"/>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2"/>
                      <a:pt x="3" y="2"/>
                      <a:pt x="3"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3" y="3"/>
                      <a:pt x="3" y="3"/>
                      <a:pt x="3" y="3"/>
                    </a:cubicBezTo>
                    <a:cubicBezTo>
                      <a:pt x="3" y="9"/>
                      <a:pt x="3" y="9"/>
                      <a:pt x="3" y="9"/>
                    </a:cubicBezTo>
                    <a:cubicBezTo>
                      <a:pt x="3" y="9"/>
                      <a:pt x="3" y="9"/>
                      <a:pt x="3" y="10"/>
                    </a:cubicBezTo>
                    <a:cubicBezTo>
                      <a:pt x="3" y="10"/>
                      <a:pt x="3" y="10"/>
                      <a:pt x="4" y="10"/>
                    </a:cubicBezTo>
                    <a:cubicBezTo>
                      <a:pt x="4" y="10"/>
                      <a:pt x="4" y="10"/>
                      <a:pt x="4" y="10"/>
                    </a:cubicBezTo>
                    <a:cubicBezTo>
                      <a:pt x="5" y="10"/>
                      <a:pt x="5" y="10"/>
                      <a:pt x="5" y="10"/>
                    </a:cubicBezTo>
                    <a:cubicBezTo>
                      <a:pt x="5" y="10"/>
                      <a:pt x="5" y="10"/>
                      <a:pt x="5" y="10"/>
                    </a:cubicBezTo>
                    <a:cubicBezTo>
                      <a:pt x="5" y="10"/>
                      <a:pt x="5" y="10"/>
                      <a:pt x="5" y="10"/>
                    </a:cubicBezTo>
                    <a:cubicBezTo>
                      <a:pt x="5" y="11"/>
                      <a:pt x="5" y="11"/>
                      <a:pt x="5" y="11"/>
                    </a:cubicBezTo>
                    <a:cubicBezTo>
                      <a:pt x="6" y="11"/>
                      <a:pt x="6" y="11"/>
                      <a:pt x="6" y="11"/>
                    </a:cubicBezTo>
                    <a:cubicBezTo>
                      <a:pt x="5" y="11"/>
                      <a:pt x="5" y="11"/>
                      <a:pt x="5" y="11"/>
                    </a:cubicBezTo>
                    <a:cubicBezTo>
                      <a:pt x="4" y="11"/>
                      <a:pt x="4" y="11"/>
                      <a:pt x="4" y="11"/>
                    </a:cubicBezTo>
                    <a:cubicBezTo>
                      <a:pt x="4" y="11"/>
                      <a:pt x="4" y="11"/>
                      <a:pt x="4" y="11"/>
                    </a:cubicBezTo>
                    <a:cubicBezTo>
                      <a:pt x="3" y="11"/>
                      <a:pt x="2" y="11"/>
                      <a:pt x="2" y="11"/>
                    </a:cubicBezTo>
                    <a:cubicBezTo>
                      <a:pt x="2" y="10"/>
                      <a:pt x="1" y="10"/>
                      <a:pt x="1" y="9"/>
                    </a:cubicBezTo>
                    <a:cubicBezTo>
                      <a:pt x="1" y="3"/>
                      <a:pt x="1" y="3"/>
                      <a:pt x="1" y="3"/>
                    </a:cubicBezTo>
                    <a:lnTo>
                      <a:pt x="0" y="3"/>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965"/>
              <p:cNvSpPr>
                <a:spLocks noEditPoints="1"/>
              </p:cNvSpPr>
              <p:nvPr/>
            </p:nvSpPr>
            <p:spPr bwMode="auto">
              <a:xfrm>
                <a:off x="1819" y="2218"/>
                <a:ext cx="9" cy="11"/>
              </a:xfrm>
              <a:custGeom>
                <a:avLst/>
                <a:gdLst>
                  <a:gd name="T0" fmla="*/ 4 w 8"/>
                  <a:gd name="T1" fmla="*/ 0 h 9"/>
                  <a:gd name="T2" fmla="*/ 6 w 8"/>
                  <a:gd name="T3" fmla="*/ 0 h 9"/>
                  <a:gd name="T4" fmla="*/ 7 w 8"/>
                  <a:gd name="T5" fmla="*/ 1 h 9"/>
                  <a:gd name="T6" fmla="*/ 7 w 8"/>
                  <a:gd name="T7" fmla="*/ 2 h 9"/>
                  <a:gd name="T8" fmla="*/ 8 w 8"/>
                  <a:gd name="T9" fmla="*/ 4 h 9"/>
                  <a:gd name="T10" fmla="*/ 8 w 8"/>
                  <a:gd name="T11" fmla="*/ 4 h 9"/>
                  <a:gd name="T12" fmla="*/ 7 w 8"/>
                  <a:gd name="T13" fmla="*/ 5 h 9"/>
                  <a:gd name="T14" fmla="*/ 7 w 8"/>
                  <a:gd name="T15" fmla="*/ 5 h 9"/>
                  <a:gd name="T16" fmla="*/ 6 w 8"/>
                  <a:gd name="T17" fmla="*/ 5 h 9"/>
                  <a:gd name="T18" fmla="*/ 2 w 8"/>
                  <a:gd name="T19" fmla="*/ 5 h 9"/>
                  <a:gd name="T20" fmla="*/ 2 w 8"/>
                  <a:gd name="T21" fmla="*/ 6 h 9"/>
                  <a:gd name="T22" fmla="*/ 3 w 8"/>
                  <a:gd name="T23" fmla="*/ 7 h 9"/>
                  <a:gd name="T24" fmla="*/ 3 w 8"/>
                  <a:gd name="T25" fmla="*/ 8 h 9"/>
                  <a:gd name="T26" fmla="*/ 4 w 8"/>
                  <a:gd name="T27" fmla="*/ 8 h 9"/>
                  <a:gd name="T28" fmla="*/ 5 w 8"/>
                  <a:gd name="T29" fmla="*/ 8 h 9"/>
                  <a:gd name="T30" fmla="*/ 6 w 8"/>
                  <a:gd name="T31" fmla="*/ 7 h 9"/>
                  <a:gd name="T32" fmla="*/ 7 w 8"/>
                  <a:gd name="T33" fmla="*/ 7 h 9"/>
                  <a:gd name="T34" fmla="*/ 7 w 8"/>
                  <a:gd name="T35" fmla="*/ 8 h 9"/>
                  <a:gd name="T36" fmla="*/ 7 w 8"/>
                  <a:gd name="T37" fmla="*/ 8 h 9"/>
                  <a:gd name="T38" fmla="*/ 6 w 8"/>
                  <a:gd name="T39" fmla="*/ 9 h 9"/>
                  <a:gd name="T40" fmla="*/ 4 w 8"/>
                  <a:gd name="T41" fmla="*/ 9 h 9"/>
                  <a:gd name="T42" fmla="*/ 3 w 8"/>
                  <a:gd name="T43" fmla="*/ 9 h 9"/>
                  <a:gd name="T44" fmla="*/ 1 w 8"/>
                  <a:gd name="T45" fmla="*/ 8 h 9"/>
                  <a:gd name="T46" fmla="*/ 1 w 8"/>
                  <a:gd name="T47" fmla="*/ 7 h 9"/>
                  <a:gd name="T48" fmla="*/ 0 w 8"/>
                  <a:gd name="T49" fmla="*/ 5 h 9"/>
                  <a:gd name="T50" fmla="*/ 1 w 8"/>
                  <a:gd name="T51" fmla="*/ 3 h 9"/>
                  <a:gd name="T52" fmla="*/ 1 w 8"/>
                  <a:gd name="T53" fmla="*/ 1 h 9"/>
                  <a:gd name="T54" fmla="*/ 3 w 8"/>
                  <a:gd name="T55" fmla="*/ 0 h 9"/>
                  <a:gd name="T56" fmla="*/ 4 w 8"/>
                  <a:gd name="T57" fmla="*/ 0 h 9"/>
                  <a:gd name="T58" fmla="*/ 6 w 8"/>
                  <a:gd name="T59" fmla="*/ 4 h 9"/>
                  <a:gd name="T60" fmla="*/ 6 w 8"/>
                  <a:gd name="T61" fmla="*/ 3 h 9"/>
                  <a:gd name="T62" fmla="*/ 6 w 8"/>
                  <a:gd name="T63" fmla="*/ 2 h 9"/>
                  <a:gd name="T64" fmla="*/ 5 w 8"/>
                  <a:gd name="T65" fmla="*/ 2 h 9"/>
                  <a:gd name="T66" fmla="*/ 4 w 8"/>
                  <a:gd name="T67" fmla="*/ 1 h 9"/>
                  <a:gd name="T68" fmla="*/ 3 w 8"/>
                  <a:gd name="T69" fmla="*/ 2 h 9"/>
                  <a:gd name="T70" fmla="*/ 2 w 8"/>
                  <a:gd name="T71" fmla="*/ 2 h 9"/>
                  <a:gd name="T72" fmla="*/ 2 w 8"/>
                  <a:gd name="T73" fmla="*/ 3 h 9"/>
                  <a:gd name="T74" fmla="*/ 2 w 8"/>
                  <a:gd name="T75" fmla="*/ 4 h 9"/>
                  <a:gd name="T76" fmla="*/ 6 w 8"/>
                  <a:gd name="T7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9">
                    <a:moveTo>
                      <a:pt x="4" y="0"/>
                    </a:moveTo>
                    <a:cubicBezTo>
                      <a:pt x="5" y="0"/>
                      <a:pt x="5" y="0"/>
                      <a:pt x="6" y="0"/>
                    </a:cubicBezTo>
                    <a:cubicBezTo>
                      <a:pt x="6" y="1"/>
                      <a:pt x="7" y="1"/>
                      <a:pt x="7" y="1"/>
                    </a:cubicBezTo>
                    <a:cubicBezTo>
                      <a:pt x="7" y="1"/>
                      <a:pt x="7" y="2"/>
                      <a:pt x="7" y="2"/>
                    </a:cubicBezTo>
                    <a:cubicBezTo>
                      <a:pt x="8" y="3"/>
                      <a:pt x="8" y="3"/>
                      <a:pt x="8" y="4"/>
                    </a:cubicBezTo>
                    <a:cubicBezTo>
                      <a:pt x="8" y="4"/>
                      <a:pt x="8" y="4"/>
                      <a:pt x="8" y="4"/>
                    </a:cubicBezTo>
                    <a:cubicBezTo>
                      <a:pt x="7" y="5"/>
                      <a:pt x="7" y="5"/>
                      <a:pt x="7" y="5"/>
                    </a:cubicBezTo>
                    <a:cubicBezTo>
                      <a:pt x="7" y="5"/>
                      <a:pt x="7" y="5"/>
                      <a:pt x="7" y="5"/>
                    </a:cubicBezTo>
                    <a:cubicBezTo>
                      <a:pt x="6" y="5"/>
                      <a:pt x="6" y="5"/>
                      <a:pt x="6" y="5"/>
                    </a:cubicBezTo>
                    <a:cubicBezTo>
                      <a:pt x="2" y="5"/>
                      <a:pt x="2" y="5"/>
                      <a:pt x="2" y="5"/>
                    </a:cubicBezTo>
                    <a:cubicBezTo>
                      <a:pt x="2" y="6"/>
                      <a:pt x="2" y="6"/>
                      <a:pt x="2" y="6"/>
                    </a:cubicBezTo>
                    <a:cubicBezTo>
                      <a:pt x="3" y="7"/>
                      <a:pt x="3" y="7"/>
                      <a:pt x="3" y="7"/>
                    </a:cubicBezTo>
                    <a:cubicBezTo>
                      <a:pt x="3" y="8"/>
                      <a:pt x="3" y="8"/>
                      <a:pt x="3" y="8"/>
                    </a:cubicBezTo>
                    <a:cubicBezTo>
                      <a:pt x="4" y="8"/>
                      <a:pt x="4" y="8"/>
                      <a:pt x="4" y="8"/>
                    </a:cubicBezTo>
                    <a:cubicBezTo>
                      <a:pt x="5" y="8"/>
                      <a:pt x="5" y="8"/>
                      <a:pt x="5" y="8"/>
                    </a:cubicBezTo>
                    <a:cubicBezTo>
                      <a:pt x="6" y="7"/>
                      <a:pt x="6" y="7"/>
                      <a:pt x="6" y="7"/>
                    </a:cubicBezTo>
                    <a:cubicBezTo>
                      <a:pt x="7" y="7"/>
                      <a:pt x="7" y="7"/>
                      <a:pt x="7" y="7"/>
                    </a:cubicBezTo>
                    <a:cubicBezTo>
                      <a:pt x="7" y="8"/>
                      <a:pt x="7" y="8"/>
                      <a:pt x="7" y="8"/>
                    </a:cubicBezTo>
                    <a:cubicBezTo>
                      <a:pt x="7" y="8"/>
                      <a:pt x="7" y="8"/>
                      <a:pt x="7" y="8"/>
                    </a:cubicBezTo>
                    <a:cubicBezTo>
                      <a:pt x="6" y="9"/>
                      <a:pt x="6" y="9"/>
                      <a:pt x="6" y="9"/>
                    </a:cubicBezTo>
                    <a:cubicBezTo>
                      <a:pt x="5" y="9"/>
                      <a:pt x="5" y="9"/>
                      <a:pt x="4" y="9"/>
                    </a:cubicBezTo>
                    <a:cubicBezTo>
                      <a:pt x="4" y="9"/>
                      <a:pt x="3" y="9"/>
                      <a:pt x="3" y="9"/>
                    </a:cubicBezTo>
                    <a:cubicBezTo>
                      <a:pt x="2" y="9"/>
                      <a:pt x="2" y="8"/>
                      <a:pt x="1" y="8"/>
                    </a:cubicBezTo>
                    <a:cubicBezTo>
                      <a:pt x="1" y="8"/>
                      <a:pt x="1" y="7"/>
                      <a:pt x="1" y="7"/>
                    </a:cubicBezTo>
                    <a:cubicBezTo>
                      <a:pt x="0" y="6"/>
                      <a:pt x="0" y="5"/>
                      <a:pt x="0" y="5"/>
                    </a:cubicBezTo>
                    <a:cubicBezTo>
                      <a:pt x="0" y="4"/>
                      <a:pt x="0" y="3"/>
                      <a:pt x="1" y="3"/>
                    </a:cubicBezTo>
                    <a:cubicBezTo>
                      <a:pt x="1" y="2"/>
                      <a:pt x="1" y="2"/>
                      <a:pt x="1" y="1"/>
                    </a:cubicBezTo>
                    <a:cubicBezTo>
                      <a:pt x="2" y="1"/>
                      <a:pt x="2" y="1"/>
                      <a:pt x="3" y="0"/>
                    </a:cubicBezTo>
                    <a:cubicBezTo>
                      <a:pt x="3" y="0"/>
                      <a:pt x="4" y="0"/>
                      <a:pt x="4" y="0"/>
                    </a:cubicBezTo>
                    <a:moveTo>
                      <a:pt x="6" y="4"/>
                    </a:moveTo>
                    <a:cubicBezTo>
                      <a:pt x="6" y="3"/>
                      <a:pt x="6" y="3"/>
                      <a:pt x="6" y="3"/>
                    </a:cubicBezTo>
                    <a:cubicBezTo>
                      <a:pt x="6" y="2"/>
                      <a:pt x="6" y="2"/>
                      <a:pt x="6" y="2"/>
                    </a:cubicBezTo>
                    <a:cubicBezTo>
                      <a:pt x="5" y="2"/>
                      <a:pt x="5" y="2"/>
                      <a:pt x="5" y="2"/>
                    </a:cubicBezTo>
                    <a:cubicBezTo>
                      <a:pt x="5" y="1"/>
                      <a:pt x="5" y="1"/>
                      <a:pt x="4" y="1"/>
                    </a:cubicBezTo>
                    <a:cubicBezTo>
                      <a:pt x="3" y="2"/>
                      <a:pt x="3" y="2"/>
                      <a:pt x="3" y="2"/>
                    </a:cubicBezTo>
                    <a:cubicBezTo>
                      <a:pt x="2" y="2"/>
                      <a:pt x="2" y="2"/>
                      <a:pt x="2" y="2"/>
                    </a:cubicBezTo>
                    <a:cubicBezTo>
                      <a:pt x="2" y="3"/>
                      <a:pt x="2" y="3"/>
                      <a:pt x="2" y="3"/>
                    </a:cubicBezTo>
                    <a:cubicBezTo>
                      <a:pt x="2" y="4"/>
                      <a:pt x="2" y="4"/>
                      <a:pt x="2" y="4"/>
                    </a:cubicBezTo>
                    <a:lnTo>
                      <a:pt x="6"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966"/>
              <p:cNvSpPr/>
              <p:nvPr/>
            </p:nvSpPr>
            <p:spPr bwMode="auto">
              <a:xfrm>
                <a:off x="1830" y="2218"/>
                <a:ext cx="8" cy="11"/>
              </a:xfrm>
              <a:custGeom>
                <a:avLst/>
                <a:gdLst>
                  <a:gd name="T0" fmla="*/ 5 w 8"/>
                  <a:gd name="T1" fmla="*/ 4 h 11"/>
                  <a:gd name="T2" fmla="*/ 8 w 8"/>
                  <a:gd name="T3" fmla="*/ 11 h 11"/>
                  <a:gd name="T4" fmla="*/ 8 w 8"/>
                  <a:gd name="T5" fmla="*/ 11 h 11"/>
                  <a:gd name="T6" fmla="*/ 8 w 8"/>
                  <a:gd name="T7" fmla="*/ 11 h 11"/>
                  <a:gd name="T8" fmla="*/ 7 w 8"/>
                  <a:gd name="T9" fmla="*/ 11 h 11"/>
                  <a:gd name="T10" fmla="*/ 6 w 8"/>
                  <a:gd name="T11" fmla="*/ 11 h 11"/>
                  <a:gd name="T12" fmla="*/ 6 w 8"/>
                  <a:gd name="T13" fmla="*/ 11 h 11"/>
                  <a:gd name="T14" fmla="*/ 3 w 8"/>
                  <a:gd name="T15" fmla="*/ 6 h 11"/>
                  <a:gd name="T16" fmla="*/ 1 w 8"/>
                  <a:gd name="T17" fmla="*/ 11 h 11"/>
                  <a:gd name="T18" fmla="*/ 1 w 8"/>
                  <a:gd name="T19" fmla="*/ 11 h 11"/>
                  <a:gd name="T20" fmla="*/ 1 w 8"/>
                  <a:gd name="T21" fmla="*/ 11 h 11"/>
                  <a:gd name="T22" fmla="*/ 0 w 8"/>
                  <a:gd name="T23" fmla="*/ 11 h 11"/>
                  <a:gd name="T24" fmla="*/ 0 w 8"/>
                  <a:gd name="T25" fmla="*/ 11 h 11"/>
                  <a:gd name="T26" fmla="*/ 2 w 8"/>
                  <a:gd name="T27" fmla="*/ 4 h 11"/>
                  <a:gd name="T28" fmla="*/ 0 w 8"/>
                  <a:gd name="T29" fmla="*/ 1 h 11"/>
                  <a:gd name="T30" fmla="*/ 0 w 8"/>
                  <a:gd name="T31" fmla="*/ 0 h 11"/>
                  <a:gd name="T32" fmla="*/ 0 w 8"/>
                  <a:gd name="T33" fmla="*/ 0 h 11"/>
                  <a:gd name="T34" fmla="*/ 1 w 8"/>
                  <a:gd name="T35" fmla="*/ 0 h 11"/>
                  <a:gd name="T36" fmla="*/ 1 w 8"/>
                  <a:gd name="T37" fmla="*/ 0 h 11"/>
                  <a:gd name="T38" fmla="*/ 1 w 8"/>
                  <a:gd name="T39" fmla="*/ 1 h 11"/>
                  <a:gd name="T40" fmla="*/ 3 w 8"/>
                  <a:gd name="T41" fmla="*/ 3 h 11"/>
                  <a:gd name="T42" fmla="*/ 6 w 8"/>
                  <a:gd name="T43" fmla="*/ 1 h 11"/>
                  <a:gd name="T44" fmla="*/ 6 w 8"/>
                  <a:gd name="T45" fmla="*/ 0 h 11"/>
                  <a:gd name="T46" fmla="*/ 6 w 8"/>
                  <a:gd name="T47" fmla="*/ 0 h 11"/>
                  <a:gd name="T48" fmla="*/ 7 w 8"/>
                  <a:gd name="T49" fmla="*/ 0 h 11"/>
                  <a:gd name="T50" fmla="*/ 8 w 8"/>
                  <a:gd name="T51" fmla="*/ 0 h 11"/>
                  <a:gd name="T52" fmla="*/ 8 w 8"/>
                  <a:gd name="T53" fmla="*/ 1 h 11"/>
                  <a:gd name="T54" fmla="*/ 5 w 8"/>
                  <a:gd name="T5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11">
                    <a:moveTo>
                      <a:pt x="5" y="4"/>
                    </a:moveTo>
                    <a:lnTo>
                      <a:pt x="8" y="11"/>
                    </a:lnTo>
                    <a:lnTo>
                      <a:pt x="8" y="11"/>
                    </a:lnTo>
                    <a:lnTo>
                      <a:pt x="8" y="11"/>
                    </a:lnTo>
                    <a:lnTo>
                      <a:pt x="7" y="11"/>
                    </a:lnTo>
                    <a:lnTo>
                      <a:pt x="6" y="11"/>
                    </a:lnTo>
                    <a:lnTo>
                      <a:pt x="6" y="11"/>
                    </a:lnTo>
                    <a:lnTo>
                      <a:pt x="3" y="6"/>
                    </a:lnTo>
                    <a:lnTo>
                      <a:pt x="1" y="11"/>
                    </a:lnTo>
                    <a:lnTo>
                      <a:pt x="1" y="11"/>
                    </a:lnTo>
                    <a:lnTo>
                      <a:pt x="1" y="11"/>
                    </a:lnTo>
                    <a:lnTo>
                      <a:pt x="0" y="11"/>
                    </a:lnTo>
                    <a:lnTo>
                      <a:pt x="0" y="11"/>
                    </a:lnTo>
                    <a:lnTo>
                      <a:pt x="2" y="4"/>
                    </a:lnTo>
                    <a:lnTo>
                      <a:pt x="0" y="1"/>
                    </a:lnTo>
                    <a:lnTo>
                      <a:pt x="0" y="0"/>
                    </a:lnTo>
                    <a:lnTo>
                      <a:pt x="0" y="0"/>
                    </a:lnTo>
                    <a:lnTo>
                      <a:pt x="1" y="0"/>
                    </a:lnTo>
                    <a:lnTo>
                      <a:pt x="1" y="0"/>
                    </a:lnTo>
                    <a:lnTo>
                      <a:pt x="1" y="1"/>
                    </a:lnTo>
                    <a:lnTo>
                      <a:pt x="3" y="3"/>
                    </a:lnTo>
                    <a:lnTo>
                      <a:pt x="6" y="1"/>
                    </a:lnTo>
                    <a:lnTo>
                      <a:pt x="6" y="0"/>
                    </a:lnTo>
                    <a:lnTo>
                      <a:pt x="6" y="0"/>
                    </a:lnTo>
                    <a:lnTo>
                      <a:pt x="7" y="0"/>
                    </a:lnTo>
                    <a:lnTo>
                      <a:pt x="8" y="0"/>
                    </a:lnTo>
                    <a:lnTo>
                      <a:pt x="8" y="1"/>
                    </a:lnTo>
                    <a:lnTo>
                      <a:pt x="5"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967"/>
              <p:cNvSpPr/>
              <p:nvPr/>
            </p:nvSpPr>
            <p:spPr bwMode="auto">
              <a:xfrm>
                <a:off x="1838" y="2215"/>
                <a:ext cx="7" cy="14"/>
              </a:xfrm>
              <a:custGeom>
                <a:avLst/>
                <a:gdLst>
                  <a:gd name="T0" fmla="*/ 0 w 6"/>
                  <a:gd name="T1" fmla="*/ 3 h 11"/>
                  <a:gd name="T2" fmla="*/ 0 w 6"/>
                  <a:gd name="T3" fmla="*/ 3 h 11"/>
                  <a:gd name="T4" fmla="*/ 0 w 6"/>
                  <a:gd name="T5" fmla="*/ 3 h 11"/>
                  <a:gd name="T6" fmla="*/ 0 w 6"/>
                  <a:gd name="T7" fmla="*/ 3 h 11"/>
                  <a:gd name="T8" fmla="*/ 0 w 6"/>
                  <a:gd name="T9" fmla="*/ 3 h 11"/>
                  <a:gd name="T10" fmla="*/ 2 w 6"/>
                  <a:gd name="T11" fmla="*/ 2 h 11"/>
                  <a:gd name="T12" fmla="*/ 2 w 6"/>
                  <a:gd name="T13" fmla="*/ 1 h 11"/>
                  <a:gd name="T14" fmla="*/ 2 w 6"/>
                  <a:gd name="T15" fmla="*/ 0 h 11"/>
                  <a:gd name="T16" fmla="*/ 2 w 6"/>
                  <a:gd name="T17" fmla="*/ 0 h 11"/>
                  <a:gd name="T18" fmla="*/ 3 w 6"/>
                  <a:gd name="T19" fmla="*/ 0 h 11"/>
                  <a:gd name="T20" fmla="*/ 3 w 6"/>
                  <a:gd name="T21" fmla="*/ 0 h 11"/>
                  <a:gd name="T22" fmla="*/ 3 w 6"/>
                  <a:gd name="T23" fmla="*/ 0 h 11"/>
                  <a:gd name="T24" fmla="*/ 3 w 6"/>
                  <a:gd name="T25" fmla="*/ 2 h 11"/>
                  <a:gd name="T26" fmla="*/ 5 w 6"/>
                  <a:gd name="T27" fmla="*/ 2 h 11"/>
                  <a:gd name="T28" fmla="*/ 5 w 6"/>
                  <a:gd name="T29" fmla="*/ 2 h 11"/>
                  <a:gd name="T30" fmla="*/ 5 w 6"/>
                  <a:gd name="T31" fmla="*/ 3 h 11"/>
                  <a:gd name="T32" fmla="*/ 5 w 6"/>
                  <a:gd name="T33" fmla="*/ 3 h 11"/>
                  <a:gd name="T34" fmla="*/ 5 w 6"/>
                  <a:gd name="T35" fmla="*/ 3 h 11"/>
                  <a:gd name="T36" fmla="*/ 5 w 6"/>
                  <a:gd name="T37" fmla="*/ 3 h 11"/>
                  <a:gd name="T38" fmla="*/ 3 w 6"/>
                  <a:gd name="T39" fmla="*/ 3 h 11"/>
                  <a:gd name="T40" fmla="*/ 3 w 6"/>
                  <a:gd name="T41" fmla="*/ 9 h 11"/>
                  <a:gd name="T42" fmla="*/ 3 w 6"/>
                  <a:gd name="T43" fmla="*/ 10 h 11"/>
                  <a:gd name="T44" fmla="*/ 4 w 6"/>
                  <a:gd name="T45" fmla="*/ 10 h 11"/>
                  <a:gd name="T46" fmla="*/ 5 w 6"/>
                  <a:gd name="T47" fmla="*/ 10 h 11"/>
                  <a:gd name="T48" fmla="*/ 5 w 6"/>
                  <a:gd name="T49" fmla="*/ 10 h 11"/>
                  <a:gd name="T50" fmla="*/ 6 w 6"/>
                  <a:gd name="T51" fmla="*/ 10 h 11"/>
                  <a:gd name="T52" fmla="*/ 6 w 6"/>
                  <a:gd name="T53" fmla="*/ 10 h 11"/>
                  <a:gd name="T54" fmla="*/ 6 w 6"/>
                  <a:gd name="T55" fmla="*/ 11 h 11"/>
                  <a:gd name="T56" fmla="*/ 6 w 6"/>
                  <a:gd name="T57" fmla="*/ 11 h 11"/>
                  <a:gd name="T58" fmla="*/ 6 w 6"/>
                  <a:gd name="T59" fmla="*/ 11 h 11"/>
                  <a:gd name="T60" fmla="*/ 5 w 6"/>
                  <a:gd name="T61" fmla="*/ 11 h 11"/>
                  <a:gd name="T62" fmla="*/ 4 w 6"/>
                  <a:gd name="T63" fmla="*/ 11 h 11"/>
                  <a:gd name="T64" fmla="*/ 2 w 6"/>
                  <a:gd name="T65" fmla="*/ 11 h 11"/>
                  <a:gd name="T66" fmla="*/ 2 w 6"/>
                  <a:gd name="T67" fmla="*/ 9 h 11"/>
                  <a:gd name="T68" fmla="*/ 2 w 6"/>
                  <a:gd name="T69" fmla="*/ 3 h 11"/>
                  <a:gd name="T70" fmla="*/ 0 w 6"/>
                  <a:gd name="T7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11">
                    <a:moveTo>
                      <a:pt x="0" y="3"/>
                    </a:moveTo>
                    <a:cubicBezTo>
                      <a:pt x="0" y="3"/>
                      <a:pt x="0" y="3"/>
                      <a:pt x="0" y="3"/>
                    </a:cubicBezTo>
                    <a:cubicBezTo>
                      <a:pt x="0" y="3"/>
                      <a:pt x="0" y="3"/>
                      <a:pt x="0" y="3"/>
                    </a:cubicBezTo>
                    <a:cubicBezTo>
                      <a:pt x="0" y="3"/>
                      <a:pt x="0" y="3"/>
                      <a:pt x="0" y="3"/>
                    </a:cubicBezTo>
                    <a:cubicBezTo>
                      <a:pt x="0" y="3"/>
                      <a:pt x="0" y="3"/>
                      <a:pt x="0" y="3"/>
                    </a:cubicBezTo>
                    <a:cubicBezTo>
                      <a:pt x="2" y="2"/>
                      <a:pt x="2" y="2"/>
                      <a:pt x="2" y="2"/>
                    </a:cubicBezTo>
                    <a:cubicBezTo>
                      <a:pt x="2" y="1"/>
                      <a:pt x="2" y="1"/>
                      <a:pt x="2" y="1"/>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2"/>
                      <a:pt x="3" y="2"/>
                      <a:pt x="3"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3" y="3"/>
                      <a:pt x="3" y="3"/>
                      <a:pt x="3" y="3"/>
                    </a:cubicBezTo>
                    <a:cubicBezTo>
                      <a:pt x="3" y="9"/>
                      <a:pt x="3" y="9"/>
                      <a:pt x="3" y="9"/>
                    </a:cubicBezTo>
                    <a:cubicBezTo>
                      <a:pt x="3" y="9"/>
                      <a:pt x="3" y="9"/>
                      <a:pt x="3" y="10"/>
                    </a:cubicBezTo>
                    <a:cubicBezTo>
                      <a:pt x="4" y="10"/>
                      <a:pt x="4" y="10"/>
                      <a:pt x="4" y="10"/>
                    </a:cubicBezTo>
                    <a:cubicBezTo>
                      <a:pt x="5" y="10"/>
                      <a:pt x="5" y="10"/>
                      <a:pt x="5" y="10"/>
                    </a:cubicBezTo>
                    <a:cubicBezTo>
                      <a:pt x="5" y="10"/>
                      <a:pt x="5" y="10"/>
                      <a:pt x="5"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5" y="11"/>
                      <a:pt x="5" y="11"/>
                      <a:pt x="5" y="11"/>
                    </a:cubicBezTo>
                    <a:cubicBezTo>
                      <a:pt x="4" y="11"/>
                      <a:pt x="4" y="11"/>
                      <a:pt x="4" y="11"/>
                    </a:cubicBezTo>
                    <a:cubicBezTo>
                      <a:pt x="3" y="11"/>
                      <a:pt x="3" y="11"/>
                      <a:pt x="2" y="11"/>
                    </a:cubicBezTo>
                    <a:cubicBezTo>
                      <a:pt x="2" y="10"/>
                      <a:pt x="2" y="10"/>
                      <a:pt x="2" y="9"/>
                    </a:cubicBezTo>
                    <a:cubicBezTo>
                      <a:pt x="2" y="3"/>
                      <a:pt x="2" y="3"/>
                      <a:pt x="2" y="3"/>
                    </a:cubicBezTo>
                    <a:lnTo>
                      <a:pt x="0" y="3"/>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968"/>
              <p:cNvSpPr/>
              <p:nvPr/>
            </p:nvSpPr>
            <p:spPr bwMode="auto">
              <a:xfrm>
                <a:off x="1851" y="2218"/>
                <a:ext cx="8" cy="11"/>
              </a:xfrm>
              <a:custGeom>
                <a:avLst/>
                <a:gdLst>
                  <a:gd name="T0" fmla="*/ 6 w 6"/>
                  <a:gd name="T1" fmla="*/ 7 h 9"/>
                  <a:gd name="T2" fmla="*/ 6 w 6"/>
                  <a:gd name="T3" fmla="*/ 8 h 9"/>
                  <a:gd name="T4" fmla="*/ 5 w 6"/>
                  <a:gd name="T5" fmla="*/ 8 h 9"/>
                  <a:gd name="T6" fmla="*/ 4 w 6"/>
                  <a:gd name="T7" fmla="*/ 9 h 9"/>
                  <a:gd name="T8" fmla="*/ 3 w 6"/>
                  <a:gd name="T9" fmla="*/ 9 h 9"/>
                  <a:gd name="T10" fmla="*/ 2 w 6"/>
                  <a:gd name="T11" fmla="*/ 9 h 9"/>
                  <a:gd name="T12" fmla="*/ 0 w 6"/>
                  <a:gd name="T13" fmla="*/ 8 h 9"/>
                  <a:gd name="T14" fmla="*/ 0 w 6"/>
                  <a:gd name="T15" fmla="*/ 8 h 9"/>
                  <a:gd name="T16" fmla="*/ 0 w 6"/>
                  <a:gd name="T17" fmla="*/ 8 h 9"/>
                  <a:gd name="T18" fmla="*/ 0 w 6"/>
                  <a:gd name="T19" fmla="*/ 7 h 9"/>
                  <a:gd name="T20" fmla="*/ 0 w 6"/>
                  <a:gd name="T21" fmla="*/ 7 h 9"/>
                  <a:gd name="T22" fmla="*/ 1 w 6"/>
                  <a:gd name="T23" fmla="*/ 7 h 9"/>
                  <a:gd name="T24" fmla="*/ 2 w 6"/>
                  <a:gd name="T25" fmla="*/ 8 h 9"/>
                  <a:gd name="T26" fmla="*/ 3 w 6"/>
                  <a:gd name="T27" fmla="*/ 8 h 9"/>
                  <a:gd name="T28" fmla="*/ 4 w 6"/>
                  <a:gd name="T29" fmla="*/ 8 h 9"/>
                  <a:gd name="T30" fmla="*/ 5 w 6"/>
                  <a:gd name="T31" fmla="*/ 7 h 9"/>
                  <a:gd name="T32" fmla="*/ 4 w 6"/>
                  <a:gd name="T33" fmla="*/ 6 h 9"/>
                  <a:gd name="T34" fmla="*/ 3 w 6"/>
                  <a:gd name="T35" fmla="*/ 5 h 9"/>
                  <a:gd name="T36" fmla="*/ 2 w 6"/>
                  <a:gd name="T37" fmla="*/ 5 h 9"/>
                  <a:gd name="T38" fmla="*/ 1 w 6"/>
                  <a:gd name="T39" fmla="*/ 4 h 9"/>
                  <a:gd name="T40" fmla="*/ 0 w 6"/>
                  <a:gd name="T41" fmla="*/ 3 h 9"/>
                  <a:gd name="T42" fmla="*/ 0 w 6"/>
                  <a:gd name="T43" fmla="*/ 3 h 9"/>
                  <a:gd name="T44" fmla="*/ 1 w 6"/>
                  <a:gd name="T45" fmla="*/ 1 h 9"/>
                  <a:gd name="T46" fmla="*/ 3 w 6"/>
                  <a:gd name="T47" fmla="*/ 0 h 9"/>
                  <a:gd name="T48" fmla="*/ 4 w 6"/>
                  <a:gd name="T49" fmla="*/ 0 h 9"/>
                  <a:gd name="T50" fmla="*/ 6 w 6"/>
                  <a:gd name="T51" fmla="*/ 1 h 9"/>
                  <a:gd name="T52" fmla="*/ 6 w 6"/>
                  <a:gd name="T53" fmla="*/ 1 h 9"/>
                  <a:gd name="T54" fmla="*/ 6 w 6"/>
                  <a:gd name="T55" fmla="*/ 2 h 9"/>
                  <a:gd name="T56" fmla="*/ 5 w 6"/>
                  <a:gd name="T57" fmla="*/ 2 h 9"/>
                  <a:gd name="T58" fmla="*/ 5 w 6"/>
                  <a:gd name="T59" fmla="*/ 2 h 9"/>
                  <a:gd name="T60" fmla="*/ 4 w 6"/>
                  <a:gd name="T61" fmla="*/ 1 h 9"/>
                  <a:gd name="T62" fmla="*/ 3 w 6"/>
                  <a:gd name="T63" fmla="*/ 1 h 9"/>
                  <a:gd name="T64" fmla="*/ 2 w 6"/>
                  <a:gd name="T65" fmla="*/ 2 h 9"/>
                  <a:gd name="T66" fmla="*/ 2 w 6"/>
                  <a:gd name="T67" fmla="*/ 2 h 9"/>
                  <a:gd name="T68" fmla="*/ 2 w 6"/>
                  <a:gd name="T69" fmla="*/ 3 h 9"/>
                  <a:gd name="T70" fmla="*/ 2 w 6"/>
                  <a:gd name="T71" fmla="*/ 3 h 9"/>
                  <a:gd name="T72" fmla="*/ 3 w 6"/>
                  <a:gd name="T73" fmla="*/ 4 h 9"/>
                  <a:gd name="T74" fmla="*/ 4 w 6"/>
                  <a:gd name="T75" fmla="*/ 4 h 9"/>
                  <a:gd name="T76" fmla="*/ 5 w 6"/>
                  <a:gd name="T77" fmla="*/ 4 h 9"/>
                  <a:gd name="T78" fmla="*/ 5 w 6"/>
                  <a:gd name="T79" fmla="*/ 5 h 9"/>
                  <a:gd name="T80" fmla="*/ 6 w 6"/>
                  <a:gd name="T81" fmla="*/ 6 h 9"/>
                  <a:gd name="T82" fmla="*/ 6 w 6"/>
                  <a:gd name="T8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 h="9">
                    <a:moveTo>
                      <a:pt x="6" y="7"/>
                    </a:moveTo>
                    <a:cubicBezTo>
                      <a:pt x="6" y="7"/>
                      <a:pt x="6" y="7"/>
                      <a:pt x="6" y="8"/>
                    </a:cubicBezTo>
                    <a:cubicBezTo>
                      <a:pt x="5" y="8"/>
                      <a:pt x="5" y="8"/>
                      <a:pt x="5" y="8"/>
                    </a:cubicBezTo>
                    <a:cubicBezTo>
                      <a:pt x="5" y="9"/>
                      <a:pt x="5" y="9"/>
                      <a:pt x="4" y="9"/>
                    </a:cubicBezTo>
                    <a:cubicBezTo>
                      <a:pt x="4" y="9"/>
                      <a:pt x="4" y="9"/>
                      <a:pt x="3" y="9"/>
                    </a:cubicBezTo>
                    <a:cubicBezTo>
                      <a:pt x="3" y="9"/>
                      <a:pt x="2" y="9"/>
                      <a:pt x="2" y="9"/>
                    </a:cubicBezTo>
                    <a:cubicBezTo>
                      <a:pt x="1" y="9"/>
                      <a:pt x="0" y="9"/>
                      <a:pt x="0" y="8"/>
                    </a:cubicBezTo>
                    <a:cubicBezTo>
                      <a:pt x="0" y="8"/>
                      <a:pt x="0" y="8"/>
                      <a:pt x="0" y="8"/>
                    </a:cubicBezTo>
                    <a:cubicBezTo>
                      <a:pt x="0" y="8"/>
                      <a:pt x="0" y="8"/>
                      <a:pt x="0" y="8"/>
                    </a:cubicBezTo>
                    <a:cubicBezTo>
                      <a:pt x="0" y="7"/>
                      <a:pt x="0" y="7"/>
                      <a:pt x="0" y="7"/>
                    </a:cubicBezTo>
                    <a:cubicBezTo>
                      <a:pt x="0" y="7"/>
                      <a:pt x="0" y="7"/>
                      <a:pt x="0" y="7"/>
                    </a:cubicBezTo>
                    <a:cubicBezTo>
                      <a:pt x="1" y="7"/>
                      <a:pt x="1" y="7"/>
                      <a:pt x="1" y="7"/>
                    </a:cubicBezTo>
                    <a:cubicBezTo>
                      <a:pt x="1" y="7"/>
                      <a:pt x="1" y="8"/>
                      <a:pt x="2" y="8"/>
                    </a:cubicBezTo>
                    <a:cubicBezTo>
                      <a:pt x="2" y="8"/>
                      <a:pt x="3" y="8"/>
                      <a:pt x="3" y="8"/>
                    </a:cubicBezTo>
                    <a:cubicBezTo>
                      <a:pt x="4" y="8"/>
                      <a:pt x="4" y="8"/>
                      <a:pt x="4" y="8"/>
                    </a:cubicBezTo>
                    <a:cubicBezTo>
                      <a:pt x="5" y="7"/>
                      <a:pt x="5" y="7"/>
                      <a:pt x="5" y="7"/>
                    </a:cubicBezTo>
                    <a:cubicBezTo>
                      <a:pt x="5" y="6"/>
                      <a:pt x="5" y="6"/>
                      <a:pt x="4" y="6"/>
                    </a:cubicBezTo>
                    <a:cubicBezTo>
                      <a:pt x="4" y="5"/>
                      <a:pt x="4" y="5"/>
                      <a:pt x="3" y="5"/>
                    </a:cubicBezTo>
                    <a:cubicBezTo>
                      <a:pt x="2" y="5"/>
                      <a:pt x="2" y="5"/>
                      <a:pt x="2" y="5"/>
                    </a:cubicBezTo>
                    <a:cubicBezTo>
                      <a:pt x="1" y="4"/>
                      <a:pt x="1" y="4"/>
                      <a:pt x="1" y="4"/>
                    </a:cubicBezTo>
                    <a:cubicBezTo>
                      <a:pt x="0" y="3"/>
                      <a:pt x="0" y="3"/>
                      <a:pt x="0" y="3"/>
                    </a:cubicBezTo>
                    <a:cubicBezTo>
                      <a:pt x="0" y="3"/>
                      <a:pt x="0" y="3"/>
                      <a:pt x="0" y="3"/>
                    </a:cubicBezTo>
                    <a:cubicBezTo>
                      <a:pt x="0" y="2"/>
                      <a:pt x="1" y="1"/>
                      <a:pt x="1" y="1"/>
                    </a:cubicBezTo>
                    <a:cubicBezTo>
                      <a:pt x="2" y="0"/>
                      <a:pt x="2" y="0"/>
                      <a:pt x="3" y="0"/>
                    </a:cubicBezTo>
                    <a:cubicBezTo>
                      <a:pt x="4" y="0"/>
                      <a:pt x="4" y="0"/>
                      <a:pt x="4" y="0"/>
                    </a:cubicBezTo>
                    <a:cubicBezTo>
                      <a:pt x="5" y="0"/>
                      <a:pt x="5" y="0"/>
                      <a:pt x="6" y="1"/>
                    </a:cubicBezTo>
                    <a:cubicBezTo>
                      <a:pt x="6" y="1"/>
                      <a:pt x="6" y="1"/>
                      <a:pt x="6" y="1"/>
                    </a:cubicBezTo>
                    <a:cubicBezTo>
                      <a:pt x="6" y="2"/>
                      <a:pt x="6" y="2"/>
                      <a:pt x="6" y="2"/>
                    </a:cubicBezTo>
                    <a:cubicBezTo>
                      <a:pt x="5" y="2"/>
                      <a:pt x="5" y="2"/>
                      <a:pt x="5" y="2"/>
                    </a:cubicBezTo>
                    <a:cubicBezTo>
                      <a:pt x="5" y="2"/>
                      <a:pt x="5" y="2"/>
                      <a:pt x="5" y="2"/>
                    </a:cubicBezTo>
                    <a:cubicBezTo>
                      <a:pt x="5" y="2"/>
                      <a:pt x="4" y="2"/>
                      <a:pt x="4" y="1"/>
                    </a:cubicBezTo>
                    <a:cubicBezTo>
                      <a:pt x="4" y="1"/>
                      <a:pt x="4" y="1"/>
                      <a:pt x="3" y="1"/>
                    </a:cubicBezTo>
                    <a:cubicBezTo>
                      <a:pt x="3" y="1"/>
                      <a:pt x="2" y="1"/>
                      <a:pt x="2" y="2"/>
                    </a:cubicBezTo>
                    <a:cubicBezTo>
                      <a:pt x="2" y="2"/>
                      <a:pt x="2" y="2"/>
                      <a:pt x="2" y="2"/>
                    </a:cubicBezTo>
                    <a:cubicBezTo>
                      <a:pt x="2" y="3"/>
                      <a:pt x="2" y="3"/>
                      <a:pt x="2" y="3"/>
                    </a:cubicBezTo>
                    <a:cubicBezTo>
                      <a:pt x="2" y="3"/>
                      <a:pt x="2" y="3"/>
                      <a:pt x="2" y="3"/>
                    </a:cubicBezTo>
                    <a:cubicBezTo>
                      <a:pt x="3" y="4"/>
                      <a:pt x="3" y="4"/>
                      <a:pt x="3" y="4"/>
                    </a:cubicBezTo>
                    <a:cubicBezTo>
                      <a:pt x="4" y="4"/>
                      <a:pt x="4" y="4"/>
                      <a:pt x="4" y="4"/>
                    </a:cubicBezTo>
                    <a:cubicBezTo>
                      <a:pt x="5" y="4"/>
                      <a:pt x="5" y="4"/>
                      <a:pt x="5" y="4"/>
                    </a:cubicBezTo>
                    <a:cubicBezTo>
                      <a:pt x="5" y="5"/>
                      <a:pt x="5" y="5"/>
                      <a:pt x="5" y="5"/>
                    </a:cubicBezTo>
                    <a:cubicBezTo>
                      <a:pt x="6" y="6"/>
                      <a:pt x="6" y="6"/>
                      <a:pt x="6" y="6"/>
                    </a:cubicBezTo>
                    <a:cubicBezTo>
                      <a:pt x="6" y="6"/>
                      <a:pt x="6" y="6"/>
                      <a:pt x="6" y="7"/>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969"/>
              <p:cNvSpPr>
                <a:spLocks noEditPoints="1"/>
              </p:cNvSpPr>
              <p:nvPr/>
            </p:nvSpPr>
            <p:spPr bwMode="auto">
              <a:xfrm>
                <a:off x="1861" y="2218"/>
                <a:ext cx="9" cy="11"/>
              </a:xfrm>
              <a:custGeom>
                <a:avLst/>
                <a:gdLst>
                  <a:gd name="T0" fmla="*/ 7 w 7"/>
                  <a:gd name="T1" fmla="*/ 8 h 9"/>
                  <a:gd name="T2" fmla="*/ 6 w 7"/>
                  <a:gd name="T3" fmla="*/ 9 h 9"/>
                  <a:gd name="T4" fmla="*/ 5 w 7"/>
                  <a:gd name="T5" fmla="*/ 9 h 9"/>
                  <a:gd name="T6" fmla="*/ 3 w 7"/>
                  <a:gd name="T7" fmla="*/ 9 h 9"/>
                  <a:gd name="T8" fmla="*/ 1 w 7"/>
                  <a:gd name="T9" fmla="*/ 9 h 9"/>
                  <a:gd name="T10" fmla="*/ 0 w 7"/>
                  <a:gd name="T11" fmla="*/ 8 h 9"/>
                  <a:gd name="T12" fmla="*/ 0 w 7"/>
                  <a:gd name="T13" fmla="*/ 7 h 9"/>
                  <a:gd name="T14" fmla="*/ 0 w 7"/>
                  <a:gd name="T15" fmla="*/ 6 h 9"/>
                  <a:gd name="T16" fmla="*/ 0 w 7"/>
                  <a:gd name="T17" fmla="*/ 5 h 9"/>
                  <a:gd name="T18" fmla="*/ 0 w 7"/>
                  <a:gd name="T19" fmla="*/ 4 h 9"/>
                  <a:gd name="T20" fmla="*/ 1 w 7"/>
                  <a:gd name="T21" fmla="*/ 4 h 9"/>
                  <a:gd name="T22" fmla="*/ 3 w 7"/>
                  <a:gd name="T23" fmla="*/ 3 h 9"/>
                  <a:gd name="T24" fmla="*/ 5 w 7"/>
                  <a:gd name="T25" fmla="*/ 3 h 9"/>
                  <a:gd name="T26" fmla="*/ 5 w 7"/>
                  <a:gd name="T27" fmla="*/ 3 h 9"/>
                  <a:gd name="T28" fmla="*/ 5 w 7"/>
                  <a:gd name="T29" fmla="*/ 2 h 9"/>
                  <a:gd name="T30" fmla="*/ 5 w 7"/>
                  <a:gd name="T31" fmla="*/ 2 h 9"/>
                  <a:gd name="T32" fmla="*/ 4 w 7"/>
                  <a:gd name="T33" fmla="*/ 2 h 9"/>
                  <a:gd name="T34" fmla="*/ 3 w 7"/>
                  <a:gd name="T35" fmla="*/ 1 h 9"/>
                  <a:gd name="T36" fmla="*/ 2 w 7"/>
                  <a:gd name="T37" fmla="*/ 2 h 9"/>
                  <a:gd name="T38" fmla="*/ 1 w 7"/>
                  <a:gd name="T39" fmla="*/ 2 h 9"/>
                  <a:gd name="T40" fmla="*/ 1 w 7"/>
                  <a:gd name="T41" fmla="*/ 2 h 9"/>
                  <a:gd name="T42" fmla="*/ 1 w 7"/>
                  <a:gd name="T43" fmla="*/ 2 h 9"/>
                  <a:gd name="T44" fmla="*/ 0 w 7"/>
                  <a:gd name="T45" fmla="*/ 1 h 9"/>
                  <a:gd name="T46" fmla="*/ 0 w 7"/>
                  <a:gd name="T47" fmla="*/ 1 h 9"/>
                  <a:gd name="T48" fmla="*/ 1 w 7"/>
                  <a:gd name="T49" fmla="*/ 1 h 9"/>
                  <a:gd name="T50" fmla="*/ 2 w 7"/>
                  <a:gd name="T51" fmla="*/ 0 h 9"/>
                  <a:gd name="T52" fmla="*/ 3 w 7"/>
                  <a:gd name="T53" fmla="*/ 0 h 9"/>
                  <a:gd name="T54" fmla="*/ 6 w 7"/>
                  <a:gd name="T55" fmla="*/ 1 h 9"/>
                  <a:gd name="T56" fmla="*/ 7 w 7"/>
                  <a:gd name="T57" fmla="*/ 3 h 9"/>
                  <a:gd name="T58" fmla="*/ 7 w 7"/>
                  <a:gd name="T59" fmla="*/ 8 h 9"/>
                  <a:gd name="T60" fmla="*/ 5 w 7"/>
                  <a:gd name="T61" fmla="*/ 5 h 9"/>
                  <a:gd name="T62" fmla="*/ 3 w 7"/>
                  <a:gd name="T63" fmla="*/ 5 h 9"/>
                  <a:gd name="T64" fmla="*/ 3 w 7"/>
                  <a:gd name="T65" fmla="*/ 5 h 9"/>
                  <a:gd name="T66" fmla="*/ 2 w 7"/>
                  <a:gd name="T67" fmla="*/ 5 h 9"/>
                  <a:gd name="T68" fmla="*/ 1 w 7"/>
                  <a:gd name="T69" fmla="*/ 5 h 9"/>
                  <a:gd name="T70" fmla="*/ 1 w 7"/>
                  <a:gd name="T71" fmla="*/ 6 h 9"/>
                  <a:gd name="T72" fmla="*/ 1 w 7"/>
                  <a:gd name="T73" fmla="*/ 7 h 9"/>
                  <a:gd name="T74" fmla="*/ 2 w 7"/>
                  <a:gd name="T75" fmla="*/ 8 h 9"/>
                  <a:gd name="T76" fmla="*/ 2 w 7"/>
                  <a:gd name="T77" fmla="*/ 8 h 9"/>
                  <a:gd name="T78" fmla="*/ 3 w 7"/>
                  <a:gd name="T79" fmla="*/ 8 h 9"/>
                  <a:gd name="T80" fmla="*/ 3 w 7"/>
                  <a:gd name="T81" fmla="*/ 8 h 9"/>
                  <a:gd name="T82" fmla="*/ 4 w 7"/>
                  <a:gd name="T83" fmla="*/ 8 h 9"/>
                  <a:gd name="T84" fmla="*/ 5 w 7"/>
                  <a:gd name="T85" fmla="*/ 8 h 9"/>
                  <a:gd name="T86" fmla="*/ 5 w 7"/>
                  <a:gd name="T87" fmla="*/ 8 h 9"/>
                  <a:gd name="T88" fmla="*/ 5 w 7"/>
                  <a:gd name="T8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9">
                    <a:moveTo>
                      <a:pt x="7" y="8"/>
                    </a:moveTo>
                    <a:cubicBezTo>
                      <a:pt x="6" y="9"/>
                      <a:pt x="6" y="9"/>
                      <a:pt x="6" y="9"/>
                    </a:cubicBezTo>
                    <a:cubicBezTo>
                      <a:pt x="6" y="9"/>
                      <a:pt x="5" y="9"/>
                      <a:pt x="5" y="9"/>
                    </a:cubicBezTo>
                    <a:cubicBezTo>
                      <a:pt x="4" y="9"/>
                      <a:pt x="4" y="9"/>
                      <a:pt x="3" y="9"/>
                    </a:cubicBezTo>
                    <a:cubicBezTo>
                      <a:pt x="2" y="9"/>
                      <a:pt x="2" y="9"/>
                      <a:pt x="1" y="9"/>
                    </a:cubicBezTo>
                    <a:cubicBezTo>
                      <a:pt x="1" y="9"/>
                      <a:pt x="1" y="9"/>
                      <a:pt x="0" y="8"/>
                    </a:cubicBezTo>
                    <a:cubicBezTo>
                      <a:pt x="0" y="7"/>
                      <a:pt x="0" y="7"/>
                      <a:pt x="0" y="7"/>
                    </a:cubicBezTo>
                    <a:cubicBezTo>
                      <a:pt x="0" y="7"/>
                      <a:pt x="0" y="7"/>
                      <a:pt x="0" y="6"/>
                    </a:cubicBezTo>
                    <a:cubicBezTo>
                      <a:pt x="0" y="6"/>
                      <a:pt x="0" y="6"/>
                      <a:pt x="0" y="5"/>
                    </a:cubicBezTo>
                    <a:cubicBezTo>
                      <a:pt x="0" y="4"/>
                      <a:pt x="0" y="4"/>
                      <a:pt x="0" y="4"/>
                    </a:cubicBezTo>
                    <a:cubicBezTo>
                      <a:pt x="1" y="4"/>
                      <a:pt x="1" y="4"/>
                      <a:pt x="1" y="4"/>
                    </a:cubicBezTo>
                    <a:cubicBezTo>
                      <a:pt x="2" y="4"/>
                      <a:pt x="2" y="3"/>
                      <a:pt x="3" y="3"/>
                    </a:cubicBezTo>
                    <a:cubicBezTo>
                      <a:pt x="5" y="3"/>
                      <a:pt x="5" y="3"/>
                      <a:pt x="5" y="3"/>
                    </a:cubicBezTo>
                    <a:cubicBezTo>
                      <a:pt x="5" y="3"/>
                      <a:pt x="5" y="3"/>
                      <a:pt x="5" y="3"/>
                    </a:cubicBezTo>
                    <a:cubicBezTo>
                      <a:pt x="5" y="2"/>
                      <a:pt x="5" y="2"/>
                      <a:pt x="5" y="2"/>
                    </a:cubicBezTo>
                    <a:cubicBezTo>
                      <a:pt x="5" y="2"/>
                      <a:pt x="5" y="2"/>
                      <a:pt x="5" y="2"/>
                    </a:cubicBezTo>
                    <a:cubicBezTo>
                      <a:pt x="4" y="2"/>
                      <a:pt x="4" y="2"/>
                      <a:pt x="4" y="2"/>
                    </a:cubicBezTo>
                    <a:cubicBezTo>
                      <a:pt x="4" y="1"/>
                      <a:pt x="4" y="1"/>
                      <a:pt x="3" y="1"/>
                    </a:cubicBezTo>
                    <a:cubicBezTo>
                      <a:pt x="3" y="1"/>
                      <a:pt x="2" y="1"/>
                      <a:pt x="2" y="2"/>
                    </a:cubicBezTo>
                    <a:cubicBezTo>
                      <a:pt x="2" y="2"/>
                      <a:pt x="1" y="2"/>
                      <a:pt x="1" y="2"/>
                    </a:cubicBezTo>
                    <a:cubicBezTo>
                      <a:pt x="1" y="2"/>
                      <a:pt x="1" y="2"/>
                      <a:pt x="1" y="2"/>
                    </a:cubicBezTo>
                    <a:cubicBezTo>
                      <a:pt x="1" y="2"/>
                      <a:pt x="1" y="2"/>
                      <a:pt x="1" y="2"/>
                    </a:cubicBezTo>
                    <a:cubicBezTo>
                      <a:pt x="0" y="1"/>
                      <a:pt x="0" y="1"/>
                      <a:pt x="0" y="1"/>
                    </a:cubicBezTo>
                    <a:cubicBezTo>
                      <a:pt x="0" y="1"/>
                      <a:pt x="0" y="1"/>
                      <a:pt x="0" y="1"/>
                    </a:cubicBezTo>
                    <a:cubicBezTo>
                      <a:pt x="1" y="1"/>
                      <a:pt x="1" y="1"/>
                      <a:pt x="1" y="1"/>
                    </a:cubicBezTo>
                    <a:cubicBezTo>
                      <a:pt x="1" y="0"/>
                      <a:pt x="1" y="0"/>
                      <a:pt x="2" y="0"/>
                    </a:cubicBezTo>
                    <a:cubicBezTo>
                      <a:pt x="2" y="0"/>
                      <a:pt x="3" y="0"/>
                      <a:pt x="3" y="0"/>
                    </a:cubicBezTo>
                    <a:cubicBezTo>
                      <a:pt x="5" y="0"/>
                      <a:pt x="5" y="0"/>
                      <a:pt x="6" y="1"/>
                    </a:cubicBezTo>
                    <a:cubicBezTo>
                      <a:pt x="6" y="1"/>
                      <a:pt x="7" y="2"/>
                      <a:pt x="7" y="3"/>
                    </a:cubicBezTo>
                    <a:lnTo>
                      <a:pt x="7" y="8"/>
                    </a:lnTo>
                    <a:close/>
                    <a:moveTo>
                      <a:pt x="5" y="5"/>
                    </a:moveTo>
                    <a:cubicBezTo>
                      <a:pt x="3" y="5"/>
                      <a:pt x="3" y="5"/>
                      <a:pt x="3" y="5"/>
                    </a:cubicBezTo>
                    <a:cubicBezTo>
                      <a:pt x="3" y="5"/>
                      <a:pt x="3" y="5"/>
                      <a:pt x="3" y="5"/>
                    </a:cubicBezTo>
                    <a:cubicBezTo>
                      <a:pt x="2" y="5"/>
                      <a:pt x="2" y="5"/>
                      <a:pt x="2" y="5"/>
                    </a:cubicBezTo>
                    <a:cubicBezTo>
                      <a:pt x="1" y="5"/>
                      <a:pt x="1" y="5"/>
                      <a:pt x="1" y="5"/>
                    </a:cubicBezTo>
                    <a:cubicBezTo>
                      <a:pt x="1" y="6"/>
                      <a:pt x="1" y="6"/>
                      <a:pt x="1" y="6"/>
                    </a:cubicBezTo>
                    <a:cubicBezTo>
                      <a:pt x="1" y="7"/>
                      <a:pt x="1" y="7"/>
                      <a:pt x="1" y="7"/>
                    </a:cubicBezTo>
                    <a:cubicBezTo>
                      <a:pt x="2" y="8"/>
                      <a:pt x="2" y="8"/>
                      <a:pt x="2" y="8"/>
                    </a:cubicBezTo>
                    <a:cubicBezTo>
                      <a:pt x="2" y="8"/>
                      <a:pt x="2" y="8"/>
                      <a:pt x="2" y="8"/>
                    </a:cubicBezTo>
                    <a:cubicBezTo>
                      <a:pt x="3" y="8"/>
                      <a:pt x="3" y="8"/>
                      <a:pt x="3" y="8"/>
                    </a:cubicBezTo>
                    <a:cubicBezTo>
                      <a:pt x="3" y="8"/>
                      <a:pt x="3" y="8"/>
                      <a:pt x="3" y="8"/>
                    </a:cubicBezTo>
                    <a:cubicBezTo>
                      <a:pt x="4" y="8"/>
                      <a:pt x="4" y="8"/>
                      <a:pt x="4" y="8"/>
                    </a:cubicBezTo>
                    <a:cubicBezTo>
                      <a:pt x="5" y="8"/>
                      <a:pt x="5" y="8"/>
                      <a:pt x="5" y="8"/>
                    </a:cubicBezTo>
                    <a:cubicBezTo>
                      <a:pt x="5" y="8"/>
                      <a:pt x="5" y="8"/>
                      <a:pt x="5" y="8"/>
                    </a:cubicBezTo>
                    <a:lnTo>
                      <a:pt x="5"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970"/>
              <p:cNvSpPr/>
              <p:nvPr/>
            </p:nvSpPr>
            <p:spPr bwMode="auto">
              <a:xfrm>
                <a:off x="1872" y="2218"/>
                <a:ext cx="15" cy="11"/>
              </a:xfrm>
              <a:custGeom>
                <a:avLst/>
                <a:gdLst>
                  <a:gd name="T0" fmla="*/ 8 w 12"/>
                  <a:gd name="T1" fmla="*/ 0 h 9"/>
                  <a:gd name="T2" fmla="*/ 10 w 12"/>
                  <a:gd name="T3" fmla="*/ 0 h 9"/>
                  <a:gd name="T4" fmla="*/ 11 w 12"/>
                  <a:gd name="T5" fmla="*/ 1 h 9"/>
                  <a:gd name="T6" fmla="*/ 12 w 12"/>
                  <a:gd name="T7" fmla="*/ 3 h 9"/>
                  <a:gd name="T8" fmla="*/ 12 w 12"/>
                  <a:gd name="T9" fmla="*/ 4 h 9"/>
                  <a:gd name="T10" fmla="*/ 12 w 12"/>
                  <a:gd name="T11" fmla="*/ 9 h 9"/>
                  <a:gd name="T12" fmla="*/ 12 w 12"/>
                  <a:gd name="T13" fmla="*/ 9 h 9"/>
                  <a:gd name="T14" fmla="*/ 12 w 12"/>
                  <a:gd name="T15" fmla="*/ 9 h 9"/>
                  <a:gd name="T16" fmla="*/ 11 w 12"/>
                  <a:gd name="T17" fmla="*/ 9 h 9"/>
                  <a:gd name="T18" fmla="*/ 11 w 12"/>
                  <a:gd name="T19" fmla="*/ 9 h 9"/>
                  <a:gd name="T20" fmla="*/ 11 w 12"/>
                  <a:gd name="T21" fmla="*/ 9 h 9"/>
                  <a:gd name="T22" fmla="*/ 11 w 12"/>
                  <a:gd name="T23" fmla="*/ 4 h 9"/>
                  <a:gd name="T24" fmla="*/ 10 w 12"/>
                  <a:gd name="T25" fmla="*/ 2 h 9"/>
                  <a:gd name="T26" fmla="*/ 8 w 12"/>
                  <a:gd name="T27" fmla="*/ 1 h 9"/>
                  <a:gd name="T28" fmla="*/ 8 w 12"/>
                  <a:gd name="T29" fmla="*/ 1 h 9"/>
                  <a:gd name="T30" fmla="*/ 7 w 12"/>
                  <a:gd name="T31" fmla="*/ 2 h 9"/>
                  <a:gd name="T32" fmla="*/ 7 w 12"/>
                  <a:gd name="T33" fmla="*/ 2 h 9"/>
                  <a:gd name="T34" fmla="*/ 6 w 12"/>
                  <a:gd name="T35" fmla="*/ 2 h 9"/>
                  <a:gd name="T36" fmla="*/ 6 w 12"/>
                  <a:gd name="T37" fmla="*/ 3 h 9"/>
                  <a:gd name="T38" fmla="*/ 6 w 12"/>
                  <a:gd name="T39" fmla="*/ 4 h 9"/>
                  <a:gd name="T40" fmla="*/ 6 w 12"/>
                  <a:gd name="T41" fmla="*/ 9 h 9"/>
                  <a:gd name="T42" fmla="*/ 6 w 12"/>
                  <a:gd name="T43" fmla="*/ 9 h 9"/>
                  <a:gd name="T44" fmla="*/ 6 w 12"/>
                  <a:gd name="T45" fmla="*/ 9 h 9"/>
                  <a:gd name="T46" fmla="*/ 5 w 12"/>
                  <a:gd name="T47" fmla="*/ 9 h 9"/>
                  <a:gd name="T48" fmla="*/ 5 w 12"/>
                  <a:gd name="T49" fmla="*/ 9 h 9"/>
                  <a:gd name="T50" fmla="*/ 5 w 12"/>
                  <a:gd name="T51" fmla="*/ 9 h 9"/>
                  <a:gd name="T52" fmla="*/ 5 w 12"/>
                  <a:gd name="T53" fmla="*/ 4 h 9"/>
                  <a:gd name="T54" fmla="*/ 5 w 12"/>
                  <a:gd name="T55" fmla="*/ 3 h 9"/>
                  <a:gd name="T56" fmla="*/ 5 w 12"/>
                  <a:gd name="T57" fmla="*/ 2 h 9"/>
                  <a:gd name="T58" fmla="*/ 4 w 12"/>
                  <a:gd name="T59" fmla="*/ 2 h 9"/>
                  <a:gd name="T60" fmla="*/ 3 w 12"/>
                  <a:gd name="T61" fmla="*/ 1 h 9"/>
                  <a:gd name="T62" fmla="*/ 2 w 12"/>
                  <a:gd name="T63" fmla="*/ 1 h 9"/>
                  <a:gd name="T64" fmla="*/ 1 w 12"/>
                  <a:gd name="T65" fmla="*/ 2 h 9"/>
                  <a:gd name="T66" fmla="*/ 1 w 12"/>
                  <a:gd name="T67" fmla="*/ 9 h 9"/>
                  <a:gd name="T68" fmla="*/ 1 w 12"/>
                  <a:gd name="T69" fmla="*/ 9 h 9"/>
                  <a:gd name="T70" fmla="*/ 1 w 12"/>
                  <a:gd name="T71" fmla="*/ 9 h 9"/>
                  <a:gd name="T72" fmla="*/ 0 w 12"/>
                  <a:gd name="T73" fmla="*/ 9 h 9"/>
                  <a:gd name="T74" fmla="*/ 0 w 12"/>
                  <a:gd name="T75" fmla="*/ 9 h 9"/>
                  <a:gd name="T76" fmla="*/ 0 w 12"/>
                  <a:gd name="T77" fmla="*/ 9 h 9"/>
                  <a:gd name="T78" fmla="*/ 0 w 12"/>
                  <a:gd name="T79" fmla="*/ 2 h 9"/>
                  <a:gd name="T80" fmla="*/ 0 w 12"/>
                  <a:gd name="T81" fmla="*/ 1 h 9"/>
                  <a:gd name="T82" fmla="*/ 0 w 12"/>
                  <a:gd name="T83" fmla="*/ 0 h 9"/>
                  <a:gd name="T84" fmla="*/ 1 w 12"/>
                  <a:gd name="T85" fmla="*/ 0 h 9"/>
                  <a:gd name="T86" fmla="*/ 2 w 12"/>
                  <a:gd name="T87" fmla="*/ 0 h 9"/>
                  <a:gd name="T88" fmla="*/ 4 w 12"/>
                  <a:gd name="T89" fmla="*/ 0 h 9"/>
                  <a:gd name="T90" fmla="*/ 5 w 12"/>
                  <a:gd name="T91" fmla="*/ 1 h 9"/>
                  <a:gd name="T92" fmla="*/ 5 w 12"/>
                  <a:gd name="T93" fmla="*/ 1 h 9"/>
                  <a:gd name="T94" fmla="*/ 7 w 12"/>
                  <a:gd name="T95" fmla="*/ 0 h 9"/>
                  <a:gd name="T96" fmla="*/ 8 w 12"/>
                  <a:gd name="T9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 h="9">
                    <a:moveTo>
                      <a:pt x="8" y="0"/>
                    </a:moveTo>
                    <a:cubicBezTo>
                      <a:pt x="9" y="0"/>
                      <a:pt x="10" y="0"/>
                      <a:pt x="10" y="0"/>
                    </a:cubicBezTo>
                    <a:cubicBezTo>
                      <a:pt x="11" y="1"/>
                      <a:pt x="11" y="1"/>
                      <a:pt x="11" y="1"/>
                    </a:cubicBezTo>
                    <a:cubicBezTo>
                      <a:pt x="11" y="2"/>
                      <a:pt x="12" y="2"/>
                      <a:pt x="12" y="3"/>
                    </a:cubicBezTo>
                    <a:cubicBezTo>
                      <a:pt x="12" y="3"/>
                      <a:pt x="12" y="4"/>
                      <a:pt x="12" y="4"/>
                    </a:cubicBezTo>
                    <a:cubicBezTo>
                      <a:pt x="12" y="9"/>
                      <a:pt x="12" y="9"/>
                      <a:pt x="12" y="9"/>
                    </a:cubicBezTo>
                    <a:cubicBezTo>
                      <a:pt x="12" y="9"/>
                      <a:pt x="12" y="9"/>
                      <a:pt x="12" y="9"/>
                    </a:cubicBezTo>
                    <a:cubicBezTo>
                      <a:pt x="12" y="9"/>
                      <a:pt x="12" y="9"/>
                      <a:pt x="12" y="9"/>
                    </a:cubicBezTo>
                    <a:cubicBezTo>
                      <a:pt x="11" y="9"/>
                      <a:pt x="11" y="9"/>
                      <a:pt x="11" y="9"/>
                    </a:cubicBezTo>
                    <a:cubicBezTo>
                      <a:pt x="11" y="9"/>
                      <a:pt x="11" y="9"/>
                      <a:pt x="11" y="9"/>
                    </a:cubicBezTo>
                    <a:cubicBezTo>
                      <a:pt x="11" y="9"/>
                      <a:pt x="11" y="9"/>
                      <a:pt x="11" y="9"/>
                    </a:cubicBezTo>
                    <a:cubicBezTo>
                      <a:pt x="11" y="4"/>
                      <a:pt x="11" y="4"/>
                      <a:pt x="11" y="4"/>
                    </a:cubicBezTo>
                    <a:cubicBezTo>
                      <a:pt x="11" y="3"/>
                      <a:pt x="10" y="3"/>
                      <a:pt x="10" y="2"/>
                    </a:cubicBezTo>
                    <a:cubicBezTo>
                      <a:pt x="10" y="2"/>
                      <a:pt x="9" y="1"/>
                      <a:pt x="8" y="1"/>
                    </a:cubicBezTo>
                    <a:cubicBezTo>
                      <a:pt x="8" y="1"/>
                      <a:pt x="8" y="1"/>
                      <a:pt x="8" y="1"/>
                    </a:cubicBezTo>
                    <a:cubicBezTo>
                      <a:pt x="7" y="2"/>
                      <a:pt x="7" y="2"/>
                      <a:pt x="7" y="2"/>
                    </a:cubicBezTo>
                    <a:cubicBezTo>
                      <a:pt x="7" y="2"/>
                      <a:pt x="7" y="2"/>
                      <a:pt x="7" y="2"/>
                    </a:cubicBezTo>
                    <a:cubicBezTo>
                      <a:pt x="6" y="2"/>
                      <a:pt x="6" y="2"/>
                      <a:pt x="6" y="2"/>
                    </a:cubicBezTo>
                    <a:cubicBezTo>
                      <a:pt x="6" y="2"/>
                      <a:pt x="6" y="3"/>
                      <a:pt x="6" y="3"/>
                    </a:cubicBezTo>
                    <a:cubicBezTo>
                      <a:pt x="6" y="3"/>
                      <a:pt x="6" y="4"/>
                      <a:pt x="6" y="4"/>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4"/>
                      <a:pt x="5" y="4"/>
                      <a:pt x="5" y="4"/>
                    </a:cubicBezTo>
                    <a:cubicBezTo>
                      <a:pt x="5" y="4"/>
                      <a:pt x="5" y="3"/>
                      <a:pt x="5" y="3"/>
                    </a:cubicBezTo>
                    <a:cubicBezTo>
                      <a:pt x="5" y="2"/>
                      <a:pt x="5" y="2"/>
                      <a:pt x="5" y="2"/>
                    </a:cubicBezTo>
                    <a:cubicBezTo>
                      <a:pt x="4" y="2"/>
                      <a:pt x="4" y="2"/>
                      <a:pt x="4" y="2"/>
                    </a:cubicBezTo>
                    <a:cubicBezTo>
                      <a:pt x="3" y="2"/>
                      <a:pt x="3" y="1"/>
                      <a:pt x="3" y="1"/>
                    </a:cubicBezTo>
                    <a:cubicBezTo>
                      <a:pt x="2" y="1"/>
                      <a:pt x="2" y="1"/>
                      <a:pt x="2" y="1"/>
                    </a:cubicBezTo>
                    <a:cubicBezTo>
                      <a:pt x="1" y="2"/>
                      <a:pt x="1" y="2"/>
                      <a:pt x="1" y="2"/>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2"/>
                      <a:pt x="0" y="2"/>
                      <a:pt x="0" y="2"/>
                    </a:cubicBezTo>
                    <a:cubicBezTo>
                      <a:pt x="0" y="1"/>
                      <a:pt x="0" y="1"/>
                      <a:pt x="0" y="1"/>
                    </a:cubicBezTo>
                    <a:cubicBezTo>
                      <a:pt x="0" y="0"/>
                      <a:pt x="0" y="0"/>
                      <a:pt x="0" y="0"/>
                    </a:cubicBezTo>
                    <a:cubicBezTo>
                      <a:pt x="1" y="0"/>
                      <a:pt x="1" y="0"/>
                      <a:pt x="1" y="0"/>
                    </a:cubicBezTo>
                    <a:cubicBezTo>
                      <a:pt x="2" y="0"/>
                      <a:pt x="2" y="0"/>
                      <a:pt x="2" y="0"/>
                    </a:cubicBezTo>
                    <a:cubicBezTo>
                      <a:pt x="3" y="0"/>
                      <a:pt x="4" y="0"/>
                      <a:pt x="4" y="0"/>
                    </a:cubicBezTo>
                    <a:cubicBezTo>
                      <a:pt x="5" y="1"/>
                      <a:pt x="5" y="1"/>
                      <a:pt x="5" y="1"/>
                    </a:cubicBezTo>
                    <a:cubicBezTo>
                      <a:pt x="5" y="1"/>
                      <a:pt x="5" y="1"/>
                      <a:pt x="5" y="1"/>
                    </a:cubicBezTo>
                    <a:cubicBezTo>
                      <a:pt x="6" y="1"/>
                      <a:pt x="6" y="1"/>
                      <a:pt x="7" y="0"/>
                    </a:cubicBezTo>
                    <a:cubicBezTo>
                      <a:pt x="7" y="0"/>
                      <a:pt x="8" y="0"/>
                      <a:pt x="8"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971"/>
              <p:cNvSpPr>
                <a:spLocks noEditPoints="1"/>
              </p:cNvSpPr>
              <p:nvPr/>
            </p:nvSpPr>
            <p:spPr bwMode="auto">
              <a:xfrm>
                <a:off x="1889" y="2218"/>
                <a:ext cx="8" cy="14"/>
              </a:xfrm>
              <a:custGeom>
                <a:avLst/>
                <a:gdLst>
                  <a:gd name="T0" fmla="*/ 7 w 7"/>
                  <a:gd name="T1" fmla="*/ 5 h 12"/>
                  <a:gd name="T2" fmla="*/ 7 w 7"/>
                  <a:gd name="T3" fmla="*/ 6 h 12"/>
                  <a:gd name="T4" fmla="*/ 6 w 7"/>
                  <a:gd name="T5" fmla="*/ 8 h 12"/>
                  <a:gd name="T6" fmla="*/ 5 w 7"/>
                  <a:gd name="T7" fmla="*/ 9 h 12"/>
                  <a:gd name="T8" fmla="*/ 4 w 7"/>
                  <a:gd name="T9" fmla="*/ 9 h 12"/>
                  <a:gd name="T10" fmla="*/ 3 w 7"/>
                  <a:gd name="T11" fmla="*/ 9 h 12"/>
                  <a:gd name="T12" fmla="*/ 1 w 7"/>
                  <a:gd name="T13" fmla="*/ 9 h 12"/>
                  <a:gd name="T14" fmla="*/ 1 w 7"/>
                  <a:gd name="T15" fmla="*/ 12 h 12"/>
                  <a:gd name="T16" fmla="*/ 1 w 7"/>
                  <a:gd name="T17" fmla="*/ 12 h 12"/>
                  <a:gd name="T18" fmla="*/ 1 w 7"/>
                  <a:gd name="T19" fmla="*/ 12 h 12"/>
                  <a:gd name="T20" fmla="*/ 0 w 7"/>
                  <a:gd name="T21" fmla="*/ 12 h 12"/>
                  <a:gd name="T22" fmla="*/ 0 w 7"/>
                  <a:gd name="T23" fmla="*/ 12 h 12"/>
                  <a:gd name="T24" fmla="*/ 0 w 7"/>
                  <a:gd name="T25" fmla="*/ 12 h 12"/>
                  <a:gd name="T26" fmla="*/ 0 w 7"/>
                  <a:gd name="T27" fmla="*/ 1 h 12"/>
                  <a:gd name="T28" fmla="*/ 0 w 7"/>
                  <a:gd name="T29" fmla="*/ 1 h 12"/>
                  <a:gd name="T30" fmla="*/ 2 w 7"/>
                  <a:gd name="T31" fmla="*/ 0 h 12"/>
                  <a:gd name="T32" fmla="*/ 4 w 7"/>
                  <a:gd name="T33" fmla="*/ 0 h 12"/>
                  <a:gd name="T34" fmla="*/ 5 w 7"/>
                  <a:gd name="T35" fmla="*/ 1 h 12"/>
                  <a:gd name="T36" fmla="*/ 6 w 7"/>
                  <a:gd name="T37" fmla="*/ 1 h 12"/>
                  <a:gd name="T38" fmla="*/ 7 w 7"/>
                  <a:gd name="T39" fmla="*/ 3 h 12"/>
                  <a:gd name="T40" fmla="*/ 7 w 7"/>
                  <a:gd name="T41" fmla="*/ 5 h 12"/>
                  <a:gd name="T42" fmla="*/ 6 w 7"/>
                  <a:gd name="T43" fmla="*/ 5 h 12"/>
                  <a:gd name="T44" fmla="*/ 6 w 7"/>
                  <a:gd name="T45" fmla="*/ 3 h 12"/>
                  <a:gd name="T46" fmla="*/ 5 w 7"/>
                  <a:gd name="T47" fmla="*/ 2 h 12"/>
                  <a:gd name="T48" fmla="*/ 4 w 7"/>
                  <a:gd name="T49" fmla="*/ 2 h 12"/>
                  <a:gd name="T50" fmla="*/ 3 w 7"/>
                  <a:gd name="T51" fmla="*/ 1 h 12"/>
                  <a:gd name="T52" fmla="*/ 2 w 7"/>
                  <a:gd name="T53" fmla="*/ 1 h 12"/>
                  <a:gd name="T54" fmla="*/ 1 w 7"/>
                  <a:gd name="T55" fmla="*/ 2 h 12"/>
                  <a:gd name="T56" fmla="*/ 1 w 7"/>
                  <a:gd name="T57" fmla="*/ 8 h 12"/>
                  <a:gd name="T58" fmla="*/ 3 w 7"/>
                  <a:gd name="T59" fmla="*/ 8 h 12"/>
                  <a:gd name="T60" fmla="*/ 3 w 7"/>
                  <a:gd name="T61" fmla="*/ 8 h 12"/>
                  <a:gd name="T62" fmla="*/ 4 w 7"/>
                  <a:gd name="T63" fmla="*/ 8 h 12"/>
                  <a:gd name="T64" fmla="*/ 5 w 7"/>
                  <a:gd name="T65" fmla="*/ 7 h 12"/>
                  <a:gd name="T66" fmla="*/ 6 w 7"/>
                  <a:gd name="T67" fmla="*/ 6 h 12"/>
                  <a:gd name="T68" fmla="*/ 6 w 7"/>
                  <a:gd name="T6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2">
                    <a:moveTo>
                      <a:pt x="7" y="5"/>
                    </a:moveTo>
                    <a:cubicBezTo>
                      <a:pt x="7" y="5"/>
                      <a:pt x="7" y="6"/>
                      <a:pt x="7" y="6"/>
                    </a:cubicBezTo>
                    <a:cubicBezTo>
                      <a:pt x="7" y="7"/>
                      <a:pt x="7" y="7"/>
                      <a:pt x="6" y="8"/>
                    </a:cubicBezTo>
                    <a:cubicBezTo>
                      <a:pt x="6" y="8"/>
                      <a:pt x="6" y="8"/>
                      <a:pt x="5" y="9"/>
                    </a:cubicBezTo>
                    <a:cubicBezTo>
                      <a:pt x="5" y="9"/>
                      <a:pt x="4" y="9"/>
                      <a:pt x="4" y="9"/>
                    </a:cubicBezTo>
                    <a:cubicBezTo>
                      <a:pt x="3" y="9"/>
                      <a:pt x="3" y="9"/>
                      <a:pt x="3" y="9"/>
                    </a:cubicBezTo>
                    <a:cubicBezTo>
                      <a:pt x="2" y="9"/>
                      <a:pt x="2" y="9"/>
                      <a:pt x="1" y="9"/>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
                      <a:pt x="0" y="1"/>
                      <a:pt x="0" y="1"/>
                    </a:cubicBezTo>
                    <a:cubicBezTo>
                      <a:pt x="0" y="1"/>
                      <a:pt x="0" y="1"/>
                      <a:pt x="0" y="1"/>
                    </a:cubicBezTo>
                    <a:cubicBezTo>
                      <a:pt x="1" y="1"/>
                      <a:pt x="1" y="0"/>
                      <a:pt x="2" y="0"/>
                    </a:cubicBezTo>
                    <a:cubicBezTo>
                      <a:pt x="3" y="0"/>
                      <a:pt x="3" y="0"/>
                      <a:pt x="4" y="0"/>
                    </a:cubicBezTo>
                    <a:cubicBezTo>
                      <a:pt x="4" y="0"/>
                      <a:pt x="5" y="0"/>
                      <a:pt x="5" y="1"/>
                    </a:cubicBezTo>
                    <a:cubicBezTo>
                      <a:pt x="6" y="1"/>
                      <a:pt x="6" y="1"/>
                      <a:pt x="6" y="1"/>
                    </a:cubicBezTo>
                    <a:cubicBezTo>
                      <a:pt x="7" y="2"/>
                      <a:pt x="7" y="2"/>
                      <a:pt x="7" y="3"/>
                    </a:cubicBezTo>
                    <a:cubicBezTo>
                      <a:pt x="7" y="3"/>
                      <a:pt x="7" y="4"/>
                      <a:pt x="7" y="5"/>
                    </a:cubicBezTo>
                    <a:moveTo>
                      <a:pt x="6" y="5"/>
                    </a:moveTo>
                    <a:cubicBezTo>
                      <a:pt x="6" y="4"/>
                      <a:pt x="6" y="4"/>
                      <a:pt x="6" y="3"/>
                    </a:cubicBezTo>
                    <a:cubicBezTo>
                      <a:pt x="6" y="3"/>
                      <a:pt x="5" y="2"/>
                      <a:pt x="5" y="2"/>
                    </a:cubicBezTo>
                    <a:cubicBezTo>
                      <a:pt x="4" y="2"/>
                      <a:pt x="4" y="2"/>
                      <a:pt x="4" y="2"/>
                    </a:cubicBezTo>
                    <a:cubicBezTo>
                      <a:pt x="4" y="1"/>
                      <a:pt x="4" y="1"/>
                      <a:pt x="3" y="1"/>
                    </a:cubicBezTo>
                    <a:cubicBezTo>
                      <a:pt x="2" y="1"/>
                      <a:pt x="2" y="1"/>
                      <a:pt x="2" y="1"/>
                    </a:cubicBezTo>
                    <a:cubicBezTo>
                      <a:pt x="1" y="2"/>
                      <a:pt x="1" y="2"/>
                      <a:pt x="1" y="2"/>
                    </a:cubicBezTo>
                    <a:cubicBezTo>
                      <a:pt x="1" y="8"/>
                      <a:pt x="1" y="8"/>
                      <a:pt x="1" y="8"/>
                    </a:cubicBezTo>
                    <a:cubicBezTo>
                      <a:pt x="2" y="8"/>
                      <a:pt x="2" y="8"/>
                      <a:pt x="3" y="8"/>
                    </a:cubicBezTo>
                    <a:cubicBezTo>
                      <a:pt x="3" y="8"/>
                      <a:pt x="3" y="8"/>
                      <a:pt x="3" y="8"/>
                    </a:cubicBezTo>
                    <a:cubicBezTo>
                      <a:pt x="4" y="8"/>
                      <a:pt x="4" y="8"/>
                      <a:pt x="4" y="8"/>
                    </a:cubicBezTo>
                    <a:cubicBezTo>
                      <a:pt x="5" y="7"/>
                      <a:pt x="5" y="7"/>
                      <a:pt x="5" y="7"/>
                    </a:cubicBezTo>
                    <a:cubicBezTo>
                      <a:pt x="5" y="7"/>
                      <a:pt x="6" y="7"/>
                      <a:pt x="6" y="6"/>
                    </a:cubicBezTo>
                    <a:cubicBezTo>
                      <a:pt x="6" y="6"/>
                      <a:pt x="6" y="5"/>
                      <a:pt x="6" y="5"/>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972"/>
              <p:cNvSpPr/>
              <p:nvPr/>
            </p:nvSpPr>
            <p:spPr bwMode="auto">
              <a:xfrm>
                <a:off x="1900" y="2214"/>
                <a:ext cx="4" cy="15"/>
              </a:xfrm>
              <a:custGeom>
                <a:avLst/>
                <a:gdLst>
                  <a:gd name="T0" fmla="*/ 3 w 3"/>
                  <a:gd name="T1" fmla="*/ 12 h 12"/>
                  <a:gd name="T2" fmla="*/ 3 w 3"/>
                  <a:gd name="T3" fmla="*/ 12 h 12"/>
                  <a:gd name="T4" fmla="*/ 2 w 3"/>
                  <a:gd name="T5" fmla="*/ 12 h 12"/>
                  <a:gd name="T6" fmla="*/ 2 w 3"/>
                  <a:gd name="T7" fmla="*/ 12 h 12"/>
                  <a:gd name="T8" fmla="*/ 1 w 3"/>
                  <a:gd name="T9" fmla="*/ 12 h 12"/>
                  <a:gd name="T10" fmla="*/ 0 w 3"/>
                  <a:gd name="T11" fmla="*/ 10 h 12"/>
                  <a:gd name="T12" fmla="*/ 0 w 3"/>
                  <a:gd name="T13" fmla="*/ 0 h 12"/>
                  <a:gd name="T14" fmla="*/ 0 w 3"/>
                  <a:gd name="T15" fmla="*/ 0 h 12"/>
                  <a:gd name="T16" fmla="*/ 1 w 3"/>
                  <a:gd name="T17" fmla="*/ 0 h 12"/>
                  <a:gd name="T18" fmla="*/ 1 w 3"/>
                  <a:gd name="T19" fmla="*/ 0 h 12"/>
                  <a:gd name="T20" fmla="*/ 2 w 3"/>
                  <a:gd name="T21" fmla="*/ 0 h 12"/>
                  <a:gd name="T22" fmla="*/ 2 w 3"/>
                  <a:gd name="T23" fmla="*/ 0 h 12"/>
                  <a:gd name="T24" fmla="*/ 2 w 3"/>
                  <a:gd name="T25" fmla="*/ 10 h 12"/>
                  <a:gd name="T26" fmla="*/ 2 w 3"/>
                  <a:gd name="T27" fmla="*/ 11 h 12"/>
                  <a:gd name="T28" fmla="*/ 2 w 3"/>
                  <a:gd name="T29" fmla="*/ 11 h 12"/>
                  <a:gd name="T30" fmla="*/ 3 w 3"/>
                  <a:gd name="T31" fmla="*/ 11 h 12"/>
                  <a:gd name="T32" fmla="*/ 3 w 3"/>
                  <a:gd name="T33" fmla="*/ 11 h 12"/>
                  <a:gd name="T34" fmla="*/ 3 w 3"/>
                  <a:gd name="T35" fmla="*/ 11 h 12"/>
                  <a:gd name="T36" fmla="*/ 3 w 3"/>
                  <a:gd name="T37" fmla="*/ 11 h 12"/>
                  <a:gd name="T38" fmla="*/ 3 w 3"/>
                  <a:gd name="T39" fmla="*/ 12 h 12"/>
                  <a:gd name="T40" fmla="*/ 3 w 3"/>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2">
                    <a:moveTo>
                      <a:pt x="3" y="12"/>
                    </a:moveTo>
                    <a:cubicBezTo>
                      <a:pt x="3" y="12"/>
                      <a:pt x="3" y="12"/>
                      <a:pt x="3" y="12"/>
                    </a:cubicBezTo>
                    <a:cubicBezTo>
                      <a:pt x="2" y="12"/>
                      <a:pt x="2" y="12"/>
                      <a:pt x="2" y="12"/>
                    </a:cubicBezTo>
                    <a:cubicBezTo>
                      <a:pt x="2" y="12"/>
                      <a:pt x="2" y="12"/>
                      <a:pt x="2" y="12"/>
                    </a:cubicBezTo>
                    <a:cubicBezTo>
                      <a:pt x="1" y="12"/>
                      <a:pt x="1" y="12"/>
                      <a:pt x="1" y="12"/>
                    </a:cubicBezTo>
                    <a:cubicBezTo>
                      <a:pt x="0" y="11"/>
                      <a:pt x="0" y="11"/>
                      <a:pt x="0" y="10"/>
                    </a:cubicBezTo>
                    <a:cubicBezTo>
                      <a:pt x="0" y="0"/>
                      <a:pt x="0" y="0"/>
                      <a:pt x="0" y="0"/>
                    </a:cubicBezTo>
                    <a:cubicBezTo>
                      <a:pt x="0" y="0"/>
                      <a:pt x="0" y="0"/>
                      <a:pt x="0" y="0"/>
                    </a:cubicBezTo>
                    <a:cubicBezTo>
                      <a:pt x="1" y="0"/>
                      <a:pt x="1" y="0"/>
                      <a:pt x="1" y="0"/>
                    </a:cubicBezTo>
                    <a:cubicBezTo>
                      <a:pt x="1" y="0"/>
                      <a:pt x="1" y="0"/>
                      <a:pt x="1" y="0"/>
                    </a:cubicBezTo>
                    <a:cubicBezTo>
                      <a:pt x="2" y="0"/>
                      <a:pt x="2" y="0"/>
                      <a:pt x="2" y="0"/>
                    </a:cubicBezTo>
                    <a:cubicBezTo>
                      <a:pt x="2" y="0"/>
                      <a:pt x="2" y="0"/>
                      <a:pt x="2" y="0"/>
                    </a:cubicBezTo>
                    <a:cubicBezTo>
                      <a:pt x="2" y="10"/>
                      <a:pt x="2" y="10"/>
                      <a:pt x="2" y="10"/>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973"/>
              <p:cNvSpPr>
                <a:spLocks noEditPoints="1"/>
              </p:cNvSpPr>
              <p:nvPr/>
            </p:nvSpPr>
            <p:spPr bwMode="auto">
              <a:xfrm>
                <a:off x="1905" y="2218"/>
                <a:ext cx="9" cy="11"/>
              </a:xfrm>
              <a:custGeom>
                <a:avLst/>
                <a:gdLst>
                  <a:gd name="T0" fmla="*/ 4 w 8"/>
                  <a:gd name="T1" fmla="*/ 0 h 9"/>
                  <a:gd name="T2" fmla="*/ 6 w 8"/>
                  <a:gd name="T3" fmla="*/ 0 h 9"/>
                  <a:gd name="T4" fmla="*/ 7 w 8"/>
                  <a:gd name="T5" fmla="*/ 1 h 9"/>
                  <a:gd name="T6" fmla="*/ 7 w 8"/>
                  <a:gd name="T7" fmla="*/ 2 h 9"/>
                  <a:gd name="T8" fmla="*/ 8 w 8"/>
                  <a:gd name="T9" fmla="*/ 4 h 9"/>
                  <a:gd name="T10" fmla="*/ 7 w 8"/>
                  <a:gd name="T11" fmla="*/ 4 h 9"/>
                  <a:gd name="T12" fmla="*/ 7 w 8"/>
                  <a:gd name="T13" fmla="*/ 5 h 9"/>
                  <a:gd name="T14" fmla="*/ 7 w 8"/>
                  <a:gd name="T15" fmla="*/ 5 h 9"/>
                  <a:gd name="T16" fmla="*/ 6 w 8"/>
                  <a:gd name="T17" fmla="*/ 5 h 9"/>
                  <a:gd name="T18" fmla="*/ 2 w 8"/>
                  <a:gd name="T19" fmla="*/ 5 h 9"/>
                  <a:gd name="T20" fmla="*/ 2 w 8"/>
                  <a:gd name="T21" fmla="*/ 6 h 9"/>
                  <a:gd name="T22" fmla="*/ 2 w 8"/>
                  <a:gd name="T23" fmla="*/ 7 h 9"/>
                  <a:gd name="T24" fmla="*/ 3 w 8"/>
                  <a:gd name="T25" fmla="*/ 8 h 9"/>
                  <a:gd name="T26" fmla="*/ 4 w 8"/>
                  <a:gd name="T27" fmla="*/ 8 h 9"/>
                  <a:gd name="T28" fmla="*/ 5 w 8"/>
                  <a:gd name="T29" fmla="*/ 8 h 9"/>
                  <a:gd name="T30" fmla="*/ 6 w 8"/>
                  <a:gd name="T31" fmla="*/ 7 h 9"/>
                  <a:gd name="T32" fmla="*/ 6 w 8"/>
                  <a:gd name="T33" fmla="*/ 7 h 9"/>
                  <a:gd name="T34" fmla="*/ 7 w 8"/>
                  <a:gd name="T35" fmla="*/ 8 h 9"/>
                  <a:gd name="T36" fmla="*/ 7 w 8"/>
                  <a:gd name="T37" fmla="*/ 8 h 9"/>
                  <a:gd name="T38" fmla="*/ 5 w 8"/>
                  <a:gd name="T39" fmla="*/ 9 h 9"/>
                  <a:gd name="T40" fmla="*/ 4 w 8"/>
                  <a:gd name="T41" fmla="*/ 9 h 9"/>
                  <a:gd name="T42" fmla="*/ 3 w 8"/>
                  <a:gd name="T43" fmla="*/ 9 h 9"/>
                  <a:gd name="T44" fmla="*/ 1 w 8"/>
                  <a:gd name="T45" fmla="*/ 8 h 9"/>
                  <a:gd name="T46" fmla="*/ 1 w 8"/>
                  <a:gd name="T47" fmla="*/ 7 h 9"/>
                  <a:gd name="T48" fmla="*/ 0 w 8"/>
                  <a:gd name="T49" fmla="*/ 5 h 9"/>
                  <a:gd name="T50" fmla="*/ 1 w 8"/>
                  <a:gd name="T51" fmla="*/ 3 h 9"/>
                  <a:gd name="T52" fmla="*/ 1 w 8"/>
                  <a:gd name="T53" fmla="*/ 1 h 9"/>
                  <a:gd name="T54" fmla="*/ 2 w 8"/>
                  <a:gd name="T55" fmla="*/ 0 h 9"/>
                  <a:gd name="T56" fmla="*/ 4 w 8"/>
                  <a:gd name="T57" fmla="*/ 0 h 9"/>
                  <a:gd name="T58" fmla="*/ 6 w 8"/>
                  <a:gd name="T59" fmla="*/ 4 h 9"/>
                  <a:gd name="T60" fmla="*/ 6 w 8"/>
                  <a:gd name="T61" fmla="*/ 3 h 9"/>
                  <a:gd name="T62" fmla="*/ 6 w 8"/>
                  <a:gd name="T63" fmla="*/ 2 h 9"/>
                  <a:gd name="T64" fmla="*/ 5 w 8"/>
                  <a:gd name="T65" fmla="*/ 2 h 9"/>
                  <a:gd name="T66" fmla="*/ 4 w 8"/>
                  <a:gd name="T67" fmla="*/ 1 h 9"/>
                  <a:gd name="T68" fmla="*/ 3 w 8"/>
                  <a:gd name="T69" fmla="*/ 2 h 9"/>
                  <a:gd name="T70" fmla="*/ 2 w 8"/>
                  <a:gd name="T71" fmla="*/ 2 h 9"/>
                  <a:gd name="T72" fmla="*/ 2 w 8"/>
                  <a:gd name="T73" fmla="*/ 3 h 9"/>
                  <a:gd name="T74" fmla="*/ 2 w 8"/>
                  <a:gd name="T75" fmla="*/ 4 h 9"/>
                  <a:gd name="T76" fmla="*/ 6 w 8"/>
                  <a:gd name="T7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9">
                    <a:moveTo>
                      <a:pt x="4" y="0"/>
                    </a:moveTo>
                    <a:cubicBezTo>
                      <a:pt x="5" y="0"/>
                      <a:pt x="5" y="0"/>
                      <a:pt x="6" y="0"/>
                    </a:cubicBezTo>
                    <a:cubicBezTo>
                      <a:pt x="6" y="1"/>
                      <a:pt x="6" y="1"/>
                      <a:pt x="7" y="1"/>
                    </a:cubicBezTo>
                    <a:cubicBezTo>
                      <a:pt x="7" y="1"/>
                      <a:pt x="7" y="2"/>
                      <a:pt x="7" y="2"/>
                    </a:cubicBezTo>
                    <a:cubicBezTo>
                      <a:pt x="7" y="3"/>
                      <a:pt x="8" y="3"/>
                      <a:pt x="8" y="4"/>
                    </a:cubicBezTo>
                    <a:cubicBezTo>
                      <a:pt x="7" y="4"/>
                      <a:pt x="7" y="4"/>
                      <a:pt x="7" y="4"/>
                    </a:cubicBezTo>
                    <a:cubicBezTo>
                      <a:pt x="7" y="5"/>
                      <a:pt x="7" y="5"/>
                      <a:pt x="7" y="5"/>
                    </a:cubicBezTo>
                    <a:cubicBezTo>
                      <a:pt x="7" y="5"/>
                      <a:pt x="7" y="5"/>
                      <a:pt x="7" y="5"/>
                    </a:cubicBezTo>
                    <a:cubicBezTo>
                      <a:pt x="6" y="5"/>
                      <a:pt x="6" y="5"/>
                      <a:pt x="6" y="5"/>
                    </a:cubicBezTo>
                    <a:cubicBezTo>
                      <a:pt x="2" y="5"/>
                      <a:pt x="2" y="5"/>
                      <a:pt x="2" y="5"/>
                    </a:cubicBezTo>
                    <a:cubicBezTo>
                      <a:pt x="2" y="6"/>
                      <a:pt x="2" y="6"/>
                      <a:pt x="2" y="6"/>
                    </a:cubicBezTo>
                    <a:cubicBezTo>
                      <a:pt x="2" y="7"/>
                      <a:pt x="2" y="7"/>
                      <a:pt x="2" y="7"/>
                    </a:cubicBezTo>
                    <a:cubicBezTo>
                      <a:pt x="3" y="8"/>
                      <a:pt x="3" y="8"/>
                      <a:pt x="3" y="8"/>
                    </a:cubicBezTo>
                    <a:cubicBezTo>
                      <a:pt x="4" y="8"/>
                      <a:pt x="4" y="8"/>
                      <a:pt x="4" y="8"/>
                    </a:cubicBezTo>
                    <a:cubicBezTo>
                      <a:pt x="5" y="8"/>
                      <a:pt x="5" y="8"/>
                      <a:pt x="5" y="8"/>
                    </a:cubicBezTo>
                    <a:cubicBezTo>
                      <a:pt x="6" y="7"/>
                      <a:pt x="6" y="7"/>
                      <a:pt x="6" y="7"/>
                    </a:cubicBezTo>
                    <a:cubicBezTo>
                      <a:pt x="6" y="7"/>
                      <a:pt x="6" y="7"/>
                      <a:pt x="6" y="7"/>
                    </a:cubicBezTo>
                    <a:cubicBezTo>
                      <a:pt x="7" y="8"/>
                      <a:pt x="7" y="8"/>
                      <a:pt x="7" y="8"/>
                    </a:cubicBezTo>
                    <a:cubicBezTo>
                      <a:pt x="7" y="8"/>
                      <a:pt x="7" y="8"/>
                      <a:pt x="7" y="8"/>
                    </a:cubicBezTo>
                    <a:cubicBezTo>
                      <a:pt x="6" y="9"/>
                      <a:pt x="6" y="9"/>
                      <a:pt x="5" y="9"/>
                    </a:cubicBezTo>
                    <a:cubicBezTo>
                      <a:pt x="5" y="9"/>
                      <a:pt x="5" y="9"/>
                      <a:pt x="4" y="9"/>
                    </a:cubicBezTo>
                    <a:cubicBezTo>
                      <a:pt x="4" y="9"/>
                      <a:pt x="3" y="9"/>
                      <a:pt x="3" y="9"/>
                    </a:cubicBezTo>
                    <a:cubicBezTo>
                      <a:pt x="2" y="9"/>
                      <a:pt x="2" y="8"/>
                      <a:pt x="1" y="8"/>
                    </a:cubicBezTo>
                    <a:cubicBezTo>
                      <a:pt x="1" y="8"/>
                      <a:pt x="1" y="7"/>
                      <a:pt x="1" y="7"/>
                    </a:cubicBezTo>
                    <a:cubicBezTo>
                      <a:pt x="0" y="6"/>
                      <a:pt x="0" y="5"/>
                      <a:pt x="0" y="5"/>
                    </a:cubicBezTo>
                    <a:cubicBezTo>
                      <a:pt x="0" y="4"/>
                      <a:pt x="0" y="3"/>
                      <a:pt x="1" y="3"/>
                    </a:cubicBezTo>
                    <a:cubicBezTo>
                      <a:pt x="1" y="2"/>
                      <a:pt x="1" y="2"/>
                      <a:pt x="1" y="1"/>
                    </a:cubicBezTo>
                    <a:cubicBezTo>
                      <a:pt x="2" y="1"/>
                      <a:pt x="2" y="1"/>
                      <a:pt x="2" y="0"/>
                    </a:cubicBezTo>
                    <a:cubicBezTo>
                      <a:pt x="3" y="0"/>
                      <a:pt x="3" y="0"/>
                      <a:pt x="4" y="0"/>
                    </a:cubicBezTo>
                    <a:moveTo>
                      <a:pt x="6" y="4"/>
                    </a:moveTo>
                    <a:cubicBezTo>
                      <a:pt x="6" y="3"/>
                      <a:pt x="6" y="3"/>
                      <a:pt x="6" y="3"/>
                    </a:cubicBezTo>
                    <a:cubicBezTo>
                      <a:pt x="6" y="2"/>
                      <a:pt x="6" y="2"/>
                      <a:pt x="6" y="2"/>
                    </a:cubicBezTo>
                    <a:cubicBezTo>
                      <a:pt x="5" y="2"/>
                      <a:pt x="5" y="2"/>
                      <a:pt x="5" y="2"/>
                    </a:cubicBezTo>
                    <a:cubicBezTo>
                      <a:pt x="5" y="1"/>
                      <a:pt x="4" y="1"/>
                      <a:pt x="4" y="1"/>
                    </a:cubicBezTo>
                    <a:cubicBezTo>
                      <a:pt x="3" y="2"/>
                      <a:pt x="3" y="2"/>
                      <a:pt x="3" y="2"/>
                    </a:cubicBezTo>
                    <a:cubicBezTo>
                      <a:pt x="2" y="2"/>
                      <a:pt x="2" y="2"/>
                      <a:pt x="2" y="2"/>
                    </a:cubicBezTo>
                    <a:cubicBezTo>
                      <a:pt x="2" y="3"/>
                      <a:pt x="2" y="3"/>
                      <a:pt x="2" y="3"/>
                    </a:cubicBezTo>
                    <a:cubicBezTo>
                      <a:pt x="2" y="4"/>
                      <a:pt x="2" y="4"/>
                      <a:pt x="2" y="4"/>
                    </a:cubicBezTo>
                    <a:lnTo>
                      <a:pt x="6"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974"/>
              <p:cNvSpPr/>
              <p:nvPr/>
            </p:nvSpPr>
            <p:spPr bwMode="auto">
              <a:xfrm>
                <a:off x="1701" y="2231"/>
                <a:ext cx="8" cy="13"/>
              </a:xfrm>
              <a:custGeom>
                <a:avLst/>
                <a:gdLst>
                  <a:gd name="T0" fmla="*/ 0 w 6"/>
                  <a:gd name="T1" fmla="*/ 3 h 11"/>
                  <a:gd name="T2" fmla="*/ 0 w 6"/>
                  <a:gd name="T3" fmla="*/ 3 h 11"/>
                  <a:gd name="T4" fmla="*/ 0 w 6"/>
                  <a:gd name="T5" fmla="*/ 3 h 11"/>
                  <a:gd name="T6" fmla="*/ 0 w 6"/>
                  <a:gd name="T7" fmla="*/ 3 h 11"/>
                  <a:gd name="T8" fmla="*/ 0 w 6"/>
                  <a:gd name="T9" fmla="*/ 2 h 11"/>
                  <a:gd name="T10" fmla="*/ 2 w 6"/>
                  <a:gd name="T11" fmla="*/ 2 h 11"/>
                  <a:gd name="T12" fmla="*/ 2 w 6"/>
                  <a:gd name="T13" fmla="*/ 0 h 11"/>
                  <a:gd name="T14" fmla="*/ 2 w 6"/>
                  <a:gd name="T15" fmla="*/ 0 h 11"/>
                  <a:gd name="T16" fmla="*/ 2 w 6"/>
                  <a:gd name="T17" fmla="*/ 0 h 11"/>
                  <a:gd name="T18" fmla="*/ 3 w 6"/>
                  <a:gd name="T19" fmla="*/ 0 h 11"/>
                  <a:gd name="T20" fmla="*/ 3 w 6"/>
                  <a:gd name="T21" fmla="*/ 0 h 11"/>
                  <a:gd name="T22" fmla="*/ 3 w 6"/>
                  <a:gd name="T23" fmla="*/ 0 h 11"/>
                  <a:gd name="T24" fmla="*/ 3 w 6"/>
                  <a:gd name="T25" fmla="*/ 2 h 11"/>
                  <a:gd name="T26" fmla="*/ 5 w 6"/>
                  <a:gd name="T27" fmla="*/ 2 h 11"/>
                  <a:gd name="T28" fmla="*/ 5 w 6"/>
                  <a:gd name="T29" fmla="*/ 2 h 11"/>
                  <a:gd name="T30" fmla="*/ 5 w 6"/>
                  <a:gd name="T31" fmla="*/ 2 h 11"/>
                  <a:gd name="T32" fmla="*/ 5 w 6"/>
                  <a:gd name="T33" fmla="*/ 3 h 11"/>
                  <a:gd name="T34" fmla="*/ 5 w 6"/>
                  <a:gd name="T35" fmla="*/ 3 h 11"/>
                  <a:gd name="T36" fmla="*/ 5 w 6"/>
                  <a:gd name="T37" fmla="*/ 3 h 11"/>
                  <a:gd name="T38" fmla="*/ 3 w 6"/>
                  <a:gd name="T39" fmla="*/ 3 h 11"/>
                  <a:gd name="T40" fmla="*/ 3 w 6"/>
                  <a:gd name="T41" fmla="*/ 9 h 11"/>
                  <a:gd name="T42" fmla="*/ 3 w 6"/>
                  <a:gd name="T43" fmla="*/ 9 h 11"/>
                  <a:gd name="T44" fmla="*/ 4 w 6"/>
                  <a:gd name="T45" fmla="*/ 10 h 11"/>
                  <a:gd name="T46" fmla="*/ 5 w 6"/>
                  <a:gd name="T47" fmla="*/ 10 h 11"/>
                  <a:gd name="T48" fmla="*/ 5 w 6"/>
                  <a:gd name="T49" fmla="*/ 9 h 11"/>
                  <a:gd name="T50" fmla="*/ 5 w 6"/>
                  <a:gd name="T51" fmla="*/ 9 h 11"/>
                  <a:gd name="T52" fmla="*/ 5 w 6"/>
                  <a:gd name="T53" fmla="*/ 10 h 11"/>
                  <a:gd name="T54" fmla="*/ 6 w 6"/>
                  <a:gd name="T55" fmla="*/ 10 h 11"/>
                  <a:gd name="T56" fmla="*/ 6 w 6"/>
                  <a:gd name="T57" fmla="*/ 10 h 11"/>
                  <a:gd name="T58" fmla="*/ 5 w 6"/>
                  <a:gd name="T59" fmla="*/ 11 h 11"/>
                  <a:gd name="T60" fmla="*/ 4 w 6"/>
                  <a:gd name="T61" fmla="*/ 11 h 11"/>
                  <a:gd name="T62" fmla="*/ 4 w 6"/>
                  <a:gd name="T63" fmla="*/ 11 h 11"/>
                  <a:gd name="T64" fmla="*/ 2 w 6"/>
                  <a:gd name="T65" fmla="*/ 10 h 11"/>
                  <a:gd name="T66" fmla="*/ 1 w 6"/>
                  <a:gd name="T67" fmla="*/ 9 h 11"/>
                  <a:gd name="T68" fmla="*/ 1 w 6"/>
                  <a:gd name="T69" fmla="*/ 3 h 11"/>
                  <a:gd name="T70" fmla="*/ 0 w 6"/>
                  <a:gd name="T7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11">
                    <a:moveTo>
                      <a:pt x="0" y="3"/>
                    </a:moveTo>
                    <a:cubicBezTo>
                      <a:pt x="0" y="3"/>
                      <a:pt x="0" y="3"/>
                      <a:pt x="0" y="3"/>
                    </a:cubicBezTo>
                    <a:cubicBezTo>
                      <a:pt x="0" y="3"/>
                      <a:pt x="0" y="3"/>
                      <a:pt x="0" y="3"/>
                    </a:cubicBezTo>
                    <a:cubicBezTo>
                      <a:pt x="0" y="3"/>
                      <a:pt x="0" y="3"/>
                      <a:pt x="0" y="3"/>
                    </a:cubicBezTo>
                    <a:cubicBezTo>
                      <a:pt x="0" y="2"/>
                      <a:pt x="0" y="2"/>
                      <a:pt x="0" y="2"/>
                    </a:cubicBezTo>
                    <a:cubicBezTo>
                      <a:pt x="2" y="2"/>
                      <a:pt x="2" y="2"/>
                      <a:pt x="2" y="2"/>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2"/>
                      <a:pt x="3" y="2"/>
                      <a:pt x="3"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3" y="3"/>
                      <a:pt x="3" y="3"/>
                      <a:pt x="3" y="3"/>
                    </a:cubicBezTo>
                    <a:cubicBezTo>
                      <a:pt x="3" y="9"/>
                      <a:pt x="3" y="9"/>
                      <a:pt x="3" y="9"/>
                    </a:cubicBezTo>
                    <a:cubicBezTo>
                      <a:pt x="3" y="9"/>
                      <a:pt x="3" y="9"/>
                      <a:pt x="3" y="9"/>
                    </a:cubicBezTo>
                    <a:cubicBezTo>
                      <a:pt x="3" y="10"/>
                      <a:pt x="4" y="10"/>
                      <a:pt x="4" y="10"/>
                    </a:cubicBezTo>
                    <a:cubicBezTo>
                      <a:pt x="5" y="10"/>
                      <a:pt x="5" y="10"/>
                      <a:pt x="5" y="10"/>
                    </a:cubicBezTo>
                    <a:cubicBezTo>
                      <a:pt x="5" y="9"/>
                      <a:pt x="5" y="9"/>
                      <a:pt x="5" y="9"/>
                    </a:cubicBezTo>
                    <a:cubicBezTo>
                      <a:pt x="5" y="9"/>
                      <a:pt x="5" y="9"/>
                      <a:pt x="5" y="9"/>
                    </a:cubicBezTo>
                    <a:cubicBezTo>
                      <a:pt x="5" y="10"/>
                      <a:pt x="5" y="10"/>
                      <a:pt x="5" y="10"/>
                    </a:cubicBezTo>
                    <a:cubicBezTo>
                      <a:pt x="6" y="10"/>
                      <a:pt x="6" y="10"/>
                      <a:pt x="6" y="10"/>
                    </a:cubicBezTo>
                    <a:cubicBezTo>
                      <a:pt x="6" y="10"/>
                      <a:pt x="6" y="10"/>
                      <a:pt x="6" y="10"/>
                    </a:cubicBezTo>
                    <a:cubicBezTo>
                      <a:pt x="5" y="11"/>
                      <a:pt x="5" y="11"/>
                      <a:pt x="5" y="11"/>
                    </a:cubicBezTo>
                    <a:cubicBezTo>
                      <a:pt x="4" y="11"/>
                      <a:pt x="4" y="11"/>
                      <a:pt x="4" y="11"/>
                    </a:cubicBezTo>
                    <a:cubicBezTo>
                      <a:pt x="4" y="11"/>
                      <a:pt x="4" y="11"/>
                      <a:pt x="4" y="11"/>
                    </a:cubicBezTo>
                    <a:cubicBezTo>
                      <a:pt x="3" y="11"/>
                      <a:pt x="2" y="11"/>
                      <a:pt x="2" y="10"/>
                    </a:cubicBezTo>
                    <a:cubicBezTo>
                      <a:pt x="2" y="10"/>
                      <a:pt x="1" y="9"/>
                      <a:pt x="1" y="9"/>
                    </a:cubicBezTo>
                    <a:cubicBezTo>
                      <a:pt x="1" y="3"/>
                      <a:pt x="1" y="3"/>
                      <a:pt x="1" y="3"/>
                    </a:cubicBezTo>
                    <a:lnTo>
                      <a:pt x="0" y="3"/>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975"/>
              <p:cNvSpPr>
                <a:spLocks noEditPoints="1"/>
              </p:cNvSpPr>
              <p:nvPr/>
            </p:nvSpPr>
            <p:spPr bwMode="auto">
              <a:xfrm>
                <a:off x="1709" y="2233"/>
                <a:ext cx="9" cy="11"/>
              </a:xfrm>
              <a:custGeom>
                <a:avLst/>
                <a:gdLst>
                  <a:gd name="T0" fmla="*/ 4 w 8"/>
                  <a:gd name="T1" fmla="*/ 0 h 9"/>
                  <a:gd name="T2" fmla="*/ 6 w 8"/>
                  <a:gd name="T3" fmla="*/ 0 h 9"/>
                  <a:gd name="T4" fmla="*/ 7 w 8"/>
                  <a:gd name="T5" fmla="*/ 1 h 9"/>
                  <a:gd name="T6" fmla="*/ 8 w 8"/>
                  <a:gd name="T7" fmla="*/ 2 h 9"/>
                  <a:gd name="T8" fmla="*/ 8 w 8"/>
                  <a:gd name="T9" fmla="*/ 4 h 9"/>
                  <a:gd name="T10" fmla="*/ 8 w 8"/>
                  <a:gd name="T11" fmla="*/ 4 h 9"/>
                  <a:gd name="T12" fmla="*/ 7 w 8"/>
                  <a:gd name="T13" fmla="*/ 5 h 9"/>
                  <a:gd name="T14" fmla="*/ 7 w 8"/>
                  <a:gd name="T15" fmla="*/ 5 h 9"/>
                  <a:gd name="T16" fmla="*/ 7 w 8"/>
                  <a:gd name="T17" fmla="*/ 5 h 9"/>
                  <a:gd name="T18" fmla="*/ 2 w 8"/>
                  <a:gd name="T19" fmla="*/ 5 h 9"/>
                  <a:gd name="T20" fmla="*/ 2 w 8"/>
                  <a:gd name="T21" fmla="*/ 6 h 9"/>
                  <a:gd name="T22" fmla="*/ 3 w 8"/>
                  <a:gd name="T23" fmla="*/ 7 h 9"/>
                  <a:gd name="T24" fmla="*/ 3 w 8"/>
                  <a:gd name="T25" fmla="*/ 7 h 9"/>
                  <a:gd name="T26" fmla="*/ 4 w 8"/>
                  <a:gd name="T27" fmla="*/ 8 h 9"/>
                  <a:gd name="T28" fmla="*/ 6 w 8"/>
                  <a:gd name="T29" fmla="*/ 7 h 9"/>
                  <a:gd name="T30" fmla="*/ 6 w 8"/>
                  <a:gd name="T31" fmla="*/ 7 h 9"/>
                  <a:gd name="T32" fmla="*/ 7 w 8"/>
                  <a:gd name="T33" fmla="*/ 7 h 9"/>
                  <a:gd name="T34" fmla="*/ 7 w 8"/>
                  <a:gd name="T35" fmla="*/ 8 h 9"/>
                  <a:gd name="T36" fmla="*/ 7 w 8"/>
                  <a:gd name="T37" fmla="*/ 8 h 9"/>
                  <a:gd name="T38" fmla="*/ 6 w 8"/>
                  <a:gd name="T39" fmla="*/ 9 h 9"/>
                  <a:gd name="T40" fmla="*/ 4 w 8"/>
                  <a:gd name="T41" fmla="*/ 9 h 9"/>
                  <a:gd name="T42" fmla="*/ 3 w 8"/>
                  <a:gd name="T43" fmla="*/ 9 h 9"/>
                  <a:gd name="T44" fmla="*/ 1 w 8"/>
                  <a:gd name="T45" fmla="*/ 8 h 9"/>
                  <a:gd name="T46" fmla="*/ 1 w 8"/>
                  <a:gd name="T47" fmla="*/ 6 h 9"/>
                  <a:gd name="T48" fmla="*/ 0 w 8"/>
                  <a:gd name="T49" fmla="*/ 4 h 9"/>
                  <a:gd name="T50" fmla="*/ 1 w 8"/>
                  <a:gd name="T51" fmla="*/ 3 h 9"/>
                  <a:gd name="T52" fmla="*/ 2 w 8"/>
                  <a:gd name="T53" fmla="*/ 1 h 9"/>
                  <a:gd name="T54" fmla="*/ 3 w 8"/>
                  <a:gd name="T55" fmla="*/ 0 h 9"/>
                  <a:gd name="T56" fmla="*/ 4 w 8"/>
                  <a:gd name="T57" fmla="*/ 0 h 9"/>
                  <a:gd name="T58" fmla="*/ 6 w 8"/>
                  <a:gd name="T59" fmla="*/ 4 h 9"/>
                  <a:gd name="T60" fmla="*/ 6 w 8"/>
                  <a:gd name="T61" fmla="*/ 3 h 9"/>
                  <a:gd name="T62" fmla="*/ 6 w 8"/>
                  <a:gd name="T63" fmla="*/ 2 h 9"/>
                  <a:gd name="T64" fmla="*/ 5 w 8"/>
                  <a:gd name="T65" fmla="*/ 1 h 9"/>
                  <a:gd name="T66" fmla="*/ 4 w 8"/>
                  <a:gd name="T67" fmla="*/ 1 h 9"/>
                  <a:gd name="T68" fmla="*/ 3 w 8"/>
                  <a:gd name="T69" fmla="*/ 1 h 9"/>
                  <a:gd name="T70" fmla="*/ 3 w 8"/>
                  <a:gd name="T71" fmla="*/ 2 h 9"/>
                  <a:gd name="T72" fmla="*/ 2 w 8"/>
                  <a:gd name="T73" fmla="*/ 3 h 9"/>
                  <a:gd name="T74" fmla="*/ 2 w 8"/>
                  <a:gd name="T75" fmla="*/ 4 h 9"/>
                  <a:gd name="T76" fmla="*/ 6 w 8"/>
                  <a:gd name="T7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9">
                    <a:moveTo>
                      <a:pt x="4" y="0"/>
                    </a:moveTo>
                    <a:cubicBezTo>
                      <a:pt x="5" y="0"/>
                      <a:pt x="5" y="0"/>
                      <a:pt x="6" y="0"/>
                    </a:cubicBezTo>
                    <a:cubicBezTo>
                      <a:pt x="6" y="0"/>
                      <a:pt x="7" y="1"/>
                      <a:pt x="7" y="1"/>
                    </a:cubicBezTo>
                    <a:cubicBezTo>
                      <a:pt x="7" y="1"/>
                      <a:pt x="7" y="2"/>
                      <a:pt x="8" y="2"/>
                    </a:cubicBezTo>
                    <a:cubicBezTo>
                      <a:pt x="8" y="3"/>
                      <a:pt x="8" y="3"/>
                      <a:pt x="8" y="4"/>
                    </a:cubicBezTo>
                    <a:cubicBezTo>
                      <a:pt x="8" y="4"/>
                      <a:pt x="8" y="4"/>
                      <a:pt x="8" y="4"/>
                    </a:cubicBezTo>
                    <a:cubicBezTo>
                      <a:pt x="7" y="5"/>
                      <a:pt x="7" y="5"/>
                      <a:pt x="7" y="5"/>
                    </a:cubicBezTo>
                    <a:cubicBezTo>
                      <a:pt x="7" y="5"/>
                      <a:pt x="7" y="5"/>
                      <a:pt x="7" y="5"/>
                    </a:cubicBezTo>
                    <a:cubicBezTo>
                      <a:pt x="7" y="5"/>
                      <a:pt x="7" y="5"/>
                      <a:pt x="7" y="5"/>
                    </a:cubicBezTo>
                    <a:cubicBezTo>
                      <a:pt x="2" y="5"/>
                      <a:pt x="2" y="5"/>
                      <a:pt x="2" y="5"/>
                    </a:cubicBezTo>
                    <a:cubicBezTo>
                      <a:pt x="2" y="5"/>
                      <a:pt x="2" y="6"/>
                      <a:pt x="2" y="6"/>
                    </a:cubicBezTo>
                    <a:cubicBezTo>
                      <a:pt x="2" y="6"/>
                      <a:pt x="2" y="7"/>
                      <a:pt x="3" y="7"/>
                    </a:cubicBezTo>
                    <a:cubicBezTo>
                      <a:pt x="3" y="7"/>
                      <a:pt x="3" y="7"/>
                      <a:pt x="3" y="7"/>
                    </a:cubicBezTo>
                    <a:cubicBezTo>
                      <a:pt x="4" y="8"/>
                      <a:pt x="4" y="8"/>
                      <a:pt x="4" y="8"/>
                    </a:cubicBezTo>
                    <a:cubicBezTo>
                      <a:pt x="6" y="7"/>
                      <a:pt x="6" y="7"/>
                      <a:pt x="6" y="7"/>
                    </a:cubicBezTo>
                    <a:cubicBezTo>
                      <a:pt x="6" y="7"/>
                      <a:pt x="6" y="7"/>
                      <a:pt x="6" y="7"/>
                    </a:cubicBezTo>
                    <a:cubicBezTo>
                      <a:pt x="7" y="7"/>
                      <a:pt x="7" y="7"/>
                      <a:pt x="7" y="7"/>
                    </a:cubicBezTo>
                    <a:cubicBezTo>
                      <a:pt x="7" y="8"/>
                      <a:pt x="7" y="8"/>
                      <a:pt x="7" y="8"/>
                    </a:cubicBezTo>
                    <a:cubicBezTo>
                      <a:pt x="7" y="8"/>
                      <a:pt x="7" y="8"/>
                      <a:pt x="7" y="8"/>
                    </a:cubicBezTo>
                    <a:cubicBezTo>
                      <a:pt x="7" y="8"/>
                      <a:pt x="6" y="9"/>
                      <a:pt x="6" y="9"/>
                    </a:cubicBezTo>
                    <a:cubicBezTo>
                      <a:pt x="5" y="9"/>
                      <a:pt x="5" y="9"/>
                      <a:pt x="4" y="9"/>
                    </a:cubicBezTo>
                    <a:cubicBezTo>
                      <a:pt x="4" y="9"/>
                      <a:pt x="3" y="9"/>
                      <a:pt x="3" y="9"/>
                    </a:cubicBezTo>
                    <a:cubicBezTo>
                      <a:pt x="2" y="8"/>
                      <a:pt x="2" y="8"/>
                      <a:pt x="1" y="8"/>
                    </a:cubicBezTo>
                    <a:cubicBezTo>
                      <a:pt x="1" y="7"/>
                      <a:pt x="1" y="7"/>
                      <a:pt x="1" y="6"/>
                    </a:cubicBezTo>
                    <a:cubicBezTo>
                      <a:pt x="1" y="6"/>
                      <a:pt x="0" y="5"/>
                      <a:pt x="0" y="4"/>
                    </a:cubicBezTo>
                    <a:cubicBezTo>
                      <a:pt x="0" y="4"/>
                      <a:pt x="1" y="3"/>
                      <a:pt x="1" y="3"/>
                    </a:cubicBezTo>
                    <a:cubicBezTo>
                      <a:pt x="1" y="2"/>
                      <a:pt x="1" y="1"/>
                      <a:pt x="2" y="1"/>
                    </a:cubicBezTo>
                    <a:cubicBezTo>
                      <a:pt x="2" y="1"/>
                      <a:pt x="2" y="0"/>
                      <a:pt x="3" y="0"/>
                    </a:cubicBezTo>
                    <a:cubicBezTo>
                      <a:pt x="3" y="0"/>
                      <a:pt x="4" y="0"/>
                      <a:pt x="4" y="0"/>
                    </a:cubicBezTo>
                    <a:moveTo>
                      <a:pt x="6" y="4"/>
                    </a:moveTo>
                    <a:cubicBezTo>
                      <a:pt x="6" y="3"/>
                      <a:pt x="6" y="3"/>
                      <a:pt x="6" y="3"/>
                    </a:cubicBezTo>
                    <a:cubicBezTo>
                      <a:pt x="6" y="2"/>
                      <a:pt x="6" y="2"/>
                      <a:pt x="6" y="2"/>
                    </a:cubicBezTo>
                    <a:cubicBezTo>
                      <a:pt x="5" y="1"/>
                      <a:pt x="5" y="1"/>
                      <a:pt x="5" y="1"/>
                    </a:cubicBezTo>
                    <a:cubicBezTo>
                      <a:pt x="5" y="1"/>
                      <a:pt x="5" y="1"/>
                      <a:pt x="4" y="1"/>
                    </a:cubicBezTo>
                    <a:cubicBezTo>
                      <a:pt x="4" y="1"/>
                      <a:pt x="4" y="1"/>
                      <a:pt x="3" y="1"/>
                    </a:cubicBezTo>
                    <a:cubicBezTo>
                      <a:pt x="3" y="2"/>
                      <a:pt x="3" y="2"/>
                      <a:pt x="3" y="2"/>
                    </a:cubicBezTo>
                    <a:cubicBezTo>
                      <a:pt x="2" y="3"/>
                      <a:pt x="2" y="3"/>
                      <a:pt x="2" y="3"/>
                    </a:cubicBezTo>
                    <a:cubicBezTo>
                      <a:pt x="2" y="4"/>
                      <a:pt x="2" y="4"/>
                      <a:pt x="2" y="4"/>
                    </a:cubicBezTo>
                    <a:lnTo>
                      <a:pt x="6"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976"/>
              <p:cNvSpPr/>
              <p:nvPr/>
            </p:nvSpPr>
            <p:spPr bwMode="auto">
              <a:xfrm>
                <a:off x="1720" y="2233"/>
                <a:ext cx="8" cy="11"/>
              </a:xfrm>
              <a:custGeom>
                <a:avLst/>
                <a:gdLst>
                  <a:gd name="T0" fmla="*/ 4 w 8"/>
                  <a:gd name="T1" fmla="*/ 5 h 11"/>
                  <a:gd name="T2" fmla="*/ 8 w 8"/>
                  <a:gd name="T3" fmla="*/ 10 h 11"/>
                  <a:gd name="T4" fmla="*/ 8 w 8"/>
                  <a:gd name="T5" fmla="*/ 11 h 11"/>
                  <a:gd name="T6" fmla="*/ 8 w 8"/>
                  <a:gd name="T7" fmla="*/ 11 h 11"/>
                  <a:gd name="T8" fmla="*/ 7 w 8"/>
                  <a:gd name="T9" fmla="*/ 11 h 11"/>
                  <a:gd name="T10" fmla="*/ 6 w 8"/>
                  <a:gd name="T11" fmla="*/ 11 h 11"/>
                  <a:gd name="T12" fmla="*/ 6 w 8"/>
                  <a:gd name="T13" fmla="*/ 10 h 11"/>
                  <a:gd name="T14" fmla="*/ 3 w 8"/>
                  <a:gd name="T15" fmla="*/ 6 h 11"/>
                  <a:gd name="T16" fmla="*/ 1 w 8"/>
                  <a:gd name="T17" fmla="*/ 10 h 11"/>
                  <a:gd name="T18" fmla="*/ 1 w 8"/>
                  <a:gd name="T19" fmla="*/ 11 h 11"/>
                  <a:gd name="T20" fmla="*/ 1 w 8"/>
                  <a:gd name="T21" fmla="*/ 11 h 11"/>
                  <a:gd name="T22" fmla="*/ 0 w 8"/>
                  <a:gd name="T23" fmla="*/ 11 h 11"/>
                  <a:gd name="T24" fmla="*/ 0 w 8"/>
                  <a:gd name="T25" fmla="*/ 10 h 11"/>
                  <a:gd name="T26" fmla="*/ 2 w 8"/>
                  <a:gd name="T27" fmla="*/ 5 h 11"/>
                  <a:gd name="T28" fmla="*/ 0 w 8"/>
                  <a:gd name="T29" fmla="*/ 0 h 11"/>
                  <a:gd name="T30" fmla="*/ 0 w 8"/>
                  <a:gd name="T31" fmla="*/ 0 h 11"/>
                  <a:gd name="T32" fmla="*/ 0 w 8"/>
                  <a:gd name="T33" fmla="*/ 0 h 11"/>
                  <a:gd name="T34" fmla="*/ 1 w 8"/>
                  <a:gd name="T35" fmla="*/ 0 h 11"/>
                  <a:gd name="T36" fmla="*/ 1 w 8"/>
                  <a:gd name="T37" fmla="*/ 0 h 11"/>
                  <a:gd name="T38" fmla="*/ 2 w 8"/>
                  <a:gd name="T39" fmla="*/ 0 h 11"/>
                  <a:gd name="T40" fmla="*/ 3 w 8"/>
                  <a:gd name="T41" fmla="*/ 4 h 11"/>
                  <a:gd name="T42" fmla="*/ 6 w 8"/>
                  <a:gd name="T43" fmla="*/ 0 h 11"/>
                  <a:gd name="T44" fmla="*/ 6 w 8"/>
                  <a:gd name="T45" fmla="*/ 0 h 11"/>
                  <a:gd name="T46" fmla="*/ 6 w 8"/>
                  <a:gd name="T47" fmla="*/ 0 h 11"/>
                  <a:gd name="T48" fmla="*/ 7 w 8"/>
                  <a:gd name="T49" fmla="*/ 0 h 11"/>
                  <a:gd name="T50" fmla="*/ 8 w 8"/>
                  <a:gd name="T51" fmla="*/ 0 h 11"/>
                  <a:gd name="T52" fmla="*/ 8 w 8"/>
                  <a:gd name="T53" fmla="*/ 0 h 11"/>
                  <a:gd name="T54" fmla="*/ 4 w 8"/>
                  <a:gd name="T5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11">
                    <a:moveTo>
                      <a:pt x="4" y="5"/>
                    </a:moveTo>
                    <a:lnTo>
                      <a:pt x="8" y="10"/>
                    </a:lnTo>
                    <a:lnTo>
                      <a:pt x="8" y="11"/>
                    </a:lnTo>
                    <a:lnTo>
                      <a:pt x="8" y="11"/>
                    </a:lnTo>
                    <a:lnTo>
                      <a:pt x="7" y="11"/>
                    </a:lnTo>
                    <a:lnTo>
                      <a:pt x="6" y="11"/>
                    </a:lnTo>
                    <a:lnTo>
                      <a:pt x="6" y="10"/>
                    </a:lnTo>
                    <a:lnTo>
                      <a:pt x="3" y="6"/>
                    </a:lnTo>
                    <a:lnTo>
                      <a:pt x="1" y="10"/>
                    </a:lnTo>
                    <a:lnTo>
                      <a:pt x="1" y="11"/>
                    </a:lnTo>
                    <a:lnTo>
                      <a:pt x="1" y="11"/>
                    </a:lnTo>
                    <a:lnTo>
                      <a:pt x="0" y="11"/>
                    </a:lnTo>
                    <a:lnTo>
                      <a:pt x="0" y="10"/>
                    </a:lnTo>
                    <a:lnTo>
                      <a:pt x="2" y="5"/>
                    </a:lnTo>
                    <a:lnTo>
                      <a:pt x="0" y="0"/>
                    </a:lnTo>
                    <a:lnTo>
                      <a:pt x="0" y="0"/>
                    </a:lnTo>
                    <a:lnTo>
                      <a:pt x="0" y="0"/>
                    </a:lnTo>
                    <a:lnTo>
                      <a:pt x="1" y="0"/>
                    </a:lnTo>
                    <a:lnTo>
                      <a:pt x="1" y="0"/>
                    </a:lnTo>
                    <a:lnTo>
                      <a:pt x="2" y="0"/>
                    </a:lnTo>
                    <a:lnTo>
                      <a:pt x="3" y="4"/>
                    </a:lnTo>
                    <a:lnTo>
                      <a:pt x="6" y="0"/>
                    </a:lnTo>
                    <a:lnTo>
                      <a:pt x="6" y="0"/>
                    </a:lnTo>
                    <a:lnTo>
                      <a:pt x="6" y="0"/>
                    </a:lnTo>
                    <a:lnTo>
                      <a:pt x="7" y="0"/>
                    </a:lnTo>
                    <a:lnTo>
                      <a:pt x="8" y="0"/>
                    </a:lnTo>
                    <a:lnTo>
                      <a:pt x="8" y="0"/>
                    </a:lnTo>
                    <a:lnTo>
                      <a:pt x="4"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977"/>
              <p:cNvSpPr/>
              <p:nvPr/>
            </p:nvSpPr>
            <p:spPr bwMode="auto">
              <a:xfrm>
                <a:off x="1728" y="2231"/>
                <a:ext cx="7" cy="13"/>
              </a:xfrm>
              <a:custGeom>
                <a:avLst/>
                <a:gdLst>
                  <a:gd name="T0" fmla="*/ 1 w 6"/>
                  <a:gd name="T1" fmla="*/ 3 h 11"/>
                  <a:gd name="T2" fmla="*/ 0 w 6"/>
                  <a:gd name="T3" fmla="*/ 3 h 11"/>
                  <a:gd name="T4" fmla="*/ 0 w 6"/>
                  <a:gd name="T5" fmla="*/ 3 h 11"/>
                  <a:gd name="T6" fmla="*/ 0 w 6"/>
                  <a:gd name="T7" fmla="*/ 3 h 11"/>
                  <a:gd name="T8" fmla="*/ 1 w 6"/>
                  <a:gd name="T9" fmla="*/ 2 h 11"/>
                  <a:gd name="T10" fmla="*/ 2 w 6"/>
                  <a:gd name="T11" fmla="*/ 2 h 11"/>
                  <a:gd name="T12" fmla="*/ 2 w 6"/>
                  <a:gd name="T13" fmla="*/ 0 h 11"/>
                  <a:gd name="T14" fmla="*/ 2 w 6"/>
                  <a:gd name="T15" fmla="*/ 0 h 11"/>
                  <a:gd name="T16" fmla="*/ 2 w 6"/>
                  <a:gd name="T17" fmla="*/ 0 h 11"/>
                  <a:gd name="T18" fmla="*/ 3 w 6"/>
                  <a:gd name="T19" fmla="*/ 0 h 11"/>
                  <a:gd name="T20" fmla="*/ 3 w 6"/>
                  <a:gd name="T21" fmla="*/ 0 h 11"/>
                  <a:gd name="T22" fmla="*/ 3 w 6"/>
                  <a:gd name="T23" fmla="*/ 0 h 11"/>
                  <a:gd name="T24" fmla="*/ 3 w 6"/>
                  <a:gd name="T25" fmla="*/ 2 h 11"/>
                  <a:gd name="T26" fmla="*/ 5 w 6"/>
                  <a:gd name="T27" fmla="*/ 2 h 11"/>
                  <a:gd name="T28" fmla="*/ 5 w 6"/>
                  <a:gd name="T29" fmla="*/ 2 h 11"/>
                  <a:gd name="T30" fmla="*/ 5 w 6"/>
                  <a:gd name="T31" fmla="*/ 2 h 11"/>
                  <a:gd name="T32" fmla="*/ 5 w 6"/>
                  <a:gd name="T33" fmla="*/ 3 h 11"/>
                  <a:gd name="T34" fmla="*/ 5 w 6"/>
                  <a:gd name="T35" fmla="*/ 3 h 11"/>
                  <a:gd name="T36" fmla="*/ 5 w 6"/>
                  <a:gd name="T37" fmla="*/ 3 h 11"/>
                  <a:gd name="T38" fmla="*/ 3 w 6"/>
                  <a:gd name="T39" fmla="*/ 3 h 11"/>
                  <a:gd name="T40" fmla="*/ 3 w 6"/>
                  <a:gd name="T41" fmla="*/ 9 h 11"/>
                  <a:gd name="T42" fmla="*/ 3 w 6"/>
                  <a:gd name="T43" fmla="*/ 9 h 11"/>
                  <a:gd name="T44" fmla="*/ 4 w 6"/>
                  <a:gd name="T45" fmla="*/ 10 h 11"/>
                  <a:gd name="T46" fmla="*/ 5 w 6"/>
                  <a:gd name="T47" fmla="*/ 10 h 11"/>
                  <a:gd name="T48" fmla="*/ 5 w 6"/>
                  <a:gd name="T49" fmla="*/ 9 h 11"/>
                  <a:gd name="T50" fmla="*/ 6 w 6"/>
                  <a:gd name="T51" fmla="*/ 9 h 11"/>
                  <a:gd name="T52" fmla="*/ 6 w 6"/>
                  <a:gd name="T53" fmla="*/ 10 h 11"/>
                  <a:gd name="T54" fmla="*/ 6 w 6"/>
                  <a:gd name="T55" fmla="*/ 10 h 11"/>
                  <a:gd name="T56" fmla="*/ 6 w 6"/>
                  <a:gd name="T57" fmla="*/ 10 h 11"/>
                  <a:gd name="T58" fmla="*/ 6 w 6"/>
                  <a:gd name="T59" fmla="*/ 11 h 11"/>
                  <a:gd name="T60" fmla="*/ 5 w 6"/>
                  <a:gd name="T61" fmla="*/ 11 h 11"/>
                  <a:gd name="T62" fmla="*/ 4 w 6"/>
                  <a:gd name="T63" fmla="*/ 11 h 11"/>
                  <a:gd name="T64" fmla="*/ 2 w 6"/>
                  <a:gd name="T65" fmla="*/ 10 h 11"/>
                  <a:gd name="T66" fmla="*/ 2 w 6"/>
                  <a:gd name="T67" fmla="*/ 9 h 11"/>
                  <a:gd name="T68" fmla="*/ 2 w 6"/>
                  <a:gd name="T69" fmla="*/ 3 h 11"/>
                  <a:gd name="T70" fmla="*/ 1 w 6"/>
                  <a:gd name="T7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11">
                    <a:moveTo>
                      <a:pt x="1" y="3"/>
                    </a:moveTo>
                    <a:cubicBezTo>
                      <a:pt x="0" y="3"/>
                      <a:pt x="0" y="3"/>
                      <a:pt x="0" y="3"/>
                    </a:cubicBezTo>
                    <a:cubicBezTo>
                      <a:pt x="0" y="3"/>
                      <a:pt x="0" y="3"/>
                      <a:pt x="0" y="3"/>
                    </a:cubicBezTo>
                    <a:cubicBezTo>
                      <a:pt x="0" y="3"/>
                      <a:pt x="0" y="3"/>
                      <a:pt x="0" y="3"/>
                    </a:cubicBezTo>
                    <a:cubicBezTo>
                      <a:pt x="1" y="2"/>
                      <a:pt x="1" y="2"/>
                      <a:pt x="1" y="2"/>
                    </a:cubicBezTo>
                    <a:cubicBezTo>
                      <a:pt x="2" y="2"/>
                      <a:pt x="2" y="2"/>
                      <a:pt x="2" y="2"/>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2"/>
                      <a:pt x="3" y="2"/>
                      <a:pt x="3"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3" y="3"/>
                      <a:pt x="3" y="3"/>
                      <a:pt x="3" y="3"/>
                    </a:cubicBezTo>
                    <a:cubicBezTo>
                      <a:pt x="3" y="9"/>
                      <a:pt x="3" y="9"/>
                      <a:pt x="3" y="9"/>
                    </a:cubicBezTo>
                    <a:cubicBezTo>
                      <a:pt x="3" y="9"/>
                      <a:pt x="3" y="9"/>
                      <a:pt x="3" y="9"/>
                    </a:cubicBezTo>
                    <a:cubicBezTo>
                      <a:pt x="4" y="10"/>
                      <a:pt x="4" y="10"/>
                      <a:pt x="4" y="10"/>
                    </a:cubicBezTo>
                    <a:cubicBezTo>
                      <a:pt x="5" y="10"/>
                      <a:pt x="5" y="10"/>
                      <a:pt x="5" y="10"/>
                    </a:cubicBezTo>
                    <a:cubicBezTo>
                      <a:pt x="5" y="9"/>
                      <a:pt x="5" y="9"/>
                      <a:pt x="5" y="9"/>
                    </a:cubicBezTo>
                    <a:cubicBezTo>
                      <a:pt x="6" y="9"/>
                      <a:pt x="6" y="9"/>
                      <a:pt x="6" y="9"/>
                    </a:cubicBezTo>
                    <a:cubicBezTo>
                      <a:pt x="6" y="10"/>
                      <a:pt x="6" y="10"/>
                      <a:pt x="6" y="10"/>
                    </a:cubicBezTo>
                    <a:cubicBezTo>
                      <a:pt x="6" y="10"/>
                      <a:pt x="6" y="10"/>
                      <a:pt x="6" y="10"/>
                    </a:cubicBezTo>
                    <a:cubicBezTo>
                      <a:pt x="6" y="10"/>
                      <a:pt x="6" y="10"/>
                      <a:pt x="6" y="10"/>
                    </a:cubicBezTo>
                    <a:cubicBezTo>
                      <a:pt x="6" y="11"/>
                      <a:pt x="6" y="11"/>
                      <a:pt x="6" y="11"/>
                    </a:cubicBezTo>
                    <a:cubicBezTo>
                      <a:pt x="5" y="11"/>
                      <a:pt x="5" y="11"/>
                      <a:pt x="5" y="11"/>
                    </a:cubicBezTo>
                    <a:cubicBezTo>
                      <a:pt x="4" y="11"/>
                      <a:pt x="4" y="11"/>
                      <a:pt x="4" y="11"/>
                    </a:cubicBezTo>
                    <a:cubicBezTo>
                      <a:pt x="3" y="11"/>
                      <a:pt x="3" y="11"/>
                      <a:pt x="2" y="10"/>
                    </a:cubicBezTo>
                    <a:cubicBezTo>
                      <a:pt x="2" y="10"/>
                      <a:pt x="2" y="9"/>
                      <a:pt x="2" y="9"/>
                    </a:cubicBezTo>
                    <a:cubicBezTo>
                      <a:pt x="2" y="3"/>
                      <a:pt x="2" y="3"/>
                      <a:pt x="2" y="3"/>
                    </a:cubicBezTo>
                    <a:lnTo>
                      <a:pt x="1" y="3"/>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978"/>
              <p:cNvSpPr/>
              <p:nvPr/>
            </p:nvSpPr>
            <p:spPr bwMode="auto">
              <a:xfrm>
                <a:off x="1741" y="2233"/>
                <a:ext cx="8" cy="11"/>
              </a:xfrm>
              <a:custGeom>
                <a:avLst/>
                <a:gdLst>
                  <a:gd name="T0" fmla="*/ 6 w 6"/>
                  <a:gd name="T1" fmla="*/ 6 h 9"/>
                  <a:gd name="T2" fmla="*/ 6 w 6"/>
                  <a:gd name="T3" fmla="*/ 7 h 9"/>
                  <a:gd name="T4" fmla="*/ 5 w 6"/>
                  <a:gd name="T5" fmla="*/ 8 h 9"/>
                  <a:gd name="T6" fmla="*/ 4 w 6"/>
                  <a:gd name="T7" fmla="*/ 9 h 9"/>
                  <a:gd name="T8" fmla="*/ 3 w 6"/>
                  <a:gd name="T9" fmla="*/ 9 h 9"/>
                  <a:gd name="T10" fmla="*/ 2 w 6"/>
                  <a:gd name="T11" fmla="*/ 9 h 9"/>
                  <a:gd name="T12" fmla="*/ 0 w 6"/>
                  <a:gd name="T13" fmla="*/ 8 h 9"/>
                  <a:gd name="T14" fmla="*/ 0 w 6"/>
                  <a:gd name="T15" fmla="*/ 8 h 9"/>
                  <a:gd name="T16" fmla="*/ 0 w 6"/>
                  <a:gd name="T17" fmla="*/ 8 h 9"/>
                  <a:gd name="T18" fmla="*/ 0 w 6"/>
                  <a:gd name="T19" fmla="*/ 7 h 9"/>
                  <a:gd name="T20" fmla="*/ 0 w 6"/>
                  <a:gd name="T21" fmla="*/ 7 h 9"/>
                  <a:gd name="T22" fmla="*/ 1 w 6"/>
                  <a:gd name="T23" fmla="*/ 7 h 9"/>
                  <a:gd name="T24" fmla="*/ 2 w 6"/>
                  <a:gd name="T25" fmla="*/ 7 h 9"/>
                  <a:gd name="T26" fmla="*/ 3 w 6"/>
                  <a:gd name="T27" fmla="*/ 8 h 9"/>
                  <a:gd name="T28" fmla="*/ 5 w 6"/>
                  <a:gd name="T29" fmla="*/ 7 h 9"/>
                  <a:gd name="T30" fmla="*/ 5 w 6"/>
                  <a:gd name="T31" fmla="*/ 6 h 9"/>
                  <a:gd name="T32" fmla="*/ 4 w 6"/>
                  <a:gd name="T33" fmla="*/ 5 h 9"/>
                  <a:gd name="T34" fmla="*/ 3 w 6"/>
                  <a:gd name="T35" fmla="*/ 5 h 9"/>
                  <a:gd name="T36" fmla="*/ 2 w 6"/>
                  <a:gd name="T37" fmla="*/ 4 h 9"/>
                  <a:gd name="T38" fmla="*/ 1 w 6"/>
                  <a:gd name="T39" fmla="*/ 4 h 9"/>
                  <a:gd name="T40" fmla="*/ 1 w 6"/>
                  <a:gd name="T41" fmla="*/ 3 h 9"/>
                  <a:gd name="T42" fmla="*/ 0 w 6"/>
                  <a:gd name="T43" fmla="*/ 2 h 9"/>
                  <a:gd name="T44" fmla="*/ 1 w 6"/>
                  <a:gd name="T45" fmla="*/ 1 h 9"/>
                  <a:gd name="T46" fmla="*/ 3 w 6"/>
                  <a:gd name="T47" fmla="*/ 0 h 9"/>
                  <a:gd name="T48" fmla="*/ 5 w 6"/>
                  <a:gd name="T49" fmla="*/ 0 h 9"/>
                  <a:gd name="T50" fmla="*/ 6 w 6"/>
                  <a:gd name="T51" fmla="*/ 0 h 9"/>
                  <a:gd name="T52" fmla="*/ 6 w 6"/>
                  <a:gd name="T53" fmla="*/ 1 h 9"/>
                  <a:gd name="T54" fmla="*/ 6 w 6"/>
                  <a:gd name="T55" fmla="*/ 1 h 9"/>
                  <a:gd name="T56" fmla="*/ 6 w 6"/>
                  <a:gd name="T57" fmla="*/ 2 h 9"/>
                  <a:gd name="T58" fmla="*/ 5 w 6"/>
                  <a:gd name="T59" fmla="*/ 2 h 9"/>
                  <a:gd name="T60" fmla="*/ 4 w 6"/>
                  <a:gd name="T61" fmla="*/ 1 h 9"/>
                  <a:gd name="T62" fmla="*/ 3 w 6"/>
                  <a:gd name="T63" fmla="*/ 1 h 9"/>
                  <a:gd name="T64" fmla="*/ 2 w 6"/>
                  <a:gd name="T65" fmla="*/ 1 h 9"/>
                  <a:gd name="T66" fmla="*/ 2 w 6"/>
                  <a:gd name="T67" fmla="*/ 2 h 9"/>
                  <a:gd name="T68" fmla="*/ 2 w 6"/>
                  <a:gd name="T69" fmla="*/ 3 h 9"/>
                  <a:gd name="T70" fmla="*/ 2 w 6"/>
                  <a:gd name="T71" fmla="*/ 3 h 9"/>
                  <a:gd name="T72" fmla="*/ 3 w 6"/>
                  <a:gd name="T73" fmla="*/ 3 h 9"/>
                  <a:gd name="T74" fmla="*/ 4 w 6"/>
                  <a:gd name="T75" fmla="*/ 4 h 9"/>
                  <a:gd name="T76" fmla="*/ 5 w 6"/>
                  <a:gd name="T77" fmla="*/ 4 h 9"/>
                  <a:gd name="T78" fmla="*/ 6 w 6"/>
                  <a:gd name="T79" fmla="*/ 5 h 9"/>
                  <a:gd name="T80" fmla="*/ 6 w 6"/>
                  <a:gd name="T81" fmla="*/ 5 h 9"/>
                  <a:gd name="T82" fmla="*/ 6 w 6"/>
                  <a:gd name="T8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 h="9">
                    <a:moveTo>
                      <a:pt x="6" y="6"/>
                    </a:moveTo>
                    <a:cubicBezTo>
                      <a:pt x="6" y="7"/>
                      <a:pt x="6" y="7"/>
                      <a:pt x="6" y="7"/>
                    </a:cubicBezTo>
                    <a:cubicBezTo>
                      <a:pt x="5" y="8"/>
                      <a:pt x="5" y="8"/>
                      <a:pt x="5" y="8"/>
                    </a:cubicBezTo>
                    <a:cubicBezTo>
                      <a:pt x="5" y="8"/>
                      <a:pt x="5" y="9"/>
                      <a:pt x="4" y="9"/>
                    </a:cubicBezTo>
                    <a:cubicBezTo>
                      <a:pt x="4" y="9"/>
                      <a:pt x="4" y="9"/>
                      <a:pt x="3" y="9"/>
                    </a:cubicBezTo>
                    <a:cubicBezTo>
                      <a:pt x="3" y="9"/>
                      <a:pt x="2" y="9"/>
                      <a:pt x="2" y="9"/>
                    </a:cubicBezTo>
                    <a:cubicBezTo>
                      <a:pt x="1" y="9"/>
                      <a:pt x="1" y="8"/>
                      <a:pt x="0" y="8"/>
                    </a:cubicBezTo>
                    <a:cubicBezTo>
                      <a:pt x="0" y="8"/>
                      <a:pt x="0" y="8"/>
                      <a:pt x="0" y="8"/>
                    </a:cubicBezTo>
                    <a:cubicBezTo>
                      <a:pt x="0" y="8"/>
                      <a:pt x="0" y="8"/>
                      <a:pt x="0" y="8"/>
                    </a:cubicBezTo>
                    <a:cubicBezTo>
                      <a:pt x="0" y="7"/>
                      <a:pt x="0" y="7"/>
                      <a:pt x="0" y="7"/>
                    </a:cubicBezTo>
                    <a:cubicBezTo>
                      <a:pt x="0" y="7"/>
                      <a:pt x="0" y="7"/>
                      <a:pt x="0" y="7"/>
                    </a:cubicBezTo>
                    <a:cubicBezTo>
                      <a:pt x="1" y="7"/>
                      <a:pt x="1" y="7"/>
                      <a:pt x="1" y="7"/>
                    </a:cubicBezTo>
                    <a:cubicBezTo>
                      <a:pt x="1" y="7"/>
                      <a:pt x="2" y="7"/>
                      <a:pt x="2" y="7"/>
                    </a:cubicBezTo>
                    <a:cubicBezTo>
                      <a:pt x="2" y="8"/>
                      <a:pt x="3" y="8"/>
                      <a:pt x="3" y="8"/>
                    </a:cubicBezTo>
                    <a:cubicBezTo>
                      <a:pt x="4" y="8"/>
                      <a:pt x="4" y="8"/>
                      <a:pt x="5" y="7"/>
                    </a:cubicBezTo>
                    <a:cubicBezTo>
                      <a:pt x="5" y="7"/>
                      <a:pt x="5" y="7"/>
                      <a:pt x="5" y="6"/>
                    </a:cubicBezTo>
                    <a:cubicBezTo>
                      <a:pt x="5" y="6"/>
                      <a:pt x="5" y="6"/>
                      <a:pt x="4" y="5"/>
                    </a:cubicBezTo>
                    <a:cubicBezTo>
                      <a:pt x="4" y="5"/>
                      <a:pt x="4" y="5"/>
                      <a:pt x="3" y="5"/>
                    </a:cubicBezTo>
                    <a:cubicBezTo>
                      <a:pt x="3" y="5"/>
                      <a:pt x="2" y="4"/>
                      <a:pt x="2" y="4"/>
                    </a:cubicBezTo>
                    <a:cubicBezTo>
                      <a:pt x="1" y="4"/>
                      <a:pt x="1" y="4"/>
                      <a:pt x="1" y="4"/>
                    </a:cubicBezTo>
                    <a:cubicBezTo>
                      <a:pt x="1" y="3"/>
                      <a:pt x="1" y="3"/>
                      <a:pt x="1" y="3"/>
                    </a:cubicBezTo>
                    <a:cubicBezTo>
                      <a:pt x="0" y="2"/>
                      <a:pt x="0" y="2"/>
                      <a:pt x="0" y="2"/>
                    </a:cubicBezTo>
                    <a:cubicBezTo>
                      <a:pt x="0" y="2"/>
                      <a:pt x="1" y="1"/>
                      <a:pt x="1" y="1"/>
                    </a:cubicBezTo>
                    <a:cubicBezTo>
                      <a:pt x="2" y="0"/>
                      <a:pt x="2" y="0"/>
                      <a:pt x="3" y="0"/>
                    </a:cubicBezTo>
                    <a:cubicBezTo>
                      <a:pt x="4" y="0"/>
                      <a:pt x="4" y="0"/>
                      <a:pt x="5" y="0"/>
                    </a:cubicBezTo>
                    <a:cubicBezTo>
                      <a:pt x="5" y="0"/>
                      <a:pt x="5" y="0"/>
                      <a:pt x="6" y="0"/>
                    </a:cubicBezTo>
                    <a:cubicBezTo>
                      <a:pt x="6" y="1"/>
                      <a:pt x="6" y="1"/>
                      <a:pt x="6" y="1"/>
                    </a:cubicBezTo>
                    <a:cubicBezTo>
                      <a:pt x="6" y="1"/>
                      <a:pt x="6" y="1"/>
                      <a:pt x="6" y="1"/>
                    </a:cubicBezTo>
                    <a:cubicBezTo>
                      <a:pt x="6" y="2"/>
                      <a:pt x="6" y="2"/>
                      <a:pt x="6" y="2"/>
                    </a:cubicBezTo>
                    <a:cubicBezTo>
                      <a:pt x="5" y="2"/>
                      <a:pt x="5" y="2"/>
                      <a:pt x="5" y="2"/>
                    </a:cubicBezTo>
                    <a:cubicBezTo>
                      <a:pt x="5" y="1"/>
                      <a:pt x="5" y="1"/>
                      <a:pt x="4" y="1"/>
                    </a:cubicBezTo>
                    <a:cubicBezTo>
                      <a:pt x="3" y="1"/>
                      <a:pt x="3" y="1"/>
                      <a:pt x="3" y="1"/>
                    </a:cubicBezTo>
                    <a:cubicBezTo>
                      <a:pt x="3" y="1"/>
                      <a:pt x="2" y="1"/>
                      <a:pt x="2" y="1"/>
                    </a:cubicBezTo>
                    <a:cubicBezTo>
                      <a:pt x="2" y="2"/>
                      <a:pt x="2" y="2"/>
                      <a:pt x="2" y="2"/>
                    </a:cubicBezTo>
                    <a:cubicBezTo>
                      <a:pt x="2" y="3"/>
                      <a:pt x="2" y="3"/>
                      <a:pt x="2" y="3"/>
                    </a:cubicBezTo>
                    <a:cubicBezTo>
                      <a:pt x="2" y="3"/>
                      <a:pt x="2" y="3"/>
                      <a:pt x="2" y="3"/>
                    </a:cubicBezTo>
                    <a:cubicBezTo>
                      <a:pt x="3" y="3"/>
                      <a:pt x="3" y="3"/>
                      <a:pt x="3" y="3"/>
                    </a:cubicBezTo>
                    <a:cubicBezTo>
                      <a:pt x="4" y="4"/>
                      <a:pt x="4" y="4"/>
                      <a:pt x="4" y="4"/>
                    </a:cubicBezTo>
                    <a:cubicBezTo>
                      <a:pt x="5" y="4"/>
                      <a:pt x="5" y="4"/>
                      <a:pt x="5" y="4"/>
                    </a:cubicBezTo>
                    <a:cubicBezTo>
                      <a:pt x="6" y="5"/>
                      <a:pt x="6" y="5"/>
                      <a:pt x="6" y="5"/>
                    </a:cubicBezTo>
                    <a:cubicBezTo>
                      <a:pt x="6" y="5"/>
                      <a:pt x="6" y="5"/>
                      <a:pt x="6" y="5"/>
                    </a:cubicBezTo>
                    <a:cubicBezTo>
                      <a:pt x="6" y="6"/>
                      <a:pt x="6" y="6"/>
                      <a:pt x="6" y="6"/>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979"/>
              <p:cNvSpPr>
                <a:spLocks noEditPoints="1"/>
              </p:cNvSpPr>
              <p:nvPr/>
            </p:nvSpPr>
            <p:spPr bwMode="auto">
              <a:xfrm>
                <a:off x="1751" y="2233"/>
                <a:ext cx="9" cy="11"/>
              </a:xfrm>
              <a:custGeom>
                <a:avLst/>
                <a:gdLst>
                  <a:gd name="T0" fmla="*/ 7 w 7"/>
                  <a:gd name="T1" fmla="*/ 8 h 9"/>
                  <a:gd name="T2" fmla="*/ 6 w 7"/>
                  <a:gd name="T3" fmla="*/ 8 h 9"/>
                  <a:gd name="T4" fmla="*/ 5 w 7"/>
                  <a:gd name="T5" fmla="*/ 9 h 9"/>
                  <a:gd name="T6" fmla="*/ 3 w 7"/>
                  <a:gd name="T7" fmla="*/ 9 h 9"/>
                  <a:gd name="T8" fmla="*/ 1 w 7"/>
                  <a:gd name="T9" fmla="*/ 9 h 9"/>
                  <a:gd name="T10" fmla="*/ 0 w 7"/>
                  <a:gd name="T11" fmla="*/ 8 h 9"/>
                  <a:gd name="T12" fmla="*/ 0 w 7"/>
                  <a:gd name="T13" fmla="*/ 7 h 9"/>
                  <a:gd name="T14" fmla="*/ 0 w 7"/>
                  <a:gd name="T15" fmla="*/ 6 h 9"/>
                  <a:gd name="T16" fmla="*/ 0 w 7"/>
                  <a:gd name="T17" fmla="*/ 5 h 9"/>
                  <a:gd name="T18" fmla="*/ 0 w 7"/>
                  <a:gd name="T19" fmla="*/ 4 h 9"/>
                  <a:gd name="T20" fmla="*/ 2 w 7"/>
                  <a:gd name="T21" fmla="*/ 3 h 9"/>
                  <a:gd name="T22" fmla="*/ 3 w 7"/>
                  <a:gd name="T23" fmla="*/ 3 h 9"/>
                  <a:gd name="T24" fmla="*/ 5 w 7"/>
                  <a:gd name="T25" fmla="*/ 3 h 9"/>
                  <a:gd name="T26" fmla="*/ 5 w 7"/>
                  <a:gd name="T27" fmla="*/ 3 h 9"/>
                  <a:gd name="T28" fmla="*/ 5 w 7"/>
                  <a:gd name="T29" fmla="*/ 2 h 9"/>
                  <a:gd name="T30" fmla="*/ 5 w 7"/>
                  <a:gd name="T31" fmla="*/ 2 h 9"/>
                  <a:gd name="T32" fmla="*/ 4 w 7"/>
                  <a:gd name="T33" fmla="*/ 1 h 9"/>
                  <a:gd name="T34" fmla="*/ 3 w 7"/>
                  <a:gd name="T35" fmla="*/ 1 h 9"/>
                  <a:gd name="T36" fmla="*/ 2 w 7"/>
                  <a:gd name="T37" fmla="*/ 1 h 9"/>
                  <a:gd name="T38" fmla="*/ 1 w 7"/>
                  <a:gd name="T39" fmla="*/ 1 h 9"/>
                  <a:gd name="T40" fmla="*/ 1 w 7"/>
                  <a:gd name="T41" fmla="*/ 2 h 9"/>
                  <a:gd name="T42" fmla="*/ 1 w 7"/>
                  <a:gd name="T43" fmla="*/ 1 h 9"/>
                  <a:gd name="T44" fmla="*/ 0 w 7"/>
                  <a:gd name="T45" fmla="*/ 1 h 9"/>
                  <a:gd name="T46" fmla="*/ 0 w 7"/>
                  <a:gd name="T47" fmla="*/ 1 h 9"/>
                  <a:gd name="T48" fmla="*/ 1 w 7"/>
                  <a:gd name="T49" fmla="*/ 0 h 9"/>
                  <a:gd name="T50" fmla="*/ 2 w 7"/>
                  <a:gd name="T51" fmla="*/ 0 h 9"/>
                  <a:gd name="T52" fmla="*/ 3 w 7"/>
                  <a:gd name="T53" fmla="*/ 0 h 9"/>
                  <a:gd name="T54" fmla="*/ 6 w 7"/>
                  <a:gd name="T55" fmla="*/ 1 h 9"/>
                  <a:gd name="T56" fmla="*/ 7 w 7"/>
                  <a:gd name="T57" fmla="*/ 3 h 9"/>
                  <a:gd name="T58" fmla="*/ 7 w 7"/>
                  <a:gd name="T59" fmla="*/ 8 h 9"/>
                  <a:gd name="T60" fmla="*/ 5 w 7"/>
                  <a:gd name="T61" fmla="*/ 4 h 9"/>
                  <a:gd name="T62" fmla="*/ 3 w 7"/>
                  <a:gd name="T63" fmla="*/ 4 h 9"/>
                  <a:gd name="T64" fmla="*/ 3 w 7"/>
                  <a:gd name="T65" fmla="*/ 5 h 9"/>
                  <a:gd name="T66" fmla="*/ 2 w 7"/>
                  <a:gd name="T67" fmla="*/ 5 h 9"/>
                  <a:gd name="T68" fmla="*/ 1 w 7"/>
                  <a:gd name="T69" fmla="*/ 5 h 9"/>
                  <a:gd name="T70" fmla="*/ 1 w 7"/>
                  <a:gd name="T71" fmla="*/ 6 h 9"/>
                  <a:gd name="T72" fmla="*/ 1 w 7"/>
                  <a:gd name="T73" fmla="*/ 7 h 9"/>
                  <a:gd name="T74" fmla="*/ 2 w 7"/>
                  <a:gd name="T75" fmla="*/ 7 h 9"/>
                  <a:gd name="T76" fmla="*/ 2 w 7"/>
                  <a:gd name="T77" fmla="*/ 8 h 9"/>
                  <a:gd name="T78" fmla="*/ 3 w 7"/>
                  <a:gd name="T79" fmla="*/ 8 h 9"/>
                  <a:gd name="T80" fmla="*/ 4 w 7"/>
                  <a:gd name="T81" fmla="*/ 8 h 9"/>
                  <a:gd name="T82" fmla="*/ 4 w 7"/>
                  <a:gd name="T83" fmla="*/ 8 h 9"/>
                  <a:gd name="T84" fmla="*/ 5 w 7"/>
                  <a:gd name="T85" fmla="*/ 8 h 9"/>
                  <a:gd name="T86" fmla="*/ 5 w 7"/>
                  <a:gd name="T87" fmla="*/ 7 h 9"/>
                  <a:gd name="T88" fmla="*/ 5 w 7"/>
                  <a:gd name="T8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9">
                    <a:moveTo>
                      <a:pt x="7" y="8"/>
                    </a:moveTo>
                    <a:cubicBezTo>
                      <a:pt x="6" y="8"/>
                      <a:pt x="6" y="8"/>
                      <a:pt x="6" y="8"/>
                    </a:cubicBezTo>
                    <a:cubicBezTo>
                      <a:pt x="6" y="8"/>
                      <a:pt x="5" y="9"/>
                      <a:pt x="5" y="9"/>
                    </a:cubicBezTo>
                    <a:cubicBezTo>
                      <a:pt x="4" y="9"/>
                      <a:pt x="4" y="9"/>
                      <a:pt x="3" y="9"/>
                    </a:cubicBezTo>
                    <a:cubicBezTo>
                      <a:pt x="2" y="9"/>
                      <a:pt x="2" y="9"/>
                      <a:pt x="1" y="9"/>
                    </a:cubicBezTo>
                    <a:cubicBezTo>
                      <a:pt x="1" y="8"/>
                      <a:pt x="1" y="8"/>
                      <a:pt x="0" y="8"/>
                    </a:cubicBezTo>
                    <a:cubicBezTo>
                      <a:pt x="0" y="7"/>
                      <a:pt x="0" y="7"/>
                      <a:pt x="0" y="7"/>
                    </a:cubicBezTo>
                    <a:cubicBezTo>
                      <a:pt x="0" y="7"/>
                      <a:pt x="0" y="6"/>
                      <a:pt x="0" y="6"/>
                    </a:cubicBezTo>
                    <a:cubicBezTo>
                      <a:pt x="0" y="6"/>
                      <a:pt x="0" y="5"/>
                      <a:pt x="0" y="5"/>
                    </a:cubicBezTo>
                    <a:cubicBezTo>
                      <a:pt x="0" y="4"/>
                      <a:pt x="0" y="4"/>
                      <a:pt x="0" y="4"/>
                    </a:cubicBezTo>
                    <a:cubicBezTo>
                      <a:pt x="1" y="4"/>
                      <a:pt x="1" y="4"/>
                      <a:pt x="2" y="3"/>
                    </a:cubicBezTo>
                    <a:cubicBezTo>
                      <a:pt x="2" y="3"/>
                      <a:pt x="3" y="3"/>
                      <a:pt x="3" y="3"/>
                    </a:cubicBezTo>
                    <a:cubicBezTo>
                      <a:pt x="5" y="3"/>
                      <a:pt x="5" y="3"/>
                      <a:pt x="5" y="3"/>
                    </a:cubicBezTo>
                    <a:cubicBezTo>
                      <a:pt x="5" y="3"/>
                      <a:pt x="5" y="3"/>
                      <a:pt x="5" y="3"/>
                    </a:cubicBezTo>
                    <a:cubicBezTo>
                      <a:pt x="5" y="2"/>
                      <a:pt x="5" y="2"/>
                      <a:pt x="5" y="2"/>
                    </a:cubicBezTo>
                    <a:cubicBezTo>
                      <a:pt x="5" y="2"/>
                      <a:pt x="5" y="2"/>
                      <a:pt x="5" y="2"/>
                    </a:cubicBezTo>
                    <a:cubicBezTo>
                      <a:pt x="4" y="1"/>
                      <a:pt x="4" y="1"/>
                      <a:pt x="4" y="1"/>
                    </a:cubicBezTo>
                    <a:cubicBezTo>
                      <a:pt x="4" y="1"/>
                      <a:pt x="4" y="1"/>
                      <a:pt x="3" y="1"/>
                    </a:cubicBezTo>
                    <a:cubicBezTo>
                      <a:pt x="3" y="1"/>
                      <a:pt x="2" y="1"/>
                      <a:pt x="2" y="1"/>
                    </a:cubicBezTo>
                    <a:cubicBezTo>
                      <a:pt x="2" y="1"/>
                      <a:pt x="1" y="1"/>
                      <a:pt x="1" y="1"/>
                    </a:cubicBezTo>
                    <a:cubicBezTo>
                      <a:pt x="1" y="2"/>
                      <a:pt x="1" y="2"/>
                      <a:pt x="1" y="2"/>
                    </a:cubicBezTo>
                    <a:cubicBezTo>
                      <a:pt x="1" y="1"/>
                      <a:pt x="1" y="1"/>
                      <a:pt x="1" y="1"/>
                    </a:cubicBezTo>
                    <a:cubicBezTo>
                      <a:pt x="0" y="1"/>
                      <a:pt x="0" y="1"/>
                      <a:pt x="0" y="1"/>
                    </a:cubicBezTo>
                    <a:cubicBezTo>
                      <a:pt x="0" y="1"/>
                      <a:pt x="0" y="1"/>
                      <a:pt x="0" y="1"/>
                    </a:cubicBezTo>
                    <a:cubicBezTo>
                      <a:pt x="1" y="0"/>
                      <a:pt x="1" y="0"/>
                      <a:pt x="1" y="0"/>
                    </a:cubicBezTo>
                    <a:cubicBezTo>
                      <a:pt x="1" y="0"/>
                      <a:pt x="2" y="0"/>
                      <a:pt x="2" y="0"/>
                    </a:cubicBezTo>
                    <a:cubicBezTo>
                      <a:pt x="3" y="0"/>
                      <a:pt x="3" y="0"/>
                      <a:pt x="3" y="0"/>
                    </a:cubicBezTo>
                    <a:cubicBezTo>
                      <a:pt x="5" y="0"/>
                      <a:pt x="5" y="0"/>
                      <a:pt x="6" y="1"/>
                    </a:cubicBezTo>
                    <a:cubicBezTo>
                      <a:pt x="6" y="1"/>
                      <a:pt x="7" y="2"/>
                      <a:pt x="7" y="3"/>
                    </a:cubicBezTo>
                    <a:lnTo>
                      <a:pt x="7" y="8"/>
                    </a:lnTo>
                    <a:close/>
                    <a:moveTo>
                      <a:pt x="5" y="4"/>
                    </a:moveTo>
                    <a:cubicBezTo>
                      <a:pt x="3" y="4"/>
                      <a:pt x="3" y="4"/>
                      <a:pt x="3" y="4"/>
                    </a:cubicBezTo>
                    <a:cubicBezTo>
                      <a:pt x="3" y="5"/>
                      <a:pt x="3" y="5"/>
                      <a:pt x="3" y="5"/>
                    </a:cubicBezTo>
                    <a:cubicBezTo>
                      <a:pt x="2" y="5"/>
                      <a:pt x="2" y="5"/>
                      <a:pt x="2" y="5"/>
                    </a:cubicBezTo>
                    <a:cubicBezTo>
                      <a:pt x="1" y="5"/>
                      <a:pt x="1" y="5"/>
                      <a:pt x="1" y="5"/>
                    </a:cubicBezTo>
                    <a:cubicBezTo>
                      <a:pt x="1" y="5"/>
                      <a:pt x="1" y="6"/>
                      <a:pt x="1" y="6"/>
                    </a:cubicBezTo>
                    <a:cubicBezTo>
                      <a:pt x="1" y="7"/>
                      <a:pt x="1" y="7"/>
                      <a:pt x="1" y="7"/>
                    </a:cubicBezTo>
                    <a:cubicBezTo>
                      <a:pt x="2" y="7"/>
                      <a:pt x="2" y="7"/>
                      <a:pt x="2" y="7"/>
                    </a:cubicBezTo>
                    <a:cubicBezTo>
                      <a:pt x="2" y="8"/>
                      <a:pt x="2" y="8"/>
                      <a:pt x="2" y="8"/>
                    </a:cubicBezTo>
                    <a:cubicBezTo>
                      <a:pt x="3" y="8"/>
                      <a:pt x="3" y="8"/>
                      <a:pt x="3" y="8"/>
                    </a:cubicBezTo>
                    <a:cubicBezTo>
                      <a:pt x="4" y="8"/>
                      <a:pt x="4" y="8"/>
                      <a:pt x="4" y="8"/>
                    </a:cubicBezTo>
                    <a:cubicBezTo>
                      <a:pt x="4" y="8"/>
                      <a:pt x="4" y="8"/>
                      <a:pt x="4" y="8"/>
                    </a:cubicBezTo>
                    <a:cubicBezTo>
                      <a:pt x="5" y="8"/>
                      <a:pt x="5" y="8"/>
                      <a:pt x="5" y="8"/>
                    </a:cubicBezTo>
                    <a:cubicBezTo>
                      <a:pt x="5" y="7"/>
                      <a:pt x="5" y="7"/>
                      <a:pt x="5" y="7"/>
                    </a:cubicBezTo>
                    <a:lnTo>
                      <a:pt x="5"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980"/>
              <p:cNvSpPr/>
              <p:nvPr/>
            </p:nvSpPr>
            <p:spPr bwMode="auto">
              <a:xfrm>
                <a:off x="1762" y="2233"/>
                <a:ext cx="14" cy="11"/>
              </a:xfrm>
              <a:custGeom>
                <a:avLst/>
                <a:gdLst>
                  <a:gd name="T0" fmla="*/ 8 w 12"/>
                  <a:gd name="T1" fmla="*/ 0 h 9"/>
                  <a:gd name="T2" fmla="*/ 10 w 12"/>
                  <a:gd name="T3" fmla="*/ 0 h 9"/>
                  <a:gd name="T4" fmla="*/ 11 w 12"/>
                  <a:gd name="T5" fmla="*/ 1 h 9"/>
                  <a:gd name="T6" fmla="*/ 12 w 12"/>
                  <a:gd name="T7" fmla="*/ 2 h 9"/>
                  <a:gd name="T8" fmla="*/ 12 w 12"/>
                  <a:gd name="T9" fmla="*/ 4 h 9"/>
                  <a:gd name="T10" fmla="*/ 12 w 12"/>
                  <a:gd name="T11" fmla="*/ 8 h 9"/>
                  <a:gd name="T12" fmla="*/ 12 w 12"/>
                  <a:gd name="T13" fmla="*/ 9 h 9"/>
                  <a:gd name="T14" fmla="*/ 12 w 12"/>
                  <a:gd name="T15" fmla="*/ 9 h 9"/>
                  <a:gd name="T16" fmla="*/ 11 w 12"/>
                  <a:gd name="T17" fmla="*/ 9 h 9"/>
                  <a:gd name="T18" fmla="*/ 11 w 12"/>
                  <a:gd name="T19" fmla="*/ 9 h 9"/>
                  <a:gd name="T20" fmla="*/ 11 w 12"/>
                  <a:gd name="T21" fmla="*/ 8 h 9"/>
                  <a:gd name="T22" fmla="*/ 11 w 12"/>
                  <a:gd name="T23" fmla="*/ 4 h 9"/>
                  <a:gd name="T24" fmla="*/ 10 w 12"/>
                  <a:gd name="T25" fmla="*/ 2 h 9"/>
                  <a:gd name="T26" fmla="*/ 8 w 12"/>
                  <a:gd name="T27" fmla="*/ 1 h 9"/>
                  <a:gd name="T28" fmla="*/ 8 w 12"/>
                  <a:gd name="T29" fmla="*/ 1 h 9"/>
                  <a:gd name="T30" fmla="*/ 7 w 12"/>
                  <a:gd name="T31" fmla="*/ 1 h 9"/>
                  <a:gd name="T32" fmla="*/ 7 w 12"/>
                  <a:gd name="T33" fmla="*/ 2 h 9"/>
                  <a:gd name="T34" fmla="*/ 6 w 12"/>
                  <a:gd name="T35" fmla="*/ 2 h 9"/>
                  <a:gd name="T36" fmla="*/ 6 w 12"/>
                  <a:gd name="T37" fmla="*/ 3 h 9"/>
                  <a:gd name="T38" fmla="*/ 7 w 12"/>
                  <a:gd name="T39" fmla="*/ 4 h 9"/>
                  <a:gd name="T40" fmla="*/ 7 w 12"/>
                  <a:gd name="T41" fmla="*/ 8 h 9"/>
                  <a:gd name="T42" fmla="*/ 6 w 12"/>
                  <a:gd name="T43" fmla="*/ 9 h 9"/>
                  <a:gd name="T44" fmla="*/ 6 w 12"/>
                  <a:gd name="T45" fmla="*/ 9 h 9"/>
                  <a:gd name="T46" fmla="*/ 5 w 12"/>
                  <a:gd name="T47" fmla="*/ 9 h 9"/>
                  <a:gd name="T48" fmla="*/ 5 w 12"/>
                  <a:gd name="T49" fmla="*/ 9 h 9"/>
                  <a:gd name="T50" fmla="*/ 5 w 12"/>
                  <a:gd name="T51" fmla="*/ 8 h 9"/>
                  <a:gd name="T52" fmla="*/ 5 w 12"/>
                  <a:gd name="T53" fmla="*/ 4 h 9"/>
                  <a:gd name="T54" fmla="*/ 5 w 12"/>
                  <a:gd name="T55" fmla="*/ 3 h 9"/>
                  <a:gd name="T56" fmla="*/ 5 w 12"/>
                  <a:gd name="T57" fmla="*/ 2 h 9"/>
                  <a:gd name="T58" fmla="*/ 4 w 12"/>
                  <a:gd name="T59" fmla="*/ 1 h 9"/>
                  <a:gd name="T60" fmla="*/ 3 w 12"/>
                  <a:gd name="T61" fmla="*/ 1 h 9"/>
                  <a:gd name="T62" fmla="*/ 2 w 12"/>
                  <a:gd name="T63" fmla="*/ 1 h 9"/>
                  <a:gd name="T64" fmla="*/ 1 w 12"/>
                  <a:gd name="T65" fmla="*/ 1 h 9"/>
                  <a:gd name="T66" fmla="*/ 1 w 12"/>
                  <a:gd name="T67" fmla="*/ 8 h 9"/>
                  <a:gd name="T68" fmla="*/ 1 w 12"/>
                  <a:gd name="T69" fmla="*/ 9 h 9"/>
                  <a:gd name="T70" fmla="*/ 1 w 12"/>
                  <a:gd name="T71" fmla="*/ 9 h 9"/>
                  <a:gd name="T72" fmla="*/ 0 w 12"/>
                  <a:gd name="T73" fmla="*/ 9 h 9"/>
                  <a:gd name="T74" fmla="*/ 0 w 12"/>
                  <a:gd name="T75" fmla="*/ 9 h 9"/>
                  <a:gd name="T76" fmla="*/ 0 w 12"/>
                  <a:gd name="T77" fmla="*/ 8 h 9"/>
                  <a:gd name="T78" fmla="*/ 0 w 12"/>
                  <a:gd name="T79" fmla="*/ 1 h 9"/>
                  <a:gd name="T80" fmla="*/ 0 w 12"/>
                  <a:gd name="T81" fmla="*/ 1 h 9"/>
                  <a:gd name="T82" fmla="*/ 1 w 12"/>
                  <a:gd name="T83" fmla="*/ 0 h 9"/>
                  <a:gd name="T84" fmla="*/ 1 w 12"/>
                  <a:gd name="T85" fmla="*/ 0 h 9"/>
                  <a:gd name="T86" fmla="*/ 3 w 12"/>
                  <a:gd name="T87" fmla="*/ 0 h 9"/>
                  <a:gd name="T88" fmla="*/ 4 w 12"/>
                  <a:gd name="T89" fmla="*/ 0 h 9"/>
                  <a:gd name="T90" fmla="*/ 5 w 12"/>
                  <a:gd name="T91" fmla="*/ 1 h 9"/>
                  <a:gd name="T92" fmla="*/ 5 w 12"/>
                  <a:gd name="T93" fmla="*/ 1 h 9"/>
                  <a:gd name="T94" fmla="*/ 7 w 12"/>
                  <a:gd name="T95" fmla="*/ 0 h 9"/>
                  <a:gd name="T96" fmla="*/ 8 w 12"/>
                  <a:gd name="T9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 h="9">
                    <a:moveTo>
                      <a:pt x="8" y="0"/>
                    </a:moveTo>
                    <a:cubicBezTo>
                      <a:pt x="9" y="0"/>
                      <a:pt x="10" y="0"/>
                      <a:pt x="10" y="0"/>
                    </a:cubicBezTo>
                    <a:cubicBezTo>
                      <a:pt x="11" y="0"/>
                      <a:pt x="11" y="1"/>
                      <a:pt x="11" y="1"/>
                    </a:cubicBezTo>
                    <a:cubicBezTo>
                      <a:pt x="12" y="1"/>
                      <a:pt x="12" y="2"/>
                      <a:pt x="12" y="2"/>
                    </a:cubicBezTo>
                    <a:cubicBezTo>
                      <a:pt x="12" y="3"/>
                      <a:pt x="12" y="3"/>
                      <a:pt x="12" y="4"/>
                    </a:cubicBezTo>
                    <a:cubicBezTo>
                      <a:pt x="12" y="8"/>
                      <a:pt x="12" y="8"/>
                      <a:pt x="12" y="8"/>
                    </a:cubicBezTo>
                    <a:cubicBezTo>
                      <a:pt x="12" y="9"/>
                      <a:pt x="12" y="9"/>
                      <a:pt x="12" y="9"/>
                    </a:cubicBezTo>
                    <a:cubicBezTo>
                      <a:pt x="12" y="9"/>
                      <a:pt x="12" y="9"/>
                      <a:pt x="12" y="9"/>
                    </a:cubicBezTo>
                    <a:cubicBezTo>
                      <a:pt x="11" y="9"/>
                      <a:pt x="11" y="9"/>
                      <a:pt x="11" y="9"/>
                    </a:cubicBezTo>
                    <a:cubicBezTo>
                      <a:pt x="11" y="9"/>
                      <a:pt x="11" y="9"/>
                      <a:pt x="11" y="9"/>
                    </a:cubicBezTo>
                    <a:cubicBezTo>
                      <a:pt x="11" y="8"/>
                      <a:pt x="11" y="8"/>
                      <a:pt x="11" y="8"/>
                    </a:cubicBezTo>
                    <a:cubicBezTo>
                      <a:pt x="11" y="4"/>
                      <a:pt x="11" y="4"/>
                      <a:pt x="11" y="4"/>
                    </a:cubicBezTo>
                    <a:cubicBezTo>
                      <a:pt x="11" y="3"/>
                      <a:pt x="10" y="2"/>
                      <a:pt x="10" y="2"/>
                    </a:cubicBezTo>
                    <a:cubicBezTo>
                      <a:pt x="10" y="1"/>
                      <a:pt x="9" y="1"/>
                      <a:pt x="8" y="1"/>
                    </a:cubicBezTo>
                    <a:cubicBezTo>
                      <a:pt x="8" y="1"/>
                      <a:pt x="8" y="1"/>
                      <a:pt x="8" y="1"/>
                    </a:cubicBezTo>
                    <a:cubicBezTo>
                      <a:pt x="7" y="1"/>
                      <a:pt x="7" y="1"/>
                      <a:pt x="7" y="1"/>
                    </a:cubicBezTo>
                    <a:cubicBezTo>
                      <a:pt x="7" y="2"/>
                      <a:pt x="7" y="2"/>
                      <a:pt x="7" y="2"/>
                    </a:cubicBezTo>
                    <a:cubicBezTo>
                      <a:pt x="6" y="2"/>
                      <a:pt x="6" y="2"/>
                      <a:pt x="6" y="2"/>
                    </a:cubicBezTo>
                    <a:cubicBezTo>
                      <a:pt x="6" y="2"/>
                      <a:pt x="6" y="2"/>
                      <a:pt x="6" y="3"/>
                    </a:cubicBezTo>
                    <a:cubicBezTo>
                      <a:pt x="6" y="3"/>
                      <a:pt x="7" y="4"/>
                      <a:pt x="7" y="4"/>
                    </a:cubicBezTo>
                    <a:cubicBezTo>
                      <a:pt x="7" y="8"/>
                      <a:pt x="7" y="8"/>
                      <a:pt x="7" y="8"/>
                    </a:cubicBezTo>
                    <a:cubicBezTo>
                      <a:pt x="6" y="9"/>
                      <a:pt x="6" y="9"/>
                      <a:pt x="6" y="9"/>
                    </a:cubicBezTo>
                    <a:cubicBezTo>
                      <a:pt x="6" y="9"/>
                      <a:pt x="6" y="9"/>
                      <a:pt x="6" y="9"/>
                    </a:cubicBezTo>
                    <a:cubicBezTo>
                      <a:pt x="5" y="9"/>
                      <a:pt x="5" y="9"/>
                      <a:pt x="5" y="9"/>
                    </a:cubicBezTo>
                    <a:cubicBezTo>
                      <a:pt x="5" y="9"/>
                      <a:pt x="5" y="9"/>
                      <a:pt x="5" y="9"/>
                    </a:cubicBezTo>
                    <a:cubicBezTo>
                      <a:pt x="5" y="8"/>
                      <a:pt x="5" y="8"/>
                      <a:pt x="5" y="8"/>
                    </a:cubicBezTo>
                    <a:cubicBezTo>
                      <a:pt x="5" y="4"/>
                      <a:pt x="5" y="4"/>
                      <a:pt x="5" y="4"/>
                    </a:cubicBezTo>
                    <a:cubicBezTo>
                      <a:pt x="5" y="4"/>
                      <a:pt x="5" y="3"/>
                      <a:pt x="5" y="3"/>
                    </a:cubicBezTo>
                    <a:cubicBezTo>
                      <a:pt x="5" y="2"/>
                      <a:pt x="5" y="2"/>
                      <a:pt x="5" y="2"/>
                    </a:cubicBezTo>
                    <a:cubicBezTo>
                      <a:pt x="4" y="1"/>
                      <a:pt x="4" y="1"/>
                      <a:pt x="4" y="1"/>
                    </a:cubicBezTo>
                    <a:cubicBezTo>
                      <a:pt x="4" y="1"/>
                      <a:pt x="3" y="1"/>
                      <a:pt x="3" y="1"/>
                    </a:cubicBezTo>
                    <a:cubicBezTo>
                      <a:pt x="2" y="1"/>
                      <a:pt x="2" y="1"/>
                      <a:pt x="2" y="1"/>
                    </a:cubicBezTo>
                    <a:cubicBezTo>
                      <a:pt x="1" y="1"/>
                      <a:pt x="1" y="1"/>
                      <a:pt x="1" y="1"/>
                    </a:cubicBezTo>
                    <a:cubicBezTo>
                      <a:pt x="1" y="8"/>
                      <a:pt x="1" y="8"/>
                      <a:pt x="1" y="8"/>
                    </a:cubicBezTo>
                    <a:cubicBezTo>
                      <a:pt x="1" y="9"/>
                      <a:pt x="1" y="9"/>
                      <a:pt x="1" y="9"/>
                    </a:cubicBezTo>
                    <a:cubicBezTo>
                      <a:pt x="1" y="9"/>
                      <a:pt x="1" y="9"/>
                      <a:pt x="1" y="9"/>
                    </a:cubicBezTo>
                    <a:cubicBezTo>
                      <a:pt x="0" y="9"/>
                      <a:pt x="0" y="9"/>
                      <a:pt x="0" y="9"/>
                    </a:cubicBezTo>
                    <a:cubicBezTo>
                      <a:pt x="0" y="9"/>
                      <a:pt x="0" y="9"/>
                      <a:pt x="0" y="9"/>
                    </a:cubicBezTo>
                    <a:cubicBezTo>
                      <a:pt x="0" y="8"/>
                      <a:pt x="0" y="8"/>
                      <a:pt x="0" y="8"/>
                    </a:cubicBezTo>
                    <a:cubicBezTo>
                      <a:pt x="0" y="1"/>
                      <a:pt x="0" y="1"/>
                      <a:pt x="0" y="1"/>
                    </a:cubicBezTo>
                    <a:cubicBezTo>
                      <a:pt x="0" y="1"/>
                      <a:pt x="0" y="1"/>
                      <a:pt x="0" y="1"/>
                    </a:cubicBezTo>
                    <a:cubicBezTo>
                      <a:pt x="1" y="0"/>
                      <a:pt x="1" y="0"/>
                      <a:pt x="1" y="0"/>
                    </a:cubicBezTo>
                    <a:cubicBezTo>
                      <a:pt x="1" y="0"/>
                      <a:pt x="1" y="0"/>
                      <a:pt x="1" y="0"/>
                    </a:cubicBezTo>
                    <a:cubicBezTo>
                      <a:pt x="2" y="0"/>
                      <a:pt x="2" y="0"/>
                      <a:pt x="3" y="0"/>
                    </a:cubicBezTo>
                    <a:cubicBezTo>
                      <a:pt x="3" y="0"/>
                      <a:pt x="4" y="0"/>
                      <a:pt x="4" y="0"/>
                    </a:cubicBezTo>
                    <a:cubicBezTo>
                      <a:pt x="5" y="0"/>
                      <a:pt x="5" y="1"/>
                      <a:pt x="5" y="1"/>
                    </a:cubicBezTo>
                    <a:cubicBezTo>
                      <a:pt x="5" y="1"/>
                      <a:pt x="5" y="1"/>
                      <a:pt x="5" y="1"/>
                    </a:cubicBezTo>
                    <a:cubicBezTo>
                      <a:pt x="6" y="1"/>
                      <a:pt x="6" y="0"/>
                      <a:pt x="7" y="0"/>
                    </a:cubicBezTo>
                    <a:cubicBezTo>
                      <a:pt x="7" y="0"/>
                      <a:pt x="8" y="0"/>
                      <a:pt x="8"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981"/>
              <p:cNvSpPr>
                <a:spLocks noEditPoints="1"/>
              </p:cNvSpPr>
              <p:nvPr/>
            </p:nvSpPr>
            <p:spPr bwMode="auto">
              <a:xfrm>
                <a:off x="1779" y="2233"/>
                <a:ext cx="8" cy="15"/>
              </a:xfrm>
              <a:custGeom>
                <a:avLst/>
                <a:gdLst>
                  <a:gd name="T0" fmla="*/ 7 w 7"/>
                  <a:gd name="T1" fmla="*/ 4 h 12"/>
                  <a:gd name="T2" fmla="*/ 7 w 7"/>
                  <a:gd name="T3" fmla="*/ 6 h 12"/>
                  <a:gd name="T4" fmla="*/ 7 w 7"/>
                  <a:gd name="T5" fmla="*/ 8 h 12"/>
                  <a:gd name="T6" fmla="*/ 5 w 7"/>
                  <a:gd name="T7" fmla="*/ 8 h 12"/>
                  <a:gd name="T8" fmla="*/ 4 w 7"/>
                  <a:gd name="T9" fmla="*/ 9 h 12"/>
                  <a:gd name="T10" fmla="*/ 3 w 7"/>
                  <a:gd name="T11" fmla="*/ 9 h 12"/>
                  <a:gd name="T12" fmla="*/ 2 w 7"/>
                  <a:gd name="T13" fmla="*/ 9 h 12"/>
                  <a:gd name="T14" fmla="*/ 2 w 7"/>
                  <a:gd name="T15" fmla="*/ 12 h 12"/>
                  <a:gd name="T16" fmla="*/ 2 w 7"/>
                  <a:gd name="T17" fmla="*/ 12 h 12"/>
                  <a:gd name="T18" fmla="*/ 1 w 7"/>
                  <a:gd name="T19" fmla="*/ 12 h 12"/>
                  <a:gd name="T20" fmla="*/ 0 w 7"/>
                  <a:gd name="T21" fmla="*/ 12 h 12"/>
                  <a:gd name="T22" fmla="*/ 0 w 7"/>
                  <a:gd name="T23" fmla="*/ 12 h 12"/>
                  <a:gd name="T24" fmla="*/ 0 w 7"/>
                  <a:gd name="T25" fmla="*/ 12 h 12"/>
                  <a:gd name="T26" fmla="*/ 0 w 7"/>
                  <a:gd name="T27" fmla="*/ 1 h 12"/>
                  <a:gd name="T28" fmla="*/ 0 w 7"/>
                  <a:gd name="T29" fmla="*/ 1 h 12"/>
                  <a:gd name="T30" fmla="*/ 2 w 7"/>
                  <a:gd name="T31" fmla="*/ 0 h 12"/>
                  <a:gd name="T32" fmla="*/ 4 w 7"/>
                  <a:gd name="T33" fmla="*/ 0 h 12"/>
                  <a:gd name="T34" fmla="*/ 5 w 7"/>
                  <a:gd name="T35" fmla="*/ 0 h 12"/>
                  <a:gd name="T36" fmla="*/ 7 w 7"/>
                  <a:gd name="T37" fmla="*/ 1 h 12"/>
                  <a:gd name="T38" fmla="*/ 7 w 7"/>
                  <a:gd name="T39" fmla="*/ 3 h 12"/>
                  <a:gd name="T40" fmla="*/ 7 w 7"/>
                  <a:gd name="T41" fmla="*/ 4 h 12"/>
                  <a:gd name="T42" fmla="*/ 6 w 7"/>
                  <a:gd name="T43" fmla="*/ 4 h 12"/>
                  <a:gd name="T44" fmla="*/ 6 w 7"/>
                  <a:gd name="T45" fmla="*/ 3 h 12"/>
                  <a:gd name="T46" fmla="*/ 5 w 7"/>
                  <a:gd name="T47" fmla="*/ 2 h 12"/>
                  <a:gd name="T48" fmla="*/ 4 w 7"/>
                  <a:gd name="T49" fmla="*/ 1 h 12"/>
                  <a:gd name="T50" fmla="*/ 3 w 7"/>
                  <a:gd name="T51" fmla="*/ 1 h 12"/>
                  <a:gd name="T52" fmla="*/ 2 w 7"/>
                  <a:gd name="T53" fmla="*/ 1 h 12"/>
                  <a:gd name="T54" fmla="*/ 2 w 7"/>
                  <a:gd name="T55" fmla="*/ 1 h 12"/>
                  <a:gd name="T56" fmla="*/ 2 w 7"/>
                  <a:gd name="T57" fmla="*/ 7 h 12"/>
                  <a:gd name="T58" fmla="*/ 3 w 7"/>
                  <a:gd name="T59" fmla="*/ 8 h 12"/>
                  <a:gd name="T60" fmla="*/ 3 w 7"/>
                  <a:gd name="T61" fmla="*/ 8 h 12"/>
                  <a:gd name="T62" fmla="*/ 4 w 7"/>
                  <a:gd name="T63" fmla="*/ 7 h 12"/>
                  <a:gd name="T64" fmla="*/ 5 w 7"/>
                  <a:gd name="T65" fmla="*/ 7 h 12"/>
                  <a:gd name="T66" fmla="*/ 6 w 7"/>
                  <a:gd name="T67" fmla="*/ 6 h 12"/>
                  <a:gd name="T68" fmla="*/ 6 w 7"/>
                  <a:gd name="T6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2">
                    <a:moveTo>
                      <a:pt x="7" y="4"/>
                    </a:moveTo>
                    <a:cubicBezTo>
                      <a:pt x="7" y="5"/>
                      <a:pt x="7" y="6"/>
                      <a:pt x="7" y="6"/>
                    </a:cubicBezTo>
                    <a:cubicBezTo>
                      <a:pt x="7" y="7"/>
                      <a:pt x="7" y="7"/>
                      <a:pt x="7" y="8"/>
                    </a:cubicBezTo>
                    <a:cubicBezTo>
                      <a:pt x="6" y="8"/>
                      <a:pt x="6" y="8"/>
                      <a:pt x="5" y="8"/>
                    </a:cubicBezTo>
                    <a:cubicBezTo>
                      <a:pt x="5" y="9"/>
                      <a:pt x="4" y="9"/>
                      <a:pt x="4" y="9"/>
                    </a:cubicBezTo>
                    <a:cubicBezTo>
                      <a:pt x="3" y="9"/>
                      <a:pt x="3" y="9"/>
                      <a:pt x="3" y="9"/>
                    </a:cubicBezTo>
                    <a:cubicBezTo>
                      <a:pt x="2" y="9"/>
                      <a:pt x="2" y="9"/>
                      <a:pt x="2" y="9"/>
                    </a:cubicBezTo>
                    <a:cubicBezTo>
                      <a:pt x="2" y="12"/>
                      <a:pt x="2" y="12"/>
                      <a:pt x="2" y="12"/>
                    </a:cubicBezTo>
                    <a:cubicBezTo>
                      <a:pt x="2" y="12"/>
                      <a:pt x="2" y="12"/>
                      <a:pt x="2" y="12"/>
                    </a:cubicBezTo>
                    <a:cubicBezTo>
                      <a:pt x="1" y="12"/>
                      <a:pt x="1" y="12"/>
                      <a:pt x="1" y="12"/>
                    </a:cubicBezTo>
                    <a:cubicBezTo>
                      <a:pt x="0" y="12"/>
                      <a:pt x="0" y="12"/>
                      <a:pt x="0" y="12"/>
                    </a:cubicBezTo>
                    <a:cubicBezTo>
                      <a:pt x="0" y="12"/>
                      <a:pt x="0" y="12"/>
                      <a:pt x="0" y="12"/>
                    </a:cubicBezTo>
                    <a:cubicBezTo>
                      <a:pt x="0" y="12"/>
                      <a:pt x="0" y="12"/>
                      <a:pt x="0" y="12"/>
                    </a:cubicBezTo>
                    <a:cubicBezTo>
                      <a:pt x="0" y="1"/>
                      <a:pt x="0" y="1"/>
                      <a:pt x="0" y="1"/>
                    </a:cubicBezTo>
                    <a:cubicBezTo>
                      <a:pt x="0" y="1"/>
                      <a:pt x="0" y="1"/>
                      <a:pt x="0" y="1"/>
                    </a:cubicBezTo>
                    <a:cubicBezTo>
                      <a:pt x="1" y="0"/>
                      <a:pt x="1" y="0"/>
                      <a:pt x="2" y="0"/>
                    </a:cubicBezTo>
                    <a:cubicBezTo>
                      <a:pt x="3" y="0"/>
                      <a:pt x="3" y="0"/>
                      <a:pt x="4" y="0"/>
                    </a:cubicBezTo>
                    <a:cubicBezTo>
                      <a:pt x="4" y="0"/>
                      <a:pt x="5" y="0"/>
                      <a:pt x="5" y="0"/>
                    </a:cubicBezTo>
                    <a:cubicBezTo>
                      <a:pt x="6" y="0"/>
                      <a:pt x="6" y="1"/>
                      <a:pt x="7" y="1"/>
                    </a:cubicBezTo>
                    <a:cubicBezTo>
                      <a:pt x="7" y="2"/>
                      <a:pt x="7" y="2"/>
                      <a:pt x="7" y="3"/>
                    </a:cubicBezTo>
                    <a:cubicBezTo>
                      <a:pt x="7" y="3"/>
                      <a:pt x="7" y="4"/>
                      <a:pt x="7" y="4"/>
                    </a:cubicBezTo>
                    <a:moveTo>
                      <a:pt x="6" y="4"/>
                    </a:moveTo>
                    <a:cubicBezTo>
                      <a:pt x="6" y="4"/>
                      <a:pt x="6" y="3"/>
                      <a:pt x="6" y="3"/>
                    </a:cubicBezTo>
                    <a:cubicBezTo>
                      <a:pt x="6" y="2"/>
                      <a:pt x="5" y="2"/>
                      <a:pt x="5" y="2"/>
                    </a:cubicBezTo>
                    <a:cubicBezTo>
                      <a:pt x="4" y="1"/>
                      <a:pt x="4" y="1"/>
                      <a:pt x="4" y="1"/>
                    </a:cubicBezTo>
                    <a:cubicBezTo>
                      <a:pt x="4" y="1"/>
                      <a:pt x="4" y="1"/>
                      <a:pt x="3" y="1"/>
                    </a:cubicBezTo>
                    <a:cubicBezTo>
                      <a:pt x="2" y="1"/>
                      <a:pt x="2" y="1"/>
                      <a:pt x="2" y="1"/>
                    </a:cubicBezTo>
                    <a:cubicBezTo>
                      <a:pt x="2" y="1"/>
                      <a:pt x="2" y="1"/>
                      <a:pt x="2" y="1"/>
                    </a:cubicBezTo>
                    <a:cubicBezTo>
                      <a:pt x="2" y="7"/>
                      <a:pt x="2" y="7"/>
                      <a:pt x="2" y="7"/>
                    </a:cubicBezTo>
                    <a:cubicBezTo>
                      <a:pt x="2" y="7"/>
                      <a:pt x="2" y="8"/>
                      <a:pt x="3" y="8"/>
                    </a:cubicBezTo>
                    <a:cubicBezTo>
                      <a:pt x="3" y="8"/>
                      <a:pt x="3" y="8"/>
                      <a:pt x="3" y="8"/>
                    </a:cubicBezTo>
                    <a:cubicBezTo>
                      <a:pt x="4" y="8"/>
                      <a:pt x="4" y="8"/>
                      <a:pt x="4" y="7"/>
                    </a:cubicBezTo>
                    <a:cubicBezTo>
                      <a:pt x="5" y="7"/>
                      <a:pt x="5" y="7"/>
                      <a:pt x="5" y="7"/>
                    </a:cubicBezTo>
                    <a:cubicBezTo>
                      <a:pt x="5" y="7"/>
                      <a:pt x="6" y="6"/>
                      <a:pt x="6" y="6"/>
                    </a:cubicBezTo>
                    <a:cubicBezTo>
                      <a:pt x="6" y="5"/>
                      <a:pt x="6" y="5"/>
                      <a:pt x="6" y="4"/>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982"/>
              <p:cNvSpPr/>
              <p:nvPr/>
            </p:nvSpPr>
            <p:spPr bwMode="auto">
              <a:xfrm>
                <a:off x="1790" y="2230"/>
                <a:ext cx="3" cy="14"/>
              </a:xfrm>
              <a:custGeom>
                <a:avLst/>
                <a:gdLst>
                  <a:gd name="T0" fmla="*/ 3 w 3"/>
                  <a:gd name="T1" fmla="*/ 12 h 12"/>
                  <a:gd name="T2" fmla="*/ 3 w 3"/>
                  <a:gd name="T3" fmla="*/ 12 h 12"/>
                  <a:gd name="T4" fmla="*/ 2 w 3"/>
                  <a:gd name="T5" fmla="*/ 12 h 12"/>
                  <a:gd name="T6" fmla="*/ 2 w 3"/>
                  <a:gd name="T7" fmla="*/ 12 h 12"/>
                  <a:gd name="T8" fmla="*/ 1 w 3"/>
                  <a:gd name="T9" fmla="*/ 11 h 12"/>
                  <a:gd name="T10" fmla="*/ 0 w 3"/>
                  <a:gd name="T11" fmla="*/ 10 h 12"/>
                  <a:gd name="T12" fmla="*/ 0 w 3"/>
                  <a:gd name="T13" fmla="*/ 0 h 12"/>
                  <a:gd name="T14" fmla="*/ 0 w 3"/>
                  <a:gd name="T15" fmla="*/ 0 h 12"/>
                  <a:gd name="T16" fmla="*/ 1 w 3"/>
                  <a:gd name="T17" fmla="*/ 0 h 12"/>
                  <a:gd name="T18" fmla="*/ 2 w 3"/>
                  <a:gd name="T19" fmla="*/ 0 h 12"/>
                  <a:gd name="T20" fmla="*/ 2 w 3"/>
                  <a:gd name="T21" fmla="*/ 0 h 12"/>
                  <a:gd name="T22" fmla="*/ 2 w 3"/>
                  <a:gd name="T23" fmla="*/ 0 h 12"/>
                  <a:gd name="T24" fmla="*/ 2 w 3"/>
                  <a:gd name="T25" fmla="*/ 10 h 12"/>
                  <a:gd name="T26" fmla="*/ 2 w 3"/>
                  <a:gd name="T27" fmla="*/ 10 h 12"/>
                  <a:gd name="T28" fmla="*/ 2 w 3"/>
                  <a:gd name="T29" fmla="*/ 11 h 12"/>
                  <a:gd name="T30" fmla="*/ 3 w 3"/>
                  <a:gd name="T31" fmla="*/ 11 h 12"/>
                  <a:gd name="T32" fmla="*/ 3 w 3"/>
                  <a:gd name="T33" fmla="*/ 11 h 12"/>
                  <a:gd name="T34" fmla="*/ 3 w 3"/>
                  <a:gd name="T35" fmla="*/ 11 h 12"/>
                  <a:gd name="T36" fmla="*/ 3 w 3"/>
                  <a:gd name="T37" fmla="*/ 11 h 12"/>
                  <a:gd name="T38" fmla="*/ 3 w 3"/>
                  <a:gd name="T39" fmla="*/ 11 h 12"/>
                  <a:gd name="T40" fmla="*/ 3 w 3"/>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2">
                    <a:moveTo>
                      <a:pt x="3" y="12"/>
                    </a:moveTo>
                    <a:cubicBezTo>
                      <a:pt x="3" y="12"/>
                      <a:pt x="3" y="12"/>
                      <a:pt x="3" y="12"/>
                    </a:cubicBezTo>
                    <a:cubicBezTo>
                      <a:pt x="2" y="12"/>
                      <a:pt x="2" y="12"/>
                      <a:pt x="2" y="12"/>
                    </a:cubicBezTo>
                    <a:cubicBezTo>
                      <a:pt x="2" y="12"/>
                      <a:pt x="2" y="12"/>
                      <a:pt x="2" y="12"/>
                    </a:cubicBezTo>
                    <a:cubicBezTo>
                      <a:pt x="1" y="12"/>
                      <a:pt x="1" y="12"/>
                      <a:pt x="1" y="11"/>
                    </a:cubicBezTo>
                    <a:cubicBezTo>
                      <a:pt x="0" y="11"/>
                      <a:pt x="0" y="11"/>
                      <a:pt x="0" y="10"/>
                    </a:cubicBezTo>
                    <a:cubicBezTo>
                      <a:pt x="0" y="0"/>
                      <a:pt x="0" y="0"/>
                      <a:pt x="0" y="0"/>
                    </a:cubicBezTo>
                    <a:cubicBezTo>
                      <a:pt x="0" y="0"/>
                      <a:pt x="0" y="0"/>
                      <a:pt x="0" y="0"/>
                    </a:cubicBezTo>
                    <a:cubicBezTo>
                      <a:pt x="1" y="0"/>
                      <a:pt x="1" y="0"/>
                      <a:pt x="1" y="0"/>
                    </a:cubicBezTo>
                    <a:cubicBezTo>
                      <a:pt x="2" y="0"/>
                      <a:pt x="2" y="0"/>
                      <a:pt x="2" y="0"/>
                    </a:cubicBezTo>
                    <a:cubicBezTo>
                      <a:pt x="2" y="0"/>
                      <a:pt x="2" y="0"/>
                      <a:pt x="2" y="0"/>
                    </a:cubicBezTo>
                    <a:cubicBezTo>
                      <a:pt x="2" y="0"/>
                      <a:pt x="2" y="0"/>
                      <a:pt x="2" y="0"/>
                    </a:cubicBezTo>
                    <a:cubicBezTo>
                      <a:pt x="2" y="10"/>
                      <a:pt x="2" y="10"/>
                      <a:pt x="2" y="10"/>
                    </a:cubicBezTo>
                    <a:cubicBezTo>
                      <a:pt x="2" y="10"/>
                      <a:pt x="2" y="10"/>
                      <a:pt x="2" y="10"/>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983"/>
              <p:cNvSpPr>
                <a:spLocks noEditPoints="1"/>
              </p:cNvSpPr>
              <p:nvPr/>
            </p:nvSpPr>
            <p:spPr bwMode="auto">
              <a:xfrm>
                <a:off x="1795" y="2233"/>
                <a:ext cx="9" cy="11"/>
              </a:xfrm>
              <a:custGeom>
                <a:avLst/>
                <a:gdLst>
                  <a:gd name="T0" fmla="*/ 4 w 8"/>
                  <a:gd name="T1" fmla="*/ 0 h 9"/>
                  <a:gd name="T2" fmla="*/ 6 w 8"/>
                  <a:gd name="T3" fmla="*/ 0 h 9"/>
                  <a:gd name="T4" fmla="*/ 7 w 8"/>
                  <a:gd name="T5" fmla="*/ 1 h 9"/>
                  <a:gd name="T6" fmla="*/ 7 w 8"/>
                  <a:gd name="T7" fmla="*/ 2 h 9"/>
                  <a:gd name="T8" fmla="*/ 8 w 8"/>
                  <a:gd name="T9" fmla="*/ 4 h 9"/>
                  <a:gd name="T10" fmla="*/ 8 w 8"/>
                  <a:gd name="T11" fmla="*/ 4 h 9"/>
                  <a:gd name="T12" fmla="*/ 7 w 8"/>
                  <a:gd name="T13" fmla="*/ 5 h 9"/>
                  <a:gd name="T14" fmla="*/ 7 w 8"/>
                  <a:gd name="T15" fmla="*/ 5 h 9"/>
                  <a:gd name="T16" fmla="*/ 6 w 8"/>
                  <a:gd name="T17" fmla="*/ 5 h 9"/>
                  <a:gd name="T18" fmla="*/ 2 w 8"/>
                  <a:gd name="T19" fmla="*/ 5 h 9"/>
                  <a:gd name="T20" fmla="*/ 2 w 8"/>
                  <a:gd name="T21" fmla="*/ 6 h 9"/>
                  <a:gd name="T22" fmla="*/ 2 w 8"/>
                  <a:gd name="T23" fmla="*/ 7 h 9"/>
                  <a:gd name="T24" fmla="*/ 3 w 8"/>
                  <a:gd name="T25" fmla="*/ 7 h 9"/>
                  <a:gd name="T26" fmla="*/ 4 w 8"/>
                  <a:gd name="T27" fmla="*/ 8 h 9"/>
                  <a:gd name="T28" fmla="*/ 5 w 8"/>
                  <a:gd name="T29" fmla="*/ 7 h 9"/>
                  <a:gd name="T30" fmla="*/ 6 w 8"/>
                  <a:gd name="T31" fmla="*/ 7 h 9"/>
                  <a:gd name="T32" fmla="*/ 7 w 8"/>
                  <a:gd name="T33" fmla="*/ 7 h 9"/>
                  <a:gd name="T34" fmla="*/ 7 w 8"/>
                  <a:gd name="T35" fmla="*/ 8 h 9"/>
                  <a:gd name="T36" fmla="*/ 7 w 8"/>
                  <a:gd name="T37" fmla="*/ 8 h 9"/>
                  <a:gd name="T38" fmla="*/ 6 w 8"/>
                  <a:gd name="T39" fmla="*/ 9 h 9"/>
                  <a:gd name="T40" fmla="*/ 4 w 8"/>
                  <a:gd name="T41" fmla="*/ 9 h 9"/>
                  <a:gd name="T42" fmla="*/ 3 w 8"/>
                  <a:gd name="T43" fmla="*/ 9 h 9"/>
                  <a:gd name="T44" fmla="*/ 1 w 8"/>
                  <a:gd name="T45" fmla="*/ 8 h 9"/>
                  <a:gd name="T46" fmla="*/ 1 w 8"/>
                  <a:gd name="T47" fmla="*/ 6 h 9"/>
                  <a:gd name="T48" fmla="*/ 0 w 8"/>
                  <a:gd name="T49" fmla="*/ 4 h 9"/>
                  <a:gd name="T50" fmla="*/ 1 w 8"/>
                  <a:gd name="T51" fmla="*/ 3 h 9"/>
                  <a:gd name="T52" fmla="*/ 1 w 8"/>
                  <a:gd name="T53" fmla="*/ 1 h 9"/>
                  <a:gd name="T54" fmla="*/ 3 w 8"/>
                  <a:gd name="T55" fmla="*/ 0 h 9"/>
                  <a:gd name="T56" fmla="*/ 4 w 8"/>
                  <a:gd name="T57" fmla="*/ 0 h 9"/>
                  <a:gd name="T58" fmla="*/ 6 w 8"/>
                  <a:gd name="T59" fmla="*/ 4 h 9"/>
                  <a:gd name="T60" fmla="*/ 6 w 8"/>
                  <a:gd name="T61" fmla="*/ 3 h 9"/>
                  <a:gd name="T62" fmla="*/ 6 w 8"/>
                  <a:gd name="T63" fmla="*/ 2 h 9"/>
                  <a:gd name="T64" fmla="*/ 5 w 8"/>
                  <a:gd name="T65" fmla="*/ 1 h 9"/>
                  <a:gd name="T66" fmla="*/ 4 w 8"/>
                  <a:gd name="T67" fmla="*/ 1 h 9"/>
                  <a:gd name="T68" fmla="*/ 3 w 8"/>
                  <a:gd name="T69" fmla="*/ 1 h 9"/>
                  <a:gd name="T70" fmla="*/ 2 w 8"/>
                  <a:gd name="T71" fmla="*/ 2 h 9"/>
                  <a:gd name="T72" fmla="*/ 2 w 8"/>
                  <a:gd name="T73" fmla="*/ 3 h 9"/>
                  <a:gd name="T74" fmla="*/ 2 w 8"/>
                  <a:gd name="T75" fmla="*/ 4 h 9"/>
                  <a:gd name="T76" fmla="*/ 6 w 8"/>
                  <a:gd name="T7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9">
                    <a:moveTo>
                      <a:pt x="4" y="0"/>
                    </a:moveTo>
                    <a:cubicBezTo>
                      <a:pt x="5" y="0"/>
                      <a:pt x="5" y="0"/>
                      <a:pt x="6" y="0"/>
                    </a:cubicBezTo>
                    <a:cubicBezTo>
                      <a:pt x="6" y="0"/>
                      <a:pt x="6" y="1"/>
                      <a:pt x="7" y="1"/>
                    </a:cubicBezTo>
                    <a:cubicBezTo>
                      <a:pt x="7" y="1"/>
                      <a:pt x="7" y="2"/>
                      <a:pt x="7" y="2"/>
                    </a:cubicBezTo>
                    <a:cubicBezTo>
                      <a:pt x="8" y="3"/>
                      <a:pt x="8" y="3"/>
                      <a:pt x="8" y="4"/>
                    </a:cubicBezTo>
                    <a:cubicBezTo>
                      <a:pt x="8" y="4"/>
                      <a:pt x="8" y="4"/>
                      <a:pt x="8" y="4"/>
                    </a:cubicBezTo>
                    <a:cubicBezTo>
                      <a:pt x="7" y="5"/>
                      <a:pt x="7" y="5"/>
                      <a:pt x="7" y="5"/>
                    </a:cubicBezTo>
                    <a:cubicBezTo>
                      <a:pt x="7" y="5"/>
                      <a:pt x="7" y="5"/>
                      <a:pt x="7" y="5"/>
                    </a:cubicBezTo>
                    <a:cubicBezTo>
                      <a:pt x="6" y="5"/>
                      <a:pt x="6" y="5"/>
                      <a:pt x="6" y="5"/>
                    </a:cubicBezTo>
                    <a:cubicBezTo>
                      <a:pt x="2" y="5"/>
                      <a:pt x="2" y="5"/>
                      <a:pt x="2" y="5"/>
                    </a:cubicBezTo>
                    <a:cubicBezTo>
                      <a:pt x="2" y="5"/>
                      <a:pt x="2" y="6"/>
                      <a:pt x="2" y="6"/>
                    </a:cubicBezTo>
                    <a:cubicBezTo>
                      <a:pt x="2" y="6"/>
                      <a:pt x="2" y="7"/>
                      <a:pt x="2" y="7"/>
                    </a:cubicBezTo>
                    <a:cubicBezTo>
                      <a:pt x="3" y="7"/>
                      <a:pt x="3" y="7"/>
                      <a:pt x="3" y="7"/>
                    </a:cubicBezTo>
                    <a:cubicBezTo>
                      <a:pt x="4" y="8"/>
                      <a:pt x="4" y="8"/>
                      <a:pt x="4" y="8"/>
                    </a:cubicBezTo>
                    <a:cubicBezTo>
                      <a:pt x="5" y="8"/>
                      <a:pt x="5" y="8"/>
                      <a:pt x="5" y="7"/>
                    </a:cubicBezTo>
                    <a:cubicBezTo>
                      <a:pt x="6" y="7"/>
                      <a:pt x="6" y="7"/>
                      <a:pt x="6" y="7"/>
                    </a:cubicBezTo>
                    <a:cubicBezTo>
                      <a:pt x="7" y="7"/>
                      <a:pt x="7" y="7"/>
                      <a:pt x="7" y="7"/>
                    </a:cubicBezTo>
                    <a:cubicBezTo>
                      <a:pt x="7" y="8"/>
                      <a:pt x="7" y="8"/>
                      <a:pt x="7" y="8"/>
                    </a:cubicBezTo>
                    <a:cubicBezTo>
                      <a:pt x="7" y="8"/>
                      <a:pt x="7" y="8"/>
                      <a:pt x="7" y="8"/>
                    </a:cubicBezTo>
                    <a:cubicBezTo>
                      <a:pt x="6" y="8"/>
                      <a:pt x="6" y="9"/>
                      <a:pt x="6" y="9"/>
                    </a:cubicBezTo>
                    <a:cubicBezTo>
                      <a:pt x="5" y="9"/>
                      <a:pt x="5" y="9"/>
                      <a:pt x="4" y="9"/>
                    </a:cubicBezTo>
                    <a:cubicBezTo>
                      <a:pt x="4" y="9"/>
                      <a:pt x="3" y="9"/>
                      <a:pt x="3" y="9"/>
                    </a:cubicBezTo>
                    <a:cubicBezTo>
                      <a:pt x="2" y="8"/>
                      <a:pt x="2" y="8"/>
                      <a:pt x="1" y="8"/>
                    </a:cubicBezTo>
                    <a:cubicBezTo>
                      <a:pt x="1" y="7"/>
                      <a:pt x="1" y="7"/>
                      <a:pt x="1" y="6"/>
                    </a:cubicBezTo>
                    <a:cubicBezTo>
                      <a:pt x="0" y="6"/>
                      <a:pt x="0" y="5"/>
                      <a:pt x="0" y="4"/>
                    </a:cubicBezTo>
                    <a:cubicBezTo>
                      <a:pt x="0" y="4"/>
                      <a:pt x="0" y="3"/>
                      <a:pt x="1" y="3"/>
                    </a:cubicBezTo>
                    <a:cubicBezTo>
                      <a:pt x="1" y="2"/>
                      <a:pt x="1" y="1"/>
                      <a:pt x="1" y="1"/>
                    </a:cubicBezTo>
                    <a:cubicBezTo>
                      <a:pt x="2" y="1"/>
                      <a:pt x="2" y="0"/>
                      <a:pt x="3" y="0"/>
                    </a:cubicBezTo>
                    <a:cubicBezTo>
                      <a:pt x="3" y="0"/>
                      <a:pt x="4" y="0"/>
                      <a:pt x="4" y="0"/>
                    </a:cubicBezTo>
                    <a:moveTo>
                      <a:pt x="6" y="4"/>
                    </a:moveTo>
                    <a:cubicBezTo>
                      <a:pt x="6" y="3"/>
                      <a:pt x="6" y="3"/>
                      <a:pt x="6" y="3"/>
                    </a:cubicBezTo>
                    <a:cubicBezTo>
                      <a:pt x="6" y="2"/>
                      <a:pt x="6" y="2"/>
                      <a:pt x="6" y="2"/>
                    </a:cubicBezTo>
                    <a:cubicBezTo>
                      <a:pt x="5" y="1"/>
                      <a:pt x="5" y="1"/>
                      <a:pt x="5" y="1"/>
                    </a:cubicBezTo>
                    <a:cubicBezTo>
                      <a:pt x="5" y="1"/>
                      <a:pt x="5" y="1"/>
                      <a:pt x="4" y="1"/>
                    </a:cubicBezTo>
                    <a:cubicBezTo>
                      <a:pt x="3" y="1"/>
                      <a:pt x="3" y="1"/>
                      <a:pt x="3" y="1"/>
                    </a:cubicBezTo>
                    <a:cubicBezTo>
                      <a:pt x="2" y="2"/>
                      <a:pt x="2" y="2"/>
                      <a:pt x="2" y="2"/>
                    </a:cubicBezTo>
                    <a:cubicBezTo>
                      <a:pt x="2" y="3"/>
                      <a:pt x="2" y="3"/>
                      <a:pt x="2" y="3"/>
                    </a:cubicBezTo>
                    <a:cubicBezTo>
                      <a:pt x="2" y="4"/>
                      <a:pt x="2" y="4"/>
                      <a:pt x="2" y="4"/>
                    </a:cubicBezTo>
                    <a:lnTo>
                      <a:pt x="6"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984"/>
              <p:cNvSpPr/>
              <p:nvPr/>
            </p:nvSpPr>
            <p:spPr bwMode="auto">
              <a:xfrm>
                <a:off x="1810" y="2231"/>
                <a:ext cx="8" cy="13"/>
              </a:xfrm>
              <a:custGeom>
                <a:avLst/>
                <a:gdLst>
                  <a:gd name="T0" fmla="*/ 0 w 6"/>
                  <a:gd name="T1" fmla="*/ 3 h 11"/>
                  <a:gd name="T2" fmla="*/ 0 w 6"/>
                  <a:gd name="T3" fmla="*/ 3 h 11"/>
                  <a:gd name="T4" fmla="*/ 0 w 6"/>
                  <a:gd name="T5" fmla="*/ 3 h 11"/>
                  <a:gd name="T6" fmla="*/ 0 w 6"/>
                  <a:gd name="T7" fmla="*/ 3 h 11"/>
                  <a:gd name="T8" fmla="*/ 0 w 6"/>
                  <a:gd name="T9" fmla="*/ 2 h 11"/>
                  <a:gd name="T10" fmla="*/ 1 w 6"/>
                  <a:gd name="T11" fmla="*/ 2 h 11"/>
                  <a:gd name="T12" fmla="*/ 2 w 6"/>
                  <a:gd name="T13" fmla="*/ 0 h 11"/>
                  <a:gd name="T14" fmla="*/ 2 w 6"/>
                  <a:gd name="T15" fmla="*/ 0 h 11"/>
                  <a:gd name="T16" fmla="*/ 2 w 6"/>
                  <a:gd name="T17" fmla="*/ 0 h 11"/>
                  <a:gd name="T18" fmla="*/ 3 w 6"/>
                  <a:gd name="T19" fmla="*/ 0 h 11"/>
                  <a:gd name="T20" fmla="*/ 3 w 6"/>
                  <a:gd name="T21" fmla="*/ 0 h 11"/>
                  <a:gd name="T22" fmla="*/ 3 w 6"/>
                  <a:gd name="T23" fmla="*/ 0 h 11"/>
                  <a:gd name="T24" fmla="*/ 3 w 6"/>
                  <a:gd name="T25" fmla="*/ 2 h 11"/>
                  <a:gd name="T26" fmla="*/ 5 w 6"/>
                  <a:gd name="T27" fmla="*/ 2 h 11"/>
                  <a:gd name="T28" fmla="*/ 5 w 6"/>
                  <a:gd name="T29" fmla="*/ 2 h 11"/>
                  <a:gd name="T30" fmla="*/ 5 w 6"/>
                  <a:gd name="T31" fmla="*/ 2 h 11"/>
                  <a:gd name="T32" fmla="*/ 5 w 6"/>
                  <a:gd name="T33" fmla="*/ 3 h 11"/>
                  <a:gd name="T34" fmla="*/ 5 w 6"/>
                  <a:gd name="T35" fmla="*/ 3 h 11"/>
                  <a:gd name="T36" fmla="*/ 5 w 6"/>
                  <a:gd name="T37" fmla="*/ 3 h 11"/>
                  <a:gd name="T38" fmla="*/ 3 w 6"/>
                  <a:gd name="T39" fmla="*/ 3 h 11"/>
                  <a:gd name="T40" fmla="*/ 3 w 6"/>
                  <a:gd name="T41" fmla="*/ 9 h 11"/>
                  <a:gd name="T42" fmla="*/ 3 w 6"/>
                  <a:gd name="T43" fmla="*/ 9 h 11"/>
                  <a:gd name="T44" fmla="*/ 4 w 6"/>
                  <a:gd name="T45" fmla="*/ 10 h 11"/>
                  <a:gd name="T46" fmla="*/ 4 w 6"/>
                  <a:gd name="T47" fmla="*/ 10 h 11"/>
                  <a:gd name="T48" fmla="*/ 5 w 6"/>
                  <a:gd name="T49" fmla="*/ 9 h 11"/>
                  <a:gd name="T50" fmla="*/ 5 w 6"/>
                  <a:gd name="T51" fmla="*/ 9 h 11"/>
                  <a:gd name="T52" fmla="*/ 5 w 6"/>
                  <a:gd name="T53" fmla="*/ 10 h 11"/>
                  <a:gd name="T54" fmla="*/ 6 w 6"/>
                  <a:gd name="T55" fmla="*/ 10 h 11"/>
                  <a:gd name="T56" fmla="*/ 6 w 6"/>
                  <a:gd name="T57" fmla="*/ 10 h 11"/>
                  <a:gd name="T58" fmla="*/ 5 w 6"/>
                  <a:gd name="T59" fmla="*/ 11 h 11"/>
                  <a:gd name="T60" fmla="*/ 4 w 6"/>
                  <a:gd name="T61" fmla="*/ 11 h 11"/>
                  <a:gd name="T62" fmla="*/ 4 w 6"/>
                  <a:gd name="T63" fmla="*/ 11 h 11"/>
                  <a:gd name="T64" fmla="*/ 2 w 6"/>
                  <a:gd name="T65" fmla="*/ 10 h 11"/>
                  <a:gd name="T66" fmla="*/ 1 w 6"/>
                  <a:gd name="T67" fmla="*/ 9 h 11"/>
                  <a:gd name="T68" fmla="*/ 1 w 6"/>
                  <a:gd name="T69" fmla="*/ 3 h 11"/>
                  <a:gd name="T70" fmla="*/ 0 w 6"/>
                  <a:gd name="T7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11">
                    <a:moveTo>
                      <a:pt x="0" y="3"/>
                    </a:moveTo>
                    <a:cubicBezTo>
                      <a:pt x="0" y="3"/>
                      <a:pt x="0" y="3"/>
                      <a:pt x="0" y="3"/>
                    </a:cubicBezTo>
                    <a:cubicBezTo>
                      <a:pt x="0" y="3"/>
                      <a:pt x="0" y="3"/>
                      <a:pt x="0" y="3"/>
                    </a:cubicBezTo>
                    <a:cubicBezTo>
                      <a:pt x="0" y="3"/>
                      <a:pt x="0" y="3"/>
                      <a:pt x="0" y="3"/>
                    </a:cubicBezTo>
                    <a:cubicBezTo>
                      <a:pt x="0" y="2"/>
                      <a:pt x="0" y="2"/>
                      <a:pt x="0" y="2"/>
                    </a:cubicBezTo>
                    <a:cubicBezTo>
                      <a:pt x="1" y="2"/>
                      <a:pt x="1" y="2"/>
                      <a:pt x="1" y="2"/>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2"/>
                      <a:pt x="3" y="2"/>
                      <a:pt x="3"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3" y="3"/>
                      <a:pt x="3" y="3"/>
                      <a:pt x="3" y="3"/>
                    </a:cubicBezTo>
                    <a:cubicBezTo>
                      <a:pt x="3" y="9"/>
                      <a:pt x="3" y="9"/>
                      <a:pt x="3" y="9"/>
                    </a:cubicBezTo>
                    <a:cubicBezTo>
                      <a:pt x="3" y="9"/>
                      <a:pt x="3" y="9"/>
                      <a:pt x="3" y="9"/>
                    </a:cubicBezTo>
                    <a:cubicBezTo>
                      <a:pt x="3" y="10"/>
                      <a:pt x="3" y="10"/>
                      <a:pt x="4" y="10"/>
                    </a:cubicBezTo>
                    <a:cubicBezTo>
                      <a:pt x="4" y="10"/>
                      <a:pt x="4" y="10"/>
                      <a:pt x="4" y="10"/>
                    </a:cubicBezTo>
                    <a:cubicBezTo>
                      <a:pt x="5" y="9"/>
                      <a:pt x="5" y="9"/>
                      <a:pt x="5" y="9"/>
                    </a:cubicBezTo>
                    <a:cubicBezTo>
                      <a:pt x="5" y="9"/>
                      <a:pt x="5" y="9"/>
                      <a:pt x="5" y="9"/>
                    </a:cubicBezTo>
                    <a:cubicBezTo>
                      <a:pt x="5" y="10"/>
                      <a:pt x="5" y="10"/>
                      <a:pt x="5" y="10"/>
                    </a:cubicBezTo>
                    <a:cubicBezTo>
                      <a:pt x="6" y="10"/>
                      <a:pt x="6" y="10"/>
                      <a:pt x="6" y="10"/>
                    </a:cubicBezTo>
                    <a:cubicBezTo>
                      <a:pt x="6" y="10"/>
                      <a:pt x="6" y="10"/>
                      <a:pt x="6" y="10"/>
                    </a:cubicBezTo>
                    <a:cubicBezTo>
                      <a:pt x="5" y="11"/>
                      <a:pt x="5" y="11"/>
                      <a:pt x="5" y="11"/>
                    </a:cubicBezTo>
                    <a:cubicBezTo>
                      <a:pt x="4" y="11"/>
                      <a:pt x="4" y="11"/>
                      <a:pt x="4" y="11"/>
                    </a:cubicBezTo>
                    <a:cubicBezTo>
                      <a:pt x="4" y="11"/>
                      <a:pt x="4" y="11"/>
                      <a:pt x="4" y="11"/>
                    </a:cubicBezTo>
                    <a:cubicBezTo>
                      <a:pt x="3" y="11"/>
                      <a:pt x="2" y="11"/>
                      <a:pt x="2" y="10"/>
                    </a:cubicBezTo>
                    <a:cubicBezTo>
                      <a:pt x="2" y="10"/>
                      <a:pt x="1" y="9"/>
                      <a:pt x="1" y="9"/>
                    </a:cubicBezTo>
                    <a:cubicBezTo>
                      <a:pt x="1" y="3"/>
                      <a:pt x="1" y="3"/>
                      <a:pt x="1" y="3"/>
                    </a:cubicBezTo>
                    <a:lnTo>
                      <a:pt x="0" y="3"/>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985"/>
              <p:cNvSpPr>
                <a:spLocks noEditPoints="1"/>
              </p:cNvSpPr>
              <p:nvPr/>
            </p:nvSpPr>
            <p:spPr bwMode="auto">
              <a:xfrm>
                <a:off x="1818" y="2233"/>
                <a:ext cx="9" cy="11"/>
              </a:xfrm>
              <a:custGeom>
                <a:avLst/>
                <a:gdLst>
                  <a:gd name="T0" fmla="*/ 4 w 8"/>
                  <a:gd name="T1" fmla="*/ 0 h 9"/>
                  <a:gd name="T2" fmla="*/ 6 w 8"/>
                  <a:gd name="T3" fmla="*/ 0 h 9"/>
                  <a:gd name="T4" fmla="*/ 7 w 8"/>
                  <a:gd name="T5" fmla="*/ 1 h 9"/>
                  <a:gd name="T6" fmla="*/ 7 w 8"/>
                  <a:gd name="T7" fmla="*/ 2 h 9"/>
                  <a:gd name="T8" fmla="*/ 8 w 8"/>
                  <a:gd name="T9" fmla="*/ 4 h 9"/>
                  <a:gd name="T10" fmla="*/ 8 w 8"/>
                  <a:gd name="T11" fmla="*/ 4 h 9"/>
                  <a:gd name="T12" fmla="*/ 7 w 8"/>
                  <a:gd name="T13" fmla="*/ 5 h 9"/>
                  <a:gd name="T14" fmla="*/ 7 w 8"/>
                  <a:gd name="T15" fmla="*/ 5 h 9"/>
                  <a:gd name="T16" fmla="*/ 6 w 8"/>
                  <a:gd name="T17" fmla="*/ 5 h 9"/>
                  <a:gd name="T18" fmla="*/ 2 w 8"/>
                  <a:gd name="T19" fmla="*/ 5 h 9"/>
                  <a:gd name="T20" fmla="*/ 2 w 8"/>
                  <a:gd name="T21" fmla="*/ 6 h 9"/>
                  <a:gd name="T22" fmla="*/ 3 w 8"/>
                  <a:gd name="T23" fmla="*/ 7 h 9"/>
                  <a:gd name="T24" fmla="*/ 3 w 8"/>
                  <a:gd name="T25" fmla="*/ 7 h 9"/>
                  <a:gd name="T26" fmla="*/ 4 w 8"/>
                  <a:gd name="T27" fmla="*/ 8 h 9"/>
                  <a:gd name="T28" fmla="*/ 5 w 8"/>
                  <a:gd name="T29" fmla="*/ 7 h 9"/>
                  <a:gd name="T30" fmla="*/ 6 w 8"/>
                  <a:gd name="T31" fmla="*/ 7 h 9"/>
                  <a:gd name="T32" fmla="*/ 7 w 8"/>
                  <a:gd name="T33" fmla="*/ 7 h 9"/>
                  <a:gd name="T34" fmla="*/ 7 w 8"/>
                  <a:gd name="T35" fmla="*/ 8 h 9"/>
                  <a:gd name="T36" fmla="*/ 7 w 8"/>
                  <a:gd name="T37" fmla="*/ 8 h 9"/>
                  <a:gd name="T38" fmla="*/ 6 w 8"/>
                  <a:gd name="T39" fmla="*/ 9 h 9"/>
                  <a:gd name="T40" fmla="*/ 4 w 8"/>
                  <a:gd name="T41" fmla="*/ 9 h 9"/>
                  <a:gd name="T42" fmla="*/ 3 w 8"/>
                  <a:gd name="T43" fmla="*/ 9 h 9"/>
                  <a:gd name="T44" fmla="*/ 1 w 8"/>
                  <a:gd name="T45" fmla="*/ 8 h 9"/>
                  <a:gd name="T46" fmla="*/ 1 w 8"/>
                  <a:gd name="T47" fmla="*/ 6 h 9"/>
                  <a:gd name="T48" fmla="*/ 0 w 8"/>
                  <a:gd name="T49" fmla="*/ 4 h 9"/>
                  <a:gd name="T50" fmla="*/ 1 w 8"/>
                  <a:gd name="T51" fmla="*/ 3 h 9"/>
                  <a:gd name="T52" fmla="*/ 1 w 8"/>
                  <a:gd name="T53" fmla="*/ 1 h 9"/>
                  <a:gd name="T54" fmla="*/ 3 w 8"/>
                  <a:gd name="T55" fmla="*/ 0 h 9"/>
                  <a:gd name="T56" fmla="*/ 4 w 8"/>
                  <a:gd name="T57" fmla="*/ 0 h 9"/>
                  <a:gd name="T58" fmla="*/ 6 w 8"/>
                  <a:gd name="T59" fmla="*/ 4 h 9"/>
                  <a:gd name="T60" fmla="*/ 6 w 8"/>
                  <a:gd name="T61" fmla="*/ 3 h 9"/>
                  <a:gd name="T62" fmla="*/ 6 w 8"/>
                  <a:gd name="T63" fmla="*/ 2 h 9"/>
                  <a:gd name="T64" fmla="*/ 5 w 8"/>
                  <a:gd name="T65" fmla="*/ 1 h 9"/>
                  <a:gd name="T66" fmla="*/ 4 w 8"/>
                  <a:gd name="T67" fmla="*/ 1 h 9"/>
                  <a:gd name="T68" fmla="*/ 3 w 8"/>
                  <a:gd name="T69" fmla="*/ 1 h 9"/>
                  <a:gd name="T70" fmla="*/ 2 w 8"/>
                  <a:gd name="T71" fmla="*/ 2 h 9"/>
                  <a:gd name="T72" fmla="*/ 2 w 8"/>
                  <a:gd name="T73" fmla="*/ 3 h 9"/>
                  <a:gd name="T74" fmla="*/ 2 w 8"/>
                  <a:gd name="T75" fmla="*/ 4 h 9"/>
                  <a:gd name="T76" fmla="*/ 6 w 8"/>
                  <a:gd name="T7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9">
                    <a:moveTo>
                      <a:pt x="4" y="0"/>
                    </a:moveTo>
                    <a:cubicBezTo>
                      <a:pt x="5" y="0"/>
                      <a:pt x="5" y="0"/>
                      <a:pt x="6" y="0"/>
                    </a:cubicBezTo>
                    <a:cubicBezTo>
                      <a:pt x="6" y="0"/>
                      <a:pt x="7" y="1"/>
                      <a:pt x="7" y="1"/>
                    </a:cubicBezTo>
                    <a:cubicBezTo>
                      <a:pt x="7" y="1"/>
                      <a:pt x="7" y="2"/>
                      <a:pt x="7" y="2"/>
                    </a:cubicBezTo>
                    <a:cubicBezTo>
                      <a:pt x="8" y="3"/>
                      <a:pt x="8" y="3"/>
                      <a:pt x="8" y="4"/>
                    </a:cubicBezTo>
                    <a:cubicBezTo>
                      <a:pt x="8" y="4"/>
                      <a:pt x="8" y="4"/>
                      <a:pt x="8" y="4"/>
                    </a:cubicBezTo>
                    <a:cubicBezTo>
                      <a:pt x="7" y="5"/>
                      <a:pt x="7" y="5"/>
                      <a:pt x="7" y="5"/>
                    </a:cubicBezTo>
                    <a:cubicBezTo>
                      <a:pt x="7" y="5"/>
                      <a:pt x="7" y="5"/>
                      <a:pt x="7" y="5"/>
                    </a:cubicBezTo>
                    <a:cubicBezTo>
                      <a:pt x="6" y="5"/>
                      <a:pt x="6" y="5"/>
                      <a:pt x="6" y="5"/>
                    </a:cubicBezTo>
                    <a:cubicBezTo>
                      <a:pt x="2" y="5"/>
                      <a:pt x="2" y="5"/>
                      <a:pt x="2" y="5"/>
                    </a:cubicBezTo>
                    <a:cubicBezTo>
                      <a:pt x="2" y="5"/>
                      <a:pt x="2" y="6"/>
                      <a:pt x="2" y="6"/>
                    </a:cubicBezTo>
                    <a:cubicBezTo>
                      <a:pt x="2" y="6"/>
                      <a:pt x="2" y="7"/>
                      <a:pt x="3" y="7"/>
                    </a:cubicBezTo>
                    <a:cubicBezTo>
                      <a:pt x="3" y="7"/>
                      <a:pt x="3" y="7"/>
                      <a:pt x="3" y="7"/>
                    </a:cubicBezTo>
                    <a:cubicBezTo>
                      <a:pt x="4" y="8"/>
                      <a:pt x="4" y="8"/>
                      <a:pt x="4" y="8"/>
                    </a:cubicBezTo>
                    <a:cubicBezTo>
                      <a:pt x="5" y="8"/>
                      <a:pt x="5" y="8"/>
                      <a:pt x="5" y="7"/>
                    </a:cubicBezTo>
                    <a:cubicBezTo>
                      <a:pt x="6" y="7"/>
                      <a:pt x="6" y="7"/>
                      <a:pt x="6" y="7"/>
                    </a:cubicBezTo>
                    <a:cubicBezTo>
                      <a:pt x="7" y="7"/>
                      <a:pt x="7" y="7"/>
                      <a:pt x="7" y="7"/>
                    </a:cubicBezTo>
                    <a:cubicBezTo>
                      <a:pt x="7" y="8"/>
                      <a:pt x="7" y="8"/>
                      <a:pt x="7" y="8"/>
                    </a:cubicBezTo>
                    <a:cubicBezTo>
                      <a:pt x="7" y="8"/>
                      <a:pt x="7" y="8"/>
                      <a:pt x="7" y="8"/>
                    </a:cubicBezTo>
                    <a:cubicBezTo>
                      <a:pt x="6" y="8"/>
                      <a:pt x="6" y="9"/>
                      <a:pt x="6" y="9"/>
                    </a:cubicBezTo>
                    <a:cubicBezTo>
                      <a:pt x="5" y="9"/>
                      <a:pt x="5" y="9"/>
                      <a:pt x="4" y="9"/>
                    </a:cubicBezTo>
                    <a:cubicBezTo>
                      <a:pt x="4" y="9"/>
                      <a:pt x="3" y="9"/>
                      <a:pt x="3" y="9"/>
                    </a:cubicBezTo>
                    <a:cubicBezTo>
                      <a:pt x="2" y="8"/>
                      <a:pt x="2" y="8"/>
                      <a:pt x="1" y="8"/>
                    </a:cubicBezTo>
                    <a:cubicBezTo>
                      <a:pt x="1" y="7"/>
                      <a:pt x="1" y="7"/>
                      <a:pt x="1" y="6"/>
                    </a:cubicBezTo>
                    <a:cubicBezTo>
                      <a:pt x="0" y="6"/>
                      <a:pt x="0" y="5"/>
                      <a:pt x="0" y="4"/>
                    </a:cubicBezTo>
                    <a:cubicBezTo>
                      <a:pt x="0" y="4"/>
                      <a:pt x="0" y="3"/>
                      <a:pt x="1" y="3"/>
                    </a:cubicBezTo>
                    <a:cubicBezTo>
                      <a:pt x="1" y="2"/>
                      <a:pt x="1" y="1"/>
                      <a:pt x="1" y="1"/>
                    </a:cubicBezTo>
                    <a:cubicBezTo>
                      <a:pt x="2" y="1"/>
                      <a:pt x="2" y="0"/>
                      <a:pt x="3" y="0"/>
                    </a:cubicBezTo>
                    <a:cubicBezTo>
                      <a:pt x="3" y="0"/>
                      <a:pt x="4" y="0"/>
                      <a:pt x="4" y="0"/>
                    </a:cubicBezTo>
                    <a:moveTo>
                      <a:pt x="6" y="4"/>
                    </a:moveTo>
                    <a:cubicBezTo>
                      <a:pt x="6" y="3"/>
                      <a:pt x="6" y="3"/>
                      <a:pt x="6" y="3"/>
                    </a:cubicBezTo>
                    <a:cubicBezTo>
                      <a:pt x="6" y="2"/>
                      <a:pt x="6" y="2"/>
                      <a:pt x="6" y="2"/>
                    </a:cubicBezTo>
                    <a:cubicBezTo>
                      <a:pt x="5" y="1"/>
                      <a:pt x="5" y="1"/>
                      <a:pt x="5" y="1"/>
                    </a:cubicBezTo>
                    <a:cubicBezTo>
                      <a:pt x="5" y="1"/>
                      <a:pt x="5" y="1"/>
                      <a:pt x="4" y="1"/>
                    </a:cubicBezTo>
                    <a:cubicBezTo>
                      <a:pt x="3" y="1"/>
                      <a:pt x="3" y="1"/>
                      <a:pt x="3" y="1"/>
                    </a:cubicBezTo>
                    <a:cubicBezTo>
                      <a:pt x="2" y="2"/>
                      <a:pt x="2" y="2"/>
                      <a:pt x="2" y="2"/>
                    </a:cubicBezTo>
                    <a:cubicBezTo>
                      <a:pt x="2" y="3"/>
                      <a:pt x="2" y="3"/>
                      <a:pt x="2" y="3"/>
                    </a:cubicBezTo>
                    <a:cubicBezTo>
                      <a:pt x="2" y="4"/>
                      <a:pt x="2" y="4"/>
                      <a:pt x="2" y="4"/>
                    </a:cubicBezTo>
                    <a:lnTo>
                      <a:pt x="6"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986"/>
              <p:cNvSpPr/>
              <p:nvPr/>
            </p:nvSpPr>
            <p:spPr bwMode="auto">
              <a:xfrm>
                <a:off x="1828" y="2233"/>
                <a:ext cx="9" cy="11"/>
              </a:xfrm>
              <a:custGeom>
                <a:avLst/>
                <a:gdLst>
                  <a:gd name="T0" fmla="*/ 5 w 9"/>
                  <a:gd name="T1" fmla="*/ 5 h 11"/>
                  <a:gd name="T2" fmla="*/ 9 w 9"/>
                  <a:gd name="T3" fmla="*/ 10 h 11"/>
                  <a:gd name="T4" fmla="*/ 9 w 9"/>
                  <a:gd name="T5" fmla="*/ 11 h 11"/>
                  <a:gd name="T6" fmla="*/ 9 w 9"/>
                  <a:gd name="T7" fmla="*/ 11 h 11"/>
                  <a:gd name="T8" fmla="*/ 8 w 9"/>
                  <a:gd name="T9" fmla="*/ 11 h 11"/>
                  <a:gd name="T10" fmla="*/ 7 w 9"/>
                  <a:gd name="T11" fmla="*/ 11 h 11"/>
                  <a:gd name="T12" fmla="*/ 7 w 9"/>
                  <a:gd name="T13" fmla="*/ 10 h 11"/>
                  <a:gd name="T14" fmla="*/ 4 w 9"/>
                  <a:gd name="T15" fmla="*/ 6 h 11"/>
                  <a:gd name="T16" fmla="*/ 2 w 9"/>
                  <a:gd name="T17" fmla="*/ 10 h 11"/>
                  <a:gd name="T18" fmla="*/ 2 w 9"/>
                  <a:gd name="T19" fmla="*/ 11 h 11"/>
                  <a:gd name="T20" fmla="*/ 2 w 9"/>
                  <a:gd name="T21" fmla="*/ 11 h 11"/>
                  <a:gd name="T22" fmla="*/ 0 w 9"/>
                  <a:gd name="T23" fmla="*/ 11 h 11"/>
                  <a:gd name="T24" fmla="*/ 0 w 9"/>
                  <a:gd name="T25" fmla="*/ 10 h 11"/>
                  <a:gd name="T26" fmla="*/ 3 w 9"/>
                  <a:gd name="T27" fmla="*/ 5 h 11"/>
                  <a:gd name="T28" fmla="*/ 0 w 9"/>
                  <a:gd name="T29" fmla="*/ 0 h 11"/>
                  <a:gd name="T30" fmla="*/ 0 w 9"/>
                  <a:gd name="T31" fmla="*/ 0 h 11"/>
                  <a:gd name="T32" fmla="*/ 0 w 9"/>
                  <a:gd name="T33" fmla="*/ 0 h 11"/>
                  <a:gd name="T34" fmla="*/ 2 w 9"/>
                  <a:gd name="T35" fmla="*/ 0 h 11"/>
                  <a:gd name="T36" fmla="*/ 2 w 9"/>
                  <a:gd name="T37" fmla="*/ 0 h 11"/>
                  <a:gd name="T38" fmla="*/ 3 w 9"/>
                  <a:gd name="T39" fmla="*/ 0 h 11"/>
                  <a:gd name="T40" fmla="*/ 4 w 9"/>
                  <a:gd name="T41" fmla="*/ 4 h 11"/>
                  <a:gd name="T42" fmla="*/ 7 w 9"/>
                  <a:gd name="T43" fmla="*/ 0 h 11"/>
                  <a:gd name="T44" fmla="*/ 7 w 9"/>
                  <a:gd name="T45" fmla="*/ 0 h 11"/>
                  <a:gd name="T46" fmla="*/ 7 w 9"/>
                  <a:gd name="T47" fmla="*/ 0 h 11"/>
                  <a:gd name="T48" fmla="*/ 8 w 9"/>
                  <a:gd name="T49" fmla="*/ 0 h 11"/>
                  <a:gd name="T50" fmla="*/ 9 w 9"/>
                  <a:gd name="T51" fmla="*/ 0 h 11"/>
                  <a:gd name="T52" fmla="*/ 9 w 9"/>
                  <a:gd name="T53" fmla="*/ 0 h 11"/>
                  <a:gd name="T54" fmla="*/ 5 w 9"/>
                  <a:gd name="T5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11">
                    <a:moveTo>
                      <a:pt x="5" y="5"/>
                    </a:moveTo>
                    <a:lnTo>
                      <a:pt x="9" y="10"/>
                    </a:lnTo>
                    <a:lnTo>
                      <a:pt x="9" y="11"/>
                    </a:lnTo>
                    <a:lnTo>
                      <a:pt x="9" y="11"/>
                    </a:lnTo>
                    <a:lnTo>
                      <a:pt x="8" y="11"/>
                    </a:lnTo>
                    <a:lnTo>
                      <a:pt x="7" y="11"/>
                    </a:lnTo>
                    <a:lnTo>
                      <a:pt x="7" y="10"/>
                    </a:lnTo>
                    <a:lnTo>
                      <a:pt x="4" y="6"/>
                    </a:lnTo>
                    <a:lnTo>
                      <a:pt x="2" y="10"/>
                    </a:lnTo>
                    <a:lnTo>
                      <a:pt x="2" y="11"/>
                    </a:lnTo>
                    <a:lnTo>
                      <a:pt x="2" y="11"/>
                    </a:lnTo>
                    <a:lnTo>
                      <a:pt x="0" y="11"/>
                    </a:lnTo>
                    <a:lnTo>
                      <a:pt x="0" y="10"/>
                    </a:lnTo>
                    <a:lnTo>
                      <a:pt x="3" y="5"/>
                    </a:lnTo>
                    <a:lnTo>
                      <a:pt x="0" y="0"/>
                    </a:lnTo>
                    <a:lnTo>
                      <a:pt x="0" y="0"/>
                    </a:lnTo>
                    <a:lnTo>
                      <a:pt x="0" y="0"/>
                    </a:lnTo>
                    <a:lnTo>
                      <a:pt x="2" y="0"/>
                    </a:lnTo>
                    <a:lnTo>
                      <a:pt x="2" y="0"/>
                    </a:lnTo>
                    <a:lnTo>
                      <a:pt x="3" y="0"/>
                    </a:lnTo>
                    <a:lnTo>
                      <a:pt x="4" y="4"/>
                    </a:lnTo>
                    <a:lnTo>
                      <a:pt x="7" y="0"/>
                    </a:lnTo>
                    <a:lnTo>
                      <a:pt x="7" y="0"/>
                    </a:lnTo>
                    <a:lnTo>
                      <a:pt x="7" y="0"/>
                    </a:lnTo>
                    <a:lnTo>
                      <a:pt x="8" y="0"/>
                    </a:lnTo>
                    <a:lnTo>
                      <a:pt x="9" y="0"/>
                    </a:lnTo>
                    <a:lnTo>
                      <a:pt x="9" y="0"/>
                    </a:lnTo>
                    <a:lnTo>
                      <a:pt x="5"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987"/>
              <p:cNvSpPr/>
              <p:nvPr/>
            </p:nvSpPr>
            <p:spPr bwMode="auto">
              <a:xfrm>
                <a:off x="1837" y="2231"/>
                <a:ext cx="7" cy="13"/>
              </a:xfrm>
              <a:custGeom>
                <a:avLst/>
                <a:gdLst>
                  <a:gd name="T0" fmla="*/ 0 w 6"/>
                  <a:gd name="T1" fmla="*/ 3 h 11"/>
                  <a:gd name="T2" fmla="*/ 0 w 6"/>
                  <a:gd name="T3" fmla="*/ 3 h 11"/>
                  <a:gd name="T4" fmla="*/ 0 w 6"/>
                  <a:gd name="T5" fmla="*/ 3 h 11"/>
                  <a:gd name="T6" fmla="*/ 0 w 6"/>
                  <a:gd name="T7" fmla="*/ 3 h 11"/>
                  <a:gd name="T8" fmla="*/ 0 w 6"/>
                  <a:gd name="T9" fmla="*/ 2 h 11"/>
                  <a:gd name="T10" fmla="*/ 2 w 6"/>
                  <a:gd name="T11" fmla="*/ 2 h 11"/>
                  <a:gd name="T12" fmla="*/ 2 w 6"/>
                  <a:gd name="T13" fmla="*/ 0 h 11"/>
                  <a:gd name="T14" fmla="*/ 2 w 6"/>
                  <a:gd name="T15" fmla="*/ 0 h 11"/>
                  <a:gd name="T16" fmla="*/ 2 w 6"/>
                  <a:gd name="T17" fmla="*/ 0 h 11"/>
                  <a:gd name="T18" fmla="*/ 3 w 6"/>
                  <a:gd name="T19" fmla="*/ 0 h 11"/>
                  <a:gd name="T20" fmla="*/ 3 w 6"/>
                  <a:gd name="T21" fmla="*/ 0 h 11"/>
                  <a:gd name="T22" fmla="*/ 3 w 6"/>
                  <a:gd name="T23" fmla="*/ 0 h 11"/>
                  <a:gd name="T24" fmla="*/ 3 w 6"/>
                  <a:gd name="T25" fmla="*/ 2 h 11"/>
                  <a:gd name="T26" fmla="*/ 5 w 6"/>
                  <a:gd name="T27" fmla="*/ 2 h 11"/>
                  <a:gd name="T28" fmla="*/ 5 w 6"/>
                  <a:gd name="T29" fmla="*/ 2 h 11"/>
                  <a:gd name="T30" fmla="*/ 5 w 6"/>
                  <a:gd name="T31" fmla="*/ 2 h 11"/>
                  <a:gd name="T32" fmla="*/ 5 w 6"/>
                  <a:gd name="T33" fmla="*/ 3 h 11"/>
                  <a:gd name="T34" fmla="*/ 5 w 6"/>
                  <a:gd name="T35" fmla="*/ 3 h 11"/>
                  <a:gd name="T36" fmla="*/ 5 w 6"/>
                  <a:gd name="T37" fmla="*/ 3 h 11"/>
                  <a:gd name="T38" fmla="*/ 3 w 6"/>
                  <a:gd name="T39" fmla="*/ 3 h 11"/>
                  <a:gd name="T40" fmla="*/ 3 w 6"/>
                  <a:gd name="T41" fmla="*/ 9 h 11"/>
                  <a:gd name="T42" fmla="*/ 3 w 6"/>
                  <a:gd name="T43" fmla="*/ 9 h 11"/>
                  <a:gd name="T44" fmla="*/ 4 w 6"/>
                  <a:gd name="T45" fmla="*/ 10 h 11"/>
                  <a:gd name="T46" fmla="*/ 5 w 6"/>
                  <a:gd name="T47" fmla="*/ 10 h 11"/>
                  <a:gd name="T48" fmla="*/ 5 w 6"/>
                  <a:gd name="T49" fmla="*/ 9 h 11"/>
                  <a:gd name="T50" fmla="*/ 6 w 6"/>
                  <a:gd name="T51" fmla="*/ 9 h 11"/>
                  <a:gd name="T52" fmla="*/ 6 w 6"/>
                  <a:gd name="T53" fmla="*/ 10 h 11"/>
                  <a:gd name="T54" fmla="*/ 6 w 6"/>
                  <a:gd name="T55" fmla="*/ 10 h 11"/>
                  <a:gd name="T56" fmla="*/ 6 w 6"/>
                  <a:gd name="T57" fmla="*/ 10 h 11"/>
                  <a:gd name="T58" fmla="*/ 6 w 6"/>
                  <a:gd name="T59" fmla="*/ 11 h 11"/>
                  <a:gd name="T60" fmla="*/ 5 w 6"/>
                  <a:gd name="T61" fmla="*/ 11 h 11"/>
                  <a:gd name="T62" fmla="*/ 4 w 6"/>
                  <a:gd name="T63" fmla="*/ 11 h 11"/>
                  <a:gd name="T64" fmla="*/ 2 w 6"/>
                  <a:gd name="T65" fmla="*/ 10 h 11"/>
                  <a:gd name="T66" fmla="*/ 2 w 6"/>
                  <a:gd name="T67" fmla="*/ 9 h 11"/>
                  <a:gd name="T68" fmla="*/ 2 w 6"/>
                  <a:gd name="T69" fmla="*/ 3 h 11"/>
                  <a:gd name="T70" fmla="*/ 0 w 6"/>
                  <a:gd name="T7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11">
                    <a:moveTo>
                      <a:pt x="0" y="3"/>
                    </a:moveTo>
                    <a:cubicBezTo>
                      <a:pt x="0" y="3"/>
                      <a:pt x="0" y="3"/>
                      <a:pt x="0" y="3"/>
                    </a:cubicBezTo>
                    <a:cubicBezTo>
                      <a:pt x="0" y="3"/>
                      <a:pt x="0" y="3"/>
                      <a:pt x="0" y="3"/>
                    </a:cubicBezTo>
                    <a:cubicBezTo>
                      <a:pt x="0" y="3"/>
                      <a:pt x="0" y="3"/>
                      <a:pt x="0" y="3"/>
                    </a:cubicBezTo>
                    <a:cubicBezTo>
                      <a:pt x="0" y="2"/>
                      <a:pt x="0" y="2"/>
                      <a:pt x="0" y="2"/>
                    </a:cubicBezTo>
                    <a:cubicBezTo>
                      <a:pt x="2" y="2"/>
                      <a:pt x="2" y="2"/>
                      <a:pt x="2" y="2"/>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2"/>
                      <a:pt x="3" y="2"/>
                      <a:pt x="3"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3" y="3"/>
                      <a:pt x="3" y="3"/>
                      <a:pt x="3" y="3"/>
                    </a:cubicBezTo>
                    <a:cubicBezTo>
                      <a:pt x="3" y="9"/>
                      <a:pt x="3" y="9"/>
                      <a:pt x="3" y="9"/>
                    </a:cubicBezTo>
                    <a:cubicBezTo>
                      <a:pt x="3" y="9"/>
                      <a:pt x="3" y="9"/>
                      <a:pt x="3" y="9"/>
                    </a:cubicBezTo>
                    <a:cubicBezTo>
                      <a:pt x="4" y="10"/>
                      <a:pt x="4" y="10"/>
                      <a:pt x="4" y="10"/>
                    </a:cubicBezTo>
                    <a:cubicBezTo>
                      <a:pt x="5" y="10"/>
                      <a:pt x="5" y="10"/>
                      <a:pt x="5" y="10"/>
                    </a:cubicBezTo>
                    <a:cubicBezTo>
                      <a:pt x="5" y="9"/>
                      <a:pt x="5" y="9"/>
                      <a:pt x="5" y="9"/>
                    </a:cubicBezTo>
                    <a:cubicBezTo>
                      <a:pt x="6" y="9"/>
                      <a:pt x="6" y="9"/>
                      <a:pt x="6" y="9"/>
                    </a:cubicBezTo>
                    <a:cubicBezTo>
                      <a:pt x="6" y="10"/>
                      <a:pt x="6" y="10"/>
                      <a:pt x="6" y="10"/>
                    </a:cubicBezTo>
                    <a:cubicBezTo>
                      <a:pt x="6" y="10"/>
                      <a:pt x="6" y="10"/>
                      <a:pt x="6" y="10"/>
                    </a:cubicBezTo>
                    <a:cubicBezTo>
                      <a:pt x="6" y="10"/>
                      <a:pt x="6" y="10"/>
                      <a:pt x="6" y="10"/>
                    </a:cubicBezTo>
                    <a:cubicBezTo>
                      <a:pt x="6" y="11"/>
                      <a:pt x="6" y="11"/>
                      <a:pt x="6" y="11"/>
                    </a:cubicBezTo>
                    <a:cubicBezTo>
                      <a:pt x="5" y="11"/>
                      <a:pt x="5" y="11"/>
                      <a:pt x="5" y="11"/>
                    </a:cubicBezTo>
                    <a:cubicBezTo>
                      <a:pt x="4" y="11"/>
                      <a:pt x="4" y="11"/>
                      <a:pt x="4" y="11"/>
                    </a:cubicBezTo>
                    <a:cubicBezTo>
                      <a:pt x="3" y="11"/>
                      <a:pt x="3" y="11"/>
                      <a:pt x="2" y="10"/>
                    </a:cubicBezTo>
                    <a:cubicBezTo>
                      <a:pt x="2" y="10"/>
                      <a:pt x="2" y="9"/>
                      <a:pt x="2" y="9"/>
                    </a:cubicBezTo>
                    <a:cubicBezTo>
                      <a:pt x="2" y="3"/>
                      <a:pt x="2" y="3"/>
                      <a:pt x="2" y="3"/>
                    </a:cubicBezTo>
                    <a:lnTo>
                      <a:pt x="0" y="3"/>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988"/>
              <p:cNvSpPr/>
              <p:nvPr/>
            </p:nvSpPr>
            <p:spPr bwMode="auto">
              <a:xfrm>
                <a:off x="1850" y="2233"/>
                <a:ext cx="8" cy="11"/>
              </a:xfrm>
              <a:custGeom>
                <a:avLst/>
                <a:gdLst>
                  <a:gd name="T0" fmla="*/ 6 w 6"/>
                  <a:gd name="T1" fmla="*/ 6 h 9"/>
                  <a:gd name="T2" fmla="*/ 6 w 6"/>
                  <a:gd name="T3" fmla="*/ 7 h 9"/>
                  <a:gd name="T4" fmla="*/ 5 w 6"/>
                  <a:gd name="T5" fmla="*/ 8 h 9"/>
                  <a:gd name="T6" fmla="*/ 4 w 6"/>
                  <a:gd name="T7" fmla="*/ 9 h 9"/>
                  <a:gd name="T8" fmla="*/ 3 w 6"/>
                  <a:gd name="T9" fmla="*/ 9 h 9"/>
                  <a:gd name="T10" fmla="*/ 2 w 6"/>
                  <a:gd name="T11" fmla="*/ 9 h 9"/>
                  <a:gd name="T12" fmla="*/ 0 w 6"/>
                  <a:gd name="T13" fmla="*/ 8 h 9"/>
                  <a:gd name="T14" fmla="*/ 0 w 6"/>
                  <a:gd name="T15" fmla="*/ 8 h 9"/>
                  <a:gd name="T16" fmla="*/ 0 w 6"/>
                  <a:gd name="T17" fmla="*/ 8 h 9"/>
                  <a:gd name="T18" fmla="*/ 0 w 6"/>
                  <a:gd name="T19" fmla="*/ 7 h 9"/>
                  <a:gd name="T20" fmla="*/ 0 w 6"/>
                  <a:gd name="T21" fmla="*/ 7 h 9"/>
                  <a:gd name="T22" fmla="*/ 1 w 6"/>
                  <a:gd name="T23" fmla="*/ 7 h 9"/>
                  <a:gd name="T24" fmla="*/ 2 w 6"/>
                  <a:gd name="T25" fmla="*/ 7 h 9"/>
                  <a:gd name="T26" fmla="*/ 3 w 6"/>
                  <a:gd name="T27" fmla="*/ 8 h 9"/>
                  <a:gd name="T28" fmla="*/ 4 w 6"/>
                  <a:gd name="T29" fmla="*/ 7 h 9"/>
                  <a:gd name="T30" fmla="*/ 5 w 6"/>
                  <a:gd name="T31" fmla="*/ 6 h 9"/>
                  <a:gd name="T32" fmla="*/ 4 w 6"/>
                  <a:gd name="T33" fmla="*/ 5 h 9"/>
                  <a:gd name="T34" fmla="*/ 3 w 6"/>
                  <a:gd name="T35" fmla="*/ 5 h 9"/>
                  <a:gd name="T36" fmla="*/ 2 w 6"/>
                  <a:gd name="T37" fmla="*/ 4 h 9"/>
                  <a:gd name="T38" fmla="*/ 1 w 6"/>
                  <a:gd name="T39" fmla="*/ 4 h 9"/>
                  <a:gd name="T40" fmla="*/ 0 w 6"/>
                  <a:gd name="T41" fmla="*/ 3 h 9"/>
                  <a:gd name="T42" fmla="*/ 0 w 6"/>
                  <a:gd name="T43" fmla="*/ 2 h 9"/>
                  <a:gd name="T44" fmla="*/ 1 w 6"/>
                  <a:gd name="T45" fmla="*/ 1 h 9"/>
                  <a:gd name="T46" fmla="*/ 3 w 6"/>
                  <a:gd name="T47" fmla="*/ 0 h 9"/>
                  <a:gd name="T48" fmla="*/ 4 w 6"/>
                  <a:gd name="T49" fmla="*/ 0 h 9"/>
                  <a:gd name="T50" fmla="*/ 6 w 6"/>
                  <a:gd name="T51" fmla="*/ 0 h 9"/>
                  <a:gd name="T52" fmla="*/ 6 w 6"/>
                  <a:gd name="T53" fmla="*/ 1 h 9"/>
                  <a:gd name="T54" fmla="*/ 6 w 6"/>
                  <a:gd name="T55" fmla="*/ 1 h 9"/>
                  <a:gd name="T56" fmla="*/ 5 w 6"/>
                  <a:gd name="T57" fmla="*/ 2 h 9"/>
                  <a:gd name="T58" fmla="*/ 5 w 6"/>
                  <a:gd name="T59" fmla="*/ 2 h 9"/>
                  <a:gd name="T60" fmla="*/ 4 w 6"/>
                  <a:gd name="T61" fmla="*/ 1 h 9"/>
                  <a:gd name="T62" fmla="*/ 3 w 6"/>
                  <a:gd name="T63" fmla="*/ 1 h 9"/>
                  <a:gd name="T64" fmla="*/ 2 w 6"/>
                  <a:gd name="T65" fmla="*/ 1 h 9"/>
                  <a:gd name="T66" fmla="*/ 2 w 6"/>
                  <a:gd name="T67" fmla="*/ 2 h 9"/>
                  <a:gd name="T68" fmla="*/ 2 w 6"/>
                  <a:gd name="T69" fmla="*/ 3 h 9"/>
                  <a:gd name="T70" fmla="*/ 2 w 6"/>
                  <a:gd name="T71" fmla="*/ 3 h 9"/>
                  <a:gd name="T72" fmla="*/ 3 w 6"/>
                  <a:gd name="T73" fmla="*/ 3 h 9"/>
                  <a:gd name="T74" fmla="*/ 4 w 6"/>
                  <a:gd name="T75" fmla="*/ 4 h 9"/>
                  <a:gd name="T76" fmla="*/ 5 w 6"/>
                  <a:gd name="T77" fmla="*/ 4 h 9"/>
                  <a:gd name="T78" fmla="*/ 5 w 6"/>
                  <a:gd name="T79" fmla="*/ 5 h 9"/>
                  <a:gd name="T80" fmla="*/ 6 w 6"/>
                  <a:gd name="T81" fmla="*/ 5 h 9"/>
                  <a:gd name="T82" fmla="*/ 6 w 6"/>
                  <a:gd name="T8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 h="9">
                    <a:moveTo>
                      <a:pt x="6" y="6"/>
                    </a:moveTo>
                    <a:cubicBezTo>
                      <a:pt x="6" y="7"/>
                      <a:pt x="6" y="7"/>
                      <a:pt x="6" y="7"/>
                    </a:cubicBezTo>
                    <a:cubicBezTo>
                      <a:pt x="5" y="8"/>
                      <a:pt x="5" y="8"/>
                      <a:pt x="5" y="8"/>
                    </a:cubicBezTo>
                    <a:cubicBezTo>
                      <a:pt x="5" y="8"/>
                      <a:pt x="5" y="9"/>
                      <a:pt x="4" y="9"/>
                    </a:cubicBezTo>
                    <a:cubicBezTo>
                      <a:pt x="4" y="9"/>
                      <a:pt x="4" y="9"/>
                      <a:pt x="3" y="9"/>
                    </a:cubicBezTo>
                    <a:cubicBezTo>
                      <a:pt x="3" y="9"/>
                      <a:pt x="2" y="9"/>
                      <a:pt x="2" y="9"/>
                    </a:cubicBezTo>
                    <a:cubicBezTo>
                      <a:pt x="1" y="9"/>
                      <a:pt x="1" y="8"/>
                      <a:pt x="0" y="8"/>
                    </a:cubicBezTo>
                    <a:cubicBezTo>
                      <a:pt x="0" y="8"/>
                      <a:pt x="0" y="8"/>
                      <a:pt x="0" y="8"/>
                    </a:cubicBezTo>
                    <a:cubicBezTo>
                      <a:pt x="0" y="8"/>
                      <a:pt x="0" y="8"/>
                      <a:pt x="0" y="8"/>
                    </a:cubicBezTo>
                    <a:cubicBezTo>
                      <a:pt x="0" y="7"/>
                      <a:pt x="0" y="7"/>
                      <a:pt x="0" y="7"/>
                    </a:cubicBezTo>
                    <a:cubicBezTo>
                      <a:pt x="0" y="7"/>
                      <a:pt x="0" y="7"/>
                      <a:pt x="0" y="7"/>
                    </a:cubicBezTo>
                    <a:cubicBezTo>
                      <a:pt x="1" y="7"/>
                      <a:pt x="1" y="7"/>
                      <a:pt x="1" y="7"/>
                    </a:cubicBezTo>
                    <a:cubicBezTo>
                      <a:pt x="1" y="7"/>
                      <a:pt x="1" y="7"/>
                      <a:pt x="2" y="7"/>
                    </a:cubicBezTo>
                    <a:cubicBezTo>
                      <a:pt x="2" y="8"/>
                      <a:pt x="3" y="8"/>
                      <a:pt x="3" y="8"/>
                    </a:cubicBezTo>
                    <a:cubicBezTo>
                      <a:pt x="4" y="8"/>
                      <a:pt x="4" y="8"/>
                      <a:pt x="4" y="7"/>
                    </a:cubicBezTo>
                    <a:cubicBezTo>
                      <a:pt x="5" y="7"/>
                      <a:pt x="5" y="7"/>
                      <a:pt x="5" y="6"/>
                    </a:cubicBezTo>
                    <a:cubicBezTo>
                      <a:pt x="5" y="6"/>
                      <a:pt x="5" y="6"/>
                      <a:pt x="4" y="5"/>
                    </a:cubicBezTo>
                    <a:cubicBezTo>
                      <a:pt x="4" y="5"/>
                      <a:pt x="4" y="5"/>
                      <a:pt x="3" y="5"/>
                    </a:cubicBezTo>
                    <a:cubicBezTo>
                      <a:pt x="2" y="5"/>
                      <a:pt x="2" y="4"/>
                      <a:pt x="2" y="4"/>
                    </a:cubicBezTo>
                    <a:cubicBezTo>
                      <a:pt x="1" y="4"/>
                      <a:pt x="1" y="4"/>
                      <a:pt x="1" y="4"/>
                    </a:cubicBezTo>
                    <a:cubicBezTo>
                      <a:pt x="0" y="3"/>
                      <a:pt x="0" y="3"/>
                      <a:pt x="0" y="3"/>
                    </a:cubicBezTo>
                    <a:cubicBezTo>
                      <a:pt x="0" y="2"/>
                      <a:pt x="0" y="2"/>
                      <a:pt x="0" y="2"/>
                    </a:cubicBezTo>
                    <a:cubicBezTo>
                      <a:pt x="0" y="2"/>
                      <a:pt x="1" y="1"/>
                      <a:pt x="1" y="1"/>
                    </a:cubicBezTo>
                    <a:cubicBezTo>
                      <a:pt x="2" y="0"/>
                      <a:pt x="2" y="0"/>
                      <a:pt x="3" y="0"/>
                    </a:cubicBezTo>
                    <a:cubicBezTo>
                      <a:pt x="4" y="0"/>
                      <a:pt x="4" y="0"/>
                      <a:pt x="4" y="0"/>
                    </a:cubicBezTo>
                    <a:cubicBezTo>
                      <a:pt x="5" y="0"/>
                      <a:pt x="5" y="0"/>
                      <a:pt x="6" y="0"/>
                    </a:cubicBezTo>
                    <a:cubicBezTo>
                      <a:pt x="6" y="1"/>
                      <a:pt x="6" y="1"/>
                      <a:pt x="6" y="1"/>
                    </a:cubicBezTo>
                    <a:cubicBezTo>
                      <a:pt x="6" y="1"/>
                      <a:pt x="6" y="1"/>
                      <a:pt x="6" y="1"/>
                    </a:cubicBezTo>
                    <a:cubicBezTo>
                      <a:pt x="5" y="2"/>
                      <a:pt x="5" y="2"/>
                      <a:pt x="5" y="2"/>
                    </a:cubicBezTo>
                    <a:cubicBezTo>
                      <a:pt x="5" y="2"/>
                      <a:pt x="5" y="2"/>
                      <a:pt x="5" y="2"/>
                    </a:cubicBezTo>
                    <a:cubicBezTo>
                      <a:pt x="5" y="1"/>
                      <a:pt x="5" y="1"/>
                      <a:pt x="4" y="1"/>
                    </a:cubicBezTo>
                    <a:cubicBezTo>
                      <a:pt x="3" y="1"/>
                      <a:pt x="3" y="1"/>
                      <a:pt x="3" y="1"/>
                    </a:cubicBezTo>
                    <a:cubicBezTo>
                      <a:pt x="3" y="1"/>
                      <a:pt x="2" y="1"/>
                      <a:pt x="2" y="1"/>
                    </a:cubicBezTo>
                    <a:cubicBezTo>
                      <a:pt x="2" y="2"/>
                      <a:pt x="2" y="2"/>
                      <a:pt x="2" y="2"/>
                    </a:cubicBezTo>
                    <a:cubicBezTo>
                      <a:pt x="2" y="3"/>
                      <a:pt x="2" y="3"/>
                      <a:pt x="2" y="3"/>
                    </a:cubicBezTo>
                    <a:cubicBezTo>
                      <a:pt x="2" y="3"/>
                      <a:pt x="2" y="3"/>
                      <a:pt x="2" y="3"/>
                    </a:cubicBezTo>
                    <a:cubicBezTo>
                      <a:pt x="3" y="3"/>
                      <a:pt x="3" y="3"/>
                      <a:pt x="3" y="3"/>
                    </a:cubicBezTo>
                    <a:cubicBezTo>
                      <a:pt x="4" y="4"/>
                      <a:pt x="4" y="4"/>
                      <a:pt x="4" y="4"/>
                    </a:cubicBezTo>
                    <a:cubicBezTo>
                      <a:pt x="5" y="4"/>
                      <a:pt x="5" y="4"/>
                      <a:pt x="5" y="4"/>
                    </a:cubicBezTo>
                    <a:cubicBezTo>
                      <a:pt x="5" y="5"/>
                      <a:pt x="5" y="5"/>
                      <a:pt x="5" y="5"/>
                    </a:cubicBezTo>
                    <a:cubicBezTo>
                      <a:pt x="6" y="5"/>
                      <a:pt x="6" y="5"/>
                      <a:pt x="6" y="5"/>
                    </a:cubicBezTo>
                    <a:cubicBezTo>
                      <a:pt x="6" y="6"/>
                      <a:pt x="6" y="6"/>
                      <a:pt x="6" y="6"/>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989"/>
              <p:cNvSpPr>
                <a:spLocks noEditPoints="1"/>
              </p:cNvSpPr>
              <p:nvPr/>
            </p:nvSpPr>
            <p:spPr bwMode="auto">
              <a:xfrm>
                <a:off x="1860" y="2233"/>
                <a:ext cx="8" cy="11"/>
              </a:xfrm>
              <a:custGeom>
                <a:avLst/>
                <a:gdLst>
                  <a:gd name="T0" fmla="*/ 7 w 7"/>
                  <a:gd name="T1" fmla="*/ 8 h 9"/>
                  <a:gd name="T2" fmla="*/ 6 w 7"/>
                  <a:gd name="T3" fmla="*/ 8 h 9"/>
                  <a:gd name="T4" fmla="*/ 5 w 7"/>
                  <a:gd name="T5" fmla="*/ 9 h 9"/>
                  <a:gd name="T6" fmla="*/ 3 w 7"/>
                  <a:gd name="T7" fmla="*/ 9 h 9"/>
                  <a:gd name="T8" fmla="*/ 1 w 7"/>
                  <a:gd name="T9" fmla="*/ 9 h 9"/>
                  <a:gd name="T10" fmla="*/ 0 w 7"/>
                  <a:gd name="T11" fmla="*/ 8 h 9"/>
                  <a:gd name="T12" fmla="*/ 0 w 7"/>
                  <a:gd name="T13" fmla="*/ 7 h 9"/>
                  <a:gd name="T14" fmla="*/ 0 w 7"/>
                  <a:gd name="T15" fmla="*/ 6 h 9"/>
                  <a:gd name="T16" fmla="*/ 0 w 7"/>
                  <a:gd name="T17" fmla="*/ 5 h 9"/>
                  <a:gd name="T18" fmla="*/ 0 w 7"/>
                  <a:gd name="T19" fmla="*/ 4 h 9"/>
                  <a:gd name="T20" fmla="*/ 1 w 7"/>
                  <a:gd name="T21" fmla="*/ 3 h 9"/>
                  <a:gd name="T22" fmla="*/ 3 w 7"/>
                  <a:gd name="T23" fmla="*/ 3 h 9"/>
                  <a:gd name="T24" fmla="*/ 5 w 7"/>
                  <a:gd name="T25" fmla="*/ 3 h 9"/>
                  <a:gd name="T26" fmla="*/ 5 w 7"/>
                  <a:gd name="T27" fmla="*/ 3 h 9"/>
                  <a:gd name="T28" fmla="*/ 5 w 7"/>
                  <a:gd name="T29" fmla="*/ 2 h 9"/>
                  <a:gd name="T30" fmla="*/ 5 w 7"/>
                  <a:gd name="T31" fmla="*/ 2 h 9"/>
                  <a:gd name="T32" fmla="*/ 4 w 7"/>
                  <a:gd name="T33" fmla="*/ 1 h 9"/>
                  <a:gd name="T34" fmla="*/ 3 w 7"/>
                  <a:gd name="T35" fmla="*/ 1 h 9"/>
                  <a:gd name="T36" fmla="*/ 2 w 7"/>
                  <a:gd name="T37" fmla="*/ 1 h 9"/>
                  <a:gd name="T38" fmla="*/ 1 w 7"/>
                  <a:gd name="T39" fmla="*/ 1 h 9"/>
                  <a:gd name="T40" fmla="*/ 1 w 7"/>
                  <a:gd name="T41" fmla="*/ 2 h 9"/>
                  <a:gd name="T42" fmla="*/ 1 w 7"/>
                  <a:gd name="T43" fmla="*/ 1 h 9"/>
                  <a:gd name="T44" fmla="*/ 0 w 7"/>
                  <a:gd name="T45" fmla="*/ 1 h 9"/>
                  <a:gd name="T46" fmla="*/ 0 w 7"/>
                  <a:gd name="T47" fmla="*/ 1 h 9"/>
                  <a:gd name="T48" fmla="*/ 1 w 7"/>
                  <a:gd name="T49" fmla="*/ 0 h 9"/>
                  <a:gd name="T50" fmla="*/ 2 w 7"/>
                  <a:gd name="T51" fmla="*/ 0 h 9"/>
                  <a:gd name="T52" fmla="*/ 3 w 7"/>
                  <a:gd name="T53" fmla="*/ 0 h 9"/>
                  <a:gd name="T54" fmla="*/ 6 w 7"/>
                  <a:gd name="T55" fmla="*/ 1 h 9"/>
                  <a:gd name="T56" fmla="*/ 7 w 7"/>
                  <a:gd name="T57" fmla="*/ 3 h 9"/>
                  <a:gd name="T58" fmla="*/ 7 w 7"/>
                  <a:gd name="T59" fmla="*/ 8 h 9"/>
                  <a:gd name="T60" fmla="*/ 5 w 7"/>
                  <a:gd name="T61" fmla="*/ 4 h 9"/>
                  <a:gd name="T62" fmla="*/ 3 w 7"/>
                  <a:gd name="T63" fmla="*/ 4 h 9"/>
                  <a:gd name="T64" fmla="*/ 3 w 7"/>
                  <a:gd name="T65" fmla="*/ 5 h 9"/>
                  <a:gd name="T66" fmla="*/ 2 w 7"/>
                  <a:gd name="T67" fmla="*/ 5 h 9"/>
                  <a:gd name="T68" fmla="*/ 1 w 7"/>
                  <a:gd name="T69" fmla="*/ 5 h 9"/>
                  <a:gd name="T70" fmla="*/ 1 w 7"/>
                  <a:gd name="T71" fmla="*/ 6 h 9"/>
                  <a:gd name="T72" fmla="*/ 1 w 7"/>
                  <a:gd name="T73" fmla="*/ 7 h 9"/>
                  <a:gd name="T74" fmla="*/ 2 w 7"/>
                  <a:gd name="T75" fmla="*/ 7 h 9"/>
                  <a:gd name="T76" fmla="*/ 2 w 7"/>
                  <a:gd name="T77" fmla="*/ 8 h 9"/>
                  <a:gd name="T78" fmla="*/ 3 w 7"/>
                  <a:gd name="T79" fmla="*/ 8 h 9"/>
                  <a:gd name="T80" fmla="*/ 3 w 7"/>
                  <a:gd name="T81" fmla="*/ 8 h 9"/>
                  <a:gd name="T82" fmla="*/ 4 w 7"/>
                  <a:gd name="T83" fmla="*/ 8 h 9"/>
                  <a:gd name="T84" fmla="*/ 5 w 7"/>
                  <a:gd name="T85" fmla="*/ 8 h 9"/>
                  <a:gd name="T86" fmla="*/ 5 w 7"/>
                  <a:gd name="T87" fmla="*/ 7 h 9"/>
                  <a:gd name="T88" fmla="*/ 5 w 7"/>
                  <a:gd name="T8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9">
                    <a:moveTo>
                      <a:pt x="7" y="8"/>
                    </a:moveTo>
                    <a:cubicBezTo>
                      <a:pt x="6" y="8"/>
                      <a:pt x="6" y="8"/>
                      <a:pt x="6" y="8"/>
                    </a:cubicBezTo>
                    <a:cubicBezTo>
                      <a:pt x="6" y="8"/>
                      <a:pt x="5" y="9"/>
                      <a:pt x="5" y="9"/>
                    </a:cubicBezTo>
                    <a:cubicBezTo>
                      <a:pt x="4" y="9"/>
                      <a:pt x="4" y="9"/>
                      <a:pt x="3" y="9"/>
                    </a:cubicBezTo>
                    <a:cubicBezTo>
                      <a:pt x="2" y="9"/>
                      <a:pt x="2" y="9"/>
                      <a:pt x="1" y="9"/>
                    </a:cubicBezTo>
                    <a:cubicBezTo>
                      <a:pt x="1" y="8"/>
                      <a:pt x="1" y="8"/>
                      <a:pt x="0" y="8"/>
                    </a:cubicBezTo>
                    <a:cubicBezTo>
                      <a:pt x="0" y="7"/>
                      <a:pt x="0" y="7"/>
                      <a:pt x="0" y="7"/>
                    </a:cubicBezTo>
                    <a:cubicBezTo>
                      <a:pt x="0" y="7"/>
                      <a:pt x="0" y="6"/>
                      <a:pt x="0" y="6"/>
                    </a:cubicBezTo>
                    <a:cubicBezTo>
                      <a:pt x="0" y="6"/>
                      <a:pt x="0" y="5"/>
                      <a:pt x="0" y="5"/>
                    </a:cubicBezTo>
                    <a:cubicBezTo>
                      <a:pt x="0" y="4"/>
                      <a:pt x="0" y="4"/>
                      <a:pt x="0" y="4"/>
                    </a:cubicBezTo>
                    <a:cubicBezTo>
                      <a:pt x="1" y="4"/>
                      <a:pt x="1" y="4"/>
                      <a:pt x="1" y="3"/>
                    </a:cubicBezTo>
                    <a:cubicBezTo>
                      <a:pt x="2" y="3"/>
                      <a:pt x="2" y="3"/>
                      <a:pt x="3" y="3"/>
                    </a:cubicBezTo>
                    <a:cubicBezTo>
                      <a:pt x="5" y="3"/>
                      <a:pt x="5" y="3"/>
                      <a:pt x="5" y="3"/>
                    </a:cubicBezTo>
                    <a:cubicBezTo>
                      <a:pt x="5" y="3"/>
                      <a:pt x="5" y="3"/>
                      <a:pt x="5" y="3"/>
                    </a:cubicBezTo>
                    <a:cubicBezTo>
                      <a:pt x="5" y="2"/>
                      <a:pt x="5" y="2"/>
                      <a:pt x="5" y="2"/>
                    </a:cubicBezTo>
                    <a:cubicBezTo>
                      <a:pt x="5" y="2"/>
                      <a:pt x="5" y="2"/>
                      <a:pt x="5" y="2"/>
                    </a:cubicBezTo>
                    <a:cubicBezTo>
                      <a:pt x="4" y="1"/>
                      <a:pt x="4" y="1"/>
                      <a:pt x="4" y="1"/>
                    </a:cubicBezTo>
                    <a:cubicBezTo>
                      <a:pt x="4" y="1"/>
                      <a:pt x="4" y="1"/>
                      <a:pt x="3" y="1"/>
                    </a:cubicBezTo>
                    <a:cubicBezTo>
                      <a:pt x="3" y="1"/>
                      <a:pt x="2" y="1"/>
                      <a:pt x="2" y="1"/>
                    </a:cubicBezTo>
                    <a:cubicBezTo>
                      <a:pt x="2" y="1"/>
                      <a:pt x="1" y="1"/>
                      <a:pt x="1" y="1"/>
                    </a:cubicBezTo>
                    <a:cubicBezTo>
                      <a:pt x="1" y="2"/>
                      <a:pt x="1" y="2"/>
                      <a:pt x="1" y="2"/>
                    </a:cubicBezTo>
                    <a:cubicBezTo>
                      <a:pt x="1" y="1"/>
                      <a:pt x="1" y="1"/>
                      <a:pt x="1" y="1"/>
                    </a:cubicBezTo>
                    <a:cubicBezTo>
                      <a:pt x="0" y="1"/>
                      <a:pt x="0" y="1"/>
                      <a:pt x="0" y="1"/>
                    </a:cubicBezTo>
                    <a:cubicBezTo>
                      <a:pt x="0" y="1"/>
                      <a:pt x="0" y="1"/>
                      <a:pt x="0" y="1"/>
                    </a:cubicBezTo>
                    <a:cubicBezTo>
                      <a:pt x="1" y="0"/>
                      <a:pt x="1" y="0"/>
                      <a:pt x="1" y="0"/>
                    </a:cubicBezTo>
                    <a:cubicBezTo>
                      <a:pt x="1" y="0"/>
                      <a:pt x="1" y="0"/>
                      <a:pt x="2" y="0"/>
                    </a:cubicBezTo>
                    <a:cubicBezTo>
                      <a:pt x="3" y="0"/>
                      <a:pt x="3" y="0"/>
                      <a:pt x="3" y="0"/>
                    </a:cubicBezTo>
                    <a:cubicBezTo>
                      <a:pt x="5" y="0"/>
                      <a:pt x="5" y="0"/>
                      <a:pt x="6" y="1"/>
                    </a:cubicBezTo>
                    <a:cubicBezTo>
                      <a:pt x="6" y="1"/>
                      <a:pt x="7" y="2"/>
                      <a:pt x="7" y="3"/>
                    </a:cubicBezTo>
                    <a:lnTo>
                      <a:pt x="7" y="8"/>
                    </a:lnTo>
                    <a:close/>
                    <a:moveTo>
                      <a:pt x="5" y="4"/>
                    </a:moveTo>
                    <a:cubicBezTo>
                      <a:pt x="3" y="4"/>
                      <a:pt x="3" y="4"/>
                      <a:pt x="3" y="4"/>
                    </a:cubicBezTo>
                    <a:cubicBezTo>
                      <a:pt x="3" y="5"/>
                      <a:pt x="3" y="5"/>
                      <a:pt x="3" y="5"/>
                    </a:cubicBezTo>
                    <a:cubicBezTo>
                      <a:pt x="2" y="5"/>
                      <a:pt x="2" y="5"/>
                      <a:pt x="2" y="5"/>
                    </a:cubicBezTo>
                    <a:cubicBezTo>
                      <a:pt x="1" y="5"/>
                      <a:pt x="1" y="5"/>
                      <a:pt x="1" y="5"/>
                    </a:cubicBezTo>
                    <a:cubicBezTo>
                      <a:pt x="1" y="5"/>
                      <a:pt x="1" y="6"/>
                      <a:pt x="1" y="6"/>
                    </a:cubicBezTo>
                    <a:cubicBezTo>
                      <a:pt x="1" y="7"/>
                      <a:pt x="1" y="7"/>
                      <a:pt x="1" y="7"/>
                    </a:cubicBezTo>
                    <a:cubicBezTo>
                      <a:pt x="2" y="7"/>
                      <a:pt x="2" y="7"/>
                      <a:pt x="2" y="7"/>
                    </a:cubicBezTo>
                    <a:cubicBezTo>
                      <a:pt x="2" y="8"/>
                      <a:pt x="2" y="8"/>
                      <a:pt x="2" y="8"/>
                    </a:cubicBezTo>
                    <a:cubicBezTo>
                      <a:pt x="3" y="8"/>
                      <a:pt x="3" y="8"/>
                      <a:pt x="3" y="8"/>
                    </a:cubicBezTo>
                    <a:cubicBezTo>
                      <a:pt x="3" y="8"/>
                      <a:pt x="3" y="8"/>
                      <a:pt x="3" y="8"/>
                    </a:cubicBezTo>
                    <a:cubicBezTo>
                      <a:pt x="4" y="8"/>
                      <a:pt x="4" y="8"/>
                      <a:pt x="4" y="8"/>
                    </a:cubicBezTo>
                    <a:cubicBezTo>
                      <a:pt x="5" y="8"/>
                      <a:pt x="5" y="8"/>
                      <a:pt x="5" y="8"/>
                    </a:cubicBezTo>
                    <a:cubicBezTo>
                      <a:pt x="5" y="7"/>
                      <a:pt x="5" y="7"/>
                      <a:pt x="5" y="7"/>
                    </a:cubicBezTo>
                    <a:lnTo>
                      <a:pt x="5"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990"/>
              <p:cNvSpPr/>
              <p:nvPr/>
            </p:nvSpPr>
            <p:spPr bwMode="auto">
              <a:xfrm>
                <a:off x="1871" y="2233"/>
                <a:ext cx="14" cy="11"/>
              </a:xfrm>
              <a:custGeom>
                <a:avLst/>
                <a:gdLst>
                  <a:gd name="T0" fmla="*/ 8 w 12"/>
                  <a:gd name="T1" fmla="*/ 0 h 9"/>
                  <a:gd name="T2" fmla="*/ 10 w 12"/>
                  <a:gd name="T3" fmla="*/ 0 h 9"/>
                  <a:gd name="T4" fmla="*/ 11 w 12"/>
                  <a:gd name="T5" fmla="*/ 1 h 9"/>
                  <a:gd name="T6" fmla="*/ 12 w 12"/>
                  <a:gd name="T7" fmla="*/ 2 h 9"/>
                  <a:gd name="T8" fmla="*/ 12 w 12"/>
                  <a:gd name="T9" fmla="*/ 4 h 9"/>
                  <a:gd name="T10" fmla="*/ 12 w 12"/>
                  <a:gd name="T11" fmla="*/ 8 h 9"/>
                  <a:gd name="T12" fmla="*/ 12 w 12"/>
                  <a:gd name="T13" fmla="*/ 9 h 9"/>
                  <a:gd name="T14" fmla="*/ 12 w 12"/>
                  <a:gd name="T15" fmla="*/ 9 h 9"/>
                  <a:gd name="T16" fmla="*/ 11 w 12"/>
                  <a:gd name="T17" fmla="*/ 9 h 9"/>
                  <a:gd name="T18" fmla="*/ 11 w 12"/>
                  <a:gd name="T19" fmla="*/ 9 h 9"/>
                  <a:gd name="T20" fmla="*/ 11 w 12"/>
                  <a:gd name="T21" fmla="*/ 8 h 9"/>
                  <a:gd name="T22" fmla="*/ 11 w 12"/>
                  <a:gd name="T23" fmla="*/ 4 h 9"/>
                  <a:gd name="T24" fmla="*/ 10 w 12"/>
                  <a:gd name="T25" fmla="*/ 2 h 9"/>
                  <a:gd name="T26" fmla="*/ 8 w 12"/>
                  <a:gd name="T27" fmla="*/ 1 h 9"/>
                  <a:gd name="T28" fmla="*/ 8 w 12"/>
                  <a:gd name="T29" fmla="*/ 1 h 9"/>
                  <a:gd name="T30" fmla="*/ 7 w 12"/>
                  <a:gd name="T31" fmla="*/ 1 h 9"/>
                  <a:gd name="T32" fmla="*/ 7 w 12"/>
                  <a:gd name="T33" fmla="*/ 2 h 9"/>
                  <a:gd name="T34" fmla="*/ 6 w 12"/>
                  <a:gd name="T35" fmla="*/ 2 h 9"/>
                  <a:gd name="T36" fmla="*/ 6 w 12"/>
                  <a:gd name="T37" fmla="*/ 3 h 9"/>
                  <a:gd name="T38" fmla="*/ 6 w 12"/>
                  <a:gd name="T39" fmla="*/ 4 h 9"/>
                  <a:gd name="T40" fmla="*/ 6 w 12"/>
                  <a:gd name="T41" fmla="*/ 8 h 9"/>
                  <a:gd name="T42" fmla="*/ 6 w 12"/>
                  <a:gd name="T43" fmla="*/ 9 h 9"/>
                  <a:gd name="T44" fmla="*/ 6 w 12"/>
                  <a:gd name="T45" fmla="*/ 9 h 9"/>
                  <a:gd name="T46" fmla="*/ 5 w 12"/>
                  <a:gd name="T47" fmla="*/ 9 h 9"/>
                  <a:gd name="T48" fmla="*/ 5 w 12"/>
                  <a:gd name="T49" fmla="*/ 9 h 9"/>
                  <a:gd name="T50" fmla="*/ 5 w 12"/>
                  <a:gd name="T51" fmla="*/ 8 h 9"/>
                  <a:gd name="T52" fmla="*/ 5 w 12"/>
                  <a:gd name="T53" fmla="*/ 4 h 9"/>
                  <a:gd name="T54" fmla="*/ 5 w 12"/>
                  <a:gd name="T55" fmla="*/ 3 h 9"/>
                  <a:gd name="T56" fmla="*/ 5 w 12"/>
                  <a:gd name="T57" fmla="*/ 2 h 9"/>
                  <a:gd name="T58" fmla="*/ 4 w 12"/>
                  <a:gd name="T59" fmla="*/ 1 h 9"/>
                  <a:gd name="T60" fmla="*/ 3 w 12"/>
                  <a:gd name="T61" fmla="*/ 1 h 9"/>
                  <a:gd name="T62" fmla="*/ 2 w 12"/>
                  <a:gd name="T63" fmla="*/ 1 h 9"/>
                  <a:gd name="T64" fmla="*/ 1 w 12"/>
                  <a:gd name="T65" fmla="*/ 1 h 9"/>
                  <a:gd name="T66" fmla="*/ 1 w 12"/>
                  <a:gd name="T67" fmla="*/ 8 h 9"/>
                  <a:gd name="T68" fmla="*/ 1 w 12"/>
                  <a:gd name="T69" fmla="*/ 9 h 9"/>
                  <a:gd name="T70" fmla="*/ 1 w 12"/>
                  <a:gd name="T71" fmla="*/ 9 h 9"/>
                  <a:gd name="T72" fmla="*/ 0 w 12"/>
                  <a:gd name="T73" fmla="*/ 9 h 9"/>
                  <a:gd name="T74" fmla="*/ 0 w 12"/>
                  <a:gd name="T75" fmla="*/ 9 h 9"/>
                  <a:gd name="T76" fmla="*/ 0 w 12"/>
                  <a:gd name="T77" fmla="*/ 8 h 9"/>
                  <a:gd name="T78" fmla="*/ 0 w 12"/>
                  <a:gd name="T79" fmla="*/ 1 h 9"/>
                  <a:gd name="T80" fmla="*/ 0 w 12"/>
                  <a:gd name="T81" fmla="*/ 1 h 9"/>
                  <a:gd name="T82" fmla="*/ 0 w 12"/>
                  <a:gd name="T83" fmla="*/ 0 h 9"/>
                  <a:gd name="T84" fmla="*/ 1 w 12"/>
                  <a:gd name="T85" fmla="*/ 0 h 9"/>
                  <a:gd name="T86" fmla="*/ 2 w 12"/>
                  <a:gd name="T87" fmla="*/ 0 h 9"/>
                  <a:gd name="T88" fmla="*/ 4 w 12"/>
                  <a:gd name="T89" fmla="*/ 0 h 9"/>
                  <a:gd name="T90" fmla="*/ 5 w 12"/>
                  <a:gd name="T91" fmla="*/ 1 h 9"/>
                  <a:gd name="T92" fmla="*/ 5 w 12"/>
                  <a:gd name="T93" fmla="*/ 1 h 9"/>
                  <a:gd name="T94" fmla="*/ 7 w 12"/>
                  <a:gd name="T95" fmla="*/ 0 h 9"/>
                  <a:gd name="T96" fmla="*/ 8 w 12"/>
                  <a:gd name="T9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 h="9">
                    <a:moveTo>
                      <a:pt x="8" y="0"/>
                    </a:moveTo>
                    <a:cubicBezTo>
                      <a:pt x="9" y="0"/>
                      <a:pt x="10" y="0"/>
                      <a:pt x="10" y="0"/>
                    </a:cubicBezTo>
                    <a:cubicBezTo>
                      <a:pt x="11" y="0"/>
                      <a:pt x="11" y="1"/>
                      <a:pt x="11" y="1"/>
                    </a:cubicBezTo>
                    <a:cubicBezTo>
                      <a:pt x="11" y="1"/>
                      <a:pt x="12" y="2"/>
                      <a:pt x="12" y="2"/>
                    </a:cubicBezTo>
                    <a:cubicBezTo>
                      <a:pt x="12" y="3"/>
                      <a:pt x="12" y="3"/>
                      <a:pt x="12" y="4"/>
                    </a:cubicBezTo>
                    <a:cubicBezTo>
                      <a:pt x="12" y="8"/>
                      <a:pt x="12" y="8"/>
                      <a:pt x="12" y="8"/>
                    </a:cubicBezTo>
                    <a:cubicBezTo>
                      <a:pt x="12" y="9"/>
                      <a:pt x="12" y="9"/>
                      <a:pt x="12" y="9"/>
                    </a:cubicBezTo>
                    <a:cubicBezTo>
                      <a:pt x="12" y="9"/>
                      <a:pt x="12" y="9"/>
                      <a:pt x="12" y="9"/>
                    </a:cubicBezTo>
                    <a:cubicBezTo>
                      <a:pt x="11" y="9"/>
                      <a:pt x="11" y="9"/>
                      <a:pt x="11" y="9"/>
                    </a:cubicBezTo>
                    <a:cubicBezTo>
                      <a:pt x="11" y="9"/>
                      <a:pt x="11" y="9"/>
                      <a:pt x="11" y="9"/>
                    </a:cubicBezTo>
                    <a:cubicBezTo>
                      <a:pt x="11" y="8"/>
                      <a:pt x="11" y="8"/>
                      <a:pt x="11" y="8"/>
                    </a:cubicBezTo>
                    <a:cubicBezTo>
                      <a:pt x="11" y="4"/>
                      <a:pt x="11" y="4"/>
                      <a:pt x="11" y="4"/>
                    </a:cubicBezTo>
                    <a:cubicBezTo>
                      <a:pt x="11" y="3"/>
                      <a:pt x="10" y="2"/>
                      <a:pt x="10" y="2"/>
                    </a:cubicBezTo>
                    <a:cubicBezTo>
                      <a:pt x="10" y="1"/>
                      <a:pt x="9" y="1"/>
                      <a:pt x="8" y="1"/>
                    </a:cubicBezTo>
                    <a:cubicBezTo>
                      <a:pt x="8" y="1"/>
                      <a:pt x="8" y="1"/>
                      <a:pt x="8" y="1"/>
                    </a:cubicBezTo>
                    <a:cubicBezTo>
                      <a:pt x="7" y="1"/>
                      <a:pt x="7" y="1"/>
                      <a:pt x="7" y="1"/>
                    </a:cubicBezTo>
                    <a:cubicBezTo>
                      <a:pt x="7" y="2"/>
                      <a:pt x="7" y="2"/>
                      <a:pt x="7" y="2"/>
                    </a:cubicBezTo>
                    <a:cubicBezTo>
                      <a:pt x="6" y="2"/>
                      <a:pt x="6" y="2"/>
                      <a:pt x="6" y="2"/>
                    </a:cubicBezTo>
                    <a:cubicBezTo>
                      <a:pt x="6" y="2"/>
                      <a:pt x="6" y="2"/>
                      <a:pt x="6" y="3"/>
                    </a:cubicBezTo>
                    <a:cubicBezTo>
                      <a:pt x="6" y="3"/>
                      <a:pt x="6" y="4"/>
                      <a:pt x="6" y="4"/>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8"/>
                      <a:pt x="5" y="8"/>
                      <a:pt x="5" y="8"/>
                    </a:cubicBezTo>
                    <a:cubicBezTo>
                      <a:pt x="5" y="4"/>
                      <a:pt x="5" y="4"/>
                      <a:pt x="5" y="4"/>
                    </a:cubicBezTo>
                    <a:cubicBezTo>
                      <a:pt x="5" y="4"/>
                      <a:pt x="5" y="3"/>
                      <a:pt x="5" y="3"/>
                    </a:cubicBezTo>
                    <a:cubicBezTo>
                      <a:pt x="5" y="2"/>
                      <a:pt x="5" y="2"/>
                      <a:pt x="5" y="2"/>
                    </a:cubicBezTo>
                    <a:cubicBezTo>
                      <a:pt x="4" y="1"/>
                      <a:pt x="4" y="1"/>
                      <a:pt x="4" y="1"/>
                    </a:cubicBezTo>
                    <a:cubicBezTo>
                      <a:pt x="3" y="1"/>
                      <a:pt x="3" y="1"/>
                      <a:pt x="3" y="1"/>
                    </a:cubicBezTo>
                    <a:cubicBezTo>
                      <a:pt x="2" y="1"/>
                      <a:pt x="2" y="1"/>
                      <a:pt x="2" y="1"/>
                    </a:cubicBezTo>
                    <a:cubicBezTo>
                      <a:pt x="1" y="1"/>
                      <a:pt x="1" y="1"/>
                      <a:pt x="1" y="1"/>
                    </a:cubicBezTo>
                    <a:cubicBezTo>
                      <a:pt x="1" y="8"/>
                      <a:pt x="1" y="8"/>
                      <a:pt x="1" y="8"/>
                    </a:cubicBezTo>
                    <a:cubicBezTo>
                      <a:pt x="1" y="9"/>
                      <a:pt x="1" y="9"/>
                      <a:pt x="1" y="9"/>
                    </a:cubicBezTo>
                    <a:cubicBezTo>
                      <a:pt x="1" y="9"/>
                      <a:pt x="1" y="9"/>
                      <a:pt x="1" y="9"/>
                    </a:cubicBezTo>
                    <a:cubicBezTo>
                      <a:pt x="0" y="9"/>
                      <a:pt x="0" y="9"/>
                      <a:pt x="0" y="9"/>
                    </a:cubicBezTo>
                    <a:cubicBezTo>
                      <a:pt x="0" y="9"/>
                      <a:pt x="0" y="9"/>
                      <a:pt x="0" y="9"/>
                    </a:cubicBezTo>
                    <a:cubicBezTo>
                      <a:pt x="0" y="8"/>
                      <a:pt x="0" y="8"/>
                      <a:pt x="0" y="8"/>
                    </a:cubicBezTo>
                    <a:cubicBezTo>
                      <a:pt x="0" y="1"/>
                      <a:pt x="0" y="1"/>
                      <a:pt x="0" y="1"/>
                    </a:cubicBezTo>
                    <a:cubicBezTo>
                      <a:pt x="0" y="1"/>
                      <a:pt x="0" y="1"/>
                      <a:pt x="0" y="1"/>
                    </a:cubicBezTo>
                    <a:cubicBezTo>
                      <a:pt x="0" y="0"/>
                      <a:pt x="0" y="0"/>
                      <a:pt x="0" y="0"/>
                    </a:cubicBezTo>
                    <a:cubicBezTo>
                      <a:pt x="1" y="0"/>
                      <a:pt x="1" y="0"/>
                      <a:pt x="1" y="0"/>
                    </a:cubicBezTo>
                    <a:cubicBezTo>
                      <a:pt x="2" y="0"/>
                      <a:pt x="2" y="0"/>
                      <a:pt x="2" y="0"/>
                    </a:cubicBezTo>
                    <a:cubicBezTo>
                      <a:pt x="3" y="0"/>
                      <a:pt x="4" y="0"/>
                      <a:pt x="4" y="0"/>
                    </a:cubicBezTo>
                    <a:cubicBezTo>
                      <a:pt x="5" y="0"/>
                      <a:pt x="5" y="1"/>
                      <a:pt x="5" y="1"/>
                    </a:cubicBezTo>
                    <a:cubicBezTo>
                      <a:pt x="5" y="1"/>
                      <a:pt x="5" y="1"/>
                      <a:pt x="5" y="1"/>
                    </a:cubicBezTo>
                    <a:cubicBezTo>
                      <a:pt x="6" y="1"/>
                      <a:pt x="6" y="0"/>
                      <a:pt x="7" y="0"/>
                    </a:cubicBezTo>
                    <a:cubicBezTo>
                      <a:pt x="7" y="0"/>
                      <a:pt x="8" y="0"/>
                      <a:pt x="8"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991"/>
              <p:cNvSpPr>
                <a:spLocks noEditPoints="1"/>
              </p:cNvSpPr>
              <p:nvPr/>
            </p:nvSpPr>
            <p:spPr bwMode="auto">
              <a:xfrm>
                <a:off x="1888" y="2233"/>
                <a:ext cx="8" cy="15"/>
              </a:xfrm>
              <a:custGeom>
                <a:avLst/>
                <a:gdLst>
                  <a:gd name="T0" fmla="*/ 7 w 7"/>
                  <a:gd name="T1" fmla="*/ 4 h 12"/>
                  <a:gd name="T2" fmla="*/ 7 w 7"/>
                  <a:gd name="T3" fmla="*/ 6 h 12"/>
                  <a:gd name="T4" fmla="*/ 6 w 7"/>
                  <a:gd name="T5" fmla="*/ 8 h 12"/>
                  <a:gd name="T6" fmla="*/ 5 w 7"/>
                  <a:gd name="T7" fmla="*/ 8 h 12"/>
                  <a:gd name="T8" fmla="*/ 4 w 7"/>
                  <a:gd name="T9" fmla="*/ 9 h 12"/>
                  <a:gd name="T10" fmla="*/ 3 w 7"/>
                  <a:gd name="T11" fmla="*/ 9 h 12"/>
                  <a:gd name="T12" fmla="*/ 1 w 7"/>
                  <a:gd name="T13" fmla="*/ 9 h 12"/>
                  <a:gd name="T14" fmla="*/ 1 w 7"/>
                  <a:gd name="T15" fmla="*/ 12 h 12"/>
                  <a:gd name="T16" fmla="*/ 1 w 7"/>
                  <a:gd name="T17" fmla="*/ 12 h 12"/>
                  <a:gd name="T18" fmla="*/ 1 w 7"/>
                  <a:gd name="T19" fmla="*/ 12 h 12"/>
                  <a:gd name="T20" fmla="*/ 0 w 7"/>
                  <a:gd name="T21" fmla="*/ 12 h 12"/>
                  <a:gd name="T22" fmla="*/ 0 w 7"/>
                  <a:gd name="T23" fmla="*/ 12 h 12"/>
                  <a:gd name="T24" fmla="*/ 0 w 7"/>
                  <a:gd name="T25" fmla="*/ 12 h 12"/>
                  <a:gd name="T26" fmla="*/ 0 w 7"/>
                  <a:gd name="T27" fmla="*/ 1 h 12"/>
                  <a:gd name="T28" fmla="*/ 0 w 7"/>
                  <a:gd name="T29" fmla="*/ 1 h 12"/>
                  <a:gd name="T30" fmla="*/ 2 w 7"/>
                  <a:gd name="T31" fmla="*/ 0 h 12"/>
                  <a:gd name="T32" fmla="*/ 4 w 7"/>
                  <a:gd name="T33" fmla="*/ 0 h 12"/>
                  <a:gd name="T34" fmla="*/ 5 w 7"/>
                  <a:gd name="T35" fmla="*/ 0 h 12"/>
                  <a:gd name="T36" fmla="*/ 6 w 7"/>
                  <a:gd name="T37" fmla="*/ 1 h 12"/>
                  <a:gd name="T38" fmla="*/ 7 w 7"/>
                  <a:gd name="T39" fmla="*/ 3 h 12"/>
                  <a:gd name="T40" fmla="*/ 7 w 7"/>
                  <a:gd name="T41" fmla="*/ 4 h 12"/>
                  <a:gd name="T42" fmla="*/ 6 w 7"/>
                  <a:gd name="T43" fmla="*/ 4 h 12"/>
                  <a:gd name="T44" fmla="*/ 6 w 7"/>
                  <a:gd name="T45" fmla="*/ 3 h 12"/>
                  <a:gd name="T46" fmla="*/ 5 w 7"/>
                  <a:gd name="T47" fmla="*/ 2 h 12"/>
                  <a:gd name="T48" fmla="*/ 4 w 7"/>
                  <a:gd name="T49" fmla="*/ 1 h 12"/>
                  <a:gd name="T50" fmla="*/ 3 w 7"/>
                  <a:gd name="T51" fmla="*/ 1 h 12"/>
                  <a:gd name="T52" fmla="*/ 2 w 7"/>
                  <a:gd name="T53" fmla="*/ 1 h 12"/>
                  <a:gd name="T54" fmla="*/ 1 w 7"/>
                  <a:gd name="T55" fmla="*/ 1 h 12"/>
                  <a:gd name="T56" fmla="*/ 1 w 7"/>
                  <a:gd name="T57" fmla="*/ 7 h 12"/>
                  <a:gd name="T58" fmla="*/ 3 w 7"/>
                  <a:gd name="T59" fmla="*/ 8 h 12"/>
                  <a:gd name="T60" fmla="*/ 3 w 7"/>
                  <a:gd name="T61" fmla="*/ 8 h 12"/>
                  <a:gd name="T62" fmla="*/ 4 w 7"/>
                  <a:gd name="T63" fmla="*/ 7 h 12"/>
                  <a:gd name="T64" fmla="*/ 5 w 7"/>
                  <a:gd name="T65" fmla="*/ 7 h 12"/>
                  <a:gd name="T66" fmla="*/ 6 w 7"/>
                  <a:gd name="T67" fmla="*/ 6 h 12"/>
                  <a:gd name="T68" fmla="*/ 6 w 7"/>
                  <a:gd name="T6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2">
                    <a:moveTo>
                      <a:pt x="7" y="4"/>
                    </a:moveTo>
                    <a:cubicBezTo>
                      <a:pt x="7" y="5"/>
                      <a:pt x="7" y="6"/>
                      <a:pt x="7" y="6"/>
                    </a:cubicBezTo>
                    <a:cubicBezTo>
                      <a:pt x="7" y="7"/>
                      <a:pt x="7" y="7"/>
                      <a:pt x="6" y="8"/>
                    </a:cubicBezTo>
                    <a:cubicBezTo>
                      <a:pt x="6" y="8"/>
                      <a:pt x="6" y="8"/>
                      <a:pt x="5" y="8"/>
                    </a:cubicBezTo>
                    <a:cubicBezTo>
                      <a:pt x="5" y="9"/>
                      <a:pt x="4" y="9"/>
                      <a:pt x="4" y="9"/>
                    </a:cubicBezTo>
                    <a:cubicBezTo>
                      <a:pt x="3" y="9"/>
                      <a:pt x="3" y="9"/>
                      <a:pt x="3" y="9"/>
                    </a:cubicBezTo>
                    <a:cubicBezTo>
                      <a:pt x="2" y="9"/>
                      <a:pt x="2" y="9"/>
                      <a:pt x="1" y="9"/>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
                      <a:pt x="0" y="1"/>
                      <a:pt x="0" y="1"/>
                    </a:cubicBezTo>
                    <a:cubicBezTo>
                      <a:pt x="0" y="1"/>
                      <a:pt x="0" y="1"/>
                      <a:pt x="0" y="1"/>
                    </a:cubicBezTo>
                    <a:cubicBezTo>
                      <a:pt x="1" y="0"/>
                      <a:pt x="1" y="0"/>
                      <a:pt x="2" y="0"/>
                    </a:cubicBezTo>
                    <a:cubicBezTo>
                      <a:pt x="3" y="0"/>
                      <a:pt x="3" y="0"/>
                      <a:pt x="4" y="0"/>
                    </a:cubicBezTo>
                    <a:cubicBezTo>
                      <a:pt x="4" y="0"/>
                      <a:pt x="5" y="0"/>
                      <a:pt x="5" y="0"/>
                    </a:cubicBezTo>
                    <a:cubicBezTo>
                      <a:pt x="6" y="0"/>
                      <a:pt x="6" y="1"/>
                      <a:pt x="6" y="1"/>
                    </a:cubicBezTo>
                    <a:cubicBezTo>
                      <a:pt x="7" y="2"/>
                      <a:pt x="7" y="2"/>
                      <a:pt x="7" y="3"/>
                    </a:cubicBezTo>
                    <a:cubicBezTo>
                      <a:pt x="7" y="3"/>
                      <a:pt x="7" y="4"/>
                      <a:pt x="7" y="4"/>
                    </a:cubicBezTo>
                    <a:moveTo>
                      <a:pt x="6" y="4"/>
                    </a:moveTo>
                    <a:cubicBezTo>
                      <a:pt x="6" y="4"/>
                      <a:pt x="6" y="3"/>
                      <a:pt x="6" y="3"/>
                    </a:cubicBezTo>
                    <a:cubicBezTo>
                      <a:pt x="6" y="2"/>
                      <a:pt x="5" y="2"/>
                      <a:pt x="5" y="2"/>
                    </a:cubicBezTo>
                    <a:cubicBezTo>
                      <a:pt x="4" y="1"/>
                      <a:pt x="4" y="1"/>
                      <a:pt x="4" y="1"/>
                    </a:cubicBezTo>
                    <a:cubicBezTo>
                      <a:pt x="4" y="1"/>
                      <a:pt x="4" y="1"/>
                      <a:pt x="3" y="1"/>
                    </a:cubicBezTo>
                    <a:cubicBezTo>
                      <a:pt x="3" y="1"/>
                      <a:pt x="3" y="1"/>
                      <a:pt x="2" y="1"/>
                    </a:cubicBezTo>
                    <a:cubicBezTo>
                      <a:pt x="1" y="1"/>
                      <a:pt x="1" y="1"/>
                      <a:pt x="1" y="1"/>
                    </a:cubicBezTo>
                    <a:cubicBezTo>
                      <a:pt x="1" y="7"/>
                      <a:pt x="1" y="7"/>
                      <a:pt x="1" y="7"/>
                    </a:cubicBezTo>
                    <a:cubicBezTo>
                      <a:pt x="2" y="7"/>
                      <a:pt x="2" y="8"/>
                      <a:pt x="3" y="8"/>
                    </a:cubicBezTo>
                    <a:cubicBezTo>
                      <a:pt x="3" y="8"/>
                      <a:pt x="3" y="8"/>
                      <a:pt x="3" y="8"/>
                    </a:cubicBezTo>
                    <a:cubicBezTo>
                      <a:pt x="4" y="8"/>
                      <a:pt x="4" y="8"/>
                      <a:pt x="4" y="7"/>
                    </a:cubicBezTo>
                    <a:cubicBezTo>
                      <a:pt x="5" y="7"/>
                      <a:pt x="5" y="7"/>
                      <a:pt x="5" y="7"/>
                    </a:cubicBezTo>
                    <a:cubicBezTo>
                      <a:pt x="5" y="7"/>
                      <a:pt x="6" y="6"/>
                      <a:pt x="6" y="6"/>
                    </a:cubicBezTo>
                    <a:cubicBezTo>
                      <a:pt x="6" y="5"/>
                      <a:pt x="6" y="5"/>
                      <a:pt x="6" y="4"/>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992"/>
              <p:cNvSpPr/>
              <p:nvPr/>
            </p:nvSpPr>
            <p:spPr bwMode="auto">
              <a:xfrm>
                <a:off x="1899" y="2230"/>
                <a:ext cx="3" cy="14"/>
              </a:xfrm>
              <a:custGeom>
                <a:avLst/>
                <a:gdLst>
                  <a:gd name="T0" fmla="*/ 3 w 3"/>
                  <a:gd name="T1" fmla="*/ 12 h 12"/>
                  <a:gd name="T2" fmla="*/ 3 w 3"/>
                  <a:gd name="T3" fmla="*/ 12 h 12"/>
                  <a:gd name="T4" fmla="*/ 2 w 3"/>
                  <a:gd name="T5" fmla="*/ 12 h 12"/>
                  <a:gd name="T6" fmla="*/ 2 w 3"/>
                  <a:gd name="T7" fmla="*/ 12 h 12"/>
                  <a:gd name="T8" fmla="*/ 1 w 3"/>
                  <a:gd name="T9" fmla="*/ 11 h 12"/>
                  <a:gd name="T10" fmla="*/ 0 w 3"/>
                  <a:gd name="T11" fmla="*/ 10 h 12"/>
                  <a:gd name="T12" fmla="*/ 0 w 3"/>
                  <a:gd name="T13" fmla="*/ 0 h 12"/>
                  <a:gd name="T14" fmla="*/ 0 w 3"/>
                  <a:gd name="T15" fmla="*/ 0 h 12"/>
                  <a:gd name="T16" fmla="*/ 1 w 3"/>
                  <a:gd name="T17" fmla="*/ 0 h 12"/>
                  <a:gd name="T18" fmla="*/ 1 w 3"/>
                  <a:gd name="T19" fmla="*/ 0 h 12"/>
                  <a:gd name="T20" fmla="*/ 2 w 3"/>
                  <a:gd name="T21" fmla="*/ 0 h 12"/>
                  <a:gd name="T22" fmla="*/ 2 w 3"/>
                  <a:gd name="T23" fmla="*/ 0 h 12"/>
                  <a:gd name="T24" fmla="*/ 2 w 3"/>
                  <a:gd name="T25" fmla="*/ 10 h 12"/>
                  <a:gd name="T26" fmla="*/ 2 w 3"/>
                  <a:gd name="T27" fmla="*/ 10 h 12"/>
                  <a:gd name="T28" fmla="*/ 2 w 3"/>
                  <a:gd name="T29" fmla="*/ 11 h 12"/>
                  <a:gd name="T30" fmla="*/ 3 w 3"/>
                  <a:gd name="T31" fmla="*/ 11 h 12"/>
                  <a:gd name="T32" fmla="*/ 3 w 3"/>
                  <a:gd name="T33" fmla="*/ 11 h 12"/>
                  <a:gd name="T34" fmla="*/ 3 w 3"/>
                  <a:gd name="T35" fmla="*/ 11 h 12"/>
                  <a:gd name="T36" fmla="*/ 3 w 3"/>
                  <a:gd name="T37" fmla="*/ 11 h 12"/>
                  <a:gd name="T38" fmla="*/ 3 w 3"/>
                  <a:gd name="T39" fmla="*/ 11 h 12"/>
                  <a:gd name="T40" fmla="*/ 3 w 3"/>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2">
                    <a:moveTo>
                      <a:pt x="3" y="12"/>
                    </a:moveTo>
                    <a:cubicBezTo>
                      <a:pt x="3" y="12"/>
                      <a:pt x="3" y="12"/>
                      <a:pt x="3" y="12"/>
                    </a:cubicBezTo>
                    <a:cubicBezTo>
                      <a:pt x="2" y="12"/>
                      <a:pt x="2" y="12"/>
                      <a:pt x="2" y="12"/>
                    </a:cubicBezTo>
                    <a:cubicBezTo>
                      <a:pt x="2" y="12"/>
                      <a:pt x="2" y="12"/>
                      <a:pt x="2" y="12"/>
                    </a:cubicBezTo>
                    <a:cubicBezTo>
                      <a:pt x="1" y="12"/>
                      <a:pt x="1" y="12"/>
                      <a:pt x="1" y="11"/>
                    </a:cubicBezTo>
                    <a:cubicBezTo>
                      <a:pt x="0" y="11"/>
                      <a:pt x="0" y="11"/>
                      <a:pt x="0" y="10"/>
                    </a:cubicBezTo>
                    <a:cubicBezTo>
                      <a:pt x="0" y="0"/>
                      <a:pt x="0" y="0"/>
                      <a:pt x="0" y="0"/>
                    </a:cubicBezTo>
                    <a:cubicBezTo>
                      <a:pt x="0" y="0"/>
                      <a:pt x="0" y="0"/>
                      <a:pt x="0" y="0"/>
                    </a:cubicBezTo>
                    <a:cubicBezTo>
                      <a:pt x="1" y="0"/>
                      <a:pt x="1" y="0"/>
                      <a:pt x="1" y="0"/>
                    </a:cubicBezTo>
                    <a:cubicBezTo>
                      <a:pt x="1" y="0"/>
                      <a:pt x="1" y="0"/>
                      <a:pt x="1" y="0"/>
                    </a:cubicBezTo>
                    <a:cubicBezTo>
                      <a:pt x="2" y="0"/>
                      <a:pt x="2" y="0"/>
                      <a:pt x="2" y="0"/>
                    </a:cubicBezTo>
                    <a:cubicBezTo>
                      <a:pt x="2" y="0"/>
                      <a:pt x="2" y="0"/>
                      <a:pt x="2" y="0"/>
                    </a:cubicBezTo>
                    <a:cubicBezTo>
                      <a:pt x="2" y="10"/>
                      <a:pt x="2" y="10"/>
                      <a:pt x="2" y="10"/>
                    </a:cubicBezTo>
                    <a:cubicBezTo>
                      <a:pt x="2" y="10"/>
                      <a:pt x="2" y="10"/>
                      <a:pt x="2" y="10"/>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993"/>
              <p:cNvSpPr>
                <a:spLocks noEditPoints="1"/>
              </p:cNvSpPr>
              <p:nvPr/>
            </p:nvSpPr>
            <p:spPr bwMode="auto">
              <a:xfrm>
                <a:off x="1904" y="2233"/>
                <a:ext cx="9" cy="11"/>
              </a:xfrm>
              <a:custGeom>
                <a:avLst/>
                <a:gdLst>
                  <a:gd name="T0" fmla="*/ 4 w 8"/>
                  <a:gd name="T1" fmla="*/ 0 h 9"/>
                  <a:gd name="T2" fmla="*/ 6 w 8"/>
                  <a:gd name="T3" fmla="*/ 0 h 9"/>
                  <a:gd name="T4" fmla="*/ 7 w 8"/>
                  <a:gd name="T5" fmla="*/ 1 h 9"/>
                  <a:gd name="T6" fmla="*/ 7 w 8"/>
                  <a:gd name="T7" fmla="*/ 2 h 9"/>
                  <a:gd name="T8" fmla="*/ 8 w 8"/>
                  <a:gd name="T9" fmla="*/ 4 h 9"/>
                  <a:gd name="T10" fmla="*/ 7 w 8"/>
                  <a:gd name="T11" fmla="*/ 4 h 9"/>
                  <a:gd name="T12" fmla="*/ 7 w 8"/>
                  <a:gd name="T13" fmla="*/ 5 h 9"/>
                  <a:gd name="T14" fmla="*/ 7 w 8"/>
                  <a:gd name="T15" fmla="*/ 5 h 9"/>
                  <a:gd name="T16" fmla="*/ 6 w 8"/>
                  <a:gd name="T17" fmla="*/ 5 h 9"/>
                  <a:gd name="T18" fmla="*/ 2 w 8"/>
                  <a:gd name="T19" fmla="*/ 5 h 9"/>
                  <a:gd name="T20" fmla="*/ 2 w 8"/>
                  <a:gd name="T21" fmla="*/ 6 h 9"/>
                  <a:gd name="T22" fmla="*/ 2 w 8"/>
                  <a:gd name="T23" fmla="*/ 7 h 9"/>
                  <a:gd name="T24" fmla="*/ 3 w 8"/>
                  <a:gd name="T25" fmla="*/ 7 h 9"/>
                  <a:gd name="T26" fmla="*/ 4 w 8"/>
                  <a:gd name="T27" fmla="*/ 8 h 9"/>
                  <a:gd name="T28" fmla="*/ 5 w 8"/>
                  <a:gd name="T29" fmla="*/ 7 h 9"/>
                  <a:gd name="T30" fmla="*/ 6 w 8"/>
                  <a:gd name="T31" fmla="*/ 7 h 9"/>
                  <a:gd name="T32" fmla="*/ 6 w 8"/>
                  <a:gd name="T33" fmla="*/ 7 h 9"/>
                  <a:gd name="T34" fmla="*/ 7 w 8"/>
                  <a:gd name="T35" fmla="*/ 8 h 9"/>
                  <a:gd name="T36" fmla="*/ 7 w 8"/>
                  <a:gd name="T37" fmla="*/ 8 h 9"/>
                  <a:gd name="T38" fmla="*/ 5 w 8"/>
                  <a:gd name="T39" fmla="*/ 9 h 9"/>
                  <a:gd name="T40" fmla="*/ 4 w 8"/>
                  <a:gd name="T41" fmla="*/ 9 h 9"/>
                  <a:gd name="T42" fmla="*/ 3 w 8"/>
                  <a:gd name="T43" fmla="*/ 9 h 9"/>
                  <a:gd name="T44" fmla="*/ 1 w 8"/>
                  <a:gd name="T45" fmla="*/ 8 h 9"/>
                  <a:gd name="T46" fmla="*/ 1 w 8"/>
                  <a:gd name="T47" fmla="*/ 6 h 9"/>
                  <a:gd name="T48" fmla="*/ 0 w 8"/>
                  <a:gd name="T49" fmla="*/ 4 h 9"/>
                  <a:gd name="T50" fmla="*/ 1 w 8"/>
                  <a:gd name="T51" fmla="*/ 3 h 9"/>
                  <a:gd name="T52" fmla="*/ 1 w 8"/>
                  <a:gd name="T53" fmla="*/ 1 h 9"/>
                  <a:gd name="T54" fmla="*/ 3 w 8"/>
                  <a:gd name="T55" fmla="*/ 0 h 9"/>
                  <a:gd name="T56" fmla="*/ 4 w 8"/>
                  <a:gd name="T57" fmla="*/ 0 h 9"/>
                  <a:gd name="T58" fmla="*/ 6 w 8"/>
                  <a:gd name="T59" fmla="*/ 4 h 9"/>
                  <a:gd name="T60" fmla="*/ 6 w 8"/>
                  <a:gd name="T61" fmla="*/ 3 h 9"/>
                  <a:gd name="T62" fmla="*/ 6 w 8"/>
                  <a:gd name="T63" fmla="*/ 2 h 9"/>
                  <a:gd name="T64" fmla="*/ 5 w 8"/>
                  <a:gd name="T65" fmla="*/ 1 h 9"/>
                  <a:gd name="T66" fmla="*/ 4 w 8"/>
                  <a:gd name="T67" fmla="*/ 1 h 9"/>
                  <a:gd name="T68" fmla="*/ 3 w 8"/>
                  <a:gd name="T69" fmla="*/ 1 h 9"/>
                  <a:gd name="T70" fmla="*/ 2 w 8"/>
                  <a:gd name="T71" fmla="*/ 2 h 9"/>
                  <a:gd name="T72" fmla="*/ 2 w 8"/>
                  <a:gd name="T73" fmla="*/ 3 h 9"/>
                  <a:gd name="T74" fmla="*/ 2 w 8"/>
                  <a:gd name="T75" fmla="*/ 4 h 9"/>
                  <a:gd name="T76" fmla="*/ 6 w 8"/>
                  <a:gd name="T7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9">
                    <a:moveTo>
                      <a:pt x="4" y="0"/>
                    </a:moveTo>
                    <a:cubicBezTo>
                      <a:pt x="5" y="0"/>
                      <a:pt x="5" y="0"/>
                      <a:pt x="6" y="0"/>
                    </a:cubicBezTo>
                    <a:cubicBezTo>
                      <a:pt x="6" y="0"/>
                      <a:pt x="6" y="1"/>
                      <a:pt x="7" y="1"/>
                    </a:cubicBezTo>
                    <a:cubicBezTo>
                      <a:pt x="7" y="1"/>
                      <a:pt x="7" y="2"/>
                      <a:pt x="7" y="2"/>
                    </a:cubicBezTo>
                    <a:cubicBezTo>
                      <a:pt x="7" y="3"/>
                      <a:pt x="8" y="3"/>
                      <a:pt x="8" y="4"/>
                    </a:cubicBezTo>
                    <a:cubicBezTo>
                      <a:pt x="7" y="4"/>
                      <a:pt x="7" y="4"/>
                      <a:pt x="7" y="4"/>
                    </a:cubicBezTo>
                    <a:cubicBezTo>
                      <a:pt x="7" y="5"/>
                      <a:pt x="7" y="5"/>
                      <a:pt x="7" y="5"/>
                    </a:cubicBezTo>
                    <a:cubicBezTo>
                      <a:pt x="7" y="5"/>
                      <a:pt x="7" y="5"/>
                      <a:pt x="7" y="5"/>
                    </a:cubicBezTo>
                    <a:cubicBezTo>
                      <a:pt x="6" y="5"/>
                      <a:pt x="6" y="5"/>
                      <a:pt x="6" y="5"/>
                    </a:cubicBezTo>
                    <a:cubicBezTo>
                      <a:pt x="2" y="5"/>
                      <a:pt x="2" y="5"/>
                      <a:pt x="2" y="5"/>
                    </a:cubicBezTo>
                    <a:cubicBezTo>
                      <a:pt x="2" y="5"/>
                      <a:pt x="2" y="6"/>
                      <a:pt x="2" y="6"/>
                    </a:cubicBezTo>
                    <a:cubicBezTo>
                      <a:pt x="2" y="6"/>
                      <a:pt x="2" y="7"/>
                      <a:pt x="2" y="7"/>
                    </a:cubicBezTo>
                    <a:cubicBezTo>
                      <a:pt x="3" y="7"/>
                      <a:pt x="3" y="7"/>
                      <a:pt x="3" y="7"/>
                    </a:cubicBezTo>
                    <a:cubicBezTo>
                      <a:pt x="4" y="8"/>
                      <a:pt x="4" y="8"/>
                      <a:pt x="4" y="8"/>
                    </a:cubicBezTo>
                    <a:cubicBezTo>
                      <a:pt x="5" y="7"/>
                      <a:pt x="5" y="7"/>
                      <a:pt x="5" y="7"/>
                    </a:cubicBezTo>
                    <a:cubicBezTo>
                      <a:pt x="6" y="7"/>
                      <a:pt x="6" y="7"/>
                      <a:pt x="6" y="7"/>
                    </a:cubicBezTo>
                    <a:cubicBezTo>
                      <a:pt x="6" y="7"/>
                      <a:pt x="6" y="7"/>
                      <a:pt x="6" y="7"/>
                    </a:cubicBezTo>
                    <a:cubicBezTo>
                      <a:pt x="7" y="8"/>
                      <a:pt x="7" y="8"/>
                      <a:pt x="7" y="8"/>
                    </a:cubicBezTo>
                    <a:cubicBezTo>
                      <a:pt x="7" y="8"/>
                      <a:pt x="7" y="8"/>
                      <a:pt x="7" y="8"/>
                    </a:cubicBezTo>
                    <a:cubicBezTo>
                      <a:pt x="6" y="8"/>
                      <a:pt x="6" y="9"/>
                      <a:pt x="5" y="9"/>
                    </a:cubicBezTo>
                    <a:cubicBezTo>
                      <a:pt x="5" y="9"/>
                      <a:pt x="5" y="9"/>
                      <a:pt x="4" y="9"/>
                    </a:cubicBezTo>
                    <a:cubicBezTo>
                      <a:pt x="4" y="9"/>
                      <a:pt x="3" y="9"/>
                      <a:pt x="3" y="9"/>
                    </a:cubicBezTo>
                    <a:cubicBezTo>
                      <a:pt x="2" y="8"/>
                      <a:pt x="2" y="8"/>
                      <a:pt x="1" y="8"/>
                    </a:cubicBezTo>
                    <a:cubicBezTo>
                      <a:pt x="1" y="7"/>
                      <a:pt x="1" y="7"/>
                      <a:pt x="1" y="6"/>
                    </a:cubicBezTo>
                    <a:cubicBezTo>
                      <a:pt x="0" y="6"/>
                      <a:pt x="0" y="5"/>
                      <a:pt x="0" y="4"/>
                    </a:cubicBezTo>
                    <a:cubicBezTo>
                      <a:pt x="0" y="4"/>
                      <a:pt x="0" y="3"/>
                      <a:pt x="1" y="3"/>
                    </a:cubicBezTo>
                    <a:cubicBezTo>
                      <a:pt x="1" y="2"/>
                      <a:pt x="1" y="1"/>
                      <a:pt x="1" y="1"/>
                    </a:cubicBezTo>
                    <a:cubicBezTo>
                      <a:pt x="2" y="1"/>
                      <a:pt x="2" y="0"/>
                      <a:pt x="3" y="0"/>
                    </a:cubicBezTo>
                    <a:cubicBezTo>
                      <a:pt x="3" y="0"/>
                      <a:pt x="3" y="0"/>
                      <a:pt x="4" y="0"/>
                    </a:cubicBezTo>
                    <a:moveTo>
                      <a:pt x="6" y="4"/>
                    </a:moveTo>
                    <a:cubicBezTo>
                      <a:pt x="6" y="3"/>
                      <a:pt x="6" y="3"/>
                      <a:pt x="6" y="3"/>
                    </a:cubicBezTo>
                    <a:cubicBezTo>
                      <a:pt x="6" y="2"/>
                      <a:pt x="6" y="2"/>
                      <a:pt x="6" y="2"/>
                    </a:cubicBezTo>
                    <a:cubicBezTo>
                      <a:pt x="5" y="1"/>
                      <a:pt x="5" y="1"/>
                      <a:pt x="5" y="1"/>
                    </a:cubicBezTo>
                    <a:cubicBezTo>
                      <a:pt x="5" y="1"/>
                      <a:pt x="4" y="1"/>
                      <a:pt x="4" y="1"/>
                    </a:cubicBezTo>
                    <a:cubicBezTo>
                      <a:pt x="3" y="1"/>
                      <a:pt x="3" y="1"/>
                      <a:pt x="3" y="1"/>
                    </a:cubicBezTo>
                    <a:cubicBezTo>
                      <a:pt x="2" y="2"/>
                      <a:pt x="2" y="2"/>
                      <a:pt x="2" y="2"/>
                    </a:cubicBezTo>
                    <a:cubicBezTo>
                      <a:pt x="2" y="3"/>
                      <a:pt x="2" y="3"/>
                      <a:pt x="2" y="3"/>
                    </a:cubicBezTo>
                    <a:cubicBezTo>
                      <a:pt x="2" y="4"/>
                      <a:pt x="2" y="4"/>
                      <a:pt x="2" y="4"/>
                    </a:cubicBezTo>
                    <a:lnTo>
                      <a:pt x="6"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994"/>
              <p:cNvSpPr/>
              <p:nvPr/>
            </p:nvSpPr>
            <p:spPr bwMode="auto">
              <a:xfrm>
                <a:off x="1919" y="2231"/>
                <a:ext cx="6" cy="13"/>
              </a:xfrm>
              <a:custGeom>
                <a:avLst/>
                <a:gdLst>
                  <a:gd name="T0" fmla="*/ 0 w 5"/>
                  <a:gd name="T1" fmla="*/ 3 h 11"/>
                  <a:gd name="T2" fmla="*/ 0 w 5"/>
                  <a:gd name="T3" fmla="*/ 3 h 11"/>
                  <a:gd name="T4" fmla="*/ 0 w 5"/>
                  <a:gd name="T5" fmla="*/ 3 h 11"/>
                  <a:gd name="T6" fmla="*/ 0 w 5"/>
                  <a:gd name="T7" fmla="*/ 3 h 11"/>
                  <a:gd name="T8" fmla="*/ 0 w 5"/>
                  <a:gd name="T9" fmla="*/ 2 h 11"/>
                  <a:gd name="T10" fmla="*/ 1 w 5"/>
                  <a:gd name="T11" fmla="*/ 2 h 11"/>
                  <a:gd name="T12" fmla="*/ 2 w 5"/>
                  <a:gd name="T13" fmla="*/ 0 h 11"/>
                  <a:gd name="T14" fmla="*/ 2 w 5"/>
                  <a:gd name="T15" fmla="*/ 0 h 11"/>
                  <a:gd name="T16" fmla="*/ 2 w 5"/>
                  <a:gd name="T17" fmla="*/ 0 h 11"/>
                  <a:gd name="T18" fmla="*/ 2 w 5"/>
                  <a:gd name="T19" fmla="*/ 0 h 11"/>
                  <a:gd name="T20" fmla="*/ 3 w 5"/>
                  <a:gd name="T21" fmla="*/ 0 h 11"/>
                  <a:gd name="T22" fmla="*/ 3 w 5"/>
                  <a:gd name="T23" fmla="*/ 0 h 11"/>
                  <a:gd name="T24" fmla="*/ 3 w 5"/>
                  <a:gd name="T25" fmla="*/ 2 h 11"/>
                  <a:gd name="T26" fmla="*/ 5 w 5"/>
                  <a:gd name="T27" fmla="*/ 2 h 11"/>
                  <a:gd name="T28" fmla="*/ 5 w 5"/>
                  <a:gd name="T29" fmla="*/ 2 h 11"/>
                  <a:gd name="T30" fmla="*/ 5 w 5"/>
                  <a:gd name="T31" fmla="*/ 2 h 11"/>
                  <a:gd name="T32" fmla="*/ 5 w 5"/>
                  <a:gd name="T33" fmla="*/ 3 h 11"/>
                  <a:gd name="T34" fmla="*/ 5 w 5"/>
                  <a:gd name="T35" fmla="*/ 3 h 11"/>
                  <a:gd name="T36" fmla="*/ 5 w 5"/>
                  <a:gd name="T37" fmla="*/ 3 h 11"/>
                  <a:gd name="T38" fmla="*/ 3 w 5"/>
                  <a:gd name="T39" fmla="*/ 3 h 11"/>
                  <a:gd name="T40" fmla="*/ 3 w 5"/>
                  <a:gd name="T41" fmla="*/ 9 h 11"/>
                  <a:gd name="T42" fmla="*/ 3 w 5"/>
                  <a:gd name="T43" fmla="*/ 9 h 11"/>
                  <a:gd name="T44" fmla="*/ 4 w 5"/>
                  <a:gd name="T45" fmla="*/ 10 h 11"/>
                  <a:gd name="T46" fmla="*/ 4 w 5"/>
                  <a:gd name="T47" fmla="*/ 10 h 11"/>
                  <a:gd name="T48" fmla="*/ 5 w 5"/>
                  <a:gd name="T49" fmla="*/ 9 h 11"/>
                  <a:gd name="T50" fmla="*/ 5 w 5"/>
                  <a:gd name="T51" fmla="*/ 9 h 11"/>
                  <a:gd name="T52" fmla="*/ 5 w 5"/>
                  <a:gd name="T53" fmla="*/ 10 h 11"/>
                  <a:gd name="T54" fmla="*/ 5 w 5"/>
                  <a:gd name="T55" fmla="*/ 10 h 11"/>
                  <a:gd name="T56" fmla="*/ 5 w 5"/>
                  <a:gd name="T57" fmla="*/ 10 h 11"/>
                  <a:gd name="T58" fmla="*/ 5 w 5"/>
                  <a:gd name="T59" fmla="*/ 11 h 11"/>
                  <a:gd name="T60" fmla="*/ 4 w 5"/>
                  <a:gd name="T61" fmla="*/ 11 h 11"/>
                  <a:gd name="T62" fmla="*/ 4 w 5"/>
                  <a:gd name="T63" fmla="*/ 11 h 11"/>
                  <a:gd name="T64" fmla="*/ 2 w 5"/>
                  <a:gd name="T65" fmla="*/ 10 h 11"/>
                  <a:gd name="T66" fmla="*/ 1 w 5"/>
                  <a:gd name="T67" fmla="*/ 9 h 11"/>
                  <a:gd name="T68" fmla="*/ 1 w 5"/>
                  <a:gd name="T69" fmla="*/ 3 h 11"/>
                  <a:gd name="T70" fmla="*/ 0 w 5"/>
                  <a:gd name="T7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11">
                    <a:moveTo>
                      <a:pt x="0" y="3"/>
                    </a:moveTo>
                    <a:cubicBezTo>
                      <a:pt x="0" y="3"/>
                      <a:pt x="0" y="3"/>
                      <a:pt x="0" y="3"/>
                    </a:cubicBezTo>
                    <a:cubicBezTo>
                      <a:pt x="0" y="3"/>
                      <a:pt x="0" y="3"/>
                      <a:pt x="0" y="3"/>
                    </a:cubicBezTo>
                    <a:cubicBezTo>
                      <a:pt x="0" y="3"/>
                      <a:pt x="0" y="3"/>
                      <a:pt x="0" y="3"/>
                    </a:cubicBezTo>
                    <a:cubicBezTo>
                      <a:pt x="0" y="2"/>
                      <a:pt x="0" y="2"/>
                      <a:pt x="0" y="2"/>
                    </a:cubicBezTo>
                    <a:cubicBezTo>
                      <a:pt x="1" y="2"/>
                      <a:pt x="1" y="2"/>
                      <a:pt x="1" y="2"/>
                    </a:cubicBezTo>
                    <a:cubicBezTo>
                      <a:pt x="2" y="0"/>
                      <a:pt x="2" y="0"/>
                      <a:pt x="2" y="0"/>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2"/>
                      <a:pt x="3" y="2"/>
                      <a:pt x="3"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3" y="3"/>
                      <a:pt x="3" y="3"/>
                      <a:pt x="3" y="3"/>
                    </a:cubicBezTo>
                    <a:cubicBezTo>
                      <a:pt x="3" y="9"/>
                      <a:pt x="3" y="9"/>
                      <a:pt x="3" y="9"/>
                    </a:cubicBezTo>
                    <a:cubicBezTo>
                      <a:pt x="3" y="9"/>
                      <a:pt x="3" y="9"/>
                      <a:pt x="3" y="9"/>
                    </a:cubicBezTo>
                    <a:cubicBezTo>
                      <a:pt x="3" y="10"/>
                      <a:pt x="3" y="10"/>
                      <a:pt x="4" y="10"/>
                    </a:cubicBezTo>
                    <a:cubicBezTo>
                      <a:pt x="4" y="10"/>
                      <a:pt x="4" y="10"/>
                      <a:pt x="4" y="10"/>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1"/>
                      <a:pt x="5" y="11"/>
                      <a:pt x="5" y="11"/>
                    </a:cubicBezTo>
                    <a:cubicBezTo>
                      <a:pt x="4" y="11"/>
                      <a:pt x="4" y="11"/>
                      <a:pt x="4" y="11"/>
                    </a:cubicBezTo>
                    <a:cubicBezTo>
                      <a:pt x="4" y="11"/>
                      <a:pt x="4" y="11"/>
                      <a:pt x="4" y="11"/>
                    </a:cubicBezTo>
                    <a:cubicBezTo>
                      <a:pt x="3" y="11"/>
                      <a:pt x="2" y="11"/>
                      <a:pt x="2" y="10"/>
                    </a:cubicBezTo>
                    <a:cubicBezTo>
                      <a:pt x="1" y="10"/>
                      <a:pt x="1" y="9"/>
                      <a:pt x="1" y="9"/>
                    </a:cubicBezTo>
                    <a:cubicBezTo>
                      <a:pt x="1" y="3"/>
                      <a:pt x="1" y="3"/>
                      <a:pt x="1" y="3"/>
                    </a:cubicBezTo>
                    <a:lnTo>
                      <a:pt x="0" y="3"/>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995"/>
              <p:cNvSpPr>
                <a:spLocks noEditPoints="1"/>
              </p:cNvSpPr>
              <p:nvPr/>
            </p:nvSpPr>
            <p:spPr bwMode="auto">
              <a:xfrm>
                <a:off x="1926" y="2233"/>
                <a:ext cx="10" cy="11"/>
              </a:xfrm>
              <a:custGeom>
                <a:avLst/>
                <a:gdLst>
                  <a:gd name="T0" fmla="*/ 4 w 8"/>
                  <a:gd name="T1" fmla="*/ 0 h 9"/>
                  <a:gd name="T2" fmla="*/ 6 w 8"/>
                  <a:gd name="T3" fmla="*/ 0 h 9"/>
                  <a:gd name="T4" fmla="*/ 7 w 8"/>
                  <a:gd name="T5" fmla="*/ 1 h 9"/>
                  <a:gd name="T6" fmla="*/ 7 w 8"/>
                  <a:gd name="T7" fmla="*/ 2 h 9"/>
                  <a:gd name="T8" fmla="*/ 8 w 8"/>
                  <a:gd name="T9" fmla="*/ 4 h 9"/>
                  <a:gd name="T10" fmla="*/ 8 w 8"/>
                  <a:gd name="T11" fmla="*/ 4 h 9"/>
                  <a:gd name="T12" fmla="*/ 7 w 8"/>
                  <a:gd name="T13" fmla="*/ 5 h 9"/>
                  <a:gd name="T14" fmla="*/ 7 w 8"/>
                  <a:gd name="T15" fmla="*/ 5 h 9"/>
                  <a:gd name="T16" fmla="*/ 6 w 8"/>
                  <a:gd name="T17" fmla="*/ 5 h 9"/>
                  <a:gd name="T18" fmla="*/ 2 w 8"/>
                  <a:gd name="T19" fmla="*/ 5 h 9"/>
                  <a:gd name="T20" fmla="*/ 2 w 8"/>
                  <a:gd name="T21" fmla="*/ 6 h 9"/>
                  <a:gd name="T22" fmla="*/ 3 w 8"/>
                  <a:gd name="T23" fmla="*/ 7 h 9"/>
                  <a:gd name="T24" fmla="*/ 3 w 8"/>
                  <a:gd name="T25" fmla="*/ 7 h 9"/>
                  <a:gd name="T26" fmla="*/ 4 w 8"/>
                  <a:gd name="T27" fmla="*/ 8 h 9"/>
                  <a:gd name="T28" fmla="*/ 5 w 8"/>
                  <a:gd name="T29" fmla="*/ 7 h 9"/>
                  <a:gd name="T30" fmla="*/ 6 w 8"/>
                  <a:gd name="T31" fmla="*/ 7 h 9"/>
                  <a:gd name="T32" fmla="*/ 7 w 8"/>
                  <a:gd name="T33" fmla="*/ 7 h 9"/>
                  <a:gd name="T34" fmla="*/ 7 w 8"/>
                  <a:gd name="T35" fmla="*/ 8 h 9"/>
                  <a:gd name="T36" fmla="*/ 7 w 8"/>
                  <a:gd name="T37" fmla="*/ 8 h 9"/>
                  <a:gd name="T38" fmla="*/ 6 w 8"/>
                  <a:gd name="T39" fmla="*/ 9 h 9"/>
                  <a:gd name="T40" fmla="*/ 4 w 8"/>
                  <a:gd name="T41" fmla="*/ 9 h 9"/>
                  <a:gd name="T42" fmla="*/ 3 w 8"/>
                  <a:gd name="T43" fmla="*/ 9 h 9"/>
                  <a:gd name="T44" fmla="*/ 1 w 8"/>
                  <a:gd name="T45" fmla="*/ 8 h 9"/>
                  <a:gd name="T46" fmla="*/ 1 w 8"/>
                  <a:gd name="T47" fmla="*/ 6 h 9"/>
                  <a:gd name="T48" fmla="*/ 0 w 8"/>
                  <a:gd name="T49" fmla="*/ 4 h 9"/>
                  <a:gd name="T50" fmla="*/ 1 w 8"/>
                  <a:gd name="T51" fmla="*/ 3 h 9"/>
                  <a:gd name="T52" fmla="*/ 1 w 8"/>
                  <a:gd name="T53" fmla="*/ 1 h 9"/>
                  <a:gd name="T54" fmla="*/ 3 w 8"/>
                  <a:gd name="T55" fmla="*/ 0 h 9"/>
                  <a:gd name="T56" fmla="*/ 4 w 8"/>
                  <a:gd name="T57" fmla="*/ 0 h 9"/>
                  <a:gd name="T58" fmla="*/ 6 w 8"/>
                  <a:gd name="T59" fmla="*/ 4 h 9"/>
                  <a:gd name="T60" fmla="*/ 6 w 8"/>
                  <a:gd name="T61" fmla="*/ 3 h 9"/>
                  <a:gd name="T62" fmla="*/ 6 w 8"/>
                  <a:gd name="T63" fmla="*/ 2 h 9"/>
                  <a:gd name="T64" fmla="*/ 5 w 8"/>
                  <a:gd name="T65" fmla="*/ 1 h 9"/>
                  <a:gd name="T66" fmla="*/ 4 w 8"/>
                  <a:gd name="T67" fmla="*/ 1 h 9"/>
                  <a:gd name="T68" fmla="*/ 3 w 8"/>
                  <a:gd name="T69" fmla="*/ 1 h 9"/>
                  <a:gd name="T70" fmla="*/ 2 w 8"/>
                  <a:gd name="T71" fmla="*/ 2 h 9"/>
                  <a:gd name="T72" fmla="*/ 2 w 8"/>
                  <a:gd name="T73" fmla="*/ 3 h 9"/>
                  <a:gd name="T74" fmla="*/ 2 w 8"/>
                  <a:gd name="T75" fmla="*/ 4 h 9"/>
                  <a:gd name="T76" fmla="*/ 6 w 8"/>
                  <a:gd name="T7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9">
                    <a:moveTo>
                      <a:pt x="4" y="0"/>
                    </a:moveTo>
                    <a:cubicBezTo>
                      <a:pt x="5" y="0"/>
                      <a:pt x="5" y="0"/>
                      <a:pt x="6" y="0"/>
                    </a:cubicBezTo>
                    <a:cubicBezTo>
                      <a:pt x="6" y="0"/>
                      <a:pt x="7" y="1"/>
                      <a:pt x="7" y="1"/>
                    </a:cubicBezTo>
                    <a:cubicBezTo>
                      <a:pt x="7" y="1"/>
                      <a:pt x="7" y="2"/>
                      <a:pt x="7" y="2"/>
                    </a:cubicBezTo>
                    <a:cubicBezTo>
                      <a:pt x="8" y="3"/>
                      <a:pt x="8" y="3"/>
                      <a:pt x="8" y="4"/>
                    </a:cubicBezTo>
                    <a:cubicBezTo>
                      <a:pt x="8" y="4"/>
                      <a:pt x="8" y="4"/>
                      <a:pt x="8" y="4"/>
                    </a:cubicBezTo>
                    <a:cubicBezTo>
                      <a:pt x="7" y="5"/>
                      <a:pt x="7" y="5"/>
                      <a:pt x="7" y="5"/>
                    </a:cubicBezTo>
                    <a:cubicBezTo>
                      <a:pt x="7" y="5"/>
                      <a:pt x="7" y="5"/>
                      <a:pt x="7" y="5"/>
                    </a:cubicBezTo>
                    <a:cubicBezTo>
                      <a:pt x="6" y="5"/>
                      <a:pt x="6" y="5"/>
                      <a:pt x="6" y="5"/>
                    </a:cubicBezTo>
                    <a:cubicBezTo>
                      <a:pt x="2" y="5"/>
                      <a:pt x="2" y="5"/>
                      <a:pt x="2" y="5"/>
                    </a:cubicBezTo>
                    <a:cubicBezTo>
                      <a:pt x="2" y="5"/>
                      <a:pt x="2" y="6"/>
                      <a:pt x="2" y="6"/>
                    </a:cubicBezTo>
                    <a:cubicBezTo>
                      <a:pt x="2" y="6"/>
                      <a:pt x="2" y="7"/>
                      <a:pt x="3" y="7"/>
                    </a:cubicBezTo>
                    <a:cubicBezTo>
                      <a:pt x="3" y="7"/>
                      <a:pt x="3" y="7"/>
                      <a:pt x="3" y="7"/>
                    </a:cubicBezTo>
                    <a:cubicBezTo>
                      <a:pt x="4" y="8"/>
                      <a:pt x="4" y="8"/>
                      <a:pt x="4" y="8"/>
                    </a:cubicBezTo>
                    <a:cubicBezTo>
                      <a:pt x="5" y="7"/>
                      <a:pt x="5" y="7"/>
                      <a:pt x="5" y="7"/>
                    </a:cubicBezTo>
                    <a:cubicBezTo>
                      <a:pt x="6" y="7"/>
                      <a:pt x="6" y="7"/>
                      <a:pt x="6" y="7"/>
                    </a:cubicBezTo>
                    <a:cubicBezTo>
                      <a:pt x="7" y="7"/>
                      <a:pt x="7" y="7"/>
                      <a:pt x="7" y="7"/>
                    </a:cubicBezTo>
                    <a:cubicBezTo>
                      <a:pt x="7" y="8"/>
                      <a:pt x="7" y="8"/>
                      <a:pt x="7" y="8"/>
                    </a:cubicBezTo>
                    <a:cubicBezTo>
                      <a:pt x="7" y="8"/>
                      <a:pt x="7" y="8"/>
                      <a:pt x="7" y="8"/>
                    </a:cubicBezTo>
                    <a:cubicBezTo>
                      <a:pt x="6" y="8"/>
                      <a:pt x="6" y="9"/>
                      <a:pt x="6" y="9"/>
                    </a:cubicBezTo>
                    <a:cubicBezTo>
                      <a:pt x="5" y="9"/>
                      <a:pt x="5" y="9"/>
                      <a:pt x="4" y="9"/>
                    </a:cubicBezTo>
                    <a:cubicBezTo>
                      <a:pt x="4" y="9"/>
                      <a:pt x="3" y="9"/>
                      <a:pt x="3" y="9"/>
                    </a:cubicBezTo>
                    <a:cubicBezTo>
                      <a:pt x="2" y="8"/>
                      <a:pt x="2" y="8"/>
                      <a:pt x="1" y="8"/>
                    </a:cubicBezTo>
                    <a:cubicBezTo>
                      <a:pt x="1" y="7"/>
                      <a:pt x="1" y="7"/>
                      <a:pt x="1" y="6"/>
                    </a:cubicBezTo>
                    <a:cubicBezTo>
                      <a:pt x="0" y="6"/>
                      <a:pt x="0" y="5"/>
                      <a:pt x="0" y="4"/>
                    </a:cubicBezTo>
                    <a:cubicBezTo>
                      <a:pt x="0" y="4"/>
                      <a:pt x="0" y="3"/>
                      <a:pt x="1" y="3"/>
                    </a:cubicBezTo>
                    <a:cubicBezTo>
                      <a:pt x="1" y="2"/>
                      <a:pt x="1" y="1"/>
                      <a:pt x="1" y="1"/>
                    </a:cubicBezTo>
                    <a:cubicBezTo>
                      <a:pt x="2" y="1"/>
                      <a:pt x="2" y="0"/>
                      <a:pt x="3" y="0"/>
                    </a:cubicBezTo>
                    <a:cubicBezTo>
                      <a:pt x="3" y="0"/>
                      <a:pt x="4" y="0"/>
                      <a:pt x="4" y="0"/>
                    </a:cubicBezTo>
                    <a:moveTo>
                      <a:pt x="6" y="4"/>
                    </a:moveTo>
                    <a:cubicBezTo>
                      <a:pt x="6" y="3"/>
                      <a:pt x="6" y="3"/>
                      <a:pt x="6" y="3"/>
                    </a:cubicBezTo>
                    <a:cubicBezTo>
                      <a:pt x="6" y="2"/>
                      <a:pt x="6" y="2"/>
                      <a:pt x="6" y="2"/>
                    </a:cubicBezTo>
                    <a:cubicBezTo>
                      <a:pt x="5" y="1"/>
                      <a:pt x="5" y="1"/>
                      <a:pt x="5" y="1"/>
                    </a:cubicBezTo>
                    <a:cubicBezTo>
                      <a:pt x="5" y="1"/>
                      <a:pt x="5" y="1"/>
                      <a:pt x="4" y="1"/>
                    </a:cubicBezTo>
                    <a:cubicBezTo>
                      <a:pt x="4" y="1"/>
                      <a:pt x="3" y="1"/>
                      <a:pt x="3" y="1"/>
                    </a:cubicBezTo>
                    <a:cubicBezTo>
                      <a:pt x="2" y="2"/>
                      <a:pt x="2" y="2"/>
                      <a:pt x="2" y="2"/>
                    </a:cubicBezTo>
                    <a:cubicBezTo>
                      <a:pt x="2" y="3"/>
                      <a:pt x="2" y="3"/>
                      <a:pt x="2" y="3"/>
                    </a:cubicBezTo>
                    <a:cubicBezTo>
                      <a:pt x="2" y="4"/>
                      <a:pt x="2" y="4"/>
                      <a:pt x="2" y="4"/>
                    </a:cubicBezTo>
                    <a:lnTo>
                      <a:pt x="6"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996"/>
              <p:cNvSpPr/>
              <p:nvPr/>
            </p:nvSpPr>
            <p:spPr bwMode="auto">
              <a:xfrm>
                <a:off x="1937" y="2233"/>
                <a:ext cx="9" cy="11"/>
              </a:xfrm>
              <a:custGeom>
                <a:avLst/>
                <a:gdLst>
                  <a:gd name="T0" fmla="*/ 5 w 9"/>
                  <a:gd name="T1" fmla="*/ 5 h 11"/>
                  <a:gd name="T2" fmla="*/ 9 w 9"/>
                  <a:gd name="T3" fmla="*/ 10 h 11"/>
                  <a:gd name="T4" fmla="*/ 9 w 9"/>
                  <a:gd name="T5" fmla="*/ 11 h 11"/>
                  <a:gd name="T6" fmla="*/ 9 w 9"/>
                  <a:gd name="T7" fmla="*/ 11 h 11"/>
                  <a:gd name="T8" fmla="*/ 8 w 9"/>
                  <a:gd name="T9" fmla="*/ 11 h 11"/>
                  <a:gd name="T10" fmla="*/ 6 w 9"/>
                  <a:gd name="T11" fmla="*/ 11 h 11"/>
                  <a:gd name="T12" fmla="*/ 6 w 9"/>
                  <a:gd name="T13" fmla="*/ 10 h 11"/>
                  <a:gd name="T14" fmla="*/ 4 w 9"/>
                  <a:gd name="T15" fmla="*/ 6 h 11"/>
                  <a:gd name="T16" fmla="*/ 2 w 9"/>
                  <a:gd name="T17" fmla="*/ 10 h 11"/>
                  <a:gd name="T18" fmla="*/ 2 w 9"/>
                  <a:gd name="T19" fmla="*/ 11 h 11"/>
                  <a:gd name="T20" fmla="*/ 2 w 9"/>
                  <a:gd name="T21" fmla="*/ 11 h 11"/>
                  <a:gd name="T22" fmla="*/ 0 w 9"/>
                  <a:gd name="T23" fmla="*/ 11 h 11"/>
                  <a:gd name="T24" fmla="*/ 0 w 9"/>
                  <a:gd name="T25" fmla="*/ 10 h 11"/>
                  <a:gd name="T26" fmla="*/ 3 w 9"/>
                  <a:gd name="T27" fmla="*/ 5 h 11"/>
                  <a:gd name="T28" fmla="*/ 0 w 9"/>
                  <a:gd name="T29" fmla="*/ 0 h 11"/>
                  <a:gd name="T30" fmla="*/ 0 w 9"/>
                  <a:gd name="T31" fmla="*/ 0 h 11"/>
                  <a:gd name="T32" fmla="*/ 0 w 9"/>
                  <a:gd name="T33" fmla="*/ 0 h 11"/>
                  <a:gd name="T34" fmla="*/ 2 w 9"/>
                  <a:gd name="T35" fmla="*/ 0 h 11"/>
                  <a:gd name="T36" fmla="*/ 2 w 9"/>
                  <a:gd name="T37" fmla="*/ 0 h 11"/>
                  <a:gd name="T38" fmla="*/ 2 w 9"/>
                  <a:gd name="T39" fmla="*/ 0 h 11"/>
                  <a:gd name="T40" fmla="*/ 4 w 9"/>
                  <a:gd name="T41" fmla="*/ 4 h 11"/>
                  <a:gd name="T42" fmla="*/ 6 w 9"/>
                  <a:gd name="T43" fmla="*/ 0 h 11"/>
                  <a:gd name="T44" fmla="*/ 6 w 9"/>
                  <a:gd name="T45" fmla="*/ 0 h 11"/>
                  <a:gd name="T46" fmla="*/ 6 w 9"/>
                  <a:gd name="T47" fmla="*/ 0 h 11"/>
                  <a:gd name="T48" fmla="*/ 8 w 9"/>
                  <a:gd name="T49" fmla="*/ 0 h 11"/>
                  <a:gd name="T50" fmla="*/ 8 w 9"/>
                  <a:gd name="T51" fmla="*/ 0 h 11"/>
                  <a:gd name="T52" fmla="*/ 8 w 9"/>
                  <a:gd name="T53" fmla="*/ 0 h 11"/>
                  <a:gd name="T54" fmla="*/ 5 w 9"/>
                  <a:gd name="T5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11">
                    <a:moveTo>
                      <a:pt x="5" y="5"/>
                    </a:moveTo>
                    <a:lnTo>
                      <a:pt x="9" y="10"/>
                    </a:lnTo>
                    <a:lnTo>
                      <a:pt x="9" y="11"/>
                    </a:lnTo>
                    <a:lnTo>
                      <a:pt x="9" y="11"/>
                    </a:lnTo>
                    <a:lnTo>
                      <a:pt x="8" y="11"/>
                    </a:lnTo>
                    <a:lnTo>
                      <a:pt x="6" y="11"/>
                    </a:lnTo>
                    <a:lnTo>
                      <a:pt x="6" y="10"/>
                    </a:lnTo>
                    <a:lnTo>
                      <a:pt x="4" y="6"/>
                    </a:lnTo>
                    <a:lnTo>
                      <a:pt x="2" y="10"/>
                    </a:lnTo>
                    <a:lnTo>
                      <a:pt x="2" y="11"/>
                    </a:lnTo>
                    <a:lnTo>
                      <a:pt x="2" y="11"/>
                    </a:lnTo>
                    <a:lnTo>
                      <a:pt x="0" y="11"/>
                    </a:lnTo>
                    <a:lnTo>
                      <a:pt x="0" y="10"/>
                    </a:lnTo>
                    <a:lnTo>
                      <a:pt x="3" y="5"/>
                    </a:lnTo>
                    <a:lnTo>
                      <a:pt x="0" y="0"/>
                    </a:lnTo>
                    <a:lnTo>
                      <a:pt x="0" y="0"/>
                    </a:lnTo>
                    <a:lnTo>
                      <a:pt x="0" y="0"/>
                    </a:lnTo>
                    <a:lnTo>
                      <a:pt x="2" y="0"/>
                    </a:lnTo>
                    <a:lnTo>
                      <a:pt x="2" y="0"/>
                    </a:lnTo>
                    <a:lnTo>
                      <a:pt x="2" y="0"/>
                    </a:lnTo>
                    <a:lnTo>
                      <a:pt x="4" y="4"/>
                    </a:lnTo>
                    <a:lnTo>
                      <a:pt x="6" y="0"/>
                    </a:lnTo>
                    <a:lnTo>
                      <a:pt x="6" y="0"/>
                    </a:lnTo>
                    <a:lnTo>
                      <a:pt x="6" y="0"/>
                    </a:lnTo>
                    <a:lnTo>
                      <a:pt x="8" y="0"/>
                    </a:lnTo>
                    <a:lnTo>
                      <a:pt x="8" y="0"/>
                    </a:lnTo>
                    <a:lnTo>
                      <a:pt x="8" y="0"/>
                    </a:lnTo>
                    <a:lnTo>
                      <a:pt x="5"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997"/>
              <p:cNvSpPr/>
              <p:nvPr/>
            </p:nvSpPr>
            <p:spPr bwMode="auto">
              <a:xfrm>
                <a:off x="1946" y="2231"/>
                <a:ext cx="7" cy="13"/>
              </a:xfrm>
              <a:custGeom>
                <a:avLst/>
                <a:gdLst>
                  <a:gd name="T0" fmla="*/ 0 w 6"/>
                  <a:gd name="T1" fmla="*/ 3 h 11"/>
                  <a:gd name="T2" fmla="*/ 0 w 6"/>
                  <a:gd name="T3" fmla="*/ 3 h 11"/>
                  <a:gd name="T4" fmla="*/ 0 w 6"/>
                  <a:gd name="T5" fmla="*/ 3 h 11"/>
                  <a:gd name="T6" fmla="*/ 0 w 6"/>
                  <a:gd name="T7" fmla="*/ 3 h 11"/>
                  <a:gd name="T8" fmla="*/ 0 w 6"/>
                  <a:gd name="T9" fmla="*/ 2 h 11"/>
                  <a:gd name="T10" fmla="*/ 2 w 6"/>
                  <a:gd name="T11" fmla="*/ 2 h 11"/>
                  <a:gd name="T12" fmla="*/ 2 w 6"/>
                  <a:gd name="T13" fmla="*/ 0 h 11"/>
                  <a:gd name="T14" fmla="*/ 2 w 6"/>
                  <a:gd name="T15" fmla="*/ 0 h 11"/>
                  <a:gd name="T16" fmla="*/ 2 w 6"/>
                  <a:gd name="T17" fmla="*/ 0 h 11"/>
                  <a:gd name="T18" fmla="*/ 3 w 6"/>
                  <a:gd name="T19" fmla="*/ 0 h 11"/>
                  <a:gd name="T20" fmla="*/ 3 w 6"/>
                  <a:gd name="T21" fmla="*/ 0 h 11"/>
                  <a:gd name="T22" fmla="*/ 3 w 6"/>
                  <a:gd name="T23" fmla="*/ 0 h 11"/>
                  <a:gd name="T24" fmla="*/ 3 w 6"/>
                  <a:gd name="T25" fmla="*/ 2 h 11"/>
                  <a:gd name="T26" fmla="*/ 5 w 6"/>
                  <a:gd name="T27" fmla="*/ 2 h 11"/>
                  <a:gd name="T28" fmla="*/ 5 w 6"/>
                  <a:gd name="T29" fmla="*/ 2 h 11"/>
                  <a:gd name="T30" fmla="*/ 5 w 6"/>
                  <a:gd name="T31" fmla="*/ 2 h 11"/>
                  <a:gd name="T32" fmla="*/ 5 w 6"/>
                  <a:gd name="T33" fmla="*/ 3 h 11"/>
                  <a:gd name="T34" fmla="*/ 5 w 6"/>
                  <a:gd name="T35" fmla="*/ 3 h 11"/>
                  <a:gd name="T36" fmla="*/ 5 w 6"/>
                  <a:gd name="T37" fmla="*/ 3 h 11"/>
                  <a:gd name="T38" fmla="*/ 3 w 6"/>
                  <a:gd name="T39" fmla="*/ 3 h 11"/>
                  <a:gd name="T40" fmla="*/ 3 w 6"/>
                  <a:gd name="T41" fmla="*/ 9 h 11"/>
                  <a:gd name="T42" fmla="*/ 3 w 6"/>
                  <a:gd name="T43" fmla="*/ 9 h 11"/>
                  <a:gd name="T44" fmla="*/ 4 w 6"/>
                  <a:gd name="T45" fmla="*/ 10 h 11"/>
                  <a:gd name="T46" fmla="*/ 5 w 6"/>
                  <a:gd name="T47" fmla="*/ 10 h 11"/>
                  <a:gd name="T48" fmla="*/ 5 w 6"/>
                  <a:gd name="T49" fmla="*/ 9 h 11"/>
                  <a:gd name="T50" fmla="*/ 6 w 6"/>
                  <a:gd name="T51" fmla="*/ 9 h 11"/>
                  <a:gd name="T52" fmla="*/ 6 w 6"/>
                  <a:gd name="T53" fmla="*/ 10 h 11"/>
                  <a:gd name="T54" fmla="*/ 6 w 6"/>
                  <a:gd name="T55" fmla="*/ 10 h 11"/>
                  <a:gd name="T56" fmla="*/ 6 w 6"/>
                  <a:gd name="T57" fmla="*/ 10 h 11"/>
                  <a:gd name="T58" fmla="*/ 6 w 6"/>
                  <a:gd name="T59" fmla="*/ 11 h 11"/>
                  <a:gd name="T60" fmla="*/ 5 w 6"/>
                  <a:gd name="T61" fmla="*/ 11 h 11"/>
                  <a:gd name="T62" fmla="*/ 4 w 6"/>
                  <a:gd name="T63" fmla="*/ 11 h 11"/>
                  <a:gd name="T64" fmla="*/ 2 w 6"/>
                  <a:gd name="T65" fmla="*/ 10 h 11"/>
                  <a:gd name="T66" fmla="*/ 2 w 6"/>
                  <a:gd name="T67" fmla="*/ 9 h 11"/>
                  <a:gd name="T68" fmla="*/ 2 w 6"/>
                  <a:gd name="T69" fmla="*/ 3 h 11"/>
                  <a:gd name="T70" fmla="*/ 0 w 6"/>
                  <a:gd name="T7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11">
                    <a:moveTo>
                      <a:pt x="0" y="3"/>
                    </a:moveTo>
                    <a:cubicBezTo>
                      <a:pt x="0" y="3"/>
                      <a:pt x="0" y="3"/>
                      <a:pt x="0" y="3"/>
                    </a:cubicBezTo>
                    <a:cubicBezTo>
                      <a:pt x="0" y="3"/>
                      <a:pt x="0" y="3"/>
                      <a:pt x="0" y="3"/>
                    </a:cubicBezTo>
                    <a:cubicBezTo>
                      <a:pt x="0" y="3"/>
                      <a:pt x="0" y="3"/>
                      <a:pt x="0" y="3"/>
                    </a:cubicBezTo>
                    <a:cubicBezTo>
                      <a:pt x="0" y="2"/>
                      <a:pt x="0" y="2"/>
                      <a:pt x="0" y="2"/>
                    </a:cubicBezTo>
                    <a:cubicBezTo>
                      <a:pt x="2" y="2"/>
                      <a:pt x="2" y="2"/>
                      <a:pt x="2" y="2"/>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2"/>
                      <a:pt x="3" y="2"/>
                      <a:pt x="3"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3" y="3"/>
                      <a:pt x="3" y="3"/>
                      <a:pt x="3" y="3"/>
                    </a:cubicBezTo>
                    <a:cubicBezTo>
                      <a:pt x="3" y="9"/>
                      <a:pt x="3" y="9"/>
                      <a:pt x="3" y="9"/>
                    </a:cubicBezTo>
                    <a:cubicBezTo>
                      <a:pt x="3" y="9"/>
                      <a:pt x="3" y="9"/>
                      <a:pt x="3" y="9"/>
                    </a:cubicBezTo>
                    <a:cubicBezTo>
                      <a:pt x="3" y="10"/>
                      <a:pt x="4" y="10"/>
                      <a:pt x="4" y="10"/>
                    </a:cubicBezTo>
                    <a:cubicBezTo>
                      <a:pt x="5" y="10"/>
                      <a:pt x="5" y="10"/>
                      <a:pt x="5" y="10"/>
                    </a:cubicBezTo>
                    <a:cubicBezTo>
                      <a:pt x="5" y="9"/>
                      <a:pt x="5" y="9"/>
                      <a:pt x="5" y="9"/>
                    </a:cubicBezTo>
                    <a:cubicBezTo>
                      <a:pt x="6" y="9"/>
                      <a:pt x="6" y="9"/>
                      <a:pt x="6" y="9"/>
                    </a:cubicBezTo>
                    <a:cubicBezTo>
                      <a:pt x="6" y="10"/>
                      <a:pt x="6" y="10"/>
                      <a:pt x="6" y="10"/>
                    </a:cubicBezTo>
                    <a:cubicBezTo>
                      <a:pt x="6" y="10"/>
                      <a:pt x="6" y="10"/>
                      <a:pt x="6" y="10"/>
                    </a:cubicBezTo>
                    <a:cubicBezTo>
                      <a:pt x="6" y="10"/>
                      <a:pt x="6" y="10"/>
                      <a:pt x="6" y="10"/>
                    </a:cubicBezTo>
                    <a:cubicBezTo>
                      <a:pt x="6" y="11"/>
                      <a:pt x="6" y="11"/>
                      <a:pt x="6" y="11"/>
                    </a:cubicBezTo>
                    <a:cubicBezTo>
                      <a:pt x="5" y="11"/>
                      <a:pt x="5" y="11"/>
                      <a:pt x="5" y="11"/>
                    </a:cubicBezTo>
                    <a:cubicBezTo>
                      <a:pt x="4" y="11"/>
                      <a:pt x="4" y="11"/>
                      <a:pt x="4" y="11"/>
                    </a:cubicBezTo>
                    <a:cubicBezTo>
                      <a:pt x="3" y="11"/>
                      <a:pt x="2" y="11"/>
                      <a:pt x="2" y="10"/>
                    </a:cubicBezTo>
                    <a:cubicBezTo>
                      <a:pt x="2" y="10"/>
                      <a:pt x="2" y="9"/>
                      <a:pt x="2" y="9"/>
                    </a:cubicBezTo>
                    <a:cubicBezTo>
                      <a:pt x="2" y="3"/>
                      <a:pt x="2" y="3"/>
                      <a:pt x="2" y="3"/>
                    </a:cubicBezTo>
                    <a:lnTo>
                      <a:pt x="0" y="3"/>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998"/>
              <p:cNvSpPr/>
              <p:nvPr/>
            </p:nvSpPr>
            <p:spPr bwMode="auto">
              <a:xfrm>
                <a:off x="1722" y="2249"/>
                <a:ext cx="7" cy="11"/>
              </a:xfrm>
              <a:custGeom>
                <a:avLst/>
                <a:gdLst>
                  <a:gd name="T0" fmla="*/ 6 w 6"/>
                  <a:gd name="T1" fmla="*/ 6 h 9"/>
                  <a:gd name="T2" fmla="*/ 6 w 6"/>
                  <a:gd name="T3" fmla="*/ 7 h 9"/>
                  <a:gd name="T4" fmla="*/ 5 w 6"/>
                  <a:gd name="T5" fmla="*/ 8 h 9"/>
                  <a:gd name="T6" fmla="*/ 4 w 6"/>
                  <a:gd name="T7" fmla="*/ 8 h 9"/>
                  <a:gd name="T8" fmla="*/ 3 w 6"/>
                  <a:gd name="T9" fmla="*/ 9 h 9"/>
                  <a:gd name="T10" fmla="*/ 1 w 6"/>
                  <a:gd name="T11" fmla="*/ 8 h 9"/>
                  <a:gd name="T12" fmla="*/ 0 w 6"/>
                  <a:gd name="T13" fmla="*/ 8 h 9"/>
                  <a:gd name="T14" fmla="*/ 0 w 6"/>
                  <a:gd name="T15" fmla="*/ 8 h 9"/>
                  <a:gd name="T16" fmla="*/ 0 w 6"/>
                  <a:gd name="T17" fmla="*/ 8 h 9"/>
                  <a:gd name="T18" fmla="*/ 0 w 6"/>
                  <a:gd name="T19" fmla="*/ 7 h 9"/>
                  <a:gd name="T20" fmla="*/ 0 w 6"/>
                  <a:gd name="T21" fmla="*/ 7 h 9"/>
                  <a:gd name="T22" fmla="*/ 0 w 6"/>
                  <a:gd name="T23" fmla="*/ 7 h 9"/>
                  <a:gd name="T24" fmla="*/ 2 w 6"/>
                  <a:gd name="T25" fmla="*/ 7 h 9"/>
                  <a:gd name="T26" fmla="*/ 3 w 6"/>
                  <a:gd name="T27" fmla="*/ 7 h 9"/>
                  <a:gd name="T28" fmla="*/ 4 w 6"/>
                  <a:gd name="T29" fmla="*/ 7 h 9"/>
                  <a:gd name="T30" fmla="*/ 4 w 6"/>
                  <a:gd name="T31" fmla="*/ 6 h 9"/>
                  <a:gd name="T32" fmla="*/ 4 w 6"/>
                  <a:gd name="T33" fmla="*/ 5 h 9"/>
                  <a:gd name="T34" fmla="*/ 2 w 6"/>
                  <a:gd name="T35" fmla="*/ 5 h 9"/>
                  <a:gd name="T36" fmla="*/ 1 w 6"/>
                  <a:gd name="T37" fmla="*/ 4 h 9"/>
                  <a:gd name="T38" fmla="*/ 1 w 6"/>
                  <a:gd name="T39" fmla="*/ 4 h 9"/>
                  <a:gd name="T40" fmla="*/ 0 w 6"/>
                  <a:gd name="T41" fmla="*/ 3 h 9"/>
                  <a:gd name="T42" fmla="*/ 0 w 6"/>
                  <a:gd name="T43" fmla="*/ 2 h 9"/>
                  <a:gd name="T44" fmla="*/ 1 w 6"/>
                  <a:gd name="T45" fmla="*/ 0 h 9"/>
                  <a:gd name="T46" fmla="*/ 3 w 6"/>
                  <a:gd name="T47" fmla="*/ 0 h 9"/>
                  <a:gd name="T48" fmla="*/ 4 w 6"/>
                  <a:gd name="T49" fmla="*/ 0 h 9"/>
                  <a:gd name="T50" fmla="*/ 5 w 6"/>
                  <a:gd name="T51" fmla="*/ 0 h 9"/>
                  <a:gd name="T52" fmla="*/ 5 w 6"/>
                  <a:gd name="T53" fmla="*/ 0 h 9"/>
                  <a:gd name="T54" fmla="*/ 5 w 6"/>
                  <a:gd name="T55" fmla="*/ 1 h 9"/>
                  <a:gd name="T56" fmla="*/ 5 w 6"/>
                  <a:gd name="T57" fmla="*/ 1 h 9"/>
                  <a:gd name="T58" fmla="*/ 5 w 6"/>
                  <a:gd name="T59" fmla="*/ 1 h 9"/>
                  <a:gd name="T60" fmla="*/ 4 w 6"/>
                  <a:gd name="T61" fmla="*/ 1 h 9"/>
                  <a:gd name="T62" fmla="*/ 3 w 6"/>
                  <a:gd name="T63" fmla="*/ 1 h 9"/>
                  <a:gd name="T64" fmla="*/ 2 w 6"/>
                  <a:gd name="T65" fmla="*/ 1 h 9"/>
                  <a:gd name="T66" fmla="*/ 1 w 6"/>
                  <a:gd name="T67" fmla="*/ 2 h 9"/>
                  <a:gd name="T68" fmla="*/ 1 w 6"/>
                  <a:gd name="T69" fmla="*/ 2 h 9"/>
                  <a:gd name="T70" fmla="*/ 2 w 6"/>
                  <a:gd name="T71" fmla="*/ 3 h 9"/>
                  <a:gd name="T72" fmla="*/ 2 w 6"/>
                  <a:gd name="T73" fmla="*/ 3 h 9"/>
                  <a:gd name="T74" fmla="*/ 3 w 6"/>
                  <a:gd name="T75" fmla="*/ 4 h 9"/>
                  <a:gd name="T76" fmla="*/ 4 w 6"/>
                  <a:gd name="T77" fmla="*/ 4 h 9"/>
                  <a:gd name="T78" fmla="*/ 5 w 6"/>
                  <a:gd name="T79" fmla="*/ 4 h 9"/>
                  <a:gd name="T80" fmla="*/ 6 w 6"/>
                  <a:gd name="T81" fmla="*/ 5 h 9"/>
                  <a:gd name="T82" fmla="*/ 6 w 6"/>
                  <a:gd name="T8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 h="9">
                    <a:moveTo>
                      <a:pt x="6" y="6"/>
                    </a:moveTo>
                    <a:cubicBezTo>
                      <a:pt x="6" y="7"/>
                      <a:pt x="6" y="7"/>
                      <a:pt x="6" y="7"/>
                    </a:cubicBezTo>
                    <a:cubicBezTo>
                      <a:pt x="5" y="8"/>
                      <a:pt x="5" y="8"/>
                      <a:pt x="5" y="8"/>
                    </a:cubicBezTo>
                    <a:cubicBezTo>
                      <a:pt x="5" y="8"/>
                      <a:pt x="4" y="8"/>
                      <a:pt x="4" y="8"/>
                    </a:cubicBezTo>
                    <a:cubicBezTo>
                      <a:pt x="4" y="9"/>
                      <a:pt x="3" y="9"/>
                      <a:pt x="3" y="9"/>
                    </a:cubicBezTo>
                    <a:cubicBezTo>
                      <a:pt x="2" y="9"/>
                      <a:pt x="2" y="9"/>
                      <a:pt x="1" y="8"/>
                    </a:cubicBezTo>
                    <a:cubicBezTo>
                      <a:pt x="1" y="8"/>
                      <a:pt x="0" y="8"/>
                      <a:pt x="0" y="8"/>
                    </a:cubicBezTo>
                    <a:cubicBezTo>
                      <a:pt x="0" y="8"/>
                      <a:pt x="0" y="8"/>
                      <a:pt x="0" y="8"/>
                    </a:cubicBezTo>
                    <a:cubicBezTo>
                      <a:pt x="0" y="8"/>
                      <a:pt x="0" y="8"/>
                      <a:pt x="0" y="8"/>
                    </a:cubicBezTo>
                    <a:cubicBezTo>
                      <a:pt x="0" y="7"/>
                      <a:pt x="0" y="7"/>
                      <a:pt x="0" y="7"/>
                    </a:cubicBezTo>
                    <a:cubicBezTo>
                      <a:pt x="0" y="7"/>
                      <a:pt x="0" y="7"/>
                      <a:pt x="0" y="7"/>
                    </a:cubicBezTo>
                    <a:cubicBezTo>
                      <a:pt x="0" y="7"/>
                      <a:pt x="0" y="7"/>
                      <a:pt x="0" y="7"/>
                    </a:cubicBezTo>
                    <a:cubicBezTo>
                      <a:pt x="1" y="7"/>
                      <a:pt x="1" y="7"/>
                      <a:pt x="2" y="7"/>
                    </a:cubicBezTo>
                    <a:cubicBezTo>
                      <a:pt x="2" y="7"/>
                      <a:pt x="2" y="7"/>
                      <a:pt x="3" y="7"/>
                    </a:cubicBezTo>
                    <a:cubicBezTo>
                      <a:pt x="3" y="7"/>
                      <a:pt x="4" y="7"/>
                      <a:pt x="4" y="7"/>
                    </a:cubicBezTo>
                    <a:cubicBezTo>
                      <a:pt x="4" y="7"/>
                      <a:pt x="4" y="7"/>
                      <a:pt x="4" y="6"/>
                    </a:cubicBezTo>
                    <a:cubicBezTo>
                      <a:pt x="4" y="6"/>
                      <a:pt x="4" y="5"/>
                      <a:pt x="4" y="5"/>
                    </a:cubicBezTo>
                    <a:cubicBezTo>
                      <a:pt x="4" y="5"/>
                      <a:pt x="3" y="5"/>
                      <a:pt x="2" y="5"/>
                    </a:cubicBezTo>
                    <a:cubicBezTo>
                      <a:pt x="2" y="4"/>
                      <a:pt x="2" y="4"/>
                      <a:pt x="1" y="4"/>
                    </a:cubicBezTo>
                    <a:cubicBezTo>
                      <a:pt x="1" y="4"/>
                      <a:pt x="1" y="4"/>
                      <a:pt x="1" y="4"/>
                    </a:cubicBezTo>
                    <a:cubicBezTo>
                      <a:pt x="0" y="3"/>
                      <a:pt x="0" y="3"/>
                      <a:pt x="0" y="3"/>
                    </a:cubicBezTo>
                    <a:cubicBezTo>
                      <a:pt x="0" y="2"/>
                      <a:pt x="0" y="2"/>
                      <a:pt x="0" y="2"/>
                    </a:cubicBezTo>
                    <a:cubicBezTo>
                      <a:pt x="0" y="1"/>
                      <a:pt x="0" y="1"/>
                      <a:pt x="1" y="0"/>
                    </a:cubicBezTo>
                    <a:cubicBezTo>
                      <a:pt x="1" y="0"/>
                      <a:pt x="2" y="0"/>
                      <a:pt x="3" y="0"/>
                    </a:cubicBezTo>
                    <a:cubicBezTo>
                      <a:pt x="3" y="0"/>
                      <a:pt x="4" y="0"/>
                      <a:pt x="4" y="0"/>
                    </a:cubicBezTo>
                    <a:cubicBezTo>
                      <a:pt x="4" y="0"/>
                      <a:pt x="5" y="0"/>
                      <a:pt x="5" y="0"/>
                    </a:cubicBezTo>
                    <a:cubicBezTo>
                      <a:pt x="5" y="0"/>
                      <a:pt x="5" y="0"/>
                      <a:pt x="5" y="0"/>
                    </a:cubicBezTo>
                    <a:cubicBezTo>
                      <a:pt x="5" y="1"/>
                      <a:pt x="5" y="1"/>
                      <a:pt x="5" y="1"/>
                    </a:cubicBezTo>
                    <a:cubicBezTo>
                      <a:pt x="5" y="1"/>
                      <a:pt x="5" y="1"/>
                      <a:pt x="5" y="1"/>
                    </a:cubicBezTo>
                    <a:cubicBezTo>
                      <a:pt x="5" y="1"/>
                      <a:pt x="5" y="1"/>
                      <a:pt x="5" y="1"/>
                    </a:cubicBezTo>
                    <a:cubicBezTo>
                      <a:pt x="4" y="1"/>
                      <a:pt x="4" y="1"/>
                      <a:pt x="4" y="1"/>
                    </a:cubicBezTo>
                    <a:cubicBezTo>
                      <a:pt x="3" y="1"/>
                      <a:pt x="3" y="1"/>
                      <a:pt x="3" y="1"/>
                    </a:cubicBezTo>
                    <a:cubicBezTo>
                      <a:pt x="2" y="1"/>
                      <a:pt x="2" y="1"/>
                      <a:pt x="2" y="1"/>
                    </a:cubicBezTo>
                    <a:cubicBezTo>
                      <a:pt x="1" y="2"/>
                      <a:pt x="1" y="2"/>
                      <a:pt x="1" y="2"/>
                    </a:cubicBezTo>
                    <a:cubicBezTo>
                      <a:pt x="1" y="2"/>
                      <a:pt x="1" y="2"/>
                      <a:pt x="1" y="2"/>
                    </a:cubicBezTo>
                    <a:cubicBezTo>
                      <a:pt x="2" y="3"/>
                      <a:pt x="2" y="3"/>
                      <a:pt x="2" y="3"/>
                    </a:cubicBezTo>
                    <a:cubicBezTo>
                      <a:pt x="2" y="3"/>
                      <a:pt x="2" y="3"/>
                      <a:pt x="2" y="3"/>
                    </a:cubicBezTo>
                    <a:cubicBezTo>
                      <a:pt x="3" y="4"/>
                      <a:pt x="3" y="4"/>
                      <a:pt x="3" y="4"/>
                    </a:cubicBezTo>
                    <a:cubicBezTo>
                      <a:pt x="4" y="4"/>
                      <a:pt x="4" y="4"/>
                      <a:pt x="4" y="4"/>
                    </a:cubicBezTo>
                    <a:cubicBezTo>
                      <a:pt x="5" y="4"/>
                      <a:pt x="5" y="4"/>
                      <a:pt x="5" y="4"/>
                    </a:cubicBezTo>
                    <a:cubicBezTo>
                      <a:pt x="6" y="5"/>
                      <a:pt x="6" y="5"/>
                      <a:pt x="6" y="5"/>
                    </a:cubicBezTo>
                    <a:cubicBezTo>
                      <a:pt x="6" y="5"/>
                      <a:pt x="6" y="6"/>
                      <a:pt x="6" y="6"/>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999"/>
              <p:cNvSpPr>
                <a:spLocks noEditPoints="1"/>
              </p:cNvSpPr>
              <p:nvPr/>
            </p:nvSpPr>
            <p:spPr bwMode="auto">
              <a:xfrm>
                <a:off x="1730" y="2249"/>
                <a:ext cx="9" cy="11"/>
              </a:xfrm>
              <a:custGeom>
                <a:avLst/>
                <a:gdLst>
                  <a:gd name="T0" fmla="*/ 7 w 7"/>
                  <a:gd name="T1" fmla="*/ 8 h 9"/>
                  <a:gd name="T2" fmla="*/ 7 w 7"/>
                  <a:gd name="T3" fmla="*/ 8 h 9"/>
                  <a:gd name="T4" fmla="*/ 5 w 7"/>
                  <a:gd name="T5" fmla="*/ 8 h 9"/>
                  <a:gd name="T6" fmla="*/ 4 w 7"/>
                  <a:gd name="T7" fmla="*/ 9 h 9"/>
                  <a:gd name="T8" fmla="*/ 2 w 7"/>
                  <a:gd name="T9" fmla="*/ 8 h 9"/>
                  <a:gd name="T10" fmla="*/ 1 w 7"/>
                  <a:gd name="T11" fmla="*/ 8 h 9"/>
                  <a:gd name="T12" fmla="*/ 0 w 7"/>
                  <a:gd name="T13" fmla="*/ 7 h 9"/>
                  <a:gd name="T14" fmla="*/ 0 w 7"/>
                  <a:gd name="T15" fmla="*/ 6 h 9"/>
                  <a:gd name="T16" fmla="*/ 0 w 7"/>
                  <a:gd name="T17" fmla="*/ 5 h 9"/>
                  <a:gd name="T18" fmla="*/ 1 w 7"/>
                  <a:gd name="T19" fmla="*/ 4 h 9"/>
                  <a:gd name="T20" fmla="*/ 2 w 7"/>
                  <a:gd name="T21" fmla="*/ 3 h 9"/>
                  <a:gd name="T22" fmla="*/ 4 w 7"/>
                  <a:gd name="T23" fmla="*/ 3 h 9"/>
                  <a:gd name="T24" fmla="*/ 6 w 7"/>
                  <a:gd name="T25" fmla="*/ 3 h 9"/>
                  <a:gd name="T26" fmla="*/ 6 w 7"/>
                  <a:gd name="T27" fmla="*/ 3 h 9"/>
                  <a:gd name="T28" fmla="*/ 6 w 7"/>
                  <a:gd name="T29" fmla="*/ 2 h 9"/>
                  <a:gd name="T30" fmla="*/ 5 w 7"/>
                  <a:gd name="T31" fmla="*/ 1 h 9"/>
                  <a:gd name="T32" fmla="*/ 5 w 7"/>
                  <a:gd name="T33" fmla="*/ 1 h 9"/>
                  <a:gd name="T34" fmla="*/ 4 w 7"/>
                  <a:gd name="T35" fmla="*/ 1 h 9"/>
                  <a:gd name="T36" fmla="*/ 3 w 7"/>
                  <a:gd name="T37" fmla="*/ 1 h 9"/>
                  <a:gd name="T38" fmla="*/ 2 w 7"/>
                  <a:gd name="T39" fmla="*/ 1 h 9"/>
                  <a:gd name="T40" fmla="*/ 1 w 7"/>
                  <a:gd name="T41" fmla="*/ 1 h 9"/>
                  <a:gd name="T42" fmla="*/ 1 w 7"/>
                  <a:gd name="T43" fmla="*/ 1 h 9"/>
                  <a:gd name="T44" fmla="*/ 1 w 7"/>
                  <a:gd name="T45" fmla="*/ 0 h 9"/>
                  <a:gd name="T46" fmla="*/ 1 w 7"/>
                  <a:gd name="T47" fmla="*/ 0 h 9"/>
                  <a:gd name="T48" fmla="*/ 1 w 7"/>
                  <a:gd name="T49" fmla="*/ 0 h 9"/>
                  <a:gd name="T50" fmla="*/ 3 w 7"/>
                  <a:gd name="T51" fmla="*/ 0 h 9"/>
                  <a:gd name="T52" fmla="*/ 4 w 7"/>
                  <a:gd name="T53" fmla="*/ 0 h 9"/>
                  <a:gd name="T54" fmla="*/ 6 w 7"/>
                  <a:gd name="T55" fmla="*/ 0 h 9"/>
                  <a:gd name="T56" fmla="*/ 7 w 7"/>
                  <a:gd name="T57" fmla="*/ 3 h 9"/>
                  <a:gd name="T58" fmla="*/ 7 w 7"/>
                  <a:gd name="T59" fmla="*/ 8 h 9"/>
                  <a:gd name="T60" fmla="*/ 6 w 7"/>
                  <a:gd name="T61" fmla="*/ 4 h 9"/>
                  <a:gd name="T62" fmla="*/ 4 w 7"/>
                  <a:gd name="T63" fmla="*/ 4 h 9"/>
                  <a:gd name="T64" fmla="*/ 3 w 7"/>
                  <a:gd name="T65" fmla="*/ 4 h 9"/>
                  <a:gd name="T66" fmla="*/ 2 w 7"/>
                  <a:gd name="T67" fmla="*/ 4 h 9"/>
                  <a:gd name="T68" fmla="*/ 2 w 7"/>
                  <a:gd name="T69" fmla="*/ 5 h 9"/>
                  <a:gd name="T70" fmla="*/ 2 w 7"/>
                  <a:gd name="T71" fmla="*/ 6 h 9"/>
                  <a:gd name="T72" fmla="*/ 2 w 7"/>
                  <a:gd name="T73" fmla="*/ 7 h 9"/>
                  <a:gd name="T74" fmla="*/ 2 w 7"/>
                  <a:gd name="T75" fmla="*/ 7 h 9"/>
                  <a:gd name="T76" fmla="*/ 3 w 7"/>
                  <a:gd name="T77" fmla="*/ 7 h 9"/>
                  <a:gd name="T78" fmla="*/ 4 w 7"/>
                  <a:gd name="T79" fmla="*/ 7 h 9"/>
                  <a:gd name="T80" fmla="*/ 4 w 7"/>
                  <a:gd name="T81" fmla="*/ 7 h 9"/>
                  <a:gd name="T82" fmla="*/ 5 w 7"/>
                  <a:gd name="T83" fmla="*/ 7 h 9"/>
                  <a:gd name="T84" fmla="*/ 5 w 7"/>
                  <a:gd name="T85" fmla="*/ 7 h 9"/>
                  <a:gd name="T86" fmla="*/ 6 w 7"/>
                  <a:gd name="T87" fmla="*/ 7 h 9"/>
                  <a:gd name="T88" fmla="*/ 6 w 7"/>
                  <a:gd name="T8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9">
                    <a:moveTo>
                      <a:pt x="7" y="8"/>
                    </a:moveTo>
                    <a:cubicBezTo>
                      <a:pt x="7" y="8"/>
                      <a:pt x="7" y="8"/>
                      <a:pt x="7" y="8"/>
                    </a:cubicBezTo>
                    <a:cubicBezTo>
                      <a:pt x="6" y="8"/>
                      <a:pt x="6" y="8"/>
                      <a:pt x="5" y="8"/>
                    </a:cubicBezTo>
                    <a:cubicBezTo>
                      <a:pt x="5" y="9"/>
                      <a:pt x="4" y="9"/>
                      <a:pt x="4" y="9"/>
                    </a:cubicBezTo>
                    <a:cubicBezTo>
                      <a:pt x="3" y="9"/>
                      <a:pt x="2" y="9"/>
                      <a:pt x="2" y="8"/>
                    </a:cubicBezTo>
                    <a:cubicBezTo>
                      <a:pt x="2" y="8"/>
                      <a:pt x="1" y="8"/>
                      <a:pt x="1" y="8"/>
                    </a:cubicBezTo>
                    <a:cubicBezTo>
                      <a:pt x="0" y="7"/>
                      <a:pt x="0" y="7"/>
                      <a:pt x="0" y="7"/>
                    </a:cubicBezTo>
                    <a:cubicBezTo>
                      <a:pt x="0" y="7"/>
                      <a:pt x="0" y="6"/>
                      <a:pt x="0" y="6"/>
                    </a:cubicBezTo>
                    <a:cubicBezTo>
                      <a:pt x="0" y="5"/>
                      <a:pt x="0" y="5"/>
                      <a:pt x="0" y="5"/>
                    </a:cubicBezTo>
                    <a:cubicBezTo>
                      <a:pt x="1" y="4"/>
                      <a:pt x="1" y="4"/>
                      <a:pt x="1" y="4"/>
                    </a:cubicBezTo>
                    <a:cubicBezTo>
                      <a:pt x="1" y="4"/>
                      <a:pt x="2" y="3"/>
                      <a:pt x="2" y="3"/>
                    </a:cubicBezTo>
                    <a:cubicBezTo>
                      <a:pt x="3" y="3"/>
                      <a:pt x="3" y="3"/>
                      <a:pt x="4" y="3"/>
                    </a:cubicBezTo>
                    <a:cubicBezTo>
                      <a:pt x="6" y="3"/>
                      <a:pt x="6" y="3"/>
                      <a:pt x="6" y="3"/>
                    </a:cubicBezTo>
                    <a:cubicBezTo>
                      <a:pt x="6" y="3"/>
                      <a:pt x="6" y="3"/>
                      <a:pt x="6" y="3"/>
                    </a:cubicBezTo>
                    <a:cubicBezTo>
                      <a:pt x="6" y="2"/>
                      <a:pt x="6" y="2"/>
                      <a:pt x="6" y="2"/>
                    </a:cubicBezTo>
                    <a:cubicBezTo>
                      <a:pt x="5" y="1"/>
                      <a:pt x="5" y="1"/>
                      <a:pt x="5" y="1"/>
                    </a:cubicBezTo>
                    <a:cubicBezTo>
                      <a:pt x="5" y="1"/>
                      <a:pt x="5" y="1"/>
                      <a:pt x="5" y="1"/>
                    </a:cubicBezTo>
                    <a:cubicBezTo>
                      <a:pt x="5" y="1"/>
                      <a:pt x="4" y="1"/>
                      <a:pt x="4" y="1"/>
                    </a:cubicBezTo>
                    <a:cubicBezTo>
                      <a:pt x="3" y="1"/>
                      <a:pt x="3" y="1"/>
                      <a:pt x="3" y="1"/>
                    </a:cubicBezTo>
                    <a:cubicBezTo>
                      <a:pt x="2" y="1"/>
                      <a:pt x="2" y="1"/>
                      <a:pt x="2"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2" y="0"/>
                      <a:pt x="2" y="0"/>
                      <a:pt x="3" y="0"/>
                    </a:cubicBezTo>
                    <a:cubicBezTo>
                      <a:pt x="3" y="0"/>
                      <a:pt x="4" y="0"/>
                      <a:pt x="4" y="0"/>
                    </a:cubicBezTo>
                    <a:cubicBezTo>
                      <a:pt x="5" y="0"/>
                      <a:pt x="6" y="0"/>
                      <a:pt x="6" y="0"/>
                    </a:cubicBezTo>
                    <a:cubicBezTo>
                      <a:pt x="7" y="1"/>
                      <a:pt x="7" y="2"/>
                      <a:pt x="7" y="3"/>
                    </a:cubicBezTo>
                    <a:lnTo>
                      <a:pt x="7" y="8"/>
                    </a:lnTo>
                    <a:close/>
                    <a:moveTo>
                      <a:pt x="6" y="4"/>
                    </a:moveTo>
                    <a:cubicBezTo>
                      <a:pt x="4" y="4"/>
                      <a:pt x="4" y="4"/>
                      <a:pt x="4" y="4"/>
                    </a:cubicBezTo>
                    <a:cubicBezTo>
                      <a:pt x="3" y="4"/>
                      <a:pt x="3" y="4"/>
                      <a:pt x="3" y="4"/>
                    </a:cubicBezTo>
                    <a:cubicBezTo>
                      <a:pt x="2" y="4"/>
                      <a:pt x="2" y="4"/>
                      <a:pt x="2" y="4"/>
                    </a:cubicBezTo>
                    <a:cubicBezTo>
                      <a:pt x="2" y="5"/>
                      <a:pt x="2" y="5"/>
                      <a:pt x="2" y="5"/>
                    </a:cubicBezTo>
                    <a:cubicBezTo>
                      <a:pt x="2" y="5"/>
                      <a:pt x="2" y="6"/>
                      <a:pt x="2" y="6"/>
                    </a:cubicBezTo>
                    <a:cubicBezTo>
                      <a:pt x="2" y="7"/>
                      <a:pt x="2" y="7"/>
                      <a:pt x="2" y="7"/>
                    </a:cubicBezTo>
                    <a:cubicBezTo>
                      <a:pt x="2" y="7"/>
                      <a:pt x="2" y="7"/>
                      <a:pt x="2" y="7"/>
                    </a:cubicBezTo>
                    <a:cubicBezTo>
                      <a:pt x="3" y="7"/>
                      <a:pt x="3" y="7"/>
                      <a:pt x="3" y="7"/>
                    </a:cubicBezTo>
                    <a:cubicBezTo>
                      <a:pt x="4" y="7"/>
                      <a:pt x="4" y="7"/>
                      <a:pt x="4" y="7"/>
                    </a:cubicBezTo>
                    <a:cubicBezTo>
                      <a:pt x="4" y="7"/>
                      <a:pt x="4" y="7"/>
                      <a:pt x="4" y="7"/>
                    </a:cubicBezTo>
                    <a:cubicBezTo>
                      <a:pt x="5" y="7"/>
                      <a:pt x="5" y="7"/>
                      <a:pt x="5" y="7"/>
                    </a:cubicBezTo>
                    <a:cubicBezTo>
                      <a:pt x="5" y="7"/>
                      <a:pt x="5" y="7"/>
                      <a:pt x="5" y="7"/>
                    </a:cubicBezTo>
                    <a:cubicBezTo>
                      <a:pt x="6" y="7"/>
                      <a:pt x="6" y="7"/>
                      <a:pt x="6" y="7"/>
                    </a:cubicBezTo>
                    <a:lnTo>
                      <a:pt x="6"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000"/>
              <p:cNvSpPr/>
              <p:nvPr/>
            </p:nvSpPr>
            <p:spPr bwMode="auto">
              <a:xfrm>
                <a:off x="1741" y="2249"/>
                <a:ext cx="16" cy="10"/>
              </a:xfrm>
              <a:custGeom>
                <a:avLst/>
                <a:gdLst>
                  <a:gd name="T0" fmla="*/ 9 w 13"/>
                  <a:gd name="T1" fmla="*/ 0 h 8"/>
                  <a:gd name="T2" fmla="*/ 11 w 13"/>
                  <a:gd name="T3" fmla="*/ 0 h 8"/>
                  <a:gd name="T4" fmla="*/ 12 w 13"/>
                  <a:gd name="T5" fmla="*/ 1 h 8"/>
                  <a:gd name="T6" fmla="*/ 12 w 13"/>
                  <a:gd name="T7" fmla="*/ 2 h 8"/>
                  <a:gd name="T8" fmla="*/ 13 w 13"/>
                  <a:gd name="T9" fmla="*/ 4 h 8"/>
                  <a:gd name="T10" fmla="*/ 13 w 13"/>
                  <a:gd name="T11" fmla="*/ 8 h 8"/>
                  <a:gd name="T12" fmla="*/ 13 w 13"/>
                  <a:gd name="T13" fmla="*/ 8 h 8"/>
                  <a:gd name="T14" fmla="*/ 12 w 13"/>
                  <a:gd name="T15" fmla="*/ 8 h 8"/>
                  <a:gd name="T16" fmla="*/ 11 w 13"/>
                  <a:gd name="T17" fmla="*/ 8 h 8"/>
                  <a:gd name="T18" fmla="*/ 11 w 13"/>
                  <a:gd name="T19" fmla="*/ 8 h 8"/>
                  <a:gd name="T20" fmla="*/ 11 w 13"/>
                  <a:gd name="T21" fmla="*/ 8 h 8"/>
                  <a:gd name="T22" fmla="*/ 11 w 13"/>
                  <a:gd name="T23" fmla="*/ 4 h 8"/>
                  <a:gd name="T24" fmla="*/ 11 w 13"/>
                  <a:gd name="T25" fmla="*/ 2 h 8"/>
                  <a:gd name="T26" fmla="*/ 9 w 13"/>
                  <a:gd name="T27" fmla="*/ 1 h 8"/>
                  <a:gd name="T28" fmla="*/ 8 w 13"/>
                  <a:gd name="T29" fmla="*/ 1 h 8"/>
                  <a:gd name="T30" fmla="*/ 8 w 13"/>
                  <a:gd name="T31" fmla="*/ 1 h 8"/>
                  <a:gd name="T32" fmla="*/ 7 w 13"/>
                  <a:gd name="T33" fmla="*/ 1 h 8"/>
                  <a:gd name="T34" fmla="*/ 7 w 13"/>
                  <a:gd name="T35" fmla="*/ 2 h 8"/>
                  <a:gd name="T36" fmla="*/ 7 w 13"/>
                  <a:gd name="T37" fmla="*/ 3 h 8"/>
                  <a:gd name="T38" fmla="*/ 7 w 13"/>
                  <a:gd name="T39" fmla="*/ 4 h 8"/>
                  <a:gd name="T40" fmla="*/ 7 w 13"/>
                  <a:gd name="T41" fmla="*/ 8 h 8"/>
                  <a:gd name="T42" fmla="*/ 7 w 13"/>
                  <a:gd name="T43" fmla="*/ 8 h 8"/>
                  <a:gd name="T44" fmla="*/ 7 w 13"/>
                  <a:gd name="T45" fmla="*/ 8 h 8"/>
                  <a:gd name="T46" fmla="*/ 6 w 13"/>
                  <a:gd name="T47" fmla="*/ 8 h 8"/>
                  <a:gd name="T48" fmla="*/ 6 w 13"/>
                  <a:gd name="T49" fmla="*/ 8 h 8"/>
                  <a:gd name="T50" fmla="*/ 6 w 13"/>
                  <a:gd name="T51" fmla="*/ 8 h 8"/>
                  <a:gd name="T52" fmla="*/ 6 w 13"/>
                  <a:gd name="T53" fmla="*/ 4 h 8"/>
                  <a:gd name="T54" fmla="*/ 6 w 13"/>
                  <a:gd name="T55" fmla="*/ 3 h 8"/>
                  <a:gd name="T56" fmla="*/ 5 w 13"/>
                  <a:gd name="T57" fmla="*/ 2 h 8"/>
                  <a:gd name="T58" fmla="*/ 4 w 13"/>
                  <a:gd name="T59" fmla="*/ 1 h 8"/>
                  <a:gd name="T60" fmla="*/ 3 w 13"/>
                  <a:gd name="T61" fmla="*/ 1 h 8"/>
                  <a:gd name="T62" fmla="*/ 2 w 13"/>
                  <a:gd name="T63" fmla="*/ 1 h 8"/>
                  <a:gd name="T64" fmla="*/ 2 w 13"/>
                  <a:gd name="T65" fmla="*/ 1 h 8"/>
                  <a:gd name="T66" fmla="*/ 2 w 13"/>
                  <a:gd name="T67" fmla="*/ 8 h 8"/>
                  <a:gd name="T68" fmla="*/ 2 w 13"/>
                  <a:gd name="T69" fmla="*/ 8 h 8"/>
                  <a:gd name="T70" fmla="*/ 1 w 13"/>
                  <a:gd name="T71" fmla="*/ 8 h 8"/>
                  <a:gd name="T72" fmla="*/ 1 w 13"/>
                  <a:gd name="T73" fmla="*/ 8 h 8"/>
                  <a:gd name="T74" fmla="*/ 0 w 13"/>
                  <a:gd name="T75" fmla="*/ 8 h 8"/>
                  <a:gd name="T76" fmla="*/ 0 w 13"/>
                  <a:gd name="T77" fmla="*/ 8 h 8"/>
                  <a:gd name="T78" fmla="*/ 0 w 13"/>
                  <a:gd name="T79" fmla="*/ 1 h 8"/>
                  <a:gd name="T80" fmla="*/ 0 w 13"/>
                  <a:gd name="T81" fmla="*/ 0 h 8"/>
                  <a:gd name="T82" fmla="*/ 1 w 13"/>
                  <a:gd name="T83" fmla="*/ 0 h 8"/>
                  <a:gd name="T84" fmla="*/ 2 w 13"/>
                  <a:gd name="T85" fmla="*/ 0 h 8"/>
                  <a:gd name="T86" fmla="*/ 3 w 13"/>
                  <a:gd name="T87" fmla="*/ 0 h 8"/>
                  <a:gd name="T88" fmla="*/ 5 w 13"/>
                  <a:gd name="T89" fmla="*/ 0 h 8"/>
                  <a:gd name="T90" fmla="*/ 6 w 13"/>
                  <a:gd name="T91" fmla="*/ 1 h 8"/>
                  <a:gd name="T92" fmla="*/ 6 w 13"/>
                  <a:gd name="T93" fmla="*/ 1 h 8"/>
                  <a:gd name="T94" fmla="*/ 7 w 13"/>
                  <a:gd name="T95" fmla="*/ 0 h 8"/>
                  <a:gd name="T96" fmla="*/ 9 w 13"/>
                  <a:gd name="T9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 h="8">
                    <a:moveTo>
                      <a:pt x="9" y="0"/>
                    </a:moveTo>
                    <a:cubicBezTo>
                      <a:pt x="10" y="0"/>
                      <a:pt x="10" y="0"/>
                      <a:pt x="11" y="0"/>
                    </a:cubicBezTo>
                    <a:cubicBezTo>
                      <a:pt x="11" y="0"/>
                      <a:pt x="11" y="0"/>
                      <a:pt x="12" y="1"/>
                    </a:cubicBezTo>
                    <a:cubicBezTo>
                      <a:pt x="12" y="1"/>
                      <a:pt x="12" y="2"/>
                      <a:pt x="12" y="2"/>
                    </a:cubicBezTo>
                    <a:cubicBezTo>
                      <a:pt x="13" y="3"/>
                      <a:pt x="13" y="3"/>
                      <a:pt x="13" y="4"/>
                    </a:cubicBezTo>
                    <a:cubicBezTo>
                      <a:pt x="13" y="8"/>
                      <a:pt x="13" y="8"/>
                      <a:pt x="13" y="8"/>
                    </a:cubicBezTo>
                    <a:cubicBezTo>
                      <a:pt x="13" y="8"/>
                      <a:pt x="13" y="8"/>
                      <a:pt x="13" y="8"/>
                    </a:cubicBezTo>
                    <a:cubicBezTo>
                      <a:pt x="12" y="8"/>
                      <a:pt x="12" y="8"/>
                      <a:pt x="12" y="8"/>
                    </a:cubicBezTo>
                    <a:cubicBezTo>
                      <a:pt x="11" y="8"/>
                      <a:pt x="11" y="8"/>
                      <a:pt x="11" y="8"/>
                    </a:cubicBezTo>
                    <a:cubicBezTo>
                      <a:pt x="11" y="8"/>
                      <a:pt x="11" y="8"/>
                      <a:pt x="11" y="8"/>
                    </a:cubicBezTo>
                    <a:cubicBezTo>
                      <a:pt x="11" y="8"/>
                      <a:pt x="11" y="8"/>
                      <a:pt x="11" y="8"/>
                    </a:cubicBezTo>
                    <a:cubicBezTo>
                      <a:pt x="11" y="4"/>
                      <a:pt x="11" y="4"/>
                      <a:pt x="11" y="4"/>
                    </a:cubicBezTo>
                    <a:cubicBezTo>
                      <a:pt x="11" y="3"/>
                      <a:pt x="11" y="2"/>
                      <a:pt x="11" y="2"/>
                    </a:cubicBezTo>
                    <a:cubicBezTo>
                      <a:pt x="10" y="1"/>
                      <a:pt x="10" y="1"/>
                      <a:pt x="9" y="1"/>
                    </a:cubicBezTo>
                    <a:cubicBezTo>
                      <a:pt x="8" y="1"/>
                      <a:pt x="8" y="1"/>
                      <a:pt x="8" y="1"/>
                    </a:cubicBezTo>
                    <a:cubicBezTo>
                      <a:pt x="8" y="1"/>
                      <a:pt x="8" y="1"/>
                      <a:pt x="8" y="1"/>
                    </a:cubicBezTo>
                    <a:cubicBezTo>
                      <a:pt x="7" y="1"/>
                      <a:pt x="7" y="1"/>
                      <a:pt x="7" y="1"/>
                    </a:cubicBezTo>
                    <a:cubicBezTo>
                      <a:pt x="7" y="2"/>
                      <a:pt x="7" y="2"/>
                      <a:pt x="7" y="2"/>
                    </a:cubicBezTo>
                    <a:cubicBezTo>
                      <a:pt x="7" y="2"/>
                      <a:pt x="7" y="2"/>
                      <a:pt x="7" y="3"/>
                    </a:cubicBezTo>
                    <a:cubicBezTo>
                      <a:pt x="7" y="3"/>
                      <a:pt x="7" y="3"/>
                      <a:pt x="7" y="4"/>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4"/>
                      <a:pt x="6" y="4"/>
                      <a:pt x="6" y="4"/>
                    </a:cubicBezTo>
                    <a:cubicBezTo>
                      <a:pt x="6" y="3"/>
                      <a:pt x="6" y="3"/>
                      <a:pt x="6" y="3"/>
                    </a:cubicBezTo>
                    <a:cubicBezTo>
                      <a:pt x="5" y="2"/>
                      <a:pt x="5" y="2"/>
                      <a:pt x="5" y="2"/>
                    </a:cubicBezTo>
                    <a:cubicBezTo>
                      <a:pt x="4" y="1"/>
                      <a:pt x="4" y="1"/>
                      <a:pt x="4" y="1"/>
                    </a:cubicBezTo>
                    <a:cubicBezTo>
                      <a:pt x="4" y="1"/>
                      <a:pt x="4" y="1"/>
                      <a:pt x="3" y="1"/>
                    </a:cubicBezTo>
                    <a:cubicBezTo>
                      <a:pt x="2" y="1"/>
                      <a:pt x="2" y="1"/>
                      <a:pt x="2" y="1"/>
                    </a:cubicBezTo>
                    <a:cubicBezTo>
                      <a:pt x="2" y="1"/>
                      <a:pt x="2" y="1"/>
                      <a:pt x="2" y="1"/>
                    </a:cubicBezTo>
                    <a:cubicBezTo>
                      <a:pt x="2" y="8"/>
                      <a:pt x="2" y="8"/>
                      <a:pt x="2" y="8"/>
                    </a:cubicBezTo>
                    <a:cubicBezTo>
                      <a:pt x="2" y="8"/>
                      <a:pt x="2" y="8"/>
                      <a:pt x="2" y="8"/>
                    </a:cubicBezTo>
                    <a:cubicBezTo>
                      <a:pt x="1" y="8"/>
                      <a:pt x="1" y="8"/>
                      <a:pt x="1" y="8"/>
                    </a:cubicBezTo>
                    <a:cubicBezTo>
                      <a:pt x="1" y="8"/>
                      <a:pt x="1" y="8"/>
                      <a:pt x="1" y="8"/>
                    </a:cubicBezTo>
                    <a:cubicBezTo>
                      <a:pt x="0" y="8"/>
                      <a:pt x="0" y="8"/>
                      <a:pt x="0" y="8"/>
                    </a:cubicBezTo>
                    <a:cubicBezTo>
                      <a:pt x="0" y="8"/>
                      <a:pt x="0" y="8"/>
                      <a:pt x="0" y="8"/>
                    </a:cubicBezTo>
                    <a:cubicBezTo>
                      <a:pt x="0" y="1"/>
                      <a:pt x="0" y="1"/>
                      <a:pt x="0" y="1"/>
                    </a:cubicBezTo>
                    <a:cubicBezTo>
                      <a:pt x="0" y="0"/>
                      <a:pt x="0" y="0"/>
                      <a:pt x="0" y="0"/>
                    </a:cubicBezTo>
                    <a:cubicBezTo>
                      <a:pt x="1" y="0"/>
                      <a:pt x="1" y="0"/>
                      <a:pt x="1" y="0"/>
                    </a:cubicBezTo>
                    <a:cubicBezTo>
                      <a:pt x="2" y="0"/>
                      <a:pt x="2" y="0"/>
                      <a:pt x="2" y="0"/>
                    </a:cubicBezTo>
                    <a:cubicBezTo>
                      <a:pt x="2" y="0"/>
                      <a:pt x="3" y="0"/>
                      <a:pt x="3" y="0"/>
                    </a:cubicBezTo>
                    <a:cubicBezTo>
                      <a:pt x="4" y="0"/>
                      <a:pt x="4" y="0"/>
                      <a:pt x="5" y="0"/>
                    </a:cubicBezTo>
                    <a:cubicBezTo>
                      <a:pt x="5" y="0"/>
                      <a:pt x="6" y="0"/>
                      <a:pt x="6" y="1"/>
                    </a:cubicBezTo>
                    <a:cubicBezTo>
                      <a:pt x="6" y="1"/>
                      <a:pt x="6" y="1"/>
                      <a:pt x="6" y="1"/>
                    </a:cubicBezTo>
                    <a:cubicBezTo>
                      <a:pt x="6" y="0"/>
                      <a:pt x="7" y="0"/>
                      <a:pt x="7" y="0"/>
                    </a:cubicBezTo>
                    <a:cubicBezTo>
                      <a:pt x="8" y="0"/>
                      <a:pt x="8" y="0"/>
                      <a:pt x="9"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001"/>
              <p:cNvSpPr>
                <a:spLocks noEditPoints="1"/>
              </p:cNvSpPr>
              <p:nvPr/>
            </p:nvSpPr>
            <p:spPr bwMode="auto">
              <a:xfrm>
                <a:off x="1760" y="2249"/>
                <a:ext cx="8" cy="15"/>
              </a:xfrm>
              <a:custGeom>
                <a:avLst/>
                <a:gdLst>
                  <a:gd name="T0" fmla="*/ 7 w 7"/>
                  <a:gd name="T1" fmla="*/ 4 h 12"/>
                  <a:gd name="T2" fmla="*/ 7 w 7"/>
                  <a:gd name="T3" fmla="*/ 6 h 12"/>
                  <a:gd name="T4" fmla="*/ 6 w 7"/>
                  <a:gd name="T5" fmla="*/ 7 h 12"/>
                  <a:gd name="T6" fmla="*/ 5 w 7"/>
                  <a:gd name="T7" fmla="*/ 8 h 12"/>
                  <a:gd name="T8" fmla="*/ 3 w 7"/>
                  <a:gd name="T9" fmla="*/ 9 h 12"/>
                  <a:gd name="T10" fmla="*/ 2 w 7"/>
                  <a:gd name="T11" fmla="*/ 9 h 12"/>
                  <a:gd name="T12" fmla="*/ 1 w 7"/>
                  <a:gd name="T13" fmla="*/ 8 h 12"/>
                  <a:gd name="T14" fmla="*/ 1 w 7"/>
                  <a:gd name="T15" fmla="*/ 11 h 12"/>
                  <a:gd name="T16" fmla="*/ 1 w 7"/>
                  <a:gd name="T17" fmla="*/ 12 h 12"/>
                  <a:gd name="T18" fmla="*/ 1 w 7"/>
                  <a:gd name="T19" fmla="*/ 12 h 12"/>
                  <a:gd name="T20" fmla="*/ 0 w 7"/>
                  <a:gd name="T21" fmla="*/ 12 h 12"/>
                  <a:gd name="T22" fmla="*/ 0 w 7"/>
                  <a:gd name="T23" fmla="*/ 12 h 12"/>
                  <a:gd name="T24" fmla="*/ 0 w 7"/>
                  <a:gd name="T25" fmla="*/ 11 h 12"/>
                  <a:gd name="T26" fmla="*/ 0 w 7"/>
                  <a:gd name="T27" fmla="*/ 1 h 12"/>
                  <a:gd name="T28" fmla="*/ 0 w 7"/>
                  <a:gd name="T29" fmla="*/ 0 h 12"/>
                  <a:gd name="T30" fmla="*/ 2 w 7"/>
                  <a:gd name="T31" fmla="*/ 0 h 12"/>
                  <a:gd name="T32" fmla="*/ 3 w 7"/>
                  <a:gd name="T33" fmla="*/ 0 h 12"/>
                  <a:gd name="T34" fmla="*/ 5 w 7"/>
                  <a:gd name="T35" fmla="*/ 0 h 12"/>
                  <a:gd name="T36" fmla="*/ 6 w 7"/>
                  <a:gd name="T37" fmla="*/ 1 h 12"/>
                  <a:gd name="T38" fmla="*/ 7 w 7"/>
                  <a:gd name="T39" fmla="*/ 2 h 12"/>
                  <a:gd name="T40" fmla="*/ 7 w 7"/>
                  <a:gd name="T41" fmla="*/ 4 h 12"/>
                  <a:gd name="T42" fmla="*/ 5 w 7"/>
                  <a:gd name="T43" fmla="*/ 4 h 12"/>
                  <a:gd name="T44" fmla="*/ 5 w 7"/>
                  <a:gd name="T45" fmla="*/ 3 h 12"/>
                  <a:gd name="T46" fmla="*/ 5 w 7"/>
                  <a:gd name="T47" fmla="*/ 2 h 12"/>
                  <a:gd name="T48" fmla="*/ 4 w 7"/>
                  <a:gd name="T49" fmla="*/ 1 h 12"/>
                  <a:gd name="T50" fmla="*/ 3 w 7"/>
                  <a:gd name="T51" fmla="*/ 1 h 12"/>
                  <a:gd name="T52" fmla="*/ 2 w 7"/>
                  <a:gd name="T53" fmla="*/ 1 h 12"/>
                  <a:gd name="T54" fmla="*/ 1 w 7"/>
                  <a:gd name="T55" fmla="*/ 1 h 12"/>
                  <a:gd name="T56" fmla="*/ 1 w 7"/>
                  <a:gd name="T57" fmla="*/ 7 h 12"/>
                  <a:gd name="T58" fmla="*/ 2 w 7"/>
                  <a:gd name="T59" fmla="*/ 7 h 12"/>
                  <a:gd name="T60" fmla="*/ 3 w 7"/>
                  <a:gd name="T61" fmla="*/ 7 h 12"/>
                  <a:gd name="T62" fmla="*/ 4 w 7"/>
                  <a:gd name="T63" fmla="*/ 7 h 12"/>
                  <a:gd name="T64" fmla="*/ 5 w 7"/>
                  <a:gd name="T65" fmla="*/ 7 h 12"/>
                  <a:gd name="T66" fmla="*/ 5 w 7"/>
                  <a:gd name="T67" fmla="*/ 6 h 12"/>
                  <a:gd name="T68" fmla="*/ 5 w 7"/>
                  <a:gd name="T6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2">
                    <a:moveTo>
                      <a:pt x="7" y="4"/>
                    </a:moveTo>
                    <a:cubicBezTo>
                      <a:pt x="7" y="5"/>
                      <a:pt x="7" y="5"/>
                      <a:pt x="7" y="6"/>
                    </a:cubicBezTo>
                    <a:cubicBezTo>
                      <a:pt x="7" y="6"/>
                      <a:pt x="6" y="7"/>
                      <a:pt x="6" y="7"/>
                    </a:cubicBezTo>
                    <a:cubicBezTo>
                      <a:pt x="6" y="8"/>
                      <a:pt x="5" y="8"/>
                      <a:pt x="5" y="8"/>
                    </a:cubicBezTo>
                    <a:cubicBezTo>
                      <a:pt x="4" y="8"/>
                      <a:pt x="4" y="9"/>
                      <a:pt x="3" y="9"/>
                    </a:cubicBezTo>
                    <a:cubicBezTo>
                      <a:pt x="2" y="9"/>
                      <a:pt x="2" y="9"/>
                      <a:pt x="2" y="9"/>
                    </a:cubicBezTo>
                    <a:cubicBezTo>
                      <a:pt x="2" y="9"/>
                      <a:pt x="1" y="8"/>
                      <a:pt x="1" y="8"/>
                    </a:cubicBezTo>
                    <a:cubicBezTo>
                      <a:pt x="1" y="11"/>
                      <a:pt x="1" y="11"/>
                      <a:pt x="1" y="11"/>
                    </a:cubicBezTo>
                    <a:cubicBezTo>
                      <a:pt x="1" y="12"/>
                      <a:pt x="1" y="12"/>
                      <a:pt x="1" y="12"/>
                    </a:cubicBezTo>
                    <a:cubicBezTo>
                      <a:pt x="1" y="12"/>
                      <a:pt x="1" y="12"/>
                      <a:pt x="1" y="12"/>
                    </a:cubicBezTo>
                    <a:cubicBezTo>
                      <a:pt x="0" y="12"/>
                      <a:pt x="0" y="12"/>
                      <a:pt x="0" y="12"/>
                    </a:cubicBezTo>
                    <a:cubicBezTo>
                      <a:pt x="0" y="12"/>
                      <a:pt x="0" y="12"/>
                      <a:pt x="0" y="12"/>
                    </a:cubicBezTo>
                    <a:cubicBezTo>
                      <a:pt x="0" y="11"/>
                      <a:pt x="0" y="11"/>
                      <a:pt x="0" y="11"/>
                    </a:cubicBezTo>
                    <a:cubicBezTo>
                      <a:pt x="0" y="1"/>
                      <a:pt x="0" y="1"/>
                      <a:pt x="0" y="1"/>
                    </a:cubicBezTo>
                    <a:cubicBezTo>
                      <a:pt x="0" y="0"/>
                      <a:pt x="0" y="0"/>
                      <a:pt x="0" y="0"/>
                    </a:cubicBezTo>
                    <a:cubicBezTo>
                      <a:pt x="0" y="0"/>
                      <a:pt x="1" y="0"/>
                      <a:pt x="2" y="0"/>
                    </a:cubicBezTo>
                    <a:cubicBezTo>
                      <a:pt x="2" y="0"/>
                      <a:pt x="3" y="0"/>
                      <a:pt x="3" y="0"/>
                    </a:cubicBezTo>
                    <a:cubicBezTo>
                      <a:pt x="4" y="0"/>
                      <a:pt x="4" y="0"/>
                      <a:pt x="5" y="0"/>
                    </a:cubicBezTo>
                    <a:cubicBezTo>
                      <a:pt x="5" y="0"/>
                      <a:pt x="6" y="1"/>
                      <a:pt x="6" y="1"/>
                    </a:cubicBezTo>
                    <a:cubicBezTo>
                      <a:pt x="6" y="1"/>
                      <a:pt x="7" y="2"/>
                      <a:pt x="7" y="2"/>
                    </a:cubicBezTo>
                    <a:cubicBezTo>
                      <a:pt x="7" y="3"/>
                      <a:pt x="7" y="4"/>
                      <a:pt x="7" y="4"/>
                    </a:cubicBezTo>
                    <a:moveTo>
                      <a:pt x="5" y="4"/>
                    </a:moveTo>
                    <a:cubicBezTo>
                      <a:pt x="5" y="4"/>
                      <a:pt x="5" y="3"/>
                      <a:pt x="5" y="3"/>
                    </a:cubicBezTo>
                    <a:cubicBezTo>
                      <a:pt x="5" y="2"/>
                      <a:pt x="5" y="2"/>
                      <a:pt x="5" y="2"/>
                    </a:cubicBezTo>
                    <a:cubicBezTo>
                      <a:pt x="4" y="1"/>
                      <a:pt x="4" y="1"/>
                      <a:pt x="4" y="1"/>
                    </a:cubicBezTo>
                    <a:cubicBezTo>
                      <a:pt x="4" y="1"/>
                      <a:pt x="3" y="1"/>
                      <a:pt x="3" y="1"/>
                    </a:cubicBezTo>
                    <a:cubicBezTo>
                      <a:pt x="2" y="1"/>
                      <a:pt x="2" y="1"/>
                      <a:pt x="2" y="1"/>
                    </a:cubicBezTo>
                    <a:cubicBezTo>
                      <a:pt x="1" y="1"/>
                      <a:pt x="1" y="1"/>
                      <a:pt x="1" y="1"/>
                    </a:cubicBezTo>
                    <a:cubicBezTo>
                      <a:pt x="1" y="7"/>
                      <a:pt x="1" y="7"/>
                      <a:pt x="1" y="7"/>
                    </a:cubicBezTo>
                    <a:cubicBezTo>
                      <a:pt x="1" y="7"/>
                      <a:pt x="2" y="7"/>
                      <a:pt x="2" y="7"/>
                    </a:cubicBezTo>
                    <a:cubicBezTo>
                      <a:pt x="3" y="7"/>
                      <a:pt x="3" y="7"/>
                      <a:pt x="3" y="7"/>
                    </a:cubicBezTo>
                    <a:cubicBezTo>
                      <a:pt x="3" y="7"/>
                      <a:pt x="4" y="7"/>
                      <a:pt x="4" y="7"/>
                    </a:cubicBezTo>
                    <a:cubicBezTo>
                      <a:pt x="5" y="7"/>
                      <a:pt x="5" y="7"/>
                      <a:pt x="5" y="7"/>
                    </a:cubicBezTo>
                    <a:cubicBezTo>
                      <a:pt x="5" y="6"/>
                      <a:pt x="5" y="6"/>
                      <a:pt x="5" y="6"/>
                    </a:cubicBezTo>
                    <a:cubicBezTo>
                      <a:pt x="5" y="5"/>
                      <a:pt x="5" y="5"/>
                      <a:pt x="5" y="4"/>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002"/>
              <p:cNvSpPr/>
              <p:nvPr/>
            </p:nvSpPr>
            <p:spPr bwMode="auto">
              <a:xfrm>
                <a:off x="1770" y="2246"/>
                <a:ext cx="4" cy="14"/>
              </a:xfrm>
              <a:custGeom>
                <a:avLst/>
                <a:gdLst>
                  <a:gd name="T0" fmla="*/ 3 w 3"/>
                  <a:gd name="T1" fmla="*/ 11 h 12"/>
                  <a:gd name="T2" fmla="*/ 3 w 3"/>
                  <a:gd name="T3" fmla="*/ 11 h 12"/>
                  <a:gd name="T4" fmla="*/ 2 w 3"/>
                  <a:gd name="T5" fmla="*/ 12 h 12"/>
                  <a:gd name="T6" fmla="*/ 1 w 3"/>
                  <a:gd name="T7" fmla="*/ 12 h 12"/>
                  <a:gd name="T8" fmla="*/ 0 w 3"/>
                  <a:gd name="T9" fmla="*/ 11 h 12"/>
                  <a:gd name="T10" fmla="*/ 0 w 3"/>
                  <a:gd name="T11" fmla="*/ 10 h 12"/>
                  <a:gd name="T12" fmla="*/ 0 w 3"/>
                  <a:gd name="T13" fmla="*/ 0 h 12"/>
                  <a:gd name="T14" fmla="*/ 0 w 3"/>
                  <a:gd name="T15" fmla="*/ 0 h 12"/>
                  <a:gd name="T16" fmla="*/ 0 w 3"/>
                  <a:gd name="T17" fmla="*/ 0 h 12"/>
                  <a:gd name="T18" fmla="*/ 1 w 3"/>
                  <a:gd name="T19" fmla="*/ 0 h 12"/>
                  <a:gd name="T20" fmla="*/ 1 w 3"/>
                  <a:gd name="T21" fmla="*/ 0 h 12"/>
                  <a:gd name="T22" fmla="*/ 1 w 3"/>
                  <a:gd name="T23" fmla="*/ 0 h 12"/>
                  <a:gd name="T24" fmla="*/ 1 w 3"/>
                  <a:gd name="T25" fmla="*/ 10 h 12"/>
                  <a:gd name="T26" fmla="*/ 1 w 3"/>
                  <a:gd name="T27" fmla="*/ 10 h 12"/>
                  <a:gd name="T28" fmla="*/ 2 w 3"/>
                  <a:gd name="T29" fmla="*/ 10 h 12"/>
                  <a:gd name="T30" fmla="*/ 2 w 3"/>
                  <a:gd name="T31" fmla="*/ 10 h 12"/>
                  <a:gd name="T32" fmla="*/ 2 w 3"/>
                  <a:gd name="T33" fmla="*/ 10 h 12"/>
                  <a:gd name="T34" fmla="*/ 3 w 3"/>
                  <a:gd name="T35" fmla="*/ 10 h 12"/>
                  <a:gd name="T36" fmla="*/ 3 w 3"/>
                  <a:gd name="T37" fmla="*/ 10 h 12"/>
                  <a:gd name="T38" fmla="*/ 3 w 3"/>
                  <a:gd name="T39" fmla="*/ 11 h 12"/>
                  <a:gd name="T40" fmla="*/ 3 w 3"/>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2">
                    <a:moveTo>
                      <a:pt x="3" y="11"/>
                    </a:moveTo>
                    <a:cubicBezTo>
                      <a:pt x="3" y="11"/>
                      <a:pt x="3" y="11"/>
                      <a:pt x="3" y="11"/>
                    </a:cubicBezTo>
                    <a:cubicBezTo>
                      <a:pt x="2" y="12"/>
                      <a:pt x="2" y="12"/>
                      <a:pt x="2" y="12"/>
                    </a:cubicBezTo>
                    <a:cubicBezTo>
                      <a:pt x="1" y="12"/>
                      <a:pt x="1" y="12"/>
                      <a:pt x="1" y="12"/>
                    </a:cubicBezTo>
                    <a:cubicBezTo>
                      <a:pt x="1" y="12"/>
                      <a:pt x="0" y="11"/>
                      <a:pt x="0" y="11"/>
                    </a:cubicBezTo>
                    <a:cubicBezTo>
                      <a:pt x="0" y="11"/>
                      <a:pt x="0" y="11"/>
                      <a:pt x="0" y="1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1"/>
                      <a:pt x="3" y="11"/>
                      <a:pt x="3" y="11"/>
                    </a:cubicBezTo>
                    <a:cubicBezTo>
                      <a:pt x="3" y="11"/>
                      <a:pt x="3" y="11"/>
                      <a:pt x="3" y="11"/>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003"/>
              <p:cNvSpPr>
                <a:spLocks noEditPoints="1"/>
              </p:cNvSpPr>
              <p:nvPr/>
            </p:nvSpPr>
            <p:spPr bwMode="auto">
              <a:xfrm>
                <a:off x="1775" y="2249"/>
                <a:ext cx="9" cy="11"/>
              </a:xfrm>
              <a:custGeom>
                <a:avLst/>
                <a:gdLst>
                  <a:gd name="T0" fmla="*/ 4 w 7"/>
                  <a:gd name="T1" fmla="*/ 0 h 9"/>
                  <a:gd name="T2" fmla="*/ 5 w 7"/>
                  <a:gd name="T3" fmla="*/ 0 h 9"/>
                  <a:gd name="T4" fmla="*/ 6 w 7"/>
                  <a:gd name="T5" fmla="*/ 1 h 9"/>
                  <a:gd name="T6" fmla="*/ 7 w 7"/>
                  <a:gd name="T7" fmla="*/ 2 h 9"/>
                  <a:gd name="T8" fmla="*/ 7 w 7"/>
                  <a:gd name="T9" fmla="*/ 3 h 9"/>
                  <a:gd name="T10" fmla="*/ 7 w 7"/>
                  <a:gd name="T11" fmla="*/ 4 h 9"/>
                  <a:gd name="T12" fmla="*/ 7 w 7"/>
                  <a:gd name="T13" fmla="*/ 4 h 9"/>
                  <a:gd name="T14" fmla="*/ 6 w 7"/>
                  <a:gd name="T15" fmla="*/ 5 h 9"/>
                  <a:gd name="T16" fmla="*/ 6 w 7"/>
                  <a:gd name="T17" fmla="*/ 5 h 9"/>
                  <a:gd name="T18" fmla="*/ 1 w 7"/>
                  <a:gd name="T19" fmla="*/ 5 h 9"/>
                  <a:gd name="T20" fmla="*/ 1 w 7"/>
                  <a:gd name="T21" fmla="*/ 6 h 9"/>
                  <a:gd name="T22" fmla="*/ 2 w 7"/>
                  <a:gd name="T23" fmla="*/ 7 h 9"/>
                  <a:gd name="T24" fmla="*/ 3 w 7"/>
                  <a:gd name="T25" fmla="*/ 7 h 9"/>
                  <a:gd name="T26" fmla="*/ 4 w 7"/>
                  <a:gd name="T27" fmla="*/ 7 h 9"/>
                  <a:gd name="T28" fmla="*/ 5 w 7"/>
                  <a:gd name="T29" fmla="*/ 7 h 9"/>
                  <a:gd name="T30" fmla="*/ 6 w 7"/>
                  <a:gd name="T31" fmla="*/ 7 h 9"/>
                  <a:gd name="T32" fmla="*/ 6 w 7"/>
                  <a:gd name="T33" fmla="*/ 7 h 9"/>
                  <a:gd name="T34" fmla="*/ 6 w 7"/>
                  <a:gd name="T35" fmla="*/ 8 h 9"/>
                  <a:gd name="T36" fmla="*/ 6 w 7"/>
                  <a:gd name="T37" fmla="*/ 8 h 9"/>
                  <a:gd name="T38" fmla="*/ 5 w 7"/>
                  <a:gd name="T39" fmla="*/ 8 h 9"/>
                  <a:gd name="T40" fmla="*/ 4 w 7"/>
                  <a:gd name="T41" fmla="*/ 9 h 9"/>
                  <a:gd name="T42" fmla="*/ 2 w 7"/>
                  <a:gd name="T43" fmla="*/ 8 h 9"/>
                  <a:gd name="T44" fmla="*/ 1 w 7"/>
                  <a:gd name="T45" fmla="*/ 8 h 9"/>
                  <a:gd name="T46" fmla="*/ 0 w 7"/>
                  <a:gd name="T47" fmla="*/ 6 h 9"/>
                  <a:gd name="T48" fmla="*/ 0 w 7"/>
                  <a:gd name="T49" fmla="*/ 4 h 9"/>
                  <a:gd name="T50" fmla="*/ 0 w 7"/>
                  <a:gd name="T51" fmla="*/ 2 h 9"/>
                  <a:gd name="T52" fmla="*/ 1 w 7"/>
                  <a:gd name="T53" fmla="*/ 1 h 9"/>
                  <a:gd name="T54" fmla="*/ 2 w 7"/>
                  <a:gd name="T55" fmla="*/ 0 h 9"/>
                  <a:gd name="T56" fmla="*/ 4 w 7"/>
                  <a:gd name="T57" fmla="*/ 0 h 9"/>
                  <a:gd name="T58" fmla="*/ 6 w 7"/>
                  <a:gd name="T59" fmla="*/ 3 h 9"/>
                  <a:gd name="T60" fmla="*/ 6 w 7"/>
                  <a:gd name="T61" fmla="*/ 2 h 9"/>
                  <a:gd name="T62" fmla="*/ 5 w 7"/>
                  <a:gd name="T63" fmla="*/ 2 h 9"/>
                  <a:gd name="T64" fmla="*/ 5 w 7"/>
                  <a:gd name="T65" fmla="*/ 1 h 9"/>
                  <a:gd name="T66" fmla="*/ 4 w 7"/>
                  <a:gd name="T67" fmla="*/ 1 h 9"/>
                  <a:gd name="T68" fmla="*/ 3 w 7"/>
                  <a:gd name="T69" fmla="*/ 1 h 9"/>
                  <a:gd name="T70" fmla="*/ 2 w 7"/>
                  <a:gd name="T71" fmla="*/ 2 h 9"/>
                  <a:gd name="T72" fmla="*/ 1 w 7"/>
                  <a:gd name="T73" fmla="*/ 2 h 9"/>
                  <a:gd name="T74" fmla="*/ 1 w 7"/>
                  <a:gd name="T75" fmla="*/ 3 h 9"/>
                  <a:gd name="T76" fmla="*/ 6 w 7"/>
                  <a:gd name="T7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 h="9">
                    <a:moveTo>
                      <a:pt x="4" y="0"/>
                    </a:moveTo>
                    <a:cubicBezTo>
                      <a:pt x="4" y="0"/>
                      <a:pt x="5" y="0"/>
                      <a:pt x="5" y="0"/>
                    </a:cubicBezTo>
                    <a:cubicBezTo>
                      <a:pt x="6" y="0"/>
                      <a:pt x="6" y="0"/>
                      <a:pt x="6" y="1"/>
                    </a:cubicBezTo>
                    <a:cubicBezTo>
                      <a:pt x="7" y="1"/>
                      <a:pt x="7" y="1"/>
                      <a:pt x="7" y="2"/>
                    </a:cubicBezTo>
                    <a:cubicBezTo>
                      <a:pt x="7" y="2"/>
                      <a:pt x="7" y="3"/>
                      <a:pt x="7" y="3"/>
                    </a:cubicBezTo>
                    <a:cubicBezTo>
                      <a:pt x="7" y="4"/>
                      <a:pt x="7" y="4"/>
                      <a:pt x="7" y="4"/>
                    </a:cubicBezTo>
                    <a:cubicBezTo>
                      <a:pt x="7" y="4"/>
                      <a:pt x="7" y="4"/>
                      <a:pt x="7" y="4"/>
                    </a:cubicBezTo>
                    <a:cubicBezTo>
                      <a:pt x="6" y="5"/>
                      <a:pt x="6" y="5"/>
                      <a:pt x="6" y="5"/>
                    </a:cubicBezTo>
                    <a:cubicBezTo>
                      <a:pt x="6" y="5"/>
                      <a:pt x="6" y="5"/>
                      <a:pt x="6" y="5"/>
                    </a:cubicBezTo>
                    <a:cubicBezTo>
                      <a:pt x="1" y="5"/>
                      <a:pt x="1" y="5"/>
                      <a:pt x="1" y="5"/>
                    </a:cubicBezTo>
                    <a:cubicBezTo>
                      <a:pt x="1" y="5"/>
                      <a:pt x="1" y="6"/>
                      <a:pt x="1" y="6"/>
                    </a:cubicBezTo>
                    <a:cubicBezTo>
                      <a:pt x="2" y="6"/>
                      <a:pt x="2" y="7"/>
                      <a:pt x="2" y="7"/>
                    </a:cubicBezTo>
                    <a:cubicBezTo>
                      <a:pt x="3" y="7"/>
                      <a:pt x="3" y="7"/>
                      <a:pt x="3" y="7"/>
                    </a:cubicBezTo>
                    <a:cubicBezTo>
                      <a:pt x="3" y="7"/>
                      <a:pt x="3" y="7"/>
                      <a:pt x="4" y="7"/>
                    </a:cubicBezTo>
                    <a:cubicBezTo>
                      <a:pt x="5" y="7"/>
                      <a:pt x="5" y="7"/>
                      <a:pt x="5" y="7"/>
                    </a:cubicBezTo>
                    <a:cubicBezTo>
                      <a:pt x="6" y="7"/>
                      <a:pt x="6" y="7"/>
                      <a:pt x="6" y="7"/>
                    </a:cubicBezTo>
                    <a:cubicBezTo>
                      <a:pt x="6" y="7"/>
                      <a:pt x="6" y="7"/>
                      <a:pt x="6" y="7"/>
                    </a:cubicBezTo>
                    <a:cubicBezTo>
                      <a:pt x="6" y="8"/>
                      <a:pt x="6" y="8"/>
                      <a:pt x="6" y="8"/>
                    </a:cubicBezTo>
                    <a:cubicBezTo>
                      <a:pt x="6" y="8"/>
                      <a:pt x="6" y="8"/>
                      <a:pt x="6" y="8"/>
                    </a:cubicBezTo>
                    <a:cubicBezTo>
                      <a:pt x="6" y="8"/>
                      <a:pt x="6" y="8"/>
                      <a:pt x="5" y="8"/>
                    </a:cubicBezTo>
                    <a:cubicBezTo>
                      <a:pt x="5" y="9"/>
                      <a:pt x="4" y="9"/>
                      <a:pt x="4" y="9"/>
                    </a:cubicBezTo>
                    <a:cubicBezTo>
                      <a:pt x="3" y="9"/>
                      <a:pt x="3" y="9"/>
                      <a:pt x="2" y="8"/>
                    </a:cubicBezTo>
                    <a:cubicBezTo>
                      <a:pt x="2" y="8"/>
                      <a:pt x="1" y="8"/>
                      <a:pt x="1" y="8"/>
                    </a:cubicBezTo>
                    <a:cubicBezTo>
                      <a:pt x="1" y="7"/>
                      <a:pt x="0" y="7"/>
                      <a:pt x="0" y="6"/>
                    </a:cubicBezTo>
                    <a:cubicBezTo>
                      <a:pt x="0" y="6"/>
                      <a:pt x="0" y="5"/>
                      <a:pt x="0" y="4"/>
                    </a:cubicBezTo>
                    <a:cubicBezTo>
                      <a:pt x="0" y="3"/>
                      <a:pt x="0" y="3"/>
                      <a:pt x="0" y="2"/>
                    </a:cubicBezTo>
                    <a:cubicBezTo>
                      <a:pt x="0" y="2"/>
                      <a:pt x="1" y="1"/>
                      <a:pt x="1" y="1"/>
                    </a:cubicBezTo>
                    <a:cubicBezTo>
                      <a:pt x="1" y="0"/>
                      <a:pt x="2" y="0"/>
                      <a:pt x="2" y="0"/>
                    </a:cubicBezTo>
                    <a:cubicBezTo>
                      <a:pt x="3" y="0"/>
                      <a:pt x="3" y="0"/>
                      <a:pt x="4" y="0"/>
                    </a:cubicBezTo>
                    <a:moveTo>
                      <a:pt x="6" y="3"/>
                    </a:moveTo>
                    <a:cubicBezTo>
                      <a:pt x="6" y="2"/>
                      <a:pt x="6" y="2"/>
                      <a:pt x="6" y="2"/>
                    </a:cubicBezTo>
                    <a:cubicBezTo>
                      <a:pt x="5" y="2"/>
                      <a:pt x="5" y="2"/>
                      <a:pt x="5" y="2"/>
                    </a:cubicBezTo>
                    <a:cubicBezTo>
                      <a:pt x="5" y="1"/>
                      <a:pt x="5" y="1"/>
                      <a:pt x="5" y="1"/>
                    </a:cubicBezTo>
                    <a:cubicBezTo>
                      <a:pt x="4" y="1"/>
                      <a:pt x="4" y="1"/>
                      <a:pt x="4" y="1"/>
                    </a:cubicBezTo>
                    <a:cubicBezTo>
                      <a:pt x="3" y="1"/>
                      <a:pt x="3" y="1"/>
                      <a:pt x="3" y="1"/>
                    </a:cubicBezTo>
                    <a:cubicBezTo>
                      <a:pt x="2" y="2"/>
                      <a:pt x="2" y="2"/>
                      <a:pt x="2" y="2"/>
                    </a:cubicBezTo>
                    <a:cubicBezTo>
                      <a:pt x="1" y="2"/>
                      <a:pt x="1" y="2"/>
                      <a:pt x="1" y="2"/>
                    </a:cubicBezTo>
                    <a:cubicBezTo>
                      <a:pt x="1" y="3"/>
                      <a:pt x="1" y="3"/>
                      <a:pt x="1" y="3"/>
                    </a:cubicBezTo>
                    <a:lnTo>
                      <a:pt x="6" y="3"/>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004"/>
              <p:cNvSpPr/>
              <p:nvPr/>
            </p:nvSpPr>
            <p:spPr bwMode="auto">
              <a:xfrm>
                <a:off x="1790" y="2247"/>
                <a:ext cx="7" cy="13"/>
              </a:xfrm>
              <a:custGeom>
                <a:avLst/>
                <a:gdLst>
                  <a:gd name="T0" fmla="*/ 1 w 6"/>
                  <a:gd name="T1" fmla="*/ 3 h 11"/>
                  <a:gd name="T2" fmla="*/ 1 w 6"/>
                  <a:gd name="T3" fmla="*/ 3 h 11"/>
                  <a:gd name="T4" fmla="*/ 0 w 6"/>
                  <a:gd name="T5" fmla="*/ 3 h 11"/>
                  <a:gd name="T6" fmla="*/ 0 w 6"/>
                  <a:gd name="T7" fmla="*/ 2 h 11"/>
                  <a:gd name="T8" fmla="*/ 1 w 6"/>
                  <a:gd name="T9" fmla="*/ 2 h 11"/>
                  <a:gd name="T10" fmla="*/ 2 w 6"/>
                  <a:gd name="T11" fmla="*/ 2 h 11"/>
                  <a:gd name="T12" fmla="*/ 2 w 6"/>
                  <a:gd name="T13" fmla="*/ 0 h 11"/>
                  <a:gd name="T14" fmla="*/ 2 w 6"/>
                  <a:gd name="T15" fmla="*/ 0 h 11"/>
                  <a:gd name="T16" fmla="*/ 3 w 6"/>
                  <a:gd name="T17" fmla="*/ 0 h 11"/>
                  <a:gd name="T18" fmla="*/ 3 w 6"/>
                  <a:gd name="T19" fmla="*/ 0 h 11"/>
                  <a:gd name="T20" fmla="*/ 3 w 6"/>
                  <a:gd name="T21" fmla="*/ 0 h 11"/>
                  <a:gd name="T22" fmla="*/ 3 w 6"/>
                  <a:gd name="T23" fmla="*/ 0 h 11"/>
                  <a:gd name="T24" fmla="*/ 3 w 6"/>
                  <a:gd name="T25" fmla="*/ 2 h 11"/>
                  <a:gd name="T26" fmla="*/ 5 w 6"/>
                  <a:gd name="T27" fmla="*/ 2 h 11"/>
                  <a:gd name="T28" fmla="*/ 5 w 6"/>
                  <a:gd name="T29" fmla="*/ 2 h 11"/>
                  <a:gd name="T30" fmla="*/ 5 w 6"/>
                  <a:gd name="T31" fmla="*/ 2 h 11"/>
                  <a:gd name="T32" fmla="*/ 5 w 6"/>
                  <a:gd name="T33" fmla="*/ 3 h 11"/>
                  <a:gd name="T34" fmla="*/ 5 w 6"/>
                  <a:gd name="T35" fmla="*/ 3 h 11"/>
                  <a:gd name="T36" fmla="*/ 5 w 6"/>
                  <a:gd name="T37" fmla="*/ 3 h 11"/>
                  <a:gd name="T38" fmla="*/ 3 w 6"/>
                  <a:gd name="T39" fmla="*/ 3 h 11"/>
                  <a:gd name="T40" fmla="*/ 3 w 6"/>
                  <a:gd name="T41" fmla="*/ 8 h 11"/>
                  <a:gd name="T42" fmla="*/ 4 w 6"/>
                  <a:gd name="T43" fmla="*/ 9 h 11"/>
                  <a:gd name="T44" fmla="*/ 4 w 6"/>
                  <a:gd name="T45" fmla="*/ 9 h 11"/>
                  <a:gd name="T46" fmla="*/ 5 w 6"/>
                  <a:gd name="T47" fmla="*/ 9 h 11"/>
                  <a:gd name="T48" fmla="*/ 6 w 6"/>
                  <a:gd name="T49" fmla="*/ 9 h 11"/>
                  <a:gd name="T50" fmla="*/ 6 w 6"/>
                  <a:gd name="T51" fmla="*/ 9 h 11"/>
                  <a:gd name="T52" fmla="*/ 6 w 6"/>
                  <a:gd name="T53" fmla="*/ 9 h 11"/>
                  <a:gd name="T54" fmla="*/ 6 w 6"/>
                  <a:gd name="T55" fmla="*/ 10 h 11"/>
                  <a:gd name="T56" fmla="*/ 6 w 6"/>
                  <a:gd name="T57" fmla="*/ 10 h 11"/>
                  <a:gd name="T58" fmla="*/ 6 w 6"/>
                  <a:gd name="T59" fmla="*/ 10 h 11"/>
                  <a:gd name="T60" fmla="*/ 5 w 6"/>
                  <a:gd name="T61" fmla="*/ 11 h 11"/>
                  <a:gd name="T62" fmla="*/ 4 w 6"/>
                  <a:gd name="T63" fmla="*/ 11 h 11"/>
                  <a:gd name="T64" fmla="*/ 2 w 6"/>
                  <a:gd name="T65" fmla="*/ 10 h 11"/>
                  <a:gd name="T66" fmla="*/ 2 w 6"/>
                  <a:gd name="T67" fmla="*/ 8 h 11"/>
                  <a:gd name="T68" fmla="*/ 2 w 6"/>
                  <a:gd name="T69" fmla="*/ 3 h 11"/>
                  <a:gd name="T70" fmla="*/ 1 w 6"/>
                  <a:gd name="T7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11">
                    <a:moveTo>
                      <a:pt x="1" y="3"/>
                    </a:moveTo>
                    <a:cubicBezTo>
                      <a:pt x="1" y="3"/>
                      <a:pt x="1" y="3"/>
                      <a:pt x="1" y="3"/>
                    </a:cubicBezTo>
                    <a:cubicBezTo>
                      <a:pt x="0" y="3"/>
                      <a:pt x="0" y="3"/>
                      <a:pt x="0" y="3"/>
                    </a:cubicBezTo>
                    <a:cubicBezTo>
                      <a:pt x="0" y="2"/>
                      <a:pt x="0" y="2"/>
                      <a:pt x="0" y="2"/>
                    </a:cubicBezTo>
                    <a:cubicBezTo>
                      <a:pt x="1" y="2"/>
                      <a:pt x="1" y="2"/>
                      <a:pt x="1" y="2"/>
                    </a:cubicBezTo>
                    <a:cubicBezTo>
                      <a:pt x="2" y="2"/>
                      <a:pt x="2" y="2"/>
                      <a:pt x="2" y="2"/>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3" y="0"/>
                      <a:pt x="3" y="0"/>
                    </a:cubicBezTo>
                    <a:cubicBezTo>
                      <a:pt x="3" y="2"/>
                      <a:pt x="3" y="2"/>
                      <a:pt x="3"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3" y="3"/>
                      <a:pt x="3" y="3"/>
                      <a:pt x="3" y="3"/>
                    </a:cubicBezTo>
                    <a:cubicBezTo>
                      <a:pt x="3" y="8"/>
                      <a:pt x="3" y="8"/>
                      <a:pt x="3" y="8"/>
                    </a:cubicBezTo>
                    <a:cubicBezTo>
                      <a:pt x="3" y="9"/>
                      <a:pt x="3" y="9"/>
                      <a:pt x="4" y="9"/>
                    </a:cubicBezTo>
                    <a:cubicBezTo>
                      <a:pt x="4" y="9"/>
                      <a:pt x="4" y="9"/>
                      <a:pt x="4" y="9"/>
                    </a:cubicBezTo>
                    <a:cubicBezTo>
                      <a:pt x="5" y="9"/>
                      <a:pt x="5" y="9"/>
                      <a:pt x="5"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5" y="11"/>
                      <a:pt x="5" y="11"/>
                      <a:pt x="5" y="11"/>
                    </a:cubicBezTo>
                    <a:cubicBezTo>
                      <a:pt x="4" y="11"/>
                      <a:pt x="4" y="11"/>
                      <a:pt x="4" y="11"/>
                    </a:cubicBezTo>
                    <a:cubicBezTo>
                      <a:pt x="3" y="11"/>
                      <a:pt x="3" y="10"/>
                      <a:pt x="2" y="10"/>
                    </a:cubicBezTo>
                    <a:cubicBezTo>
                      <a:pt x="2" y="10"/>
                      <a:pt x="2" y="9"/>
                      <a:pt x="2" y="8"/>
                    </a:cubicBezTo>
                    <a:cubicBezTo>
                      <a:pt x="2" y="3"/>
                      <a:pt x="2" y="3"/>
                      <a:pt x="2" y="3"/>
                    </a:cubicBezTo>
                    <a:lnTo>
                      <a:pt x="1" y="3"/>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005"/>
              <p:cNvSpPr>
                <a:spLocks noEditPoints="1"/>
              </p:cNvSpPr>
              <p:nvPr/>
            </p:nvSpPr>
            <p:spPr bwMode="auto">
              <a:xfrm>
                <a:off x="1798" y="2249"/>
                <a:ext cx="9" cy="11"/>
              </a:xfrm>
              <a:custGeom>
                <a:avLst/>
                <a:gdLst>
                  <a:gd name="T0" fmla="*/ 4 w 7"/>
                  <a:gd name="T1" fmla="*/ 0 h 9"/>
                  <a:gd name="T2" fmla="*/ 5 w 7"/>
                  <a:gd name="T3" fmla="*/ 0 h 9"/>
                  <a:gd name="T4" fmla="*/ 6 w 7"/>
                  <a:gd name="T5" fmla="*/ 1 h 9"/>
                  <a:gd name="T6" fmla="*/ 7 w 7"/>
                  <a:gd name="T7" fmla="*/ 2 h 9"/>
                  <a:gd name="T8" fmla="*/ 7 w 7"/>
                  <a:gd name="T9" fmla="*/ 3 h 9"/>
                  <a:gd name="T10" fmla="*/ 7 w 7"/>
                  <a:gd name="T11" fmla="*/ 4 h 9"/>
                  <a:gd name="T12" fmla="*/ 7 w 7"/>
                  <a:gd name="T13" fmla="*/ 4 h 9"/>
                  <a:gd name="T14" fmla="*/ 6 w 7"/>
                  <a:gd name="T15" fmla="*/ 5 h 9"/>
                  <a:gd name="T16" fmla="*/ 6 w 7"/>
                  <a:gd name="T17" fmla="*/ 5 h 9"/>
                  <a:gd name="T18" fmla="*/ 1 w 7"/>
                  <a:gd name="T19" fmla="*/ 5 h 9"/>
                  <a:gd name="T20" fmla="*/ 2 w 7"/>
                  <a:gd name="T21" fmla="*/ 6 h 9"/>
                  <a:gd name="T22" fmla="*/ 2 w 7"/>
                  <a:gd name="T23" fmla="*/ 7 h 9"/>
                  <a:gd name="T24" fmla="*/ 3 w 7"/>
                  <a:gd name="T25" fmla="*/ 7 h 9"/>
                  <a:gd name="T26" fmla="*/ 4 w 7"/>
                  <a:gd name="T27" fmla="*/ 7 h 9"/>
                  <a:gd name="T28" fmla="*/ 5 w 7"/>
                  <a:gd name="T29" fmla="*/ 7 h 9"/>
                  <a:gd name="T30" fmla="*/ 6 w 7"/>
                  <a:gd name="T31" fmla="*/ 7 h 9"/>
                  <a:gd name="T32" fmla="*/ 6 w 7"/>
                  <a:gd name="T33" fmla="*/ 7 h 9"/>
                  <a:gd name="T34" fmla="*/ 6 w 7"/>
                  <a:gd name="T35" fmla="*/ 8 h 9"/>
                  <a:gd name="T36" fmla="*/ 6 w 7"/>
                  <a:gd name="T37" fmla="*/ 8 h 9"/>
                  <a:gd name="T38" fmla="*/ 5 w 7"/>
                  <a:gd name="T39" fmla="*/ 8 h 9"/>
                  <a:gd name="T40" fmla="*/ 4 w 7"/>
                  <a:gd name="T41" fmla="*/ 9 h 9"/>
                  <a:gd name="T42" fmla="*/ 2 w 7"/>
                  <a:gd name="T43" fmla="*/ 8 h 9"/>
                  <a:gd name="T44" fmla="*/ 1 w 7"/>
                  <a:gd name="T45" fmla="*/ 8 h 9"/>
                  <a:gd name="T46" fmla="*/ 0 w 7"/>
                  <a:gd name="T47" fmla="*/ 6 h 9"/>
                  <a:gd name="T48" fmla="*/ 0 w 7"/>
                  <a:gd name="T49" fmla="*/ 4 h 9"/>
                  <a:gd name="T50" fmla="*/ 0 w 7"/>
                  <a:gd name="T51" fmla="*/ 2 h 9"/>
                  <a:gd name="T52" fmla="*/ 1 w 7"/>
                  <a:gd name="T53" fmla="*/ 1 h 9"/>
                  <a:gd name="T54" fmla="*/ 2 w 7"/>
                  <a:gd name="T55" fmla="*/ 0 h 9"/>
                  <a:gd name="T56" fmla="*/ 4 w 7"/>
                  <a:gd name="T57" fmla="*/ 0 h 9"/>
                  <a:gd name="T58" fmla="*/ 6 w 7"/>
                  <a:gd name="T59" fmla="*/ 3 h 9"/>
                  <a:gd name="T60" fmla="*/ 6 w 7"/>
                  <a:gd name="T61" fmla="*/ 2 h 9"/>
                  <a:gd name="T62" fmla="*/ 5 w 7"/>
                  <a:gd name="T63" fmla="*/ 2 h 9"/>
                  <a:gd name="T64" fmla="*/ 5 w 7"/>
                  <a:gd name="T65" fmla="*/ 1 h 9"/>
                  <a:gd name="T66" fmla="*/ 4 w 7"/>
                  <a:gd name="T67" fmla="*/ 1 h 9"/>
                  <a:gd name="T68" fmla="*/ 3 w 7"/>
                  <a:gd name="T69" fmla="*/ 1 h 9"/>
                  <a:gd name="T70" fmla="*/ 2 w 7"/>
                  <a:gd name="T71" fmla="*/ 2 h 9"/>
                  <a:gd name="T72" fmla="*/ 2 w 7"/>
                  <a:gd name="T73" fmla="*/ 2 h 9"/>
                  <a:gd name="T74" fmla="*/ 1 w 7"/>
                  <a:gd name="T75" fmla="*/ 3 h 9"/>
                  <a:gd name="T76" fmla="*/ 6 w 7"/>
                  <a:gd name="T7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 h="9">
                    <a:moveTo>
                      <a:pt x="4" y="0"/>
                    </a:moveTo>
                    <a:cubicBezTo>
                      <a:pt x="4" y="0"/>
                      <a:pt x="5" y="0"/>
                      <a:pt x="5" y="0"/>
                    </a:cubicBezTo>
                    <a:cubicBezTo>
                      <a:pt x="6" y="0"/>
                      <a:pt x="6" y="0"/>
                      <a:pt x="6" y="1"/>
                    </a:cubicBezTo>
                    <a:cubicBezTo>
                      <a:pt x="7" y="1"/>
                      <a:pt x="7" y="1"/>
                      <a:pt x="7" y="2"/>
                    </a:cubicBezTo>
                    <a:cubicBezTo>
                      <a:pt x="7" y="2"/>
                      <a:pt x="7" y="3"/>
                      <a:pt x="7" y="3"/>
                    </a:cubicBezTo>
                    <a:cubicBezTo>
                      <a:pt x="7" y="4"/>
                      <a:pt x="7" y="4"/>
                      <a:pt x="7" y="4"/>
                    </a:cubicBezTo>
                    <a:cubicBezTo>
                      <a:pt x="7" y="4"/>
                      <a:pt x="7" y="4"/>
                      <a:pt x="7" y="4"/>
                    </a:cubicBezTo>
                    <a:cubicBezTo>
                      <a:pt x="6" y="5"/>
                      <a:pt x="6" y="5"/>
                      <a:pt x="6" y="5"/>
                    </a:cubicBezTo>
                    <a:cubicBezTo>
                      <a:pt x="6" y="5"/>
                      <a:pt x="6" y="5"/>
                      <a:pt x="6" y="5"/>
                    </a:cubicBezTo>
                    <a:cubicBezTo>
                      <a:pt x="1" y="5"/>
                      <a:pt x="1" y="5"/>
                      <a:pt x="1" y="5"/>
                    </a:cubicBezTo>
                    <a:cubicBezTo>
                      <a:pt x="1" y="5"/>
                      <a:pt x="1" y="6"/>
                      <a:pt x="2" y="6"/>
                    </a:cubicBezTo>
                    <a:cubicBezTo>
                      <a:pt x="2" y="6"/>
                      <a:pt x="2" y="7"/>
                      <a:pt x="2" y="7"/>
                    </a:cubicBezTo>
                    <a:cubicBezTo>
                      <a:pt x="3" y="7"/>
                      <a:pt x="3" y="7"/>
                      <a:pt x="3" y="7"/>
                    </a:cubicBezTo>
                    <a:cubicBezTo>
                      <a:pt x="3" y="7"/>
                      <a:pt x="4" y="7"/>
                      <a:pt x="4" y="7"/>
                    </a:cubicBezTo>
                    <a:cubicBezTo>
                      <a:pt x="5" y="7"/>
                      <a:pt x="5" y="7"/>
                      <a:pt x="5" y="7"/>
                    </a:cubicBezTo>
                    <a:cubicBezTo>
                      <a:pt x="6" y="7"/>
                      <a:pt x="6" y="7"/>
                      <a:pt x="6" y="7"/>
                    </a:cubicBezTo>
                    <a:cubicBezTo>
                      <a:pt x="6" y="7"/>
                      <a:pt x="6" y="7"/>
                      <a:pt x="6" y="7"/>
                    </a:cubicBezTo>
                    <a:cubicBezTo>
                      <a:pt x="6" y="8"/>
                      <a:pt x="6" y="8"/>
                      <a:pt x="6" y="8"/>
                    </a:cubicBezTo>
                    <a:cubicBezTo>
                      <a:pt x="6" y="8"/>
                      <a:pt x="6" y="8"/>
                      <a:pt x="6" y="8"/>
                    </a:cubicBezTo>
                    <a:cubicBezTo>
                      <a:pt x="6" y="8"/>
                      <a:pt x="6" y="8"/>
                      <a:pt x="5" y="8"/>
                    </a:cubicBezTo>
                    <a:cubicBezTo>
                      <a:pt x="5" y="9"/>
                      <a:pt x="4" y="9"/>
                      <a:pt x="4" y="9"/>
                    </a:cubicBezTo>
                    <a:cubicBezTo>
                      <a:pt x="3" y="9"/>
                      <a:pt x="3" y="9"/>
                      <a:pt x="2" y="8"/>
                    </a:cubicBezTo>
                    <a:cubicBezTo>
                      <a:pt x="2" y="8"/>
                      <a:pt x="1" y="8"/>
                      <a:pt x="1" y="8"/>
                    </a:cubicBezTo>
                    <a:cubicBezTo>
                      <a:pt x="1" y="7"/>
                      <a:pt x="0" y="7"/>
                      <a:pt x="0" y="6"/>
                    </a:cubicBezTo>
                    <a:cubicBezTo>
                      <a:pt x="0" y="6"/>
                      <a:pt x="0" y="5"/>
                      <a:pt x="0" y="4"/>
                    </a:cubicBezTo>
                    <a:cubicBezTo>
                      <a:pt x="0" y="3"/>
                      <a:pt x="0" y="3"/>
                      <a:pt x="0" y="2"/>
                    </a:cubicBezTo>
                    <a:cubicBezTo>
                      <a:pt x="0" y="2"/>
                      <a:pt x="1" y="1"/>
                      <a:pt x="1" y="1"/>
                    </a:cubicBezTo>
                    <a:cubicBezTo>
                      <a:pt x="1" y="0"/>
                      <a:pt x="2" y="0"/>
                      <a:pt x="2" y="0"/>
                    </a:cubicBezTo>
                    <a:cubicBezTo>
                      <a:pt x="3" y="0"/>
                      <a:pt x="3" y="0"/>
                      <a:pt x="4" y="0"/>
                    </a:cubicBezTo>
                    <a:moveTo>
                      <a:pt x="6" y="3"/>
                    </a:moveTo>
                    <a:cubicBezTo>
                      <a:pt x="6" y="2"/>
                      <a:pt x="6" y="2"/>
                      <a:pt x="6" y="2"/>
                    </a:cubicBezTo>
                    <a:cubicBezTo>
                      <a:pt x="5" y="2"/>
                      <a:pt x="5" y="2"/>
                      <a:pt x="5" y="2"/>
                    </a:cubicBezTo>
                    <a:cubicBezTo>
                      <a:pt x="5" y="1"/>
                      <a:pt x="5" y="1"/>
                      <a:pt x="5" y="1"/>
                    </a:cubicBezTo>
                    <a:cubicBezTo>
                      <a:pt x="4" y="1"/>
                      <a:pt x="4" y="1"/>
                      <a:pt x="4" y="1"/>
                    </a:cubicBezTo>
                    <a:cubicBezTo>
                      <a:pt x="3" y="1"/>
                      <a:pt x="3" y="1"/>
                      <a:pt x="3" y="1"/>
                    </a:cubicBezTo>
                    <a:cubicBezTo>
                      <a:pt x="2" y="2"/>
                      <a:pt x="2" y="2"/>
                      <a:pt x="2" y="2"/>
                    </a:cubicBezTo>
                    <a:cubicBezTo>
                      <a:pt x="2" y="2"/>
                      <a:pt x="2" y="2"/>
                      <a:pt x="2" y="2"/>
                    </a:cubicBezTo>
                    <a:cubicBezTo>
                      <a:pt x="1" y="3"/>
                      <a:pt x="1" y="3"/>
                      <a:pt x="1" y="3"/>
                    </a:cubicBezTo>
                    <a:lnTo>
                      <a:pt x="6" y="3"/>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006"/>
              <p:cNvSpPr/>
              <p:nvPr/>
            </p:nvSpPr>
            <p:spPr bwMode="auto">
              <a:xfrm>
                <a:off x="1808" y="2249"/>
                <a:ext cx="8" cy="10"/>
              </a:xfrm>
              <a:custGeom>
                <a:avLst/>
                <a:gdLst>
                  <a:gd name="T0" fmla="*/ 6 w 8"/>
                  <a:gd name="T1" fmla="*/ 5 h 10"/>
                  <a:gd name="T2" fmla="*/ 8 w 8"/>
                  <a:gd name="T3" fmla="*/ 10 h 10"/>
                  <a:gd name="T4" fmla="*/ 8 w 8"/>
                  <a:gd name="T5" fmla="*/ 10 h 10"/>
                  <a:gd name="T6" fmla="*/ 8 w 8"/>
                  <a:gd name="T7" fmla="*/ 10 h 10"/>
                  <a:gd name="T8" fmla="*/ 7 w 8"/>
                  <a:gd name="T9" fmla="*/ 10 h 10"/>
                  <a:gd name="T10" fmla="*/ 7 w 8"/>
                  <a:gd name="T11" fmla="*/ 10 h 10"/>
                  <a:gd name="T12" fmla="*/ 7 w 8"/>
                  <a:gd name="T13" fmla="*/ 10 h 10"/>
                  <a:gd name="T14" fmla="*/ 5 w 8"/>
                  <a:gd name="T15" fmla="*/ 6 h 10"/>
                  <a:gd name="T16" fmla="*/ 2 w 8"/>
                  <a:gd name="T17" fmla="*/ 10 h 10"/>
                  <a:gd name="T18" fmla="*/ 1 w 8"/>
                  <a:gd name="T19" fmla="*/ 10 h 10"/>
                  <a:gd name="T20" fmla="*/ 1 w 8"/>
                  <a:gd name="T21" fmla="*/ 10 h 10"/>
                  <a:gd name="T22" fmla="*/ 0 w 8"/>
                  <a:gd name="T23" fmla="*/ 10 h 10"/>
                  <a:gd name="T24" fmla="*/ 0 w 8"/>
                  <a:gd name="T25" fmla="*/ 10 h 10"/>
                  <a:gd name="T26" fmla="*/ 4 w 8"/>
                  <a:gd name="T27" fmla="*/ 5 h 10"/>
                  <a:gd name="T28" fmla="*/ 0 w 8"/>
                  <a:gd name="T29" fmla="*/ 0 h 10"/>
                  <a:gd name="T30" fmla="*/ 0 w 8"/>
                  <a:gd name="T31" fmla="*/ 0 h 10"/>
                  <a:gd name="T32" fmla="*/ 1 w 8"/>
                  <a:gd name="T33" fmla="*/ 0 h 10"/>
                  <a:gd name="T34" fmla="*/ 2 w 8"/>
                  <a:gd name="T35" fmla="*/ 0 h 10"/>
                  <a:gd name="T36" fmla="*/ 2 w 8"/>
                  <a:gd name="T37" fmla="*/ 0 h 10"/>
                  <a:gd name="T38" fmla="*/ 2 w 8"/>
                  <a:gd name="T39" fmla="*/ 0 h 10"/>
                  <a:gd name="T40" fmla="*/ 5 w 8"/>
                  <a:gd name="T41" fmla="*/ 4 h 10"/>
                  <a:gd name="T42" fmla="*/ 7 w 8"/>
                  <a:gd name="T43" fmla="*/ 0 h 10"/>
                  <a:gd name="T44" fmla="*/ 7 w 8"/>
                  <a:gd name="T45" fmla="*/ 0 h 10"/>
                  <a:gd name="T46" fmla="*/ 7 w 8"/>
                  <a:gd name="T47" fmla="*/ 0 h 10"/>
                  <a:gd name="T48" fmla="*/ 8 w 8"/>
                  <a:gd name="T49" fmla="*/ 0 h 10"/>
                  <a:gd name="T50" fmla="*/ 8 w 8"/>
                  <a:gd name="T51" fmla="*/ 0 h 10"/>
                  <a:gd name="T52" fmla="*/ 8 w 8"/>
                  <a:gd name="T53" fmla="*/ 0 h 10"/>
                  <a:gd name="T54" fmla="*/ 6 w 8"/>
                  <a:gd name="T5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10">
                    <a:moveTo>
                      <a:pt x="6" y="5"/>
                    </a:moveTo>
                    <a:lnTo>
                      <a:pt x="8" y="10"/>
                    </a:lnTo>
                    <a:lnTo>
                      <a:pt x="8" y="10"/>
                    </a:lnTo>
                    <a:lnTo>
                      <a:pt x="8" y="10"/>
                    </a:lnTo>
                    <a:lnTo>
                      <a:pt x="7" y="10"/>
                    </a:lnTo>
                    <a:lnTo>
                      <a:pt x="7" y="10"/>
                    </a:lnTo>
                    <a:lnTo>
                      <a:pt x="7" y="10"/>
                    </a:lnTo>
                    <a:lnTo>
                      <a:pt x="5" y="6"/>
                    </a:lnTo>
                    <a:lnTo>
                      <a:pt x="2" y="10"/>
                    </a:lnTo>
                    <a:lnTo>
                      <a:pt x="1" y="10"/>
                    </a:lnTo>
                    <a:lnTo>
                      <a:pt x="1" y="10"/>
                    </a:lnTo>
                    <a:lnTo>
                      <a:pt x="0" y="10"/>
                    </a:lnTo>
                    <a:lnTo>
                      <a:pt x="0" y="10"/>
                    </a:lnTo>
                    <a:lnTo>
                      <a:pt x="4" y="5"/>
                    </a:lnTo>
                    <a:lnTo>
                      <a:pt x="0" y="0"/>
                    </a:lnTo>
                    <a:lnTo>
                      <a:pt x="0" y="0"/>
                    </a:lnTo>
                    <a:lnTo>
                      <a:pt x="1" y="0"/>
                    </a:lnTo>
                    <a:lnTo>
                      <a:pt x="2" y="0"/>
                    </a:lnTo>
                    <a:lnTo>
                      <a:pt x="2" y="0"/>
                    </a:lnTo>
                    <a:lnTo>
                      <a:pt x="2" y="0"/>
                    </a:lnTo>
                    <a:lnTo>
                      <a:pt x="5" y="4"/>
                    </a:lnTo>
                    <a:lnTo>
                      <a:pt x="7" y="0"/>
                    </a:lnTo>
                    <a:lnTo>
                      <a:pt x="7" y="0"/>
                    </a:lnTo>
                    <a:lnTo>
                      <a:pt x="7" y="0"/>
                    </a:lnTo>
                    <a:lnTo>
                      <a:pt x="8" y="0"/>
                    </a:lnTo>
                    <a:lnTo>
                      <a:pt x="8" y="0"/>
                    </a:lnTo>
                    <a:lnTo>
                      <a:pt x="8" y="0"/>
                    </a:lnTo>
                    <a:lnTo>
                      <a:pt x="6"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007"/>
              <p:cNvSpPr/>
              <p:nvPr/>
            </p:nvSpPr>
            <p:spPr bwMode="auto">
              <a:xfrm>
                <a:off x="1818" y="2247"/>
                <a:ext cx="6" cy="13"/>
              </a:xfrm>
              <a:custGeom>
                <a:avLst/>
                <a:gdLst>
                  <a:gd name="T0" fmla="*/ 0 w 5"/>
                  <a:gd name="T1" fmla="*/ 3 h 11"/>
                  <a:gd name="T2" fmla="*/ 0 w 5"/>
                  <a:gd name="T3" fmla="*/ 3 h 11"/>
                  <a:gd name="T4" fmla="*/ 0 w 5"/>
                  <a:gd name="T5" fmla="*/ 3 h 11"/>
                  <a:gd name="T6" fmla="*/ 0 w 5"/>
                  <a:gd name="T7" fmla="*/ 2 h 11"/>
                  <a:gd name="T8" fmla="*/ 0 w 5"/>
                  <a:gd name="T9" fmla="*/ 2 h 11"/>
                  <a:gd name="T10" fmla="*/ 1 w 5"/>
                  <a:gd name="T11" fmla="*/ 2 h 11"/>
                  <a:gd name="T12" fmla="*/ 2 w 5"/>
                  <a:gd name="T13" fmla="*/ 0 h 11"/>
                  <a:gd name="T14" fmla="*/ 2 w 5"/>
                  <a:gd name="T15" fmla="*/ 0 h 11"/>
                  <a:gd name="T16" fmla="*/ 2 w 5"/>
                  <a:gd name="T17" fmla="*/ 0 h 11"/>
                  <a:gd name="T18" fmla="*/ 2 w 5"/>
                  <a:gd name="T19" fmla="*/ 0 h 11"/>
                  <a:gd name="T20" fmla="*/ 3 w 5"/>
                  <a:gd name="T21" fmla="*/ 0 h 11"/>
                  <a:gd name="T22" fmla="*/ 3 w 5"/>
                  <a:gd name="T23" fmla="*/ 0 h 11"/>
                  <a:gd name="T24" fmla="*/ 3 w 5"/>
                  <a:gd name="T25" fmla="*/ 2 h 11"/>
                  <a:gd name="T26" fmla="*/ 4 w 5"/>
                  <a:gd name="T27" fmla="*/ 2 h 11"/>
                  <a:gd name="T28" fmla="*/ 5 w 5"/>
                  <a:gd name="T29" fmla="*/ 2 h 11"/>
                  <a:gd name="T30" fmla="*/ 5 w 5"/>
                  <a:gd name="T31" fmla="*/ 2 h 11"/>
                  <a:gd name="T32" fmla="*/ 5 w 5"/>
                  <a:gd name="T33" fmla="*/ 3 h 11"/>
                  <a:gd name="T34" fmla="*/ 5 w 5"/>
                  <a:gd name="T35" fmla="*/ 3 h 11"/>
                  <a:gd name="T36" fmla="*/ 4 w 5"/>
                  <a:gd name="T37" fmla="*/ 3 h 11"/>
                  <a:gd name="T38" fmla="*/ 3 w 5"/>
                  <a:gd name="T39" fmla="*/ 3 h 11"/>
                  <a:gd name="T40" fmla="*/ 3 w 5"/>
                  <a:gd name="T41" fmla="*/ 8 h 11"/>
                  <a:gd name="T42" fmla="*/ 3 w 5"/>
                  <a:gd name="T43" fmla="*/ 9 h 11"/>
                  <a:gd name="T44" fmla="*/ 4 w 5"/>
                  <a:gd name="T45" fmla="*/ 9 h 11"/>
                  <a:gd name="T46" fmla="*/ 4 w 5"/>
                  <a:gd name="T47" fmla="*/ 9 h 11"/>
                  <a:gd name="T48" fmla="*/ 5 w 5"/>
                  <a:gd name="T49" fmla="*/ 9 h 11"/>
                  <a:gd name="T50" fmla="*/ 5 w 5"/>
                  <a:gd name="T51" fmla="*/ 9 h 11"/>
                  <a:gd name="T52" fmla="*/ 5 w 5"/>
                  <a:gd name="T53" fmla="*/ 9 h 11"/>
                  <a:gd name="T54" fmla="*/ 5 w 5"/>
                  <a:gd name="T55" fmla="*/ 10 h 11"/>
                  <a:gd name="T56" fmla="*/ 5 w 5"/>
                  <a:gd name="T57" fmla="*/ 10 h 11"/>
                  <a:gd name="T58" fmla="*/ 5 w 5"/>
                  <a:gd name="T59" fmla="*/ 10 h 11"/>
                  <a:gd name="T60" fmla="*/ 4 w 5"/>
                  <a:gd name="T61" fmla="*/ 11 h 11"/>
                  <a:gd name="T62" fmla="*/ 3 w 5"/>
                  <a:gd name="T63" fmla="*/ 11 h 11"/>
                  <a:gd name="T64" fmla="*/ 2 w 5"/>
                  <a:gd name="T65" fmla="*/ 10 h 11"/>
                  <a:gd name="T66" fmla="*/ 1 w 5"/>
                  <a:gd name="T67" fmla="*/ 8 h 11"/>
                  <a:gd name="T68" fmla="*/ 1 w 5"/>
                  <a:gd name="T69" fmla="*/ 3 h 11"/>
                  <a:gd name="T70" fmla="*/ 0 w 5"/>
                  <a:gd name="T7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11">
                    <a:moveTo>
                      <a:pt x="0" y="3"/>
                    </a:moveTo>
                    <a:cubicBezTo>
                      <a:pt x="0" y="3"/>
                      <a:pt x="0" y="3"/>
                      <a:pt x="0" y="3"/>
                    </a:cubicBezTo>
                    <a:cubicBezTo>
                      <a:pt x="0" y="3"/>
                      <a:pt x="0" y="3"/>
                      <a:pt x="0" y="3"/>
                    </a:cubicBezTo>
                    <a:cubicBezTo>
                      <a:pt x="0" y="2"/>
                      <a:pt x="0" y="2"/>
                      <a:pt x="0" y="2"/>
                    </a:cubicBezTo>
                    <a:cubicBezTo>
                      <a:pt x="0" y="2"/>
                      <a:pt x="0" y="2"/>
                      <a:pt x="0" y="2"/>
                    </a:cubicBezTo>
                    <a:cubicBezTo>
                      <a:pt x="1" y="2"/>
                      <a:pt x="1" y="2"/>
                      <a:pt x="1" y="2"/>
                    </a:cubicBezTo>
                    <a:cubicBezTo>
                      <a:pt x="2" y="0"/>
                      <a:pt x="2" y="0"/>
                      <a:pt x="2" y="0"/>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2"/>
                      <a:pt x="3" y="2"/>
                      <a:pt x="3" y="2"/>
                    </a:cubicBezTo>
                    <a:cubicBezTo>
                      <a:pt x="4" y="2"/>
                      <a:pt x="4" y="2"/>
                      <a:pt x="4" y="2"/>
                    </a:cubicBezTo>
                    <a:cubicBezTo>
                      <a:pt x="5" y="2"/>
                      <a:pt x="5" y="2"/>
                      <a:pt x="5" y="2"/>
                    </a:cubicBezTo>
                    <a:cubicBezTo>
                      <a:pt x="5" y="2"/>
                      <a:pt x="5" y="2"/>
                      <a:pt x="5" y="2"/>
                    </a:cubicBezTo>
                    <a:cubicBezTo>
                      <a:pt x="5" y="3"/>
                      <a:pt x="5" y="3"/>
                      <a:pt x="5" y="3"/>
                    </a:cubicBezTo>
                    <a:cubicBezTo>
                      <a:pt x="5" y="3"/>
                      <a:pt x="5" y="3"/>
                      <a:pt x="5" y="3"/>
                    </a:cubicBezTo>
                    <a:cubicBezTo>
                      <a:pt x="4" y="3"/>
                      <a:pt x="4" y="3"/>
                      <a:pt x="4" y="3"/>
                    </a:cubicBezTo>
                    <a:cubicBezTo>
                      <a:pt x="3" y="3"/>
                      <a:pt x="3" y="3"/>
                      <a:pt x="3" y="3"/>
                    </a:cubicBezTo>
                    <a:cubicBezTo>
                      <a:pt x="3" y="8"/>
                      <a:pt x="3" y="8"/>
                      <a:pt x="3" y="8"/>
                    </a:cubicBezTo>
                    <a:cubicBezTo>
                      <a:pt x="3" y="9"/>
                      <a:pt x="3" y="9"/>
                      <a:pt x="3" y="9"/>
                    </a:cubicBezTo>
                    <a:cubicBezTo>
                      <a:pt x="3" y="9"/>
                      <a:pt x="3" y="9"/>
                      <a:pt x="4" y="9"/>
                    </a:cubicBezTo>
                    <a:cubicBezTo>
                      <a:pt x="4" y="9"/>
                      <a:pt x="4" y="9"/>
                      <a:pt x="4"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4" y="11"/>
                      <a:pt x="4" y="11"/>
                      <a:pt x="4" y="11"/>
                    </a:cubicBezTo>
                    <a:cubicBezTo>
                      <a:pt x="3" y="11"/>
                      <a:pt x="3" y="11"/>
                      <a:pt x="3" y="11"/>
                    </a:cubicBezTo>
                    <a:cubicBezTo>
                      <a:pt x="3" y="11"/>
                      <a:pt x="2" y="10"/>
                      <a:pt x="2" y="10"/>
                    </a:cubicBezTo>
                    <a:cubicBezTo>
                      <a:pt x="1" y="10"/>
                      <a:pt x="1" y="9"/>
                      <a:pt x="1" y="8"/>
                    </a:cubicBezTo>
                    <a:cubicBezTo>
                      <a:pt x="1" y="3"/>
                      <a:pt x="1" y="3"/>
                      <a:pt x="1" y="3"/>
                    </a:cubicBezTo>
                    <a:lnTo>
                      <a:pt x="0" y="3"/>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008"/>
              <p:cNvSpPr/>
              <p:nvPr/>
            </p:nvSpPr>
            <p:spPr bwMode="auto">
              <a:xfrm>
                <a:off x="1830" y="2249"/>
                <a:ext cx="8" cy="11"/>
              </a:xfrm>
              <a:custGeom>
                <a:avLst/>
                <a:gdLst>
                  <a:gd name="T0" fmla="*/ 7 w 7"/>
                  <a:gd name="T1" fmla="*/ 6 h 9"/>
                  <a:gd name="T2" fmla="*/ 7 w 7"/>
                  <a:gd name="T3" fmla="*/ 7 h 9"/>
                  <a:gd name="T4" fmla="*/ 6 w 7"/>
                  <a:gd name="T5" fmla="*/ 8 h 9"/>
                  <a:gd name="T6" fmla="*/ 5 w 7"/>
                  <a:gd name="T7" fmla="*/ 8 h 9"/>
                  <a:gd name="T8" fmla="*/ 4 w 7"/>
                  <a:gd name="T9" fmla="*/ 9 h 9"/>
                  <a:gd name="T10" fmla="*/ 2 w 7"/>
                  <a:gd name="T11" fmla="*/ 8 h 9"/>
                  <a:gd name="T12" fmla="*/ 1 w 7"/>
                  <a:gd name="T13" fmla="*/ 8 h 9"/>
                  <a:gd name="T14" fmla="*/ 0 w 7"/>
                  <a:gd name="T15" fmla="*/ 8 h 9"/>
                  <a:gd name="T16" fmla="*/ 0 w 7"/>
                  <a:gd name="T17" fmla="*/ 8 h 9"/>
                  <a:gd name="T18" fmla="*/ 1 w 7"/>
                  <a:gd name="T19" fmla="*/ 7 h 9"/>
                  <a:gd name="T20" fmla="*/ 1 w 7"/>
                  <a:gd name="T21" fmla="*/ 7 h 9"/>
                  <a:gd name="T22" fmla="*/ 1 w 7"/>
                  <a:gd name="T23" fmla="*/ 7 h 9"/>
                  <a:gd name="T24" fmla="*/ 2 w 7"/>
                  <a:gd name="T25" fmla="*/ 7 h 9"/>
                  <a:gd name="T26" fmla="*/ 4 w 7"/>
                  <a:gd name="T27" fmla="*/ 7 h 9"/>
                  <a:gd name="T28" fmla="*/ 5 w 7"/>
                  <a:gd name="T29" fmla="*/ 7 h 9"/>
                  <a:gd name="T30" fmla="*/ 5 w 7"/>
                  <a:gd name="T31" fmla="*/ 6 h 9"/>
                  <a:gd name="T32" fmla="*/ 5 w 7"/>
                  <a:gd name="T33" fmla="*/ 5 h 9"/>
                  <a:gd name="T34" fmla="*/ 3 w 7"/>
                  <a:gd name="T35" fmla="*/ 5 h 9"/>
                  <a:gd name="T36" fmla="*/ 2 w 7"/>
                  <a:gd name="T37" fmla="*/ 4 h 9"/>
                  <a:gd name="T38" fmla="*/ 1 w 7"/>
                  <a:gd name="T39" fmla="*/ 4 h 9"/>
                  <a:gd name="T40" fmla="*/ 1 w 7"/>
                  <a:gd name="T41" fmla="*/ 3 h 9"/>
                  <a:gd name="T42" fmla="*/ 1 w 7"/>
                  <a:gd name="T43" fmla="*/ 2 h 9"/>
                  <a:gd name="T44" fmla="*/ 2 w 7"/>
                  <a:gd name="T45" fmla="*/ 0 h 9"/>
                  <a:gd name="T46" fmla="*/ 4 w 7"/>
                  <a:gd name="T47" fmla="*/ 0 h 9"/>
                  <a:gd name="T48" fmla="*/ 5 w 7"/>
                  <a:gd name="T49" fmla="*/ 0 h 9"/>
                  <a:gd name="T50" fmla="*/ 6 w 7"/>
                  <a:gd name="T51" fmla="*/ 0 h 9"/>
                  <a:gd name="T52" fmla="*/ 6 w 7"/>
                  <a:gd name="T53" fmla="*/ 0 h 9"/>
                  <a:gd name="T54" fmla="*/ 6 w 7"/>
                  <a:gd name="T55" fmla="*/ 1 h 9"/>
                  <a:gd name="T56" fmla="*/ 6 w 7"/>
                  <a:gd name="T57" fmla="*/ 1 h 9"/>
                  <a:gd name="T58" fmla="*/ 6 w 7"/>
                  <a:gd name="T59" fmla="*/ 1 h 9"/>
                  <a:gd name="T60" fmla="*/ 5 w 7"/>
                  <a:gd name="T61" fmla="*/ 1 h 9"/>
                  <a:gd name="T62" fmla="*/ 4 w 7"/>
                  <a:gd name="T63" fmla="*/ 1 h 9"/>
                  <a:gd name="T64" fmla="*/ 3 w 7"/>
                  <a:gd name="T65" fmla="*/ 1 h 9"/>
                  <a:gd name="T66" fmla="*/ 2 w 7"/>
                  <a:gd name="T67" fmla="*/ 2 h 9"/>
                  <a:gd name="T68" fmla="*/ 2 w 7"/>
                  <a:gd name="T69" fmla="*/ 2 h 9"/>
                  <a:gd name="T70" fmla="*/ 3 w 7"/>
                  <a:gd name="T71" fmla="*/ 3 h 9"/>
                  <a:gd name="T72" fmla="*/ 3 w 7"/>
                  <a:gd name="T73" fmla="*/ 3 h 9"/>
                  <a:gd name="T74" fmla="*/ 4 w 7"/>
                  <a:gd name="T75" fmla="*/ 4 h 9"/>
                  <a:gd name="T76" fmla="*/ 5 w 7"/>
                  <a:gd name="T77" fmla="*/ 4 h 9"/>
                  <a:gd name="T78" fmla="*/ 6 w 7"/>
                  <a:gd name="T79" fmla="*/ 4 h 9"/>
                  <a:gd name="T80" fmla="*/ 7 w 7"/>
                  <a:gd name="T81" fmla="*/ 5 h 9"/>
                  <a:gd name="T82" fmla="*/ 7 w 7"/>
                  <a:gd name="T8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 h="9">
                    <a:moveTo>
                      <a:pt x="7" y="6"/>
                    </a:moveTo>
                    <a:cubicBezTo>
                      <a:pt x="7" y="7"/>
                      <a:pt x="7" y="7"/>
                      <a:pt x="7" y="7"/>
                    </a:cubicBezTo>
                    <a:cubicBezTo>
                      <a:pt x="6" y="8"/>
                      <a:pt x="6" y="8"/>
                      <a:pt x="6" y="8"/>
                    </a:cubicBezTo>
                    <a:cubicBezTo>
                      <a:pt x="6" y="8"/>
                      <a:pt x="5" y="8"/>
                      <a:pt x="5" y="8"/>
                    </a:cubicBezTo>
                    <a:cubicBezTo>
                      <a:pt x="5" y="9"/>
                      <a:pt x="4" y="9"/>
                      <a:pt x="4" y="9"/>
                    </a:cubicBezTo>
                    <a:cubicBezTo>
                      <a:pt x="3" y="9"/>
                      <a:pt x="3" y="9"/>
                      <a:pt x="2" y="8"/>
                    </a:cubicBezTo>
                    <a:cubicBezTo>
                      <a:pt x="2" y="8"/>
                      <a:pt x="1" y="8"/>
                      <a:pt x="1" y="8"/>
                    </a:cubicBezTo>
                    <a:cubicBezTo>
                      <a:pt x="0" y="8"/>
                      <a:pt x="0" y="8"/>
                      <a:pt x="0" y="8"/>
                    </a:cubicBezTo>
                    <a:cubicBezTo>
                      <a:pt x="0" y="8"/>
                      <a:pt x="0" y="8"/>
                      <a:pt x="0" y="8"/>
                    </a:cubicBezTo>
                    <a:cubicBezTo>
                      <a:pt x="1" y="7"/>
                      <a:pt x="1" y="7"/>
                      <a:pt x="1" y="7"/>
                    </a:cubicBezTo>
                    <a:cubicBezTo>
                      <a:pt x="1" y="7"/>
                      <a:pt x="1" y="7"/>
                      <a:pt x="1" y="7"/>
                    </a:cubicBezTo>
                    <a:cubicBezTo>
                      <a:pt x="1" y="7"/>
                      <a:pt x="1" y="7"/>
                      <a:pt x="1" y="7"/>
                    </a:cubicBezTo>
                    <a:cubicBezTo>
                      <a:pt x="2" y="7"/>
                      <a:pt x="2" y="7"/>
                      <a:pt x="2" y="7"/>
                    </a:cubicBezTo>
                    <a:cubicBezTo>
                      <a:pt x="3" y="7"/>
                      <a:pt x="3" y="7"/>
                      <a:pt x="4" y="7"/>
                    </a:cubicBezTo>
                    <a:cubicBezTo>
                      <a:pt x="4" y="7"/>
                      <a:pt x="5" y="7"/>
                      <a:pt x="5" y="7"/>
                    </a:cubicBezTo>
                    <a:cubicBezTo>
                      <a:pt x="5" y="7"/>
                      <a:pt x="5" y="7"/>
                      <a:pt x="5" y="6"/>
                    </a:cubicBezTo>
                    <a:cubicBezTo>
                      <a:pt x="5" y="6"/>
                      <a:pt x="5" y="5"/>
                      <a:pt x="5" y="5"/>
                    </a:cubicBezTo>
                    <a:cubicBezTo>
                      <a:pt x="5" y="5"/>
                      <a:pt x="4" y="5"/>
                      <a:pt x="3" y="5"/>
                    </a:cubicBezTo>
                    <a:cubicBezTo>
                      <a:pt x="3" y="4"/>
                      <a:pt x="3" y="4"/>
                      <a:pt x="2" y="4"/>
                    </a:cubicBezTo>
                    <a:cubicBezTo>
                      <a:pt x="1" y="4"/>
                      <a:pt x="1" y="4"/>
                      <a:pt x="1" y="4"/>
                    </a:cubicBezTo>
                    <a:cubicBezTo>
                      <a:pt x="1" y="3"/>
                      <a:pt x="1" y="3"/>
                      <a:pt x="1" y="3"/>
                    </a:cubicBezTo>
                    <a:cubicBezTo>
                      <a:pt x="1" y="2"/>
                      <a:pt x="1" y="2"/>
                      <a:pt x="1" y="2"/>
                    </a:cubicBezTo>
                    <a:cubicBezTo>
                      <a:pt x="1" y="1"/>
                      <a:pt x="1" y="1"/>
                      <a:pt x="2" y="0"/>
                    </a:cubicBezTo>
                    <a:cubicBezTo>
                      <a:pt x="2" y="0"/>
                      <a:pt x="3" y="0"/>
                      <a:pt x="4" y="0"/>
                    </a:cubicBezTo>
                    <a:cubicBezTo>
                      <a:pt x="4" y="0"/>
                      <a:pt x="5" y="0"/>
                      <a:pt x="5" y="0"/>
                    </a:cubicBezTo>
                    <a:cubicBezTo>
                      <a:pt x="5" y="0"/>
                      <a:pt x="6" y="0"/>
                      <a:pt x="6" y="0"/>
                    </a:cubicBezTo>
                    <a:cubicBezTo>
                      <a:pt x="6" y="0"/>
                      <a:pt x="6" y="0"/>
                      <a:pt x="6" y="0"/>
                    </a:cubicBezTo>
                    <a:cubicBezTo>
                      <a:pt x="6" y="1"/>
                      <a:pt x="6" y="1"/>
                      <a:pt x="6" y="1"/>
                    </a:cubicBezTo>
                    <a:cubicBezTo>
                      <a:pt x="6" y="1"/>
                      <a:pt x="6" y="1"/>
                      <a:pt x="6" y="1"/>
                    </a:cubicBezTo>
                    <a:cubicBezTo>
                      <a:pt x="6" y="1"/>
                      <a:pt x="6" y="1"/>
                      <a:pt x="6" y="1"/>
                    </a:cubicBezTo>
                    <a:cubicBezTo>
                      <a:pt x="5" y="1"/>
                      <a:pt x="5" y="1"/>
                      <a:pt x="5" y="1"/>
                    </a:cubicBezTo>
                    <a:cubicBezTo>
                      <a:pt x="4" y="1"/>
                      <a:pt x="4" y="1"/>
                      <a:pt x="4" y="1"/>
                    </a:cubicBezTo>
                    <a:cubicBezTo>
                      <a:pt x="3" y="1"/>
                      <a:pt x="3" y="1"/>
                      <a:pt x="3" y="1"/>
                    </a:cubicBezTo>
                    <a:cubicBezTo>
                      <a:pt x="2" y="2"/>
                      <a:pt x="2" y="2"/>
                      <a:pt x="2" y="2"/>
                    </a:cubicBezTo>
                    <a:cubicBezTo>
                      <a:pt x="2" y="2"/>
                      <a:pt x="2" y="2"/>
                      <a:pt x="2" y="2"/>
                    </a:cubicBezTo>
                    <a:cubicBezTo>
                      <a:pt x="3" y="3"/>
                      <a:pt x="3" y="3"/>
                      <a:pt x="3" y="3"/>
                    </a:cubicBezTo>
                    <a:cubicBezTo>
                      <a:pt x="3" y="3"/>
                      <a:pt x="3" y="3"/>
                      <a:pt x="3" y="3"/>
                    </a:cubicBezTo>
                    <a:cubicBezTo>
                      <a:pt x="4" y="4"/>
                      <a:pt x="4" y="4"/>
                      <a:pt x="4" y="4"/>
                    </a:cubicBezTo>
                    <a:cubicBezTo>
                      <a:pt x="5" y="4"/>
                      <a:pt x="5" y="4"/>
                      <a:pt x="5" y="4"/>
                    </a:cubicBezTo>
                    <a:cubicBezTo>
                      <a:pt x="6" y="4"/>
                      <a:pt x="6" y="4"/>
                      <a:pt x="6" y="4"/>
                    </a:cubicBezTo>
                    <a:cubicBezTo>
                      <a:pt x="7" y="5"/>
                      <a:pt x="7" y="5"/>
                      <a:pt x="7" y="5"/>
                    </a:cubicBezTo>
                    <a:cubicBezTo>
                      <a:pt x="7" y="5"/>
                      <a:pt x="7" y="6"/>
                      <a:pt x="7" y="6"/>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009"/>
              <p:cNvSpPr>
                <a:spLocks noEditPoints="1"/>
              </p:cNvSpPr>
              <p:nvPr/>
            </p:nvSpPr>
            <p:spPr bwMode="auto">
              <a:xfrm>
                <a:off x="1839" y="2249"/>
                <a:ext cx="9" cy="11"/>
              </a:xfrm>
              <a:custGeom>
                <a:avLst/>
                <a:gdLst>
                  <a:gd name="T0" fmla="*/ 7 w 7"/>
                  <a:gd name="T1" fmla="*/ 8 h 9"/>
                  <a:gd name="T2" fmla="*/ 7 w 7"/>
                  <a:gd name="T3" fmla="*/ 8 h 9"/>
                  <a:gd name="T4" fmla="*/ 5 w 7"/>
                  <a:gd name="T5" fmla="*/ 8 h 9"/>
                  <a:gd name="T6" fmla="*/ 4 w 7"/>
                  <a:gd name="T7" fmla="*/ 9 h 9"/>
                  <a:gd name="T8" fmla="*/ 2 w 7"/>
                  <a:gd name="T9" fmla="*/ 8 h 9"/>
                  <a:gd name="T10" fmla="*/ 1 w 7"/>
                  <a:gd name="T11" fmla="*/ 8 h 9"/>
                  <a:gd name="T12" fmla="*/ 0 w 7"/>
                  <a:gd name="T13" fmla="*/ 7 h 9"/>
                  <a:gd name="T14" fmla="*/ 0 w 7"/>
                  <a:gd name="T15" fmla="*/ 6 h 9"/>
                  <a:gd name="T16" fmla="*/ 0 w 7"/>
                  <a:gd name="T17" fmla="*/ 5 h 9"/>
                  <a:gd name="T18" fmla="*/ 1 w 7"/>
                  <a:gd name="T19" fmla="*/ 4 h 9"/>
                  <a:gd name="T20" fmla="*/ 2 w 7"/>
                  <a:gd name="T21" fmla="*/ 3 h 9"/>
                  <a:gd name="T22" fmla="*/ 4 w 7"/>
                  <a:gd name="T23" fmla="*/ 3 h 9"/>
                  <a:gd name="T24" fmla="*/ 6 w 7"/>
                  <a:gd name="T25" fmla="*/ 3 h 9"/>
                  <a:gd name="T26" fmla="*/ 6 w 7"/>
                  <a:gd name="T27" fmla="*/ 3 h 9"/>
                  <a:gd name="T28" fmla="*/ 6 w 7"/>
                  <a:gd name="T29" fmla="*/ 2 h 9"/>
                  <a:gd name="T30" fmla="*/ 5 w 7"/>
                  <a:gd name="T31" fmla="*/ 1 h 9"/>
                  <a:gd name="T32" fmla="*/ 5 w 7"/>
                  <a:gd name="T33" fmla="*/ 1 h 9"/>
                  <a:gd name="T34" fmla="*/ 4 w 7"/>
                  <a:gd name="T35" fmla="*/ 1 h 9"/>
                  <a:gd name="T36" fmla="*/ 3 w 7"/>
                  <a:gd name="T37" fmla="*/ 1 h 9"/>
                  <a:gd name="T38" fmla="*/ 1 w 7"/>
                  <a:gd name="T39" fmla="*/ 1 h 9"/>
                  <a:gd name="T40" fmla="*/ 1 w 7"/>
                  <a:gd name="T41" fmla="*/ 1 h 9"/>
                  <a:gd name="T42" fmla="*/ 1 w 7"/>
                  <a:gd name="T43" fmla="*/ 1 h 9"/>
                  <a:gd name="T44" fmla="*/ 1 w 7"/>
                  <a:gd name="T45" fmla="*/ 0 h 9"/>
                  <a:gd name="T46" fmla="*/ 1 w 7"/>
                  <a:gd name="T47" fmla="*/ 0 h 9"/>
                  <a:gd name="T48" fmla="*/ 1 w 7"/>
                  <a:gd name="T49" fmla="*/ 0 h 9"/>
                  <a:gd name="T50" fmla="*/ 3 w 7"/>
                  <a:gd name="T51" fmla="*/ 0 h 9"/>
                  <a:gd name="T52" fmla="*/ 4 w 7"/>
                  <a:gd name="T53" fmla="*/ 0 h 9"/>
                  <a:gd name="T54" fmla="*/ 6 w 7"/>
                  <a:gd name="T55" fmla="*/ 0 h 9"/>
                  <a:gd name="T56" fmla="*/ 7 w 7"/>
                  <a:gd name="T57" fmla="*/ 3 h 9"/>
                  <a:gd name="T58" fmla="*/ 7 w 7"/>
                  <a:gd name="T59" fmla="*/ 8 h 9"/>
                  <a:gd name="T60" fmla="*/ 6 w 7"/>
                  <a:gd name="T61" fmla="*/ 4 h 9"/>
                  <a:gd name="T62" fmla="*/ 4 w 7"/>
                  <a:gd name="T63" fmla="*/ 4 h 9"/>
                  <a:gd name="T64" fmla="*/ 3 w 7"/>
                  <a:gd name="T65" fmla="*/ 4 h 9"/>
                  <a:gd name="T66" fmla="*/ 2 w 7"/>
                  <a:gd name="T67" fmla="*/ 4 h 9"/>
                  <a:gd name="T68" fmla="*/ 2 w 7"/>
                  <a:gd name="T69" fmla="*/ 5 h 9"/>
                  <a:gd name="T70" fmla="*/ 2 w 7"/>
                  <a:gd name="T71" fmla="*/ 6 h 9"/>
                  <a:gd name="T72" fmla="*/ 2 w 7"/>
                  <a:gd name="T73" fmla="*/ 7 h 9"/>
                  <a:gd name="T74" fmla="*/ 2 w 7"/>
                  <a:gd name="T75" fmla="*/ 7 h 9"/>
                  <a:gd name="T76" fmla="*/ 3 w 7"/>
                  <a:gd name="T77" fmla="*/ 7 h 9"/>
                  <a:gd name="T78" fmla="*/ 4 w 7"/>
                  <a:gd name="T79" fmla="*/ 7 h 9"/>
                  <a:gd name="T80" fmla="*/ 4 w 7"/>
                  <a:gd name="T81" fmla="*/ 7 h 9"/>
                  <a:gd name="T82" fmla="*/ 5 w 7"/>
                  <a:gd name="T83" fmla="*/ 7 h 9"/>
                  <a:gd name="T84" fmla="*/ 5 w 7"/>
                  <a:gd name="T85" fmla="*/ 7 h 9"/>
                  <a:gd name="T86" fmla="*/ 6 w 7"/>
                  <a:gd name="T87" fmla="*/ 7 h 9"/>
                  <a:gd name="T88" fmla="*/ 6 w 7"/>
                  <a:gd name="T8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9">
                    <a:moveTo>
                      <a:pt x="7" y="8"/>
                    </a:moveTo>
                    <a:cubicBezTo>
                      <a:pt x="7" y="8"/>
                      <a:pt x="7" y="8"/>
                      <a:pt x="7" y="8"/>
                    </a:cubicBezTo>
                    <a:cubicBezTo>
                      <a:pt x="6" y="8"/>
                      <a:pt x="6" y="8"/>
                      <a:pt x="5" y="8"/>
                    </a:cubicBezTo>
                    <a:cubicBezTo>
                      <a:pt x="5" y="9"/>
                      <a:pt x="4" y="9"/>
                      <a:pt x="4" y="9"/>
                    </a:cubicBezTo>
                    <a:cubicBezTo>
                      <a:pt x="3" y="9"/>
                      <a:pt x="2" y="9"/>
                      <a:pt x="2" y="8"/>
                    </a:cubicBezTo>
                    <a:cubicBezTo>
                      <a:pt x="1" y="8"/>
                      <a:pt x="1" y="8"/>
                      <a:pt x="1" y="8"/>
                    </a:cubicBezTo>
                    <a:cubicBezTo>
                      <a:pt x="0" y="7"/>
                      <a:pt x="0" y="7"/>
                      <a:pt x="0" y="7"/>
                    </a:cubicBezTo>
                    <a:cubicBezTo>
                      <a:pt x="0" y="7"/>
                      <a:pt x="0" y="6"/>
                      <a:pt x="0" y="6"/>
                    </a:cubicBezTo>
                    <a:cubicBezTo>
                      <a:pt x="0" y="5"/>
                      <a:pt x="0" y="5"/>
                      <a:pt x="0" y="5"/>
                    </a:cubicBezTo>
                    <a:cubicBezTo>
                      <a:pt x="1" y="4"/>
                      <a:pt x="1" y="4"/>
                      <a:pt x="1" y="4"/>
                    </a:cubicBezTo>
                    <a:cubicBezTo>
                      <a:pt x="1" y="4"/>
                      <a:pt x="2" y="3"/>
                      <a:pt x="2" y="3"/>
                    </a:cubicBezTo>
                    <a:cubicBezTo>
                      <a:pt x="2" y="3"/>
                      <a:pt x="3" y="3"/>
                      <a:pt x="4" y="3"/>
                    </a:cubicBezTo>
                    <a:cubicBezTo>
                      <a:pt x="6" y="3"/>
                      <a:pt x="6" y="3"/>
                      <a:pt x="6" y="3"/>
                    </a:cubicBezTo>
                    <a:cubicBezTo>
                      <a:pt x="6" y="3"/>
                      <a:pt x="6" y="3"/>
                      <a:pt x="6" y="3"/>
                    </a:cubicBezTo>
                    <a:cubicBezTo>
                      <a:pt x="6" y="2"/>
                      <a:pt x="6" y="2"/>
                      <a:pt x="6" y="2"/>
                    </a:cubicBezTo>
                    <a:cubicBezTo>
                      <a:pt x="5" y="1"/>
                      <a:pt x="5" y="1"/>
                      <a:pt x="5" y="1"/>
                    </a:cubicBezTo>
                    <a:cubicBezTo>
                      <a:pt x="5" y="1"/>
                      <a:pt x="5" y="1"/>
                      <a:pt x="5" y="1"/>
                    </a:cubicBezTo>
                    <a:cubicBezTo>
                      <a:pt x="4" y="1"/>
                      <a:pt x="4" y="1"/>
                      <a:pt x="4" y="1"/>
                    </a:cubicBezTo>
                    <a:cubicBezTo>
                      <a:pt x="3" y="1"/>
                      <a:pt x="3" y="1"/>
                      <a:pt x="3" y="1"/>
                    </a:cubicBezTo>
                    <a:cubicBezTo>
                      <a:pt x="2" y="1"/>
                      <a:pt x="2"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2" y="0"/>
                      <a:pt x="3" y="0"/>
                    </a:cubicBezTo>
                    <a:cubicBezTo>
                      <a:pt x="3" y="0"/>
                      <a:pt x="4" y="0"/>
                      <a:pt x="4" y="0"/>
                    </a:cubicBezTo>
                    <a:cubicBezTo>
                      <a:pt x="5" y="0"/>
                      <a:pt x="6" y="0"/>
                      <a:pt x="6" y="0"/>
                    </a:cubicBezTo>
                    <a:cubicBezTo>
                      <a:pt x="7" y="1"/>
                      <a:pt x="7" y="2"/>
                      <a:pt x="7" y="3"/>
                    </a:cubicBezTo>
                    <a:lnTo>
                      <a:pt x="7" y="8"/>
                    </a:lnTo>
                    <a:close/>
                    <a:moveTo>
                      <a:pt x="6" y="4"/>
                    </a:moveTo>
                    <a:cubicBezTo>
                      <a:pt x="4" y="4"/>
                      <a:pt x="4" y="4"/>
                      <a:pt x="4" y="4"/>
                    </a:cubicBezTo>
                    <a:cubicBezTo>
                      <a:pt x="3" y="4"/>
                      <a:pt x="3" y="4"/>
                      <a:pt x="3" y="4"/>
                    </a:cubicBezTo>
                    <a:cubicBezTo>
                      <a:pt x="2" y="4"/>
                      <a:pt x="2" y="4"/>
                      <a:pt x="2" y="4"/>
                    </a:cubicBezTo>
                    <a:cubicBezTo>
                      <a:pt x="2" y="5"/>
                      <a:pt x="2" y="5"/>
                      <a:pt x="2" y="5"/>
                    </a:cubicBezTo>
                    <a:cubicBezTo>
                      <a:pt x="2" y="5"/>
                      <a:pt x="2" y="6"/>
                      <a:pt x="2" y="6"/>
                    </a:cubicBezTo>
                    <a:cubicBezTo>
                      <a:pt x="2" y="7"/>
                      <a:pt x="2" y="7"/>
                      <a:pt x="2" y="7"/>
                    </a:cubicBezTo>
                    <a:cubicBezTo>
                      <a:pt x="2" y="7"/>
                      <a:pt x="2" y="7"/>
                      <a:pt x="2" y="7"/>
                    </a:cubicBezTo>
                    <a:cubicBezTo>
                      <a:pt x="3" y="7"/>
                      <a:pt x="3" y="7"/>
                      <a:pt x="3" y="7"/>
                    </a:cubicBezTo>
                    <a:cubicBezTo>
                      <a:pt x="4" y="7"/>
                      <a:pt x="4" y="7"/>
                      <a:pt x="4" y="7"/>
                    </a:cubicBezTo>
                    <a:cubicBezTo>
                      <a:pt x="4" y="7"/>
                      <a:pt x="4" y="7"/>
                      <a:pt x="4" y="7"/>
                    </a:cubicBezTo>
                    <a:cubicBezTo>
                      <a:pt x="5" y="7"/>
                      <a:pt x="5" y="7"/>
                      <a:pt x="5" y="7"/>
                    </a:cubicBezTo>
                    <a:cubicBezTo>
                      <a:pt x="5" y="7"/>
                      <a:pt x="5" y="7"/>
                      <a:pt x="5" y="7"/>
                    </a:cubicBezTo>
                    <a:cubicBezTo>
                      <a:pt x="6" y="7"/>
                      <a:pt x="6" y="7"/>
                      <a:pt x="6" y="7"/>
                    </a:cubicBezTo>
                    <a:lnTo>
                      <a:pt x="6"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010"/>
              <p:cNvSpPr/>
              <p:nvPr/>
            </p:nvSpPr>
            <p:spPr bwMode="auto">
              <a:xfrm>
                <a:off x="1850" y="2249"/>
                <a:ext cx="16" cy="10"/>
              </a:xfrm>
              <a:custGeom>
                <a:avLst/>
                <a:gdLst>
                  <a:gd name="T0" fmla="*/ 9 w 13"/>
                  <a:gd name="T1" fmla="*/ 0 h 8"/>
                  <a:gd name="T2" fmla="*/ 11 w 13"/>
                  <a:gd name="T3" fmla="*/ 0 h 8"/>
                  <a:gd name="T4" fmla="*/ 12 w 13"/>
                  <a:gd name="T5" fmla="*/ 1 h 8"/>
                  <a:gd name="T6" fmla="*/ 12 w 13"/>
                  <a:gd name="T7" fmla="*/ 2 h 8"/>
                  <a:gd name="T8" fmla="*/ 13 w 13"/>
                  <a:gd name="T9" fmla="*/ 4 h 8"/>
                  <a:gd name="T10" fmla="*/ 13 w 13"/>
                  <a:gd name="T11" fmla="*/ 8 h 8"/>
                  <a:gd name="T12" fmla="*/ 12 w 13"/>
                  <a:gd name="T13" fmla="*/ 8 h 8"/>
                  <a:gd name="T14" fmla="*/ 12 w 13"/>
                  <a:gd name="T15" fmla="*/ 8 h 8"/>
                  <a:gd name="T16" fmla="*/ 11 w 13"/>
                  <a:gd name="T17" fmla="*/ 8 h 8"/>
                  <a:gd name="T18" fmla="*/ 11 w 13"/>
                  <a:gd name="T19" fmla="*/ 8 h 8"/>
                  <a:gd name="T20" fmla="*/ 11 w 13"/>
                  <a:gd name="T21" fmla="*/ 8 h 8"/>
                  <a:gd name="T22" fmla="*/ 11 w 13"/>
                  <a:gd name="T23" fmla="*/ 4 h 8"/>
                  <a:gd name="T24" fmla="*/ 11 w 13"/>
                  <a:gd name="T25" fmla="*/ 2 h 8"/>
                  <a:gd name="T26" fmla="*/ 9 w 13"/>
                  <a:gd name="T27" fmla="*/ 1 h 8"/>
                  <a:gd name="T28" fmla="*/ 8 w 13"/>
                  <a:gd name="T29" fmla="*/ 1 h 8"/>
                  <a:gd name="T30" fmla="*/ 8 w 13"/>
                  <a:gd name="T31" fmla="*/ 1 h 8"/>
                  <a:gd name="T32" fmla="*/ 7 w 13"/>
                  <a:gd name="T33" fmla="*/ 1 h 8"/>
                  <a:gd name="T34" fmla="*/ 7 w 13"/>
                  <a:gd name="T35" fmla="*/ 2 h 8"/>
                  <a:gd name="T36" fmla="*/ 7 w 13"/>
                  <a:gd name="T37" fmla="*/ 3 h 8"/>
                  <a:gd name="T38" fmla="*/ 7 w 13"/>
                  <a:gd name="T39" fmla="*/ 4 h 8"/>
                  <a:gd name="T40" fmla="*/ 7 w 13"/>
                  <a:gd name="T41" fmla="*/ 8 h 8"/>
                  <a:gd name="T42" fmla="*/ 7 w 13"/>
                  <a:gd name="T43" fmla="*/ 8 h 8"/>
                  <a:gd name="T44" fmla="*/ 7 w 13"/>
                  <a:gd name="T45" fmla="*/ 8 h 8"/>
                  <a:gd name="T46" fmla="*/ 6 w 13"/>
                  <a:gd name="T47" fmla="*/ 8 h 8"/>
                  <a:gd name="T48" fmla="*/ 6 w 13"/>
                  <a:gd name="T49" fmla="*/ 8 h 8"/>
                  <a:gd name="T50" fmla="*/ 6 w 13"/>
                  <a:gd name="T51" fmla="*/ 8 h 8"/>
                  <a:gd name="T52" fmla="*/ 6 w 13"/>
                  <a:gd name="T53" fmla="*/ 4 h 8"/>
                  <a:gd name="T54" fmla="*/ 5 w 13"/>
                  <a:gd name="T55" fmla="*/ 3 h 8"/>
                  <a:gd name="T56" fmla="*/ 5 w 13"/>
                  <a:gd name="T57" fmla="*/ 2 h 8"/>
                  <a:gd name="T58" fmla="*/ 4 w 13"/>
                  <a:gd name="T59" fmla="*/ 1 h 8"/>
                  <a:gd name="T60" fmla="*/ 3 w 13"/>
                  <a:gd name="T61" fmla="*/ 1 h 8"/>
                  <a:gd name="T62" fmla="*/ 2 w 13"/>
                  <a:gd name="T63" fmla="*/ 1 h 8"/>
                  <a:gd name="T64" fmla="*/ 2 w 13"/>
                  <a:gd name="T65" fmla="*/ 1 h 8"/>
                  <a:gd name="T66" fmla="*/ 2 w 13"/>
                  <a:gd name="T67" fmla="*/ 8 h 8"/>
                  <a:gd name="T68" fmla="*/ 2 w 13"/>
                  <a:gd name="T69" fmla="*/ 8 h 8"/>
                  <a:gd name="T70" fmla="*/ 1 w 13"/>
                  <a:gd name="T71" fmla="*/ 8 h 8"/>
                  <a:gd name="T72" fmla="*/ 0 w 13"/>
                  <a:gd name="T73" fmla="*/ 8 h 8"/>
                  <a:gd name="T74" fmla="*/ 0 w 13"/>
                  <a:gd name="T75" fmla="*/ 8 h 8"/>
                  <a:gd name="T76" fmla="*/ 0 w 13"/>
                  <a:gd name="T77" fmla="*/ 8 h 8"/>
                  <a:gd name="T78" fmla="*/ 0 w 13"/>
                  <a:gd name="T79" fmla="*/ 1 h 8"/>
                  <a:gd name="T80" fmla="*/ 0 w 13"/>
                  <a:gd name="T81" fmla="*/ 0 h 8"/>
                  <a:gd name="T82" fmla="*/ 1 w 13"/>
                  <a:gd name="T83" fmla="*/ 0 h 8"/>
                  <a:gd name="T84" fmla="*/ 2 w 13"/>
                  <a:gd name="T85" fmla="*/ 0 h 8"/>
                  <a:gd name="T86" fmla="*/ 3 w 13"/>
                  <a:gd name="T87" fmla="*/ 0 h 8"/>
                  <a:gd name="T88" fmla="*/ 5 w 13"/>
                  <a:gd name="T89" fmla="*/ 0 h 8"/>
                  <a:gd name="T90" fmla="*/ 6 w 13"/>
                  <a:gd name="T91" fmla="*/ 1 h 8"/>
                  <a:gd name="T92" fmla="*/ 6 w 13"/>
                  <a:gd name="T93" fmla="*/ 1 h 8"/>
                  <a:gd name="T94" fmla="*/ 7 w 13"/>
                  <a:gd name="T95" fmla="*/ 0 h 8"/>
                  <a:gd name="T96" fmla="*/ 9 w 13"/>
                  <a:gd name="T9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 h="8">
                    <a:moveTo>
                      <a:pt x="9" y="0"/>
                    </a:moveTo>
                    <a:cubicBezTo>
                      <a:pt x="10" y="0"/>
                      <a:pt x="10" y="0"/>
                      <a:pt x="11" y="0"/>
                    </a:cubicBezTo>
                    <a:cubicBezTo>
                      <a:pt x="11" y="0"/>
                      <a:pt x="11" y="0"/>
                      <a:pt x="12" y="1"/>
                    </a:cubicBezTo>
                    <a:cubicBezTo>
                      <a:pt x="12" y="1"/>
                      <a:pt x="12" y="2"/>
                      <a:pt x="12" y="2"/>
                    </a:cubicBezTo>
                    <a:cubicBezTo>
                      <a:pt x="12" y="3"/>
                      <a:pt x="13" y="3"/>
                      <a:pt x="13" y="4"/>
                    </a:cubicBezTo>
                    <a:cubicBezTo>
                      <a:pt x="13" y="8"/>
                      <a:pt x="13" y="8"/>
                      <a:pt x="13"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4"/>
                      <a:pt x="11" y="4"/>
                      <a:pt x="11" y="4"/>
                    </a:cubicBezTo>
                    <a:cubicBezTo>
                      <a:pt x="11" y="3"/>
                      <a:pt x="11" y="2"/>
                      <a:pt x="11" y="2"/>
                    </a:cubicBezTo>
                    <a:cubicBezTo>
                      <a:pt x="10" y="1"/>
                      <a:pt x="10" y="1"/>
                      <a:pt x="9" y="1"/>
                    </a:cubicBezTo>
                    <a:cubicBezTo>
                      <a:pt x="8" y="1"/>
                      <a:pt x="8" y="1"/>
                      <a:pt x="8" y="1"/>
                    </a:cubicBezTo>
                    <a:cubicBezTo>
                      <a:pt x="8" y="1"/>
                      <a:pt x="8" y="1"/>
                      <a:pt x="8" y="1"/>
                    </a:cubicBezTo>
                    <a:cubicBezTo>
                      <a:pt x="7" y="1"/>
                      <a:pt x="7" y="1"/>
                      <a:pt x="7" y="1"/>
                    </a:cubicBezTo>
                    <a:cubicBezTo>
                      <a:pt x="7" y="2"/>
                      <a:pt x="7" y="2"/>
                      <a:pt x="7" y="2"/>
                    </a:cubicBezTo>
                    <a:cubicBezTo>
                      <a:pt x="7" y="2"/>
                      <a:pt x="7" y="2"/>
                      <a:pt x="7" y="3"/>
                    </a:cubicBezTo>
                    <a:cubicBezTo>
                      <a:pt x="7" y="3"/>
                      <a:pt x="7" y="3"/>
                      <a:pt x="7" y="4"/>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4"/>
                      <a:pt x="6" y="4"/>
                      <a:pt x="6" y="4"/>
                    </a:cubicBezTo>
                    <a:cubicBezTo>
                      <a:pt x="6" y="3"/>
                      <a:pt x="6" y="3"/>
                      <a:pt x="5" y="3"/>
                    </a:cubicBezTo>
                    <a:cubicBezTo>
                      <a:pt x="5" y="2"/>
                      <a:pt x="5" y="2"/>
                      <a:pt x="5" y="2"/>
                    </a:cubicBezTo>
                    <a:cubicBezTo>
                      <a:pt x="4" y="1"/>
                      <a:pt x="4" y="1"/>
                      <a:pt x="4" y="1"/>
                    </a:cubicBezTo>
                    <a:cubicBezTo>
                      <a:pt x="4" y="1"/>
                      <a:pt x="4" y="1"/>
                      <a:pt x="3" y="1"/>
                    </a:cubicBezTo>
                    <a:cubicBezTo>
                      <a:pt x="2" y="1"/>
                      <a:pt x="2" y="1"/>
                      <a:pt x="2" y="1"/>
                    </a:cubicBezTo>
                    <a:cubicBezTo>
                      <a:pt x="2" y="1"/>
                      <a:pt x="2" y="1"/>
                      <a:pt x="2" y="1"/>
                    </a:cubicBezTo>
                    <a:cubicBezTo>
                      <a:pt x="2" y="8"/>
                      <a:pt x="2" y="8"/>
                      <a:pt x="2" y="8"/>
                    </a:cubicBezTo>
                    <a:cubicBezTo>
                      <a:pt x="2" y="8"/>
                      <a:pt x="2" y="8"/>
                      <a:pt x="2" y="8"/>
                    </a:cubicBezTo>
                    <a:cubicBezTo>
                      <a:pt x="1" y="8"/>
                      <a:pt x="1" y="8"/>
                      <a:pt x="1" y="8"/>
                    </a:cubicBezTo>
                    <a:cubicBezTo>
                      <a:pt x="0" y="8"/>
                      <a:pt x="0" y="8"/>
                      <a:pt x="0" y="8"/>
                    </a:cubicBezTo>
                    <a:cubicBezTo>
                      <a:pt x="0" y="8"/>
                      <a:pt x="0" y="8"/>
                      <a:pt x="0" y="8"/>
                    </a:cubicBezTo>
                    <a:cubicBezTo>
                      <a:pt x="0" y="8"/>
                      <a:pt x="0" y="8"/>
                      <a:pt x="0" y="8"/>
                    </a:cubicBezTo>
                    <a:cubicBezTo>
                      <a:pt x="0" y="1"/>
                      <a:pt x="0" y="1"/>
                      <a:pt x="0" y="1"/>
                    </a:cubicBezTo>
                    <a:cubicBezTo>
                      <a:pt x="0" y="0"/>
                      <a:pt x="0" y="0"/>
                      <a:pt x="0" y="0"/>
                    </a:cubicBezTo>
                    <a:cubicBezTo>
                      <a:pt x="1" y="0"/>
                      <a:pt x="1" y="0"/>
                      <a:pt x="1" y="0"/>
                    </a:cubicBezTo>
                    <a:cubicBezTo>
                      <a:pt x="2" y="0"/>
                      <a:pt x="2" y="0"/>
                      <a:pt x="2" y="0"/>
                    </a:cubicBezTo>
                    <a:cubicBezTo>
                      <a:pt x="2" y="0"/>
                      <a:pt x="3" y="0"/>
                      <a:pt x="3" y="0"/>
                    </a:cubicBezTo>
                    <a:cubicBezTo>
                      <a:pt x="4" y="0"/>
                      <a:pt x="4" y="0"/>
                      <a:pt x="5" y="0"/>
                    </a:cubicBezTo>
                    <a:cubicBezTo>
                      <a:pt x="5" y="0"/>
                      <a:pt x="5" y="0"/>
                      <a:pt x="6" y="1"/>
                    </a:cubicBezTo>
                    <a:cubicBezTo>
                      <a:pt x="6" y="1"/>
                      <a:pt x="6" y="1"/>
                      <a:pt x="6" y="1"/>
                    </a:cubicBezTo>
                    <a:cubicBezTo>
                      <a:pt x="6" y="0"/>
                      <a:pt x="7" y="0"/>
                      <a:pt x="7" y="0"/>
                    </a:cubicBezTo>
                    <a:cubicBezTo>
                      <a:pt x="8" y="0"/>
                      <a:pt x="8" y="0"/>
                      <a:pt x="9"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011"/>
              <p:cNvSpPr>
                <a:spLocks noEditPoints="1"/>
              </p:cNvSpPr>
              <p:nvPr/>
            </p:nvSpPr>
            <p:spPr bwMode="auto">
              <a:xfrm>
                <a:off x="1868" y="2249"/>
                <a:ext cx="9" cy="15"/>
              </a:xfrm>
              <a:custGeom>
                <a:avLst/>
                <a:gdLst>
                  <a:gd name="T0" fmla="*/ 7 w 7"/>
                  <a:gd name="T1" fmla="*/ 4 h 12"/>
                  <a:gd name="T2" fmla="*/ 7 w 7"/>
                  <a:gd name="T3" fmla="*/ 6 h 12"/>
                  <a:gd name="T4" fmla="*/ 6 w 7"/>
                  <a:gd name="T5" fmla="*/ 7 h 12"/>
                  <a:gd name="T6" fmla="*/ 5 w 7"/>
                  <a:gd name="T7" fmla="*/ 8 h 12"/>
                  <a:gd name="T8" fmla="*/ 3 w 7"/>
                  <a:gd name="T9" fmla="*/ 9 h 12"/>
                  <a:gd name="T10" fmla="*/ 2 w 7"/>
                  <a:gd name="T11" fmla="*/ 9 h 12"/>
                  <a:gd name="T12" fmla="*/ 1 w 7"/>
                  <a:gd name="T13" fmla="*/ 8 h 12"/>
                  <a:gd name="T14" fmla="*/ 1 w 7"/>
                  <a:gd name="T15" fmla="*/ 11 h 12"/>
                  <a:gd name="T16" fmla="*/ 1 w 7"/>
                  <a:gd name="T17" fmla="*/ 12 h 12"/>
                  <a:gd name="T18" fmla="*/ 1 w 7"/>
                  <a:gd name="T19" fmla="*/ 12 h 12"/>
                  <a:gd name="T20" fmla="*/ 0 w 7"/>
                  <a:gd name="T21" fmla="*/ 12 h 12"/>
                  <a:gd name="T22" fmla="*/ 0 w 7"/>
                  <a:gd name="T23" fmla="*/ 12 h 12"/>
                  <a:gd name="T24" fmla="*/ 0 w 7"/>
                  <a:gd name="T25" fmla="*/ 11 h 12"/>
                  <a:gd name="T26" fmla="*/ 0 w 7"/>
                  <a:gd name="T27" fmla="*/ 1 h 12"/>
                  <a:gd name="T28" fmla="*/ 0 w 7"/>
                  <a:gd name="T29" fmla="*/ 0 h 12"/>
                  <a:gd name="T30" fmla="*/ 1 w 7"/>
                  <a:gd name="T31" fmla="*/ 0 h 12"/>
                  <a:gd name="T32" fmla="*/ 3 w 7"/>
                  <a:gd name="T33" fmla="*/ 0 h 12"/>
                  <a:gd name="T34" fmla="*/ 5 w 7"/>
                  <a:gd name="T35" fmla="*/ 0 h 12"/>
                  <a:gd name="T36" fmla="*/ 6 w 7"/>
                  <a:gd name="T37" fmla="*/ 1 h 12"/>
                  <a:gd name="T38" fmla="*/ 7 w 7"/>
                  <a:gd name="T39" fmla="*/ 2 h 12"/>
                  <a:gd name="T40" fmla="*/ 7 w 7"/>
                  <a:gd name="T41" fmla="*/ 4 h 12"/>
                  <a:gd name="T42" fmla="*/ 5 w 7"/>
                  <a:gd name="T43" fmla="*/ 4 h 12"/>
                  <a:gd name="T44" fmla="*/ 5 w 7"/>
                  <a:gd name="T45" fmla="*/ 3 h 12"/>
                  <a:gd name="T46" fmla="*/ 5 w 7"/>
                  <a:gd name="T47" fmla="*/ 2 h 12"/>
                  <a:gd name="T48" fmla="*/ 4 w 7"/>
                  <a:gd name="T49" fmla="*/ 1 h 12"/>
                  <a:gd name="T50" fmla="*/ 3 w 7"/>
                  <a:gd name="T51" fmla="*/ 1 h 12"/>
                  <a:gd name="T52" fmla="*/ 2 w 7"/>
                  <a:gd name="T53" fmla="*/ 1 h 12"/>
                  <a:gd name="T54" fmla="*/ 1 w 7"/>
                  <a:gd name="T55" fmla="*/ 1 h 12"/>
                  <a:gd name="T56" fmla="*/ 1 w 7"/>
                  <a:gd name="T57" fmla="*/ 7 h 12"/>
                  <a:gd name="T58" fmla="*/ 2 w 7"/>
                  <a:gd name="T59" fmla="*/ 7 h 12"/>
                  <a:gd name="T60" fmla="*/ 3 w 7"/>
                  <a:gd name="T61" fmla="*/ 7 h 12"/>
                  <a:gd name="T62" fmla="*/ 4 w 7"/>
                  <a:gd name="T63" fmla="*/ 7 h 12"/>
                  <a:gd name="T64" fmla="*/ 5 w 7"/>
                  <a:gd name="T65" fmla="*/ 7 h 12"/>
                  <a:gd name="T66" fmla="*/ 5 w 7"/>
                  <a:gd name="T67" fmla="*/ 6 h 12"/>
                  <a:gd name="T68" fmla="*/ 5 w 7"/>
                  <a:gd name="T6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2">
                    <a:moveTo>
                      <a:pt x="7" y="4"/>
                    </a:moveTo>
                    <a:cubicBezTo>
                      <a:pt x="7" y="5"/>
                      <a:pt x="7" y="5"/>
                      <a:pt x="7" y="6"/>
                    </a:cubicBezTo>
                    <a:cubicBezTo>
                      <a:pt x="7" y="6"/>
                      <a:pt x="6" y="7"/>
                      <a:pt x="6" y="7"/>
                    </a:cubicBezTo>
                    <a:cubicBezTo>
                      <a:pt x="6" y="8"/>
                      <a:pt x="5" y="8"/>
                      <a:pt x="5" y="8"/>
                    </a:cubicBezTo>
                    <a:cubicBezTo>
                      <a:pt x="4" y="8"/>
                      <a:pt x="4" y="9"/>
                      <a:pt x="3" y="9"/>
                    </a:cubicBezTo>
                    <a:cubicBezTo>
                      <a:pt x="2" y="9"/>
                      <a:pt x="2" y="9"/>
                      <a:pt x="2" y="9"/>
                    </a:cubicBezTo>
                    <a:cubicBezTo>
                      <a:pt x="2" y="9"/>
                      <a:pt x="1" y="8"/>
                      <a:pt x="1" y="8"/>
                    </a:cubicBezTo>
                    <a:cubicBezTo>
                      <a:pt x="1" y="11"/>
                      <a:pt x="1" y="11"/>
                      <a:pt x="1" y="11"/>
                    </a:cubicBezTo>
                    <a:cubicBezTo>
                      <a:pt x="1" y="12"/>
                      <a:pt x="1" y="12"/>
                      <a:pt x="1" y="12"/>
                    </a:cubicBezTo>
                    <a:cubicBezTo>
                      <a:pt x="1" y="12"/>
                      <a:pt x="1" y="12"/>
                      <a:pt x="1" y="12"/>
                    </a:cubicBezTo>
                    <a:cubicBezTo>
                      <a:pt x="0" y="12"/>
                      <a:pt x="0" y="12"/>
                      <a:pt x="0" y="12"/>
                    </a:cubicBezTo>
                    <a:cubicBezTo>
                      <a:pt x="0" y="12"/>
                      <a:pt x="0" y="12"/>
                      <a:pt x="0" y="12"/>
                    </a:cubicBezTo>
                    <a:cubicBezTo>
                      <a:pt x="0" y="11"/>
                      <a:pt x="0" y="11"/>
                      <a:pt x="0" y="11"/>
                    </a:cubicBezTo>
                    <a:cubicBezTo>
                      <a:pt x="0" y="1"/>
                      <a:pt x="0" y="1"/>
                      <a:pt x="0" y="1"/>
                    </a:cubicBezTo>
                    <a:cubicBezTo>
                      <a:pt x="0" y="0"/>
                      <a:pt x="0" y="0"/>
                      <a:pt x="0" y="0"/>
                    </a:cubicBezTo>
                    <a:cubicBezTo>
                      <a:pt x="0" y="0"/>
                      <a:pt x="1" y="0"/>
                      <a:pt x="1" y="0"/>
                    </a:cubicBezTo>
                    <a:cubicBezTo>
                      <a:pt x="2" y="0"/>
                      <a:pt x="3" y="0"/>
                      <a:pt x="3" y="0"/>
                    </a:cubicBezTo>
                    <a:cubicBezTo>
                      <a:pt x="4" y="0"/>
                      <a:pt x="4" y="0"/>
                      <a:pt x="5" y="0"/>
                    </a:cubicBezTo>
                    <a:cubicBezTo>
                      <a:pt x="5" y="0"/>
                      <a:pt x="6" y="1"/>
                      <a:pt x="6" y="1"/>
                    </a:cubicBezTo>
                    <a:cubicBezTo>
                      <a:pt x="6" y="1"/>
                      <a:pt x="7" y="2"/>
                      <a:pt x="7" y="2"/>
                    </a:cubicBezTo>
                    <a:cubicBezTo>
                      <a:pt x="7" y="3"/>
                      <a:pt x="7" y="4"/>
                      <a:pt x="7" y="4"/>
                    </a:cubicBezTo>
                    <a:moveTo>
                      <a:pt x="5" y="4"/>
                    </a:moveTo>
                    <a:cubicBezTo>
                      <a:pt x="5" y="4"/>
                      <a:pt x="5" y="3"/>
                      <a:pt x="5" y="3"/>
                    </a:cubicBezTo>
                    <a:cubicBezTo>
                      <a:pt x="5" y="2"/>
                      <a:pt x="5" y="2"/>
                      <a:pt x="5" y="2"/>
                    </a:cubicBezTo>
                    <a:cubicBezTo>
                      <a:pt x="4" y="1"/>
                      <a:pt x="4" y="1"/>
                      <a:pt x="4" y="1"/>
                    </a:cubicBezTo>
                    <a:cubicBezTo>
                      <a:pt x="4" y="1"/>
                      <a:pt x="3" y="1"/>
                      <a:pt x="3" y="1"/>
                    </a:cubicBezTo>
                    <a:cubicBezTo>
                      <a:pt x="3" y="1"/>
                      <a:pt x="2" y="1"/>
                      <a:pt x="2" y="1"/>
                    </a:cubicBezTo>
                    <a:cubicBezTo>
                      <a:pt x="1" y="1"/>
                      <a:pt x="1" y="1"/>
                      <a:pt x="1" y="1"/>
                    </a:cubicBezTo>
                    <a:cubicBezTo>
                      <a:pt x="1" y="7"/>
                      <a:pt x="1" y="7"/>
                      <a:pt x="1" y="7"/>
                    </a:cubicBezTo>
                    <a:cubicBezTo>
                      <a:pt x="1" y="7"/>
                      <a:pt x="2" y="7"/>
                      <a:pt x="2" y="7"/>
                    </a:cubicBezTo>
                    <a:cubicBezTo>
                      <a:pt x="3" y="7"/>
                      <a:pt x="3" y="7"/>
                      <a:pt x="3" y="7"/>
                    </a:cubicBezTo>
                    <a:cubicBezTo>
                      <a:pt x="3" y="7"/>
                      <a:pt x="4" y="7"/>
                      <a:pt x="4" y="7"/>
                    </a:cubicBezTo>
                    <a:cubicBezTo>
                      <a:pt x="5" y="7"/>
                      <a:pt x="5" y="7"/>
                      <a:pt x="5" y="7"/>
                    </a:cubicBezTo>
                    <a:cubicBezTo>
                      <a:pt x="5" y="6"/>
                      <a:pt x="5" y="6"/>
                      <a:pt x="5" y="6"/>
                    </a:cubicBezTo>
                    <a:cubicBezTo>
                      <a:pt x="5" y="5"/>
                      <a:pt x="5" y="5"/>
                      <a:pt x="5" y="4"/>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012"/>
              <p:cNvSpPr/>
              <p:nvPr/>
            </p:nvSpPr>
            <p:spPr bwMode="auto">
              <a:xfrm>
                <a:off x="1879" y="2246"/>
                <a:ext cx="4" cy="14"/>
              </a:xfrm>
              <a:custGeom>
                <a:avLst/>
                <a:gdLst>
                  <a:gd name="T0" fmla="*/ 3 w 3"/>
                  <a:gd name="T1" fmla="*/ 11 h 12"/>
                  <a:gd name="T2" fmla="*/ 3 w 3"/>
                  <a:gd name="T3" fmla="*/ 11 h 12"/>
                  <a:gd name="T4" fmla="*/ 2 w 3"/>
                  <a:gd name="T5" fmla="*/ 12 h 12"/>
                  <a:gd name="T6" fmla="*/ 1 w 3"/>
                  <a:gd name="T7" fmla="*/ 12 h 12"/>
                  <a:gd name="T8" fmla="*/ 0 w 3"/>
                  <a:gd name="T9" fmla="*/ 11 h 12"/>
                  <a:gd name="T10" fmla="*/ 0 w 3"/>
                  <a:gd name="T11" fmla="*/ 10 h 12"/>
                  <a:gd name="T12" fmla="*/ 0 w 3"/>
                  <a:gd name="T13" fmla="*/ 0 h 12"/>
                  <a:gd name="T14" fmla="*/ 0 w 3"/>
                  <a:gd name="T15" fmla="*/ 0 h 12"/>
                  <a:gd name="T16" fmla="*/ 0 w 3"/>
                  <a:gd name="T17" fmla="*/ 0 h 12"/>
                  <a:gd name="T18" fmla="*/ 1 w 3"/>
                  <a:gd name="T19" fmla="*/ 0 h 12"/>
                  <a:gd name="T20" fmla="*/ 1 w 3"/>
                  <a:gd name="T21" fmla="*/ 0 h 12"/>
                  <a:gd name="T22" fmla="*/ 1 w 3"/>
                  <a:gd name="T23" fmla="*/ 0 h 12"/>
                  <a:gd name="T24" fmla="*/ 1 w 3"/>
                  <a:gd name="T25" fmla="*/ 10 h 12"/>
                  <a:gd name="T26" fmla="*/ 1 w 3"/>
                  <a:gd name="T27" fmla="*/ 10 h 12"/>
                  <a:gd name="T28" fmla="*/ 2 w 3"/>
                  <a:gd name="T29" fmla="*/ 10 h 12"/>
                  <a:gd name="T30" fmla="*/ 2 w 3"/>
                  <a:gd name="T31" fmla="*/ 10 h 12"/>
                  <a:gd name="T32" fmla="*/ 2 w 3"/>
                  <a:gd name="T33" fmla="*/ 10 h 12"/>
                  <a:gd name="T34" fmla="*/ 3 w 3"/>
                  <a:gd name="T35" fmla="*/ 10 h 12"/>
                  <a:gd name="T36" fmla="*/ 3 w 3"/>
                  <a:gd name="T37" fmla="*/ 10 h 12"/>
                  <a:gd name="T38" fmla="*/ 3 w 3"/>
                  <a:gd name="T39" fmla="*/ 11 h 12"/>
                  <a:gd name="T40" fmla="*/ 3 w 3"/>
                  <a:gd name="T4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2">
                    <a:moveTo>
                      <a:pt x="3" y="11"/>
                    </a:moveTo>
                    <a:cubicBezTo>
                      <a:pt x="3" y="11"/>
                      <a:pt x="3" y="11"/>
                      <a:pt x="3" y="11"/>
                    </a:cubicBezTo>
                    <a:cubicBezTo>
                      <a:pt x="2" y="12"/>
                      <a:pt x="2" y="12"/>
                      <a:pt x="2" y="12"/>
                    </a:cubicBezTo>
                    <a:cubicBezTo>
                      <a:pt x="1" y="12"/>
                      <a:pt x="1" y="12"/>
                      <a:pt x="1" y="12"/>
                    </a:cubicBezTo>
                    <a:cubicBezTo>
                      <a:pt x="1" y="12"/>
                      <a:pt x="0" y="11"/>
                      <a:pt x="0" y="11"/>
                    </a:cubicBezTo>
                    <a:cubicBezTo>
                      <a:pt x="0" y="11"/>
                      <a:pt x="0" y="11"/>
                      <a:pt x="0" y="1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1"/>
                      <a:pt x="3" y="11"/>
                      <a:pt x="3" y="11"/>
                    </a:cubicBezTo>
                    <a:cubicBezTo>
                      <a:pt x="3" y="11"/>
                      <a:pt x="3" y="11"/>
                      <a:pt x="3" y="11"/>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013"/>
              <p:cNvSpPr>
                <a:spLocks noEditPoints="1"/>
              </p:cNvSpPr>
              <p:nvPr/>
            </p:nvSpPr>
            <p:spPr bwMode="auto">
              <a:xfrm>
                <a:off x="1884" y="2249"/>
                <a:ext cx="9" cy="11"/>
              </a:xfrm>
              <a:custGeom>
                <a:avLst/>
                <a:gdLst>
                  <a:gd name="T0" fmla="*/ 4 w 7"/>
                  <a:gd name="T1" fmla="*/ 0 h 9"/>
                  <a:gd name="T2" fmla="*/ 5 w 7"/>
                  <a:gd name="T3" fmla="*/ 0 h 9"/>
                  <a:gd name="T4" fmla="*/ 6 w 7"/>
                  <a:gd name="T5" fmla="*/ 1 h 9"/>
                  <a:gd name="T6" fmla="*/ 7 w 7"/>
                  <a:gd name="T7" fmla="*/ 2 h 9"/>
                  <a:gd name="T8" fmla="*/ 7 w 7"/>
                  <a:gd name="T9" fmla="*/ 3 h 9"/>
                  <a:gd name="T10" fmla="*/ 7 w 7"/>
                  <a:gd name="T11" fmla="*/ 4 h 9"/>
                  <a:gd name="T12" fmla="*/ 7 w 7"/>
                  <a:gd name="T13" fmla="*/ 4 h 9"/>
                  <a:gd name="T14" fmla="*/ 6 w 7"/>
                  <a:gd name="T15" fmla="*/ 5 h 9"/>
                  <a:gd name="T16" fmla="*/ 6 w 7"/>
                  <a:gd name="T17" fmla="*/ 5 h 9"/>
                  <a:gd name="T18" fmla="*/ 1 w 7"/>
                  <a:gd name="T19" fmla="*/ 5 h 9"/>
                  <a:gd name="T20" fmla="*/ 1 w 7"/>
                  <a:gd name="T21" fmla="*/ 6 h 9"/>
                  <a:gd name="T22" fmla="*/ 2 w 7"/>
                  <a:gd name="T23" fmla="*/ 7 h 9"/>
                  <a:gd name="T24" fmla="*/ 3 w 7"/>
                  <a:gd name="T25" fmla="*/ 7 h 9"/>
                  <a:gd name="T26" fmla="*/ 4 w 7"/>
                  <a:gd name="T27" fmla="*/ 7 h 9"/>
                  <a:gd name="T28" fmla="*/ 5 w 7"/>
                  <a:gd name="T29" fmla="*/ 7 h 9"/>
                  <a:gd name="T30" fmla="*/ 6 w 7"/>
                  <a:gd name="T31" fmla="*/ 7 h 9"/>
                  <a:gd name="T32" fmla="*/ 6 w 7"/>
                  <a:gd name="T33" fmla="*/ 7 h 9"/>
                  <a:gd name="T34" fmla="*/ 6 w 7"/>
                  <a:gd name="T35" fmla="*/ 8 h 9"/>
                  <a:gd name="T36" fmla="*/ 6 w 7"/>
                  <a:gd name="T37" fmla="*/ 8 h 9"/>
                  <a:gd name="T38" fmla="*/ 5 w 7"/>
                  <a:gd name="T39" fmla="*/ 8 h 9"/>
                  <a:gd name="T40" fmla="*/ 4 w 7"/>
                  <a:gd name="T41" fmla="*/ 9 h 9"/>
                  <a:gd name="T42" fmla="*/ 2 w 7"/>
                  <a:gd name="T43" fmla="*/ 8 h 9"/>
                  <a:gd name="T44" fmla="*/ 1 w 7"/>
                  <a:gd name="T45" fmla="*/ 8 h 9"/>
                  <a:gd name="T46" fmla="*/ 0 w 7"/>
                  <a:gd name="T47" fmla="*/ 6 h 9"/>
                  <a:gd name="T48" fmla="*/ 0 w 7"/>
                  <a:gd name="T49" fmla="*/ 4 h 9"/>
                  <a:gd name="T50" fmla="*/ 0 w 7"/>
                  <a:gd name="T51" fmla="*/ 2 h 9"/>
                  <a:gd name="T52" fmla="*/ 1 w 7"/>
                  <a:gd name="T53" fmla="*/ 1 h 9"/>
                  <a:gd name="T54" fmla="*/ 2 w 7"/>
                  <a:gd name="T55" fmla="*/ 0 h 9"/>
                  <a:gd name="T56" fmla="*/ 4 w 7"/>
                  <a:gd name="T57" fmla="*/ 0 h 9"/>
                  <a:gd name="T58" fmla="*/ 6 w 7"/>
                  <a:gd name="T59" fmla="*/ 3 h 9"/>
                  <a:gd name="T60" fmla="*/ 6 w 7"/>
                  <a:gd name="T61" fmla="*/ 2 h 9"/>
                  <a:gd name="T62" fmla="*/ 5 w 7"/>
                  <a:gd name="T63" fmla="*/ 2 h 9"/>
                  <a:gd name="T64" fmla="*/ 5 w 7"/>
                  <a:gd name="T65" fmla="*/ 1 h 9"/>
                  <a:gd name="T66" fmla="*/ 4 w 7"/>
                  <a:gd name="T67" fmla="*/ 1 h 9"/>
                  <a:gd name="T68" fmla="*/ 3 w 7"/>
                  <a:gd name="T69" fmla="*/ 1 h 9"/>
                  <a:gd name="T70" fmla="*/ 2 w 7"/>
                  <a:gd name="T71" fmla="*/ 2 h 9"/>
                  <a:gd name="T72" fmla="*/ 1 w 7"/>
                  <a:gd name="T73" fmla="*/ 2 h 9"/>
                  <a:gd name="T74" fmla="*/ 1 w 7"/>
                  <a:gd name="T75" fmla="*/ 3 h 9"/>
                  <a:gd name="T76" fmla="*/ 6 w 7"/>
                  <a:gd name="T7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 h="9">
                    <a:moveTo>
                      <a:pt x="4" y="0"/>
                    </a:moveTo>
                    <a:cubicBezTo>
                      <a:pt x="4" y="0"/>
                      <a:pt x="5" y="0"/>
                      <a:pt x="5" y="0"/>
                    </a:cubicBezTo>
                    <a:cubicBezTo>
                      <a:pt x="6" y="0"/>
                      <a:pt x="6" y="0"/>
                      <a:pt x="6" y="1"/>
                    </a:cubicBezTo>
                    <a:cubicBezTo>
                      <a:pt x="7" y="1"/>
                      <a:pt x="7" y="1"/>
                      <a:pt x="7" y="2"/>
                    </a:cubicBezTo>
                    <a:cubicBezTo>
                      <a:pt x="7" y="2"/>
                      <a:pt x="7" y="3"/>
                      <a:pt x="7" y="3"/>
                    </a:cubicBezTo>
                    <a:cubicBezTo>
                      <a:pt x="7" y="4"/>
                      <a:pt x="7" y="4"/>
                      <a:pt x="7" y="4"/>
                    </a:cubicBezTo>
                    <a:cubicBezTo>
                      <a:pt x="7" y="4"/>
                      <a:pt x="7" y="4"/>
                      <a:pt x="7" y="4"/>
                    </a:cubicBezTo>
                    <a:cubicBezTo>
                      <a:pt x="6" y="5"/>
                      <a:pt x="6" y="5"/>
                      <a:pt x="6" y="5"/>
                    </a:cubicBezTo>
                    <a:cubicBezTo>
                      <a:pt x="6" y="5"/>
                      <a:pt x="6" y="5"/>
                      <a:pt x="6" y="5"/>
                    </a:cubicBezTo>
                    <a:cubicBezTo>
                      <a:pt x="1" y="5"/>
                      <a:pt x="1" y="5"/>
                      <a:pt x="1" y="5"/>
                    </a:cubicBezTo>
                    <a:cubicBezTo>
                      <a:pt x="1" y="5"/>
                      <a:pt x="1" y="6"/>
                      <a:pt x="1" y="6"/>
                    </a:cubicBezTo>
                    <a:cubicBezTo>
                      <a:pt x="2" y="6"/>
                      <a:pt x="2" y="7"/>
                      <a:pt x="2" y="7"/>
                    </a:cubicBezTo>
                    <a:cubicBezTo>
                      <a:pt x="3" y="7"/>
                      <a:pt x="3" y="7"/>
                      <a:pt x="3" y="7"/>
                    </a:cubicBezTo>
                    <a:cubicBezTo>
                      <a:pt x="4" y="7"/>
                      <a:pt x="4" y="7"/>
                      <a:pt x="4" y="7"/>
                    </a:cubicBezTo>
                    <a:cubicBezTo>
                      <a:pt x="5" y="7"/>
                      <a:pt x="5" y="7"/>
                      <a:pt x="5" y="7"/>
                    </a:cubicBezTo>
                    <a:cubicBezTo>
                      <a:pt x="6" y="7"/>
                      <a:pt x="6" y="7"/>
                      <a:pt x="6" y="7"/>
                    </a:cubicBezTo>
                    <a:cubicBezTo>
                      <a:pt x="6" y="7"/>
                      <a:pt x="6" y="7"/>
                      <a:pt x="6" y="7"/>
                    </a:cubicBezTo>
                    <a:cubicBezTo>
                      <a:pt x="6" y="8"/>
                      <a:pt x="6" y="8"/>
                      <a:pt x="6" y="8"/>
                    </a:cubicBezTo>
                    <a:cubicBezTo>
                      <a:pt x="6" y="8"/>
                      <a:pt x="6" y="8"/>
                      <a:pt x="6" y="8"/>
                    </a:cubicBezTo>
                    <a:cubicBezTo>
                      <a:pt x="6" y="8"/>
                      <a:pt x="5" y="8"/>
                      <a:pt x="5" y="8"/>
                    </a:cubicBezTo>
                    <a:cubicBezTo>
                      <a:pt x="5" y="9"/>
                      <a:pt x="4" y="9"/>
                      <a:pt x="4" y="9"/>
                    </a:cubicBezTo>
                    <a:cubicBezTo>
                      <a:pt x="3" y="9"/>
                      <a:pt x="3" y="9"/>
                      <a:pt x="2" y="8"/>
                    </a:cubicBezTo>
                    <a:cubicBezTo>
                      <a:pt x="2" y="8"/>
                      <a:pt x="1" y="8"/>
                      <a:pt x="1" y="8"/>
                    </a:cubicBezTo>
                    <a:cubicBezTo>
                      <a:pt x="0" y="7"/>
                      <a:pt x="0" y="7"/>
                      <a:pt x="0" y="6"/>
                    </a:cubicBezTo>
                    <a:cubicBezTo>
                      <a:pt x="0" y="6"/>
                      <a:pt x="0" y="5"/>
                      <a:pt x="0" y="4"/>
                    </a:cubicBezTo>
                    <a:cubicBezTo>
                      <a:pt x="0" y="3"/>
                      <a:pt x="0" y="3"/>
                      <a:pt x="0" y="2"/>
                    </a:cubicBezTo>
                    <a:cubicBezTo>
                      <a:pt x="0" y="2"/>
                      <a:pt x="1" y="1"/>
                      <a:pt x="1" y="1"/>
                    </a:cubicBezTo>
                    <a:cubicBezTo>
                      <a:pt x="1" y="0"/>
                      <a:pt x="2" y="0"/>
                      <a:pt x="2" y="0"/>
                    </a:cubicBezTo>
                    <a:cubicBezTo>
                      <a:pt x="2" y="0"/>
                      <a:pt x="3" y="0"/>
                      <a:pt x="4" y="0"/>
                    </a:cubicBezTo>
                    <a:moveTo>
                      <a:pt x="6" y="3"/>
                    </a:moveTo>
                    <a:cubicBezTo>
                      <a:pt x="6" y="2"/>
                      <a:pt x="6" y="2"/>
                      <a:pt x="6" y="2"/>
                    </a:cubicBezTo>
                    <a:cubicBezTo>
                      <a:pt x="5" y="2"/>
                      <a:pt x="5" y="2"/>
                      <a:pt x="5" y="2"/>
                    </a:cubicBezTo>
                    <a:cubicBezTo>
                      <a:pt x="5" y="1"/>
                      <a:pt x="5" y="1"/>
                      <a:pt x="5" y="1"/>
                    </a:cubicBezTo>
                    <a:cubicBezTo>
                      <a:pt x="4" y="1"/>
                      <a:pt x="4" y="1"/>
                      <a:pt x="4" y="1"/>
                    </a:cubicBezTo>
                    <a:cubicBezTo>
                      <a:pt x="3" y="1"/>
                      <a:pt x="3" y="1"/>
                      <a:pt x="3" y="1"/>
                    </a:cubicBezTo>
                    <a:cubicBezTo>
                      <a:pt x="2" y="2"/>
                      <a:pt x="2" y="2"/>
                      <a:pt x="2" y="2"/>
                    </a:cubicBezTo>
                    <a:cubicBezTo>
                      <a:pt x="1" y="2"/>
                      <a:pt x="1" y="2"/>
                      <a:pt x="1" y="2"/>
                    </a:cubicBezTo>
                    <a:cubicBezTo>
                      <a:pt x="1" y="3"/>
                      <a:pt x="1" y="3"/>
                      <a:pt x="1" y="3"/>
                    </a:cubicBezTo>
                    <a:lnTo>
                      <a:pt x="6" y="3"/>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014"/>
              <p:cNvSpPr/>
              <p:nvPr/>
            </p:nvSpPr>
            <p:spPr bwMode="auto">
              <a:xfrm>
                <a:off x="1899" y="2247"/>
                <a:ext cx="7" cy="13"/>
              </a:xfrm>
              <a:custGeom>
                <a:avLst/>
                <a:gdLst>
                  <a:gd name="T0" fmla="*/ 1 w 6"/>
                  <a:gd name="T1" fmla="*/ 3 h 11"/>
                  <a:gd name="T2" fmla="*/ 0 w 6"/>
                  <a:gd name="T3" fmla="*/ 3 h 11"/>
                  <a:gd name="T4" fmla="*/ 0 w 6"/>
                  <a:gd name="T5" fmla="*/ 3 h 11"/>
                  <a:gd name="T6" fmla="*/ 0 w 6"/>
                  <a:gd name="T7" fmla="*/ 2 h 11"/>
                  <a:gd name="T8" fmla="*/ 1 w 6"/>
                  <a:gd name="T9" fmla="*/ 2 h 11"/>
                  <a:gd name="T10" fmla="*/ 2 w 6"/>
                  <a:gd name="T11" fmla="*/ 2 h 11"/>
                  <a:gd name="T12" fmla="*/ 2 w 6"/>
                  <a:gd name="T13" fmla="*/ 0 h 11"/>
                  <a:gd name="T14" fmla="*/ 2 w 6"/>
                  <a:gd name="T15" fmla="*/ 0 h 11"/>
                  <a:gd name="T16" fmla="*/ 2 w 6"/>
                  <a:gd name="T17" fmla="*/ 0 h 11"/>
                  <a:gd name="T18" fmla="*/ 3 w 6"/>
                  <a:gd name="T19" fmla="*/ 0 h 11"/>
                  <a:gd name="T20" fmla="*/ 3 w 6"/>
                  <a:gd name="T21" fmla="*/ 0 h 11"/>
                  <a:gd name="T22" fmla="*/ 3 w 6"/>
                  <a:gd name="T23" fmla="*/ 0 h 11"/>
                  <a:gd name="T24" fmla="*/ 3 w 6"/>
                  <a:gd name="T25" fmla="*/ 2 h 11"/>
                  <a:gd name="T26" fmla="*/ 5 w 6"/>
                  <a:gd name="T27" fmla="*/ 2 h 11"/>
                  <a:gd name="T28" fmla="*/ 5 w 6"/>
                  <a:gd name="T29" fmla="*/ 2 h 11"/>
                  <a:gd name="T30" fmla="*/ 5 w 6"/>
                  <a:gd name="T31" fmla="*/ 2 h 11"/>
                  <a:gd name="T32" fmla="*/ 5 w 6"/>
                  <a:gd name="T33" fmla="*/ 3 h 11"/>
                  <a:gd name="T34" fmla="*/ 5 w 6"/>
                  <a:gd name="T35" fmla="*/ 3 h 11"/>
                  <a:gd name="T36" fmla="*/ 5 w 6"/>
                  <a:gd name="T37" fmla="*/ 3 h 11"/>
                  <a:gd name="T38" fmla="*/ 3 w 6"/>
                  <a:gd name="T39" fmla="*/ 3 h 11"/>
                  <a:gd name="T40" fmla="*/ 3 w 6"/>
                  <a:gd name="T41" fmla="*/ 8 h 11"/>
                  <a:gd name="T42" fmla="*/ 3 w 6"/>
                  <a:gd name="T43" fmla="*/ 9 h 11"/>
                  <a:gd name="T44" fmla="*/ 4 w 6"/>
                  <a:gd name="T45" fmla="*/ 9 h 11"/>
                  <a:gd name="T46" fmla="*/ 5 w 6"/>
                  <a:gd name="T47" fmla="*/ 9 h 11"/>
                  <a:gd name="T48" fmla="*/ 6 w 6"/>
                  <a:gd name="T49" fmla="*/ 9 h 11"/>
                  <a:gd name="T50" fmla="*/ 6 w 6"/>
                  <a:gd name="T51" fmla="*/ 9 h 11"/>
                  <a:gd name="T52" fmla="*/ 6 w 6"/>
                  <a:gd name="T53" fmla="*/ 9 h 11"/>
                  <a:gd name="T54" fmla="*/ 6 w 6"/>
                  <a:gd name="T55" fmla="*/ 10 h 11"/>
                  <a:gd name="T56" fmla="*/ 6 w 6"/>
                  <a:gd name="T57" fmla="*/ 10 h 11"/>
                  <a:gd name="T58" fmla="*/ 6 w 6"/>
                  <a:gd name="T59" fmla="*/ 10 h 11"/>
                  <a:gd name="T60" fmla="*/ 5 w 6"/>
                  <a:gd name="T61" fmla="*/ 11 h 11"/>
                  <a:gd name="T62" fmla="*/ 4 w 6"/>
                  <a:gd name="T63" fmla="*/ 11 h 11"/>
                  <a:gd name="T64" fmla="*/ 2 w 6"/>
                  <a:gd name="T65" fmla="*/ 10 h 11"/>
                  <a:gd name="T66" fmla="*/ 2 w 6"/>
                  <a:gd name="T67" fmla="*/ 8 h 11"/>
                  <a:gd name="T68" fmla="*/ 2 w 6"/>
                  <a:gd name="T69" fmla="*/ 3 h 11"/>
                  <a:gd name="T70" fmla="*/ 1 w 6"/>
                  <a:gd name="T7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11">
                    <a:moveTo>
                      <a:pt x="1" y="3"/>
                    </a:moveTo>
                    <a:cubicBezTo>
                      <a:pt x="0" y="3"/>
                      <a:pt x="0" y="3"/>
                      <a:pt x="0" y="3"/>
                    </a:cubicBezTo>
                    <a:cubicBezTo>
                      <a:pt x="0" y="3"/>
                      <a:pt x="0" y="3"/>
                      <a:pt x="0" y="3"/>
                    </a:cubicBezTo>
                    <a:cubicBezTo>
                      <a:pt x="0" y="2"/>
                      <a:pt x="0" y="2"/>
                      <a:pt x="0" y="2"/>
                    </a:cubicBezTo>
                    <a:cubicBezTo>
                      <a:pt x="1" y="2"/>
                      <a:pt x="1" y="2"/>
                      <a:pt x="1" y="2"/>
                    </a:cubicBezTo>
                    <a:cubicBezTo>
                      <a:pt x="2" y="2"/>
                      <a:pt x="2" y="2"/>
                      <a:pt x="2" y="2"/>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2"/>
                      <a:pt x="3" y="2"/>
                      <a:pt x="3"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3" y="3"/>
                      <a:pt x="3" y="3"/>
                      <a:pt x="3" y="3"/>
                    </a:cubicBezTo>
                    <a:cubicBezTo>
                      <a:pt x="3" y="8"/>
                      <a:pt x="3" y="8"/>
                      <a:pt x="3" y="8"/>
                    </a:cubicBezTo>
                    <a:cubicBezTo>
                      <a:pt x="3" y="9"/>
                      <a:pt x="3" y="9"/>
                      <a:pt x="3" y="9"/>
                    </a:cubicBezTo>
                    <a:cubicBezTo>
                      <a:pt x="4" y="9"/>
                      <a:pt x="4" y="9"/>
                      <a:pt x="4" y="9"/>
                    </a:cubicBezTo>
                    <a:cubicBezTo>
                      <a:pt x="5" y="9"/>
                      <a:pt x="5" y="9"/>
                      <a:pt x="5"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5" y="11"/>
                      <a:pt x="5" y="11"/>
                      <a:pt x="5" y="11"/>
                    </a:cubicBezTo>
                    <a:cubicBezTo>
                      <a:pt x="4" y="11"/>
                      <a:pt x="4" y="11"/>
                      <a:pt x="4" y="11"/>
                    </a:cubicBezTo>
                    <a:cubicBezTo>
                      <a:pt x="3" y="11"/>
                      <a:pt x="3" y="10"/>
                      <a:pt x="2" y="10"/>
                    </a:cubicBezTo>
                    <a:cubicBezTo>
                      <a:pt x="2" y="10"/>
                      <a:pt x="2" y="9"/>
                      <a:pt x="2" y="8"/>
                    </a:cubicBezTo>
                    <a:cubicBezTo>
                      <a:pt x="2" y="3"/>
                      <a:pt x="2" y="3"/>
                      <a:pt x="2" y="3"/>
                    </a:cubicBezTo>
                    <a:lnTo>
                      <a:pt x="1" y="3"/>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015"/>
              <p:cNvSpPr>
                <a:spLocks noEditPoints="1"/>
              </p:cNvSpPr>
              <p:nvPr/>
            </p:nvSpPr>
            <p:spPr bwMode="auto">
              <a:xfrm>
                <a:off x="1907" y="2249"/>
                <a:ext cx="9" cy="11"/>
              </a:xfrm>
              <a:custGeom>
                <a:avLst/>
                <a:gdLst>
                  <a:gd name="T0" fmla="*/ 4 w 7"/>
                  <a:gd name="T1" fmla="*/ 0 h 9"/>
                  <a:gd name="T2" fmla="*/ 5 w 7"/>
                  <a:gd name="T3" fmla="*/ 0 h 9"/>
                  <a:gd name="T4" fmla="*/ 6 w 7"/>
                  <a:gd name="T5" fmla="*/ 1 h 9"/>
                  <a:gd name="T6" fmla="*/ 7 w 7"/>
                  <a:gd name="T7" fmla="*/ 2 h 9"/>
                  <a:gd name="T8" fmla="*/ 7 w 7"/>
                  <a:gd name="T9" fmla="*/ 3 h 9"/>
                  <a:gd name="T10" fmla="*/ 7 w 7"/>
                  <a:gd name="T11" fmla="*/ 4 h 9"/>
                  <a:gd name="T12" fmla="*/ 7 w 7"/>
                  <a:gd name="T13" fmla="*/ 4 h 9"/>
                  <a:gd name="T14" fmla="*/ 6 w 7"/>
                  <a:gd name="T15" fmla="*/ 5 h 9"/>
                  <a:gd name="T16" fmla="*/ 6 w 7"/>
                  <a:gd name="T17" fmla="*/ 5 h 9"/>
                  <a:gd name="T18" fmla="*/ 1 w 7"/>
                  <a:gd name="T19" fmla="*/ 5 h 9"/>
                  <a:gd name="T20" fmla="*/ 1 w 7"/>
                  <a:gd name="T21" fmla="*/ 6 h 9"/>
                  <a:gd name="T22" fmla="*/ 2 w 7"/>
                  <a:gd name="T23" fmla="*/ 7 h 9"/>
                  <a:gd name="T24" fmla="*/ 3 w 7"/>
                  <a:gd name="T25" fmla="*/ 7 h 9"/>
                  <a:gd name="T26" fmla="*/ 4 w 7"/>
                  <a:gd name="T27" fmla="*/ 7 h 9"/>
                  <a:gd name="T28" fmla="*/ 5 w 7"/>
                  <a:gd name="T29" fmla="*/ 7 h 9"/>
                  <a:gd name="T30" fmla="*/ 6 w 7"/>
                  <a:gd name="T31" fmla="*/ 7 h 9"/>
                  <a:gd name="T32" fmla="*/ 6 w 7"/>
                  <a:gd name="T33" fmla="*/ 7 h 9"/>
                  <a:gd name="T34" fmla="*/ 6 w 7"/>
                  <a:gd name="T35" fmla="*/ 8 h 9"/>
                  <a:gd name="T36" fmla="*/ 6 w 7"/>
                  <a:gd name="T37" fmla="*/ 8 h 9"/>
                  <a:gd name="T38" fmla="*/ 5 w 7"/>
                  <a:gd name="T39" fmla="*/ 8 h 9"/>
                  <a:gd name="T40" fmla="*/ 4 w 7"/>
                  <a:gd name="T41" fmla="*/ 9 h 9"/>
                  <a:gd name="T42" fmla="*/ 2 w 7"/>
                  <a:gd name="T43" fmla="*/ 8 h 9"/>
                  <a:gd name="T44" fmla="*/ 1 w 7"/>
                  <a:gd name="T45" fmla="*/ 8 h 9"/>
                  <a:gd name="T46" fmla="*/ 0 w 7"/>
                  <a:gd name="T47" fmla="*/ 6 h 9"/>
                  <a:gd name="T48" fmla="*/ 0 w 7"/>
                  <a:gd name="T49" fmla="*/ 4 h 9"/>
                  <a:gd name="T50" fmla="*/ 0 w 7"/>
                  <a:gd name="T51" fmla="*/ 2 h 9"/>
                  <a:gd name="T52" fmla="*/ 1 w 7"/>
                  <a:gd name="T53" fmla="*/ 1 h 9"/>
                  <a:gd name="T54" fmla="*/ 2 w 7"/>
                  <a:gd name="T55" fmla="*/ 0 h 9"/>
                  <a:gd name="T56" fmla="*/ 4 w 7"/>
                  <a:gd name="T57" fmla="*/ 0 h 9"/>
                  <a:gd name="T58" fmla="*/ 6 w 7"/>
                  <a:gd name="T59" fmla="*/ 3 h 9"/>
                  <a:gd name="T60" fmla="*/ 6 w 7"/>
                  <a:gd name="T61" fmla="*/ 2 h 9"/>
                  <a:gd name="T62" fmla="*/ 5 w 7"/>
                  <a:gd name="T63" fmla="*/ 2 h 9"/>
                  <a:gd name="T64" fmla="*/ 5 w 7"/>
                  <a:gd name="T65" fmla="*/ 1 h 9"/>
                  <a:gd name="T66" fmla="*/ 4 w 7"/>
                  <a:gd name="T67" fmla="*/ 1 h 9"/>
                  <a:gd name="T68" fmla="*/ 3 w 7"/>
                  <a:gd name="T69" fmla="*/ 1 h 9"/>
                  <a:gd name="T70" fmla="*/ 2 w 7"/>
                  <a:gd name="T71" fmla="*/ 2 h 9"/>
                  <a:gd name="T72" fmla="*/ 2 w 7"/>
                  <a:gd name="T73" fmla="*/ 2 h 9"/>
                  <a:gd name="T74" fmla="*/ 1 w 7"/>
                  <a:gd name="T75" fmla="*/ 3 h 9"/>
                  <a:gd name="T76" fmla="*/ 6 w 7"/>
                  <a:gd name="T7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 h="9">
                    <a:moveTo>
                      <a:pt x="4" y="0"/>
                    </a:moveTo>
                    <a:cubicBezTo>
                      <a:pt x="4" y="0"/>
                      <a:pt x="5" y="0"/>
                      <a:pt x="5" y="0"/>
                    </a:cubicBezTo>
                    <a:cubicBezTo>
                      <a:pt x="6" y="0"/>
                      <a:pt x="6" y="0"/>
                      <a:pt x="6" y="1"/>
                    </a:cubicBezTo>
                    <a:cubicBezTo>
                      <a:pt x="7" y="1"/>
                      <a:pt x="7" y="1"/>
                      <a:pt x="7" y="2"/>
                    </a:cubicBezTo>
                    <a:cubicBezTo>
                      <a:pt x="7" y="2"/>
                      <a:pt x="7" y="3"/>
                      <a:pt x="7" y="3"/>
                    </a:cubicBezTo>
                    <a:cubicBezTo>
                      <a:pt x="7" y="4"/>
                      <a:pt x="7" y="4"/>
                      <a:pt x="7" y="4"/>
                    </a:cubicBezTo>
                    <a:cubicBezTo>
                      <a:pt x="7" y="4"/>
                      <a:pt x="7" y="4"/>
                      <a:pt x="7" y="4"/>
                    </a:cubicBezTo>
                    <a:cubicBezTo>
                      <a:pt x="6" y="5"/>
                      <a:pt x="6" y="5"/>
                      <a:pt x="6" y="5"/>
                    </a:cubicBezTo>
                    <a:cubicBezTo>
                      <a:pt x="6" y="5"/>
                      <a:pt x="6" y="5"/>
                      <a:pt x="6" y="5"/>
                    </a:cubicBezTo>
                    <a:cubicBezTo>
                      <a:pt x="1" y="5"/>
                      <a:pt x="1" y="5"/>
                      <a:pt x="1" y="5"/>
                    </a:cubicBezTo>
                    <a:cubicBezTo>
                      <a:pt x="1" y="5"/>
                      <a:pt x="1" y="6"/>
                      <a:pt x="1" y="6"/>
                    </a:cubicBezTo>
                    <a:cubicBezTo>
                      <a:pt x="2" y="6"/>
                      <a:pt x="2" y="7"/>
                      <a:pt x="2" y="7"/>
                    </a:cubicBezTo>
                    <a:cubicBezTo>
                      <a:pt x="3" y="7"/>
                      <a:pt x="3" y="7"/>
                      <a:pt x="3" y="7"/>
                    </a:cubicBezTo>
                    <a:cubicBezTo>
                      <a:pt x="4" y="7"/>
                      <a:pt x="4" y="7"/>
                      <a:pt x="4" y="7"/>
                    </a:cubicBezTo>
                    <a:cubicBezTo>
                      <a:pt x="4" y="7"/>
                      <a:pt x="5" y="7"/>
                      <a:pt x="5" y="7"/>
                    </a:cubicBezTo>
                    <a:cubicBezTo>
                      <a:pt x="6" y="7"/>
                      <a:pt x="6" y="7"/>
                      <a:pt x="6" y="7"/>
                    </a:cubicBezTo>
                    <a:cubicBezTo>
                      <a:pt x="6" y="7"/>
                      <a:pt x="6" y="7"/>
                      <a:pt x="6" y="7"/>
                    </a:cubicBezTo>
                    <a:cubicBezTo>
                      <a:pt x="6" y="8"/>
                      <a:pt x="6" y="8"/>
                      <a:pt x="6" y="8"/>
                    </a:cubicBezTo>
                    <a:cubicBezTo>
                      <a:pt x="6" y="8"/>
                      <a:pt x="6" y="8"/>
                      <a:pt x="6" y="8"/>
                    </a:cubicBezTo>
                    <a:cubicBezTo>
                      <a:pt x="6" y="8"/>
                      <a:pt x="6" y="8"/>
                      <a:pt x="5" y="8"/>
                    </a:cubicBezTo>
                    <a:cubicBezTo>
                      <a:pt x="5" y="9"/>
                      <a:pt x="4" y="9"/>
                      <a:pt x="4" y="9"/>
                    </a:cubicBezTo>
                    <a:cubicBezTo>
                      <a:pt x="3" y="9"/>
                      <a:pt x="3" y="9"/>
                      <a:pt x="2" y="8"/>
                    </a:cubicBezTo>
                    <a:cubicBezTo>
                      <a:pt x="2" y="8"/>
                      <a:pt x="1" y="8"/>
                      <a:pt x="1" y="8"/>
                    </a:cubicBezTo>
                    <a:cubicBezTo>
                      <a:pt x="1" y="7"/>
                      <a:pt x="0" y="7"/>
                      <a:pt x="0" y="6"/>
                    </a:cubicBezTo>
                    <a:cubicBezTo>
                      <a:pt x="0" y="6"/>
                      <a:pt x="0" y="5"/>
                      <a:pt x="0" y="4"/>
                    </a:cubicBezTo>
                    <a:cubicBezTo>
                      <a:pt x="0" y="3"/>
                      <a:pt x="0" y="3"/>
                      <a:pt x="0" y="2"/>
                    </a:cubicBezTo>
                    <a:cubicBezTo>
                      <a:pt x="0" y="2"/>
                      <a:pt x="1" y="1"/>
                      <a:pt x="1" y="1"/>
                    </a:cubicBezTo>
                    <a:cubicBezTo>
                      <a:pt x="1" y="0"/>
                      <a:pt x="2" y="0"/>
                      <a:pt x="2" y="0"/>
                    </a:cubicBezTo>
                    <a:cubicBezTo>
                      <a:pt x="3" y="0"/>
                      <a:pt x="3" y="0"/>
                      <a:pt x="4" y="0"/>
                    </a:cubicBezTo>
                    <a:moveTo>
                      <a:pt x="6" y="3"/>
                    </a:moveTo>
                    <a:cubicBezTo>
                      <a:pt x="6" y="2"/>
                      <a:pt x="6" y="2"/>
                      <a:pt x="6" y="2"/>
                    </a:cubicBezTo>
                    <a:cubicBezTo>
                      <a:pt x="5" y="2"/>
                      <a:pt x="5" y="2"/>
                      <a:pt x="5" y="2"/>
                    </a:cubicBezTo>
                    <a:cubicBezTo>
                      <a:pt x="5" y="1"/>
                      <a:pt x="5" y="1"/>
                      <a:pt x="5" y="1"/>
                    </a:cubicBezTo>
                    <a:cubicBezTo>
                      <a:pt x="4" y="1"/>
                      <a:pt x="4" y="1"/>
                      <a:pt x="4" y="1"/>
                    </a:cubicBezTo>
                    <a:cubicBezTo>
                      <a:pt x="3" y="1"/>
                      <a:pt x="3" y="1"/>
                      <a:pt x="3" y="1"/>
                    </a:cubicBezTo>
                    <a:cubicBezTo>
                      <a:pt x="2" y="2"/>
                      <a:pt x="2" y="2"/>
                      <a:pt x="2" y="2"/>
                    </a:cubicBezTo>
                    <a:cubicBezTo>
                      <a:pt x="2" y="2"/>
                      <a:pt x="2" y="2"/>
                      <a:pt x="2" y="2"/>
                    </a:cubicBezTo>
                    <a:cubicBezTo>
                      <a:pt x="1" y="3"/>
                      <a:pt x="1" y="3"/>
                      <a:pt x="1" y="3"/>
                    </a:cubicBezTo>
                    <a:lnTo>
                      <a:pt x="6" y="3"/>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016"/>
              <p:cNvSpPr/>
              <p:nvPr/>
            </p:nvSpPr>
            <p:spPr bwMode="auto">
              <a:xfrm>
                <a:off x="1917" y="2249"/>
                <a:ext cx="8" cy="10"/>
              </a:xfrm>
              <a:custGeom>
                <a:avLst/>
                <a:gdLst>
                  <a:gd name="T0" fmla="*/ 5 w 8"/>
                  <a:gd name="T1" fmla="*/ 5 h 10"/>
                  <a:gd name="T2" fmla="*/ 8 w 8"/>
                  <a:gd name="T3" fmla="*/ 10 h 10"/>
                  <a:gd name="T4" fmla="*/ 8 w 8"/>
                  <a:gd name="T5" fmla="*/ 10 h 10"/>
                  <a:gd name="T6" fmla="*/ 8 w 8"/>
                  <a:gd name="T7" fmla="*/ 10 h 10"/>
                  <a:gd name="T8" fmla="*/ 7 w 8"/>
                  <a:gd name="T9" fmla="*/ 10 h 10"/>
                  <a:gd name="T10" fmla="*/ 7 w 8"/>
                  <a:gd name="T11" fmla="*/ 10 h 10"/>
                  <a:gd name="T12" fmla="*/ 7 w 8"/>
                  <a:gd name="T13" fmla="*/ 10 h 10"/>
                  <a:gd name="T14" fmla="*/ 5 w 8"/>
                  <a:gd name="T15" fmla="*/ 6 h 10"/>
                  <a:gd name="T16" fmla="*/ 2 w 8"/>
                  <a:gd name="T17" fmla="*/ 10 h 10"/>
                  <a:gd name="T18" fmla="*/ 1 w 8"/>
                  <a:gd name="T19" fmla="*/ 10 h 10"/>
                  <a:gd name="T20" fmla="*/ 1 w 8"/>
                  <a:gd name="T21" fmla="*/ 10 h 10"/>
                  <a:gd name="T22" fmla="*/ 0 w 8"/>
                  <a:gd name="T23" fmla="*/ 10 h 10"/>
                  <a:gd name="T24" fmla="*/ 0 w 8"/>
                  <a:gd name="T25" fmla="*/ 10 h 10"/>
                  <a:gd name="T26" fmla="*/ 3 w 8"/>
                  <a:gd name="T27" fmla="*/ 5 h 10"/>
                  <a:gd name="T28" fmla="*/ 0 w 8"/>
                  <a:gd name="T29" fmla="*/ 0 h 10"/>
                  <a:gd name="T30" fmla="*/ 0 w 8"/>
                  <a:gd name="T31" fmla="*/ 0 h 10"/>
                  <a:gd name="T32" fmla="*/ 1 w 8"/>
                  <a:gd name="T33" fmla="*/ 0 h 10"/>
                  <a:gd name="T34" fmla="*/ 2 w 8"/>
                  <a:gd name="T35" fmla="*/ 0 h 10"/>
                  <a:gd name="T36" fmla="*/ 2 w 8"/>
                  <a:gd name="T37" fmla="*/ 0 h 10"/>
                  <a:gd name="T38" fmla="*/ 2 w 8"/>
                  <a:gd name="T39" fmla="*/ 0 h 10"/>
                  <a:gd name="T40" fmla="*/ 5 w 8"/>
                  <a:gd name="T41" fmla="*/ 4 h 10"/>
                  <a:gd name="T42" fmla="*/ 6 w 8"/>
                  <a:gd name="T43" fmla="*/ 0 h 10"/>
                  <a:gd name="T44" fmla="*/ 7 w 8"/>
                  <a:gd name="T45" fmla="*/ 0 h 10"/>
                  <a:gd name="T46" fmla="*/ 7 w 8"/>
                  <a:gd name="T47" fmla="*/ 0 h 10"/>
                  <a:gd name="T48" fmla="*/ 8 w 8"/>
                  <a:gd name="T49" fmla="*/ 0 h 10"/>
                  <a:gd name="T50" fmla="*/ 8 w 8"/>
                  <a:gd name="T51" fmla="*/ 0 h 10"/>
                  <a:gd name="T52" fmla="*/ 8 w 8"/>
                  <a:gd name="T53" fmla="*/ 0 h 10"/>
                  <a:gd name="T54" fmla="*/ 5 w 8"/>
                  <a:gd name="T5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10">
                    <a:moveTo>
                      <a:pt x="5" y="5"/>
                    </a:moveTo>
                    <a:lnTo>
                      <a:pt x="8" y="10"/>
                    </a:lnTo>
                    <a:lnTo>
                      <a:pt x="8" y="10"/>
                    </a:lnTo>
                    <a:lnTo>
                      <a:pt x="8" y="10"/>
                    </a:lnTo>
                    <a:lnTo>
                      <a:pt x="7" y="10"/>
                    </a:lnTo>
                    <a:lnTo>
                      <a:pt x="7" y="10"/>
                    </a:lnTo>
                    <a:lnTo>
                      <a:pt x="7" y="10"/>
                    </a:lnTo>
                    <a:lnTo>
                      <a:pt x="5" y="6"/>
                    </a:lnTo>
                    <a:lnTo>
                      <a:pt x="2" y="10"/>
                    </a:lnTo>
                    <a:lnTo>
                      <a:pt x="1" y="10"/>
                    </a:lnTo>
                    <a:lnTo>
                      <a:pt x="1" y="10"/>
                    </a:lnTo>
                    <a:lnTo>
                      <a:pt x="0" y="10"/>
                    </a:lnTo>
                    <a:lnTo>
                      <a:pt x="0" y="10"/>
                    </a:lnTo>
                    <a:lnTo>
                      <a:pt x="3" y="5"/>
                    </a:lnTo>
                    <a:lnTo>
                      <a:pt x="0" y="0"/>
                    </a:lnTo>
                    <a:lnTo>
                      <a:pt x="0" y="0"/>
                    </a:lnTo>
                    <a:lnTo>
                      <a:pt x="1" y="0"/>
                    </a:lnTo>
                    <a:lnTo>
                      <a:pt x="2" y="0"/>
                    </a:lnTo>
                    <a:lnTo>
                      <a:pt x="2" y="0"/>
                    </a:lnTo>
                    <a:lnTo>
                      <a:pt x="2" y="0"/>
                    </a:lnTo>
                    <a:lnTo>
                      <a:pt x="5" y="4"/>
                    </a:lnTo>
                    <a:lnTo>
                      <a:pt x="6" y="0"/>
                    </a:lnTo>
                    <a:lnTo>
                      <a:pt x="7" y="0"/>
                    </a:lnTo>
                    <a:lnTo>
                      <a:pt x="7" y="0"/>
                    </a:lnTo>
                    <a:lnTo>
                      <a:pt x="8" y="0"/>
                    </a:lnTo>
                    <a:lnTo>
                      <a:pt x="8" y="0"/>
                    </a:lnTo>
                    <a:lnTo>
                      <a:pt x="8" y="0"/>
                    </a:lnTo>
                    <a:lnTo>
                      <a:pt x="5"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017"/>
              <p:cNvSpPr/>
              <p:nvPr/>
            </p:nvSpPr>
            <p:spPr bwMode="auto">
              <a:xfrm>
                <a:off x="1926" y="2247"/>
                <a:ext cx="7" cy="13"/>
              </a:xfrm>
              <a:custGeom>
                <a:avLst/>
                <a:gdLst>
                  <a:gd name="T0" fmla="*/ 0 w 5"/>
                  <a:gd name="T1" fmla="*/ 3 h 11"/>
                  <a:gd name="T2" fmla="*/ 0 w 5"/>
                  <a:gd name="T3" fmla="*/ 3 h 11"/>
                  <a:gd name="T4" fmla="*/ 0 w 5"/>
                  <a:gd name="T5" fmla="*/ 3 h 11"/>
                  <a:gd name="T6" fmla="*/ 0 w 5"/>
                  <a:gd name="T7" fmla="*/ 2 h 11"/>
                  <a:gd name="T8" fmla="*/ 0 w 5"/>
                  <a:gd name="T9" fmla="*/ 2 h 11"/>
                  <a:gd name="T10" fmla="*/ 1 w 5"/>
                  <a:gd name="T11" fmla="*/ 2 h 11"/>
                  <a:gd name="T12" fmla="*/ 1 w 5"/>
                  <a:gd name="T13" fmla="*/ 0 h 11"/>
                  <a:gd name="T14" fmla="*/ 2 w 5"/>
                  <a:gd name="T15" fmla="*/ 0 h 11"/>
                  <a:gd name="T16" fmla="*/ 2 w 5"/>
                  <a:gd name="T17" fmla="*/ 0 h 11"/>
                  <a:gd name="T18" fmla="*/ 2 w 5"/>
                  <a:gd name="T19" fmla="*/ 0 h 11"/>
                  <a:gd name="T20" fmla="*/ 2 w 5"/>
                  <a:gd name="T21" fmla="*/ 0 h 11"/>
                  <a:gd name="T22" fmla="*/ 3 w 5"/>
                  <a:gd name="T23" fmla="*/ 0 h 11"/>
                  <a:gd name="T24" fmla="*/ 3 w 5"/>
                  <a:gd name="T25" fmla="*/ 2 h 11"/>
                  <a:gd name="T26" fmla="*/ 4 w 5"/>
                  <a:gd name="T27" fmla="*/ 2 h 11"/>
                  <a:gd name="T28" fmla="*/ 5 w 5"/>
                  <a:gd name="T29" fmla="*/ 2 h 11"/>
                  <a:gd name="T30" fmla="*/ 5 w 5"/>
                  <a:gd name="T31" fmla="*/ 2 h 11"/>
                  <a:gd name="T32" fmla="*/ 5 w 5"/>
                  <a:gd name="T33" fmla="*/ 3 h 11"/>
                  <a:gd name="T34" fmla="*/ 5 w 5"/>
                  <a:gd name="T35" fmla="*/ 3 h 11"/>
                  <a:gd name="T36" fmla="*/ 4 w 5"/>
                  <a:gd name="T37" fmla="*/ 3 h 11"/>
                  <a:gd name="T38" fmla="*/ 3 w 5"/>
                  <a:gd name="T39" fmla="*/ 3 h 11"/>
                  <a:gd name="T40" fmla="*/ 3 w 5"/>
                  <a:gd name="T41" fmla="*/ 8 h 11"/>
                  <a:gd name="T42" fmla="*/ 3 w 5"/>
                  <a:gd name="T43" fmla="*/ 9 h 11"/>
                  <a:gd name="T44" fmla="*/ 4 w 5"/>
                  <a:gd name="T45" fmla="*/ 9 h 11"/>
                  <a:gd name="T46" fmla="*/ 4 w 5"/>
                  <a:gd name="T47" fmla="*/ 9 h 11"/>
                  <a:gd name="T48" fmla="*/ 5 w 5"/>
                  <a:gd name="T49" fmla="*/ 9 h 11"/>
                  <a:gd name="T50" fmla="*/ 5 w 5"/>
                  <a:gd name="T51" fmla="*/ 9 h 11"/>
                  <a:gd name="T52" fmla="*/ 5 w 5"/>
                  <a:gd name="T53" fmla="*/ 9 h 11"/>
                  <a:gd name="T54" fmla="*/ 5 w 5"/>
                  <a:gd name="T55" fmla="*/ 10 h 11"/>
                  <a:gd name="T56" fmla="*/ 5 w 5"/>
                  <a:gd name="T57" fmla="*/ 10 h 11"/>
                  <a:gd name="T58" fmla="*/ 5 w 5"/>
                  <a:gd name="T59" fmla="*/ 10 h 11"/>
                  <a:gd name="T60" fmla="*/ 4 w 5"/>
                  <a:gd name="T61" fmla="*/ 11 h 11"/>
                  <a:gd name="T62" fmla="*/ 3 w 5"/>
                  <a:gd name="T63" fmla="*/ 11 h 11"/>
                  <a:gd name="T64" fmla="*/ 2 w 5"/>
                  <a:gd name="T65" fmla="*/ 10 h 11"/>
                  <a:gd name="T66" fmla="*/ 1 w 5"/>
                  <a:gd name="T67" fmla="*/ 8 h 11"/>
                  <a:gd name="T68" fmla="*/ 1 w 5"/>
                  <a:gd name="T69" fmla="*/ 3 h 11"/>
                  <a:gd name="T70" fmla="*/ 0 w 5"/>
                  <a:gd name="T7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11">
                    <a:moveTo>
                      <a:pt x="0" y="3"/>
                    </a:moveTo>
                    <a:cubicBezTo>
                      <a:pt x="0" y="3"/>
                      <a:pt x="0" y="3"/>
                      <a:pt x="0" y="3"/>
                    </a:cubicBezTo>
                    <a:cubicBezTo>
                      <a:pt x="0" y="3"/>
                      <a:pt x="0" y="3"/>
                      <a:pt x="0" y="3"/>
                    </a:cubicBezTo>
                    <a:cubicBezTo>
                      <a:pt x="0" y="2"/>
                      <a:pt x="0" y="2"/>
                      <a:pt x="0" y="2"/>
                    </a:cubicBezTo>
                    <a:cubicBezTo>
                      <a:pt x="0" y="2"/>
                      <a:pt x="0" y="2"/>
                      <a:pt x="0" y="2"/>
                    </a:cubicBezTo>
                    <a:cubicBezTo>
                      <a:pt x="1" y="2"/>
                      <a:pt x="1" y="2"/>
                      <a:pt x="1" y="2"/>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3" y="0"/>
                      <a:pt x="3" y="0"/>
                      <a:pt x="3" y="0"/>
                    </a:cubicBezTo>
                    <a:cubicBezTo>
                      <a:pt x="3" y="2"/>
                      <a:pt x="3" y="2"/>
                      <a:pt x="3" y="2"/>
                    </a:cubicBezTo>
                    <a:cubicBezTo>
                      <a:pt x="4" y="2"/>
                      <a:pt x="4" y="2"/>
                      <a:pt x="4" y="2"/>
                    </a:cubicBezTo>
                    <a:cubicBezTo>
                      <a:pt x="5" y="2"/>
                      <a:pt x="5" y="2"/>
                      <a:pt x="5" y="2"/>
                    </a:cubicBezTo>
                    <a:cubicBezTo>
                      <a:pt x="5" y="2"/>
                      <a:pt x="5" y="2"/>
                      <a:pt x="5" y="2"/>
                    </a:cubicBezTo>
                    <a:cubicBezTo>
                      <a:pt x="5" y="3"/>
                      <a:pt x="5" y="3"/>
                      <a:pt x="5" y="3"/>
                    </a:cubicBezTo>
                    <a:cubicBezTo>
                      <a:pt x="5" y="3"/>
                      <a:pt x="5" y="3"/>
                      <a:pt x="5" y="3"/>
                    </a:cubicBezTo>
                    <a:cubicBezTo>
                      <a:pt x="4" y="3"/>
                      <a:pt x="4" y="3"/>
                      <a:pt x="4" y="3"/>
                    </a:cubicBezTo>
                    <a:cubicBezTo>
                      <a:pt x="3" y="3"/>
                      <a:pt x="3" y="3"/>
                      <a:pt x="3" y="3"/>
                    </a:cubicBezTo>
                    <a:cubicBezTo>
                      <a:pt x="3" y="8"/>
                      <a:pt x="3" y="8"/>
                      <a:pt x="3" y="8"/>
                    </a:cubicBezTo>
                    <a:cubicBezTo>
                      <a:pt x="3" y="9"/>
                      <a:pt x="3" y="9"/>
                      <a:pt x="3" y="9"/>
                    </a:cubicBezTo>
                    <a:cubicBezTo>
                      <a:pt x="3" y="9"/>
                      <a:pt x="3" y="9"/>
                      <a:pt x="4" y="9"/>
                    </a:cubicBezTo>
                    <a:cubicBezTo>
                      <a:pt x="4" y="9"/>
                      <a:pt x="4" y="9"/>
                      <a:pt x="4"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4" y="11"/>
                      <a:pt x="4" y="11"/>
                      <a:pt x="4" y="11"/>
                    </a:cubicBezTo>
                    <a:cubicBezTo>
                      <a:pt x="3" y="11"/>
                      <a:pt x="3" y="11"/>
                      <a:pt x="3" y="11"/>
                    </a:cubicBezTo>
                    <a:cubicBezTo>
                      <a:pt x="3" y="11"/>
                      <a:pt x="2" y="10"/>
                      <a:pt x="2" y="10"/>
                    </a:cubicBezTo>
                    <a:cubicBezTo>
                      <a:pt x="1" y="10"/>
                      <a:pt x="1" y="9"/>
                      <a:pt x="1" y="8"/>
                    </a:cubicBezTo>
                    <a:cubicBezTo>
                      <a:pt x="1" y="3"/>
                      <a:pt x="1" y="3"/>
                      <a:pt x="1" y="3"/>
                    </a:cubicBezTo>
                    <a:lnTo>
                      <a:pt x="0" y="3"/>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1018"/>
              <p:cNvSpPr/>
              <p:nvPr/>
            </p:nvSpPr>
            <p:spPr bwMode="auto">
              <a:xfrm>
                <a:off x="1717" y="2264"/>
                <a:ext cx="7" cy="11"/>
              </a:xfrm>
              <a:custGeom>
                <a:avLst/>
                <a:gdLst>
                  <a:gd name="T0" fmla="*/ 6 w 6"/>
                  <a:gd name="T1" fmla="*/ 7 h 9"/>
                  <a:gd name="T2" fmla="*/ 6 w 6"/>
                  <a:gd name="T3" fmla="*/ 8 h 9"/>
                  <a:gd name="T4" fmla="*/ 5 w 6"/>
                  <a:gd name="T5" fmla="*/ 9 h 9"/>
                  <a:gd name="T6" fmla="*/ 4 w 6"/>
                  <a:gd name="T7" fmla="*/ 9 h 9"/>
                  <a:gd name="T8" fmla="*/ 3 w 6"/>
                  <a:gd name="T9" fmla="*/ 9 h 9"/>
                  <a:gd name="T10" fmla="*/ 1 w 6"/>
                  <a:gd name="T11" fmla="*/ 9 h 9"/>
                  <a:gd name="T12" fmla="*/ 0 w 6"/>
                  <a:gd name="T13" fmla="*/ 9 h 9"/>
                  <a:gd name="T14" fmla="*/ 0 w 6"/>
                  <a:gd name="T15" fmla="*/ 9 h 9"/>
                  <a:gd name="T16" fmla="*/ 0 w 6"/>
                  <a:gd name="T17" fmla="*/ 8 h 9"/>
                  <a:gd name="T18" fmla="*/ 0 w 6"/>
                  <a:gd name="T19" fmla="*/ 8 h 9"/>
                  <a:gd name="T20" fmla="*/ 0 w 6"/>
                  <a:gd name="T21" fmla="*/ 8 h 9"/>
                  <a:gd name="T22" fmla="*/ 0 w 6"/>
                  <a:gd name="T23" fmla="*/ 8 h 9"/>
                  <a:gd name="T24" fmla="*/ 2 w 6"/>
                  <a:gd name="T25" fmla="*/ 8 h 9"/>
                  <a:gd name="T26" fmla="*/ 3 w 6"/>
                  <a:gd name="T27" fmla="*/ 8 h 9"/>
                  <a:gd name="T28" fmla="*/ 4 w 6"/>
                  <a:gd name="T29" fmla="*/ 8 h 9"/>
                  <a:gd name="T30" fmla="*/ 5 w 6"/>
                  <a:gd name="T31" fmla="*/ 7 h 9"/>
                  <a:gd name="T32" fmla="*/ 4 w 6"/>
                  <a:gd name="T33" fmla="*/ 6 h 9"/>
                  <a:gd name="T34" fmla="*/ 3 w 6"/>
                  <a:gd name="T35" fmla="*/ 5 h 9"/>
                  <a:gd name="T36" fmla="*/ 1 w 6"/>
                  <a:gd name="T37" fmla="*/ 5 h 9"/>
                  <a:gd name="T38" fmla="*/ 1 w 6"/>
                  <a:gd name="T39" fmla="*/ 4 h 9"/>
                  <a:gd name="T40" fmla="*/ 0 w 6"/>
                  <a:gd name="T41" fmla="*/ 4 h 9"/>
                  <a:gd name="T42" fmla="*/ 0 w 6"/>
                  <a:gd name="T43" fmla="*/ 3 h 9"/>
                  <a:gd name="T44" fmla="*/ 1 w 6"/>
                  <a:gd name="T45" fmla="*/ 1 h 9"/>
                  <a:gd name="T46" fmla="*/ 3 w 6"/>
                  <a:gd name="T47" fmla="*/ 0 h 9"/>
                  <a:gd name="T48" fmla="*/ 4 w 6"/>
                  <a:gd name="T49" fmla="*/ 1 h 9"/>
                  <a:gd name="T50" fmla="*/ 5 w 6"/>
                  <a:gd name="T51" fmla="*/ 1 h 9"/>
                  <a:gd name="T52" fmla="*/ 6 w 6"/>
                  <a:gd name="T53" fmla="*/ 1 h 9"/>
                  <a:gd name="T54" fmla="*/ 5 w 6"/>
                  <a:gd name="T55" fmla="*/ 2 h 9"/>
                  <a:gd name="T56" fmla="*/ 5 w 6"/>
                  <a:gd name="T57" fmla="*/ 2 h 9"/>
                  <a:gd name="T58" fmla="*/ 5 w 6"/>
                  <a:gd name="T59" fmla="*/ 2 h 9"/>
                  <a:gd name="T60" fmla="*/ 4 w 6"/>
                  <a:gd name="T61" fmla="*/ 2 h 9"/>
                  <a:gd name="T62" fmla="*/ 3 w 6"/>
                  <a:gd name="T63" fmla="*/ 2 h 9"/>
                  <a:gd name="T64" fmla="*/ 2 w 6"/>
                  <a:gd name="T65" fmla="*/ 2 h 9"/>
                  <a:gd name="T66" fmla="*/ 1 w 6"/>
                  <a:gd name="T67" fmla="*/ 3 h 9"/>
                  <a:gd name="T68" fmla="*/ 1 w 6"/>
                  <a:gd name="T69" fmla="*/ 3 h 9"/>
                  <a:gd name="T70" fmla="*/ 2 w 6"/>
                  <a:gd name="T71" fmla="*/ 4 h 9"/>
                  <a:gd name="T72" fmla="*/ 2 w 6"/>
                  <a:gd name="T73" fmla="*/ 4 h 9"/>
                  <a:gd name="T74" fmla="*/ 3 w 6"/>
                  <a:gd name="T75" fmla="*/ 4 h 9"/>
                  <a:gd name="T76" fmla="*/ 4 w 6"/>
                  <a:gd name="T77" fmla="*/ 5 h 9"/>
                  <a:gd name="T78" fmla="*/ 5 w 6"/>
                  <a:gd name="T79" fmla="*/ 5 h 9"/>
                  <a:gd name="T80" fmla="*/ 6 w 6"/>
                  <a:gd name="T81" fmla="*/ 6 h 9"/>
                  <a:gd name="T82" fmla="*/ 6 w 6"/>
                  <a:gd name="T8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 h="9">
                    <a:moveTo>
                      <a:pt x="6" y="7"/>
                    </a:moveTo>
                    <a:cubicBezTo>
                      <a:pt x="6" y="7"/>
                      <a:pt x="6" y="8"/>
                      <a:pt x="6" y="8"/>
                    </a:cubicBezTo>
                    <a:cubicBezTo>
                      <a:pt x="5" y="9"/>
                      <a:pt x="5" y="9"/>
                      <a:pt x="5" y="9"/>
                    </a:cubicBezTo>
                    <a:cubicBezTo>
                      <a:pt x="5" y="9"/>
                      <a:pt x="4" y="9"/>
                      <a:pt x="4" y="9"/>
                    </a:cubicBezTo>
                    <a:cubicBezTo>
                      <a:pt x="4" y="9"/>
                      <a:pt x="3" y="9"/>
                      <a:pt x="3" y="9"/>
                    </a:cubicBezTo>
                    <a:cubicBezTo>
                      <a:pt x="2" y="9"/>
                      <a:pt x="2" y="9"/>
                      <a:pt x="1" y="9"/>
                    </a:cubicBezTo>
                    <a:cubicBezTo>
                      <a:pt x="1" y="9"/>
                      <a:pt x="0" y="9"/>
                      <a:pt x="0" y="9"/>
                    </a:cubicBezTo>
                    <a:cubicBezTo>
                      <a:pt x="0" y="9"/>
                      <a:pt x="0" y="9"/>
                      <a:pt x="0" y="9"/>
                    </a:cubicBezTo>
                    <a:cubicBezTo>
                      <a:pt x="0" y="8"/>
                      <a:pt x="0" y="8"/>
                      <a:pt x="0" y="8"/>
                    </a:cubicBezTo>
                    <a:cubicBezTo>
                      <a:pt x="0" y="8"/>
                      <a:pt x="0" y="8"/>
                      <a:pt x="0" y="8"/>
                    </a:cubicBezTo>
                    <a:cubicBezTo>
                      <a:pt x="0" y="8"/>
                      <a:pt x="0" y="8"/>
                      <a:pt x="0" y="8"/>
                    </a:cubicBezTo>
                    <a:cubicBezTo>
                      <a:pt x="0" y="8"/>
                      <a:pt x="0" y="8"/>
                      <a:pt x="0" y="8"/>
                    </a:cubicBezTo>
                    <a:cubicBezTo>
                      <a:pt x="1" y="8"/>
                      <a:pt x="1" y="8"/>
                      <a:pt x="2" y="8"/>
                    </a:cubicBezTo>
                    <a:cubicBezTo>
                      <a:pt x="2" y="8"/>
                      <a:pt x="3" y="8"/>
                      <a:pt x="3" y="8"/>
                    </a:cubicBezTo>
                    <a:cubicBezTo>
                      <a:pt x="3" y="8"/>
                      <a:pt x="4" y="8"/>
                      <a:pt x="4" y="8"/>
                    </a:cubicBezTo>
                    <a:cubicBezTo>
                      <a:pt x="4" y="8"/>
                      <a:pt x="5" y="7"/>
                      <a:pt x="5" y="7"/>
                    </a:cubicBezTo>
                    <a:cubicBezTo>
                      <a:pt x="5" y="7"/>
                      <a:pt x="4" y="6"/>
                      <a:pt x="4" y="6"/>
                    </a:cubicBezTo>
                    <a:cubicBezTo>
                      <a:pt x="4" y="6"/>
                      <a:pt x="3" y="6"/>
                      <a:pt x="3" y="5"/>
                    </a:cubicBezTo>
                    <a:cubicBezTo>
                      <a:pt x="2" y="5"/>
                      <a:pt x="2" y="5"/>
                      <a:pt x="1" y="5"/>
                    </a:cubicBezTo>
                    <a:cubicBezTo>
                      <a:pt x="1" y="4"/>
                      <a:pt x="1" y="4"/>
                      <a:pt x="1" y="4"/>
                    </a:cubicBezTo>
                    <a:cubicBezTo>
                      <a:pt x="0" y="4"/>
                      <a:pt x="0" y="4"/>
                      <a:pt x="0" y="4"/>
                    </a:cubicBezTo>
                    <a:cubicBezTo>
                      <a:pt x="0" y="3"/>
                      <a:pt x="0" y="3"/>
                      <a:pt x="0" y="3"/>
                    </a:cubicBezTo>
                    <a:cubicBezTo>
                      <a:pt x="0" y="2"/>
                      <a:pt x="0" y="2"/>
                      <a:pt x="1" y="1"/>
                    </a:cubicBezTo>
                    <a:cubicBezTo>
                      <a:pt x="1" y="1"/>
                      <a:pt x="2" y="0"/>
                      <a:pt x="3" y="0"/>
                    </a:cubicBezTo>
                    <a:cubicBezTo>
                      <a:pt x="3" y="0"/>
                      <a:pt x="4" y="1"/>
                      <a:pt x="4" y="1"/>
                    </a:cubicBezTo>
                    <a:cubicBezTo>
                      <a:pt x="5" y="1"/>
                      <a:pt x="5" y="1"/>
                      <a:pt x="5" y="1"/>
                    </a:cubicBezTo>
                    <a:cubicBezTo>
                      <a:pt x="6" y="1"/>
                      <a:pt x="6" y="1"/>
                      <a:pt x="6" y="1"/>
                    </a:cubicBezTo>
                    <a:cubicBezTo>
                      <a:pt x="5" y="2"/>
                      <a:pt x="5" y="2"/>
                      <a:pt x="5" y="2"/>
                    </a:cubicBezTo>
                    <a:cubicBezTo>
                      <a:pt x="5" y="2"/>
                      <a:pt x="5" y="2"/>
                      <a:pt x="5" y="2"/>
                    </a:cubicBezTo>
                    <a:cubicBezTo>
                      <a:pt x="5" y="2"/>
                      <a:pt x="5" y="2"/>
                      <a:pt x="5" y="2"/>
                    </a:cubicBezTo>
                    <a:cubicBezTo>
                      <a:pt x="5" y="2"/>
                      <a:pt x="4" y="2"/>
                      <a:pt x="4" y="2"/>
                    </a:cubicBezTo>
                    <a:cubicBezTo>
                      <a:pt x="4" y="2"/>
                      <a:pt x="3" y="2"/>
                      <a:pt x="3" y="2"/>
                    </a:cubicBezTo>
                    <a:cubicBezTo>
                      <a:pt x="2" y="2"/>
                      <a:pt x="2" y="2"/>
                      <a:pt x="2" y="2"/>
                    </a:cubicBezTo>
                    <a:cubicBezTo>
                      <a:pt x="1" y="3"/>
                      <a:pt x="1" y="3"/>
                      <a:pt x="1" y="3"/>
                    </a:cubicBezTo>
                    <a:cubicBezTo>
                      <a:pt x="1" y="3"/>
                      <a:pt x="1" y="3"/>
                      <a:pt x="1" y="3"/>
                    </a:cubicBezTo>
                    <a:cubicBezTo>
                      <a:pt x="2" y="4"/>
                      <a:pt x="2" y="4"/>
                      <a:pt x="2" y="4"/>
                    </a:cubicBezTo>
                    <a:cubicBezTo>
                      <a:pt x="2" y="4"/>
                      <a:pt x="2" y="4"/>
                      <a:pt x="2" y="4"/>
                    </a:cubicBezTo>
                    <a:cubicBezTo>
                      <a:pt x="3" y="4"/>
                      <a:pt x="3" y="4"/>
                      <a:pt x="3" y="4"/>
                    </a:cubicBezTo>
                    <a:cubicBezTo>
                      <a:pt x="4" y="5"/>
                      <a:pt x="4" y="5"/>
                      <a:pt x="4" y="5"/>
                    </a:cubicBezTo>
                    <a:cubicBezTo>
                      <a:pt x="5" y="5"/>
                      <a:pt x="5" y="5"/>
                      <a:pt x="5" y="5"/>
                    </a:cubicBezTo>
                    <a:cubicBezTo>
                      <a:pt x="6" y="6"/>
                      <a:pt x="6" y="6"/>
                      <a:pt x="6" y="6"/>
                    </a:cubicBezTo>
                    <a:cubicBezTo>
                      <a:pt x="6" y="6"/>
                      <a:pt x="6" y="6"/>
                      <a:pt x="6" y="7"/>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1019"/>
              <p:cNvSpPr>
                <a:spLocks noEditPoints="1"/>
              </p:cNvSpPr>
              <p:nvPr/>
            </p:nvSpPr>
            <p:spPr bwMode="auto">
              <a:xfrm>
                <a:off x="1726" y="2264"/>
                <a:ext cx="8" cy="11"/>
              </a:xfrm>
              <a:custGeom>
                <a:avLst/>
                <a:gdLst>
                  <a:gd name="T0" fmla="*/ 7 w 7"/>
                  <a:gd name="T1" fmla="*/ 8 h 9"/>
                  <a:gd name="T2" fmla="*/ 7 w 7"/>
                  <a:gd name="T3" fmla="*/ 9 h 9"/>
                  <a:gd name="T4" fmla="*/ 5 w 7"/>
                  <a:gd name="T5" fmla="*/ 9 h 9"/>
                  <a:gd name="T6" fmla="*/ 4 w 7"/>
                  <a:gd name="T7" fmla="*/ 9 h 9"/>
                  <a:gd name="T8" fmla="*/ 2 w 7"/>
                  <a:gd name="T9" fmla="*/ 9 h 9"/>
                  <a:gd name="T10" fmla="*/ 1 w 7"/>
                  <a:gd name="T11" fmla="*/ 9 h 9"/>
                  <a:gd name="T12" fmla="*/ 0 w 7"/>
                  <a:gd name="T13" fmla="*/ 8 h 9"/>
                  <a:gd name="T14" fmla="*/ 0 w 7"/>
                  <a:gd name="T15" fmla="*/ 7 h 9"/>
                  <a:gd name="T16" fmla="*/ 0 w 7"/>
                  <a:gd name="T17" fmla="*/ 6 h 9"/>
                  <a:gd name="T18" fmla="*/ 1 w 7"/>
                  <a:gd name="T19" fmla="*/ 5 h 9"/>
                  <a:gd name="T20" fmla="*/ 2 w 7"/>
                  <a:gd name="T21" fmla="*/ 4 h 9"/>
                  <a:gd name="T22" fmla="*/ 4 w 7"/>
                  <a:gd name="T23" fmla="*/ 4 h 9"/>
                  <a:gd name="T24" fmla="*/ 6 w 7"/>
                  <a:gd name="T25" fmla="*/ 4 h 9"/>
                  <a:gd name="T26" fmla="*/ 6 w 7"/>
                  <a:gd name="T27" fmla="*/ 3 h 9"/>
                  <a:gd name="T28" fmla="*/ 6 w 7"/>
                  <a:gd name="T29" fmla="*/ 3 h 9"/>
                  <a:gd name="T30" fmla="*/ 5 w 7"/>
                  <a:gd name="T31" fmla="*/ 2 h 9"/>
                  <a:gd name="T32" fmla="*/ 5 w 7"/>
                  <a:gd name="T33" fmla="*/ 2 h 9"/>
                  <a:gd name="T34" fmla="*/ 4 w 7"/>
                  <a:gd name="T35" fmla="*/ 2 h 9"/>
                  <a:gd name="T36" fmla="*/ 3 w 7"/>
                  <a:gd name="T37" fmla="*/ 2 h 9"/>
                  <a:gd name="T38" fmla="*/ 2 w 7"/>
                  <a:gd name="T39" fmla="*/ 2 h 9"/>
                  <a:gd name="T40" fmla="*/ 1 w 7"/>
                  <a:gd name="T41" fmla="*/ 2 h 9"/>
                  <a:gd name="T42" fmla="*/ 1 w 7"/>
                  <a:gd name="T43" fmla="*/ 2 h 9"/>
                  <a:gd name="T44" fmla="*/ 1 w 7"/>
                  <a:gd name="T45" fmla="*/ 1 h 9"/>
                  <a:gd name="T46" fmla="*/ 1 w 7"/>
                  <a:gd name="T47" fmla="*/ 1 h 9"/>
                  <a:gd name="T48" fmla="*/ 1 w 7"/>
                  <a:gd name="T49" fmla="*/ 1 h 9"/>
                  <a:gd name="T50" fmla="*/ 3 w 7"/>
                  <a:gd name="T51" fmla="*/ 1 h 9"/>
                  <a:gd name="T52" fmla="*/ 4 w 7"/>
                  <a:gd name="T53" fmla="*/ 0 h 9"/>
                  <a:gd name="T54" fmla="*/ 7 w 7"/>
                  <a:gd name="T55" fmla="*/ 1 h 9"/>
                  <a:gd name="T56" fmla="*/ 7 w 7"/>
                  <a:gd name="T57" fmla="*/ 3 h 9"/>
                  <a:gd name="T58" fmla="*/ 7 w 7"/>
                  <a:gd name="T59" fmla="*/ 8 h 9"/>
                  <a:gd name="T60" fmla="*/ 6 w 7"/>
                  <a:gd name="T61" fmla="*/ 5 h 9"/>
                  <a:gd name="T62" fmla="*/ 4 w 7"/>
                  <a:gd name="T63" fmla="*/ 5 h 9"/>
                  <a:gd name="T64" fmla="*/ 3 w 7"/>
                  <a:gd name="T65" fmla="*/ 5 h 9"/>
                  <a:gd name="T66" fmla="*/ 3 w 7"/>
                  <a:gd name="T67" fmla="*/ 5 h 9"/>
                  <a:gd name="T68" fmla="*/ 2 w 7"/>
                  <a:gd name="T69" fmla="*/ 6 h 9"/>
                  <a:gd name="T70" fmla="*/ 2 w 7"/>
                  <a:gd name="T71" fmla="*/ 7 h 9"/>
                  <a:gd name="T72" fmla="*/ 2 w 7"/>
                  <a:gd name="T73" fmla="*/ 7 h 9"/>
                  <a:gd name="T74" fmla="*/ 2 w 7"/>
                  <a:gd name="T75" fmla="*/ 8 h 9"/>
                  <a:gd name="T76" fmla="*/ 3 w 7"/>
                  <a:gd name="T77" fmla="*/ 8 h 9"/>
                  <a:gd name="T78" fmla="*/ 4 w 7"/>
                  <a:gd name="T79" fmla="*/ 8 h 9"/>
                  <a:gd name="T80" fmla="*/ 4 w 7"/>
                  <a:gd name="T81" fmla="*/ 8 h 9"/>
                  <a:gd name="T82" fmla="*/ 5 w 7"/>
                  <a:gd name="T83" fmla="*/ 8 h 9"/>
                  <a:gd name="T84" fmla="*/ 5 w 7"/>
                  <a:gd name="T85" fmla="*/ 8 h 9"/>
                  <a:gd name="T86" fmla="*/ 6 w 7"/>
                  <a:gd name="T87" fmla="*/ 8 h 9"/>
                  <a:gd name="T88" fmla="*/ 6 w 7"/>
                  <a:gd name="T8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9">
                    <a:moveTo>
                      <a:pt x="7" y="8"/>
                    </a:moveTo>
                    <a:cubicBezTo>
                      <a:pt x="7" y="9"/>
                      <a:pt x="7" y="9"/>
                      <a:pt x="7" y="9"/>
                    </a:cubicBezTo>
                    <a:cubicBezTo>
                      <a:pt x="7" y="9"/>
                      <a:pt x="6" y="9"/>
                      <a:pt x="5" y="9"/>
                    </a:cubicBezTo>
                    <a:cubicBezTo>
                      <a:pt x="5" y="9"/>
                      <a:pt x="4" y="9"/>
                      <a:pt x="4" y="9"/>
                    </a:cubicBezTo>
                    <a:cubicBezTo>
                      <a:pt x="3" y="9"/>
                      <a:pt x="3" y="9"/>
                      <a:pt x="2" y="9"/>
                    </a:cubicBezTo>
                    <a:cubicBezTo>
                      <a:pt x="2" y="9"/>
                      <a:pt x="1" y="9"/>
                      <a:pt x="1" y="9"/>
                    </a:cubicBezTo>
                    <a:cubicBezTo>
                      <a:pt x="0" y="8"/>
                      <a:pt x="0" y="8"/>
                      <a:pt x="0" y="8"/>
                    </a:cubicBezTo>
                    <a:cubicBezTo>
                      <a:pt x="0" y="7"/>
                      <a:pt x="0" y="7"/>
                      <a:pt x="0" y="7"/>
                    </a:cubicBezTo>
                    <a:cubicBezTo>
                      <a:pt x="0" y="6"/>
                      <a:pt x="0" y="6"/>
                      <a:pt x="0" y="6"/>
                    </a:cubicBezTo>
                    <a:cubicBezTo>
                      <a:pt x="1" y="5"/>
                      <a:pt x="1" y="5"/>
                      <a:pt x="1" y="5"/>
                    </a:cubicBezTo>
                    <a:cubicBezTo>
                      <a:pt x="1" y="4"/>
                      <a:pt x="2" y="4"/>
                      <a:pt x="2" y="4"/>
                    </a:cubicBezTo>
                    <a:cubicBezTo>
                      <a:pt x="3" y="4"/>
                      <a:pt x="3" y="4"/>
                      <a:pt x="4" y="4"/>
                    </a:cubicBezTo>
                    <a:cubicBezTo>
                      <a:pt x="6" y="4"/>
                      <a:pt x="6" y="4"/>
                      <a:pt x="6" y="4"/>
                    </a:cubicBezTo>
                    <a:cubicBezTo>
                      <a:pt x="6" y="3"/>
                      <a:pt x="6" y="3"/>
                      <a:pt x="6" y="3"/>
                    </a:cubicBezTo>
                    <a:cubicBezTo>
                      <a:pt x="6" y="3"/>
                      <a:pt x="6" y="3"/>
                      <a:pt x="6" y="3"/>
                    </a:cubicBezTo>
                    <a:cubicBezTo>
                      <a:pt x="5" y="2"/>
                      <a:pt x="5" y="2"/>
                      <a:pt x="5" y="2"/>
                    </a:cubicBezTo>
                    <a:cubicBezTo>
                      <a:pt x="5" y="2"/>
                      <a:pt x="5" y="2"/>
                      <a:pt x="5" y="2"/>
                    </a:cubicBezTo>
                    <a:cubicBezTo>
                      <a:pt x="5" y="2"/>
                      <a:pt x="4" y="2"/>
                      <a:pt x="4" y="2"/>
                    </a:cubicBezTo>
                    <a:cubicBezTo>
                      <a:pt x="4" y="2"/>
                      <a:pt x="3" y="2"/>
                      <a:pt x="3" y="2"/>
                    </a:cubicBezTo>
                    <a:cubicBezTo>
                      <a:pt x="2" y="2"/>
                      <a:pt x="2" y="2"/>
                      <a:pt x="2"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2" y="1"/>
                      <a:pt x="2" y="1"/>
                      <a:pt x="3" y="1"/>
                    </a:cubicBezTo>
                    <a:cubicBezTo>
                      <a:pt x="3" y="1"/>
                      <a:pt x="4" y="0"/>
                      <a:pt x="4" y="0"/>
                    </a:cubicBezTo>
                    <a:cubicBezTo>
                      <a:pt x="5" y="0"/>
                      <a:pt x="6" y="1"/>
                      <a:pt x="7" y="1"/>
                    </a:cubicBezTo>
                    <a:cubicBezTo>
                      <a:pt x="7" y="2"/>
                      <a:pt x="7" y="2"/>
                      <a:pt x="7" y="3"/>
                    </a:cubicBezTo>
                    <a:lnTo>
                      <a:pt x="7" y="8"/>
                    </a:lnTo>
                    <a:close/>
                    <a:moveTo>
                      <a:pt x="6" y="5"/>
                    </a:moveTo>
                    <a:cubicBezTo>
                      <a:pt x="4" y="5"/>
                      <a:pt x="4" y="5"/>
                      <a:pt x="4" y="5"/>
                    </a:cubicBezTo>
                    <a:cubicBezTo>
                      <a:pt x="3" y="5"/>
                      <a:pt x="3" y="5"/>
                      <a:pt x="3" y="5"/>
                    </a:cubicBezTo>
                    <a:cubicBezTo>
                      <a:pt x="3" y="5"/>
                      <a:pt x="3" y="5"/>
                      <a:pt x="3" y="5"/>
                    </a:cubicBezTo>
                    <a:cubicBezTo>
                      <a:pt x="2" y="6"/>
                      <a:pt x="2" y="6"/>
                      <a:pt x="2" y="6"/>
                    </a:cubicBezTo>
                    <a:cubicBezTo>
                      <a:pt x="2" y="6"/>
                      <a:pt x="2" y="6"/>
                      <a:pt x="2" y="7"/>
                    </a:cubicBezTo>
                    <a:cubicBezTo>
                      <a:pt x="2" y="7"/>
                      <a:pt x="2" y="7"/>
                      <a:pt x="2" y="7"/>
                    </a:cubicBezTo>
                    <a:cubicBezTo>
                      <a:pt x="2" y="8"/>
                      <a:pt x="2" y="8"/>
                      <a:pt x="2" y="8"/>
                    </a:cubicBezTo>
                    <a:cubicBezTo>
                      <a:pt x="3" y="8"/>
                      <a:pt x="3" y="8"/>
                      <a:pt x="3" y="8"/>
                    </a:cubicBezTo>
                    <a:cubicBezTo>
                      <a:pt x="4" y="8"/>
                      <a:pt x="4" y="8"/>
                      <a:pt x="4" y="8"/>
                    </a:cubicBezTo>
                    <a:cubicBezTo>
                      <a:pt x="4" y="8"/>
                      <a:pt x="4" y="8"/>
                      <a:pt x="4" y="8"/>
                    </a:cubicBezTo>
                    <a:cubicBezTo>
                      <a:pt x="5" y="8"/>
                      <a:pt x="5" y="8"/>
                      <a:pt x="5" y="8"/>
                    </a:cubicBezTo>
                    <a:cubicBezTo>
                      <a:pt x="5" y="8"/>
                      <a:pt x="5" y="8"/>
                      <a:pt x="5" y="8"/>
                    </a:cubicBezTo>
                    <a:cubicBezTo>
                      <a:pt x="6" y="8"/>
                      <a:pt x="6" y="8"/>
                      <a:pt x="6" y="8"/>
                    </a:cubicBezTo>
                    <a:lnTo>
                      <a:pt x="6"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1020"/>
              <p:cNvSpPr/>
              <p:nvPr/>
            </p:nvSpPr>
            <p:spPr bwMode="auto">
              <a:xfrm>
                <a:off x="1737" y="2264"/>
                <a:ext cx="15" cy="11"/>
              </a:xfrm>
              <a:custGeom>
                <a:avLst/>
                <a:gdLst>
                  <a:gd name="T0" fmla="*/ 9 w 13"/>
                  <a:gd name="T1" fmla="*/ 0 h 9"/>
                  <a:gd name="T2" fmla="*/ 11 w 13"/>
                  <a:gd name="T3" fmla="*/ 1 h 9"/>
                  <a:gd name="T4" fmla="*/ 12 w 13"/>
                  <a:gd name="T5" fmla="*/ 2 h 9"/>
                  <a:gd name="T6" fmla="*/ 13 w 13"/>
                  <a:gd name="T7" fmla="*/ 3 h 9"/>
                  <a:gd name="T8" fmla="*/ 13 w 13"/>
                  <a:gd name="T9" fmla="*/ 4 h 9"/>
                  <a:gd name="T10" fmla="*/ 13 w 13"/>
                  <a:gd name="T11" fmla="*/ 9 h 9"/>
                  <a:gd name="T12" fmla="*/ 13 w 13"/>
                  <a:gd name="T13" fmla="*/ 9 h 9"/>
                  <a:gd name="T14" fmla="*/ 12 w 13"/>
                  <a:gd name="T15" fmla="*/ 9 h 9"/>
                  <a:gd name="T16" fmla="*/ 12 w 13"/>
                  <a:gd name="T17" fmla="*/ 9 h 9"/>
                  <a:gd name="T18" fmla="*/ 11 w 13"/>
                  <a:gd name="T19" fmla="*/ 9 h 9"/>
                  <a:gd name="T20" fmla="*/ 11 w 13"/>
                  <a:gd name="T21" fmla="*/ 9 h 9"/>
                  <a:gd name="T22" fmla="*/ 11 w 13"/>
                  <a:gd name="T23" fmla="*/ 5 h 9"/>
                  <a:gd name="T24" fmla="*/ 11 w 13"/>
                  <a:gd name="T25" fmla="*/ 2 h 9"/>
                  <a:gd name="T26" fmla="*/ 9 w 13"/>
                  <a:gd name="T27" fmla="*/ 2 h 9"/>
                  <a:gd name="T28" fmla="*/ 8 w 13"/>
                  <a:gd name="T29" fmla="*/ 2 h 9"/>
                  <a:gd name="T30" fmla="*/ 8 w 13"/>
                  <a:gd name="T31" fmla="*/ 2 h 9"/>
                  <a:gd name="T32" fmla="*/ 7 w 13"/>
                  <a:gd name="T33" fmla="*/ 2 h 9"/>
                  <a:gd name="T34" fmla="*/ 7 w 13"/>
                  <a:gd name="T35" fmla="*/ 2 h 9"/>
                  <a:gd name="T36" fmla="*/ 7 w 13"/>
                  <a:gd name="T37" fmla="*/ 3 h 9"/>
                  <a:gd name="T38" fmla="*/ 7 w 13"/>
                  <a:gd name="T39" fmla="*/ 5 h 9"/>
                  <a:gd name="T40" fmla="*/ 7 w 13"/>
                  <a:gd name="T41" fmla="*/ 9 h 9"/>
                  <a:gd name="T42" fmla="*/ 7 w 13"/>
                  <a:gd name="T43" fmla="*/ 9 h 9"/>
                  <a:gd name="T44" fmla="*/ 7 w 13"/>
                  <a:gd name="T45" fmla="*/ 9 h 9"/>
                  <a:gd name="T46" fmla="*/ 6 w 13"/>
                  <a:gd name="T47" fmla="*/ 9 h 9"/>
                  <a:gd name="T48" fmla="*/ 6 w 13"/>
                  <a:gd name="T49" fmla="*/ 9 h 9"/>
                  <a:gd name="T50" fmla="*/ 6 w 13"/>
                  <a:gd name="T51" fmla="*/ 9 h 9"/>
                  <a:gd name="T52" fmla="*/ 6 w 13"/>
                  <a:gd name="T53" fmla="*/ 5 h 9"/>
                  <a:gd name="T54" fmla="*/ 6 w 13"/>
                  <a:gd name="T55" fmla="*/ 3 h 9"/>
                  <a:gd name="T56" fmla="*/ 5 w 13"/>
                  <a:gd name="T57" fmla="*/ 2 h 9"/>
                  <a:gd name="T58" fmla="*/ 4 w 13"/>
                  <a:gd name="T59" fmla="*/ 2 h 9"/>
                  <a:gd name="T60" fmla="*/ 3 w 13"/>
                  <a:gd name="T61" fmla="*/ 2 h 9"/>
                  <a:gd name="T62" fmla="*/ 3 w 13"/>
                  <a:gd name="T63" fmla="*/ 2 h 9"/>
                  <a:gd name="T64" fmla="*/ 2 w 13"/>
                  <a:gd name="T65" fmla="*/ 2 h 9"/>
                  <a:gd name="T66" fmla="*/ 2 w 13"/>
                  <a:gd name="T67" fmla="*/ 9 h 9"/>
                  <a:gd name="T68" fmla="*/ 2 w 13"/>
                  <a:gd name="T69" fmla="*/ 9 h 9"/>
                  <a:gd name="T70" fmla="*/ 2 w 13"/>
                  <a:gd name="T71" fmla="*/ 9 h 9"/>
                  <a:gd name="T72" fmla="*/ 1 w 13"/>
                  <a:gd name="T73" fmla="*/ 9 h 9"/>
                  <a:gd name="T74" fmla="*/ 0 w 13"/>
                  <a:gd name="T75" fmla="*/ 9 h 9"/>
                  <a:gd name="T76" fmla="*/ 0 w 13"/>
                  <a:gd name="T77" fmla="*/ 9 h 9"/>
                  <a:gd name="T78" fmla="*/ 0 w 13"/>
                  <a:gd name="T79" fmla="*/ 2 h 9"/>
                  <a:gd name="T80" fmla="*/ 1 w 13"/>
                  <a:gd name="T81" fmla="*/ 1 h 9"/>
                  <a:gd name="T82" fmla="*/ 1 w 13"/>
                  <a:gd name="T83" fmla="*/ 1 h 9"/>
                  <a:gd name="T84" fmla="*/ 2 w 13"/>
                  <a:gd name="T85" fmla="*/ 1 h 9"/>
                  <a:gd name="T86" fmla="*/ 3 w 13"/>
                  <a:gd name="T87" fmla="*/ 0 h 9"/>
                  <a:gd name="T88" fmla="*/ 5 w 13"/>
                  <a:gd name="T89" fmla="*/ 1 h 9"/>
                  <a:gd name="T90" fmla="*/ 6 w 13"/>
                  <a:gd name="T91" fmla="*/ 1 h 9"/>
                  <a:gd name="T92" fmla="*/ 6 w 13"/>
                  <a:gd name="T93" fmla="*/ 1 h 9"/>
                  <a:gd name="T94" fmla="*/ 7 w 13"/>
                  <a:gd name="T95" fmla="*/ 1 h 9"/>
                  <a:gd name="T96" fmla="*/ 9 w 13"/>
                  <a:gd name="T9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 h="9">
                    <a:moveTo>
                      <a:pt x="9" y="0"/>
                    </a:moveTo>
                    <a:cubicBezTo>
                      <a:pt x="10" y="0"/>
                      <a:pt x="10" y="1"/>
                      <a:pt x="11" y="1"/>
                    </a:cubicBezTo>
                    <a:cubicBezTo>
                      <a:pt x="11" y="1"/>
                      <a:pt x="12" y="1"/>
                      <a:pt x="12" y="2"/>
                    </a:cubicBezTo>
                    <a:cubicBezTo>
                      <a:pt x="12" y="2"/>
                      <a:pt x="12" y="2"/>
                      <a:pt x="13" y="3"/>
                    </a:cubicBezTo>
                    <a:cubicBezTo>
                      <a:pt x="13" y="3"/>
                      <a:pt x="13" y="4"/>
                      <a:pt x="13" y="4"/>
                    </a:cubicBezTo>
                    <a:cubicBezTo>
                      <a:pt x="13" y="9"/>
                      <a:pt x="13" y="9"/>
                      <a:pt x="13" y="9"/>
                    </a:cubicBezTo>
                    <a:cubicBezTo>
                      <a:pt x="13" y="9"/>
                      <a:pt x="13" y="9"/>
                      <a:pt x="13" y="9"/>
                    </a:cubicBezTo>
                    <a:cubicBezTo>
                      <a:pt x="12" y="9"/>
                      <a:pt x="12" y="9"/>
                      <a:pt x="12" y="9"/>
                    </a:cubicBezTo>
                    <a:cubicBezTo>
                      <a:pt x="12" y="9"/>
                      <a:pt x="12" y="9"/>
                      <a:pt x="12" y="9"/>
                    </a:cubicBezTo>
                    <a:cubicBezTo>
                      <a:pt x="11" y="9"/>
                      <a:pt x="11" y="9"/>
                      <a:pt x="11" y="9"/>
                    </a:cubicBezTo>
                    <a:cubicBezTo>
                      <a:pt x="11" y="9"/>
                      <a:pt x="11" y="9"/>
                      <a:pt x="11" y="9"/>
                    </a:cubicBezTo>
                    <a:cubicBezTo>
                      <a:pt x="11" y="5"/>
                      <a:pt x="11" y="5"/>
                      <a:pt x="11" y="5"/>
                    </a:cubicBezTo>
                    <a:cubicBezTo>
                      <a:pt x="11" y="4"/>
                      <a:pt x="11" y="3"/>
                      <a:pt x="11" y="2"/>
                    </a:cubicBezTo>
                    <a:cubicBezTo>
                      <a:pt x="10" y="2"/>
                      <a:pt x="10" y="2"/>
                      <a:pt x="9" y="2"/>
                    </a:cubicBezTo>
                    <a:cubicBezTo>
                      <a:pt x="8" y="2"/>
                      <a:pt x="8" y="2"/>
                      <a:pt x="8" y="2"/>
                    </a:cubicBezTo>
                    <a:cubicBezTo>
                      <a:pt x="8" y="2"/>
                      <a:pt x="8" y="2"/>
                      <a:pt x="8" y="2"/>
                    </a:cubicBezTo>
                    <a:cubicBezTo>
                      <a:pt x="7" y="2"/>
                      <a:pt x="7" y="2"/>
                      <a:pt x="7" y="2"/>
                    </a:cubicBezTo>
                    <a:cubicBezTo>
                      <a:pt x="7" y="2"/>
                      <a:pt x="7" y="2"/>
                      <a:pt x="7" y="2"/>
                    </a:cubicBezTo>
                    <a:cubicBezTo>
                      <a:pt x="7" y="3"/>
                      <a:pt x="7" y="3"/>
                      <a:pt x="7" y="3"/>
                    </a:cubicBezTo>
                    <a:cubicBezTo>
                      <a:pt x="7" y="4"/>
                      <a:pt x="7" y="4"/>
                      <a:pt x="7" y="5"/>
                    </a:cubicBezTo>
                    <a:cubicBezTo>
                      <a:pt x="7" y="9"/>
                      <a:pt x="7" y="9"/>
                      <a:pt x="7" y="9"/>
                    </a:cubicBezTo>
                    <a:cubicBezTo>
                      <a:pt x="7" y="9"/>
                      <a:pt x="7" y="9"/>
                      <a:pt x="7" y="9"/>
                    </a:cubicBezTo>
                    <a:cubicBezTo>
                      <a:pt x="7" y="9"/>
                      <a:pt x="7" y="9"/>
                      <a:pt x="7" y="9"/>
                    </a:cubicBezTo>
                    <a:cubicBezTo>
                      <a:pt x="6" y="9"/>
                      <a:pt x="6" y="9"/>
                      <a:pt x="6" y="9"/>
                    </a:cubicBezTo>
                    <a:cubicBezTo>
                      <a:pt x="6" y="9"/>
                      <a:pt x="6" y="9"/>
                      <a:pt x="6" y="9"/>
                    </a:cubicBezTo>
                    <a:cubicBezTo>
                      <a:pt x="6" y="9"/>
                      <a:pt x="6" y="9"/>
                      <a:pt x="6" y="9"/>
                    </a:cubicBezTo>
                    <a:cubicBezTo>
                      <a:pt x="6" y="5"/>
                      <a:pt x="6" y="5"/>
                      <a:pt x="6" y="5"/>
                    </a:cubicBezTo>
                    <a:cubicBezTo>
                      <a:pt x="6" y="4"/>
                      <a:pt x="6" y="4"/>
                      <a:pt x="6" y="3"/>
                    </a:cubicBezTo>
                    <a:cubicBezTo>
                      <a:pt x="5" y="2"/>
                      <a:pt x="5" y="2"/>
                      <a:pt x="5" y="2"/>
                    </a:cubicBezTo>
                    <a:cubicBezTo>
                      <a:pt x="4" y="2"/>
                      <a:pt x="4" y="2"/>
                      <a:pt x="4" y="2"/>
                    </a:cubicBezTo>
                    <a:cubicBezTo>
                      <a:pt x="4" y="2"/>
                      <a:pt x="4" y="2"/>
                      <a:pt x="3" y="2"/>
                    </a:cubicBezTo>
                    <a:cubicBezTo>
                      <a:pt x="3" y="2"/>
                      <a:pt x="3" y="2"/>
                      <a:pt x="3" y="2"/>
                    </a:cubicBezTo>
                    <a:cubicBezTo>
                      <a:pt x="2" y="2"/>
                      <a:pt x="2" y="2"/>
                      <a:pt x="2" y="2"/>
                    </a:cubicBezTo>
                    <a:cubicBezTo>
                      <a:pt x="2" y="9"/>
                      <a:pt x="2" y="9"/>
                      <a:pt x="2" y="9"/>
                    </a:cubicBezTo>
                    <a:cubicBezTo>
                      <a:pt x="2" y="9"/>
                      <a:pt x="2" y="9"/>
                      <a:pt x="2" y="9"/>
                    </a:cubicBezTo>
                    <a:cubicBezTo>
                      <a:pt x="2" y="9"/>
                      <a:pt x="2" y="9"/>
                      <a:pt x="2" y="9"/>
                    </a:cubicBezTo>
                    <a:cubicBezTo>
                      <a:pt x="1" y="9"/>
                      <a:pt x="1" y="9"/>
                      <a:pt x="1" y="9"/>
                    </a:cubicBezTo>
                    <a:cubicBezTo>
                      <a:pt x="0" y="9"/>
                      <a:pt x="0" y="9"/>
                      <a:pt x="0" y="9"/>
                    </a:cubicBezTo>
                    <a:cubicBezTo>
                      <a:pt x="0" y="9"/>
                      <a:pt x="0" y="9"/>
                      <a:pt x="0" y="9"/>
                    </a:cubicBezTo>
                    <a:cubicBezTo>
                      <a:pt x="0" y="2"/>
                      <a:pt x="0" y="2"/>
                      <a:pt x="0" y="2"/>
                    </a:cubicBezTo>
                    <a:cubicBezTo>
                      <a:pt x="1" y="1"/>
                      <a:pt x="1" y="1"/>
                      <a:pt x="1" y="1"/>
                    </a:cubicBezTo>
                    <a:cubicBezTo>
                      <a:pt x="1" y="1"/>
                      <a:pt x="1" y="1"/>
                      <a:pt x="1" y="1"/>
                    </a:cubicBezTo>
                    <a:cubicBezTo>
                      <a:pt x="2" y="1"/>
                      <a:pt x="2" y="1"/>
                      <a:pt x="2" y="1"/>
                    </a:cubicBezTo>
                    <a:cubicBezTo>
                      <a:pt x="2" y="0"/>
                      <a:pt x="3" y="0"/>
                      <a:pt x="3" y="0"/>
                    </a:cubicBezTo>
                    <a:cubicBezTo>
                      <a:pt x="4" y="0"/>
                      <a:pt x="4" y="1"/>
                      <a:pt x="5" y="1"/>
                    </a:cubicBezTo>
                    <a:cubicBezTo>
                      <a:pt x="5" y="1"/>
                      <a:pt x="6" y="1"/>
                      <a:pt x="6" y="1"/>
                    </a:cubicBezTo>
                    <a:cubicBezTo>
                      <a:pt x="6" y="1"/>
                      <a:pt x="6" y="1"/>
                      <a:pt x="6" y="1"/>
                    </a:cubicBezTo>
                    <a:cubicBezTo>
                      <a:pt x="6" y="1"/>
                      <a:pt x="7" y="1"/>
                      <a:pt x="7" y="1"/>
                    </a:cubicBezTo>
                    <a:cubicBezTo>
                      <a:pt x="8" y="1"/>
                      <a:pt x="9" y="0"/>
                      <a:pt x="9"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1021"/>
              <p:cNvSpPr>
                <a:spLocks noEditPoints="1"/>
              </p:cNvSpPr>
              <p:nvPr/>
            </p:nvSpPr>
            <p:spPr bwMode="auto">
              <a:xfrm>
                <a:off x="1755" y="2264"/>
                <a:ext cx="8" cy="14"/>
              </a:xfrm>
              <a:custGeom>
                <a:avLst/>
                <a:gdLst>
                  <a:gd name="T0" fmla="*/ 7 w 7"/>
                  <a:gd name="T1" fmla="*/ 5 h 12"/>
                  <a:gd name="T2" fmla="*/ 7 w 7"/>
                  <a:gd name="T3" fmla="*/ 7 h 12"/>
                  <a:gd name="T4" fmla="*/ 6 w 7"/>
                  <a:gd name="T5" fmla="*/ 8 h 12"/>
                  <a:gd name="T6" fmla="*/ 5 w 7"/>
                  <a:gd name="T7" fmla="*/ 9 h 12"/>
                  <a:gd name="T8" fmla="*/ 3 w 7"/>
                  <a:gd name="T9" fmla="*/ 9 h 12"/>
                  <a:gd name="T10" fmla="*/ 2 w 7"/>
                  <a:gd name="T11" fmla="*/ 9 h 12"/>
                  <a:gd name="T12" fmla="*/ 1 w 7"/>
                  <a:gd name="T13" fmla="*/ 9 h 12"/>
                  <a:gd name="T14" fmla="*/ 1 w 7"/>
                  <a:gd name="T15" fmla="*/ 12 h 12"/>
                  <a:gd name="T16" fmla="*/ 1 w 7"/>
                  <a:gd name="T17" fmla="*/ 12 h 12"/>
                  <a:gd name="T18" fmla="*/ 1 w 7"/>
                  <a:gd name="T19" fmla="*/ 12 h 12"/>
                  <a:gd name="T20" fmla="*/ 0 w 7"/>
                  <a:gd name="T21" fmla="*/ 12 h 12"/>
                  <a:gd name="T22" fmla="*/ 0 w 7"/>
                  <a:gd name="T23" fmla="*/ 12 h 12"/>
                  <a:gd name="T24" fmla="*/ 0 w 7"/>
                  <a:gd name="T25" fmla="*/ 12 h 12"/>
                  <a:gd name="T26" fmla="*/ 0 w 7"/>
                  <a:gd name="T27" fmla="*/ 1 h 12"/>
                  <a:gd name="T28" fmla="*/ 0 w 7"/>
                  <a:gd name="T29" fmla="*/ 1 h 12"/>
                  <a:gd name="T30" fmla="*/ 2 w 7"/>
                  <a:gd name="T31" fmla="*/ 1 h 12"/>
                  <a:gd name="T32" fmla="*/ 3 w 7"/>
                  <a:gd name="T33" fmla="*/ 0 h 12"/>
                  <a:gd name="T34" fmla="*/ 5 w 7"/>
                  <a:gd name="T35" fmla="*/ 1 h 12"/>
                  <a:gd name="T36" fmla="*/ 6 w 7"/>
                  <a:gd name="T37" fmla="*/ 2 h 12"/>
                  <a:gd name="T38" fmla="*/ 7 w 7"/>
                  <a:gd name="T39" fmla="*/ 3 h 12"/>
                  <a:gd name="T40" fmla="*/ 7 w 7"/>
                  <a:gd name="T41" fmla="*/ 5 h 12"/>
                  <a:gd name="T42" fmla="*/ 6 w 7"/>
                  <a:gd name="T43" fmla="*/ 5 h 12"/>
                  <a:gd name="T44" fmla="*/ 5 w 7"/>
                  <a:gd name="T45" fmla="*/ 3 h 12"/>
                  <a:gd name="T46" fmla="*/ 5 w 7"/>
                  <a:gd name="T47" fmla="*/ 2 h 12"/>
                  <a:gd name="T48" fmla="*/ 4 w 7"/>
                  <a:gd name="T49" fmla="*/ 2 h 12"/>
                  <a:gd name="T50" fmla="*/ 3 w 7"/>
                  <a:gd name="T51" fmla="*/ 2 h 12"/>
                  <a:gd name="T52" fmla="*/ 2 w 7"/>
                  <a:gd name="T53" fmla="*/ 2 h 12"/>
                  <a:gd name="T54" fmla="*/ 1 w 7"/>
                  <a:gd name="T55" fmla="*/ 2 h 12"/>
                  <a:gd name="T56" fmla="*/ 1 w 7"/>
                  <a:gd name="T57" fmla="*/ 8 h 12"/>
                  <a:gd name="T58" fmla="*/ 2 w 7"/>
                  <a:gd name="T59" fmla="*/ 8 h 12"/>
                  <a:gd name="T60" fmla="*/ 3 w 7"/>
                  <a:gd name="T61" fmla="*/ 8 h 12"/>
                  <a:gd name="T62" fmla="*/ 4 w 7"/>
                  <a:gd name="T63" fmla="*/ 8 h 12"/>
                  <a:gd name="T64" fmla="*/ 5 w 7"/>
                  <a:gd name="T65" fmla="*/ 7 h 12"/>
                  <a:gd name="T66" fmla="*/ 5 w 7"/>
                  <a:gd name="T67" fmla="*/ 6 h 12"/>
                  <a:gd name="T68" fmla="*/ 6 w 7"/>
                  <a:gd name="T6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2">
                    <a:moveTo>
                      <a:pt x="7" y="5"/>
                    </a:moveTo>
                    <a:cubicBezTo>
                      <a:pt x="7" y="6"/>
                      <a:pt x="7" y="6"/>
                      <a:pt x="7" y="7"/>
                    </a:cubicBezTo>
                    <a:cubicBezTo>
                      <a:pt x="7" y="7"/>
                      <a:pt x="6" y="8"/>
                      <a:pt x="6" y="8"/>
                    </a:cubicBezTo>
                    <a:cubicBezTo>
                      <a:pt x="6" y="8"/>
                      <a:pt x="5" y="9"/>
                      <a:pt x="5" y="9"/>
                    </a:cubicBezTo>
                    <a:cubicBezTo>
                      <a:pt x="5" y="9"/>
                      <a:pt x="4" y="9"/>
                      <a:pt x="3" y="9"/>
                    </a:cubicBezTo>
                    <a:cubicBezTo>
                      <a:pt x="2" y="9"/>
                      <a:pt x="2" y="9"/>
                      <a:pt x="2" y="9"/>
                    </a:cubicBezTo>
                    <a:cubicBezTo>
                      <a:pt x="2" y="9"/>
                      <a:pt x="2" y="9"/>
                      <a:pt x="1" y="9"/>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
                      <a:pt x="0" y="1"/>
                      <a:pt x="0" y="1"/>
                    </a:cubicBezTo>
                    <a:cubicBezTo>
                      <a:pt x="0" y="1"/>
                      <a:pt x="0" y="1"/>
                      <a:pt x="0" y="1"/>
                    </a:cubicBezTo>
                    <a:cubicBezTo>
                      <a:pt x="1" y="1"/>
                      <a:pt x="1" y="1"/>
                      <a:pt x="2" y="1"/>
                    </a:cubicBezTo>
                    <a:cubicBezTo>
                      <a:pt x="2" y="1"/>
                      <a:pt x="3" y="0"/>
                      <a:pt x="3" y="0"/>
                    </a:cubicBezTo>
                    <a:cubicBezTo>
                      <a:pt x="4" y="0"/>
                      <a:pt x="5" y="1"/>
                      <a:pt x="5" y="1"/>
                    </a:cubicBezTo>
                    <a:cubicBezTo>
                      <a:pt x="5" y="1"/>
                      <a:pt x="6" y="1"/>
                      <a:pt x="6" y="2"/>
                    </a:cubicBezTo>
                    <a:cubicBezTo>
                      <a:pt x="6" y="2"/>
                      <a:pt x="7" y="3"/>
                      <a:pt x="7" y="3"/>
                    </a:cubicBezTo>
                    <a:cubicBezTo>
                      <a:pt x="7" y="4"/>
                      <a:pt x="7" y="4"/>
                      <a:pt x="7" y="5"/>
                    </a:cubicBezTo>
                    <a:moveTo>
                      <a:pt x="6" y="5"/>
                    </a:moveTo>
                    <a:cubicBezTo>
                      <a:pt x="6" y="4"/>
                      <a:pt x="6" y="4"/>
                      <a:pt x="5" y="3"/>
                    </a:cubicBezTo>
                    <a:cubicBezTo>
                      <a:pt x="5" y="3"/>
                      <a:pt x="5" y="3"/>
                      <a:pt x="5" y="2"/>
                    </a:cubicBezTo>
                    <a:cubicBezTo>
                      <a:pt x="4" y="2"/>
                      <a:pt x="4" y="2"/>
                      <a:pt x="4" y="2"/>
                    </a:cubicBezTo>
                    <a:cubicBezTo>
                      <a:pt x="4" y="2"/>
                      <a:pt x="3" y="2"/>
                      <a:pt x="3" y="2"/>
                    </a:cubicBezTo>
                    <a:cubicBezTo>
                      <a:pt x="2" y="2"/>
                      <a:pt x="2" y="2"/>
                      <a:pt x="2" y="2"/>
                    </a:cubicBezTo>
                    <a:cubicBezTo>
                      <a:pt x="1" y="2"/>
                      <a:pt x="1" y="2"/>
                      <a:pt x="1" y="2"/>
                    </a:cubicBezTo>
                    <a:cubicBezTo>
                      <a:pt x="1" y="8"/>
                      <a:pt x="1" y="8"/>
                      <a:pt x="1" y="8"/>
                    </a:cubicBezTo>
                    <a:cubicBezTo>
                      <a:pt x="2" y="8"/>
                      <a:pt x="2" y="8"/>
                      <a:pt x="2" y="8"/>
                    </a:cubicBezTo>
                    <a:cubicBezTo>
                      <a:pt x="3" y="8"/>
                      <a:pt x="3" y="8"/>
                      <a:pt x="3" y="8"/>
                    </a:cubicBezTo>
                    <a:cubicBezTo>
                      <a:pt x="3" y="8"/>
                      <a:pt x="4" y="8"/>
                      <a:pt x="4" y="8"/>
                    </a:cubicBezTo>
                    <a:cubicBezTo>
                      <a:pt x="5" y="7"/>
                      <a:pt x="5" y="7"/>
                      <a:pt x="5" y="7"/>
                    </a:cubicBezTo>
                    <a:cubicBezTo>
                      <a:pt x="5" y="7"/>
                      <a:pt x="5" y="7"/>
                      <a:pt x="5" y="6"/>
                    </a:cubicBezTo>
                    <a:cubicBezTo>
                      <a:pt x="6" y="6"/>
                      <a:pt x="6" y="6"/>
                      <a:pt x="6" y="5"/>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0" name="Freeform 1023"/>
            <p:cNvSpPr/>
            <p:nvPr/>
          </p:nvSpPr>
          <p:spPr bwMode="auto">
            <a:xfrm>
              <a:off x="2803526" y="3587750"/>
              <a:ext cx="4763" cy="23813"/>
            </a:xfrm>
            <a:custGeom>
              <a:avLst/>
              <a:gdLst>
                <a:gd name="T0" fmla="*/ 3 w 3"/>
                <a:gd name="T1" fmla="*/ 12 h 12"/>
                <a:gd name="T2" fmla="*/ 3 w 3"/>
                <a:gd name="T3" fmla="*/ 12 h 12"/>
                <a:gd name="T4" fmla="*/ 2 w 3"/>
                <a:gd name="T5" fmla="*/ 12 h 12"/>
                <a:gd name="T6" fmla="*/ 2 w 3"/>
                <a:gd name="T7" fmla="*/ 12 h 12"/>
                <a:gd name="T8" fmla="*/ 0 w 3"/>
                <a:gd name="T9" fmla="*/ 12 h 12"/>
                <a:gd name="T10" fmla="*/ 0 w 3"/>
                <a:gd name="T11" fmla="*/ 11 h 12"/>
                <a:gd name="T12" fmla="*/ 0 w 3"/>
                <a:gd name="T13" fmla="*/ 1 h 12"/>
                <a:gd name="T14" fmla="*/ 0 w 3"/>
                <a:gd name="T15" fmla="*/ 0 h 12"/>
                <a:gd name="T16" fmla="*/ 0 w 3"/>
                <a:gd name="T17" fmla="*/ 0 h 12"/>
                <a:gd name="T18" fmla="*/ 1 w 3"/>
                <a:gd name="T19" fmla="*/ 0 h 12"/>
                <a:gd name="T20" fmla="*/ 1 w 3"/>
                <a:gd name="T21" fmla="*/ 0 h 12"/>
                <a:gd name="T22" fmla="*/ 1 w 3"/>
                <a:gd name="T23" fmla="*/ 1 h 12"/>
                <a:gd name="T24" fmla="*/ 1 w 3"/>
                <a:gd name="T25" fmla="*/ 10 h 12"/>
                <a:gd name="T26" fmla="*/ 2 w 3"/>
                <a:gd name="T27" fmla="*/ 11 h 12"/>
                <a:gd name="T28" fmla="*/ 2 w 3"/>
                <a:gd name="T29" fmla="*/ 11 h 12"/>
                <a:gd name="T30" fmla="*/ 2 w 3"/>
                <a:gd name="T31" fmla="*/ 11 h 12"/>
                <a:gd name="T32" fmla="*/ 3 w 3"/>
                <a:gd name="T33" fmla="*/ 11 h 12"/>
                <a:gd name="T34" fmla="*/ 3 w 3"/>
                <a:gd name="T35" fmla="*/ 11 h 12"/>
                <a:gd name="T36" fmla="*/ 3 w 3"/>
                <a:gd name="T37" fmla="*/ 11 h 12"/>
                <a:gd name="T38" fmla="*/ 3 w 3"/>
                <a:gd name="T39" fmla="*/ 12 h 12"/>
                <a:gd name="T40" fmla="*/ 3 w 3"/>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2">
                  <a:moveTo>
                    <a:pt x="3" y="12"/>
                  </a:moveTo>
                  <a:cubicBezTo>
                    <a:pt x="3" y="12"/>
                    <a:pt x="3" y="12"/>
                    <a:pt x="3" y="12"/>
                  </a:cubicBezTo>
                  <a:cubicBezTo>
                    <a:pt x="2" y="12"/>
                    <a:pt x="2" y="12"/>
                    <a:pt x="2" y="12"/>
                  </a:cubicBezTo>
                  <a:cubicBezTo>
                    <a:pt x="2" y="12"/>
                    <a:pt x="2" y="12"/>
                    <a:pt x="2" y="12"/>
                  </a:cubicBezTo>
                  <a:cubicBezTo>
                    <a:pt x="1" y="12"/>
                    <a:pt x="1" y="12"/>
                    <a:pt x="0" y="12"/>
                  </a:cubicBezTo>
                  <a:cubicBezTo>
                    <a:pt x="0" y="12"/>
                    <a:pt x="0" y="11"/>
                    <a:pt x="0" y="11"/>
                  </a:cubicBezTo>
                  <a:cubicBezTo>
                    <a:pt x="0" y="1"/>
                    <a:pt x="0" y="1"/>
                    <a:pt x="0" y="1"/>
                  </a:cubicBezTo>
                  <a:cubicBezTo>
                    <a:pt x="0" y="0"/>
                    <a:pt x="0" y="0"/>
                    <a:pt x="0" y="0"/>
                  </a:cubicBezTo>
                  <a:cubicBezTo>
                    <a:pt x="0" y="0"/>
                    <a:pt x="0" y="0"/>
                    <a:pt x="0" y="0"/>
                  </a:cubicBezTo>
                  <a:cubicBezTo>
                    <a:pt x="1" y="0"/>
                    <a:pt x="1" y="0"/>
                    <a:pt x="1" y="0"/>
                  </a:cubicBezTo>
                  <a:cubicBezTo>
                    <a:pt x="1" y="0"/>
                    <a:pt x="1" y="0"/>
                    <a:pt x="1" y="0"/>
                  </a:cubicBezTo>
                  <a:cubicBezTo>
                    <a:pt x="1" y="1"/>
                    <a:pt x="1" y="1"/>
                    <a:pt x="1" y="1"/>
                  </a:cubicBezTo>
                  <a:cubicBezTo>
                    <a:pt x="1" y="10"/>
                    <a:pt x="1" y="10"/>
                    <a:pt x="1" y="10"/>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024"/>
            <p:cNvSpPr>
              <a:spLocks noEditPoints="1"/>
            </p:cNvSpPr>
            <p:nvPr/>
          </p:nvSpPr>
          <p:spPr bwMode="auto">
            <a:xfrm>
              <a:off x="2809876" y="3594100"/>
              <a:ext cx="14288" cy="17463"/>
            </a:xfrm>
            <a:custGeom>
              <a:avLst/>
              <a:gdLst>
                <a:gd name="T0" fmla="*/ 4 w 7"/>
                <a:gd name="T1" fmla="*/ 0 h 9"/>
                <a:gd name="T2" fmla="*/ 5 w 7"/>
                <a:gd name="T3" fmla="*/ 1 h 9"/>
                <a:gd name="T4" fmla="*/ 6 w 7"/>
                <a:gd name="T5" fmla="*/ 1 h 9"/>
                <a:gd name="T6" fmla="*/ 7 w 7"/>
                <a:gd name="T7" fmla="*/ 3 h 9"/>
                <a:gd name="T8" fmla="*/ 7 w 7"/>
                <a:gd name="T9" fmla="*/ 4 h 9"/>
                <a:gd name="T10" fmla="*/ 7 w 7"/>
                <a:gd name="T11" fmla="*/ 5 h 9"/>
                <a:gd name="T12" fmla="*/ 7 w 7"/>
                <a:gd name="T13" fmla="*/ 5 h 9"/>
                <a:gd name="T14" fmla="*/ 7 w 7"/>
                <a:gd name="T15" fmla="*/ 5 h 9"/>
                <a:gd name="T16" fmla="*/ 6 w 7"/>
                <a:gd name="T17" fmla="*/ 5 h 9"/>
                <a:gd name="T18" fmla="*/ 1 w 7"/>
                <a:gd name="T19" fmla="*/ 5 h 9"/>
                <a:gd name="T20" fmla="*/ 2 w 7"/>
                <a:gd name="T21" fmla="*/ 7 h 9"/>
                <a:gd name="T22" fmla="*/ 2 w 7"/>
                <a:gd name="T23" fmla="*/ 8 h 9"/>
                <a:gd name="T24" fmla="*/ 3 w 7"/>
                <a:gd name="T25" fmla="*/ 8 h 9"/>
                <a:gd name="T26" fmla="*/ 4 w 7"/>
                <a:gd name="T27" fmla="*/ 8 h 9"/>
                <a:gd name="T28" fmla="*/ 5 w 7"/>
                <a:gd name="T29" fmla="*/ 8 h 9"/>
                <a:gd name="T30" fmla="*/ 6 w 7"/>
                <a:gd name="T31" fmla="*/ 8 h 9"/>
                <a:gd name="T32" fmla="*/ 6 w 7"/>
                <a:gd name="T33" fmla="*/ 8 h 9"/>
                <a:gd name="T34" fmla="*/ 7 w 7"/>
                <a:gd name="T35" fmla="*/ 8 h 9"/>
                <a:gd name="T36" fmla="*/ 6 w 7"/>
                <a:gd name="T37" fmla="*/ 9 h 9"/>
                <a:gd name="T38" fmla="*/ 5 w 7"/>
                <a:gd name="T39" fmla="*/ 9 h 9"/>
                <a:gd name="T40" fmla="*/ 4 w 7"/>
                <a:gd name="T41" fmla="*/ 9 h 9"/>
                <a:gd name="T42" fmla="*/ 2 w 7"/>
                <a:gd name="T43" fmla="*/ 9 h 9"/>
                <a:gd name="T44" fmla="*/ 1 w 7"/>
                <a:gd name="T45" fmla="*/ 8 h 9"/>
                <a:gd name="T46" fmla="*/ 0 w 7"/>
                <a:gd name="T47" fmla="*/ 7 h 9"/>
                <a:gd name="T48" fmla="*/ 0 w 7"/>
                <a:gd name="T49" fmla="*/ 5 h 9"/>
                <a:gd name="T50" fmla="*/ 0 w 7"/>
                <a:gd name="T51" fmla="*/ 3 h 9"/>
                <a:gd name="T52" fmla="*/ 1 w 7"/>
                <a:gd name="T53" fmla="*/ 2 h 9"/>
                <a:gd name="T54" fmla="*/ 2 w 7"/>
                <a:gd name="T55" fmla="*/ 1 h 9"/>
                <a:gd name="T56" fmla="*/ 4 w 7"/>
                <a:gd name="T57" fmla="*/ 0 h 9"/>
                <a:gd name="T58" fmla="*/ 6 w 7"/>
                <a:gd name="T59" fmla="*/ 4 h 9"/>
                <a:gd name="T60" fmla="*/ 6 w 7"/>
                <a:gd name="T61" fmla="*/ 3 h 9"/>
                <a:gd name="T62" fmla="*/ 5 w 7"/>
                <a:gd name="T63" fmla="*/ 2 h 9"/>
                <a:gd name="T64" fmla="*/ 5 w 7"/>
                <a:gd name="T65" fmla="*/ 2 h 9"/>
                <a:gd name="T66" fmla="*/ 4 w 7"/>
                <a:gd name="T67" fmla="*/ 2 h 9"/>
                <a:gd name="T68" fmla="*/ 3 w 7"/>
                <a:gd name="T69" fmla="*/ 2 h 9"/>
                <a:gd name="T70" fmla="*/ 2 w 7"/>
                <a:gd name="T71" fmla="*/ 2 h 9"/>
                <a:gd name="T72" fmla="*/ 2 w 7"/>
                <a:gd name="T73" fmla="*/ 3 h 9"/>
                <a:gd name="T74" fmla="*/ 1 w 7"/>
                <a:gd name="T75" fmla="*/ 4 h 9"/>
                <a:gd name="T76" fmla="*/ 6 w 7"/>
                <a:gd name="T7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 h="9">
                  <a:moveTo>
                    <a:pt x="4" y="0"/>
                  </a:moveTo>
                  <a:cubicBezTo>
                    <a:pt x="4" y="0"/>
                    <a:pt x="5" y="1"/>
                    <a:pt x="5" y="1"/>
                  </a:cubicBezTo>
                  <a:cubicBezTo>
                    <a:pt x="6" y="1"/>
                    <a:pt x="6" y="1"/>
                    <a:pt x="6" y="1"/>
                  </a:cubicBezTo>
                  <a:cubicBezTo>
                    <a:pt x="7" y="2"/>
                    <a:pt x="7" y="2"/>
                    <a:pt x="7" y="3"/>
                  </a:cubicBezTo>
                  <a:cubicBezTo>
                    <a:pt x="7" y="3"/>
                    <a:pt x="7" y="4"/>
                    <a:pt x="7" y="4"/>
                  </a:cubicBezTo>
                  <a:cubicBezTo>
                    <a:pt x="7" y="5"/>
                    <a:pt x="7" y="5"/>
                    <a:pt x="7" y="5"/>
                  </a:cubicBezTo>
                  <a:cubicBezTo>
                    <a:pt x="7" y="5"/>
                    <a:pt x="7" y="5"/>
                    <a:pt x="7" y="5"/>
                  </a:cubicBezTo>
                  <a:cubicBezTo>
                    <a:pt x="7" y="5"/>
                    <a:pt x="7" y="5"/>
                    <a:pt x="7" y="5"/>
                  </a:cubicBezTo>
                  <a:cubicBezTo>
                    <a:pt x="6" y="5"/>
                    <a:pt x="6" y="5"/>
                    <a:pt x="6" y="5"/>
                  </a:cubicBezTo>
                  <a:cubicBezTo>
                    <a:pt x="1" y="5"/>
                    <a:pt x="1" y="5"/>
                    <a:pt x="1" y="5"/>
                  </a:cubicBezTo>
                  <a:cubicBezTo>
                    <a:pt x="1" y="6"/>
                    <a:pt x="1" y="6"/>
                    <a:pt x="2" y="7"/>
                  </a:cubicBezTo>
                  <a:cubicBezTo>
                    <a:pt x="2" y="7"/>
                    <a:pt x="2" y="7"/>
                    <a:pt x="2" y="8"/>
                  </a:cubicBezTo>
                  <a:cubicBezTo>
                    <a:pt x="3" y="8"/>
                    <a:pt x="3" y="8"/>
                    <a:pt x="3" y="8"/>
                  </a:cubicBezTo>
                  <a:cubicBezTo>
                    <a:pt x="3" y="8"/>
                    <a:pt x="4" y="8"/>
                    <a:pt x="4" y="8"/>
                  </a:cubicBezTo>
                  <a:cubicBezTo>
                    <a:pt x="5" y="8"/>
                    <a:pt x="5" y="8"/>
                    <a:pt x="5" y="8"/>
                  </a:cubicBezTo>
                  <a:cubicBezTo>
                    <a:pt x="6" y="8"/>
                    <a:pt x="6" y="8"/>
                    <a:pt x="6" y="8"/>
                  </a:cubicBezTo>
                  <a:cubicBezTo>
                    <a:pt x="6" y="8"/>
                    <a:pt x="6" y="8"/>
                    <a:pt x="6" y="8"/>
                  </a:cubicBezTo>
                  <a:cubicBezTo>
                    <a:pt x="7" y="8"/>
                    <a:pt x="7" y="8"/>
                    <a:pt x="7" y="8"/>
                  </a:cubicBezTo>
                  <a:cubicBezTo>
                    <a:pt x="6" y="9"/>
                    <a:pt x="6" y="9"/>
                    <a:pt x="6" y="9"/>
                  </a:cubicBezTo>
                  <a:cubicBezTo>
                    <a:pt x="6" y="9"/>
                    <a:pt x="6" y="9"/>
                    <a:pt x="5" y="9"/>
                  </a:cubicBezTo>
                  <a:cubicBezTo>
                    <a:pt x="5" y="9"/>
                    <a:pt x="4" y="9"/>
                    <a:pt x="4" y="9"/>
                  </a:cubicBezTo>
                  <a:cubicBezTo>
                    <a:pt x="3" y="9"/>
                    <a:pt x="3" y="9"/>
                    <a:pt x="2" y="9"/>
                  </a:cubicBezTo>
                  <a:cubicBezTo>
                    <a:pt x="2" y="9"/>
                    <a:pt x="1" y="9"/>
                    <a:pt x="1" y="8"/>
                  </a:cubicBezTo>
                  <a:cubicBezTo>
                    <a:pt x="1" y="8"/>
                    <a:pt x="0" y="7"/>
                    <a:pt x="0" y="7"/>
                  </a:cubicBezTo>
                  <a:cubicBezTo>
                    <a:pt x="0" y="6"/>
                    <a:pt x="0" y="6"/>
                    <a:pt x="0" y="5"/>
                  </a:cubicBezTo>
                  <a:cubicBezTo>
                    <a:pt x="0" y="4"/>
                    <a:pt x="0" y="4"/>
                    <a:pt x="0" y="3"/>
                  </a:cubicBezTo>
                  <a:cubicBezTo>
                    <a:pt x="0" y="2"/>
                    <a:pt x="1" y="2"/>
                    <a:pt x="1" y="2"/>
                  </a:cubicBezTo>
                  <a:cubicBezTo>
                    <a:pt x="1" y="1"/>
                    <a:pt x="2" y="1"/>
                    <a:pt x="2" y="1"/>
                  </a:cubicBezTo>
                  <a:cubicBezTo>
                    <a:pt x="3" y="1"/>
                    <a:pt x="3" y="0"/>
                    <a:pt x="4" y="0"/>
                  </a:cubicBezTo>
                  <a:moveTo>
                    <a:pt x="6" y="4"/>
                  </a:moveTo>
                  <a:cubicBezTo>
                    <a:pt x="6" y="3"/>
                    <a:pt x="6" y="3"/>
                    <a:pt x="6" y="3"/>
                  </a:cubicBezTo>
                  <a:cubicBezTo>
                    <a:pt x="5" y="2"/>
                    <a:pt x="5" y="2"/>
                    <a:pt x="5" y="2"/>
                  </a:cubicBezTo>
                  <a:cubicBezTo>
                    <a:pt x="5" y="2"/>
                    <a:pt x="5" y="2"/>
                    <a:pt x="5" y="2"/>
                  </a:cubicBezTo>
                  <a:cubicBezTo>
                    <a:pt x="5" y="2"/>
                    <a:pt x="4" y="2"/>
                    <a:pt x="4" y="2"/>
                  </a:cubicBezTo>
                  <a:cubicBezTo>
                    <a:pt x="3" y="2"/>
                    <a:pt x="3" y="2"/>
                    <a:pt x="3" y="2"/>
                  </a:cubicBezTo>
                  <a:cubicBezTo>
                    <a:pt x="2" y="2"/>
                    <a:pt x="2" y="2"/>
                    <a:pt x="2" y="2"/>
                  </a:cubicBezTo>
                  <a:cubicBezTo>
                    <a:pt x="2" y="3"/>
                    <a:pt x="2" y="3"/>
                    <a:pt x="2" y="3"/>
                  </a:cubicBezTo>
                  <a:cubicBezTo>
                    <a:pt x="1" y="4"/>
                    <a:pt x="1" y="4"/>
                    <a:pt x="1" y="4"/>
                  </a:cubicBezTo>
                  <a:lnTo>
                    <a:pt x="6"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025"/>
            <p:cNvSpPr/>
            <p:nvPr/>
          </p:nvSpPr>
          <p:spPr bwMode="auto">
            <a:xfrm>
              <a:off x="2835276" y="3589338"/>
              <a:ext cx="9525" cy="22225"/>
            </a:xfrm>
            <a:custGeom>
              <a:avLst/>
              <a:gdLst>
                <a:gd name="T0" fmla="*/ 0 w 5"/>
                <a:gd name="T1" fmla="*/ 4 h 11"/>
                <a:gd name="T2" fmla="*/ 0 w 5"/>
                <a:gd name="T3" fmla="*/ 4 h 11"/>
                <a:gd name="T4" fmla="*/ 0 w 5"/>
                <a:gd name="T5" fmla="*/ 4 h 11"/>
                <a:gd name="T6" fmla="*/ 0 w 5"/>
                <a:gd name="T7" fmla="*/ 3 h 11"/>
                <a:gd name="T8" fmla="*/ 0 w 5"/>
                <a:gd name="T9" fmla="*/ 3 h 11"/>
                <a:gd name="T10" fmla="*/ 1 w 5"/>
                <a:gd name="T11" fmla="*/ 3 h 11"/>
                <a:gd name="T12" fmla="*/ 1 w 5"/>
                <a:gd name="T13" fmla="*/ 1 h 11"/>
                <a:gd name="T14" fmla="*/ 1 w 5"/>
                <a:gd name="T15" fmla="*/ 1 h 11"/>
                <a:gd name="T16" fmla="*/ 2 w 5"/>
                <a:gd name="T17" fmla="*/ 1 h 11"/>
                <a:gd name="T18" fmla="*/ 2 w 5"/>
                <a:gd name="T19" fmla="*/ 0 h 11"/>
                <a:gd name="T20" fmla="*/ 2 w 5"/>
                <a:gd name="T21" fmla="*/ 0 h 11"/>
                <a:gd name="T22" fmla="*/ 2 w 5"/>
                <a:gd name="T23" fmla="*/ 1 h 11"/>
                <a:gd name="T24" fmla="*/ 2 w 5"/>
                <a:gd name="T25" fmla="*/ 3 h 11"/>
                <a:gd name="T26" fmla="*/ 4 w 5"/>
                <a:gd name="T27" fmla="*/ 3 h 11"/>
                <a:gd name="T28" fmla="*/ 4 w 5"/>
                <a:gd name="T29" fmla="*/ 3 h 11"/>
                <a:gd name="T30" fmla="*/ 4 w 5"/>
                <a:gd name="T31" fmla="*/ 3 h 11"/>
                <a:gd name="T32" fmla="*/ 4 w 5"/>
                <a:gd name="T33" fmla="*/ 4 h 11"/>
                <a:gd name="T34" fmla="*/ 4 w 5"/>
                <a:gd name="T35" fmla="*/ 4 h 11"/>
                <a:gd name="T36" fmla="*/ 4 w 5"/>
                <a:gd name="T37" fmla="*/ 4 h 11"/>
                <a:gd name="T38" fmla="*/ 2 w 5"/>
                <a:gd name="T39" fmla="*/ 4 h 11"/>
                <a:gd name="T40" fmla="*/ 2 w 5"/>
                <a:gd name="T41" fmla="*/ 9 h 11"/>
                <a:gd name="T42" fmla="*/ 3 w 5"/>
                <a:gd name="T43" fmla="*/ 10 h 11"/>
                <a:gd name="T44" fmla="*/ 4 w 5"/>
                <a:gd name="T45" fmla="*/ 10 h 11"/>
                <a:gd name="T46" fmla="*/ 4 w 5"/>
                <a:gd name="T47" fmla="*/ 10 h 11"/>
                <a:gd name="T48" fmla="*/ 5 w 5"/>
                <a:gd name="T49" fmla="*/ 10 h 11"/>
                <a:gd name="T50" fmla="*/ 5 w 5"/>
                <a:gd name="T51" fmla="*/ 10 h 11"/>
                <a:gd name="T52" fmla="*/ 5 w 5"/>
                <a:gd name="T53" fmla="*/ 10 h 11"/>
                <a:gd name="T54" fmla="*/ 5 w 5"/>
                <a:gd name="T55" fmla="*/ 11 h 11"/>
                <a:gd name="T56" fmla="*/ 5 w 5"/>
                <a:gd name="T57" fmla="*/ 11 h 11"/>
                <a:gd name="T58" fmla="*/ 5 w 5"/>
                <a:gd name="T59" fmla="*/ 11 h 11"/>
                <a:gd name="T60" fmla="*/ 4 w 5"/>
                <a:gd name="T61" fmla="*/ 11 h 11"/>
                <a:gd name="T62" fmla="*/ 3 w 5"/>
                <a:gd name="T63" fmla="*/ 11 h 11"/>
                <a:gd name="T64" fmla="*/ 2 w 5"/>
                <a:gd name="T65" fmla="*/ 11 h 11"/>
                <a:gd name="T66" fmla="*/ 1 w 5"/>
                <a:gd name="T67" fmla="*/ 9 h 11"/>
                <a:gd name="T68" fmla="*/ 1 w 5"/>
                <a:gd name="T69" fmla="*/ 4 h 11"/>
                <a:gd name="T70" fmla="*/ 0 w 5"/>
                <a:gd name="T7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11">
                  <a:moveTo>
                    <a:pt x="0" y="4"/>
                  </a:moveTo>
                  <a:cubicBezTo>
                    <a:pt x="0" y="4"/>
                    <a:pt x="0" y="4"/>
                    <a:pt x="0" y="4"/>
                  </a:cubicBezTo>
                  <a:cubicBezTo>
                    <a:pt x="0" y="4"/>
                    <a:pt x="0" y="4"/>
                    <a:pt x="0" y="4"/>
                  </a:cubicBezTo>
                  <a:cubicBezTo>
                    <a:pt x="0" y="3"/>
                    <a:pt x="0" y="3"/>
                    <a:pt x="0" y="3"/>
                  </a:cubicBezTo>
                  <a:cubicBezTo>
                    <a:pt x="0" y="3"/>
                    <a:pt x="0" y="3"/>
                    <a:pt x="0" y="3"/>
                  </a:cubicBezTo>
                  <a:cubicBezTo>
                    <a:pt x="1" y="3"/>
                    <a:pt x="1" y="3"/>
                    <a:pt x="1" y="3"/>
                  </a:cubicBezTo>
                  <a:cubicBezTo>
                    <a:pt x="1" y="1"/>
                    <a:pt x="1" y="1"/>
                    <a:pt x="1" y="1"/>
                  </a:cubicBezTo>
                  <a:cubicBezTo>
                    <a:pt x="1" y="1"/>
                    <a:pt x="1" y="1"/>
                    <a:pt x="1" y="1"/>
                  </a:cubicBezTo>
                  <a:cubicBezTo>
                    <a:pt x="2" y="1"/>
                    <a:pt x="2" y="1"/>
                    <a:pt x="2" y="1"/>
                  </a:cubicBezTo>
                  <a:cubicBezTo>
                    <a:pt x="2" y="0"/>
                    <a:pt x="2" y="0"/>
                    <a:pt x="2" y="0"/>
                  </a:cubicBezTo>
                  <a:cubicBezTo>
                    <a:pt x="2" y="0"/>
                    <a:pt x="2" y="0"/>
                    <a:pt x="2" y="0"/>
                  </a:cubicBezTo>
                  <a:cubicBezTo>
                    <a:pt x="2" y="1"/>
                    <a:pt x="2" y="1"/>
                    <a:pt x="2" y="1"/>
                  </a:cubicBezTo>
                  <a:cubicBezTo>
                    <a:pt x="2" y="3"/>
                    <a:pt x="2" y="3"/>
                    <a:pt x="2"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2" y="4"/>
                    <a:pt x="2" y="4"/>
                    <a:pt x="2" y="4"/>
                  </a:cubicBezTo>
                  <a:cubicBezTo>
                    <a:pt x="2" y="9"/>
                    <a:pt x="2" y="9"/>
                    <a:pt x="2" y="9"/>
                  </a:cubicBezTo>
                  <a:cubicBezTo>
                    <a:pt x="2" y="9"/>
                    <a:pt x="3" y="10"/>
                    <a:pt x="3" y="10"/>
                  </a:cubicBezTo>
                  <a:cubicBezTo>
                    <a:pt x="3" y="10"/>
                    <a:pt x="3" y="10"/>
                    <a:pt x="4" y="10"/>
                  </a:cubicBezTo>
                  <a:cubicBezTo>
                    <a:pt x="4" y="10"/>
                    <a:pt x="4" y="10"/>
                    <a:pt x="4" y="10"/>
                  </a:cubicBezTo>
                  <a:cubicBezTo>
                    <a:pt x="5" y="10"/>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5" y="11"/>
                    <a:pt x="5" y="11"/>
                  </a:cubicBezTo>
                  <a:cubicBezTo>
                    <a:pt x="4" y="11"/>
                    <a:pt x="4" y="11"/>
                    <a:pt x="4" y="11"/>
                  </a:cubicBezTo>
                  <a:cubicBezTo>
                    <a:pt x="3" y="11"/>
                    <a:pt x="3" y="11"/>
                    <a:pt x="3" y="11"/>
                  </a:cubicBezTo>
                  <a:cubicBezTo>
                    <a:pt x="2" y="11"/>
                    <a:pt x="2" y="11"/>
                    <a:pt x="2" y="11"/>
                  </a:cubicBezTo>
                  <a:cubicBezTo>
                    <a:pt x="1" y="10"/>
                    <a:pt x="1" y="10"/>
                    <a:pt x="1" y="9"/>
                  </a:cubicBezTo>
                  <a:cubicBezTo>
                    <a:pt x="1" y="4"/>
                    <a:pt x="1" y="4"/>
                    <a:pt x="1"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026"/>
            <p:cNvSpPr>
              <a:spLocks noEditPoints="1"/>
            </p:cNvSpPr>
            <p:nvPr/>
          </p:nvSpPr>
          <p:spPr bwMode="auto">
            <a:xfrm>
              <a:off x="2846388" y="3594100"/>
              <a:ext cx="14288" cy="17463"/>
            </a:xfrm>
            <a:custGeom>
              <a:avLst/>
              <a:gdLst>
                <a:gd name="T0" fmla="*/ 4 w 7"/>
                <a:gd name="T1" fmla="*/ 0 h 9"/>
                <a:gd name="T2" fmla="*/ 5 w 7"/>
                <a:gd name="T3" fmla="*/ 1 h 9"/>
                <a:gd name="T4" fmla="*/ 7 w 7"/>
                <a:gd name="T5" fmla="*/ 1 h 9"/>
                <a:gd name="T6" fmla="*/ 7 w 7"/>
                <a:gd name="T7" fmla="*/ 3 h 9"/>
                <a:gd name="T8" fmla="*/ 7 w 7"/>
                <a:gd name="T9" fmla="*/ 4 h 9"/>
                <a:gd name="T10" fmla="*/ 7 w 7"/>
                <a:gd name="T11" fmla="*/ 5 h 9"/>
                <a:gd name="T12" fmla="*/ 7 w 7"/>
                <a:gd name="T13" fmla="*/ 5 h 9"/>
                <a:gd name="T14" fmla="*/ 7 w 7"/>
                <a:gd name="T15" fmla="*/ 5 h 9"/>
                <a:gd name="T16" fmla="*/ 6 w 7"/>
                <a:gd name="T17" fmla="*/ 5 h 9"/>
                <a:gd name="T18" fmla="*/ 1 w 7"/>
                <a:gd name="T19" fmla="*/ 5 h 9"/>
                <a:gd name="T20" fmla="*/ 2 w 7"/>
                <a:gd name="T21" fmla="*/ 7 h 9"/>
                <a:gd name="T22" fmla="*/ 2 w 7"/>
                <a:gd name="T23" fmla="*/ 8 h 9"/>
                <a:gd name="T24" fmla="*/ 3 w 7"/>
                <a:gd name="T25" fmla="*/ 8 h 9"/>
                <a:gd name="T26" fmla="*/ 4 w 7"/>
                <a:gd name="T27" fmla="*/ 8 h 9"/>
                <a:gd name="T28" fmla="*/ 5 w 7"/>
                <a:gd name="T29" fmla="*/ 8 h 9"/>
                <a:gd name="T30" fmla="*/ 6 w 7"/>
                <a:gd name="T31" fmla="*/ 8 h 9"/>
                <a:gd name="T32" fmla="*/ 6 w 7"/>
                <a:gd name="T33" fmla="*/ 8 h 9"/>
                <a:gd name="T34" fmla="*/ 7 w 7"/>
                <a:gd name="T35" fmla="*/ 8 h 9"/>
                <a:gd name="T36" fmla="*/ 7 w 7"/>
                <a:gd name="T37" fmla="*/ 9 h 9"/>
                <a:gd name="T38" fmla="*/ 5 w 7"/>
                <a:gd name="T39" fmla="*/ 9 h 9"/>
                <a:gd name="T40" fmla="*/ 4 w 7"/>
                <a:gd name="T41" fmla="*/ 9 h 9"/>
                <a:gd name="T42" fmla="*/ 2 w 7"/>
                <a:gd name="T43" fmla="*/ 9 h 9"/>
                <a:gd name="T44" fmla="*/ 1 w 7"/>
                <a:gd name="T45" fmla="*/ 8 h 9"/>
                <a:gd name="T46" fmla="*/ 0 w 7"/>
                <a:gd name="T47" fmla="*/ 7 h 9"/>
                <a:gd name="T48" fmla="*/ 0 w 7"/>
                <a:gd name="T49" fmla="*/ 5 h 9"/>
                <a:gd name="T50" fmla="*/ 0 w 7"/>
                <a:gd name="T51" fmla="*/ 3 h 9"/>
                <a:gd name="T52" fmla="*/ 1 w 7"/>
                <a:gd name="T53" fmla="*/ 2 h 9"/>
                <a:gd name="T54" fmla="*/ 2 w 7"/>
                <a:gd name="T55" fmla="*/ 1 h 9"/>
                <a:gd name="T56" fmla="*/ 4 w 7"/>
                <a:gd name="T57" fmla="*/ 0 h 9"/>
                <a:gd name="T58" fmla="*/ 6 w 7"/>
                <a:gd name="T59" fmla="*/ 4 h 9"/>
                <a:gd name="T60" fmla="*/ 6 w 7"/>
                <a:gd name="T61" fmla="*/ 3 h 9"/>
                <a:gd name="T62" fmla="*/ 6 w 7"/>
                <a:gd name="T63" fmla="*/ 2 h 9"/>
                <a:gd name="T64" fmla="*/ 5 w 7"/>
                <a:gd name="T65" fmla="*/ 2 h 9"/>
                <a:gd name="T66" fmla="*/ 4 w 7"/>
                <a:gd name="T67" fmla="*/ 2 h 9"/>
                <a:gd name="T68" fmla="*/ 3 w 7"/>
                <a:gd name="T69" fmla="*/ 2 h 9"/>
                <a:gd name="T70" fmla="*/ 2 w 7"/>
                <a:gd name="T71" fmla="*/ 2 h 9"/>
                <a:gd name="T72" fmla="*/ 2 w 7"/>
                <a:gd name="T73" fmla="*/ 3 h 9"/>
                <a:gd name="T74" fmla="*/ 2 w 7"/>
                <a:gd name="T75" fmla="*/ 4 h 9"/>
                <a:gd name="T76" fmla="*/ 6 w 7"/>
                <a:gd name="T7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 h="9">
                  <a:moveTo>
                    <a:pt x="4" y="0"/>
                  </a:moveTo>
                  <a:cubicBezTo>
                    <a:pt x="4" y="0"/>
                    <a:pt x="5" y="1"/>
                    <a:pt x="5" y="1"/>
                  </a:cubicBezTo>
                  <a:cubicBezTo>
                    <a:pt x="6" y="1"/>
                    <a:pt x="6" y="1"/>
                    <a:pt x="7" y="1"/>
                  </a:cubicBezTo>
                  <a:cubicBezTo>
                    <a:pt x="7" y="2"/>
                    <a:pt x="7" y="2"/>
                    <a:pt x="7" y="3"/>
                  </a:cubicBezTo>
                  <a:cubicBezTo>
                    <a:pt x="7" y="3"/>
                    <a:pt x="7" y="4"/>
                    <a:pt x="7" y="4"/>
                  </a:cubicBezTo>
                  <a:cubicBezTo>
                    <a:pt x="7" y="5"/>
                    <a:pt x="7" y="5"/>
                    <a:pt x="7" y="5"/>
                  </a:cubicBezTo>
                  <a:cubicBezTo>
                    <a:pt x="7" y="5"/>
                    <a:pt x="7" y="5"/>
                    <a:pt x="7" y="5"/>
                  </a:cubicBezTo>
                  <a:cubicBezTo>
                    <a:pt x="7" y="5"/>
                    <a:pt x="7" y="5"/>
                    <a:pt x="7" y="5"/>
                  </a:cubicBezTo>
                  <a:cubicBezTo>
                    <a:pt x="6" y="5"/>
                    <a:pt x="6" y="5"/>
                    <a:pt x="6" y="5"/>
                  </a:cubicBezTo>
                  <a:cubicBezTo>
                    <a:pt x="1" y="5"/>
                    <a:pt x="1" y="5"/>
                    <a:pt x="1" y="5"/>
                  </a:cubicBezTo>
                  <a:cubicBezTo>
                    <a:pt x="1" y="6"/>
                    <a:pt x="2" y="6"/>
                    <a:pt x="2" y="7"/>
                  </a:cubicBezTo>
                  <a:cubicBezTo>
                    <a:pt x="2" y="7"/>
                    <a:pt x="2" y="7"/>
                    <a:pt x="2" y="8"/>
                  </a:cubicBezTo>
                  <a:cubicBezTo>
                    <a:pt x="3" y="8"/>
                    <a:pt x="3" y="8"/>
                    <a:pt x="3" y="8"/>
                  </a:cubicBezTo>
                  <a:cubicBezTo>
                    <a:pt x="4" y="8"/>
                    <a:pt x="4" y="8"/>
                    <a:pt x="4" y="8"/>
                  </a:cubicBezTo>
                  <a:cubicBezTo>
                    <a:pt x="4" y="8"/>
                    <a:pt x="5" y="8"/>
                    <a:pt x="5" y="8"/>
                  </a:cubicBezTo>
                  <a:cubicBezTo>
                    <a:pt x="6" y="8"/>
                    <a:pt x="6" y="8"/>
                    <a:pt x="6" y="8"/>
                  </a:cubicBezTo>
                  <a:cubicBezTo>
                    <a:pt x="6" y="8"/>
                    <a:pt x="6" y="8"/>
                    <a:pt x="6" y="8"/>
                  </a:cubicBezTo>
                  <a:cubicBezTo>
                    <a:pt x="7" y="8"/>
                    <a:pt x="7" y="8"/>
                    <a:pt x="7" y="8"/>
                  </a:cubicBezTo>
                  <a:cubicBezTo>
                    <a:pt x="7" y="9"/>
                    <a:pt x="7" y="9"/>
                    <a:pt x="7" y="9"/>
                  </a:cubicBezTo>
                  <a:cubicBezTo>
                    <a:pt x="6" y="9"/>
                    <a:pt x="6" y="9"/>
                    <a:pt x="5" y="9"/>
                  </a:cubicBezTo>
                  <a:cubicBezTo>
                    <a:pt x="5" y="9"/>
                    <a:pt x="4" y="9"/>
                    <a:pt x="4" y="9"/>
                  </a:cubicBezTo>
                  <a:cubicBezTo>
                    <a:pt x="3" y="9"/>
                    <a:pt x="3" y="9"/>
                    <a:pt x="2" y="9"/>
                  </a:cubicBezTo>
                  <a:cubicBezTo>
                    <a:pt x="2" y="9"/>
                    <a:pt x="1" y="9"/>
                    <a:pt x="1" y="8"/>
                  </a:cubicBezTo>
                  <a:cubicBezTo>
                    <a:pt x="1" y="8"/>
                    <a:pt x="0" y="7"/>
                    <a:pt x="0" y="7"/>
                  </a:cubicBezTo>
                  <a:cubicBezTo>
                    <a:pt x="0" y="6"/>
                    <a:pt x="0" y="6"/>
                    <a:pt x="0" y="5"/>
                  </a:cubicBezTo>
                  <a:cubicBezTo>
                    <a:pt x="0" y="4"/>
                    <a:pt x="0" y="4"/>
                    <a:pt x="0" y="3"/>
                  </a:cubicBezTo>
                  <a:cubicBezTo>
                    <a:pt x="1" y="2"/>
                    <a:pt x="1" y="2"/>
                    <a:pt x="1" y="2"/>
                  </a:cubicBezTo>
                  <a:cubicBezTo>
                    <a:pt x="1" y="1"/>
                    <a:pt x="2" y="1"/>
                    <a:pt x="2" y="1"/>
                  </a:cubicBezTo>
                  <a:cubicBezTo>
                    <a:pt x="3" y="1"/>
                    <a:pt x="3" y="0"/>
                    <a:pt x="4" y="0"/>
                  </a:cubicBezTo>
                  <a:moveTo>
                    <a:pt x="6" y="4"/>
                  </a:moveTo>
                  <a:cubicBezTo>
                    <a:pt x="6" y="3"/>
                    <a:pt x="6" y="3"/>
                    <a:pt x="6" y="3"/>
                  </a:cubicBezTo>
                  <a:cubicBezTo>
                    <a:pt x="6" y="2"/>
                    <a:pt x="6" y="2"/>
                    <a:pt x="6" y="2"/>
                  </a:cubicBezTo>
                  <a:cubicBezTo>
                    <a:pt x="5" y="2"/>
                    <a:pt x="5" y="2"/>
                    <a:pt x="5" y="2"/>
                  </a:cubicBezTo>
                  <a:cubicBezTo>
                    <a:pt x="5" y="2"/>
                    <a:pt x="4" y="2"/>
                    <a:pt x="4" y="2"/>
                  </a:cubicBezTo>
                  <a:cubicBezTo>
                    <a:pt x="3" y="2"/>
                    <a:pt x="3" y="2"/>
                    <a:pt x="3" y="2"/>
                  </a:cubicBezTo>
                  <a:cubicBezTo>
                    <a:pt x="2" y="2"/>
                    <a:pt x="2" y="2"/>
                    <a:pt x="2" y="2"/>
                  </a:cubicBezTo>
                  <a:cubicBezTo>
                    <a:pt x="2" y="3"/>
                    <a:pt x="2" y="3"/>
                    <a:pt x="2" y="3"/>
                  </a:cubicBezTo>
                  <a:cubicBezTo>
                    <a:pt x="2" y="4"/>
                    <a:pt x="2" y="4"/>
                    <a:pt x="2" y="4"/>
                  </a:cubicBezTo>
                  <a:lnTo>
                    <a:pt x="6"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027"/>
            <p:cNvSpPr/>
            <p:nvPr/>
          </p:nvSpPr>
          <p:spPr bwMode="auto">
            <a:xfrm>
              <a:off x="2862263" y="3595688"/>
              <a:ext cx="15875" cy="15875"/>
            </a:xfrm>
            <a:custGeom>
              <a:avLst/>
              <a:gdLst>
                <a:gd name="T0" fmla="*/ 6 w 10"/>
                <a:gd name="T1" fmla="*/ 5 h 10"/>
                <a:gd name="T2" fmla="*/ 9 w 10"/>
                <a:gd name="T3" fmla="*/ 10 h 10"/>
                <a:gd name="T4" fmla="*/ 10 w 10"/>
                <a:gd name="T5" fmla="*/ 10 h 10"/>
                <a:gd name="T6" fmla="*/ 9 w 10"/>
                <a:gd name="T7" fmla="*/ 10 h 10"/>
                <a:gd name="T8" fmla="*/ 7 w 10"/>
                <a:gd name="T9" fmla="*/ 10 h 10"/>
                <a:gd name="T10" fmla="*/ 7 w 10"/>
                <a:gd name="T11" fmla="*/ 10 h 10"/>
                <a:gd name="T12" fmla="*/ 7 w 10"/>
                <a:gd name="T13" fmla="*/ 10 h 10"/>
                <a:gd name="T14" fmla="*/ 5 w 10"/>
                <a:gd name="T15" fmla="*/ 6 h 10"/>
                <a:gd name="T16" fmla="*/ 3 w 10"/>
                <a:gd name="T17" fmla="*/ 10 h 10"/>
                <a:gd name="T18" fmla="*/ 3 w 10"/>
                <a:gd name="T19" fmla="*/ 10 h 10"/>
                <a:gd name="T20" fmla="*/ 1 w 10"/>
                <a:gd name="T21" fmla="*/ 10 h 10"/>
                <a:gd name="T22" fmla="*/ 0 w 10"/>
                <a:gd name="T23" fmla="*/ 10 h 10"/>
                <a:gd name="T24" fmla="*/ 0 w 10"/>
                <a:gd name="T25" fmla="*/ 10 h 10"/>
                <a:gd name="T26" fmla="*/ 4 w 10"/>
                <a:gd name="T27" fmla="*/ 5 h 10"/>
                <a:gd name="T28" fmla="*/ 1 w 10"/>
                <a:gd name="T29" fmla="*/ 0 h 10"/>
                <a:gd name="T30" fmla="*/ 1 w 10"/>
                <a:gd name="T31" fmla="*/ 0 h 10"/>
                <a:gd name="T32" fmla="*/ 1 w 10"/>
                <a:gd name="T33" fmla="*/ 0 h 10"/>
                <a:gd name="T34" fmla="*/ 3 w 10"/>
                <a:gd name="T35" fmla="*/ 0 h 10"/>
                <a:gd name="T36" fmla="*/ 3 w 10"/>
                <a:gd name="T37" fmla="*/ 0 h 10"/>
                <a:gd name="T38" fmla="*/ 3 w 10"/>
                <a:gd name="T39" fmla="*/ 0 h 10"/>
                <a:gd name="T40" fmla="*/ 5 w 10"/>
                <a:gd name="T41" fmla="*/ 4 h 10"/>
                <a:gd name="T42" fmla="*/ 7 w 10"/>
                <a:gd name="T43" fmla="*/ 0 h 10"/>
                <a:gd name="T44" fmla="*/ 7 w 10"/>
                <a:gd name="T45" fmla="*/ 0 h 10"/>
                <a:gd name="T46" fmla="*/ 7 w 10"/>
                <a:gd name="T47" fmla="*/ 0 h 10"/>
                <a:gd name="T48" fmla="*/ 9 w 10"/>
                <a:gd name="T49" fmla="*/ 0 h 10"/>
                <a:gd name="T50" fmla="*/ 9 w 10"/>
                <a:gd name="T51" fmla="*/ 0 h 10"/>
                <a:gd name="T52" fmla="*/ 9 w 10"/>
                <a:gd name="T53" fmla="*/ 0 h 10"/>
                <a:gd name="T54" fmla="*/ 6 w 10"/>
                <a:gd name="T5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10">
                  <a:moveTo>
                    <a:pt x="6" y="5"/>
                  </a:moveTo>
                  <a:lnTo>
                    <a:pt x="9" y="10"/>
                  </a:lnTo>
                  <a:lnTo>
                    <a:pt x="10" y="10"/>
                  </a:lnTo>
                  <a:lnTo>
                    <a:pt x="9" y="10"/>
                  </a:lnTo>
                  <a:lnTo>
                    <a:pt x="7" y="10"/>
                  </a:lnTo>
                  <a:lnTo>
                    <a:pt x="7" y="10"/>
                  </a:lnTo>
                  <a:lnTo>
                    <a:pt x="7" y="10"/>
                  </a:lnTo>
                  <a:lnTo>
                    <a:pt x="5" y="6"/>
                  </a:lnTo>
                  <a:lnTo>
                    <a:pt x="3" y="10"/>
                  </a:lnTo>
                  <a:lnTo>
                    <a:pt x="3" y="10"/>
                  </a:lnTo>
                  <a:lnTo>
                    <a:pt x="1" y="10"/>
                  </a:lnTo>
                  <a:lnTo>
                    <a:pt x="0" y="10"/>
                  </a:lnTo>
                  <a:lnTo>
                    <a:pt x="0" y="10"/>
                  </a:lnTo>
                  <a:lnTo>
                    <a:pt x="4" y="5"/>
                  </a:lnTo>
                  <a:lnTo>
                    <a:pt x="1" y="0"/>
                  </a:lnTo>
                  <a:lnTo>
                    <a:pt x="1" y="0"/>
                  </a:lnTo>
                  <a:lnTo>
                    <a:pt x="1" y="0"/>
                  </a:lnTo>
                  <a:lnTo>
                    <a:pt x="3" y="0"/>
                  </a:lnTo>
                  <a:lnTo>
                    <a:pt x="3" y="0"/>
                  </a:lnTo>
                  <a:lnTo>
                    <a:pt x="3" y="0"/>
                  </a:lnTo>
                  <a:lnTo>
                    <a:pt x="5" y="4"/>
                  </a:lnTo>
                  <a:lnTo>
                    <a:pt x="7" y="0"/>
                  </a:lnTo>
                  <a:lnTo>
                    <a:pt x="7" y="0"/>
                  </a:lnTo>
                  <a:lnTo>
                    <a:pt x="7" y="0"/>
                  </a:lnTo>
                  <a:lnTo>
                    <a:pt x="9" y="0"/>
                  </a:lnTo>
                  <a:lnTo>
                    <a:pt x="9" y="0"/>
                  </a:lnTo>
                  <a:lnTo>
                    <a:pt x="9" y="0"/>
                  </a:lnTo>
                  <a:lnTo>
                    <a:pt x="6"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028"/>
            <p:cNvSpPr/>
            <p:nvPr/>
          </p:nvSpPr>
          <p:spPr bwMode="auto">
            <a:xfrm>
              <a:off x="2878138" y="3589338"/>
              <a:ext cx="9525" cy="22225"/>
            </a:xfrm>
            <a:custGeom>
              <a:avLst/>
              <a:gdLst>
                <a:gd name="T0" fmla="*/ 0 w 5"/>
                <a:gd name="T1" fmla="*/ 4 h 11"/>
                <a:gd name="T2" fmla="*/ 0 w 5"/>
                <a:gd name="T3" fmla="*/ 4 h 11"/>
                <a:gd name="T4" fmla="*/ 0 w 5"/>
                <a:gd name="T5" fmla="*/ 4 h 11"/>
                <a:gd name="T6" fmla="*/ 0 w 5"/>
                <a:gd name="T7" fmla="*/ 3 h 11"/>
                <a:gd name="T8" fmla="*/ 0 w 5"/>
                <a:gd name="T9" fmla="*/ 3 h 11"/>
                <a:gd name="T10" fmla="*/ 1 w 5"/>
                <a:gd name="T11" fmla="*/ 3 h 11"/>
                <a:gd name="T12" fmla="*/ 2 w 5"/>
                <a:gd name="T13" fmla="*/ 1 h 11"/>
                <a:gd name="T14" fmla="*/ 2 w 5"/>
                <a:gd name="T15" fmla="*/ 1 h 11"/>
                <a:gd name="T16" fmla="*/ 2 w 5"/>
                <a:gd name="T17" fmla="*/ 1 h 11"/>
                <a:gd name="T18" fmla="*/ 2 w 5"/>
                <a:gd name="T19" fmla="*/ 0 h 11"/>
                <a:gd name="T20" fmla="*/ 3 w 5"/>
                <a:gd name="T21" fmla="*/ 0 h 11"/>
                <a:gd name="T22" fmla="*/ 3 w 5"/>
                <a:gd name="T23" fmla="*/ 1 h 11"/>
                <a:gd name="T24" fmla="*/ 3 w 5"/>
                <a:gd name="T25" fmla="*/ 3 h 11"/>
                <a:gd name="T26" fmla="*/ 5 w 5"/>
                <a:gd name="T27" fmla="*/ 3 h 11"/>
                <a:gd name="T28" fmla="*/ 5 w 5"/>
                <a:gd name="T29" fmla="*/ 3 h 11"/>
                <a:gd name="T30" fmla="*/ 5 w 5"/>
                <a:gd name="T31" fmla="*/ 3 h 11"/>
                <a:gd name="T32" fmla="*/ 5 w 5"/>
                <a:gd name="T33" fmla="*/ 4 h 11"/>
                <a:gd name="T34" fmla="*/ 5 w 5"/>
                <a:gd name="T35" fmla="*/ 4 h 11"/>
                <a:gd name="T36" fmla="*/ 5 w 5"/>
                <a:gd name="T37" fmla="*/ 4 h 11"/>
                <a:gd name="T38" fmla="*/ 3 w 5"/>
                <a:gd name="T39" fmla="*/ 4 h 11"/>
                <a:gd name="T40" fmla="*/ 3 w 5"/>
                <a:gd name="T41" fmla="*/ 9 h 11"/>
                <a:gd name="T42" fmla="*/ 3 w 5"/>
                <a:gd name="T43" fmla="*/ 10 h 11"/>
                <a:gd name="T44" fmla="*/ 4 w 5"/>
                <a:gd name="T45" fmla="*/ 10 h 11"/>
                <a:gd name="T46" fmla="*/ 4 w 5"/>
                <a:gd name="T47" fmla="*/ 10 h 11"/>
                <a:gd name="T48" fmla="*/ 5 w 5"/>
                <a:gd name="T49" fmla="*/ 10 h 11"/>
                <a:gd name="T50" fmla="*/ 5 w 5"/>
                <a:gd name="T51" fmla="*/ 10 h 11"/>
                <a:gd name="T52" fmla="*/ 5 w 5"/>
                <a:gd name="T53" fmla="*/ 10 h 11"/>
                <a:gd name="T54" fmla="*/ 5 w 5"/>
                <a:gd name="T55" fmla="*/ 11 h 11"/>
                <a:gd name="T56" fmla="*/ 5 w 5"/>
                <a:gd name="T57" fmla="*/ 11 h 11"/>
                <a:gd name="T58" fmla="*/ 5 w 5"/>
                <a:gd name="T59" fmla="*/ 11 h 11"/>
                <a:gd name="T60" fmla="*/ 4 w 5"/>
                <a:gd name="T61" fmla="*/ 11 h 11"/>
                <a:gd name="T62" fmla="*/ 4 w 5"/>
                <a:gd name="T63" fmla="*/ 11 h 11"/>
                <a:gd name="T64" fmla="*/ 2 w 5"/>
                <a:gd name="T65" fmla="*/ 11 h 11"/>
                <a:gd name="T66" fmla="*/ 1 w 5"/>
                <a:gd name="T67" fmla="*/ 9 h 11"/>
                <a:gd name="T68" fmla="*/ 1 w 5"/>
                <a:gd name="T69" fmla="*/ 4 h 11"/>
                <a:gd name="T70" fmla="*/ 0 w 5"/>
                <a:gd name="T7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11">
                  <a:moveTo>
                    <a:pt x="0" y="4"/>
                  </a:moveTo>
                  <a:cubicBezTo>
                    <a:pt x="0" y="4"/>
                    <a:pt x="0" y="4"/>
                    <a:pt x="0" y="4"/>
                  </a:cubicBezTo>
                  <a:cubicBezTo>
                    <a:pt x="0" y="4"/>
                    <a:pt x="0" y="4"/>
                    <a:pt x="0" y="4"/>
                  </a:cubicBezTo>
                  <a:cubicBezTo>
                    <a:pt x="0" y="3"/>
                    <a:pt x="0" y="3"/>
                    <a:pt x="0" y="3"/>
                  </a:cubicBezTo>
                  <a:cubicBezTo>
                    <a:pt x="0" y="3"/>
                    <a:pt x="0" y="3"/>
                    <a:pt x="0" y="3"/>
                  </a:cubicBezTo>
                  <a:cubicBezTo>
                    <a:pt x="1" y="3"/>
                    <a:pt x="1" y="3"/>
                    <a:pt x="1" y="3"/>
                  </a:cubicBezTo>
                  <a:cubicBezTo>
                    <a:pt x="2" y="1"/>
                    <a:pt x="2" y="1"/>
                    <a:pt x="2" y="1"/>
                  </a:cubicBezTo>
                  <a:cubicBezTo>
                    <a:pt x="2" y="1"/>
                    <a:pt x="2" y="1"/>
                    <a:pt x="2" y="1"/>
                  </a:cubicBezTo>
                  <a:cubicBezTo>
                    <a:pt x="2" y="1"/>
                    <a:pt x="2" y="1"/>
                    <a:pt x="2" y="1"/>
                  </a:cubicBezTo>
                  <a:cubicBezTo>
                    <a:pt x="2" y="0"/>
                    <a:pt x="2" y="0"/>
                    <a:pt x="2" y="0"/>
                  </a:cubicBezTo>
                  <a:cubicBezTo>
                    <a:pt x="3" y="0"/>
                    <a:pt x="3" y="0"/>
                    <a:pt x="3" y="0"/>
                  </a:cubicBezTo>
                  <a:cubicBezTo>
                    <a:pt x="3" y="1"/>
                    <a:pt x="3" y="1"/>
                    <a:pt x="3" y="1"/>
                  </a:cubicBezTo>
                  <a:cubicBezTo>
                    <a:pt x="3" y="3"/>
                    <a:pt x="3" y="3"/>
                    <a:pt x="3"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3" y="4"/>
                    <a:pt x="3" y="4"/>
                    <a:pt x="3" y="4"/>
                  </a:cubicBezTo>
                  <a:cubicBezTo>
                    <a:pt x="3" y="9"/>
                    <a:pt x="3" y="9"/>
                    <a:pt x="3" y="9"/>
                  </a:cubicBezTo>
                  <a:cubicBezTo>
                    <a:pt x="3" y="9"/>
                    <a:pt x="3" y="10"/>
                    <a:pt x="3" y="10"/>
                  </a:cubicBezTo>
                  <a:cubicBezTo>
                    <a:pt x="3" y="10"/>
                    <a:pt x="3" y="10"/>
                    <a:pt x="4" y="10"/>
                  </a:cubicBezTo>
                  <a:cubicBezTo>
                    <a:pt x="4" y="10"/>
                    <a:pt x="4" y="10"/>
                    <a:pt x="4" y="10"/>
                  </a:cubicBezTo>
                  <a:cubicBezTo>
                    <a:pt x="5" y="10"/>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5" y="11"/>
                    <a:pt x="5" y="11"/>
                  </a:cubicBezTo>
                  <a:cubicBezTo>
                    <a:pt x="4" y="11"/>
                    <a:pt x="4" y="11"/>
                    <a:pt x="4" y="11"/>
                  </a:cubicBezTo>
                  <a:cubicBezTo>
                    <a:pt x="4" y="11"/>
                    <a:pt x="4" y="11"/>
                    <a:pt x="4" y="11"/>
                  </a:cubicBezTo>
                  <a:cubicBezTo>
                    <a:pt x="3" y="11"/>
                    <a:pt x="2" y="11"/>
                    <a:pt x="2" y="11"/>
                  </a:cubicBezTo>
                  <a:cubicBezTo>
                    <a:pt x="1" y="10"/>
                    <a:pt x="1" y="10"/>
                    <a:pt x="1" y="9"/>
                  </a:cubicBezTo>
                  <a:cubicBezTo>
                    <a:pt x="1" y="4"/>
                    <a:pt x="1" y="4"/>
                    <a:pt x="1"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029"/>
            <p:cNvSpPr/>
            <p:nvPr/>
          </p:nvSpPr>
          <p:spPr bwMode="auto">
            <a:xfrm>
              <a:off x="2906713" y="3594100"/>
              <a:ext cx="11113" cy="17463"/>
            </a:xfrm>
            <a:custGeom>
              <a:avLst/>
              <a:gdLst>
                <a:gd name="T0" fmla="*/ 6 w 6"/>
                <a:gd name="T1" fmla="*/ 7 h 9"/>
                <a:gd name="T2" fmla="*/ 6 w 6"/>
                <a:gd name="T3" fmla="*/ 8 h 9"/>
                <a:gd name="T4" fmla="*/ 5 w 6"/>
                <a:gd name="T5" fmla="*/ 9 h 9"/>
                <a:gd name="T6" fmla="*/ 4 w 6"/>
                <a:gd name="T7" fmla="*/ 9 h 9"/>
                <a:gd name="T8" fmla="*/ 3 w 6"/>
                <a:gd name="T9" fmla="*/ 9 h 9"/>
                <a:gd name="T10" fmla="*/ 2 w 6"/>
                <a:gd name="T11" fmla="*/ 9 h 9"/>
                <a:gd name="T12" fmla="*/ 0 w 6"/>
                <a:gd name="T13" fmla="*/ 9 h 9"/>
                <a:gd name="T14" fmla="*/ 0 w 6"/>
                <a:gd name="T15" fmla="*/ 9 h 9"/>
                <a:gd name="T16" fmla="*/ 0 w 6"/>
                <a:gd name="T17" fmla="*/ 8 h 9"/>
                <a:gd name="T18" fmla="*/ 0 w 6"/>
                <a:gd name="T19" fmla="*/ 8 h 9"/>
                <a:gd name="T20" fmla="*/ 0 w 6"/>
                <a:gd name="T21" fmla="*/ 8 h 9"/>
                <a:gd name="T22" fmla="*/ 1 w 6"/>
                <a:gd name="T23" fmla="*/ 8 h 9"/>
                <a:gd name="T24" fmla="*/ 2 w 6"/>
                <a:gd name="T25" fmla="*/ 8 h 9"/>
                <a:gd name="T26" fmla="*/ 3 w 6"/>
                <a:gd name="T27" fmla="*/ 8 h 9"/>
                <a:gd name="T28" fmla="*/ 4 w 6"/>
                <a:gd name="T29" fmla="*/ 8 h 9"/>
                <a:gd name="T30" fmla="*/ 5 w 6"/>
                <a:gd name="T31" fmla="*/ 7 h 9"/>
                <a:gd name="T32" fmla="*/ 4 w 6"/>
                <a:gd name="T33" fmla="*/ 6 h 9"/>
                <a:gd name="T34" fmla="*/ 3 w 6"/>
                <a:gd name="T35" fmla="*/ 5 h 9"/>
                <a:gd name="T36" fmla="*/ 2 w 6"/>
                <a:gd name="T37" fmla="*/ 5 h 9"/>
                <a:gd name="T38" fmla="*/ 1 w 6"/>
                <a:gd name="T39" fmla="*/ 4 h 9"/>
                <a:gd name="T40" fmla="*/ 0 w 6"/>
                <a:gd name="T41" fmla="*/ 4 h 9"/>
                <a:gd name="T42" fmla="*/ 0 w 6"/>
                <a:gd name="T43" fmla="*/ 3 h 9"/>
                <a:gd name="T44" fmla="*/ 1 w 6"/>
                <a:gd name="T45" fmla="*/ 1 h 9"/>
                <a:gd name="T46" fmla="*/ 3 w 6"/>
                <a:gd name="T47" fmla="*/ 0 h 9"/>
                <a:gd name="T48" fmla="*/ 5 w 6"/>
                <a:gd name="T49" fmla="*/ 1 h 9"/>
                <a:gd name="T50" fmla="*/ 6 w 6"/>
                <a:gd name="T51" fmla="*/ 1 h 9"/>
                <a:gd name="T52" fmla="*/ 6 w 6"/>
                <a:gd name="T53" fmla="*/ 1 h 9"/>
                <a:gd name="T54" fmla="*/ 6 w 6"/>
                <a:gd name="T55" fmla="*/ 2 h 9"/>
                <a:gd name="T56" fmla="*/ 5 w 6"/>
                <a:gd name="T57" fmla="*/ 2 h 9"/>
                <a:gd name="T58" fmla="*/ 5 w 6"/>
                <a:gd name="T59" fmla="*/ 2 h 9"/>
                <a:gd name="T60" fmla="*/ 4 w 6"/>
                <a:gd name="T61" fmla="*/ 2 h 9"/>
                <a:gd name="T62" fmla="*/ 3 w 6"/>
                <a:gd name="T63" fmla="*/ 2 h 9"/>
                <a:gd name="T64" fmla="*/ 2 w 6"/>
                <a:gd name="T65" fmla="*/ 2 h 9"/>
                <a:gd name="T66" fmla="*/ 2 w 6"/>
                <a:gd name="T67" fmla="*/ 3 h 9"/>
                <a:gd name="T68" fmla="*/ 2 w 6"/>
                <a:gd name="T69" fmla="*/ 3 h 9"/>
                <a:gd name="T70" fmla="*/ 2 w 6"/>
                <a:gd name="T71" fmla="*/ 4 h 9"/>
                <a:gd name="T72" fmla="*/ 3 w 6"/>
                <a:gd name="T73" fmla="*/ 4 h 9"/>
                <a:gd name="T74" fmla="*/ 4 w 6"/>
                <a:gd name="T75" fmla="*/ 4 h 9"/>
                <a:gd name="T76" fmla="*/ 5 w 6"/>
                <a:gd name="T77" fmla="*/ 5 h 9"/>
                <a:gd name="T78" fmla="*/ 5 w 6"/>
                <a:gd name="T79" fmla="*/ 5 h 9"/>
                <a:gd name="T80" fmla="*/ 6 w 6"/>
                <a:gd name="T81" fmla="*/ 6 h 9"/>
                <a:gd name="T82" fmla="*/ 6 w 6"/>
                <a:gd name="T8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 h="9">
                  <a:moveTo>
                    <a:pt x="6" y="7"/>
                  </a:moveTo>
                  <a:cubicBezTo>
                    <a:pt x="6" y="7"/>
                    <a:pt x="6" y="8"/>
                    <a:pt x="6" y="8"/>
                  </a:cubicBezTo>
                  <a:cubicBezTo>
                    <a:pt x="5" y="9"/>
                    <a:pt x="5" y="9"/>
                    <a:pt x="5" y="9"/>
                  </a:cubicBezTo>
                  <a:cubicBezTo>
                    <a:pt x="5" y="9"/>
                    <a:pt x="5" y="9"/>
                    <a:pt x="4" y="9"/>
                  </a:cubicBezTo>
                  <a:cubicBezTo>
                    <a:pt x="4" y="9"/>
                    <a:pt x="4" y="9"/>
                    <a:pt x="3" y="9"/>
                  </a:cubicBezTo>
                  <a:cubicBezTo>
                    <a:pt x="3" y="9"/>
                    <a:pt x="2" y="9"/>
                    <a:pt x="2" y="9"/>
                  </a:cubicBezTo>
                  <a:cubicBezTo>
                    <a:pt x="1" y="9"/>
                    <a:pt x="1" y="9"/>
                    <a:pt x="0" y="9"/>
                  </a:cubicBezTo>
                  <a:cubicBezTo>
                    <a:pt x="0" y="9"/>
                    <a:pt x="0" y="9"/>
                    <a:pt x="0" y="9"/>
                  </a:cubicBezTo>
                  <a:cubicBezTo>
                    <a:pt x="0" y="8"/>
                    <a:pt x="0" y="8"/>
                    <a:pt x="0" y="8"/>
                  </a:cubicBezTo>
                  <a:cubicBezTo>
                    <a:pt x="0" y="8"/>
                    <a:pt x="0" y="8"/>
                    <a:pt x="0" y="8"/>
                  </a:cubicBezTo>
                  <a:cubicBezTo>
                    <a:pt x="0" y="8"/>
                    <a:pt x="0" y="8"/>
                    <a:pt x="0" y="8"/>
                  </a:cubicBezTo>
                  <a:cubicBezTo>
                    <a:pt x="1" y="8"/>
                    <a:pt x="1" y="8"/>
                    <a:pt x="1" y="8"/>
                  </a:cubicBezTo>
                  <a:cubicBezTo>
                    <a:pt x="1" y="8"/>
                    <a:pt x="2" y="8"/>
                    <a:pt x="2" y="8"/>
                  </a:cubicBezTo>
                  <a:cubicBezTo>
                    <a:pt x="2" y="8"/>
                    <a:pt x="3" y="8"/>
                    <a:pt x="3" y="8"/>
                  </a:cubicBezTo>
                  <a:cubicBezTo>
                    <a:pt x="4" y="8"/>
                    <a:pt x="4" y="8"/>
                    <a:pt x="4" y="8"/>
                  </a:cubicBezTo>
                  <a:cubicBezTo>
                    <a:pt x="5" y="8"/>
                    <a:pt x="5" y="7"/>
                    <a:pt x="5" y="7"/>
                  </a:cubicBezTo>
                  <a:cubicBezTo>
                    <a:pt x="5" y="7"/>
                    <a:pt x="5" y="6"/>
                    <a:pt x="4" y="6"/>
                  </a:cubicBezTo>
                  <a:cubicBezTo>
                    <a:pt x="4" y="6"/>
                    <a:pt x="4" y="6"/>
                    <a:pt x="3" y="5"/>
                  </a:cubicBezTo>
                  <a:cubicBezTo>
                    <a:pt x="2" y="5"/>
                    <a:pt x="2" y="5"/>
                    <a:pt x="2" y="5"/>
                  </a:cubicBezTo>
                  <a:cubicBezTo>
                    <a:pt x="1" y="4"/>
                    <a:pt x="1" y="4"/>
                    <a:pt x="1" y="4"/>
                  </a:cubicBezTo>
                  <a:cubicBezTo>
                    <a:pt x="0" y="4"/>
                    <a:pt x="0" y="4"/>
                    <a:pt x="0" y="4"/>
                  </a:cubicBezTo>
                  <a:cubicBezTo>
                    <a:pt x="0" y="3"/>
                    <a:pt x="0" y="3"/>
                    <a:pt x="0" y="3"/>
                  </a:cubicBezTo>
                  <a:cubicBezTo>
                    <a:pt x="0" y="2"/>
                    <a:pt x="1" y="2"/>
                    <a:pt x="1" y="1"/>
                  </a:cubicBezTo>
                  <a:cubicBezTo>
                    <a:pt x="2" y="1"/>
                    <a:pt x="2" y="0"/>
                    <a:pt x="3" y="0"/>
                  </a:cubicBezTo>
                  <a:cubicBezTo>
                    <a:pt x="4" y="0"/>
                    <a:pt x="4" y="1"/>
                    <a:pt x="5" y="1"/>
                  </a:cubicBezTo>
                  <a:cubicBezTo>
                    <a:pt x="5" y="1"/>
                    <a:pt x="5" y="1"/>
                    <a:pt x="6" y="1"/>
                  </a:cubicBezTo>
                  <a:cubicBezTo>
                    <a:pt x="6" y="1"/>
                    <a:pt x="6" y="1"/>
                    <a:pt x="6" y="1"/>
                  </a:cubicBezTo>
                  <a:cubicBezTo>
                    <a:pt x="6" y="2"/>
                    <a:pt x="6" y="2"/>
                    <a:pt x="6" y="2"/>
                  </a:cubicBezTo>
                  <a:cubicBezTo>
                    <a:pt x="5" y="2"/>
                    <a:pt x="5" y="2"/>
                    <a:pt x="5" y="2"/>
                  </a:cubicBezTo>
                  <a:cubicBezTo>
                    <a:pt x="5" y="2"/>
                    <a:pt x="5" y="2"/>
                    <a:pt x="5" y="2"/>
                  </a:cubicBezTo>
                  <a:cubicBezTo>
                    <a:pt x="5" y="2"/>
                    <a:pt x="5" y="2"/>
                    <a:pt x="4" y="2"/>
                  </a:cubicBezTo>
                  <a:cubicBezTo>
                    <a:pt x="4" y="2"/>
                    <a:pt x="4" y="2"/>
                    <a:pt x="3" y="2"/>
                  </a:cubicBezTo>
                  <a:cubicBezTo>
                    <a:pt x="3" y="2"/>
                    <a:pt x="2" y="2"/>
                    <a:pt x="2" y="2"/>
                  </a:cubicBezTo>
                  <a:cubicBezTo>
                    <a:pt x="2" y="3"/>
                    <a:pt x="2" y="3"/>
                    <a:pt x="2" y="3"/>
                  </a:cubicBezTo>
                  <a:cubicBezTo>
                    <a:pt x="2" y="3"/>
                    <a:pt x="2" y="3"/>
                    <a:pt x="2" y="3"/>
                  </a:cubicBezTo>
                  <a:cubicBezTo>
                    <a:pt x="2" y="4"/>
                    <a:pt x="2" y="4"/>
                    <a:pt x="2" y="4"/>
                  </a:cubicBezTo>
                  <a:cubicBezTo>
                    <a:pt x="3" y="4"/>
                    <a:pt x="3" y="4"/>
                    <a:pt x="3" y="4"/>
                  </a:cubicBezTo>
                  <a:cubicBezTo>
                    <a:pt x="4" y="4"/>
                    <a:pt x="4" y="4"/>
                    <a:pt x="4" y="4"/>
                  </a:cubicBezTo>
                  <a:cubicBezTo>
                    <a:pt x="5" y="5"/>
                    <a:pt x="5" y="5"/>
                    <a:pt x="5" y="5"/>
                  </a:cubicBezTo>
                  <a:cubicBezTo>
                    <a:pt x="5" y="5"/>
                    <a:pt x="5" y="5"/>
                    <a:pt x="5" y="5"/>
                  </a:cubicBezTo>
                  <a:cubicBezTo>
                    <a:pt x="6" y="6"/>
                    <a:pt x="6" y="6"/>
                    <a:pt x="6" y="6"/>
                  </a:cubicBezTo>
                  <a:cubicBezTo>
                    <a:pt x="6" y="6"/>
                    <a:pt x="6" y="6"/>
                    <a:pt x="6" y="7"/>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030"/>
            <p:cNvSpPr>
              <a:spLocks noEditPoints="1"/>
            </p:cNvSpPr>
            <p:nvPr/>
          </p:nvSpPr>
          <p:spPr bwMode="auto">
            <a:xfrm>
              <a:off x="2922588" y="3594100"/>
              <a:ext cx="12700" cy="17463"/>
            </a:xfrm>
            <a:custGeom>
              <a:avLst/>
              <a:gdLst>
                <a:gd name="T0" fmla="*/ 7 w 7"/>
                <a:gd name="T1" fmla="*/ 8 h 9"/>
                <a:gd name="T2" fmla="*/ 6 w 7"/>
                <a:gd name="T3" fmla="*/ 9 h 9"/>
                <a:gd name="T4" fmla="*/ 5 w 7"/>
                <a:gd name="T5" fmla="*/ 9 h 9"/>
                <a:gd name="T6" fmla="*/ 3 w 7"/>
                <a:gd name="T7" fmla="*/ 9 h 9"/>
                <a:gd name="T8" fmla="*/ 1 w 7"/>
                <a:gd name="T9" fmla="*/ 9 h 9"/>
                <a:gd name="T10" fmla="*/ 0 w 7"/>
                <a:gd name="T11" fmla="*/ 9 h 9"/>
                <a:gd name="T12" fmla="*/ 0 w 7"/>
                <a:gd name="T13" fmla="*/ 8 h 9"/>
                <a:gd name="T14" fmla="*/ 0 w 7"/>
                <a:gd name="T15" fmla="*/ 7 h 9"/>
                <a:gd name="T16" fmla="*/ 0 w 7"/>
                <a:gd name="T17" fmla="*/ 6 h 9"/>
                <a:gd name="T18" fmla="*/ 0 w 7"/>
                <a:gd name="T19" fmla="*/ 5 h 9"/>
                <a:gd name="T20" fmla="*/ 2 w 7"/>
                <a:gd name="T21" fmla="*/ 4 h 9"/>
                <a:gd name="T22" fmla="*/ 3 w 7"/>
                <a:gd name="T23" fmla="*/ 4 h 9"/>
                <a:gd name="T24" fmla="*/ 5 w 7"/>
                <a:gd name="T25" fmla="*/ 4 h 9"/>
                <a:gd name="T26" fmla="*/ 5 w 7"/>
                <a:gd name="T27" fmla="*/ 3 h 9"/>
                <a:gd name="T28" fmla="*/ 5 w 7"/>
                <a:gd name="T29" fmla="*/ 3 h 9"/>
                <a:gd name="T30" fmla="*/ 5 w 7"/>
                <a:gd name="T31" fmla="*/ 2 h 9"/>
                <a:gd name="T32" fmla="*/ 4 w 7"/>
                <a:gd name="T33" fmla="*/ 2 h 9"/>
                <a:gd name="T34" fmla="*/ 3 w 7"/>
                <a:gd name="T35" fmla="*/ 2 h 9"/>
                <a:gd name="T36" fmla="*/ 2 w 7"/>
                <a:gd name="T37" fmla="*/ 2 h 9"/>
                <a:gd name="T38" fmla="*/ 1 w 7"/>
                <a:gd name="T39" fmla="*/ 2 h 9"/>
                <a:gd name="T40" fmla="*/ 1 w 7"/>
                <a:gd name="T41" fmla="*/ 2 h 9"/>
                <a:gd name="T42" fmla="*/ 1 w 7"/>
                <a:gd name="T43" fmla="*/ 2 h 9"/>
                <a:gd name="T44" fmla="*/ 0 w 7"/>
                <a:gd name="T45" fmla="*/ 1 h 9"/>
                <a:gd name="T46" fmla="*/ 0 w 7"/>
                <a:gd name="T47" fmla="*/ 1 h 9"/>
                <a:gd name="T48" fmla="*/ 1 w 7"/>
                <a:gd name="T49" fmla="*/ 1 h 9"/>
                <a:gd name="T50" fmla="*/ 2 w 7"/>
                <a:gd name="T51" fmla="*/ 1 h 9"/>
                <a:gd name="T52" fmla="*/ 3 w 7"/>
                <a:gd name="T53" fmla="*/ 0 h 9"/>
                <a:gd name="T54" fmla="*/ 6 w 7"/>
                <a:gd name="T55" fmla="*/ 1 h 9"/>
                <a:gd name="T56" fmla="*/ 7 w 7"/>
                <a:gd name="T57" fmla="*/ 3 h 9"/>
                <a:gd name="T58" fmla="*/ 7 w 7"/>
                <a:gd name="T59" fmla="*/ 8 h 9"/>
                <a:gd name="T60" fmla="*/ 5 w 7"/>
                <a:gd name="T61" fmla="*/ 5 h 9"/>
                <a:gd name="T62" fmla="*/ 3 w 7"/>
                <a:gd name="T63" fmla="*/ 5 h 9"/>
                <a:gd name="T64" fmla="*/ 3 w 7"/>
                <a:gd name="T65" fmla="*/ 5 h 9"/>
                <a:gd name="T66" fmla="*/ 2 w 7"/>
                <a:gd name="T67" fmla="*/ 5 h 9"/>
                <a:gd name="T68" fmla="*/ 1 w 7"/>
                <a:gd name="T69" fmla="*/ 6 h 9"/>
                <a:gd name="T70" fmla="*/ 1 w 7"/>
                <a:gd name="T71" fmla="*/ 7 h 9"/>
                <a:gd name="T72" fmla="*/ 1 w 7"/>
                <a:gd name="T73" fmla="*/ 7 h 9"/>
                <a:gd name="T74" fmla="*/ 2 w 7"/>
                <a:gd name="T75" fmla="*/ 8 h 9"/>
                <a:gd name="T76" fmla="*/ 2 w 7"/>
                <a:gd name="T77" fmla="*/ 8 h 9"/>
                <a:gd name="T78" fmla="*/ 3 w 7"/>
                <a:gd name="T79" fmla="*/ 8 h 9"/>
                <a:gd name="T80" fmla="*/ 3 w 7"/>
                <a:gd name="T81" fmla="*/ 8 h 9"/>
                <a:gd name="T82" fmla="*/ 4 w 7"/>
                <a:gd name="T83" fmla="*/ 8 h 9"/>
                <a:gd name="T84" fmla="*/ 5 w 7"/>
                <a:gd name="T85" fmla="*/ 8 h 9"/>
                <a:gd name="T86" fmla="*/ 5 w 7"/>
                <a:gd name="T87" fmla="*/ 8 h 9"/>
                <a:gd name="T88" fmla="*/ 5 w 7"/>
                <a:gd name="T8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9">
                  <a:moveTo>
                    <a:pt x="7" y="8"/>
                  </a:moveTo>
                  <a:cubicBezTo>
                    <a:pt x="6" y="9"/>
                    <a:pt x="6" y="9"/>
                    <a:pt x="6" y="9"/>
                  </a:cubicBezTo>
                  <a:cubicBezTo>
                    <a:pt x="6" y="9"/>
                    <a:pt x="5" y="9"/>
                    <a:pt x="5" y="9"/>
                  </a:cubicBezTo>
                  <a:cubicBezTo>
                    <a:pt x="4" y="9"/>
                    <a:pt x="4" y="9"/>
                    <a:pt x="3" y="9"/>
                  </a:cubicBezTo>
                  <a:cubicBezTo>
                    <a:pt x="2" y="9"/>
                    <a:pt x="2" y="9"/>
                    <a:pt x="1" y="9"/>
                  </a:cubicBezTo>
                  <a:cubicBezTo>
                    <a:pt x="1" y="9"/>
                    <a:pt x="1" y="9"/>
                    <a:pt x="0" y="9"/>
                  </a:cubicBezTo>
                  <a:cubicBezTo>
                    <a:pt x="0" y="8"/>
                    <a:pt x="0" y="8"/>
                    <a:pt x="0" y="8"/>
                  </a:cubicBezTo>
                  <a:cubicBezTo>
                    <a:pt x="0" y="7"/>
                    <a:pt x="0" y="7"/>
                    <a:pt x="0" y="7"/>
                  </a:cubicBezTo>
                  <a:cubicBezTo>
                    <a:pt x="0" y="6"/>
                    <a:pt x="0" y="6"/>
                    <a:pt x="0" y="6"/>
                  </a:cubicBezTo>
                  <a:cubicBezTo>
                    <a:pt x="0" y="5"/>
                    <a:pt x="0" y="5"/>
                    <a:pt x="0" y="5"/>
                  </a:cubicBezTo>
                  <a:cubicBezTo>
                    <a:pt x="1" y="4"/>
                    <a:pt x="1" y="4"/>
                    <a:pt x="2" y="4"/>
                  </a:cubicBezTo>
                  <a:cubicBezTo>
                    <a:pt x="2" y="4"/>
                    <a:pt x="3" y="4"/>
                    <a:pt x="3" y="4"/>
                  </a:cubicBezTo>
                  <a:cubicBezTo>
                    <a:pt x="5" y="4"/>
                    <a:pt x="5" y="4"/>
                    <a:pt x="5" y="4"/>
                  </a:cubicBezTo>
                  <a:cubicBezTo>
                    <a:pt x="5" y="3"/>
                    <a:pt x="5" y="3"/>
                    <a:pt x="5" y="3"/>
                  </a:cubicBezTo>
                  <a:cubicBezTo>
                    <a:pt x="5" y="3"/>
                    <a:pt x="5" y="3"/>
                    <a:pt x="5" y="3"/>
                  </a:cubicBezTo>
                  <a:cubicBezTo>
                    <a:pt x="5" y="2"/>
                    <a:pt x="5" y="2"/>
                    <a:pt x="5" y="2"/>
                  </a:cubicBezTo>
                  <a:cubicBezTo>
                    <a:pt x="4" y="2"/>
                    <a:pt x="4" y="2"/>
                    <a:pt x="4" y="2"/>
                  </a:cubicBezTo>
                  <a:cubicBezTo>
                    <a:pt x="4" y="2"/>
                    <a:pt x="4" y="2"/>
                    <a:pt x="3" y="2"/>
                  </a:cubicBezTo>
                  <a:cubicBezTo>
                    <a:pt x="3" y="2"/>
                    <a:pt x="2" y="2"/>
                    <a:pt x="2" y="2"/>
                  </a:cubicBezTo>
                  <a:cubicBezTo>
                    <a:pt x="2" y="2"/>
                    <a:pt x="1" y="2"/>
                    <a:pt x="1" y="2"/>
                  </a:cubicBezTo>
                  <a:cubicBezTo>
                    <a:pt x="1" y="2"/>
                    <a:pt x="1" y="2"/>
                    <a:pt x="1" y="2"/>
                  </a:cubicBezTo>
                  <a:cubicBezTo>
                    <a:pt x="1" y="2"/>
                    <a:pt x="1" y="2"/>
                    <a:pt x="1" y="2"/>
                  </a:cubicBezTo>
                  <a:cubicBezTo>
                    <a:pt x="0" y="1"/>
                    <a:pt x="0" y="1"/>
                    <a:pt x="0" y="1"/>
                  </a:cubicBezTo>
                  <a:cubicBezTo>
                    <a:pt x="0" y="1"/>
                    <a:pt x="0" y="1"/>
                    <a:pt x="0" y="1"/>
                  </a:cubicBezTo>
                  <a:cubicBezTo>
                    <a:pt x="1" y="1"/>
                    <a:pt x="1" y="1"/>
                    <a:pt x="1" y="1"/>
                  </a:cubicBezTo>
                  <a:cubicBezTo>
                    <a:pt x="1" y="1"/>
                    <a:pt x="1" y="1"/>
                    <a:pt x="2" y="1"/>
                  </a:cubicBezTo>
                  <a:cubicBezTo>
                    <a:pt x="3" y="1"/>
                    <a:pt x="3" y="0"/>
                    <a:pt x="3" y="0"/>
                  </a:cubicBezTo>
                  <a:cubicBezTo>
                    <a:pt x="5" y="0"/>
                    <a:pt x="5" y="1"/>
                    <a:pt x="6" y="1"/>
                  </a:cubicBezTo>
                  <a:cubicBezTo>
                    <a:pt x="6" y="2"/>
                    <a:pt x="7" y="2"/>
                    <a:pt x="7" y="3"/>
                  </a:cubicBezTo>
                  <a:lnTo>
                    <a:pt x="7" y="8"/>
                  </a:lnTo>
                  <a:close/>
                  <a:moveTo>
                    <a:pt x="5" y="5"/>
                  </a:moveTo>
                  <a:cubicBezTo>
                    <a:pt x="3" y="5"/>
                    <a:pt x="3" y="5"/>
                    <a:pt x="3" y="5"/>
                  </a:cubicBezTo>
                  <a:cubicBezTo>
                    <a:pt x="3" y="5"/>
                    <a:pt x="3" y="5"/>
                    <a:pt x="3" y="5"/>
                  </a:cubicBezTo>
                  <a:cubicBezTo>
                    <a:pt x="2" y="5"/>
                    <a:pt x="2" y="5"/>
                    <a:pt x="2" y="5"/>
                  </a:cubicBezTo>
                  <a:cubicBezTo>
                    <a:pt x="1" y="6"/>
                    <a:pt x="1" y="6"/>
                    <a:pt x="1" y="6"/>
                  </a:cubicBezTo>
                  <a:cubicBezTo>
                    <a:pt x="1" y="6"/>
                    <a:pt x="1" y="6"/>
                    <a:pt x="1" y="7"/>
                  </a:cubicBezTo>
                  <a:cubicBezTo>
                    <a:pt x="1" y="7"/>
                    <a:pt x="1" y="7"/>
                    <a:pt x="1" y="7"/>
                  </a:cubicBezTo>
                  <a:cubicBezTo>
                    <a:pt x="2" y="8"/>
                    <a:pt x="2" y="8"/>
                    <a:pt x="2" y="8"/>
                  </a:cubicBezTo>
                  <a:cubicBezTo>
                    <a:pt x="2" y="8"/>
                    <a:pt x="2" y="8"/>
                    <a:pt x="2" y="8"/>
                  </a:cubicBezTo>
                  <a:cubicBezTo>
                    <a:pt x="3" y="8"/>
                    <a:pt x="3" y="8"/>
                    <a:pt x="3" y="8"/>
                  </a:cubicBezTo>
                  <a:cubicBezTo>
                    <a:pt x="3" y="8"/>
                    <a:pt x="3" y="8"/>
                    <a:pt x="3" y="8"/>
                  </a:cubicBezTo>
                  <a:cubicBezTo>
                    <a:pt x="4" y="8"/>
                    <a:pt x="4" y="8"/>
                    <a:pt x="4" y="8"/>
                  </a:cubicBezTo>
                  <a:cubicBezTo>
                    <a:pt x="5" y="8"/>
                    <a:pt x="5" y="8"/>
                    <a:pt x="5" y="8"/>
                  </a:cubicBezTo>
                  <a:cubicBezTo>
                    <a:pt x="5" y="8"/>
                    <a:pt x="5" y="8"/>
                    <a:pt x="5" y="8"/>
                  </a:cubicBezTo>
                  <a:lnTo>
                    <a:pt x="5"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031"/>
            <p:cNvSpPr/>
            <p:nvPr/>
          </p:nvSpPr>
          <p:spPr bwMode="auto">
            <a:xfrm>
              <a:off x="2938463" y="3594100"/>
              <a:ext cx="23813" cy="17463"/>
            </a:xfrm>
            <a:custGeom>
              <a:avLst/>
              <a:gdLst>
                <a:gd name="T0" fmla="*/ 8 w 12"/>
                <a:gd name="T1" fmla="*/ 0 h 9"/>
                <a:gd name="T2" fmla="*/ 10 w 12"/>
                <a:gd name="T3" fmla="*/ 1 h 9"/>
                <a:gd name="T4" fmla="*/ 11 w 12"/>
                <a:gd name="T5" fmla="*/ 2 h 9"/>
                <a:gd name="T6" fmla="*/ 12 w 12"/>
                <a:gd name="T7" fmla="*/ 3 h 9"/>
                <a:gd name="T8" fmla="*/ 12 w 12"/>
                <a:gd name="T9" fmla="*/ 4 h 9"/>
                <a:gd name="T10" fmla="*/ 12 w 12"/>
                <a:gd name="T11" fmla="*/ 9 h 9"/>
                <a:gd name="T12" fmla="*/ 12 w 12"/>
                <a:gd name="T13" fmla="*/ 9 h 9"/>
                <a:gd name="T14" fmla="*/ 12 w 12"/>
                <a:gd name="T15" fmla="*/ 9 h 9"/>
                <a:gd name="T16" fmla="*/ 11 w 12"/>
                <a:gd name="T17" fmla="*/ 9 h 9"/>
                <a:gd name="T18" fmla="*/ 11 w 12"/>
                <a:gd name="T19" fmla="*/ 9 h 9"/>
                <a:gd name="T20" fmla="*/ 11 w 12"/>
                <a:gd name="T21" fmla="*/ 9 h 9"/>
                <a:gd name="T22" fmla="*/ 11 w 12"/>
                <a:gd name="T23" fmla="*/ 5 h 9"/>
                <a:gd name="T24" fmla="*/ 10 w 12"/>
                <a:gd name="T25" fmla="*/ 2 h 9"/>
                <a:gd name="T26" fmla="*/ 8 w 12"/>
                <a:gd name="T27" fmla="*/ 2 h 9"/>
                <a:gd name="T28" fmla="*/ 8 w 12"/>
                <a:gd name="T29" fmla="*/ 2 h 9"/>
                <a:gd name="T30" fmla="*/ 7 w 12"/>
                <a:gd name="T31" fmla="*/ 2 h 9"/>
                <a:gd name="T32" fmla="*/ 7 w 12"/>
                <a:gd name="T33" fmla="*/ 2 h 9"/>
                <a:gd name="T34" fmla="*/ 6 w 12"/>
                <a:gd name="T35" fmla="*/ 2 h 9"/>
                <a:gd name="T36" fmla="*/ 6 w 12"/>
                <a:gd name="T37" fmla="*/ 3 h 9"/>
                <a:gd name="T38" fmla="*/ 6 w 12"/>
                <a:gd name="T39" fmla="*/ 5 h 9"/>
                <a:gd name="T40" fmla="*/ 6 w 12"/>
                <a:gd name="T41" fmla="*/ 9 h 9"/>
                <a:gd name="T42" fmla="*/ 6 w 12"/>
                <a:gd name="T43" fmla="*/ 9 h 9"/>
                <a:gd name="T44" fmla="*/ 6 w 12"/>
                <a:gd name="T45" fmla="*/ 9 h 9"/>
                <a:gd name="T46" fmla="*/ 5 w 12"/>
                <a:gd name="T47" fmla="*/ 9 h 9"/>
                <a:gd name="T48" fmla="*/ 5 w 12"/>
                <a:gd name="T49" fmla="*/ 9 h 9"/>
                <a:gd name="T50" fmla="*/ 5 w 12"/>
                <a:gd name="T51" fmla="*/ 9 h 9"/>
                <a:gd name="T52" fmla="*/ 5 w 12"/>
                <a:gd name="T53" fmla="*/ 5 h 9"/>
                <a:gd name="T54" fmla="*/ 5 w 12"/>
                <a:gd name="T55" fmla="*/ 3 h 9"/>
                <a:gd name="T56" fmla="*/ 5 w 12"/>
                <a:gd name="T57" fmla="*/ 2 h 9"/>
                <a:gd name="T58" fmla="*/ 4 w 12"/>
                <a:gd name="T59" fmla="*/ 2 h 9"/>
                <a:gd name="T60" fmla="*/ 3 w 12"/>
                <a:gd name="T61" fmla="*/ 2 h 9"/>
                <a:gd name="T62" fmla="*/ 2 w 12"/>
                <a:gd name="T63" fmla="*/ 2 h 9"/>
                <a:gd name="T64" fmla="*/ 1 w 12"/>
                <a:gd name="T65" fmla="*/ 2 h 9"/>
                <a:gd name="T66" fmla="*/ 1 w 12"/>
                <a:gd name="T67" fmla="*/ 9 h 9"/>
                <a:gd name="T68" fmla="*/ 1 w 12"/>
                <a:gd name="T69" fmla="*/ 9 h 9"/>
                <a:gd name="T70" fmla="*/ 1 w 12"/>
                <a:gd name="T71" fmla="*/ 9 h 9"/>
                <a:gd name="T72" fmla="*/ 0 w 12"/>
                <a:gd name="T73" fmla="*/ 9 h 9"/>
                <a:gd name="T74" fmla="*/ 0 w 12"/>
                <a:gd name="T75" fmla="*/ 9 h 9"/>
                <a:gd name="T76" fmla="*/ 0 w 12"/>
                <a:gd name="T77" fmla="*/ 9 h 9"/>
                <a:gd name="T78" fmla="*/ 0 w 12"/>
                <a:gd name="T79" fmla="*/ 2 h 9"/>
                <a:gd name="T80" fmla="*/ 0 w 12"/>
                <a:gd name="T81" fmla="*/ 1 h 9"/>
                <a:gd name="T82" fmla="*/ 0 w 12"/>
                <a:gd name="T83" fmla="*/ 1 h 9"/>
                <a:gd name="T84" fmla="*/ 1 w 12"/>
                <a:gd name="T85" fmla="*/ 1 h 9"/>
                <a:gd name="T86" fmla="*/ 3 w 12"/>
                <a:gd name="T87" fmla="*/ 0 h 9"/>
                <a:gd name="T88" fmla="*/ 4 w 12"/>
                <a:gd name="T89" fmla="*/ 1 h 9"/>
                <a:gd name="T90" fmla="*/ 5 w 12"/>
                <a:gd name="T91" fmla="*/ 1 h 9"/>
                <a:gd name="T92" fmla="*/ 5 w 12"/>
                <a:gd name="T93" fmla="*/ 1 h 9"/>
                <a:gd name="T94" fmla="*/ 7 w 12"/>
                <a:gd name="T95" fmla="*/ 1 h 9"/>
                <a:gd name="T96" fmla="*/ 8 w 12"/>
                <a:gd name="T9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 h="9">
                  <a:moveTo>
                    <a:pt x="8" y="0"/>
                  </a:moveTo>
                  <a:cubicBezTo>
                    <a:pt x="9" y="0"/>
                    <a:pt x="10" y="1"/>
                    <a:pt x="10" y="1"/>
                  </a:cubicBezTo>
                  <a:cubicBezTo>
                    <a:pt x="11" y="1"/>
                    <a:pt x="11" y="1"/>
                    <a:pt x="11" y="2"/>
                  </a:cubicBezTo>
                  <a:cubicBezTo>
                    <a:pt x="11" y="2"/>
                    <a:pt x="12" y="2"/>
                    <a:pt x="12" y="3"/>
                  </a:cubicBezTo>
                  <a:cubicBezTo>
                    <a:pt x="12" y="3"/>
                    <a:pt x="12" y="4"/>
                    <a:pt x="12" y="4"/>
                  </a:cubicBezTo>
                  <a:cubicBezTo>
                    <a:pt x="12" y="9"/>
                    <a:pt x="12" y="9"/>
                    <a:pt x="12" y="9"/>
                  </a:cubicBezTo>
                  <a:cubicBezTo>
                    <a:pt x="12" y="9"/>
                    <a:pt x="12" y="9"/>
                    <a:pt x="12" y="9"/>
                  </a:cubicBezTo>
                  <a:cubicBezTo>
                    <a:pt x="12" y="9"/>
                    <a:pt x="12" y="9"/>
                    <a:pt x="12" y="9"/>
                  </a:cubicBezTo>
                  <a:cubicBezTo>
                    <a:pt x="11" y="9"/>
                    <a:pt x="11" y="9"/>
                    <a:pt x="11" y="9"/>
                  </a:cubicBezTo>
                  <a:cubicBezTo>
                    <a:pt x="11" y="9"/>
                    <a:pt x="11" y="9"/>
                    <a:pt x="11" y="9"/>
                  </a:cubicBezTo>
                  <a:cubicBezTo>
                    <a:pt x="11" y="9"/>
                    <a:pt x="11" y="9"/>
                    <a:pt x="11" y="9"/>
                  </a:cubicBezTo>
                  <a:cubicBezTo>
                    <a:pt x="11" y="5"/>
                    <a:pt x="11" y="5"/>
                    <a:pt x="11" y="5"/>
                  </a:cubicBezTo>
                  <a:cubicBezTo>
                    <a:pt x="11" y="4"/>
                    <a:pt x="10" y="3"/>
                    <a:pt x="10" y="2"/>
                  </a:cubicBezTo>
                  <a:cubicBezTo>
                    <a:pt x="10" y="2"/>
                    <a:pt x="9" y="2"/>
                    <a:pt x="8" y="2"/>
                  </a:cubicBezTo>
                  <a:cubicBezTo>
                    <a:pt x="8" y="2"/>
                    <a:pt x="8" y="2"/>
                    <a:pt x="8" y="2"/>
                  </a:cubicBezTo>
                  <a:cubicBezTo>
                    <a:pt x="7" y="2"/>
                    <a:pt x="7" y="2"/>
                    <a:pt x="7" y="2"/>
                  </a:cubicBezTo>
                  <a:cubicBezTo>
                    <a:pt x="7" y="2"/>
                    <a:pt x="7" y="2"/>
                    <a:pt x="7" y="2"/>
                  </a:cubicBezTo>
                  <a:cubicBezTo>
                    <a:pt x="6" y="2"/>
                    <a:pt x="6" y="2"/>
                    <a:pt x="6" y="2"/>
                  </a:cubicBezTo>
                  <a:cubicBezTo>
                    <a:pt x="6" y="3"/>
                    <a:pt x="6" y="3"/>
                    <a:pt x="6" y="3"/>
                  </a:cubicBezTo>
                  <a:cubicBezTo>
                    <a:pt x="6" y="4"/>
                    <a:pt x="6" y="4"/>
                    <a:pt x="6" y="5"/>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5"/>
                    <a:pt x="5" y="5"/>
                    <a:pt x="5" y="5"/>
                  </a:cubicBezTo>
                  <a:cubicBezTo>
                    <a:pt x="5" y="4"/>
                    <a:pt x="5" y="4"/>
                    <a:pt x="5" y="3"/>
                  </a:cubicBezTo>
                  <a:cubicBezTo>
                    <a:pt x="5" y="2"/>
                    <a:pt x="5" y="2"/>
                    <a:pt x="5" y="2"/>
                  </a:cubicBezTo>
                  <a:cubicBezTo>
                    <a:pt x="4" y="2"/>
                    <a:pt x="4" y="2"/>
                    <a:pt x="4" y="2"/>
                  </a:cubicBezTo>
                  <a:cubicBezTo>
                    <a:pt x="3" y="2"/>
                    <a:pt x="3" y="2"/>
                    <a:pt x="3" y="2"/>
                  </a:cubicBezTo>
                  <a:cubicBezTo>
                    <a:pt x="2" y="2"/>
                    <a:pt x="2" y="2"/>
                    <a:pt x="2" y="2"/>
                  </a:cubicBezTo>
                  <a:cubicBezTo>
                    <a:pt x="1" y="2"/>
                    <a:pt x="1" y="2"/>
                    <a:pt x="1" y="2"/>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2"/>
                    <a:pt x="0" y="2"/>
                    <a:pt x="0" y="2"/>
                  </a:cubicBezTo>
                  <a:cubicBezTo>
                    <a:pt x="0" y="1"/>
                    <a:pt x="0" y="1"/>
                    <a:pt x="0" y="1"/>
                  </a:cubicBezTo>
                  <a:cubicBezTo>
                    <a:pt x="0" y="1"/>
                    <a:pt x="0" y="1"/>
                    <a:pt x="0" y="1"/>
                  </a:cubicBezTo>
                  <a:cubicBezTo>
                    <a:pt x="1" y="1"/>
                    <a:pt x="1" y="1"/>
                    <a:pt x="1" y="1"/>
                  </a:cubicBezTo>
                  <a:cubicBezTo>
                    <a:pt x="2" y="0"/>
                    <a:pt x="2" y="0"/>
                    <a:pt x="3" y="0"/>
                  </a:cubicBezTo>
                  <a:cubicBezTo>
                    <a:pt x="3" y="0"/>
                    <a:pt x="4" y="1"/>
                    <a:pt x="4" y="1"/>
                  </a:cubicBezTo>
                  <a:cubicBezTo>
                    <a:pt x="5" y="1"/>
                    <a:pt x="5" y="1"/>
                    <a:pt x="5" y="1"/>
                  </a:cubicBezTo>
                  <a:cubicBezTo>
                    <a:pt x="5" y="1"/>
                    <a:pt x="5" y="1"/>
                    <a:pt x="5" y="1"/>
                  </a:cubicBezTo>
                  <a:cubicBezTo>
                    <a:pt x="6" y="1"/>
                    <a:pt x="6" y="1"/>
                    <a:pt x="7" y="1"/>
                  </a:cubicBezTo>
                  <a:cubicBezTo>
                    <a:pt x="7" y="1"/>
                    <a:pt x="8" y="0"/>
                    <a:pt x="8" y="0"/>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032"/>
            <p:cNvSpPr>
              <a:spLocks noEditPoints="1"/>
            </p:cNvSpPr>
            <p:nvPr/>
          </p:nvSpPr>
          <p:spPr bwMode="auto">
            <a:xfrm>
              <a:off x="2965451" y="3594100"/>
              <a:ext cx="14288" cy="22225"/>
            </a:xfrm>
            <a:custGeom>
              <a:avLst/>
              <a:gdLst>
                <a:gd name="T0" fmla="*/ 7 w 7"/>
                <a:gd name="T1" fmla="*/ 5 h 12"/>
                <a:gd name="T2" fmla="*/ 7 w 7"/>
                <a:gd name="T3" fmla="*/ 7 h 12"/>
                <a:gd name="T4" fmla="*/ 6 w 7"/>
                <a:gd name="T5" fmla="*/ 8 h 12"/>
                <a:gd name="T6" fmla="*/ 5 w 7"/>
                <a:gd name="T7" fmla="*/ 9 h 12"/>
                <a:gd name="T8" fmla="*/ 4 w 7"/>
                <a:gd name="T9" fmla="*/ 9 h 12"/>
                <a:gd name="T10" fmla="*/ 3 w 7"/>
                <a:gd name="T11" fmla="*/ 9 h 12"/>
                <a:gd name="T12" fmla="*/ 2 w 7"/>
                <a:gd name="T13" fmla="*/ 9 h 12"/>
                <a:gd name="T14" fmla="*/ 2 w 7"/>
                <a:gd name="T15" fmla="*/ 12 h 12"/>
                <a:gd name="T16" fmla="*/ 1 w 7"/>
                <a:gd name="T17" fmla="*/ 12 h 12"/>
                <a:gd name="T18" fmla="*/ 1 w 7"/>
                <a:gd name="T19" fmla="*/ 12 h 12"/>
                <a:gd name="T20" fmla="*/ 0 w 7"/>
                <a:gd name="T21" fmla="*/ 12 h 12"/>
                <a:gd name="T22" fmla="*/ 0 w 7"/>
                <a:gd name="T23" fmla="*/ 12 h 12"/>
                <a:gd name="T24" fmla="*/ 0 w 7"/>
                <a:gd name="T25" fmla="*/ 12 h 12"/>
                <a:gd name="T26" fmla="*/ 0 w 7"/>
                <a:gd name="T27" fmla="*/ 1 h 12"/>
                <a:gd name="T28" fmla="*/ 0 w 7"/>
                <a:gd name="T29" fmla="*/ 1 h 12"/>
                <a:gd name="T30" fmla="*/ 2 w 7"/>
                <a:gd name="T31" fmla="*/ 1 h 12"/>
                <a:gd name="T32" fmla="*/ 4 w 7"/>
                <a:gd name="T33" fmla="*/ 0 h 12"/>
                <a:gd name="T34" fmla="*/ 5 w 7"/>
                <a:gd name="T35" fmla="*/ 1 h 12"/>
                <a:gd name="T36" fmla="*/ 6 w 7"/>
                <a:gd name="T37" fmla="*/ 2 h 12"/>
                <a:gd name="T38" fmla="*/ 7 w 7"/>
                <a:gd name="T39" fmla="*/ 3 h 12"/>
                <a:gd name="T40" fmla="*/ 7 w 7"/>
                <a:gd name="T41" fmla="*/ 5 h 12"/>
                <a:gd name="T42" fmla="*/ 6 w 7"/>
                <a:gd name="T43" fmla="*/ 5 h 12"/>
                <a:gd name="T44" fmla="*/ 6 w 7"/>
                <a:gd name="T45" fmla="*/ 3 h 12"/>
                <a:gd name="T46" fmla="*/ 5 w 7"/>
                <a:gd name="T47" fmla="*/ 2 h 12"/>
                <a:gd name="T48" fmla="*/ 4 w 7"/>
                <a:gd name="T49" fmla="*/ 2 h 12"/>
                <a:gd name="T50" fmla="*/ 3 w 7"/>
                <a:gd name="T51" fmla="*/ 2 h 12"/>
                <a:gd name="T52" fmla="*/ 2 w 7"/>
                <a:gd name="T53" fmla="*/ 2 h 12"/>
                <a:gd name="T54" fmla="*/ 2 w 7"/>
                <a:gd name="T55" fmla="*/ 2 h 12"/>
                <a:gd name="T56" fmla="*/ 2 w 7"/>
                <a:gd name="T57" fmla="*/ 8 h 12"/>
                <a:gd name="T58" fmla="*/ 3 w 7"/>
                <a:gd name="T59" fmla="*/ 8 h 12"/>
                <a:gd name="T60" fmla="*/ 3 w 7"/>
                <a:gd name="T61" fmla="*/ 8 h 12"/>
                <a:gd name="T62" fmla="*/ 4 w 7"/>
                <a:gd name="T63" fmla="*/ 8 h 12"/>
                <a:gd name="T64" fmla="*/ 5 w 7"/>
                <a:gd name="T65" fmla="*/ 7 h 12"/>
                <a:gd name="T66" fmla="*/ 6 w 7"/>
                <a:gd name="T67" fmla="*/ 6 h 12"/>
                <a:gd name="T68" fmla="*/ 6 w 7"/>
                <a:gd name="T6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2">
                  <a:moveTo>
                    <a:pt x="7" y="5"/>
                  </a:moveTo>
                  <a:cubicBezTo>
                    <a:pt x="7" y="6"/>
                    <a:pt x="7" y="6"/>
                    <a:pt x="7" y="7"/>
                  </a:cubicBezTo>
                  <a:cubicBezTo>
                    <a:pt x="7" y="7"/>
                    <a:pt x="7" y="8"/>
                    <a:pt x="6" y="8"/>
                  </a:cubicBezTo>
                  <a:cubicBezTo>
                    <a:pt x="6" y="8"/>
                    <a:pt x="6" y="9"/>
                    <a:pt x="5" y="9"/>
                  </a:cubicBezTo>
                  <a:cubicBezTo>
                    <a:pt x="5" y="9"/>
                    <a:pt x="4" y="9"/>
                    <a:pt x="4" y="9"/>
                  </a:cubicBezTo>
                  <a:cubicBezTo>
                    <a:pt x="3" y="9"/>
                    <a:pt x="3" y="9"/>
                    <a:pt x="3" y="9"/>
                  </a:cubicBezTo>
                  <a:cubicBezTo>
                    <a:pt x="2" y="9"/>
                    <a:pt x="2" y="9"/>
                    <a:pt x="2" y="9"/>
                  </a:cubicBezTo>
                  <a:cubicBezTo>
                    <a:pt x="2" y="12"/>
                    <a:pt x="2" y="12"/>
                    <a:pt x="2"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
                    <a:pt x="0" y="1"/>
                    <a:pt x="0" y="1"/>
                  </a:cubicBezTo>
                  <a:cubicBezTo>
                    <a:pt x="0" y="1"/>
                    <a:pt x="0" y="1"/>
                    <a:pt x="0" y="1"/>
                  </a:cubicBezTo>
                  <a:cubicBezTo>
                    <a:pt x="1" y="1"/>
                    <a:pt x="1" y="1"/>
                    <a:pt x="2" y="1"/>
                  </a:cubicBezTo>
                  <a:cubicBezTo>
                    <a:pt x="3" y="1"/>
                    <a:pt x="3" y="0"/>
                    <a:pt x="4" y="0"/>
                  </a:cubicBezTo>
                  <a:cubicBezTo>
                    <a:pt x="4" y="0"/>
                    <a:pt x="5" y="1"/>
                    <a:pt x="5" y="1"/>
                  </a:cubicBezTo>
                  <a:cubicBezTo>
                    <a:pt x="6" y="1"/>
                    <a:pt x="6" y="1"/>
                    <a:pt x="6" y="2"/>
                  </a:cubicBezTo>
                  <a:cubicBezTo>
                    <a:pt x="7" y="2"/>
                    <a:pt x="7" y="3"/>
                    <a:pt x="7" y="3"/>
                  </a:cubicBezTo>
                  <a:cubicBezTo>
                    <a:pt x="7" y="4"/>
                    <a:pt x="7" y="4"/>
                    <a:pt x="7" y="5"/>
                  </a:cubicBezTo>
                  <a:moveTo>
                    <a:pt x="6" y="5"/>
                  </a:moveTo>
                  <a:cubicBezTo>
                    <a:pt x="6" y="4"/>
                    <a:pt x="6" y="4"/>
                    <a:pt x="6" y="3"/>
                  </a:cubicBezTo>
                  <a:cubicBezTo>
                    <a:pt x="6" y="3"/>
                    <a:pt x="5" y="3"/>
                    <a:pt x="5" y="2"/>
                  </a:cubicBezTo>
                  <a:cubicBezTo>
                    <a:pt x="4" y="2"/>
                    <a:pt x="4" y="2"/>
                    <a:pt x="4" y="2"/>
                  </a:cubicBezTo>
                  <a:cubicBezTo>
                    <a:pt x="4" y="2"/>
                    <a:pt x="4" y="2"/>
                    <a:pt x="3" y="2"/>
                  </a:cubicBezTo>
                  <a:cubicBezTo>
                    <a:pt x="2" y="2"/>
                    <a:pt x="2" y="2"/>
                    <a:pt x="2" y="2"/>
                  </a:cubicBezTo>
                  <a:cubicBezTo>
                    <a:pt x="2" y="2"/>
                    <a:pt x="2" y="2"/>
                    <a:pt x="2" y="2"/>
                  </a:cubicBezTo>
                  <a:cubicBezTo>
                    <a:pt x="2" y="8"/>
                    <a:pt x="2" y="8"/>
                    <a:pt x="2" y="8"/>
                  </a:cubicBezTo>
                  <a:cubicBezTo>
                    <a:pt x="2" y="8"/>
                    <a:pt x="2" y="8"/>
                    <a:pt x="3" y="8"/>
                  </a:cubicBezTo>
                  <a:cubicBezTo>
                    <a:pt x="3" y="8"/>
                    <a:pt x="3" y="8"/>
                    <a:pt x="3" y="8"/>
                  </a:cubicBezTo>
                  <a:cubicBezTo>
                    <a:pt x="4" y="8"/>
                    <a:pt x="4" y="8"/>
                    <a:pt x="4" y="8"/>
                  </a:cubicBezTo>
                  <a:cubicBezTo>
                    <a:pt x="5" y="7"/>
                    <a:pt x="5" y="7"/>
                    <a:pt x="5" y="7"/>
                  </a:cubicBezTo>
                  <a:cubicBezTo>
                    <a:pt x="5" y="7"/>
                    <a:pt x="6" y="7"/>
                    <a:pt x="6" y="6"/>
                  </a:cubicBezTo>
                  <a:cubicBezTo>
                    <a:pt x="6" y="6"/>
                    <a:pt x="6" y="6"/>
                    <a:pt x="6" y="5"/>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033"/>
            <p:cNvSpPr/>
            <p:nvPr/>
          </p:nvSpPr>
          <p:spPr bwMode="auto">
            <a:xfrm>
              <a:off x="2982913" y="3587750"/>
              <a:ext cx="6350" cy="23813"/>
            </a:xfrm>
            <a:custGeom>
              <a:avLst/>
              <a:gdLst>
                <a:gd name="T0" fmla="*/ 3 w 3"/>
                <a:gd name="T1" fmla="*/ 12 h 12"/>
                <a:gd name="T2" fmla="*/ 3 w 3"/>
                <a:gd name="T3" fmla="*/ 12 h 12"/>
                <a:gd name="T4" fmla="*/ 2 w 3"/>
                <a:gd name="T5" fmla="*/ 12 h 12"/>
                <a:gd name="T6" fmla="*/ 2 w 3"/>
                <a:gd name="T7" fmla="*/ 12 h 12"/>
                <a:gd name="T8" fmla="*/ 1 w 3"/>
                <a:gd name="T9" fmla="*/ 12 h 12"/>
                <a:gd name="T10" fmla="*/ 0 w 3"/>
                <a:gd name="T11" fmla="*/ 11 h 12"/>
                <a:gd name="T12" fmla="*/ 0 w 3"/>
                <a:gd name="T13" fmla="*/ 1 h 12"/>
                <a:gd name="T14" fmla="*/ 0 w 3"/>
                <a:gd name="T15" fmla="*/ 0 h 12"/>
                <a:gd name="T16" fmla="*/ 1 w 3"/>
                <a:gd name="T17" fmla="*/ 0 h 12"/>
                <a:gd name="T18" fmla="*/ 1 w 3"/>
                <a:gd name="T19" fmla="*/ 0 h 12"/>
                <a:gd name="T20" fmla="*/ 2 w 3"/>
                <a:gd name="T21" fmla="*/ 0 h 12"/>
                <a:gd name="T22" fmla="*/ 2 w 3"/>
                <a:gd name="T23" fmla="*/ 1 h 12"/>
                <a:gd name="T24" fmla="*/ 2 w 3"/>
                <a:gd name="T25" fmla="*/ 10 h 12"/>
                <a:gd name="T26" fmla="*/ 2 w 3"/>
                <a:gd name="T27" fmla="*/ 11 h 12"/>
                <a:gd name="T28" fmla="*/ 2 w 3"/>
                <a:gd name="T29" fmla="*/ 11 h 12"/>
                <a:gd name="T30" fmla="*/ 3 w 3"/>
                <a:gd name="T31" fmla="*/ 11 h 12"/>
                <a:gd name="T32" fmla="*/ 3 w 3"/>
                <a:gd name="T33" fmla="*/ 11 h 12"/>
                <a:gd name="T34" fmla="*/ 3 w 3"/>
                <a:gd name="T35" fmla="*/ 11 h 12"/>
                <a:gd name="T36" fmla="*/ 3 w 3"/>
                <a:gd name="T37" fmla="*/ 11 h 12"/>
                <a:gd name="T38" fmla="*/ 3 w 3"/>
                <a:gd name="T39" fmla="*/ 12 h 12"/>
                <a:gd name="T40" fmla="*/ 3 w 3"/>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2">
                  <a:moveTo>
                    <a:pt x="3" y="12"/>
                  </a:moveTo>
                  <a:cubicBezTo>
                    <a:pt x="3" y="12"/>
                    <a:pt x="3" y="12"/>
                    <a:pt x="3" y="12"/>
                  </a:cubicBezTo>
                  <a:cubicBezTo>
                    <a:pt x="2" y="12"/>
                    <a:pt x="2" y="12"/>
                    <a:pt x="2" y="12"/>
                  </a:cubicBezTo>
                  <a:cubicBezTo>
                    <a:pt x="2" y="12"/>
                    <a:pt x="2" y="12"/>
                    <a:pt x="2" y="12"/>
                  </a:cubicBezTo>
                  <a:cubicBezTo>
                    <a:pt x="1" y="12"/>
                    <a:pt x="1" y="12"/>
                    <a:pt x="1" y="12"/>
                  </a:cubicBezTo>
                  <a:cubicBezTo>
                    <a:pt x="0" y="12"/>
                    <a:pt x="0" y="11"/>
                    <a:pt x="0" y="11"/>
                  </a:cubicBezTo>
                  <a:cubicBezTo>
                    <a:pt x="0" y="1"/>
                    <a:pt x="0" y="1"/>
                    <a:pt x="0" y="1"/>
                  </a:cubicBezTo>
                  <a:cubicBezTo>
                    <a:pt x="0" y="0"/>
                    <a:pt x="0" y="0"/>
                    <a:pt x="0" y="0"/>
                  </a:cubicBezTo>
                  <a:cubicBezTo>
                    <a:pt x="1" y="0"/>
                    <a:pt x="1" y="0"/>
                    <a:pt x="1" y="0"/>
                  </a:cubicBezTo>
                  <a:cubicBezTo>
                    <a:pt x="1" y="0"/>
                    <a:pt x="1" y="0"/>
                    <a:pt x="1" y="0"/>
                  </a:cubicBezTo>
                  <a:cubicBezTo>
                    <a:pt x="2" y="0"/>
                    <a:pt x="2" y="0"/>
                    <a:pt x="2" y="0"/>
                  </a:cubicBezTo>
                  <a:cubicBezTo>
                    <a:pt x="2" y="1"/>
                    <a:pt x="2" y="1"/>
                    <a:pt x="2" y="1"/>
                  </a:cubicBezTo>
                  <a:cubicBezTo>
                    <a:pt x="2" y="10"/>
                    <a:pt x="2" y="10"/>
                    <a:pt x="2" y="10"/>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034"/>
            <p:cNvSpPr>
              <a:spLocks noEditPoints="1"/>
            </p:cNvSpPr>
            <p:nvPr/>
          </p:nvSpPr>
          <p:spPr bwMode="auto">
            <a:xfrm>
              <a:off x="2990851" y="3594100"/>
              <a:ext cx="15875" cy="17463"/>
            </a:xfrm>
            <a:custGeom>
              <a:avLst/>
              <a:gdLst>
                <a:gd name="T0" fmla="*/ 4 w 8"/>
                <a:gd name="T1" fmla="*/ 0 h 9"/>
                <a:gd name="T2" fmla="*/ 6 w 8"/>
                <a:gd name="T3" fmla="*/ 1 h 9"/>
                <a:gd name="T4" fmla="*/ 7 w 8"/>
                <a:gd name="T5" fmla="*/ 1 h 9"/>
                <a:gd name="T6" fmla="*/ 7 w 8"/>
                <a:gd name="T7" fmla="*/ 3 h 9"/>
                <a:gd name="T8" fmla="*/ 8 w 8"/>
                <a:gd name="T9" fmla="*/ 4 h 9"/>
                <a:gd name="T10" fmla="*/ 7 w 8"/>
                <a:gd name="T11" fmla="*/ 5 h 9"/>
                <a:gd name="T12" fmla="*/ 7 w 8"/>
                <a:gd name="T13" fmla="*/ 5 h 9"/>
                <a:gd name="T14" fmla="*/ 7 w 8"/>
                <a:gd name="T15" fmla="*/ 5 h 9"/>
                <a:gd name="T16" fmla="*/ 6 w 8"/>
                <a:gd name="T17" fmla="*/ 5 h 9"/>
                <a:gd name="T18" fmla="*/ 2 w 8"/>
                <a:gd name="T19" fmla="*/ 5 h 9"/>
                <a:gd name="T20" fmla="*/ 2 w 8"/>
                <a:gd name="T21" fmla="*/ 7 h 9"/>
                <a:gd name="T22" fmla="*/ 2 w 8"/>
                <a:gd name="T23" fmla="*/ 8 h 9"/>
                <a:gd name="T24" fmla="*/ 3 w 8"/>
                <a:gd name="T25" fmla="*/ 8 h 9"/>
                <a:gd name="T26" fmla="*/ 4 w 8"/>
                <a:gd name="T27" fmla="*/ 8 h 9"/>
                <a:gd name="T28" fmla="*/ 5 w 8"/>
                <a:gd name="T29" fmla="*/ 8 h 9"/>
                <a:gd name="T30" fmla="*/ 6 w 8"/>
                <a:gd name="T31" fmla="*/ 8 h 9"/>
                <a:gd name="T32" fmla="*/ 7 w 8"/>
                <a:gd name="T33" fmla="*/ 8 h 9"/>
                <a:gd name="T34" fmla="*/ 7 w 8"/>
                <a:gd name="T35" fmla="*/ 8 h 9"/>
                <a:gd name="T36" fmla="*/ 7 w 8"/>
                <a:gd name="T37" fmla="*/ 9 h 9"/>
                <a:gd name="T38" fmla="*/ 5 w 8"/>
                <a:gd name="T39" fmla="*/ 9 h 9"/>
                <a:gd name="T40" fmla="*/ 4 w 8"/>
                <a:gd name="T41" fmla="*/ 9 h 9"/>
                <a:gd name="T42" fmla="*/ 3 w 8"/>
                <a:gd name="T43" fmla="*/ 9 h 9"/>
                <a:gd name="T44" fmla="*/ 1 w 8"/>
                <a:gd name="T45" fmla="*/ 8 h 9"/>
                <a:gd name="T46" fmla="*/ 1 w 8"/>
                <a:gd name="T47" fmla="*/ 7 h 9"/>
                <a:gd name="T48" fmla="*/ 0 w 8"/>
                <a:gd name="T49" fmla="*/ 5 h 9"/>
                <a:gd name="T50" fmla="*/ 1 w 8"/>
                <a:gd name="T51" fmla="*/ 3 h 9"/>
                <a:gd name="T52" fmla="*/ 1 w 8"/>
                <a:gd name="T53" fmla="*/ 2 h 9"/>
                <a:gd name="T54" fmla="*/ 3 w 8"/>
                <a:gd name="T55" fmla="*/ 1 h 9"/>
                <a:gd name="T56" fmla="*/ 4 w 8"/>
                <a:gd name="T57" fmla="*/ 0 h 9"/>
                <a:gd name="T58" fmla="*/ 6 w 8"/>
                <a:gd name="T59" fmla="*/ 4 h 9"/>
                <a:gd name="T60" fmla="*/ 6 w 8"/>
                <a:gd name="T61" fmla="*/ 3 h 9"/>
                <a:gd name="T62" fmla="*/ 6 w 8"/>
                <a:gd name="T63" fmla="*/ 2 h 9"/>
                <a:gd name="T64" fmla="*/ 5 w 8"/>
                <a:gd name="T65" fmla="*/ 2 h 9"/>
                <a:gd name="T66" fmla="*/ 4 w 8"/>
                <a:gd name="T67" fmla="*/ 2 h 9"/>
                <a:gd name="T68" fmla="*/ 3 w 8"/>
                <a:gd name="T69" fmla="*/ 2 h 9"/>
                <a:gd name="T70" fmla="*/ 2 w 8"/>
                <a:gd name="T71" fmla="*/ 2 h 9"/>
                <a:gd name="T72" fmla="*/ 2 w 8"/>
                <a:gd name="T73" fmla="*/ 3 h 9"/>
                <a:gd name="T74" fmla="*/ 2 w 8"/>
                <a:gd name="T75" fmla="*/ 4 h 9"/>
                <a:gd name="T76" fmla="*/ 6 w 8"/>
                <a:gd name="T7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9">
                  <a:moveTo>
                    <a:pt x="4" y="0"/>
                  </a:moveTo>
                  <a:cubicBezTo>
                    <a:pt x="5" y="0"/>
                    <a:pt x="5" y="1"/>
                    <a:pt x="6" y="1"/>
                  </a:cubicBezTo>
                  <a:cubicBezTo>
                    <a:pt x="6" y="1"/>
                    <a:pt x="6" y="1"/>
                    <a:pt x="7" y="1"/>
                  </a:cubicBezTo>
                  <a:cubicBezTo>
                    <a:pt x="7" y="2"/>
                    <a:pt x="7" y="2"/>
                    <a:pt x="7" y="3"/>
                  </a:cubicBezTo>
                  <a:cubicBezTo>
                    <a:pt x="8" y="3"/>
                    <a:pt x="8" y="4"/>
                    <a:pt x="8" y="4"/>
                  </a:cubicBezTo>
                  <a:cubicBezTo>
                    <a:pt x="7" y="5"/>
                    <a:pt x="7" y="5"/>
                    <a:pt x="7" y="5"/>
                  </a:cubicBezTo>
                  <a:cubicBezTo>
                    <a:pt x="7" y="5"/>
                    <a:pt x="7" y="5"/>
                    <a:pt x="7" y="5"/>
                  </a:cubicBezTo>
                  <a:cubicBezTo>
                    <a:pt x="7" y="5"/>
                    <a:pt x="7" y="5"/>
                    <a:pt x="7" y="5"/>
                  </a:cubicBezTo>
                  <a:cubicBezTo>
                    <a:pt x="6" y="5"/>
                    <a:pt x="6" y="5"/>
                    <a:pt x="6" y="5"/>
                  </a:cubicBezTo>
                  <a:cubicBezTo>
                    <a:pt x="2" y="5"/>
                    <a:pt x="2" y="5"/>
                    <a:pt x="2" y="5"/>
                  </a:cubicBezTo>
                  <a:cubicBezTo>
                    <a:pt x="2" y="6"/>
                    <a:pt x="2" y="6"/>
                    <a:pt x="2" y="7"/>
                  </a:cubicBezTo>
                  <a:cubicBezTo>
                    <a:pt x="2" y="7"/>
                    <a:pt x="2" y="7"/>
                    <a:pt x="2" y="8"/>
                  </a:cubicBezTo>
                  <a:cubicBezTo>
                    <a:pt x="3" y="8"/>
                    <a:pt x="3" y="8"/>
                    <a:pt x="3" y="8"/>
                  </a:cubicBezTo>
                  <a:cubicBezTo>
                    <a:pt x="4" y="8"/>
                    <a:pt x="4" y="8"/>
                    <a:pt x="4" y="8"/>
                  </a:cubicBezTo>
                  <a:cubicBezTo>
                    <a:pt x="5" y="8"/>
                    <a:pt x="5" y="8"/>
                    <a:pt x="5" y="8"/>
                  </a:cubicBezTo>
                  <a:cubicBezTo>
                    <a:pt x="6" y="8"/>
                    <a:pt x="6" y="8"/>
                    <a:pt x="6" y="8"/>
                  </a:cubicBezTo>
                  <a:cubicBezTo>
                    <a:pt x="7" y="8"/>
                    <a:pt x="7" y="8"/>
                    <a:pt x="7" y="8"/>
                  </a:cubicBezTo>
                  <a:cubicBezTo>
                    <a:pt x="7" y="8"/>
                    <a:pt x="7" y="8"/>
                    <a:pt x="7" y="8"/>
                  </a:cubicBezTo>
                  <a:cubicBezTo>
                    <a:pt x="7" y="9"/>
                    <a:pt x="7" y="9"/>
                    <a:pt x="7" y="9"/>
                  </a:cubicBezTo>
                  <a:cubicBezTo>
                    <a:pt x="6" y="9"/>
                    <a:pt x="6" y="9"/>
                    <a:pt x="5" y="9"/>
                  </a:cubicBezTo>
                  <a:cubicBezTo>
                    <a:pt x="5" y="9"/>
                    <a:pt x="5" y="9"/>
                    <a:pt x="4" y="9"/>
                  </a:cubicBezTo>
                  <a:cubicBezTo>
                    <a:pt x="4" y="9"/>
                    <a:pt x="3" y="9"/>
                    <a:pt x="3" y="9"/>
                  </a:cubicBezTo>
                  <a:cubicBezTo>
                    <a:pt x="2" y="9"/>
                    <a:pt x="2" y="9"/>
                    <a:pt x="1" y="8"/>
                  </a:cubicBezTo>
                  <a:cubicBezTo>
                    <a:pt x="1" y="8"/>
                    <a:pt x="1" y="7"/>
                    <a:pt x="1" y="7"/>
                  </a:cubicBezTo>
                  <a:cubicBezTo>
                    <a:pt x="0" y="6"/>
                    <a:pt x="0" y="6"/>
                    <a:pt x="0" y="5"/>
                  </a:cubicBezTo>
                  <a:cubicBezTo>
                    <a:pt x="0" y="4"/>
                    <a:pt x="0" y="4"/>
                    <a:pt x="1" y="3"/>
                  </a:cubicBezTo>
                  <a:cubicBezTo>
                    <a:pt x="1" y="2"/>
                    <a:pt x="1" y="2"/>
                    <a:pt x="1" y="2"/>
                  </a:cubicBezTo>
                  <a:cubicBezTo>
                    <a:pt x="2" y="1"/>
                    <a:pt x="2" y="1"/>
                    <a:pt x="3" y="1"/>
                  </a:cubicBezTo>
                  <a:cubicBezTo>
                    <a:pt x="3" y="1"/>
                    <a:pt x="3" y="0"/>
                    <a:pt x="4" y="0"/>
                  </a:cubicBezTo>
                  <a:moveTo>
                    <a:pt x="6" y="4"/>
                  </a:moveTo>
                  <a:cubicBezTo>
                    <a:pt x="6" y="3"/>
                    <a:pt x="6" y="3"/>
                    <a:pt x="6" y="3"/>
                  </a:cubicBezTo>
                  <a:cubicBezTo>
                    <a:pt x="6" y="2"/>
                    <a:pt x="6" y="2"/>
                    <a:pt x="6" y="2"/>
                  </a:cubicBezTo>
                  <a:cubicBezTo>
                    <a:pt x="5" y="2"/>
                    <a:pt x="5" y="2"/>
                    <a:pt x="5" y="2"/>
                  </a:cubicBezTo>
                  <a:cubicBezTo>
                    <a:pt x="5" y="2"/>
                    <a:pt x="4" y="2"/>
                    <a:pt x="4" y="2"/>
                  </a:cubicBezTo>
                  <a:cubicBezTo>
                    <a:pt x="3" y="2"/>
                    <a:pt x="3" y="2"/>
                    <a:pt x="3" y="2"/>
                  </a:cubicBezTo>
                  <a:cubicBezTo>
                    <a:pt x="2" y="2"/>
                    <a:pt x="2" y="2"/>
                    <a:pt x="2" y="2"/>
                  </a:cubicBezTo>
                  <a:cubicBezTo>
                    <a:pt x="2" y="3"/>
                    <a:pt x="2" y="3"/>
                    <a:pt x="2" y="3"/>
                  </a:cubicBezTo>
                  <a:cubicBezTo>
                    <a:pt x="2" y="4"/>
                    <a:pt x="2" y="4"/>
                    <a:pt x="2" y="4"/>
                  </a:cubicBezTo>
                  <a:lnTo>
                    <a:pt x="6"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035"/>
            <p:cNvSpPr/>
            <p:nvPr/>
          </p:nvSpPr>
          <p:spPr bwMode="auto">
            <a:xfrm>
              <a:off x="3016251" y="3589338"/>
              <a:ext cx="9525" cy="22225"/>
            </a:xfrm>
            <a:custGeom>
              <a:avLst/>
              <a:gdLst>
                <a:gd name="T0" fmla="*/ 0 w 5"/>
                <a:gd name="T1" fmla="*/ 4 h 11"/>
                <a:gd name="T2" fmla="*/ 0 w 5"/>
                <a:gd name="T3" fmla="*/ 4 h 11"/>
                <a:gd name="T4" fmla="*/ 0 w 5"/>
                <a:gd name="T5" fmla="*/ 4 h 11"/>
                <a:gd name="T6" fmla="*/ 0 w 5"/>
                <a:gd name="T7" fmla="*/ 3 h 11"/>
                <a:gd name="T8" fmla="*/ 0 w 5"/>
                <a:gd name="T9" fmla="*/ 3 h 11"/>
                <a:gd name="T10" fmla="*/ 1 w 5"/>
                <a:gd name="T11" fmla="*/ 3 h 11"/>
                <a:gd name="T12" fmla="*/ 2 w 5"/>
                <a:gd name="T13" fmla="*/ 1 h 11"/>
                <a:gd name="T14" fmla="*/ 2 w 5"/>
                <a:gd name="T15" fmla="*/ 1 h 11"/>
                <a:gd name="T16" fmla="*/ 2 w 5"/>
                <a:gd name="T17" fmla="*/ 1 h 11"/>
                <a:gd name="T18" fmla="*/ 2 w 5"/>
                <a:gd name="T19" fmla="*/ 0 h 11"/>
                <a:gd name="T20" fmla="*/ 3 w 5"/>
                <a:gd name="T21" fmla="*/ 0 h 11"/>
                <a:gd name="T22" fmla="*/ 3 w 5"/>
                <a:gd name="T23" fmla="*/ 1 h 11"/>
                <a:gd name="T24" fmla="*/ 3 w 5"/>
                <a:gd name="T25" fmla="*/ 3 h 11"/>
                <a:gd name="T26" fmla="*/ 5 w 5"/>
                <a:gd name="T27" fmla="*/ 3 h 11"/>
                <a:gd name="T28" fmla="*/ 5 w 5"/>
                <a:gd name="T29" fmla="*/ 3 h 11"/>
                <a:gd name="T30" fmla="*/ 5 w 5"/>
                <a:gd name="T31" fmla="*/ 3 h 11"/>
                <a:gd name="T32" fmla="*/ 5 w 5"/>
                <a:gd name="T33" fmla="*/ 4 h 11"/>
                <a:gd name="T34" fmla="*/ 5 w 5"/>
                <a:gd name="T35" fmla="*/ 4 h 11"/>
                <a:gd name="T36" fmla="*/ 5 w 5"/>
                <a:gd name="T37" fmla="*/ 4 h 11"/>
                <a:gd name="T38" fmla="*/ 3 w 5"/>
                <a:gd name="T39" fmla="*/ 4 h 11"/>
                <a:gd name="T40" fmla="*/ 3 w 5"/>
                <a:gd name="T41" fmla="*/ 9 h 11"/>
                <a:gd name="T42" fmla="*/ 3 w 5"/>
                <a:gd name="T43" fmla="*/ 10 h 11"/>
                <a:gd name="T44" fmla="*/ 4 w 5"/>
                <a:gd name="T45" fmla="*/ 10 h 11"/>
                <a:gd name="T46" fmla="*/ 4 w 5"/>
                <a:gd name="T47" fmla="*/ 10 h 11"/>
                <a:gd name="T48" fmla="*/ 5 w 5"/>
                <a:gd name="T49" fmla="*/ 10 h 11"/>
                <a:gd name="T50" fmla="*/ 5 w 5"/>
                <a:gd name="T51" fmla="*/ 10 h 11"/>
                <a:gd name="T52" fmla="*/ 5 w 5"/>
                <a:gd name="T53" fmla="*/ 10 h 11"/>
                <a:gd name="T54" fmla="*/ 5 w 5"/>
                <a:gd name="T55" fmla="*/ 11 h 11"/>
                <a:gd name="T56" fmla="*/ 5 w 5"/>
                <a:gd name="T57" fmla="*/ 11 h 11"/>
                <a:gd name="T58" fmla="*/ 5 w 5"/>
                <a:gd name="T59" fmla="*/ 11 h 11"/>
                <a:gd name="T60" fmla="*/ 4 w 5"/>
                <a:gd name="T61" fmla="*/ 11 h 11"/>
                <a:gd name="T62" fmla="*/ 4 w 5"/>
                <a:gd name="T63" fmla="*/ 11 h 11"/>
                <a:gd name="T64" fmla="*/ 2 w 5"/>
                <a:gd name="T65" fmla="*/ 11 h 11"/>
                <a:gd name="T66" fmla="*/ 1 w 5"/>
                <a:gd name="T67" fmla="*/ 9 h 11"/>
                <a:gd name="T68" fmla="*/ 1 w 5"/>
                <a:gd name="T69" fmla="*/ 4 h 11"/>
                <a:gd name="T70" fmla="*/ 0 w 5"/>
                <a:gd name="T7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11">
                  <a:moveTo>
                    <a:pt x="0" y="4"/>
                  </a:moveTo>
                  <a:cubicBezTo>
                    <a:pt x="0" y="4"/>
                    <a:pt x="0" y="4"/>
                    <a:pt x="0" y="4"/>
                  </a:cubicBezTo>
                  <a:cubicBezTo>
                    <a:pt x="0" y="4"/>
                    <a:pt x="0" y="4"/>
                    <a:pt x="0" y="4"/>
                  </a:cubicBezTo>
                  <a:cubicBezTo>
                    <a:pt x="0" y="3"/>
                    <a:pt x="0" y="3"/>
                    <a:pt x="0" y="3"/>
                  </a:cubicBezTo>
                  <a:cubicBezTo>
                    <a:pt x="0" y="3"/>
                    <a:pt x="0" y="3"/>
                    <a:pt x="0" y="3"/>
                  </a:cubicBezTo>
                  <a:cubicBezTo>
                    <a:pt x="1" y="3"/>
                    <a:pt x="1" y="3"/>
                    <a:pt x="1" y="3"/>
                  </a:cubicBezTo>
                  <a:cubicBezTo>
                    <a:pt x="2" y="1"/>
                    <a:pt x="2" y="1"/>
                    <a:pt x="2" y="1"/>
                  </a:cubicBezTo>
                  <a:cubicBezTo>
                    <a:pt x="2" y="1"/>
                    <a:pt x="2" y="1"/>
                    <a:pt x="2" y="1"/>
                  </a:cubicBezTo>
                  <a:cubicBezTo>
                    <a:pt x="2" y="1"/>
                    <a:pt x="2" y="1"/>
                    <a:pt x="2" y="1"/>
                  </a:cubicBezTo>
                  <a:cubicBezTo>
                    <a:pt x="2" y="0"/>
                    <a:pt x="2" y="0"/>
                    <a:pt x="2" y="0"/>
                  </a:cubicBezTo>
                  <a:cubicBezTo>
                    <a:pt x="3" y="0"/>
                    <a:pt x="3" y="0"/>
                    <a:pt x="3" y="0"/>
                  </a:cubicBezTo>
                  <a:cubicBezTo>
                    <a:pt x="3" y="1"/>
                    <a:pt x="3" y="1"/>
                    <a:pt x="3" y="1"/>
                  </a:cubicBezTo>
                  <a:cubicBezTo>
                    <a:pt x="3" y="3"/>
                    <a:pt x="3" y="3"/>
                    <a:pt x="3"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3" y="4"/>
                    <a:pt x="3" y="4"/>
                    <a:pt x="3" y="4"/>
                  </a:cubicBezTo>
                  <a:cubicBezTo>
                    <a:pt x="3" y="9"/>
                    <a:pt x="3" y="9"/>
                    <a:pt x="3" y="9"/>
                  </a:cubicBezTo>
                  <a:cubicBezTo>
                    <a:pt x="3" y="9"/>
                    <a:pt x="3" y="10"/>
                    <a:pt x="3" y="10"/>
                  </a:cubicBezTo>
                  <a:cubicBezTo>
                    <a:pt x="3" y="10"/>
                    <a:pt x="3" y="10"/>
                    <a:pt x="4" y="10"/>
                  </a:cubicBezTo>
                  <a:cubicBezTo>
                    <a:pt x="4" y="10"/>
                    <a:pt x="4" y="10"/>
                    <a:pt x="4" y="10"/>
                  </a:cubicBezTo>
                  <a:cubicBezTo>
                    <a:pt x="5" y="10"/>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5" y="11"/>
                    <a:pt x="5" y="11"/>
                  </a:cubicBezTo>
                  <a:cubicBezTo>
                    <a:pt x="4" y="11"/>
                    <a:pt x="4" y="11"/>
                    <a:pt x="4" y="11"/>
                  </a:cubicBezTo>
                  <a:cubicBezTo>
                    <a:pt x="4" y="11"/>
                    <a:pt x="4" y="11"/>
                    <a:pt x="4" y="11"/>
                  </a:cubicBezTo>
                  <a:cubicBezTo>
                    <a:pt x="3" y="11"/>
                    <a:pt x="2" y="11"/>
                    <a:pt x="2" y="11"/>
                  </a:cubicBezTo>
                  <a:cubicBezTo>
                    <a:pt x="1" y="10"/>
                    <a:pt x="1" y="10"/>
                    <a:pt x="1" y="9"/>
                  </a:cubicBezTo>
                  <a:cubicBezTo>
                    <a:pt x="1" y="4"/>
                    <a:pt x="1" y="4"/>
                    <a:pt x="1"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036"/>
            <p:cNvSpPr>
              <a:spLocks noEditPoints="1"/>
            </p:cNvSpPr>
            <p:nvPr/>
          </p:nvSpPr>
          <p:spPr bwMode="auto">
            <a:xfrm>
              <a:off x="3027363" y="3594100"/>
              <a:ext cx="15875" cy="17463"/>
            </a:xfrm>
            <a:custGeom>
              <a:avLst/>
              <a:gdLst>
                <a:gd name="T0" fmla="*/ 4 w 8"/>
                <a:gd name="T1" fmla="*/ 0 h 9"/>
                <a:gd name="T2" fmla="*/ 6 w 8"/>
                <a:gd name="T3" fmla="*/ 1 h 9"/>
                <a:gd name="T4" fmla="*/ 7 w 8"/>
                <a:gd name="T5" fmla="*/ 1 h 9"/>
                <a:gd name="T6" fmla="*/ 7 w 8"/>
                <a:gd name="T7" fmla="*/ 3 h 9"/>
                <a:gd name="T8" fmla="*/ 8 w 8"/>
                <a:gd name="T9" fmla="*/ 4 h 9"/>
                <a:gd name="T10" fmla="*/ 8 w 8"/>
                <a:gd name="T11" fmla="*/ 5 h 9"/>
                <a:gd name="T12" fmla="*/ 7 w 8"/>
                <a:gd name="T13" fmla="*/ 5 h 9"/>
                <a:gd name="T14" fmla="*/ 7 w 8"/>
                <a:gd name="T15" fmla="*/ 5 h 9"/>
                <a:gd name="T16" fmla="*/ 6 w 8"/>
                <a:gd name="T17" fmla="*/ 5 h 9"/>
                <a:gd name="T18" fmla="*/ 2 w 8"/>
                <a:gd name="T19" fmla="*/ 5 h 9"/>
                <a:gd name="T20" fmla="*/ 2 w 8"/>
                <a:gd name="T21" fmla="*/ 7 h 9"/>
                <a:gd name="T22" fmla="*/ 3 w 8"/>
                <a:gd name="T23" fmla="*/ 8 h 9"/>
                <a:gd name="T24" fmla="*/ 3 w 8"/>
                <a:gd name="T25" fmla="*/ 8 h 9"/>
                <a:gd name="T26" fmla="*/ 4 w 8"/>
                <a:gd name="T27" fmla="*/ 8 h 9"/>
                <a:gd name="T28" fmla="*/ 5 w 8"/>
                <a:gd name="T29" fmla="*/ 8 h 9"/>
                <a:gd name="T30" fmla="*/ 6 w 8"/>
                <a:gd name="T31" fmla="*/ 8 h 9"/>
                <a:gd name="T32" fmla="*/ 7 w 8"/>
                <a:gd name="T33" fmla="*/ 8 h 9"/>
                <a:gd name="T34" fmla="*/ 7 w 8"/>
                <a:gd name="T35" fmla="*/ 8 h 9"/>
                <a:gd name="T36" fmla="*/ 7 w 8"/>
                <a:gd name="T37" fmla="*/ 9 h 9"/>
                <a:gd name="T38" fmla="*/ 6 w 8"/>
                <a:gd name="T39" fmla="*/ 9 h 9"/>
                <a:gd name="T40" fmla="*/ 4 w 8"/>
                <a:gd name="T41" fmla="*/ 9 h 9"/>
                <a:gd name="T42" fmla="*/ 3 w 8"/>
                <a:gd name="T43" fmla="*/ 9 h 9"/>
                <a:gd name="T44" fmla="*/ 1 w 8"/>
                <a:gd name="T45" fmla="*/ 8 h 9"/>
                <a:gd name="T46" fmla="*/ 1 w 8"/>
                <a:gd name="T47" fmla="*/ 7 h 9"/>
                <a:gd name="T48" fmla="*/ 0 w 8"/>
                <a:gd name="T49" fmla="*/ 5 h 9"/>
                <a:gd name="T50" fmla="*/ 1 w 8"/>
                <a:gd name="T51" fmla="*/ 3 h 9"/>
                <a:gd name="T52" fmla="*/ 1 w 8"/>
                <a:gd name="T53" fmla="*/ 2 h 9"/>
                <a:gd name="T54" fmla="*/ 3 w 8"/>
                <a:gd name="T55" fmla="*/ 1 h 9"/>
                <a:gd name="T56" fmla="*/ 4 w 8"/>
                <a:gd name="T57" fmla="*/ 0 h 9"/>
                <a:gd name="T58" fmla="*/ 6 w 8"/>
                <a:gd name="T59" fmla="*/ 4 h 9"/>
                <a:gd name="T60" fmla="*/ 6 w 8"/>
                <a:gd name="T61" fmla="*/ 3 h 9"/>
                <a:gd name="T62" fmla="*/ 6 w 8"/>
                <a:gd name="T63" fmla="*/ 2 h 9"/>
                <a:gd name="T64" fmla="*/ 5 w 8"/>
                <a:gd name="T65" fmla="*/ 2 h 9"/>
                <a:gd name="T66" fmla="*/ 4 w 8"/>
                <a:gd name="T67" fmla="*/ 2 h 9"/>
                <a:gd name="T68" fmla="*/ 3 w 8"/>
                <a:gd name="T69" fmla="*/ 2 h 9"/>
                <a:gd name="T70" fmla="*/ 2 w 8"/>
                <a:gd name="T71" fmla="*/ 2 h 9"/>
                <a:gd name="T72" fmla="*/ 2 w 8"/>
                <a:gd name="T73" fmla="*/ 3 h 9"/>
                <a:gd name="T74" fmla="*/ 2 w 8"/>
                <a:gd name="T75" fmla="*/ 4 h 9"/>
                <a:gd name="T76" fmla="*/ 6 w 8"/>
                <a:gd name="T7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9">
                  <a:moveTo>
                    <a:pt x="4" y="0"/>
                  </a:moveTo>
                  <a:cubicBezTo>
                    <a:pt x="5" y="0"/>
                    <a:pt x="5" y="1"/>
                    <a:pt x="6" y="1"/>
                  </a:cubicBezTo>
                  <a:cubicBezTo>
                    <a:pt x="6" y="1"/>
                    <a:pt x="7" y="1"/>
                    <a:pt x="7" y="1"/>
                  </a:cubicBezTo>
                  <a:cubicBezTo>
                    <a:pt x="7" y="2"/>
                    <a:pt x="7" y="2"/>
                    <a:pt x="7" y="3"/>
                  </a:cubicBezTo>
                  <a:cubicBezTo>
                    <a:pt x="8" y="3"/>
                    <a:pt x="8" y="4"/>
                    <a:pt x="8" y="4"/>
                  </a:cubicBezTo>
                  <a:cubicBezTo>
                    <a:pt x="8" y="5"/>
                    <a:pt x="8" y="5"/>
                    <a:pt x="8" y="5"/>
                  </a:cubicBezTo>
                  <a:cubicBezTo>
                    <a:pt x="7" y="5"/>
                    <a:pt x="7" y="5"/>
                    <a:pt x="7" y="5"/>
                  </a:cubicBezTo>
                  <a:cubicBezTo>
                    <a:pt x="7" y="5"/>
                    <a:pt x="7" y="5"/>
                    <a:pt x="7" y="5"/>
                  </a:cubicBezTo>
                  <a:cubicBezTo>
                    <a:pt x="6" y="5"/>
                    <a:pt x="6" y="5"/>
                    <a:pt x="6" y="5"/>
                  </a:cubicBezTo>
                  <a:cubicBezTo>
                    <a:pt x="2" y="5"/>
                    <a:pt x="2" y="5"/>
                    <a:pt x="2" y="5"/>
                  </a:cubicBezTo>
                  <a:cubicBezTo>
                    <a:pt x="2" y="6"/>
                    <a:pt x="2" y="6"/>
                    <a:pt x="2" y="7"/>
                  </a:cubicBezTo>
                  <a:cubicBezTo>
                    <a:pt x="2" y="7"/>
                    <a:pt x="2" y="7"/>
                    <a:pt x="3" y="8"/>
                  </a:cubicBezTo>
                  <a:cubicBezTo>
                    <a:pt x="3" y="8"/>
                    <a:pt x="3" y="8"/>
                    <a:pt x="3" y="8"/>
                  </a:cubicBezTo>
                  <a:cubicBezTo>
                    <a:pt x="4" y="8"/>
                    <a:pt x="4" y="8"/>
                    <a:pt x="4" y="8"/>
                  </a:cubicBezTo>
                  <a:cubicBezTo>
                    <a:pt x="5" y="8"/>
                    <a:pt x="5" y="8"/>
                    <a:pt x="5" y="8"/>
                  </a:cubicBezTo>
                  <a:cubicBezTo>
                    <a:pt x="6" y="8"/>
                    <a:pt x="6" y="8"/>
                    <a:pt x="6" y="8"/>
                  </a:cubicBezTo>
                  <a:cubicBezTo>
                    <a:pt x="7" y="8"/>
                    <a:pt x="7" y="8"/>
                    <a:pt x="7" y="8"/>
                  </a:cubicBezTo>
                  <a:cubicBezTo>
                    <a:pt x="7" y="8"/>
                    <a:pt x="7" y="8"/>
                    <a:pt x="7" y="8"/>
                  </a:cubicBezTo>
                  <a:cubicBezTo>
                    <a:pt x="7" y="9"/>
                    <a:pt x="7" y="9"/>
                    <a:pt x="7" y="9"/>
                  </a:cubicBezTo>
                  <a:cubicBezTo>
                    <a:pt x="6" y="9"/>
                    <a:pt x="6" y="9"/>
                    <a:pt x="6" y="9"/>
                  </a:cubicBezTo>
                  <a:cubicBezTo>
                    <a:pt x="5" y="9"/>
                    <a:pt x="5" y="9"/>
                    <a:pt x="4" y="9"/>
                  </a:cubicBezTo>
                  <a:cubicBezTo>
                    <a:pt x="4" y="9"/>
                    <a:pt x="3" y="9"/>
                    <a:pt x="3" y="9"/>
                  </a:cubicBezTo>
                  <a:cubicBezTo>
                    <a:pt x="2" y="9"/>
                    <a:pt x="2" y="9"/>
                    <a:pt x="1" y="8"/>
                  </a:cubicBezTo>
                  <a:cubicBezTo>
                    <a:pt x="1" y="8"/>
                    <a:pt x="1" y="7"/>
                    <a:pt x="1" y="7"/>
                  </a:cubicBezTo>
                  <a:cubicBezTo>
                    <a:pt x="0" y="6"/>
                    <a:pt x="0" y="6"/>
                    <a:pt x="0" y="5"/>
                  </a:cubicBezTo>
                  <a:cubicBezTo>
                    <a:pt x="0" y="4"/>
                    <a:pt x="0" y="4"/>
                    <a:pt x="1" y="3"/>
                  </a:cubicBezTo>
                  <a:cubicBezTo>
                    <a:pt x="1" y="2"/>
                    <a:pt x="1" y="2"/>
                    <a:pt x="1" y="2"/>
                  </a:cubicBezTo>
                  <a:cubicBezTo>
                    <a:pt x="2" y="1"/>
                    <a:pt x="2" y="1"/>
                    <a:pt x="3" y="1"/>
                  </a:cubicBezTo>
                  <a:cubicBezTo>
                    <a:pt x="3" y="1"/>
                    <a:pt x="4" y="0"/>
                    <a:pt x="4" y="0"/>
                  </a:cubicBezTo>
                  <a:moveTo>
                    <a:pt x="6" y="4"/>
                  </a:moveTo>
                  <a:cubicBezTo>
                    <a:pt x="6" y="3"/>
                    <a:pt x="6" y="3"/>
                    <a:pt x="6" y="3"/>
                  </a:cubicBezTo>
                  <a:cubicBezTo>
                    <a:pt x="6" y="2"/>
                    <a:pt x="6" y="2"/>
                    <a:pt x="6" y="2"/>
                  </a:cubicBezTo>
                  <a:cubicBezTo>
                    <a:pt x="5" y="2"/>
                    <a:pt x="5" y="2"/>
                    <a:pt x="5" y="2"/>
                  </a:cubicBezTo>
                  <a:cubicBezTo>
                    <a:pt x="5" y="2"/>
                    <a:pt x="5" y="2"/>
                    <a:pt x="4" y="2"/>
                  </a:cubicBezTo>
                  <a:cubicBezTo>
                    <a:pt x="3" y="2"/>
                    <a:pt x="3" y="2"/>
                    <a:pt x="3" y="2"/>
                  </a:cubicBezTo>
                  <a:cubicBezTo>
                    <a:pt x="2" y="2"/>
                    <a:pt x="2" y="2"/>
                    <a:pt x="2" y="2"/>
                  </a:cubicBezTo>
                  <a:cubicBezTo>
                    <a:pt x="2" y="3"/>
                    <a:pt x="2" y="3"/>
                    <a:pt x="2" y="3"/>
                  </a:cubicBezTo>
                  <a:cubicBezTo>
                    <a:pt x="2" y="4"/>
                    <a:pt x="2" y="4"/>
                    <a:pt x="2" y="4"/>
                  </a:cubicBezTo>
                  <a:lnTo>
                    <a:pt x="6"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037"/>
            <p:cNvSpPr/>
            <p:nvPr/>
          </p:nvSpPr>
          <p:spPr bwMode="auto">
            <a:xfrm>
              <a:off x="3044826" y="3595688"/>
              <a:ext cx="12700" cy="15875"/>
            </a:xfrm>
            <a:custGeom>
              <a:avLst/>
              <a:gdLst>
                <a:gd name="T0" fmla="*/ 5 w 8"/>
                <a:gd name="T1" fmla="*/ 5 h 10"/>
                <a:gd name="T2" fmla="*/ 8 w 8"/>
                <a:gd name="T3" fmla="*/ 10 h 10"/>
                <a:gd name="T4" fmla="*/ 8 w 8"/>
                <a:gd name="T5" fmla="*/ 10 h 10"/>
                <a:gd name="T6" fmla="*/ 8 w 8"/>
                <a:gd name="T7" fmla="*/ 10 h 10"/>
                <a:gd name="T8" fmla="*/ 7 w 8"/>
                <a:gd name="T9" fmla="*/ 10 h 10"/>
                <a:gd name="T10" fmla="*/ 6 w 8"/>
                <a:gd name="T11" fmla="*/ 10 h 10"/>
                <a:gd name="T12" fmla="*/ 6 w 8"/>
                <a:gd name="T13" fmla="*/ 10 h 10"/>
                <a:gd name="T14" fmla="*/ 4 w 8"/>
                <a:gd name="T15" fmla="*/ 6 h 10"/>
                <a:gd name="T16" fmla="*/ 1 w 8"/>
                <a:gd name="T17" fmla="*/ 10 h 10"/>
                <a:gd name="T18" fmla="*/ 1 w 8"/>
                <a:gd name="T19" fmla="*/ 10 h 10"/>
                <a:gd name="T20" fmla="*/ 1 w 8"/>
                <a:gd name="T21" fmla="*/ 10 h 10"/>
                <a:gd name="T22" fmla="*/ 0 w 8"/>
                <a:gd name="T23" fmla="*/ 10 h 10"/>
                <a:gd name="T24" fmla="*/ 0 w 8"/>
                <a:gd name="T25" fmla="*/ 10 h 10"/>
                <a:gd name="T26" fmla="*/ 2 w 8"/>
                <a:gd name="T27" fmla="*/ 5 h 10"/>
                <a:gd name="T28" fmla="*/ 0 w 8"/>
                <a:gd name="T29" fmla="*/ 0 h 10"/>
                <a:gd name="T30" fmla="*/ 0 w 8"/>
                <a:gd name="T31" fmla="*/ 0 h 10"/>
                <a:gd name="T32" fmla="*/ 0 w 8"/>
                <a:gd name="T33" fmla="*/ 0 h 10"/>
                <a:gd name="T34" fmla="*/ 1 w 8"/>
                <a:gd name="T35" fmla="*/ 0 h 10"/>
                <a:gd name="T36" fmla="*/ 1 w 8"/>
                <a:gd name="T37" fmla="*/ 0 h 10"/>
                <a:gd name="T38" fmla="*/ 1 w 8"/>
                <a:gd name="T39" fmla="*/ 0 h 10"/>
                <a:gd name="T40" fmla="*/ 4 w 8"/>
                <a:gd name="T41" fmla="*/ 4 h 10"/>
                <a:gd name="T42" fmla="*/ 6 w 8"/>
                <a:gd name="T43" fmla="*/ 0 h 10"/>
                <a:gd name="T44" fmla="*/ 6 w 8"/>
                <a:gd name="T45" fmla="*/ 0 h 10"/>
                <a:gd name="T46" fmla="*/ 6 w 8"/>
                <a:gd name="T47" fmla="*/ 0 h 10"/>
                <a:gd name="T48" fmla="*/ 7 w 8"/>
                <a:gd name="T49" fmla="*/ 0 h 10"/>
                <a:gd name="T50" fmla="*/ 8 w 8"/>
                <a:gd name="T51" fmla="*/ 0 h 10"/>
                <a:gd name="T52" fmla="*/ 7 w 8"/>
                <a:gd name="T53" fmla="*/ 0 h 10"/>
                <a:gd name="T54" fmla="*/ 5 w 8"/>
                <a:gd name="T5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10">
                  <a:moveTo>
                    <a:pt x="5" y="5"/>
                  </a:moveTo>
                  <a:lnTo>
                    <a:pt x="8" y="10"/>
                  </a:lnTo>
                  <a:lnTo>
                    <a:pt x="8" y="10"/>
                  </a:lnTo>
                  <a:lnTo>
                    <a:pt x="8" y="10"/>
                  </a:lnTo>
                  <a:lnTo>
                    <a:pt x="7" y="10"/>
                  </a:lnTo>
                  <a:lnTo>
                    <a:pt x="6" y="10"/>
                  </a:lnTo>
                  <a:lnTo>
                    <a:pt x="6" y="10"/>
                  </a:lnTo>
                  <a:lnTo>
                    <a:pt x="4" y="6"/>
                  </a:lnTo>
                  <a:lnTo>
                    <a:pt x="1" y="10"/>
                  </a:lnTo>
                  <a:lnTo>
                    <a:pt x="1" y="10"/>
                  </a:lnTo>
                  <a:lnTo>
                    <a:pt x="1" y="10"/>
                  </a:lnTo>
                  <a:lnTo>
                    <a:pt x="0" y="10"/>
                  </a:lnTo>
                  <a:lnTo>
                    <a:pt x="0" y="10"/>
                  </a:lnTo>
                  <a:lnTo>
                    <a:pt x="2" y="5"/>
                  </a:lnTo>
                  <a:lnTo>
                    <a:pt x="0" y="0"/>
                  </a:lnTo>
                  <a:lnTo>
                    <a:pt x="0" y="0"/>
                  </a:lnTo>
                  <a:lnTo>
                    <a:pt x="0" y="0"/>
                  </a:lnTo>
                  <a:lnTo>
                    <a:pt x="1" y="0"/>
                  </a:lnTo>
                  <a:lnTo>
                    <a:pt x="1" y="0"/>
                  </a:lnTo>
                  <a:lnTo>
                    <a:pt x="1" y="0"/>
                  </a:lnTo>
                  <a:lnTo>
                    <a:pt x="4" y="4"/>
                  </a:lnTo>
                  <a:lnTo>
                    <a:pt x="6" y="0"/>
                  </a:lnTo>
                  <a:lnTo>
                    <a:pt x="6" y="0"/>
                  </a:lnTo>
                  <a:lnTo>
                    <a:pt x="6" y="0"/>
                  </a:lnTo>
                  <a:lnTo>
                    <a:pt x="7" y="0"/>
                  </a:lnTo>
                  <a:lnTo>
                    <a:pt x="8" y="0"/>
                  </a:lnTo>
                  <a:lnTo>
                    <a:pt x="7" y="0"/>
                  </a:lnTo>
                  <a:lnTo>
                    <a:pt x="5" y="5"/>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038"/>
            <p:cNvSpPr/>
            <p:nvPr/>
          </p:nvSpPr>
          <p:spPr bwMode="auto">
            <a:xfrm>
              <a:off x="3057526" y="3589338"/>
              <a:ext cx="12700" cy="22225"/>
            </a:xfrm>
            <a:custGeom>
              <a:avLst/>
              <a:gdLst>
                <a:gd name="T0" fmla="*/ 0 w 6"/>
                <a:gd name="T1" fmla="*/ 4 h 11"/>
                <a:gd name="T2" fmla="*/ 0 w 6"/>
                <a:gd name="T3" fmla="*/ 4 h 11"/>
                <a:gd name="T4" fmla="*/ 0 w 6"/>
                <a:gd name="T5" fmla="*/ 4 h 11"/>
                <a:gd name="T6" fmla="*/ 0 w 6"/>
                <a:gd name="T7" fmla="*/ 3 h 11"/>
                <a:gd name="T8" fmla="*/ 0 w 6"/>
                <a:gd name="T9" fmla="*/ 3 h 11"/>
                <a:gd name="T10" fmla="*/ 2 w 6"/>
                <a:gd name="T11" fmla="*/ 3 h 11"/>
                <a:gd name="T12" fmla="*/ 2 w 6"/>
                <a:gd name="T13" fmla="*/ 1 h 11"/>
                <a:gd name="T14" fmla="*/ 2 w 6"/>
                <a:gd name="T15" fmla="*/ 1 h 11"/>
                <a:gd name="T16" fmla="*/ 2 w 6"/>
                <a:gd name="T17" fmla="*/ 1 h 11"/>
                <a:gd name="T18" fmla="*/ 3 w 6"/>
                <a:gd name="T19" fmla="*/ 0 h 11"/>
                <a:gd name="T20" fmla="*/ 3 w 6"/>
                <a:gd name="T21" fmla="*/ 0 h 11"/>
                <a:gd name="T22" fmla="*/ 3 w 6"/>
                <a:gd name="T23" fmla="*/ 1 h 11"/>
                <a:gd name="T24" fmla="*/ 3 w 6"/>
                <a:gd name="T25" fmla="*/ 3 h 11"/>
                <a:gd name="T26" fmla="*/ 5 w 6"/>
                <a:gd name="T27" fmla="*/ 3 h 11"/>
                <a:gd name="T28" fmla="*/ 5 w 6"/>
                <a:gd name="T29" fmla="*/ 3 h 11"/>
                <a:gd name="T30" fmla="*/ 5 w 6"/>
                <a:gd name="T31" fmla="*/ 3 h 11"/>
                <a:gd name="T32" fmla="*/ 5 w 6"/>
                <a:gd name="T33" fmla="*/ 4 h 11"/>
                <a:gd name="T34" fmla="*/ 5 w 6"/>
                <a:gd name="T35" fmla="*/ 4 h 11"/>
                <a:gd name="T36" fmla="*/ 5 w 6"/>
                <a:gd name="T37" fmla="*/ 4 h 11"/>
                <a:gd name="T38" fmla="*/ 3 w 6"/>
                <a:gd name="T39" fmla="*/ 4 h 11"/>
                <a:gd name="T40" fmla="*/ 3 w 6"/>
                <a:gd name="T41" fmla="*/ 9 h 11"/>
                <a:gd name="T42" fmla="*/ 3 w 6"/>
                <a:gd name="T43" fmla="*/ 10 h 11"/>
                <a:gd name="T44" fmla="*/ 4 w 6"/>
                <a:gd name="T45" fmla="*/ 10 h 11"/>
                <a:gd name="T46" fmla="*/ 5 w 6"/>
                <a:gd name="T47" fmla="*/ 10 h 11"/>
                <a:gd name="T48" fmla="*/ 5 w 6"/>
                <a:gd name="T49" fmla="*/ 10 h 11"/>
                <a:gd name="T50" fmla="*/ 6 w 6"/>
                <a:gd name="T51" fmla="*/ 10 h 11"/>
                <a:gd name="T52" fmla="*/ 6 w 6"/>
                <a:gd name="T53" fmla="*/ 10 h 11"/>
                <a:gd name="T54" fmla="*/ 6 w 6"/>
                <a:gd name="T55" fmla="*/ 11 h 11"/>
                <a:gd name="T56" fmla="*/ 6 w 6"/>
                <a:gd name="T57" fmla="*/ 11 h 11"/>
                <a:gd name="T58" fmla="*/ 6 w 6"/>
                <a:gd name="T59" fmla="*/ 11 h 11"/>
                <a:gd name="T60" fmla="*/ 5 w 6"/>
                <a:gd name="T61" fmla="*/ 11 h 11"/>
                <a:gd name="T62" fmla="*/ 4 w 6"/>
                <a:gd name="T63" fmla="*/ 11 h 11"/>
                <a:gd name="T64" fmla="*/ 2 w 6"/>
                <a:gd name="T65" fmla="*/ 11 h 11"/>
                <a:gd name="T66" fmla="*/ 2 w 6"/>
                <a:gd name="T67" fmla="*/ 9 h 11"/>
                <a:gd name="T68" fmla="*/ 2 w 6"/>
                <a:gd name="T69" fmla="*/ 4 h 11"/>
                <a:gd name="T70" fmla="*/ 0 w 6"/>
                <a:gd name="T7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11">
                  <a:moveTo>
                    <a:pt x="0" y="4"/>
                  </a:moveTo>
                  <a:cubicBezTo>
                    <a:pt x="0" y="4"/>
                    <a:pt x="0" y="4"/>
                    <a:pt x="0" y="4"/>
                  </a:cubicBezTo>
                  <a:cubicBezTo>
                    <a:pt x="0" y="4"/>
                    <a:pt x="0" y="4"/>
                    <a:pt x="0" y="4"/>
                  </a:cubicBezTo>
                  <a:cubicBezTo>
                    <a:pt x="0" y="3"/>
                    <a:pt x="0" y="3"/>
                    <a:pt x="0" y="3"/>
                  </a:cubicBezTo>
                  <a:cubicBezTo>
                    <a:pt x="0" y="3"/>
                    <a:pt x="0" y="3"/>
                    <a:pt x="0" y="3"/>
                  </a:cubicBezTo>
                  <a:cubicBezTo>
                    <a:pt x="2" y="3"/>
                    <a:pt x="2" y="3"/>
                    <a:pt x="2" y="3"/>
                  </a:cubicBezTo>
                  <a:cubicBezTo>
                    <a:pt x="2" y="1"/>
                    <a:pt x="2" y="1"/>
                    <a:pt x="2" y="1"/>
                  </a:cubicBezTo>
                  <a:cubicBezTo>
                    <a:pt x="2" y="1"/>
                    <a:pt x="2" y="1"/>
                    <a:pt x="2" y="1"/>
                  </a:cubicBezTo>
                  <a:cubicBezTo>
                    <a:pt x="2" y="1"/>
                    <a:pt x="2" y="1"/>
                    <a:pt x="2" y="1"/>
                  </a:cubicBezTo>
                  <a:cubicBezTo>
                    <a:pt x="3" y="0"/>
                    <a:pt x="3" y="0"/>
                    <a:pt x="3" y="0"/>
                  </a:cubicBezTo>
                  <a:cubicBezTo>
                    <a:pt x="3" y="0"/>
                    <a:pt x="3" y="0"/>
                    <a:pt x="3" y="0"/>
                  </a:cubicBezTo>
                  <a:cubicBezTo>
                    <a:pt x="3" y="1"/>
                    <a:pt x="3" y="1"/>
                    <a:pt x="3" y="1"/>
                  </a:cubicBezTo>
                  <a:cubicBezTo>
                    <a:pt x="3" y="3"/>
                    <a:pt x="3" y="3"/>
                    <a:pt x="3"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3" y="4"/>
                    <a:pt x="3" y="4"/>
                    <a:pt x="3" y="4"/>
                  </a:cubicBezTo>
                  <a:cubicBezTo>
                    <a:pt x="3" y="9"/>
                    <a:pt x="3" y="9"/>
                    <a:pt x="3" y="9"/>
                  </a:cubicBezTo>
                  <a:cubicBezTo>
                    <a:pt x="3" y="9"/>
                    <a:pt x="3" y="10"/>
                    <a:pt x="3" y="10"/>
                  </a:cubicBezTo>
                  <a:cubicBezTo>
                    <a:pt x="3" y="10"/>
                    <a:pt x="4" y="10"/>
                    <a:pt x="4" y="10"/>
                  </a:cubicBezTo>
                  <a:cubicBezTo>
                    <a:pt x="5" y="10"/>
                    <a:pt x="5" y="10"/>
                    <a:pt x="5" y="10"/>
                  </a:cubicBezTo>
                  <a:cubicBezTo>
                    <a:pt x="5" y="10"/>
                    <a:pt x="5" y="10"/>
                    <a:pt x="5"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5" y="11"/>
                    <a:pt x="5" y="11"/>
                    <a:pt x="5" y="11"/>
                  </a:cubicBezTo>
                  <a:cubicBezTo>
                    <a:pt x="4" y="11"/>
                    <a:pt x="4" y="11"/>
                    <a:pt x="4" y="11"/>
                  </a:cubicBezTo>
                  <a:cubicBezTo>
                    <a:pt x="3" y="11"/>
                    <a:pt x="2" y="11"/>
                    <a:pt x="2" y="11"/>
                  </a:cubicBezTo>
                  <a:cubicBezTo>
                    <a:pt x="2" y="10"/>
                    <a:pt x="2" y="10"/>
                    <a:pt x="2" y="9"/>
                  </a:cubicBezTo>
                  <a:cubicBezTo>
                    <a:pt x="2" y="4"/>
                    <a:pt x="2" y="4"/>
                    <a:pt x="2" y="4"/>
                  </a:cubicBezTo>
                  <a:lnTo>
                    <a:pt x="0" y="4"/>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039"/>
            <p:cNvSpPr/>
            <p:nvPr/>
          </p:nvSpPr>
          <p:spPr bwMode="auto">
            <a:xfrm>
              <a:off x="3071813" y="3606800"/>
              <a:ext cx="3175" cy="4763"/>
            </a:xfrm>
            <a:custGeom>
              <a:avLst/>
              <a:gdLst>
                <a:gd name="T0" fmla="*/ 2 w 2"/>
                <a:gd name="T1" fmla="*/ 1 h 3"/>
                <a:gd name="T2" fmla="*/ 2 w 2"/>
                <a:gd name="T3" fmla="*/ 3 h 3"/>
                <a:gd name="T4" fmla="*/ 1 w 2"/>
                <a:gd name="T5" fmla="*/ 3 h 3"/>
                <a:gd name="T6" fmla="*/ 0 w 2"/>
                <a:gd name="T7" fmla="*/ 3 h 3"/>
                <a:gd name="T8" fmla="*/ 0 w 2"/>
                <a:gd name="T9" fmla="*/ 1 h 3"/>
                <a:gd name="T10" fmla="*/ 0 w 2"/>
                <a:gd name="T11" fmla="*/ 0 h 3"/>
                <a:gd name="T12" fmla="*/ 1 w 2"/>
                <a:gd name="T13" fmla="*/ 0 h 3"/>
                <a:gd name="T14" fmla="*/ 2 w 2"/>
                <a:gd name="T15" fmla="*/ 0 h 3"/>
                <a:gd name="T16" fmla="*/ 2 w 2"/>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1"/>
                  </a:moveTo>
                  <a:lnTo>
                    <a:pt x="2" y="3"/>
                  </a:lnTo>
                  <a:lnTo>
                    <a:pt x="1" y="3"/>
                  </a:lnTo>
                  <a:lnTo>
                    <a:pt x="0" y="3"/>
                  </a:lnTo>
                  <a:lnTo>
                    <a:pt x="0" y="1"/>
                  </a:lnTo>
                  <a:lnTo>
                    <a:pt x="0" y="0"/>
                  </a:lnTo>
                  <a:lnTo>
                    <a:pt x="1" y="0"/>
                  </a:lnTo>
                  <a:lnTo>
                    <a:pt x="2" y="0"/>
                  </a:lnTo>
                  <a:lnTo>
                    <a:pt x="2" y="1"/>
                  </a:lnTo>
                  <a:close/>
                </a:path>
              </a:pathLst>
            </a:custGeom>
            <a:solidFill>
              <a:srgbClr val="8599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040"/>
            <p:cNvSpPr/>
            <p:nvPr/>
          </p:nvSpPr>
          <p:spPr bwMode="auto">
            <a:xfrm>
              <a:off x="3071813" y="3606800"/>
              <a:ext cx="3175" cy="4763"/>
            </a:xfrm>
            <a:custGeom>
              <a:avLst/>
              <a:gdLst>
                <a:gd name="T0" fmla="*/ 2 w 2"/>
                <a:gd name="T1" fmla="*/ 1 h 3"/>
                <a:gd name="T2" fmla="*/ 2 w 2"/>
                <a:gd name="T3" fmla="*/ 3 h 3"/>
                <a:gd name="T4" fmla="*/ 1 w 2"/>
                <a:gd name="T5" fmla="*/ 3 h 3"/>
                <a:gd name="T6" fmla="*/ 0 w 2"/>
                <a:gd name="T7" fmla="*/ 3 h 3"/>
                <a:gd name="T8" fmla="*/ 0 w 2"/>
                <a:gd name="T9" fmla="*/ 1 h 3"/>
                <a:gd name="T10" fmla="*/ 0 w 2"/>
                <a:gd name="T11" fmla="*/ 0 h 3"/>
                <a:gd name="T12" fmla="*/ 1 w 2"/>
                <a:gd name="T13" fmla="*/ 0 h 3"/>
                <a:gd name="T14" fmla="*/ 2 w 2"/>
                <a:gd name="T15" fmla="*/ 0 h 3"/>
                <a:gd name="T16" fmla="*/ 2 w 2"/>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1"/>
                  </a:moveTo>
                  <a:lnTo>
                    <a:pt x="2" y="3"/>
                  </a:lnTo>
                  <a:lnTo>
                    <a:pt x="1" y="3"/>
                  </a:lnTo>
                  <a:lnTo>
                    <a:pt x="0" y="3"/>
                  </a:lnTo>
                  <a:lnTo>
                    <a:pt x="0" y="1"/>
                  </a:lnTo>
                  <a:lnTo>
                    <a:pt x="0" y="0"/>
                  </a:lnTo>
                  <a:lnTo>
                    <a:pt x="1" y="0"/>
                  </a:lnTo>
                  <a:lnTo>
                    <a:pt x="2" y="0"/>
                  </a:lnTo>
                  <a:lnTo>
                    <a:pt x="2"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041"/>
            <p:cNvSpPr/>
            <p:nvPr/>
          </p:nvSpPr>
          <p:spPr bwMode="auto">
            <a:xfrm>
              <a:off x="2790826" y="3105150"/>
              <a:ext cx="174625" cy="233363"/>
            </a:xfrm>
            <a:custGeom>
              <a:avLst/>
              <a:gdLst>
                <a:gd name="T0" fmla="*/ 55 w 91"/>
                <a:gd name="T1" fmla="*/ 102 h 121"/>
                <a:gd name="T2" fmla="*/ 69 w 91"/>
                <a:gd name="T3" fmla="*/ 100 h 121"/>
                <a:gd name="T4" fmla="*/ 81 w 91"/>
                <a:gd name="T5" fmla="*/ 96 h 121"/>
                <a:gd name="T6" fmla="*/ 84 w 91"/>
                <a:gd name="T7" fmla="*/ 96 h 121"/>
                <a:gd name="T8" fmla="*/ 85 w 91"/>
                <a:gd name="T9" fmla="*/ 98 h 121"/>
                <a:gd name="T10" fmla="*/ 90 w 91"/>
                <a:gd name="T11" fmla="*/ 108 h 121"/>
                <a:gd name="T12" fmla="*/ 90 w 91"/>
                <a:gd name="T13" fmla="*/ 111 h 121"/>
                <a:gd name="T14" fmla="*/ 89 w 91"/>
                <a:gd name="T15" fmla="*/ 113 h 121"/>
                <a:gd name="T16" fmla="*/ 70 w 91"/>
                <a:gd name="T17" fmla="*/ 119 h 121"/>
                <a:gd name="T18" fmla="*/ 52 w 91"/>
                <a:gd name="T19" fmla="*/ 121 h 121"/>
                <a:gd name="T20" fmla="*/ 13 w 91"/>
                <a:gd name="T21" fmla="*/ 106 h 121"/>
                <a:gd name="T22" fmla="*/ 0 w 91"/>
                <a:gd name="T23" fmla="*/ 62 h 121"/>
                <a:gd name="T24" fmla="*/ 4 w 91"/>
                <a:gd name="T25" fmla="*/ 37 h 121"/>
                <a:gd name="T26" fmla="*/ 15 w 91"/>
                <a:gd name="T27" fmla="*/ 17 h 121"/>
                <a:gd name="T28" fmla="*/ 31 w 91"/>
                <a:gd name="T29" fmla="*/ 5 h 121"/>
                <a:gd name="T30" fmla="*/ 53 w 91"/>
                <a:gd name="T31" fmla="*/ 0 h 121"/>
                <a:gd name="T32" fmla="*/ 69 w 91"/>
                <a:gd name="T33" fmla="*/ 1 h 121"/>
                <a:gd name="T34" fmla="*/ 85 w 91"/>
                <a:gd name="T35" fmla="*/ 7 h 121"/>
                <a:gd name="T36" fmla="*/ 86 w 91"/>
                <a:gd name="T37" fmla="*/ 9 h 121"/>
                <a:gd name="T38" fmla="*/ 86 w 91"/>
                <a:gd name="T39" fmla="*/ 12 h 121"/>
                <a:gd name="T40" fmla="*/ 81 w 91"/>
                <a:gd name="T41" fmla="*/ 22 h 121"/>
                <a:gd name="T42" fmla="*/ 80 w 91"/>
                <a:gd name="T43" fmla="*/ 24 h 121"/>
                <a:gd name="T44" fmla="*/ 77 w 91"/>
                <a:gd name="T45" fmla="*/ 24 h 121"/>
                <a:gd name="T46" fmla="*/ 66 w 91"/>
                <a:gd name="T47" fmla="*/ 20 h 121"/>
                <a:gd name="T48" fmla="*/ 54 w 91"/>
                <a:gd name="T49" fmla="*/ 19 h 121"/>
                <a:gd name="T50" fmla="*/ 39 w 91"/>
                <a:gd name="T51" fmla="*/ 22 h 121"/>
                <a:gd name="T52" fmla="*/ 29 w 91"/>
                <a:gd name="T53" fmla="*/ 32 h 121"/>
                <a:gd name="T54" fmla="*/ 23 w 91"/>
                <a:gd name="T55" fmla="*/ 46 h 121"/>
                <a:gd name="T56" fmla="*/ 21 w 91"/>
                <a:gd name="T57" fmla="*/ 62 h 121"/>
                <a:gd name="T58" fmla="*/ 23 w 91"/>
                <a:gd name="T59" fmla="*/ 78 h 121"/>
                <a:gd name="T60" fmla="*/ 28 w 91"/>
                <a:gd name="T61" fmla="*/ 90 h 121"/>
                <a:gd name="T62" fmla="*/ 39 w 91"/>
                <a:gd name="T63" fmla="*/ 99 h 121"/>
                <a:gd name="T64" fmla="*/ 55 w 91"/>
                <a:gd name="T65" fmla="*/ 10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121">
                  <a:moveTo>
                    <a:pt x="55" y="102"/>
                  </a:moveTo>
                  <a:cubicBezTo>
                    <a:pt x="60" y="102"/>
                    <a:pt x="64" y="101"/>
                    <a:pt x="69" y="100"/>
                  </a:cubicBezTo>
                  <a:cubicBezTo>
                    <a:pt x="73" y="99"/>
                    <a:pt x="77" y="98"/>
                    <a:pt x="81" y="96"/>
                  </a:cubicBezTo>
                  <a:cubicBezTo>
                    <a:pt x="82" y="96"/>
                    <a:pt x="83" y="96"/>
                    <a:pt x="84" y="96"/>
                  </a:cubicBezTo>
                  <a:cubicBezTo>
                    <a:pt x="84" y="97"/>
                    <a:pt x="85" y="97"/>
                    <a:pt x="85" y="98"/>
                  </a:cubicBezTo>
                  <a:cubicBezTo>
                    <a:pt x="90" y="108"/>
                    <a:pt x="90" y="108"/>
                    <a:pt x="90" y="108"/>
                  </a:cubicBezTo>
                  <a:cubicBezTo>
                    <a:pt x="90" y="109"/>
                    <a:pt x="91" y="110"/>
                    <a:pt x="90" y="111"/>
                  </a:cubicBezTo>
                  <a:cubicBezTo>
                    <a:pt x="90" y="112"/>
                    <a:pt x="90" y="112"/>
                    <a:pt x="89" y="113"/>
                  </a:cubicBezTo>
                  <a:cubicBezTo>
                    <a:pt x="83" y="116"/>
                    <a:pt x="77" y="118"/>
                    <a:pt x="70" y="119"/>
                  </a:cubicBezTo>
                  <a:cubicBezTo>
                    <a:pt x="64" y="120"/>
                    <a:pt x="58" y="121"/>
                    <a:pt x="52" y="121"/>
                  </a:cubicBezTo>
                  <a:cubicBezTo>
                    <a:pt x="35" y="121"/>
                    <a:pt x="22" y="116"/>
                    <a:pt x="13" y="106"/>
                  </a:cubicBezTo>
                  <a:cubicBezTo>
                    <a:pt x="5" y="96"/>
                    <a:pt x="0" y="82"/>
                    <a:pt x="0" y="62"/>
                  </a:cubicBezTo>
                  <a:cubicBezTo>
                    <a:pt x="0" y="53"/>
                    <a:pt x="1" y="44"/>
                    <a:pt x="4" y="37"/>
                  </a:cubicBezTo>
                  <a:cubicBezTo>
                    <a:pt x="7" y="29"/>
                    <a:pt x="10" y="22"/>
                    <a:pt x="15" y="17"/>
                  </a:cubicBezTo>
                  <a:cubicBezTo>
                    <a:pt x="19" y="12"/>
                    <a:pt x="25" y="8"/>
                    <a:pt x="31" y="5"/>
                  </a:cubicBezTo>
                  <a:cubicBezTo>
                    <a:pt x="38" y="2"/>
                    <a:pt x="45" y="0"/>
                    <a:pt x="53" y="0"/>
                  </a:cubicBezTo>
                  <a:cubicBezTo>
                    <a:pt x="58" y="0"/>
                    <a:pt x="63" y="1"/>
                    <a:pt x="69" y="1"/>
                  </a:cubicBezTo>
                  <a:cubicBezTo>
                    <a:pt x="74" y="2"/>
                    <a:pt x="79" y="4"/>
                    <a:pt x="85" y="7"/>
                  </a:cubicBezTo>
                  <a:cubicBezTo>
                    <a:pt x="86" y="8"/>
                    <a:pt x="86" y="8"/>
                    <a:pt x="86" y="9"/>
                  </a:cubicBezTo>
                  <a:cubicBezTo>
                    <a:pt x="87" y="9"/>
                    <a:pt x="87" y="10"/>
                    <a:pt x="86" y="12"/>
                  </a:cubicBezTo>
                  <a:cubicBezTo>
                    <a:pt x="81" y="22"/>
                    <a:pt x="81" y="22"/>
                    <a:pt x="81" y="22"/>
                  </a:cubicBezTo>
                  <a:cubicBezTo>
                    <a:pt x="81" y="23"/>
                    <a:pt x="80" y="24"/>
                    <a:pt x="80" y="24"/>
                  </a:cubicBezTo>
                  <a:cubicBezTo>
                    <a:pt x="79" y="24"/>
                    <a:pt x="79" y="24"/>
                    <a:pt x="77" y="24"/>
                  </a:cubicBezTo>
                  <a:cubicBezTo>
                    <a:pt x="74" y="22"/>
                    <a:pt x="70" y="21"/>
                    <a:pt x="66" y="20"/>
                  </a:cubicBezTo>
                  <a:cubicBezTo>
                    <a:pt x="62" y="19"/>
                    <a:pt x="58" y="19"/>
                    <a:pt x="54" y="19"/>
                  </a:cubicBezTo>
                  <a:cubicBezTo>
                    <a:pt x="48" y="19"/>
                    <a:pt x="43" y="20"/>
                    <a:pt x="39" y="22"/>
                  </a:cubicBezTo>
                  <a:cubicBezTo>
                    <a:pt x="35" y="25"/>
                    <a:pt x="32" y="28"/>
                    <a:pt x="29" y="32"/>
                  </a:cubicBezTo>
                  <a:cubicBezTo>
                    <a:pt x="27" y="36"/>
                    <a:pt x="25" y="40"/>
                    <a:pt x="23" y="46"/>
                  </a:cubicBezTo>
                  <a:cubicBezTo>
                    <a:pt x="22" y="51"/>
                    <a:pt x="21" y="56"/>
                    <a:pt x="21" y="62"/>
                  </a:cubicBezTo>
                  <a:cubicBezTo>
                    <a:pt x="21" y="67"/>
                    <a:pt x="22" y="73"/>
                    <a:pt x="23" y="78"/>
                  </a:cubicBezTo>
                  <a:cubicBezTo>
                    <a:pt x="24" y="82"/>
                    <a:pt x="26" y="87"/>
                    <a:pt x="28" y="90"/>
                  </a:cubicBezTo>
                  <a:cubicBezTo>
                    <a:pt x="31" y="94"/>
                    <a:pt x="34" y="97"/>
                    <a:pt x="39" y="99"/>
                  </a:cubicBezTo>
                  <a:cubicBezTo>
                    <a:pt x="43" y="101"/>
                    <a:pt x="48" y="102"/>
                    <a:pt x="55" y="102"/>
                  </a:cubicBezTo>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49" name="Freeform 1042"/>
            <p:cNvSpPr/>
            <p:nvPr/>
          </p:nvSpPr>
          <p:spPr bwMode="auto">
            <a:xfrm>
              <a:off x="2660651" y="3365500"/>
              <a:ext cx="427038" cy="6350"/>
            </a:xfrm>
            <a:custGeom>
              <a:avLst/>
              <a:gdLst>
                <a:gd name="T0" fmla="*/ 222 w 222"/>
                <a:gd name="T1" fmla="*/ 2 h 4"/>
                <a:gd name="T2" fmla="*/ 220 w 222"/>
                <a:gd name="T3" fmla="*/ 4 h 4"/>
                <a:gd name="T4" fmla="*/ 2 w 222"/>
                <a:gd name="T5" fmla="*/ 4 h 4"/>
                <a:gd name="T6" fmla="*/ 0 w 222"/>
                <a:gd name="T7" fmla="*/ 2 h 4"/>
                <a:gd name="T8" fmla="*/ 2 w 222"/>
                <a:gd name="T9" fmla="*/ 0 h 4"/>
                <a:gd name="T10" fmla="*/ 220 w 222"/>
                <a:gd name="T11" fmla="*/ 0 h 4"/>
                <a:gd name="T12" fmla="*/ 222 w 22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22" h="4">
                  <a:moveTo>
                    <a:pt x="222" y="2"/>
                  </a:moveTo>
                  <a:cubicBezTo>
                    <a:pt x="222" y="3"/>
                    <a:pt x="221" y="4"/>
                    <a:pt x="220" y="4"/>
                  </a:cubicBezTo>
                  <a:cubicBezTo>
                    <a:pt x="2" y="4"/>
                    <a:pt x="2" y="4"/>
                    <a:pt x="2" y="4"/>
                  </a:cubicBezTo>
                  <a:cubicBezTo>
                    <a:pt x="1" y="4"/>
                    <a:pt x="0" y="3"/>
                    <a:pt x="0" y="2"/>
                  </a:cubicBezTo>
                  <a:cubicBezTo>
                    <a:pt x="0" y="1"/>
                    <a:pt x="1" y="0"/>
                    <a:pt x="2" y="0"/>
                  </a:cubicBezTo>
                  <a:cubicBezTo>
                    <a:pt x="220" y="0"/>
                    <a:pt x="220" y="0"/>
                    <a:pt x="220" y="0"/>
                  </a:cubicBezTo>
                  <a:cubicBezTo>
                    <a:pt x="221" y="0"/>
                    <a:pt x="222" y="1"/>
                    <a:pt x="222" y="2"/>
                  </a:cubicBezTo>
                </a:path>
              </a:pathLst>
            </a:custGeom>
            <a:solidFill>
              <a:srgbClr val="4E6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043"/>
            <p:cNvSpPr/>
            <p:nvPr/>
          </p:nvSpPr>
          <p:spPr bwMode="auto">
            <a:xfrm>
              <a:off x="2782888" y="3394075"/>
              <a:ext cx="26988" cy="38100"/>
            </a:xfrm>
            <a:custGeom>
              <a:avLst/>
              <a:gdLst>
                <a:gd name="T0" fmla="*/ 14 w 14"/>
                <a:gd name="T1" fmla="*/ 14 h 20"/>
                <a:gd name="T2" fmla="*/ 14 w 14"/>
                <a:gd name="T3" fmla="*/ 17 h 20"/>
                <a:gd name="T4" fmla="*/ 12 w 14"/>
                <a:gd name="T5" fmla="*/ 19 h 20"/>
                <a:gd name="T6" fmla="*/ 10 w 14"/>
                <a:gd name="T7" fmla="*/ 20 h 20"/>
                <a:gd name="T8" fmla="*/ 8 w 14"/>
                <a:gd name="T9" fmla="*/ 20 h 20"/>
                <a:gd name="T10" fmla="*/ 4 w 14"/>
                <a:gd name="T11" fmla="*/ 20 h 20"/>
                <a:gd name="T12" fmla="*/ 0 w 14"/>
                <a:gd name="T13" fmla="*/ 19 h 20"/>
                <a:gd name="T14" fmla="*/ 0 w 14"/>
                <a:gd name="T15" fmla="*/ 18 h 20"/>
                <a:gd name="T16" fmla="*/ 1 w 14"/>
                <a:gd name="T17" fmla="*/ 16 h 20"/>
                <a:gd name="T18" fmla="*/ 1 w 14"/>
                <a:gd name="T19" fmla="*/ 16 h 20"/>
                <a:gd name="T20" fmla="*/ 7 w 14"/>
                <a:gd name="T21" fmla="*/ 17 h 20"/>
                <a:gd name="T22" fmla="*/ 10 w 14"/>
                <a:gd name="T23" fmla="*/ 17 h 20"/>
                <a:gd name="T24" fmla="*/ 11 w 14"/>
                <a:gd name="T25" fmla="*/ 14 h 20"/>
                <a:gd name="T26" fmla="*/ 11 w 14"/>
                <a:gd name="T27" fmla="*/ 13 h 20"/>
                <a:gd name="T28" fmla="*/ 10 w 14"/>
                <a:gd name="T29" fmla="*/ 12 h 20"/>
                <a:gd name="T30" fmla="*/ 9 w 14"/>
                <a:gd name="T31" fmla="*/ 11 h 20"/>
                <a:gd name="T32" fmla="*/ 7 w 14"/>
                <a:gd name="T33" fmla="*/ 11 h 20"/>
                <a:gd name="T34" fmla="*/ 4 w 14"/>
                <a:gd name="T35" fmla="*/ 9 h 20"/>
                <a:gd name="T36" fmla="*/ 2 w 14"/>
                <a:gd name="T37" fmla="*/ 8 h 20"/>
                <a:gd name="T38" fmla="*/ 1 w 14"/>
                <a:gd name="T39" fmla="*/ 7 h 20"/>
                <a:gd name="T40" fmla="*/ 1 w 14"/>
                <a:gd name="T41" fmla="*/ 5 h 20"/>
                <a:gd name="T42" fmla="*/ 2 w 14"/>
                <a:gd name="T43" fmla="*/ 1 h 20"/>
                <a:gd name="T44" fmla="*/ 7 w 14"/>
                <a:gd name="T45" fmla="*/ 0 h 20"/>
                <a:gd name="T46" fmla="*/ 8 w 14"/>
                <a:gd name="T47" fmla="*/ 0 h 20"/>
                <a:gd name="T48" fmla="*/ 10 w 14"/>
                <a:gd name="T49" fmla="*/ 0 h 20"/>
                <a:gd name="T50" fmla="*/ 12 w 14"/>
                <a:gd name="T51" fmla="*/ 0 h 20"/>
                <a:gd name="T52" fmla="*/ 13 w 14"/>
                <a:gd name="T53" fmla="*/ 1 h 20"/>
                <a:gd name="T54" fmla="*/ 13 w 14"/>
                <a:gd name="T55" fmla="*/ 1 h 20"/>
                <a:gd name="T56" fmla="*/ 13 w 14"/>
                <a:gd name="T57" fmla="*/ 3 h 20"/>
                <a:gd name="T58" fmla="*/ 12 w 14"/>
                <a:gd name="T59" fmla="*/ 3 h 20"/>
                <a:gd name="T60" fmla="*/ 12 w 14"/>
                <a:gd name="T61" fmla="*/ 3 h 20"/>
                <a:gd name="T62" fmla="*/ 9 w 14"/>
                <a:gd name="T63" fmla="*/ 3 h 20"/>
                <a:gd name="T64" fmla="*/ 7 w 14"/>
                <a:gd name="T65" fmla="*/ 2 h 20"/>
                <a:gd name="T66" fmla="*/ 4 w 14"/>
                <a:gd name="T67" fmla="*/ 3 h 20"/>
                <a:gd name="T68" fmla="*/ 4 w 14"/>
                <a:gd name="T69" fmla="*/ 5 h 20"/>
                <a:gd name="T70" fmla="*/ 4 w 14"/>
                <a:gd name="T71" fmla="*/ 6 h 20"/>
                <a:gd name="T72" fmla="*/ 5 w 14"/>
                <a:gd name="T73" fmla="*/ 7 h 20"/>
                <a:gd name="T74" fmla="*/ 6 w 14"/>
                <a:gd name="T75" fmla="*/ 7 h 20"/>
                <a:gd name="T76" fmla="*/ 9 w 14"/>
                <a:gd name="T77" fmla="*/ 8 h 20"/>
                <a:gd name="T78" fmla="*/ 11 w 14"/>
                <a:gd name="T79" fmla="*/ 9 h 20"/>
                <a:gd name="T80" fmla="*/ 13 w 14"/>
                <a:gd name="T81" fmla="*/ 10 h 20"/>
                <a:gd name="T82" fmla="*/ 14 w 14"/>
                <a:gd name="T83" fmla="*/ 12 h 20"/>
                <a:gd name="T84" fmla="*/ 14 w 14"/>
                <a:gd name="T85"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20">
                  <a:moveTo>
                    <a:pt x="14" y="14"/>
                  </a:moveTo>
                  <a:cubicBezTo>
                    <a:pt x="14" y="15"/>
                    <a:pt x="14" y="16"/>
                    <a:pt x="14" y="17"/>
                  </a:cubicBezTo>
                  <a:cubicBezTo>
                    <a:pt x="14" y="18"/>
                    <a:pt x="13" y="18"/>
                    <a:pt x="12" y="19"/>
                  </a:cubicBezTo>
                  <a:cubicBezTo>
                    <a:pt x="12" y="19"/>
                    <a:pt x="11" y="19"/>
                    <a:pt x="10" y="20"/>
                  </a:cubicBezTo>
                  <a:cubicBezTo>
                    <a:pt x="9" y="20"/>
                    <a:pt x="9" y="20"/>
                    <a:pt x="8" y="20"/>
                  </a:cubicBezTo>
                  <a:cubicBezTo>
                    <a:pt x="6" y="20"/>
                    <a:pt x="5" y="20"/>
                    <a:pt x="4" y="20"/>
                  </a:cubicBezTo>
                  <a:cubicBezTo>
                    <a:pt x="3" y="19"/>
                    <a:pt x="1" y="19"/>
                    <a:pt x="0" y="19"/>
                  </a:cubicBezTo>
                  <a:cubicBezTo>
                    <a:pt x="0" y="18"/>
                    <a:pt x="0" y="18"/>
                    <a:pt x="0" y="18"/>
                  </a:cubicBezTo>
                  <a:cubicBezTo>
                    <a:pt x="1" y="16"/>
                    <a:pt x="1" y="16"/>
                    <a:pt x="1" y="16"/>
                  </a:cubicBezTo>
                  <a:cubicBezTo>
                    <a:pt x="1" y="16"/>
                    <a:pt x="1" y="16"/>
                    <a:pt x="1" y="16"/>
                  </a:cubicBezTo>
                  <a:cubicBezTo>
                    <a:pt x="3" y="17"/>
                    <a:pt x="5" y="17"/>
                    <a:pt x="7" y="17"/>
                  </a:cubicBezTo>
                  <a:cubicBezTo>
                    <a:pt x="9" y="17"/>
                    <a:pt x="10" y="17"/>
                    <a:pt x="10" y="17"/>
                  </a:cubicBezTo>
                  <a:cubicBezTo>
                    <a:pt x="11" y="16"/>
                    <a:pt x="11" y="15"/>
                    <a:pt x="11" y="14"/>
                  </a:cubicBezTo>
                  <a:cubicBezTo>
                    <a:pt x="11" y="14"/>
                    <a:pt x="11" y="14"/>
                    <a:pt x="11" y="13"/>
                  </a:cubicBezTo>
                  <a:cubicBezTo>
                    <a:pt x="10" y="12"/>
                    <a:pt x="10" y="12"/>
                    <a:pt x="10" y="12"/>
                  </a:cubicBezTo>
                  <a:cubicBezTo>
                    <a:pt x="10" y="12"/>
                    <a:pt x="10" y="12"/>
                    <a:pt x="9" y="11"/>
                  </a:cubicBezTo>
                  <a:cubicBezTo>
                    <a:pt x="8" y="11"/>
                    <a:pt x="8" y="11"/>
                    <a:pt x="7" y="11"/>
                  </a:cubicBezTo>
                  <a:cubicBezTo>
                    <a:pt x="6" y="10"/>
                    <a:pt x="5" y="10"/>
                    <a:pt x="4" y="9"/>
                  </a:cubicBezTo>
                  <a:cubicBezTo>
                    <a:pt x="4" y="9"/>
                    <a:pt x="3" y="9"/>
                    <a:pt x="2" y="8"/>
                  </a:cubicBezTo>
                  <a:cubicBezTo>
                    <a:pt x="2" y="8"/>
                    <a:pt x="1" y="7"/>
                    <a:pt x="1" y="7"/>
                  </a:cubicBezTo>
                  <a:cubicBezTo>
                    <a:pt x="1" y="6"/>
                    <a:pt x="1" y="6"/>
                    <a:pt x="1" y="5"/>
                  </a:cubicBezTo>
                  <a:cubicBezTo>
                    <a:pt x="1" y="3"/>
                    <a:pt x="1" y="2"/>
                    <a:pt x="2" y="1"/>
                  </a:cubicBezTo>
                  <a:cubicBezTo>
                    <a:pt x="3" y="0"/>
                    <a:pt x="5" y="0"/>
                    <a:pt x="7" y="0"/>
                  </a:cubicBezTo>
                  <a:cubicBezTo>
                    <a:pt x="7" y="0"/>
                    <a:pt x="8" y="0"/>
                    <a:pt x="8" y="0"/>
                  </a:cubicBezTo>
                  <a:cubicBezTo>
                    <a:pt x="9" y="0"/>
                    <a:pt x="10" y="0"/>
                    <a:pt x="10" y="0"/>
                  </a:cubicBezTo>
                  <a:cubicBezTo>
                    <a:pt x="11" y="0"/>
                    <a:pt x="11" y="0"/>
                    <a:pt x="12" y="0"/>
                  </a:cubicBezTo>
                  <a:cubicBezTo>
                    <a:pt x="12" y="0"/>
                    <a:pt x="13" y="1"/>
                    <a:pt x="13" y="1"/>
                  </a:cubicBezTo>
                  <a:cubicBezTo>
                    <a:pt x="13" y="1"/>
                    <a:pt x="13" y="1"/>
                    <a:pt x="13" y="1"/>
                  </a:cubicBezTo>
                  <a:cubicBezTo>
                    <a:pt x="13" y="3"/>
                    <a:pt x="13" y="3"/>
                    <a:pt x="13" y="3"/>
                  </a:cubicBezTo>
                  <a:cubicBezTo>
                    <a:pt x="12" y="3"/>
                    <a:pt x="12" y="3"/>
                    <a:pt x="12" y="3"/>
                  </a:cubicBezTo>
                  <a:cubicBezTo>
                    <a:pt x="12" y="3"/>
                    <a:pt x="12" y="3"/>
                    <a:pt x="12" y="3"/>
                  </a:cubicBezTo>
                  <a:cubicBezTo>
                    <a:pt x="11" y="3"/>
                    <a:pt x="10" y="3"/>
                    <a:pt x="9" y="3"/>
                  </a:cubicBezTo>
                  <a:cubicBezTo>
                    <a:pt x="8" y="2"/>
                    <a:pt x="8" y="2"/>
                    <a:pt x="7" y="2"/>
                  </a:cubicBezTo>
                  <a:cubicBezTo>
                    <a:pt x="6" y="2"/>
                    <a:pt x="5" y="3"/>
                    <a:pt x="4" y="3"/>
                  </a:cubicBezTo>
                  <a:cubicBezTo>
                    <a:pt x="4" y="3"/>
                    <a:pt x="4" y="4"/>
                    <a:pt x="4" y="5"/>
                  </a:cubicBezTo>
                  <a:cubicBezTo>
                    <a:pt x="4" y="5"/>
                    <a:pt x="4" y="5"/>
                    <a:pt x="4" y="6"/>
                  </a:cubicBezTo>
                  <a:cubicBezTo>
                    <a:pt x="4" y="6"/>
                    <a:pt x="5" y="6"/>
                    <a:pt x="5" y="7"/>
                  </a:cubicBezTo>
                  <a:cubicBezTo>
                    <a:pt x="5" y="7"/>
                    <a:pt x="6" y="7"/>
                    <a:pt x="6" y="7"/>
                  </a:cubicBezTo>
                  <a:cubicBezTo>
                    <a:pt x="7" y="8"/>
                    <a:pt x="8" y="8"/>
                    <a:pt x="9" y="8"/>
                  </a:cubicBezTo>
                  <a:cubicBezTo>
                    <a:pt x="9" y="9"/>
                    <a:pt x="10" y="9"/>
                    <a:pt x="11" y="9"/>
                  </a:cubicBezTo>
                  <a:cubicBezTo>
                    <a:pt x="11" y="10"/>
                    <a:pt x="12" y="10"/>
                    <a:pt x="13" y="10"/>
                  </a:cubicBezTo>
                  <a:cubicBezTo>
                    <a:pt x="13" y="11"/>
                    <a:pt x="14" y="11"/>
                    <a:pt x="14" y="12"/>
                  </a:cubicBezTo>
                  <a:cubicBezTo>
                    <a:pt x="14" y="13"/>
                    <a:pt x="14" y="13"/>
                    <a:pt x="14" y="14"/>
                  </a:cubicBezTo>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044"/>
            <p:cNvSpPr>
              <a:spLocks noEditPoints="1"/>
            </p:cNvSpPr>
            <p:nvPr/>
          </p:nvSpPr>
          <p:spPr bwMode="auto">
            <a:xfrm>
              <a:off x="2816226" y="3403600"/>
              <a:ext cx="23813" cy="28575"/>
            </a:xfrm>
            <a:custGeom>
              <a:avLst/>
              <a:gdLst>
                <a:gd name="T0" fmla="*/ 12 w 12"/>
                <a:gd name="T1" fmla="*/ 13 h 15"/>
                <a:gd name="T2" fmla="*/ 11 w 12"/>
                <a:gd name="T3" fmla="*/ 14 h 15"/>
                <a:gd name="T4" fmla="*/ 8 w 12"/>
                <a:gd name="T5" fmla="*/ 15 h 15"/>
                <a:gd name="T6" fmla="*/ 6 w 12"/>
                <a:gd name="T7" fmla="*/ 15 h 15"/>
                <a:gd name="T8" fmla="*/ 3 w 12"/>
                <a:gd name="T9" fmla="*/ 15 h 15"/>
                <a:gd name="T10" fmla="*/ 1 w 12"/>
                <a:gd name="T11" fmla="*/ 14 h 15"/>
                <a:gd name="T12" fmla="*/ 0 w 12"/>
                <a:gd name="T13" fmla="*/ 12 h 15"/>
                <a:gd name="T14" fmla="*/ 0 w 12"/>
                <a:gd name="T15" fmla="*/ 10 h 15"/>
                <a:gd name="T16" fmla="*/ 0 w 12"/>
                <a:gd name="T17" fmla="*/ 8 h 15"/>
                <a:gd name="T18" fmla="*/ 1 w 12"/>
                <a:gd name="T19" fmla="*/ 7 h 15"/>
                <a:gd name="T20" fmla="*/ 3 w 12"/>
                <a:gd name="T21" fmla="*/ 6 h 15"/>
                <a:gd name="T22" fmla="*/ 6 w 12"/>
                <a:gd name="T23" fmla="*/ 5 h 15"/>
                <a:gd name="T24" fmla="*/ 9 w 12"/>
                <a:gd name="T25" fmla="*/ 5 h 15"/>
                <a:gd name="T26" fmla="*/ 9 w 12"/>
                <a:gd name="T27" fmla="*/ 5 h 15"/>
                <a:gd name="T28" fmla="*/ 9 w 12"/>
                <a:gd name="T29" fmla="*/ 4 h 15"/>
                <a:gd name="T30" fmla="*/ 8 w 12"/>
                <a:gd name="T31" fmla="*/ 3 h 15"/>
                <a:gd name="T32" fmla="*/ 7 w 12"/>
                <a:gd name="T33" fmla="*/ 2 h 15"/>
                <a:gd name="T34" fmla="*/ 6 w 12"/>
                <a:gd name="T35" fmla="*/ 2 h 15"/>
                <a:gd name="T36" fmla="*/ 5 w 12"/>
                <a:gd name="T37" fmla="*/ 2 h 15"/>
                <a:gd name="T38" fmla="*/ 4 w 12"/>
                <a:gd name="T39" fmla="*/ 2 h 15"/>
                <a:gd name="T40" fmla="*/ 3 w 12"/>
                <a:gd name="T41" fmla="*/ 2 h 15"/>
                <a:gd name="T42" fmla="*/ 2 w 12"/>
                <a:gd name="T43" fmla="*/ 3 h 15"/>
                <a:gd name="T44" fmla="*/ 1 w 12"/>
                <a:gd name="T45" fmla="*/ 3 h 15"/>
                <a:gd name="T46" fmla="*/ 1 w 12"/>
                <a:gd name="T47" fmla="*/ 2 h 15"/>
                <a:gd name="T48" fmla="*/ 1 w 12"/>
                <a:gd name="T49" fmla="*/ 1 h 15"/>
                <a:gd name="T50" fmla="*/ 1 w 12"/>
                <a:gd name="T51" fmla="*/ 0 h 15"/>
                <a:gd name="T52" fmla="*/ 4 w 12"/>
                <a:gd name="T53" fmla="*/ 0 h 15"/>
                <a:gd name="T54" fmla="*/ 6 w 12"/>
                <a:gd name="T55" fmla="*/ 0 h 15"/>
                <a:gd name="T56" fmla="*/ 10 w 12"/>
                <a:gd name="T57" fmla="*/ 1 h 15"/>
                <a:gd name="T58" fmla="*/ 12 w 12"/>
                <a:gd name="T59" fmla="*/ 5 h 15"/>
                <a:gd name="T60" fmla="*/ 12 w 12"/>
                <a:gd name="T61" fmla="*/ 13 h 15"/>
                <a:gd name="T62" fmla="*/ 9 w 12"/>
                <a:gd name="T63" fmla="*/ 8 h 15"/>
                <a:gd name="T64" fmla="*/ 6 w 12"/>
                <a:gd name="T65" fmla="*/ 8 h 15"/>
                <a:gd name="T66" fmla="*/ 5 w 12"/>
                <a:gd name="T67" fmla="*/ 8 h 15"/>
                <a:gd name="T68" fmla="*/ 4 w 12"/>
                <a:gd name="T69" fmla="*/ 8 h 15"/>
                <a:gd name="T70" fmla="*/ 3 w 12"/>
                <a:gd name="T71" fmla="*/ 9 h 15"/>
                <a:gd name="T72" fmla="*/ 2 w 12"/>
                <a:gd name="T73" fmla="*/ 10 h 15"/>
                <a:gd name="T74" fmla="*/ 3 w 12"/>
                <a:gd name="T75" fmla="*/ 12 h 15"/>
                <a:gd name="T76" fmla="*/ 6 w 12"/>
                <a:gd name="T77" fmla="*/ 13 h 15"/>
                <a:gd name="T78" fmla="*/ 6 w 12"/>
                <a:gd name="T79" fmla="*/ 13 h 15"/>
                <a:gd name="T80" fmla="*/ 7 w 12"/>
                <a:gd name="T81" fmla="*/ 13 h 15"/>
                <a:gd name="T82" fmla="*/ 8 w 12"/>
                <a:gd name="T83" fmla="*/ 12 h 15"/>
                <a:gd name="T84" fmla="*/ 9 w 12"/>
                <a:gd name="T85" fmla="*/ 12 h 15"/>
                <a:gd name="T86" fmla="*/ 9 w 12"/>
                <a:gd name="T8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5">
                  <a:moveTo>
                    <a:pt x="12" y="13"/>
                  </a:moveTo>
                  <a:cubicBezTo>
                    <a:pt x="12" y="14"/>
                    <a:pt x="12" y="14"/>
                    <a:pt x="11" y="14"/>
                  </a:cubicBezTo>
                  <a:cubicBezTo>
                    <a:pt x="10" y="14"/>
                    <a:pt x="9" y="15"/>
                    <a:pt x="8" y="15"/>
                  </a:cubicBezTo>
                  <a:cubicBezTo>
                    <a:pt x="7" y="15"/>
                    <a:pt x="7" y="15"/>
                    <a:pt x="6" y="15"/>
                  </a:cubicBezTo>
                  <a:cubicBezTo>
                    <a:pt x="4" y="15"/>
                    <a:pt x="3" y="15"/>
                    <a:pt x="3" y="15"/>
                  </a:cubicBezTo>
                  <a:cubicBezTo>
                    <a:pt x="2" y="14"/>
                    <a:pt x="1" y="14"/>
                    <a:pt x="1" y="14"/>
                  </a:cubicBezTo>
                  <a:cubicBezTo>
                    <a:pt x="0" y="13"/>
                    <a:pt x="0" y="13"/>
                    <a:pt x="0" y="12"/>
                  </a:cubicBezTo>
                  <a:cubicBezTo>
                    <a:pt x="0" y="11"/>
                    <a:pt x="0" y="11"/>
                    <a:pt x="0" y="10"/>
                  </a:cubicBezTo>
                  <a:cubicBezTo>
                    <a:pt x="0" y="10"/>
                    <a:pt x="0" y="9"/>
                    <a:pt x="0" y="8"/>
                  </a:cubicBezTo>
                  <a:cubicBezTo>
                    <a:pt x="0" y="8"/>
                    <a:pt x="0" y="7"/>
                    <a:pt x="1" y="7"/>
                  </a:cubicBezTo>
                  <a:cubicBezTo>
                    <a:pt x="1" y="6"/>
                    <a:pt x="2" y="6"/>
                    <a:pt x="3" y="6"/>
                  </a:cubicBezTo>
                  <a:cubicBezTo>
                    <a:pt x="4" y="5"/>
                    <a:pt x="5" y="5"/>
                    <a:pt x="6" y="5"/>
                  </a:cubicBezTo>
                  <a:cubicBezTo>
                    <a:pt x="9" y="5"/>
                    <a:pt x="9" y="5"/>
                    <a:pt x="9" y="5"/>
                  </a:cubicBezTo>
                  <a:cubicBezTo>
                    <a:pt x="9" y="5"/>
                    <a:pt x="9" y="5"/>
                    <a:pt x="9" y="5"/>
                  </a:cubicBezTo>
                  <a:cubicBezTo>
                    <a:pt x="9" y="4"/>
                    <a:pt x="9" y="4"/>
                    <a:pt x="9" y="4"/>
                  </a:cubicBezTo>
                  <a:cubicBezTo>
                    <a:pt x="8" y="3"/>
                    <a:pt x="8" y="3"/>
                    <a:pt x="8" y="3"/>
                  </a:cubicBezTo>
                  <a:cubicBezTo>
                    <a:pt x="8" y="2"/>
                    <a:pt x="8" y="2"/>
                    <a:pt x="7" y="2"/>
                  </a:cubicBezTo>
                  <a:cubicBezTo>
                    <a:pt x="7" y="2"/>
                    <a:pt x="6" y="2"/>
                    <a:pt x="6" y="2"/>
                  </a:cubicBezTo>
                  <a:cubicBezTo>
                    <a:pt x="5" y="2"/>
                    <a:pt x="5" y="2"/>
                    <a:pt x="5" y="2"/>
                  </a:cubicBezTo>
                  <a:cubicBezTo>
                    <a:pt x="4" y="2"/>
                    <a:pt x="4" y="2"/>
                    <a:pt x="4" y="2"/>
                  </a:cubicBezTo>
                  <a:cubicBezTo>
                    <a:pt x="3" y="2"/>
                    <a:pt x="3" y="2"/>
                    <a:pt x="3" y="2"/>
                  </a:cubicBezTo>
                  <a:cubicBezTo>
                    <a:pt x="2" y="3"/>
                    <a:pt x="2" y="3"/>
                    <a:pt x="2" y="3"/>
                  </a:cubicBezTo>
                  <a:cubicBezTo>
                    <a:pt x="1" y="3"/>
                    <a:pt x="1" y="3"/>
                    <a:pt x="1" y="3"/>
                  </a:cubicBezTo>
                  <a:cubicBezTo>
                    <a:pt x="1" y="2"/>
                    <a:pt x="1" y="2"/>
                    <a:pt x="1" y="2"/>
                  </a:cubicBezTo>
                  <a:cubicBezTo>
                    <a:pt x="1" y="1"/>
                    <a:pt x="1" y="1"/>
                    <a:pt x="1" y="1"/>
                  </a:cubicBezTo>
                  <a:cubicBezTo>
                    <a:pt x="1" y="0"/>
                    <a:pt x="1" y="0"/>
                    <a:pt x="1" y="0"/>
                  </a:cubicBezTo>
                  <a:cubicBezTo>
                    <a:pt x="2" y="0"/>
                    <a:pt x="3" y="0"/>
                    <a:pt x="4" y="0"/>
                  </a:cubicBezTo>
                  <a:cubicBezTo>
                    <a:pt x="5" y="0"/>
                    <a:pt x="6" y="0"/>
                    <a:pt x="6" y="0"/>
                  </a:cubicBezTo>
                  <a:cubicBezTo>
                    <a:pt x="8" y="0"/>
                    <a:pt x="10" y="0"/>
                    <a:pt x="10" y="1"/>
                  </a:cubicBezTo>
                  <a:cubicBezTo>
                    <a:pt x="11" y="2"/>
                    <a:pt x="12" y="3"/>
                    <a:pt x="12" y="5"/>
                  </a:cubicBezTo>
                  <a:lnTo>
                    <a:pt x="12" y="13"/>
                  </a:lnTo>
                  <a:close/>
                  <a:moveTo>
                    <a:pt x="9" y="8"/>
                  </a:moveTo>
                  <a:cubicBezTo>
                    <a:pt x="6" y="8"/>
                    <a:pt x="6" y="8"/>
                    <a:pt x="6" y="8"/>
                  </a:cubicBezTo>
                  <a:cubicBezTo>
                    <a:pt x="6" y="8"/>
                    <a:pt x="5" y="8"/>
                    <a:pt x="5" y="8"/>
                  </a:cubicBezTo>
                  <a:cubicBezTo>
                    <a:pt x="4" y="8"/>
                    <a:pt x="4" y="8"/>
                    <a:pt x="4" y="8"/>
                  </a:cubicBezTo>
                  <a:cubicBezTo>
                    <a:pt x="3" y="8"/>
                    <a:pt x="3" y="8"/>
                    <a:pt x="3" y="9"/>
                  </a:cubicBezTo>
                  <a:cubicBezTo>
                    <a:pt x="2" y="9"/>
                    <a:pt x="2" y="10"/>
                    <a:pt x="2" y="10"/>
                  </a:cubicBezTo>
                  <a:cubicBezTo>
                    <a:pt x="2" y="11"/>
                    <a:pt x="3" y="12"/>
                    <a:pt x="3" y="12"/>
                  </a:cubicBezTo>
                  <a:cubicBezTo>
                    <a:pt x="4" y="12"/>
                    <a:pt x="5" y="13"/>
                    <a:pt x="6" y="13"/>
                  </a:cubicBezTo>
                  <a:cubicBezTo>
                    <a:pt x="6" y="13"/>
                    <a:pt x="6" y="13"/>
                    <a:pt x="6" y="13"/>
                  </a:cubicBezTo>
                  <a:cubicBezTo>
                    <a:pt x="7" y="13"/>
                    <a:pt x="7" y="13"/>
                    <a:pt x="7" y="13"/>
                  </a:cubicBezTo>
                  <a:cubicBezTo>
                    <a:pt x="8" y="12"/>
                    <a:pt x="8" y="12"/>
                    <a:pt x="8" y="12"/>
                  </a:cubicBezTo>
                  <a:cubicBezTo>
                    <a:pt x="9" y="12"/>
                    <a:pt x="9" y="12"/>
                    <a:pt x="9" y="12"/>
                  </a:cubicBezTo>
                  <a:lnTo>
                    <a:pt x="9" y="8"/>
                  </a:lnTo>
                  <a:close/>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045"/>
            <p:cNvSpPr/>
            <p:nvPr/>
          </p:nvSpPr>
          <p:spPr bwMode="auto">
            <a:xfrm>
              <a:off x="2844801" y="3403600"/>
              <a:ext cx="42863" cy="28575"/>
            </a:xfrm>
            <a:custGeom>
              <a:avLst/>
              <a:gdLst>
                <a:gd name="T0" fmla="*/ 22 w 22"/>
                <a:gd name="T1" fmla="*/ 15 h 15"/>
                <a:gd name="T2" fmla="*/ 21 w 22"/>
                <a:gd name="T3" fmla="*/ 15 h 15"/>
                <a:gd name="T4" fmla="*/ 20 w 22"/>
                <a:gd name="T5" fmla="*/ 15 h 15"/>
                <a:gd name="T6" fmla="*/ 19 w 22"/>
                <a:gd name="T7" fmla="*/ 15 h 15"/>
                <a:gd name="T8" fmla="*/ 19 w 22"/>
                <a:gd name="T9" fmla="*/ 14 h 15"/>
                <a:gd name="T10" fmla="*/ 19 w 22"/>
                <a:gd name="T11" fmla="*/ 7 h 15"/>
                <a:gd name="T12" fmla="*/ 18 w 22"/>
                <a:gd name="T13" fmla="*/ 3 h 15"/>
                <a:gd name="T14" fmla="*/ 15 w 22"/>
                <a:gd name="T15" fmla="*/ 2 h 15"/>
                <a:gd name="T16" fmla="*/ 14 w 22"/>
                <a:gd name="T17" fmla="*/ 2 h 15"/>
                <a:gd name="T18" fmla="*/ 13 w 22"/>
                <a:gd name="T19" fmla="*/ 2 h 15"/>
                <a:gd name="T20" fmla="*/ 12 w 22"/>
                <a:gd name="T21" fmla="*/ 2 h 15"/>
                <a:gd name="T22" fmla="*/ 12 w 22"/>
                <a:gd name="T23" fmla="*/ 3 h 15"/>
                <a:gd name="T24" fmla="*/ 12 w 22"/>
                <a:gd name="T25" fmla="*/ 5 h 15"/>
                <a:gd name="T26" fmla="*/ 12 w 22"/>
                <a:gd name="T27" fmla="*/ 7 h 15"/>
                <a:gd name="T28" fmla="*/ 12 w 22"/>
                <a:gd name="T29" fmla="*/ 14 h 15"/>
                <a:gd name="T30" fmla="*/ 12 w 22"/>
                <a:gd name="T31" fmla="*/ 15 h 15"/>
                <a:gd name="T32" fmla="*/ 12 w 22"/>
                <a:gd name="T33" fmla="*/ 15 h 15"/>
                <a:gd name="T34" fmla="*/ 10 w 22"/>
                <a:gd name="T35" fmla="*/ 15 h 15"/>
                <a:gd name="T36" fmla="*/ 10 w 22"/>
                <a:gd name="T37" fmla="*/ 15 h 15"/>
                <a:gd name="T38" fmla="*/ 10 w 22"/>
                <a:gd name="T39" fmla="*/ 14 h 15"/>
                <a:gd name="T40" fmla="*/ 10 w 22"/>
                <a:gd name="T41" fmla="*/ 7 h 15"/>
                <a:gd name="T42" fmla="*/ 9 w 22"/>
                <a:gd name="T43" fmla="*/ 5 h 15"/>
                <a:gd name="T44" fmla="*/ 9 w 22"/>
                <a:gd name="T45" fmla="*/ 3 h 15"/>
                <a:gd name="T46" fmla="*/ 8 w 22"/>
                <a:gd name="T47" fmla="*/ 2 h 15"/>
                <a:gd name="T48" fmla="*/ 5 w 22"/>
                <a:gd name="T49" fmla="*/ 2 h 15"/>
                <a:gd name="T50" fmla="*/ 5 w 22"/>
                <a:gd name="T51" fmla="*/ 2 h 15"/>
                <a:gd name="T52" fmla="*/ 4 w 22"/>
                <a:gd name="T53" fmla="*/ 2 h 15"/>
                <a:gd name="T54" fmla="*/ 4 w 22"/>
                <a:gd name="T55" fmla="*/ 2 h 15"/>
                <a:gd name="T56" fmla="*/ 3 w 22"/>
                <a:gd name="T57" fmla="*/ 2 h 15"/>
                <a:gd name="T58" fmla="*/ 3 w 22"/>
                <a:gd name="T59" fmla="*/ 14 h 15"/>
                <a:gd name="T60" fmla="*/ 3 w 22"/>
                <a:gd name="T61" fmla="*/ 15 h 15"/>
                <a:gd name="T62" fmla="*/ 3 w 22"/>
                <a:gd name="T63" fmla="*/ 15 h 15"/>
                <a:gd name="T64" fmla="*/ 1 w 22"/>
                <a:gd name="T65" fmla="*/ 15 h 15"/>
                <a:gd name="T66" fmla="*/ 1 w 22"/>
                <a:gd name="T67" fmla="*/ 15 h 15"/>
                <a:gd name="T68" fmla="*/ 0 w 22"/>
                <a:gd name="T69" fmla="*/ 14 h 15"/>
                <a:gd name="T70" fmla="*/ 0 w 22"/>
                <a:gd name="T71" fmla="*/ 2 h 15"/>
                <a:gd name="T72" fmla="*/ 1 w 22"/>
                <a:gd name="T73" fmla="*/ 1 h 15"/>
                <a:gd name="T74" fmla="*/ 2 w 22"/>
                <a:gd name="T75" fmla="*/ 0 h 15"/>
                <a:gd name="T76" fmla="*/ 3 w 22"/>
                <a:gd name="T77" fmla="*/ 0 h 15"/>
                <a:gd name="T78" fmla="*/ 4 w 22"/>
                <a:gd name="T79" fmla="*/ 0 h 15"/>
                <a:gd name="T80" fmla="*/ 5 w 22"/>
                <a:gd name="T81" fmla="*/ 0 h 15"/>
                <a:gd name="T82" fmla="*/ 5 w 22"/>
                <a:gd name="T83" fmla="*/ 0 h 15"/>
                <a:gd name="T84" fmla="*/ 8 w 22"/>
                <a:gd name="T85" fmla="*/ 0 h 15"/>
                <a:gd name="T86" fmla="*/ 10 w 22"/>
                <a:gd name="T87" fmla="*/ 1 h 15"/>
                <a:gd name="T88" fmla="*/ 13 w 22"/>
                <a:gd name="T89" fmla="*/ 0 h 15"/>
                <a:gd name="T90" fmla="*/ 16 w 22"/>
                <a:gd name="T91" fmla="*/ 0 h 15"/>
                <a:gd name="T92" fmla="*/ 19 w 22"/>
                <a:gd name="T93" fmla="*/ 0 h 15"/>
                <a:gd name="T94" fmla="*/ 20 w 22"/>
                <a:gd name="T95" fmla="*/ 1 h 15"/>
                <a:gd name="T96" fmla="*/ 22 w 22"/>
                <a:gd name="T97" fmla="*/ 4 h 15"/>
                <a:gd name="T98" fmla="*/ 22 w 22"/>
                <a:gd name="T99" fmla="*/ 6 h 15"/>
                <a:gd name="T100" fmla="*/ 22 w 22"/>
                <a:gd name="T101" fmla="*/ 14 h 15"/>
                <a:gd name="T102" fmla="*/ 22 w 22"/>
                <a:gd name="T10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 h="15">
                  <a:moveTo>
                    <a:pt x="22" y="15"/>
                  </a:moveTo>
                  <a:cubicBezTo>
                    <a:pt x="21" y="15"/>
                    <a:pt x="21" y="15"/>
                    <a:pt x="21" y="15"/>
                  </a:cubicBezTo>
                  <a:cubicBezTo>
                    <a:pt x="20" y="15"/>
                    <a:pt x="20" y="15"/>
                    <a:pt x="20" y="15"/>
                  </a:cubicBezTo>
                  <a:cubicBezTo>
                    <a:pt x="19" y="15"/>
                    <a:pt x="19" y="15"/>
                    <a:pt x="19" y="15"/>
                  </a:cubicBezTo>
                  <a:cubicBezTo>
                    <a:pt x="19" y="14"/>
                    <a:pt x="19" y="14"/>
                    <a:pt x="19" y="14"/>
                  </a:cubicBezTo>
                  <a:cubicBezTo>
                    <a:pt x="19" y="7"/>
                    <a:pt x="19" y="7"/>
                    <a:pt x="19" y="7"/>
                  </a:cubicBezTo>
                  <a:cubicBezTo>
                    <a:pt x="19" y="5"/>
                    <a:pt x="19" y="4"/>
                    <a:pt x="18" y="3"/>
                  </a:cubicBezTo>
                  <a:cubicBezTo>
                    <a:pt x="18" y="2"/>
                    <a:pt x="17" y="2"/>
                    <a:pt x="15" y="2"/>
                  </a:cubicBezTo>
                  <a:cubicBezTo>
                    <a:pt x="14" y="2"/>
                    <a:pt x="14" y="2"/>
                    <a:pt x="14" y="2"/>
                  </a:cubicBezTo>
                  <a:cubicBezTo>
                    <a:pt x="13" y="2"/>
                    <a:pt x="13" y="2"/>
                    <a:pt x="13" y="2"/>
                  </a:cubicBezTo>
                  <a:cubicBezTo>
                    <a:pt x="12" y="2"/>
                    <a:pt x="12" y="2"/>
                    <a:pt x="12" y="2"/>
                  </a:cubicBezTo>
                  <a:cubicBezTo>
                    <a:pt x="12" y="3"/>
                    <a:pt x="12" y="3"/>
                    <a:pt x="12" y="3"/>
                  </a:cubicBezTo>
                  <a:cubicBezTo>
                    <a:pt x="12" y="3"/>
                    <a:pt x="12" y="4"/>
                    <a:pt x="12" y="5"/>
                  </a:cubicBezTo>
                  <a:cubicBezTo>
                    <a:pt x="12" y="5"/>
                    <a:pt x="12" y="6"/>
                    <a:pt x="12" y="7"/>
                  </a:cubicBezTo>
                  <a:cubicBezTo>
                    <a:pt x="12" y="14"/>
                    <a:pt x="12" y="14"/>
                    <a:pt x="12" y="14"/>
                  </a:cubicBezTo>
                  <a:cubicBezTo>
                    <a:pt x="12" y="15"/>
                    <a:pt x="12" y="15"/>
                    <a:pt x="12" y="15"/>
                  </a:cubicBezTo>
                  <a:cubicBezTo>
                    <a:pt x="12" y="15"/>
                    <a:pt x="12" y="15"/>
                    <a:pt x="12" y="15"/>
                  </a:cubicBezTo>
                  <a:cubicBezTo>
                    <a:pt x="10" y="15"/>
                    <a:pt x="10" y="15"/>
                    <a:pt x="10" y="15"/>
                  </a:cubicBezTo>
                  <a:cubicBezTo>
                    <a:pt x="10" y="15"/>
                    <a:pt x="10" y="15"/>
                    <a:pt x="10" y="15"/>
                  </a:cubicBezTo>
                  <a:cubicBezTo>
                    <a:pt x="10" y="14"/>
                    <a:pt x="10" y="14"/>
                    <a:pt x="10" y="14"/>
                  </a:cubicBezTo>
                  <a:cubicBezTo>
                    <a:pt x="10" y="7"/>
                    <a:pt x="10" y="7"/>
                    <a:pt x="10" y="7"/>
                  </a:cubicBezTo>
                  <a:cubicBezTo>
                    <a:pt x="10" y="6"/>
                    <a:pt x="10" y="5"/>
                    <a:pt x="9" y="5"/>
                  </a:cubicBezTo>
                  <a:cubicBezTo>
                    <a:pt x="9" y="4"/>
                    <a:pt x="9" y="4"/>
                    <a:pt x="9" y="3"/>
                  </a:cubicBezTo>
                  <a:cubicBezTo>
                    <a:pt x="9" y="3"/>
                    <a:pt x="8" y="3"/>
                    <a:pt x="8" y="2"/>
                  </a:cubicBezTo>
                  <a:cubicBezTo>
                    <a:pt x="7" y="2"/>
                    <a:pt x="6" y="2"/>
                    <a:pt x="5" y="2"/>
                  </a:cubicBezTo>
                  <a:cubicBezTo>
                    <a:pt x="5" y="2"/>
                    <a:pt x="5" y="2"/>
                    <a:pt x="5" y="2"/>
                  </a:cubicBezTo>
                  <a:cubicBezTo>
                    <a:pt x="4" y="2"/>
                    <a:pt x="4" y="2"/>
                    <a:pt x="4" y="2"/>
                  </a:cubicBezTo>
                  <a:cubicBezTo>
                    <a:pt x="4" y="2"/>
                    <a:pt x="4" y="2"/>
                    <a:pt x="4" y="2"/>
                  </a:cubicBezTo>
                  <a:cubicBezTo>
                    <a:pt x="3" y="2"/>
                    <a:pt x="3" y="2"/>
                    <a:pt x="3" y="2"/>
                  </a:cubicBezTo>
                  <a:cubicBezTo>
                    <a:pt x="3" y="14"/>
                    <a:pt x="3" y="14"/>
                    <a:pt x="3" y="14"/>
                  </a:cubicBezTo>
                  <a:cubicBezTo>
                    <a:pt x="3" y="15"/>
                    <a:pt x="3" y="15"/>
                    <a:pt x="3" y="15"/>
                  </a:cubicBezTo>
                  <a:cubicBezTo>
                    <a:pt x="3" y="15"/>
                    <a:pt x="3" y="15"/>
                    <a:pt x="3" y="15"/>
                  </a:cubicBezTo>
                  <a:cubicBezTo>
                    <a:pt x="1" y="15"/>
                    <a:pt x="1" y="15"/>
                    <a:pt x="1" y="15"/>
                  </a:cubicBezTo>
                  <a:cubicBezTo>
                    <a:pt x="1" y="15"/>
                    <a:pt x="1" y="15"/>
                    <a:pt x="1" y="15"/>
                  </a:cubicBezTo>
                  <a:cubicBezTo>
                    <a:pt x="0" y="14"/>
                    <a:pt x="0" y="14"/>
                    <a:pt x="0" y="14"/>
                  </a:cubicBezTo>
                  <a:cubicBezTo>
                    <a:pt x="0" y="2"/>
                    <a:pt x="0" y="2"/>
                    <a:pt x="0" y="2"/>
                  </a:cubicBezTo>
                  <a:cubicBezTo>
                    <a:pt x="0" y="2"/>
                    <a:pt x="1" y="1"/>
                    <a:pt x="1" y="1"/>
                  </a:cubicBezTo>
                  <a:cubicBezTo>
                    <a:pt x="1" y="0"/>
                    <a:pt x="2" y="0"/>
                    <a:pt x="2" y="0"/>
                  </a:cubicBezTo>
                  <a:cubicBezTo>
                    <a:pt x="3" y="0"/>
                    <a:pt x="3" y="0"/>
                    <a:pt x="3" y="0"/>
                  </a:cubicBezTo>
                  <a:cubicBezTo>
                    <a:pt x="4" y="0"/>
                    <a:pt x="4" y="0"/>
                    <a:pt x="4" y="0"/>
                  </a:cubicBezTo>
                  <a:cubicBezTo>
                    <a:pt x="5" y="0"/>
                    <a:pt x="5" y="0"/>
                    <a:pt x="5" y="0"/>
                  </a:cubicBezTo>
                  <a:cubicBezTo>
                    <a:pt x="5" y="0"/>
                    <a:pt x="5" y="0"/>
                    <a:pt x="5" y="0"/>
                  </a:cubicBezTo>
                  <a:cubicBezTo>
                    <a:pt x="7" y="0"/>
                    <a:pt x="7" y="0"/>
                    <a:pt x="8" y="0"/>
                  </a:cubicBezTo>
                  <a:cubicBezTo>
                    <a:pt x="9" y="0"/>
                    <a:pt x="10" y="1"/>
                    <a:pt x="10" y="1"/>
                  </a:cubicBezTo>
                  <a:cubicBezTo>
                    <a:pt x="11" y="1"/>
                    <a:pt x="12" y="0"/>
                    <a:pt x="13" y="0"/>
                  </a:cubicBezTo>
                  <a:cubicBezTo>
                    <a:pt x="14" y="0"/>
                    <a:pt x="15" y="0"/>
                    <a:pt x="16" y="0"/>
                  </a:cubicBezTo>
                  <a:cubicBezTo>
                    <a:pt x="17" y="0"/>
                    <a:pt x="18" y="0"/>
                    <a:pt x="19" y="0"/>
                  </a:cubicBezTo>
                  <a:cubicBezTo>
                    <a:pt x="19" y="0"/>
                    <a:pt x="20" y="1"/>
                    <a:pt x="20" y="1"/>
                  </a:cubicBezTo>
                  <a:cubicBezTo>
                    <a:pt x="21" y="2"/>
                    <a:pt x="21" y="3"/>
                    <a:pt x="22" y="4"/>
                  </a:cubicBezTo>
                  <a:cubicBezTo>
                    <a:pt x="22" y="4"/>
                    <a:pt x="22" y="5"/>
                    <a:pt x="22" y="6"/>
                  </a:cubicBezTo>
                  <a:cubicBezTo>
                    <a:pt x="22" y="14"/>
                    <a:pt x="22" y="14"/>
                    <a:pt x="22" y="14"/>
                  </a:cubicBezTo>
                  <a:cubicBezTo>
                    <a:pt x="22" y="15"/>
                    <a:pt x="22" y="15"/>
                    <a:pt x="22" y="15"/>
                  </a:cubicBezTo>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046"/>
            <p:cNvSpPr>
              <a:spLocks noEditPoints="1"/>
            </p:cNvSpPr>
            <p:nvPr/>
          </p:nvSpPr>
          <p:spPr bwMode="auto">
            <a:xfrm>
              <a:off x="2895601" y="3403600"/>
              <a:ext cx="22225" cy="38100"/>
            </a:xfrm>
            <a:custGeom>
              <a:avLst/>
              <a:gdLst>
                <a:gd name="T0" fmla="*/ 12 w 12"/>
                <a:gd name="T1" fmla="*/ 7 h 20"/>
                <a:gd name="T2" fmla="*/ 12 w 12"/>
                <a:gd name="T3" fmla="*/ 10 h 20"/>
                <a:gd name="T4" fmla="*/ 11 w 12"/>
                <a:gd name="T5" fmla="*/ 13 h 20"/>
                <a:gd name="T6" fmla="*/ 9 w 12"/>
                <a:gd name="T7" fmla="*/ 14 h 20"/>
                <a:gd name="T8" fmla="*/ 6 w 12"/>
                <a:gd name="T9" fmla="*/ 15 h 20"/>
                <a:gd name="T10" fmla="*/ 4 w 12"/>
                <a:gd name="T11" fmla="*/ 15 h 20"/>
                <a:gd name="T12" fmla="*/ 2 w 12"/>
                <a:gd name="T13" fmla="*/ 15 h 20"/>
                <a:gd name="T14" fmla="*/ 2 w 12"/>
                <a:gd name="T15" fmla="*/ 20 h 20"/>
                <a:gd name="T16" fmla="*/ 2 w 12"/>
                <a:gd name="T17" fmla="*/ 20 h 20"/>
                <a:gd name="T18" fmla="*/ 2 w 12"/>
                <a:gd name="T19" fmla="*/ 20 h 20"/>
                <a:gd name="T20" fmla="*/ 0 w 12"/>
                <a:gd name="T21" fmla="*/ 20 h 20"/>
                <a:gd name="T22" fmla="*/ 0 w 12"/>
                <a:gd name="T23" fmla="*/ 20 h 20"/>
                <a:gd name="T24" fmla="*/ 0 w 12"/>
                <a:gd name="T25" fmla="*/ 20 h 20"/>
                <a:gd name="T26" fmla="*/ 0 w 12"/>
                <a:gd name="T27" fmla="*/ 1 h 20"/>
                <a:gd name="T28" fmla="*/ 0 w 12"/>
                <a:gd name="T29" fmla="*/ 1 h 20"/>
                <a:gd name="T30" fmla="*/ 3 w 12"/>
                <a:gd name="T31" fmla="*/ 0 h 20"/>
                <a:gd name="T32" fmla="*/ 6 w 12"/>
                <a:gd name="T33" fmla="*/ 0 h 20"/>
                <a:gd name="T34" fmla="*/ 9 w 12"/>
                <a:gd name="T35" fmla="*/ 0 h 20"/>
                <a:gd name="T36" fmla="*/ 11 w 12"/>
                <a:gd name="T37" fmla="*/ 2 h 20"/>
                <a:gd name="T38" fmla="*/ 12 w 12"/>
                <a:gd name="T39" fmla="*/ 4 h 20"/>
                <a:gd name="T40" fmla="*/ 12 w 12"/>
                <a:gd name="T41" fmla="*/ 7 h 20"/>
                <a:gd name="T42" fmla="*/ 9 w 12"/>
                <a:gd name="T43" fmla="*/ 7 h 20"/>
                <a:gd name="T44" fmla="*/ 8 w 12"/>
                <a:gd name="T45" fmla="*/ 3 h 20"/>
                <a:gd name="T46" fmla="*/ 5 w 12"/>
                <a:gd name="T47" fmla="*/ 2 h 20"/>
                <a:gd name="T48" fmla="*/ 4 w 12"/>
                <a:gd name="T49" fmla="*/ 2 h 20"/>
                <a:gd name="T50" fmla="*/ 2 w 12"/>
                <a:gd name="T51" fmla="*/ 2 h 20"/>
                <a:gd name="T52" fmla="*/ 2 w 12"/>
                <a:gd name="T53" fmla="*/ 12 h 20"/>
                <a:gd name="T54" fmla="*/ 4 w 12"/>
                <a:gd name="T55" fmla="*/ 12 h 20"/>
                <a:gd name="T56" fmla="*/ 5 w 12"/>
                <a:gd name="T57" fmla="*/ 13 h 20"/>
                <a:gd name="T58" fmla="*/ 7 w 12"/>
                <a:gd name="T59" fmla="*/ 12 h 20"/>
                <a:gd name="T60" fmla="*/ 8 w 12"/>
                <a:gd name="T61" fmla="*/ 11 h 20"/>
                <a:gd name="T62" fmla="*/ 9 w 12"/>
                <a:gd name="T63" fmla="*/ 10 h 20"/>
                <a:gd name="T64" fmla="*/ 9 w 12"/>
                <a:gd name="T6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20">
                  <a:moveTo>
                    <a:pt x="12" y="7"/>
                  </a:moveTo>
                  <a:cubicBezTo>
                    <a:pt x="12" y="8"/>
                    <a:pt x="12" y="9"/>
                    <a:pt x="12" y="10"/>
                  </a:cubicBezTo>
                  <a:cubicBezTo>
                    <a:pt x="12" y="11"/>
                    <a:pt x="11" y="12"/>
                    <a:pt x="11" y="13"/>
                  </a:cubicBezTo>
                  <a:cubicBezTo>
                    <a:pt x="10" y="13"/>
                    <a:pt x="9" y="14"/>
                    <a:pt x="9" y="14"/>
                  </a:cubicBezTo>
                  <a:cubicBezTo>
                    <a:pt x="8" y="15"/>
                    <a:pt x="7" y="15"/>
                    <a:pt x="6" y="15"/>
                  </a:cubicBezTo>
                  <a:cubicBezTo>
                    <a:pt x="5" y="15"/>
                    <a:pt x="5" y="15"/>
                    <a:pt x="4" y="15"/>
                  </a:cubicBezTo>
                  <a:cubicBezTo>
                    <a:pt x="4" y="15"/>
                    <a:pt x="3" y="15"/>
                    <a:pt x="2" y="15"/>
                  </a:cubicBezTo>
                  <a:cubicBezTo>
                    <a:pt x="2" y="20"/>
                    <a:pt x="2" y="20"/>
                    <a:pt x="2" y="20"/>
                  </a:cubicBezTo>
                  <a:cubicBezTo>
                    <a:pt x="2" y="20"/>
                    <a:pt x="2" y="20"/>
                    <a:pt x="2" y="20"/>
                  </a:cubicBezTo>
                  <a:cubicBezTo>
                    <a:pt x="2" y="20"/>
                    <a:pt x="2" y="20"/>
                    <a:pt x="2" y="20"/>
                  </a:cubicBezTo>
                  <a:cubicBezTo>
                    <a:pt x="0" y="20"/>
                    <a:pt x="0" y="20"/>
                    <a:pt x="0" y="20"/>
                  </a:cubicBezTo>
                  <a:cubicBezTo>
                    <a:pt x="0" y="20"/>
                    <a:pt x="0" y="20"/>
                    <a:pt x="0" y="20"/>
                  </a:cubicBezTo>
                  <a:cubicBezTo>
                    <a:pt x="0" y="20"/>
                    <a:pt x="0" y="20"/>
                    <a:pt x="0" y="20"/>
                  </a:cubicBezTo>
                  <a:cubicBezTo>
                    <a:pt x="0" y="1"/>
                    <a:pt x="0" y="1"/>
                    <a:pt x="0" y="1"/>
                  </a:cubicBezTo>
                  <a:cubicBezTo>
                    <a:pt x="0" y="1"/>
                    <a:pt x="0" y="1"/>
                    <a:pt x="0" y="1"/>
                  </a:cubicBezTo>
                  <a:cubicBezTo>
                    <a:pt x="1" y="0"/>
                    <a:pt x="2" y="0"/>
                    <a:pt x="3" y="0"/>
                  </a:cubicBezTo>
                  <a:cubicBezTo>
                    <a:pt x="4" y="0"/>
                    <a:pt x="5" y="0"/>
                    <a:pt x="6" y="0"/>
                  </a:cubicBezTo>
                  <a:cubicBezTo>
                    <a:pt x="7" y="0"/>
                    <a:pt x="8" y="0"/>
                    <a:pt x="9" y="0"/>
                  </a:cubicBezTo>
                  <a:cubicBezTo>
                    <a:pt x="10" y="1"/>
                    <a:pt x="10" y="1"/>
                    <a:pt x="11" y="2"/>
                  </a:cubicBezTo>
                  <a:cubicBezTo>
                    <a:pt x="11" y="2"/>
                    <a:pt x="12" y="3"/>
                    <a:pt x="12" y="4"/>
                  </a:cubicBezTo>
                  <a:cubicBezTo>
                    <a:pt x="12" y="5"/>
                    <a:pt x="12" y="6"/>
                    <a:pt x="12" y="7"/>
                  </a:cubicBezTo>
                  <a:moveTo>
                    <a:pt x="9" y="7"/>
                  </a:moveTo>
                  <a:cubicBezTo>
                    <a:pt x="9" y="5"/>
                    <a:pt x="9" y="4"/>
                    <a:pt x="8" y="3"/>
                  </a:cubicBezTo>
                  <a:cubicBezTo>
                    <a:pt x="8" y="2"/>
                    <a:pt x="7" y="2"/>
                    <a:pt x="5" y="2"/>
                  </a:cubicBezTo>
                  <a:cubicBezTo>
                    <a:pt x="5" y="2"/>
                    <a:pt x="4" y="2"/>
                    <a:pt x="4" y="2"/>
                  </a:cubicBezTo>
                  <a:cubicBezTo>
                    <a:pt x="3" y="2"/>
                    <a:pt x="3" y="2"/>
                    <a:pt x="2" y="2"/>
                  </a:cubicBezTo>
                  <a:cubicBezTo>
                    <a:pt x="2" y="12"/>
                    <a:pt x="2" y="12"/>
                    <a:pt x="2" y="12"/>
                  </a:cubicBezTo>
                  <a:cubicBezTo>
                    <a:pt x="3" y="12"/>
                    <a:pt x="4" y="12"/>
                    <a:pt x="4" y="12"/>
                  </a:cubicBezTo>
                  <a:cubicBezTo>
                    <a:pt x="4" y="13"/>
                    <a:pt x="5" y="13"/>
                    <a:pt x="5" y="13"/>
                  </a:cubicBezTo>
                  <a:cubicBezTo>
                    <a:pt x="6" y="13"/>
                    <a:pt x="6" y="12"/>
                    <a:pt x="7" y="12"/>
                  </a:cubicBezTo>
                  <a:cubicBezTo>
                    <a:pt x="7" y="12"/>
                    <a:pt x="8" y="12"/>
                    <a:pt x="8" y="11"/>
                  </a:cubicBezTo>
                  <a:cubicBezTo>
                    <a:pt x="9" y="11"/>
                    <a:pt x="9" y="10"/>
                    <a:pt x="9" y="10"/>
                  </a:cubicBezTo>
                  <a:cubicBezTo>
                    <a:pt x="9" y="9"/>
                    <a:pt x="9" y="8"/>
                    <a:pt x="9" y="7"/>
                  </a:cubicBezTo>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047"/>
            <p:cNvSpPr/>
            <p:nvPr/>
          </p:nvSpPr>
          <p:spPr bwMode="auto">
            <a:xfrm>
              <a:off x="2925763" y="3392488"/>
              <a:ext cx="9525" cy="39688"/>
            </a:xfrm>
            <a:custGeom>
              <a:avLst/>
              <a:gdLst>
                <a:gd name="T0" fmla="*/ 5 w 5"/>
                <a:gd name="T1" fmla="*/ 20 h 21"/>
                <a:gd name="T2" fmla="*/ 5 w 5"/>
                <a:gd name="T3" fmla="*/ 21 h 21"/>
                <a:gd name="T4" fmla="*/ 4 w 5"/>
                <a:gd name="T5" fmla="*/ 21 h 21"/>
                <a:gd name="T6" fmla="*/ 2 w 5"/>
                <a:gd name="T7" fmla="*/ 21 h 21"/>
                <a:gd name="T8" fmla="*/ 0 w 5"/>
                <a:gd name="T9" fmla="*/ 20 h 21"/>
                <a:gd name="T10" fmla="*/ 0 w 5"/>
                <a:gd name="T11" fmla="*/ 18 h 21"/>
                <a:gd name="T12" fmla="*/ 0 w 5"/>
                <a:gd name="T13" fmla="*/ 1 h 21"/>
                <a:gd name="T14" fmla="*/ 0 w 5"/>
                <a:gd name="T15" fmla="*/ 0 h 21"/>
                <a:gd name="T16" fmla="*/ 0 w 5"/>
                <a:gd name="T17" fmla="*/ 0 h 21"/>
                <a:gd name="T18" fmla="*/ 2 w 5"/>
                <a:gd name="T19" fmla="*/ 0 h 21"/>
                <a:gd name="T20" fmla="*/ 2 w 5"/>
                <a:gd name="T21" fmla="*/ 0 h 21"/>
                <a:gd name="T22" fmla="*/ 2 w 5"/>
                <a:gd name="T23" fmla="*/ 1 h 21"/>
                <a:gd name="T24" fmla="*/ 2 w 5"/>
                <a:gd name="T25" fmla="*/ 17 h 21"/>
                <a:gd name="T26" fmla="*/ 3 w 5"/>
                <a:gd name="T27" fmla="*/ 18 h 21"/>
                <a:gd name="T28" fmla="*/ 3 w 5"/>
                <a:gd name="T29" fmla="*/ 19 h 21"/>
                <a:gd name="T30" fmla="*/ 4 w 5"/>
                <a:gd name="T31" fmla="*/ 19 h 21"/>
                <a:gd name="T32" fmla="*/ 4 w 5"/>
                <a:gd name="T33" fmla="*/ 19 h 21"/>
                <a:gd name="T34" fmla="*/ 5 w 5"/>
                <a:gd name="T35" fmla="*/ 19 h 21"/>
                <a:gd name="T36" fmla="*/ 5 w 5"/>
                <a:gd name="T37" fmla="*/ 19 h 21"/>
                <a:gd name="T38" fmla="*/ 5 w 5"/>
                <a:gd name="T39" fmla="*/ 20 h 21"/>
                <a:gd name="T40" fmla="*/ 5 w 5"/>
                <a:gd name="T41"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21">
                  <a:moveTo>
                    <a:pt x="5" y="20"/>
                  </a:moveTo>
                  <a:cubicBezTo>
                    <a:pt x="5" y="21"/>
                    <a:pt x="5" y="21"/>
                    <a:pt x="5" y="21"/>
                  </a:cubicBezTo>
                  <a:cubicBezTo>
                    <a:pt x="4" y="21"/>
                    <a:pt x="4" y="21"/>
                    <a:pt x="4" y="21"/>
                  </a:cubicBezTo>
                  <a:cubicBezTo>
                    <a:pt x="3" y="21"/>
                    <a:pt x="3" y="21"/>
                    <a:pt x="2" y="21"/>
                  </a:cubicBezTo>
                  <a:cubicBezTo>
                    <a:pt x="1" y="21"/>
                    <a:pt x="1" y="21"/>
                    <a:pt x="0" y="20"/>
                  </a:cubicBezTo>
                  <a:cubicBezTo>
                    <a:pt x="0" y="20"/>
                    <a:pt x="0" y="19"/>
                    <a:pt x="0" y="18"/>
                  </a:cubicBezTo>
                  <a:cubicBezTo>
                    <a:pt x="0" y="1"/>
                    <a:pt x="0" y="1"/>
                    <a:pt x="0" y="1"/>
                  </a:cubicBezTo>
                  <a:cubicBezTo>
                    <a:pt x="0" y="0"/>
                    <a:pt x="0" y="0"/>
                    <a:pt x="0" y="0"/>
                  </a:cubicBezTo>
                  <a:cubicBezTo>
                    <a:pt x="0" y="0"/>
                    <a:pt x="0" y="0"/>
                    <a:pt x="0" y="0"/>
                  </a:cubicBezTo>
                  <a:cubicBezTo>
                    <a:pt x="2" y="0"/>
                    <a:pt x="2" y="0"/>
                    <a:pt x="2" y="0"/>
                  </a:cubicBezTo>
                  <a:cubicBezTo>
                    <a:pt x="2" y="0"/>
                    <a:pt x="2" y="0"/>
                    <a:pt x="2" y="0"/>
                  </a:cubicBezTo>
                  <a:cubicBezTo>
                    <a:pt x="2" y="1"/>
                    <a:pt x="2" y="1"/>
                    <a:pt x="2" y="1"/>
                  </a:cubicBezTo>
                  <a:cubicBezTo>
                    <a:pt x="2" y="17"/>
                    <a:pt x="2" y="17"/>
                    <a:pt x="2" y="17"/>
                  </a:cubicBezTo>
                  <a:cubicBezTo>
                    <a:pt x="2" y="18"/>
                    <a:pt x="3" y="18"/>
                    <a:pt x="3" y="18"/>
                  </a:cubicBezTo>
                  <a:cubicBezTo>
                    <a:pt x="3" y="19"/>
                    <a:pt x="3" y="19"/>
                    <a:pt x="3" y="19"/>
                  </a:cubicBezTo>
                  <a:cubicBezTo>
                    <a:pt x="4" y="19"/>
                    <a:pt x="4" y="19"/>
                    <a:pt x="4" y="19"/>
                  </a:cubicBezTo>
                  <a:cubicBezTo>
                    <a:pt x="4" y="19"/>
                    <a:pt x="4" y="19"/>
                    <a:pt x="4" y="19"/>
                  </a:cubicBezTo>
                  <a:cubicBezTo>
                    <a:pt x="5" y="19"/>
                    <a:pt x="5" y="19"/>
                    <a:pt x="5" y="19"/>
                  </a:cubicBezTo>
                  <a:cubicBezTo>
                    <a:pt x="5" y="19"/>
                    <a:pt x="5" y="19"/>
                    <a:pt x="5" y="19"/>
                  </a:cubicBezTo>
                  <a:cubicBezTo>
                    <a:pt x="5" y="20"/>
                    <a:pt x="5" y="20"/>
                    <a:pt x="5" y="20"/>
                  </a:cubicBezTo>
                  <a:cubicBezTo>
                    <a:pt x="5" y="20"/>
                    <a:pt x="5" y="20"/>
                    <a:pt x="5" y="20"/>
                  </a:cubicBezTo>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048"/>
            <p:cNvSpPr>
              <a:spLocks noEditPoints="1"/>
            </p:cNvSpPr>
            <p:nvPr/>
          </p:nvSpPr>
          <p:spPr bwMode="auto">
            <a:xfrm>
              <a:off x="2938463" y="3403600"/>
              <a:ext cx="25400" cy="28575"/>
            </a:xfrm>
            <a:custGeom>
              <a:avLst/>
              <a:gdLst>
                <a:gd name="T0" fmla="*/ 6 w 13"/>
                <a:gd name="T1" fmla="*/ 0 h 15"/>
                <a:gd name="T2" fmla="*/ 9 w 13"/>
                <a:gd name="T3" fmla="*/ 0 h 15"/>
                <a:gd name="T4" fmla="*/ 11 w 13"/>
                <a:gd name="T5" fmla="*/ 1 h 15"/>
                <a:gd name="T6" fmla="*/ 12 w 13"/>
                <a:gd name="T7" fmla="*/ 3 h 15"/>
                <a:gd name="T8" fmla="*/ 13 w 13"/>
                <a:gd name="T9" fmla="*/ 6 h 15"/>
                <a:gd name="T10" fmla="*/ 12 w 13"/>
                <a:gd name="T11" fmla="*/ 7 h 15"/>
                <a:gd name="T12" fmla="*/ 12 w 13"/>
                <a:gd name="T13" fmla="*/ 8 h 15"/>
                <a:gd name="T14" fmla="*/ 11 w 13"/>
                <a:gd name="T15" fmla="*/ 8 h 15"/>
                <a:gd name="T16" fmla="*/ 10 w 13"/>
                <a:gd name="T17" fmla="*/ 8 h 15"/>
                <a:gd name="T18" fmla="*/ 3 w 13"/>
                <a:gd name="T19" fmla="*/ 8 h 15"/>
                <a:gd name="T20" fmla="*/ 3 w 13"/>
                <a:gd name="T21" fmla="*/ 10 h 15"/>
                <a:gd name="T22" fmla="*/ 4 w 13"/>
                <a:gd name="T23" fmla="*/ 12 h 15"/>
                <a:gd name="T24" fmla="*/ 5 w 13"/>
                <a:gd name="T25" fmla="*/ 12 h 15"/>
                <a:gd name="T26" fmla="*/ 7 w 13"/>
                <a:gd name="T27" fmla="*/ 13 h 15"/>
                <a:gd name="T28" fmla="*/ 9 w 13"/>
                <a:gd name="T29" fmla="*/ 12 h 15"/>
                <a:gd name="T30" fmla="*/ 10 w 13"/>
                <a:gd name="T31" fmla="*/ 12 h 15"/>
                <a:gd name="T32" fmla="*/ 11 w 13"/>
                <a:gd name="T33" fmla="*/ 12 h 15"/>
                <a:gd name="T34" fmla="*/ 11 w 13"/>
                <a:gd name="T35" fmla="*/ 13 h 15"/>
                <a:gd name="T36" fmla="*/ 11 w 13"/>
                <a:gd name="T37" fmla="*/ 14 h 15"/>
                <a:gd name="T38" fmla="*/ 9 w 13"/>
                <a:gd name="T39" fmla="*/ 15 h 15"/>
                <a:gd name="T40" fmla="*/ 7 w 13"/>
                <a:gd name="T41" fmla="*/ 15 h 15"/>
                <a:gd name="T42" fmla="*/ 2 w 13"/>
                <a:gd name="T43" fmla="*/ 13 h 15"/>
                <a:gd name="T44" fmla="*/ 0 w 13"/>
                <a:gd name="T45" fmla="*/ 7 h 15"/>
                <a:gd name="T46" fmla="*/ 0 w 13"/>
                <a:gd name="T47" fmla="*/ 4 h 15"/>
                <a:gd name="T48" fmla="*/ 2 w 13"/>
                <a:gd name="T49" fmla="*/ 2 h 15"/>
                <a:gd name="T50" fmla="*/ 4 w 13"/>
                <a:gd name="T51" fmla="*/ 0 h 15"/>
                <a:gd name="T52" fmla="*/ 6 w 13"/>
                <a:gd name="T53" fmla="*/ 0 h 15"/>
                <a:gd name="T54" fmla="*/ 10 w 13"/>
                <a:gd name="T55" fmla="*/ 6 h 15"/>
                <a:gd name="T56" fmla="*/ 10 w 13"/>
                <a:gd name="T57" fmla="*/ 4 h 15"/>
                <a:gd name="T58" fmla="*/ 9 w 13"/>
                <a:gd name="T59" fmla="*/ 3 h 15"/>
                <a:gd name="T60" fmla="*/ 8 w 13"/>
                <a:gd name="T61" fmla="*/ 2 h 15"/>
                <a:gd name="T62" fmla="*/ 6 w 13"/>
                <a:gd name="T63" fmla="*/ 2 h 15"/>
                <a:gd name="T64" fmla="*/ 5 w 13"/>
                <a:gd name="T65" fmla="*/ 2 h 15"/>
                <a:gd name="T66" fmla="*/ 4 w 13"/>
                <a:gd name="T67" fmla="*/ 3 h 15"/>
                <a:gd name="T68" fmla="*/ 3 w 13"/>
                <a:gd name="T69" fmla="*/ 4 h 15"/>
                <a:gd name="T70" fmla="*/ 3 w 13"/>
                <a:gd name="T71" fmla="*/ 6 h 15"/>
                <a:gd name="T72" fmla="*/ 10 w 13"/>
                <a:gd name="T73"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15">
                  <a:moveTo>
                    <a:pt x="6" y="0"/>
                  </a:moveTo>
                  <a:cubicBezTo>
                    <a:pt x="8" y="0"/>
                    <a:pt x="8" y="0"/>
                    <a:pt x="9" y="0"/>
                  </a:cubicBezTo>
                  <a:cubicBezTo>
                    <a:pt x="10" y="0"/>
                    <a:pt x="11" y="1"/>
                    <a:pt x="11" y="1"/>
                  </a:cubicBezTo>
                  <a:cubicBezTo>
                    <a:pt x="12" y="2"/>
                    <a:pt x="12" y="2"/>
                    <a:pt x="12" y="3"/>
                  </a:cubicBezTo>
                  <a:cubicBezTo>
                    <a:pt x="13" y="4"/>
                    <a:pt x="13" y="5"/>
                    <a:pt x="13" y="6"/>
                  </a:cubicBezTo>
                  <a:cubicBezTo>
                    <a:pt x="13" y="6"/>
                    <a:pt x="13" y="7"/>
                    <a:pt x="12" y="7"/>
                  </a:cubicBezTo>
                  <a:cubicBezTo>
                    <a:pt x="12" y="8"/>
                    <a:pt x="12" y="8"/>
                    <a:pt x="12" y="8"/>
                  </a:cubicBezTo>
                  <a:cubicBezTo>
                    <a:pt x="11" y="8"/>
                    <a:pt x="11" y="8"/>
                    <a:pt x="11" y="8"/>
                  </a:cubicBezTo>
                  <a:cubicBezTo>
                    <a:pt x="10" y="8"/>
                    <a:pt x="10" y="8"/>
                    <a:pt x="10" y="8"/>
                  </a:cubicBezTo>
                  <a:cubicBezTo>
                    <a:pt x="3" y="8"/>
                    <a:pt x="3" y="8"/>
                    <a:pt x="3" y="8"/>
                  </a:cubicBezTo>
                  <a:cubicBezTo>
                    <a:pt x="3" y="9"/>
                    <a:pt x="3" y="10"/>
                    <a:pt x="3" y="10"/>
                  </a:cubicBezTo>
                  <a:cubicBezTo>
                    <a:pt x="3" y="11"/>
                    <a:pt x="4" y="11"/>
                    <a:pt x="4" y="12"/>
                  </a:cubicBezTo>
                  <a:cubicBezTo>
                    <a:pt x="4" y="12"/>
                    <a:pt x="5" y="12"/>
                    <a:pt x="5" y="12"/>
                  </a:cubicBezTo>
                  <a:cubicBezTo>
                    <a:pt x="6" y="12"/>
                    <a:pt x="6" y="13"/>
                    <a:pt x="7" y="13"/>
                  </a:cubicBezTo>
                  <a:cubicBezTo>
                    <a:pt x="8" y="13"/>
                    <a:pt x="8" y="12"/>
                    <a:pt x="9" y="12"/>
                  </a:cubicBezTo>
                  <a:cubicBezTo>
                    <a:pt x="9" y="12"/>
                    <a:pt x="10" y="12"/>
                    <a:pt x="10" y="12"/>
                  </a:cubicBezTo>
                  <a:cubicBezTo>
                    <a:pt x="11" y="12"/>
                    <a:pt x="11" y="12"/>
                    <a:pt x="11" y="12"/>
                  </a:cubicBezTo>
                  <a:cubicBezTo>
                    <a:pt x="11" y="13"/>
                    <a:pt x="11" y="13"/>
                    <a:pt x="11" y="13"/>
                  </a:cubicBezTo>
                  <a:cubicBezTo>
                    <a:pt x="11" y="14"/>
                    <a:pt x="11" y="14"/>
                    <a:pt x="11" y="14"/>
                  </a:cubicBezTo>
                  <a:cubicBezTo>
                    <a:pt x="11" y="14"/>
                    <a:pt x="10" y="15"/>
                    <a:pt x="9" y="15"/>
                  </a:cubicBezTo>
                  <a:cubicBezTo>
                    <a:pt x="8" y="15"/>
                    <a:pt x="7" y="15"/>
                    <a:pt x="7" y="15"/>
                  </a:cubicBezTo>
                  <a:cubicBezTo>
                    <a:pt x="5" y="15"/>
                    <a:pt x="3" y="14"/>
                    <a:pt x="2" y="13"/>
                  </a:cubicBezTo>
                  <a:cubicBezTo>
                    <a:pt x="0" y="12"/>
                    <a:pt x="0" y="10"/>
                    <a:pt x="0" y="7"/>
                  </a:cubicBezTo>
                  <a:cubicBezTo>
                    <a:pt x="0" y="6"/>
                    <a:pt x="0" y="5"/>
                    <a:pt x="0" y="4"/>
                  </a:cubicBezTo>
                  <a:cubicBezTo>
                    <a:pt x="1" y="3"/>
                    <a:pt x="1" y="2"/>
                    <a:pt x="2" y="2"/>
                  </a:cubicBezTo>
                  <a:cubicBezTo>
                    <a:pt x="2" y="1"/>
                    <a:pt x="3" y="0"/>
                    <a:pt x="4" y="0"/>
                  </a:cubicBezTo>
                  <a:cubicBezTo>
                    <a:pt x="5" y="0"/>
                    <a:pt x="6" y="0"/>
                    <a:pt x="6" y="0"/>
                  </a:cubicBezTo>
                  <a:moveTo>
                    <a:pt x="10" y="6"/>
                  </a:moveTo>
                  <a:cubicBezTo>
                    <a:pt x="10" y="5"/>
                    <a:pt x="10" y="5"/>
                    <a:pt x="10" y="4"/>
                  </a:cubicBezTo>
                  <a:cubicBezTo>
                    <a:pt x="10" y="4"/>
                    <a:pt x="10" y="3"/>
                    <a:pt x="9" y="3"/>
                  </a:cubicBezTo>
                  <a:cubicBezTo>
                    <a:pt x="9" y="3"/>
                    <a:pt x="9" y="2"/>
                    <a:pt x="8" y="2"/>
                  </a:cubicBezTo>
                  <a:cubicBezTo>
                    <a:pt x="8" y="2"/>
                    <a:pt x="7" y="2"/>
                    <a:pt x="6" y="2"/>
                  </a:cubicBezTo>
                  <a:cubicBezTo>
                    <a:pt x="6" y="2"/>
                    <a:pt x="5" y="2"/>
                    <a:pt x="5" y="2"/>
                  </a:cubicBezTo>
                  <a:cubicBezTo>
                    <a:pt x="4" y="2"/>
                    <a:pt x="4" y="3"/>
                    <a:pt x="4" y="3"/>
                  </a:cubicBezTo>
                  <a:cubicBezTo>
                    <a:pt x="3" y="4"/>
                    <a:pt x="3" y="4"/>
                    <a:pt x="3" y="4"/>
                  </a:cubicBezTo>
                  <a:cubicBezTo>
                    <a:pt x="3" y="5"/>
                    <a:pt x="3" y="5"/>
                    <a:pt x="3" y="6"/>
                  </a:cubicBezTo>
                  <a:lnTo>
                    <a:pt x="10" y="6"/>
                  </a:lnTo>
                  <a:close/>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049"/>
            <p:cNvSpPr/>
            <p:nvPr/>
          </p:nvSpPr>
          <p:spPr bwMode="auto">
            <a:xfrm>
              <a:off x="2825751" y="3438525"/>
              <a:ext cx="19050" cy="36513"/>
            </a:xfrm>
            <a:custGeom>
              <a:avLst/>
              <a:gdLst>
                <a:gd name="T0" fmla="*/ 1 w 10"/>
                <a:gd name="T1" fmla="*/ 6 h 19"/>
                <a:gd name="T2" fmla="*/ 1 w 10"/>
                <a:gd name="T3" fmla="*/ 6 h 19"/>
                <a:gd name="T4" fmla="*/ 0 w 10"/>
                <a:gd name="T5" fmla="*/ 6 h 19"/>
                <a:gd name="T6" fmla="*/ 0 w 10"/>
                <a:gd name="T7" fmla="*/ 5 h 19"/>
                <a:gd name="T8" fmla="*/ 1 w 10"/>
                <a:gd name="T9" fmla="*/ 4 h 19"/>
                <a:gd name="T10" fmla="*/ 1 w 10"/>
                <a:gd name="T11" fmla="*/ 4 h 19"/>
                <a:gd name="T12" fmla="*/ 3 w 10"/>
                <a:gd name="T13" fmla="*/ 4 h 19"/>
                <a:gd name="T14" fmla="*/ 4 w 10"/>
                <a:gd name="T15" fmla="*/ 1 h 19"/>
                <a:gd name="T16" fmla="*/ 4 w 10"/>
                <a:gd name="T17" fmla="*/ 1 h 19"/>
                <a:gd name="T18" fmla="*/ 4 w 10"/>
                <a:gd name="T19" fmla="*/ 0 h 19"/>
                <a:gd name="T20" fmla="*/ 5 w 10"/>
                <a:gd name="T21" fmla="*/ 0 h 19"/>
                <a:gd name="T22" fmla="*/ 5 w 10"/>
                <a:gd name="T23" fmla="*/ 0 h 19"/>
                <a:gd name="T24" fmla="*/ 6 w 10"/>
                <a:gd name="T25" fmla="*/ 0 h 19"/>
                <a:gd name="T26" fmla="*/ 6 w 10"/>
                <a:gd name="T27" fmla="*/ 4 h 19"/>
                <a:gd name="T28" fmla="*/ 9 w 10"/>
                <a:gd name="T29" fmla="*/ 4 h 19"/>
                <a:gd name="T30" fmla="*/ 9 w 10"/>
                <a:gd name="T31" fmla="*/ 4 h 19"/>
                <a:gd name="T32" fmla="*/ 9 w 10"/>
                <a:gd name="T33" fmla="*/ 4 h 19"/>
                <a:gd name="T34" fmla="*/ 9 w 10"/>
                <a:gd name="T35" fmla="*/ 6 h 19"/>
                <a:gd name="T36" fmla="*/ 9 w 10"/>
                <a:gd name="T37" fmla="*/ 6 h 19"/>
                <a:gd name="T38" fmla="*/ 9 w 10"/>
                <a:gd name="T39" fmla="*/ 6 h 19"/>
                <a:gd name="T40" fmla="*/ 6 w 10"/>
                <a:gd name="T41" fmla="*/ 6 h 19"/>
                <a:gd name="T42" fmla="*/ 6 w 10"/>
                <a:gd name="T43" fmla="*/ 15 h 19"/>
                <a:gd name="T44" fmla="*/ 6 w 10"/>
                <a:gd name="T45" fmla="*/ 16 h 19"/>
                <a:gd name="T46" fmla="*/ 7 w 10"/>
                <a:gd name="T47" fmla="*/ 16 h 19"/>
                <a:gd name="T48" fmla="*/ 8 w 10"/>
                <a:gd name="T49" fmla="*/ 16 h 19"/>
                <a:gd name="T50" fmla="*/ 10 w 10"/>
                <a:gd name="T51" fmla="*/ 16 h 19"/>
                <a:gd name="T52" fmla="*/ 10 w 10"/>
                <a:gd name="T53" fmla="*/ 16 h 19"/>
                <a:gd name="T54" fmla="*/ 10 w 10"/>
                <a:gd name="T55" fmla="*/ 17 h 19"/>
                <a:gd name="T56" fmla="*/ 10 w 10"/>
                <a:gd name="T57" fmla="*/ 18 h 19"/>
                <a:gd name="T58" fmla="*/ 10 w 10"/>
                <a:gd name="T59" fmla="*/ 18 h 19"/>
                <a:gd name="T60" fmla="*/ 10 w 10"/>
                <a:gd name="T61" fmla="*/ 18 h 19"/>
                <a:gd name="T62" fmla="*/ 8 w 10"/>
                <a:gd name="T63" fmla="*/ 19 h 19"/>
                <a:gd name="T64" fmla="*/ 7 w 10"/>
                <a:gd name="T65" fmla="*/ 19 h 19"/>
                <a:gd name="T66" fmla="*/ 4 w 10"/>
                <a:gd name="T67" fmla="*/ 18 h 19"/>
                <a:gd name="T68" fmla="*/ 3 w 10"/>
                <a:gd name="T69" fmla="*/ 15 h 19"/>
                <a:gd name="T70" fmla="*/ 3 w 10"/>
                <a:gd name="T71" fmla="*/ 6 h 19"/>
                <a:gd name="T72" fmla="*/ 1 w 10"/>
                <a:gd name="T7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19">
                  <a:moveTo>
                    <a:pt x="1" y="6"/>
                  </a:moveTo>
                  <a:cubicBezTo>
                    <a:pt x="1" y="6"/>
                    <a:pt x="1" y="6"/>
                    <a:pt x="1" y="6"/>
                  </a:cubicBezTo>
                  <a:cubicBezTo>
                    <a:pt x="0" y="6"/>
                    <a:pt x="0" y="6"/>
                    <a:pt x="0" y="6"/>
                  </a:cubicBezTo>
                  <a:cubicBezTo>
                    <a:pt x="0" y="5"/>
                    <a:pt x="0" y="5"/>
                    <a:pt x="0" y="5"/>
                  </a:cubicBezTo>
                  <a:cubicBezTo>
                    <a:pt x="1" y="4"/>
                    <a:pt x="1" y="4"/>
                    <a:pt x="1" y="4"/>
                  </a:cubicBezTo>
                  <a:cubicBezTo>
                    <a:pt x="1" y="4"/>
                    <a:pt x="1" y="4"/>
                    <a:pt x="1" y="4"/>
                  </a:cubicBezTo>
                  <a:cubicBezTo>
                    <a:pt x="3" y="4"/>
                    <a:pt x="3" y="4"/>
                    <a:pt x="3" y="4"/>
                  </a:cubicBezTo>
                  <a:cubicBezTo>
                    <a:pt x="4" y="1"/>
                    <a:pt x="4" y="1"/>
                    <a:pt x="4" y="1"/>
                  </a:cubicBezTo>
                  <a:cubicBezTo>
                    <a:pt x="4" y="1"/>
                    <a:pt x="4" y="1"/>
                    <a:pt x="4" y="1"/>
                  </a:cubicBezTo>
                  <a:cubicBezTo>
                    <a:pt x="4" y="0"/>
                    <a:pt x="4" y="0"/>
                    <a:pt x="4" y="0"/>
                  </a:cubicBezTo>
                  <a:cubicBezTo>
                    <a:pt x="5" y="0"/>
                    <a:pt x="5" y="0"/>
                    <a:pt x="5" y="0"/>
                  </a:cubicBezTo>
                  <a:cubicBezTo>
                    <a:pt x="5" y="0"/>
                    <a:pt x="5" y="0"/>
                    <a:pt x="5" y="0"/>
                  </a:cubicBezTo>
                  <a:cubicBezTo>
                    <a:pt x="6" y="0"/>
                    <a:pt x="6" y="0"/>
                    <a:pt x="6" y="0"/>
                  </a:cubicBezTo>
                  <a:cubicBezTo>
                    <a:pt x="6" y="4"/>
                    <a:pt x="6" y="4"/>
                    <a:pt x="6" y="4"/>
                  </a:cubicBezTo>
                  <a:cubicBezTo>
                    <a:pt x="9" y="4"/>
                    <a:pt x="9" y="4"/>
                    <a:pt x="9" y="4"/>
                  </a:cubicBezTo>
                  <a:cubicBezTo>
                    <a:pt x="9" y="4"/>
                    <a:pt x="9" y="4"/>
                    <a:pt x="9" y="4"/>
                  </a:cubicBezTo>
                  <a:cubicBezTo>
                    <a:pt x="9" y="4"/>
                    <a:pt x="9" y="4"/>
                    <a:pt x="9" y="4"/>
                  </a:cubicBezTo>
                  <a:cubicBezTo>
                    <a:pt x="9" y="6"/>
                    <a:pt x="9" y="6"/>
                    <a:pt x="9" y="6"/>
                  </a:cubicBezTo>
                  <a:cubicBezTo>
                    <a:pt x="9" y="6"/>
                    <a:pt x="9" y="6"/>
                    <a:pt x="9" y="6"/>
                  </a:cubicBezTo>
                  <a:cubicBezTo>
                    <a:pt x="9" y="6"/>
                    <a:pt x="9" y="6"/>
                    <a:pt x="9" y="6"/>
                  </a:cubicBezTo>
                  <a:cubicBezTo>
                    <a:pt x="6" y="6"/>
                    <a:pt x="6" y="6"/>
                    <a:pt x="6" y="6"/>
                  </a:cubicBezTo>
                  <a:cubicBezTo>
                    <a:pt x="6" y="15"/>
                    <a:pt x="6" y="15"/>
                    <a:pt x="6" y="15"/>
                  </a:cubicBezTo>
                  <a:cubicBezTo>
                    <a:pt x="6" y="15"/>
                    <a:pt x="6" y="16"/>
                    <a:pt x="6" y="16"/>
                  </a:cubicBezTo>
                  <a:cubicBezTo>
                    <a:pt x="6" y="16"/>
                    <a:pt x="7" y="16"/>
                    <a:pt x="7" y="16"/>
                  </a:cubicBezTo>
                  <a:cubicBezTo>
                    <a:pt x="8" y="16"/>
                    <a:pt x="8" y="16"/>
                    <a:pt x="8" y="16"/>
                  </a:cubicBezTo>
                  <a:cubicBezTo>
                    <a:pt x="9" y="16"/>
                    <a:pt x="9" y="16"/>
                    <a:pt x="10" y="16"/>
                  </a:cubicBezTo>
                  <a:cubicBezTo>
                    <a:pt x="10" y="16"/>
                    <a:pt x="10" y="16"/>
                    <a:pt x="10" y="16"/>
                  </a:cubicBezTo>
                  <a:cubicBezTo>
                    <a:pt x="10" y="17"/>
                    <a:pt x="10" y="17"/>
                    <a:pt x="10" y="17"/>
                  </a:cubicBezTo>
                  <a:cubicBezTo>
                    <a:pt x="10" y="18"/>
                    <a:pt x="10" y="18"/>
                    <a:pt x="10" y="18"/>
                  </a:cubicBezTo>
                  <a:cubicBezTo>
                    <a:pt x="10" y="18"/>
                    <a:pt x="10" y="18"/>
                    <a:pt x="10" y="18"/>
                  </a:cubicBezTo>
                  <a:cubicBezTo>
                    <a:pt x="10" y="18"/>
                    <a:pt x="10" y="18"/>
                    <a:pt x="10" y="18"/>
                  </a:cubicBezTo>
                  <a:cubicBezTo>
                    <a:pt x="9" y="19"/>
                    <a:pt x="9" y="19"/>
                    <a:pt x="8" y="19"/>
                  </a:cubicBezTo>
                  <a:cubicBezTo>
                    <a:pt x="8" y="19"/>
                    <a:pt x="7" y="19"/>
                    <a:pt x="7" y="19"/>
                  </a:cubicBezTo>
                  <a:cubicBezTo>
                    <a:pt x="5" y="19"/>
                    <a:pt x="4" y="19"/>
                    <a:pt x="4" y="18"/>
                  </a:cubicBezTo>
                  <a:cubicBezTo>
                    <a:pt x="3" y="17"/>
                    <a:pt x="3" y="16"/>
                    <a:pt x="3" y="15"/>
                  </a:cubicBezTo>
                  <a:cubicBezTo>
                    <a:pt x="3" y="6"/>
                    <a:pt x="3" y="6"/>
                    <a:pt x="3" y="6"/>
                  </a:cubicBezTo>
                  <a:lnTo>
                    <a:pt x="1" y="6"/>
                  </a:lnTo>
                  <a:close/>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050"/>
            <p:cNvSpPr>
              <a:spLocks noEditPoints="1"/>
            </p:cNvSpPr>
            <p:nvPr/>
          </p:nvSpPr>
          <p:spPr bwMode="auto">
            <a:xfrm>
              <a:off x="2849563" y="3444875"/>
              <a:ext cx="23813" cy="30163"/>
            </a:xfrm>
            <a:custGeom>
              <a:avLst/>
              <a:gdLst>
                <a:gd name="T0" fmla="*/ 6 w 13"/>
                <a:gd name="T1" fmla="*/ 0 h 15"/>
                <a:gd name="T2" fmla="*/ 9 w 13"/>
                <a:gd name="T3" fmla="*/ 0 h 15"/>
                <a:gd name="T4" fmla="*/ 11 w 13"/>
                <a:gd name="T5" fmla="*/ 1 h 15"/>
                <a:gd name="T6" fmla="*/ 12 w 13"/>
                <a:gd name="T7" fmla="*/ 3 h 15"/>
                <a:gd name="T8" fmla="*/ 13 w 13"/>
                <a:gd name="T9" fmla="*/ 6 h 15"/>
                <a:gd name="T10" fmla="*/ 12 w 13"/>
                <a:gd name="T11" fmla="*/ 7 h 15"/>
                <a:gd name="T12" fmla="*/ 12 w 13"/>
                <a:gd name="T13" fmla="*/ 8 h 15"/>
                <a:gd name="T14" fmla="*/ 11 w 13"/>
                <a:gd name="T15" fmla="*/ 8 h 15"/>
                <a:gd name="T16" fmla="*/ 10 w 13"/>
                <a:gd name="T17" fmla="*/ 8 h 15"/>
                <a:gd name="T18" fmla="*/ 3 w 13"/>
                <a:gd name="T19" fmla="*/ 8 h 15"/>
                <a:gd name="T20" fmla="*/ 3 w 13"/>
                <a:gd name="T21" fmla="*/ 10 h 15"/>
                <a:gd name="T22" fmla="*/ 4 w 13"/>
                <a:gd name="T23" fmla="*/ 11 h 15"/>
                <a:gd name="T24" fmla="*/ 5 w 13"/>
                <a:gd name="T25" fmla="*/ 12 h 15"/>
                <a:gd name="T26" fmla="*/ 7 w 13"/>
                <a:gd name="T27" fmla="*/ 12 h 15"/>
                <a:gd name="T28" fmla="*/ 9 w 13"/>
                <a:gd name="T29" fmla="*/ 12 h 15"/>
                <a:gd name="T30" fmla="*/ 10 w 13"/>
                <a:gd name="T31" fmla="*/ 12 h 15"/>
                <a:gd name="T32" fmla="*/ 11 w 13"/>
                <a:gd name="T33" fmla="*/ 12 h 15"/>
                <a:gd name="T34" fmla="*/ 11 w 13"/>
                <a:gd name="T35" fmla="*/ 13 h 15"/>
                <a:gd name="T36" fmla="*/ 11 w 13"/>
                <a:gd name="T37" fmla="*/ 14 h 15"/>
                <a:gd name="T38" fmla="*/ 9 w 13"/>
                <a:gd name="T39" fmla="*/ 15 h 15"/>
                <a:gd name="T40" fmla="*/ 7 w 13"/>
                <a:gd name="T41" fmla="*/ 15 h 15"/>
                <a:gd name="T42" fmla="*/ 2 w 13"/>
                <a:gd name="T43" fmla="*/ 13 h 15"/>
                <a:gd name="T44" fmla="*/ 0 w 13"/>
                <a:gd name="T45" fmla="*/ 7 h 15"/>
                <a:gd name="T46" fmla="*/ 0 w 13"/>
                <a:gd name="T47" fmla="*/ 4 h 15"/>
                <a:gd name="T48" fmla="*/ 2 w 13"/>
                <a:gd name="T49" fmla="*/ 2 h 15"/>
                <a:gd name="T50" fmla="*/ 4 w 13"/>
                <a:gd name="T51" fmla="*/ 0 h 15"/>
                <a:gd name="T52" fmla="*/ 6 w 13"/>
                <a:gd name="T53" fmla="*/ 0 h 15"/>
                <a:gd name="T54" fmla="*/ 10 w 13"/>
                <a:gd name="T55" fmla="*/ 6 h 15"/>
                <a:gd name="T56" fmla="*/ 10 w 13"/>
                <a:gd name="T57" fmla="*/ 4 h 15"/>
                <a:gd name="T58" fmla="*/ 9 w 13"/>
                <a:gd name="T59" fmla="*/ 3 h 15"/>
                <a:gd name="T60" fmla="*/ 8 w 13"/>
                <a:gd name="T61" fmla="*/ 2 h 15"/>
                <a:gd name="T62" fmla="*/ 6 w 13"/>
                <a:gd name="T63" fmla="*/ 2 h 15"/>
                <a:gd name="T64" fmla="*/ 5 w 13"/>
                <a:gd name="T65" fmla="*/ 2 h 15"/>
                <a:gd name="T66" fmla="*/ 4 w 13"/>
                <a:gd name="T67" fmla="*/ 3 h 15"/>
                <a:gd name="T68" fmla="*/ 3 w 13"/>
                <a:gd name="T69" fmla="*/ 4 h 15"/>
                <a:gd name="T70" fmla="*/ 3 w 13"/>
                <a:gd name="T71" fmla="*/ 6 h 15"/>
                <a:gd name="T72" fmla="*/ 10 w 13"/>
                <a:gd name="T73"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15">
                  <a:moveTo>
                    <a:pt x="6" y="0"/>
                  </a:moveTo>
                  <a:cubicBezTo>
                    <a:pt x="7" y="0"/>
                    <a:pt x="8" y="0"/>
                    <a:pt x="9" y="0"/>
                  </a:cubicBezTo>
                  <a:cubicBezTo>
                    <a:pt x="10" y="0"/>
                    <a:pt x="11" y="1"/>
                    <a:pt x="11" y="1"/>
                  </a:cubicBezTo>
                  <a:cubicBezTo>
                    <a:pt x="12" y="2"/>
                    <a:pt x="12" y="2"/>
                    <a:pt x="12" y="3"/>
                  </a:cubicBezTo>
                  <a:cubicBezTo>
                    <a:pt x="12" y="4"/>
                    <a:pt x="13" y="5"/>
                    <a:pt x="13" y="6"/>
                  </a:cubicBezTo>
                  <a:cubicBezTo>
                    <a:pt x="13" y="6"/>
                    <a:pt x="13" y="7"/>
                    <a:pt x="12" y="7"/>
                  </a:cubicBezTo>
                  <a:cubicBezTo>
                    <a:pt x="12" y="8"/>
                    <a:pt x="12" y="8"/>
                    <a:pt x="12" y="8"/>
                  </a:cubicBezTo>
                  <a:cubicBezTo>
                    <a:pt x="11" y="8"/>
                    <a:pt x="11" y="8"/>
                    <a:pt x="11" y="8"/>
                  </a:cubicBezTo>
                  <a:cubicBezTo>
                    <a:pt x="10" y="8"/>
                    <a:pt x="10" y="8"/>
                    <a:pt x="10" y="8"/>
                  </a:cubicBezTo>
                  <a:cubicBezTo>
                    <a:pt x="3" y="8"/>
                    <a:pt x="3" y="8"/>
                    <a:pt x="3" y="8"/>
                  </a:cubicBezTo>
                  <a:cubicBezTo>
                    <a:pt x="3" y="9"/>
                    <a:pt x="3" y="10"/>
                    <a:pt x="3" y="10"/>
                  </a:cubicBezTo>
                  <a:cubicBezTo>
                    <a:pt x="3" y="11"/>
                    <a:pt x="3" y="11"/>
                    <a:pt x="4" y="11"/>
                  </a:cubicBezTo>
                  <a:cubicBezTo>
                    <a:pt x="4" y="12"/>
                    <a:pt x="5" y="12"/>
                    <a:pt x="5" y="12"/>
                  </a:cubicBezTo>
                  <a:cubicBezTo>
                    <a:pt x="6" y="12"/>
                    <a:pt x="6" y="12"/>
                    <a:pt x="7" y="12"/>
                  </a:cubicBezTo>
                  <a:cubicBezTo>
                    <a:pt x="7" y="12"/>
                    <a:pt x="8" y="12"/>
                    <a:pt x="9" y="12"/>
                  </a:cubicBezTo>
                  <a:cubicBezTo>
                    <a:pt x="9" y="12"/>
                    <a:pt x="10" y="12"/>
                    <a:pt x="10" y="12"/>
                  </a:cubicBezTo>
                  <a:cubicBezTo>
                    <a:pt x="11" y="12"/>
                    <a:pt x="11" y="12"/>
                    <a:pt x="11" y="12"/>
                  </a:cubicBezTo>
                  <a:cubicBezTo>
                    <a:pt x="11" y="13"/>
                    <a:pt x="11" y="13"/>
                    <a:pt x="11" y="13"/>
                  </a:cubicBezTo>
                  <a:cubicBezTo>
                    <a:pt x="11" y="14"/>
                    <a:pt x="11" y="14"/>
                    <a:pt x="11" y="14"/>
                  </a:cubicBezTo>
                  <a:cubicBezTo>
                    <a:pt x="11" y="14"/>
                    <a:pt x="10" y="15"/>
                    <a:pt x="9" y="15"/>
                  </a:cubicBezTo>
                  <a:cubicBezTo>
                    <a:pt x="8" y="15"/>
                    <a:pt x="7" y="15"/>
                    <a:pt x="7" y="15"/>
                  </a:cubicBezTo>
                  <a:cubicBezTo>
                    <a:pt x="5" y="15"/>
                    <a:pt x="3" y="14"/>
                    <a:pt x="2" y="13"/>
                  </a:cubicBezTo>
                  <a:cubicBezTo>
                    <a:pt x="0" y="12"/>
                    <a:pt x="0" y="10"/>
                    <a:pt x="0" y="7"/>
                  </a:cubicBezTo>
                  <a:cubicBezTo>
                    <a:pt x="0" y="6"/>
                    <a:pt x="0" y="5"/>
                    <a:pt x="0" y="4"/>
                  </a:cubicBezTo>
                  <a:cubicBezTo>
                    <a:pt x="1" y="3"/>
                    <a:pt x="1" y="2"/>
                    <a:pt x="2" y="2"/>
                  </a:cubicBezTo>
                  <a:cubicBezTo>
                    <a:pt x="2" y="1"/>
                    <a:pt x="3" y="0"/>
                    <a:pt x="4" y="0"/>
                  </a:cubicBezTo>
                  <a:cubicBezTo>
                    <a:pt x="5" y="0"/>
                    <a:pt x="5" y="0"/>
                    <a:pt x="6" y="0"/>
                  </a:cubicBezTo>
                  <a:moveTo>
                    <a:pt x="10" y="6"/>
                  </a:moveTo>
                  <a:cubicBezTo>
                    <a:pt x="10" y="5"/>
                    <a:pt x="10" y="5"/>
                    <a:pt x="10" y="4"/>
                  </a:cubicBezTo>
                  <a:cubicBezTo>
                    <a:pt x="10" y="4"/>
                    <a:pt x="10" y="3"/>
                    <a:pt x="9" y="3"/>
                  </a:cubicBezTo>
                  <a:cubicBezTo>
                    <a:pt x="9" y="3"/>
                    <a:pt x="9" y="2"/>
                    <a:pt x="8" y="2"/>
                  </a:cubicBezTo>
                  <a:cubicBezTo>
                    <a:pt x="8" y="2"/>
                    <a:pt x="7" y="2"/>
                    <a:pt x="6" y="2"/>
                  </a:cubicBezTo>
                  <a:cubicBezTo>
                    <a:pt x="6" y="2"/>
                    <a:pt x="5" y="2"/>
                    <a:pt x="5" y="2"/>
                  </a:cubicBezTo>
                  <a:cubicBezTo>
                    <a:pt x="4" y="2"/>
                    <a:pt x="4" y="3"/>
                    <a:pt x="4" y="3"/>
                  </a:cubicBezTo>
                  <a:cubicBezTo>
                    <a:pt x="3" y="3"/>
                    <a:pt x="3" y="4"/>
                    <a:pt x="3" y="4"/>
                  </a:cubicBezTo>
                  <a:cubicBezTo>
                    <a:pt x="3" y="5"/>
                    <a:pt x="3" y="5"/>
                    <a:pt x="3" y="6"/>
                  </a:cubicBezTo>
                  <a:lnTo>
                    <a:pt x="10" y="6"/>
                  </a:lnTo>
                  <a:close/>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051"/>
            <p:cNvSpPr/>
            <p:nvPr/>
          </p:nvSpPr>
          <p:spPr bwMode="auto">
            <a:xfrm>
              <a:off x="2876551" y="3444875"/>
              <a:ext cx="23813" cy="30163"/>
            </a:xfrm>
            <a:custGeom>
              <a:avLst/>
              <a:gdLst>
                <a:gd name="T0" fmla="*/ 9 w 15"/>
                <a:gd name="T1" fmla="*/ 9 h 19"/>
                <a:gd name="T2" fmla="*/ 15 w 15"/>
                <a:gd name="T3" fmla="*/ 17 h 19"/>
                <a:gd name="T4" fmla="*/ 15 w 15"/>
                <a:gd name="T5" fmla="*/ 17 h 19"/>
                <a:gd name="T6" fmla="*/ 15 w 15"/>
                <a:gd name="T7" fmla="*/ 19 h 19"/>
                <a:gd name="T8" fmla="*/ 13 w 15"/>
                <a:gd name="T9" fmla="*/ 19 h 19"/>
                <a:gd name="T10" fmla="*/ 12 w 15"/>
                <a:gd name="T11" fmla="*/ 17 h 19"/>
                <a:gd name="T12" fmla="*/ 12 w 15"/>
                <a:gd name="T13" fmla="*/ 17 h 19"/>
                <a:gd name="T14" fmla="*/ 7 w 15"/>
                <a:gd name="T15" fmla="*/ 11 h 19"/>
                <a:gd name="T16" fmla="*/ 3 w 15"/>
                <a:gd name="T17" fmla="*/ 17 h 19"/>
                <a:gd name="T18" fmla="*/ 3 w 15"/>
                <a:gd name="T19" fmla="*/ 17 h 19"/>
                <a:gd name="T20" fmla="*/ 2 w 15"/>
                <a:gd name="T21" fmla="*/ 19 h 19"/>
                <a:gd name="T22" fmla="*/ 0 w 15"/>
                <a:gd name="T23" fmla="*/ 19 h 19"/>
                <a:gd name="T24" fmla="*/ 0 w 15"/>
                <a:gd name="T25" fmla="*/ 17 h 19"/>
                <a:gd name="T26" fmla="*/ 6 w 15"/>
                <a:gd name="T27" fmla="*/ 9 h 19"/>
                <a:gd name="T28" fmla="*/ 1 w 15"/>
                <a:gd name="T29" fmla="*/ 0 h 19"/>
                <a:gd name="T30" fmla="*/ 1 w 15"/>
                <a:gd name="T31" fmla="*/ 0 h 19"/>
                <a:gd name="T32" fmla="*/ 1 w 15"/>
                <a:gd name="T33" fmla="*/ 0 h 19"/>
                <a:gd name="T34" fmla="*/ 3 w 15"/>
                <a:gd name="T35" fmla="*/ 0 h 19"/>
                <a:gd name="T36" fmla="*/ 4 w 15"/>
                <a:gd name="T37" fmla="*/ 0 h 19"/>
                <a:gd name="T38" fmla="*/ 4 w 15"/>
                <a:gd name="T39" fmla="*/ 0 h 19"/>
                <a:gd name="T40" fmla="*/ 8 w 15"/>
                <a:gd name="T41" fmla="*/ 6 h 19"/>
                <a:gd name="T42" fmla="*/ 12 w 15"/>
                <a:gd name="T43" fmla="*/ 0 h 19"/>
                <a:gd name="T44" fmla="*/ 12 w 15"/>
                <a:gd name="T45" fmla="*/ 0 h 19"/>
                <a:gd name="T46" fmla="*/ 12 w 15"/>
                <a:gd name="T47" fmla="*/ 0 h 19"/>
                <a:gd name="T48" fmla="*/ 14 w 15"/>
                <a:gd name="T49" fmla="*/ 0 h 19"/>
                <a:gd name="T50" fmla="*/ 15 w 15"/>
                <a:gd name="T51" fmla="*/ 0 h 19"/>
                <a:gd name="T52" fmla="*/ 14 w 15"/>
                <a:gd name="T53" fmla="*/ 0 h 19"/>
                <a:gd name="T54" fmla="*/ 9 w 15"/>
                <a:gd name="T55"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19">
                  <a:moveTo>
                    <a:pt x="9" y="9"/>
                  </a:moveTo>
                  <a:lnTo>
                    <a:pt x="15" y="17"/>
                  </a:lnTo>
                  <a:lnTo>
                    <a:pt x="15" y="17"/>
                  </a:lnTo>
                  <a:lnTo>
                    <a:pt x="15" y="19"/>
                  </a:lnTo>
                  <a:lnTo>
                    <a:pt x="13" y="19"/>
                  </a:lnTo>
                  <a:lnTo>
                    <a:pt x="12" y="17"/>
                  </a:lnTo>
                  <a:lnTo>
                    <a:pt x="12" y="17"/>
                  </a:lnTo>
                  <a:lnTo>
                    <a:pt x="7" y="11"/>
                  </a:lnTo>
                  <a:lnTo>
                    <a:pt x="3" y="17"/>
                  </a:lnTo>
                  <a:lnTo>
                    <a:pt x="3" y="17"/>
                  </a:lnTo>
                  <a:lnTo>
                    <a:pt x="2" y="19"/>
                  </a:lnTo>
                  <a:lnTo>
                    <a:pt x="0" y="19"/>
                  </a:lnTo>
                  <a:lnTo>
                    <a:pt x="0" y="17"/>
                  </a:lnTo>
                  <a:lnTo>
                    <a:pt x="6" y="9"/>
                  </a:lnTo>
                  <a:lnTo>
                    <a:pt x="1" y="0"/>
                  </a:lnTo>
                  <a:lnTo>
                    <a:pt x="1" y="0"/>
                  </a:lnTo>
                  <a:lnTo>
                    <a:pt x="1" y="0"/>
                  </a:lnTo>
                  <a:lnTo>
                    <a:pt x="3" y="0"/>
                  </a:lnTo>
                  <a:lnTo>
                    <a:pt x="4" y="0"/>
                  </a:lnTo>
                  <a:lnTo>
                    <a:pt x="4" y="0"/>
                  </a:lnTo>
                  <a:lnTo>
                    <a:pt x="8" y="6"/>
                  </a:lnTo>
                  <a:lnTo>
                    <a:pt x="12" y="0"/>
                  </a:lnTo>
                  <a:lnTo>
                    <a:pt x="12" y="0"/>
                  </a:lnTo>
                  <a:lnTo>
                    <a:pt x="12" y="0"/>
                  </a:lnTo>
                  <a:lnTo>
                    <a:pt x="14" y="0"/>
                  </a:lnTo>
                  <a:lnTo>
                    <a:pt x="15" y="0"/>
                  </a:lnTo>
                  <a:lnTo>
                    <a:pt x="14" y="0"/>
                  </a:lnTo>
                  <a:lnTo>
                    <a:pt x="9" y="9"/>
                  </a:lnTo>
                  <a:close/>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052"/>
            <p:cNvSpPr/>
            <p:nvPr/>
          </p:nvSpPr>
          <p:spPr bwMode="auto">
            <a:xfrm>
              <a:off x="2901951" y="3438525"/>
              <a:ext cx="20638" cy="36513"/>
            </a:xfrm>
            <a:custGeom>
              <a:avLst/>
              <a:gdLst>
                <a:gd name="T0" fmla="*/ 0 w 10"/>
                <a:gd name="T1" fmla="*/ 6 h 19"/>
                <a:gd name="T2" fmla="*/ 0 w 10"/>
                <a:gd name="T3" fmla="*/ 6 h 19"/>
                <a:gd name="T4" fmla="*/ 0 w 10"/>
                <a:gd name="T5" fmla="*/ 6 h 19"/>
                <a:gd name="T6" fmla="*/ 0 w 10"/>
                <a:gd name="T7" fmla="*/ 5 h 19"/>
                <a:gd name="T8" fmla="*/ 0 w 10"/>
                <a:gd name="T9" fmla="*/ 4 h 19"/>
                <a:gd name="T10" fmla="*/ 0 w 10"/>
                <a:gd name="T11" fmla="*/ 4 h 19"/>
                <a:gd name="T12" fmla="*/ 2 w 10"/>
                <a:gd name="T13" fmla="*/ 4 h 19"/>
                <a:gd name="T14" fmla="*/ 3 w 10"/>
                <a:gd name="T15" fmla="*/ 1 h 19"/>
                <a:gd name="T16" fmla="*/ 3 w 10"/>
                <a:gd name="T17" fmla="*/ 1 h 19"/>
                <a:gd name="T18" fmla="*/ 3 w 10"/>
                <a:gd name="T19" fmla="*/ 0 h 19"/>
                <a:gd name="T20" fmla="*/ 4 w 10"/>
                <a:gd name="T21" fmla="*/ 0 h 19"/>
                <a:gd name="T22" fmla="*/ 5 w 10"/>
                <a:gd name="T23" fmla="*/ 0 h 19"/>
                <a:gd name="T24" fmla="*/ 5 w 10"/>
                <a:gd name="T25" fmla="*/ 0 h 19"/>
                <a:gd name="T26" fmla="*/ 5 w 10"/>
                <a:gd name="T27" fmla="*/ 4 h 19"/>
                <a:gd name="T28" fmla="*/ 8 w 10"/>
                <a:gd name="T29" fmla="*/ 4 h 19"/>
                <a:gd name="T30" fmla="*/ 8 w 10"/>
                <a:gd name="T31" fmla="*/ 4 h 19"/>
                <a:gd name="T32" fmla="*/ 8 w 10"/>
                <a:gd name="T33" fmla="*/ 4 h 19"/>
                <a:gd name="T34" fmla="*/ 8 w 10"/>
                <a:gd name="T35" fmla="*/ 6 h 19"/>
                <a:gd name="T36" fmla="*/ 8 w 10"/>
                <a:gd name="T37" fmla="*/ 6 h 19"/>
                <a:gd name="T38" fmla="*/ 8 w 10"/>
                <a:gd name="T39" fmla="*/ 6 h 19"/>
                <a:gd name="T40" fmla="*/ 5 w 10"/>
                <a:gd name="T41" fmla="*/ 6 h 19"/>
                <a:gd name="T42" fmla="*/ 5 w 10"/>
                <a:gd name="T43" fmla="*/ 15 h 19"/>
                <a:gd name="T44" fmla="*/ 5 w 10"/>
                <a:gd name="T45" fmla="*/ 16 h 19"/>
                <a:gd name="T46" fmla="*/ 7 w 10"/>
                <a:gd name="T47" fmla="*/ 16 h 19"/>
                <a:gd name="T48" fmla="*/ 8 w 10"/>
                <a:gd name="T49" fmla="*/ 16 h 19"/>
                <a:gd name="T50" fmla="*/ 9 w 10"/>
                <a:gd name="T51" fmla="*/ 16 h 19"/>
                <a:gd name="T52" fmla="*/ 9 w 10"/>
                <a:gd name="T53" fmla="*/ 16 h 19"/>
                <a:gd name="T54" fmla="*/ 9 w 10"/>
                <a:gd name="T55" fmla="*/ 17 h 19"/>
                <a:gd name="T56" fmla="*/ 10 w 10"/>
                <a:gd name="T57" fmla="*/ 18 h 19"/>
                <a:gd name="T58" fmla="*/ 10 w 10"/>
                <a:gd name="T59" fmla="*/ 18 h 19"/>
                <a:gd name="T60" fmla="*/ 9 w 10"/>
                <a:gd name="T61" fmla="*/ 18 h 19"/>
                <a:gd name="T62" fmla="*/ 8 w 10"/>
                <a:gd name="T63" fmla="*/ 19 h 19"/>
                <a:gd name="T64" fmla="*/ 6 w 10"/>
                <a:gd name="T65" fmla="*/ 19 h 19"/>
                <a:gd name="T66" fmla="*/ 3 w 10"/>
                <a:gd name="T67" fmla="*/ 18 h 19"/>
                <a:gd name="T68" fmla="*/ 2 w 10"/>
                <a:gd name="T69" fmla="*/ 15 h 19"/>
                <a:gd name="T70" fmla="*/ 2 w 10"/>
                <a:gd name="T71" fmla="*/ 6 h 19"/>
                <a:gd name="T72" fmla="*/ 0 w 10"/>
                <a:gd name="T7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19">
                  <a:moveTo>
                    <a:pt x="0" y="6"/>
                  </a:moveTo>
                  <a:cubicBezTo>
                    <a:pt x="0" y="6"/>
                    <a:pt x="0" y="6"/>
                    <a:pt x="0" y="6"/>
                  </a:cubicBezTo>
                  <a:cubicBezTo>
                    <a:pt x="0" y="6"/>
                    <a:pt x="0" y="6"/>
                    <a:pt x="0" y="6"/>
                  </a:cubicBezTo>
                  <a:cubicBezTo>
                    <a:pt x="0" y="5"/>
                    <a:pt x="0" y="5"/>
                    <a:pt x="0" y="5"/>
                  </a:cubicBezTo>
                  <a:cubicBezTo>
                    <a:pt x="0" y="4"/>
                    <a:pt x="0" y="4"/>
                    <a:pt x="0" y="4"/>
                  </a:cubicBezTo>
                  <a:cubicBezTo>
                    <a:pt x="0" y="4"/>
                    <a:pt x="0" y="4"/>
                    <a:pt x="0" y="4"/>
                  </a:cubicBezTo>
                  <a:cubicBezTo>
                    <a:pt x="2" y="4"/>
                    <a:pt x="2" y="4"/>
                    <a:pt x="2" y="4"/>
                  </a:cubicBezTo>
                  <a:cubicBezTo>
                    <a:pt x="3" y="1"/>
                    <a:pt x="3" y="1"/>
                    <a:pt x="3" y="1"/>
                  </a:cubicBezTo>
                  <a:cubicBezTo>
                    <a:pt x="3" y="1"/>
                    <a:pt x="3" y="1"/>
                    <a:pt x="3" y="1"/>
                  </a:cubicBezTo>
                  <a:cubicBezTo>
                    <a:pt x="3" y="0"/>
                    <a:pt x="3" y="0"/>
                    <a:pt x="3" y="0"/>
                  </a:cubicBezTo>
                  <a:cubicBezTo>
                    <a:pt x="4" y="0"/>
                    <a:pt x="4" y="0"/>
                    <a:pt x="4" y="0"/>
                  </a:cubicBezTo>
                  <a:cubicBezTo>
                    <a:pt x="5" y="0"/>
                    <a:pt x="5" y="0"/>
                    <a:pt x="5" y="0"/>
                  </a:cubicBezTo>
                  <a:cubicBezTo>
                    <a:pt x="5" y="0"/>
                    <a:pt x="5" y="0"/>
                    <a:pt x="5" y="0"/>
                  </a:cubicBezTo>
                  <a:cubicBezTo>
                    <a:pt x="5" y="4"/>
                    <a:pt x="5" y="4"/>
                    <a:pt x="5" y="4"/>
                  </a:cubicBezTo>
                  <a:cubicBezTo>
                    <a:pt x="8" y="4"/>
                    <a:pt x="8" y="4"/>
                    <a:pt x="8" y="4"/>
                  </a:cubicBezTo>
                  <a:cubicBezTo>
                    <a:pt x="8" y="4"/>
                    <a:pt x="8" y="4"/>
                    <a:pt x="8" y="4"/>
                  </a:cubicBezTo>
                  <a:cubicBezTo>
                    <a:pt x="8" y="4"/>
                    <a:pt x="8" y="4"/>
                    <a:pt x="8" y="4"/>
                  </a:cubicBezTo>
                  <a:cubicBezTo>
                    <a:pt x="8" y="6"/>
                    <a:pt x="8" y="6"/>
                    <a:pt x="8" y="6"/>
                  </a:cubicBezTo>
                  <a:cubicBezTo>
                    <a:pt x="8" y="6"/>
                    <a:pt x="8" y="6"/>
                    <a:pt x="8" y="6"/>
                  </a:cubicBezTo>
                  <a:cubicBezTo>
                    <a:pt x="8" y="6"/>
                    <a:pt x="8" y="6"/>
                    <a:pt x="8" y="6"/>
                  </a:cubicBezTo>
                  <a:cubicBezTo>
                    <a:pt x="5" y="6"/>
                    <a:pt x="5" y="6"/>
                    <a:pt x="5" y="6"/>
                  </a:cubicBezTo>
                  <a:cubicBezTo>
                    <a:pt x="5" y="15"/>
                    <a:pt x="5" y="15"/>
                    <a:pt x="5" y="15"/>
                  </a:cubicBezTo>
                  <a:cubicBezTo>
                    <a:pt x="5" y="15"/>
                    <a:pt x="5" y="16"/>
                    <a:pt x="5" y="16"/>
                  </a:cubicBezTo>
                  <a:cubicBezTo>
                    <a:pt x="6" y="16"/>
                    <a:pt x="6" y="16"/>
                    <a:pt x="7" y="16"/>
                  </a:cubicBezTo>
                  <a:cubicBezTo>
                    <a:pt x="7" y="16"/>
                    <a:pt x="7" y="16"/>
                    <a:pt x="8" y="16"/>
                  </a:cubicBezTo>
                  <a:cubicBezTo>
                    <a:pt x="8" y="16"/>
                    <a:pt x="9" y="16"/>
                    <a:pt x="9" y="16"/>
                  </a:cubicBezTo>
                  <a:cubicBezTo>
                    <a:pt x="9" y="16"/>
                    <a:pt x="9" y="16"/>
                    <a:pt x="9" y="16"/>
                  </a:cubicBezTo>
                  <a:cubicBezTo>
                    <a:pt x="9" y="17"/>
                    <a:pt x="9" y="17"/>
                    <a:pt x="9" y="17"/>
                  </a:cubicBezTo>
                  <a:cubicBezTo>
                    <a:pt x="10" y="18"/>
                    <a:pt x="10" y="18"/>
                    <a:pt x="10" y="18"/>
                  </a:cubicBezTo>
                  <a:cubicBezTo>
                    <a:pt x="10" y="18"/>
                    <a:pt x="10" y="18"/>
                    <a:pt x="10" y="18"/>
                  </a:cubicBezTo>
                  <a:cubicBezTo>
                    <a:pt x="9" y="18"/>
                    <a:pt x="9" y="18"/>
                    <a:pt x="9" y="18"/>
                  </a:cubicBezTo>
                  <a:cubicBezTo>
                    <a:pt x="9" y="19"/>
                    <a:pt x="8" y="19"/>
                    <a:pt x="8" y="19"/>
                  </a:cubicBezTo>
                  <a:cubicBezTo>
                    <a:pt x="7" y="19"/>
                    <a:pt x="6" y="19"/>
                    <a:pt x="6" y="19"/>
                  </a:cubicBezTo>
                  <a:cubicBezTo>
                    <a:pt x="5" y="19"/>
                    <a:pt x="4" y="19"/>
                    <a:pt x="3" y="18"/>
                  </a:cubicBezTo>
                  <a:cubicBezTo>
                    <a:pt x="2" y="17"/>
                    <a:pt x="2" y="16"/>
                    <a:pt x="2" y="15"/>
                  </a:cubicBezTo>
                  <a:cubicBezTo>
                    <a:pt x="2" y="6"/>
                    <a:pt x="2" y="6"/>
                    <a:pt x="2" y="6"/>
                  </a:cubicBezTo>
                  <a:lnTo>
                    <a:pt x="0" y="6"/>
                  </a:lnTo>
                  <a:close/>
                </a:path>
              </a:pathLst>
            </a:custGeom>
            <a:solidFill>
              <a:srgbClr val="FF9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053"/>
            <p:cNvSpPr/>
            <p:nvPr/>
          </p:nvSpPr>
          <p:spPr bwMode="auto">
            <a:xfrm>
              <a:off x="3135313" y="2597150"/>
              <a:ext cx="34925" cy="49213"/>
            </a:xfrm>
            <a:custGeom>
              <a:avLst/>
              <a:gdLst>
                <a:gd name="T0" fmla="*/ 18 w 18"/>
                <a:gd name="T1" fmla="*/ 18 h 25"/>
                <a:gd name="T2" fmla="*/ 17 w 18"/>
                <a:gd name="T3" fmla="*/ 21 h 25"/>
                <a:gd name="T4" fmla="*/ 15 w 18"/>
                <a:gd name="T5" fmla="*/ 24 h 25"/>
                <a:gd name="T6" fmla="*/ 13 w 18"/>
                <a:gd name="T7" fmla="*/ 25 h 25"/>
                <a:gd name="T8" fmla="*/ 9 w 18"/>
                <a:gd name="T9" fmla="*/ 25 h 25"/>
                <a:gd name="T10" fmla="*/ 5 w 18"/>
                <a:gd name="T11" fmla="*/ 25 h 25"/>
                <a:gd name="T12" fmla="*/ 0 w 18"/>
                <a:gd name="T13" fmla="*/ 23 h 25"/>
                <a:gd name="T14" fmla="*/ 0 w 18"/>
                <a:gd name="T15" fmla="*/ 23 h 25"/>
                <a:gd name="T16" fmla="*/ 1 w 18"/>
                <a:gd name="T17" fmla="*/ 21 h 25"/>
                <a:gd name="T18" fmla="*/ 2 w 18"/>
                <a:gd name="T19" fmla="*/ 20 h 25"/>
                <a:gd name="T20" fmla="*/ 9 w 18"/>
                <a:gd name="T21" fmla="*/ 22 h 25"/>
                <a:gd name="T22" fmla="*/ 13 w 18"/>
                <a:gd name="T23" fmla="*/ 21 h 25"/>
                <a:gd name="T24" fmla="*/ 14 w 18"/>
                <a:gd name="T25" fmla="*/ 18 h 25"/>
                <a:gd name="T26" fmla="*/ 14 w 18"/>
                <a:gd name="T27" fmla="*/ 17 h 25"/>
                <a:gd name="T28" fmla="*/ 13 w 18"/>
                <a:gd name="T29" fmla="*/ 16 h 25"/>
                <a:gd name="T30" fmla="*/ 11 w 18"/>
                <a:gd name="T31" fmla="*/ 15 h 25"/>
                <a:gd name="T32" fmla="*/ 9 w 18"/>
                <a:gd name="T33" fmla="*/ 14 h 25"/>
                <a:gd name="T34" fmla="*/ 5 w 18"/>
                <a:gd name="T35" fmla="*/ 12 h 25"/>
                <a:gd name="T36" fmla="*/ 3 w 18"/>
                <a:gd name="T37" fmla="*/ 10 h 25"/>
                <a:gd name="T38" fmla="*/ 1 w 18"/>
                <a:gd name="T39" fmla="*/ 9 h 25"/>
                <a:gd name="T40" fmla="*/ 1 w 18"/>
                <a:gd name="T41" fmla="*/ 6 h 25"/>
                <a:gd name="T42" fmla="*/ 3 w 18"/>
                <a:gd name="T43" fmla="*/ 2 h 25"/>
                <a:gd name="T44" fmla="*/ 9 w 18"/>
                <a:gd name="T45" fmla="*/ 0 h 25"/>
                <a:gd name="T46" fmla="*/ 10 w 18"/>
                <a:gd name="T47" fmla="*/ 0 h 25"/>
                <a:gd name="T48" fmla="*/ 13 w 18"/>
                <a:gd name="T49" fmla="*/ 0 h 25"/>
                <a:gd name="T50" fmla="*/ 14 w 18"/>
                <a:gd name="T51" fmla="*/ 1 h 25"/>
                <a:gd name="T52" fmla="*/ 16 w 18"/>
                <a:gd name="T53" fmla="*/ 1 h 25"/>
                <a:gd name="T54" fmla="*/ 16 w 18"/>
                <a:gd name="T55" fmla="*/ 2 h 25"/>
                <a:gd name="T56" fmla="*/ 16 w 18"/>
                <a:gd name="T57" fmla="*/ 4 h 25"/>
                <a:gd name="T58" fmla="*/ 15 w 18"/>
                <a:gd name="T59" fmla="*/ 4 h 25"/>
                <a:gd name="T60" fmla="*/ 15 w 18"/>
                <a:gd name="T61" fmla="*/ 4 h 25"/>
                <a:gd name="T62" fmla="*/ 12 w 18"/>
                <a:gd name="T63" fmla="*/ 3 h 25"/>
                <a:gd name="T64" fmla="*/ 8 w 18"/>
                <a:gd name="T65" fmla="*/ 3 h 25"/>
                <a:gd name="T66" fmla="*/ 5 w 18"/>
                <a:gd name="T67" fmla="*/ 4 h 25"/>
                <a:gd name="T68" fmla="*/ 5 w 18"/>
                <a:gd name="T69" fmla="*/ 6 h 25"/>
                <a:gd name="T70" fmla="*/ 5 w 18"/>
                <a:gd name="T71" fmla="*/ 7 h 25"/>
                <a:gd name="T72" fmla="*/ 6 w 18"/>
                <a:gd name="T73" fmla="*/ 8 h 25"/>
                <a:gd name="T74" fmla="*/ 8 w 18"/>
                <a:gd name="T75" fmla="*/ 9 h 25"/>
                <a:gd name="T76" fmla="*/ 11 w 18"/>
                <a:gd name="T77" fmla="*/ 11 h 25"/>
                <a:gd name="T78" fmla="*/ 13 w 18"/>
                <a:gd name="T79" fmla="*/ 12 h 25"/>
                <a:gd name="T80" fmla="*/ 16 w 18"/>
                <a:gd name="T81" fmla="*/ 13 h 25"/>
                <a:gd name="T82" fmla="*/ 17 w 18"/>
                <a:gd name="T83" fmla="*/ 15 h 25"/>
                <a:gd name="T84" fmla="*/ 18 w 18"/>
                <a:gd name="T85"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25">
                  <a:moveTo>
                    <a:pt x="18" y="18"/>
                  </a:moveTo>
                  <a:cubicBezTo>
                    <a:pt x="18" y="19"/>
                    <a:pt x="18" y="20"/>
                    <a:pt x="17" y="21"/>
                  </a:cubicBezTo>
                  <a:cubicBezTo>
                    <a:pt x="17" y="22"/>
                    <a:pt x="16" y="23"/>
                    <a:pt x="15" y="24"/>
                  </a:cubicBezTo>
                  <a:cubicBezTo>
                    <a:pt x="15" y="24"/>
                    <a:pt x="14" y="25"/>
                    <a:pt x="13" y="25"/>
                  </a:cubicBezTo>
                  <a:cubicBezTo>
                    <a:pt x="12" y="25"/>
                    <a:pt x="11" y="25"/>
                    <a:pt x="9" y="25"/>
                  </a:cubicBezTo>
                  <a:cubicBezTo>
                    <a:pt x="8" y="25"/>
                    <a:pt x="6" y="25"/>
                    <a:pt x="5" y="25"/>
                  </a:cubicBezTo>
                  <a:cubicBezTo>
                    <a:pt x="3" y="25"/>
                    <a:pt x="2" y="24"/>
                    <a:pt x="0" y="23"/>
                  </a:cubicBezTo>
                  <a:cubicBezTo>
                    <a:pt x="0" y="23"/>
                    <a:pt x="0" y="23"/>
                    <a:pt x="0" y="23"/>
                  </a:cubicBezTo>
                  <a:cubicBezTo>
                    <a:pt x="1" y="21"/>
                    <a:pt x="1" y="21"/>
                    <a:pt x="1" y="21"/>
                  </a:cubicBezTo>
                  <a:cubicBezTo>
                    <a:pt x="2" y="20"/>
                    <a:pt x="2" y="20"/>
                    <a:pt x="2" y="20"/>
                  </a:cubicBezTo>
                  <a:cubicBezTo>
                    <a:pt x="4" y="21"/>
                    <a:pt x="7" y="22"/>
                    <a:pt x="9" y="22"/>
                  </a:cubicBezTo>
                  <a:cubicBezTo>
                    <a:pt x="11" y="22"/>
                    <a:pt x="12" y="22"/>
                    <a:pt x="13" y="21"/>
                  </a:cubicBezTo>
                  <a:cubicBezTo>
                    <a:pt x="14" y="20"/>
                    <a:pt x="14" y="19"/>
                    <a:pt x="14" y="18"/>
                  </a:cubicBezTo>
                  <a:cubicBezTo>
                    <a:pt x="14" y="18"/>
                    <a:pt x="14" y="17"/>
                    <a:pt x="14" y="17"/>
                  </a:cubicBezTo>
                  <a:cubicBezTo>
                    <a:pt x="14" y="16"/>
                    <a:pt x="13" y="16"/>
                    <a:pt x="13" y="16"/>
                  </a:cubicBezTo>
                  <a:cubicBezTo>
                    <a:pt x="12" y="15"/>
                    <a:pt x="12" y="15"/>
                    <a:pt x="11" y="15"/>
                  </a:cubicBezTo>
                  <a:cubicBezTo>
                    <a:pt x="11" y="14"/>
                    <a:pt x="10" y="14"/>
                    <a:pt x="9" y="14"/>
                  </a:cubicBezTo>
                  <a:cubicBezTo>
                    <a:pt x="8" y="13"/>
                    <a:pt x="6" y="13"/>
                    <a:pt x="5" y="12"/>
                  </a:cubicBezTo>
                  <a:cubicBezTo>
                    <a:pt x="4" y="12"/>
                    <a:pt x="4" y="11"/>
                    <a:pt x="3" y="10"/>
                  </a:cubicBezTo>
                  <a:cubicBezTo>
                    <a:pt x="2" y="10"/>
                    <a:pt x="2" y="9"/>
                    <a:pt x="1" y="9"/>
                  </a:cubicBezTo>
                  <a:cubicBezTo>
                    <a:pt x="1" y="8"/>
                    <a:pt x="1" y="7"/>
                    <a:pt x="1" y="6"/>
                  </a:cubicBezTo>
                  <a:cubicBezTo>
                    <a:pt x="1" y="4"/>
                    <a:pt x="1" y="3"/>
                    <a:pt x="3" y="2"/>
                  </a:cubicBezTo>
                  <a:cubicBezTo>
                    <a:pt x="4" y="0"/>
                    <a:pt x="6" y="0"/>
                    <a:pt x="9" y="0"/>
                  </a:cubicBezTo>
                  <a:cubicBezTo>
                    <a:pt x="9" y="0"/>
                    <a:pt x="10" y="0"/>
                    <a:pt x="10" y="0"/>
                  </a:cubicBezTo>
                  <a:cubicBezTo>
                    <a:pt x="11" y="0"/>
                    <a:pt x="12" y="0"/>
                    <a:pt x="13" y="0"/>
                  </a:cubicBezTo>
                  <a:cubicBezTo>
                    <a:pt x="13" y="0"/>
                    <a:pt x="14" y="0"/>
                    <a:pt x="14" y="1"/>
                  </a:cubicBezTo>
                  <a:cubicBezTo>
                    <a:pt x="15" y="1"/>
                    <a:pt x="16" y="1"/>
                    <a:pt x="16" y="1"/>
                  </a:cubicBezTo>
                  <a:cubicBezTo>
                    <a:pt x="16" y="2"/>
                    <a:pt x="16" y="2"/>
                    <a:pt x="16" y="2"/>
                  </a:cubicBezTo>
                  <a:cubicBezTo>
                    <a:pt x="16" y="4"/>
                    <a:pt x="16" y="4"/>
                    <a:pt x="16" y="4"/>
                  </a:cubicBezTo>
                  <a:cubicBezTo>
                    <a:pt x="15" y="4"/>
                    <a:pt x="15" y="4"/>
                    <a:pt x="15" y="4"/>
                  </a:cubicBezTo>
                  <a:cubicBezTo>
                    <a:pt x="15" y="4"/>
                    <a:pt x="15" y="4"/>
                    <a:pt x="15" y="4"/>
                  </a:cubicBezTo>
                  <a:cubicBezTo>
                    <a:pt x="14" y="4"/>
                    <a:pt x="13" y="4"/>
                    <a:pt x="12" y="3"/>
                  </a:cubicBezTo>
                  <a:cubicBezTo>
                    <a:pt x="10" y="3"/>
                    <a:pt x="9" y="3"/>
                    <a:pt x="8" y="3"/>
                  </a:cubicBezTo>
                  <a:cubicBezTo>
                    <a:pt x="7" y="3"/>
                    <a:pt x="6" y="3"/>
                    <a:pt x="5" y="4"/>
                  </a:cubicBezTo>
                  <a:cubicBezTo>
                    <a:pt x="5" y="4"/>
                    <a:pt x="5" y="5"/>
                    <a:pt x="5" y="6"/>
                  </a:cubicBezTo>
                  <a:cubicBezTo>
                    <a:pt x="5" y="6"/>
                    <a:pt x="5" y="7"/>
                    <a:pt x="5" y="7"/>
                  </a:cubicBezTo>
                  <a:cubicBezTo>
                    <a:pt x="5" y="8"/>
                    <a:pt x="6" y="8"/>
                    <a:pt x="6" y="8"/>
                  </a:cubicBezTo>
                  <a:cubicBezTo>
                    <a:pt x="7" y="9"/>
                    <a:pt x="7" y="9"/>
                    <a:pt x="8" y="9"/>
                  </a:cubicBezTo>
                  <a:cubicBezTo>
                    <a:pt x="9" y="10"/>
                    <a:pt x="10" y="10"/>
                    <a:pt x="11" y="11"/>
                  </a:cubicBezTo>
                  <a:cubicBezTo>
                    <a:pt x="12" y="11"/>
                    <a:pt x="13" y="11"/>
                    <a:pt x="13" y="12"/>
                  </a:cubicBezTo>
                  <a:cubicBezTo>
                    <a:pt x="14" y="12"/>
                    <a:pt x="15" y="13"/>
                    <a:pt x="16" y="13"/>
                  </a:cubicBezTo>
                  <a:cubicBezTo>
                    <a:pt x="16" y="14"/>
                    <a:pt x="17" y="15"/>
                    <a:pt x="17" y="15"/>
                  </a:cubicBezTo>
                  <a:cubicBezTo>
                    <a:pt x="18" y="16"/>
                    <a:pt x="18" y="17"/>
                    <a:pt x="18" y="18"/>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054"/>
            <p:cNvSpPr>
              <a:spLocks noEditPoints="1"/>
            </p:cNvSpPr>
            <p:nvPr/>
          </p:nvSpPr>
          <p:spPr bwMode="auto">
            <a:xfrm>
              <a:off x="3175001" y="2609850"/>
              <a:ext cx="28575" cy="36513"/>
            </a:xfrm>
            <a:custGeom>
              <a:avLst/>
              <a:gdLst>
                <a:gd name="T0" fmla="*/ 15 w 15"/>
                <a:gd name="T1" fmla="*/ 17 h 19"/>
                <a:gd name="T2" fmla="*/ 14 w 15"/>
                <a:gd name="T3" fmla="*/ 18 h 19"/>
                <a:gd name="T4" fmla="*/ 11 w 15"/>
                <a:gd name="T5" fmla="*/ 19 h 19"/>
                <a:gd name="T6" fmla="*/ 7 w 15"/>
                <a:gd name="T7" fmla="*/ 19 h 19"/>
                <a:gd name="T8" fmla="*/ 4 w 15"/>
                <a:gd name="T9" fmla="*/ 19 h 19"/>
                <a:gd name="T10" fmla="*/ 1 w 15"/>
                <a:gd name="T11" fmla="*/ 18 h 19"/>
                <a:gd name="T12" fmla="*/ 0 w 15"/>
                <a:gd name="T13" fmla="*/ 16 h 19"/>
                <a:gd name="T14" fmla="*/ 0 w 15"/>
                <a:gd name="T15" fmla="*/ 13 h 19"/>
                <a:gd name="T16" fmla="*/ 0 w 15"/>
                <a:gd name="T17" fmla="*/ 11 h 19"/>
                <a:gd name="T18" fmla="*/ 1 w 15"/>
                <a:gd name="T19" fmla="*/ 9 h 19"/>
                <a:gd name="T20" fmla="*/ 4 w 15"/>
                <a:gd name="T21" fmla="*/ 8 h 19"/>
                <a:gd name="T22" fmla="*/ 7 w 15"/>
                <a:gd name="T23" fmla="*/ 7 h 19"/>
                <a:gd name="T24" fmla="*/ 12 w 15"/>
                <a:gd name="T25" fmla="*/ 7 h 19"/>
                <a:gd name="T26" fmla="*/ 12 w 15"/>
                <a:gd name="T27" fmla="*/ 6 h 19"/>
                <a:gd name="T28" fmla="*/ 11 w 15"/>
                <a:gd name="T29" fmla="*/ 5 h 19"/>
                <a:gd name="T30" fmla="*/ 11 w 15"/>
                <a:gd name="T31" fmla="*/ 4 h 19"/>
                <a:gd name="T32" fmla="*/ 10 w 15"/>
                <a:gd name="T33" fmla="*/ 3 h 19"/>
                <a:gd name="T34" fmla="*/ 8 w 15"/>
                <a:gd name="T35" fmla="*/ 3 h 19"/>
                <a:gd name="T36" fmla="*/ 6 w 15"/>
                <a:gd name="T37" fmla="*/ 3 h 19"/>
                <a:gd name="T38" fmla="*/ 5 w 15"/>
                <a:gd name="T39" fmla="*/ 3 h 19"/>
                <a:gd name="T40" fmla="*/ 4 w 15"/>
                <a:gd name="T41" fmla="*/ 3 h 19"/>
                <a:gd name="T42" fmla="*/ 3 w 15"/>
                <a:gd name="T43" fmla="*/ 4 h 19"/>
                <a:gd name="T44" fmla="*/ 2 w 15"/>
                <a:gd name="T45" fmla="*/ 4 h 19"/>
                <a:gd name="T46" fmla="*/ 2 w 15"/>
                <a:gd name="T47" fmla="*/ 3 h 19"/>
                <a:gd name="T48" fmla="*/ 1 w 15"/>
                <a:gd name="T49" fmla="*/ 2 h 19"/>
                <a:gd name="T50" fmla="*/ 2 w 15"/>
                <a:gd name="T51" fmla="*/ 1 h 19"/>
                <a:gd name="T52" fmla="*/ 5 w 15"/>
                <a:gd name="T53" fmla="*/ 0 h 19"/>
                <a:gd name="T54" fmla="*/ 8 w 15"/>
                <a:gd name="T55" fmla="*/ 0 h 19"/>
                <a:gd name="T56" fmla="*/ 13 w 15"/>
                <a:gd name="T57" fmla="*/ 2 h 19"/>
                <a:gd name="T58" fmla="*/ 15 w 15"/>
                <a:gd name="T59" fmla="*/ 6 h 19"/>
                <a:gd name="T60" fmla="*/ 15 w 15"/>
                <a:gd name="T61" fmla="*/ 17 h 19"/>
                <a:gd name="T62" fmla="*/ 11 w 15"/>
                <a:gd name="T63" fmla="*/ 10 h 19"/>
                <a:gd name="T64" fmla="*/ 8 w 15"/>
                <a:gd name="T65" fmla="*/ 10 h 19"/>
                <a:gd name="T66" fmla="*/ 6 w 15"/>
                <a:gd name="T67" fmla="*/ 10 h 19"/>
                <a:gd name="T68" fmla="*/ 5 w 15"/>
                <a:gd name="T69" fmla="*/ 11 h 19"/>
                <a:gd name="T70" fmla="*/ 4 w 15"/>
                <a:gd name="T71" fmla="*/ 12 h 19"/>
                <a:gd name="T72" fmla="*/ 3 w 15"/>
                <a:gd name="T73" fmla="*/ 13 h 19"/>
                <a:gd name="T74" fmla="*/ 4 w 15"/>
                <a:gd name="T75" fmla="*/ 16 h 19"/>
                <a:gd name="T76" fmla="*/ 7 w 15"/>
                <a:gd name="T77" fmla="*/ 16 h 19"/>
                <a:gd name="T78" fmla="*/ 8 w 15"/>
                <a:gd name="T79" fmla="*/ 16 h 19"/>
                <a:gd name="T80" fmla="*/ 9 w 15"/>
                <a:gd name="T81" fmla="*/ 16 h 19"/>
                <a:gd name="T82" fmla="*/ 10 w 15"/>
                <a:gd name="T83" fmla="*/ 16 h 19"/>
                <a:gd name="T84" fmla="*/ 11 w 15"/>
                <a:gd name="T85" fmla="*/ 16 h 19"/>
                <a:gd name="T86" fmla="*/ 11 w 15"/>
                <a:gd name="T8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19">
                  <a:moveTo>
                    <a:pt x="15" y="17"/>
                  </a:moveTo>
                  <a:cubicBezTo>
                    <a:pt x="15" y="18"/>
                    <a:pt x="15" y="18"/>
                    <a:pt x="14" y="18"/>
                  </a:cubicBezTo>
                  <a:cubicBezTo>
                    <a:pt x="13" y="19"/>
                    <a:pt x="12" y="19"/>
                    <a:pt x="11" y="19"/>
                  </a:cubicBezTo>
                  <a:cubicBezTo>
                    <a:pt x="10" y="19"/>
                    <a:pt x="8" y="19"/>
                    <a:pt x="7" y="19"/>
                  </a:cubicBezTo>
                  <a:cubicBezTo>
                    <a:pt x="6" y="19"/>
                    <a:pt x="5" y="19"/>
                    <a:pt x="4" y="19"/>
                  </a:cubicBezTo>
                  <a:cubicBezTo>
                    <a:pt x="3" y="18"/>
                    <a:pt x="2" y="18"/>
                    <a:pt x="1" y="18"/>
                  </a:cubicBezTo>
                  <a:cubicBezTo>
                    <a:pt x="1" y="17"/>
                    <a:pt x="0" y="16"/>
                    <a:pt x="0" y="16"/>
                  </a:cubicBezTo>
                  <a:cubicBezTo>
                    <a:pt x="0" y="15"/>
                    <a:pt x="0" y="14"/>
                    <a:pt x="0" y="13"/>
                  </a:cubicBezTo>
                  <a:cubicBezTo>
                    <a:pt x="0" y="13"/>
                    <a:pt x="0" y="12"/>
                    <a:pt x="0" y="11"/>
                  </a:cubicBezTo>
                  <a:cubicBezTo>
                    <a:pt x="0" y="10"/>
                    <a:pt x="1" y="10"/>
                    <a:pt x="1" y="9"/>
                  </a:cubicBezTo>
                  <a:cubicBezTo>
                    <a:pt x="2" y="8"/>
                    <a:pt x="3" y="8"/>
                    <a:pt x="4" y="8"/>
                  </a:cubicBezTo>
                  <a:cubicBezTo>
                    <a:pt x="5" y="7"/>
                    <a:pt x="6" y="7"/>
                    <a:pt x="7" y="7"/>
                  </a:cubicBezTo>
                  <a:cubicBezTo>
                    <a:pt x="12" y="7"/>
                    <a:pt x="12" y="7"/>
                    <a:pt x="12" y="7"/>
                  </a:cubicBezTo>
                  <a:cubicBezTo>
                    <a:pt x="12" y="6"/>
                    <a:pt x="12" y="6"/>
                    <a:pt x="12" y="6"/>
                  </a:cubicBezTo>
                  <a:cubicBezTo>
                    <a:pt x="12" y="6"/>
                    <a:pt x="11" y="5"/>
                    <a:pt x="11" y="5"/>
                  </a:cubicBezTo>
                  <a:cubicBezTo>
                    <a:pt x="11" y="5"/>
                    <a:pt x="11" y="4"/>
                    <a:pt x="11" y="4"/>
                  </a:cubicBezTo>
                  <a:cubicBezTo>
                    <a:pt x="10" y="4"/>
                    <a:pt x="10" y="3"/>
                    <a:pt x="10" y="3"/>
                  </a:cubicBezTo>
                  <a:cubicBezTo>
                    <a:pt x="9" y="3"/>
                    <a:pt x="8" y="3"/>
                    <a:pt x="8" y="3"/>
                  </a:cubicBezTo>
                  <a:cubicBezTo>
                    <a:pt x="7" y="3"/>
                    <a:pt x="7" y="3"/>
                    <a:pt x="6" y="3"/>
                  </a:cubicBezTo>
                  <a:cubicBezTo>
                    <a:pt x="6" y="3"/>
                    <a:pt x="5" y="3"/>
                    <a:pt x="5" y="3"/>
                  </a:cubicBezTo>
                  <a:cubicBezTo>
                    <a:pt x="4" y="3"/>
                    <a:pt x="4" y="3"/>
                    <a:pt x="4" y="3"/>
                  </a:cubicBezTo>
                  <a:cubicBezTo>
                    <a:pt x="3" y="4"/>
                    <a:pt x="3" y="4"/>
                    <a:pt x="3" y="4"/>
                  </a:cubicBezTo>
                  <a:cubicBezTo>
                    <a:pt x="2" y="4"/>
                    <a:pt x="2" y="4"/>
                    <a:pt x="2" y="4"/>
                  </a:cubicBezTo>
                  <a:cubicBezTo>
                    <a:pt x="2" y="3"/>
                    <a:pt x="2" y="3"/>
                    <a:pt x="2" y="3"/>
                  </a:cubicBezTo>
                  <a:cubicBezTo>
                    <a:pt x="1" y="2"/>
                    <a:pt x="1" y="2"/>
                    <a:pt x="1" y="2"/>
                  </a:cubicBezTo>
                  <a:cubicBezTo>
                    <a:pt x="2" y="1"/>
                    <a:pt x="2" y="1"/>
                    <a:pt x="2" y="1"/>
                  </a:cubicBezTo>
                  <a:cubicBezTo>
                    <a:pt x="3" y="1"/>
                    <a:pt x="4" y="0"/>
                    <a:pt x="5" y="0"/>
                  </a:cubicBezTo>
                  <a:cubicBezTo>
                    <a:pt x="6" y="0"/>
                    <a:pt x="7" y="0"/>
                    <a:pt x="8" y="0"/>
                  </a:cubicBezTo>
                  <a:cubicBezTo>
                    <a:pt x="11" y="0"/>
                    <a:pt x="12" y="1"/>
                    <a:pt x="13" y="2"/>
                  </a:cubicBezTo>
                  <a:cubicBezTo>
                    <a:pt x="14" y="3"/>
                    <a:pt x="15" y="4"/>
                    <a:pt x="15" y="6"/>
                  </a:cubicBezTo>
                  <a:lnTo>
                    <a:pt x="15" y="17"/>
                  </a:lnTo>
                  <a:close/>
                  <a:moveTo>
                    <a:pt x="11" y="10"/>
                  </a:moveTo>
                  <a:cubicBezTo>
                    <a:pt x="8" y="10"/>
                    <a:pt x="8" y="10"/>
                    <a:pt x="8" y="10"/>
                  </a:cubicBezTo>
                  <a:cubicBezTo>
                    <a:pt x="7" y="10"/>
                    <a:pt x="7" y="10"/>
                    <a:pt x="6" y="10"/>
                  </a:cubicBezTo>
                  <a:cubicBezTo>
                    <a:pt x="6" y="10"/>
                    <a:pt x="5" y="10"/>
                    <a:pt x="5" y="11"/>
                  </a:cubicBezTo>
                  <a:cubicBezTo>
                    <a:pt x="4" y="11"/>
                    <a:pt x="4" y="11"/>
                    <a:pt x="4" y="12"/>
                  </a:cubicBezTo>
                  <a:cubicBezTo>
                    <a:pt x="3" y="12"/>
                    <a:pt x="3" y="13"/>
                    <a:pt x="3" y="13"/>
                  </a:cubicBezTo>
                  <a:cubicBezTo>
                    <a:pt x="3" y="15"/>
                    <a:pt x="3" y="15"/>
                    <a:pt x="4" y="16"/>
                  </a:cubicBezTo>
                  <a:cubicBezTo>
                    <a:pt x="5" y="16"/>
                    <a:pt x="6" y="16"/>
                    <a:pt x="7" y="16"/>
                  </a:cubicBezTo>
                  <a:cubicBezTo>
                    <a:pt x="8" y="16"/>
                    <a:pt x="8" y="16"/>
                    <a:pt x="8" y="16"/>
                  </a:cubicBezTo>
                  <a:cubicBezTo>
                    <a:pt x="8" y="16"/>
                    <a:pt x="9" y="16"/>
                    <a:pt x="9" y="16"/>
                  </a:cubicBezTo>
                  <a:cubicBezTo>
                    <a:pt x="10" y="16"/>
                    <a:pt x="10" y="16"/>
                    <a:pt x="10" y="16"/>
                  </a:cubicBezTo>
                  <a:cubicBezTo>
                    <a:pt x="11" y="16"/>
                    <a:pt x="11" y="16"/>
                    <a:pt x="11" y="16"/>
                  </a:cubicBezTo>
                  <a:lnTo>
                    <a:pt x="11" y="1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055"/>
            <p:cNvSpPr/>
            <p:nvPr/>
          </p:nvSpPr>
          <p:spPr bwMode="auto">
            <a:xfrm>
              <a:off x="3213101" y="2609850"/>
              <a:ext cx="52388" cy="36513"/>
            </a:xfrm>
            <a:custGeom>
              <a:avLst/>
              <a:gdLst>
                <a:gd name="T0" fmla="*/ 27 w 27"/>
                <a:gd name="T1" fmla="*/ 19 h 19"/>
                <a:gd name="T2" fmla="*/ 26 w 27"/>
                <a:gd name="T3" fmla="*/ 19 h 19"/>
                <a:gd name="T4" fmla="*/ 24 w 27"/>
                <a:gd name="T5" fmla="*/ 19 h 19"/>
                <a:gd name="T6" fmla="*/ 23 w 27"/>
                <a:gd name="T7" fmla="*/ 19 h 19"/>
                <a:gd name="T8" fmla="*/ 23 w 27"/>
                <a:gd name="T9" fmla="*/ 18 h 19"/>
                <a:gd name="T10" fmla="*/ 23 w 27"/>
                <a:gd name="T11" fmla="*/ 9 h 19"/>
                <a:gd name="T12" fmla="*/ 22 w 27"/>
                <a:gd name="T13" fmla="*/ 4 h 19"/>
                <a:gd name="T14" fmla="*/ 18 w 27"/>
                <a:gd name="T15" fmla="*/ 3 h 19"/>
                <a:gd name="T16" fmla="*/ 17 w 27"/>
                <a:gd name="T17" fmla="*/ 3 h 19"/>
                <a:gd name="T18" fmla="*/ 16 w 27"/>
                <a:gd name="T19" fmla="*/ 3 h 19"/>
                <a:gd name="T20" fmla="*/ 15 w 27"/>
                <a:gd name="T21" fmla="*/ 4 h 19"/>
                <a:gd name="T22" fmla="*/ 14 w 27"/>
                <a:gd name="T23" fmla="*/ 4 h 19"/>
                <a:gd name="T24" fmla="*/ 15 w 27"/>
                <a:gd name="T25" fmla="*/ 6 h 19"/>
                <a:gd name="T26" fmla="*/ 15 w 27"/>
                <a:gd name="T27" fmla="*/ 9 h 19"/>
                <a:gd name="T28" fmla="*/ 15 w 27"/>
                <a:gd name="T29" fmla="*/ 18 h 19"/>
                <a:gd name="T30" fmla="*/ 15 w 27"/>
                <a:gd name="T31" fmla="*/ 19 h 19"/>
                <a:gd name="T32" fmla="*/ 14 w 27"/>
                <a:gd name="T33" fmla="*/ 19 h 19"/>
                <a:gd name="T34" fmla="*/ 12 w 27"/>
                <a:gd name="T35" fmla="*/ 19 h 19"/>
                <a:gd name="T36" fmla="*/ 11 w 27"/>
                <a:gd name="T37" fmla="*/ 19 h 19"/>
                <a:gd name="T38" fmla="*/ 11 w 27"/>
                <a:gd name="T39" fmla="*/ 18 h 19"/>
                <a:gd name="T40" fmla="*/ 11 w 27"/>
                <a:gd name="T41" fmla="*/ 9 h 19"/>
                <a:gd name="T42" fmla="*/ 11 w 27"/>
                <a:gd name="T43" fmla="*/ 7 h 19"/>
                <a:gd name="T44" fmla="*/ 10 w 27"/>
                <a:gd name="T45" fmla="*/ 5 h 19"/>
                <a:gd name="T46" fmla="*/ 9 w 27"/>
                <a:gd name="T47" fmla="*/ 3 h 19"/>
                <a:gd name="T48" fmla="*/ 6 w 27"/>
                <a:gd name="T49" fmla="*/ 3 h 19"/>
                <a:gd name="T50" fmla="*/ 5 w 27"/>
                <a:gd name="T51" fmla="*/ 3 h 19"/>
                <a:gd name="T52" fmla="*/ 5 w 27"/>
                <a:gd name="T53" fmla="*/ 3 h 19"/>
                <a:gd name="T54" fmla="*/ 4 w 27"/>
                <a:gd name="T55" fmla="*/ 3 h 19"/>
                <a:gd name="T56" fmla="*/ 3 w 27"/>
                <a:gd name="T57" fmla="*/ 3 h 19"/>
                <a:gd name="T58" fmla="*/ 3 w 27"/>
                <a:gd name="T59" fmla="*/ 18 h 19"/>
                <a:gd name="T60" fmla="*/ 3 w 27"/>
                <a:gd name="T61" fmla="*/ 19 h 19"/>
                <a:gd name="T62" fmla="*/ 2 w 27"/>
                <a:gd name="T63" fmla="*/ 19 h 19"/>
                <a:gd name="T64" fmla="*/ 0 w 27"/>
                <a:gd name="T65" fmla="*/ 19 h 19"/>
                <a:gd name="T66" fmla="*/ 0 w 27"/>
                <a:gd name="T67" fmla="*/ 19 h 19"/>
                <a:gd name="T68" fmla="*/ 0 w 27"/>
                <a:gd name="T69" fmla="*/ 18 h 19"/>
                <a:gd name="T70" fmla="*/ 0 w 27"/>
                <a:gd name="T71" fmla="*/ 3 h 19"/>
                <a:gd name="T72" fmla="*/ 0 w 27"/>
                <a:gd name="T73" fmla="*/ 1 h 19"/>
                <a:gd name="T74" fmla="*/ 2 w 27"/>
                <a:gd name="T75" fmla="*/ 0 h 19"/>
                <a:gd name="T76" fmla="*/ 3 w 27"/>
                <a:gd name="T77" fmla="*/ 0 h 19"/>
                <a:gd name="T78" fmla="*/ 4 w 27"/>
                <a:gd name="T79" fmla="*/ 0 h 19"/>
                <a:gd name="T80" fmla="*/ 5 w 27"/>
                <a:gd name="T81" fmla="*/ 0 h 19"/>
                <a:gd name="T82" fmla="*/ 6 w 27"/>
                <a:gd name="T83" fmla="*/ 0 h 19"/>
                <a:gd name="T84" fmla="*/ 9 w 27"/>
                <a:gd name="T85" fmla="*/ 0 h 19"/>
                <a:gd name="T86" fmla="*/ 12 w 27"/>
                <a:gd name="T87" fmla="*/ 2 h 19"/>
                <a:gd name="T88" fmla="*/ 15 w 27"/>
                <a:gd name="T89" fmla="*/ 0 h 19"/>
                <a:gd name="T90" fmla="*/ 19 w 27"/>
                <a:gd name="T91" fmla="*/ 0 h 19"/>
                <a:gd name="T92" fmla="*/ 22 w 27"/>
                <a:gd name="T93" fmla="*/ 1 h 19"/>
                <a:gd name="T94" fmla="*/ 25 w 27"/>
                <a:gd name="T95" fmla="*/ 2 h 19"/>
                <a:gd name="T96" fmla="*/ 26 w 27"/>
                <a:gd name="T97" fmla="*/ 5 h 19"/>
                <a:gd name="T98" fmla="*/ 27 w 27"/>
                <a:gd name="T99" fmla="*/ 9 h 19"/>
                <a:gd name="T100" fmla="*/ 27 w 27"/>
                <a:gd name="T101" fmla="*/ 18 h 19"/>
                <a:gd name="T102" fmla="*/ 27 w 27"/>
                <a:gd name="T10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 h="19">
                  <a:moveTo>
                    <a:pt x="27" y="19"/>
                  </a:moveTo>
                  <a:cubicBezTo>
                    <a:pt x="26" y="19"/>
                    <a:pt x="26" y="19"/>
                    <a:pt x="26" y="19"/>
                  </a:cubicBezTo>
                  <a:cubicBezTo>
                    <a:pt x="24" y="19"/>
                    <a:pt x="24" y="19"/>
                    <a:pt x="24" y="19"/>
                  </a:cubicBezTo>
                  <a:cubicBezTo>
                    <a:pt x="23" y="19"/>
                    <a:pt x="23" y="19"/>
                    <a:pt x="23" y="19"/>
                  </a:cubicBezTo>
                  <a:cubicBezTo>
                    <a:pt x="23" y="18"/>
                    <a:pt x="23" y="18"/>
                    <a:pt x="23" y="18"/>
                  </a:cubicBezTo>
                  <a:cubicBezTo>
                    <a:pt x="23" y="9"/>
                    <a:pt x="23" y="9"/>
                    <a:pt x="23" y="9"/>
                  </a:cubicBezTo>
                  <a:cubicBezTo>
                    <a:pt x="23" y="7"/>
                    <a:pt x="23" y="5"/>
                    <a:pt x="22" y="4"/>
                  </a:cubicBezTo>
                  <a:cubicBezTo>
                    <a:pt x="21" y="4"/>
                    <a:pt x="20" y="3"/>
                    <a:pt x="18" y="3"/>
                  </a:cubicBezTo>
                  <a:cubicBezTo>
                    <a:pt x="18" y="3"/>
                    <a:pt x="18" y="3"/>
                    <a:pt x="17" y="3"/>
                  </a:cubicBezTo>
                  <a:cubicBezTo>
                    <a:pt x="17" y="3"/>
                    <a:pt x="16" y="3"/>
                    <a:pt x="16" y="3"/>
                  </a:cubicBezTo>
                  <a:cubicBezTo>
                    <a:pt x="16" y="3"/>
                    <a:pt x="15" y="4"/>
                    <a:pt x="15" y="4"/>
                  </a:cubicBezTo>
                  <a:cubicBezTo>
                    <a:pt x="14" y="4"/>
                    <a:pt x="14" y="4"/>
                    <a:pt x="14" y="4"/>
                  </a:cubicBezTo>
                  <a:cubicBezTo>
                    <a:pt x="14" y="5"/>
                    <a:pt x="14" y="5"/>
                    <a:pt x="15" y="6"/>
                  </a:cubicBezTo>
                  <a:cubicBezTo>
                    <a:pt x="15" y="7"/>
                    <a:pt x="15" y="8"/>
                    <a:pt x="15" y="9"/>
                  </a:cubicBezTo>
                  <a:cubicBezTo>
                    <a:pt x="15" y="18"/>
                    <a:pt x="15" y="18"/>
                    <a:pt x="15" y="18"/>
                  </a:cubicBezTo>
                  <a:cubicBezTo>
                    <a:pt x="15" y="19"/>
                    <a:pt x="15" y="19"/>
                    <a:pt x="15" y="19"/>
                  </a:cubicBezTo>
                  <a:cubicBezTo>
                    <a:pt x="14" y="19"/>
                    <a:pt x="14" y="19"/>
                    <a:pt x="14" y="19"/>
                  </a:cubicBezTo>
                  <a:cubicBezTo>
                    <a:pt x="12" y="19"/>
                    <a:pt x="12" y="19"/>
                    <a:pt x="12" y="19"/>
                  </a:cubicBezTo>
                  <a:cubicBezTo>
                    <a:pt x="11" y="19"/>
                    <a:pt x="11" y="19"/>
                    <a:pt x="11" y="19"/>
                  </a:cubicBezTo>
                  <a:cubicBezTo>
                    <a:pt x="11" y="18"/>
                    <a:pt x="11" y="18"/>
                    <a:pt x="11" y="18"/>
                  </a:cubicBezTo>
                  <a:cubicBezTo>
                    <a:pt x="11" y="9"/>
                    <a:pt x="11" y="9"/>
                    <a:pt x="11" y="9"/>
                  </a:cubicBezTo>
                  <a:cubicBezTo>
                    <a:pt x="11" y="8"/>
                    <a:pt x="11" y="7"/>
                    <a:pt x="11" y="7"/>
                  </a:cubicBezTo>
                  <a:cubicBezTo>
                    <a:pt x="11" y="6"/>
                    <a:pt x="11" y="5"/>
                    <a:pt x="10" y="5"/>
                  </a:cubicBezTo>
                  <a:cubicBezTo>
                    <a:pt x="10" y="4"/>
                    <a:pt x="9" y="4"/>
                    <a:pt x="9" y="3"/>
                  </a:cubicBezTo>
                  <a:cubicBezTo>
                    <a:pt x="8" y="3"/>
                    <a:pt x="7" y="3"/>
                    <a:pt x="6" y="3"/>
                  </a:cubicBezTo>
                  <a:cubicBezTo>
                    <a:pt x="5" y="3"/>
                    <a:pt x="5" y="3"/>
                    <a:pt x="5" y="3"/>
                  </a:cubicBezTo>
                  <a:cubicBezTo>
                    <a:pt x="5" y="3"/>
                    <a:pt x="5" y="3"/>
                    <a:pt x="5" y="3"/>
                  </a:cubicBezTo>
                  <a:cubicBezTo>
                    <a:pt x="4" y="3"/>
                    <a:pt x="4" y="3"/>
                    <a:pt x="4" y="3"/>
                  </a:cubicBezTo>
                  <a:cubicBezTo>
                    <a:pt x="3" y="3"/>
                    <a:pt x="3" y="3"/>
                    <a:pt x="3" y="3"/>
                  </a:cubicBezTo>
                  <a:cubicBezTo>
                    <a:pt x="3" y="18"/>
                    <a:pt x="3" y="18"/>
                    <a:pt x="3" y="18"/>
                  </a:cubicBezTo>
                  <a:cubicBezTo>
                    <a:pt x="3" y="19"/>
                    <a:pt x="3" y="19"/>
                    <a:pt x="3" y="19"/>
                  </a:cubicBezTo>
                  <a:cubicBezTo>
                    <a:pt x="2" y="19"/>
                    <a:pt x="2" y="19"/>
                    <a:pt x="2" y="19"/>
                  </a:cubicBezTo>
                  <a:cubicBezTo>
                    <a:pt x="0" y="19"/>
                    <a:pt x="0" y="19"/>
                    <a:pt x="0" y="19"/>
                  </a:cubicBezTo>
                  <a:cubicBezTo>
                    <a:pt x="0" y="19"/>
                    <a:pt x="0" y="19"/>
                    <a:pt x="0" y="19"/>
                  </a:cubicBezTo>
                  <a:cubicBezTo>
                    <a:pt x="0" y="18"/>
                    <a:pt x="0" y="18"/>
                    <a:pt x="0" y="18"/>
                  </a:cubicBezTo>
                  <a:cubicBezTo>
                    <a:pt x="0" y="3"/>
                    <a:pt x="0" y="3"/>
                    <a:pt x="0" y="3"/>
                  </a:cubicBezTo>
                  <a:cubicBezTo>
                    <a:pt x="0" y="2"/>
                    <a:pt x="0" y="2"/>
                    <a:pt x="0" y="1"/>
                  </a:cubicBezTo>
                  <a:cubicBezTo>
                    <a:pt x="0" y="1"/>
                    <a:pt x="1" y="0"/>
                    <a:pt x="2" y="0"/>
                  </a:cubicBezTo>
                  <a:cubicBezTo>
                    <a:pt x="3" y="0"/>
                    <a:pt x="3" y="0"/>
                    <a:pt x="3" y="0"/>
                  </a:cubicBezTo>
                  <a:cubicBezTo>
                    <a:pt x="3" y="0"/>
                    <a:pt x="3" y="0"/>
                    <a:pt x="4" y="0"/>
                  </a:cubicBezTo>
                  <a:cubicBezTo>
                    <a:pt x="4" y="0"/>
                    <a:pt x="5" y="0"/>
                    <a:pt x="5" y="0"/>
                  </a:cubicBezTo>
                  <a:cubicBezTo>
                    <a:pt x="5" y="0"/>
                    <a:pt x="6" y="0"/>
                    <a:pt x="6" y="0"/>
                  </a:cubicBezTo>
                  <a:cubicBezTo>
                    <a:pt x="7" y="0"/>
                    <a:pt x="9" y="0"/>
                    <a:pt x="9" y="0"/>
                  </a:cubicBezTo>
                  <a:cubicBezTo>
                    <a:pt x="10" y="1"/>
                    <a:pt x="11" y="1"/>
                    <a:pt x="12" y="2"/>
                  </a:cubicBezTo>
                  <a:cubicBezTo>
                    <a:pt x="13" y="1"/>
                    <a:pt x="14" y="1"/>
                    <a:pt x="15" y="0"/>
                  </a:cubicBezTo>
                  <a:cubicBezTo>
                    <a:pt x="16" y="0"/>
                    <a:pt x="17" y="0"/>
                    <a:pt x="19" y="0"/>
                  </a:cubicBezTo>
                  <a:cubicBezTo>
                    <a:pt x="20" y="0"/>
                    <a:pt x="21" y="0"/>
                    <a:pt x="22" y="1"/>
                  </a:cubicBezTo>
                  <a:cubicBezTo>
                    <a:pt x="23" y="1"/>
                    <a:pt x="24" y="2"/>
                    <a:pt x="25" y="2"/>
                  </a:cubicBezTo>
                  <a:cubicBezTo>
                    <a:pt x="26" y="3"/>
                    <a:pt x="26" y="4"/>
                    <a:pt x="26" y="5"/>
                  </a:cubicBezTo>
                  <a:cubicBezTo>
                    <a:pt x="27" y="6"/>
                    <a:pt x="27" y="7"/>
                    <a:pt x="27" y="9"/>
                  </a:cubicBezTo>
                  <a:cubicBezTo>
                    <a:pt x="27" y="18"/>
                    <a:pt x="27" y="18"/>
                    <a:pt x="27" y="18"/>
                  </a:cubicBezTo>
                  <a:cubicBezTo>
                    <a:pt x="27" y="19"/>
                    <a:pt x="27" y="19"/>
                    <a:pt x="27" y="19"/>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056"/>
            <p:cNvSpPr>
              <a:spLocks noEditPoints="1"/>
            </p:cNvSpPr>
            <p:nvPr/>
          </p:nvSpPr>
          <p:spPr bwMode="auto">
            <a:xfrm>
              <a:off x="3273426" y="2609850"/>
              <a:ext cx="30163" cy="49213"/>
            </a:xfrm>
            <a:custGeom>
              <a:avLst/>
              <a:gdLst>
                <a:gd name="T0" fmla="*/ 16 w 16"/>
                <a:gd name="T1" fmla="*/ 10 h 26"/>
                <a:gd name="T2" fmla="*/ 16 w 16"/>
                <a:gd name="T3" fmla="*/ 13 h 26"/>
                <a:gd name="T4" fmla="*/ 14 w 16"/>
                <a:gd name="T5" fmla="*/ 16 h 26"/>
                <a:gd name="T6" fmla="*/ 12 w 16"/>
                <a:gd name="T7" fmla="*/ 19 h 26"/>
                <a:gd name="T8" fmla="*/ 8 w 16"/>
                <a:gd name="T9" fmla="*/ 19 h 26"/>
                <a:gd name="T10" fmla="*/ 6 w 16"/>
                <a:gd name="T11" fmla="*/ 19 h 26"/>
                <a:gd name="T12" fmla="*/ 4 w 16"/>
                <a:gd name="T13" fmla="*/ 19 h 26"/>
                <a:gd name="T14" fmla="*/ 4 w 16"/>
                <a:gd name="T15" fmla="*/ 25 h 26"/>
                <a:gd name="T16" fmla="*/ 4 w 16"/>
                <a:gd name="T17" fmla="*/ 26 h 26"/>
                <a:gd name="T18" fmla="*/ 3 w 16"/>
                <a:gd name="T19" fmla="*/ 26 h 26"/>
                <a:gd name="T20" fmla="*/ 1 w 16"/>
                <a:gd name="T21" fmla="*/ 26 h 26"/>
                <a:gd name="T22" fmla="*/ 0 w 16"/>
                <a:gd name="T23" fmla="*/ 26 h 26"/>
                <a:gd name="T24" fmla="*/ 0 w 16"/>
                <a:gd name="T25" fmla="*/ 25 h 26"/>
                <a:gd name="T26" fmla="*/ 0 w 16"/>
                <a:gd name="T27" fmla="*/ 2 h 26"/>
                <a:gd name="T28" fmla="*/ 1 w 16"/>
                <a:gd name="T29" fmla="*/ 1 h 26"/>
                <a:gd name="T30" fmla="*/ 4 w 16"/>
                <a:gd name="T31" fmla="*/ 0 h 26"/>
                <a:gd name="T32" fmla="*/ 8 w 16"/>
                <a:gd name="T33" fmla="*/ 0 h 26"/>
                <a:gd name="T34" fmla="*/ 12 w 16"/>
                <a:gd name="T35" fmla="*/ 1 h 26"/>
                <a:gd name="T36" fmla="*/ 14 w 16"/>
                <a:gd name="T37" fmla="*/ 3 h 26"/>
                <a:gd name="T38" fmla="*/ 16 w 16"/>
                <a:gd name="T39" fmla="*/ 6 h 26"/>
                <a:gd name="T40" fmla="*/ 16 w 16"/>
                <a:gd name="T41" fmla="*/ 10 h 26"/>
                <a:gd name="T42" fmla="*/ 13 w 16"/>
                <a:gd name="T43" fmla="*/ 10 h 26"/>
                <a:gd name="T44" fmla="*/ 11 w 16"/>
                <a:gd name="T45" fmla="*/ 4 h 26"/>
                <a:gd name="T46" fmla="*/ 7 w 16"/>
                <a:gd name="T47" fmla="*/ 3 h 26"/>
                <a:gd name="T48" fmla="*/ 6 w 16"/>
                <a:gd name="T49" fmla="*/ 3 h 26"/>
                <a:gd name="T50" fmla="*/ 4 w 16"/>
                <a:gd name="T51" fmla="*/ 4 h 26"/>
                <a:gd name="T52" fmla="*/ 4 w 16"/>
                <a:gd name="T53" fmla="*/ 16 h 26"/>
                <a:gd name="T54" fmla="*/ 6 w 16"/>
                <a:gd name="T55" fmla="*/ 16 h 26"/>
                <a:gd name="T56" fmla="*/ 8 w 16"/>
                <a:gd name="T57" fmla="*/ 16 h 26"/>
                <a:gd name="T58" fmla="*/ 10 w 16"/>
                <a:gd name="T59" fmla="*/ 16 h 26"/>
                <a:gd name="T60" fmla="*/ 11 w 16"/>
                <a:gd name="T61" fmla="*/ 15 h 26"/>
                <a:gd name="T62" fmla="*/ 12 w 16"/>
                <a:gd name="T63" fmla="*/ 13 h 26"/>
                <a:gd name="T64" fmla="*/ 13 w 16"/>
                <a:gd name="T6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26">
                  <a:moveTo>
                    <a:pt x="16" y="10"/>
                  </a:moveTo>
                  <a:cubicBezTo>
                    <a:pt x="16" y="11"/>
                    <a:pt x="16" y="12"/>
                    <a:pt x="16" y="13"/>
                  </a:cubicBezTo>
                  <a:cubicBezTo>
                    <a:pt x="16" y="15"/>
                    <a:pt x="15" y="16"/>
                    <a:pt x="14" y="16"/>
                  </a:cubicBezTo>
                  <a:cubicBezTo>
                    <a:pt x="14" y="17"/>
                    <a:pt x="13" y="18"/>
                    <a:pt x="12" y="19"/>
                  </a:cubicBezTo>
                  <a:cubicBezTo>
                    <a:pt x="11" y="19"/>
                    <a:pt x="9" y="19"/>
                    <a:pt x="8" y="19"/>
                  </a:cubicBezTo>
                  <a:cubicBezTo>
                    <a:pt x="7" y="19"/>
                    <a:pt x="7" y="19"/>
                    <a:pt x="6" y="19"/>
                  </a:cubicBezTo>
                  <a:cubicBezTo>
                    <a:pt x="5" y="19"/>
                    <a:pt x="5" y="19"/>
                    <a:pt x="4" y="19"/>
                  </a:cubicBezTo>
                  <a:cubicBezTo>
                    <a:pt x="4" y="25"/>
                    <a:pt x="4" y="25"/>
                    <a:pt x="4" y="25"/>
                  </a:cubicBezTo>
                  <a:cubicBezTo>
                    <a:pt x="4" y="26"/>
                    <a:pt x="4" y="26"/>
                    <a:pt x="4" y="26"/>
                  </a:cubicBezTo>
                  <a:cubicBezTo>
                    <a:pt x="3" y="26"/>
                    <a:pt x="3" y="26"/>
                    <a:pt x="3" y="26"/>
                  </a:cubicBezTo>
                  <a:cubicBezTo>
                    <a:pt x="1" y="26"/>
                    <a:pt x="1" y="26"/>
                    <a:pt x="1" y="26"/>
                  </a:cubicBezTo>
                  <a:cubicBezTo>
                    <a:pt x="0" y="26"/>
                    <a:pt x="0" y="26"/>
                    <a:pt x="0" y="26"/>
                  </a:cubicBezTo>
                  <a:cubicBezTo>
                    <a:pt x="0" y="25"/>
                    <a:pt x="0" y="25"/>
                    <a:pt x="0" y="25"/>
                  </a:cubicBezTo>
                  <a:cubicBezTo>
                    <a:pt x="0" y="2"/>
                    <a:pt x="0" y="2"/>
                    <a:pt x="0" y="2"/>
                  </a:cubicBezTo>
                  <a:cubicBezTo>
                    <a:pt x="1" y="1"/>
                    <a:pt x="1" y="1"/>
                    <a:pt x="1" y="1"/>
                  </a:cubicBezTo>
                  <a:cubicBezTo>
                    <a:pt x="2" y="1"/>
                    <a:pt x="3" y="0"/>
                    <a:pt x="4" y="0"/>
                  </a:cubicBezTo>
                  <a:cubicBezTo>
                    <a:pt x="6" y="0"/>
                    <a:pt x="7" y="0"/>
                    <a:pt x="8" y="0"/>
                  </a:cubicBezTo>
                  <a:cubicBezTo>
                    <a:pt x="9" y="0"/>
                    <a:pt x="11" y="0"/>
                    <a:pt x="12" y="1"/>
                  </a:cubicBezTo>
                  <a:cubicBezTo>
                    <a:pt x="13" y="1"/>
                    <a:pt x="14" y="2"/>
                    <a:pt x="14" y="3"/>
                  </a:cubicBezTo>
                  <a:cubicBezTo>
                    <a:pt x="15" y="4"/>
                    <a:pt x="16" y="5"/>
                    <a:pt x="16" y="6"/>
                  </a:cubicBezTo>
                  <a:cubicBezTo>
                    <a:pt x="16" y="7"/>
                    <a:pt x="16" y="8"/>
                    <a:pt x="16" y="10"/>
                  </a:cubicBezTo>
                  <a:moveTo>
                    <a:pt x="13" y="10"/>
                  </a:moveTo>
                  <a:cubicBezTo>
                    <a:pt x="13" y="7"/>
                    <a:pt x="12" y="5"/>
                    <a:pt x="11" y="4"/>
                  </a:cubicBezTo>
                  <a:cubicBezTo>
                    <a:pt x="10" y="3"/>
                    <a:pt x="9" y="3"/>
                    <a:pt x="7" y="3"/>
                  </a:cubicBezTo>
                  <a:cubicBezTo>
                    <a:pt x="7" y="3"/>
                    <a:pt x="6" y="3"/>
                    <a:pt x="6" y="3"/>
                  </a:cubicBezTo>
                  <a:cubicBezTo>
                    <a:pt x="5" y="3"/>
                    <a:pt x="4" y="3"/>
                    <a:pt x="4" y="4"/>
                  </a:cubicBezTo>
                  <a:cubicBezTo>
                    <a:pt x="4" y="16"/>
                    <a:pt x="4" y="16"/>
                    <a:pt x="4" y="16"/>
                  </a:cubicBezTo>
                  <a:cubicBezTo>
                    <a:pt x="5" y="16"/>
                    <a:pt x="5" y="16"/>
                    <a:pt x="6" y="16"/>
                  </a:cubicBezTo>
                  <a:cubicBezTo>
                    <a:pt x="6" y="16"/>
                    <a:pt x="7" y="16"/>
                    <a:pt x="8" y="16"/>
                  </a:cubicBezTo>
                  <a:cubicBezTo>
                    <a:pt x="8" y="16"/>
                    <a:pt x="9" y="16"/>
                    <a:pt x="10" y="16"/>
                  </a:cubicBezTo>
                  <a:cubicBezTo>
                    <a:pt x="10" y="16"/>
                    <a:pt x="11" y="15"/>
                    <a:pt x="11" y="15"/>
                  </a:cubicBezTo>
                  <a:cubicBezTo>
                    <a:pt x="12" y="14"/>
                    <a:pt x="12" y="14"/>
                    <a:pt x="12" y="13"/>
                  </a:cubicBezTo>
                  <a:cubicBezTo>
                    <a:pt x="13" y="12"/>
                    <a:pt x="13" y="11"/>
                    <a:pt x="13" y="1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057"/>
            <p:cNvSpPr/>
            <p:nvPr/>
          </p:nvSpPr>
          <p:spPr bwMode="auto">
            <a:xfrm>
              <a:off x="3313113" y="2595563"/>
              <a:ext cx="12700" cy="50800"/>
            </a:xfrm>
            <a:custGeom>
              <a:avLst/>
              <a:gdLst>
                <a:gd name="T0" fmla="*/ 6 w 6"/>
                <a:gd name="T1" fmla="*/ 26 h 26"/>
                <a:gd name="T2" fmla="*/ 6 w 6"/>
                <a:gd name="T3" fmla="*/ 26 h 26"/>
                <a:gd name="T4" fmla="*/ 4 w 6"/>
                <a:gd name="T5" fmla="*/ 26 h 26"/>
                <a:gd name="T6" fmla="*/ 3 w 6"/>
                <a:gd name="T7" fmla="*/ 26 h 26"/>
                <a:gd name="T8" fmla="*/ 0 w 6"/>
                <a:gd name="T9" fmla="*/ 25 h 26"/>
                <a:gd name="T10" fmla="*/ 0 w 6"/>
                <a:gd name="T11" fmla="*/ 23 h 26"/>
                <a:gd name="T12" fmla="*/ 0 w 6"/>
                <a:gd name="T13" fmla="*/ 1 h 26"/>
                <a:gd name="T14" fmla="*/ 0 w 6"/>
                <a:gd name="T15" fmla="*/ 0 h 26"/>
                <a:gd name="T16" fmla="*/ 0 w 6"/>
                <a:gd name="T17" fmla="*/ 0 h 26"/>
                <a:gd name="T18" fmla="*/ 3 w 6"/>
                <a:gd name="T19" fmla="*/ 0 h 26"/>
                <a:gd name="T20" fmla="*/ 3 w 6"/>
                <a:gd name="T21" fmla="*/ 0 h 26"/>
                <a:gd name="T22" fmla="*/ 3 w 6"/>
                <a:gd name="T23" fmla="*/ 1 h 26"/>
                <a:gd name="T24" fmla="*/ 3 w 6"/>
                <a:gd name="T25" fmla="*/ 22 h 26"/>
                <a:gd name="T26" fmla="*/ 3 w 6"/>
                <a:gd name="T27" fmla="*/ 23 h 26"/>
                <a:gd name="T28" fmla="*/ 4 w 6"/>
                <a:gd name="T29" fmla="*/ 23 h 26"/>
                <a:gd name="T30" fmla="*/ 5 w 6"/>
                <a:gd name="T31" fmla="*/ 23 h 26"/>
                <a:gd name="T32" fmla="*/ 6 w 6"/>
                <a:gd name="T33" fmla="*/ 23 h 26"/>
                <a:gd name="T34" fmla="*/ 6 w 6"/>
                <a:gd name="T35" fmla="*/ 23 h 26"/>
                <a:gd name="T36" fmla="*/ 6 w 6"/>
                <a:gd name="T37" fmla="*/ 24 h 26"/>
                <a:gd name="T38" fmla="*/ 6 w 6"/>
                <a:gd name="T39" fmla="*/ 25 h 26"/>
                <a:gd name="T40" fmla="*/ 6 w 6"/>
                <a:gd name="T4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26">
                  <a:moveTo>
                    <a:pt x="6" y="26"/>
                  </a:moveTo>
                  <a:cubicBezTo>
                    <a:pt x="6" y="26"/>
                    <a:pt x="6" y="26"/>
                    <a:pt x="6" y="26"/>
                  </a:cubicBezTo>
                  <a:cubicBezTo>
                    <a:pt x="5" y="26"/>
                    <a:pt x="5" y="26"/>
                    <a:pt x="4" y="26"/>
                  </a:cubicBezTo>
                  <a:cubicBezTo>
                    <a:pt x="4" y="26"/>
                    <a:pt x="3" y="26"/>
                    <a:pt x="3" y="26"/>
                  </a:cubicBezTo>
                  <a:cubicBezTo>
                    <a:pt x="2" y="26"/>
                    <a:pt x="1" y="26"/>
                    <a:pt x="0" y="25"/>
                  </a:cubicBezTo>
                  <a:cubicBezTo>
                    <a:pt x="0" y="25"/>
                    <a:pt x="0" y="24"/>
                    <a:pt x="0" y="23"/>
                  </a:cubicBezTo>
                  <a:cubicBezTo>
                    <a:pt x="0" y="1"/>
                    <a:pt x="0" y="1"/>
                    <a:pt x="0" y="1"/>
                  </a:cubicBezTo>
                  <a:cubicBezTo>
                    <a:pt x="0" y="0"/>
                    <a:pt x="0" y="0"/>
                    <a:pt x="0" y="0"/>
                  </a:cubicBezTo>
                  <a:cubicBezTo>
                    <a:pt x="0" y="0"/>
                    <a:pt x="0" y="0"/>
                    <a:pt x="0" y="0"/>
                  </a:cubicBezTo>
                  <a:cubicBezTo>
                    <a:pt x="3" y="0"/>
                    <a:pt x="3" y="0"/>
                    <a:pt x="3" y="0"/>
                  </a:cubicBezTo>
                  <a:cubicBezTo>
                    <a:pt x="3" y="0"/>
                    <a:pt x="3" y="0"/>
                    <a:pt x="3" y="0"/>
                  </a:cubicBezTo>
                  <a:cubicBezTo>
                    <a:pt x="3" y="1"/>
                    <a:pt x="3" y="1"/>
                    <a:pt x="3" y="1"/>
                  </a:cubicBezTo>
                  <a:cubicBezTo>
                    <a:pt x="3" y="22"/>
                    <a:pt x="3" y="22"/>
                    <a:pt x="3" y="22"/>
                  </a:cubicBezTo>
                  <a:cubicBezTo>
                    <a:pt x="3" y="22"/>
                    <a:pt x="3" y="23"/>
                    <a:pt x="3" y="23"/>
                  </a:cubicBezTo>
                  <a:cubicBezTo>
                    <a:pt x="4" y="23"/>
                    <a:pt x="4" y="23"/>
                    <a:pt x="4" y="23"/>
                  </a:cubicBezTo>
                  <a:cubicBezTo>
                    <a:pt x="5" y="23"/>
                    <a:pt x="5" y="23"/>
                    <a:pt x="5" y="23"/>
                  </a:cubicBezTo>
                  <a:cubicBezTo>
                    <a:pt x="6" y="23"/>
                    <a:pt x="6" y="23"/>
                    <a:pt x="6" y="23"/>
                  </a:cubicBezTo>
                  <a:cubicBezTo>
                    <a:pt x="6" y="23"/>
                    <a:pt x="6" y="23"/>
                    <a:pt x="6" y="23"/>
                  </a:cubicBezTo>
                  <a:cubicBezTo>
                    <a:pt x="6" y="24"/>
                    <a:pt x="6" y="24"/>
                    <a:pt x="6" y="24"/>
                  </a:cubicBezTo>
                  <a:cubicBezTo>
                    <a:pt x="6" y="25"/>
                    <a:pt x="6" y="25"/>
                    <a:pt x="6" y="25"/>
                  </a:cubicBezTo>
                  <a:cubicBezTo>
                    <a:pt x="6" y="26"/>
                    <a:pt x="6" y="26"/>
                    <a:pt x="6" y="26"/>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058"/>
            <p:cNvSpPr>
              <a:spLocks noEditPoints="1"/>
            </p:cNvSpPr>
            <p:nvPr/>
          </p:nvSpPr>
          <p:spPr bwMode="auto">
            <a:xfrm>
              <a:off x="3330576" y="2609850"/>
              <a:ext cx="31750" cy="36513"/>
            </a:xfrm>
            <a:custGeom>
              <a:avLst/>
              <a:gdLst>
                <a:gd name="T0" fmla="*/ 8 w 16"/>
                <a:gd name="T1" fmla="*/ 0 h 19"/>
                <a:gd name="T2" fmla="*/ 11 w 16"/>
                <a:gd name="T3" fmla="*/ 1 h 19"/>
                <a:gd name="T4" fmla="*/ 14 w 16"/>
                <a:gd name="T5" fmla="*/ 2 h 19"/>
                <a:gd name="T6" fmla="*/ 15 w 16"/>
                <a:gd name="T7" fmla="*/ 4 h 19"/>
                <a:gd name="T8" fmla="*/ 16 w 16"/>
                <a:gd name="T9" fmla="*/ 8 h 19"/>
                <a:gd name="T10" fmla="*/ 15 w 16"/>
                <a:gd name="T11" fmla="*/ 9 h 19"/>
                <a:gd name="T12" fmla="*/ 15 w 16"/>
                <a:gd name="T13" fmla="*/ 10 h 19"/>
                <a:gd name="T14" fmla="*/ 14 w 16"/>
                <a:gd name="T15" fmla="*/ 11 h 19"/>
                <a:gd name="T16" fmla="*/ 13 w 16"/>
                <a:gd name="T17" fmla="*/ 11 h 19"/>
                <a:gd name="T18" fmla="*/ 3 w 16"/>
                <a:gd name="T19" fmla="*/ 11 h 19"/>
                <a:gd name="T20" fmla="*/ 4 w 16"/>
                <a:gd name="T21" fmla="*/ 13 h 19"/>
                <a:gd name="T22" fmla="*/ 5 w 16"/>
                <a:gd name="T23" fmla="*/ 15 h 19"/>
                <a:gd name="T24" fmla="*/ 6 w 16"/>
                <a:gd name="T25" fmla="*/ 16 h 19"/>
                <a:gd name="T26" fmla="*/ 8 w 16"/>
                <a:gd name="T27" fmla="*/ 16 h 19"/>
                <a:gd name="T28" fmla="*/ 11 w 16"/>
                <a:gd name="T29" fmla="*/ 16 h 19"/>
                <a:gd name="T30" fmla="*/ 13 w 16"/>
                <a:gd name="T31" fmla="*/ 15 h 19"/>
                <a:gd name="T32" fmla="*/ 13 w 16"/>
                <a:gd name="T33" fmla="*/ 15 h 19"/>
                <a:gd name="T34" fmla="*/ 14 w 16"/>
                <a:gd name="T35" fmla="*/ 17 h 19"/>
                <a:gd name="T36" fmla="*/ 14 w 16"/>
                <a:gd name="T37" fmla="*/ 18 h 19"/>
                <a:gd name="T38" fmla="*/ 11 w 16"/>
                <a:gd name="T39" fmla="*/ 19 h 19"/>
                <a:gd name="T40" fmla="*/ 8 w 16"/>
                <a:gd name="T41" fmla="*/ 19 h 19"/>
                <a:gd name="T42" fmla="*/ 2 w 16"/>
                <a:gd name="T43" fmla="*/ 17 h 19"/>
                <a:gd name="T44" fmla="*/ 0 w 16"/>
                <a:gd name="T45" fmla="*/ 10 h 19"/>
                <a:gd name="T46" fmla="*/ 0 w 16"/>
                <a:gd name="T47" fmla="*/ 6 h 19"/>
                <a:gd name="T48" fmla="*/ 2 w 16"/>
                <a:gd name="T49" fmla="*/ 3 h 19"/>
                <a:gd name="T50" fmla="*/ 5 w 16"/>
                <a:gd name="T51" fmla="*/ 1 h 19"/>
                <a:gd name="T52" fmla="*/ 8 w 16"/>
                <a:gd name="T53" fmla="*/ 0 h 19"/>
                <a:gd name="T54" fmla="*/ 12 w 16"/>
                <a:gd name="T55" fmla="*/ 8 h 19"/>
                <a:gd name="T56" fmla="*/ 12 w 16"/>
                <a:gd name="T57" fmla="*/ 6 h 19"/>
                <a:gd name="T58" fmla="*/ 12 w 16"/>
                <a:gd name="T59" fmla="*/ 4 h 19"/>
                <a:gd name="T60" fmla="*/ 10 w 16"/>
                <a:gd name="T61" fmla="*/ 3 h 19"/>
                <a:gd name="T62" fmla="*/ 8 w 16"/>
                <a:gd name="T63" fmla="*/ 3 h 19"/>
                <a:gd name="T64" fmla="*/ 6 w 16"/>
                <a:gd name="T65" fmla="*/ 3 h 19"/>
                <a:gd name="T66" fmla="*/ 5 w 16"/>
                <a:gd name="T67" fmla="*/ 4 h 19"/>
                <a:gd name="T68" fmla="*/ 4 w 16"/>
                <a:gd name="T69" fmla="*/ 6 h 19"/>
                <a:gd name="T70" fmla="*/ 3 w 16"/>
                <a:gd name="T71" fmla="*/ 8 h 19"/>
                <a:gd name="T72" fmla="*/ 12 w 16"/>
                <a:gd name="T7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19">
                  <a:moveTo>
                    <a:pt x="8" y="0"/>
                  </a:moveTo>
                  <a:cubicBezTo>
                    <a:pt x="9" y="0"/>
                    <a:pt x="10" y="0"/>
                    <a:pt x="11" y="1"/>
                  </a:cubicBezTo>
                  <a:cubicBezTo>
                    <a:pt x="12" y="1"/>
                    <a:pt x="13" y="1"/>
                    <a:pt x="14" y="2"/>
                  </a:cubicBezTo>
                  <a:cubicBezTo>
                    <a:pt x="14" y="3"/>
                    <a:pt x="15" y="4"/>
                    <a:pt x="15" y="4"/>
                  </a:cubicBezTo>
                  <a:cubicBezTo>
                    <a:pt x="16" y="5"/>
                    <a:pt x="16" y="7"/>
                    <a:pt x="16" y="8"/>
                  </a:cubicBezTo>
                  <a:cubicBezTo>
                    <a:pt x="16" y="8"/>
                    <a:pt x="16" y="9"/>
                    <a:pt x="15" y="9"/>
                  </a:cubicBezTo>
                  <a:cubicBezTo>
                    <a:pt x="15" y="10"/>
                    <a:pt x="15" y="10"/>
                    <a:pt x="15" y="10"/>
                  </a:cubicBezTo>
                  <a:cubicBezTo>
                    <a:pt x="15" y="10"/>
                    <a:pt x="14" y="10"/>
                    <a:pt x="14" y="11"/>
                  </a:cubicBezTo>
                  <a:cubicBezTo>
                    <a:pt x="14" y="11"/>
                    <a:pt x="13" y="11"/>
                    <a:pt x="13" y="11"/>
                  </a:cubicBezTo>
                  <a:cubicBezTo>
                    <a:pt x="3" y="11"/>
                    <a:pt x="3" y="11"/>
                    <a:pt x="3" y="11"/>
                  </a:cubicBezTo>
                  <a:cubicBezTo>
                    <a:pt x="3" y="12"/>
                    <a:pt x="3" y="13"/>
                    <a:pt x="4" y="13"/>
                  </a:cubicBezTo>
                  <a:cubicBezTo>
                    <a:pt x="4" y="14"/>
                    <a:pt x="4" y="15"/>
                    <a:pt x="5" y="15"/>
                  </a:cubicBezTo>
                  <a:cubicBezTo>
                    <a:pt x="5" y="15"/>
                    <a:pt x="6" y="16"/>
                    <a:pt x="6" y="16"/>
                  </a:cubicBezTo>
                  <a:cubicBezTo>
                    <a:pt x="7" y="16"/>
                    <a:pt x="8" y="16"/>
                    <a:pt x="8" y="16"/>
                  </a:cubicBezTo>
                  <a:cubicBezTo>
                    <a:pt x="9" y="16"/>
                    <a:pt x="10" y="16"/>
                    <a:pt x="11" y="16"/>
                  </a:cubicBezTo>
                  <a:cubicBezTo>
                    <a:pt x="12" y="16"/>
                    <a:pt x="12" y="16"/>
                    <a:pt x="13" y="15"/>
                  </a:cubicBezTo>
                  <a:cubicBezTo>
                    <a:pt x="13" y="15"/>
                    <a:pt x="13" y="15"/>
                    <a:pt x="13" y="15"/>
                  </a:cubicBezTo>
                  <a:cubicBezTo>
                    <a:pt x="14" y="17"/>
                    <a:pt x="14" y="17"/>
                    <a:pt x="14" y="17"/>
                  </a:cubicBezTo>
                  <a:cubicBezTo>
                    <a:pt x="14" y="18"/>
                    <a:pt x="14" y="18"/>
                    <a:pt x="14" y="18"/>
                  </a:cubicBezTo>
                  <a:cubicBezTo>
                    <a:pt x="13" y="18"/>
                    <a:pt x="12" y="19"/>
                    <a:pt x="11" y="19"/>
                  </a:cubicBezTo>
                  <a:cubicBezTo>
                    <a:pt x="10" y="19"/>
                    <a:pt x="9" y="19"/>
                    <a:pt x="8" y="19"/>
                  </a:cubicBezTo>
                  <a:cubicBezTo>
                    <a:pt x="6" y="19"/>
                    <a:pt x="3" y="19"/>
                    <a:pt x="2" y="17"/>
                  </a:cubicBezTo>
                  <a:cubicBezTo>
                    <a:pt x="0" y="15"/>
                    <a:pt x="0" y="13"/>
                    <a:pt x="0" y="10"/>
                  </a:cubicBezTo>
                  <a:cubicBezTo>
                    <a:pt x="0" y="8"/>
                    <a:pt x="0" y="7"/>
                    <a:pt x="0" y="6"/>
                  </a:cubicBezTo>
                  <a:cubicBezTo>
                    <a:pt x="1" y="4"/>
                    <a:pt x="1" y="3"/>
                    <a:pt x="2" y="3"/>
                  </a:cubicBezTo>
                  <a:cubicBezTo>
                    <a:pt x="3" y="2"/>
                    <a:pt x="4" y="1"/>
                    <a:pt x="5" y="1"/>
                  </a:cubicBezTo>
                  <a:cubicBezTo>
                    <a:pt x="6" y="0"/>
                    <a:pt x="7" y="0"/>
                    <a:pt x="8" y="0"/>
                  </a:cubicBezTo>
                  <a:moveTo>
                    <a:pt x="12" y="8"/>
                  </a:moveTo>
                  <a:cubicBezTo>
                    <a:pt x="12" y="7"/>
                    <a:pt x="12" y="7"/>
                    <a:pt x="12" y="6"/>
                  </a:cubicBezTo>
                  <a:cubicBezTo>
                    <a:pt x="12" y="5"/>
                    <a:pt x="12" y="5"/>
                    <a:pt x="12" y="4"/>
                  </a:cubicBezTo>
                  <a:cubicBezTo>
                    <a:pt x="11" y="4"/>
                    <a:pt x="11" y="4"/>
                    <a:pt x="10" y="3"/>
                  </a:cubicBezTo>
                  <a:cubicBezTo>
                    <a:pt x="10" y="3"/>
                    <a:pt x="9" y="3"/>
                    <a:pt x="8" y="3"/>
                  </a:cubicBezTo>
                  <a:cubicBezTo>
                    <a:pt x="7" y="3"/>
                    <a:pt x="7" y="3"/>
                    <a:pt x="6" y="3"/>
                  </a:cubicBezTo>
                  <a:cubicBezTo>
                    <a:pt x="5" y="4"/>
                    <a:pt x="5" y="4"/>
                    <a:pt x="5" y="4"/>
                  </a:cubicBezTo>
                  <a:cubicBezTo>
                    <a:pt x="4" y="5"/>
                    <a:pt x="4" y="5"/>
                    <a:pt x="4" y="6"/>
                  </a:cubicBezTo>
                  <a:cubicBezTo>
                    <a:pt x="3" y="7"/>
                    <a:pt x="3" y="7"/>
                    <a:pt x="3" y="8"/>
                  </a:cubicBezTo>
                  <a:lnTo>
                    <a:pt x="12" y="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059"/>
            <p:cNvSpPr/>
            <p:nvPr/>
          </p:nvSpPr>
          <p:spPr bwMode="auto">
            <a:xfrm>
              <a:off x="3238501" y="2652713"/>
              <a:ext cx="23813" cy="47625"/>
            </a:xfrm>
            <a:custGeom>
              <a:avLst/>
              <a:gdLst>
                <a:gd name="T0" fmla="*/ 0 w 12"/>
                <a:gd name="T1" fmla="*/ 8 h 24"/>
                <a:gd name="T2" fmla="*/ 0 w 12"/>
                <a:gd name="T3" fmla="*/ 8 h 24"/>
                <a:gd name="T4" fmla="*/ 0 w 12"/>
                <a:gd name="T5" fmla="*/ 7 h 24"/>
                <a:gd name="T6" fmla="*/ 0 w 12"/>
                <a:gd name="T7" fmla="*/ 6 h 24"/>
                <a:gd name="T8" fmla="*/ 0 w 12"/>
                <a:gd name="T9" fmla="*/ 6 h 24"/>
                <a:gd name="T10" fmla="*/ 0 w 12"/>
                <a:gd name="T11" fmla="*/ 5 h 24"/>
                <a:gd name="T12" fmla="*/ 3 w 12"/>
                <a:gd name="T13" fmla="*/ 5 h 24"/>
                <a:gd name="T14" fmla="*/ 4 w 12"/>
                <a:gd name="T15" fmla="*/ 1 h 24"/>
                <a:gd name="T16" fmla="*/ 4 w 12"/>
                <a:gd name="T17" fmla="*/ 1 h 24"/>
                <a:gd name="T18" fmla="*/ 4 w 12"/>
                <a:gd name="T19" fmla="*/ 1 h 24"/>
                <a:gd name="T20" fmla="*/ 6 w 12"/>
                <a:gd name="T21" fmla="*/ 0 h 24"/>
                <a:gd name="T22" fmla="*/ 6 w 12"/>
                <a:gd name="T23" fmla="*/ 0 h 24"/>
                <a:gd name="T24" fmla="*/ 6 w 12"/>
                <a:gd name="T25" fmla="*/ 1 h 24"/>
                <a:gd name="T26" fmla="*/ 6 w 12"/>
                <a:gd name="T27" fmla="*/ 5 h 24"/>
                <a:gd name="T28" fmla="*/ 10 w 12"/>
                <a:gd name="T29" fmla="*/ 5 h 24"/>
                <a:gd name="T30" fmla="*/ 11 w 12"/>
                <a:gd name="T31" fmla="*/ 5 h 24"/>
                <a:gd name="T32" fmla="*/ 11 w 12"/>
                <a:gd name="T33" fmla="*/ 6 h 24"/>
                <a:gd name="T34" fmla="*/ 11 w 12"/>
                <a:gd name="T35" fmla="*/ 7 h 24"/>
                <a:gd name="T36" fmla="*/ 11 w 12"/>
                <a:gd name="T37" fmla="*/ 8 h 24"/>
                <a:gd name="T38" fmla="*/ 10 w 12"/>
                <a:gd name="T39" fmla="*/ 8 h 24"/>
                <a:gd name="T40" fmla="*/ 6 w 12"/>
                <a:gd name="T41" fmla="*/ 8 h 24"/>
                <a:gd name="T42" fmla="*/ 6 w 12"/>
                <a:gd name="T43" fmla="*/ 19 h 24"/>
                <a:gd name="T44" fmla="*/ 7 w 12"/>
                <a:gd name="T45" fmla="*/ 20 h 24"/>
                <a:gd name="T46" fmla="*/ 9 w 12"/>
                <a:gd name="T47" fmla="*/ 21 h 24"/>
                <a:gd name="T48" fmla="*/ 10 w 12"/>
                <a:gd name="T49" fmla="*/ 21 h 24"/>
                <a:gd name="T50" fmla="*/ 11 w 12"/>
                <a:gd name="T51" fmla="*/ 21 h 24"/>
                <a:gd name="T52" fmla="*/ 12 w 12"/>
                <a:gd name="T53" fmla="*/ 21 h 24"/>
                <a:gd name="T54" fmla="*/ 12 w 12"/>
                <a:gd name="T55" fmla="*/ 21 h 24"/>
                <a:gd name="T56" fmla="*/ 12 w 12"/>
                <a:gd name="T57" fmla="*/ 23 h 24"/>
                <a:gd name="T58" fmla="*/ 12 w 12"/>
                <a:gd name="T59" fmla="*/ 23 h 24"/>
                <a:gd name="T60" fmla="*/ 12 w 12"/>
                <a:gd name="T61" fmla="*/ 23 h 24"/>
                <a:gd name="T62" fmla="*/ 10 w 12"/>
                <a:gd name="T63" fmla="*/ 24 h 24"/>
                <a:gd name="T64" fmla="*/ 8 w 12"/>
                <a:gd name="T65" fmla="*/ 24 h 24"/>
                <a:gd name="T66" fmla="*/ 4 w 12"/>
                <a:gd name="T67" fmla="*/ 23 h 24"/>
                <a:gd name="T68" fmla="*/ 3 w 12"/>
                <a:gd name="T69" fmla="*/ 19 h 24"/>
                <a:gd name="T70" fmla="*/ 3 w 12"/>
                <a:gd name="T71" fmla="*/ 8 h 24"/>
                <a:gd name="T72" fmla="*/ 0 w 12"/>
                <a:gd name="T73"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24">
                  <a:moveTo>
                    <a:pt x="0" y="8"/>
                  </a:moveTo>
                  <a:cubicBezTo>
                    <a:pt x="0" y="8"/>
                    <a:pt x="0" y="8"/>
                    <a:pt x="0" y="8"/>
                  </a:cubicBezTo>
                  <a:cubicBezTo>
                    <a:pt x="0" y="7"/>
                    <a:pt x="0" y="7"/>
                    <a:pt x="0" y="7"/>
                  </a:cubicBezTo>
                  <a:cubicBezTo>
                    <a:pt x="0" y="6"/>
                    <a:pt x="0" y="6"/>
                    <a:pt x="0" y="6"/>
                  </a:cubicBezTo>
                  <a:cubicBezTo>
                    <a:pt x="0" y="6"/>
                    <a:pt x="0" y="6"/>
                    <a:pt x="0" y="6"/>
                  </a:cubicBezTo>
                  <a:cubicBezTo>
                    <a:pt x="0" y="5"/>
                    <a:pt x="0" y="5"/>
                    <a:pt x="0" y="5"/>
                  </a:cubicBezTo>
                  <a:cubicBezTo>
                    <a:pt x="3" y="5"/>
                    <a:pt x="3" y="5"/>
                    <a:pt x="3" y="5"/>
                  </a:cubicBezTo>
                  <a:cubicBezTo>
                    <a:pt x="4" y="1"/>
                    <a:pt x="4" y="1"/>
                    <a:pt x="4" y="1"/>
                  </a:cubicBezTo>
                  <a:cubicBezTo>
                    <a:pt x="4" y="1"/>
                    <a:pt x="4" y="1"/>
                    <a:pt x="4" y="1"/>
                  </a:cubicBezTo>
                  <a:cubicBezTo>
                    <a:pt x="4" y="1"/>
                    <a:pt x="4" y="1"/>
                    <a:pt x="4" y="1"/>
                  </a:cubicBezTo>
                  <a:cubicBezTo>
                    <a:pt x="6" y="0"/>
                    <a:pt x="6" y="0"/>
                    <a:pt x="6" y="0"/>
                  </a:cubicBezTo>
                  <a:cubicBezTo>
                    <a:pt x="6" y="0"/>
                    <a:pt x="6" y="0"/>
                    <a:pt x="6" y="0"/>
                  </a:cubicBezTo>
                  <a:cubicBezTo>
                    <a:pt x="6" y="1"/>
                    <a:pt x="6" y="1"/>
                    <a:pt x="6" y="1"/>
                  </a:cubicBezTo>
                  <a:cubicBezTo>
                    <a:pt x="6" y="5"/>
                    <a:pt x="6" y="5"/>
                    <a:pt x="6" y="5"/>
                  </a:cubicBezTo>
                  <a:cubicBezTo>
                    <a:pt x="10" y="5"/>
                    <a:pt x="10" y="5"/>
                    <a:pt x="10" y="5"/>
                  </a:cubicBezTo>
                  <a:cubicBezTo>
                    <a:pt x="11" y="5"/>
                    <a:pt x="11" y="5"/>
                    <a:pt x="11" y="5"/>
                  </a:cubicBezTo>
                  <a:cubicBezTo>
                    <a:pt x="11" y="6"/>
                    <a:pt x="11" y="6"/>
                    <a:pt x="11" y="6"/>
                  </a:cubicBezTo>
                  <a:cubicBezTo>
                    <a:pt x="11" y="7"/>
                    <a:pt x="11" y="7"/>
                    <a:pt x="11" y="7"/>
                  </a:cubicBezTo>
                  <a:cubicBezTo>
                    <a:pt x="11" y="8"/>
                    <a:pt x="11" y="8"/>
                    <a:pt x="11" y="8"/>
                  </a:cubicBezTo>
                  <a:cubicBezTo>
                    <a:pt x="10" y="8"/>
                    <a:pt x="10" y="8"/>
                    <a:pt x="10" y="8"/>
                  </a:cubicBezTo>
                  <a:cubicBezTo>
                    <a:pt x="6" y="8"/>
                    <a:pt x="6" y="8"/>
                    <a:pt x="6" y="8"/>
                  </a:cubicBezTo>
                  <a:cubicBezTo>
                    <a:pt x="6" y="19"/>
                    <a:pt x="6" y="19"/>
                    <a:pt x="6" y="19"/>
                  </a:cubicBezTo>
                  <a:cubicBezTo>
                    <a:pt x="6" y="20"/>
                    <a:pt x="7" y="20"/>
                    <a:pt x="7" y="20"/>
                  </a:cubicBezTo>
                  <a:cubicBezTo>
                    <a:pt x="7" y="21"/>
                    <a:pt x="8" y="21"/>
                    <a:pt x="9" y="21"/>
                  </a:cubicBezTo>
                  <a:cubicBezTo>
                    <a:pt x="9" y="21"/>
                    <a:pt x="9" y="21"/>
                    <a:pt x="10" y="21"/>
                  </a:cubicBezTo>
                  <a:cubicBezTo>
                    <a:pt x="10" y="21"/>
                    <a:pt x="11" y="21"/>
                    <a:pt x="11" y="21"/>
                  </a:cubicBezTo>
                  <a:cubicBezTo>
                    <a:pt x="12" y="21"/>
                    <a:pt x="12" y="21"/>
                    <a:pt x="12" y="21"/>
                  </a:cubicBezTo>
                  <a:cubicBezTo>
                    <a:pt x="12" y="21"/>
                    <a:pt x="12" y="21"/>
                    <a:pt x="12" y="21"/>
                  </a:cubicBezTo>
                  <a:cubicBezTo>
                    <a:pt x="12" y="23"/>
                    <a:pt x="12" y="23"/>
                    <a:pt x="12" y="23"/>
                  </a:cubicBezTo>
                  <a:cubicBezTo>
                    <a:pt x="12" y="23"/>
                    <a:pt x="12" y="23"/>
                    <a:pt x="12" y="23"/>
                  </a:cubicBezTo>
                  <a:cubicBezTo>
                    <a:pt x="12" y="23"/>
                    <a:pt x="12" y="23"/>
                    <a:pt x="12" y="23"/>
                  </a:cubicBezTo>
                  <a:cubicBezTo>
                    <a:pt x="11" y="24"/>
                    <a:pt x="10" y="24"/>
                    <a:pt x="10" y="24"/>
                  </a:cubicBezTo>
                  <a:cubicBezTo>
                    <a:pt x="9" y="24"/>
                    <a:pt x="8" y="24"/>
                    <a:pt x="8" y="24"/>
                  </a:cubicBezTo>
                  <a:cubicBezTo>
                    <a:pt x="6" y="24"/>
                    <a:pt x="5" y="24"/>
                    <a:pt x="4" y="23"/>
                  </a:cubicBezTo>
                  <a:cubicBezTo>
                    <a:pt x="3" y="22"/>
                    <a:pt x="3" y="21"/>
                    <a:pt x="3" y="19"/>
                  </a:cubicBezTo>
                  <a:cubicBezTo>
                    <a:pt x="3" y="8"/>
                    <a:pt x="3" y="8"/>
                    <a:pt x="3" y="8"/>
                  </a:cubicBez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060"/>
            <p:cNvSpPr>
              <a:spLocks noEditPoints="1"/>
            </p:cNvSpPr>
            <p:nvPr/>
          </p:nvSpPr>
          <p:spPr bwMode="auto">
            <a:xfrm>
              <a:off x="3265488" y="2663825"/>
              <a:ext cx="31750" cy="36513"/>
            </a:xfrm>
            <a:custGeom>
              <a:avLst/>
              <a:gdLst>
                <a:gd name="T0" fmla="*/ 8 w 16"/>
                <a:gd name="T1" fmla="*/ 0 h 19"/>
                <a:gd name="T2" fmla="*/ 12 w 16"/>
                <a:gd name="T3" fmla="*/ 0 h 19"/>
                <a:gd name="T4" fmla="*/ 14 w 16"/>
                <a:gd name="T5" fmla="*/ 2 h 19"/>
                <a:gd name="T6" fmla="*/ 16 w 16"/>
                <a:gd name="T7" fmla="*/ 4 h 19"/>
                <a:gd name="T8" fmla="*/ 16 w 16"/>
                <a:gd name="T9" fmla="*/ 7 h 19"/>
                <a:gd name="T10" fmla="*/ 16 w 16"/>
                <a:gd name="T11" fmla="*/ 9 h 19"/>
                <a:gd name="T12" fmla="*/ 15 w 16"/>
                <a:gd name="T13" fmla="*/ 10 h 19"/>
                <a:gd name="T14" fmla="*/ 14 w 16"/>
                <a:gd name="T15" fmla="*/ 10 h 19"/>
                <a:gd name="T16" fmla="*/ 13 w 16"/>
                <a:gd name="T17" fmla="*/ 10 h 19"/>
                <a:gd name="T18" fmla="*/ 4 w 16"/>
                <a:gd name="T19" fmla="*/ 10 h 19"/>
                <a:gd name="T20" fmla="*/ 4 w 16"/>
                <a:gd name="T21" fmla="*/ 13 h 19"/>
                <a:gd name="T22" fmla="*/ 5 w 16"/>
                <a:gd name="T23" fmla="*/ 15 h 19"/>
                <a:gd name="T24" fmla="*/ 7 w 16"/>
                <a:gd name="T25" fmla="*/ 16 h 19"/>
                <a:gd name="T26" fmla="*/ 9 w 16"/>
                <a:gd name="T27" fmla="*/ 16 h 19"/>
                <a:gd name="T28" fmla="*/ 11 w 16"/>
                <a:gd name="T29" fmla="*/ 16 h 19"/>
                <a:gd name="T30" fmla="*/ 13 w 16"/>
                <a:gd name="T31" fmla="*/ 15 h 19"/>
                <a:gd name="T32" fmla="*/ 14 w 16"/>
                <a:gd name="T33" fmla="*/ 15 h 19"/>
                <a:gd name="T34" fmla="*/ 15 w 16"/>
                <a:gd name="T35" fmla="*/ 17 h 19"/>
                <a:gd name="T36" fmla="*/ 15 w 16"/>
                <a:gd name="T37" fmla="*/ 18 h 19"/>
                <a:gd name="T38" fmla="*/ 12 w 16"/>
                <a:gd name="T39" fmla="*/ 19 h 19"/>
                <a:gd name="T40" fmla="*/ 9 w 16"/>
                <a:gd name="T41" fmla="*/ 19 h 19"/>
                <a:gd name="T42" fmla="*/ 2 w 16"/>
                <a:gd name="T43" fmla="*/ 17 h 19"/>
                <a:gd name="T44" fmla="*/ 0 w 16"/>
                <a:gd name="T45" fmla="*/ 9 h 19"/>
                <a:gd name="T46" fmla="*/ 1 w 16"/>
                <a:gd name="T47" fmla="*/ 5 h 19"/>
                <a:gd name="T48" fmla="*/ 3 w 16"/>
                <a:gd name="T49" fmla="*/ 2 h 19"/>
                <a:gd name="T50" fmla="*/ 5 w 16"/>
                <a:gd name="T51" fmla="*/ 0 h 19"/>
                <a:gd name="T52" fmla="*/ 8 w 16"/>
                <a:gd name="T53" fmla="*/ 0 h 19"/>
                <a:gd name="T54" fmla="*/ 13 w 16"/>
                <a:gd name="T55" fmla="*/ 8 h 19"/>
                <a:gd name="T56" fmla="*/ 13 w 16"/>
                <a:gd name="T57" fmla="*/ 6 h 19"/>
                <a:gd name="T58" fmla="*/ 12 w 16"/>
                <a:gd name="T59" fmla="*/ 4 h 19"/>
                <a:gd name="T60" fmla="*/ 11 w 16"/>
                <a:gd name="T61" fmla="*/ 3 h 19"/>
                <a:gd name="T62" fmla="*/ 8 w 16"/>
                <a:gd name="T63" fmla="*/ 2 h 19"/>
                <a:gd name="T64" fmla="*/ 7 w 16"/>
                <a:gd name="T65" fmla="*/ 3 h 19"/>
                <a:gd name="T66" fmla="*/ 5 w 16"/>
                <a:gd name="T67" fmla="*/ 4 h 19"/>
                <a:gd name="T68" fmla="*/ 4 w 16"/>
                <a:gd name="T69" fmla="*/ 6 h 19"/>
                <a:gd name="T70" fmla="*/ 4 w 16"/>
                <a:gd name="T71" fmla="*/ 8 h 19"/>
                <a:gd name="T72" fmla="*/ 13 w 16"/>
                <a:gd name="T7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19">
                  <a:moveTo>
                    <a:pt x="8" y="0"/>
                  </a:moveTo>
                  <a:cubicBezTo>
                    <a:pt x="10" y="0"/>
                    <a:pt x="11" y="0"/>
                    <a:pt x="12" y="0"/>
                  </a:cubicBezTo>
                  <a:cubicBezTo>
                    <a:pt x="13" y="0"/>
                    <a:pt x="14" y="1"/>
                    <a:pt x="14" y="2"/>
                  </a:cubicBezTo>
                  <a:cubicBezTo>
                    <a:pt x="15" y="2"/>
                    <a:pt x="15" y="3"/>
                    <a:pt x="16" y="4"/>
                  </a:cubicBezTo>
                  <a:cubicBezTo>
                    <a:pt x="16" y="5"/>
                    <a:pt x="16" y="6"/>
                    <a:pt x="16" y="7"/>
                  </a:cubicBezTo>
                  <a:cubicBezTo>
                    <a:pt x="16" y="8"/>
                    <a:pt x="16" y="8"/>
                    <a:pt x="16" y="9"/>
                  </a:cubicBezTo>
                  <a:cubicBezTo>
                    <a:pt x="16" y="9"/>
                    <a:pt x="16" y="9"/>
                    <a:pt x="15" y="10"/>
                  </a:cubicBezTo>
                  <a:cubicBezTo>
                    <a:pt x="15" y="10"/>
                    <a:pt x="15" y="10"/>
                    <a:pt x="14" y="10"/>
                  </a:cubicBezTo>
                  <a:cubicBezTo>
                    <a:pt x="14" y="10"/>
                    <a:pt x="14" y="10"/>
                    <a:pt x="13" y="10"/>
                  </a:cubicBezTo>
                  <a:cubicBezTo>
                    <a:pt x="4" y="10"/>
                    <a:pt x="4" y="10"/>
                    <a:pt x="4" y="10"/>
                  </a:cubicBezTo>
                  <a:cubicBezTo>
                    <a:pt x="4" y="11"/>
                    <a:pt x="4" y="12"/>
                    <a:pt x="4" y="13"/>
                  </a:cubicBezTo>
                  <a:cubicBezTo>
                    <a:pt x="4" y="14"/>
                    <a:pt x="5" y="14"/>
                    <a:pt x="5" y="15"/>
                  </a:cubicBezTo>
                  <a:cubicBezTo>
                    <a:pt x="6" y="15"/>
                    <a:pt x="6" y="15"/>
                    <a:pt x="7" y="16"/>
                  </a:cubicBezTo>
                  <a:cubicBezTo>
                    <a:pt x="8" y="16"/>
                    <a:pt x="8" y="16"/>
                    <a:pt x="9" y="16"/>
                  </a:cubicBezTo>
                  <a:cubicBezTo>
                    <a:pt x="10" y="16"/>
                    <a:pt x="11" y="16"/>
                    <a:pt x="11" y="16"/>
                  </a:cubicBezTo>
                  <a:cubicBezTo>
                    <a:pt x="12" y="15"/>
                    <a:pt x="13" y="15"/>
                    <a:pt x="13" y="15"/>
                  </a:cubicBezTo>
                  <a:cubicBezTo>
                    <a:pt x="14" y="15"/>
                    <a:pt x="14" y="15"/>
                    <a:pt x="14" y="15"/>
                  </a:cubicBezTo>
                  <a:cubicBezTo>
                    <a:pt x="15" y="17"/>
                    <a:pt x="15" y="17"/>
                    <a:pt x="15" y="17"/>
                  </a:cubicBezTo>
                  <a:cubicBezTo>
                    <a:pt x="15" y="17"/>
                    <a:pt x="15" y="17"/>
                    <a:pt x="15" y="18"/>
                  </a:cubicBezTo>
                  <a:cubicBezTo>
                    <a:pt x="14" y="18"/>
                    <a:pt x="13" y="18"/>
                    <a:pt x="12" y="19"/>
                  </a:cubicBezTo>
                  <a:cubicBezTo>
                    <a:pt x="11" y="19"/>
                    <a:pt x="10" y="19"/>
                    <a:pt x="9" y="19"/>
                  </a:cubicBezTo>
                  <a:cubicBezTo>
                    <a:pt x="6" y="19"/>
                    <a:pt x="4" y="18"/>
                    <a:pt x="2" y="17"/>
                  </a:cubicBezTo>
                  <a:cubicBezTo>
                    <a:pt x="1" y="15"/>
                    <a:pt x="0" y="13"/>
                    <a:pt x="0" y="9"/>
                  </a:cubicBezTo>
                  <a:cubicBezTo>
                    <a:pt x="0" y="8"/>
                    <a:pt x="0" y="6"/>
                    <a:pt x="1" y="5"/>
                  </a:cubicBezTo>
                  <a:cubicBezTo>
                    <a:pt x="1" y="4"/>
                    <a:pt x="2" y="3"/>
                    <a:pt x="3" y="2"/>
                  </a:cubicBezTo>
                  <a:cubicBezTo>
                    <a:pt x="3" y="1"/>
                    <a:pt x="4" y="1"/>
                    <a:pt x="5" y="0"/>
                  </a:cubicBezTo>
                  <a:cubicBezTo>
                    <a:pt x="6" y="0"/>
                    <a:pt x="7" y="0"/>
                    <a:pt x="8" y="0"/>
                  </a:cubicBezTo>
                  <a:moveTo>
                    <a:pt x="13" y="8"/>
                  </a:moveTo>
                  <a:cubicBezTo>
                    <a:pt x="13" y="7"/>
                    <a:pt x="13" y="6"/>
                    <a:pt x="13" y="6"/>
                  </a:cubicBezTo>
                  <a:cubicBezTo>
                    <a:pt x="13" y="5"/>
                    <a:pt x="12" y="4"/>
                    <a:pt x="12" y="4"/>
                  </a:cubicBezTo>
                  <a:cubicBezTo>
                    <a:pt x="12" y="4"/>
                    <a:pt x="11" y="3"/>
                    <a:pt x="11" y="3"/>
                  </a:cubicBezTo>
                  <a:cubicBezTo>
                    <a:pt x="10" y="3"/>
                    <a:pt x="9" y="2"/>
                    <a:pt x="8" y="2"/>
                  </a:cubicBezTo>
                  <a:cubicBezTo>
                    <a:pt x="8" y="2"/>
                    <a:pt x="7" y="3"/>
                    <a:pt x="7" y="3"/>
                  </a:cubicBezTo>
                  <a:cubicBezTo>
                    <a:pt x="6" y="3"/>
                    <a:pt x="5" y="4"/>
                    <a:pt x="5" y="4"/>
                  </a:cubicBezTo>
                  <a:cubicBezTo>
                    <a:pt x="5" y="5"/>
                    <a:pt x="4" y="5"/>
                    <a:pt x="4" y="6"/>
                  </a:cubicBezTo>
                  <a:cubicBezTo>
                    <a:pt x="4" y="6"/>
                    <a:pt x="4" y="7"/>
                    <a:pt x="4" y="8"/>
                  </a:cubicBezTo>
                  <a:lnTo>
                    <a:pt x="13" y="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061"/>
            <p:cNvSpPr/>
            <p:nvPr/>
          </p:nvSpPr>
          <p:spPr bwMode="auto">
            <a:xfrm>
              <a:off x="3300413" y="2663825"/>
              <a:ext cx="33338" cy="36513"/>
            </a:xfrm>
            <a:custGeom>
              <a:avLst/>
              <a:gdLst>
                <a:gd name="T0" fmla="*/ 10 w 17"/>
                <a:gd name="T1" fmla="*/ 9 h 19"/>
                <a:gd name="T2" fmla="*/ 16 w 17"/>
                <a:gd name="T3" fmla="*/ 18 h 19"/>
                <a:gd name="T4" fmla="*/ 17 w 17"/>
                <a:gd name="T5" fmla="*/ 18 h 19"/>
                <a:gd name="T6" fmla="*/ 16 w 17"/>
                <a:gd name="T7" fmla="*/ 19 h 19"/>
                <a:gd name="T8" fmla="*/ 13 w 17"/>
                <a:gd name="T9" fmla="*/ 19 h 19"/>
                <a:gd name="T10" fmla="*/ 13 w 17"/>
                <a:gd name="T11" fmla="*/ 18 h 19"/>
                <a:gd name="T12" fmla="*/ 12 w 17"/>
                <a:gd name="T13" fmla="*/ 18 h 19"/>
                <a:gd name="T14" fmla="*/ 8 w 17"/>
                <a:gd name="T15" fmla="*/ 11 h 19"/>
                <a:gd name="T16" fmla="*/ 4 w 17"/>
                <a:gd name="T17" fmla="*/ 18 h 19"/>
                <a:gd name="T18" fmla="*/ 4 w 17"/>
                <a:gd name="T19" fmla="*/ 18 h 19"/>
                <a:gd name="T20" fmla="*/ 3 w 17"/>
                <a:gd name="T21" fmla="*/ 19 h 19"/>
                <a:gd name="T22" fmla="*/ 0 w 17"/>
                <a:gd name="T23" fmla="*/ 19 h 19"/>
                <a:gd name="T24" fmla="*/ 0 w 17"/>
                <a:gd name="T25" fmla="*/ 18 h 19"/>
                <a:gd name="T26" fmla="*/ 6 w 17"/>
                <a:gd name="T27" fmla="*/ 9 h 19"/>
                <a:gd name="T28" fmla="*/ 1 w 17"/>
                <a:gd name="T29" fmla="*/ 1 h 19"/>
                <a:gd name="T30" fmla="*/ 1 w 17"/>
                <a:gd name="T31" fmla="*/ 0 h 19"/>
                <a:gd name="T32" fmla="*/ 1 w 17"/>
                <a:gd name="T33" fmla="*/ 0 h 19"/>
                <a:gd name="T34" fmla="*/ 4 w 17"/>
                <a:gd name="T35" fmla="*/ 0 h 19"/>
                <a:gd name="T36" fmla="*/ 4 w 17"/>
                <a:gd name="T37" fmla="*/ 0 h 19"/>
                <a:gd name="T38" fmla="*/ 5 w 17"/>
                <a:gd name="T39" fmla="*/ 0 h 19"/>
                <a:gd name="T40" fmla="*/ 8 w 17"/>
                <a:gd name="T41" fmla="*/ 6 h 19"/>
                <a:gd name="T42" fmla="*/ 12 w 17"/>
                <a:gd name="T43" fmla="*/ 0 h 19"/>
                <a:gd name="T44" fmla="*/ 12 w 17"/>
                <a:gd name="T45" fmla="*/ 0 h 19"/>
                <a:gd name="T46" fmla="*/ 13 w 17"/>
                <a:gd name="T47" fmla="*/ 0 h 19"/>
                <a:gd name="T48" fmla="*/ 15 w 17"/>
                <a:gd name="T49" fmla="*/ 0 h 19"/>
                <a:gd name="T50" fmla="*/ 16 w 17"/>
                <a:gd name="T51" fmla="*/ 0 h 19"/>
                <a:gd name="T52" fmla="*/ 16 w 17"/>
                <a:gd name="T53" fmla="*/ 0 h 19"/>
                <a:gd name="T54" fmla="*/ 10 w 17"/>
                <a:gd name="T55"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 h="19">
                  <a:moveTo>
                    <a:pt x="10" y="9"/>
                  </a:moveTo>
                  <a:cubicBezTo>
                    <a:pt x="16" y="18"/>
                    <a:pt x="16" y="18"/>
                    <a:pt x="16" y="18"/>
                  </a:cubicBezTo>
                  <a:cubicBezTo>
                    <a:pt x="17" y="18"/>
                    <a:pt x="17" y="18"/>
                    <a:pt x="17" y="18"/>
                  </a:cubicBezTo>
                  <a:cubicBezTo>
                    <a:pt x="16" y="19"/>
                    <a:pt x="16" y="19"/>
                    <a:pt x="16" y="19"/>
                  </a:cubicBezTo>
                  <a:cubicBezTo>
                    <a:pt x="13" y="19"/>
                    <a:pt x="13" y="19"/>
                    <a:pt x="13" y="19"/>
                  </a:cubicBezTo>
                  <a:cubicBezTo>
                    <a:pt x="13" y="18"/>
                    <a:pt x="13" y="18"/>
                    <a:pt x="13" y="18"/>
                  </a:cubicBezTo>
                  <a:cubicBezTo>
                    <a:pt x="12" y="18"/>
                    <a:pt x="12" y="18"/>
                    <a:pt x="12" y="18"/>
                  </a:cubicBezTo>
                  <a:cubicBezTo>
                    <a:pt x="8" y="11"/>
                    <a:pt x="8" y="11"/>
                    <a:pt x="8" y="11"/>
                  </a:cubicBezTo>
                  <a:cubicBezTo>
                    <a:pt x="4" y="18"/>
                    <a:pt x="4" y="18"/>
                    <a:pt x="4" y="18"/>
                  </a:cubicBezTo>
                  <a:cubicBezTo>
                    <a:pt x="4" y="18"/>
                    <a:pt x="4" y="18"/>
                    <a:pt x="4" y="18"/>
                  </a:cubicBezTo>
                  <a:cubicBezTo>
                    <a:pt x="3" y="19"/>
                    <a:pt x="3" y="19"/>
                    <a:pt x="3" y="19"/>
                  </a:cubicBezTo>
                  <a:cubicBezTo>
                    <a:pt x="0" y="19"/>
                    <a:pt x="0" y="19"/>
                    <a:pt x="0" y="19"/>
                  </a:cubicBezTo>
                  <a:cubicBezTo>
                    <a:pt x="0" y="19"/>
                    <a:pt x="0" y="18"/>
                    <a:pt x="0" y="18"/>
                  </a:cubicBezTo>
                  <a:cubicBezTo>
                    <a:pt x="6" y="9"/>
                    <a:pt x="6" y="9"/>
                    <a:pt x="6" y="9"/>
                  </a:cubicBezTo>
                  <a:cubicBezTo>
                    <a:pt x="1" y="1"/>
                    <a:pt x="1" y="1"/>
                    <a:pt x="1" y="1"/>
                  </a:cubicBezTo>
                  <a:cubicBezTo>
                    <a:pt x="1" y="0"/>
                    <a:pt x="1" y="0"/>
                    <a:pt x="1" y="0"/>
                  </a:cubicBezTo>
                  <a:cubicBezTo>
                    <a:pt x="1" y="0"/>
                    <a:pt x="1" y="0"/>
                    <a:pt x="1" y="0"/>
                  </a:cubicBezTo>
                  <a:cubicBezTo>
                    <a:pt x="4" y="0"/>
                    <a:pt x="4" y="0"/>
                    <a:pt x="4" y="0"/>
                  </a:cubicBezTo>
                  <a:cubicBezTo>
                    <a:pt x="4" y="0"/>
                    <a:pt x="4" y="0"/>
                    <a:pt x="4" y="0"/>
                  </a:cubicBezTo>
                  <a:cubicBezTo>
                    <a:pt x="5" y="0"/>
                    <a:pt x="5" y="0"/>
                    <a:pt x="5" y="0"/>
                  </a:cubicBezTo>
                  <a:cubicBezTo>
                    <a:pt x="8" y="6"/>
                    <a:pt x="8" y="6"/>
                    <a:pt x="8" y="6"/>
                  </a:cubicBezTo>
                  <a:cubicBezTo>
                    <a:pt x="12" y="0"/>
                    <a:pt x="12" y="0"/>
                    <a:pt x="12" y="0"/>
                  </a:cubicBezTo>
                  <a:cubicBezTo>
                    <a:pt x="12" y="0"/>
                    <a:pt x="12" y="0"/>
                    <a:pt x="12" y="0"/>
                  </a:cubicBezTo>
                  <a:cubicBezTo>
                    <a:pt x="13" y="0"/>
                    <a:pt x="13" y="0"/>
                    <a:pt x="13" y="0"/>
                  </a:cubicBezTo>
                  <a:cubicBezTo>
                    <a:pt x="15" y="0"/>
                    <a:pt x="15" y="0"/>
                    <a:pt x="15" y="0"/>
                  </a:cubicBezTo>
                  <a:cubicBezTo>
                    <a:pt x="16" y="0"/>
                    <a:pt x="16" y="0"/>
                    <a:pt x="16" y="0"/>
                  </a:cubicBezTo>
                  <a:cubicBezTo>
                    <a:pt x="16" y="0"/>
                    <a:pt x="16" y="0"/>
                    <a:pt x="16" y="0"/>
                  </a:cubicBezTo>
                  <a:lnTo>
                    <a:pt x="10" y="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062"/>
            <p:cNvSpPr/>
            <p:nvPr/>
          </p:nvSpPr>
          <p:spPr bwMode="auto">
            <a:xfrm>
              <a:off x="3333751" y="2652713"/>
              <a:ext cx="23813" cy="47625"/>
            </a:xfrm>
            <a:custGeom>
              <a:avLst/>
              <a:gdLst>
                <a:gd name="T0" fmla="*/ 1 w 13"/>
                <a:gd name="T1" fmla="*/ 8 h 24"/>
                <a:gd name="T2" fmla="*/ 0 w 13"/>
                <a:gd name="T3" fmla="*/ 8 h 24"/>
                <a:gd name="T4" fmla="*/ 0 w 13"/>
                <a:gd name="T5" fmla="*/ 7 h 24"/>
                <a:gd name="T6" fmla="*/ 0 w 13"/>
                <a:gd name="T7" fmla="*/ 6 h 24"/>
                <a:gd name="T8" fmla="*/ 0 w 13"/>
                <a:gd name="T9" fmla="*/ 6 h 24"/>
                <a:gd name="T10" fmla="*/ 1 w 13"/>
                <a:gd name="T11" fmla="*/ 5 h 24"/>
                <a:gd name="T12" fmla="*/ 4 w 13"/>
                <a:gd name="T13" fmla="*/ 5 h 24"/>
                <a:gd name="T14" fmla="*/ 4 w 13"/>
                <a:gd name="T15" fmla="*/ 1 h 24"/>
                <a:gd name="T16" fmla="*/ 4 w 13"/>
                <a:gd name="T17" fmla="*/ 1 h 24"/>
                <a:gd name="T18" fmla="*/ 5 w 13"/>
                <a:gd name="T19" fmla="*/ 1 h 24"/>
                <a:gd name="T20" fmla="*/ 6 w 13"/>
                <a:gd name="T21" fmla="*/ 0 h 24"/>
                <a:gd name="T22" fmla="*/ 7 w 13"/>
                <a:gd name="T23" fmla="*/ 0 h 24"/>
                <a:gd name="T24" fmla="*/ 7 w 13"/>
                <a:gd name="T25" fmla="*/ 1 h 24"/>
                <a:gd name="T26" fmla="*/ 7 w 13"/>
                <a:gd name="T27" fmla="*/ 5 h 24"/>
                <a:gd name="T28" fmla="*/ 11 w 13"/>
                <a:gd name="T29" fmla="*/ 5 h 24"/>
                <a:gd name="T30" fmla="*/ 11 w 13"/>
                <a:gd name="T31" fmla="*/ 5 h 24"/>
                <a:gd name="T32" fmla="*/ 11 w 13"/>
                <a:gd name="T33" fmla="*/ 6 h 24"/>
                <a:gd name="T34" fmla="*/ 11 w 13"/>
                <a:gd name="T35" fmla="*/ 7 h 24"/>
                <a:gd name="T36" fmla="*/ 11 w 13"/>
                <a:gd name="T37" fmla="*/ 8 h 24"/>
                <a:gd name="T38" fmla="*/ 11 w 13"/>
                <a:gd name="T39" fmla="*/ 8 h 24"/>
                <a:gd name="T40" fmla="*/ 7 w 13"/>
                <a:gd name="T41" fmla="*/ 8 h 24"/>
                <a:gd name="T42" fmla="*/ 7 w 13"/>
                <a:gd name="T43" fmla="*/ 19 h 24"/>
                <a:gd name="T44" fmla="*/ 7 w 13"/>
                <a:gd name="T45" fmla="*/ 20 h 24"/>
                <a:gd name="T46" fmla="*/ 9 w 13"/>
                <a:gd name="T47" fmla="*/ 21 h 24"/>
                <a:gd name="T48" fmla="*/ 10 w 13"/>
                <a:gd name="T49" fmla="*/ 21 h 24"/>
                <a:gd name="T50" fmla="*/ 12 w 13"/>
                <a:gd name="T51" fmla="*/ 21 h 24"/>
                <a:gd name="T52" fmla="*/ 12 w 13"/>
                <a:gd name="T53" fmla="*/ 21 h 24"/>
                <a:gd name="T54" fmla="*/ 12 w 13"/>
                <a:gd name="T55" fmla="*/ 21 h 24"/>
                <a:gd name="T56" fmla="*/ 13 w 13"/>
                <a:gd name="T57" fmla="*/ 23 h 24"/>
                <a:gd name="T58" fmla="*/ 13 w 13"/>
                <a:gd name="T59" fmla="*/ 23 h 24"/>
                <a:gd name="T60" fmla="*/ 12 w 13"/>
                <a:gd name="T61" fmla="*/ 23 h 24"/>
                <a:gd name="T62" fmla="*/ 10 w 13"/>
                <a:gd name="T63" fmla="*/ 24 h 24"/>
                <a:gd name="T64" fmla="*/ 8 w 13"/>
                <a:gd name="T65" fmla="*/ 24 h 24"/>
                <a:gd name="T66" fmla="*/ 5 w 13"/>
                <a:gd name="T67" fmla="*/ 23 h 24"/>
                <a:gd name="T68" fmla="*/ 3 w 13"/>
                <a:gd name="T69" fmla="*/ 19 h 24"/>
                <a:gd name="T70" fmla="*/ 3 w 13"/>
                <a:gd name="T71" fmla="*/ 8 h 24"/>
                <a:gd name="T72" fmla="*/ 1 w 13"/>
                <a:gd name="T73"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24">
                  <a:moveTo>
                    <a:pt x="1" y="8"/>
                  </a:moveTo>
                  <a:cubicBezTo>
                    <a:pt x="0" y="8"/>
                    <a:pt x="0" y="8"/>
                    <a:pt x="0" y="8"/>
                  </a:cubicBezTo>
                  <a:cubicBezTo>
                    <a:pt x="0" y="7"/>
                    <a:pt x="0" y="7"/>
                    <a:pt x="0" y="7"/>
                  </a:cubicBezTo>
                  <a:cubicBezTo>
                    <a:pt x="0" y="6"/>
                    <a:pt x="0" y="6"/>
                    <a:pt x="0" y="6"/>
                  </a:cubicBezTo>
                  <a:cubicBezTo>
                    <a:pt x="0" y="6"/>
                    <a:pt x="0" y="6"/>
                    <a:pt x="0" y="6"/>
                  </a:cubicBezTo>
                  <a:cubicBezTo>
                    <a:pt x="1" y="5"/>
                    <a:pt x="1" y="5"/>
                    <a:pt x="1" y="5"/>
                  </a:cubicBezTo>
                  <a:cubicBezTo>
                    <a:pt x="4" y="5"/>
                    <a:pt x="4" y="5"/>
                    <a:pt x="4" y="5"/>
                  </a:cubicBezTo>
                  <a:cubicBezTo>
                    <a:pt x="4" y="1"/>
                    <a:pt x="4" y="1"/>
                    <a:pt x="4" y="1"/>
                  </a:cubicBezTo>
                  <a:cubicBezTo>
                    <a:pt x="4" y="1"/>
                    <a:pt x="4" y="1"/>
                    <a:pt x="4" y="1"/>
                  </a:cubicBezTo>
                  <a:cubicBezTo>
                    <a:pt x="5" y="1"/>
                    <a:pt x="5" y="1"/>
                    <a:pt x="5" y="1"/>
                  </a:cubicBezTo>
                  <a:cubicBezTo>
                    <a:pt x="6" y="0"/>
                    <a:pt x="6" y="0"/>
                    <a:pt x="6" y="0"/>
                  </a:cubicBezTo>
                  <a:cubicBezTo>
                    <a:pt x="7" y="0"/>
                    <a:pt x="7" y="0"/>
                    <a:pt x="7" y="0"/>
                  </a:cubicBezTo>
                  <a:cubicBezTo>
                    <a:pt x="7" y="1"/>
                    <a:pt x="7" y="1"/>
                    <a:pt x="7" y="1"/>
                  </a:cubicBezTo>
                  <a:cubicBezTo>
                    <a:pt x="7" y="5"/>
                    <a:pt x="7" y="5"/>
                    <a:pt x="7" y="5"/>
                  </a:cubicBezTo>
                  <a:cubicBezTo>
                    <a:pt x="11" y="5"/>
                    <a:pt x="11" y="5"/>
                    <a:pt x="11" y="5"/>
                  </a:cubicBezTo>
                  <a:cubicBezTo>
                    <a:pt x="11" y="5"/>
                    <a:pt x="11" y="5"/>
                    <a:pt x="11" y="5"/>
                  </a:cubicBezTo>
                  <a:cubicBezTo>
                    <a:pt x="11" y="6"/>
                    <a:pt x="11" y="6"/>
                    <a:pt x="11" y="6"/>
                  </a:cubicBezTo>
                  <a:cubicBezTo>
                    <a:pt x="11" y="7"/>
                    <a:pt x="11" y="7"/>
                    <a:pt x="11" y="7"/>
                  </a:cubicBezTo>
                  <a:cubicBezTo>
                    <a:pt x="11" y="8"/>
                    <a:pt x="11" y="8"/>
                    <a:pt x="11" y="8"/>
                  </a:cubicBezTo>
                  <a:cubicBezTo>
                    <a:pt x="11" y="8"/>
                    <a:pt x="11" y="8"/>
                    <a:pt x="11" y="8"/>
                  </a:cubicBezTo>
                  <a:cubicBezTo>
                    <a:pt x="7" y="8"/>
                    <a:pt x="7" y="8"/>
                    <a:pt x="7" y="8"/>
                  </a:cubicBezTo>
                  <a:cubicBezTo>
                    <a:pt x="7" y="19"/>
                    <a:pt x="7" y="19"/>
                    <a:pt x="7" y="19"/>
                  </a:cubicBezTo>
                  <a:cubicBezTo>
                    <a:pt x="7" y="20"/>
                    <a:pt x="7" y="20"/>
                    <a:pt x="7" y="20"/>
                  </a:cubicBezTo>
                  <a:cubicBezTo>
                    <a:pt x="8" y="21"/>
                    <a:pt x="8" y="21"/>
                    <a:pt x="9" y="21"/>
                  </a:cubicBezTo>
                  <a:cubicBezTo>
                    <a:pt x="9" y="21"/>
                    <a:pt x="10" y="21"/>
                    <a:pt x="10" y="21"/>
                  </a:cubicBezTo>
                  <a:cubicBezTo>
                    <a:pt x="11" y="21"/>
                    <a:pt x="11" y="21"/>
                    <a:pt x="12" y="21"/>
                  </a:cubicBezTo>
                  <a:cubicBezTo>
                    <a:pt x="12" y="21"/>
                    <a:pt x="12" y="21"/>
                    <a:pt x="12" y="21"/>
                  </a:cubicBezTo>
                  <a:cubicBezTo>
                    <a:pt x="12" y="21"/>
                    <a:pt x="12" y="21"/>
                    <a:pt x="12" y="21"/>
                  </a:cubicBezTo>
                  <a:cubicBezTo>
                    <a:pt x="13" y="23"/>
                    <a:pt x="13" y="23"/>
                    <a:pt x="13" y="23"/>
                  </a:cubicBezTo>
                  <a:cubicBezTo>
                    <a:pt x="13" y="23"/>
                    <a:pt x="13" y="23"/>
                    <a:pt x="13" y="23"/>
                  </a:cubicBezTo>
                  <a:cubicBezTo>
                    <a:pt x="12" y="23"/>
                    <a:pt x="12" y="23"/>
                    <a:pt x="12" y="23"/>
                  </a:cubicBezTo>
                  <a:cubicBezTo>
                    <a:pt x="12" y="24"/>
                    <a:pt x="11" y="24"/>
                    <a:pt x="10" y="24"/>
                  </a:cubicBezTo>
                  <a:cubicBezTo>
                    <a:pt x="9" y="24"/>
                    <a:pt x="9" y="24"/>
                    <a:pt x="8" y="24"/>
                  </a:cubicBezTo>
                  <a:cubicBezTo>
                    <a:pt x="7" y="24"/>
                    <a:pt x="5" y="24"/>
                    <a:pt x="5" y="23"/>
                  </a:cubicBezTo>
                  <a:cubicBezTo>
                    <a:pt x="4" y="22"/>
                    <a:pt x="3" y="21"/>
                    <a:pt x="3" y="19"/>
                  </a:cubicBezTo>
                  <a:cubicBezTo>
                    <a:pt x="3" y="8"/>
                    <a:pt x="3" y="8"/>
                    <a:pt x="3" y="8"/>
                  </a:cubicBezTo>
                  <a:lnTo>
                    <a:pt x="1" y="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063"/>
            <p:cNvSpPr/>
            <p:nvPr/>
          </p:nvSpPr>
          <p:spPr bwMode="auto">
            <a:xfrm>
              <a:off x="4535488" y="4132263"/>
              <a:ext cx="34925" cy="49213"/>
            </a:xfrm>
            <a:custGeom>
              <a:avLst/>
              <a:gdLst>
                <a:gd name="T0" fmla="*/ 18 w 18"/>
                <a:gd name="T1" fmla="*/ 19 h 26"/>
                <a:gd name="T2" fmla="*/ 17 w 18"/>
                <a:gd name="T3" fmla="*/ 22 h 26"/>
                <a:gd name="T4" fmla="*/ 16 w 18"/>
                <a:gd name="T5" fmla="*/ 24 h 26"/>
                <a:gd name="T6" fmla="*/ 13 w 18"/>
                <a:gd name="T7" fmla="*/ 26 h 26"/>
                <a:gd name="T8" fmla="*/ 9 w 18"/>
                <a:gd name="T9" fmla="*/ 26 h 26"/>
                <a:gd name="T10" fmla="*/ 5 w 18"/>
                <a:gd name="T11" fmla="*/ 26 h 26"/>
                <a:gd name="T12" fmla="*/ 0 w 18"/>
                <a:gd name="T13" fmla="*/ 24 h 26"/>
                <a:gd name="T14" fmla="*/ 0 w 18"/>
                <a:gd name="T15" fmla="*/ 23 h 26"/>
                <a:gd name="T16" fmla="*/ 1 w 18"/>
                <a:gd name="T17" fmla="*/ 21 h 26"/>
                <a:gd name="T18" fmla="*/ 2 w 18"/>
                <a:gd name="T19" fmla="*/ 21 h 26"/>
                <a:gd name="T20" fmla="*/ 9 w 18"/>
                <a:gd name="T21" fmla="*/ 23 h 26"/>
                <a:gd name="T22" fmla="*/ 13 w 18"/>
                <a:gd name="T23" fmla="*/ 22 h 26"/>
                <a:gd name="T24" fmla="*/ 14 w 18"/>
                <a:gd name="T25" fmla="*/ 19 h 26"/>
                <a:gd name="T26" fmla="*/ 14 w 18"/>
                <a:gd name="T27" fmla="*/ 17 h 26"/>
                <a:gd name="T28" fmla="*/ 13 w 18"/>
                <a:gd name="T29" fmla="*/ 16 h 26"/>
                <a:gd name="T30" fmla="*/ 11 w 18"/>
                <a:gd name="T31" fmla="*/ 15 h 26"/>
                <a:gd name="T32" fmla="*/ 9 w 18"/>
                <a:gd name="T33" fmla="*/ 14 h 26"/>
                <a:gd name="T34" fmla="*/ 5 w 18"/>
                <a:gd name="T35" fmla="*/ 13 h 26"/>
                <a:gd name="T36" fmla="*/ 3 w 18"/>
                <a:gd name="T37" fmla="*/ 11 h 26"/>
                <a:gd name="T38" fmla="*/ 1 w 18"/>
                <a:gd name="T39" fmla="*/ 9 h 26"/>
                <a:gd name="T40" fmla="*/ 1 w 18"/>
                <a:gd name="T41" fmla="*/ 7 h 26"/>
                <a:gd name="T42" fmla="*/ 3 w 18"/>
                <a:gd name="T43" fmla="*/ 2 h 26"/>
                <a:gd name="T44" fmla="*/ 9 w 18"/>
                <a:gd name="T45" fmla="*/ 0 h 26"/>
                <a:gd name="T46" fmla="*/ 11 w 18"/>
                <a:gd name="T47" fmla="*/ 0 h 26"/>
                <a:gd name="T48" fmla="*/ 13 w 18"/>
                <a:gd name="T49" fmla="*/ 1 h 26"/>
                <a:gd name="T50" fmla="*/ 15 w 18"/>
                <a:gd name="T51" fmla="*/ 1 h 26"/>
                <a:gd name="T52" fmla="*/ 16 w 18"/>
                <a:gd name="T53" fmla="*/ 2 h 26"/>
                <a:gd name="T54" fmla="*/ 17 w 18"/>
                <a:gd name="T55" fmla="*/ 2 h 26"/>
                <a:gd name="T56" fmla="*/ 16 w 18"/>
                <a:gd name="T57" fmla="*/ 5 h 26"/>
                <a:gd name="T58" fmla="*/ 16 w 18"/>
                <a:gd name="T59" fmla="*/ 5 h 26"/>
                <a:gd name="T60" fmla="*/ 15 w 18"/>
                <a:gd name="T61" fmla="*/ 5 h 26"/>
                <a:gd name="T62" fmla="*/ 12 w 18"/>
                <a:gd name="T63" fmla="*/ 4 h 26"/>
                <a:gd name="T64" fmla="*/ 9 w 18"/>
                <a:gd name="T65" fmla="*/ 4 h 26"/>
                <a:gd name="T66" fmla="*/ 6 w 18"/>
                <a:gd name="T67" fmla="*/ 5 h 26"/>
                <a:gd name="T68" fmla="*/ 5 w 18"/>
                <a:gd name="T69" fmla="*/ 7 h 26"/>
                <a:gd name="T70" fmla="*/ 5 w 18"/>
                <a:gd name="T71" fmla="*/ 8 h 26"/>
                <a:gd name="T72" fmla="*/ 6 w 18"/>
                <a:gd name="T73" fmla="*/ 9 h 26"/>
                <a:gd name="T74" fmla="*/ 8 w 18"/>
                <a:gd name="T75" fmla="*/ 10 h 26"/>
                <a:gd name="T76" fmla="*/ 11 w 18"/>
                <a:gd name="T77" fmla="*/ 11 h 26"/>
                <a:gd name="T78" fmla="*/ 13 w 18"/>
                <a:gd name="T79" fmla="*/ 13 h 26"/>
                <a:gd name="T80" fmla="*/ 16 w 18"/>
                <a:gd name="T81" fmla="*/ 14 h 26"/>
                <a:gd name="T82" fmla="*/ 17 w 18"/>
                <a:gd name="T83" fmla="*/ 16 h 26"/>
                <a:gd name="T84" fmla="*/ 18 w 18"/>
                <a:gd name="T85"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26">
                  <a:moveTo>
                    <a:pt x="18" y="19"/>
                  </a:moveTo>
                  <a:cubicBezTo>
                    <a:pt x="18" y="20"/>
                    <a:pt x="18" y="21"/>
                    <a:pt x="17" y="22"/>
                  </a:cubicBezTo>
                  <a:cubicBezTo>
                    <a:pt x="17" y="23"/>
                    <a:pt x="16" y="24"/>
                    <a:pt x="16" y="24"/>
                  </a:cubicBezTo>
                  <a:cubicBezTo>
                    <a:pt x="15" y="25"/>
                    <a:pt x="14" y="25"/>
                    <a:pt x="13" y="26"/>
                  </a:cubicBezTo>
                  <a:cubicBezTo>
                    <a:pt x="12" y="26"/>
                    <a:pt x="11" y="26"/>
                    <a:pt x="9" y="26"/>
                  </a:cubicBezTo>
                  <a:cubicBezTo>
                    <a:pt x="8" y="26"/>
                    <a:pt x="6" y="26"/>
                    <a:pt x="5" y="26"/>
                  </a:cubicBezTo>
                  <a:cubicBezTo>
                    <a:pt x="3" y="25"/>
                    <a:pt x="2" y="25"/>
                    <a:pt x="0" y="24"/>
                  </a:cubicBezTo>
                  <a:cubicBezTo>
                    <a:pt x="0" y="24"/>
                    <a:pt x="0" y="24"/>
                    <a:pt x="0" y="23"/>
                  </a:cubicBezTo>
                  <a:cubicBezTo>
                    <a:pt x="1" y="21"/>
                    <a:pt x="1" y="21"/>
                    <a:pt x="1" y="21"/>
                  </a:cubicBezTo>
                  <a:cubicBezTo>
                    <a:pt x="2" y="21"/>
                    <a:pt x="2" y="21"/>
                    <a:pt x="2" y="21"/>
                  </a:cubicBezTo>
                  <a:cubicBezTo>
                    <a:pt x="4" y="22"/>
                    <a:pt x="7" y="23"/>
                    <a:pt x="9" y="23"/>
                  </a:cubicBezTo>
                  <a:cubicBezTo>
                    <a:pt x="11" y="23"/>
                    <a:pt x="12" y="22"/>
                    <a:pt x="13" y="22"/>
                  </a:cubicBezTo>
                  <a:cubicBezTo>
                    <a:pt x="14" y="21"/>
                    <a:pt x="14" y="20"/>
                    <a:pt x="14" y="19"/>
                  </a:cubicBezTo>
                  <a:cubicBezTo>
                    <a:pt x="14" y="18"/>
                    <a:pt x="14" y="18"/>
                    <a:pt x="14" y="17"/>
                  </a:cubicBezTo>
                  <a:cubicBezTo>
                    <a:pt x="14" y="17"/>
                    <a:pt x="13" y="17"/>
                    <a:pt x="13" y="16"/>
                  </a:cubicBezTo>
                  <a:cubicBezTo>
                    <a:pt x="12" y="16"/>
                    <a:pt x="12" y="16"/>
                    <a:pt x="11" y="15"/>
                  </a:cubicBezTo>
                  <a:cubicBezTo>
                    <a:pt x="11" y="15"/>
                    <a:pt x="10" y="15"/>
                    <a:pt x="9" y="14"/>
                  </a:cubicBezTo>
                  <a:cubicBezTo>
                    <a:pt x="8" y="14"/>
                    <a:pt x="6" y="13"/>
                    <a:pt x="5" y="13"/>
                  </a:cubicBezTo>
                  <a:cubicBezTo>
                    <a:pt x="4" y="12"/>
                    <a:pt x="4" y="12"/>
                    <a:pt x="3" y="11"/>
                  </a:cubicBezTo>
                  <a:cubicBezTo>
                    <a:pt x="2" y="11"/>
                    <a:pt x="2" y="10"/>
                    <a:pt x="1" y="9"/>
                  </a:cubicBezTo>
                  <a:cubicBezTo>
                    <a:pt x="1" y="9"/>
                    <a:pt x="1" y="8"/>
                    <a:pt x="1" y="7"/>
                  </a:cubicBezTo>
                  <a:cubicBezTo>
                    <a:pt x="1" y="5"/>
                    <a:pt x="2" y="3"/>
                    <a:pt x="3" y="2"/>
                  </a:cubicBezTo>
                  <a:cubicBezTo>
                    <a:pt x="4" y="1"/>
                    <a:pt x="6" y="0"/>
                    <a:pt x="9" y="0"/>
                  </a:cubicBezTo>
                  <a:cubicBezTo>
                    <a:pt x="9" y="0"/>
                    <a:pt x="10" y="0"/>
                    <a:pt x="11" y="0"/>
                  </a:cubicBezTo>
                  <a:cubicBezTo>
                    <a:pt x="11" y="1"/>
                    <a:pt x="12" y="1"/>
                    <a:pt x="13" y="1"/>
                  </a:cubicBezTo>
                  <a:cubicBezTo>
                    <a:pt x="13" y="1"/>
                    <a:pt x="14" y="1"/>
                    <a:pt x="15" y="1"/>
                  </a:cubicBezTo>
                  <a:cubicBezTo>
                    <a:pt x="15" y="1"/>
                    <a:pt x="16" y="2"/>
                    <a:pt x="16" y="2"/>
                  </a:cubicBezTo>
                  <a:cubicBezTo>
                    <a:pt x="17" y="2"/>
                    <a:pt x="17" y="2"/>
                    <a:pt x="17" y="2"/>
                  </a:cubicBezTo>
                  <a:cubicBezTo>
                    <a:pt x="16" y="5"/>
                    <a:pt x="16" y="5"/>
                    <a:pt x="16" y="5"/>
                  </a:cubicBezTo>
                  <a:cubicBezTo>
                    <a:pt x="16" y="5"/>
                    <a:pt x="16" y="5"/>
                    <a:pt x="16" y="5"/>
                  </a:cubicBezTo>
                  <a:cubicBezTo>
                    <a:pt x="15" y="5"/>
                    <a:pt x="15" y="5"/>
                    <a:pt x="15" y="5"/>
                  </a:cubicBezTo>
                  <a:cubicBezTo>
                    <a:pt x="14" y="5"/>
                    <a:pt x="13" y="4"/>
                    <a:pt x="12" y="4"/>
                  </a:cubicBezTo>
                  <a:cubicBezTo>
                    <a:pt x="11" y="4"/>
                    <a:pt x="9" y="4"/>
                    <a:pt x="9" y="4"/>
                  </a:cubicBezTo>
                  <a:cubicBezTo>
                    <a:pt x="7" y="4"/>
                    <a:pt x="6" y="4"/>
                    <a:pt x="6" y="5"/>
                  </a:cubicBezTo>
                  <a:cubicBezTo>
                    <a:pt x="5" y="5"/>
                    <a:pt x="5" y="6"/>
                    <a:pt x="5" y="7"/>
                  </a:cubicBezTo>
                  <a:cubicBezTo>
                    <a:pt x="5" y="7"/>
                    <a:pt x="5" y="8"/>
                    <a:pt x="5" y="8"/>
                  </a:cubicBezTo>
                  <a:cubicBezTo>
                    <a:pt x="5" y="8"/>
                    <a:pt x="6" y="9"/>
                    <a:pt x="6" y="9"/>
                  </a:cubicBezTo>
                  <a:cubicBezTo>
                    <a:pt x="7" y="9"/>
                    <a:pt x="7" y="10"/>
                    <a:pt x="8" y="10"/>
                  </a:cubicBezTo>
                  <a:cubicBezTo>
                    <a:pt x="9" y="10"/>
                    <a:pt x="10" y="11"/>
                    <a:pt x="11" y="11"/>
                  </a:cubicBezTo>
                  <a:cubicBezTo>
                    <a:pt x="12" y="12"/>
                    <a:pt x="13" y="12"/>
                    <a:pt x="13" y="13"/>
                  </a:cubicBezTo>
                  <a:cubicBezTo>
                    <a:pt x="14" y="13"/>
                    <a:pt x="15" y="13"/>
                    <a:pt x="16" y="14"/>
                  </a:cubicBezTo>
                  <a:cubicBezTo>
                    <a:pt x="16" y="15"/>
                    <a:pt x="17" y="15"/>
                    <a:pt x="17" y="16"/>
                  </a:cubicBezTo>
                  <a:cubicBezTo>
                    <a:pt x="18" y="17"/>
                    <a:pt x="18" y="18"/>
                    <a:pt x="18" y="19"/>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064"/>
            <p:cNvSpPr>
              <a:spLocks noEditPoints="1"/>
            </p:cNvSpPr>
            <p:nvPr/>
          </p:nvSpPr>
          <p:spPr bwMode="auto">
            <a:xfrm>
              <a:off x="4575176" y="4144963"/>
              <a:ext cx="28575" cy="36513"/>
            </a:xfrm>
            <a:custGeom>
              <a:avLst/>
              <a:gdLst>
                <a:gd name="T0" fmla="*/ 15 w 15"/>
                <a:gd name="T1" fmla="*/ 17 h 19"/>
                <a:gd name="T2" fmla="*/ 14 w 15"/>
                <a:gd name="T3" fmla="*/ 18 h 19"/>
                <a:gd name="T4" fmla="*/ 11 w 15"/>
                <a:gd name="T5" fmla="*/ 19 h 19"/>
                <a:gd name="T6" fmla="*/ 7 w 15"/>
                <a:gd name="T7" fmla="*/ 19 h 19"/>
                <a:gd name="T8" fmla="*/ 4 w 15"/>
                <a:gd name="T9" fmla="*/ 18 h 19"/>
                <a:gd name="T10" fmla="*/ 1 w 15"/>
                <a:gd name="T11" fmla="*/ 17 h 19"/>
                <a:gd name="T12" fmla="*/ 0 w 15"/>
                <a:gd name="T13" fmla="*/ 15 h 19"/>
                <a:gd name="T14" fmla="*/ 0 w 15"/>
                <a:gd name="T15" fmla="*/ 13 h 19"/>
                <a:gd name="T16" fmla="*/ 0 w 15"/>
                <a:gd name="T17" fmla="*/ 11 h 19"/>
                <a:gd name="T18" fmla="*/ 1 w 15"/>
                <a:gd name="T19" fmla="*/ 9 h 19"/>
                <a:gd name="T20" fmla="*/ 4 w 15"/>
                <a:gd name="T21" fmla="*/ 7 h 19"/>
                <a:gd name="T22" fmla="*/ 8 w 15"/>
                <a:gd name="T23" fmla="*/ 7 h 19"/>
                <a:gd name="T24" fmla="*/ 12 w 15"/>
                <a:gd name="T25" fmla="*/ 7 h 19"/>
                <a:gd name="T26" fmla="*/ 12 w 15"/>
                <a:gd name="T27" fmla="*/ 6 h 19"/>
                <a:gd name="T28" fmla="*/ 11 w 15"/>
                <a:gd name="T29" fmla="*/ 5 h 19"/>
                <a:gd name="T30" fmla="*/ 11 w 15"/>
                <a:gd name="T31" fmla="*/ 4 h 19"/>
                <a:gd name="T32" fmla="*/ 10 w 15"/>
                <a:gd name="T33" fmla="*/ 3 h 19"/>
                <a:gd name="T34" fmla="*/ 8 w 15"/>
                <a:gd name="T35" fmla="*/ 3 h 19"/>
                <a:gd name="T36" fmla="*/ 6 w 15"/>
                <a:gd name="T37" fmla="*/ 3 h 19"/>
                <a:gd name="T38" fmla="*/ 5 w 15"/>
                <a:gd name="T39" fmla="*/ 3 h 19"/>
                <a:gd name="T40" fmla="*/ 4 w 15"/>
                <a:gd name="T41" fmla="*/ 3 h 19"/>
                <a:gd name="T42" fmla="*/ 3 w 15"/>
                <a:gd name="T43" fmla="*/ 3 h 19"/>
                <a:gd name="T44" fmla="*/ 2 w 15"/>
                <a:gd name="T45" fmla="*/ 3 h 19"/>
                <a:gd name="T46" fmla="*/ 2 w 15"/>
                <a:gd name="T47" fmla="*/ 3 h 19"/>
                <a:gd name="T48" fmla="*/ 1 w 15"/>
                <a:gd name="T49" fmla="*/ 1 h 19"/>
                <a:gd name="T50" fmla="*/ 2 w 15"/>
                <a:gd name="T51" fmla="*/ 1 h 19"/>
                <a:gd name="T52" fmla="*/ 5 w 15"/>
                <a:gd name="T53" fmla="*/ 0 h 19"/>
                <a:gd name="T54" fmla="*/ 8 w 15"/>
                <a:gd name="T55" fmla="*/ 0 h 19"/>
                <a:gd name="T56" fmla="*/ 13 w 15"/>
                <a:gd name="T57" fmla="*/ 1 h 19"/>
                <a:gd name="T58" fmla="*/ 15 w 15"/>
                <a:gd name="T59" fmla="*/ 6 h 19"/>
                <a:gd name="T60" fmla="*/ 15 w 15"/>
                <a:gd name="T61" fmla="*/ 17 h 19"/>
                <a:gd name="T62" fmla="*/ 12 w 15"/>
                <a:gd name="T63" fmla="*/ 10 h 19"/>
                <a:gd name="T64" fmla="*/ 8 w 15"/>
                <a:gd name="T65" fmla="*/ 10 h 19"/>
                <a:gd name="T66" fmla="*/ 6 w 15"/>
                <a:gd name="T67" fmla="*/ 10 h 19"/>
                <a:gd name="T68" fmla="*/ 5 w 15"/>
                <a:gd name="T69" fmla="*/ 10 h 19"/>
                <a:gd name="T70" fmla="*/ 4 w 15"/>
                <a:gd name="T71" fmla="*/ 11 h 19"/>
                <a:gd name="T72" fmla="*/ 3 w 15"/>
                <a:gd name="T73" fmla="*/ 13 h 19"/>
                <a:gd name="T74" fmla="*/ 4 w 15"/>
                <a:gd name="T75" fmla="*/ 15 h 19"/>
                <a:gd name="T76" fmla="*/ 7 w 15"/>
                <a:gd name="T77" fmla="*/ 16 h 19"/>
                <a:gd name="T78" fmla="*/ 8 w 15"/>
                <a:gd name="T79" fmla="*/ 16 h 19"/>
                <a:gd name="T80" fmla="*/ 9 w 15"/>
                <a:gd name="T81" fmla="*/ 16 h 19"/>
                <a:gd name="T82" fmla="*/ 10 w 15"/>
                <a:gd name="T83" fmla="*/ 16 h 19"/>
                <a:gd name="T84" fmla="*/ 12 w 15"/>
                <a:gd name="T85" fmla="*/ 15 h 19"/>
                <a:gd name="T86" fmla="*/ 12 w 15"/>
                <a:gd name="T8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19">
                  <a:moveTo>
                    <a:pt x="15" y="17"/>
                  </a:moveTo>
                  <a:cubicBezTo>
                    <a:pt x="15" y="17"/>
                    <a:pt x="15" y="18"/>
                    <a:pt x="14" y="18"/>
                  </a:cubicBezTo>
                  <a:cubicBezTo>
                    <a:pt x="13" y="18"/>
                    <a:pt x="12" y="19"/>
                    <a:pt x="11" y="19"/>
                  </a:cubicBezTo>
                  <a:cubicBezTo>
                    <a:pt x="10" y="19"/>
                    <a:pt x="9" y="19"/>
                    <a:pt x="7" y="19"/>
                  </a:cubicBezTo>
                  <a:cubicBezTo>
                    <a:pt x="6" y="19"/>
                    <a:pt x="5" y="19"/>
                    <a:pt x="4" y="18"/>
                  </a:cubicBezTo>
                  <a:cubicBezTo>
                    <a:pt x="3" y="18"/>
                    <a:pt x="2" y="18"/>
                    <a:pt x="1" y="17"/>
                  </a:cubicBezTo>
                  <a:cubicBezTo>
                    <a:pt x="1" y="17"/>
                    <a:pt x="0" y="16"/>
                    <a:pt x="0" y="15"/>
                  </a:cubicBezTo>
                  <a:cubicBezTo>
                    <a:pt x="0" y="15"/>
                    <a:pt x="0" y="14"/>
                    <a:pt x="0" y="13"/>
                  </a:cubicBezTo>
                  <a:cubicBezTo>
                    <a:pt x="0" y="12"/>
                    <a:pt x="0" y="11"/>
                    <a:pt x="0" y="11"/>
                  </a:cubicBezTo>
                  <a:cubicBezTo>
                    <a:pt x="0" y="10"/>
                    <a:pt x="1" y="9"/>
                    <a:pt x="1" y="9"/>
                  </a:cubicBezTo>
                  <a:cubicBezTo>
                    <a:pt x="2" y="8"/>
                    <a:pt x="3" y="8"/>
                    <a:pt x="4" y="7"/>
                  </a:cubicBezTo>
                  <a:cubicBezTo>
                    <a:pt x="5" y="7"/>
                    <a:pt x="6" y="7"/>
                    <a:pt x="8" y="7"/>
                  </a:cubicBezTo>
                  <a:cubicBezTo>
                    <a:pt x="12" y="7"/>
                    <a:pt x="12" y="7"/>
                    <a:pt x="12" y="7"/>
                  </a:cubicBezTo>
                  <a:cubicBezTo>
                    <a:pt x="12" y="6"/>
                    <a:pt x="12" y="6"/>
                    <a:pt x="12" y="6"/>
                  </a:cubicBezTo>
                  <a:cubicBezTo>
                    <a:pt x="12" y="6"/>
                    <a:pt x="12" y="5"/>
                    <a:pt x="11" y="5"/>
                  </a:cubicBezTo>
                  <a:cubicBezTo>
                    <a:pt x="11" y="4"/>
                    <a:pt x="11" y="4"/>
                    <a:pt x="11" y="4"/>
                  </a:cubicBezTo>
                  <a:cubicBezTo>
                    <a:pt x="11" y="3"/>
                    <a:pt x="10" y="3"/>
                    <a:pt x="10" y="3"/>
                  </a:cubicBezTo>
                  <a:cubicBezTo>
                    <a:pt x="9" y="3"/>
                    <a:pt x="8" y="3"/>
                    <a:pt x="8" y="3"/>
                  </a:cubicBezTo>
                  <a:cubicBezTo>
                    <a:pt x="7" y="3"/>
                    <a:pt x="7" y="3"/>
                    <a:pt x="6" y="3"/>
                  </a:cubicBezTo>
                  <a:cubicBezTo>
                    <a:pt x="6" y="3"/>
                    <a:pt x="5" y="3"/>
                    <a:pt x="5" y="3"/>
                  </a:cubicBezTo>
                  <a:cubicBezTo>
                    <a:pt x="4" y="3"/>
                    <a:pt x="4" y="3"/>
                    <a:pt x="4" y="3"/>
                  </a:cubicBezTo>
                  <a:cubicBezTo>
                    <a:pt x="3" y="3"/>
                    <a:pt x="3" y="3"/>
                    <a:pt x="3" y="3"/>
                  </a:cubicBezTo>
                  <a:cubicBezTo>
                    <a:pt x="2" y="3"/>
                    <a:pt x="2" y="3"/>
                    <a:pt x="2" y="3"/>
                  </a:cubicBezTo>
                  <a:cubicBezTo>
                    <a:pt x="2" y="3"/>
                    <a:pt x="2" y="3"/>
                    <a:pt x="2" y="3"/>
                  </a:cubicBezTo>
                  <a:cubicBezTo>
                    <a:pt x="1" y="1"/>
                    <a:pt x="1" y="1"/>
                    <a:pt x="1" y="1"/>
                  </a:cubicBezTo>
                  <a:cubicBezTo>
                    <a:pt x="2" y="1"/>
                    <a:pt x="2" y="1"/>
                    <a:pt x="2" y="1"/>
                  </a:cubicBezTo>
                  <a:cubicBezTo>
                    <a:pt x="3" y="0"/>
                    <a:pt x="4" y="0"/>
                    <a:pt x="5" y="0"/>
                  </a:cubicBezTo>
                  <a:cubicBezTo>
                    <a:pt x="6" y="0"/>
                    <a:pt x="7" y="0"/>
                    <a:pt x="8" y="0"/>
                  </a:cubicBezTo>
                  <a:cubicBezTo>
                    <a:pt x="11" y="0"/>
                    <a:pt x="12" y="0"/>
                    <a:pt x="13" y="1"/>
                  </a:cubicBezTo>
                  <a:cubicBezTo>
                    <a:pt x="15" y="2"/>
                    <a:pt x="15" y="4"/>
                    <a:pt x="15" y="6"/>
                  </a:cubicBezTo>
                  <a:lnTo>
                    <a:pt x="15" y="17"/>
                  </a:lnTo>
                  <a:close/>
                  <a:moveTo>
                    <a:pt x="12" y="10"/>
                  </a:moveTo>
                  <a:cubicBezTo>
                    <a:pt x="8" y="10"/>
                    <a:pt x="8" y="10"/>
                    <a:pt x="8" y="10"/>
                  </a:cubicBezTo>
                  <a:cubicBezTo>
                    <a:pt x="7" y="10"/>
                    <a:pt x="7" y="10"/>
                    <a:pt x="6" y="10"/>
                  </a:cubicBezTo>
                  <a:cubicBezTo>
                    <a:pt x="6" y="10"/>
                    <a:pt x="5" y="10"/>
                    <a:pt x="5" y="10"/>
                  </a:cubicBezTo>
                  <a:cubicBezTo>
                    <a:pt x="4" y="10"/>
                    <a:pt x="4" y="11"/>
                    <a:pt x="4" y="11"/>
                  </a:cubicBezTo>
                  <a:cubicBezTo>
                    <a:pt x="3" y="12"/>
                    <a:pt x="3" y="12"/>
                    <a:pt x="3" y="13"/>
                  </a:cubicBezTo>
                  <a:cubicBezTo>
                    <a:pt x="3" y="14"/>
                    <a:pt x="4" y="15"/>
                    <a:pt x="4" y="15"/>
                  </a:cubicBezTo>
                  <a:cubicBezTo>
                    <a:pt x="5" y="16"/>
                    <a:pt x="6" y="16"/>
                    <a:pt x="7" y="16"/>
                  </a:cubicBezTo>
                  <a:cubicBezTo>
                    <a:pt x="8" y="16"/>
                    <a:pt x="8" y="16"/>
                    <a:pt x="8" y="16"/>
                  </a:cubicBezTo>
                  <a:cubicBezTo>
                    <a:pt x="8" y="16"/>
                    <a:pt x="9" y="16"/>
                    <a:pt x="9" y="16"/>
                  </a:cubicBezTo>
                  <a:cubicBezTo>
                    <a:pt x="10" y="16"/>
                    <a:pt x="10" y="16"/>
                    <a:pt x="10" y="16"/>
                  </a:cubicBezTo>
                  <a:cubicBezTo>
                    <a:pt x="11" y="16"/>
                    <a:pt x="11" y="16"/>
                    <a:pt x="12" y="15"/>
                  </a:cubicBezTo>
                  <a:lnTo>
                    <a:pt x="12" y="1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065"/>
            <p:cNvSpPr/>
            <p:nvPr/>
          </p:nvSpPr>
          <p:spPr bwMode="auto">
            <a:xfrm>
              <a:off x="4614863" y="4144963"/>
              <a:ext cx="50800" cy="36513"/>
            </a:xfrm>
            <a:custGeom>
              <a:avLst/>
              <a:gdLst>
                <a:gd name="T0" fmla="*/ 27 w 27"/>
                <a:gd name="T1" fmla="*/ 18 h 19"/>
                <a:gd name="T2" fmla="*/ 26 w 27"/>
                <a:gd name="T3" fmla="*/ 19 h 19"/>
                <a:gd name="T4" fmla="*/ 24 w 27"/>
                <a:gd name="T5" fmla="*/ 19 h 19"/>
                <a:gd name="T6" fmla="*/ 23 w 27"/>
                <a:gd name="T7" fmla="*/ 18 h 19"/>
                <a:gd name="T8" fmla="*/ 23 w 27"/>
                <a:gd name="T9" fmla="*/ 18 h 19"/>
                <a:gd name="T10" fmla="*/ 23 w 27"/>
                <a:gd name="T11" fmla="*/ 9 h 19"/>
                <a:gd name="T12" fmla="*/ 22 w 27"/>
                <a:gd name="T13" fmla="*/ 4 h 19"/>
                <a:gd name="T14" fmla="*/ 18 w 27"/>
                <a:gd name="T15" fmla="*/ 3 h 19"/>
                <a:gd name="T16" fmla="*/ 17 w 27"/>
                <a:gd name="T17" fmla="*/ 3 h 19"/>
                <a:gd name="T18" fmla="*/ 16 w 27"/>
                <a:gd name="T19" fmla="*/ 3 h 19"/>
                <a:gd name="T20" fmla="*/ 15 w 27"/>
                <a:gd name="T21" fmla="*/ 3 h 19"/>
                <a:gd name="T22" fmla="*/ 14 w 27"/>
                <a:gd name="T23" fmla="*/ 4 h 19"/>
                <a:gd name="T24" fmla="*/ 15 w 27"/>
                <a:gd name="T25" fmla="*/ 6 h 19"/>
                <a:gd name="T26" fmla="*/ 15 w 27"/>
                <a:gd name="T27" fmla="*/ 9 h 19"/>
                <a:gd name="T28" fmla="*/ 15 w 27"/>
                <a:gd name="T29" fmla="*/ 18 h 19"/>
                <a:gd name="T30" fmla="*/ 15 w 27"/>
                <a:gd name="T31" fmla="*/ 18 h 19"/>
                <a:gd name="T32" fmla="*/ 14 w 27"/>
                <a:gd name="T33" fmla="*/ 19 h 19"/>
                <a:gd name="T34" fmla="*/ 12 w 27"/>
                <a:gd name="T35" fmla="*/ 19 h 19"/>
                <a:gd name="T36" fmla="*/ 11 w 27"/>
                <a:gd name="T37" fmla="*/ 18 h 19"/>
                <a:gd name="T38" fmla="*/ 11 w 27"/>
                <a:gd name="T39" fmla="*/ 18 h 19"/>
                <a:gd name="T40" fmla="*/ 11 w 27"/>
                <a:gd name="T41" fmla="*/ 9 h 19"/>
                <a:gd name="T42" fmla="*/ 11 w 27"/>
                <a:gd name="T43" fmla="*/ 6 h 19"/>
                <a:gd name="T44" fmla="*/ 10 w 27"/>
                <a:gd name="T45" fmla="*/ 4 h 19"/>
                <a:gd name="T46" fmla="*/ 9 w 27"/>
                <a:gd name="T47" fmla="*/ 3 h 19"/>
                <a:gd name="T48" fmla="*/ 6 w 27"/>
                <a:gd name="T49" fmla="*/ 3 h 19"/>
                <a:gd name="T50" fmla="*/ 5 w 27"/>
                <a:gd name="T51" fmla="*/ 3 h 19"/>
                <a:gd name="T52" fmla="*/ 5 w 27"/>
                <a:gd name="T53" fmla="*/ 3 h 19"/>
                <a:gd name="T54" fmla="*/ 4 w 27"/>
                <a:gd name="T55" fmla="*/ 3 h 19"/>
                <a:gd name="T56" fmla="*/ 3 w 27"/>
                <a:gd name="T57" fmla="*/ 3 h 19"/>
                <a:gd name="T58" fmla="*/ 3 w 27"/>
                <a:gd name="T59" fmla="*/ 18 h 19"/>
                <a:gd name="T60" fmla="*/ 3 w 27"/>
                <a:gd name="T61" fmla="*/ 18 h 19"/>
                <a:gd name="T62" fmla="*/ 3 w 27"/>
                <a:gd name="T63" fmla="*/ 19 h 19"/>
                <a:gd name="T64" fmla="*/ 0 w 27"/>
                <a:gd name="T65" fmla="*/ 19 h 19"/>
                <a:gd name="T66" fmla="*/ 0 w 27"/>
                <a:gd name="T67" fmla="*/ 18 h 19"/>
                <a:gd name="T68" fmla="*/ 0 w 27"/>
                <a:gd name="T69" fmla="*/ 18 h 19"/>
                <a:gd name="T70" fmla="*/ 0 w 27"/>
                <a:gd name="T71" fmla="*/ 3 h 19"/>
                <a:gd name="T72" fmla="*/ 0 w 27"/>
                <a:gd name="T73" fmla="*/ 1 h 19"/>
                <a:gd name="T74" fmla="*/ 2 w 27"/>
                <a:gd name="T75" fmla="*/ 0 h 19"/>
                <a:gd name="T76" fmla="*/ 3 w 27"/>
                <a:gd name="T77" fmla="*/ 0 h 19"/>
                <a:gd name="T78" fmla="*/ 4 w 27"/>
                <a:gd name="T79" fmla="*/ 0 h 19"/>
                <a:gd name="T80" fmla="*/ 5 w 27"/>
                <a:gd name="T81" fmla="*/ 0 h 19"/>
                <a:gd name="T82" fmla="*/ 6 w 27"/>
                <a:gd name="T83" fmla="*/ 0 h 19"/>
                <a:gd name="T84" fmla="*/ 10 w 27"/>
                <a:gd name="T85" fmla="*/ 0 h 19"/>
                <a:gd name="T86" fmla="*/ 12 w 27"/>
                <a:gd name="T87" fmla="*/ 1 h 19"/>
                <a:gd name="T88" fmla="*/ 15 w 27"/>
                <a:gd name="T89" fmla="*/ 0 h 19"/>
                <a:gd name="T90" fmla="*/ 19 w 27"/>
                <a:gd name="T91" fmla="*/ 0 h 19"/>
                <a:gd name="T92" fmla="*/ 23 w 27"/>
                <a:gd name="T93" fmla="*/ 0 h 19"/>
                <a:gd name="T94" fmla="*/ 25 w 27"/>
                <a:gd name="T95" fmla="*/ 2 h 19"/>
                <a:gd name="T96" fmla="*/ 26 w 27"/>
                <a:gd name="T97" fmla="*/ 5 h 19"/>
                <a:gd name="T98" fmla="*/ 27 w 27"/>
                <a:gd name="T99" fmla="*/ 8 h 19"/>
                <a:gd name="T100" fmla="*/ 27 w 27"/>
                <a:gd name="T101" fmla="*/ 18 h 19"/>
                <a:gd name="T102" fmla="*/ 27 w 27"/>
                <a:gd name="T103"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 h="19">
                  <a:moveTo>
                    <a:pt x="27" y="18"/>
                  </a:moveTo>
                  <a:cubicBezTo>
                    <a:pt x="26" y="19"/>
                    <a:pt x="26" y="19"/>
                    <a:pt x="26" y="19"/>
                  </a:cubicBezTo>
                  <a:cubicBezTo>
                    <a:pt x="24" y="19"/>
                    <a:pt x="24" y="19"/>
                    <a:pt x="24" y="19"/>
                  </a:cubicBezTo>
                  <a:cubicBezTo>
                    <a:pt x="23" y="18"/>
                    <a:pt x="23" y="18"/>
                    <a:pt x="23" y="18"/>
                  </a:cubicBezTo>
                  <a:cubicBezTo>
                    <a:pt x="23" y="18"/>
                    <a:pt x="23" y="18"/>
                    <a:pt x="23" y="18"/>
                  </a:cubicBezTo>
                  <a:cubicBezTo>
                    <a:pt x="23" y="9"/>
                    <a:pt x="23" y="9"/>
                    <a:pt x="23" y="9"/>
                  </a:cubicBezTo>
                  <a:cubicBezTo>
                    <a:pt x="23" y="7"/>
                    <a:pt x="23" y="5"/>
                    <a:pt x="22" y="4"/>
                  </a:cubicBezTo>
                  <a:cubicBezTo>
                    <a:pt x="21" y="3"/>
                    <a:pt x="20" y="3"/>
                    <a:pt x="18" y="3"/>
                  </a:cubicBezTo>
                  <a:cubicBezTo>
                    <a:pt x="18" y="3"/>
                    <a:pt x="18" y="3"/>
                    <a:pt x="17" y="3"/>
                  </a:cubicBezTo>
                  <a:cubicBezTo>
                    <a:pt x="17" y="3"/>
                    <a:pt x="16" y="3"/>
                    <a:pt x="16" y="3"/>
                  </a:cubicBezTo>
                  <a:cubicBezTo>
                    <a:pt x="16" y="3"/>
                    <a:pt x="15" y="3"/>
                    <a:pt x="15" y="3"/>
                  </a:cubicBezTo>
                  <a:cubicBezTo>
                    <a:pt x="14" y="4"/>
                    <a:pt x="14" y="4"/>
                    <a:pt x="14" y="4"/>
                  </a:cubicBezTo>
                  <a:cubicBezTo>
                    <a:pt x="14" y="4"/>
                    <a:pt x="15" y="5"/>
                    <a:pt x="15" y="6"/>
                  </a:cubicBezTo>
                  <a:cubicBezTo>
                    <a:pt x="15" y="7"/>
                    <a:pt x="15" y="8"/>
                    <a:pt x="15" y="9"/>
                  </a:cubicBezTo>
                  <a:cubicBezTo>
                    <a:pt x="15" y="18"/>
                    <a:pt x="15" y="18"/>
                    <a:pt x="15" y="18"/>
                  </a:cubicBezTo>
                  <a:cubicBezTo>
                    <a:pt x="15" y="18"/>
                    <a:pt x="15" y="18"/>
                    <a:pt x="15" y="18"/>
                  </a:cubicBezTo>
                  <a:cubicBezTo>
                    <a:pt x="14" y="19"/>
                    <a:pt x="14" y="19"/>
                    <a:pt x="14" y="19"/>
                  </a:cubicBezTo>
                  <a:cubicBezTo>
                    <a:pt x="12" y="19"/>
                    <a:pt x="12" y="19"/>
                    <a:pt x="12" y="19"/>
                  </a:cubicBezTo>
                  <a:cubicBezTo>
                    <a:pt x="11" y="18"/>
                    <a:pt x="11" y="18"/>
                    <a:pt x="11" y="18"/>
                  </a:cubicBezTo>
                  <a:cubicBezTo>
                    <a:pt x="11" y="18"/>
                    <a:pt x="11" y="18"/>
                    <a:pt x="11" y="18"/>
                  </a:cubicBezTo>
                  <a:cubicBezTo>
                    <a:pt x="11" y="9"/>
                    <a:pt x="11" y="9"/>
                    <a:pt x="11" y="9"/>
                  </a:cubicBezTo>
                  <a:cubicBezTo>
                    <a:pt x="11" y="8"/>
                    <a:pt x="11" y="7"/>
                    <a:pt x="11" y="6"/>
                  </a:cubicBezTo>
                  <a:cubicBezTo>
                    <a:pt x="11" y="5"/>
                    <a:pt x="11" y="5"/>
                    <a:pt x="10" y="4"/>
                  </a:cubicBezTo>
                  <a:cubicBezTo>
                    <a:pt x="10" y="4"/>
                    <a:pt x="9" y="3"/>
                    <a:pt x="9" y="3"/>
                  </a:cubicBezTo>
                  <a:cubicBezTo>
                    <a:pt x="8" y="3"/>
                    <a:pt x="7" y="3"/>
                    <a:pt x="6" y="3"/>
                  </a:cubicBezTo>
                  <a:cubicBezTo>
                    <a:pt x="5" y="3"/>
                    <a:pt x="5" y="3"/>
                    <a:pt x="5" y="3"/>
                  </a:cubicBezTo>
                  <a:cubicBezTo>
                    <a:pt x="5" y="3"/>
                    <a:pt x="5" y="3"/>
                    <a:pt x="5" y="3"/>
                  </a:cubicBezTo>
                  <a:cubicBezTo>
                    <a:pt x="4" y="3"/>
                    <a:pt x="4" y="3"/>
                    <a:pt x="4" y="3"/>
                  </a:cubicBezTo>
                  <a:cubicBezTo>
                    <a:pt x="3" y="3"/>
                    <a:pt x="3" y="3"/>
                    <a:pt x="3" y="3"/>
                  </a:cubicBezTo>
                  <a:cubicBezTo>
                    <a:pt x="3" y="18"/>
                    <a:pt x="3" y="18"/>
                    <a:pt x="3" y="18"/>
                  </a:cubicBezTo>
                  <a:cubicBezTo>
                    <a:pt x="3" y="18"/>
                    <a:pt x="3" y="18"/>
                    <a:pt x="3" y="18"/>
                  </a:cubicBezTo>
                  <a:cubicBezTo>
                    <a:pt x="3" y="19"/>
                    <a:pt x="3" y="19"/>
                    <a:pt x="3" y="19"/>
                  </a:cubicBezTo>
                  <a:cubicBezTo>
                    <a:pt x="0" y="19"/>
                    <a:pt x="0" y="19"/>
                    <a:pt x="0" y="19"/>
                  </a:cubicBezTo>
                  <a:cubicBezTo>
                    <a:pt x="0" y="18"/>
                    <a:pt x="0" y="18"/>
                    <a:pt x="0" y="18"/>
                  </a:cubicBezTo>
                  <a:cubicBezTo>
                    <a:pt x="0" y="18"/>
                    <a:pt x="0" y="18"/>
                    <a:pt x="0" y="18"/>
                  </a:cubicBezTo>
                  <a:cubicBezTo>
                    <a:pt x="0" y="3"/>
                    <a:pt x="0" y="3"/>
                    <a:pt x="0" y="3"/>
                  </a:cubicBezTo>
                  <a:cubicBezTo>
                    <a:pt x="0" y="2"/>
                    <a:pt x="0" y="1"/>
                    <a:pt x="0" y="1"/>
                  </a:cubicBezTo>
                  <a:cubicBezTo>
                    <a:pt x="0" y="0"/>
                    <a:pt x="1" y="0"/>
                    <a:pt x="2" y="0"/>
                  </a:cubicBezTo>
                  <a:cubicBezTo>
                    <a:pt x="3" y="0"/>
                    <a:pt x="3" y="0"/>
                    <a:pt x="3" y="0"/>
                  </a:cubicBezTo>
                  <a:cubicBezTo>
                    <a:pt x="3" y="0"/>
                    <a:pt x="4" y="0"/>
                    <a:pt x="4" y="0"/>
                  </a:cubicBezTo>
                  <a:cubicBezTo>
                    <a:pt x="4" y="0"/>
                    <a:pt x="5" y="0"/>
                    <a:pt x="5" y="0"/>
                  </a:cubicBezTo>
                  <a:cubicBezTo>
                    <a:pt x="5" y="0"/>
                    <a:pt x="6" y="0"/>
                    <a:pt x="6" y="0"/>
                  </a:cubicBezTo>
                  <a:cubicBezTo>
                    <a:pt x="7" y="0"/>
                    <a:pt x="9" y="0"/>
                    <a:pt x="10" y="0"/>
                  </a:cubicBezTo>
                  <a:cubicBezTo>
                    <a:pt x="11" y="0"/>
                    <a:pt x="11" y="1"/>
                    <a:pt x="12" y="1"/>
                  </a:cubicBezTo>
                  <a:cubicBezTo>
                    <a:pt x="13" y="1"/>
                    <a:pt x="14" y="0"/>
                    <a:pt x="15" y="0"/>
                  </a:cubicBezTo>
                  <a:cubicBezTo>
                    <a:pt x="16" y="0"/>
                    <a:pt x="18" y="0"/>
                    <a:pt x="19" y="0"/>
                  </a:cubicBezTo>
                  <a:cubicBezTo>
                    <a:pt x="20" y="0"/>
                    <a:pt x="22" y="0"/>
                    <a:pt x="23" y="0"/>
                  </a:cubicBezTo>
                  <a:cubicBezTo>
                    <a:pt x="24" y="1"/>
                    <a:pt x="24" y="1"/>
                    <a:pt x="25" y="2"/>
                  </a:cubicBezTo>
                  <a:cubicBezTo>
                    <a:pt x="26" y="3"/>
                    <a:pt x="26" y="4"/>
                    <a:pt x="26" y="5"/>
                  </a:cubicBezTo>
                  <a:cubicBezTo>
                    <a:pt x="27" y="6"/>
                    <a:pt x="27" y="7"/>
                    <a:pt x="27" y="8"/>
                  </a:cubicBezTo>
                  <a:cubicBezTo>
                    <a:pt x="27" y="18"/>
                    <a:pt x="27" y="18"/>
                    <a:pt x="27" y="18"/>
                  </a:cubicBezTo>
                  <a:cubicBezTo>
                    <a:pt x="27" y="18"/>
                    <a:pt x="27" y="18"/>
                    <a:pt x="27" y="18"/>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066"/>
            <p:cNvSpPr>
              <a:spLocks noEditPoints="1"/>
            </p:cNvSpPr>
            <p:nvPr/>
          </p:nvSpPr>
          <p:spPr bwMode="auto">
            <a:xfrm>
              <a:off x="4673601" y="4144963"/>
              <a:ext cx="30163" cy="50800"/>
            </a:xfrm>
            <a:custGeom>
              <a:avLst/>
              <a:gdLst>
                <a:gd name="T0" fmla="*/ 16 w 16"/>
                <a:gd name="T1" fmla="*/ 9 h 26"/>
                <a:gd name="T2" fmla="*/ 16 w 16"/>
                <a:gd name="T3" fmla="*/ 13 h 26"/>
                <a:gd name="T4" fmla="*/ 14 w 16"/>
                <a:gd name="T5" fmla="*/ 16 h 26"/>
                <a:gd name="T6" fmla="*/ 12 w 16"/>
                <a:gd name="T7" fmla="*/ 18 h 26"/>
                <a:gd name="T8" fmla="*/ 8 w 16"/>
                <a:gd name="T9" fmla="*/ 19 h 26"/>
                <a:gd name="T10" fmla="*/ 6 w 16"/>
                <a:gd name="T11" fmla="*/ 19 h 26"/>
                <a:gd name="T12" fmla="*/ 4 w 16"/>
                <a:gd name="T13" fmla="*/ 18 h 26"/>
                <a:gd name="T14" fmla="*/ 4 w 16"/>
                <a:gd name="T15" fmla="*/ 25 h 26"/>
                <a:gd name="T16" fmla="*/ 4 w 16"/>
                <a:gd name="T17" fmla="*/ 26 h 26"/>
                <a:gd name="T18" fmla="*/ 3 w 16"/>
                <a:gd name="T19" fmla="*/ 26 h 26"/>
                <a:gd name="T20" fmla="*/ 1 w 16"/>
                <a:gd name="T21" fmla="*/ 26 h 26"/>
                <a:gd name="T22" fmla="*/ 1 w 16"/>
                <a:gd name="T23" fmla="*/ 26 h 26"/>
                <a:gd name="T24" fmla="*/ 0 w 16"/>
                <a:gd name="T25" fmla="*/ 25 h 26"/>
                <a:gd name="T26" fmla="*/ 0 w 16"/>
                <a:gd name="T27" fmla="*/ 2 h 26"/>
                <a:gd name="T28" fmla="*/ 1 w 16"/>
                <a:gd name="T29" fmla="*/ 1 h 26"/>
                <a:gd name="T30" fmla="*/ 5 w 16"/>
                <a:gd name="T31" fmla="*/ 0 h 26"/>
                <a:gd name="T32" fmla="*/ 8 w 16"/>
                <a:gd name="T33" fmla="*/ 0 h 26"/>
                <a:gd name="T34" fmla="*/ 12 w 16"/>
                <a:gd name="T35" fmla="*/ 0 h 26"/>
                <a:gd name="T36" fmla="*/ 14 w 16"/>
                <a:gd name="T37" fmla="*/ 2 h 26"/>
                <a:gd name="T38" fmla="*/ 16 w 16"/>
                <a:gd name="T39" fmla="*/ 5 h 26"/>
                <a:gd name="T40" fmla="*/ 16 w 16"/>
                <a:gd name="T41" fmla="*/ 9 h 26"/>
                <a:gd name="T42" fmla="*/ 13 w 16"/>
                <a:gd name="T43" fmla="*/ 9 h 26"/>
                <a:gd name="T44" fmla="*/ 11 w 16"/>
                <a:gd name="T45" fmla="*/ 4 h 26"/>
                <a:gd name="T46" fmla="*/ 8 w 16"/>
                <a:gd name="T47" fmla="*/ 3 h 26"/>
                <a:gd name="T48" fmla="*/ 6 w 16"/>
                <a:gd name="T49" fmla="*/ 3 h 26"/>
                <a:gd name="T50" fmla="*/ 4 w 16"/>
                <a:gd name="T51" fmla="*/ 3 h 26"/>
                <a:gd name="T52" fmla="*/ 4 w 16"/>
                <a:gd name="T53" fmla="*/ 15 h 26"/>
                <a:gd name="T54" fmla="*/ 6 w 16"/>
                <a:gd name="T55" fmla="*/ 16 h 26"/>
                <a:gd name="T56" fmla="*/ 8 w 16"/>
                <a:gd name="T57" fmla="*/ 16 h 26"/>
                <a:gd name="T58" fmla="*/ 10 w 16"/>
                <a:gd name="T59" fmla="*/ 16 h 26"/>
                <a:gd name="T60" fmla="*/ 11 w 16"/>
                <a:gd name="T61" fmla="*/ 14 h 26"/>
                <a:gd name="T62" fmla="*/ 12 w 16"/>
                <a:gd name="T63" fmla="*/ 12 h 26"/>
                <a:gd name="T64" fmla="*/ 13 w 16"/>
                <a:gd name="T65"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26">
                  <a:moveTo>
                    <a:pt x="16" y="9"/>
                  </a:moveTo>
                  <a:cubicBezTo>
                    <a:pt x="16" y="11"/>
                    <a:pt x="16" y="12"/>
                    <a:pt x="16" y="13"/>
                  </a:cubicBezTo>
                  <a:cubicBezTo>
                    <a:pt x="16" y="14"/>
                    <a:pt x="15" y="15"/>
                    <a:pt x="14" y="16"/>
                  </a:cubicBezTo>
                  <a:cubicBezTo>
                    <a:pt x="14" y="17"/>
                    <a:pt x="13" y="18"/>
                    <a:pt x="12" y="18"/>
                  </a:cubicBezTo>
                  <a:cubicBezTo>
                    <a:pt x="11" y="19"/>
                    <a:pt x="10" y="19"/>
                    <a:pt x="8" y="19"/>
                  </a:cubicBezTo>
                  <a:cubicBezTo>
                    <a:pt x="8" y="19"/>
                    <a:pt x="7" y="19"/>
                    <a:pt x="6" y="19"/>
                  </a:cubicBezTo>
                  <a:cubicBezTo>
                    <a:pt x="5" y="19"/>
                    <a:pt x="5" y="19"/>
                    <a:pt x="4" y="18"/>
                  </a:cubicBezTo>
                  <a:cubicBezTo>
                    <a:pt x="4" y="25"/>
                    <a:pt x="4" y="25"/>
                    <a:pt x="4" y="25"/>
                  </a:cubicBezTo>
                  <a:cubicBezTo>
                    <a:pt x="4" y="26"/>
                    <a:pt x="4" y="26"/>
                    <a:pt x="4" y="26"/>
                  </a:cubicBezTo>
                  <a:cubicBezTo>
                    <a:pt x="3" y="26"/>
                    <a:pt x="3" y="26"/>
                    <a:pt x="3" y="26"/>
                  </a:cubicBezTo>
                  <a:cubicBezTo>
                    <a:pt x="1" y="26"/>
                    <a:pt x="1" y="26"/>
                    <a:pt x="1" y="26"/>
                  </a:cubicBezTo>
                  <a:cubicBezTo>
                    <a:pt x="1" y="26"/>
                    <a:pt x="1" y="26"/>
                    <a:pt x="1" y="26"/>
                  </a:cubicBezTo>
                  <a:cubicBezTo>
                    <a:pt x="0" y="25"/>
                    <a:pt x="0" y="25"/>
                    <a:pt x="0" y="25"/>
                  </a:cubicBezTo>
                  <a:cubicBezTo>
                    <a:pt x="0" y="2"/>
                    <a:pt x="0" y="2"/>
                    <a:pt x="0" y="2"/>
                  </a:cubicBezTo>
                  <a:cubicBezTo>
                    <a:pt x="1" y="1"/>
                    <a:pt x="1" y="1"/>
                    <a:pt x="1" y="1"/>
                  </a:cubicBezTo>
                  <a:cubicBezTo>
                    <a:pt x="2" y="0"/>
                    <a:pt x="3" y="0"/>
                    <a:pt x="5" y="0"/>
                  </a:cubicBezTo>
                  <a:cubicBezTo>
                    <a:pt x="6" y="0"/>
                    <a:pt x="7" y="0"/>
                    <a:pt x="8" y="0"/>
                  </a:cubicBezTo>
                  <a:cubicBezTo>
                    <a:pt x="10" y="0"/>
                    <a:pt x="11" y="0"/>
                    <a:pt x="12" y="0"/>
                  </a:cubicBezTo>
                  <a:cubicBezTo>
                    <a:pt x="13" y="1"/>
                    <a:pt x="14" y="2"/>
                    <a:pt x="14" y="2"/>
                  </a:cubicBezTo>
                  <a:cubicBezTo>
                    <a:pt x="15" y="3"/>
                    <a:pt x="16" y="4"/>
                    <a:pt x="16" y="5"/>
                  </a:cubicBezTo>
                  <a:cubicBezTo>
                    <a:pt x="16" y="7"/>
                    <a:pt x="16" y="8"/>
                    <a:pt x="16" y="9"/>
                  </a:cubicBezTo>
                  <a:moveTo>
                    <a:pt x="13" y="9"/>
                  </a:moveTo>
                  <a:cubicBezTo>
                    <a:pt x="13" y="7"/>
                    <a:pt x="12" y="5"/>
                    <a:pt x="11" y="4"/>
                  </a:cubicBezTo>
                  <a:cubicBezTo>
                    <a:pt x="10" y="3"/>
                    <a:pt x="9" y="3"/>
                    <a:pt x="8" y="3"/>
                  </a:cubicBezTo>
                  <a:cubicBezTo>
                    <a:pt x="7" y="3"/>
                    <a:pt x="6" y="3"/>
                    <a:pt x="6" y="3"/>
                  </a:cubicBezTo>
                  <a:cubicBezTo>
                    <a:pt x="5" y="3"/>
                    <a:pt x="4" y="3"/>
                    <a:pt x="4" y="3"/>
                  </a:cubicBezTo>
                  <a:cubicBezTo>
                    <a:pt x="4" y="15"/>
                    <a:pt x="4" y="15"/>
                    <a:pt x="4" y="15"/>
                  </a:cubicBezTo>
                  <a:cubicBezTo>
                    <a:pt x="5" y="16"/>
                    <a:pt x="5" y="16"/>
                    <a:pt x="6" y="16"/>
                  </a:cubicBezTo>
                  <a:cubicBezTo>
                    <a:pt x="7" y="16"/>
                    <a:pt x="7" y="16"/>
                    <a:pt x="8" y="16"/>
                  </a:cubicBezTo>
                  <a:cubicBezTo>
                    <a:pt x="8" y="16"/>
                    <a:pt x="9" y="16"/>
                    <a:pt x="10" y="16"/>
                  </a:cubicBezTo>
                  <a:cubicBezTo>
                    <a:pt x="10" y="15"/>
                    <a:pt x="11" y="15"/>
                    <a:pt x="11" y="14"/>
                  </a:cubicBezTo>
                  <a:cubicBezTo>
                    <a:pt x="12" y="14"/>
                    <a:pt x="12" y="13"/>
                    <a:pt x="12" y="12"/>
                  </a:cubicBezTo>
                  <a:cubicBezTo>
                    <a:pt x="13" y="12"/>
                    <a:pt x="13" y="11"/>
                    <a:pt x="13" y="9"/>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067"/>
            <p:cNvSpPr/>
            <p:nvPr/>
          </p:nvSpPr>
          <p:spPr bwMode="auto">
            <a:xfrm>
              <a:off x="4713288" y="4132263"/>
              <a:ext cx="12700" cy="49213"/>
            </a:xfrm>
            <a:custGeom>
              <a:avLst/>
              <a:gdLst>
                <a:gd name="T0" fmla="*/ 6 w 6"/>
                <a:gd name="T1" fmla="*/ 25 h 26"/>
                <a:gd name="T2" fmla="*/ 6 w 6"/>
                <a:gd name="T3" fmla="*/ 26 h 26"/>
                <a:gd name="T4" fmla="*/ 5 w 6"/>
                <a:gd name="T5" fmla="*/ 26 h 26"/>
                <a:gd name="T6" fmla="*/ 3 w 6"/>
                <a:gd name="T7" fmla="*/ 26 h 26"/>
                <a:gd name="T8" fmla="*/ 0 w 6"/>
                <a:gd name="T9" fmla="*/ 25 h 26"/>
                <a:gd name="T10" fmla="*/ 0 w 6"/>
                <a:gd name="T11" fmla="*/ 22 h 26"/>
                <a:gd name="T12" fmla="*/ 0 w 6"/>
                <a:gd name="T13" fmla="*/ 0 h 26"/>
                <a:gd name="T14" fmla="*/ 0 w 6"/>
                <a:gd name="T15" fmla="*/ 0 h 26"/>
                <a:gd name="T16" fmla="*/ 0 w 6"/>
                <a:gd name="T17" fmla="*/ 0 h 26"/>
                <a:gd name="T18" fmla="*/ 3 w 6"/>
                <a:gd name="T19" fmla="*/ 0 h 26"/>
                <a:gd name="T20" fmla="*/ 3 w 6"/>
                <a:gd name="T21" fmla="*/ 0 h 26"/>
                <a:gd name="T22" fmla="*/ 3 w 6"/>
                <a:gd name="T23" fmla="*/ 0 h 26"/>
                <a:gd name="T24" fmla="*/ 3 w 6"/>
                <a:gd name="T25" fmla="*/ 21 h 26"/>
                <a:gd name="T26" fmla="*/ 3 w 6"/>
                <a:gd name="T27" fmla="*/ 23 h 26"/>
                <a:gd name="T28" fmla="*/ 4 w 6"/>
                <a:gd name="T29" fmla="*/ 23 h 26"/>
                <a:gd name="T30" fmla="*/ 5 w 6"/>
                <a:gd name="T31" fmla="*/ 23 h 26"/>
                <a:gd name="T32" fmla="*/ 6 w 6"/>
                <a:gd name="T33" fmla="*/ 23 h 26"/>
                <a:gd name="T34" fmla="*/ 6 w 6"/>
                <a:gd name="T35" fmla="*/ 23 h 26"/>
                <a:gd name="T36" fmla="*/ 6 w 6"/>
                <a:gd name="T37" fmla="*/ 23 h 26"/>
                <a:gd name="T38" fmla="*/ 6 w 6"/>
                <a:gd name="T39" fmla="*/ 25 h 26"/>
                <a:gd name="T40" fmla="*/ 6 w 6"/>
                <a:gd name="T41"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26">
                  <a:moveTo>
                    <a:pt x="6" y="25"/>
                  </a:moveTo>
                  <a:cubicBezTo>
                    <a:pt x="6" y="26"/>
                    <a:pt x="6" y="26"/>
                    <a:pt x="6" y="26"/>
                  </a:cubicBezTo>
                  <a:cubicBezTo>
                    <a:pt x="6" y="26"/>
                    <a:pt x="5" y="26"/>
                    <a:pt x="5" y="26"/>
                  </a:cubicBezTo>
                  <a:cubicBezTo>
                    <a:pt x="4" y="26"/>
                    <a:pt x="4" y="26"/>
                    <a:pt x="3" y="26"/>
                  </a:cubicBezTo>
                  <a:cubicBezTo>
                    <a:pt x="2" y="26"/>
                    <a:pt x="1" y="26"/>
                    <a:pt x="0" y="25"/>
                  </a:cubicBezTo>
                  <a:cubicBezTo>
                    <a:pt x="0" y="24"/>
                    <a:pt x="0" y="24"/>
                    <a:pt x="0" y="22"/>
                  </a:cubicBezTo>
                  <a:cubicBezTo>
                    <a:pt x="0" y="0"/>
                    <a:pt x="0" y="0"/>
                    <a:pt x="0" y="0"/>
                  </a:cubicBezTo>
                  <a:cubicBezTo>
                    <a:pt x="0" y="0"/>
                    <a:pt x="0" y="0"/>
                    <a:pt x="0" y="0"/>
                  </a:cubicBezTo>
                  <a:cubicBezTo>
                    <a:pt x="0" y="0"/>
                    <a:pt x="0" y="0"/>
                    <a:pt x="0" y="0"/>
                  </a:cubicBezTo>
                  <a:cubicBezTo>
                    <a:pt x="3" y="0"/>
                    <a:pt x="3" y="0"/>
                    <a:pt x="3" y="0"/>
                  </a:cubicBezTo>
                  <a:cubicBezTo>
                    <a:pt x="3" y="0"/>
                    <a:pt x="3" y="0"/>
                    <a:pt x="3" y="0"/>
                  </a:cubicBezTo>
                  <a:cubicBezTo>
                    <a:pt x="3" y="0"/>
                    <a:pt x="3" y="0"/>
                    <a:pt x="3" y="0"/>
                  </a:cubicBezTo>
                  <a:cubicBezTo>
                    <a:pt x="3" y="21"/>
                    <a:pt x="3" y="21"/>
                    <a:pt x="3" y="21"/>
                  </a:cubicBezTo>
                  <a:cubicBezTo>
                    <a:pt x="3" y="22"/>
                    <a:pt x="3" y="22"/>
                    <a:pt x="3" y="23"/>
                  </a:cubicBezTo>
                  <a:cubicBezTo>
                    <a:pt x="4" y="23"/>
                    <a:pt x="4" y="23"/>
                    <a:pt x="4" y="23"/>
                  </a:cubicBezTo>
                  <a:cubicBezTo>
                    <a:pt x="5" y="23"/>
                    <a:pt x="5" y="23"/>
                    <a:pt x="5" y="23"/>
                  </a:cubicBezTo>
                  <a:cubicBezTo>
                    <a:pt x="6" y="23"/>
                    <a:pt x="6" y="23"/>
                    <a:pt x="6" y="23"/>
                  </a:cubicBezTo>
                  <a:cubicBezTo>
                    <a:pt x="6" y="23"/>
                    <a:pt x="6" y="23"/>
                    <a:pt x="6" y="23"/>
                  </a:cubicBezTo>
                  <a:cubicBezTo>
                    <a:pt x="6" y="23"/>
                    <a:pt x="6" y="23"/>
                    <a:pt x="6" y="23"/>
                  </a:cubicBezTo>
                  <a:cubicBezTo>
                    <a:pt x="6" y="25"/>
                    <a:pt x="6" y="25"/>
                    <a:pt x="6" y="25"/>
                  </a:cubicBezTo>
                  <a:cubicBezTo>
                    <a:pt x="6" y="25"/>
                    <a:pt x="6" y="25"/>
                    <a:pt x="6" y="25"/>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068"/>
            <p:cNvSpPr>
              <a:spLocks noEditPoints="1"/>
            </p:cNvSpPr>
            <p:nvPr/>
          </p:nvSpPr>
          <p:spPr bwMode="auto">
            <a:xfrm>
              <a:off x="4730751" y="4144963"/>
              <a:ext cx="31750" cy="36513"/>
            </a:xfrm>
            <a:custGeom>
              <a:avLst/>
              <a:gdLst>
                <a:gd name="T0" fmla="*/ 8 w 16"/>
                <a:gd name="T1" fmla="*/ 0 h 19"/>
                <a:gd name="T2" fmla="*/ 11 w 16"/>
                <a:gd name="T3" fmla="*/ 0 h 19"/>
                <a:gd name="T4" fmla="*/ 14 w 16"/>
                <a:gd name="T5" fmla="*/ 2 h 19"/>
                <a:gd name="T6" fmla="*/ 15 w 16"/>
                <a:gd name="T7" fmla="*/ 4 h 19"/>
                <a:gd name="T8" fmla="*/ 16 w 16"/>
                <a:gd name="T9" fmla="*/ 7 h 19"/>
                <a:gd name="T10" fmla="*/ 16 w 16"/>
                <a:gd name="T11" fmla="*/ 9 h 19"/>
                <a:gd name="T12" fmla="*/ 15 w 16"/>
                <a:gd name="T13" fmla="*/ 10 h 19"/>
                <a:gd name="T14" fmla="*/ 14 w 16"/>
                <a:gd name="T15" fmla="*/ 10 h 19"/>
                <a:gd name="T16" fmla="*/ 13 w 16"/>
                <a:gd name="T17" fmla="*/ 10 h 19"/>
                <a:gd name="T18" fmla="*/ 3 w 16"/>
                <a:gd name="T19" fmla="*/ 10 h 19"/>
                <a:gd name="T20" fmla="*/ 4 w 16"/>
                <a:gd name="T21" fmla="*/ 13 h 19"/>
                <a:gd name="T22" fmla="*/ 5 w 16"/>
                <a:gd name="T23" fmla="*/ 15 h 19"/>
                <a:gd name="T24" fmla="*/ 7 w 16"/>
                <a:gd name="T25" fmla="*/ 16 h 19"/>
                <a:gd name="T26" fmla="*/ 9 w 16"/>
                <a:gd name="T27" fmla="*/ 16 h 19"/>
                <a:gd name="T28" fmla="*/ 11 w 16"/>
                <a:gd name="T29" fmla="*/ 16 h 19"/>
                <a:gd name="T30" fmla="*/ 13 w 16"/>
                <a:gd name="T31" fmla="*/ 15 h 19"/>
                <a:gd name="T32" fmla="*/ 13 w 16"/>
                <a:gd name="T33" fmla="*/ 15 h 19"/>
                <a:gd name="T34" fmla="*/ 14 w 16"/>
                <a:gd name="T35" fmla="*/ 17 h 19"/>
                <a:gd name="T36" fmla="*/ 14 w 16"/>
                <a:gd name="T37" fmla="*/ 18 h 19"/>
                <a:gd name="T38" fmla="*/ 11 w 16"/>
                <a:gd name="T39" fmla="*/ 19 h 19"/>
                <a:gd name="T40" fmla="*/ 8 w 16"/>
                <a:gd name="T41" fmla="*/ 19 h 19"/>
                <a:gd name="T42" fmla="*/ 2 w 16"/>
                <a:gd name="T43" fmla="*/ 17 h 19"/>
                <a:gd name="T44" fmla="*/ 0 w 16"/>
                <a:gd name="T45" fmla="*/ 9 h 19"/>
                <a:gd name="T46" fmla="*/ 0 w 16"/>
                <a:gd name="T47" fmla="*/ 5 h 19"/>
                <a:gd name="T48" fmla="*/ 2 w 16"/>
                <a:gd name="T49" fmla="*/ 2 h 19"/>
                <a:gd name="T50" fmla="*/ 5 w 16"/>
                <a:gd name="T51" fmla="*/ 0 h 19"/>
                <a:gd name="T52" fmla="*/ 8 w 16"/>
                <a:gd name="T53" fmla="*/ 0 h 19"/>
                <a:gd name="T54" fmla="*/ 12 w 16"/>
                <a:gd name="T55" fmla="*/ 8 h 19"/>
                <a:gd name="T56" fmla="*/ 12 w 16"/>
                <a:gd name="T57" fmla="*/ 6 h 19"/>
                <a:gd name="T58" fmla="*/ 12 w 16"/>
                <a:gd name="T59" fmla="*/ 4 h 19"/>
                <a:gd name="T60" fmla="*/ 10 w 16"/>
                <a:gd name="T61" fmla="*/ 3 h 19"/>
                <a:gd name="T62" fmla="*/ 8 w 16"/>
                <a:gd name="T63" fmla="*/ 2 h 19"/>
                <a:gd name="T64" fmla="*/ 6 w 16"/>
                <a:gd name="T65" fmla="*/ 3 h 19"/>
                <a:gd name="T66" fmla="*/ 5 w 16"/>
                <a:gd name="T67" fmla="*/ 4 h 19"/>
                <a:gd name="T68" fmla="*/ 4 w 16"/>
                <a:gd name="T69" fmla="*/ 6 h 19"/>
                <a:gd name="T70" fmla="*/ 3 w 16"/>
                <a:gd name="T71" fmla="*/ 8 h 19"/>
                <a:gd name="T72" fmla="*/ 12 w 16"/>
                <a:gd name="T7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19">
                  <a:moveTo>
                    <a:pt x="8" y="0"/>
                  </a:moveTo>
                  <a:cubicBezTo>
                    <a:pt x="9" y="0"/>
                    <a:pt x="11" y="0"/>
                    <a:pt x="11" y="0"/>
                  </a:cubicBezTo>
                  <a:cubicBezTo>
                    <a:pt x="12" y="1"/>
                    <a:pt x="13" y="1"/>
                    <a:pt x="14" y="2"/>
                  </a:cubicBezTo>
                  <a:cubicBezTo>
                    <a:pt x="15" y="2"/>
                    <a:pt x="15" y="3"/>
                    <a:pt x="15" y="4"/>
                  </a:cubicBezTo>
                  <a:cubicBezTo>
                    <a:pt x="16" y="5"/>
                    <a:pt x="16" y="6"/>
                    <a:pt x="16" y="7"/>
                  </a:cubicBezTo>
                  <a:cubicBezTo>
                    <a:pt x="16" y="8"/>
                    <a:pt x="16" y="8"/>
                    <a:pt x="16" y="9"/>
                  </a:cubicBezTo>
                  <a:cubicBezTo>
                    <a:pt x="15" y="9"/>
                    <a:pt x="15" y="10"/>
                    <a:pt x="15" y="10"/>
                  </a:cubicBezTo>
                  <a:cubicBezTo>
                    <a:pt x="15" y="10"/>
                    <a:pt x="14" y="10"/>
                    <a:pt x="14" y="10"/>
                  </a:cubicBezTo>
                  <a:cubicBezTo>
                    <a:pt x="14" y="10"/>
                    <a:pt x="13" y="10"/>
                    <a:pt x="13" y="10"/>
                  </a:cubicBezTo>
                  <a:cubicBezTo>
                    <a:pt x="3" y="10"/>
                    <a:pt x="3" y="10"/>
                    <a:pt x="3" y="10"/>
                  </a:cubicBezTo>
                  <a:cubicBezTo>
                    <a:pt x="3" y="11"/>
                    <a:pt x="3" y="12"/>
                    <a:pt x="4" y="13"/>
                  </a:cubicBezTo>
                  <a:cubicBezTo>
                    <a:pt x="4" y="14"/>
                    <a:pt x="4" y="14"/>
                    <a:pt x="5" y="15"/>
                  </a:cubicBezTo>
                  <a:cubicBezTo>
                    <a:pt x="5" y="15"/>
                    <a:pt x="6" y="15"/>
                    <a:pt x="7" y="16"/>
                  </a:cubicBezTo>
                  <a:cubicBezTo>
                    <a:pt x="7" y="16"/>
                    <a:pt x="8" y="16"/>
                    <a:pt x="9" y="16"/>
                  </a:cubicBezTo>
                  <a:cubicBezTo>
                    <a:pt x="9" y="16"/>
                    <a:pt x="10" y="16"/>
                    <a:pt x="11" y="16"/>
                  </a:cubicBezTo>
                  <a:cubicBezTo>
                    <a:pt x="12" y="15"/>
                    <a:pt x="12" y="15"/>
                    <a:pt x="13" y="15"/>
                  </a:cubicBezTo>
                  <a:cubicBezTo>
                    <a:pt x="13" y="15"/>
                    <a:pt x="13" y="15"/>
                    <a:pt x="13" y="15"/>
                  </a:cubicBezTo>
                  <a:cubicBezTo>
                    <a:pt x="14" y="17"/>
                    <a:pt x="14" y="17"/>
                    <a:pt x="14" y="17"/>
                  </a:cubicBezTo>
                  <a:cubicBezTo>
                    <a:pt x="15" y="17"/>
                    <a:pt x="14" y="17"/>
                    <a:pt x="14" y="18"/>
                  </a:cubicBezTo>
                  <a:cubicBezTo>
                    <a:pt x="13" y="18"/>
                    <a:pt x="12" y="18"/>
                    <a:pt x="11" y="19"/>
                  </a:cubicBezTo>
                  <a:cubicBezTo>
                    <a:pt x="10" y="19"/>
                    <a:pt x="9" y="19"/>
                    <a:pt x="8" y="19"/>
                  </a:cubicBezTo>
                  <a:cubicBezTo>
                    <a:pt x="6" y="19"/>
                    <a:pt x="4" y="18"/>
                    <a:pt x="2" y="17"/>
                  </a:cubicBezTo>
                  <a:cubicBezTo>
                    <a:pt x="1" y="15"/>
                    <a:pt x="0" y="13"/>
                    <a:pt x="0" y="9"/>
                  </a:cubicBezTo>
                  <a:cubicBezTo>
                    <a:pt x="0" y="8"/>
                    <a:pt x="0" y="6"/>
                    <a:pt x="0" y="5"/>
                  </a:cubicBezTo>
                  <a:cubicBezTo>
                    <a:pt x="1" y="4"/>
                    <a:pt x="1" y="3"/>
                    <a:pt x="2" y="2"/>
                  </a:cubicBezTo>
                  <a:cubicBezTo>
                    <a:pt x="3" y="1"/>
                    <a:pt x="4" y="1"/>
                    <a:pt x="5" y="0"/>
                  </a:cubicBezTo>
                  <a:cubicBezTo>
                    <a:pt x="6" y="0"/>
                    <a:pt x="7" y="0"/>
                    <a:pt x="8" y="0"/>
                  </a:cubicBezTo>
                  <a:moveTo>
                    <a:pt x="12" y="8"/>
                  </a:moveTo>
                  <a:cubicBezTo>
                    <a:pt x="12" y="7"/>
                    <a:pt x="12" y="6"/>
                    <a:pt x="12" y="6"/>
                  </a:cubicBezTo>
                  <a:cubicBezTo>
                    <a:pt x="12" y="5"/>
                    <a:pt x="12" y="4"/>
                    <a:pt x="12" y="4"/>
                  </a:cubicBezTo>
                  <a:cubicBezTo>
                    <a:pt x="11" y="4"/>
                    <a:pt x="11" y="3"/>
                    <a:pt x="10" y="3"/>
                  </a:cubicBezTo>
                  <a:cubicBezTo>
                    <a:pt x="10" y="3"/>
                    <a:pt x="9" y="2"/>
                    <a:pt x="8" y="2"/>
                  </a:cubicBezTo>
                  <a:cubicBezTo>
                    <a:pt x="7" y="2"/>
                    <a:pt x="7" y="3"/>
                    <a:pt x="6" y="3"/>
                  </a:cubicBezTo>
                  <a:cubicBezTo>
                    <a:pt x="6" y="3"/>
                    <a:pt x="5" y="4"/>
                    <a:pt x="5" y="4"/>
                  </a:cubicBezTo>
                  <a:cubicBezTo>
                    <a:pt x="4" y="5"/>
                    <a:pt x="4" y="5"/>
                    <a:pt x="4" y="6"/>
                  </a:cubicBezTo>
                  <a:cubicBezTo>
                    <a:pt x="3" y="6"/>
                    <a:pt x="3" y="7"/>
                    <a:pt x="3" y="8"/>
                  </a:cubicBezTo>
                  <a:lnTo>
                    <a:pt x="12" y="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069"/>
            <p:cNvSpPr/>
            <p:nvPr/>
          </p:nvSpPr>
          <p:spPr bwMode="auto">
            <a:xfrm>
              <a:off x="4638676" y="4189413"/>
              <a:ext cx="23813" cy="46038"/>
            </a:xfrm>
            <a:custGeom>
              <a:avLst/>
              <a:gdLst>
                <a:gd name="T0" fmla="*/ 1 w 12"/>
                <a:gd name="T1" fmla="*/ 7 h 24"/>
                <a:gd name="T2" fmla="*/ 0 w 12"/>
                <a:gd name="T3" fmla="*/ 7 h 24"/>
                <a:gd name="T4" fmla="*/ 0 w 12"/>
                <a:gd name="T5" fmla="*/ 7 h 24"/>
                <a:gd name="T6" fmla="*/ 0 w 12"/>
                <a:gd name="T7" fmla="*/ 6 h 24"/>
                <a:gd name="T8" fmla="*/ 0 w 12"/>
                <a:gd name="T9" fmla="*/ 5 h 24"/>
                <a:gd name="T10" fmla="*/ 1 w 12"/>
                <a:gd name="T11" fmla="*/ 5 h 24"/>
                <a:gd name="T12" fmla="*/ 3 w 12"/>
                <a:gd name="T13" fmla="*/ 4 h 24"/>
                <a:gd name="T14" fmla="*/ 4 w 12"/>
                <a:gd name="T15" fmla="*/ 1 h 24"/>
                <a:gd name="T16" fmla="*/ 4 w 12"/>
                <a:gd name="T17" fmla="*/ 1 h 24"/>
                <a:gd name="T18" fmla="*/ 5 w 12"/>
                <a:gd name="T19" fmla="*/ 0 h 24"/>
                <a:gd name="T20" fmla="*/ 6 w 12"/>
                <a:gd name="T21" fmla="*/ 0 h 24"/>
                <a:gd name="T22" fmla="*/ 6 w 12"/>
                <a:gd name="T23" fmla="*/ 0 h 24"/>
                <a:gd name="T24" fmla="*/ 6 w 12"/>
                <a:gd name="T25" fmla="*/ 0 h 24"/>
                <a:gd name="T26" fmla="*/ 6 w 12"/>
                <a:gd name="T27" fmla="*/ 5 h 24"/>
                <a:gd name="T28" fmla="*/ 10 w 12"/>
                <a:gd name="T29" fmla="*/ 5 h 24"/>
                <a:gd name="T30" fmla="*/ 11 w 12"/>
                <a:gd name="T31" fmla="*/ 5 h 24"/>
                <a:gd name="T32" fmla="*/ 11 w 12"/>
                <a:gd name="T33" fmla="*/ 5 h 24"/>
                <a:gd name="T34" fmla="*/ 11 w 12"/>
                <a:gd name="T35" fmla="*/ 7 h 24"/>
                <a:gd name="T36" fmla="*/ 11 w 12"/>
                <a:gd name="T37" fmla="*/ 7 h 24"/>
                <a:gd name="T38" fmla="*/ 10 w 12"/>
                <a:gd name="T39" fmla="*/ 7 h 24"/>
                <a:gd name="T40" fmla="*/ 6 w 12"/>
                <a:gd name="T41" fmla="*/ 7 h 24"/>
                <a:gd name="T42" fmla="*/ 6 w 12"/>
                <a:gd name="T43" fmla="*/ 18 h 24"/>
                <a:gd name="T44" fmla="*/ 7 w 12"/>
                <a:gd name="T45" fmla="*/ 20 h 24"/>
                <a:gd name="T46" fmla="*/ 9 w 12"/>
                <a:gd name="T47" fmla="*/ 21 h 24"/>
                <a:gd name="T48" fmla="*/ 10 w 12"/>
                <a:gd name="T49" fmla="*/ 20 h 24"/>
                <a:gd name="T50" fmla="*/ 11 w 12"/>
                <a:gd name="T51" fmla="*/ 20 h 24"/>
                <a:gd name="T52" fmla="*/ 12 w 12"/>
                <a:gd name="T53" fmla="*/ 20 h 24"/>
                <a:gd name="T54" fmla="*/ 12 w 12"/>
                <a:gd name="T55" fmla="*/ 21 h 24"/>
                <a:gd name="T56" fmla="*/ 12 w 12"/>
                <a:gd name="T57" fmla="*/ 22 h 24"/>
                <a:gd name="T58" fmla="*/ 12 w 12"/>
                <a:gd name="T59" fmla="*/ 23 h 24"/>
                <a:gd name="T60" fmla="*/ 12 w 12"/>
                <a:gd name="T61" fmla="*/ 23 h 24"/>
                <a:gd name="T62" fmla="*/ 10 w 12"/>
                <a:gd name="T63" fmla="*/ 23 h 24"/>
                <a:gd name="T64" fmla="*/ 8 w 12"/>
                <a:gd name="T65" fmla="*/ 24 h 24"/>
                <a:gd name="T66" fmla="*/ 4 w 12"/>
                <a:gd name="T67" fmla="*/ 22 h 24"/>
                <a:gd name="T68" fmla="*/ 3 w 12"/>
                <a:gd name="T69" fmla="*/ 19 h 24"/>
                <a:gd name="T70" fmla="*/ 3 w 12"/>
                <a:gd name="T71" fmla="*/ 7 h 24"/>
                <a:gd name="T72" fmla="*/ 1 w 12"/>
                <a:gd name="T73"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24">
                  <a:moveTo>
                    <a:pt x="1" y="7"/>
                  </a:moveTo>
                  <a:cubicBezTo>
                    <a:pt x="0" y="7"/>
                    <a:pt x="0" y="7"/>
                    <a:pt x="0" y="7"/>
                  </a:cubicBezTo>
                  <a:cubicBezTo>
                    <a:pt x="0" y="7"/>
                    <a:pt x="0" y="7"/>
                    <a:pt x="0" y="7"/>
                  </a:cubicBezTo>
                  <a:cubicBezTo>
                    <a:pt x="0" y="6"/>
                    <a:pt x="0" y="6"/>
                    <a:pt x="0" y="6"/>
                  </a:cubicBezTo>
                  <a:cubicBezTo>
                    <a:pt x="0" y="5"/>
                    <a:pt x="0" y="5"/>
                    <a:pt x="0" y="5"/>
                  </a:cubicBezTo>
                  <a:cubicBezTo>
                    <a:pt x="1" y="5"/>
                    <a:pt x="1" y="5"/>
                    <a:pt x="1" y="5"/>
                  </a:cubicBezTo>
                  <a:cubicBezTo>
                    <a:pt x="3" y="4"/>
                    <a:pt x="3" y="4"/>
                    <a:pt x="3" y="4"/>
                  </a:cubicBezTo>
                  <a:cubicBezTo>
                    <a:pt x="4" y="1"/>
                    <a:pt x="4" y="1"/>
                    <a:pt x="4" y="1"/>
                  </a:cubicBezTo>
                  <a:cubicBezTo>
                    <a:pt x="4" y="1"/>
                    <a:pt x="4" y="1"/>
                    <a:pt x="4" y="1"/>
                  </a:cubicBezTo>
                  <a:cubicBezTo>
                    <a:pt x="5" y="0"/>
                    <a:pt x="5" y="0"/>
                    <a:pt x="5" y="0"/>
                  </a:cubicBezTo>
                  <a:cubicBezTo>
                    <a:pt x="6" y="0"/>
                    <a:pt x="6" y="0"/>
                    <a:pt x="6" y="0"/>
                  </a:cubicBezTo>
                  <a:cubicBezTo>
                    <a:pt x="6" y="0"/>
                    <a:pt x="6" y="0"/>
                    <a:pt x="6" y="0"/>
                  </a:cubicBezTo>
                  <a:cubicBezTo>
                    <a:pt x="6" y="0"/>
                    <a:pt x="6" y="0"/>
                    <a:pt x="6" y="0"/>
                  </a:cubicBezTo>
                  <a:cubicBezTo>
                    <a:pt x="6" y="5"/>
                    <a:pt x="6" y="5"/>
                    <a:pt x="6" y="5"/>
                  </a:cubicBezTo>
                  <a:cubicBezTo>
                    <a:pt x="10" y="5"/>
                    <a:pt x="10" y="5"/>
                    <a:pt x="10" y="5"/>
                  </a:cubicBezTo>
                  <a:cubicBezTo>
                    <a:pt x="11" y="5"/>
                    <a:pt x="11" y="5"/>
                    <a:pt x="11" y="5"/>
                  </a:cubicBezTo>
                  <a:cubicBezTo>
                    <a:pt x="11" y="5"/>
                    <a:pt x="11" y="5"/>
                    <a:pt x="11" y="5"/>
                  </a:cubicBezTo>
                  <a:cubicBezTo>
                    <a:pt x="11" y="7"/>
                    <a:pt x="11" y="7"/>
                    <a:pt x="11" y="7"/>
                  </a:cubicBezTo>
                  <a:cubicBezTo>
                    <a:pt x="11" y="7"/>
                    <a:pt x="11" y="7"/>
                    <a:pt x="11" y="7"/>
                  </a:cubicBezTo>
                  <a:cubicBezTo>
                    <a:pt x="10" y="7"/>
                    <a:pt x="10" y="7"/>
                    <a:pt x="10" y="7"/>
                  </a:cubicBezTo>
                  <a:cubicBezTo>
                    <a:pt x="6" y="7"/>
                    <a:pt x="6" y="7"/>
                    <a:pt x="6" y="7"/>
                  </a:cubicBezTo>
                  <a:cubicBezTo>
                    <a:pt x="6" y="18"/>
                    <a:pt x="6" y="18"/>
                    <a:pt x="6" y="18"/>
                  </a:cubicBezTo>
                  <a:cubicBezTo>
                    <a:pt x="6" y="19"/>
                    <a:pt x="7" y="20"/>
                    <a:pt x="7" y="20"/>
                  </a:cubicBezTo>
                  <a:cubicBezTo>
                    <a:pt x="7" y="20"/>
                    <a:pt x="8" y="21"/>
                    <a:pt x="9" y="21"/>
                  </a:cubicBezTo>
                  <a:cubicBezTo>
                    <a:pt x="9" y="21"/>
                    <a:pt x="9" y="21"/>
                    <a:pt x="10" y="20"/>
                  </a:cubicBezTo>
                  <a:cubicBezTo>
                    <a:pt x="11" y="20"/>
                    <a:pt x="11" y="20"/>
                    <a:pt x="11" y="20"/>
                  </a:cubicBezTo>
                  <a:cubicBezTo>
                    <a:pt x="12" y="20"/>
                    <a:pt x="12" y="20"/>
                    <a:pt x="12" y="20"/>
                  </a:cubicBezTo>
                  <a:cubicBezTo>
                    <a:pt x="12" y="21"/>
                    <a:pt x="12" y="21"/>
                    <a:pt x="12" y="21"/>
                  </a:cubicBezTo>
                  <a:cubicBezTo>
                    <a:pt x="12" y="22"/>
                    <a:pt x="12" y="22"/>
                    <a:pt x="12" y="22"/>
                  </a:cubicBezTo>
                  <a:cubicBezTo>
                    <a:pt x="12" y="23"/>
                    <a:pt x="12" y="23"/>
                    <a:pt x="12" y="23"/>
                  </a:cubicBezTo>
                  <a:cubicBezTo>
                    <a:pt x="12" y="23"/>
                    <a:pt x="12" y="23"/>
                    <a:pt x="12" y="23"/>
                  </a:cubicBezTo>
                  <a:cubicBezTo>
                    <a:pt x="11" y="23"/>
                    <a:pt x="11" y="23"/>
                    <a:pt x="10" y="23"/>
                  </a:cubicBezTo>
                  <a:cubicBezTo>
                    <a:pt x="9" y="24"/>
                    <a:pt x="8" y="24"/>
                    <a:pt x="8" y="24"/>
                  </a:cubicBezTo>
                  <a:cubicBezTo>
                    <a:pt x="6" y="24"/>
                    <a:pt x="5" y="23"/>
                    <a:pt x="4" y="22"/>
                  </a:cubicBezTo>
                  <a:cubicBezTo>
                    <a:pt x="3" y="22"/>
                    <a:pt x="3" y="20"/>
                    <a:pt x="3" y="19"/>
                  </a:cubicBezTo>
                  <a:cubicBezTo>
                    <a:pt x="3" y="7"/>
                    <a:pt x="3" y="7"/>
                    <a:pt x="3" y="7"/>
                  </a:cubicBezTo>
                  <a:lnTo>
                    <a:pt x="1"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070"/>
            <p:cNvSpPr>
              <a:spLocks noEditPoints="1"/>
            </p:cNvSpPr>
            <p:nvPr/>
          </p:nvSpPr>
          <p:spPr bwMode="auto">
            <a:xfrm>
              <a:off x="4665663" y="4197350"/>
              <a:ext cx="31750" cy="38100"/>
            </a:xfrm>
            <a:custGeom>
              <a:avLst/>
              <a:gdLst>
                <a:gd name="T0" fmla="*/ 9 w 16"/>
                <a:gd name="T1" fmla="*/ 0 h 20"/>
                <a:gd name="T2" fmla="*/ 12 w 16"/>
                <a:gd name="T3" fmla="*/ 1 h 20"/>
                <a:gd name="T4" fmla="*/ 14 w 16"/>
                <a:gd name="T5" fmla="*/ 2 h 20"/>
                <a:gd name="T6" fmla="*/ 16 w 16"/>
                <a:gd name="T7" fmla="*/ 5 h 20"/>
                <a:gd name="T8" fmla="*/ 16 w 16"/>
                <a:gd name="T9" fmla="*/ 8 h 20"/>
                <a:gd name="T10" fmla="*/ 16 w 16"/>
                <a:gd name="T11" fmla="*/ 9 h 20"/>
                <a:gd name="T12" fmla="*/ 15 w 16"/>
                <a:gd name="T13" fmla="*/ 10 h 20"/>
                <a:gd name="T14" fmla="*/ 15 w 16"/>
                <a:gd name="T15" fmla="*/ 11 h 20"/>
                <a:gd name="T16" fmla="*/ 13 w 16"/>
                <a:gd name="T17" fmla="*/ 11 h 20"/>
                <a:gd name="T18" fmla="*/ 4 w 16"/>
                <a:gd name="T19" fmla="*/ 11 h 20"/>
                <a:gd name="T20" fmla="*/ 4 w 16"/>
                <a:gd name="T21" fmla="*/ 14 h 20"/>
                <a:gd name="T22" fmla="*/ 5 w 16"/>
                <a:gd name="T23" fmla="*/ 15 h 20"/>
                <a:gd name="T24" fmla="*/ 7 w 16"/>
                <a:gd name="T25" fmla="*/ 16 h 20"/>
                <a:gd name="T26" fmla="*/ 9 w 16"/>
                <a:gd name="T27" fmla="*/ 17 h 20"/>
                <a:gd name="T28" fmla="*/ 11 w 16"/>
                <a:gd name="T29" fmla="*/ 16 h 20"/>
                <a:gd name="T30" fmla="*/ 13 w 16"/>
                <a:gd name="T31" fmla="*/ 16 h 20"/>
                <a:gd name="T32" fmla="*/ 14 w 16"/>
                <a:gd name="T33" fmla="*/ 16 h 20"/>
                <a:gd name="T34" fmla="*/ 15 w 16"/>
                <a:gd name="T35" fmla="*/ 17 h 20"/>
                <a:gd name="T36" fmla="*/ 15 w 16"/>
                <a:gd name="T37" fmla="*/ 18 h 20"/>
                <a:gd name="T38" fmla="*/ 12 w 16"/>
                <a:gd name="T39" fmla="*/ 19 h 20"/>
                <a:gd name="T40" fmla="*/ 9 w 16"/>
                <a:gd name="T41" fmla="*/ 20 h 20"/>
                <a:gd name="T42" fmla="*/ 3 w 16"/>
                <a:gd name="T43" fmla="*/ 17 h 20"/>
                <a:gd name="T44" fmla="*/ 0 w 16"/>
                <a:gd name="T45" fmla="*/ 10 h 20"/>
                <a:gd name="T46" fmla="*/ 1 w 16"/>
                <a:gd name="T47" fmla="*/ 6 h 20"/>
                <a:gd name="T48" fmla="*/ 3 w 16"/>
                <a:gd name="T49" fmla="*/ 3 h 20"/>
                <a:gd name="T50" fmla="*/ 5 w 16"/>
                <a:gd name="T51" fmla="*/ 1 h 20"/>
                <a:gd name="T52" fmla="*/ 9 w 16"/>
                <a:gd name="T53" fmla="*/ 0 h 20"/>
                <a:gd name="T54" fmla="*/ 13 w 16"/>
                <a:gd name="T55" fmla="*/ 8 h 20"/>
                <a:gd name="T56" fmla="*/ 13 w 16"/>
                <a:gd name="T57" fmla="*/ 6 h 20"/>
                <a:gd name="T58" fmla="*/ 12 w 16"/>
                <a:gd name="T59" fmla="*/ 5 h 20"/>
                <a:gd name="T60" fmla="*/ 11 w 16"/>
                <a:gd name="T61" fmla="*/ 4 h 20"/>
                <a:gd name="T62" fmla="*/ 9 w 16"/>
                <a:gd name="T63" fmla="*/ 3 h 20"/>
                <a:gd name="T64" fmla="*/ 7 w 16"/>
                <a:gd name="T65" fmla="*/ 4 h 20"/>
                <a:gd name="T66" fmla="*/ 5 w 16"/>
                <a:gd name="T67" fmla="*/ 5 h 20"/>
                <a:gd name="T68" fmla="*/ 4 w 16"/>
                <a:gd name="T69" fmla="*/ 6 h 20"/>
                <a:gd name="T70" fmla="*/ 4 w 16"/>
                <a:gd name="T71" fmla="*/ 8 h 20"/>
                <a:gd name="T72" fmla="*/ 13 w 16"/>
                <a:gd name="T73"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20">
                  <a:moveTo>
                    <a:pt x="9" y="0"/>
                  </a:moveTo>
                  <a:cubicBezTo>
                    <a:pt x="10" y="0"/>
                    <a:pt x="11" y="0"/>
                    <a:pt x="12" y="1"/>
                  </a:cubicBezTo>
                  <a:cubicBezTo>
                    <a:pt x="13" y="1"/>
                    <a:pt x="14" y="2"/>
                    <a:pt x="14" y="2"/>
                  </a:cubicBezTo>
                  <a:cubicBezTo>
                    <a:pt x="15" y="3"/>
                    <a:pt x="16" y="4"/>
                    <a:pt x="16" y="5"/>
                  </a:cubicBezTo>
                  <a:cubicBezTo>
                    <a:pt x="16" y="6"/>
                    <a:pt x="16" y="7"/>
                    <a:pt x="16" y="8"/>
                  </a:cubicBezTo>
                  <a:cubicBezTo>
                    <a:pt x="16" y="9"/>
                    <a:pt x="16" y="9"/>
                    <a:pt x="16" y="9"/>
                  </a:cubicBezTo>
                  <a:cubicBezTo>
                    <a:pt x="16" y="10"/>
                    <a:pt x="16" y="10"/>
                    <a:pt x="15" y="10"/>
                  </a:cubicBezTo>
                  <a:cubicBezTo>
                    <a:pt x="15" y="11"/>
                    <a:pt x="15" y="11"/>
                    <a:pt x="15" y="11"/>
                  </a:cubicBezTo>
                  <a:cubicBezTo>
                    <a:pt x="14" y="11"/>
                    <a:pt x="14" y="11"/>
                    <a:pt x="13" y="11"/>
                  </a:cubicBezTo>
                  <a:cubicBezTo>
                    <a:pt x="4" y="11"/>
                    <a:pt x="4" y="11"/>
                    <a:pt x="4" y="11"/>
                  </a:cubicBezTo>
                  <a:cubicBezTo>
                    <a:pt x="4" y="12"/>
                    <a:pt x="4" y="13"/>
                    <a:pt x="4" y="14"/>
                  </a:cubicBezTo>
                  <a:cubicBezTo>
                    <a:pt x="4" y="14"/>
                    <a:pt x="5" y="15"/>
                    <a:pt x="5" y="15"/>
                  </a:cubicBezTo>
                  <a:cubicBezTo>
                    <a:pt x="6" y="16"/>
                    <a:pt x="6" y="16"/>
                    <a:pt x="7" y="16"/>
                  </a:cubicBezTo>
                  <a:cubicBezTo>
                    <a:pt x="8" y="16"/>
                    <a:pt x="8" y="17"/>
                    <a:pt x="9" y="17"/>
                  </a:cubicBezTo>
                  <a:cubicBezTo>
                    <a:pt x="10" y="17"/>
                    <a:pt x="11" y="16"/>
                    <a:pt x="11" y="16"/>
                  </a:cubicBezTo>
                  <a:cubicBezTo>
                    <a:pt x="12" y="16"/>
                    <a:pt x="13" y="16"/>
                    <a:pt x="13" y="16"/>
                  </a:cubicBezTo>
                  <a:cubicBezTo>
                    <a:pt x="14" y="16"/>
                    <a:pt x="14" y="16"/>
                    <a:pt x="14" y="16"/>
                  </a:cubicBezTo>
                  <a:cubicBezTo>
                    <a:pt x="15" y="17"/>
                    <a:pt x="15" y="17"/>
                    <a:pt x="15" y="17"/>
                  </a:cubicBezTo>
                  <a:cubicBezTo>
                    <a:pt x="15" y="18"/>
                    <a:pt x="15" y="18"/>
                    <a:pt x="15" y="18"/>
                  </a:cubicBezTo>
                  <a:cubicBezTo>
                    <a:pt x="14" y="19"/>
                    <a:pt x="13" y="19"/>
                    <a:pt x="12" y="19"/>
                  </a:cubicBezTo>
                  <a:cubicBezTo>
                    <a:pt x="11" y="19"/>
                    <a:pt x="10" y="20"/>
                    <a:pt x="9" y="20"/>
                  </a:cubicBezTo>
                  <a:cubicBezTo>
                    <a:pt x="6" y="20"/>
                    <a:pt x="4" y="19"/>
                    <a:pt x="3" y="17"/>
                  </a:cubicBezTo>
                  <a:cubicBezTo>
                    <a:pt x="1" y="16"/>
                    <a:pt x="0" y="13"/>
                    <a:pt x="0" y="10"/>
                  </a:cubicBezTo>
                  <a:cubicBezTo>
                    <a:pt x="0" y="8"/>
                    <a:pt x="0" y="7"/>
                    <a:pt x="1" y="6"/>
                  </a:cubicBezTo>
                  <a:cubicBezTo>
                    <a:pt x="1" y="5"/>
                    <a:pt x="2" y="4"/>
                    <a:pt x="3" y="3"/>
                  </a:cubicBezTo>
                  <a:cubicBezTo>
                    <a:pt x="3" y="2"/>
                    <a:pt x="4" y="1"/>
                    <a:pt x="5" y="1"/>
                  </a:cubicBezTo>
                  <a:cubicBezTo>
                    <a:pt x="6" y="0"/>
                    <a:pt x="7" y="0"/>
                    <a:pt x="9" y="0"/>
                  </a:cubicBezTo>
                  <a:moveTo>
                    <a:pt x="13" y="8"/>
                  </a:moveTo>
                  <a:cubicBezTo>
                    <a:pt x="13" y="8"/>
                    <a:pt x="13" y="7"/>
                    <a:pt x="13" y="6"/>
                  </a:cubicBezTo>
                  <a:cubicBezTo>
                    <a:pt x="13" y="6"/>
                    <a:pt x="13" y="5"/>
                    <a:pt x="12" y="5"/>
                  </a:cubicBezTo>
                  <a:cubicBezTo>
                    <a:pt x="12" y="4"/>
                    <a:pt x="11" y="4"/>
                    <a:pt x="11" y="4"/>
                  </a:cubicBezTo>
                  <a:cubicBezTo>
                    <a:pt x="10" y="3"/>
                    <a:pt x="9" y="3"/>
                    <a:pt x="9" y="3"/>
                  </a:cubicBezTo>
                  <a:cubicBezTo>
                    <a:pt x="8" y="3"/>
                    <a:pt x="7" y="3"/>
                    <a:pt x="7" y="4"/>
                  </a:cubicBezTo>
                  <a:cubicBezTo>
                    <a:pt x="6" y="4"/>
                    <a:pt x="6" y="4"/>
                    <a:pt x="5" y="5"/>
                  </a:cubicBezTo>
                  <a:cubicBezTo>
                    <a:pt x="5" y="5"/>
                    <a:pt x="4" y="6"/>
                    <a:pt x="4" y="6"/>
                  </a:cubicBezTo>
                  <a:cubicBezTo>
                    <a:pt x="4" y="7"/>
                    <a:pt x="4" y="8"/>
                    <a:pt x="4" y="8"/>
                  </a:cubicBezTo>
                  <a:lnTo>
                    <a:pt x="13" y="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071"/>
            <p:cNvSpPr/>
            <p:nvPr/>
          </p:nvSpPr>
          <p:spPr bwMode="auto">
            <a:xfrm>
              <a:off x="4700588" y="4198938"/>
              <a:ext cx="33338" cy="34925"/>
            </a:xfrm>
            <a:custGeom>
              <a:avLst/>
              <a:gdLst>
                <a:gd name="T0" fmla="*/ 10 w 17"/>
                <a:gd name="T1" fmla="*/ 8 h 18"/>
                <a:gd name="T2" fmla="*/ 17 w 17"/>
                <a:gd name="T3" fmla="*/ 18 h 18"/>
                <a:gd name="T4" fmla="*/ 17 w 17"/>
                <a:gd name="T5" fmla="*/ 18 h 18"/>
                <a:gd name="T6" fmla="*/ 16 w 17"/>
                <a:gd name="T7" fmla="*/ 18 h 18"/>
                <a:gd name="T8" fmla="*/ 13 w 17"/>
                <a:gd name="T9" fmla="*/ 18 h 18"/>
                <a:gd name="T10" fmla="*/ 13 w 17"/>
                <a:gd name="T11" fmla="*/ 18 h 18"/>
                <a:gd name="T12" fmla="*/ 12 w 17"/>
                <a:gd name="T13" fmla="*/ 18 h 18"/>
                <a:gd name="T14" fmla="*/ 8 w 17"/>
                <a:gd name="T15" fmla="*/ 11 h 18"/>
                <a:gd name="T16" fmla="*/ 4 w 17"/>
                <a:gd name="T17" fmla="*/ 18 h 18"/>
                <a:gd name="T18" fmla="*/ 4 w 17"/>
                <a:gd name="T19" fmla="*/ 18 h 18"/>
                <a:gd name="T20" fmla="*/ 3 w 17"/>
                <a:gd name="T21" fmla="*/ 18 h 18"/>
                <a:gd name="T22" fmla="*/ 1 w 17"/>
                <a:gd name="T23" fmla="*/ 18 h 18"/>
                <a:gd name="T24" fmla="*/ 0 w 17"/>
                <a:gd name="T25" fmla="*/ 18 h 18"/>
                <a:gd name="T26" fmla="*/ 6 w 17"/>
                <a:gd name="T27" fmla="*/ 8 h 18"/>
                <a:gd name="T28" fmla="*/ 1 w 17"/>
                <a:gd name="T29" fmla="*/ 0 h 18"/>
                <a:gd name="T30" fmla="*/ 1 w 17"/>
                <a:gd name="T31" fmla="*/ 0 h 18"/>
                <a:gd name="T32" fmla="*/ 1 w 17"/>
                <a:gd name="T33" fmla="*/ 0 h 18"/>
                <a:gd name="T34" fmla="*/ 4 w 17"/>
                <a:gd name="T35" fmla="*/ 0 h 18"/>
                <a:gd name="T36" fmla="*/ 5 w 17"/>
                <a:gd name="T37" fmla="*/ 0 h 18"/>
                <a:gd name="T38" fmla="*/ 5 w 17"/>
                <a:gd name="T39" fmla="*/ 0 h 18"/>
                <a:gd name="T40" fmla="*/ 8 w 17"/>
                <a:gd name="T41" fmla="*/ 6 h 18"/>
                <a:gd name="T42" fmla="*/ 12 w 17"/>
                <a:gd name="T43" fmla="*/ 0 h 18"/>
                <a:gd name="T44" fmla="*/ 12 w 17"/>
                <a:gd name="T45" fmla="*/ 0 h 18"/>
                <a:gd name="T46" fmla="*/ 13 w 17"/>
                <a:gd name="T47" fmla="*/ 0 h 18"/>
                <a:gd name="T48" fmla="*/ 16 w 17"/>
                <a:gd name="T49" fmla="*/ 0 h 18"/>
                <a:gd name="T50" fmla="*/ 16 w 17"/>
                <a:gd name="T51" fmla="*/ 0 h 18"/>
                <a:gd name="T52" fmla="*/ 16 w 17"/>
                <a:gd name="T53" fmla="*/ 0 h 18"/>
                <a:gd name="T54" fmla="*/ 10 w 17"/>
                <a:gd name="T5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 h="18">
                  <a:moveTo>
                    <a:pt x="10" y="8"/>
                  </a:moveTo>
                  <a:cubicBezTo>
                    <a:pt x="17" y="18"/>
                    <a:pt x="17" y="18"/>
                    <a:pt x="17" y="18"/>
                  </a:cubicBezTo>
                  <a:cubicBezTo>
                    <a:pt x="17" y="18"/>
                    <a:pt x="17" y="18"/>
                    <a:pt x="17" y="18"/>
                  </a:cubicBezTo>
                  <a:cubicBezTo>
                    <a:pt x="16" y="18"/>
                    <a:pt x="16" y="18"/>
                    <a:pt x="16" y="18"/>
                  </a:cubicBezTo>
                  <a:cubicBezTo>
                    <a:pt x="13" y="18"/>
                    <a:pt x="13" y="18"/>
                    <a:pt x="13" y="18"/>
                  </a:cubicBezTo>
                  <a:cubicBezTo>
                    <a:pt x="13" y="18"/>
                    <a:pt x="13" y="18"/>
                    <a:pt x="13" y="18"/>
                  </a:cubicBezTo>
                  <a:cubicBezTo>
                    <a:pt x="12" y="18"/>
                    <a:pt x="12" y="18"/>
                    <a:pt x="12" y="18"/>
                  </a:cubicBezTo>
                  <a:cubicBezTo>
                    <a:pt x="8" y="11"/>
                    <a:pt x="8" y="11"/>
                    <a:pt x="8" y="11"/>
                  </a:cubicBezTo>
                  <a:cubicBezTo>
                    <a:pt x="4" y="18"/>
                    <a:pt x="4" y="18"/>
                    <a:pt x="4" y="18"/>
                  </a:cubicBezTo>
                  <a:cubicBezTo>
                    <a:pt x="4" y="18"/>
                    <a:pt x="4" y="18"/>
                    <a:pt x="4" y="18"/>
                  </a:cubicBezTo>
                  <a:cubicBezTo>
                    <a:pt x="3" y="18"/>
                    <a:pt x="3" y="18"/>
                    <a:pt x="3" y="18"/>
                  </a:cubicBezTo>
                  <a:cubicBezTo>
                    <a:pt x="1" y="18"/>
                    <a:pt x="1" y="18"/>
                    <a:pt x="1" y="18"/>
                  </a:cubicBezTo>
                  <a:cubicBezTo>
                    <a:pt x="0" y="18"/>
                    <a:pt x="0" y="18"/>
                    <a:pt x="0" y="18"/>
                  </a:cubicBezTo>
                  <a:cubicBezTo>
                    <a:pt x="6" y="8"/>
                    <a:pt x="6" y="8"/>
                    <a:pt x="6" y="8"/>
                  </a:cubicBezTo>
                  <a:cubicBezTo>
                    <a:pt x="1" y="0"/>
                    <a:pt x="1" y="0"/>
                    <a:pt x="1" y="0"/>
                  </a:cubicBezTo>
                  <a:cubicBezTo>
                    <a:pt x="1" y="0"/>
                    <a:pt x="1" y="0"/>
                    <a:pt x="1" y="0"/>
                  </a:cubicBezTo>
                  <a:cubicBezTo>
                    <a:pt x="1" y="0"/>
                    <a:pt x="1" y="0"/>
                    <a:pt x="1" y="0"/>
                  </a:cubicBezTo>
                  <a:cubicBezTo>
                    <a:pt x="4" y="0"/>
                    <a:pt x="4" y="0"/>
                    <a:pt x="4" y="0"/>
                  </a:cubicBezTo>
                  <a:cubicBezTo>
                    <a:pt x="5" y="0"/>
                    <a:pt x="5" y="0"/>
                    <a:pt x="5" y="0"/>
                  </a:cubicBezTo>
                  <a:cubicBezTo>
                    <a:pt x="5" y="0"/>
                    <a:pt x="5" y="0"/>
                    <a:pt x="5" y="0"/>
                  </a:cubicBezTo>
                  <a:cubicBezTo>
                    <a:pt x="8" y="6"/>
                    <a:pt x="8" y="6"/>
                    <a:pt x="8" y="6"/>
                  </a:cubicBezTo>
                  <a:cubicBezTo>
                    <a:pt x="12" y="0"/>
                    <a:pt x="12" y="0"/>
                    <a:pt x="12" y="0"/>
                  </a:cubicBezTo>
                  <a:cubicBezTo>
                    <a:pt x="12" y="0"/>
                    <a:pt x="12" y="0"/>
                    <a:pt x="12" y="0"/>
                  </a:cubicBezTo>
                  <a:cubicBezTo>
                    <a:pt x="13" y="0"/>
                    <a:pt x="13" y="0"/>
                    <a:pt x="13" y="0"/>
                  </a:cubicBezTo>
                  <a:cubicBezTo>
                    <a:pt x="16" y="0"/>
                    <a:pt x="16" y="0"/>
                    <a:pt x="16" y="0"/>
                  </a:cubicBezTo>
                  <a:cubicBezTo>
                    <a:pt x="16" y="0"/>
                    <a:pt x="16" y="0"/>
                    <a:pt x="16" y="0"/>
                  </a:cubicBezTo>
                  <a:cubicBezTo>
                    <a:pt x="16" y="0"/>
                    <a:pt x="16" y="0"/>
                    <a:pt x="16" y="0"/>
                  </a:cubicBezTo>
                  <a:lnTo>
                    <a:pt x="10" y="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072"/>
            <p:cNvSpPr/>
            <p:nvPr/>
          </p:nvSpPr>
          <p:spPr bwMode="auto">
            <a:xfrm>
              <a:off x="4733926" y="4189413"/>
              <a:ext cx="23813" cy="46038"/>
            </a:xfrm>
            <a:custGeom>
              <a:avLst/>
              <a:gdLst>
                <a:gd name="T0" fmla="*/ 1 w 13"/>
                <a:gd name="T1" fmla="*/ 7 h 24"/>
                <a:gd name="T2" fmla="*/ 1 w 13"/>
                <a:gd name="T3" fmla="*/ 7 h 24"/>
                <a:gd name="T4" fmla="*/ 0 w 13"/>
                <a:gd name="T5" fmla="*/ 7 h 24"/>
                <a:gd name="T6" fmla="*/ 0 w 13"/>
                <a:gd name="T7" fmla="*/ 6 h 24"/>
                <a:gd name="T8" fmla="*/ 1 w 13"/>
                <a:gd name="T9" fmla="*/ 5 h 24"/>
                <a:gd name="T10" fmla="*/ 1 w 13"/>
                <a:gd name="T11" fmla="*/ 5 h 24"/>
                <a:gd name="T12" fmla="*/ 4 w 13"/>
                <a:gd name="T13" fmla="*/ 4 h 24"/>
                <a:gd name="T14" fmla="*/ 4 w 13"/>
                <a:gd name="T15" fmla="*/ 1 h 24"/>
                <a:gd name="T16" fmla="*/ 5 w 13"/>
                <a:gd name="T17" fmla="*/ 1 h 24"/>
                <a:gd name="T18" fmla="*/ 5 w 13"/>
                <a:gd name="T19" fmla="*/ 0 h 24"/>
                <a:gd name="T20" fmla="*/ 6 w 13"/>
                <a:gd name="T21" fmla="*/ 0 h 24"/>
                <a:gd name="T22" fmla="*/ 7 w 13"/>
                <a:gd name="T23" fmla="*/ 0 h 24"/>
                <a:gd name="T24" fmla="*/ 7 w 13"/>
                <a:gd name="T25" fmla="*/ 0 h 24"/>
                <a:gd name="T26" fmla="*/ 7 w 13"/>
                <a:gd name="T27" fmla="*/ 5 h 24"/>
                <a:gd name="T28" fmla="*/ 11 w 13"/>
                <a:gd name="T29" fmla="*/ 5 h 24"/>
                <a:gd name="T30" fmla="*/ 11 w 13"/>
                <a:gd name="T31" fmla="*/ 5 h 24"/>
                <a:gd name="T32" fmla="*/ 11 w 13"/>
                <a:gd name="T33" fmla="*/ 5 h 24"/>
                <a:gd name="T34" fmla="*/ 11 w 13"/>
                <a:gd name="T35" fmla="*/ 7 h 24"/>
                <a:gd name="T36" fmla="*/ 11 w 13"/>
                <a:gd name="T37" fmla="*/ 7 h 24"/>
                <a:gd name="T38" fmla="*/ 11 w 13"/>
                <a:gd name="T39" fmla="*/ 7 h 24"/>
                <a:gd name="T40" fmla="*/ 7 w 13"/>
                <a:gd name="T41" fmla="*/ 7 h 24"/>
                <a:gd name="T42" fmla="*/ 7 w 13"/>
                <a:gd name="T43" fmla="*/ 18 h 24"/>
                <a:gd name="T44" fmla="*/ 7 w 13"/>
                <a:gd name="T45" fmla="*/ 20 h 24"/>
                <a:gd name="T46" fmla="*/ 9 w 13"/>
                <a:gd name="T47" fmla="*/ 21 h 24"/>
                <a:gd name="T48" fmla="*/ 10 w 13"/>
                <a:gd name="T49" fmla="*/ 20 h 24"/>
                <a:gd name="T50" fmla="*/ 12 w 13"/>
                <a:gd name="T51" fmla="*/ 20 h 24"/>
                <a:gd name="T52" fmla="*/ 12 w 13"/>
                <a:gd name="T53" fmla="*/ 20 h 24"/>
                <a:gd name="T54" fmla="*/ 12 w 13"/>
                <a:gd name="T55" fmla="*/ 21 h 24"/>
                <a:gd name="T56" fmla="*/ 13 w 13"/>
                <a:gd name="T57" fmla="*/ 22 h 24"/>
                <a:gd name="T58" fmla="*/ 13 w 13"/>
                <a:gd name="T59" fmla="*/ 23 h 24"/>
                <a:gd name="T60" fmla="*/ 12 w 13"/>
                <a:gd name="T61" fmla="*/ 23 h 24"/>
                <a:gd name="T62" fmla="*/ 10 w 13"/>
                <a:gd name="T63" fmla="*/ 23 h 24"/>
                <a:gd name="T64" fmla="*/ 9 w 13"/>
                <a:gd name="T65" fmla="*/ 24 h 24"/>
                <a:gd name="T66" fmla="*/ 5 w 13"/>
                <a:gd name="T67" fmla="*/ 22 h 24"/>
                <a:gd name="T68" fmla="*/ 4 w 13"/>
                <a:gd name="T69" fmla="*/ 19 h 24"/>
                <a:gd name="T70" fmla="*/ 4 w 13"/>
                <a:gd name="T71" fmla="*/ 7 h 24"/>
                <a:gd name="T72" fmla="*/ 1 w 13"/>
                <a:gd name="T73"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24">
                  <a:moveTo>
                    <a:pt x="1" y="7"/>
                  </a:moveTo>
                  <a:cubicBezTo>
                    <a:pt x="1" y="7"/>
                    <a:pt x="1" y="7"/>
                    <a:pt x="1" y="7"/>
                  </a:cubicBezTo>
                  <a:cubicBezTo>
                    <a:pt x="0" y="7"/>
                    <a:pt x="0" y="7"/>
                    <a:pt x="0" y="7"/>
                  </a:cubicBezTo>
                  <a:cubicBezTo>
                    <a:pt x="0" y="6"/>
                    <a:pt x="0" y="6"/>
                    <a:pt x="0" y="6"/>
                  </a:cubicBezTo>
                  <a:cubicBezTo>
                    <a:pt x="1" y="5"/>
                    <a:pt x="1" y="5"/>
                    <a:pt x="1" y="5"/>
                  </a:cubicBezTo>
                  <a:cubicBezTo>
                    <a:pt x="1" y="5"/>
                    <a:pt x="1" y="5"/>
                    <a:pt x="1" y="5"/>
                  </a:cubicBezTo>
                  <a:cubicBezTo>
                    <a:pt x="4" y="4"/>
                    <a:pt x="4" y="4"/>
                    <a:pt x="4" y="4"/>
                  </a:cubicBezTo>
                  <a:cubicBezTo>
                    <a:pt x="4" y="1"/>
                    <a:pt x="4" y="1"/>
                    <a:pt x="4" y="1"/>
                  </a:cubicBezTo>
                  <a:cubicBezTo>
                    <a:pt x="5" y="1"/>
                    <a:pt x="5" y="1"/>
                    <a:pt x="5" y="1"/>
                  </a:cubicBezTo>
                  <a:cubicBezTo>
                    <a:pt x="5" y="0"/>
                    <a:pt x="5" y="0"/>
                    <a:pt x="5" y="0"/>
                  </a:cubicBezTo>
                  <a:cubicBezTo>
                    <a:pt x="6" y="0"/>
                    <a:pt x="6" y="0"/>
                    <a:pt x="6" y="0"/>
                  </a:cubicBezTo>
                  <a:cubicBezTo>
                    <a:pt x="7" y="0"/>
                    <a:pt x="7" y="0"/>
                    <a:pt x="7" y="0"/>
                  </a:cubicBezTo>
                  <a:cubicBezTo>
                    <a:pt x="7" y="0"/>
                    <a:pt x="7" y="0"/>
                    <a:pt x="7" y="0"/>
                  </a:cubicBezTo>
                  <a:cubicBezTo>
                    <a:pt x="7" y="5"/>
                    <a:pt x="7" y="5"/>
                    <a:pt x="7" y="5"/>
                  </a:cubicBezTo>
                  <a:cubicBezTo>
                    <a:pt x="11" y="5"/>
                    <a:pt x="11" y="5"/>
                    <a:pt x="11" y="5"/>
                  </a:cubicBezTo>
                  <a:cubicBezTo>
                    <a:pt x="11" y="5"/>
                    <a:pt x="11" y="5"/>
                    <a:pt x="11" y="5"/>
                  </a:cubicBezTo>
                  <a:cubicBezTo>
                    <a:pt x="11" y="5"/>
                    <a:pt x="11" y="5"/>
                    <a:pt x="11" y="5"/>
                  </a:cubicBezTo>
                  <a:cubicBezTo>
                    <a:pt x="11" y="7"/>
                    <a:pt x="11" y="7"/>
                    <a:pt x="11" y="7"/>
                  </a:cubicBezTo>
                  <a:cubicBezTo>
                    <a:pt x="11" y="7"/>
                    <a:pt x="11" y="7"/>
                    <a:pt x="11" y="7"/>
                  </a:cubicBezTo>
                  <a:cubicBezTo>
                    <a:pt x="11" y="7"/>
                    <a:pt x="11" y="7"/>
                    <a:pt x="11" y="7"/>
                  </a:cubicBezTo>
                  <a:cubicBezTo>
                    <a:pt x="7" y="7"/>
                    <a:pt x="7" y="7"/>
                    <a:pt x="7" y="7"/>
                  </a:cubicBezTo>
                  <a:cubicBezTo>
                    <a:pt x="7" y="18"/>
                    <a:pt x="7" y="18"/>
                    <a:pt x="7" y="18"/>
                  </a:cubicBezTo>
                  <a:cubicBezTo>
                    <a:pt x="7" y="19"/>
                    <a:pt x="7" y="20"/>
                    <a:pt x="7" y="20"/>
                  </a:cubicBezTo>
                  <a:cubicBezTo>
                    <a:pt x="8" y="20"/>
                    <a:pt x="8" y="21"/>
                    <a:pt x="9" y="21"/>
                  </a:cubicBezTo>
                  <a:cubicBezTo>
                    <a:pt x="9" y="21"/>
                    <a:pt x="10" y="21"/>
                    <a:pt x="10" y="20"/>
                  </a:cubicBezTo>
                  <a:cubicBezTo>
                    <a:pt x="11" y="20"/>
                    <a:pt x="11" y="20"/>
                    <a:pt x="12" y="20"/>
                  </a:cubicBezTo>
                  <a:cubicBezTo>
                    <a:pt x="12" y="20"/>
                    <a:pt x="12" y="20"/>
                    <a:pt x="12" y="20"/>
                  </a:cubicBezTo>
                  <a:cubicBezTo>
                    <a:pt x="12" y="21"/>
                    <a:pt x="12" y="21"/>
                    <a:pt x="12" y="21"/>
                  </a:cubicBezTo>
                  <a:cubicBezTo>
                    <a:pt x="13" y="22"/>
                    <a:pt x="13" y="22"/>
                    <a:pt x="13" y="22"/>
                  </a:cubicBezTo>
                  <a:cubicBezTo>
                    <a:pt x="13" y="23"/>
                    <a:pt x="13" y="23"/>
                    <a:pt x="13" y="23"/>
                  </a:cubicBezTo>
                  <a:cubicBezTo>
                    <a:pt x="12" y="23"/>
                    <a:pt x="12" y="23"/>
                    <a:pt x="12" y="23"/>
                  </a:cubicBezTo>
                  <a:cubicBezTo>
                    <a:pt x="12" y="23"/>
                    <a:pt x="11" y="23"/>
                    <a:pt x="10" y="23"/>
                  </a:cubicBezTo>
                  <a:cubicBezTo>
                    <a:pt x="9" y="24"/>
                    <a:pt x="9" y="24"/>
                    <a:pt x="9" y="24"/>
                  </a:cubicBezTo>
                  <a:cubicBezTo>
                    <a:pt x="7" y="24"/>
                    <a:pt x="5" y="23"/>
                    <a:pt x="5" y="22"/>
                  </a:cubicBezTo>
                  <a:cubicBezTo>
                    <a:pt x="4" y="22"/>
                    <a:pt x="4" y="20"/>
                    <a:pt x="4" y="19"/>
                  </a:cubicBezTo>
                  <a:cubicBezTo>
                    <a:pt x="4" y="7"/>
                    <a:pt x="4" y="7"/>
                    <a:pt x="4" y="7"/>
                  </a:cubicBezTo>
                  <a:lnTo>
                    <a:pt x="1"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073"/>
            <p:cNvSpPr/>
            <p:nvPr/>
          </p:nvSpPr>
          <p:spPr bwMode="auto">
            <a:xfrm>
              <a:off x="1927226" y="4167188"/>
              <a:ext cx="34925" cy="49213"/>
            </a:xfrm>
            <a:custGeom>
              <a:avLst/>
              <a:gdLst>
                <a:gd name="T0" fmla="*/ 18 w 18"/>
                <a:gd name="T1" fmla="*/ 19 h 26"/>
                <a:gd name="T2" fmla="*/ 17 w 18"/>
                <a:gd name="T3" fmla="*/ 22 h 26"/>
                <a:gd name="T4" fmla="*/ 15 w 18"/>
                <a:gd name="T5" fmla="*/ 24 h 26"/>
                <a:gd name="T6" fmla="*/ 13 w 18"/>
                <a:gd name="T7" fmla="*/ 25 h 26"/>
                <a:gd name="T8" fmla="*/ 9 w 18"/>
                <a:gd name="T9" fmla="*/ 26 h 26"/>
                <a:gd name="T10" fmla="*/ 5 w 18"/>
                <a:gd name="T11" fmla="*/ 25 h 26"/>
                <a:gd name="T12" fmla="*/ 0 w 18"/>
                <a:gd name="T13" fmla="*/ 24 h 26"/>
                <a:gd name="T14" fmla="*/ 0 w 18"/>
                <a:gd name="T15" fmla="*/ 23 h 26"/>
                <a:gd name="T16" fmla="*/ 1 w 18"/>
                <a:gd name="T17" fmla="*/ 21 h 26"/>
                <a:gd name="T18" fmla="*/ 2 w 18"/>
                <a:gd name="T19" fmla="*/ 21 h 26"/>
                <a:gd name="T20" fmla="*/ 9 w 18"/>
                <a:gd name="T21" fmla="*/ 23 h 26"/>
                <a:gd name="T22" fmla="*/ 13 w 18"/>
                <a:gd name="T23" fmla="*/ 22 h 26"/>
                <a:gd name="T24" fmla="*/ 14 w 18"/>
                <a:gd name="T25" fmla="*/ 19 h 26"/>
                <a:gd name="T26" fmla="*/ 14 w 18"/>
                <a:gd name="T27" fmla="*/ 17 h 26"/>
                <a:gd name="T28" fmla="*/ 13 w 18"/>
                <a:gd name="T29" fmla="*/ 16 h 26"/>
                <a:gd name="T30" fmla="*/ 11 w 18"/>
                <a:gd name="T31" fmla="*/ 15 h 26"/>
                <a:gd name="T32" fmla="*/ 9 w 18"/>
                <a:gd name="T33" fmla="*/ 14 h 26"/>
                <a:gd name="T34" fmla="*/ 5 w 18"/>
                <a:gd name="T35" fmla="*/ 13 h 26"/>
                <a:gd name="T36" fmla="*/ 3 w 18"/>
                <a:gd name="T37" fmla="*/ 11 h 26"/>
                <a:gd name="T38" fmla="*/ 1 w 18"/>
                <a:gd name="T39" fmla="*/ 9 h 26"/>
                <a:gd name="T40" fmla="*/ 1 w 18"/>
                <a:gd name="T41" fmla="*/ 7 h 26"/>
                <a:gd name="T42" fmla="*/ 3 w 18"/>
                <a:gd name="T43" fmla="*/ 2 h 26"/>
                <a:gd name="T44" fmla="*/ 9 w 18"/>
                <a:gd name="T45" fmla="*/ 0 h 26"/>
                <a:gd name="T46" fmla="*/ 10 w 18"/>
                <a:gd name="T47" fmla="*/ 0 h 26"/>
                <a:gd name="T48" fmla="*/ 12 w 18"/>
                <a:gd name="T49" fmla="*/ 1 h 26"/>
                <a:gd name="T50" fmla="*/ 14 w 18"/>
                <a:gd name="T51" fmla="*/ 1 h 26"/>
                <a:gd name="T52" fmla="*/ 16 w 18"/>
                <a:gd name="T53" fmla="*/ 2 h 26"/>
                <a:gd name="T54" fmla="*/ 16 w 18"/>
                <a:gd name="T55" fmla="*/ 2 h 26"/>
                <a:gd name="T56" fmla="*/ 16 w 18"/>
                <a:gd name="T57" fmla="*/ 5 h 26"/>
                <a:gd name="T58" fmla="*/ 15 w 18"/>
                <a:gd name="T59" fmla="*/ 5 h 26"/>
                <a:gd name="T60" fmla="*/ 15 w 18"/>
                <a:gd name="T61" fmla="*/ 5 h 26"/>
                <a:gd name="T62" fmla="*/ 12 w 18"/>
                <a:gd name="T63" fmla="*/ 4 h 26"/>
                <a:gd name="T64" fmla="*/ 8 w 18"/>
                <a:gd name="T65" fmla="*/ 4 h 26"/>
                <a:gd name="T66" fmla="*/ 5 w 18"/>
                <a:gd name="T67" fmla="*/ 4 h 26"/>
                <a:gd name="T68" fmla="*/ 4 w 18"/>
                <a:gd name="T69" fmla="*/ 6 h 26"/>
                <a:gd name="T70" fmla="*/ 5 w 18"/>
                <a:gd name="T71" fmla="*/ 8 h 26"/>
                <a:gd name="T72" fmla="*/ 6 w 18"/>
                <a:gd name="T73" fmla="*/ 9 h 26"/>
                <a:gd name="T74" fmla="*/ 8 w 18"/>
                <a:gd name="T75" fmla="*/ 10 h 26"/>
                <a:gd name="T76" fmla="*/ 11 w 18"/>
                <a:gd name="T77" fmla="*/ 11 h 26"/>
                <a:gd name="T78" fmla="*/ 13 w 18"/>
                <a:gd name="T79" fmla="*/ 12 h 26"/>
                <a:gd name="T80" fmla="*/ 16 w 18"/>
                <a:gd name="T81" fmla="*/ 14 h 26"/>
                <a:gd name="T82" fmla="*/ 17 w 18"/>
                <a:gd name="T83" fmla="*/ 16 h 26"/>
                <a:gd name="T84" fmla="*/ 18 w 18"/>
                <a:gd name="T85"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26">
                  <a:moveTo>
                    <a:pt x="18" y="19"/>
                  </a:moveTo>
                  <a:cubicBezTo>
                    <a:pt x="18" y="20"/>
                    <a:pt x="18" y="21"/>
                    <a:pt x="17" y="22"/>
                  </a:cubicBezTo>
                  <a:cubicBezTo>
                    <a:pt x="17" y="23"/>
                    <a:pt x="16" y="24"/>
                    <a:pt x="15" y="24"/>
                  </a:cubicBezTo>
                  <a:cubicBezTo>
                    <a:pt x="15" y="25"/>
                    <a:pt x="14" y="25"/>
                    <a:pt x="13" y="25"/>
                  </a:cubicBezTo>
                  <a:cubicBezTo>
                    <a:pt x="12" y="26"/>
                    <a:pt x="10" y="26"/>
                    <a:pt x="9" y="26"/>
                  </a:cubicBezTo>
                  <a:cubicBezTo>
                    <a:pt x="8" y="26"/>
                    <a:pt x="6" y="26"/>
                    <a:pt x="5" y="25"/>
                  </a:cubicBezTo>
                  <a:cubicBezTo>
                    <a:pt x="3" y="25"/>
                    <a:pt x="2" y="25"/>
                    <a:pt x="0" y="24"/>
                  </a:cubicBezTo>
                  <a:cubicBezTo>
                    <a:pt x="0" y="24"/>
                    <a:pt x="0" y="24"/>
                    <a:pt x="0" y="23"/>
                  </a:cubicBezTo>
                  <a:cubicBezTo>
                    <a:pt x="1" y="21"/>
                    <a:pt x="1" y="21"/>
                    <a:pt x="1" y="21"/>
                  </a:cubicBezTo>
                  <a:cubicBezTo>
                    <a:pt x="2" y="21"/>
                    <a:pt x="2" y="21"/>
                    <a:pt x="2" y="21"/>
                  </a:cubicBezTo>
                  <a:cubicBezTo>
                    <a:pt x="4" y="22"/>
                    <a:pt x="6" y="23"/>
                    <a:pt x="9" y="23"/>
                  </a:cubicBezTo>
                  <a:cubicBezTo>
                    <a:pt x="11" y="23"/>
                    <a:pt x="12" y="22"/>
                    <a:pt x="13" y="22"/>
                  </a:cubicBezTo>
                  <a:cubicBezTo>
                    <a:pt x="14" y="21"/>
                    <a:pt x="14" y="20"/>
                    <a:pt x="14" y="19"/>
                  </a:cubicBezTo>
                  <a:cubicBezTo>
                    <a:pt x="14" y="18"/>
                    <a:pt x="14" y="18"/>
                    <a:pt x="14" y="17"/>
                  </a:cubicBezTo>
                  <a:cubicBezTo>
                    <a:pt x="14" y="17"/>
                    <a:pt x="13" y="16"/>
                    <a:pt x="13" y="16"/>
                  </a:cubicBezTo>
                  <a:cubicBezTo>
                    <a:pt x="12" y="16"/>
                    <a:pt x="12" y="15"/>
                    <a:pt x="11" y="15"/>
                  </a:cubicBezTo>
                  <a:cubicBezTo>
                    <a:pt x="10" y="15"/>
                    <a:pt x="10" y="14"/>
                    <a:pt x="9" y="14"/>
                  </a:cubicBezTo>
                  <a:cubicBezTo>
                    <a:pt x="7" y="14"/>
                    <a:pt x="6" y="13"/>
                    <a:pt x="5" y="13"/>
                  </a:cubicBezTo>
                  <a:cubicBezTo>
                    <a:pt x="4" y="12"/>
                    <a:pt x="3" y="12"/>
                    <a:pt x="3" y="11"/>
                  </a:cubicBezTo>
                  <a:cubicBezTo>
                    <a:pt x="2" y="10"/>
                    <a:pt x="2" y="10"/>
                    <a:pt x="1" y="9"/>
                  </a:cubicBezTo>
                  <a:cubicBezTo>
                    <a:pt x="1" y="8"/>
                    <a:pt x="1" y="8"/>
                    <a:pt x="1" y="7"/>
                  </a:cubicBezTo>
                  <a:cubicBezTo>
                    <a:pt x="1" y="5"/>
                    <a:pt x="1" y="3"/>
                    <a:pt x="3" y="2"/>
                  </a:cubicBezTo>
                  <a:cubicBezTo>
                    <a:pt x="4" y="1"/>
                    <a:pt x="6" y="0"/>
                    <a:pt x="9" y="0"/>
                  </a:cubicBezTo>
                  <a:cubicBezTo>
                    <a:pt x="9" y="0"/>
                    <a:pt x="10" y="0"/>
                    <a:pt x="10" y="0"/>
                  </a:cubicBezTo>
                  <a:cubicBezTo>
                    <a:pt x="11" y="0"/>
                    <a:pt x="12" y="0"/>
                    <a:pt x="12" y="1"/>
                  </a:cubicBezTo>
                  <a:cubicBezTo>
                    <a:pt x="13" y="1"/>
                    <a:pt x="14" y="1"/>
                    <a:pt x="14" y="1"/>
                  </a:cubicBezTo>
                  <a:cubicBezTo>
                    <a:pt x="15" y="1"/>
                    <a:pt x="16" y="1"/>
                    <a:pt x="16" y="2"/>
                  </a:cubicBezTo>
                  <a:cubicBezTo>
                    <a:pt x="16" y="2"/>
                    <a:pt x="16" y="2"/>
                    <a:pt x="16" y="2"/>
                  </a:cubicBezTo>
                  <a:cubicBezTo>
                    <a:pt x="16" y="5"/>
                    <a:pt x="16" y="5"/>
                    <a:pt x="16" y="5"/>
                  </a:cubicBezTo>
                  <a:cubicBezTo>
                    <a:pt x="15" y="5"/>
                    <a:pt x="15" y="5"/>
                    <a:pt x="15" y="5"/>
                  </a:cubicBezTo>
                  <a:cubicBezTo>
                    <a:pt x="15" y="5"/>
                    <a:pt x="15" y="5"/>
                    <a:pt x="15" y="5"/>
                  </a:cubicBezTo>
                  <a:cubicBezTo>
                    <a:pt x="14" y="4"/>
                    <a:pt x="13" y="4"/>
                    <a:pt x="12" y="4"/>
                  </a:cubicBezTo>
                  <a:cubicBezTo>
                    <a:pt x="10" y="4"/>
                    <a:pt x="9" y="4"/>
                    <a:pt x="8" y="4"/>
                  </a:cubicBezTo>
                  <a:cubicBezTo>
                    <a:pt x="7" y="4"/>
                    <a:pt x="6" y="4"/>
                    <a:pt x="5" y="4"/>
                  </a:cubicBezTo>
                  <a:cubicBezTo>
                    <a:pt x="5" y="5"/>
                    <a:pt x="4" y="6"/>
                    <a:pt x="4" y="6"/>
                  </a:cubicBezTo>
                  <a:cubicBezTo>
                    <a:pt x="4" y="7"/>
                    <a:pt x="5" y="7"/>
                    <a:pt x="5" y="8"/>
                  </a:cubicBezTo>
                  <a:cubicBezTo>
                    <a:pt x="5" y="8"/>
                    <a:pt x="5" y="9"/>
                    <a:pt x="6" y="9"/>
                  </a:cubicBezTo>
                  <a:cubicBezTo>
                    <a:pt x="6" y="9"/>
                    <a:pt x="7" y="10"/>
                    <a:pt x="8" y="10"/>
                  </a:cubicBezTo>
                  <a:cubicBezTo>
                    <a:pt x="9" y="10"/>
                    <a:pt x="10" y="11"/>
                    <a:pt x="11" y="11"/>
                  </a:cubicBezTo>
                  <a:cubicBezTo>
                    <a:pt x="12" y="12"/>
                    <a:pt x="12" y="12"/>
                    <a:pt x="13" y="12"/>
                  </a:cubicBezTo>
                  <a:cubicBezTo>
                    <a:pt x="14" y="13"/>
                    <a:pt x="15" y="13"/>
                    <a:pt x="16" y="14"/>
                  </a:cubicBezTo>
                  <a:cubicBezTo>
                    <a:pt x="16" y="14"/>
                    <a:pt x="17" y="15"/>
                    <a:pt x="17" y="16"/>
                  </a:cubicBezTo>
                  <a:cubicBezTo>
                    <a:pt x="18" y="17"/>
                    <a:pt x="18" y="18"/>
                    <a:pt x="18" y="19"/>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074"/>
            <p:cNvSpPr>
              <a:spLocks noEditPoints="1"/>
            </p:cNvSpPr>
            <p:nvPr/>
          </p:nvSpPr>
          <p:spPr bwMode="auto">
            <a:xfrm>
              <a:off x="1966913" y="4178300"/>
              <a:ext cx="28575" cy="38100"/>
            </a:xfrm>
            <a:custGeom>
              <a:avLst/>
              <a:gdLst>
                <a:gd name="T0" fmla="*/ 15 w 15"/>
                <a:gd name="T1" fmla="*/ 18 h 20"/>
                <a:gd name="T2" fmla="*/ 14 w 15"/>
                <a:gd name="T3" fmla="*/ 19 h 20"/>
                <a:gd name="T4" fmla="*/ 11 w 15"/>
                <a:gd name="T5" fmla="*/ 20 h 20"/>
                <a:gd name="T6" fmla="*/ 7 w 15"/>
                <a:gd name="T7" fmla="*/ 20 h 20"/>
                <a:gd name="T8" fmla="*/ 3 w 15"/>
                <a:gd name="T9" fmla="*/ 19 h 20"/>
                <a:gd name="T10" fmla="*/ 1 w 15"/>
                <a:gd name="T11" fmla="*/ 18 h 20"/>
                <a:gd name="T12" fmla="*/ 0 w 15"/>
                <a:gd name="T13" fmla="*/ 16 h 20"/>
                <a:gd name="T14" fmla="*/ 0 w 15"/>
                <a:gd name="T15" fmla="*/ 14 h 20"/>
                <a:gd name="T16" fmla="*/ 0 w 15"/>
                <a:gd name="T17" fmla="*/ 12 h 20"/>
                <a:gd name="T18" fmla="*/ 1 w 15"/>
                <a:gd name="T19" fmla="*/ 10 h 20"/>
                <a:gd name="T20" fmla="*/ 4 w 15"/>
                <a:gd name="T21" fmla="*/ 8 h 20"/>
                <a:gd name="T22" fmla="*/ 7 w 15"/>
                <a:gd name="T23" fmla="*/ 8 h 20"/>
                <a:gd name="T24" fmla="*/ 11 w 15"/>
                <a:gd name="T25" fmla="*/ 8 h 20"/>
                <a:gd name="T26" fmla="*/ 11 w 15"/>
                <a:gd name="T27" fmla="*/ 7 h 20"/>
                <a:gd name="T28" fmla="*/ 11 w 15"/>
                <a:gd name="T29" fmla="*/ 5 h 20"/>
                <a:gd name="T30" fmla="*/ 11 w 15"/>
                <a:gd name="T31" fmla="*/ 4 h 20"/>
                <a:gd name="T32" fmla="*/ 9 w 15"/>
                <a:gd name="T33" fmla="*/ 4 h 20"/>
                <a:gd name="T34" fmla="*/ 7 w 15"/>
                <a:gd name="T35" fmla="*/ 3 h 20"/>
                <a:gd name="T36" fmla="*/ 6 w 15"/>
                <a:gd name="T37" fmla="*/ 4 h 20"/>
                <a:gd name="T38" fmla="*/ 5 w 15"/>
                <a:gd name="T39" fmla="*/ 4 h 20"/>
                <a:gd name="T40" fmla="*/ 4 w 15"/>
                <a:gd name="T41" fmla="*/ 4 h 20"/>
                <a:gd name="T42" fmla="*/ 3 w 15"/>
                <a:gd name="T43" fmla="*/ 4 h 20"/>
                <a:gd name="T44" fmla="*/ 2 w 15"/>
                <a:gd name="T45" fmla="*/ 4 h 20"/>
                <a:gd name="T46" fmla="*/ 2 w 15"/>
                <a:gd name="T47" fmla="*/ 4 h 20"/>
                <a:gd name="T48" fmla="*/ 1 w 15"/>
                <a:gd name="T49" fmla="*/ 2 h 20"/>
                <a:gd name="T50" fmla="*/ 2 w 15"/>
                <a:gd name="T51" fmla="*/ 1 h 20"/>
                <a:gd name="T52" fmla="*/ 5 w 15"/>
                <a:gd name="T53" fmla="*/ 1 h 20"/>
                <a:gd name="T54" fmla="*/ 8 w 15"/>
                <a:gd name="T55" fmla="*/ 0 h 20"/>
                <a:gd name="T56" fmla="*/ 13 w 15"/>
                <a:gd name="T57" fmla="*/ 2 h 20"/>
                <a:gd name="T58" fmla="*/ 15 w 15"/>
                <a:gd name="T59" fmla="*/ 7 h 20"/>
                <a:gd name="T60" fmla="*/ 15 w 15"/>
                <a:gd name="T61" fmla="*/ 18 h 20"/>
                <a:gd name="T62" fmla="*/ 11 w 15"/>
                <a:gd name="T63" fmla="*/ 11 h 20"/>
                <a:gd name="T64" fmla="*/ 8 w 15"/>
                <a:gd name="T65" fmla="*/ 11 h 20"/>
                <a:gd name="T66" fmla="*/ 6 w 15"/>
                <a:gd name="T67" fmla="*/ 11 h 20"/>
                <a:gd name="T68" fmla="*/ 5 w 15"/>
                <a:gd name="T69" fmla="*/ 11 h 20"/>
                <a:gd name="T70" fmla="*/ 4 w 15"/>
                <a:gd name="T71" fmla="*/ 12 h 20"/>
                <a:gd name="T72" fmla="*/ 3 w 15"/>
                <a:gd name="T73" fmla="*/ 14 h 20"/>
                <a:gd name="T74" fmla="*/ 4 w 15"/>
                <a:gd name="T75" fmla="*/ 16 h 20"/>
                <a:gd name="T76" fmla="*/ 7 w 15"/>
                <a:gd name="T77" fmla="*/ 17 h 20"/>
                <a:gd name="T78" fmla="*/ 8 w 15"/>
                <a:gd name="T79" fmla="*/ 17 h 20"/>
                <a:gd name="T80" fmla="*/ 9 w 15"/>
                <a:gd name="T81" fmla="*/ 17 h 20"/>
                <a:gd name="T82" fmla="*/ 10 w 15"/>
                <a:gd name="T83" fmla="*/ 17 h 20"/>
                <a:gd name="T84" fmla="*/ 11 w 15"/>
                <a:gd name="T85" fmla="*/ 16 h 20"/>
                <a:gd name="T86" fmla="*/ 11 w 15"/>
                <a:gd name="T8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20">
                  <a:moveTo>
                    <a:pt x="15" y="18"/>
                  </a:moveTo>
                  <a:cubicBezTo>
                    <a:pt x="15" y="18"/>
                    <a:pt x="15" y="18"/>
                    <a:pt x="14" y="19"/>
                  </a:cubicBezTo>
                  <a:cubicBezTo>
                    <a:pt x="13" y="19"/>
                    <a:pt x="12" y="19"/>
                    <a:pt x="11" y="20"/>
                  </a:cubicBezTo>
                  <a:cubicBezTo>
                    <a:pt x="10" y="20"/>
                    <a:pt x="8" y="20"/>
                    <a:pt x="7" y="20"/>
                  </a:cubicBezTo>
                  <a:cubicBezTo>
                    <a:pt x="6" y="20"/>
                    <a:pt x="4" y="20"/>
                    <a:pt x="3" y="19"/>
                  </a:cubicBezTo>
                  <a:cubicBezTo>
                    <a:pt x="2" y="19"/>
                    <a:pt x="2" y="19"/>
                    <a:pt x="1" y="18"/>
                  </a:cubicBezTo>
                  <a:cubicBezTo>
                    <a:pt x="1" y="17"/>
                    <a:pt x="0" y="17"/>
                    <a:pt x="0" y="16"/>
                  </a:cubicBezTo>
                  <a:cubicBezTo>
                    <a:pt x="0" y="15"/>
                    <a:pt x="0" y="15"/>
                    <a:pt x="0" y="14"/>
                  </a:cubicBezTo>
                  <a:cubicBezTo>
                    <a:pt x="0" y="13"/>
                    <a:pt x="0" y="12"/>
                    <a:pt x="0" y="12"/>
                  </a:cubicBezTo>
                  <a:cubicBezTo>
                    <a:pt x="0" y="11"/>
                    <a:pt x="1" y="10"/>
                    <a:pt x="1" y="10"/>
                  </a:cubicBezTo>
                  <a:cubicBezTo>
                    <a:pt x="2" y="9"/>
                    <a:pt x="3" y="8"/>
                    <a:pt x="4" y="8"/>
                  </a:cubicBezTo>
                  <a:cubicBezTo>
                    <a:pt x="5" y="8"/>
                    <a:pt x="6" y="8"/>
                    <a:pt x="7" y="8"/>
                  </a:cubicBezTo>
                  <a:cubicBezTo>
                    <a:pt x="11" y="8"/>
                    <a:pt x="11" y="8"/>
                    <a:pt x="11" y="8"/>
                  </a:cubicBezTo>
                  <a:cubicBezTo>
                    <a:pt x="11" y="7"/>
                    <a:pt x="11" y="7"/>
                    <a:pt x="11" y="7"/>
                  </a:cubicBezTo>
                  <a:cubicBezTo>
                    <a:pt x="11" y="6"/>
                    <a:pt x="11" y="6"/>
                    <a:pt x="11" y="5"/>
                  </a:cubicBezTo>
                  <a:cubicBezTo>
                    <a:pt x="11" y="5"/>
                    <a:pt x="11" y="5"/>
                    <a:pt x="11" y="4"/>
                  </a:cubicBezTo>
                  <a:cubicBezTo>
                    <a:pt x="10" y="4"/>
                    <a:pt x="10" y="4"/>
                    <a:pt x="9" y="4"/>
                  </a:cubicBezTo>
                  <a:cubicBezTo>
                    <a:pt x="9" y="4"/>
                    <a:pt x="8" y="3"/>
                    <a:pt x="7" y="3"/>
                  </a:cubicBezTo>
                  <a:cubicBezTo>
                    <a:pt x="7" y="3"/>
                    <a:pt x="7" y="3"/>
                    <a:pt x="6" y="4"/>
                  </a:cubicBezTo>
                  <a:cubicBezTo>
                    <a:pt x="6" y="4"/>
                    <a:pt x="5" y="4"/>
                    <a:pt x="5" y="4"/>
                  </a:cubicBezTo>
                  <a:cubicBezTo>
                    <a:pt x="4" y="4"/>
                    <a:pt x="4" y="4"/>
                    <a:pt x="4" y="4"/>
                  </a:cubicBezTo>
                  <a:cubicBezTo>
                    <a:pt x="3" y="4"/>
                    <a:pt x="3" y="4"/>
                    <a:pt x="3" y="4"/>
                  </a:cubicBezTo>
                  <a:cubicBezTo>
                    <a:pt x="2" y="4"/>
                    <a:pt x="2" y="4"/>
                    <a:pt x="2" y="4"/>
                  </a:cubicBezTo>
                  <a:cubicBezTo>
                    <a:pt x="2" y="4"/>
                    <a:pt x="2" y="4"/>
                    <a:pt x="2" y="4"/>
                  </a:cubicBezTo>
                  <a:cubicBezTo>
                    <a:pt x="1" y="2"/>
                    <a:pt x="1" y="2"/>
                    <a:pt x="1" y="2"/>
                  </a:cubicBezTo>
                  <a:cubicBezTo>
                    <a:pt x="2" y="1"/>
                    <a:pt x="2" y="1"/>
                    <a:pt x="2" y="1"/>
                  </a:cubicBezTo>
                  <a:cubicBezTo>
                    <a:pt x="3" y="1"/>
                    <a:pt x="4" y="1"/>
                    <a:pt x="5" y="1"/>
                  </a:cubicBezTo>
                  <a:cubicBezTo>
                    <a:pt x="6" y="1"/>
                    <a:pt x="7" y="0"/>
                    <a:pt x="8" y="0"/>
                  </a:cubicBezTo>
                  <a:cubicBezTo>
                    <a:pt x="10" y="0"/>
                    <a:pt x="12" y="1"/>
                    <a:pt x="13" y="2"/>
                  </a:cubicBezTo>
                  <a:cubicBezTo>
                    <a:pt x="14" y="3"/>
                    <a:pt x="15" y="5"/>
                    <a:pt x="15" y="7"/>
                  </a:cubicBezTo>
                  <a:lnTo>
                    <a:pt x="15" y="18"/>
                  </a:lnTo>
                  <a:close/>
                  <a:moveTo>
                    <a:pt x="11" y="11"/>
                  </a:moveTo>
                  <a:cubicBezTo>
                    <a:pt x="8" y="11"/>
                    <a:pt x="8" y="11"/>
                    <a:pt x="8" y="11"/>
                  </a:cubicBezTo>
                  <a:cubicBezTo>
                    <a:pt x="7" y="11"/>
                    <a:pt x="7" y="11"/>
                    <a:pt x="6" y="11"/>
                  </a:cubicBezTo>
                  <a:cubicBezTo>
                    <a:pt x="6" y="11"/>
                    <a:pt x="5" y="11"/>
                    <a:pt x="5" y="11"/>
                  </a:cubicBezTo>
                  <a:cubicBezTo>
                    <a:pt x="4" y="11"/>
                    <a:pt x="4" y="12"/>
                    <a:pt x="4" y="12"/>
                  </a:cubicBezTo>
                  <a:cubicBezTo>
                    <a:pt x="3" y="13"/>
                    <a:pt x="3" y="13"/>
                    <a:pt x="3" y="14"/>
                  </a:cubicBezTo>
                  <a:cubicBezTo>
                    <a:pt x="3" y="15"/>
                    <a:pt x="3" y="16"/>
                    <a:pt x="4" y="16"/>
                  </a:cubicBezTo>
                  <a:cubicBezTo>
                    <a:pt x="5" y="17"/>
                    <a:pt x="6" y="17"/>
                    <a:pt x="7" y="17"/>
                  </a:cubicBezTo>
                  <a:cubicBezTo>
                    <a:pt x="8" y="17"/>
                    <a:pt x="8" y="17"/>
                    <a:pt x="8" y="17"/>
                  </a:cubicBezTo>
                  <a:cubicBezTo>
                    <a:pt x="8" y="17"/>
                    <a:pt x="9" y="17"/>
                    <a:pt x="9" y="17"/>
                  </a:cubicBezTo>
                  <a:cubicBezTo>
                    <a:pt x="9" y="17"/>
                    <a:pt x="10" y="17"/>
                    <a:pt x="10" y="17"/>
                  </a:cubicBezTo>
                  <a:cubicBezTo>
                    <a:pt x="11" y="17"/>
                    <a:pt x="11" y="16"/>
                    <a:pt x="11" y="16"/>
                  </a:cubicBezTo>
                  <a:lnTo>
                    <a:pt x="11" y="1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075"/>
            <p:cNvSpPr/>
            <p:nvPr/>
          </p:nvSpPr>
          <p:spPr bwMode="auto">
            <a:xfrm>
              <a:off x="2005013" y="4178300"/>
              <a:ext cx="52388" cy="36513"/>
            </a:xfrm>
            <a:custGeom>
              <a:avLst/>
              <a:gdLst>
                <a:gd name="T0" fmla="*/ 26 w 27"/>
                <a:gd name="T1" fmla="*/ 19 h 19"/>
                <a:gd name="T2" fmla="*/ 26 w 27"/>
                <a:gd name="T3" fmla="*/ 19 h 19"/>
                <a:gd name="T4" fmla="*/ 24 w 27"/>
                <a:gd name="T5" fmla="*/ 19 h 19"/>
                <a:gd name="T6" fmla="*/ 23 w 27"/>
                <a:gd name="T7" fmla="*/ 19 h 19"/>
                <a:gd name="T8" fmla="*/ 23 w 27"/>
                <a:gd name="T9" fmla="*/ 19 h 19"/>
                <a:gd name="T10" fmla="*/ 23 w 27"/>
                <a:gd name="T11" fmla="*/ 10 h 19"/>
                <a:gd name="T12" fmla="*/ 22 w 27"/>
                <a:gd name="T13" fmla="*/ 5 h 19"/>
                <a:gd name="T14" fmla="*/ 18 w 27"/>
                <a:gd name="T15" fmla="*/ 4 h 19"/>
                <a:gd name="T16" fmla="*/ 17 w 27"/>
                <a:gd name="T17" fmla="*/ 4 h 19"/>
                <a:gd name="T18" fmla="*/ 16 w 27"/>
                <a:gd name="T19" fmla="*/ 4 h 19"/>
                <a:gd name="T20" fmla="*/ 15 w 27"/>
                <a:gd name="T21" fmla="*/ 4 h 19"/>
                <a:gd name="T22" fmla="*/ 14 w 27"/>
                <a:gd name="T23" fmla="*/ 5 h 19"/>
                <a:gd name="T24" fmla="*/ 15 w 27"/>
                <a:gd name="T25" fmla="*/ 7 h 19"/>
                <a:gd name="T26" fmla="*/ 15 w 27"/>
                <a:gd name="T27" fmla="*/ 9 h 19"/>
                <a:gd name="T28" fmla="*/ 15 w 27"/>
                <a:gd name="T29" fmla="*/ 19 h 19"/>
                <a:gd name="T30" fmla="*/ 15 w 27"/>
                <a:gd name="T31" fmla="*/ 19 h 19"/>
                <a:gd name="T32" fmla="*/ 14 w 27"/>
                <a:gd name="T33" fmla="*/ 19 h 19"/>
                <a:gd name="T34" fmla="*/ 12 w 27"/>
                <a:gd name="T35" fmla="*/ 19 h 19"/>
                <a:gd name="T36" fmla="*/ 11 w 27"/>
                <a:gd name="T37" fmla="*/ 19 h 19"/>
                <a:gd name="T38" fmla="*/ 11 w 27"/>
                <a:gd name="T39" fmla="*/ 19 h 19"/>
                <a:gd name="T40" fmla="*/ 11 w 27"/>
                <a:gd name="T41" fmla="*/ 9 h 19"/>
                <a:gd name="T42" fmla="*/ 11 w 27"/>
                <a:gd name="T43" fmla="*/ 7 h 19"/>
                <a:gd name="T44" fmla="*/ 10 w 27"/>
                <a:gd name="T45" fmla="*/ 5 h 19"/>
                <a:gd name="T46" fmla="*/ 9 w 27"/>
                <a:gd name="T47" fmla="*/ 4 h 19"/>
                <a:gd name="T48" fmla="*/ 6 w 27"/>
                <a:gd name="T49" fmla="*/ 4 h 19"/>
                <a:gd name="T50" fmla="*/ 5 w 27"/>
                <a:gd name="T51" fmla="*/ 4 h 19"/>
                <a:gd name="T52" fmla="*/ 5 w 27"/>
                <a:gd name="T53" fmla="*/ 4 h 19"/>
                <a:gd name="T54" fmla="*/ 4 w 27"/>
                <a:gd name="T55" fmla="*/ 4 h 19"/>
                <a:gd name="T56" fmla="*/ 3 w 27"/>
                <a:gd name="T57" fmla="*/ 4 h 19"/>
                <a:gd name="T58" fmla="*/ 3 w 27"/>
                <a:gd name="T59" fmla="*/ 19 h 19"/>
                <a:gd name="T60" fmla="*/ 3 w 27"/>
                <a:gd name="T61" fmla="*/ 19 h 19"/>
                <a:gd name="T62" fmla="*/ 2 w 27"/>
                <a:gd name="T63" fmla="*/ 19 h 19"/>
                <a:gd name="T64" fmla="*/ 0 w 27"/>
                <a:gd name="T65" fmla="*/ 19 h 19"/>
                <a:gd name="T66" fmla="*/ 0 w 27"/>
                <a:gd name="T67" fmla="*/ 19 h 19"/>
                <a:gd name="T68" fmla="*/ 0 w 27"/>
                <a:gd name="T69" fmla="*/ 19 h 19"/>
                <a:gd name="T70" fmla="*/ 0 w 27"/>
                <a:gd name="T71" fmla="*/ 4 h 19"/>
                <a:gd name="T72" fmla="*/ 0 w 27"/>
                <a:gd name="T73" fmla="*/ 2 h 19"/>
                <a:gd name="T74" fmla="*/ 2 w 27"/>
                <a:gd name="T75" fmla="*/ 1 h 19"/>
                <a:gd name="T76" fmla="*/ 3 w 27"/>
                <a:gd name="T77" fmla="*/ 1 h 19"/>
                <a:gd name="T78" fmla="*/ 4 w 27"/>
                <a:gd name="T79" fmla="*/ 1 h 19"/>
                <a:gd name="T80" fmla="*/ 5 w 27"/>
                <a:gd name="T81" fmla="*/ 0 h 19"/>
                <a:gd name="T82" fmla="*/ 6 w 27"/>
                <a:gd name="T83" fmla="*/ 0 h 19"/>
                <a:gd name="T84" fmla="*/ 9 w 27"/>
                <a:gd name="T85" fmla="*/ 1 h 19"/>
                <a:gd name="T86" fmla="*/ 12 w 27"/>
                <a:gd name="T87" fmla="*/ 2 h 19"/>
                <a:gd name="T88" fmla="*/ 15 w 27"/>
                <a:gd name="T89" fmla="*/ 1 h 19"/>
                <a:gd name="T90" fmla="*/ 19 w 27"/>
                <a:gd name="T91" fmla="*/ 0 h 19"/>
                <a:gd name="T92" fmla="*/ 22 w 27"/>
                <a:gd name="T93" fmla="*/ 1 h 19"/>
                <a:gd name="T94" fmla="*/ 25 w 27"/>
                <a:gd name="T95" fmla="*/ 3 h 19"/>
                <a:gd name="T96" fmla="*/ 26 w 27"/>
                <a:gd name="T97" fmla="*/ 6 h 19"/>
                <a:gd name="T98" fmla="*/ 27 w 27"/>
                <a:gd name="T99" fmla="*/ 9 h 19"/>
                <a:gd name="T100" fmla="*/ 27 w 27"/>
                <a:gd name="T101" fmla="*/ 19 h 19"/>
                <a:gd name="T102" fmla="*/ 26 w 27"/>
                <a:gd name="T10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 h="19">
                  <a:moveTo>
                    <a:pt x="26" y="19"/>
                  </a:moveTo>
                  <a:cubicBezTo>
                    <a:pt x="26" y="19"/>
                    <a:pt x="26" y="19"/>
                    <a:pt x="26" y="19"/>
                  </a:cubicBezTo>
                  <a:cubicBezTo>
                    <a:pt x="24" y="19"/>
                    <a:pt x="24" y="19"/>
                    <a:pt x="24" y="19"/>
                  </a:cubicBezTo>
                  <a:cubicBezTo>
                    <a:pt x="23" y="19"/>
                    <a:pt x="23" y="19"/>
                    <a:pt x="23" y="19"/>
                  </a:cubicBezTo>
                  <a:cubicBezTo>
                    <a:pt x="23" y="19"/>
                    <a:pt x="23" y="19"/>
                    <a:pt x="23" y="19"/>
                  </a:cubicBezTo>
                  <a:cubicBezTo>
                    <a:pt x="23" y="10"/>
                    <a:pt x="23" y="10"/>
                    <a:pt x="23" y="10"/>
                  </a:cubicBezTo>
                  <a:cubicBezTo>
                    <a:pt x="23" y="8"/>
                    <a:pt x="23" y="6"/>
                    <a:pt x="22" y="5"/>
                  </a:cubicBezTo>
                  <a:cubicBezTo>
                    <a:pt x="21" y="4"/>
                    <a:pt x="20" y="4"/>
                    <a:pt x="18" y="4"/>
                  </a:cubicBezTo>
                  <a:cubicBezTo>
                    <a:pt x="18" y="4"/>
                    <a:pt x="17" y="4"/>
                    <a:pt x="17" y="4"/>
                  </a:cubicBezTo>
                  <a:cubicBezTo>
                    <a:pt x="17" y="4"/>
                    <a:pt x="16" y="4"/>
                    <a:pt x="16" y="4"/>
                  </a:cubicBezTo>
                  <a:cubicBezTo>
                    <a:pt x="16" y="4"/>
                    <a:pt x="15" y="4"/>
                    <a:pt x="15" y="4"/>
                  </a:cubicBezTo>
                  <a:cubicBezTo>
                    <a:pt x="14" y="5"/>
                    <a:pt x="14" y="5"/>
                    <a:pt x="14" y="5"/>
                  </a:cubicBezTo>
                  <a:cubicBezTo>
                    <a:pt x="14" y="5"/>
                    <a:pt x="14" y="6"/>
                    <a:pt x="15" y="7"/>
                  </a:cubicBezTo>
                  <a:cubicBezTo>
                    <a:pt x="15" y="8"/>
                    <a:pt x="15" y="8"/>
                    <a:pt x="15" y="9"/>
                  </a:cubicBezTo>
                  <a:cubicBezTo>
                    <a:pt x="15" y="19"/>
                    <a:pt x="15" y="19"/>
                    <a:pt x="15" y="19"/>
                  </a:cubicBezTo>
                  <a:cubicBezTo>
                    <a:pt x="15" y="19"/>
                    <a:pt x="15" y="19"/>
                    <a:pt x="15" y="19"/>
                  </a:cubicBezTo>
                  <a:cubicBezTo>
                    <a:pt x="14" y="19"/>
                    <a:pt x="14" y="19"/>
                    <a:pt x="14" y="19"/>
                  </a:cubicBezTo>
                  <a:cubicBezTo>
                    <a:pt x="12" y="19"/>
                    <a:pt x="12" y="19"/>
                    <a:pt x="12" y="19"/>
                  </a:cubicBezTo>
                  <a:cubicBezTo>
                    <a:pt x="11" y="19"/>
                    <a:pt x="11" y="19"/>
                    <a:pt x="11" y="19"/>
                  </a:cubicBezTo>
                  <a:cubicBezTo>
                    <a:pt x="11" y="19"/>
                    <a:pt x="11" y="19"/>
                    <a:pt x="11" y="19"/>
                  </a:cubicBezTo>
                  <a:cubicBezTo>
                    <a:pt x="11" y="9"/>
                    <a:pt x="11" y="9"/>
                    <a:pt x="11" y="9"/>
                  </a:cubicBezTo>
                  <a:cubicBezTo>
                    <a:pt x="11" y="9"/>
                    <a:pt x="11" y="8"/>
                    <a:pt x="11" y="7"/>
                  </a:cubicBezTo>
                  <a:cubicBezTo>
                    <a:pt x="11" y="6"/>
                    <a:pt x="11" y="6"/>
                    <a:pt x="10" y="5"/>
                  </a:cubicBezTo>
                  <a:cubicBezTo>
                    <a:pt x="10" y="5"/>
                    <a:pt x="9" y="4"/>
                    <a:pt x="9" y="4"/>
                  </a:cubicBezTo>
                  <a:cubicBezTo>
                    <a:pt x="8" y="4"/>
                    <a:pt x="7" y="4"/>
                    <a:pt x="6" y="4"/>
                  </a:cubicBezTo>
                  <a:cubicBezTo>
                    <a:pt x="5" y="4"/>
                    <a:pt x="5" y="4"/>
                    <a:pt x="5" y="4"/>
                  </a:cubicBezTo>
                  <a:cubicBezTo>
                    <a:pt x="5" y="4"/>
                    <a:pt x="5" y="4"/>
                    <a:pt x="5" y="4"/>
                  </a:cubicBezTo>
                  <a:cubicBezTo>
                    <a:pt x="4" y="4"/>
                    <a:pt x="4" y="4"/>
                    <a:pt x="4" y="4"/>
                  </a:cubicBezTo>
                  <a:cubicBezTo>
                    <a:pt x="3" y="4"/>
                    <a:pt x="3" y="4"/>
                    <a:pt x="3" y="4"/>
                  </a:cubicBezTo>
                  <a:cubicBezTo>
                    <a:pt x="3" y="19"/>
                    <a:pt x="3" y="19"/>
                    <a:pt x="3" y="19"/>
                  </a:cubicBezTo>
                  <a:cubicBezTo>
                    <a:pt x="3" y="19"/>
                    <a:pt x="3" y="19"/>
                    <a:pt x="3" y="19"/>
                  </a:cubicBezTo>
                  <a:cubicBezTo>
                    <a:pt x="2" y="19"/>
                    <a:pt x="2" y="19"/>
                    <a:pt x="2" y="19"/>
                  </a:cubicBezTo>
                  <a:cubicBezTo>
                    <a:pt x="0" y="19"/>
                    <a:pt x="0" y="19"/>
                    <a:pt x="0" y="19"/>
                  </a:cubicBezTo>
                  <a:cubicBezTo>
                    <a:pt x="0" y="19"/>
                    <a:pt x="0" y="19"/>
                    <a:pt x="0" y="19"/>
                  </a:cubicBezTo>
                  <a:cubicBezTo>
                    <a:pt x="0" y="19"/>
                    <a:pt x="0" y="19"/>
                    <a:pt x="0" y="19"/>
                  </a:cubicBezTo>
                  <a:cubicBezTo>
                    <a:pt x="0" y="4"/>
                    <a:pt x="0" y="4"/>
                    <a:pt x="0" y="4"/>
                  </a:cubicBezTo>
                  <a:cubicBezTo>
                    <a:pt x="0" y="3"/>
                    <a:pt x="0" y="2"/>
                    <a:pt x="0" y="2"/>
                  </a:cubicBezTo>
                  <a:cubicBezTo>
                    <a:pt x="0" y="1"/>
                    <a:pt x="1" y="1"/>
                    <a:pt x="2" y="1"/>
                  </a:cubicBezTo>
                  <a:cubicBezTo>
                    <a:pt x="3" y="1"/>
                    <a:pt x="3" y="1"/>
                    <a:pt x="3" y="1"/>
                  </a:cubicBezTo>
                  <a:cubicBezTo>
                    <a:pt x="3" y="1"/>
                    <a:pt x="3" y="1"/>
                    <a:pt x="4" y="1"/>
                  </a:cubicBezTo>
                  <a:cubicBezTo>
                    <a:pt x="4" y="1"/>
                    <a:pt x="5" y="0"/>
                    <a:pt x="5" y="0"/>
                  </a:cubicBezTo>
                  <a:cubicBezTo>
                    <a:pt x="5" y="0"/>
                    <a:pt x="6" y="0"/>
                    <a:pt x="6" y="0"/>
                  </a:cubicBezTo>
                  <a:cubicBezTo>
                    <a:pt x="7" y="0"/>
                    <a:pt x="8" y="1"/>
                    <a:pt x="9" y="1"/>
                  </a:cubicBezTo>
                  <a:cubicBezTo>
                    <a:pt x="10" y="1"/>
                    <a:pt x="11" y="2"/>
                    <a:pt x="12" y="2"/>
                  </a:cubicBezTo>
                  <a:cubicBezTo>
                    <a:pt x="13" y="2"/>
                    <a:pt x="14" y="1"/>
                    <a:pt x="15" y="1"/>
                  </a:cubicBezTo>
                  <a:cubicBezTo>
                    <a:pt x="16" y="1"/>
                    <a:pt x="17" y="0"/>
                    <a:pt x="19" y="0"/>
                  </a:cubicBezTo>
                  <a:cubicBezTo>
                    <a:pt x="20" y="0"/>
                    <a:pt x="21" y="1"/>
                    <a:pt x="22" y="1"/>
                  </a:cubicBezTo>
                  <a:cubicBezTo>
                    <a:pt x="23" y="1"/>
                    <a:pt x="24" y="2"/>
                    <a:pt x="25" y="3"/>
                  </a:cubicBezTo>
                  <a:cubicBezTo>
                    <a:pt x="25" y="4"/>
                    <a:pt x="26" y="5"/>
                    <a:pt x="26" y="6"/>
                  </a:cubicBezTo>
                  <a:cubicBezTo>
                    <a:pt x="26" y="7"/>
                    <a:pt x="27" y="8"/>
                    <a:pt x="27" y="9"/>
                  </a:cubicBezTo>
                  <a:cubicBezTo>
                    <a:pt x="27" y="19"/>
                    <a:pt x="27" y="19"/>
                    <a:pt x="27" y="19"/>
                  </a:cubicBezTo>
                  <a:cubicBezTo>
                    <a:pt x="26" y="19"/>
                    <a:pt x="26" y="19"/>
                    <a:pt x="26" y="19"/>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076"/>
            <p:cNvSpPr>
              <a:spLocks noEditPoints="1"/>
            </p:cNvSpPr>
            <p:nvPr/>
          </p:nvSpPr>
          <p:spPr bwMode="auto">
            <a:xfrm>
              <a:off x="2065338" y="4178300"/>
              <a:ext cx="30163" cy="52388"/>
            </a:xfrm>
            <a:custGeom>
              <a:avLst/>
              <a:gdLst>
                <a:gd name="T0" fmla="*/ 16 w 16"/>
                <a:gd name="T1" fmla="*/ 10 h 27"/>
                <a:gd name="T2" fmla="*/ 16 w 16"/>
                <a:gd name="T3" fmla="*/ 14 h 27"/>
                <a:gd name="T4" fmla="*/ 14 w 16"/>
                <a:gd name="T5" fmla="*/ 17 h 27"/>
                <a:gd name="T6" fmla="*/ 12 w 16"/>
                <a:gd name="T7" fmla="*/ 19 h 27"/>
                <a:gd name="T8" fmla="*/ 8 w 16"/>
                <a:gd name="T9" fmla="*/ 20 h 27"/>
                <a:gd name="T10" fmla="*/ 6 w 16"/>
                <a:gd name="T11" fmla="*/ 20 h 27"/>
                <a:gd name="T12" fmla="*/ 4 w 16"/>
                <a:gd name="T13" fmla="*/ 19 h 27"/>
                <a:gd name="T14" fmla="*/ 4 w 16"/>
                <a:gd name="T15" fmla="*/ 26 h 27"/>
                <a:gd name="T16" fmla="*/ 4 w 16"/>
                <a:gd name="T17" fmla="*/ 26 h 27"/>
                <a:gd name="T18" fmla="*/ 3 w 16"/>
                <a:gd name="T19" fmla="*/ 27 h 27"/>
                <a:gd name="T20" fmla="*/ 1 w 16"/>
                <a:gd name="T21" fmla="*/ 27 h 27"/>
                <a:gd name="T22" fmla="*/ 0 w 16"/>
                <a:gd name="T23" fmla="*/ 26 h 27"/>
                <a:gd name="T24" fmla="*/ 0 w 16"/>
                <a:gd name="T25" fmla="*/ 26 h 27"/>
                <a:gd name="T26" fmla="*/ 0 w 16"/>
                <a:gd name="T27" fmla="*/ 2 h 27"/>
                <a:gd name="T28" fmla="*/ 1 w 16"/>
                <a:gd name="T29" fmla="*/ 2 h 27"/>
                <a:gd name="T30" fmla="*/ 4 w 16"/>
                <a:gd name="T31" fmla="*/ 1 h 27"/>
                <a:gd name="T32" fmla="*/ 8 w 16"/>
                <a:gd name="T33" fmla="*/ 0 h 27"/>
                <a:gd name="T34" fmla="*/ 12 w 16"/>
                <a:gd name="T35" fmla="*/ 1 h 27"/>
                <a:gd name="T36" fmla="*/ 14 w 16"/>
                <a:gd name="T37" fmla="*/ 3 h 27"/>
                <a:gd name="T38" fmla="*/ 16 w 16"/>
                <a:gd name="T39" fmla="*/ 6 h 27"/>
                <a:gd name="T40" fmla="*/ 16 w 16"/>
                <a:gd name="T41" fmla="*/ 10 h 27"/>
                <a:gd name="T42" fmla="*/ 13 w 16"/>
                <a:gd name="T43" fmla="*/ 10 h 27"/>
                <a:gd name="T44" fmla="*/ 11 w 16"/>
                <a:gd name="T45" fmla="*/ 5 h 27"/>
                <a:gd name="T46" fmla="*/ 7 w 16"/>
                <a:gd name="T47" fmla="*/ 3 h 27"/>
                <a:gd name="T48" fmla="*/ 5 w 16"/>
                <a:gd name="T49" fmla="*/ 4 h 27"/>
                <a:gd name="T50" fmla="*/ 4 w 16"/>
                <a:gd name="T51" fmla="*/ 4 h 27"/>
                <a:gd name="T52" fmla="*/ 4 w 16"/>
                <a:gd name="T53" fmla="*/ 16 h 27"/>
                <a:gd name="T54" fmla="*/ 6 w 16"/>
                <a:gd name="T55" fmla="*/ 17 h 27"/>
                <a:gd name="T56" fmla="*/ 7 w 16"/>
                <a:gd name="T57" fmla="*/ 17 h 27"/>
                <a:gd name="T58" fmla="*/ 10 w 16"/>
                <a:gd name="T59" fmla="*/ 16 h 27"/>
                <a:gd name="T60" fmla="*/ 11 w 16"/>
                <a:gd name="T61" fmla="*/ 15 h 27"/>
                <a:gd name="T62" fmla="*/ 12 w 16"/>
                <a:gd name="T63" fmla="*/ 13 h 27"/>
                <a:gd name="T64" fmla="*/ 13 w 16"/>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27">
                  <a:moveTo>
                    <a:pt x="16" y="10"/>
                  </a:moveTo>
                  <a:cubicBezTo>
                    <a:pt x="16" y="11"/>
                    <a:pt x="16" y="13"/>
                    <a:pt x="16" y="14"/>
                  </a:cubicBezTo>
                  <a:cubicBezTo>
                    <a:pt x="15" y="15"/>
                    <a:pt x="15" y="16"/>
                    <a:pt x="14" y="17"/>
                  </a:cubicBezTo>
                  <a:cubicBezTo>
                    <a:pt x="14" y="18"/>
                    <a:pt x="13" y="19"/>
                    <a:pt x="12" y="19"/>
                  </a:cubicBezTo>
                  <a:cubicBezTo>
                    <a:pt x="11" y="20"/>
                    <a:pt x="9" y="20"/>
                    <a:pt x="8" y="20"/>
                  </a:cubicBezTo>
                  <a:cubicBezTo>
                    <a:pt x="7" y="20"/>
                    <a:pt x="7" y="20"/>
                    <a:pt x="6" y="20"/>
                  </a:cubicBezTo>
                  <a:cubicBezTo>
                    <a:pt x="5" y="20"/>
                    <a:pt x="5" y="19"/>
                    <a:pt x="4" y="19"/>
                  </a:cubicBezTo>
                  <a:cubicBezTo>
                    <a:pt x="4" y="26"/>
                    <a:pt x="4" y="26"/>
                    <a:pt x="4" y="26"/>
                  </a:cubicBezTo>
                  <a:cubicBezTo>
                    <a:pt x="4" y="26"/>
                    <a:pt x="4" y="26"/>
                    <a:pt x="4" y="26"/>
                  </a:cubicBezTo>
                  <a:cubicBezTo>
                    <a:pt x="3" y="27"/>
                    <a:pt x="3" y="27"/>
                    <a:pt x="3" y="27"/>
                  </a:cubicBezTo>
                  <a:cubicBezTo>
                    <a:pt x="1" y="27"/>
                    <a:pt x="1" y="27"/>
                    <a:pt x="1" y="27"/>
                  </a:cubicBezTo>
                  <a:cubicBezTo>
                    <a:pt x="0" y="26"/>
                    <a:pt x="0" y="26"/>
                    <a:pt x="0" y="26"/>
                  </a:cubicBezTo>
                  <a:cubicBezTo>
                    <a:pt x="0" y="26"/>
                    <a:pt x="0" y="26"/>
                    <a:pt x="0" y="26"/>
                  </a:cubicBezTo>
                  <a:cubicBezTo>
                    <a:pt x="0" y="2"/>
                    <a:pt x="0" y="2"/>
                    <a:pt x="0" y="2"/>
                  </a:cubicBezTo>
                  <a:cubicBezTo>
                    <a:pt x="1" y="2"/>
                    <a:pt x="1" y="2"/>
                    <a:pt x="1" y="2"/>
                  </a:cubicBezTo>
                  <a:cubicBezTo>
                    <a:pt x="2" y="1"/>
                    <a:pt x="3" y="1"/>
                    <a:pt x="4" y="1"/>
                  </a:cubicBezTo>
                  <a:cubicBezTo>
                    <a:pt x="6" y="1"/>
                    <a:pt x="7" y="0"/>
                    <a:pt x="8" y="0"/>
                  </a:cubicBezTo>
                  <a:cubicBezTo>
                    <a:pt x="9" y="0"/>
                    <a:pt x="11" y="1"/>
                    <a:pt x="12" y="1"/>
                  </a:cubicBezTo>
                  <a:cubicBezTo>
                    <a:pt x="13" y="2"/>
                    <a:pt x="14" y="2"/>
                    <a:pt x="14" y="3"/>
                  </a:cubicBezTo>
                  <a:cubicBezTo>
                    <a:pt x="15" y="4"/>
                    <a:pt x="15" y="5"/>
                    <a:pt x="16" y="6"/>
                  </a:cubicBezTo>
                  <a:cubicBezTo>
                    <a:pt x="16" y="8"/>
                    <a:pt x="16" y="9"/>
                    <a:pt x="16" y="10"/>
                  </a:cubicBezTo>
                  <a:moveTo>
                    <a:pt x="13" y="10"/>
                  </a:moveTo>
                  <a:cubicBezTo>
                    <a:pt x="13" y="8"/>
                    <a:pt x="12" y="6"/>
                    <a:pt x="11" y="5"/>
                  </a:cubicBezTo>
                  <a:cubicBezTo>
                    <a:pt x="10" y="4"/>
                    <a:pt x="9" y="3"/>
                    <a:pt x="7" y="3"/>
                  </a:cubicBezTo>
                  <a:cubicBezTo>
                    <a:pt x="7" y="3"/>
                    <a:pt x="6" y="4"/>
                    <a:pt x="5" y="4"/>
                  </a:cubicBezTo>
                  <a:cubicBezTo>
                    <a:pt x="5" y="4"/>
                    <a:pt x="4" y="4"/>
                    <a:pt x="4" y="4"/>
                  </a:cubicBezTo>
                  <a:cubicBezTo>
                    <a:pt x="4" y="16"/>
                    <a:pt x="4" y="16"/>
                    <a:pt x="4" y="16"/>
                  </a:cubicBezTo>
                  <a:cubicBezTo>
                    <a:pt x="5" y="16"/>
                    <a:pt x="5" y="17"/>
                    <a:pt x="6" y="17"/>
                  </a:cubicBezTo>
                  <a:cubicBezTo>
                    <a:pt x="6" y="17"/>
                    <a:pt x="7" y="17"/>
                    <a:pt x="7" y="17"/>
                  </a:cubicBezTo>
                  <a:cubicBezTo>
                    <a:pt x="8" y="17"/>
                    <a:pt x="9" y="17"/>
                    <a:pt x="10" y="16"/>
                  </a:cubicBezTo>
                  <a:cubicBezTo>
                    <a:pt x="10" y="16"/>
                    <a:pt x="11" y="16"/>
                    <a:pt x="11" y="15"/>
                  </a:cubicBezTo>
                  <a:cubicBezTo>
                    <a:pt x="12" y="15"/>
                    <a:pt x="12" y="14"/>
                    <a:pt x="12" y="13"/>
                  </a:cubicBezTo>
                  <a:cubicBezTo>
                    <a:pt x="13" y="12"/>
                    <a:pt x="13" y="11"/>
                    <a:pt x="13" y="1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077"/>
            <p:cNvSpPr/>
            <p:nvPr/>
          </p:nvSpPr>
          <p:spPr bwMode="auto">
            <a:xfrm>
              <a:off x="2105026" y="4167188"/>
              <a:ext cx="12700" cy="49213"/>
            </a:xfrm>
            <a:custGeom>
              <a:avLst/>
              <a:gdLst>
                <a:gd name="T0" fmla="*/ 6 w 6"/>
                <a:gd name="T1" fmla="*/ 25 h 26"/>
                <a:gd name="T2" fmla="*/ 6 w 6"/>
                <a:gd name="T3" fmla="*/ 25 h 26"/>
                <a:gd name="T4" fmla="*/ 4 w 6"/>
                <a:gd name="T5" fmla="*/ 26 h 26"/>
                <a:gd name="T6" fmla="*/ 3 w 6"/>
                <a:gd name="T7" fmla="*/ 26 h 26"/>
                <a:gd name="T8" fmla="*/ 0 w 6"/>
                <a:gd name="T9" fmla="*/ 25 h 26"/>
                <a:gd name="T10" fmla="*/ 0 w 6"/>
                <a:gd name="T11" fmla="*/ 22 h 26"/>
                <a:gd name="T12" fmla="*/ 0 w 6"/>
                <a:gd name="T13" fmla="*/ 0 h 26"/>
                <a:gd name="T14" fmla="*/ 0 w 6"/>
                <a:gd name="T15" fmla="*/ 0 h 26"/>
                <a:gd name="T16" fmla="*/ 0 w 6"/>
                <a:gd name="T17" fmla="*/ 0 h 26"/>
                <a:gd name="T18" fmla="*/ 2 w 6"/>
                <a:gd name="T19" fmla="*/ 0 h 26"/>
                <a:gd name="T20" fmla="*/ 3 w 6"/>
                <a:gd name="T21" fmla="*/ 0 h 26"/>
                <a:gd name="T22" fmla="*/ 3 w 6"/>
                <a:gd name="T23" fmla="*/ 0 h 26"/>
                <a:gd name="T24" fmla="*/ 3 w 6"/>
                <a:gd name="T25" fmla="*/ 21 h 26"/>
                <a:gd name="T26" fmla="*/ 3 w 6"/>
                <a:gd name="T27" fmla="*/ 22 h 26"/>
                <a:gd name="T28" fmla="*/ 4 w 6"/>
                <a:gd name="T29" fmla="*/ 23 h 26"/>
                <a:gd name="T30" fmla="*/ 5 w 6"/>
                <a:gd name="T31" fmla="*/ 23 h 26"/>
                <a:gd name="T32" fmla="*/ 6 w 6"/>
                <a:gd name="T33" fmla="*/ 23 h 26"/>
                <a:gd name="T34" fmla="*/ 6 w 6"/>
                <a:gd name="T35" fmla="*/ 23 h 26"/>
                <a:gd name="T36" fmla="*/ 6 w 6"/>
                <a:gd name="T37" fmla="*/ 23 h 26"/>
                <a:gd name="T38" fmla="*/ 6 w 6"/>
                <a:gd name="T39" fmla="*/ 25 h 26"/>
                <a:gd name="T40" fmla="*/ 6 w 6"/>
                <a:gd name="T41"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26">
                  <a:moveTo>
                    <a:pt x="6" y="25"/>
                  </a:moveTo>
                  <a:cubicBezTo>
                    <a:pt x="6" y="25"/>
                    <a:pt x="6" y="25"/>
                    <a:pt x="6" y="25"/>
                  </a:cubicBezTo>
                  <a:cubicBezTo>
                    <a:pt x="5" y="26"/>
                    <a:pt x="5" y="26"/>
                    <a:pt x="4" y="26"/>
                  </a:cubicBezTo>
                  <a:cubicBezTo>
                    <a:pt x="4" y="26"/>
                    <a:pt x="3" y="26"/>
                    <a:pt x="3" y="26"/>
                  </a:cubicBezTo>
                  <a:cubicBezTo>
                    <a:pt x="2" y="26"/>
                    <a:pt x="1" y="26"/>
                    <a:pt x="0" y="25"/>
                  </a:cubicBezTo>
                  <a:cubicBezTo>
                    <a:pt x="0" y="24"/>
                    <a:pt x="0" y="23"/>
                    <a:pt x="0" y="22"/>
                  </a:cubicBezTo>
                  <a:cubicBezTo>
                    <a:pt x="0" y="0"/>
                    <a:pt x="0" y="0"/>
                    <a:pt x="0" y="0"/>
                  </a:cubicBezTo>
                  <a:cubicBezTo>
                    <a:pt x="0" y="0"/>
                    <a:pt x="0" y="0"/>
                    <a:pt x="0" y="0"/>
                  </a:cubicBezTo>
                  <a:cubicBezTo>
                    <a:pt x="0" y="0"/>
                    <a:pt x="0" y="0"/>
                    <a:pt x="0" y="0"/>
                  </a:cubicBezTo>
                  <a:cubicBezTo>
                    <a:pt x="2" y="0"/>
                    <a:pt x="2" y="0"/>
                    <a:pt x="2" y="0"/>
                  </a:cubicBezTo>
                  <a:cubicBezTo>
                    <a:pt x="3" y="0"/>
                    <a:pt x="3" y="0"/>
                    <a:pt x="3" y="0"/>
                  </a:cubicBezTo>
                  <a:cubicBezTo>
                    <a:pt x="3" y="0"/>
                    <a:pt x="3" y="0"/>
                    <a:pt x="3" y="0"/>
                  </a:cubicBezTo>
                  <a:cubicBezTo>
                    <a:pt x="3" y="21"/>
                    <a:pt x="3" y="21"/>
                    <a:pt x="3" y="21"/>
                  </a:cubicBezTo>
                  <a:cubicBezTo>
                    <a:pt x="3" y="22"/>
                    <a:pt x="3" y="22"/>
                    <a:pt x="3" y="22"/>
                  </a:cubicBezTo>
                  <a:cubicBezTo>
                    <a:pt x="4" y="23"/>
                    <a:pt x="4" y="23"/>
                    <a:pt x="4" y="23"/>
                  </a:cubicBezTo>
                  <a:cubicBezTo>
                    <a:pt x="5" y="23"/>
                    <a:pt x="5" y="23"/>
                    <a:pt x="5" y="23"/>
                  </a:cubicBezTo>
                  <a:cubicBezTo>
                    <a:pt x="6" y="23"/>
                    <a:pt x="6" y="23"/>
                    <a:pt x="6" y="23"/>
                  </a:cubicBezTo>
                  <a:cubicBezTo>
                    <a:pt x="6" y="23"/>
                    <a:pt x="6" y="23"/>
                    <a:pt x="6" y="23"/>
                  </a:cubicBezTo>
                  <a:cubicBezTo>
                    <a:pt x="6" y="23"/>
                    <a:pt x="6" y="23"/>
                    <a:pt x="6" y="23"/>
                  </a:cubicBezTo>
                  <a:cubicBezTo>
                    <a:pt x="6" y="25"/>
                    <a:pt x="6" y="25"/>
                    <a:pt x="6" y="25"/>
                  </a:cubicBezTo>
                  <a:cubicBezTo>
                    <a:pt x="6" y="25"/>
                    <a:pt x="6" y="25"/>
                    <a:pt x="6" y="25"/>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078"/>
            <p:cNvSpPr>
              <a:spLocks noEditPoints="1"/>
            </p:cNvSpPr>
            <p:nvPr/>
          </p:nvSpPr>
          <p:spPr bwMode="auto">
            <a:xfrm>
              <a:off x="2122488" y="4178300"/>
              <a:ext cx="31750" cy="38100"/>
            </a:xfrm>
            <a:custGeom>
              <a:avLst/>
              <a:gdLst>
                <a:gd name="T0" fmla="*/ 8 w 16"/>
                <a:gd name="T1" fmla="*/ 0 h 20"/>
                <a:gd name="T2" fmla="*/ 11 w 16"/>
                <a:gd name="T3" fmla="*/ 1 h 20"/>
                <a:gd name="T4" fmla="*/ 14 w 16"/>
                <a:gd name="T5" fmla="*/ 3 h 20"/>
                <a:gd name="T6" fmla="*/ 15 w 16"/>
                <a:gd name="T7" fmla="*/ 5 h 20"/>
                <a:gd name="T8" fmla="*/ 16 w 16"/>
                <a:gd name="T9" fmla="*/ 8 h 20"/>
                <a:gd name="T10" fmla="*/ 15 w 16"/>
                <a:gd name="T11" fmla="*/ 10 h 20"/>
                <a:gd name="T12" fmla="*/ 15 w 16"/>
                <a:gd name="T13" fmla="*/ 11 h 20"/>
                <a:gd name="T14" fmla="*/ 14 w 16"/>
                <a:gd name="T15" fmla="*/ 11 h 20"/>
                <a:gd name="T16" fmla="*/ 13 w 16"/>
                <a:gd name="T17" fmla="*/ 11 h 20"/>
                <a:gd name="T18" fmla="*/ 3 w 16"/>
                <a:gd name="T19" fmla="*/ 11 h 20"/>
                <a:gd name="T20" fmla="*/ 4 w 16"/>
                <a:gd name="T21" fmla="*/ 14 h 20"/>
                <a:gd name="T22" fmla="*/ 5 w 16"/>
                <a:gd name="T23" fmla="*/ 16 h 20"/>
                <a:gd name="T24" fmla="*/ 6 w 16"/>
                <a:gd name="T25" fmla="*/ 16 h 20"/>
                <a:gd name="T26" fmla="*/ 8 w 16"/>
                <a:gd name="T27" fmla="*/ 17 h 20"/>
                <a:gd name="T28" fmla="*/ 11 w 16"/>
                <a:gd name="T29" fmla="*/ 16 h 20"/>
                <a:gd name="T30" fmla="*/ 13 w 16"/>
                <a:gd name="T31" fmla="*/ 16 h 20"/>
                <a:gd name="T32" fmla="*/ 13 w 16"/>
                <a:gd name="T33" fmla="*/ 16 h 20"/>
                <a:gd name="T34" fmla="*/ 14 w 16"/>
                <a:gd name="T35" fmla="*/ 18 h 20"/>
                <a:gd name="T36" fmla="*/ 14 w 16"/>
                <a:gd name="T37" fmla="*/ 18 h 20"/>
                <a:gd name="T38" fmla="*/ 11 w 16"/>
                <a:gd name="T39" fmla="*/ 20 h 20"/>
                <a:gd name="T40" fmla="*/ 8 w 16"/>
                <a:gd name="T41" fmla="*/ 20 h 20"/>
                <a:gd name="T42" fmla="*/ 2 w 16"/>
                <a:gd name="T43" fmla="*/ 18 h 20"/>
                <a:gd name="T44" fmla="*/ 0 w 16"/>
                <a:gd name="T45" fmla="*/ 10 h 20"/>
                <a:gd name="T46" fmla="*/ 0 w 16"/>
                <a:gd name="T47" fmla="*/ 6 h 20"/>
                <a:gd name="T48" fmla="*/ 2 w 16"/>
                <a:gd name="T49" fmla="*/ 3 h 20"/>
                <a:gd name="T50" fmla="*/ 5 w 16"/>
                <a:gd name="T51" fmla="*/ 1 h 20"/>
                <a:gd name="T52" fmla="*/ 8 w 16"/>
                <a:gd name="T53" fmla="*/ 0 h 20"/>
                <a:gd name="T54" fmla="*/ 12 w 16"/>
                <a:gd name="T55" fmla="*/ 8 h 20"/>
                <a:gd name="T56" fmla="*/ 12 w 16"/>
                <a:gd name="T57" fmla="*/ 6 h 20"/>
                <a:gd name="T58" fmla="*/ 11 w 16"/>
                <a:gd name="T59" fmla="*/ 5 h 20"/>
                <a:gd name="T60" fmla="*/ 10 w 16"/>
                <a:gd name="T61" fmla="*/ 4 h 20"/>
                <a:gd name="T62" fmla="*/ 8 w 16"/>
                <a:gd name="T63" fmla="*/ 3 h 20"/>
                <a:gd name="T64" fmla="*/ 6 w 16"/>
                <a:gd name="T65" fmla="*/ 4 h 20"/>
                <a:gd name="T66" fmla="*/ 5 w 16"/>
                <a:gd name="T67" fmla="*/ 5 h 20"/>
                <a:gd name="T68" fmla="*/ 4 w 16"/>
                <a:gd name="T69" fmla="*/ 7 h 20"/>
                <a:gd name="T70" fmla="*/ 3 w 16"/>
                <a:gd name="T71" fmla="*/ 8 h 20"/>
                <a:gd name="T72" fmla="*/ 12 w 16"/>
                <a:gd name="T73"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20">
                  <a:moveTo>
                    <a:pt x="8" y="0"/>
                  </a:moveTo>
                  <a:cubicBezTo>
                    <a:pt x="9" y="0"/>
                    <a:pt x="10" y="1"/>
                    <a:pt x="11" y="1"/>
                  </a:cubicBezTo>
                  <a:cubicBezTo>
                    <a:pt x="12" y="1"/>
                    <a:pt x="13" y="2"/>
                    <a:pt x="14" y="3"/>
                  </a:cubicBezTo>
                  <a:cubicBezTo>
                    <a:pt x="14" y="3"/>
                    <a:pt x="15" y="4"/>
                    <a:pt x="15" y="5"/>
                  </a:cubicBezTo>
                  <a:cubicBezTo>
                    <a:pt x="15" y="6"/>
                    <a:pt x="16" y="7"/>
                    <a:pt x="16" y="8"/>
                  </a:cubicBezTo>
                  <a:cubicBezTo>
                    <a:pt x="16" y="9"/>
                    <a:pt x="16" y="9"/>
                    <a:pt x="15" y="10"/>
                  </a:cubicBezTo>
                  <a:cubicBezTo>
                    <a:pt x="15" y="10"/>
                    <a:pt x="15" y="10"/>
                    <a:pt x="15" y="11"/>
                  </a:cubicBezTo>
                  <a:cubicBezTo>
                    <a:pt x="14" y="11"/>
                    <a:pt x="14" y="11"/>
                    <a:pt x="14" y="11"/>
                  </a:cubicBezTo>
                  <a:cubicBezTo>
                    <a:pt x="13" y="11"/>
                    <a:pt x="13" y="11"/>
                    <a:pt x="13" y="11"/>
                  </a:cubicBezTo>
                  <a:cubicBezTo>
                    <a:pt x="3" y="11"/>
                    <a:pt x="3" y="11"/>
                    <a:pt x="3" y="11"/>
                  </a:cubicBezTo>
                  <a:cubicBezTo>
                    <a:pt x="3" y="12"/>
                    <a:pt x="3" y="13"/>
                    <a:pt x="4" y="14"/>
                  </a:cubicBezTo>
                  <a:cubicBezTo>
                    <a:pt x="4" y="15"/>
                    <a:pt x="4" y="15"/>
                    <a:pt x="5" y="16"/>
                  </a:cubicBezTo>
                  <a:cubicBezTo>
                    <a:pt x="5" y="16"/>
                    <a:pt x="6" y="16"/>
                    <a:pt x="6" y="16"/>
                  </a:cubicBezTo>
                  <a:cubicBezTo>
                    <a:pt x="7" y="17"/>
                    <a:pt x="8" y="17"/>
                    <a:pt x="8" y="17"/>
                  </a:cubicBezTo>
                  <a:cubicBezTo>
                    <a:pt x="9" y="17"/>
                    <a:pt x="10" y="17"/>
                    <a:pt x="11" y="16"/>
                  </a:cubicBezTo>
                  <a:cubicBezTo>
                    <a:pt x="12" y="16"/>
                    <a:pt x="12" y="16"/>
                    <a:pt x="13" y="16"/>
                  </a:cubicBezTo>
                  <a:cubicBezTo>
                    <a:pt x="13" y="16"/>
                    <a:pt x="13" y="16"/>
                    <a:pt x="13" y="16"/>
                  </a:cubicBezTo>
                  <a:cubicBezTo>
                    <a:pt x="14" y="18"/>
                    <a:pt x="14" y="18"/>
                    <a:pt x="14" y="18"/>
                  </a:cubicBezTo>
                  <a:cubicBezTo>
                    <a:pt x="14" y="18"/>
                    <a:pt x="14" y="18"/>
                    <a:pt x="14" y="18"/>
                  </a:cubicBezTo>
                  <a:cubicBezTo>
                    <a:pt x="13" y="19"/>
                    <a:pt x="12" y="19"/>
                    <a:pt x="11" y="20"/>
                  </a:cubicBezTo>
                  <a:cubicBezTo>
                    <a:pt x="10" y="20"/>
                    <a:pt x="9" y="20"/>
                    <a:pt x="8" y="20"/>
                  </a:cubicBezTo>
                  <a:cubicBezTo>
                    <a:pt x="5" y="20"/>
                    <a:pt x="3" y="19"/>
                    <a:pt x="2" y="18"/>
                  </a:cubicBezTo>
                  <a:cubicBezTo>
                    <a:pt x="0" y="16"/>
                    <a:pt x="0" y="14"/>
                    <a:pt x="0" y="10"/>
                  </a:cubicBezTo>
                  <a:cubicBezTo>
                    <a:pt x="0" y="9"/>
                    <a:pt x="0" y="7"/>
                    <a:pt x="0" y="6"/>
                  </a:cubicBezTo>
                  <a:cubicBezTo>
                    <a:pt x="1" y="5"/>
                    <a:pt x="1" y="4"/>
                    <a:pt x="2" y="3"/>
                  </a:cubicBezTo>
                  <a:cubicBezTo>
                    <a:pt x="3" y="2"/>
                    <a:pt x="4" y="2"/>
                    <a:pt x="5" y="1"/>
                  </a:cubicBezTo>
                  <a:cubicBezTo>
                    <a:pt x="6" y="1"/>
                    <a:pt x="7" y="0"/>
                    <a:pt x="8" y="0"/>
                  </a:cubicBezTo>
                  <a:moveTo>
                    <a:pt x="12" y="8"/>
                  </a:moveTo>
                  <a:cubicBezTo>
                    <a:pt x="12" y="8"/>
                    <a:pt x="12" y="7"/>
                    <a:pt x="12" y="6"/>
                  </a:cubicBezTo>
                  <a:cubicBezTo>
                    <a:pt x="12" y="6"/>
                    <a:pt x="12" y="5"/>
                    <a:pt x="11" y="5"/>
                  </a:cubicBezTo>
                  <a:cubicBezTo>
                    <a:pt x="11" y="4"/>
                    <a:pt x="11" y="4"/>
                    <a:pt x="10" y="4"/>
                  </a:cubicBezTo>
                  <a:cubicBezTo>
                    <a:pt x="10" y="3"/>
                    <a:pt x="9" y="3"/>
                    <a:pt x="8" y="3"/>
                  </a:cubicBezTo>
                  <a:cubicBezTo>
                    <a:pt x="7" y="3"/>
                    <a:pt x="7" y="4"/>
                    <a:pt x="6" y="4"/>
                  </a:cubicBezTo>
                  <a:cubicBezTo>
                    <a:pt x="5" y="4"/>
                    <a:pt x="5" y="4"/>
                    <a:pt x="5" y="5"/>
                  </a:cubicBezTo>
                  <a:cubicBezTo>
                    <a:pt x="4" y="5"/>
                    <a:pt x="4" y="6"/>
                    <a:pt x="4" y="7"/>
                  </a:cubicBezTo>
                  <a:cubicBezTo>
                    <a:pt x="3" y="7"/>
                    <a:pt x="3" y="8"/>
                    <a:pt x="3" y="8"/>
                  </a:cubicBezTo>
                  <a:lnTo>
                    <a:pt x="12" y="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079"/>
            <p:cNvSpPr/>
            <p:nvPr/>
          </p:nvSpPr>
          <p:spPr bwMode="auto">
            <a:xfrm>
              <a:off x="2030413" y="4224338"/>
              <a:ext cx="23813" cy="44450"/>
            </a:xfrm>
            <a:custGeom>
              <a:avLst/>
              <a:gdLst>
                <a:gd name="T0" fmla="*/ 0 w 12"/>
                <a:gd name="T1" fmla="*/ 7 h 23"/>
                <a:gd name="T2" fmla="*/ 0 w 12"/>
                <a:gd name="T3" fmla="*/ 7 h 23"/>
                <a:gd name="T4" fmla="*/ 0 w 12"/>
                <a:gd name="T5" fmla="*/ 7 h 23"/>
                <a:gd name="T6" fmla="*/ 0 w 12"/>
                <a:gd name="T7" fmla="*/ 6 h 23"/>
                <a:gd name="T8" fmla="*/ 0 w 12"/>
                <a:gd name="T9" fmla="*/ 5 h 23"/>
                <a:gd name="T10" fmla="*/ 0 w 12"/>
                <a:gd name="T11" fmla="*/ 5 h 23"/>
                <a:gd name="T12" fmla="*/ 3 w 12"/>
                <a:gd name="T13" fmla="*/ 4 h 23"/>
                <a:gd name="T14" fmla="*/ 4 w 12"/>
                <a:gd name="T15" fmla="*/ 1 h 23"/>
                <a:gd name="T16" fmla="*/ 4 w 12"/>
                <a:gd name="T17" fmla="*/ 0 h 23"/>
                <a:gd name="T18" fmla="*/ 4 w 12"/>
                <a:gd name="T19" fmla="*/ 0 h 23"/>
                <a:gd name="T20" fmla="*/ 6 w 12"/>
                <a:gd name="T21" fmla="*/ 0 h 23"/>
                <a:gd name="T22" fmla="*/ 6 w 12"/>
                <a:gd name="T23" fmla="*/ 0 h 23"/>
                <a:gd name="T24" fmla="*/ 6 w 12"/>
                <a:gd name="T25" fmla="*/ 0 h 23"/>
                <a:gd name="T26" fmla="*/ 6 w 12"/>
                <a:gd name="T27" fmla="*/ 4 h 23"/>
                <a:gd name="T28" fmla="*/ 10 w 12"/>
                <a:gd name="T29" fmla="*/ 4 h 23"/>
                <a:gd name="T30" fmla="*/ 11 w 12"/>
                <a:gd name="T31" fmla="*/ 5 h 23"/>
                <a:gd name="T32" fmla="*/ 11 w 12"/>
                <a:gd name="T33" fmla="*/ 5 h 23"/>
                <a:gd name="T34" fmla="*/ 11 w 12"/>
                <a:gd name="T35" fmla="*/ 7 h 23"/>
                <a:gd name="T36" fmla="*/ 11 w 12"/>
                <a:gd name="T37" fmla="*/ 7 h 23"/>
                <a:gd name="T38" fmla="*/ 10 w 12"/>
                <a:gd name="T39" fmla="*/ 7 h 23"/>
                <a:gd name="T40" fmla="*/ 6 w 12"/>
                <a:gd name="T41" fmla="*/ 7 h 23"/>
                <a:gd name="T42" fmla="*/ 6 w 12"/>
                <a:gd name="T43" fmla="*/ 18 h 23"/>
                <a:gd name="T44" fmla="*/ 7 w 12"/>
                <a:gd name="T45" fmla="*/ 20 h 23"/>
                <a:gd name="T46" fmla="*/ 9 w 12"/>
                <a:gd name="T47" fmla="*/ 20 h 23"/>
                <a:gd name="T48" fmla="*/ 10 w 12"/>
                <a:gd name="T49" fmla="*/ 20 h 23"/>
                <a:gd name="T50" fmla="*/ 11 w 12"/>
                <a:gd name="T51" fmla="*/ 20 h 23"/>
                <a:gd name="T52" fmla="*/ 12 w 12"/>
                <a:gd name="T53" fmla="*/ 20 h 23"/>
                <a:gd name="T54" fmla="*/ 12 w 12"/>
                <a:gd name="T55" fmla="*/ 20 h 23"/>
                <a:gd name="T56" fmla="*/ 12 w 12"/>
                <a:gd name="T57" fmla="*/ 22 h 23"/>
                <a:gd name="T58" fmla="*/ 12 w 12"/>
                <a:gd name="T59" fmla="*/ 23 h 23"/>
                <a:gd name="T60" fmla="*/ 12 w 12"/>
                <a:gd name="T61" fmla="*/ 23 h 23"/>
                <a:gd name="T62" fmla="*/ 10 w 12"/>
                <a:gd name="T63" fmla="*/ 23 h 23"/>
                <a:gd name="T64" fmla="*/ 8 w 12"/>
                <a:gd name="T65" fmla="*/ 23 h 23"/>
                <a:gd name="T66" fmla="*/ 4 w 12"/>
                <a:gd name="T67" fmla="*/ 22 h 23"/>
                <a:gd name="T68" fmla="*/ 3 w 12"/>
                <a:gd name="T69" fmla="*/ 18 h 23"/>
                <a:gd name="T70" fmla="*/ 3 w 12"/>
                <a:gd name="T71" fmla="*/ 7 h 23"/>
                <a:gd name="T72" fmla="*/ 0 w 12"/>
                <a:gd name="T73"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23">
                  <a:moveTo>
                    <a:pt x="0" y="7"/>
                  </a:moveTo>
                  <a:cubicBezTo>
                    <a:pt x="0" y="7"/>
                    <a:pt x="0" y="7"/>
                    <a:pt x="0" y="7"/>
                  </a:cubicBezTo>
                  <a:cubicBezTo>
                    <a:pt x="0" y="7"/>
                    <a:pt x="0" y="7"/>
                    <a:pt x="0" y="7"/>
                  </a:cubicBezTo>
                  <a:cubicBezTo>
                    <a:pt x="0" y="6"/>
                    <a:pt x="0" y="6"/>
                    <a:pt x="0" y="6"/>
                  </a:cubicBezTo>
                  <a:cubicBezTo>
                    <a:pt x="0" y="5"/>
                    <a:pt x="0" y="5"/>
                    <a:pt x="0" y="5"/>
                  </a:cubicBezTo>
                  <a:cubicBezTo>
                    <a:pt x="0" y="5"/>
                    <a:pt x="0" y="5"/>
                    <a:pt x="0" y="5"/>
                  </a:cubicBezTo>
                  <a:cubicBezTo>
                    <a:pt x="3" y="4"/>
                    <a:pt x="3" y="4"/>
                    <a:pt x="3" y="4"/>
                  </a:cubicBezTo>
                  <a:cubicBezTo>
                    <a:pt x="4" y="1"/>
                    <a:pt x="4" y="1"/>
                    <a:pt x="4" y="1"/>
                  </a:cubicBezTo>
                  <a:cubicBezTo>
                    <a:pt x="4" y="0"/>
                    <a:pt x="4" y="0"/>
                    <a:pt x="4" y="0"/>
                  </a:cubicBezTo>
                  <a:cubicBezTo>
                    <a:pt x="4" y="0"/>
                    <a:pt x="4" y="0"/>
                    <a:pt x="4" y="0"/>
                  </a:cubicBezTo>
                  <a:cubicBezTo>
                    <a:pt x="6" y="0"/>
                    <a:pt x="6" y="0"/>
                    <a:pt x="6" y="0"/>
                  </a:cubicBezTo>
                  <a:cubicBezTo>
                    <a:pt x="6" y="0"/>
                    <a:pt x="6" y="0"/>
                    <a:pt x="6" y="0"/>
                  </a:cubicBezTo>
                  <a:cubicBezTo>
                    <a:pt x="6" y="0"/>
                    <a:pt x="6" y="0"/>
                    <a:pt x="6" y="0"/>
                  </a:cubicBezTo>
                  <a:cubicBezTo>
                    <a:pt x="6" y="4"/>
                    <a:pt x="6" y="4"/>
                    <a:pt x="6" y="4"/>
                  </a:cubicBezTo>
                  <a:cubicBezTo>
                    <a:pt x="10" y="4"/>
                    <a:pt x="10" y="4"/>
                    <a:pt x="10" y="4"/>
                  </a:cubicBezTo>
                  <a:cubicBezTo>
                    <a:pt x="11" y="5"/>
                    <a:pt x="11" y="5"/>
                    <a:pt x="11" y="5"/>
                  </a:cubicBezTo>
                  <a:cubicBezTo>
                    <a:pt x="11" y="5"/>
                    <a:pt x="11" y="5"/>
                    <a:pt x="11" y="5"/>
                  </a:cubicBezTo>
                  <a:cubicBezTo>
                    <a:pt x="11" y="7"/>
                    <a:pt x="11" y="7"/>
                    <a:pt x="11" y="7"/>
                  </a:cubicBezTo>
                  <a:cubicBezTo>
                    <a:pt x="11" y="7"/>
                    <a:pt x="11" y="7"/>
                    <a:pt x="11" y="7"/>
                  </a:cubicBezTo>
                  <a:cubicBezTo>
                    <a:pt x="10" y="7"/>
                    <a:pt x="10" y="7"/>
                    <a:pt x="10" y="7"/>
                  </a:cubicBezTo>
                  <a:cubicBezTo>
                    <a:pt x="6" y="7"/>
                    <a:pt x="6" y="7"/>
                    <a:pt x="6" y="7"/>
                  </a:cubicBezTo>
                  <a:cubicBezTo>
                    <a:pt x="6" y="18"/>
                    <a:pt x="6" y="18"/>
                    <a:pt x="6" y="18"/>
                  </a:cubicBezTo>
                  <a:cubicBezTo>
                    <a:pt x="6" y="19"/>
                    <a:pt x="7" y="20"/>
                    <a:pt x="7" y="20"/>
                  </a:cubicBezTo>
                  <a:cubicBezTo>
                    <a:pt x="7" y="20"/>
                    <a:pt x="8" y="20"/>
                    <a:pt x="9" y="20"/>
                  </a:cubicBezTo>
                  <a:cubicBezTo>
                    <a:pt x="9" y="20"/>
                    <a:pt x="9" y="20"/>
                    <a:pt x="10" y="20"/>
                  </a:cubicBezTo>
                  <a:cubicBezTo>
                    <a:pt x="10" y="20"/>
                    <a:pt x="11" y="20"/>
                    <a:pt x="11" y="20"/>
                  </a:cubicBezTo>
                  <a:cubicBezTo>
                    <a:pt x="12" y="20"/>
                    <a:pt x="12" y="20"/>
                    <a:pt x="12" y="20"/>
                  </a:cubicBezTo>
                  <a:cubicBezTo>
                    <a:pt x="12" y="20"/>
                    <a:pt x="12" y="20"/>
                    <a:pt x="12" y="20"/>
                  </a:cubicBezTo>
                  <a:cubicBezTo>
                    <a:pt x="12" y="22"/>
                    <a:pt x="12" y="22"/>
                    <a:pt x="12" y="22"/>
                  </a:cubicBezTo>
                  <a:cubicBezTo>
                    <a:pt x="12" y="23"/>
                    <a:pt x="12" y="23"/>
                    <a:pt x="12" y="23"/>
                  </a:cubicBezTo>
                  <a:cubicBezTo>
                    <a:pt x="12" y="23"/>
                    <a:pt x="12" y="23"/>
                    <a:pt x="12" y="23"/>
                  </a:cubicBezTo>
                  <a:cubicBezTo>
                    <a:pt x="11" y="23"/>
                    <a:pt x="10" y="23"/>
                    <a:pt x="10" y="23"/>
                  </a:cubicBezTo>
                  <a:cubicBezTo>
                    <a:pt x="9" y="23"/>
                    <a:pt x="8" y="23"/>
                    <a:pt x="8" y="23"/>
                  </a:cubicBezTo>
                  <a:cubicBezTo>
                    <a:pt x="6" y="23"/>
                    <a:pt x="5" y="23"/>
                    <a:pt x="4" y="22"/>
                  </a:cubicBezTo>
                  <a:cubicBezTo>
                    <a:pt x="3" y="21"/>
                    <a:pt x="3" y="20"/>
                    <a:pt x="3" y="18"/>
                  </a:cubicBezTo>
                  <a:cubicBezTo>
                    <a:pt x="3" y="7"/>
                    <a:pt x="3" y="7"/>
                    <a:pt x="3" y="7"/>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080"/>
            <p:cNvSpPr>
              <a:spLocks noEditPoints="1"/>
            </p:cNvSpPr>
            <p:nvPr/>
          </p:nvSpPr>
          <p:spPr bwMode="auto">
            <a:xfrm>
              <a:off x="2057401" y="4232275"/>
              <a:ext cx="31750" cy="36513"/>
            </a:xfrm>
            <a:custGeom>
              <a:avLst/>
              <a:gdLst>
                <a:gd name="T0" fmla="*/ 8 w 16"/>
                <a:gd name="T1" fmla="*/ 0 h 19"/>
                <a:gd name="T2" fmla="*/ 12 w 16"/>
                <a:gd name="T3" fmla="*/ 1 h 19"/>
                <a:gd name="T4" fmla="*/ 14 w 16"/>
                <a:gd name="T5" fmla="*/ 2 h 19"/>
                <a:gd name="T6" fmla="*/ 16 w 16"/>
                <a:gd name="T7" fmla="*/ 5 h 19"/>
                <a:gd name="T8" fmla="*/ 16 w 16"/>
                <a:gd name="T9" fmla="*/ 8 h 19"/>
                <a:gd name="T10" fmla="*/ 16 w 16"/>
                <a:gd name="T11" fmla="*/ 9 h 19"/>
                <a:gd name="T12" fmla="*/ 15 w 16"/>
                <a:gd name="T13" fmla="*/ 10 h 19"/>
                <a:gd name="T14" fmla="*/ 14 w 16"/>
                <a:gd name="T15" fmla="*/ 11 h 19"/>
                <a:gd name="T16" fmla="*/ 13 w 16"/>
                <a:gd name="T17" fmla="*/ 11 h 19"/>
                <a:gd name="T18" fmla="*/ 4 w 16"/>
                <a:gd name="T19" fmla="*/ 11 h 19"/>
                <a:gd name="T20" fmla="*/ 4 w 16"/>
                <a:gd name="T21" fmla="*/ 13 h 19"/>
                <a:gd name="T22" fmla="*/ 5 w 16"/>
                <a:gd name="T23" fmla="*/ 15 h 19"/>
                <a:gd name="T24" fmla="*/ 7 w 16"/>
                <a:gd name="T25" fmla="*/ 16 h 19"/>
                <a:gd name="T26" fmla="*/ 9 w 16"/>
                <a:gd name="T27" fmla="*/ 16 h 19"/>
                <a:gd name="T28" fmla="*/ 11 w 16"/>
                <a:gd name="T29" fmla="*/ 16 h 19"/>
                <a:gd name="T30" fmla="*/ 13 w 16"/>
                <a:gd name="T31" fmla="*/ 15 h 19"/>
                <a:gd name="T32" fmla="*/ 14 w 16"/>
                <a:gd name="T33" fmla="*/ 16 h 19"/>
                <a:gd name="T34" fmla="*/ 15 w 16"/>
                <a:gd name="T35" fmla="*/ 17 h 19"/>
                <a:gd name="T36" fmla="*/ 15 w 16"/>
                <a:gd name="T37" fmla="*/ 18 h 19"/>
                <a:gd name="T38" fmla="*/ 12 w 16"/>
                <a:gd name="T39" fmla="*/ 19 h 19"/>
                <a:gd name="T40" fmla="*/ 9 w 16"/>
                <a:gd name="T41" fmla="*/ 19 h 19"/>
                <a:gd name="T42" fmla="*/ 2 w 16"/>
                <a:gd name="T43" fmla="*/ 17 h 19"/>
                <a:gd name="T44" fmla="*/ 0 w 16"/>
                <a:gd name="T45" fmla="*/ 10 h 19"/>
                <a:gd name="T46" fmla="*/ 1 w 16"/>
                <a:gd name="T47" fmla="*/ 6 h 19"/>
                <a:gd name="T48" fmla="*/ 3 w 16"/>
                <a:gd name="T49" fmla="*/ 3 h 19"/>
                <a:gd name="T50" fmla="*/ 5 w 16"/>
                <a:gd name="T51" fmla="*/ 1 h 19"/>
                <a:gd name="T52" fmla="*/ 8 w 16"/>
                <a:gd name="T53" fmla="*/ 0 h 19"/>
                <a:gd name="T54" fmla="*/ 13 w 16"/>
                <a:gd name="T55" fmla="*/ 8 h 19"/>
                <a:gd name="T56" fmla="*/ 13 w 16"/>
                <a:gd name="T57" fmla="*/ 6 h 19"/>
                <a:gd name="T58" fmla="*/ 12 w 16"/>
                <a:gd name="T59" fmla="*/ 4 h 19"/>
                <a:gd name="T60" fmla="*/ 11 w 16"/>
                <a:gd name="T61" fmla="*/ 3 h 19"/>
                <a:gd name="T62" fmla="*/ 8 w 16"/>
                <a:gd name="T63" fmla="*/ 3 h 19"/>
                <a:gd name="T64" fmla="*/ 6 w 16"/>
                <a:gd name="T65" fmla="*/ 3 h 19"/>
                <a:gd name="T66" fmla="*/ 5 w 16"/>
                <a:gd name="T67" fmla="*/ 5 h 19"/>
                <a:gd name="T68" fmla="*/ 4 w 16"/>
                <a:gd name="T69" fmla="*/ 6 h 19"/>
                <a:gd name="T70" fmla="*/ 4 w 16"/>
                <a:gd name="T71" fmla="*/ 8 h 19"/>
                <a:gd name="T72" fmla="*/ 13 w 16"/>
                <a:gd name="T7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19">
                  <a:moveTo>
                    <a:pt x="8" y="0"/>
                  </a:moveTo>
                  <a:cubicBezTo>
                    <a:pt x="10" y="0"/>
                    <a:pt x="11" y="0"/>
                    <a:pt x="12" y="1"/>
                  </a:cubicBezTo>
                  <a:cubicBezTo>
                    <a:pt x="13" y="1"/>
                    <a:pt x="14" y="2"/>
                    <a:pt x="14" y="2"/>
                  </a:cubicBezTo>
                  <a:cubicBezTo>
                    <a:pt x="15" y="3"/>
                    <a:pt x="15" y="4"/>
                    <a:pt x="16" y="5"/>
                  </a:cubicBezTo>
                  <a:cubicBezTo>
                    <a:pt x="16" y="6"/>
                    <a:pt x="16" y="7"/>
                    <a:pt x="16" y="8"/>
                  </a:cubicBezTo>
                  <a:cubicBezTo>
                    <a:pt x="16" y="8"/>
                    <a:pt x="16" y="9"/>
                    <a:pt x="16" y="9"/>
                  </a:cubicBezTo>
                  <a:cubicBezTo>
                    <a:pt x="16" y="10"/>
                    <a:pt x="16" y="10"/>
                    <a:pt x="15" y="10"/>
                  </a:cubicBezTo>
                  <a:cubicBezTo>
                    <a:pt x="15" y="10"/>
                    <a:pt x="15" y="11"/>
                    <a:pt x="14" y="11"/>
                  </a:cubicBezTo>
                  <a:cubicBezTo>
                    <a:pt x="14" y="11"/>
                    <a:pt x="14" y="11"/>
                    <a:pt x="13" y="11"/>
                  </a:cubicBezTo>
                  <a:cubicBezTo>
                    <a:pt x="4" y="11"/>
                    <a:pt x="4" y="11"/>
                    <a:pt x="4" y="11"/>
                  </a:cubicBezTo>
                  <a:cubicBezTo>
                    <a:pt x="4" y="12"/>
                    <a:pt x="4" y="13"/>
                    <a:pt x="4" y="13"/>
                  </a:cubicBezTo>
                  <a:cubicBezTo>
                    <a:pt x="4" y="14"/>
                    <a:pt x="5" y="15"/>
                    <a:pt x="5" y="15"/>
                  </a:cubicBezTo>
                  <a:cubicBezTo>
                    <a:pt x="6" y="16"/>
                    <a:pt x="6" y="16"/>
                    <a:pt x="7" y="16"/>
                  </a:cubicBezTo>
                  <a:cubicBezTo>
                    <a:pt x="8" y="16"/>
                    <a:pt x="8" y="16"/>
                    <a:pt x="9" y="16"/>
                  </a:cubicBezTo>
                  <a:cubicBezTo>
                    <a:pt x="10" y="16"/>
                    <a:pt x="11" y="16"/>
                    <a:pt x="11" y="16"/>
                  </a:cubicBezTo>
                  <a:cubicBezTo>
                    <a:pt x="12" y="16"/>
                    <a:pt x="13" y="16"/>
                    <a:pt x="13" y="15"/>
                  </a:cubicBezTo>
                  <a:cubicBezTo>
                    <a:pt x="14" y="16"/>
                    <a:pt x="14" y="16"/>
                    <a:pt x="14" y="16"/>
                  </a:cubicBezTo>
                  <a:cubicBezTo>
                    <a:pt x="15" y="17"/>
                    <a:pt x="15" y="17"/>
                    <a:pt x="15" y="17"/>
                  </a:cubicBezTo>
                  <a:cubicBezTo>
                    <a:pt x="15" y="18"/>
                    <a:pt x="15" y="18"/>
                    <a:pt x="15" y="18"/>
                  </a:cubicBezTo>
                  <a:cubicBezTo>
                    <a:pt x="14" y="19"/>
                    <a:pt x="13" y="19"/>
                    <a:pt x="12" y="19"/>
                  </a:cubicBezTo>
                  <a:cubicBezTo>
                    <a:pt x="11" y="19"/>
                    <a:pt x="10" y="19"/>
                    <a:pt x="9" y="19"/>
                  </a:cubicBezTo>
                  <a:cubicBezTo>
                    <a:pt x="6" y="19"/>
                    <a:pt x="4" y="19"/>
                    <a:pt x="2" y="17"/>
                  </a:cubicBezTo>
                  <a:cubicBezTo>
                    <a:pt x="1" y="16"/>
                    <a:pt x="0" y="13"/>
                    <a:pt x="0" y="10"/>
                  </a:cubicBezTo>
                  <a:cubicBezTo>
                    <a:pt x="0" y="8"/>
                    <a:pt x="0" y="7"/>
                    <a:pt x="1" y="6"/>
                  </a:cubicBezTo>
                  <a:cubicBezTo>
                    <a:pt x="1" y="4"/>
                    <a:pt x="2" y="3"/>
                    <a:pt x="3" y="3"/>
                  </a:cubicBezTo>
                  <a:cubicBezTo>
                    <a:pt x="3" y="2"/>
                    <a:pt x="4" y="1"/>
                    <a:pt x="5" y="1"/>
                  </a:cubicBezTo>
                  <a:cubicBezTo>
                    <a:pt x="6" y="0"/>
                    <a:pt x="7" y="0"/>
                    <a:pt x="8" y="0"/>
                  </a:cubicBezTo>
                  <a:moveTo>
                    <a:pt x="13" y="8"/>
                  </a:moveTo>
                  <a:cubicBezTo>
                    <a:pt x="13" y="7"/>
                    <a:pt x="13" y="7"/>
                    <a:pt x="13" y="6"/>
                  </a:cubicBezTo>
                  <a:cubicBezTo>
                    <a:pt x="13" y="5"/>
                    <a:pt x="12" y="5"/>
                    <a:pt x="12" y="4"/>
                  </a:cubicBezTo>
                  <a:cubicBezTo>
                    <a:pt x="12" y="4"/>
                    <a:pt x="11" y="4"/>
                    <a:pt x="11" y="3"/>
                  </a:cubicBezTo>
                  <a:cubicBezTo>
                    <a:pt x="10" y="3"/>
                    <a:pt x="9" y="3"/>
                    <a:pt x="8" y="3"/>
                  </a:cubicBezTo>
                  <a:cubicBezTo>
                    <a:pt x="8" y="3"/>
                    <a:pt x="7" y="3"/>
                    <a:pt x="6" y="3"/>
                  </a:cubicBezTo>
                  <a:cubicBezTo>
                    <a:pt x="6" y="4"/>
                    <a:pt x="5" y="4"/>
                    <a:pt x="5" y="5"/>
                  </a:cubicBezTo>
                  <a:cubicBezTo>
                    <a:pt x="5" y="5"/>
                    <a:pt x="4" y="6"/>
                    <a:pt x="4" y="6"/>
                  </a:cubicBezTo>
                  <a:cubicBezTo>
                    <a:pt x="4" y="7"/>
                    <a:pt x="4" y="7"/>
                    <a:pt x="4" y="8"/>
                  </a:cubicBezTo>
                  <a:lnTo>
                    <a:pt x="13" y="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081"/>
            <p:cNvSpPr/>
            <p:nvPr/>
          </p:nvSpPr>
          <p:spPr bwMode="auto">
            <a:xfrm>
              <a:off x="2092326" y="4232275"/>
              <a:ext cx="30163" cy="36513"/>
            </a:xfrm>
            <a:custGeom>
              <a:avLst/>
              <a:gdLst>
                <a:gd name="T0" fmla="*/ 10 w 16"/>
                <a:gd name="T1" fmla="*/ 9 h 19"/>
                <a:gd name="T2" fmla="*/ 16 w 16"/>
                <a:gd name="T3" fmla="*/ 18 h 19"/>
                <a:gd name="T4" fmla="*/ 16 w 16"/>
                <a:gd name="T5" fmla="*/ 19 h 19"/>
                <a:gd name="T6" fmla="*/ 16 w 16"/>
                <a:gd name="T7" fmla="*/ 19 h 19"/>
                <a:gd name="T8" fmla="*/ 13 w 16"/>
                <a:gd name="T9" fmla="*/ 19 h 19"/>
                <a:gd name="T10" fmla="*/ 13 w 16"/>
                <a:gd name="T11" fmla="*/ 19 h 19"/>
                <a:gd name="T12" fmla="*/ 12 w 16"/>
                <a:gd name="T13" fmla="*/ 19 h 19"/>
                <a:gd name="T14" fmla="*/ 8 w 16"/>
                <a:gd name="T15" fmla="*/ 12 h 19"/>
                <a:gd name="T16" fmla="*/ 4 w 16"/>
                <a:gd name="T17" fmla="*/ 19 h 19"/>
                <a:gd name="T18" fmla="*/ 4 w 16"/>
                <a:gd name="T19" fmla="*/ 19 h 19"/>
                <a:gd name="T20" fmla="*/ 3 w 16"/>
                <a:gd name="T21" fmla="*/ 19 h 19"/>
                <a:gd name="T22" fmla="*/ 0 w 16"/>
                <a:gd name="T23" fmla="*/ 19 h 19"/>
                <a:gd name="T24" fmla="*/ 0 w 16"/>
                <a:gd name="T25" fmla="*/ 18 h 19"/>
                <a:gd name="T26" fmla="*/ 6 w 16"/>
                <a:gd name="T27" fmla="*/ 9 h 19"/>
                <a:gd name="T28" fmla="*/ 1 w 16"/>
                <a:gd name="T29" fmla="*/ 1 h 19"/>
                <a:gd name="T30" fmla="*/ 1 w 16"/>
                <a:gd name="T31" fmla="*/ 1 h 19"/>
                <a:gd name="T32" fmla="*/ 1 w 16"/>
                <a:gd name="T33" fmla="*/ 0 h 19"/>
                <a:gd name="T34" fmla="*/ 4 w 16"/>
                <a:gd name="T35" fmla="*/ 0 h 19"/>
                <a:gd name="T36" fmla="*/ 4 w 16"/>
                <a:gd name="T37" fmla="*/ 1 h 19"/>
                <a:gd name="T38" fmla="*/ 5 w 16"/>
                <a:gd name="T39" fmla="*/ 1 h 19"/>
                <a:gd name="T40" fmla="*/ 8 w 16"/>
                <a:gd name="T41" fmla="*/ 7 h 19"/>
                <a:gd name="T42" fmla="*/ 12 w 16"/>
                <a:gd name="T43" fmla="*/ 1 h 19"/>
                <a:gd name="T44" fmla="*/ 12 w 16"/>
                <a:gd name="T45" fmla="*/ 1 h 19"/>
                <a:gd name="T46" fmla="*/ 13 w 16"/>
                <a:gd name="T47" fmla="*/ 0 h 19"/>
                <a:gd name="T48" fmla="*/ 15 w 16"/>
                <a:gd name="T49" fmla="*/ 0 h 19"/>
                <a:gd name="T50" fmla="*/ 16 w 16"/>
                <a:gd name="T51" fmla="*/ 1 h 19"/>
                <a:gd name="T52" fmla="*/ 16 w 16"/>
                <a:gd name="T53" fmla="*/ 1 h 19"/>
                <a:gd name="T54" fmla="*/ 10 w 16"/>
                <a:gd name="T55"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9">
                  <a:moveTo>
                    <a:pt x="10" y="9"/>
                  </a:moveTo>
                  <a:cubicBezTo>
                    <a:pt x="16" y="18"/>
                    <a:pt x="16" y="18"/>
                    <a:pt x="16" y="18"/>
                  </a:cubicBezTo>
                  <a:cubicBezTo>
                    <a:pt x="16" y="19"/>
                    <a:pt x="16" y="19"/>
                    <a:pt x="16" y="19"/>
                  </a:cubicBezTo>
                  <a:cubicBezTo>
                    <a:pt x="16" y="19"/>
                    <a:pt x="16" y="19"/>
                    <a:pt x="16" y="19"/>
                  </a:cubicBezTo>
                  <a:cubicBezTo>
                    <a:pt x="13" y="19"/>
                    <a:pt x="13" y="19"/>
                    <a:pt x="13" y="19"/>
                  </a:cubicBezTo>
                  <a:cubicBezTo>
                    <a:pt x="13" y="19"/>
                    <a:pt x="13" y="19"/>
                    <a:pt x="13" y="19"/>
                  </a:cubicBezTo>
                  <a:cubicBezTo>
                    <a:pt x="12" y="19"/>
                    <a:pt x="12" y="19"/>
                    <a:pt x="12" y="19"/>
                  </a:cubicBezTo>
                  <a:cubicBezTo>
                    <a:pt x="8" y="12"/>
                    <a:pt x="8" y="12"/>
                    <a:pt x="8" y="12"/>
                  </a:cubicBezTo>
                  <a:cubicBezTo>
                    <a:pt x="4" y="19"/>
                    <a:pt x="4" y="19"/>
                    <a:pt x="4" y="19"/>
                  </a:cubicBezTo>
                  <a:cubicBezTo>
                    <a:pt x="4" y="19"/>
                    <a:pt x="4" y="19"/>
                    <a:pt x="4" y="19"/>
                  </a:cubicBezTo>
                  <a:cubicBezTo>
                    <a:pt x="3" y="19"/>
                    <a:pt x="3" y="19"/>
                    <a:pt x="3" y="19"/>
                  </a:cubicBezTo>
                  <a:cubicBezTo>
                    <a:pt x="0" y="19"/>
                    <a:pt x="0" y="19"/>
                    <a:pt x="0" y="19"/>
                  </a:cubicBezTo>
                  <a:cubicBezTo>
                    <a:pt x="0" y="19"/>
                    <a:pt x="0" y="19"/>
                    <a:pt x="0" y="18"/>
                  </a:cubicBezTo>
                  <a:cubicBezTo>
                    <a:pt x="6" y="9"/>
                    <a:pt x="6" y="9"/>
                    <a:pt x="6" y="9"/>
                  </a:cubicBezTo>
                  <a:cubicBezTo>
                    <a:pt x="1" y="1"/>
                    <a:pt x="1" y="1"/>
                    <a:pt x="1" y="1"/>
                  </a:cubicBezTo>
                  <a:cubicBezTo>
                    <a:pt x="1" y="1"/>
                    <a:pt x="1" y="1"/>
                    <a:pt x="1" y="1"/>
                  </a:cubicBezTo>
                  <a:cubicBezTo>
                    <a:pt x="1" y="0"/>
                    <a:pt x="1" y="0"/>
                    <a:pt x="1" y="0"/>
                  </a:cubicBezTo>
                  <a:cubicBezTo>
                    <a:pt x="4" y="0"/>
                    <a:pt x="4" y="0"/>
                    <a:pt x="4" y="0"/>
                  </a:cubicBezTo>
                  <a:cubicBezTo>
                    <a:pt x="4" y="1"/>
                    <a:pt x="4" y="1"/>
                    <a:pt x="4" y="1"/>
                  </a:cubicBezTo>
                  <a:cubicBezTo>
                    <a:pt x="5" y="1"/>
                    <a:pt x="5" y="1"/>
                    <a:pt x="5" y="1"/>
                  </a:cubicBezTo>
                  <a:cubicBezTo>
                    <a:pt x="8" y="7"/>
                    <a:pt x="8" y="7"/>
                    <a:pt x="8" y="7"/>
                  </a:cubicBezTo>
                  <a:cubicBezTo>
                    <a:pt x="12" y="1"/>
                    <a:pt x="12" y="1"/>
                    <a:pt x="12" y="1"/>
                  </a:cubicBezTo>
                  <a:cubicBezTo>
                    <a:pt x="12" y="1"/>
                    <a:pt x="12" y="1"/>
                    <a:pt x="12" y="1"/>
                  </a:cubicBezTo>
                  <a:cubicBezTo>
                    <a:pt x="13" y="0"/>
                    <a:pt x="13" y="0"/>
                    <a:pt x="13" y="0"/>
                  </a:cubicBezTo>
                  <a:cubicBezTo>
                    <a:pt x="15" y="0"/>
                    <a:pt x="15" y="0"/>
                    <a:pt x="15" y="0"/>
                  </a:cubicBezTo>
                  <a:cubicBezTo>
                    <a:pt x="16" y="1"/>
                    <a:pt x="16" y="1"/>
                    <a:pt x="16" y="1"/>
                  </a:cubicBezTo>
                  <a:cubicBezTo>
                    <a:pt x="16" y="1"/>
                    <a:pt x="16" y="1"/>
                    <a:pt x="16" y="1"/>
                  </a:cubicBezTo>
                  <a:lnTo>
                    <a:pt x="10" y="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082"/>
            <p:cNvSpPr/>
            <p:nvPr/>
          </p:nvSpPr>
          <p:spPr bwMode="auto">
            <a:xfrm>
              <a:off x="2124076" y="4224338"/>
              <a:ext cx="25400" cy="44450"/>
            </a:xfrm>
            <a:custGeom>
              <a:avLst/>
              <a:gdLst>
                <a:gd name="T0" fmla="*/ 1 w 13"/>
                <a:gd name="T1" fmla="*/ 7 h 23"/>
                <a:gd name="T2" fmla="*/ 0 w 13"/>
                <a:gd name="T3" fmla="*/ 7 h 23"/>
                <a:gd name="T4" fmla="*/ 0 w 13"/>
                <a:gd name="T5" fmla="*/ 7 h 23"/>
                <a:gd name="T6" fmla="*/ 0 w 13"/>
                <a:gd name="T7" fmla="*/ 6 h 23"/>
                <a:gd name="T8" fmla="*/ 0 w 13"/>
                <a:gd name="T9" fmla="*/ 5 h 23"/>
                <a:gd name="T10" fmla="*/ 1 w 13"/>
                <a:gd name="T11" fmla="*/ 5 h 23"/>
                <a:gd name="T12" fmla="*/ 4 w 13"/>
                <a:gd name="T13" fmla="*/ 4 h 23"/>
                <a:gd name="T14" fmla="*/ 4 w 13"/>
                <a:gd name="T15" fmla="*/ 1 h 23"/>
                <a:gd name="T16" fmla="*/ 4 w 13"/>
                <a:gd name="T17" fmla="*/ 0 h 23"/>
                <a:gd name="T18" fmla="*/ 5 w 13"/>
                <a:gd name="T19" fmla="*/ 0 h 23"/>
                <a:gd name="T20" fmla="*/ 6 w 13"/>
                <a:gd name="T21" fmla="*/ 0 h 23"/>
                <a:gd name="T22" fmla="*/ 7 w 13"/>
                <a:gd name="T23" fmla="*/ 0 h 23"/>
                <a:gd name="T24" fmla="*/ 7 w 13"/>
                <a:gd name="T25" fmla="*/ 0 h 23"/>
                <a:gd name="T26" fmla="*/ 7 w 13"/>
                <a:gd name="T27" fmla="*/ 4 h 23"/>
                <a:gd name="T28" fmla="*/ 11 w 13"/>
                <a:gd name="T29" fmla="*/ 4 h 23"/>
                <a:gd name="T30" fmla="*/ 11 w 13"/>
                <a:gd name="T31" fmla="*/ 5 h 23"/>
                <a:gd name="T32" fmla="*/ 11 w 13"/>
                <a:gd name="T33" fmla="*/ 5 h 23"/>
                <a:gd name="T34" fmla="*/ 11 w 13"/>
                <a:gd name="T35" fmla="*/ 7 h 23"/>
                <a:gd name="T36" fmla="*/ 11 w 13"/>
                <a:gd name="T37" fmla="*/ 7 h 23"/>
                <a:gd name="T38" fmla="*/ 11 w 13"/>
                <a:gd name="T39" fmla="*/ 7 h 23"/>
                <a:gd name="T40" fmla="*/ 7 w 13"/>
                <a:gd name="T41" fmla="*/ 7 h 23"/>
                <a:gd name="T42" fmla="*/ 7 w 13"/>
                <a:gd name="T43" fmla="*/ 18 h 23"/>
                <a:gd name="T44" fmla="*/ 7 w 13"/>
                <a:gd name="T45" fmla="*/ 20 h 23"/>
                <a:gd name="T46" fmla="*/ 9 w 13"/>
                <a:gd name="T47" fmla="*/ 20 h 23"/>
                <a:gd name="T48" fmla="*/ 10 w 13"/>
                <a:gd name="T49" fmla="*/ 20 h 23"/>
                <a:gd name="T50" fmla="*/ 12 w 13"/>
                <a:gd name="T51" fmla="*/ 20 h 23"/>
                <a:gd name="T52" fmla="*/ 12 w 13"/>
                <a:gd name="T53" fmla="*/ 20 h 23"/>
                <a:gd name="T54" fmla="*/ 12 w 13"/>
                <a:gd name="T55" fmla="*/ 20 h 23"/>
                <a:gd name="T56" fmla="*/ 13 w 13"/>
                <a:gd name="T57" fmla="*/ 22 h 23"/>
                <a:gd name="T58" fmla="*/ 13 w 13"/>
                <a:gd name="T59" fmla="*/ 23 h 23"/>
                <a:gd name="T60" fmla="*/ 12 w 13"/>
                <a:gd name="T61" fmla="*/ 23 h 23"/>
                <a:gd name="T62" fmla="*/ 10 w 13"/>
                <a:gd name="T63" fmla="*/ 23 h 23"/>
                <a:gd name="T64" fmla="*/ 8 w 13"/>
                <a:gd name="T65" fmla="*/ 23 h 23"/>
                <a:gd name="T66" fmla="*/ 4 w 13"/>
                <a:gd name="T67" fmla="*/ 22 h 23"/>
                <a:gd name="T68" fmla="*/ 3 w 13"/>
                <a:gd name="T69" fmla="*/ 18 h 23"/>
                <a:gd name="T70" fmla="*/ 3 w 13"/>
                <a:gd name="T71" fmla="*/ 7 h 23"/>
                <a:gd name="T72" fmla="*/ 1 w 13"/>
                <a:gd name="T73"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23">
                  <a:moveTo>
                    <a:pt x="1" y="7"/>
                  </a:moveTo>
                  <a:cubicBezTo>
                    <a:pt x="0" y="7"/>
                    <a:pt x="0" y="7"/>
                    <a:pt x="0" y="7"/>
                  </a:cubicBezTo>
                  <a:cubicBezTo>
                    <a:pt x="0" y="7"/>
                    <a:pt x="0" y="7"/>
                    <a:pt x="0" y="7"/>
                  </a:cubicBezTo>
                  <a:cubicBezTo>
                    <a:pt x="0" y="6"/>
                    <a:pt x="0" y="6"/>
                    <a:pt x="0" y="6"/>
                  </a:cubicBezTo>
                  <a:cubicBezTo>
                    <a:pt x="0" y="5"/>
                    <a:pt x="0" y="5"/>
                    <a:pt x="0" y="5"/>
                  </a:cubicBezTo>
                  <a:cubicBezTo>
                    <a:pt x="1" y="5"/>
                    <a:pt x="1" y="5"/>
                    <a:pt x="1" y="5"/>
                  </a:cubicBezTo>
                  <a:cubicBezTo>
                    <a:pt x="4" y="4"/>
                    <a:pt x="4" y="4"/>
                    <a:pt x="4" y="4"/>
                  </a:cubicBezTo>
                  <a:cubicBezTo>
                    <a:pt x="4" y="1"/>
                    <a:pt x="4" y="1"/>
                    <a:pt x="4" y="1"/>
                  </a:cubicBezTo>
                  <a:cubicBezTo>
                    <a:pt x="4" y="0"/>
                    <a:pt x="4" y="0"/>
                    <a:pt x="4" y="0"/>
                  </a:cubicBezTo>
                  <a:cubicBezTo>
                    <a:pt x="5" y="0"/>
                    <a:pt x="5" y="0"/>
                    <a:pt x="5" y="0"/>
                  </a:cubicBezTo>
                  <a:cubicBezTo>
                    <a:pt x="6" y="0"/>
                    <a:pt x="6" y="0"/>
                    <a:pt x="6" y="0"/>
                  </a:cubicBezTo>
                  <a:cubicBezTo>
                    <a:pt x="7" y="0"/>
                    <a:pt x="7" y="0"/>
                    <a:pt x="7" y="0"/>
                  </a:cubicBezTo>
                  <a:cubicBezTo>
                    <a:pt x="7" y="0"/>
                    <a:pt x="7" y="0"/>
                    <a:pt x="7" y="0"/>
                  </a:cubicBezTo>
                  <a:cubicBezTo>
                    <a:pt x="7" y="4"/>
                    <a:pt x="7" y="4"/>
                    <a:pt x="7" y="4"/>
                  </a:cubicBezTo>
                  <a:cubicBezTo>
                    <a:pt x="11" y="4"/>
                    <a:pt x="11" y="4"/>
                    <a:pt x="11" y="4"/>
                  </a:cubicBezTo>
                  <a:cubicBezTo>
                    <a:pt x="11" y="5"/>
                    <a:pt x="11" y="5"/>
                    <a:pt x="11" y="5"/>
                  </a:cubicBezTo>
                  <a:cubicBezTo>
                    <a:pt x="11" y="5"/>
                    <a:pt x="11" y="5"/>
                    <a:pt x="11" y="5"/>
                  </a:cubicBezTo>
                  <a:cubicBezTo>
                    <a:pt x="11" y="7"/>
                    <a:pt x="11" y="7"/>
                    <a:pt x="11" y="7"/>
                  </a:cubicBezTo>
                  <a:cubicBezTo>
                    <a:pt x="11" y="7"/>
                    <a:pt x="11" y="7"/>
                    <a:pt x="11" y="7"/>
                  </a:cubicBezTo>
                  <a:cubicBezTo>
                    <a:pt x="11" y="7"/>
                    <a:pt x="11" y="7"/>
                    <a:pt x="11" y="7"/>
                  </a:cubicBezTo>
                  <a:cubicBezTo>
                    <a:pt x="7" y="7"/>
                    <a:pt x="7" y="7"/>
                    <a:pt x="7" y="7"/>
                  </a:cubicBezTo>
                  <a:cubicBezTo>
                    <a:pt x="7" y="18"/>
                    <a:pt x="7" y="18"/>
                    <a:pt x="7" y="18"/>
                  </a:cubicBezTo>
                  <a:cubicBezTo>
                    <a:pt x="7" y="19"/>
                    <a:pt x="7" y="20"/>
                    <a:pt x="7" y="20"/>
                  </a:cubicBezTo>
                  <a:cubicBezTo>
                    <a:pt x="8" y="20"/>
                    <a:pt x="8" y="20"/>
                    <a:pt x="9" y="20"/>
                  </a:cubicBezTo>
                  <a:cubicBezTo>
                    <a:pt x="9" y="20"/>
                    <a:pt x="10" y="20"/>
                    <a:pt x="10" y="20"/>
                  </a:cubicBezTo>
                  <a:cubicBezTo>
                    <a:pt x="11" y="20"/>
                    <a:pt x="11" y="20"/>
                    <a:pt x="12" y="20"/>
                  </a:cubicBezTo>
                  <a:cubicBezTo>
                    <a:pt x="12" y="20"/>
                    <a:pt x="12" y="20"/>
                    <a:pt x="12" y="20"/>
                  </a:cubicBezTo>
                  <a:cubicBezTo>
                    <a:pt x="12" y="20"/>
                    <a:pt x="12" y="20"/>
                    <a:pt x="12" y="20"/>
                  </a:cubicBezTo>
                  <a:cubicBezTo>
                    <a:pt x="13" y="22"/>
                    <a:pt x="13" y="22"/>
                    <a:pt x="13" y="22"/>
                  </a:cubicBezTo>
                  <a:cubicBezTo>
                    <a:pt x="13" y="23"/>
                    <a:pt x="13" y="23"/>
                    <a:pt x="13" y="23"/>
                  </a:cubicBezTo>
                  <a:cubicBezTo>
                    <a:pt x="12" y="23"/>
                    <a:pt x="12" y="23"/>
                    <a:pt x="12" y="23"/>
                  </a:cubicBezTo>
                  <a:cubicBezTo>
                    <a:pt x="12" y="23"/>
                    <a:pt x="11" y="23"/>
                    <a:pt x="10" y="23"/>
                  </a:cubicBezTo>
                  <a:cubicBezTo>
                    <a:pt x="9" y="23"/>
                    <a:pt x="9" y="23"/>
                    <a:pt x="8" y="23"/>
                  </a:cubicBezTo>
                  <a:cubicBezTo>
                    <a:pt x="7" y="23"/>
                    <a:pt x="5" y="23"/>
                    <a:pt x="4" y="22"/>
                  </a:cubicBezTo>
                  <a:cubicBezTo>
                    <a:pt x="4" y="21"/>
                    <a:pt x="3" y="20"/>
                    <a:pt x="3" y="18"/>
                  </a:cubicBezTo>
                  <a:cubicBezTo>
                    <a:pt x="3" y="7"/>
                    <a:pt x="3" y="7"/>
                    <a:pt x="3" y="7"/>
                  </a:cubicBezTo>
                  <a:lnTo>
                    <a:pt x="1"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083"/>
            <p:cNvSpPr/>
            <p:nvPr/>
          </p:nvSpPr>
          <p:spPr bwMode="auto">
            <a:xfrm>
              <a:off x="3135313" y="4865688"/>
              <a:ext cx="34925" cy="49213"/>
            </a:xfrm>
            <a:custGeom>
              <a:avLst/>
              <a:gdLst>
                <a:gd name="T0" fmla="*/ 18 w 18"/>
                <a:gd name="T1" fmla="*/ 18 h 25"/>
                <a:gd name="T2" fmla="*/ 17 w 18"/>
                <a:gd name="T3" fmla="*/ 21 h 25"/>
                <a:gd name="T4" fmla="*/ 15 w 18"/>
                <a:gd name="T5" fmla="*/ 24 h 25"/>
                <a:gd name="T6" fmla="*/ 13 w 18"/>
                <a:gd name="T7" fmla="*/ 25 h 25"/>
                <a:gd name="T8" fmla="*/ 9 w 18"/>
                <a:gd name="T9" fmla="*/ 25 h 25"/>
                <a:gd name="T10" fmla="*/ 5 w 18"/>
                <a:gd name="T11" fmla="*/ 25 h 25"/>
                <a:gd name="T12" fmla="*/ 0 w 18"/>
                <a:gd name="T13" fmla="*/ 23 h 25"/>
                <a:gd name="T14" fmla="*/ 0 w 18"/>
                <a:gd name="T15" fmla="*/ 23 h 25"/>
                <a:gd name="T16" fmla="*/ 1 w 18"/>
                <a:gd name="T17" fmla="*/ 21 h 25"/>
                <a:gd name="T18" fmla="*/ 2 w 18"/>
                <a:gd name="T19" fmla="*/ 20 h 25"/>
                <a:gd name="T20" fmla="*/ 9 w 18"/>
                <a:gd name="T21" fmla="*/ 22 h 25"/>
                <a:gd name="T22" fmla="*/ 13 w 18"/>
                <a:gd name="T23" fmla="*/ 21 h 25"/>
                <a:gd name="T24" fmla="*/ 14 w 18"/>
                <a:gd name="T25" fmla="*/ 18 h 25"/>
                <a:gd name="T26" fmla="*/ 14 w 18"/>
                <a:gd name="T27" fmla="*/ 17 h 25"/>
                <a:gd name="T28" fmla="*/ 13 w 18"/>
                <a:gd name="T29" fmla="*/ 16 h 25"/>
                <a:gd name="T30" fmla="*/ 11 w 18"/>
                <a:gd name="T31" fmla="*/ 15 h 25"/>
                <a:gd name="T32" fmla="*/ 9 w 18"/>
                <a:gd name="T33" fmla="*/ 14 h 25"/>
                <a:gd name="T34" fmla="*/ 5 w 18"/>
                <a:gd name="T35" fmla="*/ 12 h 25"/>
                <a:gd name="T36" fmla="*/ 3 w 18"/>
                <a:gd name="T37" fmla="*/ 10 h 25"/>
                <a:gd name="T38" fmla="*/ 1 w 18"/>
                <a:gd name="T39" fmla="*/ 9 h 25"/>
                <a:gd name="T40" fmla="*/ 1 w 18"/>
                <a:gd name="T41" fmla="*/ 6 h 25"/>
                <a:gd name="T42" fmla="*/ 3 w 18"/>
                <a:gd name="T43" fmla="*/ 1 h 25"/>
                <a:gd name="T44" fmla="*/ 9 w 18"/>
                <a:gd name="T45" fmla="*/ 0 h 25"/>
                <a:gd name="T46" fmla="*/ 10 w 18"/>
                <a:gd name="T47" fmla="*/ 0 h 25"/>
                <a:gd name="T48" fmla="*/ 13 w 18"/>
                <a:gd name="T49" fmla="*/ 0 h 25"/>
                <a:gd name="T50" fmla="*/ 14 w 18"/>
                <a:gd name="T51" fmla="*/ 0 h 25"/>
                <a:gd name="T52" fmla="*/ 16 w 18"/>
                <a:gd name="T53" fmla="*/ 1 h 25"/>
                <a:gd name="T54" fmla="*/ 16 w 18"/>
                <a:gd name="T55" fmla="*/ 2 h 25"/>
                <a:gd name="T56" fmla="*/ 16 w 18"/>
                <a:gd name="T57" fmla="*/ 4 h 25"/>
                <a:gd name="T58" fmla="*/ 15 w 18"/>
                <a:gd name="T59" fmla="*/ 4 h 25"/>
                <a:gd name="T60" fmla="*/ 15 w 18"/>
                <a:gd name="T61" fmla="*/ 4 h 25"/>
                <a:gd name="T62" fmla="*/ 12 w 18"/>
                <a:gd name="T63" fmla="*/ 3 h 25"/>
                <a:gd name="T64" fmla="*/ 8 w 18"/>
                <a:gd name="T65" fmla="*/ 3 h 25"/>
                <a:gd name="T66" fmla="*/ 5 w 18"/>
                <a:gd name="T67" fmla="*/ 4 h 25"/>
                <a:gd name="T68" fmla="*/ 5 w 18"/>
                <a:gd name="T69" fmla="*/ 6 h 25"/>
                <a:gd name="T70" fmla="*/ 5 w 18"/>
                <a:gd name="T71" fmla="*/ 7 h 25"/>
                <a:gd name="T72" fmla="*/ 6 w 18"/>
                <a:gd name="T73" fmla="*/ 8 h 25"/>
                <a:gd name="T74" fmla="*/ 8 w 18"/>
                <a:gd name="T75" fmla="*/ 9 h 25"/>
                <a:gd name="T76" fmla="*/ 11 w 18"/>
                <a:gd name="T77" fmla="*/ 11 h 25"/>
                <a:gd name="T78" fmla="*/ 13 w 18"/>
                <a:gd name="T79" fmla="*/ 12 h 25"/>
                <a:gd name="T80" fmla="*/ 16 w 18"/>
                <a:gd name="T81" fmla="*/ 13 h 25"/>
                <a:gd name="T82" fmla="*/ 17 w 18"/>
                <a:gd name="T83" fmla="*/ 15 h 25"/>
                <a:gd name="T84" fmla="*/ 18 w 18"/>
                <a:gd name="T85"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25">
                  <a:moveTo>
                    <a:pt x="18" y="18"/>
                  </a:moveTo>
                  <a:cubicBezTo>
                    <a:pt x="18" y="19"/>
                    <a:pt x="18" y="20"/>
                    <a:pt x="17" y="21"/>
                  </a:cubicBezTo>
                  <a:cubicBezTo>
                    <a:pt x="17" y="22"/>
                    <a:pt x="16" y="23"/>
                    <a:pt x="15" y="24"/>
                  </a:cubicBezTo>
                  <a:cubicBezTo>
                    <a:pt x="15" y="24"/>
                    <a:pt x="14" y="25"/>
                    <a:pt x="13" y="25"/>
                  </a:cubicBezTo>
                  <a:cubicBezTo>
                    <a:pt x="12" y="25"/>
                    <a:pt x="11" y="25"/>
                    <a:pt x="9" y="25"/>
                  </a:cubicBezTo>
                  <a:cubicBezTo>
                    <a:pt x="8" y="25"/>
                    <a:pt x="6" y="25"/>
                    <a:pt x="5" y="25"/>
                  </a:cubicBezTo>
                  <a:cubicBezTo>
                    <a:pt x="3" y="25"/>
                    <a:pt x="2" y="24"/>
                    <a:pt x="0" y="23"/>
                  </a:cubicBezTo>
                  <a:cubicBezTo>
                    <a:pt x="0" y="23"/>
                    <a:pt x="0" y="23"/>
                    <a:pt x="0" y="23"/>
                  </a:cubicBezTo>
                  <a:cubicBezTo>
                    <a:pt x="1" y="21"/>
                    <a:pt x="1" y="21"/>
                    <a:pt x="1" y="21"/>
                  </a:cubicBezTo>
                  <a:cubicBezTo>
                    <a:pt x="2" y="20"/>
                    <a:pt x="2" y="20"/>
                    <a:pt x="2" y="20"/>
                  </a:cubicBezTo>
                  <a:cubicBezTo>
                    <a:pt x="4" y="21"/>
                    <a:pt x="7" y="22"/>
                    <a:pt x="9" y="22"/>
                  </a:cubicBezTo>
                  <a:cubicBezTo>
                    <a:pt x="11" y="22"/>
                    <a:pt x="12" y="22"/>
                    <a:pt x="13" y="21"/>
                  </a:cubicBezTo>
                  <a:cubicBezTo>
                    <a:pt x="14" y="20"/>
                    <a:pt x="14" y="19"/>
                    <a:pt x="14" y="18"/>
                  </a:cubicBezTo>
                  <a:cubicBezTo>
                    <a:pt x="14" y="18"/>
                    <a:pt x="14" y="17"/>
                    <a:pt x="14" y="17"/>
                  </a:cubicBezTo>
                  <a:cubicBezTo>
                    <a:pt x="14" y="16"/>
                    <a:pt x="13" y="16"/>
                    <a:pt x="13" y="16"/>
                  </a:cubicBezTo>
                  <a:cubicBezTo>
                    <a:pt x="12" y="15"/>
                    <a:pt x="12" y="15"/>
                    <a:pt x="11" y="15"/>
                  </a:cubicBezTo>
                  <a:cubicBezTo>
                    <a:pt x="11" y="14"/>
                    <a:pt x="10" y="14"/>
                    <a:pt x="9" y="14"/>
                  </a:cubicBezTo>
                  <a:cubicBezTo>
                    <a:pt x="8" y="13"/>
                    <a:pt x="6" y="13"/>
                    <a:pt x="5" y="12"/>
                  </a:cubicBezTo>
                  <a:cubicBezTo>
                    <a:pt x="4" y="12"/>
                    <a:pt x="4" y="11"/>
                    <a:pt x="3" y="10"/>
                  </a:cubicBezTo>
                  <a:cubicBezTo>
                    <a:pt x="2" y="10"/>
                    <a:pt x="2" y="9"/>
                    <a:pt x="1" y="9"/>
                  </a:cubicBezTo>
                  <a:cubicBezTo>
                    <a:pt x="1" y="8"/>
                    <a:pt x="1" y="7"/>
                    <a:pt x="1" y="6"/>
                  </a:cubicBezTo>
                  <a:cubicBezTo>
                    <a:pt x="1" y="4"/>
                    <a:pt x="1" y="3"/>
                    <a:pt x="3" y="1"/>
                  </a:cubicBezTo>
                  <a:cubicBezTo>
                    <a:pt x="4" y="0"/>
                    <a:pt x="6" y="0"/>
                    <a:pt x="9" y="0"/>
                  </a:cubicBezTo>
                  <a:cubicBezTo>
                    <a:pt x="9" y="0"/>
                    <a:pt x="10" y="0"/>
                    <a:pt x="10" y="0"/>
                  </a:cubicBezTo>
                  <a:cubicBezTo>
                    <a:pt x="11" y="0"/>
                    <a:pt x="12" y="0"/>
                    <a:pt x="13" y="0"/>
                  </a:cubicBezTo>
                  <a:cubicBezTo>
                    <a:pt x="13" y="0"/>
                    <a:pt x="14" y="0"/>
                    <a:pt x="14" y="0"/>
                  </a:cubicBezTo>
                  <a:cubicBezTo>
                    <a:pt x="15" y="1"/>
                    <a:pt x="16" y="1"/>
                    <a:pt x="16" y="1"/>
                  </a:cubicBezTo>
                  <a:cubicBezTo>
                    <a:pt x="16" y="2"/>
                    <a:pt x="16" y="2"/>
                    <a:pt x="16" y="2"/>
                  </a:cubicBezTo>
                  <a:cubicBezTo>
                    <a:pt x="16" y="4"/>
                    <a:pt x="16" y="4"/>
                    <a:pt x="16" y="4"/>
                  </a:cubicBezTo>
                  <a:cubicBezTo>
                    <a:pt x="15" y="4"/>
                    <a:pt x="15" y="4"/>
                    <a:pt x="15" y="4"/>
                  </a:cubicBezTo>
                  <a:cubicBezTo>
                    <a:pt x="15" y="4"/>
                    <a:pt x="15" y="4"/>
                    <a:pt x="15" y="4"/>
                  </a:cubicBezTo>
                  <a:cubicBezTo>
                    <a:pt x="14" y="4"/>
                    <a:pt x="13" y="4"/>
                    <a:pt x="12" y="3"/>
                  </a:cubicBezTo>
                  <a:cubicBezTo>
                    <a:pt x="10" y="3"/>
                    <a:pt x="9" y="3"/>
                    <a:pt x="8" y="3"/>
                  </a:cubicBezTo>
                  <a:cubicBezTo>
                    <a:pt x="7" y="3"/>
                    <a:pt x="6" y="3"/>
                    <a:pt x="5" y="4"/>
                  </a:cubicBezTo>
                  <a:cubicBezTo>
                    <a:pt x="5" y="4"/>
                    <a:pt x="5" y="5"/>
                    <a:pt x="5" y="6"/>
                  </a:cubicBezTo>
                  <a:cubicBezTo>
                    <a:pt x="5" y="6"/>
                    <a:pt x="5" y="7"/>
                    <a:pt x="5" y="7"/>
                  </a:cubicBezTo>
                  <a:cubicBezTo>
                    <a:pt x="5" y="8"/>
                    <a:pt x="6" y="8"/>
                    <a:pt x="6" y="8"/>
                  </a:cubicBezTo>
                  <a:cubicBezTo>
                    <a:pt x="7" y="9"/>
                    <a:pt x="7" y="9"/>
                    <a:pt x="8" y="9"/>
                  </a:cubicBezTo>
                  <a:cubicBezTo>
                    <a:pt x="9" y="10"/>
                    <a:pt x="10" y="10"/>
                    <a:pt x="11" y="11"/>
                  </a:cubicBezTo>
                  <a:cubicBezTo>
                    <a:pt x="12" y="11"/>
                    <a:pt x="13" y="11"/>
                    <a:pt x="13" y="12"/>
                  </a:cubicBezTo>
                  <a:cubicBezTo>
                    <a:pt x="14" y="12"/>
                    <a:pt x="15" y="13"/>
                    <a:pt x="16" y="13"/>
                  </a:cubicBezTo>
                  <a:cubicBezTo>
                    <a:pt x="16" y="14"/>
                    <a:pt x="17" y="15"/>
                    <a:pt x="17" y="15"/>
                  </a:cubicBezTo>
                  <a:cubicBezTo>
                    <a:pt x="18" y="16"/>
                    <a:pt x="18" y="17"/>
                    <a:pt x="18" y="18"/>
                  </a:cubicBezTo>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084"/>
            <p:cNvSpPr>
              <a:spLocks noEditPoints="1"/>
            </p:cNvSpPr>
            <p:nvPr/>
          </p:nvSpPr>
          <p:spPr bwMode="auto">
            <a:xfrm>
              <a:off x="3175001" y="4878388"/>
              <a:ext cx="28575" cy="36513"/>
            </a:xfrm>
            <a:custGeom>
              <a:avLst/>
              <a:gdLst>
                <a:gd name="T0" fmla="*/ 15 w 15"/>
                <a:gd name="T1" fmla="*/ 17 h 19"/>
                <a:gd name="T2" fmla="*/ 14 w 15"/>
                <a:gd name="T3" fmla="*/ 18 h 19"/>
                <a:gd name="T4" fmla="*/ 11 w 15"/>
                <a:gd name="T5" fmla="*/ 19 h 19"/>
                <a:gd name="T6" fmla="*/ 7 w 15"/>
                <a:gd name="T7" fmla="*/ 19 h 19"/>
                <a:gd name="T8" fmla="*/ 4 w 15"/>
                <a:gd name="T9" fmla="*/ 19 h 19"/>
                <a:gd name="T10" fmla="*/ 1 w 15"/>
                <a:gd name="T11" fmla="*/ 17 h 19"/>
                <a:gd name="T12" fmla="*/ 0 w 15"/>
                <a:gd name="T13" fmla="*/ 16 h 19"/>
                <a:gd name="T14" fmla="*/ 0 w 15"/>
                <a:gd name="T15" fmla="*/ 13 h 19"/>
                <a:gd name="T16" fmla="*/ 0 w 15"/>
                <a:gd name="T17" fmla="*/ 11 h 19"/>
                <a:gd name="T18" fmla="*/ 1 w 15"/>
                <a:gd name="T19" fmla="*/ 9 h 19"/>
                <a:gd name="T20" fmla="*/ 4 w 15"/>
                <a:gd name="T21" fmla="*/ 8 h 19"/>
                <a:gd name="T22" fmla="*/ 7 w 15"/>
                <a:gd name="T23" fmla="*/ 7 h 19"/>
                <a:gd name="T24" fmla="*/ 12 w 15"/>
                <a:gd name="T25" fmla="*/ 7 h 19"/>
                <a:gd name="T26" fmla="*/ 12 w 15"/>
                <a:gd name="T27" fmla="*/ 6 h 19"/>
                <a:gd name="T28" fmla="*/ 11 w 15"/>
                <a:gd name="T29" fmla="*/ 5 h 19"/>
                <a:gd name="T30" fmla="*/ 11 w 15"/>
                <a:gd name="T31" fmla="*/ 4 h 19"/>
                <a:gd name="T32" fmla="*/ 10 w 15"/>
                <a:gd name="T33" fmla="*/ 3 h 19"/>
                <a:gd name="T34" fmla="*/ 8 w 15"/>
                <a:gd name="T35" fmla="*/ 3 h 19"/>
                <a:gd name="T36" fmla="*/ 6 w 15"/>
                <a:gd name="T37" fmla="*/ 3 h 19"/>
                <a:gd name="T38" fmla="*/ 5 w 15"/>
                <a:gd name="T39" fmla="*/ 3 h 19"/>
                <a:gd name="T40" fmla="*/ 4 w 15"/>
                <a:gd name="T41" fmla="*/ 3 h 19"/>
                <a:gd name="T42" fmla="*/ 3 w 15"/>
                <a:gd name="T43" fmla="*/ 4 h 19"/>
                <a:gd name="T44" fmla="*/ 2 w 15"/>
                <a:gd name="T45" fmla="*/ 4 h 19"/>
                <a:gd name="T46" fmla="*/ 2 w 15"/>
                <a:gd name="T47" fmla="*/ 3 h 19"/>
                <a:gd name="T48" fmla="*/ 1 w 15"/>
                <a:gd name="T49" fmla="*/ 2 h 19"/>
                <a:gd name="T50" fmla="*/ 2 w 15"/>
                <a:gd name="T51" fmla="*/ 1 h 19"/>
                <a:gd name="T52" fmla="*/ 5 w 15"/>
                <a:gd name="T53" fmla="*/ 0 h 19"/>
                <a:gd name="T54" fmla="*/ 8 w 15"/>
                <a:gd name="T55" fmla="*/ 0 h 19"/>
                <a:gd name="T56" fmla="*/ 13 w 15"/>
                <a:gd name="T57" fmla="*/ 2 h 19"/>
                <a:gd name="T58" fmla="*/ 15 w 15"/>
                <a:gd name="T59" fmla="*/ 6 h 19"/>
                <a:gd name="T60" fmla="*/ 15 w 15"/>
                <a:gd name="T61" fmla="*/ 17 h 19"/>
                <a:gd name="T62" fmla="*/ 11 w 15"/>
                <a:gd name="T63" fmla="*/ 10 h 19"/>
                <a:gd name="T64" fmla="*/ 8 w 15"/>
                <a:gd name="T65" fmla="*/ 10 h 19"/>
                <a:gd name="T66" fmla="*/ 6 w 15"/>
                <a:gd name="T67" fmla="*/ 10 h 19"/>
                <a:gd name="T68" fmla="*/ 5 w 15"/>
                <a:gd name="T69" fmla="*/ 10 h 19"/>
                <a:gd name="T70" fmla="*/ 4 w 15"/>
                <a:gd name="T71" fmla="*/ 11 h 19"/>
                <a:gd name="T72" fmla="*/ 3 w 15"/>
                <a:gd name="T73" fmla="*/ 13 h 19"/>
                <a:gd name="T74" fmla="*/ 4 w 15"/>
                <a:gd name="T75" fmla="*/ 16 h 19"/>
                <a:gd name="T76" fmla="*/ 7 w 15"/>
                <a:gd name="T77" fmla="*/ 16 h 19"/>
                <a:gd name="T78" fmla="*/ 8 w 15"/>
                <a:gd name="T79" fmla="*/ 16 h 19"/>
                <a:gd name="T80" fmla="*/ 9 w 15"/>
                <a:gd name="T81" fmla="*/ 16 h 19"/>
                <a:gd name="T82" fmla="*/ 10 w 15"/>
                <a:gd name="T83" fmla="*/ 16 h 19"/>
                <a:gd name="T84" fmla="*/ 11 w 15"/>
                <a:gd name="T85" fmla="*/ 16 h 19"/>
                <a:gd name="T86" fmla="*/ 11 w 15"/>
                <a:gd name="T8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19">
                  <a:moveTo>
                    <a:pt x="15" y="17"/>
                  </a:moveTo>
                  <a:cubicBezTo>
                    <a:pt x="15" y="18"/>
                    <a:pt x="15" y="18"/>
                    <a:pt x="14" y="18"/>
                  </a:cubicBezTo>
                  <a:cubicBezTo>
                    <a:pt x="13" y="19"/>
                    <a:pt x="12" y="19"/>
                    <a:pt x="11" y="19"/>
                  </a:cubicBezTo>
                  <a:cubicBezTo>
                    <a:pt x="10" y="19"/>
                    <a:pt x="8" y="19"/>
                    <a:pt x="7" y="19"/>
                  </a:cubicBezTo>
                  <a:cubicBezTo>
                    <a:pt x="6" y="19"/>
                    <a:pt x="5" y="19"/>
                    <a:pt x="4" y="19"/>
                  </a:cubicBezTo>
                  <a:cubicBezTo>
                    <a:pt x="3" y="18"/>
                    <a:pt x="2" y="18"/>
                    <a:pt x="1" y="17"/>
                  </a:cubicBezTo>
                  <a:cubicBezTo>
                    <a:pt x="1" y="17"/>
                    <a:pt x="0" y="16"/>
                    <a:pt x="0" y="16"/>
                  </a:cubicBezTo>
                  <a:cubicBezTo>
                    <a:pt x="0" y="15"/>
                    <a:pt x="0" y="14"/>
                    <a:pt x="0" y="13"/>
                  </a:cubicBezTo>
                  <a:cubicBezTo>
                    <a:pt x="0" y="13"/>
                    <a:pt x="0" y="12"/>
                    <a:pt x="0" y="11"/>
                  </a:cubicBezTo>
                  <a:cubicBezTo>
                    <a:pt x="0" y="10"/>
                    <a:pt x="1" y="10"/>
                    <a:pt x="1" y="9"/>
                  </a:cubicBezTo>
                  <a:cubicBezTo>
                    <a:pt x="2" y="8"/>
                    <a:pt x="3" y="8"/>
                    <a:pt x="4" y="8"/>
                  </a:cubicBezTo>
                  <a:cubicBezTo>
                    <a:pt x="5" y="7"/>
                    <a:pt x="6" y="7"/>
                    <a:pt x="7" y="7"/>
                  </a:cubicBezTo>
                  <a:cubicBezTo>
                    <a:pt x="12" y="7"/>
                    <a:pt x="12" y="7"/>
                    <a:pt x="12" y="7"/>
                  </a:cubicBezTo>
                  <a:cubicBezTo>
                    <a:pt x="12" y="6"/>
                    <a:pt x="12" y="6"/>
                    <a:pt x="12" y="6"/>
                  </a:cubicBezTo>
                  <a:cubicBezTo>
                    <a:pt x="12" y="6"/>
                    <a:pt x="11" y="5"/>
                    <a:pt x="11" y="5"/>
                  </a:cubicBezTo>
                  <a:cubicBezTo>
                    <a:pt x="11" y="5"/>
                    <a:pt x="11" y="4"/>
                    <a:pt x="11" y="4"/>
                  </a:cubicBezTo>
                  <a:cubicBezTo>
                    <a:pt x="10" y="4"/>
                    <a:pt x="10" y="3"/>
                    <a:pt x="10" y="3"/>
                  </a:cubicBezTo>
                  <a:cubicBezTo>
                    <a:pt x="9" y="3"/>
                    <a:pt x="8" y="3"/>
                    <a:pt x="8" y="3"/>
                  </a:cubicBezTo>
                  <a:cubicBezTo>
                    <a:pt x="7" y="3"/>
                    <a:pt x="7" y="3"/>
                    <a:pt x="6" y="3"/>
                  </a:cubicBezTo>
                  <a:cubicBezTo>
                    <a:pt x="6" y="3"/>
                    <a:pt x="5" y="3"/>
                    <a:pt x="5" y="3"/>
                  </a:cubicBezTo>
                  <a:cubicBezTo>
                    <a:pt x="4" y="3"/>
                    <a:pt x="4" y="3"/>
                    <a:pt x="4" y="3"/>
                  </a:cubicBezTo>
                  <a:cubicBezTo>
                    <a:pt x="3" y="3"/>
                    <a:pt x="3" y="4"/>
                    <a:pt x="3" y="4"/>
                  </a:cubicBezTo>
                  <a:cubicBezTo>
                    <a:pt x="2" y="4"/>
                    <a:pt x="2" y="4"/>
                    <a:pt x="2" y="4"/>
                  </a:cubicBezTo>
                  <a:cubicBezTo>
                    <a:pt x="2" y="3"/>
                    <a:pt x="2" y="3"/>
                    <a:pt x="2" y="3"/>
                  </a:cubicBezTo>
                  <a:cubicBezTo>
                    <a:pt x="1" y="2"/>
                    <a:pt x="1" y="2"/>
                    <a:pt x="1" y="2"/>
                  </a:cubicBezTo>
                  <a:cubicBezTo>
                    <a:pt x="2" y="1"/>
                    <a:pt x="2" y="1"/>
                    <a:pt x="2" y="1"/>
                  </a:cubicBezTo>
                  <a:cubicBezTo>
                    <a:pt x="3" y="1"/>
                    <a:pt x="4" y="0"/>
                    <a:pt x="5" y="0"/>
                  </a:cubicBezTo>
                  <a:cubicBezTo>
                    <a:pt x="6" y="0"/>
                    <a:pt x="7" y="0"/>
                    <a:pt x="8" y="0"/>
                  </a:cubicBezTo>
                  <a:cubicBezTo>
                    <a:pt x="11" y="0"/>
                    <a:pt x="12" y="0"/>
                    <a:pt x="13" y="2"/>
                  </a:cubicBezTo>
                  <a:cubicBezTo>
                    <a:pt x="14" y="3"/>
                    <a:pt x="15" y="4"/>
                    <a:pt x="15" y="6"/>
                  </a:cubicBezTo>
                  <a:lnTo>
                    <a:pt x="15" y="17"/>
                  </a:lnTo>
                  <a:close/>
                  <a:moveTo>
                    <a:pt x="11" y="10"/>
                  </a:moveTo>
                  <a:cubicBezTo>
                    <a:pt x="8" y="10"/>
                    <a:pt x="8" y="10"/>
                    <a:pt x="8" y="10"/>
                  </a:cubicBezTo>
                  <a:cubicBezTo>
                    <a:pt x="7" y="10"/>
                    <a:pt x="7" y="10"/>
                    <a:pt x="6" y="10"/>
                  </a:cubicBezTo>
                  <a:cubicBezTo>
                    <a:pt x="6" y="10"/>
                    <a:pt x="5" y="10"/>
                    <a:pt x="5" y="10"/>
                  </a:cubicBezTo>
                  <a:cubicBezTo>
                    <a:pt x="4" y="11"/>
                    <a:pt x="4" y="11"/>
                    <a:pt x="4" y="11"/>
                  </a:cubicBezTo>
                  <a:cubicBezTo>
                    <a:pt x="3" y="12"/>
                    <a:pt x="3" y="13"/>
                    <a:pt x="3" y="13"/>
                  </a:cubicBezTo>
                  <a:cubicBezTo>
                    <a:pt x="3" y="14"/>
                    <a:pt x="3" y="15"/>
                    <a:pt x="4" y="16"/>
                  </a:cubicBezTo>
                  <a:cubicBezTo>
                    <a:pt x="5" y="16"/>
                    <a:pt x="6" y="16"/>
                    <a:pt x="7" y="16"/>
                  </a:cubicBezTo>
                  <a:cubicBezTo>
                    <a:pt x="8" y="16"/>
                    <a:pt x="8" y="16"/>
                    <a:pt x="8" y="16"/>
                  </a:cubicBezTo>
                  <a:cubicBezTo>
                    <a:pt x="8" y="16"/>
                    <a:pt x="9" y="16"/>
                    <a:pt x="9" y="16"/>
                  </a:cubicBezTo>
                  <a:cubicBezTo>
                    <a:pt x="10" y="16"/>
                    <a:pt x="10" y="16"/>
                    <a:pt x="10" y="16"/>
                  </a:cubicBezTo>
                  <a:cubicBezTo>
                    <a:pt x="11" y="16"/>
                    <a:pt x="11" y="16"/>
                    <a:pt x="11" y="16"/>
                  </a:cubicBezTo>
                  <a:lnTo>
                    <a:pt x="11" y="10"/>
                  </a:ln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085"/>
            <p:cNvSpPr/>
            <p:nvPr/>
          </p:nvSpPr>
          <p:spPr bwMode="auto">
            <a:xfrm>
              <a:off x="3213101" y="4878388"/>
              <a:ext cx="52388" cy="36513"/>
            </a:xfrm>
            <a:custGeom>
              <a:avLst/>
              <a:gdLst>
                <a:gd name="T0" fmla="*/ 27 w 27"/>
                <a:gd name="T1" fmla="*/ 19 h 19"/>
                <a:gd name="T2" fmla="*/ 26 w 27"/>
                <a:gd name="T3" fmla="*/ 19 h 19"/>
                <a:gd name="T4" fmla="*/ 24 w 27"/>
                <a:gd name="T5" fmla="*/ 19 h 19"/>
                <a:gd name="T6" fmla="*/ 23 w 27"/>
                <a:gd name="T7" fmla="*/ 19 h 19"/>
                <a:gd name="T8" fmla="*/ 23 w 27"/>
                <a:gd name="T9" fmla="*/ 18 h 19"/>
                <a:gd name="T10" fmla="*/ 23 w 27"/>
                <a:gd name="T11" fmla="*/ 9 h 19"/>
                <a:gd name="T12" fmla="*/ 22 w 27"/>
                <a:gd name="T13" fmla="*/ 4 h 19"/>
                <a:gd name="T14" fmla="*/ 18 w 27"/>
                <a:gd name="T15" fmla="*/ 3 h 19"/>
                <a:gd name="T16" fmla="*/ 17 w 27"/>
                <a:gd name="T17" fmla="*/ 3 h 19"/>
                <a:gd name="T18" fmla="*/ 16 w 27"/>
                <a:gd name="T19" fmla="*/ 3 h 19"/>
                <a:gd name="T20" fmla="*/ 15 w 27"/>
                <a:gd name="T21" fmla="*/ 4 h 19"/>
                <a:gd name="T22" fmla="*/ 14 w 27"/>
                <a:gd name="T23" fmla="*/ 4 h 19"/>
                <a:gd name="T24" fmla="*/ 15 w 27"/>
                <a:gd name="T25" fmla="*/ 6 h 19"/>
                <a:gd name="T26" fmla="*/ 15 w 27"/>
                <a:gd name="T27" fmla="*/ 9 h 19"/>
                <a:gd name="T28" fmla="*/ 15 w 27"/>
                <a:gd name="T29" fmla="*/ 18 h 19"/>
                <a:gd name="T30" fmla="*/ 15 w 27"/>
                <a:gd name="T31" fmla="*/ 19 h 19"/>
                <a:gd name="T32" fmla="*/ 14 w 27"/>
                <a:gd name="T33" fmla="*/ 19 h 19"/>
                <a:gd name="T34" fmla="*/ 12 w 27"/>
                <a:gd name="T35" fmla="*/ 19 h 19"/>
                <a:gd name="T36" fmla="*/ 11 w 27"/>
                <a:gd name="T37" fmla="*/ 19 h 19"/>
                <a:gd name="T38" fmla="*/ 11 w 27"/>
                <a:gd name="T39" fmla="*/ 18 h 19"/>
                <a:gd name="T40" fmla="*/ 11 w 27"/>
                <a:gd name="T41" fmla="*/ 9 h 19"/>
                <a:gd name="T42" fmla="*/ 11 w 27"/>
                <a:gd name="T43" fmla="*/ 6 h 19"/>
                <a:gd name="T44" fmla="*/ 10 w 27"/>
                <a:gd name="T45" fmla="*/ 5 h 19"/>
                <a:gd name="T46" fmla="*/ 9 w 27"/>
                <a:gd name="T47" fmla="*/ 3 h 19"/>
                <a:gd name="T48" fmla="*/ 6 w 27"/>
                <a:gd name="T49" fmla="*/ 3 h 19"/>
                <a:gd name="T50" fmla="*/ 5 w 27"/>
                <a:gd name="T51" fmla="*/ 3 h 19"/>
                <a:gd name="T52" fmla="*/ 5 w 27"/>
                <a:gd name="T53" fmla="*/ 3 h 19"/>
                <a:gd name="T54" fmla="*/ 4 w 27"/>
                <a:gd name="T55" fmla="*/ 3 h 19"/>
                <a:gd name="T56" fmla="*/ 3 w 27"/>
                <a:gd name="T57" fmla="*/ 3 h 19"/>
                <a:gd name="T58" fmla="*/ 3 w 27"/>
                <a:gd name="T59" fmla="*/ 18 h 19"/>
                <a:gd name="T60" fmla="*/ 3 w 27"/>
                <a:gd name="T61" fmla="*/ 19 h 19"/>
                <a:gd name="T62" fmla="*/ 2 w 27"/>
                <a:gd name="T63" fmla="*/ 19 h 19"/>
                <a:gd name="T64" fmla="*/ 0 w 27"/>
                <a:gd name="T65" fmla="*/ 19 h 19"/>
                <a:gd name="T66" fmla="*/ 0 w 27"/>
                <a:gd name="T67" fmla="*/ 19 h 19"/>
                <a:gd name="T68" fmla="*/ 0 w 27"/>
                <a:gd name="T69" fmla="*/ 18 h 19"/>
                <a:gd name="T70" fmla="*/ 0 w 27"/>
                <a:gd name="T71" fmla="*/ 3 h 19"/>
                <a:gd name="T72" fmla="*/ 0 w 27"/>
                <a:gd name="T73" fmla="*/ 1 h 19"/>
                <a:gd name="T74" fmla="*/ 2 w 27"/>
                <a:gd name="T75" fmla="*/ 0 h 19"/>
                <a:gd name="T76" fmla="*/ 3 w 27"/>
                <a:gd name="T77" fmla="*/ 0 h 19"/>
                <a:gd name="T78" fmla="*/ 4 w 27"/>
                <a:gd name="T79" fmla="*/ 0 h 19"/>
                <a:gd name="T80" fmla="*/ 5 w 27"/>
                <a:gd name="T81" fmla="*/ 0 h 19"/>
                <a:gd name="T82" fmla="*/ 6 w 27"/>
                <a:gd name="T83" fmla="*/ 0 h 19"/>
                <a:gd name="T84" fmla="*/ 9 w 27"/>
                <a:gd name="T85" fmla="*/ 0 h 19"/>
                <a:gd name="T86" fmla="*/ 12 w 27"/>
                <a:gd name="T87" fmla="*/ 2 h 19"/>
                <a:gd name="T88" fmla="*/ 15 w 27"/>
                <a:gd name="T89" fmla="*/ 0 h 19"/>
                <a:gd name="T90" fmla="*/ 19 w 27"/>
                <a:gd name="T91" fmla="*/ 0 h 19"/>
                <a:gd name="T92" fmla="*/ 22 w 27"/>
                <a:gd name="T93" fmla="*/ 1 h 19"/>
                <a:gd name="T94" fmla="*/ 25 w 27"/>
                <a:gd name="T95" fmla="*/ 2 h 19"/>
                <a:gd name="T96" fmla="*/ 26 w 27"/>
                <a:gd name="T97" fmla="*/ 5 h 19"/>
                <a:gd name="T98" fmla="*/ 27 w 27"/>
                <a:gd name="T99" fmla="*/ 9 h 19"/>
                <a:gd name="T100" fmla="*/ 27 w 27"/>
                <a:gd name="T101" fmla="*/ 18 h 19"/>
                <a:gd name="T102" fmla="*/ 27 w 27"/>
                <a:gd name="T10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 h="19">
                  <a:moveTo>
                    <a:pt x="27" y="19"/>
                  </a:moveTo>
                  <a:cubicBezTo>
                    <a:pt x="26" y="19"/>
                    <a:pt x="26" y="19"/>
                    <a:pt x="26" y="19"/>
                  </a:cubicBezTo>
                  <a:cubicBezTo>
                    <a:pt x="24" y="19"/>
                    <a:pt x="24" y="19"/>
                    <a:pt x="24" y="19"/>
                  </a:cubicBezTo>
                  <a:cubicBezTo>
                    <a:pt x="23" y="19"/>
                    <a:pt x="23" y="19"/>
                    <a:pt x="23" y="19"/>
                  </a:cubicBezTo>
                  <a:cubicBezTo>
                    <a:pt x="23" y="18"/>
                    <a:pt x="23" y="18"/>
                    <a:pt x="23" y="18"/>
                  </a:cubicBezTo>
                  <a:cubicBezTo>
                    <a:pt x="23" y="9"/>
                    <a:pt x="23" y="9"/>
                    <a:pt x="23" y="9"/>
                  </a:cubicBezTo>
                  <a:cubicBezTo>
                    <a:pt x="23" y="7"/>
                    <a:pt x="23" y="5"/>
                    <a:pt x="22" y="4"/>
                  </a:cubicBezTo>
                  <a:cubicBezTo>
                    <a:pt x="21" y="3"/>
                    <a:pt x="20" y="3"/>
                    <a:pt x="18" y="3"/>
                  </a:cubicBezTo>
                  <a:cubicBezTo>
                    <a:pt x="18" y="3"/>
                    <a:pt x="18" y="3"/>
                    <a:pt x="17" y="3"/>
                  </a:cubicBezTo>
                  <a:cubicBezTo>
                    <a:pt x="17" y="3"/>
                    <a:pt x="16" y="3"/>
                    <a:pt x="16" y="3"/>
                  </a:cubicBezTo>
                  <a:cubicBezTo>
                    <a:pt x="16" y="3"/>
                    <a:pt x="15" y="3"/>
                    <a:pt x="15" y="4"/>
                  </a:cubicBezTo>
                  <a:cubicBezTo>
                    <a:pt x="14" y="4"/>
                    <a:pt x="14" y="4"/>
                    <a:pt x="14" y="4"/>
                  </a:cubicBezTo>
                  <a:cubicBezTo>
                    <a:pt x="14" y="5"/>
                    <a:pt x="14" y="5"/>
                    <a:pt x="15" y="6"/>
                  </a:cubicBezTo>
                  <a:cubicBezTo>
                    <a:pt x="15" y="7"/>
                    <a:pt x="15" y="8"/>
                    <a:pt x="15" y="9"/>
                  </a:cubicBezTo>
                  <a:cubicBezTo>
                    <a:pt x="15" y="18"/>
                    <a:pt x="15" y="18"/>
                    <a:pt x="15" y="18"/>
                  </a:cubicBezTo>
                  <a:cubicBezTo>
                    <a:pt x="15" y="19"/>
                    <a:pt x="15" y="19"/>
                    <a:pt x="15" y="19"/>
                  </a:cubicBezTo>
                  <a:cubicBezTo>
                    <a:pt x="14" y="19"/>
                    <a:pt x="14" y="19"/>
                    <a:pt x="14" y="19"/>
                  </a:cubicBezTo>
                  <a:cubicBezTo>
                    <a:pt x="12" y="19"/>
                    <a:pt x="12" y="19"/>
                    <a:pt x="12" y="19"/>
                  </a:cubicBezTo>
                  <a:cubicBezTo>
                    <a:pt x="11" y="19"/>
                    <a:pt x="11" y="19"/>
                    <a:pt x="11" y="19"/>
                  </a:cubicBezTo>
                  <a:cubicBezTo>
                    <a:pt x="11" y="18"/>
                    <a:pt x="11" y="18"/>
                    <a:pt x="11" y="18"/>
                  </a:cubicBezTo>
                  <a:cubicBezTo>
                    <a:pt x="11" y="9"/>
                    <a:pt x="11" y="9"/>
                    <a:pt x="11" y="9"/>
                  </a:cubicBezTo>
                  <a:cubicBezTo>
                    <a:pt x="11" y="8"/>
                    <a:pt x="11" y="7"/>
                    <a:pt x="11" y="6"/>
                  </a:cubicBezTo>
                  <a:cubicBezTo>
                    <a:pt x="11" y="6"/>
                    <a:pt x="11" y="5"/>
                    <a:pt x="10" y="5"/>
                  </a:cubicBezTo>
                  <a:cubicBezTo>
                    <a:pt x="10" y="4"/>
                    <a:pt x="9" y="4"/>
                    <a:pt x="9" y="3"/>
                  </a:cubicBezTo>
                  <a:cubicBezTo>
                    <a:pt x="8" y="3"/>
                    <a:pt x="7" y="3"/>
                    <a:pt x="6" y="3"/>
                  </a:cubicBezTo>
                  <a:cubicBezTo>
                    <a:pt x="5" y="3"/>
                    <a:pt x="5" y="3"/>
                    <a:pt x="5" y="3"/>
                  </a:cubicBezTo>
                  <a:cubicBezTo>
                    <a:pt x="5" y="3"/>
                    <a:pt x="5" y="3"/>
                    <a:pt x="5" y="3"/>
                  </a:cubicBezTo>
                  <a:cubicBezTo>
                    <a:pt x="4" y="3"/>
                    <a:pt x="4" y="3"/>
                    <a:pt x="4" y="3"/>
                  </a:cubicBezTo>
                  <a:cubicBezTo>
                    <a:pt x="3" y="3"/>
                    <a:pt x="3" y="3"/>
                    <a:pt x="3" y="3"/>
                  </a:cubicBezTo>
                  <a:cubicBezTo>
                    <a:pt x="3" y="18"/>
                    <a:pt x="3" y="18"/>
                    <a:pt x="3" y="18"/>
                  </a:cubicBezTo>
                  <a:cubicBezTo>
                    <a:pt x="3" y="19"/>
                    <a:pt x="3" y="19"/>
                    <a:pt x="3" y="19"/>
                  </a:cubicBezTo>
                  <a:cubicBezTo>
                    <a:pt x="2" y="19"/>
                    <a:pt x="2" y="19"/>
                    <a:pt x="2" y="19"/>
                  </a:cubicBezTo>
                  <a:cubicBezTo>
                    <a:pt x="0" y="19"/>
                    <a:pt x="0" y="19"/>
                    <a:pt x="0" y="19"/>
                  </a:cubicBezTo>
                  <a:cubicBezTo>
                    <a:pt x="0" y="19"/>
                    <a:pt x="0" y="19"/>
                    <a:pt x="0" y="19"/>
                  </a:cubicBezTo>
                  <a:cubicBezTo>
                    <a:pt x="0" y="18"/>
                    <a:pt x="0" y="18"/>
                    <a:pt x="0" y="18"/>
                  </a:cubicBezTo>
                  <a:cubicBezTo>
                    <a:pt x="0" y="3"/>
                    <a:pt x="0" y="3"/>
                    <a:pt x="0" y="3"/>
                  </a:cubicBezTo>
                  <a:cubicBezTo>
                    <a:pt x="0" y="2"/>
                    <a:pt x="0" y="2"/>
                    <a:pt x="0" y="1"/>
                  </a:cubicBezTo>
                  <a:cubicBezTo>
                    <a:pt x="0" y="1"/>
                    <a:pt x="1" y="0"/>
                    <a:pt x="2" y="0"/>
                  </a:cubicBezTo>
                  <a:cubicBezTo>
                    <a:pt x="3" y="0"/>
                    <a:pt x="3" y="0"/>
                    <a:pt x="3" y="0"/>
                  </a:cubicBezTo>
                  <a:cubicBezTo>
                    <a:pt x="3" y="0"/>
                    <a:pt x="3" y="0"/>
                    <a:pt x="4" y="0"/>
                  </a:cubicBezTo>
                  <a:cubicBezTo>
                    <a:pt x="4" y="0"/>
                    <a:pt x="5" y="0"/>
                    <a:pt x="5" y="0"/>
                  </a:cubicBezTo>
                  <a:cubicBezTo>
                    <a:pt x="5" y="0"/>
                    <a:pt x="6" y="0"/>
                    <a:pt x="6" y="0"/>
                  </a:cubicBezTo>
                  <a:cubicBezTo>
                    <a:pt x="7" y="0"/>
                    <a:pt x="9" y="0"/>
                    <a:pt x="9" y="0"/>
                  </a:cubicBezTo>
                  <a:cubicBezTo>
                    <a:pt x="10" y="1"/>
                    <a:pt x="11" y="1"/>
                    <a:pt x="12" y="2"/>
                  </a:cubicBezTo>
                  <a:cubicBezTo>
                    <a:pt x="13" y="1"/>
                    <a:pt x="14" y="1"/>
                    <a:pt x="15" y="0"/>
                  </a:cubicBezTo>
                  <a:cubicBezTo>
                    <a:pt x="16" y="0"/>
                    <a:pt x="17" y="0"/>
                    <a:pt x="19" y="0"/>
                  </a:cubicBezTo>
                  <a:cubicBezTo>
                    <a:pt x="20" y="0"/>
                    <a:pt x="21" y="0"/>
                    <a:pt x="22" y="1"/>
                  </a:cubicBezTo>
                  <a:cubicBezTo>
                    <a:pt x="23" y="1"/>
                    <a:pt x="24" y="2"/>
                    <a:pt x="25" y="2"/>
                  </a:cubicBezTo>
                  <a:cubicBezTo>
                    <a:pt x="26" y="3"/>
                    <a:pt x="26" y="4"/>
                    <a:pt x="26" y="5"/>
                  </a:cubicBezTo>
                  <a:cubicBezTo>
                    <a:pt x="27" y="6"/>
                    <a:pt x="27" y="7"/>
                    <a:pt x="27" y="9"/>
                  </a:cubicBezTo>
                  <a:cubicBezTo>
                    <a:pt x="27" y="18"/>
                    <a:pt x="27" y="18"/>
                    <a:pt x="27" y="18"/>
                  </a:cubicBezTo>
                  <a:cubicBezTo>
                    <a:pt x="27" y="19"/>
                    <a:pt x="27" y="19"/>
                    <a:pt x="27" y="19"/>
                  </a:cubicBezTo>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086"/>
            <p:cNvSpPr>
              <a:spLocks noEditPoints="1"/>
            </p:cNvSpPr>
            <p:nvPr/>
          </p:nvSpPr>
          <p:spPr bwMode="auto">
            <a:xfrm>
              <a:off x="3273426" y="4878388"/>
              <a:ext cx="30163" cy="49213"/>
            </a:xfrm>
            <a:custGeom>
              <a:avLst/>
              <a:gdLst>
                <a:gd name="T0" fmla="*/ 16 w 16"/>
                <a:gd name="T1" fmla="*/ 10 h 26"/>
                <a:gd name="T2" fmla="*/ 16 w 16"/>
                <a:gd name="T3" fmla="*/ 13 h 26"/>
                <a:gd name="T4" fmla="*/ 14 w 16"/>
                <a:gd name="T5" fmla="*/ 16 h 26"/>
                <a:gd name="T6" fmla="*/ 12 w 16"/>
                <a:gd name="T7" fmla="*/ 18 h 26"/>
                <a:gd name="T8" fmla="*/ 8 w 16"/>
                <a:gd name="T9" fmla="*/ 19 h 26"/>
                <a:gd name="T10" fmla="*/ 6 w 16"/>
                <a:gd name="T11" fmla="*/ 19 h 26"/>
                <a:gd name="T12" fmla="*/ 4 w 16"/>
                <a:gd name="T13" fmla="*/ 19 h 26"/>
                <a:gd name="T14" fmla="*/ 4 w 16"/>
                <a:gd name="T15" fmla="*/ 25 h 26"/>
                <a:gd name="T16" fmla="*/ 4 w 16"/>
                <a:gd name="T17" fmla="*/ 26 h 26"/>
                <a:gd name="T18" fmla="*/ 3 w 16"/>
                <a:gd name="T19" fmla="*/ 26 h 26"/>
                <a:gd name="T20" fmla="*/ 1 w 16"/>
                <a:gd name="T21" fmla="*/ 26 h 26"/>
                <a:gd name="T22" fmla="*/ 0 w 16"/>
                <a:gd name="T23" fmla="*/ 26 h 26"/>
                <a:gd name="T24" fmla="*/ 0 w 16"/>
                <a:gd name="T25" fmla="*/ 25 h 26"/>
                <a:gd name="T26" fmla="*/ 0 w 16"/>
                <a:gd name="T27" fmla="*/ 2 h 26"/>
                <a:gd name="T28" fmla="*/ 1 w 16"/>
                <a:gd name="T29" fmla="*/ 1 h 26"/>
                <a:gd name="T30" fmla="*/ 4 w 16"/>
                <a:gd name="T31" fmla="*/ 0 h 26"/>
                <a:gd name="T32" fmla="*/ 8 w 16"/>
                <a:gd name="T33" fmla="*/ 0 h 26"/>
                <a:gd name="T34" fmla="*/ 12 w 16"/>
                <a:gd name="T35" fmla="*/ 1 h 26"/>
                <a:gd name="T36" fmla="*/ 14 w 16"/>
                <a:gd name="T37" fmla="*/ 3 h 26"/>
                <a:gd name="T38" fmla="*/ 16 w 16"/>
                <a:gd name="T39" fmla="*/ 6 h 26"/>
                <a:gd name="T40" fmla="*/ 16 w 16"/>
                <a:gd name="T41" fmla="*/ 10 h 26"/>
                <a:gd name="T42" fmla="*/ 13 w 16"/>
                <a:gd name="T43" fmla="*/ 10 h 26"/>
                <a:gd name="T44" fmla="*/ 11 w 16"/>
                <a:gd name="T45" fmla="*/ 4 h 26"/>
                <a:gd name="T46" fmla="*/ 7 w 16"/>
                <a:gd name="T47" fmla="*/ 3 h 26"/>
                <a:gd name="T48" fmla="*/ 6 w 16"/>
                <a:gd name="T49" fmla="*/ 3 h 26"/>
                <a:gd name="T50" fmla="*/ 4 w 16"/>
                <a:gd name="T51" fmla="*/ 4 h 26"/>
                <a:gd name="T52" fmla="*/ 4 w 16"/>
                <a:gd name="T53" fmla="*/ 16 h 26"/>
                <a:gd name="T54" fmla="*/ 6 w 16"/>
                <a:gd name="T55" fmla="*/ 16 h 26"/>
                <a:gd name="T56" fmla="*/ 8 w 16"/>
                <a:gd name="T57" fmla="*/ 16 h 26"/>
                <a:gd name="T58" fmla="*/ 10 w 16"/>
                <a:gd name="T59" fmla="*/ 16 h 26"/>
                <a:gd name="T60" fmla="*/ 11 w 16"/>
                <a:gd name="T61" fmla="*/ 15 h 26"/>
                <a:gd name="T62" fmla="*/ 12 w 16"/>
                <a:gd name="T63" fmla="*/ 13 h 26"/>
                <a:gd name="T64" fmla="*/ 13 w 16"/>
                <a:gd name="T6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26">
                  <a:moveTo>
                    <a:pt x="16" y="10"/>
                  </a:moveTo>
                  <a:cubicBezTo>
                    <a:pt x="16" y="11"/>
                    <a:pt x="16" y="12"/>
                    <a:pt x="16" y="13"/>
                  </a:cubicBezTo>
                  <a:cubicBezTo>
                    <a:pt x="16" y="14"/>
                    <a:pt x="15" y="15"/>
                    <a:pt x="14" y="16"/>
                  </a:cubicBezTo>
                  <a:cubicBezTo>
                    <a:pt x="14" y="17"/>
                    <a:pt x="13" y="18"/>
                    <a:pt x="12" y="18"/>
                  </a:cubicBezTo>
                  <a:cubicBezTo>
                    <a:pt x="11" y="19"/>
                    <a:pt x="9" y="19"/>
                    <a:pt x="8" y="19"/>
                  </a:cubicBezTo>
                  <a:cubicBezTo>
                    <a:pt x="7" y="19"/>
                    <a:pt x="7" y="19"/>
                    <a:pt x="6" y="19"/>
                  </a:cubicBezTo>
                  <a:cubicBezTo>
                    <a:pt x="5" y="19"/>
                    <a:pt x="5" y="19"/>
                    <a:pt x="4" y="19"/>
                  </a:cubicBezTo>
                  <a:cubicBezTo>
                    <a:pt x="4" y="25"/>
                    <a:pt x="4" y="25"/>
                    <a:pt x="4" y="25"/>
                  </a:cubicBezTo>
                  <a:cubicBezTo>
                    <a:pt x="4" y="26"/>
                    <a:pt x="4" y="26"/>
                    <a:pt x="4" y="26"/>
                  </a:cubicBezTo>
                  <a:cubicBezTo>
                    <a:pt x="3" y="26"/>
                    <a:pt x="3" y="26"/>
                    <a:pt x="3" y="26"/>
                  </a:cubicBezTo>
                  <a:cubicBezTo>
                    <a:pt x="1" y="26"/>
                    <a:pt x="1" y="26"/>
                    <a:pt x="1" y="26"/>
                  </a:cubicBezTo>
                  <a:cubicBezTo>
                    <a:pt x="0" y="26"/>
                    <a:pt x="0" y="26"/>
                    <a:pt x="0" y="26"/>
                  </a:cubicBezTo>
                  <a:cubicBezTo>
                    <a:pt x="0" y="25"/>
                    <a:pt x="0" y="25"/>
                    <a:pt x="0" y="25"/>
                  </a:cubicBezTo>
                  <a:cubicBezTo>
                    <a:pt x="0" y="2"/>
                    <a:pt x="0" y="2"/>
                    <a:pt x="0" y="2"/>
                  </a:cubicBezTo>
                  <a:cubicBezTo>
                    <a:pt x="1" y="1"/>
                    <a:pt x="1" y="1"/>
                    <a:pt x="1" y="1"/>
                  </a:cubicBezTo>
                  <a:cubicBezTo>
                    <a:pt x="2" y="1"/>
                    <a:pt x="3" y="0"/>
                    <a:pt x="4" y="0"/>
                  </a:cubicBezTo>
                  <a:cubicBezTo>
                    <a:pt x="6" y="0"/>
                    <a:pt x="7" y="0"/>
                    <a:pt x="8" y="0"/>
                  </a:cubicBezTo>
                  <a:cubicBezTo>
                    <a:pt x="9" y="0"/>
                    <a:pt x="11" y="0"/>
                    <a:pt x="12" y="1"/>
                  </a:cubicBezTo>
                  <a:cubicBezTo>
                    <a:pt x="13" y="1"/>
                    <a:pt x="14" y="2"/>
                    <a:pt x="14" y="3"/>
                  </a:cubicBezTo>
                  <a:cubicBezTo>
                    <a:pt x="15" y="4"/>
                    <a:pt x="16" y="5"/>
                    <a:pt x="16" y="6"/>
                  </a:cubicBezTo>
                  <a:cubicBezTo>
                    <a:pt x="16" y="7"/>
                    <a:pt x="16" y="8"/>
                    <a:pt x="16" y="10"/>
                  </a:cubicBezTo>
                  <a:moveTo>
                    <a:pt x="13" y="10"/>
                  </a:moveTo>
                  <a:cubicBezTo>
                    <a:pt x="13" y="7"/>
                    <a:pt x="12" y="5"/>
                    <a:pt x="11" y="4"/>
                  </a:cubicBezTo>
                  <a:cubicBezTo>
                    <a:pt x="10" y="3"/>
                    <a:pt x="9" y="3"/>
                    <a:pt x="7" y="3"/>
                  </a:cubicBezTo>
                  <a:cubicBezTo>
                    <a:pt x="7" y="3"/>
                    <a:pt x="6" y="3"/>
                    <a:pt x="6" y="3"/>
                  </a:cubicBezTo>
                  <a:cubicBezTo>
                    <a:pt x="5" y="3"/>
                    <a:pt x="4" y="3"/>
                    <a:pt x="4" y="4"/>
                  </a:cubicBezTo>
                  <a:cubicBezTo>
                    <a:pt x="4" y="16"/>
                    <a:pt x="4" y="16"/>
                    <a:pt x="4" y="16"/>
                  </a:cubicBezTo>
                  <a:cubicBezTo>
                    <a:pt x="5" y="16"/>
                    <a:pt x="5" y="16"/>
                    <a:pt x="6" y="16"/>
                  </a:cubicBezTo>
                  <a:cubicBezTo>
                    <a:pt x="6" y="16"/>
                    <a:pt x="7" y="16"/>
                    <a:pt x="8" y="16"/>
                  </a:cubicBezTo>
                  <a:cubicBezTo>
                    <a:pt x="8" y="16"/>
                    <a:pt x="9" y="16"/>
                    <a:pt x="10" y="16"/>
                  </a:cubicBezTo>
                  <a:cubicBezTo>
                    <a:pt x="10" y="16"/>
                    <a:pt x="11" y="15"/>
                    <a:pt x="11" y="15"/>
                  </a:cubicBezTo>
                  <a:cubicBezTo>
                    <a:pt x="12" y="14"/>
                    <a:pt x="12" y="14"/>
                    <a:pt x="12" y="13"/>
                  </a:cubicBezTo>
                  <a:cubicBezTo>
                    <a:pt x="13" y="12"/>
                    <a:pt x="13" y="11"/>
                    <a:pt x="13" y="10"/>
                  </a:cubicBezTo>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087"/>
            <p:cNvSpPr/>
            <p:nvPr/>
          </p:nvSpPr>
          <p:spPr bwMode="auto">
            <a:xfrm>
              <a:off x="3313113" y="4864100"/>
              <a:ext cx="12700" cy="50800"/>
            </a:xfrm>
            <a:custGeom>
              <a:avLst/>
              <a:gdLst>
                <a:gd name="T0" fmla="*/ 6 w 6"/>
                <a:gd name="T1" fmla="*/ 26 h 26"/>
                <a:gd name="T2" fmla="*/ 6 w 6"/>
                <a:gd name="T3" fmla="*/ 26 h 26"/>
                <a:gd name="T4" fmla="*/ 4 w 6"/>
                <a:gd name="T5" fmla="*/ 26 h 26"/>
                <a:gd name="T6" fmla="*/ 3 w 6"/>
                <a:gd name="T7" fmla="*/ 26 h 26"/>
                <a:gd name="T8" fmla="*/ 0 w 6"/>
                <a:gd name="T9" fmla="*/ 25 h 26"/>
                <a:gd name="T10" fmla="*/ 0 w 6"/>
                <a:gd name="T11" fmla="*/ 23 h 26"/>
                <a:gd name="T12" fmla="*/ 0 w 6"/>
                <a:gd name="T13" fmla="*/ 1 h 26"/>
                <a:gd name="T14" fmla="*/ 0 w 6"/>
                <a:gd name="T15" fmla="*/ 0 h 26"/>
                <a:gd name="T16" fmla="*/ 0 w 6"/>
                <a:gd name="T17" fmla="*/ 0 h 26"/>
                <a:gd name="T18" fmla="*/ 3 w 6"/>
                <a:gd name="T19" fmla="*/ 0 h 26"/>
                <a:gd name="T20" fmla="*/ 3 w 6"/>
                <a:gd name="T21" fmla="*/ 0 h 26"/>
                <a:gd name="T22" fmla="*/ 3 w 6"/>
                <a:gd name="T23" fmla="*/ 1 h 26"/>
                <a:gd name="T24" fmla="*/ 3 w 6"/>
                <a:gd name="T25" fmla="*/ 22 h 26"/>
                <a:gd name="T26" fmla="*/ 3 w 6"/>
                <a:gd name="T27" fmla="*/ 23 h 26"/>
                <a:gd name="T28" fmla="*/ 4 w 6"/>
                <a:gd name="T29" fmla="*/ 23 h 26"/>
                <a:gd name="T30" fmla="*/ 5 w 6"/>
                <a:gd name="T31" fmla="*/ 23 h 26"/>
                <a:gd name="T32" fmla="*/ 6 w 6"/>
                <a:gd name="T33" fmla="*/ 23 h 26"/>
                <a:gd name="T34" fmla="*/ 6 w 6"/>
                <a:gd name="T35" fmla="*/ 23 h 26"/>
                <a:gd name="T36" fmla="*/ 6 w 6"/>
                <a:gd name="T37" fmla="*/ 24 h 26"/>
                <a:gd name="T38" fmla="*/ 6 w 6"/>
                <a:gd name="T39" fmla="*/ 25 h 26"/>
                <a:gd name="T40" fmla="*/ 6 w 6"/>
                <a:gd name="T4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26">
                  <a:moveTo>
                    <a:pt x="6" y="26"/>
                  </a:moveTo>
                  <a:cubicBezTo>
                    <a:pt x="6" y="26"/>
                    <a:pt x="6" y="26"/>
                    <a:pt x="6" y="26"/>
                  </a:cubicBezTo>
                  <a:cubicBezTo>
                    <a:pt x="5" y="26"/>
                    <a:pt x="5" y="26"/>
                    <a:pt x="4" y="26"/>
                  </a:cubicBezTo>
                  <a:cubicBezTo>
                    <a:pt x="4" y="26"/>
                    <a:pt x="3" y="26"/>
                    <a:pt x="3" y="26"/>
                  </a:cubicBezTo>
                  <a:cubicBezTo>
                    <a:pt x="2" y="26"/>
                    <a:pt x="1" y="26"/>
                    <a:pt x="0" y="25"/>
                  </a:cubicBezTo>
                  <a:cubicBezTo>
                    <a:pt x="0" y="25"/>
                    <a:pt x="0" y="24"/>
                    <a:pt x="0" y="23"/>
                  </a:cubicBezTo>
                  <a:cubicBezTo>
                    <a:pt x="0" y="1"/>
                    <a:pt x="0" y="1"/>
                    <a:pt x="0" y="1"/>
                  </a:cubicBezTo>
                  <a:cubicBezTo>
                    <a:pt x="0" y="0"/>
                    <a:pt x="0" y="0"/>
                    <a:pt x="0" y="0"/>
                  </a:cubicBezTo>
                  <a:cubicBezTo>
                    <a:pt x="0" y="0"/>
                    <a:pt x="0" y="0"/>
                    <a:pt x="0" y="0"/>
                  </a:cubicBezTo>
                  <a:cubicBezTo>
                    <a:pt x="3" y="0"/>
                    <a:pt x="3" y="0"/>
                    <a:pt x="3" y="0"/>
                  </a:cubicBezTo>
                  <a:cubicBezTo>
                    <a:pt x="3" y="0"/>
                    <a:pt x="3" y="0"/>
                    <a:pt x="3" y="0"/>
                  </a:cubicBezTo>
                  <a:cubicBezTo>
                    <a:pt x="3" y="1"/>
                    <a:pt x="3" y="1"/>
                    <a:pt x="3" y="1"/>
                  </a:cubicBezTo>
                  <a:cubicBezTo>
                    <a:pt x="3" y="22"/>
                    <a:pt x="3" y="22"/>
                    <a:pt x="3" y="22"/>
                  </a:cubicBezTo>
                  <a:cubicBezTo>
                    <a:pt x="3" y="22"/>
                    <a:pt x="3" y="23"/>
                    <a:pt x="3" y="23"/>
                  </a:cubicBezTo>
                  <a:cubicBezTo>
                    <a:pt x="4" y="23"/>
                    <a:pt x="4" y="23"/>
                    <a:pt x="4" y="23"/>
                  </a:cubicBezTo>
                  <a:cubicBezTo>
                    <a:pt x="5" y="23"/>
                    <a:pt x="5" y="23"/>
                    <a:pt x="5" y="23"/>
                  </a:cubicBezTo>
                  <a:cubicBezTo>
                    <a:pt x="6" y="23"/>
                    <a:pt x="6" y="23"/>
                    <a:pt x="6" y="23"/>
                  </a:cubicBezTo>
                  <a:cubicBezTo>
                    <a:pt x="6" y="23"/>
                    <a:pt x="6" y="23"/>
                    <a:pt x="6" y="23"/>
                  </a:cubicBezTo>
                  <a:cubicBezTo>
                    <a:pt x="6" y="24"/>
                    <a:pt x="6" y="24"/>
                    <a:pt x="6" y="24"/>
                  </a:cubicBezTo>
                  <a:cubicBezTo>
                    <a:pt x="6" y="25"/>
                    <a:pt x="6" y="25"/>
                    <a:pt x="6" y="25"/>
                  </a:cubicBezTo>
                  <a:cubicBezTo>
                    <a:pt x="6" y="26"/>
                    <a:pt x="6" y="26"/>
                    <a:pt x="6" y="26"/>
                  </a:cubicBezTo>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088"/>
            <p:cNvSpPr>
              <a:spLocks noEditPoints="1"/>
            </p:cNvSpPr>
            <p:nvPr/>
          </p:nvSpPr>
          <p:spPr bwMode="auto">
            <a:xfrm>
              <a:off x="3330576" y="4878388"/>
              <a:ext cx="31750" cy="36513"/>
            </a:xfrm>
            <a:custGeom>
              <a:avLst/>
              <a:gdLst>
                <a:gd name="T0" fmla="*/ 8 w 16"/>
                <a:gd name="T1" fmla="*/ 0 h 19"/>
                <a:gd name="T2" fmla="*/ 11 w 16"/>
                <a:gd name="T3" fmla="*/ 0 h 19"/>
                <a:gd name="T4" fmla="*/ 14 w 16"/>
                <a:gd name="T5" fmla="*/ 2 h 19"/>
                <a:gd name="T6" fmla="*/ 15 w 16"/>
                <a:gd name="T7" fmla="*/ 4 h 19"/>
                <a:gd name="T8" fmla="*/ 16 w 16"/>
                <a:gd name="T9" fmla="*/ 8 h 19"/>
                <a:gd name="T10" fmla="*/ 15 w 16"/>
                <a:gd name="T11" fmla="*/ 9 h 19"/>
                <a:gd name="T12" fmla="*/ 15 w 16"/>
                <a:gd name="T13" fmla="*/ 10 h 19"/>
                <a:gd name="T14" fmla="*/ 14 w 16"/>
                <a:gd name="T15" fmla="*/ 11 h 19"/>
                <a:gd name="T16" fmla="*/ 13 w 16"/>
                <a:gd name="T17" fmla="*/ 11 h 19"/>
                <a:gd name="T18" fmla="*/ 3 w 16"/>
                <a:gd name="T19" fmla="*/ 11 h 19"/>
                <a:gd name="T20" fmla="*/ 4 w 16"/>
                <a:gd name="T21" fmla="*/ 13 h 19"/>
                <a:gd name="T22" fmla="*/ 5 w 16"/>
                <a:gd name="T23" fmla="*/ 15 h 19"/>
                <a:gd name="T24" fmla="*/ 6 w 16"/>
                <a:gd name="T25" fmla="*/ 16 h 19"/>
                <a:gd name="T26" fmla="*/ 8 w 16"/>
                <a:gd name="T27" fmla="*/ 16 h 19"/>
                <a:gd name="T28" fmla="*/ 11 w 16"/>
                <a:gd name="T29" fmla="*/ 16 h 19"/>
                <a:gd name="T30" fmla="*/ 13 w 16"/>
                <a:gd name="T31" fmla="*/ 15 h 19"/>
                <a:gd name="T32" fmla="*/ 13 w 16"/>
                <a:gd name="T33" fmla="*/ 15 h 19"/>
                <a:gd name="T34" fmla="*/ 14 w 16"/>
                <a:gd name="T35" fmla="*/ 17 h 19"/>
                <a:gd name="T36" fmla="*/ 14 w 16"/>
                <a:gd name="T37" fmla="*/ 18 h 19"/>
                <a:gd name="T38" fmla="*/ 11 w 16"/>
                <a:gd name="T39" fmla="*/ 19 h 19"/>
                <a:gd name="T40" fmla="*/ 8 w 16"/>
                <a:gd name="T41" fmla="*/ 19 h 19"/>
                <a:gd name="T42" fmla="*/ 2 w 16"/>
                <a:gd name="T43" fmla="*/ 17 h 19"/>
                <a:gd name="T44" fmla="*/ 0 w 16"/>
                <a:gd name="T45" fmla="*/ 10 h 19"/>
                <a:gd name="T46" fmla="*/ 0 w 16"/>
                <a:gd name="T47" fmla="*/ 6 h 19"/>
                <a:gd name="T48" fmla="*/ 2 w 16"/>
                <a:gd name="T49" fmla="*/ 2 h 19"/>
                <a:gd name="T50" fmla="*/ 5 w 16"/>
                <a:gd name="T51" fmla="*/ 1 h 19"/>
                <a:gd name="T52" fmla="*/ 8 w 16"/>
                <a:gd name="T53" fmla="*/ 0 h 19"/>
                <a:gd name="T54" fmla="*/ 12 w 16"/>
                <a:gd name="T55" fmla="*/ 8 h 19"/>
                <a:gd name="T56" fmla="*/ 12 w 16"/>
                <a:gd name="T57" fmla="*/ 6 h 19"/>
                <a:gd name="T58" fmla="*/ 12 w 16"/>
                <a:gd name="T59" fmla="*/ 4 h 19"/>
                <a:gd name="T60" fmla="*/ 10 w 16"/>
                <a:gd name="T61" fmla="*/ 3 h 19"/>
                <a:gd name="T62" fmla="*/ 8 w 16"/>
                <a:gd name="T63" fmla="*/ 3 h 19"/>
                <a:gd name="T64" fmla="*/ 6 w 16"/>
                <a:gd name="T65" fmla="*/ 3 h 19"/>
                <a:gd name="T66" fmla="*/ 5 w 16"/>
                <a:gd name="T67" fmla="*/ 4 h 19"/>
                <a:gd name="T68" fmla="*/ 4 w 16"/>
                <a:gd name="T69" fmla="*/ 6 h 19"/>
                <a:gd name="T70" fmla="*/ 3 w 16"/>
                <a:gd name="T71" fmla="*/ 8 h 19"/>
                <a:gd name="T72" fmla="*/ 12 w 16"/>
                <a:gd name="T7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19">
                  <a:moveTo>
                    <a:pt x="8" y="0"/>
                  </a:moveTo>
                  <a:cubicBezTo>
                    <a:pt x="9" y="0"/>
                    <a:pt x="10" y="0"/>
                    <a:pt x="11" y="0"/>
                  </a:cubicBezTo>
                  <a:cubicBezTo>
                    <a:pt x="12" y="1"/>
                    <a:pt x="13" y="1"/>
                    <a:pt x="14" y="2"/>
                  </a:cubicBezTo>
                  <a:cubicBezTo>
                    <a:pt x="14" y="3"/>
                    <a:pt x="15" y="3"/>
                    <a:pt x="15" y="4"/>
                  </a:cubicBezTo>
                  <a:cubicBezTo>
                    <a:pt x="16" y="5"/>
                    <a:pt x="16" y="6"/>
                    <a:pt x="16" y="8"/>
                  </a:cubicBezTo>
                  <a:cubicBezTo>
                    <a:pt x="16" y="8"/>
                    <a:pt x="16" y="9"/>
                    <a:pt x="15" y="9"/>
                  </a:cubicBezTo>
                  <a:cubicBezTo>
                    <a:pt x="15" y="10"/>
                    <a:pt x="15" y="10"/>
                    <a:pt x="15" y="10"/>
                  </a:cubicBezTo>
                  <a:cubicBezTo>
                    <a:pt x="15" y="10"/>
                    <a:pt x="14" y="10"/>
                    <a:pt x="14" y="11"/>
                  </a:cubicBezTo>
                  <a:cubicBezTo>
                    <a:pt x="14" y="11"/>
                    <a:pt x="13" y="11"/>
                    <a:pt x="13" y="11"/>
                  </a:cubicBezTo>
                  <a:cubicBezTo>
                    <a:pt x="3" y="11"/>
                    <a:pt x="3" y="11"/>
                    <a:pt x="3" y="11"/>
                  </a:cubicBezTo>
                  <a:cubicBezTo>
                    <a:pt x="3" y="12"/>
                    <a:pt x="3" y="13"/>
                    <a:pt x="4" y="13"/>
                  </a:cubicBezTo>
                  <a:cubicBezTo>
                    <a:pt x="4" y="14"/>
                    <a:pt x="4" y="15"/>
                    <a:pt x="5" y="15"/>
                  </a:cubicBezTo>
                  <a:cubicBezTo>
                    <a:pt x="5" y="15"/>
                    <a:pt x="6" y="16"/>
                    <a:pt x="6" y="16"/>
                  </a:cubicBezTo>
                  <a:cubicBezTo>
                    <a:pt x="7" y="16"/>
                    <a:pt x="8" y="16"/>
                    <a:pt x="8" y="16"/>
                  </a:cubicBezTo>
                  <a:cubicBezTo>
                    <a:pt x="9" y="16"/>
                    <a:pt x="10" y="16"/>
                    <a:pt x="11" y="16"/>
                  </a:cubicBezTo>
                  <a:cubicBezTo>
                    <a:pt x="12" y="16"/>
                    <a:pt x="12" y="15"/>
                    <a:pt x="13" y="15"/>
                  </a:cubicBezTo>
                  <a:cubicBezTo>
                    <a:pt x="13" y="15"/>
                    <a:pt x="13" y="15"/>
                    <a:pt x="13" y="15"/>
                  </a:cubicBezTo>
                  <a:cubicBezTo>
                    <a:pt x="14" y="17"/>
                    <a:pt x="14" y="17"/>
                    <a:pt x="14" y="17"/>
                  </a:cubicBezTo>
                  <a:cubicBezTo>
                    <a:pt x="14" y="17"/>
                    <a:pt x="14" y="18"/>
                    <a:pt x="14" y="18"/>
                  </a:cubicBezTo>
                  <a:cubicBezTo>
                    <a:pt x="13" y="18"/>
                    <a:pt x="12" y="19"/>
                    <a:pt x="11" y="19"/>
                  </a:cubicBezTo>
                  <a:cubicBezTo>
                    <a:pt x="10" y="19"/>
                    <a:pt x="9" y="19"/>
                    <a:pt x="8" y="19"/>
                  </a:cubicBezTo>
                  <a:cubicBezTo>
                    <a:pt x="6" y="19"/>
                    <a:pt x="3" y="18"/>
                    <a:pt x="2" y="17"/>
                  </a:cubicBezTo>
                  <a:cubicBezTo>
                    <a:pt x="0" y="15"/>
                    <a:pt x="0" y="13"/>
                    <a:pt x="0" y="10"/>
                  </a:cubicBezTo>
                  <a:cubicBezTo>
                    <a:pt x="0" y="8"/>
                    <a:pt x="0" y="7"/>
                    <a:pt x="0" y="6"/>
                  </a:cubicBezTo>
                  <a:cubicBezTo>
                    <a:pt x="1" y="4"/>
                    <a:pt x="1" y="3"/>
                    <a:pt x="2" y="2"/>
                  </a:cubicBezTo>
                  <a:cubicBezTo>
                    <a:pt x="3" y="2"/>
                    <a:pt x="4" y="1"/>
                    <a:pt x="5" y="1"/>
                  </a:cubicBezTo>
                  <a:cubicBezTo>
                    <a:pt x="6" y="0"/>
                    <a:pt x="7" y="0"/>
                    <a:pt x="8" y="0"/>
                  </a:cubicBezTo>
                  <a:moveTo>
                    <a:pt x="12" y="8"/>
                  </a:moveTo>
                  <a:cubicBezTo>
                    <a:pt x="12" y="7"/>
                    <a:pt x="12" y="7"/>
                    <a:pt x="12" y="6"/>
                  </a:cubicBezTo>
                  <a:cubicBezTo>
                    <a:pt x="12" y="5"/>
                    <a:pt x="12" y="5"/>
                    <a:pt x="12" y="4"/>
                  </a:cubicBezTo>
                  <a:cubicBezTo>
                    <a:pt x="11" y="4"/>
                    <a:pt x="11" y="3"/>
                    <a:pt x="10" y="3"/>
                  </a:cubicBezTo>
                  <a:cubicBezTo>
                    <a:pt x="10" y="3"/>
                    <a:pt x="9" y="3"/>
                    <a:pt x="8" y="3"/>
                  </a:cubicBezTo>
                  <a:cubicBezTo>
                    <a:pt x="7" y="3"/>
                    <a:pt x="7" y="3"/>
                    <a:pt x="6" y="3"/>
                  </a:cubicBezTo>
                  <a:cubicBezTo>
                    <a:pt x="5" y="4"/>
                    <a:pt x="5" y="4"/>
                    <a:pt x="5" y="4"/>
                  </a:cubicBezTo>
                  <a:cubicBezTo>
                    <a:pt x="4" y="5"/>
                    <a:pt x="4" y="5"/>
                    <a:pt x="4" y="6"/>
                  </a:cubicBezTo>
                  <a:cubicBezTo>
                    <a:pt x="3" y="7"/>
                    <a:pt x="3" y="7"/>
                    <a:pt x="3" y="8"/>
                  </a:cubicBezTo>
                  <a:lnTo>
                    <a:pt x="12" y="8"/>
                  </a:ln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089"/>
            <p:cNvSpPr/>
            <p:nvPr/>
          </p:nvSpPr>
          <p:spPr bwMode="auto">
            <a:xfrm>
              <a:off x="3238501" y="4922838"/>
              <a:ext cx="23813" cy="46038"/>
            </a:xfrm>
            <a:custGeom>
              <a:avLst/>
              <a:gdLst>
                <a:gd name="T0" fmla="*/ 0 w 12"/>
                <a:gd name="T1" fmla="*/ 8 h 24"/>
                <a:gd name="T2" fmla="*/ 0 w 12"/>
                <a:gd name="T3" fmla="*/ 8 h 24"/>
                <a:gd name="T4" fmla="*/ 0 w 12"/>
                <a:gd name="T5" fmla="*/ 7 h 24"/>
                <a:gd name="T6" fmla="*/ 0 w 12"/>
                <a:gd name="T7" fmla="*/ 6 h 24"/>
                <a:gd name="T8" fmla="*/ 0 w 12"/>
                <a:gd name="T9" fmla="*/ 6 h 24"/>
                <a:gd name="T10" fmla="*/ 0 w 12"/>
                <a:gd name="T11" fmla="*/ 5 h 24"/>
                <a:gd name="T12" fmla="*/ 3 w 12"/>
                <a:gd name="T13" fmla="*/ 5 h 24"/>
                <a:gd name="T14" fmla="*/ 4 w 12"/>
                <a:gd name="T15" fmla="*/ 1 h 24"/>
                <a:gd name="T16" fmla="*/ 4 w 12"/>
                <a:gd name="T17" fmla="*/ 1 h 24"/>
                <a:gd name="T18" fmla="*/ 4 w 12"/>
                <a:gd name="T19" fmla="*/ 1 h 24"/>
                <a:gd name="T20" fmla="*/ 6 w 12"/>
                <a:gd name="T21" fmla="*/ 0 h 24"/>
                <a:gd name="T22" fmla="*/ 6 w 12"/>
                <a:gd name="T23" fmla="*/ 0 h 24"/>
                <a:gd name="T24" fmla="*/ 6 w 12"/>
                <a:gd name="T25" fmla="*/ 1 h 24"/>
                <a:gd name="T26" fmla="*/ 6 w 12"/>
                <a:gd name="T27" fmla="*/ 5 h 24"/>
                <a:gd name="T28" fmla="*/ 10 w 12"/>
                <a:gd name="T29" fmla="*/ 5 h 24"/>
                <a:gd name="T30" fmla="*/ 11 w 12"/>
                <a:gd name="T31" fmla="*/ 5 h 24"/>
                <a:gd name="T32" fmla="*/ 11 w 12"/>
                <a:gd name="T33" fmla="*/ 5 h 24"/>
                <a:gd name="T34" fmla="*/ 11 w 12"/>
                <a:gd name="T35" fmla="*/ 7 h 24"/>
                <a:gd name="T36" fmla="*/ 11 w 12"/>
                <a:gd name="T37" fmla="*/ 8 h 24"/>
                <a:gd name="T38" fmla="*/ 10 w 12"/>
                <a:gd name="T39" fmla="*/ 8 h 24"/>
                <a:gd name="T40" fmla="*/ 6 w 12"/>
                <a:gd name="T41" fmla="*/ 8 h 24"/>
                <a:gd name="T42" fmla="*/ 6 w 12"/>
                <a:gd name="T43" fmla="*/ 19 h 24"/>
                <a:gd name="T44" fmla="*/ 7 w 12"/>
                <a:gd name="T45" fmla="*/ 20 h 24"/>
                <a:gd name="T46" fmla="*/ 9 w 12"/>
                <a:gd name="T47" fmla="*/ 21 h 24"/>
                <a:gd name="T48" fmla="*/ 10 w 12"/>
                <a:gd name="T49" fmla="*/ 21 h 24"/>
                <a:gd name="T50" fmla="*/ 11 w 12"/>
                <a:gd name="T51" fmla="*/ 21 h 24"/>
                <a:gd name="T52" fmla="*/ 12 w 12"/>
                <a:gd name="T53" fmla="*/ 21 h 24"/>
                <a:gd name="T54" fmla="*/ 12 w 12"/>
                <a:gd name="T55" fmla="*/ 21 h 24"/>
                <a:gd name="T56" fmla="*/ 12 w 12"/>
                <a:gd name="T57" fmla="*/ 23 h 24"/>
                <a:gd name="T58" fmla="*/ 12 w 12"/>
                <a:gd name="T59" fmla="*/ 23 h 24"/>
                <a:gd name="T60" fmla="*/ 12 w 12"/>
                <a:gd name="T61" fmla="*/ 23 h 24"/>
                <a:gd name="T62" fmla="*/ 10 w 12"/>
                <a:gd name="T63" fmla="*/ 24 h 24"/>
                <a:gd name="T64" fmla="*/ 8 w 12"/>
                <a:gd name="T65" fmla="*/ 24 h 24"/>
                <a:gd name="T66" fmla="*/ 4 w 12"/>
                <a:gd name="T67" fmla="*/ 23 h 24"/>
                <a:gd name="T68" fmla="*/ 3 w 12"/>
                <a:gd name="T69" fmla="*/ 19 h 24"/>
                <a:gd name="T70" fmla="*/ 3 w 12"/>
                <a:gd name="T71" fmla="*/ 8 h 24"/>
                <a:gd name="T72" fmla="*/ 0 w 12"/>
                <a:gd name="T73"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24">
                  <a:moveTo>
                    <a:pt x="0" y="8"/>
                  </a:moveTo>
                  <a:cubicBezTo>
                    <a:pt x="0" y="8"/>
                    <a:pt x="0" y="8"/>
                    <a:pt x="0" y="8"/>
                  </a:cubicBezTo>
                  <a:cubicBezTo>
                    <a:pt x="0" y="7"/>
                    <a:pt x="0" y="7"/>
                    <a:pt x="0" y="7"/>
                  </a:cubicBezTo>
                  <a:cubicBezTo>
                    <a:pt x="0" y="6"/>
                    <a:pt x="0" y="6"/>
                    <a:pt x="0" y="6"/>
                  </a:cubicBezTo>
                  <a:cubicBezTo>
                    <a:pt x="0" y="6"/>
                    <a:pt x="0" y="6"/>
                    <a:pt x="0" y="6"/>
                  </a:cubicBezTo>
                  <a:cubicBezTo>
                    <a:pt x="0" y="5"/>
                    <a:pt x="0" y="5"/>
                    <a:pt x="0" y="5"/>
                  </a:cubicBezTo>
                  <a:cubicBezTo>
                    <a:pt x="3" y="5"/>
                    <a:pt x="3" y="5"/>
                    <a:pt x="3" y="5"/>
                  </a:cubicBezTo>
                  <a:cubicBezTo>
                    <a:pt x="4" y="1"/>
                    <a:pt x="4" y="1"/>
                    <a:pt x="4" y="1"/>
                  </a:cubicBezTo>
                  <a:cubicBezTo>
                    <a:pt x="4" y="1"/>
                    <a:pt x="4" y="1"/>
                    <a:pt x="4" y="1"/>
                  </a:cubicBezTo>
                  <a:cubicBezTo>
                    <a:pt x="4" y="1"/>
                    <a:pt x="4" y="1"/>
                    <a:pt x="4" y="1"/>
                  </a:cubicBezTo>
                  <a:cubicBezTo>
                    <a:pt x="6" y="0"/>
                    <a:pt x="6" y="0"/>
                    <a:pt x="6" y="0"/>
                  </a:cubicBezTo>
                  <a:cubicBezTo>
                    <a:pt x="6" y="0"/>
                    <a:pt x="6" y="0"/>
                    <a:pt x="6" y="0"/>
                  </a:cubicBezTo>
                  <a:cubicBezTo>
                    <a:pt x="6" y="1"/>
                    <a:pt x="6" y="1"/>
                    <a:pt x="6" y="1"/>
                  </a:cubicBezTo>
                  <a:cubicBezTo>
                    <a:pt x="6" y="5"/>
                    <a:pt x="6" y="5"/>
                    <a:pt x="6" y="5"/>
                  </a:cubicBezTo>
                  <a:cubicBezTo>
                    <a:pt x="10" y="5"/>
                    <a:pt x="10" y="5"/>
                    <a:pt x="10" y="5"/>
                  </a:cubicBezTo>
                  <a:cubicBezTo>
                    <a:pt x="11" y="5"/>
                    <a:pt x="11" y="5"/>
                    <a:pt x="11" y="5"/>
                  </a:cubicBezTo>
                  <a:cubicBezTo>
                    <a:pt x="11" y="5"/>
                    <a:pt x="11" y="5"/>
                    <a:pt x="11" y="5"/>
                  </a:cubicBezTo>
                  <a:cubicBezTo>
                    <a:pt x="11" y="7"/>
                    <a:pt x="11" y="7"/>
                    <a:pt x="11" y="7"/>
                  </a:cubicBezTo>
                  <a:cubicBezTo>
                    <a:pt x="11" y="8"/>
                    <a:pt x="11" y="8"/>
                    <a:pt x="11" y="8"/>
                  </a:cubicBezTo>
                  <a:cubicBezTo>
                    <a:pt x="10" y="8"/>
                    <a:pt x="10" y="8"/>
                    <a:pt x="10" y="8"/>
                  </a:cubicBezTo>
                  <a:cubicBezTo>
                    <a:pt x="6" y="8"/>
                    <a:pt x="6" y="8"/>
                    <a:pt x="6" y="8"/>
                  </a:cubicBezTo>
                  <a:cubicBezTo>
                    <a:pt x="6" y="19"/>
                    <a:pt x="6" y="19"/>
                    <a:pt x="6" y="19"/>
                  </a:cubicBezTo>
                  <a:cubicBezTo>
                    <a:pt x="6" y="20"/>
                    <a:pt x="7" y="20"/>
                    <a:pt x="7" y="20"/>
                  </a:cubicBezTo>
                  <a:cubicBezTo>
                    <a:pt x="7" y="21"/>
                    <a:pt x="8" y="21"/>
                    <a:pt x="9" y="21"/>
                  </a:cubicBezTo>
                  <a:cubicBezTo>
                    <a:pt x="9" y="21"/>
                    <a:pt x="9" y="21"/>
                    <a:pt x="10" y="21"/>
                  </a:cubicBezTo>
                  <a:cubicBezTo>
                    <a:pt x="10" y="21"/>
                    <a:pt x="11" y="21"/>
                    <a:pt x="11" y="21"/>
                  </a:cubicBezTo>
                  <a:cubicBezTo>
                    <a:pt x="12" y="21"/>
                    <a:pt x="12" y="21"/>
                    <a:pt x="12" y="21"/>
                  </a:cubicBezTo>
                  <a:cubicBezTo>
                    <a:pt x="12" y="21"/>
                    <a:pt x="12" y="21"/>
                    <a:pt x="12" y="21"/>
                  </a:cubicBezTo>
                  <a:cubicBezTo>
                    <a:pt x="12" y="23"/>
                    <a:pt x="12" y="23"/>
                    <a:pt x="12" y="23"/>
                  </a:cubicBezTo>
                  <a:cubicBezTo>
                    <a:pt x="12" y="23"/>
                    <a:pt x="12" y="23"/>
                    <a:pt x="12" y="23"/>
                  </a:cubicBezTo>
                  <a:cubicBezTo>
                    <a:pt x="12" y="23"/>
                    <a:pt x="12" y="23"/>
                    <a:pt x="12" y="23"/>
                  </a:cubicBezTo>
                  <a:cubicBezTo>
                    <a:pt x="11" y="24"/>
                    <a:pt x="10" y="24"/>
                    <a:pt x="10" y="24"/>
                  </a:cubicBezTo>
                  <a:cubicBezTo>
                    <a:pt x="9" y="24"/>
                    <a:pt x="8" y="24"/>
                    <a:pt x="8" y="24"/>
                  </a:cubicBezTo>
                  <a:cubicBezTo>
                    <a:pt x="6" y="24"/>
                    <a:pt x="5" y="23"/>
                    <a:pt x="4" y="23"/>
                  </a:cubicBezTo>
                  <a:cubicBezTo>
                    <a:pt x="3" y="22"/>
                    <a:pt x="3" y="21"/>
                    <a:pt x="3" y="19"/>
                  </a:cubicBezTo>
                  <a:cubicBezTo>
                    <a:pt x="3" y="8"/>
                    <a:pt x="3" y="8"/>
                    <a:pt x="3" y="8"/>
                  </a:cubicBezTo>
                  <a:lnTo>
                    <a:pt x="0" y="8"/>
                  </a:ln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090"/>
            <p:cNvSpPr>
              <a:spLocks noEditPoints="1"/>
            </p:cNvSpPr>
            <p:nvPr/>
          </p:nvSpPr>
          <p:spPr bwMode="auto">
            <a:xfrm>
              <a:off x="3265488" y="4932363"/>
              <a:ext cx="31750" cy="36513"/>
            </a:xfrm>
            <a:custGeom>
              <a:avLst/>
              <a:gdLst>
                <a:gd name="T0" fmla="*/ 8 w 16"/>
                <a:gd name="T1" fmla="*/ 0 h 19"/>
                <a:gd name="T2" fmla="*/ 12 w 16"/>
                <a:gd name="T3" fmla="*/ 0 h 19"/>
                <a:gd name="T4" fmla="*/ 14 w 16"/>
                <a:gd name="T5" fmla="*/ 2 h 19"/>
                <a:gd name="T6" fmla="*/ 16 w 16"/>
                <a:gd name="T7" fmla="*/ 4 h 19"/>
                <a:gd name="T8" fmla="*/ 16 w 16"/>
                <a:gd name="T9" fmla="*/ 7 h 19"/>
                <a:gd name="T10" fmla="*/ 16 w 16"/>
                <a:gd name="T11" fmla="*/ 9 h 19"/>
                <a:gd name="T12" fmla="*/ 15 w 16"/>
                <a:gd name="T13" fmla="*/ 10 h 19"/>
                <a:gd name="T14" fmla="*/ 14 w 16"/>
                <a:gd name="T15" fmla="*/ 10 h 19"/>
                <a:gd name="T16" fmla="*/ 13 w 16"/>
                <a:gd name="T17" fmla="*/ 10 h 19"/>
                <a:gd name="T18" fmla="*/ 4 w 16"/>
                <a:gd name="T19" fmla="*/ 10 h 19"/>
                <a:gd name="T20" fmla="*/ 4 w 16"/>
                <a:gd name="T21" fmla="*/ 13 h 19"/>
                <a:gd name="T22" fmla="*/ 5 w 16"/>
                <a:gd name="T23" fmla="*/ 15 h 19"/>
                <a:gd name="T24" fmla="*/ 7 w 16"/>
                <a:gd name="T25" fmla="*/ 16 h 19"/>
                <a:gd name="T26" fmla="*/ 9 w 16"/>
                <a:gd name="T27" fmla="*/ 16 h 19"/>
                <a:gd name="T28" fmla="*/ 11 w 16"/>
                <a:gd name="T29" fmla="*/ 16 h 19"/>
                <a:gd name="T30" fmla="*/ 13 w 16"/>
                <a:gd name="T31" fmla="*/ 15 h 19"/>
                <a:gd name="T32" fmla="*/ 14 w 16"/>
                <a:gd name="T33" fmla="*/ 15 h 19"/>
                <a:gd name="T34" fmla="*/ 15 w 16"/>
                <a:gd name="T35" fmla="*/ 17 h 19"/>
                <a:gd name="T36" fmla="*/ 15 w 16"/>
                <a:gd name="T37" fmla="*/ 18 h 19"/>
                <a:gd name="T38" fmla="*/ 12 w 16"/>
                <a:gd name="T39" fmla="*/ 19 h 19"/>
                <a:gd name="T40" fmla="*/ 9 w 16"/>
                <a:gd name="T41" fmla="*/ 19 h 19"/>
                <a:gd name="T42" fmla="*/ 2 w 16"/>
                <a:gd name="T43" fmla="*/ 17 h 19"/>
                <a:gd name="T44" fmla="*/ 0 w 16"/>
                <a:gd name="T45" fmla="*/ 9 h 19"/>
                <a:gd name="T46" fmla="*/ 1 w 16"/>
                <a:gd name="T47" fmla="*/ 5 h 19"/>
                <a:gd name="T48" fmla="*/ 3 w 16"/>
                <a:gd name="T49" fmla="*/ 2 h 19"/>
                <a:gd name="T50" fmla="*/ 5 w 16"/>
                <a:gd name="T51" fmla="*/ 0 h 19"/>
                <a:gd name="T52" fmla="*/ 8 w 16"/>
                <a:gd name="T53" fmla="*/ 0 h 19"/>
                <a:gd name="T54" fmla="*/ 13 w 16"/>
                <a:gd name="T55" fmla="*/ 8 h 19"/>
                <a:gd name="T56" fmla="*/ 13 w 16"/>
                <a:gd name="T57" fmla="*/ 6 h 19"/>
                <a:gd name="T58" fmla="*/ 12 w 16"/>
                <a:gd name="T59" fmla="*/ 4 h 19"/>
                <a:gd name="T60" fmla="*/ 11 w 16"/>
                <a:gd name="T61" fmla="*/ 3 h 19"/>
                <a:gd name="T62" fmla="*/ 8 w 16"/>
                <a:gd name="T63" fmla="*/ 2 h 19"/>
                <a:gd name="T64" fmla="*/ 7 w 16"/>
                <a:gd name="T65" fmla="*/ 3 h 19"/>
                <a:gd name="T66" fmla="*/ 5 w 16"/>
                <a:gd name="T67" fmla="*/ 4 h 19"/>
                <a:gd name="T68" fmla="*/ 4 w 16"/>
                <a:gd name="T69" fmla="*/ 6 h 19"/>
                <a:gd name="T70" fmla="*/ 4 w 16"/>
                <a:gd name="T71" fmla="*/ 8 h 19"/>
                <a:gd name="T72" fmla="*/ 13 w 16"/>
                <a:gd name="T7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19">
                  <a:moveTo>
                    <a:pt x="8" y="0"/>
                  </a:moveTo>
                  <a:cubicBezTo>
                    <a:pt x="10" y="0"/>
                    <a:pt x="11" y="0"/>
                    <a:pt x="12" y="0"/>
                  </a:cubicBezTo>
                  <a:cubicBezTo>
                    <a:pt x="13" y="0"/>
                    <a:pt x="14" y="1"/>
                    <a:pt x="14" y="2"/>
                  </a:cubicBezTo>
                  <a:cubicBezTo>
                    <a:pt x="15" y="2"/>
                    <a:pt x="15" y="3"/>
                    <a:pt x="16" y="4"/>
                  </a:cubicBezTo>
                  <a:cubicBezTo>
                    <a:pt x="16" y="5"/>
                    <a:pt x="16" y="6"/>
                    <a:pt x="16" y="7"/>
                  </a:cubicBezTo>
                  <a:cubicBezTo>
                    <a:pt x="16" y="8"/>
                    <a:pt x="16" y="8"/>
                    <a:pt x="16" y="9"/>
                  </a:cubicBezTo>
                  <a:cubicBezTo>
                    <a:pt x="16" y="9"/>
                    <a:pt x="16" y="9"/>
                    <a:pt x="15" y="10"/>
                  </a:cubicBezTo>
                  <a:cubicBezTo>
                    <a:pt x="15" y="10"/>
                    <a:pt x="15" y="10"/>
                    <a:pt x="14" y="10"/>
                  </a:cubicBezTo>
                  <a:cubicBezTo>
                    <a:pt x="14" y="10"/>
                    <a:pt x="14" y="10"/>
                    <a:pt x="13" y="10"/>
                  </a:cubicBezTo>
                  <a:cubicBezTo>
                    <a:pt x="4" y="10"/>
                    <a:pt x="4" y="10"/>
                    <a:pt x="4" y="10"/>
                  </a:cubicBezTo>
                  <a:cubicBezTo>
                    <a:pt x="4" y="11"/>
                    <a:pt x="4" y="12"/>
                    <a:pt x="4" y="13"/>
                  </a:cubicBezTo>
                  <a:cubicBezTo>
                    <a:pt x="4" y="14"/>
                    <a:pt x="5" y="14"/>
                    <a:pt x="5" y="15"/>
                  </a:cubicBezTo>
                  <a:cubicBezTo>
                    <a:pt x="6" y="15"/>
                    <a:pt x="6" y="15"/>
                    <a:pt x="7" y="16"/>
                  </a:cubicBezTo>
                  <a:cubicBezTo>
                    <a:pt x="8" y="16"/>
                    <a:pt x="8" y="16"/>
                    <a:pt x="9" y="16"/>
                  </a:cubicBezTo>
                  <a:cubicBezTo>
                    <a:pt x="10" y="16"/>
                    <a:pt x="11" y="16"/>
                    <a:pt x="11" y="16"/>
                  </a:cubicBezTo>
                  <a:cubicBezTo>
                    <a:pt x="12" y="15"/>
                    <a:pt x="13" y="15"/>
                    <a:pt x="13" y="15"/>
                  </a:cubicBezTo>
                  <a:cubicBezTo>
                    <a:pt x="14" y="15"/>
                    <a:pt x="14" y="15"/>
                    <a:pt x="14" y="15"/>
                  </a:cubicBezTo>
                  <a:cubicBezTo>
                    <a:pt x="15" y="17"/>
                    <a:pt x="15" y="17"/>
                    <a:pt x="15" y="17"/>
                  </a:cubicBezTo>
                  <a:cubicBezTo>
                    <a:pt x="15" y="17"/>
                    <a:pt x="15" y="17"/>
                    <a:pt x="15" y="18"/>
                  </a:cubicBezTo>
                  <a:cubicBezTo>
                    <a:pt x="14" y="18"/>
                    <a:pt x="13" y="18"/>
                    <a:pt x="12" y="19"/>
                  </a:cubicBezTo>
                  <a:cubicBezTo>
                    <a:pt x="11" y="19"/>
                    <a:pt x="10" y="19"/>
                    <a:pt x="9" y="19"/>
                  </a:cubicBezTo>
                  <a:cubicBezTo>
                    <a:pt x="6" y="19"/>
                    <a:pt x="4" y="18"/>
                    <a:pt x="2" y="17"/>
                  </a:cubicBezTo>
                  <a:cubicBezTo>
                    <a:pt x="1" y="15"/>
                    <a:pt x="0" y="13"/>
                    <a:pt x="0" y="9"/>
                  </a:cubicBezTo>
                  <a:cubicBezTo>
                    <a:pt x="0" y="8"/>
                    <a:pt x="0" y="6"/>
                    <a:pt x="1" y="5"/>
                  </a:cubicBezTo>
                  <a:cubicBezTo>
                    <a:pt x="1" y="4"/>
                    <a:pt x="2" y="3"/>
                    <a:pt x="3" y="2"/>
                  </a:cubicBezTo>
                  <a:cubicBezTo>
                    <a:pt x="3" y="1"/>
                    <a:pt x="4" y="1"/>
                    <a:pt x="5" y="0"/>
                  </a:cubicBezTo>
                  <a:cubicBezTo>
                    <a:pt x="6" y="0"/>
                    <a:pt x="7" y="0"/>
                    <a:pt x="8" y="0"/>
                  </a:cubicBezTo>
                  <a:moveTo>
                    <a:pt x="13" y="8"/>
                  </a:moveTo>
                  <a:cubicBezTo>
                    <a:pt x="13" y="7"/>
                    <a:pt x="13" y="6"/>
                    <a:pt x="13" y="6"/>
                  </a:cubicBezTo>
                  <a:cubicBezTo>
                    <a:pt x="13" y="5"/>
                    <a:pt x="12" y="4"/>
                    <a:pt x="12" y="4"/>
                  </a:cubicBezTo>
                  <a:cubicBezTo>
                    <a:pt x="12" y="3"/>
                    <a:pt x="11" y="3"/>
                    <a:pt x="11" y="3"/>
                  </a:cubicBezTo>
                  <a:cubicBezTo>
                    <a:pt x="10" y="3"/>
                    <a:pt x="9" y="2"/>
                    <a:pt x="8" y="2"/>
                  </a:cubicBezTo>
                  <a:cubicBezTo>
                    <a:pt x="8" y="2"/>
                    <a:pt x="7" y="3"/>
                    <a:pt x="7" y="3"/>
                  </a:cubicBezTo>
                  <a:cubicBezTo>
                    <a:pt x="6" y="3"/>
                    <a:pt x="5" y="4"/>
                    <a:pt x="5" y="4"/>
                  </a:cubicBezTo>
                  <a:cubicBezTo>
                    <a:pt x="5" y="5"/>
                    <a:pt x="4" y="5"/>
                    <a:pt x="4" y="6"/>
                  </a:cubicBezTo>
                  <a:cubicBezTo>
                    <a:pt x="4" y="6"/>
                    <a:pt x="4" y="7"/>
                    <a:pt x="4" y="8"/>
                  </a:cubicBezTo>
                  <a:lnTo>
                    <a:pt x="13" y="8"/>
                  </a:ln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091"/>
            <p:cNvSpPr/>
            <p:nvPr/>
          </p:nvSpPr>
          <p:spPr bwMode="auto">
            <a:xfrm>
              <a:off x="3300413" y="4932363"/>
              <a:ext cx="33338" cy="33338"/>
            </a:xfrm>
            <a:custGeom>
              <a:avLst/>
              <a:gdLst>
                <a:gd name="T0" fmla="*/ 10 w 17"/>
                <a:gd name="T1" fmla="*/ 9 h 18"/>
                <a:gd name="T2" fmla="*/ 16 w 17"/>
                <a:gd name="T3" fmla="*/ 18 h 18"/>
                <a:gd name="T4" fmla="*/ 17 w 17"/>
                <a:gd name="T5" fmla="*/ 18 h 18"/>
                <a:gd name="T6" fmla="*/ 16 w 17"/>
                <a:gd name="T7" fmla="*/ 18 h 18"/>
                <a:gd name="T8" fmla="*/ 13 w 17"/>
                <a:gd name="T9" fmla="*/ 18 h 18"/>
                <a:gd name="T10" fmla="*/ 13 w 17"/>
                <a:gd name="T11" fmla="*/ 18 h 18"/>
                <a:gd name="T12" fmla="*/ 12 w 17"/>
                <a:gd name="T13" fmla="*/ 18 h 18"/>
                <a:gd name="T14" fmla="*/ 8 w 17"/>
                <a:gd name="T15" fmla="*/ 11 h 18"/>
                <a:gd name="T16" fmla="*/ 4 w 17"/>
                <a:gd name="T17" fmla="*/ 18 h 18"/>
                <a:gd name="T18" fmla="*/ 4 w 17"/>
                <a:gd name="T19" fmla="*/ 18 h 18"/>
                <a:gd name="T20" fmla="*/ 3 w 17"/>
                <a:gd name="T21" fmla="*/ 18 h 18"/>
                <a:gd name="T22" fmla="*/ 0 w 17"/>
                <a:gd name="T23" fmla="*/ 18 h 18"/>
                <a:gd name="T24" fmla="*/ 0 w 17"/>
                <a:gd name="T25" fmla="*/ 18 h 18"/>
                <a:gd name="T26" fmla="*/ 6 w 17"/>
                <a:gd name="T27" fmla="*/ 9 h 18"/>
                <a:gd name="T28" fmla="*/ 1 w 17"/>
                <a:gd name="T29" fmla="*/ 1 h 18"/>
                <a:gd name="T30" fmla="*/ 1 w 17"/>
                <a:gd name="T31" fmla="*/ 0 h 18"/>
                <a:gd name="T32" fmla="*/ 1 w 17"/>
                <a:gd name="T33" fmla="*/ 0 h 18"/>
                <a:gd name="T34" fmla="*/ 4 w 17"/>
                <a:gd name="T35" fmla="*/ 0 h 18"/>
                <a:gd name="T36" fmla="*/ 4 w 17"/>
                <a:gd name="T37" fmla="*/ 0 h 18"/>
                <a:gd name="T38" fmla="*/ 5 w 17"/>
                <a:gd name="T39" fmla="*/ 0 h 18"/>
                <a:gd name="T40" fmla="*/ 8 w 17"/>
                <a:gd name="T41" fmla="*/ 6 h 18"/>
                <a:gd name="T42" fmla="*/ 12 w 17"/>
                <a:gd name="T43" fmla="*/ 0 h 18"/>
                <a:gd name="T44" fmla="*/ 12 w 17"/>
                <a:gd name="T45" fmla="*/ 0 h 18"/>
                <a:gd name="T46" fmla="*/ 13 w 17"/>
                <a:gd name="T47" fmla="*/ 0 h 18"/>
                <a:gd name="T48" fmla="*/ 15 w 17"/>
                <a:gd name="T49" fmla="*/ 0 h 18"/>
                <a:gd name="T50" fmla="*/ 16 w 17"/>
                <a:gd name="T51" fmla="*/ 0 h 18"/>
                <a:gd name="T52" fmla="*/ 16 w 17"/>
                <a:gd name="T53" fmla="*/ 0 h 18"/>
                <a:gd name="T54" fmla="*/ 10 w 17"/>
                <a:gd name="T5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 h="18">
                  <a:moveTo>
                    <a:pt x="10" y="9"/>
                  </a:moveTo>
                  <a:cubicBezTo>
                    <a:pt x="16" y="18"/>
                    <a:pt x="16" y="18"/>
                    <a:pt x="16" y="18"/>
                  </a:cubicBezTo>
                  <a:cubicBezTo>
                    <a:pt x="17" y="18"/>
                    <a:pt x="17" y="18"/>
                    <a:pt x="17" y="18"/>
                  </a:cubicBezTo>
                  <a:cubicBezTo>
                    <a:pt x="16" y="18"/>
                    <a:pt x="16" y="18"/>
                    <a:pt x="16" y="18"/>
                  </a:cubicBezTo>
                  <a:cubicBezTo>
                    <a:pt x="13" y="18"/>
                    <a:pt x="13" y="18"/>
                    <a:pt x="13" y="18"/>
                  </a:cubicBezTo>
                  <a:cubicBezTo>
                    <a:pt x="13" y="18"/>
                    <a:pt x="13" y="18"/>
                    <a:pt x="13" y="18"/>
                  </a:cubicBezTo>
                  <a:cubicBezTo>
                    <a:pt x="12" y="18"/>
                    <a:pt x="12" y="18"/>
                    <a:pt x="12" y="18"/>
                  </a:cubicBezTo>
                  <a:cubicBezTo>
                    <a:pt x="8" y="11"/>
                    <a:pt x="8" y="11"/>
                    <a:pt x="8" y="11"/>
                  </a:cubicBezTo>
                  <a:cubicBezTo>
                    <a:pt x="4" y="18"/>
                    <a:pt x="4" y="18"/>
                    <a:pt x="4" y="18"/>
                  </a:cubicBezTo>
                  <a:cubicBezTo>
                    <a:pt x="4" y="18"/>
                    <a:pt x="4" y="18"/>
                    <a:pt x="4" y="18"/>
                  </a:cubicBezTo>
                  <a:cubicBezTo>
                    <a:pt x="3" y="18"/>
                    <a:pt x="3" y="18"/>
                    <a:pt x="3" y="18"/>
                  </a:cubicBezTo>
                  <a:cubicBezTo>
                    <a:pt x="0" y="18"/>
                    <a:pt x="0" y="18"/>
                    <a:pt x="0" y="18"/>
                  </a:cubicBezTo>
                  <a:cubicBezTo>
                    <a:pt x="0" y="18"/>
                    <a:pt x="0" y="18"/>
                    <a:pt x="0" y="18"/>
                  </a:cubicBezTo>
                  <a:cubicBezTo>
                    <a:pt x="6" y="9"/>
                    <a:pt x="6" y="9"/>
                    <a:pt x="6" y="9"/>
                  </a:cubicBezTo>
                  <a:cubicBezTo>
                    <a:pt x="1" y="1"/>
                    <a:pt x="1" y="1"/>
                    <a:pt x="1" y="1"/>
                  </a:cubicBezTo>
                  <a:cubicBezTo>
                    <a:pt x="1" y="0"/>
                    <a:pt x="1" y="0"/>
                    <a:pt x="1" y="0"/>
                  </a:cubicBezTo>
                  <a:cubicBezTo>
                    <a:pt x="1" y="0"/>
                    <a:pt x="1" y="0"/>
                    <a:pt x="1" y="0"/>
                  </a:cubicBezTo>
                  <a:cubicBezTo>
                    <a:pt x="4" y="0"/>
                    <a:pt x="4" y="0"/>
                    <a:pt x="4" y="0"/>
                  </a:cubicBezTo>
                  <a:cubicBezTo>
                    <a:pt x="4" y="0"/>
                    <a:pt x="4" y="0"/>
                    <a:pt x="4" y="0"/>
                  </a:cubicBezTo>
                  <a:cubicBezTo>
                    <a:pt x="5" y="0"/>
                    <a:pt x="5" y="0"/>
                    <a:pt x="5" y="0"/>
                  </a:cubicBezTo>
                  <a:cubicBezTo>
                    <a:pt x="8" y="6"/>
                    <a:pt x="8" y="6"/>
                    <a:pt x="8" y="6"/>
                  </a:cubicBezTo>
                  <a:cubicBezTo>
                    <a:pt x="12" y="0"/>
                    <a:pt x="12" y="0"/>
                    <a:pt x="12" y="0"/>
                  </a:cubicBezTo>
                  <a:cubicBezTo>
                    <a:pt x="12" y="0"/>
                    <a:pt x="12" y="0"/>
                    <a:pt x="12" y="0"/>
                  </a:cubicBezTo>
                  <a:cubicBezTo>
                    <a:pt x="13" y="0"/>
                    <a:pt x="13" y="0"/>
                    <a:pt x="13" y="0"/>
                  </a:cubicBezTo>
                  <a:cubicBezTo>
                    <a:pt x="15" y="0"/>
                    <a:pt x="15" y="0"/>
                    <a:pt x="15" y="0"/>
                  </a:cubicBezTo>
                  <a:cubicBezTo>
                    <a:pt x="16" y="0"/>
                    <a:pt x="16" y="0"/>
                    <a:pt x="16" y="0"/>
                  </a:cubicBezTo>
                  <a:cubicBezTo>
                    <a:pt x="16" y="0"/>
                    <a:pt x="16" y="0"/>
                    <a:pt x="16" y="0"/>
                  </a:cubicBezTo>
                  <a:lnTo>
                    <a:pt x="10" y="9"/>
                  </a:ln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092"/>
            <p:cNvSpPr/>
            <p:nvPr/>
          </p:nvSpPr>
          <p:spPr bwMode="auto">
            <a:xfrm>
              <a:off x="3333751" y="4922838"/>
              <a:ext cx="23813" cy="46038"/>
            </a:xfrm>
            <a:custGeom>
              <a:avLst/>
              <a:gdLst>
                <a:gd name="T0" fmla="*/ 1 w 13"/>
                <a:gd name="T1" fmla="*/ 8 h 24"/>
                <a:gd name="T2" fmla="*/ 0 w 13"/>
                <a:gd name="T3" fmla="*/ 8 h 24"/>
                <a:gd name="T4" fmla="*/ 0 w 13"/>
                <a:gd name="T5" fmla="*/ 7 h 24"/>
                <a:gd name="T6" fmla="*/ 0 w 13"/>
                <a:gd name="T7" fmla="*/ 6 h 24"/>
                <a:gd name="T8" fmla="*/ 0 w 13"/>
                <a:gd name="T9" fmla="*/ 6 h 24"/>
                <a:gd name="T10" fmla="*/ 1 w 13"/>
                <a:gd name="T11" fmla="*/ 5 h 24"/>
                <a:gd name="T12" fmla="*/ 4 w 13"/>
                <a:gd name="T13" fmla="*/ 5 h 24"/>
                <a:gd name="T14" fmla="*/ 4 w 13"/>
                <a:gd name="T15" fmla="*/ 1 h 24"/>
                <a:gd name="T16" fmla="*/ 4 w 13"/>
                <a:gd name="T17" fmla="*/ 1 h 24"/>
                <a:gd name="T18" fmla="*/ 5 w 13"/>
                <a:gd name="T19" fmla="*/ 1 h 24"/>
                <a:gd name="T20" fmla="*/ 6 w 13"/>
                <a:gd name="T21" fmla="*/ 0 h 24"/>
                <a:gd name="T22" fmla="*/ 7 w 13"/>
                <a:gd name="T23" fmla="*/ 0 h 24"/>
                <a:gd name="T24" fmla="*/ 7 w 13"/>
                <a:gd name="T25" fmla="*/ 1 h 24"/>
                <a:gd name="T26" fmla="*/ 7 w 13"/>
                <a:gd name="T27" fmla="*/ 5 h 24"/>
                <a:gd name="T28" fmla="*/ 11 w 13"/>
                <a:gd name="T29" fmla="*/ 5 h 24"/>
                <a:gd name="T30" fmla="*/ 11 w 13"/>
                <a:gd name="T31" fmla="*/ 5 h 24"/>
                <a:gd name="T32" fmla="*/ 11 w 13"/>
                <a:gd name="T33" fmla="*/ 5 h 24"/>
                <a:gd name="T34" fmla="*/ 11 w 13"/>
                <a:gd name="T35" fmla="*/ 7 h 24"/>
                <a:gd name="T36" fmla="*/ 11 w 13"/>
                <a:gd name="T37" fmla="*/ 8 h 24"/>
                <a:gd name="T38" fmla="*/ 11 w 13"/>
                <a:gd name="T39" fmla="*/ 8 h 24"/>
                <a:gd name="T40" fmla="*/ 7 w 13"/>
                <a:gd name="T41" fmla="*/ 8 h 24"/>
                <a:gd name="T42" fmla="*/ 7 w 13"/>
                <a:gd name="T43" fmla="*/ 19 h 24"/>
                <a:gd name="T44" fmla="*/ 7 w 13"/>
                <a:gd name="T45" fmla="*/ 20 h 24"/>
                <a:gd name="T46" fmla="*/ 9 w 13"/>
                <a:gd name="T47" fmla="*/ 21 h 24"/>
                <a:gd name="T48" fmla="*/ 10 w 13"/>
                <a:gd name="T49" fmla="*/ 21 h 24"/>
                <a:gd name="T50" fmla="*/ 12 w 13"/>
                <a:gd name="T51" fmla="*/ 21 h 24"/>
                <a:gd name="T52" fmla="*/ 12 w 13"/>
                <a:gd name="T53" fmla="*/ 21 h 24"/>
                <a:gd name="T54" fmla="*/ 12 w 13"/>
                <a:gd name="T55" fmla="*/ 21 h 24"/>
                <a:gd name="T56" fmla="*/ 13 w 13"/>
                <a:gd name="T57" fmla="*/ 23 h 24"/>
                <a:gd name="T58" fmla="*/ 13 w 13"/>
                <a:gd name="T59" fmla="*/ 23 h 24"/>
                <a:gd name="T60" fmla="*/ 12 w 13"/>
                <a:gd name="T61" fmla="*/ 23 h 24"/>
                <a:gd name="T62" fmla="*/ 10 w 13"/>
                <a:gd name="T63" fmla="*/ 24 h 24"/>
                <a:gd name="T64" fmla="*/ 8 w 13"/>
                <a:gd name="T65" fmla="*/ 24 h 24"/>
                <a:gd name="T66" fmla="*/ 5 w 13"/>
                <a:gd name="T67" fmla="*/ 23 h 24"/>
                <a:gd name="T68" fmla="*/ 3 w 13"/>
                <a:gd name="T69" fmla="*/ 19 h 24"/>
                <a:gd name="T70" fmla="*/ 3 w 13"/>
                <a:gd name="T71" fmla="*/ 8 h 24"/>
                <a:gd name="T72" fmla="*/ 1 w 13"/>
                <a:gd name="T73"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24">
                  <a:moveTo>
                    <a:pt x="1" y="8"/>
                  </a:moveTo>
                  <a:cubicBezTo>
                    <a:pt x="0" y="8"/>
                    <a:pt x="0" y="8"/>
                    <a:pt x="0" y="8"/>
                  </a:cubicBezTo>
                  <a:cubicBezTo>
                    <a:pt x="0" y="7"/>
                    <a:pt x="0" y="7"/>
                    <a:pt x="0" y="7"/>
                  </a:cubicBezTo>
                  <a:cubicBezTo>
                    <a:pt x="0" y="6"/>
                    <a:pt x="0" y="6"/>
                    <a:pt x="0" y="6"/>
                  </a:cubicBezTo>
                  <a:cubicBezTo>
                    <a:pt x="0" y="6"/>
                    <a:pt x="0" y="6"/>
                    <a:pt x="0" y="6"/>
                  </a:cubicBezTo>
                  <a:cubicBezTo>
                    <a:pt x="1" y="5"/>
                    <a:pt x="1" y="5"/>
                    <a:pt x="1" y="5"/>
                  </a:cubicBezTo>
                  <a:cubicBezTo>
                    <a:pt x="4" y="5"/>
                    <a:pt x="4" y="5"/>
                    <a:pt x="4" y="5"/>
                  </a:cubicBezTo>
                  <a:cubicBezTo>
                    <a:pt x="4" y="1"/>
                    <a:pt x="4" y="1"/>
                    <a:pt x="4" y="1"/>
                  </a:cubicBezTo>
                  <a:cubicBezTo>
                    <a:pt x="4" y="1"/>
                    <a:pt x="4" y="1"/>
                    <a:pt x="4" y="1"/>
                  </a:cubicBezTo>
                  <a:cubicBezTo>
                    <a:pt x="5" y="1"/>
                    <a:pt x="5" y="1"/>
                    <a:pt x="5" y="1"/>
                  </a:cubicBezTo>
                  <a:cubicBezTo>
                    <a:pt x="6" y="0"/>
                    <a:pt x="6" y="0"/>
                    <a:pt x="6" y="0"/>
                  </a:cubicBezTo>
                  <a:cubicBezTo>
                    <a:pt x="7" y="0"/>
                    <a:pt x="7" y="0"/>
                    <a:pt x="7" y="0"/>
                  </a:cubicBezTo>
                  <a:cubicBezTo>
                    <a:pt x="7" y="1"/>
                    <a:pt x="7" y="1"/>
                    <a:pt x="7" y="1"/>
                  </a:cubicBezTo>
                  <a:cubicBezTo>
                    <a:pt x="7" y="5"/>
                    <a:pt x="7" y="5"/>
                    <a:pt x="7" y="5"/>
                  </a:cubicBezTo>
                  <a:cubicBezTo>
                    <a:pt x="11" y="5"/>
                    <a:pt x="11" y="5"/>
                    <a:pt x="11" y="5"/>
                  </a:cubicBezTo>
                  <a:cubicBezTo>
                    <a:pt x="11" y="5"/>
                    <a:pt x="11" y="5"/>
                    <a:pt x="11" y="5"/>
                  </a:cubicBezTo>
                  <a:cubicBezTo>
                    <a:pt x="11" y="5"/>
                    <a:pt x="11" y="5"/>
                    <a:pt x="11" y="5"/>
                  </a:cubicBezTo>
                  <a:cubicBezTo>
                    <a:pt x="11" y="7"/>
                    <a:pt x="11" y="7"/>
                    <a:pt x="11" y="7"/>
                  </a:cubicBezTo>
                  <a:cubicBezTo>
                    <a:pt x="11" y="8"/>
                    <a:pt x="11" y="8"/>
                    <a:pt x="11" y="8"/>
                  </a:cubicBezTo>
                  <a:cubicBezTo>
                    <a:pt x="11" y="8"/>
                    <a:pt x="11" y="8"/>
                    <a:pt x="11" y="8"/>
                  </a:cubicBezTo>
                  <a:cubicBezTo>
                    <a:pt x="7" y="8"/>
                    <a:pt x="7" y="8"/>
                    <a:pt x="7" y="8"/>
                  </a:cubicBezTo>
                  <a:cubicBezTo>
                    <a:pt x="7" y="19"/>
                    <a:pt x="7" y="19"/>
                    <a:pt x="7" y="19"/>
                  </a:cubicBezTo>
                  <a:cubicBezTo>
                    <a:pt x="7" y="20"/>
                    <a:pt x="7" y="20"/>
                    <a:pt x="7" y="20"/>
                  </a:cubicBezTo>
                  <a:cubicBezTo>
                    <a:pt x="8" y="21"/>
                    <a:pt x="8" y="21"/>
                    <a:pt x="9" y="21"/>
                  </a:cubicBezTo>
                  <a:cubicBezTo>
                    <a:pt x="9" y="21"/>
                    <a:pt x="10" y="21"/>
                    <a:pt x="10" y="21"/>
                  </a:cubicBezTo>
                  <a:cubicBezTo>
                    <a:pt x="11" y="21"/>
                    <a:pt x="11" y="21"/>
                    <a:pt x="12" y="21"/>
                  </a:cubicBezTo>
                  <a:cubicBezTo>
                    <a:pt x="12" y="21"/>
                    <a:pt x="12" y="21"/>
                    <a:pt x="12" y="21"/>
                  </a:cubicBezTo>
                  <a:cubicBezTo>
                    <a:pt x="12" y="21"/>
                    <a:pt x="12" y="21"/>
                    <a:pt x="12" y="21"/>
                  </a:cubicBezTo>
                  <a:cubicBezTo>
                    <a:pt x="13" y="23"/>
                    <a:pt x="13" y="23"/>
                    <a:pt x="13" y="23"/>
                  </a:cubicBezTo>
                  <a:cubicBezTo>
                    <a:pt x="13" y="23"/>
                    <a:pt x="13" y="23"/>
                    <a:pt x="13" y="23"/>
                  </a:cubicBezTo>
                  <a:cubicBezTo>
                    <a:pt x="12" y="23"/>
                    <a:pt x="12" y="23"/>
                    <a:pt x="12" y="23"/>
                  </a:cubicBezTo>
                  <a:cubicBezTo>
                    <a:pt x="12" y="24"/>
                    <a:pt x="11" y="24"/>
                    <a:pt x="10" y="24"/>
                  </a:cubicBezTo>
                  <a:cubicBezTo>
                    <a:pt x="9" y="24"/>
                    <a:pt x="9" y="24"/>
                    <a:pt x="8" y="24"/>
                  </a:cubicBezTo>
                  <a:cubicBezTo>
                    <a:pt x="7" y="24"/>
                    <a:pt x="5" y="23"/>
                    <a:pt x="5" y="23"/>
                  </a:cubicBezTo>
                  <a:cubicBezTo>
                    <a:pt x="4" y="22"/>
                    <a:pt x="3" y="21"/>
                    <a:pt x="3" y="19"/>
                  </a:cubicBezTo>
                  <a:cubicBezTo>
                    <a:pt x="3" y="8"/>
                    <a:pt x="3" y="8"/>
                    <a:pt x="3" y="8"/>
                  </a:cubicBezTo>
                  <a:lnTo>
                    <a:pt x="1" y="8"/>
                  </a:ln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093"/>
            <p:cNvSpPr/>
            <p:nvPr/>
          </p:nvSpPr>
          <p:spPr bwMode="auto">
            <a:xfrm>
              <a:off x="3952876" y="2044700"/>
              <a:ext cx="36513" cy="47625"/>
            </a:xfrm>
            <a:custGeom>
              <a:avLst/>
              <a:gdLst>
                <a:gd name="T0" fmla="*/ 19 w 19"/>
                <a:gd name="T1" fmla="*/ 18 h 25"/>
                <a:gd name="T2" fmla="*/ 18 w 19"/>
                <a:gd name="T3" fmla="*/ 21 h 25"/>
                <a:gd name="T4" fmla="*/ 16 w 19"/>
                <a:gd name="T5" fmla="*/ 24 h 25"/>
                <a:gd name="T6" fmla="*/ 13 w 19"/>
                <a:gd name="T7" fmla="*/ 25 h 25"/>
                <a:gd name="T8" fmla="*/ 10 w 19"/>
                <a:gd name="T9" fmla="*/ 25 h 25"/>
                <a:gd name="T10" fmla="*/ 5 w 19"/>
                <a:gd name="T11" fmla="*/ 25 h 25"/>
                <a:gd name="T12" fmla="*/ 1 w 19"/>
                <a:gd name="T13" fmla="*/ 23 h 25"/>
                <a:gd name="T14" fmla="*/ 1 w 19"/>
                <a:gd name="T15" fmla="*/ 23 h 25"/>
                <a:gd name="T16" fmla="*/ 2 w 19"/>
                <a:gd name="T17" fmla="*/ 21 h 25"/>
                <a:gd name="T18" fmla="*/ 2 w 19"/>
                <a:gd name="T19" fmla="*/ 20 h 25"/>
                <a:gd name="T20" fmla="*/ 9 w 19"/>
                <a:gd name="T21" fmla="*/ 22 h 25"/>
                <a:gd name="T22" fmla="*/ 14 w 19"/>
                <a:gd name="T23" fmla="*/ 21 h 25"/>
                <a:gd name="T24" fmla="*/ 15 w 19"/>
                <a:gd name="T25" fmla="*/ 18 h 25"/>
                <a:gd name="T26" fmla="*/ 15 w 19"/>
                <a:gd name="T27" fmla="*/ 17 h 25"/>
                <a:gd name="T28" fmla="*/ 13 w 19"/>
                <a:gd name="T29" fmla="*/ 16 h 25"/>
                <a:gd name="T30" fmla="*/ 12 w 19"/>
                <a:gd name="T31" fmla="*/ 15 h 25"/>
                <a:gd name="T32" fmla="*/ 9 w 19"/>
                <a:gd name="T33" fmla="*/ 14 h 25"/>
                <a:gd name="T34" fmla="*/ 6 w 19"/>
                <a:gd name="T35" fmla="*/ 12 h 25"/>
                <a:gd name="T36" fmla="*/ 3 w 19"/>
                <a:gd name="T37" fmla="*/ 10 h 25"/>
                <a:gd name="T38" fmla="*/ 2 w 19"/>
                <a:gd name="T39" fmla="*/ 9 h 25"/>
                <a:gd name="T40" fmla="*/ 1 w 19"/>
                <a:gd name="T41" fmla="*/ 6 h 25"/>
                <a:gd name="T42" fmla="*/ 3 w 19"/>
                <a:gd name="T43" fmla="*/ 1 h 25"/>
                <a:gd name="T44" fmla="*/ 9 w 19"/>
                <a:gd name="T45" fmla="*/ 0 h 25"/>
                <a:gd name="T46" fmla="*/ 11 w 19"/>
                <a:gd name="T47" fmla="*/ 0 h 25"/>
                <a:gd name="T48" fmla="*/ 13 w 19"/>
                <a:gd name="T49" fmla="*/ 0 h 25"/>
                <a:gd name="T50" fmla="*/ 15 w 19"/>
                <a:gd name="T51" fmla="*/ 0 h 25"/>
                <a:gd name="T52" fmla="*/ 17 w 19"/>
                <a:gd name="T53" fmla="*/ 1 h 25"/>
                <a:gd name="T54" fmla="*/ 17 w 19"/>
                <a:gd name="T55" fmla="*/ 2 h 25"/>
                <a:gd name="T56" fmla="*/ 16 w 19"/>
                <a:gd name="T57" fmla="*/ 4 h 25"/>
                <a:gd name="T58" fmla="*/ 16 w 19"/>
                <a:gd name="T59" fmla="*/ 4 h 25"/>
                <a:gd name="T60" fmla="*/ 16 w 19"/>
                <a:gd name="T61" fmla="*/ 4 h 25"/>
                <a:gd name="T62" fmla="*/ 12 w 19"/>
                <a:gd name="T63" fmla="*/ 3 h 25"/>
                <a:gd name="T64" fmla="*/ 9 w 19"/>
                <a:gd name="T65" fmla="*/ 3 h 25"/>
                <a:gd name="T66" fmla="*/ 6 w 19"/>
                <a:gd name="T67" fmla="*/ 4 h 25"/>
                <a:gd name="T68" fmla="*/ 5 w 19"/>
                <a:gd name="T69" fmla="*/ 6 h 25"/>
                <a:gd name="T70" fmla="*/ 5 w 19"/>
                <a:gd name="T71" fmla="*/ 7 h 25"/>
                <a:gd name="T72" fmla="*/ 7 w 19"/>
                <a:gd name="T73" fmla="*/ 8 h 25"/>
                <a:gd name="T74" fmla="*/ 9 w 19"/>
                <a:gd name="T75" fmla="*/ 9 h 25"/>
                <a:gd name="T76" fmla="*/ 11 w 19"/>
                <a:gd name="T77" fmla="*/ 11 h 25"/>
                <a:gd name="T78" fmla="*/ 14 w 19"/>
                <a:gd name="T79" fmla="*/ 12 h 25"/>
                <a:gd name="T80" fmla="*/ 16 w 19"/>
                <a:gd name="T81" fmla="*/ 13 h 25"/>
                <a:gd name="T82" fmla="*/ 18 w 19"/>
                <a:gd name="T83" fmla="*/ 15 h 25"/>
                <a:gd name="T84" fmla="*/ 19 w 19"/>
                <a:gd name="T85"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5">
                  <a:moveTo>
                    <a:pt x="19" y="18"/>
                  </a:moveTo>
                  <a:cubicBezTo>
                    <a:pt x="19" y="19"/>
                    <a:pt x="18" y="20"/>
                    <a:pt x="18" y="21"/>
                  </a:cubicBezTo>
                  <a:cubicBezTo>
                    <a:pt x="17" y="22"/>
                    <a:pt x="17" y="23"/>
                    <a:pt x="16" y="24"/>
                  </a:cubicBezTo>
                  <a:cubicBezTo>
                    <a:pt x="15" y="24"/>
                    <a:pt x="14" y="25"/>
                    <a:pt x="13" y="25"/>
                  </a:cubicBezTo>
                  <a:cubicBezTo>
                    <a:pt x="12" y="25"/>
                    <a:pt x="11" y="25"/>
                    <a:pt x="10" y="25"/>
                  </a:cubicBezTo>
                  <a:cubicBezTo>
                    <a:pt x="8" y="25"/>
                    <a:pt x="7" y="25"/>
                    <a:pt x="5" y="25"/>
                  </a:cubicBezTo>
                  <a:cubicBezTo>
                    <a:pt x="4" y="25"/>
                    <a:pt x="2" y="24"/>
                    <a:pt x="1" y="23"/>
                  </a:cubicBezTo>
                  <a:cubicBezTo>
                    <a:pt x="1" y="23"/>
                    <a:pt x="0" y="23"/>
                    <a:pt x="1" y="23"/>
                  </a:cubicBezTo>
                  <a:cubicBezTo>
                    <a:pt x="2" y="21"/>
                    <a:pt x="2" y="21"/>
                    <a:pt x="2" y="21"/>
                  </a:cubicBezTo>
                  <a:cubicBezTo>
                    <a:pt x="2" y="20"/>
                    <a:pt x="2" y="20"/>
                    <a:pt x="2" y="20"/>
                  </a:cubicBezTo>
                  <a:cubicBezTo>
                    <a:pt x="5" y="21"/>
                    <a:pt x="7" y="22"/>
                    <a:pt x="9" y="22"/>
                  </a:cubicBezTo>
                  <a:cubicBezTo>
                    <a:pt x="11" y="22"/>
                    <a:pt x="13" y="22"/>
                    <a:pt x="14" y="21"/>
                  </a:cubicBezTo>
                  <a:cubicBezTo>
                    <a:pt x="14" y="20"/>
                    <a:pt x="15" y="19"/>
                    <a:pt x="15" y="18"/>
                  </a:cubicBezTo>
                  <a:cubicBezTo>
                    <a:pt x="15" y="18"/>
                    <a:pt x="15" y="17"/>
                    <a:pt x="15" y="17"/>
                  </a:cubicBezTo>
                  <a:cubicBezTo>
                    <a:pt x="14" y="16"/>
                    <a:pt x="14" y="16"/>
                    <a:pt x="13" y="16"/>
                  </a:cubicBezTo>
                  <a:cubicBezTo>
                    <a:pt x="13" y="15"/>
                    <a:pt x="12" y="15"/>
                    <a:pt x="12" y="15"/>
                  </a:cubicBezTo>
                  <a:cubicBezTo>
                    <a:pt x="11" y="14"/>
                    <a:pt x="10" y="14"/>
                    <a:pt x="9" y="14"/>
                  </a:cubicBezTo>
                  <a:cubicBezTo>
                    <a:pt x="8" y="13"/>
                    <a:pt x="7" y="12"/>
                    <a:pt x="6" y="12"/>
                  </a:cubicBezTo>
                  <a:cubicBezTo>
                    <a:pt x="5" y="12"/>
                    <a:pt x="4" y="11"/>
                    <a:pt x="3" y="10"/>
                  </a:cubicBezTo>
                  <a:cubicBezTo>
                    <a:pt x="3" y="10"/>
                    <a:pt x="2" y="9"/>
                    <a:pt x="2" y="9"/>
                  </a:cubicBezTo>
                  <a:cubicBezTo>
                    <a:pt x="2" y="8"/>
                    <a:pt x="1" y="7"/>
                    <a:pt x="1" y="6"/>
                  </a:cubicBezTo>
                  <a:cubicBezTo>
                    <a:pt x="1" y="4"/>
                    <a:pt x="2" y="3"/>
                    <a:pt x="3" y="1"/>
                  </a:cubicBezTo>
                  <a:cubicBezTo>
                    <a:pt x="5" y="0"/>
                    <a:pt x="7" y="0"/>
                    <a:pt x="9" y="0"/>
                  </a:cubicBezTo>
                  <a:cubicBezTo>
                    <a:pt x="10" y="0"/>
                    <a:pt x="10" y="0"/>
                    <a:pt x="11" y="0"/>
                  </a:cubicBezTo>
                  <a:cubicBezTo>
                    <a:pt x="12" y="0"/>
                    <a:pt x="12" y="0"/>
                    <a:pt x="13" y="0"/>
                  </a:cubicBezTo>
                  <a:cubicBezTo>
                    <a:pt x="14" y="0"/>
                    <a:pt x="14" y="0"/>
                    <a:pt x="15" y="0"/>
                  </a:cubicBezTo>
                  <a:cubicBezTo>
                    <a:pt x="16" y="1"/>
                    <a:pt x="16" y="1"/>
                    <a:pt x="17" y="1"/>
                  </a:cubicBezTo>
                  <a:cubicBezTo>
                    <a:pt x="17" y="2"/>
                    <a:pt x="17" y="2"/>
                    <a:pt x="17" y="2"/>
                  </a:cubicBezTo>
                  <a:cubicBezTo>
                    <a:pt x="16" y="4"/>
                    <a:pt x="16" y="4"/>
                    <a:pt x="16" y="4"/>
                  </a:cubicBezTo>
                  <a:cubicBezTo>
                    <a:pt x="16" y="4"/>
                    <a:pt x="16" y="4"/>
                    <a:pt x="16" y="4"/>
                  </a:cubicBezTo>
                  <a:cubicBezTo>
                    <a:pt x="16" y="4"/>
                    <a:pt x="16" y="4"/>
                    <a:pt x="16" y="4"/>
                  </a:cubicBezTo>
                  <a:cubicBezTo>
                    <a:pt x="15" y="4"/>
                    <a:pt x="13" y="3"/>
                    <a:pt x="12" y="3"/>
                  </a:cubicBezTo>
                  <a:cubicBezTo>
                    <a:pt x="11" y="3"/>
                    <a:pt x="10" y="3"/>
                    <a:pt x="9" y="3"/>
                  </a:cubicBezTo>
                  <a:cubicBezTo>
                    <a:pt x="8" y="3"/>
                    <a:pt x="7" y="3"/>
                    <a:pt x="6" y="4"/>
                  </a:cubicBezTo>
                  <a:cubicBezTo>
                    <a:pt x="5" y="4"/>
                    <a:pt x="5" y="5"/>
                    <a:pt x="5" y="6"/>
                  </a:cubicBezTo>
                  <a:cubicBezTo>
                    <a:pt x="5" y="6"/>
                    <a:pt x="5" y="7"/>
                    <a:pt x="5" y="7"/>
                  </a:cubicBezTo>
                  <a:cubicBezTo>
                    <a:pt x="6" y="8"/>
                    <a:pt x="6" y="8"/>
                    <a:pt x="7" y="8"/>
                  </a:cubicBezTo>
                  <a:cubicBezTo>
                    <a:pt x="7" y="9"/>
                    <a:pt x="8" y="9"/>
                    <a:pt x="9" y="9"/>
                  </a:cubicBezTo>
                  <a:cubicBezTo>
                    <a:pt x="9" y="10"/>
                    <a:pt x="10" y="10"/>
                    <a:pt x="11" y="11"/>
                  </a:cubicBezTo>
                  <a:cubicBezTo>
                    <a:pt x="12" y="11"/>
                    <a:pt x="13" y="11"/>
                    <a:pt x="14" y="12"/>
                  </a:cubicBezTo>
                  <a:cubicBezTo>
                    <a:pt x="15" y="12"/>
                    <a:pt x="16" y="13"/>
                    <a:pt x="16" y="13"/>
                  </a:cubicBezTo>
                  <a:cubicBezTo>
                    <a:pt x="17" y="14"/>
                    <a:pt x="18" y="15"/>
                    <a:pt x="18" y="15"/>
                  </a:cubicBezTo>
                  <a:cubicBezTo>
                    <a:pt x="18" y="16"/>
                    <a:pt x="19" y="17"/>
                    <a:pt x="19" y="18"/>
                  </a:cubicBezTo>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094"/>
            <p:cNvSpPr>
              <a:spLocks noEditPoints="1"/>
            </p:cNvSpPr>
            <p:nvPr/>
          </p:nvSpPr>
          <p:spPr bwMode="auto">
            <a:xfrm>
              <a:off x="3994151" y="2055813"/>
              <a:ext cx="30163" cy="36513"/>
            </a:xfrm>
            <a:custGeom>
              <a:avLst/>
              <a:gdLst>
                <a:gd name="T0" fmla="*/ 16 w 16"/>
                <a:gd name="T1" fmla="*/ 17 h 19"/>
                <a:gd name="T2" fmla="*/ 15 w 16"/>
                <a:gd name="T3" fmla="*/ 18 h 19"/>
                <a:gd name="T4" fmla="*/ 12 w 16"/>
                <a:gd name="T5" fmla="*/ 19 h 19"/>
                <a:gd name="T6" fmla="*/ 8 w 16"/>
                <a:gd name="T7" fmla="*/ 19 h 19"/>
                <a:gd name="T8" fmla="*/ 4 w 16"/>
                <a:gd name="T9" fmla="*/ 19 h 19"/>
                <a:gd name="T10" fmla="*/ 2 w 16"/>
                <a:gd name="T11" fmla="*/ 17 h 19"/>
                <a:gd name="T12" fmla="*/ 1 w 16"/>
                <a:gd name="T13" fmla="*/ 16 h 19"/>
                <a:gd name="T14" fmla="*/ 0 w 16"/>
                <a:gd name="T15" fmla="*/ 13 h 19"/>
                <a:gd name="T16" fmla="*/ 1 w 16"/>
                <a:gd name="T17" fmla="*/ 11 h 19"/>
                <a:gd name="T18" fmla="*/ 2 w 16"/>
                <a:gd name="T19" fmla="*/ 9 h 19"/>
                <a:gd name="T20" fmla="*/ 4 w 16"/>
                <a:gd name="T21" fmla="*/ 8 h 19"/>
                <a:gd name="T22" fmla="*/ 8 w 16"/>
                <a:gd name="T23" fmla="*/ 7 h 19"/>
                <a:gd name="T24" fmla="*/ 12 w 16"/>
                <a:gd name="T25" fmla="*/ 7 h 19"/>
                <a:gd name="T26" fmla="*/ 12 w 16"/>
                <a:gd name="T27" fmla="*/ 6 h 19"/>
                <a:gd name="T28" fmla="*/ 12 w 16"/>
                <a:gd name="T29" fmla="*/ 5 h 19"/>
                <a:gd name="T30" fmla="*/ 11 w 16"/>
                <a:gd name="T31" fmla="*/ 4 h 19"/>
                <a:gd name="T32" fmla="*/ 10 w 16"/>
                <a:gd name="T33" fmla="*/ 3 h 19"/>
                <a:gd name="T34" fmla="*/ 8 w 16"/>
                <a:gd name="T35" fmla="*/ 3 h 19"/>
                <a:gd name="T36" fmla="*/ 7 w 16"/>
                <a:gd name="T37" fmla="*/ 3 h 19"/>
                <a:gd name="T38" fmla="*/ 5 w 16"/>
                <a:gd name="T39" fmla="*/ 3 h 19"/>
                <a:gd name="T40" fmla="*/ 4 w 16"/>
                <a:gd name="T41" fmla="*/ 3 h 19"/>
                <a:gd name="T42" fmla="*/ 3 w 16"/>
                <a:gd name="T43" fmla="*/ 4 h 19"/>
                <a:gd name="T44" fmla="*/ 3 w 16"/>
                <a:gd name="T45" fmla="*/ 4 h 19"/>
                <a:gd name="T46" fmla="*/ 2 w 16"/>
                <a:gd name="T47" fmla="*/ 3 h 19"/>
                <a:gd name="T48" fmla="*/ 2 w 16"/>
                <a:gd name="T49" fmla="*/ 2 h 19"/>
                <a:gd name="T50" fmla="*/ 2 w 16"/>
                <a:gd name="T51" fmla="*/ 1 h 19"/>
                <a:gd name="T52" fmla="*/ 6 w 16"/>
                <a:gd name="T53" fmla="*/ 0 h 19"/>
                <a:gd name="T54" fmla="*/ 9 w 16"/>
                <a:gd name="T55" fmla="*/ 0 h 19"/>
                <a:gd name="T56" fmla="*/ 14 w 16"/>
                <a:gd name="T57" fmla="*/ 2 h 19"/>
                <a:gd name="T58" fmla="*/ 16 w 16"/>
                <a:gd name="T59" fmla="*/ 6 h 19"/>
                <a:gd name="T60" fmla="*/ 16 w 16"/>
                <a:gd name="T61" fmla="*/ 17 h 19"/>
                <a:gd name="T62" fmla="*/ 12 w 16"/>
                <a:gd name="T63" fmla="*/ 10 h 19"/>
                <a:gd name="T64" fmla="*/ 8 w 16"/>
                <a:gd name="T65" fmla="*/ 10 h 19"/>
                <a:gd name="T66" fmla="*/ 7 w 16"/>
                <a:gd name="T67" fmla="*/ 10 h 19"/>
                <a:gd name="T68" fmla="*/ 5 w 16"/>
                <a:gd name="T69" fmla="*/ 10 h 19"/>
                <a:gd name="T70" fmla="*/ 4 w 16"/>
                <a:gd name="T71" fmla="*/ 11 h 19"/>
                <a:gd name="T72" fmla="*/ 4 w 16"/>
                <a:gd name="T73" fmla="*/ 13 h 19"/>
                <a:gd name="T74" fmla="*/ 5 w 16"/>
                <a:gd name="T75" fmla="*/ 16 h 19"/>
                <a:gd name="T76" fmla="*/ 8 w 16"/>
                <a:gd name="T77" fmla="*/ 16 h 19"/>
                <a:gd name="T78" fmla="*/ 9 w 16"/>
                <a:gd name="T79" fmla="*/ 16 h 19"/>
                <a:gd name="T80" fmla="*/ 10 w 16"/>
                <a:gd name="T81" fmla="*/ 16 h 19"/>
                <a:gd name="T82" fmla="*/ 11 w 16"/>
                <a:gd name="T83" fmla="*/ 16 h 19"/>
                <a:gd name="T84" fmla="*/ 12 w 16"/>
                <a:gd name="T85" fmla="*/ 16 h 19"/>
                <a:gd name="T86" fmla="*/ 12 w 16"/>
                <a:gd name="T8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19">
                  <a:moveTo>
                    <a:pt x="16" y="17"/>
                  </a:moveTo>
                  <a:cubicBezTo>
                    <a:pt x="16" y="17"/>
                    <a:pt x="15" y="18"/>
                    <a:pt x="15" y="18"/>
                  </a:cubicBezTo>
                  <a:cubicBezTo>
                    <a:pt x="14" y="18"/>
                    <a:pt x="13" y="19"/>
                    <a:pt x="12" y="19"/>
                  </a:cubicBezTo>
                  <a:cubicBezTo>
                    <a:pt x="10" y="19"/>
                    <a:pt x="9" y="19"/>
                    <a:pt x="8" y="19"/>
                  </a:cubicBezTo>
                  <a:cubicBezTo>
                    <a:pt x="6" y="19"/>
                    <a:pt x="5" y="19"/>
                    <a:pt x="4" y="19"/>
                  </a:cubicBezTo>
                  <a:cubicBezTo>
                    <a:pt x="3" y="18"/>
                    <a:pt x="2" y="18"/>
                    <a:pt x="2" y="17"/>
                  </a:cubicBezTo>
                  <a:cubicBezTo>
                    <a:pt x="1" y="17"/>
                    <a:pt x="1" y="16"/>
                    <a:pt x="1" y="16"/>
                  </a:cubicBezTo>
                  <a:cubicBezTo>
                    <a:pt x="0" y="15"/>
                    <a:pt x="0" y="14"/>
                    <a:pt x="0" y="13"/>
                  </a:cubicBezTo>
                  <a:cubicBezTo>
                    <a:pt x="0" y="13"/>
                    <a:pt x="0" y="12"/>
                    <a:pt x="1" y="11"/>
                  </a:cubicBezTo>
                  <a:cubicBezTo>
                    <a:pt x="1" y="10"/>
                    <a:pt x="1" y="10"/>
                    <a:pt x="2" y="9"/>
                  </a:cubicBezTo>
                  <a:cubicBezTo>
                    <a:pt x="2" y="8"/>
                    <a:pt x="3" y="8"/>
                    <a:pt x="4" y="8"/>
                  </a:cubicBezTo>
                  <a:cubicBezTo>
                    <a:pt x="5" y="7"/>
                    <a:pt x="7" y="7"/>
                    <a:pt x="8" y="7"/>
                  </a:cubicBezTo>
                  <a:cubicBezTo>
                    <a:pt x="12" y="7"/>
                    <a:pt x="12" y="7"/>
                    <a:pt x="12" y="7"/>
                  </a:cubicBezTo>
                  <a:cubicBezTo>
                    <a:pt x="12" y="6"/>
                    <a:pt x="12" y="6"/>
                    <a:pt x="12" y="6"/>
                  </a:cubicBezTo>
                  <a:cubicBezTo>
                    <a:pt x="12" y="6"/>
                    <a:pt x="12" y="5"/>
                    <a:pt x="12" y="5"/>
                  </a:cubicBezTo>
                  <a:cubicBezTo>
                    <a:pt x="12" y="5"/>
                    <a:pt x="12" y="4"/>
                    <a:pt x="11" y="4"/>
                  </a:cubicBezTo>
                  <a:cubicBezTo>
                    <a:pt x="11" y="4"/>
                    <a:pt x="11" y="3"/>
                    <a:pt x="10" y="3"/>
                  </a:cubicBezTo>
                  <a:cubicBezTo>
                    <a:pt x="10" y="3"/>
                    <a:pt x="9" y="3"/>
                    <a:pt x="8" y="3"/>
                  </a:cubicBezTo>
                  <a:cubicBezTo>
                    <a:pt x="8" y="3"/>
                    <a:pt x="7" y="3"/>
                    <a:pt x="7" y="3"/>
                  </a:cubicBezTo>
                  <a:cubicBezTo>
                    <a:pt x="6" y="3"/>
                    <a:pt x="6" y="3"/>
                    <a:pt x="5" y="3"/>
                  </a:cubicBezTo>
                  <a:cubicBezTo>
                    <a:pt x="5" y="3"/>
                    <a:pt x="5" y="3"/>
                    <a:pt x="4" y="3"/>
                  </a:cubicBezTo>
                  <a:cubicBezTo>
                    <a:pt x="4" y="3"/>
                    <a:pt x="3" y="4"/>
                    <a:pt x="3" y="4"/>
                  </a:cubicBezTo>
                  <a:cubicBezTo>
                    <a:pt x="3" y="4"/>
                    <a:pt x="3" y="4"/>
                    <a:pt x="3" y="4"/>
                  </a:cubicBezTo>
                  <a:cubicBezTo>
                    <a:pt x="2" y="3"/>
                    <a:pt x="2" y="3"/>
                    <a:pt x="2" y="3"/>
                  </a:cubicBezTo>
                  <a:cubicBezTo>
                    <a:pt x="2" y="2"/>
                    <a:pt x="2" y="2"/>
                    <a:pt x="2" y="2"/>
                  </a:cubicBezTo>
                  <a:cubicBezTo>
                    <a:pt x="2" y="1"/>
                    <a:pt x="2" y="1"/>
                    <a:pt x="2" y="1"/>
                  </a:cubicBezTo>
                  <a:cubicBezTo>
                    <a:pt x="3" y="1"/>
                    <a:pt x="4" y="0"/>
                    <a:pt x="6" y="0"/>
                  </a:cubicBezTo>
                  <a:cubicBezTo>
                    <a:pt x="7" y="0"/>
                    <a:pt x="8" y="0"/>
                    <a:pt x="9" y="0"/>
                  </a:cubicBezTo>
                  <a:cubicBezTo>
                    <a:pt x="11" y="0"/>
                    <a:pt x="13" y="0"/>
                    <a:pt x="14" y="2"/>
                  </a:cubicBezTo>
                  <a:cubicBezTo>
                    <a:pt x="15" y="3"/>
                    <a:pt x="16" y="4"/>
                    <a:pt x="16" y="6"/>
                  </a:cubicBezTo>
                  <a:lnTo>
                    <a:pt x="16" y="17"/>
                  </a:lnTo>
                  <a:close/>
                  <a:moveTo>
                    <a:pt x="12" y="10"/>
                  </a:moveTo>
                  <a:cubicBezTo>
                    <a:pt x="8" y="10"/>
                    <a:pt x="8" y="10"/>
                    <a:pt x="8" y="10"/>
                  </a:cubicBezTo>
                  <a:cubicBezTo>
                    <a:pt x="8" y="10"/>
                    <a:pt x="7" y="10"/>
                    <a:pt x="7" y="10"/>
                  </a:cubicBezTo>
                  <a:cubicBezTo>
                    <a:pt x="6" y="10"/>
                    <a:pt x="6" y="10"/>
                    <a:pt x="5" y="10"/>
                  </a:cubicBezTo>
                  <a:cubicBezTo>
                    <a:pt x="5" y="11"/>
                    <a:pt x="4" y="11"/>
                    <a:pt x="4" y="11"/>
                  </a:cubicBezTo>
                  <a:cubicBezTo>
                    <a:pt x="4" y="12"/>
                    <a:pt x="4" y="13"/>
                    <a:pt x="4" y="13"/>
                  </a:cubicBezTo>
                  <a:cubicBezTo>
                    <a:pt x="4" y="14"/>
                    <a:pt x="4" y="15"/>
                    <a:pt x="5" y="16"/>
                  </a:cubicBezTo>
                  <a:cubicBezTo>
                    <a:pt x="6" y="16"/>
                    <a:pt x="7" y="16"/>
                    <a:pt x="8" y="16"/>
                  </a:cubicBezTo>
                  <a:cubicBezTo>
                    <a:pt x="9" y="16"/>
                    <a:pt x="9" y="16"/>
                    <a:pt x="9" y="16"/>
                  </a:cubicBezTo>
                  <a:cubicBezTo>
                    <a:pt x="9" y="16"/>
                    <a:pt x="9" y="16"/>
                    <a:pt x="10" y="16"/>
                  </a:cubicBezTo>
                  <a:cubicBezTo>
                    <a:pt x="10" y="16"/>
                    <a:pt x="10" y="16"/>
                    <a:pt x="11" y="16"/>
                  </a:cubicBezTo>
                  <a:cubicBezTo>
                    <a:pt x="11" y="16"/>
                    <a:pt x="12" y="16"/>
                    <a:pt x="12" y="16"/>
                  </a:cubicBezTo>
                  <a:lnTo>
                    <a:pt x="12" y="10"/>
                  </a:ln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095"/>
            <p:cNvSpPr/>
            <p:nvPr/>
          </p:nvSpPr>
          <p:spPr bwMode="auto">
            <a:xfrm>
              <a:off x="4032251" y="2055813"/>
              <a:ext cx="52388" cy="36513"/>
            </a:xfrm>
            <a:custGeom>
              <a:avLst/>
              <a:gdLst>
                <a:gd name="T0" fmla="*/ 27 w 27"/>
                <a:gd name="T1" fmla="*/ 19 h 19"/>
                <a:gd name="T2" fmla="*/ 27 w 27"/>
                <a:gd name="T3" fmla="*/ 19 h 19"/>
                <a:gd name="T4" fmla="*/ 24 w 27"/>
                <a:gd name="T5" fmla="*/ 19 h 19"/>
                <a:gd name="T6" fmla="*/ 24 w 27"/>
                <a:gd name="T7" fmla="*/ 19 h 19"/>
                <a:gd name="T8" fmla="*/ 24 w 27"/>
                <a:gd name="T9" fmla="*/ 18 h 19"/>
                <a:gd name="T10" fmla="*/ 24 w 27"/>
                <a:gd name="T11" fmla="*/ 9 h 19"/>
                <a:gd name="T12" fmla="*/ 23 w 27"/>
                <a:gd name="T13" fmla="*/ 4 h 19"/>
                <a:gd name="T14" fmla="*/ 19 w 27"/>
                <a:gd name="T15" fmla="*/ 3 h 19"/>
                <a:gd name="T16" fmla="*/ 18 w 27"/>
                <a:gd name="T17" fmla="*/ 3 h 19"/>
                <a:gd name="T18" fmla="*/ 17 w 27"/>
                <a:gd name="T19" fmla="*/ 3 h 19"/>
                <a:gd name="T20" fmla="*/ 15 w 27"/>
                <a:gd name="T21" fmla="*/ 4 h 19"/>
                <a:gd name="T22" fmla="*/ 15 w 27"/>
                <a:gd name="T23" fmla="*/ 4 h 19"/>
                <a:gd name="T24" fmla="*/ 15 w 27"/>
                <a:gd name="T25" fmla="*/ 6 h 19"/>
                <a:gd name="T26" fmla="*/ 15 w 27"/>
                <a:gd name="T27" fmla="*/ 9 h 19"/>
                <a:gd name="T28" fmla="*/ 15 w 27"/>
                <a:gd name="T29" fmla="*/ 18 h 19"/>
                <a:gd name="T30" fmla="*/ 15 w 27"/>
                <a:gd name="T31" fmla="*/ 19 h 19"/>
                <a:gd name="T32" fmla="*/ 15 w 27"/>
                <a:gd name="T33" fmla="*/ 19 h 19"/>
                <a:gd name="T34" fmla="*/ 12 w 27"/>
                <a:gd name="T35" fmla="*/ 19 h 19"/>
                <a:gd name="T36" fmla="*/ 12 w 27"/>
                <a:gd name="T37" fmla="*/ 19 h 19"/>
                <a:gd name="T38" fmla="*/ 12 w 27"/>
                <a:gd name="T39" fmla="*/ 18 h 19"/>
                <a:gd name="T40" fmla="*/ 12 w 27"/>
                <a:gd name="T41" fmla="*/ 9 h 19"/>
                <a:gd name="T42" fmla="*/ 12 w 27"/>
                <a:gd name="T43" fmla="*/ 6 h 19"/>
                <a:gd name="T44" fmla="*/ 11 w 27"/>
                <a:gd name="T45" fmla="*/ 5 h 19"/>
                <a:gd name="T46" fmla="*/ 9 w 27"/>
                <a:gd name="T47" fmla="*/ 3 h 19"/>
                <a:gd name="T48" fmla="*/ 7 w 27"/>
                <a:gd name="T49" fmla="*/ 3 h 19"/>
                <a:gd name="T50" fmla="*/ 6 w 27"/>
                <a:gd name="T51" fmla="*/ 3 h 19"/>
                <a:gd name="T52" fmla="*/ 5 w 27"/>
                <a:gd name="T53" fmla="*/ 3 h 19"/>
                <a:gd name="T54" fmla="*/ 4 w 27"/>
                <a:gd name="T55" fmla="*/ 3 h 19"/>
                <a:gd name="T56" fmla="*/ 4 w 27"/>
                <a:gd name="T57" fmla="*/ 3 h 19"/>
                <a:gd name="T58" fmla="*/ 4 w 27"/>
                <a:gd name="T59" fmla="*/ 18 h 19"/>
                <a:gd name="T60" fmla="*/ 4 w 27"/>
                <a:gd name="T61" fmla="*/ 19 h 19"/>
                <a:gd name="T62" fmla="*/ 3 w 27"/>
                <a:gd name="T63" fmla="*/ 19 h 19"/>
                <a:gd name="T64" fmla="*/ 1 w 27"/>
                <a:gd name="T65" fmla="*/ 19 h 19"/>
                <a:gd name="T66" fmla="*/ 0 w 27"/>
                <a:gd name="T67" fmla="*/ 19 h 19"/>
                <a:gd name="T68" fmla="*/ 0 w 27"/>
                <a:gd name="T69" fmla="*/ 18 h 19"/>
                <a:gd name="T70" fmla="*/ 0 w 27"/>
                <a:gd name="T71" fmla="*/ 3 h 19"/>
                <a:gd name="T72" fmla="*/ 1 w 27"/>
                <a:gd name="T73" fmla="*/ 1 h 19"/>
                <a:gd name="T74" fmla="*/ 3 w 27"/>
                <a:gd name="T75" fmla="*/ 0 h 19"/>
                <a:gd name="T76" fmla="*/ 3 w 27"/>
                <a:gd name="T77" fmla="*/ 0 h 19"/>
                <a:gd name="T78" fmla="*/ 4 w 27"/>
                <a:gd name="T79" fmla="*/ 0 h 19"/>
                <a:gd name="T80" fmla="*/ 6 w 27"/>
                <a:gd name="T81" fmla="*/ 0 h 19"/>
                <a:gd name="T82" fmla="*/ 6 w 27"/>
                <a:gd name="T83" fmla="*/ 0 h 19"/>
                <a:gd name="T84" fmla="*/ 10 w 27"/>
                <a:gd name="T85" fmla="*/ 0 h 19"/>
                <a:gd name="T86" fmla="*/ 13 w 27"/>
                <a:gd name="T87" fmla="*/ 2 h 19"/>
                <a:gd name="T88" fmla="*/ 16 w 27"/>
                <a:gd name="T89" fmla="*/ 0 h 19"/>
                <a:gd name="T90" fmla="*/ 19 w 27"/>
                <a:gd name="T91" fmla="*/ 0 h 19"/>
                <a:gd name="T92" fmla="*/ 23 w 27"/>
                <a:gd name="T93" fmla="*/ 1 h 19"/>
                <a:gd name="T94" fmla="*/ 25 w 27"/>
                <a:gd name="T95" fmla="*/ 2 h 19"/>
                <a:gd name="T96" fmla="*/ 27 w 27"/>
                <a:gd name="T97" fmla="*/ 5 h 19"/>
                <a:gd name="T98" fmla="*/ 27 w 27"/>
                <a:gd name="T99" fmla="*/ 9 h 19"/>
                <a:gd name="T100" fmla="*/ 27 w 27"/>
                <a:gd name="T101" fmla="*/ 18 h 19"/>
                <a:gd name="T102" fmla="*/ 27 w 27"/>
                <a:gd name="T10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 h="19">
                  <a:moveTo>
                    <a:pt x="27" y="19"/>
                  </a:moveTo>
                  <a:cubicBezTo>
                    <a:pt x="27" y="19"/>
                    <a:pt x="27" y="19"/>
                    <a:pt x="27" y="19"/>
                  </a:cubicBezTo>
                  <a:cubicBezTo>
                    <a:pt x="24" y="19"/>
                    <a:pt x="24" y="19"/>
                    <a:pt x="24" y="19"/>
                  </a:cubicBezTo>
                  <a:cubicBezTo>
                    <a:pt x="24" y="19"/>
                    <a:pt x="24" y="19"/>
                    <a:pt x="24" y="19"/>
                  </a:cubicBezTo>
                  <a:cubicBezTo>
                    <a:pt x="24" y="18"/>
                    <a:pt x="24" y="18"/>
                    <a:pt x="24" y="18"/>
                  </a:cubicBezTo>
                  <a:cubicBezTo>
                    <a:pt x="24" y="9"/>
                    <a:pt x="24" y="9"/>
                    <a:pt x="24" y="9"/>
                  </a:cubicBezTo>
                  <a:cubicBezTo>
                    <a:pt x="24" y="7"/>
                    <a:pt x="23" y="5"/>
                    <a:pt x="23" y="4"/>
                  </a:cubicBezTo>
                  <a:cubicBezTo>
                    <a:pt x="22" y="3"/>
                    <a:pt x="21" y="3"/>
                    <a:pt x="19" y="3"/>
                  </a:cubicBezTo>
                  <a:cubicBezTo>
                    <a:pt x="18" y="3"/>
                    <a:pt x="18" y="3"/>
                    <a:pt x="18" y="3"/>
                  </a:cubicBezTo>
                  <a:cubicBezTo>
                    <a:pt x="17" y="3"/>
                    <a:pt x="17" y="3"/>
                    <a:pt x="17" y="3"/>
                  </a:cubicBezTo>
                  <a:cubicBezTo>
                    <a:pt x="16" y="3"/>
                    <a:pt x="16" y="3"/>
                    <a:pt x="15" y="4"/>
                  </a:cubicBezTo>
                  <a:cubicBezTo>
                    <a:pt x="15" y="4"/>
                    <a:pt x="15" y="4"/>
                    <a:pt x="15" y="4"/>
                  </a:cubicBezTo>
                  <a:cubicBezTo>
                    <a:pt x="15" y="5"/>
                    <a:pt x="15" y="5"/>
                    <a:pt x="15" y="6"/>
                  </a:cubicBezTo>
                  <a:cubicBezTo>
                    <a:pt x="15" y="7"/>
                    <a:pt x="15" y="8"/>
                    <a:pt x="15" y="9"/>
                  </a:cubicBezTo>
                  <a:cubicBezTo>
                    <a:pt x="15" y="18"/>
                    <a:pt x="15" y="18"/>
                    <a:pt x="15" y="18"/>
                  </a:cubicBezTo>
                  <a:cubicBezTo>
                    <a:pt x="15" y="19"/>
                    <a:pt x="15" y="19"/>
                    <a:pt x="15" y="19"/>
                  </a:cubicBezTo>
                  <a:cubicBezTo>
                    <a:pt x="15" y="19"/>
                    <a:pt x="15" y="19"/>
                    <a:pt x="15" y="19"/>
                  </a:cubicBezTo>
                  <a:cubicBezTo>
                    <a:pt x="12" y="19"/>
                    <a:pt x="12" y="19"/>
                    <a:pt x="12" y="19"/>
                  </a:cubicBezTo>
                  <a:cubicBezTo>
                    <a:pt x="12" y="19"/>
                    <a:pt x="12" y="19"/>
                    <a:pt x="12" y="19"/>
                  </a:cubicBezTo>
                  <a:cubicBezTo>
                    <a:pt x="12" y="18"/>
                    <a:pt x="12" y="18"/>
                    <a:pt x="12" y="18"/>
                  </a:cubicBezTo>
                  <a:cubicBezTo>
                    <a:pt x="12" y="9"/>
                    <a:pt x="12" y="9"/>
                    <a:pt x="12" y="9"/>
                  </a:cubicBezTo>
                  <a:cubicBezTo>
                    <a:pt x="12" y="8"/>
                    <a:pt x="12" y="7"/>
                    <a:pt x="12" y="6"/>
                  </a:cubicBezTo>
                  <a:cubicBezTo>
                    <a:pt x="12" y="6"/>
                    <a:pt x="11" y="5"/>
                    <a:pt x="11" y="5"/>
                  </a:cubicBezTo>
                  <a:cubicBezTo>
                    <a:pt x="10" y="4"/>
                    <a:pt x="10" y="4"/>
                    <a:pt x="9" y="3"/>
                  </a:cubicBezTo>
                  <a:cubicBezTo>
                    <a:pt x="9" y="3"/>
                    <a:pt x="8" y="3"/>
                    <a:pt x="7" y="3"/>
                  </a:cubicBezTo>
                  <a:cubicBezTo>
                    <a:pt x="6" y="3"/>
                    <a:pt x="6" y="3"/>
                    <a:pt x="6" y="3"/>
                  </a:cubicBezTo>
                  <a:cubicBezTo>
                    <a:pt x="5" y="3"/>
                    <a:pt x="5" y="3"/>
                    <a:pt x="5" y="3"/>
                  </a:cubicBezTo>
                  <a:cubicBezTo>
                    <a:pt x="4" y="3"/>
                    <a:pt x="4" y="3"/>
                    <a:pt x="4" y="3"/>
                  </a:cubicBezTo>
                  <a:cubicBezTo>
                    <a:pt x="4" y="3"/>
                    <a:pt x="4" y="3"/>
                    <a:pt x="4" y="3"/>
                  </a:cubicBezTo>
                  <a:cubicBezTo>
                    <a:pt x="4" y="18"/>
                    <a:pt x="4" y="18"/>
                    <a:pt x="4" y="18"/>
                  </a:cubicBezTo>
                  <a:cubicBezTo>
                    <a:pt x="4" y="19"/>
                    <a:pt x="4" y="19"/>
                    <a:pt x="4" y="19"/>
                  </a:cubicBezTo>
                  <a:cubicBezTo>
                    <a:pt x="3" y="19"/>
                    <a:pt x="3" y="19"/>
                    <a:pt x="3" y="19"/>
                  </a:cubicBezTo>
                  <a:cubicBezTo>
                    <a:pt x="1" y="19"/>
                    <a:pt x="1" y="19"/>
                    <a:pt x="1" y="19"/>
                  </a:cubicBezTo>
                  <a:cubicBezTo>
                    <a:pt x="0" y="19"/>
                    <a:pt x="0" y="19"/>
                    <a:pt x="0" y="19"/>
                  </a:cubicBezTo>
                  <a:cubicBezTo>
                    <a:pt x="0" y="18"/>
                    <a:pt x="0" y="18"/>
                    <a:pt x="0" y="18"/>
                  </a:cubicBezTo>
                  <a:cubicBezTo>
                    <a:pt x="0" y="3"/>
                    <a:pt x="0" y="3"/>
                    <a:pt x="0" y="3"/>
                  </a:cubicBezTo>
                  <a:cubicBezTo>
                    <a:pt x="0" y="2"/>
                    <a:pt x="0" y="2"/>
                    <a:pt x="1" y="1"/>
                  </a:cubicBezTo>
                  <a:cubicBezTo>
                    <a:pt x="1" y="1"/>
                    <a:pt x="2" y="0"/>
                    <a:pt x="3" y="0"/>
                  </a:cubicBezTo>
                  <a:cubicBezTo>
                    <a:pt x="3" y="0"/>
                    <a:pt x="3" y="0"/>
                    <a:pt x="3" y="0"/>
                  </a:cubicBezTo>
                  <a:cubicBezTo>
                    <a:pt x="4" y="0"/>
                    <a:pt x="4" y="0"/>
                    <a:pt x="4" y="0"/>
                  </a:cubicBezTo>
                  <a:cubicBezTo>
                    <a:pt x="5" y="0"/>
                    <a:pt x="5" y="0"/>
                    <a:pt x="6" y="0"/>
                  </a:cubicBezTo>
                  <a:cubicBezTo>
                    <a:pt x="6" y="0"/>
                    <a:pt x="6" y="0"/>
                    <a:pt x="6" y="0"/>
                  </a:cubicBezTo>
                  <a:cubicBezTo>
                    <a:pt x="8" y="0"/>
                    <a:pt x="9" y="0"/>
                    <a:pt x="10" y="0"/>
                  </a:cubicBezTo>
                  <a:cubicBezTo>
                    <a:pt x="11" y="1"/>
                    <a:pt x="12" y="1"/>
                    <a:pt x="13" y="2"/>
                  </a:cubicBezTo>
                  <a:cubicBezTo>
                    <a:pt x="14" y="1"/>
                    <a:pt x="15" y="1"/>
                    <a:pt x="16" y="0"/>
                  </a:cubicBezTo>
                  <a:cubicBezTo>
                    <a:pt x="17" y="0"/>
                    <a:pt x="18" y="0"/>
                    <a:pt x="19" y="0"/>
                  </a:cubicBezTo>
                  <a:cubicBezTo>
                    <a:pt x="21" y="0"/>
                    <a:pt x="22" y="0"/>
                    <a:pt x="23" y="1"/>
                  </a:cubicBezTo>
                  <a:cubicBezTo>
                    <a:pt x="24" y="1"/>
                    <a:pt x="25" y="2"/>
                    <a:pt x="25" y="2"/>
                  </a:cubicBezTo>
                  <a:cubicBezTo>
                    <a:pt x="26" y="3"/>
                    <a:pt x="27" y="4"/>
                    <a:pt x="27" y="5"/>
                  </a:cubicBezTo>
                  <a:cubicBezTo>
                    <a:pt x="27" y="6"/>
                    <a:pt x="27" y="7"/>
                    <a:pt x="27" y="9"/>
                  </a:cubicBezTo>
                  <a:cubicBezTo>
                    <a:pt x="27" y="18"/>
                    <a:pt x="27" y="18"/>
                    <a:pt x="27" y="18"/>
                  </a:cubicBezTo>
                  <a:cubicBezTo>
                    <a:pt x="27" y="19"/>
                    <a:pt x="27" y="19"/>
                    <a:pt x="27" y="19"/>
                  </a:cubicBezTo>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096"/>
            <p:cNvSpPr>
              <a:spLocks noEditPoints="1"/>
            </p:cNvSpPr>
            <p:nvPr/>
          </p:nvSpPr>
          <p:spPr bwMode="auto">
            <a:xfrm>
              <a:off x="4094163" y="2055813"/>
              <a:ext cx="30163" cy="49213"/>
            </a:xfrm>
            <a:custGeom>
              <a:avLst/>
              <a:gdLst>
                <a:gd name="T0" fmla="*/ 16 w 16"/>
                <a:gd name="T1" fmla="*/ 10 h 26"/>
                <a:gd name="T2" fmla="*/ 15 w 16"/>
                <a:gd name="T3" fmla="*/ 13 h 26"/>
                <a:gd name="T4" fmla="*/ 14 w 16"/>
                <a:gd name="T5" fmla="*/ 16 h 26"/>
                <a:gd name="T6" fmla="*/ 11 w 16"/>
                <a:gd name="T7" fmla="*/ 18 h 26"/>
                <a:gd name="T8" fmla="*/ 8 w 16"/>
                <a:gd name="T9" fmla="*/ 19 h 26"/>
                <a:gd name="T10" fmla="*/ 6 w 16"/>
                <a:gd name="T11" fmla="*/ 19 h 26"/>
                <a:gd name="T12" fmla="*/ 3 w 16"/>
                <a:gd name="T13" fmla="*/ 19 h 26"/>
                <a:gd name="T14" fmla="*/ 3 w 16"/>
                <a:gd name="T15" fmla="*/ 25 h 26"/>
                <a:gd name="T16" fmla="*/ 3 w 16"/>
                <a:gd name="T17" fmla="*/ 26 h 26"/>
                <a:gd name="T18" fmla="*/ 3 w 16"/>
                <a:gd name="T19" fmla="*/ 26 h 26"/>
                <a:gd name="T20" fmla="*/ 0 w 16"/>
                <a:gd name="T21" fmla="*/ 26 h 26"/>
                <a:gd name="T22" fmla="*/ 0 w 16"/>
                <a:gd name="T23" fmla="*/ 26 h 26"/>
                <a:gd name="T24" fmla="*/ 0 w 16"/>
                <a:gd name="T25" fmla="*/ 25 h 26"/>
                <a:gd name="T26" fmla="*/ 0 w 16"/>
                <a:gd name="T27" fmla="*/ 2 h 26"/>
                <a:gd name="T28" fmla="*/ 0 w 16"/>
                <a:gd name="T29" fmla="*/ 1 h 26"/>
                <a:gd name="T30" fmla="*/ 4 w 16"/>
                <a:gd name="T31" fmla="*/ 0 h 26"/>
                <a:gd name="T32" fmla="*/ 8 w 16"/>
                <a:gd name="T33" fmla="*/ 0 h 26"/>
                <a:gd name="T34" fmla="*/ 11 w 16"/>
                <a:gd name="T35" fmla="*/ 1 h 26"/>
                <a:gd name="T36" fmla="*/ 14 w 16"/>
                <a:gd name="T37" fmla="*/ 3 h 26"/>
                <a:gd name="T38" fmla="*/ 15 w 16"/>
                <a:gd name="T39" fmla="*/ 6 h 26"/>
                <a:gd name="T40" fmla="*/ 16 w 16"/>
                <a:gd name="T41" fmla="*/ 10 h 26"/>
                <a:gd name="T42" fmla="*/ 12 w 16"/>
                <a:gd name="T43" fmla="*/ 10 h 26"/>
                <a:gd name="T44" fmla="*/ 11 w 16"/>
                <a:gd name="T45" fmla="*/ 4 h 26"/>
                <a:gd name="T46" fmla="*/ 7 w 16"/>
                <a:gd name="T47" fmla="*/ 3 h 26"/>
                <a:gd name="T48" fmla="*/ 5 w 16"/>
                <a:gd name="T49" fmla="*/ 3 h 26"/>
                <a:gd name="T50" fmla="*/ 3 w 16"/>
                <a:gd name="T51" fmla="*/ 3 h 26"/>
                <a:gd name="T52" fmla="*/ 3 w 16"/>
                <a:gd name="T53" fmla="*/ 16 h 26"/>
                <a:gd name="T54" fmla="*/ 5 w 16"/>
                <a:gd name="T55" fmla="*/ 16 h 26"/>
                <a:gd name="T56" fmla="*/ 7 w 16"/>
                <a:gd name="T57" fmla="*/ 16 h 26"/>
                <a:gd name="T58" fmla="*/ 9 w 16"/>
                <a:gd name="T59" fmla="*/ 16 h 26"/>
                <a:gd name="T60" fmla="*/ 11 w 16"/>
                <a:gd name="T61" fmla="*/ 15 h 26"/>
                <a:gd name="T62" fmla="*/ 12 w 16"/>
                <a:gd name="T63" fmla="*/ 13 h 26"/>
                <a:gd name="T64" fmla="*/ 12 w 16"/>
                <a:gd name="T6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26">
                  <a:moveTo>
                    <a:pt x="16" y="10"/>
                  </a:moveTo>
                  <a:cubicBezTo>
                    <a:pt x="16" y="11"/>
                    <a:pt x="16" y="12"/>
                    <a:pt x="15" y="13"/>
                  </a:cubicBezTo>
                  <a:cubicBezTo>
                    <a:pt x="15" y="14"/>
                    <a:pt x="15" y="15"/>
                    <a:pt x="14" y="16"/>
                  </a:cubicBezTo>
                  <a:cubicBezTo>
                    <a:pt x="13" y="17"/>
                    <a:pt x="12" y="18"/>
                    <a:pt x="11" y="18"/>
                  </a:cubicBezTo>
                  <a:cubicBezTo>
                    <a:pt x="10" y="19"/>
                    <a:pt x="9" y="19"/>
                    <a:pt x="8" y="19"/>
                  </a:cubicBezTo>
                  <a:cubicBezTo>
                    <a:pt x="7" y="19"/>
                    <a:pt x="6" y="19"/>
                    <a:pt x="6" y="19"/>
                  </a:cubicBezTo>
                  <a:cubicBezTo>
                    <a:pt x="5" y="19"/>
                    <a:pt x="4" y="19"/>
                    <a:pt x="3" y="19"/>
                  </a:cubicBezTo>
                  <a:cubicBezTo>
                    <a:pt x="3" y="25"/>
                    <a:pt x="3" y="25"/>
                    <a:pt x="3" y="25"/>
                  </a:cubicBezTo>
                  <a:cubicBezTo>
                    <a:pt x="3" y="26"/>
                    <a:pt x="3" y="26"/>
                    <a:pt x="3" y="26"/>
                  </a:cubicBezTo>
                  <a:cubicBezTo>
                    <a:pt x="3" y="26"/>
                    <a:pt x="3" y="26"/>
                    <a:pt x="3" y="26"/>
                  </a:cubicBezTo>
                  <a:cubicBezTo>
                    <a:pt x="0" y="26"/>
                    <a:pt x="0" y="26"/>
                    <a:pt x="0" y="26"/>
                  </a:cubicBezTo>
                  <a:cubicBezTo>
                    <a:pt x="0" y="26"/>
                    <a:pt x="0" y="26"/>
                    <a:pt x="0" y="26"/>
                  </a:cubicBezTo>
                  <a:cubicBezTo>
                    <a:pt x="0" y="25"/>
                    <a:pt x="0" y="25"/>
                    <a:pt x="0" y="25"/>
                  </a:cubicBezTo>
                  <a:cubicBezTo>
                    <a:pt x="0" y="2"/>
                    <a:pt x="0" y="2"/>
                    <a:pt x="0" y="2"/>
                  </a:cubicBezTo>
                  <a:cubicBezTo>
                    <a:pt x="0" y="1"/>
                    <a:pt x="0" y="1"/>
                    <a:pt x="0" y="1"/>
                  </a:cubicBezTo>
                  <a:cubicBezTo>
                    <a:pt x="2" y="1"/>
                    <a:pt x="3" y="0"/>
                    <a:pt x="4" y="0"/>
                  </a:cubicBezTo>
                  <a:cubicBezTo>
                    <a:pt x="5" y="0"/>
                    <a:pt x="6" y="0"/>
                    <a:pt x="8" y="0"/>
                  </a:cubicBezTo>
                  <a:cubicBezTo>
                    <a:pt x="9" y="0"/>
                    <a:pt x="10" y="0"/>
                    <a:pt x="11" y="1"/>
                  </a:cubicBezTo>
                  <a:cubicBezTo>
                    <a:pt x="12" y="1"/>
                    <a:pt x="13" y="2"/>
                    <a:pt x="14" y="3"/>
                  </a:cubicBezTo>
                  <a:cubicBezTo>
                    <a:pt x="15" y="4"/>
                    <a:pt x="15" y="5"/>
                    <a:pt x="15" y="6"/>
                  </a:cubicBezTo>
                  <a:cubicBezTo>
                    <a:pt x="16" y="7"/>
                    <a:pt x="16" y="8"/>
                    <a:pt x="16" y="10"/>
                  </a:cubicBezTo>
                  <a:moveTo>
                    <a:pt x="12" y="10"/>
                  </a:moveTo>
                  <a:cubicBezTo>
                    <a:pt x="12" y="7"/>
                    <a:pt x="12" y="5"/>
                    <a:pt x="11" y="4"/>
                  </a:cubicBezTo>
                  <a:cubicBezTo>
                    <a:pt x="10" y="3"/>
                    <a:pt x="9" y="3"/>
                    <a:pt x="7" y="3"/>
                  </a:cubicBezTo>
                  <a:cubicBezTo>
                    <a:pt x="6" y="3"/>
                    <a:pt x="6" y="3"/>
                    <a:pt x="5" y="3"/>
                  </a:cubicBezTo>
                  <a:cubicBezTo>
                    <a:pt x="4" y="3"/>
                    <a:pt x="4" y="3"/>
                    <a:pt x="3" y="3"/>
                  </a:cubicBezTo>
                  <a:cubicBezTo>
                    <a:pt x="3" y="16"/>
                    <a:pt x="3" y="16"/>
                    <a:pt x="3" y="16"/>
                  </a:cubicBezTo>
                  <a:cubicBezTo>
                    <a:pt x="4" y="16"/>
                    <a:pt x="5" y="16"/>
                    <a:pt x="5" y="16"/>
                  </a:cubicBezTo>
                  <a:cubicBezTo>
                    <a:pt x="6" y="16"/>
                    <a:pt x="7" y="16"/>
                    <a:pt x="7" y="16"/>
                  </a:cubicBezTo>
                  <a:cubicBezTo>
                    <a:pt x="8" y="16"/>
                    <a:pt x="9" y="16"/>
                    <a:pt x="9" y="16"/>
                  </a:cubicBezTo>
                  <a:cubicBezTo>
                    <a:pt x="10" y="16"/>
                    <a:pt x="10" y="15"/>
                    <a:pt x="11" y="15"/>
                  </a:cubicBezTo>
                  <a:cubicBezTo>
                    <a:pt x="11" y="14"/>
                    <a:pt x="12" y="14"/>
                    <a:pt x="12" y="13"/>
                  </a:cubicBezTo>
                  <a:cubicBezTo>
                    <a:pt x="12" y="12"/>
                    <a:pt x="12" y="11"/>
                    <a:pt x="12" y="10"/>
                  </a:cubicBezTo>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97"/>
            <p:cNvSpPr/>
            <p:nvPr/>
          </p:nvSpPr>
          <p:spPr bwMode="auto">
            <a:xfrm>
              <a:off x="4132263" y="2041525"/>
              <a:ext cx="12700" cy="50800"/>
            </a:xfrm>
            <a:custGeom>
              <a:avLst/>
              <a:gdLst>
                <a:gd name="T0" fmla="*/ 7 w 7"/>
                <a:gd name="T1" fmla="*/ 26 h 26"/>
                <a:gd name="T2" fmla="*/ 7 w 7"/>
                <a:gd name="T3" fmla="*/ 26 h 26"/>
                <a:gd name="T4" fmla="*/ 5 w 7"/>
                <a:gd name="T5" fmla="*/ 26 h 26"/>
                <a:gd name="T6" fmla="*/ 4 w 7"/>
                <a:gd name="T7" fmla="*/ 26 h 26"/>
                <a:gd name="T8" fmla="*/ 1 w 7"/>
                <a:gd name="T9" fmla="*/ 25 h 26"/>
                <a:gd name="T10" fmla="*/ 0 w 7"/>
                <a:gd name="T11" fmla="*/ 23 h 26"/>
                <a:gd name="T12" fmla="*/ 0 w 7"/>
                <a:gd name="T13" fmla="*/ 1 h 26"/>
                <a:gd name="T14" fmla="*/ 0 w 7"/>
                <a:gd name="T15" fmla="*/ 0 h 26"/>
                <a:gd name="T16" fmla="*/ 1 w 7"/>
                <a:gd name="T17" fmla="*/ 0 h 26"/>
                <a:gd name="T18" fmla="*/ 3 w 7"/>
                <a:gd name="T19" fmla="*/ 0 h 26"/>
                <a:gd name="T20" fmla="*/ 4 w 7"/>
                <a:gd name="T21" fmla="*/ 0 h 26"/>
                <a:gd name="T22" fmla="*/ 4 w 7"/>
                <a:gd name="T23" fmla="*/ 1 h 26"/>
                <a:gd name="T24" fmla="*/ 4 w 7"/>
                <a:gd name="T25" fmla="*/ 22 h 26"/>
                <a:gd name="T26" fmla="*/ 4 w 7"/>
                <a:gd name="T27" fmla="*/ 23 h 26"/>
                <a:gd name="T28" fmla="*/ 5 w 7"/>
                <a:gd name="T29" fmla="*/ 23 h 26"/>
                <a:gd name="T30" fmla="*/ 6 w 7"/>
                <a:gd name="T31" fmla="*/ 23 h 26"/>
                <a:gd name="T32" fmla="*/ 6 w 7"/>
                <a:gd name="T33" fmla="*/ 23 h 26"/>
                <a:gd name="T34" fmla="*/ 7 w 7"/>
                <a:gd name="T35" fmla="*/ 23 h 26"/>
                <a:gd name="T36" fmla="*/ 7 w 7"/>
                <a:gd name="T37" fmla="*/ 24 h 26"/>
                <a:gd name="T38" fmla="*/ 7 w 7"/>
                <a:gd name="T39" fmla="*/ 25 h 26"/>
                <a:gd name="T40" fmla="*/ 7 w 7"/>
                <a:gd name="T4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26">
                  <a:moveTo>
                    <a:pt x="7" y="26"/>
                  </a:moveTo>
                  <a:cubicBezTo>
                    <a:pt x="7" y="26"/>
                    <a:pt x="7" y="26"/>
                    <a:pt x="7" y="26"/>
                  </a:cubicBezTo>
                  <a:cubicBezTo>
                    <a:pt x="6" y="26"/>
                    <a:pt x="6" y="26"/>
                    <a:pt x="5" y="26"/>
                  </a:cubicBezTo>
                  <a:cubicBezTo>
                    <a:pt x="4" y="26"/>
                    <a:pt x="4" y="26"/>
                    <a:pt x="4" y="26"/>
                  </a:cubicBezTo>
                  <a:cubicBezTo>
                    <a:pt x="2" y="26"/>
                    <a:pt x="1" y="26"/>
                    <a:pt x="1" y="25"/>
                  </a:cubicBezTo>
                  <a:cubicBezTo>
                    <a:pt x="0" y="25"/>
                    <a:pt x="0" y="24"/>
                    <a:pt x="0" y="23"/>
                  </a:cubicBezTo>
                  <a:cubicBezTo>
                    <a:pt x="0" y="1"/>
                    <a:pt x="0" y="1"/>
                    <a:pt x="0" y="1"/>
                  </a:cubicBezTo>
                  <a:cubicBezTo>
                    <a:pt x="0" y="0"/>
                    <a:pt x="0" y="0"/>
                    <a:pt x="0" y="0"/>
                  </a:cubicBezTo>
                  <a:cubicBezTo>
                    <a:pt x="1" y="0"/>
                    <a:pt x="1" y="0"/>
                    <a:pt x="1" y="0"/>
                  </a:cubicBezTo>
                  <a:cubicBezTo>
                    <a:pt x="3" y="0"/>
                    <a:pt x="3" y="0"/>
                    <a:pt x="3" y="0"/>
                  </a:cubicBezTo>
                  <a:cubicBezTo>
                    <a:pt x="4" y="0"/>
                    <a:pt x="4" y="0"/>
                    <a:pt x="4" y="0"/>
                  </a:cubicBezTo>
                  <a:cubicBezTo>
                    <a:pt x="4" y="1"/>
                    <a:pt x="4" y="1"/>
                    <a:pt x="4" y="1"/>
                  </a:cubicBezTo>
                  <a:cubicBezTo>
                    <a:pt x="4" y="22"/>
                    <a:pt x="4" y="22"/>
                    <a:pt x="4" y="22"/>
                  </a:cubicBezTo>
                  <a:cubicBezTo>
                    <a:pt x="4" y="22"/>
                    <a:pt x="4" y="23"/>
                    <a:pt x="4" y="23"/>
                  </a:cubicBezTo>
                  <a:cubicBezTo>
                    <a:pt x="4" y="23"/>
                    <a:pt x="4" y="23"/>
                    <a:pt x="5" y="23"/>
                  </a:cubicBezTo>
                  <a:cubicBezTo>
                    <a:pt x="6" y="23"/>
                    <a:pt x="6" y="23"/>
                    <a:pt x="6" y="23"/>
                  </a:cubicBezTo>
                  <a:cubicBezTo>
                    <a:pt x="6" y="23"/>
                    <a:pt x="6" y="23"/>
                    <a:pt x="6" y="23"/>
                  </a:cubicBezTo>
                  <a:cubicBezTo>
                    <a:pt x="7" y="23"/>
                    <a:pt x="7" y="23"/>
                    <a:pt x="7" y="23"/>
                  </a:cubicBezTo>
                  <a:cubicBezTo>
                    <a:pt x="7" y="24"/>
                    <a:pt x="7" y="24"/>
                    <a:pt x="7" y="24"/>
                  </a:cubicBezTo>
                  <a:cubicBezTo>
                    <a:pt x="7" y="25"/>
                    <a:pt x="7" y="25"/>
                    <a:pt x="7" y="25"/>
                  </a:cubicBezTo>
                  <a:cubicBezTo>
                    <a:pt x="7" y="26"/>
                    <a:pt x="7" y="26"/>
                    <a:pt x="7" y="26"/>
                  </a:cubicBezTo>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98"/>
            <p:cNvSpPr>
              <a:spLocks noEditPoints="1"/>
            </p:cNvSpPr>
            <p:nvPr/>
          </p:nvSpPr>
          <p:spPr bwMode="auto">
            <a:xfrm>
              <a:off x="4149726" y="2055813"/>
              <a:ext cx="30163" cy="36513"/>
            </a:xfrm>
            <a:custGeom>
              <a:avLst/>
              <a:gdLst>
                <a:gd name="T0" fmla="*/ 9 w 16"/>
                <a:gd name="T1" fmla="*/ 0 h 19"/>
                <a:gd name="T2" fmla="*/ 12 w 16"/>
                <a:gd name="T3" fmla="*/ 0 h 19"/>
                <a:gd name="T4" fmla="*/ 14 w 16"/>
                <a:gd name="T5" fmla="*/ 2 h 19"/>
                <a:gd name="T6" fmla="*/ 16 w 16"/>
                <a:gd name="T7" fmla="*/ 4 h 19"/>
                <a:gd name="T8" fmla="*/ 16 w 16"/>
                <a:gd name="T9" fmla="*/ 8 h 19"/>
                <a:gd name="T10" fmla="*/ 16 w 16"/>
                <a:gd name="T11" fmla="*/ 9 h 19"/>
                <a:gd name="T12" fmla="*/ 15 w 16"/>
                <a:gd name="T13" fmla="*/ 10 h 19"/>
                <a:gd name="T14" fmla="*/ 14 w 16"/>
                <a:gd name="T15" fmla="*/ 10 h 19"/>
                <a:gd name="T16" fmla="*/ 13 w 16"/>
                <a:gd name="T17" fmla="*/ 11 h 19"/>
                <a:gd name="T18" fmla="*/ 4 w 16"/>
                <a:gd name="T19" fmla="*/ 11 h 19"/>
                <a:gd name="T20" fmla="*/ 4 w 16"/>
                <a:gd name="T21" fmla="*/ 13 h 19"/>
                <a:gd name="T22" fmla="*/ 5 w 16"/>
                <a:gd name="T23" fmla="*/ 15 h 19"/>
                <a:gd name="T24" fmla="*/ 7 w 16"/>
                <a:gd name="T25" fmla="*/ 16 h 19"/>
                <a:gd name="T26" fmla="*/ 9 w 16"/>
                <a:gd name="T27" fmla="*/ 16 h 19"/>
                <a:gd name="T28" fmla="*/ 11 w 16"/>
                <a:gd name="T29" fmla="*/ 16 h 19"/>
                <a:gd name="T30" fmla="*/ 13 w 16"/>
                <a:gd name="T31" fmla="*/ 15 h 19"/>
                <a:gd name="T32" fmla="*/ 14 w 16"/>
                <a:gd name="T33" fmla="*/ 15 h 19"/>
                <a:gd name="T34" fmla="*/ 15 w 16"/>
                <a:gd name="T35" fmla="*/ 17 h 19"/>
                <a:gd name="T36" fmla="*/ 15 w 16"/>
                <a:gd name="T37" fmla="*/ 18 h 19"/>
                <a:gd name="T38" fmla="*/ 12 w 16"/>
                <a:gd name="T39" fmla="*/ 19 h 19"/>
                <a:gd name="T40" fmla="*/ 9 w 16"/>
                <a:gd name="T41" fmla="*/ 19 h 19"/>
                <a:gd name="T42" fmla="*/ 3 w 16"/>
                <a:gd name="T43" fmla="*/ 17 h 19"/>
                <a:gd name="T44" fmla="*/ 0 w 16"/>
                <a:gd name="T45" fmla="*/ 10 h 19"/>
                <a:gd name="T46" fmla="*/ 1 w 16"/>
                <a:gd name="T47" fmla="*/ 6 h 19"/>
                <a:gd name="T48" fmla="*/ 3 w 16"/>
                <a:gd name="T49" fmla="*/ 2 h 19"/>
                <a:gd name="T50" fmla="*/ 5 w 16"/>
                <a:gd name="T51" fmla="*/ 1 h 19"/>
                <a:gd name="T52" fmla="*/ 9 w 16"/>
                <a:gd name="T53" fmla="*/ 0 h 19"/>
                <a:gd name="T54" fmla="*/ 13 w 16"/>
                <a:gd name="T55" fmla="*/ 8 h 19"/>
                <a:gd name="T56" fmla="*/ 13 w 16"/>
                <a:gd name="T57" fmla="*/ 6 h 19"/>
                <a:gd name="T58" fmla="*/ 12 w 16"/>
                <a:gd name="T59" fmla="*/ 4 h 19"/>
                <a:gd name="T60" fmla="*/ 11 w 16"/>
                <a:gd name="T61" fmla="*/ 3 h 19"/>
                <a:gd name="T62" fmla="*/ 9 w 16"/>
                <a:gd name="T63" fmla="*/ 3 h 19"/>
                <a:gd name="T64" fmla="*/ 7 w 16"/>
                <a:gd name="T65" fmla="*/ 3 h 19"/>
                <a:gd name="T66" fmla="*/ 5 w 16"/>
                <a:gd name="T67" fmla="*/ 4 h 19"/>
                <a:gd name="T68" fmla="*/ 4 w 16"/>
                <a:gd name="T69" fmla="*/ 6 h 19"/>
                <a:gd name="T70" fmla="*/ 4 w 16"/>
                <a:gd name="T71" fmla="*/ 8 h 19"/>
                <a:gd name="T72" fmla="*/ 13 w 16"/>
                <a:gd name="T7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19">
                  <a:moveTo>
                    <a:pt x="9" y="0"/>
                  </a:moveTo>
                  <a:cubicBezTo>
                    <a:pt x="10" y="0"/>
                    <a:pt x="11" y="0"/>
                    <a:pt x="12" y="0"/>
                  </a:cubicBezTo>
                  <a:cubicBezTo>
                    <a:pt x="13" y="1"/>
                    <a:pt x="14" y="1"/>
                    <a:pt x="14" y="2"/>
                  </a:cubicBezTo>
                  <a:cubicBezTo>
                    <a:pt x="15" y="3"/>
                    <a:pt x="16" y="3"/>
                    <a:pt x="16" y="4"/>
                  </a:cubicBezTo>
                  <a:cubicBezTo>
                    <a:pt x="16" y="5"/>
                    <a:pt x="16" y="6"/>
                    <a:pt x="16" y="8"/>
                  </a:cubicBezTo>
                  <a:cubicBezTo>
                    <a:pt x="16" y="8"/>
                    <a:pt x="16" y="9"/>
                    <a:pt x="16" y="9"/>
                  </a:cubicBezTo>
                  <a:cubicBezTo>
                    <a:pt x="16" y="9"/>
                    <a:pt x="16" y="10"/>
                    <a:pt x="15" y="10"/>
                  </a:cubicBezTo>
                  <a:cubicBezTo>
                    <a:pt x="15" y="10"/>
                    <a:pt x="15" y="10"/>
                    <a:pt x="14" y="10"/>
                  </a:cubicBezTo>
                  <a:cubicBezTo>
                    <a:pt x="14" y="11"/>
                    <a:pt x="14" y="11"/>
                    <a:pt x="13" y="11"/>
                  </a:cubicBezTo>
                  <a:cubicBezTo>
                    <a:pt x="4" y="11"/>
                    <a:pt x="4" y="11"/>
                    <a:pt x="4" y="11"/>
                  </a:cubicBezTo>
                  <a:cubicBezTo>
                    <a:pt x="4" y="12"/>
                    <a:pt x="4" y="13"/>
                    <a:pt x="4" y="13"/>
                  </a:cubicBezTo>
                  <a:cubicBezTo>
                    <a:pt x="4" y="14"/>
                    <a:pt x="5" y="15"/>
                    <a:pt x="5" y="15"/>
                  </a:cubicBezTo>
                  <a:cubicBezTo>
                    <a:pt x="6" y="15"/>
                    <a:pt x="6" y="16"/>
                    <a:pt x="7" y="16"/>
                  </a:cubicBezTo>
                  <a:cubicBezTo>
                    <a:pt x="8" y="16"/>
                    <a:pt x="8" y="16"/>
                    <a:pt x="9" y="16"/>
                  </a:cubicBezTo>
                  <a:cubicBezTo>
                    <a:pt x="10" y="16"/>
                    <a:pt x="11" y="16"/>
                    <a:pt x="11" y="16"/>
                  </a:cubicBezTo>
                  <a:cubicBezTo>
                    <a:pt x="12" y="16"/>
                    <a:pt x="13" y="15"/>
                    <a:pt x="13" y="15"/>
                  </a:cubicBezTo>
                  <a:cubicBezTo>
                    <a:pt x="14" y="15"/>
                    <a:pt x="14" y="15"/>
                    <a:pt x="14" y="15"/>
                  </a:cubicBezTo>
                  <a:cubicBezTo>
                    <a:pt x="15" y="17"/>
                    <a:pt x="15" y="17"/>
                    <a:pt x="15" y="17"/>
                  </a:cubicBezTo>
                  <a:cubicBezTo>
                    <a:pt x="15" y="17"/>
                    <a:pt x="15" y="18"/>
                    <a:pt x="15" y="18"/>
                  </a:cubicBezTo>
                  <a:cubicBezTo>
                    <a:pt x="14" y="18"/>
                    <a:pt x="13" y="19"/>
                    <a:pt x="12" y="19"/>
                  </a:cubicBezTo>
                  <a:cubicBezTo>
                    <a:pt x="11" y="19"/>
                    <a:pt x="10" y="19"/>
                    <a:pt x="9" y="19"/>
                  </a:cubicBezTo>
                  <a:cubicBezTo>
                    <a:pt x="6" y="19"/>
                    <a:pt x="4" y="18"/>
                    <a:pt x="3" y="17"/>
                  </a:cubicBezTo>
                  <a:cubicBezTo>
                    <a:pt x="1" y="15"/>
                    <a:pt x="0" y="13"/>
                    <a:pt x="0" y="10"/>
                  </a:cubicBezTo>
                  <a:cubicBezTo>
                    <a:pt x="0" y="8"/>
                    <a:pt x="0" y="7"/>
                    <a:pt x="1" y="6"/>
                  </a:cubicBezTo>
                  <a:cubicBezTo>
                    <a:pt x="1" y="4"/>
                    <a:pt x="2" y="3"/>
                    <a:pt x="3" y="2"/>
                  </a:cubicBezTo>
                  <a:cubicBezTo>
                    <a:pt x="3" y="2"/>
                    <a:pt x="4" y="1"/>
                    <a:pt x="5" y="1"/>
                  </a:cubicBezTo>
                  <a:cubicBezTo>
                    <a:pt x="6" y="0"/>
                    <a:pt x="7" y="0"/>
                    <a:pt x="9" y="0"/>
                  </a:cubicBezTo>
                  <a:moveTo>
                    <a:pt x="13" y="8"/>
                  </a:moveTo>
                  <a:cubicBezTo>
                    <a:pt x="13" y="7"/>
                    <a:pt x="13" y="7"/>
                    <a:pt x="13" y="6"/>
                  </a:cubicBezTo>
                  <a:cubicBezTo>
                    <a:pt x="13" y="5"/>
                    <a:pt x="12" y="5"/>
                    <a:pt x="12" y="4"/>
                  </a:cubicBezTo>
                  <a:cubicBezTo>
                    <a:pt x="12" y="4"/>
                    <a:pt x="11" y="3"/>
                    <a:pt x="11" y="3"/>
                  </a:cubicBezTo>
                  <a:cubicBezTo>
                    <a:pt x="10" y="3"/>
                    <a:pt x="9" y="3"/>
                    <a:pt x="9" y="3"/>
                  </a:cubicBezTo>
                  <a:cubicBezTo>
                    <a:pt x="8" y="3"/>
                    <a:pt x="7" y="3"/>
                    <a:pt x="7" y="3"/>
                  </a:cubicBezTo>
                  <a:cubicBezTo>
                    <a:pt x="6" y="4"/>
                    <a:pt x="6" y="4"/>
                    <a:pt x="5" y="4"/>
                  </a:cubicBezTo>
                  <a:cubicBezTo>
                    <a:pt x="5" y="5"/>
                    <a:pt x="4" y="5"/>
                    <a:pt x="4" y="6"/>
                  </a:cubicBezTo>
                  <a:cubicBezTo>
                    <a:pt x="4" y="7"/>
                    <a:pt x="4" y="7"/>
                    <a:pt x="4" y="8"/>
                  </a:cubicBezTo>
                  <a:lnTo>
                    <a:pt x="13" y="8"/>
                  </a:ln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99"/>
            <p:cNvSpPr/>
            <p:nvPr/>
          </p:nvSpPr>
          <p:spPr bwMode="auto">
            <a:xfrm>
              <a:off x="4057651" y="2100263"/>
              <a:ext cx="23813" cy="46038"/>
            </a:xfrm>
            <a:custGeom>
              <a:avLst/>
              <a:gdLst>
                <a:gd name="T0" fmla="*/ 1 w 13"/>
                <a:gd name="T1" fmla="*/ 8 h 24"/>
                <a:gd name="T2" fmla="*/ 1 w 13"/>
                <a:gd name="T3" fmla="*/ 8 h 24"/>
                <a:gd name="T4" fmla="*/ 0 w 13"/>
                <a:gd name="T5" fmla="*/ 7 h 24"/>
                <a:gd name="T6" fmla="*/ 0 w 13"/>
                <a:gd name="T7" fmla="*/ 6 h 24"/>
                <a:gd name="T8" fmla="*/ 1 w 13"/>
                <a:gd name="T9" fmla="*/ 5 h 24"/>
                <a:gd name="T10" fmla="*/ 1 w 13"/>
                <a:gd name="T11" fmla="*/ 5 h 24"/>
                <a:gd name="T12" fmla="*/ 4 w 13"/>
                <a:gd name="T13" fmla="*/ 5 h 24"/>
                <a:gd name="T14" fmla="*/ 4 w 13"/>
                <a:gd name="T15" fmla="*/ 1 h 24"/>
                <a:gd name="T16" fmla="*/ 5 w 13"/>
                <a:gd name="T17" fmla="*/ 1 h 24"/>
                <a:gd name="T18" fmla="*/ 5 w 13"/>
                <a:gd name="T19" fmla="*/ 1 h 24"/>
                <a:gd name="T20" fmla="*/ 6 w 13"/>
                <a:gd name="T21" fmla="*/ 0 h 24"/>
                <a:gd name="T22" fmla="*/ 7 w 13"/>
                <a:gd name="T23" fmla="*/ 0 h 24"/>
                <a:gd name="T24" fmla="*/ 7 w 13"/>
                <a:gd name="T25" fmla="*/ 1 h 24"/>
                <a:gd name="T26" fmla="*/ 7 w 13"/>
                <a:gd name="T27" fmla="*/ 5 h 24"/>
                <a:gd name="T28" fmla="*/ 11 w 13"/>
                <a:gd name="T29" fmla="*/ 5 h 24"/>
                <a:gd name="T30" fmla="*/ 11 w 13"/>
                <a:gd name="T31" fmla="*/ 5 h 24"/>
                <a:gd name="T32" fmla="*/ 11 w 13"/>
                <a:gd name="T33" fmla="*/ 5 h 24"/>
                <a:gd name="T34" fmla="*/ 11 w 13"/>
                <a:gd name="T35" fmla="*/ 7 h 24"/>
                <a:gd name="T36" fmla="*/ 11 w 13"/>
                <a:gd name="T37" fmla="*/ 8 h 24"/>
                <a:gd name="T38" fmla="*/ 11 w 13"/>
                <a:gd name="T39" fmla="*/ 8 h 24"/>
                <a:gd name="T40" fmla="*/ 7 w 13"/>
                <a:gd name="T41" fmla="*/ 8 h 24"/>
                <a:gd name="T42" fmla="*/ 7 w 13"/>
                <a:gd name="T43" fmla="*/ 19 h 24"/>
                <a:gd name="T44" fmla="*/ 8 w 13"/>
                <a:gd name="T45" fmla="*/ 20 h 24"/>
                <a:gd name="T46" fmla="*/ 9 w 13"/>
                <a:gd name="T47" fmla="*/ 21 h 24"/>
                <a:gd name="T48" fmla="*/ 10 w 13"/>
                <a:gd name="T49" fmla="*/ 21 h 24"/>
                <a:gd name="T50" fmla="*/ 12 w 13"/>
                <a:gd name="T51" fmla="*/ 21 h 24"/>
                <a:gd name="T52" fmla="*/ 12 w 13"/>
                <a:gd name="T53" fmla="*/ 21 h 24"/>
                <a:gd name="T54" fmla="*/ 12 w 13"/>
                <a:gd name="T55" fmla="*/ 21 h 24"/>
                <a:gd name="T56" fmla="*/ 13 w 13"/>
                <a:gd name="T57" fmla="*/ 23 h 24"/>
                <a:gd name="T58" fmla="*/ 13 w 13"/>
                <a:gd name="T59" fmla="*/ 23 h 24"/>
                <a:gd name="T60" fmla="*/ 12 w 13"/>
                <a:gd name="T61" fmla="*/ 23 h 24"/>
                <a:gd name="T62" fmla="*/ 10 w 13"/>
                <a:gd name="T63" fmla="*/ 24 h 24"/>
                <a:gd name="T64" fmla="*/ 9 w 13"/>
                <a:gd name="T65" fmla="*/ 24 h 24"/>
                <a:gd name="T66" fmla="*/ 5 w 13"/>
                <a:gd name="T67" fmla="*/ 23 h 24"/>
                <a:gd name="T68" fmla="*/ 4 w 13"/>
                <a:gd name="T69" fmla="*/ 19 h 24"/>
                <a:gd name="T70" fmla="*/ 4 w 13"/>
                <a:gd name="T71" fmla="*/ 8 h 24"/>
                <a:gd name="T72" fmla="*/ 1 w 13"/>
                <a:gd name="T73"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24">
                  <a:moveTo>
                    <a:pt x="1" y="8"/>
                  </a:moveTo>
                  <a:cubicBezTo>
                    <a:pt x="1" y="8"/>
                    <a:pt x="1" y="8"/>
                    <a:pt x="1" y="8"/>
                  </a:cubicBezTo>
                  <a:cubicBezTo>
                    <a:pt x="0" y="7"/>
                    <a:pt x="0" y="7"/>
                    <a:pt x="0" y="7"/>
                  </a:cubicBezTo>
                  <a:cubicBezTo>
                    <a:pt x="0" y="6"/>
                    <a:pt x="0" y="6"/>
                    <a:pt x="0" y="6"/>
                  </a:cubicBezTo>
                  <a:cubicBezTo>
                    <a:pt x="1" y="5"/>
                    <a:pt x="1" y="5"/>
                    <a:pt x="1" y="5"/>
                  </a:cubicBezTo>
                  <a:cubicBezTo>
                    <a:pt x="1" y="5"/>
                    <a:pt x="1" y="5"/>
                    <a:pt x="1" y="5"/>
                  </a:cubicBezTo>
                  <a:cubicBezTo>
                    <a:pt x="4" y="5"/>
                    <a:pt x="4" y="5"/>
                    <a:pt x="4" y="5"/>
                  </a:cubicBezTo>
                  <a:cubicBezTo>
                    <a:pt x="4" y="1"/>
                    <a:pt x="4" y="1"/>
                    <a:pt x="4" y="1"/>
                  </a:cubicBezTo>
                  <a:cubicBezTo>
                    <a:pt x="5" y="1"/>
                    <a:pt x="5" y="1"/>
                    <a:pt x="5" y="1"/>
                  </a:cubicBezTo>
                  <a:cubicBezTo>
                    <a:pt x="5" y="1"/>
                    <a:pt x="5" y="1"/>
                    <a:pt x="5" y="1"/>
                  </a:cubicBezTo>
                  <a:cubicBezTo>
                    <a:pt x="6" y="0"/>
                    <a:pt x="6" y="0"/>
                    <a:pt x="6" y="0"/>
                  </a:cubicBezTo>
                  <a:cubicBezTo>
                    <a:pt x="7" y="0"/>
                    <a:pt x="7" y="0"/>
                    <a:pt x="7" y="0"/>
                  </a:cubicBezTo>
                  <a:cubicBezTo>
                    <a:pt x="7" y="1"/>
                    <a:pt x="7" y="1"/>
                    <a:pt x="7" y="1"/>
                  </a:cubicBezTo>
                  <a:cubicBezTo>
                    <a:pt x="7" y="5"/>
                    <a:pt x="7" y="5"/>
                    <a:pt x="7" y="5"/>
                  </a:cubicBezTo>
                  <a:cubicBezTo>
                    <a:pt x="11" y="5"/>
                    <a:pt x="11" y="5"/>
                    <a:pt x="11" y="5"/>
                  </a:cubicBezTo>
                  <a:cubicBezTo>
                    <a:pt x="11" y="5"/>
                    <a:pt x="11" y="5"/>
                    <a:pt x="11" y="5"/>
                  </a:cubicBezTo>
                  <a:cubicBezTo>
                    <a:pt x="11" y="5"/>
                    <a:pt x="11" y="5"/>
                    <a:pt x="11" y="5"/>
                  </a:cubicBezTo>
                  <a:cubicBezTo>
                    <a:pt x="11" y="7"/>
                    <a:pt x="11" y="7"/>
                    <a:pt x="11" y="7"/>
                  </a:cubicBezTo>
                  <a:cubicBezTo>
                    <a:pt x="11" y="8"/>
                    <a:pt x="11" y="8"/>
                    <a:pt x="11" y="8"/>
                  </a:cubicBezTo>
                  <a:cubicBezTo>
                    <a:pt x="11" y="8"/>
                    <a:pt x="11" y="8"/>
                    <a:pt x="11" y="8"/>
                  </a:cubicBezTo>
                  <a:cubicBezTo>
                    <a:pt x="7" y="8"/>
                    <a:pt x="7" y="8"/>
                    <a:pt x="7" y="8"/>
                  </a:cubicBezTo>
                  <a:cubicBezTo>
                    <a:pt x="7" y="19"/>
                    <a:pt x="7" y="19"/>
                    <a:pt x="7" y="19"/>
                  </a:cubicBezTo>
                  <a:cubicBezTo>
                    <a:pt x="7" y="20"/>
                    <a:pt x="7" y="20"/>
                    <a:pt x="8" y="20"/>
                  </a:cubicBezTo>
                  <a:cubicBezTo>
                    <a:pt x="8" y="21"/>
                    <a:pt x="8" y="21"/>
                    <a:pt x="9" y="21"/>
                  </a:cubicBezTo>
                  <a:cubicBezTo>
                    <a:pt x="9" y="21"/>
                    <a:pt x="10" y="21"/>
                    <a:pt x="10" y="21"/>
                  </a:cubicBezTo>
                  <a:cubicBezTo>
                    <a:pt x="11" y="21"/>
                    <a:pt x="12" y="21"/>
                    <a:pt x="12" y="21"/>
                  </a:cubicBezTo>
                  <a:cubicBezTo>
                    <a:pt x="12" y="21"/>
                    <a:pt x="12" y="21"/>
                    <a:pt x="12" y="21"/>
                  </a:cubicBezTo>
                  <a:cubicBezTo>
                    <a:pt x="12" y="21"/>
                    <a:pt x="12" y="21"/>
                    <a:pt x="12" y="21"/>
                  </a:cubicBezTo>
                  <a:cubicBezTo>
                    <a:pt x="13" y="23"/>
                    <a:pt x="13" y="23"/>
                    <a:pt x="13" y="23"/>
                  </a:cubicBezTo>
                  <a:cubicBezTo>
                    <a:pt x="13" y="23"/>
                    <a:pt x="13" y="23"/>
                    <a:pt x="13" y="23"/>
                  </a:cubicBezTo>
                  <a:cubicBezTo>
                    <a:pt x="12" y="23"/>
                    <a:pt x="12" y="23"/>
                    <a:pt x="12" y="23"/>
                  </a:cubicBezTo>
                  <a:cubicBezTo>
                    <a:pt x="12" y="24"/>
                    <a:pt x="11" y="24"/>
                    <a:pt x="10" y="24"/>
                  </a:cubicBezTo>
                  <a:cubicBezTo>
                    <a:pt x="9" y="24"/>
                    <a:pt x="9" y="24"/>
                    <a:pt x="9" y="24"/>
                  </a:cubicBezTo>
                  <a:cubicBezTo>
                    <a:pt x="7" y="24"/>
                    <a:pt x="5" y="23"/>
                    <a:pt x="5" y="23"/>
                  </a:cubicBezTo>
                  <a:cubicBezTo>
                    <a:pt x="4" y="22"/>
                    <a:pt x="4" y="21"/>
                    <a:pt x="4" y="19"/>
                  </a:cubicBezTo>
                  <a:cubicBezTo>
                    <a:pt x="4" y="8"/>
                    <a:pt x="4" y="8"/>
                    <a:pt x="4" y="8"/>
                  </a:cubicBezTo>
                  <a:lnTo>
                    <a:pt x="1" y="8"/>
                  </a:ln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100"/>
            <p:cNvSpPr>
              <a:spLocks noEditPoints="1"/>
            </p:cNvSpPr>
            <p:nvPr/>
          </p:nvSpPr>
          <p:spPr bwMode="auto">
            <a:xfrm>
              <a:off x="4086226" y="2109788"/>
              <a:ext cx="30163" cy="36513"/>
            </a:xfrm>
            <a:custGeom>
              <a:avLst/>
              <a:gdLst>
                <a:gd name="T0" fmla="*/ 8 w 16"/>
                <a:gd name="T1" fmla="*/ 0 h 19"/>
                <a:gd name="T2" fmla="*/ 12 w 16"/>
                <a:gd name="T3" fmla="*/ 0 h 19"/>
                <a:gd name="T4" fmla="*/ 14 w 16"/>
                <a:gd name="T5" fmla="*/ 2 h 19"/>
                <a:gd name="T6" fmla="*/ 15 w 16"/>
                <a:gd name="T7" fmla="*/ 4 h 19"/>
                <a:gd name="T8" fmla="*/ 16 w 16"/>
                <a:gd name="T9" fmla="*/ 7 h 19"/>
                <a:gd name="T10" fmla="*/ 16 w 16"/>
                <a:gd name="T11" fmla="*/ 9 h 19"/>
                <a:gd name="T12" fmla="*/ 15 w 16"/>
                <a:gd name="T13" fmla="*/ 10 h 19"/>
                <a:gd name="T14" fmla="*/ 14 w 16"/>
                <a:gd name="T15" fmla="*/ 10 h 19"/>
                <a:gd name="T16" fmla="*/ 13 w 16"/>
                <a:gd name="T17" fmla="*/ 10 h 19"/>
                <a:gd name="T18" fmla="*/ 3 w 16"/>
                <a:gd name="T19" fmla="*/ 10 h 19"/>
                <a:gd name="T20" fmla="*/ 4 w 16"/>
                <a:gd name="T21" fmla="*/ 13 h 19"/>
                <a:gd name="T22" fmla="*/ 5 w 16"/>
                <a:gd name="T23" fmla="*/ 15 h 19"/>
                <a:gd name="T24" fmla="*/ 7 w 16"/>
                <a:gd name="T25" fmla="*/ 16 h 19"/>
                <a:gd name="T26" fmla="*/ 9 w 16"/>
                <a:gd name="T27" fmla="*/ 16 h 19"/>
                <a:gd name="T28" fmla="*/ 11 w 16"/>
                <a:gd name="T29" fmla="*/ 16 h 19"/>
                <a:gd name="T30" fmla="*/ 13 w 16"/>
                <a:gd name="T31" fmla="*/ 15 h 19"/>
                <a:gd name="T32" fmla="*/ 14 w 16"/>
                <a:gd name="T33" fmla="*/ 15 h 19"/>
                <a:gd name="T34" fmla="*/ 14 w 16"/>
                <a:gd name="T35" fmla="*/ 17 h 19"/>
                <a:gd name="T36" fmla="*/ 14 w 16"/>
                <a:gd name="T37" fmla="*/ 18 h 19"/>
                <a:gd name="T38" fmla="*/ 11 w 16"/>
                <a:gd name="T39" fmla="*/ 19 h 19"/>
                <a:gd name="T40" fmla="*/ 8 w 16"/>
                <a:gd name="T41" fmla="*/ 19 h 19"/>
                <a:gd name="T42" fmla="*/ 2 w 16"/>
                <a:gd name="T43" fmla="*/ 17 h 19"/>
                <a:gd name="T44" fmla="*/ 0 w 16"/>
                <a:gd name="T45" fmla="*/ 9 h 19"/>
                <a:gd name="T46" fmla="*/ 0 w 16"/>
                <a:gd name="T47" fmla="*/ 5 h 19"/>
                <a:gd name="T48" fmla="*/ 2 w 16"/>
                <a:gd name="T49" fmla="*/ 2 h 19"/>
                <a:gd name="T50" fmla="*/ 5 w 16"/>
                <a:gd name="T51" fmla="*/ 0 h 19"/>
                <a:gd name="T52" fmla="*/ 8 w 16"/>
                <a:gd name="T53" fmla="*/ 0 h 19"/>
                <a:gd name="T54" fmla="*/ 13 w 16"/>
                <a:gd name="T55" fmla="*/ 8 h 19"/>
                <a:gd name="T56" fmla="*/ 12 w 16"/>
                <a:gd name="T57" fmla="*/ 6 h 19"/>
                <a:gd name="T58" fmla="*/ 12 w 16"/>
                <a:gd name="T59" fmla="*/ 4 h 19"/>
                <a:gd name="T60" fmla="*/ 10 w 16"/>
                <a:gd name="T61" fmla="*/ 3 h 19"/>
                <a:gd name="T62" fmla="*/ 8 w 16"/>
                <a:gd name="T63" fmla="*/ 2 h 19"/>
                <a:gd name="T64" fmla="*/ 6 w 16"/>
                <a:gd name="T65" fmla="*/ 3 h 19"/>
                <a:gd name="T66" fmla="*/ 5 w 16"/>
                <a:gd name="T67" fmla="*/ 4 h 19"/>
                <a:gd name="T68" fmla="*/ 4 w 16"/>
                <a:gd name="T69" fmla="*/ 6 h 19"/>
                <a:gd name="T70" fmla="*/ 3 w 16"/>
                <a:gd name="T71" fmla="*/ 8 h 19"/>
                <a:gd name="T72" fmla="*/ 13 w 16"/>
                <a:gd name="T7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19">
                  <a:moveTo>
                    <a:pt x="8" y="0"/>
                  </a:moveTo>
                  <a:cubicBezTo>
                    <a:pt x="9" y="0"/>
                    <a:pt x="11" y="0"/>
                    <a:pt x="12" y="0"/>
                  </a:cubicBezTo>
                  <a:cubicBezTo>
                    <a:pt x="13" y="0"/>
                    <a:pt x="13" y="1"/>
                    <a:pt x="14" y="2"/>
                  </a:cubicBezTo>
                  <a:cubicBezTo>
                    <a:pt x="15" y="2"/>
                    <a:pt x="15" y="3"/>
                    <a:pt x="15" y="4"/>
                  </a:cubicBezTo>
                  <a:cubicBezTo>
                    <a:pt x="16" y="5"/>
                    <a:pt x="16" y="6"/>
                    <a:pt x="16" y="7"/>
                  </a:cubicBezTo>
                  <a:cubicBezTo>
                    <a:pt x="16" y="8"/>
                    <a:pt x="16" y="8"/>
                    <a:pt x="16" y="9"/>
                  </a:cubicBezTo>
                  <a:cubicBezTo>
                    <a:pt x="15" y="9"/>
                    <a:pt x="15" y="9"/>
                    <a:pt x="15" y="10"/>
                  </a:cubicBezTo>
                  <a:cubicBezTo>
                    <a:pt x="15" y="10"/>
                    <a:pt x="14" y="10"/>
                    <a:pt x="14" y="10"/>
                  </a:cubicBezTo>
                  <a:cubicBezTo>
                    <a:pt x="14" y="10"/>
                    <a:pt x="13" y="10"/>
                    <a:pt x="13" y="10"/>
                  </a:cubicBezTo>
                  <a:cubicBezTo>
                    <a:pt x="3" y="10"/>
                    <a:pt x="3" y="10"/>
                    <a:pt x="3" y="10"/>
                  </a:cubicBezTo>
                  <a:cubicBezTo>
                    <a:pt x="3" y="11"/>
                    <a:pt x="3" y="12"/>
                    <a:pt x="4" y="13"/>
                  </a:cubicBezTo>
                  <a:cubicBezTo>
                    <a:pt x="4" y="14"/>
                    <a:pt x="4" y="14"/>
                    <a:pt x="5" y="15"/>
                  </a:cubicBezTo>
                  <a:cubicBezTo>
                    <a:pt x="5" y="15"/>
                    <a:pt x="6" y="15"/>
                    <a:pt x="7" y="16"/>
                  </a:cubicBezTo>
                  <a:cubicBezTo>
                    <a:pt x="7" y="16"/>
                    <a:pt x="8" y="16"/>
                    <a:pt x="9" y="16"/>
                  </a:cubicBezTo>
                  <a:cubicBezTo>
                    <a:pt x="9" y="16"/>
                    <a:pt x="10" y="16"/>
                    <a:pt x="11" y="16"/>
                  </a:cubicBezTo>
                  <a:cubicBezTo>
                    <a:pt x="12" y="15"/>
                    <a:pt x="12" y="15"/>
                    <a:pt x="13" y="15"/>
                  </a:cubicBezTo>
                  <a:cubicBezTo>
                    <a:pt x="14" y="15"/>
                    <a:pt x="14" y="15"/>
                    <a:pt x="14" y="15"/>
                  </a:cubicBezTo>
                  <a:cubicBezTo>
                    <a:pt x="14" y="17"/>
                    <a:pt x="14" y="17"/>
                    <a:pt x="14" y="17"/>
                  </a:cubicBezTo>
                  <a:cubicBezTo>
                    <a:pt x="15" y="17"/>
                    <a:pt x="14" y="17"/>
                    <a:pt x="14" y="18"/>
                  </a:cubicBezTo>
                  <a:cubicBezTo>
                    <a:pt x="13" y="18"/>
                    <a:pt x="12" y="18"/>
                    <a:pt x="11" y="19"/>
                  </a:cubicBezTo>
                  <a:cubicBezTo>
                    <a:pt x="10" y="19"/>
                    <a:pt x="9" y="19"/>
                    <a:pt x="8" y="19"/>
                  </a:cubicBezTo>
                  <a:cubicBezTo>
                    <a:pt x="6" y="19"/>
                    <a:pt x="4" y="18"/>
                    <a:pt x="2" y="17"/>
                  </a:cubicBezTo>
                  <a:cubicBezTo>
                    <a:pt x="1" y="15"/>
                    <a:pt x="0" y="13"/>
                    <a:pt x="0" y="9"/>
                  </a:cubicBezTo>
                  <a:cubicBezTo>
                    <a:pt x="0" y="8"/>
                    <a:pt x="0" y="6"/>
                    <a:pt x="0" y="5"/>
                  </a:cubicBezTo>
                  <a:cubicBezTo>
                    <a:pt x="1" y="4"/>
                    <a:pt x="1" y="3"/>
                    <a:pt x="2" y="2"/>
                  </a:cubicBezTo>
                  <a:cubicBezTo>
                    <a:pt x="3" y="1"/>
                    <a:pt x="4" y="1"/>
                    <a:pt x="5" y="0"/>
                  </a:cubicBezTo>
                  <a:cubicBezTo>
                    <a:pt x="6" y="0"/>
                    <a:pt x="7" y="0"/>
                    <a:pt x="8" y="0"/>
                  </a:cubicBezTo>
                  <a:moveTo>
                    <a:pt x="13" y="8"/>
                  </a:moveTo>
                  <a:cubicBezTo>
                    <a:pt x="13" y="7"/>
                    <a:pt x="12" y="6"/>
                    <a:pt x="12" y="6"/>
                  </a:cubicBezTo>
                  <a:cubicBezTo>
                    <a:pt x="12" y="5"/>
                    <a:pt x="12" y="4"/>
                    <a:pt x="12" y="4"/>
                  </a:cubicBezTo>
                  <a:cubicBezTo>
                    <a:pt x="11" y="3"/>
                    <a:pt x="11" y="3"/>
                    <a:pt x="10" y="3"/>
                  </a:cubicBezTo>
                  <a:cubicBezTo>
                    <a:pt x="10" y="3"/>
                    <a:pt x="9" y="2"/>
                    <a:pt x="8" y="2"/>
                  </a:cubicBezTo>
                  <a:cubicBezTo>
                    <a:pt x="7" y="2"/>
                    <a:pt x="7" y="3"/>
                    <a:pt x="6" y="3"/>
                  </a:cubicBezTo>
                  <a:cubicBezTo>
                    <a:pt x="6" y="3"/>
                    <a:pt x="5" y="4"/>
                    <a:pt x="5" y="4"/>
                  </a:cubicBezTo>
                  <a:cubicBezTo>
                    <a:pt x="4" y="4"/>
                    <a:pt x="4" y="5"/>
                    <a:pt x="4" y="6"/>
                  </a:cubicBezTo>
                  <a:cubicBezTo>
                    <a:pt x="4" y="6"/>
                    <a:pt x="3" y="7"/>
                    <a:pt x="3" y="8"/>
                  </a:cubicBezTo>
                  <a:lnTo>
                    <a:pt x="13" y="8"/>
                  </a:ln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101"/>
            <p:cNvSpPr/>
            <p:nvPr/>
          </p:nvSpPr>
          <p:spPr bwMode="auto">
            <a:xfrm>
              <a:off x="4121151" y="2109788"/>
              <a:ext cx="30163" cy="34925"/>
            </a:xfrm>
            <a:custGeom>
              <a:avLst/>
              <a:gdLst>
                <a:gd name="T0" fmla="*/ 10 w 16"/>
                <a:gd name="T1" fmla="*/ 8 h 18"/>
                <a:gd name="T2" fmla="*/ 16 w 16"/>
                <a:gd name="T3" fmla="*/ 18 h 18"/>
                <a:gd name="T4" fmla="*/ 16 w 16"/>
                <a:gd name="T5" fmla="*/ 18 h 18"/>
                <a:gd name="T6" fmla="*/ 16 w 16"/>
                <a:gd name="T7" fmla="*/ 18 h 18"/>
                <a:gd name="T8" fmla="*/ 13 w 16"/>
                <a:gd name="T9" fmla="*/ 18 h 18"/>
                <a:gd name="T10" fmla="*/ 12 w 16"/>
                <a:gd name="T11" fmla="*/ 18 h 18"/>
                <a:gd name="T12" fmla="*/ 12 w 16"/>
                <a:gd name="T13" fmla="*/ 18 h 18"/>
                <a:gd name="T14" fmla="*/ 8 w 16"/>
                <a:gd name="T15" fmla="*/ 11 h 18"/>
                <a:gd name="T16" fmla="*/ 4 w 16"/>
                <a:gd name="T17" fmla="*/ 18 h 18"/>
                <a:gd name="T18" fmla="*/ 3 w 16"/>
                <a:gd name="T19" fmla="*/ 18 h 18"/>
                <a:gd name="T20" fmla="*/ 3 w 16"/>
                <a:gd name="T21" fmla="*/ 18 h 18"/>
                <a:gd name="T22" fmla="*/ 0 w 16"/>
                <a:gd name="T23" fmla="*/ 18 h 18"/>
                <a:gd name="T24" fmla="*/ 0 w 16"/>
                <a:gd name="T25" fmla="*/ 18 h 18"/>
                <a:gd name="T26" fmla="*/ 6 w 16"/>
                <a:gd name="T27" fmla="*/ 9 h 18"/>
                <a:gd name="T28" fmla="*/ 1 w 16"/>
                <a:gd name="T29" fmla="*/ 1 h 18"/>
                <a:gd name="T30" fmla="*/ 0 w 16"/>
                <a:gd name="T31" fmla="*/ 0 h 18"/>
                <a:gd name="T32" fmla="*/ 1 w 16"/>
                <a:gd name="T33" fmla="*/ 0 h 18"/>
                <a:gd name="T34" fmla="*/ 3 w 16"/>
                <a:gd name="T35" fmla="*/ 0 h 18"/>
                <a:gd name="T36" fmla="*/ 4 w 16"/>
                <a:gd name="T37" fmla="*/ 0 h 18"/>
                <a:gd name="T38" fmla="*/ 4 w 16"/>
                <a:gd name="T39" fmla="*/ 0 h 18"/>
                <a:gd name="T40" fmla="*/ 8 w 16"/>
                <a:gd name="T41" fmla="*/ 6 h 18"/>
                <a:gd name="T42" fmla="*/ 12 w 16"/>
                <a:gd name="T43" fmla="*/ 0 h 18"/>
                <a:gd name="T44" fmla="*/ 12 w 16"/>
                <a:gd name="T45" fmla="*/ 0 h 18"/>
                <a:gd name="T46" fmla="*/ 12 w 16"/>
                <a:gd name="T47" fmla="*/ 0 h 18"/>
                <a:gd name="T48" fmla="*/ 15 w 16"/>
                <a:gd name="T49" fmla="*/ 0 h 18"/>
                <a:gd name="T50" fmla="*/ 15 w 16"/>
                <a:gd name="T51" fmla="*/ 0 h 18"/>
                <a:gd name="T52" fmla="*/ 15 w 16"/>
                <a:gd name="T53" fmla="*/ 0 h 18"/>
                <a:gd name="T54" fmla="*/ 10 w 16"/>
                <a:gd name="T5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8">
                  <a:moveTo>
                    <a:pt x="10" y="8"/>
                  </a:moveTo>
                  <a:cubicBezTo>
                    <a:pt x="16" y="18"/>
                    <a:pt x="16" y="18"/>
                    <a:pt x="16" y="18"/>
                  </a:cubicBezTo>
                  <a:cubicBezTo>
                    <a:pt x="16" y="18"/>
                    <a:pt x="16" y="18"/>
                    <a:pt x="16" y="18"/>
                  </a:cubicBezTo>
                  <a:cubicBezTo>
                    <a:pt x="16" y="18"/>
                    <a:pt x="16" y="18"/>
                    <a:pt x="16" y="18"/>
                  </a:cubicBezTo>
                  <a:cubicBezTo>
                    <a:pt x="13" y="18"/>
                    <a:pt x="13" y="18"/>
                    <a:pt x="13" y="18"/>
                  </a:cubicBezTo>
                  <a:cubicBezTo>
                    <a:pt x="12" y="18"/>
                    <a:pt x="12" y="18"/>
                    <a:pt x="12" y="18"/>
                  </a:cubicBezTo>
                  <a:cubicBezTo>
                    <a:pt x="12" y="18"/>
                    <a:pt x="12" y="18"/>
                    <a:pt x="12" y="18"/>
                  </a:cubicBezTo>
                  <a:cubicBezTo>
                    <a:pt x="8" y="11"/>
                    <a:pt x="8" y="11"/>
                    <a:pt x="8" y="11"/>
                  </a:cubicBezTo>
                  <a:cubicBezTo>
                    <a:pt x="4" y="18"/>
                    <a:pt x="4" y="18"/>
                    <a:pt x="4" y="18"/>
                  </a:cubicBezTo>
                  <a:cubicBezTo>
                    <a:pt x="3" y="18"/>
                    <a:pt x="3" y="18"/>
                    <a:pt x="3" y="18"/>
                  </a:cubicBezTo>
                  <a:cubicBezTo>
                    <a:pt x="3" y="18"/>
                    <a:pt x="3" y="18"/>
                    <a:pt x="3" y="18"/>
                  </a:cubicBezTo>
                  <a:cubicBezTo>
                    <a:pt x="0" y="18"/>
                    <a:pt x="0" y="18"/>
                    <a:pt x="0" y="18"/>
                  </a:cubicBezTo>
                  <a:cubicBezTo>
                    <a:pt x="0" y="18"/>
                    <a:pt x="0" y="18"/>
                    <a:pt x="0" y="18"/>
                  </a:cubicBezTo>
                  <a:cubicBezTo>
                    <a:pt x="6" y="9"/>
                    <a:pt x="6" y="9"/>
                    <a:pt x="6" y="9"/>
                  </a:cubicBezTo>
                  <a:cubicBezTo>
                    <a:pt x="1" y="1"/>
                    <a:pt x="1" y="1"/>
                    <a:pt x="1" y="1"/>
                  </a:cubicBezTo>
                  <a:cubicBezTo>
                    <a:pt x="0" y="0"/>
                    <a:pt x="0" y="0"/>
                    <a:pt x="0" y="0"/>
                  </a:cubicBezTo>
                  <a:cubicBezTo>
                    <a:pt x="1" y="0"/>
                    <a:pt x="1" y="0"/>
                    <a:pt x="1" y="0"/>
                  </a:cubicBezTo>
                  <a:cubicBezTo>
                    <a:pt x="3" y="0"/>
                    <a:pt x="3" y="0"/>
                    <a:pt x="3" y="0"/>
                  </a:cubicBezTo>
                  <a:cubicBezTo>
                    <a:pt x="4" y="0"/>
                    <a:pt x="4" y="0"/>
                    <a:pt x="4" y="0"/>
                  </a:cubicBezTo>
                  <a:cubicBezTo>
                    <a:pt x="4" y="0"/>
                    <a:pt x="4" y="0"/>
                    <a:pt x="4" y="0"/>
                  </a:cubicBezTo>
                  <a:cubicBezTo>
                    <a:pt x="8" y="6"/>
                    <a:pt x="8" y="6"/>
                    <a:pt x="8" y="6"/>
                  </a:cubicBezTo>
                  <a:cubicBezTo>
                    <a:pt x="12" y="0"/>
                    <a:pt x="12" y="0"/>
                    <a:pt x="12" y="0"/>
                  </a:cubicBezTo>
                  <a:cubicBezTo>
                    <a:pt x="12" y="0"/>
                    <a:pt x="12" y="0"/>
                    <a:pt x="12" y="0"/>
                  </a:cubicBezTo>
                  <a:cubicBezTo>
                    <a:pt x="12" y="0"/>
                    <a:pt x="12" y="0"/>
                    <a:pt x="12" y="0"/>
                  </a:cubicBezTo>
                  <a:cubicBezTo>
                    <a:pt x="15" y="0"/>
                    <a:pt x="15" y="0"/>
                    <a:pt x="15" y="0"/>
                  </a:cubicBezTo>
                  <a:cubicBezTo>
                    <a:pt x="15" y="0"/>
                    <a:pt x="15" y="0"/>
                    <a:pt x="15" y="0"/>
                  </a:cubicBezTo>
                  <a:cubicBezTo>
                    <a:pt x="15" y="0"/>
                    <a:pt x="15" y="0"/>
                    <a:pt x="15" y="0"/>
                  </a:cubicBezTo>
                  <a:lnTo>
                    <a:pt x="10" y="8"/>
                  </a:ln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102"/>
            <p:cNvSpPr/>
            <p:nvPr/>
          </p:nvSpPr>
          <p:spPr bwMode="auto">
            <a:xfrm>
              <a:off x="4152901" y="2100263"/>
              <a:ext cx="23813" cy="46038"/>
            </a:xfrm>
            <a:custGeom>
              <a:avLst/>
              <a:gdLst>
                <a:gd name="T0" fmla="*/ 0 w 12"/>
                <a:gd name="T1" fmla="*/ 8 h 24"/>
                <a:gd name="T2" fmla="*/ 0 w 12"/>
                <a:gd name="T3" fmla="*/ 8 h 24"/>
                <a:gd name="T4" fmla="*/ 0 w 12"/>
                <a:gd name="T5" fmla="*/ 7 h 24"/>
                <a:gd name="T6" fmla="*/ 0 w 12"/>
                <a:gd name="T7" fmla="*/ 6 h 24"/>
                <a:gd name="T8" fmla="*/ 0 w 12"/>
                <a:gd name="T9" fmla="*/ 5 h 24"/>
                <a:gd name="T10" fmla="*/ 0 w 12"/>
                <a:gd name="T11" fmla="*/ 5 h 24"/>
                <a:gd name="T12" fmla="*/ 3 w 12"/>
                <a:gd name="T13" fmla="*/ 5 h 24"/>
                <a:gd name="T14" fmla="*/ 4 w 12"/>
                <a:gd name="T15" fmla="*/ 1 h 24"/>
                <a:gd name="T16" fmla="*/ 4 w 12"/>
                <a:gd name="T17" fmla="*/ 1 h 24"/>
                <a:gd name="T18" fmla="*/ 5 w 12"/>
                <a:gd name="T19" fmla="*/ 1 h 24"/>
                <a:gd name="T20" fmla="*/ 6 w 12"/>
                <a:gd name="T21" fmla="*/ 0 h 24"/>
                <a:gd name="T22" fmla="*/ 6 w 12"/>
                <a:gd name="T23" fmla="*/ 0 h 24"/>
                <a:gd name="T24" fmla="*/ 6 w 12"/>
                <a:gd name="T25" fmla="*/ 1 h 24"/>
                <a:gd name="T26" fmla="*/ 6 w 12"/>
                <a:gd name="T27" fmla="*/ 5 h 24"/>
                <a:gd name="T28" fmla="*/ 10 w 12"/>
                <a:gd name="T29" fmla="*/ 5 h 24"/>
                <a:gd name="T30" fmla="*/ 11 w 12"/>
                <a:gd name="T31" fmla="*/ 5 h 24"/>
                <a:gd name="T32" fmla="*/ 11 w 12"/>
                <a:gd name="T33" fmla="*/ 5 h 24"/>
                <a:gd name="T34" fmla="*/ 11 w 12"/>
                <a:gd name="T35" fmla="*/ 7 h 24"/>
                <a:gd name="T36" fmla="*/ 11 w 12"/>
                <a:gd name="T37" fmla="*/ 8 h 24"/>
                <a:gd name="T38" fmla="*/ 10 w 12"/>
                <a:gd name="T39" fmla="*/ 8 h 24"/>
                <a:gd name="T40" fmla="*/ 6 w 12"/>
                <a:gd name="T41" fmla="*/ 8 h 24"/>
                <a:gd name="T42" fmla="*/ 6 w 12"/>
                <a:gd name="T43" fmla="*/ 19 h 24"/>
                <a:gd name="T44" fmla="*/ 7 w 12"/>
                <a:gd name="T45" fmla="*/ 20 h 24"/>
                <a:gd name="T46" fmla="*/ 9 w 12"/>
                <a:gd name="T47" fmla="*/ 21 h 24"/>
                <a:gd name="T48" fmla="*/ 10 w 12"/>
                <a:gd name="T49" fmla="*/ 21 h 24"/>
                <a:gd name="T50" fmla="*/ 11 w 12"/>
                <a:gd name="T51" fmla="*/ 21 h 24"/>
                <a:gd name="T52" fmla="*/ 12 w 12"/>
                <a:gd name="T53" fmla="*/ 21 h 24"/>
                <a:gd name="T54" fmla="*/ 12 w 12"/>
                <a:gd name="T55" fmla="*/ 21 h 24"/>
                <a:gd name="T56" fmla="*/ 12 w 12"/>
                <a:gd name="T57" fmla="*/ 23 h 24"/>
                <a:gd name="T58" fmla="*/ 12 w 12"/>
                <a:gd name="T59" fmla="*/ 23 h 24"/>
                <a:gd name="T60" fmla="*/ 12 w 12"/>
                <a:gd name="T61" fmla="*/ 23 h 24"/>
                <a:gd name="T62" fmla="*/ 10 w 12"/>
                <a:gd name="T63" fmla="*/ 24 h 24"/>
                <a:gd name="T64" fmla="*/ 8 w 12"/>
                <a:gd name="T65" fmla="*/ 24 h 24"/>
                <a:gd name="T66" fmla="*/ 4 w 12"/>
                <a:gd name="T67" fmla="*/ 23 h 24"/>
                <a:gd name="T68" fmla="*/ 3 w 12"/>
                <a:gd name="T69" fmla="*/ 19 h 24"/>
                <a:gd name="T70" fmla="*/ 3 w 12"/>
                <a:gd name="T71" fmla="*/ 8 h 24"/>
                <a:gd name="T72" fmla="*/ 0 w 12"/>
                <a:gd name="T73"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24">
                  <a:moveTo>
                    <a:pt x="0" y="8"/>
                  </a:moveTo>
                  <a:cubicBezTo>
                    <a:pt x="0" y="8"/>
                    <a:pt x="0" y="8"/>
                    <a:pt x="0" y="8"/>
                  </a:cubicBezTo>
                  <a:cubicBezTo>
                    <a:pt x="0" y="7"/>
                    <a:pt x="0" y="7"/>
                    <a:pt x="0" y="7"/>
                  </a:cubicBezTo>
                  <a:cubicBezTo>
                    <a:pt x="0" y="6"/>
                    <a:pt x="0" y="6"/>
                    <a:pt x="0" y="6"/>
                  </a:cubicBezTo>
                  <a:cubicBezTo>
                    <a:pt x="0" y="5"/>
                    <a:pt x="0" y="5"/>
                    <a:pt x="0" y="5"/>
                  </a:cubicBezTo>
                  <a:cubicBezTo>
                    <a:pt x="0" y="5"/>
                    <a:pt x="0" y="5"/>
                    <a:pt x="0" y="5"/>
                  </a:cubicBezTo>
                  <a:cubicBezTo>
                    <a:pt x="3" y="5"/>
                    <a:pt x="3" y="5"/>
                    <a:pt x="3" y="5"/>
                  </a:cubicBezTo>
                  <a:cubicBezTo>
                    <a:pt x="4" y="1"/>
                    <a:pt x="4" y="1"/>
                    <a:pt x="4" y="1"/>
                  </a:cubicBezTo>
                  <a:cubicBezTo>
                    <a:pt x="4" y="1"/>
                    <a:pt x="4" y="1"/>
                    <a:pt x="4" y="1"/>
                  </a:cubicBezTo>
                  <a:cubicBezTo>
                    <a:pt x="5" y="1"/>
                    <a:pt x="5" y="1"/>
                    <a:pt x="5" y="1"/>
                  </a:cubicBezTo>
                  <a:cubicBezTo>
                    <a:pt x="6" y="0"/>
                    <a:pt x="6" y="0"/>
                    <a:pt x="6" y="0"/>
                  </a:cubicBezTo>
                  <a:cubicBezTo>
                    <a:pt x="6" y="0"/>
                    <a:pt x="6" y="0"/>
                    <a:pt x="6" y="0"/>
                  </a:cubicBezTo>
                  <a:cubicBezTo>
                    <a:pt x="6" y="1"/>
                    <a:pt x="6" y="1"/>
                    <a:pt x="6" y="1"/>
                  </a:cubicBezTo>
                  <a:cubicBezTo>
                    <a:pt x="6" y="5"/>
                    <a:pt x="6" y="5"/>
                    <a:pt x="6" y="5"/>
                  </a:cubicBezTo>
                  <a:cubicBezTo>
                    <a:pt x="10" y="5"/>
                    <a:pt x="10" y="5"/>
                    <a:pt x="10" y="5"/>
                  </a:cubicBezTo>
                  <a:cubicBezTo>
                    <a:pt x="11" y="5"/>
                    <a:pt x="11" y="5"/>
                    <a:pt x="11" y="5"/>
                  </a:cubicBezTo>
                  <a:cubicBezTo>
                    <a:pt x="11" y="5"/>
                    <a:pt x="11" y="5"/>
                    <a:pt x="11" y="5"/>
                  </a:cubicBezTo>
                  <a:cubicBezTo>
                    <a:pt x="11" y="7"/>
                    <a:pt x="11" y="7"/>
                    <a:pt x="11" y="7"/>
                  </a:cubicBezTo>
                  <a:cubicBezTo>
                    <a:pt x="11" y="8"/>
                    <a:pt x="11" y="8"/>
                    <a:pt x="11" y="8"/>
                  </a:cubicBezTo>
                  <a:cubicBezTo>
                    <a:pt x="10" y="8"/>
                    <a:pt x="10" y="8"/>
                    <a:pt x="10" y="8"/>
                  </a:cubicBezTo>
                  <a:cubicBezTo>
                    <a:pt x="6" y="8"/>
                    <a:pt x="6" y="8"/>
                    <a:pt x="6" y="8"/>
                  </a:cubicBezTo>
                  <a:cubicBezTo>
                    <a:pt x="6" y="19"/>
                    <a:pt x="6" y="19"/>
                    <a:pt x="6" y="19"/>
                  </a:cubicBezTo>
                  <a:cubicBezTo>
                    <a:pt x="6" y="20"/>
                    <a:pt x="7" y="20"/>
                    <a:pt x="7" y="20"/>
                  </a:cubicBezTo>
                  <a:cubicBezTo>
                    <a:pt x="7" y="21"/>
                    <a:pt x="8" y="21"/>
                    <a:pt x="9" y="21"/>
                  </a:cubicBezTo>
                  <a:cubicBezTo>
                    <a:pt x="9" y="21"/>
                    <a:pt x="9" y="21"/>
                    <a:pt x="10" y="21"/>
                  </a:cubicBezTo>
                  <a:cubicBezTo>
                    <a:pt x="11" y="21"/>
                    <a:pt x="11" y="21"/>
                    <a:pt x="11" y="21"/>
                  </a:cubicBezTo>
                  <a:cubicBezTo>
                    <a:pt x="12" y="21"/>
                    <a:pt x="12" y="21"/>
                    <a:pt x="12" y="21"/>
                  </a:cubicBezTo>
                  <a:cubicBezTo>
                    <a:pt x="12" y="21"/>
                    <a:pt x="12" y="21"/>
                    <a:pt x="12" y="21"/>
                  </a:cubicBezTo>
                  <a:cubicBezTo>
                    <a:pt x="12" y="23"/>
                    <a:pt x="12" y="23"/>
                    <a:pt x="12" y="23"/>
                  </a:cubicBezTo>
                  <a:cubicBezTo>
                    <a:pt x="12" y="23"/>
                    <a:pt x="12" y="23"/>
                    <a:pt x="12" y="23"/>
                  </a:cubicBezTo>
                  <a:cubicBezTo>
                    <a:pt x="12" y="23"/>
                    <a:pt x="12" y="23"/>
                    <a:pt x="12" y="23"/>
                  </a:cubicBezTo>
                  <a:cubicBezTo>
                    <a:pt x="11" y="24"/>
                    <a:pt x="11" y="24"/>
                    <a:pt x="10" y="24"/>
                  </a:cubicBezTo>
                  <a:cubicBezTo>
                    <a:pt x="9" y="24"/>
                    <a:pt x="8" y="24"/>
                    <a:pt x="8" y="24"/>
                  </a:cubicBezTo>
                  <a:cubicBezTo>
                    <a:pt x="6" y="24"/>
                    <a:pt x="5" y="23"/>
                    <a:pt x="4" y="23"/>
                  </a:cubicBezTo>
                  <a:cubicBezTo>
                    <a:pt x="3" y="22"/>
                    <a:pt x="3" y="21"/>
                    <a:pt x="3" y="19"/>
                  </a:cubicBezTo>
                  <a:cubicBezTo>
                    <a:pt x="3" y="8"/>
                    <a:pt x="3" y="8"/>
                    <a:pt x="3" y="8"/>
                  </a:cubicBezTo>
                  <a:lnTo>
                    <a:pt x="0" y="8"/>
                  </a:ln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103"/>
            <p:cNvSpPr/>
            <p:nvPr/>
          </p:nvSpPr>
          <p:spPr bwMode="auto">
            <a:xfrm>
              <a:off x="2889251" y="4772025"/>
              <a:ext cx="38100" cy="36513"/>
            </a:xfrm>
            <a:custGeom>
              <a:avLst/>
              <a:gdLst>
                <a:gd name="T0" fmla="*/ 24 w 24"/>
                <a:gd name="T1" fmla="*/ 13 h 23"/>
                <a:gd name="T2" fmla="*/ 15 w 24"/>
                <a:gd name="T3" fmla="*/ 23 h 23"/>
                <a:gd name="T4" fmla="*/ 13 w 24"/>
                <a:gd name="T5" fmla="*/ 21 h 23"/>
                <a:gd name="T6" fmla="*/ 17 w 24"/>
                <a:gd name="T7" fmla="*/ 17 h 23"/>
                <a:gd name="T8" fmla="*/ 5 w 24"/>
                <a:gd name="T9" fmla="*/ 5 h 23"/>
                <a:gd name="T10" fmla="*/ 2 w 24"/>
                <a:gd name="T11" fmla="*/ 10 h 23"/>
                <a:gd name="T12" fmla="*/ 0 w 24"/>
                <a:gd name="T13" fmla="*/ 7 h 23"/>
                <a:gd name="T14" fmla="*/ 5 w 24"/>
                <a:gd name="T15" fmla="*/ 0 h 23"/>
                <a:gd name="T16" fmla="*/ 19 w 24"/>
                <a:gd name="T17" fmla="*/ 16 h 23"/>
                <a:gd name="T18" fmla="*/ 23 w 24"/>
                <a:gd name="T19" fmla="*/ 12 h 23"/>
                <a:gd name="T20" fmla="*/ 24 w 24"/>
                <a:gd name="T21"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
                  <a:moveTo>
                    <a:pt x="24" y="13"/>
                  </a:moveTo>
                  <a:lnTo>
                    <a:pt x="15" y="23"/>
                  </a:lnTo>
                  <a:lnTo>
                    <a:pt x="13" y="21"/>
                  </a:lnTo>
                  <a:lnTo>
                    <a:pt x="17" y="17"/>
                  </a:lnTo>
                  <a:lnTo>
                    <a:pt x="5" y="5"/>
                  </a:lnTo>
                  <a:lnTo>
                    <a:pt x="2" y="10"/>
                  </a:lnTo>
                  <a:lnTo>
                    <a:pt x="0" y="7"/>
                  </a:lnTo>
                  <a:lnTo>
                    <a:pt x="5" y="0"/>
                  </a:lnTo>
                  <a:lnTo>
                    <a:pt x="19" y="16"/>
                  </a:lnTo>
                  <a:lnTo>
                    <a:pt x="23" y="12"/>
                  </a:lnTo>
                  <a:lnTo>
                    <a:pt x="24" y="13"/>
                  </a:lnTo>
                  <a:close/>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104"/>
            <p:cNvSpPr>
              <a:spLocks noEditPoints="1"/>
            </p:cNvSpPr>
            <p:nvPr/>
          </p:nvSpPr>
          <p:spPr bwMode="auto">
            <a:xfrm>
              <a:off x="2913063" y="4749800"/>
              <a:ext cx="31750" cy="36513"/>
            </a:xfrm>
            <a:custGeom>
              <a:avLst/>
              <a:gdLst>
                <a:gd name="T0" fmla="*/ 7 w 17"/>
                <a:gd name="T1" fmla="*/ 2 h 19"/>
                <a:gd name="T2" fmla="*/ 4 w 17"/>
                <a:gd name="T3" fmla="*/ 3 h 19"/>
                <a:gd name="T4" fmla="*/ 3 w 17"/>
                <a:gd name="T5" fmla="*/ 7 h 19"/>
                <a:gd name="T6" fmla="*/ 6 w 17"/>
                <a:gd name="T7" fmla="*/ 13 h 19"/>
                <a:gd name="T8" fmla="*/ 6 w 17"/>
                <a:gd name="T9" fmla="*/ 13 h 19"/>
                <a:gd name="T10" fmla="*/ 7 w 17"/>
                <a:gd name="T11" fmla="*/ 8 h 19"/>
                <a:gd name="T12" fmla="*/ 11 w 17"/>
                <a:gd name="T13" fmla="*/ 6 h 19"/>
                <a:gd name="T14" fmla="*/ 15 w 17"/>
                <a:gd name="T15" fmla="*/ 8 h 19"/>
                <a:gd name="T16" fmla="*/ 17 w 17"/>
                <a:gd name="T17" fmla="*/ 13 h 19"/>
                <a:gd name="T18" fmla="*/ 15 w 17"/>
                <a:gd name="T19" fmla="*/ 17 h 19"/>
                <a:gd name="T20" fmla="*/ 10 w 17"/>
                <a:gd name="T21" fmla="*/ 19 h 19"/>
                <a:gd name="T22" fmla="*/ 5 w 17"/>
                <a:gd name="T23" fmla="*/ 15 h 19"/>
                <a:gd name="T24" fmla="*/ 0 w 17"/>
                <a:gd name="T25" fmla="*/ 8 h 19"/>
                <a:gd name="T26" fmla="*/ 2 w 17"/>
                <a:gd name="T27" fmla="*/ 2 h 19"/>
                <a:gd name="T28" fmla="*/ 5 w 17"/>
                <a:gd name="T29" fmla="*/ 0 h 19"/>
                <a:gd name="T30" fmla="*/ 7 w 17"/>
                <a:gd name="T31" fmla="*/ 2 h 19"/>
                <a:gd name="T32" fmla="*/ 8 w 17"/>
                <a:gd name="T33" fmla="*/ 15 h 19"/>
                <a:gd name="T34" fmla="*/ 11 w 17"/>
                <a:gd name="T35" fmla="*/ 16 h 19"/>
                <a:gd name="T36" fmla="*/ 14 w 17"/>
                <a:gd name="T37" fmla="*/ 16 h 19"/>
                <a:gd name="T38" fmla="*/ 15 w 17"/>
                <a:gd name="T39" fmla="*/ 13 h 19"/>
                <a:gd name="T40" fmla="*/ 13 w 17"/>
                <a:gd name="T41" fmla="*/ 10 h 19"/>
                <a:gd name="T42" fmla="*/ 11 w 17"/>
                <a:gd name="T43" fmla="*/ 9 h 19"/>
                <a:gd name="T44" fmla="*/ 8 w 17"/>
                <a:gd name="T45" fmla="*/ 10 h 19"/>
                <a:gd name="T46" fmla="*/ 7 w 17"/>
                <a:gd name="T47" fmla="*/ 12 h 19"/>
                <a:gd name="T48" fmla="*/ 8 w 17"/>
                <a:gd name="T4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9">
                  <a:moveTo>
                    <a:pt x="7" y="2"/>
                  </a:moveTo>
                  <a:cubicBezTo>
                    <a:pt x="6" y="2"/>
                    <a:pt x="5" y="2"/>
                    <a:pt x="4" y="3"/>
                  </a:cubicBezTo>
                  <a:cubicBezTo>
                    <a:pt x="3" y="4"/>
                    <a:pt x="2" y="6"/>
                    <a:pt x="3" y="7"/>
                  </a:cubicBezTo>
                  <a:cubicBezTo>
                    <a:pt x="3" y="9"/>
                    <a:pt x="4" y="11"/>
                    <a:pt x="6" y="13"/>
                  </a:cubicBezTo>
                  <a:cubicBezTo>
                    <a:pt x="6" y="13"/>
                    <a:pt x="6" y="13"/>
                    <a:pt x="6" y="13"/>
                  </a:cubicBezTo>
                  <a:cubicBezTo>
                    <a:pt x="5" y="11"/>
                    <a:pt x="6" y="9"/>
                    <a:pt x="7" y="8"/>
                  </a:cubicBezTo>
                  <a:cubicBezTo>
                    <a:pt x="8" y="7"/>
                    <a:pt x="9" y="6"/>
                    <a:pt x="11" y="6"/>
                  </a:cubicBezTo>
                  <a:cubicBezTo>
                    <a:pt x="12" y="6"/>
                    <a:pt x="14" y="7"/>
                    <a:pt x="15" y="8"/>
                  </a:cubicBezTo>
                  <a:cubicBezTo>
                    <a:pt x="16" y="10"/>
                    <a:pt x="17" y="11"/>
                    <a:pt x="17" y="13"/>
                  </a:cubicBezTo>
                  <a:cubicBezTo>
                    <a:pt x="17" y="14"/>
                    <a:pt x="16" y="16"/>
                    <a:pt x="15" y="17"/>
                  </a:cubicBezTo>
                  <a:cubicBezTo>
                    <a:pt x="14" y="18"/>
                    <a:pt x="12" y="19"/>
                    <a:pt x="10" y="19"/>
                  </a:cubicBezTo>
                  <a:cubicBezTo>
                    <a:pt x="8" y="18"/>
                    <a:pt x="6" y="17"/>
                    <a:pt x="5" y="15"/>
                  </a:cubicBezTo>
                  <a:cubicBezTo>
                    <a:pt x="2" y="13"/>
                    <a:pt x="1" y="10"/>
                    <a:pt x="0" y="8"/>
                  </a:cubicBezTo>
                  <a:cubicBezTo>
                    <a:pt x="0" y="5"/>
                    <a:pt x="1" y="3"/>
                    <a:pt x="2" y="2"/>
                  </a:cubicBezTo>
                  <a:cubicBezTo>
                    <a:pt x="3" y="1"/>
                    <a:pt x="4" y="0"/>
                    <a:pt x="5" y="0"/>
                  </a:cubicBezTo>
                  <a:lnTo>
                    <a:pt x="7" y="2"/>
                  </a:lnTo>
                  <a:close/>
                  <a:moveTo>
                    <a:pt x="8" y="15"/>
                  </a:moveTo>
                  <a:cubicBezTo>
                    <a:pt x="9" y="16"/>
                    <a:pt x="10" y="16"/>
                    <a:pt x="11" y="16"/>
                  </a:cubicBezTo>
                  <a:cubicBezTo>
                    <a:pt x="12" y="17"/>
                    <a:pt x="13" y="16"/>
                    <a:pt x="14" y="16"/>
                  </a:cubicBezTo>
                  <a:cubicBezTo>
                    <a:pt x="14" y="15"/>
                    <a:pt x="15" y="14"/>
                    <a:pt x="15" y="13"/>
                  </a:cubicBezTo>
                  <a:cubicBezTo>
                    <a:pt x="15" y="12"/>
                    <a:pt x="14" y="11"/>
                    <a:pt x="13" y="10"/>
                  </a:cubicBezTo>
                  <a:cubicBezTo>
                    <a:pt x="12" y="9"/>
                    <a:pt x="11" y="9"/>
                    <a:pt x="11" y="9"/>
                  </a:cubicBezTo>
                  <a:cubicBezTo>
                    <a:pt x="10" y="9"/>
                    <a:pt x="9" y="9"/>
                    <a:pt x="8" y="10"/>
                  </a:cubicBezTo>
                  <a:cubicBezTo>
                    <a:pt x="7" y="10"/>
                    <a:pt x="7" y="11"/>
                    <a:pt x="7" y="12"/>
                  </a:cubicBezTo>
                  <a:cubicBezTo>
                    <a:pt x="7" y="13"/>
                    <a:pt x="7" y="14"/>
                    <a:pt x="8" y="15"/>
                  </a:cubicBezTo>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105"/>
            <p:cNvSpPr>
              <a:spLocks noEditPoints="1"/>
            </p:cNvSpPr>
            <p:nvPr/>
          </p:nvSpPr>
          <p:spPr bwMode="auto">
            <a:xfrm>
              <a:off x="2927351" y="4714875"/>
              <a:ext cx="58738" cy="58738"/>
            </a:xfrm>
            <a:custGeom>
              <a:avLst/>
              <a:gdLst>
                <a:gd name="T0" fmla="*/ 27 w 30"/>
                <a:gd name="T1" fmla="*/ 11 h 31"/>
                <a:gd name="T2" fmla="*/ 24 w 30"/>
                <a:gd name="T3" fmla="*/ 13 h 31"/>
                <a:gd name="T4" fmla="*/ 22 w 30"/>
                <a:gd name="T5" fmla="*/ 20 h 31"/>
                <a:gd name="T6" fmla="*/ 20 w 30"/>
                <a:gd name="T7" fmla="*/ 26 h 31"/>
                <a:gd name="T8" fmla="*/ 20 w 30"/>
                <a:gd name="T9" fmla="*/ 23 h 31"/>
                <a:gd name="T10" fmla="*/ 18 w 30"/>
                <a:gd name="T11" fmla="*/ 19 h 31"/>
                <a:gd name="T12" fmla="*/ 13 w 30"/>
                <a:gd name="T13" fmla="*/ 26 h 31"/>
                <a:gd name="T14" fmla="*/ 12 w 30"/>
                <a:gd name="T15" fmla="*/ 22 h 31"/>
                <a:gd name="T16" fmla="*/ 11 w 30"/>
                <a:gd name="T17" fmla="*/ 21 h 31"/>
                <a:gd name="T18" fmla="*/ 8 w 30"/>
                <a:gd name="T19" fmla="*/ 22 h 31"/>
                <a:gd name="T20" fmla="*/ 10 w 30"/>
                <a:gd name="T21" fmla="*/ 16 h 31"/>
                <a:gd name="T22" fmla="*/ 4 w 30"/>
                <a:gd name="T23" fmla="*/ 20 h 31"/>
                <a:gd name="T24" fmla="*/ 10 w 30"/>
                <a:gd name="T25" fmla="*/ 12 h 31"/>
                <a:gd name="T26" fmla="*/ 3 w 30"/>
                <a:gd name="T27" fmla="*/ 16 h 31"/>
                <a:gd name="T28" fmla="*/ 8 w 30"/>
                <a:gd name="T29" fmla="*/ 9 h 31"/>
                <a:gd name="T30" fmla="*/ 0 w 30"/>
                <a:gd name="T31" fmla="*/ 15 h 31"/>
                <a:gd name="T32" fmla="*/ 6 w 30"/>
                <a:gd name="T33" fmla="*/ 7 h 31"/>
                <a:gd name="T34" fmla="*/ 8 w 30"/>
                <a:gd name="T35" fmla="*/ 7 h 31"/>
                <a:gd name="T36" fmla="*/ 17 w 30"/>
                <a:gd name="T37" fmla="*/ 1 h 31"/>
                <a:gd name="T38" fmla="*/ 11 w 30"/>
                <a:gd name="T39" fmla="*/ 9 h 31"/>
                <a:gd name="T40" fmla="*/ 18 w 30"/>
                <a:gd name="T41" fmla="*/ 4 h 31"/>
                <a:gd name="T42" fmla="*/ 13 w 30"/>
                <a:gd name="T43" fmla="*/ 11 h 31"/>
                <a:gd name="T44" fmla="*/ 22 w 30"/>
                <a:gd name="T45" fmla="*/ 5 h 31"/>
                <a:gd name="T46" fmla="*/ 10 w 30"/>
                <a:gd name="T47" fmla="*/ 20 h 31"/>
                <a:gd name="T48" fmla="*/ 17 w 30"/>
                <a:gd name="T49" fmla="*/ 10 h 31"/>
                <a:gd name="T50" fmla="*/ 14 w 30"/>
                <a:gd name="T51" fmla="*/ 22 h 31"/>
                <a:gd name="T52" fmla="*/ 19 w 30"/>
                <a:gd name="T53" fmla="*/ 13 h 31"/>
                <a:gd name="T54" fmla="*/ 15 w 30"/>
                <a:gd name="T55" fmla="*/ 23 h 31"/>
                <a:gd name="T56" fmla="*/ 15 w 30"/>
                <a:gd name="T57" fmla="*/ 31 h 31"/>
                <a:gd name="T58" fmla="*/ 15 w 30"/>
                <a:gd name="T59" fmla="*/ 23 h 31"/>
                <a:gd name="T60" fmla="*/ 23 w 30"/>
                <a:gd name="T61" fmla="*/ 16 h 31"/>
                <a:gd name="T62" fmla="*/ 30 w 30"/>
                <a:gd name="T6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31">
                  <a:moveTo>
                    <a:pt x="20" y="11"/>
                  </a:moveTo>
                  <a:cubicBezTo>
                    <a:pt x="22" y="11"/>
                    <a:pt x="24" y="11"/>
                    <a:pt x="27" y="11"/>
                  </a:cubicBezTo>
                  <a:cubicBezTo>
                    <a:pt x="26" y="12"/>
                    <a:pt x="26" y="12"/>
                    <a:pt x="26" y="13"/>
                  </a:cubicBezTo>
                  <a:cubicBezTo>
                    <a:pt x="26" y="13"/>
                    <a:pt x="25" y="13"/>
                    <a:pt x="24" y="13"/>
                  </a:cubicBezTo>
                  <a:cubicBezTo>
                    <a:pt x="23" y="15"/>
                    <a:pt x="21" y="16"/>
                    <a:pt x="20" y="18"/>
                  </a:cubicBezTo>
                  <a:cubicBezTo>
                    <a:pt x="22" y="20"/>
                    <a:pt x="22" y="20"/>
                    <a:pt x="22" y="20"/>
                  </a:cubicBezTo>
                  <a:cubicBezTo>
                    <a:pt x="23" y="22"/>
                    <a:pt x="23" y="23"/>
                    <a:pt x="22" y="24"/>
                  </a:cubicBezTo>
                  <a:cubicBezTo>
                    <a:pt x="21" y="25"/>
                    <a:pt x="20" y="26"/>
                    <a:pt x="20" y="26"/>
                  </a:cubicBezTo>
                  <a:cubicBezTo>
                    <a:pt x="19" y="26"/>
                    <a:pt x="19" y="26"/>
                    <a:pt x="18" y="25"/>
                  </a:cubicBezTo>
                  <a:cubicBezTo>
                    <a:pt x="19" y="24"/>
                    <a:pt x="20" y="24"/>
                    <a:pt x="20" y="23"/>
                  </a:cubicBezTo>
                  <a:cubicBezTo>
                    <a:pt x="21" y="23"/>
                    <a:pt x="21" y="22"/>
                    <a:pt x="20" y="21"/>
                  </a:cubicBezTo>
                  <a:cubicBezTo>
                    <a:pt x="18" y="19"/>
                    <a:pt x="18" y="19"/>
                    <a:pt x="18" y="19"/>
                  </a:cubicBezTo>
                  <a:cubicBezTo>
                    <a:pt x="17" y="21"/>
                    <a:pt x="16" y="22"/>
                    <a:pt x="15" y="23"/>
                  </a:cubicBezTo>
                  <a:cubicBezTo>
                    <a:pt x="14" y="24"/>
                    <a:pt x="13" y="25"/>
                    <a:pt x="13" y="26"/>
                  </a:cubicBezTo>
                  <a:cubicBezTo>
                    <a:pt x="11" y="25"/>
                    <a:pt x="11" y="25"/>
                    <a:pt x="11" y="25"/>
                  </a:cubicBezTo>
                  <a:cubicBezTo>
                    <a:pt x="11" y="24"/>
                    <a:pt x="12" y="23"/>
                    <a:pt x="12" y="22"/>
                  </a:cubicBezTo>
                  <a:cubicBezTo>
                    <a:pt x="13" y="20"/>
                    <a:pt x="14" y="19"/>
                    <a:pt x="15" y="17"/>
                  </a:cubicBezTo>
                  <a:cubicBezTo>
                    <a:pt x="13" y="18"/>
                    <a:pt x="12" y="20"/>
                    <a:pt x="11" y="21"/>
                  </a:cubicBezTo>
                  <a:cubicBezTo>
                    <a:pt x="11" y="21"/>
                    <a:pt x="10" y="22"/>
                    <a:pt x="10" y="22"/>
                  </a:cubicBezTo>
                  <a:cubicBezTo>
                    <a:pt x="8" y="22"/>
                    <a:pt x="8" y="22"/>
                    <a:pt x="8" y="22"/>
                  </a:cubicBezTo>
                  <a:cubicBezTo>
                    <a:pt x="9" y="21"/>
                    <a:pt x="9" y="20"/>
                    <a:pt x="9" y="20"/>
                  </a:cubicBezTo>
                  <a:cubicBezTo>
                    <a:pt x="10" y="18"/>
                    <a:pt x="10" y="17"/>
                    <a:pt x="10" y="16"/>
                  </a:cubicBezTo>
                  <a:cubicBezTo>
                    <a:pt x="5" y="22"/>
                    <a:pt x="5" y="22"/>
                    <a:pt x="5" y="22"/>
                  </a:cubicBezTo>
                  <a:cubicBezTo>
                    <a:pt x="4" y="20"/>
                    <a:pt x="4" y="20"/>
                    <a:pt x="4" y="20"/>
                  </a:cubicBezTo>
                  <a:cubicBezTo>
                    <a:pt x="11" y="13"/>
                    <a:pt x="11" y="13"/>
                    <a:pt x="11" y="13"/>
                  </a:cubicBezTo>
                  <a:cubicBezTo>
                    <a:pt x="10" y="12"/>
                    <a:pt x="10" y="12"/>
                    <a:pt x="10" y="12"/>
                  </a:cubicBezTo>
                  <a:cubicBezTo>
                    <a:pt x="4" y="18"/>
                    <a:pt x="4" y="18"/>
                    <a:pt x="4" y="18"/>
                  </a:cubicBezTo>
                  <a:cubicBezTo>
                    <a:pt x="3" y="16"/>
                    <a:pt x="3" y="16"/>
                    <a:pt x="3" y="16"/>
                  </a:cubicBezTo>
                  <a:cubicBezTo>
                    <a:pt x="9" y="11"/>
                    <a:pt x="9" y="11"/>
                    <a:pt x="9" y="11"/>
                  </a:cubicBezTo>
                  <a:cubicBezTo>
                    <a:pt x="8" y="9"/>
                    <a:pt x="8" y="9"/>
                    <a:pt x="8" y="9"/>
                  </a:cubicBezTo>
                  <a:cubicBezTo>
                    <a:pt x="1" y="16"/>
                    <a:pt x="1" y="16"/>
                    <a:pt x="1" y="16"/>
                  </a:cubicBezTo>
                  <a:cubicBezTo>
                    <a:pt x="0" y="15"/>
                    <a:pt x="0" y="15"/>
                    <a:pt x="0" y="15"/>
                  </a:cubicBezTo>
                  <a:cubicBezTo>
                    <a:pt x="7" y="8"/>
                    <a:pt x="7" y="8"/>
                    <a:pt x="7" y="8"/>
                  </a:cubicBezTo>
                  <a:cubicBezTo>
                    <a:pt x="6" y="7"/>
                    <a:pt x="6" y="7"/>
                    <a:pt x="6" y="7"/>
                  </a:cubicBezTo>
                  <a:cubicBezTo>
                    <a:pt x="7" y="5"/>
                    <a:pt x="7" y="5"/>
                    <a:pt x="7" y="5"/>
                  </a:cubicBezTo>
                  <a:cubicBezTo>
                    <a:pt x="8" y="7"/>
                    <a:pt x="8" y="7"/>
                    <a:pt x="8" y="7"/>
                  </a:cubicBezTo>
                  <a:cubicBezTo>
                    <a:pt x="16" y="0"/>
                    <a:pt x="16" y="0"/>
                    <a:pt x="16" y="0"/>
                  </a:cubicBezTo>
                  <a:cubicBezTo>
                    <a:pt x="17" y="1"/>
                    <a:pt x="17" y="1"/>
                    <a:pt x="17" y="1"/>
                  </a:cubicBezTo>
                  <a:cubicBezTo>
                    <a:pt x="9" y="8"/>
                    <a:pt x="9" y="8"/>
                    <a:pt x="9" y="8"/>
                  </a:cubicBezTo>
                  <a:cubicBezTo>
                    <a:pt x="11" y="9"/>
                    <a:pt x="11" y="9"/>
                    <a:pt x="11" y="9"/>
                  </a:cubicBezTo>
                  <a:cubicBezTo>
                    <a:pt x="17" y="3"/>
                    <a:pt x="17" y="3"/>
                    <a:pt x="17" y="3"/>
                  </a:cubicBezTo>
                  <a:cubicBezTo>
                    <a:pt x="18" y="4"/>
                    <a:pt x="18" y="4"/>
                    <a:pt x="18" y="4"/>
                  </a:cubicBezTo>
                  <a:cubicBezTo>
                    <a:pt x="12" y="10"/>
                    <a:pt x="12" y="10"/>
                    <a:pt x="12" y="10"/>
                  </a:cubicBezTo>
                  <a:cubicBezTo>
                    <a:pt x="13" y="11"/>
                    <a:pt x="13" y="11"/>
                    <a:pt x="13" y="11"/>
                  </a:cubicBezTo>
                  <a:cubicBezTo>
                    <a:pt x="21" y="4"/>
                    <a:pt x="21" y="4"/>
                    <a:pt x="21" y="4"/>
                  </a:cubicBezTo>
                  <a:cubicBezTo>
                    <a:pt x="22" y="5"/>
                    <a:pt x="22" y="5"/>
                    <a:pt x="22" y="5"/>
                  </a:cubicBezTo>
                  <a:cubicBezTo>
                    <a:pt x="12" y="14"/>
                    <a:pt x="12" y="14"/>
                    <a:pt x="12" y="14"/>
                  </a:cubicBezTo>
                  <a:cubicBezTo>
                    <a:pt x="12" y="16"/>
                    <a:pt x="11" y="18"/>
                    <a:pt x="10" y="20"/>
                  </a:cubicBezTo>
                  <a:cubicBezTo>
                    <a:pt x="12" y="18"/>
                    <a:pt x="14" y="16"/>
                    <a:pt x="16" y="14"/>
                  </a:cubicBezTo>
                  <a:cubicBezTo>
                    <a:pt x="16" y="12"/>
                    <a:pt x="17" y="11"/>
                    <a:pt x="17" y="10"/>
                  </a:cubicBezTo>
                  <a:cubicBezTo>
                    <a:pt x="19" y="9"/>
                    <a:pt x="19" y="9"/>
                    <a:pt x="19" y="9"/>
                  </a:cubicBezTo>
                  <a:cubicBezTo>
                    <a:pt x="18" y="14"/>
                    <a:pt x="16" y="18"/>
                    <a:pt x="14" y="22"/>
                  </a:cubicBezTo>
                  <a:cubicBezTo>
                    <a:pt x="17" y="19"/>
                    <a:pt x="20" y="16"/>
                    <a:pt x="22" y="13"/>
                  </a:cubicBezTo>
                  <a:cubicBezTo>
                    <a:pt x="21" y="13"/>
                    <a:pt x="20" y="13"/>
                    <a:pt x="19" y="13"/>
                  </a:cubicBezTo>
                  <a:lnTo>
                    <a:pt x="20" y="11"/>
                  </a:lnTo>
                  <a:close/>
                  <a:moveTo>
                    <a:pt x="15" y="23"/>
                  </a:moveTo>
                  <a:cubicBezTo>
                    <a:pt x="17" y="23"/>
                    <a:pt x="17" y="23"/>
                    <a:pt x="17" y="23"/>
                  </a:cubicBezTo>
                  <a:cubicBezTo>
                    <a:pt x="17" y="26"/>
                    <a:pt x="16" y="29"/>
                    <a:pt x="15" y="31"/>
                  </a:cubicBezTo>
                  <a:cubicBezTo>
                    <a:pt x="15" y="30"/>
                    <a:pt x="14" y="30"/>
                    <a:pt x="13" y="30"/>
                  </a:cubicBezTo>
                  <a:cubicBezTo>
                    <a:pt x="14" y="28"/>
                    <a:pt x="15" y="26"/>
                    <a:pt x="15" y="23"/>
                  </a:cubicBezTo>
                  <a:moveTo>
                    <a:pt x="23" y="18"/>
                  </a:moveTo>
                  <a:cubicBezTo>
                    <a:pt x="23" y="16"/>
                    <a:pt x="23" y="16"/>
                    <a:pt x="23" y="16"/>
                  </a:cubicBezTo>
                  <a:cubicBezTo>
                    <a:pt x="24" y="16"/>
                    <a:pt x="27" y="15"/>
                    <a:pt x="30" y="14"/>
                  </a:cubicBezTo>
                  <a:cubicBezTo>
                    <a:pt x="30" y="16"/>
                    <a:pt x="30" y="16"/>
                    <a:pt x="30" y="16"/>
                  </a:cubicBezTo>
                  <a:cubicBezTo>
                    <a:pt x="27" y="17"/>
                    <a:pt x="25" y="17"/>
                    <a:pt x="23" y="18"/>
                  </a:cubicBezTo>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106"/>
            <p:cNvSpPr>
              <a:spLocks noEditPoints="1"/>
            </p:cNvSpPr>
            <p:nvPr/>
          </p:nvSpPr>
          <p:spPr bwMode="auto">
            <a:xfrm>
              <a:off x="2963863" y="4681538"/>
              <a:ext cx="52388" cy="53975"/>
            </a:xfrm>
            <a:custGeom>
              <a:avLst/>
              <a:gdLst>
                <a:gd name="T0" fmla="*/ 8 w 27"/>
                <a:gd name="T1" fmla="*/ 25 h 28"/>
                <a:gd name="T2" fmla="*/ 4 w 27"/>
                <a:gd name="T3" fmla="*/ 16 h 28"/>
                <a:gd name="T4" fmla="*/ 2 w 27"/>
                <a:gd name="T5" fmla="*/ 19 h 28"/>
                <a:gd name="T6" fmla="*/ 0 w 27"/>
                <a:gd name="T7" fmla="*/ 17 h 28"/>
                <a:gd name="T8" fmla="*/ 3 w 27"/>
                <a:gd name="T9" fmla="*/ 15 h 28"/>
                <a:gd name="T10" fmla="*/ 0 w 27"/>
                <a:gd name="T11" fmla="*/ 11 h 28"/>
                <a:gd name="T12" fmla="*/ 1 w 27"/>
                <a:gd name="T13" fmla="*/ 10 h 28"/>
                <a:gd name="T14" fmla="*/ 5 w 27"/>
                <a:gd name="T15" fmla="*/ 13 h 28"/>
                <a:gd name="T16" fmla="*/ 7 w 27"/>
                <a:gd name="T17" fmla="*/ 11 h 28"/>
                <a:gd name="T18" fmla="*/ 8 w 27"/>
                <a:gd name="T19" fmla="*/ 12 h 28"/>
                <a:gd name="T20" fmla="*/ 6 w 27"/>
                <a:gd name="T21" fmla="*/ 15 h 28"/>
                <a:gd name="T22" fmla="*/ 8 w 27"/>
                <a:gd name="T23" fmla="*/ 17 h 28"/>
                <a:gd name="T24" fmla="*/ 8 w 27"/>
                <a:gd name="T25" fmla="*/ 16 h 28"/>
                <a:gd name="T26" fmla="*/ 14 w 27"/>
                <a:gd name="T27" fmla="*/ 16 h 28"/>
                <a:gd name="T28" fmla="*/ 14 w 27"/>
                <a:gd name="T29" fmla="*/ 18 h 28"/>
                <a:gd name="T30" fmla="*/ 9 w 27"/>
                <a:gd name="T31" fmla="*/ 17 h 28"/>
                <a:gd name="T32" fmla="*/ 18 w 27"/>
                <a:gd name="T33" fmla="*/ 27 h 28"/>
                <a:gd name="T34" fmla="*/ 17 w 27"/>
                <a:gd name="T35" fmla="*/ 28 h 28"/>
                <a:gd name="T36" fmla="*/ 7 w 27"/>
                <a:gd name="T37" fmla="*/ 19 h 28"/>
                <a:gd name="T38" fmla="*/ 10 w 27"/>
                <a:gd name="T39" fmla="*/ 26 h 28"/>
                <a:gd name="T40" fmla="*/ 8 w 27"/>
                <a:gd name="T41" fmla="*/ 25 h 28"/>
                <a:gd name="T42" fmla="*/ 8 w 27"/>
                <a:gd name="T43" fmla="*/ 10 h 28"/>
                <a:gd name="T44" fmla="*/ 14 w 27"/>
                <a:gd name="T45" fmla="*/ 5 h 28"/>
                <a:gd name="T46" fmla="*/ 10 w 27"/>
                <a:gd name="T47" fmla="*/ 1 h 28"/>
                <a:gd name="T48" fmla="*/ 12 w 27"/>
                <a:gd name="T49" fmla="*/ 0 h 28"/>
                <a:gd name="T50" fmla="*/ 15 w 27"/>
                <a:gd name="T51" fmla="*/ 3 h 28"/>
                <a:gd name="T52" fmla="*/ 18 w 27"/>
                <a:gd name="T53" fmla="*/ 1 h 28"/>
                <a:gd name="T54" fmla="*/ 19 w 27"/>
                <a:gd name="T55" fmla="*/ 2 h 28"/>
                <a:gd name="T56" fmla="*/ 16 w 27"/>
                <a:gd name="T57" fmla="*/ 4 h 28"/>
                <a:gd name="T58" fmla="*/ 26 w 27"/>
                <a:gd name="T59" fmla="*/ 14 h 28"/>
                <a:gd name="T60" fmla="*/ 26 w 27"/>
                <a:gd name="T61" fmla="*/ 19 h 28"/>
                <a:gd name="T62" fmla="*/ 23 w 27"/>
                <a:gd name="T63" fmla="*/ 21 h 28"/>
                <a:gd name="T64" fmla="*/ 21 w 27"/>
                <a:gd name="T65" fmla="*/ 20 h 28"/>
                <a:gd name="T66" fmla="*/ 24 w 27"/>
                <a:gd name="T67" fmla="*/ 18 h 28"/>
                <a:gd name="T68" fmla="*/ 24 w 27"/>
                <a:gd name="T69" fmla="*/ 15 h 28"/>
                <a:gd name="T70" fmla="*/ 17 w 27"/>
                <a:gd name="T71" fmla="*/ 7 h 28"/>
                <a:gd name="T72" fmla="*/ 18 w 27"/>
                <a:gd name="T73" fmla="*/ 22 h 28"/>
                <a:gd name="T74" fmla="*/ 16 w 27"/>
                <a:gd name="T75" fmla="*/ 22 h 28"/>
                <a:gd name="T76" fmla="*/ 14 w 27"/>
                <a:gd name="T77" fmla="*/ 6 h 28"/>
                <a:gd name="T78" fmla="*/ 9 w 27"/>
                <a:gd name="T79" fmla="*/ 11 h 28"/>
                <a:gd name="T80" fmla="*/ 8 w 27"/>
                <a:gd name="T8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28">
                  <a:moveTo>
                    <a:pt x="8" y="25"/>
                  </a:moveTo>
                  <a:cubicBezTo>
                    <a:pt x="7" y="22"/>
                    <a:pt x="6" y="19"/>
                    <a:pt x="4" y="16"/>
                  </a:cubicBezTo>
                  <a:cubicBezTo>
                    <a:pt x="2" y="19"/>
                    <a:pt x="2" y="19"/>
                    <a:pt x="2" y="19"/>
                  </a:cubicBezTo>
                  <a:cubicBezTo>
                    <a:pt x="0" y="17"/>
                    <a:pt x="0" y="17"/>
                    <a:pt x="0" y="17"/>
                  </a:cubicBezTo>
                  <a:cubicBezTo>
                    <a:pt x="3" y="15"/>
                    <a:pt x="3" y="15"/>
                    <a:pt x="3" y="15"/>
                  </a:cubicBezTo>
                  <a:cubicBezTo>
                    <a:pt x="0" y="11"/>
                    <a:pt x="0" y="11"/>
                    <a:pt x="0" y="11"/>
                  </a:cubicBezTo>
                  <a:cubicBezTo>
                    <a:pt x="1" y="10"/>
                    <a:pt x="1" y="10"/>
                    <a:pt x="1" y="10"/>
                  </a:cubicBezTo>
                  <a:cubicBezTo>
                    <a:pt x="5" y="13"/>
                    <a:pt x="5" y="13"/>
                    <a:pt x="5" y="13"/>
                  </a:cubicBezTo>
                  <a:cubicBezTo>
                    <a:pt x="7" y="11"/>
                    <a:pt x="7" y="11"/>
                    <a:pt x="7" y="11"/>
                  </a:cubicBezTo>
                  <a:cubicBezTo>
                    <a:pt x="8" y="12"/>
                    <a:pt x="8" y="12"/>
                    <a:pt x="8" y="12"/>
                  </a:cubicBezTo>
                  <a:cubicBezTo>
                    <a:pt x="6" y="15"/>
                    <a:pt x="6" y="15"/>
                    <a:pt x="6" y="15"/>
                  </a:cubicBezTo>
                  <a:cubicBezTo>
                    <a:pt x="8" y="17"/>
                    <a:pt x="8" y="17"/>
                    <a:pt x="8" y="17"/>
                  </a:cubicBezTo>
                  <a:cubicBezTo>
                    <a:pt x="8" y="16"/>
                    <a:pt x="8" y="16"/>
                    <a:pt x="8" y="16"/>
                  </a:cubicBezTo>
                  <a:cubicBezTo>
                    <a:pt x="10" y="16"/>
                    <a:pt x="12" y="16"/>
                    <a:pt x="14" y="16"/>
                  </a:cubicBezTo>
                  <a:cubicBezTo>
                    <a:pt x="14" y="18"/>
                    <a:pt x="14" y="18"/>
                    <a:pt x="14" y="18"/>
                  </a:cubicBezTo>
                  <a:cubicBezTo>
                    <a:pt x="12" y="17"/>
                    <a:pt x="10" y="17"/>
                    <a:pt x="9" y="17"/>
                  </a:cubicBezTo>
                  <a:cubicBezTo>
                    <a:pt x="18" y="27"/>
                    <a:pt x="18" y="27"/>
                    <a:pt x="18" y="27"/>
                  </a:cubicBezTo>
                  <a:cubicBezTo>
                    <a:pt x="17" y="28"/>
                    <a:pt x="17" y="28"/>
                    <a:pt x="17" y="28"/>
                  </a:cubicBezTo>
                  <a:cubicBezTo>
                    <a:pt x="7" y="19"/>
                    <a:pt x="7" y="19"/>
                    <a:pt x="7" y="19"/>
                  </a:cubicBezTo>
                  <a:cubicBezTo>
                    <a:pt x="9" y="21"/>
                    <a:pt x="9" y="24"/>
                    <a:pt x="10" y="26"/>
                  </a:cubicBezTo>
                  <a:cubicBezTo>
                    <a:pt x="9" y="26"/>
                    <a:pt x="8" y="26"/>
                    <a:pt x="8" y="25"/>
                  </a:cubicBezTo>
                  <a:moveTo>
                    <a:pt x="8" y="10"/>
                  </a:moveTo>
                  <a:cubicBezTo>
                    <a:pt x="14" y="5"/>
                    <a:pt x="14" y="5"/>
                    <a:pt x="14" y="5"/>
                  </a:cubicBezTo>
                  <a:cubicBezTo>
                    <a:pt x="10" y="1"/>
                    <a:pt x="10" y="1"/>
                    <a:pt x="10" y="1"/>
                  </a:cubicBezTo>
                  <a:cubicBezTo>
                    <a:pt x="12" y="0"/>
                    <a:pt x="12" y="0"/>
                    <a:pt x="12" y="0"/>
                  </a:cubicBezTo>
                  <a:cubicBezTo>
                    <a:pt x="15" y="3"/>
                    <a:pt x="15" y="3"/>
                    <a:pt x="15" y="3"/>
                  </a:cubicBezTo>
                  <a:cubicBezTo>
                    <a:pt x="18" y="1"/>
                    <a:pt x="18" y="1"/>
                    <a:pt x="18" y="1"/>
                  </a:cubicBezTo>
                  <a:cubicBezTo>
                    <a:pt x="19" y="2"/>
                    <a:pt x="19" y="2"/>
                    <a:pt x="19" y="2"/>
                  </a:cubicBezTo>
                  <a:cubicBezTo>
                    <a:pt x="16" y="4"/>
                    <a:pt x="16" y="4"/>
                    <a:pt x="16" y="4"/>
                  </a:cubicBezTo>
                  <a:cubicBezTo>
                    <a:pt x="26" y="14"/>
                    <a:pt x="26" y="14"/>
                    <a:pt x="26" y="14"/>
                  </a:cubicBezTo>
                  <a:cubicBezTo>
                    <a:pt x="27" y="16"/>
                    <a:pt x="27" y="17"/>
                    <a:pt x="26" y="19"/>
                  </a:cubicBezTo>
                  <a:cubicBezTo>
                    <a:pt x="25" y="19"/>
                    <a:pt x="24" y="20"/>
                    <a:pt x="23" y="21"/>
                  </a:cubicBezTo>
                  <a:cubicBezTo>
                    <a:pt x="23" y="21"/>
                    <a:pt x="22" y="21"/>
                    <a:pt x="21" y="20"/>
                  </a:cubicBezTo>
                  <a:cubicBezTo>
                    <a:pt x="23" y="19"/>
                    <a:pt x="23" y="18"/>
                    <a:pt x="24" y="18"/>
                  </a:cubicBezTo>
                  <a:cubicBezTo>
                    <a:pt x="25" y="17"/>
                    <a:pt x="25" y="16"/>
                    <a:pt x="24" y="15"/>
                  </a:cubicBezTo>
                  <a:cubicBezTo>
                    <a:pt x="17" y="7"/>
                    <a:pt x="17" y="7"/>
                    <a:pt x="17" y="7"/>
                  </a:cubicBezTo>
                  <a:cubicBezTo>
                    <a:pt x="18" y="12"/>
                    <a:pt x="19" y="17"/>
                    <a:pt x="18" y="22"/>
                  </a:cubicBezTo>
                  <a:cubicBezTo>
                    <a:pt x="17" y="22"/>
                    <a:pt x="17" y="22"/>
                    <a:pt x="16" y="22"/>
                  </a:cubicBezTo>
                  <a:cubicBezTo>
                    <a:pt x="17" y="17"/>
                    <a:pt x="16" y="11"/>
                    <a:pt x="14" y="6"/>
                  </a:cubicBezTo>
                  <a:cubicBezTo>
                    <a:pt x="9" y="11"/>
                    <a:pt x="9" y="11"/>
                    <a:pt x="9" y="11"/>
                  </a:cubicBezTo>
                  <a:lnTo>
                    <a:pt x="8" y="10"/>
                  </a:lnTo>
                  <a:close/>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107"/>
            <p:cNvSpPr>
              <a:spLocks noEditPoints="1"/>
            </p:cNvSpPr>
            <p:nvPr/>
          </p:nvSpPr>
          <p:spPr bwMode="auto">
            <a:xfrm>
              <a:off x="2997201" y="4646613"/>
              <a:ext cx="57150" cy="58738"/>
            </a:xfrm>
            <a:custGeom>
              <a:avLst/>
              <a:gdLst>
                <a:gd name="T0" fmla="*/ 5 w 30"/>
                <a:gd name="T1" fmla="*/ 17 h 30"/>
                <a:gd name="T2" fmla="*/ 5 w 30"/>
                <a:gd name="T3" fmla="*/ 15 h 30"/>
                <a:gd name="T4" fmla="*/ 11 w 30"/>
                <a:gd name="T5" fmla="*/ 16 h 30"/>
                <a:gd name="T6" fmla="*/ 9 w 30"/>
                <a:gd name="T7" fmla="*/ 11 h 30"/>
                <a:gd name="T8" fmla="*/ 10 w 30"/>
                <a:gd name="T9" fmla="*/ 11 h 30"/>
                <a:gd name="T10" fmla="*/ 13 w 30"/>
                <a:gd name="T11" fmla="*/ 17 h 30"/>
                <a:gd name="T12" fmla="*/ 18 w 30"/>
                <a:gd name="T13" fmla="*/ 18 h 30"/>
                <a:gd name="T14" fmla="*/ 18 w 30"/>
                <a:gd name="T15" fmla="*/ 20 h 30"/>
                <a:gd name="T16" fmla="*/ 13 w 30"/>
                <a:gd name="T17" fmla="*/ 19 h 30"/>
                <a:gd name="T18" fmla="*/ 15 w 30"/>
                <a:gd name="T19" fmla="*/ 25 h 30"/>
                <a:gd name="T20" fmla="*/ 13 w 30"/>
                <a:gd name="T21" fmla="*/ 25 h 30"/>
                <a:gd name="T22" fmla="*/ 17 w 30"/>
                <a:gd name="T23" fmla="*/ 29 h 30"/>
                <a:gd name="T24" fmla="*/ 16 w 30"/>
                <a:gd name="T25" fmla="*/ 30 h 30"/>
                <a:gd name="T26" fmla="*/ 0 w 30"/>
                <a:gd name="T27" fmla="*/ 14 h 30"/>
                <a:gd name="T28" fmla="*/ 15 w 30"/>
                <a:gd name="T29" fmla="*/ 0 h 30"/>
                <a:gd name="T30" fmla="*/ 29 w 30"/>
                <a:gd name="T31" fmla="*/ 14 h 30"/>
                <a:gd name="T32" fmla="*/ 28 w 30"/>
                <a:gd name="T33" fmla="*/ 18 h 30"/>
                <a:gd name="T34" fmla="*/ 26 w 30"/>
                <a:gd name="T35" fmla="*/ 20 h 30"/>
                <a:gd name="T36" fmla="*/ 24 w 30"/>
                <a:gd name="T37" fmla="*/ 19 h 30"/>
                <a:gd name="T38" fmla="*/ 27 w 30"/>
                <a:gd name="T39" fmla="*/ 17 h 30"/>
                <a:gd name="T40" fmla="*/ 27 w 30"/>
                <a:gd name="T41" fmla="*/ 15 h 30"/>
                <a:gd name="T42" fmla="*/ 15 w 30"/>
                <a:gd name="T43" fmla="*/ 2 h 30"/>
                <a:gd name="T44" fmla="*/ 2 w 30"/>
                <a:gd name="T45" fmla="*/ 14 h 30"/>
                <a:gd name="T46" fmla="*/ 13 w 30"/>
                <a:gd name="T47" fmla="*/ 25 h 30"/>
                <a:gd name="T48" fmla="*/ 12 w 30"/>
                <a:gd name="T49" fmla="*/ 18 h 30"/>
                <a:gd name="T50" fmla="*/ 5 w 30"/>
                <a:gd name="T51" fmla="*/ 17 h 30"/>
                <a:gd name="T52" fmla="*/ 12 w 30"/>
                <a:gd name="T53" fmla="*/ 12 h 30"/>
                <a:gd name="T54" fmla="*/ 12 w 30"/>
                <a:gd name="T55" fmla="*/ 10 h 30"/>
                <a:gd name="T56" fmla="*/ 17 w 30"/>
                <a:gd name="T57" fmla="*/ 11 h 30"/>
                <a:gd name="T58" fmla="*/ 15 w 30"/>
                <a:gd name="T59" fmla="*/ 6 h 30"/>
                <a:gd name="T60" fmla="*/ 16 w 30"/>
                <a:gd name="T61" fmla="*/ 5 h 30"/>
                <a:gd name="T62" fmla="*/ 19 w 30"/>
                <a:gd name="T63" fmla="*/ 12 h 30"/>
                <a:gd name="T64" fmla="*/ 25 w 30"/>
                <a:gd name="T65" fmla="*/ 14 h 30"/>
                <a:gd name="T66" fmla="*/ 25 w 30"/>
                <a:gd name="T67" fmla="*/ 15 h 30"/>
                <a:gd name="T68" fmla="*/ 19 w 30"/>
                <a:gd name="T69" fmla="*/ 14 h 30"/>
                <a:gd name="T70" fmla="*/ 21 w 30"/>
                <a:gd name="T71" fmla="*/ 20 h 30"/>
                <a:gd name="T72" fmla="*/ 19 w 30"/>
                <a:gd name="T73" fmla="*/ 20 h 30"/>
                <a:gd name="T74" fmla="*/ 17 w 30"/>
                <a:gd name="T75" fmla="*/ 13 h 30"/>
                <a:gd name="T76" fmla="*/ 12 w 30"/>
                <a:gd name="T77"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30">
                  <a:moveTo>
                    <a:pt x="5" y="17"/>
                  </a:moveTo>
                  <a:cubicBezTo>
                    <a:pt x="5" y="15"/>
                    <a:pt x="5" y="15"/>
                    <a:pt x="5" y="15"/>
                  </a:cubicBezTo>
                  <a:cubicBezTo>
                    <a:pt x="7" y="15"/>
                    <a:pt x="9" y="16"/>
                    <a:pt x="11" y="16"/>
                  </a:cubicBezTo>
                  <a:cubicBezTo>
                    <a:pt x="10" y="15"/>
                    <a:pt x="10" y="13"/>
                    <a:pt x="9" y="11"/>
                  </a:cubicBezTo>
                  <a:cubicBezTo>
                    <a:pt x="10" y="11"/>
                    <a:pt x="10" y="11"/>
                    <a:pt x="10" y="11"/>
                  </a:cubicBezTo>
                  <a:cubicBezTo>
                    <a:pt x="11" y="13"/>
                    <a:pt x="12" y="15"/>
                    <a:pt x="13" y="17"/>
                  </a:cubicBezTo>
                  <a:cubicBezTo>
                    <a:pt x="15" y="17"/>
                    <a:pt x="16" y="18"/>
                    <a:pt x="18" y="18"/>
                  </a:cubicBezTo>
                  <a:cubicBezTo>
                    <a:pt x="18" y="20"/>
                    <a:pt x="18" y="20"/>
                    <a:pt x="18" y="20"/>
                  </a:cubicBezTo>
                  <a:cubicBezTo>
                    <a:pt x="16" y="20"/>
                    <a:pt x="15" y="19"/>
                    <a:pt x="13" y="19"/>
                  </a:cubicBezTo>
                  <a:cubicBezTo>
                    <a:pt x="14" y="21"/>
                    <a:pt x="15" y="23"/>
                    <a:pt x="15" y="25"/>
                  </a:cubicBezTo>
                  <a:cubicBezTo>
                    <a:pt x="13" y="25"/>
                    <a:pt x="13" y="25"/>
                    <a:pt x="13" y="25"/>
                  </a:cubicBezTo>
                  <a:cubicBezTo>
                    <a:pt x="17" y="29"/>
                    <a:pt x="17" y="29"/>
                    <a:pt x="17" y="29"/>
                  </a:cubicBezTo>
                  <a:cubicBezTo>
                    <a:pt x="16" y="30"/>
                    <a:pt x="16" y="30"/>
                    <a:pt x="16" y="30"/>
                  </a:cubicBezTo>
                  <a:cubicBezTo>
                    <a:pt x="0" y="14"/>
                    <a:pt x="0" y="14"/>
                    <a:pt x="0" y="14"/>
                  </a:cubicBezTo>
                  <a:cubicBezTo>
                    <a:pt x="15" y="0"/>
                    <a:pt x="15" y="0"/>
                    <a:pt x="15" y="0"/>
                  </a:cubicBezTo>
                  <a:cubicBezTo>
                    <a:pt x="29" y="14"/>
                    <a:pt x="29" y="14"/>
                    <a:pt x="29" y="14"/>
                  </a:cubicBezTo>
                  <a:cubicBezTo>
                    <a:pt x="30" y="15"/>
                    <a:pt x="30" y="16"/>
                    <a:pt x="28" y="18"/>
                  </a:cubicBezTo>
                  <a:cubicBezTo>
                    <a:pt x="28" y="18"/>
                    <a:pt x="27" y="19"/>
                    <a:pt x="26" y="20"/>
                  </a:cubicBezTo>
                  <a:cubicBezTo>
                    <a:pt x="25" y="20"/>
                    <a:pt x="25" y="20"/>
                    <a:pt x="24" y="19"/>
                  </a:cubicBezTo>
                  <a:cubicBezTo>
                    <a:pt x="25" y="18"/>
                    <a:pt x="26" y="17"/>
                    <a:pt x="27" y="17"/>
                  </a:cubicBezTo>
                  <a:cubicBezTo>
                    <a:pt x="27" y="16"/>
                    <a:pt x="28" y="15"/>
                    <a:pt x="27" y="15"/>
                  </a:cubicBezTo>
                  <a:cubicBezTo>
                    <a:pt x="15" y="2"/>
                    <a:pt x="15" y="2"/>
                    <a:pt x="15" y="2"/>
                  </a:cubicBezTo>
                  <a:cubicBezTo>
                    <a:pt x="2" y="14"/>
                    <a:pt x="2" y="14"/>
                    <a:pt x="2" y="14"/>
                  </a:cubicBezTo>
                  <a:cubicBezTo>
                    <a:pt x="13" y="25"/>
                    <a:pt x="13" y="25"/>
                    <a:pt x="13" y="25"/>
                  </a:cubicBezTo>
                  <a:cubicBezTo>
                    <a:pt x="13" y="23"/>
                    <a:pt x="12" y="21"/>
                    <a:pt x="12" y="18"/>
                  </a:cubicBezTo>
                  <a:cubicBezTo>
                    <a:pt x="9" y="18"/>
                    <a:pt x="7" y="17"/>
                    <a:pt x="5" y="17"/>
                  </a:cubicBezTo>
                  <a:moveTo>
                    <a:pt x="12" y="12"/>
                  </a:moveTo>
                  <a:cubicBezTo>
                    <a:pt x="12" y="10"/>
                    <a:pt x="12" y="10"/>
                    <a:pt x="12" y="10"/>
                  </a:cubicBezTo>
                  <a:cubicBezTo>
                    <a:pt x="14" y="10"/>
                    <a:pt x="15" y="11"/>
                    <a:pt x="17" y="11"/>
                  </a:cubicBezTo>
                  <a:cubicBezTo>
                    <a:pt x="16" y="9"/>
                    <a:pt x="15" y="7"/>
                    <a:pt x="15" y="6"/>
                  </a:cubicBezTo>
                  <a:cubicBezTo>
                    <a:pt x="16" y="5"/>
                    <a:pt x="16" y="5"/>
                    <a:pt x="16" y="5"/>
                  </a:cubicBezTo>
                  <a:cubicBezTo>
                    <a:pt x="17" y="7"/>
                    <a:pt x="18" y="10"/>
                    <a:pt x="19" y="12"/>
                  </a:cubicBezTo>
                  <a:cubicBezTo>
                    <a:pt x="21" y="12"/>
                    <a:pt x="23" y="13"/>
                    <a:pt x="25" y="14"/>
                  </a:cubicBezTo>
                  <a:cubicBezTo>
                    <a:pt x="25" y="15"/>
                    <a:pt x="25" y="15"/>
                    <a:pt x="25" y="15"/>
                  </a:cubicBezTo>
                  <a:cubicBezTo>
                    <a:pt x="23" y="15"/>
                    <a:pt x="21" y="14"/>
                    <a:pt x="19" y="14"/>
                  </a:cubicBezTo>
                  <a:cubicBezTo>
                    <a:pt x="20" y="16"/>
                    <a:pt x="20" y="18"/>
                    <a:pt x="21" y="20"/>
                  </a:cubicBezTo>
                  <a:cubicBezTo>
                    <a:pt x="19" y="20"/>
                    <a:pt x="19" y="20"/>
                    <a:pt x="19" y="20"/>
                  </a:cubicBezTo>
                  <a:cubicBezTo>
                    <a:pt x="19" y="18"/>
                    <a:pt x="18" y="15"/>
                    <a:pt x="17" y="13"/>
                  </a:cubicBezTo>
                  <a:cubicBezTo>
                    <a:pt x="16" y="13"/>
                    <a:pt x="14" y="12"/>
                    <a:pt x="12" y="12"/>
                  </a:cubicBezTo>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108"/>
            <p:cNvSpPr/>
            <p:nvPr/>
          </p:nvSpPr>
          <p:spPr bwMode="auto">
            <a:xfrm>
              <a:off x="3044826" y="4622800"/>
              <a:ext cx="38100" cy="33338"/>
            </a:xfrm>
            <a:custGeom>
              <a:avLst/>
              <a:gdLst>
                <a:gd name="T0" fmla="*/ 24 w 24"/>
                <a:gd name="T1" fmla="*/ 13 h 21"/>
                <a:gd name="T2" fmla="*/ 15 w 24"/>
                <a:gd name="T3" fmla="*/ 21 h 21"/>
                <a:gd name="T4" fmla="*/ 12 w 24"/>
                <a:gd name="T5" fmla="*/ 20 h 21"/>
                <a:gd name="T6" fmla="*/ 17 w 24"/>
                <a:gd name="T7" fmla="*/ 17 h 21"/>
                <a:gd name="T8" fmla="*/ 4 w 24"/>
                <a:gd name="T9" fmla="*/ 4 h 21"/>
                <a:gd name="T10" fmla="*/ 1 w 24"/>
                <a:gd name="T11" fmla="*/ 8 h 21"/>
                <a:gd name="T12" fmla="*/ 0 w 24"/>
                <a:gd name="T13" fmla="*/ 7 h 21"/>
                <a:gd name="T14" fmla="*/ 4 w 24"/>
                <a:gd name="T15" fmla="*/ 0 h 21"/>
                <a:gd name="T16" fmla="*/ 18 w 24"/>
                <a:gd name="T17" fmla="*/ 14 h 21"/>
                <a:gd name="T18" fmla="*/ 22 w 24"/>
                <a:gd name="T19" fmla="*/ 10 h 21"/>
                <a:gd name="T20" fmla="*/ 24 w 24"/>
                <a:gd name="T21"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1">
                  <a:moveTo>
                    <a:pt x="24" y="13"/>
                  </a:moveTo>
                  <a:lnTo>
                    <a:pt x="15" y="21"/>
                  </a:lnTo>
                  <a:lnTo>
                    <a:pt x="12" y="20"/>
                  </a:lnTo>
                  <a:lnTo>
                    <a:pt x="17" y="17"/>
                  </a:lnTo>
                  <a:lnTo>
                    <a:pt x="4" y="4"/>
                  </a:lnTo>
                  <a:lnTo>
                    <a:pt x="1" y="8"/>
                  </a:lnTo>
                  <a:lnTo>
                    <a:pt x="0" y="7"/>
                  </a:lnTo>
                  <a:lnTo>
                    <a:pt x="4" y="0"/>
                  </a:lnTo>
                  <a:lnTo>
                    <a:pt x="18" y="14"/>
                  </a:lnTo>
                  <a:lnTo>
                    <a:pt x="22" y="10"/>
                  </a:lnTo>
                  <a:lnTo>
                    <a:pt x="24" y="13"/>
                  </a:lnTo>
                  <a:close/>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109"/>
            <p:cNvSpPr>
              <a:spLocks noEditPoints="1"/>
            </p:cNvSpPr>
            <p:nvPr/>
          </p:nvSpPr>
          <p:spPr bwMode="auto">
            <a:xfrm>
              <a:off x="3068638" y="4597400"/>
              <a:ext cx="30163" cy="36513"/>
            </a:xfrm>
            <a:custGeom>
              <a:avLst/>
              <a:gdLst>
                <a:gd name="T0" fmla="*/ 6 w 16"/>
                <a:gd name="T1" fmla="*/ 2 h 19"/>
                <a:gd name="T2" fmla="*/ 3 w 16"/>
                <a:gd name="T3" fmla="*/ 4 h 19"/>
                <a:gd name="T4" fmla="*/ 2 w 16"/>
                <a:gd name="T5" fmla="*/ 8 h 19"/>
                <a:gd name="T6" fmla="*/ 5 w 16"/>
                <a:gd name="T7" fmla="*/ 13 h 19"/>
                <a:gd name="T8" fmla="*/ 5 w 16"/>
                <a:gd name="T9" fmla="*/ 13 h 19"/>
                <a:gd name="T10" fmla="*/ 6 w 16"/>
                <a:gd name="T11" fmla="*/ 8 h 19"/>
                <a:gd name="T12" fmla="*/ 10 w 16"/>
                <a:gd name="T13" fmla="*/ 7 h 19"/>
                <a:gd name="T14" fmla="*/ 14 w 16"/>
                <a:gd name="T15" fmla="*/ 9 h 19"/>
                <a:gd name="T16" fmla="*/ 16 w 16"/>
                <a:gd name="T17" fmla="*/ 13 h 19"/>
                <a:gd name="T18" fmla="*/ 15 w 16"/>
                <a:gd name="T19" fmla="*/ 18 h 19"/>
                <a:gd name="T20" fmla="*/ 10 w 16"/>
                <a:gd name="T21" fmla="*/ 19 h 19"/>
                <a:gd name="T22" fmla="*/ 4 w 16"/>
                <a:gd name="T23" fmla="*/ 16 h 19"/>
                <a:gd name="T24" fmla="*/ 0 w 16"/>
                <a:gd name="T25" fmla="*/ 8 h 19"/>
                <a:gd name="T26" fmla="*/ 2 w 16"/>
                <a:gd name="T27" fmla="*/ 2 h 19"/>
                <a:gd name="T28" fmla="*/ 5 w 16"/>
                <a:gd name="T29" fmla="*/ 0 h 19"/>
                <a:gd name="T30" fmla="*/ 6 w 16"/>
                <a:gd name="T31" fmla="*/ 2 h 19"/>
                <a:gd name="T32" fmla="*/ 7 w 16"/>
                <a:gd name="T33" fmla="*/ 15 h 19"/>
                <a:gd name="T34" fmla="*/ 10 w 16"/>
                <a:gd name="T35" fmla="*/ 17 h 19"/>
                <a:gd name="T36" fmla="*/ 13 w 16"/>
                <a:gd name="T37" fmla="*/ 16 h 19"/>
                <a:gd name="T38" fmla="*/ 14 w 16"/>
                <a:gd name="T39" fmla="*/ 13 h 19"/>
                <a:gd name="T40" fmla="*/ 13 w 16"/>
                <a:gd name="T41" fmla="*/ 11 h 19"/>
                <a:gd name="T42" fmla="*/ 10 w 16"/>
                <a:gd name="T43" fmla="*/ 9 h 19"/>
                <a:gd name="T44" fmla="*/ 7 w 16"/>
                <a:gd name="T45" fmla="*/ 10 h 19"/>
                <a:gd name="T46" fmla="*/ 6 w 16"/>
                <a:gd name="T47" fmla="*/ 13 h 19"/>
                <a:gd name="T48" fmla="*/ 7 w 16"/>
                <a:gd name="T4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19">
                  <a:moveTo>
                    <a:pt x="6" y="2"/>
                  </a:moveTo>
                  <a:cubicBezTo>
                    <a:pt x="5" y="2"/>
                    <a:pt x="4" y="3"/>
                    <a:pt x="3" y="4"/>
                  </a:cubicBezTo>
                  <a:cubicBezTo>
                    <a:pt x="2" y="5"/>
                    <a:pt x="2" y="6"/>
                    <a:pt x="2" y="8"/>
                  </a:cubicBezTo>
                  <a:cubicBezTo>
                    <a:pt x="2" y="10"/>
                    <a:pt x="3" y="11"/>
                    <a:pt x="5" y="13"/>
                  </a:cubicBezTo>
                  <a:cubicBezTo>
                    <a:pt x="5" y="13"/>
                    <a:pt x="5" y="13"/>
                    <a:pt x="5" y="13"/>
                  </a:cubicBezTo>
                  <a:cubicBezTo>
                    <a:pt x="5" y="11"/>
                    <a:pt x="5" y="10"/>
                    <a:pt x="6" y="8"/>
                  </a:cubicBezTo>
                  <a:cubicBezTo>
                    <a:pt x="8" y="7"/>
                    <a:pt x="9" y="7"/>
                    <a:pt x="10" y="7"/>
                  </a:cubicBezTo>
                  <a:cubicBezTo>
                    <a:pt x="12" y="7"/>
                    <a:pt x="13" y="7"/>
                    <a:pt x="14" y="9"/>
                  </a:cubicBezTo>
                  <a:cubicBezTo>
                    <a:pt x="16" y="10"/>
                    <a:pt x="16" y="12"/>
                    <a:pt x="16" y="13"/>
                  </a:cubicBezTo>
                  <a:cubicBezTo>
                    <a:pt x="16" y="15"/>
                    <a:pt x="16" y="16"/>
                    <a:pt x="15" y="18"/>
                  </a:cubicBezTo>
                  <a:cubicBezTo>
                    <a:pt x="13" y="19"/>
                    <a:pt x="12" y="19"/>
                    <a:pt x="10" y="19"/>
                  </a:cubicBezTo>
                  <a:cubicBezTo>
                    <a:pt x="8" y="19"/>
                    <a:pt x="6" y="18"/>
                    <a:pt x="4" y="16"/>
                  </a:cubicBezTo>
                  <a:cubicBezTo>
                    <a:pt x="2" y="13"/>
                    <a:pt x="0" y="11"/>
                    <a:pt x="0" y="8"/>
                  </a:cubicBezTo>
                  <a:cubicBezTo>
                    <a:pt x="0" y="6"/>
                    <a:pt x="0" y="4"/>
                    <a:pt x="2" y="2"/>
                  </a:cubicBezTo>
                  <a:cubicBezTo>
                    <a:pt x="3" y="1"/>
                    <a:pt x="4" y="1"/>
                    <a:pt x="5" y="0"/>
                  </a:cubicBezTo>
                  <a:lnTo>
                    <a:pt x="6" y="2"/>
                  </a:lnTo>
                  <a:close/>
                  <a:moveTo>
                    <a:pt x="7" y="15"/>
                  </a:moveTo>
                  <a:cubicBezTo>
                    <a:pt x="8" y="16"/>
                    <a:pt x="9" y="17"/>
                    <a:pt x="10" y="17"/>
                  </a:cubicBezTo>
                  <a:cubicBezTo>
                    <a:pt x="11" y="17"/>
                    <a:pt x="12" y="17"/>
                    <a:pt x="13" y="16"/>
                  </a:cubicBezTo>
                  <a:cubicBezTo>
                    <a:pt x="14" y="15"/>
                    <a:pt x="14" y="14"/>
                    <a:pt x="14" y="13"/>
                  </a:cubicBezTo>
                  <a:cubicBezTo>
                    <a:pt x="14" y="12"/>
                    <a:pt x="14" y="12"/>
                    <a:pt x="13" y="11"/>
                  </a:cubicBezTo>
                  <a:cubicBezTo>
                    <a:pt x="12" y="10"/>
                    <a:pt x="11" y="9"/>
                    <a:pt x="10" y="9"/>
                  </a:cubicBezTo>
                  <a:cubicBezTo>
                    <a:pt x="9" y="9"/>
                    <a:pt x="8" y="9"/>
                    <a:pt x="7" y="10"/>
                  </a:cubicBezTo>
                  <a:cubicBezTo>
                    <a:pt x="7" y="11"/>
                    <a:pt x="6" y="12"/>
                    <a:pt x="6" y="13"/>
                  </a:cubicBezTo>
                  <a:cubicBezTo>
                    <a:pt x="6" y="14"/>
                    <a:pt x="7" y="15"/>
                    <a:pt x="7" y="15"/>
                  </a:cubicBezTo>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110"/>
            <p:cNvSpPr/>
            <p:nvPr/>
          </p:nvSpPr>
          <p:spPr bwMode="auto">
            <a:xfrm>
              <a:off x="3090863" y="4589463"/>
              <a:ext cx="26988" cy="28575"/>
            </a:xfrm>
            <a:custGeom>
              <a:avLst/>
              <a:gdLst>
                <a:gd name="T0" fmla="*/ 6 w 14"/>
                <a:gd name="T1" fmla="*/ 13 h 15"/>
                <a:gd name="T2" fmla="*/ 10 w 14"/>
                <a:gd name="T3" fmla="*/ 11 h 15"/>
                <a:gd name="T4" fmla="*/ 11 w 14"/>
                <a:gd name="T5" fmla="*/ 8 h 15"/>
                <a:gd name="T6" fmla="*/ 9 w 14"/>
                <a:gd name="T7" fmla="*/ 8 h 15"/>
                <a:gd name="T8" fmla="*/ 7 w 14"/>
                <a:gd name="T9" fmla="*/ 9 h 15"/>
                <a:gd name="T10" fmla="*/ 3 w 14"/>
                <a:gd name="T11" fmla="*/ 9 h 15"/>
                <a:gd name="T12" fmla="*/ 1 w 14"/>
                <a:gd name="T13" fmla="*/ 8 h 15"/>
                <a:gd name="T14" fmla="*/ 1 w 14"/>
                <a:gd name="T15" fmla="*/ 5 h 15"/>
                <a:gd name="T16" fmla="*/ 2 w 14"/>
                <a:gd name="T17" fmla="*/ 2 h 15"/>
                <a:gd name="T18" fmla="*/ 5 w 14"/>
                <a:gd name="T19" fmla="*/ 0 h 15"/>
                <a:gd name="T20" fmla="*/ 7 w 14"/>
                <a:gd name="T21" fmla="*/ 2 h 15"/>
                <a:gd name="T22" fmla="*/ 4 w 14"/>
                <a:gd name="T23" fmla="*/ 3 h 15"/>
                <a:gd name="T24" fmla="*/ 3 w 14"/>
                <a:gd name="T25" fmla="*/ 5 h 15"/>
                <a:gd name="T26" fmla="*/ 3 w 14"/>
                <a:gd name="T27" fmla="*/ 6 h 15"/>
                <a:gd name="T28" fmla="*/ 4 w 14"/>
                <a:gd name="T29" fmla="*/ 7 h 15"/>
                <a:gd name="T30" fmla="*/ 7 w 14"/>
                <a:gd name="T31" fmla="*/ 6 h 15"/>
                <a:gd name="T32" fmla="*/ 10 w 14"/>
                <a:gd name="T33" fmla="*/ 5 h 15"/>
                <a:gd name="T34" fmla="*/ 12 w 14"/>
                <a:gd name="T35" fmla="*/ 6 h 15"/>
                <a:gd name="T36" fmla="*/ 13 w 14"/>
                <a:gd name="T37" fmla="*/ 10 h 15"/>
                <a:gd name="T38" fmla="*/ 11 w 14"/>
                <a:gd name="T39" fmla="*/ 13 h 15"/>
                <a:gd name="T40" fmla="*/ 8 w 14"/>
                <a:gd name="T41" fmla="*/ 15 h 15"/>
                <a:gd name="T42" fmla="*/ 6 w 14"/>
                <a:gd name="T43"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6" y="13"/>
                  </a:moveTo>
                  <a:cubicBezTo>
                    <a:pt x="8" y="13"/>
                    <a:pt x="9" y="12"/>
                    <a:pt x="10" y="11"/>
                  </a:cubicBezTo>
                  <a:cubicBezTo>
                    <a:pt x="11" y="10"/>
                    <a:pt x="12" y="9"/>
                    <a:pt x="11" y="8"/>
                  </a:cubicBezTo>
                  <a:cubicBezTo>
                    <a:pt x="10" y="8"/>
                    <a:pt x="10" y="8"/>
                    <a:pt x="9" y="8"/>
                  </a:cubicBezTo>
                  <a:cubicBezTo>
                    <a:pt x="9" y="8"/>
                    <a:pt x="8" y="8"/>
                    <a:pt x="7" y="9"/>
                  </a:cubicBezTo>
                  <a:cubicBezTo>
                    <a:pt x="5" y="9"/>
                    <a:pt x="4" y="9"/>
                    <a:pt x="3" y="9"/>
                  </a:cubicBezTo>
                  <a:cubicBezTo>
                    <a:pt x="3" y="9"/>
                    <a:pt x="2" y="9"/>
                    <a:pt x="1" y="8"/>
                  </a:cubicBezTo>
                  <a:cubicBezTo>
                    <a:pt x="1" y="7"/>
                    <a:pt x="0" y="6"/>
                    <a:pt x="1" y="5"/>
                  </a:cubicBezTo>
                  <a:cubicBezTo>
                    <a:pt x="1" y="4"/>
                    <a:pt x="1" y="3"/>
                    <a:pt x="2" y="2"/>
                  </a:cubicBezTo>
                  <a:cubicBezTo>
                    <a:pt x="3" y="1"/>
                    <a:pt x="4" y="0"/>
                    <a:pt x="5" y="0"/>
                  </a:cubicBezTo>
                  <a:cubicBezTo>
                    <a:pt x="7" y="2"/>
                    <a:pt x="7" y="2"/>
                    <a:pt x="7" y="2"/>
                  </a:cubicBezTo>
                  <a:cubicBezTo>
                    <a:pt x="6" y="2"/>
                    <a:pt x="5" y="2"/>
                    <a:pt x="4" y="3"/>
                  </a:cubicBezTo>
                  <a:cubicBezTo>
                    <a:pt x="3" y="4"/>
                    <a:pt x="3" y="4"/>
                    <a:pt x="3" y="5"/>
                  </a:cubicBezTo>
                  <a:cubicBezTo>
                    <a:pt x="3" y="6"/>
                    <a:pt x="3" y="6"/>
                    <a:pt x="3" y="6"/>
                  </a:cubicBezTo>
                  <a:cubicBezTo>
                    <a:pt x="3" y="7"/>
                    <a:pt x="4" y="7"/>
                    <a:pt x="4" y="7"/>
                  </a:cubicBezTo>
                  <a:cubicBezTo>
                    <a:pt x="5" y="7"/>
                    <a:pt x="6" y="7"/>
                    <a:pt x="7" y="6"/>
                  </a:cubicBezTo>
                  <a:cubicBezTo>
                    <a:pt x="8" y="6"/>
                    <a:pt x="9" y="5"/>
                    <a:pt x="10" y="5"/>
                  </a:cubicBezTo>
                  <a:cubicBezTo>
                    <a:pt x="11" y="5"/>
                    <a:pt x="12" y="6"/>
                    <a:pt x="12" y="6"/>
                  </a:cubicBezTo>
                  <a:cubicBezTo>
                    <a:pt x="13" y="7"/>
                    <a:pt x="14" y="8"/>
                    <a:pt x="13" y="10"/>
                  </a:cubicBezTo>
                  <a:cubicBezTo>
                    <a:pt x="13" y="11"/>
                    <a:pt x="12" y="12"/>
                    <a:pt x="11" y="13"/>
                  </a:cubicBezTo>
                  <a:cubicBezTo>
                    <a:pt x="10" y="14"/>
                    <a:pt x="9" y="15"/>
                    <a:pt x="8" y="15"/>
                  </a:cubicBezTo>
                  <a:lnTo>
                    <a:pt x="6" y="13"/>
                  </a:lnTo>
                  <a:close/>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111"/>
            <p:cNvSpPr/>
            <p:nvPr/>
          </p:nvSpPr>
          <p:spPr bwMode="auto">
            <a:xfrm>
              <a:off x="3106738" y="4568825"/>
              <a:ext cx="31750" cy="31750"/>
            </a:xfrm>
            <a:custGeom>
              <a:avLst/>
              <a:gdLst>
                <a:gd name="T0" fmla="*/ 17 w 17"/>
                <a:gd name="T1" fmla="*/ 10 h 17"/>
                <a:gd name="T2" fmla="*/ 16 w 17"/>
                <a:gd name="T3" fmla="*/ 12 h 17"/>
                <a:gd name="T4" fmla="*/ 14 w 17"/>
                <a:gd name="T5" fmla="*/ 10 h 17"/>
                <a:gd name="T6" fmla="*/ 14 w 17"/>
                <a:gd name="T7" fmla="*/ 10 h 17"/>
                <a:gd name="T8" fmla="*/ 13 w 17"/>
                <a:gd name="T9" fmla="*/ 15 h 17"/>
                <a:gd name="T10" fmla="*/ 5 w 17"/>
                <a:gd name="T11" fmla="*/ 14 h 17"/>
                <a:gd name="T12" fmla="*/ 0 w 17"/>
                <a:gd name="T13" fmla="*/ 8 h 17"/>
                <a:gd name="T14" fmla="*/ 1 w 17"/>
                <a:gd name="T15" fmla="*/ 7 h 17"/>
                <a:gd name="T16" fmla="*/ 7 w 17"/>
                <a:gd name="T17" fmla="*/ 12 h 17"/>
                <a:gd name="T18" fmla="*/ 12 w 17"/>
                <a:gd name="T19" fmla="*/ 13 h 17"/>
                <a:gd name="T20" fmla="*/ 13 w 17"/>
                <a:gd name="T21" fmla="*/ 10 h 17"/>
                <a:gd name="T22" fmla="*/ 12 w 17"/>
                <a:gd name="T23" fmla="*/ 7 h 17"/>
                <a:gd name="T24" fmla="*/ 6 w 17"/>
                <a:gd name="T25" fmla="*/ 2 h 17"/>
                <a:gd name="T26" fmla="*/ 8 w 17"/>
                <a:gd name="T27" fmla="*/ 0 h 17"/>
                <a:gd name="T28" fmla="*/ 17 w 17"/>
                <a:gd name="T29"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17" y="10"/>
                  </a:moveTo>
                  <a:cubicBezTo>
                    <a:pt x="16" y="12"/>
                    <a:pt x="16" y="12"/>
                    <a:pt x="16" y="12"/>
                  </a:cubicBezTo>
                  <a:cubicBezTo>
                    <a:pt x="14" y="10"/>
                    <a:pt x="14" y="10"/>
                    <a:pt x="14" y="10"/>
                  </a:cubicBezTo>
                  <a:cubicBezTo>
                    <a:pt x="14" y="10"/>
                    <a:pt x="14" y="10"/>
                    <a:pt x="14" y="10"/>
                  </a:cubicBezTo>
                  <a:cubicBezTo>
                    <a:pt x="15" y="12"/>
                    <a:pt x="14" y="13"/>
                    <a:pt x="13" y="15"/>
                  </a:cubicBezTo>
                  <a:cubicBezTo>
                    <a:pt x="10" y="17"/>
                    <a:pt x="8" y="17"/>
                    <a:pt x="5" y="14"/>
                  </a:cubicBezTo>
                  <a:cubicBezTo>
                    <a:pt x="0" y="8"/>
                    <a:pt x="0" y="8"/>
                    <a:pt x="0" y="8"/>
                  </a:cubicBezTo>
                  <a:cubicBezTo>
                    <a:pt x="1" y="7"/>
                    <a:pt x="1" y="7"/>
                    <a:pt x="1" y="7"/>
                  </a:cubicBezTo>
                  <a:cubicBezTo>
                    <a:pt x="7" y="12"/>
                    <a:pt x="7" y="12"/>
                    <a:pt x="7" y="12"/>
                  </a:cubicBezTo>
                  <a:cubicBezTo>
                    <a:pt x="9" y="14"/>
                    <a:pt x="10" y="14"/>
                    <a:pt x="12" y="13"/>
                  </a:cubicBezTo>
                  <a:cubicBezTo>
                    <a:pt x="13" y="12"/>
                    <a:pt x="13" y="11"/>
                    <a:pt x="13" y="10"/>
                  </a:cubicBezTo>
                  <a:cubicBezTo>
                    <a:pt x="13" y="9"/>
                    <a:pt x="12" y="8"/>
                    <a:pt x="12" y="7"/>
                  </a:cubicBezTo>
                  <a:cubicBezTo>
                    <a:pt x="6" y="2"/>
                    <a:pt x="6" y="2"/>
                    <a:pt x="6" y="2"/>
                  </a:cubicBezTo>
                  <a:cubicBezTo>
                    <a:pt x="8" y="0"/>
                    <a:pt x="8" y="0"/>
                    <a:pt x="8" y="0"/>
                  </a:cubicBezTo>
                  <a:lnTo>
                    <a:pt x="17" y="10"/>
                  </a:lnTo>
                  <a:close/>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112"/>
            <p:cNvSpPr/>
            <p:nvPr/>
          </p:nvSpPr>
          <p:spPr bwMode="auto">
            <a:xfrm>
              <a:off x="3130551" y="4551363"/>
              <a:ext cx="26988" cy="26988"/>
            </a:xfrm>
            <a:custGeom>
              <a:avLst/>
              <a:gdLst>
                <a:gd name="T0" fmla="*/ 14 w 14"/>
                <a:gd name="T1" fmla="*/ 9 h 14"/>
                <a:gd name="T2" fmla="*/ 12 w 14"/>
                <a:gd name="T3" fmla="*/ 12 h 14"/>
                <a:gd name="T4" fmla="*/ 7 w 14"/>
                <a:gd name="T5" fmla="*/ 14 h 14"/>
                <a:gd name="T6" fmla="*/ 2 w 14"/>
                <a:gd name="T7" fmla="*/ 12 h 14"/>
                <a:gd name="T8" fmla="*/ 0 w 14"/>
                <a:gd name="T9" fmla="*/ 7 h 14"/>
                <a:gd name="T10" fmla="*/ 2 w 14"/>
                <a:gd name="T11" fmla="*/ 2 h 14"/>
                <a:gd name="T12" fmla="*/ 5 w 14"/>
                <a:gd name="T13" fmla="*/ 0 h 14"/>
                <a:gd name="T14" fmla="*/ 7 w 14"/>
                <a:gd name="T15" fmla="*/ 2 h 14"/>
                <a:gd name="T16" fmla="*/ 4 w 14"/>
                <a:gd name="T17" fmla="*/ 3 h 14"/>
                <a:gd name="T18" fmla="*/ 2 w 14"/>
                <a:gd name="T19" fmla="*/ 6 h 14"/>
                <a:gd name="T20" fmla="*/ 4 w 14"/>
                <a:gd name="T21" fmla="*/ 10 h 14"/>
                <a:gd name="T22" fmla="*/ 7 w 14"/>
                <a:gd name="T23" fmla="*/ 12 h 14"/>
                <a:gd name="T24" fmla="*/ 11 w 14"/>
                <a:gd name="T25" fmla="*/ 10 h 14"/>
                <a:gd name="T26" fmla="*/ 12 w 14"/>
                <a:gd name="T27" fmla="*/ 7 h 14"/>
                <a:gd name="T28" fmla="*/ 14 w 14"/>
                <a:gd name="T2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4">
                  <a:moveTo>
                    <a:pt x="14" y="9"/>
                  </a:moveTo>
                  <a:cubicBezTo>
                    <a:pt x="13" y="10"/>
                    <a:pt x="13" y="11"/>
                    <a:pt x="12" y="12"/>
                  </a:cubicBezTo>
                  <a:cubicBezTo>
                    <a:pt x="10" y="14"/>
                    <a:pt x="9" y="14"/>
                    <a:pt x="7" y="14"/>
                  </a:cubicBezTo>
                  <a:cubicBezTo>
                    <a:pt x="5" y="14"/>
                    <a:pt x="4" y="13"/>
                    <a:pt x="2" y="12"/>
                  </a:cubicBezTo>
                  <a:cubicBezTo>
                    <a:pt x="1" y="10"/>
                    <a:pt x="0" y="9"/>
                    <a:pt x="0" y="7"/>
                  </a:cubicBezTo>
                  <a:cubicBezTo>
                    <a:pt x="0" y="5"/>
                    <a:pt x="1" y="3"/>
                    <a:pt x="2" y="2"/>
                  </a:cubicBezTo>
                  <a:cubicBezTo>
                    <a:pt x="3" y="1"/>
                    <a:pt x="4" y="0"/>
                    <a:pt x="5" y="0"/>
                  </a:cubicBezTo>
                  <a:cubicBezTo>
                    <a:pt x="7" y="2"/>
                    <a:pt x="7" y="2"/>
                    <a:pt x="7" y="2"/>
                  </a:cubicBezTo>
                  <a:cubicBezTo>
                    <a:pt x="5" y="2"/>
                    <a:pt x="4" y="2"/>
                    <a:pt x="4" y="3"/>
                  </a:cubicBezTo>
                  <a:cubicBezTo>
                    <a:pt x="3" y="4"/>
                    <a:pt x="2" y="5"/>
                    <a:pt x="2" y="6"/>
                  </a:cubicBezTo>
                  <a:cubicBezTo>
                    <a:pt x="2" y="8"/>
                    <a:pt x="3" y="9"/>
                    <a:pt x="4" y="10"/>
                  </a:cubicBezTo>
                  <a:cubicBezTo>
                    <a:pt x="5" y="11"/>
                    <a:pt x="6" y="12"/>
                    <a:pt x="7" y="12"/>
                  </a:cubicBezTo>
                  <a:cubicBezTo>
                    <a:pt x="8" y="12"/>
                    <a:pt x="10" y="11"/>
                    <a:pt x="11" y="10"/>
                  </a:cubicBezTo>
                  <a:cubicBezTo>
                    <a:pt x="11" y="10"/>
                    <a:pt x="12" y="9"/>
                    <a:pt x="12" y="7"/>
                  </a:cubicBezTo>
                  <a:lnTo>
                    <a:pt x="14" y="9"/>
                  </a:lnTo>
                  <a:close/>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113"/>
            <p:cNvSpPr>
              <a:spLocks noEditPoints="1"/>
            </p:cNvSpPr>
            <p:nvPr/>
          </p:nvSpPr>
          <p:spPr bwMode="auto">
            <a:xfrm>
              <a:off x="3146426" y="4533900"/>
              <a:ext cx="31750" cy="28575"/>
            </a:xfrm>
            <a:custGeom>
              <a:avLst/>
              <a:gdLst>
                <a:gd name="T0" fmla="*/ 0 w 16"/>
                <a:gd name="T1" fmla="*/ 7 h 15"/>
                <a:gd name="T2" fmla="*/ 2 w 16"/>
                <a:gd name="T3" fmla="*/ 3 h 15"/>
                <a:gd name="T4" fmla="*/ 9 w 16"/>
                <a:gd name="T5" fmla="*/ 3 h 15"/>
                <a:gd name="T6" fmla="*/ 16 w 16"/>
                <a:gd name="T7" fmla="*/ 9 h 15"/>
                <a:gd name="T8" fmla="*/ 14 w 16"/>
                <a:gd name="T9" fmla="*/ 11 h 15"/>
                <a:gd name="T10" fmla="*/ 12 w 16"/>
                <a:gd name="T11" fmla="*/ 9 h 15"/>
                <a:gd name="T12" fmla="*/ 12 w 16"/>
                <a:gd name="T13" fmla="*/ 9 h 15"/>
                <a:gd name="T14" fmla="*/ 11 w 16"/>
                <a:gd name="T15" fmla="*/ 14 h 15"/>
                <a:gd name="T16" fmla="*/ 8 w 16"/>
                <a:gd name="T17" fmla="*/ 15 h 15"/>
                <a:gd name="T18" fmla="*/ 5 w 16"/>
                <a:gd name="T19" fmla="*/ 14 h 15"/>
                <a:gd name="T20" fmla="*/ 5 w 16"/>
                <a:gd name="T21" fmla="*/ 8 h 15"/>
                <a:gd name="T22" fmla="*/ 8 w 16"/>
                <a:gd name="T23" fmla="*/ 5 h 15"/>
                <a:gd name="T24" fmla="*/ 4 w 16"/>
                <a:gd name="T25" fmla="*/ 4 h 15"/>
                <a:gd name="T26" fmla="*/ 1 w 16"/>
                <a:gd name="T27" fmla="*/ 8 h 15"/>
                <a:gd name="T28" fmla="*/ 0 w 16"/>
                <a:gd name="T29" fmla="*/ 7 h 15"/>
                <a:gd name="T30" fmla="*/ 7 w 16"/>
                <a:gd name="T31" fmla="*/ 8 h 15"/>
                <a:gd name="T32" fmla="*/ 6 w 16"/>
                <a:gd name="T33" fmla="*/ 11 h 15"/>
                <a:gd name="T34" fmla="*/ 7 w 16"/>
                <a:gd name="T35" fmla="*/ 12 h 15"/>
                <a:gd name="T36" fmla="*/ 8 w 16"/>
                <a:gd name="T37" fmla="*/ 13 h 15"/>
                <a:gd name="T38" fmla="*/ 10 w 16"/>
                <a:gd name="T39" fmla="*/ 12 h 15"/>
                <a:gd name="T40" fmla="*/ 11 w 16"/>
                <a:gd name="T41" fmla="*/ 10 h 15"/>
                <a:gd name="T42" fmla="*/ 10 w 16"/>
                <a:gd name="T43" fmla="*/ 7 h 15"/>
                <a:gd name="T44" fmla="*/ 9 w 16"/>
                <a:gd name="T45" fmla="*/ 6 h 15"/>
                <a:gd name="T46" fmla="*/ 7 w 16"/>
                <a:gd name="T4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15">
                  <a:moveTo>
                    <a:pt x="0" y="7"/>
                  </a:moveTo>
                  <a:cubicBezTo>
                    <a:pt x="0" y="5"/>
                    <a:pt x="1" y="4"/>
                    <a:pt x="2" y="3"/>
                  </a:cubicBezTo>
                  <a:cubicBezTo>
                    <a:pt x="5" y="0"/>
                    <a:pt x="7" y="0"/>
                    <a:pt x="9" y="3"/>
                  </a:cubicBezTo>
                  <a:cubicBezTo>
                    <a:pt x="16" y="9"/>
                    <a:pt x="16" y="9"/>
                    <a:pt x="16" y="9"/>
                  </a:cubicBezTo>
                  <a:cubicBezTo>
                    <a:pt x="14" y="11"/>
                    <a:pt x="14" y="11"/>
                    <a:pt x="14" y="11"/>
                  </a:cubicBezTo>
                  <a:cubicBezTo>
                    <a:pt x="12" y="9"/>
                    <a:pt x="12" y="9"/>
                    <a:pt x="12" y="9"/>
                  </a:cubicBezTo>
                  <a:cubicBezTo>
                    <a:pt x="12" y="9"/>
                    <a:pt x="12" y="9"/>
                    <a:pt x="12" y="9"/>
                  </a:cubicBezTo>
                  <a:cubicBezTo>
                    <a:pt x="13" y="11"/>
                    <a:pt x="12" y="13"/>
                    <a:pt x="11" y="14"/>
                  </a:cubicBezTo>
                  <a:cubicBezTo>
                    <a:pt x="10" y="15"/>
                    <a:pt x="9" y="15"/>
                    <a:pt x="8" y="15"/>
                  </a:cubicBezTo>
                  <a:cubicBezTo>
                    <a:pt x="7" y="15"/>
                    <a:pt x="6" y="15"/>
                    <a:pt x="5" y="14"/>
                  </a:cubicBezTo>
                  <a:cubicBezTo>
                    <a:pt x="3" y="12"/>
                    <a:pt x="3" y="10"/>
                    <a:pt x="5" y="8"/>
                  </a:cubicBezTo>
                  <a:cubicBezTo>
                    <a:pt x="8" y="5"/>
                    <a:pt x="8" y="5"/>
                    <a:pt x="8" y="5"/>
                  </a:cubicBezTo>
                  <a:cubicBezTo>
                    <a:pt x="6" y="3"/>
                    <a:pt x="5" y="3"/>
                    <a:pt x="4" y="4"/>
                  </a:cubicBezTo>
                  <a:cubicBezTo>
                    <a:pt x="2" y="5"/>
                    <a:pt x="2" y="7"/>
                    <a:pt x="1" y="8"/>
                  </a:cubicBezTo>
                  <a:lnTo>
                    <a:pt x="0" y="7"/>
                  </a:lnTo>
                  <a:close/>
                  <a:moveTo>
                    <a:pt x="7" y="8"/>
                  </a:moveTo>
                  <a:cubicBezTo>
                    <a:pt x="6" y="9"/>
                    <a:pt x="6" y="10"/>
                    <a:pt x="6" y="11"/>
                  </a:cubicBezTo>
                  <a:cubicBezTo>
                    <a:pt x="6" y="11"/>
                    <a:pt x="6" y="12"/>
                    <a:pt x="7" y="12"/>
                  </a:cubicBezTo>
                  <a:cubicBezTo>
                    <a:pt x="7" y="13"/>
                    <a:pt x="8" y="13"/>
                    <a:pt x="8" y="13"/>
                  </a:cubicBezTo>
                  <a:cubicBezTo>
                    <a:pt x="9" y="13"/>
                    <a:pt x="10" y="13"/>
                    <a:pt x="10" y="12"/>
                  </a:cubicBezTo>
                  <a:cubicBezTo>
                    <a:pt x="11" y="11"/>
                    <a:pt x="11" y="11"/>
                    <a:pt x="11" y="10"/>
                  </a:cubicBezTo>
                  <a:cubicBezTo>
                    <a:pt x="11" y="9"/>
                    <a:pt x="11" y="8"/>
                    <a:pt x="10" y="7"/>
                  </a:cubicBezTo>
                  <a:cubicBezTo>
                    <a:pt x="9" y="6"/>
                    <a:pt x="9" y="6"/>
                    <a:pt x="9" y="6"/>
                  </a:cubicBezTo>
                  <a:lnTo>
                    <a:pt x="7" y="8"/>
                  </a:lnTo>
                  <a:close/>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114"/>
            <p:cNvSpPr>
              <a:spLocks noEditPoints="1"/>
            </p:cNvSpPr>
            <p:nvPr/>
          </p:nvSpPr>
          <p:spPr bwMode="auto">
            <a:xfrm>
              <a:off x="3155951" y="4516438"/>
              <a:ext cx="28575" cy="28575"/>
            </a:xfrm>
            <a:custGeom>
              <a:avLst/>
              <a:gdLst>
                <a:gd name="T0" fmla="*/ 0 w 15"/>
                <a:gd name="T1" fmla="*/ 2 h 15"/>
                <a:gd name="T2" fmla="*/ 0 w 15"/>
                <a:gd name="T3" fmla="*/ 1 h 15"/>
                <a:gd name="T4" fmla="*/ 0 w 15"/>
                <a:gd name="T5" fmla="*/ 0 h 15"/>
                <a:gd name="T6" fmla="*/ 1 w 15"/>
                <a:gd name="T7" fmla="*/ 0 h 15"/>
                <a:gd name="T8" fmla="*/ 3 w 15"/>
                <a:gd name="T9" fmla="*/ 0 h 15"/>
                <a:gd name="T10" fmla="*/ 3 w 15"/>
                <a:gd name="T11" fmla="*/ 1 h 15"/>
                <a:gd name="T12" fmla="*/ 2 w 15"/>
                <a:gd name="T13" fmla="*/ 2 h 15"/>
                <a:gd name="T14" fmla="*/ 1 w 15"/>
                <a:gd name="T15" fmla="*/ 3 h 15"/>
                <a:gd name="T16" fmla="*/ 0 w 15"/>
                <a:gd name="T17" fmla="*/ 2 h 15"/>
                <a:gd name="T18" fmla="*/ 13 w 15"/>
                <a:gd name="T19" fmla="*/ 15 h 15"/>
                <a:gd name="T20" fmla="*/ 4 w 15"/>
                <a:gd name="T21" fmla="*/ 6 h 15"/>
                <a:gd name="T22" fmla="*/ 6 w 15"/>
                <a:gd name="T23" fmla="*/ 4 h 15"/>
                <a:gd name="T24" fmla="*/ 15 w 15"/>
                <a:gd name="T25" fmla="*/ 14 h 15"/>
                <a:gd name="T26" fmla="*/ 13 w 15"/>
                <a:gd name="T2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5">
                  <a:moveTo>
                    <a:pt x="0" y="2"/>
                  </a:moveTo>
                  <a:cubicBezTo>
                    <a:pt x="0" y="2"/>
                    <a:pt x="0" y="2"/>
                    <a:pt x="0" y="1"/>
                  </a:cubicBezTo>
                  <a:cubicBezTo>
                    <a:pt x="0" y="1"/>
                    <a:pt x="0" y="1"/>
                    <a:pt x="0" y="0"/>
                  </a:cubicBezTo>
                  <a:cubicBezTo>
                    <a:pt x="1" y="0"/>
                    <a:pt x="1" y="0"/>
                    <a:pt x="1" y="0"/>
                  </a:cubicBezTo>
                  <a:cubicBezTo>
                    <a:pt x="2" y="0"/>
                    <a:pt x="2" y="0"/>
                    <a:pt x="3" y="0"/>
                  </a:cubicBezTo>
                  <a:cubicBezTo>
                    <a:pt x="3" y="1"/>
                    <a:pt x="3" y="1"/>
                    <a:pt x="3" y="1"/>
                  </a:cubicBezTo>
                  <a:cubicBezTo>
                    <a:pt x="3" y="2"/>
                    <a:pt x="3" y="2"/>
                    <a:pt x="2" y="2"/>
                  </a:cubicBezTo>
                  <a:cubicBezTo>
                    <a:pt x="2" y="3"/>
                    <a:pt x="2" y="3"/>
                    <a:pt x="1" y="3"/>
                  </a:cubicBezTo>
                  <a:cubicBezTo>
                    <a:pt x="1" y="3"/>
                    <a:pt x="1" y="3"/>
                    <a:pt x="0" y="2"/>
                  </a:cubicBezTo>
                  <a:moveTo>
                    <a:pt x="13" y="15"/>
                  </a:moveTo>
                  <a:cubicBezTo>
                    <a:pt x="4" y="6"/>
                    <a:pt x="4" y="6"/>
                    <a:pt x="4" y="6"/>
                  </a:cubicBezTo>
                  <a:cubicBezTo>
                    <a:pt x="6" y="4"/>
                    <a:pt x="6" y="4"/>
                    <a:pt x="6" y="4"/>
                  </a:cubicBezTo>
                  <a:cubicBezTo>
                    <a:pt x="15" y="14"/>
                    <a:pt x="15" y="14"/>
                    <a:pt x="15" y="14"/>
                  </a:cubicBezTo>
                  <a:lnTo>
                    <a:pt x="13" y="15"/>
                  </a:lnTo>
                  <a:close/>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115"/>
            <p:cNvSpPr/>
            <p:nvPr/>
          </p:nvSpPr>
          <p:spPr bwMode="auto">
            <a:xfrm>
              <a:off x="3187701" y="4532313"/>
              <a:ext cx="6350" cy="4763"/>
            </a:xfrm>
            <a:custGeom>
              <a:avLst/>
              <a:gdLst>
                <a:gd name="T0" fmla="*/ 1 w 4"/>
                <a:gd name="T1" fmla="*/ 2 h 3"/>
                <a:gd name="T2" fmla="*/ 0 w 4"/>
                <a:gd name="T3" fmla="*/ 1 h 3"/>
                <a:gd name="T4" fmla="*/ 1 w 4"/>
                <a:gd name="T5" fmla="*/ 0 h 3"/>
                <a:gd name="T6" fmla="*/ 2 w 4"/>
                <a:gd name="T7" fmla="*/ 0 h 3"/>
                <a:gd name="T8" fmla="*/ 3 w 4"/>
                <a:gd name="T9" fmla="*/ 0 h 3"/>
                <a:gd name="T10" fmla="*/ 4 w 4"/>
                <a:gd name="T11" fmla="*/ 1 h 3"/>
                <a:gd name="T12" fmla="*/ 3 w 4"/>
                <a:gd name="T13" fmla="*/ 2 h 3"/>
                <a:gd name="T14" fmla="*/ 2 w 4"/>
                <a:gd name="T15" fmla="*/ 3 h 3"/>
                <a:gd name="T16" fmla="*/ 1 w 4"/>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1" y="2"/>
                  </a:moveTo>
                  <a:cubicBezTo>
                    <a:pt x="0" y="2"/>
                    <a:pt x="0" y="2"/>
                    <a:pt x="0" y="1"/>
                  </a:cubicBezTo>
                  <a:cubicBezTo>
                    <a:pt x="0" y="1"/>
                    <a:pt x="1" y="0"/>
                    <a:pt x="1" y="0"/>
                  </a:cubicBezTo>
                  <a:cubicBezTo>
                    <a:pt x="1" y="0"/>
                    <a:pt x="2" y="0"/>
                    <a:pt x="2" y="0"/>
                  </a:cubicBezTo>
                  <a:cubicBezTo>
                    <a:pt x="2" y="0"/>
                    <a:pt x="3" y="0"/>
                    <a:pt x="3" y="0"/>
                  </a:cubicBezTo>
                  <a:cubicBezTo>
                    <a:pt x="3" y="0"/>
                    <a:pt x="4" y="1"/>
                    <a:pt x="4" y="1"/>
                  </a:cubicBezTo>
                  <a:cubicBezTo>
                    <a:pt x="4" y="2"/>
                    <a:pt x="3" y="2"/>
                    <a:pt x="3" y="2"/>
                  </a:cubicBezTo>
                  <a:cubicBezTo>
                    <a:pt x="3" y="3"/>
                    <a:pt x="2" y="3"/>
                    <a:pt x="2" y="3"/>
                  </a:cubicBezTo>
                  <a:cubicBezTo>
                    <a:pt x="1" y="3"/>
                    <a:pt x="1" y="3"/>
                    <a:pt x="1" y="2"/>
                  </a:cubicBezTo>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116"/>
            <p:cNvSpPr/>
            <p:nvPr/>
          </p:nvSpPr>
          <p:spPr bwMode="auto">
            <a:xfrm>
              <a:off x="3184526" y="4497388"/>
              <a:ext cx="26988" cy="28575"/>
            </a:xfrm>
            <a:custGeom>
              <a:avLst/>
              <a:gdLst>
                <a:gd name="T0" fmla="*/ 14 w 14"/>
                <a:gd name="T1" fmla="*/ 9 h 15"/>
                <a:gd name="T2" fmla="*/ 12 w 14"/>
                <a:gd name="T3" fmla="*/ 13 h 15"/>
                <a:gd name="T4" fmla="*/ 7 w 14"/>
                <a:gd name="T5" fmla="*/ 15 h 15"/>
                <a:gd name="T6" fmla="*/ 2 w 14"/>
                <a:gd name="T7" fmla="*/ 12 h 15"/>
                <a:gd name="T8" fmla="*/ 0 w 14"/>
                <a:gd name="T9" fmla="*/ 7 h 15"/>
                <a:gd name="T10" fmla="*/ 2 w 14"/>
                <a:gd name="T11" fmla="*/ 2 h 15"/>
                <a:gd name="T12" fmla="*/ 5 w 14"/>
                <a:gd name="T13" fmla="*/ 0 h 15"/>
                <a:gd name="T14" fmla="*/ 7 w 14"/>
                <a:gd name="T15" fmla="*/ 2 h 15"/>
                <a:gd name="T16" fmla="*/ 4 w 14"/>
                <a:gd name="T17" fmla="*/ 4 h 15"/>
                <a:gd name="T18" fmla="*/ 2 w 14"/>
                <a:gd name="T19" fmla="*/ 7 h 15"/>
                <a:gd name="T20" fmla="*/ 4 w 14"/>
                <a:gd name="T21" fmla="*/ 11 h 15"/>
                <a:gd name="T22" fmla="*/ 7 w 14"/>
                <a:gd name="T23" fmla="*/ 12 h 15"/>
                <a:gd name="T24" fmla="*/ 11 w 14"/>
                <a:gd name="T25" fmla="*/ 11 h 15"/>
                <a:gd name="T26" fmla="*/ 12 w 14"/>
                <a:gd name="T27" fmla="*/ 8 h 15"/>
                <a:gd name="T28" fmla="*/ 14 w 14"/>
                <a:gd name="T2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5">
                  <a:moveTo>
                    <a:pt x="14" y="9"/>
                  </a:moveTo>
                  <a:cubicBezTo>
                    <a:pt x="14" y="11"/>
                    <a:pt x="13" y="12"/>
                    <a:pt x="12" y="13"/>
                  </a:cubicBezTo>
                  <a:cubicBezTo>
                    <a:pt x="10" y="14"/>
                    <a:pt x="9" y="15"/>
                    <a:pt x="7" y="15"/>
                  </a:cubicBezTo>
                  <a:cubicBezTo>
                    <a:pt x="5" y="15"/>
                    <a:pt x="4" y="14"/>
                    <a:pt x="2" y="12"/>
                  </a:cubicBezTo>
                  <a:cubicBezTo>
                    <a:pt x="1" y="11"/>
                    <a:pt x="0" y="9"/>
                    <a:pt x="0" y="7"/>
                  </a:cubicBezTo>
                  <a:cubicBezTo>
                    <a:pt x="0" y="5"/>
                    <a:pt x="1" y="4"/>
                    <a:pt x="2" y="2"/>
                  </a:cubicBezTo>
                  <a:cubicBezTo>
                    <a:pt x="3" y="1"/>
                    <a:pt x="4" y="1"/>
                    <a:pt x="5" y="0"/>
                  </a:cubicBezTo>
                  <a:cubicBezTo>
                    <a:pt x="7" y="2"/>
                    <a:pt x="7" y="2"/>
                    <a:pt x="7" y="2"/>
                  </a:cubicBezTo>
                  <a:cubicBezTo>
                    <a:pt x="5" y="2"/>
                    <a:pt x="4" y="3"/>
                    <a:pt x="4" y="4"/>
                  </a:cubicBezTo>
                  <a:cubicBezTo>
                    <a:pt x="3" y="5"/>
                    <a:pt x="2" y="6"/>
                    <a:pt x="2" y="7"/>
                  </a:cubicBezTo>
                  <a:cubicBezTo>
                    <a:pt x="2" y="8"/>
                    <a:pt x="3" y="9"/>
                    <a:pt x="4" y="11"/>
                  </a:cubicBezTo>
                  <a:cubicBezTo>
                    <a:pt x="5" y="12"/>
                    <a:pt x="6" y="12"/>
                    <a:pt x="7" y="12"/>
                  </a:cubicBezTo>
                  <a:cubicBezTo>
                    <a:pt x="9" y="12"/>
                    <a:pt x="10" y="12"/>
                    <a:pt x="11" y="11"/>
                  </a:cubicBezTo>
                  <a:cubicBezTo>
                    <a:pt x="12" y="10"/>
                    <a:pt x="12" y="9"/>
                    <a:pt x="12" y="8"/>
                  </a:cubicBezTo>
                  <a:lnTo>
                    <a:pt x="14" y="9"/>
                  </a:lnTo>
                  <a:close/>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117"/>
            <p:cNvSpPr>
              <a:spLocks noEditPoints="1"/>
            </p:cNvSpPr>
            <p:nvPr/>
          </p:nvSpPr>
          <p:spPr bwMode="auto">
            <a:xfrm>
              <a:off x="3201988" y="4479925"/>
              <a:ext cx="26988" cy="28575"/>
            </a:xfrm>
            <a:custGeom>
              <a:avLst/>
              <a:gdLst>
                <a:gd name="T0" fmla="*/ 2 w 14"/>
                <a:gd name="T1" fmla="*/ 13 h 15"/>
                <a:gd name="T2" fmla="*/ 0 w 14"/>
                <a:gd name="T3" fmla="*/ 7 h 15"/>
                <a:gd name="T4" fmla="*/ 2 w 14"/>
                <a:gd name="T5" fmla="*/ 2 h 15"/>
                <a:gd name="T6" fmla="*/ 7 w 14"/>
                <a:gd name="T7" fmla="*/ 0 h 15"/>
                <a:gd name="T8" fmla="*/ 12 w 14"/>
                <a:gd name="T9" fmla="*/ 3 h 15"/>
                <a:gd name="T10" fmla="*/ 14 w 14"/>
                <a:gd name="T11" fmla="*/ 8 h 15"/>
                <a:gd name="T12" fmla="*/ 12 w 14"/>
                <a:gd name="T13" fmla="*/ 13 h 15"/>
                <a:gd name="T14" fmla="*/ 7 w 14"/>
                <a:gd name="T15" fmla="*/ 15 h 15"/>
                <a:gd name="T16" fmla="*/ 2 w 14"/>
                <a:gd name="T17" fmla="*/ 13 h 15"/>
                <a:gd name="T18" fmla="*/ 4 w 14"/>
                <a:gd name="T19" fmla="*/ 11 h 15"/>
                <a:gd name="T20" fmla="*/ 7 w 14"/>
                <a:gd name="T21" fmla="*/ 13 h 15"/>
                <a:gd name="T22" fmla="*/ 11 w 14"/>
                <a:gd name="T23" fmla="*/ 11 h 15"/>
                <a:gd name="T24" fmla="*/ 12 w 14"/>
                <a:gd name="T25" fmla="*/ 8 h 15"/>
                <a:gd name="T26" fmla="*/ 10 w 14"/>
                <a:gd name="T27" fmla="*/ 5 h 15"/>
                <a:gd name="T28" fmla="*/ 7 w 14"/>
                <a:gd name="T29" fmla="*/ 3 h 15"/>
                <a:gd name="T30" fmla="*/ 3 w 14"/>
                <a:gd name="T31" fmla="*/ 4 h 15"/>
                <a:gd name="T32" fmla="*/ 2 w 14"/>
                <a:gd name="T33" fmla="*/ 7 h 15"/>
                <a:gd name="T34" fmla="*/ 4 w 14"/>
                <a:gd name="T3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5">
                  <a:moveTo>
                    <a:pt x="2" y="13"/>
                  </a:moveTo>
                  <a:cubicBezTo>
                    <a:pt x="1" y="11"/>
                    <a:pt x="0" y="9"/>
                    <a:pt x="0" y="7"/>
                  </a:cubicBezTo>
                  <a:cubicBezTo>
                    <a:pt x="0" y="6"/>
                    <a:pt x="1" y="4"/>
                    <a:pt x="2" y="2"/>
                  </a:cubicBezTo>
                  <a:cubicBezTo>
                    <a:pt x="4" y="1"/>
                    <a:pt x="5" y="0"/>
                    <a:pt x="7" y="0"/>
                  </a:cubicBezTo>
                  <a:cubicBezTo>
                    <a:pt x="9" y="1"/>
                    <a:pt x="10" y="1"/>
                    <a:pt x="12" y="3"/>
                  </a:cubicBezTo>
                  <a:cubicBezTo>
                    <a:pt x="13" y="5"/>
                    <a:pt x="14" y="6"/>
                    <a:pt x="14" y="8"/>
                  </a:cubicBezTo>
                  <a:cubicBezTo>
                    <a:pt x="14" y="10"/>
                    <a:pt x="13" y="11"/>
                    <a:pt x="12" y="13"/>
                  </a:cubicBezTo>
                  <a:cubicBezTo>
                    <a:pt x="10" y="14"/>
                    <a:pt x="9" y="15"/>
                    <a:pt x="7" y="15"/>
                  </a:cubicBezTo>
                  <a:cubicBezTo>
                    <a:pt x="5" y="15"/>
                    <a:pt x="4" y="14"/>
                    <a:pt x="2" y="13"/>
                  </a:cubicBezTo>
                  <a:moveTo>
                    <a:pt x="4" y="11"/>
                  </a:moveTo>
                  <a:cubicBezTo>
                    <a:pt x="5" y="12"/>
                    <a:pt x="6" y="13"/>
                    <a:pt x="7" y="13"/>
                  </a:cubicBezTo>
                  <a:cubicBezTo>
                    <a:pt x="9" y="13"/>
                    <a:pt x="10" y="12"/>
                    <a:pt x="11" y="11"/>
                  </a:cubicBezTo>
                  <a:cubicBezTo>
                    <a:pt x="12" y="10"/>
                    <a:pt x="12" y="9"/>
                    <a:pt x="12" y="8"/>
                  </a:cubicBezTo>
                  <a:cubicBezTo>
                    <a:pt x="12" y="7"/>
                    <a:pt x="11" y="6"/>
                    <a:pt x="10" y="5"/>
                  </a:cubicBezTo>
                  <a:cubicBezTo>
                    <a:pt x="9" y="4"/>
                    <a:pt x="8" y="3"/>
                    <a:pt x="7" y="3"/>
                  </a:cubicBezTo>
                  <a:cubicBezTo>
                    <a:pt x="6" y="3"/>
                    <a:pt x="4" y="3"/>
                    <a:pt x="3" y="4"/>
                  </a:cubicBezTo>
                  <a:cubicBezTo>
                    <a:pt x="3" y="5"/>
                    <a:pt x="2" y="6"/>
                    <a:pt x="2" y="7"/>
                  </a:cubicBezTo>
                  <a:cubicBezTo>
                    <a:pt x="2" y="8"/>
                    <a:pt x="3" y="10"/>
                    <a:pt x="4" y="11"/>
                  </a:cubicBezTo>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118"/>
            <p:cNvSpPr/>
            <p:nvPr/>
          </p:nvSpPr>
          <p:spPr bwMode="auto">
            <a:xfrm>
              <a:off x="3221038" y="4446588"/>
              <a:ext cx="44450" cy="44450"/>
            </a:xfrm>
            <a:custGeom>
              <a:avLst/>
              <a:gdLst>
                <a:gd name="T0" fmla="*/ 23 w 23"/>
                <a:gd name="T1" fmla="*/ 9 h 23"/>
                <a:gd name="T2" fmla="*/ 21 w 23"/>
                <a:gd name="T3" fmla="*/ 11 h 23"/>
                <a:gd name="T4" fmla="*/ 16 w 23"/>
                <a:gd name="T5" fmla="*/ 5 h 23"/>
                <a:gd name="T6" fmla="*/ 13 w 23"/>
                <a:gd name="T7" fmla="*/ 3 h 23"/>
                <a:gd name="T8" fmla="*/ 11 w 23"/>
                <a:gd name="T9" fmla="*/ 4 h 23"/>
                <a:gd name="T10" fmla="*/ 10 w 23"/>
                <a:gd name="T11" fmla="*/ 7 h 23"/>
                <a:gd name="T12" fmla="*/ 11 w 23"/>
                <a:gd name="T13" fmla="*/ 9 h 23"/>
                <a:gd name="T14" fmla="*/ 17 w 23"/>
                <a:gd name="T15" fmla="*/ 15 h 23"/>
                <a:gd name="T16" fmla="*/ 15 w 23"/>
                <a:gd name="T17" fmla="*/ 17 h 23"/>
                <a:gd name="T18" fmla="*/ 10 w 23"/>
                <a:gd name="T19" fmla="*/ 11 h 23"/>
                <a:gd name="T20" fmla="*/ 5 w 23"/>
                <a:gd name="T21" fmla="*/ 10 h 23"/>
                <a:gd name="T22" fmla="*/ 4 w 23"/>
                <a:gd name="T23" fmla="*/ 13 h 23"/>
                <a:gd name="T24" fmla="*/ 5 w 23"/>
                <a:gd name="T25" fmla="*/ 15 h 23"/>
                <a:gd name="T26" fmla="*/ 11 w 23"/>
                <a:gd name="T27" fmla="*/ 21 h 23"/>
                <a:gd name="T28" fmla="*/ 9 w 23"/>
                <a:gd name="T29" fmla="*/ 23 h 23"/>
                <a:gd name="T30" fmla="*/ 0 w 23"/>
                <a:gd name="T31" fmla="*/ 13 h 23"/>
                <a:gd name="T32" fmla="*/ 1 w 23"/>
                <a:gd name="T33" fmla="*/ 11 h 23"/>
                <a:gd name="T34" fmla="*/ 3 w 23"/>
                <a:gd name="T35" fmla="*/ 13 h 23"/>
                <a:gd name="T36" fmla="*/ 3 w 23"/>
                <a:gd name="T37" fmla="*/ 13 h 23"/>
                <a:gd name="T38" fmla="*/ 4 w 23"/>
                <a:gd name="T39" fmla="*/ 8 h 23"/>
                <a:gd name="T40" fmla="*/ 6 w 23"/>
                <a:gd name="T41" fmla="*/ 7 h 23"/>
                <a:gd name="T42" fmla="*/ 9 w 23"/>
                <a:gd name="T43" fmla="*/ 7 h 23"/>
                <a:gd name="T44" fmla="*/ 10 w 23"/>
                <a:gd name="T45" fmla="*/ 2 h 23"/>
                <a:gd name="T46" fmla="*/ 17 w 23"/>
                <a:gd name="T47" fmla="*/ 3 h 23"/>
                <a:gd name="T48" fmla="*/ 23 w 23"/>
                <a:gd name="T49"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23">
                  <a:moveTo>
                    <a:pt x="23" y="9"/>
                  </a:moveTo>
                  <a:cubicBezTo>
                    <a:pt x="21" y="11"/>
                    <a:pt x="21" y="11"/>
                    <a:pt x="21" y="11"/>
                  </a:cubicBezTo>
                  <a:cubicBezTo>
                    <a:pt x="16" y="5"/>
                    <a:pt x="16" y="5"/>
                    <a:pt x="16" y="5"/>
                  </a:cubicBezTo>
                  <a:cubicBezTo>
                    <a:pt x="15" y="4"/>
                    <a:pt x="14" y="3"/>
                    <a:pt x="13" y="3"/>
                  </a:cubicBezTo>
                  <a:cubicBezTo>
                    <a:pt x="12" y="3"/>
                    <a:pt x="12" y="3"/>
                    <a:pt x="11" y="4"/>
                  </a:cubicBezTo>
                  <a:cubicBezTo>
                    <a:pt x="10" y="5"/>
                    <a:pt x="10" y="6"/>
                    <a:pt x="10" y="7"/>
                  </a:cubicBezTo>
                  <a:cubicBezTo>
                    <a:pt x="10" y="8"/>
                    <a:pt x="11" y="8"/>
                    <a:pt x="11" y="9"/>
                  </a:cubicBezTo>
                  <a:cubicBezTo>
                    <a:pt x="17" y="15"/>
                    <a:pt x="17" y="15"/>
                    <a:pt x="17" y="15"/>
                  </a:cubicBezTo>
                  <a:cubicBezTo>
                    <a:pt x="15" y="17"/>
                    <a:pt x="15" y="17"/>
                    <a:pt x="15" y="17"/>
                  </a:cubicBezTo>
                  <a:cubicBezTo>
                    <a:pt x="10" y="11"/>
                    <a:pt x="10" y="11"/>
                    <a:pt x="10" y="11"/>
                  </a:cubicBezTo>
                  <a:cubicBezTo>
                    <a:pt x="8" y="9"/>
                    <a:pt x="6" y="9"/>
                    <a:pt x="5" y="10"/>
                  </a:cubicBezTo>
                  <a:cubicBezTo>
                    <a:pt x="4" y="11"/>
                    <a:pt x="4" y="12"/>
                    <a:pt x="4" y="13"/>
                  </a:cubicBezTo>
                  <a:cubicBezTo>
                    <a:pt x="4" y="13"/>
                    <a:pt x="4" y="14"/>
                    <a:pt x="5" y="15"/>
                  </a:cubicBezTo>
                  <a:cubicBezTo>
                    <a:pt x="11" y="21"/>
                    <a:pt x="11" y="21"/>
                    <a:pt x="11" y="21"/>
                  </a:cubicBezTo>
                  <a:cubicBezTo>
                    <a:pt x="9" y="23"/>
                    <a:pt x="9" y="23"/>
                    <a:pt x="9" y="23"/>
                  </a:cubicBezTo>
                  <a:cubicBezTo>
                    <a:pt x="0" y="13"/>
                    <a:pt x="0" y="13"/>
                    <a:pt x="0" y="13"/>
                  </a:cubicBezTo>
                  <a:cubicBezTo>
                    <a:pt x="1" y="11"/>
                    <a:pt x="1" y="11"/>
                    <a:pt x="1" y="11"/>
                  </a:cubicBezTo>
                  <a:cubicBezTo>
                    <a:pt x="3" y="13"/>
                    <a:pt x="3" y="13"/>
                    <a:pt x="3" y="13"/>
                  </a:cubicBezTo>
                  <a:cubicBezTo>
                    <a:pt x="3" y="13"/>
                    <a:pt x="3" y="13"/>
                    <a:pt x="3" y="13"/>
                  </a:cubicBezTo>
                  <a:cubicBezTo>
                    <a:pt x="2" y="11"/>
                    <a:pt x="3" y="9"/>
                    <a:pt x="4" y="8"/>
                  </a:cubicBezTo>
                  <a:cubicBezTo>
                    <a:pt x="5" y="7"/>
                    <a:pt x="6" y="7"/>
                    <a:pt x="6" y="7"/>
                  </a:cubicBezTo>
                  <a:cubicBezTo>
                    <a:pt x="7" y="7"/>
                    <a:pt x="8" y="7"/>
                    <a:pt x="9" y="7"/>
                  </a:cubicBezTo>
                  <a:cubicBezTo>
                    <a:pt x="8" y="5"/>
                    <a:pt x="9" y="3"/>
                    <a:pt x="10" y="2"/>
                  </a:cubicBezTo>
                  <a:cubicBezTo>
                    <a:pt x="12" y="0"/>
                    <a:pt x="15" y="0"/>
                    <a:pt x="17" y="3"/>
                  </a:cubicBezTo>
                  <a:lnTo>
                    <a:pt x="23" y="9"/>
                  </a:lnTo>
                  <a:close/>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119"/>
            <p:cNvSpPr/>
            <p:nvPr/>
          </p:nvSpPr>
          <p:spPr bwMode="auto">
            <a:xfrm>
              <a:off x="3255963" y="4414838"/>
              <a:ext cx="38100" cy="39688"/>
            </a:xfrm>
            <a:custGeom>
              <a:avLst/>
              <a:gdLst>
                <a:gd name="T0" fmla="*/ 24 w 24"/>
                <a:gd name="T1" fmla="*/ 20 h 25"/>
                <a:gd name="T2" fmla="*/ 21 w 24"/>
                <a:gd name="T3" fmla="*/ 25 h 25"/>
                <a:gd name="T4" fmla="*/ 0 w 24"/>
                <a:gd name="T5" fmla="*/ 5 h 25"/>
                <a:gd name="T6" fmla="*/ 5 w 24"/>
                <a:gd name="T7" fmla="*/ 0 h 25"/>
                <a:gd name="T8" fmla="*/ 6 w 24"/>
                <a:gd name="T9" fmla="*/ 2 h 25"/>
                <a:gd name="T10" fmla="*/ 4 w 24"/>
                <a:gd name="T11" fmla="*/ 5 h 25"/>
                <a:gd name="T12" fmla="*/ 21 w 24"/>
                <a:gd name="T13" fmla="*/ 22 h 25"/>
                <a:gd name="T14" fmla="*/ 23 w 24"/>
                <a:gd name="T15" fmla="*/ 19 h 25"/>
                <a:gd name="T16" fmla="*/ 24 w 24"/>
                <a:gd name="T17"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24" y="20"/>
                  </a:moveTo>
                  <a:lnTo>
                    <a:pt x="21" y="25"/>
                  </a:lnTo>
                  <a:lnTo>
                    <a:pt x="0" y="5"/>
                  </a:lnTo>
                  <a:lnTo>
                    <a:pt x="5" y="0"/>
                  </a:lnTo>
                  <a:lnTo>
                    <a:pt x="6" y="2"/>
                  </a:lnTo>
                  <a:lnTo>
                    <a:pt x="4" y="5"/>
                  </a:lnTo>
                  <a:lnTo>
                    <a:pt x="21" y="22"/>
                  </a:lnTo>
                  <a:lnTo>
                    <a:pt x="23" y="19"/>
                  </a:lnTo>
                  <a:lnTo>
                    <a:pt x="24" y="20"/>
                  </a:lnTo>
                  <a:close/>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120"/>
            <p:cNvSpPr>
              <a:spLocks noEditPoints="1"/>
            </p:cNvSpPr>
            <p:nvPr/>
          </p:nvSpPr>
          <p:spPr bwMode="auto">
            <a:xfrm>
              <a:off x="3265488" y="4386263"/>
              <a:ext cx="61913" cy="55563"/>
            </a:xfrm>
            <a:custGeom>
              <a:avLst/>
              <a:gdLst>
                <a:gd name="T0" fmla="*/ 13 w 32"/>
                <a:gd name="T1" fmla="*/ 28 h 29"/>
                <a:gd name="T2" fmla="*/ 16 w 32"/>
                <a:gd name="T3" fmla="*/ 24 h 29"/>
                <a:gd name="T4" fmla="*/ 13 w 32"/>
                <a:gd name="T5" fmla="*/ 21 h 29"/>
                <a:gd name="T6" fmla="*/ 10 w 32"/>
                <a:gd name="T7" fmla="*/ 24 h 29"/>
                <a:gd name="T8" fmla="*/ 9 w 32"/>
                <a:gd name="T9" fmla="*/ 23 h 29"/>
                <a:gd name="T10" fmla="*/ 12 w 32"/>
                <a:gd name="T11" fmla="*/ 20 h 29"/>
                <a:gd name="T12" fmla="*/ 10 w 32"/>
                <a:gd name="T13" fmla="*/ 18 h 29"/>
                <a:gd name="T14" fmla="*/ 11 w 32"/>
                <a:gd name="T15" fmla="*/ 16 h 29"/>
                <a:gd name="T16" fmla="*/ 13 w 32"/>
                <a:gd name="T17" fmla="*/ 19 h 29"/>
                <a:gd name="T18" fmla="*/ 17 w 32"/>
                <a:gd name="T19" fmla="*/ 15 h 29"/>
                <a:gd name="T20" fmla="*/ 18 w 32"/>
                <a:gd name="T21" fmla="*/ 17 h 29"/>
                <a:gd name="T22" fmla="*/ 15 w 32"/>
                <a:gd name="T23" fmla="*/ 20 h 29"/>
                <a:gd name="T24" fmla="*/ 17 w 32"/>
                <a:gd name="T25" fmla="*/ 23 h 29"/>
                <a:gd name="T26" fmla="*/ 20 w 32"/>
                <a:gd name="T27" fmla="*/ 19 h 29"/>
                <a:gd name="T28" fmla="*/ 22 w 32"/>
                <a:gd name="T29" fmla="*/ 20 h 29"/>
                <a:gd name="T30" fmla="*/ 15 w 32"/>
                <a:gd name="T31" fmla="*/ 29 h 29"/>
                <a:gd name="T32" fmla="*/ 13 w 32"/>
                <a:gd name="T33" fmla="*/ 28 h 29"/>
                <a:gd name="T34" fmla="*/ 0 w 32"/>
                <a:gd name="T35" fmla="*/ 14 h 29"/>
                <a:gd name="T36" fmla="*/ 8 w 32"/>
                <a:gd name="T37" fmla="*/ 6 h 29"/>
                <a:gd name="T38" fmla="*/ 9 w 32"/>
                <a:gd name="T39" fmla="*/ 7 h 29"/>
                <a:gd name="T40" fmla="*/ 5 w 32"/>
                <a:gd name="T41" fmla="*/ 11 h 29"/>
                <a:gd name="T42" fmla="*/ 7 w 32"/>
                <a:gd name="T43" fmla="*/ 17 h 29"/>
                <a:gd name="T44" fmla="*/ 10 w 32"/>
                <a:gd name="T45" fmla="*/ 13 h 29"/>
                <a:gd name="T46" fmla="*/ 7 w 32"/>
                <a:gd name="T47" fmla="*/ 12 h 29"/>
                <a:gd name="T48" fmla="*/ 8 w 32"/>
                <a:gd name="T49" fmla="*/ 11 h 29"/>
                <a:gd name="T50" fmla="*/ 15 w 32"/>
                <a:gd name="T51" fmla="*/ 13 h 29"/>
                <a:gd name="T52" fmla="*/ 14 w 32"/>
                <a:gd name="T53" fmla="*/ 15 h 29"/>
                <a:gd name="T54" fmla="*/ 12 w 32"/>
                <a:gd name="T55" fmla="*/ 14 h 29"/>
                <a:gd name="T56" fmla="*/ 8 w 32"/>
                <a:gd name="T57" fmla="*/ 19 h 29"/>
                <a:gd name="T58" fmla="*/ 7 w 32"/>
                <a:gd name="T59" fmla="*/ 20 h 29"/>
                <a:gd name="T60" fmla="*/ 5 w 32"/>
                <a:gd name="T61" fmla="*/ 20 h 29"/>
                <a:gd name="T62" fmla="*/ 5 w 32"/>
                <a:gd name="T63" fmla="*/ 18 h 29"/>
                <a:gd name="T64" fmla="*/ 4 w 32"/>
                <a:gd name="T65" fmla="*/ 12 h 29"/>
                <a:gd name="T66" fmla="*/ 1 w 32"/>
                <a:gd name="T67" fmla="*/ 15 h 29"/>
                <a:gd name="T68" fmla="*/ 0 w 32"/>
                <a:gd name="T69" fmla="*/ 14 h 29"/>
                <a:gd name="T70" fmla="*/ 13 w 32"/>
                <a:gd name="T71" fmla="*/ 12 h 29"/>
                <a:gd name="T72" fmla="*/ 9 w 32"/>
                <a:gd name="T73" fmla="*/ 2 h 29"/>
                <a:gd name="T74" fmla="*/ 11 w 32"/>
                <a:gd name="T75" fmla="*/ 2 h 29"/>
                <a:gd name="T76" fmla="*/ 13 w 32"/>
                <a:gd name="T77" fmla="*/ 5 h 29"/>
                <a:gd name="T78" fmla="*/ 19 w 32"/>
                <a:gd name="T79" fmla="*/ 0 h 29"/>
                <a:gd name="T80" fmla="*/ 20 w 32"/>
                <a:gd name="T81" fmla="*/ 1 h 29"/>
                <a:gd name="T82" fmla="*/ 18 w 32"/>
                <a:gd name="T83" fmla="*/ 2 h 29"/>
                <a:gd name="T84" fmla="*/ 24 w 32"/>
                <a:gd name="T85" fmla="*/ 13 h 29"/>
                <a:gd name="T86" fmla="*/ 32 w 32"/>
                <a:gd name="T87" fmla="*/ 12 h 29"/>
                <a:gd name="T88" fmla="*/ 32 w 32"/>
                <a:gd name="T89" fmla="*/ 14 h 29"/>
                <a:gd name="T90" fmla="*/ 25 w 32"/>
                <a:gd name="T91" fmla="*/ 15 h 29"/>
                <a:gd name="T92" fmla="*/ 24 w 32"/>
                <a:gd name="T93" fmla="*/ 23 h 29"/>
                <a:gd name="T94" fmla="*/ 22 w 32"/>
                <a:gd name="T95" fmla="*/ 22 h 29"/>
                <a:gd name="T96" fmla="*/ 23 w 32"/>
                <a:gd name="T97" fmla="*/ 15 h 29"/>
                <a:gd name="T98" fmla="*/ 14 w 32"/>
                <a:gd name="T99" fmla="*/ 10 h 29"/>
                <a:gd name="T100" fmla="*/ 15 w 32"/>
                <a:gd name="T101" fmla="*/ 12 h 29"/>
                <a:gd name="T102" fmla="*/ 13 w 32"/>
                <a:gd name="T103" fmla="*/ 12 h 29"/>
                <a:gd name="T104" fmla="*/ 23 w 32"/>
                <a:gd name="T105" fmla="*/ 13 h 29"/>
                <a:gd name="T106" fmla="*/ 17 w 32"/>
                <a:gd name="T107" fmla="*/ 4 h 29"/>
                <a:gd name="T108" fmla="*/ 13 w 32"/>
                <a:gd name="T109" fmla="*/ 7 h 29"/>
                <a:gd name="T110" fmla="*/ 23 w 32"/>
                <a:gd name="T111"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 h="29">
                  <a:moveTo>
                    <a:pt x="13" y="28"/>
                  </a:moveTo>
                  <a:cubicBezTo>
                    <a:pt x="14" y="27"/>
                    <a:pt x="15" y="26"/>
                    <a:pt x="16" y="24"/>
                  </a:cubicBezTo>
                  <a:cubicBezTo>
                    <a:pt x="13" y="21"/>
                    <a:pt x="13" y="21"/>
                    <a:pt x="13" y="21"/>
                  </a:cubicBezTo>
                  <a:cubicBezTo>
                    <a:pt x="10" y="24"/>
                    <a:pt x="10" y="24"/>
                    <a:pt x="10" y="24"/>
                  </a:cubicBezTo>
                  <a:cubicBezTo>
                    <a:pt x="9" y="23"/>
                    <a:pt x="9" y="23"/>
                    <a:pt x="9" y="23"/>
                  </a:cubicBezTo>
                  <a:cubicBezTo>
                    <a:pt x="12" y="20"/>
                    <a:pt x="12" y="20"/>
                    <a:pt x="12" y="20"/>
                  </a:cubicBezTo>
                  <a:cubicBezTo>
                    <a:pt x="10" y="18"/>
                    <a:pt x="10" y="18"/>
                    <a:pt x="10" y="18"/>
                  </a:cubicBezTo>
                  <a:cubicBezTo>
                    <a:pt x="11" y="16"/>
                    <a:pt x="11" y="16"/>
                    <a:pt x="11" y="16"/>
                  </a:cubicBezTo>
                  <a:cubicBezTo>
                    <a:pt x="13" y="19"/>
                    <a:pt x="13" y="19"/>
                    <a:pt x="13" y="19"/>
                  </a:cubicBezTo>
                  <a:cubicBezTo>
                    <a:pt x="17" y="15"/>
                    <a:pt x="17" y="15"/>
                    <a:pt x="17" y="15"/>
                  </a:cubicBezTo>
                  <a:cubicBezTo>
                    <a:pt x="18" y="17"/>
                    <a:pt x="18" y="17"/>
                    <a:pt x="18" y="17"/>
                  </a:cubicBezTo>
                  <a:cubicBezTo>
                    <a:pt x="15" y="20"/>
                    <a:pt x="15" y="20"/>
                    <a:pt x="15" y="20"/>
                  </a:cubicBezTo>
                  <a:cubicBezTo>
                    <a:pt x="17" y="23"/>
                    <a:pt x="17" y="23"/>
                    <a:pt x="17" y="23"/>
                  </a:cubicBezTo>
                  <a:cubicBezTo>
                    <a:pt x="18" y="21"/>
                    <a:pt x="19" y="20"/>
                    <a:pt x="20" y="19"/>
                  </a:cubicBezTo>
                  <a:cubicBezTo>
                    <a:pt x="21" y="19"/>
                    <a:pt x="21" y="19"/>
                    <a:pt x="22" y="20"/>
                  </a:cubicBezTo>
                  <a:cubicBezTo>
                    <a:pt x="20" y="23"/>
                    <a:pt x="17" y="26"/>
                    <a:pt x="15" y="29"/>
                  </a:cubicBezTo>
                  <a:lnTo>
                    <a:pt x="13" y="28"/>
                  </a:lnTo>
                  <a:close/>
                  <a:moveTo>
                    <a:pt x="0" y="14"/>
                  </a:moveTo>
                  <a:cubicBezTo>
                    <a:pt x="8" y="6"/>
                    <a:pt x="8" y="6"/>
                    <a:pt x="8" y="6"/>
                  </a:cubicBezTo>
                  <a:cubicBezTo>
                    <a:pt x="9" y="7"/>
                    <a:pt x="9" y="7"/>
                    <a:pt x="9" y="7"/>
                  </a:cubicBezTo>
                  <a:cubicBezTo>
                    <a:pt x="5" y="11"/>
                    <a:pt x="5" y="11"/>
                    <a:pt x="5" y="11"/>
                  </a:cubicBezTo>
                  <a:cubicBezTo>
                    <a:pt x="6" y="14"/>
                    <a:pt x="6" y="16"/>
                    <a:pt x="7" y="17"/>
                  </a:cubicBezTo>
                  <a:cubicBezTo>
                    <a:pt x="8" y="16"/>
                    <a:pt x="9" y="14"/>
                    <a:pt x="10" y="13"/>
                  </a:cubicBezTo>
                  <a:cubicBezTo>
                    <a:pt x="9" y="13"/>
                    <a:pt x="8" y="13"/>
                    <a:pt x="7" y="12"/>
                  </a:cubicBezTo>
                  <a:cubicBezTo>
                    <a:pt x="8" y="11"/>
                    <a:pt x="8" y="11"/>
                    <a:pt x="8" y="11"/>
                  </a:cubicBezTo>
                  <a:cubicBezTo>
                    <a:pt x="10" y="11"/>
                    <a:pt x="13" y="12"/>
                    <a:pt x="15" y="13"/>
                  </a:cubicBezTo>
                  <a:cubicBezTo>
                    <a:pt x="14" y="14"/>
                    <a:pt x="14" y="14"/>
                    <a:pt x="14" y="15"/>
                  </a:cubicBezTo>
                  <a:cubicBezTo>
                    <a:pt x="13" y="14"/>
                    <a:pt x="13" y="14"/>
                    <a:pt x="12" y="14"/>
                  </a:cubicBezTo>
                  <a:cubicBezTo>
                    <a:pt x="10" y="16"/>
                    <a:pt x="9" y="17"/>
                    <a:pt x="8" y="19"/>
                  </a:cubicBezTo>
                  <a:cubicBezTo>
                    <a:pt x="8" y="19"/>
                    <a:pt x="7" y="20"/>
                    <a:pt x="7" y="20"/>
                  </a:cubicBezTo>
                  <a:cubicBezTo>
                    <a:pt x="5" y="20"/>
                    <a:pt x="5" y="20"/>
                    <a:pt x="5" y="20"/>
                  </a:cubicBezTo>
                  <a:cubicBezTo>
                    <a:pt x="5" y="19"/>
                    <a:pt x="5" y="18"/>
                    <a:pt x="5" y="18"/>
                  </a:cubicBezTo>
                  <a:cubicBezTo>
                    <a:pt x="5" y="16"/>
                    <a:pt x="4" y="14"/>
                    <a:pt x="4" y="12"/>
                  </a:cubicBezTo>
                  <a:cubicBezTo>
                    <a:pt x="1" y="15"/>
                    <a:pt x="1" y="15"/>
                    <a:pt x="1" y="15"/>
                  </a:cubicBezTo>
                  <a:lnTo>
                    <a:pt x="0" y="14"/>
                  </a:lnTo>
                  <a:close/>
                  <a:moveTo>
                    <a:pt x="13" y="12"/>
                  </a:moveTo>
                  <a:cubicBezTo>
                    <a:pt x="12" y="9"/>
                    <a:pt x="11" y="5"/>
                    <a:pt x="9" y="2"/>
                  </a:cubicBezTo>
                  <a:cubicBezTo>
                    <a:pt x="11" y="2"/>
                    <a:pt x="11" y="2"/>
                    <a:pt x="11" y="2"/>
                  </a:cubicBezTo>
                  <a:cubicBezTo>
                    <a:pt x="12" y="3"/>
                    <a:pt x="12" y="4"/>
                    <a:pt x="13" y="5"/>
                  </a:cubicBezTo>
                  <a:cubicBezTo>
                    <a:pt x="19" y="0"/>
                    <a:pt x="19" y="0"/>
                    <a:pt x="19" y="0"/>
                  </a:cubicBezTo>
                  <a:cubicBezTo>
                    <a:pt x="20" y="1"/>
                    <a:pt x="20" y="1"/>
                    <a:pt x="20" y="1"/>
                  </a:cubicBezTo>
                  <a:cubicBezTo>
                    <a:pt x="18" y="2"/>
                    <a:pt x="18" y="2"/>
                    <a:pt x="18" y="2"/>
                  </a:cubicBezTo>
                  <a:cubicBezTo>
                    <a:pt x="22" y="6"/>
                    <a:pt x="24" y="10"/>
                    <a:pt x="24" y="13"/>
                  </a:cubicBezTo>
                  <a:cubicBezTo>
                    <a:pt x="27" y="13"/>
                    <a:pt x="29" y="13"/>
                    <a:pt x="32" y="12"/>
                  </a:cubicBezTo>
                  <a:cubicBezTo>
                    <a:pt x="32" y="13"/>
                    <a:pt x="32" y="14"/>
                    <a:pt x="32" y="14"/>
                  </a:cubicBezTo>
                  <a:cubicBezTo>
                    <a:pt x="29" y="15"/>
                    <a:pt x="27" y="15"/>
                    <a:pt x="25" y="15"/>
                  </a:cubicBezTo>
                  <a:cubicBezTo>
                    <a:pt x="25" y="17"/>
                    <a:pt x="24" y="20"/>
                    <a:pt x="24" y="23"/>
                  </a:cubicBezTo>
                  <a:cubicBezTo>
                    <a:pt x="23" y="23"/>
                    <a:pt x="22" y="22"/>
                    <a:pt x="22" y="22"/>
                  </a:cubicBezTo>
                  <a:cubicBezTo>
                    <a:pt x="23" y="19"/>
                    <a:pt x="23" y="17"/>
                    <a:pt x="23" y="15"/>
                  </a:cubicBezTo>
                  <a:cubicBezTo>
                    <a:pt x="20" y="14"/>
                    <a:pt x="17" y="13"/>
                    <a:pt x="14" y="10"/>
                  </a:cubicBezTo>
                  <a:cubicBezTo>
                    <a:pt x="14" y="11"/>
                    <a:pt x="14" y="11"/>
                    <a:pt x="15" y="12"/>
                  </a:cubicBezTo>
                  <a:cubicBezTo>
                    <a:pt x="14" y="12"/>
                    <a:pt x="14" y="12"/>
                    <a:pt x="13" y="12"/>
                  </a:cubicBezTo>
                  <a:moveTo>
                    <a:pt x="23" y="13"/>
                  </a:moveTo>
                  <a:cubicBezTo>
                    <a:pt x="22" y="10"/>
                    <a:pt x="20" y="7"/>
                    <a:pt x="17" y="4"/>
                  </a:cubicBezTo>
                  <a:cubicBezTo>
                    <a:pt x="13" y="7"/>
                    <a:pt x="13" y="7"/>
                    <a:pt x="13" y="7"/>
                  </a:cubicBezTo>
                  <a:cubicBezTo>
                    <a:pt x="17" y="10"/>
                    <a:pt x="20" y="12"/>
                    <a:pt x="23" y="13"/>
                  </a:cubicBezTo>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121"/>
            <p:cNvSpPr/>
            <p:nvPr/>
          </p:nvSpPr>
          <p:spPr bwMode="auto">
            <a:xfrm>
              <a:off x="3306763" y="4354513"/>
              <a:ext cx="49213" cy="53975"/>
            </a:xfrm>
            <a:custGeom>
              <a:avLst/>
              <a:gdLst>
                <a:gd name="T0" fmla="*/ 0 w 26"/>
                <a:gd name="T1" fmla="*/ 15 h 28"/>
                <a:gd name="T2" fmla="*/ 6 w 26"/>
                <a:gd name="T3" fmla="*/ 9 h 28"/>
                <a:gd name="T4" fmla="*/ 2 w 26"/>
                <a:gd name="T5" fmla="*/ 5 h 28"/>
                <a:gd name="T6" fmla="*/ 4 w 26"/>
                <a:gd name="T7" fmla="*/ 4 h 28"/>
                <a:gd name="T8" fmla="*/ 7 w 26"/>
                <a:gd name="T9" fmla="*/ 8 h 28"/>
                <a:gd name="T10" fmla="*/ 15 w 26"/>
                <a:gd name="T11" fmla="*/ 0 h 28"/>
                <a:gd name="T12" fmla="*/ 24 w 26"/>
                <a:gd name="T13" fmla="*/ 10 h 28"/>
                <a:gd name="T14" fmla="*/ 24 w 26"/>
                <a:gd name="T15" fmla="*/ 16 h 28"/>
                <a:gd name="T16" fmla="*/ 21 w 26"/>
                <a:gd name="T17" fmla="*/ 20 h 28"/>
                <a:gd name="T18" fmla="*/ 19 w 26"/>
                <a:gd name="T19" fmla="*/ 18 h 28"/>
                <a:gd name="T20" fmla="*/ 19 w 26"/>
                <a:gd name="T21" fmla="*/ 18 h 28"/>
                <a:gd name="T22" fmla="*/ 23 w 26"/>
                <a:gd name="T23" fmla="*/ 15 h 28"/>
                <a:gd name="T24" fmla="*/ 23 w 26"/>
                <a:gd name="T25" fmla="*/ 11 h 28"/>
                <a:gd name="T26" fmla="*/ 15 w 26"/>
                <a:gd name="T27" fmla="*/ 3 h 28"/>
                <a:gd name="T28" fmla="*/ 9 w 26"/>
                <a:gd name="T29" fmla="*/ 9 h 28"/>
                <a:gd name="T30" fmla="*/ 14 w 26"/>
                <a:gd name="T31" fmla="*/ 18 h 28"/>
                <a:gd name="T32" fmla="*/ 13 w 26"/>
                <a:gd name="T33" fmla="*/ 28 h 28"/>
                <a:gd name="T34" fmla="*/ 11 w 26"/>
                <a:gd name="T35" fmla="*/ 27 h 28"/>
                <a:gd name="T36" fmla="*/ 12 w 26"/>
                <a:gd name="T37" fmla="*/ 18 h 28"/>
                <a:gd name="T38" fmla="*/ 7 w 26"/>
                <a:gd name="T39" fmla="*/ 11 h 28"/>
                <a:gd name="T40" fmla="*/ 2 w 26"/>
                <a:gd name="T41" fmla="*/ 16 h 28"/>
                <a:gd name="T42" fmla="*/ 0 w 26"/>
                <a:gd name="T43"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8">
                  <a:moveTo>
                    <a:pt x="0" y="15"/>
                  </a:moveTo>
                  <a:cubicBezTo>
                    <a:pt x="6" y="9"/>
                    <a:pt x="6" y="9"/>
                    <a:pt x="6" y="9"/>
                  </a:cubicBezTo>
                  <a:cubicBezTo>
                    <a:pt x="5" y="8"/>
                    <a:pt x="3" y="7"/>
                    <a:pt x="2" y="5"/>
                  </a:cubicBezTo>
                  <a:cubicBezTo>
                    <a:pt x="4" y="4"/>
                    <a:pt x="4" y="4"/>
                    <a:pt x="4" y="4"/>
                  </a:cubicBezTo>
                  <a:cubicBezTo>
                    <a:pt x="5" y="5"/>
                    <a:pt x="6" y="6"/>
                    <a:pt x="7" y="8"/>
                  </a:cubicBezTo>
                  <a:cubicBezTo>
                    <a:pt x="15" y="0"/>
                    <a:pt x="15" y="0"/>
                    <a:pt x="15" y="0"/>
                  </a:cubicBezTo>
                  <a:cubicBezTo>
                    <a:pt x="20" y="5"/>
                    <a:pt x="23" y="8"/>
                    <a:pt x="24" y="10"/>
                  </a:cubicBezTo>
                  <a:cubicBezTo>
                    <a:pt x="26" y="12"/>
                    <a:pt x="26" y="14"/>
                    <a:pt x="24" y="16"/>
                  </a:cubicBezTo>
                  <a:cubicBezTo>
                    <a:pt x="23" y="17"/>
                    <a:pt x="22" y="18"/>
                    <a:pt x="21" y="20"/>
                  </a:cubicBezTo>
                  <a:cubicBezTo>
                    <a:pt x="20" y="19"/>
                    <a:pt x="20" y="19"/>
                    <a:pt x="19" y="18"/>
                  </a:cubicBezTo>
                  <a:cubicBezTo>
                    <a:pt x="19" y="18"/>
                    <a:pt x="19" y="18"/>
                    <a:pt x="19" y="18"/>
                  </a:cubicBezTo>
                  <a:cubicBezTo>
                    <a:pt x="20" y="17"/>
                    <a:pt x="22" y="16"/>
                    <a:pt x="23" y="15"/>
                  </a:cubicBezTo>
                  <a:cubicBezTo>
                    <a:pt x="24" y="14"/>
                    <a:pt x="24" y="12"/>
                    <a:pt x="23" y="11"/>
                  </a:cubicBezTo>
                  <a:cubicBezTo>
                    <a:pt x="21" y="9"/>
                    <a:pt x="18" y="6"/>
                    <a:pt x="15" y="3"/>
                  </a:cubicBezTo>
                  <a:cubicBezTo>
                    <a:pt x="9" y="9"/>
                    <a:pt x="9" y="9"/>
                    <a:pt x="9" y="9"/>
                  </a:cubicBezTo>
                  <a:cubicBezTo>
                    <a:pt x="12" y="12"/>
                    <a:pt x="13" y="15"/>
                    <a:pt x="14" y="18"/>
                  </a:cubicBezTo>
                  <a:cubicBezTo>
                    <a:pt x="15" y="20"/>
                    <a:pt x="15" y="24"/>
                    <a:pt x="13" y="28"/>
                  </a:cubicBezTo>
                  <a:cubicBezTo>
                    <a:pt x="13" y="28"/>
                    <a:pt x="12" y="28"/>
                    <a:pt x="11" y="27"/>
                  </a:cubicBezTo>
                  <a:cubicBezTo>
                    <a:pt x="12" y="24"/>
                    <a:pt x="12" y="21"/>
                    <a:pt x="12" y="18"/>
                  </a:cubicBezTo>
                  <a:cubicBezTo>
                    <a:pt x="11" y="16"/>
                    <a:pt x="10" y="14"/>
                    <a:pt x="7" y="11"/>
                  </a:cubicBezTo>
                  <a:cubicBezTo>
                    <a:pt x="2" y="16"/>
                    <a:pt x="2" y="16"/>
                    <a:pt x="2" y="16"/>
                  </a:cubicBezTo>
                  <a:lnTo>
                    <a:pt x="0" y="15"/>
                  </a:lnTo>
                  <a:close/>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122"/>
            <p:cNvSpPr/>
            <p:nvPr/>
          </p:nvSpPr>
          <p:spPr bwMode="auto">
            <a:xfrm>
              <a:off x="3336926" y="4316413"/>
              <a:ext cx="44450" cy="52388"/>
            </a:xfrm>
            <a:custGeom>
              <a:avLst/>
              <a:gdLst>
                <a:gd name="T0" fmla="*/ 5 w 23"/>
                <a:gd name="T1" fmla="*/ 21 h 27"/>
                <a:gd name="T2" fmla="*/ 13 w 23"/>
                <a:gd name="T3" fmla="*/ 13 h 27"/>
                <a:gd name="T4" fmla="*/ 8 w 23"/>
                <a:gd name="T5" fmla="*/ 9 h 27"/>
                <a:gd name="T6" fmla="*/ 2 w 23"/>
                <a:gd name="T7" fmla="*/ 15 h 27"/>
                <a:gd name="T8" fmla="*/ 0 w 23"/>
                <a:gd name="T9" fmla="*/ 14 h 27"/>
                <a:gd name="T10" fmla="*/ 15 w 23"/>
                <a:gd name="T11" fmla="*/ 0 h 27"/>
                <a:gd name="T12" fmla="*/ 16 w 23"/>
                <a:gd name="T13" fmla="*/ 1 h 27"/>
                <a:gd name="T14" fmla="*/ 10 w 23"/>
                <a:gd name="T15" fmla="*/ 7 h 27"/>
                <a:gd name="T16" fmla="*/ 14 w 23"/>
                <a:gd name="T17" fmla="*/ 12 h 27"/>
                <a:gd name="T18" fmla="*/ 22 w 23"/>
                <a:gd name="T19" fmla="*/ 4 h 27"/>
                <a:gd name="T20" fmla="*/ 23 w 23"/>
                <a:gd name="T21" fmla="*/ 6 h 27"/>
                <a:gd name="T22" fmla="*/ 16 w 23"/>
                <a:gd name="T23" fmla="*/ 13 h 27"/>
                <a:gd name="T24" fmla="*/ 21 w 23"/>
                <a:gd name="T25" fmla="*/ 19 h 27"/>
                <a:gd name="T26" fmla="*/ 23 w 23"/>
                <a:gd name="T27" fmla="*/ 21 h 27"/>
                <a:gd name="T28" fmla="*/ 21 w 23"/>
                <a:gd name="T29" fmla="*/ 24 h 27"/>
                <a:gd name="T30" fmla="*/ 18 w 23"/>
                <a:gd name="T31" fmla="*/ 27 h 27"/>
                <a:gd name="T32" fmla="*/ 17 w 23"/>
                <a:gd name="T33" fmla="*/ 25 h 27"/>
                <a:gd name="T34" fmla="*/ 20 w 23"/>
                <a:gd name="T35" fmla="*/ 23 h 27"/>
                <a:gd name="T36" fmla="*/ 20 w 23"/>
                <a:gd name="T37" fmla="*/ 22 h 27"/>
                <a:gd name="T38" fmla="*/ 19 w 23"/>
                <a:gd name="T39" fmla="*/ 20 h 27"/>
                <a:gd name="T40" fmla="*/ 14 w 23"/>
                <a:gd name="T41" fmla="*/ 15 h 27"/>
                <a:gd name="T42" fmla="*/ 6 w 23"/>
                <a:gd name="T43" fmla="*/ 23 h 27"/>
                <a:gd name="T44" fmla="*/ 5 w 23"/>
                <a:gd name="T45"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27">
                  <a:moveTo>
                    <a:pt x="5" y="21"/>
                  </a:moveTo>
                  <a:cubicBezTo>
                    <a:pt x="13" y="13"/>
                    <a:pt x="13" y="13"/>
                    <a:pt x="13" y="13"/>
                  </a:cubicBezTo>
                  <a:cubicBezTo>
                    <a:pt x="8" y="9"/>
                    <a:pt x="8" y="9"/>
                    <a:pt x="8" y="9"/>
                  </a:cubicBezTo>
                  <a:cubicBezTo>
                    <a:pt x="2" y="15"/>
                    <a:pt x="2" y="15"/>
                    <a:pt x="2" y="15"/>
                  </a:cubicBezTo>
                  <a:cubicBezTo>
                    <a:pt x="0" y="14"/>
                    <a:pt x="0" y="14"/>
                    <a:pt x="0" y="14"/>
                  </a:cubicBezTo>
                  <a:cubicBezTo>
                    <a:pt x="15" y="0"/>
                    <a:pt x="15" y="0"/>
                    <a:pt x="15" y="0"/>
                  </a:cubicBezTo>
                  <a:cubicBezTo>
                    <a:pt x="16" y="1"/>
                    <a:pt x="16" y="1"/>
                    <a:pt x="16" y="1"/>
                  </a:cubicBezTo>
                  <a:cubicBezTo>
                    <a:pt x="10" y="7"/>
                    <a:pt x="10" y="7"/>
                    <a:pt x="10" y="7"/>
                  </a:cubicBezTo>
                  <a:cubicBezTo>
                    <a:pt x="14" y="12"/>
                    <a:pt x="14" y="12"/>
                    <a:pt x="14" y="12"/>
                  </a:cubicBezTo>
                  <a:cubicBezTo>
                    <a:pt x="22" y="4"/>
                    <a:pt x="22" y="4"/>
                    <a:pt x="22" y="4"/>
                  </a:cubicBezTo>
                  <a:cubicBezTo>
                    <a:pt x="23" y="6"/>
                    <a:pt x="23" y="6"/>
                    <a:pt x="23" y="6"/>
                  </a:cubicBezTo>
                  <a:cubicBezTo>
                    <a:pt x="16" y="13"/>
                    <a:pt x="16" y="13"/>
                    <a:pt x="16" y="13"/>
                  </a:cubicBezTo>
                  <a:cubicBezTo>
                    <a:pt x="21" y="19"/>
                    <a:pt x="21" y="19"/>
                    <a:pt x="21" y="19"/>
                  </a:cubicBezTo>
                  <a:cubicBezTo>
                    <a:pt x="22" y="20"/>
                    <a:pt x="23" y="21"/>
                    <a:pt x="23" y="21"/>
                  </a:cubicBezTo>
                  <a:cubicBezTo>
                    <a:pt x="23" y="22"/>
                    <a:pt x="22" y="23"/>
                    <a:pt x="21" y="24"/>
                  </a:cubicBezTo>
                  <a:cubicBezTo>
                    <a:pt x="21" y="24"/>
                    <a:pt x="20" y="25"/>
                    <a:pt x="18" y="27"/>
                  </a:cubicBezTo>
                  <a:cubicBezTo>
                    <a:pt x="18" y="26"/>
                    <a:pt x="17" y="26"/>
                    <a:pt x="17" y="25"/>
                  </a:cubicBezTo>
                  <a:cubicBezTo>
                    <a:pt x="18" y="24"/>
                    <a:pt x="19" y="23"/>
                    <a:pt x="20" y="23"/>
                  </a:cubicBezTo>
                  <a:cubicBezTo>
                    <a:pt x="20" y="22"/>
                    <a:pt x="20" y="22"/>
                    <a:pt x="20" y="22"/>
                  </a:cubicBezTo>
                  <a:cubicBezTo>
                    <a:pt x="20" y="21"/>
                    <a:pt x="20" y="21"/>
                    <a:pt x="19" y="20"/>
                  </a:cubicBezTo>
                  <a:cubicBezTo>
                    <a:pt x="14" y="15"/>
                    <a:pt x="14" y="15"/>
                    <a:pt x="14" y="15"/>
                  </a:cubicBezTo>
                  <a:cubicBezTo>
                    <a:pt x="6" y="23"/>
                    <a:pt x="6" y="23"/>
                    <a:pt x="6" y="23"/>
                  </a:cubicBezTo>
                  <a:lnTo>
                    <a:pt x="5" y="21"/>
                  </a:lnTo>
                  <a:close/>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123"/>
            <p:cNvSpPr>
              <a:spLocks noEditPoints="1"/>
            </p:cNvSpPr>
            <p:nvPr/>
          </p:nvSpPr>
          <p:spPr bwMode="auto">
            <a:xfrm>
              <a:off x="3373438" y="4279900"/>
              <a:ext cx="52388" cy="61913"/>
            </a:xfrm>
            <a:custGeom>
              <a:avLst/>
              <a:gdLst>
                <a:gd name="T0" fmla="*/ 6 w 27"/>
                <a:gd name="T1" fmla="*/ 26 h 32"/>
                <a:gd name="T2" fmla="*/ 8 w 27"/>
                <a:gd name="T3" fmla="*/ 22 h 32"/>
                <a:gd name="T4" fmla="*/ 4 w 27"/>
                <a:gd name="T5" fmla="*/ 17 h 32"/>
                <a:gd name="T6" fmla="*/ 1 w 27"/>
                <a:gd name="T7" fmla="*/ 20 h 32"/>
                <a:gd name="T8" fmla="*/ 0 w 27"/>
                <a:gd name="T9" fmla="*/ 19 h 32"/>
                <a:gd name="T10" fmla="*/ 3 w 27"/>
                <a:gd name="T11" fmla="*/ 16 h 32"/>
                <a:gd name="T12" fmla="*/ 0 w 27"/>
                <a:gd name="T13" fmla="*/ 13 h 32"/>
                <a:gd name="T14" fmla="*/ 1 w 27"/>
                <a:gd name="T15" fmla="*/ 11 h 32"/>
                <a:gd name="T16" fmla="*/ 4 w 27"/>
                <a:gd name="T17" fmla="*/ 15 h 32"/>
                <a:gd name="T18" fmla="*/ 7 w 27"/>
                <a:gd name="T19" fmla="*/ 12 h 32"/>
                <a:gd name="T20" fmla="*/ 8 w 27"/>
                <a:gd name="T21" fmla="*/ 13 h 32"/>
                <a:gd name="T22" fmla="*/ 6 w 27"/>
                <a:gd name="T23" fmla="*/ 16 h 32"/>
                <a:gd name="T24" fmla="*/ 9 w 27"/>
                <a:gd name="T25" fmla="*/ 20 h 32"/>
                <a:gd name="T26" fmla="*/ 11 w 27"/>
                <a:gd name="T27" fmla="*/ 16 h 32"/>
                <a:gd name="T28" fmla="*/ 13 w 27"/>
                <a:gd name="T29" fmla="*/ 17 h 32"/>
                <a:gd name="T30" fmla="*/ 11 w 27"/>
                <a:gd name="T31" fmla="*/ 21 h 32"/>
                <a:gd name="T32" fmla="*/ 16 w 27"/>
                <a:gd name="T33" fmla="*/ 26 h 32"/>
                <a:gd name="T34" fmla="*/ 16 w 27"/>
                <a:gd name="T35" fmla="*/ 30 h 32"/>
                <a:gd name="T36" fmla="*/ 14 w 27"/>
                <a:gd name="T37" fmla="*/ 32 h 32"/>
                <a:gd name="T38" fmla="*/ 12 w 27"/>
                <a:gd name="T39" fmla="*/ 31 h 32"/>
                <a:gd name="T40" fmla="*/ 14 w 27"/>
                <a:gd name="T41" fmla="*/ 29 h 32"/>
                <a:gd name="T42" fmla="*/ 14 w 27"/>
                <a:gd name="T43" fmla="*/ 27 h 32"/>
                <a:gd name="T44" fmla="*/ 10 w 27"/>
                <a:gd name="T45" fmla="*/ 23 h 32"/>
                <a:gd name="T46" fmla="*/ 8 w 27"/>
                <a:gd name="T47" fmla="*/ 27 h 32"/>
                <a:gd name="T48" fmla="*/ 6 w 27"/>
                <a:gd name="T49" fmla="*/ 26 h 32"/>
                <a:gd name="T50" fmla="*/ 5 w 27"/>
                <a:gd name="T51" fmla="*/ 10 h 32"/>
                <a:gd name="T52" fmla="*/ 15 w 27"/>
                <a:gd name="T53" fmla="*/ 0 h 32"/>
                <a:gd name="T54" fmla="*/ 17 w 27"/>
                <a:gd name="T55" fmla="*/ 1 h 32"/>
                <a:gd name="T56" fmla="*/ 14 w 27"/>
                <a:gd name="T57" fmla="*/ 4 h 32"/>
                <a:gd name="T58" fmla="*/ 25 w 27"/>
                <a:gd name="T59" fmla="*/ 16 h 32"/>
                <a:gd name="T60" fmla="*/ 25 w 27"/>
                <a:gd name="T61" fmla="*/ 21 h 32"/>
                <a:gd name="T62" fmla="*/ 22 w 27"/>
                <a:gd name="T63" fmla="*/ 24 h 32"/>
                <a:gd name="T64" fmla="*/ 20 w 27"/>
                <a:gd name="T65" fmla="*/ 22 h 32"/>
                <a:gd name="T66" fmla="*/ 23 w 27"/>
                <a:gd name="T67" fmla="*/ 19 h 32"/>
                <a:gd name="T68" fmla="*/ 23 w 27"/>
                <a:gd name="T69" fmla="*/ 17 h 32"/>
                <a:gd name="T70" fmla="*/ 12 w 27"/>
                <a:gd name="T71" fmla="*/ 6 h 32"/>
                <a:gd name="T72" fmla="*/ 7 w 27"/>
                <a:gd name="T73" fmla="*/ 11 h 32"/>
                <a:gd name="T74" fmla="*/ 5 w 27"/>
                <a:gd name="T75"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 h="32">
                  <a:moveTo>
                    <a:pt x="6" y="26"/>
                  </a:moveTo>
                  <a:cubicBezTo>
                    <a:pt x="7" y="24"/>
                    <a:pt x="8" y="23"/>
                    <a:pt x="8" y="22"/>
                  </a:cubicBezTo>
                  <a:cubicBezTo>
                    <a:pt x="4" y="17"/>
                    <a:pt x="4" y="17"/>
                    <a:pt x="4" y="17"/>
                  </a:cubicBezTo>
                  <a:cubicBezTo>
                    <a:pt x="1" y="20"/>
                    <a:pt x="1" y="20"/>
                    <a:pt x="1" y="20"/>
                  </a:cubicBezTo>
                  <a:cubicBezTo>
                    <a:pt x="0" y="19"/>
                    <a:pt x="0" y="19"/>
                    <a:pt x="0" y="19"/>
                  </a:cubicBezTo>
                  <a:cubicBezTo>
                    <a:pt x="3" y="16"/>
                    <a:pt x="3" y="16"/>
                    <a:pt x="3" y="16"/>
                  </a:cubicBezTo>
                  <a:cubicBezTo>
                    <a:pt x="0" y="13"/>
                    <a:pt x="0" y="13"/>
                    <a:pt x="0" y="13"/>
                  </a:cubicBezTo>
                  <a:cubicBezTo>
                    <a:pt x="1" y="11"/>
                    <a:pt x="1" y="11"/>
                    <a:pt x="1" y="11"/>
                  </a:cubicBezTo>
                  <a:cubicBezTo>
                    <a:pt x="4" y="15"/>
                    <a:pt x="4" y="15"/>
                    <a:pt x="4" y="15"/>
                  </a:cubicBezTo>
                  <a:cubicBezTo>
                    <a:pt x="7" y="12"/>
                    <a:pt x="7" y="12"/>
                    <a:pt x="7" y="12"/>
                  </a:cubicBezTo>
                  <a:cubicBezTo>
                    <a:pt x="8" y="13"/>
                    <a:pt x="8" y="13"/>
                    <a:pt x="8" y="13"/>
                  </a:cubicBezTo>
                  <a:cubicBezTo>
                    <a:pt x="6" y="16"/>
                    <a:pt x="6" y="16"/>
                    <a:pt x="6" y="16"/>
                  </a:cubicBezTo>
                  <a:cubicBezTo>
                    <a:pt x="9" y="20"/>
                    <a:pt x="9" y="20"/>
                    <a:pt x="9" y="20"/>
                  </a:cubicBezTo>
                  <a:cubicBezTo>
                    <a:pt x="10" y="18"/>
                    <a:pt x="11" y="17"/>
                    <a:pt x="11" y="16"/>
                  </a:cubicBezTo>
                  <a:cubicBezTo>
                    <a:pt x="12" y="16"/>
                    <a:pt x="12" y="17"/>
                    <a:pt x="13" y="17"/>
                  </a:cubicBezTo>
                  <a:cubicBezTo>
                    <a:pt x="12" y="18"/>
                    <a:pt x="11" y="20"/>
                    <a:pt x="11" y="21"/>
                  </a:cubicBezTo>
                  <a:cubicBezTo>
                    <a:pt x="16" y="26"/>
                    <a:pt x="16" y="26"/>
                    <a:pt x="16" y="26"/>
                  </a:cubicBezTo>
                  <a:cubicBezTo>
                    <a:pt x="17" y="28"/>
                    <a:pt x="17" y="29"/>
                    <a:pt x="16" y="30"/>
                  </a:cubicBezTo>
                  <a:cubicBezTo>
                    <a:pt x="15" y="31"/>
                    <a:pt x="15" y="31"/>
                    <a:pt x="14" y="32"/>
                  </a:cubicBezTo>
                  <a:cubicBezTo>
                    <a:pt x="13" y="32"/>
                    <a:pt x="13" y="31"/>
                    <a:pt x="12" y="31"/>
                  </a:cubicBezTo>
                  <a:cubicBezTo>
                    <a:pt x="13" y="30"/>
                    <a:pt x="13" y="30"/>
                    <a:pt x="14" y="29"/>
                  </a:cubicBezTo>
                  <a:cubicBezTo>
                    <a:pt x="15" y="28"/>
                    <a:pt x="15" y="28"/>
                    <a:pt x="14" y="27"/>
                  </a:cubicBezTo>
                  <a:cubicBezTo>
                    <a:pt x="10" y="23"/>
                    <a:pt x="10" y="23"/>
                    <a:pt x="10" y="23"/>
                  </a:cubicBezTo>
                  <a:cubicBezTo>
                    <a:pt x="9" y="24"/>
                    <a:pt x="9" y="25"/>
                    <a:pt x="8" y="27"/>
                  </a:cubicBezTo>
                  <a:lnTo>
                    <a:pt x="6" y="26"/>
                  </a:lnTo>
                  <a:close/>
                  <a:moveTo>
                    <a:pt x="5" y="10"/>
                  </a:moveTo>
                  <a:cubicBezTo>
                    <a:pt x="15" y="0"/>
                    <a:pt x="15" y="0"/>
                    <a:pt x="15" y="0"/>
                  </a:cubicBezTo>
                  <a:cubicBezTo>
                    <a:pt x="17" y="1"/>
                    <a:pt x="17" y="1"/>
                    <a:pt x="17" y="1"/>
                  </a:cubicBezTo>
                  <a:cubicBezTo>
                    <a:pt x="14" y="4"/>
                    <a:pt x="14" y="4"/>
                    <a:pt x="14" y="4"/>
                  </a:cubicBezTo>
                  <a:cubicBezTo>
                    <a:pt x="25" y="16"/>
                    <a:pt x="25" y="16"/>
                    <a:pt x="25" y="16"/>
                  </a:cubicBezTo>
                  <a:cubicBezTo>
                    <a:pt x="27" y="18"/>
                    <a:pt x="27" y="19"/>
                    <a:pt x="25" y="21"/>
                  </a:cubicBezTo>
                  <a:cubicBezTo>
                    <a:pt x="25" y="21"/>
                    <a:pt x="24" y="22"/>
                    <a:pt x="22" y="24"/>
                  </a:cubicBezTo>
                  <a:cubicBezTo>
                    <a:pt x="22" y="23"/>
                    <a:pt x="21" y="23"/>
                    <a:pt x="20" y="22"/>
                  </a:cubicBezTo>
                  <a:cubicBezTo>
                    <a:pt x="22" y="21"/>
                    <a:pt x="23" y="20"/>
                    <a:pt x="23" y="19"/>
                  </a:cubicBezTo>
                  <a:cubicBezTo>
                    <a:pt x="24" y="19"/>
                    <a:pt x="24" y="18"/>
                    <a:pt x="23" y="17"/>
                  </a:cubicBezTo>
                  <a:cubicBezTo>
                    <a:pt x="12" y="6"/>
                    <a:pt x="12" y="6"/>
                    <a:pt x="12" y="6"/>
                  </a:cubicBezTo>
                  <a:cubicBezTo>
                    <a:pt x="7" y="11"/>
                    <a:pt x="7" y="11"/>
                    <a:pt x="7" y="11"/>
                  </a:cubicBezTo>
                  <a:lnTo>
                    <a:pt x="5" y="10"/>
                  </a:lnTo>
                  <a:close/>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124"/>
            <p:cNvSpPr>
              <a:spLocks noEditPoints="1"/>
            </p:cNvSpPr>
            <p:nvPr/>
          </p:nvSpPr>
          <p:spPr bwMode="auto">
            <a:xfrm>
              <a:off x="3405188" y="4249738"/>
              <a:ext cx="60325" cy="57150"/>
            </a:xfrm>
            <a:custGeom>
              <a:avLst/>
              <a:gdLst>
                <a:gd name="T0" fmla="*/ 20 w 31"/>
                <a:gd name="T1" fmla="*/ 22 h 30"/>
                <a:gd name="T2" fmla="*/ 24 w 31"/>
                <a:gd name="T3" fmla="*/ 18 h 30"/>
                <a:gd name="T4" fmla="*/ 30 w 31"/>
                <a:gd name="T5" fmla="*/ 12 h 30"/>
                <a:gd name="T6" fmla="*/ 31 w 31"/>
                <a:gd name="T7" fmla="*/ 14 h 30"/>
                <a:gd name="T8" fmla="*/ 25 w 31"/>
                <a:gd name="T9" fmla="*/ 20 h 30"/>
                <a:gd name="T10" fmla="*/ 21 w 31"/>
                <a:gd name="T11" fmla="*/ 24 h 30"/>
                <a:gd name="T12" fmla="*/ 15 w 31"/>
                <a:gd name="T13" fmla="*/ 26 h 30"/>
                <a:gd name="T14" fmla="*/ 15 w 31"/>
                <a:gd name="T15" fmla="*/ 30 h 30"/>
                <a:gd name="T16" fmla="*/ 13 w 31"/>
                <a:gd name="T17" fmla="*/ 30 h 30"/>
                <a:gd name="T18" fmla="*/ 13 w 31"/>
                <a:gd name="T19" fmla="*/ 25 h 30"/>
                <a:gd name="T20" fmla="*/ 7 w 31"/>
                <a:gd name="T21" fmla="*/ 19 h 30"/>
                <a:gd name="T22" fmla="*/ 5 w 31"/>
                <a:gd name="T23" fmla="*/ 21 h 30"/>
                <a:gd name="T24" fmla="*/ 4 w 31"/>
                <a:gd name="T25" fmla="*/ 20 h 30"/>
                <a:gd name="T26" fmla="*/ 7 w 31"/>
                <a:gd name="T27" fmla="*/ 17 h 30"/>
                <a:gd name="T28" fmla="*/ 14 w 31"/>
                <a:gd name="T29" fmla="*/ 24 h 30"/>
                <a:gd name="T30" fmla="*/ 20 w 31"/>
                <a:gd name="T31" fmla="*/ 22 h 30"/>
                <a:gd name="T32" fmla="*/ 0 w 31"/>
                <a:gd name="T33" fmla="*/ 12 h 30"/>
                <a:gd name="T34" fmla="*/ 6 w 31"/>
                <a:gd name="T35" fmla="*/ 13 h 30"/>
                <a:gd name="T36" fmla="*/ 5 w 31"/>
                <a:gd name="T37" fmla="*/ 15 h 30"/>
                <a:gd name="T38" fmla="*/ 0 w 31"/>
                <a:gd name="T39" fmla="*/ 14 h 30"/>
                <a:gd name="T40" fmla="*/ 0 w 31"/>
                <a:gd name="T41" fmla="*/ 12 h 30"/>
                <a:gd name="T42" fmla="*/ 8 w 31"/>
                <a:gd name="T43" fmla="*/ 15 h 30"/>
                <a:gd name="T44" fmla="*/ 14 w 31"/>
                <a:gd name="T45" fmla="*/ 10 h 30"/>
                <a:gd name="T46" fmla="*/ 12 w 31"/>
                <a:gd name="T47" fmla="*/ 7 h 30"/>
                <a:gd name="T48" fmla="*/ 9 w 31"/>
                <a:gd name="T49" fmla="*/ 10 h 30"/>
                <a:gd name="T50" fmla="*/ 10 w 31"/>
                <a:gd name="T51" fmla="*/ 13 h 30"/>
                <a:gd name="T52" fmla="*/ 8 w 31"/>
                <a:gd name="T53" fmla="*/ 14 h 30"/>
                <a:gd name="T54" fmla="*/ 5 w 31"/>
                <a:gd name="T55" fmla="*/ 7 h 30"/>
                <a:gd name="T56" fmla="*/ 7 w 31"/>
                <a:gd name="T57" fmla="*/ 6 h 30"/>
                <a:gd name="T58" fmla="*/ 8 w 31"/>
                <a:gd name="T59" fmla="*/ 9 h 30"/>
                <a:gd name="T60" fmla="*/ 10 w 31"/>
                <a:gd name="T61" fmla="*/ 6 h 30"/>
                <a:gd name="T62" fmla="*/ 8 w 31"/>
                <a:gd name="T63" fmla="*/ 4 h 30"/>
                <a:gd name="T64" fmla="*/ 9 w 31"/>
                <a:gd name="T65" fmla="*/ 2 h 30"/>
                <a:gd name="T66" fmla="*/ 12 w 31"/>
                <a:gd name="T67" fmla="*/ 5 h 30"/>
                <a:gd name="T68" fmla="*/ 16 w 31"/>
                <a:gd name="T69" fmla="*/ 0 h 30"/>
                <a:gd name="T70" fmla="*/ 18 w 31"/>
                <a:gd name="T71" fmla="*/ 2 h 30"/>
                <a:gd name="T72" fmla="*/ 13 w 31"/>
                <a:gd name="T73" fmla="*/ 6 h 30"/>
                <a:gd name="T74" fmla="*/ 15 w 31"/>
                <a:gd name="T75" fmla="*/ 8 h 30"/>
                <a:gd name="T76" fmla="*/ 21 w 31"/>
                <a:gd name="T77" fmla="*/ 3 h 30"/>
                <a:gd name="T78" fmla="*/ 22 w 31"/>
                <a:gd name="T79" fmla="*/ 4 h 30"/>
                <a:gd name="T80" fmla="*/ 10 w 31"/>
                <a:gd name="T81" fmla="*/ 16 h 30"/>
                <a:gd name="T82" fmla="*/ 8 w 31"/>
                <a:gd name="T83" fmla="*/ 15 h 30"/>
                <a:gd name="T84" fmla="*/ 13 w 31"/>
                <a:gd name="T85" fmla="*/ 16 h 30"/>
                <a:gd name="T86" fmla="*/ 22 w 31"/>
                <a:gd name="T87" fmla="*/ 8 h 30"/>
                <a:gd name="T88" fmla="*/ 27 w 31"/>
                <a:gd name="T89" fmla="*/ 13 h 30"/>
                <a:gd name="T90" fmla="*/ 26 w 31"/>
                <a:gd name="T91" fmla="*/ 15 h 30"/>
                <a:gd name="T92" fmla="*/ 25 w 31"/>
                <a:gd name="T93" fmla="*/ 14 h 30"/>
                <a:gd name="T94" fmla="*/ 19 w 31"/>
                <a:gd name="T95" fmla="*/ 20 h 30"/>
                <a:gd name="T96" fmla="*/ 19 w 31"/>
                <a:gd name="T97" fmla="*/ 21 h 30"/>
                <a:gd name="T98" fmla="*/ 18 w 31"/>
                <a:gd name="T99" fmla="*/ 22 h 30"/>
                <a:gd name="T100" fmla="*/ 13 w 31"/>
                <a:gd name="T101" fmla="*/ 16 h 30"/>
                <a:gd name="T102" fmla="*/ 21 w 31"/>
                <a:gd name="T103" fmla="*/ 10 h 30"/>
                <a:gd name="T104" fmla="*/ 15 w 31"/>
                <a:gd name="T105" fmla="*/ 16 h 30"/>
                <a:gd name="T106" fmla="*/ 18 w 31"/>
                <a:gd name="T107" fmla="*/ 19 h 30"/>
                <a:gd name="T108" fmla="*/ 24 w 31"/>
                <a:gd name="T109" fmla="*/ 13 h 30"/>
                <a:gd name="T110" fmla="*/ 21 w 31"/>
                <a:gd name="T111"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30">
                  <a:moveTo>
                    <a:pt x="20" y="22"/>
                  </a:moveTo>
                  <a:cubicBezTo>
                    <a:pt x="24" y="18"/>
                    <a:pt x="24" y="18"/>
                    <a:pt x="24" y="18"/>
                  </a:cubicBezTo>
                  <a:cubicBezTo>
                    <a:pt x="30" y="12"/>
                    <a:pt x="30" y="12"/>
                    <a:pt x="30" y="12"/>
                  </a:cubicBezTo>
                  <a:cubicBezTo>
                    <a:pt x="30" y="13"/>
                    <a:pt x="31" y="14"/>
                    <a:pt x="31" y="14"/>
                  </a:cubicBezTo>
                  <a:cubicBezTo>
                    <a:pt x="25" y="20"/>
                    <a:pt x="25" y="20"/>
                    <a:pt x="25" y="20"/>
                  </a:cubicBezTo>
                  <a:cubicBezTo>
                    <a:pt x="21" y="24"/>
                    <a:pt x="21" y="24"/>
                    <a:pt x="21" y="24"/>
                  </a:cubicBezTo>
                  <a:cubicBezTo>
                    <a:pt x="19" y="26"/>
                    <a:pt x="17" y="27"/>
                    <a:pt x="15" y="26"/>
                  </a:cubicBezTo>
                  <a:cubicBezTo>
                    <a:pt x="15" y="27"/>
                    <a:pt x="15" y="28"/>
                    <a:pt x="15" y="30"/>
                  </a:cubicBezTo>
                  <a:cubicBezTo>
                    <a:pt x="13" y="30"/>
                    <a:pt x="13" y="30"/>
                    <a:pt x="13" y="30"/>
                  </a:cubicBezTo>
                  <a:cubicBezTo>
                    <a:pt x="13" y="28"/>
                    <a:pt x="13" y="26"/>
                    <a:pt x="13" y="25"/>
                  </a:cubicBezTo>
                  <a:cubicBezTo>
                    <a:pt x="7" y="19"/>
                    <a:pt x="7" y="19"/>
                    <a:pt x="7" y="19"/>
                  </a:cubicBezTo>
                  <a:cubicBezTo>
                    <a:pt x="5" y="21"/>
                    <a:pt x="5" y="21"/>
                    <a:pt x="5" y="21"/>
                  </a:cubicBezTo>
                  <a:cubicBezTo>
                    <a:pt x="4" y="20"/>
                    <a:pt x="4" y="20"/>
                    <a:pt x="4" y="20"/>
                  </a:cubicBezTo>
                  <a:cubicBezTo>
                    <a:pt x="7" y="17"/>
                    <a:pt x="7" y="17"/>
                    <a:pt x="7" y="17"/>
                  </a:cubicBezTo>
                  <a:cubicBezTo>
                    <a:pt x="14" y="24"/>
                    <a:pt x="14" y="24"/>
                    <a:pt x="14" y="24"/>
                  </a:cubicBezTo>
                  <a:cubicBezTo>
                    <a:pt x="16" y="25"/>
                    <a:pt x="18" y="24"/>
                    <a:pt x="20" y="22"/>
                  </a:cubicBezTo>
                  <a:moveTo>
                    <a:pt x="0" y="12"/>
                  </a:moveTo>
                  <a:cubicBezTo>
                    <a:pt x="1" y="12"/>
                    <a:pt x="3" y="13"/>
                    <a:pt x="6" y="13"/>
                  </a:cubicBezTo>
                  <a:cubicBezTo>
                    <a:pt x="5" y="15"/>
                    <a:pt x="5" y="15"/>
                    <a:pt x="5" y="15"/>
                  </a:cubicBezTo>
                  <a:cubicBezTo>
                    <a:pt x="3" y="15"/>
                    <a:pt x="1" y="14"/>
                    <a:pt x="0" y="14"/>
                  </a:cubicBezTo>
                  <a:lnTo>
                    <a:pt x="0" y="12"/>
                  </a:lnTo>
                  <a:close/>
                  <a:moveTo>
                    <a:pt x="8" y="15"/>
                  </a:moveTo>
                  <a:cubicBezTo>
                    <a:pt x="14" y="10"/>
                    <a:pt x="14" y="10"/>
                    <a:pt x="14" y="10"/>
                  </a:cubicBezTo>
                  <a:cubicBezTo>
                    <a:pt x="12" y="7"/>
                    <a:pt x="12" y="7"/>
                    <a:pt x="12" y="7"/>
                  </a:cubicBezTo>
                  <a:cubicBezTo>
                    <a:pt x="9" y="10"/>
                    <a:pt x="9" y="10"/>
                    <a:pt x="9" y="10"/>
                  </a:cubicBezTo>
                  <a:cubicBezTo>
                    <a:pt x="9" y="11"/>
                    <a:pt x="9" y="12"/>
                    <a:pt x="10" y="13"/>
                  </a:cubicBezTo>
                  <a:cubicBezTo>
                    <a:pt x="9" y="13"/>
                    <a:pt x="9" y="14"/>
                    <a:pt x="8" y="14"/>
                  </a:cubicBezTo>
                  <a:cubicBezTo>
                    <a:pt x="7" y="12"/>
                    <a:pt x="6" y="10"/>
                    <a:pt x="5" y="7"/>
                  </a:cubicBezTo>
                  <a:cubicBezTo>
                    <a:pt x="7" y="6"/>
                    <a:pt x="7" y="6"/>
                    <a:pt x="7" y="6"/>
                  </a:cubicBezTo>
                  <a:cubicBezTo>
                    <a:pt x="7" y="7"/>
                    <a:pt x="8" y="8"/>
                    <a:pt x="8" y="9"/>
                  </a:cubicBezTo>
                  <a:cubicBezTo>
                    <a:pt x="10" y="6"/>
                    <a:pt x="10" y="6"/>
                    <a:pt x="10" y="6"/>
                  </a:cubicBezTo>
                  <a:cubicBezTo>
                    <a:pt x="8" y="4"/>
                    <a:pt x="8" y="4"/>
                    <a:pt x="8" y="4"/>
                  </a:cubicBezTo>
                  <a:cubicBezTo>
                    <a:pt x="9" y="2"/>
                    <a:pt x="9" y="2"/>
                    <a:pt x="9" y="2"/>
                  </a:cubicBezTo>
                  <a:cubicBezTo>
                    <a:pt x="12" y="5"/>
                    <a:pt x="12" y="5"/>
                    <a:pt x="12" y="5"/>
                  </a:cubicBezTo>
                  <a:cubicBezTo>
                    <a:pt x="16" y="0"/>
                    <a:pt x="16" y="0"/>
                    <a:pt x="16" y="0"/>
                  </a:cubicBezTo>
                  <a:cubicBezTo>
                    <a:pt x="18" y="2"/>
                    <a:pt x="18" y="2"/>
                    <a:pt x="18" y="2"/>
                  </a:cubicBezTo>
                  <a:cubicBezTo>
                    <a:pt x="13" y="6"/>
                    <a:pt x="13" y="6"/>
                    <a:pt x="13" y="6"/>
                  </a:cubicBezTo>
                  <a:cubicBezTo>
                    <a:pt x="15" y="8"/>
                    <a:pt x="15" y="8"/>
                    <a:pt x="15" y="8"/>
                  </a:cubicBezTo>
                  <a:cubicBezTo>
                    <a:pt x="21" y="3"/>
                    <a:pt x="21" y="3"/>
                    <a:pt x="21" y="3"/>
                  </a:cubicBezTo>
                  <a:cubicBezTo>
                    <a:pt x="22" y="4"/>
                    <a:pt x="22" y="4"/>
                    <a:pt x="22" y="4"/>
                  </a:cubicBezTo>
                  <a:cubicBezTo>
                    <a:pt x="10" y="16"/>
                    <a:pt x="10" y="16"/>
                    <a:pt x="10" y="16"/>
                  </a:cubicBezTo>
                  <a:lnTo>
                    <a:pt x="8" y="15"/>
                  </a:lnTo>
                  <a:close/>
                  <a:moveTo>
                    <a:pt x="13" y="16"/>
                  </a:moveTo>
                  <a:cubicBezTo>
                    <a:pt x="22" y="8"/>
                    <a:pt x="22" y="8"/>
                    <a:pt x="22" y="8"/>
                  </a:cubicBezTo>
                  <a:cubicBezTo>
                    <a:pt x="27" y="13"/>
                    <a:pt x="27" y="13"/>
                    <a:pt x="27" y="13"/>
                  </a:cubicBezTo>
                  <a:cubicBezTo>
                    <a:pt x="26" y="15"/>
                    <a:pt x="26" y="15"/>
                    <a:pt x="26" y="15"/>
                  </a:cubicBezTo>
                  <a:cubicBezTo>
                    <a:pt x="25" y="14"/>
                    <a:pt x="25" y="14"/>
                    <a:pt x="25" y="14"/>
                  </a:cubicBezTo>
                  <a:cubicBezTo>
                    <a:pt x="19" y="20"/>
                    <a:pt x="19" y="20"/>
                    <a:pt x="19" y="20"/>
                  </a:cubicBezTo>
                  <a:cubicBezTo>
                    <a:pt x="19" y="21"/>
                    <a:pt x="19" y="21"/>
                    <a:pt x="19" y="21"/>
                  </a:cubicBezTo>
                  <a:cubicBezTo>
                    <a:pt x="18" y="22"/>
                    <a:pt x="18" y="22"/>
                    <a:pt x="18" y="22"/>
                  </a:cubicBezTo>
                  <a:lnTo>
                    <a:pt x="13" y="16"/>
                  </a:lnTo>
                  <a:close/>
                  <a:moveTo>
                    <a:pt x="21" y="10"/>
                  </a:moveTo>
                  <a:cubicBezTo>
                    <a:pt x="15" y="16"/>
                    <a:pt x="15" y="16"/>
                    <a:pt x="15" y="16"/>
                  </a:cubicBezTo>
                  <a:cubicBezTo>
                    <a:pt x="18" y="19"/>
                    <a:pt x="18" y="19"/>
                    <a:pt x="18" y="19"/>
                  </a:cubicBezTo>
                  <a:cubicBezTo>
                    <a:pt x="24" y="13"/>
                    <a:pt x="24" y="13"/>
                    <a:pt x="24" y="13"/>
                  </a:cubicBezTo>
                  <a:lnTo>
                    <a:pt x="21" y="10"/>
                  </a:lnTo>
                  <a:close/>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125"/>
            <p:cNvSpPr>
              <a:spLocks noEditPoints="1"/>
            </p:cNvSpPr>
            <p:nvPr/>
          </p:nvSpPr>
          <p:spPr bwMode="auto">
            <a:xfrm>
              <a:off x="3444876" y="4217988"/>
              <a:ext cx="44450" cy="44450"/>
            </a:xfrm>
            <a:custGeom>
              <a:avLst/>
              <a:gdLst>
                <a:gd name="T0" fmla="*/ 0 w 28"/>
                <a:gd name="T1" fmla="*/ 18 h 28"/>
                <a:gd name="T2" fmla="*/ 8 w 28"/>
                <a:gd name="T3" fmla="*/ 10 h 28"/>
                <a:gd name="T4" fmla="*/ 3 w 28"/>
                <a:gd name="T5" fmla="*/ 6 h 28"/>
                <a:gd name="T6" fmla="*/ 6 w 28"/>
                <a:gd name="T7" fmla="*/ 4 h 28"/>
                <a:gd name="T8" fmla="*/ 11 w 28"/>
                <a:gd name="T9" fmla="*/ 9 h 28"/>
                <a:gd name="T10" fmla="*/ 19 w 28"/>
                <a:gd name="T11" fmla="*/ 0 h 28"/>
                <a:gd name="T12" fmla="*/ 28 w 28"/>
                <a:gd name="T13" fmla="*/ 10 h 28"/>
                <a:gd name="T14" fmla="*/ 26 w 28"/>
                <a:gd name="T15" fmla="*/ 12 h 28"/>
                <a:gd name="T16" fmla="*/ 25 w 28"/>
                <a:gd name="T17" fmla="*/ 11 h 28"/>
                <a:gd name="T18" fmla="*/ 19 w 28"/>
                <a:gd name="T19" fmla="*/ 17 h 28"/>
                <a:gd name="T20" fmla="*/ 26 w 28"/>
                <a:gd name="T21" fmla="*/ 26 h 28"/>
                <a:gd name="T22" fmla="*/ 24 w 28"/>
                <a:gd name="T23" fmla="*/ 27 h 28"/>
                <a:gd name="T24" fmla="*/ 17 w 28"/>
                <a:gd name="T25" fmla="*/ 20 h 28"/>
                <a:gd name="T26" fmla="*/ 11 w 28"/>
                <a:gd name="T27" fmla="*/ 26 h 28"/>
                <a:gd name="T28" fmla="*/ 12 w 28"/>
                <a:gd name="T29" fmla="*/ 27 h 28"/>
                <a:gd name="T30" fmla="*/ 9 w 28"/>
                <a:gd name="T31" fmla="*/ 28 h 28"/>
                <a:gd name="T32" fmla="*/ 0 w 28"/>
                <a:gd name="T33" fmla="*/ 18 h 28"/>
                <a:gd name="T34" fmla="*/ 8 w 28"/>
                <a:gd name="T35" fmla="*/ 23 h 28"/>
                <a:gd name="T36" fmla="*/ 15 w 28"/>
                <a:gd name="T37" fmla="*/ 17 h 28"/>
                <a:gd name="T38" fmla="*/ 9 w 28"/>
                <a:gd name="T39" fmla="*/ 12 h 28"/>
                <a:gd name="T40" fmla="*/ 3 w 28"/>
                <a:gd name="T41" fmla="*/ 18 h 28"/>
                <a:gd name="T42" fmla="*/ 8 w 28"/>
                <a:gd name="T43" fmla="*/ 23 h 28"/>
                <a:gd name="T44" fmla="*/ 18 w 28"/>
                <a:gd name="T45" fmla="*/ 4 h 28"/>
                <a:gd name="T46" fmla="*/ 12 w 28"/>
                <a:gd name="T47" fmla="*/ 10 h 28"/>
                <a:gd name="T48" fmla="*/ 17 w 28"/>
                <a:gd name="T49" fmla="*/ 16 h 28"/>
                <a:gd name="T50" fmla="*/ 24 w 28"/>
                <a:gd name="T51" fmla="*/ 9 h 28"/>
                <a:gd name="T52" fmla="*/ 18 w 28"/>
                <a:gd name="T5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28">
                  <a:moveTo>
                    <a:pt x="0" y="18"/>
                  </a:moveTo>
                  <a:lnTo>
                    <a:pt x="8" y="10"/>
                  </a:lnTo>
                  <a:lnTo>
                    <a:pt x="3" y="6"/>
                  </a:lnTo>
                  <a:lnTo>
                    <a:pt x="6" y="4"/>
                  </a:lnTo>
                  <a:lnTo>
                    <a:pt x="11" y="9"/>
                  </a:lnTo>
                  <a:lnTo>
                    <a:pt x="19" y="0"/>
                  </a:lnTo>
                  <a:lnTo>
                    <a:pt x="28" y="10"/>
                  </a:lnTo>
                  <a:lnTo>
                    <a:pt x="26" y="12"/>
                  </a:lnTo>
                  <a:lnTo>
                    <a:pt x="25" y="11"/>
                  </a:lnTo>
                  <a:lnTo>
                    <a:pt x="19" y="17"/>
                  </a:lnTo>
                  <a:lnTo>
                    <a:pt x="26" y="26"/>
                  </a:lnTo>
                  <a:lnTo>
                    <a:pt x="24" y="27"/>
                  </a:lnTo>
                  <a:lnTo>
                    <a:pt x="17" y="20"/>
                  </a:lnTo>
                  <a:lnTo>
                    <a:pt x="11" y="26"/>
                  </a:lnTo>
                  <a:lnTo>
                    <a:pt x="12" y="27"/>
                  </a:lnTo>
                  <a:lnTo>
                    <a:pt x="9" y="28"/>
                  </a:lnTo>
                  <a:lnTo>
                    <a:pt x="0" y="18"/>
                  </a:lnTo>
                  <a:close/>
                  <a:moveTo>
                    <a:pt x="8" y="23"/>
                  </a:moveTo>
                  <a:lnTo>
                    <a:pt x="15" y="17"/>
                  </a:lnTo>
                  <a:lnTo>
                    <a:pt x="9" y="12"/>
                  </a:lnTo>
                  <a:lnTo>
                    <a:pt x="3" y="18"/>
                  </a:lnTo>
                  <a:lnTo>
                    <a:pt x="8" y="23"/>
                  </a:lnTo>
                  <a:close/>
                  <a:moveTo>
                    <a:pt x="18" y="4"/>
                  </a:moveTo>
                  <a:lnTo>
                    <a:pt x="12" y="10"/>
                  </a:lnTo>
                  <a:lnTo>
                    <a:pt x="17" y="16"/>
                  </a:lnTo>
                  <a:lnTo>
                    <a:pt x="24" y="9"/>
                  </a:lnTo>
                  <a:lnTo>
                    <a:pt x="18" y="4"/>
                  </a:lnTo>
                  <a:close/>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126"/>
            <p:cNvSpPr>
              <a:spLocks noEditPoints="1"/>
            </p:cNvSpPr>
            <p:nvPr/>
          </p:nvSpPr>
          <p:spPr bwMode="auto">
            <a:xfrm>
              <a:off x="3473451" y="4179888"/>
              <a:ext cx="61913" cy="60325"/>
            </a:xfrm>
            <a:custGeom>
              <a:avLst/>
              <a:gdLst>
                <a:gd name="T0" fmla="*/ 0 w 32"/>
                <a:gd name="T1" fmla="*/ 15 h 31"/>
                <a:gd name="T2" fmla="*/ 16 w 32"/>
                <a:gd name="T3" fmla="*/ 0 h 31"/>
                <a:gd name="T4" fmla="*/ 32 w 32"/>
                <a:gd name="T5" fmla="*/ 16 h 31"/>
                <a:gd name="T6" fmla="*/ 30 w 32"/>
                <a:gd name="T7" fmla="*/ 17 h 31"/>
                <a:gd name="T8" fmla="*/ 30 w 32"/>
                <a:gd name="T9" fmla="*/ 17 h 31"/>
                <a:gd name="T10" fmla="*/ 17 w 32"/>
                <a:gd name="T11" fmla="*/ 29 h 31"/>
                <a:gd name="T12" fmla="*/ 18 w 32"/>
                <a:gd name="T13" fmla="*/ 30 h 31"/>
                <a:gd name="T14" fmla="*/ 16 w 32"/>
                <a:gd name="T15" fmla="*/ 31 h 31"/>
                <a:gd name="T16" fmla="*/ 0 w 32"/>
                <a:gd name="T17" fmla="*/ 15 h 31"/>
                <a:gd name="T18" fmla="*/ 16 w 32"/>
                <a:gd name="T19" fmla="*/ 2 h 31"/>
                <a:gd name="T20" fmla="*/ 3 w 32"/>
                <a:gd name="T21" fmla="*/ 15 h 31"/>
                <a:gd name="T22" fmla="*/ 16 w 32"/>
                <a:gd name="T23" fmla="*/ 28 h 31"/>
                <a:gd name="T24" fmla="*/ 28 w 32"/>
                <a:gd name="T25" fmla="*/ 15 h 31"/>
                <a:gd name="T26" fmla="*/ 16 w 32"/>
                <a:gd name="T27" fmla="*/ 2 h 31"/>
                <a:gd name="T28" fmla="*/ 14 w 32"/>
                <a:gd name="T29" fmla="*/ 24 h 31"/>
                <a:gd name="T30" fmla="*/ 18 w 32"/>
                <a:gd name="T31" fmla="*/ 19 h 31"/>
                <a:gd name="T32" fmla="*/ 15 w 32"/>
                <a:gd name="T33" fmla="*/ 16 h 31"/>
                <a:gd name="T34" fmla="*/ 11 w 32"/>
                <a:gd name="T35" fmla="*/ 20 h 31"/>
                <a:gd name="T36" fmla="*/ 10 w 32"/>
                <a:gd name="T37" fmla="*/ 19 h 31"/>
                <a:gd name="T38" fmla="*/ 14 w 32"/>
                <a:gd name="T39" fmla="*/ 14 h 31"/>
                <a:gd name="T40" fmla="*/ 12 w 32"/>
                <a:gd name="T41" fmla="*/ 12 h 31"/>
                <a:gd name="T42" fmla="*/ 7 w 32"/>
                <a:gd name="T43" fmla="*/ 17 h 31"/>
                <a:gd name="T44" fmla="*/ 6 w 32"/>
                <a:gd name="T45" fmla="*/ 15 h 31"/>
                <a:gd name="T46" fmla="*/ 16 w 32"/>
                <a:gd name="T47" fmla="*/ 5 h 31"/>
                <a:gd name="T48" fmla="*/ 17 w 32"/>
                <a:gd name="T49" fmla="*/ 6 h 31"/>
                <a:gd name="T50" fmla="*/ 13 w 32"/>
                <a:gd name="T51" fmla="*/ 11 h 31"/>
                <a:gd name="T52" fmla="*/ 15 w 32"/>
                <a:gd name="T53" fmla="*/ 13 h 31"/>
                <a:gd name="T54" fmla="*/ 19 w 32"/>
                <a:gd name="T55" fmla="*/ 9 h 31"/>
                <a:gd name="T56" fmla="*/ 21 w 32"/>
                <a:gd name="T57" fmla="*/ 10 h 31"/>
                <a:gd name="T58" fmla="*/ 16 w 32"/>
                <a:gd name="T59" fmla="*/ 14 h 31"/>
                <a:gd name="T60" fmla="*/ 20 w 32"/>
                <a:gd name="T61" fmla="*/ 18 h 31"/>
                <a:gd name="T62" fmla="*/ 25 w 32"/>
                <a:gd name="T63" fmla="*/ 13 h 31"/>
                <a:gd name="T64" fmla="*/ 26 w 32"/>
                <a:gd name="T65" fmla="*/ 14 h 31"/>
                <a:gd name="T66" fmla="*/ 15 w 32"/>
                <a:gd name="T67" fmla="*/ 25 h 31"/>
                <a:gd name="T68" fmla="*/ 14 w 32"/>
                <a:gd name="T69" fmla="*/ 24 h 31"/>
                <a:gd name="T70" fmla="*/ 18 w 32"/>
                <a:gd name="T71" fmla="*/ 15 h 31"/>
                <a:gd name="T72" fmla="*/ 19 w 32"/>
                <a:gd name="T73" fmla="*/ 13 h 31"/>
                <a:gd name="T74" fmla="*/ 22 w 32"/>
                <a:gd name="T75" fmla="*/ 13 h 31"/>
                <a:gd name="T76" fmla="*/ 22 w 32"/>
                <a:gd name="T77" fmla="*/ 15 h 31"/>
                <a:gd name="T78" fmla="*/ 18 w 32"/>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31">
                  <a:moveTo>
                    <a:pt x="0" y="15"/>
                  </a:moveTo>
                  <a:cubicBezTo>
                    <a:pt x="16" y="0"/>
                    <a:pt x="16" y="0"/>
                    <a:pt x="16" y="0"/>
                  </a:cubicBezTo>
                  <a:cubicBezTo>
                    <a:pt x="32" y="16"/>
                    <a:pt x="32" y="16"/>
                    <a:pt x="32" y="16"/>
                  </a:cubicBezTo>
                  <a:cubicBezTo>
                    <a:pt x="30" y="17"/>
                    <a:pt x="30" y="17"/>
                    <a:pt x="30" y="17"/>
                  </a:cubicBezTo>
                  <a:cubicBezTo>
                    <a:pt x="30" y="17"/>
                    <a:pt x="30" y="17"/>
                    <a:pt x="30" y="17"/>
                  </a:cubicBezTo>
                  <a:cubicBezTo>
                    <a:pt x="17" y="29"/>
                    <a:pt x="17" y="29"/>
                    <a:pt x="17" y="29"/>
                  </a:cubicBezTo>
                  <a:cubicBezTo>
                    <a:pt x="18" y="30"/>
                    <a:pt x="18" y="30"/>
                    <a:pt x="18" y="30"/>
                  </a:cubicBezTo>
                  <a:cubicBezTo>
                    <a:pt x="16" y="31"/>
                    <a:pt x="16" y="31"/>
                    <a:pt x="16" y="31"/>
                  </a:cubicBezTo>
                  <a:lnTo>
                    <a:pt x="0" y="15"/>
                  </a:lnTo>
                  <a:close/>
                  <a:moveTo>
                    <a:pt x="16" y="2"/>
                  </a:moveTo>
                  <a:cubicBezTo>
                    <a:pt x="3" y="15"/>
                    <a:pt x="3" y="15"/>
                    <a:pt x="3" y="15"/>
                  </a:cubicBezTo>
                  <a:cubicBezTo>
                    <a:pt x="16" y="28"/>
                    <a:pt x="16" y="28"/>
                    <a:pt x="16" y="28"/>
                  </a:cubicBezTo>
                  <a:cubicBezTo>
                    <a:pt x="28" y="15"/>
                    <a:pt x="28" y="15"/>
                    <a:pt x="28" y="15"/>
                  </a:cubicBezTo>
                  <a:lnTo>
                    <a:pt x="16" y="2"/>
                  </a:lnTo>
                  <a:close/>
                  <a:moveTo>
                    <a:pt x="14" y="24"/>
                  </a:moveTo>
                  <a:cubicBezTo>
                    <a:pt x="18" y="19"/>
                    <a:pt x="18" y="19"/>
                    <a:pt x="18" y="19"/>
                  </a:cubicBezTo>
                  <a:cubicBezTo>
                    <a:pt x="15" y="16"/>
                    <a:pt x="15" y="16"/>
                    <a:pt x="15" y="16"/>
                  </a:cubicBezTo>
                  <a:cubicBezTo>
                    <a:pt x="11" y="20"/>
                    <a:pt x="11" y="20"/>
                    <a:pt x="11" y="20"/>
                  </a:cubicBezTo>
                  <a:cubicBezTo>
                    <a:pt x="10" y="19"/>
                    <a:pt x="10" y="19"/>
                    <a:pt x="10" y="19"/>
                  </a:cubicBezTo>
                  <a:cubicBezTo>
                    <a:pt x="14" y="14"/>
                    <a:pt x="14" y="14"/>
                    <a:pt x="14" y="14"/>
                  </a:cubicBezTo>
                  <a:cubicBezTo>
                    <a:pt x="12" y="12"/>
                    <a:pt x="12" y="12"/>
                    <a:pt x="12" y="12"/>
                  </a:cubicBezTo>
                  <a:cubicBezTo>
                    <a:pt x="7" y="17"/>
                    <a:pt x="7" y="17"/>
                    <a:pt x="7" y="17"/>
                  </a:cubicBezTo>
                  <a:cubicBezTo>
                    <a:pt x="6" y="15"/>
                    <a:pt x="6" y="15"/>
                    <a:pt x="6" y="15"/>
                  </a:cubicBezTo>
                  <a:cubicBezTo>
                    <a:pt x="16" y="5"/>
                    <a:pt x="16" y="5"/>
                    <a:pt x="16" y="5"/>
                  </a:cubicBezTo>
                  <a:cubicBezTo>
                    <a:pt x="17" y="6"/>
                    <a:pt x="17" y="6"/>
                    <a:pt x="17" y="6"/>
                  </a:cubicBezTo>
                  <a:cubicBezTo>
                    <a:pt x="13" y="11"/>
                    <a:pt x="13" y="11"/>
                    <a:pt x="13" y="11"/>
                  </a:cubicBezTo>
                  <a:cubicBezTo>
                    <a:pt x="15" y="13"/>
                    <a:pt x="15" y="13"/>
                    <a:pt x="15" y="13"/>
                  </a:cubicBezTo>
                  <a:cubicBezTo>
                    <a:pt x="19" y="9"/>
                    <a:pt x="19" y="9"/>
                    <a:pt x="19" y="9"/>
                  </a:cubicBezTo>
                  <a:cubicBezTo>
                    <a:pt x="21" y="10"/>
                    <a:pt x="21" y="10"/>
                    <a:pt x="21" y="10"/>
                  </a:cubicBezTo>
                  <a:cubicBezTo>
                    <a:pt x="16" y="14"/>
                    <a:pt x="16" y="14"/>
                    <a:pt x="16" y="14"/>
                  </a:cubicBezTo>
                  <a:cubicBezTo>
                    <a:pt x="20" y="18"/>
                    <a:pt x="20" y="18"/>
                    <a:pt x="20" y="18"/>
                  </a:cubicBezTo>
                  <a:cubicBezTo>
                    <a:pt x="25" y="13"/>
                    <a:pt x="25" y="13"/>
                    <a:pt x="25" y="13"/>
                  </a:cubicBezTo>
                  <a:cubicBezTo>
                    <a:pt x="26" y="14"/>
                    <a:pt x="26" y="14"/>
                    <a:pt x="26" y="14"/>
                  </a:cubicBezTo>
                  <a:cubicBezTo>
                    <a:pt x="15" y="25"/>
                    <a:pt x="15" y="25"/>
                    <a:pt x="15" y="25"/>
                  </a:cubicBezTo>
                  <a:lnTo>
                    <a:pt x="14" y="24"/>
                  </a:lnTo>
                  <a:close/>
                  <a:moveTo>
                    <a:pt x="18" y="15"/>
                  </a:moveTo>
                  <a:cubicBezTo>
                    <a:pt x="19" y="13"/>
                    <a:pt x="19" y="13"/>
                    <a:pt x="19" y="13"/>
                  </a:cubicBezTo>
                  <a:cubicBezTo>
                    <a:pt x="20" y="13"/>
                    <a:pt x="21" y="13"/>
                    <a:pt x="22" y="13"/>
                  </a:cubicBezTo>
                  <a:cubicBezTo>
                    <a:pt x="22" y="15"/>
                    <a:pt x="22" y="15"/>
                    <a:pt x="22" y="15"/>
                  </a:cubicBezTo>
                  <a:cubicBezTo>
                    <a:pt x="20" y="15"/>
                    <a:pt x="19" y="15"/>
                    <a:pt x="18" y="15"/>
                  </a:cubicBezTo>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127"/>
            <p:cNvSpPr/>
            <p:nvPr/>
          </p:nvSpPr>
          <p:spPr bwMode="auto">
            <a:xfrm>
              <a:off x="3519488" y="4157663"/>
              <a:ext cx="36513" cy="33338"/>
            </a:xfrm>
            <a:custGeom>
              <a:avLst/>
              <a:gdLst>
                <a:gd name="T0" fmla="*/ 0 w 23"/>
                <a:gd name="T1" fmla="*/ 20 h 21"/>
                <a:gd name="T2" fmla="*/ 20 w 23"/>
                <a:gd name="T3" fmla="*/ 0 h 21"/>
                <a:gd name="T4" fmla="*/ 23 w 23"/>
                <a:gd name="T5" fmla="*/ 1 h 21"/>
                <a:gd name="T6" fmla="*/ 1 w 23"/>
                <a:gd name="T7" fmla="*/ 21 h 21"/>
                <a:gd name="T8" fmla="*/ 0 w 23"/>
                <a:gd name="T9" fmla="*/ 20 h 21"/>
              </a:gdLst>
              <a:ahLst/>
              <a:cxnLst>
                <a:cxn ang="0">
                  <a:pos x="T0" y="T1"/>
                </a:cxn>
                <a:cxn ang="0">
                  <a:pos x="T2" y="T3"/>
                </a:cxn>
                <a:cxn ang="0">
                  <a:pos x="T4" y="T5"/>
                </a:cxn>
                <a:cxn ang="0">
                  <a:pos x="T6" y="T7"/>
                </a:cxn>
                <a:cxn ang="0">
                  <a:pos x="T8" y="T9"/>
                </a:cxn>
              </a:cxnLst>
              <a:rect l="0" t="0" r="r" b="b"/>
              <a:pathLst>
                <a:path w="23" h="21">
                  <a:moveTo>
                    <a:pt x="0" y="20"/>
                  </a:moveTo>
                  <a:lnTo>
                    <a:pt x="20" y="0"/>
                  </a:lnTo>
                  <a:lnTo>
                    <a:pt x="23" y="1"/>
                  </a:lnTo>
                  <a:lnTo>
                    <a:pt x="1" y="21"/>
                  </a:lnTo>
                  <a:lnTo>
                    <a:pt x="0" y="20"/>
                  </a:lnTo>
                  <a:close/>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128"/>
            <p:cNvSpPr>
              <a:spLocks noEditPoints="1"/>
            </p:cNvSpPr>
            <p:nvPr/>
          </p:nvSpPr>
          <p:spPr bwMode="auto">
            <a:xfrm>
              <a:off x="3541713" y="4114800"/>
              <a:ext cx="61913" cy="57150"/>
            </a:xfrm>
            <a:custGeom>
              <a:avLst/>
              <a:gdLst>
                <a:gd name="T0" fmla="*/ 4 w 32"/>
                <a:gd name="T1" fmla="*/ 18 h 30"/>
                <a:gd name="T2" fmla="*/ 9 w 32"/>
                <a:gd name="T3" fmla="*/ 19 h 30"/>
                <a:gd name="T4" fmla="*/ 15 w 32"/>
                <a:gd name="T5" fmla="*/ 30 h 30"/>
                <a:gd name="T6" fmla="*/ 12 w 32"/>
                <a:gd name="T7" fmla="*/ 20 h 30"/>
                <a:gd name="T8" fmla="*/ 15 w 32"/>
                <a:gd name="T9" fmla="*/ 30 h 30"/>
                <a:gd name="T10" fmla="*/ 0 w 32"/>
                <a:gd name="T11" fmla="*/ 13 h 30"/>
                <a:gd name="T12" fmla="*/ 6 w 32"/>
                <a:gd name="T13" fmla="*/ 14 h 30"/>
                <a:gd name="T14" fmla="*/ 14 w 32"/>
                <a:gd name="T15" fmla="*/ 17 h 30"/>
                <a:gd name="T16" fmla="*/ 20 w 32"/>
                <a:gd name="T17" fmla="*/ 22 h 30"/>
                <a:gd name="T18" fmla="*/ 17 w 32"/>
                <a:gd name="T19" fmla="*/ 27 h 30"/>
                <a:gd name="T20" fmla="*/ 14 w 32"/>
                <a:gd name="T21" fmla="*/ 17 h 30"/>
                <a:gd name="T22" fmla="*/ 24 w 32"/>
                <a:gd name="T23" fmla="*/ 6 h 30"/>
                <a:gd name="T24" fmla="*/ 21 w 32"/>
                <a:gd name="T25" fmla="*/ 7 h 30"/>
                <a:gd name="T26" fmla="*/ 12 w 32"/>
                <a:gd name="T27" fmla="*/ 17 h 30"/>
                <a:gd name="T28" fmla="*/ 11 w 32"/>
                <a:gd name="T29" fmla="*/ 14 h 30"/>
                <a:gd name="T30" fmla="*/ 7 w 32"/>
                <a:gd name="T31" fmla="*/ 13 h 30"/>
                <a:gd name="T32" fmla="*/ 11 w 32"/>
                <a:gd name="T33" fmla="*/ 6 h 30"/>
                <a:gd name="T34" fmla="*/ 9 w 32"/>
                <a:gd name="T35" fmla="*/ 3 h 30"/>
                <a:gd name="T36" fmla="*/ 12 w 32"/>
                <a:gd name="T37" fmla="*/ 5 h 30"/>
                <a:gd name="T38" fmla="*/ 19 w 32"/>
                <a:gd name="T39" fmla="*/ 1 h 30"/>
                <a:gd name="T40" fmla="*/ 13 w 32"/>
                <a:gd name="T41" fmla="*/ 8 h 30"/>
                <a:gd name="T42" fmla="*/ 19 w 32"/>
                <a:gd name="T43" fmla="*/ 7 h 30"/>
                <a:gd name="T44" fmla="*/ 17 w 32"/>
                <a:gd name="T45" fmla="*/ 5 h 30"/>
                <a:gd name="T46" fmla="*/ 18 w 32"/>
                <a:gd name="T47" fmla="*/ 12 h 30"/>
                <a:gd name="T48" fmla="*/ 25 w 32"/>
                <a:gd name="T49" fmla="*/ 21 h 30"/>
                <a:gd name="T50" fmla="*/ 20 w 32"/>
                <a:gd name="T51" fmla="*/ 10 h 30"/>
                <a:gd name="T52" fmla="*/ 27 w 32"/>
                <a:gd name="T53" fmla="*/ 15 h 30"/>
                <a:gd name="T54" fmla="*/ 29 w 32"/>
                <a:gd name="T55" fmla="*/ 14 h 30"/>
                <a:gd name="T56" fmla="*/ 27 w 32"/>
                <a:gd name="T57" fmla="*/ 10 h 30"/>
                <a:gd name="T58" fmla="*/ 31 w 32"/>
                <a:gd name="T59" fmla="*/ 12 h 30"/>
                <a:gd name="T60" fmla="*/ 30 w 32"/>
                <a:gd name="T61" fmla="*/ 16 h 30"/>
                <a:gd name="T62" fmla="*/ 20 w 32"/>
                <a:gd name="T63"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30">
                  <a:moveTo>
                    <a:pt x="4" y="20"/>
                  </a:moveTo>
                  <a:cubicBezTo>
                    <a:pt x="4" y="18"/>
                    <a:pt x="4" y="18"/>
                    <a:pt x="4" y="18"/>
                  </a:cubicBezTo>
                  <a:cubicBezTo>
                    <a:pt x="6" y="17"/>
                    <a:pt x="7" y="17"/>
                    <a:pt x="9" y="17"/>
                  </a:cubicBezTo>
                  <a:cubicBezTo>
                    <a:pt x="9" y="18"/>
                    <a:pt x="9" y="19"/>
                    <a:pt x="9" y="19"/>
                  </a:cubicBezTo>
                  <a:cubicBezTo>
                    <a:pt x="7" y="19"/>
                    <a:pt x="5" y="19"/>
                    <a:pt x="4" y="20"/>
                  </a:cubicBezTo>
                  <a:moveTo>
                    <a:pt x="15" y="30"/>
                  </a:moveTo>
                  <a:cubicBezTo>
                    <a:pt x="14" y="27"/>
                    <a:pt x="12" y="24"/>
                    <a:pt x="11" y="21"/>
                  </a:cubicBezTo>
                  <a:cubicBezTo>
                    <a:pt x="11" y="21"/>
                    <a:pt x="12" y="21"/>
                    <a:pt x="12" y="20"/>
                  </a:cubicBezTo>
                  <a:cubicBezTo>
                    <a:pt x="14" y="23"/>
                    <a:pt x="16" y="26"/>
                    <a:pt x="17" y="29"/>
                  </a:cubicBezTo>
                  <a:lnTo>
                    <a:pt x="15" y="30"/>
                  </a:lnTo>
                  <a:close/>
                  <a:moveTo>
                    <a:pt x="0" y="14"/>
                  </a:moveTo>
                  <a:cubicBezTo>
                    <a:pt x="0" y="13"/>
                    <a:pt x="0" y="13"/>
                    <a:pt x="0" y="13"/>
                  </a:cubicBezTo>
                  <a:cubicBezTo>
                    <a:pt x="2" y="12"/>
                    <a:pt x="4" y="12"/>
                    <a:pt x="6" y="12"/>
                  </a:cubicBezTo>
                  <a:cubicBezTo>
                    <a:pt x="6" y="14"/>
                    <a:pt x="6" y="14"/>
                    <a:pt x="6" y="14"/>
                  </a:cubicBezTo>
                  <a:cubicBezTo>
                    <a:pt x="4" y="14"/>
                    <a:pt x="2" y="14"/>
                    <a:pt x="0" y="14"/>
                  </a:cubicBezTo>
                  <a:moveTo>
                    <a:pt x="14" y="17"/>
                  </a:moveTo>
                  <a:cubicBezTo>
                    <a:pt x="15" y="15"/>
                    <a:pt x="15" y="15"/>
                    <a:pt x="15" y="15"/>
                  </a:cubicBezTo>
                  <a:cubicBezTo>
                    <a:pt x="17" y="18"/>
                    <a:pt x="19" y="20"/>
                    <a:pt x="20" y="22"/>
                  </a:cubicBezTo>
                  <a:cubicBezTo>
                    <a:pt x="20" y="23"/>
                    <a:pt x="20" y="25"/>
                    <a:pt x="19" y="27"/>
                  </a:cubicBezTo>
                  <a:cubicBezTo>
                    <a:pt x="19" y="27"/>
                    <a:pt x="18" y="27"/>
                    <a:pt x="17" y="27"/>
                  </a:cubicBezTo>
                  <a:cubicBezTo>
                    <a:pt x="18" y="25"/>
                    <a:pt x="18" y="23"/>
                    <a:pt x="18" y="22"/>
                  </a:cubicBezTo>
                  <a:cubicBezTo>
                    <a:pt x="17" y="21"/>
                    <a:pt x="16" y="19"/>
                    <a:pt x="14" y="17"/>
                  </a:cubicBezTo>
                  <a:moveTo>
                    <a:pt x="17" y="5"/>
                  </a:moveTo>
                  <a:cubicBezTo>
                    <a:pt x="19" y="5"/>
                    <a:pt x="21" y="5"/>
                    <a:pt x="24" y="6"/>
                  </a:cubicBezTo>
                  <a:cubicBezTo>
                    <a:pt x="23" y="6"/>
                    <a:pt x="23" y="7"/>
                    <a:pt x="23" y="8"/>
                  </a:cubicBezTo>
                  <a:cubicBezTo>
                    <a:pt x="22" y="7"/>
                    <a:pt x="22" y="7"/>
                    <a:pt x="21" y="7"/>
                  </a:cubicBezTo>
                  <a:cubicBezTo>
                    <a:pt x="18" y="10"/>
                    <a:pt x="16" y="13"/>
                    <a:pt x="13" y="15"/>
                  </a:cubicBezTo>
                  <a:cubicBezTo>
                    <a:pt x="13" y="16"/>
                    <a:pt x="13" y="16"/>
                    <a:pt x="12" y="17"/>
                  </a:cubicBezTo>
                  <a:cubicBezTo>
                    <a:pt x="10" y="16"/>
                    <a:pt x="10" y="16"/>
                    <a:pt x="10" y="16"/>
                  </a:cubicBezTo>
                  <a:cubicBezTo>
                    <a:pt x="11" y="16"/>
                    <a:pt x="11" y="15"/>
                    <a:pt x="11" y="14"/>
                  </a:cubicBezTo>
                  <a:cubicBezTo>
                    <a:pt x="11" y="13"/>
                    <a:pt x="11" y="11"/>
                    <a:pt x="11" y="9"/>
                  </a:cubicBezTo>
                  <a:cubicBezTo>
                    <a:pt x="7" y="13"/>
                    <a:pt x="7" y="13"/>
                    <a:pt x="7" y="13"/>
                  </a:cubicBezTo>
                  <a:cubicBezTo>
                    <a:pt x="6" y="11"/>
                    <a:pt x="6" y="11"/>
                    <a:pt x="6" y="11"/>
                  </a:cubicBezTo>
                  <a:cubicBezTo>
                    <a:pt x="11" y="6"/>
                    <a:pt x="11" y="6"/>
                    <a:pt x="11" y="6"/>
                  </a:cubicBezTo>
                  <a:cubicBezTo>
                    <a:pt x="10" y="6"/>
                    <a:pt x="9" y="5"/>
                    <a:pt x="8" y="5"/>
                  </a:cubicBezTo>
                  <a:cubicBezTo>
                    <a:pt x="9" y="3"/>
                    <a:pt x="9" y="3"/>
                    <a:pt x="9" y="3"/>
                  </a:cubicBezTo>
                  <a:cubicBezTo>
                    <a:pt x="10" y="4"/>
                    <a:pt x="11" y="4"/>
                    <a:pt x="12" y="4"/>
                  </a:cubicBezTo>
                  <a:cubicBezTo>
                    <a:pt x="12" y="5"/>
                    <a:pt x="12" y="5"/>
                    <a:pt x="12" y="5"/>
                  </a:cubicBezTo>
                  <a:cubicBezTo>
                    <a:pt x="18" y="0"/>
                    <a:pt x="18" y="0"/>
                    <a:pt x="18" y="0"/>
                  </a:cubicBezTo>
                  <a:cubicBezTo>
                    <a:pt x="19" y="1"/>
                    <a:pt x="19" y="1"/>
                    <a:pt x="19" y="1"/>
                  </a:cubicBezTo>
                  <a:cubicBezTo>
                    <a:pt x="11" y="8"/>
                    <a:pt x="11" y="8"/>
                    <a:pt x="11" y="8"/>
                  </a:cubicBezTo>
                  <a:cubicBezTo>
                    <a:pt x="13" y="8"/>
                    <a:pt x="13" y="8"/>
                    <a:pt x="13" y="8"/>
                  </a:cubicBezTo>
                  <a:cubicBezTo>
                    <a:pt x="13" y="10"/>
                    <a:pt x="13" y="12"/>
                    <a:pt x="12" y="14"/>
                  </a:cubicBezTo>
                  <a:cubicBezTo>
                    <a:pt x="14" y="12"/>
                    <a:pt x="17" y="9"/>
                    <a:pt x="19" y="7"/>
                  </a:cubicBezTo>
                  <a:cubicBezTo>
                    <a:pt x="18" y="7"/>
                    <a:pt x="17" y="7"/>
                    <a:pt x="16" y="6"/>
                  </a:cubicBezTo>
                  <a:lnTo>
                    <a:pt x="17" y="5"/>
                  </a:lnTo>
                  <a:close/>
                  <a:moveTo>
                    <a:pt x="17" y="13"/>
                  </a:moveTo>
                  <a:cubicBezTo>
                    <a:pt x="18" y="12"/>
                    <a:pt x="18" y="12"/>
                    <a:pt x="18" y="12"/>
                  </a:cubicBezTo>
                  <a:cubicBezTo>
                    <a:pt x="26" y="20"/>
                    <a:pt x="26" y="20"/>
                    <a:pt x="26" y="20"/>
                  </a:cubicBezTo>
                  <a:cubicBezTo>
                    <a:pt x="25" y="21"/>
                    <a:pt x="25" y="21"/>
                    <a:pt x="25" y="21"/>
                  </a:cubicBezTo>
                  <a:lnTo>
                    <a:pt x="17" y="13"/>
                  </a:lnTo>
                  <a:close/>
                  <a:moveTo>
                    <a:pt x="20" y="10"/>
                  </a:moveTo>
                  <a:cubicBezTo>
                    <a:pt x="22" y="9"/>
                    <a:pt x="22" y="9"/>
                    <a:pt x="22" y="9"/>
                  </a:cubicBezTo>
                  <a:cubicBezTo>
                    <a:pt x="27" y="15"/>
                    <a:pt x="27" y="15"/>
                    <a:pt x="27" y="15"/>
                  </a:cubicBezTo>
                  <a:cubicBezTo>
                    <a:pt x="28" y="15"/>
                    <a:pt x="28" y="15"/>
                    <a:pt x="29" y="15"/>
                  </a:cubicBezTo>
                  <a:cubicBezTo>
                    <a:pt x="29" y="14"/>
                    <a:pt x="29" y="14"/>
                    <a:pt x="29" y="14"/>
                  </a:cubicBezTo>
                  <a:cubicBezTo>
                    <a:pt x="30" y="14"/>
                    <a:pt x="30" y="14"/>
                    <a:pt x="29" y="13"/>
                  </a:cubicBezTo>
                  <a:cubicBezTo>
                    <a:pt x="29" y="12"/>
                    <a:pt x="28" y="11"/>
                    <a:pt x="27" y="10"/>
                  </a:cubicBezTo>
                  <a:cubicBezTo>
                    <a:pt x="28" y="10"/>
                    <a:pt x="28" y="10"/>
                    <a:pt x="29" y="10"/>
                  </a:cubicBezTo>
                  <a:cubicBezTo>
                    <a:pt x="30" y="11"/>
                    <a:pt x="31" y="12"/>
                    <a:pt x="31" y="12"/>
                  </a:cubicBezTo>
                  <a:cubicBezTo>
                    <a:pt x="32" y="13"/>
                    <a:pt x="32" y="14"/>
                    <a:pt x="31" y="15"/>
                  </a:cubicBezTo>
                  <a:cubicBezTo>
                    <a:pt x="30" y="16"/>
                    <a:pt x="30" y="16"/>
                    <a:pt x="30" y="16"/>
                  </a:cubicBezTo>
                  <a:cubicBezTo>
                    <a:pt x="29" y="18"/>
                    <a:pt x="27" y="17"/>
                    <a:pt x="26" y="16"/>
                  </a:cubicBezTo>
                  <a:lnTo>
                    <a:pt x="20" y="10"/>
                  </a:lnTo>
                  <a:close/>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129"/>
            <p:cNvSpPr>
              <a:spLocks noEditPoints="1"/>
            </p:cNvSpPr>
            <p:nvPr/>
          </p:nvSpPr>
          <p:spPr bwMode="auto">
            <a:xfrm>
              <a:off x="3578226" y="4078288"/>
              <a:ext cx="58738" cy="58738"/>
            </a:xfrm>
            <a:custGeom>
              <a:avLst/>
              <a:gdLst>
                <a:gd name="T0" fmla="*/ 27 w 30"/>
                <a:gd name="T1" fmla="*/ 12 h 31"/>
                <a:gd name="T2" fmla="*/ 24 w 30"/>
                <a:gd name="T3" fmla="*/ 14 h 31"/>
                <a:gd name="T4" fmla="*/ 22 w 30"/>
                <a:gd name="T5" fmla="*/ 21 h 31"/>
                <a:gd name="T6" fmla="*/ 20 w 30"/>
                <a:gd name="T7" fmla="*/ 27 h 31"/>
                <a:gd name="T8" fmla="*/ 20 w 30"/>
                <a:gd name="T9" fmla="*/ 24 h 31"/>
                <a:gd name="T10" fmla="*/ 18 w 30"/>
                <a:gd name="T11" fmla="*/ 20 h 31"/>
                <a:gd name="T12" fmla="*/ 13 w 30"/>
                <a:gd name="T13" fmla="*/ 26 h 31"/>
                <a:gd name="T14" fmla="*/ 12 w 30"/>
                <a:gd name="T15" fmla="*/ 23 h 31"/>
                <a:gd name="T16" fmla="*/ 11 w 30"/>
                <a:gd name="T17" fmla="*/ 21 h 31"/>
                <a:gd name="T18" fmla="*/ 8 w 30"/>
                <a:gd name="T19" fmla="*/ 22 h 31"/>
                <a:gd name="T20" fmla="*/ 10 w 30"/>
                <a:gd name="T21" fmla="*/ 17 h 31"/>
                <a:gd name="T22" fmla="*/ 4 w 30"/>
                <a:gd name="T23" fmla="*/ 21 h 31"/>
                <a:gd name="T24" fmla="*/ 10 w 30"/>
                <a:gd name="T25" fmla="*/ 12 h 31"/>
                <a:gd name="T26" fmla="*/ 3 w 30"/>
                <a:gd name="T27" fmla="*/ 17 h 31"/>
                <a:gd name="T28" fmla="*/ 8 w 30"/>
                <a:gd name="T29" fmla="*/ 10 h 31"/>
                <a:gd name="T30" fmla="*/ 0 w 30"/>
                <a:gd name="T31" fmla="*/ 16 h 31"/>
                <a:gd name="T32" fmla="*/ 6 w 30"/>
                <a:gd name="T33" fmla="*/ 7 h 31"/>
                <a:gd name="T34" fmla="*/ 8 w 30"/>
                <a:gd name="T35" fmla="*/ 7 h 31"/>
                <a:gd name="T36" fmla="*/ 17 w 30"/>
                <a:gd name="T37" fmla="*/ 2 h 31"/>
                <a:gd name="T38" fmla="*/ 11 w 30"/>
                <a:gd name="T39" fmla="*/ 10 h 31"/>
                <a:gd name="T40" fmla="*/ 18 w 30"/>
                <a:gd name="T41" fmla="*/ 5 h 31"/>
                <a:gd name="T42" fmla="*/ 13 w 30"/>
                <a:gd name="T43" fmla="*/ 12 h 31"/>
                <a:gd name="T44" fmla="*/ 22 w 30"/>
                <a:gd name="T45" fmla="*/ 5 h 31"/>
                <a:gd name="T46" fmla="*/ 10 w 30"/>
                <a:gd name="T47" fmla="*/ 20 h 31"/>
                <a:gd name="T48" fmla="*/ 17 w 30"/>
                <a:gd name="T49" fmla="*/ 10 h 31"/>
                <a:gd name="T50" fmla="*/ 14 w 30"/>
                <a:gd name="T51" fmla="*/ 23 h 31"/>
                <a:gd name="T52" fmla="*/ 19 w 30"/>
                <a:gd name="T53" fmla="*/ 14 h 31"/>
                <a:gd name="T54" fmla="*/ 15 w 30"/>
                <a:gd name="T55" fmla="*/ 24 h 31"/>
                <a:gd name="T56" fmla="*/ 15 w 30"/>
                <a:gd name="T57" fmla="*/ 31 h 31"/>
                <a:gd name="T58" fmla="*/ 15 w 30"/>
                <a:gd name="T59" fmla="*/ 24 h 31"/>
                <a:gd name="T60" fmla="*/ 23 w 30"/>
                <a:gd name="T61" fmla="*/ 17 h 31"/>
                <a:gd name="T62" fmla="*/ 30 w 30"/>
                <a:gd name="T6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31">
                  <a:moveTo>
                    <a:pt x="20" y="12"/>
                  </a:moveTo>
                  <a:cubicBezTo>
                    <a:pt x="22" y="12"/>
                    <a:pt x="24" y="12"/>
                    <a:pt x="27" y="12"/>
                  </a:cubicBezTo>
                  <a:cubicBezTo>
                    <a:pt x="26" y="12"/>
                    <a:pt x="26" y="13"/>
                    <a:pt x="26" y="14"/>
                  </a:cubicBezTo>
                  <a:cubicBezTo>
                    <a:pt x="26" y="14"/>
                    <a:pt x="25" y="14"/>
                    <a:pt x="24" y="14"/>
                  </a:cubicBezTo>
                  <a:cubicBezTo>
                    <a:pt x="23" y="15"/>
                    <a:pt x="21" y="17"/>
                    <a:pt x="20" y="19"/>
                  </a:cubicBezTo>
                  <a:cubicBezTo>
                    <a:pt x="22" y="21"/>
                    <a:pt x="22" y="21"/>
                    <a:pt x="22" y="21"/>
                  </a:cubicBezTo>
                  <a:cubicBezTo>
                    <a:pt x="23" y="22"/>
                    <a:pt x="23" y="24"/>
                    <a:pt x="22" y="25"/>
                  </a:cubicBezTo>
                  <a:cubicBezTo>
                    <a:pt x="21" y="25"/>
                    <a:pt x="20" y="26"/>
                    <a:pt x="20" y="27"/>
                  </a:cubicBezTo>
                  <a:cubicBezTo>
                    <a:pt x="19" y="27"/>
                    <a:pt x="19" y="26"/>
                    <a:pt x="18" y="26"/>
                  </a:cubicBezTo>
                  <a:cubicBezTo>
                    <a:pt x="19" y="25"/>
                    <a:pt x="20" y="24"/>
                    <a:pt x="20" y="24"/>
                  </a:cubicBezTo>
                  <a:cubicBezTo>
                    <a:pt x="21" y="23"/>
                    <a:pt x="21" y="23"/>
                    <a:pt x="20" y="22"/>
                  </a:cubicBezTo>
                  <a:cubicBezTo>
                    <a:pt x="18" y="20"/>
                    <a:pt x="18" y="20"/>
                    <a:pt x="18" y="20"/>
                  </a:cubicBezTo>
                  <a:cubicBezTo>
                    <a:pt x="17" y="22"/>
                    <a:pt x="16" y="23"/>
                    <a:pt x="15" y="24"/>
                  </a:cubicBezTo>
                  <a:cubicBezTo>
                    <a:pt x="14" y="25"/>
                    <a:pt x="13" y="26"/>
                    <a:pt x="13" y="26"/>
                  </a:cubicBezTo>
                  <a:cubicBezTo>
                    <a:pt x="11" y="26"/>
                    <a:pt x="11" y="26"/>
                    <a:pt x="11" y="26"/>
                  </a:cubicBezTo>
                  <a:cubicBezTo>
                    <a:pt x="11" y="24"/>
                    <a:pt x="12" y="24"/>
                    <a:pt x="12" y="23"/>
                  </a:cubicBezTo>
                  <a:cubicBezTo>
                    <a:pt x="13" y="21"/>
                    <a:pt x="14" y="19"/>
                    <a:pt x="15" y="17"/>
                  </a:cubicBezTo>
                  <a:cubicBezTo>
                    <a:pt x="13" y="19"/>
                    <a:pt x="12" y="20"/>
                    <a:pt x="11" y="21"/>
                  </a:cubicBezTo>
                  <a:cubicBezTo>
                    <a:pt x="11" y="22"/>
                    <a:pt x="10" y="22"/>
                    <a:pt x="10" y="23"/>
                  </a:cubicBezTo>
                  <a:cubicBezTo>
                    <a:pt x="8" y="22"/>
                    <a:pt x="8" y="22"/>
                    <a:pt x="8" y="22"/>
                  </a:cubicBezTo>
                  <a:cubicBezTo>
                    <a:pt x="9" y="21"/>
                    <a:pt x="9" y="21"/>
                    <a:pt x="9" y="20"/>
                  </a:cubicBezTo>
                  <a:cubicBezTo>
                    <a:pt x="10" y="19"/>
                    <a:pt x="10" y="18"/>
                    <a:pt x="10" y="17"/>
                  </a:cubicBezTo>
                  <a:cubicBezTo>
                    <a:pt x="5" y="22"/>
                    <a:pt x="5" y="22"/>
                    <a:pt x="5" y="22"/>
                  </a:cubicBezTo>
                  <a:cubicBezTo>
                    <a:pt x="4" y="21"/>
                    <a:pt x="4" y="21"/>
                    <a:pt x="4" y="21"/>
                  </a:cubicBezTo>
                  <a:cubicBezTo>
                    <a:pt x="11" y="13"/>
                    <a:pt x="11" y="13"/>
                    <a:pt x="11" y="13"/>
                  </a:cubicBezTo>
                  <a:cubicBezTo>
                    <a:pt x="10" y="12"/>
                    <a:pt x="10" y="12"/>
                    <a:pt x="10" y="12"/>
                  </a:cubicBezTo>
                  <a:cubicBezTo>
                    <a:pt x="4" y="18"/>
                    <a:pt x="4" y="18"/>
                    <a:pt x="4" y="18"/>
                  </a:cubicBezTo>
                  <a:cubicBezTo>
                    <a:pt x="3" y="17"/>
                    <a:pt x="3" y="17"/>
                    <a:pt x="3" y="17"/>
                  </a:cubicBezTo>
                  <a:cubicBezTo>
                    <a:pt x="9" y="11"/>
                    <a:pt x="9" y="11"/>
                    <a:pt x="9" y="11"/>
                  </a:cubicBezTo>
                  <a:cubicBezTo>
                    <a:pt x="8" y="10"/>
                    <a:pt x="8" y="10"/>
                    <a:pt x="8" y="10"/>
                  </a:cubicBezTo>
                  <a:cubicBezTo>
                    <a:pt x="1" y="17"/>
                    <a:pt x="1" y="17"/>
                    <a:pt x="1" y="17"/>
                  </a:cubicBezTo>
                  <a:cubicBezTo>
                    <a:pt x="0" y="16"/>
                    <a:pt x="0" y="16"/>
                    <a:pt x="0" y="16"/>
                  </a:cubicBezTo>
                  <a:cubicBezTo>
                    <a:pt x="7" y="9"/>
                    <a:pt x="7" y="9"/>
                    <a:pt x="7" y="9"/>
                  </a:cubicBezTo>
                  <a:cubicBezTo>
                    <a:pt x="6" y="7"/>
                    <a:pt x="6" y="7"/>
                    <a:pt x="6" y="7"/>
                  </a:cubicBezTo>
                  <a:cubicBezTo>
                    <a:pt x="7" y="6"/>
                    <a:pt x="7" y="6"/>
                    <a:pt x="7" y="6"/>
                  </a:cubicBezTo>
                  <a:cubicBezTo>
                    <a:pt x="8" y="7"/>
                    <a:pt x="8" y="7"/>
                    <a:pt x="8" y="7"/>
                  </a:cubicBezTo>
                  <a:cubicBezTo>
                    <a:pt x="16" y="0"/>
                    <a:pt x="16" y="0"/>
                    <a:pt x="16" y="0"/>
                  </a:cubicBezTo>
                  <a:cubicBezTo>
                    <a:pt x="17" y="2"/>
                    <a:pt x="17" y="2"/>
                    <a:pt x="17" y="2"/>
                  </a:cubicBezTo>
                  <a:cubicBezTo>
                    <a:pt x="9" y="9"/>
                    <a:pt x="9" y="9"/>
                    <a:pt x="9" y="9"/>
                  </a:cubicBezTo>
                  <a:cubicBezTo>
                    <a:pt x="11" y="10"/>
                    <a:pt x="11" y="10"/>
                    <a:pt x="11" y="10"/>
                  </a:cubicBezTo>
                  <a:cubicBezTo>
                    <a:pt x="17" y="4"/>
                    <a:pt x="17" y="4"/>
                    <a:pt x="17" y="4"/>
                  </a:cubicBezTo>
                  <a:cubicBezTo>
                    <a:pt x="18" y="5"/>
                    <a:pt x="18" y="5"/>
                    <a:pt x="18" y="5"/>
                  </a:cubicBezTo>
                  <a:cubicBezTo>
                    <a:pt x="12" y="11"/>
                    <a:pt x="12" y="11"/>
                    <a:pt x="12" y="11"/>
                  </a:cubicBezTo>
                  <a:cubicBezTo>
                    <a:pt x="13" y="12"/>
                    <a:pt x="13" y="12"/>
                    <a:pt x="13" y="12"/>
                  </a:cubicBezTo>
                  <a:cubicBezTo>
                    <a:pt x="21" y="4"/>
                    <a:pt x="21" y="4"/>
                    <a:pt x="21" y="4"/>
                  </a:cubicBezTo>
                  <a:cubicBezTo>
                    <a:pt x="22" y="5"/>
                    <a:pt x="22" y="5"/>
                    <a:pt x="22" y="5"/>
                  </a:cubicBezTo>
                  <a:cubicBezTo>
                    <a:pt x="12" y="15"/>
                    <a:pt x="12" y="15"/>
                    <a:pt x="12" y="15"/>
                  </a:cubicBezTo>
                  <a:cubicBezTo>
                    <a:pt x="12" y="17"/>
                    <a:pt x="11" y="18"/>
                    <a:pt x="10" y="20"/>
                  </a:cubicBezTo>
                  <a:cubicBezTo>
                    <a:pt x="12" y="18"/>
                    <a:pt x="14" y="16"/>
                    <a:pt x="16" y="14"/>
                  </a:cubicBezTo>
                  <a:cubicBezTo>
                    <a:pt x="16" y="13"/>
                    <a:pt x="17" y="11"/>
                    <a:pt x="17" y="10"/>
                  </a:cubicBezTo>
                  <a:cubicBezTo>
                    <a:pt x="19" y="10"/>
                    <a:pt x="19" y="10"/>
                    <a:pt x="19" y="10"/>
                  </a:cubicBezTo>
                  <a:cubicBezTo>
                    <a:pt x="18" y="14"/>
                    <a:pt x="16" y="19"/>
                    <a:pt x="14" y="23"/>
                  </a:cubicBezTo>
                  <a:cubicBezTo>
                    <a:pt x="17" y="20"/>
                    <a:pt x="20" y="17"/>
                    <a:pt x="22" y="14"/>
                  </a:cubicBezTo>
                  <a:cubicBezTo>
                    <a:pt x="21" y="14"/>
                    <a:pt x="20" y="14"/>
                    <a:pt x="19" y="14"/>
                  </a:cubicBezTo>
                  <a:lnTo>
                    <a:pt x="20" y="12"/>
                  </a:lnTo>
                  <a:close/>
                  <a:moveTo>
                    <a:pt x="15" y="24"/>
                  </a:moveTo>
                  <a:cubicBezTo>
                    <a:pt x="17" y="24"/>
                    <a:pt x="17" y="24"/>
                    <a:pt x="17" y="24"/>
                  </a:cubicBezTo>
                  <a:cubicBezTo>
                    <a:pt x="17" y="27"/>
                    <a:pt x="16" y="29"/>
                    <a:pt x="15" y="31"/>
                  </a:cubicBezTo>
                  <a:cubicBezTo>
                    <a:pt x="15" y="31"/>
                    <a:pt x="14" y="31"/>
                    <a:pt x="13" y="31"/>
                  </a:cubicBezTo>
                  <a:cubicBezTo>
                    <a:pt x="14" y="29"/>
                    <a:pt x="15" y="27"/>
                    <a:pt x="15" y="24"/>
                  </a:cubicBezTo>
                  <a:moveTo>
                    <a:pt x="23" y="18"/>
                  </a:moveTo>
                  <a:cubicBezTo>
                    <a:pt x="23" y="17"/>
                    <a:pt x="23" y="17"/>
                    <a:pt x="23" y="17"/>
                  </a:cubicBezTo>
                  <a:cubicBezTo>
                    <a:pt x="24" y="16"/>
                    <a:pt x="27" y="15"/>
                    <a:pt x="30" y="15"/>
                  </a:cubicBezTo>
                  <a:cubicBezTo>
                    <a:pt x="30" y="17"/>
                    <a:pt x="30" y="17"/>
                    <a:pt x="30" y="17"/>
                  </a:cubicBezTo>
                  <a:cubicBezTo>
                    <a:pt x="27" y="17"/>
                    <a:pt x="25" y="18"/>
                    <a:pt x="23" y="18"/>
                  </a:cubicBezTo>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130"/>
            <p:cNvSpPr>
              <a:spLocks noEditPoints="1"/>
            </p:cNvSpPr>
            <p:nvPr/>
          </p:nvSpPr>
          <p:spPr bwMode="auto">
            <a:xfrm>
              <a:off x="3614738" y="4044950"/>
              <a:ext cx="52388" cy="55563"/>
            </a:xfrm>
            <a:custGeom>
              <a:avLst/>
              <a:gdLst>
                <a:gd name="T0" fmla="*/ 8 w 27"/>
                <a:gd name="T1" fmla="*/ 26 h 29"/>
                <a:gd name="T2" fmla="*/ 4 w 27"/>
                <a:gd name="T3" fmla="*/ 17 h 29"/>
                <a:gd name="T4" fmla="*/ 2 w 27"/>
                <a:gd name="T5" fmla="*/ 19 h 29"/>
                <a:gd name="T6" fmla="*/ 0 w 27"/>
                <a:gd name="T7" fmla="*/ 18 h 29"/>
                <a:gd name="T8" fmla="*/ 3 w 27"/>
                <a:gd name="T9" fmla="*/ 15 h 29"/>
                <a:gd name="T10" fmla="*/ 0 w 27"/>
                <a:gd name="T11" fmla="*/ 12 h 29"/>
                <a:gd name="T12" fmla="*/ 1 w 27"/>
                <a:gd name="T13" fmla="*/ 10 h 29"/>
                <a:gd name="T14" fmla="*/ 5 w 27"/>
                <a:gd name="T15" fmla="*/ 14 h 29"/>
                <a:gd name="T16" fmla="*/ 7 w 27"/>
                <a:gd name="T17" fmla="*/ 11 h 29"/>
                <a:gd name="T18" fmla="*/ 8 w 27"/>
                <a:gd name="T19" fmla="*/ 13 h 29"/>
                <a:gd name="T20" fmla="*/ 6 w 27"/>
                <a:gd name="T21" fmla="*/ 15 h 29"/>
                <a:gd name="T22" fmla="*/ 8 w 27"/>
                <a:gd name="T23" fmla="*/ 17 h 29"/>
                <a:gd name="T24" fmla="*/ 8 w 27"/>
                <a:gd name="T25" fmla="*/ 16 h 29"/>
                <a:gd name="T26" fmla="*/ 14 w 27"/>
                <a:gd name="T27" fmla="*/ 16 h 29"/>
                <a:gd name="T28" fmla="*/ 14 w 27"/>
                <a:gd name="T29" fmla="*/ 18 h 29"/>
                <a:gd name="T30" fmla="*/ 9 w 27"/>
                <a:gd name="T31" fmla="*/ 18 h 29"/>
                <a:gd name="T32" fmla="*/ 18 w 27"/>
                <a:gd name="T33" fmla="*/ 28 h 29"/>
                <a:gd name="T34" fmla="*/ 17 w 27"/>
                <a:gd name="T35" fmla="*/ 29 h 29"/>
                <a:gd name="T36" fmla="*/ 7 w 27"/>
                <a:gd name="T37" fmla="*/ 19 h 29"/>
                <a:gd name="T38" fmla="*/ 10 w 27"/>
                <a:gd name="T39" fmla="*/ 27 h 29"/>
                <a:gd name="T40" fmla="*/ 8 w 27"/>
                <a:gd name="T41" fmla="*/ 26 h 29"/>
                <a:gd name="T42" fmla="*/ 8 w 27"/>
                <a:gd name="T43" fmla="*/ 11 h 29"/>
                <a:gd name="T44" fmla="*/ 14 w 27"/>
                <a:gd name="T45" fmla="*/ 5 h 29"/>
                <a:gd name="T46" fmla="*/ 10 w 27"/>
                <a:gd name="T47" fmla="*/ 1 h 29"/>
                <a:gd name="T48" fmla="*/ 12 w 27"/>
                <a:gd name="T49" fmla="*/ 0 h 29"/>
                <a:gd name="T50" fmla="*/ 15 w 27"/>
                <a:gd name="T51" fmla="*/ 4 h 29"/>
                <a:gd name="T52" fmla="*/ 18 w 27"/>
                <a:gd name="T53" fmla="*/ 1 h 29"/>
                <a:gd name="T54" fmla="*/ 19 w 27"/>
                <a:gd name="T55" fmla="*/ 3 h 29"/>
                <a:gd name="T56" fmla="*/ 16 w 27"/>
                <a:gd name="T57" fmla="*/ 5 h 29"/>
                <a:gd name="T58" fmla="*/ 26 w 27"/>
                <a:gd name="T59" fmla="*/ 15 h 29"/>
                <a:gd name="T60" fmla="*/ 26 w 27"/>
                <a:gd name="T61" fmla="*/ 19 h 29"/>
                <a:gd name="T62" fmla="*/ 23 w 27"/>
                <a:gd name="T63" fmla="*/ 22 h 29"/>
                <a:gd name="T64" fmla="*/ 21 w 27"/>
                <a:gd name="T65" fmla="*/ 21 h 29"/>
                <a:gd name="T66" fmla="*/ 24 w 27"/>
                <a:gd name="T67" fmla="*/ 18 h 29"/>
                <a:gd name="T68" fmla="*/ 24 w 27"/>
                <a:gd name="T69" fmla="*/ 16 h 29"/>
                <a:gd name="T70" fmla="*/ 17 w 27"/>
                <a:gd name="T71" fmla="*/ 8 h 29"/>
                <a:gd name="T72" fmla="*/ 18 w 27"/>
                <a:gd name="T73" fmla="*/ 23 h 29"/>
                <a:gd name="T74" fmla="*/ 16 w 27"/>
                <a:gd name="T75" fmla="*/ 22 h 29"/>
                <a:gd name="T76" fmla="*/ 14 w 27"/>
                <a:gd name="T77" fmla="*/ 7 h 29"/>
                <a:gd name="T78" fmla="*/ 9 w 27"/>
                <a:gd name="T79" fmla="*/ 12 h 29"/>
                <a:gd name="T80" fmla="*/ 8 w 27"/>
                <a:gd name="T8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29">
                  <a:moveTo>
                    <a:pt x="8" y="26"/>
                  </a:moveTo>
                  <a:cubicBezTo>
                    <a:pt x="7" y="23"/>
                    <a:pt x="6" y="20"/>
                    <a:pt x="4" y="17"/>
                  </a:cubicBezTo>
                  <a:cubicBezTo>
                    <a:pt x="2" y="19"/>
                    <a:pt x="2" y="19"/>
                    <a:pt x="2" y="19"/>
                  </a:cubicBezTo>
                  <a:cubicBezTo>
                    <a:pt x="0" y="18"/>
                    <a:pt x="0" y="18"/>
                    <a:pt x="0" y="18"/>
                  </a:cubicBezTo>
                  <a:cubicBezTo>
                    <a:pt x="3" y="15"/>
                    <a:pt x="3" y="15"/>
                    <a:pt x="3" y="15"/>
                  </a:cubicBezTo>
                  <a:cubicBezTo>
                    <a:pt x="0" y="12"/>
                    <a:pt x="0" y="12"/>
                    <a:pt x="0" y="12"/>
                  </a:cubicBezTo>
                  <a:cubicBezTo>
                    <a:pt x="1" y="10"/>
                    <a:pt x="1" y="10"/>
                    <a:pt x="1" y="10"/>
                  </a:cubicBezTo>
                  <a:cubicBezTo>
                    <a:pt x="5" y="14"/>
                    <a:pt x="5" y="14"/>
                    <a:pt x="5" y="14"/>
                  </a:cubicBezTo>
                  <a:cubicBezTo>
                    <a:pt x="7" y="11"/>
                    <a:pt x="7" y="11"/>
                    <a:pt x="7" y="11"/>
                  </a:cubicBezTo>
                  <a:cubicBezTo>
                    <a:pt x="8" y="13"/>
                    <a:pt x="8" y="13"/>
                    <a:pt x="8" y="13"/>
                  </a:cubicBezTo>
                  <a:cubicBezTo>
                    <a:pt x="6" y="15"/>
                    <a:pt x="6" y="15"/>
                    <a:pt x="6" y="15"/>
                  </a:cubicBezTo>
                  <a:cubicBezTo>
                    <a:pt x="8" y="17"/>
                    <a:pt x="8" y="17"/>
                    <a:pt x="8" y="17"/>
                  </a:cubicBezTo>
                  <a:cubicBezTo>
                    <a:pt x="8" y="16"/>
                    <a:pt x="8" y="16"/>
                    <a:pt x="8" y="16"/>
                  </a:cubicBezTo>
                  <a:cubicBezTo>
                    <a:pt x="10" y="16"/>
                    <a:pt x="12" y="16"/>
                    <a:pt x="14" y="16"/>
                  </a:cubicBezTo>
                  <a:cubicBezTo>
                    <a:pt x="14" y="18"/>
                    <a:pt x="14" y="18"/>
                    <a:pt x="14" y="18"/>
                  </a:cubicBezTo>
                  <a:cubicBezTo>
                    <a:pt x="12" y="18"/>
                    <a:pt x="10" y="18"/>
                    <a:pt x="9" y="18"/>
                  </a:cubicBezTo>
                  <a:cubicBezTo>
                    <a:pt x="18" y="28"/>
                    <a:pt x="18" y="28"/>
                    <a:pt x="18" y="28"/>
                  </a:cubicBezTo>
                  <a:cubicBezTo>
                    <a:pt x="17" y="29"/>
                    <a:pt x="17" y="29"/>
                    <a:pt x="17" y="29"/>
                  </a:cubicBezTo>
                  <a:cubicBezTo>
                    <a:pt x="7" y="19"/>
                    <a:pt x="7" y="19"/>
                    <a:pt x="7" y="19"/>
                  </a:cubicBezTo>
                  <a:cubicBezTo>
                    <a:pt x="9" y="22"/>
                    <a:pt x="9" y="25"/>
                    <a:pt x="10" y="27"/>
                  </a:cubicBezTo>
                  <a:cubicBezTo>
                    <a:pt x="9" y="26"/>
                    <a:pt x="8" y="26"/>
                    <a:pt x="8" y="26"/>
                  </a:cubicBezTo>
                  <a:moveTo>
                    <a:pt x="8" y="11"/>
                  </a:moveTo>
                  <a:cubicBezTo>
                    <a:pt x="14" y="5"/>
                    <a:pt x="14" y="5"/>
                    <a:pt x="14" y="5"/>
                  </a:cubicBezTo>
                  <a:cubicBezTo>
                    <a:pt x="10" y="1"/>
                    <a:pt x="10" y="1"/>
                    <a:pt x="10" y="1"/>
                  </a:cubicBezTo>
                  <a:cubicBezTo>
                    <a:pt x="12" y="0"/>
                    <a:pt x="12" y="0"/>
                    <a:pt x="12" y="0"/>
                  </a:cubicBezTo>
                  <a:cubicBezTo>
                    <a:pt x="15" y="4"/>
                    <a:pt x="15" y="4"/>
                    <a:pt x="15" y="4"/>
                  </a:cubicBezTo>
                  <a:cubicBezTo>
                    <a:pt x="18" y="1"/>
                    <a:pt x="18" y="1"/>
                    <a:pt x="18" y="1"/>
                  </a:cubicBezTo>
                  <a:cubicBezTo>
                    <a:pt x="19" y="3"/>
                    <a:pt x="19" y="3"/>
                    <a:pt x="19" y="3"/>
                  </a:cubicBezTo>
                  <a:cubicBezTo>
                    <a:pt x="16" y="5"/>
                    <a:pt x="16" y="5"/>
                    <a:pt x="16" y="5"/>
                  </a:cubicBezTo>
                  <a:cubicBezTo>
                    <a:pt x="26" y="15"/>
                    <a:pt x="26" y="15"/>
                    <a:pt x="26" y="15"/>
                  </a:cubicBezTo>
                  <a:cubicBezTo>
                    <a:pt x="27" y="16"/>
                    <a:pt x="27" y="18"/>
                    <a:pt x="26" y="19"/>
                  </a:cubicBezTo>
                  <a:cubicBezTo>
                    <a:pt x="25" y="20"/>
                    <a:pt x="24" y="21"/>
                    <a:pt x="23" y="22"/>
                  </a:cubicBezTo>
                  <a:cubicBezTo>
                    <a:pt x="23" y="22"/>
                    <a:pt x="22" y="21"/>
                    <a:pt x="21" y="21"/>
                  </a:cubicBezTo>
                  <a:cubicBezTo>
                    <a:pt x="23" y="20"/>
                    <a:pt x="23" y="19"/>
                    <a:pt x="24" y="18"/>
                  </a:cubicBezTo>
                  <a:cubicBezTo>
                    <a:pt x="25" y="17"/>
                    <a:pt x="25" y="17"/>
                    <a:pt x="24" y="16"/>
                  </a:cubicBezTo>
                  <a:cubicBezTo>
                    <a:pt x="17" y="8"/>
                    <a:pt x="17" y="8"/>
                    <a:pt x="17" y="8"/>
                  </a:cubicBezTo>
                  <a:cubicBezTo>
                    <a:pt x="18" y="13"/>
                    <a:pt x="19" y="17"/>
                    <a:pt x="18" y="23"/>
                  </a:cubicBezTo>
                  <a:cubicBezTo>
                    <a:pt x="17" y="23"/>
                    <a:pt x="17" y="22"/>
                    <a:pt x="16" y="22"/>
                  </a:cubicBezTo>
                  <a:cubicBezTo>
                    <a:pt x="17" y="17"/>
                    <a:pt x="16" y="12"/>
                    <a:pt x="14" y="7"/>
                  </a:cubicBezTo>
                  <a:cubicBezTo>
                    <a:pt x="9" y="12"/>
                    <a:pt x="9" y="12"/>
                    <a:pt x="9" y="12"/>
                  </a:cubicBezTo>
                  <a:lnTo>
                    <a:pt x="8" y="11"/>
                  </a:lnTo>
                  <a:close/>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131"/>
            <p:cNvSpPr>
              <a:spLocks noEditPoints="1"/>
            </p:cNvSpPr>
            <p:nvPr/>
          </p:nvSpPr>
          <p:spPr bwMode="auto">
            <a:xfrm>
              <a:off x="3648076" y="4010025"/>
              <a:ext cx="57150" cy="60325"/>
            </a:xfrm>
            <a:custGeom>
              <a:avLst/>
              <a:gdLst>
                <a:gd name="T0" fmla="*/ 5 w 30"/>
                <a:gd name="T1" fmla="*/ 17 h 31"/>
                <a:gd name="T2" fmla="*/ 5 w 30"/>
                <a:gd name="T3" fmla="*/ 16 h 31"/>
                <a:gd name="T4" fmla="*/ 11 w 30"/>
                <a:gd name="T5" fmla="*/ 17 h 31"/>
                <a:gd name="T6" fmla="*/ 9 w 30"/>
                <a:gd name="T7" fmla="*/ 12 h 31"/>
                <a:gd name="T8" fmla="*/ 10 w 30"/>
                <a:gd name="T9" fmla="*/ 11 h 31"/>
                <a:gd name="T10" fmla="*/ 13 w 30"/>
                <a:gd name="T11" fmla="*/ 17 h 31"/>
                <a:gd name="T12" fmla="*/ 18 w 30"/>
                <a:gd name="T13" fmla="*/ 19 h 31"/>
                <a:gd name="T14" fmla="*/ 18 w 30"/>
                <a:gd name="T15" fmla="*/ 21 h 31"/>
                <a:gd name="T16" fmla="*/ 13 w 30"/>
                <a:gd name="T17" fmla="*/ 19 h 31"/>
                <a:gd name="T18" fmla="*/ 15 w 30"/>
                <a:gd name="T19" fmla="*/ 26 h 31"/>
                <a:gd name="T20" fmla="*/ 13 w 30"/>
                <a:gd name="T21" fmla="*/ 26 h 31"/>
                <a:gd name="T22" fmla="*/ 17 w 30"/>
                <a:gd name="T23" fmla="*/ 30 h 31"/>
                <a:gd name="T24" fmla="*/ 16 w 30"/>
                <a:gd name="T25" fmla="*/ 31 h 31"/>
                <a:gd name="T26" fmla="*/ 0 w 30"/>
                <a:gd name="T27" fmla="*/ 15 h 31"/>
                <a:gd name="T28" fmla="*/ 15 w 30"/>
                <a:gd name="T29" fmla="*/ 0 h 31"/>
                <a:gd name="T30" fmla="*/ 29 w 30"/>
                <a:gd name="T31" fmla="*/ 14 h 31"/>
                <a:gd name="T32" fmla="*/ 28 w 30"/>
                <a:gd name="T33" fmla="*/ 18 h 31"/>
                <a:gd name="T34" fmla="*/ 26 w 30"/>
                <a:gd name="T35" fmla="*/ 21 h 31"/>
                <a:gd name="T36" fmla="*/ 24 w 30"/>
                <a:gd name="T37" fmla="*/ 20 h 31"/>
                <a:gd name="T38" fmla="*/ 27 w 30"/>
                <a:gd name="T39" fmla="*/ 17 h 31"/>
                <a:gd name="T40" fmla="*/ 27 w 30"/>
                <a:gd name="T41" fmla="*/ 15 h 31"/>
                <a:gd name="T42" fmla="*/ 15 w 30"/>
                <a:gd name="T43" fmla="*/ 3 h 31"/>
                <a:gd name="T44" fmla="*/ 2 w 30"/>
                <a:gd name="T45" fmla="*/ 15 h 31"/>
                <a:gd name="T46" fmla="*/ 13 w 30"/>
                <a:gd name="T47" fmla="*/ 26 h 31"/>
                <a:gd name="T48" fmla="*/ 12 w 30"/>
                <a:gd name="T49" fmla="*/ 19 h 31"/>
                <a:gd name="T50" fmla="*/ 5 w 30"/>
                <a:gd name="T51" fmla="*/ 17 h 31"/>
                <a:gd name="T52" fmla="*/ 12 w 30"/>
                <a:gd name="T53" fmla="*/ 12 h 31"/>
                <a:gd name="T54" fmla="*/ 12 w 30"/>
                <a:gd name="T55" fmla="*/ 11 h 31"/>
                <a:gd name="T56" fmla="*/ 17 w 30"/>
                <a:gd name="T57" fmla="*/ 12 h 31"/>
                <a:gd name="T58" fmla="*/ 15 w 30"/>
                <a:gd name="T59" fmla="*/ 6 h 31"/>
                <a:gd name="T60" fmla="*/ 16 w 30"/>
                <a:gd name="T61" fmla="*/ 6 h 31"/>
                <a:gd name="T62" fmla="*/ 19 w 30"/>
                <a:gd name="T63" fmla="*/ 12 h 31"/>
                <a:gd name="T64" fmla="*/ 25 w 30"/>
                <a:gd name="T65" fmla="*/ 14 h 31"/>
                <a:gd name="T66" fmla="*/ 25 w 30"/>
                <a:gd name="T67" fmla="*/ 16 h 31"/>
                <a:gd name="T68" fmla="*/ 19 w 30"/>
                <a:gd name="T69" fmla="*/ 14 h 31"/>
                <a:gd name="T70" fmla="*/ 21 w 30"/>
                <a:gd name="T71" fmla="*/ 20 h 31"/>
                <a:gd name="T72" fmla="*/ 19 w 30"/>
                <a:gd name="T73" fmla="*/ 21 h 31"/>
                <a:gd name="T74" fmla="*/ 17 w 30"/>
                <a:gd name="T75" fmla="*/ 14 h 31"/>
                <a:gd name="T76" fmla="*/ 12 w 30"/>
                <a:gd name="T77"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31">
                  <a:moveTo>
                    <a:pt x="5" y="17"/>
                  </a:moveTo>
                  <a:cubicBezTo>
                    <a:pt x="5" y="16"/>
                    <a:pt x="5" y="16"/>
                    <a:pt x="5" y="16"/>
                  </a:cubicBezTo>
                  <a:cubicBezTo>
                    <a:pt x="7" y="16"/>
                    <a:pt x="9" y="16"/>
                    <a:pt x="11" y="17"/>
                  </a:cubicBezTo>
                  <a:cubicBezTo>
                    <a:pt x="10" y="15"/>
                    <a:pt x="10" y="13"/>
                    <a:pt x="9" y="12"/>
                  </a:cubicBezTo>
                  <a:cubicBezTo>
                    <a:pt x="10" y="11"/>
                    <a:pt x="10" y="11"/>
                    <a:pt x="10" y="11"/>
                  </a:cubicBezTo>
                  <a:cubicBezTo>
                    <a:pt x="11" y="13"/>
                    <a:pt x="12" y="15"/>
                    <a:pt x="13" y="17"/>
                  </a:cubicBezTo>
                  <a:cubicBezTo>
                    <a:pt x="15" y="18"/>
                    <a:pt x="16" y="18"/>
                    <a:pt x="18" y="19"/>
                  </a:cubicBezTo>
                  <a:cubicBezTo>
                    <a:pt x="18" y="21"/>
                    <a:pt x="18" y="21"/>
                    <a:pt x="18" y="21"/>
                  </a:cubicBezTo>
                  <a:cubicBezTo>
                    <a:pt x="16" y="20"/>
                    <a:pt x="15" y="20"/>
                    <a:pt x="13" y="19"/>
                  </a:cubicBezTo>
                  <a:cubicBezTo>
                    <a:pt x="14" y="22"/>
                    <a:pt x="15" y="24"/>
                    <a:pt x="15" y="26"/>
                  </a:cubicBezTo>
                  <a:cubicBezTo>
                    <a:pt x="13" y="26"/>
                    <a:pt x="13" y="26"/>
                    <a:pt x="13" y="26"/>
                  </a:cubicBezTo>
                  <a:cubicBezTo>
                    <a:pt x="17" y="30"/>
                    <a:pt x="17" y="30"/>
                    <a:pt x="17" y="30"/>
                  </a:cubicBezTo>
                  <a:cubicBezTo>
                    <a:pt x="16" y="31"/>
                    <a:pt x="16" y="31"/>
                    <a:pt x="16" y="31"/>
                  </a:cubicBezTo>
                  <a:cubicBezTo>
                    <a:pt x="0" y="15"/>
                    <a:pt x="0" y="15"/>
                    <a:pt x="0" y="15"/>
                  </a:cubicBezTo>
                  <a:cubicBezTo>
                    <a:pt x="15" y="0"/>
                    <a:pt x="15" y="0"/>
                    <a:pt x="15" y="0"/>
                  </a:cubicBezTo>
                  <a:cubicBezTo>
                    <a:pt x="29" y="14"/>
                    <a:pt x="29" y="14"/>
                    <a:pt x="29" y="14"/>
                  </a:cubicBezTo>
                  <a:cubicBezTo>
                    <a:pt x="30" y="16"/>
                    <a:pt x="30" y="17"/>
                    <a:pt x="28" y="18"/>
                  </a:cubicBezTo>
                  <a:cubicBezTo>
                    <a:pt x="28" y="19"/>
                    <a:pt x="27" y="20"/>
                    <a:pt x="26" y="21"/>
                  </a:cubicBezTo>
                  <a:cubicBezTo>
                    <a:pt x="25" y="20"/>
                    <a:pt x="25" y="20"/>
                    <a:pt x="24" y="20"/>
                  </a:cubicBezTo>
                  <a:cubicBezTo>
                    <a:pt x="25" y="19"/>
                    <a:pt x="26" y="18"/>
                    <a:pt x="27" y="17"/>
                  </a:cubicBezTo>
                  <a:cubicBezTo>
                    <a:pt x="27" y="17"/>
                    <a:pt x="28" y="16"/>
                    <a:pt x="27" y="15"/>
                  </a:cubicBezTo>
                  <a:cubicBezTo>
                    <a:pt x="15" y="3"/>
                    <a:pt x="15" y="3"/>
                    <a:pt x="15" y="3"/>
                  </a:cubicBezTo>
                  <a:cubicBezTo>
                    <a:pt x="2" y="15"/>
                    <a:pt x="2" y="15"/>
                    <a:pt x="2" y="15"/>
                  </a:cubicBezTo>
                  <a:cubicBezTo>
                    <a:pt x="13" y="26"/>
                    <a:pt x="13" y="26"/>
                    <a:pt x="13" y="26"/>
                  </a:cubicBezTo>
                  <a:cubicBezTo>
                    <a:pt x="13" y="23"/>
                    <a:pt x="12" y="21"/>
                    <a:pt x="12" y="19"/>
                  </a:cubicBezTo>
                  <a:cubicBezTo>
                    <a:pt x="9" y="18"/>
                    <a:pt x="7" y="18"/>
                    <a:pt x="5" y="17"/>
                  </a:cubicBezTo>
                  <a:moveTo>
                    <a:pt x="12" y="12"/>
                  </a:moveTo>
                  <a:cubicBezTo>
                    <a:pt x="12" y="11"/>
                    <a:pt x="12" y="11"/>
                    <a:pt x="12" y="11"/>
                  </a:cubicBezTo>
                  <a:cubicBezTo>
                    <a:pt x="14" y="11"/>
                    <a:pt x="15" y="11"/>
                    <a:pt x="17" y="12"/>
                  </a:cubicBezTo>
                  <a:cubicBezTo>
                    <a:pt x="16" y="10"/>
                    <a:pt x="15" y="8"/>
                    <a:pt x="15" y="6"/>
                  </a:cubicBezTo>
                  <a:cubicBezTo>
                    <a:pt x="16" y="6"/>
                    <a:pt x="16" y="6"/>
                    <a:pt x="16" y="6"/>
                  </a:cubicBezTo>
                  <a:cubicBezTo>
                    <a:pt x="17" y="8"/>
                    <a:pt x="18" y="10"/>
                    <a:pt x="19" y="12"/>
                  </a:cubicBezTo>
                  <a:cubicBezTo>
                    <a:pt x="21" y="13"/>
                    <a:pt x="23" y="14"/>
                    <a:pt x="25" y="14"/>
                  </a:cubicBezTo>
                  <a:cubicBezTo>
                    <a:pt x="25" y="16"/>
                    <a:pt x="25" y="16"/>
                    <a:pt x="25" y="16"/>
                  </a:cubicBezTo>
                  <a:cubicBezTo>
                    <a:pt x="23" y="15"/>
                    <a:pt x="21" y="15"/>
                    <a:pt x="19" y="14"/>
                  </a:cubicBezTo>
                  <a:cubicBezTo>
                    <a:pt x="20" y="16"/>
                    <a:pt x="20" y="18"/>
                    <a:pt x="21" y="20"/>
                  </a:cubicBezTo>
                  <a:cubicBezTo>
                    <a:pt x="19" y="21"/>
                    <a:pt x="19" y="21"/>
                    <a:pt x="19" y="21"/>
                  </a:cubicBezTo>
                  <a:cubicBezTo>
                    <a:pt x="19" y="18"/>
                    <a:pt x="18" y="16"/>
                    <a:pt x="17" y="14"/>
                  </a:cubicBezTo>
                  <a:cubicBezTo>
                    <a:pt x="16" y="13"/>
                    <a:pt x="14" y="13"/>
                    <a:pt x="12" y="12"/>
                  </a:cubicBezTo>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132"/>
            <p:cNvSpPr/>
            <p:nvPr/>
          </p:nvSpPr>
          <p:spPr bwMode="auto">
            <a:xfrm>
              <a:off x="3681413" y="4000500"/>
              <a:ext cx="38100" cy="39688"/>
            </a:xfrm>
            <a:custGeom>
              <a:avLst/>
              <a:gdLst>
                <a:gd name="T0" fmla="*/ 24 w 24"/>
                <a:gd name="T1" fmla="*/ 21 h 25"/>
                <a:gd name="T2" fmla="*/ 19 w 24"/>
                <a:gd name="T3" fmla="*/ 25 h 25"/>
                <a:gd name="T4" fmla="*/ 18 w 24"/>
                <a:gd name="T5" fmla="*/ 23 h 25"/>
                <a:gd name="T6" fmla="*/ 20 w 24"/>
                <a:gd name="T7" fmla="*/ 21 h 25"/>
                <a:gd name="T8" fmla="*/ 3 w 24"/>
                <a:gd name="T9" fmla="*/ 4 h 25"/>
                <a:gd name="T10" fmla="*/ 1 w 24"/>
                <a:gd name="T11" fmla="*/ 6 h 25"/>
                <a:gd name="T12" fmla="*/ 0 w 24"/>
                <a:gd name="T13" fmla="*/ 5 h 25"/>
                <a:gd name="T14" fmla="*/ 4 w 24"/>
                <a:gd name="T15" fmla="*/ 0 h 25"/>
                <a:gd name="T16" fmla="*/ 24 w 24"/>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24" y="21"/>
                  </a:moveTo>
                  <a:lnTo>
                    <a:pt x="19" y="25"/>
                  </a:lnTo>
                  <a:lnTo>
                    <a:pt x="18" y="23"/>
                  </a:lnTo>
                  <a:lnTo>
                    <a:pt x="20" y="21"/>
                  </a:lnTo>
                  <a:lnTo>
                    <a:pt x="3" y="4"/>
                  </a:lnTo>
                  <a:lnTo>
                    <a:pt x="1" y="6"/>
                  </a:lnTo>
                  <a:lnTo>
                    <a:pt x="0" y="5"/>
                  </a:lnTo>
                  <a:lnTo>
                    <a:pt x="4" y="0"/>
                  </a:lnTo>
                  <a:lnTo>
                    <a:pt x="24" y="21"/>
                  </a:lnTo>
                  <a:close/>
                </a:path>
              </a:pathLst>
            </a:custGeom>
            <a:solidFill>
              <a:srgbClr val="00B6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 name="文本框 3"/>
          <p:cNvSpPr txBox="1"/>
          <p:nvPr/>
        </p:nvSpPr>
        <p:spPr>
          <a:xfrm>
            <a:off x="6616121" y="2187121"/>
            <a:ext cx="4371521"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t>我们是创新型平台，机遇无处不在</a:t>
            </a:r>
            <a:endParaRPr lang="zh-CN" altLang="en-US" dirty="0"/>
          </a:p>
        </p:txBody>
      </p:sp>
      <p:sp>
        <p:nvSpPr>
          <p:cNvPr id="5" name="文本框 4"/>
          <p:cNvSpPr txBox="1"/>
          <p:nvPr/>
        </p:nvSpPr>
        <p:spPr>
          <a:xfrm>
            <a:off x="6616121" y="2902844"/>
            <a:ext cx="4371521" cy="446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t>掌握人生主动权，先让起点高人一等</a:t>
            </a:r>
            <a:endParaRPr lang="zh-CN" altLang="en-US" dirty="0"/>
          </a:p>
        </p:txBody>
      </p:sp>
      <p:sp>
        <p:nvSpPr>
          <p:cNvPr id="6" name="文本框 5"/>
          <p:cNvSpPr txBox="1"/>
          <p:nvPr/>
        </p:nvSpPr>
        <p:spPr>
          <a:xfrm>
            <a:off x="6616121" y="3603178"/>
            <a:ext cx="4514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t>毕业一年后的你，会是别人仰望的目标</a:t>
            </a:r>
            <a:endParaRPr lang="zh-CN" altLang="en-US" dirty="0"/>
          </a:p>
        </p:txBody>
      </p:sp>
      <p:sp>
        <p:nvSpPr>
          <p:cNvPr id="7" name="文本框 6"/>
          <p:cNvSpPr txBox="1"/>
          <p:nvPr/>
        </p:nvSpPr>
        <p:spPr>
          <a:xfrm>
            <a:off x="6616121" y="4318901"/>
            <a:ext cx="4371521" cy="8156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t>只要你能够坚持，能够接受挑战，我们可以保证你的未来</a:t>
            </a:r>
            <a:endParaRPr lang="zh-CN" altLang="en-US" dirty="0"/>
          </a:p>
        </p:txBody>
      </p:sp>
      <p:cxnSp>
        <p:nvCxnSpPr>
          <p:cNvPr id="9" name="直接连接符 8"/>
          <p:cNvCxnSpPr/>
          <p:nvPr/>
        </p:nvCxnSpPr>
        <p:spPr>
          <a:xfrm>
            <a:off x="6699250" y="2072821"/>
            <a:ext cx="5080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40" name="直接连接符 1139"/>
          <p:cNvCxnSpPr/>
          <p:nvPr/>
        </p:nvCxnSpPr>
        <p:spPr>
          <a:xfrm>
            <a:off x="10479642" y="5258800"/>
            <a:ext cx="5080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prestige"/>
      </p:transition>
    </mc:Choice>
    <mc:Fallback>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646910" y="1074268"/>
            <a:ext cx="4987654" cy="4996332"/>
            <a:chOff x="839788" y="1230313"/>
            <a:chExt cx="4562475" cy="4570412"/>
          </a:xfrm>
        </p:grpSpPr>
        <p:sp>
          <p:nvSpPr>
            <p:cNvPr id="3" name="AutoShape 249"/>
            <p:cNvSpPr>
              <a:spLocks noChangeAspect="1" noChangeArrowheads="1" noTextEdit="1"/>
            </p:cNvSpPr>
            <p:nvPr/>
          </p:nvSpPr>
          <p:spPr bwMode="auto">
            <a:xfrm>
              <a:off x="839788" y="1230313"/>
              <a:ext cx="4562475" cy="4570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 name="Rectangle 252"/>
            <p:cNvSpPr>
              <a:spLocks noChangeArrowheads="1"/>
            </p:cNvSpPr>
            <p:nvPr/>
          </p:nvSpPr>
          <p:spPr bwMode="auto">
            <a:xfrm>
              <a:off x="839788" y="1230313"/>
              <a:ext cx="4562475" cy="4570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 name="Freeform 253"/>
            <p:cNvSpPr>
              <a:spLocks noEditPoints="1"/>
            </p:cNvSpPr>
            <p:nvPr/>
          </p:nvSpPr>
          <p:spPr bwMode="auto">
            <a:xfrm>
              <a:off x="1603376" y="1927225"/>
              <a:ext cx="2990850" cy="2916237"/>
            </a:xfrm>
            <a:custGeom>
              <a:avLst/>
              <a:gdLst>
                <a:gd name="T0" fmla="*/ 155 w 1221"/>
                <a:gd name="T1" fmla="*/ 990 h 1189"/>
                <a:gd name="T2" fmla="*/ 394 w 1221"/>
                <a:gd name="T3" fmla="*/ 994 h 1189"/>
                <a:gd name="T4" fmla="*/ 363 w 1221"/>
                <a:gd name="T5" fmla="*/ 1011 h 1189"/>
                <a:gd name="T6" fmla="*/ 455 w 1221"/>
                <a:gd name="T7" fmla="*/ 1134 h 1189"/>
                <a:gd name="T8" fmla="*/ 382 w 1221"/>
                <a:gd name="T9" fmla="*/ 1108 h 1189"/>
                <a:gd name="T10" fmla="*/ 300 w 1221"/>
                <a:gd name="T11" fmla="*/ 1065 h 1189"/>
                <a:gd name="T12" fmla="*/ 249 w 1221"/>
                <a:gd name="T13" fmla="*/ 1030 h 1189"/>
                <a:gd name="T14" fmla="*/ 192 w 1221"/>
                <a:gd name="T15" fmla="*/ 978 h 1189"/>
                <a:gd name="T16" fmla="*/ 169 w 1221"/>
                <a:gd name="T17" fmla="*/ 953 h 1189"/>
                <a:gd name="T18" fmla="*/ 348 w 1221"/>
                <a:gd name="T19" fmla="*/ 892 h 1189"/>
                <a:gd name="T20" fmla="*/ 348 w 1221"/>
                <a:gd name="T21" fmla="*/ 892 h 1189"/>
                <a:gd name="T22" fmla="*/ 86 w 1221"/>
                <a:gd name="T23" fmla="*/ 897 h 1189"/>
                <a:gd name="T24" fmla="*/ 358 w 1221"/>
                <a:gd name="T25" fmla="*/ 853 h 1189"/>
                <a:gd name="T26" fmla="*/ 358 w 1221"/>
                <a:gd name="T27" fmla="*/ 853 h 1189"/>
                <a:gd name="T28" fmla="*/ 467 w 1221"/>
                <a:gd name="T29" fmla="*/ 611 h 1189"/>
                <a:gd name="T30" fmla="*/ 411 w 1221"/>
                <a:gd name="T31" fmla="*/ 577 h 1189"/>
                <a:gd name="T32" fmla="*/ 407 w 1221"/>
                <a:gd name="T33" fmla="*/ 590 h 1189"/>
                <a:gd name="T34" fmla="*/ 507 w 1221"/>
                <a:gd name="T35" fmla="*/ 358 h 1189"/>
                <a:gd name="T36" fmla="*/ 498 w 1221"/>
                <a:gd name="T37" fmla="*/ 391 h 1189"/>
                <a:gd name="T38" fmla="*/ 502 w 1221"/>
                <a:gd name="T39" fmla="*/ 376 h 1189"/>
                <a:gd name="T40" fmla="*/ 505 w 1221"/>
                <a:gd name="T41" fmla="*/ 366 h 1189"/>
                <a:gd name="T42" fmla="*/ 1127 w 1221"/>
                <a:gd name="T43" fmla="*/ 278 h 1189"/>
                <a:gd name="T44" fmla="*/ 1153 w 1221"/>
                <a:gd name="T45" fmla="*/ 579 h 1189"/>
                <a:gd name="T46" fmla="*/ 1185 w 1221"/>
                <a:gd name="T47" fmla="*/ 613 h 1189"/>
                <a:gd name="T48" fmla="*/ 1221 w 1221"/>
                <a:gd name="T49" fmla="*/ 596 h 1189"/>
                <a:gd name="T50" fmla="*/ 1084 w 1221"/>
                <a:gd name="T51" fmla="*/ 229 h 1189"/>
                <a:gd name="T52" fmla="*/ 1084 w 1221"/>
                <a:gd name="T53" fmla="*/ 229 h 1189"/>
                <a:gd name="T54" fmla="*/ 163 w 1221"/>
                <a:gd name="T55" fmla="*/ 192 h 1189"/>
                <a:gd name="T56" fmla="*/ 0 w 1221"/>
                <a:gd name="T57" fmla="*/ 593 h 1189"/>
                <a:gd name="T58" fmla="*/ 36 w 1221"/>
                <a:gd name="T59" fmla="*/ 610 h 1189"/>
                <a:gd name="T60" fmla="*/ 118 w 1221"/>
                <a:gd name="T61" fmla="*/ 576 h 1189"/>
                <a:gd name="T62" fmla="*/ 52 w 1221"/>
                <a:gd name="T63" fmla="*/ 370 h 1189"/>
                <a:gd name="T64" fmla="*/ 136 w 1221"/>
                <a:gd name="T65" fmla="*/ 280 h 1189"/>
                <a:gd name="T66" fmla="*/ 613 w 1221"/>
                <a:gd name="T67" fmla="*/ 0 h 1189"/>
                <a:gd name="T68" fmla="*/ 383 w 1221"/>
                <a:gd name="T69" fmla="*/ 80 h 1189"/>
                <a:gd name="T70" fmla="*/ 410 w 1221"/>
                <a:gd name="T71" fmla="*/ 70 h 1189"/>
                <a:gd name="T72" fmla="*/ 464 w 1221"/>
                <a:gd name="T73" fmla="*/ 53 h 1189"/>
                <a:gd name="T74" fmla="*/ 475 w 1221"/>
                <a:gd name="T75" fmla="*/ 50 h 1189"/>
                <a:gd name="T76" fmla="*/ 465 w 1221"/>
                <a:gd name="T77" fmla="*/ 102 h 1189"/>
                <a:gd name="T78" fmla="*/ 619 w 1221"/>
                <a:gd name="T79" fmla="*/ 180 h 1189"/>
                <a:gd name="T80" fmla="*/ 570 w 1221"/>
                <a:gd name="T81" fmla="*/ 366 h 1189"/>
                <a:gd name="T82" fmla="*/ 593 w 1221"/>
                <a:gd name="T83" fmla="*/ 578 h 1189"/>
                <a:gd name="T84" fmla="*/ 593 w 1221"/>
                <a:gd name="T85" fmla="*/ 612 h 1189"/>
                <a:gd name="T86" fmla="*/ 418 w 1221"/>
                <a:gd name="T87" fmla="*/ 836 h 1189"/>
                <a:gd name="T88" fmla="*/ 627 w 1221"/>
                <a:gd name="T89" fmla="*/ 959 h 1189"/>
                <a:gd name="T90" fmla="*/ 872 w 1221"/>
                <a:gd name="T91" fmla="*/ 893 h 1189"/>
                <a:gd name="T92" fmla="*/ 955 w 1221"/>
                <a:gd name="T93" fmla="*/ 628 h 1189"/>
                <a:gd name="T94" fmla="*/ 628 w 1221"/>
                <a:gd name="T95" fmla="*/ 770 h 1189"/>
                <a:gd name="T96" fmla="*/ 860 w 1221"/>
                <a:gd name="T97" fmla="*/ 601 h 1189"/>
                <a:gd name="T98" fmla="*/ 856 w 1221"/>
                <a:gd name="T99" fmla="*/ 591 h 1189"/>
                <a:gd name="T100" fmla="*/ 629 w 1221"/>
                <a:gd name="T101" fmla="*/ 578 h 1189"/>
                <a:gd name="T102" fmla="*/ 798 w 1221"/>
                <a:gd name="T103" fmla="*/ 338 h 1189"/>
                <a:gd name="T104" fmla="*/ 797 w 1221"/>
                <a:gd name="T105" fmla="*/ 148 h 1189"/>
                <a:gd name="T106" fmla="*/ 755 w 1221"/>
                <a:gd name="T107" fmla="*/ 52 h 1189"/>
                <a:gd name="T108" fmla="*/ 809 w 1221"/>
                <a:gd name="T109" fmla="*/ 69 h 1189"/>
                <a:gd name="T110" fmla="*/ 855 w 1221"/>
                <a:gd name="T111" fmla="*/ 88 h 1189"/>
                <a:gd name="T112" fmla="*/ 890 w 1221"/>
                <a:gd name="T113" fmla="*/ 106 h 1189"/>
                <a:gd name="T114" fmla="*/ 926 w 1221"/>
                <a:gd name="T115" fmla="*/ 127 h 1189"/>
                <a:gd name="T116" fmla="*/ 933 w 1221"/>
                <a:gd name="T117" fmla="*/ 90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1" h="1189">
                  <a:moveTo>
                    <a:pt x="88" y="900"/>
                  </a:moveTo>
                  <a:cubicBezTo>
                    <a:pt x="104" y="927"/>
                    <a:pt x="124" y="953"/>
                    <a:pt x="145" y="978"/>
                  </a:cubicBezTo>
                  <a:cubicBezTo>
                    <a:pt x="148" y="982"/>
                    <a:pt x="152" y="986"/>
                    <a:pt x="155" y="990"/>
                  </a:cubicBezTo>
                  <a:cubicBezTo>
                    <a:pt x="267" y="1113"/>
                    <a:pt x="427" y="1185"/>
                    <a:pt x="595" y="1189"/>
                  </a:cubicBezTo>
                  <a:cubicBezTo>
                    <a:pt x="585" y="1153"/>
                    <a:pt x="585" y="1153"/>
                    <a:pt x="585" y="1153"/>
                  </a:cubicBezTo>
                  <a:cubicBezTo>
                    <a:pt x="514" y="1143"/>
                    <a:pt x="446" y="1088"/>
                    <a:pt x="394" y="994"/>
                  </a:cubicBezTo>
                  <a:cubicBezTo>
                    <a:pt x="390" y="988"/>
                    <a:pt x="387" y="982"/>
                    <a:pt x="384" y="976"/>
                  </a:cubicBezTo>
                  <a:cubicBezTo>
                    <a:pt x="339" y="964"/>
                    <a:pt x="339" y="964"/>
                    <a:pt x="339" y="964"/>
                  </a:cubicBezTo>
                  <a:cubicBezTo>
                    <a:pt x="347" y="980"/>
                    <a:pt x="354" y="996"/>
                    <a:pt x="363" y="1011"/>
                  </a:cubicBezTo>
                  <a:cubicBezTo>
                    <a:pt x="393" y="1064"/>
                    <a:pt x="428" y="1107"/>
                    <a:pt x="467" y="1137"/>
                  </a:cubicBezTo>
                  <a:cubicBezTo>
                    <a:pt x="464" y="1136"/>
                    <a:pt x="462" y="1136"/>
                    <a:pt x="460" y="1135"/>
                  </a:cubicBezTo>
                  <a:cubicBezTo>
                    <a:pt x="458" y="1135"/>
                    <a:pt x="456" y="1134"/>
                    <a:pt x="455" y="1134"/>
                  </a:cubicBezTo>
                  <a:cubicBezTo>
                    <a:pt x="448" y="1132"/>
                    <a:pt x="442" y="1130"/>
                    <a:pt x="436" y="1128"/>
                  </a:cubicBezTo>
                  <a:cubicBezTo>
                    <a:pt x="424" y="1125"/>
                    <a:pt x="412" y="1121"/>
                    <a:pt x="401" y="1116"/>
                  </a:cubicBezTo>
                  <a:cubicBezTo>
                    <a:pt x="394" y="1114"/>
                    <a:pt x="388" y="1111"/>
                    <a:pt x="382" y="1108"/>
                  </a:cubicBezTo>
                  <a:cubicBezTo>
                    <a:pt x="367" y="1102"/>
                    <a:pt x="353" y="1095"/>
                    <a:pt x="339" y="1088"/>
                  </a:cubicBezTo>
                  <a:cubicBezTo>
                    <a:pt x="334" y="1086"/>
                    <a:pt x="328" y="1083"/>
                    <a:pt x="324" y="1080"/>
                  </a:cubicBezTo>
                  <a:cubicBezTo>
                    <a:pt x="315" y="1075"/>
                    <a:pt x="308" y="1071"/>
                    <a:pt x="300" y="1065"/>
                  </a:cubicBezTo>
                  <a:cubicBezTo>
                    <a:pt x="294" y="1062"/>
                    <a:pt x="289" y="1059"/>
                    <a:pt x="284" y="1055"/>
                  </a:cubicBezTo>
                  <a:cubicBezTo>
                    <a:pt x="276" y="1050"/>
                    <a:pt x="268" y="1044"/>
                    <a:pt x="260" y="1038"/>
                  </a:cubicBezTo>
                  <a:cubicBezTo>
                    <a:pt x="256" y="1035"/>
                    <a:pt x="253" y="1033"/>
                    <a:pt x="249" y="1030"/>
                  </a:cubicBezTo>
                  <a:cubicBezTo>
                    <a:pt x="247" y="1028"/>
                    <a:pt x="244" y="1026"/>
                    <a:pt x="241" y="1023"/>
                  </a:cubicBezTo>
                  <a:cubicBezTo>
                    <a:pt x="237" y="1020"/>
                    <a:pt x="234" y="1017"/>
                    <a:pt x="229" y="1013"/>
                  </a:cubicBezTo>
                  <a:cubicBezTo>
                    <a:pt x="217" y="1002"/>
                    <a:pt x="204" y="991"/>
                    <a:pt x="192" y="978"/>
                  </a:cubicBezTo>
                  <a:cubicBezTo>
                    <a:pt x="206" y="964"/>
                    <a:pt x="221" y="951"/>
                    <a:pt x="236" y="938"/>
                  </a:cubicBezTo>
                  <a:cubicBezTo>
                    <a:pt x="195" y="928"/>
                    <a:pt x="195" y="928"/>
                    <a:pt x="195" y="928"/>
                  </a:cubicBezTo>
                  <a:cubicBezTo>
                    <a:pt x="186" y="936"/>
                    <a:pt x="177" y="944"/>
                    <a:pt x="169" y="953"/>
                  </a:cubicBezTo>
                  <a:cubicBezTo>
                    <a:pt x="158" y="940"/>
                    <a:pt x="148" y="927"/>
                    <a:pt x="138" y="913"/>
                  </a:cubicBezTo>
                  <a:cubicBezTo>
                    <a:pt x="88" y="900"/>
                    <a:pt x="88" y="900"/>
                    <a:pt x="88" y="900"/>
                  </a:cubicBezTo>
                  <a:moveTo>
                    <a:pt x="348" y="892"/>
                  </a:moveTo>
                  <a:cubicBezTo>
                    <a:pt x="340" y="926"/>
                    <a:pt x="340" y="926"/>
                    <a:pt x="340" y="926"/>
                  </a:cubicBezTo>
                  <a:cubicBezTo>
                    <a:pt x="340" y="926"/>
                    <a:pt x="340" y="926"/>
                    <a:pt x="340" y="926"/>
                  </a:cubicBezTo>
                  <a:cubicBezTo>
                    <a:pt x="348" y="892"/>
                    <a:pt x="348" y="892"/>
                    <a:pt x="348" y="892"/>
                  </a:cubicBezTo>
                  <a:cubicBezTo>
                    <a:pt x="348" y="892"/>
                    <a:pt x="348" y="892"/>
                    <a:pt x="348" y="892"/>
                  </a:cubicBezTo>
                  <a:moveTo>
                    <a:pt x="62" y="855"/>
                  </a:moveTo>
                  <a:cubicBezTo>
                    <a:pt x="70" y="869"/>
                    <a:pt x="77" y="883"/>
                    <a:pt x="86" y="897"/>
                  </a:cubicBezTo>
                  <a:cubicBezTo>
                    <a:pt x="94" y="863"/>
                    <a:pt x="94" y="863"/>
                    <a:pt x="94" y="863"/>
                  </a:cubicBezTo>
                  <a:cubicBezTo>
                    <a:pt x="62" y="855"/>
                    <a:pt x="62" y="855"/>
                    <a:pt x="62" y="855"/>
                  </a:cubicBezTo>
                  <a:moveTo>
                    <a:pt x="358" y="853"/>
                  </a:moveTo>
                  <a:cubicBezTo>
                    <a:pt x="356" y="861"/>
                    <a:pt x="356" y="861"/>
                    <a:pt x="356" y="861"/>
                  </a:cubicBezTo>
                  <a:cubicBezTo>
                    <a:pt x="356" y="861"/>
                    <a:pt x="356" y="861"/>
                    <a:pt x="356" y="861"/>
                  </a:cubicBezTo>
                  <a:cubicBezTo>
                    <a:pt x="358" y="853"/>
                    <a:pt x="358" y="853"/>
                    <a:pt x="358" y="853"/>
                  </a:cubicBezTo>
                  <a:moveTo>
                    <a:pt x="468" y="606"/>
                  </a:moveTo>
                  <a:cubicBezTo>
                    <a:pt x="468" y="606"/>
                    <a:pt x="468" y="606"/>
                    <a:pt x="468" y="606"/>
                  </a:cubicBezTo>
                  <a:cubicBezTo>
                    <a:pt x="467" y="611"/>
                    <a:pt x="467" y="611"/>
                    <a:pt x="467" y="611"/>
                  </a:cubicBezTo>
                  <a:cubicBezTo>
                    <a:pt x="487" y="611"/>
                    <a:pt x="487" y="611"/>
                    <a:pt x="487" y="611"/>
                  </a:cubicBezTo>
                  <a:cubicBezTo>
                    <a:pt x="468" y="606"/>
                    <a:pt x="468" y="606"/>
                    <a:pt x="468" y="606"/>
                  </a:cubicBezTo>
                  <a:moveTo>
                    <a:pt x="411" y="577"/>
                  </a:moveTo>
                  <a:cubicBezTo>
                    <a:pt x="402" y="611"/>
                    <a:pt x="402" y="611"/>
                    <a:pt x="402" y="611"/>
                  </a:cubicBezTo>
                  <a:cubicBezTo>
                    <a:pt x="402" y="611"/>
                    <a:pt x="402" y="611"/>
                    <a:pt x="402" y="611"/>
                  </a:cubicBezTo>
                  <a:cubicBezTo>
                    <a:pt x="407" y="590"/>
                    <a:pt x="407" y="590"/>
                    <a:pt x="407" y="590"/>
                  </a:cubicBezTo>
                  <a:cubicBezTo>
                    <a:pt x="411" y="577"/>
                    <a:pt x="411" y="577"/>
                    <a:pt x="411" y="577"/>
                  </a:cubicBezTo>
                  <a:cubicBezTo>
                    <a:pt x="411" y="577"/>
                    <a:pt x="411" y="577"/>
                    <a:pt x="411" y="577"/>
                  </a:cubicBezTo>
                  <a:moveTo>
                    <a:pt x="507" y="358"/>
                  </a:moveTo>
                  <a:cubicBezTo>
                    <a:pt x="502" y="376"/>
                    <a:pt x="502" y="376"/>
                    <a:pt x="502" y="376"/>
                  </a:cubicBezTo>
                  <a:cubicBezTo>
                    <a:pt x="502" y="376"/>
                    <a:pt x="502" y="376"/>
                    <a:pt x="502" y="376"/>
                  </a:cubicBezTo>
                  <a:cubicBezTo>
                    <a:pt x="498" y="391"/>
                    <a:pt x="498" y="391"/>
                    <a:pt x="498" y="391"/>
                  </a:cubicBezTo>
                  <a:cubicBezTo>
                    <a:pt x="498" y="391"/>
                    <a:pt x="498" y="391"/>
                    <a:pt x="498" y="391"/>
                  </a:cubicBezTo>
                  <a:cubicBezTo>
                    <a:pt x="501" y="382"/>
                    <a:pt x="501" y="382"/>
                    <a:pt x="501" y="382"/>
                  </a:cubicBezTo>
                  <a:cubicBezTo>
                    <a:pt x="502" y="376"/>
                    <a:pt x="502" y="376"/>
                    <a:pt x="502" y="376"/>
                  </a:cubicBezTo>
                  <a:cubicBezTo>
                    <a:pt x="502" y="376"/>
                    <a:pt x="502" y="376"/>
                    <a:pt x="502" y="376"/>
                  </a:cubicBezTo>
                  <a:cubicBezTo>
                    <a:pt x="503" y="372"/>
                    <a:pt x="503" y="372"/>
                    <a:pt x="503" y="372"/>
                  </a:cubicBezTo>
                  <a:cubicBezTo>
                    <a:pt x="505" y="366"/>
                    <a:pt x="505" y="366"/>
                    <a:pt x="505" y="366"/>
                  </a:cubicBezTo>
                  <a:cubicBezTo>
                    <a:pt x="507" y="358"/>
                    <a:pt x="507" y="358"/>
                    <a:pt x="507" y="358"/>
                  </a:cubicBezTo>
                  <a:cubicBezTo>
                    <a:pt x="507" y="358"/>
                    <a:pt x="507" y="358"/>
                    <a:pt x="507" y="358"/>
                  </a:cubicBezTo>
                  <a:moveTo>
                    <a:pt x="1127" y="278"/>
                  </a:moveTo>
                  <a:cubicBezTo>
                    <a:pt x="1135" y="364"/>
                    <a:pt x="1135" y="364"/>
                    <a:pt x="1135" y="364"/>
                  </a:cubicBezTo>
                  <a:cubicBezTo>
                    <a:pt x="1166" y="431"/>
                    <a:pt x="1183" y="504"/>
                    <a:pt x="1185" y="579"/>
                  </a:cubicBezTo>
                  <a:cubicBezTo>
                    <a:pt x="1153" y="579"/>
                    <a:pt x="1153" y="579"/>
                    <a:pt x="1153" y="579"/>
                  </a:cubicBezTo>
                  <a:cubicBezTo>
                    <a:pt x="1153" y="597"/>
                    <a:pt x="1139" y="611"/>
                    <a:pt x="1121" y="613"/>
                  </a:cubicBezTo>
                  <a:cubicBezTo>
                    <a:pt x="1118" y="613"/>
                    <a:pt x="1118" y="613"/>
                    <a:pt x="1118" y="613"/>
                  </a:cubicBezTo>
                  <a:cubicBezTo>
                    <a:pt x="1185" y="613"/>
                    <a:pt x="1185" y="613"/>
                    <a:pt x="1185" y="613"/>
                  </a:cubicBezTo>
                  <a:cubicBezTo>
                    <a:pt x="1182" y="686"/>
                    <a:pt x="1165" y="757"/>
                    <a:pt x="1135" y="823"/>
                  </a:cubicBezTo>
                  <a:cubicBezTo>
                    <a:pt x="1179" y="811"/>
                    <a:pt x="1179" y="811"/>
                    <a:pt x="1179" y="811"/>
                  </a:cubicBezTo>
                  <a:cubicBezTo>
                    <a:pt x="1206" y="743"/>
                    <a:pt x="1220" y="671"/>
                    <a:pt x="1221" y="596"/>
                  </a:cubicBezTo>
                  <a:cubicBezTo>
                    <a:pt x="1221" y="483"/>
                    <a:pt x="1188" y="373"/>
                    <a:pt x="1127" y="278"/>
                  </a:cubicBezTo>
                  <a:moveTo>
                    <a:pt x="1089" y="226"/>
                  </a:moveTo>
                  <a:cubicBezTo>
                    <a:pt x="1084" y="229"/>
                    <a:pt x="1084" y="229"/>
                    <a:pt x="1084" y="229"/>
                  </a:cubicBezTo>
                  <a:cubicBezTo>
                    <a:pt x="1089" y="285"/>
                    <a:pt x="1089" y="285"/>
                    <a:pt x="1089" y="285"/>
                  </a:cubicBezTo>
                  <a:cubicBezTo>
                    <a:pt x="1089" y="285"/>
                    <a:pt x="1089" y="285"/>
                    <a:pt x="1089" y="285"/>
                  </a:cubicBezTo>
                  <a:cubicBezTo>
                    <a:pt x="1084" y="229"/>
                    <a:pt x="1084" y="229"/>
                    <a:pt x="1084" y="229"/>
                  </a:cubicBezTo>
                  <a:cubicBezTo>
                    <a:pt x="1089" y="226"/>
                    <a:pt x="1089" y="226"/>
                    <a:pt x="1089" y="226"/>
                  </a:cubicBezTo>
                  <a:cubicBezTo>
                    <a:pt x="1089" y="226"/>
                    <a:pt x="1089" y="226"/>
                    <a:pt x="1089" y="226"/>
                  </a:cubicBezTo>
                  <a:moveTo>
                    <a:pt x="163" y="192"/>
                  </a:moveTo>
                  <a:cubicBezTo>
                    <a:pt x="155" y="200"/>
                    <a:pt x="155" y="200"/>
                    <a:pt x="155" y="200"/>
                  </a:cubicBezTo>
                  <a:cubicBezTo>
                    <a:pt x="155" y="200"/>
                    <a:pt x="155" y="200"/>
                    <a:pt x="155" y="200"/>
                  </a:cubicBezTo>
                  <a:cubicBezTo>
                    <a:pt x="56" y="308"/>
                    <a:pt x="1" y="447"/>
                    <a:pt x="0" y="593"/>
                  </a:cubicBezTo>
                  <a:cubicBezTo>
                    <a:pt x="0" y="668"/>
                    <a:pt x="15" y="742"/>
                    <a:pt x="42" y="811"/>
                  </a:cubicBezTo>
                  <a:cubicBezTo>
                    <a:pt x="58" y="749"/>
                    <a:pt x="58" y="749"/>
                    <a:pt x="58" y="749"/>
                  </a:cubicBezTo>
                  <a:cubicBezTo>
                    <a:pt x="45" y="704"/>
                    <a:pt x="38" y="657"/>
                    <a:pt x="36" y="610"/>
                  </a:cubicBezTo>
                  <a:cubicBezTo>
                    <a:pt x="117" y="610"/>
                    <a:pt x="117" y="610"/>
                    <a:pt x="117" y="610"/>
                  </a:cubicBezTo>
                  <a:cubicBezTo>
                    <a:pt x="114" y="603"/>
                    <a:pt x="113" y="595"/>
                    <a:pt x="115" y="587"/>
                  </a:cubicBezTo>
                  <a:cubicBezTo>
                    <a:pt x="118" y="576"/>
                    <a:pt x="118" y="576"/>
                    <a:pt x="118" y="576"/>
                  </a:cubicBezTo>
                  <a:cubicBezTo>
                    <a:pt x="37" y="576"/>
                    <a:pt x="37" y="576"/>
                    <a:pt x="37" y="576"/>
                  </a:cubicBezTo>
                  <a:cubicBezTo>
                    <a:pt x="38" y="519"/>
                    <a:pt x="49" y="464"/>
                    <a:pt x="68" y="411"/>
                  </a:cubicBezTo>
                  <a:cubicBezTo>
                    <a:pt x="52" y="370"/>
                    <a:pt x="52" y="370"/>
                    <a:pt x="52" y="370"/>
                  </a:cubicBezTo>
                  <a:cubicBezTo>
                    <a:pt x="94" y="321"/>
                    <a:pt x="94" y="321"/>
                    <a:pt x="94" y="321"/>
                  </a:cubicBezTo>
                  <a:cubicBezTo>
                    <a:pt x="121" y="290"/>
                    <a:pt x="121" y="290"/>
                    <a:pt x="121" y="290"/>
                  </a:cubicBezTo>
                  <a:cubicBezTo>
                    <a:pt x="125" y="285"/>
                    <a:pt x="130" y="282"/>
                    <a:pt x="136" y="280"/>
                  </a:cubicBezTo>
                  <a:cubicBezTo>
                    <a:pt x="138" y="277"/>
                    <a:pt x="140" y="274"/>
                    <a:pt x="142" y="271"/>
                  </a:cubicBezTo>
                  <a:cubicBezTo>
                    <a:pt x="163" y="192"/>
                    <a:pt x="163" y="192"/>
                    <a:pt x="163" y="192"/>
                  </a:cubicBezTo>
                  <a:moveTo>
                    <a:pt x="613" y="0"/>
                  </a:moveTo>
                  <a:cubicBezTo>
                    <a:pt x="609" y="0"/>
                    <a:pt x="609" y="0"/>
                    <a:pt x="609" y="0"/>
                  </a:cubicBezTo>
                  <a:cubicBezTo>
                    <a:pt x="511" y="0"/>
                    <a:pt x="415" y="24"/>
                    <a:pt x="330" y="67"/>
                  </a:cubicBezTo>
                  <a:cubicBezTo>
                    <a:pt x="383" y="80"/>
                    <a:pt x="383" y="80"/>
                    <a:pt x="383" y="80"/>
                  </a:cubicBezTo>
                  <a:cubicBezTo>
                    <a:pt x="384" y="80"/>
                    <a:pt x="384" y="80"/>
                    <a:pt x="385" y="79"/>
                  </a:cubicBezTo>
                  <a:cubicBezTo>
                    <a:pt x="391" y="77"/>
                    <a:pt x="397" y="75"/>
                    <a:pt x="403" y="72"/>
                  </a:cubicBezTo>
                  <a:cubicBezTo>
                    <a:pt x="406" y="72"/>
                    <a:pt x="408" y="71"/>
                    <a:pt x="410" y="70"/>
                  </a:cubicBezTo>
                  <a:cubicBezTo>
                    <a:pt x="416" y="68"/>
                    <a:pt x="422" y="66"/>
                    <a:pt x="427" y="64"/>
                  </a:cubicBezTo>
                  <a:cubicBezTo>
                    <a:pt x="431" y="62"/>
                    <a:pt x="435" y="61"/>
                    <a:pt x="438" y="60"/>
                  </a:cubicBezTo>
                  <a:cubicBezTo>
                    <a:pt x="446" y="58"/>
                    <a:pt x="455" y="55"/>
                    <a:pt x="464" y="53"/>
                  </a:cubicBezTo>
                  <a:cubicBezTo>
                    <a:pt x="465" y="53"/>
                    <a:pt x="467" y="52"/>
                    <a:pt x="468" y="52"/>
                  </a:cubicBezTo>
                  <a:cubicBezTo>
                    <a:pt x="470" y="51"/>
                    <a:pt x="471" y="51"/>
                    <a:pt x="473" y="51"/>
                  </a:cubicBezTo>
                  <a:cubicBezTo>
                    <a:pt x="474" y="50"/>
                    <a:pt x="474" y="50"/>
                    <a:pt x="475" y="50"/>
                  </a:cubicBezTo>
                  <a:cubicBezTo>
                    <a:pt x="473" y="51"/>
                    <a:pt x="473" y="51"/>
                    <a:pt x="473" y="51"/>
                  </a:cubicBezTo>
                  <a:cubicBezTo>
                    <a:pt x="457" y="63"/>
                    <a:pt x="442" y="77"/>
                    <a:pt x="428" y="92"/>
                  </a:cubicBezTo>
                  <a:cubicBezTo>
                    <a:pt x="465" y="102"/>
                    <a:pt x="465" y="102"/>
                    <a:pt x="465" y="102"/>
                  </a:cubicBezTo>
                  <a:cubicBezTo>
                    <a:pt x="504" y="64"/>
                    <a:pt x="548" y="40"/>
                    <a:pt x="595" y="35"/>
                  </a:cubicBezTo>
                  <a:cubicBezTo>
                    <a:pt x="594" y="174"/>
                    <a:pt x="594" y="174"/>
                    <a:pt x="594" y="174"/>
                  </a:cubicBezTo>
                  <a:cubicBezTo>
                    <a:pt x="619" y="180"/>
                    <a:pt x="619" y="180"/>
                    <a:pt x="619" y="180"/>
                  </a:cubicBezTo>
                  <a:cubicBezTo>
                    <a:pt x="594" y="274"/>
                    <a:pt x="594" y="274"/>
                    <a:pt x="594" y="274"/>
                  </a:cubicBezTo>
                  <a:cubicBezTo>
                    <a:pt x="594" y="367"/>
                    <a:pt x="594" y="367"/>
                    <a:pt x="594" y="367"/>
                  </a:cubicBezTo>
                  <a:cubicBezTo>
                    <a:pt x="586" y="367"/>
                    <a:pt x="578" y="367"/>
                    <a:pt x="570" y="366"/>
                  </a:cubicBezTo>
                  <a:cubicBezTo>
                    <a:pt x="561" y="400"/>
                    <a:pt x="561" y="400"/>
                    <a:pt x="561" y="400"/>
                  </a:cubicBezTo>
                  <a:cubicBezTo>
                    <a:pt x="572" y="401"/>
                    <a:pt x="583" y="401"/>
                    <a:pt x="594" y="402"/>
                  </a:cubicBezTo>
                  <a:cubicBezTo>
                    <a:pt x="593" y="578"/>
                    <a:pt x="593" y="578"/>
                    <a:pt x="593" y="578"/>
                  </a:cubicBezTo>
                  <a:cubicBezTo>
                    <a:pt x="515" y="577"/>
                    <a:pt x="515" y="577"/>
                    <a:pt x="515" y="577"/>
                  </a:cubicBezTo>
                  <a:cubicBezTo>
                    <a:pt x="506" y="611"/>
                    <a:pt x="506" y="611"/>
                    <a:pt x="506" y="611"/>
                  </a:cubicBezTo>
                  <a:cubicBezTo>
                    <a:pt x="593" y="612"/>
                    <a:pt x="593" y="612"/>
                    <a:pt x="593" y="612"/>
                  </a:cubicBezTo>
                  <a:cubicBezTo>
                    <a:pt x="593" y="770"/>
                    <a:pt x="593" y="770"/>
                    <a:pt x="593" y="770"/>
                  </a:cubicBezTo>
                  <a:cubicBezTo>
                    <a:pt x="536" y="771"/>
                    <a:pt x="481" y="780"/>
                    <a:pt x="428" y="796"/>
                  </a:cubicBezTo>
                  <a:cubicBezTo>
                    <a:pt x="418" y="836"/>
                    <a:pt x="418" y="836"/>
                    <a:pt x="418" y="836"/>
                  </a:cubicBezTo>
                  <a:cubicBezTo>
                    <a:pt x="474" y="817"/>
                    <a:pt x="532" y="806"/>
                    <a:pt x="592" y="805"/>
                  </a:cubicBezTo>
                  <a:cubicBezTo>
                    <a:pt x="592" y="968"/>
                    <a:pt x="592" y="968"/>
                    <a:pt x="592" y="968"/>
                  </a:cubicBezTo>
                  <a:cubicBezTo>
                    <a:pt x="627" y="959"/>
                    <a:pt x="627" y="959"/>
                    <a:pt x="627" y="959"/>
                  </a:cubicBezTo>
                  <a:cubicBezTo>
                    <a:pt x="628" y="805"/>
                    <a:pt x="628" y="805"/>
                    <a:pt x="628" y="805"/>
                  </a:cubicBezTo>
                  <a:cubicBezTo>
                    <a:pt x="717" y="808"/>
                    <a:pt x="802" y="831"/>
                    <a:pt x="879" y="871"/>
                  </a:cubicBezTo>
                  <a:cubicBezTo>
                    <a:pt x="877" y="878"/>
                    <a:pt x="874" y="886"/>
                    <a:pt x="872" y="893"/>
                  </a:cubicBezTo>
                  <a:cubicBezTo>
                    <a:pt x="950" y="872"/>
                    <a:pt x="950" y="872"/>
                    <a:pt x="950" y="872"/>
                  </a:cubicBezTo>
                  <a:cubicBezTo>
                    <a:pt x="941" y="866"/>
                    <a:pt x="931" y="859"/>
                    <a:pt x="920" y="854"/>
                  </a:cubicBezTo>
                  <a:cubicBezTo>
                    <a:pt x="940" y="785"/>
                    <a:pt x="952" y="708"/>
                    <a:pt x="955" y="628"/>
                  </a:cubicBezTo>
                  <a:cubicBezTo>
                    <a:pt x="919" y="631"/>
                    <a:pt x="919" y="631"/>
                    <a:pt x="919" y="631"/>
                  </a:cubicBezTo>
                  <a:cubicBezTo>
                    <a:pt x="917" y="704"/>
                    <a:pt x="906" y="774"/>
                    <a:pt x="889" y="837"/>
                  </a:cubicBezTo>
                  <a:cubicBezTo>
                    <a:pt x="809" y="796"/>
                    <a:pt x="720" y="773"/>
                    <a:pt x="628" y="770"/>
                  </a:cubicBezTo>
                  <a:cubicBezTo>
                    <a:pt x="628" y="612"/>
                    <a:pt x="628" y="612"/>
                    <a:pt x="628" y="612"/>
                  </a:cubicBezTo>
                  <a:cubicBezTo>
                    <a:pt x="863" y="613"/>
                    <a:pt x="863" y="613"/>
                    <a:pt x="863" y="613"/>
                  </a:cubicBezTo>
                  <a:cubicBezTo>
                    <a:pt x="862" y="609"/>
                    <a:pt x="861" y="605"/>
                    <a:pt x="860" y="601"/>
                  </a:cubicBezTo>
                  <a:cubicBezTo>
                    <a:pt x="859" y="591"/>
                    <a:pt x="859" y="591"/>
                    <a:pt x="859" y="591"/>
                  </a:cubicBezTo>
                  <a:cubicBezTo>
                    <a:pt x="961" y="581"/>
                    <a:pt x="961" y="581"/>
                    <a:pt x="961" y="581"/>
                  </a:cubicBezTo>
                  <a:cubicBezTo>
                    <a:pt x="856" y="591"/>
                    <a:pt x="856" y="591"/>
                    <a:pt x="856" y="591"/>
                  </a:cubicBezTo>
                  <a:cubicBezTo>
                    <a:pt x="855" y="591"/>
                    <a:pt x="854" y="591"/>
                    <a:pt x="853" y="591"/>
                  </a:cubicBezTo>
                  <a:cubicBezTo>
                    <a:pt x="842" y="591"/>
                    <a:pt x="833" y="586"/>
                    <a:pt x="826" y="578"/>
                  </a:cubicBezTo>
                  <a:cubicBezTo>
                    <a:pt x="629" y="578"/>
                    <a:pt x="629" y="578"/>
                    <a:pt x="629" y="578"/>
                  </a:cubicBezTo>
                  <a:cubicBezTo>
                    <a:pt x="629" y="402"/>
                    <a:pt x="629" y="402"/>
                    <a:pt x="629" y="402"/>
                  </a:cubicBezTo>
                  <a:cubicBezTo>
                    <a:pt x="688" y="400"/>
                    <a:pt x="746" y="390"/>
                    <a:pt x="802" y="373"/>
                  </a:cubicBezTo>
                  <a:cubicBezTo>
                    <a:pt x="798" y="338"/>
                    <a:pt x="798" y="338"/>
                    <a:pt x="798" y="338"/>
                  </a:cubicBezTo>
                  <a:cubicBezTo>
                    <a:pt x="744" y="356"/>
                    <a:pt x="687" y="366"/>
                    <a:pt x="629" y="368"/>
                  </a:cubicBezTo>
                  <a:cubicBezTo>
                    <a:pt x="630" y="36"/>
                    <a:pt x="630" y="36"/>
                    <a:pt x="630" y="36"/>
                  </a:cubicBezTo>
                  <a:cubicBezTo>
                    <a:pt x="691" y="42"/>
                    <a:pt x="749" y="81"/>
                    <a:pt x="797" y="148"/>
                  </a:cubicBezTo>
                  <a:cubicBezTo>
                    <a:pt x="803" y="143"/>
                    <a:pt x="809" y="141"/>
                    <a:pt x="816" y="140"/>
                  </a:cubicBezTo>
                  <a:cubicBezTo>
                    <a:pt x="834" y="138"/>
                    <a:pt x="834" y="138"/>
                    <a:pt x="834" y="138"/>
                  </a:cubicBezTo>
                  <a:cubicBezTo>
                    <a:pt x="810" y="103"/>
                    <a:pt x="783" y="74"/>
                    <a:pt x="755" y="52"/>
                  </a:cubicBezTo>
                  <a:cubicBezTo>
                    <a:pt x="764" y="55"/>
                    <a:pt x="774" y="57"/>
                    <a:pt x="784" y="60"/>
                  </a:cubicBezTo>
                  <a:cubicBezTo>
                    <a:pt x="790" y="62"/>
                    <a:pt x="796" y="65"/>
                    <a:pt x="802" y="67"/>
                  </a:cubicBezTo>
                  <a:cubicBezTo>
                    <a:pt x="805" y="68"/>
                    <a:pt x="807" y="68"/>
                    <a:pt x="809" y="69"/>
                  </a:cubicBezTo>
                  <a:cubicBezTo>
                    <a:pt x="816" y="71"/>
                    <a:pt x="824" y="74"/>
                    <a:pt x="831" y="77"/>
                  </a:cubicBezTo>
                  <a:cubicBezTo>
                    <a:pt x="832" y="78"/>
                    <a:pt x="834" y="79"/>
                    <a:pt x="835" y="79"/>
                  </a:cubicBezTo>
                  <a:cubicBezTo>
                    <a:pt x="842" y="82"/>
                    <a:pt x="848" y="85"/>
                    <a:pt x="855" y="88"/>
                  </a:cubicBezTo>
                  <a:cubicBezTo>
                    <a:pt x="857" y="89"/>
                    <a:pt x="860" y="90"/>
                    <a:pt x="862" y="91"/>
                  </a:cubicBezTo>
                  <a:cubicBezTo>
                    <a:pt x="868" y="94"/>
                    <a:pt x="873" y="96"/>
                    <a:pt x="878" y="99"/>
                  </a:cubicBezTo>
                  <a:cubicBezTo>
                    <a:pt x="882" y="101"/>
                    <a:pt x="886" y="103"/>
                    <a:pt x="890" y="106"/>
                  </a:cubicBezTo>
                  <a:cubicBezTo>
                    <a:pt x="893" y="107"/>
                    <a:pt x="896" y="109"/>
                    <a:pt x="899" y="110"/>
                  </a:cubicBezTo>
                  <a:cubicBezTo>
                    <a:pt x="904" y="113"/>
                    <a:pt x="910" y="116"/>
                    <a:pt x="915" y="120"/>
                  </a:cubicBezTo>
                  <a:cubicBezTo>
                    <a:pt x="926" y="127"/>
                    <a:pt x="926" y="127"/>
                    <a:pt x="926" y="127"/>
                  </a:cubicBezTo>
                  <a:cubicBezTo>
                    <a:pt x="928" y="128"/>
                    <a:pt x="929" y="129"/>
                    <a:pt x="931" y="130"/>
                  </a:cubicBezTo>
                  <a:cubicBezTo>
                    <a:pt x="945" y="128"/>
                    <a:pt x="945" y="128"/>
                    <a:pt x="945" y="128"/>
                  </a:cubicBezTo>
                  <a:cubicBezTo>
                    <a:pt x="939" y="116"/>
                    <a:pt x="935" y="104"/>
                    <a:pt x="933" y="90"/>
                  </a:cubicBezTo>
                  <a:cubicBezTo>
                    <a:pt x="838" y="32"/>
                    <a:pt x="727" y="0"/>
                    <a:pt x="613" y="0"/>
                  </a:cubicBezTo>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6" name="Freeform 254"/>
            <p:cNvSpPr/>
            <p:nvPr/>
          </p:nvSpPr>
          <p:spPr bwMode="auto">
            <a:xfrm>
              <a:off x="2925763" y="3883025"/>
              <a:ext cx="1881188" cy="1139825"/>
            </a:xfrm>
            <a:custGeom>
              <a:avLst/>
              <a:gdLst>
                <a:gd name="T0" fmla="*/ 0 w 1185"/>
                <a:gd name="T1" fmla="*/ 285 h 718"/>
                <a:gd name="T2" fmla="*/ 1069 w 1185"/>
                <a:gd name="T3" fmla="*/ 0 h 718"/>
                <a:gd name="T4" fmla="*/ 1185 w 1185"/>
                <a:gd name="T5" fmla="*/ 432 h 718"/>
                <a:gd name="T6" fmla="*/ 116 w 1185"/>
                <a:gd name="T7" fmla="*/ 718 h 718"/>
                <a:gd name="T8" fmla="*/ 0 w 1185"/>
                <a:gd name="T9" fmla="*/ 285 h 718"/>
              </a:gdLst>
              <a:ahLst/>
              <a:cxnLst>
                <a:cxn ang="0">
                  <a:pos x="T0" y="T1"/>
                </a:cxn>
                <a:cxn ang="0">
                  <a:pos x="T2" y="T3"/>
                </a:cxn>
                <a:cxn ang="0">
                  <a:pos x="T4" y="T5"/>
                </a:cxn>
                <a:cxn ang="0">
                  <a:pos x="T6" y="T7"/>
                </a:cxn>
                <a:cxn ang="0">
                  <a:pos x="T8" y="T9"/>
                </a:cxn>
              </a:cxnLst>
              <a:rect l="0" t="0" r="r" b="b"/>
              <a:pathLst>
                <a:path w="1185" h="718">
                  <a:moveTo>
                    <a:pt x="0" y="285"/>
                  </a:moveTo>
                  <a:lnTo>
                    <a:pt x="1069" y="0"/>
                  </a:lnTo>
                  <a:lnTo>
                    <a:pt x="1185" y="432"/>
                  </a:lnTo>
                  <a:lnTo>
                    <a:pt x="116" y="718"/>
                  </a:lnTo>
                  <a:lnTo>
                    <a:pt x="0" y="285"/>
                  </a:lnTo>
                  <a:close/>
                </a:path>
              </a:pathLst>
            </a:custGeom>
            <a:solidFill>
              <a:srgbClr val="C4C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255"/>
            <p:cNvSpPr/>
            <p:nvPr/>
          </p:nvSpPr>
          <p:spPr bwMode="auto">
            <a:xfrm>
              <a:off x="2925763" y="3883025"/>
              <a:ext cx="1881188" cy="1139825"/>
            </a:xfrm>
            <a:custGeom>
              <a:avLst/>
              <a:gdLst>
                <a:gd name="T0" fmla="*/ 0 w 1185"/>
                <a:gd name="T1" fmla="*/ 285 h 718"/>
                <a:gd name="T2" fmla="*/ 1069 w 1185"/>
                <a:gd name="T3" fmla="*/ 0 h 718"/>
                <a:gd name="T4" fmla="*/ 1185 w 1185"/>
                <a:gd name="T5" fmla="*/ 432 h 718"/>
                <a:gd name="T6" fmla="*/ 116 w 1185"/>
                <a:gd name="T7" fmla="*/ 718 h 718"/>
                <a:gd name="T8" fmla="*/ 0 w 1185"/>
                <a:gd name="T9" fmla="*/ 285 h 718"/>
              </a:gdLst>
              <a:ahLst/>
              <a:cxnLst>
                <a:cxn ang="0">
                  <a:pos x="T0" y="T1"/>
                </a:cxn>
                <a:cxn ang="0">
                  <a:pos x="T2" y="T3"/>
                </a:cxn>
                <a:cxn ang="0">
                  <a:pos x="T4" y="T5"/>
                </a:cxn>
                <a:cxn ang="0">
                  <a:pos x="T6" y="T7"/>
                </a:cxn>
                <a:cxn ang="0">
                  <a:pos x="T8" y="T9"/>
                </a:cxn>
              </a:cxnLst>
              <a:rect l="0" t="0" r="r" b="b"/>
              <a:pathLst>
                <a:path w="1185" h="718">
                  <a:moveTo>
                    <a:pt x="0" y="285"/>
                  </a:moveTo>
                  <a:lnTo>
                    <a:pt x="1069" y="0"/>
                  </a:lnTo>
                  <a:lnTo>
                    <a:pt x="1185" y="432"/>
                  </a:lnTo>
                  <a:lnTo>
                    <a:pt x="116" y="718"/>
                  </a:lnTo>
                  <a:lnTo>
                    <a:pt x="0" y="28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256"/>
            <p:cNvSpPr/>
            <p:nvPr/>
          </p:nvSpPr>
          <p:spPr bwMode="auto">
            <a:xfrm>
              <a:off x="3108326" y="4567238"/>
              <a:ext cx="1706563" cy="487362"/>
            </a:xfrm>
            <a:custGeom>
              <a:avLst/>
              <a:gdLst>
                <a:gd name="T0" fmla="*/ 1069 w 1075"/>
                <a:gd name="T1" fmla="*/ 0 h 307"/>
                <a:gd name="T2" fmla="*/ 1075 w 1075"/>
                <a:gd name="T3" fmla="*/ 21 h 307"/>
                <a:gd name="T4" fmla="*/ 6 w 1075"/>
                <a:gd name="T5" fmla="*/ 307 h 307"/>
                <a:gd name="T6" fmla="*/ 0 w 1075"/>
                <a:gd name="T7" fmla="*/ 286 h 307"/>
                <a:gd name="T8" fmla="*/ 1069 w 1075"/>
                <a:gd name="T9" fmla="*/ 0 h 307"/>
              </a:gdLst>
              <a:ahLst/>
              <a:cxnLst>
                <a:cxn ang="0">
                  <a:pos x="T0" y="T1"/>
                </a:cxn>
                <a:cxn ang="0">
                  <a:pos x="T2" y="T3"/>
                </a:cxn>
                <a:cxn ang="0">
                  <a:pos x="T4" y="T5"/>
                </a:cxn>
                <a:cxn ang="0">
                  <a:pos x="T6" y="T7"/>
                </a:cxn>
                <a:cxn ang="0">
                  <a:pos x="T8" y="T9"/>
                </a:cxn>
              </a:cxnLst>
              <a:rect l="0" t="0" r="r" b="b"/>
              <a:pathLst>
                <a:path w="1075" h="307">
                  <a:moveTo>
                    <a:pt x="1069" y="0"/>
                  </a:moveTo>
                  <a:lnTo>
                    <a:pt x="1075" y="21"/>
                  </a:lnTo>
                  <a:lnTo>
                    <a:pt x="6" y="307"/>
                  </a:lnTo>
                  <a:lnTo>
                    <a:pt x="0" y="286"/>
                  </a:lnTo>
                  <a:lnTo>
                    <a:pt x="1069" y="0"/>
                  </a:lnTo>
                  <a:close/>
                </a:path>
              </a:pathLst>
            </a:custGeom>
            <a:solidFill>
              <a:srgbClr val="949E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257"/>
            <p:cNvSpPr/>
            <p:nvPr/>
          </p:nvSpPr>
          <p:spPr bwMode="auto">
            <a:xfrm>
              <a:off x="3108326" y="4567238"/>
              <a:ext cx="1706563" cy="487362"/>
            </a:xfrm>
            <a:custGeom>
              <a:avLst/>
              <a:gdLst>
                <a:gd name="T0" fmla="*/ 1069 w 1075"/>
                <a:gd name="T1" fmla="*/ 0 h 307"/>
                <a:gd name="T2" fmla="*/ 1075 w 1075"/>
                <a:gd name="T3" fmla="*/ 21 h 307"/>
                <a:gd name="T4" fmla="*/ 6 w 1075"/>
                <a:gd name="T5" fmla="*/ 307 h 307"/>
                <a:gd name="T6" fmla="*/ 0 w 1075"/>
                <a:gd name="T7" fmla="*/ 286 h 307"/>
                <a:gd name="T8" fmla="*/ 1069 w 1075"/>
                <a:gd name="T9" fmla="*/ 0 h 307"/>
              </a:gdLst>
              <a:ahLst/>
              <a:cxnLst>
                <a:cxn ang="0">
                  <a:pos x="T0" y="T1"/>
                </a:cxn>
                <a:cxn ang="0">
                  <a:pos x="T2" y="T3"/>
                </a:cxn>
                <a:cxn ang="0">
                  <a:pos x="T4" y="T5"/>
                </a:cxn>
                <a:cxn ang="0">
                  <a:pos x="T6" y="T7"/>
                </a:cxn>
                <a:cxn ang="0">
                  <a:pos x="T8" y="T9"/>
                </a:cxn>
              </a:cxnLst>
              <a:rect l="0" t="0" r="r" b="b"/>
              <a:pathLst>
                <a:path w="1075" h="307">
                  <a:moveTo>
                    <a:pt x="1069" y="0"/>
                  </a:moveTo>
                  <a:lnTo>
                    <a:pt x="1075" y="21"/>
                  </a:lnTo>
                  <a:lnTo>
                    <a:pt x="6" y="307"/>
                  </a:lnTo>
                  <a:lnTo>
                    <a:pt x="0" y="286"/>
                  </a:lnTo>
                  <a:lnTo>
                    <a:pt x="10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258"/>
            <p:cNvSpPr/>
            <p:nvPr/>
          </p:nvSpPr>
          <p:spPr bwMode="auto">
            <a:xfrm>
              <a:off x="2857501" y="3817938"/>
              <a:ext cx="1881188" cy="1144587"/>
            </a:xfrm>
            <a:custGeom>
              <a:avLst/>
              <a:gdLst>
                <a:gd name="T0" fmla="*/ 0 w 1185"/>
                <a:gd name="T1" fmla="*/ 286 h 721"/>
                <a:gd name="T2" fmla="*/ 1069 w 1185"/>
                <a:gd name="T3" fmla="*/ 0 h 721"/>
                <a:gd name="T4" fmla="*/ 1185 w 1185"/>
                <a:gd name="T5" fmla="*/ 433 h 721"/>
                <a:gd name="T6" fmla="*/ 116 w 1185"/>
                <a:gd name="T7" fmla="*/ 721 h 721"/>
                <a:gd name="T8" fmla="*/ 0 w 1185"/>
                <a:gd name="T9" fmla="*/ 286 h 721"/>
              </a:gdLst>
              <a:ahLst/>
              <a:cxnLst>
                <a:cxn ang="0">
                  <a:pos x="T0" y="T1"/>
                </a:cxn>
                <a:cxn ang="0">
                  <a:pos x="T2" y="T3"/>
                </a:cxn>
                <a:cxn ang="0">
                  <a:pos x="T4" y="T5"/>
                </a:cxn>
                <a:cxn ang="0">
                  <a:pos x="T6" y="T7"/>
                </a:cxn>
                <a:cxn ang="0">
                  <a:pos x="T8" y="T9"/>
                </a:cxn>
              </a:cxnLst>
              <a:rect l="0" t="0" r="r" b="b"/>
              <a:pathLst>
                <a:path w="1185" h="721">
                  <a:moveTo>
                    <a:pt x="0" y="286"/>
                  </a:moveTo>
                  <a:lnTo>
                    <a:pt x="1069" y="0"/>
                  </a:lnTo>
                  <a:lnTo>
                    <a:pt x="1185" y="433"/>
                  </a:lnTo>
                  <a:lnTo>
                    <a:pt x="116" y="721"/>
                  </a:lnTo>
                  <a:lnTo>
                    <a:pt x="0" y="286"/>
                  </a:lnTo>
                  <a:close/>
                </a:path>
              </a:pathLst>
            </a:custGeom>
            <a:solidFill>
              <a:srgbClr val="E8E8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59"/>
            <p:cNvSpPr/>
            <p:nvPr/>
          </p:nvSpPr>
          <p:spPr bwMode="auto">
            <a:xfrm>
              <a:off x="2974976" y="4441825"/>
              <a:ext cx="1704975" cy="490537"/>
            </a:xfrm>
            <a:custGeom>
              <a:avLst/>
              <a:gdLst>
                <a:gd name="T0" fmla="*/ 1069 w 1074"/>
                <a:gd name="T1" fmla="*/ 0 h 309"/>
                <a:gd name="T2" fmla="*/ 1074 w 1074"/>
                <a:gd name="T3" fmla="*/ 22 h 309"/>
                <a:gd name="T4" fmla="*/ 5 w 1074"/>
                <a:gd name="T5" fmla="*/ 309 h 309"/>
                <a:gd name="T6" fmla="*/ 0 w 1074"/>
                <a:gd name="T7" fmla="*/ 287 h 309"/>
                <a:gd name="T8" fmla="*/ 1069 w 1074"/>
                <a:gd name="T9" fmla="*/ 0 h 309"/>
              </a:gdLst>
              <a:ahLst/>
              <a:cxnLst>
                <a:cxn ang="0">
                  <a:pos x="T0" y="T1"/>
                </a:cxn>
                <a:cxn ang="0">
                  <a:pos x="T2" y="T3"/>
                </a:cxn>
                <a:cxn ang="0">
                  <a:pos x="T4" y="T5"/>
                </a:cxn>
                <a:cxn ang="0">
                  <a:pos x="T6" y="T7"/>
                </a:cxn>
                <a:cxn ang="0">
                  <a:pos x="T8" y="T9"/>
                </a:cxn>
              </a:cxnLst>
              <a:rect l="0" t="0" r="r" b="b"/>
              <a:pathLst>
                <a:path w="1074" h="309">
                  <a:moveTo>
                    <a:pt x="1069" y="0"/>
                  </a:moveTo>
                  <a:lnTo>
                    <a:pt x="1074" y="22"/>
                  </a:lnTo>
                  <a:lnTo>
                    <a:pt x="5" y="309"/>
                  </a:lnTo>
                  <a:lnTo>
                    <a:pt x="0" y="287"/>
                  </a:lnTo>
                  <a:lnTo>
                    <a:pt x="1069" y="0"/>
                  </a:lnTo>
                  <a:close/>
                </a:path>
              </a:pathLst>
            </a:custGeom>
            <a:solidFill>
              <a:srgbClr val="618C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260"/>
            <p:cNvSpPr/>
            <p:nvPr/>
          </p:nvSpPr>
          <p:spPr bwMode="auto">
            <a:xfrm>
              <a:off x="3041651" y="4503738"/>
              <a:ext cx="1704975" cy="487362"/>
            </a:xfrm>
            <a:custGeom>
              <a:avLst/>
              <a:gdLst>
                <a:gd name="T0" fmla="*/ 1069 w 1074"/>
                <a:gd name="T1" fmla="*/ 0 h 307"/>
                <a:gd name="T2" fmla="*/ 1074 w 1074"/>
                <a:gd name="T3" fmla="*/ 21 h 307"/>
                <a:gd name="T4" fmla="*/ 6 w 1074"/>
                <a:gd name="T5" fmla="*/ 307 h 307"/>
                <a:gd name="T6" fmla="*/ 0 w 1074"/>
                <a:gd name="T7" fmla="*/ 285 h 307"/>
                <a:gd name="T8" fmla="*/ 1069 w 1074"/>
                <a:gd name="T9" fmla="*/ 0 h 307"/>
              </a:gdLst>
              <a:ahLst/>
              <a:cxnLst>
                <a:cxn ang="0">
                  <a:pos x="T0" y="T1"/>
                </a:cxn>
                <a:cxn ang="0">
                  <a:pos x="T2" y="T3"/>
                </a:cxn>
                <a:cxn ang="0">
                  <a:pos x="T4" y="T5"/>
                </a:cxn>
                <a:cxn ang="0">
                  <a:pos x="T6" y="T7"/>
                </a:cxn>
                <a:cxn ang="0">
                  <a:pos x="T8" y="T9"/>
                </a:cxn>
              </a:cxnLst>
              <a:rect l="0" t="0" r="r" b="b"/>
              <a:pathLst>
                <a:path w="1074" h="307">
                  <a:moveTo>
                    <a:pt x="1069" y="0"/>
                  </a:moveTo>
                  <a:lnTo>
                    <a:pt x="1074" y="21"/>
                  </a:lnTo>
                  <a:lnTo>
                    <a:pt x="6" y="307"/>
                  </a:lnTo>
                  <a:lnTo>
                    <a:pt x="0" y="285"/>
                  </a:lnTo>
                  <a:lnTo>
                    <a:pt x="1069" y="0"/>
                  </a:lnTo>
                  <a:close/>
                </a:path>
              </a:pathLst>
            </a:custGeom>
            <a:solidFill>
              <a:srgbClr val="81977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261"/>
            <p:cNvSpPr/>
            <p:nvPr/>
          </p:nvSpPr>
          <p:spPr bwMode="auto">
            <a:xfrm>
              <a:off x="2792413" y="3754438"/>
              <a:ext cx="1879600" cy="1143000"/>
            </a:xfrm>
            <a:custGeom>
              <a:avLst/>
              <a:gdLst>
                <a:gd name="T0" fmla="*/ 0 w 1184"/>
                <a:gd name="T1" fmla="*/ 288 h 720"/>
                <a:gd name="T2" fmla="*/ 1067 w 1184"/>
                <a:gd name="T3" fmla="*/ 0 h 720"/>
                <a:gd name="T4" fmla="*/ 1184 w 1184"/>
                <a:gd name="T5" fmla="*/ 433 h 720"/>
                <a:gd name="T6" fmla="*/ 115 w 1184"/>
                <a:gd name="T7" fmla="*/ 720 h 720"/>
                <a:gd name="T8" fmla="*/ 0 w 1184"/>
                <a:gd name="T9" fmla="*/ 288 h 720"/>
              </a:gdLst>
              <a:ahLst/>
              <a:cxnLst>
                <a:cxn ang="0">
                  <a:pos x="T0" y="T1"/>
                </a:cxn>
                <a:cxn ang="0">
                  <a:pos x="T2" y="T3"/>
                </a:cxn>
                <a:cxn ang="0">
                  <a:pos x="T4" y="T5"/>
                </a:cxn>
                <a:cxn ang="0">
                  <a:pos x="T6" y="T7"/>
                </a:cxn>
                <a:cxn ang="0">
                  <a:pos x="T8" y="T9"/>
                </a:cxn>
              </a:cxnLst>
              <a:rect l="0" t="0" r="r" b="b"/>
              <a:pathLst>
                <a:path w="1184" h="720">
                  <a:moveTo>
                    <a:pt x="0" y="288"/>
                  </a:moveTo>
                  <a:lnTo>
                    <a:pt x="1067" y="0"/>
                  </a:lnTo>
                  <a:lnTo>
                    <a:pt x="1184" y="433"/>
                  </a:lnTo>
                  <a:lnTo>
                    <a:pt x="115" y="720"/>
                  </a:lnTo>
                  <a:lnTo>
                    <a:pt x="0" y="28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262"/>
            <p:cNvSpPr/>
            <p:nvPr/>
          </p:nvSpPr>
          <p:spPr bwMode="auto">
            <a:xfrm>
              <a:off x="3222626" y="4330700"/>
              <a:ext cx="206375" cy="209550"/>
            </a:xfrm>
            <a:custGeom>
              <a:avLst/>
              <a:gdLst>
                <a:gd name="T0" fmla="*/ 5 w 84"/>
                <a:gd name="T1" fmla="*/ 52 h 85"/>
                <a:gd name="T2" fmla="*/ 32 w 84"/>
                <a:gd name="T3" fmla="*/ 5 h 85"/>
                <a:gd name="T4" fmla="*/ 79 w 84"/>
                <a:gd name="T5" fmla="*/ 32 h 85"/>
                <a:gd name="T6" fmla="*/ 52 w 84"/>
                <a:gd name="T7" fmla="*/ 80 h 85"/>
                <a:gd name="T8" fmla="*/ 5 w 84"/>
                <a:gd name="T9" fmla="*/ 52 h 85"/>
              </a:gdLst>
              <a:ahLst/>
              <a:cxnLst>
                <a:cxn ang="0">
                  <a:pos x="T0" y="T1"/>
                </a:cxn>
                <a:cxn ang="0">
                  <a:pos x="T2" y="T3"/>
                </a:cxn>
                <a:cxn ang="0">
                  <a:pos x="T4" y="T5"/>
                </a:cxn>
                <a:cxn ang="0">
                  <a:pos x="T6" y="T7"/>
                </a:cxn>
                <a:cxn ang="0">
                  <a:pos x="T8" y="T9"/>
                </a:cxn>
              </a:cxnLst>
              <a:rect l="0" t="0" r="r" b="b"/>
              <a:pathLst>
                <a:path w="84" h="85">
                  <a:moveTo>
                    <a:pt x="5" y="52"/>
                  </a:moveTo>
                  <a:cubicBezTo>
                    <a:pt x="0" y="31"/>
                    <a:pt x="12" y="10"/>
                    <a:pt x="32" y="5"/>
                  </a:cubicBezTo>
                  <a:cubicBezTo>
                    <a:pt x="52" y="0"/>
                    <a:pt x="73" y="12"/>
                    <a:pt x="79" y="32"/>
                  </a:cubicBezTo>
                  <a:cubicBezTo>
                    <a:pt x="84" y="53"/>
                    <a:pt x="72" y="74"/>
                    <a:pt x="52" y="80"/>
                  </a:cubicBezTo>
                  <a:cubicBezTo>
                    <a:pt x="32" y="85"/>
                    <a:pt x="11" y="73"/>
                    <a:pt x="5" y="52"/>
                  </a:cubicBezTo>
                  <a:close/>
                </a:path>
              </a:pathLst>
            </a:custGeom>
            <a:solidFill>
              <a:srgbClr val="618C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263"/>
            <p:cNvSpPr/>
            <p:nvPr/>
          </p:nvSpPr>
          <p:spPr bwMode="auto">
            <a:xfrm>
              <a:off x="4052888" y="4108450"/>
              <a:ext cx="206375" cy="207962"/>
            </a:xfrm>
            <a:custGeom>
              <a:avLst/>
              <a:gdLst>
                <a:gd name="T0" fmla="*/ 5 w 84"/>
                <a:gd name="T1" fmla="*/ 52 h 85"/>
                <a:gd name="T2" fmla="*/ 32 w 84"/>
                <a:gd name="T3" fmla="*/ 5 h 85"/>
                <a:gd name="T4" fmla="*/ 78 w 84"/>
                <a:gd name="T5" fmla="*/ 33 h 85"/>
                <a:gd name="T6" fmla="*/ 52 w 84"/>
                <a:gd name="T7" fmla="*/ 80 h 85"/>
                <a:gd name="T8" fmla="*/ 5 w 84"/>
                <a:gd name="T9" fmla="*/ 52 h 85"/>
              </a:gdLst>
              <a:ahLst/>
              <a:cxnLst>
                <a:cxn ang="0">
                  <a:pos x="T0" y="T1"/>
                </a:cxn>
                <a:cxn ang="0">
                  <a:pos x="T2" y="T3"/>
                </a:cxn>
                <a:cxn ang="0">
                  <a:pos x="T4" y="T5"/>
                </a:cxn>
                <a:cxn ang="0">
                  <a:pos x="T6" y="T7"/>
                </a:cxn>
                <a:cxn ang="0">
                  <a:pos x="T8" y="T9"/>
                </a:cxn>
              </a:cxnLst>
              <a:rect l="0" t="0" r="r" b="b"/>
              <a:pathLst>
                <a:path w="84" h="85">
                  <a:moveTo>
                    <a:pt x="5" y="52"/>
                  </a:moveTo>
                  <a:cubicBezTo>
                    <a:pt x="0" y="32"/>
                    <a:pt x="12" y="11"/>
                    <a:pt x="32" y="5"/>
                  </a:cubicBezTo>
                  <a:cubicBezTo>
                    <a:pt x="52" y="0"/>
                    <a:pt x="73" y="12"/>
                    <a:pt x="78" y="33"/>
                  </a:cubicBezTo>
                  <a:cubicBezTo>
                    <a:pt x="84" y="53"/>
                    <a:pt x="72" y="74"/>
                    <a:pt x="52" y="80"/>
                  </a:cubicBezTo>
                  <a:cubicBezTo>
                    <a:pt x="32" y="85"/>
                    <a:pt x="11" y="73"/>
                    <a:pt x="5" y="52"/>
                  </a:cubicBezTo>
                  <a:close/>
                </a:path>
              </a:pathLst>
            </a:custGeom>
            <a:solidFill>
              <a:srgbClr val="618C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264"/>
            <p:cNvSpPr>
              <a:spLocks noEditPoints="1"/>
            </p:cNvSpPr>
            <p:nvPr/>
          </p:nvSpPr>
          <p:spPr bwMode="auto">
            <a:xfrm>
              <a:off x="2865438" y="3822700"/>
              <a:ext cx="1728788" cy="1009650"/>
            </a:xfrm>
            <a:custGeom>
              <a:avLst/>
              <a:gdLst>
                <a:gd name="T0" fmla="*/ 67 w 706"/>
                <a:gd name="T1" fmla="*/ 411 h 411"/>
                <a:gd name="T2" fmla="*/ 704 w 706"/>
                <a:gd name="T3" fmla="*/ 240 h 411"/>
                <a:gd name="T4" fmla="*/ 706 w 706"/>
                <a:gd name="T5" fmla="*/ 236 h 411"/>
                <a:gd name="T6" fmla="*/ 644 w 706"/>
                <a:gd name="T7" fmla="*/ 2 h 411"/>
                <a:gd name="T8" fmla="*/ 639 w 706"/>
                <a:gd name="T9" fmla="*/ 0 h 411"/>
                <a:gd name="T10" fmla="*/ 2 w 706"/>
                <a:gd name="T11" fmla="*/ 170 h 411"/>
                <a:gd name="T12" fmla="*/ 0 w 706"/>
                <a:gd name="T13" fmla="*/ 174 h 411"/>
                <a:gd name="T14" fmla="*/ 63 w 706"/>
                <a:gd name="T15" fmla="*/ 408 h 411"/>
                <a:gd name="T16" fmla="*/ 67 w 706"/>
                <a:gd name="T17" fmla="*/ 411 h 411"/>
                <a:gd name="T18" fmla="*/ 44 w 706"/>
                <a:gd name="T19" fmla="*/ 232 h 411"/>
                <a:gd name="T20" fmla="*/ 68 w 706"/>
                <a:gd name="T21" fmla="*/ 184 h 411"/>
                <a:gd name="T22" fmla="*/ 589 w 706"/>
                <a:gd name="T23" fmla="*/ 44 h 411"/>
                <a:gd name="T24" fmla="*/ 635 w 706"/>
                <a:gd name="T25" fmla="*/ 73 h 411"/>
                <a:gd name="T26" fmla="*/ 663 w 706"/>
                <a:gd name="T27" fmla="*/ 179 h 411"/>
                <a:gd name="T28" fmla="*/ 638 w 706"/>
                <a:gd name="T29" fmla="*/ 227 h 411"/>
                <a:gd name="T30" fmla="*/ 117 w 706"/>
                <a:gd name="T31" fmla="*/ 366 h 411"/>
                <a:gd name="T32" fmla="*/ 72 w 706"/>
                <a:gd name="T33" fmla="*/ 337 h 411"/>
                <a:gd name="T34" fmla="*/ 44 w 706"/>
                <a:gd name="T35" fmla="*/ 232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6" h="411">
                  <a:moveTo>
                    <a:pt x="67" y="411"/>
                  </a:moveTo>
                  <a:cubicBezTo>
                    <a:pt x="704" y="240"/>
                    <a:pt x="704" y="240"/>
                    <a:pt x="704" y="240"/>
                  </a:cubicBezTo>
                  <a:cubicBezTo>
                    <a:pt x="705" y="239"/>
                    <a:pt x="705" y="237"/>
                    <a:pt x="706" y="236"/>
                  </a:cubicBezTo>
                  <a:cubicBezTo>
                    <a:pt x="644" y="2"/>
                    <a:pt x="644" y="2"/>
                    <a:pt x="644" y="2"/>
                  </a:cubicBezTo>
                  <a:cubicBezTo>
                    <a:pt x="642" y="1"/>
                    <a:pt x="641" y="0"/>
                    <a:pt x="639" y="0"/>
                  </a:cubicBezTo>
                  <a:cubicBezTo>
                    <a:pt x="2" y="170"/>
                    <a:pt x="2" y="170"/>
                    <a:pt x="2" y="170"/>
                  </a:cubicBezTo>
                  <a:cubicBezTo>
                    <a:pt x="1" y="171"/>
                    <a:pt x="1" y="173"/>
                    <a:pt x="0" y="174"/>
                  </a:cubicBezTo>
                  <a:cubicBezTo>
                    <a:pt x="63" y="408"/>
                    <a:pt x="63" y="408"/>
                    <a:pt x="63" y="408"/>
                  </a:cubicBezTo>
                  <a:cubicBezTo>
                    <a:pt x="64" y="409"/>
                    <a:pt x="65" y="410"/>
                    <a:pt x="67" y="411"/>
                  </a:cubicBezTo>
                  <a:close/>
                  <a:moveTo>
                    <a:pt x="44" y="232"/>
                  </a:moveTo>
                  <a:cubicBezTo>
                    <a:pt x="63" y="226"/>
                    <a:pt x="74" y="205"/>
                    <a:pt x="68" y="184"/>
                  </a:cubicBezTo>
                  <a:cubicBezTo>
                    <a:pt x="589" y="44"/>
                    <a:pt x="589" y="44"/>
                    <a:pt x="589" y="44"/>
                  </a:cubicBezTo>
                  <a:cubicBezTo>
                    <a:pt x="595" y="66"/>
                    <a:pt x="615" y="79"/>
                    <a:pt x="635" y="73"/>
                  </a:cubicBezTo>
                  <a:cubicBezTo>
                    <a:pt x="663" y="179"/>
                    <a:pt x="663" y="179"/>
                    <a:pt x="663" y="179"/>
                  </a:cubicBezTo>
                  <a:cubicBezTo>
                    <a:pt x="643" y="184"/>
                    <a:pt x="632" y="205"/>
                    <a:pt x="638" y="227"/>
                  </a:cubicBezTo>
                  <a:cubicBezTo>
                    <a:pt x="117" y="366"/>
                    <a:pt x="117" y="366"/>
                    <a:pt x="117" y="366"/>
                  </a:cubicBezTo>
                  <a:cubicBezTo>
                    <a:pt x="111" y="345"/>
                    <a:pt x="91" y="332"/>
                    <a:pt x="72" y="337"/>
                  </a:cubicBezTo>
                  <a:lnTo>
                    <a:pt x="44" y="232"/>
                  </a:lnTo>
                  <a:close/>
                </a:path>
              </a:pathLst>
            </a:custGeom>
            <a:solidFill>
              <a:srgbClr val="618C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65"/>
            <p:cNvSpPr>
              <a:spLocks noEditPoints="1"/>
            </p:cNvSpPr>
            <p:nvPr/>
          </p:nvSpPr>
          <p:spPr bwMode="auto">
            <a:xfrm>
              <a:off x="3525838" y="4103688"/>
              <a:ext cx="438150" cy="438150"/>
            </a:xfrm>
            <a:custGeom>
              <a:avLst/>
              <a:gdLst>
                <a:gd name="T0" fmla="*/ 69 w 179"/>
                <a:gd name="T1" fmla="*/ 11 h 179"/>
                <a:gd name="T2" fmla="*/ 11 w 179"/>
                <a:gd name="T3" fmla="*/ 110 h 179"/>
                <a:gd name="T4" fmla="*/ 111 w 179"/>
                <a:gd name="T5" fmla="*/ 168 h 179"/>
                <a:gd name="T6" fmla="*/ 168 w 179"/>
                <a:gd name="T7" fmla="*/ 68 h 179"/>
                <a:gd name="T8" fmla="*/ 69 w 179"/>
                <a:gd name="T9" fmla="*/ 11 h 179"/>
                <a:gd name="T10" fmla="*/ 123 w 179"/>
                <a:gd name="T11" fmla="*/ 119 h 179"/>
                <a:gd name="T12" fmla="*/ 112 w 179"/>
                <a:gd name="T13" fmla="*/ 129 h 179"/>
                <a:gd name="T14" fmla="*/ 108 w 179"/>
                <a:gd name="T15" fmla="*/ 131 h 179"/>
                <a:gd name="T16" fmla="*/ 110 w 179"/>
                <a:gd name="T17" fmla="*/ 140 h 179"/>
                <a:gd name="T18" fmla="*/ 97 w 179"/>
                <a:gd name="T19" fmla="*/ 144 h 179"/>
                <a:gd name="T20" fmla="*/ 94 w 179"/>
                <a:gd name="T21" fmla="*/ 134 h 179"/>
                <a:gd name="T22" fmla="*/ 84 w 179"/>
                <a:gd name="T23" fmla="*/ 134 h 179"/>
                <a:gd name="T24" fmla="*/ 72 w 179"/>
                <a:gd name="T25" fmla="*/ 127 h 179"/>
                <a:gd name="T26" fmla="*/ 65 w 179"/>
                <a:gd name="T27" fmla="*/ 116 h 179"/>
                <a:gd name="T28" fmla="*/ 82 w 179"/>
                <a:gd name="T29" fmla="*/ 110 h 179"/>
                <a:gd name="T30" fmla="*/ 90 w 179"/>
                <a:gd name="T31" fmla="*/ 120 h 179"/>
                <a:gd name="T32" fmla="*/ 98 w 179"/>
                <a:gd name="T33" fmla="*/ 121 h 179"/>
                <a:gd name="T34" fmla="*/ 107 w 179"/>
                <a:gd name="T35" fmla="*/ 114 h 179"/>
                <a:gd name="T36" fmla="*/ 107 w 179"/>
                <a:gd name="T37" fmla="*/ 107 h 179"/>
                <a:gd name="T38" fmla="*/ 97 w 179"/>
                <a:gd name="T39" fmla="*/ 98 h 179"/>
                <a:gd name="T40" fmla="*/ 78 w 179"/>
                <a:gd name="T41" fmla="*/ 91 h 179"/>
                <a:gd name="T42" fmla="*/ 62 w 179"/>
                <a:gd name="T43" fmla="*/ 83 h 179"/>
                <a:gd name="T44" fmla="*/ 55 w 179"/>
                <a:gd name="T45" fmla="*/ 72 h 179"/>
                <a:gd name="T46" fmla="*/ 61 w 179"/>
                <a:gd name="T47" fmla="*/ 50 h 179"/>
                <a:gd name="T48" fmla="*/ 70 w 179"/>
                <a:gd name="T49" fmla="*/ 44 h 179"/>
                <a:gd name="T50" fmla="*/ 68 w 179"/>
                <a:gd name="T51" fmla="*/ 35 h 179"/>
                <a:gd name="T52" fmla="*/ 81 w 179"/>
                <a:gd name="T53" fmla="*/ 32 h 179"/>
                <a:gd name="T54" fmla="*/ 83 w 179"/>
                <a:gd name="T55" fmla="*/ 41 h 179"/>
                <a:gd name="T56" fmla="*/ 94 w 179"/>
                <a:gd name="T57" fmla="*/ 41 h 179"/>
                <a:gd name="T58" fmla="*/ 105 w 179"/>
                <a:gd name="T59" fmla="*/ 45 h 179"/>
                <a:gd name="T60" fmla="*/ 111 w 179"/>
                <a:gd name="T61" fmla="*/ 55 h 179"/>
                <a:gd name="T62" fmla="*/ 95 w 179"/>
                <a:gd name="T63" fmla="*/ 62 h 179"/>
                <a:gd name="T64" fmla="*/ 88 w 179"/>
                <a:gd name="T65" fmla="*/ 54 h 179"/>
                <a:gd name="T66" fmla="*/ 80 w 179"/>
                <a:gd name="T67" fmla="*/ 54 h 179"/>
                <a:gd name="T68" fmla="*/ 74 w 179"/>
                <a:gd name="T69" fmla="*/ 59 h 179"/>
                <a:gd name="T70" fmla="*/ 73 w 179"/>
                <a:gd name="T71" fmla="*/ 66 h 179"/>
                <a:gd name="T72" fmla="*/ 84 w 179"/>
                <a:gd name="T73" fmla="*/ 77 h 179"/>
                <a:gd name="T74" fmla="*/ 93 w 179"/>
                <a:gd name="T75" fmla="*/ 80 h 179"/>
                <a:gd name="T76" fmla="*/ 103 w 179"/>
                <a:gd name="T77" fmla="*/ 83 h 179"/>
                <a:gd name="T78" fmla="*/ 116 w 179"/>
                <a:gd name="T79" fmla="*/ 91 h 179"/>
                <a:gd name="T80" fmla="*/ 120 w 179"/>
                <a:gd name="T81" fmla="*/ 94 h 179"/>
                <a:gd name="T82" fmla="*/ 125 w 179"/>
                <a:gd name="T83" fmla="*/ 102 h 179"/>
                <a:gd name="T84" fmla="*/ 123 w 179"/>
                <a:gd name="T85" fmla="*/ 11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179">
                  <a:moveTo>
                    <a:pt x="69" y="11"/>
                  </a:moveTo>
                  <a:cubicBezTo>
                    <a:pt x="25" y="23"/>
                    <a:pt x="0" y="67"/>
                    <a:pt x="11" y="110"/>
                  </a:cubicBezTo>
                  <a:cubicBezTo>
                    <a:pt x="23" y="153"/>
                    <a:pt x="67" y="179"/>
                    <a:pt x="111" y="168"/>
                  </a:cubicBezTo>
                  <a:cubicBezTo>
                    <a:pt x="154" y="156"/>
                    <a:pt x="179" y="112"/>
                    <a:pt x="168" y="68"/>
                  </a:cubicBezTo>
                  <a:cubicBezTo>
                    <a:pt x="156" y="25"/>
                    <a:pt x="112" y="0"/>
                    <a:pt x="69" y="11"/>
                  </a:cubicBezTo>
                  <a:close/>
                  <a:moveTo>
                    <a:pt x="123" y="119"/>
                  </a:moveTo>
                  <a:cubicBezTo>
                    <a:pt x="121" y="123"/>
                    <a:pt x="117" y="126"/>
                    <a:pt x="112" y="129"/>
                  </a:cubicBezTo>
                  <a:cubicBezTo>
                    <a:pt x="111" y="130"/>
                    <a:pt x="109" y="130"/>
                    <a:pt x="108" y="131"/>
                  </a:cubicBezTo>
                  <a:cubicBezTo>
                    <a:pt x="110" y="140"/>
                    <a:pt x="110" y="140"/>
                    <a:pt x="110" y="140"/>
                  </a:cubicBezTo>
                  <a:cubicBezTo>
                    <a:pt x="97" y="144"/>
                    <a:pt x="97" y="144"/>
                    <a:pt x="97" y="144"/>
                  </a:cubicBezTo>
                  <a:cubicBezTo>
                    <a:pt x="94" y="134"/>
                    <a:pt x="94" y="134"/>
                    <a:pt x="94" y="134"/>
                  </a:cubicBezTo>
                  <a:cubicBezTo>
                    <a:pt x="90" y="135"/>
                    <a:pt x="87" y="134"/>
                    <a:pt x="84" y="134"/>
                  </a:cubicBezTo>
                  <a:cubicBezTo>
                    <a:pt x="79" y="132"/>
                    <a:pt x="75" y="130"/>
                    <a:pt x="72" y="127"/>
                  </a:cubicBezTo>
                  <a:cubicBezTo>
                    <a:pt x="69" y="124"/>
                    <a:pt x="66" y="120"/>
                    <a:pt x="65" y="116"/>
                  </a:cubicBezTo>
                  <a:cubicBezTo>
                    <a:pt x="82" y="110"/>
                    <a:pt x="82" y="110"/>
                    <a:pt x="82" y="110"/>
                  </a:cubicBezTo>
                  <a:cubicBezTo>
                    <a:pt x="84" y="115"/>
                    <a:pt x="87" y="119"/>
                    <a:pt x="90" y="120"/>
                  </a:cubicBezTo>
                  <a:cubicBezTo>
                    <a:pt x="93" y="121"/>
                    <a:pt x="96" y="121"/>
                    <a:pt x="98" y="121"/>
                  </a:cubicBezTo>
                  <a:cubicBezTo>
                    <a:pt x="102" y="119"/>
                    <a:pt x="105" y="117"/>
                    <a:pt x="107" y="114"/>
                  </a:cubicBezTo>
                  <a:cubicBezTo>
                    <a:pt x="107" y="112"/>
                    <a:pt x="107" y="110"/>
                    <a:pt x="107" y="107"/>
                  </a:cubicBezTo>
                  <a:cubicBezTo>
                    <a:pt x="106" y="104"/>
                    <a:pt x="103" y="101"/>
                    <a:pt x="97" y="98"/>
                  </a:cubicBezTo>
                  <a:cubicBezTo>
                    <a:pt x="93" y="97"/>
                    <a:pt x="87" y="94"/>
                    <a:pt x="78" y="91"/>
                  </a:cubicBezTo>
                  <a:cubicBezTo>
                    <a:pt x="71" y="88"/>
                    <a:pt x="66" y="86"/>
                    <a:pt x="62" y="83"/>
                  </a:cubicBezTo>
                  <a:cubicBezTo>
                    <a:pt x="58" y="80"/>
                    <a:pt x="56" y="76"/>
                    <a:pt x="55" y="72"/>
                  </a:cubicBezTo>
                  <a:cubicBezTo>
                    <a:pt x="53" y="64"/>
                    <a:pt x="55" y="56"/>
                    <a:pt x="61" y="50"/>
                  </a:cubicBezTo>
                  <a:cubicBezTo>
                    <a:pt x="63" y="48"/>
                    <a:pt x="66" y="46"/>
                    <a:pt x="70" y="44"/>
                  </a:cubicBezTo>
                  <a:cubicBezTo>
                    <a:pt x="68" y="35"/>
                    <a:pt x="68" y="35"/>
                    <a:pt x="68" y="35"/>
                  </a:cubicBezTo>
                  <a:cubicBezTo>
                    <a:pt x="81" y="32"/>
                    <a:pt x="81" y="32"/>
                    <a:pt x="81" y="32"/>
                  </a:cubicBezTo>
                  <a:cubicBezTo>
                    <a:pt x="83" y="41"/>
                    <a:pt x="83" y="41"/>
                    <a:pt x="83" y="41"/>
                  </a:cubicBezTo>
                  <a:cubicBezTo>
                    <a:pt x="87" y="40"/>
                    <a:pt x="91" y="40"/>
                    <a:pt x="94" y="41"/>
                  </a:cubicBezTo>
                  <a:cubicBezTo>
                    <a:pt x="98" y="41"/>
                    <a:pt x="102" y="43"/>
                    <a:pt x="105" y="45"/>
                  </a:cubicBezTo>
                  <a:cubicBezTo>
                    <a:pt x="108" y="48"/>
                    <a:pt x="110" y="51"/>
                    <a:pt x="111" y="55"/>
                  </a:cubicBezTo>
                  <a:cubicBezTo>
                    <a:pt x="95" y="62"/>
                    <a:pt x="95" y="62"/>
                    <a:pt x="95" y="62"/>
                  </a:cubicBezTo>
                  <a:cubicBezTo>
                    <a:pt x="93" y="58"/>
                    <a:pt x="91" y="56"/>
                    <a:pt x="88" y="54"/>
                  </a:cubicBezTo>
                  <a:cubicBezTo>
                    <a:pt x="86" y="53"/>
                    <a:pt x="84" y="53"/>
                    <a:pt x="80" y="54"/>
                  </a:cubicBezTo>
                  <a:cubicBezTo>
                    <a:pt x="77" y="55"/>
                    <a:pt x="75" y="57"/>
                    <a:pt x="74" y="59"/>
                  </a:cubicBezTo>
                  <a:cubicBezTo>
                    <a:pt x="73" y="61"/>
                    <a:pt x="73" y="64"/>
                    <a:pt x="73" y="66"/>
                  </a:cubicBezTo>
                  <a:cubicBezTo>
                    <a:pt x="74" y="70"/>
                    <a:pt x="78" y="74"/>
                    <a:pt x="84" y="77"/>
                  </a:cubicBezTo>
                  <a:cubicBezTo>
                    <a:pt x="86" y="78"/>
                    <a:pt x="89" y="79"/>
                    <a:pt x="93" y="80"/>
                  </a:cubicBezTo>
                  <a:cubicBezTo>
                    <a:pt x="98" y="82"/>
                    <a:pt x="102" y="83"/>
                    <a:pt x="103" y="83"/>
                  </a:cubicBezTo>
                  <a:cubicBezTo>
                    <a:pt x="108" y="86"/>
                    <a:pt x="113" y="88"/>
                    <a:pt x="116" y="91"/>
                  </a:cubicBezTo>
                  <a:cubicBezTo>
                    <a:pt x="118" y="92"/>
                    <a:pt x="119" y="93"/>
                    <a:pt x="120" y="94"/>
                  </a:cubicBezTo>
                  <a:cubicBezTo>
                    <a:pt x="123" y="97"/>
                    <a:pt x="124" y="99"/>
                    <a:pt x="125" y="102"/>
                  </a:cubicBezTo>
                  <a:cubicBezTo>
                    <a:pt x="127" y="108"/>
                    <a:pt x="126" y="114"/>
                    <a:pt x="123" y="119"/>
                  </a:cubicBezTo>
                  <a:close/>
                </a:path>
              </a:pathLst>
            </a:custGeom>
            <a:solidFill>
              <a:srgbClr val="618C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66"/>
            <p:cNvSpPr/>
            <p:nvPr/>
          </p:nvSpPr>
          <p:spPr bwMode="auto">
            <a:xfrm>
              <a:off x="3232151" y="3995738"/>
              <a:ext cx="1728788" cy="1139825"/>
            </a:xfrm>
            <a:custGeom>
              <a:avLst/>
              <a:gdLst>
                <a:gd name="T0" fmla="*/ 630 w 706"/>
                <a:gd name="T1" fmla="*/ 0 h 465"/>
                <a:gd name="T2" fmla="*/ 583 w 706"/>
                <a:gd name="T3" fmla="*/ 12 h 465"/>
                <a:gd name="T4" fmla="*/ 600 w 706"/>
                <a:gd name="T5" fmla="*/ 75 h 465"/>
                <a:gd name="T6" fmla="*/ 642 w 706"/>
                <a:gd name="T7" fmla="*/ 233 h 465"/>
                <a:gd name="T8" fmla="*/ 642 w 706"/>
                <a:gd name="T9" fmla="*/ 233 h 465"/>
                <a:gd name="T10" fmla="*/ 642 w 706"/>
                <a:gd name="T11" fmla="*/ 233 h 465"/>
                <a:gd name="T12" fmla="*/ 642 w 706"/>
                <a:gd name="T13" fmla="*/ 233 h 465"/>
                <a:gd name="T14" fmla="*/ 646 w 706"/>
                <a:gd name="T15" fmla="*/ 247 h 465"/>
                <a:gd name="T16" fmla="*/ 0 w 706"/>
                <a:gd name="T17" fmla="*/ 419 h 465"/>
                <a:gd name="T18" fmla="*/ 13 w 706"/>
                <a:gd name="T19" fmla="*/ 465 h 465"/>
                <a:gd name="T20" fmla="*/ 286 w 706"/>
                <a:gd name="T21" fmla="*/ 392 h 465"/>
                <a:gd name="T22" fmla="*/ 323 w 706"/>
                <a:gd name="T23" fmla="*/ 367 h 465"/>
                <a:gd name="T24" fmla="*/ 348 w 706"/>
                <a:gd name="T25" fmla="*/ 376 h 465"/>
                <a:gd name="T26" fmla="*/ 376 w 706"/>
                <a:gd name="T27" fmla="*/ 368 h 465"/>
                <a:gd name="T28" fmla="*/ 376 w 706"/>
                <a:gd name="T29" fmla="*/ 367 h 465"/>
                <a:gd name="T30" fmla="*/ 401 w 706"/>
                <a:gd name="T31" fmla="*/ 341 h 465"/>
                <a:gd name="T32" fmla="*/ 424 w 706"/>
                <a:gd name="T33" fmla="*/ 355 h 465"/>
                <a:gd name="T34" fmla="*/ 706 w 706"/>
                <a:gd name="T35" fmla="*/ 280 h 465"/>
                <a:gd name="T36" fmla="*/ 630 w 706"/>
                <a:gd name="T37"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6" h="465">
                  <a:moveTo>
                    <a:pt x="630" y="0"/>
                  </a:moveTo>
                  <a:cubicBezTo>
                    <a:pt x="583" y="12"/>
                    <a:pt x="583" y="12"/>
                    <a:pt x="583" y="12"/>
                  </a:cubicBezTo>
                  <a:cubicBezTo>
                    <a:pt x="600" y="75"/>
                    <a:pt x="600" y="75"/>
                    <a:pt x="600" y="75"/>
                  </a:cubicBezTo>
                  <a:cubicBezTo>
                    <a:pt x="642" y="233"/>
                    <a:pt x="642" y="233"/>
                    <a:pt x="642" y="233"/>
                  </a:cubicBezTo>
                  <a:cubicBezTo>
                    <a:pt x="642" y="233"/>
                    <a:pt x="642" y="233"/>
                    <a:pt x="642" y="233"/>
                  </a:cubicBezTo>
                  <a:cubicBezTo>
                    <a:pt x="642" y="233"/>
                    <a:pt x="642" y="233"/>
                    <a:pt x="642" y="233"/>
                  </a:cubicBezTo>
                  <a:cubicBezTo>
                    <a:pt x="642" y="233"/>
                    <a:pt x="642" y="233"/>
                    <a:pt x="642" y="233"/>
                  </a:cubicBezTo>
                  <a:cubicBezTo>
                    <a:pt x="646" y="247"/>
                    <a:pt x="646" y="247"/>
                    <a:pt x="646" y="247"/>
                  </a:cubicBezTo>
                  <a:cubicBezTo>
                    <a:pt x="0" y="419"/>
                    <a:pt x="0" y="419"/>
                    <a:pt x="0" y="419"/>
                  </a:cubicBezTo>
                  <a:cubicBezTo>
                    <a:pt x="13" y="465"/>
                    <a:pt x="13" y="465"/>
                    <a:pt x="13" y="465"/>
                  </a:cubicBezTo>
                  <a:cubicBezTo>
                    <a:pt x="286" y="392"/>
                    <a:pt x="286" y="392"/>
                    <a:pt x="286" y="392"/>
                  </a:cubicBezTo>
                  <a:cubicBezTo>
                    <a:pt x="292" y="377"/>
                    <a:pt x="306" y="367"/>
                    <a:pt x="323" y="367"/>
                  </a:cubicBezTo>
                  <a:cubicBezTo>
                    <a:pt x="333" y="367"/>
                    <a:pt x="341" y="370"/>
                    <a:pt x="348" y="376"/>
                  </a:cubicBezTo>
                  <a:cubicBezTo>
                    <a:pt x="376" y="368"/>
                    <a:pt x="376" y="368"/>
                    <a:pt x="376" y="368"/>
                  </a:cubicBezTo>
                  <a:cubicBezTo>
                    <a:pt x="376" y="368"/>
                    <a:pt x="376" y="367"/>
                    <a:pt x="376" y="367"/>
                  </a:cubicBezTo>
                  <a:cubicBezTo>
                    <a:pt x="376" y="352"/>
                    <a:pt x="387" y="341"/>
                    <a:pt x="401" y="341"/>
                  </a:cubicBezTo>
                  <a:cubicBezTo>
                    <a:pt x="411" y="341"/>
                    <a:pt x="420" y="347"/>
                    <a:pt x="424" y="355"/>
                  </a:cubicBezTo>
                  <a:cubicBezTo>
                    <a:pt x="706" y="280"/>
                    <a:pt x="706" y="280"/>
                    <a:pt x="706" y="280"/>
                  </a:cubicBezTo>
                  <a:cubicBezTo>
                    <a:pt x="630" y="0"/>
                    <a:pt x="630" y="0"/>
                    <a:pt x="630" y="0"/>
                  </a:cubicBezTo>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9" name="Freeform 267"/>
            <p:cNvSpPr/>
            <p:nvPr/>
          </p:nvSpPr>
          <p:spPr bwMode="auto">
            <a:xfrm>
              <a:off x="4702176" y="4179888"/>
              <a:ext cx="103188" cy="387350"/>
            </a:xfrm>
            <a:custGeom>
              <a:avLst/>
              <a:gdLst>
                <a:gd name="T0" fmla="*/ 0 w 65"/>
                <a:gd name="T1" fmla="*/ 0 h 244"/>
                <a:gd name="T2" fmla="*/ 65 w 65"/>
                <a:gd name="T3" fmla="*/ 244 h 244"/>
                <a:gd name="T4" fmla="*/ 65 w 65"/>
                <a:gd name="T5" fmla="*/ 244 h 244"/>
                <a:gd name="T6" fmla="*/ 0 w 65"/>
                <a:gd name="T7" fmla="*/ 0 h 244"/>
              </a:gdLst>
              <a:ahLst/>
              <a:cxnLst>
                <a:cxn ang="0">
                  <a:pos x="T0" y="T1"/>
                </a:cxn>
                <a:cxn ang="0">
                  <a:pos x="T2" y="T3"/>
                </a:cxn>
                <a:cxn ang="0">
                  <a:pos x="T4" y="T5"/>
                </a:cxn>
                <a:cxn ang="0">
                  <a:pos x="T6" y="T7"/>
                </a:cxn>
              </a:cxnLst>
              <a:rect l="0" t="0" r="r" b="b"/>
              <a:pathLst>
                <a:path w="65" h="244">
                  <a:moveTo>
                    <a:pt x="0" y="0"/>
                  </a:moveTo>
                  <a:lnTo>
                    <a:pt x="65" y="244"/>
                  </a:lnTo>
                  <a:lnTo>
                    <a:pt x="65" y="244"/>
                  </a:lnTo>
                  <a:lnTo>
                    <a:pt x="0" y="0"/>
                  </a:lnTo>
                  <a:close/>
                </a:path>
              </a:pathLst>
            </a:custGeom>
            <a:solidFill>
              <a:srgbClr val="9F9F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68"/>
            <p:cNvSpPr/>
            <p:nvPr/>
          </p:nvSpPr>
          <p:spPr bwMode="auto">
            <a:xfrm>
              <a:off x="4702176" y="4179888"/>
              <a:ext cx="103188" cy="387350"/>
            </a:xfrm>
            <a:custGeom>
              <a:avLst/>
              <a:gdLst>
                <a:gd name="T0" fmla="*/ 0 w 65"/>
                <a:gd name="T1" fmla="*/ 0 h 244"/>
                <a:gd name="T2" fmla="*/ 65 w 65"/>
                <a:gd name="T3" fmla="*/ 244 h 244"/>
                <a:gd name="T4" fmla="*/ 65 w 65"/>
                <a:gd name="T5" fmla="*/ 244 h 244"/>
                <a:gd name="T6" fmla="*/ 0 w 65"/>
                <a:gd name="T7" fmla="*/ 0 h 244"/>
              </a:gdLst>
              <a:ahLst/>
              <a:cxnLst>
                <a:cxn ang="0">
                  <a:pos x="T0" y="T1"/>
                </a:cxn>
                <a:cxn ang="0">
                  <a:pos x="T2" y="T3"/>
                </a:cxn>
                <a:cxn ang="0">
                  <a:pos x="T4" y="T5"/>
                </a:cxn>
                <a:cxn ang="0">
                  <a:pos x="T6" y="T7"/>
                </a:cxn>
              </a:cxnLst>
              <a:rect l="0" t="0" r="r" b="b"/>
              <a:pathLst>
                <a:path w="65" h="244">
                  <a:moveTo>
                    <a:pt x="0" y="0"/>
                  </a:moveTo>
                  <a:lnTo>
                    <a:pt x="65" y="244"/>
                  </a:lnTo>
                  <a:lnTo>
                    <a:pt x="65" y="24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69"/>
            <p:cNvSpPr/>
            <p:nvPr/>
          </p:nvSpPr>
          <p:spPr bwMode="auto">
            <a:xfrm>
              <a:off x="4805363" y="4567238"/>
              <a:ext cx="9525" cy="33337"/>
            </a:xfrm>
            <a:custGeom>
              <a:avLst/>
              <a:gdLst>
                <a:gd name="T0" fmla="*/ 0 w 6"/>
                <a:gd name="T1" fmla="*/ 0 h 21"/>
                <a:gd name="T2" fmla="*/ 0 w 6"/>
                <a:gd name="T3" fmla="*/ 0 h 21"/>
                <a:gd name="T4" fmla="*/ 6 w 6"/>
                <a:gd name="T5" fmla="*/ 21 h 21"/>
                <a:gd name="T6" fmla="*/ 0 w 6"/>
                <a:gd name="T7" fmla="*/ 0 h 21"/>
              </a:gdLst>
              <a:ahLst/>
              <a:cxnLst>
                <a:cxn ang="0">
                  <a:pos x="T0" y="T1"/>
                </a:cxn>
                <a:cxn ang="0">
                  <a:pos x="T2" y="T3"/>
                </a:cxn>
                <a:cxn ang="0">
                  <a:pos x="T4" y="T5"/>
                </a:cxn>
                <a:cxn ang="0">
                  <a:pos x="T6" y="T7"/>
                </a:cxn>
              </a:cxnLst>
              <a:rect l="0" t="0" r="r" b="b"/>
              <a:pathLst>
                <a:path w="6" h="21">
                  <a:moveTo>
                    <a:pt x="0" y="0"/>
                  </a:moveTo>
                  <a:lnTo>
                    <a:pt x="0" y="0"/>
                  </a:lnTo>
                  <a:lnTo>
                    <a:pt x="6" y="21"/>
                  </a:lnTo>
                  <a:lnTo>
                    <a:pt x="0" y="0"/>
                  </a:lnTo>
                  <a:close/>
                </a:path>
              </a:pathLst>
            </a:custGeom>
            <a:solidFill>
              <a:srgbClr val="7881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70"/>
            <p:cNvSpPr/>
            <p:nvPr/>
          </p:nvSpPr>
          <p:spPr bwMode="auto">
            <a:xfrm>
              <a:off x="4805363" y="4567238"/>
              <a:ext cx="9525" cy="33337"/>
            </a:xfrm>
            <a:custGeom>
              <a:avLst/>
              <a:gdLst>
                <a:gd name="T0" fmla="*/ 0 w 6"/>
                <a:gd name="T1" fmla="*/ 0 h 21"/>
                <a:gd name="T2" fmla="*/ 0 w 6"/>
                <a:gd name="T3" fmla="*/ 0 h 21"/>
                <a:gd name="T4" fmla="*/ 6 w 6"/>
                <a:gd name="T5" fmla="*/ 21 h 21"/>
                <a:gd name="T6" fmla="*/ 0 w 6"/>
                <a:gd name="T7" fmla="*/ 0 h 21"/>
              </a:gdLst>
              <a:ahLst/>
              <a:cxnLst>
                <a:cxn ang="0">
                  <a:pos x="T0" y="T1"/>
                </a:cxn>
                <a:cxn ang="0">
                  <a:pos x="T2" y="T3"/>
                </a:cxn>
                <a:cxn ang="0">
                  <a:pos x="T4" y="T5"/>
                </a:cxn>
                <a:cxn ang="0">
                  <a:pos x="T6" y="T7"/>
                </a:cxn>
              </a:cxnLst>
              <a:rect l="0" t="0" r="r" b="b"/>
              <a:pathLst>
                <a:path w="6" h="21">
                  <a:moveTo>
                    <a:pt x="0" y="0"/>
                  </a:moveTo>
                  <a:lnTo>
                    <a:pt x="0" y="0"/>
                  </a:lnTo>
                  <a:lnTo>
                    <a:pt x="6" y="2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71"/>
            <p:cNvSpPr/>
            <p:nvPr/>
          </p:nvSpPr>
          <p:spPr bwMode="auto">
            <a:xfrm>
              <a:off x="1824038" y="2009775"/>
              <a:ext cx="1168400" cy="1300162"/>
            </a:xfrm>
            <a:custGeom>
              <a:avLst/>
              <a:gdLst>
                <a:gd name="T0" fmla="*/ 560 w 736"/>
                <a:gd name="T1" fmla="*/ 819 h 819"/>
                <a:gd name="T2" fmla="*/ 0 w 736"/>
                <a:gd name="T3" fmla="*/ 673 h 819"/>
                <a:gd name="T4" fmla="*/ 176 w 736"/>
                <a:gd name="T5" fmla="*/ 0 h 819"/>
                <a:gd name="T6" fmla="*/ 736 w 736"/>
                <a:gd name="T7" fmla="*/ 147 h 819"/>
                <a:gd name="T8" fmla="*/ 560 w 736"/>
                <a:gd name="T9" fmla="*/ 819 h 819"/>
              </a:gdLst>
              <a:ahLst/>
              <a:cxnLst>
                <a:cxn ang="0">
                  <a:pos x="T0" y="T1"/>
                </a:cxn>
                <a:cxn ang="0">
                  <a:pos x="T2" y="T3"/>
                </a:cxn>
                <a:cxn ang="0">
                  <a:pos x="T4" y="T5"/>
                </a:cxn>
                <a:cxn ang="0">
                  <a:pos x="T6" y="T7"/>
                </a:cxn>
                <a:cxn ang="0">
                  <a:pos x="T8" y="T9"/>
                </a:cxn>
              </a:cxnLst>
              <a:rect l="0" t="0" r="r" b="b"/>
              <a:pathLst>
                <a:path w="736" h="819">
                  <a:moveTo>
                    <a:pt x="560" y="819"/>
                  </a:moveTo>
                  <a:lnTo>
                    <a:pt x="0" y="673"/>
                  </a:lnTo>
                  <a:lnTo>
                    <a:pt x="176" y="0"/>
                  </a:lnTo>
                  <a:lnTo>
                    <a:pt x="736" y="147"/>
                  </a:lnTo>
                  <a:lnTo>
                    <a:pt x="560" y="819"/>
                  </a:lnTo>
                  <a:close/>
                </a:path>
              </a:pathLst>
            </a:custGeom>
            <a:solidFill>
              <a:srgbClr val="49AF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72"/>
            <p:cNvSpPr/>
            <p:nvPr/>
          </p:nvSpPr>
          <p:spPr bwMode="auto">
            <a:xfrm>
              <a:off x="1824038" y="2009775"/>
              <a:ext cx="1168400" cy="1300162"/>
            </a:xfrm>
            <a:custGeom>
              <a:avLst/>
              <a:gdLst>
                <a:gd name="T0" fmla="*/ 560 w 736"/>
                <a:gd name="T1" fmla="*/ 819 h 819"/>
                <a:gd name="T2" fmla="*/ 0 w 736"/>
                <a:gd name="T3" fmla="*/ 673 h 819"/>
                <a:gd name="T4" fmla="*/ 176 w 736"/>
                <a:gd name="T5" fmla="*/ 0 h 819"/>
                <a:gd name="T6" fmla="*/ 736 w 736"/>
                <a:gd name="T7" fmla="*/ 147 h 819"/>
                <a:gd name="T8" fmla="*/ 560 w 736"/>
                <a:gd name="T9" fmla="*/ 819 h 819"/>
              </a:gdLst>
              <a:ahLst/>
              <a:cxnLst>
                <a:cxn ang="0">
                  <a:pos x="T0" y="T1"/>
                </a:cxn>
                <a:cxn ang="0">
                  <a:pos x="T2" y="T3"/>
                </a:cxn>
                <a:cxn ang="0">
                  <a:pos x="T4" y="T5"/>
                </a:cxn>
                <a:cxn ang="0">
                  <a:pos x="T6" y="T7"/>
                </a:cxn>
                <a:cxn ang="0">
                  <a:pos x="T8" y="T9"/>
                </a:cxn>
              </a:cxnLst>
              <a:rect l="0" t="0" r="r" b="b"/>
              <a:pathLst>
                <a:path w="736" h="819">
                  <a:moveTo>
                    <a:pt x="560" y="819"/>
                  </a:moveTo>
                  <a:lnTo>
                    <a:pt x="0" y="673"/>
                  </a:lnTo>
                  <a:lnTo>
                    <a:pt x="176" y="0"/>
                  </a:lnTo>
                  <a:lnTo>
                    <a:pt x="736" y="147"/>
                  </a:lnTo>
                  <a:lnTo>
                    <a:pt x="560" y="8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73"/>
            <p:cNvSpPr/>
            <p:nvPr/>
          </p:nvSpPr>
          <p:spPr bwMode="auto">
            <a:xfrm>
              <a:off x="2112963" y="2120900"/>
              <a:ext cx="257175" cy="257175"/>
            </a:xfrm>
            <a:custGeom>
              <a:avLst/>
              <a:gdLst>
                <a:gd name="T0" fmla="*/ 86 w 105"/>
                <a:gd name="T1" fmla="*/ 97 h 105"/>
                <a:gd name="T2" fmla="*/ 75 w 105"/>
                <a:gd name="T3" fmla="*/ 103 h 105"/>
                <a:gd name="T4" fmla="*/ 7 w 105"/>
                <a:gd name="T5" fmla="*/ 86 h 105"/>
                <a:gd name="T6" fmla="*/ 1 w 105"/>
                <a:gd name="T7" fmla="*/ 75 h 105"/>
                <a:gd name="T8" fmla="*/ 19 w 105"/>
                <a:gd name="T9" fmla="*/ 7 h 105"/>
                <a:gd name="T10" fmla="*/ 30 w 105"/>
                <a:gd name="T11" fmla="*/ 1 h 105"/>
                <a:gd name="T12" fmla="*/ 97 w 105"/>
                <a:gd name="T13" fmla="*/ 19 h 105"/>
                <a:gd name="T14" fmla="*/ 103 w 105"/>
                <a:gd name="T15" fmla="*/ 30 h 105"/>
                <a:gd name="T16" fmla="*/ 86 w 105"/>
                <a:gd name="T17"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86" y="97"/>
                  </a:moveTo>
                  <a:cubicBezTo>
                    <a:pt x="84" y="102"/>
                    <a:pt x="80" y="105"/>
                    <a:pt x="75" y="103"/>
                  </a:cubicBezTo>
                  <a:cubicBezTo>
                    <a:pt x="7" y="86"/>
                    <a:pt x="7" y="86"/>
                    <a:pt x="7" y="86"/>
                  </a:cubicBezTo>
                  <a:cubicBezTo>
                    <a:pt x="3" y="84"/>
                    <a:pt x="0" y="80"/>
                    <a:pt x="1" y="75"/>
                  </a:cubicBezTo>
                  <a:cubicBezTo>
                    <a:pt x="19" y="7"/>
                    <a:pt x="19" y="7"/>
                    <a:pt x="19" y="7"/>
                  </a:cubicBezTo>
                  <a:cubicBezTo>
                    <a:pt x="20" y="3"/>
                    <a:pt x="25" y="0"/>
                    <a:pt x="30" y="1"/>
                  </a:cubicBezTo>
                  <a:cubicBezTo>
                    <a:pt x="97" y="19"/>
                    <a:pt x="97" y="19"/>
                    <a:pt x="97" y="19"/>
                  </a:cubicBezTo>
                  <a:cubicBezTo>
                    <a:pt x="102" y="20"/>
                    <a:pt x="105" y="25"/>
                    <a:pt x="103" y="30"/>
                  </a:cubicBezTo>
                  <a:cubicBezTo>
                    <a:pt x="86" y="97"/>
                    <a:pt x="86" y="97"/>
                    <a:pt x="86" y="97"/>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74"/>
            <p:cNvSpPr/>
            <p:nvPr/>
          </p:nvSpPr>
          <p:spPr bwMode="auto">
            <a:xfrm>
              <a:off x="2122488" y="2120900"/>
              <a:ext cx="247650" cy="219075"/>
            </a:xfrm>
            <a:custGeom>
              <a:avLst/>
              <a:gdLst>
                <a:gd name="T0" fmla="*/ 85 w 101"/>
                <a:gd name="T1" fmla="*/ 83 h 89"/>
                <a:gd name="T2" fmla="*/ 75 w 101"/>
                <a:gd name="T3" fmla="*/ 88 h 89"/>
                <a:gd name="T4" fmla="*/ 8 w 101"/>
                <a:gd name="T5" fmla="*/ 70 h 89"/>
                <a:gd name="T6" fmla="*/ 1 w 101"/>
                <a:gd name="T7" fmla="*/ 61 h 89"/>
                <a:gd name="T8" fmla="*/ 15 w 101"/>
                <a:gd name="T9" fmla="*/ 6 h 89"/>
                <a:gd name="T10" fmla="*/ 26 w 101"/>
                <a:gd name="T11" fmla="*/ 1 h 89"/>
                <a:gd name="T12" fmla="*/ 93 w 101"/>
                <a:gd name="T13" fmla="*/ 19 h 89"/>
                <a:gd name="T14" fmla="*/ 100 w 101"/>
                <a:gd name="T15" fmla="*/ 28 h 89"/>
                <a:gd name="T16" fmla="*/ 85 w 101"/>
                <a:gd name="T17"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9">
                  <a:moveTo>
                    <a:pt x="85" y="83"/>
                  </a:moveTo>
                  <a:cubicBezTo>
                    <a:pt x="84" y="87"/>
                    <a:pt x="80" y="89"/>
                    <a:pt x="75" y="88"/>
                  </a:cubicBezTo>
                  <a:cubicBezTo>
                    <a:pt x="8" y="70"/>
                    <a:pt x="8" y="70"/>
                    <a:pt x="8" y="70"/>
                  </a:cubicBezTo>
                  <a:cubicBezTo>
                    <a:pt x="3" y="69"/>
                    <a:pt x="0" y="65"/>
                    <a:pt x="1" y="61"/>
                  </a:cubicBezTo>
                  <a:cubicBezTo>
                    <a:pt x="15" y="6"/>
                    <a:pt x="15" y="6"/>
                    <a:pt x="15" y="6"/>
                  </a:cubicBezTo>
                  <a:cubicBezTo>
                    <a:pt x="16" y="2"/>
                    <a:pt x="21" y="0"/>
                    <a:pt x="26" y="1"/>
                  </a:cubicBezTo>
                  <a:cubicBezTo>
                    <a:pt x="93" y="19"/>
                    <a:pt x="93" y="19"/>
                    <a:pt x="93" y="19"/>
                  </a:cubicBezTo>
                  <a:cubicBezTo>
                    <a:pt x="98" y="20"/>
                    <a:pt x="101" y="24"/>
                    <a:pt x="100" y="28"/>
                  </a:cubicBezTo>
                  <a:cubicBezTo>
                    <a:pt x="85" y="83"/>
                    <a:pt x="85" y="83"/>
                    <a:pt x="85" y="83"/>
                  </a:cubicBezTo>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75"/>
            <p:cNvSpPr/>
            <p:nvPr/>
          </p:nvSpPr>
          <p:spPr bwMode="auto">
            <a:xfrm>
              <a:off x="2370138" y="2189163"/>
              <a:ext cx="257175" cy="255587"/>
            </a:xfrm>
            <a:custGeom>
              <a:avLst/>
              <a:gdLst>
                <a:gd name="T0" fmla="*/ 86 w 105"/>
                <a:gd name="T1" fmla="*/ 97 h 104"/>
                <a:gd name="T2" fmla="*/ 75 w 105"/>
                <a:gd name="T3" fmla="*/ 103 h 104"/>
                <a:gd name="T4" fmla="*/ 8 w 105"/>
                <a:gd name="T5" fmla="*/ 85 h 104"/>
                <a:gd name="T6" fmla="*/ 1 w 105"/>
                <a:gd name="T7" fmla="*/ 75 h 104"/>
                <a:gd name="T8" fmla="*/ 19 w 105"/>
                <a:gd name="T9" fmla="*/ 7 h 104"/>
                <a:gd name="T10" fmla="*/ 30 w 105"/>
                <a:gd name="T11" fmla="*/ 1 h 104"/>
                <a:gd name="T12" fmla="*/ 97 w 105"/>
                <a:gd name="T13" fmla="*/ 18 h 104"/>
                <a:gd name="T14" fmla="*/ 103 w 105"/>
                <a:gd name="T15" fmla="*/ 29 h 104"/>
                <a:gd name="T16" fmla="*/ 86 w 105"/>
                <a:gd name="T17" fmla="*/ 9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4">
                  <a:moveTo>
                    <a:pt x="86" y="97"/>
                  </a:moveTo>
                  <a:cubicBezTo>
                    <a:pt x="85" y="101"/>
                    <a:pt x="80" y="104"/>
                    <a:pt x="75" y="103"/>
                  </a:cubicBezTo>
                  <a:cubicBezTo>
                    <a:pt x="8" y="85"/>
                    <a:pt x="8" y="85"/>
                    <a:pt x="8" y="85"/>
                  </a:cubicBezTo>
                  <a:cubicBezTo>
                    <a:pt x="3" y="84"/>
                    <a:pt x="0" y="79"/>
                    <a:pt x="1" y="75"/>
                  </a:cubicBezTo>
                  <a:cubicBezTo>
                    <a:pt x="19" y="7"/>
                    <a:pt x="19" y="7"/>
                    <a:pt x="19" y="7"/>
                  </a:cubicBezTo>
                  <a:cubicBezTo>
                    <a:pt x="20" y="2"/>
                    <a:pt x="25" y="0"/>
                    <a:pt x="30" y="1"/>
                  </a:cubicBezTo>
                  <a:cubicBezTo>
                    <a:pt x="97" y="18"/>
                    <a:pt x="97" y="18"/>
                    <a:pt x="97" y="18"/>
                  </a:cubicBezTo>
                  <a:cubicBezTo>
                    <a:pt x="102" y="20"/>
                    <a:pt x="105" y="24"/>
                    <a:pt x="103" y="29"/>
                  </a:cubicBezTo>
                  <a:cubicBezTo>
                    <a:pt x="86" y="97"/>
                    <a:pt x="86" y="97"/>
                    <a:pt x="86" y="97"/>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76"/>
            <p:cNvSpPr/>
            <p:nvPr/>
          </p:nvSpPr>
          <p:spPr bwMode="auto">
            <a:xfrm>
              <a:off x="2379663" y="2189163"/>
              <a:ext cx="247650" cy="215900"/>
            </a:xfrm>
            <a:custGeom>
              <a:avLst/>
              <a:gdLst>
                <a:gd name="T0" fmla="*/ 85 w 101"/>
                <a:gd name="T1" fmla="*/ 82 h 88"/>
                <a:gd name="T2" fmla="*/ 75 w 101"/>
                <a:gd name="T3" fmla="*/ 87 h 88"/>
                <a:gd name="T4" fmla="*/ 8 w 101"/>
                <a:gd name="T5" fmla="*/ 69 h 88"/>
                <a:gd name="T6" fmla="*/ 1 w 101"/>
                <a:gd name="T7" fmla="*/ 60 h 88"/>
                <a:gd name="T8" fmla="*/ 15 w 101"/>
                <a:gd name="T9" fmla="*/ 5 h 88"/>
                <a:gd name="T10" fmla="*/ 26 w 101"/>
                <a:gd name="T11" fmla="*/ 1 h 88"/>
                <a:gd name="T12" fmla="*/ 93 w 101"/>
                <a:gd name="T13" fmla="*/ 18 h 88"/>
                <a:gd name="T14" fmla="*/ 100 w 101"/>
                <a:gd name="T15" fmla="*/ 28 h 88"/>
                <a:gd name="T16" fmla="*/ 85 w 101"/>
                <a:gd name="T17" fmla="*/ 8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8">
                  <a:moveTo>
                    <a:pt x="85" y="82"/>
                  </a:moveTo>
                  <a:cubicBezTo>
                    <a:pt x="84" y="86"/>
                    <a:pt x="80" y="88"/>
                    <a:pt x="75" y="87"/>
                  </a:cubicBezTo>
                  <a:cubicBezTo>
                    <a:pt x="8" y="69"/>
                    <a:pt x="8" y="69"/>
                    <a:pt x="8" y="69"/>
                  </a:cubicBezTo>
                  <a:cubicBezTo>
                    <a:pt x="3" y="68"/>
                    <a:pt x="0" y="64"/>
                    <a:pt x="1" y="60"/>
                  </a:cubicBezTo>
                  <a:cubicBezTo>
                    <a:pt x="15" y="5"/>
                    <a:pt x="15" y="5"/>
                    <a:pt x="15" y="5"/>
                  </a:cubicBezTo>
                  <a:cubicBezTo>
                    <a:pt x="16" y="2"/>
                    <a:pt x="21" y="0"/>
                    <a:pt x="26" y="1"/>
                  </a:cubicBezTo>
                  <a:cubicBezTo>
                    <a:pt x="93" y="18"/>
                    <a:pt x="93" y="18"/>
                    <a:pt x="93" y="18"/>
                  </a:cubicBezTo>
                  <a:cubicBezTo>
                    <a:pt x="98" y="20"/>
                    <a:pt x="101" y="24"/>
                    <a:pt x="100" y="28"/>
                  </a:cubicBezTo>
                  <a:cubicBezTo>
                    <a:pt x="85" y="82"/>
                    <a:pt x="85" y="82"/>
                    <a:pt x="85" y="82"/>
                  </a:cubicBezTo>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77"/>
            <p:cNvSpPr/>
            <p:nvPr/>
          </p:nvSpPr>
          <p:spPr bwMode="auto">
            <a:xfrm>
              <a:off x="2627313" y="2255838"/>
              <a:ext cx="257175" cy="257175"/>
            </a:xfrm>
            <a:custGeom>
              <a:avLst/>
              <a:gdLst>
                <a:gd name="T0" fmla="*/ 86 w 105"/>
                <a:gd name="T1" fmla="*/ 97 h 105"/>
                <a:gd name="T2" fmla="*/ 75 w 105"/>
                <a:gd name="T3" fmla="*/ 104 h 105"/>
                <a:gd name="T4" fmla="*/ 8 w 105"/>
                <a:gd name="T5" fmla="*/ 86 h 105"/>
                <a:gd name="T6" fmla="*/ 1 w 105"/>
                <a:gd name="T7" fmla="*/ 75 h 105"/>
                <a:gd name="T8" fmla="*/ 19 w 105"/>
                <a:gd name="T9" fmla="*/ 8 h 105"/>
                <a:gd name="T10" fmla="*/ 30 w 105"/>
                <a:gd name="T11" fmla="*/ 1 h 105"/>
                <a:gd name="T12" fmla="*/ 97 w 105"/>
                <a:gd name="T13" fmla="*/ 19 h 105"/>
                <a:gd name="T14" fmla="*/ 104 w 105"/>
                <a:gd name="T15" fmla="*/ 30 h 105"/>
                <a:gd name="T16" fmla="*/ 86 w 105"/>
                <a:gd name="T17"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86" y="97"/>
                  </a:moveTo>
                  <a:cubicBezTo>
                    <a:pt x="85" y="102"/>
                    <a:pt x="80" y="105"/>
                    <a:pt x="75" y="104"/>
                  </a:cubicBezTo>
                  <a:cubicBezTo>
                    <a:pt x="8" y="86"/>
                    <a:pt x="8" y="86"/>
                    <a:pt x="8" y="86"/>
                  </a:cubicBezTo>
                  <a:cubicBezTo>
                    <a:pt x="3" y="85"/>
                    <a:pt x="0" y="80"/>
                    <a:pt x="1" y="75"/>
                  </a:cubicBezTo>
                  <a:cubicBezTo>
                    <a:pt x="19" y="8"/>
                    <a:pt x="19" y="8"/>
                    <a:pt x="19" y="8"/>
                  </a:cubicBezTo>
                  <a:cubicBezTo>
                    <a:pt x="20" y="3"/>
                    <a:pt x="25" y="0"/>
                    <a:pt x="30" y="1"/>
                  </a:cubicBezTo>
                  <a:cubicBezTo>
                    <a:pt x="97" y="19"/>
                    <a:pt x="97" y="19"/>
                    <a:pt x="97" y="19"/>
                  </a:cubicBezTo>
                  <a:cubicBezTo>
                    <a:pt x="102" y="20"/>
                    <a:pt x="105" y="25"/>
                    <a:pt x="104" y="30"/>
                  </a:cubicBezTo>
                  <a:lnTo>
                    <a:pt x="86" y="9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78"/>
            <p:cNvSpPr/>
            <p:nvPr/>
          </p:nvSpPr>
          <p:spPr bwMode="auto">
            <a:xfrm>
              <a:off x="2636838" y="2255838"/>
              <a:ext cx="247650" cy="219075"/>
            </a:xfrm>
            <a:custGeom>
              <a:avLst/>
              <a:gdLst>
                <a:gd name="T0" fmla="*/ 86 w 101"/>
                <a:gd name="T1" fmla="*/ 83 h 89"/>
                <a:gd name="T2" fmla="*/ 75 w 101"/>
                <a:gd name="T3" fmla="*/ 88 h 89"/>
                <a:gd name="T4" fmla="*/ 8 w 101"/>
                <a:gd name="T5" fmla="*/ 70 h 89"/>
                <a:gd name="T6" fmla="*/ 1 w 101"/>
                <a:gd name="T7" fmla="*/ 61 h 89"/>
                <a:gd name="T8" fmla="*/ 16 w 101"/>
                <a:gd name="T9" fmla="*/ 6 h 89"/>
                <a:gd name="T10" fmla="*/ 26 w 101"/>
                <a:gd name="T11" fmla="*/ 1 h 89"/>
                <a:gd name="T12" fmla="*/ 93 w 101"/>
                <a:gd name="T13" fmla="*/ 19 h 89"/>
                <a:gd name="T14" fmla="*/ 100 w 101"/>
                <a:gd name="T15" fmla="*/ 28 h 89"/>
                <a:gd name="T16" fmla="*/ 86 w 101"/>
                <a:gd name="T17"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9">
                  <a:moveTo>
                    <a:pt x="86" y="83"/>
                  </a:moveTo>
                  <a:cubicBezTo>
                    <a:pt x="85" y="87"/>
                    <a:pt x="80" y="89"/>
                    <a:pt x="75" y="88"/>
                  </a:cubicBezTo>
                  <a:cubicBezTo>
                    <a:pt x="8" y="70"/>
                    <a:pt x="8" y="70"/>
                    <a:pt x="8" y="70"/>
                  </a:cubicBezTo>
                  <a:cubicBezTo>
                    <a:pt x="3" y="69"/>
                    <a:pt x="0" y="65"/>
                    <a:pt x="1" y="61"/>
                  </a:cubicBezTo>
                  <a:cubicBezTo>
                    <a:pt x="16" y="6"/>
                    <a:pt x="16" y="6"/>
                    <a:pt x="16" y="6"/>
                  </a:cubicBezTo>
                  <a:cubicBezTo>
                    <a:pt x="17" y="2"/>
                    <a:pt x="21" y="0"/>
                    <a:pt x="26" y="1"/>
                  </a:cubicBezTo>
                  <a:cubicBezTo>
                    <a:pt x="93" y="19"/>
                    <a:pt x="93" y="19"/>
                    <a:pt x="93" y="19"/>
                  </a:cubicBezTo>
                  <a:cubicBezTo>
                    <a:pt x="98" y="20"/>
                    <a:pt x="101" y="24"/>
                    <a:pt x="100" y="28"/>
                  </a:cubicBezTo>
                  <a:lnTo>
                    <a:pt x="86" y="83"/>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79"/>
            <p:cNvSpPr/>
            <p:nvPr/>
          </p:nvSpPr>
          <p:spPr bwMode="auto">
            <a:xfrm>
              <a:off x="2049463" y="2360613"/>
              <a:ext cx="257175" cy="255587"/>
            </a:xfrm>
            <a:custGeom>
              <a:avLst/>
              <a:gdLst>
                <a:gd name="T0" fmla="*/ 86 w 105"/>
                <a:gd name="T1" fmla="*/ 97 h 104"/>
                <a:gd name="T2" fmla="*/ 75 w 105"/>
                <a:gd name="T3" fmla="*/ 103 h 104"/>
                <a:gd name="T4" fmla="*/ 8 w 105"/>
                <a:gd name="T5" fmla="*/ 85 h 104"/>
                <a:gd name="T6" fmla="*/ 1 w 105"/>
                <a:gd name="T7" fmla="*/ 75 h 104"/>
                <a:gd name="T8" fmla="*/ 19 w 105"/>
                <a:gd name="T9" fmla="*/ 7 h 104"/>
                <a:gd name="T10" fmla="*/ 30 w 105"/>
                <a:gd name="T11" fmla="*/ 1 h 104"/>
                <a:gd name="T12" fmla="*/ 97 w 105"/>
                <a:gd name="T13" fmla="*/ 19 h 104"/>
                <a:gd name="T14" fmla="*/ 104 w 105"/>
                <a:gd name="T15" fmla="*/ 29 h 104"/>
                <a:gd name="T16" fmla="*/ 86 w 105"/>
                <a:gd name="T17" fmla="*/ 9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4">
                  <a:moveTo>
                    <a:pt x="86" y="97"/>
                  </a:moveTo>
                  <a:cubicBezTo>
                    <a:pt x="85" y="102"/>
                    <a:pt x="80" y="104"/>
                    <a:pt x="75" y="103"/>
                  </a:cubicBezTo>
                  <a:cubicBezTo>
                    <a:pt x="8" y="85"/>
                    <a:pt x="8" y="85"/>
                    <a:pt x="8" y="85"/>
                  </a:cubicBezTo>
                  <a:cubicBezTo>
                    <a:pt x="3" y="84"/>
                    <a:pt x="0" y="79"/>
                    <a:pt x="1" y="75"/>
                  </a:cubicBezTo>
                  <a:cubicBezTo>
                    <a:pt x="19" y="7"/>
                    <a:pt x="19" y="7"/>
                    <a:pt x="19" y="7"/>
                  </a:cubicBezTo>
                  <a:cubicBezTo>
                    <a:pt x="20" y="3"/>
                    <a:pt x="25" y="0"/>
                    <a:pt x="30" y="1"/>
                  </a:cubicBezTo>
                  <a:cubicBezTo>
                    <a:pt x="97" y="19"/>
                    <a:pt x="97" y="19"/>
                    <a:pt x="97" y="19"/>
                  </a:cubicBezTo>
                  <a:cubicBezTo>
                    <a:pt x="102" y="20"/>
                    <a:pt x="105" y="25"/>
                    <a:pt x="104" y="29"/>
                  </a:cubicBezTo>
                  <a:cubicBezTo>
                    <a:pt x="86" y="97"/>
                    <a:pt x="86" y="97"/>
                    <a:pt x="86" y="97"/>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80"/>
            <p:cNvSpPr/>
            <p:nvPr/>
          </p:nvSpPr>
          <p:spPr bwMode="auto">
            <a:xfrm>
              <a:off x="2058988" y="2360613"/>
              <a:ext cx="247650" cy="219075"/>
            </a:xfrm>
            <a:custGeom>
              <a:avLst/>
              <a:gdLst>
                <a:gd name="T0" fmla="*/ 86 w 101"/>
                <a:gd name="T1" fmla="*/ 83 h 89"/>
                <a:gd name="T2" fmla="*/ 75 w 101"/>
                <a:gd name="T3" fmla="*/ 87 h 89"/>
                <a:gd name="T4" fmla="*/ 8 w 101"/>
                <a:gd name="T5" fmla="*/ 70 h 89"/>
                <a:gd name="T6" fmla="*/ 1 w 101"/>
                <a:gd name="T7" fmla="*/ 61 h 89"/>
                <a:gd name="T8" fmla="*/ 16 w 101"/>
                <a:gd name="T9" fmla="*/ 6 h 89"/>
                <a:gd name="T10" fmla="*/ 26 w 101"/>
                <a:gd name="T11" fmla="*/ 1 h 89"/>
                <a:gd name="T12" fmla="*/ 93 w 101"/>
                <a:gd name="T13" fmla="*/ 19 h 89"/>
                <a:gd name="T14" fmla="*/ 100 w 101"/>
                <a:gd name="T15" fmla="*/ 28 h 89"/>
                <a:gd name="T16" fmla="*/ 86 w 101"/>
                <a:gd name="T17"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9">
                  <a:moveTo>
                    <a:pt x="86" y="83"/>
                  </a:moveTo>
                  <a:cubicBezTo>
                    <a:pt x="85" y="87"/>
                    <a:pt x="80" y="89"/>
                    <a:pt x="75" y="87"/>
                  </a:cubicBezTo>
                  <a:cubicBezTo>
                    <a:pt x="8" y="70"/>
                    <a:pt x="8" y="70"/>
                    <a:pt x="8" y="70"/>
                  </a:cubicBezTo>
                  <a:cubicBezTo>
                    <a:pt x="3" y="68"/>
                    <a:pt x="0" y="64"/>
                    <a:pt x="1" y="61"/>
                  </a:cubicBezTo>
                  <a:cubicBezTo>
                    <a:pt x="16" y="6"/>
                    <a:pt x="16" y="6"/>
                    <a:pt x="16" y="6"/>
                  </a:cubicBezTo>
                  <a:cubicBezTo>
                    <a:pt x="17" y="2"/>
                    <a:pt x="21" y="0"/>
                    <a:pt x="26" y="1"/>
                  </a:cubicBezTo>
                  <a:cubicBezTo>
                    <a:pt x="93" y="19"/>
                    <a:pt x="93" y="19"/>
                    <a:pt x="93" y="19"/>
                  </a:cubicBezTo>
                  <a:cubicBezTo>
                    <a:pt x="98" y="20"/>
                    <a:pt x="101" y="24"/>
                    <a:pt x="100" y="28"/>
                  </a:cubicBezTo>
                  <a:cubicBezTo>
                    <a:pt x="86" y="83"/>
                    <a:pt x="86" y="83"/>
                    <a:pt x="86" y="83"/>
                  </a:cubicBezTo>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81"/>
            <p:cNvSpPr/>
            <p:nvPr/>
          </p:nvSpPr>
          <p:spPr bwMode="auto">
            <a:xfrm>
              <a:off x="2306638" y="2427288"/>
              <a:ext cx="257175" cy="257175"/>
            </a:xfrm>
            <a:custGeom>
              <a:avLst/>
              <a:gdLst>
                <a:gd name="T0" fmla="*/ 86 w 105"/>
                <a:gd name="T1" fmla="*/ 98 h 105"/>
                <a:gd name="T2" fmla="*/ 75 w 105"/>
                <a:gd name="T3" fmla="*/ 104 h 105"/>
                <a:gd name="T4" fmla="*/ 8 w 105"/>
                <a:gd name="T5" fmla="*/ 86 h 105"/>
                <a:gd name="T6" fmla="*/ 2 w 105"/>
                <a:gd name="T7" fmla="*/ 75 h 105"/>
                <a:gd name="T8" fmla="*/ 19 w 105"/>
                <a:gd name="T9" fmla="*/ 8 h 105"/>
                <a:gd name="T10" fmla="*/ 30 w 105"/>
                <a:gd name="T11" fmla="*/ 2 h 105"/>
                <a:gd name="T12" fmla="*/ 98 w 105"/>
                <a:gd name="T13" fmla="*/ 19 h 105"/>
                <a:gd name="T14" fmla="*/ 104 w 105"/>
                <a:gd name="T15" fmla="*/ 30 h 105"/>
                <a:gd name="T16" fmla="*/ 86 w 105"/>
                <a:gd name="T17" fmla="*/ 9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86" y="98"/>
                  </a:moveTo>
                  <a:cubicBezTo>
                    <a:pt x="85" y="102"/>
                    <a:pt x="80" y="105"/>
                    <a:pt x="75" y="104"/>
                  </a:cubicBezTo>
                  <a:cubicBezTo>
                    <a:pt x="8" y="86"/>
                    <a:pt x="8" y="86"/>
                    <a:pt x="8" y="86"/>
                  </a:cubicBezTo>
                  <a:cubicBezTo>
                    <a:pt x="3" y="85"/>
                    <a:pt x="0" y="80"/>
                    <a:pt x="2" y="75"/>
                  </a:cubicBezTo>
                  <a:cubicBezTo>
                    <a:pt x="19" y="8"/>
                    <a:pt x="19" y="8"/>
                    <a:pt x="19" y="8"/>
                  </a:cubicBezTo>
                  <a:cubicBezTo>
                    <a:pt x="21" y="3"/>
                    <a:pt x="25" y="0"/>
                    <a:pt x="30" y="2"/>
                  </a:cubicBezTo>
                  <a:cubicBezTo>
                    <a:pt x="98" y="19"/>
                    <a:pt x="98" y="19"/>
                    <a:pt x="98" y="19"/>
                  </a:cubicBezTo>
                  <a:cubicBezTo>
                    <a:pt x="102" y="21"/>
                    <a:pt x="105" y="25"/>
                    <a:pt x="104" y="30"/>
                  </a:cubicBezTo>
                  <a:cubicBezTo>
                    <a:pt x="86" y="98"/>
                    <a:pt x="86" y="98"/>
                    <a:pt x="86" y="98"/>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82"/>
            <p:cNvSpPr/>
            <p:nvPr/>
          </p:nvSpPr>
          <p:spPr bwMode="auto">
            <a:xfrm>
              <a:off x="2316163" y="2427288"/>
              <a:ext cx="247650" cy="219075"/>
            </a:xfrm>
            <a:custGeom>
              <a:avLst/>
              <a:gdLst>
                <a:gd name="T0" fmla="*/ 86 w 101"/>
                <a:gd name="T1" fmla="*/ 83 h 89"/>
                <a:gd name="T2" fmla="*/ 76 w 101"/>
                <a:gd name="T3" fmla="*/ 88 h 89"/>
                <a:gd name="T4" fmla="*/ 8 w 101"/>
                <a:gd name="T5" fmla="*/ 70 h 89"/>
                <a:gd name="T6" fmla="*/ 1 w 101"/>
                <a:gd name="T7" fmla="*/ 61 h 89"/>
                <a:gd name="T8" fmla="*/ 16 w 101"/>
                <a:gd name="T9" fmla="*/ 6 h 89"/>
                <a:gd name="T10" fmla="*/ 26 w 101"/>
                <a:gd name="T11" fmla="*/ 2 h 89"/>
                <a:gd name="T12" fmla="*/ 94 w 101"/>
                <a:gd name="T13" fmla="*/ 19 h 89"/>
                <a:gd name="T14" fmla="*/ 100 w 101"/>
                <a:gd name="T15" fmla="*/ 28 h 89"/>
                <a:gd name="T16" fmla="*/ 86 w 101"/>
                <a:gd name="T17"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9">
                  <a:moveTo>
                    <a:pt x="86" y="83"/>
                  </a:moveTo>
                  <a:cubicBezTo>
                    <a:pt x="85" y="87"/>
                    <a:pt x="80" y="89"/>
                    <a:pt x="76" y="88"/>
                  </a:cubicBezTo>
                  <a:cubicBezTo>
                    <a:pt x="8" y="70"/>
                    <a:pt x="8" y="70"/>
                    <a:pt x="8" y="70"/>
                  </a:cubicBezTo>
                  <a:cubicBezTo>
                    <a:pt x="3" y="69"/>
                    <a:pt x="0" y="65"/>
                    <a:pt x="1" y="61"/>
                  </a:cubicBezTo>
                  <a:cubicBezTo>
                    <a:pt x="16" y="6"/>
                    <a:pt x="16" y="6"/>
                    <a:pt x="16" y="6"/>
                  </a:cubicBezTo>
                  <a:cubicBezTo>
                    <a:pt x="17" y="2"/>
                    <a:pt x="21" y="0"/>
                    <a:pt x="26" y="2"/>
                  </a:cubicBezTo>
                  <a:cubicBezTo>
                    <a:pt x="94" y="19"/>
                    <a:pt x="94" y="19"/>
                    <a:pt x="94" y="19"/>
                  </a:cubicBezTo>
                  <a:cubicBezTo>
                    <a:pt x="98" y="21"/>
                    <a:pt x="101" y="25"/>
                    <a:pt x="100" y="28"/>
                  </a:cubicBezTo>
                  <a:cubicBezTo>
                    <a:pt x="86" y="83"/>
                    <a:pt x="86" y="83"/>
                    <a:pt x="86" y="83"/>
                  </a:cubicBezTo>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83"/>
            <p:cNvSpPr/>
            <p:nvPr/>
          </p:nvSpPr>
          <p:spPr bwMode="auto">
            <a:xfrm>
              <a:off x="2566988" y="2495550"/>
              <a:ext cx="254000" cy="258762"/>
            </a:xfrm>
            <a:custGeom>
              <a:avLst/>
              <a:gdLst>
                <a:gd name="T0" fmla="*/ 85 w 104"/>
                <a:gd name="T1" fmla="*/ 97 h 105"/>
                <a:gd name="T2" fmla="*/ 75 w 104"/>
                <a:gd name="T3" fmla="*/ 103 h 105"/>
                <a:gd name="T4" fmla="*/ 7 w 104"/>
                <a:gd name="T5" fmla="*/ 86 h 105"/>
                <a:gd name="T6" fmla="*/ 1 w 104"/>
                <a:gd name="T7" fmla="*/ 75 h 105"/>
                <a:gd name="T8" fmla="*/ 18 w 104"/>
                <a:gd name="T9" fmla="*/ 7 h 105"/>
                <a:gd name="T10" fmla="*/ 29 w 104"/>
                <a:gd name="T11" fmla="*/ 1 h 105"/>
                <a:gd name="T12" fmla="*/ 97 w 104"/>
                <a:gd name="T13" fmla="*/ 19 h 105"/>
                <a:gd name="T14" fmla="*/ 103 w 104"/>
                <a:gd name="T15" fmla="*/ 30 h 105"/>
                <a:gd name="T16" fmla="*/ 85 w 104"/>
                <a:gd name="T17"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85" y="97"/>
                  </a:moveTo>
                  <a:cubicBezTo>
                    <a:pt x="84" y="102"/>
                    <a:pt x="79" y="105"/>
                    <a:pt x="75" y="103"/>
                  </a:cubicBezTo>
                  <a:cubicBezTo>
                    <a:pt x="7" y="86"/>
                    <a:pt x="7" y="86"/>
                    <a:pt x="7" y="86"/>
                  </a:cubicBezTo>
                  <a:cubicBezTo>
                    <a:pt x="2" y="84"/>
                    <a:pt x="0" y="80"/>
                    <a:pt x="1" y="75"/>
                  </a:cubicBezTo>
                  <a:cubicBezTo>
                    <a:pt x="18" y="7"/>
                    <a:pt x="18" y="7"/>
                    <a:pt x="18" y="7"/>
                  </a:cubicBezTo>
                  <a:cubicBezTo>
                    <a:pt x="20" y="3"/>
                    <a:pt x="24" y="0"/>
                    <a:pt x="29" y="1"/>
                  </a:cubicBezTo>
                  <a:cubicBezTo>
                    <a:pt x="97" y="19"/>
                    <a:pt x="97" y="19"/>
                    <a:pt x="97" y="19"/>
                  </a:cubicBezTo>
                  <a:cubicBezTo>
                    <a:pt x="101" y="20"/>
                    <a:pt x="104" y="25"/>
                    <a:pt x="103" y="30"/>
                  </a:cubicBezTo>
                  <a:cubicBezTo>
                    <a:pt x="85" y="97"/>
                    <a:pt x="85" y="97"/>
                    <a:pt x="85" y="97"/>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84"/>
            <p:cNvSpPr/>
            <p:nvPr/>
          </p:nvSpPr>
          <p:spPr bwMode="auto">
            <a:xfrm>
              <a:off x="2573338" y="2495550"/>
              <a:ext cx="247650" cy="219075"/>
            </a:xfrm>
            <a:custGeom>
              <a:avLst/>
              <a:gdLst>
                <a:gd name="T0" fmla="*/ 86 w 101"/>
                <a:gd name="T1" fmla="*/ 83 h 89"/>
                <a:gd name="T2" fmla="*/ 76 w 101"/>
                <a:gd name="T3" fmla="*/ 88 h 89"/>
                <a:gd name="T4" fmla="*/ 8 w 101"/>
                <a:gd name="T5" fmla="*/ 70 h 89"/>
                <a:gd name="T6" fmla="*/ 1 w 101"/>
                <a:gd name="T7" fmla="*/ 61 h 89"/>
                <a:gd name="T8" fmla="*/ 16 w 101"/>
                <a:gd name="T9" fmla="*/ 6 h 89"/>
                <a:gd name="T10" fmla="*/ 26 w 101"/>
                <a:gd name="T11" fmla="*/ 1 h 89"/>
                <a:gd name="T12" fmla="*/ 94 w 101"/>
                <a:gd name="T13" fmla="*/ 19 h 89"/>
                <a:gd name="T14" fmla="*/ 100 w 101"/>
                <a:gd name="T15" fmla="*/ 28 h 89"/>
                <a:gd name="T16" fmla="*/ 86 w 101"/>
                <a:gd name="T17"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9">
                  <a:moveTo>
                    <a:pt x="86" y="83"/>
                  </a:moveTo>
                  <a:cubicBezTo>
                    <a:pt x="85" y="87"/>
                    <a:pt x="80" y="89"/>
                    <a:pt x="76" y="88"/>
                  </a:cubicBezTo>
                  <a:cubicBezTo>
                    <a:pt x="8" y="70"/>
                    <a:pt x="8" y="70"/>
                    <a:pt x="8" y="70"/>
                  </a:cubicBezTo>
                  <a:cubicBezTo>
                    <a:pt x="3" y="69"/>
                    <a:pt x="0" y="65"/>
                    <a:pt x="1" y="61"/>
                  </a:cubicBezTo>
                  <a:cubicBezTo>
                    <a:pt x="16" y="6"/>
                    <a:pt x="16" y="6"/>
                    <a:pt x="16" y="6"/>
                  </a:cubicBezTo>
                  <a:cubicBezTo>
                    <a:pt x="17" y="2"/>
                    <a:pt x="21" y="0"/>
                    <a:pt x="26" y="1"/>
                  </a:cubicBezTo>
                  <a:cubicBezTo>
                    <a:pt x="94" y="19"/>
                    <a:pt x="94" y="19"/>
                    <a:pt x="94" y="19"/>
                  </a:cubicBezTo>
                  <a:cubicBezTo>
                    <a:pt x="98" y="20"/>
                    <a:pt x="101" y="24"/>
                    <a:pt x="100" y="28"/>
                  </a:cubicBezTo>
                  <a:cubicBezTo>
                    <a:pt x="86" y="83"/>
                    <a:pt x="86" y="83"/>
                    <a:pt x="86" y="83"/>
                  </a:cubicBezTo>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85"/>
            <p:cNvSpPr/>
            <p:nvPr/>
          </p:nvSpPr>
          <p:spPr bwMode="auto">
            <a:xfrm>
              <a:off x="1989138" y="2601913"/>
              <a:ext cx="254000" cy="255587"/>
            </a:xfrm>
            <a:custGeom>
              <a:avLst/>
              <a:gdLst>
                <a:gd name="T0" fmla="*/ 85 w 104"/>
                <a:gd name="T1" fmla="*/ 97 h 104"/>
                <a:gd name="T2" fmla="*/ 75 w 104"/>
                <a:gd name="T3" fmla="*/ 103 h 104"/>
                <a:gd name="T4" fmla="*/ 7 w 104"/>
                <a:gd name="T5" fmla="*/ 85 h 104"/>
                <a:gd name="T6" fmla="*/ 1 w 104"/>
                <a:gd name="T7" fmla="*/ 75 h 104"/>
                <a:gd name="T8" fmla="*/ 19 w 104"/>
                <a:gd name="T9" fmla="*/ 7 h 104"/>
                <a:gd name="T10" fmla="*/ 29 w 104"/>
                <a:gd name="T11" fmla="*/ 1 h 104"/>
                <a:gd name="T12" fmla="*/ 97 w 104"/>
                <a:gd name="T13" fmla="*/ 19 h 104"/>
                <a:gd name="T14" fmla="*/ 103 w 104"/>
                <a:gd name="T15" fmla="*/ 29 h 104"/>
                <a:gd name="T16" fmla="*/ 85 w 104"/>
                <a:gd name="T17" fmla="*/ 9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4">
                  <a:moveTo>
                    <a:pt x="85" y="97"/>
                  </a:moveTo>
                  <a:cubicBezTo>
                    <a:pt x="84" y="101"/>
                    <a:pt x="79" y="104"/>
                    <a:pt x="75" y="103"/>
                  </a:cubicBezTo>
                  <a:cubicBezTo>
                    <a:pt x="7" y="85"/>
                    <a:pt x="7" y="85"/>
                    <a:pt x="7" y="85"/>
                  </a:cubicBezTo>
                  <a:cubicBezTo>
                    <a:pt x="2" y="84"/>
                    <a:pt x="0" y="79"/>
                    <a:pt x="1" y="75"/>
                  </a:cubicBezTo>
                  <a:cubicBezTo>
                    <a:pt x="19" y="7"/>
                    <a:pt x="19" y="7"/>
                    <a:pt x="19" y="7"/>
                  </a:cubicBezTo>
                  <a:cubicBezTo>
                    <a:pt x="20" y="2"/>
                    <a:pt x="25" y="0"/>
                    <a:pt x="29" y="1"/>
                  </a:cubicBezTo>
                  <a:cubicBezTo>
                    <a:pt x="97" y="19"/>
                    <a:pt x="97" y="19"/>
                    <a:pt x="97" y="19"/>
                  </a:cubicBezTo>
                  <a:cubicBezTo>
                    <a:pt x="101" y="20"/>
                    <a:pt x="104" y="25"/>
                    <a:pt x="103" y="29"/>
                  </a:cubicBezTo>
                  <a:cubicBezTo>
                    <a:pt x="85" y="97"/>
                    <a:pt x="85" y="97"/>
                    <a:pt x="85" y="97"/>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86"/>
            <p:cNvSpPr/>
            <p:nvPr/>
          </p:nvSpPr>
          <p:spPr bwMode="auto">
            <a:xfrm>
              <a:off x="1998663" y="2601913"/>
              <a:ext cx="244475" cy="215900"/>
            </a:xfrm>
            <a:custGeom>
              <a:avLst/>
              <a:gdLst>
                <a:gd name="T0" fmla="*/ 85 w 100"/>
                <a:gd name="T1" fmla="*/ 83 h 88"/>
                <a:gd name="T2" fmla="*/ 75 w 100"/>
                <a:gd name="T3" fmla="*/ 87 h 88"/>
                <a:gd name="T4" fmla="*/ 7 w 100"/>
                <a:gd name="T5" fmla="*/ 69 h 88"/>
                <a:gd name="T6" fmla="*/ 1 w 100"/>
                <a:gd name="T7" fmla="*/ 60 h 88"/>
                <a:gd name="T8" fmla="*/ 15 w 100"/>
                <a:gd name="T9" fmla="*/ 6 h 88"/>
                <a:gd name="T10" fmla="*/ 25 w 100"/>
                <a:gd name="T11" fmla="*/ 1 h 88"/>
                <a:gd name="T12" fmla="*/ 93 w 100"/>
                <a:gd name="T13" fmla="*/ 19 h 88"/>
                <a:gd name="T14" fmla="*/ 99 w 100"/>
                <a:gd name="T15" fmla="*/ 28 h 88"/>
                <a:gd name="T16" fmla="*/ 85 w 100"/>
                <a:gd name="T17" fmla="*/ 8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88">
                  <a:moveTo>
                    <a:pt x="85" y="83"/>
                  </a:moveTo>
                  <a:cubicBezTo>
                    <a:pt x="84" y="86"/>
                    <a:pt x="79" y="88"/>
                    <a:pt x="75" y="87"/>
                  </a:cubicBezTo>
                  <a:cubicBezTo>
                    <a:pt x="7" y="69"/>
                    <a:pt x="7" y="69"/>
                    <a:pt x="7" y="69"/>
                  </a:cubicBezTo>
                  <a:cubicBezTo>
                    <a:pt x="3" y="68"/>
                    <a:pt x="0" y="64"/>
                    <a:pt x="1" y="60"/>
                  </a:cubicBezTo>
                  <a:cubicBezTo>
                    <a:pt x="15" y="6"/>
                    <a:pt x="15" y="6"/>
                    <a:pt x="15" y="6"/>
                  </a:cubicBezTo>
                  <a:cubicBezTo>
                    <a:pt x="16" y="2"/>
                    <a:pt x="21" y="0"/>
                    <a:pt x="25" y="1"/>
                  </a:cubicBezTo>
                  <a:cubicBezTo>
                    <a:pt x="93" y="19"/>
                    <a:pt x="93" y="19"/>
                    <a:pt x="93" y="19"/>
                  </a:cubicBezTo>
                  <a:cubicBezTo>
                    <a:pt x="97" y="20"/>
                    <a:pt x="100" y="24"/>
                    <a:pt x="99" y="28"/>
                  </a:cubicBezTo>
                  <a:cubicBezTo>
                    <a:pt x="85" y="83"/>
                    <a:pt x="85" y="83"/>
                    <a:pt x="85" y="83"/>
                  </a:cubicBezTo>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87"/>
            <p:cNvSpPr/>
            <p:nvPr/>
          </p:nvSpPr>
          <p:spPr bwMode="auto">
            <a:xfrm>
              <a:off x="2246313" y="2668588"/>
              <a:ext cx="254000" cy="257175"/>
            </a:xfrm>
            <a:custGeom>
              <a:avLst/>
              <a:gdLst>
                <a:gd name="T0" fmla="*/ 85 w 104"/>
                <a:gd name="T1" fmla="*/ 97 h 105"/>
                <a:gd name="T2" fmla="*/ 75 w 104"/>
                <a:gd name="T3" fmla="*/ 104 h 105"/>
                <a:gd name="T4" fmla="*/ 7 w 104"/>
                <a:gd name="T5" fmla="*/ 86 h 105"/>
                <a:gd name="T6" fmla="*/ 1 w 104"/>
                <a:gd name="T7" fmla="*/ 75 h 105"/>
                <a:gd name="T8" fmla="*/ 19 w 104"/>
                <a:gd name="T9" fmla="*/ 8 h 105"/>
                <a:gd name="T10" fmla="*/ 29 w 104"/>
                <a:gd name="T11" fmla="*/ 1 h 105"/>
                <a:gd name="T12" fmla="*/ 97 w 104"/>
                <a:gd name="T13" fmla="*/ 19 h 105"/>
                <a:gd name="T14" fmla="*/ 103 w 104"/>
                <a:gd name="T15" fmla="*/ 30 h 105"/>
                <a:gd name="T16" fmla="*/ 85 w 104"/>
                <a:gd name="T17"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85" y="97"/>
                  </a:moveTo>
                  <a:cubicBezTo>
                    <a:pt x="84" y="102"/>
                    <a:pt x="79" y="105"/>
                    <a:pt x="75" y="104"/>
                  </a:cubicBezTo>
                  <a:cubicBezTo>
                    <a:pt x="7" y="86"/>
                    <a:pt x="7" y="86"/>
                    <a:pt x="7" y="86"/>
                  </a:cubicBezTo>
                  <a:cubicBezTo>
                    <a:pt x="2" y="85"/>
                    <a:pt x="0" y="80"/>
                    <a:pt x="1" y="75"/>
                  </a:cubicBezTo>
                  <a:cubicBezTo>
                    <a:pt x="19" y="8"/>
                    <a:pt x="19" y="8"/>
                    <a:pt x="19" y="8"/>
                  </a:cubicBezTo>
                  <a:cubicBezTo>
                    <a:pt x="20" y="3"/>
                    <a:pt x="25" y="0"/>
                    <a:pt x="29" y="1"/>
                  </a:cubicBezTo>
                  <a:cubicBezTo>
                    <a:pt x="97" y="19"/>
                    <a:pt x="97" y="19"/>
                    <a:pt x="97" y="19"/>
                  </a:cubicBezTo>
                  <a:cubicBezTo>
                    <a:pt x="102" y="20"/>
                    <a:pt x="104" y="25"/>
                    <a:pt x="103" y="30"/>
                  </a:cubicBezTo>
                  <a:cubicBezTo>
                    <a:pt x="85" y="97"/>
                    <a:pt x="85" y="97"/>
                    <a:pt x="85" y="97"/>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8"/>
            <p:cNvSpPr/>
            <p:nvPr/>
          </p:nvSpPr>
          <p:spPr bwMode="auto">
            <a:xfrm>
              <a:off x="2255838" y="2668588"/>
              <a:ext cx="246063" cy="217487"/>
            </a:xfrm>
            <a:custGeom>
              <a:avLst/>
              <a:gdLst>
                <a:gd name="T0" fmla="*/ 85 w 101"/>
                <a:gd name="T1" fmla="*/ 83 h 89"/>
                <a:gd name="T2" fmla="*/ 75 w 101"/>
                <a:gd name="T3" fmla="*/ 88 h 89"/>
                <a:gd name="T4" fmla="*/ 7 w 101"/>
                <a:gd name="T5" fmla="*/ 70 h 89"/>
                <a:gd name="T6" fmla="*/ 1 w 101"/>
                <a:gd name="T7" fmla="*/ 61 h 89"/>
                <a:gd name="T8" fmla="*/ 15 w 101"/>
                <a:gd name="T9" fmla="*/ 6 h 89"/>
                <a:gd name="T10" fmla="*/ 25 w 101"/>
                <a:gd name="T11" fmla="*/ 1 h 89"/>
                <a:gd name="T12" fmla="*/ 93 w 101"/>
                <a:gd name="T13" fmla="*/ 19 h 89"/>
                <a:gd name="T14" fmla="*/ 100 w 101"/>
                <a:gd name="T15" fmla="*/ 28 h 89"/>
                <a:gd name="T16" fmla="*/ 85 w 101"/>
                <a:gd name="T17"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9">
                  <a:moveTo>
                    <a:pt x="85" y="83"/>
                  </a:moveTo>
                  <a:cubicBezTo>
                    <a:pt x="84" y="87"/>
                    <a:pt x="80" y="89"/>
                    <a:pt x="75" y="88"/>
                  </a:cubicBezTo>
                  <a:cubicBezTo>
                    <a:pt x="7" y="70"/>
                    <a:pt x="7" y="70"/>
                    <a:pt x="7" y="70"/>
                  </a:cubicBezTo>
                  <a:cubicBezTo>
                    <a:pt x="3" y="69"/>
                    <a:pt x="0" y="65"/>
                    <a:pt x="1" y="61"/>
                  </a:cubicBezTo>
                  <a:cubicBezTo>
                    <a:pt x="15" y="6"/>
                    <a:pt x="15" y="6"/>
                    <a:pt x="15" y="6"/>
                  </a:cubicBezTo>
                  <a:cubicBezTo>
                    <a:pt x="16" y="2"/>
                    <a:pt x="21" y="0"/>
                    <a:pt x="25" y="1"/>
                  </a:cubicBezTo>
                  <a:cubicBezTo>
                    <a:pt x="93" y="19"/>
                    <a:pt x="93" y="19"/>
                    <a:pt x="93" y="19"/>
                  </a:cubicBezTo>
                  <a:cubicBezTo>
                    <a:pt x="98" y="20"/>
                    <a:pt x="101" y="24"/>
                    <a:pt x="100" y="28"/>
                  </a:cubicBezTo>
                  <a:cubicBezTo>
                    <a:pt x="85" y="83"/>
                    <a:pt x="85" y="83"/>
                    <a:pt x="85" y="83"/>
                  </a:cubicBezTo>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89"/>
            <p:cNvSpPr/>
            <p:nvPr/>
          </p:nvSpPr>
          <p:spPr bwMode="auto">
            <a:xfrm>
              <a:off x="2501901" y="2736850"/>
              <a:ext cx="255588" cy="255587"/>
            </a:xfrm>
            <a:custGeom>
              <a:avLst/>
              <a:gdLst>
                <a:gd name="T0" fmla="*/ 85 w 104"/>
                <a:gd name="T1" fmla="*/ 97 h 104"/>
                <a:gd name="T2" fmla="*/ 75 w 104"/>
                <a:gd name="T3" fmla="*/ 103 h 104"/>
                <a:gd name="T4" fmla="*/ 7 w 104"/>
                <a:gd name="T5" fmla="*/ 85 h 104"/>
                <a:gd name="T6" fmla="*/ 1 w 104"/>
                <a:gd name="T7" fmla="*/ 75 h 104"/>
                <a:gd name="T8" fmla="*/ 19 w 104"/>
                <a:gd name="T9" fmla="*/ 7 h 104"/>
                <a:gd name="T10" fmla="*/ 29 w 104"/>
                <a:gd name="T11" fmla="*/ 1 h 104"/>
                <a:gd name="T12" fmla="*/ 97 w 104"/>
                <a:gd name="T13" fmla="*/ 19 h 104"/>
                <a:gd name="T14" fmla="*/ 103 w 104"/>
                <a:gd name="T15" fmla="*/ 29 h 104"/>
                <a:gd name="T16" fmla="*/ 85 w 104"/>
                <a:gd name="T17" fmla="*/ 9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4">
                  <a:moveTo>
                    <a:pt x="85" y="97"/>
                  </a:moveTo>
                  <a:cubicBezTo>
                    <a:pt x="84" y="102"/>
                    <a:pt x="80" y="104"/>
                    <a:pt x="75" y="103"/>
                  </a:cubicBezTo>
                  <a:cubicBezTo>
                    <a:pt x="7" y="85"/>
                    <a:pt x="7" y="85"/>
                    <a:pt x="7" y="85"/>
                  </a:cubicBezTo>
                  <a:cubicBezTo>
                    <a:pt x="3" y="84"/>
                    <a:pt x="0" y="80"/>
                    <a:pt x="1" y="75"/>
                  </a:cubicBezTo>
                  <a:cubicBezTo>
                    <a:pt x="19" y="7"/>
                    <a:pt x="19" y="7"/>
                    <a:pt x="19" y="7"/>
                  </a:cubicBezTo>
                  <a:cubicBezTo>
                    <a:pt x="20" y="3"/>
                    <a:pt x="25" y="0"/>
                    <a:pt x="29" y="1"/>
                  </a:cubicBezTo>
                  <a:cubicBezTo>
                    <a:pt x="97" y="19"/>
                    <a:pt x="97" y="19"/>
                    <a:pt x="97" y="19"/>
                  </a:cubicBezTo>
                  <a:cubicBezTo>
                    <a:pt x="102" y="20"/>
                    <a:pt x="104" y="25"/>
                    <a:pt x="103" y="29"/>
                  </a:cubicBezTo>
                  <a:cubicBezTo>
                    <a:pt x="85" y="97"/>
                    <a:pt x="85" y="97"/>
                    <a:pt x="85" y="97"/>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90"/>
            <p:cNvSpPr/>
            <p:nvPr/>
          </p:nvSpPr>
          <p:spPr bwMode="auto">
            <a:xfrm>
              <a:off x="2513013" y="2736850"/>
              <a:ext cx="246063" cy="217487"/>
            </a:xfrm>
            <a:custGeom>
              <a:avLst/>
              <a:gdLst>
                <a:gd name="T0" fmla="*/ 85 w 101"/>
                <a:gd name="T1" fmla="*/ 83 h 89"/>
                <a:gd name="T2" fmla="*/ 75 w 101"/>
                <a:gd name="T3" fmla="*/ 87 h 89"/>
                <a:gd name="T4" fmla="*/ 7 w 101"/>
                <a:gd name="T5" fmla="*/ 70 h 89"/>
                <a:gd name="T6" fmla="*/ 1 w 101"/>
                <a:gd name="T7" fmla="*/ 61 h 89"/>
                <a:gd name="T8" fmla="*/ 15 w 101"/>
                <a:gd name="T9" fmla="*/ 6 h 89"/>
                <a:gd name="T10" fmla="*/ 25 w 101"/>
                <a:gd name="T11" fmla="*/ 1 h 89"/>
                <a:gd name="T12" fmla="*/ 93 w 101"/>
                <a:gd name="T13" fmla="*/ 19 h 89"/>
                <a:gd name="T14" fmla="*/ 100 w 101"/>
                <a:gd name="T15" fmla="*/ 28 h 89"/>
                <a:gd name="T16" fmla="*/ 85 w 101"/>
                <a:gd name="T17"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9">
                  <a:moveTo>
                    <a:pt x="85" y="83"/>
                  </a:moveTo>
                  <a:cubicBezTo>
                    <a:pt x="84" y="87"/>
                    <a:pt x="80" y="89"/>
                    <a:pt x="75" y="87"/>
                  </a:cubicBezTo>
                  <a:cubicBezTo>
                    <a:pt x="7" y="70"/>
                    <a:pt x="7" y="70"/>
                    <a:pt x="7" y="70"/>
                  </a:cubicBezTo>
                  <a:cubicBezTo>
                    <a:pt x="3" y="68"/>
                    <a:pt x="0" y="64"/>
                    <a:pt x="1" y="61"/>
                  </a:cubicBezTo>
                  <a:cubicBezTo>
                    <a:pt x="15" y="6"/>
                    <a:pt x="15" y="6"/>
                    <a:pt x="15" y="6"/>
                  </a:cubicBezTo>
                  <a:cubicBezTo>
                    <a:pt x="16" y="2"/>
                    <a:pt x="21" y="0"/>
                    <a:pt x="25" y="1"/>
                  </a:cubicBezTo>
                  <a:cubicBezTo>
                    <a:pt x="93" y="19"/>
                    <a:pt x="93" y="19"/>
                    <a:pt x="93" y="19"/>
                  </a:cubicBezTo>
                  <a:cubicBezTo>
                    <a:pt x="98" y="20"/>
                    <a:pt x="101" y="24"/>
                    <a:pt x="100" y="28"/>
                  </a:cubicBezTo>
                  <a:cubicBezTo>
                    <a:pt x="85" y="83"/>
                    <a:pt x="85" y="83"/>
                    <a:pt x="85" y="83"/>
                  </a:cubicBezTo>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91"/>
            <p:cNvSpPr/>
            <p:nvPr/>
          </p:nvSpPr>
          <p:spPr bwMode="auto">
            <a:xfrm>
              <a:off x="2181226" y="2908300"/>
              <a:ext cx="257175" cy="257175"/>
            </a:xfrm>
            <a:custGeom>
              <a:avLst/>
              <a:gdLst>
                <a:gd name="T0" fmla="*/ 86 w 105"/>
                <a:gd name="T1" fmla="*/ 97 h 105"/>
                <a:gd name="T2" fmla="*/ 75 w 105"/>
                <a:gd name="T3" fmla="*/ 103 h 105"/>
                <a:gd name="T4" fmla="*/ 7 w 105"/>
                <a:gd name="T5" fmla="*/ 86 h 105"/>
                <a:gd name="T6" fmla="*/ 1 w 105"/>
                <a:gd name="T7" fmla="*/ 75 h 105"/>
                <a:gd name="T8" fmla="*/ 19 w 105"/>
                <a:gd name="T9" fmla="*/ 8 h 105"/>
                <a:gd name="T10" fmla="*/ 30 w 105"/>
                <a:gd name="T11" fmla="*/ 1 h 105"/>
                <a:gd name="T12" fmla="*/ 97 w 105"/>
                <a:gd name="T13" fmla="*/ 19 h 105"/>
                <a:gd name="T14" fmla="*/ 103 w 105"/>
                <a:gd name="T15" fmla="*/ 30 h 105"/>
                <a:gd name="T16" fmla="*/ 86 w 105"/>
                <a:gd name="T17"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86" y="97"/>
                  </a:moveTo>
                  <a:cubicBezTo>
                    <a:pt x="84" y="102"/>
                    <a:pt x="80" y="105"/>
                    <a:pt x="75" y="103"/>
                  </a:cubicBezTo>
                  <a:cubicBezTo>
                    <a:pt x="7" y="86"/>
                    <a:pt x="7" y="86"/>
                    <a:pt x="7" y="86"/>
                  </a:cubicBezTo>
                  <a:cubicBezTo>
                    <a:pt x="3" y="85"/>
                    <a:pt x="0" y="80"/>
                    <a:pt x="1" y="75"/>
                  </a:cubicBezTo>
                  <a:cubicBezTo>
                    <a:pt x="19" y="8"/>
                    <a:pt x="19" y="8"/>
                    <a:pt x="19" y="8"/>
                  </a:cubicBezTo>
                  <a:cubicBezTo>
                    <a:pt x="20" y="3"/>
                    <a:pt x="25" y="0"/>
                    <a:pt x="30" y="1"/>
                  </a:cubicBezTo>
                  <a:cubicBezTo>
                    <a:pt x="97" y="19"/>
                    <a:pt x="97" y="19"/>
                    <a:pt x="97" y="19"/>
                  </a:cubicBezTo>
                  <a:cubicBezTo>
                    <a:pt x="102" y="20"/>
                    <a:pt x="105" y="25"/>
                    <a:pt x="103" y="30"/>
                  </a:cubicBezTo>
                  <a:lnTo>
                    <a:pt x="86" y="9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92"/>
            <p:cNvSpPr/>
            <p:nvPr/>
          </p:nvSpPr>
          <p:spPr bwMode="auto">
            <a:xfrm>
              <a:off x="2192338" y="2908300"/>
              <a:ext cx="246063" cy="219075"/>
            </a:xfrm>
            <a:custGeom>
              <a:avLst/>
              <a:gdLst>
                <a:gd name="T0" fmla="*/ 85 w 101"/>
                <a:gd name="T1" fmla="*/ 83 h 89"/>
                <a:gd name="T2" fmla="*/ 75 w 101"/>
                <a:gd name="T3" fmla="*/ 88 h 89"/>
                <a:gd name="T4" fmla="*/ 8 w 101"/>
                <a:gd name="T5" fmla="*/ 70 h 89"/>
                <a:gd name="T6" fmla="*/ 1 w 101"/>
                <a:gd name="T7" fmla="*/ 61 h 89"/>
                <a:gd name="T8" fmla="*/ 15 w 101"/>
                <a:gd name="T9" fmla="*/ 6 h 89"/>
                <a:gd name="T10" fmla="*/ 26 w 101"/>
                <a:gd name="T11" fmla="*/ 1 h 89"/>
                <a:gd name="T12" fmla="*/ 93 w 101"/>
                <a:gd name="T13" fmla="*/ 19 h 89"/>
                <a:gd name="T14" fmla="*/ 100 w 101"/>
                <a:gd name="T15" fmla="*/ 28 h 89"/>
                <a:gd name="T16" fmla="*/ 85 w 101"/>
                <a:gd name="T17"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9">
                  <a:moveTo>
                    <a:pt x="85" y="83"/>
                  </a:moveTo>
                  <a:cubicBezTo>
                    <a:pt x="84" y="87"/>
                    <a:pt x="80" y="89"/>
                    <a:pt x="75" y="88"/>
                  </a:cubicBezTo>
                  <a:cubicBezTo>
                    <a:pt x="8" y="70"/>
                    <a:pt x="8" y="70"/>
                    <a:pt x="8" y="70"/>
                  </a:cubicBezTo>
                  <a:cubicBezTo>
                    <a:pt x="3" y="69"/>
                    <a:pt x="0" y="65"/>
                    <a:pt x="1" y="61"/>
                  </a:cubicBezTo>
                  <a:cubicBezTo>
                    <a:pt x="15" y="6"/>
                    <a:pt x="15" y="6"/>
                    <a:pt x="15" y="6"/>
                  </a:cubicBezTo>
                  <a:cubicBezTo>
                    <a:pt x="16" y="2"/>
                    <a:pt x="21" y="0"/>
                    <a:pt x="26" y="1"/>
                  </a:cubicBezTo>
                  <a:cubicBezTo>
                    <a:pt x="93" y="19"/>
                    <a:pt x="93" y="19"/>
                    <a:pt x="93" y="19"/>
                  </a:cubicBezTo>
                  <a:cubicBezTo>
                    <a:pt x="98" y="20"/>
                    <a:pt x="101" y="24"/>
                    <a:pt x="100" y="28"/>
                  </a:cubicBezTo>
                  <a:lnTo>
                    <a:pt x="85" y="83"/>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93"/>
            <p:cNvSpPr/>
            <p:nvPr/>
          </p:nvSpPr>
          <p:spPr bwMode="auto">
            <a:xfrm>
              <a:off x="1731963" y="2228850"/>
              <a:ext cx="1008063" cy="1584325"/>
            </a:xfrm>
            <a:custGeom>
              <a:avLst/>
              <a:gdLst>
                <a:gd name="T0" fmla="*/ 303 w 412"/>
                <a:gd name="T1" fmla="*/ 564 h 646"/>
                <a:gd name="T2" fmla="*/ 282 w 412"/>
                <a:gd name="T3" fmla="*/ 646 h 646"/>
                <a:gd name="T4" fmla="*/ 62 w 412"/>
                <a:gd name="T5" fmla="*/ 590 h 646"/>
                <a:gd name="T6" fmla="*/ 62 w 412"/>
                <a:gd name="T7" fmla="*/ 588 h 646"/>
                <a:gd name="T8" fmla="*/ 82 w 412"/>
                <a:gd name="T9" fmla="*/ 509 h 646"/>
                <a:gd name="T10" fmla="*/ 66 w 412"/>
                <a:gd name="T11" fmla="*/ 490 h 646"/>
                <a:gd name="T12" fmla="*/ 63 w 412"/>
                <a:gd name="T13" fmla="*/ 464 h 646"/>
                <a:gd name="T14" fmla="*/ 70 w 412"/>
                <a:gd name="T15" fmla="*/ 435 h 646"/>
                <a:gd name="T16" fmla="*/ 70 w 412"/>
                <a:gd name="T17" fmla="*/ 433 h 646"/>
                <a:gd name="T18" fmla="*/ 25 w 412"/>
                <a:gd name="T19" fmla="*/ 315 h 646"/>
                <a:gd name="T20" fmla="*/ 0 w 412"/>
                <a:gd name="T21" fmla="*/ 247 h 646"/>
                <a:gd name="T22" fmla="*/ 42 w 412"/>
                <a:gd name="T23" fmla="*/ 198 h 646"/>
                <a:gd name="T24" fmla="*/ 69 w 412"/>
                <a:gd name="T25" fmla="*/ 167 h 646"/>
                <a:gd name="T26" fmla="*/ 96 w 412"/>
                <a:gd name="T27" fmla="*/ 155 h 646"/>
                <a:gd name="T28" fmla="*/ 115 w 412"/>
                <a:gd name="T29" fmla="*/ 162 h 646"/>
                <a:gd name="T30" fmla="*/ 118 w 412"/>
                <a:gd name="T31" fmla="*/ 165 h 646"/>
                <a:gd name="T32" fmla="*/ 125 w 412"/>
                <a:gd name="T33" fmla="*/ 194 h 646"/>
                <a:gd name="T34" fmla="*/ 117 w 412"/>
                <a:gd name="T35" fmla="*/ 209 h 646"/>
                <a:gd name="T36" fmla="*/ 103 w 412"/>
                <a:gd name="T37" fmla="*/ 225 h 646"/>
                <a:gd name="T38" fmla="*/ 73 w 412"/>
                <a:gd name="T39" fmla="*/ 260 h 646"/>
                <a:gd name="T40" fmla="*/ 85 w 412"/>
                <a:gd name="T41" fmla="*/ 294 h 646"/>
                <a:gd name="T42" fmla="*/ 98 w 412"/>
                <a:gd name="T43" fmla="*/ 327 h 646"/>
                <a:gd name="T44" fmla="*/ 113 w 412"/>
                <a:gd name="T45" fmla="*/ 268 h 646"/>
                <a:gd name="T46" fmla="*/ 114 w 412"/>
                <a:gd name="T47" fmla="*/ 263 h 646"/>
                <a:gd name="T48" fmla="*/ 115 w 412"/>
                <a:gd name="T49" fmla="*/ 257 h 646"/>
                <a:gd name="T50" fmla="*/ 173 w 412"/>
                <a:gd name="T51" fmla="*/ 30 h 646"/>
                <a:gd name="T52" fmla="*/ 206 w 412"/>
                <a:gd name="T53" fmla="*/ 0 h 646"/>
                <a:gd name="T54" fmla="*/ 213 w 412"/>
                <a:gd name="T55" fmla="*/ 1 h 646"/>
                <a:gd name="T56" fmla="*/ 232 w 412"/>
                <a:gd name="T57" fmla="*/ 17 h 646"/>
                <a:gd name="T58" fmla="*/ 235 w 412"/>
                <a:gd name="T59" fmla="*/ 46 h 646"/>
                <a:gd name="T60" fmla="*/ 186 w 412"/>
                <a:gd name="T61" fmla="*/ 238 h 646"/>
                <a:gd name="T62" fmla="*/ 190 w 412"/>
                <a:gd name="T63" fmla="*/ 239 h 646"/>
                <a:gd name="T64" fmla="*/ 196 w 412"/>
                <a:gd name="T65" fmla="*/ 241 h 646"/>
                <a:gd name="T66" fmla="*/ 218 w 412"/>
                <a:gd name="T67" fmla="*/ 155 h 646"/>
                <a:gd name="T68" fmla="*/ 249 w 412"/>
                <a:gd name="T69" fmla="*/ 131 h 646"/>
                <a:gd name="T70" fmla="*/ 256 w 412"/>
                <a:gd name="T71" fmla="*/ 132 h 646"/>
                <a:gd name="T72" fmla="*/ 276 w 412"/>
                <a:gd name="T73" fmla="*/ 146 h 646"/>
                <a:gd name="T74" fmla="*/ 280 w 412"/>
                <a:gd name="T75" fmla="*/ 166 h 646"/>
                <a:gd name="T76" fmla="*/ 279 w 412"/>
                <a:gd name="T77" fmla="*/ 170 h 646"/>
                <a:gd name="T78" fmla="*/ 257 w 412"/>
                <a:gd name="T79" fmla="*/ 256 h 646"/>
                <a:gd name="T80" fmla="*/ 266 w 412"/>
                <a:gd name="T81" fmla="*/ 259 h 646"/>
                <a:gd name="T82" fmla="*/ 283 w 412"/>
                <a:gd name="T83" fmla="*/ 193 h 646"/>
                <a:gd name="T84" fmla="*/ 314 w 412"/>
                <a:gd name="T85" fmla="*/ 169 h 646"/>
                <a:gd name="T86" fmla="*/ 321 w 412"/>
                <a:gd name="T87" fmla="*/ 170 h 646"/>
                <a:gd name="T88" fmla="*/ 341 w 412"/>
                <a:gd name="T89" fmla="*/ 184 h 646"/>
                <a:gd name="T90" fmla="*/ 344 w 412"/>
                <a:gd name="T91" fmla="*/ 208 h 646"/>
                <a:gd name="T92" fmla="*/ 328 w 412"/>
                <a:gd name="T93" fmla="*/ 274 h 646"/>
                <a:gd name="T94" fmla="*/ 334 w 412"/>
                <a:gd name="T95" fmla="*/ 276 h 646"/>
                <a:gd name="T96" fmla="*/ 338 w 412"/>
                <a:gd name="T97" fmla="*/ 277 h 646"/>
                <a:gd name="T98" fmla="*/ 348 w 412"/>
                <a:gd name="T99" fmla="*/ 238 h 646"/>
                <a:gd name="T100" fmla="*/ 380 w 412"/>
                <a:gd name="T101" fmla="*/ 214 h 646"/>
                <a:gd name="T102" fmla="*/ 387 w 412"/>
                <a:gd name="T103" fmla="*/ 215 h 646"/>
                <a:gd name="T104" fmla="*/ 406 w 412"/>
                <a:gd name="T105" fmla="*/ 230 h 646"/>
                <a:gd name="T106" fmla="*/ 410 w 412"/>
                <a:gd name="T107" fmla="*/ 254 h 646"/>
                <a:gd name="T108" fmla="*/ 338 w 412"/>
                <a:gd name="T109" fmla="*/ 534 h 646"/>
                <a:gd name="T110" fmla="*/ 303 w 412"/>
                <a:gd name="T111" fmla="*/ 564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2" h="646">
                  <a:moveTo>
                    <a:pt x="303" y="564"/>
                  </a:moveTo>
                  <a:cubicBezTo>
                    <a:pt x="282" y="646"/>
                    <a:pt x="282" y="646"/>
                    <a:pt x="282" y="646"/>
                  </a:cubicBezTo>
                  <a:cubicBezTo>
                    <a:pt x="62" y="590"/>
                    <a:pt x="62" y="590"/>
                    <a:pt x="62" y="590"/>
                  </a:cubicBezTo>
                  <a:cubicBezTo>
                    <a:pt x="62" y="588"/>
                    <a:pt x="62" y="588"/>
                    <a:pt x="62" y="588"/>
                  </a:cubicBezTo>
                  <a:cubicBezTo>
                    <a:pt x="82" y="509"/>
                    <a:pt x="82" y="509"/>
                    <a:pt x="82" y="509"/>
                  </a:cubicBezTo>
                  <a:cubicBezTo>
                    <a:pt x="75" y="504"/>
                    <a:pt x="70" y="497"/>
                    <a:pt x="66" y="490"/>
                  </a:cubicBezTo>
                  <a:cubicBezTo>
                    <a:pt x="62" y="482"/>
                    <a:pt x="61" y="473"/>
                    <a:pt x="63" y="464"/>
                  </a:cubicBezTo>
                  <a:cubicBezTo>
                    <a:pt x="70" y="435"/>
                    <a:pt x="70" y="435"/>
                    <a:pt x="70" y="435"/>
                  </a:cubicBezTo>
                  <a:cubicBezTo>
                    <a:pt x="70" y="434"/>
                    <a:pt x="70" y="434"/>
                    <a:pt x="70" y="433"/>
                  </a:cubicBezTo>
                  <a:cubicBezTo>
                    <a:pt x="25" y="315"/>
                    <a:pt x="25" y="315"/>
                    <a:pt x="25" y="315"/>
                  </a:cubicBezTo>
                  <a:cubicBezTo>
                    <a:pt x="0" y="247"/>
                    <a:pt x="0" y="247"/>
                    <a:pt x="0" y="247"/>
                  </a:cubicBezTo>
                  <a:cubicBezTo>
                    <a:pt x="42" y="198"/>
                    <a:pt x="42" y="198"/>
                    <a:pt x="42" y="198"/>
                  </a:cubicBezTo>
                  <a:cubicBezTo>
                    <a:pt x="69" y="167"/>
                    <a:pt x="69" y="167"/>
                    <a:pt x="69" y="167"/>
                  </a:cubicBezTo>
                  <a:cubicBezTo>
                    <a:pt x="76" y="159"/>
                    <a:pt x="86" y="155"/>
                    <a:pt x="96" y="155"/>
                  </a:cubicBezTo>
                  <a:cubicBezTo>
                    <a:pt x="103" y="155"/>
                    <a:pt x="110" y="157"/>
                    <a:pt x="115" y="162"/>
                  </a:cubicBezTo>
                  <a:cubicBezTo>
                    <a:pt x="116" y="163"/>
                    <a:pt x="117" y="164"/>
                    <a:pt x="118" y="165"/>
                  </a:cubicBezTo>
                  <a:cubicBezTo>
                    <a:pt x="125" y="173"/>
                    <a:pt x="127" y="184"/>
                    <a:pt x="125" y="194"/>
                  </a:cubicBezTo>
                  <a:cubicBezTo>
                    <a:pt x="123" y="199"/>
                    <a:pt x="121" y="204"/>
                    <a:pt x="117" y="209"/>
                  </a:cubicBezTo>
                  <a:cubicBezTo>
                    <a:pt x="103" y="225"/>
                    <a:pt x="103" y="225"/>
                    <a:pt x="103" y="225"/>
                  </a:cubicBezTo>
                  <a:cubicBezTo>
                    <a:pt x="73" y="260"/>
                    <a:pt x="73" y="260"/>
                    <a:pt x="73" y="260"/>
                  </a:cubicBezTo>
                  <a:cubicBezTo>
                    <a:pt x="85" y="294"/>
                    <a:pt x="85" y="294"/>
                    <a:pt x="85" y="294"/>
                  </a:cubicBezTo>
                  <a:cubicBezTo>
                    <a:pt x="98" y="327"/>
                    <a:pt x="98" y="327"/>
                    <a:pt x="98" y="327"/>
                  </a:cubicBezTo>
                  <a:cubicBezTo>
                    <a:pt x="113" y="268"/>
                    <a:pt x="113" y="268"/>
                    <a:pt x="113" y="268"/>
                  </a:cubicBezTo>
                  <a:cubicBezTo>
                    <a:pt x="113" y="266"/>
                    <a:pt x="114" y="265"/>
                    <a:pt x="114" y="263"/>
                  </a:cubicBezTo>
                  <a:cubicBezTo>
                    <a:pt x="115" y="261"/>
                    <a:pt x="115" y="259"/>
                    <a:pt x="115" y="257"/>
                  </a:cubicBezTo>
                  <a:cubicBezTo>
                    <a:pt x="173" y="30"/>
                    <a:pt x="173" y="30"/>
                    <a:pt x="173" y="30"/>
                  </a:cubicBezTo>
                  <a:cubicBezTo>
                    <a:pt x="178" y="13"/>
                    <a:pt x="191" y="1"/>
                    <a:pt x="206" y="0"/>
                  </a:cubicBezTo>
                  <a:cubicBezTo>
                    <a:pt x="208" y="0"/>
                    <a:pt x="211" y="0"/>
                    <a:pt x="213" y="1"/>
                  </a:cubicBezTo>
                  <a:cubicBezTo>
                    <a:pt x="222" y="3"/>
                    <a:pt x="228" y="9"/>
                    <a:pt x="232" y="17"/>
                  </a:cubicBezTo>
                  <a:cubicBezTo>
                    <a:pt x="236" y="26"/>
                    <a:pt x="237" y="36"/>
                    <a:pt x="235" y="46"/>
                  </a:cubicBezTo>
                  <a:cubicBezTo>
                    <a:pt x="186" y="238"/>
                    <a:pt x="186" y="238"/>
                    <a:pt x="186" y="238"/>
                  </a:cubicBezTo>
                  <a:cubicBezTo>
                    <a:pt x="187" y="239"/>
                    <a:pt x="188" y="239"/>
                    <a:pt x="190" y="239"/>
                  </a:cubicBezTo>
                  <a:cubicBezTo>
                    <a:pt x="196" y="241"/>
                    <a:pt x="196" y="241"/>
                    <a:pt x="196" y="241"/>
                  </a:cubicBezTo>
                  <a:cubicBezTo>
                    <a:pt x="218" y="155"/>
                    <a:pt x="218" y="155"/>
                    <a:pt x="218" y="155"/>
                  </a:cubicBezTo>
                  <a:cubicBezTo>
                    <a:pt x="221" y="140"/>
                    <a:pt x="235" y="130"/>
                    <a:pt x="249" y="131"/>
                  </a:cubicBezTo>
                  <a:cubicBezTo>
                    <a:pt x="251" y="131"/>
                    <a:pt x="254" y="131"/>
                    <a:pt x="256" y="132"/>
                  </a:cubicBezTo>
                  <a:cubicBezTo>
                    <a:pt x="265" y="134"/>
                    <a:pt x="271" y="139"/>
                    <a:pt x="276" y="146"/>
                  </a:cubicBezTo>
                  <a:cubicBezTo>
                    <a:pt x="279" y="152"/>
                    <a:pt x="281" y="159"/>
                    <a:pt x="280" y="166"/>
                  </a:cubicBezTo>
                  <a:cubicBezTo>
                    <a:pt x="280" y="167"/>
                    <a:pt x="279" y="169"/>
                    <a:pt x="279" y="170"/>
                  </a:cubicBezTo>
                  <a:cubicBezTo>
                    <a:pt x="257" y="256"/>
                    <a:pt x="257" y="256"/>
                    <a:pt x="257" y="256"/>
                  </a:cubicBezTo>
                  <a:cubicBezTo>
                    <a:pt x="266" y="259"/>
                    <a:pt x="266" y="259"/>
                    <a:pt x="266" y="259"/>
                  </a:cubicBezTo>
                  <a:cubicBezTo>
                    <a:pt x="283" y="193"/>
                    <a:pt x="283" y="193"/>
                    <a:pt x="283" y="193"/>
                  </a:cubicBezTo>
                  <a:cubicBezTo>
                    <a:pt x="287" y="178"/>
                    <a:pt x="300" y="169"/>
                    <a:pt x="314" y="169"/>
                  </a:cubicBezTo>
                  <a:cubicBezTo>
                    <a:pt x="317" y="169"/>
                    <a:pt x="319" y="169"/>
                    <a:pt x="321" y="170"/>
                  </a:cubicBezTo>
                  <a:cubicBezTo>
                    <a:pt x="330" y="172"/>
                    <a:pt x="337" y="177"/>
                    <a:pt x="341" y="184"/>
                  </a:cubicBezTo>
                  <a:cubicBezTo>
                    <a:pt x="345" y="191"/>
                    <a:pt x="347" y="200"/>
                    <a:pt x="344" y="208"/>
                  </a:cubicBezTo>
                  <a:cubicBezTo>
                    <a:pt x="328" y="274"/>
                    <a:pt x="328" y="274"/>
                    <a:pt x="328" y="274"/>
                  </a:cubicBezTo>
                  <a:cubicBezTo>
                    <a:pt x="334" y="276"/>
                    <a:pt x="334" y="276"/>
                    <a:pt x="334" y="276"/>
                  </a:cubicBezTo>
                  <a:cubicBezTo>
                    <a:pt x="336" y="276"/>
                    <a:pt x="337" y="277"/>
                    <a:pt x="338" y="277"/>
                  </a:cubicBezTo>
                  <a:cubicBezTo>
                    <a:pt x="348" y="238"/>
                    <a:pt x="348" y="238"/>
                    <a:pt x="348" y="238"/>
                  </a:cubicBezTo>
                  <a:cubicBezTo>
                    <a:pt x="352" y="223"/>
                    <a:pt x="365" y="214"/>
                    <a:pt x="380" y="214"/>
                  </a:cubicBezTo>
                  <a:cubicBezTo>
                    <a:pt x="382" y="214"/>
                    <a:pt x="384" y="214"/>
                    <a:pt x="387" y="215"/>
                  </a:cubicBezTo>
                  <a:cubicBezTo>
                    <a:pt x="395" y="217"/>
                    <a:pt x="402" y="223"/>
                    <a:pt x="406" y="230"/>
                  </a:cubicBezTo>
                  <a:cubicBezTo>
                    <a:pt x="410" y="237"/>
                    <a:pt x="412" y="245"/>
                    <a:pt x="410" y="254"/>
                  </a:cubicBezTo>
                  <a:cubicBezTo>
                    <a:pt x="338" y="534"/>
                    <a:pt x="338" y="534"/>
                    <a:pt x="338" y="534"/>
                  </a:cubicBezTo>
                  <a:cubicBezTo>
                    <a:pt x="334" y="549"/>
                    <a:pt x="321" y="560"/>
                    <a:pt x="303" y="564"/>
                  </a:cubicBezTo>
                </a:path>
              </a:pathLst>
            </a:custGeom>
            <a:solidFill>
              <a:srgbClr val="F5CD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94"/>
            <p:cNvSpPr/>
            <p:nvPr/>
          </p:nvSpPr>
          <p:spPr bwMode="auto">
            <a:xfrm>
              <a:off x="2428876" y="3740150"/>
              <a:ext cx="9525" cy="46037"/>
            </a:xfrm>
            <a:custGeom>
              <a:avLst/>
              <a:gdLst>
                <a:gd name="T0" fmla="*/ 6 w 6"/>
                <a:gd name="T1" fmla="*/ 0 h 29"/>
                <a:gd name="T2" fmla="*/ 0 w 6"/>
                <a:gd name="T3" fmla="*/ 29 h 29"/>
                <a:gd name="T4" fmla="*/ 6 w 6"/>
                <a:gd name="T5" fmla="*/ 0 h 29"/>
              </a:gdLst>
              <a:ahLst/>
              <a:cxnLst>
                <a:cxn ang="0">
                  <a:pos x="T0" y="T1"/>
                </a:cxn>
                <a:cxn ang="0">
                  <a:pos x="T2" y="T3"/>
                </a:cxn>
                <a:cxn ang="0">
                  <a:pos x="T4" y="T5"/>
                </a:cxn>
              </a:cxnLst>
              <a:rect l="0" t="0" r="r" b="b"/>
              <a:pathLst>
                <a:path w="6" h="29">
                  <a:moveTo>
                    <a:pt x="6" y="0"/>
                  </a:moveTo>
                  <a:lnTo>
                    <a:pt x="0" y="29"/>
                  </a:lnTo>
                  <a:lnTo>
                    <a:pt x="6" y="0"/>
                  </a:lnTo>
                  <a:close/>
                </a:path>
              </a:pathLst>
            </a:custGeom>
            <a:solidFill>
              <a:srgbClr val="2B95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95"/>
            <p:cNvSpPr/>
            <p:nvPr/>
          </p:nvSpPr>
          <p:spPr bwMode="auto">
            <a:xfrm>
              <a:off x="2428876" y="3740150"/>
              <a:ext cx="9525" cy="46037"/>
            </a:xfrm>
            <a:custGeom>
              <a:avLst/>
              <a:gdLst>
                <a:gd name="T0" fmla="*/ 6 w 6"/>
                <a:gd name="T1" fmla="*/ 0 h 29"/>
                <a:gd name="T2" fmla="*/ 0 w 6"/>
                <a:gd name="T3" fmla="*/ 29 h 29"/>
                <a:gd name="T4" fmla="*/ 6 w 6"/>
                <a:gd name="T5" fmla="*/ 0 h 29"/>
              </a:gdLst>
              <a:ahLst/>
              <a:cxnLst>
                <a:cxn ang="0">
                  <a:pos x="T0" y="T1"/>
                </a:cxn>
                <a:cxn ang="0">
                  <a:pos x="T2" y="T3"/>
                </a:cxn>
                <a:cxn ang="0">
                  <a:pos x="T4" y="T5"/>
                </a:cxn>
              </a:cxnLst>
              <a:rect l="0" t="0" r="r" b="b"/>
              <a:pathLst>
                <a:path w="6" h="29">
                  <a:moveTo>
                    <a:pt x="6" y="0"/>
                  </a:moveTo>
                  <a:lnTo>
                    <a:pt x="0" y="29"/>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96"/>
            <p:cNvSpPr/>
            <p:nvPr/>
          </p:nvSpPr>
          <p:spPr bwMode="auto">
            <a:xfrm>
              <a:off x="1778001" y="3552825"/>
              <a:ext cx="750888" cy="354012"/>
            </a:xfrm>
            <a:custGeom>
              <a:avLst/>
              <a:gdLst>
                <a:gd name="T0" fmla="*/ 447 w 473"/>
                <a:gd name="T1" fmla="*/ 223 h 223"/>
                <a:gd name="T2" fmla="*/ 106 w 473"/>
                <a:gd name="T3" fmla="*/ 136 h 223"/>
                <a:gd name="T4" fmla="*/ 83 w 473"/>
                <a:gd name="T5" fmla="*/ 130 h 223"/>
                <a:gd name="T6" fmla="*/ 66 w 473"/>
                <a:gd name="T7" fmla="*/ 126 h 223"/>
                <a:gd name="T8" fmla="*/ 0 w 473"/>
                <a:gd name="T9" fmla="*/ 109 h 223"/>
                <a:gd name="T10" fmla="*/ 28 w 473"/>
                <a:gd name="T11" fmla="*/ 0 h 223"/>
                <a:gd name="T12" fmla="*/ 111 w 473"/>
                <a:gd name="T13" fmla="*/ 22 h 223"/>
                <a:gd name="T14" fmla="*/ 473 w 473"/>
                <a:gd name="T15" fmla="*/ 115 h 223"/>
                <a:gd name="T16" fmla="*/ 447 w 473"/>
                <a:gd name="T17"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3" h="223">
                  <a:moveTo>
                    <a:pt x="447" y="223"/>
                  </a:moveTo>
                  <a:lnTo>
                    <a:pt x="106" y="136"/>
                  </a:lnTo>
                  <a:lnTo>
                    <a:pt x="83" y="130"/>
                  </a:lnTo>
                  <a:lnTo>
                    <a:pt x="66" y="126"/>
                  </a:lnTo>
                  <a:lnTo>
                    <a:pt x="0" y="109"/>
                  </a:lnTo>
                  <a:lnTo>
                    <a:pt x="28" y="0"/>
                  </a:lnTo>
                  <a:lnTo>
                    <a:pt x="111" y="22"/>
                  </a:lnTo>
                  <a:lnTo>
                    <a:pt x="473" y="115"/>
                  </a:lnTo>
                  <a:lnTo>
                    <a:pt x="447" y="22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97"/>
            <p:cNvSpPr/>
            <p:nvPr/>
          </p:nvSpPr>
          <p:spPr bwMode="auto">
            <a:xfrm>
              <a:off x="1778001" y="3552825"/>
              <a:ext cx="750888" cy="354012"/>
            </a:xfrm>
            <a:custGeom>
              <a:avLst/>
              <a:gdLst>
                <a:gd name="T0" fmla="*/ 447 w 473"/>
                <a:gd name="T1" fmla="*/ 223 h 223"/>
                <a:gd name="T2" fmla="*/ 106 w 473"/>
                <a:gd name="T3" fmla="*/ 136 h 223"/>
                <a:gd name="T4" fmla="*/ 83 w 473"/>
                <a:gd name="T5" fmla="*/ 130 h 223"/>
                <a:gd name="T6" fmla="*/ 66 w 473"/>
                <a:gd name="T7" fmla="*/ 126 h 223"/>
                <a:gd name="T8" fmla="*/ 0 w 473"/>
                <a:gd name="T9" fmla="*/ 109 h 223"/>
                <a:gd name="T10" fmla="*/ 28 w 473"/>
                <a:gd name="T11" fmla="*/ 0 h 223"/>
                <a:gd name="T12" fmla="*/ 111 w 473"/>
                <a:gd name="T13" fmla="*/ 22 h 223"/>
                <a:gd name="T14" fmla="*/ 473 w 473"/>
                <a:gd name="T15" fmla="*/ 115 h 223"/>
                <a:gd name="T16" fmla="*/ 447 w 473"/>
                <a:gd name="T17"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3" h="223">
                  <a:moveTo>
                    <a:pt x="447" y="223"/>
                  </a:moveTo>
                  <a:lnTo>
                    <a:pt x="106" y="136"/>
                  </a:lnTo>
                  <a:lnTo>
                    <a:pt x="83" y="130"/>
                  </a:lnTo>
                  <a:lnTo>
                    <a:pt x="66" y="126"/>
                  </a:lnTo>
                  <a:lnTo>
                    <a:pt x="0" y="109"/>
                  </a:lnTo>
                  <a:lnTo>
                    <a:pt x="28" y="0"/>
                  </a:lnTo>
                  <a:lnTo>
                    <a:pt x="111" y="22"/>
                  </a:lnTo>
                  <a:lnTo>
                    <a:pt x="473" y="115"/>
                  </a:lnTo>
                  <a:lnTo>
                    <a:pt x="447" y="2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98"/>
            <p:cNvSpPr/>
            <p:nvPr/>
          </p:nvSpPr>
          <p:spPr bwMode="auto">
            <a:xfrm>
              <a:off x="1778001" y="3725863"/>
              <a:ext cx="104775" cy="26987"/>
            </a:xfrm>
            <a:custGeom>
              <a:avLst/>
              <a:gdLst>
                <a:gd name="T0" fmla="*/ 0 w 66"/>
                <a:gd name="T1" fmla="*/ 0 h 17"/>
                <a:gd name="T2" fmla="*/ 0 w 66"/>
                <a:gd name="T3" fmla="*/ 0 h 17"/>
                <a:gd name="T4" fmla="*/ 66 w 66"/>
                <a:gd name="T5" fmla="*/ 17 h 17"/>
                <a:gd name="T6" fmla="*/ 0 w 66"/>
                <a:gd name="T7" fmla="*/ 0 h 17"/>
              </a:gdLst>
              <a:ahLst/>
              <a:cxnLst>
                <a:cxn ang="0">
                  <a:pos x="T0" y="T1"/>
                </a:cxn>
                <a:cxn ang="0">
                  <a:pos x="T2" y="T3"/>
                </a:cxn>
                <a:cxn ang="0">
                  <a:pos x="T4" y="T5"/>
                </a:cxn>
                <a:cxn ang="0">
                  <a:pos x="T6" y="T7"/>
                </a:cxn>
              </a:cxnLst>
              <a:rect l="0" t="0" r="r" b="b"/>
              <a:pathLst>
                <a:path w="66" h="17">
                  <a:moveTo>
                    <a:pt x="0" y="0"/>
                  </a:moveTo>
                  <a:lnTo>
                    <a:pt x="0" y="0"/>
                  </a:lnTo>
                  <a:lnTo>
                    <a:pt x="66" y="17"/>
                  </a:lnTo>
                  <a:lnTo>
                    <a:pt x="0" y="0"/>
                  </a:lnTo>
                  <a:close/>
                </a:path>
              </a:pathLst>
            </a:custGeom>
            <a:solidFill>
              <a:srgbClr val="514D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99"/>
            <p:cNvSpPr/>
            <p:nvPr/>
          </p:nvSpPr>
          <p:spPr bwMode="auto">
            <a:xfrm>
              <a:off x="1778001" y="3725863"/>
              <a:ext cx="104775" cy="26987"/>
            </a:xfrm>
            <a:custGeom>
              <a:avLst/>
              <a:gdLst>
                <a:gd name="T0" fmla="*/ 0 w 66"/>
                <a:gd name="T1" fmla="*/ 0 h 17"/>
                <a:gd name="T2" fmla="*/ 0 w 66"/>
                <a:gd name="T3" fmla="*/ 0 h 17"/>
                <a:gd name="T4" fmla="*/ 66 w 66"/>
                <a:gd name="T5" fmla="*/ 17 h 17"/>
                <a:gd name="T6" fmla="*/ 0 w 66"/>
                <a:gd name="T7" fmla="*/ 0 h 17"/>
              </a:gdLst>
              <a:ahLst/>
              <a:cxnLst>
                <a:cxn ang="0">
                  <a:pos x="T0" y="T1"/>
                </a:cxn>
                <a:cxn ang="0">
                  <a:pos x="T2" y="T3"/>
                </a:cxn>
                <a:cxn ang="0">
                  <a:pos x="T4" y="T5"/>
                </a:cxn>
                <a:cxn ang="0">
                  <a:pos x="T6" y="T7"/>
                </a:cxn>
              </a:cxnLst>
              <a:rect l="0" t="0" r="r" b="b"/>
              <a:pathLst>
                <a:path w="66" h="17">
                  <a:moveTo>
                    <a:pt x="0" y="0"/>
                  </a:moveTo>
                  <a:lnTo>
                    <a:pt x="0" y="0"/>
                  </a:lnTo>
                  <a:lnTo>
                    <a:pt x="66"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300"/>
            <p:cNvSpPr/>
            <p:nvPr/>
          </p:nvSpPr>
          <p:spPr bwMode="auto">
            <a:xfrm>
              <a:off x="1684338" y="3721100"/>
              <a:ext cx="825500" cy="477837"/>
            </a:xfrm>
            <a:custGeom>
              <a:avLst/>
              <a:gdLst>
                <a:gd name="T0" fmla="*/ 474 w 520"/>
                <a:gd name="T1" fmla="*/ 301 h 301"/>
                <a:gd name="T2" fmla="*/ 121 w 520"/>
                <a:gd name="T3" fmla="*/ 211 h 301"/>
                <a:gd name="T4" fmla="*/ 0 w 520"/>
                <a:gd name="T5" fmla="*/ 180 h 301"/>
                <a:gd name="T6" fmla="*/ 47 w 520"/>
                <a:gd name="T7" fmla="*/ 0 h 301"/>
                <a:gd name="T8" fmla="*/ 59 w 520"/>
                <a:gd name="T9" fmla="*/ 3 h 301"/>
                <a:gd name="T10" fmla="*/ 59 w 520"/>
                <a:gd name="T11" fmla="*/ 3 h 301"/>
                <a:gd name="T12" fmla="*/ 125 w 520"/>
                <a:gd name="T13" fmla="*/ 20 h 301"/>
                <a:gd name="T14" fmla="*/ 142 w 520"/>
                <a:gd name="T15" fmla="*/ 24 h 301"/>
                <a:gd name="T16" fmla="*/ 165 w 520"/>
                <a:gd name="T17" fmla="*/ 30 h 301"/>
                <a:gd name="T18" fmla="*/ 506 w 520"/>
                <a:gd name="T19" fmla="*/ 117 h 301"/>
                <a:gd name="T20" fmla="*/ 520 w 520"/>
                <a:gd name="T21" fmla="*/ 120 h 301"/>
                <a:gd name="T22" fmla="*/ 474 w 520"/>
                <a:gd name="T23"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0" h="301">
                  <a:moveTo>
                    <a:pt x="474" y="301"/>
                  </a:moveTo>
                  <a:lnTo>
                    <a:pt x="121" y="211"/>
                  </a:lnTo>
                  <a:lnTo>
                    <a:pt x="0" y="180"/>
                  </a:lnTo>
                  <a:lnTo>
                    <a:pt x="47" y="0"/>
                  </a:lnTo>
                  <a:lnTo>
                    <a:pt x="59" y="3"/>
                  </a:lnTo>
                  <a:lnTo>
                    <a:pt x="59" y="3"/>
                  </a:lnTo>
                  <a:lnTo>
                    <a:pt x="125" y="20"/>
                  </a:lnTo>
                  <a:lnTo>
                    <a:pt x="142" y="24"/>
                  </a:lnTo>
                  <a:lnTo>
                    <a:pt x="165" y="30"/>
                  </a:lnTo>
                  <a:lnTo>
                    <a:pt x="506" y="117"/>
                  </a:lnTo>
                  <a:lnTo>
                    <a:pt x="520" y="120"/>
                  </a:lnTo>
                  <a:lnTo>
                    <a:pt x="474" y="301"/>
                  </a:lnTo>
                  <a:close/>
                </a:path>
              </a:pathLst>
            </a:custGeom>
            <a:solidFill>
              <a:srgbClr val="3B39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301"/>
            <p:cNvSpPr/>
            <p:nvPr/>
          </p:nvSpPr>
          <p:spPr bwMode="auto">
            <a:xfrm>
              <a:off x="1684338" y="3721100"/>
              <a:ext cx="825500" cy="477837"/>
            </a:xfrm>
            <a:custGeom>
              <a:avLst/>
              <a:gdLst>
                <a:gd name="T0" fmla="*/ 474 w 520"/>
                <a:gd name="T1" fmla="*/ 301 h 301"/>
                <a:gd name="T2" fmla="*/ 121 w 520"/>
                <a:gd name="T3" fmla="*/ 211 h 301"/>
                <a:gd name="T4" fmla="*/ 0 w 520"/>
                <a:gd name="T5" fmla="*/ 180 h 301"/>
                <a:gd name="T6" fmla="*/ 47 w 520"/>
                <a:gd name="T7" fmla="*/ 0 h 301"/>
                <a:gd name="T8" fmla="*/ 59 w 520"/>
                <a:gd name="T9" fmla="*/ 3 h 301"/>
                <a:gd name="T10" fmla="*/ 59 w 520"/>
                <a:gd name="T11" fmla="*/ 3 h 301"/>
                <a:gd name="T12" fmla="*/ 125 w 520"/>
                <a:gd name="T13" fmla="*/ 20 h 301"/>
                <a:gd name="T14" fmla="*/ 142 w 520"/>
                <a:gd name="T15" fmla="*/ 24 h 301"/>
                <a:gd name="T16" fmla="*/ 165 w 520"/>
                <a:gd name="T17" fmla="*/ 30 h 301"/>
                <a:gd name="T18" fmla="*/ 506 w 520"/>
                <a:gd name="T19" fmla="*/ 117 h 301"/>
                <a:gd name="T20" fmla="*/ 520 w 520"/>
                <a:gd name="T21" fmla="*/ 120 h 301"/>
                <a:gd name="T22" fmla="*/ 474 w 520"/>
                <a:gd name="T23"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0" h="301">
                  <a:moveTo>
                    <a:pt x="474" y="301"/>
                  </a:moveTo>
                  <a:lnTo>
                    <a:pt x="121" y="211"/>
                  </a:lnTo>
                  <a:lnTo>
                    <a:pt x="0" y="180"/>
                  </a:lnTo>
                  <a:lnTo>
                    <a:pt x="47" y="0"/>
                  </a:lnTo>
                  <a:lnTo>
                    <a:pt x="59" y="3"/>
                  </a:lnTo>
                  <a:lnTo>
                    <a:pt x="59" y="3"/>
                  </a:lnTo>
                  <a:lnTo>
                    <a:pt x="125" y="20"/>
                  </a:lnTo>
                  <a:lnTo>
                    <a:pt x="142" y="24"/>
                  </a:lnTo>
                  <a:lnTo>
                    <a:pt x="165" y="30"/>
                  </a:lnTo>
                  <a:lnTo>
                    <a:pt x="506" y="117"/>
                  </a:lnTo>
                  <a:lnTo>
                    <a:pt x="520" y="120"/>
                  </a:lnTo>
                  <a:lnTo>
                    <a:pt x="474" y="30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302"/>
            <p:cNvSpPr/>
            <p:nvPr/>
          </p:nvSpPr>
          <p:spPr bwMode="auto">
            <a:xfrm>
              <a:off x="2203451" y="2306638"/>
              <a:ext cx="269875" cy="512762"/>
            </a:xfrm>
            <a:custGeom>
              <a:avLst/>
              <a:gdLst>
                <a:gd name="T0" fmla="*/ 54 w 110"/>
                <a:gd name="T1" fmla="*/ 0 h 209"/>
                <a:gd name="T2" fmla="*/ 52 w 110"/>
                <a:gd name="T3" fmla="*/ 7 h 209"/>
                <a:gd name="T4" fmla="*/ 52 w 110"/>
                <a:gd name="T5" fmla="*/ 7 h 209"/>
                <a:gd name="T6" fmla="*/ 49 w 110"/>
                <a:gd name="T7" fmla="*/ 21 h 209"/>
                <a:gd name="T8" fmla="*/ 40 w 110"/>
                <a:gd name="T9" fmla="*/ 28 h 209"/>
                <a:gd name="T10" fmla="*/ 38 w 110"/>
                <a:gd name="T11" fmla="*/ 27 h 209"/>
                <a:gd name="T12" fmla="*/ 35 w 110"/>
                <a:gd name="T13" fmla="*/ 41 h 209"/>
                <a:gd name="T14" fmla="*/ 41 w 110"/>
                <a:gd name="T15" fmla="*/ 50 h 209"/>
                <a:gd name="T16" fmla="*/ 40 w 110"/>
                <a:gd name="T17" fmla="*/ 56 h 209"/>
                <a:gd name="T18" fmla="*/ 23 w 110"/>
                <a:gd name="T19" fmla="*/ 119 h 209"/>
                <a:gd name="T20" fmla="*/ 14 w 110"/>
                <a:gd name="T21" fmla="*/ 125 h 209"/>
                <a:gd name="T22" fmla="*/ 13 w 110"/>
                <a:gd name="T23" fmla="*/ 125 h 209"/>
                <a:gd name="T24" fmla="*/ 10 w 110"/>
                <a:gd name="T25" fmla="*/ 139 h 209"/>
                <a:gd name="T26" fmla="*/ 15 w 110"/>
                <a:gd name="T27" fmla="*/ 148 h 209"/>
                <a:gd name="T28" fmla="*/ 15 w 110"/>
                <a:gd name="T29" fmla="*/ 149 h 209"/>
                <a:gd name="T30" fmla="*/ 15 w 110"/>
                <a:gd name="T31" fmla="*/ 149 h 209"/>
                <a:gd name="T32" fmla="*/ 0 w 110"/>
                <a:gd name="T33" fmla="*/ 208 h 209"/>
                <a:gd name="T34" fmla="*/ 3 w 110"/>
                <a:gd name="T35" fmla="*/ 209 h 209"/>
                <a:gd name="T36" fmla="*/ 24 w 110"/>
                <a:gd name="T37" fmla="*/ 123 h 209"/>
                <a:gd name="T38" fmla="*/ 25 w 110"/>
                <a:gd name="T39" fmla="*/ 123 h 209"/>
                <a:gd name="T40" fmla="*/ 25 w 110"/>
                <a:gd name="T41" fmla="*/ 123 h 209"/>
                <a:gd name="T42" fmla="*/ 27 w 110"/>
                <a:gd name="T43" fmla="*/ 117 h 209"/>
                <a:gd name="T44" fmla="*/ 29 w 110"/>
                <a:gd name="T45" fmla="*/ 112 h 209"/>
                <a:gd name="T46" fmla="*/ 31 w 110"/>
                <a:gd name="T47" fmla="*/ 106 h 209"/>
                <a:gd name="T48" fmla="*/ 31 w 110"/>
                <a:gd name="T49" fmla="*/ 110 h 209"/>
                <a:gd name="T50" fmla="*/ 50 w 110"/>
                <a:gd name="T51" fmla="*/ 99 h 209"/>
                <a:gd name="T52" fmla="*/ 58 w 110"/>
                <a:gd name="T53" fmla="*/ 70 h 209"/>
                <a:gd name="T54" fmla="*/ 62 w 110"/>
                <a:gd name="T55" fmla="*/ 55 h 209"/>
                <a:gd name="T56" fmla="*/ 69 w 110"/>
                <a:gd name="T57" fmla="*/ 50 h 209"/>
                <a:gd name="T58" fmla="*/ 72 w 110"/>
                <a:gd name="T59" fmla="*/ 51 h 209"/>
                <a:gd name="T60" fmla="*/ 72 w 110"/>
                <a:gd name="T61" fmla="*/ 51 h 209"/>
                <a:gd name="T62" fmla="*/ 72 w 110"/>
                <a:gd name="T63" fmla="*/ 51 h 209"/>
                <a:gd name="T64" fmla="*/ 110 w 110"/>
                <a:gd name="T65" fmla="*/ 61 h 209"/>
                <a:gd name="T66" fmla="*/ 92 w 110"/>
                <a:gd name="T67" fmla="*/ 42 h 209"/>
                <a:gd name="T68" fmla="*/ 92 w 110"/>
                <a:gd name="T69" fmla="*/ 42 h 209"/>
                <a:gd name="T70" fmla="*/ 76 w 110"/>
                <a:gd name="T71" fmla="*/ 37 h 209"/>
                <a:gd name="T72" fmla="*/ 69 w 110"/>
                <a:gd name="T73" fmla="*/ 27 h 209"/>
                <a:gd name="T74" fmla="*/ 71 w 110"/>
                <a:gd name="T75" fmla="*/ 19 h 209"/>
                <a:gd name="T76" fmla="*/ 58 w 110"/>
                <a:gd name="T77" fmla="*/ 4 h 209"/>
                <a:gd name="T78" fmla="*/ 54 w 110"/>
                <a:gd name="T7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209">
                  <a:moveTo>
                    <a:pt x="54" y="0"/>
                  </a:moveTo>
                  <a:cubicBezTo>
                    <a:pt x="52" y="7"/>
                    <a:pt x="52" y="7"/>
                    <a:pt x="52" y="7"/>
                  </a:cubicBezTo>
                  <a:cubicBezTo>
                    <a:pt x="52" y="7"/>
                    <a:pt x="52" y="7"/>
                    <a:pt x="52" y="7"/>
                  </a:cubicBezTo>
                  <a:cubicBezTo>
                    <a:pt x="49" y="21"/>
                    <a:pt x="49" y="21"/>
                    <a:pt x="49" y="21"/>
                  </a:cubicBezTo>
                  <a:cubicBezTo>
                    <a:pt x="48" y="25"/>
                    <a:pt x="44" y="28"/>
                    <a:pt x="40" y="28"/>
                  </a:cubicBezTo>
                  <a:cubicBezTo>
                    <a:pt x="40" y="28"/>
                    <a:pt x="39" y="28"/>
                    <a:pt x="38" y="27"/>
                  </a:cubicBezTo>
                  <a:cubicBezTo>
                    <a:pt x="35" y="41"/>
                    <a:pt x="35" y="41"/>
                    <a:pt x="35" y="41"/>
                  </a:cubicBezTo>
                  <a:cubicBezTo>
                    <a:pt x="39" y="42"/>
                    <a:pt x="42" y="46"/>
                    <a:pt x="41" y="50"/>
                  </a:cubicBezTo>
                  <a:cubicBezTo>
                    <a:pt x="40" y="56"/>
                    <a:pt x="40" y="56"/>
                    <a:pt x="40" y="56"/>
                  </a:cubicBezTo>
                  <a:cubicBezTo>
                    <a:pt x="23" y="119"/>
                    <a:pt x="23" y="119"/>
                    <a:pt x="23" y="119"/>
                  </a:cubicBezTo>
                  <a:cubicBezTo>
                    <a:pt x="22" y="123"/>
                    <a:pt x="18" y="125"/>
                    <a:pt x="14" y="125"/>
                  </a:cubicBezTo>
                  <a:cubicBezTo>
                    <a:pt x="14" y="125"/>
                    <a:pt x="14" y="125"/>
                    <a:pt x="13" y="125"/>
                  </a:cubicBezTo>
                  <a:cubicBezTo>
                    <a:pt x="10" y="139"/>
                    <a:pt x="10" y="139"/>
                    <a:pt x="10" y="139"/>
                  </a:cubicBezTo>
                  <a:cubicBezTo>
                    <a:pt x="14" y="141"/>
                    <a:pt x="16" y="144"/>
                    <a:pt x="15" y="148"/>
                  </a:cubicBezTo>
                  <a:cubicBezTo>
                    <a:pt x="15" y="149"/>
                    <a:pt x="15" y="149"/>
                    <a:pt x="15" y="149"/>
                  </a:cubicBezTo>
                  <a:cubicBezTo>
                    <a:pt x="15" y="149"/>
                    <a:pt x="15" y="149"/>
                    <a:pt x="15" y="149"/>
                  </a:cubicBezTo>
                  <a:cubicBezTo>
                    <a:pt x="0" y="208"/>
                    <a:pt x="0" y="208"/>
                    <a:pt x="0" y="208"/>
                  </a:cubicBezTo>
                  <a:cubicBezTo>
                    <a:pt x="3" y="209"/>
                    <a:pt x="3" y="209"/>
                    <a:pt x="3" y="209"/>
                  </a:cubicBezTo>
                  <a:cubicBezTo>
                    <a:pt x="24" y="123"/>
                    <a:pt x="24" y="123"/>
                    <a:pt x="24" y="123"/>
                  </a:cubicBezTo>
                  <a:cubicBezTo>
                    <a:pt x="25" y="123"/>
                    <a:pt x="25" y="123"/>
                    <a:pt x="25" y="123"/>
                  </a:cubicBezTo>
                  <a:cubicBezTo>
                    <a:pt x="25" y="123"/>
                    <a:pt x="25" y="123"/>
                    <a:pt x="25" y="123"/>
                  </a:cubicBezTo>
                  <a:cubicBezTo>
                    <a:pt x="25" y="121"/>
                    <a:pt x="26" y="119"/>
                    <a:pt x="27" y="117"/>
                  </a:cubicBezTo>
                  <a:cubicBezTo>
                    <a:pt x="27" y="115"/>
                    <a:pt x="28" y="114"/>
                    <a:pt x="29" y="112"/>
                  </a:cubicBezTo>
                  <a:cubicBezTo>
                    <a:pt x="31" y="106"/>
                    <a:pt x="31" y="106"/>
                    <a:pt x="31" y="106"/>
                  </a:cubicBezTo>
                  <a:cubicBezTo>
                    <a:pt x="31" y="107"/>
                    <a:pt x="31" y="108"/>
                    <a:pt x="31" y="110"/>
                  </a:cubicBezTo>
                  <a:cubicBezTo>
                    <a:pt x="36" y="104"/>
                    <a:pt x="43" y="100"/>
                    <a:pt x="50" y="99"/>
                  </a:cubicBezTo>
                  <a:cubicBezTo>
                    <a:pt x="58" y="70"/>
                    <a:pt x="58" y="70"/>
                    <a:pt x="58" y="70"/>
                  </a:cubicBezTo>
                  <a:cubicBezTo>
                    <a:pt x="62" y="55"/>
                    <a:pt x="62" y="55"/>
                    <a:pt x="62" y="55"/>
                  </a:cubicBezTo>
                  <a:cubicBezTo>
                    <a:pt x="63" y="52"/>
                    <a:pt x="66" y="50"/>
                    <a:pt x="69" y="50"/>
                  </a:cubicBezTo>
                  <a:cubicBezTo>
                    <a:pt x="70" y="50"/>
                    <a:pt x="71" y="50"/>
                    <a:pt x="72" y="51"/>
                  </a:cubicBezTo>
                  <a:cubicBezTo>
                    <a:pt x="72" y="51"/>
                    <a:pt x="72" y="51"/>
                    <a:pt x="72" y="51"/>
                  </a:cubicBezTo>
                  <a:cubicBezTo>
                    <a:pt x="72" y="51"/>
                    <a:pt x="72" y="51"/>
                    <a:pt x="72" y="51"/>
                  </a:cubicBezTo>
                  <a:cubicBezTo>
                    <a:pt x="110" y="61"/>
                    <a:pt x="110" y="61"/>
                    <a:pt x="110" y="61"/>
                  </a:cubicBezTo>
                  <a:cubicBezTo>
                    <a:pt x="92" y="42"/>
                    <a:pt x="92" y="42"/>
                    <a:pt x="92" y="42"/>
                  </a:cubicBezTo>
                  <a:cubicBezTo>
                    <a:pt x="92" y="42"/>
                    <a:pt x="92" y="42"/>
                    <a:pt x="92" y="42"/>
                  </a:cubicBezTo>
                  <a:cubicBezTo>
                    <a:pt x="76" y="37"/>
                    <a:pt x="76" y="37"/>
                    <a:pt x="76" y="37"/>
                  </a:cubicBezTo>
                  <a:cubicBezTo>
                    <a:pt x="71" y="36"/>
                    <a:pt x="68" y="31"/>
                    <a:pt x="69" y="27"/>
                  </a:cubicBezTo>
                  <a:cubicBezTo>
                    <a:pt x="71" y="19"/>
                    <a:pt x="71" y="19"/>
                    <a:pt x="71" y="19"/>
                  </a:cubicBezTo>
                  <a:cubicBezTo>
                    <a:pt x="58" y="4"/>
                    <a:pt x="58" y="4"/>
                    <a:pt x="58" y="4"/>
                  </a:cubicBezTo>
                  <a:cubicBezTo>
                    <a:pt x="54" y="0"/>
                    <a:pt x="54" y="0"/>
                    <a:pt x="54" y="0"/>
                  </a:cubicBezTo>
                </a:path>
              </a:pathLst>
            </a:custGeom>
            <a:solidFill>
              <a:srgbClr val="3784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303"/>
            <p:cNvSpPr/>
            <p:nvPr/>
          </p:nvSpPr>
          <p:spPr bwMode="auto">
            <a:xfrm>
              <a:off x="2297113" y="2324100"/>
              <a:ext cx="34925" cy="52387"/>
            </a:xfrm>
            <a:custGeom>
              <a:avLst/>
              <a:gdLst>
                <a:gd name="T0" fmla="*/ 14 w 14"/>
                <a:gd name="T1" fmla="*/ 0 h 21"/>
                <a:gd name="T2" fmla="*/ 7 w 14"/>
                <a:gd name="T3" fmla="*/ 5 h 21"/>
                <a:gd name="T4" fmla="*/ 4 w 14"/>
                <a:gd name="T5" fmla="*/ 5 h 21"/>
                <a:gd name="T6" fmla="*/ 4 w 14"/>
                <a:gd name="T7" fmla="*/ 7 h 21"/>
                <a:gd name="T8" fmla="*/ 0 w 14"/>
                <a:gd name="T9" fmla="*/ 20 h 21"/>
                <a:gd name="T10" fmla="*/ 2 w 14"/>
                <a:gd name="T11" fmla="*/ 21 h 21"/>
                <a:gd name="T12" fmla="*/ 11 w 14"/>
                <a:gd name="T13" fmla="*/ 14 h 21"/>
                <a:gd name="T14" fmla="*/ 14 w 14"/>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1">
                  <a:moveTo>
                    <a:pt x="14" y="0"/>
                  </a:moveTo>
                  <a:cubicBezTo>
                    <a:pt x="13" y="3"/>
                    <a:pt x="10" y="5"/>
                    <a:pt x="7" y="5"/>
                  </a:cubicBezTo>
                  <a:cubicBezTo>
                    <a:pt x="6" y="5"/>
                    <a:pt x="5" y="5"/>
                    <a:pt x="4" y="5"/>
                  </a:cubicBezTo>
                  <a:cubicBezTo>
                    <a:pt x="4" y="5"/>
                    <a:pt x="4" y="6"/>
                    <a:pt x="4" y="7"/>
                  </a:cubicBezTo>
                  <a:cubicBezTo>
                    <a:pt x="0" y="20"/>
                    <a:pt x="0" y="20"/>
                    <a:pt x="0" y="20"/>
                  </a:cubicBezTo>
                  <a:cubicBezTo>
                    <a:pt x="1" y="21"/>
                    <a:pt x="2" y="21"/>
                    <a:pt x="2" y="21"/>
                  </a:cubicBezTo>
                  <a:cubicBezTo>
                    <a:pt x="6" y="21"/>
                    <a:pt x="10" y="18"/>
                    <a:pt x="11" y="14"/>
                  </a:cubicBezTo>
                  <a:cubicBezTo>
                    <a:pt x="14" y="0"/>
                    <a:pt x="14" y="0"/>
                    <a:pt x="14" y="0"/>
                  </a:cubicBezTo>
                </a:path>
              </a:pathLst>
            </a:custGeom>
            <a:solidFill>
              <a:srgbClr val="9A9A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304"/>
            <p:cNvSpPr/>
            <p:nvPr/>
          </p:nvSpPr>
          <p:spPr bwMode="auto">
            <a:xfrm>
              <a:off x="2301876" y="2273300"/>
              <a:ext cx="34925" cy="63500"/>
            </a:xfrm>
            <a:custGeom>
              <a:avLst/>
              <a:gdLst>
                <a:gd name="T0" fmla="*/ 1 w 14"/>
                <a:gd name="T1" fmla="*/ 0 h 26"/>
                <a:gd name="T2" fmla="*/ 0 w 14"/>
                <a:gd name="T3" fmla="*/ 1 h 26"/>
                <a:gd name="T4" fmla="*/ 0 w 14"/>
                <a:gd name="T5" fmla="*/ 2 h 26"/>
                <a:gd name="T6" fmla="*/ 2 w 14"/>
                <a:gd name="T7" fmla="*/ 26 h 26"/>
                <a:gd name="T8" fmla="*/ 5 w 14"/>
                <a:gd name="T9" fmla="*/ 26 h 26"/>
                <a:gd name="T10" fmla="*/ 12 w 14"/>
                <a:gd name="T11" fmla="*/ 21 h 26"/>
                <a:gd name="T12" fmla="*/ 12 w 14"/>
                <a:gd name="T13" fmla="*/ 21 h 26"/>
                <a:gd name="T14" fmla="*/ 14 w 14"/>
                <a:gd name="T15" fmla="*/ 14 h 26"/>
                <a:gd name="T16" fmla="*/ 1 w 14"/>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6">
                  <a:moveTo>
                    <a:pt x="1" y="0"/>
                  </a:moveTo>
                  <a:cubicBezTo>
                    <a:pt x="0" y="1"/>
                    <a:pt x="0" y="1"/>
                    <a:pt x="0" y="1"/>
                  </a:cubicBezTo>
                  <a:cubicBezTo>
                    <a:pt x="0" y="1"/>
                    <a:pt x="0" y="2"/>
                    <a:pt x="0" y="2"/>
                  </a:cubicBezTo>
                  <a:cubicBezTo>
                    <a:pt x="3" y="9"/>
                    <a:pt x="4" y="17"/>
                    <a:pt x="2" y="26"/>
                  </a:cubicBezTo>
                  <a:cubicBezTo>
                    <a:pt x="3" y="26"/>
                    <a:pt x="4" y="26"/>
                    <a:pt x="5" y="26"/>
                  </a:cubicBezTo>
                  <a:cubicBezTo>
                    <a:pt x="8" y="26"/>
                    <a:pt x="11" y="24"/>
                    <a:pt x="12" y="21"/>
                  </a:cubicBezTo>
                  <a:cubicBezTo>
                    <a:pt x="12" y="21"/>
                    <a:pt x="12" y="21"/>
                    <a:pt x="12" y="21"/>
                  </a:cubicBezTo>
                  <a:cubicBezTo>
                    <a:pt x="14" y="14"/>
                    <a:pt x="14" y="14"/>
                    <a:pt x="14" y="14"/>
                  </a:cubicBezTo>
                  <a:cubicBezTo>
                    <a:pt x="1" y="0"/>
                    <a:pt x="1" y="0"/>
                    <a:pt x="1" y="0"/>
                  </a:cubicBezTo>
                </a:path>
              </a:pathLst>
            </a:custGeom>
            <a:solidFill>
              <a:srgbClr val="B6B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305"/>
            <p:cNvSpPr/>
            <p:nvPr/>
          </p:nvSpPr>
          <p:spPr bwMode="auto">
            <a:xfrm>
              <a:off x="2370138" y="2354263"/>
              <a:ext cx="58738" cy="55562"/>
            </a:xfrm>
            <a:custGeom>
              <a:avLst/>
              <a:gdLst>
                <a:gd name="T0" fmla="*/ 3 w 24"/>
                <a:gd name="T1" fmla="*/ 0 h 23"/>
                <a:gd name="T2" fmla="*/ 1 w 24"/>
                <a:gd name="T3" fmla="*/ 8 h 23"/>
                <a:gd name="T4" fmla="*/ 8 w 24"/>
                <a:gd name="T5" fmla="*/ 18 h 23"/>
                <a:gd name="T6" fmla="*/ 24 w 24"/>
                <a:gd name="T7" fmla="*/ 23 h 23"/>
                <a:gd name="T8" fmla="*/ 4 w 24"/>
                <a:gd name="T9" fmla="*/ 0 h 23"/>
                <a:gd name="T10" fmla="*/ 3 w 24"/>
                <a:gd name="T11" fmla="*/ 0 h 23"/>
              </a:gdLst>
              <a:ahLst/>
              <a:cxnLst>
                <a:cxn ang="0">
                  <a:pos x="T0" y="T1"/>
                </a:cxn>
                <a:cxn ang="0">
                  <a:pos x="T2" y="T3"/>
                </a:cxn>
                <a:cxn ang="0">
                  <a:pos x="T4" y="T5"/>
                </a:cxn>
                <a:cxn ang="0">
                  <a:pos x="T6" y="T7"/>
                </a:cxn>
                <a:cxn ang="0">
                  <a:pos x="T8" y="T9"/>
                </a:cxn>
                <a:cxn ang="0">
                  <a:pos x="T10" y="T11"/>
                </a:cxn>
              </a:cxnLst>
              <a:rect l="0" t="0" r="r" b="b"/>
              <a:pathLst>
                <a:path w="24" h="23">
                  <a:moveTo>
                    <a:pt x="3" y="0"/>
                  </a:moveTo>
                  <a:cubicBezTo>
                    <a:pt x="1" y="8"/>
                    <a:pt x="1" y="8"/>
                    <a:pt x="1" y="8"/>
                  </a:cubicBezTo>
                  <a:cubicBezTo>
                    <a:pt x="0" y="12"/>
                    <a:pt x="3" y="17"/>
                    <a:pt x="8" y="18"/>
                  </a:cubicBezTo>
                  <a:cubicBezTo>
                    <a:pt x="24" y="23"/>
                    <a:pt x="24" y="23"/>
                    <a:pt x="24" y="23"/>
                  </a:cubicBezTo>
                  <a:cubicBezTo>
                    <a:pt x="4" y="0"/>
                    <a:pt x="4" y="0"/>
                    <a:pt x="4" y="0"/>
                  </a:cubicBezTo>
                  <a:cubicBezTo>
                    <a:pt x="3" y="0"/>
                    <a:pt x="3" y="0"/>
                    <a:pt x="3" y="0"/>
                  </a:cubicBezTo>
                </a:path>
              </a:pathLst>
            </a:custGeom>
            <a:solidFill>
              <a:srgbClr val="9A9A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306"/>
            <p:cNvSpPr/>
            <p:nvPr/>
          </p:nvSpPr>
          <p:spPr bwMode="auto">
            <a:xfrm>
              <a:off x="2235201" y="2444750"/>
              <a:ext cx="66675" cy="169862"/>
            </a:xfrm>
            <a:custGeom>
              <a:avLst/>
              <a:gdLst>
                <a:gd name="T0" fmla="*/ 27 w 27"/>
                <a:gd name="T1" fmla="*/ 0 h 69"/>
                <a:gd name="T2" fmla="*/ 14 w 27"/>
                <a:gd name="T3" fmla="*/ 49 h 69"/>
                <a:gd name="T4" fmla="*/ 6 w 27"/>
                <a:gd name="T5" fmla="*/ 54 h 69"/>
                <a:gd name="T6" fmla="*/ 4 w 27"/>
                <a:gd name="T7" fmla="*/ 54 h 69"/>
                <a:gd name="T8" fmla="*/ 0 w 27"/>
                <a:gd name="T9" fmla="*/ 69 h 69"/>
                <a:gd name="T10" fmla="*/ 1 w 27"/>
                <a:gd name="T11" fmla="*/ 69 h 69"/>
                <a:gd name="T12" fmla="*/ 10 w 27"/>
                <a:gd name="T13" fmla="*/ 63 h 69"/>
                <a:gd name="T14" fmla="*/ 27 w 27"/>
                <a:gd name="T15" fmla="*/ 0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69">
                  <a:moveTo>
                    <a:pt x="27" y="0"/>
                  </a:moveTo>
                  <a:cubicBezTo>
                    <a:pt x="14" y="49"/>
                    <a:pt x="14" y="49"/>
                    <a:pt x="14" y="49"/>
                  </a:cubicBezTo>
                  <a:cubicBezTo>
                    <a:pt x="13" y="52"/>
                    <a:pt x="10" y="54"/>
                    <a:pt x="6" y="54"/>
                  </a:cubicBezTo>
                  <a:cubicBezTo>
                    <a:pt x="6" y="54"/>
                    <a:pt x="5" y="54"/>
                    <a:pt x="4" y="54"/>
                  </a:cubicBezTo>
                  <a:cubicBezTo>
                    <a:pt x="0" y="69"/>
                    <a:pt x="0" y="69"/>
                    <a:pt x="0" y="69"/>
                  </a:cubicBezTo>
                  <a:cubicBezTo>
                    <a:pt x="1" y="69"/>
                    <a:pt x="1" y="69"/>
                    <a:pt x="1" y="69"/>
                  </a:cubicBezTo>
                  <a:cubicBezTo>
                    <a:pt x="5" y="69"/>
                    <a:pt x="9" y="67"/>
                    <a:pt x="10" y="63"/>
                  </a:cubicBezTo>
                  <a:cubicBezTo>
                    <a:pt x="27" y="0"/>
                    <a:pt x="27" y="0"/>
                    <a:pt x="27" y="0"/>
                  </a:cubicBezTo>
                </a:path>
              </a:pathLst>
            </a:custGeom>
            <a:solidFill>
              <a:srgbClr val="9A9A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307"/>
            <p:cNvSpPr/>
            <p:nvPr/>
          </p:nvSpPr>
          <p:spPr bwMode="auto">
            <a:xfrm>
              <a:off x="2246313" y="2408238"/>
              <a:ext cx="60325" cy="168275"/>
            </a:xfrm>
            <a:custGeom>
              <a:avLst/>
              <a:gdLst>
                <a:gd name="T0" fmla="*/ 18 w 25"/>
                <a:gd name="T1" fmla="*/ 0 h 69"/>
                <a:gd name="T2" fmla="*/ 0 w 25"/>
                <a:gd name="T3" fmla="*/ 69 h 69"/>
                <a:gd name="T4" fmla="*/ 2 w 25"/>
                <a:gd name="T5" fmla="*/ 69 h 69"/>
                <a:gd name="T6" fmla="*/ 10 w 25"/>
                <a:gd name="T7" fmla="*/ 64 h 69"/>
                <a:gd name="T8" fmla="*/ 23 w 25"/>
                <a:gd name="T9" fmla="*/ 15 h 69"/>
                <a:gd name="T10" fmla="*/ 24 w 25"/>
                <a:gd name="T11" fmla="*/ 9 h 69"/>
                <a:gd name="T12" fmla="*/ 18 w 25"/>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25" h="69">
                  <a:moveTo>
                    <a:pt x="18" y="0"/>
                  </a:moveTo>
                  <a:cubicBezTo>
                    <a:pt x="0" y="69"/>
                    <a:pt x="0" y="69"/>
                    <a:pt x="0" y="69"/>
                  </a:cubicBezTo>
                  <a:cubicBezTo>
                    <a:pt x="1" y="69"/>
                    <a:pt x="2" y="69"/>
                    <a:pt x="2" y="69"/>
                  </a:cubicBezTo>
                  <a:cubicBezTo>
                    <a:pt x="6" y="69"/>
                    <a:pt x="9" y="67"/>
                    <a:pt x="10" y="64"/>
                  </a:cubicBezTo>
                  <a:cubicBezTo>
                    <a:pt x="23" y="15"/>
                    <a:pt x="23" y="15"/>
                    <a:pt x="23" y="15"/>
                  </a:cubicBezTo>
                  <a:cubicBezTo>
                    <a:pt x="24" y="9"/>
                    <a:pt x="24" y="9"/>
                    <a:pt x="24" y="9"/>
                  </a:cubicBezTo>
                  <a:cubicBezTo>
                    <a:pt x="25" y="5"/>
                    <a:pt x="22" y="1"/>
                    <a:pt x="18" y="0"/>
                  </a:cubicBezTo>
                </a:path>
              </a:pathLst>
            </a:custGeom>
            <a:solidFill>
              <a:srgbClr val="B6B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308"/>
            <p:cNvSpPr>
              <a:spLocks noEditPoints="1"/>
            </p:cNvSpPr>
            <p:nvPr/>
          </p:nvSpPr>
          <p:spPr bwMode="auto">
            <a:xfrm>
              <a:off x="2401888" y="2540000"/>
              <a:ext cx="192088" cy="160337"/>
            </a:xfrm>
            <a:custGeom>
              <a:avLst/>
              <a:gdLst>
                <a:gd name="T0" fmla="*/ 4 w 78"/>
                <a:gd name="T1" fmla="*/ 49 h 65"/>
                <a:gd name="T2" fmla="*/ 4 w 78"/>
                <a:gd name="T3" fmla="*/ 49 h 65"/>
                <a:gd name="T4" fmla="*/ 0 w 78"/>
                <a:gd name="T5" fmla="*/ 63 h 65"/>
                <a:gd name="T6" fmla="*/ 9 w 78"/>
                <a:gd name="T7" fmla="*/ 65 h 65"/>
                <a:gd name="T8" fmla="*/ 16 w 78"/>
                <a:gd name="T9" fmla="*/ 52 h 65"/>
                <a:gd name="T10" fmla="*/ 4 w 78"/>
                <a:gd name="T11" fmla="*/ 49 h 65"/>
                <a:gd name="T12" fmla="*/ 61 w 78"/>
                <a:gd name="T13" fmla="*/ 0 h 65"/>
                <a:gd name="T14" fmla="*/ 49 w 78"/>
                <a:gd name="T15" fmla="*/ 43 h 65"/>
                <a:gd name="T16" fmla="*/ 54 w 78"/>
                <a:gd name="T17" fmla="*/ 45 h 65"/>
                <a:gd name="T18" fmla="*/ 58 w 78"/>
                <a:gd name="T19" fmla="*/ 48 h 65"/>
                <a:gd name="T20" fmla="*/ 62 w 78"/>
                <a:gd name="T21" fmla="*/ 51 h 65"/>
                <a:gd name="T22" fmla="*/ 66 w 78"/>
                <a:gd name="T23" fmla="*/ 56 h 65"/>
                <a:gd name="T24" fmla="*/ 67 w 78"/>
                <a:gd name="T25" fmla="*/ 57 h 65"/>
                <a:gd name="T26" fmla="*/ 67 w 78"/>
                <a:gd name="T27" fmla="*/ 58 h 65"/>
                <a:gd name="T28" fmla="*/ 68 w 78"/>
                <a:gd name="T29" fmla="*/ 57 h 65"/>
                <a:gd name="T30" fmla="*/ 78 w 78"/>
                <a:gd name="T31" fmla="*/ 18 h 65"/>
                <a:gd name="T32" fmla="*/ 64 w 78"/>
                <a:gd name="T33" fmla="*/ 4 h 65"/>
                <a:gd name="T34" fmla="*/ 61 w 78"/>
                <a:gd name="T3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5">
                  <a:moveTo>
                    <a:pt x="4" y="49"/>
                  </a:moveTo>
                  <a:cubicBezTo>
                    <a:pt x="4" y="49"/>
                    <a:pt x="4" y="49"/>
                    <a:pt x="4" y="49"/>
                  </a:cubicBezTo>
                  <a:cubicBezTo>
                    <a:pt x="0" y="63"/>
                    <a:pt x="0" y="63"/>
                    <a:pt x="0" y="63"/>
                  </a:cubicBezTo>
                  <a:cubicBezTo>
                    <a:pt x="9" y="65"/>
                    <a:pt x="9" y="65"/>
                    <a:pt x="9" y="65"/>
                  </a:cubicBezTo>
                  <a:cubicBezTo>
                    <a:pt x="10" y="60"/>
                    <a:pt x="13" y="56"/>
                    <a:pt x="16" y="52"/>
                  </a:cubicBezTo>
                  <a:cubicBezTo>
                    <a:pt x="4" y="49"/>
                    <a:pt x="4" y="49"/>
                    <a:pt x="4" y="49"/>
                  </a:cubicBezTo>
                  <a:moveTo>
                    <a:pt x="61" y="0"/>
                  </a:moveTo>
                  <a:cubicBezTo>
                    <a:pt x="49" y="43"/>
                    <a:pt x="49" y="43"/>
                    <a:pt x="49" y="43"/>
                  </a:cubicBezTo>
                  <a:cubicBezTo>
                    <a:pt x="51" y="44"/>
                    <a:pt x="52" y="44"/>
                    <a:pt x="54" y="45"/>
                  </a:cubicBezTo>
                  <a:cubicBezTo>
                    <a:pt x="55" y="46"/>
                    <a:pt x="57" y="47"/>
                    <a:pt x="58" y="48"/>
                  </a:cubicBezTo>
                  <a:cubicBezTo>
                    <a:pt x="60" y="49"/>
                    <a:pt x="61" y="50"/>
                    <a:pt x="62" y="51"/>
                  </a:cubicBezTo>
                  <a:cubicBezTo>
                    <a:pt x="64" y="53"/>
                    <a:pt x="65" y="54"/>
                    <a:pt x="66" y="56"/>
                  </a:cubicBezTo>
                  <a:cubicBezTo>
                    <a:pt x="66" y="57"/>
                    <a:pt x="67" y="57"/>
                    <a:pt x="67" y="57"/>
                  </a:cubicBezTo>
                  <a:cubicBezTo>
                    <a:pt x="67" y="58"/>
                    <a:pt x="67" y="58"/>
                    <a:pt x="67" y="58"/>
                  </a:cubicBezTo>
                  <a:cubicBezTo>
                    <a:pt x="68" y="58"/>
                    <a:pt x="68" y="57"/>
                    <a:pt x="68" y="57"/>
                  </a:cubicBezTo>
                  <a:cubicBezTo>
                    <a:pt x="78" y="18"/>
                    <a:pt x="78" y="18"/>
                    <a:pt x="78" y="18"/>
                  </a:cubicBezTo>
                  <a:cubicBezTo>
                    <a:pt x="64" y="4"/>
                    <a:pt x="64" y="4"/>
                    <a:pt x="64" y="4"/>
                  </a:cubicBezTo>
                  <a:cubicBezTo>
                    <a:pt x="61" y="0"/>
                    <a:pt x="61" y="0"/>
                    <a:pt x="61" y="0"/>
                  </a:cubicBezTo>
                </a:path>
              </a:pathLst>
            </a:custGeom>
            <a:solidFill>
              <a:srgbClr val="3784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309"/>
            <p:cNvSpPr/>
            <p:nvPr/>
          </p:nvSpPr>
          <p:spPr bwMode="auto">
            <a:xfrm>
              <a:off x="2625726" y="2886075"/>
              <a:ext cx="198438" cy="427037"/>
            </a:xfrm>
            <a:custGeom>
              <a:avLst/>
              <a:gdLst>
                <a:gd name="T0" fmla="*/ 81 w 81"/>
                <a:gd name="T1" fmla="*/ 0 h 174"/>
                <a:gd name="T2" fmla="*/ 36 w 81"/>
                <a:gd name="T3" fmla="*/ 173 h 174"/>
                <a:gd name="T4" fmla="*/ 0 w 81"/>
                <a:gd name="T5" fmla="*/ 164 h 174"/>
                <a:gd name="T6" fmla="*/ 0 w 81"/>
                <a:gd name="T7" fmla="*/ 164 h 174"/>
                <a:gd name="T8" fmla="*/ 36 w 81"/>
                <a:gd name="T9" fmla="*/ 174 h 174"/>
                <a:gd name="T10" fmla="*/ 36 w 81"/>
                <a:gd name="T11" fmla="*/ 173 h 174"/>
                <a:gd name="T12" fmla="*/ 56 w 81"/>
                <a:gd name="T13" fmla="*/ 96 h 174"/>
                <a:gd name="T14" fmla="*/ 60 w 81"/>
                <a:gd name="T15" fmla="*/ 81 h 174"/>
                <a:gd name="T16" fmla="*/ 62 w 81"/>
                <a:gd name="T17" fmla="*/ 73 h 174"/>
                <a:gd name="T18" fmla="*/ 64 w 81"/>
                <a:gd name="T19" fmla="*/ 67 h 174"/>
                <a:gd name="T20" fmla="*/ 81 w 81"/>
                <a:gd name="T21" fmla="*/ 0 h 174"/>
                <a:gd name="T22" fmla="*/ 81 w 81"/>
                <a:gd name="T2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174">
                  <a:moveTo>
                    <a:pt x="81" y="0"/>
                  </a:moveTo>
                  <a:cubicBezTo>
                    <a:pt x="36" y="173"/>
                    <a:pt x="36" y="173"/>
                    <a:pt x="36" y="173"/>
                  </a:cubicBezTo>
                  <a:cubicBezTo>
                    <a:pt x="0" y="164"/>
                    <a:pt x="0" y="164"/>
                    <a:pt x="0" y="164"/>
                  </a:cubicBezTo>
                  <a:cubicBezTo>
                    <a:pt x="0" y="164"/>
                    <a:pt x="0" y="164"/>
                    <a:pt x="0" y="164"/>
                  </a:cubicBezTo>
                  <a:cubicBezTo>
                    <a:pt x="36" y="174"/>
                    <a:pt x="36" y="174"/>
                    <a:pt x="36" y="174"/>
                  </a:cubicBezTo>
                  <a:cubicBezTo>
                    <a:pt x="36" y="173"/>
                    <a:pt x="36" y="173"/>
                    <a:pt x="36" y="173"/>
                  </a:cubicBezTo>
                  <a:cubicBezTo>
                    <a:pt x="56" y="96"/>
                    <a:pt x="56" y="96"/>
                    <a:pt x="56" y="96"/>
                  </a:cubicBezTo>
                  <a:cubicBezTo>
                    <a:pt x="60" y="81"/>
                    <a:pt x="60" y="81"/>
                    <a:pt x="60" y="81"/>
                  </a:cubicBezTo>
                  <a:cubicBezTo>
                    <a:pt x="62" y="73"/>
                    <a:pt x="62" y="73"/>
                    <a:pt x="62" y="73"/>
                  </a:cubicBezTo>
                  <a:cubicBezTo>
                    <a:pt x="64" y="67"/>
                    <a:pt x="64" y="67"/>
                    <a:pt x="64" y="67"/>
                  </a:cubicBezTo>
                  <a:cubicBezTo>
                    <a:pt x="81" y="0"/>
                    <a:pt x="81" y="0"/>
                    <a:pt x="81" y="0"/>
                  </a:cubicBezTo>
                  <a:cubicBezTo>
                    <a:pt x="81" y="0"/>
                    <a:pt x="81" y="0"/>
                    <a:pt x="81" y="0"/>
                  </a:cubicBezTo>
                </a:path>
              </a:pathLst>
            </a:custGeom>
            <a:solidFill>
              <a:srgbClr val="BD4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310"/>
            <p:cNvSpPr/>
            <p:nvPr/>
          </p:nvSpPr>
          <p:spPr bwMode="auto">
            <a:xfrm>
              <a:off x="2824163" y="2849563"/>
              <a:ext cx="9525" cy="36512"/>
            </a:xfrm>
            <a:custGeom>
              <a:avLst/>
              <a:gdLst>
                <a:gd name="T0" fmla="*/ 4 w 4"/>
                <a:gd name="T1" fmla="*/ 0 h 15"/>
                <a:gd name="T2" fmla="*/ 0 w 4"/>
                <a:gd name="T3" fmla="*/ 15 h 15"/>
                <a:gd name="T4" fmla="*/ 0 w 4"/>
                <a:gd name="T5" fmla="*/ 15 h 15"/>
                <a:gd name="T6" fmla="*/ 4 w 4"/>
                <a:gd name="T7" fmla="*/ 0 h 15"/>
                <a:gd name="T8" fmla="*/ 4 w 4"/>
                <a:gd name="T9" fmla="*/ 0 h 15"/>
              </a:gdLst>
              <a:ahLst/>
              <a:cxnLst>
                <a:cxn ang="0">
                  <a:pos x="T0" y="T1"/>
                </a:cxn>
                <a:cxn ang="0">
                  <a:pos x="T2" y="T3"/>
                </a:cxn>
                <a:cxn ang="0">
                  <a:pos x="T4" y="T5"/>
                </a:cxn>
                <a:cxn ang="0">
                  <a:pos x="T6" y="T7"/>
                </a:cxn>
                <a:cxn ang="0">
                  <a:pos x="T8" y="T9"/>
                </a:cxn>
              </a:cxnLst>
              <a:rect l="0" t="0" r="r" b="b"/>
              <a:pathLst>
                <a:path w="4" h="15">
                  <a:moveTo>
                    <a:pt x="4" y="0"/>
                  </a:moveTo>
                  <a:cubicBezTo>
                    <a:pt x="0" y="15"/>
                    <a:pt x="0" y="15"/>
                    <a:pt x="0" y="15"/>
                  </a:cubicBezTo>
                  <a:cubicBezTo>
                    <a:pt x="0" y="15"/>
                    <a:pt x="0" y="15"/>
                    <a:pt x="0" y="15"/>
                  </a:cubicBezTo>
                  <a:cubicBezTo>
                    <a:pt x="4" y="0"/>
                    <a:pt x="4" y="0"/>
                    <a:pt x="4" y="0"/>
                  </a:cubicBezTo>
                  <a:cubicBezTo>
                    <a:pt x="4" y="0"/>
                    <a:pt x="4" y="0"/>
                    <a:pt x="4" y="0"/>
                  </a:cubicBezTo>
                </a:path>
              </a:pathLst>
            </a:custGeom>
            <a:solidFill>
              <a:srgbClr val="BE6C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311"/>
            <p:cNvSpPr/>
            <p:nvPr/>
          </p:nvSpPr>
          <p:spPr bwMode="auto">
            <a:xfrm>
              <a:off x="2573338" y="2701925"/>
              <a:ext cx="260350" cy="608012"/>
            </a:xfrm>
            <a:custGeom>
              <a:avLst/>
              <a:gdLst>
                <a:gd name="T0" fmla="*/ 0 w 106"/>
                <a:gd name="T1" fmla="*/ 0 h 248"/>
                <a:gd name="T2" fmla="*/ 1 w 106"/>
                <a:gd name="T3" fmla="*/ 0 h 248"/>
                <a:gd name="T4" fmla="*/ 1 w 106"/>
                <a:gd name="T5" fmla="*/ 2 h 248"/>
                <a:gd name="T6" fmla="*/ 1 w 106"/>
                <a:gd name="T7" fmla="*/ 15 h 248"/>
                <a:gd name="T8" fmla="*/ 27 w 106"/>
                <a:gd name="T9" fmla="*/ 22 h 248"/>
                <a:gd name="T10" fmla="*/ 35 w 106"/>
                <a:gd name="T11" fmla="*/ 21 h 248"/>
                <a:gd name="T12" fmla="*/ 36 w 106"/>
                <a:gd name="T13" fmla="*/ 21 h 248"/>
                <a:gd name="T14" fmla="*/ 42 w 106"/>
                <a:gd name="T15" fmla="*/ 22 h 248"/>
                <a:gd name="T16" fmla="*/ 43 w 106"/>
                <a:gd name="T17" fmla="*/ 22 h 248"/>
                <a:gd name="T18" fmla="*/ 57 w 106"/>
                <a:gd name="T19" fmla="*/ 30 h 248"/>
                <a:gd name="T20" fmla="*/ 68 w 106"/>
                <a:gd name="T21" fmla="*/ 33 h 248"/>
                <a:gd name="T22" fmla="*/ 75 w 106"/>
                <a:gd name="T23" fmla="*/ 42 h 248"/>
                <a:gd name="T24" fmla="*/ 74 w 106"/>
                <a:gd name="T25" fmla="*/ 43 h 248"/>
                <a:gd name="T26" fmla="*/ 74 w 106"/>
                <a:gd name="T27" fmla="*/ 43 h 248"/>
                <a:gd name="T28" fmla="*/ 65 w 106"/>
                <a:gd name="T29" fmla="*/ 80 h 248"/>
                <a:gd name="T30" fmla="*/ 60 w 106"/>
                <a:gd name="T31" fmla="*/ 97 h 248"/>
                <a:gd name="T32" fmla="*/ 60 w 106"/>
                <a:gd name="T33" fmla="*/ 97 h 248"/>
                <a:gd name="T34" fmla="*/ 56 w 106"/>
                <a:gd name="T35" fmla="*/ 111 h 248"/>
                <a:gd name="T36" fmla="*/ 52 w 106"/>
                <a:gd name="T37" fmla="*/ 117 h 248"/>
                <a:gd name="T38" fmla="*/ 21 w 106"/>
                <a:gd name="T39" fmla="*/ 239 h 248"/>
                <a:gd name="T40" fmla="*/ 21 w 106"/>
                <a:gd name="T41" fmla="*/ 239 h 248"/>
                <a:gd name="T42" fmla="*/ 57 w 106"/>
                <a:gd name="T43" fmla="*/ 248 h 248"/>
                <a:gd name="T44" fmla="*/ 102 w 106"/>
                <a:gd name="T45" fmla="*/ 75 h 248"/>
                <a:gd name="T46" fmla="*/ 106 w 106"/>
                <a:gd name="T47" fmla="*/ 60 h 248"/>
                <a:gd name="T48" fmla="*/ 69 w 106"/>
                <a:gd name="T49" fmla="*/ 19 h 248"/>
                <a:gd name="T50" fmla="*/ 4 w 106"/>
                <a:gd name="T51" fmla="*/ 2 h 248"/>
                <a:gd name="T52" fmla="*/ 0 w 106"/>
                <a:gd name="T5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 h="248">
                  <a:moveTo>
                    <a:pt x="0" y="0"/>
                  </a:moveTo>
                  <a:cubicBezTo>
                    <a:pt x="0" y="0"/>
                    <a:pt x="1" y="0"/>
                    <a:pt x="1" y="0"/>
                  </a:cubicBezTo>
                  <a:cubicBezTo>
                    <a:pt x="1" y="1"/>
                    <a:pt x="1" y="1"/>
                    <a:pt x="1" y="2"/>
                  </a:cubicBezTo>
                  <a:cubicBezTo>
                    <a:pt x="2" y="6"/>
                    <a:pt x="2" y="11"/>
                    <a:pt x="1" y="15"/>
                  </a:cubicBezTo>
                  <a:cubicBezTo>
                    <a:pt x="27" y="22"/>
                    <a:pt x="27" y="22"/>
                    <a:pt x="27" y="22"/>
                  </a:cubicBezTo>
                  <a:cubicBezTo>
                    <a:pt x="30" y="21"/>
                    <a:pt x="32" y="21"/>
                    <a:pt x="35" y="21"/>
                  </a:cubicBezTo>
                  <a:cubicBezTo>
                    <a:pt x="35" y="21"/>
                    <a:pt x="35" y="21"/>
                    <a:pt x="36" y="21"/>
                  </a:cubicBezTo>
                  <a:cubicBezTo>
                    <a:pt x="38" y="21"/>
                    <a:pt x="40" y="21"/>
                    <a:pt x="42" y="22"/>
                  </a:cubicBezTo>
                  <a:cubicBezTo>
                    <a:pt x="42" y="22"/>
                    <a:pt x="43" y="22"/>
                    <a:pt x="43" y="22"/>
                  </a:cubicBezTo>
                  <a:cubicBezTo>
                    <a:pt x="48" y="23"/>
                    <a:pt x="53" y="26"/>
                    <a:pt x="57" y="30"/>
                  </a:cubicBezTo>
                  <a:cubicBezTo>
                    <a:pt x="68" y="33"/>
                    <a:pt x="68" y="33"/>
                    <a:pt x="68" y="33"/>
                  </a:cubicBezTo>
                  <a:cubicBezTo>
                    <a:pt x="73" y="34"/>
                    <a:pt x="76" y="38"/>
                    <a:pt x="75" y="42"/>
                  </a:cubicBezTo>
                  <a:cubicBezTo>
                    <a:pt x="74" y="43"/>
                    <a:pt x="74" y="43"/>
                    <a:pt x="74" y="43"/>
                  </a:cubicBezTo>
                  <a:cubicBezTo>
                    <a:pt x="74" y="43"/>
                    <a:pt x="74" y="43"/>
                    <a:pt x="74" y="43"/>
                  </a:cubicBezTo>
                  <a:cubicBezTo>
                    <a:pt x="65" y="80"/>
                    <a:pt x="65" y="80"/>
                    <a:pt x="65" y="80"/>
                  </a:cubicBezTo>
                  <a:cubicBezTo>
                    <a:pt x="60" y="97"/>
                    <a:pt x="60" y="97"/>
                    <a:pt x="60" y="97"/>
                  </a:cubicBezTo>
                  <a:cubicBezTo>
                    <a:pt x="60" y="97"/>
                    <a:pt x="60" y="97"/>
                    <a:pt x="60" y="97"/>
                  </a:cubicBezTo>
                  <a:cubicBezTo>
                    <a:pt x="56" y="111"/>
                    <a:pt x="56" y="111"/>
                    <a:pt x="56" y="111"/>
                  </a:cubicBezTo>
                  <a:cubicBezTo>
                    <a:pt x="56" y="114"/>
                    <a:pt x="54" y="116"/>
                    <a:pt x="52" y="117"/>
                  </a:cubicBezTo>
                  <a:cubicBezTo>
                    <a:pt x="21" y="239"/>
                    <a:pt x="21" y="239"/>
                    <a:pt x="21" y="239"/>
                  </a:cubicBezTo>
                  <a:cubicBezTo>
                    <a:pt x="21" y="239"/>
                    <a:pt x="21" y="239"/>
                    <a:pt x="21" y="239"/>
                  </a:cubicBezTo>
                  <a:cubicBezTo>
                    <a:pt x="57" y="248"/>
                    <a:pt x="57" y="248"/>
                    <a:pt x="57" y="248"/>
                  </a:cubicBezTo>
                  <a:cubicBezTo>
                    <a:pt x="102" y="75"/>
                    <a:pt x="102" y="75"/>
                    <a:pt x="102" y="75"/>
                  </a:cubicBezTo>
                  <a:cubicBezTo>
                    <a:pt x="106" y="60"/>
                    <a:pt x="106" y="60"/>
                    <a:pt x="106" y="60"/>
                  </a:cubicBezTo>
                  <a:cubicBezTo>
                    <a:pt x="69" y="19"/>
                    <a:pt x="69" y="19"/>
                    <a:pt x="69" y="19"/>
                  </a:cubicBezTo>
                  <a:cubicBezTo>
                    <a:pt x="4" y="2"/>
                    <a:pt x="4" y="2"/>
                    <a:pt x="4" y="2"/>
                  </a:cubicBezTo>
                  <a:cubicBezTo>
                    <a:pt x="3" y="1"/>
                    <a:pt x="1" y="1"/>
                    <a:pt x="0" y="0"/>
                  </a:cubicBezTo>
                </a:path>
              </a:pathLst>
            </a:custGeom>
            <a:solidFill>
              <a:srgbClr val="3784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312"/>
            <p:cNvSpPr>
              <a:spLocks noEditPoints="1"/>
            </p:cNvSpPr>
            <p:nvPr/>
          </p:nvSpPr>
          <p:spPr bwMode="auto">
            <a:xfrm>
              <a:off x="2325688" y="2432050"/>
              <a:ext cx="225425" cy="236537"/>
            </a:xfrm>
            <a:custGeom>
              <a:avLst/>
              <a:gdLst>
                <a:gd name="T0" fmla="*/ 37 w 92"/>
                <a:gd name="T1" fmla="*/ 77 h 96"/>
                <a:gd name="T2" fmla="*/ 37 w 92"/>
                <a:gd name="T3" fmla="*/ 77 h 96"/>
                <a:gd name="T4" fmla="*/ 37 w 92"/>
                <a:gd name="T5" fmla="*/ 83 h 96"/>
                <a:gd name="T6" fmla="*/ 36 w 92"/>
                <a:gd name="T7" fmla="*/ 87 h 96"/>
                <a:gd name="T8" fmla="*/ 35 w 92"/>
                <a:gd name="T9" fmla="*/ 93 h 96"/>
                <a:gd name="T10" fmla="*/ 47 w 92"/>
                <a:gd name="T11" fmla="*/ 96 h 96"/>
                <a:gd name="T12" fmla="*/ 71 w 92"/>
                <a:gd name="T13" fmla="*/ 86 h 96"/>
                <a:gd name="T14" fmla="*/ 71 w 92"/>
                <a:gd name="T15" fmla="*/ 86 h 96"/>
                <a:gd name="T16" fmla="*/ 72 w 92"/>
                <a:gd name="T17" fmla="*/ 86 h 96"/>
                <a:gd name="T18" fmla="*/ 37 w 92"/>
                <a:gd name="T19" fmla="*/ 77 h 96"/>
                <a:gd name="T20" fmla="*/ 92 w 92"/>
                <a:gd name="T21" fmla="*/ 44 h 96"/>
                <a:gd name="T22" fmla="*/ 82 w 92"/>
                <a:gd name="T23" fmla="*/ 81 h 96"/>
                <a:gd name="T24" fmla="*/ 75 w 92"/>
                <a:gd name="T25" fmla="*/ 86 h 96"/>
                <a:gd name="T26" fmla="*/ 76 w 92"/>
                <a:gd name="T27" fmla="*/ 86 h 96"/>
                <a:gd name="T28" fmla="*/ 79 w 92"/>
                <a:gd name="T29" fmla="*/ 87 h 96"/>
                <a:gd name="T30" fmla="*/ 80 w 92"/>
                <a:gd name="T31" fmla="*/ 87 h 96"/>
                <a:gd name="T32" fmla="*/ 92 w 92"/>
                <a:gd name="T33" fmla="*/ 44 h 96"/>
                <a:gd name="T34" fmla="*/ 92 w 92"/>
                <a:gd name="T35" fmla="*/ 44 h 96"/>
                <a:gd name="T36" fmla="*/ 8 w 92"/>
                <a:gd name="T37" fmla="*/ 19 h 96"/>
                <a:gd name="T38" fmla="*/ 0 w 92"/>
                <a:gd name="T39" fmla="*/ 48 h 96"/>
                <a:gd name="T40" fmla="*/ 0 w 92"/>
                <a:gd name="T41" fmla="*/ 48 h 96"/>
                <a:gd name="T42" fmla="*/ 8 w 92"/>
                <a:gd name="T43" fmla="*/ 19 h 96"/>
                <a:gd name="T44" fmla="*/ 22 w 92"/>
                <a:gd name="T45" fmla="*/ 0 h 96"/>
                <a:gd name="T46" fmla="*/ 22 w 92"/>
                <a:gd name="T47" fmla="*/ 0 h 96"/>
                <a:gd name="T48" fmla="*/ 22 w 92"/>
                <a:gd name="T4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96">
                  <a:moveTo>
                    <a:pt x="37" y="77"/>
                  </a:moveTo>
                  <a:cubicBezTo>
                    <a:pt x="37" y="77"/>
                    <a:pt x="37" y="77"/>
                    <a:pt x="37" y="77"/>
                  </a:cubicBezTo>
                  <a:cubicBezTo>
                    <a:pt x="37" y="79"/>
                    <a:pt x="37" y="81"/>
                    <a:pt x="37" y="83"/>
                  </a:cubicBezTo>
                  <a:cubicBezTo>
                    <a:pt x="37" y="84"/>
                    <a:pt x="37" y="86"/>
                    <a:pt x="36" y="87"/>
                  </a:cubicBezTo>
                  <a:cubicBezTo>
                    <a:pt x="35" y="93"/>
                    <a:pt x="35" y="93"/>
                    <a:pt x="35" y="93"/>
                  </a:cubicBezTo>
                  <a:cubicBezTo>
                    <a:pt x="47" y="96"/>
                    <a:pt x="47" y="96"/>
                    <a:pt x="47" y="96"/>
                  </a:cubicBezTo>
                  <a:cubicBezTo>
                    <a:pt x="53" y="90"/>
                    <a:pt x="62" y="86"/>
                    <a:pt x="71" y="86"/>
                  </a:cubicBezTo>
                  <a:cubicBezTo>
                    <a:pt x="71" y="86"/>
                    <a:pt x="71" y="86"/>
                    <a:pt x="71" y="86"/>
                  </a:cubicBezTo>
                  <a:cubicBezTo>
                    <a:pt x="71" y="86"/>
                    <a:pt x="71" y="86"/>
                    <a:pt x="72" y="86"/>
                  </a:cubicBezTo>
                  <a:cubicBezTo>
                    <a:pt x="37" y="77"/>
                    <a:pt x="37" y="77"/>
                    <a:pt x="37" y="77"/>
                  </a:cubicBezTo>
                  <a:moveTo>
                    <a:pt x="92" y="44"/>
                  </a:moveTo>
                  <a:cubicBezTo>
                    <a:pt x="82" y="81"/>
                    <a:pt x="82" y="81"/>
                    <a:pt x="82" y="81"/>
                  </a:cubicBezTo>
                  <a:cubicBezTo>
                    <a:pt x="81" y="84"/>
                    <a:pt x="78" y="86"/>
                    <a:pt x="75" y="86"/>
                  </a:cubicBezTo>
                  <a:cubicBezTo>
                    <a:pt x="76" y="86"/>
                    <a:pt x="76" y="86"/>
                    <a:pt x="76" y="86"/>
                  </a:cubicBezTo>
                  <a:cubicBezTo>
                    <a:pt x="77" y="87"/>
                    <a:pt x="78" y="87"/>
                    <a:pt x="79" y="87"/>
                  </a:cubicBezTo>
                  <a:cubicBezTo>
                    <a:pt x="79" y="87"/>
                    <a:pt x="80" y="87"/>
                    <a:pt x="80" y="87"/>
                  </a:cubicBezTo>
                  <a:cubicBezTo>
                    <a:pt x="92" y="44"/>
                    <a:pt x="92" y="44"/>
                    <a:pt x="92" y="44"/>
                  </a:cubicBezTo>
                  <a:cubicBezTo>
                    <a:pt x="92" y="44"/>
                    <a:pt x="92" y="44"/>
                    <a:pt x="92" y="44"/>
                  </a:cubicBezTo>
                  <a:moveTo>
                    <a:pt x="8" y="19"/>
                  </a:moveTo>
                  <a:cubicBezTo>
                    <a:pt x="0" y="48"/>
                    <a:pt x="0" y="48"/>
                    <a:pt x="0" y="48"/>
                  </a:cubicBezTo>
                  <a:cubicBezTo>
                    <a:pt x="0" y="48"/>
                    <a:pt x="0" y="48"/>
                    <a:pt x="0" y="48"/>
                  </a:cubicBezTo>
                  <a:cubicBezTo>
                    <a:pt x="8" y="19"/>
                    <a:pt x="8" y="19"/>
                    <a:pt x="8" y="19"/>
                  </a:cubicBezTo>
                  <a:moveTo>
                    <a:pt x="22" y="0"/>
                  </a:moveTo>
                  <a:cubicBezTo>
                    <a:pt x="22" y="0"/>
                    <a:pt x="22" y="0"/>
                    <a:pt x="22" y="0"/>
                  </a:cubicBezTo>
                  <a:cubicBezTo>
                    <a:pt x="22" y="0"/>
                    <a:pt x="22" y="0"/>
                    <a:pt x="22" y="0"/>
                  </a:cubicBezTo>
                </a:path>
              </a:pathLst>
            </a:custGeom>
            <a:solidFill>
              <a:srgbClr val="9A9A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313"/>
            <p:cNvSpPr/>
            <p:nvPr/>
          </p:nvSpPr>
          <p:spPr bwMode="auto">
            <a:xfrm>
              <a:off x="2325688" y="2430463"/>
              <a:ext cx="225425" cy="212725"/>
            </a:xfrm>
            <a:custGeom>
              <a:avLst/>
              <a:gdLst>
                <a:gd name="T0" fmla="*/ 19 w 92"/>
                <a:gd name="T1" fmla="*/ 0 h 87"/>
                <a:gd name="T2" fmla="*/ 12 w 92"/>
                <a:gd name="T3" fmla="*/ 5 h 87"/>
                <a:gd name="T4" fmla="*/ 8 w 92"/>
                <a:gd name="T5" fmla="*/ 20 h 87"/>
                <a:gd name="T6" fmla="*/ 0 w 92"/>
                <a:gd name="T7" fmla="*/ 49 h 87"/>
                <a:gd name="T8" fmla="*/ 3 w 92"/>
                <a:gd name="T9" fmla="*/ 49 h 87"/>
                <a:gd name="T10" fmla="*/ 5 w 92"/>
                <a:gd name="T11" fmla="*/ 49 h 87"/>
                <a:gd name="T12" fmla="*/ 6 w 92"/>
                <a:gd name="T13" fmla="*/ 49 h 87"/>
                <a:gd name="T14" fmla="*/ 7 w 92"/>
                <a:gd name="T15" fmla="*/ 49 h 87"/>
                <a:gd name="T16" fmla="*/ 13 w 92"/>
                <a:gd name="T17" fmla="*/ 50 h 87"/>
                <a:gd name="T18" fmla="*/ 21 w 92"/>
                <a:gd name="T19" fmla="*/ 53 h 87"/>
                <a:gd name="T20" fmla="*/ 33 w 92"/>
                <a:gd name="T21" fmla="*/ 64 h 87"/>
                <a:gd name="T22" fmla="*/ 37 w 92"/>
                <a:gd name="T23" fmla="*/ 78 h 87"/>
                <a:gd name="T24" fmla="*/ 72 w 92"/>
                <a:gd name="T25" fmla="*/ 87 h 87"/>
                <a:gd name="T26" fmla="*/ 75 w 92"/>
                <a:gd name="T27" fmla="*/ 87 h 87"/>
                <a:gd name="T28" fmla="*/ 82 w 92"/>
                <a:gd name="T29" fmla="*/ 82 h 87"/>
                <a:gd name="T30" fmla="*/ 92 w 92"/>
                <a:gd name="T31" fmla="*/ 45 h 87"/>
                <a:gd name="T32" fmla="*/ 78 w 92"/>
                <a:gd name="T33" fmla="*/ 30 h 87"/>
                <a:gd name="T34" fmla="*/ 60 w 92"/>
                <a:gd name="T35" fmla="*/ 11 h 87"/>
                <a:gd name="T36" fmla="*/ 60 w 92"/>
                <a:gd name="T37" fmla="*/ 11 h 87"/>
                <a:gd name="T38" fmla="*/ 22 w 92"/>
                <a:gd name="T39" fmla="*/ 1 h 87"/>
                <a:gd name="T40" fmla="*/ 22 w 92"/>
                <a:gd name="T41" fmla="*/ 1 h 87"/>
                <a:gd name="T42" fmla="*/ 22 w 92"/>
                <a:gd name="T43" fmla="*/ 1 h 87"/>
                <a:gd name="T44" fmla="*/ 19 w 92"/>
                <a:gd name="T4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2" h="87">
                  <a:moveTo>
                    <a:pt x="19" y="0"/>
                  </a:moveTo>
                  <a:cubicBezTo>
                    <a:pt x="16" y="0"/>
                    <a:pt x="13" y="2"/>
                    <a:pt x="12" y="5"/>
                  </a:cubicBezTo>
                  <a:cubicBezTo>
                    <a:pt x="8" y="20"/>
                    <a:pt x="8" y="20"/>
                    <a:pt x="8" y="20"/>
                  </a:cubicBezTo>
                  <a:cubicBezTo>
                    <a:pt x="0" y="49"/>
                    <a:pt x="0" y="49"/>
                    <a:pt x="0" y="49"/>
                  </a:cubicBezTo>
                  <a:cubicBezTo>
                    <a:pt x="1" y="49"/>
                    <a:pt x="2" y="49"/>
                    <a:pt x="3" y="49"/>
                  </a:cubicBezTo>
                  <a:cubicBezTo>
                    <a:pt x="4" y="49"/>
                    <a:pt x="4" y="49"/>
                    <a:pt x="5" y="49"/>
                  </a:cubicBezTo>
                  <a:cubicBezTo>
                    <a:pt x="6" y="49"/>
                    <a:pt x="6" y="49"/>
                    <a:pt x="6" y="49"/>
                  </a:cubicBezTo>
                  <a:cubicBezTo>
                    <a:pt x="6" y="49"/>
                    <a:pt x="7" y="49"/>
                    <a:pt x="7" y="49"/>
                  </a:cubicBezTo>
                  <a:cubicBezTo>
                    <a:pt x="9" y="49"/>
                    <a:pt x="11" y="49"/>
                    <a:pt x="13" y="50"/>
                  </a:cubicBezTo>
                  <a:cubicBezTo>
                    <a:pt x="16" y="51"/>
                    <a:pt x="18" y="52"/>
                    <a:pt x="21" y="53"/>
                  </a:cubicBezTo>
                  <a:cubicBezTo>
                    <a:pt x="26" y="56"/>
                    <a:pt x="30" y="60"/>
                    <a:pt x="33" y="64"/>
                  </a:cubicBezTo>
                  <a:cubicBezTo>
                    <a:pt x="35" y="68"/>
                    <a:pt x="37" y="73"/>
                    <a:pt x="37" y="78"/>
                  </a:cubicBezTo>
                  <a:cubicBezTo>
                    <a:pt x="72" y="87"/>
                    <a:pt x="72" y="87"/>
                    <a:pt x="72" y="87"/>
                  </a:cubicBezTo>
                  <a:cubicBezTo>
                    <a:pt x="73" y="87"/>
                    <a:pt x="74" y="87"/>
                    <a:pt x="75" y="87"/>
                  </a:cubicBezTo>
                  <a:cubicBezTo>
                    <a:pt x="78" y="87"/>
                    <a:pt x="81" y="85"/>
                    <a:pt x="82" y="82"/>
                  </a:cubicBezTo>
                  <a:cubicBezTo>
                    <a:pt x="92" y="45"/>
                    <a:pt x="92" y="45"/>
                    <a:pt x="92" y="45"/>
                  </a:cubicBezTo>
                  <a:cubicBezTo>
                    <a:pt x="78" y="30"/>
                    <a:pt x="78" y="30"/>
                    <a:pt x="78" y="30"/>
                  </a:cubicBezTo>
                  <a:cubicBezTo>
                    <a:pt x="60" y="11"/>
                    <a:pt x="60" y="11"/>
                    <a:pt x="60" y="11"/>
                  </a:cubicBezTo>
                  <a:cubicBezTo>
                    <a:pt x="60" y="11"/>
                    <a:pt x="60" y="11"/>
                    <a:pt x="60" y="11"/>
                  </a:cubicBezTo>
                  <a:cubicBezTo>
                    <a:pt x="22" y="1"/>
                    <a:pt x="22" y="1"/>
                    <a:pt x="22" y="1"/>
                  </a:cubicBezTo>
                  <a:cubicBezTo>
                    <a:pt x="22" y="1"/>
                    <a:pt x="22" y="1"/>
                    <a:pt x="22" y="1"/>
                  </a:cubicBezTo>
                  <a:cubicBezTo>
                    <a:pt x="22" y="1"/>
                    <a:pt x="22" y="1"/>
                    <a:pt x="22" y="1"/>
                  </a:cubicBezTo>
                  <a:cubicBezTo>
                    <a:pt x="21" y="0"/>
                    <a:pt x="20" y="0"/>
                    <a:pt x="19" y="0"/>
                  </a:cubicBezTo>
                </a:path>
              </a:pathLst>
            </a:custGeom>
            <a:solidFill>
              <a:srgbClr val="B6B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314"/>
            <p:cNvSpPr/>
            <p:nvPr/>
          </p:nvSpPr>
          <p:spPr bwMode="auto">
            <a:xfrm>
              <a:off x="2566988" y="2584450"/>
              <a:ext cx="176213" cy="165100"/>
            </a:xfrm>
            <a:custGeom>
              <a:avLst/>
              <a:gdLst>
                <a:gd name="T0" fmla="*/ 11 w 72"/>
                <a:gd name="T1" fmla="*/ 0 h 67"/>
                <a:gd name="T2" fmla="*/ 1 w 72"/>
                <a:gd name="T3" fmla="*/ 39 h 67"/>
                <a:gd name="T4" fmla="*/ 0 w 72"/>
                <a:gd name="T5" fmla="*/ 40 h 67"/>
                <a:gd name="T6" fmla="*/ 1 w 72"/>
                <a:gd name="T7" fmla="*/ 42 h 67"/>
                <a:gd name="T8" fmla="*/ 3 w 72"/>
                <a:gd name="T9" fmla="*/ 48 h 67"/>
                <a:gd name="T10" fmla="*/ 7 w 72"/>
                <a:gd name="T11" fmla="*/ 50 h 67"/>
                <a:gd name="T12" fmla="*/ 72 w 72"/>
                <a:gd name="T13" fmla="*/ 67 h 67"/>
                <a:gd name="T14" fmla="*/ 67 w 72"/>
                <a:gd name="T15" fmla="*/ 61 h 67"/>
                <a:gd name="T16" fmla="*/ 52 w 72"/>
                <a:gd name="T17" fmla="*/ 44 h 67"/>
                <a:gd name="T18" fmla="*/ 52 w 72"/>
                <a:gd name="T19" fmla="*/ 44 h 67"/>
                <a:gd name="T20" fmla="*/ 11 w 72"/>
                <a:gd name="T21" fmla="*/ 34 h 67"/>
                <a:gd name="T22" fmla="*/ 4 w 72"/>
                <a:gd name="T23" fmla="*/ 25 h 67"/>
                <a:gd name="T24" fmla="*/ 11 w 72"/>
                <a:gd name="T25" fmla="*/ 0 h 67"/>
                <a:gd name="T26" fmla="*/ 11 w 72"/>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67">
                  <a:moveTo>
                    <a:pt x="11" y="0"/>
                  </a:moveTo>
                  <a:cubicBezTo>
                    <a:pt x="1" y="39"/>
                    <a:pt x="1" y="39"/>
                    <a:pt x="1" y="39"/>
                  </a:cubicBezTo>
                  <a:cubicBezTo>
                    <a:pt x="1" y="39"/>
                    <a:pt x="1" y="40"/>
                    <a:pt x="0" y="40"/>
                  </a:cubicBezTo>
                  <a:cubicBezTo>
                    <a:pt x="1" y="41"/>
                    <a:pt x="1" y="42"/>
                    <a:pt x="1" y="42"/>
                  </a:cubicBezTo>
                  <a:cubicBezTo>
                    <a:pt x="2" y="44"/>
                    <a:pt x="3" y="46"/>
                    <a:pt x="3" y="48"/>
                  </a:cubicBezTo>
                  <a:cubicBezTo>
                    <a:pt x="4" y="49"/>
                    <a:pt x="6" y="49"/>
                    <a:pt x="7" y="50"/>
                  </a:cubicBezTo>
                  <a:cubicBezTo>
                    <a:pt x="72" y="67"/>
                    <a:pt x="72" y="67"/>
                    <a:pt x="72" y="67"/>
                  </a:cubicBezTo>
                  <a:cubicBezTo>
                    <a:pt x="67" y="61"/>
                    <a:pt x="67" y="61"/>
                    <a:pt x="67" y="61"/>
                  </a:cubicBezTo>
                  <a:cubicBezTo>
                    <a:pt x="52" y="44"/>
                    <a:pt x="52" y="44"/>
                    <a:pt x="52" y="44"/>
                  </a:cubicBezTo>
                  <a:cubicBezTo>
                    <a:pt x="52" y="44"/>
                    <a:pt x="52" y="44"/>
                    <a:pt x="52" y="44"/>
                  </a:cubicBezTo>
                  <a:cubicBezTo>
                    <a:pt x="11" y="34"/>
                    <a:pt x="11" y="34"/>
                    <a:pt x="11" y="34"/>
                  </a:cubicBezTo>
                  <a:cubicBezTo>
                    <a:pt x="6" y="33"/>
                    <a:pt x="3" y="29"/>
                    <a:pt x="4" y="25"/>
                  </a:cubicBezTo>
                  <a:cubicBezTo>
                    <a:pt x="11" y="0"/>
                    <a:pt x="11" y="0"/>
                    <a:pt x="11" y="0"/>
                  </a:cubicBezTo>
                  <a:cubicBezTo>
                    <a:pt x="11" y="0"/>
                    <a:pt x="11" y="0"/>
                    <a:pt x="11" y="0"/>
                  </a:cubicBezTo>
                </a:path>
              </a:pathLst>
            </a:custGeom>
            <a:solidFill>
              <a:srgbClr val="9A9A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315"/>
            <p:cNvSpPr/>
            <p:nvPr/>
          </p:nvSpPr>
          <p:spPr bwMode="auto">
            <a:xfrm>
              <a:off x="2573338" y="2584450"/>
              <a:ext cx="120650" cy="107950"/>
            </a:xfrm>
            <a:custGeom>
              <a:avLst/>
              <a:gdLst>
                <a:gd name="T0" fmla="*/ 8 w 49"/>
                <a:gd name="T1" fmla="*/ 0 h 44"/>
                <a:gd name="T2" fmla="*/ 1 w 49"/>
                <a:gd name="T3" fmla="*/ 25 h 44"/>
                <a:gd name="T4" fmla="*/ 8 w 49"/>
                <a:gd name="T5" fmla="*/ 34 h 44"/>
                <a:gd name="T6" fmla="*/ 49 w 49"/>
                <a:gd name="T7" fmla="*/ 44 h 44"/>
                <a:gd name="T8" fmla="*/ 8 w 49"/>
                <a:gd name="T9" fmla="*/ 0 h 44"/>
              </a:gdLst>
              <a:ahLst/>
              <a:cxnLst>
                <a:cxn ang="0">
                  <a:pos x="T0" y="T1"/>
                </a:cxn>
                <a:cxn ang="0">
                  <a:pos x="T2" y="T3"/>
                </a:cxn>
                <a:cxn ang="0">
                  <a:pos x="T4" y="T5"/>
                </a:cxn>
                <a:cxn ang="0">
                  <a:pos x="T6" y="T7"/>
                </a:cxn>
                <a:cxn ang="0">
                  <a:pos x="T8" y="T9"/>
                </a:cxn>
              </a:cxnLst>
              <a:rect l="0" t="0" r="r" b="b"/>
              <a:pathLst>
                <a:path w="49" h="44">
                  <a:moveTo>
                    <a:pt x="8" y="0"/>
                  </a:moveTo>
                  <a:cubicBezTo>
                    <a:pt x="1" y="25"/>
                    <a:pt x="1" y="25"/>
                    <a:pt x="1" y="25"/>
                  </a:cubicBezTo>
                  <a:cubicBezTo>
                    <a:pt x="0" y="29"/>
                    <a:pt x="3" y="33"/>
                    <a:pt x="8" y="34"/>
                  </a:cubicBezTo>
                  <a:cubicBezTo>
                    <a:pt x="49" y="44"/>
                    <a:pt x="49" y="44"/>
                    <a:pt x="49" y="44"/>
                  </a:cubicBezTo>
                  <a:cubicBezTo>
                    <a:pt x="8" y="0"/>
                    <a:pt x="8" y="0"/>
                    <a:pt x="8" y="0"/>
                  </a:cubicBezTo>
                </a:path>
              </a:pathLst>
            </a:custGeom>
            <a:solidFill>
              <a:srgbClr val="B6B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316"/>
            <p:cNvSpPr/>
            <p:nvPr/>
          </p:nvSpPr>
          <p:spPr bwMode="auto">
            <a:xfrm>
              <a:off x="2193926" y="2673350"/>
              <a:ext cx="46038" cy="144462"/>
            </a:xfrm>
            <a:custGeom>
              <a:avLst/>
              <a:gdLst>
                <a:gd name="T0" fmla="*/ 19 w 19"/>
                <a:gd name="T1" fmla="*/ 0 h 59"/>
                <a:gd name="T2" fmla="*/ 5 w 19"/>
                <a:gd name="T3" fmla="*/ 54 h 59"/>
                <a:gd name="T4" fmla="*/ 0 w 19"/>
                <a:gd name="T5" fmla="*/ 58 h 59"/>
                <a:gd name="T6" fmla="*/ 1 w 19"/>
                <a:gd name="T7" fmla="*/ 58 h 59"/>
                <a:gd name="T8" fmla="*/ 2 w 19"/>
                <a:gd name="T9" fmla="*/ 59 h 59"/>
                <a:gd name="T10" fmla="*/ 4 w 19"/>
                <a:gd name="T11" fmla="*/ 59 h 59"/>
                <a:gd name="T12" fmla="*/ 19 w 19"/>
                <a:gd name="T13" fmla="*/ 0 h 59"/>
                <a:gd name="T14" fmla="*/ 19 w 19"/>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59">
                  <a:moveTo>
                    <a:pt x="19" y="0"/>
                  </a:moveTo>
                  <a:cubicBezTo>
                    <a:pt x="5" y="54"/>
                    <a:pt x="5" y="54"/>
                    <a:pt x="5" y="54"/>
                  </a:cubicBezTo>
                  <a:cubicBezTo>
                    <a:pt x="4" y="56"/>
                    <a:pt x="3" y="57"/>
                    <a:pt x="0" y="58"/>
                  </a:cubicBezTo>
                  <a:cubicBezTo>
                    <a:pt x="1" y="58"/>
                    <a:pt x="1" y="58"/>
                    <a:pt x="1" y="58"/>
                  </a:cubicBezTo>
                  <a:cubicBezTo>
                    <a:pt x="2" y="59"/>
                    <a:pt x="2" y="59"/>
                    <a:pt x="2" y="59"/>
                  </a:cubicBezTo>
                  <a:cubicBezTo>
                    <a:pt x="4" y="59"/>
                    <a:pt x="4" y="59"/>
                    <a:pt x="4" y="59"/>
                  </a:cubicBezTo>
                  <a:cubicBezTo>
                    <a:pt x="19" y="0"/>
                    <a:pt x="19" y="0"/>
                    <a:pt x="19" y="0"/>
                  </a:cubicBezTo>
                  <a:cubicBezTo>
                    <a:pt x="19" y="0"/>
                    <a:pt x="19" y="0"/>
                    <a:pt x="19" y="0"/>
                  </a:cubicBezTo>
                </a:path>
              </a:pathLst>
            </a:custGeom>
            <a:solidFill>
              <a:srgbClr val="9A9A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317"/>
            <p:cNvSpPr/>
            <p:nvPr/>
          </p:nvSpPr>
          <p:spPr bwMode="auto">
            <a:xfrm>
              <a:off x="2185988" y="2647950"/>
              <a:ext cx="57150" cy="166687"/>
            </a:xfrm>
            <a:custGeom>
              <a:avLst/>
              <a:gdLst>
                <a:gd name="T0" fmla="*/ 17 w 23"/>
                <a:gd name="T1" fmla="*/ 0 h 68"/>
                <a:gd name="T2" fmla="*/ 0 w 23"/>
                <a:gd name="T3" fmla="*/ 67 h 68"/>
                <a:gd name="T4" fmla="*/ 1 w 23"/>
                <a:gd name="T5" fmla="*/ 68 h 68"/>
                <a:gd name="T6" fmla="*/ 3 w 23"/>
                <a:gd name="T7" fmla="*/ 68 h 68"/>
                <a:gd name="T8" fmla="*/ 8 w 23"/>
                <a:gd name="T9" fmla="*/ 64 h 68"/>
                <a:gd name="T10" fmla="*/ 22 w 23"/>
                <a:gd name="T11" fmla="*/ 10 h 68"/>
                <a:gd name="T12" fmla="*/ 22 w 23"/>
                <a:gd name="T13" fmla="*/ 9 h 68"/>
                <a:gd name="T14" fmla="*/ 17 w 23"/>
                <a:gd name="T15" fmla="*/ 0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68">
                  <a:moveTo>
                    <a:pt x="17" y="0"/>
                  </a:moveTo>
                  <a:cubicBezTo>
                    <a:pt x="0" y="67"/>
                    <a:pt x="0" y="67"/>
                    <a:pt x="0" y="67"/>
                  </a:cubicBezTo>
                  <a:cubicBezTo>
                    <a:pt x="0" y="67"/>
                    <a:pt x="1" y="68"/>
                    <a:pt x="1" y="68"/>
                  </a:cubicBezTo>
                  <a:cubicBezTo>
                    <a:pt x="2" y="68"/>
                    <a:pt x="3" y="68"/>
                    <a:pt x="3" y="68"/>
                  </a:cubicBezTo>
                  <a:cubicBezTo>
                    <a:pt x="6" y="67"/>
                    <a:pt x="7" y="66"/>
                    <a:pt x="8" y="64"/>
                  </a:cubicBezTo>
                  <a:cubicBezTo>
                    <a:pt x="22" y="10"/>
                    <a:pt x="22" y="10"/>
                    <a:pt x="22" y="10"/>
                  </a:cubicBezTo>
                  <a:cubicBezTo>
                    <a:pt x="22" y="9"/>
                    <a:pt x="22" y="9"/>
                    <a:pt x="22" y="9"/>
                  </a:cubicBezTo>
                  <a:cubicBezTo>
                    <a:pt x="23" y="5"/>
                    <a:pt x="21" y="2"/>
                    <a:pt x="17" y="0"/>
                  </a:cubicBezTo>
                </a:path>
              </a:pathLst>
            </a:custGeom>
            <a:solidFill>
              <a:srgbClr val="B6B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318"/>
            <p:cNvSpPr/>
            <p:nvPr/>
          </p:nvSpPr>
          <p:spPr bwMode="auto">
            <a:xfrm>
              <a:off x="2360613" y="2695575"/>
              <a:ext cx="63500" cy="168275"/>
            </a:xfrm>
            <a:custGeom>
              <a:avLst/>
              <a:gdLst>
                <a:gd name="T0" fmla="*/ 17 w 26"/>
                <a:gd name="T1" fmla="*/ 0 h 69"/>
                <a:gd name="T2" fmla="*/ 17 w 26"/>
                <a:gd name="T3" fmla="*/ 0 h 69"/>
                <a:gd name="T4" fmla="*/ 0 w 26"/>
                <a:gd name="T5" fmla="*/ 66 h 69"/>
                <a:gd name="T6" fmla="*/ 4 w 26"/>
                <a:gd name="T7" fmla="*/ 67 h 69"/>
                <a:gd name="T8" fmla="*/ 9 w 26"/>
                <a:gd name="T9" fmla="*/ 69 h 69"/>
                <a:gd name="T10" fmla="*/ 14 w 26"/>
                <a:gd name="T11" fmla="*/ 48 h 69"/>
                <a:gd name="T12" fmla="*/ 26 w 26"/>
                <a:gd name="T13" fmla="*/ 3 h 69"/>
                <a:gd name="T14" fmla="*/ 26 w 26"/>
                <a:gd name="T15" fmla="*/ 2 h 69"/>
                <a:gd name="T16" fmla="*/ 17 w 26"/>
                <a:gd name="T1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69">
                  <a:moveTo>
                    <a:pt x="17" y="0"/>
                  </a:moveTo>
                  <a:cubicBezTo>
                    <a:pt x="17" y="0"/>
                    <a:pt x="17" y="0"/>
                    <a:pt x="17" y="0"/>
                  </a:cubicBezTo>
                  <a:cubicBezTo>
                    <a:pt x="0" y="66"/>
                    <a:pt x="0" y="66"/>
                    <a:pt x="0" y="66"/>
                  </a:cubicBezTo>
                  <a:cubicBezTo>
                    <a:pt x="4" y="67"/>
                    <a:pt x="4" y="67"/>
                    <a:pt x="4" y="67"/>
                  </a:cubicBezTo>
                  <a:cubicBezTo>
                    <a:pt x="9" y="69"/>
                    <a:pt x="9" y="69"/>
                    <a:pt x="9" y="69"/>
                  </a:cubicBezTo>
                  <a:cubicBezTo>
                    <a:pt x="14" y="48"/>
                    <a:pt x="14" y="48"/>
                    <a:pt x="14" y="48"/>
                  </a:cubicBezTo>
                  <a:cubicBezTo>
                    <a:pt x="26" y="3"/>
                    <a:pt x="26" y="3"/>
                    <a:pt x="26" y="3"/>
                  </a:cubicBezTo>
                  <a:cubicBezTo>
                    <a:pt x="26" y="3"/>
                    <a:pt x="26" y="2"/>
                    <a:pt x="26" y="2"/>
                  </a:cubicBezTo>
                  <a:cubicBezTo>
                    <a:pt x="17" y="0"/>
                    <a:pt x="17" y="0"/>
                    <a:pt x="17" y="0"/>
                  </a:cubicBezTo>
                </a:path>
              </a:pathLst>
            </a:custGeom>
            <a:solidFill>
              <a:srgbClr val="B6B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319"/>
            <p:cNvSpPr>
              <a:spLocks noEditPoints="1"/>
            </p:cNvSpPr>
            <p:nvPr/>
          </p:nvSpPr>
          <p:spPr bwMode="auto">
            <a:xfrm>
              <a:off x="2700338" y="2808288"/>
              <a:ext cx="53975" cy="180975"/>
            </a:xfrm>
            <a:custGeom>
              <a:avLst/>
              <a:gdLst>
                <a:gd name="T0" fmla="*/ 8 w 22"/>
                <a:gd name="T1" fmla="*/ 54 h 74"/>
                <a:gd name="T2" fmla="*/ 3 w 22"/>
                <a:gd name="T3" fmla="*/ 58 h 74"/>
                <a:gd name="T4" fmla="*/ 0 w 22"/>
                <a:gd name="T5" fmla="*/ 74 h 74"/>
                <a:gd name="T6" fmla="*/ 4 w 22"/>
                <a:gd name="T7" fmla="*/ 68 h 74"/>
                <a:gd name="T8" fmla="*/ 8 w 22"/>
                <a:gd name="T9" fmla="*/ 54 h 74"/>
                <a:gd name="T10" fmla="*/ 22 w 22"/>
                <a:gd name="T11" fmla="*/ 0 h 74"/>
                <a:gd name="T12" fmla="*/ 13 w 22"/>
                <a:gd name="T13" fmla="*/ 37 h 74"/>
                <a:gd name="T14" fmla="*/ 22 w 22"/>
                <a:gd name="T15" fmla="*/ 0 h 74"/>
                <a:gd name="T16" fmla="*/ 22 w 22"/>
                <a:gd name="T1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4">
                  <a:moveTo>
                    <a:pt x="8" y="54"/>
                  </a:moveTo>
                  <a:cubicBezTo>
                    <a:pt x="8" y="56"/>
                    <a:pt x="6" y="58"/>
                    <a:pt x="3" y="58"/>
                  </a:cubicBezTo>
                  <a:cubicBezTo>
                    <a:pt x="0" y="74"/>
                    <a:pt x="0" y="74"/>
                    <a:pt x="0" y="74"/>
                  </a:cubicBezTo>
                  <a:cubicBezTo>
                    <a:pt x="2" y="73"/>
                    <a:pt x="4" y="71"/>
                    <a:pt x="4" y="68"/>
                  </a:cubicBezTo>
                  <a:cubicBezTo>
                    <a:pt x="8" y="54"/>
                    <a:pt x="8" y="54"/>
                    <a:pt x="8" y="54"/>
                  </a:cubicBezTo>
                  <a:moveTo>
                    <a:pt x="22" y="0"/>
                  </a:moveTo>
                  <a:cubicBezTo>
                    <a:pt x="13" y="37"/>
                    <a:pt x="13" y="37"/>
                    <a:pt x="13" y="37"/>
                  </a:cubicBezTo>
                  <a:cubicBezTo>
                    <a:pt x="22" y="0"/>
                    <a:pt x="22" y="0"/>
                    <a:pt x="22" y="0"/>
                  </a:cubicBezTo>
                  <a:cubicBezTo>
                    <a:pt x="22" y="0"/>
                    <a:pt x="22" y="0"/>
                    <a:pt x="22" y="0"/>
                  </a:cubicBezTo>
                </a:path>
              </a:pathLst>
            </a:custGeom>
            <a:solidFill>
              <a:srgbClr val="9A9A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320"/>
            <p:cNvSpPr>
              <a:spLocks noEditPoints="1"/>
            </p:cNvSpPr>
            <p:nvPr/>
          </p:nvSpPr>
          <p:spPr bwMode="auto">
            <a:xfrm>
              <a:off x="2535238" y="2738438"/>
              <a:ext cx="223838" cy="211137"/>
            </a:xfrm>
            <a:custGeom>
              <a:avLst/>
              <a:gdLst>
                <a:gd name="T0" fmla="*/ 73 w 92"/>
                <a:gd name="T1" fmla="*/ 15 h 86"/>
                <a:gd name="T2" fmla="*/ 78 w 92"/>
                <a:gd name="T3" fmla="*/ 22 h 86"/>
                <a:gd name="T4" fmla="*/ 81 w 92"/>
                <a:gd name="T5" fmla="*/ 28 h 86"/>
                <a:gd name="T6" fmla="*/ 82 w 92"/>
                <a:gd name="T7" fmla="*/ 46 h 86"/>
                <a:gd name="T8" fmla="*/ 71 w 92"/>
                <a:gd name="T9" fmla="*/ 86 h 86"/>
                <a:gd name="T10" fmla="*/ 76 w 92"/>
                <a:gd name="T11" fmla="*/ 82 h 86"/>
                <a:gd name="T12" fmla="*/ 76 w 92"/>
                <a:gd name="T13" fmla="*/ 82 h 86"/>
                <a:gd name="T14" fmla="*/ 81 w 92"/>
                <a:gd name="T15" fmla="*/ 65 h 86"/>
                <a:gd name="T16" fmla="*/ 90 w 92"/>
                <a:gd name="T17" fmla="*/ 28 h 86"/>
                <a:gd name="T18" fmla="*/ 91 w 92"/>
                <a:gd name="T19" fmla="*/ 27 h 86"/>
                <a:gd name="T20" fmla="*/ 84 w 92"/>
                <a:gd name="T21" fmla="*/ 18 h 86"/>
                <a:gd name="T22" fmla="*/ 73 w 92"/>
                <a:gd name="T23" fmla="*/ 15 h 86"/>
                <a:gd name="T24" fmla="*/ 17 w 92"/>
                <a:gd name="T25" fmla="*/ 0 h 86"/>
                <a:gd name="T26" fmla="*/ 16 w 92"/>
                <a:gd name="T27" fmla="*/ 0 h 86"/>
                <a:gd name="T28" fmla="*/ 16 w 92"/>
                <a:gd name="T29" fmla="*/ 0 h 86"/>
                <a:gd name="T30" fmla="*/ 2 w 92"/>
                <a:gd name="T31" fmla="*/ 56 h 86"/>
                <a:gd name="T32" fmla="*/ 0 w 92"/>
                <a:gd name="T33" fmla="*/ 66 h 86"/>
                <a:gd name="T34" fmla="*/ 6 w 92"/>
                <a:gd name="T35" fmla="*/ 68 h 86"/>
                <a:gd name="T36" fmla="*/ 7 w 92"/>
                <a:gd name="T37" fmla="*/ 68 h 86"/>
                <a:gd name="T38" fmla="*/ 9 w 92"/>
                <a:gd name="T39" fmla="*/ 69 h 86"/>
                <a:gd name="T40" fmla="*/ 10 w 92"/>
                <a:gd name="T41" fmla="*/ 69 h 86"/>
                <a:gd name="T42" fmla="*/ 12 w 92"/>
                <a:gd name="T43" fmla="*/ 63 h 86"/>
                <a:gd name="T44" fmla="*/ 20 w 92"/>
                <a:gd name="T45" fmla="*/ 30 h 86"/>
                <a:gd name="T46" fmla="*/ 43 w 92"/>
                <a:gd name="T47" fmla="*/ 7 h 86"/>
                <a:gd name="T48" fmla="*/ 17 w 92"/>
                <a:gd name="T4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86">
                  <a:moveTo>
                    <a:pt x="73" y="15"/>
                  </a:moveTo>
                  <a:cubicBezTo>
                    <a:pt x="75" y="17"/>
                    <a:pt x="77" y="19"/>
                    <a:pt x="78" y="22"/>
                  </a:cubicBezTo>
                  <a:cubicBezTo>
                    <a:pt x="79" y="24"/>
                    <a:pt x="80" y="25"/>
                    <a:pt x="81" y="28"/>
                  </a:cubicBezTo>
                  <a:cubicBezTo>
                    <a:pt x="83" y="33"/>
                    <a:pt x="83" y="39"/>
                    <a:pt x="82" y="46"/>
                  </a:cubicBezTo>
                  <a:cubicBezTo>
                    <a:pt x="71" y="86"/>
                    <a:pt x="71" y="86"/>
                    <a:pt x="71" y="86"/>
                  </a:cubicBezTo>
                  <a:cubicBezTo>
                    <a:pt x="74" y="86"/>
                    <a:pt x="76" y="84"/>
                    <a:pt x="76" y="82"/>
                  </a:cubicBezTo>
                  <a:cubicBezTo>
                    <a:pt x="76" y="82"/>
                    <a:pt x="76" y="82"/>
                    <a:pt x="76" y="82"/>
                  </a:cubicBezTo>
                  <a:cubicBezTo>
                    <a:pt x="81" y="65"/>
                    <a:pt x="81" y="65"/>
                    <a:pt x="81" y="65"/>
                  </a:cubicBezTo>
                  <a:cubicBezTo>
                    <a:pt x="90" y="28"/>
                    <a:pt x="90" y="28"/>
                    <a:pt x="90" y="28"/>
                  </a:cubicBezTo>
                  <a:cubicBezTo>
                    <a:pt x="91" y="27"/>
                    <a:pt x="91" y="27"/>
                    <a:pt x="91" y="27"/>
                  </a:cubicBezTo>
                  <a:cubicBezTo>
                    <a:pt x="92" y="23"/>
                    <a:pt x="89" y="19"/>
                    <a:pt x="84" y="18"/>
                  </a:cubicBezTo>
                  <a:cubicBezTo>
                    <a:pt x="73" y="15"/>
                    <a:pt x="73" y="15"/>
                    <a:pt x="73" y="15"/>
                  </a:cubicBezTo>
                  <a:moveTo>
                    <a:pt x="17" y="0"/>
                  </a:moveTo>
                  <a:cubicBezTo>
                    <a:pt x="17" y="0"/>
                    <a:pt x="16" y="0"/>
                    <a:pt x="16" y="0"/>
                  </a:cubicBezTo>
                  <a:cubicBezTo>
                    <a:pt x="16" y="0"/>
                    <a:pt x="16" y="0"/>
                    <a:pt x="16" y="0"/>
                  </a:cubicBezTo>
                  <a:cubicBezTo>
                    <a:pt x="2" y="56"/>
                    <a:pt x="2" y="56"/>
                    <a:pt x="2" y="56"/>
                  </a:cubicBezTo>
                  <a:cubicBezTo>
                    <a:pt x="0" y="66"/>
                    <a:pt x="0" y="66"/>
                    <a:pt x="0" y="66"/>
                  </a:cubicBezTo>
                  <a:cubicBezTo>
                    <a:pt x="6" y="68"/>
                    <a:pt x="6" y="68"/>
                    <a:pt x="6" y="68"/>
                  </a:cubicBezTo>
                  <a:cubicBezTo>
                    <a:pt x="6" y="68"/>
                    <a:pt x="6" y="68"/>
                    <a:pt x="7" y="68"/>
                  </a:cubicBezTo>
                  <a:cubicBezTo>
                    <a:pt x="7" y="68"/>
                    <a:pt x="8" y="68"/>
                    <a:pt x="9" y="69"/>
                  </a:cubicBezTo>
                  <a:cubicBezTo>
                    <a:pt x="9" y="69"/>
                    <a:pt x="10" y="69"/>
                    <a:pt x="10" y="69"/>
                  </a:cubicBezTo>
                  <a:cubicBezTo>
                    <a:pt x="12" y="63"/>
                    <a:pt x="12" y="63"/>
                    <a:pt x="12" y="63"/>
                  </a:cubicBezTo>
                  <a:cubicBezTo>
                    <a:pt x="20" y="30"/>
                    <a:pt x="20" y="30"/>
                    <a:pt x="20" y="30"/>
                  </a:cubicBezTo>
                  <a:cubicBezTo>
                    <a:pt x="23" y="18"/>
                    <a:pt x="32" y="10"/>
                    <a:pt x="43" y="7"/>
                  </a:cubicBezTo>
                  <a:cubicBezTo>
                    <a:pt x="17" y="0"/>
                    <a:pt x="17" y="0"/>
                    <a:pt x="17" y="0"/>
                  </a:cubicBezTo>
                </a:path>
              </a:pathLst>
            </a:custGeom>
            <a:solidFill>
              <a:srgbClr val="B6B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21"/>
            <p:cNvSpPr>
              <a:spLocks noEditPoints="1"/>
            </p:cNvSpPr>
            <p:nvPr/>
          </p:nvSpPr>
          <p:spPr bwMode="auto">
            <a:xfrm>
              <a:off x="2185988" y="2274888"/>
              <a:ext cx="490538" cy="633412"/>
            </a:xfrm>
            <a:custGeom>
              <a:avLst/>
              <a:gdLst>
                <a:gd name="T0" fmla="*/ 152 w 200"/>
                <a:gd name="T1" fmla="*/ 258 h 258"/>
                <a:gd name="T2" fmla="*/ 151 w 200"/>
                <a:gd name="T3" fmla="*/ 258 h 258"/>
                <a:gd name="T4" fmla="*/ 142 w 200"/>
                <a:gd name="T5" fmla="*/ 255 h 258"/>
                <a:gd name="T6" fmla="*/ 149 w 200"/>
                <a:gd name="T7" fmla="*/ 257 h 258"/>
                <a:gd name="T8" fmla="*/ 142 w 200"/>
                <a:gd name="T9" fmla="*/ 255 h 258"/>
                <a:gd name="T10" fmla="*/ 75 w 200"/>
                <a:gd name="T11" fmla="*/ 238 h 258"/>
                <a:gd name="T12" fmla="*/ 80 w 200"/>
                <a:gd name="T13" fmla="*/ 240 h 258"/>
                <a:gd name="T14" fmla="*/ 0 w 200"/>
                <a:gd name="T15" fmla="*/ 219 h 258"/>
                <a:gd name="T16" fmla="*/ 1 w 200"/>
                <a:gd name="T17" fmla="*/ 220 h 258"/>
                <a:gd name="T18" fmla="*/ 193 w 200"/>
                <a:gd name="T19" fmla="*/ 195 h 258"/>
                <a:gd name="T20" fmla="*/ 162 w 200"/>
                <a:gd name="T21" fmla="*/ 219 h 258"/>
                <a:gd name="T22" fmla="*/ 162 w 200"/>
                <a:gd name="T23" fmla="*/ 219 h 258"/>
                <a:gd name="T24" fmla="*/ 193 w 200"/>
                <a:gd name="T25" fmla="*/ 195 h 258"/>
                <a:gd name="T26" fmla="*/ 200 w 200"/>
                <a:gd name="T27" fmla="*/ 196 h 258"/>
                <a:gd name="T28" fmla="*/ 193 w 200"/>
                <a:gd name="T29" fmla="*/ 195 h 258"/>
                <a:gd name="T30" fmla="*/ 159 w 200"/>
                <a:gd name="T31" fmla="*/ 175 h 258"/>
                <a:gd name="T32" fmla="*/ 159 w 200"/>
                <a:gd name="T33" fmla="*/ 174 h 258"/>
                <a:gd name="T34" fmla="*/ 155 w 200"/>
                <a:gd name="T35" fmla="*/ 165 h 258"/>
                <a:gd name="T36" fmla="*/ 155 w 200"/>
                <a:gd name="T37" fmla="*/ 166 h 258"/>
                <a:gd name="T38" fmla="*/ 154 w 200"/>
                <a:gd name="T39" fmla="*/ 164 h 258"/>
                <a:gd name="T40" fmla="*/ 150 w 200"/>
                <a:gd name="T41" fmla="*/ 159 h 258"/>
                <a:gd name="T42" fmla="*/ 128 w 200"/>
                <a:gd name="T43" fmla="*/ 150 h 258"/>
                <a:gd name="T44" fmla="*/ 97 w 200"/>
                <a:gd name="T45" fmla="*/ 173 h 258"/>
                <a:gd name="T46" fmla="*/ 85 w 200"/>
                <a:gd name="T47" fmla="*/ 219 h 258"/>
                <a:gd name="T48" fmla="*/ 97 w 200"/>
                <a:gd name="T49" fmla="*/ 173 h 258"/>
                <a:gd name="T50" fmla="*/ 120 w 200"/>
                <a:gd name="T51" fmla="*/ 151 h 258"/>
                <a:gd name="T52" fmla="*/ 128 w 200"/>
                <a:gd name="T53" fmla="*/ 150 h 258"/>
                <a:gd name="T54" fmla="*/ 133 w 200"/>
                <a:gd name="T55" fmla="*/ 150 h 258"/>
                <a:gd name="T56" fmla="*/ 129 w 200"/>
                <a:gd name="T57" fmla="*/ 150 h 258"/>
                <a:gd name="T58" fmla="*/ 128 w 200"/>
                <a:gd name="T59" fmla="*/ 150 h 258"/>
                <a:gd name="T60" fmla="*/ 10 w 200"/>
                <a:gd name="T61" fmla="*/ 222 h 258"/>
                <a:gd name="T62" fmla="*/ 5 w 200"/>
                <a:gd name="T63" fmla="*/ 221 h 258"/>
                <a:gd name="T64" fmla="*/ 31 w 200"/>
                <a:gd name="T65" fmla="*/ 136 h 258"/>
                <a:gd name="T66" fmla="*/ 32 w 200"/>
                <a:gd name="T67" fmla="*/ 136 h 258"/>
                <a:gd name="T68" fmla="*/ 60 w 200"/>
                <a:gd name="T69" fmla="*/ 112 h 258"/>
                <a:gd name="T70" fmla="*/ 57 w 200"/>
                <a:gd name="T71" fmla="*/ 112 h 258"/>
                <a:gd name="T72" fmla="*/ 38 w 200"/>
                <a:gd name="T73" fmla="*/ 123 h 258"/>
                <a:gd name="T74" fmla="*/ 64 w 200"/>
                <a:gd name="T75" fmla="*/ 112 h 258"/>
                <a:gd name="T76" fmla="*/ 78 w 200"/>
                <a:gd name="T77" fmla="*/ 116 h 258"/>
                <a:gd name="T78" fmla="*/ 64 w 200"/>
                <a:gd name="T79" fmla="*/ 112 h 258"/>
                <a:gd name="T80" fmla="*/ 47 w 200"/>
                <a:gd name="T81" fmla="*/ 0 h 258"/>
                <a:gd name="T82" fmla="*/ 47 w 200"/>
                <a:gd name="T83"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0" h="258">
                  <a:moveTo>
                    <a:pt x="151" y="258"/>
                  </a:moveTo>
                  <a:cubicBezTo>
                    <a:pt x="151" y="258"/>
                    <a:pt x="152" y="258"/>
                    <a:pt x="152" y="258"/>
                  </a:cubicBezTo>
                  <a:cubicBezTo>
                    <a:pt x="152" y="258"/>
                    <a:pt x="152" y="258"/>
                    <a:pt x="152" y="258"/>
                  </a:cubicBezTo>
                  <a:cubicBezTo>
                    <a:pt x="152" y="258"/>
                    <a:pt x="151" y="258"/>
                    <a:pt x="151" y="258"/>
                  </a:cubicBezTo>
                  <a:moveTo>
                    <a:pt x="144" y="245"/>
                  </a:moveTo>
                  <a:cubicBezTo>
                    <a:pt x="142" y="255"/>
                    <a:pt x="142" y="255"/>
                    <a:pt x="142" y="255"/>
                  </a:cubicBezTo>
                  <a:cubicBezTo>
                    <a:pt x="148" y="257"/>
                    <a:pt x="148" y="257"/>
                    <a:pt x="148" y="257"/>
                  </a:cubicBezTo>
                  <a:cubicBezTo>
                    <a:pt x="148" y="257"/>
                    <a:pt x="148" y="257"/>
                    <a:pt x="149" y="257"/>
                  </a:cubicBezTo>
                  <a:cubicBezTo>
                    <a:pt x="148" y="257"/>
                    <a:pt x="148" y="257"/>
                    <a:pt x="148" y="257"/>
                  </a:cubicBezTo>
                  <a:cubicBezTo>
                    <a:pt x="142" y="255"/>
                    <a:pt x="142" y="255"/>
                    <a:pt x="142" y="255"/>
                  </a:cubicBezTo>
                  <a:cubicBezTo>
                    <a:pt x="144" y="245"/>
                    <a:pt x="144" y="245"/>
                    <a:pt x="144" y="245"/>
                  </a:cubicBezTo>
                  <a:moveTo>
                    <a:pt x="75" y="238"/>
                  </a:moveTo>
                  <a:cubicBezTo>
                    <a:pt x="80" y="240"/>
                    <a:pt x="80" y="240"/>
                    <a:pt x="80" y="240"/>
                  </a:cubicBezTo>
                  <a:cubicBezTo>
                    <a:pt x="80" y="240"/>
                    <a:pt x="80" y="240"/>
                    <a:pt x="80" y="240"/>
                  </a:cubicBezTo>
                  <a:cubicBezTo>
                    <a:pt x="75" y="238"/>
                    <a:pt x="75" y="238"/>
                    <a:pt x="75" y="238"/>
                  </a:cubicBezTo>
                  <a:moveTo>
                    <a:pt x="0" y="219"/>
                  </a:moveTo>
                  <a:cubicBezTo>
                    <a:pt x="0" y="219"/>
                    <a:pt x="0" y="219"/>
                    <a:pt x="0" y="219"/>
                  </a:cubicBezTo>
                  <a:cubicBezTo>
                    <a:pt x="0" y="219"/>
                    <a:pt x="1" y="220"/>
                    <a:pt x="1" y="220"/>
                  </a:cubicBezTo>
                  <a:cubicBezTo>
                    <a:pt x="1" y="220"/>
                    <a:pt x="0" y="219"/>
                    <a:pt x="0" y="219"/>
                  </a:cubicBezTo>
                  <a:moveTo>
                    <a:pt x="193" y="195"/>
                  </a:moveTo>
                  <a:cubicBezTo>
                    <a:pt x="190" y="195"/>
                    <a:pt x="188" y="195"/>
                    <a:pt x="185" y="196"/>
                  </a:cubicBezTo>
                  <a:cubicBezTo>
                    <a:pt x="174" y="199"/>
                    <a:pt x="165" y="207"/>
                    <a:pt x="162" y="219"/>
                  </a:cubicBezTo>
                  <a:cubicBezTo>
                    <a:pt x="154" y="252"/>
                    <a:pt x="154" y="252"/>
                    <a:pt x="154" y="252"/>
                  </a:cubicBezTo>
                  <a:cubicBezTo>
                    <a:pt x="162" y="219"/>
                    <a:pt x="162" y="219"/>
                    <a:pt x="162" y="219"/>
                  </a:cubicBezTo>
                  <a:cubicBezTo>
                    <a:pt x="165" y="207"/>
                    <a:pt x="174" y="199"/>
                    <a:pt x="185" y="196"/>
                  </a:cubicBezTo>
                  <a:cubicBezTo>
                    <a:pt x="188" y="195"/>
                    <a:pt x="190" y="195"/>
                    <a:pt x="193" y="195"/>
                  </a:cubicBezTo>
                  <a:cubicBezTo>
                    <a:pt x="193" y="195"/>
                    <a:pt x="193" y="195"/>
                    <a:pt x="194" y="195"/>
                  </a:cubicBezTo>
                  <a:cubicBezTo>
                    <a:pt x="196" y="195"/>
                    <a:pt x="198" y="195"/>
                    <a:pt x="200" y="196"/>
                  </a:cubicBezTo>
                  <a:cubicBezTo>
                    <a:pt x="198" y="195"/>
                    <a:pt x="196" y="195"/>
                    <a:pt x="194" y="195"/>
                  </a:cubicBezTo>
                  <a:cubicBezTo>
                    <a:pt x="193" y="195"/>
                    <a:pt x="193" y="195"/>
                    <a:pt x="193" y="195"/>
                  </a:cubicBezTo>
                  <a:moveTo>
                    <a:pt x="159" y="174"/>
                  </a:moveTo>
                  <a:cubicBezTo>
                    <a:pt x="159" y="175"/>
                    <a:pt x="159" y="175"/>
                    <a:pt x="159" y="175"/>
                  </a:cubicBezTo>
                  <a:cubicBezTo>
                    <a:pt x="159" y="175"/>
                    <a:pt x="159" y="176"/>
                    <a:pt x="159" y="176"/>
                  </a:cubicBezTo>
                  <a:cubicBezTo>
                    <a:pt x="159" y="175"/>
                    <a:pt x="159" y="175"/>
                    <a:pt x="159" y="174"/>
                  </a:cubicBezTo>
                  <a:moveTo>
                    <a:pt x="154" y="164"/>
                  </a:moveTo>
                  <a:cubicBezTo>
                    <a:pt x="154" y="165"/>
                    <a:pt x="155" y="165"/>
                    <a:pt x="155" y="165"/>
                  </a:cubicBezTo>
                  <a:cubicBezTo>
                    <a:pt x="156" y="166"/>
                    <a:pt x="156" y="167"/>
                    <a:pt x="156" y="168"/>
                  </a:cubicBezTo>
                  <a:cubicBezTo>
                    <a:pt x="156" y="168"/>
                    <a:pt x="156" y="167"/>
                    <a:pt x="155" y="166"/>
                  </a:cubicBezTo>
                  <a:cubicBezTo>
                    <a:pt x="155" y="166"/>
                    <a:pt x="155" y="166"/>
                    <a:pt x="155" y="165"/>
                  </a:cubicBezTo>
                  <a:cubicBezTo>
                    <a:pt x="155" y="165"/>
                    <a:pt x="154" y="165"/>
                    <a:pt x="154" y="164"/>
                  </a:cubicBezTo>
                  <a:moveTo>
                    <a:pt x="146" y="156"/>
                  </a:moveTo>
                  <a:cubicBezTo>
                    <a:pt x="148" y="157"/>
                    <a:pt x="149" y="158"/>
                    <a:pt x="150" y="159"/>
                  </a:cubicBezTo>
                  <a:cubicBezTo>
                    <a:pt x="149" y="158"/>
                    <a:pt x="148" y="157"/>
                    <a:pt x="146" y="156"/>
                  </a:cubicBezTo>
                  <a:moveTo>
                    <a:pt x="128" y="150"/>
                  </a:moveTo>
                  <a:cubicBezTo>
                    <a:pt x="119" y="150"/>
                    <a:pt x="110" y="154"/>
                    <a:pt x="104" y="160"/>
                  </a:cubicBezTo>
                  <a:cubicBezTo>
                    <a:pt x="101" y="164"/>
                    <a:pt x="98" y="168"/>
                    <a:pt x="97" y="173"/>
                  </a:cubicBezTo>
                  <a:cubicBezTo>
                    <a:pt x="97" y="173"/>
                    <a:pt x="97" y="174"/>
                    <a:pt x="97" y="174"/>
                  </a:cubicBezTo>
                  <a:cubicBezTo>
                    <a:pt x="85" y="219"/>
                    <a:pt x="85" y="219"/>
                    <a:pt x="85" y="219"/>
                  </a:cubicBezTo>
                  <a:cubicBezTo>
                    <a:pt x="97" y="174"/>
                    <a:pt x="97" y="174"/>
                    <a:pt x="97" y="174"/>
                  </a:cubicBezTo>
                  <a:cubicBezTo>
                    <a:pt x="97" y="173"/>
                    <a:pt x="97" y="173"/>
                    <a:pt x="97" y="173"/>
                  </a:cubicBezTo>
                  <a:cubicBezTo>
                    <a:pt x="99" y="168"/>
                    <a:pt x="101" y="164"/>
                    <a:pt x="104" y="160"/>
                  </a:cubicBezTo>
                  <a:cubicBezTo>
                    <a:pt x="108" y="156"/>
                    <a:pt x="114" y="152"/>
                    <a:pt x="120" y="151"/>
                  </a:cubicBezTo>
                  <a:cubicBezTo>
                    <a:pt x="123" y="150"/>
                    <a:pt x="125" y="150"/>
                    <a:pt x="128" y="150"/>
                  </a:cubicBezTo>
                  <a:cubicBezTo>
                    <a:pt x="128" y="150"/>
                    <a:pt x="128" y="150"/>
                    <a:pt x="128" y="150"/>
                  </a:cubicBezTo>
                  <a:cubicBezTo>
                    <a:pt x="128" y="150"/>
                    <a:pt x="128" y="150"/>
                    <a:pt x="128" y="150"/>
                  </a:cubicBezTo>
                  <a:cubicBezTo>
                    <a:pt x="130" y="150"/>
                    <a:pt x="132" y="150"/>
                    <a:pt x="133" y="150"/>
                  </a:cubicBezTo>
                  <a:cubicBezTo>
                    <a:pt x="133" y="150"/>
                    <a:pt x="133" y="150"/>
                    <a:pt x="132" y="150"/>
                  </a:cubicBezTo>
                  <a:cubicBezTo>
                    <a:pt x="131" y="150"/>
                    <a:pt x="130" y="150"/>
                    <a:pt x="129" y="150"/>
                  </a:cubicBezTo>
                  <a:cubicBezTo>
                    <a:pt x="128" y="150"/>
                    <a:pt x="128" y="150"/>
                    <a:pt x="128" y="150"/>
                  </a:cubicBezTo>
                  <a:cubicBezTo>
                    <a:pt x="128" y="150"/>
                    <a:pt x="128" y="150"/>
                    <a:pt x="128" y="150"/>
                  </a:cubicBezTo>
                  <a:moveTo>
                    <a:pt x="31" y="136"/>
                  </a:moveTo>
                  <a:cubicBezTo>
                    <a:pt x="10" y="222"/>
                    <a:pt x="10" y="222"/>
                    <a:pt x="10" y="222"/>
                  </a:cubicBezTo>
                  <a:cubicBezTo>
                    <a:pt x="7" y="221"/>
                    <a:pt x="7" y="221"/>
                    <a:pt x="7" y="221"/>
                  </a:cubicBezTo>
                  <a:cubicBezTo>
                    <a:pt x="5" y="221"/>
                    <a:pt x="5" y="221"/>
                    <a:pt x="5" y="221"/>
                  </a:cubicBezTo>
                  <a:cubicBezTo>
                    <a:pt x="10" y="222"/>
                    <a:pt x="10" y="222"/>
                    <a:pt x="10" y="222"/>
                  </a:cubicBezTo>
                  <a:cubicBezTo>
                    <a:pt x="31" y="136"/>
                    <a:pt x="31" y="136"/>
                    <a:pt x="31" y="136"/>
                  </a:cubicBezTo>
                  <a:moveTo>
                    <a:pt x="34" y="130"/>
                  </a:moveTo>
                  <a:cubicBezTo>
                    <a:pt x="33" y="132"/>
                    <a:pt x="32" y="134"/>
                    <a:pt x="32" y="136"/>
                  </a:cubicBezTo>
                  <a:cubicBezTo>
                    <a:pt x="32" y="134"/>
                    <a:pt x="33" y="132"/>
                    <a:pt x="34" y="130"/>
                  </a:cubicBezTo>
                  <a:moveTo>
                    <a:pt x="60" y="112"/>
                  </a:moveTo>
                  <a:cubicBezTo>
                    <a:pt x="59" y="112"/>
                    <a:pt x="58" y="112"/>
                    <a:pt x="57" y="112"/>
                  </a:cubicBezTo>
                  <a:cubicBezTo>
                    <a:pt x="57" y="112"/>
                    <a:pt x="57" y="112"/>
                    <a:pt x="57" y="112"/>
                  </a:cubicBezTo>
                  <a:cubicBezTo>
                    <a:pt x="50" y="113"/>
                    <a:pt x="43" y="117"/>
                    <a:pt x="38" y="123"/>
                  </a:cubicBezTo>
                  <a:cubicBezTo>
                    <a:pt x="38" y="123"/>
                    <a:pt x="38" y="123"/>
                    <a:pt x="38" y="123"/>
                  </a:cubicBezTo>
                  <a:cubicBezTo>
                    <a:pt x="44" y="117"/>
                    <a:pt x="51" y="113"/>
                    <a:pt x="60" y="112"/>
                  </a:cubicBezTo>
                  <a:moveTo>
                    <a:pt x="64" y="112"/>
                  </a:moveTo>
                  <a:cubicBezTo>
                    <a:pt x="66" y="112"/>
                    <a:pt x="68" y="112"/>
                    <a:pt x="70" y="113"/>
                  </a:cubicBezTo>
                  <a:cubicBezTo>
                    <a:pt x="73" y="114"/>
                    <a:pt x="75" y="115"/>
                    <a:pt x="78" y="116"/>
                  </a:cubicBezTo>
                  <a:cubicBezTo>
                    <a:pt x="75" y="115"/>
                    <a:pt x="73" y="114"/>
                    <a:pt x="70" y="113"/>
                  </a:cubicBezTo>
                  <a:cubicBezTo>
                    <a:pt x="68" y="112"/>
                    <a:pt x="66" y="112"/>
                    <a:pt x="64" y="112"/>
                  </a:cubicBezTo>
                  <a:moveTo>
                    <a:pt x="47" y="0"/>
                  </a:moveTo>
                  <a:cubicBezTo>
                    <a:pt x="47" y="0"/>
                    <a:pt x="47" y="0"/>
                    <a:pt x="47" y="0"/>
                  </a:cubicBezTo>
                  <a:cubicBezTo>
                    <a:pt x="47" y="0"/>
                    <a:pt x="47" y="1"/>
                    <a:pt x="47" y="1"/>
                  </a:cubicBezTo>
                  <a:cubicBezTo>
                    <a:pt x="47" y="1"/>
                    <a:pt x="47" y="0"/>
                    <a:pt x="47" y="0"/>
                  </a:cubicBezTo>
                </a:path>
              </a:pathLst>
            </a:custGeom>
            <a:solidFill>
              <a:srgbClr val="B89A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22"/>
            <p:cNvSpPr>
              <a:spLocks noEditPoints="1"/>
            </p:cNvSpPr>
            <p:nvPr/>
          </p:nvSpPr>
          <p:spPr bwMode="auto">
            <a:xfrm>
              <a:off x="1811338" y="2328863"/>
              <a:ext cx="1247775" cy="1997075"/>
            </a:xfrm>
            <a:custGeom>
              <a:avLst/>
              <a:gdLst>
                <a:gd name="T0" fmla="*/ 151 w 509"/>
                <a:gd name="T1" fmla="*/ 774 h 814"/>
                <a:gd name="T2" fmla="*/ 236 w 509"/>
                <a:gd name="T3" fmla="*/ 757 h 814"/>
                <a:gd name="T4" fmla="*/ 1 w 509"/>
                <a:gd name="T5" fmla="*/ 733 h 814"/>
                <a:gd name="T6" fmla="*/ 3 w 509"/>
                <a:gd name="T7" fmla="*/ 736 h 814"/>
                <a:gd name="T8" fmla="*/ 24 w 509"/>
                <a:gd name="T9" fmla="*/ 703 h 814"/>
                <a:gd name="T10" fmla="*/ 77 w 509"/>
                <a:gd name="T11" fmla="*/ 755 h 814"/>
                <a:gd name="T12" fmla="*/ 145 w 509"/>
                <a:gd name="T13" fmla="*/ 734 h 814"/>
                <a:gd name="T14" fmla="*/ 24 w 509"/>
                <a:gd name="T15" fmla="*/ 703 h 814"/>
                <a:gd name="T16" fmla="*/ 271 w 509"/>
                <a:gd name="T17" fmla="*/ 697 h 814"/>
                <a:gd name="T18" fmla="*/ 299 w 509"/>
                <a:gd name="T19" fmla="*/ 812 h 814"/>
                <a:gd name="T20" fmla="*/ 336 w 509"/>
                <a:gd name="T21" fmla="*/ 696 h 814"/>
                <a:gd name="T22" fmla="*/ 333 w 509"/>
                <a:gd name="T23" fmla="*/ 672 h 814"/>
                <a:gd name="T24" fmla="*/ 419 w 509"/>
                <a:gd name="T25" fmla="*/ 452 h 814"/>
                <a:gd name="T26" fmla="*/ 402 w 509"/>
                <a:gd name="T27" fmla="*/ 447 h 814"/>
                <a:gd name="T28" fmla="*/ 307 w 509"/>
                <a:gd name="T29" fmla="*/ 487 h 814"/>
                <a:gd name="T30" fmla="*/ 303 w 509"/>
                <a:gd name="T31" fmla="*/ 499 h 814"/>
                <a:gd name="T32" fmla="*/ 259 w 509"/>
                <a:gd name="T33" fmla="*/ 564 h 814"/>
                <a:gd name="T34" fmla="*/ 293 w 509"/>
                <a:gd name="T35" fmla="*/ 573 h 814"/>
                <a:gd name="T36" fmla="*/ 284 w 509"/>
                <a:gd name="T37" fmla="*/ 609 h 814"/>
                <a:gd name="T38" fmla="*/ 285 w 509"/>
                <a:gd name="T39" fmla="*/ 645 h 814"/>
                <a:gd name="T40" fmla="*/ 285 w 509"/>
                <a:gd name="T41" fmla="*/ 645 h 814"/>
                <a:gd name="T42" fmla="*/ 343 w 509"/>
                <a:gd name="T43" fmla="*/ 632 h 814"/>
                <a:gd name="T44" fmla="*/ 311 w 509"/>
                <a:gd name="T45" fmla="*/ 616 h 814"/>
                <a:gd name="T46" fmla="*/ 357 w 509"/>
                <a:gd name="T47" fmla="*/ 545 h 814"/>
                <a:gd name="T48" fmla="*/ 317 w 509"/>
                <a:gd name="T49" fmla="*/ 447 h 814"/>
                <a:gd name="T50" fmla="*/ 412 w 509"/>
                <a:gd name="T51" fmla="*/ 232 h 814"/>
                <a:gd name="T52" fmla="*/ 392 w 509"/>
                <a:gd name="T53" fmla="*/ 308 h 814"/>
                <a:gd name="T54" fmla="*/ 388 w 509"/>
                <a:gd name="T55" fmla="*/ 323 h 814"/>
                <a:gd name="T56" fmla="*/ 332 w 509"/>
                <a:gd name="T57" fmla="*/ 391 h 814"/>
                <a:gd name="T58" fmla="*/ 331 w 509"/>
                <a:gd name="T59" fmla="*/ 391 h 814"/>
                <a:gd name="T60" fmla="*/ 430 w 509"/>
                <a:gd name="T61" fmla="*/ 413 h 814"/>
                <a:gd name="T62" fmla="*/ 476 w 509"/>
                <a:gd name="T63" fmla="*/ 236 h 814"/>
                <a:gd name="T64" fmla="*/ 473 w 509"/>
                <a:gd name="T65" fmla="*/ 0 h 814"/>
                <a:gd name="T66" fmla="*/ 445 w 509"/>
                <a:gd name="T67" fmla="*/ 104 h 814"/>
                <a:gd name="T68" fmla="*/ 438 w 509"/>
                <a:gd name="T69" fmla="*/ 134 h 814"/>
                <a:gd name="T70" fmla="*/ 485 w 509"/>
                <a:gd name="T71" fmla="*/ 202 h 814"/>
                <a:gd name="T72" fmla="*/ 509 w 509"/>
                <a:gd name="T73" fmla="*/ 1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9" h="814">
                  <a:moveTo>
                    <a:pt x="189" y="745"/>
                  </a:moveTo>
                  <a:cubicBezTo>
                    <a:pt x="176" y="754"/>
                    <a:pt x="163" y="764"/>
                    <a:pt x="151" y="774"/>
                  </a:cubicBezTo>
                  <a:cubicBezTo>
                    <a:pt x="254" y="800"/>
                    <a:pt x="254" y="800"/>
                    <a:pt x="254" y="800"/>
                  </a:cubicBezTo>
                  <a:cubicBezTo>
                    <a:pt x="248" y="786"/>
                    <a:pt x="242" y="772"/>
                    <a:pt x="236" y="757"/>
                  </a:cubicBezTo>
                  <a:cubicBezTo>
                    <a:pt x="189" y="745"/>
                    <a:pt x="189" y="745"/>
                    <a:pt x="189" y="745"/>
                  </a:cubicBezTo>
                  <a:moveTo>
                    <a:pt x="1" y="733"/>
                  </a:moveTo>
                  <a:cubicBezTo>
                    <a:pt x="0" y="736"/>
                    <a:pt x="0" y="736"/>
                    <a:pt x="0" y="736"/>
                  </a:cubicBezTo>
                  <a:cubicBezTo>
                    <a:pt x="3" y="736"/>
                    <a:pt x="3" y="736"/>
                    <a:pt x="3" y="736"/>
                  </a:cubicBezTo>
                  <a:cubicBezTo>
                    <a:pt x="2" y="735"/>
                    <a:pt x="1" y="734"/>
                    <a:pt x="1" y="733"/>
                  </a:cubicBezTo>
                  <a:moveTo>
                    <a:pt x="24" y="703"/>
                  </a:moveTo>
                  <a:cubicBezTo>
                    <a:pt x="33" y="719"/>
                    <a:pt x="43" y="734"/>
                    <a:pt x="53" y="749"/>
                  </a:cubicBezTo>
                  <a:cubicBezTo>
                    <a:pt x="77" y="755"/>
                    <a:pt x="77" y="755"/>
                    <a:pt x="77" y="755"/>
                  </a:cubicBezTo>
                  <a:cubicBezTo>
                    <a:pt x="110" y="764"/>
                    <a:pt x="110" y="764"/>
                    <a:pt x="110" y="764"/>
                  </a:cubicBezTo>
                  <a:cubicBezTo>
                    <a:pt x="121" y="753"/>
                    <a:pt x="133" y="743"/>
                    <a:pt x="145" y="734"/>
                  </a:cubicBezTo>
                  <a:cubicBezTo>
                    <a:pt x="26" y="704"/>
                    <a:pt x="26" y="704"/>
                    <a:pt x="26" y="704"/>
                  </a:cubicBezTo>
                  <a:cubicBezTo>
                    <a:pt x="24" y="703"/>
                    <a:pt x="24" y="703"/>
                    <a:pt x="24" y="703"/>
                  </a:cubicBezTo>
                  <a:moveTo>
                    <a:pt x="333" y="672"/>
                  </a:moveTo>
                  <a:cubicBezTo>
                    <a:pt x="312" y="679"/>
                    <a:pt x="291" y="688"/>
                    <a:pt x="271" y="697"/>
                  </a:cubicBezTo>
                  <a:cubicBezTo>
                    <a:pt x="263" y="728"/>
                    <a:pt x="263" y="728"/>
                    <a:pt x="263" y="728"/>
                  </a:cubicBezTo>
                  <a:cubicBezTo>
                    <a:pt x="274" y="758"/>
                    <a:pt x="285" y="786"/>
                    <a:pt x="299" y="812"/>
                  </a:cubicBezTo>
                  <a:cubicBezTo>
                    <a:pt x="306" y="814"/>
                    <a:pt x="306" y="814"/>
                    <a:pt x="306" y="814"/>
                  </a:cubicBezTo>
                  <a:cubicBezTo>
                    <a:pt x="336" y="696"/>
                    <a:pt x="336" y="696"/>
                    <a:pt x="336" y="696"/>
                  </a:cubicBezTo>
                  <a:cubicBezTo>
                    <a:pt x="327" y="694"/>
                    <a:pt x="327" y="694"/>
                    <a:pt x="327" y="694"/>
                  </a:cubicBezTo>
                  <a:cubicBezTo>
                    <a:pt x="333" y="672"/>
                    <a:pt x="333" y="672"/>
                    <a:pt x="333" y="672"/>
                  </a:cubicBezTo>
                  <a:moveTo>
                    <a:pt x="402" y="447"/>
                  </a:moveTo>
                  <a:cubicBezTo>
                    <a:pt x="419" y="452"/>
                    <a:pt x="419" y="452"/>
                    <a:pt x="419" y="452"/>
                  </a:cubicBezTo>
                  <a:cubicBezTo>
                    <a:pt x="421" y="447"/>
                    <a:pt x="421" y="447"/>
                    <a:pt x="421" y="447"/>
                  </a:cubicBezTo>
                  <a:cubicBezTo>
                    <a:pt x="402" y="447"/>
                    <a:pt x="402" y="447"/>
                    <a:pt x="402" y="447"/>
                  </a:cubicBezTo>
                  <a:moveTo>
                    <a:pt x="317" y="447"/>
                  </a:moveTo>
                  <a:cubicBezTo>
                    <a:pt x="307" y="487"/>
                    <a:pt x="307" y="487"/>
                    <a:pt x="307" y="487"/>
                  </a:cubicBezTo>
                  <a:cubicBezTo>
                    <a:pt x="305" y="493"/>
                    <a:pt x="305" y="493"/>
                    <a:pt x="305" y="493"/>
                  </a:cubicBezTo>
                  <a:cubicBezTo>
                    <a:pt x="305" y="495"/>
                    <a:pt x="304" y="497"/>
                    <a:pt x="303" y="499"/>
                  </a:cubicBezTo>
                  <a:cubicBezTo>
                    <a:pt x="298" y="511"/>
                    <a:pt x="285" y="520"/>
                    <a:pt x="270" y="523"/>
                  </a:cubicBezTo>
                  <a:cubicBezTo>
                    <a:pt x="259" y="564"/>
                    <a:pt x="259" y="564"/>
                    <a:pt x="259" y="564"/>
                  </a:cubicBezTo>
                  <a:cubicBezTo>
                    <a:pt x="259" y="564"/>
                    <a:pt x="259" y="564"/>
                    <a:pt x="259" y="564"/>
                  </a:cubicBezTo>
                  <a:cubicBezTo>
                    <a:pt x="293" y="573"/>
                    <a:pt x="293" y="573"/>
                    <a:pt x="293" y="573"/>
                  </a:cubicBezTo>
                  <a:cubicBezTo>
                    <a:pt x="284" y="609"/>
                    <a:pt x="284" y="609"/>
                    <a:pt x="284" y="609"/>
                  </a:cubicBezTo>
                  <a:cubicBezTo>
                    <a:pt x="284" y="609"/>
                    <a:pt x="284" y="609"/>
                    <a:pt x="284" y="609"/>
                  </a:cubicBezTo>
                  <a:cubicBezTo>
                    <a:pt x="276" y="642"/>
                    <a:pt x="276" y="642"/>
                    <a:pt x="276" y="642"/>
                  </a:cubicBezTo>
                  <a:cubicBezTo>
                    <a:pt x="285" y="645"/>
                    <a:pt x="285" y="645"/>
                    <a:pt x="285" y="645"/>
                  </a:cubicBezTo>
                  <a:cubicBezTo>
                    <a:pt x="285" y="645"/>
                    <a:pt x="285" y="645"/>
                    <a:pt x="285" y="645"/>
                  </a:cubicBezTo>
                  <a:cubicBezTo>
                    <a:pt x="285" y="645"/>
                    <a:pt x="285" y="645"/>
                    <a:pt x="285" y="645"/>
                  </a:cubicBezTo>
                  <a:cubicBezTo>
                    <a:pt x="282" y="654"/>
                    <a:pt x="282" y="654"/>
                    <a:pt x="282" y="654"/>
                  </a:cubicBezTo>
                  <a:cubicBezTo>
                    <a:pt x="302" y="646"/>
                    <a:pt x="322" y="639"/>
                    <a:pt x="343" y="632"/>
                  </a:cubicBezTo>
                  <a:cubicBezTo>
                    <a:pt x="345" y="625"/>
                    <a:pt x="345" y="625"/>
                    <a:pt x="345" y="625"/>
                  </a:cubicBezTo>
                  <a:cubicBezTo>
                    <a:pt x="311" y="616"/>
                    <a:pt x="311" y="616"/>
                    <a:pt x="311" y="616"/>
                  </a:cubicBezTo>
                  <a:cubicBezTo>
                    <a:pt x="321" y="575"/>
                    <a:pt x="321" y="575"/>
                    <a:pt x="321" y="575"/>
                  </a:cubicBezTo>
                  <a:cubicBezTo>
                    <a:pt x="339" y="571"/>
                    <a:pt x="353" y="560"/>
                    <a:pt x="357" y="545"/>
                  </a:cubicBezTo>
                  <a:cubicBezTo>
                    <a:pt x="382" y="447"/>
                    <a:pt x="382" y="447"/>
                    <a:pt x="382" y="447"/>
                  </a:cubicBezTo>
                  <a:cubicBezTo>
                    <a:pt x="317" y="447"/>
                    <a:pt x="317" y="447"/>
                    <a:pt x="317" y="447"/>
                  </a:cubicBezTo>
                  <a:moveTo>
                    <a:pt x="413" y="227"/>
                  </a:moveTo>
                  <a:cubicBezTo>
                    <a:pt x="412" y="232"/>
                    <a:pt x="412" y="232"/>
                    <a:pt x="412" y="232"/>
                  </a:cubicBezTo>
                  <a:cubicBezTo>
                    <a:pt x="396" y="294"/>
                    <a:pt x="396" y="294"/>
                    <a:pt x="396" y="294"/>
                  </a:cubicBezTo>
                  <a:cubicBezTo>
                    <a:pt x="392" y="308"/>
                    <a:pt x="392" y="308"/>
                    <a:pt x="392" y="308"/>
                  </a:cubicBezTo>
                  <a:cubicBezTo>
                    <a:pt x="390" y="316"/>
                    <a:pt x="390" y="316"/>
                    <a:pt x="390" y="316"/>
                  </a:cubicBezTo>
                  <a:cubicBezTo>
                    <a:pt x="388" y="323"/>
                    <a:pt x="388" y="323"/>
                    <a:pt x="388" y="323"/>
                  </a:cubicBezTo>
                  <a:cubicBezTo>
                    <a:pt x="368" y="401"/>
                    <a:pt x="368" y="401"/>
                    <a:pt x="368" y="401"/>
                  </a:cubicBezTo>
                  <a:cubicBezTo>
                    <a:pt x="332" y="391"/>
                    <a:pt x="332" y="391"/>
                    <a:pt x="332" y="391"/>
                  </a:cubicBezTo>
                  <a:cubicBezTo>
                    <a:pt x="332" y="391"/>
                    <a:pt x="332" y="391"/>
                    <a:pt x="332" y="391"/>
                  </a:cubicBezTo>
                  <a:cubicBezTo>
                    <a:pt x="331" y="391"/>
                    <a:pt x="331" y="391"/>
                    <a:pt x="331" y="391"/>
                  </a:cubicBezTo>
                  <a:cubicBezTo>
                    <a:pt x="326" y="413"/>
                    <a:pt x="326" y="413"/>
                    <a:pt x="326" y="413"/>
                  </a:cubicBezTo>
                  <a:cubicBezTo>
                    <a:pt x="430" y="413"/>
                    <a:pt x="430" y="413"/>
                    <a:pt x="430" y="413"/>
                  </a:cubicBezTo>
                  <a:cubicBezTo>
                    <a:pt x="469" y="264"/>
                    <a:pt x="469" y="264"/>
                    <a:pt x="469" y="264"/>
                  </a:cubicBezTo>
                  <a:cubicBezTo>
                    <a:pt x="476" y="236"/>
                    <a:pt x="476" y="236"/>
                    <a:pt x="476" y="236"/>
                  </a:cubicBezTo>
                  <a:cubicBezTo>
                    <a:pt x="455" y="234"/>
                    <a:pt x="434" y="231"/>
                    <a:pt x="413" y="227"/>
                  </a:cubicBezTo>
                  <a:moveTo>
                    <a:pt x="473" y="0"/>
                  </a:moveTo>
                  <a:cubicBezTo>
                    <a:pt x="463" y="36"/>
                    <a:pt x="463" y="36"/>
                    <a:pt x="463" y="36"/>
                  </a:cubicBezTo>
                  <a:cubicBezTo>
                    <a:pt x="445" y="104"/>
                    <a:pt x="445" y="104"/>
                    <a:pt x="445" y="104"/>
                  </a:cubicBezTo>
                  <a:cubicBezTo>
                    <a:pt x="441" y="120"/>
                    <a:pt x="441" y="120"/>
                    <a:pt x="441" y="120"/>
                  </a:cubicBezTo>
                  <a:cubicBezTo>
                    <a:pt x="438" y="134"/>
                    <a:pt x="438" y="134"/>
                    <a:pt x="438" y="134"/>
                  </a:cubicBezTo>
                  <a:cubicBezTo>
                    <a:pt x="422" y="194"/>
                    <a:pt x="422" y="194"/>
                    <a:pt x="422" y="194"/>
                  </a:cubicBezTo>
                  <a:cubicBezTo>
                    <a:pt x="443" y="198"/>
                    <a:pt x="464" y="201"/>
                    <a:pt x="485" y="202"/>
                  </a:cubicBezTo>
                  <a:cubicBezTo>
                    <a:pt x="509" y="110"/>
                    <a:pt x="509" y="110"/>
                    <a:pt x="509" y="110"/>
                  </a:cubicBezTo>
                  <a:cubicBezTo>
                    <a:pt x="509" y="10"/>
                    <a:pt x="509" y="10"/>
                    <a:pt x="509" y="10"/>
                  </a:cubicBezTo>
                  <a:cubicBezTo>
                    <a:pt x="473" y="0"/>
                    <a:pt x="473" y="0"/>
                    <a:pt x="473" y="0"/>
                  </a:cubicBezTo>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75" name="Freeform 323"/>
            <p:cNvSpPr>
              <a:spLocks noEditPoints="1"/>
            </p:cNvSpPr>
            <p:nvPr/>
          </p:nvSpPr>
          <p:spPr bwMode="auto">
            <a:xfrm>
              <a:off x="1814513" y="2354263"/>
              <a:ext cx="1304925" cy="1966912"/>
            </a:xfrm>
            <a:custGeom>
              <a:avLst/>
              <a:gdLst>
                <a:gd name="T0" fmla="*/ 144 w 533"/>
                <a:gd name="T1" fmla="*/ 724 h 802"/>
                <a:gd name="T2" fmla="*/ 109 w 533"/>
                <a:gd name="T3" fmla="*/ 754 h 802"/>
                <a:gd name="T4" fmla="*/ 150 w 533"/>
                <a:gd name="T5" fmla="*/ 764 h 802"/>
                <a:gd name="T6" fmla="*/ 188 w 533"/>
                <a:gd name="T7" fmla="*/ 735 h 802"/>
                <a:gd name="T8" fmla="*/ 144 w 533"/>
                <a:gd name="T9" fmla="*/ 724 h 802"/>
                <a:gd name="T10" fmla="*/ 262 w 533"/>
                <a:gd name="T11" fmla="*/ 718 h 802"/>
                <a:gd name="T12" fmla="*/ 254 w 533"/>
                <a:gd name="T13" fmla="*/ 752 h 802"/>
                <a:gd name="T14" fmla="*/ 254 w 533"/>
                <a:gd name="T15" fmla="*/ 752 h 802"/>
                <a:gd name="T16" fmla="*/ 254 w 533"/>
                <a:gd name="T17" fmla="*/ 752 h 802"/>
                <a:gd name="T18" fmla="*/ 235 w 533"/>
                <a:gd name="T19" fmla="*/ 747 h 802"/>
                <a:gd name="T20" fmla="*/ 253 w 533"/>
                <a:gd name="T21" fmla="*/ 790 h 802"/>
                <a:gd name="T22" fmla="*/ 298 w 533"/>
                <a:gd name="T23" fmla="*/ 802 h 802"/>
                <a:gd name="T24" fmla="*/ 262 w 533"/>
                <a:gd name="T25" fmla="*/ 718 h 802"/>
                <a:gd name="T26" fmla="*/ 8 w 533"/>
                <a:gd name="T27" fmla="*/ 689 h 802"/>
                <a:gd name="T28" fmla="*/ 0 w 533"/>
                <a:gd name="T29" fmla="*/ 723 h 802"/>
                <a:gd name="T30" fmla="*/ 2 w 533"/>
                <a:gd name="T31" fmla="*/ 726 h 802"/>
                <a:gd name="T32" fmla="*/ 52 w 533"/>
                <a:gd name="T33" fmla="*/ 739 h 802"/>
                <a:gd name="T34" fmla="*/ 23 w 533"/>
                <a:gd name="T35" fmla="*/ 693 h 802"/>
                <a:gd name="T36" fmla="*/ 8 w 533"/>
                <a:gd name="T37" fmla="*/ 689 h 802"/>
                <a:gd name="T38" fmla="*/ 342 w 533"/>
                <a:gd name="T39" fmla="*/ 622 h 802"/>
                <a:gd name="T40" fmla="*/ 281 w 533"/>
                <a:gd name="T41" fmla="*/ 644 h 802"/>
                <a:gd name="T42" fmla="*/ 272 w 533"/>
                <a:gd name="T43" fmla="*/ 679 h 802"/>
                <a:gd name="T44" fmla="*/ 270 w 533"/>
                <a:gd name="T45" fmla="*/ 687 h 802"/>
                <a:gd name="T46" fmla="*/ 332 w 533"/>
                <a:gd name="T47" fmla="*/ 662 h 802"/>
                <a:gd name="T48" fmla="*/ 342 w 533"/>
                <a:gd name="T49" fmla="*/ 622 h 802"/>
                <a:gd name="T50" fmla="*/ 325 w 533"/>
                <a:gd name="T51" fmla="*/ 403 h 802"/>
                <a:gd name="T52" fmla="*/ 321 w 533"/>
                <a:gd name="T53" fmla="*/ 416 h 802"/>
                <a:gd name="T54" fmla="*/ 316 w 533"/>
                <a:gd name="T55" fmla="*/ 437 h 802"/>
                <a:gd name="T56" fmla="*/ 381 w 533"/>
                <a:gd name="T57" fmla="*/ 437 h 802"/>
                <a:gd name="T58" fmla="*/ 382 w 533"/>
                <a:gd name="T59" fmla="*/ 432 h 802"/>
                <a:gd name="T60" fmla="*/ 382 w 533"/>
                <a:gd name="T61" fmla="*/ 432 h 802"/>
                <a:gd name="T62" fmla="*/ 401 w 533"/>
                <a:gd name="T63" fmla="*/ 437 h 802"/>
                <a:gd name="T64" fmla="*/ 420 w 533"/>
                <a:gd name="T65" fmla="*/ 437 h 802"/>
                <a:gd name="T66" fmla="*/ 429 w 533"/>
                <a:gd name="T67" fmla="*/ 403 h 802"/>
                <a:gd name="T68" fmla="*/ 325 w 533"/>
                <a:gd name="T69" fmla="*/ 403 h 802"/>
                <a:gd name="T70" fmla="*/ 421 w 533"/>
                <a:gd name="T71" fmla="*/ 184 h 802"/>
                <a:gd name="T72" fmla="*/ 419 w 533"/>
                <a:gd name="T73" fmla="*/ 192 h 802"/>
                <a:gd name="T74" fmla="*/ 417 w 533"/>
                <a:gd name="T75" fmla="*/ 198 h 802"/>
                <a:gd name="T76" fmla="*/ 416 w 533"/>
                <a:gd name="T77" fmla="*/ 202 h 802"/>
                <a:gd name="T78" fmla="*/ 416 w 533"/>
                <a:gd name="T79" fmla="*/ 202 h 802"/>
                <a:gd name="T80" fmla="*/ 415 w 533"/>
                <a:gd name="T81" fmla="*/ 208 h 802"/>
                <a:gd name="T82" fmla="*/ 412 w 533"/>
                <a:gd name="T83" fmla="*/ 217 h 802"/>
                <a:gd name="T84" fmla="*/ 475 w 533"/>
                <a:gd name="T85" fmla="*/ 226 h 802"/>
                <a:gd name="T86" fmla="*/ 484 w 533"/>
                <a:gd name="T87" fmla="*/ 192 h 802"/>
                <a:gd name="T88" fmla="*/ 421 w 533"/>
                <a:gd name="T89" fmla="*/ 184 h 802"/>
                <a:gd name="T90" fmla="*/ 508 w 533"/>
                <a:gd name="T91" fmla="*/ 0 h 802"/>
                <a:gd name="T92" fmla="*/ 508 w 533"/>
                <a:gd name="T93" fmla="*/ 100 h 802"/>
                <a:gd name="T94" fmla="*/ 533 w 533"/>
                <a:gd name="T95" fmla="*/ 6 h 802"/>
                <a:gd name="T96" fmla="*/ 508 w 533"/>
                <a:gd name="T97"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3" h="802">
                  <a:moveTo>
                    <a:pt x="144" y="724"/>
                  </a:moveTo>
                  <a:cubicBezTo>
                    <a:pt x="132" y="733"/>
                    <a:pt x="120" y="743"/>
                    <a:pt x="109" y="754"/>
                  </a:cubicBezTo>
                  <a:cubicBezTo>
                    <a:pt x="150" y="764"/>
                    <a:pt x="150" y="764"/>
                    <a:pt x="150" y="764"/>
                  </a:cubicBezTo>
                  <a:cubicBezTo>
                    <a:pt x="162" y="754"/>
                    <a:pt x="175" y="744"/>
                    <a:pt x="188" y="735"/>
                  </a:cubicBezTo>
                  <a:cubicBezTo>
                    <a:pt x="144" y="724"/>
                    <a:pt x="144" y="724"/>
                    <a:pt x="144" y="724"/>
                  </a:cubicBezTo>
                  <a:moveTo>
                    <a:pt x="262" y="718"/>
                  </a:moveTo>
                  <a:cubicBezTo>
                    <a:pt x="254" y="752"/>
                    <a:pt x="254" y="752"/>
                    <a:pt x="254" y="752"/>
                  </a:cubicBezTo>
                  <a:cubicBezTo>
                    <a:pt x="254" y="752"/>
                    <a:pt x="254" y="752"/>
                    <a:pt x="254" y="752"/>
                  </a:cubicBezTo>
                  <a:cubicBezTo>
                    <a:pt x="254" y="752"/>
                    <a:pt x="254" y="752"/>
                    <a:pt x="254" y="752"/>
                  </a:cubicBezTo>
                  <a:cubicBezTo>
                    <a:pt x="235" y="747"/>
                    <a:pt x="235" y="747"/>
                    <a:pt x="235" y="747"/>
                  </a:cubicBezTo>
                  <a:cubicBezTo>
                    <a:pt x="241" y="762"/>
                    <a:pt x="247" y="776"/>
                    <a:pt x="253" y="790"/>
                  </a:cubicBezTo>
                  <a:cubicBezTo>
                    <a:pt x="298" y="802"/>
                    <a:pt x="298" y="802"/>
                    <a:pt x="298" y="802"/>
                  </a:cubicBezTo>
                  <a:cubicBezTo>
                    <a:pt x="284" y="776"/>
                    <a:pt x="273" y="748"/>
                    <a:pt x="262" y="718"/>
                  </a:cubicBezTo>
                  <a:moveTo>
                    <a:pt x="8" y="689"/>
                  </a:moveTo>
                  <a:cubicBezTo>
                    <a:pt x="0" y="723"/>
                    <a:pt x="0" y="723"/>
                    <a:pt x="0" y="723"/>
                  </a:cubicBezTo>
                  <a:cubicBezTo>
                    <a:pt x="0" y="724"/>
                    <a:pt x="1" y="725"/>
                    <a:pt x="2" y="726"/>
                  </a:cubicBezTo>
                  <a:cubicBezTo>
                    <a:pt x="52" y="739"/>
                    <a:pt x="52" y="739"/>
                    <a:pt x="52" y="739"/>
                  </a:cubicBezTo>
                  <a:cubicBezTo>
                    <a:pt x="42" y="724"/>
                    <a:pt x="32" y="709"/>
                    <a:pt x="23" y="693"/>
                  </a:cubicBezTo>
                  <a:cubicBezTo>
                    <a:pt x="8" y="689"/>
                    <a:pt x="8" y="689"/>
                    <a:pt x="8" y="689"/>
                  </a:cubicBezTo>
                  <a:moveTo>
                    <a:pt x="342" y="622"/>
                  </a:moveTo>
                  <a:cubicBezTo>
                    <a:pt x="321" y="629"/>
                    <a:pt x="301" y="636"/>
                    <a:pt x="281" y="644"/>
                  </a:cubicBezTo>
                  <a:cubicBezTo>
                    <a:pt x="272" y="679"/>
                    <a:pt x="272" y="679"/>
                    <a:pt x="272" y="679"/>
                  </a:cubicBezTo>
                  <a:cubicBezTo>
                    <a:pt x="270" y="687"/>
                    <a:pt x="270" y="687"/>
                    <a:pt x="270" y="687"/>
                  </a:cubicBezTo>
                  <a:cubicBezTo>
                    <a:pt x="290" y="678"/>
                    <a:pt x="311" y="669"/>
                    <a:pt x="332" y="662"/>
                  </a:cubicBezTo>
                  <a:cubicBezTo>
                    <a:pt x="342" y="622"/>
                    <a:pt x="342" y="622"/>
                    <a:pt x="342" y="622"/>
                  </a:cubicBezTo>
                  <a:moveTo>
                    <a:pt x="325" y="403"/>
                  </a:moveTo>
                  <a:cubicBezTo>
                    <a:pt x="321" y="416"/>
                    <a:pt x="321" y="416"/>
                    <a:pt x="321" y="416"/>
                  </a:cubicBezTo>
                  <a:cubicBezTo>
                    <a:pt x="316" y="437"/>
                    <a:pt x="316" y="437"/>
                    <a:pt x="316" y="437"/>
                  </a:cubicBezTo>
                  <a:cubicBezTo>
                    <a:pt x="381" y="437"/>
                    <a:pt x="381" y="437"/>
                    <a:pt x="381" y="437"/>
                  </a:cubicBezTo>
                  <a:cubicBezTo>
                    <a:pt x="382" y="432"/>
                    <a:pt x="382" y="432"/>
                    <a:pt x="382" y="432"/>
                  </a:cubicBezTo>
                  <a:cubicBezTo>
                    <a:pt x="382" y="432"/>
                    <a:pt x="382" y="432"/>
                    <a:pt x="382" y="432"/>
                  </a:cubicBezTo>
                  <a:cubicBezTo>
                    <a:pt x="401" y="437"/>
                    <a:pt x="401" y="437"/>
                    <a:pt x="401" y="437"/>
                  </a:cubicBezTo>
                  <a:cubicBezTo>
                    <a:pt x="420" y="437"/>
                    <a:pt x="420" y="437"/>
                    <a:pt x="420" y="437"/>
                  </a:cubicBezTo>
                  <a:cubicBezTo>
                    <a:pt x="429" y="403"/>
                    <a:pt x="429" y="403"/>
                    <a:pt x="429" y="403"/>
                  </a:cubicBezTo>
                  <a:cubicBezTo>
                    <a:pt x="325" y="403"/>
                    <a:pt x="325" y="403"/>
                    <a:pt x="325" y="403"/>
                  </a:cubicBezTo>
                  <a:moveTo>
                    <a:pt x="421" y="184"/>
                  </a:moveTo>
                  <a:cubicBezTo>
                    <a:pt x="419" y="192"/>
                    <a:pt x="419" y="192"/>
                    <a:pt x="419" y="192"/>
                  </a:cubicBezTo>
                  <a:cubicBezTo>
                    <a:pt x="417" y="198"/>
                    <a:pt x="417" y="198"/>
                    <a:pt x="417" y="198"/>
                  </a:cubicBezTo>
                  <a:cubicBezTo>
                    <a:pt x="416" y="202"/>
                    <a:pt x="416" y="202"/>
                    <a:pt x="416" y="202"/>
                  </a:cubicBezTo>
                  <a:cubicBezTo>
                    <a:pt x="416" y="202"/>
                    <a:pt x="416" y="202"/>
                    <a:pt x="416" y="202"/>
                  </a:cubicBezTo>
                  <a:cubicBezTo>
                    <a:pt x="415" y="208"/>
                    <a:pt x="415" y="208"/>
                    <a:pt x="415" y="208"/>
                  </a:cubicBezTo>
                  <a:cubicBezTo>
                    <a:pt x="412" y="217"/>
                    <a:pt x="412" y="217"/>
                    <a:pt x="412" y="217"/>
                  </a:cubicBezTo>
                  <a:cubicBezTo>
                    <a:pt x="433" y="221"/>
                    <a:pt x="454" y="224"/>
                    <a:pt x="475" y="226"/>
                  </a:cubicBezTo>
                  <a:cubicBezTo>
                    <a:pt x="484" y="192"/>
                    <a:pt x="484" y="192"/>
                    <a:pt x="484" y="192"/>
                  </a:cubicBezTo>
                  <a:cubicBezTo>
                    <a:pt x="463" y="191"/>
                    <a:pt x="442" y="188"/>
                    <a:pt x="421" y="184"/>
                  </a:cubicBezTo>
                  <a:moveTo>
                    <a:pt x="508" y="0"/>
                  </a:moveTo>
                  <a:cubicBezTo>
                    <a:pt x="508" y="100"/>
                    <a:pt x="508" y="100"/>
                    <a:pt x="508" y="100"/>
                  </a:cubicBezTo>
                  <a:cubicBezTo>
                    <a:pt x="533" y="6"/>
                    <a:pt x="533" y="6"/>
                    <a:pt x="533" y="6"/>
                  </a:cubicBezTo>
                  <a:cubicBezTo>
                    <a:pt x="508" y="0"/>
                    <a:pt x="508" y="0"/>
                    <a:pt x="508" y="0"/>
                  </a:cubicBezTo>
                </a:path>
              </a:pathLst>
            </a:custGeom>
            <a:solidFill>
              <a:srgbClr val="CD74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24"/>
            <p:cNvSpPr/>
            <p:nvPr/>
          </p:nvSpPr>
          <p:spPr bwMode="auto">
            <a:xfrm>
              <a:off x="2622551" y="3289300"/>
              <a:ext cx="3175" cy="0"/>
            </a:xfrm>
            <a:custGeom>
              <a:avLst/>
              <a:gdLst>
                <a:gd name="T0" fmla="*/ 2 w 2"/>
                <a:gd name="T1" fmla="*/ 0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0" y="0"/>
                  </a:lnTo>
                  <a:lnTo>
                    <a:pt x="0" y="0"/>
                  </a:lnTo>
                  <a:lnTo>
                    <a:pt x="2" y="0"/>
                  </a:lnTo>
                  <a:lnTo>
                    <a:pt x="2" y="0"/>
                  </a:lnTo>
                  <a:lnTo>
                    <a:pt x="2" y="0"/>
                  </a:lnTo>
                  <a:close/>
                </a:path>
              </a:pathLst>
            </a:custGeom>
            <a:solidFill>
              <a:srgbClr val="3B8E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25"/>
            <p:cNvSpPr/>
            <p:nvPr/>
          </p:nvSpPr>
          <p:spPr bwMode="auto">
            <a:xfrm>
              <a:off x="2622551" y="3289300"/>
              <a:ext cx="3175" cy="0"/>
            </a:xfrm>
            <a:custGeom>
              <a:avLst/>
              <a:gdLst>
                <a:gd name="T0" fmla="*/ 2 w 2"/>
                <a:gd name="T1" fmla="*/ 0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0" y="0"/>
                  </a:lnTo>
                  <a:lnTo>
                    <a:pt x="0" y="0"/>
                  </a:lnTo>
                  <a:lnTo>
                    <a:pt x="2"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26"/>
            <p:cNvSpPr/>
            <p:nvPr/>
          </p:nvSpPr>
          <p:spPr bwMode="auto">
            <a:xfrm>
              <a:off x="2554288" y="3524250"/>
              <a:ext cx="9525" cy="28575"/>
            </a:xfrm>
            <a:custGeom>
              <a:avLst/>
              <a:gdLst>
                <a:gd name="T0" fmla="*/ 4 w 4"/>
                <a:gd name="T1" fmla="*/ 0 h 12"/>
                <a:gd name="T2" fmla="*/ 2 w 4"/>
                <a:gd name="T3" fmla="*/ 6 h 12"/>
                <a:gd name="T4" fmla="*/ 0 w 4"/>
                <a:gd name="T5" fmla="*/ 12 h 12"/>
                <a:gd name="T6" fmla="*/ 2 w 4"/>
                <a:gd name="T7" fmla="*/ 6 h 12"/>
                <a:gd name="T8" fmla="*/ 4 w 4"/>
                <a:gd name="T9" fmla="*/ 0 h 12"/>
              </a:gdLst>
              <a:ahLst/>
              <a:cxnLst>
                <a:cxn ang="0">
                  <a:pos x="T0" y="T1"/>
                </a:cxn>
                <a:cxn ang="0">
                  <a:pos x="T2" y="T3"/>
                </a:cxn>
                <a:cxn ang="0">
                  <a:pos x="T4" y="T5"/>
                </a:cxn>
                <a:cxn ang="0">
                  <a:pos x="T6" y="T7"/>
                </a:cxn>
                <a:cxn ang="0">
                  <a:pos x="T8" y="T9"/>
                </a:cxn>
              </a:cxnLst>
              <a:rect l="0" t="0" r="r" b="b"/>
              <a:pathLst>
                <a:path w="4" h="12">
                  <a:moveTo>
                    <a:pt x="4" y="0"/>
                  </a:moveTo>
                  <a:cubicBezTo>
                    <a:pt x="2" y="6"/>
                    <a:pt x="2" y="6"/>
                    <a:pt x="2" y="6"/>
                  </a:cubicBezTo>
                  <a:cubicBezTo>
                    <a:pt x="2" y="8"/>
                    <a:pt x="1" y="10"/>
                    <a:pt x="0" y="12"/>
                  </a:cubicBezTo>
                  <a:cubicBezTo>
                    <a:pt x="1" y="10"/>
                    <a:pt x="2" y="8"/>
                    <a:pt x="2" y="6"/>
                  </a:cubicBezTo>
                  <a:cubicBezTo>
                    <a:pt x="4" y="0"/>
                    <a:pt x="4" y="0"/>
                    <a:pt x="4" y="0"/>
                  </a:cubicBezTo>
                </a:path>
              </a:pathLst>
            </a:custGeom>
            <a:solidFill>
              <a:srgbClr val="C6A5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27"/>
            <p:cNvSpPr/>
            <p:nvPr/>
          </p:nvSpPr>
          <p:spPr bwMode="auto">
            <a:xfrm>
              <a:off x="2424113" y="3713163"/>
              <a:ext cx="104775" cy="109537"/>
            </a:xfrm>
            <a:custGeom>
              <a:avLst/>
              <a:gdLst>
                <a:gd name="T0" fmla="*/ 14 w 66"/>
                <a:gd name="T1" fmla="*/ 0 h 69"/>
                <a:gd name="T2" fmla="*/ 9 w 66"/>
                <a:gd name="T3" fmla="*/ 17 h 69"/>
                <a:gd name="T4" fmla="*/ 3 w 66"/>
                <a:gd name="T5" fmla="*/ 46 h 69"/>
                <a:gd name="T6" fmla="*/ 0 w 66"/>
                <a:gd name="T7" fmla="*/ 57 h 69"/>
                <a:gd name="T8" fmla="*/ 53 w 66"/>
                <a:gd name="T9" fmla="*/ 69 h 69"/>
                <a:gd name="T10" fmla="*/ 66 w 66"/>
                <a:gd name="T11" fmla="*/ 14 h 69"/>
                <a:gd name="T12" fmla="*/ 14 w 66"/>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66" h="69">
                  <a:moveTo>
                    <a:pt x="14" y="0"/>
                  </a:moveTo>
                  <a:lnTo>
                    <a:pt x="9" y="17"/>
                  </a:lnTo>
                  <a:lnTo>
                    <a:pt x="3" y="46"/>
                  </a:lnTo>
                  <a:lnTo>
                    <a:pt x="0" y="57"/>
                  </a:lnTo>
                  <a:lnTo>
                    <a:pt x="53" y="69"/>
                  </a:lnTo>
                  <a:lnTo>
                    <a:pt x="66" y="14"/>
                  </a:lnTo>
                  <a:lnTo>
                    <a:pt x="14" y="0"/>
                  </a:lnTo>
                  <a:close/>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28"/>
            <p:cNvSpPr/>
            <p:nvPr/>
          </p:nvSpPr>
          <p:spPr bwMode="auto">
            <a:xfrm>
              <a:off x="2424113" y="3713163"/>
              <a:ext cx="104775" cy="109537"/>
            </a:xfrm>
            <a:custGeom>
              <a:avLst/>
              <a:gdLst>
                <a:gd name="T0" fmla="*/ 14 w 66"/>
                <a:gd name="T1" fmla="*/ 0 h 69"/>
                <a:gd name="T2" fmla="*/ 9 w 66"/>
                <a:gd name="T3" fmla="*/ 17 h 69"/>
                <a:gd name="T4" fmla="*/ 3 w 66"/>
                <a:gd name="T5" fmla="*/ 46 h 69"/>
                <a:gd name="T6" fmla="*/ 0 w 66"/>
                <a:gd name="T7" fmla="*/ 57 h 69"/>
                <a:gd name="T8" fmla="*/ 53 w 66"/>
                <a:gd name="T9" fmla="*/ 69 h 69"/>
                <a:gd name="T10" fmla="*/ 66 w 66"/>
                <a:gd name="T11" fmla="*/ 14 h 69"/>
                <a:gd name="T12" fmla="*/ 14 w 66"/>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66" h="69">
                  <a:moveTo>
                    <a:pt x="14" y="0"/>
                  </a:moveTo>
                  <a:lnTo>
                    <a:pt x="9" y="17"/>
                  </a:lnTo>
                  <a:lnTo>
                    <a:pt x="3" y="46"/>
                  </a:lnTo>
                  <a:lnTo>
                    <a:pt x="0" y="57"/>
                  </a:lnTo>
                  <a:lnTo>
                    <a:pt x="53" y="69"/>
                  </a:lnTo>
                  <a:lnTo>
                    <a:pt x="66" y="14"/>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29"/>
            <p:cNvSpPr>
              <a:spLocks noEditPoints="1"/>
            </p:cNvSpPr>
            <p:nvPr/>
          </p:nvSpPr>
          <p:spPr bwMode="auto">
            <a:xfrm>
              <a:off x="1833563" y="3911600"/>
              <a:ext cx="676275" cy="287337"/>
            </a:xfrm>
            <a:custGeom>
              <a:avLst/>
              <a:gdLst>
                <a:gd name="T0" fmla="*/ 0 w 426"/>
                <a:gd name="T1" fmla="*/ 84 h 181"/>
                <a:gd name="T2" fmla="*/ 0 w 426"/>
                <a:gd name="T3" fmla="*/ 84 h 181"/>
                <a:gd name="T4" fmla="*/ 23 w 426"/>
                <a:gd name="T5" fmla="*/ 90 h 181"/>
                <a:gd name="T6" fmla="*/ 27 w 426"/>
                <a:gd name="T7" fmla="*/ 91 h 181"/>
                <a:gd name="T8" fmla="*/ 210 w 426"/>
                <a:gd name="T9" fmla="*/ 138 h 181"/>
                <a:gd name="T10" fmla="*/ 278 w 426"/>
                <a:gd name="T11" fmla="*/ 155 h 181"/>
                <a:gd name="T12" fmla="*/ 351 w 426"/>
                <a:gd name="T13" fmla="*/ 173 h 181"/>
                <a:gd name="T14" fmla="*/ 380 w 426"/>
                <a:gd name="T15" fmla="*/ 181 h 181"/>
                <a:gd name="T16" fmla="*/ 380 w 426"/>
                <a:gd name="T17" fmla="*/ 181 h 181"/>
                <a:gd name="T18" fmla="*/ 27 w 426"/>
                <a:gd name="T19" fmla="*/ 91 h 181"/>
                <a:gd name="T20" fmla="*/ 0 w 426"/>
                <a:gd name="T21" fmla="*/ 84 h 181"/>
                <a:gd name="T22" fmla="*/ 426 w 426"/>
                <a:gd name="T23" fmla="*/ 0 h 181"/>
                <a:gd name="T24" fmla="*/ 423 w 426"/>
                <a:gd name="T25" fmla="*/ 11 h 181"/>
                <a:gd name="T26" fmla="*/ 411 w 426"/>
                <a:gd name="T27" fmla="*/ 56 h 181"/>
                <a:gd name="T28" fmla="*/ 408 w 426"/>
                <a:gd name="T29" fmla="*/ 68 h 181"/>
                <a:gd name="T30" fmla="*/ 421 w 426"/>
                <a:gd name="T31" fmla="*/ 14 h 181"/>
                <a:gd name="T32" fmla="*/ 426 w 426"/>
                <a:gd name="T33" fmla="*/ 0 h 181"/>
                <a:gd name="T34" fmla="*/ 426 w 426"/>
                <a:gd name="T35"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6" h="181">
                  <a:moveTo>
                    <a:pt x="0" y="84"/>
                  </a:moveTo>
                  <a:lnTo>
                    <a:pt x="0" y="84"/>
                  </a:lnTo>
                  <a:lnTo>
                    <a:pt x="23" y="90"/>
                  </a:lnTo>
                  <a:lnTo>
                    <a:pt x="27" y="91"/>
                  </a:lnTo>
                  <a:lnTo>
                    <a:pt x="210" y="138"/>
                  </a:lnTo>
                  <a:lnTo>
                    <a:pt x="278" y="155"/>
                  </a:lnTo>
                  <a:lnTo>
                    <a:pt x="351" y="173"/>
                  </a:lnTo>
                  <a:lnTo>
                    <a:pt x="380" y="181"/>
                  </a:lnTo>
                  <a:lnTo>
                    <a:pt x="380" y="181"/>
                  </a:lnTo>
                  <a:lnTo>
                    <a:pt x="27" y="91"/>
                  </a:lnTo>
                  <a:lnTo>
                    <a:pt x="0" y="84"/>
                  </a:lnTo>
                  <a:close/>
                  <a:moveTo>
                    <a:pt x="426" y="0"/>
                  </a:moveTo>
                  <a:lnTo>
                    <a:pt x="423" y="11"/>
                  </a:lnTo>
                  <a:lnTo>
                    <a:pt x="411" y="56"/>
                  </a:lnTo>
                  <a:lnTo>
                    <a:pt x="408" y="68"/>
                  </a:lnTo>
                  <a:lnTo>
                    <a:pt x="421" y="14"/>
                  </a:lnTo>
                  <a:lnTo>
                    <a:pt x="426" y="0"/>
                  </a:lnTo>
                  <a:lnTo>
                    <a:pt x="426" y="0"/>
                  </a:lnTo>
                  <a:close/>
                </a:path>
              </a:pathLst>
            </a:custGeom>
            <a:solidFill>
              <a:srgbClr val="302E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330"/>
            <p:cNvSpPr>
              <a:spLocks noEditPoints="1"/>
            </p:cNvSpPr>
            <p:nvPr/>
          </p:nvSpPr>
          <p:spPr bwMode="auto">
            <a:xfrm>
              <a:off x="1833563" y="3911600"/>
              <a:ext cx="676275" cy="287337"/>
            </a:xfrm>
            <a:custGeom>
              <a:avLst/>
              <a:gdLst>
                <a:gd name="T0" fmla="*/ 0 w 426"/>
                <a:gd name="T1" fmla="*/ 84 h 181"/>
                <a:gd name="T2" fmla="*/ 0 w 426"/>
                <a:gd name="T3" fmla="*/ 84 h 181"/>
                <a:gd name="T4" fmla="*/ 23 w 426"/>
                <a:gd name="T5" fmla="*/ 90 h 181"/>
                <a:gd name="T6" fmla="*/ 27 w 426"/>
                <a:gd name="T7" fmla="*/ 91 h 181"/>
                <a:gd name="T8" fmla="*/ 210 w 426"/>
                <a:gd name="T9" fmla="*/ 138 h 181"/>
                <a:gd name="T10" fmla="*/ 278 w 426"/>
                <a:gd name="T11" fmla="*/ 155 h 181"/>
                <a:gd name="T12" fmla="*/ 351 w 426"/>
                <a:gd name="T13" fmla="*/ 173 h 181"/>
                <a:gd name="T14" fmla="*/ 380 w 426"/>
                <a:gd name="T15" fmla="*/ 181 h 181"/>
                <a:gd name="T16" fmla="*/ 380 w 426"/>
                <a:gd name="T17" fmla="*/ 181 h 181"/>
                <a:gd name="T18" fmla="*/ 27 w 426"/>
                <a:gd name="T19" fmla="*/ 91 h 181"/>
                <a:gd name="T20" fmla="*/ 0 w 426"/>
                <a:gd name="T21" fmla="*/ 84 h 181"/>
                <a:gd name="T22" fmla="*/ 426 w 426"/>
                <a:gd name="T23" fmla="*/ 0 h 181"/>
                <a:gd name="T24" fmla="*/ 423 w 426"/>
                <a:gd name="T25" fmla="*/ 11 h 181"/>
                <a:gd name="T26" fmla="*/ 411 w 426"/>
                <a:gd name="T27" fmla="*/ 56 h 181"/>
                <a:gd name="T28" fmla="*/ 408 w 426"/>
                <a:gd name="T29" fmla="*/ 68 h 181"/>
                <a:gd name="T30" fmla="*/ 421 w 426"/>
                <a:gd name="T31" fmla="*/ 14 h 181"/>
                <a:gd name="T32" fmla="*/ 426 w 426"/>
                <a:gd name="T33" fmla="*/ 0 h 181"/>
                <a:gd name="T34" fmla="*/ 426 w 426"/>
                <a:gd name="T35"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6" h="181">
                  <a:moveTo>
                    <a:pt x="0" y="84"/>
                  </a:moveTo>
                  <a:lnTo>
                    <a:pt x="0" y="84"/>
                  </a:lnTo>
                  <a:lnTo>
                    <a:pt x="23" y="90"/>
                  </a:lnTo>
                  <a:lnTo>
                    <a:pt x="27" y="91"/>
                  </a:lnTo>
                  <a:lnTo>
                    <a:pt x="210" y="138"/>
                  </a:lnTo>
                  <a:lnTo>
                    <a:pt x="278" y="155"/>
                  </a:lnTo>
                  <a:lnTo>
                    <a:pt x="351" y="173"/>
                  </a:lnTo>
                  <a:lnTo>
                    <a:pt x="380" y="181"/>
                  </a:lnTo>
                  <a:lnTo>
                    <a:pt x="380" y="181"/>
                  </a:lnTo>
                  <a:lnTo>
                    <a:pt x="27" y="91"/>
                  </a:lnTo>
                  <a:lnTo>
                    <a:pt x="0" y="84"/>
                  </a:lnTo>
                  <a:moveTo>
                    <a:pt x="426" y="0"/>
                  </a:moveTo>
                  <a:lnTo>
                    <a:pt x="423" y="11"/>
                  </a:lnTo>
                  <a:lnTo>
                    <a:pt x="411" y="56"/>
                  </a:lnTo>
                  <a:lnTo>
                    <a:pt x="408" y="68"/>
                  </a:lnTo>
                  <a:lnTo>
                    <a:pt x="421" y="14"/>
                  </a:lnTo>
                  <a:lnTo>
                    <a:pt x="426" y="0"/>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331"/>
            <p:cNvSpPr>
              <a:spLocks noEditPoints="1"/>
            </p:cNvSpPr>
            <p:nvPr/>
          </p:nvSpPr>
          <p:spPr bwMode="auto">
            <a:xfrm>
              <a:off x="2625726" y="3051175"/>
              <a:ext cx="155575" cy="261937"/>
            </a:xfrm>
            <a:custGeom>
              <a:avLst/>
              <a:gdLst>
                <a:gd name="T0" fmla="*/ 86 w 98"/>
                <a:gd name="T1" fmla="*/ 44 h 165"/>
                <a:gd name="T2" fmla="*/ 55 w 98"/>
                <a:gd name="T3" fmla="*/ 163 h 165"/>
                <a:gd name="T4" fmla="*/ 55 w 98"/>
                <a:gd name="T5" fmla="*/ 165 h 165"/>
                <a:gd name="T6" fmla="*/ 0 w 98"/>
                <a:gd name="T7" fmla="*/ 150 h 165"/>
                <a:gd name="T8" fmla="*/ 0 w 98"/>
                <a:gd name="T9" fmla="*/ 150 h 165"/>
                <a:gd name="T10" fmla="*/ 0 w 98"/>
                <a:gd name="T11" fmla="*/ 150 h 165"/>
                <a:gd name="T12" fmla="*/ 0 w 98"/>
                <a:gd name="T13" fmla="*/ 150 h 165"/>
                <a:gd name="T14" fmla="*/ 55 w 98"/>
                <a:gd name="T15" fmla="*/ 165 h 165"/>
                <a:gd name="T16" fmla="*/ 86 w 98"/>
                <a:gd name="T17" fmla="*/ 44 h 165"/>
                <a:gd name="T18" fmla="*/ 98 w 98"/>
                <a:gd name="T19" fmla="*/ 0 h 165"/>
                <a:gd name="T20" fmla="*/ 95 w 98"/>
                <a:gd name="T21" fmla="*/ 9 h 165"/>
                <a:gd name="T22" fmla="*/ 92 w 98"/>
                <a:gd name="T23" fmla="*/ 21 h 165"/>
                <a:gd name="T24" fmla="*/ 98 w 98"/>
                <a:gd name="T2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65">
                  <a:moveTo>
                    <a:pt x="86" y="44"/>
                  </a:moveTo>
                  <a:lnTo>
                    <a:pt x="55" y="163"/>
                  </a:lnTo>
                  <a:lnTo>
                    <a:pt x="55" y="165"/>
                  </a:lnTo>
                  <a:lnTo>
                    <a:pt x="0" y="150"/>
                  </a:lnTo>
                  <a:lnTo>
                    <a:pt x="0" y="150"/>
                  </a:lnTo>
                  <a:lnTo>
                    <a:pt x="0" y="150"/>
                  </a:lnTo>
                  <a:lnTo>
                    <a:pt x="0" y="150"/>
                  </a:lnTo>
                  <a:lnTo>
                    <a:pt x="55" y="165"/>
                  </a:lnTo>
                  <a:lnTo>
                    <a:pt x="86" y="44"/>
                  </a:lnTo>
                  <a:close/>
                  <a:moveTo>
                    <a:pt x="98" y="0"/>
                  </a:moveTo>
                  <a:lnTo>
                    <a:pt x="95" y="9"/>
                  </a:lnTo>
                  <a:lnTo>
                    <a:pt x="92" y="21"/>
                  </a:lnTo>
                  <a:lnTo>
                    <a:pt x="98" y="0"/>
                  </a:lnTo>
                  <a:close/>
                </a:path>
              </a:pathLst>
            </a:custGeom>
            <a:solidFill>
              <a:srgbClr val="9840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332"/>
            <p:cNvSpPr>
              <a:spLocks noEditPoints="1"/>
            </p:cNvSpPr>
            <p:nvPr/>
          </p:nvSpPr>
          <p:spPr bwMode="auto">
            <a:xfrm>
              <a:off x="2625726" y="3051175"/>
              <a:ext cx="155575" cy="261937"/>
            </a:xfrm>
            <a:custGeom>
              <a:avLst/>
              <a:gdLst>
                <a:gd name="T0" fmla="*/ 86 w 98"/>
                <a:gd name="T1" fmla="*/ 44 h 165"/>
                <a:gd name="T2" fmla="*/ 55 w 98"/>
                <a:gd name="T3" fmla="*/ 163 h 165"/>
                <a:gd name="T4" fmla="*/ 55 w 98"/>
                <a:gd name="T5" fmla="*/ 165 h 165"/>
                <a:gd name="T6" fmla="*/ 0 w 98"/>
                <a:gd name="T7" fmla="*/ 150 h 165"/>
                <a:gd name="T8" fmla="*/ 0 w 98"/>
                <a:gd name="T9" fmla="*/ 150 h 165"/>
                <a:gd name="T10" fmla="*/ 0 w 98"/>
                <a:gd name="T11" fmla="*/ 150 h 165"/>
                <a:gd name="T12" fmla="*/ 0 w 98"/>
                <a:gd name="T13" fmla="*/ 150 h 165"/>
                <a:gd name="T14" fmla="*/ 55 w 98"/>
                <a:gd name="T15" fmla="*/ 165 h 165"/>
                <a:gd name="T16" fmla="*/ 86 w 98"/>
                <a:gd name="T17" fmla="*/ 44 h 165"/>
                <a:gd name="T18" fmla="*/ 98 w 98"/>
                <a:gd name="T19" fmla="*/ 0 h 165"/>
                <a:gd name="T20" fmla="*/ 95 w 98"/>
                <a:gd name="T21" fmla="*/ 9 h 165"/>
                <a:gd name="T22" fmla="*/ 92 w 98"/>
                <a:gd name="T23" fmla="*/ 21 h 165"/>
                <a:gd name="T24" fmla="*/ 98 w 98"/>
                <a:gd name="T2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65">
                  <a:moveTo>
                    <a:pt x="86" y="44"/>
                  </a:moveTo>
                  <a:lnTo>
                    <a:pt x="55" y="163"/>
                  </a:lnTo>
                  <a:lnTo>
                    <a:pt x="55" y="165"/>
                  </a:lnTo>
                  <a:lnTo>
                    <a:pt x="0" y="150"/>
                  </a:lnTo>
                  <a:lnTo>
                    <a:pt x="0" y="150"/>
                  </a:lnTo>
                  <a:lnTo>
                    <a:pt x="0" y="150"/>
                  </a:lnTo>
                  <a:lnTo>
                    <a:pt x="0" y="150"/>
                  </a:lnTo>
                  <a:lnTo>
                    <a:pt x="55" y="165"/>
                  </a:lnTo>
                  <a:lnTo>
                    <a:pt x="86" y="44"/>
                  </a:lnTo>
                  <a:moveTo>
                    <a:pt x="98" y="0"/>
                  </a:moveTo>
                  <a:lnTo>
                    <a:pt x="95" y="9"/>
                  </a:lnTo>
                  <a:lnTo>
                    <a:pt x="92" y="21"/>
                  </a:lnTo>
                  <a:lnTo>
                    <a:pt x="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Rectangle 333"/>
            <p:cNvSpPr>
              <a:spLocks noChangeArrowheads="1"/>
            </p:cNvSpPr>
            <p:nvPr/>
          </p:nvSpPr>
          <p:spPr bwMode="auto">
            <a:xfrm>
              <a:off x="2625726" y="3289300"/>
              <a:ext cx="1588" cy="1587"/>
            </a:xfrm>
            <a:prstGeom prst="rect">
              <a:avLst/>
            </a:prstGeom>
            <a:solidFill>
              <a:srgbClr val="2C6B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 name="Freeform 334"/>
            <p:cNvSpPr/>
            <p:nvPr/>
          </p:nvSpPr>
          <p:spPr bwMode="auto">
            <a:xfrm>
              <a:off x="2625726" y="3289300"/>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335"/>
            <p:cNvSpPr>
              <a:spLocks noEditPoints="1"/>
            </p:cNvSpPr>
            <p:nvPr/>
          </p:nvSpPr>
          <p:spPr bwMode="auto">
            <a:xfrm>
              <a:off x="3521076" y="2246313"/>
              <a:ext cx="762000" cy="1101725"/>
            </a:xfrm>
            <a:custGeom>
              <a:avLst/>
              <a:gdLst>
                <a:gd name="T0" fmla="*/ 53 w 311"/>
                <a:gd name="T1" fmla="*/ 231 h 449"/>
                <a:gd name="T2" fmla="*/ 19 w 311"/>
                <a:gd name="T3" fmla="*/ 243 h 449"/>
                <a:gd name="T4" fmla="*/ 35 w 311"/>
                <a:gd name="T5" fmla="*/ 429 h 449"/>
                <a:gd name="T6" fmla="*/ 43 w 311"/>
                <a:gd name="T7" fmla="*/ 448 h 449"/>
                <a:gd name="T8" fmla="*/ 137 w 311"/>
                <a:gd name="T9" fmla="*/ 448 h 449"/>
                <a:gd name="T10" fmla="*/ 134 w 311"/>
                <a:gd name="T11" fmla="*/ 381 h 449"/>
                <a:gd name="T12" fmla="*/ 67 w 311"/>
                <a:gd name="T13" fmla="*/ 387 h 449"/>
                <a:gd name="T14" fmla="*/ 53 w 311"/>
                <a:gd name="T15" fmla="*/ 231 h 449"/>
                <a:gd name="T16" fmla="*/ 258 w 311"/>
                <a:gd name="T17" fmla="*/ 209 h 449"/>
                <a:gd name="T18" fmla="*/ 272 w 311"/>
                <a:gd name="T19" fmla="*/ 369 h 449"/>
                <a:gd name="T20" fmla="*/ 169 w 311"/>
                <a:gd name="T21" fmla="*/ 378 h 449"/>
                <a:gd name="T22" fmla="*/ 170 w 311"/>
                <a:gd name="T23" fmla="*/ 387 h 449"/>
                <a:gd name="T24" fmla="*/ 170 w 311"/>
                <a:gd name="T25" fmla="*/ 387 h 449"/>
                <a:gd name="T26" fmla="*/ 172 w 311"/>
                <a:gd name="T27" fmla="*/ 387 h 449"/>
                <a:gd name="T28" fmla="*/ 173 w 311"/>
                <a:gd name="T29" fmla="*/ 387 h 449"/>
                <a:gd name="T30" fmla="*/ 174 w 311"/>
                <a:gd name="T31" fmla="*/ 387 h 449"/>
                <a:gd name="T32" fmla="*/ 198 w 311"/>
                <a:gd name="T33" fmla="*/ 411 h 449"/>
                <a:gd name="T34" fmla="*/ 198 w 311"/>
                <a:gd name="T35" fmla="*/ 411 h 449"/>
                <a:gd name="T36" fmla="*/ 198 w 311"/>
                <a:gd name="T37" fmla="*/ 411 h 449"/>
                <a:gd name="T38" fmla="*/ 198 w 311"/>
                <a:gd name="T39" fmla="*/ 411 h 449"/>
                <a:gd name="T40" fmla="*/ 198 w 311"/>
                <a:gd name="T41" fmla="*/ 411 h 449"/>
                <a:gd name="T42" fmla="*/ 198 w 311"/>
                <a:gd name="T43" fmla="*/ 413 h 449"/>
                <a:gd name="T44" fmla="*/ 194 w 311"/>
                <a:gd name="T45" fmla="*/ 427 h 449"/>
                <a:gd name="T46" fmla="*/ 183 w 311"/>
                <a:gd name="T47" fmla="*/ 437 h 449"/>
                <a:gd name="T48" fmla="*/ 176 w 311"/>
                <a:gd name="T49" fmla="*/ 439 h 449"/>
                <a:gd name="T50" fmla="*/ 175 w 311"/>
                <a:gd name="T51" fmla="*/ 439 h 449"/>
                <a:gd name="T52" fmla="*/ 172 w 311"/>
                <a:gd name="T53" fmla="*/ 439 h 449"/>
                <a:gd name="T54" fmla="*/ 172 w 311"/>
                <a:gd name="T55" fmla="*/ 439 h 449"/>
                <a:gd name="T56" fmla="*/ 172 w 311"/>
                <a:gd name="T57" fmla="*/ 448 h 449"/>
                <a:gd name="T58" fmla="*/ 211 w 311"/>
                <a:gd name="T59" fmla="*/ 449 h 449"/>
                <a:gd name="T60" fmla="*/ 278 w 311"/>
                <a:gd name="T61" fmla="*/ 442 h 449"/>
                <a:gd name="T62" fmla="*/ 280 w 311"/>
                <a:gd name="T63" fmla="*/ 442 h 449"/>
                <a:gd name="T64" fmla="*/ 311 w 311"/>
                <a:gd name="T65" fmla="*/ 407 h 449"/>
                <a:gd name="T66" fmla="*/ 310 w 311"/>
                <a:gd name="T67" fmla="*/ 404 h 449"/>
                <a:gd name="T68" fmla="*/ 296 w 311"/>
                <a:gd name="T69" fmla="*/ 241 h 449"/>
                <a:gd name="T70" fmla="*/ 258 w 311"/>
                <a:gd name="T71" fmla="*/ 209 h 449"/>
                <a:gd name="T72" fmla="*/ 14 w 311"/>
                <a:gd name="T73" fmla="*/ 18 h 449"/>
                <a:gd name="T74" fmla="*/ 1 w 311"/>
                <a:gd name="T75" fmla="*/ 48 h 449"/>
                <a:gd name="T76" fmla="*/ 15 w 311"/>
                <a:gd name="T77" fmla="*/ 208 h 449"/>
                <a:gd name="T78" fmla="*/ 50 w 311"/>
                <a:gd name="T79" fmla="*/ 195 h 449"/>
                <a:gd name="T80" fmla="*/ 38 w 311"/>
                <a:gd name="T81" fmla="*/ 66 h 449"/>
                <a:gd name="T82" fmla="*/ 45 w 311"/>
                <a:gd name="T83" fmla="*/ 65 h 449"/>
                <a:gd name="T84" fmla="*/ 45 w 311"/>
                <a:gd name="T85" fmla="*/ 65 h 449"/>
                <a:gd name="T86" fmla="*/ 14 w 311"/>
                <a:gd name="T87" fmla="*/ 18 h 449"/>
                <a:gd name="T88" fmla="*/ 148 w 311"/>
                <a:gd name="T89" fmla="*/ 0 h 449"/>
                <a:gd name="T90" fmla="*/ 51 w 311"/>
                <a:gd name="T91" fmla="*/ 8 h 449"/>
                <a:gd name="T92" fmla="*/ 76 w 311"/>
                <a:gd name="T93" fmla="*/ 49 h 449"/>
                <a:gd name="T94" fmla="*/ 83 w 311"/>
                <a:gd name="T95" fmla="*/ 62 h 449"/>
                <a:gd name="T96" fmla="*/ 206 w 311"/>
                <a:gd name="T97" fmla="*/ 51 h 449"/>
                <a:gd name="T98" fmla="*/ 173 w 311"/>
                <a:gd name="T99" fmla="*/ 17 h 449"/>
                <a:gd name="T100" fmla="*/ 163 w 311"/>
                <a:gd name="T101" fmla="*/ 11 h 449"/>
                <a:gd name="T102" fmla="*/ 157 w 311"/>
                <a:gd name="T103" fmla="*/ 6 h 449"/>
                <a:gd name="T104" fmla="*/ 148 w 311"/>
                <a:gd name="T105"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 h="449">
                  <a:moveTo>
                    <a:pt x="53" y="231"/>
                  </a:moveTo>
                  <a:cubicBezTo>
                    <a:pt x="42" y="235"/>
                    <a:pt x="30" y="239"/>
                    <a:pt x="19" y="243"/>
                  </a:cubicBezTo>
                  <a:cubicBezTo>
                    <a:pt x="35" y="429"/>
                    <a:pt x="35" y="429"/>
                    <a:pt x="35" y="429"/>
                  </a:cubicBezTo>
                  <a:cubicBezTo>
                    <a:pt x="36" y="436"/>
                    <a:pt x="39" y="443"/>
                    <a:pt x="43" y="448"/>
                  </a:cubicBezTo>
                  <a:cubicBezTo>
                    <a:pt x="137" y="448"/>
                    <a:pt x="137" y="448"/>
                    <a:pt x="137" y="448"/>
                  </a:cubicBezTo>
                  <a:cubicBezTo>
                    <a:pt x="136" y="426"/>
                    <a:pt x="135" y="403"/>
                    <a:pt x="134" y="381"/>
                  </a:cubicBezTo>
                  <a:cubicBezTo>
                    <a:pt x="67" y="387"/>
                    <a:pt x="67" y="387"/>
                    <a:pt x="67" y="387"/>
                  </a:cubicBezTo>
                  <a:cubicBezTo>
                    <a:pt x="53" y="231"/>
                    <a:pt x="53" y="231"/>
                    <a:pt x="53" y="231"/>
                  </a:cubicBezTo>
                  <a:moveTo>
                    <a:pt x="258" y="209"/>
                  </a:moveTo>
                  <a:cubicBezTo>
                    <a:pt x="272" y="369"/>
                    <a:pt x="272" y="369"/>
                    <a:pt x="272" y="369"/>
                  </a:cubicBezTo>
                  <a:cubicBezTo>
                    <a:pt x="169" y="378"/>
                    <a:pt x="169" y="378"/>
                    <a:pt x="169" y="378"/>
                  </a:cubicBezTo>
                  <a:cubicBezTo>
                    <a:pt x="169" y="381"/>
                    <a:pt x="169" y="384"/>
                    <a:pt x="170" y="387"/>
                  </a:cubicBezTo>
                  <a:cubicBezTo>
                    <a:pt x="170" y="387"/>
                    <a:pt x="170" y="387"/>
                    <a:pt x="170" y="387"/>
                  </a:cubicBezTo>
                  <a:cubicBezTo>
                    <a:pt x="171" y="387"/>
                    <a:pt x="171" y="387"/>
                    <a:pt x="172" y="387"/>
                  </a:cubicBezTo>
                  <a:cubicBezTo>
                    <a:pt x="172" y="387"/>
                    <a:pt x="172" y="387"/>
                    <a:pt x="173" y="387"/>
                  </a:cubicBezTo>
                  <a:cubicBezTo>
                    <a:pt x="173" y="387"/>
                    <a:pt x="174" y="387"/>
                    <a:pt x="174" y="387"/>
                  </a:cubicBezTo>
                  <a:cubicBezTo>
                    <a:pt x="187" y="388"/>
                    <a:pt x="197" y="398"/>
                    <a:pt x="198" y="411"/>
                  </a:cubicBezTo>
                  <a:cubicBezTo>
                    <a:pt x="198" y="411"/>
                    <a:pt x="198" y="411"/>
                    <a:pt x="198" y="411"/>
                  </a:cubicBezTo>
                  <a:cubicBezTo>
                    <a:pt x="198" y="411"/>
                    <a:pt x="198" y="411"/>
                    <a:pt x="198" y="411"/>
                  </a:cubicBezTo>
                  <a:cubicBezTo>
                    <a:pt x="198" y="411"/>
                    <a:pt x="198" y="411"/>
                    <a:pt x="198" y="411"/>
                  </a:cubicBezTo>
                  <a:cubicBezTo>
                    <a:pt x="198" y="411"/>
                    <a:pt x="198" y="411"/>
                    <a:pt x="198" y="411"/>
                  </a:cubicBezTo>
                  <a:cubicBezTo>
                    <a:pt x="198" y="412"/>
                    <a:pt x="198" y="412"/>
                    <a:pt x="198" y="413"/>
                  </a:cubicBezTo>
                  <a:cubicBezTo>
                    <a:pt x="198" y="418"/>
                    <a:pt x="197" y="423"/>
                    <a:pt x="194" y="427"/>
                  </a:cubicBezTo>
                  <a:cubicBezTo>
                    <a:pt x="191" y="431"/>
                    <a:pt x="188" y="435"/>
                    <a:pt x="183" y="437"/>
                  </a:cubicBezTo>
                  <a:cubicBezTo>
                    <a:pt x="181" y="438"/>
                    <a:pt x="178" y="438"/>
                    <a:pt x="176" y="439"/>
                  </a:cubicBezTo>
                  <a:cubicBezTo>
                    <a:pt x="175" y="439"/>
                    <a:pt x="175" y="439"/>
                    <a:pt x="175" y="439"/>
                  </a:cubicBezTo>
                  <a:cubicBezTo>
                    <a:pt x="174" y="439"/>
                    <a:pt x="173" y="439"/>
                    <a:pt x="172" y="439"/>
                  </a:cubicBezTo>
                  <a:cubicBezTo>
                    <a:pt x="172" y="439"/>
                    <a:pt x="172" y="439"/>
                    <a:pt x="172" y="439"/>
                  </a:cubicBezTo>
                  <a:cubicBezTo>
                    <a:pt x="172" y="442"/>
                    <a:pt x="172" y="445"/>
                    <a:pt x="172" y="448"/>
                  </a:cubicBezTo>
                  <a:cubicBezTo>
                    <a:pt x="211" y="449"/>
                    <a:pt x="211" y="449"/>
                    <a:pt x="211" y="449"/>
                  </a:cubicBezTo>
                  <a:cubicBezTo>
                    <a:pt x="278" y="442"/>
                    <a:pt x="278" y="442"/>
                    <a:pt x="278" y="442"/>
                  </a:cubicBezTo>
                  <a:cubicBezTo>
                    <a:pt x="280" y="442"/>
                    <a:pt x="280" y="442"/>
                    <a:pt x="280" y="442"/>
                  </a:cubicBezTo>
                  <a:cubicBezTo>
                    <a:pt x="297" y="440"/>
                    <a:pt x="311" y="425"/>
                    <a:pt x="311" y="407"/>
                  </a:cubicBezTo>
                  <a:cubicBezTo>
                    <a:pt x="311" y="406"/>
                    <a:pt x="311" y="405"/>
                    <a:pt x="310" y="404"/>
                  </a:cubicBezTo>
                  <a:cubicBezTo>
                    <a:pt x="296" y="241"/>
                    <a:pt x="296" y="241"/>
                    <a:pt x="296" y="241"/>
                  </a:cubicBezTo>
                  <a:cubicBezTo>
                    <a:pt x="258" y="209"/>
                    <a:pt x="258" y="209"/>
                    <a:pt x="258" y="209"/>
                  </a:cubicBezTo>
                  <a:moveTo>
                    <a:pt x="14" y="18"/>
                  </a:moveTo>
                  <a:cubicBezTo>
                    <a:pt x="5" y="25"/>
                    <a:pt x="0" y="36"/>
                    <a:pt x="1" y="48"/>
                  </a:cubicBezTo>
                  <a:cubicBezTo>
                    <a:pt x="15" y="208"/>
                    <a:pt x="15" y="208"/>
                    <a:pt x="15" y="208"/>
                  </a:cubicBezTo>
                  <a:cubicBezTo>
                    <a:pt x="27" y="204"/>
                    <a:pt x="38" y="199"/>
                    <a:pt x="50" y="195"/>
                  </a:cubicBezTo>
                  <a:cubicBezTo>
                    <a:pt x="38" y="66"/>
                    <a:pt x="38" y="66"/>
                    <a:pt x="38" y="66"/>
                  </a:cubicBezTo>
                  <a:cubicBezTo>
                    <a:pt x="45" y="65"/>
                    <a:pt x="45" y="65"/>
                    <a:pt x="45" y="65"/>
                  </a:cubicBezTo>
                  <a:cubicBezTo>
                    <a:pt x="45" y="65"/>
                    <a:pt x="45" y="65"/>
                    <a:pt x="45" y="65"/>
                  </a:cubicBezTo>
                  <a:cubicBezTo>
                    <a:pt x="35" y="48"/>
                    <a:pt x="25" y="32"/>
                    <a:pt x="14" y="18"/>
                  </a:cubicBezTo>
                  <a:moveTo>
                    <a:pt x="148" y="0"/>
                  </a:moveTo>
                  <a:cubicBezTo>
                    <a:pt x="51" y="8"/>
                    <a:pt x="51" y="8"/>
                    <a:pt x="51" y="8"/>
                  </a:cubicBezTo>
                  <a:cubicBezTo>
                    <a:pt x="59" y="21"/>
                    <a:pt x="68" y="34"/>
                    <a:pt x="76" y="49"/>
                  </a:cubicBezTo>
                  <a:cubicBezTo>
                    <a:pt x="78" y="53"/>
                    <a:pt x="81" y="57"/>
                    <a:pt x="83" y="62"/>
                  </a:cubicBezTo>
                  <a:cubicBezTo>
                    <a:pt x="206" y="51"/>
                    <a:pt x="206" y="51"/>
                    <a:pt x="206" y="51"/>
                  </a:cubicBezTo>
                  <a:cubicBezTo>
                    <a:pt x="193" y="41"/>
                    <a:pt x="182" y="30"/>
                    <a:pt x="173" y="17"/>
                  </a:cubicBezTo>
                  <a:cubicBezTo>
                    <a:pt x="170" y="15"/>
                    <a:pt x="167" y="13"/>
                    <a:pt x="163" y="11"/>
                  </a:cubicBezTo>
                  <a:cubicBezTo>
                    <a:pt x="161" y="9"/>
                    <a:pt x="159" y="7"/>
                    <a:pt x="157" y="6"/>
                  </a:cubicBezTo>
                  <a:cubicBezTo>
                    <a:pt x="154" y="4"/>
                    <a:pt x="151" y="2"/>
                    <a:pt x="148" y="0"/>
                  </a:cubicBezTo>
                </a:path>
              </a:pathLst>
            </a:custGeom>
            <a:solidFill>
              <a:srgbClr val="5E42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336"/>
            <p:cNvSpPr>
              <a:spLocks noEditPoints="1"/>
            </p:cNvSpPr>
            <p:nvPr/>
          </p:nvSpPr>
          <p:spPr bwMode="auto">
            <a:xfrm>
              <a:off x="3556001" y="2241550"/>
              <a:ext cx="482600" cy="1135062"/>
            </a:xfrm>
            <a:custGeom>
              <a:avLst/>
              <a:gdLst>
                <a:gd name="T0" fmla="*/ 155 w 197"/>
                <a:gd name="T1" fmla="*/ 380 h 463"/>
                <a:gd name="T2" fmla="*/ 120 w 197"/>
                <a:gd name="T3" fmla="*/ 383 h 463"/>
                <a:gd name="T4" fmla="*/ 123 w 197"/>
                <a:gd name="T5" fmla="*/ 450 h 463"/>
                <a:gd name="T6" fmla="*/ 29 w 197"/>
                <a:gd name="T7" fmla="*/ 450 h 463"/>
                <a:gd name="T8" fmla="*/ 56 w 197"/>
                <a:gd name="T9" fmla="*/ 463 h 463"/>
                <a:gd name="T10" fmla="*/ 59 w 197"/>
                <a:gd name="T11" fmla="*/ 463 h 463"/>
                <a:gd name="T12" fmla="*/ 164 w 197"/>
                <a:gd name="T13" fmla="*/ 453 h 463"/>
                <a:gd name="T14" fmla="*/ 197 w 197"/>
                <a:gd name="T15" fmla="*/ 451 h 463"/>
                <a:gd name="T16" fmla="*/ 158 w 197"/>
                <a:gd name="T17" fmla="*/ 450 h 463"/>
                <a:gd name="T18" fmla="*/ 158 w 197"/>
                <a:gd name="T19" fmla="*/ 441 h 463"/>
                <a:gd name="T20" fmla="*/ 133 w 197"/>
                <a:gd name="T21" fmla="*/ 417 h 463"/>
                <a:gd name="T22" fmla="*/ 132 w 197"/>
                <a:gd name="T23" fmla="*/ 415 h 463"/>
                <a:gd name="T24" fmla="*/ 132 w 197"/>
                <a:gd name="T25" fmla="*/ 415 h 463"/>
                <a:gd name="T26" fmla="*/ 156 w 197"/>
                <a:gd name="T27" fmla="*/ 389 h 463"/>
                <a:gd name="T28" fmla="*/ 155 w 197"/>
                <a:gd name="T29" fmla="*/ 380 h 463"/>
                <a:gd name="T30" fmla="*/ 36 w 197"/>
                <a:gd name="T31" fmla="*/ 197 h 463"/>
                <a:gd name="T32" fmla="*/ 1 w 197"/>
                <a:gd name="T33" fmla="*/ 210 h 463"/>
                <a:gd name="T34" fmla="*/ 5 w 197"/>
                <a:gd name="T35" fmla="*/ 245 h 463"/>
                <a:gd name="T36" fmla="*/ 39 w 197"/>
                <a:gd name="T37" fmla="*/ 233 h 463"/>
                <a:gd name="T38" fmla="*/ 36 w 197"/>
                <a:gd name="T39" fmla="*/ 197 h 463"/>
                <a:gd name="T40" fmla="*/ 37 w 197"/>
                <a:gd name="T41" fmla="*/ 10 h 463"/>
                <a:gd name="T42" fmla="*/ 19 w 197"/>
                <a:gd name="T43" fmla="*/ 12 h 463"/>
                <a:gd name="T44" fmla="*/ 0 w 197"/>
                <a:gd name="T45" fmla="*/ 20 h 463"/>
                <a:gd name="T46" fmla="*/ 31 w 197"/>
                <a:gd name="T47" fmla="*/ 67 h 463"/>
                <a:gd name="T48" fmla="*/ 31 w 197"/>
                <a:gd name="T49" fmla="*/ 67 h 463"/>
                <a:gd name="T50" fmla="*/ 69 w 197"/>
                <a:gd name="T51" fmla="*/ 64 h 463"/>
                <a:gd name="T52" fmla="*/ 62 w 197"/>
                <a:gd name="T53" fmla="*/ 51 h 463"/>
                <a:gd name="T54" fmla="*/ 37 w 197"/>
                <a:gd name="T55" fmla="*/ 10 h 463"/>
                <a:gd name="T56" fmla="*/ 148 w 197"/>
                <a:gd name="T57" fmla="*/ 0 h 463"/>
                <a:gd name="T58" fmla="*/ 134 w 197"/>
                <a:gd name="T59" fmla="*/ 2 h 463"/>
                <a:gd name="T60" fmla="*/ 143 w 197"/>
                <a:gd name="T61" fmla="*/ 8 h 463"/>
                <a:gd name="T62" fmla="*/ 149 w 197"/>
                <a:gd name="T63" fmla="*/ 13 h 463"/>
                <a:gd name="T64" fmla="*/ 159 w 197"/>
                <a:gd name="T65" fmla="*/ 19 h 463"/>
                <a:gd name="T66" fmla="*/ 148 w 197"/>
                <a:gd name="T67"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7" h="463">
                  <a:moveTo>
                    <a:pt x="155" y="380"/>
                  </a:moveTo>
                  <a:cubicBezTo>
                    <a:pt x="120" y="383"/>
                    <a:pt x="120" y="383"/>
                    <a:pt x="120" y="383"/>
                  </a:cubicBezTo>
                  <a:cubicBezTo>
                    <a:pt x="121" y="405"/>
                    <a:pt x="122" y="428"/>
                    <a:pt x="123" y="450"/>
                  </a:cubicBezTo>
                  <a:cubicBezTo>
                    <a:pt x="29" y="450"/>
                    <a:pt x="29" y="450"/>
                    <a:pt x="29" y="450"/>
                  </a:cubicBezTo>
                  <a:cubicBezTo>
                    <a:pt x="36" y="458"/>
                    <a:pt x="45" y="463"/>
                    <a:pt x="56" y="463"/>
                  </a:cubicBezTo>
                  <a:cubicBezTo>
                    <a:pt x="57" y="463"/>
                    <a:pt x="58" y="463"/>
                    <a:pt x="59" y="463"/>
                  </a:cubicBezTo>
                  <a:cubicBezTo>
                    <a:pt x="164" y="453"/>
                    <a:pt x="164" y="453"/>
                    <a:pt x="164" y="453"/>
                  </a:cubicBezTo>
                  <a:cubicBezTo>
                    <a:pt x="197" y="451"/>
                    <a:pt x="197" y="451"/>
                    <a:pt x="197" y="451"/>
                  </a:cubicBezTo>
                  <a:cubicBezTo>
                    <a:pt x="158" y="450"/>
                    <a:pt x="158" y="450"/>
                    <a:pt x="158" y="450"/>
                  </a:cubicBezTo>
                  <a:cubicBezTo>
                    <a:pt x="158" y="447"/>
                    <a:pt x="158" y="444"/>
                    <a:pt x="158" y="441"/>
                  </a:cubicBezTo>
                  <a:cubicBezTo>
                    <a:pt x="145" y="441"/>
                    <a:pt x="134" y="431"/>
                    <a:pt x="133" y="417"/>
                  </a:cubicBezTo>
                  <a:cubicBezTo>
                    <a:pt x="132" y="417"/>
                    <a:pt x="132" y="416"/>
                    <a:pt x="132" y="415"/>
                  </a:cubicBezTo>
                  <a:cubicBezTo>
                    <a:pt x="132" y="415"/>
                    <a:pt x="132" y="415"/>
                    <a:pt x="132" y="415"/>
                  </a:cubicBezTo>
                  <a:cubicBezTo>
                    <a:pt x="132" y="402"/>
                    <a:pt x="142" y="391"/>
                    <a:pt x="156" y="389"/>
                  </a:cubicBezTo>
                  <a:cubicBezTo>
                    <a:pt x="155" y="386"/>
                    <a:pt x="155" y="383"/>
                    <a:pt x="155" y="380"/>
                  </a:cubicBezTo>
                  <a:moveTo>
                    <a:pt x="36" y="197"/>
                  </a:moveTo>
                  <a:cubicBezTo>
                    <a:pt x="24" y="201"/>
                    <a:pt x="13" y="206"/>
                    <a:pt x="1" y="210"/>
                  </a:cubicBezTo>
                  <a:cubicBezTo>
                    <a:pt x="5" y="245"/>
                    <a:pt x="5" y="245"/>
                    <a:pt x="5" y="245"/>
                  </a:cubicBezTo>
                  <a:cubicBezTo>
                    <a:pt x="16" y="241"/>
                    <a:pt x="28" y="237"/>
                    <a:pt x="39" y="233"/>
                  </a:cubicBezTo>
                  <a:cubicBezTo>
                    <a:pt x="36" y="197"/>
                    <a:pt x="36" y="197"/>
                    <a:pt x="36" y="197"/>
                  </a:cubicBezTo>
                  <a:moveTo>
                    <a:pt x="37" y="10"/>
                  </a:moveTo>
                  <a:cubicBezTo>
                    <a:pt x="19" y="12"/>
                    <a:pt x="19" y="12"/>
                    <a:pt x="19" y="12"/>
                  </a:cubicBezTo>
                  <a:cubicBezTo>
                    <a:pt x="12" y="13"/>
                    <a:pt x="6" y="15"/>
                    <a:pt x="0" y="20"/>
                  </a:cubicBezTo>
                  <a:cubicBezTo>
                    <a:pt x="11" y="34"/>
                    <a:pt x="21" y="50"/>
                    <a:pt x="31" y="67"/>
                  </a:cubicBezTo>
                  <a:cubicBezTo>
                    <a:pt x="31" y="67"/>
                    <a:pt x="31" y="67"/>
                    <a:pt x="31" y="67"/>
                  </a:cubicBezTo>
                  <a:cubicBezTo>
                    <a:pt x="69" y="64"/>
                    <a:pt x="69" y="64"/>
                    <a:pt x="69" y="64"/>
                  </a:cubicBezTo>
                  <a:cubicBezTo>
                    <a:pt x="67" y="59"/>
                    <a:pt x="64" y="55"/>
                    <a:pt x="62" y="51"/>
                  </a:cubicBezTo>
                  <a:cubicBezTo>
                    <a:pt x="54" y="36"/>
                    <a:pt x="45" y="23"/>
                    <a:pt x="37" y="10"/>
                  </a:cubicBezTo>
                  <a:moveTo>
                    <a:pt x="148" y="0"/>
                  </a:moveTo>
                  <a:cubicBezTo>
                    <a:pt x="134" y="2"/>
                    <a:pt x="134" y="2"/>
                    <a:pt x="134" y="2"/>
                  </a:cubicBezTo>
                  <a:cubicBezTo>
                    <a:pt x="137" y="4"/>
                    <a:pt x="140" y="6"/>
                    <a:pt x="143" y="8"/>
                  </a:cubicBezTo>
                  <a:cubicBezTo>
                    <a:pt x="145" y="9"/>
                    <a:pt x="147" y="11"/>
                    <a:pt x="149" y="13"/>
                  </a:cubicBezTo>
                  <a:cubicBezTo>
                    <a:pt x="153" y="15"/>
                    <a:pt x="156" y="17"/>
                    <a:pt x="159" y="19"/>
                  </a:cubicBezTo>
                  <a:cubicBezTo>
                    <a:pt x="155" y="13"/>
                    <a:pt x="151" y="7"/>
                    <a:pt x="148" y="0"/>
                  </a:cubicBezTo>
                </a:path>
              </a:pathLst>
            </a:custGeom>
            <a:solidFill>
              <a:srgbClr val="5E49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337"/>
            <p:cNvSpPr>
              <a:spLocks noEditPoints="1"/>
            </p:cNvSpPr>
            <p:nvPr/>
          </p:nvSpPr>
          <p:spPr bwMode="auto">
            <a:xfrm>
              <a:off x="4135438" y="2530475"/>
              <a:ext cx="88900" cy="63500"/>
            </a:xfrm>
            <a:custGeom>
              <a:avLst/>
              <a:gdLst>
                <a:gd name="T0" fmla="*/ 35 w 36"/>
                <a:gd name="T1" fmla="*/ 11 h 26"/>
                <a:gd name="T2" fmla="*/ 36 w 36"/>
                <a:gd name="T3" fmla="*/ 26 h 26"/>
                <a:gd name="T4" fmla="*/ 35 w 36"/>
                <a:gd name="T5" fmla="*/ 11 h 26"/>
                <a:gd name="T6" fmla="*/ 35 w 36"/>
                <a:gd name="T7" fmla="*/ 11 h 26"/>
                <a:gd name="T8" fmla="*/ 26 w 36"/>
                <a:gd name="T9" fmla="*/ 0 h 26"/>
                <a:gd name="T10" fmla="*/ 0 w 36"/>
                <a:gd name="T11" fmla="*/ 18 h 26"/>
                <a:gd name="T12" fmla="*/ 0 w 36"/>
                <a:gd name="T13" fmla="*/ 18 h 26"/>
                <a:gd name="T14" fmla="*/ 26 w 36"/>
                <a:gd name="T15" fmla="*/ 0 h 26"/>
                <a:gd name="T16" fmla="*/ 26 w 3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26">
                  <a:moveTo>
                    <a:pt x="35" y="11"/>
                  </a:moveTo>
                  <a:cubicBezTo>
                    <a:pt x="36" y="26"/>
                    <a:pt x="36" y="26"/>
                    <a:pt x="36" y="26"/>
                  </a:cubicBezTo>
                  <a:cubicBezTo>
                    <a:pt x="35" y="11"/>
                    <a:pt x="35" y="11"/>
                    <a:pt x="35" y="11"/>
                  </a:cubicBezTo>
                  <a:cubicBezTo>
                    <a:pt x="35" y="11"/>
                    <a:pt x="35" y="11"/>
                    <a:pt x="35" y="11"/>
                  </a:cubicBezTo>
                  <a:moveTo>
                    <a:pt x="26" y="0"/>
                  </a:moveTo>
                  <a:cubicBezTo>
                    <a:pt x="0" y="18"/>
                    <a:pt x="0" y="18"/>
                    <a:pt x="0" y="18"/>
                  </a:cubicBezTo>
                  <a:cubicBezTo>
                    <a:pt x="0" y="18"/>
                    <a:pt x="0" y="18"/>
                    <a:pt x="0" y="18"/>
                  </a:cubicBezTo>
                  <a:cubicBezTo>
                    <a:pt x="26" y="0"/>
                    <a:pt x="26" y="0"/>
                    <a:pt x="26" y="0"/>
                  </a:cubicBezTo>
                  <a:cubicBezTo>
                    <a:pt x="26" y="0"/>
                    <a:pt x="26" y="0"/>
                    <a:pt x="26" y="0"/>
                  </a:cubicBezTo>
                </a:path>
              </a:pathLst>
            </a:custGeom>
            <a:solidFill>
              <a:srgbClr val="5E42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338"/>
            <p:cNvSpPr/>
            <p:nvPr/>
          </p:nvSpPr>
          <p:spPr bwMode="auto">
            <a:xfrm>
              <a:off x="4200526" y="2517775"/>
              <a:ext cx="20638" cy="39687"/>
            </a:xfrm>
            <a:custGeom>
              <a:avLst/>
              <a:gdLst>
                <a:gd name="T0" fmla="*/ 7 w 9"/>
                <a:gd name="T1" fmla="*/ 0 h 16"/>
                <a:gd name="T2" fmla="*/ 0 w 9"/>
                <a:gd name="T3" fmla="*/ 5 h 16"/>
                <a:gd name="T4" fmla="*/ 0 w 9"/>
                <a:gd name="T5" fmla="*/ 5 h 16"/>
                <a:gd name="T6" fmla="*/ 3 w 9"/>
                <a:gd name="T7" fmla="*/ 3 h 16"/>
                <a:gd name="T8" fmla="*/ 7 w 9"/>
                <a:gd name="T9" fmla="*/ 0 h 16"/>
                <a:gd name="T10" fmla="*/ 9 w 9"/>
                <a:gd name="T11" fmla="*/ 16 h 16"/>
                <a:gd name="T12" fmla="*/ 9 w 9"/>
                <a:gd name="T13" fmla="*/ 16 h 16"/>
                <a:gd name="T14" fmla="*/ 7 w 9"/>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7" y="0"/>
                  </a:moveTo>
                  <a:cubicBezTo>
                    <a:pt x="0" y="5"/>
                    <a:pt x="0" y="5"/>
                    <a:pt x="0" y="5"/>
                  </a:cubicBezTo>
                  <a:cubicBezTo>
                    <a:pt x="0" y="5"/>
                    <a:pt x="0" y="5"/>
                    <a:pt x="0" y="5"/>
                  </a:cubicBezTo>
                  <a:cubicBezTo>
                    <a:pt x="3" y="3"/>
                    <a:pt x="3" y="3"/>
                    <a:pt x="3" y="3"/>
                  </a:cubicBezTo>
                  <a:cubicBezTo>
                    <a:pt x="7" y="0"/>
                    <a:pt x="7" y="0"/>
                    <a:pt x="7" y="0"/>
                  </a:cubicBezTo>
                  <a:cubicBezTo>
                    <a:pt x="9" y="16"/>
                    <a:pt x="9" y="16"/>
                    <a:pt x="9" y="16"/>
                  </a:cubicBezTo>
                  <a:cubicBezTo>
                    <a:pt x="9" y="16"/>
                    <a:pt x="9" y="16"/>
                    <a:pt x="9" y="16"/>
                  </a:cubicBezTo>
                  <a:cubicBezTo>
                    <a:pt x="7" y="0"/>
                    <a:pt x="7" y="0"/>
                    <a:pt x="7" y="0"/>
                  </a:cubicBezTo>
                </a:path>
              </a:pathLst>
            </a:custGeom>
            <a:solidFill>
              <a:srgbClr val="5E49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339"/>
            <p:cNvSpPr/>
            <p:nvPr/>
          </p:nvSpPr>
          <p:spPr bwMode="auto">
            <a:xfrm>
              <a:off x="4206876" y="2557463"/>
              <a:ext cx="122238" cy="773112"/>
            </a:xfrm>
            <a:custGeom>
              <a:avLst/>
              <a:gdLst>
                <a:gd name="T0" fmla="*/ 6 w 50"/>
                <a:gd name="T1" fmla="*/ 0 h 315"/>
                <a:gd name="T2" fmla="*/ 7 w 50"/>
                <a:gd name="T3" fmla="*/ 15 h 315"/>
                <a:gd name="T4" fmla="*/ 16 w 50"/>
                <a:gd name="T5" fmla="*/ 114 h 315"/>
                <a:gd name="T6" fmla="*/ 16 w 50"/>
                <a:gd name="T7" fmla="*/ 114 h 315"/>
                <a:gd name="T8" fmla="*/ 30 w 50"/>
                <a:gd name="T9" fmla="*/ 277 h 315"/>
                <a:gd name="T10" fmla="*/ 31 w 50"/>
                <a:gd name="T11" fmla="*/ 280 h 315"/>
                <a:gd name="T12" fmla="*/ 0 w 50"/>
                <a:gd name="T13" fmla="*/ 315 h 315"/>
                <a:gd name="T14" fmla="*/ 10 w 50"/>
                <a:gd name="T15" fmla="*/ 314 h 315"/>
                <a:gd name="T16" fmla="*/ 16 w 50"/>
                <a:gd name="T17" fmla="*/ 314 h 315"/>
                <a:gd name="T18" fmla="*/ 48 w 50"/>
                <a:gd name="T19" fmla="*/ 276 h 315"/>
                <a:gd name="T20" fmla="*/ 26 w 50"/>
                <a:gd name="T21" fmla="*/ 28 h 315"/>
                <a:gd name="T22" fmla="*/ 6 w 50"/>
                <a:gd name="T23"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15">
                  <a:moveTo>
                    <a:pt x="6" y="0"/>
                  </a:moveTo>
                  <a:cubicBezTo>
                    <a:pt x="7" y="15"/>
                    <a:pt x="7" y="15"/>
                    <a:pt x="7" y="15"/>
                  </a:cubicBezTo>
                  <a:cubicBezTo>
                    <a:pt x="16" y="114"/>
                    <a:pt x="16" y="114"/>
                    <a:pt x="16" y="114"/>
                  </a:cubicBezTo>
                  <a:cubicBezTo>
                    <a:pt x="16" y="114"/>
                    <a:pt x="16" y="114"/>
                    <a:pt x="16" y="114"/>
                  </a:cubicBezTo>
                  <a:cubicBezTo>
                    <a:pt x="30" y="277"/>
                    <a:pt x="30" y="277"/>
                    <a:pt x="30" y="277"/>
                  </a:cubicBezTo>
                  <a:cubicBezTo>
                    <a:pt x="31" y="278"/>
                    <a:pt x="31" y="279"/>
                    <a:pt x="31" y="280"/>
                  </a:cubicBezTo>
                  <a:cubicBezTo>
                    <a:pt x="31" y="298"/>
                    <a:pt x="17" y="313"/>
                    <a:pt x="0" y="315"/>
                  </a:cubicBezTo>
                  <a:cubicBezTo>
                    <a:pt x="10" y="314"/>
                    <a:pt x="10" y="314"/>
                    <a:pt x="10" y="314"/>
                  </a:cubicBezTo>
                  <a:cubicBezTo>
                    <a:pt x="16" y="314"/>
                    <a:pt x="16" y="314"/>
                    <a:pt x="16" y="314"/>
                  </a:cubicBezTo>
                  <a:cubicBezTo>
                    <a:pt x="35" y="312"/>
                    <a:pt x="50" y="295"/>
                    <a:pt x="48" y="276"/>
                  </a:cubicBezTo>
                  <a:cubicBezTo>
                    <a:pt x="26" y="28"/>
                    <a:pt x="26" y="28"/>
                    <a:pt x="26" y="28"/>
                  </a:cubicBezTo>
                  <a:cubicBezTo>
                    <a:pt x="20" y="18"/>
                    <a:pt x="13" y="9"/>
                    <a:pt x="6" y="0"/>
                  </a:cubicBezTo>
                </a:path>
              </a:pathLst>
            </a:custGeom>
            <a:solidFill>
              <a:srgbClr val="4429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340"/>
            <p:cNvSpPr/>
            <p:nvPr/>
          </p:nvSpPr>
          <p:spPr bwMode="auto">
            <a:xfrm>
              <a:off x="4216401" y="2489200"/>
              <a:ext cx="53975" cy="136525"/>
            </a:xfrm>
            <a:custGeom>
              <a:avLst/>
              <a:gdLst>
                <a:gd name="T0" fmla="*/ 17 w 22"/>
                <a:gd name="T1" fmla="*/ 0 h 56"/>
                <a:gd name="T2" fmla="*/ 0 w 22"/>
                <a:gd name="T3" fmla="*/ 12 h 56"/>
                <a:gd name="T4" fmla="*/ 2 w 22"/>
                <a:gd name="T5" fmla="*/ 28 h 56"/>
                <a:gd name="T6" fmla="*/ 22 w 22"/>
                <a:gd name="T7" fmla="*/ 56 h 56"/>
                <a:gd name="T8" fmla="*/ 17 w 22"/>
                <a:gd name="T9" fmla="*/ 0 h 56"/>
              </a:gdLst>
              <a:ahLst/>
              <a:cxnLst>
                <a:cxn ang="0">
                  <a:pos x="T0" y="T1"/>
                </a:cxn>
                <a:cxn ang="0">
                  <a:pos x="T2" y="T3"/>
                </a:cxn>
                <a:cxn ang="0">
                  <a:pos x="T4" y="T5"/>
                </a:cxn>
                <a:cxn ang="0">
                  <a:pos x="T6" y="T7"/>
                </a:cxn>
                <a:cxn ang="0">
                  <a:pos x="T8" y="T9"/>
                </a:cxn>
              </a:cxnLst>
              <a:rect l="0" t="0" r="r" b="b"/>
              <a:pathLst>
                <a:path w="22" h="56">
                  <a:moveTo>
                    <a:pt x="17" y="0"/>
                  </a:moveTo>
                  <a:cubicBezTo>
                    <a:pt x="0" y="12"/>
                    <a:pt x="0" y="12"/>
                    <a:pt x="0" y="12"/>
                  </a:cubicBezTo>
                  <a:cubicBezTo>
                    <a:pt x="2" y="28"/>
                    <a:pt x="2" y="28"/>
                    <a:pt x="2" y="28"/>
                  </a:cubicBezTo>
                  <a:cubicBezTo>
                    <a:pt x="9" y="37"/>
                    <a:pt x="16" y="46"/>
                    <a:pt x="22" y="56"/>
                  </a:cubicBezTo>
                  <a:cubicBezTo>
                    <a:pt x="17" y="0"/>
                    <a:pt x="17" y="0"/>
                    <a:pt x="17" y="0"/>
                  </a:cubicBezTo>
                </a:path>
              </a:pathLst>
            </a:custGeom>
            <a:solidFill>
              <a:srgbClr val="4430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341"/>
            <p:cNvSpPr/>
            <p:nvPr/>
          </p:nvSpPr>
          <p:spPr bwMode="auto">
            <a:xfrm>
              <a:off x="3614738" y="2363788"/>
              <a:ext cx="573088" cy="831850"/>
            </a:xfrm>
            <a:custGeom>
              <a:avLst/>
              <a:gdLst>
                <a:gd name="T0" fmla="*/ 316 w 361"/>
                <a:gd name="T1" fmla="*/ 0 h 524"/>
                <a:gd name="T2" fmla="*/ 361 w 361"/>
                <a:gd name="T3" fmla="*/ 496 h 524"/>
                <a:gd name="T4" fmla="*/ 45 w 361"/>
                <a:gd name="T5" fmla="*/ 524 h 524"/>
                <a:gd name="T6" fmla="*/ 0 w 361"/>
                <a:gd name="T7" fmla="*/ 28 h 524"/>
                <a:gd name="T8" fmla="*/ 316 w 361"/>
                <a:gd name="T9" fmla="*/ 0 h 524"/>
              </a:gdLst>
              <a:ahLst/>
              <a:cxnLst>
                <a:cxn ang="0">
                  <a:pos x="T0" y="T1"/>
                </a:cxn>
                <a:cxn ang="0">
                  <a:pos x="T2" y="T3"/>
                </a:cxn>
                <a:cxn ang="0">
                  <a:pos x="T4" y="T5"/>
                </a:cxn>
                <a:cxn ang="0">
                  <a:pos x="T6" y="T7"/>
                </a:cxn>
                <a:cxn ang="0">
                  <a:pos x="T8" y="T9"/>
                </a:cxn>
              </a:cxnLst>
              <a:rect l="0" t="0" r="r" b="b"/>
              <a:pathLst>
                <a:path w="361" h="524">
                  <a:moveTo>
                    <a:pt x="316" y="0"/>
                  </a:moveTo>
                  <a:lnTo>
                    <a:pt x="361" y="496"/>
                  </a:lnTo>
                  <a:lnTo>
                    <a:pt x="45" y="524"/>
                  </a:lnTo>
                  <a:lnTo>
                    <a:pt x="0" y="28"/>
                  </a:lnTo>
                  <a:lnTo>
                    <a:pt x="316" y="0"/>
                  </a:lnTo>
                  <a:close/>
                </a:path>
              </a:pathLst>
            </a:custGeom>
            <a:solidFill>
              <a:srgbClr val="B0DC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342"/>
            <p:cNvSpPr/>
            <p:nvPr/>
          </p:nvSpPr>
          <p:spPr bwMode="auto">
            <a:xfrm>
              <a:off x="3614738" y="2363788"/>
              <a:ext cx="573088" cy="831850"/>
            </a:xfrm>
            <a:custGeom>
              <a:avLst/>
              <a:gdLst>
                <a:gd name="T0" fmla="*/ 316 w 361"/>
                <a:gd name="T1" fmla="*/ 0 h 524"/>
                <a:gd name="T2" fmla="*/ 361 w 361"/>
                <a:gd name="T3" fmla="*/ 496 h 524"/>
                <a:gd name="T4" fmla="*/ 45 w 361"/>
                <a:gd name="T5" fmla="*/ 524 h 524"/>
                <a:gd name="T6" fmla="*/ 0 w 361"/>
                <a:gd name="T7" fmla="*/ 28 h 524"/>
                <a:gd name="T8" fmla="*/ 316 w 361"/>
                <a:gd name="T9" fmla="*/ 0 h 524"/>
              </a:gdLst>
              <a:ahLst/>
              <a:cxnLst>
                <a:cxn ang="0">
                  <a:pos x="T0" y="T1"/>
                </a:cxn>
                <a:cxn ang="0">
                  <a:pos x="T2" y="T3"/>
                </a:cxn>
                <a:cxn ang="0">
                  <a:pos x="T4" y="T5"/>
                </a:cxn>
                <a:cxn ang="0">
                  <a:pos x="T6" y="T7"/>
                </a:cxn>
                <a:cxn ang="0">
                  <a:pos x="T8" y="T9"/>
                </a:cxn>
              </a:cxnLst>
              <a:rect l="0" t="0" r="r" b="b"/>
              <a:pathLst>
                <a:path w="361" h="524">
                  <a:moveTo>
                    <a:pt x="316" y="0"/>
                  </a:moveTo>
                  <a:lnTo>
                    <a:pt x="361" y="496"/>
                  </a:lnTo>
                  <a:lnTo>
                    <a:pt x="45" y="524"/>
                  </a:lnTo>
                  <a:lnTo>
                    <a:pt x="0" y="28"/>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343"/>
            <p:cNvSpPr/>
            <p:nvPr/>
          </p:nvSpPr>
          <p:spPr bwMode="auto">
            <a:xfrm>
              <a:off x="3938588" y="3195638"/>
              <a:ext cx="69850" cy="127000"/>
            </a:xfrm>
            <a:custGeom>
              <a:avLst/>
              <a:gdLst>
                <a:gd name="T0" fmla="*/ 2 w 29"/>
                <a:gd name="T1" fmla="*/ 0 h 52"/>
                <a:gd name="T2" fmla="*/ 2 w 29"/>
                <a:gd name="T3" fmla="*/ 0 h 52"/>
                <a:gd name="T4" fmla="*/ 0 w 29"/>
                <a:gd name="T5" fmla="*/ 0 h 52"/>
                <a:gd name="T6" fmla="*/ 0 w 29"/>
                <a:gd name="T7" fmla="*/ 0 h 52"/>
                <a:gd name="T8" fmla="*/ 0 w 29"/>
                <a:gd name="T9" fmla="*/ 0 h 52"/>
                <a:gd name="T10" fmla="*/ 2 w 29"/>
                <a:gd name="T11" fmla="*/ 52 h 52"/>
                <a:gd name="T12" fmla="*/ 2 w 29"/>
                <a:gd name="T13" fmla="*/ 52 h 52"/>
                <a:gd name="T14" fmla="*/ 5 w 29"/>
                <a:gd name="T15" fmla="*/ 52 h 52"/>
                <a:gd name="T16" fmla="*/ 5 w 29"/>
                <a:gd name="T17" fmla="*/ 52 h 52"/>
                <a:gd name="T18" fmla="*/ 6 w 29"/>
                <a:gd name="T19" fmla="*/ 52 h 52"/>
                <a:gd name="T20" fmla="*/ 24 w 29"/>
                <a:gd name="T21" fmla="*/ 40 h 52"/>
                <a:gd name="T22" fmla="*/ 28 w 29"/>
                <a:gd name="T23" fmla="*/ 24 h 52"/>
                <a:gd name="T24" fmla="*/ 28 w 29"/>
                <a:gd name="T25" fmla="*/ 24 h 52"/>
                <a:gd name="T26" fmla="*/ 28 w 29"/>
                <a:gd name="T27" fmla="*/ 24 h 52"/>
                <a:gd name="T28" fmla="*/ 28 w 29"/>
                <a:gd name="T29" fmla="*/ 24 h 52"/>
                <a:gd name="T30" fmla="*/ 28 w 29"/>
                <a:gd name="T31" fmla="*/ 24 h 52"/>
                <a:gd name="T32" fmla="*/ 9 w 29"/>
                <a:gd name="T33" fmla="*/ 1 h 52"/>
                <a:gd name="T34" fmla="*/ 4 w 29"/>
                <a:gd name="T35" fmla="*/ 0 h 52"/>
                <a:gd name="T36" fmla="*/ 2 w 29"/>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52">
                  <a:moveTo>
                    <a:pt x="2" y="0"/>
                  </a:moveTo>
                  <a:cubicBezTo>
                    <a:pt x="2" y="0"/>
                    <a:pt x="2" y="0"/>
                    <a:pt x="2" y="0"/>
                  </a:cubicBezTo>
                  <a:cubicBezTo>
                    <a:pt x="1" y="0"/>
                    <a:pt x="1" y="0"/>
                    <a:pt x="0" y="0"/>
                  </a:cubicBezTo>
                  <a:cubicBezTo>
                    <a:pt x="0" y="0"/>
                    <a:pt x="0" y="0"/>
                    <a:pt x="0" y="0"/>
                  </a:cubicBezTo>
                  <a:cubicBezTo>
                    <a:pt x="0" y="0"/>
                    <a:pt x="0" y="0"/>
                    <a:pt x="0" y="0"/>
                  </a:cubicBezTo>
                  <a:cubicBezTo>
                    <a:pt x="1" y="17"/>
                    <a:pt x="2" y="35"/>
                    <a:pt x="2" y="52"/>
                  </a:cubicBezTo>
                  <a:cubicBezTo>
                    <a:pt x="2" y="52"/>
                    <a:pt x="2" y="52"/>
                    <a:pt x="2" y="52"/>
                  </a:cubicBezTo>
                  <a:cubicBezTo>
                    <a:pt x="3" y="52"/>
                    <a:pt x="4" y="52"/>
                    <a:pt x="5" y="52"/>
                  </a:cubicBezTo>
                  <a:cubicBezTo>
                    <a:pt x="5" y="52"/>
                    <a:pt x="5" y="52"/>
                    <a:pt x="5" y="52"/>
                  </a:cubicBezTo>
                  <a:cubicBezTo>
                    <a:pt x="5" y="52"/>
                    <a:pt x="5" y="52"/>
                    <a:pt x="6" y="52"/>
                  </a:cubicBezTo>
                  <a:cubicBezTo>
                    <a:pt x="13" y="51"/>
                    <a:pt x="20" y="47"/>
                    <a:pt x="24" y="40"/>
                  </a:cubicBezTo>
                  <a:cubicBezTo>
                    <a:pt x="27" y="36"/>
                    <a:pt x="29" y="30"/>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7" y="12"/>
                    <a:pt x="19" y="4"/>
                    <a:pt x="9" y="1"/>
                  </a:cubicBezTo>
                  <a:cubicBezTo>
                    <a:pt x="8" y="0"/>
                    <a:pt x="6" y="0"/>
                    <a:pt x="4" y="0"/>
                  </a:cubicBezTo>
                  <a:cubicBezTo>
                    <a:pt x="4" y="0"/>
                    <a:pt x="3" y="0"/>
                    <a:pt x="2" y="0"/>
                  </a:cubicBezTo>
                </a:path>
              </a:pathLst>
            </a:custGeom>
            <a:solidFill>
              <a:srgbClr val="8582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344"/>
            <p:cNvSpPr/>
            <p:nvPr/>
          </p:nvSpPr>
          <p:spPr bwMode="auto">
            <a:xfrm>
              <a:off x="3878263" y="3195638"/>
              <a:ext cx="65088" cy="127000"/>
            </a:xfrm>
            <a:custGeom>
              <a:avLst/>
              <a:gdLst>
                <a:gd name="T0" fmla="*/ 24 w 26"/>
                <a:gd name="T1" fmla="*/ 0 h 52"/>
                <a:gd name="T2" fmla="*/ 0 w 26"/>
                <a:gd name="T3" fmla="*/ 26 h 52"/>
                <a:gd name="T4" fmla="*/ 1 w 26"/>
                <a:gd name="T5" fmla="*/ 28 h 52"/>
                <a:gd name="T6" fmla="*/ 26 w 26"/>
                <a:gd name="T7" fmla="*/ 52 h 52"/>
                <a:gd name="T8" fmla="*/ 24 w 26"/>
                <a:gd name="T9" fmla="*/ 0 h 52"/>
              </a:gdLst>
              <a:ahLst/>
              <a:cxnLst>
                <a:cxn ang="0">
                  <a:pos x="T0" y="T1"/>
                </a:cxn>
                <a:cxn ang="0">
                  <a:pos x="T2" y="T3"/>
                </a:cxn>
                <a:cxn ang="0">
                  <a:pos x="T4" y="T5"/>
                </a:cxn>
                <a:cxn ang="0">
                  <a:pos x="T6" y="T7"/>
                </a:cxn>
                <a:cxn ang="0">
                  <a:pos x="T8" y="T9"/>
                </a:cxn>
              </a:cxnLst>
              <a:rect l="0" t="0" r="r" b="b"/>
              <a:pathLst>
                <a:path w="26" h="52">
                  <a:moveTo>
                    <a:pt x="24" y="0"/>
                  </a:moveTo>
                  <a:cubicBezTo>
                    <a:pt x="10" y="2"/>
                    <a:pt x="0" y="13"/>
                    <a:pt x="0" y="26"/>
                  </a:cubicBezTo>
                  <a:cubicBezTo>
                    <a:pt x="0" y="27"/>
                    <a:pt x="0" y="28"/>
                    <a:pt x="1" y="28"/>
                  </a:cubicBezTo>
                  <a:cubicBezTo>
                    <a:pt x="2" y="42"/>
                    <a:pt x="13" y="52"/>
                    <a:pt x="26" y="52"/>
                  </a:cubicBezTo>
                  <a:cubicBezTo>
                    <a:pt x="26" y="35"/>
                    <a:pt x="25" y="17"/>
                    <a:pt x="24" y="0"/>
                  </a:cubicBezTo>
                </a:path>
              </a:pathLst>
            </a:custGeom>
            <a:solidFill>
              <a:srgbClr val="85839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345"/>
            <p:cNvSpPr>
              <a:spLocks noEditPoints="1"/>
            </p:cNvSpPr>
            <p:nvPr/>
          </p:nvSpPr>
          <p:spPr bwMode="auto">
            <a:xfrm>
              <a:off x="3938588" y="3195638"/>
              <a:ext cx="69850" cy="127000"/>
            </a:xfrm>
            <a:custGeom>
              <a:avLst/>
              <a:gdLst>
                <a:gd name="T0" fmla="*/ 6 w 29"/>
                <a:gd name="T1" fmla="*/ 52 h 52"/>
                <a:gd name="T2" fmla="*/ 5 w 29"/>
                <a:gd name="T3" fmla="*/ 52 h 52"/>
                <a:gd name="T4" fmla="*/ 6 w 29"/>
                <a:gd name="T5" fmla="*/ 52 h 52"/>
                <a:gd name="T6" fmla="*/ 28 w 29"/>
                <a:gd name="T7" fmla="*/ 24 h 52"/>
                <a:gd name="T8" fmla="*/ 24 w 29"/>
                <a:gd name="T9" fmla="*/ 40 h 52"/>
                <a:gd name="T10" fmla="*/ 28 w 29"/>
                <a:gd name="T11" fmla="*/ 26 h 52"/>
                <a:gd name="T12" fmla="*/ 28 w 29"/>
                <a:gd name="T13" fmla="*/ 24 h 52"/>
                <a:gd name="T14" fmla="*/ 28 w 29"/>
                <a:gd name="T15" fmla="*/ 24 h 52"/>
                <a:gd name="T16" fmla="*/ 28 w 29"/>
                <a:gd name="T17" fmla="*/ 24 h 52"/>
                <a:gd name="T18" fmla="*/ 28 w 29"/>
                <a:gd name="T19" fmla="*/ 24 h 52"/>
                <a:gd name="T20" fmla="*/ 4 w 29"/>
                <a:gd name="T21" fmla="*/ 0 h 52"/>
                <a:gd name="T22" fmla="*/ 9 w 29"/>
                <a:gd name="T23" fmla="*/ 1 h 52"/>
                <a:gd name="T24" fmla="*/ 28 w 29"/>
                <a:gd name="T25" fmla="*/ 24 h 52"/>
                <a:gd name="T26" fmla="*/ 4 w 29"/>
                <a:gd name="T27" fmla="*/ 0 h 52"/>
                <a:gd name="T28" fmla="*/ 2 w 29"/>
                <a:gd name="T29" fmla="*/ 0 h 52"/>
                <a:gd name="T30" fmla="*/ 0 w 29"/>
                <a:gd name="T31" fmla="*/ 0 h 52"/>
                <a:gd name="T32" fmla="*/ 2 w 29"/>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52">
                  <a:moveTo>
                    <a:pt x="6" y="52"/>
                  </a:moveTo>
                  <a:cubicBezTo>
                    <a:pt x="5" y="52"/>
                    <a:pt x="5" y="52"/>
                    <a:pt x="5" y="52"/>
                  </a:cubicBezTo>
                  <a:cubicBezTo>
                    <a:pt x="5" y="52"/>
                    <a:pt x="5" y="52"/>
                    <a:pt x="6" y="52"/>
                  </a:cubicBezTo>
                  <a:moveTo>
                    <a:pt x="28" y="24"/>
                  </a:moveTo>
                  <a:cubicBezTo>
                    <a:pt x="29" y="30"/>
                    <a:pt x="27" y="36"/>
                    <a:pt x="24" y="40"/>
                  </a:cubicBezTo>
                  <a:cubicBezTo>
                    <a:pt x="27" y="36"/>
                    <a:pt x="28" y="31"/>
                    <a:pt x="28" y="26"/>
                  </a:cubicBezTo>
                  <a:cubicBezTo>
                    <a:pt x="28" y="25"/>
                    <a:pt x="28" y="25"/>
                    <a:pt x="28" y="24"/>
                  </a:cubicBezTo>
                  <a:moveTo>
                    <a:pt x="28" y="24"/>
                  </a:moveTo>
                  <a:cubicBezTo>
                    <a:pt x="28" y="24"/>
                    <a:pt x="28" y="24"/>
                    <a:pt x="28" y="24"/>
                  </a:cubicBezTo>
                  <a:cubicBezTo>
                    <a:pt x="28" y="24"/>
                    <a:pt x="28" y="24"/>
                    <a:pt x="28" y="24"/>
                  </a:cubicBezTo>
                  <a:moveTo>
                    <a:pt x="4" y="0"/>
                  </a:moveTo>
                  <a:cubicBezTo>
                    <a:pt x="6" y="0"/>
                    <a:pt x="8" y="0"/>
                    <a:pt x="9" y="1"/>
                  </a:cubicBezTo>
                  <a:cubicBezTo>
                    <a:pt x="19" y="4"/>
                    <a:pt x="27" y="12"/>
                    <a:pt x="28" y="24"/>
                  </a:cubicBezTo>
                  <a:cubicBezTo>
                    <a:pt x="27" y="11"/>
                    <a:pt x="17" y="1"/>
                    <a:pt x="4" y="0"/>
                  </a:cubicBezTo>
                  <a:moveTo>
                    <a:pt x="2" y="0"/>
                  </a:moveTo>
                  <a:cubicBezTo>
                    <a:pt x="1" y="0"/>
                    <a:pt x="1" y="0"/>
                    <a:pt x="0" y="0"/>
                  </a:cubicBezTo>
                  <a:cubicBezTo>
                    <a:pt x="1" y="0"/>
                    <a:pt x="1" y="0"/>
                    <a:pt x="2" y="0"/>
                  </a:cubicBezTo>
                </a:path>
              </a:pathLst>
            </a:custGeom>
            <a:solidFill>
              <a:srgbClr val="7F81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346"/>
            <p:cNvSpPr/>
            <p:nvPr/>
          </p:nvSpPr>
          <p:spPr bwMode="auto">
            <a:xfrm>
              <a:off x="3868738" y="1720850"/>
              <a:ext cx="860425" cy="930275"/>
            </a:xfrm>
            <a:custGeom>
              <a:avLst/>
              <a:gdLst>
                <a:gd name="T0" fmla="*/ 343 w 351"/>
                <a:gd name="T1" fmla="*/ 137 h 379"/>
                <a:gd name="T2" fmla="*/ 188 w 351"/>
                <a:gd name="T3" fmla="*/ 299 h 379"/>
                <a:gd name="T4" fmla="*/ 147 w 351"/>
                <a:gd name="T5" fmla="*/ 298 h 379"/>
                <a:gd name="T6" fmla="*/ 63 w 351"/>
                <a:gd name="T7" fmla="*/ 379 h 379"/>
                <a:gd name="T8" fmla="*/ 71 w 351"/>
                <a:gd name="T9" fmla="*/ 270 h 379"/>
                <a:gd name="T10" fmla="*/ 7 w 351"/>
                <a:gd name="T11" fmla="*/ 167 h 379"/>
                <a:gd name="T12" fmla="*/ 162 w 351"/>
                <a:gd name="T13" fmla="*/ 4 h 379"/>
                <a:gd name="T14" fmla="*/ 284 w 351"/>
                <a:gd name="T15" fmla="*/ 36 h 379"/>
                <a:gd name="T16" fmla="*/ 343 w 351"/>
                <a:gd name="T17" fmla="*/ 13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1" h="379">
                  <a:moveTo>
                    <a:pt x="343" y="137"/>
                  </a:moveTo>
                  <a:cubicBezTo>
                    <a:pt x="351" y="218"/>
                    <a:pt x="281" y="291"/>
                    <a:pt x="188" y="299"/>
                  </a:cubicBezTo>
                  <a:cubicBezTo>
                    <a:pt x="174" y="300"/>
                    <a:pt x="160" y="300"/>
                    <a:pt x="147" y="298"/>
                  </a:cubicBezTo>
                  <a:cubicBezTo>
                    <a:pt x="63" y="379"/>
                    <a:pt x="63" y="379"/>
                    <a:pt x="63" y="379"/>
                  </a:cubicBezTo>
                  <a:cubicBezTo>
                    <a:pt x="71" y="270"/>
                    <a:pt x="71" y="270"/>
                    <a:pt x="71" y="270"/>
                  </a:cubicBezTo>
                  <a:cubicBezTo>
                    <a:pt x="35" y="246"/>
                    <a:pt x="11" y="210"/>
                    <a:pt x="7" y="167"/>
                  </a:cubicBezTo>
                  <a:cubicBezTo>
                    <a:pt x="0" y="85"/>
                    <a:pt x="69" y="12"/>
                    <a:pt x="162" y="4"/>
                  </a:cubicBezTo>
                  <a:cubicBezTo>
                    <a:pt x="208" y="0"/>
                    <a:pt x="251" y="12"/>
                    <a:pt x="284" y="36"/>
                  </a:cubicBezTo>
                  <a:cubicBezTo>
                    <a:pt x="317" y="60"/>
                    <a:pt x="340" y="95"/>
                    <a:pt x="343" y="137"/>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347"/>
            <p:cNvSpPr/>
            <p:nvPr/>
          </p:nvSpPr>
          <p:spPr bwMode="auto">
            <a:xfrm>
              <a:off x="4024313" y="1809750"/>
              <a:ext cx="746125" cy="841375"/>
            </a:xfrm>
            <a:custGeom>
              <a:avLst/>
              <a:gdLst>
                <a:gd name="T0" fmla="*/ 298 w 305"/>
                <a:gd name="T1" fmla="*/ 112 h 343"/>
                <a:gd name="T2" fmla="*/ 143 w 305"/>
                <a:gd name="T3" fmla="*/ 274 h 343"/>
                <a:gd name="T4" fmla="*/ 102 w 305"/>
                <a:gd name="T5" fmla="*/ 273 h 343"/>
                <a:gd name="T6" fmla="*/ 0 w 305"/>
                <a:gd name="T7" fmla="*/ 343 h 343"/>
                <a:gd name="T8" fmla="*/ 84 w 305"/>
                <a:gd name="T9" fmla="*/ 262 h 343"/>
                <a:gd name="T10" fmla="*/ 125 w 305"/>
                <a:gd name="T11" fmla="*/ 263 h 343"/>
                <a:gd name="T12" fmla="*/ 280 w 305"/>
                <a:gd name="T13" fmla="*/ 101 h 343"/>
                <a:gd name="T14" fmla="*/ 221 w 305"/>
                <a:gd name="T15" fmla="*/ 0 h 343"/>
                <a:gd name="T16" fmla="*/ 298 w 305"/>
                <a:gd name="T17" fmla="*/ 112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5" h="343">
                  <a:moveTo>
                    <a:pt x="298" y="112"/>
                  </a:moveTo>
                  <a:cubicBezTo>
                    <a:pt x="305" y="193"/>
                    <a:pt x="236" y="266"/>
                    <a:pt x="143" y="274"/>
                  </a:cubicBezTo>
                  <a:cubicBezTo>
                    <a:pt x="129" y="275"/>
                    <a:pt x="115" y="275"/>
                    <a:pt x="102" y="273"/>
                  </a:cubicBezTo>
                  <a:cubicBezTo>
                    <a:pt x="0" y="343"/>
                    <a:pt x="0" y="343"/>
                    <a:pt x="0" y="343"/>
                  </a:cubicBezTo>
                  <a:cubicBezTo>
                    <a:pt x="84" y="262"/>
                    <a:pt x="84" y="262"/>
                    <a:pt x="84" y="262"/>
                  </a:cubicBezTo>
                  <a:cubicBezTo>
                    <a:pt x="97" y="264"/>
                    <a:pt x="111" y="264"/>
                    <a:pt x="125" y="263"/>
                  </a:cubicBezTo>
                  <a:cubicBezTo>
                    <a:pt x="218" y="255"/>
                    <a:pt x="288" y="182"/>
                    <a:pt x="280" y="101"/>
                  </a:cubicBezTo>
                  <a:cubicBezTo>
                    <a:pt x="277" y="59"/>
                    <a:pt x="254" y="24"/>
                    <a:pt x="221" y="0"/>
                  </a:cubicBezTo>
                  <a:cubicBezTo>
                    <a:pt x="264" y="23"/>
                    <a:pt x="294" y="64"/>
                    <a:pt x="298" y="112"/>
                  </a:cubicBezTo>
                </a:path>
              </a:pathLst>
            </a:custGeom>
            <a:solidFill>
              <a:srgbClr val="CCD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348"/>
            <p:cNvSpPr/>
            <p:nvPr/>
          </p:nvSpPr>
          <p:spPr bwMode="auto">
            <a:xfrm>
              <a:off x="4135438" y="2530475"/>
              <a:ext cx="111125" cy="306387"/>
            </a:xfrm>
            <a:custGeom>
              <a:avLst/>
              <a:gdLst>
                <a:gd name="T0" fmla="*/ 26 w 45"/>
                <a:gd name="T1" fmla="*/ 0 h 125"/>
                <a:gd name="T2" fmla="*/ 0 w 45"/>
                <a:gd name="T3" fmla="*/ 18 h 125"/>
                <a:gd name="T4" fmla="*/ 7 w 45"/>
                <a:gd name="T5" fmla="*/ 93 h 125"/>
                <a:gd name="T6" fmla="*/ 45 w 45"/>
                <a:gd name="T7" fmla="*/ 125 h 125"/>
                <a:gd name="T8" fmla="*/ 36 w 45"/>
                <a:gd name="T9" fmla="*/ 26 h 125"/>
                <a:gd name="T10" fmla="*/ 35 w 45"/>
                <a:gd name="T11" fmla="*/ 11 h 125"/>
                <a:gd name="T12" fmla="*/ 26 w 45"/>
                <a:gd name="T13" fmla="*/ 0 h 125"/>
              </a:gdLst>
              <a:ahLst/>
              <a:cxnLst>
                <a:cxn ang="0">
                  <a:pos x="T0" y="T1"/>
                </a:cxn>
                <a:cxn ang="0">
                  <a:pos x="T2" y="T3"/>
                </a:cxn>
                <a:cxn ang="0">
                  <a:pos x="T4" y="T5"/>
                </a:cxn>
                <a:cxn ang="0">
                  <a:pos x="T6" y="T7"/>
                </a:cxn>
                <a:cxn ang="0">
                  <a:pos x="T8" y="T9"/>
                </a:cxn>
                <a:cxn ang="0">
                  <a:pos x="T10" y="T11"/>
                </a:cxn>
                <a:cxn ang="0">
                  <a:pos x="T12" y="T13"/>
                </a:cxn>
              </a:cxnLst>
              <a:rect l="0" t="0" r="r" b="b"/>
              <a:pathLst>
                <a:path w="45" h="125">
                  <a:moveTo>
                    <a:pt x="26" y="0"/>
                  </a:moveTo>
                  <a:cubicBezTo>
                    <a:pt x="0" y="18"/>
                    <a:pt x="0" y="18"/>
                    <a:pt x="0" y="18"/>
                  </a:cubicBezTo>
                  <a:cubicBezTo>
                    <a:pt x="7" y="93"/>
                    <a:pt x="7" y="93"/>
                    <a:pt x="7" y="93"/>
                  </a:cubicBezTo>
                  <a:cubicBezTo>
                    <a:pt x="45" y="125"/>
                    <a:pt x="45" y="125"/>
                    <a:pt x="45" y="125"/>
                  </a:cubicBezTo>
                  <a:cubicBezTo>
                    <a:pt x="36" y="26"/>
                    <a:pt x="36" y="26"/>
                    <a:pt x="36" y="26"/>
                  </a:cubicBezTo>
                  <a:cubicBezTo>
                    <a:pt x="35" y="11"/>
                    <a:pt x="35" y="11"/>
                    <a:pt x="35" y="11"/>
                  </a:cubicBezTo>
                  <a:cubicBezTo>
                    <a:pt x="32" y="7"/>
                    <a:pt x="29" y="4"/>
                    <a:pt x="26" y="0"/>
                  </a:cubicBezTo>
                </a:path>
              </a:pathLst>
            </a:custGeom>
            <a:solidFill>
              <a:srgbClr val="4933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349"/>
            <p:cNvSpPr/>
            <p:nvPr/>
          </p:nvSpPr>
          <p:spPr bwMode="auto">
            <a:xfrm>
              <a:off x="4200526" y="2517775"/>
              <a:ext cx="20638" cy="39687"/>
            </a:xfrm>
            <a:custGeom>
              <a:avLst/>
              <a:gdLst>
                <a:gd name="T0" fmla="*/ 7 w 9"/>
                <a:gd name="T1" fmla="*/ 0 h 16"/>
                <a:gd name="T2" fmla="*/ 3 w 9"/>
                <a:gd name="T3" fmla="*/ 3 h 16"/>
                <a:gd name="T4" fmla="*/ 0 w 9"/>
                <a:gd name="T5" fmla="*/ 5 h 16"/>
                <a:gd name="T6" fmla="*/ 9 w 9"/>
                <a:gd name="T7" fmla="*/ 16 h 16"/>
                <a:gd name="T8" fmla="*/ 7 w 9"/>
                <a:gd name="T9" fmla="*/ 0 h 16"/>
              </a:gdLst>
              <a:ahLst/>
              <a:cxnLst>
                <a:cxn ang="0">
                  <a:pos x="T0" y="T1"/>
                </a:cxn>
                <a:cxn ang="0">
                  <a:pos x="T2" y="T3"/>
                </a:cxn>
                <a:cxn ang="0">
                  <a:pos x="T4" y="T5"/>
                </a:cxn>
                <a:cxn ang="0">
                  <a:pos x="T6" y="T7"/>
                </a:cxn>
                <a:cxn ang="0">
                  <a:pos x="T8" y="T9"/>
                </a:cxn>
              </a:cxnLst>
              <a:rect l="0" t="0" r="r" b="b"/>
              <a:pathLst>
                <a:path w="9" h="16">
                  <a:moveTo>
                    <a:pt x="7" y="0"/>
                  </a:moveTo>
                  <a:cubicBezTo>
                    <a:pt x="3" y="3"/>
                    <a:pt x="3" y="3"/>
                    <a:pt x="3" y="3"/>
                  </a:cubicBezTo>
                  <a:cubicBezTo>
                    <a:pt x="0" y="5"/>
                    <a:pt x="0" y="5"/>
                    <a:pt x="0" y="5"/>
                  </a:cubicBezTo>
                  <a:cubicBezTo>
                    <a:pt x="3" y="9"/>
                    <a:pt x="6" y="12"/>
                    <a:pt x="9" y="16"/>
                  </a:cubicBezTo>
                  <a:cubicBezTo>
                    <a:pt x="7" y="0"/>
                    <a:pt x="7" y="0"/>
                    <a:pt x="7" y="0"/>
                  </a:cubicBezTo>
                </a:path>
              </a:pathLst>
            </a:custGeom>
            <a:solidFill>
              <a:srgbClr val="4939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350"/>
            <p:cNvSpPr/>
            <p:nvPr/>
          </p:nvSpPr>
          <p:spPr bwMode="auto">
            <a:xfrm>
              <a:off x="4224338" y="2593975"/>
              <a:ext cx="22225" cy="242887"/>
            </a:xfrm>
            <a:custGeom>
              <a:avLst/>
              <a:gdLst>
                <a:gd name="T0" fmla="*/ 0 w 14"/>
                <a:gd name="T1" fmla="*/ 0 h 153"/>
                <a:gd name="T2" fmla="*/ 14 w 14"/>
                <a:gd name="T3" fmla="*/ 153 h 153"/>
                <a:gd name="T4" fmla="*/ 14 w 14"/>
                <a:gd name="T5" fmla="*/ 153 h 153"/>
                <a:gd name="T6" fmla="*/ 0 w 14"/>
                <a:gd name="T7" fmla="*/ 0 h 153"/>
              </a:gdLst>
              <a:ahLst/>
              <a:cxnLst>
                <a:cxn ang="0">
                  <a:pos x="T0" y="T1"/>
                </a:cxn>
                <a:cxn ang="0">
                  <a:pos x="T2" y="T3"/>
                </a:cxn>
                <a:cxn ang="0">
                  <a:pos x="T4" y="T5"/>
                </a:cxn>
                <a:cxn ang="0">
                  <a:pos x="T6" y="T7"/>
                </a:cxn>
              </a:cxnLst>
              <a:rect l="0" t="0" r="r" b="b"/>
              <a:pathLst>
                <a:path w="14" h="153">
                  <a:moveTo>
                    <a:pt x="0" y="0"/>
                  </a:moveTo>
                  <a:lnTo>
                    <a:pt x="14" y="153"/>
                  </a:lnTo>
                  <a:lnTo>
                    <a:pt x="14" y="153"/>
                  </a:lnTo>
                  <a:lnTo>
                    <a:pt x="0" y="0"/>
                  </a:lnTo>
                  <a:close/>
                </a:path>
              </a:pathLst>
            </a:custGeom>
            <a:solidFill>
              <a:srgbClr val="3520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351"/>
            <p:cNvSpPr/>
            <p:nvPr/>
          </p:nvSpPr>
          <p:spPr bwMode="auto">
            <a:xfrm>
              <a:off x="4224338" y="2593975"/>
              <a:ext cx="22225" cy="242887"/>
            </a:xfrm>
            <a:custGeom>
              <a:avLst/>
              <a:gdLst>
                <a:gd name="T0" fmla="*/ 0 w 14"/>
                <a:gd name="T1" fmla="*/ 0 h 153"/>
                <a:gd name="T2" fmla="*/ 14 w 14"/>
                <a:gd name="T3" fmla="*/ 153 h 153"/>
                <a:gd name="T4" fmla="*/ 14 w 14"/>
                <a:gd name="T5" fmla="*/ 153 h 153"/>
                <a:gd name="T6" fmla="*/ 0 w 14"/>
                <a:gd name="T7" fmla="*/ 0 h 153"/>
              </a:gdLst>
              <a:ahLst/>
              <a:cxnLst>
                <a:cxn ang="0">
                  <a:pos x="T0" y="T1"/>
                </a:cxn>
                <a:cxn ang="0">
                  <a:pos x="T2" y="T3"/>
                </a:cxn>
                <a:cxn ang="0">
                  <a:pos x="T4" y="T5"/>
                </a:cxn>
                <a:cxn ang="0">
                  <a:pos x="T6" y="T7"/>
                </a:cxn>
              </a:cxnLst>
              <a:rect l="0" t="0" r="r" b="b"/>
              <a:pathLst>
                <a:path w="14" h="153">
                  <a:moveTo>
                    <a:pt x="0" y="0"/>
                  </a:moveTo>
                  <a:lnTo>
                    <a:pt x="14" y="153"/>
                  </a:lnTo>
                  <a:lnTo>
                    <a:pt x="14" y="15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352"/>
            <p:cNvSpPr/>
            <p:nvPr/>
          </p:nvSpPr>
          <p:spPr bwMode="auto">
            <a:xfrm>
              <a:off x="4024313" y="2574925"/>
              <a:ext cx="128588" cy="184150"/>
            </a:xfrm>
            <a:custGeom>
              <a:avLst/>
              <a:gdLst>
                <a:gd name="T0" fmla="*/ 70 w 81"/>
                <a:gd name="T1" fmla="*/ 0 h 116"/>
                <a:gd name="T2" fmla="*/ 70 w 81"/>
                <a:gd name="T3" fmla="*/ 0 h 116"/>
                <a:gd name="T4" fmla="*/ 0 w 81"/>
                <a:gd name="T5" fmla="*/ 48 h 116"/>
                <a:gd name="T6" fmla="*/ 81 w 81"/>
                <a:gd name="T7" fmla="*/ 116 h 116"/>
                <a:gd name="T8" fmla="*/ 81 w 81"/>
                <a:gd name="T9" fmla="*/ 116 h 116"/>
                <a:gd name="T10" fmla="*/ 70 w 81"/>
                <a:gd name="T11" fmla="*/ 0 h 116"/>
              </a:gdLst>
              <a:ahLst/>
              <a:cxnLst>
                <a:cxn ang="0">
                  <a:pos x="T0" y="T1"/>
                </a:cxn>
                <a:cxn ang="0">
                  <a:pos x="T2" y="T3"/>
                </a:cxn>
                <a:cxn ang="0">
                  <a:pos x="T4" y="T5"/>
                </a:cxn>
                <a:cxn ang="0">
                  <a:pos x="T6" y="T7"/>
                </a:cxn>
                <a:cxn ang="0">
                  <a:pos x="T8" y="T9"/>
                </a:cxn>
                <a:cxn ang="0">
                  <a:pos x="T10" y="T11"/>
                </a:cxn>
              </a:cxnLst>
              <a:rect l="0" t="0" r="r" b="b"/>
              <a:pathLst>
                <a:path w="81" h="116">
                  <a:moveTo>
                    <a:pt x="70" y="0"/>
                  </a:moveTo>
                  <a:lnTo>
                    <a:pt x="70" y="0"/>
                  </a:lnTo>
                  <a:lnTo>
                    <a:pt x="0" y="48"/>
                  </a:lnTo>
                  <a:lnTo>
                    <a:pt x="81" y="116"/>
                  </a:lnTo>
                  <a:lnTo>
                    <a:pt x="81" y="116"/>
                  </a:lnTo>
                  <a:lnTo>
                    <a:pt x="70" y="0"/>
                  </a:lnTo>
                  <a:close/>
                </a:path>
              </a:pathLst>
            </a:custGeom>
            <a:solidFill>
              <a:srgbClr val="89A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353"/>
            <p:cNvSpPr/>
            <p:nvPr/>
          </p:nvSpPr>
          <p:spPr bwMode="auto">
            <a:xfrm>
              <a:off x="4024313" y="2574925"/>
              <a:ext cx="128588" cy="184150"/>
            </a:xfrm>
            <a:custGeom>
              <a:avLst/>
              <a:gdLst>
                <a:gd name="T0" fmla="*/ 70 w 81"/>
                <a:gd name="T1" fmla="*/ 0 h 116"/>
                <a:gd name="T2" fmla="*/ 70 w 81"/>
                <a:gd name="T3" fmla="*/ 0 h 116"/>
                <a:gd name="T4" fmla="*/ 0 w 81"/>
                <a:gd name="T5" fmla="*/ 48 h 116"/>
                <a:gd name="T6" fmla="*/ 81 w 81"/>
                <a:gd name="T7" fmla="*/ 116 h 116"/>
                <a:gd name="T8" fmla="*/ 81 w 81"/>
                <a:gd name="T9" fmla="*/ 116 h 116"/>
                <a:gd name="T10" fmla="*/ 70 w 81"/>
                <a:gd name="T11" fmla="*/ 0 h 116"/>
              </a:gdLst>
              <a:ahLst/>
              <a:cxnLst>
                <a:cxn ang="0">
                  <a:pos x="T0" y="T1"/>
                </a:cxn>
                <a:cxn ang="0">
                  <a:pos x="T2" y="T3"/>
                </a:cxn>
                <a:cxn ang="0">
                  <a:pos x="T4" y="T5"/>
                </a:cxn>
                <a:cxn ang="0">
                  <a:pos x="T6" y="T7"/>
                </a:cxn>
                <a:cxn ang="0">
                  <a:pos x="T8" y="T9"/>
                </a:cxn>
                <a:cxn ang="0">
                  <a:pos x="T10" y="T11"/>
                </a:cxn>
              </a:cxnLst>
              <a:rect l="0" t="0" r="r" b="b"/>
              <a:pathLst>
                <a:path w="81" h="116">
                  <a:moveTo>
                    <a:pt x="70" y="0"/>
                  </a:moveTo>
                  <a:lnTo>
                    <a:pt x="70" y="0"/>
                  </a:lnTo>
                  <a:lnTo>
                    <a:pt x="0" y="48"/>
                  </a:lnTo>
                  <a:lnTo>
                    <a:pt x="81" y="116"/>
                  </a:lnTo>
                  <a:lnTo>
                    <a:pt x="81" y="116"/>
                  </a:lnTo>
                  <a:lnTo>
                    <a:pt x="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354"/>
            <p:cNvSpPr/>
            <p:nvPr/>
          </p:nvSpPr>
          <p:spPr bwMode="auto">
            <a:xfrm>
              <a:off x="4329113" y="1887538"/>
              <a:ext cx="228600" cy="417512"/>
            </a:xfrm>
            <a:custGeom>
              <a:avLst/>
              <a:gdLst>
                <a:gd name="T0" fmla="*/ 93 w 93"/>
                <a:gd name="T1" fmla="*/ 120 h 170"/>
                <a:gd name="T2" fmla="*/ 83 w 93"/>
                <a:gd name="T3" fmla="*/ 145 h 170"/>
                <a:gd name="T4" fmla="*/ 63 w 93"/>
                <a:gd name="T5" fmla="*/ 155 h 170"/>
                <a:gd name="T6" fmla="*/ 56 w 93"/>
                <a:gd name="T7" fmla="*/ 156 h 170"/>
                <a:gd name="T8" fmla="*/ 56 w 93"/>
                <a:gd name="T9" fmla="*/ 170 h 170"/>
                <a:gd name="T10" fmla="*/ 36 w 93"/>
                <a:gd name="T11" fmla="*/ 170 h 170"/>
                <a:gd name="T12" fmla="*/ 36 w 93"/>
                <a:gd name="T13" fmla="*/ 155 h 170"/>
                <a:gd name="T14" fmla="*/ 20 w 93"/>
                <a:gd name="T15" fmla="*/ 150 h 170"/>
                <a:gd name="T16" fmla="*/ 6 w 93"/>
                <a:gd name="T17" fmla="*/ 137 h 170"/>
                <a:gd name="T18" fmla="*/ 0 w 93"/>
                <a:gd name="T19" fmla="*/ 117 h 170"/>
                <a:gd name="T20" fmla="*/ 27 w 93"/>
                <a:gd name="T21" fmla="*/ 115 h 170"/>
                <a:gd name="T22" fmla="*/ 35 w 93"/>
                <a:gd name="T23" fmla="*/ 133 h 170"/>
                <a:gd name="T24" fmla="*/ 47 w 93"/>
                <a:gd name="T25" fmla="*/ 137 h 170"/>
                <a:gd name="T26" fmla="*/ 62 w 93"/>
                <a:gd name="T27" fmla="*/ 130 h 170"/>
                <a:gd name="T28" fmla="*/ 65 w 93"/>
                <a:gd name="T29" fmla="*/ 121 h 170"/>
                <a:gd name="T30" fmla="*/ 54 w 93"/>
                <a:gd name="T31" fmla="*/ 104 h 170"/>
                <a:gd name="T32" fmla="*/ 29 w 93"/>
                <a:gd name="T33" fmla="*/ 86 h 170"/>
                <a:gd name="T34" fmla="*/ 9 w 93"/>
                <a:gd name="T35" fmla="*/ 68 h 170"/>
                <a:gd name="T36" fmla="*/ 3 w 93"/>
                <a:gd name="T37" fmla="*/ 48 h 170"/>
                <a:gd name="T38" fmla="*/ 20 w 93"/>
                <a:gd name="T39" fmla="*/ 20 h 170"/>
                <a:gd name="T40" fmla="*/ 36 w 93"/>
                <a:gd name="T41" fmla="*/ 15 h 170"/>
                <a:gd name="T42" fmla="*/ 36 w 93"/>
                <a:gd name="T43" fmla="*/ 0 h 170"/>
                <a:gd name="T44" fmla="*/ 57 w 93"/>
                <a:gd name="T45" fmla="*/ 0 h 170"/>
                <a:gd name="T46" fmla="*/ 57 w 93"/>
                <a:gd name="T47" fmla="*/ 14 h 170"/>
                <a:gd name="T48" fmla="*/ 72 w 93"/>
                <a:gd name="T49" fmla="*/ 19 h 170"/>
                <a:gd name="T50" fmla="*/ 86 w 93"/>
                <a:gd name="T51" fmla="*/ 30 h 170"/>
                <a:gd name="T52" fmla="*/ 92 w 93"/>
                <a:gd name="T53" fmla="*/ 46 h 170"/>
                <a:gd name="T54" fmla="*/ 65 w 93"/>
                <a:gd name="T55" fmla="*/ 49 h 170"/>
                <a:gd name="T56" fmla="*/ 58 w 93"/>
                <a:gd name="T57" fmla="*/ 36 h 170"/>
                <a:gd name="T58" fmla="*/ 47 w 93"/>
                <a:gd name="T59" fmla="*/ 33 h 170"/>
                <a:gd name="T60" fmla="*/ 35 w 93"/>
                <a:gd name="T61" fmla="*/ 38 h 170"/>
                <a:gd name="T62" fmla="*/ 32 w 93"/>
                <a:gd name="T63" fmla="*/ 48 h 170"/>
                <a:gd name="T64" fmla="*/ 43 w 93"/>
                <a:gd name="T65" fmla="*/ 67 h 170"/>
                <a:gd name="T66" fmla="*/ 56 w 93"/>
                <a:gd name="T67" fmla="*/ 76 h 170"/>
                <a:gd name="T68" fmla="*/ 69 w 93"/>
                <a:gd name="T69" fmla="*/ 85 h 170"/>
                <a:gd name="T70" fmla="*/ 85 w 93"/>
                <a:gd name="T71" fmla="*/ 100 h 170"/>
                <a:gd name="T72" fmla="*/ 89 w 93"/>
                <a:gd name="T73" fmla="*/ 107 h 170"/>
                <a:gd name="T74" fmla="*/ 93 w 93"/>
                <a:gd name="T75" fmla="*/ 12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70">
                  <a:moveTo>
                    <a:pt x="93" y="120"/>
                  </a:moveTo>
                  <a:cubicBezTo>
                    <a:pt x="93" y="130"/>
                    <a:pt x="90" y="138"/>
                    <a:pt x="83" y="145"/>
                  </a:cubicBezTo>
                  <a:cubicBezTo>
                    <a:pt x="78" y="150"/>
                    <a:pt x="72" y="153"/>
                    <a:pt x="63" y="155"/>
                  </a:cubicBezTo>
                  <a:cubicBezTo>
                    <a:pt x="61" y="155"/>
                    <a:pt x="59" y="156"/>
                    <a:pt x="56" y="156"/>
                  </a:cubicBezTo>
                  <a:cubicBezTo>
                    <a:pt x="56" y="170"/>
                    <a:pt x="56" y="170"/>
                    <a:pt x="56" y="170"/>
                  </a:cubicBezTo>
                  <a:cubicBezTo>
                    <a:pt x="36" y="170"/>
                    <a:pt x="36" y="170"/>
                    <a:pt x="36" y="170"/>
                  </a:cubicBezTo>
                  <a:cubicBezTo>
                    <a:pt x="36" y="155"/>
                    <a:pt x="36" y="155"/>
                    <a:pt x="36" y="155"/>
                  </a:cubicBezTo>
                  <a:cubicBezTo>
                    <a:pt x="30" y="154"/>
                    <a:pt x="25" y="153"/>
                    <a:pt x="20" y="150"/>
                  </a:cubicBezTo>
                  <a:cubicBezTo>
                    <a:pt x="14" y="147"/>
                    <a:pt x="9" y="142"/>
                    <a:pt x="6" y="137"/>
                  </a:cubicBezTo>
                  <a:cubicBezTo>
                    <a:pt x="2" y="131"/>
                    <a:pt x="0" y="124"/>
                    <a:pt x="0" y="117"/>
                  </a:cubicBezTo>
                  <a:cubicBezTo>
                    <a:pt x="27" y="115"/>
                    <a:pt x="27" y="115"/>
                    <a:pt x="27" y="115"/>
                  </a:cubicBezTo>
                  <a:cubicBezTo>
                    <a:pt x="28" y="124"/>
                    <a:pt x="31" y="129"/>
                    <a:pt x="35" y="133"/>
                  </a:cubicBezTo>
                  <a:cubicBezTo>
                    <a:pt x="39" y="136"/>
                    <a:pt x="42" y="137"/>
                    <a:pt x="47" y="137"/>
                  </a:cubicBezTo>
                  <a:cubicBezTo>
                    <a:pt x="53" y="137"/>
                    <a:pt x="58" y="135"/>
                    <a:pt x="62" y="130"/>
                  </a:cubicBezTo>
                  <a:cubicBezTo>
                    <a:pt x="64" y="128"/>
                    <a:pt x="65" y="125"/>
                    <a:pt x="65" y="121"/>
                  </a:cubicBezTo>
                  <a:cubicBezTo>
                    <a:pt x="65" y="115"/>
                    <a:pt x="61" y="110"/>
                    <a:pt x="54" y="104"/>
                  </a:cubicBezTo>
                  <a:cubicBezTo>
                    <a:pt x="48" y="100"/>
                    <a:pt x="40" y="94"/>
                    <a:pt x="29" y="86"/>
                  </a:cubicBezTo>
                  <a:cubicBezTo>
                    <a:pt x="20" y="79"/>
                    <a:pt x="13" y="73"/>
                    <a:pt x="9" y="68"/>
                  </a:cubicBezTo>
                  <a:cubicBezTo>
                    <a:pt x="5" y="62"/>
                    <a:pt x="3" y="55"/>
                    <a:pt x="3" y="48"/>
                  </a:cubicBezTo>
                  <a:cubicBezTo>
                    <a:pt x="3" y="36"/>
                    <a:pt x="9" y="26"/>
                    <a:pt x="20" y="20"/>
                  </a:cubicBezTo>
                  <a:cubicBezTo>
                    <a:pt x="25" y="17"/>
                    <a:pt x="30" y="15"/>
                    <a:pt x="36" y="15"/>
                  </a:cubicBezTo>
                  <a:cubicBezTo>
                    <a:pt x="36" y="0"/>
                    <a:pt x="36" y="0"/>
                    <a:pt x="36" y="0"/>
                  </a:cubicBezTo>
                  <a:cubicBezTo>
                    <a:pt x="57" y="0"/>
                    <a:pt x="57" y="0"/>
                    <a:pt x="57" y="0"/>
                  </a:cubicBezTo>
                  <a:cubicBezTo>
                    <a:pt x="57" y="14"/>
                    <a:pt x="57" y="14"/>
                    <a:pt x="57" y="14"/>
                  </a:cubicBezTo>
                  <a:cubicBezTo>
                    <a:pt x="63" y="15"/>
                    <a:pt x="68" y="17"/>
                    <a:pt x="72" y="19"/>
                  </a:cubicBezTo>
                  <a:cubicBezTo>
                    <a:pt x="78" y="22"/>
                    <a:pt x="83" y="25"/>
                    <a:pt x="86" y="30"/>
                  </a:cubicBezTo>
                  <a:cubicBezTo>
                    <a:pt x="89" y="34"/>
                    <a:pt x="92" y="40"/>
                    <a:pt x="92" y="46"/>
                  </a:cubicBezTo>
                  <a:cubicBezTo>
                    <a:pt x="65" y="49"/>
                    <a:pt x="65" y="49"/>
                    <a:pt x="65" y="49"/>
                  </a:cubicBezTo>
                  <a:cubicBezTo>
                    <a:pt x="64" y="44"/>
                    <a:pt x="62" y="39"/>
                    <a:pt x="58" y="36"/>
                  </a:cubicBezTo>
                  <a:cubicBezTo>
                    <a:pt x="56" y="34"/>
                    <a:pt x="52" y="33"/>
                    <a:pt x="47" y="33"/>
                  </a:cubicBezTo>
                  <a:cubicBezTo>
                    <a:pt x="42" y="33"/>
                    <a:pt x="38" y="34"/>
                    <a:pt x="35" y="38"/>
                  </a:cubicBezTo>
                  <a:cubicBezTo>
                    <a:pt x="33" y="40"/>
                    <a:pt x="32" y="44"/>
                    <a:pt x="32" y="48"/>
                  </a:cubicBezTo>
                  <a:cubicBezTo>
                    <a:pt x="32" y="54"/>
                    <a:pt x="36" y="61"/>
                    <a:pt x="43" y="67"/>
                  </a:cubicBezTo>
                  <a:cubicBezTo>
                    <a:pt x="46" y="70"/>
                    <a:pt x="50" y="73"/>
                    <a:pt x="56" y="76"/>
                  </a:cubicBezTo>
                  <a:cubicBezTo>
                    <a:pt x="62" y="80"/>
                    <a:pt x="67" y="83"/>
                    <a:pt x="69" y="85"/>
                  </a:cubicBezTo>
                  <a:cubicBezTo>
                    <a:pt x="76" y="90"/>
                    <a:pt x="81" y="95"/>
                    <a:pt x="85" y="100"/>
                  </a:cubicBezTo>
                  <a:cubicBezTo>
                    <a:pt x="87" y="103"/>
                    <a:pt x="88" y="105"/>
                    <a:pt x="89" y="107"/>
                  </a:cubicBezTo>
                  <a:cubicBezTo>
                    <a:pt x="92" y="112"/>
                    <a:pt x="93" y="116"/>
                    <a:pt x="93" y="120"/>
                  </a:cubicBezTo>
                  <a:close/>
                </a:path>
              </a:pathLst>
            </a:custGeom>
            <a:solidFill>
              <a:srgbClr val="5CAB9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355"/>
            <p:cNvSpPr/>
            <p:nvPr/>
          </p:nvSpPr>
          <p:spPr bwMode="auto">
            <a:xfrm>
              <a:off x="3943351" y="1924050"/>
              <a:ext cx="349250" cy="346075"/>
            </a:xfrm>
            <a:custGeom>
              <a:avLst/>
              <a:gdLst>
                <a:gd name="T0" fmla="*/ 142 w 143"/>
                <a:gd name="T1" fmla="*/ 68 h 141"/>
                <a:gd name="T2" fmla="*/ 134 w 143"/>
                <a:gd name="T3" fmla="*/ 106 h 141"/>
                <a:gd name="T4" fmla="*/ 103 w 143"/>
                <a:gd name="T5" fmla="*/ 132 h 141"/>
                <a:gd name="T6" fmla="*/ 64 w 143"/>
                <a:gd name="T7" fmla="*/ 139 h 141"/>
                <a:gd name="T8" fmla="*/ 33 w 143"/>
                <a:gd name="T9" fmla="*/ 125 h 141"/>
                <a:gd name="T10" fmla="*/ 21 w 143"/>
                <a:gd name="T11" fmla="*/ 112 h 141"/>
                <a:gd name="T12" fmla="*/ 11 w 143"/>
                <a:gd name="T13" fmla="*/ 116 h 141"/>
                <a:gd name="T14" fmla="*/ 6 w 143"/>
                <a:gd name="T15" fmla="*/ 105 h 141"/>
                <a:gd name="T16" fmla="*/ 15 w 143"/>
                <a:gd name="T17" fmla="*/ 101 h 141"/>
                <a:gd name="T18" fmla="*/ 12 w 143"/>
                <a:gd name="T19" fmla="*/ 96 h 141"/>
                <a:gd name="T20" fmla="*/ 10 w 143"/>
                <a:gd name="T21" fmla="*/ 92 h 141"/>
                <a:gd name="T22" fmla="*/ 5 w 143"/>
                <a:gd name="T23" fmla="*/ 94 h 141"/>
                <a:gd name="T24" fmla="*/ 0 w 143"/>
                <a:gd name="T25" fmla="*/ 82 h 141"/>
                <a:gd name="T26" fmla="*/ 7 w 143"/>
                <a:gd name="T27" fmla="*/ 79 h 141"/>
                <a:gd name="T28" fmla="*/ 6 w 143"/>
                <a:gd name="T29" fmla="*/ 60 h 141"/>
                <a:gd name="T30" fmla="*/ 20 w 143"/>
                <a:gd name="T31" fmla="*/ 29 h 141"/>
                <a:gd name="T32" fmla="*/ 50 w 143"/>
                <a:gd name="T33" fmla="*/ 7 h 141"/>
                <a:gd name="T34" fmla="*/ 88 w 143"/>
                <a:gd name="T35" fmla="*/ 2 h 141"/>
                <a:gd name="T36" fmla="*/ 118 w 143"/>
                <a:gd name="T37" fmla="*/ 19 h 141"/>
                <a:gd name="T38" fmla="*/ 102 w 143"/>
                <a:gd name="T39" fmla="*/ 31 h 141"/>
                <a:gd name="T40" fmla="*/ 80 w 143"/>
                <a:gd name="T41" fmla="*/ 17 h 141"/>
                <a:gd name="T42" fmla="*/ 55 w 143"/>
                <a:gd name="T43" fmla="*/ 21 h 141"/>
                <a:gd name="T44" fmla="*/ 32 w 143"/>
                <a:gd name="T45" fmla="*/ 39 h 141"/>
                <a:gd name="T46" fmla="*/ 25 w 143"/>
                <a:gd name="T47" fmla="*/ 63 h 141"/>
                <a:gd name="T48" fmla="*/ 26 w 143"/>
                <a:gd name="T49" fmla="*/ 71 h 141"/>
                <a:gd name="T50" fmla="*/ 61 w 143"/>
                <a:gd name="T51" fmla="*/ 56 h 141"/>
                <a:gd name="T52" fmla="*/ 66 w 143"/>
                <a:gd name="T53" fmla="*/ 68 h 141"/>
                <a:gd name="T54" fmla="*/ 29 w 143"/>
                <a:gd name="T55" fmla="*/ 84 h 141"/>
                <a:gd name="T56" fmla="*/ 31 w 143"/>
                <a:gd name="T57" fmla="*/ 88 h 141"/>
                <a:gd name="T58" fmla="*/ 33 w 143"/>
                <a:gd name="T59" fmla="*/ 93 h 141"/>
                <a:gd name="T60" fmla="*/ 67 w 143"/>
                <a:gd name="T61" fmla="*/ 79 h 141"/>
                <a:gd name="T62" fmla="*/ 72 w 143"/>
                <a:gd name="T63" fmla="*/ 90 h 141"/>
                <a:gd name="T64" fmla="*/ 39 w 143"/>
                <a:gd name="T65" fmla="*/ 104 h 141"/>
                <a:gd name="T66" fmla="*/ 47 w 143"/>
                <a:gd name="T67" fmla="*/ 113 h 141"/>
                <a:gd name="T68" fmla="*/ 70 w 143"/>
                <a:gd name="T69" fmla="*/ 123 h 141"/>
                <a:gd name="T70" fmla="*/ 96 w 143"/>
                <a:gd name="T71" fmla="*/ 119 h 141"/>
                <a:gd name="T72" fmla="*/ 118 w 143"/>
                <a:gd name="T73" fmla="*/ 100 h 141"/>
                <a:gd name="T74" fmla="*/ 122 w 143"/>
                <a:gd name="T75" fmla="*/ 71 h 141"/>
                <a:gd name="T76" fmla="*/ 142 w 143"/>
                <a:gd name="T77" fmla="*/ 6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141">
                  <a:moveTo>
                    <a:pt x="142" y="68"/>
                  </a:moveTo>
                  <a:cubicBezTo>
                    <a:pt x="143" y="82"/>
                    <a:pt x="141" y="95"/>
                    <a:pt x="134" y="106"/>
                  </a:cubicBezTo>
                  <a:cubicBezTo>
                    <a:pt x="127" y="117"/>
                    <a:pt x="117" y="126"/>
                    <a:pt x="103" y="132"/>
                  </a:cubicBezTo>
                  <a:cubicBezTo>
                    <a:pt x="88" y="138"/>
                    <a:pt x="75" y="141"/>
                    <a:pt x="64" y="139"/>
                  </a:cubicBezTo>
                  <a:cubicBezTo>
                    <a:pt x="52" y="138"/>
                    <a:pt x="42" y="133"/>
                    <a:pt x="33" y="125"/>
                  </a:cubicBezTo>
                  <a:cubicBezTo>
                    <a:pt x="29" y="121"/>
                    <a:pt x="25" y="117"/>
                    <a:pt x="21" y="112"/>
                  </a:cubicBezTo>
                  <a:cubicBezTo>
                    <a:pt x="11" y="116"/>
                    <a:pt x="11" y="116"/>
                    <a:pt x="11" y="116"/>
                  </a:cubicBezTo>
                  <a:cubicBezTo>
                    <a:pt x="6" y="105"/>
                    <a:pt x="6" y="105"/>
                    <a:pt x="6" y="105"/>
                  </a:cubicBezTo>
                  <a:cubicBezTo>
                    <a:pt x="15" y="101"/>
                    <a:pt x="15" y="101"/>
                    <a:pt x="15" y="101"/>
                  </a:cubicBezTo>
                  <a:cubicBezTo>
                    <a:pt x="14" y="99"/>
                    <a:pt x="13" y="98"/>
                    <a:pt x="12" y="96"/>
                  </a:cubicBezTo>
                  <a:cubicBezTo>
                    <a:pt x="12" y="95"/>
                    <a:pt x="11" y="93"/>
                    <a:pt x="10" y="92"/>
                  </a:cubicBezTo>
                  <a:cubicBezTo>
                    <a:pt x="5" y="94"/>
                    <a:pt x="5" y="94"/>
                    <a:pt x="5" y="94"/>
                  </a:cubicBezTo>
                  <a:cubicBezTo>
                    <a:pt x="0" y="82"/>
                    <a:pt x="0" y="82"/>
                    <a:pt x="0" y="82"/>
                  </a:cubicBezTo>
                  <a:cubicBezTo>
                    <a:pt x="7" y="79"/>
                    <a:pt x="7" y="79"/>
                    <a:pt x="7" y="79"/>
                  </a:cubicBezTo>
                  <a:cubicBezTo>
                    <a:pt x="6" y="73"/>
                    <a:pt x="5" y="66"/>
                    <a:pt x="6" y="60"/>
                  </a:cubicBezTo>
                  <a:cubicBezTo>
                    <a:pt x="8" y="48"/>
                    <a:pt x="12" y="38"/>
                    <a:pt x="20" y="29"/>
                  </a:cubicBezTo>
                  <a:cubicBezTo>
                    <a:pt x="28" y="19"/>
                    <a:pt x="38" y="12"/>
                    <a:pt x="50" y="7"/>
                  </a:cubicBezTo>
                  <a:cubicBezTo>
                    <a:pt x="63" y="1"/>
                    <a:pt x="76" y="0"/>
                    <a:pt x="88" y="2"/>
                  </a:cubicBezTo>
                  <a:cubicBezTo>
                    <a:pt x="100" y="4"/>
                    <a:pt x="110" y="10"/>
                    <a:pt x="118" y="19"/>
                  </a:cubicBezTo>
                  <a:cubicBezTo>
                    <a:pt x="102" y="31"/>
                    <a:pt x="102" y="31"/>
                    <a:pt x="102" y="31"/>
                  </a:cubicBezTo>
                  <a:cubicBezTo>
                    <a:pt x="95" y="23"/>
                    <a:pt x="88" y="19"/>
                    <a:pt x="80" y="17"/>
                  </a:cubicBezTo>
                  <a:cubicBezTo>
                    <a:pt x="73" y="16"/>
                    <a:pt x="64" y="17"/>
                    <a:pt x="55" y="21"/>
                  </a:cubicBezTo>
                  <a:cubicBezTo>
                    <a:pt x="45" y="26"/>
                    <a:pt x="37" y="31"/>
                    <a:pt x="32" y="39"/>
                  </a:cubicBezTo>
                  <a:cubicBezTo>
                    <a:pt x="27" y="46"/>
                    <a:pt x="25" y="54"/>
                    <a:pt x="25" y="63"/>
                  </a:cubicBezTo>
                  <a:cubicBezTo>
                    <a:pt x="25" y="66"/>
                    <a:pt x="25" y="69"/>
                    <a:pt x="26" y="71"/>
                  </a:cubicBezTo>
                  <a:cubicBezTo>
                    <a:pt x="61" y="56"/>
                    <a:pt x="61" y="56"/>
                    <a:pt x="61" y="56"/>
                  </a:cubicBezTo>
                  <a:cubicBezTo>
                    <a:pt x="66" y="68"/>
                    <a:pt x="66" y="68"/>
                    <a:pt x="66" y="68"/>
                  </a:cubicBezTo>
                  <a:cubicBezTo>
                    <a:pt x="29" y="84"/>
                    <a:pt x="29" y="84"/>
                    <a:pt x="29" y="84"/>
                  </a:cubicBezTo>
                  <a:cubicBezTo>
                    <a:pt x="29" y="85"/>
                    <a:pt x="30" y="87"/>
                    <a:pt x="31" y="88"/>
                  </a:cubicBezTo>
                  <a:cubicBezTo>
                    <a:pt x="31" y="90"/>
                    <a:pt x="32" y="92"/>
                    <a:pt x="33" y="93"/>
                  </a:cubicBezTo>
                  <a:cubicBezTo>
                    <a:pt x="67" y="79"/>
                    <a:pt x="67" y="79"/>
                    <a:pt x="67" y="79"/>
                  </a:cubicBezTo>
                  <a:cubicBezTo>
                    <a:pt x="72" y="90"/>
                    <a:pt x="72" y="90"/>
                    <a:pt x="72" y="90"/>
                  </a:cubicBezTo>
                  <a:cubicBezTo>
                    <a:pt x="39" y="104"/>
                    <a:pt x="39" y="104"/>
                    <a:pt x="39" y="104"/>
                  </a:cubicBezTo>
                  <a:cubicBezTo>
                    <a:pt x="42" y="107"/>
                    <a:pt x="44" y="110"/>
                    <a:pt x="47" y="113"/>
                  </a:cubicBezTo>
                  <a:cubicBezTo>
                    <a:pt x="54" y="119"/>
                    <a:pt x="61" y="122"/>
                    <a:pt x="70" y="123"/>
                  </a:cubicBezTo>
                  <a:cubicBezTo>
                    <a:pt x="79" y="124"/>
                    <a:pt x="87" y="123"/>
                    <a:pt x="96" y="119"/>
                  </a:cubicBezTo>
                  <a:cubicBezTo>
                    <a:pt x="106" y="115"/>
                    <a:pt x="113" y="108"/>
                    <a:pt x="118" y="100"/>
                  </a:cubicBezTo>
                  <a:cubicBezTo>
                    <a:pt x="122" y="92"/>
                    <a:pt x="124" y="83"/>
                    <a:pt x="122" y="71"/>
                  </a:cubicBezTo>
                  <a:lnTo>
                    <a:pt x="142" y="68"/>
                  </a:lnTo>
                  <a:close/>
                </a:path>
              </a:pathLst>
            </a:custGeom>
            <a:solidFill>
              <a:srgbClr val="F88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356"/>
            <p:cNvSpPr>
              <a:spLocks noEditPoints="1"/>
            </p:cNvSpPr>
            <p:nvPr/>
          </p:nvSpPr>
          <p:spPr bwMode="auto">
            <a:xfrm>
              <a:off x="3717926" y="1931988"/>
              <a:ext cx="1152525" cy="1547812"/>
            </a:xfrm>
            <a:custGeom>
              <a:avLst/>
              <a:gdLst>
                <a:gd name="T0" fmla="*/ 92 w 471"/>
                <a:gd name="T1" fmla="*/ 611 h 631"/>
                <a:gd name="T2" fmla="*/ 92 w 471"/>
                <a:gd name="T3" fmla="*/ 626 h 631"/>
                <a:gd name="T4" fmla="*/ 241 w 471"/>
                <a:gd name="T5" fmla="*/ 613 h 631"/>
                <a:gd name="T6" fmla="*/ 255 w 471"/>
                <a:gd name="T7" fmla="*/ 611 h 631"/>
                <a:gd name="T8" fmla="*/ 92 w 471"/>
                <a:gd name="T9" fmla="*/ 611 h 631"/>
                <a:gd name="T10" fmla="*/ 0 w 471"/>
                <a:gd name="T11" fmla="*/ 611 h 631"/>
                <a:gd name="T12" fmla="*/ 32 w 471"/>
                <a:gd name="T13" fmla="*/ 631 h 631"/>
                <a:gd name="T14" fmla="*/ 36 w 471"/>
                <a:gd name="T15" fmla="*/ 631 h 631"/>
                <a:gd name="T16" fmla="*/ 56 w 471"/>
                <a:gd name="T17" fmla="*/ 629 h 631"/>
                <a:gd name="T18" fmla="*/ 57 w 471"/>
                <a:gd name="T19" fmla="*/ 611 h 631"/>
                <a:gd name="T20" fmla="*/ 0 w 471"/>
                <a:gd name="T21" fmla="*/ 611 h 631"/>
                <a:gd name="T22" fmla="*/ 226 w 471"/>
                <a:gd name="T23" fmla="*/ 283 h 631"/>
                <a:gd name="T24" fmla="*/ 248 w 471"/>
                <a:gd name="T25" fmla="*/ 531 h 631"/>
                <a:gd name="T26" fmla="*/ 216 w 471"/>
                <a:gd name="T27" fmla="*/ 569 h 631"/>
                <a:gd name="T28" fmla="*/ 210 w 471"/>
                <a:gd name="T29" fmla="*/ 569 h 631"/>
                <a:gd name="T30" fmla="*/ 198 w 471"/>
                <a:gd name="T31" fmla="*/ 571 h 631"/>
                <a:gd name="T32" fmla="*/ 198 w 471"/>
                <a:gd name="T33" fmla="*/ 571 h 631"/>
                <a:gd name="T34" fmla="*/ 131 w 471"/>
                <a:gd name="T35" fmla="*/ 577 h 631"/>
                <a:gd name="T36" fmla="*/ 290 w 471"/>
                <a:gd name="T37" fmla="*/ 577 h 631"/>
                <a:gd name="T38" fmla="*/ 290 w 471"/>
                <a:gd name="T39" fmla="*/ 573 h 631"/>
                <a:gd name="T40" fmla="*/ 272 w 471"/>
                <a:gd name="T41" fmla="*/ 362 h 631"/>
                <a:gd name="T42" fmla="*/ 226 w 471"/>
                <a:gd name="T43" fmla="*/ 283 h 631"/>
                <a:gd name="T44" fmla="*/ 402 w 471"/>
                <a:gd name="T45" fmla="*/ 0 h 631"/>
                <a:gd name="T46" fmla="*/ 423 w 471"/>
                <a:gd name="T47" fmla="*/ 62 h 631"/>
                <a:gd name="T48" fmla="*/ 268 w 471"/>
                <a:gd name="T49" fmla="*/ 224 h 631"/>
                <a:gd name="T50" fmla="*/ 251 w 471"/>
                <a:gd name="T51" fmla="*/ 225 h 631"/>
                <a:gd name="T52" fmla="*/ 243 w 471"/>
                <a:gd name="T53" fmla="*/ 225 h 631"/>
                <a:gd name="T54" fmla="*/ 227 w 471"/>
                <a:gd name="T55" fmla="*/ 223 h 631"/>
                <a:gd name="T56" fmla="*/ 226 w 471"/>
                <a:gd name="T57" fmla="*/ 224 h 631"/>
                <a:gd name="T58" fmla="*/ 264 w 471"/>
                <a:gd name="T59" fmla="*/ 276 h 631"/>
                <a:gd name="T60" fmla="*/ 263 w 471"/>
                <a:gd name="T61" fmla="*/ 269 h 631"/>
                <a:gd name="T62" fmla="*/ 269 w 471"/>
                <a:gd name="T63" fmla="*/ 265 h 631"/>
                <a:gd name="T64" fmla="*/ 293 w 471"/>
                <a:gd name="T65" fmla="*/ 267 h 631"/>
                <a:gd name="T66" fmla="*/ 310 w 471"/>
                <a:gd name="T67" fmla="*/ 266 h 631"/>
                <a:gd name="T68" fmla="*/ 325 w 471"/>
                <a:gd name="T69" fmla="*/ 264 h 631"/>
                <a:gd name="T70" fmla="*/ 343 w 471"/>
                <a:gd name="T71" fmla="*/ 257 h 631"/>
                <a:gd name="T72" fmla="*/ 351 w 471"/>
                <a:gd name="T73" fmla="*/ 258 h 631"/>
                <a:gd name="T74" fmla="*/ 465 w 471"/>
                <a:gd name="T75" fmla="*/ 104 h 631"/>
                <a:gd name="T76" fmla="*/ 402 w 471"/>
                <a:gd name="T77" fmla="*/ 0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1" h="631">
                  <a:moveTo>
                    <a:pt x="92" y="611"/>
                  </a:moveTo>
                  <a:cubicBezTo>
                    <a:pt x="92" y="616"/>
                    <a:pt x="92" y="621"/>
                    <a:pt x="92" y="626"/>
                  </a:cubicBezTo>
                  <a:cubicBezTo>
                    <a:pt x="241" y="613"/>
                    <a:pt x="241" y="613"/>
                    <a:pt x="241" y="613"/>
                  </a:cubicBezTo>
                  <a:cubicBezTo>
                    <a:pt x="255" y="611"/>
                    <a:pt x="255" y="611"/>
                    <a:pt x="255" y="611"/>
                  </a:cubicBezTo>
                  <a:cubicBezTo>
                    <a:pt x="92" y="611"/>
                    <a:pt x="92" y="611"/>
                    <a:pt x="92" y="611"/>
                  </a:cubicBezTo>
                  <a:moveTo>
                    <a:pt x="0" y="611"/>
                  </a:moveTo>
                  <a:cubicBezTo>
                    <a:pt x="6" y="623"/>
                    <a:pt x="19" y="631"/>
                    <a:pt x="32" y="631"/>
                  </a:cubicBezTo>
                  <a:cubicBezTo>
                    <a:pt x="33" y="631"/>
                    <a:pt x="35" y="631"/>
                    <a:pt x="36" y="631"/>
                  </a:cubicBezTo>
                  <a:cubicBezTo>
                    <a:pt x="56" y="629"/>
                    <a:pt x="56" y="629"/>
                    <a:pt x="56" y="629"/>
                  </a:cubicBezTo>
                  <a:cubicBezTo>
                    <a:pt x="56" y="623"/>
                    <a:pt x="56" y="617"/>
                    <a:pt x="57" y="611"/>
                  </a:cubicBezTo>
                  <a:cubicBezTo>
                    <a:pt x="0" y="611"/>
                    <a:pt x="0" y="611"/>
                    <a:pt x="0" y="611"/>
                  </a:cubicBezTo>
                  <a:moveTo>
                    <a:pt x="226" y="283"/>
                  </a:moveTo>
                  <a:cubicBezTo>
                    <a:pt x="248" y="531"/>
                    <a:pt x="248" y="531"/>
                    <a:pt x="248" y="531"/>
                  </a:cubicBezTo>
                  <a:cubicBezTo>
                    <a:pt x="250" y="550"/>
                    <a:pt x="236" y="567"/>
                    <a:pt x="216" y="569"/>
                  </a:cubicBezTo>
                  <a:cubicBezTo>
                    <a:pt x="210" y="569"/>
                    <a:pt x="210" y="569"/>
                    <a:pt x="210" y="569"/>
                  </a:cubicBezTo>
                  <a:cubicBezTo>
                    <a:pt x="198" y="571"/>
                    <a:pt x="198" y="571"/>
                    <a:pt x="198" y="571"/>
                  </a:cubicBezTo>
                  <a:cubicBezTo>
                    <a:pt x="198" y="571"/>
                    <a:pt x="198" y="571"/>
                    <a:pt x="198" y="571"/>
                  </a:cubicBezTo>
                  <a:cubicBezTo>
                    <a:pt x="131" y="577"/>
                    <a:pt x="131" y="577"/>
                    <a:pt x="131" y="577"/>
                  </a:cubicBezTo>
                  <a:cubicBezTo>
                    <a:pt x="290" y="577"/>
                    <a:pt x="290" y="577"/>
                    <a:pt x="290" y="577"/>
                  </a:cubicBezTo>
                  <a:cubicBezTo>
                    <a:pt x="290" y="576"/>
                    <a:pt x="290" y="574"/>
                    <a:pt x="290" y="573"/>
                  </a:cubicBezTo>
                  <a:cubicBezTo>
                    <a:pt x="272" y="362"/>
                    <a:pt x="272" y="362"/>
                    <a:pt x="272" y="362"/>
                  </a:cubicBezTo>
                  <a:cubicBezTo>
                    <a:pt x="259" y="335"/>
                    <a:pt x="244" y="308"/>
                    <a:pt x="226" y="283"/>
                  </a:cubicBezTo>
                  <a:moveTo>
                    <a:pt x="402" y="0"/>
                  </a:moveTo>
                  <a:cubicBezTo>
                    <a:pt x="414" y="19"/>
                    <a:pt x="421" y="39"/>
                    <a:pt x="423" y="62"/>
                  </a:cubicBezTo>
                  <a:cubicBezTo>
                    <a:pt x="430" y="143"/>
                    <a:pt x="361" y="216"/>
                    <a:pt x="268" y="224"/>
                  </a:cubicBezTo>
                  <a:cubicBezTo>
                    <a:pt x="262" y="225"/>
                    <a:pt x="257" y="225"/>
                    <a:pt x="251" y="225"/>
                  </a:cubicBezTo>
                  <a:cubicBezTo>
                    <a:pt x="248" y="225"/>
                    <a:pt x="246" y="225"/>
                    <a:pt x="243" y="225"/>
                  </a:cubicBezTo>
                  <a:cubicBezTo>
                    <a:pt x="237" y="225"/>
                    <a:pt x="232" y="224"/>
                    <a:pt x="227" y="223"/>
                  </a:cubicBezTo>
                  <a:cubicBezTo>
                    <a:pt x="226" y="224"/>
                    <a:pt x="226" y="224"/>
                    <a:pt x="226" y="224"/>
                  </a:cubicBezTo>
                  <a:cubicBezTo>
                    <a:pt x="240" y="241"/>
                    <a:pt x="252" y="258"/>
                    <a:pt x="264" y="276"/>
                  </a:cubicBezTo>
                  <a:cubicBezTo>
                    <a:pt x="263" y="269"/>
                    <a:pt x="263" y="269"/>
                    <a:pt x="263" y="269"/>
                  </a:cubicBezTo>
                  <a:cubicBezTo>
                    <a:pt x="269" y="265"/>
                    <a:pt x="269" y="265"/>
                    <a:pt x="269" y="265"/>
                  </a:cubicBezTo>
                  <a:cubicBezTo>
                    <a:pt x="277" y="267"/>
                    <a:pt x="285" y="267"/>
                    <a:pt x="293" y="267"/>
                  </a:cubicBezTo>
                  <a:cubicBezTo>
                    <a:pt x="299" y="267"/>
                    <a:pt x="305" y="267"/>
                    <a:pt x="310" y="266"/>
                  </a:cubicBezTo>
                  <a:cubicBezTo>
                    <a:pt x="315" y="266"/>
                    <a:pt x="320" y="265"/>
                    <a:pt x="325" y="264"/>
                  </a:cubicBezTo>
                  <a:cubicBezTo>
                    <a:pt x="330" y="260"/>
                    <a:pt x="336" y="257"/>
                    <a:pt x="343" y="257"/>
                  </a:cubicBezTo>
                  <a:cubicBezTo>
                    <a:pt x="346" y="257"/>
                    <a:pt x="349" y="257"/>
                    <a:pt x="351" y="258"/>
                  </a:cubicBezTo>
                  <a:cubicBezTo>
                    <a:pt x="423" y="235"/>
                    <a:pt x="471" y="173"/>
                    <a:pt x="465" y="104"/>
                  </a:cubicBezTo>
                  <a:cubicBezTo>
                    <a:pt x="461" y="61"/>
                    <a:pt x="437" y="24"/>
                    <a:pt x="402" y="0"/>
                  </a:cubicBezTo>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09" name="Freeform 357"/>
            <p:cNvSpPr>
              <a:spLocks noEditPoints="1"/>
            </p:cNvSpPr>
            <p:nvPr/>
          </p:nvSpPr>
          <p:spPr bwMode="auto">
            <a:xfrm>
              <a:off x="3708401" y="2481263"/>
              <a:ext cx="719138" cy="993775"/>
            </a:xfrm>
            <a:custGeom>
              <a:avLst/>
              <a:gdLst>
                <a:gd name="T0" fmla="*/ 135 w 294"/>
                <a:gd name="T1" fmla="*/ 353 h 405"/>
                <a:gd name="T2" fmla="*/ 102 w 294"/>
                <a:gd name="T3" fmla="*/ 355 h 405"/>
                <a:gd name="T4" fmla="*/ 0 w 294"/>
                <a:gd name="T5" fmla="*/ 365 h 405"/>
                <a:gd name="T6" fmla="*/ 1 w 294"/>
                <a:gd name="T7" fmla="*/ 375 h 405"/>
                <a:gd name="T8" fmla="*/ 4 w 294"/>
                <a:gd name="T9" fmla="*/ 387 h 405"/>
                <a:gd name="T10" fmla="*/ 61 w 294"/>
                <a:gd name="T11" fmla="*/ 387 h 405"/>
                <a:gd name="T12" fmla="*/ 60 w 294"/>
                <a:gd name="T13" fmla="*/ 405 h 405"/>
                <a:gd name="T14" fmla="*/ 96 w 294"/>
                <a:gd name="T15" fmla="*/ 402 h 405"/>
                <a:gd name="T16" fmla="*/ 96 w 294"/>
                <a:gd name="T17" fmla="*/ 387 h 405"/>
                <a:gd name="T18" fmla="*/ 259 w 294"/>
                <a:gd name="T19" fmla="*/ 387 h 405"/>
                <a:gd name="T20" fmla="*/ 262 w 294"/>
                <a:gd name="T21" fmla="*/ 387 h 405"/>
                <a:gd name="T22" fmla="*/ 294 w 294"/>
                <a:gd name="T23" fmla="*/ 353 h 405"/>
                <a:gd name="T24" fmla="*/ 135 w 294"/>
                <a:gd name="T25" fmla="*/ 353 h 405"/>
                <a:gd name="T26" fmla="*/ 230 w 294"/>
                <a:gd name="T27" fmla="*/ 0 h 405"/>
                <a:gd name="T28" fmla="*/ 225 w 294"/>
                <a:gd name="T29" fmla="*/ 3 h 405"/>
                <a:gd name="T30" fmla="*/ 230 w 294"/>
                <a:gd name="T31" fmla="*/ 59 h 405"/>
                <a:gd name="T32" fmla="*/ 276 w 294"/>
                <a:gd name="T33" fmla="*/ 138 h 405"/>
                <a:gd name="T34" fmla="*/ 268 w 294"/>
                <a:gd name="T35" fmla="*/ 52 h 405"/>
                <a:gd name="T36" fmla="*/ 230 w 294"/>
                <a:gd name="T37"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4" h="405">
                  <a:moveTo>
                    <a:pt x="135" y="353"/>
                  </a:moveTo>
                  <a:cubicBezTo>
                    <a:pt x="102" y="355"/>
                    <a:pt x="102" y="355"/>
                    <a:pt x="102" y="355"/>
                  </a:cubicBezTo>
                  <a:cubicBezTo>
                    <a:pt x="0" y="365"/>
                    <a:pt x="0" y="365"/>
                    <a:pt x="0" y="365"/>
                  </a:cubicBezTo>
                  <a:cubicBezTo>
                    <a:pt x="1" y="375"/>
                    <a:pt x="1" y="375"/>
                    <a:pt x="1" y="375"/>
                  </a:cubicBezTo>
                  <a:cubicBezTo>
                    <a:pt x="2" y="379"/>
                    <a:pt x="3" y="383"/>
                    <a:pt x="4" y="387"/>
                  </a:cubicBezTo>
                  <a:cubicBezTo>
                    <a:pt x="61" y="387"/>
                    <a:pt x="61" y="387"/>
                    <a:pt x="61" y="387"/>
                  </a:cubicBezTo>
                  <a:cubicBezTo>
                    <a:pt x="60" y="393"/>
                    <a:pt x="60" y="399"/>
                    <a:pt x="60" y="405"/>
                  </a:cubicBezTo>
                  <a:cubicBezTo>
                    <a:pt x="96" y="402"/>
                    <a:pt x="96" y="402"/>
                    <a:pt x="96" y="402"/>
                  </a:cubicBezTo>
                  <a:cubicBezTo>
                    <a:pt x="96" y="397"/>
                    <a:pt x="96" y="392"/>
                    <a:pt x="96" y="387"/>
                  </a:cubicBezTo>
                  <a:cubicBezTo>
                    <a:pt x="259" y="387"/>
                    <a:pt x="259" y="387"/>
                    <a:pt x="259" y="387"/>
                  </a:cubicBezTo>
                  <a:cubicBezTo>
                    <a:pt x="262" y="387"/>
                    <a:pt x="262" y="387"/>
                    <a:pt x="262" y="387"/>
                  </a:cubicBezTo>
                  <a:cubicBezTo>
                    <a:pt x="280" y="385"/>
                    <a:pt x="294" y="371"/>
                    <a:pt x="294" y="353"/>
                  </a:cubicBezTo>
                  <a:cubicBezTo>
                    <a:pt x="135" y="353"/>
                    <a:pt x="135" y="353"/>
                    <a:pt x="135" y="353"/>
                  </a:cubicBezTo>
                  <a:moveTo>
                    <a:pt x="230" y="0"/>
                  </a:moveTo>
                  <a:cubicBezTo>
                    <a:pt x="225" y="3"/>
                    <a:pt x="225" y="3"/>
                    <a:pt x="225" y="3"/>
                  </a:cubicBezTo>
                  <a:cubicBezTo>
                    <a:pt x="230" y="59"/>
                    <a:pt x="230" y="59"/>
                    <a:pt x="230" y="59"/>
                  </a:cubicBezTo>
                  <a:cubicBezTo>
                    <a:pt x="248" y="84"/>
                    <a:pt x="263" y="111"/>
                    <a:pt x="276" y="138"/>
                  </a:cubicBezTo>
                  <a:cubicBezTo>
                    <a:pt x="268" y="52"/>
                    <a:pt x="268" y="52"/>
                    <a:pt x="268" y="52"/>
                  </a:cubicBezTo>
                  <a:cubicBezTo>
                    <a:pt x="256" y="34"/>
                    <a:pt x="244" y="17"/>
                    <a:pt x="230" y="0"/>
                  </a:cubicBezTo>
                </a:path>
              </a:pathLst>
            </a:custGeom>
            <a:solidFill>
              <a:srgbClr val="CD74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358"/>
            <p:cNvSpPr/>
            <p:nvPr/>
          </p:nvSpPr>
          <p:spPr bwMode="auto">
            <a:xfrm>
              <a:off x="4038601" y="3330575"/>
              <a:ext cx="168275" cy="17462"/>
            </a:xfrm>
            <a:custGeom>
              <a:avLst/>
              <a:gdLst>
                <a:gd name="T0" fmla="*/ 69 w 69"/>
                <a:gd name="T1" fmla="*/ 0 h 7"/>
                <a:gd name="T2" fmla="*/ 67 w 69"/>
                <a:gd name="T3" fmla="*/ 0 h 7"/>
                <a:gd name="T4" fmla="*/ 0 w 69"/>
                <a:gd name="T5" fmla="*/ 7 h 7"/>
                <a:gd name="T6" fmla="*/ 0 w 69"/>
                <a:gd name="T7" fmla="*/ 7 h 7"/>
                <a:gd name="T8" fmla="*/ 67 w 69"/>
                <a:gd name="T9" fmla="*/ 1 h 7"/>
                <a:gd name="T10" fmla="*/ 67 w 69"/>
                <a:gd name="T11" fmla="*/ 1 h 7"/>
                <a:gd name="T12" fmla="*/ 69 w 69"/>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9" h="7">
                  <a:moveTo>
                    <a:pt x="69" y="0"/>
                  </a:moveTo>
                  <a:cubicBezTo>
                    <a:pt x="67" y="0"/>
                    <a:pt x="67" y="0"/>
                    <a:pt x="67" y="0"/>
                  </a:cubicBezTo>
                  <a:cubicBezTo>
                    <a:pt x="0" y="7"/>
                    <a:pt x="0" y="7"/>
                    <a:pt x="0" y="7"/>
                  </a:cubicBezTo>
                  <a:cubicBezTo>
                    <a:pt x="0" y="7"/>
                    <a:pt x="0" y="7"/>
                    <a:pt x="0" y="7"/>
                  </a:cubicBezTo>
                  <a:cubicBezTo>
                    <a:pt x="67" y="1"/>
                    <a:pt x="67" y="1"/>
                    <a:pt x="67" y="1"/>
                  </a:cubicBezTo>
                  <a:cubicBezTo>
                    <a:pt x="67" y="1"/>
                    <a:pt x="67" y="1"/>
                    <a:pt x="67" y="1"/>
                  </a:cubicBezTo>
                  <a:cubicBezTo>
                    <a:pt x="68" y="0"/>
                    <a:pt x="68" y="0"/>
                    <a:pt x="69" y="0"/>
                  </a:cubicBezTo>
                </a:path>
              </a:pathLst>
            </a:custGeom>
            <a:solidFill>
              <a:srgbClr val="4C36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359"/>
            <p:cNvSpPr/>
            <p:nvPr/>
          </p:nvSpPr>
          <p:spPr bwMode="auto">
            <a:xfrm>
              <a:off x="3957638" y="3348038"/>
              <a:ext cx="80963" cy="4762"/>
            </a:xfrm>
            <a:custGeom>
              <a:avLst/>
              <a:gdLst>
                <a:gd name="T0" fmla="*/ 51 w 51"/>
                <a:gd name="T1" fmla="*/ 0 h 3"/>
                <a:gd name="T2" fmla="*/ 0 w 51"/>
                <a:gd name="T3" fmla="*/ 3 h 3"/>
                <a:gd name="T4" fmla="*/ 51 w 51"/>
                <a:gd name="T5" fmla="*/ 0 h 3"/>
                <a:gd name="T6" fmla="*/ 51 w 51"/>
                <a:gd name="T7" fmla="*/ 0 h 3"/>
              </a:gdLst>
              <a:ahLst/>
              <a:cxnLst>
                <a:cxn ang="0">
                  <a:pos x="T0" y="T1"/>
                </a:cxn>
                <a:cxn ang="0">
                  <a:pos x="T2" y="T3"/>
                </a:cxn>
                <a:cxn ang="0">
                  <a:pos x="T4" y="T5"/>
                </a:cxn>
                <a:cxn ang="0">
                  <a:pos x="T6" y="T7"/>
                </a:cxn>
              </a:cxnLst>
              <a:rect l="0" t="0" r="r" b="b"/>
              <a:pathLst>
                <a:path w="51" h="3">
                  <a:moveTo>
                    <a:pt x="51" y="0"/>
                  </a:moveTo>
                  <a:lnTo>
                    <a:pt x="0" y="3"/>
                  </a:lnTo>
                  <a:lnTo>
                    <a:pt x="51" y="0"/>
                  </a:lnTo>
                  <a:lnTo>
                    <a:pt x="51" y="0"/>
                  </a:lnTo>
                  <a:close/>
                </a:path>
              </a:pathLst>
            </a:custGeom>
            <a:solidFill>
              <a:srgbClr val="4C3B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360"/>
            <p:cNvSpPr/>
            <p:nvPr/>
          </p:nvSpPr>
          <p:spPr bwMode="auto">
            <a:xfrm>
              <a:off x="3957638" y="3348038"/>
              <a:ext cx="80963" cy="4762"/>
            </a:xfrm>
            <a:custGeom>
              <a:avLst/>
              <a:gdLst>
                <a:gd name="T0" fmla="*/ 51 w 51"/>
                <a:gd name="T1" fmla="*/ 0 h 3"/>
                <a:gd name="T2" fmla="*/ 0 w 51"/>
                <a:gd name="T3" fmla="*/ 3 h 3"/>
                <a:gd name="T4" fmla="*/ 51 w 51"/>
                <a:gd name="T5" fmla="*/ 0 h 3"/>
                <a:gd name="T6" fmla="*/ 51 w 51"/>
                <a:gd name="T7" fmla="*/ 0 h 3"/>
              </a:gdLst>
              <a:ahLst/>
              <a:cxnLst>
                <a:cxn ang="0">
                  <a:pos x="T0" y="T1"/>
                </a:cxn>
                <a:cxn ang="0">
                  <a:pos x="T2" y="T3"/>
                </a:cxn>
                <a:cxn ang="0">
                  <a:pos x="T4" y="T5"/>
                </a:cxn>
                <a:cxn ang="0">
                  <a:pos x="T6" y="T7"/>
                </a:cxn>
              </a:cxnLst>
              <a:rect l="0" t="0" r="r" b="b"/>
              <a:pathLst>
                <a:path w="51" h="3">
                  <a:moveTo>
                    <a:pt x="51" y="0"/>
                  </a:moveTo>
                  <a:lnTo>
                    <a:pt x="0" y="3"/>
                  </a:lnTo>
                  <a:lnTo>
                    <a:pt x="51" y="0"/>
                  </a:lnTo>
                  <a:lnTo>
                    <a:pt x="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361"/>
            <p:cNvSpPr/>
            <p:nvPr/>
          </p:nvSpPr>
          <p:spPr bwMode="auto">
            <a:xfrm>
              <a:off x="4202113" y="3327400"/>
              <a:ext cx="30163" cy="4762"/>
            </a:xfrm>
            <a:custGeom>
              <a:avLst/>
              <a:gdLst>
                <a:gd name="T0" fmla="*/ 12 w 12"/>
                <a:gd name="T1" fmla="*/ 0 h 2"/>
                <a:gd name="T2" fmla="*/ 2 w 12"/>
                <a:gd name="T3" fmla="*/ 1 h 2"/>
                <a:gd name="T4" fmla="*/ 0 w 12"/>
                <a:gd name="T5" fmla="*/ 2 h 2"/>
                <a:gd name="T6" fmla="*/ 12 w 12"/>
                <a:gd name="T7" fmla="*/ 0 h 2"/>
              </a:gdLst>
              <a:ahLst/>
              <a:cxnLst>
                <a:cxn ang="0">
                  <a:pos x="T0" y="T1"/>
                </a:cxn>
                <a:cxn ang="0">
                  <a:pos x="T2" y="T3"/>
                </a:cxn>
                <a:cxn ang="0">
                  <a:pos x="T4" y="T5"/>
                </a:cxn>
                <a:cxn ang="0">
                  <a:pos x="T6" y="T7"/>
                </a:cxn>
              </a:cxnLst>
              <a:rect l="0" t="0" r="r" b="b"/>
              <a:pathLst>
                <a:path w="12" h="2">
                  <a:moveTo>
                    <a:pt x="12" y="0"/>
                  </a:moveTo>
                  <a:cubicBezTo>
                    <a:pt x="2" y="1"/>
                    <a:pt x="2" y="1"/>
                    <a:pt x="2" y="1"/>
                  </a:cubicBezTo>
                  <a:cubicBezTo>
                    <a:pt x="1" y="1"/>
                    <a:pt x="1" y="1"/>
                    <a:pt x="0" y="2"/>
                  </a:cubicBezTo>
                  <a:cubicBezTo>
                    <a:pt x="12" y="0"/>
                    <a:pt x="12" y="0"/>
                    <a:pt x="12" y="0"/>
                  </a:cubicBezTo>
                </a:path>
              </a:pathLst>
            </a:custGeom>
            <a:solidFill>
              <a:srgbClr val="3721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362"/>
            <p:cNvSpPr/>
            <p:nvPr/>
          </p:nvSpPr>
          <p:spPr bwMode="auto">
            <a:xfrm>
              <a:off x="4273551" y="2479675"/>
              <a:ext cx="39688" cy="4762"/>
            </a:xfrm>
            <a:custGeom>
              <a:avLst/>
              <a:gdLst>
                <a:gd name="T0" fmla="*/ 0 w 16"/>
                <a:gd name="T1" fmla="*/ 0 h 2"/>
                <a:gd name="T2" fmla="*/ 0 w 16"/>
                <a:gd name="T3" fmla="*/ 0 h 2"/>
                <a:gd name="T4" fmla="*/ 16 w 16"/>
                <a:gd name="T5" fmla="*/ 2 h 2"/>
                <a:gd name="T6" fmla="*/ 0 w 16"/>
                <a:gd name="T7" fmla="*/ 0 h 2"/>
              </a:gdLst>
              <a:ahLst/>
              <a:cxnLst>
                <a:cxn ang="0">
                  <a:pos x="T0" y="T1"/>
                </a:cxn>
                <a:cxn ang="0">
                  <a:pos x="T2" y="T3"/>
                </a:cxn>
                <a:cxn ang="0">
                  <a:pos x="T4" y="T5"/>
                </a:cxn>
                <a:cxn ang="0">
                  <a:pos x="T6" y="T7"/>
                </a:cxn>
              </a:cxnLst>
              <a:rect l="0" t="0" r="r" b="b"/>
              <a:pathLst>
                <a:path w="16" h="2">
                  <a:moveTo>
                    <a:pt x="0" y="0"/>
                  </a:moveTo>
                  <a:cubicBezTo>
                    <a:pt x="0" y="0"/>
                    <a:pt x="0" y="0"/>
                    <a:pt x="0" y="0"/>
                  </a:cubicBezTo>
                  <a:cubicBezTo>
                    <a:pt x="5" y="1"/>
                    <a:pt x="10" y="2"/>
                    <a:pt x="16" y="2"/>
                  </a:cubicBezTo>
                  <a:cubicBezTo>
                    <a:pt x="10" y="2"/>
                    <a:pt x="5" y="1"/>
                    <a:pt x="0" y="0"/>
                  </a:cubicBezTo>
                </a:path>
              </a:pathLst>
            </a:custGeom>
            <a:solidFill>
              <a:srgbClr val="A5AD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Oval 363"/>
            <p:cNvSpPr>
              <a:spLocks noChangeArrowheads="1"/>
            </p:cNvSpPr>
            <p:nvPr/>
          </p:nvSpPr>
          <p:spPr bwMode="auto">
            <a:xfrm>
              <a:off x="1603376" y="4573588"/>
              <a:ext cx="347663" cy="346075"/>
            </a:xfrm>
            <a:prstGeom prst="ellipse">
              <a:avLst/>
            </a:prstGeom>
            <a:solidFill>
              <a:srgbClr val="FEC0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364"/>
            <p:cNvSpPr/>
            <p:nvPr/>
          </p:nvSpPr>
          <p:spPr bwMode="auto">
            <a:xfrm>
              <a:off x="4495801" y="2565400"/>
              <a:ext cx="125413" cy="122237"/>
            </a:xfrm>
            <a:custGeom>
              <a:avLst/>
              <a:gdLst>
                <a:gd name="T0" fmla="*/ 33 w 51"/>
                <a:gd name="T1" fmla="*/ 0 h 50"/>
                <a:gd name="T2" fmla="*/ 7 w 51"/>
                <a:gd name="T3" fmla="*/ 6 h 50"/>
                <a:gd name="T4" fmla="*/ 0 w 51"/>
                <a:gd name="T5" fmla="*/ 24 h 50"/>
                <a:gd name="T6" fmla="*/ 25 w 51"/>
                <a:gd name="T7" fmla="*/ 50 h 50"/>
                <a:gd name="T8" fmla="*/ 51 w 51"/>
                <a:gd name="T9" fmla="*/ 24 h 50"/>
                <a:gd name="T10" fmla="*/ 33 w 51"/>
                <a:gd name="T11" fmla="*/ 0 h 50"/>
              </a:gdLst>
              <a:ahLst/>
              <a:cxnLst>
                <a:cxn ang="0">
                  <a:pos x="T0" y="T1"/>
                </a:cxn>
                <a:cxn ang="0">
                  <a:pos x="T2" y="T3"/>
                </a:cxn>
                <a:cxn ang="0">
                  <a:pos x="T4" y="T5"/>
                </a:cxn>
                <a:cxn ang="0">
                  <a:pos x="T6" y="T7"/>
                </a:cxn>
                <a:cxn ang="0">
                  <a:pos x="T8" y="T9"/>
                </a:cxn>
                <a:cxn ang="0">
                  <a:pos x="T10" y="T11"/>
                </a:cxn>
              </a:cxnLst>
              <a:rect l="0" t="0" r="r" b="b"/>
              <a:pathLst>
                <a:path w="51" h="50">
                  <a:moveTo>
                    <a:pt x="33" y="0"/>
                  </a:moveTo>
                  <a:cubicBezTo>
                    <a:pt x="25" y="3"/>
                    <a:pt x="16" y="5"/>
                    <a:pt x="7" y="6"/>
                  </a:cubicBezTo>
                  <a:cubicBezTo>
                    <a:pt x="3" y="11"/>
                    <a:pt x="0" y="17"/>
                    <a:pt x="0" y="24"/>
                  </a:cubicBezTo>
                  <a:cubicBezTo>
                    <a:pt x="0" y="38"/>
                    <a:pt x="11" y="50"/>
                    <a:pt x="25" y="50"/>
                  </a:cubicBezTo>
                  <a:cubicBezTo>
                    <a:pt x="39" y="50"/>
                    <a:pt x="51" y="38"/>
                    <a:pt x="51" y="24"/>
                  </a:cubicBezTo>
                  <a:cubicBezTo>
                    <a:pt x="51" y="13"/>
                    <a:pt x="43" y="3"/>
                    <a:pt x="33" y="0"/>
                  </a:cubicBezTo>
                </a:path>
              </a:pathLst>
            </a:custGeom>
            <a:solidFill>
              <a:srgbClr val="FEC0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365"/>
            <p:cNvSpPr/>
            <p:nvPr/>
          </p:nvSpPr>
          <p:spPr bwMode="auto">
            <a:xfrm>
              <a:off x="4513263" y="2562225"/>
              <a:ext cx="63500" cy="17462"/>
            </a:xfrm>
            <a:custGeom>
              <a:avLst/>
              <a:gdLst>
                <a:gd name="T0" fmla="*/ 18 w 26"/>
                <a:gd name="T1" fmla="*/ 0 h 7"/>
                <a:gd name="T2" fmla="*/ 0 w 26"/>
                <a:gd name="T3" fmla="*/ 7 h 7"/>
                <a:gd name="T4" fmla="*/ 26 w 26"/>
                <a:gd name="T5" fmla="*/ 1 h 7"/>
                <a:gd name="T6" fmla="*/ 18 w 26"/>
                <a:gd name="T7" fmla="*/ 0 h 7"/>
              </a:gdLst>
              <a:ahLst/>
              <a:cxnLst>
                <a:cxn ang="0">
                  <a:pos x="T0" y="T1"/>
                </a:cxn>
                <a:cxn ang="0">
                  <a:pos x="T2" y="T3"/>
                </a:cxn>
                <a:cxn ang="0">
                  <a:pos x="T4" y="T5"/>
                </a:cxn>
                <a:cxn ang="0">
                  <a:pos x="T6" y="T7"/>
                </a:cxn>
              </a:cxnLst>
              <a:rect l="0" t="0" r="r" b="b"/>
              <a:pathLst>
                <a:path w="26" h="7">
                  <a:moveTo>
                    <a:pt x="18" y="0"/>
                  </a:moveTo>
                  <a:cubicBezTo>
                    <a:pt x="11" y="0"/>
                    <a:pt x="5" y="3"/>
                    <a:pt x="0" y="7"/>
                  </a:cubicBezTo>
                  <a:cubicBezTo>
                    <a:pt x="9" y="6"/>
                    <a:pt x="18" y="4"/>
                    <a:pt x="26" y="1"/>
                  </a:cubicBezTo>
                  <a:cubicBezTo>
                    <a:pt x="24" y="0"/>
                    <a:pt x="21" y="0"/>
                    <a:pt x="18" y="0"/>
                  </a:cubicBezTo>
                </a:path>
              </a:pathLst>
            </a:custGeom>
            <a:solidFill>
              <a:srgbClr val="EAB8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366"/>
            <p:cNvSpPr/>
            <p:nvPr/>
          </p:nvSpPr>
          <p:spPr bwMode="auto">
            <a:xfrm>
              <a:off x="4152901" y="4865688"/>
              <a:ext cx="125413" cy="90487"/>
            </a:xfrm>
            <a:custGeom>
              <a:avLst/>
              <a:gdLst>
                <a:gd name="T0" fmla="*/ 48 w 51"/>
                <a:gd name="T1" fmla="*/ 0 h 37"/>
                <a:gd name="T2" fmla="*/ 0 w 51"/>
                <a:gd name="T3" fmla="*/ 13 h 37"/>
                <a:gd name="T4" fmla="*/ 25 w 51"/>
                <a:gd name="T5" fmla="*/ 37 h 37"/>
                <a:gd name="T6" fmla="*/ 51 w 51"/>
                <a:gd name="T7" fmla="*/ 12 h 37"/>
                <a:gd name="T8" fmla="*/ 48 w 51"/>
                <a:gd name="T9" fmla="*/ 0 h 37"/>
              </a:gdLst>
              <a:ahLst/>
              <a:cxnLst>
                <a:cxn ang="0">
                  <a:pos x="T0" y="T1"/>
                </a:cxn>
                <a:cxn ang="0">
                  <a:pos x="T2" y="T3"/>
                </a:cxn>
                <a:cxn ang="0">
                  <a:pos x="T4" y="T5"/>
                </a:cxn>
                <a:cxn ang="0">
                  <a:pos x="T6" y="T7"/>
                </a:cxn>
                <a:cxn ang="0">
                  <a:pos x="T8" y="T9"/>
                </a:cxn>
              </a:cxnLst>
              <a:rect l="0" t="0" r="r" b="b"/>
              <a:pathLst>
                <a:path w="51" h="37">
                  <a:moveTo>
                    <a:pt x="48" y="0"/>
                  </a:moveTo>
                  <a:cubicBezTo>
                    <a:pt x="0" y="13"/>
                    <a:pt x="0" y="13"/>
                    <a:pt x="0" y="13"/>
                  </a:cubicBezTo>
                  <a:cubicBezTo>
                    <a:pt x="1" y="27"/>
                    <a:pt x="12" y="37"/>
                    <a:pt x="25" y="37"/>
                  </a:cubicBezTo>
                  <a:cubicBezTo>
                    <a:pt x="39" y="37"/>
                    <a:pt x="51" y="26"/>
                    <a:pt x="51" y="12"/>
                  </a:cubicBezTo>
                  <a:cubicBezTo>
                    <a:pt x="51" y="8"/>
                    <a:pt x="50" y="4"/>
                    <a:pt x="48" y="0"/>
                  </a:cubicBezTo>
                </a:path>
              </a:pathLst>
            </a:custGeom>
            <a:solidFill>
              <a:srgbClr val="FEC0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367"/>
            <p:cNvSpPr/>
            <p:nvPr/>
          </p:nvSpPr>
          <p:spPr bwMode="auto">
            <a:xfrm>
              <a:off x="4152901" y="4832350"/>
              <a:ext cx="117475" cy="65087"/>
            </a:xfrm>
            <a:custGeom>
              <a:avLst/>
              <a:gdLst>
                <a:gd name="T0" fmla="*/ 25 w 48"/>
                <a:gd name="T1" fmla="*/ 0 h 27"/>
                <a:gd name="T2" fmla="*/ 0 w 48"/>
                <a:gd name="T3" fmla="*/ 26 h 27"/>
                <a:gd name="T4" fmla="*/ 0 w 48"/>
                <a:gd name="T5" fmla="*/ 27 h 27"/>
                <a:gd name="T6" fmla="*/ 48 w 48"/>
                <a:gd name="T7" fmla="*/ 14 h 27"/>
                <a:gd name="T8" fmla="*/ 25 w 48"/>
                <a:gd name="T9" fmla="*/ 0 h 27"/>
              </a:gdLst>
              <a:ahLst/>
              <a:cxnLst>
                <a:cxn ang="0">
                  <a:pos x="T0" y="T1"/>
                </a:cxn>
                <a:cxn ang="0">
                  <a:pos x="T2" y="T3"/>
                </a:cxn>
                <a:cxn ang="0">
                  <a:pos x="T4" y="T5"/>
                </a:cxn>
                <a:cxn ang="0">
                  <a:pos x="T6" y="T7"/>
                </a:cxn>
                <a:cxn ang="0">
                  <a:pos x="T8" y="T9"/>
                </a:cxn>
              </a:cxnLst>
              <a:rect l="0" t="0" r="r" b="b"/>
              <a:pathLst>
                <a:path w="48" h="27">
                  <a:moveTo>
                    <a:pt x="25" y="0"/>
                  </a:moveTo>
                  <a:cubicBezTo>
                    <a:pt x="11" y="0"/>
                    <a:pt x="0" y="11"/>
                    <a:pt x="0" y="26"/>
                  </a:cubicBezTo>
                  <a:cubicBezTo>
                    <a:pt x="0" y="26"/>
                    <a:pt x="0" y="27"/>
                    <a:pt x="0" y="27"/>
                  </a:cubicBezTo>
                  <a:cubicBezTo>
                    <a:pt x="48" y="14"/>
                    <a:pt x="48" y="14"/>
                    <a:pt x="48" y="14"/>
                  </a:cubicBezTo>
                  <a:cubicBezTo>
                    <a:pt x="44" y="6"/>
                    <a:pt x="35" y="0"/>
                    <a:pt x="25" y="0"/>
                  </a:cubicBezTo>
                </a:path>
              </a:pathLst>
            </a:custGeom>
            <a:solidFill>
              <a:srgbClr val="EAB8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Oval 368"/>
            <p:cNvSpPr>
              <a:spLocks noChangeArrowheads="1"/>
            </p:cNvSpPr>
            <p:nvPr/>
          </p:nvSpPr>
          <p:spPr bwMode="auto">
            <a:xfrm>
              <a:off x="4630738" y="3624263"/>
              <a:ext cx="247650" cy="250825"/>
            </a:xfrm>
            <a:prstGeom prst="ellipse">
              <a:avLst/>
            </a:prstGeom>
            <a:solidFill>
              <a:srgbClr val="FEC0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Oval 369"/>
            <p:cNvSpPr>
              <a:spLocks noChangeArrowheads="1"/>
            </p:cNvSpPr>
            <p:nvPr/>
          </p:nvSpPr>
          <p:spPr bwMode="auto">
            <a:xfrm>
              <a:off x="1606551" y="2268538"/>
              <a:ext cx="249238" cy="249237"/>
            </a:xfrm>
            <a:prstGeom prst="ellipse">
              <a:avLst/>
            </a:prstGeom>
            <a:solidFill>
              <a:srgbClr val="FEC0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Oval 370"/>
            <p:cNvSpPr>
              <a:spLocks noChangeArrowheads="1"/>
            </p:cNvSpPr>
            <p:nvPr/>
          </p:nvSpPr>
          <p:spPr bwMode="auto">
            <a:xfrm>
              <a:off x="2270126" y="1711325"/>
              <a:ext cx="193675" cy="196850"/>
            </a:xfrm>
            <a:prstGeom prst="ellipse">
              <a:avLst/>
            </a:prstGeom>
            <a:solidFill>
              <a:srgbClr val="FEC0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Oval 371"/>
            <p:cNvSpPr>
              <a:spLocks noChangeArrowheads="1"/>
            </p:cNvSpPr>
            <p:nvPr/>
          </p:nvSpPr>
          <p:spPr bwMode="auto">
            <a:xfrm>
              <a:off x="2076451" y="4735513"/>
              <a:ext cx="153988" cy="157162"/>
            </a:xfrm>
            <a:prstGeom prst="ellipse">
              <a:avLst/>
            </a:prstGeom>
            <a:solidFill>
              <a:srgbClr val="FEC0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Oval 372"/>
            <p:cNvSpPr>
              <a:spLocks noChangeArrowheads="1"/>
            </p:cNvSpPr>
            <p:nvPr/>
          </p:nvSpPr>
          <p:spPr bwMode="auto">
            <a:xfrm>
              <a:off x="1506538" y="4167188"/>
              <a:ext cx="195263" cy="193675"/>
            </a:xfrm>
            <a:prstGeom prst="ellipse">
              <a:avLst/>
            </a:prstGeom>
            <a:solidFill>
              <a:srgbClr val="FEC0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373"/>
            <p:cNvSpPr/>
            <p:nvPr/>
          </p:nvSpPr>
          <p:spPr bwMode="auto">
            <a:xfrm>
              <a:off x="3925888" y="4918075"/>
              <a:ext cx="195263" cy="171450"/>
            </a:xfrm>
            <a:custGeom>
              <a:avLst/>
              <a:gdLst>
                <a:gd name="T0" fmla="*/ 65 w 80"/>
                <a:gd name="T1" fmla="*/ 0 h 70"/>
                <a:gd name="T2" fmla="*/ 3 w 80"/>
                <a:gd name="T3" fmla="*/ 16 h 70"/>
                <a:gd name="T4" fmla="*/ 0 w 80"/>
                <a:gd name="T5" fmla="*/ 30 h 70"/>
                <a:gd name="T6" fmla="*/ 40 w 80"/>
                <a:gd name="T7" fmla="*/ 70 h 70"/>
                <a:gd name="T8" fmla="*/ 80 w 80"/>
                <a:gd name="T9" fmla="*/ 30 h 70"/>
                <a:gd name="T10" fmla="*/ 65 w 80"/>
                <a:gd name="T11" fmla="*/ 0 h 70"/>
              </a:gdLst>
              <a:ahLst/>
              <a:cxnLst>
                <a:cxn ang="0">
                  <a:pos x="T0" y="T1"/>
                </a:cxn>
                <a:cxn ang="0">
                  <a:pos x="T2" y="T3"/>
                </a:cxn>
                <a:cxn ang="0">
                  <a:pos x="T4" y="T5"/>
                </a:cxn>
                <a:cxn ang="0">
                  <a:pos x="T6" y="T7"/>
                </a:cxn>
                <a:cxn ang="0">
                  <a:pos x="T8" y="T9"/>
                </a:cxn>
                <a:cxn ang="0">
                  <a:pos x="T10" y="T11"/>
                </a:cxn>
              </a:cxnLst>
              <a:rect l="0" t="0" r="r" b="b"/>
              <a:pathLst>
                <a:path w="80" h="70">
                  <a:moveTo>
                    <a:pt x="65" y="0"/>
                  </a:moveTo>
                  <a:cubicBezTo>
                    <a:pt x="3" y="16"/>
                    <a:pt x="3" y="16"/>
                    <a:pt x="3" y="16"/>
                  </a:cubicBezTo>
                  <a:cubicBezTo>
                    <a:pt x="1" y="21"/>
                    <a:pt x="0" y="25"/>
                    <a:pt x="0" y="30"/>
                  </a:cubicBezTo>
                  <a:cubicBezTo>
                    <a:pt x="0" y="52"/>
                    <a:pt x="18" y="70"/>
                    <a:pt x="40" y="70"/>
                  </a:cubicBezTo>
                  <a:cubicBezTo>
                    <a:pt x="62" y="70"/>
                    <a:pt x="80" y="52"/>
                    <a:pt x="80" y="30"/>
                  </a:cubicBezTo>
                  <a:cubicBezTo>
                    <a:pt x="80" y="18"/>
                    <a:pt x="74" y="7"/>
                    <a:pt x="65" y="0"/>
                  </a:cubicBezTo>
                </a:path>
              </a:pathLst>
            </a:custGeom>
            <a:solidFill>
              <a:srgbClr val="FEC0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374"/>
            <p:cNvSpPr/>
            <p:nvPr/>
          </p:nvSpPr>
          <p:spPr bwMode="auto">
            <a:xfrm>
              <a:off x="3932238" y="4895850"/>
              <a:ext cx="152400" cy="60325"/>
            </a:xfrm>
            <a:custGeom>
              <a:avLst/>
              <a:gdLst>
                <a:gd name="T0" fmla="*/ 37 w 62"/>
                <a:gd name="T1" fmla="*/ 0 h 25"/>
                <a:gd name="T2" fmla="*/ 0 w 62"/>
                <a:gd name="T3" fmla="*/ 25 h 25"/>
                <a:gd name="T4" fmla="*/ 62 w 62"/>
                <a:gd name="T5" fmla="*/ 9 h 25"/>
                <a:gd name="T6" fmla="*/ 37 w 62"/>
                <a:gd name="T7" fmla="*/ 0 h 25"/>
              </a:gdLst>
              <a:ahLst/>
              <a:cxnLst>
                <a:cxn ang="0">
                  <a:pos x="T0" y="T1"/>
                </a:cxn>
                <a:cxn ang="0">
                  <a:pos x="T2" y="T3"/>
                </a:cxn>
                <a:cxn ang="0">
                  <a:pos x="T4" y="T5"/>
                </a:cxn>
                <a:cxn ang="0">
                  <a:pos x="T6" y="T7"/>
                </a:cxn>
              </a:cxnLst>
              <a:rect l="0" t="0" r="r" b="b"/>
              <a:pathLst>
                <a:path w="62" h="25">
                  <a:moveTo>
                    <a:pt x="37" y="0"/>
                  </a:moveTo>
                  <a:cubicBezTo>
                    <a:pt x="20" y="0"/>
                    <a:pt x="6" y="10"/>
                    <a:pt x="0" y="25"/>
                  </a:cubicBezTo>
                  <a:cubicBezTo>
                    <a:pt x="62" y="9"/>
                    <a:pt x="62" y="9"/>
                    <a:pt x="62" y="9"/>
                  </a:cubicBezTo>
                  <a:cubicBezTo>
                    <a:pt x="55" y="3"/>
                    <a:pt x="47" y="0"/>
                    <a:pt x="37" y="0"/>
                  </a:cubicBezTo>
                </a:path>
              </a:pathLst>
            </a:custGeom>
            <a:solidFill>
              <a:srgbClr val="EAB8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375"/>
            <p:cNvSpPr>
              <a:spLocks noEditPoints="1"/>
            </p:cNvSpPr>
            <p:nvPr/>
          </p:nvSpPr>
          <p:spPr bwMode="auto">
            <a:xfrm>
              <a:off x="2749551" y="5340350"/>
              <a:ext cx="88900" cy="128587"/>
            </a:xfrm>
            <a:custGeom>
              <a:avLst/>
              <a:gdLst>
                <a:gd name="T0" fmla="*/ 36 w 36"/>
                <a:gd name="T1" fmla="*/ 16 h 53"/>
                <a:gd name="T2" fmla="*/ 35 w 36"/>
                <a:gd name="T3" fmla="*/ 24 h 53"/>
                <a:gd name="T4" fmla="*/ 31 w 36"/>
                <a:gd name="T5" fmla="*/ 30 h 53"/>
                <a:gd name="T6" fmla="*/ 24 w 36"/>
                <a:gd name="T7" fmla="*/ 33 h 53"/>
                <a:gd name="T8" fmla="*/ 15 w 36"/>
                <a:gd name="T9" fmla="*/ 35 h 53"/>
                <a:gd name="T10" fmla="*/ 11 w 36"/>
                <a:gd name="T11" fmla="*/ 35 h 53"/>
                <a:gd name="T12" fmla="*/ 11 w 36"/>
                <a:gd name="T13" fmla="*/ 51 h 53"/>
                <a:gd name="T14" fmla="*/ 11 w 36"/>
                <a:gd name="T15" fmla="*/ 52 h 53"/>
                <a:gd name="T16" fmla="*/ 10 w 36"/>
                <a:gd name="T17" fmla="*/ 53 h 53"/>
                <a:gd name="T18" fmla="*/ 8 w 36"/>
                <a:gd name="T19" fmla="*/ 53 h 53"/>
                <a:gd name="T20" fmla="*/ 6 w 36"/>
                <a:gd name="T21" fmla="*/ 53 h 53"/>
                <a:gd name="T22" fmla="*/ 3 w 36"/>
                <a:gd name="T23" fmla="*/ 53 h 53"/>
                <a:gd name="T24" fmla="*/ 2 w 36"/>
                <a:gd name="T25" fmla="*/ 53 h 53"/>
                <a:gd name="T26" fmla="*/ 1 w 36"/>
                <a:gd name="T27" fmla="*/ 52 h 53"/>
                <a:gd name="T28" fmla="*/ 0 w 36"/>
                <a:gd name="T29" fmla="*/ 51 h 53"/>
                <a:gd name="T30" fmla="*/ 0 w 36"/>
                <a:gd name="T31" fmla="*/ 4 h 53"/>
                <a:gd name="T32" fmla="*/ 1 w 36"/>
                <a:gd name="T33" fmla="*/ 1 h 53"/>
                <a:gd name="T34" fmla="*/ 4 w 36"/>
                <a:gd name="T35" fmla="*/ 0 h 53"/>
                <a:gd name="T36" fmla="*/ 16 w 36"/>
                <a:gd name="T37" fmla="*/ 0 h 53"/>
                <a:gd name="T38" fmla="*/ 20 w 36"/>
                <a:gd name="T39" fmla="*/ 1 h 53"/>
                <a:gd name="T40" fmla="*/ 24 w 36"/>
                <a:gd name="T41" fmla="*/ 1 h 53"/>
                <a:gd name="T42" fmla="*/ 29 w 36"/>
                <a:gd name="T43" fmla="*/ 3 h 53"/>
                <a:gd name="T44" fmla="*/ 33 w 36"/>
                <a:gd name="T45" fmla="*/ 6 h 53"/>
                <a:gd name="T46" fmla="*/ 35 w 36"/>
                <a:gd name="T47" fmla="*/ 11 h 53"/>
                <a:gd name="T48" fmla="*/ 36 w 36"/>
                <a:gd name="T49" fmla="*/ 16 h 53"/>
                <a:gd name="T50" fmla="*/ 25 w 36"/>
                <a:gd name="T51" fmla="*/ 17 h 53"/>
                <a:gd name="T52" fmla="*/ 24 w 36"/>
                <a:gd name="T53" fmla="*/ 13 h 53"/>
                <a:gd name="T54" fmla="*/ 22 w 36"/>
                <a:gd name="T55" fmla="*/ 10 h 53"/>
                <a:gd name="T56" fmla="*/ 19 w 36"/>
                <a:gd name="T57" fmla="*/ 9 h 53"/>
                <a:gd name="T58" fmla="*/ 16 w 36"/>
                <a:gd name="T59" fmla="*/ 9 h 53"/>
                <a:gd name="T60" fmla="*/ 11 w 36"/>
                <a:gd name="T61" fmla="*/ 9 h 53"/>
                <a:gd name="T62" fmla="*/ 11 w 36"/>
                <a:gd name="T63" fmla="*/ 26 h 53"/>
                <a:gd name="T64" fmla="*/ 16 w 36"/>
                <a:gd name="T65" fmla="*/ 26 h 53"/>
                <a:gd name="T66" fmla="*/ 20 w 36"/>
                <a:gd name="T67" fmla="*/ 26 h 53"/>
                <a:gd name="T68" fmla="*/ 23 w 36"/>
                <a:gd name="T69" fmla="*/ 24 h 53"/>
                <a:gd name="T70" fmla="*/ 25 w 36"/>
                <a:gd name="T71" fmla="*/ 21 h 53"/>
                <a:gd name="T72" fmla="*/ 25 w 36"/>
                <a:gd name="T73" fmla="*/ 1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53">
                  <a:moveTo>
                    <a:pt x="36" y="16"/>
                  </a:moveTo>
                  <a:cubicBezTo>
                    <a:pt x="36" y="19"/>
                    <a:pt x="36" y="22"/>
                    <a:pt x="35" y="24"/>
                  </a:cubicBezTo>
                  <a:cubicBezTo>
                    <a:pt x="34" y="26"/>
                    <a:pt x="33" y="28"/>
                    <a:pt x="31" y="30"/>
                  </a:cubicBezTo>
                  <a:cubicBezTo>
                    <a:pt x="29" y="31"/>
                    <a:pt x="27" y="33"/>
                    <a:pt x="24" y="33"/>
                  </a:cubicBezTo>
                  <a:cubicBezTo>
                    <a:pt x="22" y="34"/>
                    <a:pt x="19" y="35"/>
                    <a:pt x="15" y="35"/>
                  </a:cubicBezTo>
                  <a:cubicBezTo>
                    <a:pt x="11" y="35"/>
                    <a:pt x="11" y="35"/>
                    <a:pt x="11" y="35"/>
                  </a:cubicBezTo>
                  <a:cubicBezTo>
                    <a:pt x="11" y="51"/>
                    <a:pt x="11" y="51"/>
                    <a:pt x="11" y="51"/>
                  </a:cubicBezTo>
                  <a:cubicBezTo>
                    <a:pt x="11" y="52"/>
                    <a:pt x="11" y="52"/>
                    <a:pt x="11" y="52"/>
                  </a:cubicBezTo>
                  <a:cubicBezTo>
                    <a:pt x="11" y="52"/>
                    <a:pt x="10" y="52"/>
                    <a:pt x="10" y="53"/>
                  </a:cubicBezTo>
                  <a:cubicBezTo>
                    <a:pt x="10" y="53"/>
                    <a:pt x="9" y="53"/>
                    <a:pt x="8" y="53"/>
                  </a:cubicBezTo>
                  <a:cubicBezTo>
                    <a:pt x="8" y="53"/>
                    <a:pt x="7" y="53"/>
                    <a:pt x="6" y="53"/>
                  </a:cubicBezTo>
                  <a:cubicBezTo>
                    <a:pt x="5" y="53"/>
                    <a:pt x="4" y="53"/>
                    <a:pt x="3" y="53"/>
                  </a:cubicBezTo>
                  <a:cubicBezTo>
                    <a:pt x="2" y="53"/>
                    <a:pt x="2" y="53"/>
                    <a:pt x="2" y="53"/>
                  </a:cubicBezTo>
                  <a:cubicBezTo>
                    <a:pt x="1" y="52"/>
                    <a:pt x="1" y="52"/>
                    <a:pt x="1" y="52"/>
                  </a:cubicBezTo>
                  <a:cubicBezTo>
                    <a:pt x="0" y="51"/>
                    <a:pt x="0" y="51"/>
                    <a:pt x="0" y="51"/>
                  </a:cubicBezTo>
                  <a:cubicBezTo>
                    <a:pt x="0" y="4"/>
                    <a:pt x="0" y="4"/>
                    <a:pt x="0" y="4"/>
                  </a:cubicBezTo>
                  <a:cubicBezTo>
                    <a:pt x="0" y="3"/>
                    <a:pt x="1" y="2"/>
                    <a:pt x="1" y="1"/>
                  </a:cubicBezTo>
                  <a:cubicBezTo>
                    <a:pt x="2" y="1"/>
                    <a:pt x="3" y="0"/>
                    <a:pt x="4" y="0"/>
                  </a:cubicBezTo>
                  <a:cubicBezTo>
                    <a:pt x="16" y="0"/>
                    <a:pt x="16" y="0"/>
                    <a:pt x="16" y="0"/>
                  </a:cubicBezTo>
                  <a:cubicBezTo>
                    <a:pt x="18" y="0"/>
                    <a:pt x="19" y="1"/>
                    <a:pt x="20" y="1"/>
                  </a:cubicBezTo>
                  <a:cubicBezTo>
                    <a:pt x="21" y="1"/>
                    <a:pt x="22" y="1"/>
                    <a:pt x="24" y="1"/>
                  </a:cubicBezTo>
                  <a:cubicBezTo>
                    <a:pt x="25" y="2"/>
                    <a:pt x="27" y="2"/>
                    <a:pt x="29" y="3"/>
                  </a:cubicBezTo>
                  <a:cubicBezTo>
                    <a:pt x="30" y="4"/>
                    <a:pt x="32" y="5"/>
                    <a:pt x="33" y="6"/>
                  </a:cubicBezTo>
                  <a:cubicBezTo>
                    <a:pt x="34" y="7"/>
                    <a:pt x="35" y="9"/>
                    <a:pt x="35" y="11"/>
                  </a:cubicBezTo>
                  <a:cubicBezTo>
                    <a:pt x="36" y="12"/>
                    <a:pt x="36" y="14"/>
                    <a:pt x="36" y="16"/>
                  </a:cubicBezTo>
                  <a:close/>
                  <a:moveTo>
                    <a:pt x="25" y="17"/>
                  </a:moveTo>
                  <a:cubicBezTo>
                    <a:pt x="25" y="15"/>
                    <a:pt x="25" y="14"/>
                    <a:pt x="24" y="13"/>
                  </a:cubicBezTo>
                  <a:cubicBezTo>
                    <a:pt x="24" y="11"/>
                    <a:pt x="23" y="11"/>
                    <a:pt x="22" y="10"/>
                  </a:cubicBezTo>
                  <a:cubicBezTo>
                    <a:pt x="21" y="9"/>
                    <a:pt x="20" y="9"/>
                    <a:pt x="19" y="9"/>
                  </a:cubicBezTo>
                  <a:cubicBezTo>
                    <a:pt x="18" y="9"/>
                    <a:pt x="17" y="9"/>
                    <a:pt x="16" y="9"/>
                  </a:cubicBezTo>
                  <a:cubicBezTo>
                    <a:pt x="11" y="9"/>
                    <a:pt x="11" y="9"/>
                    <a:pt x="11" y="9"/>
                  </a:cubicBezTo>
                  <a:cubicBezTo>
                    <a:pt x="11" y="26"/>
                    <a:pt x="11" y="26"/>
                    <a:pt x="11" y="26"/>
                  </a:cubicBezTo>
                  <a:cubicBezTo>
                    <a:pt x="16" y="26"/>
                    <a:pt x="16" y="26"/>
                    <a:pt x="16" y="26"/>
                  </a:cubicBezTo>
                  <a:cubicBezTo>
                    <a:pt x="18" y="26"/>
                    <a:pt x="19" y="26"/>
                    <a:pt x="20" y="26"/>
                  </a:cubicBezTo>
                  <a:cubicBezTo>
                    <a:pt x="21" y="25"/>
                    <a:pt x="22" y="25"/>
                    <a:pt x="23" y="24"/>
                  </a:cubicBezTo>
                  <a:cubicBezTo>
                    <a:pt x="24" y="23"/>
                    <a:pt x="24" y="22"/>
                    <a:pt x="25" y="21"/>
                  </a:cubicBezTo>
                  <a:cubicBezTo>
                    <a:pt x="25" y="20"/>
                    <a:pt x="25" y="18"/>
                    <a:pt x="25" y="17"/>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376"/>
            <p:cNvSpPr>
              <a:spLocks noEditPoints="1"/>
            </p:cNvSpPr>
            <p:nvPr/>
          </p:nvSpPr>
          <p:spPr bwMode="auto">
            <a:xfrm>
              <a:off x="2833688" y="5340350"/>
              <a:ext cx="117475" cy="128587"/>
            </a:xfrm>
            <a:custGeom>
              <a:avLst/>
              <a:gdLst>
                <a:gd name="T0" fmla="*/ 48 w 48"/>
                <a:gd name="T1" fmla="*/ 49 h 53"/>
                <a:gd name="T2" fmla="*/ 48 w 48"/>
                <a:gd name="T3" fmla="*/ 51 h 53"/>
                <a:gd name="T4" fmla="*/ 48 w 48"/>
                <a:gd name="T5" fmla="*/ 52 h 53"/>
                <a:gd name="T6" fmla="*/ 46 w 48"/>
                <a:gd name="T7" fmla="*/ 53 h 53"/>
                <a:gd name="T8" fmla="*/ 43 w 48"/>
                <a:gd name="T9" fmla="*/ 53 h 53"/>
                <a:gd name="T10" fmla="*/ 40 w 48"/>
                <a:gd name="T11" fmla="*/ 53 h 53"/>
                <a:gd name="T12" fmla="*/ 38 w 48"/>
                <a:gd name="T13" fmla="*/ 53 h 53"/>
                <a:gd name="T14" fmla="*/ 37 w 48"/>
                <a:gd name="T15" fmla="*/ 52 h 53"/>
                <a:gd name="T16" fmla="*/ 37 w 48"/>
                <a:gd name="T17" fmla="*/ 51 h 53"/>
                <a:gd name="T18" fmla="*/ 34 w 48"/>
                <a:gd name="T19" fmla="*/ 41 h 53"/>
                <a:gd name="T20" fmla="*/ 14 w 48"/>
                <a:gd name="T21" fmla="*/ 41 h 53"/>
                <a:gd name="T22" fmla="*/ 11 w 48"/>
                <a:gd name="T23" fmla="*/ 51 h 53"/>
                <a:gd name="T24" fmla="*/ 10 w 48"/>
                <a:gd name="T25" fmla="*/ 52 h 53"/>
                <a:gd name="T26" fmla="*/ 9 w 48"/>
                <a:gd name="T27" fmla="*/ 53 h 53"/>
                <a:gd name="T28" fmla="*/ 8 w 48"/>
                <a:gd name="T29" fmla="*/ 53 h 53"/>
                <a:gd name="T30" fmla="*/ 5 w 48"/>
                <a:gd name="T31" fmla="*/ 53 h 53"/>
                <a:gd name="T32" fmla="*/ 2 w 48"/>
                <a:gd name="T33" fmla="*/ 53 h 53"/>
                <a:gd name="T34" fmla="*/ 1 w 48"/>
                <a:gd name="T35" fmla="*/ 52 h 53"/>
                <a:gd name="T36" fmla="*/ 0 w 48"/>
                <a:gd name="T37" fmla="*/ 51 h 53"/>
                <a:gd name="T38" fmla="*/ 1 w 48"/>
                <a:gd name="T39" fmla="*/ 49 h 53"/>
                <a:gd name="T40" fmla="*/ 17 w 48"/>
                <a:gd name="T41" fmla="*/ 2 h 53"/>
                <a:gd name="T42" fmla="*/ 18 w 48"/>
                <a:gd name="T43" fmla="*/ 1 h 53"/>
                <a:gd name="T44" fmla="*/ 19 w 48"/>
                <a:gd name="T45" fmla="*/ 1 h 53"/>
                <a:gd name="T46" fmla="*/ 21 w 48"/>
                <a:gd name="T47" fmla="*/ 0 h 53"/>
                <a:gd name="T48" fmla="*/ 24 w 48"/>
                <a:gd name="T49" fmla="*/ 0 h 53"/>
                <a:gd name="T50" fmla="*/ 28 w 48"/>
                <a:gd name="T51" fmla="*/ 0 h 53"/>
                <a:gd name="T52" fmla="*/ 30 w 48"/>
                <a:gd name="T53" fmla="*/ 1 h 53"/>
                <a:gd name="T54" fmla="*/ 31 w 48"/>
                <a:gd name="T55" fmla="*/ 1 h 53"/>
                <a:gd name="T56" fmla="*/ 32 w 48"/>
                <a:gd name="T57" fmla="*/ 2 h 53"/>
                <a:gd name="T58" fmla="*/ 48 w 48"/>
                <a:gd name="T59" fmla="*/ 49 h 53"/>
                <a:gd name="T60" fmla="*/ 24 w 48"/>
                <a:gd name="T61" fmla="*/ 10 h 53"/>
                <a:gd name="T62" fmla="*/ 24 w 48"/>
                <a:gd name="T63" fmla="*/ 10 h 53"/>
                <a:gd name="T64" fmla="*/ 16 w 48"/>
                <a:gd name="T65" fmla="*/ 33 h 53"/>
                <a:gd name="T66" fmla="*/ 31 w 48"/>
                <a:gd name="T67" fmla="*/ 33 h 53"/>
                <a:gd name="T68" fmla="*/ 24 w 48"/>
                <a:gd name="T6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53">
                  <a:moveTo>
                    <a:pt x="48" y="49"/>
                  </a:moveTo>
                  <a:cubicBezTo>
                    <a:pt x="48" y="50"/>
                    <a:pt x="48" y="51"/>
                    <a:pt x="48" y="51"/>
                  </a:cubicBezTo>
                  <a:cubicBezTo>
                    <a:pt x="48" y="52"/>
                    <a:pt x="48" y="52"/>
                    <a:pt x="48" y="52"/>
                  </a:cubicBezTo>
                  <a:cubicBezTo>
                    <a:pt x="48" y="53"/>
                    <a:pt x="47" y="53"/>
                    <a:pt x="46" y="53"/>
                  </a:cubicBezTo>
                  <a:cubicBezTo>
                    <a:pt x="46" y="53"/>
                    <a:pt x="45" y="53"/>
                    <a:pt x="43" y="53"/>
                  </a:cubicBezTo>
                  <a:cubicBezTo>
                    <a:pt x="42" y="53"/>
                    <a:pt x="41" y="53"/>
                    <a:pt x="40" y="53"/>
                  </a:cubicBezTo>
                  <a:cubicBezTo>
                    <a:pt x="39" y="53"/>
                    <a:pt x="39" y="53"/>
                    <a:pt x="38" y="53"/>
                  </a:cubicBezTo>
                  <a:cubicBezTo>
                    <a:pt x="38" y="53"/>
                    <a:pt x="38" y="52"/>
                    <a:pt x="37" y="52"/>
                  </a:cubicBezTo>
                  <a:cubicBezTo>
                    <a:pt x="37" y="51"/>
                    <a:pt x="37" y="51"/>
                    <a:pt x="37" y="51"/>
                  </a:cubicBezTo>
                  <a:cubicBezTo>
                    <a:pt x="34" y="41"/>
                    <a:pt x="34" y="41"/>
                    <a:pt x="34" y="41"/>
                  </a:cubicBezTo>
                  <a:cubicBezTo>
                    <a:pt x="14" y="41"/>
                    <a:pt x="14" y="41"/>
                    <a:pt x="14" y="41"/>
                  </a:cubicBezTo>
                  <a:cubicBezTo>
                    <a:pt x="11" y="51"/>
                    <a:pt x="11" y="51"/>
                    <a:pt x="11" y="51"/>
                  </a:cubicBezTo>
                  <a:cubicBezTo>
                    <a:pt x="11" y="51"/>
                    <a:pt x="10" y="52"/>
                    <a:pt x="10" y="52"/>
                  </a:cubicBezTo>
                  <a:cubicBezTo>
                    <a:pt x="10" y="52"/>
                    <a:pt x="10" y="53"/>
                    <a:pt x="9" y="53"/>
                  </a:cubicBezTo>
                  <a:cubicBezTo>
                    <a:pt x="9" y="53"/>
                    <a:pt x="8" y="53"/>
                    <a:pt x="8" y="53"/>
                  </a:cubicBezTo>
                  <a:cubicBezTo>
                    <a:pt x="7" y="53"/>
                    <a:pt x="6" y="53"/>
                    <a:pt x="5" y="53"/>
                  </a:cubicBezTo>
                  <a:cubicBezTo>
                    <a:pt x="4" y="53"/>
                    <a:pt x="3" y="53"/>
                    <a:pt x="2" y="53"/>
                  </a:cubicBezTo>
                  <a:cubicBezTo>
                    <a:pt x="1" y="53"/>
                    <a:pt x="1" y="53"/>
                    <a:pt x="1" y="52"/>
                  </a:cubicBezTo>
                  <a:cubicBezTo>
                    <a:pt x="0" y="52"/>
                    <a:pt x="0" y="52"/>
                    <a:pt x="0" y="51"/>
                  </a:cubicBezTo>
                  <a:cubicBezTo>
                    <a:pt x="0" y="50"/>
                    <a:pt x="1" y="50"/>
                    <a:pt x="1" y="49"/>
                  </a:cubicBezTo>
                  <a:cubicBezTo>
                    <a:pt x="17" y="2"/>
                    <a:pt x="17" y="2"/>
                    <a:pt x="17" y="2"/>
                  </a:cubicBezTo>
                  <a:cubicBezTo>
                    <a:pt x="17" y="2"/>
                    <a:pt x="17" y="2"/>
                    <a:pt x="18" y="1"/>
                  </a:cubicBezTo>
                  <a:cubicBezTo>
                    <a:pt x="18" y="1"/>
                    <a:pt x="18" y="1"/>
                    <a:pt x="19" y="1"/>
                  </a:cubicBezTo>
                  <a:cubicBezTo>
                    <a:pt x="19" y="0"/>
                    <a:pt x="20" y="0"/>
                    <a:pt x="21" y="0"/>
                  </a:cubicBezTo>
                  <a:cubicBezTo>
                    <a:pt x="21" y="0"/>
                    <a:pt x="22" y="0"/>
                    <a:pt x="24" y="0"/>
                  </a:cubicBezTo>
                  <a:cubicBezTo>
                    <a:pt x="25" y="0"/>
                    <a:pt x="27" y="0"/>
                    <a:pt x="28" y="0"/>
                  </a:cubicBezTo>
                  <a:cubicBezTo>
                    <a:pt x="29" y="0"/>
                    <a:pt x="29" y="0"/>
                    <a:pt x="30" y="1"/>
                  </a:cubicBezTo>
                  <a:cubicBezTo>
                    <a:pt x="30" y="1"/>
                    <a:pt x="31" y="1"/>
                    <a:pt x="31" y="1"/>
                  </a:cubicBezTo>
                  <a:cubicBezTo>
                    <a:pt x="31" y="2"/>
                    <a:pt x="31" y="2"/>
                    <a:pt x="32" y="2"/>
                  </a:cubicBezTo>
                  <a:lnTo>
                    <a:pt x="48" y="49"/>
                  </a:lnTo>
                  <a:close/>
                  <a:moveTo>
                    <a:pt x="24" y="10"/>
                  </a:moveTo>
                  <a:cubicBezTo>
                    <a:pt x="24" y="10"/>
                    <a:pt x="24" y="10"/>
                    <a:pt x="24" y="10"/>
                  </a:cubicBezTo>
                  <a:cubicBezTo>
                    <a:pt x="16" y="33"/>
                    <a:pt x="16" y="33"/>
                    <a:pt x="16" y="33"/>
                  </a:cubicBezTo>
                  <a:cubicBezTo>
                    <a:pt x="31" y="33"/>
                    <a:pt x="31" y="33"/>
                    <a:pt x="31" y="33"/>
                  </a:cubicBezTo>
                  <a:lnTo>
                    <a:pt x="24" y="10"/>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377"/>
            <p:cNvSpPr/>
            <p:nvPr/>
          </p:nvSpPr>
          <p:spPr bwMode="auto">
            <a:xfrm>
              <a:off x="2938463" y="5340350"/>
              <a:ext cx="103188" cy="128587"/>
            </a:xfrm>
            <a:custGeom>
              <a:avLst/>
              <a:gdLst>
                <a:gd name="T0" fmla="*/ 26 w 42"/>
                <a:gd name="T1" fmla="*/ 33 h 53"/>
                <a:gd name="T2" fmla="*/ 26 w 42"/>
                <a:gd name="T3" fmla="*/ 51 h 53"/>
                <a:gd name="T4" fmla="*/ 26 w 42"/>
                <a:gd name="T5" fmla="*/ 52 h 53"/>
                <a:gd name="T6" fmla="*/ 25 w 42"/>
                <a:gd name="T7" fmla="*/ 53 h 53"/>
                <a:gd name="T8" fmla="*/ 24 w 42"/>
                <a:gd name="T9" fmla="*/ 53 h 53"/>
                <a:gd name="T10" fmla="*/ 21 w 42"/>
                <a:gd name="T11" fmla="*/ 53 h 53"/>
                <a:gd name="T12" fmla="*/ 19 w 42"/>
                <a:gd name="T13" fmla="*/ 53 h 53"/>
                <a:gd name="T14" fmla="*/ 17 w 42"/>
                <a:gd name="T15" fmla="*/ 53 h 53"/>
                <a:gd name="T16" fmla="*/ 16 w 42"/>
                <a:gd name="T17" fmla="*/ 52 h 53"/>
                <a:gd name="T18" fmla="*/ 16 w 42"/>
                <a:gd name="T19" fmla="*/ 51 h 53"/>
                <a:gd name="T20" fmla="*/ 16 w 42"/>
                <a:gd name="T21" fmla="*/ 33 h 53"/>
                <a:gd name="T22" fmla="*/ 1 w 42"/>
                <a:gd name="T23" fmla="*/ 4 h 53"/>
                <a:gd name="T24" fmla="*/ 0 w 42"/>
                <a:gd name="T25" fmla="*/ 2 h 53"/>
                <a:gd name="T26" fmla="*/ 1 w 42"/>
                <a:gd name="T27" fmla="*/ 1 h 53"/>
                <a:gd name="T28" fmla="*/ 2 w 42"/>
                <a:gd name="T29" fmla="*/ 0 h 53"/>
                <a:gd name="T30" fmla="*/ 6 w 42"/>
                <a:gd name="T31" fmla="*/ 0 h 53"/>
                <a:gd name="T32" fmla="*/ 9 w 42"/>
                <a:gd name="T33" fmla="*/ 0 h 53"/>
                <a:gd name="T34" fmla="*/ 11 w 42"/>
                <a:gd name="T35" fmla="*/ 1 h 53"/>
                <a:gd name="T36" fmla="*/ 12 w 42"/>
                <a:gd name="T37" fmla="*/ 1 h 53"/>
                <a:gd name="T38" fmla="*/ 12 w 42"/>
                <a:gd name="T39" fmla="*/ 2 h 53"/>
                <a:gd name="T40" fmla="*/ 18 w 42"/>
                <a:gd name="T41" fmla="*/ 15 h 53"/>
                <a:gd name="T42" fmla="*/ 20 w 42"/>
                <a:gd name="T43" fmla="*/ 19 h 53"/>
                <a:gd name="T44" fmla="*/ 21 w 42"/>
                <a:gd name="T45" fmla="*/ 23 h 53"/>
                <a:gd name="T46" fmla="*/ 21 w 42"/>
                <a:gd name="T47" fmla="*/ 23 h 53"/>
                <a:gd name="T48" fmla="*/ 23 w 42"/>
                <a:gd name="T49" fmla="*/ 19 h 53"/>
                <a:gd name="T50" fmla="*/ 25 w 42"/>
                <a:gd name="T51" fmla="*/ 15 h 53"/>
                <a:gd name="T52" fmla="*/ 30 w 42"/>
                <a:gd name="T53" fmla="*/ 2 h 53"/>
                <a:gd name="T54" fmla="*/ 31 w 42"/>
                <a:gd name="T55" fmla="*/ 1 h 53"/>
                <a:gd name="T56" fmla="*/ 32 w 42"/>
                <a:gd name="T57" fmla="*/ 1 h 53"/>
                <a:gd name="T58" fmla="*/ 33 w 42"/>
                <a:gd name="T59" fmla="*/ 0 h 53"/>
                <a:gd name="T60" fmla="*/ 36 w 42"/>
                <a:gd name="T61" fmla="*/ 0 h 53"/>
                <a:gd name="T62" fmla="*/ 40 w 42"/>
                <a:gd name="T63" fmla="*/ 0 h 53"/>
                <a:gd name="T64" fmla="*/ 41 w 42"/>
                <a:gd name="T65" fmla="*/ 1 h 53"/>
                <a:gd name="T66" fmla="*/ 42 w 42"/>
                <a:gd name="T67" fmla="*/ 2 h 53"/>
                <a:gd name="T68" fmla="*/ 41 w 42"/>
                <a:gd name="T69" fmla="*/ 4 h 53"/>
                <a:gd name="T70" fmla="*/ 26 w 42"/>
                <a:gd name="T71"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 h="53">
                  <a:moveTo>
                    <a:pt x="26" y="33"/>
                  </a:moveTo>
                  <a:cubicBezTo>
                    <a:pt x="26" y="51"/>
                    <a:pt x="26" y="51"/>
                    <a:pt x="26" y="51"/>
                  </a:cubicBezTo>
                  <a:cubicBezTo>
                    <a:pt x="26" y="52"/>
                    <a:pt x="26" y="52"/>
                    <a:pt x="26" y="52"/>
                  </a:cubicBezTo>
                  <a:cubicBezTo>
                    <a:pt x="26" y="52"/>
                    <a:pt x="26" y="52"/>
                    <a:pt x="25" y="53"/>
                  </a:cubicBezTo>
                  <a:cubicBezTo>
                    <a:pt x="25" y="53"/>
                    <a:pt x="24" y="53"/>
                    <a:pt x="24" y="53"/>
                  </a:cubicBezTo>
                  <a:cubicBezTo>
                    <a:pt x="23" y="53"/>
                    <a:pt x="22" y="53"/>
                    <a:pt x="21" y="53"/>
                  </a:cubicBezTo>
                  <a:cubicBezTo>
                    <a:pt x="20" y="53"/>
                    <a:pt x="19" y="53"/>
                    <a:pt x="19" y="53"/>
                  </a:cubicBezTo>
                  <a:cubicBezTo>
                    <a:pt x="18" y="53"/>
                    <a:pt x="17" y="53"/>
                    <a:pt x="17" y="53"/>
                  </a:cubicBezTo>
                  <a:cubicBezTo>
                    <a:pt x="16" y="52"/>
                    <a:pt x="16" y="52"/>
                    <a:pt x="16" y="52"/>
                  </a:cubicBezTo>
                  <a:cubicBezTo>
                    <a:pt x="16" y="51"/>
                    <a:pt x="16" y="51"/>
                    <a:pt x="16" y="51"/>
                  </a:cubicBezTo>
                  <a:cubicBezTo>
                    <a:pt x="16" y="33"/>
                    <a:pt x="16" y="33"/>
                    <a:pt x="16" y="33"/>
                  </a:cubicBezTo>
                  <a:cubicBezTo>
                    <a:pt x="1" y="4"/>
                    <a:pt x="1" y="4"/>
                    <a:pt x="1" y="4"/>
                  </a:cubicBezTo>
                  <a:cubicBezTo>
                    <a:pt x="1" y="3"/>
                    <a:pt x="1" y="3"/>
                    <a:pt x="0" y="2"/>
                  </a:cubicBezTo>
                  <a:cubicBezTo>
                    <a:pt x="0" y="2"/>
                    <a:pt x="0" y="1"/>
                    <a:pt x="1" y="1"/>
                  </a:cubicBezTo>
                  <a:cubicBezTo>
                    <a:pt x="1" y="1"/>
                    <a:pt x="2" y="0"/>
                    <a:pt x="2" y="0"/>
                  </a:cubicBezTo>
                  <a:cubicBezTo>
                    <a:pt x="3" y="0"/>
                    <a:pt x="4" y="0"/>
                    <a:pt x="6" y="0"/>
                  </a:cubicBezTo>
                  <a:cubicBezTo>
                    <a:pt x="7" y="0"/>
                    <a:pt x="8" y="0"/>
                    <a:pt x="9" y="0"/>
                  </a:cubicBezTo>
                  <a:cubicBezTo>
                    <a:pt x="10" y="0"/>
                    <a:pt x="10" y="0"/>
                    <a:pt x="11" y="1"/>
                  </a:cubicBezTo>
                  <a:cubicBezTo>
                    <a:pt x="11" y="1"/>
                    <a:pt x="11" y="1"/>
                    <a:pt x="12" y="1"/>
                  </a:cubicBezTo>
                  <a:cubicBezTo>
                    <a:pt x="12" y="1"/>
                    <a:pt x="12" y="2"/>
                    <a:pt x="12" y="2"/>
                  </a:cubicBezTo>
                  <a:cubicBezTo>
                    <a:pt x="18" y="15"/>
                    <a:pt x="18" y="15"/>
                    <a:pt x="18" y="15"/>
                  </a:cubicBezTo>
                  <a:cubicBezTo>
                    <a:pt x="19" y="16"/>
                    <a:pt x="19" y="18"/>
                    <a:pt x="20" y="19"/>
                  </a:cubicBezTo>
                  <a:cubicBezTo>
                    <a:pt x="20" y="20"/>
                    <a:pt x="21" y="22"/>
                    <a:pt x="21" y="23"/>
                  </a:cubicBezTo>
                  <a:cubicBezTo>
                    <a:pt x="21" y="23"/>
                    <a:pt x="21" y="23"/>
                    <a:pt x="21" y="23"/>
                  </a:cubicBezTo>
                  <a:cubicBezTo>
                    <a:pt x="22" y="22"/>
                    <a:pt x="22" y="20"/>
                    <a:pt x="23" y="19"/>
                  </a:cubicBezTo>
                  <a:cubicBezTo>
                    <a:pt x="24" y="18"/>
                    <a:pt x="24" y="16"/>
                    <a:pt x="25" y="15"/>
                  </a:cubicBezTo>
                  <a:cubicBezTo>
                    <a:pt x="30" y="2"/>
                    <a:pt x="30" y="2"/>
                    <a:pt x="30" y="2"/>
                  </a:cubicBezTo>
                  <a:cubicBezTo>
                    <a:pt x="30" y="2"/>
                    <a:pt x="31" y="2"/>
                    <a:pt x="31" y="1"/>
                  </a:cubicBezTo>
                  <a:cubicBezTo>
                    <a:pt x="31" y="1"/>
                    <a:pt x="31" y="1"/>
                    <a:pt x="32" y="1"/>
                  </a:cubicBezTo>
                  <a:cubicBezTo>
                    <a:pt x="32" y="0"/>
                    <a:pt x="33" y="0"/>
                    <a:pt x="33" y="0"/>
                  </a:cubicBezTo>
                  <a:cubicBezTo>
                    <a:pt x="34" y="0"/>
                    <a:pt x="35" y="0"/>
                    <a:pt x="36" y="0"/>
                  </a:cubicBezTo>
                  <a:cubicBezTo>
                    <a:pt x="38" y="0"/>
                    <a:pt x="39" y="0"/>
                    <a:pt x="40" y="0"/>
                  </a:cubicBezTo>
                  <a:cubicBezTo>
                    <a:pt x="41" y="0"/>
                    <a:pt x="41" y="1"/>
                    <a:pt x="41" y="1"/>
                  </a:cubicBezTo>
                  <a:cubicBezTo>
                    <a:pt x="42" y="1"/>
                    <a:pt x="42" y="2"/>
                    <a:pt x="42" y="2"/>
                  </a:cubicBezTo>
                  <a:cubicBezTo>
                    <a:pt x="42" y="3"/>
                    <a:pt x="41" y="3"/>
                    <a:pt x="41" y="4"/>
                  </a:cubicBezTo>
                  <a:lnTo>
                    <a:pt x="26" y="33"/>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378"/>
            <p:cNvSpPr/>
            <p:nvPr/>
          </p:nvSpPr>
          <p:spPr bwMode="auto">
            <a:xfrm>
              <a:off x="3055938" y="5340350"/>
              <a:ext cx="149225" cy="128587"/>
            </a:xfrm>
            <a:custGeom>
              <a:avLst/>
              <a:gdLst>
                <a:gd name="T0" fmla="*/ 61 w 61"/>
                <a:gd name="T1" fmla="*/ 51 h 53"/>
                <a:gd name="T2" fmla="*/ 61 w 61"/>
                <a:gd name="T3" fmla="*/ 52 h 53"/>
                <a:gd name="T4" fmla="*/ 60 w 61"/>
                <a:gd name="T5" fmla="*/ 53 h 53"/>
                <a:gd name="T6" fmla="*/ 59 w 61"/>
                <a:gd name="T7" fmla="*/ 53 h 53"/>
                <a:gd name="T8" fmla="*/ 56 w 61"/>
                <a:gd name="T9" fmla="*/ 53 h 53"/>
                <a:gd name="T10" fmla="*/ 54 w 61"/>
                <a:gd name="T11" fmla="*/ 53 h 53"/>
                <a:gd name="T12" fmla="*/ 52 w 61"/>
                <a:gd name="T13" fmla="*/ 53 h 53"/>
                <a:gd name="T14" fmla="*/ 51 w 61"/>
                <a:gd name="T15" fmla="*/ 52 h 53"/>
                <a:gd name="T16" fmla="*/ 51 w 61"/>
                <a:gd name="T17" fmla="*/ 51 h 53"/>
                <a:gd name="T18" fmla="*/ 51 w 61"/>
                <a:gd name="T19" fmla="*/ 9 h 53"/>
                <a:gd name="T20" fmla="*/ 51 w 61"/>
                <a:gd name="T21" fmla="*/ 9 h 53"/>
                <a:gd name="T22" fmla="*/ 36 w 61"/>
                <a:gd name="T23" fmla="*/ 51 h 53"/>
                <a:gd name="T24" fmla="*/ 35 w 61"/>
                <a:gd name="T25" fmla="*/ 52 h 53"/>
                <a:gd name="T26" fmla="*/ 34 w 61"/>
                <a:gd name="T27" fmla="*/ 53 h 53"/>
                <a:gd name="T28" fmla="*/ 33 w 61"/>
                <a:gd name="T29" fmla="*/ 53 h 53"/>
                <a:gd name="T30" fmla="*/ 30 w 61"/>
                <a:gd name="T31" fmla="*/ 53 h 53"/>
                <a:gd name="T32" fmla="*/ 28 w 61"/>
                <a:gd name="T33" fmla="*/ 53 h 53"/>
                <a:gd name="T34" fmla="*/ 27 w 61"/>
                <a:gd name="T35" fmla="*/ 53 h 53"/>
                <a:gd name="T36" fmla="*/ 26 w 61"/>
                <a:gd name="T37" fmla="*/ 52 h 53"/>
                <a:gd name="T38" fmla="*/ 25 w 61"/>
                <a:gd name="T39" fmla="*/ 51 h 53"/>
                <a:gd name="T40" fmla="*/ 10 w 61"/>
                <a:gd name="T41" fmla="*/ 9 h 53"/>
                <a:gd name="T42" fmla="*/ 10 w 61"/>
                <a:gd name="T43" fmla="*/ 9 h 53"/>
                <a:gd name="T44" fmla="*/ 10 w 61"/>
                <a:gd name="T45" fmla="*/ 51 h 53"/>
                <a:gd name="T46" fmla="*/ 10 w 61"/>
                <a:gd name="T47" fmla="*/ 52 h 53"/>
                <a:gd name="T48" fmla="*/ 9 w 61"/>
                <a:gd name="T49" fmla="*/ 53 h 53"/>
                <a:gd name="T50" fmla="*/ 8 w 61"/>
                <a:gd name="T51" fmla="*/ 53 h 53"/>
                <a:gd name="T52" fmla="*/ 5 w 61"/>
                <a:gd name="T53" fmla="*/ 53 h 53"/>
                <a:gd name="T54" fmla="*/ 3 w 61"/>
                <a:gd name="T55" fmla="*/ 53 h 53"/>
                <a:gd name="T56" fmla="*/ 1 w 61"/>
                <a:gd name="T57" fmla="*/ 53 h 53"/>
                <a:gd name="T58" fmla="*/ 1 w 61"/>
                <a:gd name="T59" fmla="*/ 52 h 53"/>
                <a:gd name="T60" fmla="*/ 0 w 61"/>
                <a:gd name="T61" fmla="*/ 51 h 53"/>
                <a:gd name="T62" fmla="*/ 0 w 61"/>
                <a:gd name="T63" fmla="*/ 5 h 53"/>
                <a:gd name="T64" fmla="*/ 1 w 61"/>
                <a:gd name="T65" fmla="*/ 2 h 53"/>
                <a:gd name="T66" fmla="*/ 4 w 61"/>
                <a:gd name="T67" fmla="*/ 0 h 53"/>
                <a:gd name="T68" fmla="*/ 11 w 61"/>
                <a:gd name="T69" fmla="*/ 0 h 53"/>
                <a:gd name="T70" fmla="*/ 14 w 61"/>
                <a:gd name="T71" fmla="*/ 1 h 53"/>
                <a:gd name="T72" fmla="*/ 17 w 61"/>
                <a:gd name="T73" fmla="*/ 2 h 53"/>
                <a:gd name="T74" fmla="*/ 18 w 61"/>
                <a:gd name="T75" fmla="*/ 4 h 53"/>
                <a:gd name="T76" fmla="*/ 19 w 61"/>
                <a:gd name="T77" fmla="*/ 7 h 53"/>
                <a:gd name="T78" fmla="*/ 31 w 61"/>
                <a:gd name="T79" fmla="*/ 38 h 53"/>
                <a:gd name="T80" fmla="*/ 31 w 61"/>
                <a:gd name="T81" fmla="*/ 38 h 53"/>
                <a:gd name="T82" fmla="*/ 43 w 61"/>
                <a:gd name="T83" fmla="*/ 7 h 53"/>
                <a:gd name="T84" fmla="*/ 44 w 61"/>
                <a:gd name="T85" fmla="*/ 4 h 53"/>
                <a:gd name="T86" fmla="*/ 45 w 61"/>
                <a:gd name="T87" fmla="*/ 2 h 53"/>
                <a:gd name="T88" fmla="*/ 47 w 61"/>
                <a:gd name="T89" fmla="*/ 1 h 53"/>
                <a:gd name="T90" fmla="*/ 50 w 61"/>
                <a:gd name="T91" fmla="*/ 0 h 53"/>
                <a:gd name="T92" fmla="*/ 57 w 61"/>
                <a:gd name="T93" fmla="*/ 0 h 53"/>
                <a:gd name="T94" fmla="*/ 59 w 61"/>
                <a:gd name="T95" fmla="*/ 1 h 53"/>
                <a:gd name="T96" fmla="*/ 60 w 61"/>
                <a:gd name="T97" fmla="*/ 2 h 53"/>
                <a:gd name="T98" fmla="*/ 61 w 61"/>
                <a:gd name="T99" fmla="*/ 3 h 53"/>
                <a:gd name="T100" fmla="*/ 61 w 61"/>
                <a:gd name="T101" fmla="*/ 5 h 53"/>
                <a:gd name="T102" fmla="*/ 61 w 61"/>
                <a:gd name="T103" fmla="*/ 5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 h="53">
                  <a:moveTo>
                    <a:pt x="61" y="51"/>
                  </a:moveTo>
                  <a:cubicBezTo>
                    <a:pt x="61" y="52"/>
                    <a:pt x="61" y="52"/>
                    <a:pt x="61" y="52"/>
                  </a:cubicBezTo>
                  <a:cubicBezTo>
                    <a:pt x="61" y="52"/>
                    <a:pt x="61" y="52"/>
                    <a:pt x="60" y="53"/>
                  </a:cubicBezTo>
                  <a:cubicBezTo>
                    <a:pt x="60" y="53"/>
                    <a:pt x="59" y="53"/>
                    <a:pt x="59" y="53"/>
                  </a:cubicBezTo>
                  <a:cubicBezTo>
                    <a:pt x="58" y="53"/>
                    <a:pt x="57" y="53"/>
                    <a:pt x="56" y="53"/>
                  </a:cubicBezTo>
                  <a:cubicBezTo>
                    <a:pt x="55" y="53"/>
                    <a:pt x="54" y="53"/>
                    <a:pt x="54" y="53"/>
                  </a:cubicBezTo>
                  <a:cubicBezTo>
                    <a:pt x="53" y="53"/>
                    <a:pt x="53" y="53"/>
                    <a:pt x="52" y="53"/>
                  </a:cubicBezTo>
                  <a:cubicBezTo>
                    <a:pt x="52" y="52"/>
                    <a:pt x="52" y="52"/>
                    <a:pt x="51" y="52"/>
                  </a:cubicBezTo>
                  <a:cubicBezTo>
                    <a:pt x="51" y="51"/>
                    <a:pt x="51" y="51"/>
                    <a:pt x="51" y="51"/>
                  </a:cubicBezTo>
                  <a:cubicBezTo>
                    <a:pt x="51" y="9"/>
                    <a:pt x="51" y="9"/>
                    <a:pt x="51" y="9"/>
                  </a:cubicBezTo>
                  <a:cubicBezTo>
                    <a:pt x="51" y="9"/>
                    <a:pt x="51" y="9"/>
                    <a:pt x="51" y="9"/>
                  </a:cubicBezTo>
                  <a:cubicBezTo>
                    <a:pt x="36" y="51"/>
                    <a:pt x="36" y="51"/>
                    <a:pt x="36" y="51"/>
                  </a:cubicBezTo>
                  <a:cubicBezTo>
                    <a:pt x="35" y="52"/>
                    <a:pt x="35" y="52"/>
                    <a:pt x="35" y="52"/>
                  </a:cubicBezTo>
                  <a:cubicBezTo>
                    <a:pt x="35" y="52"/>
                    <a:pt x="35" y="53"/>
                    <a:pt x="34" y="53"/>
                  </a:cubicBezTo>
                  <a:cubicBezTo>
                    <a:pt x="34" y="53"/>
                    <a:pt x="33" y="53"/>
                    <a:pt x="33" y="53"/>
                  </a:cubicBezTo>
                  <a:cubicBezTo>
                    <a:pt x="32" y="53"/>
                    <a:pt x="31" y="53"/>
                    <a:pt x="30" y="53"/>
                  </a:cubicBezTo>
                  <a:cubicBezTo>
                    <a:pt x="30" y="53"/>
                    <a:pt x="29" y="53"/>
                    <a:pt x="28" y="53"/>
                  </a:cubicBezTo>
                  <a:cubicBezTo>
                    <a:pt x="28" y="53"/>
                    <a:pt x="27" y="53"/>
                    <a:pt x="27" y="53"/>
                  </a:cubicBezTo>
                  <a:cubicBezTo>
                    <a:pt x="26" y="52"/>
                    <a:pt x="26" y="52"/>
                    <a:pt x="26" y="52"/>
                  </a:cubicBezTo>
                  <a:cubicBezTo>
                    <a:pt x="25" y="51"/>
                    <a:pt x="25" y="51"/>
                    <a:pt x="25" y="51"/>
                  </a:cubicBezTo>
                  <a:cubicBezTo>
                    <a:pt x="10" y="9"/>
                    <a:pt x="10" y="9"/>
                    <a:pt x="10" y="9"/>
                  </a:cubicBezTo>
                  <a:cubicBezTo>
                    <a:pt x="10" y="9"/>
                    <a:pt x="10" y="9"/>
                    <a:pt x="10" y="9"/>
                  </a:cubicBezTo>
                  <a:cubicBezTo>
                    <a:pt x="10" y="51"/>
                    <a:pt x="10" y="51"/>
                    <a:pt x="10" y="51"/>
                  </a:cubicBezTo>
                  <a:cubicBezTo>
                    <a:pt x="10" y="52"/>
                    <a:pt x="10" y="52"/>
                    <a:pt x="10" y="52"/>
                  </a:cubicBezTo>
                  <a:cubicBezTo>
                    <a:pt x="10" y="52"/>
                    <a:pt x="10" y="52"/>
                    <a:pt x="9" y="53"/>
                  </a:cubicBezTo>
                  <a:cubicBezTo>
                    <a:pt x="9" y="53"/>
                    <a:pt x="8" y="53"/>
                    <a:pt x="8" y="53"/>
                  </a:cubicBezTo>
                  <a:cubicBezTo>
                    <a:pt x="7" y="53"/>
                    <a:pt x="6" y="53"/>
                    <a:pt x="5" y="53"/>
                  </a:cubicBezTo>
                  <a:cubicBezTo>
                    <a:pt x="4" y="53"/>
                    <a:pt x="4" y="53"/>
                    <a:pt x="3" y="53"/>
                  </a:cubicBezTo>
                  <a:cubicBezTo>
                    <a:pt x="2" y="53"/>
                    <a:pt x="2" y="53"/>
                    <a:pt x="1" y="53"/>
                  </a:cubicBezTo>
                  <a:cubicBezTo>
                    <a:pt x="1" y="52"/>
                    <a:pt x="1" y="52"/>
                    <a:pt x="1" y="52"/>
                  </a:cubicBezTo>
                  <a:cubicBezTo>
                    <a:pt x="0" y="51"/>
                    <a:pt x="0" y="51"/>
                    <a:pt x="0" y="51"/>
                  </a:cubicBezTo>
                  <a:cubicBezTo>
                    <a:pt x="0" y="5"/>
                    <a:pt x="0" y="5"/>
                    <a:pt x="0" y="5"/>
                  </a:cubicBezTo>
                  <a:cubicBezTo>
                    <a:pt x="0" y="3"/>
                    <a:pt x="1" y="2"/>
                    <a:pt x="1" y="2"/>
                  </a:cubicBezTo>
                  <a:cubicBezTo>
                    <a:pt x="2" y="1"/>
                    <a:pt x="3" y="0"/>
                    <a:pt x="4" y="0"/>
                  </a:cubicBezTo>
                  <a:cubicBezTo>
                    <a:pt x="11" y="0"/>
                    <a:pt x="11" y="0"/>
                    <a:pt x="11" y="0"/>
                  </a:cubicBezTo>
                  <a:cubicBezTo>
                    <a:pt x="12" y="0"/>
                    <a:pt x="14" y="1"/>
                    <a:pt x="14" y="1"/>
                  </a:cubicBezTo>
                  <a:cubicBezTo>
                    <a:pt x="15" y="1"/>
                    <a:pt x="16" y="1"/>
                    <a:pt x="17" y="2"/>
                  </a:cubicBezTo>
                  <a:cubicBezTo>
                    <a:pt x="17" y="2"/>
                    <a:pt x="18" y="3"/>
                    <a:pt x="18" y="4"/>
                  </a:cubicBezTo>
                  <a:cubicBezTo>
                    <a:pt x="19" y="4"/>
                    <a:pt x="19" y="5"/>
                    <a:pt x="19" y="7"/>
                  </a:cubicBezTo>
                  <a:cubicBezTo>
                    <a:pt x="31" y="38"/>
                    <a:pt x="31" y="38"/>
                    <a:pt x="31" y="38"/>
                  </a:cubicBezTo>
                  <a:cubicBezTo>
                    <a:pt x="31" y="38"/>
                    <a:pt x="31" y="38"/>
                    <a:pt x="31" y="38"/>
                  </a:cubicBezTo>
                  <a:cubicBezTo>
                    <a:pt x="43" y="7"/>
                    <a:pt x="43" y="7"/>
                    <a:pt x="43" y="7"/>
                  </a:cubicBezTo>
                  <a:cubicBezTo>
                    <a:pt x="43" y="5"/>
                    <a:pt x="43" y="5"/>
                    <a:pt x="44" y="4"/>
                  </a:cubicBezTo>
                  <a:cubicBezTo>
                    <a:pt x="44" y="3"/>
                    <a:pt x="45" y="2"/>
                    <a:pt x="45" y="2"/>
                  </a:cubicBezTo>
                  <a:cubicBezTo>
                    <a:pt x="46" y="1"/>
                    <a:pt x="47" y="1"/>
                    <a:pt x="47" y="1"/>
                  </a:cubicBezTo>
                  <a:cubicBezTo>
                    <a:pt x="48" y="1"/>
                    <a:pt x="49" y="0"/>
                    <a:pt x="50" y="0"/>
                  </a:cubicBezTo>
                  <a:cubicBezTo>
                    <a:pt x="57" y="0"/>
                    <a:pt x="57" y="0"/>
                    <a:pt x="57" y="0"/>
                  </a:cubicBezTo>
                  <a:cubicBezTo>
                    <a:pt x="58" y="0"/>
                    <a:pt x="58" y="1"/>
                    <a:pt x="59" y="1"/>
                  </a:cubicBezTo>
                  <a:cubicBezTo>
                    <a:pt x="59" y="1"/>
                    <a:pt x="60" y="1"/>
                    <a:pt x="60" y="2"/>
                  </a:cubicBezTo>
                  <a:cubicBezTo>
                    <a:pt x="61" y="2"/>
                    <a:pt x="61" y="2"/>
                    <a:pt x="61" y="3"/>
                  </a:cubicBezTo>
                  <a:cubicBezTo>
                    <a:pt x="61" y="3"/>
                    <a:pt x="61" y="4"/>
                    <a:pt x="61" y="5"/>
                  </a:cubicBezTo>
                  <a:lnTo>
                    <a:pt x="61" y="51"/>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379"/>
            <p:cNvSpPr/>
            <p:nvPr/>
          </p:nvSpPr>
          <p:spPr bwMode="auto">
            <a:xfrm>
              <a:off x="3235326" y="5340350"/>
              <a:ext cx="76200" cy="128587"/>
            </a:xfrm>
            <a:custGeom>
              <a:avLst/>
              <a:gdLst>
                <a:gd name="T0" fmla="*/ 31 w 31"/>
                <a:gd name="T1" fmla="*/ 49 h 53"/>
                <a:gd name="T2" fmla="*/ 31 w 31"/>
                <a:gd name="T3" fmla="*/ 51 h 53"/>
                <a:gd name="T4" fmla="*/ 30 w 31"/>
                <a:gd name="T5" fmla="*/ 52 h 53"/>
                <a:gd name="T6" fmla="*/ 30 w 31"/>
                <a:gd name="T7" fmla="*/ 53 h 53"/>
                <a:gd name="T8" fmla="*/ 29 w 31"/>
                <a:gd name="T9" fmla="*/ 53 h 53"/>
                <a:gd name="T10" fmla="*/ 3 w 31"/>
                <a:gd name="T11" fmla="*/ 53 h 53"/>
                <a:gd name="T12" fmla="*/ 1 w 31"/>
                <a:gd name="T13" fmla="*/ 52 h 53"/>
                <a:gd name="T14" fmla="*/ 0 w 31"/>
                <a:gd name="T15" fmla="*/ 49 h 53"/>
                <a:gd name="T16" fmla="*/ 0 w 31"/>
                <a:gd name="T17" fmla="*/ 4 h 53"/>
                <a:gd name="T18" fmla="*/ 1 w 31"/>
                <a:gd name="T19" fmla="*/ 1 h 53"/>
                <a:gd name="T20" fmla="*/ 3 w 31"/>
                <a:gd name="T21" fmla="*/ 0 h 53"/>
                <a:gd name="T22" fmla="*/ 29 w 31"/>
                <a:gd name="T23" fmla="*/ 0 h 53"/>
                <a:gd name="T24" fmla="*/ 30 w 31"/>
                <a:gd name="T25" fmla="*/ 1 h 53"/>
                <a:gd name="T26" fmla="*/ 30 w 31"/>
                <a:gd name="T27" fmla="*/ 1 h 53"/>
                <a:gd name="T28" fmla="*/ 30 w 31"/>
                <a:gd name="T29" fmla="*/ 3 h 53"/>
                <a:gd name="T30" fmla="*/ 30 w 31"/>
                <a:gd name="T31" fmla="*/ 5 h 53"/>
                <a:gd name="T32" fmla="*/ 30 w 31"/>
                <a:gd name="T33" fmla="*/ 7 h 53"/>
                <a:gd name="T34" fmla="*/ 30 w 31"/>
                <a:gd name="T35" fmla="*/ 8 h 53"/>
                <a:gd name="T36" fmla="*/ 30 w 31"/>
                <a:gd name="T37" fmla="*/ 9 h 53"/>
                <a:gd name="T38" fmla="*/ 29 w 31"/>
                <a:gd name="T39" fmla="*/ 9 h 53"/>
                <a:gd name="T40" fmla="*/ 10 w 31"/>
                <a:gd name="T41" fmla="*/ 9 h 53"/>
                <a:gd name="T42" fmla="*/ 10 w 31"/>
                <a:gd name="T43" fmla="*/ 22 h 53"/>
                <a:gd name="T44" fmla="*/ 26 w 31"/>
                <a:gd name="T45" fmla="*/ 22 h 53"/>
                <a:gd name="T46" fmla="*/ 27 w 31"/>
                <a:gd name="T47" fmla="*/ 22 h 53"/>
                <a:gd name="T48" fmla="*/ 27 w 31"/>
                <a:gd name="T49" fmla="*/ 23 h 53"/>
                <a:gd name="T50" fmla="*/ 28 w 31"/>
                <a:gd name="T51" fmla="*/ 24 h 53"/>
                <a:gd name="T52" fmla="*/ 28 w 31"/>
                <a:gd name="T53" fmla="*/ 26 h 53"/>
                <a:gd name="T54" fmla="*/ 28 w 31"/>
                <a:gd name="T55" fmla="*/ 28 h 53"/>
                <a:gd name="T56" fmla="*/ 27 w 31"/>
                <a:gd name="T57" fmla="*/ 29 h 53"/>
                <a:gd name="T58" fmla="*/ 27 w 31"/>
                <a:gd name="T59" fmla="*/ 30 h 53"/>
                <a:gd name="T60" fmla="*/ 26 w 31"/>
                <a:gd name="T61" fmla="*/ 30 h 53"/>
                <a:gd name="T62" fmla="*/ 10 w 31"/>
                <a:gd name="T63" fmla="*/ 30 h 53"/>
                <a:gd name="T64" fmla="*/ 10 w 31"/>
                <a:gd name="T65" fmla="*/ 44 h 53"/>
                <a:gd name="T66" fmla="*/ 29 w 31"/>
                <a:gd name="T67" fmla="*/ 44 h 53"/>
                <a:gd name="T68" fmla="*/ 30 w 31"/>
                <a:gd name="T69" fmla="*/ 45 h 53"/>
                <a:gd name="T70" fmla="*/ 30 w 31"/>
                <a:gd name="T71" fmla="*/ 45 h 53"/>
                <a:gd name="T72" fmla="*/ 31 w 31"/>
                <a:gd name="T73" fmla="*/ 47 h 53"/>
                <a:gd name="T74" fmla="*/ 31 w 31"/>
                <a:gd name="T75" fmla="*/ 4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53">
                  <a:moveTo>
                    <a:pt x="31" y="49"/>
                  </a:moveTo>
                  <a:cubicBezTo>
                    <a:pt x="31" y="49"/>
                    <a:pt x="31" y="50"/>
                    <a:pt x="31" y="51"/>
                  </a:cubicBezTo>
                  <a:cubicBezTo>
                    <a:pt x="30" y="51"/>
                    <a:pt x="30" y="52"/>
                    <a:pt x="30" y="52"/>
                  </a:cubicBezTo>
                  <a:cubicBezTo>
                    <a:pt x="30" y="53"/>
                    <a:pt x="30" y="53"/>
                    <a:pt x="30" y="53"/>
                  </a:cubicBezTo>
                  <a:cubicBezTo>
                    <a:pt x="29" y="53"/>
                    <a:pt x="29" y="53"/>
                    <a:pt x="29" y="53"/>
                  </a:cubicBezTo>
                  <a:cubicBezTo>
                    <a:pt x="3" y="53"/>
                    <a:pt x="3" y="53"/>
                    <a:pt x="3" y="53"/>
                  </a:cubicBezTo>
                  <a:cubicBezTo>
                    <a:pt x="2" y="53"/>
                    <a:pt x="1" y="53"/>
                    <a:pt x="1" y="52"/>
                  </a:cubicBezTo>
                  <a:cubicBezTo>
                    <a:pt x="0" y="51"/>
                    <a:pt x="0" y="51"/>
                    <a:pt x="0" y="49"/>
                  </a:cubicBezTo>
                  <a:cubicBezTo>
                    <a:pt x="0" y="4"/>
                    <a:pt x="0" y="4"/>
                    <a:pt x="0" y="4"/>
                  </a:cubicBezTo>
                  <a:cubicBezTo>
                    <a:pt x="0" y="3"/>
                    <a:pt x="0" y="2"/>
                    <a:pt x="1" y="1"/>
                  </a:cubicBezTo>
                  <a:cubicBezTo>
                    <a:pt x="1" y="1"/>
                    <a:pt x="2" y="0"/>
                    <a:pt x="3" y="0"/>
                  </a:cubicBezTo>
                  <a:cubicBezTo>
                    <a:pt x="29" y="0"/>
                    <a:pt x="29" y="0"/>
                    <a:pt x="29" y="0"/>
                  </a:cubicBezTo>
                  <a:cubicBezTo>
                    <a:pt x="30" y="1"/>
                    <a:pt x="30" y="1"/>
                    <a:pt x="30" y="1"/>
                  </a:cubicBezTo>
                  <a:cubicBezTo>
                    <a:pt x="30" y="1"/>
                    <a:pt x="30" y="1"/>
                    <a:pt x="30" y="1"/>
                  </a:cubicBezTo>
                  <a:cubicBezTo>
                    <a:pt x="30" y="2"/>
                    <a:pt x="30" y="2"/>
                    <a:pt x="30" y="3"/>
                  </a:cubicBezTo>
                  <a:cubicBezTo>
                    <a:pt x="30" y="3"/>
                    <a:pt x="30" y="4"/>
                    <a:pt x="30" y="5"/>
                  </a:cubicBezTo>
                  <a:cubicBezTo>
                    <a:pt x="30" y="5"/>
                    <a:pt x="30" y="6"/>
                    <a:pt x="30" y="7"/>
                  </a:cubicBezTo>
                  <a:cubicBezTo>
                    <a:pt x="30" y="7"/>
                    <a:pt x="30" y="8"/>
                    <a:pt x="30" y="8"/>
                  </a:cubicBezTo>
                  <a:cubicBezTo>
                    <a:pt x="30" y="9"/>
                    <a:pt x="30" y="9"/>
                    <a:pt x="30" y="9"/>
                  </a:cubicBezTo>
                  <a:cubicBezTo>
                    <a:pt x="29" y="9"/>
                    <a:pt x="29" y="9"/>
                    <a:pt x="29" y="9"/>
                  </a:cubicBezTo>
                  <a:cubicBezTo>
                    <a:pt x="10" y="9"/>
                    <a:pt x="10" y="9"/>
                    <a:pt x="10" y="9"/>
                  </a:cubicBezTo>
                  <a:cubicBezTo>
                    <a:pt x="10" y="22"/>
                    <a:pt x="10" y="22"/>
                    <a:pt x="10" y="22"/>
                  </a:cubicBezTo>
                  <a:cubicBezTo>
                    <a:pt x="26" y="22"/>
                    <a:pt x="26" y="22"/>
                    <a:pt x="26" y="22"/>
                  </a:cubicBezTo>
                  <a:cubicBezTo>
                    <a:pt x="27" y="22"/>
                    <a:pt x="27" y="22"/>
                    <a:pt x="27" y="22"/>
                  </a:cubicBezTo>
                  <a:cubicBezTo>
                    <a:pt x="27" y="23"/>
                    <a:pt x="27" y="23"/>
                    <a:pt x="27" y="23"/>
                  </a:cubicBezTo>
                  <a:cubicBezTo>
                    <a:pt x="27" y="23"/>
                    <a:pt x="27" y="23"/>
                    <a:pt x="28" y="24"/>
                  </a:cubicBezTo>
                  <a:cubicBezTo>
                    <a:pt x="28" y="24"/>
                    <a:pt x="28" y="25"/>
                    <a:pt x="28" y="26"/>
                  </a:cubicBezTo>
                  <a:cubicBezTo>
                    <a:pt x="28" y="26"/>
                    <a:pt x="28" y="27"/>
                    <a:pt x="28" y="28"/>
                  </a:cubicBezTo>
                  <a:cubicBezTo>
                    <a:pt x="27" y="28"/>
                    <a:pt x="27" y="29"/>
                    <a:pt x="27" y="29"/>
                  </a:cubicBezTo>
                  <a:cubicBezTo>
                    <a:pt x="27" y="30"/>
                    <a:pt x="27" y="30"/>
                    <a:pt x="27" y="30"/>
                  </a:cubicBezTo>
                  <a:cubicBezTo>
                    <a:pt x="26" y="30"/>
                    <a:pt x="26" y="30"/>
                    <a:pt x="26" y="30"/>
                  </a:cubicBezTo>
                  <a:cubicBezTo>
                    <a:pt x="10" y="30"/>
                    <a:pt x="10" y="30"/>
                    <a:pt x="10" y="30"/>
                  </a:cubicBezTo>
                  <a:cubicBezTo>
                    <a:pt x="10" y="44"/>
                    <a:pt x="10" y="44"/>
                    <a:pt x="10" y="44"/>
                  </a:cubicBezTo>
                  <a:cubicBezTo>
                    <a:pt x="29" y="44"/>
                    <a:pt x="29" y="44"/>
                    <a:pt x="29" y="44"/>
                  </a:cubicBezTo>
                  <a:cubicBezTo>
                    <a:pt x="30" y="45"/>
                    <a:pt x="30" y="45"/>
                    <a:pt x="30" y="45"/>
                  </a:cubicBezTo>
                  <a:cubicBezTo>
                    <a:pt x="30" y="45"/>
                    <a:pt x="30" y="45"/>
                    <a:pt x="30" y="45"/>
                  </a:cubicBezTo>
                  <a:cubicBezTo>
                    <a:pt x="30" y="46"/>
                    <a:pt x="30" y="46"/>
                    <a:pt x="31" y="47"/>
                  </a:cubicBezTo>
                  <a:cubicBezTo>
                    <a:pt x="31" y="47"/>
                    <a:pt x="31" y="48"/>
                    <a:pt x="31" y="49"/>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380"/>
            <p:cNvSpPr/>
            <p:nvPr/>
          </p:nvSpPr>
          <p:spPr bwMode="auto">
            <a:xfrm>
              <a:off x="3332163" y="5340350"/>
              <a:ext cx="106363" cy="128587"/>
            </a:xfrm>
            <a:custGeom>
              <a:avLst/>
              <a:gdLst>
                <a:gd name="T0" fmla="*/ 43 w 43"/>
                <a:gd name="T1" fmla="*/ 49 h 53"/>
                <a:gd name="T2" fmla="*/ 43 w 43"/>
                <a:gd name="T3" fmla="*/ 51 h 53"/>
                <a:gd name="T4" fmla="*/ 42 w 43"/>
                <a:gd name="T5" fmla="*/ 52 h 53"/>
                <a:gd name="T6" fmla="*/ 41 w 43"/>
                <a:gd name="T7" fmla="*/ 53 h 53"/>
                <a:gd name="T8" fmla="*/ 39 w 43"/>
                <a:gd name="T9" fmla="*/ 53 h 53"/>
                <a:gd name="T10" fmla="*/ 35 w 43"/>
                <a:gd name="T11" fmla="*/ 53 h 53"/>
                <a:gd name="T12" fmla="*/ 32 w 43"/>
                <a:gd name="T13" fmla="*/ 53 h 53"/>
                <a:gd name="T14" fmla="*/ 30 w 43"/>
                <a:gd name="T15" fmla="*/ 52 h 53"/>
                <a:gd name="T16" fmla="*/ 29 w 43"/>
                <a:gd name="T17" fmla="*/ 50 h 53"/>
                <a:gd name="T18" fmla="*/ 27 w 43"/>
                <a:gd name="T19" fmla="*/ 46 h 53"/>
                <a:gd name="T20" fmla="*/ 14 w 43"/>
                <a:gd name="T21" fmla="*/ 22 h 53"/>
                <a:gd name="T22" fmla="*/ 11 w 43"/>
                <a:gd name="T23" fmla="*/ 17 h 53"/>
                <a:gd name="T24" fmla="*/ 9 w 43"/>
                <a:gd name="T25" fmla="*/ 12 h 53"/>
                <a:gd name="T26" fmla="*/ 9 w 43"/>
                <a:gd name="T27" fmla="*/ 12 h 53"/>
                <a:gd name="T28" fmla="*/ 10 w 43"/>
                <a:gd name="T29" fmla="*/ 18 h 53"/>
                <a:gd name="T30" fmla="*/ 10 w 43"/>
                <a:gd name="T31" fmla="*/ 24 h 53"/>
                <a:gd name="T32" fmla="*/ 10 w 43"/>
                <a:gd name="T33" fmla="*/ 51 h 53"/>
                <a:gd name="T34" fmla="*/ 9 w 43"/>
                <a:gd name="T35" fmla="*/ 52 h 53"/>
                <a:gd name="T36" fmla="*/ 9 w 43"/>
                <a:gd name="T37" fmla="*/ 53 h 53"/>
                <a:gd name="T38" fmla="*/ 7 w 43"/>
                <a:gd name="T39" fmla="*/ 53 h 53"/>
                <a:gd name="T40" fmla="*/ 5 w 43"/>
                <a:gd name="T41" fmla="*/ 53 h 53"/>
                <a:gd name="T42" fmla="*/ 2 w 43"/>
                <a:gd name="T43" fmla="*/ 53 h 53"/>
                <a:gd name="T44" fmla="*/ 1 w 43"/>
                <a:gd name="T45" fmla="*/ 53 h 53"/>
                <a:gd name="T46" fmla="*/ 0 w 43"/>
                <a:gd name="T47" fmla="*/ 52 h 53"/>
                <a:gd name="T48" fmla="*/ 0 w 43"/>
                <a:gd name="T49" fmla="*/ 51 h 53"/>
                <a:gd name="T50" fmla="*/ 0 w 43"/>
                <a:gd name="T51" fmla="*/ 4 h 53"/>
                <a:gd name="T52" fmla="*/ 1 w 43"/>
                <a:gd name="T53" fmla="*/ 1 h 53"/>
                <a:gd name="T54" fmla="*/ 4 w 43"/>
                <a:gd name="T55" fmla="*/ 0 h 53"/>
                <a:gd name="T56" fmla="*/ 10 w 43"/>
                <a:gd name="T57" fmla="*/ 0 h 53"/>
                <a:gd name="T58" fmla="*/ 12 w 43"/>
                <a:gd name="T59" fmla="*/ 1 h 53"/>
                <a:gd name="T60" fmla="*/ 14 w 43"/>
                <a:gd name="T61" fmla="*/ 2 h 53"/>
                <a:gd name="T62" fmla="*/ 16 w 43"/>
                <a:gd name="T63" fmla="*/ 3 h 53"/>
                <a:gd name="T64" fmla="*/ 17 w 43"/>
                <a:gd name="T65" fmla="*/ 6 h 53"/>
                <a:gd name="T66" fmla="*/ 27 w 43"/>
                <a:gd name="T67" fmla="*/ 25 h 53"/>
                <a:gd name="T68" fmla="*/ 29 w 43"/>
                <a:gd name="T69" fmla="*/ 28 h 53"/>
                <a:gd name="T70" fmla="*/ 31 w 43"/>
                <a:gd name="T71" fmla="*/ 32 h 53"/>
                <a:gd name="T72" fmla="*/ 32 w 43"/>
                <a:gd name="T73" fmla="*/ 35 h 53"/>
                <a:gd name="T74" fmla="*/ 34 w 43"/>
                <a:gd name="T75" fmla="*/ 38 h 53"/>
                <a:gd name="T76" fmla="*/ 34 w 43"/>
                <a:gd name="T77" fmla="*/ 38 h 53"/>
                <a:gd name="T78" fmla="*/ 34 w 43"/>
                <a:gd name="T79" fmla="*/ 32 h 53"/>
                <a:gd name="T80" fmla="*/ 34 w 43"/>
                <a:gd name="T81" fmla="*/ 27 h 53"/>
                <a:gd name="T82" fmla="*/ 34 w 43"/>
                <a:gd name="T83" fmla="*/ 2 h 53"/>
                <a:gd name="T84" fmla="*/ 34 w 43"/>
                <a:gd name="T85" fmla="*/ 1 h 53"/>
                <a:gd name="T86" fmla="*/ 35 w 43"/>
                <a:gd name="T87" fmla="*/ 1 h 53"/>
                <a:gd name="T88" fmla="*/ 36 w 43"/>
                <a:gd name="T89" fmla="*/ 0 h 53"/>
                <a:gd name="T90" fmla="*/ 39 w 43"/>
                <a:gd name="T91" fmla="*/ 0 h 53"/>
                <a:gd name="T92" fmla="*/ 41 w 43"/>
                <a:gd name="T93" fmla="*/ 0 h 53"/>
                <a:gd name="T94" fmla="*/ 42 w 43"/>
                <a:gd name="T95" fmla="*/ 1 h 53"/>
                <a:gd name="T96" fmla="*/ 43 w 43"/>
                <a:gd name="T97" fmla="*/ 1 h 53"/>
                <a:gd name="T98" fmla="*/ 43 w 43"/>
                <a:gd name="T99" fmla="*/ 2 h 53"/>
                <a:gd name="T100" fmla="*/ 43 w 43"/>
                <a:gd name="T101" fmla="*/ 4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53">
                  <a:moveTo>
                    <a:pt x="43" y="49"/>
                  </a:moveTo>
                  <a:cubicBezTo>
                    <a:pt x="43" y="50"/>
                    <a:pt x="43" y="50"/>
                    <a:pt x="43" y="51"/>
                  </a:cubicBezTo>
                  <a:cubicBezTo>
                    <a:pt x="43" y="51"/>
                    <a:pt x="42" y="52"/>
                    <a:pt x="42" y="52"/>
                  </a:cubicBezTo>
                  <a:cubicBezTo>
                    <a:pt x="42" y="52"/>
                    <a:pt x="41" y="53"/>
                    <a:pt x="41" y="53"/>
                  </a:cubicBezTo>
                  <a:cubicBezTo>
                    <a:pt x="40" y="53"/>
                    <a:pt x="40" y="53"/>
                    <a:pt x="39" y="53"/>
                  </a:cubicBezTo>
                  <a:cubicBezTo>
                    <a:pt x="35" y="53"/>
                    <a:pt x="35" y="53"/>
                    <a:pt x="35" y="53"/>
                  </a:cubicBezTo>
                  <a:cubicBezTo>
                    <a:pt x="34" y="53"/>
                    <a:pt x="33" y="53"/>
                    <a:pt x="32" y="53"/>
                  </a:cubicBezTo>
                  <a:cubicBezTo>
                    <a:pt x="31" y="52"/>
                    <a:pt x="31" y="52"/>
                    <a:pt x="30" y="52"/>
                  </a:cubicBezTo>
                  <a:cubicBezTo>
                    <a:pt x="30" y="51"/>
                    <a:pt x="29" y="50"/>
                    <a:pt x="29" y="50"/>
                  </a:cubicBezTo>
                  <a:cubicBezTo>
                    <a:pt x="28" y="49"/>
                    <a:pt x="27" y="48"/>
                    <a:pt x="27" y="46"/>
                  </a:cubicBezTo>
                  <a:cubicBezTo>
                    <a:pt x="14" y="22"/>
                    <a:pt x="14" y="22"/>
                    <a:pt x="14" y="22"/>
                  </a:cubicBezTo>
                  <a:cubicBezTo>
                    <a:pt x="13" y="20"/>
                    <a:pt x="12" y="19"/>
                    <a:pt x="11" y="17"/>
                  </a:cubicBezTo>
                  <a:cubicBezTo>
                    <a:pt x="11" y="15"/>
                    <a:pt x="10" y="14"/>
                    <a:pt x="9" y="12"/>
                  </a:cubicBezTo>
                  <a:cubicBezTo>
                    <a:pt x="9" y="12"/>
                    <a:pt x="9" y="12"/>
                    <a:pt x="9" y="12"/>
                  </a:cubicBezTo>
                  <a:cubicBezTo>
                    <a:pt x="9" y="14"/>
                    <a:pt x="9" y="16"/>
                    <a:pt x="10" y="18"/>
                  </a:cubicBezTo>
                  <a:cubicBezTo>
                    <a:pt x="10" y="20"/>
                    <a:pt x="10" y="22"/>
                    <a:pt x="10" y="24"/>
                  </a:cubicBezTo>
                  <a:cubicBezTo>
                    <a:pt x="10" y="51"/>
                    <a:pt x="10" y="51"/>
                    <a:pt x="10" y="51"/>
                  </a:cubicBezTo>
                  <a:cubicBezTo>
                    <a:pt x="9" y="52"/>
                    <a:pt x="9" y="52"/>
                    <a:pt x="9" y="52"/>
                  </a:cubicBezTo>
                  <a:cubicBezTo>
                    <a:pt x="9" y="52"/>
                    <a:pt x="9" y="52"/>
                    <a:pt x="9" y="53"/>
                  </a:cubicBezTo>
                  <a:cubicBezTo>
                    <a:pt x="8" y="53"/>
                    <a:pt x="8" y="53"/>
                    <a:pt x="7" y="53"/>
                  </a:cubicBezTo>
                  <a:cubicBezTo>
                    <a:pt x="7" y="53"/>
                    <a:pt x="6" y="53"/>
                    <a:pt x="5" y="53"/>
                  </a:cubicBezTo>
                  <a:cubicBezTo>
                    <a:pt x="4" y="53"/>
                    <a:pt x="3" y="53"/>
                    <a:pt x="2" y="53"/>
                  </a:cubicBezTo>
                  <a:cubicBezTo>
                    <a:pt x="2" y="53"/>
                    <a:pt x="1" y="53"/>
                    <a:pt x="1" y="53"/>
                  </a:cubicBezTo>
                  <a:cubicBezTo>
                    <a:pt x="0" y="52"/>
                    <a:pt x="0" y="52"/>
                    <a:pt x="0" y="52"/>
                  </a:cubicBezTo>
                  <a:cubicBezTo>
                    <a:pt x="0" y="51"/>
                    <a:pt x="0" y="51"/>
                    <a:pt x="0" y="51"/>
                  </a:cubicBezTo>
                  <a:cubicBezTo>
                    <a:pt x="0" y="4"/>
                    <a:pt x="0" y="4"/>
                    <a:pt x="0" y="4"/>
                  </a:cubicBezTo>
                  <a:cubicBezTo>
                    <a:pt x="0" y="3"/>
                    <a:pt x="0" y="2"/>
                    <a:pt x="1" y="1"/>
                  </a:cubicBezTo>
                  <a:cubicBezTo>
                    <a:pt x="2" y="1"/>
                    <a:pt x="3" y="0"/>
                    <a:pt x="4" y="0"/>
                  </a:cubicBezTo>
                  <a:cubicBezTo>
                    <a:pt x="10" y="0"/>
                    <a:pt x="10" y="0"/>
                    <a:pt x="10" y="0"/>
                  </a:cubicBezTo>
                  <a:cubicBezTo>
                    <a:pt x="11" y="0"/>
                    <a:pt x="11" y="1"/>
                    <a:pt x="12" y="1"/>
                  </a:cubicBezTo>
                  <a:cubicBezTo>
                    <a:pt x="13" y="1"/>
                    <a:pt x="13" y="1"/>
                    <a:pt x="14" y="2"/>
                  </a:cubicBezTo>
                  <a:cubicBezTo>
                    <a:pt x="15" y="2"/>
                    <a:pt x="15" y="3"/>
                    <a:pt x="16" y="3"/>
                  </a:cubicBezTo>
                  <a:cubicBezTo>
                    <a:pt x="16" y="4"/>
                    <a:pt x="17" y="5"/>
                    <a:pt x="17" y="6"/>
                  </a:cubicBezTo>
                  <a:cubicBezTo>
                    <a:pt x="27" y="25"/>
                    <a:pt x="27" y="25"/>
                    <a:pt x="27" y="25"/>
                  </a:cubicBezTo>
                  <a:cubicBezTo>
                    <a:pt x="28" y="26"/>
                    <a:pt x="28" y="27"/>
                    <a:pt x="29" y="28"/>
                  </a:cubicBezTo>
                  <a:cubicBezTo>
                    <a:pt x="30" y="30"/>
                    <a:pt x="30" y="31"/>
                    <a:pt x="31" y="32"/>
                  </a:cubicBezTo>
                  <a:cubicBezTo>
                    <a:pt x="31" y="33"/>
                    <a:pt x="32" y="34"/>
                    <a:pt x="32" y="35"/>
                  </a:cubicBezTo>
                  <a:cubicBezTo>
                    <a:pt x="33" y="36"/>
                    <a:pt x="33" y="37"/>
                    <a:pt x="34" y="38"/>
                  </a:cubicBezTo>
                  <a:cubicBezTo>
                    <a:pt x="34" y="38"/>
                    <a:pt x="34" y="38"/>
                    <a:pt x="34" y="38"/>
                  </a:cubicBezTo>
                  <a:cubicBezTo>
                    <a:pt x="34" y="36"/>
                    <a:pt x="34" y="35"/>
                    <a:pt x="34" y="32"/>
                  </a:cubicBezTo>
                  <a:cubicBezTo>
                    <a:pt x="34" y="30"/>
                    <a:pt x="34" y="28"/>
                    <a:pt x="34" y="27"/>
                  </a:cubicBezTo>
                  <a:cubicBezTo>
                    <a:pt x="34" y="2"/>
                    <a:pt x="34" y="2"/>
                    <a:pt x="34" y="2"/>
                  </a:cubicBezTo>
                  <a:cubicBezTo>
                    <a:pt x="34" y="1"/>
                    <a:pt x="34" y="1"/>
                    <a:pt x="34" y="1"/>
                  </a:cubicBezTo>
                  <a:cubicBezTo>
                    <a:pt x="34" y="1"/>
                    <a:pt x="34" y="1"/>
                    <a:pt x="35" y="1"/>
                  </a:cubicBezTo>
                  <a:cubicBezTo>
                    <a:pt x="35" y="1"/>
                    <a:pt x="36" y="0"/>
                    <a:pt x="36" y="0"/>
                  </a:cubicBezTo>
                  <a:cubicBezTo>
                    <a:pt x="37" y="0"/>
                    <a:pt x="38" y="0"/>
                    <a:pt x="39" y="0"/>
                  </a:cubicBezTo>
                  <a:cubicBezTo>
                    <a:pt x="39" y="0"/>
                    <a:pt x="40" y="0"/>
                    <a:pt x="41" y="0"/>
                  </a:cubicBezTo>
                  <a:cubicBezTo>
                    <a:pt x="41" y="0"/>
                    <a:pt x="42" y="1"/>
                    <a:pt x="42" y="1"/>
                  </a:cubicBezTo>
                  <a:cubicBezTo>
                    <a:pt x="43" y="1"/>
                    <a:pt x="43" y="1"/>
                    <a:pt x="43" y="1"/>
                  </a:cubicBezTo>
                  <a:cubicBezTo>
                    <a:pt x="43" y="2"/>
                    <a:pt x="43" y="2"/>
                    <a:pt x="43" y="2"/>
                  </a:cubicBezTo>
                  <a:lnTo>
                    <a:pt x="43" y="49"/>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381"/>
            <p:cNvSpPr/>
            <p:nvPr/>
          </p:nvSpPr>
          <p:spPr bwMode="auto">
            <a:xfrm>
              <a:off x="3452813" y="5340350"/>
              <a:ext cx="98425" cy="128587"/>
            </a:xfrm>
            <a:custGeom>
              <a:avLst/>
              <a:gdLst>
                <a:gd name="T0" fmla="*/ 40 w 40"/>
                <a:gd name="T1" fmla="*/ 5 h 53"/>
                <a:gd name="T2" fmla="*/ 40 w 40"/>
                <a:gd name="T3" fmla="*/ 7 h 53"/>
                <a:gd name="T4" fmla="*/ 40 w 40"/>
                <a:gd name="T5" fmla="*/ 8 h 53"/>
                <a:gd name="T6" fmla="*/ 39 w 40"/>
                <a:gd name="T7" fmla="*/ 9 h 53"/>
                <a:gd name="T8" fmla="*/ 39 w 40"/>
                <a:gd name="T9" fmla="*/ 9 h 53"/>
                <a:gd name="T10" fmla="*/ 26 w 40"/>
                <a:gd name="T11" fmla="*/ 9 h 53"/>
                <a:gd name="T12" fmla="*/ 26 w 40"/>
                <a:gd name="T13" fmla="*/ 51 h 53"/>
                <a:gd name="T14" fmla="*/ 25 w 40"/>
                <a:gd name="T15" fmla="*/ 52 h 53"/>
                <a:gd name="T16" fmla="*/ 25 w 40"/>
                <a:gd name="T17" fmla="*/ 53 h 53"/>
                <a:gd name="T18" fmla="*/ 23 w 40"/>
                <a:gd name="T19" fmla="*/ 53 h 53"/>
                <a:gd name="T20" fmla="*/ 20 w 40"/>
                <a:gd name="T21" fmla="*/ 53 h 53"/>
                <a:gd name="T22" fmla="*/ 18 w 40"/>
                <a:gd name="T23" fmla="*/ 53 h 53"/>
                <a:gd name="T24" fmla="*/ 16 w 40"/>
                <a:gd name="T25" fmla="*/ 53 h 53"/>
                <a:gd name="T26" fmla="*/ 15 w 40"/>
                <a:gd name="T27" fmla="*/ 52 h 53"/>
                <a:gd name="T28" fmla="*/ 15 w 40"/>
                <a:gd name="T29" fmla="*/ 51 h 53"/>
                <a:gd name="T30" fmla="*/ 15 w 40"/>
                <a:gd name="T31" fmla="*/ 9 h 53"/>
                <a:gd name="T32" fmla="*/ 2 w 40"/>
                <a:gd name="T33" fmla="*/ 9 h 53"/>
                <a:gd name="T34" fmla="*/ 1 w 40"/>
                <a:gd name="T35" fmla="*/ 9 h 53"/>
                <a:gd name="T36" fmla="*/ 1 w 40"/>
                <a:gd name="T37" fmla="*/ 8 h 53"/>
                <a:gd name="T38" fmla="*/ 0 w 40"/>
                <a:gd name="T39" fmla="*/ 7 h 53"/>
                <a:gd name="T40" fmla="*/ 0 w 40"/>
                <a:gd name="T41" fmla="*/ 5 h 53"/>
                <a:gd name="T42" fmla="*/ 0 w 40"/>
                <a:gd name="T43" fmla="*/ 3 h 53"/>
                <a:gd name="T44" fmla="*/ 1 w 40"/>
                <a:gd name="T45" fmla="*/ 1 h 53"/>
                <a:gd name="T46" fmla="*/ 1 w 40"/>
                <a:gd name="T47" fmla="*/ 1 h 53"/>
                <a:gd name="T48" fmla="*/ 2 w 40"/>
                <a:gd name="T49" fmla="*/ 0 h 53"/>
                <a:gd name="T50" fmla="*/ 39 w 40"/>
                <a:gd name="T51" fmla="*/ 0 h 53"/>
                <a:gd name="T52" fmla="*/ 39 w 40"/>
                <a:gd name="T53" fmla="*/ 1 h 53"/>
                <a:gd name="T54" fmla="*/ 40 w 40"/>
                <a:gd name="T55" fmla="*/ 1 h 53"/>
                <a:gd name="T56" fmla="*/ 40 w 40"/>
                <a:gd name="T57" fmla="*/ 3 h 53"/>
                <a:gd name="T58" fmla="*/ 40 w 40"/>
                <a:gd name="T59" fmla="*/ 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53">
                  <a:moveTo>
                    <a:pt x="40" y="5"/>
                  </a:moveTo>
                  <a:cubicBezTo>
                    <a:pt x="40" y="6"/>
                    <a:pt x="40" y="6"/>
                    <a:pt x="40" y="7"/>
                  </a:cubicBezTo>
                  <a:cubicBezTo>
                    <a:pt x="40" y="7"/>
                    <a:pt x="40" y="8"/>
                    <a:pt x="40" y="8"/>
                  </a:cubicBezTo>
                  <a:cubicBezTo>
                    <a:pt x="39" y="9"/>
                    <a:pt x="39" y="9"/>
                    <a:pt x="39" y="9"/>
                  </a:cubicBezTo>
                  <a:cubicBezTo>
                    <a:pt x="39" y="9"/>
                    <a:pt x="39" y="9"/>
                    <a:pt x="39" y="9"/>
                  </a:cubicBezTo>
                  <a:cubicBezTo>
                    <a:pt x="26" y="9"/>
                    <a:pt x="26" y="9"/>
                    <a:pt x="26" y="9"/>
                  </a:cubicBezTo>
                  <a:cubicBezTo>
                    <a:pt x="26" y="51"/>
                    <a:pt x="26" y="51"/>
                    <a:pt x="26" y="51"/>
                  </a:cubicBezTo>
                  <a:cubicBezTo>
                    <a:pt x="25" y="52"/>
                    <a:pt x="25" y="52"/>
                    <a:pt x="25" y="52"/>
                  </a:cubicBezTo>
                  <a:cubicBezTo>
                    <a:pt x="25" y="52"/>
                    <a:pt x="25" y="52"/>
                    <a:pt x="25" y="53"/>
                  </a:cubicBezTo>
                  <a:cubicBezTo>
                    <a:pt x="24" y="53"/>
                    <a:pt x="24" y="53"/>
                    <a:pt x="23" y="53"/>
                  </a:cubicBezTo>
                  <a:cubicBezTo>
                    <a:pt x="22" y="53"/>
                    <a:pt x="21" y="53"/>
                    <a:pt x="20" y="53"/>
                  </a:cubicBezTo>
                  <a:cubicBezTo>
                    <a:pt x="19" y="53"/>
                    <a:pt x="18" y="53"/>
                    <a:pt x="18" y="53"/>
                  </a:cubicBezTo>
                  <a:cubicBezTo>
                    <a:pt x="17" y="53"/>
                    <a:pt x="17" y="53"/>
                    <a:pt x="16" y="53"/>
                  </a:cubicBezTo>
                  <a:cubicBezTo>
                    <a:pt x="16" y="52"/>
                    <a:pt x="15" y="52"/>
                    <a:pt x="15" y="52"/>
                  </a:cubicBezTo>
                  <a:cubicBezTo>
                    <a:pt x="15" y="51"/>
                    <a:pt x="15" y="51"/>
                    <a:pt x="15" y="51"/>
                  </a:cubicBezTo>
                  <a:cubicBezTo>
                    <a:pt x="15" y="9"/>
                    <a:pt x="15" y="9"/>
                    <a:pt x="15" y="9"/>
                  </a:cubicBezTo>
                  <a:cubicBezTo>
                    <a:pt x="2" y="9"/>
                    <a:pt x="2" y="9"/>
                    <a:pt x="2" y="9"/>
                  </a:cubicBezTo>
                  <a:cubicBezTo>
                    <a:pt x="1" y="9"/>
                    <a:pt x="1" y="9"/>
                    <a:pt x="1" y="9"/>
                  </a:cubicBezTo>
                  <a:cubicBezTo>
                    <a:pt x="1" y="8"/>
                    <a:pt x="1" y="8"/>
                    <a:pt x="1" y="8"/>
                  </a:cubicBezTo>
                  <a:cubicBezTo>
                    <a:pt x="1" y="8"/>
                    <a:pt x="1" y="7"/>
                    <a:pt x="0" y="7"/>
                  </a:cubicBezTo>
                  <a:cubicBezTo>
                    <a:pt x="0" y="6"/>
                    <a:pt x="0" y="6"/>
                    <a:pt x="0" y="5"/>
                  </a:cubicBezTo>
                  <a:cubicBezTo>
                    <a:pt x="0" y="4"/>
                    <a:pt x="0" y="3"/>
                    <a:pt x="0" y="3"/>
                  </a:cubicBezTo>
                  <a:cubicBezTo>
                    <a:pt x="1" y="2"/>
                    <a:pt x="1" y="2"/>
                    <a:pt x="1" y="1"/>
                  </a:cubicBezTo>
                  <a:cubicBezTo>
                    <a:pt x="1" y="1"/>
                    <a:pt x="1" y="1"/>
                    <a:pt x="1" y="1"/>
                  </a:cubicBezTo>
                  <a:cubicBezTo>
                    <a:pt x="2" y="0"/>
                    <a:pt x="2" y="0"/>
                    <a:pt x="2" y="0"/>
                  </a:cubicBezTo>
                  <a:cubicBezTo>
                    <a:pt x="39" y="0"/>
                    <a:pt x="39" y="0"/>
                    <a:pt x="39" y="0"/>
                  </a:cubicBezTo>
                  <a:cubicBezTo>
                    <a:pt x="39" y="1"/>
                    <a:pt x="39" y="1"/>
                    <a:pt x="39" y="1"/>
                  </a:cubicBezTo>
                  <a:cubicBezTo>
                    <a:pt x="40" y="1"/>
                    <a:pt x="40" y="1"/>
                    <a:pt x="40" y="1"/>
                  </a:cubicBezTo>
                  <a:cubicBezTo>
                    <a:pt x="40" y="2"/>
                    <a:pt x="40" y="2"/>
                    <a:pt x="40" y="3"/>
                  </a:cubicBezTo>
                  <a:cubicBezTo>
                    <a:pt x="40" y="3"/>
                    <a:pt x="40" y="4"/>
                    <a:pt x="40" y="5"/>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382"/>
            <p:cNvSpPr/>
            <p:nvPr/>
          </p:nvSpPr>
          <p:spPr bwMode="auto">
            <a:xfrm>
              <a:off x="3557588" y="5340350"/>
              <a:ext cx="84138" cy="131762"/>
            </a:xfrm>
            <a:custGeom>
              <a:avLst/>
              <a:gdLst>
                <a:gd name="T0" fmla="*/ 34 w 34"/>
                <a:gd name="T1" fmla="*/ 37 h 54"/>
                <a:gd name="T2" fmla="*/ 33 w 34"/>
                <a:gd name="T3" fmla="*/ 44 h 54"/>
                <a:gd name="T4" fmla="*/ 28 w 34"/>
                <a:gd name="T5" fmla="*/ 50 h 54"/>
                <a:gd name="T6" fmla="*/ 22 w 34"/>
                <a:gd name="T7" fmla="*/ 53 h 54"/>
                <a:gd name="T8" fmla="*/ 15 w 34"/>
                <a:gd name="T9" fmla="*/ 54 h 54"/>
                <a:gd name="T10" fmla="*/ 10 w 34"/>
                <a:gd name="T11" fmla="*/ 53 h 54"/>
                <a:gd name="T12" fmla="*/ 6 w 34"/>
                <a:gd name="T13" fmla="*/ 52 h 54"/>
                <a:gd name="T14" fmla="*/ 3 w 34"/>
                <a:gd name="T15" fmla="*/ 51 h 54"/>
                <a:gd name="T16" fmla="*/ 1 w 34"/>
                <a:gd name="T17" fmla="*/ 50 h 54"/>
                <a:gd name="T18" fmla="*/ 0 w 34"/>
                <a:gd name="T19" fmla="*/ 48 h 54"/>
                <a:gd name="T20" fmla="*/ 0 w 34"/>
                <a:gd name="T21" fmla="*/ 45 h 54"/>
                <a:gd name="T22" fmla="*/ 0 w 34"/>
                <a:gd name="T23" fmla="*/ 43 h 54"/>
                <a:gd name="T24" fmla="*/ 0 w 34"/>
                <a:gd name="T25" fmla="*/ 42 h 54"/>
                <a:gd name="T26" fmla="*/ 1 w 34"/>
                <a:gd name="T27" fmla="*/ 41 h 54"/>
                <a:gd name="T28" fmla="*/ 2 w 34"/>
                <a:gd name="T29" fmla="*/ 41 h 54"/>
                <a:gd name="T30" fmla="*/ 3 w 34"/>
                <a:gd name="T31" fmla="*/ 42 h 54"/>
                <a:gd name="T32" fmla="*/ 6 w 34"/>
                <a:gd name="T33" fmla="*/ 43 h 54"/>
                <a:gd name="T34" fmla="*/ 10 w 34"/>
                <a:gd name="T35" fmla="*/ 44 h 54"/>
                <a:gd name="T36" fmla="*/ 15 w 34"/>
                <a:gd name="T37" fmla="*/ 45 h 54"/>
                <a:gd name="T38" fmla="*/ 18 w 34"/>
                <a:gd name="T39" fmla="*/ 45 h 54"/>
                <a:gd name="T40" fmla="*/ 21 w 34"/>
                <a:gd name="T41" fmla="*/ 43 h 54"/>
                <a:gd name="T42" fmla="*/ 23 w 34"/>
                <a:gd name="T43" fmla="*/ 41 h 54"/>
                <a:gd name="T44" fmla="*/ 23 w 34"/>
                <a:gd name="T45" fmla="*/ 38 h 54"/>
                <a:gd name="T46" fmla="*/ 22 w 34"/>
                <a:gd name="T47" fmla="*/ 35 h 54"/>
                <a:gd name="T48" fmla="*/ 20 w 34"/>
                <a:gd name="T49" fmla="*/ 33 h 54"/>
                <a:gd name="T50" fmla="*/ 16 w 34"/>
                <a:gd name="T51" fmla="*/ 31 h 54"/>
                <a:gd name="T52" fmla="*/ 12 w 34"/>
                <a:gd name="T53" fmla="*/ 29 h 54"/>
                <a:gd name="T54" fmla="*/ 8 w 34"/>
                <a:gd name="T55" fmla="*/ 27 h 54"/>
                <a:gd name="T56" fmla="*/ 4 w 34"/>
                <a:gd name="T57" fmla="*/ 24 h 54"/>
                <a:gd name="T58" fmla="*/ 2 w 34"/>
                <a:gd name="T59" fmla="*/ 20 h 54"/>
                <a:gd name="T60" fmla="*/ 1 w 34"/>
                <a:gd name="T61" fmla="*/ 15 h 54"/>
                <a:gd name="T62" fmla="*/ 2 w 34"/>
                <a:gd name="T63" fmla="*/ 8 h 54"/>
                <a:gd name="T64" fmla="*/ 6 w 34"/>
                <a:gd name="T65" fmla="*/ 3 h 54"/>
                <a:gd name="T66" fmla="*/ 12 w 34"/>
                <a:gd name="T67" fmla="*/ 0 h 54"/>
                <a:gd name="T68" fmla="*/ 18 w 34"/>
                <a:gd name="T69" fmla="*/ 0 h 54"/>
                <a:gd name="T70" fmla="*/ 22 w 34"/>
                <a:gd name="T71" fmla="*/ 0 h 54"/>
                <a:gd name="T72" fmla="*/ 26 w 34"/>
                <a:gd name="T73" fmla="*/ 1 h 54"/>
                <a:gd name="T74" fmla="*/ 28 w 34"/>
                <a:gd name="T75" fmla="*/ 2 h 54"/>
                <a:gd name="T76" fmla="*/ 30 w 34"/>
                <a:gd name="T77" fmla="*/ 3 h 54"/>
                <a:gd name="T78" fmla="*/ 31 w 34"/>
                <a:gd name="T79" fmla="*/ 3 h 54"/>
                <a:gd name="T80" fmla="*/ 31 w 34"/>
                <a:gd name="T81" fmla="*/ 4 h 54"/>
                <a:gd name="T82" fmla="*/ 31 w 34"/>
                <a:gd name="T83" fmla="*/ 5 h 54"/>
                <a:gd name="T84" fmla="*/ 31 w 34"/>
                <a:gd name="T85" fmla="*/ 7 h 54"/>
                <a:gd name="T86" fmla="*/ 31 w 34"/>
                <a:gd name="T87" fmla="*/ 9 h 54"/>
                <a:gd name="T88" fmla="*/ 31 w 34"/>
                <a:gd name="T89" fmla="*/ 10 h 54"/>
                <a:gd name="T90" fmla="*/ 30 w 34"/>
                <a:gd name="T91" fmla="*/ 11 h 54"/>
                <a:gd name="T92" fmla="*/ 30 w 34"/>
                <a:gd name="T93" fmla="*/ 11 h 54"/>
                <a:gd name="T94" fmla="*/ 28 w 34"/>
                <a:gd name="T95" fmla="*/ 11 h 54"/>
                <a:gd name="T96" fmla="*/ 26 w 34"/>
                <a:gd name="T97" fmla="*/ 10 h 54"/>
                <a:gd name="T98" fmla="*/ 23 w 34"/>
                <a:gd name="T99" fmla="*/ 8 h 54"/>
                <a:gd name="T100" fmla="*/ 19 w 34"/>
                <a:gd name="T101" fmla="*/ 8 h 54"/>
                <a:gd name="T102" fmla="*/ 16 w 34"/>
                <a:gd name="T103" fmla="*/ 8 h 54"/>
                <a:gd name="T104" fmla="*/ 13 w 34"/>
                <a:gd name="T105" fmla="*/ 9 h 54"/>
                <a:gd name="T106" fmla="*/ 12 w 34"/>
                <a:gd name="T107" fmla="*/ 11 h 54"/>
                <a:gd name="T108" fmla="*/ 12 w 34"/>
                <a:gd name="T109" fmla="*/ 13 h 54"/>
                <a:gd name="T110" fmla="*/ 13 w 34"/>
                <a:gd name="T111" fmla="*/ 16 h 54"/>
                <a:gd name="T112" fmla="*/ 15 w 34"/>
                <a:gd name="T113" fmla="*/ 19 h 54"/>
                <a:gd name="T114" fmla="*/ 19 w 34"/>
                <a:gd name="T115" fmla="*/ 21 h 54"/>
                <a:gd name="T116" fmla="*/ 23 w 34"/>
                <a:gd name="T117" fmla="*/ 22 h 54"/>
                <a:gd name="T118" fmla="*/ 27 w 34"/>
                <a:gd name="T119" fmla="*/ 25 h 54"/>
                <a:gd name="T120" fmla="*/ 31 w 34"/>
                <a:gd name="T121" fmla="*/ 28 h 54"/>
                <a:gd name="T122" fmla="*/ 33 w 34"/>
                <a:gd name="T123" fmla="*/ 32 h 54"/>
                <a:gd name="T124" fmla="*/ 34 w 34"/>
                <a:gd name="T125" fmla="*/ 3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54">
                  <a:moveTo>
                    <a:pt x="34" y="37"/>
                  </a:moveTo>
                  <a:cubicBezTo>
                    <a:pt x="34" y="40"/>
                    <a:pt x="34" y="42"/>
                    <a:pt x="33" y="44"/>
                  </a:cubicBezTo>
                  <a:cubicBezTo>
                    <a:pt x="32" y="46"/>
                    <a:pt x="30" y="48"/>
                    <a:pt x="28" y="50"/>
                  </a:cubicBezTo>
                  <a:cubicBezTo>
                    <a:pt x="27" y="51"/>
                    <a:pt x="25" y="52"/>
                    <a:pt x="22" y="53"/>
                  </a:cubicBezTo>
                  <a:cubicBezTo>
                    <a:pt x="20" y="53"/>
                    <a:pt x="17" y="54"/>
                    <a:pt x="15" y="54"/>
                  </a:cubicBezTo>
                  <a:cubicBezTo>
                    <a:pt x="13" y="54"/>
                    <a:pt x="11" y="54"/>
                    <a:pt x="10" y="53"/>
                  </a:cubicBezTo>
                  <a:cubicBezTo>
                    <a:pt x="8" y="53"/>
                    <a:pt x="7" y="53"/>
                    <a:pt x="6" y="52"/>
                  </a:cubicBezTo>
                  <a:cubicBezTo>
                    <a:pt x="4" y="52"/>
                    <a:pt x="3" y="51"/>
                    <a:pt x="3" y="51"/>
                  </a:cubicBezTo>
                  <a:cubicBezTo>
                    <a:pt x="2" y="50"/>
                    <a:pt x="1" y="50"/>
                    <a:pt x="1" y="50"/>
                  </a:cubicBezTo>
                  <a:cubicBezTo>
                    <a:pt x="1" y="49"/>
                    <a:pt x="0" y="49"/>
                    <a:pt x="0" y="48"/>
                  </a:cubicBezTo>
                  <a:cubicBezTo>
                    <a:pt x="0" y="48"/>
                    <a:pt x="0" y="47"/>
                    <a:pt x="0" y="45"/>
                  </a:cubicBezTo>
                  <a:cubicBezTo>
                    <a:pt x="0" y="44"/>
                    <a:pt x="0" y="44"/>
                    <a:pt x="0" y="43"/>
                  </a:cubicBezTo>
                  <a:cubicBezTo>
                    <a:pt x="0" y="43"/>
                    <a:pt x="0" y="42"/>
                    <a:pt x="0" y="42"/>
                  </a:cubicBezTo>
                  <a:cubicBezTo>
                    <a:pt x="1" y="41"/>
                    <a:pt x="1" y="41"/>
                    <a:pt x="1" y="41"/>
                  </a:cubicBezTo>
                  <a:cubicBezTo>
                    <a:pt x="2" y="41"/>
                    <a:pt x="2" y="41"/>
                    <a:pt x="2" y="41"/>
                  </a:cubicBezTo>
                  <a:cubicBezTo>
                    <a:pt x="2" y="41"/>
                    <a:pt x="2" y="41"/>
                    <a:pt x="3" y="42"/>
                  </a:cubicBezTo>
                  <a:cubicBezTo>
                    <a:pt x="4" y="42"/>
                    <a:pt x="5" y="42"/>
                    <a:pt x="6" y="43"/>
                  </a:cubicBezTo>
                  <a:cubicBezTo>
                    <a:pt x="7" y="44"/>
                    <a:pt x="8" y="44"/>
                    <a:pt x="10" y="44"/>
                  </a:cubicBezTo>
                  <a:cubicBezTo>
                    <a:pt x="11" y="45"/>
                    <a:pt x="13" y="45"/>
                    <a:pt x="15" y="45"/>
                  </a:cubicBezTo>
                  <a:cubicBezTo>
                    <a:pt x="16" y="45"/>
                    <a:pt x="17" y="45"/>
                    <a:pt x="18" y="45"/>
                  </a:cubicBezTo>
                  <a:cubicBezTo>
                    <a:pt x="19" y="44"/>
                    <a:pt x="20" y="44"/>
                    <a:pt x="21" y="43"/>
                  </a:cubicBezTo>
                  <a:cubicBezTo>
                    <a:pt x="22" y="43"/>
                    <a:pt x="22" y="42"/>
                    <a:pt x="23" y="41"/>
                  </a:cubicBezTo>
                  <a:cubicBezTo>
                    <a:pt x="23" y="40"/>
                    <a:pt x="23" y="40"/>
                    <a:pt x="23" y="38"/>
                  </a:cubicBezTo>
                  <a:cubicBezTo>
                    <a:pt x="23" y="37"/>
                    <a:pt x="23" y="36"/>
                    <a:pt x="22" y="35"/>
                  </a:cubicBezTo>
                  <a:cubicBezTo>
                    <a:pt x="21" y="35"/>
                    <a:pt x="21" y="34"/>
                    <a:pt x="20" y="33"/>
                  </a:cubicBezTo>
                  <a:cubicBezTo>
                    <a:pt x="19" y="33"/>
                    <a:pt x="17" y="32"/>
                    <a:pt x="16" y="31"/>
                  </a:cubicBezTo>
                  <a:cubicBezTo>
                    <a:pt x="15" y="31"/>
                    <a:pt x="13" y="30"/>
                    <a:pt x="12" y="29"/>
                  </a:cubicBezTo>
                  <a:cubicBezTo>
                    <a:pt x="11" y="29"/>
                    <a:pt x="9" y="28"/>
                    <a:pt x="8" y="27"/>
                  </a:cubicBezTo>
                  <a:cubicBezTo>
                    <a:pt x="7" y="26"/>
                    <a:pt x="5" y="25"/>
                    <a:pt x="4" y="24"/>
                  </a:cubicBezTo>
                  <a:cubicBezTo>
                    <a:pt x="3" y="23"/>
                    <a:pt x="3" y="22"/>
                    <a:pt x="2" y="20"/>
                  </a:cubicBezTo>
                  <a:cubicBezTo>
                    <a:pt x="1" y="19"/>
                    <a:pt x="1" y="17"/>
                    <a:pt x="1" y="15"/>
                  </a:cubicBezTo>
                  <a:cubicBezTo>
                    <a:pt x="1" y="12"/>
                    <a:pt x="1" y="10"/>
                    <a:pt x="2" y="8"/>
                  </a:cubicBezTo>
                  <a:cubicBezTo>
                    <a:pt x="3" y="6"/>
                    <a:pt x="4" y="5"/>
                    <a:pt x="6" y="3"/>
                  </a:cubicBezTo>
                  <a:cubicBezTo>
                    <a:pt x="8" y="2"/>
                    <a:pt x="9" y="1"/>
                    <a:pt x="12" y="0"/>
                  </a:cubicBezTo>
                  <a:cubicBezTo>
                    <a:pt x="14" y="0"/>
                    <a:pt x="16" y="0"/>
                    <a:pt x="18" y="0"/>
                  </a:cubicBezTo>
                  <a:cubicBezTo>
                    <a:pt x="20" y="0"/>
                    <a:pt x="21" y="0"/>
                    <a:pt x="22" y="0"/>
                  </a:cubicBezTo>
                  <a:cubicBezTo>
                    <a:pt x="23" y="0"/>
                    <a:pt x="25" y="0"/>
                    <a:pt x="26" y="1"/>
                  </a:cubicBezTo>
                  <a:cubicBezTo>
                    <a:pt x="27" y="1"/>
                    <a:pt x="28" y="1"/>
                    <a:pt x="28" y="2"/>
                  </a:cubicBezTo>
                  <a:cubicBezTo>
                    <a:pt x="29" y="2"/>
                    <a:pt x="30" y="2"/>
                    <a:pt x="30" y="3"/>
                  </a:cubicBezTo>
                  <a:cubicBezTo>
                    <a:pt x="31" y="3"/>
                    <a:pt x="31" y="3"/>
                    <a:pt x="31" y="3"/>
                  </a:cubicBezTo>
                  <a:cubicBezTo>
                    <a:pt x="31" y="4"/>
                    <a:pt x="31" y="4"/>
                    <a:pt x="31" y="4"/>
                  </a:cubicBezTo>
                  <a:cubicBezTo>
                    <a:pt x="31" y="4"/>
                    <a:pt x="31" y="5"/>
                    <a:pt x="31" y="5"/>
                  </a:cubicBezTo>
                  <a:cubicBezTo>
                    <a:pt x="31" y="6"/>
                    <a:pt x="31" y="6"/>
                    <a:pt x="31" y="7"/>
                  </a:cubicBezTo>
                  <a:cubicBezTo>
                    <a:pt x="31" y="8"/>
                    <a:pt x="31" y="9"/>
                    <a:pt x="31" y="9"/>
                  </a:cubicBezTo>
                  <a:cubicBezTo>
                    <a:pt x="31" y="10"/>
                    <a:pt x="31" y="10"/>
                    <a:pt x="31" y="10"/>
                  </a:cubicBezTo>
                  <a:cubicBezTo>
                    <a:pt x="30" y="11"/>
                    <a:pt x="30" y="11"/>
                    <a:pt x="30" y="11"/>
                  </a:cubicBezTo>
                  <a:cubicBezTo>
                    <a:pt x="30" y="11"/>
                    <a:pt x="30" y="11"/>
                    <a:pt x="30" y="11"/>
                  </a:cubicBezTo>
                  <a:cubicBezTo>
                    <a:pt x="29" y="11"/>
                    <a:pt x="29" y="11"/>
                    <a:pt x="28" y="11"/>
                  </a:cubicBezTo>
                  <a:cubicBezTo>
                    <a:pt x="28" y="10"/>
                    <a:pt x="27" y="10"/>
                    <a:pt x="26" y="10"/>
                  </a:cubicBezTo>
                  <a:cubicBezTo>
                    <a:pt x="25" y="9"/>
                    <a:pt x="24" y="9"/>
                    <a:pt x="23" y="8"/>
                  </a:cubicBezTo>
                  <a:cubicBezTo>
                    <a:pt x="21" y="8"/>
                    <a:pt x="20" y="8"/>
                    <a:pt x="19" y="8"/>
                  </a:cubicBezTo>
                  <a:cubicBezTo>
                    <a:pt x="17" y="8"/>
                    <a:pt x="16" y="8"/>
                    <a:pt x="16" y="8"/>
                  </a:cubicBezTo>
                  <a:cubicBezTo>
                    <a:pt x="15" y="9"/>
                    <a:pt x="14" y="9"/>
                    <a:pt x="13" y="9"/>
                  </a:cubicBezTo>
                  <a:cubicBezTo>
                    <a:pt x="13" y="10"/>
                    <a:pt x="12" y="11"/>
                    <a:pt x="12" y="11"/>
                  </a:cubicBezTo>
                  <a:cubicBezTo>
                    <a:pt x="12" y="12"/>
                    <a:pt x="12" y="13"/>
                    <a:pt x="12" y="13"/>
                  </a:cubicBezTo>
                  <a:cubicBezTo>
                    <a:pt x="12" y="15"/>
                    <a:pt x="12" y="16"/>
                    <a:pt x="13" y="16"/>
                  </a:cubicBezTo>
                  <a:cubicBezTo>
                    <a:pt x="13" y="17"/>
                    <a:pt x="14" y="18"/>
                    <a:pt x="15" y="19"/>
                  </a:cubicBezTo>
                  <a:cubicBezTo>
                    <a:pt x="16" y="19"/>
                    <a:pt x="17" y="20"/>
                    <a:pt x="19" y="21"/>
                  </a:cubicBezTo>
                  <a:cubicBezTo>
                    <a:pt x="20" y="21"/>
                    <a:pt x="22" y="22"/>
                    <a:pt x="23" y="22"/>
                  </a:cubicBezTo>
                  <a:cubicBezTo>
                    <a:pt x="24" y="23"/>
                    <a:pt x="26" y="24"/>
                    <a:pt x="27" y="25"/>
                  </a:cubicBezTo>
                  <a:cubicBezTo>
                    <a:pt x="28" y="25"/>
                    <a:pt x="30" y="26"/>
                    <a:pt x="31" y="28"/>
                  </a:cubicBezTo>
                  <a:cubicBezTo>
                    <a:pt x="32" y="29"/>
                    <a:pt x="33" y="30"/>
                    <a:pt x="33" y="32"/>
                  </a:cubicBezTo>
                  <a:cubicBezTo>
                    <a:pt x="34" y="33"/>
                    <a:pt x="34" y="35"/>
                    <a:pt x="34" y="37"/>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5" name="文本框 134"/>
          <p:cNvSpPr txBox="1"/>
          <p:nvPr/>
        </p:nvSpPr>
        <p:spPr>
          <a:xfrm>
            <a:off x="6846207" y="2684392"/>
            <a:ext cx="3110593" cy="1200329"/>
          </a:xfrm>
          <a:prstGeom prst="rect">
            <a:avLst/>
          </a:prstGeom>
          <a:noFill/>
        </p:spPr>
        <p:txBody>
          <a:bodyPr wrap="square" rtlCol="0">
            <a:spAutoFit/>
          </a:bodyPr>
          <a:lstStyle>
            <a:defPPr>
              <a:defRPr lang="zh-CN"/>
            </a:defPPr>
            <a:lvl1pP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zh-CN" altLang="en-US" sz="7200" dirty="0"/>
              <a:t>福利</a:t>
            </a:r>
            <a:endParaRPr lang="zh-CN" altLang="en-US" sz="7200" dirty="0"/>
          </a:p>
        </p:txBody>
      </p:sp>
      <p:sp>
        <p:nvSpPr>
          <p:cNvPr id="136" name="文本框 135"/>
          <p:cNvSpPr txBox="1"/>
          <p:nvPr/>
        </p:nvSpPr>
        <p:spPr>
          <a:xfrm>
            <a:off x="6846207" y="3625889"/>
            <a:ext cx="2979964" cy="461665"/>
          </a:xfrm>
          <a:prstGeom prst="rect">
            <a:avLst/>
          </a:prstGeom>
          <a:noFill/>
        </p:spPr>
        <p:txBody>
          <a:bodyPr wrap="square" rtlCol="0">
            <a:spAutoFit/>
          </a:bodyPr>
          <a:lstStyle>
            <a:defPPr>
              <a:defRPr lang="zh-CN"/>
            </a:defPPr>
            <a:lvl1pP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2400" dirty="0">
                <a:solidFill>
                  <a:schemeClr val="accent3"/>
                </a:solidFill>
              </a:rPr>
              <a:t>welfare</a:t>
            </a:r>
            <a:endParaRPr lang="en-US" altLang="zh-CN" sz="2400" dirty="0">
              <a:solidFill>
                <a:schemeClr val="accent3"/>
              </a:solidFill>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4562021" y="201386"/>
            <a:ext cx="3067958" cy="58356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r>
              <a:rPr lang="zh-CN" altLang="en-US" sz="3200" dirty="0"/>
              <a:t>福利保障</a:t>
            </a:r>
            <a:endParaRPr lang="zh-CN" altLang="en-US" sz="3200" dirty="0"/>
          </a:p>
        </p:txBody>
      </p:sp>
      <p:sp>
        <p:nvSpPr>
          <p:cNvPr id="3" name="文本框 2"/>
          <p:cNvSpPr txBox="1"/>
          <p:nvPr/>
        </p:nvSpPr>
        <p:spPr>
          <a:xfrm>
            <a:off x="4794250" y="687838"/>
            <a:ext cx="2578099" cy="20005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700" dirty="0">
                <a:solidFill>
                  <a:schemeClr val="accent5"/>
                </a:solidFill>
                <a:latin typeface="方正正黑简体" panose="02000000000000000000" pitchFamily="2" charset="-122"/>
                <a:ea typeface="方正正黑简体" panose="02000000000000000000" pitchFamily="2" charset="-122"/>
              </a:rPr>
              <a:t>Business training</a:t>
            </a:r>
            <a:endParaRPr lang="zh-CN" altLang="en-US" sz="700" dirty="0">
              <a:solidFill>
                <a:schemeClr val="accent5"/>
              </a:solidFill>
              <a:latin typeface="方正正黑简体" panose="02000000000000000000" pitchFamily="2" charset="-122"/>
              <a:ea typeface="方正正黑简体" panose="02000000000000000000" pitchFamily="2" charset="-122"/>
            </a:endParaRPr>
          </a:p>
        </p:txBody>
      </p:sp>
      <p:grpSp>
        <p:nvGrpSpPr>
          <p:cNvPr id="782" name="组合 781"/>
          <p:cNvGrpSpPr/>
          <p:nvPr/>
        </p:nvGrpSpPr>
        <p:grpSpPr>
          <a:xfrm>
            <a:off x="947738" y="2241115"/>
            <a:ext cx="1324391" cy="1764047"/>
            <a:chOff x="750869" y="-11972"/>
            <a:chExt cx="1324391" cy="1764047"/>
          </a:xfrm>
        </p:grpSpPr>
        <p:sp>
          <p:nvSpPr>
            <p:cNvPr id="783" name="矩形: 圆角 782"/>
            <p:cNvSpPr/>
            <p:nvPr/>
          </p:nvSpPr>
          <p:spPr>
            <a:xfrm>
              <a:off x="750869" y="1374491"/>
              <a:ext cx="1291096" cy="377584"/>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4" name="文本框 783"/>
            <p:cNvSpPr txBox="1"/>
            <p:nvPr/>
          </p:nvSpPr>
          <p:spPr>
            <a:xfrm>
              <a:off x="784164" y="1412978"/>
              <a:ext cx="1291096" cy="337185"/>
            </a:xfrm>
            <a:prstGeom prst="rect">
              <a:avLst/>
            </a:prstGeom>
            <a:noFill/>
          </p:spPr>
          <p:txBody>
            <a:bodyPr wrap="square" rtlCol="0">
              <a:spAutoFit/>
            </a:bodyPr>
            <a:lstStyle>
              <a:defPPr>
                <a:defRPr lang="zh-CN"/>
              </a:defPPr>
              <a:lvl1pPr>
                <a:defRPr>
                  <a:solidFill>
                    <a:schemeClr val="bg1"/>
                  </a:solidFill>
                  <a:latin typeface="方正正黑简体" panose="02000000000000000000" pitchFamily="2" charset="-122"/>
                  <a:ea typeface="方正正黑简体" panose="02000000000000000000" pitchFamily="2" charset="-122"/>
                </a:defRPr>
              </a:lvl1pPr>
            </a:lstStyle>
            <a:p>
              <a:pPr algn="dist"/>
              <a:r>
                <a:rPr lang="zh-CN" altLang="en-US" sz="1600" dirty="0"/>
                <a:t>带薪实习</a:t>
              </a:r>
              <a:endParaRPr lang="zh-CN" altLang="en-US" sz="1600" dirty="0"/>
            </a:p>
          </p:txBody>
        </p:sp>
        <p:grpSp>
          <p:nvGrpSpPr>
            <p:cNvPr id="785" name="组合 784"/>
            <p:cNvGrpSpPr/>
            <p:nvPr/>
          </p:nvGrpSpPr>
          <p:grpSpPr>
            <a:xfrm>
              <a:off x="855115" y="-11972"/>
              <a:ext cx="1082605" cy="1428972"/>
              <a:chOff x="2447925" y="1379538"/>
              <a:chExt cx="1027113" cy="1355726"/>
            </a:xfrm>
          </p:grpSpPr>
          <p:sp>
            <p:nvSpPr>
              <p:cNvPr id="786" name="Oval 127"/>
              <p:cNvSpPr>
                <a:spLocks noChangeArrowheads="1"/>
              </p:cNvSpPr>
              <p:nvPr/>
            </p:nvSpPr>
            <p:spPr bwMode="auto">
              <a:xfrm>
                <a:off x="2528888" y="2670176"/>
                <a:ext cx="842963" cy="65088"/>
              </a:xfrm>
              <a:prstGeom prst="ellipse">
                <a:avLst/>
              </a:prstGeom>
              <a:solidFill>
                <a:srgbClr val="E4C9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128"/>
              <p:cNvSpPr/>
              <p:nvPr/>
            </p:nvSpPr>
            <p:spPr bwMode="auto">
              <a:xfrm>
                <a:off x="2725738" y="2289176"/>
                <a:ext cx="454025" cy="201613"/>
              </a:xfrm>
              <a:custGeom>
                <a:avLst/>
                <a:gdLst>
                  <a:gd name="T0" fmla="*/ 613 w 613"/>
                  <a:gd name="T1" fmla="*/ 149 h 271"/>
                  <a:gd name="T2" fmla="*/ 304 w 613"/>
                  <a:gd name="T3" fmla="*/ 271 h 271"/>
                  <a:gd name="T4" fmla="*/ 0 w 613"/>
                  <a:gd name="T5" fmla="*/ 148 h 271"/>
                  <a:gd name="T6" fmla="*/ 304 w 613"/>
                  <a:gd name="T7" fmla="*/ 0 h 271"/>
                  <a:gd name="T8" fmla="*/ 613 w 613"/>
                  <a:gd name="T9" fmla="*/ 149 h 271"/>
                </a:gdLst>
                <a:ahLst/>
                <a:cxnLst>
                  <a:cxn ang="0">
                    <a:pos x="T0" y="T1"/>
                  </a:cxn>
                  <a:cxn ang="0">
                    <a:pos x="T2" y="T3"/>
                  </a:cxn>
                  <a:cxn ang="0">
                    <a:pos x="T4" y="T5"/>
                  </a:cxn>
                  <a:cxn ang="0">
                    <a:pos x="T6" y="T7"/>
                  </a:cxn>
                  <a:cxn ang="0">
                    <a:pos x="T8" y="T9"/>
                  </a:cxn>
                </a:cxnLst>
                <a:rect l="0" t="0" r="r" b="b"/>
                <a:pathLst>
                  <a:path w="613" h="271">
                    <a:moveTo>
                      <a:pt x="613" y="149"/>
                    </a:moveTo>
                    <a:cubicBezTo>
                      <a:pt x="613" y="223"/>
                      <a:pt x="475" y="271"/>
                      <a:pt x="304" y="271"/>
                    </a:cubicBezTo>
                    <a:cubicBezTo>
                      <a:pt x="133" y="271"/>
                      <a:pt x="0" y="223"/>
                      <a:pt x="0" y="148"/>
                    </a:cubicBezTo>
                    <a:cubicBezTo>
                      <a:pt x="0" y="73"/>
                      <a:pt x="133" y="0"/>
                      <a:pt x="304" y="0"/>
                    </a:cubicBezTo>
                    <a:cubicBezTo>
                      <a:pt x="475" y="0"/>
                      <a:pt x="613" y="74"/>
                      <a:pt x="613" y="149"/>
                    </a:cubicBezTo>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129"/>
              <p:cNvSpPr/>
              <p:nvPr/>
            </p:nvSpPr>
            <p:spPr bwMode="auto">
              <a:xfrm>
                <a:off x="2743200" y="2436813"/>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2"/>
                    </a:cubicBezTo>
                    <a:cubicBezTo>
                      <a:pt x="2" y="2"/>
                      <a:pt x="2" y="2"/>
                      <a:pt x="2" y="2"/>
                    </a:cubicBezTo>
                    <a:cubicBezTo>
                      <a:pt x="1" y="1"/>
                      <a:pt x="1" y="1"/>
                      <a:pt x="0"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130"/>
              <p:cNvSpPr/>
              <p:nvPr/>
            </p:nvSpPr>
            <p:spPr bwMode="auto">
              <a:xfrm>
                <a:off x="2727325" y="2413001"/>
                <a:ext cx="446088" cy="23813"/>
              </a:xfrm>
              <a:custGeom>
                <a:avLst/>
                <a:gdLst>
                  <a:gd name="T0" fmla="*/ 0 w 603"/>
                  <a:gd name="T1" fmla="*/ 0 h 33"/>
                  <a:gd name="T2" fmla="*/ 20 w 603"/>
                  <a:gd name="T3" fmla="*/ 31 h 33"/>
                  <a:gd name="T4" fmla="*/ 22 w 603"/>
                  <a:gd name="T5" fmla="*/ 33 h 33"/>
                  <a:gd name="T6" fmla="*/ 27 w 603"/>
                  <a:gd name="T7" fmla="*/ 33 h 33"/>
                  <a:gd name="T8" fmla="*/ 578 w 603"/>
                  <a:gd name="T9" fmla="*/ 33 h 33"/>
                  <a:gd name="T10" fmla="*/ 583 w 603"/>
                  <a:gd name="T11" fmla="*/ 33 h 33"/>
                  <a:gd name="T12" fmla="*/ 603 w 603"/>
                  <a:gd name="T13" fmla="*/ 6 h 33"/>
                  <a:gd name="T14" fmla="*/ 576 w 603"/>
                  <a:gd name="T15" fmla="*/ 18 h 33"/>
                  <a:gd name="T16" fmla="*/ 303 w 603"/>
                  <a:gd name="T17" fmla="*/ 18 h 33"/>
                  <a:gd name="T18" fmla="*/ 30 w 603"/>
                  <a:gd name="T19" fmla="*/ 18 h 33"/>
                  <a:gd name="T20" fmla="*/ 0 w 603"/>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3" h="33">
                    <a:moveTo>
                      <a:pt x="0" y="0"/>
                    </a:moveTo>
                    <a:cubicBezTo>
                      <a:pt x="4" y="11"/>
                      <a:pt x="10" y="22"/>
                      <a:pt x="20" y="31"/>
                    </a:cubicBezTo>
                    <a:cubicBezTo>
                      <a:pt x="21" y="32"/>
                      <a:pt x="21" y="32"/>
                      <a:pt x="22" y="33"/>
                    </a:cubicBezTo>
                    <a:cubicBezTo>
                      <a:pt x="23" y="33"/>
                      <a:pt x="25" y="33"/>
                      <a:pt x="27" y="33"/>
                    </a:cubicBezTo>
                    <a:cubicBezTo>
                      <a:pt x="56" y="33"/>
                      <a:pt x="549" y="33"/>
                      <a:pt x="578" y="33"/>
                    </a:cubicBezTo>
                    <a:cubicBezTo>
                      <a:pt x="580" y="33"/>
                      <a:pt x="582" y="33"/>
                      <a:pt x="583" y="33"/>
                    </a:cubicBezTo>
                    <a:cubicBezTo>
                      <a:pt x="592" y="25"/>
                      <a:pt x="599" y="16"/>
                      <a:pt x="603" y="6"/>
                    </a:cubicBezTo>
                    <a:cubicBezTo>
                      <a:pt x="598" y="14"/>
                      <a:pt x="590" y="18"/>
                      <a:pt x="576" y="18"/>
                    </a:cubicBezTo>
                    <a:cubicBezTo>
                      <a:pt x="562" y="18"/>
                      <a:pt x="434" y="18"/>
                      <a:pt x="303" y="18"/>
                    </a:cubicBezTo>
                    <a:cubicBezTo>
                      <a:pt x="172" y="18"/>
                      <a:pt x="44" y="18"/>
                      <a:pt x="30" y="18"/>
                    </a:cubicBezTo>
                    <a:cubicBezTo>
                      <a:pt x="13" y="18"/>
                      <a:pt x="5" y="12"/>
                      <a:pt x="0" y="0"/>
                    </a:cubicBezTo>
                  </a:path>
                </a:pathLst>
              </a:custGeom>
              <a:solidFill>
                <a:srgbClr val="342D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131"/>
              <p:cNvSpPr/>
              <p:nvPr/>
            </p:nvSpPr>
            <p:spPr bwMode="auto">
              <a:xfrm>
                <a:off x="2700338" y="2641601"/>
                <a:ext cx="193675" cy="73025"/>
              </a:xfrm>
              <a:custGeom>
                <a:avLst/>
                <a:gdLst>
                  <a:gd name="T0" fmla="*/ 149 w 260"/>
                  <a:gd name="T1" fmla="*/ 0 h 100"/>
                  <a:gd name="T2" fmla="*/ 151 w 260"/>
                  <a:gd name="T3" fmla="*/ 24 h 100"/>
                  <a:gd name="T4" fmla="*/ 10 w 260"/>
                  <a:gd name="T5" fmla="*/ 54 h 100"/>
                  <a:gd name="T6" fmla="*/ 10 w 260"/>
                  <a:gd name="T7" fmla="*/ 100 h 100"/>
                  <a:gd name="T8" fmla="*/ 164 w 260"/>
                  <a:gd name="T9" fmla="*/ 100 h 100"/>
                  <a:gd name="T10" fmla="*/ 249 w 260"/>
                  <a:gd name="T11" fmla="*/ 100 h 100"/>
                  <a:gd name="T12" fmla="*/ 260 w 260"/>
                  <a:gd name="T13" fmla="*/ 76 h 100"/>
                  <a:gd name="T14" fmla="*/ 260 w 260"/>
                  <a:gd name="T15" fmla="*/ 4 h 100"/>
                  <a:gd name="T16" fmla="*/ 149 w 260"/>
                  <a:gd name="T1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100">
                    <a:moveTo>
                      <a:pt x="149" y="0"/>
                    </a:moveTo>
                    <a:cubicBezTo>
                      <a:pt x="149" y="3"/>
                      <a:pt x="151" y="24"/>
                      <a:pt x="151" y="24"/>
                    </a:cubicBezTo>
                    <a:cubicBezTo>
                      <a:pt x="151" y="24"/>
                      <a:pt x="17" y="47"/>
                      <a:pt x="10" y="54"/>
                    </a:cubicBezTo>
                    <a:cubicBezTo>
                      <a:pt x="3" y="61"/>
                      <a:pt x="0" y="100"/>
                      <a:pt x="10" y="100"/>
                    </a:cubicBezTo>
                    <a:cubicBezTo>
                      <a:pt x="20" y="100"/>
                      <a:pt x="164" y="100"/>
                      <a:pt x="164" y="100"/>
                    </a:cubicBezTo>
                    <a:cubicBezTo>
                      <a:pt x="164" y="100"/>
                      <a:pt x="239" y="100"/>
                      <a:pt x="249" y="100"/>
                    </a:cubicBezTo>
                    <a:cubicBezTo>
                      <a:pt x="260" y="100"/>
                      <a:pt x="260" y="85"/>
                      <a:pt x="260" y="76"/>
                    </a:cubicBezTo>
                    <a:cubicBezTo>
                      <a:pt x="260" y="66"/>
                      <a:pt x="260" y="4"/>
                      <a:pt x="260" y="4"/>
                    </a:cubicBezTo>
                    <a:lnTo>
                      <a:pt x="149"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132"/>
              <p:cNvSpPr/>
              <p:nvPr/>
            </p:nvSpPr>
            <p:spPr bwMode="auto">
              <a:xfrm>
                <a:off x="2789238" y="2436813"/>
                <a:ext cx="120650" cy="212725"/>
              </a:xfrm>
              <a:custGeom>
                <a:avLst/>
                <a:gdLst>
                  <a:gd name="T0" fmla="*/ 151 w 164"/>
                  <a:gd name="T1" fmla="*/ 286 h 286"/>
                  <a:gd name="T2" fmla="*/ 18 w 164"/>
                  <a:gd name="T3" fmla="*/ 286 h 286"/>
                  <a:gd name="T4" fmla="*/ 1 w 164"/>
                  <a:gd name="T5" fmla="*/ 255 h 286"/>
                  <a:gd name="T6" fmla="*/ 1 w 164"/>
                  <a:gd name="T7" fmla="*/ 0 h 286"/>
                  <a:gd name="T8" fmla="*/ 163 w 164"/>
                  <a:gd name="T9" fmla="*/ 0 h 286"/>
                  <a:gd name="T10" fmla="*/ 163 w 164"/>
                  <a:gd name="T11" fmla="*/ 253 h 286"/>
                  <a:gd name="T12" fmla="*/ 151 w 164"/>
                  <a:gd name="T13" fmla="*/ 286 h 286"/>
                </a:gdLst>
                <a:ahLst/>
                <a:cxnLst>
                  <a:cxn ang="0">
                    <a:pos x="T0" y="T1"/>
                  </a:cxn>
                  <a:cxn ang="0">
                    <a:pos x="T2" y="T3"/>
                  </a:cxn>
                  <a:cxn ang="0">
                    <a:pos x="T4" y="T5"/>
                  </a:cxn>
                  <a:cxn ang="0">
                    <a:pos x="T6" y="T7"/>
                  </a:cxn>
                  <a:cxn ang="0">
                    <a:pos x="T8" y="T9"/>
                  </a:cxn>
                  <a:cxn ang="0">
                    <a:pos x="T10" y="T11"/>
                  </a:cxn>
                  <a:cxn ang="0">
                    <a:pos x="T12" y="T13"/>
                  </a:cxn>
                </a:cxnLst>
                <a:rect l="0" t="0" r="r" b="b"/>
                <a:pathLst>
                  <a:path w="164" h="286">
                    <a:moveTo>
                      <a:pt x="151" y="286"/>
                    </a:moveTo>
                    <a:cubicBezTo>
                      <a:pt x="132" y="286"/>
                      <a:pt x="38" y="286"/>
                      <a:pt x="18" y="286"/>
                    </a:cubicBezTo>
                    <a:cubicBezTo>
                      <a:pt x="0" y="286"/>
                      <a:pt x="1" y="263"/>
                      <a:pt x="1" y="255"/>
                    </a:cubicBezTo>
                    <a:cubicBezTo>
                      <a:pt x="1" y="247"/>
                      <a:pt x="1" y="0"/>
                      <a:pt x="1" y="0"/>
                    </a:cubicBezTo>
                    <a:cubicBezTo>
                      <a:pt x="163" y="0"/>
                      <a:pt x="163" y="0"/>
                      <a:pt x="163" y="0"/>
                    </a:cubicBezTo>
                    <a:cubicBezTo>
                      <a:pt x="163" y="0"/>
                      <a:pt x="163" y="240"/>
                      <a:pt x="163" y="253"/>
                    </a:cubicBezTo>
                    <a:cubicBezTo>
                      <a:pt x="163" y="266"/>
                      <a:pt x="164" y="286"/>
                      <a:pt x="151" y="286"/>
                    </a:cubicBezTo>
                    <a:close/>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133"/>
              <p:cNvSpPr/>
              <p:nvPr/>
            </p:nvSpPr>
            <p:spPr bwMode="auto">
              <a:xfrm>
                <a:off x="3016250" y="2641601"/>
                <a:ext cx="193675" cy="73025"/>
              </a:xfrm>
              <a:custGeom>
                <a:avLst/>
                <a:gdLst>
                  <a:gd name="T0" fmla="*/ 111 w 261"/>
                  <a:gd name="T1" fmla="*/ 0 h 100"/>
                  <a:gd name="T2" fmla="*/ 110 w 261"/>
                  <a:gd name="T3" fmla="*/ 24 h 100"/>
                  <a:gd name="T4" fmla="*/ 250 w 261"/>
                  <a:gd name="T5" fmla="*/ 54 h 100"/>
                  <a:gd name="T6" fmla="*/ 250 w 261"/>
                  <a:gd name="T7" fmla="*/ 100 h 100"/>
                  <a:gd name="T8" fmla="*/ 96 w 261"/>
                  <a:gd name="T9" fmla="*/ 100 h 100"/>
                  <a:gd name="T10" fmla="*/ 11 w 261"/>
                  <a:gd name="T11" fmla="*/ 100 h 100"/>
                  <a:gd name="T12" fmla="*/ 0 w 261"/>
                  <a:gd name="T13" fmla="*/ 76 h 100"/>
                  <a:gd name="T14" fmla="*/ 0 w 261"/>
                  <a:gd name="T15" fmla="*/ 4 h 100"/>
                  <a:gd name="T16" fmla="*/ 111 w 261"/>
                  <a:gd name="T1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100">
                    <a:moveTo>
                      <a:pt x="111" y="0"/>
                    </a:moveTo>
                    <a:cubicBezTo>
                      <a:pt x="111" y="3"/>
                      <a:pt x="110" y="24"/>
                      <a:pt x="110" y="24"/>
                    </a:cubicBezTo>
                    <a:cubicBezTo>
                      <a:pt x="110" y="24"/>
                      <a:pt x="244" y="47"/>
                      <a:pt x="250" y="54"/>
                    </a:cubicBezTo>
                    <a:cubicBezTo>
                      <a:pt x="257" y="61"/>
                      <a:pt x="261" y="100"/>
                      <a:pt x="250" y="100"/>
                    </a:cubicBezTo>
                    <a:cubicBezTo>
                      <a:pt x="240" y="100"/>
                      <a:pt x="96" y="100"/>
                      <a:pt x="96" y="100"/>
                    </a:cubicBezTo>
                    <a:cubicBezTo>
                      <a:pt x="96" y="100"/>
                      <a:pt x="22" y="100"/>
                      <a:pt x="11" y="100"/>
                    </a:cubicBezTo>
                    <a:cubicBezTo>
                      <a:pt x="1" y="100"/>
                      <a:pt x="0" y="85"/>
                      <a:pt x="0" y="76"/>
                    </a:cubicBezTo>
                    <a:cubicBezTo>
                      <a:pt x="0" y="66"/>
                      <a:pt x="0" y="4"/>
                      <a:pt x="0" y="4"/>
                    </a:cubicBezTo>
                    <a:lnTo>
                      <a:pt x="111"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134"/>
              <p:cNvSpPr/>
              <p:nvPr/>
            </p:nvSpPr>
            <p:spPr bwMode="auto">
              <a:xfrm>
                <a:off x="2994025" y="2436813"/>
                <a:ext cx="120650" cy="212725"/>
              </a:xfrm>
              <a:custGeom>
                <a:avLst/>
                <a:gdLst>
                  <a:gd name="T0" fmla="*/ 151 w 164"/>
                  <a:gd name="T1" fmla="*/ 286 h 286"/>
                  <a:gd name="T2" fmla="*/ 17 w 164"/>
                  <a:gd name="T3" fmla="*/ 286 h 286"/>
                  <a:gd name="T4" fmla="*/ 1 w 164"/>
                  <a:gd name="T5" fmla="*/ 255 h 286"/>
                  <a:gd name="T6" fmla="*/ 1 w 164"/>
                  <a:gd name="T7" fmla="*/ 0 h 286"/>
                  <a:gd name="T8" fmla="*/ 163 w 164"/>
                  <a:gd name="T9" fmla="*/ 0 h 286"/>
                  <a:gd name="T10" fmla="*/ 163 w 164"/>
                  <a:gd name="T11" fmla="*/ 253 h 286"/>
                  <a:gd name="T12" fmla="*/ 151 w 164"/>
                  <a:gd name="T13" fmla="*/ 286 h 286"/>
                </a:gdLst>
                <a:ahLst/>
                <a:cxnLst>
                  <a:cxn ang="0">
                    <a:pos x="T0" y="T1"/>
                  </a:cxn>
                  <a:cxn ang="0">
                    <a:pos x="T2" y="T3"/>
                  </a:cxn>
                  <a:cxn ang="0">
                    <a:pos x="T4" y="T5"/>
                  </a:cxn>
                  <a:cxn ang="0">
                    <a:pos x="T6" y="T7"/>
                  </a:cxn>
                  <a:cxn ang="0">
                    <a:pos x="T8" y="T9"/>
                  </a:cxn>
                  <a:cxn ang="0">
                    <a:pos x="T10" y="T11"/>
                  </a:cxn>
                  <a:cxn ang="0">
                    <a:pos x="T12" y="T13"/>
                  </a:cxn>
                </a:cxnLst>
                <a:rect l="0" t="0" r="r" b="b"/>
                <a:pathLst>
                  <a:path w="164" h="286">
                    <a:moveTo>
                      <a:pt x="151" y="286"/>
                    </a:moveTo>
                    <a:cubicBezTo>
                      <a:pt x="131" y="286"/>
                      <a:pt x="38" y="286"/>
                      <a:pt x="17" y="286"/>
                    </a:cubicBezTo>
                    <a:cubicBezTo>
                      <a:pt x="0" y="286"/>
                      <a:pt x="1" y="263"/>
                      <a:pt x="1" y="255"/>
                    </a:cubicBezTo>
                    <a:cubicBezTo>
                      <a:pt x="1" y="247"/>
                      <a:pt x="1" y="0"/>
                      <a:pt x="1" y="0"/>
                    </a:cubicBezTo>
                    <a:cubicBezTo>
                      <a:pt x="163" y="0"/>
                      <a:pt x="163" y="0"/>
                      <a:pt x="163" y="0"/>
                    </a:cubicBezTo>
                    <a:cubicBezTo>
                      <a:pt x="163" y="0"/>
                      <a:pt x="163" y="240"/>
                      <a:pt x="163" y="253"/>
                    </a:cubicBezTo>
                    <a:cubicBezTo>
                      <a:pt x="163" y="266"/>
                      <a:pt x="164" y="286"/>
                      <a:pt x="151" y="286"/>
                    </a:cubicBezTo>
                    <a:close/>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135"/>
              <p:cNvSpPr/>
              <p:nvPr/>
            </p:nvSpPr>
            <p:spPr bwMode="auto">
              <a:xfrm>
                <a:off x="2455863" y="1614488"/>
                <a:ext cx="90488" cy="107950"/>
              </a:xfrm>
              <a:custGeom>
                <a:avLst/>
                <a:gdLst>
                  <a:gd name="T0" fmla="*/ 63 w 123"/>
                  <a:gd name="T1" fmla="*/ 1 h 145"/>
                  <a:gd name="T2" fmla="*/ 123 w 123"/>
                  <a:gd name="T3" fmla="*/ 73 h 145"/>
                  <a:gd name="T4" fmla="*/ 61 w 123"/>
                  <a:gd name="T5" fmla="*/ 144 h 145"/>
                  <a:gd name="T6" fmla="*/ 1 w 123"/>
                  <a:gd name="T7" fmla="*/ 71 h 145"/>
                  <a:gd name="T8" fmla="*/ 63 w 123"/>
                  <a:gd name="T9" fmla="*/ 1 h 145"/>
                </a:gdLst>
                <a:ahLst/>
                <a:cxnLst>
                  <a:cxn ang="0">
                    <a:pos x="T0" y="T1"/>
                  </a:cxn>
                  <a:cxn ang="0">
                    <a:pos x="T2" y="T3"/>
                  </a:cxn>
                  <a:cxn ang="0">
                    <a:pos x="T4" y="T5"/>
                  </a:cxn>
                  <a:cxn ang="0">
                    <a:pos x="T6" y="T7"/>
                  </a:cxn>
                  <a:cxn ang="0">
                    <a:pos x="T8" y="T9"/>
                  </a:cxn>
                </a:cxnLst>
                <a:rect l="0" t="0" r="r" b="b"/>
                <a:pathLst>
                  <a:path w="123" h="145">
                    <a:moveTo>
                      <a:pt x="63" y="1"/>
                    </a:moveTo>
                    <a:cubicBezTo>
                      <a:pt x="97" y="1"/>
                      <a:pt x="123" y="34"/>
                      <a:pt x="123" y="73"/>
                    </a:cubicBezTo>
                    <a:cubicBezTo>
                      <a:pt x="122" y="113"/>
                      <a:pt x="94" y="145"/>
                      <a:pt x="61" y="144"/>
                    </a:cubicBezTo>
                    <a:cubicBezTo>
                      <a:pt x="27" y="144"/>
                      <a:pt x="0" y="111"/>
                      <a:pt x="1" y="71"/>
                    </a:cubicBezTo>
                    <a:cubicBezTo>
                      <a:pt x="2" y="32"/>
                      <a:pt x="30" y="0"/>
                      <a:pt x="63" y="1"/>
                    </a:cubicBezTo>
                    <a:close/>
                  </a:path>
                </a:pathLst>
              </a:custGeom>
              <a:solidFill>
                <a:srgbClr val="F0E3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Rectangle 136"/>
              <p:cNvSpPr>
                <a:spLocks noChangeArrowheads="1"/>
              </p:cNvSpPr>
              <p:nvPr/>
            </p:nvSpPr>
            <p:spPr bwMode="auto">
              <a:xfrm>
                <a:off x="2454275" y="1666876"/>
                <a:ext cx="92075" cy="19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96" name="Oval 137"/>
              <p:cNvSpPr>
                <a:spLocks noChangeArrowheads="1"/>
              </p:cNvSpPr>
              <p:nvPr/>
            </p:nvSpPr>
            <p:spPr bwMode="auto">
              <a:xfrm>
                <a:off x="2459038" y="1671638"/>
                <a:ext cx="7938" cy="7938"/>
              </a:xfrm>
              <a:prstGeom prst="ellipse">
                <a:avLst/>
              </a:prstGeom>
              <a:solidFill>
                <a:srgbClr val="B8BA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138"/>
              <p:cNvSpPr/>
              <p:nvPr/>
            </p:nvSpPr>
            <p:spPr bwMode="auto">
              <a:xfrm>
                <a:off x="2447925" y="1681163"/>
                <a:ext cx="290513" cy="457200"/>
              </a:xfrm>
              <a:custGeom>
                <a:avLst/>
                <a:gdLst>
                  <a:gd name="T0" fmla="*/ 393 w 394"/>
                  <a:gd name="T1" fmla="*/ 618 h 618"/>
                  <a:gd name="T2" fmla="*/ 160 w 394"/>
                  <a:gd name="T3" fmla="*/ 510 h 618"/>
                  <a:gd name="T4" fmla="*/ 2 w 394"/>
                  <a:gd name="T5" fmla="*/ 0 h 618"/>
                  <a:gd name="T6" fmla="*/ 143 w 394"/>
                  <a:gd name="T7" fmla="*/ 2 h 618"/>
                  <a:gd name="T8" fmla="*/ 394 w 394"/>
                  <a:gd name="T9" fmla="*/ 477 h 618"/>
                  <a:gd name="T10" fmla="*/ 393 w 394"/>
                  <a:gd name="T11" fmla="*/ 477 h 618"/>
                  <a:gd name="T12" fmla="*/ 394 w 394"/>
                  <a:gd name="T13" fmla="*/ 618 h 618"/>
                  <a:gd name="T14" fmla="*/ 393 w 394"/>
                  <a:gd name="T15" fmla="*/ 618 h 6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4" h="618">
                    <a:moveTo>
                      <a:pt x="393" y="618"/>
                    </a:moveTo>
                    <a:cubicBezTo>
                      <a:pt x="379" y="618"/>
                      <a:pt x="264" y="614"/>
                      <a:pt x="160" y="510"/>
                    </a:cubicBezTo>
                    <a:cubicBezTo>
                      <a:pt x="53" y="402"/>
                      <a:pt x="0" y="231"/>
                      <a:pt x="2" y="0"/>
                    </a:cubicBezTo>
                    <a:cubicBezTo>
                      <a:pt x="143" y="2"/>
                      <a:pt x="143" y="2"/>
                      <a:pt x="143" y="2"/>
                    </a:cubicBezTo>
                    <a:cubicBezTo>
                      <a:pt x="139" y="465"/>
                      <a:pt x="384" y="476"/>
                      <a:pt x="394" y="477"/>
                    </a:cubicBezTo>
                    <a:cubicBezTo>
                      <a:pt x="393" y="477"/>
                      <a:pt x="393" y="477"/>
                      <a:pt x="393" y="477"/>
                    </a:cubicBezTo>
                    <a:cubicBezTo>
                      <a:pt x="394" y="618"/>
                      <a:pt x="394" y="618"/>
                      <a:pt x="394" y="618"/>
                    </a:cubicBezTo>
                    <a:lnTo>
                      <a:pt x="393" y="618"/>
                    </a:lnTo>
                    <a:close/>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139"/>
              <p:cNvSpPr/>
              <p:nvPr/>
            </p:nvSpPr>
            <p:spPr bwMode="auto">
              <a:xfrm>
                <a:off x="3376613" y="1614488"/>
                <a:ext cx="90488" cy="107950"/>
              </a:xfrm>
              <a:custGeom>
                <a:avLst/>
                <a:gdLst>
                  <a:gd name="T0" fmla="*/ 60 w 123"/>
                  <a:gd name="T1" fmla="*/ 1 h 145"/>
                  <a:gd name="T2" fmla="*/ 0 w 123"/>
                  <a:gd name="T3" fmla="*/ 73 h 145"/>
                  <a:gd name="T4" fmla="*/ 62 w 123"/>
                  <a:gd name="T5" fmla="*/ 144 h 145"/>
                  <a:gd name="T6" fmla="*/ 122 w 123"/>
                  <a:gd name="T7" fmla="*/ 71 h 145"/>
                  <a:gd name="T8" fmla="*/ 60 w 123"/>
                  <a:gd name="T9" fmla="*/ 1 h 145"/>
                </a:gdLst>
                <a:ahLst/>
                <a:cxnLst>
                  <a:cxn ang="0">
                    <a:pos x="T0" y="T1"/>
                  </a:cxn>
                  <a:cxn ang="0">
                    <a:pos x="T2" y="T3"/>
                  </a:cxn>
                  <a:cxn ang="0">
                    <a:pos x="T4" y="T5"/>
                  </a:cxn>
                  <a:cxn ang="0">
                    <a:pos x="T6" y="T7"/>
                  </a:cxn>
                  <a:cxn ang="0">
                    <a:pos x="T8" y="T9"/>
                  </a:cxn>
                </a:cxnLst>
                <a:rect l="0" t="0" r="r" b="b"/>
                <a:pathLst>
                  <a:path w="123" h="145">
                    <a:moveTo>
                      <a:pt x="60" y="1"/>
                    </a:moveTo>
                    <a:cubicBezTo>
                      <a:pt x="26" y="1"/>
                      <a:pt x="0" y="34"/>
                      <a:pt x="0" y="73"/>
                    </a:cubicBezTo>
                    <a:cubicBezTo>
                      <a:pt x="1" y="113"/>
                      <a:pt x="29" y="145"/>
                      <a:pt x="62" y="144"/>
                    </a:cubicBezTo>
                    <a:cubicBezTo>
                      <a:pt x="96" y="144"/>
                      <a:pt x="123" y="111"/>
                      <a:pt x="122" y="71"/>
                    </a:cubicBezTo>
                    <a:cubicBezTo>
                      <a:pt x="121" y="32"/>
                      <a:pt x="93" y="0"/>
                      <a:pt x="60" y="1"/>
                    </a:cubicBezTo>
                    <a:close/>
                  </a:path>
                </a:pathLst>
              </a:custGeom>
              <a:solidFill>
                <a:srgbClr val="F0E3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Rectangle 140"/>
              <p:cNvSpPr>
                <a:spLocks noChangeArrowheads="1"/>
              </p:cNvSpPr>
              <p:nvPr/>
            </p:nvSpPr>
            <p:spPr bwMode="auto">
              <a:xfrm>
                <a:off x="3376613" y="1666876"/>
                <a:ext cx="92075" cy="19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00" name="Oval 141"/>
              <p:cNvSpPr>
                <a:spLocks noChangeArrowheads="1"/>
              </p:cNvSpPr>
              <p:nvPr/>
            </p:nvSpPr>
            <p:spPr bwMode="auto">
              <a:xfrm>
                <a:off x="3455988" y="1671638"/>
                <a:ext cx="7938" cy="7938"/>
              </a:xfrm>
              <a:prstGeom prst="ellipse">
                <a:avLst/>
              </a:prstGeom>
              <a:solidFill>
                <a:srgbClr val="B8BA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142"/>
              <p:cNvSpPr/>
              <p:nvPr/>
            </p:nvSpPr>
            <p:spPr bwMode="auto">
              <a:xfrm>
                <a:off x="3184525" y="1681163"/>
                <a:ext cx="290513" cy="457200"/>
              </a:xfrm>
              <a:custGeom>
                <a:avLst/>
                <a:gdLst>
                  <a:gd name="T0" fmla="*/ 1 w 394"/>
                  <a:gd name="T1" fmla="*/ 618 h 618"/>
                  <a:gd name="T2" fmla="*/ 234 w 394"/>
                  <a:gd name="T3" fmla="*/ 510 h 618"/>
                  <a:gd name="T4" fmla="*/ 392 w 394"/>
                  <a:gd name="T5" fmla="*/ 0 h 618"/>
                  <a:gd name="T6" fmla="*/ 251 w 394"/>
                  <a:gd name="T7" fmla="*/ 2 h 618"/>
                  <a:gd name="T8" fmla="*/ 0 w 394"/>
                  <a:gd name="T9" fmla="*/ 477 h 618"/>
                  <a:gd name="T10" fmla="*/ 1 w 394"/>
                  <a:gd name="T11" fmla="*/ 477 h 618"/>
                  <a:gd name="T12" fmla="*/ 0 w 394"/>
                  <a:gd name="T13" fmla="*/ 618 h 618"/>
                  <a:gd name="T14" fmla="*/ 1 w 394"/>
                  <a:gd name="T15" fmla="*/ 618 h 6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4" h="618">
                    <a:moveTo>
                      <a:pt x="1" y="618"/>
                    </a:moveTo>
                    <a:cubicBezTo>
                      <a:pt x="15" y="618"/>
                      <a:pt x="130" y="614"/>
                      <a:pt x="234" y="510"/>
                    </a:cubicBezTo>
                    <a:cubicBezTo>
                      <a:pt x="341" y="402"/>
                      <a:pt x="394" y="231"/>
                      <a:pt x="392" y="0"/>
                    </a:cubicBezTo>
                    <a:cubicBezTo>
                      <a:pt x="251" y="2"/>
                      <a:pt x="251" y="2"/>
                      <a:pt x="251" y="2"/>
                    </a:cubicBezTo>
                    <a:cubicBezTo>
                      <a:pt x="255" y="465"/>
                      <a:pt x="10" y="476"/>
                      <a:pt x="0" y="477"/>
                    </a:cubicBezTo>
                    <a:cubicBezTo>
                      <a:pt x="1" y="477"/>
                      <a:pt x="1" y="477"/>
                      <a:pt x="1" y="477"/>
                    </a:cubicBezTo>
                    <a:cubicBezTo>
                      <a:pt x="0" y="618"/>
                      <a:pt x="0" y="618"/>
                      <a:pt x="0" y="618"/>
                    </a:cubicBezTo>
                    <a:lnTo>
                      <a:pt x="1" y="618"/>
                    </a:lnTo>
                    <a:close/>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143"/>
              <p:cNvSpPr/>
              <p:nvPr/>
            </p:nvSpPr>
            <p:spPr bwMode="auto">
              <a:xfrm>
                <a:off x="2698750" y="2014538"/>
                <a:ext cx="506413" cy="411163"/>
              </a:xfrm>
              <a:custGeom>
                <a:avLst/>
                <a:gdLst>
                  <a:gd name="T0" fmla="*/ 609 w 686"/>
                  <a:gd name="T1" fmla="*/ 0 h 557"/>
                  <a:gd name="T2" fmla="*/ 343 w 686"/>
                  <a:gd name="T3" fmla="*/ 0 h 557"/>
                  <a:gd name="T4" fmla="*/ 77 w 686"/>
                  <a:gd name="T5" fmla="*/ 0 h 557"/>
                  <a:gd name="T6" fmla="*/ 0 w 686"/>
                  <a:gd name="T7" fmla="*/ 71 h 557"/>
                  <a:gd name="T8" fmla="*/ 34 w 686"/>
                  <a:gd name="T9" fmla="*/ 504 h 557"/>
                  <a:gd name="T10" fmla="*/ 70 w 686"/>
                  <a:gd name="T11" fmla="*/ 557 h 557"/>
                  <a:gd name="T12" fmla="*/ 343 w 686"/>
                  <a:gd name="T13" fmla="*/ 557 h 557"/>
                  <a:gd name="T14" fmla="*/ 616 w 686"/>
                  <a:gd name="T15" fmla="*/ 557 h 557"/>
                  <a:gd name="T16" fmla="*/ 652 w 686"/>
                  <a:gd name="T17" fmla="*/ 504 h 557"/>
                  <a:gd name="T18" fmla="*/ 686 w 686"/>
                  <a:gd name="T19" fmla="*/ 71 h 557"/>
                  <a:gd name="T20" fmla="*/ 609 w 686"/>
                  <a:gd name="T21" fmla="*/ 0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6" h="557">
                    <a:moveTo>
                      <a:pt x="609" y="0"/>
                    </a:moveTo>
                    <a:cubicBezTo>
                      <a:pt x="609" y="0"/>
                      <a:pt x="478" y="0"/>
                      <a:pt x="343" y="0"/>
                    </a:cubicBezTo>
                    <a:cubicBezTo>
                      <a:pt x="209" y="0"/>
                      <a:pt x="77" y="0"/>
                      <a:pt x="77" y="0"/>
                    </a:cubicBezTo>
                    <a:cubicBezTo>
                      <a:pt x="77" y="0"/>
                      <a:pt x="0" y="5"/>
                      <a:pt x="0" y="71"/>
                    </a:cubicBezTo>
                    <a:cubicBezTo>
                      <a:pt x="0" y="122"/>
                      <a:pt x="24" y="388"/>
                      <a:pt x="34" y="504"/>
                    </a:cubicBezTo>
                    <a:cubicBezTo>
                      <a:pt x="37" y="537"/>
                      <a:pt x="40" y="557"/>
                      <a:pt x="70" y="557"/>
                    </a:cubicBezTo>
                    <a:cubicBezTo>
                      <a:pt x="84" y="557"/>
                      <a:pt x="212" y="557"/>
                      <a:pt x="343" y="557"/>
                    </a:cubicBezTo>
                    <a:cubicBezTo>
                      <a:pt x="474" y="557"/>
                      <a:pt x="602" y="557"/>
                      <a:pt x="616" y="557"/>
                    </a:cubicBezTo>
                    <a:cubicBezTo>
                      <a:pt x="646" y="557"/>
                      <a:pt x="649" y="537"/>
                      <a:pt x="652" y="504"/>
                    </a:cubicBezTo>
                    <a:cubicBezTo>
                      <a:pt x="663" y="388"/>
                      <a:pt x="686" y="122"/>
                      <a:pt x="686" y="71"/>
                    </a:cubicBezTo>
                    <a:cubicBezTo>
                      <a:pt x="686" y="5"/>
                      <a:pt x="609" y="0"/>
                      <a:pt x="609" y="0"/>
                    </a:cubicBezTo>
                  </a:path>
                </a:pathLst>
              </a:custGeom>
              <a:solidFill>
                <a:srgbClr val="4038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144"/>
              <p:cNvSpPr/>
              <p:nvPr/>
            </p:nvSpPr>
            <p:spPr bwMode="auto">
              <a:xfrm>
                <a:off x="2860675" y="2014538"/>
                <a:ext cx="200025" cy="200025"/>
              </a:xfrm>
              <a:custGeom>
                <a:avLst/>
                <a:gdLst>
                  <a:gd name="T0" fmla="*/ 0 w 126"/>
                  <a:gd name="T1" fmla="*/ 0 h 126"/>
                  <a:gd name="T2" fmla="*/ 61 w 126"/>
                  <a:gd name="T3" fmla="*/ 126 h 126"/>
                  <a:gd name="T4" fmla="*/ 126 w 126"/>
                  <a:gd name="T5" fmla="*/ 0 h 126"/>
                  <a:gd name="T6" fmla="*/ 0 w 126"/>
                  <a:gd name="T7" fmla="*/ 0 h 126"/>
                </a:gdLst>
                <a:ahLst/>
                <a:cxnLst>
                  <a:cxn ang="0">
                    <a:pos x="T0" y="T1"/>
                  </a:cxn>
                  <a:cxn ang="0">
                    <a:pos x="T2" y="T3"/>
                  </a:cxn>
                  <a:cxn ang="0">
                    <a:pos x="T4" y="T5"/>
                  </a:cxn>
                  <a:cxn ang="0">
                    <a:pos x="T6" y="T7"/>
                  </a:cxn>
                </a:cxnLst>
                <a:rect l="0" t="0" r="r" b="b"/>
                <a:pathLst>
                  <a:path w="126" h="126">
                    <a:moveTo>
                      <a:pt x="0" y="0"/>
                    </a:moveTo>
                    <a:lnTo>
                      <a:pt x="61" y="126"/>
                    </a:lnTo>
                    <a:lnTo>
                      <a:pt x="126"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145"/>
              <p:cNvSpPr/>
              <p:nvPr/>
            </p:nvSpPr>
            <p:spPr bwMode="auto">
              <a:xfrm>
                <a:off x="2860675" y="2014538"/>
                <a:ext cx="200025" cy="200025"/>
              </a:xfrm>
              <a:custGeom>
                <a:avLst/>
                <a:gdLst>
                  <a:gd name="T0" fmla="*/ 0 w 126"/>
                  <a:gd name="T1" fmla="*/ 0 h 126"/>
                  <a:gd name="T2" fmla="*/ 61 w 126"/>
                  <a:gd name="T3" fmla="*/ 126 h 126"/>
                  <a:gd name="T4" fmla="*/ 126 w 126"/>
                  <a:gd name="T5" fmla="*/ 0 h 126"/>
                  <a:gd name="T6" fmla="*/ 0 w 126"/>
                  <a:gd name="T7" fmla="*/ 0 h 126"/>
                </a:gdLst>
                <a:ahLst/>
                <a:cxnLst>
                  <a:cxn ang="0">
                    <a:pos x="T0" y="T1"/>
                  </a:cxn>
                  <a:cxn ang="0">
                    <a:pos x="T2" y="T3"/>
                  </a:cxn>
                  <a:cxn ang="0">
                    <a:pos x="T4" y="T5"/>
                  </a:cxn>
                  <a:cxn ang="0">
                    <a:pos x="T6" y="T7"/>
                  </a:cxn>
                </a:cxnLst>
                <a:rect l="0" t="0" r="r" b="b"/>
                <a:pathLst>
                  <a:path w="126" h="126">
                    <a:moveTo>
                      <a:pt x="0" y="0"/>
                    </a:moveTo>
                    <a:lnTo>
                      <a:pt x="61" y="126"/>
                    </a:lnTo>
                    <a:lnTo>
                      <a:pt x="12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Oval 146"/>
              <p:cNvSpPr>
                <a:spLocks noChangeArrowheads="1"/>
              </p:cNvSpPr>
              <p:nvPr/>
            </p:nvSpPr>
            <p:spPr bwMode="auto">
              <a:xfrm>
                <a:off x="2906713" y="1984376"/>
                <a:ext cx="103188" cy="63500"/>
              </a:xfrm>
              <a:prstGeom prst="ellipse">
                <a:avLst/>
              </a:prstGeom>
              <a:solidFill>
                <a:srgbClr val="0295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147"/>
              <p:cNvSpPr/>
              <p:nvPr/>
            </p:nvSpPr>
            <p:spPr bwMode="auto">
              <a:xfrm>
                <a:off x="2925763" y="2016126"/>
                <a:ext cx="65088" cy="198438"/>
              </a:xfrm>
              <a:custGeom>
                <a:avLst/>
                <a:gdLst>
                  <a:gd name="T0" fmla="*/ 15 w 41"/>
                  <a:gd name="T1" fmla="*/ 0 h 125"/>
                  <a:gd name="T2" fmla="*/ 0 w 41"/>
                  <a:gd name="T3" fmla="*/ 84 h 125"/>
                  <a:gd name="T4" fmla="*/ 20 w 41"/>
                  <a:gd name="T5" fmla="*/ 125 h 125"/>
                  <a:gd name="T6" fmla="*/ 41 w 41"/>
                  <a:gd name="T7" fmla="*/ 84 h 125"/>
                  <a:gd name="T8" fmla="*/ 30 w 41"/>
                  <a:gd name="T9" fmla="*/ 0 h 125"/>
                  <a:gd name="T10" fmla="*/ 15 w 41"/>
                  <a:gd name="T11" fmla="*/ 0 h 125"/>
                </a:gdLst>
                <a:ahLst/>
                <a:cxnLst>
                  <a:cxn ang="0">
                    <a:pos x="T0" y="T1"/>
                  </a:cxn>
                  <a:cxn ang="0">
                    <a:pos x="T2" y="T3"/>
                  </a:cxn>
                  <a:cxn ang="0">
                    <a:pos x="T4" y="T5"/>
                  </a:cxn>
                  <a:cxn ang="0">
                    <a:pos x="T6" y="T7"/>
                  </a:cxn>
                  <a:cxn ang="0">
                    <a:pos x="T8" y="T9"/>
                  </a:cxn>
                  <a:cxn ang="0">
                    <a:pos x="T10" y="T11"/>
                  </a:cxn>
                </a:cxnLst>
                <a:rect l="0" t="0" r="r" b="b"/>
                <a:pathLst>
                  <a:path w="41" h="125">
                    <a:moveTo>
                      <a:pt x="15" y="0"/>
                    </a:moveTo>
                    <a:lnTo>
                      <a:pt x="0" y="84"/>
                    </a:lnTo>
                    <a:lnTo>
                      <a:pt x="20" y="125"/>
                    </a:lnTo>
                    <a:lnTo>
                      <a:pt x="41" y="84"/>
                    </a:lnTo>
                    <a:lnTo>
                      <a:pt x="30" y="0"/>
                    </a:lnTo>
                    <a:lnTo>
                      <a:pt x="15"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148"/>
              <p:cNvSpPr/>
              <p:nvPr/>
            </p:nvSpPr>
            <p:spPr bwMode="auto">
              <a:xfrm>
                <a:off x="2925763" y="2016126"/>
                <a:ext cx="65088" cy="198438"/>
              </a:xfrm>
              <a:custGeom>
                <a:avLst/>
                <a:gdLst>
                  <a:gd name="T0" fmla="*/ 15 w 41"/>
                  <a:gd name="T1" fmla="*/ 0 h 125"/>
                  <a:gd name="T2" fmla="*/ 0 w 41"/>
                  <a:gd name="T3" fmla="*/ 84 h 125"/>
                  <a:gd name="T4" fmla="*/ 20 w 41"/>
                  <a:gd name="T5" fmla="*/ 125 h 125"/>
                  <a:gd name="T6" fmla="*/ 41 w 41"/>
                  <a:gd name="T7" fmla="*/ 84 h 125"/>
                  <a:gd name="T8" fmla="*/ 30 w 41"/>
                  <a:gd name="T9" fmla="*/ 0 h 125"/>
                  <a:gd name="T10" fmla="*/ 15 w 41"/>
                  <a:gd name="T11" fmla="*/ 0 h 125"/>
                </a:gdLst>
                <a:ahLst/>
                <a:cxnLst>
                  <a:cxn ang="0">
                    <a:pos x="T0" y="T1"/>
                  </a:cxn>
                  <a:cxn ang="0">
                    <a:pos x="T2" y="T3"/>
                  </a:cxn>
                  <a:cxn ang="0">
                    <a:pos x="T4" y="T5"/>
                  </a:cxn>
                  <a:cxn ang="0">
                    <a:pos x="T6" y="T7"/>
                  </a:cxn>
                  <a:cxn ang="0">
                    <a:pos x="T8" y="T9"/>
                  </a:cxn>
                  <a:cxn ang="0">
                    <a:pos x="T10" y="T11"/>
                  </a:cxn>
                </a:cxnLst>
                <a:rect l="0" t="0" r="r" b="b"/>
                <a:pathLst>
                  <a:path w="41" h="125">
                    <a:moveTo>
                      <a:pt x="15" y="0"/>
                    </a:moveTo>
                    <a:lnTo>
                      <a:pt x="0" y="84"/>
                    </a:lnTo>
                    <a:lnTo>
                      <a:pt x="20" y="125"/>
                    </a:lnTo>
                    <a:lnTo>
                      <a:pt x="41" y="84"/>
                    </a:lnTo>
                    <a:lnTo>
                      <a:pt x="30"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149"/>
              <p:cNvSpPr/>
              <p:nvPr/>
            </p:nvSpPr>
            <p:spPr bwMode="auto">
              <a:xfrm>
                <a:off x="2957513" y="2014538"/>
                <a:ext cx="150813" cy="200025"/>
              </a:xfrm>
              <a:custGeom>
                <a:avLst/>
                <a:gdLst>
                  <a:gd name="T0" fmla="*/ 141 w 205"/>
                  <a:gd name="T1" fmla="*/ 0 h 272"/>
                  <a:gd name="T2" fmla="*/ 205 w 205"/>
                  <a:gd name="T3" fmla="*/ 6 h 272"/>
                  <a:gd name="T4" fmla="*/ 101 w 205"/>
                  <a:gd name="T5" fmla="*/ 219 h 272"/>
                  <a:gd name="T6" fmla="*/ 0 w 205"/>
                  <a:gd name="T7" fmla="*/ 272 h 272"/>
                  <a:gd name="T8" fmla="*/ 141 w 205"/>
                  <a:gd name="T9" fmla="*/ 0 h 272"/>
                </a:gdLst>
                <a:ahLst/>
                <a:cxnLst>
                  <a:cxn ang="0">
                    <a:pos x="T0" y="T1"/>
                  </a:cxn>
                  <a:cxn ang="0">
                    <a:pos x="T2" y="T3"/>
                  </a:cxn>
                  <a:cxn ang="0">
                    <a:pos x="T4" y="T5"/>
                  </a:cxn>
                  <a:cxn ang="0">
                    <a:pos x="T6" y="T7"/>
                  </a:cxn>
                  <a:cxn ang="0">
                    <a:pos x="T8" y="T9"/>
                  </a:cxn>
                </a:cxnLst>
                <a:rect l="0" t="0" r="r" b="b"/>
                <a:pathLst>
                  <a:path w="205" h="272">
                    <a:moveTo>
                      <a:pt x="141" y="0"/>
                    </a:moveTo>
                    <a:cubicBezTo>
                      <a:pt x="205" y="6"/>
                      <a:pt x="205" y="6"/>
                      <a:pt x="205" y="6"/>
                    </a:cubicBezTo>
                    <a:cubicBezTo>
                      <a:pt x="205" y="6"/>
                      <a:pt x="121" y="187"/>
                      <a:pt x="101" y="219"/>
                    </a:cubicBezTo>
                    <a:cubicBezTo>
                      <a:pt x="82" y="252"/>
                      <a:pt x="0" y="272"/>
                      <a:pt x="0" y="272"/>
                    </a:cubicBezTo>
                    <a:cubicBezTo>
                      <a:pt x="141" y="0"/>
                      <a:pt x="141" y="0"/>
                      <a:pt x="141" y="0"/>
                    </a:cubicBezTo>
                  </a:path>
                </a:pathLst>
              </a:custGeom>
              <a:solidFill>
                <a:srgbClr val="342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150"/>
              <p:cNvSpPr/>
              <p:nvPr/>
            </p:nvSpPr>
            <p:spPr bwMode="auto">
              <a:xfrm>
                <a:off x="2811463" y="2014538"/>
                <a:ext cx="146050" cy="200025"/>
              </a:xfrm>
              <a:custGeom>
                <a:avLst/>
                <a:gdLst>
                  <a:gd name="T0" fmla="*/ 65 w 196"/>
                  <a:gd name="T1" fmla="*/ 0 h 272"/>
                  <a:gd name="T2" fmla="*/ 0 w 196"/>
                  <a:gd name="T3" fmla="*/ 4 h 272"/>
                  <a:gd name="T4" fmla="*/ 95 w 196"/>
                  <a:gd name="T5" fmla="*/ 219 h 272"/>
                  <a:gd name="T6" fmla="*/ 196 w 196"/>
                  <a:gd name="T7" fmla="*/ 272 h 272"/>
                  <a:gd name="T8" fmla="*/ 65 w 196"/>
                  <a:gd name="T9" fmla="*/ 0 h 272"/>
                </a:gdLst>
                <a:ahLst/>
                <a:cxnLst>
                  <a:cxn ang="0">
                    <a:pos x="T0" y="T1"/>
                  </a:cxn>
                  <a:cxn ang="0">
                    <a:pos x="T2" y="T3"/>
                  </a:cxn>
                  <a:cxn ang="0">
                    <a:pos x="T4" y="T5"/>
                  </a:cxn>
                  <a:cxn ang="0">
                    <a:pos x="T6" y="T7"/>
                  </a:cxn>
                  <a:cxn ang="0">
                    <a:pos x="T8" y="T9"/>
                  </a:cxn>
                </a:cxnLst>
                <a:rect l="0" t="0" r="r" b="b"/>
                <a:pathLst>
                  <a:path w="196" h="272">
                    <a:moveTo>
                      <a:pt x="65" y="0"/>
                    </a:moveTo>
                    <a:cubicBezTo>
                      <a:pt x="0" y="4"/>
                      <a:pt x="0" y="4"/>
                      <a:pt x="0" y="4"/>
                    </a:cubicBezTo>
                    <a:cubicBezTo>
                      <a:pt x="0" y="4"/>
                      <a:pt x="76" y="187"/>
                      <a:pt x="95" y="219"/>
                    </a:cubicBezTo>
                    <a:cubicBezTo>
                      <a:pt x="114" y="252"/>
                      <a:pt x="196" y="272"/>
                      <a:pt x="196" y="272"/>
                    </a:cubicBezTo>
                    <a:cubicBezTo>
                      <a:pt x="65" y="0"/>
                      <a:pt x="65" y="0"/>
                      <a:pt x="65" y="0"/>
                    </a:cubicBezTo>
                  </a:path>
                </a:pathLst>
              </a:custGeom>
              <a:solidFill>
                <a:srgbClr val="342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151"/>
              <p:cNvSpPr/>
              <p:nvPr/>
            </p:nvSpPr>
            <p:spPr bwMode="auto">
              <a:xfrm>
                <a:off x="2952750" y="2206626"/>
                <a:ext cx="9525" cy="219075"/>
              </a:xfrm>
              <a:custGeom>
                <a:avLst/>
                <a:gdLst>
                  <a:gd name="T0" fmla="*/ 6 w 6"/>
                  <a:gd name="T1" fmla="*/ 138 h 138"/>
                  <a:gd name="T2" fmla="*/ 0 w 6"/>
                  <a:gd name="T3" fmla="*/ 138 h 138"/>
                  <a:gd name="T4" fmla="*/ 0 w 6"/>
                  <a:gd name="T5" fmla="*/ 0 h 138"/>
                  <a:gd name="T6" fmla="*/ 3 w 6"/>
                  <a:gd name="T7" fmla="*/ 5 h 138"/>
                  <a:gd name="T8" fmla="*/ 6 w 6"/>
                  <a:gd name="T9" fmla="*/ 0 h 138"/>
                  <a:gd name="T10" fmla="*/ 6 w 6"/>
                  <a:gd name="T11" fmla="*/ 138 h 138"/>
                </a:gdLst>
                <a:ahLst/>
                <a:cxnLst>
                  <a:cxn ang="0">
                    <a:pos x="T0" y="T1"/>
                  </a:cxn>
                  <a:cxn ang="0">
                    <a:pos x="T2" y="T3"/>
                  </a:cxn>
                  <a:cxn ang="0">
                    <a:pos x="T4" y="T5"/>
                  </a:cxn>
                  <a:cxn ang="0">
                    <a:pos x="T6" y="T7"/>
                  </a:cxn>
                  <a:cxn ang="0">
                    <a:pos x="T8" y="T9"/>
                  </a:cxn>
                  <a:cxn ang="0">
                    <a:pos x="T10" y="T11"/>
                  </a:cxn>
                </a:cxnLst>
                <a:rect l="0" t="0" r="r" b="b"/>
                <a:pathLst>
                  <a:path w="6" h="138">
                    <a:moveTo>
                      <a:pt x="6" y="138"/>
                    </a:moveTo>
                    <a:lnTo>
                      <a:pt x="0" y="138"/>
                    </a:lnTo>
                    <a:lnTo>
                      <a:pt x="0" y="0"/>
                    </a:lnTo>
                    <a:lnTo>
                      <a:pt x="3" y="5"/>
                    </a:lnTo>
                    <a:lnTo>
                      <a:pt x="6" y="0"/>
                    </a:lnTo>
                    <a:lnTo>
                      <a:pt x="6" y="138"/>
                    </a:lnTo>
                    <a:close/>
                  </a:path>
                </a:pathLst>
              </a:custGeom>
              <a:solidFill>
                <a:srgbClr val="342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152"/>
              <p:cNvSpPr/>
              <p:nvPr/>
            </p:nvSpPr>
            <p:spPr bwMode="auto">
              <a:xfrm>
                <a:off x="3125788" y="2014538"/>
                <a:ext cx="30163" cy="0"/>
              </a:xfrm>
              <a:custGeom>
                <a:avLst/>
                <a:gdLst>
                  <a:gd name="T0" fmla="*/ 31 w 40"/>
                  <a:gd name="T1" fmla="*/ 0 h 2"/>
                  <a:gd name="T2" fmla="*/ 0 w 40"/>
                  <a:gd name="T3" fmla="*/ 0 h 2"/>
                  <a:gd name="T4" fmla="*/ 0 w 40"/>
                  <a:gd name="T5" fmla="*/ 0 h 2"/>
                  <a:gd name="T6" fmla="*/ 31 w 40"/>
                  <a:gd name="T7" fmla="*/ 0 h 2"/>
                  <a:gd name="T8" fmla="*/ 40 w 40"/>
                  <a:gd name="T9" fmla="*/ 2 h 2"/>
                  <a:gd name="T10" fmla="*/ 40 w 40"/>
                  <a:gd name="T11" fmla="*/ 1 h 2"/>
                  <a:gd name="T12" fmla="*/ 31 w 40"/>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0" h="2">
                    <a:moveTo>
                      <a:pt x="31" y="0"/>
                    </a:moveTo>
                    <a:cubicBezTo>
                      <a:pt x="29" y="0"/>
                      <a:pt x="18" y="0"/>
                      <a:pt x="0" y="0"/>
                    </a:cubicBezTo>
                    <a:cubicBezTo>
                      <a:pt x="0" y="0"/>
                      <a:pt x="0" y="0"/>
                      <a:pt x="0" y="0"/>
                    </a:cubicBezTo>
                    <a:cubicBezTo>
                      <a:pt x="20" y="0"/>
                      <a:pt x="31" y="0"/>
                      <a:pt x="31" y="0"/>
                    </a:cubicBezTo>
                    <a:cubicBezTo>
                      <a:pt x="31" y="0"/>
                      <a:pt x="35" y="1"/>
                      <a:pt x="40" y="2"/>
                    </a:cubicBezTo>
                    <a:cubicBezTo>
                      <a:pt x="40" y="1"/>
                      <a:pt x="40" y="1"/>
                      <a:pt x="40" y="1"/>
                    </a:cubicBezTo>
                    <a:cubicBezTo>
                      <a:pt x="37" y="1"/>
                      <a:pt x="33" y="0"/>
                      <a:pt x="31"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153"/>
              <p:cNvSpPr/>
              <p:nvPr/>
            </p:nvSpPr>
            <p:spPr bwMode="auto">
              <a:xfrm>
                <a:off x="3100388" y="2014538"/>
                <a:ext cx="55563" cy="22225"/>
              </a:xfrm>
              <a:custGeom>
                <a:avLst/>
                <a:gdLst>
                  <a:gd name="T0" fmla="*/ 66 w 75"/>
                  <a:gd name="T1" fmla="*/ 0 h 31"/>
                  <a:gd name="T2" fmla="*/ 35 w 75"/>
                  <a:gd name="T3" fmla="*/ 0 h 31"/>
                  <a:gd name="T4" fmla="*/ 11 w 75"/>
                  <a:gd name="T5" fmla="*/ 7 h 31"/>
                  <a:gd name="T6" fmla="*/ 0 w 75"/>
                  <a:gd name="T7" fmla="*/ 31 h 31"/>
                  <a:gd name="T8" fmla="*/ 75 w 75"/>
                  <a:gd name="T9" fmla="*/ 2 h 31"/>
                  <a:gd name="T10" fmla="*/ 66 w 75"/>
                  <a:gd name="T11" fmla="*/ 0 h 31"/>
                </a:gdLst>
                <a:ahLst/>
                <a:cxnLst>
                  <a:cxn ang="0">
                    <a:pos x="T0" y="T1"/>
                  </a:cxn>
                  <a:cxn ang="0">
                    <a:pos x="T2" y="T3"/>
                  </a:cxn>
                  <a:cxn ang="0">
                    <a:pos x="T4" y="T5"/>
                  </a:cxn>
                  <a:cxn ang="0">
                    <a:pos x="T6" y="T7"/>
                  </a:cxn>
                  <a:cxn ang="0">
                    <a:pos x="T8" y="T9"/>
                  </a:cxn>
                  <a:cxn ang="0">
                    <a:pos x="T10" y="T11"/>
                  </a:cxn>
                </a:cxnLst>
                <a:rect l="0" t="0" r="r" b="b"/>
                <a:pathLst>
                  <a:path w="75" h="31">
                    <a:moveTo>
                      <a:pt x="66" y="0"/>
                    </a:moveTo>
                    <a:cubicBezTo>
                      <a:pt x="66" y="0"/>
                      <a:pt x="55" y="0"/>
                      <a:pt x="35" y="0"/>
                    </a:cubicBezTo>
                    <a:cubicBezTo>
                      <a:pt x="28" y="3"/>
                      <a:pt x="20" y="5"/>
                      <a:pt x="11" y="7"/>
                    </a:cubicBezTo>
                    <a:cubicBezTo>
                      <a:pt x="10" y="10"/>
                      <a:pt x="6" y="19"/>
                      <a:pt x="0" y="31"/>
                    </a:cubicBezTo>
                    <a:cubicBezTo>
                      <a:pt x="31" y="25"/>
                      <a:pt x="56" y="15"/>
                      <a:pt x="75" y="2"/>
                    </a:cubicBezTo>
                    <a:cubicBezTo>
                      <a:pt x="70" y="1"/>
                      <a:pt x="66" y="0"/>
                      <a:pt x="66" y="0"/>
                    </a:cubicBezTo>
                  </a:path>
                </a:pathLst>
              </a:custGeom>
              <a:solidFill>
                <a:srgbClr val="3C34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154"/>
              <p:cNvSpPr>
                <a:spLocks noEditPoints="1"/>
              </p:cNvSpPr>
              <p:nvPr/>
            </p:nvSpPr>
            <p:spPr bwMode="auto">
              <a:xfrm>
                <a:off x="2865438" y="2025651"/>
                <a:ext cx="190500" cy="15875"/>
              </a:xfrm>
              <a:custGeom>
                <a:avLst/>
                <a:gdLst>
                  <a:gd name="T0" fmla="*/ 59 w 257"/>
                  <a:gd name="T1" fmla="*/ 0 h 22"/>
                  <a:gd name="T2" fmla="*/ 0 w 257"/>
                  <a:gd name="T3" fmla="*/ 0 h 22"/>
                  <a:gd name="T4" fmla="*/ 11 w 257"/>
                  <a:gd name="T5" fmla="*/ 22 h 22"/>
                  <a:gd name="T6" fmla="*/ 81 w 257"/>
                  <a:gd name="T7" fmla="*/ 22 h 22"/>
                  <a:gd name="T8" fmla="*/ 59 w 257"/>
                  <a:gd name="T9" fmla="*/ 0 h 22"/>
                  <a:gd name="T10" fmla="*/ 257 w 257"/>
                  <a:gd name="T11" fmla="*/ 0 h 22"/>
                  <a:gd name="T12" fmla="*/ 250 w 257"/>
                  <a:gd name="T13" fmla="*/ 0 h 22"/>
                  <a:gd name="T14" fmla="*/ 193 w 257"/>
                  <a:gd name="T15" fmla="*/ 0 h 22"/>
                  <a:gd name="T16" fmla="*/ 171 w 257"/>
                  <a:gd name="T17" fmla="*/ 22 h 22"/>
                  <a:gd name="T18" fmla="*/ 246 w 257"/>
                  <a:gd name="T19" fmla="*/ 22 h 22"/>
                  <a:gd name="T20" fmla="*/ 257 w 257"/>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22">
                    <a:moveTo>
                      <a:pt x="59" y="0"/>
                    </a:moveTo>
                    <a:cubicBezTo>
                      <a:pt x="42" y="0"/>
                      <a:pt x="26" y="0"/>
                      <a:pt x="0" y="0"/>
                    </a:cubicBezTo>
                    <a:cubicBezTo>
                      <a:pt x="11" y="22"/>
                      <a:pt x="11" y="22"/>
                      <a:pt x="11" y="22"/>
                    </a:cubicBezTo>
                    <a:cubicBezTo>
                      <a:pt x="40" y="22"/>
                      <a:pt x="57" y="22"/>
                      <a:pt x="81" y="22"/>
                    </a:cubicBezTo>
                    <a:cubicBezTo>
                      <a:pt x="70" y="16"/>
                      <a:pt x="62" y="9"/>
                      <a:pt x="59" y="0"/>
                    </a:cubicBezTo>
                    <a:moveTo>
                      <a:pt x="257" y="0"/>
                    </a:moveTo>
                    <a:cubicBezTo>
                      <a:pt x="255" y="0"/>
                      <a:pt x="253" y="0"/>
                      <a:pt x="250" y="0"/>
                    </a:cubicBezTo>
                    <a:cubicBezTo>
                      <a:pt x="229" y="0"/>
                      <a:pt x="210" y="0"/>
                      <a:pt x="193" y="0"/>
                    </a:cubicBezTo>
                    <a:cubicBezTo>
                      <a:pt x="189" y="9"/>
                      <a:pt x="181" y="16"/>
                      <a:pt x="171" y="22"/>
                    </a:cubicBezTo>
                    <a:cubicBezTo>
                      <a:pt x="191" y="22"/>
                      <a:pt x="216" y="22"/>
                      <a:pt x="246" y="22"/>
                    </a:cubicBezTo>
                    <a:cubicBezTo>
                      <a:pt x="257" y="0"/>
                      <a:pt x="257" y="0"/>
                      <a:pt x="257"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155"/>
              <p:cNvSpPr>
                <a:spLocks noEditPoints="1"/>
              </p:cNvSpPr>
              <p:nvPr/>
            </p:nvSpPr>
            <p:spPr bwMode="auto">
              <a:xfrm>
                <a:off x="2908300" y="2025651"/>
                <a:ext cx="100013" cy="15875"/>
              </a:xfrm>
              <a:custGeom>
                <a:avLst/>
                <a:gdLst>
                  <a:gd name="T0" fmla="*/ 54 w 134"/>
                  <a:gd name="T1" fmla="*/ 0 h 22"/>
                  <a:gd name="T2" fmla="*/ 0 w 134"/>
                  <a:gd name="T3" fmla="*/ 0 h 22"/>
                  <a:gd name="T4" fmla="*/ 22 w 134"/>
                  <a:gd name="T5" fmla="*/ 22 h 22"/>
                  <a:gd name="T6" fmla="*/ 50 w 134"/>
                  <a:gd name="T7" fmla="*/ 22 h 22"/>
                  <a:gd name="T8" fmla="*/ 54 w 134"/>
                  <a:gd name="T9" fmla="*/ 0 h 22"/>
                  <a:gd name="T10" fmla="*/ 134 w 134"/>
                  <a:gd name="T11" fmla="*/ 0 h 22"/>
                  <a:gd name="T12" fmla="*/ 89 w 134"/>
                  <a:gd name="T13" fmla="*/ 0 h 22"/>
                  <a:gd name="T14" fmla="*/ 92 w 134"/>
                  <a:gd name="T15" fmla="*/ 22 h 22"/>
                  <a:gd name="T16" fmla="*/ 112 w 134"/>
                  <a:gd name="T17" fmla="*/ 22 h 22"/>
                  <a:gd name="T18" fmla="*/ 134 w 134"/>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22">
                    <a:moveTo>
                      <a:pt x="54" y="0"/>
                    </a:moveTo>
                    <a:cubicBezTo>
                      <a:pt x="31" y="0"/>
                      <a:pt x="15" y="0"/>
                      <a:pt x="0" y="0"/>
                    </a:cubicBezTo>
                    <a:cubicBezTo>
                      <a:pt x="3" y="9"/>
                      <a:pt x="11" y="16"/>
                      <a:pt x="22" y="22"/>
                    </a:cubicBezTo>
                    <a:cubicBezTo>
                      <a:pt x="30" y="22"/>
                      <a:pt x="39" y="22"/>
                      <a:pt x="50" y="22"/>
                    </a:cubicBezTo>
                    <a:cubicBezTo>
                      <a:pt x="54" y="0"/>
                      <a:pt x="54" y="0"/>
                      <a:pt x="54" y="0"/>
                    </a:cubicBezTo>
                    <a:moveTo>
                      <a:pt x="134" y="0"/>
                    </a:moveTo>
                    <a:cubicBezTo>
                      <a:pt x="117" y="0"/>
                      <a:pt x="102" y="0"/>
                      <a:pt x="89" y="0"/>
                    </a:cubicBezTo>
                    <a:cubicBezTo>
                      <a:pt x="92" y="22"/>
                      <a:pt x="92" y="22"/>
                      <a:pt x="92" y="22"/>
                    </a:cubicBezTo>
                    <a:cubicBezTo>
                      <a:pt x="98" y="22"/>
                      <a:pt x="105" y="22"/>
                      <a:pt x="112" y="22"/>
                    </a:cubicBezTo>
                    <a:cubicBezTo>
                      <a:pt x="122" y="16"/>
                      <a:pt x="130" y="9"/>
                      <a:pt x="134" y="0"/>
                    </a:cubicBezTo>
                  </a:path>
                </a:pathLst>
              </a:custGeom>
              <a:solidFill>
                <a:srgbClr val="0783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156"/>
              <p:cNvSpPr/>
              <p:nvPr/>
            </p:nvSpPr>
            <p:spPr bwMode="auto">
              <a:xfrm>
                <a:off x="2946400" y="2025651"/>
                <a:ext cx="30163" cy="15875"/>
              </a:xfrm>
              <a:custGeom>
                <a:avLst/>
                <a:gdLst>
                  <a:gd name="T0" fmla="*/ 39 w 42"/>
                  <a:gd name="T1" fmla="*/ 0 h 22"/>
                  <a:gd name="T2" fmla="*/ 4 w 42"/>
                  <a:gd name="T3" fmla="*/ 0 h 22"/>
                  <a:gd name="T4" fmla="*/ 0 w 42"/>
                  <a:gd name="T5" fmla="*/ 22 h 22"/>
                  <a:gd name="T6" fmla="*/ 42 w 42"/>
                  <a:gd name="T7" fmla="*/ 22 h 22"/>
                  <a:gd name="T8" fmla="*/ 39 w 42"/>
                  <a:gd name="T9" fmla="*/ 0 h 22"/>
                </a:gdLst>
                <a:ahLst/>
                <a:cxnLst>
                  <a:cxn ang="0">
                    <a:pos x="T0" y="T1"/>
                  </a:cxn>
                  <a:cxn ang="0">
                    <a:pos x="T2" y="T3"/>
                  </a:cxn>
                  <a:cxn ang="0">
                    <a:pos x="T4" y="T5"/>
                  </a:cxn>
                  <a:cxn ang="0">
                    <a:pos x="T6" y="T7"/>
                  </a:cxn>
                  <a:cxn ang="0">
                    <a:pos x="T8" y="T9"/>
                  </a:cxn>
                </a:cxnLst>
                <a:rect l="0" t="0" r="r" b="b"/>
                <a:pathLst>
                  <a:path w="42" h="22">
                    <a:moveTo>
                      <a:pt x="39" y="0"/>
                    </a:moveTo>
                    <a:cubicBezTo>
                      <a:pt x="26" y="0"/>
                      <a:pt x="14" y="0"/>
                      <a:pt x="4" y="0"/>
                    </a:cubicBezTo>
                    <a:cubicBezTo>
                      <a:pt x="0" y="22"/>
                      <a:pt x="0" y="22"/>
                      <a:pt x="0" y="22"/>
                    </a:cubicBezTo>
                    <a:cubicBezTo>
                      <a:pt x="12" y="22"/>
                      <a:pt x="25" y="22"/>
                      <a:pt x="42" y="22"/>
                    </a:cubicBezTo>
                    <a:cubicBezTo>
                      <a:pt x="39" y="0"/>
                      <a:pt x="39" y="0"/>
                      <a:pt x="39" y="0"/>
                    </a:cubicBezTo>
                  </a:path>
                </a:pathLst>
              </a:custGeom>
              <a:solidFill>
                <a:srgbClr val="0783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157"/>
              <p:cNvSpPr/>
              <p:nvPr/>
            </p:nvSpPr>
            <p:spPr bwMode="auto">
              <a:xfrm>
                <a:off x="3048000" y="2019301"/>
                <a:ext cx="60325" cy="22225"/>
              </a:xfrm>
              <a:custGeom>
                <a:avLst/>
                <a:gdLst>
                  <a:gd name="T0" fmla="*/ 82 w 82"/>
                  <a:gd name="T1" fmla="*/ 0 h 30"/>
                  <a:gd name="T2" fmla="*/ 11 w 82"/>
                  <a:gd name="T3" fmla="*/ 8 h 30"/>
                  <a:gd name="T4" fmla="*/ 0 w 82"/>
                  <a:gd name="T5" fmla="*/ 30 h 30"/>
                  <a:gd name="T6" fmla="*/ 4 w 82"/>
                  <a:gd name="T7" fmla="*/ 30 h 30"/>
                  <a:gd name="T8" fmla="*/ 71 w 82"/>
                  <a:gd name="T9" fmla="*/ 24 h 30"/>
                  <a:gd name="T10" fmla="*/ 82 w 82"/>
                  <a:gd name="T11" fmla="*/ 0 h 30"/>
                </a:gdLst>
                <a:ahLst/>
                <a:cxnLst>
                  <a:cxn ang="0">
                    <a:pos x="T0" y="T1"/>
                  </a:cxn>
                  <a:cxn ang="0">
                    <a:pos x="T2" y="T3"/>
                  </a:cxn>
                  <a:cxn ang="0">
                    <a:pos x="T4" y="T5"/>
                  </a:cxn>
                  <a:cxn ang="0">
                    <a:pos x="T6" y="T7"/>
                  </a:cxn>
                  <a:cxn ang="0">
                    <a:pos x="T8" y="T9"/>
                  </a:cxn>
                  <a:cxn ang="0">
                    <a:pos x="T10" y="T11"/>
                  </a:cxn>
                </a:cxnLst>
                <a:rect l="0" t="0" r="r" b="b"/>
                <a:pathLst>
                  <a:path w="82" h="30">
                    <a:moveTo>
                      <a:pt x="82" y="0"/>
                    </a:moveTo>
                    <a:cubicBezTo>
                      <a:pt x="62" y="5"/>
                      <a:pt x="38" y="8"/>
                      <a:pt x="11" y="8"/>
                    </a:cubicBezTo>
                    <a:cubicBezTo>
                      <a:pt x="0" y="30"/>
                      <a:pt x="0" y="30"/>
                      <a:pt x="0" y="30"/>
                    </a:cubicBezTo>
                    <a:cubicBezTo>
                      <a:pt x="2" y="30"/>
                      <a:pt x="3" y="30"/>
                      <a:pt x="4" y="30"/>
                    </a:cubicBezTo>
                    <a:cubicBezTo>
                      <a:pt x="29" y="30"/>
                      <a:pt x="51" y="28"/>
                      <a:pt x="71" y="24"/>
                    </a:cubicBezTo>
                    <a:cubicBezTo>
                      <a:pt x="77" y="12"/>
                      <a:pt x="81" y="3"/>
                      <a:pt x="82" y="0"/>
                    </a:cubicBezTo>
                  </a:path>
                </a:pathLst>
              </a:custGeom>
              <a:solidFill>
                <a:srgbClr val="312C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158"/>
              <p:cNvSpPr/>
              <p:nvPr/>
            </p:nvSpPr>
            <p:spPr bwMode="auto">
              <a:xfrm>
                <a:off x="2743200" y="2014538"/>
                <a:ext cx="23813" cy="1588"/>
              </a:xfrm>
              <a:custGeom>
                <a:avLst/>
                <a:gdLst>
                  <a:gd name="T0" fmla="*/ 33 w 33"/>
                  <a:gd name="T1" fmla="*/ 0 h 3"/>
                  <a:gd name="T2" fmla="*/ 16 w 33"/>
                  <a:gd name="T3" fmla="*/ 0 h 3"/>
                  <a:gd name="T4" fmla="*/ 0 w 33"/>
                  <a:gd name="T5" fmla="*/ 3 h 3"/>
                  <a:gd name="T6" fmla="*/ 1 w 33"/>
                  <a:gd name="T7" fmla="*/ 3 h 3"/>
                  <a:gd name="T8" fmla="*/ 16 w 33"/>
                  <a:gd name="T9" fmla="*/ 0 h 3"/>
                  <a:gd name="T10" fmla="*/ 33 w 33"/>
                  <a:gd name="T11" fmla="*/ 0 h 3"/>
                  <a:gd name="T12" fmla="*/ 33 w 3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3" h="3">
                    <a:moveTo>
                      <a:pt x="33" y="0"/>
                    </a:moveTo>
                    <a:cubicBezTo>
                      <a:pt x="22" y="0"/>
                      <a:pt x="16" y="0"/>
                      <a:pt x="16" y="0"/>
                    </a:cubicBezTo>
                    <a:cubicBezTo>
                      <a:pt x="16" y="0"/>
                      <a:pt x="9" y="1"/>
                      <a:pt x="0" y="3"/>
                    </a:cubicBezTo>
                    <a:cubicBezTo>
                      <a:pt x="0" y="3"/>
                      <a:pt x="1" y="3"/>
                      <a:pt x="1" y="3"/>
                    </a:cubicBezTo>
                    <a:cubicBezTo>
                      <a:pt x="10" y="1"/>
                      <a:pt x="16" y="0"/>
                      <a:pt x="16" y="0"/>
                    </a:cubicBezTo>
                    <a:cubicBezTo>
                      <a:pt x="16" y="0"/>
                      <a:pt x="22" y="0"/>
                      <a:pt x="33" y="0"/>
                    </a:cubicBezTo>
                    <a:cubicBezTo>
                      <a:pt x="33" y="0"/>
                      <a:pt x="33" y="0"/>
                      <a:pt x="33"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159"/>
              <p:cNvSpPr/>
              <p:nvPr/>
            </p:nvSpPr>
            <p:spPr bwMode="auto">
              <a:xfrm>
                <a:off x="2743200" y="2014538"/>
                <a:ext cx="79375" cy="25400"/>
              </a:xfrm>
              <a:custGeom>
                <a:avLst/>
                <a:gdLst>
                  <a:gd name="T0" fmla="*/ 32 w 106"/>
                  <a:gd name="T1" fmla="*/ 0 h 36"/>
                  <a:gd name="T2" fmla="*/ 15 w 106"/>
                  <a:gd name="T3" fmla="*/ 0 h 36"/>
                  <a:gd name="T4" fmla="*/ 0 w 106"/>
                  <a:gd name="T5" fmla="*/ 3 h 36"/>
                  <a:gd name="T6" fmla="*/ 106 w 106"/>
                  <a:gd name="T7" fmla="*/ 36 h 36"/>
                  <a:gd name="T8" fmla="*/ 96 w 106"/>
                  <a:gd name="T9" fmla="*/ 14 h 36"/>
                  <a:gd name="T10" fmla="*/ 32 w 106"/>
                  <a:gd name="T11" fmla="*/ 0 h 36"/>
                </a:gdLst>
                <a:ahLst/>
                <a:cxnLst>
                  <a:cxn ang="0">
                    <a:pos x="T0" y="T1"/>
                  </a:cxn>
                  <a:cxn ang="0">
                    <a:pos x="T2" y="T3"/>
                  </a:cxn>
                  <a:cxn ang="0">
                    <a:pos x="T4" y="T5"/>
                  </a:cxn>
                  <a:cxn ang="0">
                    <a:pos x="T6" y="T7"/>
                  </a:cxn>
                  <a:cxn ang="0">
                    <a:pos x="T8" y="T9"/>
                  </a:cxn>
                  <a:cxn ang="0">
                    <a:pos x="T10" y="T11"/>
                  </a:cxn>
                </a:cxnLst>
                <a:rect l="0" t="0" r="r" b="b"/>
                <a:pathLst>
                  <a:path w="106" h="36">
                    <a:moveTo>
                      <a:pt x="32" y="0"/>
                    </a:moveTo>
                    <a:cubicBezTo>
                      <a:pt x="21" y="0"/>
                      <a:pt x="15" y="0"/>
                      <a:pt x="15" y="0"/>
                    </a:cubicBezTo>
                    <a:cubicBezTo>
                      <a:pt x="15" y="0"/>
                      <a:pt x="9" y="1"/>
                      <a:pt x="0" y="3"/>
                    </a:cubicBezTo>
                    <a:cubicBezTo>
                      <a:pt x="28" y="25"/>
                      <a:pt x="64" y="34"/>
                      <a:pt x="106" y="36"/>
                    </a:cubicBezTo>
                    <a:cubicBezTo>
                      <a:pt x="102" y="27"/>
                      <a:pt x="99" y="19"/>
                      <a:pt x="96" y="14"/>
                    </a:cubicBezTo>
                    <a:cubicBezTo>
                      <a:pt x="73" y="12"/>
                      <a:pt x="51" y="8"/>
                      <a:pt x="32" y="0"/>
                    </a:cubicBezTo>
                  </a:path>
                </a:pathLst>
              </a:custGeom>
              <a:solidFill>
                <a:srgbClr val="3C34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160"/>
              <p:cNvSpPr/>
              <p:nvPr/>
            </p:nvSpPr>
            <p:spPr bwMode="auto">
              <a:xfrm>
                <a:off x="2814638" y="2024063"/>
                <a:ext cx="58738" cy="17463"/>
              </a:xfrm>
              <a:custGeom>
                <a:avLst/>
                <a:gdLst>
                  <a:gd name="T0" fmla="*/ 0 w 79"/>
                  <a:gd name="T1" fmla="*/ 0 h 23"/>
                  <a:gd name="T2" fmla="*/ 10 w 79"/>
                  <a:gd name="T3" fmla="*/ 22 h 23"/>
                  <a:gd name="T4" fmla="*/ 36 w 79"/>
                  <a:gd name="T5" fmla="*/ 23 h 23"/>
                  <a:gd name="T6" fmla="*/ 79 w 79"/>
                  <a:gd name="T7" fmla="*/ 23 h 23"/>
                  <a:gd name="T8" fmla="*/ 68 w 79"/>
                  <a:gd name="T9" fmla="*/ 1 h 23"/>
                  <a:gd name="T10" fmla="*/ 36 w 79"/>
                  <a:gd name="T11" fmla="*/ 1 h 23"/>
                  <a:gd name="T12" fmla="*/ 0 w 79"/>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79" h="23">
                    <a:moveTo>
                      <a:pt x="0" y="0"/>
                    </a:moveTo>
                    <a:cubicBezTo>
                      <a:pt x="3" y="5"/>
                      <a:pt x="6" y="13"/>
                      <a:pt x="10" y="22"/>
                    </a:cubicBezTo>
                    <a:cubicBezTo>
                      <a:pt x="18" y="23"/>
                      <a:pt x="27" y="23"/>
                      <a:pt x="36" y="23"/>
                    </a:cubicBezTo>
                    <a:cubicBezTo>
                      <a:pt x="53" y="23"/>
                      <a:pt x="67" y="23"/>
                      <a:pt x="79" y="23"/>
                    </a:cubicBezTo>
                    <a:cubicBezTo>
                      <a:pt x="68" y="1"/>
                      <a:pt x="68" y="1"/>
                      <a:pt x="68" y="1"/>
                    </a:cubicBezTo>
                    <a:cubicBezTo>
                      <a:pt x="59" y="1"/>
                      <a:pt x="49" y="1"/>
                      <a:pt x="36" y="1"/>
                    </a:cubicBezTo>
                    <a:cubicBezTo>
                      <a:pt x="24" y="1"/>
                      <a:pt x="12" y="1"/>
                      <a:pt x="0" y="0"/>
                    </a:cubicBezTo>
                  </a:path>
                </a:pathLst>
              </a:custGeom>
              <a:solidFill>
                <a:srgbClr val="312C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161"/>
              <p:cNvSpPr/>
              <p:nvPr/>
            </p:nvSpPr>
            <p:spPr bwMode="auto">
              <a:xfrm>
                <a:off x="2678113" y="1476376"/>
                <a:ext cx="547688" cy="549275"/>
              </a:xfrm>
              <a:custGeom>
                <a:avLst/>
                <a:gdLst>
                  <a:gd name="T0" fmla="*/ 38 w 739"/>
                  <a:gd name="T1" fmla="*/ 125 h 740"/>
                  <a:gd name="T2" fmla="*/ 19 w 739"/>
                  <a:gd name="T3" fmla="*/ 506 h 740"/>
                  <a:gd name="T4" fmla="*/ 220 w 739"/>
                  <a:gd name="T5" fmla="*/ 740 h 740"/>
                  <a:gd name="T6" fmla="*/ 502 w 739"/>
                  <a:gd name="T7" fmla="*/ 740 h 740"/>
                  <a:gd name="T8" fmla="*/ 714 w 739"/>
                  <a:gd name="T9" fmla="*/ 498 h 740"/>
                  <a:gd name="T10" fmla="*/ 694 w 739"/>
                  <a:gd name="T11" fmla="*/ 95 h 740"/>
                  <a:gd name="T12" fmla="*/ 38 w 739"/>
                  <a:gd name="T13" fmla="*/ 125 h 740"/>
                </a:gdLst>
                <a:ahLst/>
                <a:cxnLst>
                  <a:cxn ang="0">
                    <a:pos x="T0" y="T1"/>
                  </a:cxn>
                  <a:cxn ang="0">
                    <a:pos x="T2" y="T3"/>
                  </a:cxn>
                  <a:cxn ang="0">
                    <a:pos x="T4" y="T5"/>
                  </a:cxn>
                  <a:cxn ang="0">
                    <a:pos x="T6" y="T7"/>
                  </a:cxn>
                  <a:cxn ang="0">
                    <a:pos x="T8" y="T9"/>
                  </a:cxn>
                  <a:cxn ang="0">
                    <a:pos x="T10" y="T11"/>
                  </a:cxn>
                  <a:cxn ang="0">
                    <a:pos x="T12" y="T13"/>
                  </a:cxn>
                </a:cxnLst>
                <a:rect l="0" t="0" r="r" b="b"/>
                <a:pathLst>
                  <a:path w="739" h="740">
                    <a:moveTo>
                      <a:pt x="38" y="125"/>
                    </a:moveTo>
                    <a:cubicBezTo>
                      <a:pt x="0" y="248"/>
                      <a:pt x="15" y="390"/>
                      <a:pt x="19" y="506"/>
                    </a:cubicBezTo>
                    <a:cubicBezTo>
                      <a:pt x="27" y="709"/>
                      <a:pt x="105" y="740"/>
                      <a:pt x="220" y="740"/>
                    </a:cubicBezTo>
                    <a:cubicBezTo>
                      <a:pt x="336" y="740"/>
                      <a:pt x="302" y="740"/>
                      <a:pt x="502" y="740"/>
                    </a:cubicBezTo>
                    <a:cubicBezTo>
                      <a:pt x="702" y="740"/>
                      <a:pt x="714" y="617"/>
                      <a:pt x="714" y="498"/>
                    </a:cubicBezTo>
                    <a:cubicBezTo>
                      <a:pt x="714" y="380"/>
                      <a:pt x="739" y="189"/>
                      <a:pt x="694" y="95"/>
                    </a:cubicBezTo>
                    <a:cubicBezTo>
                      <a:pt x="650" y="0"/>
                      <a:pt x="77" y="2"/>
                      <a:pt x="38" y="125"/>
                    </a:cubicBezTo>
                  </a:path>
                </a:pathLst>
              </a:custGeom>
              <a:solidFill>
                <a:srgbClr val="F0E3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162"/>
              <p:cNvSpPr/>
              <p:nvPr/>
            </p:nvSpPr>
            <p:spPr bwMode="auto">
              <a:xfrm>
                <a:off x="2654300" y="1379538"/>
                <a:ext cx="622300" cy="446088"/>
              </a:xfrm>
              <a:custGeom>
                <a:avLst/>
                <a:gdLst>
                  <a:gd name="T0" fmla="*/ 50 w 840"/>
                  <a:gd name="T1" fmla="*/ 583 h 603"/>
                  <a:gd name="T2" fmla="*/ 19 w 840"/>
                  <a:gd name="T3" fmla="*/ 272 h 603"/>
                  <a:gd name="T4" fmla="*/ 64 w 840"/>
                  <a:gd name="T5" fmla="*/ 0 h 603"/>
                  <a:gd name="T6" fmla="*/ 244 w 840"/>
                  <a:gd name="T7" fmla="*/ 81 h 603"/>
                  <a:gd name="T8" fmla="*/ 216 w 840"/>
                  <a:gd name="T9" fmla="*/ 0 h 603"/>
                  <a:gd name="T10" fmla="*/ 638 w 840"/>
                  <a:gd name="T11" fmla="*/ 92 h 603"/>
                  <a:gd name="T12" fmla="*/ 754 w 840"/>
                  <a:gd name="T13" fmla="*/ 596 h 603"/>
                  <a:gd name="T14" fmla="*/ 710 w 840"/>
                  <a:gd name="T15" fmla="*/ 284 h 603"/>
                  <a:gd name="T16" fmla="*/ 529 w 840"/>
                  <a:gd name="T17" fmla="*/ 271 h 603"/>
                  <a:gd name="T18" fmla="*/ 416 w 840"/>
                  <a:gd name="T19" fmla="*/ 284 h 603"/>
                  <a:gd name="T20" fmla="*/ 115 w 840"/>
                  <a:gd name="T21" fmla="*/ 284 h 603"/>
                  <a:gd name="T22" fmla="*/ 50 w 840"/>
                  <a:gd name="T23" fmla="*/ 583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0" h="603">
                    <a:moveTo>
                      <a:pt x="50" y="583"/>
                    </a:moveTo>
                    <a:cubicBezTo>
                      <a:pt x="26" y="589"/>
                      <a:pt x="1" y="368"/>
                      <a:pt x="19" y="272"/>
                    </a:cubicBezTo>
                    <a:cubicBezTo>
                      <a:pt x="33" y="191"/>
                      <a:pt x="0" y="28"/>
                      <a:pt x="64" y="0"/>
                    </a:cubicBezTo>
                    <a:cubicBezTo>
                      <a:pt x="112" y="99"/>
                      <a:pt x="244" y="81"/>
                      <a:pt x="244" y="81"/>
                    </a:cubicBezTo>
                    <a:cubicBezTo>
                      <a:pt x="244" y="81"/>
                      <a:pt x="202" y="43"/>
                      <a:pt x="216" y="0"/>
                    </a:cubicBezTo>
                    <a:cubicBezTo>
                      <a:pt x="314" y="53"/>
                      <a:pt x="436" y="44"/>
                      <a:pt x="638" y="92"/>
                    </a:cubicBezTo>
                    <a:cubicBezTo>
                      <a:pt x="840" y="140"/>
                      <a:pt x="782" y="590"/>
                      <a:pt x="754" y="596"/>
                    </a:cubicBezTo>
                    <a:cubicBezTo>
                      <a:pt x="726" y="603"/>
                      <a:pt x="757" y="339"/>
                      <a:pt x="710" y="284"/>
                    </a:cubicBezTo>
                    <a:cubicBezTo>
                      <a:pt x="679" y="247"/>
                      <a:pt x="606" y="259"/>
                      <a:pt x="529" y="271"/>
                    </a:cubicBezTo>
                    <a:cubicBezTo>
                      <a:pt x="491" y="278"/>
                      <a:pt x="451" y="284"/>
                      <a:pt x="416" y="284"/>
                    </a:cubicBezTo>
                    <a:cubicBezTo>
                      <a:pt x="308" y="284"/>
                      <a:pt x="171" y="229"/>
                      <a:pt x="115" y="284"/>
                    </a:cubicBezTo>
                    <a:cubicBezTo>
                      <a:pt x="58" y="338"/>
                      <a:pt x="74" y="577"/>
                      <a:pt x="50" y="583"/>
                    </a:cubicBezTo>
                  </a:path>
                </a:pathLst>
              </a:custGeom>
              <a:solidFill>
                <a:srgbClr val="563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163"/>
              <p:cNvSpPr/>
              <p:nvPr/>
            </p:nvSpPr>
            <p:spPr bwMode="auto">
              <a:xfrm>
                <a:off x="2805113" y="1666876"/>
                <a:ext cx="125413" cy="52388"/>
              </a:xfrm>
              <a:custGeom>
                <a:avLst/>
                <a:gdLst>
                  <a:gd name="T0" fmla="*/ 155 w 170"/>
                  <a:gd name="T1" fmla="*/ 69 h 71"/>
                  <a:gd name="T2" fmla="*/ 149 w 170"/>
                  <a:gd name="T3" fmla="*/ 68 h 71"/>
                  <a:gd name="T4" fmla="*/ 21 w 170"/>
                  <a:gd name="T5" fmla="*/ 68 h 71"/>
                  <a:gd name="T6" fmla="*/ 4 w 170"/>
                  <a:gd name="T7" fmla="*/ 63 h 71"/>
                  <a:gd name="T8" fmla="*/ 8 w 170"/>
                  <a:gd name="T9" fmla="*/ 46 h 71"/>
                  <a:gd name="T10" fmla="*/ 162 w 170"/>
                  <a:gd name="T11" fmla="*/ 46 h 71"/>
                  <a:gd name="T12" fmla="*/ 166 w 170"/>
                  <a:gd name="T13" fmla="*/ 63 h 71"/>
                  <a:gd name="T14" fmla="*/ 155 w 170"/>
                  <a:gd name="T15" fmla="*/ 69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71">
                    <a:moveTo>
                      <a:pt x="155" y="69"/>
                    </a:moveTo>
                    <a:cubicBezTo>
                      <a:pt x="153" y="69"/>
                      <a:pt x="151" y="69"/>
                      <a:pt x="149" y="68"/>
                    </a:cubicBezTo>
                    <a:cubicBezTo>
                      <a:pt x="84" y="30"/>
                      <a:pt x="22" y="67"/>
                      <a:pt x="21" y="68"/>
                    </a:cubicBezTo>
                    <a:cubicBezTo>
                      <a:pt x="15" y="71"/>
                      <a:pt x="7" y="69"/>
                      <a:pt x="4" y="63"/>
                    </a:cubicBezTo>
                    <a:cubicBezTo>
                      <a:pt x="0" y="57"/>
                      <a:pt x="2" y="50"/>
                      <a:pt x="8" y="46"/>
                    </a:cubicBezTo>
                    <a:cubicBezTo>
                      <a:pt x="11" y="44"/>
                      <a:pt x="83" y="0"/>
                      <a:pt x="162" y="46"/>
                    </a:cubicBezTo>
                    <a:cubicBezTo>
                      <a:pt x="168" y="49"/>
                      <a:pt x="170" y="57"/>
                      <a:pt x="166" y="63"/>
                    </a:cubicBezTo>
                    <a:cubicBezTo>
                      <a:pt x="164" y="67"/>
                      <a:pt x="160" y="69"/>
                      <a:pt x="155" y="69"/>
                    </a:cubicBezTo>
                    <a:close/>
                  </a:path>
                </a:pathLst>
              </a:custGeom>
              <a:solidFill>
                <a:srgbClr val="563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164"/>
              <p:cNvSpPr/>
              <p:nvPr/>
            </p:nvSpPr>
            <p:spPr bwMode="auto">
              <a:xfrm>
                <a:off x="2970213" y="1666876"/>
                <a:ext cx="125413" cy="52388"/>
              </a:xfrm>
              <a:custGeom>
                <a:avLst/>
                <a:gdLst>
                  <a:gd name="T0" fmla="*/ 155 w 170"/>
                  <a:gd name="T1" fmla="*/ 69 h 71"/>
                  <a:gd name="T2" fmla="*/ 149 w 170"/>
                  <a:gd name="T3" fmla="*/ 68 h 71"/>
                  <a:gd name="T4" fmla="*/ 21 w 170"/>
                  <a:gd name="T5" fmla="*/ 68 h 71"/>
                  <a:gd name="T6" fmla="*/ 3 w 170"/>
                  <a:gd name="T7" fmla="*/ 63 h 71"/>
                  <a:gd name="T8" fmla="*/ 8 w 170"/>
                  <a:gd name="T9" fmla="*/ 46 h 71"/>
                  <a:gd name="T10" fmla="*/ 162 w 170"/>
                  <a:gd name="T11" fmla="*/ 46 h 71"/>
                  <a:gd name="T12" fmla="*/ 166 w 170"/>
                  <a:gd name="T13" fmla="*/ 63 h 71"/>
                  <a:gd name="T14" fmla="*/ 155 w 170"/>
                  <a:gd name="T15" fmla="*/ 69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71">
                    <a:moveTo>
                      <a:pt x="155" y="69"/>
                    </a:moveTo>
                    <a:cubicBezTo>
                      <a:pt x="153" y="69"/>
                      <a:pt x="151" y="69"/>
                      <a:pt x="149" y="68"/>
                    </a:cubicBezTo>
                    <a:cubicBezTo>
                      <a:pt x="83" y="30"/>
                      <a:pt x="22" y="67"/>
                      <a:pt x="21" y="68"/>
                    </a:cubicBezTo>
                    <a:cubicBezTo>
                      <a:pt x="15" y="71"/>
                      <a:pt x="7" y="69"/>
                      <a:pt x="3" y="63"/>
                    </a:cubicBezTo>
                    <a:cubicBezTo>
                      <a:pt x="0" y="57"/>
                      <a:pt x="2" y="50"/>
                      <a:pt x="8" y="46"/>
                    </a:cubicBezTo>
                    <a:cubicBezTo>
                      <a:pt x="11" y="44"/>
                      <a:pt x="83" y="0"/>
                      <a:pt x="162" y="46"/>
                    </a:cubicBezTo>
                    <a:cubicBezTo>
                      <a:pt x="168" y="49"/>
                      <a:pt x="170" y="57"/>
                      <a:pt x="166" y="63"/>
                    </a:cubicBezTo>
                    <a:cubicBezTo>
                      <a:pt x="164" y="67"/>
                      <a:pt x="160" y="69"/>
                      <a:pt x="155" y="69"/>
                    </a:cubicBezTo>
                    <a:close/>
                  </a:path>
                </a:pathLst>
              </a:custGeom>
              <a:solidFill>
                <a:srgbClr val="563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165"/>
              <p:cNvSpPr/>
              <p:nvPr/>
            </p:nvSpPr>
            <p:spPr bwMode="auto">
              <a:xfrm>
                <a:off x="2841625" y="1892301"/>
                <a:ext cx="217488" cy="68263"/>
              </a:xfrm>
              <a:custGeom>
                <a:avLst/>
                <a:gdLst>
                  <a:gd name="T0" fmla="*/ 3 w 295"/>
                  <a:gd name="T1" fmla="*/ 25 h 93"/>
                  <a:gd name="T2" fmla="*/ 22 w 295"/>
                  <a:gd name="T3" fmla="*/ 0 h 93"/>
                  <a:gd name="T4" fmla="*/ 271 w 295"/>
                  <a:gd name="T5" fmla="*/ 0 h 93"/>
                  <a:gd name="T6" fmla="*/ 293 w 295"/>
                  <a:gd name="T7" fmla="*/ 25 h 93"/>
                  <a:gd name="T8" fmla="*/ 152 w 295"/>
                  <a:gd name="T9" fmla="*/ 93 h 93"/>
                  <a:gd name="T10" fmla="*/ 3 w 295"/>
                  <a:gd name="T11" fmla="*/ 25 h 93"/>
                </a:gdLst>
                <a:ahLst/>
                <a:cxnLst>
                  <a:cxn ang="0">
                    <a:pos x="T0" y="T1"/>
                  </a:cxn>
                  <a:cxn ang="0">
                    <a:pos x="T2" y="T3"/>
                  </a:cxn>
                  <a:cxn ang="0">
                    <a:pos x="T4" y="T5"/>
                  </a:cxn>
                  <a:cxn ang="0">
                    <a:pos x="T6" y="T7"/>
                  </a:cxn>
                  <a:cxn ang="0">
                    <a:pos x="T8" y="T9"/>
                  </a:cxn>
                  <a:cxn ang="0">
                    <a:pos x="T10" y="T11"/>
                  </a:cxn>
                </a:cxnLst>
                <a:rect l="0" t="0" r="r" b="b"/>
                <a:pathLst>
                  <a:path w="295" h="93">
                    <a:moveTo>
                      <a:pt x="3" y="25"/>
                    </a:moveTo>
                    <a:cubicBezTo>
                      <a:pt x="0" y="11"/>
                      <a:pt x="8" y="0"/>
                      <a:pt x="22" y="0"/>
                    </a:cubicBezTo>
                    <a:cubicBezTo>
                      <a:pt x="271" y="0"/>
                      <a:pt x="271" y="0"/>
                      <a:pt x="271" y="0"/>
                    </a:cubicBezTo>
                    <a:cubicBezTo>
                      <a:pt x="285" y="0"/>
                      <a:pt x="295" y="11"/>
                      <a:pt x="293" y="25"/>
                    </a:cubicBezTo>
                    <a:cubicBezTo>
                      <a:pt x="293" y="25"/>
                      <a:pt x="282" y="93"/>
                      <a:pt x="152" y="93"/>
                    </a:cubicBezTo>
                    <a:cubicBezTo>
                      <a:pt x="22" y="93"/>
                      <a:pt x="3" y="25"/>
                      <a:pt x="3" y="25"/>
                    </a:cubicBezTo>
                  </a:path>
                </a:pathLst>
              </a:custGeom>
              <a:solidFill>
                <a:srgbClr val="EF5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Oval 166"/>
              <p:cNvSpPr>
                <a:spLocks noChangeArrowheads="1"/>
              </p:cNvSpPr>
              <p:nvPr/>
            </p:nvSpPr>
            <p:spPr bwMode="auto">
              <a:xfrm>
                <a:off x="2990850" y="1733551"/>
                <a:ext cx="87313" cy="87313"/>
              </a:xfrm>
              <a:prstGeom prst="ellipse">
                <a:avLst/>
              </a:prstGeom>
              <a:solidFill>
                <a:srgbClr val="E3D7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Oval 167"/>
              <p:cNvSpPr>
                <a:spLocks noChangeArrowheads="1"/>
              </p:cNvSpPr>
              <p:nvPr/>
            </p:nvSpPr>
            <p:spPr bwMode="auto">
              <a:xfrm>
                <a:off x="2822575" y="1733551"/>
                <a:ext cx="87313" cy="87313"/>
              </a:xfrm>
              <a:prstGeom prst="ellipse">
                <a:avLst/>
              </a:prstGeom>
              <a:solidFill>
                <a:srgbClr val="E3D7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Oval 168"/>
              <p:cNvSpPr>
                <a:spLocks noChangeArrowheads="1"/>
              </p:cNvSpPr>
              <p:nvPr/>
            </p:nvSpPr>
            <p:spPr bwMode="auto">
              <a:xfrm>
                <a:off x="2822575" y="1743076"/>
                <a:ext cx="87313" cy="857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Oval 169"/>
              <p:cNvSpPr>
                <a:spLocks noChangeArrowheads="1"/>
              </p:cNvSpPr>
              <p:nvPr/>
            </p:nvSpPr>
            <p:spPr bwMode="auto">
              <a:xfrm>
                <a:off x="2841625" y="1760538"/>
                <a:ext cx="49213" cy="50800"/>
              </a:xfrm>
              <a:prstGeom prst="ellipse">
                <a:avLst/>
              </a:prstGeom>
              <a:solidFill>
                <a:srgbClr val="6D52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Oval 170"/>
              <p:cNvSpPr>
                <a:spLocks noChangeArrowheads="1"/>
              </p:cNvSpPr>
              <p:nvPr/>
            </p:nvSpPr>
            <p:spPr bwMode="auto">
              <a:xfrm>
                <a:off x="2862263" y="1754188"/>
                <a:ext cx="26988" cy="2698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Oval 171"/>
              <p:cNvSpPr>
                <a:spLocks noChangeArrowheads="1"/>
              </p:cNvSpPr>
              <p:nvPr/>
            </p:nvSpPr>
            <p:spPr bwMode="auto">
              <a:xfrm>
                <a:off x="2990850" y="1743076"/>
                <a:ext cx="87313" cy="857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Oval 172"/>
              <p:cNvSpPr>
                <a:spLocks noChangeArrowheads="1"/>
              </p:cNvSpPr>
              <p:nvPr/>
            </p:nvSpPr>
            <p:spPr bwMode="auto">
              <a:xfrm>
                <a:off x="3009900" y="1760538"/>
                <a:ext cx="49213" cy="50800"/>
              </a:xfrm>
              <a:prstGeom prst="ellipse">
                <a:avLst/>
              </a:prstGeom>
              <a:solidFill>
                <a:srgbClr val="6D52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Oval 173"/>
              <p:cNvSpPr>
                <a:spLocks noChangeArrowheads="1"/>
              </p:cNvSpPr>
              <p:nvPr/>
            </p:nvSpPr>
            <p:spPr bwMode="auto">
              <a:xfrm>
                <a:off x="3030538" y="1754188"/>
                <a:ext cx="28575" cy="2698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174"/>
              <p:cNvSpPr/>
              <p:nvPr/>
            </p:nvSpPr>
            <p:spPr bwMode="auto">
              <a:xfrm>
                <a:off x="2867025" y="1912938"/>
                <a:ext cx="169863" cy="47625"/>
              </a:xfrm>
              <a:custGeom>
                <a:avLst/>
                <a:gdLst>
                  <a:gd name="T0" fmla="*/ 115 w 230"/>
                  <a:gd name="T1" fmla="*/ 0 h 64"/>
                  <a:gd name="T2" fmla="*/ 0 w 230"/>
                  <a:gd name="T3" fmla="*/ 35 h 64"/>
                  <a:gd name="T4" fmla="*/ 116 w 230"/>
                  <a:gd name="T5" fmla="*/ 64 h 64"/>
                  <a:gd name="T6" fmla="*/ 230 w 230"/>
                  <a:gd name="T7" fmla="*/ 35 h 64"/>
                  <a:gd name="T8" fmla="*/ 115 w 230"/>
                  <a:gd name="T9" fmla="*/ 0 h 64"/>
                </a:gdLst>
                <a:ahLst/>
                <a:cxnLst>
                  <a:cxn ang="0">
                    <a:pos x="T0" y="T1"/>
                  </a:cxn>
                  <a:cxn ang="0">
                    <a:pos x="T2" y="T3"/>
                  </a:cxn>
                  <a:cxn ang="0">
                    <a:pos x="T4" y="T5"/>
                  </a:cxn>
                  <a:cxn ang="0">
                    <a:pos x="T6" y="T7"/>
                  </a:cxn>
                  <a:cxn ang="0">
                    <a:pos x="T8" y="T9"/>
                  </a:cxn>
                </a:cxnLst>
                <a:rect l="0" t="0" r="r" b="b"/>
                <a:pathLst>
                  <a:path w="230" h="64">
                    <a:moveTo>
                      <a:pt x="115" y="0"/>
                    </a:moveTo>
                    <a:cubicBezTo>
                      <a:pt x="65" y="0"/>
                      <a:pt x="21" y="15"/>
                      <a:pt x="0" y="35"/>
                    </a:cubicBezTo>
                    <a:cubicBezTo>
                      <a:pt x="22" y="51"/>
                      <a:pt x="58" y="64"/>
                      <a:pt x="116" y="64"/>
                    </a:cubicBezTo>
                    <a:cubicBezTo>
                      <a:pt x="175" y="64"/>
                      <a:pt x="210" y="50"/>
                      <a:pt x="230" y="35"/>
                    </a:cubicBezTo>
                    <a:cubicBezTo>
                      <a:pt x="209" y="14"/>
                      <a:pt x="165" y="0"/>
                      <a:pt x="115" y="0"/>
                    </a:cubicBezTo>
                  </a:path>
                </a:pathLst>
              </a:custGeom>
              <a:solidFill>
                <a:srgbClr val="D24F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175"/>
              <p:cNvSpPr>
                <a:spLocks noEditPoints="1"/>
              </p:cNvSpPr>
              <p:nvPr/>
            </p:nvSpPr>
            <p:spPr bwMode="auto">
              <a:xfrm>
                <a:off x="2690813" y="1570038"/>
                <a:ext cx="520700" cy="260350"/>
              </a:xfrm>
              <a:custGeom>
                <a:avLst/>
                <a:gdLst>
                  <a:gd name="T0" fmla="*/ 0 w 702"/>
                  <a:gd name="T1" fmla="*/ 324 h 350"/>
                  <a:gd name="T2" fmla="*/ 0 w 702"/>
                  <a:gd name="T3" fmla="*/ 324 h 350"/>
                  <a:gd name="T4" fmla="*/ 0 w 702"/>
                  <a:gd name="T5" fmla="*/ 324 h 350"/>
                  <a:gd name="T6" fmla="*/ 0 w 702"/>
                  <a:gd name="T7" fmla="*/ 325 h 350"/>
                  <a:gd name="T8" fmla="*/ 0 w 702"/>
                  <a:gd name="T9" fmla="*/ 324 h 350"/>
                  <a:gd name="T10" fmla="*/ 587 w 702"/>
                  <a:gd name="T11" fmla="*/ 0 h 350"/>
                  <a:gd name="T12" fmla="*/ 479 w 702"/>
                  <a:gd name="T13" fmla="*/ 12 h 350"/>
                  <a:gd name="T14" fmla="*/ 366 w 702"/>
                  <a:gd name="T15" fmla="*/ 25 h 350"/>
                  <a:gd name="T16" fmla="*/ 366 w 702"/>
                  <a:gd name="T17" fmla="*/ 25 h 350"/>
                  <a:gd name="T18" fmla="*/ 144 w 702"/>
                  <a:gd name="T19" fmla="*/ 0 h 350"/>
                  <a:gd name="T20" fmla="*/ 65 w 702"/>
                  <a:gd name="T21" fmla="*/ 25 h 350"/>
                  <a:gd name="T22" fmla="*/ 30 w 702"/>
                  <a:gd name="T23" fmla="*/ 115 h 350"/>
                  <a:gd name="T24" fmla="*/ 60 w 702"/>
                  <a:gd name="T25" fmla="*/ 52 h 350"/>
                  <a:gd name="T26" fmla="*/ 139 w 702"/>
                  <a:gd name="T27" fmla="*/ 28 h 350"/>
                  <a:gd name="T28" fmla="*/ 361 w 702"/>
                  <a:gd name="T29" fmla="*/ 52 h 350"/>
                  <a:gd name="T30" fmla="*/ 361 w 702"/>
                  <a:gd name="T31" fmla="*/ 52 h 350"/>
                  <a:gd name="T32" fmla="*/ 474 w 702"/>
                  <a:gd name="T33" fmla="*/ 40 h 350"/>
                  <a:gd name="T34" fmla="*/ 582 w 702"/>
                  <a:gd name="T35" fmla="*/ 28 h 350"/>
                  <a:gd name="T36" fmla="*/ 655 w 702"/>
                  <a:gd name="T37" fmla="*/ 52 h 350"/>
                  <a:gd name="T38" fmla="*/ 697 w 702"/>
                  <a:gd name="T39" fmla="*/ 350 h 350"/>
                  <a:gd name="T40" fmla="*/ 697 w 702"/>
                  <a:gd name="T41" fmla="*/ 332 h 350"/>
                  <a:gd name="T42" fmla="*/ 660 w 702"/>
                  <a:gd name="T43" fmla="*/ 25 h 350"/>
                  <a:gd name="T44" fmla="*/ 587 w 702"/>
                  <a:gd name="T45"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2" h="350">
                    <a:moveTo>
                      <a:pt x="0" y="324"/>
                    </a:moveTo>
                    <a:cubicBezTo>
                      <a:pt x="0" y="324"/>
                      <a:pt x="0" y="324"/>
                      <a:pt x="0" y="324"/>
                    </a:cubicBezTo>
                    <a:cubicBezTo>
                      <a:pt x="0" y="324"/>
                      <a:pt x="0" y="324"/>
                      <a:pt x="0" y="324"/>
                    </a:cubicBezTo>
                    <a:cubicBezTo>
                      <a:pt x="0" y="324"/>
                      <a:pt x="0" y="325"/>
                      <a:pt x="0" y="325"/>
                    </a:cubicBezTo>
                    <a:cubicBezTo>
                      <a:pt x="0" y="325"/>
                      <a:pt x="0" y="324"/>
                      <a:pt x="0" y="324"/>
                    </a:cubicBezTo>
                    <a:moveTo>
                      <a:pt x="587" y="0"/>
                    </a:moveTo>
                    <a:cubicBezTo>
                      <a:pt x="555" y="0"/>
                      <a:pt x="518" y="6"/>
                      <a:pt x="479" y="12"/>
                    </a:cubicBezTo>
                    <a:cubicBezTo>
                      <a:pt x="441" y="19"/>
                      <a:pt x="401" y="25"/>
                      <a:pt x="366" y="25"/>
                    </a:cubicBezTo>
                    <a:cubicBezTo>
                      <a:pt x="366" y="25"/>
                      <a:pt x="366" y="25"/>
                      <a:pt x="366" y="25"/>
                    </a:cubicBezTo>
                    <a:cubicBezTo>
                      <a:pt x="294" y="25"/>
                      <a:pt x="209" y="0"/>
                      <a:pt x="144" y="0"/>
                    </a:cubicBezTo>
                    <a:cubicBezTo>
                      <a:pt x="111" y="0"/>
                      <a:pt x="84" y="6"/>
                      <a:pt x="65" y="25"/>
                    </a:cubicBezTo>
                    <a:cubicBezTo>
                      <a:pt x="47" y="41"/>
                      <a:pt x="37" y="76"/>
                      <a:pt x="30" y="115"/>
                    </a:cubicBezTo>
                    <a:cubicBezTo>
                      <a:pt x="37" y="88"/>
                      <a:pt x="46" y="66"/>
                      <a:pt x="60" y="52"/>
                    </a:cubicBezTo>
                    <a:cubicBezTo>
                      <a:pt x="78" y="34"/>
                      <a:pt x="106" y="28"/>
                      <a:pt x="139" y="28"/>
                    </a:cubicBezTo>
                    <a:cubicBezTo>
                      <a:pt x="204" y="28"/>
                      <a:pt x="289" y="52"/>
                      <a:pt x="361" y="52"/>
                    </a:cubicBezTo>
                    <a:cubicBezTo>
                      <a:pt x="361" y="52"/>
                      <a:pt x="361" y="52"/>
                      <a:pt x="361" y="52"/>
                    </a:cubicBezTo>
                    <a:cubicBezTo>
                      <a:pt x="396" y="52"/>
                      <a:pt x="436" y="46"/>
                      <a:pt x="474" y="40"/>
                    </a:cubicBezTo>
                    <a:cubicBezTo>
                      <a:pt x="513" y="34"/>
                      <a:pt x="550" y="28"/>
                      <a:pt x="582" y="28"/>
                    </a:cubicBezTo>
                    <a:cubicBezTo>
                      <a:pt x="614" y="28"/>
                      <a:pt x="640" y="34"/>
                      <a:pt x="655" y="52"/>
                    </a:cubicBezTo>
                    <a:cubicBezTo>
                      <a:pt x="697" y="102"/>
                      <a:pt x="680" y="312"/>
                      <a:pt x="697" y="350"/>
                    </a:cubicBezTo>
                    <a:cubicBezTo>
                      <a:pt x="697" y="344"/>
                      <a:pt x="697" y="338"/>
                      <a:pt x="697" y="332"/>
                    </a:cubicBezTo>
                    <a:cubicBezTo>
                      <a:pt x="681" y="295"/>
                      <a:pt x="702" y="75"/>
                      <a:pt x="660" y="25"/>
                    </a:cubicBezTo>
                    <a:cubicBezTo>
                      <a:pt x="645" y="6"/>
                      <a:pt x="619" y="0"/>
                      <a:pt x="587" y="0"/>
                    </a:cubicBezTo>
                  </a:path>
                </a:pathLst>
              </a:custGeom>
              <a:solidFill>
                <a:srgbClr val="DBCF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176"/>
              <p:cNvSpPr/>
              <p:nvPr/>
            </p:nvSpPr>
            <p:spPr bwMode="auto">
              <a:xfrm>
                <a:off x="2682875" y="1497013"/>
                <a:ext cx="539750" cy="319088"/>
              </a:xfrm>
              <a:custGeom>
                <a:avLst/>
                <a:gdLst>
                  <a:gd name="T0" fmla="*/ 392 w 729"/>
                  <a:gd name="T1" fmla="*/ 0 h 431"/>
                  <a:gd name="T2" fmla="*/ 32 w 729"/>
                  <a:gd name="T3" fmla="*/ 97 h 431"/>
                  <a:gd name="T4" fmla="*/ 11 w 729"/>
                  <a:gd name="T5" fmla="*/ 423 h 431"/>
                  <a:gd name="T6" fmla="*/ 11 w 729"/>
                  <a:gd name="T7" fmla="*/ 423 h 431"/>
                  <a:gd name="T8" fmla="*/ 11 w 729"/>
                  <a:gd name="T9" fmla="*/ 423 h 431"/>
                  <a:gd name="T10" fmla="*/ 41 w 729"/>
                  <a:gd name="T11" fmla="*/ 214 h 431"/>
                  <a:gd name="T12" fmla="*/ 76 w 729"/>
                  <a:gd name="T13" fmla="*/ 124 h 431"/>
                  <a:gd name="T14" fmla="*/ 155 w 729"/>
                  <a:gd name="T15" fmla="*/ 99 h 431"/>
                  <a:gd name="T16" fmla="*/ 377 w 729"/>
                  <a:gd name="T17" fmla="*/ 124 h 431"/>
                  <a:gd name="T18" fmla="*/ 377 w 729"/>
                  <a:gd name="T19" fmla="*/ 124 h 431"/>
                  <a:gd name="T20" fmla="*/ 490 w 729"/>
                  <a:gd name="T21" fmla="*/ 111 h 431"/>
                  <a:gd name="T22" fmla="*/ 598 w 729"/>
                  <a:gd name="T23" fmla="*/ 99 h 431"/>
                  <a:gd name="T24" fmla="*/ 671 w 729"/>
                  <a:gd name="T25" fmla="*/ 124 h 431"/>
                  <a:gd name="T26" fmla="*/ 708 w 729"/>
                  <a:gd name="T27" fmla="*/ 431 h 431"/>
                  <a:gd name="T28" fmla="*/ 688 w 729"/>
                  <a:gd name="T29" fmla="*/ 67 h 431"/>
                  <a:gd name="T30" fmla="*/ 392 w 729"/>
                  <a:gd name="T31" fmla="*/ 0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9" h="431">
                    <a:moveTo>
                      <a:pt x="392" y="0"/>
                    </a:moveTo>
                    <a:cubicBezTo>
                      <a:pt x="228" y="0"/>
                      <a:pt x="53" y="31"/>
                      <a:pt x="32" y="97"/>
                    </a:cubicBezTo>
                    <a:cubicBezTo>
                      <a:pt x="0" y="202"/>
                      <a:pt x="5" y="319"/>
                      <a:pt x="11" y="423"/>
                    </a:cubicBezTo>
                    <a:cubicBezTo>
                      <a:pt x="11" y="423"/>
                      <a:pt x="11" y="423"/>
                      <a:pt x="11" y="423"/>
                    </a:cubicBezTo>
                    <a:cubicBezTo>
                      <a:pt x="11" y="423"/>
                      <a:pt x="11" y="423"/>
                      <a:pt x="11" y="423"/>
                    </a:cubicBezTo>
                    <a:cubicBezTo>
                      <a:pt x="24" y="399"/>
                      <a:pt x="22" y="290"/>
                      <a:pt x="41" y="214"/>
                    </a:cubicBezTo>
                    <a:cubicBezTo>
                      <a:pt x="48" y="175"/>
                      <a:pt x="58" y="140"/>
                      <a:pt x="76" y="124"/>
                    </a:cubicBezTo>
                    <a:cubicBezTo>
                      <a:pt x="95" y="105"/>
                      <a:pt x="122" y="99"/>
                      <a:pt x="155" y="99"/>
                    </a:cubicBezTo>
                    <a:cubicBezTo>
                      <a:pt x="220" y="99"/>
                      <a:pt x="305" y="124"/>
                      <a:pt x="377" y="124"/>
                    </a:cubicBezTo>
                    <a:cubicBezTo>
                      <a:pt x="377" y="124"/>
                      <a:pt x="377" y="124"/>
                      <a:pt x="377" y="124"/>
                    </a:cubicBezTo>
                    <a:cubicBezTo>
                      <a:pt x="412" y="124"/>
                      <a:pt x="452" y="118"/>
                      <a:pt x="490" y="111"/>
                    </a:cubicBezTo>
                    <a:cubicBezTo>
                      <a:pt x="529" y="105"/>
                      <a:pt x="566" y="99"/>
                      <a:pt x="598" y="99"/>
                    </a:cubicBezTo>
                    <a:cubicBezTo>
                      <a:pt x="630" y="99"/>
                      <a:pt x="656" y="105"/>
                      <a:pt x="671" y="124"/>
                    </a:cubicBezTo>
                    <a:cubicBezTo>
                      <a:pt x="713" y="174"/>
                      <a:pt x="692" y="394"/>
                      <a:pt x="708" y="431"/>
                    </a:cubicBezTo>
                    <a:cubicBezTo>
                      <a:pt x="712" y="313"/>
                      <a:pt x="729" y="151"/>
                      <a:pt x="688" y="67"/>
                    </a:cubicBezTo>
                    <a:cubicBezTo>
                      <a:pt x="668" y="23"/>
                      <a:pt x="534" y="0"/>
                      <a:pt x="392" y="0"/>
                    </a:cubicBezTo>
                  </a:path>
                </a:pathLst>
              </a:custGeom>
              <a:solidFill>
                <a:srgbClr val="5132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836" name="组合 835"/>
          <p:cNvGrpSpPr/>
          <p:nvPr/>
        </p:nvGrpSpPr>
        <p:grpSpPr>
          <a:xfrm>
            <a:off x="9747717" y="1807533"/>
            <a:ext cx="1501316" cy="2197761"/>
            <a:chOff x="7624132" y="-1030071"/>
            <a:chExt cx="1501316" cy="2197761"/>
          </a:xfrm>
        </p:grpSpPr>
        <p:sp>
          <p:nvSpPr>
            <p:cNvPr id="837" name="矩形: 圆角 836"/>
            <p:cNvSpPr/>
            <p:nvPr/>
          </p:nvSpPr>
          <p:spPr>
            <a:xfrm>
              <a:off x="7624132" y="790107"/>
              <a:ext cx="1501316" cy="377583"/>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8" name="文本框 837"/>
            <p:cNvSpPr txBox="1"/>
            <p:nvPr/>
          </p:nvSpPr>
          <p:spPr>
            <a:xfrm>
              <a:off x="7761916" y="810306"/>
              <a:ext cx="1177858" cy="337185"/>
            </a:xfrm>
            <a:prstGeom prst="rect">
              <a:avLst/>
            </a:prstGeom>
            <a:noFill/>
          </p:spPr>
          <p:txBody>
            <a:bodyPr wrap="square" rtlCol="0">
              <a:spAutoFit/>
            </a:bodyPr>
            <a:lstStyle>
              <a:defPPr>
                <a:defRPr lang="zh-CN"/>
              </a:defPPr>
              <a:lvl1pPr>
                <a:defRPr>
                  <a:solidFill>
                    <a:schemeClr val="bg1"/>
                  </a:solidFill>
                  <a:latin typeface="方正正黑简体" panose="02000000000000000000" pitchFamily="2" charset="-122"/>
                  <a:ea typeface="方正正黑简体" panose="02000000000000000000" pitchFamily="2" charset="-122"/>
                </a:defRPr>
              </a:lvl1pPr>
            </a:lstStyle>
            <a:p>
              <a:pPr algn="dist"/>
              <a:r>
                <a:rPr lang="zh-CN" altLang="en-US" sz="1600" dirty="0"/>
                <a:t>终身猎头</a:t>
              </a:r>
              <a:endParaRPr lang="zh-CN" altLang="en-US" sz="1600" dirty="0"/>
            </a:p>
          </p:txBody>
        </p:sp>
        <p:grpSp>
          <p:nvGrpSpPr>
            <p:cNvPr id="839" name="组合 838"/>
            <p:cNvGrpSpPr/>
            <p:nvPr/>
          </p:nvGrpSpPr>
          <p:grpSpPr>
            <a:xfrm>
              <a:off x="7669717" y="-1030071"/>
              <a:ext cx="1353491" cy="1852006"/>
              <a:chOff x="4770438" y="3762376"/>
              <a:chExt cx="831850" cy="1138236"/>
            </a:xfrm>
          </p:grpSpPr>
          <p:sp>
            <p:nvSpPr>
              <p:cNvPr id="840" name="Oval 72"/>
              <p:cNvSpPr>
                <a:spLocks noChangeArrowheads="1"/>
              </p:cNvSpPr>
              <p:nvPr/>
            </p:nvSpPr>
            <p:spPr bwMode="auto">
              <a:xfrm>
                <a:off x="4849813" y="4848225"/>
                <a:ext cx="696913" cy="52387"/>
              </a:xfrm>
              <a:prstGeom prst="ellipse">
                <a:avLst/>
              </a:prstGeom>
              <a:solidFill>
                <a:srgbClr val="E4C9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73"/>
              <p:cNvSpPr/>
              <p:nvPr/>
            </p:nvSpPr>
            <p:spPr bwMode="auto">
              <a:xfrm>
                <a:off x="5070475" y="4613275"/>
                <a:ext cx="282575" cy="123825"/>
              </a:xfrm>
              <a:custGeom>
                <a:avLst/>
                <a:gdLst>
                  <a:gd name="T0" fmla="*/ 243 w 243"/>
                  <a:gd name="T1" fmla="*/ 59 h 107"/>
                  <a:gd name="T2" fmla="*/ 121 w 243"/>
                  <a:gd name="T3" fmla="*/ 107 h 107"/>
                  <a:gd name="T4" fmla="*/ 0 w 243"/>
                  <a:gd name="T5" fmla="*/ 59 h 107"/>
                  <a:gd name="T6" fmla="*/ 121 w 243"/>
                  <a:gd name="T7" fmla="*/ 0 h 107"/>
                  <a:gd name="T8" fmla="*/ 243 w 243"/>
                  <a:gd name="T9" fmla="*/ 59 h 107"/>
                </a:gdLst>
                <a:ahLst/>
                <a:cxnLst>
                  <a:cxn ang="0">
                    <a:pos x="T0" y="T1"/>
                  </a:cxn>
                  <a:cxn ang="0">
                    <a:pos x="T2" y="T3"/>
                  </a:cxn>
                  <a:cxn ang="0">
                    <a:pos x="T4" y="T5"/>
                  </a:cxn>
                  <a:cxn ang="0">
                    <a:pos x="T6" y="T7"/>
                  </a:cxn>
                  <a:cxn ang="0">
                    <a:pos x="T8" y="T9"/>
                  </a:cxn>
                </a:cxnLst>
                <a:rect l="0" t="0" r="r" b="b"/>
                <a:pathLst>
                  <a:path w="243" h="107">
                    <a:moveTo>
                      <a:pt x="243" y="59"/>
                    </a:moveTo>
                    <a:cubicBezTo>
                      <a:pt x="243" y="89"/>
                      <a:pt x="188" y="107"/>
                      <a:pt x="121" y="107"/>
                    </a:cubicBezTo>
                    <a:cubicBezTo>
                      <a:pt x="53" y="107"/>
                      <a:pt x="0" y="88"/>
                      <a:pt x="0" y="59"/>
                    </a:cubicBezTo>
                    <a:cubicBezTo>
                      <a:pt x="0" y="29"/>
                      <a:pt x="53" y="0"/>
                      <a:pt x="121" y="0"/>
                    </a:cubicBezTo>
                    <a:cubicBezTo>
                      <a:pt x="188" y="0"/>
                      <a:pt x="243" y="29"/>
                      <a:pt x="243" y="59"/>
                    </a:cubicBezTo>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74"/>
              <p:cNvSpPr/>
              <p:nvPr/>
            </p:nvSpPr>
            <p:spPr bwMode="auto">
              <a:xfrm>
                <a:off x="5080000" y="4703763"/>
                <a:ext cx="1588" cy="1587"/>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2" y="1"/>
                      <a:pt x="2" y="1"/>
                    </a:cubicBezTo>
                    <a:cubicBezTo>
                      <a:pt x="2" y="1"/>
                      <a:pt x="2" y="1"/>
                      <a:pt x="2" y="1"/>
                    </a:cubicBezTo>
                    <a:cubicBezTo>
                      <a:pt x="2" y="1"/>
                      <a:pt x="1" y="0"/>
                      <a:pt x="0"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75"/>
              <p:cNvSpPr/>
              <p:nvPr/>
            </p:nvSpPr>
            <p:spPr bwMode="auto">
              <a:xfrm>
                <a:off x="5072063" y="4689475"/>
                <a:ext cx="277813" cy="15875"/>
              </a:xfrm>
              <a:custGeom>
                <a:avLst/>
                <a:gdLst>
                  <a:gd name="T0" fmla="*/ 0 w 239"/>
                  <a:gd name="T1" fmla="*/ 0 h 13"/>
                  <a:gd name="T2" fmla="*/ 7 w 239"/>
                  <a:gd name="T3" fmla="*/ 12 h 13"/>
                  <a:gd name="T4" fmla="*/ 9 w 239"/>
                  <a:gd name="T5" fmla="*/ 13 h 13"/>
                  <a:gd name="T6" fmla="*/ 11 w 239"/>
                  <a:gd name="T7" fmla="*/ 13 h 13"/>
                  <a:gd name="T8" fmla="*/ 229 w 239"/>
                  <a:gd name="T9" fmla="*/ 13 h 13"/>
                  <a:gd name="T10" fmla="*/ 231 w 239"/>
                  <a:gd name="T11" fmla="*/ 13 h 13"/>
                  <a:gd name="T12" fmla="*/ 239 w 239"/>
                  <a:gd name="T13" fmla="*/ 3 h 13"/>
                  <a:gd name="T14" fmla="*/ 229 w 239"/>
                  <a:gd name="T15" fmla="*/ 7 h 13"/>
                  <a:gd name="T16" fmla="*/ 121 w 239"/>
                  <a:gd name="T17" fmla="*/ 7 h 13"/>
                  <a:gd name="T18" fmla="*/ 12 w 239"/>
                  <a:gd name="T19" fmla="*/ 7 h 13"/>
                  <a:gd name="T20" fmla="*/ 0 w 239"/>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13">
                    <a:moveTo>
                      <a:pt x="0" y="0"/>
                    </a:moveTo>
                    <a:cubicBezTo>
                      <a:pt x="2" y="4"/>
                      <a:pt x="4" y="8"/>
                      <a:pt x="7" y="12"/>
                    </a:cubicBezTo>
                    <a:cubicBezTo>
                      <a:pt x="8" y="12"/>
                      <a:pt x="9" y="13"/>
                      <a:pt x="9" y="13"/>
                    </a:cubicBezTo>
                    <a:cubicBezTo>
                      <a:pt x="10" y="13"/>
                      <a:pt x="10" y="13"/>
                      <a:pt x="11" y="13"/>
                    </a:cubicBezTo>
                    <a:cubicBezTo>
                      <a:pt x="23" y="13"/>
                      <a:pt x="218" y="13"/>
                      <a:pt x="229" y="13"/>
                    </a:cubicBezTo>
                    <a:cubicBezTo>
                      <a:pt x="230" y="13"/>
                      <a:pt x="231" y="13"/>
                      <a:pt x="231" y="13"/>
                    </a:cubicBezTo>
                    <a:cubicBezTo>
                      <a:pt x="235" y="10"/>
                      <a:pt x="238" y="6"/>
                      <a:pt x="239" y="3"/>
                    </a:cubicBezTo>
                    <a:cubicBezTo>
                      <a:pt x="237" y="6"/>
                      <a:pt x="234" y="7"/>
                      <a:pt x="229" y="7"/>
                    </a:cubicBezTo>
                    <a:cubicBezTo>
                      <a:pt x="223" y="7"/>
                      <a:pt x="172" y="7"/>
                      <a:pt x="121" y="7"/>
                    </a:cubicBezTo>
                    <a:cubicBezTo>
                      <a:pt x="69" y="7"/>
                      <a:pt x="18" y="7"/>
                      <a:pt x="12" y="7"/>
                    </a:cubicBezTo>
                    <a:cubicBezTo>
                      <a:pt x="6" y="7"/>
                      <a:pt x="2" y="5"/>
                      <a:pt x="0" y="0"/>
                    </a:cubicBezTo>
                  </a:path>
                </a:pathLst>
              </a:custGeom>
              <a:solidFill>
                <a:srgbClr val="342D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76"/>
              <p:cNvSpPr/>
              <p:nvPr/>
            </p:nvSpPr>
            <p:spPr bwMode="auto">
              <a:xfrm>
                <a:off x="5054600" y="4832350"/>
                <a:ext cx="120650" cy="46037"/>
              </a:xfrm>
              <a:custGeom>
                <a:avLst/>
                <a:gdLst>
                  <a:gd name="T0" fmla="*/ 59 w 103"/>
                  <a:gd name="T1" fmla="*/ 0 h 40"/>
                  <a:gd name="T2" fmla="*/ 60 w 103"/>
                  <a:gd name="T3" fmla="*/ 10 h 40"/>
                  <a:gd name="T4" fmla="*/ 4 w 103"/>
                  <a:gd name="T5" fmla="*/ 22 h 40"/>
                  <a:gd name="T6" fmla="*/ 4 w 103"/>
                  <a:gd name="T7" fmla="*/ 40 h 40"/>
                  <a:gd name="T8" fmla="*/ 65 w 103"/>
                  <a:gd name="T9" fmla="*/ 40 h 40"/>
                  <a:gd name="T10" fmla="*/ 99 w 103"/>
                  <a:gd name="T11" fmla="*/ 40 h 40"/>
                  <a:gd name="T12" fmla="*/ 103 w 103"/>
                  <a:gd name="T13" fmla="*/ 30 h 40"/>
                  <a:gd name="T14" fmla="*/ 103 w 103"/>
                  <a:gd name="T15" fmla="*/ 2 h 40"/>
                  <a:gd name="T16" fmla="*/ 59 w 103"/>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40">
                    <a:moveTo>
                      <a:pt x="59" y="0"/>
                    </a:moveTo>
                    <a:cubicBezTo>
                      <a:pt x="59" y="1"/>
                      <a:pt x="60" y="10"/>
                      <a:pt x="60" y="10"/>
                    </a:cubicBezTo>
                    <a:cubicBezTo>
                      <a:pt x="60" y="10"/>
                      <a:pt x="7" y="19"/>
                      <a:pt x="4" y="22"/>
                    </a:cubicBezTo>
                    <a:cubicBezTo>
                      <a:pt x="1" y="24"/>
                      <a:pt x="0" y="40"/>
                      <a:pt x="4" y="40"/>
                    </a:cubicBezTo>
                    <a:cubicBezTo>
                      <a:pt x="8" y="40"/>
                      <a:pt x="65" y="40"/>
                      <a:pt x="65" y="40"/>
                    </a:cubicBezTo>
                    <a:cubicBezTo>
                      <a:pt x="65" y="40"/>
                      <a:pt x="95" y="40"/>
                      <a:pt x="99" y="40"/>
                    </a:cubicBezTo>
                    <a:cubicBezTo>
                      <a:pt x="103" y="40"/>
                      <a:pt x="103" y="34"/>
                      <a:pt x="103" y="30"/>
                    </a:cubicBezTo>
                    <a:cubicBezTo>
                      <a:pt x="103" y="26"/>
                      <a:pt x="103" y="2"/>
                      <a:pt x="103" y="2"/>
                    </a:cubicBezTo>
                    <a:lnTo>
                      <a:pt x="59"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77"/>
              <p:cNvSpPr/>
              <p:nvPr/>
            </p:nvSpPr>
            <p:spPr bwMode="auto">
              <a:xfrm>
                <a:off x="5110163" y="4705350"/>
                <a:ext cx="76200" cy="133350"/>
              </a:xfrm>
              <a:custGeom>
                <a:avLst/>
                <a:gdLst>
                  <a:gd name="T0" fmla="*/ 60 w 65"/>
                  <a:gd name="T1" fmla="*/ 114 h 114"/>
                  <a:gd name="T2" fmla="*/ 7 w 65"/>
                  <a:gd name="T3" fmla="*/ 114 h 114"/>
                  <a:gd name="T4" fmla="*/ 1 w 65"/>
                  <a:gd name="T5" fmla="*/ 101 h 114"/>
                  <a:gd name="T6" fmla="*/ 1 w 65"/>
                  <a:gd name="T7" fmla="*/ 0 h 114"/>
                  <a:gd name="T8" fmla="*/ 65 w 65"/>
                  <a:gd name="T9" fmla="*/ 0 h 114"/>
                  <a:gd name="T10" fmla="*/ 65 w 65"/>
                  <a:gd name="T11" fmla="*/ 101 h 114"/>
                  <a:gd name="T12" fmla="*/ 60 w 65"/>
                  <a:gd name="T13" fmla="*/ 114 h 114"/>
                </a:gdLst>
                <a:ahLst/>
                <a:cxnLst>
                  <a:cxn ang="0">
                    <a:pos x="T0" y="T1"/>
                  </a:cxn>
                  <a:cxn ang="0">
                    <a:pos x="T2" y="T3"/>
                  </a:cxn>
                  <a:cxn ang="0">
                    <a:pos x="T4" y="T5"/>
                  </a:cxn>
                  <a:cxn ang="0">
                    <a:pos x="T6" y="T7"/>
                  </a:cxn>
                  <a:cxn ang="0">
                    <a:pos x="T8" y="T9"/>
                  </a:cxn>
                  <a:cxn ang="0">
                    <a:pos x="T10" y="T11"/>
                  </a:cxn>
                  <a:cxn ang="0">
                    <a:pos x="T12" y="T13"/>
                  </a:cxn>
                </a:cxnLst>
                <a:rect l="0" t="0" r="r" b="b"/>
                <a:pathLst>
                  <a:path w="65" h="114">
                    <a:moveTo>
                      <a:pt x="60" y="114"/>
                    </a:moveTo>
                    <a:cubicBezTo>
                      <a:pt x="52" y="114"/>
                      <a:pt x="15" y="114"/>
                      <a:pt x="7" y="114"/>
                    </a:cubicBezTo>
                    <a:cubicBezTo>
                      <a:pt x="0" y="114"/>
                      <a:pt x="1" y="104"/>
                      <a:pt x="1" y="101"/>
                    </a:cubicBezTo>
                    <a:cubicBezTo>
                      <a:pt x="1" y="98"/>
                      <a:pt x="1" y="0"/>
                      <a:pt x="1" y="0"/>
                    </a:cubicBezTo>
                    <a:cubicBezTo>
                      <a:pt x="65" y="0"/>
                      <a:pt x="65" y="0"/>
                      <a:pt x="65" y="0"/>
                    </a:cubicBezTo>
                    <a:cubicBezTo>
                      <a:pt x="65" y="0"/>
                      <a:pt x="65" y="95"/>
                      <a:pt x="65" y="101"/>
                    </a:cubicBezTo>
                    <a:cubicBezTo>
                      <a:pt x="65" y="106"/>
                      <a:pt x="65" y="114"/>
                      <a:pt x="60" y="114"/>
                    </a:cubicBezTo>
                    <a:close/>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78"/>
              <p:cNvSpPr/>
              <p:nvPr/>
            </p:nvSpPr>
            <p:spPr bwMode="auto">
              <a:xfrm>
                <a:off x="5251450" y="4832350"/>
                <a:ext cx="120650" cy="46037"/>
              </a:xfrm>
              <a:custGeom>
                <a:avLst/>
                <a:gdLst>
                  <a:gd name="T0" fmla="*/ 44 w 103"/>
                  <a:gd name="T1" fmla="*/ 0 h 40"/>
                  <a:gd name="T2" fmla="*/ 43 w 103"/>
                  <a:gd name="T3" fmla="*/ 10 h 40"/>
                  <a:gd name="T4" fmla="*/ 99 w 103"/>
                  <a:gd name="T5" fmla="*/ 22 h 40"/>
                  <a:gd name="T6" fmla="*/ 99 w 103"/>
                  <a:gd name="T7" fmla="*/ 40 h 40"/>
                  <a:gd name="T8" fmla="*/ 38 w 103"/>
                  <a:gd name="T9" fmla="*/ 40 h 40"/>
                  <a:gd name="T10" fmla="*/ 4 w 103"/>
                  <a:gd name="T11" fmla="*/ 40 h 40"/>
                  <a:gd name="T12" fmla="*/ 0 w 103"/>
                  <a:gd name="T13" fmla="*/ 30 h 40"/>
                  <a:gd name="T14" fmla="*/ 0 w 103"/>
                  <a:gd name="T15" fmla="*/ 2 h 40"/>
                  <a:gd name="T16" fmla="*/ 44 w 103"/>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40">
                    <a:moveTo>
                      <a:pt x="44" y="0"/>
                    </a:moveTo>
                    <a:cubicBezTo>
                      <a:pt x="44" y="1"/>
                      <a:pt x="43" y="10"/>
                      <a:pt x="43" y="10"/>
                    </a:cubicBezTo>
                    <a:cubicBezTo>
                      <a:pt x="43" y="10"/>
                      <a:pt x="96" y="19"/>
                      <a:pt x="99" y="22"/>
                    </a:cubicBezTo>
                    <a:cubicBezTo>
                      <a:pt x="102" y="24"/>
                      <a:pt x="103" y="40"/>
                      <a:pt x="99" y="40"/>
                    </a:cubicBezTo>
                    <a:cubicBezTo>
                      <a:pt x="95" y="40"/>
                      <a:pt x="38" y="40"/>
                      <a:pt x="38" y="40"/>
                    </a:cubicBezTo>
                    <a:cubicBezTo>
                      <a:pt x="38" y="40"/>
                      <a:pt x="9" y="40"/>
                      <a:pt x="4" y="40"/>
                    </a:cubicBezTo>
                    <a:cubicBezTo>
                      <a:pt x="0" y="40"/>
                      <a:pt x="0" y="34"/>
                      <a:pt x="0" y="30"/>
                    </a:cubicBezTo>
                    <a:cubicBezTo>
                      <a:pt x="0" y="26"/>
                      <a:pt x="0" y="2"/>
                      <a:pt x="0" y="2"/>
                    </a:cubicBezTo>
                    <a:lnTo>
                      <a:pt x="44"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79"/>
              <p:cNvSpPr/>
              <p:nvPr/>
            </p:nvSpPr>
            <p:spPr bwMode="auto">
              <a:xfrm>
                <a:off x="5238750" y="4705350"/>
                <a:ext cx="74613" cy="133350"/>
              </a:xfrm>
              <a:custGeom>
                <a:avLst/>
                <a:gdLst>
                  <a:gd name="T0" fmla="*/ 60 w 65"/>
                  <a:gd name="T1" fmla="*/ 114 h 114"/>
                  <a:gd name="T2" fmla="*/ 7 w 65"/>
                  <a:gd name="T3" fmla="*/ 114 h 114"/>
                  <a:gd name="T4" fmla="*/ 0 w 65"/>
                  <a:gd name="T5" fmla="*/ 101 h 114"/>
                  <a:gd name="T6" fmla="*/ 1 w 65"/>
                  <a:gd name="T7" fmla="*/ 0 h 114"/>
                  <a:gd name="T8" fmla="*/ 65 w 65"/>
                  <a:gd name="T9" fmla="*/ 0 h 114"/>
                  <a:gd name="T10" fmla="*/ 65 w 65"/>
                  <a:gd name="T11" fmla="*/ 101 h 114"/>
                  <a:gd name="T12" fmla="*/ 60 w 65"/>
                  <a:gd name="T13" fmla="*/ 114 h 114"/>
                </a:gdLst>
                <a:ahLst/>
                <a:cxnLst>
                  <a:cxn ang="0">
                    <a:pos x="T0" y="T1"/>
                  </a:cxn>
                  <a:cxn ang="0">
                    <a:pos x="T2" y="T3"/>
                  </a:cxn>
                  <a:cxn ang="0">
                    <a:pos x="T4" y="T5"/>
                  </a:cxn>
                  <a:cxn ang="0">
                    <a:pos x="T6" y="T7"/>
                  </a:cxn>
                  <a:cxn ang="0">
                    <a:pos x="T8" y="T9"/>
                  </a:cxn>
                  <a:cxn ang="0">
                    <a:pos x="T10" y="T11"/>
                  </a:cxn>
                  <a:cxn ang="0">
                    <a:pos x="T12" y="T13"/>
                  </a:cxn>
                </a:cxnLst>
                <a:rect l="0" t="0" r="r" b="b"/>
                <a:pathLst>
                  <a:path w="65" h="114">
                    <a:moveTo>
                      <a:pt x="60" y="114"/>
                    </a:moveTo>
                    <a:cubicBezTo>
                      <a:pt x="52" y="114"/>
                      <a:pt x="15" y="114"/>
                      <a:pt x="7" y="114"/>
                    </a:cubicBezTo>
                    <a:cubicBezTo>
                      <a:pt x="0" y="114"/>
                      <a:pt x="0" y="104"/>
                      <a:pt x="0" y="101"/>
                    </a:cubicBezTo>
                    <a:cubicBezTo>
                      <a:pt x="0" y="98"/>
                      <a:pt x="1" y="0"/>
                      <a:pt x="1" y="0"/>
                    </a:cubicBezTo>
                    <a:cubicBezTo>
                      <a:pt x="65" y="0"/>
                      <a:pt x="65" y="0"/>
                      <a:pt x="65" y="0"/>
                    </a:cubicBezTo>
                    <a:cubicBezTo>
                      <a:pt x="65" y="0"/>
                      <a:pt x="65" y="95"/>
                      <a:pt x="65" y="101"/>
                    </a:cubicBezTo>
                    <a:cubicBezTo>
                      <a:pt x="65" y="106"/>
                      <a:pt x="65" y="114"/>
                      <a:pt x="60" y="114"/>
                    </a:cubicBezTo>
                    <a:close/>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80"/>
              <p:cNvSpPr/>
              <p:nvPr/>
            </p:nvSpPr>
            <p:spPr bwMode="auto">
              <a:xfrm>
                <a:off x="4902200" y="4191000"/>
                <a:ext cx="57150" cy="68262"/>
              </a:xfrm>
              <a:custGeom>
                <a:avLst/>
                <a:gdLst>
                  <a:gd name="T0" fmla="*/ 25 w 49"/>
                  <a:gd name="T1" fmla="*/ 1 h 58"/>
                  <a:gd name="T2" fmla="*/ 48 w 49"/>
                  <a:gd name="T3" fmla="*/ 29 h 58"/>
                  <a:gd name="T4" fmla="*/ 24 w 49"/>
                  <a:gd name="T5" fmla="*/ 58 h 58"/>
                  <a:gd name="T6" fmla="*/ 0 w 49"/>
                  <a:gd name="T7" fmla="*/ 29 h 58"/>
                  <a:gd name="T8" fmla="*/ 25 w 49"/>
                  <a:gd name="T9" fmla="*/ 1 h 58"/>
                </a:gdLst>
                <a:ahLst/>
                <a:cxnLst>
                  <a:cxn ang="0">
                    <a:pos x="T0" y="T1"/>
                  </a:cxn>
                  <a:cxn ang="0">
                    <a:pos x="T2" y="T3"/>
                  </a:cxn>
                  <a:cxn ang="0">
                    <a:pos x="T4" y="T5"/>
                  </a:cxn>
                  <a:cxn ang="0">
                    <a:pos x="T6" y="T7"/>
                  </a:cxn>
                  <a:cxn ang="0">
                    <a:pos x="T8" y="T9"/>
                  </a:cxn>
                </a:cxnLst>
                <a:rect l="0" t="0" r="r" b="b"/>
                <a:pathLst>
                  <a:path w="49" h="58">
                    <a:moveTo>
                      <a:pt x="25" y="1"/>
                    </a:moveTo>
                    <a:cubicBezTo>
                      <a:pt x="38" y="1"/>
                      <a:pt x="49" y="14"/>
                      <a:pt x="48" y="29"/>
                    </a:cubicBezTo>
                    <a:cubicBezTo>
                      <a:pt x="48" y="45"/>
                      <a:pt x="37" y="58"/>
                      <a:pt x="24" y="58"/>
                    </a:cubicBezTo>
                    <a:cubicBezTo>
                      <a:pt x="10" y="57"/>
                      <a:pt x="0" y="44"/>
                      <a:pt x="0" y="29"/>
                    </a:cubicBezTo>
                    <a:cubicBezTo>
                      <a:pt x="0" y="13"/>
                      <a:pt x="12" y="0"/>
                      <a:pt x="25" y="1"/>
                    </a:cubicBezTo>
                    <a:close/>
                  </a:path>
                </a:pathLst>
              </a:custGeom>
              <a:solidFill>
                <a:srgbClr val="F0E3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Rectangle 81"/>
              <p:cNvSpPr>
                <a:spLocks noChangeArrowheads="1"/>
              </p:cNvSpPr>
              <p:nvPr/>
            </p:nvSpPr>
            <p:spPr bwMode="auto">
              <a:xfrm>
                <a:off x="4902200" y="4224338"/>
                <a:ext cx="5556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50" name="Oval 82"/>
              <p:cNvSpPr>
                <a:spLocks noChangeArrowheads="1"/>
              </p:cNvSpPr>
              <p:nvPr/>
            </p:nvSpPr>
            <p:spPr bwMode="auto">
              <a:xfrm>
                <a:off x="4905375" y="4227513"/>
                <a:ext cx="4763" cy="4762"/>
              </a:xfrm>
              <a:prstGeom prst="ellipse">
                <a:avLst/>
              </a:prstGeom>
              <a:solidFill>
                <a:srgbClr val="B8BA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83"/>
              <p:cNvSpPr/>
              <p:nvPr/>
            </p:nvSpPr>
            <p:spPr bwMode="auto">
              <a:xfrm>
                <a:off x="4897438" y="4233863"/>
                <a:ext cx="180975" cy="285750"/>
              </a:xfrm>
              <a:custGeom>
                <a:avLst/>
                <a:gdLst>
                  <a:gd name="T0" fmla="*/ 156 w 156"/>
                  <a:gd name="T1" fmla="*/ 245 h 245"/>
                  <a:gd name="T2" fmla="*/ 64 w 156"/>
                  <a:gd name="T3" fmla="*/ 202 h 245"/>
                  <a:gd name="T4" fmla="*/ 1 w 156"/>
                  <a:gd name="T5" fmla="*/ 0 h 245"/>
                  <a:gd name="T6" fmla="*/ 57 w 156"/>
                  <a:gd name="T7" fmla="*/ 1 h 245"/>
                  <a:gd name="T8" fmla="*/ 156 w 156"/>
                  <a:gd name="T9" fmla="*/ 189 h 245"/>
                  <a:gd name="T10" fmla="*/ 156 w 156"/>
                  <a:gd name="T11" fmla="*/ 189 h 245"/>
                  <a:gd name="T12" fmla="*/ 156 w 156"/>
                  <a:gd name="T13" fmla="*/ 245 h 245"/>
                </a:gdLst>
                <a:ahLst/>
                <a:cxnLst>
                  <a:cxn ang="0">
                    <a:pos x="T0" y="T1"/>
                  </a:cxn>
                  <a:cxn ang="0">
                    <a:pos x="T2" y="T3"/>
                  </a:cxn>
                  <a:cxn ang="0">
                    <a:pos x="T4" y="T5"/>
                  </a:cxn>
                  <a:cxn ang="0">
                    <a:pos x="T6" y="T7"/>
                  </a:cxn>
                  <a:cxn ang="0">
                    <a:pos x="T8" y="T9"/>
                  </a:cxn>
                  <a:cxn ang="0">
                    <a:pos x="T10" y="T11"/>
                  </a:cxn>
                  <a:cxn ang="0">
                    <a:pos x="T12" y="T13"/>
                  </a:cxn>
                </a:cxnLst>
                <a:rect l="0" t="0" r="r" b="b"/>
                <a:pathLst>
                  <a:path w="156" h="245">
                    <a:moveTo>
                      <a:pt x="156" y="245"/>
                    </a:moveTo>
                    <a:cubicBezTo>
                      <a:pt x="150" y="245"/>
                      <a:pt x="105" y="243"/>
                      <a:pt x="64" y="202"/>
                    </a:cubicBezTo>
                    <a:cubicBezTo>
                      <a:pt x="22" y="159"/>
                      <a:pt x="0" y="91"/>
                      <a:pt x="1" y="0"/>
                    </a:cubicBezTo>
                    <a:cubicBezTo>
                      <a:pt x="57" y="1"/>
                      <a:pt x="57" y="1"/>
                      <a:pt x="57" y="1"/>
                    </a:cubicBezTo>
                    <a:cubicBezTo>
                      <a:pt x="55" y="184"/>
                      <a:pt x="152" y="189"/>
                      <a:pt x="156" y="189"/>
                    </a:cubicBezTo>
                    <a:cubicBezTo>
                      <a:pt x="156" y="189"/>
                      <a:pt x="156" y="189"/>
                      <a:pt x="156" y="189"/>
                    </a:cubicBezTo>
                    <a:cubicBezTo>
                      <a:pt x="156" y="245"/>
                      <a:pt x="156" y="245"/>
                      <a:pt x="156" y="245"/>
                    </a:cubicBezTo>
                    <a:close/>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84"/>
              <p:cNvSpPr/>
              <p:nvPr/>
            </p:nvSpPr>
            <p:spPr bwMode="auto">
              <a:xfrm>
                <a:off x="5476875" y="4191000"/>
                <a:ext cx="55563" cy="68262"/>
              </a:xfrm>
              <a:custGeom>
                <a:avLst/>
                <a:gdLst>
                  <a:gd name="T0" fmla="*/ 23 w 48"/>
                  <a:gd name="T1" fmla="*/ 1 h 58"/>
                  <a:gd name="T2" fmla="*/ 0 w 48"/>
                  <a:gd name="T3" fmla="*/ 29 h 58"/>
                  <a:gd name="T4" fmla="*/ 24 w 48"/>
                  <a:gd name="T5" fmla="*/ 58 h 58"/>
                  <a:gd name="T6" fmla="*/ 48 w 48"/>
                  <a:gd name="T7" fmla="*/ 29 h 58"/>
                  <a:gd name="T8" fmla="*/ 23 w 48"/>
                  <a:gd name="T9" fmla="*/ 1 h 58"/>
                </a:gdLst>
                <a:ahLst/>
                <a:cxnLst>
                  <a:cxn ang="0">
                    <a:pos x="T0" y="T1"/>
                  </a:cxn>
                  <a:cxn ang="0">
                    <a:pos x="T2" y="T3"/>
                  </a:cxn>
                  <a:cxn ang="0">
                    <a:pos x="T4" y="T5"/>
                  </a:cxn>
                  <a:cxn ang="0">
                    <a:pos x="T6" y="T7"/>
                  </a:cxn>
                  <a:cxn ang="0">
                    <a:pos x="T8" y="T9"/>
                  </a:cxn>
                </a:cxnLst>
                <a:rect l="0" t="0" r="r" b="b"/>
                <a:pathLst>
                  <a:path w="48" h="58">
                    <a:moveTo>
                      <a:pt x="23" y="1"/>
                    </a:moveTo>
                    <a:cubicBezTo>
                      <a:pt x="10" y="1"/>
                      <a:pt x="0" y="14"/>
                      <a:pt x="0" y="29"/>
                    </a:cubicBezTo>
                    <a:cubicBezTo>
                      <a:pt x="0" y="45"/>
                      <a:pt x="11" y="58"/>
                      <a:pt x="24" y="58"/>
                    </a:cubicBezTo>
                    <a:cubicBezTo>
                      <a:pt x="38" y="57"/>
                      <a:pt x="48" y="44"/>
                      <a:pt x="48" y="29"/>
                    </a:cubicBezTo>
                    <a:cubicBezTo>
                      <a:pt x="48" y="13"/>
                      <a:pt x="37" y="0"/>
                      <a:pt x="23" y="1"/>
                    </a:cubicBezTo>
                    <a:close/>
                  </a:path>
                </a:pathLst>
              </a:custGeom>
              <a:solidFill>
                <a:srgbClr val="F0E3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Rectangle 85"/>
              <p:cNvSpPr>
                <a:spLocks noChangeArrowheads="1"/>
              </p:cNvSpPr>
              <p:nvPr/>
            </p:nvSpPr>
            <p:spPr bwMode="auto">
              <a:xfrm>
                <a:off x="5476875" y="4224338"/>
                <a:ext cx="57150"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54" name="Oval 86"/>
              <p:cNvSpPr>
                <a:spLocks noChangeArrowheads="1"/>
              </p:cNvSpPr>
              <p:nvPr/>
            </p:nvSpPr>
            <p:spPr bwMode="auto">
              <a:xfrm>
                <a:off x="5527675" y="4227513"/>
                <a:ext cx="4763" cy="4762"/>
              </a:xfrm>
              <a:prstGeom prst="ellipse">
                <a:avLst/>
              </a:prstGeom>
              <a:solidFill>
                <a:srgbClr val="B8BA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87"/>
              <p:cNvSpPr/>
              <p:nvPr/>
            </p:nvSpPr>
            <p:spPr bwMode="auto">
              <a:xfrm>
                <a:off x="5357813" y="4233863"/>
                <a:ext cx="180975" cy="285750"/>
              </a:xfrm>
              <a:custGeom>
                <a:avLst/>
                <a:gdLst>
                  <a:gd name="T0" fmla="*/ 0 w 156"/>
                  <a:gd name="T1" fmla="*/ 245 h 245"/>
                  <a:gd name="T2" fmla="*/ 92 w 156"/>
                  <a:gd name="T3" fmla="*/ 202 h 245"/>
                  <a:gd name="T4" fmla="*/ 155 w 156"/>
                  <a:gd name="T5" fmla="*/ 0 h 245"/>
                  <a:gd name="T6" fmla="*/ 99 w 156"/>
                  <a:gd name="T7" fmla="*/ 1 h 245"/>
                  <a:gd name="T8" fmla="*/ 0 w 156"/>
                  <a:gd name="T9" fmla="*/ 189 h 245"/>
                  <a:gd name="T10" fmla="*/ 0 w 156"/>
                  <a:gd name="T11" fmla="*/ 189 h 245"/>
                  <a:gd name="T12" fmla="*/ 0 w 156"/>
                  <a:gd name="T13" fmla="*/ 245 h 245"/>
                </a:gdLst>
                <a:ahLst/>
                <a:cxnLst>
                  <a:cxn ang="0">
                    <a:pos x="T0" y="T1"/>
                  </a:cxn>
                  <a:cxn ang="0">
                    <a:pos x="T2" y="T3"/>
                  </a:cxn>
                  <a:cxn ang="0">
                    <a:pos x="T4" y="T5"/>
                  </a:cxn>
                  <a:cxn ang="0">
                    <a:pos x="T6" y="T7"/>
                  </a:cxn>
                  <a:cxn ang="0">
                    <a:pos x="T8" y="T9"/>
                  </a:cxn>
                  <a:cxn ang="0">
                    <a:pos x="T10" y="T11"/>
                  </a:cxn>
                  <a:cxn ang="0">
                    <a:pos x="T12" y="T13"/>
                  </a:cxn>
                </a:cxnLst>
                <a:rect l="0" t="0" r="r" b="b"/>
                <a:pathLst>
                  <a:path w="156" h="245">
                    <a:moveTo>
                      <a:pt x="0" y="245"/>
                    </a:moveTo>
                    <a:cubicBezTo>
                      <a:pt x="6" y="245"/>
                      <a:pt x="51" y="243"/>
                      <a:pt x="92" y="202"/>
                    </a:cubicBezTo>
                    <a:cubicBezTo>
                      <a:pt x="135" y="159"/>
                      <a:pt x="156" y="91"/>
                      <a:pt x="155" y="0"/>
                    </a:cubicBezTo>
                    <a:cubicBezTo>
                      <a:pt x="99" y="1"/>
                      <a:pt x="99" y="1"/>
                      <a:pt x="99" y="1"/>
                    </a:cubicBezTo>
                    <a:cubicBezTo>
                      <a:pt x="101" y="184"/>
                      <a:pt x="4" y="189"/>
                      <a:pt x="0" y="189"/>
                    </a:cubicBezTo>
                    <a:cubicBezTo>
                      <a:pt x="0" y="189"/>
                      <a:pt x="0" y="189"/>
                      <a:pt x="0" y="189"/>
                    </a:cubicBezTo>
                    <a:cubicBezTo>
                      <a:pt x="0" y="245"/>
                      <a:pt x="0" y="245"/>
                      <a:pt x="0" y="245"/>
                    </a:cubicBezTo>
                    <a:close/>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88"/>
              <p:cNvSpPr/>
              <p:nvPr/>
            </p:nvSpPr>
            <p:spPr bwMode="auto">
              <a:xfrm>
                <a:off x="5054600" y="4441825"/>
                <a:ext cx="315913" cy="255587"/>
              </a:xfrm>
              <a:custGeom>
                <a:avLst/>
                <a:gdLst>
                  <a:gd name="T0" fmla="*/ 241 w 271"/>
                  <a:gd name="T1" fmla="*/ 0 h 220"/>
                  <a:gd name="T2" fmla="*/ 136 w 271"/>
                  <a:gd name="T3" fmla="*/ 0 h 220"/>
                  <a:gd name="T4" fmla="*/ 30 w 271"/>
                  <a:gd name="T5" fmla="*/ 0 h 220"/>
                  <a:gd name="T6" fmla="*/ 0 w 271"/>
                  <a:gd name="T7" fmla="*/ 28 h 220"/>
                  <a:gd name="T8" fmla="*/ 13 w 271"/>
                  <a:gd name="T9" fmla="*/ 199 h 220"/>
                  <a:gd name="T10" fmla="*/ 27 w 271"/>
                  <a:gd name="T11" fmla="*/ 220 h 220"/>
                  <a:gd name="T12" fmla="*/ 136 w 271"/>
                  <a:gd name="T13" fmla="*/ 220 h 220"/>
                  <a:gd name="T14" fmla="*/ 244 w 271"/>
                  <a:gd name="T15" fmla="*/ 220 h 220"/>
                  <a:gd name="T16" fmla="*/ 258 w 271"/>
                  <a:gd name="T17" fmla="*/ 199 h 220"/>
                  <a:gd name="T18" fmla="*/ 271 w 271"/>
                  <a:gd name="T19" fmla="*/ 28 h 220"/>
                  <a:gd name="T20" fmla="*/ 241 w 271"/>
                  <a:gd name="T21"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1" h="220">
                    <a:moveTo>
                      <a:pt x="241" y="0"/>
                    </a:moveTo>
                    <a:cubicBezTo>
                      <a:pt x="241" y="0"/>
                      <a:pt x="189" y="0"/>
                      <a:pt x="136" y="0"/>
                    </a:cubicBezTo>
                    <a:cubicBezTo>
                      <a:pt x="82" y="0"/>
                      <a:pt x="30" y="0"/>
                      <a:pt x="30" y="0"/>
                    </a:cubicBezTo>
                    <a:cubicBezTo>
                      <a:pt x="30" y="0"/>
                      <a:pt x="0" y="2"/>
                      <a:pt x="0" y="28"/>
                    </a:cubicBezTo>
                    <a:cubicBezTo>
                      <a:pt x="0" y="48"/>
                      <a:pt x="9" y="154"/>
                      <a:pt x="13" y="199"/>
                    </a:cubicBezTo>
                    <a:cubicBezTo>
                      <a:pt x="14" y="212"/>
                      <a:pt x="16" y="220"/>
                      <a:pt x="27" y="220"/>
                    </a:cubicBezTo>
                    <a:cubicBezTo>
                      <a:pt x="33" y="220"/>
                      <a:pt x="84" y="220"/>
                      <a:pt x="136" y="220"/>
                    </a:cubicBezTo>
                    <a:cubicBezTo>
                      <a:pt x="187" y="220"/>
                      <a:pt x="238" y="220"/>
                      <a:pt x="244" y="220"/>
                    </a:cubicBezTo>
                    <a:cubicBezTo>
                      <a:pt x="256" y="220"/>
                      <a:pt x="257" y="212"/>
                      <a:pt x="258" y="199"/>
                    </a:cubicBezTo>
                    <a:cubicBezTo>
                      <a:pt x="262" y="154"/>
                      <a:pt x="271" y="48"/>
                      <a:pt x="271" y="28"/>
                    </a:cubicBezTo>
                    <a:cubicBezTo>
                      <a:pt x="271" y="2"/>
                      <a:pt x="241" y="0"/>
                      <a:pt x="241" y="0"/>
                    </a:cubicBezTo>
                  </a:path>
                </a:pathLst>
              </a:custGeom>
              <a:solidFill>
                <a:srgbClr val="4038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89"/>
              <p:cNvSpPr/>
              <p:nvPr/>
            </p:nvSpPr>
            <p:spPr bwMode="auto">
              <a:xfrm>
                <a:off x="5154613" y="4441825"/>
                <a:ext cx="125413" cy="125412"/>
              </a:xfrm>
              <a:custGeom>
                <a:avLst/>
                <a:gdLst>
                  <a:gd name="T0" fmla="*/ 0 w 79"/>
                  <a:gd name="T1" fmla="*/ 0 h 79"/>
                  <a:gd name="T2" fmla="*/ 38 w 79"/>
                  <a:gd name="T3" fmla="*/ 79 h 79"/>
                  <a:gd name="T4" fmla="*/ 79 w 79"/>
                  <a:gd name="T5" fmla="*/ 0 h 79"/>
                  <a:gd name="T6" fmla="*/ 0 w 79"/>
                  <a:gd name="T7" fmla="*/ 0 h 79"/>
                </a:gdLst>
                <a:ahLst/>
                <a:cxnLst>
                  <a:cxn ang="0">
                    <a:pos x="T0" y="T1"/>
                  </a:cxn>
                  <a:cxn ang="0">
                    <a:pos x="T2" y="T3"/>
                  </a:cxn>
                  <a:cxn ang="0">
                    <a:pos x="T4" y="T5"/>
                  </a:cxn>
                  <a:cxn ang="0">
                    <a:pos x="T6" y="T7"/>
                  </a:cxn>
                </a:cxnLst>
                <a:rect l="0" t="0" r="r" b="b"/>
                <a:pathLst>
                  <a:path w="79" h="79">
                    <a:moveTo>
                      <a:pt x="0" y="0"/>
                    </a:moveTo>
                    <a:lnTo>
                      <a:pt x="38" y="79"/>
                    </a:lnTo>
                    <a:lnTo>
                      <a:pt x="79"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90"/>
              <p:cNvSpPr/>
              <p:nvPr/>
            </p:nvSpPr>
            <p:spPr bwMode="auto">
              <a:xfrm>
                <a:off x="5154613" y="4441825"/>
                <a:ext cx="125413" cy="125412"/>
              </a:xfrm>
              <a:custGeom>
                <a:avLst/>
                <a:gdLst>
                  <a:gd name="T0" fmla="*/ 0 w 79"/>
                  <a:gd name="T1" fmla="*/ 0 h 79"/>
                  <a:gd name="T2" fmla="*/ 38 w 79"/>
                  <a:gd name="T3" fmla="*/ 79 h 79"/>
                  <a:gd name="T4" fmla="*/ 79 w 79"/>
                  <a:gd name="T5" fmla="*/ 0 h 79"/>
                  <a:gd name="T6" fmla="*/ 0 w 79"/>
                  <a:gd name="T7" fmla="*/ 0 h 79"/>
                </a:gdLst>
                <a:ahLst/>
                <a:cxnLst>
                  <a:cxn ang="0">
                    <a:pos x="T0" y="T1"/>
                  </a:cxn>
                  <a:cxn ang="0">
                    <a:pos x="T2" y="T3"/>
                  </a:cxn>
                  <a:cxn ang="0">
                    <a:pos x="T4" y="T5"/>
                  </a:cxn>
                  <a:cxn ang="0">
                    <a:pos x="T6" y="T7"/>
                  </a:cxn>
                </a:cxnLst>
                <a:rect l="0" t="0" r="r" b="b"/>
                <a:pathLst>
                  <a:path w="79" h="79">
                    <a:moveTo>
                      <a:pt x="0" y="0"/>
                    </a:moveTo>
                    <a:lnTo>
                      <a:pt x="38" y="79"/>
                    </a:lnTo>
                    <a:lnTo>
                      <a:pt x="79"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Oval 91"/>
              <p:cNvSpPr>
                <a:spLocks noChangeArrowheads="1"/>
              </p:cNvSpPr>
              <p:nvPr/>
            </p:nvSpPr>
            <p:spPr bwMode="auto">
              <a:xfrm>
                <a:off x="5183188" y="4422775"/>
                <a:ext cx="65088" cy="39687"/>
              </a:xfrm>
              <a:prstGeom prst="ellipse">
                <a:avLst/>
              </a:prstGeom>
              <a:solidFill>
                <a:srgbClr val="0295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92"/>
              <p:cNvSpPr/>
              <p:nvPr/>
            </p:nvSpPr>
            <p:spPr bwMode="auto">
              <a:xfrm>
                <a:off x="5195888" y="4441825"/>
                <a:ext cx="39688" cy="125412"/>
              </a:xfrm>
              <a:custGeom>
                <a:avLst/>
                <a:gdLst>
                  <a:gd name="T0" fmla="*/ 10 w 25"/>
                  <a:gd name="T1" fmla="*/ 0 h 79"/>
                  <a:gd name="T2" fmla="*/ 0 w 25"/>
                  <a:gd name="T3" fmla="*/ 53 h 79"/>
                  <a:gd name="T4" fmla="*/ 12 w 25"/>
                  <a:gd name="T5" fmla="*/ 79 h 79"/>
                  <a:gd name="T6" fmla="*/ 25 w 25"/>
                  <a:gd name="T7" fmla="*/ 53 h 79"/>
                  <a:gd name="T8" fmla="*/ 19 w 25"/>
                  <a:gd name="T9" fmla="*/ 0 h 79"/>
                  <a:gd name="T10" fmla="*/ 10 w 25"/>
                  <a:gd name="T11" fmla="*/ 0 h 79"/>
                </a:gdLst>
                <a:ahLst/>
                <a:cxnLst>
                  <a:cxn ang="0">
                    <a:pos x="T0" y="T1"/>
                  </a:cxn>
                  <a:cxn ang="0">
                    <a:pos x="T2" y="T3"/>
                  </a:cxn>
                  <a:cxn ang="0">
                    <a:pos x="T4" y="T5"/>
                  </a:cxn>
                  <a:cxn ang="0">
                    <a:pos x="T6" y="T7"/>
                  </a:cxn>
                  <a:cxn ang="0">
                    <a:pos x="T8" y="T9"/>
                  </a:cxn>
                  <a:cxn ang="0">
                    <a:pos x="T10" y="T11"/>
                  </a:cxn>
                </a:cxnLst>
                <a:rect l="0" t="0" r="r" b="b"/>
                <a:pathLst>
                  <a:path w="25" h="79">
                    <a:moveTo>
                      <a:pt x="10" y="0"/>
                    </a:moveTo>
                    <a:lnTo>
                      <a:pt x="0" y="53"/>
                    </a:lnTo>
                    <a:lnTo>
                      <a:pt x="12" y="79"/>
                    </a:lnTo>
                    <a:lnTo>
                      <a:pt x="25" y="53"/>
                    </a:lnTo>
                    <a:lnTo>
                      <a:pt x="19" y="0"/>
                    </a:lnTo>
                    <a:lnTo>
                      <a:pt x="10"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93"/>
              <p:cNvSpPr/>
              <p:nvPr/>
            </p:nvSpPr>
            <p:spPr bwMode="auto">
              <a:xfrm>
                <a:off x="5195888" y="4441825"/>
                <a:ext cx="39688" cy="125412"/>
              </a:xfrm>
              <a:custGeom>
                <a:avLst/>
                <a:gdLst>
                  <a:gd name="T0" fmla="*/ 10 w 25"/>
                  <a:gd name="T1" fmla="*/ 0 h 79"/>
                  <a:gd name="T2" fmla="*/ 0 w 25"/>
                  <a:gd name="T3" fmla="*/ 53 h 79"/>
                  <a:gd name="T4" fmla="*/ 12 w 25"/>
                  <a:gd name="T5" fmla="*/ 79 h 79"/>
                  <a:gd name="T6" fmla="*/ 25 w 25"/>
                  <a:gd name="T7" fmla="*/ 53 h 79"/>
                  <a:gd name="T8" fmla="*/ 19 w 25"/>
                  <a:gd name="T9" fmla="*/ 0 h 79"/>
                  <a:gd name="T10" fmla="*/ 10 w 25"/>
                  <a:gd name="T11" fmla="*/ 0 h 79"/>
                </a:gdLst>
                <a:ahLst/>
                <a:cxnLst>
                  <a:cxn ang="0">
                    <a:pos x="T0" y="T1"/>
                  </a:cxn>
                  <a:cxn ang="0">
                    <a:pos x="T2" y="T3"/>
                  </a:cxn>
                  <a:cxn ang="0">
                    <a:pos x="T4" y="T5"/>
                  </a:cxn>
                  <a:cxn ang="0">
                    <a:pos x="T6" y="T7"/>
                  </a:cxn>
                  <a:cxn ang="0">
                    <a:pos x="T8" y="T9"/>
                  </a:cxn>
                  <a:cxn ang="0">
                    <a:pos x="T10" y="T11"/>
                  </a:cxn>
                </a:cxnLst>
                <a:rect l="0" t="0" r="r" b="b"/>
                <a:pathLst>
                  <a:path w="25" h="79">
                    <a:moveTo>
                      <a:pt x="10" y="0"/>
                    </a:moveTo>
                    <a:lnTo>
                      <a:pt x="0" y="53"/>
                    </a:lnTo>
                    <a:lnTo>
                      <a:pt x="12" y="79"/>
                    </a:lnTo>
                    <a:lnTo>
                      <a:pt x="25" y="53"/>
                    </a:lnTo>
                    <a:lnTo>
                      <a:pt x="19"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94"/>
              <p:cNvSpPr/>
              <p:nvPr/>
            </p:nvSpPr>
            <p:spPr bwMode="auto">
              <a:xfrm>
                <a:off x="5214938" y="4441825"/>
                <a:ext cx="93663" cy="125412"/>
              </a:xfrm>
              <a:custGeom>
                <a:avLst/>
                <a:gdLst>
                  <a:gd name="T0" fmla="*/ 56 w 81"/>
                  <a:gd name="T1" fmla="*/ 0 h 108"/>
                  <a:gd name="T2" fmla="*/ 81 w 81"/>
                  <a:gd name="T3" fmla="*/ 2 h 108"/>
                  <a:gd name="T4" fmla="*/ 40 w 81"/>
                  <a:gd name="T5" fmla="*/ 87 h 108"/>
                  <a:gd name="T6" fmla="*/ 0 w 81"/>
                  <a:gd name="T7" fmla="*/ 108 h 108"/>
                  <a:gd name="T8" fmla="*/ 56 w 81"/>
                  <a:gd name="T9" fmla="*/ 0 h 108"/>
                </a:gdLst>
                <a:ahLst/>
                <a:cxnLst>
                  <a:cxn ang="0">
                    <a:pos x="T0" y="T1"/>
                  </a:cxn>
                  <a:cxn ang="0">
                    <a:pos x="T2" y="T3"/>
                  </a:cxn>
                  <a:cxn ang="0">
                    <a:pos x="T4" y="T5"/>
                  </a:cxn>
                  <a:cxn ang="0">
                    <a:pos x="T6" y="T7"/>
                  </a:cxn>
                  <a:cxn ang="0">
                    <a:pos x="T8" y="T9"/>
                  </a:cxn>
                </a:cxnLst>
                <a:rect l="0" t="0" r="r" b="b"/>
                <a:pathLst>
                  <a:path w="81" h="108">
                    <a:moveTo>
                      <a:pt x="56" y="0"/>
                    </a:moveTo>
                    <a:cubicBezTo>
                      <a:pt x="81" y="2"/>
                      <a:pt x="81" y="2"/>
                      <a:pt x="81" y="2"/>
                    </a:cubicBezTo>
                    <a:cubicBezTo>
                      <a:pt x="81" y="2"/>
                      <a:pt x="48" y="74"/>
                      <a:pt x="40" y="87"/>
                    </a:cubicBezTo>
                    <a:cubicBezTo>
                      <a:pt x="33" y="100"/>
                      <a:pt x="0" y="108"/>
                      <a:pt x="0" y="108"/>
                    </a:cubicBezTo>
                    <a:cubicBezTo>
                      <a:pt x="56" y="0"/>
                      <a:pt x="56" y="0"/>
                      <a:pt x="56" y="0"/>
                    </a:cubicBezTo>
                  </a:path>
                </a:pathLst>
              </a:custGeom>
              <a:solidFill>
                <a:srgbClr val="342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95"/>
              <p:cNvSpPr/>
              <p:nvPr/>
            </p:nvSpPr>
            <p:spPr bwMode="auto">
              <a:xfrm>
                <a:off x="5124450" y="4441825"/>
                <a:ext cx="90488" cy="125412"/>
              </a:xfrm>
              <a:custGeom>
                <a:avLst/>
                <a:gdLst>
                  <a:gd name="T0" fmla="*/ 25 w 77"/>
                  <a:gd name="T1" fmla="*/ 0 h 108"/>
                  <a:gd name="T2" fmla="*/ 0 w 77"/>
                  <a:gd name="T3" fmla="*/ 2 h 108"/>
                  <a:gd name="T4" fmla="*/ 37 w 77"/>
                  <a:gd name="T5" fmla="*/ 87 h 108"/>
                  <a:gd name="T6" fmla="*/ 77 w 77"/>
                  <a:gd name="T7" fmla="*/ 108 h 108"/>
                  <a:gd name="T8" fmla="*/ 25 w 77"/>
                  <a:gd name="T9" fmla="*/ 0 h 108"/>
                </a:gdLst>
                <a:ahLst/>
                <a:cxnLst>
                  <a:cxn ang="0">
                    <a:pos x="T0" y="T1"/>
                  </a:cxn>
                  <a:cxn ang="0">
                    <a:pos x="T2" y="T3"/>
                  </a:cxn>
                  <a:cxn ang="0">
                    <a:pos x="T4" y="T5"/>
                  </a:cxn>
                  <a:cxn ang="0">
                    <a:pos x="T6" y="T7"/>
                  </a:cxn>
                  <a:cxn ang="0">
                    <a:pos x="T8" y="T9"/>
                  </a:cxn>
                </a:cxnLst>
                <a:rect l="0" t="0" r="r" b="b"/>
                <a:pathLst>
                  <a:path w="77" h="108">
                    <a:moveTo>
                      <a:pt x="25" y="0"/>
                    </a:moveTo>
                    <a:cubicBezTo>
                      <a:pt x="0" y="2"/>
                      <a:pt x="0" y="2"/>
                      <a:pt x="0" y="2"/>
                    </a:cubicBezTo>
                    <a:cubicBezTo>
                      <a:pt x="0" y="2"/>
                      <a:pt x="30" y="74"/>
                      <a:pt x="37" y="87"/>
                    </a:cubicBezTo>
                    <a:cubicBezTo>
                      <a:pt x="45" y="100"/>
                      <a:pt x="77" y="108"/>
                      <a:pt x="77" y="108"/>
                    </a:cubicBezTo>
                    <a:cubicBezTo>
                      <a:pt x="25" y="0"/>
                      <a:pt x="25" y="0"/>
                      <a:pt x="25" y="0"/>
                    </a:cubicBezTo>
                  </a:path>
                </a:pathLst>
              </a:custGeom>
              <a:solidFill>
                <a:srgbClr val="342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96"/>
              <p:cNvSpPr/>
              <p:nvPr/>
            </p:nvSpPr>
            <p:spPr bwMode="auto">
              <a:xfrm>
                <a:off x="5213350" y="4560888"/>
                <a:ext cx="4763" cy="136525"/>
              </a:xfrm>
              <a:custGeom>
                <a:avLst/>
                <a:gdLst>
                  <a:gd name="T0" fmla="*/ 3 w 3"/>
                  <a:gd name="T1" fmla="*/ 86 h 86"/>
                  <a:gd name="T2" fmla="*/ 0 w 3"/>
                  <a:gd name="T3" fmla="*/ 86 h 86"/>
                  <a:gd name="T4" fmla="*/ 0 w 3"/>
                  <a:gd name="T5" fmla="*/ 0 h 86"/>
                  <a:gd name="T6" fmla="*/ 1 w 3"/>
                  <a:gd name="T7" fmla="*/ 4 h 86"/>
                  <a:gd name="T8" fmla="*/ 3 w 3"/>
                  <a:gd name="T9" fmla="*/ 0 h 86"/>
                  <a:gd name="T10" fmla="*/ 3 w 3"/>
                  <a:gd name="T11" fmla="*/ 86 h 86"/>
                </a:gdLst>
                <a:ahLst/>
                <a:cxnLst>
                  <a:cxn ang="0">
                    <a:pos x="T0" y="T1"/>
                  </a:cxn>
                  <a:cxn ang="0">
                    <a:pos x="T2" y="T3"/>
                  </a:cxn>
                  <a:cxn ang="0">
                    <a:pos x="T4" y="T5"/>
                  </a:cxn>
                  <a:cxn ang="0">
                    <a:pos x="T6" y="T7"/>
                  </a:cxn>
                  <a:cxn ang="0">
                    <a:pos x="T8" y="T9"/>
                  </a:cxn>
                  <a:cxn ang="0">
                    <a:pos x="T10" y="T11"/>
                  </a:cxn>
                </a:cxnLst>
                <a:rect l="0" t="0" r="r" b="b"/>
                <a:pathLst>
                  <a:path w="3" h="86">
                    <a:moveTo>
                      <a:pt x="3" y="86"/>
                    </a:moveTo>
                    <a:lnTo>
                      <a:pt x="0" y="86"/>
                    </a:lnTo>
                    <a:lnTo>
                      <a:pt x="0" y="0"/>
                    </a:lnTo>
                    <a:lnTo>
                      <a:pt x="1" y="4"/>
                    </a:lnTo>
                    <a:lnTo>
                      <a:pt x="3" y="0"/>
                    </a:lnTo>
                    <a:lnTo>
                      <a:pt x="3" y="86"/>
                    </a:lnTo>
                    <a:close/>
                  </a:path>
                </a:pathLst>
              </a:custGeom>
              <a:solidFill>
                <a:srgbClr val="342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97"/>
              <p:cNvSpPr/>
              <p:nvPr/>
            </p:nvSpPr>
            <p:spPr bwMode="auto">
              <a:xfrm>
                <a:off x="5321300" y="4441825"/>
                <a:ext cx="19050" cy="0"/>
              </a:xfrm>
              <a:custGeom>
                <a:avLst/>
                <a:gdLst>
                  <a:gd name="T0" fmla="*/ 12 w 16"/>
                  <a:gd name="T1" fmla="*/ 0 w 16"/>
                  <a:gd name="T2" fmla="*/ 0 w 16"/>
                  <a:gd name="T3" fmla="*/ 12 w 16"/>
                  <a:gd name="T4" fmla="*/ 15 w 16"/>
                  <a:gd name="T5" fmla="*/ 16 w 16"/>
                  <a:gd name="T6" fmla="*/ 12 w 16"/>
                </a:gdLst>
                <a:ahLst/>
                <a:cxnLst>
                  <a:cxn ang="0">
                    <a:pos x="T0" y="0"/>
                  </a:cxn>
                  <a:cxn ang="0">
                    <a:pos x="T1" y="0"/>
                  </a:cxn>
                  <a:cxn ang="0">
                    <a:pos x="T2" y="0"/>
                  </a:cxn>
                  <a:cxn ang="0">
                    <a:pos x="T3" y="0"/>
                  </a:cxn>
                  <a:cxn ang="0">
                    <a:pos x="T4" y="0"/>
                  </a:cxn>
                  <a:cxn ang="0">
                    <a:pos x="T5" y="0"/>
                  </a:cxn>
                  <a:cxn ang="0">
                    <a:pos x="T6" y="0"/>
                  </a:cxn>
                </a:cxnLst>
                <a:rect l="0" t="0" r="r" b="b"/>
                <a:pathLst>
                  <a:path w="16">
                    <a:moveTo>
                      <a:pt x="12" y="0"/>
                    </a:moveTo>
                    <a:cubicBezTo>
                      <a:pt x="11" y="0"/>
                      <a:pt x="6" y="0"/>
                      <a:pt x="0" y="0"/>
                    </a:cubicBezTo>
                    <a:cubicBezTo>
                      <a:pt x="0" y="0"/>
                      <a:pt x="0" y="0"/>
                      <a:pt x="0" y="0"/>
                    </a:cubicBezTo>
                    <a:cubicBezTo>
                      <a:pt x="7" y="0"/>
                      <a:pt x="12" y="0"/>
                      <a:pt x="12" y="0"/>
                    </a:cubicBezTo>
                    <a:cubicBezTo>
                      <a:pt x="12" y="0"/>
                      <a:pt x="13" y="0"/>
                      <a:pt x="15" y="0"/>
                    </a:cubicBezTo>
                    <a:cubicBezTo>
                      <a:pt x="15" y="0"/>
                      <a:pt x="15" y="0"/>
                      <a:pt x="16" y="0"/>
                    </a:cubicBezTo>
                    <a:cubicBezTo>
                      <a:pt x="14" y="0"/>
                      <a:pt x="13" y="0"/>
                      <a:pt x="12"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98"/>
              <p:cNvSpPr/>
              <p:nvPr/>
            </p:nvSpPr>
            <p:spPr bwMode="auto">
              <a:xfrm>
                <a:off x="5305425" y="4441825"/>
                <a:ext cx="33338" cy="12700"/>
              </a:xfrm>
              <a:custGeom>
                <a:avLst/>
                <a:gdLst>
                  <a:gd name="T0" fmla="*/ 26 w 29"/>
                  <a:gd name="T1" fmla="*/ 0 h 12"/>
                  <a:gd name="T2" fmla="*/ 14 w 29"/>
                  <a:gd name="T3" fmla="*/ 0 h 12"/>
                  <a:gd name="T4" fmla="*/ 4 w 29"/>
                  <a:gd name="T5" fmla="*/ 3 h 12"/>
                  <a:gd name="T6" fmla="*/ 0 w 29"/>
                  <a:gd name="T7" fmla="*/ 12 h 12"/>
                  <a:gd name="T8" fmla="*/ 29 w 29"/>
                  <a:gd name="T9" fmla="*/ 0 h 12"/>
                  <a:gd name="T10" fmla="*/ 26 w 29"/>
                  <a:gd name="T11" fmla="*/ 0 h 12"/>
                </a:gdLst>
                <a:ahLst/>
                <a:cxnLst>
                  <a:cxn ang="0">
                    <a:pos x="T0" y="T1"/>
                  </a:cxn>
                  <a:cxn ang="0">
                    <a:pos x="T2" y="T3"/>
                  </a:cxn>
                  <a:cxn ang="0">
                    <a:pos x="T4" y="T5"/>
                  </a:cxn>
                  <a:cxn ang="0">
                    <a:pos x="T6" y="T7"/>
                  </a:cxn>
                  <a:cxn ang="0">
                    <a:pos x="T8" y="T9"/>
                  </a:cxn>
                  <a:cxn ang="0">
                    <a:pos x="T10" y="T11"/>
                  </a:cxn>
                </a:cxnLst>
                <a:rect l="0" t="0" r="r" b="b"/>
                <a:pathLst>
                  <a:path w="29" h="12">
                    <a:moveTo>
                      <a:pt x="26" y="0"/>
                    </a:moveTo>
                    <a:cubicBezTo>
                      <a:pt x="26" y="0"/>
                      <a:pt x="21" y="0"/>
                      <a:pt x="14" y="0"/>
                    </a:cubicBezTo>
                    <a:cubicBezTo>
                      <a:pt x="11" y="1"/>
                      <a:pt x="7" y="2"/>
                      <a:pt x="4" y="3"/>
                    </a:cubicBezTo>
                    <a:cubicBezTo>
                      <a:pt x="3" y="4"/>
                      <a:pt x="2" y="7"/>
                      <a:pt x="0" y="12"/>
                    </a:cubicBezTo>
                    <a:cubicBezTo>
                      <a:pt x="12" y="10"/>
                      <a:pt x="22" y="6"/>
                      <a:pt x="29" y="0"/>
                    </a:cubicBezTo>
                    <a:cubicBezTo>
                      <a:pt x="27" y="0"/>
                      <a:pt x="26" y="0"/>
                      <a:pt x="26" y="0"/>
                    </a:cubicBezTo>
                  </a:path>
                </a:pathLst>
              </a:custGeom>
              <a:solidFill>
                <a:srgbClr val="3C34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99"/>
              <p:cNvSpPr>
                <a:spLocks noEditPoints="1"/>
              </p:cNvSpPr>
              <p:nvPr/>
            </p:nvSpPr>
            <p:spPr bwMode="auto">
              <a:xfrm>
                <a:off x="5157788" y="4448175"/>
                <a:ext cx="119063" cy="9525"/>
              </a:xfrm>
              <a:custGeom>
                <a:avLst/>
                <a:gdLst>
                  <a:gd name="T0" fmla="*/ 23 w 102"/>
                  <a:gd name="T1" fmla="*/ 0 h 8"/>
                  <a:gd name="T2" fmla="*/ 0 w 102"/>
                  <a:gd name="T3" fmla="*/ 0 h 8"/>
                  <a:gd name="T4" fmla="*/ 4 w 102"/>
                  <a:gd name="T5" fmla="*/ 8 h 8"/>
                  <a:gd name="T6" fmla="*/ 32 w 102"/>
                  <a:gd name="T7" fmla="*/ 8 h 8"/>
                  <a:gd name="T8" fmla="*/ 23 w 102"/>
                  <a:gd name="T9" fmla="*/ 0 h 8"/>
                  <a:gd name="T10" fmla="*/ 102 w 102"/>
                  <a:gd name="T11" fmla="*/ 0 h 8"/>
                  <a:gd name="T12" fmla="*/ 99 w 102"/>
                  <a:gd name="T13" fmla="*/ 0 h 8"/>
                  <a:gd name="T14" fmla="*/ 77 w 102"/>
                  <a:gd name="T15" fmla="*/ 0 h 8"/>
                  <a:gd name="T16" fmla="*/ 68 w 102"/>
                  <a:gd name="T17" fmla="*/ 8 h 8"/>
                  <a:gd name="T18" fmla="*/ 98 w 102"/>
                  <a:gd name="T19" fmla="*/ 8 h 8"/>
                  <a:gd name="T20" fmla="*/ 102 w 102"/>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8">
                    <a:moveTo>
                      <a:pt x="23" y="0"/>
                    </a:moveTo>
                    <a:cubicBezTo>
                      <a:pt x="17" y="0"/>
                      <a:pt x="10" y="0"/>
                      <a:pt x="0" y="0"/>
                    </a:cubicBezTo>
                    <a:cubicBezTo>
                      <a:pt x="4" y="8"/>
                      <a:pt x="4" y="8"/>
                      <a:pt x="4" y="8"/>
                    </a:cubicBezTo>
                    <a:cubicBezTo>
                      <a:pt x="16" y="8"/>
                      <a:pt x="23" y="8"/>
                      <a:pt x="32" y="8"/>
                    </a:cubicBezTo>
                    <a:cubicBezTo>
                      <a:pt x="28" y="6"/>
                      <a:pt x="25" y="3"/>
                      <a:pt x="23" y="0"/>
                    </a:cubicBezTo>
                    <a:moveTo>
                      <a:pt x="102" y="0"/>
                    </a:moveTo>
                    <a:cubicBezTo>
                      <a:pt x="101" y="0"/>
                      <a:pt x="100" y="0"/>
                      <a:pt x="99" y="0"/>
                    </a:cubicBezTo>
                    <a:cubicBezTo>
                      <a:pt x="91" y="0"/>
                      <a:pt x="83" y="0"/>
                      <a:pt x="77" y="0"/>
                    </a:cubicBezTo>
                    <a:cubicBezTo>
                      <a:pt x="75" y="3"/>
                      <a:pt x="72" y="6"/>
                      <a:pt x="68" y="8"/>
                    </a:cubicBezTo>
                    <a:cubicBezTo>
                      <a:pt x="76" y="8"/>
                      <a:pt x="86" y="8"/>
                      <a:pt x="98" y="8"/>
                    </a:cubicBezTo>
                    <a:cubicBezTo>
                      <a:pt x="102" y="0"/>
                      <a:pt x="102" y="0"/>
                      <a:pt x="102"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100"/>
              <p:cNvSpPr>
                <a:spLocks noEditPoints="1"/>
              </p:cNvSpPr>
              <p:nvPr/>
            </p:nvSpPr>
            <p:spPr bwMode="auto">
              <a:xfrm>
                <a:off x="5184775" y="4448175"/>
                <a:ext cx="63500" cy="9525"/>
              </a:xfrm>
              <a:custGeom>
                <a:avLst/>
                <a:gdLst>
                  <a:gd name="T0" fmla="*/ 22 w 54"/>
                  <a:gd name="T1" fmla="*/ 0 h 8"/>
                  <a:gd name="T2" fmla="*/ 0 w 54"/>
                  <a:gd name="T3" fmla="*/ 0 h 8"/>
                  <a:gd name="T4" fmla="*/ 9 w 54"/>
                  <a:gd name="T5" fmla="*/ 8 h 8"/>
                  <a:gd name="T6" fmla="*/ 20 w 54"/>
                  <a:gd name="T7" fmla="*/ 8 h 8"/>
                  <a:gd name="T8" fmla="*/ 22 w 54"/>
                  <a:gd name="T9" fmla="*/ 0 h 8"/>
                  <a:gd name="T10" fmla="*/ 54 w 54"/>
                  <a:gd name="T11" fmla="*/ 0 h 8"/>
                  <a:gd name="T12" fmla="*/ 36 w 54"/>
                  <a:gd name="T13" fmla="*/ 0 h 8"/>
                  <a:gd name="T14" fmla="*/ 37 w 54"/>
                  <a:gd name="T15" fmla="*/ 8 h 8"/>
                  <a:gd name="T16" fmla="*/ 45 w 54"/>
                  <a:gd name="T17" fmla="*/ 8 h 8"/>
                  <a:gd name="T18" fmla="*/ 54 w 54"/>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8">
                    <a:moveTo>
                      <a:pt x="22" y="0"/>
                    </a:moveTo>
                    <a:cubicBezTo>
                      <a:pt x="13" y="0"/>
                      <a:pt x="6" y="0"/>
                      <a:pt x="0" y="0"/>
                    </a:cubicBezTo>
                    <a:cubicBezTo>
                      <a:pt x="2" y="3"/>
                      <a:pt x="5" y="6"/>
                      <a:pt x="9" y="8"/>
                    </a:cubicBezTo>
                    <a:cubicBezTo>
                      <a:pt x="12" y="8"/>
                      <a:pt x="16" y="8"/>
                      <a:pt x="20" y="8"/>
                    </a:cubicBezTo>
                    <a:cubicBezTo>
                      <a:pt x="22" y="0"/>
                      <a:pt x="22" y="0"/>
                      <a:pt x="22" y="0"/>
                    </a:cubicBezTo>
                    <a:moveTo>
                      <a:pt x="54" y="0"/>
                    </a:moveTo>
                    <a:cubicBezTo>
                      <a:pt x="47" y="0"/>
                      <a:pt x="41" y="0"/>
                      <a:pt x="36" y="0"/>
                    </a:cubicBezTo>
                    <a:cubicBezTo>
                      <a:pt x="37" y="8"/>
                      <a:pt x="37" y="8"/>
                      <a:pt x="37" y="8"/>
                    </a:cubicBezTo>
                    <a:cubicBezTo>
                      <a:pt x="39" y="8"/>
                      <a:pt x="42" y="8"/>
                      <a:pt x="45" y="8"/>
                    </a:cubicBezTo>
                    <a:cubicBezTo>
                      <a:pt x="49" y="6"/>
                      <a:pt x="52" y="3"/>
                      <a:pt x="54" y="0"/>
                    </a:cubicBezTo>
                  </a:path>
                </a:pathLst>
              </a:custGeom>
              <a:solidFill>
                <a:srgbClr val="0783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101"/>
              <p:cNvSpPr/>
              <p:nvPr/>
            </p:nvSpPr>
            <p:spPr bwMode="auto">
              <a:xfrm>
                <a:off x="5208588" y="4448175"/>
                <a:ext cx="19050" cy="9525"/>
              </a:xfrm>
              <a:custGeom>
                <a:avLst/>
                <a:gdLst>
                  <a:gd name="T0" fmla="*/ 16 w 17"/>
                  <a:gd name="T1" fmla="*/ 0 h 8"/>
                  <a:gd name="T2" fmla="*/ 2 w 17"/>
                  <a:gd name="T3" fmla="*/ 0 h 8"/>
                  <a:gd name="T4" fmla="*/ 0 w 17"/>
                  <a:gd name="T5" fmla="*/ 8 h 8"/>
                  <a:gd name="T6" fmla="*/ 17 w 17"/>
                  <a:gd name="T7" fmla="*/ 8 h 8"/>
                  <a:gd name="T8" fmla="*/ 16 w 17"/>
                  <a:gd name="T9" fmla="*/ 0 h 8"/>
                </a:gdLst>
                <a:ahLst/>
                <a:cxnLst>
                  <a:cxn ang="0">
                    <a:pos x="T0" y="T1"/>
                  </a:cxn>
                  <a:cxn ang="0">
                    <a:pos x="T2" y="T3"/>
                  </a:cxn>
                  <a:cxn ang="0">
                    <a:pos x="T4" y="T5"/>
                  </a:cxn>
                  <a:cxn ang="0">
                    <a:pos x="T6" y="T7"/>
                  </a:cxn>
                  <a:cxn ang="0">
                    <a:pos x="T8" y="T9"/>
                  </a:cxn>
                </a:cxnLst>
                <a:rect l="0" t="0" r="r" b="b"/>
                <a:pathLst>
                  <a:path w="17" h="8">
                    <a:moveTo>
                      <a:pt x="16" y="0"/>
                    </a:moveTo>
                    <a:cubicBezTo>
                      <a:pt x="10" y="0"/>
                      <a:pt x="6" y="0"/>
                      <a:pt x="2" y="0"/>
                    </a:cubicBezTo>
                    <a:cubicBezTo>
                      <a:pt x="0" y="8"/>
                      <a:pt x="0" y="8"/>
                      <a:pt x="0" y="8"/>
                    </a:cubicBezTo>
                    <a:cubicBezTo>
                      <a:pt x="5" y="8"/>
                      <a:pt x="10" y="8"/>
                      <a:pt x="17" y="8"/>
                    </a:cubicBezTo>
                    <a:cubicBezTo>
                      <a:pt x="16" y="0"/>
                      <a:pt x="16" y="0"/>
                      <a:pt x="16" y="0"/>
                    </a:cubicBezTo>
                  </a:path>
                </a:pathLst>
              </a:custGeom>
              <a:solidFill>
                <a:srgbClr val="0783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102"/>
              <p:cNvSpPr/>
              <p:nvPr/>
            </p:nvSpPr>
            <p:spPr bwMode="auto">
              <a:xfrm>
                <a:off x="5272088" y="4445000"/>
                <a:ext cx="36513" cy="12700"/>
              </a:xfrm>
              <a:custGeom>
                <a:avLst/>
                <a:gdLst>
                  <a:gd name="T0" fmla="*/ 32 w 32"/>
                  <a:gd name="T1" fmla="*/ 0 h 11"/>
                  <a:gd name="T2" fmla="*/ 4 w 32"/>
                  <a:gd name="T3" fmla="*/ 3 h 11"/>
                  <a:gd name="T4" fmla="*/ 0 w 32"/>
                  <a:gd name="T5" fmla="*/ 11 h 11"/>
                  <a:gd name="T6" fmla="*/ 1 w 32"/>
                  <a:gd name="T7" fmla="*/ 11 h 11"/>
                  <a:gd name="T8" fmla="*/ 28 w 32"/>
                  <a:gd name="T9" fmla="*/ 9 h 11"/>
                  <a:gd name="T10" fmla="*/ 32 w 32"/>
                  <a:gd name="T11" fmla="*/ 0 h 11"/>
                </a:gdLst>
                <a:ahLst/>
                <a:cxnLst>
                  <a:cxn ang="0">
                    <a:pos x="T0" y="T1"/>
                  </a:cxn>
                  <a:cxn ang="0">
                    <a:pos x="T2" y="T3"/>
                  </a:cxn>
                  <a:cxn ang="0">
                    <a:pos x="T4" y="T5"/>
                  </a:cxn>
                  <a:cxn ang="0">
                    <a:pos x="T6" y="T7"/>
                  </a:cxn>
                  <a:cxn ang="0">
                    <a:pos x="T8" y="T9"/>
                  </a:cxn>
                  <a:cxn ang="0">
                    <a:pos x="T10" y="T11"/>
                  </a:cxn>
                </a:cxnLst>
                <a:rect l="0" t="0" r="r" b="b"/>
                <a:pathLst>
                  <a:path w="32" h="11">
                    <a:moveTo>
                      <a:pt x="32" y="0"/>
                    </a:moveTo>
                    <a:cubicBezTo>
                      <a:pt x="24" y="2"/>
                      <a:pt x="15" y="3"/>
                      <a:pt x="4" y="3"/>
                    </a:cubicBezTo>
                    <a:cubicBezTo>
                      <a:pt x="0" y="11"/>
                      <a:pt x="0" y="11"/>
                      <a:pt x="0" y="11"/>
                    </a:cubicBezTo>
                    <a:cubicBezTo>
                      <a:pt x="0" y="11"/>
                      <a:pt x="1" y="11"/>
                      <a:pt x="1" y="11"/>
                    </a:cubicBezTo>
                    <a:cubicBezTo>
                      <a:pt x="11" y="11"/>
                      <a:pt x="20" y="11"/>
                      <a:pt x="28" y="9"/>
                    </a:cubicBezTo>
                    <a:cubicBezTo>
                      <a:pt x="30" y="4"/>
                      <a:pt x="31" y="1"/>
                      <a:pt x="32" y="0"/>
                    </a:cubicBezTo>
                  </a:path>
                </a:pathLst>
              </a:custGeom>
              <a:solidFill>
                <a:srgbClr val="312C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103"/>
              <p:cNvSpPr/>
              <p:nvPr/>
            </p:nvSpPr>
            <p:spPr bwMode="auto">
              <a:xfrm>
                <a:off x="5081588" y="4441825"/>
                <a:ext cx="15875" cy="0"/>
              </a:xfrm>
              <a:custGeom>
                <a:avLst/>
                <a:gdLst>
                  <a:gd name="T0" fmla="*/ 13 w 13"/>
                  <a:gd name="T1" fmla="*/ 0 h 1"/>
                  <a:gd name="T2" fmla="*/ 6 w 13"/>
                  <a:gd name="T3" fmla="*/ 0 h 1"/>
                  <a:gd name="T4" fmla="*/ 0 w 13"/>
                  <a:gd name="T5" fmla="*/ 1 h 1"/>
                  <a:gd name="T6" fmla="*/ 0 w 13"/>
                  <a:gd name="T7" fmla="*/ 1 h 1"/>
                  <a:gd name="T8" fmla="*/ 6 w 13"/>
                  <a:gd name="T9" fmla="*/ 0 h 1"/>
                  <a:gd name="T10" fmla="*/ 13 w 13"/>
                  <a:gd name="T11" fmla="*/ 0 h 1"/>
                  <a:gd name="T12" fmla="*/ 13 w 1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3" h="1">
                    <a:moveTo>
                      <a:pt x="13" y="0"/>
                    </a:moveTo>
                    <a:cubicBezTo>
                      <a:pt x="9" y="0"/>
                      <a:pt x="6" y="0"/>
                      <a:pt x="6" y="0"/>
                    </a:cubicBezTo>
                    <a:cubicBezTo>
                      <a:pt x="6" y="0"/>
                      <a:pt x="4" y="0"/>
                      <a:pt x="0" y="1"/>
                    </a:cubicBezTo>
                    <a:cubicBezTo>
                      <a:pt x="0" y="1"/>
                      <a:pt x="0" y="1"/>
                      <a:pt x="0" y="1"/>
                    </a:cubicBezTo>
                    <a:cubicBezTo>
                      <a:pt x="4" y="0"/>
                      <a:pt x="6" y="0"/>
                      <a:pt x="6" y="0"/>
                    </a:cubicBezTo>
                    <a:cubicBezTo>
                      <a:pt x="6" y="0"/>
                      <a:pt x="9" y="0"/>
                      <a:pt x="13" y="0"/>
                    </a:cubicBezTo>
                    <a:cubicBezTo>
                      <a:pt x="13" y="0"/>
                      <a:pt x="13" y="0"/>
                      <a:pt x="13"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104"/>
              <p:cNvSpPr/>
              <p:nvPr/>
            </p:nvSpPr>
            <p:spPr bwMode="auto">
              <a:xfrm>
                <a:off x="5081588" y="4441825"/>
                <a:ext cx="49213" cy="15875"/>
              </a:xfrm>
              <a:custGeom>
                <a:avLst/>
                <a:gdLst>
                  <a:gd name="T0" fmla="*/ 13 w 42"/>
                  <a:gd name="T1" fmla="*/ 0 h 14"/>
                  <a:gd name="T2" fmla="*/ 6 w 42"/>
                  <a:gd name="T3" fmla="*/ 0 h 14"/>
                  <a:gd name="T4" fmla="*/ 0 w 42"/>
                  <a:gd name="T5" fmla="*/ 1 h 14"/>
                  <a:gd name="T6" fmla="*/ 42 w 42"/>
                  <a:gd name="T7" fmla="*/ 14 h 14"/>
                  <a:gd name="T8" fmla="*/ 38 w 42"/>
                  <a:gd name="T9" fmla="*/ 5 h 14"/>
                  <a:gd name="T10" fmla="*/ 13 w 42"/>
                  <a:gd name="T11" fmla="*/ 0 h 14"/>
                </a:gdLst>
                <a:ahLst/>
                <a:cxnLst>
                  <a:cxn ang="0">
                    <a:pos x="T0" y="T1"/>
                  </a:cxn>
                  <a:cxn ang="0">
                    <a:pos x="T2" y="T3"/>
                  </a:cxn>
                  <a:cxn ang="0">
                    <a:pos x="T4" y="T5"/>
                  </a:cxn>
                  <a:cxn ang="0">
                    <a:pos x="T6" y="T7"/>
                  </a:cxn>
                  <a:cxn ang="0">
                    <a:pos x="T8" y="T9"/>
                  </a:cxn>
                  <a:cxn ang="0">
                    <a:pos x="T10" y="T11"/>
                  </a:cxn>
                </a:cxnLst>
                <a:rect l="0" t="0" r="r" b="b"/>
                <a:pathLst>
                  <a:path w="42" h="14">
                    <a:moveTo>
                      <a:pt x="13" y="0"/>
                    </a:moveTo>
                    <a:cubicBezTo>
                      <a:pt x="9" y="0"/>
                      <a:pt x="6" y="0"/>
                      <a:pt x="6" y="0"/>
                    </a:cubicBezTo>
                    <a:cubicBezTo>
                      <a:pt x="6" y="0"/>
                      <a:pt x="4" y="0"/>
                      <a:pt x="0" y="1"/>
                    </a:cubicBezTo>
                    <a:cubicBezTo>
                      <a:pt x="11" y="10"/>
                      <a:pt x="25" y="13"/>
                      <a:pt x="42" y="14"/>
                    </a:cubicBezTo>
                    <a:cubicBezTo>
                      <a:pt x="41" y="11"/>
                      <a:pt x="39" y="8"/>
                      <a:pt x="38" y="5"/>
                    </a:cubicBezTo>
                    <a:cubicBezTo>
                      <a:pt x="29" y="5"/>
                      <a:pt x="21" y="3"/>
                      <a:pt x="13" y="0"/>
                    </a:cubicBezTo>
                  </a:path>
                </a:pathLst>
              </a:custGeom>
              <a:solidFill>
                <a:srgbClr val="3C34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105"/>
              <p:cNvSpPr/>
              <p:nvPr/>
            </p:nvSpPr>
            <p:spPr bwMode="auto">
              <a:xfrm>
                <a:off x="5126038" y="4446588"/>
                <a:ext cx="36513" cy="11112"/>
              </a:xfrm>
              <a:custGeom>
                <a:avLst/>
                <a:gdLst>
                  <a:gd name="T0" fmla="*/ 0 w 31"/>
                  <a:gd name="T1" fmla="*/ 0 h 9"/>
                  <a:gd name="T2" fmla="*/ 4 w 31"/>
                  <a:gd name="T3" fmla="*/ 9 h 9"/>
                  <a:gd name="T4" fmla="*/ 15 w 31"/>
                  <a:gd name="T5" fmla="*/ 9 h 9"/>
                  <a:gd name="T6" fmla="*/ 31 w 31"/>
                  <a:gd name="T7" fmla="*/ 9 h 9"/>
                  <a:gd name="T8" fmla="*/ 27 w 31"/>
                  <a:gd name="T9" fmla="*/ 1 h 9"/>
                  <a:gd name="T10" fmla="*/ 15 w 31"/>
                  <a:gd name="T11" fmla="*/ 1 h 9"/>
                  <a:gd name="T12" fmla="*/ 0 w 3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31" h="9">
                    <a:moveTo>
                      <a:pt x="0" y="0"/>
                    </a:moveTo>
                    <a:cubicBezTo>
                      <a:pt x="1" y="3"/>
                      <a:pt x="3" y="6"/>
                      <a:pt x="4" y="9"/>
                    </a:cubicBezTo>
                    <a:cubicBezTo>
                      <a:pt x="7" y="9"/>
                      <a:pt x="11" y="9"/>
                      <a:pt x="15" y="9"/>
                    </a:cubicBezTo>
                    <a:cubicBezTo>
                      <a:pt x="21" y="9"/>
                      <a:pt x="27" y="9"/>
                      <a:pt x="31" y="9"/>
                    </a:cubicBezTo>
                    <a:cubicBezTo>
                      <a:pt x="27" y="1"/>
                      <a:pt x="27" y="1"/>
                      <a:pt x="27" y="1"/>
                    </a:cubicBezTo>
                    <a:cubicBezTo>
                      <a:pt x="24" y="1"/>
                      <a:pt x="19" y="1"/>
                      <a:pt x="15" y="1"/>
                    </a:cubicBezTo>
                    <a:cubicBezTo>
                      <a:pt x="10" y="1"/>
                      <a:pt x="5" y="1"/>
                      <a:pt x="0" y="0"/>
                    </a:cubicBezTo>
                  </a:path>
                </a:pathLst>
              </a:custGeom>
              <a:solidFill>
                <a:srgbClr val="312C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106"/>
              <p:cNvSpPr/>
              <p:nvPr/>
            </p:nvSpPr>
            <p:spPr bwMode="auto">
              <a:xfrm>
                <a:off x="5041900" y="4105275"/>
                <a:ext cx="341313" cy="342900"/>
              </a:xfrm>
              <a:custGeom>
                <a:avLst/>
                <a:gdLst>
                  <a:gd name="T0" fmla="*/ 16 w 293"/>
                  <a:gd name="T1" fmla="*/ 49 h 293"/>
                  <a:gd name="T2" fmla="*/ 8 w 293"/>
                  <a:gd name="T3" fmla="*/ 200 h 293"/>
                  <a:gd name="T4" fmla="*/ 88 w 293"/>
                  <a:gd name="T5" fmla="*/ 293 h 293"/>
                  <a:gd name="T6" fmla="*/ 199 w 293"/>
                  <a:gd name="T7" fmla="*/ 293 h 293"/>
                  <a:gd name="T8" fmla="*/ 283 w 293"/>
                  <a:gd name="T9" fmla="*/ 197 h 293"/>
                  <a:gd name="T10" fmla="*/ 275 w 293"/>
                  <a:gd name="T11" fmla="*/ 37 h 293"/>
                  <a:gd name="T12" fmla="*/ 16 w 293"/>
                  <a:gd name="T13" fmla="*/ 49 h 293"/>
                </a:gdLst>
                <a:ahLst/>
                <a:cxnLst>
                  <a:cxn ang="0">
                    <a:pos x="T0" y="T1"/>
                  </a:cxn>
                  <a:cxn ang="0">
                    <a:pos x="T2" y="T3"/>
                  </a:cxn>
                  <a:cxn ang="0">
                    <a:pos x="T4" y="T5"/>
                  </a:cxn>
                  <a:cxn ang="0">
                    <a:pos x="T6" y="T7"/>
                  </a:cxn>
                  <a:cxn ang="0">
                    <a:pos x="T8" y="T9"/>
                  </a:cxn>
                  <a:cxn ang="0">
                    <a:pos x="T10" y="T11"/>
                  </a:cxn>
                  <a:cxn ang="0">
                    <a:pos x="T12" y="T13"/>
                  </a:cxn>
                </a:cxnLst>
                <a:rect l="0" t="0" r="r" b="b"/>
                <a:pathLst>
                  <a:path w="293" h="293">
                    <a:moveTo>
                      <a:pt x="16" y="49"/>
                    </a:moveTo>
                    <a:cubicBezTo>
                      <a:pt x="0" y="98"/>
                      <a:pt x="6" y="154"/>
                      <a:pt x="8" y="200"/>
                    </a:cubicBezTo>
                    <a:cubicBezTo>
                      <a:pt x="11" y="281"/>
                      <a:pt x="42" y="293"/>
                      <a:pt x="88" y="293"/>
                    </a:cubicBezTo>
                    <a:cubicBezTo>
                      <a:pt x="133" y="293"/>
                      <a:pt x="120" y="293"/>
                      <a:pt x="199" y="293"/>
                    </a:cubicBezTo>
                    <a:cubicBezTo>
                      <a:pt x="278" y="293"/>
                      <a:pt x="283" y="244"/>
                      <a:pt x="283" y="197"/>
                    </a:cubicBezTo>
                    <a:cubicBezTo>
                      <a:pt x="283" y="150"/>
                      <a:pt x="293" y="75"/>
                      <a:pt x="275" y="37"/>
                    </a:cubicBezTo>
                    <a:cubicBezTo>
                      <a:pt x="258" y="0"/>
                      <a:pt x="31" y="1"/>
                      <a:pt x="16" y="49"/>
                    </a:cubicBezTo>
                  </a:path>
                </a:pathLst>
              </a:custGeom>
              <a:solidFill>
                <a:srgbClr val="F0E3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107"/>
              <p:cNvSpPr/>
              <p:nvPr/>
            </p:nvSpPr>
            <p:spPr bwMode="auto">
              <a:xfrm>
                <a:off x="5026025" y="4043363"/>
                <a:ext cx="388938" cy="279400"/>
              </a:xfrm>
              <a:custGeom>
                <a:avLst/>
                <a:gdLst>
                  <a:gd name="T0" fmla="*/ 20 w 333"/>
                  <a:gd name="T1" fmla="*/ 231 h 239"/>
                  <a:gd name="T2" fmla="*/ 8 w 333"/>
                  <a:gd name="T3" fmla="*/ 108 h 239"/>
                  <a:gd name="T4" fmla="*/ 26 w 333"/>
                  <a:gd name="T5" fmla="*/ 0 h 239"/>
                  <a:gd name="T6" fmla="*/ 97 w 333"/>
                  <a:gd name="T7" fmla="*/ 33 h 239"/>
                  <a:gd name="T8" fmla="*/ 86 w 333"/>
                  <a:gd name="T9" fmla="*/ 0 h 239"/>
                  <a:gd name="T10" fmla="*/ 253 w 333"/>
                  <a:gd name="T11" fmla="*/ 37 h 239"/>
                  <a:gd name="T12" fmla="*/ 299 w 333"/>
                  <a:gd name="T13" fmla="*/ 237 h 239"/>
                  <a:gd name="T14" fmla="*/ 281 w 333"/>
                  <a:gd name="T15" fmla="*/ 113 h 239"/>
                  <a:gd name="T16" fmla="*/ 210 w 333"/>
                  <a:gd name="T17" fmla="*/ 108 h 239"/>
                  <a:gd name="T18" fmla="*/ 165 w 333"/>
                  <a:gd name="T19" fmla="*/ 113 h 239"/>
                  <a:gd name="T20" fmla="*/ 46 w 333"/>
                  <a:gd name="T21" fmla="*/ 113 h 239"/>
                  <a:gd name="T22" fmla="*/ 20 w 333"/>
                  <a:gd name="T23" fmla="*/ 2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3" h="239">
                    <a:moveTo>
                      <a:pt x="20" y="231"/>
                    </a:moveTo>
                    <a:cubicBezTo>
                      <a:pt x="11" y="234"/>
                      <a:pt x="1" y="146"/>
                      <a:pt x="8" y="108"/>
                    </a:cubicBezTo>
                    <a:cubicBezTo>
                      <a:pt x="14" y="76"/>
                      <a:pt x="0" y="11"/>
                      <a:pt x="26" y="0"/>
                    </a:cubicBezTo>
                    <a:cubicBezTo>
                      <a:pt x="45" y="40"/>
                      <a:pt x="97" y="33"/>
                      <a:pt x="97" y="33"/>
                    </a:cubicBezTo>
                    <a:cubicBezTo>
                      <a:pt x="97" y="33"/>
                      <a:pt x="80" y="17"/>
                      <a:pt x="86" y="0"/>
                    </a:cubicBezTo>
                    <a:cubicBezTo>
                      <a:pt x="125" y="21"/>
                      <a:pt x="173" y="18"/>
                      <a:pt x="253" y="37"/>
                    </a:cubicBezTo>
                    <a:cubicBezTo>
                      <a:pt x="333" y="56"/>
                      <a:pt x="310" y="234"/>
                      <a:pt x="299" y="237"/>
                    </a:cubicBezTo>
                    <a:cubicBezTo>
                      <a:pt x="288" y="239"/>
                      <a:pt x="300" y="135"/>
                      <a:pt x="281" y="113"/>
                    </a:cubicBezTo>
                    <a:cubicBezTo>
                      <a:pt x="269" y="98"/>
                      <a:pt x="240" y="103"/>
                      <a:pt x="210" y="108"/>
                    </a:cubicBezTo>
                    <a:cubicBezTo>
                      <a:pt x="195" y="110"/>
                      <a:pt x="179" y="113"/>
                      <a:pt x="165" y="113"/>
                    </a:cubicBezTo>
                    <a:cubicBezTo>
                      <a:pt x="122" y="113"/>
                      <a:pt x="68" y="91"/>
                      <a:pt x="46" y="113"/>
                    </a:cubicBezTo>
                    <a:cubicBezTo>
                      <a:pt x="23" y="134"/>
                      <a:pt x="30" y="229"/>
                      <a:pt x="20" y="231"/>
                    </a:cubicBezTo>
                  </a:path>
                </a:pathLst>
              </a:custGeom>
              <a:solidFill>
                <a:srgbClr val="563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108"/>
              <p:cNvSpPr/>
              <p:nvPr/>
            </p:nvSpPr>
            <p:spPr bwMode="auto">
              <a:xfrm>
                <a:off x="5121275" y="4224338"/>
                <a:ext cx="77788" cy="31750"/>
              </a:xfrm>
              <a:custGeom>
                <a:avLst/>
                <a:gdLst>
                  <a:gd name="T0" fmla="*/ 62 w 67"/>
                  <a:gd name="T1" fmla="*/ 28 h 28"/>
                  <a:gd name="T2" fmla="*/ 59 w 67"/>
                  <a:gd name="T3" fmla="*/ 27 h 28"/>
                  <a:gd name="T4" fmla="*/ 8 w 67"/>
                  <a:gd name="T5" fmla="*/ 27 h 28"/>
                  <a:gd name="T6" fmla="*/ 1 w 67"/>
                  <a:gd name="T7" fmla="*/ 25 h 28"/>
                  <a:gd name="T8" fmla="*/ 3 w 67"/>
                  <a:gd name="T9" fmla="*/ 18 h 28"/>
                  <a:gd name="T10" fmla="*/ 64 w 67"/>
                  <a:gd name="T11" fmla="*/ 18 h 28"/>
                  <a:gd name="T12" fmla="*/ 66 w 67"/>
                  <a:gd name="T13" fmla="*/ 25 h 28"/>
                  <a:gd name="T14" fmla="*/ 62 w 67"/>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28">
                    <a:moveTo>
                      <a:pt x="62" y="28"/>
                    </a:moveTo>
                    <a:cubicBezTo>
                      <a:pt x="61" y="28"/>
                      <a:pt x="60" y="27"/>
                      <a:pt x="59" y="27"/>
                    </a:cubicBezTo>
                    <a:cubicBezTo>
                      <a:pt x="33" y="12"/>
                      <a:pt x="9" y="27"/>
                      <a:pt x="8" y="27"/>
                    </a:cubicBezTo>
                    <a:cubicBezTo>
                      <a:pt x="6" y="28"/>
                      <a:pt x="3" y="28"/>
                      <a:pt x="1" y="25"/>
                    </a:cubicBezTo>
                    <a:cubicBezTo>
                      <a:pt x="0" y="23"/>
                      <a:pt x="1" y="20"/>
                      <a:pt x="3" y="18"/>
                    </a:cubicBezTo>
                    <a:cubicBezTo>
                      <a:pt x="4" y="17"/>
                      <a:pt x="33" y="0"/>
                      <a:pt x="64" y="18"/>
                    </a:cubicBezTo>
                    <a:cubicBezTo>
                      <a:pt x="67" y="20"/>
                      <a:pt x="67" y="23"/>
                      <a:pt x="66" y="25"/>
                    </a:cubicBezTo>
                    <a:cubicBezTo>
                      <a:pt x="65" y="27"/>
                      <a:pt x="63" y="28"/>
                      <a:pt x="62" y="28"/>
                    </a:cubicBezTo>
                    <a:close/>
                  </a:path>
                </a:pathLst>
              </a:custGeom>
              <a:solidFill>
                <a:srgbClr val="563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109"/>
              <p:cNvSpPr/>
              <p:nvPr/>
            </p:nvSpPr>
            <p:spPr bwMode="auto">
              <a:xfrm>
                <a:off x="5222875" y="4224338"/>
                <a:ext cx="77788" cy="31750"/>
              </a:xfrm>
              <a:custGeom>
                <a:avLst/>
                <a:gdLst>
                  <a:gd name="T0" fmla="*/ 61 w 67"/>
                  <a:gd name="T1" fmla="*/ 28 h 28"/>
                  <a:gd name="T2" fmla="*/ 59 w 67"/>
                  <a:gd name="T3" fmla="*/ 27 h 28"/>
                  <a:gd name="T4" fmla="*/ 8 w 67"/>
                  <a:gd name="T5" fmla="*/ 27 h 28"/>
                  <a:gd name="T6" fmla="*/ 1 w 67"/>
                  <a:gd name="T7" fmla="*/ 25 h 28"/>
                  <a:gd name="T8" fmla="*/ 3 w 67"/>
                  <a:gd name="T9" fmla="*/ 18 h 28"/>
                  <a:gd name="T10" fmla="*/ 64 w 67"/>
                  <a:gd name="T11" fmla="*/ 18 h 28"/>
                  <a:gd name="T12" fmla="*/ 66 w 67"/>
                  <a:gd name="T13" fmla="*/ 25 h 28"/>
                  <a:gd name="T14" fmla="*/ 61 w 67"/>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28">
                    <a:moveTo>
                      <a:pt x="61" y="28"/>
                    </a:moveTo>
                    <a:cubicBezTo>
                      <a:pt x="61" y="28"/>
                      <a:pt x="60" y="27"/>
                      <a:pt x="59" y="27"/>
                    </a:cubicBezTo>
                    <a:cubicBezTo>
                      <a:pt x="33" y="12"/>
                      <a:pt x="9" y="27"/>
                      <a:pt x="8" y="27"/>
                    </a:cubicBezTo>
                    <a:cubicBezTo>
                      <a:pt x="6" y="28"/>
                      <a:pt x="3" y="28"/>
                      <a:pt x="1" y="25"/>
                    </a:cubicBezTo>
                    <a:cubicBezTo>
                      <a:pt x="0" y="23"/>
                      <a:pt x="1" y="20"/>
                      <a:pt x="3" y="18"/>
                    </a:cubicBezTo>
                    <a:cubicBezTo>
                      <a:pt x="4" y="17"/>
                      <a:pt x="33" y="0"/>
                      <a:pt x="64" y="18"/>
                    </a:cubicBezTo>
                    <a:cubicBezTo>
                      <a:pt x="66" y="20"/>
                      <a:pt x="67" y="23"/>
                      <a:pt x="66" y="25"/>
                    </a:cubicBezTo>
                    <a:cubicBezTo>
                      <a:pt x="65" y="27"/>
                      <a:pt x="63" y="28"/>
                      <a:pt x="61" y="28"/>
                    </a:cubicBezTo>
                    <a:close/>
                  </a:path>
                </a:pathLst>
              </a:custGeom>
              <a:solidFill>
                <a:srgbClr val="563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110"/>
              <p:cNvSpPr/>
              <p:nvPr/>
            </p:nvSpPr>
            <p:spPr bwMode="auto">
              <a:xfrm>
                <a:off x="5141913" y="4364038"/>
                <a:ext cx="136525" cy="42862"/>
              </a:xfrm>
              <a:custGeom>
                <a:avLst/>
                <a:gdLst>
                  <a:gd name="T0" fmla="*/ 1 w 117"/>
                  <a:gd name="T1" fmla="*/ 10 h 37"/>
                  <a:gd name="T2" fmla="*/ 9 w 117"/>
                  <a:gd name="T3" fmla="*/ 0 h 37"/>
                  <a:gd name="T4" fmla="*/ 107 w 117"/>
                  <a:gd name="T5" fmla="*/ 0 h 37"/>
                  <a:gd name="T6" fmla="*/ 116 w 117"/>
                  <a:gd name="T7" fmla="*/ 10 h 37"/>
                  <a:gd name="T8" fmla="*/ 60 w 117"/>
                  <a:gd name="T9" fmla="*/ 37 h 37"/>
                  <a:gd name="T10" fmla="*/ 1 w 117"/>
                  <a:gd name="T11" fmla="*/ 10 h 37"/>
                </a:gdLst>
                <a:ahLst/>
                <a:cxnLst>
                  <a:cxn ang="0">
                    <a:pos x="T0" y="T1"/>
                  </a:cxn>
                  <a:cxn ang="0">
                    <a:pos x="T2" y="T3"/>
                  </a:cxn>
                  <a:cxn ang="0">
                    <a:pos x="T4" y="T5"/>
                  </a:cxn>
                  <a:cxn ang="0">
                    <a:pos x="T6" y="T7"/>
                  </a:cxn>
                  <a:cxn ang="0">
                    <a:pos x="T8" y="T9"/>
                  </a:cxn>
                  <a:cxn ang="0">
                    <a:pos x="T10" y="T11"/>
                  </a:cxn>
                </a:cxnLst>
                <a:rect l="0" t="0" r="r" b="b"/>
                <a:pathLst>
                  <a:path w="117" h="37">
                    <a:moveTo>
                      <a:pt x="1" y="10"/>
                    </a:moveTo>
                    <a:cubicBezTo>
                      <a:pt x="0" y="5"/>
                      <a:pt x="3" y="0"/>
                      <a:pt x="9" y="0"/>
                    </a:cubicBezTo>
                    <a:cubicBezTo>
                      <a:pt x="107" y="0"/>
                      <a:pt x="107" y="0"/>
                      <a:pt x="107" y="0"/>
                    </a:cubicBezTo>
                    <a:cubicBezTo>
                      <a:pt x="113" y="0"/>
                      <a:pt x="117" y="5"/>
                      <a:pt x="116" y="10"/>
                    </a:cubicBezTo>
                    <a:cubicBezTo>
                      <a:pt x="116" y="10"/>
                      <a:pt x="112" y="37"/>
                      <a:pt x="60" y="37"/>
                    </a:cubicBezTo>
                    <a:cubicBezTo>
                      <a:pt x="9" y="37"/>
                      <a:pt x="1" y="10"/>
                      <a:pt x="1" y="10"/>
                    </a:cubicBezTo>
                  </a:path>
                </a:pathLst>
              </a:custGeom>
              <a:solidFill>
                <a:srgbClr val="EF5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Oval 111"/>
              <p:cNvSpPr>
                <a:spLocks noChangeArrowheads="1"/>
              </p:cNvSpPr>
              <p:nvPr/>
            </p:nvSpPr>
            <p:spPr bwMode="auto">
              <a:xfrm>
                <a:off x="5235575" y="4265613"/>
                <a:ext cx="55563" cy="53975"/>
              </a:xfrm>
              <a:prstGeom prst="ellipse">
                <a:avLst/>
              </a:prstGeom>
              <a:solidFill>
                <a:srgbClr val="E3D7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Oval 112"/>
              <p:cNvSpPr>
                <a:spLocks noChangeArrowheads="1"/>
              </p:cNvSpPr>
              <p:nvPr/>
            </p:nvSpPr>
            <p:spPr bwMode="auto">
              <a:xfrm>
                <a:off x="5130800" y="4265613"/>
                <a:ext cx="55563" cy="55562"/>
              </a:xfrm>
              <a:prstGeom prst="ellipse">
                <a:avLst/>
              </a:prstGeom>
              <a:solidFill>
                <a:srgbClr val="E3D7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Oval 113"/>
              <p:cNvSpPr>
                <a:spLocks noChangeArrowheads="1"/>
              </p:cNvSpPr>
              <p:nvPr/>
            </p:nvSpPr>
            <p:spPr bwMode="auto">
              <a:xfrm>
                <a:off x="5130800" y="4271963"/>
                <a:ext cx="55563" cy="5397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Oval 114"/>
              <p:cNvSpPr>
                <a:spLocks noChangeArrowheads="1"/>
              </p:cNvSpPr>
              <p:nvPr/>
            </p:nvSpPr>
            <p:spPr bwMode="auto">
              <a:xfrm>
                <a:off x="5141913" y="4283075"/>
                <a:ext cx="31750" cy="30162"/>
              </a:xfrm>
              <a:prstGeom prst="ellipse">
                <a:avLst/>
              </a:prstGeom>
              <a:solidFill>
                <a:srgbClr val="6D52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Oval 115"/>
              <p:cNvSpPr>
                <a:spLocks noChangeArrowheads="1"/>
              </p:cNvSpPr>
              <p:nvPr/>
            </p:nvSpPr>
            <p:spPr bwMode="auto">
              <a:xfrm>
                <a:off x="5156200" y="4278313"/>
                <a:ext cx="17463" cy="17462"/>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Oval 116"/>
              <p:cNvSpPr>
                <a:spLocks noChangeArrowheads="1"/>
              </p:cNvSpPr>
              <p:nvPr/>
            </p:nvSpPr>
            <p:spPr bwMode="auto">
              <a:xfrm>
                <a:off x="5235575" y="4271963"/>
                <a:ext cx="55563" cy="5397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Oval 117"/>
              <p:cNvSpPr>
                <a:spLocks noChangeArrowheads="1"/>
              </p:cNvSpPr>
              <p:nvPr/>
            </p:nvSpPr>
            <p:spPr bwMode="auto">
              <a:xfrm>
                <a:off x="5248275" y="4283075"/>
                <a:ext cx="30163" cy="30162"/>
              </a:xfrm>
              <a:prstGeom prst="ellipse">
                <a:avLst/>
              </a:prstGeom>
              <a:solidFill>
                <a:srgbClr val="6D52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Oval 118"/>
              <p:cNvSpPr>
                <a:spLocks noChangeArrowheads="1"/>
              </p:cNvSpPr>
              <p:nvPr/>
            </p:nvSpPr>
            <p:spPr bwMode="auto">
              <a:xfrm>
                <a:off x="5260975" y="4278313"/>
                <a:ext cx="17463" cy="17462"/>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119"/>
              <p:cNvSpPr/>
              <p:nvPr/>
            </p:nvSpPr>
            <p:spPr bwMode="auto">
              <a:xfrm>
                <a:off x="5159375" y="4378325"/>
                <a:ext cx="106363" cy="28575"/>
              </a:xfrm>
              <a:custGeom>
                <a:avLst/>
                <a:gdLst>
                  <a:gd name="T0" fmla="*/ 46 w 91"/>
                  <a:gd name="T1" fmla="*/ 0 h 25"/>
                  <a:gd name="T2" fmla="*/ 0 w 91"/>
                  <a:gd name="T3" fmla="*/ 14 h 25"/>
                  <a:gd name="T4" fmla="*/ 46 w 91"/>
                  <a:gd name="T5" fmla="*/ 25 h 25"/>
                  <a:gd name="T6" fmla="*/ 91 w 91"/>
                  <a:gd name="T7" fmla="*/ 14 h 25"/>
                  <a:gd name="T8" fmla="*/ 46 w 91"/>
                  <a:gd name="T9" fmla="*/ 0 h 25"/>
                </a:gdLst>
                <a:ahLst/>
                <a:cxnLst>
                  <a:cxn ang="0">
                    <a:pos x="T0" y="T1"/>
                  </a:cxn>
                  <a:cxn ang="0">
                    <a:pos x="T2" y="T3"/>
                  </a:cxn>
                  <a:cxn ang="0">
                    <a:pos x="T4" y="T5"/>
                  </a:cxn>
                  <a:cxn ang="0">
                    <a:pos x="T6" y="T7"/>
                  </a:cxn>
                  <a:cxn ang="0">
                    <a:pos x="T8" y="T9"/>
                  </a:cxn>
                </a:cxnLst>
                <a:rect l="0" t="0" r="r" b="b"/>
                <a:pathLst>
                  <a:path w="91" h="25">
                    <a:moveTo>
                      <a:pt x="46" y="0"/>
                    </a:moveTo>
                    <a:cubicBezTo>
                      <a:pt x="26" y="0"/>
                      <a:pt x="9" y="6"/>
                      <a:pt x="0" y="14"/>
                    </a:cubicBezTo>
                    <a:cubicBezTo>
                      <a:pt x="9" y="20"/>
                      <a:pt x="23" y="25"/>
                      <a:pt x="46" y="25"/>
                    </a:cubicBezTo>
                    <a:cubicBezTo>
                      <a:pt x="70" y="25"/>
                      <a:pt x="83" y="20"/>
                      <a:pt x="91" y="14"/>
                    </a:cubicBezTo>
                    <a:cubicBezTo>
                      <a:pt x="83" y="6"/>
                      <a:pt x="66" y="0"/>
                      <a:pt x="46" y="0"/>
                    </a:cubicBezTo>
                  </a:path>
                </a:pathLst>
              </a:custGeom>
              <a:solidFill>
                <a:srgbClr val="D24F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120"/>
              <p:cNvSpPr>
                <a:spLocks noEditPoints="1"/>
              </p:cNvSpPr>
              <p:nvPr/>
            </p:nvSpPr>
            <p:spPr bwMode="auto">
              <a:xfrm>
                <a:off x="5049838" y="4164013"/>
                <a:ext cx="323850" cy="161925"/>
              </a:xfrm>
              <a:custGeom>
                <a:avLst/>
                <a:gdLst>
                  <a:gd name="T0" fmla="*/ 0 w 278"/>
                  <a:gd name="T1" fmla="*/ 128 h 139"/>
                  <a:gd name="T2" fmla="*/ 0 w 278"/>
                  <a:gd name="T3" fmla="*/ 128 h 139"/>
                  <a:gd name="T4" fmla="*/ 0 w 278"/>
                  <a:gd name="T5" fmla="*/ 128 h 139"/>
                  <a:gd name="T6" fmla="*/ 0 w 278"/>
                  <a:gd name="T7" fmla="*/ 129 h 139"/>
                  <a:gd name="T8" fmla="*/ 0 w 278"/>
                  <a:gd name="T9" fmla="*/ 128 h 139"/>
                  <a:gd name="T10" fmla="*/ 233 w 278"/>
                  <a:gd name="T11" fmla="*/ 0 h 139"/>
                  <a:gd name="T12" fmla="*/ 190 w 278"/>
                  <a:gd name="T13" fmla="*/ 5 h 139"/>
                  <a:gd name="T14" fmla="*/ 145 w 278"/>
                  <a:gd name="T15" fmla="*/ 10 h 139"/>
                  <a:gd name="T16" fmla="*/ 57 w 278"/>
                  <a:gd name="T17" fmla="*/ 0 h 139"/>
                  <a:gd name="T18" fmla="*/ 26 w 278"/>
                  <a:gd name="T19" fmla="*/ 10 h 139"/>
                  <a:gd name="T20" fmla="*/ 12 w 278"/>
                  <a:gd name="T21" fmla="*/ 46 h 139"/>
                  <a:gd name="T22" fmla="*/ 24 w 278"/>
                  <a:gd name="T23" fmla="*/ 21 h 139"/>
                  <a:gd name="T24" fmla="*/ 55 w 278"/>
                  <a:gd name="T25" fmla="*/ 11 h 139"/>
                  <a:gd name="T26" fmla="*/ 143 w 278"/>
                  <a:gd name="T27" fmla="*/ 21 h 139"/>
                  <a:gd name="T28" fmla="*/ 188 w 278"/>
                  <a:gd name="T29" fmla="*/ 16 h 139"/>
                  <a:gd name="T30" fmla="*/ 231 w 278"/>
                  <a:gd name="T31" fmla="*/ 11 h 139"/>
                  <a:gd name="T32" fmla="*/ 259 w 278"/>
                  <a:gd name="T33" fmla="*/ 21 h 139"/>
                  <a:gd name="T34" fmla="*/ 276 w 278"/>
                  <a:gd name="T35" fmla="*/ 139 h 139"/>
                  <a:gd name="T36" fmla="*/ 276 w 278"/>
                  <a:gd name="T37" fmla="*/ 132 h 139"/>
                  <a:gd name="T38" fmla="*/ 261 w 278"/>
                  <a:gd name="T39" fmla="*/ 10 h 139"/>
                  <a:gd name="T40" fmla="*/ 233 w 278"/>
                  <a:gd name="T4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8" h="139">
                    <a:moveTo>
                      <a:pt x="0" y="128"/>
                    </a:moveTo>
                    <a:cubicBezTo>
                      <a:pt x="0" y="128"/>
                      <a:pt x="0" y="128"/>
                      <a:pt x="0" y="128"/>
                    </a:cubicBezTo>
                    <a:cubicBezTo>
                      <a:pt x="0" y="128"/>
                      <a:pt x="0" y="128"/>
                      <a:pt x="0" y="128"/>
                    </a:cubicBezTo>
                    <a:cubicBezTo>
                      <a:pt x="0" y="129"/>
                      <a:pt x="0" y="129"/>
                      <a:pt x="0" y="129"/>
                    </a:cubicBezTo>
                    <a:cubicBezTo>
                      <a:pt x="0" y="129"/>
                      <a:pt x="0" y="128"/>
                      <a:pt x="0" y="128"/>
                    </a:cubicBezTo>
                    <a:moveTo>
                      <a:pt x="233" y="0"/>
                    </a:moveTo>
                    <a:cubicBezTo>
                      <a:pt x="220" y="0"/>
                      <a:pt x="205" y="3"/>
                      <a:pt x="190" y="5"/>
                    </a:cubicBezTo>
                    <a:cubicBezTo>
                      <a:pt x="175" y="7"/>
                      <a:pt x="159" y="10"/>
                      <a:pt x="145" y="10"/>
                    </a:cubicBezTo>
                    <a:cubicBezTo>
                      <a:pt x="117" y="10"/>
                      <a:pt x="83" y="0"/>
                      <a:pt x="57" y="0"/>
                    </a:cubicBezTo>
                    <a:cubicBezTo>
                      <a:pt x="44" y="0"/>
                      <a:pt x="33" y="3"/>
                      <a:pt x="26" y="10"/>
                    </a:cubicBezTo>
                    <a:cubicBezTo>
                      <a:pt x="19" y="16"/>
                      <a:pt x="15" y="30"/>
                      <a:pt x="12" y="46"/>
                    </a:cubicBezTo>
                    <a:cubicBezTo>
                      <a:pt x="15" y="35"/>
                      <a:pt x="18" y="26"/>
                      <a:pt x="24" y="21"/>
                    </a:cubicBezTo>
                    <a:cubicBezTo>
                      <a:pt x="31" y="14"/>
                      <a:pt x="42" y="11"/>
                      <a:pt x="55" y="11"/>
                    </a:cubicBezTo>
                    <a:cubicBezTo>
                      <a:pt x="81" y="11"/>
                      <a:pt x="115" y="21"/>
                      <a:pt x="143" y="21"/>
                    </a:cubicBezTo>
                    <a:cubicBezTo>
                      <a:pt x="157" y="21"/>
                      <a:pt x="173" y="18"/>
                      <a:pt x="188" y="16"/>
                    </a:cubicBezTo>
                    <a:cubicBezTo>
                      <a:pt x="203" y="14"/>
                      <a:pt x="218" y="11"/>
                      <a:pt x="231" y="11"/>
                    </a:cubicBezTo>
                    <a:cubicBezTo>
                      <a:pt x="243" y="11"/>
                      <a:pt x="253" y="14"/>
                      <a:pt x="259" y="21"/>
                    </a:cubicBezTo>
                    <a:cubicBezTo>
                      <a:pt x="276" y="40"/>
                      <a:pt x="269" y="124"/>
                      <a:pt x="276" y="139"/>
                    </a:cubicBezTo>
                    <a:cubicBezTo>
                      <a:pt x="276" y="136"/>
                      <a:pt x="276" y="134"/>
                      <a:pt x="276" y="132"/>
                    </a:cubicBezTo>
                    <a:cubicBezTo>
                      <a:pt x="270" y="117"/>
                      <a:pt x="278" y="30"/>
                      <a:pt x="261" y="10"/>
                    </a:cubicBezTo>
                    <a:cubicBezTo>
                      <a:pt x="255" y="3"/>
                      <a:pt x="245" y="0"/>
                      <a:pt x="233" y="0"/>
                    </a:cubicBezTo>
                  </a:path>
                </a:pathLst>
              </a:custGeom>
              <a:solidFill>
                <a:srgbClr val="DBCF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121"/>
              <p:cNvSpPr/>
              <p:nvPr/>
            </p:nvSpPr>
            <p:spPr bwMode="auto">
              <a:xfrm>
                <a:off x="5045075" y="4119563"/>
                <a:ext cx="334963" cy="198437"/>
              </a:xfrm>
              <a:custGeom>
                <a:avLst/>
                <a:gdLst>
                  <a:gd name="T0" fmla="*/ 155 w 288"/>
                  <a:gd name="T1" fmla="*/ 0 h 171"/>
                  <a:gd name="T2" fmla="*/ 13 w 288"/>
                  <a:gd name="T3" fmla="*/ 38 h 171"/>
                  <a:gd name="T4" fmla="*/ 4 w 288"/>
                  <a:gd name="T5" fmla="*/ 167 h 171"/>
                  <a:gd name="T6" fmla="*/ 4 w 288"/>
                  <a:gd name="T7" fmla="*/ 167 h 171"/>
                  <a:gd name="T8" fmla="*/ 4 w 288"/>
                  <a:gd name="T9" fmla="*/ 167 h 171"/>
                  <a:gd name="T10" fmla="*/ 16 w 288"/>
                  <a:gd name="T11" fmla="*/ 85 h 171"/>
                  <a:gd name="T12" fmla="*/ 30 w 288"/>
                  <a:gd name="T13" fmla="*/ 49 h 171"/>
                  <a:gd name="T14" fmla="*/ 61 w 288"/>
                  <a:gd name="T15" fmla="*/ 39 h 171"/>
                  <a:gd name="T16" fmla="*/ 149 w 288"/>
                  <a:gd name="T17" fmla="*/ 49 h 171"/>
                  <a:gd name="T18" fmla="*/ 194 w 288"/>
                  <a:gd name="T19" fmla="*/ 44 h 171"/>
                  <a:gd name="T20" fmla="*/ 237 w 288"/>
                  <a:gd name="T21" fmla="*/ 39 h 171"/>
                  <a:gd name="T22" fmla="*/ 265 w 288"/>
                  <a:gd name="T23" fmla="*/ 49 h 171"/>
                  <a:gd name="T24" fmla="*/ 280 w 288"/>
                  <a:gd name="T25" fmla="*/ 171 h 171"/>
                  <a:gd name="T26" fmla="*/ 272 w 288"/>
                  <a:gd name="T27" fmla="*/ 26 h 171"/>
                  <a:gd name="T28" fmla="*/ 155 w 288"/>
                  <a:gd name="T29"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8" h="171">
                    <a:moveTo>
                      <a:pt x="155" y="0"/>
                    </a:moveTo>
                    <a:cubicBezTo>
                      <a:pt x="90" y="0"/>
                      <a:pt x="21" y="12"/>
                      <a:pt x="13" y="38"/>
                    </a:cubicBezTo>
                    <a:cubicBezTo>
                      <a:pt x="0" y="80"/>
                      <a:pt x="2" y="126"/>
                      <a:pt x="4" y="167"/>
                    </a:cubicBezTo>
                    <a:cubicBezTo>
                      <a:pt x="4" y="167"/>
                      <a:pt x="4" y="167"/>
                      <a:pt x="4" y="167"/>
                    </a:cubicBezTo>
                    <a:cubicBezTo>
                      <a:pt x="4" y="167"/>
                      <a:pt x="4" y="167"/>
                      <a:pt x="4" y="167"/>
                    </a:cubicBezTo>
                    <a:cubicBezTo>
                      <a:pt x="9" y="158"/>
                      <a:pt x="8" y="115"/>
                      <a:pt x="16" y="85"/>
                    </a:cubicBezTo>
                    <a:cubicBezTo>
                      <a:pt x="19" y="69"/>
                      <a:pt x="23" y="55"/>
                      <a:pt x="30" y="49"/>
                    </a:cubicBezTo>
                    <a:cubicBezTo>
                      <a:pt x="37" y="42"/>
                      <a:pt x="48" y="39"/>
                      <a:pt x="61" y="39"/>
                    </a:cubicBezTo>
                    <a:cubicBezTo>
                      <a:pt x="87" y="39"/>
                      <a:pt x="121" y="49"/>
                      <a:pt x="149" y="49"/>
                    </a:cubicBezTo>
                    <a:cubicBezTo>
                      <a:pt x="163" y="49"/>
                      <a:pt x="179" y="46"/>
                      <a:pt x="194" y="44"/>
                    </a:cubicBezTo>
                    <a:cubicBezTo>
                      <a:pt x="209" y="42"/>
                      <a:pt x="224" y="39"/>
                      <a:pt x="237" y="39"/>
                    </a:cubicBezTo>
                    <a:cubicBezTo>
                      <a:pt x="249" y="39"/>
                      <a:pt x="259" y="42"/>
                      <a:pt x="265" y="49"/>
                    </a:cubicBezTo>
                    <a:cubicBezTo>
                      <a:pt x="282" y="69"/>
                      <a:pt x="274" y="156"/>
                      <a:pt x="280" y="171"/>
                    </a:cubicBezTo>
                    <a:cubicBezTo>
                      <a:pt x="282" y="124"/>
                      <a:pt x="288" y="60"/>
                      <a:pt x="272" y="26"/>
                    </a:cubicBezTo>
                    <a:cubicBezTo>
                      <a:pt x="264" y="9"/>
                      <a:pt x="211" y="0"/>
                      <a:pt x="155" y="0"/>
                    </a:cubicBezTo>
                  </a:path>
                </a:pathLst>
              </a:custGeom>
              <a:solidFill>
                <a:srgbClr val="5132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122"/>
              <p:cNvSpPr/>
              <p:nvPr/>
            </p:nvSpPr>
            <p:spPr bwMode="auto">
              <a:xfrm>
                <a:off x="4770438" y="3798888"/>
                <a:ext cx="793750" cy="301625"/>
              </a:xfrm>
              <a:custGeom>
                <a:avLst/>
                <a:gdLst>
                  <a:gd name="T0" fmla="*/ 16 w 500"/>
                  <a:gd name="T1" fmla="*/ 190 h 190"/>
                  <a:gd name="T2" fmla="*/ 0 w 500"/>
                  <a:gd name="T3" fmla="*/ 167 h 190"/>
                  <a:gd name="T4" fmla="*/ 87 w 500"/>
                  <a:gd name="T5" fmla="*/ 100 h 190"/>
                  <a:gd name="T6" fmla="*/ 123 w 500"/>
                  <a:gd name="T7" fmla="*/ 142 h 190"/>
                  <a:gd name="T8" fmla="*/ 232 w 500"/>
                  <a:gd name="T9" fmla="*/ 42 h 190"/>
                  <a:gd name="T10" fmla="*/ 268 w 500"/>
                  <a:gd name="T11" fmla="*/ 98 h 190"/>
                  <a:gd name="T12" fmla="*/ 362 w 500"/>
                  <a:gd name="T13" fmla="*/ 13 h 190"/>
                  <a:gd name="T14" fmla="*/ 391 w 500"/>
                  <a:gd name="T15" fmla="*/ 68 h 190"/>
                  <a:gd name="T16" fmla="*/ 483 w 500"/>
                  <a:gd name="T17" fmla="*/ 0 h 190"/>
                  <a:gd name="T18" fmla="*/ 500 w 500"/>
                  <a:gd name="T19" fmla="*/ 23 h 190"/>
                  <a:gd name="T20" fmla="*/ 382 w 500"/>
                  <a:gd name="T21" fmla="*/ 110 h 190"/>
                  <a:gd name="T22" fmla="*/ 353 w 500"/>
                  <a:gd name="T23" fmla="*/ 57 h 190"/>
                  <a:gd name="T24" fmla="*/ 262 w 500"/>
                  <a:gd name="T25" fmla="*/ 141 h 190"/>
                  <a:gd name="T26" fmla="*/ 226 w 500"/>
                  <a:gd name="T27" fmla="*/ 85 h 190"/>
                  <a:gd name="T28" fmla="*/ 121 w 500"/>
                  <a:gd name="T29" fmla="*/ 182 h 190"/>
                  <a:gd name="T30" fmla="*/ 83 w 500"/>
                  <a:gd name="T31" fmla="*/ 138 h 190"/>
                  <a:gd name="T32" fmla="*/ 16 w 500"/>
                  <a:gd name="T33"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0" h="190">
                    <a:moveTo>
                      <a:pt x="16" y="190"/>
                    </a:moveTo>
                    <a:lnTo>
                      <a:pt x="0" y="167"/>
                    </a:lnTo>
                    <a:lnTo>
                      <a:pt x="87" y="100"/>
                    </a:lnTo>
                    <a:lnTo>
                      <a:pt x="123" y="142"/>
                    </a:lnTo>
                    <a:lnTo>
                      <a:pt x="232" y="42"/>
                    </a:lnTo>
                    <a:lnTo>
                      <a:pt x="268" y="98"/>
                    </a:lnTo>
                    <a:lnTo>
                      <a:pt x="362" y="13"/>
                    </a:lnTo>
                    <a:lnTo>
                      <a:pt x="391" y="68"/>
                    </a:lnTo>
                    <a:lnTo>
                      <a:pt x="483" y="0"/>
                    </a:lnTo>
                    <a:lnTo>
                      <a:pt x="500" y="23"/>
                    </a:lnTo>
                    <a:lnTo>
                      <a:pt x="382" y="110"/>
                    </a:lnTo>
                    <a:lnTo>
                      <a:pt x="353" y="57"/>
                    </a:lnTo>
                    <a:lnTo>
                      <a:pt x="262" y="141"/>
                    </a:lnTo>
                    <a:lnTo>
                      <a:pt x="226" y="85"/>
                    </a:lnTo>
                    <a:lnTo>
                      <a:pt x="121" y="182"/>
                    </a:lnTo>
                    <a:lnTo>
                      <a:pt x="83" y="138"/>
                    </a:lnTo>
                    <a:lnTo>
                      <a:pt x="16" y="190"/>
                    </a:ln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123"/>
              <p:cNvSpPr/>
              <p:nvPr/>
            </p:nvSpPr>
            <p:spPr bwMode="auto">
              <a:xfrm>
                <a:off x="5453063" y="3762376"/>
                <a:ext cx="149225" cy="147637"/>
              </a:xfrm>
              <a:custGeom>
                <a:avLst/>
                <a:gdLst>
                  <a:gd name="T0" fmla="*/ 84 w 94"/>
                  <a:gd name="T1" fmla="*/ 93 h 93"/>
                  <a:gd name="T2" fmla="*/ 53 w 94"/>
                  <a:gd name="T3" fmla="*/ 89 h 93"/>
                  <a:gd name="T4" fmla="*/ 59 w 94"/>
                  <a:gd name="T5" fmla="*/ 36 h 93"/>
                  <a:gd name="T6" fmla="*/ 0 w 94"/>
                  <a:gd name="T7" fmla="*/ 32 h 93"/>
                  <a:gd name="T8" fmla="*/ 2 w 94"/>
                  <a:gd name="T9" fmla="*/ 0 h 93"/>
                  <a:gd name="T10" fmla="*/ 94 w 94"/>
                  <a:gd name="T11" fmla="*/ 7 h 93"/>
                  <a:gd name="T12" fmla="*/ 84 w 94"/>
                  <a:gd name="T13" fmla="*/ 93 h 93"/>
                </a:gdLst>
                <a:ahLst/>
                <a:cxnLst>
                  <a:cxn ang="0">
                    <a:pos x="T0" y="T1"/>
                  </a:cxn>
                  <a:cxn ang="0">
                    <a:pos x="T2" y="T3"/>
                  </a:cxn>
                  <a:cxn ang="0">
                    <a:pos x="T4" y="T5"/>
                  </a:cxn>
                  <a:cxn ang="0">
                    <a:pos x="T6" y="T7"/>
                  </a:cxn>
                  <a:cxn ang="0">
                    <a:pos x="T8" y="T9"/>
                  </a:cxn>
                  <a:cxn ang="0">
                    <a:pos x="T10" y="T11"/>
                  </a:cxn>
                  <a:cxn ang="0">
                    <a:pos x="T12" y="T13"/>
                  </a:cxn>
                </a:cxnLst>
                <a:rect l="0" t="0" r="r" b="b"/>
                <a:pathLst>
                  <a:path w="94" h="93">
                    <a:moveTo>
                      <a:pt x="84" y="93"/>
                    </a:moveTo>
                    <a:lnTo>
                      <a:pt x="53" y="89"/>
                    </a:lnTo>
                    <a:lnTo>
                      <a:pt x="59" y="36"/>
                    </a:lnTo>
                    <a:lnTo>
                      <a:pt x="0" y="32"/>
                    </a:lnTo>
                    <a:lnTo>
                      <a:pt x="2" y="0"/>
                    </a:lnTo>
                    <a:lnTo>
                      <a:pt x="94" y="7"/>
                    </a:lnTo>
                    <a:lnTo>
                      <a:pt x="84" y="93"/>
                    </a:lnTo>
                    <a:close/>
                  </a:path>
                </a:pathLst>
              </a:custGeom>
              <a:solidFill>
                <a:srgbClr val="EF5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892" name="组合 891"/>
          <p:cNvGrpSpPr/>
          <p:nvPr/>
        </p:nvGrpSpPr>
        <p:grpSpPr>
          <a:xfrm>
            <a:off x="5259265" y="2106854"/>
            <a:ext cx="1501316" cy="1900821"/>
            <a:chOff x="4353961" y="-679262"/>
            <a:chExt cx="1501316" cy="1900821"/>
          </a:xfrm>
        </p:grpSpPr>
        <p:grpSp>
          <p:nvGrpSpPr>
            <p:cNvPr id="893" name="组合 892"/>
            <p:cNvGrpSpPr/>
            <p:nvPr/>
          </p:nvGrpSpPr>
          <p:grpSpPr>
            <a:xfrm>
              <a:off x="4397163" y="-679262"/>
              <a:ext cx="1283852" cy="1533934"/>
              <a:chOff x="5041900" y="1524000"/>
              <a:chExt cx="1524001" cy="1820863"/>
            </a:xfrm>
          </p:grpSpPr>
          <p:sp>
            <p:nvSpPr>
              <p:cNvPr id="896" name="Oval 5"/>
              <p:cNvSpPr>
                <a:spLocks noChangeArrowheads="1"/>
              </p:cNvSpPr>
              <p:nvPr/>
            </p:nvSpPr>
            <p:spPr bwMode="auto">
              <a:xfrm>
                <a:off x="5202238" y="3241675"/>
                <a:ext cx="1363663" cy="103188"/>
              </a:xfrm>
              <a:prstGeom prst="ellipse">
                <a:avLst/>
              </a:prstGeom>
              <a:solidFill>
                <a:srgbClr val="E4C9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6"/>
              <p:cNvSpPr/>
              <p:nvPr/>
            </p:nvSpPr>
            <p:spPr bwMode="auto">
              <a:xfrm>
                <a:off x="6127750" y="2444750"/>
                <a:ext cx="304800" cy="407988"/>
              </a:xfrm>
              <a:custGeom>
                <a:avLst/>
                <a:gdLst>
                  <a:gd name="T0" fmla="*/ 20 w 134"/>
                  <a:gd name="T1" fmla="*/ 179 h 179"/>
                  <a:gd name="T2" fmla="*/ 133 w 134"/>
                  <a:gd name="T3" fmla="*/ 98 h 179"/>
                  <a:gd name="T4" fmla="*/ 70 w 134"/>
                  <a:gd name="T5" fmla="*/ 12 h 179"/>
                  <a:gd name="T6" fmla="*/ 0 w 134"/>
                  <a:gd name="T7" fmla="*/ 0 h 179"/>
                  <a:gd name="T8" fmla="*/ 6 w 134"/>
                  <a:gd name="T9" fmla="*/ 51 h 179"/>
                  <a:gd name="T10" fmla="*/ 8 w 134"/>
                  <a:gd name="T11" fmla="*/ 25 h 179"/>
                  <a:gd name="T12" fmla="*/ 6 w 134"/>
                  <a:gd name="T13" fmla="*/ 51 h 179"/>
                  <a:gd name="T14" fmla="*/ 80 w 134"/>
                  <a:gd name="T15" fmla="*/ 95 h 179"/>
                  <a:gd name="T16" fmla="*/ 18 w 134"/>
                  <a:gd name="T17" fmla="*/ 125 h 179"/>
                  <a:gd name="T18" fmla="*/ 20 w 134"/>
                  <a:gd name="T1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79">
                    <a:moveTo>
                      <a:pt x="20" y="179"/>
                    </a:moveTo>
                    <a:cubicBezTo>
                      <a:pt x="62" y="177"/>
                      <a:pt x="130" y="161"/>
                      <a:pt x="133" y="98"/>
                    </a:cubicBezTo>
                    <a:cubicBezTo>
                      <a:pt x="134" y="77"/>
                      <a:pt x="132" y="34"/>
                      <a:pt x="70" y="12"/>
                    </a:cubicBezTo>
                    <a:cubicBezTo>
                      <a:pt x="41" y="1"/>
                      <a:pt x="2" y="0"/>
                      <a:pt x="0" y="0"/>
                    </a:cubicBezTo>
                    <a:cubicBezTo>
                      <a:pt x="6" y="51"/>
                      <a:pt x="6" y="51"/>
                      <a:pt x="6" y="51"/>
                    </a:cubicBezTo>
                    <a:cubicBezTo>
                      <a:pt x="8" y="25"/>
                      <a:pt x="8" y="25"/>
                      <a:pt x="8" y="25"/>
                    </a:cubicBezTo>
                    <a:cubicBezTo>
                      <a:pt x="6" y="51"/>
                      <a:pt x="6" y="51"/>
                      <a:pt x="6" y="51"/>
                    </a:cubicBezTo>
                    <a:cubicBezTo>
                      <a:pt x="33" y="54"/>
                      <a:pt x="81" y="73"/>
                      <a:pt x="80" y="95"/>
                    </a:cubicBezTo>
                    <a:cubicBezTo>
                      <a:pt x="78" y="125"/>
                      <a:pt x="18" y="125"/>
                      <a:pt x="18" y="125"/>
                    </a:cubicBezTo>
                    <a:cubicBezTo>
                      <a:pt x="20" y="179"/>
                      <a:pt x="20" y="179"/>
                      <a:pt x="20" y="179"/>
                    </a:cubicBezTo>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7"/>
              <p:cNvSpPr/>
              <p:nvPr/>
            </p:nvSpPr>
            <p:spPr bwMode="auto">
              <a:xfrm>
                <a:off x="5611813" y="2779713"/>
                <a:ext cx="554038" cy="244475"/>
              </a:xfrm>
              <a:custGeom>
                <a:avLst/>
                <a:gdLst>
                  <a:gd name="T0" fmla="*/ 243 w 243"/>
                  <a:gd name="T1" fmla="*/ 59 h 107"/>
                  <a:gd name="T2" fmla="*/ 120 w 243"/>
                  <a:gd name="T3" fmla="*/ 107 h 107"/>
                  <a:gd name="T4" fmla="*/ 0 w 243"/>
                  <a:gd name="T5" fmla="*/ 59 h 107"/>
                  <a:gd name="T6" fmla="*/ 120 w 243"/>
                  <a:gd name="T7" fmla="*/ 0 h 107"/>
                  <a:gd name="T8" fmla="*/ 243 w 243"/>
                  <a:gd name="T9" fmla="*/ 59 h 107"/>
                </a:gdLst>
                <a:ahLst/>
                <a:cxnLst>
                  <a:cxn ang="0">
                    <a:pos x="T0" y="T1"/>
                  </a:cxn>
                  <a:cxn ang="0">
                    <a:pos x="T2" y="T3"/>
                  </a:cxn>
                  <a:cxn ang="0">
                    <a:pos x="T4" y="T5"/>
                  </a:cxn>
                  <a:cxn ang="0">
                    <a:pos x="T6" y="T7"/>
                  </a:cxn>
                  <a:cxn ang="0">
                    <a:pos x="T8" y="T9"/>
                  </a:cxn>
                </a:cxnLst>
                <a:rect l="0" t="0" r="r" b="b"/>
                <a:pathLst>
                  <a:path w="243" h="107">
                    <a:moveTo>
                      <a:pt x="243" y="59"/>
                    </a:moveTo>
                    <a:cubicBezTo>
                      <a:pt x="243" y="89"/>
                      <a:pt x="188" y="107"/>
                      <a:pt x="120" y="107"/>
                    </a:cubicBezTo>
                    <a:cubicBezTo>
                      <a:pt x="53" y="107"/>
                      <a:pt x="0" y="88"/>
                      <a:pt x="0" y="59"/>
                    </a:cubicBezTo>
                    <a:cubicBezTo>
                      <a:pt x="0" y="29"/>
                      <a:pt x="53" y="0"/>
                      <a:pt x="120" y="0"/>
                    </a:cubicBezTo>
                    <a:cubicBezTo>
                      <a:pt x="188" y="0"/>
                      <a:pt x="243" y="29"/>
                      <a:pt x="243" y="59"/>
                    </a:cubicBezTo>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8"/>
              <p:cNvSpPr/>
              <p:nvPr/>
            </p:nvSpPr>
            <p:spPr bwMode="auto">
              <a:xfrm>
                <a:off x="5632450" y="2957513"/>
                <a:ext cx="1588" cy="3175"/>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1"/>
                      <a:pt x="1" y="1"/>
                    </a:cubicBezTo>
                    <a:cubicBezTo>
                      <a:pt x="0" y="1"/>
                      <a:pt x="0" y="0"/>
                      <a:pt x="0"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9"/>
              <p:cNvSpPr/>
              <p:nvPr/>
            </p:nvSpPr>
            <p:spPr bwMode="auto">
              <a:xfrm>
                <a:off x="5614988" y="2930525"/>
                <a:ext cx="544513" cy="30163"/>
              </a:xfrm>
              <a:custGeom>
                <a:avLst/>
                <a:gdLst>
                  <a:gd name="T0" fmla="*/ 0 w 239"/>
                  <a:gd name="T1" fmla="*/ 0 h 13"/>
                  <a:gd name="T2" fmla="*/ 8 w 239"/>
                  <a:gd name="T3" fmla="*/ 12 h 13"/>
                  <a:gd name="T4" fmla="*/ 9 w 239"/>
                  <a:gd name="T5" fmla="*/ 13 h 13"/>
                  <a:gd name="T6" fmla="*/ 11 w 239"/>
                  <a:gd name="T7" fmla="*/ 13 h 13"/>
                  <a:gd name="T8" fmla="*/ 229 w 239"/>
                  <a:gd name="T9" fmla="*/ 13 h 13"/>
                  <a:gd name="T10" fmla="*/ 231 w 239"/>
                  <a:gd name="T11" fmla="*/ 13 h 13"/>
                  <a:gd name="T12" fmla="*/ 239 w 239"/>
                  <a:gd name="T13" fmla="*/ 3 h 13"/>
                  <a:gd name="T14" fmla="*/ 228 w 239"/>
                  <a:gd name="T15" fmla="*/ 7 h 13"/>
                  <a:gd name="T16" fmla="*/ 120 w 239"/>
                  <a:gd name="T17" fmla="*/ 7 h 13"/>
                  <a:gd name="T18" fmla="*/ 12 w 239"/>
                  <a:gd name="T19" fmla="*/ 7 h 13"/>
                  <a:gd name="T20" fmla="*/ 0 w 239"/>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13">
                    <a:moveTo>
                      <a:pt x="0" y="0"/>
                    </a:moveTo>
                    <a:cubicBezTo>
                      <a:pt x="2" y="4"/>
                      <a:pt x="4" y="8"/>
                      <a:pt x="8" y="12"/>
                    </a:cubicBezTo>
                    <a:cubicBezTo>
                      <a:pt x="8" y="12"/>
                      <a:pt x="8" y="13"/>
                      <a:pt x="9" y="13"/>
                    </a:cubicBezTo>
                    <a:cubicBezTo>
                      <a:pt x="9" y="13"/>
                      <a:pt x="10" y="13"/>
                      <a:pt x="11" y="13"/>
                    </a:cubicBezTo>
                    <a:cubicBezTo>
                      <a:pt x="22" y="13"/>
                      <a:pt x="218" y="13"/>
                      <a:pt x="229" y="13"/>
                    </a:cubicBezTo>
                    <a:cubicBezTo>
                      <a:pt x="230" y="13"/>
                      <a:pt x="231" y="13"/>
                      <a:pt x="231" y="13"/>
                    </a:cubicBezTo>
                    <a:cubicBezTo>
                      <a:pt x="235" y="10"/>
                      <a:pt x="237" y="6"/>
                      <a:pt x="239" y="3"/>
                    </a:cubicBezTo>
                    <a:cubicBezTo>
                      <a:pt x="237" y="6"/>
                      <a:pt x="234" y="7"/>
                      <a:pt x="228" y="7"/>
                    </a:cubicBezTo>
                    <a:cubicBezTo>
                      <a:pt x="223" y="7"/>
                      <a:pt x="172" y="7"/>
                      <a:pt x="120" y="7"/>
                    </a:cubicBezTo>
                    <a:cubicBezTo>
                      <a:pt x="68" y="7"/>
                      <a:pt x="18" y="7"/>
                      <a:pt x="12" y="7"/>
                    </a:cubicBezTo>
                    <a:cubicBezTo>
                      <a:pt x="5" y="7"/>
                      <a:pt x="2" y="5"/>
                      <a:pt x="0" y="0"/>
                    </a:cubicBezTo>
                  </a:path>
                </a:pathLst>
              </a:custGeom>
              <a:solidFill>
                <a:srgbClr val="342D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10"/>
              <p:cNvSpPr/>
              <p:nvPr/>
            </p:nvSpPr>
            <p:spPr bwMode="auto">
              <a:xfrm>
                <a:off x="5581650" y="3209925"/>
                <a:ext cx="234950" cy="90488"/>
              </a:xfrm>
              <a:custGeom>
                <a:avLst/>
                <a:gdLst>
                  <a:gd name="T0" fmla="*/ 59 w 103"/>
                  <a:gd name="T1" fmla="*/ 0 h 40"/>
                  <a:gd name="T2" fmla="*/ 60 w 103"/>
                  <a:gd name="T3" fmla="*/ 10 h 40"/>
                  <a:gd name="T4" fmla="*/ 4 w 103"/>
                  <a:gd name="T5" fmla="*/ 22 h 40"/>
                  <a:gd name="T6" fmla="*/ 4 w 103"/>
                  <a:gd name="T7" fmla="*/ 40 h 40"/>
                  <a:gd name="T8" fmla="*/ 65 w 103"/>
                  <a:gd name="T9" fmla="*/ 40 h 40"/>
                  <a:gd name="T10" fmla="*/ 99 w 103"/>
                  <a:gd name="T11" fmla="*/ 40 h 40"/>
                  <a:gd name="T12" fmla="*/ 103 w 103"/>
                  <a:gd name="T13" fmla="*/ 30 h 40"/>
                  <a:gd name="T14" fmla="*/ 103 w 103"/>
                  <a:gd name="T15" fmla="*/ 2 h 40"/>
                  <a:gd name="T16" fmla="*/ 59 w 103"/>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40">
                    <a:moveTo>
                      <a:pt x="59" y="0"/>
                    </a:moveTo>
                    <a:cubicBezTo>
                      <a:pt x="59" y="1"/>
                      <a:pt x="60" y="10"/>
                      <a:pt x="60" y="10"/>
                    </a:cubicBezTo>
                    <a:cubicBezTo>
                      <a:pt x="60" y="10"/>
                      <a:pt x="7" y="19"/>
                      <a:pt x="4" y="22"/>
                    </a:cubicBezTo>
                    <a:cubicBezTo>
                      <a:pt x="1" y="24"/>
                      <a:pt x="0" y="40"/>
                      <a:pt x="4" y="40"/>
                    </a:cubicBezTo>
                    <a:cubicBezTo>
                      <a:pt x="8" y="40"/>
                      <a:pt x="65" y="40"/>
                      <a:pt x="65" y="40"/>
                    </a:cubicBezTo>
                    <a:cubicBezTo>
                      <a:pt x="65" y="40"/>
                      <a:pt x="94" y="40"/>
                      <a:pt x="99" y="40"/>
                    </a:cubicBezTo>
                    <a:cubicBezTo>
                      <a:pt x="103" y="40"/>
                      <a:pt x="103" y="34"/>
                      <a:pt x="103" y="30"/>
                    </a:cubicBezTo>
                    <a:cubicBezTo>
                      <a:pt x="103" y="26"/>
                      <a:pt x="103" y="2"/>
                      <a:pt x="103" y="2"/>
                    </a:cubicBezTo>
                    <a:lnTo>
                      <a:pt x="59"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11"/>
              <p:cNvSpPr/>
              <p:nvPr/>
            </p:nvSpPr>
            <p:spPr bwMode="auto">
              <a:xfrm>
                <a:off x="5689600" y="2960688"/>
                <a:ext cx="147638" cy="260350"/>
              </a:xfrm>
              <a:custGeom>
                <a:avLst/>
                <a:gdLst>
                  <a:gd name="T0" fmla="*/ 60 w 65"/>
                  <a:gd name="T1" fmla="*/ 114 h 114"/>
                  <a:gd name="T2" fmla="*/ 7 w 65"/>
                  <a:gd name="T3" fmla="*/ 114 h 114"/>
                  <a:gd name="T4" fmla="*/ 1 w 65"/>
                  <a:gd name="T5" fmla="*/ 101 h 114"/>
                  <a:gd name="T6" fmla="*/ 1 w 65"/>
                  <a:gd name="T7" fmla="*/ 0 h 114"/>
                  <a:gd name="T8" fmla="*/ 65 w 65"/>
                  <a:gd name="T9" fmla="*/ 0 h 114"/>
                  <a:gd name="T10" fmla="*/ 65 w 65"/>
                  <a:gd name="T11" fmla="*/ 101 h 114"/>
                  <a:gd name="T12" fmla="*/ 60 w 65"/>
                  <a:gd name="T13" fmla="*/ 114 h 114"/>
                </a:gdLst>
                <a:ahLst/>
                <a:cxnLst>
                  <a:cxn ang="0">
                    <a:pos x="T0" y="T1"/>
                  </a:cxn>
                  <a:cxn ang="0">
                    <a:pos x="T2" y="T3"/>
                  </a:cxn>
                  <a:cxn ang="0">
                    <a:pos x="T4" y="T5"/>
                  </a:cxn>
                  <a:cxn ang="0">
                    <a:pos x="T6" y="T7"/>
                  </a:cxn>
                  <a:cxn ang="0">
                    <a:pos x="T8" y="T9"/>
                  </a:cxn>
                  <a:cxn ang="0">
                    <a:pos x="T10" y="T11"/>
                  </a:cxn>
                  <a:cxn ang="0">
                    <a:pos x="T12" y="T13"/>
                  </a:cxn>
                </a:cxnLst>
                <a:rect l="0" t="0" r="r" b="b"/>
                <a:pathLst>
                  <a:path w="65" h="114">
                    <a:moveTo>
                      <a:pt x="60" y="114"/>
                    </a:moveTo>
                    <a:cubicBezTo>
                      <a:pt x="52" y="114"/>
                      <a:pt x="15" y="114"/>
                      <a:pt x="7" y="114"/>
                    </a:cubicBezTo>
                    <a:cubicBezTo>
                      <a:pt x="0" y="114"/>
                      <a:pt x="1" y="104"/>
                      <a:pt x="1" y="101"/>
                    </a:cubicBezTo>
                    <a:cubicBezTo>
                      <a:pt x="1" y="98"/>
                      <a:pt x="1" y="0"/>
                      <a:pt x="1" y="0"/>
                    </a:cubicBezTo>
                    <a:cubicBezTo>
                      <a:pt x="65" y="0"/>
                      <a:pt x="65" y="0"/>
                      <a:pt x="65" y="0"/>
                    </a:cubicBezTo>
                    <a:cubicBezTo>
                      <a:pt x="65" y="0"/>
                      <a:pt x="65" y="95"/>
                      <a:pt x="65" y="101"/>
                    </a:cubicBezTo>
                    <a:cubicBezTo>
                      <a:pt x="65" y="106"/>
                      <a:pt x="65" y="114"/>
                      <a:pt x="60" y="114"/>
                    </a:cubicBezTo>
                    <a:close/>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12"/>
              <p:cNvSpPr/>
              <p:nvPr/>
            </p:nvSpPr>
            <p:spPr bwMode="auto">
              <a:xfrm>
                <a:off x="5967413" y="3209925"/>
                <a:ext cx="234950" cy="90488"/>
              </a:xfrm>
              <a:custGeom>
                <a:avLst/>
                <a:gdLst>
                  <a:gd name="T0" fmla="*/ 44 w 103"/>
                  <a:gd name="T1" fmla="*/ 0 h 40"/>
                  <a:gd name="T2" fmla="*/ 43 w 103"/>
                  <a:gd name="T3" fmla="*/ 10 h 40"/>
                  <a:gd name="T4" fmla="*/ 99 w 103"/>
                  <a:gd name="T5" fmla="*/ 22 h 40"/>
                  <a:gd name="T6" fmla="*/ 99 w 103"/>
                  <a:gd name="T7" fmla="*/ 40 h 40"/>
                  <a:gd name="T8" fmla="*/ 38 w 103"/>
                  <a:gd name="T9" fmla="*/ 40 h 40"/>
                  <a:gd name="T10" fmla="*/ 4 w 103"/>
                  <a:gd name="T11" fmla="*/ 40 h 40"/>
                  <a:gd name="T12" fmla="*/ 0 w 103"/>
                  <a:gd name="T13" fmla="*/ 30 h 40"/>
                  <a:gd name="T14" fmla="*/ 0 w 103"/>
                  <a:gd name="T15" fmla="*/ 2 h 40"/>
                  <a:gd name="T16" fmla="*/ 44 w 103"/>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40">
                    <a:moveTo>
                      <a:pt x="44" y="0"/>
                    </a:moveTo>
                    <a:cubicBezTo>
                      <a:pt x="44" y="1"/>
                      <a:pt x="43" y="10"/>
                      <a:pt x="43" y="10"/>
                    </a:cubicBezTo>
                    <a:cubicBezTo>
                      <a:pt x="43" y="10"/>
                      <a:pt x="96" y="19"/>
                      <a:pt x="99" y="22"/>
                    </a:cubicBezTo>
                    <a:cubicBezTo>
                      <a:pt x="101" y="24"/>
                      <a:pt x="103" y="40"/>
                      <a:pt x="99" y="40"/>
                    </a:cubicBezTo>
                    <a:cubicBezTo>
                      <a:pt x="95" y="40"/>
                      <a:pt x="38" y="40"/>
                      <a:pt x="38" y="40"/>
                    </a:cubicBezTo>
                    <a:cubicBezTo>
                      <a:pt x="38" y="40"/>
                      <a:pt x="8" y="40"/>
                      <a:pt x="4" y="40"/>
                    </a:cubicBezTo>
                    <a:cubicBezTo>
                      <a:pt x="0" y="40"/>
                      <a:pt x="0" y="34"/>
                      <a:pt x="0" y="30"/>
                    </a:cubicBezTo>
                    <a:cubicBezTo>
                      <a:pt x="0" y="26"/>
                      <a:pt x="0" y="2"/>
                      <a:pt x="0" y="2"/>
                    </a:cubicBezTo>
                    <a:lnTo>
                      <a:pt x="44"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13"/>
              <p:cNvSpPr/>
              <p:nvPr/>
            </p:nvSpPr>
            <p:spPr bwMode="auto">
              <a:xfrm>
                <a:off x="5940425" y="2960688"/>
                <a:ext cx="147638" cy="260350"/>
              </a:xfrm>
              <a:custGeom>
                <a:avLst/>
                <a:gdLst>
                  <a:gd name="T0" fmla="*/ 59 w 65"/>
                  <a:gd name="T1" fmla="*/ 114 h 114"/>
                  <a:gd name="T2" fmla="*/ 7 w 65"/>
                  <a:gd name="T3" fmla="*/ 114 h 114"/>
                  <a:gd name="T4" fmla="*/ 0 w 65"/>
                  <a:gd name="T5" fmla="*/ 101 h 114"/>
                  <a:gd name="T6" fmla="*/ 0 w 65"/>
                  <a:gd name="T7" fmla="*/ 0 h 114"/>
                  <a:gd name="T8" fmla="*/ 64 w 65"/>
                  <a:gd name="T9" fmla="*/ 0 h 114"/>
                  <a:gd name="T10" fmla="*/ 64 w 65"/>
                  <a:gd name="T11" fmla="*/ 101 h 114"/>
                  <a:gd name="T12" fmla="*/ 59 w 65"/>
                  <a:gd name="T13" fmla="*/ 114 h 114"/>
                </a:gdLst>
                <a:ahLst/>
                <a:cxnLst>
                  <a:cxn ang="0">
                    <a:pos x="T0" y="T1"/>
                  </a:cxn>
                  <a:cxn ang="0">
                    <a:pos x="T2" y="T3"/>
                  </a:cxn>
                  <a:cxn ang="0">
                    <a:pos x="T4" y="T5"/>
                  </a:cxn>
                  <a:cxn ang="0">
                    <a:pos x="T6" y="T7"/>
                  </a:cxn>
                  <a:cxn ang="0">
                    <a:pos x="T8" y="T9"/>
                  </a:cxn>
                  <a:cxn ang="0">
                    <a:pos x="T10" y="T11"/>
                  </a:cxn>
                  <a:cxn ang="0">
                    <a:pos x="T12" y="T13"/>
                  </a:cxn>
                </a:cxnLst>
                <a:rect l="0" t="0" r="r" b="b"/>
                <a:pathLst>
                  <a:path w="65" h="114">
                    <a:moveTo>
                      <a:pt x="59" y="114"/>
                    </a:moveTo>
                    <a:cubicBezTo>
                      <a:pt x="52" y="114"/>
                      <a:pt x="15" y="114"/>
                      <a:pt x="7" y="114"/>
                    </a:cubicBezTo>
                    <a:cubicBezTo>
                      <a:pt x="0" y="114"/>
                      <a:pt x="0" y="104"/>
                      <a:pt x="0" y="101"/>
                    </a:cubicBezTo>
                    <a:cubicBezTo>
                      <a:pt x="0" y="98"/>
                      <a:pt x="0" y="0"/>
                      <a:pt x="0" y="0"/>
                    </a:cubicBezTo>
                    <a:cubicBezTo>
                      <a:pt x="64" y="0"/>
                      <a:pt x="64" y="0"/>
                      <a:pt x="64" y="0"/>
                    </a:cubicBezTo>
                    <a:cubicBezTo>
                      <a:pt x="64" y="0"/>
                      <a:pt x="64" y="95"/>
                      <a:pt x="64" y="101"/>
                    </a:cubicBezTo>
                    <a:cubicBezTo>
                      <a:pt x="64" y="106"/>
                      <a:pt x="65" y="114"/>
                      <a:pt x="59" y="114"/>
                    </a:cubicBezTo>
                    <a:close/>
                  </a:path>
                </a:pathLst>
              </a:custGeom>
              <a:solidFill>
                <a:srgbClr val="3730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14"/>
              <p:cNvSpPr/>
              <p:nvPr/>
            </p:nvSpPr>
            <p:spPr bwMode="auto">
              <a:xfrm>
                <a:off x="5580063" y="2444750"/>
                <a:ext cx="617538" cy="501650"/>
              </a:xfrm>
              <a:custGeom>
                <a:avLst/>
                <a:gdLst>
                  <a:gd name="T0" fmla="*/ 240 w 271"/>
                  <a:gd name="T1" fmla="*/ 0 h 220"/>
                  <a:gd name="T2" fmla="*/ 135 w 271"/>
                  <a:gd name="T3" fmla="*/ 0 h 220"/>
                  <a:gd name="T4" fmla="*/ 30 w 271"/>
                  <a:gd name="T5" fmla="*/ 0 h 220"/>
                  <a:gd name="T6" fmla="*/ 0 w 271"/>
                  <a:gd name="T7" fmla="*/ 28 h 220"/>
                  <a:gd name="T8" fmla="*/ 13 w 271"/>
                  <a:gd name="T9" fmla="*/ 199 h 220"/>
                  <a:gd name="T10" fmla="*/ 27 w 271"/>
                  <a:gd name="T11" fmla="*/ 220 h 220"/>
                  <a:gd name="T12" fmla="*/ 135 w 271"/>
                  <a:gd name="T13" fmla="*/ 220 h 220"/>
                  <a:gd name="T14" fmla="*/ 243 w 271"/>
                  <a:gd name="T15" fmla="*/ 220 h 220"/>
                  <a:gd name="T16" fmla="*/ 258 w 271"/>
                  <a:gd name="T17" fmla="*/ 199 h 220"/>
                  <a:gd name="T18" fmla="*/ 271 w 271"/>
                  <a:gd name="T19" fmla="*/ 28 h 220"/>
                  <a:gd name="T20" fmla="*/ 240 w 271"/>
                  <a:gd name="T21"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1" h="220">
                    <a:moveTo>
                      <a:pt x="240" y="0"/>
                    </a:moveTo>
                    <a:cubicBezTo>
                      <a:pt x="240" y="0"/>
                      <a:pt x="188" y="0"/>
                      <a:pt x="135" y="0"/>
                    </a:cubicBezTo>
                    <a:cubicBezTo>
                      <a:pt x="82" y="0"/>
                      <a:pt x="30" y="0"/>
                      <a:pt x="30" y="0"/>
                    </a:cubicBezTo>
                    <a:cubicBezTo>
                      <a:pt x="30" y="0"/>
                      <a:pt x="0" y="2"/>
                      <a:pt x="0" y="28"/>
                    </a:cubicBezTo>
                    <a:cubicBezTo>
                      <a:pt x="0" y="48"/>
                      <a:pt x="9" y="154"/>
                      <a:pt x="13" y="199"/>
                    </a:cubicBezTo>
                    <a:cubicBezTo>
                      <a:pt x="14" y="212"/>
                      <a:pt x="15" y="220"/>
                      <a:pt x="27" y="220"/>
                    </a:cubicBezTo>
                    <a:cubicBezTo>
                      <a:pt x="33" y="220"/>
                      <a:pt x="83" y="220"/>
                      <a:pt x="135" y="220"/>
                    </a:cubicBezTo>
                    <a:cubicBezTo>
                      <a:pt x="187" y="220"/>
                      <a:pt x="238" y="220"/>
                      <a:pt x="243" y="220"/>
                    </a:cubicBezTo>
                    <a:cubicBezTo>
                      <a:pt x="255" y="220"/>
                      <a:pt x="256" y="212"/>
                      <a:pt x="258" y="199"/>
                    </a:cubicBezTo>
                    <a:cubicBezTo>
                      <a:pt x="262" y="154"/>
                      <a:pt x="271" y="48"/>
                      <a:pt x="271" y="28"/>
                    </a:cubicBezTo>
                    <a:cubicBezTo>
                      <a:pt x="271" y="2"/>
                      <a:pt x="240" y="0"/>
                      <a:pt x="240" y="0"/>
                    </a:cubicBezTo>
                  </a:path>
                </a:pathLst>
              </a:custGeom>
              <a:solidFill>
                <a:srgbClr val="4038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15"/>
              <p:cNvSpPr/>
              <p:nvPr/>
            </p:nvSpPr>
            <p:spPr bwMode="auto">
              <a:xfrm>
                <a:off x="5776913" y="2444750"/>
                <a:ext cx="246063" cy="246063"/>
              </a:xfrm>
              <a:custGeom>
                <a:avLst/>
                <a:gdLst>
                  <a:gd name="T0" fmla="*/ 0 w 155"/>
                  <a:gd name="T1" fmla="*/ 0 h 155"/>
                  <a:gd name="T2" fmla="*/ 74 w 155"/>
                  <a:gd name="T3" fmla="*/ 155 h 155"/>
                  <a:gd name="T4" fmla="*/ 155 w 155"/>
                  <a:gd name="T5" fmla="*/ 0 h 155"/>
                  <a:gd name="T6" fmla="*/ 0 w 155"/>
                  <a:gd name="T7" fmla="*/ 0 h 155"/>
                </a:gdLst>
                <a:ahLst/>
                <a:cxnLst>
                  <a:cxn ang="0">
                    <a:pos x="T0" y="T1"/>
                  </a:cxn>
                  <a:cxn ang="0">
                    <a:pos x="T2" y="T3"/>
                  </a:cxn>
                  <a:cxn ang="0">
                    <a:pos x="T4" y="T5"/>
                  </a:cxn>
                  <a:cxn ang="0">
                    <a:pos x="T6" y="T7"/>
                  </a:cxn>
                </a:cxnLst>
                <a:rect l="0" t="0" r="r" b="b"/>
                <a:pathLst>
                  <a:path w="155" h="155">
                    <a:moveTo>
                      <a:pt x="0" y="0"/>
                    </a:moveTo>
                    <a:lnTo>
                      <a:pt x="74" y="155"/>
                    </a:lnTo>
                    <a:lnTo>
                      <a:pt x="15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16"/>
              <p:cNvSpPr/>
              <p:nvPr/>
            </p:nvSpPr>
            <p:spPr bwMode="auto">
              <a:xfrm>
                <a:off x="5776913" y="2444750"/>
                <a:ext cx="246063" cy="246063"/>
              </a:xfrm>
              <a:custGeom>
                <a:avLst/>
                <a:gdLst>
                  <a:gd name="T0" fmla="*/ 0 w 155"/>
                  <a:gd name="T1" fmla="*/ 0 h 155"/>
                  <a:gd name="T2" fmla="*/ 74 w 155"/>
                  <a:gd name="T3" fmla="*/ 155 h 155"/>
                  <a:gd name="T4" fmla="*/ 155 w 155"/>
                  <a:gd name="T5" fmla="*/ 0 h 155"/>
                  <a:gd name="T6" fmla="*/ 0 w 155"/>
                  <a:gd name="T7" fmla="*/ 0 h 155"/>
                </a:gdLst>
                <a:ahLst/>
                <a:cxnLst>
                  <a:cxn ang="0">
                    <a:pos x="T0" y="T1"/>
                  </a:cxn>
                  <a:cxn ang="0">
                    <a:pos x="T2" y="T3"/>
                  </a:cxn>
                  <a:cxn ang="0">
                    <a:pos x="T4" y="T5"/>
                  </a:cxn>
                  <a:cxn ang="0">
                    <a:pos x="T6" y="T7"/>
                  </a:cxn>
                </a:cxnLst>
                <a:rect l="0" t="0" r="r" b="b"/>
                <a:pathLst>
                  <a:path w="155" h="155">
                    <a:moveTo>
                      <a:pt x="0" y="0"/>
                    </a:moveTo>
                    <a:lnTo>
                      <a:pt x="74" y="155"/>
                    </a:lnTo>
                    <a:lnTo>
                      <a:pt x="155"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Oval 17"/>
              <p:cNvSpPr>
                <a:spLocks noChangeArrowheads="1"/>
              </p:cNvSpPr>
              <p:nvPr/>
            </p:nvSpPr>
            <p:spPr bwMode="auto">
              <a:xfrm>
                <a:off x="5832475" y="2408238"/>
                <a:ext cx="125413" cy="77788"/>
              </a:xfrm>
              <a:prstGeom prst="ellipse">
                <a:avLst/>
              </a:prstGeom>
              <a:solidFill>
                <a:srgbClr val="0295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18"/>
              <p:cNvSpPr/>
              <p:nvPr/>
            </p:nvSpPr>
            <p:spPr bwMode="auto">
              <a:xfrm>
                <a:off x="5856288" y="2446338"/>
                <a:ext cx="79375" cy="244475"/>
              </a:xfrm>
              <a:custGeom>
                <a:avLst/>
                <a:gdLst>
                  <a:gd name="T0" fmla="*/ 19 w 50"/>
                  <a:gd name="T1" fmla="*/ 0 h 154"/>
                  <a:gd name="T2" fmla="*/ 0 w 50"/>
                  <a:gd name="T3" fmla="*/ 104 h 154"/>
                  <a:gd name="T4" fmla="*/ 24 w 50"/>
                  <a:gd name="T5" fmla="*/ 154 h 154"/>
                  <a:gd name="T6" fmla="*/ 50 w 50"/>
                  <a:gd name="T7" fmla="*/ 104 h 154"/>
                  <a:gd name="T8" fmla="*/ 37 w 50"/>
                  <a:gd name="T9" fmla="*/ 0 h 154"/>
                  <a:gd name="T10" fmla="*/ 19 w 50"/>
                  <a:gd name="T11" fmla="*/ 0 h 154"/>
                </a:gdLst>
                <a:ahLst/>
                <a:cxnLst>
                  <a:cxn ang="0">
                    <a:pos x="T0" y="T1"/>
                  </a:cxn>
                  <a:cxn ang="0">
                    <a:pos x="T2" y="T3"/>
                  </a:cxn>
                  <a:cxn ang="0">
                    <a:pos x="T4" y="T5"/>
                  </a:cxn>
                  <a:cxn ang="0">
                    <a:pos x="T6" y="T7"/>
                  </a:cxn>
                  <a:cxn ang="0">
                    <a:pos x="T8" y="T9"/>
                  </a:cxn>
                  <a:cxn ang="0">
                    <a:pos x="T10" y="T11"/>
                  </a:cxn>
                </a:cxnLst>
                <a:rect l="0" t="0" r="r" b="b"/>
                <a:pathLst>
                  <a:path w="50" h="154">
                    <a:moveTo>
                      <a:pt x="19" y="0"/>
                    </a:moveTo>
                    <a:lnTo>
                      <a:pt x="0" y="104"/>
                    </a:lnTo>
                    <a:lnTo>
                      <a:pt x="24" y="154"/>
                    </a:lnTo>
                    <a:lnTo>
                      <a:pt x="50" y="104"/>
                    </a:lnTo>
                    <a:lnTo>
                      <a:pt x="37" y="0"/>
                    </a:lnTo>
                    <a:lnTo>
                      <a:pt x="19" y="0"/>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910" name="Freeform 19"/>
              <p:cNvSpPr/>
              <p:nvPr/>
            </p:nvSpPr>
            <p:spPr bwMode="auto">
              <a:xfrm>
                <a:off x="5856288" y="2446338"/>
                <a:ext cx="79375" cy="244475"/>
              </a:xfrm>
              <a:custGeom>
                <a:avLst/>
                <a:gdLst>
                  <a:gd name="T0" fmla="*/ 19 w 50"/>
                  <a:gd name="T1" fmla="*/ 0 h 154"/>
                  <a:gd name="T2" fmla="*/ 0 w 50"/>
                  <a:gd name="T3" fmla="*/ 104 h 154"/>
                  <a:gd name="T4" fmla="*/ 24 w 50"/>
                  <a:gd name="T5" fmla="*/ 154 h 154"/>
                  <a:gd name="T6" fmla="*/ 50 w 50"/>
                  <a:gd name="T7" fmla="*/ 104 h 154"/>
                  <a:gd name="T8" fmla="*/ 37 w 50"/>
                  <a:gd name="T9" fmla="*/ 0 h 154"/>
                  <a:gd name="T10" fmla="*/ 19 w 50"/>
                  <a:gd name="T11" fmla="*/ 0 h 154"/>
                </a:gdLst>
                <a:ahLst/>
                <a:cxnLst>
                  <a:cxn ang="0">
                    <a:pos x="T0" y="T1"/>
                  </a:cxn>
                  <a:cxn ang="0">
                    <a:pos x="T2" y="T3"/>
                  </a:cxn>
                  <a:cxn ang="0">
                    <a:pos x="T4" y="T5"/>
                  </a:cxn>
                  <a:cxn ang="0">
                    <a:pos x="T6" y="T7"/>
                  </a:cxn>
                  <a:cxn ang="0">
                    <a:pos x="T8" y="T9"/>
                  </a:cxn>
                  <a:cxn ang="0">
                    <a:pos x="T10" y="T11"/>
                  </a:cxn>
                </a:cxnLst>
                <a:rect l="0" t="0" r="r" b="b"/>
                <a:pathLst>
                  <a:path w="50" h="154">
                    <a:moveTo>
                      <a:pt x="19" y="0"/>
                    </a:moveTo>
                    <a:lnTo>
                      <a:pt x="0" y="104"/>
                    </a:lnTo>
                    <a:lnTo>
                      <a:pt x="24" y="154"/>
                    </a:lnTo>
                    <a:lnTo>
                      <a:pt x="50" y="104"/>
                    </a:lnTo>
                    <a:lnTo>
                      <a:pt x="37" y="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20"/>
              <p:cNvSpPr/>
              <p:nvPr/>
            </p:nvSpPr>
            <p:spPr bwMode="auto">
              <a:xfrm>
                <a:off x="5894388" y="2444750"/>
                <a:ext cx="185738" cy="246063"/>
              </a:xfrm>
              <a:custGeom>
                <a:avLst/>
                <a:gdLst>
                  <a:gd name="T0" fmla="*/ 56 w 81"/>
                  <a:gd name="T1" fmla="*/ 0 h 108"/>
                  <a:gd name="T2" fmla="*/ 81 w 81"/>
                  <a:gd name="T3" fmla="*/ 2 h 108"/>
                  <a:gd name="T4" fmla="*/ 40 w 81"/>
                  <a:gd name="T5" fmla="*/ 87 h 108"/>
                  <a:gd name="T6" fmla="*/ 0 w 81"/>
                  <a:gd name="T7" fmla="*/ 108 h 108"/>
                  <a:gd name="T8" fmla="*/ 56 w 81"/>
                  <a:gd name="T9" fmla="*/ 0 h 108"/>
                </a:gdLst>
                <a:ahLst/>
                <a:cxnLst>
                  <a:cxn ang="0">
                    <a:pos x="T0" y="T1"/>
                  </a:cxn>
                  <a:cxn ang="0">
                    <a:pos x="T2" y="T3"/>
                  </a:cxn>
                  <a:cxn ang="0">
                    <a:pos x="T4" y="T5"/>
                  </a:cxn>
                  <a:cxn ang="0">
                    <a:pos x="T6" y="T7"/>
                  </a:cxn>
                  <a:cxn ang="0">
                    <a:pos x="T8" y="T9"/>
                  </a:cxn>
                </a:cxnLst>
                <a:rect l="0" t="0" r="r" b="b"/>
                <a:pathLst>
                  <a:path w="81" h="108">
                    <a:moveTo>
                      <a:pt x="56" y="0"/>
                    </a:moveTo>
                    <a:cubicBezTo>
                      <a:pt x="81" y="2"/>
                      <a:pt x="81" y="2"/>
                      <a:pt x="81" y="2"/>
                    </a:cubicBezTo>
                    <a:cubicBezTo>
                      <a:pt x="81" y="2"/>
                      <a:pt x="48" y="74"/>
                      <a:pt x="40" y="87"/>
                    </a:cubicBezTo>
                    <a:cubicBezTo>
                      <a:pt x="32" y="100"/>
                      <a:pt x="0" y="108"/>
                      <a:pt x="0" y="108"/>
                    </a:cubicBezTo>
                    <a:cubicBezTo>
                      <a:pt x="56" y="0"/>
                      <a:pt x="56" y="0"/>
                      <a:pt x="56" y="0"/>
                    </a:cubicBezTo>
                  </a:path>
                </a:pathLst>
              </a:custGeom>
              <a:solidFill>
                <a:srgbClr val="342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21"/>
              <p:cNvSpPr/>
              <p:nvPr/>
            </p:nvSpPr>
            <p:spPr bwMode="auto">
              <a:xfrm>
                <a:off x="5716588" y="2444750"/>
                <a:ext cx="177800" cy="246063"/>
              </a:xfrm>
              <a:custGeom>
                <a:avLst/>
                <a:gdLst>
                  <a:gd name="T0" fmla="*/ 26 w 78"/>
                  <a:gd name="T1" fmla="*/ 0 h 108"/>
                  <a:gd name="T2" fmla="*/ 0 w 78"/>
                  <a:gd name="T3" fmla="*/ 2 h 108"/>
                  <a:gd name="T4" fmla="*/ 38 w 78"/>
                  <a:gd name="T5" fmla="*/ 87 h 108"/>
                  <a:gd name="T6" fmla="*/ 78 w 78"/>
                  <a:gd name="T7" fmla="*/ 108 h 108"/>
                  <a:gd name="T8" fmla="*/ 26 w 78"/>
                  <a:gd name="T9" fmla="*/ 0 h 108"/>
                </a:gdLst>
                <a:ahLst/>
                <a:cxnLst>
                  <a:cxn ang="0">
                    <a:pos x="T0" y="T1"/>
                  </a:cxn>
                  <a:cxn ang="0">
                    <a:pos x="T2" y="T3"/>
                  </a:cxn>
                  <a:cxn ang="0">
                    <a:pos x="T4" y="T5"/>
                  </a:cxn>
                  <a:cxn ang="0">
                    <a:pos x="T6" y="T7"/>
                  </a:cxn>
                  <a:cxn ang="0">
                    <a:pos x="T8" y="T9"/>
                  </a:cxn>
                </a:cxnLst>
                <a:rect l="0" t="0" r="r" b="b"/>
                <a:pathLst>
                  <a:path w="78" h="108">
                    <a:moveTo>
                      <a:pt x="26" y="0"/>
                    </a:moveTo>
                    <a:cubicBezTo>
                      <a:pt x="0" y="2"/>
                      <a:pt x="0" y="2"/>
                      <a:pt x="0" y="2"/>
                    </a:cubicBezTo>
                    <a:cubicBezTo>
                      <a:pt x="0" y="2"/>
                      <a:pt x="30" y="74"/>
                      <a:pt x="38" y="87"/>
                    </a:cubicBezTo>
                    <a:cubicBezTo>
                      <a:pt x="46" y="100"/>
                      <a:pt x="78" y="108"/>
                      <a:pt x="78" y="108"/>
                    </a:cubicBezTo>
                    <a:cubicBezTo>
                      <a:pt x="26" y="0"/>
                      <a:pt x="26" y="0"/>
                      <a:pt x="26" y="0"/>
                    </a:cubicBezTo>
                  </a:path>
                </a:pathLst>
              </a:custGeom>
              <a:solidFill>
                <a:srgbClr val="342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22"/>
              <p:cNvSpPr/>
              <p:nvPr/>
            </p:nvSpPr>
            <p:spPr bwMode="auto">
              <a:xfrm>
                <a:off x="5889625" y="2679700"/>
                <a:ext cx="12700" cy="266700"/>
              </a:xfrm>
              <a:custGeom>
                <a:avLst/>
                <a:gdLst>
                  <a:gd name="T0" fmla="*/ 8 w 8"/>
                  <a:gd name="T1" fmla="*/ 168 h 168"/>
                  <a:gd name="T2" fmla="*/ 0 w 8"/>
                  <a:gd name="T3" fmla="*/ 168 h 168"/>
                  <a:gd name="T4" fmla="*/ 0 w 8"/>
                  <a:gd name="T5" fmla="*/ 0 h 168"/>
                  <a:gd name="T6" fmla="*/ 3 w 8"/>
                  <a:gd name="T7" fmla="*/ 7 h 168"/>
                  <a:gd name="T8" fmla="*/ 8 w 8"/>
                  <a:gd name="T9" fmla="*/ 0 h 168"/>
                  <a:gd name="T10" fmla="*/ 8 w 8"/>
                  <a:gd name="T11" fmla="*/ 168 h 168"/>
                </a:gdLst>
                <a:ahLst/>
                <a:cxnLst>
                  <a:cxn ang="0">
                    <a:pos x="T0" y="T1"/>
                  </a:cxn>
                  <a:cxn ang="0">
                    <a:pos x="T2" y="T3"/>
                  </a:cxn>
                  <a:cxn ang="0">
                    <a:pos x="T4" y="T5"/>
                  </a:cxn>
                  <a:cxn ang="0">
                    <a:pos x="T6" y="T7"/>
                  </a:cxn>
                  <a:cxn ang="0">
                    <a:pos x="T8" y="T9"/>
                  </a:cxn>
                  <a:cxn ang="0">
                    <a:pos x="T10" y="T11"/>
                  </a:cxn>
                </a:cxnLst>
                <a:rect l="0" t="0" r="r" b="b"/>
                <a:pathLst>
                  <a:path w="8" h="168">
                    <a:moveTo>
                      <a:pt x="8" y="168"/>
                    </a:moveTo>
                    <a:lnTo>
                      <a:pt x="0" y="168"/>
                    </a:lnTo>
                    <a:lnTo>
                      <a:pt x="0" y="0"/>
                    </a:lnTo>
                    <a:lnTo>
                      <a:pt x="3" y="7"/>
                    </a:lnTo>
                    <a:lnTo>
                      <a:pt x="8" y="0"/>
                    </a:lnTo>
                    <a:lnTo>
                      <a:pt x="8" y="168"/>
                    </a:lnTo>
                    <a:close/>
                  </a:path>
                </a:pathLst>
              </a:custGeom>
              <a:solidFill>
                <a:srgbClr val="342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23"/>
              <p:cNvSpPr/>
              <p:nvPr/>
            </p:nvSpPr>
            <p:spPr bwMode="auto">
              <a:xfrm>
                <a:off x="6100763" y="2444750"/>
                <a:ext cx="31750" cy="0"/>
              </a:xfrm>
              <a:custGeom>
                <a:avLst/>
                <a:gdLst>
                  <a:gd name="T0" fmla="*/ 12 w 14"/>
                  <a:gd name="T1" fmla="*/ 0 w 14"/>
                  <a:gd name="T2" fmla="*/ 0 w 14"/>
                  <a:gd name="T3" fmla="*/ 12 w 14"/>
                  <a:gd name="T4" fmla="*/ 13 w 14"/>
                  <a:gd name="T5" fmla="*/ 14 w 14"/>
                  <a:gd name="T6" fmla="*/ 12 w 14"/>
                </a:gdLst>
                <a:ahLst/>
                <a:cxnLst>
                  <a:cxn ang="0">
                    <a:pos x="T0" y="0"/>
                  </a:cxn>
                  <a:cxn ang="0">
                    <a:pos x="T1" y="0"/>
                  </a:cxn>
                  <a:cxn ang="0">
                    <a:pos x="T2" y="0"/>
                  </a:cxn>
                  <a:cxn ang="0">
                    <a:pos x="T3" y="0"/>
                  </a:cxn>
                  <a:cxn ang="0">
                    <a:pos x="T4" y="0"/>
                  </a:cxn>
                  <a:cxn ang="0">
                    <a:pos x="T5" y="0"/>
                  </a:cxn>
                  <a:cxn ang="0">
                    <a:pos x="T6" y="0"/>
                  </a:cxn>
                </a:cxnLst>
                <a:rect l="0" t="0" r="r" b="b"/>
                <a:pathLst>
                  <a:path w="14">
                    <a:moveTo>
                      <a:pt x="12" y="0"/>
                    </a:moveTo>
                    <a:cubicBezTo>
                      <a:pt x="12" y="0"/>
                      <a:pt x="7" y="0"/>
                      <a:pt x="0" y="0"/>
                    </a:cubicBezTo>
                    <a:cubicBezTo>
                      <a:pt x="0" y="0"/>
                      <a:pt x="0" y="0"/>
                      <a:pt x="0" y="0"/>
                    </a:cubicBezTo>
                    <a:cubicBezTo>
                      <a:pt x="8" y="0"/>
                      <a:pt x="12" y="0"/>
                      <a:pt x="12" y="0"/>
                    </a:cubicBezTo>
                    <a:cubicBezTo>
                      <a:pt x="12" y="0"/>
                      <a:pt x="13" y="0"/>
                      <a:pt x="13" y="0"/>
                    </a:cubicBezTo>
                    <a:cubicBezTo>
                      <a:pt x="13" y="0"/>
                      <a:pt x="13" y="0"/>
                      <a:pt x="14" y="0"/>
                    </a:cubicBezTo>
                    <a:cubicBezTo>
                      <a:pt x="14" y="0"/>
                      <a:pt x="13" y="0"/>
                      <a:pt x="12"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24"/>
              <p:cNvSpPr/>
              <p:nvPr/>
            </p:nvSpPr>
            <p:spPr bwMode="auto">
              <a:xfrm>
                <a:off x="6129338" y="2444750"/>
                <a:ext cx="7938" cy="0"/>
              </a:xfrm>
              <a:custGeom>
                <a:avLst/>
                <a:gdLst>
                  <a:gd name="T0" fmla="*/ 0 w 3"/>
                  <a:gd name="T1" fmla="*/ 3 w 3"/>
                  <a:gd name="T2" fmla="*/ 3 w 3"/>
                  <a:gd name="T3" fmla="*/ 1 w 3"/>
                  <a:gd name="T4" fmla="*/ 0 w 3"/>
                </a:gdLst>
                <a:ahLst/>
                <a:cxnLst>
                  <a:cxn ang="0">
                    <a:pos x="T0" y="0"/>
                  </a:cxn>
                  <a:cxn ang="0">
                    <a:pos x="T1" y="0"/>
                  </a:cxn>
                  <a:cxn ang="0">
                    <a:pos x="T2" y="0"/>
                  </a:cxn>
                  <a:cxn ang="0">
                    <a:pos x="T3" y="0"/>
                  </a:cxn>
                  <a:cxn ang="0">
                    <a:pos x="T4" y="0"/>
                  </a:cxn>
                </a:cxnLst>
                <a:rect l="0" t="0" r="r" b="b"/>
                <a:pathLst>
                  <a:path w="3">
                    <a:moveTo>
                      <a:pt x="0" y="0"/>
                    </a:moveTo>
                    <a:cubicBezTo>
                      <a:pt x="0" y="0"/>
                      <a:pt x="1" y="0"/>
                      <a:pt x="3" y="0"/>
                    </a:cubicBezTo>
                    <a:cubicBezTo>
                      <a:pt x="3" y="0"/>
                      <a:pt x="3" y="0"/>
                      <a:pt x="3" y="0"/>
                    </a:cubicBezTo>
                    <a:cubicBezTo>
                      <a:pt x="2" y="0"/>
                      <a:pt x="2" y="0"/>
                      <a:pt x="1" y="0"/>
                    </a:cubicBezTo>
                    <a:cubicBezTo>
                      <a:pt x="0" y="0"/>
                      <a:pt x="0" y="0"/>
                      <a:pt x="0" y="0"/>
                    </a:cubicBezTo>
                  </a:path>
                </a:pathLst>
              </a:custGeom>
              <a:solidFill>
                <a:srgbClr val="342D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25"/>
              <p:cNvSpPr/>
              <p:nvPr/>
            </p:nvSpPr>
            <p:spPr bwMode="auto">
              <a:xfrm>
                <a:off x="6067425" y="2444750"/>
                <a:ext cx="69850" cy="26988"/>
              </a:xfrm>
              <a:custGeom>
                <a:avLst/>
                <a:gdLst>
                  <a:gd name="T0" fmla="*/ 26 w 30"/>
                  <a:gd name="T1" fmla="*/ 0 h 12"/>
                  <a:gd name="T2" fmla="*/ 14 w 30"/>
                  <a:gd name="T3" fmla="*/ 0 h 12"/>
                  <a:gd name="T4" fmla="*/ 5 w 30"/>
                  <a:gd name="T5" fmla="*/ 3 h 12"/>
                  <a:gd name="T6" fmla="*/ 0 w 30"/>
                  <a:gd name="T7" fmla="*/ 12 h 12"/>
                  <a:gd name="T8" fmla="*/ 30 w 30"/>
                  <a:gd name="T9" fmla="*/ 0 h 12"/>
                  <a:gd name="T10" fmla="*/ 27 w 30"/>
                  <a:gd name="T11" fmla="*/ 0 h 12"/>
                  <a:gd name="T12" fmla="*/ 26 w 3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0" h="12">
                    <a:moveTo>
                      <a:pt x="26" y="0"/>
                    </a:moveTo>
                    <a:cubicBezTo>
                      <a:pt x="26" y="0"/>
                      <a:pt x="22" y="0"/>
                      <a:pt x="14" y="0"/>
                    </a:cubicBezTo>
                    <a:cubicBezTo>
                      <a:pt x="11" y="1"/>
                      <a:pt x="8" y="2"/>
                      <a:pt x="5" y="3"/>
                    </a:cubicBezTo>
                    <a:cubicBezTo>
                      <a:pt x="4" y="4"/>
                      <a:pt x="3" y="7"/>
                      <a:pt x="0" y="12"/>
                    </a:cubicBezTo>
                    <a:cubicBezTo>
                      <a:pt x="13" y="10"/>
                      <a:pt x="22" y="6"/>
                      <a:pt x="30" y="0"/>
                    </a:cubicBezTo>
                    <a:cubicBezTo>
                      <a:pt x="28" y="0"/>
                      <a:pt x="27" y="0"/>
                      <a:pt x="27" y="0"/>
                    </a:cubicBezTo>
                    <a:cubicBezTo>
                      <a:pt x="27" y="0"/>
                      <a:pt x="26" y="0"/>
                      <a:pt x="26" y="0"/>
                    </a:cubicBezTo>
                  </a:path>
                </a:pathLst>
              </a:custGeom>
              <a:solidFill>
                <a:srgbClr val="3C34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26"/>
              <p:cNvSpPr>
                <a:spLocks noEditPoints="1"/>
              </p:cNvSpPr>
              <p:nvPr/>
            </p:nvSpPr>
            <p:spPr bwMode="auto">
              <a:xfrm>
                <a:off x="5783263" y="2457450"/>
                <a:ext cx="231775" cy="19050"/>
              </a:xfrm>
              <a:custGeom>
                <a:avLst/>
                <a:gdLst>
                  <a:gd name="T0" fmla="*/ 23 w 102"/>
                  <a:gd name="T1" fmla="*/ 0 h 8"/>
                  <a:gd name="T2" fmla="*/ 0 w 102"/>
                  <a:gd name="T3" fmla="*/ 0 h 8"/>
                  <a:gd name="T4" fmla="*/ 4 w 102"/>
                  <a:gd name="T5" fmla="*/ 8 h 8"/>
                  <a:gd name="T6" fmla="*/ 32 w 102"/>
                  <a:gd name="T7" fmla="*/ 8 h 8"/>
                  <a:gd name="T8" fmla="*/ 23 w 102"/>
                  <a:gd name="T9" fmla="*/ 0 h 8"/>
                  <a:gd name="T10" fmla="*/ 102 w 102"/>
                  <a:gd name="T11" fmla="*/ 0 h 8"/>
                  <a:gd name="T12" fmla="*/ 99 w 102"/>
                  <a:gd name="T13" fmla="*/ 0 h 8"/>
                  <a:gd name="T14" fmla="*/ 76 w 102"/>
                  <a:gd name="T15" fmla="*/ 0 h 8"/>
                  <a:gd name="T16" fmla="*/ 67 w 102"/>
                  <a:gd name="T17" fmla="*/ 8 h 8"/>
                  <a:gd name="T18" fmla="*/ 97 w 102"/>
                  <a:gd name="T19" fmla="*/ 8 h 8"/>
                  <a:gd name="T20" fmla="*/ 102 w 102"/>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8">
                    <a:moveTo>
                      <a:pt x="23" y="0"/>
                    </a:moveTo>
                    <a:cubicBezTo>
                      <a:pt x="16" y="0"/>
                      <a:pt x="10" y="0"/>
                      <a:pt x="0" y="0"/>
                    </a:cubicBezTo>
                    <a:cubicBezTo>
                      <a:pt x="4" y="8"/>
                      <a:pt x="4" y="8"/>
                      <a:pt x="4" y="8"/>
                    </a:cubicBezTo>
                    <a:cubicBezTo>
                      <a:pt x="16" y="8"/>
                      <a:pt x="23" y="8"/>
                      <a:pt x="32" y="8"/>
                    </a:cubicBezTo>
                    <a:cubicBezTo>
                      <a:pt x="28" y="6"/>
                      <a:pt x="25" y="3"/>
                      <a:pt x="23" y="0"/>
                    </a:cubicBezTo>
                    <a:moveTo>
                      <a:pt x="102" y="0"/>
                    </a:moveTo>
                    <a:cubicBezTo>
                      <a:pt x="101" y="0"/>
                      <a:pt x="100" y="0"/>
                      <a:pt x="99" y="0"/>
                    </a:cubicBezTo>
                    <a:cubicBezTo>
                      <a:pt x="90" y="0"/>
                      <a:pt x="83" y="0"/>
                      <a:pt x="76" y="0"/>
                    </a:cubicBezTo>
                    <a:cubicBezTo>
                      <a:pt x="75" y="3"/>
                      <a:pt x="72" y="6"/>
                      <a:pt x="67" y="8"/>
                    </a:cubicBezTo>
                    <a:cubicBezTo>
                      <a:pt x="76" y="8"/>
                      <a:pt x="85" y="8"/>
                      <a:pt x="97" y="8"/>
                    </a:cubicBezTo>
                    <a:cubicBezTo>
                      <a:pt x="102" y="0"/>
                      <a:pt x="102" y="0"/>
                      <a:pt x="102" y="0"/>
                    </a:cubicBezTo>
                  </a:path>
                </a:pathLst>
              </a:custGeom>
              <a:solidFill>
                <a:srgbClr val="DEDE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27"/>
              <p:cNvSpPr>
                <a:spLocks noEditPoints="1"/>
              </p:cNvSpPr>
              <p:nvPr/>
            </p:nvSpPr>
            <p:spPr bwMode="auto">
              <a:xfrm>
                <a:off x="5835650" y="2457450"/>
                <a:ext cx="120650" cy="19050"/>
              </a:xfrm>
              <a:custGeom>
                <a:avLst/>
                <a:gdLst>
                  <a:gd name="T0" fmla="*/ 22 w 53"/>
                  <a:gd name="T1" fmla="*/ 0 h 8"/>
                  <a:gd name="T2" fmla="*/ 0 w 53"/>
                  <a:gd name="T3" fmla="*/ 0 h 8"/>
                  <a:gd name="T4" fmla="*/ 9 w 53"/>
                  <a:gd name="T5" fmla="*/ 8 h 8"/>
                  <a:gd name="T6" fmla="*/ 20 w 53"/>
                  <a:gd name="T7" fmla="*/ 8 h 8"/>
                  <a:gd name="T8" fmla="*/ 22 w 53"/>
                  <a:gd name="T9" fmla="*/ 0 h 8"/>
                  <a:gd name="T10" fmla="*/ 53 w 53"/>
                  <a:gd name="T11" fmla="*/ 0 h 8"/>
                  <a:gd name="T12" fmla="*/ 36 w 53"/>
                  <a:gd name="T13" fmla="*/ 0 h 8"/>
                  <a:gd name="T14" fmla="*/ 37 w 53"/>
                  <a:gd name="T15" fmla="*/ 8 h 8"/>
                  <a:gd name="T16" fmla="*/ 44 w 53"/>
                  <a:gd name="T17" fmla="*/ 8 h 8"/>
                  <a:gd name="T18" fmla="*/ 53 w 53"/>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8">
                    <a:moveTo>
                      <a:pt x="22" y="0"/>
                    </a:moveTo>
                    <a:cubicBezTo>
                      <a:pt x="12" y="0"/>
                      <a:pt x="6" y="0"/>
                      <a:pt x="0" y="0"/>
                    </a:cubicBezTo>
                    <a:cubicBezTo>
                      <a:pt x="2" y="3"/>
                      <a:pt x="5" y="6"/>
                      <a:pt x="9" y="8"/>
                    </a:cubicBezTo>
                    <a:cubicBezTo>
                      <a:pt x="12" y="8"/>
                      <a:pt x="16" y="8"/>
                      <a:pt x="20" y="8"/>
                    </a:cubicBezTo>
                    <a:cubicBezTo>
                      <a:pt x="22" y="0"/>
                      <a:pt x="22" y="0"/>
                      <a:pt x="22" y="0"/>
                    </a:cubicBezTo>
                    <a:moveTo>
                      <a:pt x="53" y="0"/>
                    </a:moveTo>
                    <a:cubicBezTo>
                      <a:pt x="47" y="0"/>
                      <a:pt x="41" y="0"/>
                      <a:pt x="36" y="0"/>
                    </a:cubicBezTo>
                    <a:cubicBezTo>
                      <a:pt x="37" y="8"/>
                      <a:pt x="37" y="8"/>
                      <a:pt x="37" y="8"/>
                    </a:cubicBezTo>
                    <a:cubicBezTo>
                      <a:pt x="39" y="8"/>
                      <a:pt x="42" y="8"/>
                      <a:pt x="44" y="8"/>
                    </a:cubicBezTo>
                    <a:cubicBezTo>
                      <a:pt x="49" y="6"/>
                      <a:pt x="52" y="3"/>
                      <a:pt x="53" y="0"/>
                    </a:cubicBezTo>
                  </a:path>
                </a:pathLst>
              </a:custGeom>
              <a:solidFill>
                <a:srgbClr val="0783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28"/>
              <p:cNvSpPr/>
              <p:nvPr/>
            </p:nvSpPr>
            <p:spPr bwMode="auto">
              <a:xfrm>
                <a:off x="5881688" y="2457450"/>
                <a:ext cx="38100" cy="19050"/>
              </a:xfrm>
              <a:custGeom>
                <a:avLst/>
                <a:gdLst>
                  <a:gd name="T0" fmla="*/ 16 w 17"/>
                  <a:gd name="T1" fmla="*/ 0 h 8"/>
                  <a:gd name="T2" fmla="*/ 2 w 17"/>
                  <a:gd name="T3" fmla="*/ 0 h 8"/>
                  <a:gd name="T4" fmla="*/ 0 w 17"/>
                  <a:gd name="T5" fmla="*/ 8 h 8"/>
                  <a:gd name="T6" fmla="*/ 17 w 17"/>
                  <a:gd name="T7" fmla="*/ 8 h 8"/>
                  <a:gd name="T8" fmla="*/ 16 w 17"/>
                  <a:gd name="T9" fmla="*/ 0 h 8"/>
                </a:gdLst>
                <a:ahLst/>
                <a:cxnLst>
                  <a:cxn ang="0">
                    <a:pos x="T0" y="T1"/>
                  </a:cxn>
                  <a:cxn ang="0">
                    <a:pos x="T2" y="T3"/>
                  </a:cxn>
                  <a:cxn ang="0">
                    <a:pos x="T4" y="T5"/>
                  </a:cxn>
                  <a:cxn ang="0">
                    <a:pos x="T6" y="T7"/>
                  </a:cxn>
                  <a:cxn ang="0">
                    <a:pos x="T8" y="T9"/>
                  </a:cxn>
                </a:cxnLst>
                <a:rect l="0" t="0" r="r" b="b"/>
                <a:pathLst>
                  <a:path w="17" h="8">
                    <a:moveTo>
                      <a:pt x="16" y="0"/>
                    </a:moveTo>
                    <a:cubicBezTo>
                      <a:pt x="10" y="0"/>
                      <a:pt x="6" y="0"/>
                      <a:pt x="2" y="0"/>
                    </a:cubicBezTo>
                    <a:cubicBezTo>
                      <a:pt x="0" y="8"/>
                      <a:pt x="0" y="8"/>
                      <a:pt x="0" y="8"/>
                    </a:cubicBezTo>
                    <a:cubicBezTo>
                      <a:pt x="5" y="8"/>
                      <a:pt x="10" y="8"/>
                      <a:pt x="17" y="8"/>
                    </a:cubicBezTo>
                    <a:cubicBezTo>
                      <a:pt x="16" y="0"/>
                      <a:pt x="16" y="0"/>
                      <a:pt x="16" y="0"/>
                    </a:cubicBezTo>
                  </a:path>
                </a:pathLst>
              </a:custGeom>
              <a:solidFill>
                <a:srgbClr val="0783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29"/>
              <p:cNvSpPr/>
              <p:nvPr/>
            </p:nvSpPr>
            <p:spPr bwMode="auto">
              <a:xfrm>
                <a:off x="6003925" y="2451100"/>
                <a:ext cx="76200" cy="25400"/>
              </a:xfrm>
              <a:custGeom>
                <a:avLst/>
                <a:gdLst>
                  <a:gd name="T0" fmla="*/ 33 w 33"/>
                  <a:gd name="T1" fmla="*/ 0 h 11"/>
                  <a:gd name="T2" fmla="*/ 5 w 33"/>
                  <a:gd name="T3" fmla="*/ 3 h 11"/>
                  <a:gd name="T4" fmla="*/ 0 w 33"/>
                  <a:gd name="T5" fmla="*/ 11 h 11"/>
                  <a:gd name="T6" fmla="*/ 2 w 33"/>
                  <a:gd name="T7" fmla="*/ 11 h 11"/>
                  <a:gd name="T8" fmla="*/ 28 w 33"/>
                  <a:gd name="T9" fmla="*/ 9 h 11"/>
                  <a:gd name="T10" fmla="*/ 33 w 33"/>
                  <a:gd name="T11" fmla="*/ 0 h 11"/>
                </a:gdLst>
                <a:ahLst/>
                <a:cxnLst>
                  <a:cxn ang="0">
                    <a:pos x="T0" y="T1"/>
                  </a:cxn>
                  <a:cxn ang="0">
                    <a:pos x="T2" y="T3"/>
                  </a:cxn>
                  <a:cxn ang="0">
                    <a:pos x="T4" y="T5"/>
                  </a:cxn>
                  <a:cxn ang="0">
                    <a:pos x="T6" y="T7"/>
                  </a:cxn>
                  <a:cxn ang="0">
                    <a:pos x="T8" y="T9"/>
                  </a:cxn>
                  <a:cxn ang="0">
                    <a:pos x="T10" y="T11"/>
                  </a:cxn>
                </a:cxnLst>
                <a:rect l="0" t="0" r="r" b="b"/>
                <a:pathLst>
                  <a:path w="33" h="11">
                    <a:moveTo>
                      <a:pt x="33" y="0"/>
                    </a:moveTo>
                    <a:cubicBezTo>
                      <a:pt x="25" y="2"/>
                      <a:pt x="15" y="3"/>
                      <a:pt x="5" y="3"/>
                    </a:cubicBezTo>
                    <a:cubicBezTo>
                      <a:pt x="0" y="11"/>
                      <a:pt x="0" y="11"/>
                      <a:pt x="0" y="11"/>
                    </a:cubicBezTo>
                    <a:cubicBezTo>
                      <a:pt x="1" y="11"/>
                      <a:pt x="1" y="11"/>
                      <a:pt x="2" y="11"/>
                    </a:cubicBezTo>
                    <a:cubicBezTo>
                      <a:pt x="12" y="11"/>
                      <a:pt x="21" y="11"/>
                      <a:pt x="28" y="9"/>
                    </a:cubicBezTo>
                    <a:cubicBezTo>
                      <a:pt x="31" y="4"/>
                      <a:pt x="32" y="1"/>
                      <a:pt x="33" y="0"/>
                    </a:cubicBezTo>
                  </a:path>
                </a:pathLst>
              </a:custGeom>
              <a:solidFill>
                <a:srgbClr val="312C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30"/>
              <p:cNvSpPr/>
              <p:nvPr/>
            </p:nvSpPr>
            <p:spPr bwMode="auto">
              <a:xfrm>
                <a:off x="5710238" y="2460625"/>
                <a:ext cx="20638" cy="15875"/>
              </a:xfrm>
              <a:custGeom>
                <a:avLst/>
                <a:gdLst>
                  <a:gd name="T0" fmla="*/ 6 w 9"/>
                  <a:gd name="T1" fmla="*/ 0 h 7"/>
                  <a:gd name="T2" fmla="*/ 0 w 9"/>
                  <a:gd name="T3" fmla="*/ 6 h 7"/>
                  <a:gd name="T4" fmla="*/ 9 w 9"/>
                  <a:gd name="T5" fmla="*/ 7 h 7"/>
                  <a:gd name="T6" fmla="*/ 6 w 9"/>
                  <a:gd name="T7" fmla="*/ 0 h 7"/>
                </a:gdLst>
                <a:ahLst/>
                <a:cxnLst>
                  <a:cxn ang="0">
                    <a:pos x="T0" y="T1"/>
                  </a:cxn>
                  <a:cxn ang="0">
                    <a:pos x="T2" y="T3"/>
                  </a:cxn>
                  <a:cxn ang="0">
                    <a:pos x="T4" y="T5"/>
                  </a:cxn>
                  <a:cxn ang="0">
                    <a:pos x="T6" y="T7"/>
                  </a:cxn>
                </a:cxnLst>
                <a:rect l="0" t="0" r="r" b="b"/>
                <a:pathLst>
                  <a:path w="9" h="7">
                    <a:moveTo>
                      <a:pt x="6" y="0"/>
                    </a:moveTo>
                    <a:cubicBezTo>
                      <a:pt x="0" y="6"/>
                      <a:pt x="0" y="6"/>
                      <a:pt x="0" y="6"/>
                    </a:cubicBezTo>
                    <a:cubicBezTo>
                      <a:pt x="3" y="7"/>
                      <a:pt x="6" y="7"/>
                      <a:pt x="9" y="7"/>
                    </a:cubicBezTo>
                    <a:cubicBezTo>
                      <a:pt x="8" y="4"/>
                      <a:pt x="7" y="2"/>
                      <a:pt x="6" y="0"/>
                    </a:cubicBezTo>
                  </a:path>
                </a:pathLst>
              </a:custGeom>
              <a:solidFill>
                <a:srgbClr val="3C34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31"/>
              <p:cNvSpPr/>
              <p:nvPr/>
            </p:nvSpPr>
            <p:spPr bwMode="auto">
              <a:xfrm>
                <a:off x="5724525" y="2457450"/>
                <a:ext cx="68263" cy="19050"/>
              </a:xfrm>
              <a:custGeom>
                <a:avLst/>
                <a:gdLst>
                  <a:gd name="T0" fmla="*/ 1 w 30"/>
                  <a:gd name="T1" fmla="*/ 0 h 8"/>
                  <a:gd name="T2" fmla="*/ 0 w 30"/>
                  <a:gd name="T3" fmla="*/ 1 h 8"/>
                  <a:gd name="T4" fmla="*/ 3 w 30"/>
                  <a:gd name="T5" fmla="*/ 8 h 8"/>
                  <a:gd name="T6" fmla="*/ 13 w 30"/>
                  <a:gd name="T7" fmla="*/ 8 h 8"/>
                  <a:gd name="T8" fmla="*/ 30 w 30"/>
                  <a:gd name="T9" fmla="*/ 8 h 8"/>
                  <a:gd name="T10" fmla="*/ 26 w 30"/>
                  <a:gd name="T11" fmla="*/ 0 h 8"/>
                  <a:gd name="T12" fmla="*/ 13 w 30"/>
                  <a:gd name="T13" fmla="*/ 0 h 8"/>
                  <a:gd name="T14" fmla="*/ 1 w 3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
                    <a:moveTo>
                      <a:pt x="1" y="0"/>
                    </a:moveTo>
                    <a:cubicBezTo>
                      <a:pt x="0" y="1"/>
                      <a:pt x="0" y="1"/>
                      <a:pt x="0" y="1"/>
                    </a:cubicBezTo>
                    <a:cubicBezTo>
                      <a:pt x="1" y="3"/>
                      <a:pt x="2" y="5"/>
                      <a:pt x="3" y="8"/>
                    </a:cubicBezTo>
                    <a:cubicBezTo>
                      <a:pt x="6" y="8"/>
                      <a:pt x="10" y="8"/>
                      <a:pt x="13" y="8"/>
                    </a:cubicBezTo>
                    <a:cubicBezTo>
                      <a:pt x="20" y="8"/>
                      <a:pt x="25" y="8"/>
                      <a:pt x="30" y="8"/>
                    </a:cubicBezTo>
                    <a:cubicBezTo>
                      <a:pt x="26" y="0"/>
                      <a:pt x="26" y="0"/>
                      <a:pt x="26" y="0"/>
                    </a:cubicBezTo>
                    <a:cubicBezTo>
                      <a:pt x="22" y="0"/>
                      <a:pt x="18" y="0"/>
                      <a:pt x="13" y="0"/>
                    </a:cubicBezTo>
                    <a:cubicBezTo>
                      <a:pt x="9" y="0"/>
                      <a:pt x="5" y="0"/>
                      <a:pt x="1" y="0"/>
                    </a:cubicBezTo>
                  </a:path>
                </a:pathLst>
              </a:custGeom>
              <a:solidFill>
                <a:srgbClr val="312C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32"/>
              <p:cNvSpPr/>
              <p:nvPr/>
            </p:nvSpPr>
            <p:spPr bwMode="auto">
              <a:xfrm>
                <a:off x="6088063" y="2736850"/>
                <a:ext cx="104775" cy="114300"/>
              </a:xfrm>
              <a:custGeom>
                <a:avLst/>
                <a:gdLst>
                  <a:gd name="T0" fmla="*/ 0 w 46"/>
                  <a:gd name="T1" fmla="*/ 26 h 50"/>
                  <a:gd name="T2" fmla="*/ 30 w 46"/>
                  <a:gd name="T3" fmla="*/ 49 h 50"/>
                  <a:gd name="T4" fmla="*/ 36 w 46"/>
                  <a:gd name="T5" fmla="*/ 27 h 50"/>
                  <a:gd name="T6" fmla="*/ 27 w 46"/>
                  <a:gd name="T7" fmla="*/ 1 h 50"/>
                  <a:gd name="T8" fmla="*/ 0 w 46"/>
                  <a:gd name="T9" fmla="*/ 26 h 50"/>
                </a:gdLst>
                <a:ahLst/>
                <a:cxnLst>
                  <a:cxn ang="0">
                    <a:pos x="T0" y="T1"/>
                  </a:cxn>
                  <a:cxn ang="0">
                    <a:pos x="T2" y="T3"/>
                  </a:cxn>
                  <a:cxn ang="0">
                    <a:pos x="T4" y="T5"/>
                  </a:cxn>
                  <a:cxn ang="0">
                    <a:pos x="T6" y="T7"/>
                  </a:cxn>
                  <a:cxn ang="0">
                    <a:pos x="T8" y="T9"/>
                  </a:cxn>
                </a:cxnLst>
                <a:rect l="0" t="0" r="r" b="b"/>
                <a:pathLst>
                  <a:path w="46" h="50">
                    <a:moveTo>
                      <a:pt x="0" y="26"/>
                    </a:moveTo>
                    <a:cubicBezTo>
                      <a:pt x="1" y="40"/>
                      <a:pt x="15" y="50"/>
                      <a:pt x="30" y="49"/>
                    </a:cubicBezTo>
                    <a:cubicBezTo>
                      <a:pt x="46" y="48"/>
                      <a:pt x="36" y="27"/>
                      <a:pt x="36" y="27"/>
                    </a:cubicBezTo>
                    <a:cubicBezTo>
                      <a:pt x="36" y="27"/>
                      <a:pt x="43" y="0"/>
                      <a:pt x="27" y="1"/>
                    </a:cubicBezTo>
                    <a:cubicBezTo>
                      <a:pt x="12" y="2"/>
                      <a:pt x="0" y="13"/>
                      <a:pt x="0" y="26"/>
                    </a:cubicBezTo>
                    <a:close/>
                  </a:path>
                </a:pathLst>
              </a:custGeom>
              <a:solidFill>
                <a:srgbClr val="F0E3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33"/>
              <p:cNvSpPr/>
              <p:nvPr/>
            </p:nvSpPr>
            <p:spPr bwMode="auto">
              <a:xfrm>
                <a:off x="6149975" y="2733675"/>
                <a:ext cx="26988" cy="114300"/>
              </a:xfrm>
              <a:custGeom>
                <a:avLst/>
                <a:gdLst>
                  <a:gd name="T0" fmla="*/ 15 w 17"/>
                  <a:gd name="T1" fmla="*/ 0 h 72"/>
                  <a:gd name="T2" fmla="*/ 0 w 17"/>
                  <a:gd name="T3" fmla="*/ 2 h 72"/>
                  <a:gd name="T4" fmla="*/ 3 w 17"/>
                  <a:gd name="T5" fmla="*/ 72 h 72"/>
                  <a:gd name="T6" fmla="*/ 17 w 17"/>
                  <a:gd name="T7" fmla="*/ 71 h 72"/>
                  <a:gd name="T8" fmla="*/ 15 w 17"/>
                  <a:gd name="T9" fmla="*/ 0 h 72"/>
                </a:gdLst>
                <a:ahLst/>
                <a:cxnLst>
                  <a:cxn ang="0">
                    <a:pos x="T0" y="T1"/>
                  </a:cxn>
                  <a:cxn ang="0">
                    <a:pos x="T2" y="T3"/>
                  </a:cxn>
                  <a:cxn ang="0">
                    <a:pos x="T4" y="T5"/>
                  </a:cxn>
                  <a:cxn ang="0">
                    <a:pos x="T6" y="T7"/>
                  </a:cxn>
                  <a:cxn ang="0">
                    <a:pos x="T8" y="T9"/>
                  </a:cxn>
                </a:cxnLst>
                <a:rect l="0" t="0" r="r" b="b"/>
                <a:pathLst>
                  <a:path w="17" h="72">
                    <a:moveTo>
                      <a:pt x="15" y="0"/>
                    </a:moveTo>
                    <a:lnTo>
                      <a:pt x="0" y="2"/>
                    </a:lnTo>
                    <a:lnTo>
                      <a:pt x="3" y="72"/>
                    </a:lnTo>
                    <a:lnTo>
                      <a:pt x="17" y="71"/>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Oval 34"/>
              <p:cNvSpPr>
                <a:spLocks noChangeArrowheads="1"/>
              </p:cNvSpPr>
              <p:nvPr/>
            </p:nvSpPr>
            <p:spPr bwMode="auto">
              <a:xfrm>
                <a:off x="6156325" y="2741613"/>
                <a:ext cx="9525" cy="9525"/>
              </a:xfrm>
              <a:prstGeom prst="ellipse">
                <a:avLst/>
              </a:prstGeom>
              <a:solidFill>
                <a:srgbClr val="B8BA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35"/>
              <p:cNvSpPr/>
              <p:nvPr/>
            </p:nvSpPr>
            <p:spPr bwMode="auto">
              <a:xfrm>
                <a:off x="5041900" y="1524000"/>
                <a:ext cx="1443038" cy="1504950"/>
              </a:xfrm>
              <a:custGeom>
                <a:avLst/>
                <a:gdLst>
                  <a:gd name="T0" fmla="*/ 909 w 909"/>
                  <a:gd name="T1" fmla="*/ 368 h 948"/>
                  <a:gd name="T2" fmla="*/ 901 w 909"/>
                  <a:gd name="T3" fmla="*/ 124 h 948"/>
                  <a:gd name="T4" fmla="*/ 898 w 909"/>
                  <a:gd name="T5" fmla="*/ 4 h 948"/>
                  <a:gd name="T6" fmla="*/ 898 w 909"/>
                  <a:gd name="T7" fmla="*/ 0 h 948"/>
                  <a:gd name="T8" fmla="*/ 534 w 909"/>
                  <a:gd name="T9" fmla="*/ 12 h 948"/>
                  <a:gd name="T10" fmla="*/ 539 w 909"/>
                  <a:gd name="T11" fmla="*/ 135 h 948"/>
                  <a:gd name="T12" fmla="*/ 692 w 909"/>
                  <a:gd name="T13" fmla="*/ 131 h 948"/>
                  <a:gd name="T14" fmla="*/ 0 w 909"/>
                  <a:gd name="T15" fmla="*/ 865 h 948"/>
                  <a:gd name="T16" fmla="*/ 90 w 909"/>
                  <a:gd name="T17" fmla="*/ 948 h 948"/>
                  <a:gd name="T18" fmla="*/ 780 w 909"/>
                  <a:gd name="T19" fmla="*/ 219 h 948"/>
                  <a:gd name="T20" fmla="*/ 784 w 909"/>
                  <a:gd name="T21" fmla="*/ 373 h 948"/>
                  <a:gd name="T22" fmla="*/ 909 w 909"/>
                  <a:gd name="T23" fmla="*/ 368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9" h="948">
                    <a:moveTo>
                      <a:pt x="909" y="368"/>
                    </a:moveTo>
                    <a:lnTo>
                      <a:pt x="901" y="124"/>
                    </a:lnTo>
                    <a:lnTo>
                      <a:pt x="898" y="4"/>
                    </a:lnTo>
                    <a:lnTo>
                      <a:pt x="898" y="0"/>
                    </a:lnTo>
                    <a:lnTo>
                      <a:pt x="534" y="12"/>
                    </a:lnTo>
                    <a:lnTo>
                      <a:pt x="539" y="135"/>
                    </a:lnTo>
                    <a:lnTo>
                      <a:pt x="692" y="131"/>
                    </a:lnTo>
                    <a:lnTo>
                      <a:pt x="0" y="865"/>
                    </a:lnTo>
                    <a:lnTo>
                      <a:pt x="90" y="948"/>
                    </a:lnTo>
                    <a:lnTo>
                      <a:pt x="780" y="219"/>
                    </a:lnTo>
                    <a:lnTo>
                      <a:pt x="784" y="373"/>
                    </a:lnTo>
                    <a:lnTo>
                      <a:pt x="909" y="368"/>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927" name="Freeform 36"/>
              <p:cNvSpPr/>
              <p:nvPr/>
            </p:nvSpPr>
            <p:spPr bwMode="auto">
              <a:xfrm>
                <a:off x="5041900" y="1524000"/>
                <a:ext cx="1443038" cy="1504950"/>
              </a:xfrm>
              <a:custGeom>
                <a:avLst/>
                <a:gdLst>
                  <a:gd name="T0" fmla="*/ 909 w 909"/>
                  <a:gd name="T1" fmla="*/ 368 h 948"/>
                  <a:gd name="T2" fmla="*/ 901 w 909"/>
                  <a:gd name="T3" fmla="*/ 124 h 948"/>
                  <a:gd name="T4" fmla="*/ 898 w 909"/>
                  <a:gd name="T5" fmla="*/ 4 h 948"/>
                  <a:gd name="T6" fmla="*/ 898 w 909"/>
                  <a:gd name="T7" fmla="*/ 0 h 948"/>
                  <a:gd name="T8" fmla="*/ 534 w 909"/>
                  <a:gd name="T9" fmla="*/ 12 h 948"/>
                  <a:gd name="T10" fmla="*/ 539 w 909"/>
                  <a:gd name="T11" fmla="*/ 135 h 948"/>
                  <a:gd name="T12" fmla="*/ 692 w 909"/>
                  <a:gd name="T13" fmla="*/ 131 h 948"/>
                  <a:gd name="T14" fmla="*/ 0 w 909"/>
                  <a:gd name="T15" fmla="*/ 865 h 948"/>
                  <a:gd name="T16" fmla="*/ 90 w 909"/>
                  <a:gd name="T17" fmla="*/ 948 h 948"/>
                  <a:gd name="T18" fmla="*/ 780 w 909"/>
                  <a:gd name="T19" fmla="*/ 219 h 948"/>
                  <a:gd name="T20" fmla="*/ 784 w 909"/>
                  <a:gd name="T21" fmla="*/ 373 h 948"/>
                  <a:gd name="T22" fmla="*/ 909 w 909"/>
                  <a:gd name="T23" fmla="*/ 368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9" h="948">
                    <a:moveTo>
                      <a:pt x="909" y="368"/>
                    </a:moveTo>
                    <a:lnTo>
                      <a:pt x="901" y="124"/>
                    </a:lnTo>
                    <a:lnTo>
                      <a:pt x="898" y="4"/>
                    </a:lnTo>
                    <a:lnTo>
                      <a:pt x="898" y="0"/>
                    </a:lnTo>
                    <a:lnTo>
                      <a:pt x="534" y="12"/>
                    </a:lnTo>
                    <a:lnTo>
                      <a:pt x="539" y="135"/>
                    </a:lnTo>
                    <a:lnTo>
                      <a:pt x="692" y="131"/>
                    </a:lnTo>
                    <a:lnTo>
                      <a:pt x="0" y="865"/>
                    </a:lnTo>
                    <a:lnTo>
                      <a:pt x="90" y="948"/>
                    </a:lnTo>
                    <a:lnTo>
                      <a:pt x="780" y="219"/>
                    </a:lnTo>
                    <a:lnTo>
                      <a:pt x="784" y="373"/>
                    </a:lnTo>
                    <a:lnTo>
                      <a:pt x="909" y="3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37"/>
              <p:cNvSpPr/>
              <p:nvPr/>
            </p:nvSpPr>
            <p:spPr bwMode="auto">
              <a:xfrm>
                <a:off x="5192713" y="2613025"/>
                <a:ext cx="142875" cy="146050"/>
              </a:xfrm>
              <a:custGeom>
                <a:avLst/>
                <a:gdLst>
                  <a:gd name="T0" fmla="*/ 52 w 63"/>
                  <a:gd name="T1" fmla="*/ 54 h 64"/>
                  <a:gd name="T2" fmla="*/ 13 w 63"/>
                  <a:gd name="T3" fmla="*/ 50 h 64"/>
                  <a:gd name="T4" fmla="*/ 10 w 63"/>
                  <a:gd name="T5" fmla="*/ 10 h 64"/>
                  <a:gd name="T6" fmla="*/ 50 w 63"/>
                  <a:gd name="T7" fmla="*/ 14 h 64"/>
                  <a:gd name="T8" fmla="*/ 52 w 63"/>
                  <a:gd name="T9" fmla="*/ 54 h 64"/>
                </a:gdLst>
                <a:ahLst/>
                <a:cxnLst>
                  <a:cxn ang="0">
                    <a:pos x="T0" y="T1"/>
                  </a:cxn>
                  <a:cxn ang="0">
                    <a:pos x="T2" y="T3"/>
                  </a:cxn>
                  <a:cxn ang="0">
                    <a:pos x="T4" y="T5"/>
                  </a:cxn>
                  <a:cxn ang="0">
                    <a:pos x="T6" y="T7"/>
                  </a:cxn>
                  <a:cxn ang="0">
                    <a:pos x="T8" y="T9"/>
                  </a:cxn>
                </a:cxnLst>
                <a:rect l="0" t="0" r="r" b="b"/>
                <a:pathLst>
                  <a:path w="63" h="64">
                    <a:moveTo>
                      <a:pt x="52" y="54"/>
                    </a:moveTo>
                    <a:cubicBezTo>
                      <a:pt x="42" y="64"/>
                      <a:pt x="24" y="62"/>
                      <a:pt x="13" y="50"/>
                    </a:cubicBezTo>
                    <a:cubicBezTo>
                      <a:pt x="1" y="38"/>
                      <a:pt x="0" y="20"/>
                      <a:pt x="10" y="10"/>
                    </a:cubicBezTo>
                    <a:cubicBezTo>
                      <a:pt x="20" y="0"/>
                      <a:pt x="38" y="2"/>
                      <a:pt x="50" y="14"/>
                    </a:cubicBezTo>
                    <a:cubicBezTo>
                      <a:pt x="62" y="26"/>
                      <a:pt x="63" y="44"/>
                      <a:pt x="52" y="54"/>
                    </a:cubicBezTo>
                    <a:close/>
                  </a:path>
                </a:pathLst>
              </a:custGeom>
              <a:solidFill>
                <a:srgbClr val="F0E3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38"/>
              <p:cNvSpPr/>
              <p:nvPr/>
            </p:nvSpPr>
            <p:spPr bwMode="auto">
              <a:xfrm>
                <a:off x="5205413" y="2627313"/>
                <a:ext cx="103188" cy="100013"/>
              </a:xfrm>
              <a:custGeom>
                <a:avLst/>
                <a:gdLst>
                  <a:gd name="T0" fmla="*/ 54 w 65"/>
                  <a:gd name="T1" fmla="*/ 0 h 63"/>
                  <a:gd name="T2" fmla="*/ 65 w 65"/>
                  <a:gd name="T3" fmla="*/ 10 h 63"/>
                  <a:gd name="T4" fmla="*/ 10 w 65"/>
                  <a:gd name="T5" fmla="*/ 63 h 63"/>
                  <a:gd name="T6" fmla="*/ 0 w 65"/>
                  <a:gd name="T7" fmla="*/ 53 h 63"/>
                  <a:gd name="T8" fmla="*/ 54 w 65"/>
                  <a:gd name="T9" fmla="*/ 0 h 63"/>
                </a:gdLst>
                <a:ahLst/>
                <a:cxnLst>
                  <a:cxn ang="0">
                    <a:pos x="T0" y="T1"/>
                  </a:cxn>
                  <a:cxn ang="0">
                    <a:pos x="T2" y="T3"/>
                  </a:cxn>
                  <a:cxn ang="0">
                    <a:pos x="T4" y="T5"/>
                  </a:cxn>
                  <a:cxn ang="0">
                    <a:pos x="T6" y="T7"/>
                  </a:cxn>
                  <a:cxn ang="0">
                    <a:pos x="T8" y="T9"/>
                  </a:cxn>
                </a:cxnLst>
                <a:rect l="0" t="0" r="r" b="b"/>
                <a:pathLst>
                  <a:path w="65" h="63">
                    <a:moveTo>
                      <a:pt x="54" y="0"/>
                    </a:moveTo>
                    <a:lnTo>
                      <a:pt x="65" y="10"/>
                    </a:lnTo>
                    <a:lnTo>
                      <a:pt x="10" y="63"/>
                    </a:lnTo>
                    <a:lnTo>
                      <a:pt x="0" y="53"/>
                    </a:lnTo>
                    <a:lnTo>
                      <a:pt x="5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39"/>
              <p:cNvSpPr/>
              <p:nvPr/>
            </p:nvSpPr>
            <p:spPr bwMode="auto">
              <a:xfrm>
                <a:off x="5287963" y="2638425"/>
                <a:ext cx="11113" cy="11113"/>
              </a:xfrm>
              <a:custGeom>
                <a:avLst/>
                <a:gdLst>
                  <a:gd name="T0" fmla="*/ 1 w 5"/>
                  <a:gd name="T1" fmla="*/ 4 h 5"/>
                  <a:gd name="T2" fmla="*/ 1 w 5"/>
                  <a:gd name="T3" fmla="*/ 1 h 5"/>
                  <a:gd name="T4" fmla="*/ 4 w 5"/>
                  <a:gd name="T5" fmla="*/ 1 h 5"/>
                  <a:gd name="T6" fmla="*/ 4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0" y="3"/>
                      <a:pt x="0" y="2"/>
                      <a:pt x="1" y="1"/>
                    </a:cubicBezTo>
                    <a:cubicBezTo>
                      <a:pt x="1" y="0"/>
                      <a:pt x="3" y="0"/>
                      <a:pt x="4" y="1"/>
                    </a:cubicBezTo>
                    <a:cubicBezTo>
                      <a:pt x="5" y="2"/>
                      <a:pt x="5" y="3"/>
                      <a:pt x="4" y="4"/>
                    </a:cubicBezTo>
                    <a:cubicBezTo>
                      <a:pt x="3" y="5"/>
                      <a:pt x="1" y="5"/>
                      <a:pt x="1" y="4"/>
                    </a:cubicBezTo>
                    <a:close/>
                  </a:path>
                </a:pathLst>
              </a:custGeom>
              <a:solidFill>
                <a:srgbClr val="B8BA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40"/>
              <p:cNvSpPr/>
              <p:nvPr/>
            </p:nvSpPr>
            <p:spPr bwMode="auto">
              <a:xfrm>
                <a:off x="5145088" y="2563813"/>
                <a:ext cx="152400" cy="131763"/>
              </a:xfrm>
              <a:custGeom>
                <a:avLst/>
                <a:gdLst>
                  <a:gd name="T0" fmla="*/ 52 w 67"/>
                  <a:gd name="T1" fmla="*/ 8 h 58"/>
                  <a:gd name="T2" fmla="*/ 67 w 67"/>
                  <a:gd name="T3" fmla="*/ 25 h 58"/>
                  <a:gd name="T4" fmla="*/ 18 w 67"/>
                  <a:gd name="T5" fmla="*/ 58 h 58"/>
                  <a:gd name="T6" fmla="*/ 16 w 67"/>
                  <a:gd name="T7" fmla="*/ 16 h 58"/>
                  <a:gd name="T8" fmla="*/ 52 w 67"/>
                  <a:gd name="T9" fmla="*/ 8 h 58"/>
                </a:gdLst>
                <a:ahLst/>
                <a:cxnLst>
                  <a:cxn ang="0">
                    <a:pos x="T0" y="T1"/>
                  </a:cxn>
                  <a:cxn ang="0">
                    <a:pos x="T2" y="T3"/>
                  </a:cxn>
                  <a:cxn ang="0">
                    <a:pos x="T4" y="T5"/>
                  </a:cxn>
                  <a:cxn ang="0">
                    <a:pos x="T6" y="T7"/>
                  </a:cxn>
                  <a:cxn ang="0">
                    <a:pos x="T8" y="T9"/>
                  </a:cxn>
                </a:cxnLst>
                <a:rect l="0" t="0" r="r" b="b"/>
                <a:pathLst>
                  <a:path w="67" h="58">
                    <a:moveTo>
                      <a:pt x="52" y="8"/>
                    </a:moveTo>
                    <a:cubicBezTo>
                      <a:pt x="57" y="12"/>
                      <a:pt x="67" y="25"/>
                      <a:pt x="67" y="25"/>
                    </a:cubicBezTo>
                    <a:cubicBezTo>
                      <a:pt x="67" y="25"/>
                      <a:pt x="22" y="56"/>
                      <a:pt x="18" y="58"/>
                    </a:cubicBezTo>
                    <a:cubicBezTo>
                      <a:pt x="15" y="55"/>
                      <a:pt x="0" y="33"/>
                      <a:pt x="16" y="16"/>
                    </a:cubicBezTo>
                    <a:cubicBezTo>
                      <a:pt x="33" y="0"/>
                      <a:pt x="49" y="7"/>
                      <a:pt x="52" y="8"/>
                    </a:cubicBezTo>
                    <a:close/>
                  </a:path>
                </a:pathLst>
              </a:custGeom>
              <a:solidFill>
                <a:srgbClr val="4038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41"/>
              <p:cNvSpPr/>
              <p:nvPr/>
            </p:nvSpPr>
            <p:spPr bwMode="auto">
              <a:xfrm>
                <a:off x="5183188" y="2603500"/>
                <a:ext cx="115888" cy="117475"/>
              </a:xfrm>
              <a:custGeom>
                <a:avLst/>
                <a:gdLst>
                  <a:gd name="T0" fmla="*/ 11 w 51"/>
                  <a:gd name="T1" fmla="*/ 51 h 51"/>
                  <a:gd name="T2" fmla="*/ 51 w 51"/>
                  <a:gd name="T3" fmla="*/ 8 h 51"/>
                  <a:gd name="T4" fmla="*/ 42 w 51"/>
                  <a:gd name="T5" fmla="*/ 0 h 51"/>
                  <a:gd name="T6" fmla="*/ 0 w 51"/>
                  <a:gd name="T7" fmla="*/ 39 h 51"/>
                  <a:gd name="T8" fmla="*/ 11 w 51"/>
                  <a:gd name="T9" fmla="*/ 51 h 51"/>
                </a:gdLst>
                <a:ahLst/>
                <a:cxnLst>
                  <a:cxn ang="0">
                    <a:pos x="T0" y="T1"/>
                  </a:cxn>
                  <a:cxn ang="0">
                    <a:pos x="T2" y="T3"/>
                  </a:cxn>
                  <a:cxn ang="0">
                    <a:pos x="T4" y="T5"/>
                  </a:cxn>
                  <a:cxn ang="0">
                    <a:pos x="T6" y="T7"/>
                  </a:cxn>
                  <a:cxn ang="0">
                    <a:pos x="T8" y="T9"/>
                  </a:cxn>
                </a:cxnLst>
                <a:rect l="0" t="0" r="r" b="b"/>
                <a:pathLst>
                  <a:path w="51" h="51">
                    <a:moveTo>
                      <a:pt x="11" y="51"/>
                    </a:moveTo>
                    <a:cubicBezTo>
                      <a:pt x="51" y="8"/>
                      <a:pt x="51" y="8"/>
                      <a:pt x="51" y="8"/>
                    </a:cubicBezTo>
                    <a:cubicBezTo>
                      <a:pt x="46" y="4"/>
                      <a:pt x="47" y="5"/>
                      <a:pt x="42" y="0"/>
                    </a:cubicBezTo>
                    <a:cubicBezTo>
                      <a:pt x="0" y="39"/>
                      <a:pt x="0" y="39"/>
                      <a:pt x="0" y="39"/>
                    </a:cubicBezTo>
                    <a:cubicBezTo>
                      <a:pt x="0" y="39"/>
                      <a:pt x="5" y="45"/>
                      <a:pt x="11" y="51"/>
                    </a:cubicBezTo>
                    <a:close/>
                  </a:path>
                </a:pathLst>
              </a:custGeom>
              <a:solidFill>
                <a:srgbClr val="4038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42"/>
              <p:cNvSpPr/>
              <p:nvPr/>
            </p:nvSpPr>
            <p:spPr bwMode="auto">
              <a:xfrm>
                <a:off x="5367338" y="2517775"/>
                <a:ext cx="328613" cy="338138"/>
              </a:xfrm>
              <a:custGeom>
                <a:avLst/>
                <a:gdLst>
                  <a:gd name="T0" fmla="*/ 133 w 144"/>
                  <a:gd name="T1" fmla="*/ 20 h 148"/>
                  <a:gd name="T2" fmla="*/ 133 w 144"/>
                  <a:gd name="T3" fmla="*/ 0 h 148"/>
                  <a:gd name="T4" fmla="*/ 67 w 144"/>
                  <a:gd name="T5" fmla="*/ 69 h 148"/>
                  <a:gd name="T6" fmla="*/ 48 w 144"/>
                  <a:gd name="T7" fmla="*/ 92 h 148"/>
                  <a:gd name="T8" fmla="*/ 43 w 144"/>
                  <a:gd name="T9" fmla="*/ 94 h 148"/>
                  <a:gd name="T10" fmla="*/ 0 w 144"/>
                  <a:gd name="T11" fmla="*/ 140 h 148"/>
                  <a:gd name="T12" fmla="*/ 39 w 144"/>
                  <a:gd name="T13" fmla="*/ 148 h 148"/>
                  <a:gd name="T14" fmla="*/ 76 w 144"/>
                  <a:gd name="T15" fmla="*/ 138 h 148"/>
                  <a:gd name="T16" fmla="*/ 134 w 144"/>
                  <a:gd name="T17" fmla="*/ 43 h 148"/>
                  <a:gd name="T18" fmla="*/ 144 w 144"/>
                  <a:gd name="T19" fmla="*/ 15 h 148"/>
                  <a:gd name="T20" fmla="*/ 133 w 144"/>
                  <a:gd name="T21"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48">
                    <a:moveTo>
                      <a:pt x="133" y="20"/>
                    </a:moveTo>
                    <a:cubicBezTo>
                      <a:pt x="133" y="0"/>
                      <a:pt x="133" y="0"/>
                      <a:pt x="133" y="0"/>
                    </a:cubicBezTo>
                    <a:cubicBezTo>
                      <a:pt x="67" y="69"/>
                      <a:pt x="67" y="69"/>
                      <a:pt x="67" y="69"/>
                    </a:cubicBezTo>
                    <a:cubicBezTo>
                      <a:pt x="62" y="79"/>
                      <a:pt x="55" y="88"/>
                      <a:pt x="48" y="92"/>
                    </a:cubicBezTo>
                    <a:cubicBezTo>
                      <a:pt x="46" y="93"/>
                      <a:pt x="45" y="94"/>
                      <a:pt x="43" y="94"/>
                    </a:cubicBezTo>
                    <a:cubicBezTo>
                      <a:pt x="0" y="140"/>
                      <a:pt x="0" y="140"/>
                      <a:pt x="0" y="140"/>
                    </a:cubicBezTo>
                    <a:cubicBezTo>
                      <a:pt x="13" y="145"/>
                      <a:pt x="26" y="148"/>
                      <a:pt x="39" y="148"/>
                    </a:cubicBezTo>
                    <a:cubicBezTo>
                      <a:pt x="51" y="148"/>
                      <a:pt x="64" y="145"/>
                      <a:pt x="76" y="138"/>
                    </a:cubicBezTo>
                    <a:cubicBezTo>
                      <a:pt x="111" y="116"/>
                      <a:pt x="124" y="74"/>
                      <a:pt x="134" y="43"/>
                    </a:cubicBezTo>
                    <a:cubicBezTo>
                      <a:pt x="137" y="33"/>
                      <a:pt x="141" y="19"/>
                      <a:pt x="144" y="15"/>
                    </a:cubicBezTo>
                    <a:cubicBezTo>
                      <a:pt x="143" y="17"/>
                      <a:pt x="138" y="20"/>
                      <a:pt x="133" y="20"/>
                    </a:cubicBezTo>
                    <a:close/>
                  </a:path>
                </a:pathLst>
              </a:custGeom>
              <a:solidFill>
                <a:srgbClr val="4038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43"/>
              <p:cNvSpPr/>
              <p:nvPr/>
            </p:nvSpPr>
            <p:spPr bwMode="auto">
              <a:xfrm>
                <a:off x="5554663" y="1789113"/>
                <a:ext cx="668338" cy="668338"/>
              </a:xfrm>
              <a:custGeom>
                <a:avLst/>
                <a:gdLst>
                  <a:gd name="T0" fmla="*/ 15 w 293"/>
                  <a:gd name="T1" fmla="*/ 49 h 293"/>
                  <a:gd name="T2" fmla="*/ 8 w 293"/>
                  <a:gd name="T3" fmla="*/ 200 h 293"/>
                  <a:gd name="T4" fmla="*/ 87 w 293"/>
                  <a:gd name="T5" fmla="*/ 293 h 293"/>
                  <a:gd name="T6" fmla="*/ 199 w 293"/>
                  <a:gd name="T7" fmla="*/ 293 h 293"/>
                  <a:gd name="T8" fmla="*/ 283 w 293"/>
                  <a:gd name="T9" fmla="*/ 197 h 293"/>
                  <a:gd name="T10" fmla="*/ 275 w 293"/>
                  <a:gd name="T11" fmla="*/ 37 h 293"/>
                  <a:gd name="T12" fmla="*/ 15 w 293"/>
                  <a:gd name="T13" fmla="*/ 49 h 293"/>
                </a:gdLst>
                <a:ahLst/>
                <a:cxnLst>
                  <a:cxn ang="0">
                    <a:pos x="T0" y="T1"/>
                  </a:cxn>
                  <a:cxn ang="0">
                    <a:pos x="T2" y="T3"/>
                  </a:cxn>
                  <a:cxn ang="0">
                    <a:pos x="T4" y="T5"/>
                  </a:cxn>
                  <a:cxn ang="0">
                    <a:pos x="T6" y="T7"/>
                  </a:cxn>
                  <a:cxn ang="0">
                    <a:pos x="T8" y="T9"/>
                  </a:cxn>
                  <a:cxn ang="0">
                    <a:pos x="T10" y="T11"/>
                  </a:cxn>
                  <a:cxn ang="0">
                    <a:pos x="T12" y="T13"/>
                  </a:cxn>
                </a:cxnLst>
                <a:rect l="0" t="0" r="r" b="b"/>
                <a:pathLst>
                  <a:path w="293" h="293">
                    <a:moveTo>
                      <a:pt x="15" y="49"/>
                    </a:moveTo>
                    <a:cubicBezTo>
                      <a:pt x="0" y="98"/>
                      <a:pt x="6" y="154"/>
                      <a:pt x="8" y="200"/>
                    </a:cubicBezTo>
                    <a:cubicBezTo>
                      <a:pt x="11" y="281"/>
                      <a:pt x="42" y="293"/>
                      <a:pt x="87" y="293"/>
                    </a:cubicBezTo>
                    <a:cubicBezTo>
                      <a:pt x="133" y="293"/>
                      <a:pt x="120" y="293"/>
                      <a:pt x="199" y="293"/>
                    </a:cubicBezTo>
                    <a:cubicBezTo>
                      <a:pt x="278" y="293"/>
                      <a:pt x="283" y="244"/>
                      <a:pt x="283" y="197"/>
                    </a:cubicBezTo>
                    <a:cubicBezTo>
                      <a:pt x="283" y="150"/>
                      <a:pt x="293" y="75"/>
                      <a:pt x="275" y="37"/>
                    </a:cubicBezTo>
                    <a:cubicBezTo>
                      <a:pt x="257" y="0"/>
                      <a:pt x="30" y="1"/>
                      <a:pt x="15" y="49"/>
                    </a:cubicBezTo>
                  </a:path>
                </a:pathLst>
              </a:custGeom>
              <a:solidFill>
                <a:srgbClr val="F0E3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44"/>
              <p:cNvSpPr/>
              <p:nvPr/>
            </p:nvSpPr>
            <p:spPr bwMode="auto">
              <a:xfrm>
                <a:off x="5526088" y="1668463"/>
                <a:ext cx="755650" cy="544513"/>
              </a:xfrm>
              <a:custGeom>
                <a:avLst/>
                <a:gdLst>
                  <a:gd name="T0" fmla="*/ 20 w 332"/>
                  <a:gd name="T1" fmla="*/ 231 h 239"/>
                  <a:gd name="T2" fmla="*/ 7 w 332"/>
                  <a:gd name="T3" fmla="*/ 108 h 239"/>
                  <a:gd name="T4" fmla="*/ 25 w 332"/>
                  <a:gd name="T5" fmla="*/ 0 h 239"/>
                  <a:gd name="T6" fmla="*/ 97 w 332"/>
                  <a:gd name="T7" fmla="*/ 33 h 239"/>
                  <a:gd name="T8" fmla="*/ 85 w 332"/>
                  <a:gd name="T9" fmla="*/ 0 h 239"/>
                  <a:gd name="T10" fmla="*/ 253 w 332"/>
                  <a:gd name="T11" fmla="*/ 37 h 239"/>
                  <a:gd name="T12" fmla="*/ 298 w 332"/>
                  <a:gd name="T13" fmla="*/ 237 h 239"/>
                  <a:gd name="T14" fmla="*/ 281 w 332"/>
                  <a:gd name="T15" fmla="*/ 113 h 239"/>
                  <a:gd name="T16" fmla="*/ 210 w 332"/>
                  <a:gd name="T17" fmla="*/ 108 h 239"/>
                  <a:gd name="T18" fmla="*/ 165 w 332"/>
                  <a:gd name="T19" fmla="*/ 113 h 239"/>
                  <a:gd name="T20" fmla="*/ 45 w 332"/>
                  <a:gd name="T21" fmla="*/ 113 h 239"/>
                  <a:gd name="T22" fmla="*/ 20 w 332"/>
                  <a:gd name="T23" fmla="*/ 2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2" h="239">
                    <a:moveTo>
                      <a:pt x="20" y="231"/>
                    </a:moveTo>
                    <a:cubicBezTo>
                      <a:pt x="10" y="234"/>
                      <a:pt x="0" y="146"/>
                      <a:pt x="7" y="108"/>
                    </a:cubicBezTo>
                    <a:cubicBezTo>
                      <a:pt x="13" y="76"/>
                      <a:pt x="0" y="11"/>
                      <a:pt x="25" y="0"/>
                    </a:cubicBezTo>
                    <a:cubicBezTo>
                      <a:pt x="44" y="40"/>
                      <a:pt x="97" y="33"/>
                      <a:pt x="97" y="33"/>
                    </a:cubicBezTo>
                    <a:cubicBezTo>
                      <a:pt x="97" y="33"/>
                      <a:pt x="80" y="17"/>
                      <a:pt x="85" y="0"/>
                    </a:cubicBezTo>
                    <a:cubicBezTo>
                      <a:pt x="124" y="21"/>
                      <a:pt x="173" y="18"/>
                      <a:pt x="253" y="37"/>
                    </a:cubicBezTo>
                    <a:cubicBezTo>
                      <a:pt x="332" y="56"/>
                      <a:pt x="310" y="234"/>
                      <a:pt x="298" y="237"/>
                    </a:cubicBezTo>
                    <a:cubicBezTo>
                      <a:pt x="287" y="239"/>
                      <a:pt x="300" y="135"/>
                      <a:pt x="281" y="113"/>
                    </a:cubicBezTo>
                    <a:cubicBezTo>
                      <a:pt x="269" y="98"/>
                      <a:pt x="240" y="103"/>
                      <a:pt x="210" y="108"/>
                    </a:cubicBezTo>
                    <a:cubicBezTo>
                      <a:pt x="194" y="110"/>
                      <a:pt x="179" y="113"/>
                      <a:pt x="165" y="113"/>
                    </a:cubicBezTo>
                    <a:cubicBezTo>
                      <a:pt x="122" y="113"/>
                      <a:pt x="68" y="91"/>
                      <a:pt x="45" y="113"/>
                    </a:cubicBezTo>
                    <a:cubicBezTo>
                      <a:pt x="23" y="134"/>
                      <a:pt x="29" y="229"/>
                      <a:pt x="20" y="231"/>
                    </a:cubicBezTo>
                  </a:path>
                </a:pathLst>
              </a:custGeom>
              <a:solidFill>
                <a:srgbClr val="563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45"/>
              <p:cNvSpPr/>
              <p:nvPr/>
            </p:nvSpPr>
            <p:spPr bwMode="auto">
              <a:xfrm>
                <a:off x="5710238" y="2019300"/>
                <a:ext cx="152400" cy="63500"/>
              </a:xfrm>
              <a:custGeom>
                <a:avLst/>
                <a:gdLst>
                  <a:gd name="T0" fmla="*/ 61 w 67"/>
                  <a:gd name="T1" fmla="*/ 28 h 28"/>
                  <a:gd name="T2" fmla="*/ 59 w 67"/>
                  <a:gd name="T3" fmla="*/ 27 h 28"/>
                  <a:gd name="T4" fmla="*/ 8 w 67"/>
                  <a:gd name="T5" fmla="*/ 27 h 28"/>
                  <a:gd name="T6" fmla="*/ 1 w 67"/>
                  <a:gd name="T7" fmla="*/ 25 h 28"/>
                  <a:gd name="T8" fmla="*/ 3 w 67"/>
                  <a:gd name="T9" fmla="*/ 18 h 28"/>
                  <a:gd name="T10" fmla="*/ 64 w 67"/>
                  <a:gd name="T11" fmla="*/ 18 h 28"/>
                  <a:gd name="T12" fmla="*/ 66 w 67"/>
                  <a:gd name="T13" fmla="*/ 25 h 28"/>
                  <a:gd name="T14" fmla="*/ 61 w 67"/>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28">
                    <a:moveTo>
                      <a:pt x="61" y="28"/>
                    </a:moveTo>
                    <a:cubicBezTo>
                      <a:pt x="60" y="28"/>
                      <a:pt x="59" y="27"/>
                      <a:pt x="59" y="27"/>
                    </a:cubicBezTo>
                    <a:cubicBezTo>
                      <a:pt x="33" y="12"/>
                      <a:pt x="8" y="27"/>
                      <a:pt x="8" y="27"/>
                    </a:cubicBezTo>
                    <a:cubicBezTo>
                      <a:pt x="6" y="28"/>
                      <a:pt x="3" y="28"/>
                      <a:pt x="1" y="25"/>
                    </a:cubicBezTo>
                    <a:cubicBezTo>
                      <a:pt x="0" y="23"/>
                      <a:pt x="0" y="20"/>
                      <a:pt x="3" y="18"/>
                    </a:cubicBezTo>
                    <a:cubicBezTo>
                      <a:pt x="4" y="17"/>
                      <a:pt x="33" y="0"/>
                      <a:pt x="64" y="18"/>
                    </a:cubicBezTo>
                    <a:cubicBezTo>
                      <a:pt x="66" y="20"/>
                      <a:pt x="67" y="23"/>
                      <a:pt x="66" y="25"/>
                    </a:cubicBezTo>
                    <a:cubicBezTo>
                      <a:pt x="65" y="27"/>
                      <a:pt x="63" y="28"/>
                      <a:pt x="61" y="28"/>
                    </a:cubicBezTo>
                    <a:close/>
                  </a:path>
                </a:pathLst>
              </a:custGeom>
              <a:solidFill>
                <a:srgbClr val="563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46"/>
              <p:cNvSpPr/>
              <p:nvPr/>
            </p:nvSpPr>
            <p:spPr bwMode="auto">
              <a:xfrm>
                <a:off x="5910263" y="2019300"/>
                <a:ext cx="153988" cy="63500"/>
              </a:xfrm>
              <a:custGeom>
                <a:avLst/>
                <a:gdLst>
                  <a:gd name="T0" fmla="*/ 61 w 67"/>
                  <a:gd name="T1" fmla="*/ 28 h 28"/>
                  <a:gd name="T2" fmla="*/ 59 w 67"/>
                  <a:gd name="T3" fmla="*/ 27 h 28"/>
                  <a:gd name="T4" fmla="*/ 8 w 67"/>
                  <a:gd name="T5" fmla="*/ 27 h 28"/>
                  <a:gd name="T6" fmla="*/ 1 w 67"/>
                  <a:gd name="T7" fmla="*/ 25 h 28"/>
                  <a:gd name="T8" fmla="*/ 3 w 67"/>
                  <a:gd name="T9" fmla="*/ 18 h 28"/>
                  <a:gd name="T10" fmla="*/ 64 w 67"/>
                  <a:gd name="T11" fmla="*/ 18 h 28"/>
                  <a:gd name="T12" fmla="*/ 65 w 67"/>
                  <a:gd name="T13" fmla="*/ 25 h 28"/>
                  <a:gd name="T14" fmla="*/ 61 w 67"/>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28">
                    <a:moveTo>
                      <a:pt x="61" y="28"/>
                    </a:moveTo>
                    <a:cubicBezTo>
                      <a:pt x="60" y="28"/>
                      <a:pt x="59" y="27"/>
                      <a:pt x="59" y="27"/>
                    </a:cubicBezTo>
                    <a:cubicBezTo>
                      <a:pt x="33" y="12"/>
                      <a:pt x="8" y="27"/>
                      <a:pt x="8" y="27"/>
                    </a:cubicBezTo>
                    <a:cubicBezTo>
                      <a:pt x="6" y="28"/>
                      <a:pt x="2" y="28"/>
                      <a:pt x="1" y="25"/>
                    </a:cubicBezTo>
                    <a:cubicBezTo>
                      <a:pt x="0" y="23"/>
                      <a:pt x="0" y="20"/>
                      <a:pt x="3" y="18"/>
                    </a:cubicBezTo>
                    <a:cubicBezTo>
                      <a:pt x="4" y="17"/>
                      <a:pt x="33" y="0"/>
                      <a:pt x="64" y="18"/>
                    </a:cubicBezTo>
                    <a:cubicBezTo>
                      <a:pt x="66" y="20"/>
                      <a:pt x="67" y="23"/>
                      <a:pt x="65" y="25"/>
                    </a:cubicBezTo>
                    <a:cubicBezTo>
                      <a:pt x="65" y="27"/>
                      <a:pt x="63" y="28"/>
                      <a:pt x="61" y="28"/>
                    </a:cubicBezTo>
                    <a:close/>
                  </a:path>
                </a:pathLst>
              </a:custGeom>
              <a:solidFill>
                <a:srgbClr val="563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47"/>
              <p:cNvSpPr/>
              <p:nvPr/>
            </p:nvSpPr>
            <p:spPr bwMode="auto">
              <a:xfrm>
                <a:off x="5753100" y="2293938"/>
                <a:ext cx="266700" cy="84138"/>
              </a:xfrm>
              <a:custGeom>
                <a:avLst/>
                <a:gdLst>
                  <a:gd name="T0" fmla="*/ 1 w 117"/>
                  <a:gd name="T1" fmla="*/ 10 h 37"/>
                  <a:gd name="T2" fmla="*/ 9 w 117"/>
                  <a:gd name="T3" fmla="*/ 0 h 37"/>
                  <a:gd name="T4" fmla="*/ 107 w 117"/>
                  <a:gd name="T5" fmla="*/ 0 h 37"/>
                  <a:gd name="T6" fmla="*/ 116 w 117"/>
                  <a:gd name="T7" fmla="*/ 10 h 37"/>
                  <a:gd name="T8" fmla="*/ 60 w 117"/>
                  <a:gd name="T9" fmla="*/ 37 h 37"/>
                  <a:gd name="T10" fmla="*/ 1 w 117"/>
                  <a:gd name="T11" fmla="*/ 10 h 37"/>
                </a:gdLst>
                <a:ahLst/>
                <a:cxnLst>
                  <a:cxn ang="0">
                    <a:pos x="T0" y="T1"/>
                  </a:cxn>
                  <a:cxn ang="0">
                    <a:pos x="T2" y="T3"/>
                  </a:cxn>
                  <a:cxn ang="0">
                    <a:pos x="T4" y="T5"/>
                  </a:cxn>
                  <a:cxn ang="0">
                    <a:pos x="T6" y="T7"/>
                  </a:cxn>
                  <a:cxn ang="0">
                    <a:pos x="T8" y="T9"/>
                  </a:cxn>
                  <a:cxn ang="0">
                    <a:pos x="T10" y="T11"/>
                  </a:cxn>
                </a:cxnLst>
                <a:rect l="0" t="0" r="r" b="b"/>
                <a:pathLst>
                  <a:path w="117" h="37">
                    <a:moveTo>
                      <a:pt x="1" y="10"/>
                    </a:moveTo>
                    <a:cubicBezTo>
                      <a:pt x="0" y="5"/>
                      <a:pt x="3" y="0"/>
                      <a:pt x="9" y="0"/>
                    </a:cubicBezTo>
                    <a:cubicBezTo>
                      <a:pt x="107" y="0"/>
                      <a:pt x="107" y="0"/>
                      <a:pt x="107" y="0"/>
                    </a:cubicBezTo>
                    <a:cubicBezTo>
                      <a:pt x="113" y="0"/>
                      <a:pt x="117" y="5"/>
                      <a:pt x="116" y="10"/>
                    </a:cubicBezTo>
                    <a:cubicBezTo>
                      <a:pt x="116" y="10"/>
                      <a:pt x="111" y="37"/>
                      <a:pt x="60" y="37"/>
                    </a:cubicBezTo>
                    <a:cubicBezTo>
                      <a:pt x="9" y="37"/>
                      <a:pt x="1" y="10"/>
                      <a:pt x="1" y="10"/>
                    </a:cubicBezTo>
                  </a:path>
                </a:pathLst>
              </a:custGeom>
              <a:solidFill>
                <a:srgbClr val="EF5A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Oval 48"/>
              <p:cNvSpPr>
                <a:spLocks noChangeArrowheads="1"/>
              </p:cNvSpPr>
              <p:nvPr/>
            </p:nvSpPr>
            <p:spPr bwMode="auto">
              <a:xfrm>
                <a:off x="5935663" y="2101850"/>
                <a:ext cx="107950" cy="104775"/>
              </a:xfrm>
              <a:prstGeom prst="ellipse">
                <a:avLst/>
              </a:prstGeom>
              <a:solidFill>
                <a:srgbClr val="E3D7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Oval 49"/>
              <p:cNvSpPr>
                <a:spLocks noChangeArrowheads="1"/>
              </p:cNvSpPr>
              <p:nvPr/>
            </p:nvSpPr>
            <p:spPr bwMode="auto">
              <a:xfrm>
                <a:off x="5730875" y="2101850"/>
                <a:ext cx="104775" cy="107950"/>
              </a:xfrm>
              <a:prstGeom prst="ellipse">
                <a:avLst/>
              </a:prstGeom>
              <a:solidFill>
                <a:srgbClr val="E3D7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Oval 50"/>
              <p:cNvSpPr>
                <a:spLocks noChangeArrowheads="1"/>
              </p:cNvSpPr>
              <p:nvPr/>
            </p:nvSpPr>
            <p:spPr bwMode="auto">
              <a:xfrm>
                <a:off x="5730875" y="2112963"/>
                <a:ext cx="104775" cy="10477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Oval 51"/>
              <p:cNvSpPr>
                <a:spLocks noChangeArrowheads="1"/>
              </p:cNvSpPr>
              <p:nvPr/>
            </p:nvSpPr>
            <p:spPr bwMode="auto">
              <a:xfrm>
                <a:off x="5753100" y="2136775"/>
                <a:ext cx="60325" cy="58738"/>
              </a:xfrm>
              <a:prstGeom prst="ellipse">
                <a:avLst/>
              </a:prstGeom>
              <a:solidFill>
                <a:srgbClr val="6D52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Oval 52"/>
              <p:cNvSpPr>
                <a:spLocks noChangeArrowheads="1"/>
              </p:cNvSpPr>
              <p:nvPr/>
            </p:nvSpPr>
            <p:spPr bwMode="auto">
              <a:xfrm>
                <a:off x="5778500" y="2127250"/>
                <a:ext cx="34925" cy="333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Oval 53"/>
              <p:cNvSpPr>
                <a:spLocks noChangeArrowheads="1"/>
              </p:cNvSpPr>
              <p:nvPr/>
            </p:nvSpPr>
            <p:spPr bwMode="auto">
              <a:xfrm>
                <a:off x="5935663" y="2112963"/>
                <a:ext cx="107950" cy="10477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Oval 54"/>
              <p:cNvSpPr>
                <a:spLocks noChangeArrowheads="1"/>
              </p:cNvSpPr>
              <p:nvPr/>
            </p:nvSpPr>
            <p:spPr bwMode="auto">
              <a:xfrm>
                <a:off x="5957888" y="2136775"/>
                <a:ext cx="61913" cy="58738"/>
              </a:xfrm>
              <a:prstGeom prst="ellipse">
                <a:avLst/>
              </a:prstGeom>
              <a:solidFill>
                <a:srgbClr val="6D52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Oval 55"/>
              <p:cNvSpPr>
                <a:spLocks noChangeArrowheads="1"/>
              </p:cNvSpPr>
              <p:nvPr/>
            </p:nvSpPr>
            <p:spPr bwMode="auto">
              <a:xfrm>
                <a:off x="5983288" y="2127250"/>
                <a:ext cx="34925" cy="333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56"/>
              <p:cNvSpPr/>
              <p:nvPr/>
            </p:nvSpPr>
            <p:spPr bwMode="auto">
              <a:xfrm>
                <a:off x="5784850" y="2320925"/>
                <a:ext cx="207963" cy="57150"/>
              </a:xfrm>
              <a:custGeom>
                <a:avLst/>
                <a:gdLst>
                  <a:gd name="T0" fmla="*/ 46 w 91"/>
                  <a:gd name="T1" fmla="*/ 0 h 25"/>
                  <a:gd name="T2" fmla="*/ 0 w 91"/>
                  <a:gd name="T3" fmla="*/ 14 h 25"/>
                  <a:gd name="T4" fmla="*/ 46 w 91"/>
                  <a:gd name="T5" fmla="*/ 25 h 25"/>
                  <a:gd name="T6" fmla="*/ 91 w 91"/>
                  <a:gd name="T7" fmla="*/ 14 h 25"/>
                  <a:gd name="T8" fmla="*/ 46 w 91"/>
                  <a:gd name="T9" fmla="*/ 0 h 25"/>
                </a:gdLst>
                <a:ahLst/>
                <a:cxnLst>
                  <a:cxn ang="0">
                    <a:pos x="T0" y="T1"/>
                  </a:cxn>
                  <a:cxn ang="0">
                    <a:pos x="T2" y="T3"/>
                  </a:cxn>
                  <a:cxn ang="0">
                    <a:pos x="T4" y="T5"/>
                  </a:cxn>
                  <a:cxn ang="0">
                    <a:pos x="T6" y="T7"/>
                  </a:cxn>
                  <a:cxn ang="0">
                    <a:pos x="T8" y="T9"/>
                  </a:cxn>
                </a:cxnLst>
                <a:rect l="0" t="0" r="r" b="b"/>
                <a:pathLst>
                  <a:path w="91" h="25">
                    <a:moveTo>
                      <a:pt x="46" y="0"/>
                    </a:moveTo>
                    <a:cubicBezTo>
                      <a:pt x="26" y="0"/>
                      <a:pt x="8" y="6"/>
                      <a:pt x="0" y="14"/>
                    </a:cubicBezTo>
                    <a:cubicBezTo>
                      <a:pt x="9" y="20"/>
                      <a:pt x="23" y="25"/>
                      <a:pt x="46" y="25"/>
                    </a:cubicBezTo>
                    <a:cubicBezTo>
                      <a:pt x="69" y="25"/>
                      <a:pt x="83" y="20"/>
                      <a:pt x="91" y="14"/>
                    </a:cubicBezTo>
                    <a:cubicBezTo>
                      <a:pt x="83" y="6"/>
                      <a:pt x="65" y="0"/>
                      <a:pt x="46" y="0"/>
                    </a:cubicBezTo>
                  </a:path>
                </a:pathLst>
              </a:custGeom>
              <a:solidFill>
                <a:srgbClr val="D24F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57"/>
              <p:cNvSpPr>
                <a:spLocks noEditPoints="1"/>
              </p:cNvSpPr>
              <p:nvPr/>
            </p:nvSpPr>
            <p:spPr bwMode="auto">
              <a:xfrm>
                <a:off x="5570538" y="1903413"/>
                <a:ext cx="635000" cy="317500"/>
              </a:xfrm>
              <a:custGeom>
                <a:avLst/>
                <a:gdLst>
                  <a:gd name="T0" fmla="*/ 0 w 278"/>
                  <a:gd name="T1" fmla="*/ 128 h 139"/>
                  <a:gd name="T2" fmla="*/ 0 w 278"/>
                  <a:gd name="T3" fmla="*/ 128 h 139"/>
                  <a:gd name="T4" fmla="*/ 0 w 278"/>
                  <a:gd name="T5" fmla="*/ 128 h 139"/>
                  <a:gd name="T6" fmla="*/ 0 w 278"/>
                  <a:gd name="T7" fmla="*/ 129 h 139"/>
                  <a:gd name="T8" fmla="*/ 0 w 278"/>
                  <a:gd name="T9" fmla="*/ 128 h 139"/>
                  <a:gd name="T10" fmla="*/ 232 w 278"/>
                  <a:gd name="T11" fmla="*/ 0 h 139"/>
                  <a:gd name="T12" fmla="*/ 190 w 278"/>
                  <a:gd name="T13" fmla="*/ 5 h 139"/>
                  <a:gd name="T14" fmla="*/ 145 w 278"/>
                  <a:gd name="T15" fmla="*/ 10 h 139"/>
                  <a:gd name="T16" fmla="*/ 57 w 278"/>
                  <a:gd name="T17" fmla="*/ 0 h 139"/>
                  <a:gd name="T18" fmla="*/ 25 w 278"/>
                  <a:gd name="T19" fmla="*/ 10 h 139"/>
                  <a:gd name="T20" fmla="*/ 12 w 278"/>
                  <a:gd name="T21" fmla="*/ 46 h 139"/>
                  <a:gd name="T22" fmla="*/ 23 w 278"/>
                  <a:gd name="T23" fmla="*/ 21 h 139"/>
                  <a:gd name="T24" fmla="*/ 55 w 278"/>
                  <a:gd name="T25" fmla="*/ 11 h 139"/>
                  <a:gd name="T26" fmla="*/ 143 w 278"/>
                  <a:gd name="T27" fmla="*/ 21 h 139"/>
                  <a:gd name="T28" fmla="*/ 188 w 278"/>
                  <a:gd name="T29" fmla="*/ 16 h 139"/>
                  <a:gd name="T30" fmla="*/ 230 w 278"/>
                  <a:gd name="T31" fmla="*/ 11 h 139"/>
                  <a:gd name="T32" fmla="*/ 259 w 278"/>
                  <a:gd name="T33" fmla="*/ 21 h 139"/>
                  <a:gd name="T34" fmla="*/ 276 w 278"/>
                  <a:gd name="T35" fmla="*/ 139 h 139"/>
                  <a:gd name="T36" fmla="*/ 276 w 278"/>
                  <a:gd name="T37" fmla="*/ 132 h 139"/>
                  <a:gd name="T38" fmla="*/ 261 w 278"/>
                  <a:gd name="T39" fmla="*/ 10 h 139"/>
                  <a:gd name="T40" fmla="*/ 232 w 278"/>
                  <a:gd name="T4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8" h="139">
                    <a:moveTo>
                      <a:pt x="0" y="128"/>
                    </a:moveTo>
                    <a:cubicBezTo>
                      <a:pt x="0" y="128"/>
                      <a:pt x="0" y="128"/>
                      <a:pt x="0" y="128"/>
                    </a:cubicBezTo>
                    <a:cubicBezTo>
                      <a:pt x="0" y="128"/>
                      <a:pt x="0" y="128"/>
                      <a:pt x="0" y="128"/>
                    </a:cubicBezTo>
                    <a:cubicBezTo>
                      <a:pt x="0" y="129"/>
                      <a:pt x="0" y="129"/>
                      <a:pt x="0" y="129"/>
                    </a:cubicBezTo>
                    <a:cubicBezTo>
                      <a:pt x="0" y="129"/>
                      <a:pt x="0" y="128"/>
                      <a:pt x="0" y="128"/>
                    </a:cubicBezTo>
                    <a:moveTo>
                      <a:pt x="232" y="0"/>
                    </a:moveTo>
                    <a:cubicBezTo>
                      <a:pt x="220" y="0"/>
                      <a:pt x="205" y="3"/>
                      <a:pt x="190" y="5"/>
                    </a:cubicBezTo>
                    <a:cubicBezTo>
                      <a:pt x="174" y="7"/>
                      <a:pt x="159" y="10"/>
                      <a:pt x="145" y="10"/>
                    </a:cubicBezTo>
                    <a:cubicBezTo>
                      <a:pt x="116" y="10"/>
                      <a:pt x="83" y="0"/>
                      <a:pt x="57" y="0"/>
                    </a:cubicBezTo>
                    <a:cubicBezTo>
                      <a:pt x="44" y="0"/>
                      <a:pt x="33" y="3"/>
                      <a:pt x="25" y="10"/>
                    </a:cubicBezTo>
                    <a:cubicBezTo>
                      <a:pt x="19" y="16"/>
                      <a:pt x="14" y="30"/>
                      <a:pt x="12" y="46"/>
                    </a:cubicBezTo>
                    <a:cubicBezTo>
                      <a:pt x="14" y="35"/>
                      <a:pt x="18" y="26"/>
                      <a:pt x="23" y="21"/>
                    </a:cubicBezTo>
                    <a:cubicBezTo>
                      <a:pt x="31" y="14"/>
                      <a:pt x="42" y="11"/>
                      <a:pt x="55" y="11"/>
                    </a:cubicBezTo>
                    <a:cubicBezTo>
                      <a:pt x="81" y="11"/>
                      <a:pt x="114" y="21"/>
                      <a:pt x="143" y="21"/>
                    </a:cubicBezTo>
                    <a:cubicBezTo>
                      <a:pt x="157" y="21"/>
                      <a:pt x="172" y="18"/>
                      <a:pt x="188" y="16"/>
                    </a:cubicBezTo>
                    <a:cubicBezTo>
                      <a:pt x="203" y="14"/>
                      <a:pt x="218" y="11"/>
                      <a:pt x="230" y="11"/>
                    </a:cubicBezTo>
                    <a:cubicBezTo>
                      <a:pt x="243" y="11"/>
                      <a:pt x="253" y="14"/>
                      <a:pt x="259" y="21"/>
                    </a:cubicBezTo>
                    <a:cubicBezTo>
                      <a:pt x="276" y="40"/>
                      <a:pt x="269" y="124"/>
                      <a:pt x="276" y="139"/>
                    </a:cubicBezTo>
                    <a:cubicBezTo>
                      <a:pt x="276" y="136"/>
                      <a:pt x="276" y="134"/>
                      <a:pt x="276" y="132"/>
                    </a:cubicBezTo>
                    <a:cubicBezTo>
                      <a:pt x="269" y="117"/>
                      <a:pt x="278" y="30"/>
                      <a:pt x="261" y="10"/>
                    </a:cubicBezTo>
                    <a:cubicBezTo>
                      <a:pt x="255" y="3"/>
                      <a:pt x="245" y="0"/>
                      <a:pt x="232" y="0"/>
                    </a:cubicBezTo>
                  </a:path>
                </a:pathLst>
              </a:custGeom>
              <a:solidFill>
                <a:srgbClr val="DBCF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58"/>
              <p:cNvSpPr/>
              <p:nvPr/>
            </p:nvSpPr>
            <p:spPr bwMode="auto">
              <a:xfrm>
                <a:off x="5559425" y="1814513"/>
                <a:ext cx="658813" cy="390525"/>
              </a:xfrm>
              <a:custGeom>
                <a:avLst/>
                <a:gdLst>
                  <a:gd name="T0" fmla="*/ 156 w 289"/>
                  <a:gd name="T1" fmla="*/ 0 h 171"/>
                  <a:gd name="T2" fmla="*/ 13 w 289"/>
                  <a:gd name="T3" fmla="*/ 38 h 171"/>
                  <a:gd name="T4" fmla="*/ 5 w 289"/>
                  <a:gd name="T5" fmla="*/ 167 h 171"/>
                  <a:gd name="T6" fmla="*/ 5 w 289"/>
                  <a:gd name="T7" fmla="*/ 167 h 171"/>
                  <a:gd name="T8" fmla="*/ 5 w 289"/>
                  <a:gd name="T9" fmla="*/ 167 h 171"/>
                  <a:gd name="T10" fmla="*/ 17 w 289"/>
                  <a:gd name="T11" fmla="*/ 85 h 171"/>
                  <a:gd name="T12" fmla="*/ 30 w 289"/>
                  <a:gd name="T13" fmla="*/ 49 h 171"/>
                  <a:gd name="T14" fmla="*/ 62 w 289"/>
                  <a:gd name="T15" fmla="*/ 39 h 171"/>
                  <a:gd name="T16" fmla="*/ 150 w 289"/>
                  <a:gd name="T17" fmla="*/ 49 h 171"/>
                  <a:gd name="T18" fmla="*/ 195 w 289"/>
                  <a:gd name="T19" fmla="*/ 44 h 171"/>
                  <a:gd name="T20" fmla="*/ 237 w 289"/>
                  <a:gd name="T21" fmla="*/ 39 h 171"/>
                  <a:gd name="T22" fmla="*/ 266 w 289"/>
                  <a:gd name="T23" fmla="*/ 49 h 171"/>
                  <a:gd name="T24" fmla="*/ 281 w 289"/>
                  <a:gd name="T25" fmla="*/ 171 h 171"/>
                  <a:gd name="T26" fmla="*/ 273 w 289"/>
                  <a:gd name="T27" fmla="*/ 26 h 171"/>
                  <a:gd name="T28" fmla="*/ 156 w 289"/>
                  <a:gd name="T29"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9" h="171">
                    <a:moveTo>
                      <a:pt x="156" y="0"/>
                    </a:moveTo>
                    <a:cubicBezTo>
                      <a:pt x="91" y="0"/>
                      <a:pt x="21" y="12"/>
                      <a:pt x="13" y="38"/>
                    </a:cubicBezTo>
                    <a:cubicBezTo>
                      <a:pt x="0" y="80"/>
                      <a:pt x="3" y="126"/>
                      <a:pt x="5" y="167"/>
                    </a:cubicBezTo>
                    <a:cubicBezTo>
                      <a:pt x="5" y="167"/>
                      <a:pt x="5" y="167"/>
                      <a:pt x="5" y="167"/>
                    </a:cubicBezTo>
                    <a:cubicBezTo>
                      <a:pt x="5" y="167"/>
                      <a:pt x="5" y="167"/>
                      <a:pt x="5" y="167"/>
                    </a:cubicBezTo>
                    <a:cubicBezTo>
                      <a:pt x="10" y="158"/>
                      <a:pt x="9" y="115"/>
                      <a:pt x="17" y="85"/>
                    </a:cubicBezTo>
                    <a:cubicBezTo>
                      <a:pt x="19" y="69"/>
                      <a:pt x="24" y="55"/>
                      <a:pt x="30" y="49"/>
                    </a:cubicBezTo>
                    <a:cubicBezTo>
                      <a:pt x="38" y="42"/>
                      <a:pt x="49" y="39"/>
                      <a:pt x="62" y="39"/>
                    </a:cubicBezTo>
                    <a:cubicBezTo>
                      <a:pt x="88" y="39"/>
                      <a:pt x="121" y="49"/>
                      <a:pt x="150" y="49"/>
                    </a:cubicBezTo>
                    <a:cubicBezTo>
                      <a:pt x="164" y="49"/>
                      <a:pt x="179" y="46"/>
                      <a:pt x="195" y="44"/>
                    </a:cubicBezTo>
                    <a:cubicBezTo>
                      <a:pt x="210" y="42"/>
                      <a:pt x="225" y="39"/>
                      <a:pt x="237" y="39"/>
                    </a:cubicBezTo>
                    <a:cubicBezTo>
                      <a:pt x="250" y="39"/>
                      <a:pt x="260" y="42"/>
                      <a:pt x="266" y="49"/>
                    </a:cubicBezTo>
                    <a:cubicBezTo>
                      <a:pt x="283" y="69"/>
                      <a:pt x="274" y="156"/>
                      <a:pt x="281" y="171"/>
                    </a:cubicBezTo>
                    <a:cubicBezTo>
                      <a:pt x="282" y="124"/>
                      <a:pt x="289" y="60"/>
                      <a:pt x="273" y="26"/>
                    </a:cubicBezTo>
                    <a:cubicBezTo>
                      <a:pt x="265" y="9"/>
                      <a:pt x="212" y="0"/>
                      <a:pt x="156" y="0"/>
                    </a:cubicBezTo>
                  </a:path>
                </a:pathLst>
              </a:custGeom>
              <a:solidFill>
                <a:srgbClr val="5132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94" name="矩形: 圆角 893"/>
            <p:cNvSpPr/>
            <p:nvPr/>
          </p:nvSpPr>
          <p:spPr>
            <a:xfrm>
              <a:off x="4353961" y="843976"/>
              <a:ext cx="1501316" cy="377583"/>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5" name="文本框 894"/>
            <p:cNvSpPr txBox="1"/>
            <p:nvPr/>
          </p:nvSpPr>
          <p:spPr>
            <a:xfrm>
              <a:off x="4444623" y="871488"/>
              <a:ext cx="1257786" cy="337185"/>
            </a:xfrm>
            <a:prstGeom prst="rect">
              <a:avLst/>
            </a:prstGeom>
            <a:noFill/>
          </p:spPr>
          <p:txBody>
            <a:bodyPr wrap="square" rtlCol="0">
              <a:spAutoFit/>
            </a:bodyPr>
            <a:lstStyle>
              <a:defPPr>
                <a:defRPr lang="zh-CN"/>
              </a:defPPr>
              <a:lvl1pPr>
                <a:defRPr>
                  <a:solidFill>
                    <a:schemeClr val="bg1"/>
                  </a:solidFill>
                  <a:latin typeface="方正正黑简体" panose="02000000000000000000" pitchFamily="2" charset="-122"/>
                  <a:ea typeface="方正正黑简体" panose="02000000000000000000" pitchFamily="2" charset="-122"/>
                </a:defRPr>
              </a:lvl1pPr>
            </a:lstStyle>
            <a:p>
              <a:pPr algn="dist"/>
              <a:r>
                <a:rPr lang="zh-CN" altLang="en-US" sz="1600" dirty="0"/>
                <a:t>签订合同</a:t>
              </a:r>
              <a:endParaRPr lang="zh-CN" altLang="en-US" sz="1600" dirty="0"/>
            </a:p>
          </p:txBody>
        </p:sp>
      </p:grpSp>
      <p:sp>
        <p:nvSpPr>
          <p:cNvPr id="1335" name="文本框 1334"/>
          <p:cNvSpPr txBox="1"/>
          <p:nvPr/>
        </p:nvSpPr>
        <p:spPr>
          <a:xfrm>
            <a:off x="727710" y="4004945"/>
            <a:ext cx="1707515" cy="829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en-US" altLang="zh-CN" dirty="0"/>
              <a:t>4000</a:t>
            </a:r>
            <a:r>
              <a:rPr lang="zh-CN" altLang="en-US" dirty="0"/>
              <a:t>元起</a:t>
            </a:r>
            <a:endParaRPr lang="zh-CN" altLang="en-US" dirty="0"/>
          </a:p>
          <a:p>
            <a:r>
              <a:rPr lang="zh-CN" altLang="en-US" dirty="0"/>
              <a:t>推荐住宿</a:t>
            </a:r>
            <a:endParaRPr lang="zh-CN" altLang="en-US" dirty="0"/>
          </a:p>
        </p:txBody>
      </p:sp>
      <p:cxnSp>
        <p:nvCxnSpPr>
          <p:cNvPr id="1338" name="直接箭头连接符 1337"/>
          <p:cNvCxnSpPr/>
          <p:nvPr/>
        </p:nvCxnSpPr>
        <p:spPr>
          <a:xfrm>
            <a:off x="2534005" y="3164694"/>
            <a:ext cx="2463384"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57" name="直接箭头连接符 956"/>
          <p:cNvCxnSpPr/>
          <p:nvPr/>
        </p:nvCxnSpPr>
        <p:spPr>
          <a:xfrm>
            <a:off x="7022457" y="3164694"/>
            <a:ext cx="2463384"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58" name="直接箭头连接符 957"/>
          <p:cNvCxnSpPr/>
          <p:nvPr/>
        </p:nvCxnSpPr>
        <p:spPr>
          <a:xfrm>
            <a:off x="11474347" y="3164694"/>
            <a:ext cx="2463384"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78" name="文本框 177"/>
          <p:cNvSpPr txBox="1"/>
          <p:nvPr/>
        </p:nvSpPr>
        <p:spPr>
          <a:xfrm>
            <a:off x="4865370" y="4005580"/>
            <a:ext cx="2436495" cy="829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t>保障实习生利益</a:t>
            </a:r>
            <a:endParaRPr lang="zh-CN" altLang="en-US" dirty="0"/>
          </a:p>
          <a:p>
            <a:r>
              <a:rPr lang="zh-CN" altLang="en-US" dirty="0"/>
              <a:t>签署学校三方协议</a:t>
            </a:r>
            <a:endParaRPr lang="zh-CN" altLang="en-US" dirty="0"/>
          </a:p>
        </p:txBody>
      </p:sp>
      <p:sp>
        <p:nvSpPr>
          <p:cNvPr id="179" name="文本框 178"/>
          <p:cNvSpPr txBox="1"/>
          <p:nvPr/>
        </p:nvSpPr>
        <p:spPr>
          <a:xfrm>
            <a:off x="9565005" y="4109720"/>
            <a:ext cx="2054860" cy="829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t>不限城市、区域</a:t>
            </a:r>
            <a:endParaRPr lang="zh-CN" altLang="en-US" dirty="0"/>
          </a:p>
          <a:p>
            <a:r>
              <a:rPr lang="zh-CN" altLang="en-US" dirty="0"/>
              <a:t>终身就业推荐</a:t>
            </a:r>
            <a:endParaRPr lang="zh-CN" altLang="en-US" dirty="0"/>
          </a:p>
        </p:txBody>
      </p:sp>
    </p:spTree>
  </p:cSld>
  <p:clrMapOvr>
    <a:masterClrMapping/>
  </p:clrMapOvr>
  <p:transition spd="slow">
    <p:push dir="u"/>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4562021" y="201386"/>
            <a:ext cx="3067958" cy="686507"/>
            <a:chOff x="4562021" y="201386"/>
            <a:chExt cx="3067958" cy="686507"/>
          </a:xfrm>
        </p:grpSpPr>
        <p:sp>
          <p:nvSpPr>
            <p:cNvPr id="7" name="文本框 6"/>
            <p:cNvSpPr txBox="1"/>
            <p:nvPr/>
          </p:nvSpPr>
          <p:spPr>
            <a:xfrm>
              <a:off x="4562021" y="201386"/>
              <a:ext cx="3067958" cy="58477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r>
                <a:rPr lang="zh-CN" altLang="en-US" sz="3200" dirty="0"/>
                <a:t>薪资福利</a:t>
              </a:r>
              <a:endParaRPr lang="zh-CN" altLang="en-US" sz="3200" dirty="0"/>
            </a:p>
          </p:txBody>
        </p:sp>
        <p:sp>
          <p:nvSpPr>
            <p:cNvPr id="9" name="文本框 8"/>
            <p:cNvSpPr txBox="1"/>
            <p:nvPr/>
          </p:nvSpPr>
          <p:spPr>
            <a:xfrm>
              <a:off x="5186363" y="687838"/>
              <a:ext cx="1766887" cy="20005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700" dirty="0">
                  <a:solidFill>
                    <a:schemeClr val="accent5"/>
                  </a:solidFill>
                  <a:latin typeface="方正正黑简体" panose="02000000000000000000" pitchFamily="2" charset="-122"/>
                  <a:ea typeface="方正正黑简体" panose="02000000000000000000" pitchFamily="2" charset="-122"/>
                </a:rPr>
                <a:t>Salary Benefits</a:t>
              </a:r>
              <a:endParaRPr lang="zh-CN" altLang="en-US" sz="700" dirty="0">
                <a:solidFill>
                  <a:schemeClr val="accent5"/>
                </a:solidFill>
                <a:latin typeface="方正正黑简体" panose="02000000000000000000" pitchFamily="2" charset="-122"/>
                <a:ea typeface="方正正黑简体" panose="02000000000000000000" pitchFamily="2" charset="-122"/>
              </a:endParaRPr>
            </a:p>
          </p:txBody>
        </p:sp>
      </p:grpSp>
      <p:sp>
        <p:nvSpPr>
          <p:cNvPr id="2" name="文本框 1"/>
          <p:cNvSpPr txBox="1"/>
          <p:nvPr/>
        </p:nvSpPr>
        <p:spPr>
          <a:xfrm>
            <a:off x="1712691" y="4280409"/>
            <a:ext cx="1499382"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sz="2400" dirty="0"/>
              <a:t>基本薪资</a:t>
            </a:r>
            <a:endParaRPr lang="zh-CN" altLang="en-US" sz="2400" dirty="0"/>
          </a:p>
        </p:txBody>
      </p:sp>
      <p:grpSp>
        <p:nvGrpSpPr>
          <p:cNvPr id="21" name="组合 20"/>
          <p:cNvGrpSpPr/>
          <p:nvPr/>
        </p:nvGrpSpPr>
        <p:grpSpPr>
          <a:xfrm>
            <a:off x="1562836" y="2338826"/>
            <a:ext cx="1799092" cy="1799092"/>
            <a:chOff x="1048543" y="2361439"/>
            <a:chExt cx="2030413" cy="2030413"/>
          </a:xfrm>
        </p:grpSpPr>
        <p:sp>
          <p:nvSpPr>
            <p:cNvPr id="4" name="椭圆 3"/>
            <p:cNvSpPr/>
            <p:nvPr/>
          </p:nvSpPr>
          <p:spPr>
            <a:xfrm>
              <a:off x="1048543" y="2361439"/>
              <a:ext cx="2030413" cy="203041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KSO_Shape"/>
            <p:cNvSpPr/>
            <p:nvPr/>
          </p:nvSpPr>
          <p:spPr>
            <a:xfrm>
              <a:off x="1464468" y="2656066"/>
              <a:ext cx="1198563" cy="1441158"/>
            </a:xfrm>
            <a:custGeom>
              <a:avLst/>
              <a:gdLst>
                <a:gd name="connsiteX0" fmla="*/ 331068 w 1208088"/>
                <a:gd name="connsiteY0" fmla="*/ 665573 h 1452563"/>
                <a:gd name="connsiteX1" fmla="*/ 508820 w 1208088"/>
                <a:gd name="connsiteY1" fmla="*/ 932822 h 1452563"/>
                <a:gd name="connsiteX2" fmla="*/ 369158 w 1208088"/>
                <a:gd name="connsiteY2" fmla="*/ 932822 h 1452563"/>
                <a:gd name="connsiteX3" fmla="*/ 369158 w 1208088"/>
                <a:gd name="connsiteY3" fmla="*/ 983727 h 1452563"/>
                <a:gd name="connsiteX4" fmla="*/ 534213 w 1208088"/>
                <a:gd name="connsiteY4" fmla="*/ 983727 h 1452563"/>
                <a:gd name="connsiteX5" fmla="*/ 534213 w 1208088"/>
                <a:gd name="connsiteY5" fmla="*/ 1034632 h 1452563"/>
                <a:gd name="connsiteX6" fmla="*/ 369158 w 1208088"/>
                <a:gd name="connsiteY6" fmla="*/ 1034632 h 1452563"/>
                <a:gd name="connsiteX7" fmla="*/ 369158 w 1208088"/>
                <a:gd name="connsiteY7" fmla="*/ 1085536 h 1452563"/>
                <a:gd name="connsiteX8" fmla="*/ 534213 w 1208088"/>
                <a:gd name="connsiteY8" fmla="*/ 1085536 h 1452563"/>
                <a:gd name="connsiteX9" fmla="*/ 534213 w 1208088"/>
                <a:gd name="connsiteY9" fmla="*/ 1238250 h 1452563"/>
                <a:gd name="connsiteX10" fmla="*/ 673875 w 1208088"/>
                <a:gd name="connsiteY10" fmla="*/ 1238250 h 1452563"/>
                <a:gd name="connsiteX11" fmla="*/ 673875 w 1208088"/>
                <a:gd name="connsiteY11" fmla="*/ 1085536 h 1452563"/>
                <a:gd name="connsiteX12" fmla="*/ 864324 w 1208088"/>
                <a:gd name="connsiteY12" fmla="*/ 1085536 h 1452563"/>
                <a:gd name="connsiteX13" fmla="*/ 864324 w 1208088"/>
                <a:gd name="connsiteY13" fmla="*/ 1034632 h 1452563"/>
                <a:gd name="connsiteX14" fmla="*/ 673875 w 1208088"/>
                <a:gd name="connsiteY14" fmla="*/ 1034632 h 1452563"/>
                <a:gd name="connsiteX15" fmla="*/ 673875 w 1208088"/>
                <a:gd name="connsiteY15" fmla="*/ 983727 h 1452563"/>
                <a:gd name="connsiteX16" fmla="*/ 864324 w 1208088"/>
                <a:gd name="connsiteY16" fmla="*/ 983727 h 1452563"/>
                <a:gd name="connsiteX17" fmla="*/ 864324 w 1208088"/>
                <a:gd name="connsiteY17" fmla="*/ 932822 h 1452563"/>
                <a:gd name="connsiteX18" fmla="*/ 699268 w 1208088"/>
                <a:gd name="connsiteY18" fmla="*/ 932822 h 1452563"/>
                <a:gd name="connsiteX19" fmla="*/ 877020 w 1208088"/>
                <a:gd name="connsiteY19" fmla="*/ 665573 h 1452563"/>
                <a:gd name="connsiteX20" fmla="*/ 737358 w 1208088"/>
                <a:gd name="connsiteY20" fmla="*/ 665573 h 1452563"/>
                <a:gd name="connsiteX21" fmla="*/ 597696 w 1208088"/>
                <a:gd name="connsiteY21" fmla="*/ 881918 h 1452563"/>
                <a:gd name="connsiteX22" fmla="*/ 458034 w 1208088"/>
                <a:gd name="connsiteY22" fmla="*/ 665573 h 1452563"/>
                <a:gd name="connsiteX23" fmla="*/ 331068 w 1208088"/>
                <a:gd name="connsiteY23" fmla="*/ 665573 h 1452563"/>
                <a:gd name="connsiteX24" fmla="*/ 719206 w 1208088"/>
                <a:gd name="connsiteY24" fmla="*/ 0 h 1452563"/>
                <a:gd name="connsiteX25" fmla="*/ 727454 w 1208088"/>
                <a:gd name="connsiteY25" fmla="*/ 317 h 1452563"/>
                <a:gd name="connsiteX26" fmla="*/ 736654 w 1208088"/>
                <a:gd name="connsiteY26" fmla="*/ 952 h 1452563"/>
                <a:gd name="connsiteX27" fmla="*/ 746172 w 1208088"/>
                <a:gd name="connsiteY27" fmla="*/ 2538 h 1452563"/>
                <a:gd name="connsiteX28" fmla="*/ 756641 w 1208088"/>
                <a:gd name="connsiteY28" fmla="*/ 4125 h 1452563"/>
                <a:gd name="connsiteX29" fmla="*/ 767428 w 1208088"/>
                <a:gd name="connsiteY29" fmla="*/ 6028 h 1452563"/>
                <a:gd name="connsiteX30" fmla="*/ 778849 w 1208088"/>
                <a:gd name="connsiteY30" fmla="*/ 8567 h 1452563"/>
                <a:gd name="connsiteX31" fmla="*/ 791222 w 1208088"/>
                <a:gd name="connsiteY31" fmla="*/ 11422 h 1452563"/>
                <a:gd name="connsiteX32" fmla="*/ 804546 w 1208088"/>
                <a:gd name="connsiteY32" fmla="*/ 14913 h 1452563"/>
                <a:gd name="connsiteX33" fmla="*/ 818822 w 1208088"/>
                <a:gd name="connsiteY33" fmla="*/ 18720 h 1452563"/>
                <a:gd name="connsiteX34" fmla="*/ 833416 w 1208088"/>
                <a:gd name="connsiteY34" fmla="*/ 23480 h 1452563"/>
                <a:gd name="connsiteX35" fmla="*/ 829609 w 1208088"/>
                <a:gd name="connsiteY35" fmla="*/ 36171 h 1452563"/>
                <a:gd name="connsiteX36" fmla="*/ 825802 w 1208088"/>
                <a:gd name="connsiteY36" fmla="*/ 48228 h 1452563"/>
                <a:gd name="connsiteX37" fmla="*/ 818188 w 1208088"/>
                <a:gd name="connsiteY37" fmla="*/ 70439 h 1452563"/>
                <a:gd name="connsiteX38" fmla="*/ 810256 w 1208088"/>
                <a:gd name="connsiteY38" fmla="*/ 91063 h 1452563"/>
                <a:gd name="connsiteX39" fmla="*/ 802960 w 1208088"/>
                <a:gd name="connsiteY39" fmla="*/ 108831 h 1452563"/>
                <a:gd name="connsiteX40" fmla="*/ 795663 w 1208088"/>
                <a:gd name="connsiteY40" fmla="*/ 125013 h 1452563"/>
                <a:gd name="connsiteX41" fmla="*/ 788684 w 1208088"/>
                <a:gd name="connsiteY41" fmla="*/ 138974 h 1452563"/>
                <a:gd name="connsiteX42" fmla="*/ 782021 w 1208088"/>
                <a:gd name="connsiteY42" fmla="*/ 151983 h 1452563"/>
                <a:gd name="connsiteX43" fmla="*/ 775994 w 1208088"/>
                <a:gd name="connsiteY43" fmla="*/ 163405 h 1452563"/>
                <a:gd name="connsiteX44" fmla="*/ 764572 w 1208088"/>
                <a:gd name="connsiteY44" fmla="*/ 183077 h 1452563"/>
                <a:gd name="connsiteX45" fmla="*/ 760131 w 1208088"/>
                <a:gd name="connsiteY45" fmla="*/ 191644 h 1452563"/>
                <a:gd name="connsiteX46" fmla="*/ 756007 w 1208088"/>
                <a:gd name="connsiteY46" fmla="*/ 200211 h 1452563"/>
                <a:gd name="connsiteX47" fmla="*/ 752517 w 1208088"/>
                <a:gd name="connsiteY47" fmla="*/ 207826 h 1452563"/>
                <a:gd name="connsiteX48" fmla="*/ 749662 w 1208088"/>
                <a:gd name="connsiteY48" fmla="*/ 215759 h 1452563"/>
                <a:gd name="connsiteX49" fmla="*/ 748393 w 1208088"/>
                <a:gd name="connsiteY49" fmla="*/ 219566 h 1452563"/>
                <a:gd name="connsiteX50" fmla="*/ 747441 w 1208088"/>
                <a:gd name="connsiteY50" fmla="*/ 223374 h 1452563"/>
                <a:gd name="connsiteX51" fmla="*/ 746806 w 1208088"/>
                <a:gd name="connsiteY51" fmla="*/ 227181 h 1452563"/>
                <a:gd name="connsiteX52" fmla="*/ 746489 w 1208088"/>
                <a:gd name="connsiteY52" fmla="*/ 231623 h 1452563"/>
                <a:gd name="connsiteX53" fmla="*/ 748076 w 1208088"/>
                <a:gd name="connsiteY53" fmla="*/ 231623 h 1452563"/>
                <a:gd name="connsiteX54" fmla="*/ 750931 w 1208088"/>
                <a:gd name="connsiteY54" fmla="*/ 231623 h 1452563"/>
                <a:gd name="connsiteX55" fmla="*/ 753786 w 1208088"/>
                <a:gd name="connsiteY55" fmla="*/ 231940 h 1452563"/>
                <a:gd name="connsiteX56" fmla="*/ 756324 w 1208088"/>
                <a:gd name="connsiteY56" fmla="*/ 232258 h 1452563"/>
                <a:gd name="connsiteX57" fmla="*/ 758862 w 1208088"/>
                <a:gd name="connsiteY57" fmla="*/ 233210 h 1452563"/>
                <a:gd name="connsiteX58" fmla="*/ 761400 w 1208088"/>
                <a:gd name="connsiteY58" fmla="*/ 233844 h 1452563"/>
                <a:gd name="connsiteX59" fmla="*/ 763621 w 1208088"/>
                <a:gd name="connsiteY59" fmla="*/ 234796 h 1452563"/>
                <a:gd name="connsiteX60" fmla="*/ 765842 w 1208088"/>
                <a:gd name="connsiteY60" fmla="*/ 236065 h 1452563"/>
                <a:gd name="connsiteX61" fmla="*/ 768062 w 1208088"/>
                <a:gd name="connsiteY61" fmla="*/ 237334 h 1452563"/>
                <a:gd name="connsiteX62" fmla="*/ 769966 w 1208088"/>
                <a:gd name="connsiteY62" fmla="*/ 238921 h 1452563"/>
                <a:gd name="connsiteX63" fmla="*/ 771552 w 1208088"/>
                <a:gd name="connsiteY63" fmla="*/ 240190 h 1452563"/>
                <a:gd name="connsiteX64" fmla="*/ 772821 w 1208088"/>
                <a:gd name="connsiteY64" fmla="*/ 242094 h 1452563"/>
                <a:gd name="connsiteX65" fmla="*/ 774090 w 1208088"/>
                <a:gd name="connsiteY65" fmla="*/ 243680 h 1452563"/>
                <a:gd name="connsiteX66" fmla="*/ 775042 w 1208088"/>
                <a:gd name="connsiteY66" fmla="*/ 245901 h 1452563"/>
                <a:gd name="connsiteX67" fmla="*/ 775676 w 1208088"/>
                <a:gd name="connsiteY67" fmla="*/ 247805 h 1452563"/>
                <a:gd name="connsiteX68" fmla="*/ 775994 w 1208088"/>
                <a:gd name="connsiteY68" fmla="*/ 249709 h 1452563"/>
                <a:gd name="connsiteX69" fmla="*/ 776311 w 1208088"/>
                <a:gd name="connsiteY69" fmla="*/ 251930 h 1452563"/>
                <a:gd name="connsiteX70" fmla="*/ 776311 w 1208088"/>
                <a:gd name="connsiteY70" fmla="*/ 253834 h 1452563"/>
                <a:gd name="connsiteX71" fmla="*/ 775676 w 1208088"/>
                <a:gd name="connsiteY71" fmla="*/ 255420 h 1452563"/>
                <a:gd name="connsiteX72" fmla="*/ 775359 w 1208088"/>
                <a:gd name="connsiteY72" fmla="*/ 257324 h 1452563"/>
                <a:gd name="connsiteX73" fmla="*/ 774407 w 1208088"/>
                <a:gd name="connsiteY73" fmla="*/ 258910 h 1452563"/>
                <a:gd name="connsiteX74" fmla="*/ 773456 w 1208088"/>
                <a:gd name="connsiteY74" fmla="*/ 260497 h 1452563"/>
                <a:gd name="connsiteX75" fmla="*/ 772186 w 1208088"/>
                <a:gd name="connsiteY75" fmla="*/ 262083 h 1452563"/>
                <a:gd name="connsiteX76" fmla="*/ 769331 w 1208088"/>
                <a:gd name="connsiteY76" fmla="*/ 265256 h 1452563"/>
                <a:gd name="connsiteX77" fmla="*/ 765524 w 1208088"/>
                <a:gd name="connsiteY77" fmla="*/ 267794 h 1452563"/>
                <a:gd name="connsiteX78" fmla="*/ 761717 w 1208088"/>
                <a:gd name="connsiteY78" fmla="*/ 269698 h 1452563"/>
                <a:gd name="connsiteX79" fmla="*/ 756958 w 1208088"/>
                <a:gd name="connsiteY79" fmla="*/ 270967 h 1452563"/>
                <a:gd name="connsiteX80" fmla="*/ 752200 w 1208088"/>
                <a:gd name="connsiteY80" fmla="*/ 271919 h 1452563"/>
                <a:gd name="connsiteX81" fmla="*/ 756324 w 1208088"/>
                <a:gd name="connsiteY81" fmla="*/ 284611 h 1452563"/>
                <a:gd name="connsiteX82" fmla="*/ 757910 w 1208088"/>
                <a:gd name="connsiteY82" fmla="*/ 289053 h 1452563"/>
                <a:gd name="connsiteX83" fmla="*/ 760448 w 1208088"/>
                <a:gd name="connsiteY83" fmla="*/ 293812 h 1452563"/>
                <a:gd name="connsiteX84" fmla="*/ 763621 w 1208088"/>
                <a:gd name="connsiteY84" fmla="*/ 299206 h 1452563"/>
                <a:gd name="connsiteX85" fmla="*/ 768062 w 1208088"/>
                <a:gd name="connsiteY85" fmla="*/ 304283 h 1452563"/>
                <a:gd name="connsiteX86" fmla="*/ 772504 w 1208088"/>
                <a:gd name="connsiteY86" fmla="*/ 309677 h 1452563"/>
                <a:gd name="connsiteX87" fmla="*/ 777580 w 1208088"/>
                <a:gd name="connsiteY87" fmla="*/ 315706 h 1452563"/>
                <a:gd name="connsiteX88" fmla="*/ 783608 w 1208088"/>
                <a:gd name="connsiteY88" fmla="*/ 321417 h 1452563"/>
                <a:gd name="connsiteX89" fmla="*/ 789952 w 1208088"/>
                <a:gd name="connsiteY89" fmla="*/ 327445 h 1452563"/>
                <a:gd name="connsiteX90" fmla="*/ 796615 w 1208088"/>
                <a:gd name="connsiteY90" fmla="*/ 333791 h 1452563"/>
                <a:gd name="connsiteX91" fmla="*/ 803912 w 1208088"/>
                <a:gd name="connsiteY91" fmla="*/ 339820 h 1452563"/>
                <a:gd name="connsiteX92" fmla="*/ 819774 w 1208088"/>
                <a:gd name="connsiteY92" fmla="*/ 353146 h 1452563"/>
                <a:gd name="connsiteX93" fmla="*/ 836588 w 1208088"/>
                <a:gd name="connsiteY93" fmla="*/ 366155 h 1452563"/>
                <a:gd name="connsiteX94" fmla="*/ 854672 w 1208088"/>
                <a:gd name="connsiteY94" fmla="*/ 379798 h 1452563"/>
                <a:gd name="connsiteX95" fmla="*/ 891472 w 1208088"/>
                <a:gd name="connsiteY95" fmla="*/ 407720 h 1452563"/>
                <a:gd name="connsiteX96" fmla="*/ 928274 w 1208088"/>
                <a:gd name="connsiteY96" fmla="*/ 435008 h 1452563"/>
                <a:gd name="connsiteX97" fmla="*/ 945405 w 1208088"/>
                <a:gd name="connsiteY97" fmla="*/ 448334 h 1452563"/>
                <a:gd name="connsiteX98" fmla="*/ 961902 w 1208088"/>
                <a:gd name="connsiteY98" fmla="*/ 461343 h 1452563"/>
                <a:gd name="connsiteX99" fmla="*/ 976496 w 1208088"/>
                <a:gd name="connsiteY99" fmla="*/ 474034 h 1452563"/>
                <a:gd name="connsiteX100" fmla="*/ 983158 w 1208088"/>
                <a:gd name="connsiteY100" fmla="*/ 479746 h 1452563"/>
                <a:gd name="connsiteX101" fmla="*/ 989186 w 1208088"/>
                <a:gd name="connsiteY101" fmla="*/ 485457 h 1452563"/>
                <a:gd name="connsiteX102" fmla="*/ 996482 w 1208088"/>
                <a:gd name="connsiteY102" fmla="*/ 493072 h 1452563"/>
                <a:gd name="connsiteX103" fmla="*/ 1003779 w 1208088"/>
                <a:gd name="connsiteY103" fmla="*/ 501004 h 1452563"/>
                <a:gd name="connsiteX104" fmla="*/ 1011393 w 1208088"/>
                <a:gd name="connsiteY104" fmla="*/ 510206 h 1452563"/>
                <a:gd name="connsiteX105" fmla="*/ 1019007 w 1208088"/>
                <a:gd name="connsiteY105" fmla="*/ 519725 h 1452563"/>
                <a:gd name="connsiteX106" fmla="*/ 1026938 w 1208088"/>
                <a:gd name="connsiteY106" fmla="*/ 530830 h 1452563"/>
                <a:gd name="connsiteX107" fmla="*/ 1034552 w 1208088"/>
                <a:gd name="connsiteY107" fmla="*/ 542252 h 1452563"/>
                <a:gd name="connsiteX108" fmla="*/ 1042801 w 1208088"/>
                <a:gd name="connsiteY108" fmla="*/ 554309 h 1452563"/>
                <a:gd name="connsiteX109" fmla="*/ 1050732 w 1208088"/>
                <a:gd name="connsiteY109" fmla="*/ 567318 h 1452563"/>
                <a:gd name="connsiteX110" fmla="*/ 1058663 w 1208088"/>
                <a:gd name="connsiteY110" fmla="*/ 581279 h 1452563"/>
                <a:gd name="connsiteX111" fmla="*/ 1066912 w 1208088"/>
                <a:gd name="connsiteY111" fmla="*/ 595557 h 1452563"/>
                <a:gd name="connsiteX112" fmla="*/ 1074843 w 1208088"/>
                <a:gd name="connsiteY112" fmla="*/ 610153 h 1452563"/>
                <a:gd name="connsiteX113" fmla="*/ 1083092 w 1208088"/>
                <a:gd name="connsiteY113" fmla="*/ 626017 h 1452563"/>
                <a:gd name="connsiteX114" fmla="*/ 1091023 w 1208088"/>
                <a:gd name="connsiteY114" fmla="*/ 641882 h 1452563"/>
                <a:gd name="connsiteX115" fmla="*/ 1098954 w 1208088"/>
                <a:gd name="connsiteY115" fmla="*/ 658698 h 1452563"/>
                <a:gd name="connsiteX116" fmla="*/ 1106568 w 1208088"/>
                <a:gd name="connsiteY116" fmla="*/ 675832 h 1452563"/>
                <a:gd name="connsiteX117" fmla="*/ 1114499 w 1208088"/>
                <a:gd name="connsiteY117" fmla="*/ 693283 h 1452563"/>
                <a:gd name="connsiteX118" fmla="*/ 1122113 w 1208088"/>
                <a:gd name="connsiteY118" fmla="*/ 711369 h 1452563"/>
                <a:gd name="connsiteX119" fmla="*/ 1129727 w 1208088"/>
                <a:gd name="connsiteY119" fmla="*/ 729772 h 1452563"/>
                <a:gd name="connsiteX120" fmla="*/ 1136707 w 1208088"/>
                <a:gd name="connsiteY120" fmla="*/ 748492 h 1452563"/>
                <a:gd name="connsiteX121" fmla="*/ 1143686 w 1208088"/>
                <a:gd name="connsiteY121" fmla="*/ 768164 h 1452563"/>
                <a:gd name="connsiteX122" fmla="*/ 1150348 w 1208088"/>
                <a:gd name="connsiteY122" fmla="*/ 787519 h 1452563"/>
                <a:gd name="connsiteX123" fmla="*/ 1157011 w 1208088"/>
                <a:gd name="connsiteY123" fmla="*/ 807191 h 1452563"/>
                <a:gd name="connsiteX124" fmla="*/ 1163038 w 1208088"/>
                <a:gd name="connsiteY124" fmla="*/ 826863 h 1452563"/>
                <a:gd name="connsiteX125" fmla="*/ 1169066 w 1208088"/>
                <a:gd name="connsiteY125" fmla="*/ 847170 h 1452563"/>
                <a:gd name="connsiteX126" fmla="*/ 1174460 w 1208088"/>
                <a:gd name="connsiteY126" fmla="*/ 867477 h 1452563"/>
                <a:gd name="connsiteX127" fmla="*/ 1179853 w 1208088"/>
                <a:gd name="connsiteY127" fmla="*/ 887783 h 1452563"/>
                <a:gd name="connsiteX128" fmla="*/ 1184929 w 1208088"/>
                <a:gd name="connsiteY128" fmla="*/ 908407 h 1452563"/>
                <a:gd name="connsiteX129" fmla="*/ 1189370 w 1208088"/>
                <a:gd name="connsiteY129" fmla="*/ 929031 h 1452563"/>
                <a:gd name="connsiteX130" fmla="*/ 1193177 w 1208088"/>
                <a:gd name="connsiteY130" fmla="*/ 949655 h 1452563"/>
                <a:gd name="connsiteX131" fmla="*/ 1196667 w 1208088"/>
                <a:gd name="connsiteY131" fmla="*/ 970279 h 1452563"/>
                <a:gd name="connsiteX132" fmla="*/ 1200157 w 1208088"/>
                <a:gd name="connsiteY132" fmla="*/ 990903 h 1452563"/>
                <a:gd name="connsiteX133" fmla="*/ 1202695 w 1208088"/>
                <a:gd name="connsiteY133" fmla="*/ 1011845 h 1452563"/>
                <a:gd name="connsiteX134" fmla="*/ 1204916 w 1208088"/>
                <a:gd name="connsiteY134" fmla="*/ 1032151 h 1452563"/>
                <a:gd name="connsiteX135" fmla="*/ 1206502 w 1208088"/>
                <a:gd name="connsiteY135" fmla="*/ 1052458 h 1452563"/>
                <a:gd name="connsiteX136" fmla="*/ 1207454 w 1208088"/>
                <a:gd name="connsiteY136" fmla="*/ 1072447 h 1452563"/>
                <a:gd name="connsiteX137" fmla="*/ 1208088 w 1208088"/>
                <a:gd name="connsiteY137" fmla="*/ 1092437 h 1452563"/>
                <a:gd name="connsiteX138" fmla="*/ 1207771 w 1208088"/>
                <a:gd name="connsiteY138" fmla="*/ 1112426 h 1452563"/>
                <a:gd name="connsiteX139" fmla="*/ 1207136 w 1208088"/>
                <a:gd name="connsiteY139" fmla="*/ 1131781 h 1452563"/>
                <a:gd name="connsiteX140" fmla="*/ 1205867 w 1208088"/>
                <a:gd name="connsiteY140" fmla="*/ 1151453 h 1452563"/>
                <a:gd name="connsiteX141" fmla="*/ 1203646 w 1208088"/>
                <a:gd name="connsiteY141" fmla="*/ 1170173 h 1452563"/>
                <a:gd name="connsiteX142" fmla="*/ 1201108 w 1208088"/>
                <a:gd name="connsiteY142" fmla="*/ 1188893 h 1452563"/>
                <a:gd name="connsiteX143" fmla="*/ 1199522 w 1208088"/>
                <a:gd name="connsiteY143" fmla="*/ 1197778 h 1452563"/>
                <a:gd name="connsiteX144" fmla="*/ 1197302 w 1208088"/>
                <a:gd name="connsiteY144" fmla="*/ 1206979 h 1452563"/>
                <a:gd name="connsiteX145" fmla="*/ 1195398 w 1208088"/>
                <a:gd name="connsiteY145" fmla="*/ 1215863 h 1452563"/>
                <a:gd name="connsiteX146" fmla="*/ 1193177 w 1208088"/>
                <a:gd name="connsiteY146" fmla="*/ 1224747 h 1452563"/>
                <a:gd name="connsiteX147" fmla="*/ 1190956 w 1208088"/>
                <a:gd name="connsiteY147" fmla="*/ 1233314 h 1452563"/>
                <a:gd name="connsiteX148" fmla="*/ 1188418 w 1208088"/>
                <a:gd name="connsiteY148" fmla="*/ 1242199 h 1452563"/>
                <a:gd name="connsiteX149" fmla="*/ 1185563 w 1208088"/>
                <a:gd name="connsiteY149" fmla="*/ 1250448 h 1452563"/>
                <a:gd name="connsiteX150" fmla="*/ 1182708 w 1208088"/>
                <a:gd name="connsiteY150" fmla="*/ 1259015 h 1452563"/>
                <a:gd name="connsiteX151" fmla="*/ 1179218 w 1208088"/>
                <a:gd name="connsiteY151" fmla="*/ 1266947 h 1452563"/>
                <a:gd name="connsiteX152" fmla="*/ 1175728 w 1208088"/>
                <a:gd name="connsiteY152" fmla="*/ 1275197 h 1452563"/>
                <a:gd name="connsiteX153" fmla="*/ 1172239 w 1208088"/>
                <a:gd name="connsiteY153" fmla="*/ 1283129 h 1452563"/>
                <a:gd name="connsiteX154" fmla="*/ 1168749 w 1208088"/>
                <a:gd name="connsiteY154" fmla="*/ 1291062 h 1452563"/>
                <a:gd name="connsiteX155" fmla="*/ 1164625 w 1208088"/>
                <a:gd name="connsiteY155" fmla="*/ 1298677 h 1452563"/>
                <a:gd name="connsiteX156" fmla="*/ 1160183 w 1208088"/>
                <a:gd name="connsiteY156" fmla="*/ 1305974 h 1452563"/>
                <a:gd name="connsiteX157" fmla="*/ 1155742 w 1208088"/>
                <a:gd name="connsiteY157" fmla="*/ 1313589 h 1452563"/>
                <a:gd name="connsiteX158" fmla="*/ 1151300 w 1208088"/>
                <a:gd name="connsiteY158" fmla="*/ 1320570 h 1452563"/>
                <a:gd name="connsiteX159" fmla="*/ 1146542 w 1208088"/>
                <a:gd name="connsiteY159" fmla="*/ 1327867 h 1452563"/>
                <a:gd name="connsiteX160" fmla="*/ 1141148 w 1208088"/>
                <a:gd name="connsiteY160" fmla="*/ 1334531 h 1452563"/>
                <a:gd name="connsiteX161" fmla="*/ 1135755 w 1208088"/>
                <a:gd name="connsiteY161" fmla="*/ 1341194 h 1452563"/>
                <a:gd name="connsiteX162" fmla="*/ 1130362 w 1208088"/>
                <a:gd name="connsiteY162" fmla="*/ 1347857 h 1452563"/>
                <a:gd name="connsiteX163" fmla="*/ 1124334 w 1208088"/>
                <a:gd name="connsiteY163" fmla="*/ 1354203 h 1452563"/>
                <a:gd name="connsiteX164" fmla="*/ 1118306 w 1208088"/>
                <a:gd name="connsiteY164" fmla="*/ 1360548 h 1452563"/>
                <a:gd name="connsiteX165" fmla="*/ 1112278 w 1208088"/>
                <a:gd name="connsiteY165" fmla="*/ 1366577 h 1452563"/>
                <a:gd name="connsiteX166" fmla="*/ 1105299 w 1208088"/>
                <a:gd name="connsiteY166" fmla="*/ 1372288 h 1452563"/>
                <a:gd name="connsiteX167" fmla="*/ 1098637 w 1208088"/>
                <a:gd name="connsiteY167" fmla="*/ 1378000 h 1452563"/>
                <a:gd name="connsiteX168" fmla="*/ 1091657 w 1208088"/>
                <a:gd name="connsiteY168" fmla="*/ 1383394 h 1452563"/>
                <a:gd name="connsiteX169" fmla="*/ 1084360 w 1208088"/>
                <a:gd name="connsiteY169" fmla="*/ 1388470 h 1452563"/>
                <a:gd name="connsiteX170" fmla="*/ 1076746 w 1208088"/>
                <a:gd name="connsiteY170" fmla="*/ 1393230 h 1452563"/>
                <a:gd name="connsiteX171" fmla="*/ 1068815 w 1208088"/>
                <a:gd name="connsiteY171" fmla="*/ 1398306 h 1452563"/>
                <a:gd name="connsiteX172" fmla="*/ 1061201 w 1208088"/>
                <a:gd name="connsiteY172" fmla="*/ 1402748 h 1452563"/>
                <a:gd name="connsiteX173" fmla="*/ 1052636 w 1208088"/>
                <a:gd name="connsiteY173" fmla="*/ 1407190 h 1452563"/>
                <a:gd name="connsiteX174" fmla="*/ 1044070 w 1208088"/>
                <a:gd name="connsiteY174" fmla="*/ 1411633 h 1452563"/>
                <a:gd name="connsiteX175" fmla="*/ 1035187 w 1208088"/>
                <a:gd name="connsiteY175" fmla="*/ 1415440 h 1452563"/>
                <a:gd name="connsiteX176" fmla="*/ 1025986 w 1208088"/>
                <a:gd name="connsiteY176" fmla="*/ 1418930 h 1452563"/>
                <a:gd name="connsiteX177" fmla="*/ 1016469 w 1208088"/>
                <a:gd name="connsiteY177" fmla="*/ 1422420 h 1452563"/>
                <a:gd name="connsiteX178" fmla="*/ 1006634 w 1208088"/>
                <a:gd name="connsiteY178" fmla="*/ 1425593 h 1452563"/>
                <a:gd name="connsiteX179" fmla="*/ 996800 w 1208088"/>
                <a:gd name="connsiteY179" fmla="*/ 1428766 h 1452563"/>
                <a:gd name="connsiteX180" fmla="*/ 986330 w 1208088"/>
                <a:gd name="connsiteY180" fmla="*/ 1431305 h 1452563"/>
                <a:gd name="connsiteX181" fmla="*/ 976178 w 1208088"/>
                <a:gd name="connsiteY181" fmla="*/ 1433843 h 1452563"/>
                <a:gd name="connsiteX182" fmla="*/ 965074 w 1208088"/>
                <a:gd name="connsiteY182" fmla="*/ 1436064 h 1452563"/>
                <a:gd name="connsiteX183" fmla="*/ 953971 w 1208088"/>
                <a:gd name="connsiteY183" fmla="*/ 1437968 h 1452563"/>
                <a:gd name="connsiteX184" fmla="*/ 942550 w 1208088"/>
                <a:gd name="connsiteY184" fmla="*/ 1439554 h 1452563"/>
                <a:gd name="connsiteX185" fmla="*/ 930812 w 1208088"/>
                <a:gd name="connsiteY185" fmla="*/ 1440823 h 1452563"/>
                <a:gd name="connsiteX186" fmla="*/ 918756 w 1208088"/>
                <a:gd name="connsiteY186" fmla="*/ 1442093 h 1452563"/>
                <a:gd name="connsiteX187" fmla="*/ 906383 w 1208088"/>
                <a:gd name="connsiteY187" fmla="*/ 1443044 h 1452563"/>
                <a:gd name="connsiteX188" fmla="*/ 893693 w 1208088"/>
                <a:gd name="connsiteY188" fmla="*/ 1443362 h 1452563"/>
                <a:gd name="connsiteX189" fmla="*/ 740144 w 1208088"/>
                <a:gd name="connsiteY189" fmla="*/ 1448756 h 1452563"/>
                <a:gd name="connsiteX190" fmla="*/ 652583 w 1208088"/>
                <a:gd name="connsiteY190" fmla="*/ 1451611 h 1452563"/>
                <a:gd name="connsiteX191" fmla="*/ 613244 w 1208088"/>
                <a:gd name="connsiteY191" fmla="*/ 1452563 h 1452563"/>
                <a:gd name="connsiteX192" fmla="*/ 604044 w 1208088"/>
                <a:gd name="connsiteY192" fmla="*/ 1452563 h 1452563"/>
                <a:gd name="connsiteX193" fmla="*/ 595161 w 1208088"/>
                <a:gd name="connsiteY193" fmla="*/ 1452563 h 1452563"/>
                <a:gd name="connsiteX194" fmla="*/ 555505 w 1208088"/>
                <a:gd name="connsiteY194" fmla="*/ 1451611 h 1452563"/>
                <a:gd name="connsiteX195" fmla="*/ 467944 w 1208088"/>
                <a:gd name="connsiteY195" fmla="*/ 1448756 h 1452563"/>
                <a:gd name="connsiteX196" fmla="*/ 314395 w 1208088"/>
                <a:gd name="connsiteY196" fmla="*/ 1443362 h 1452563"/>
                <a:gd name="connsiteX197" fmla="*/ 302022 w 1208088"/>
                <a:gd name="connsiteY197" fmla="*/ 1443044 h 1452563"/>
                <a:gd name="connsiteX198" fmla="*/ 289332 w 1208088"/>
                <a:gd name="connsiteY198" fmla="*/ 1442093 h 1452563"/>
                <a:gd name="connsiteX199" fmla="*/ 277276 w 1208088"/>
                <a:gd name="connsiteY199" fmla="*/ 1440823 h 1452563"/>
                <a:gd name="connsiteX200" fmla="*/ 265856 w 1208088"/>
                <a:gd name="connsiteY200" fmla="*/ 1439554 h 1452563"/>
                <a:gd name="connsiteX201" fmla="*/ 254117 w 1208088"/>
                <a:gd name="connsiteY201" fmla="*/ 1437968 h 1452563"/>
                <a:gd name="connsiteX202" fmla="*/ 243014 w 1208088"/>
                <a:gd name="connsiteY202" fmla="*/ 1436064 h 1452563"/>
                <a:gd name="connsiteX203" fmla="*/ 232227 w 1208088"/>
                <a:gd name="connsiteY203" fmla="*/ 1433843 h 1452563"/>
                <a:gd name="connsiteX204" fmla="*/ 221758 w 1208088"/>
                <a:gd name="connsiteY204" fmla="*/ 1431305 h 1452563"/>
                <a:gd name="connsiteX205" fmla="*/ 211288 w 1208088"/>
                <a:gd name="connsiteY205" fmla="*/ 1428766 h 1452563"/>
                <a:gd name="connsiteX206" fmla="*/ 201454 w 1208088"/>
                <a:gd name="connsiteY206" fmla="*/ 1425593 h 1452563"/>
                <a:gd name="connsiteX207" fmla="*/ 191619 w 1208088"/>
                <a:gd name="connsiteY207" fmla="*/ 1422420 h 1452563"/>
                <a:gd name="connsiteX208" fmla="*/ 182419 w 1208088"/>
                <a:gd name="connsiteY208" fmla="*/ 1418930 h 1452563"/>
                <a:gd name="connsiteX209" fmla="*/ 172901 w 1208088"/>
                <a:gd name="connsiteY209" fmla="*/ 1415440 h 1452563"/>
                <a:gd name="connsiteX210" fmla="*/ 164336 w 1208088"/>
                <a:gd name="connsiteY210" fmla="*/ 1411633 h 1452563"/>
                <a:gd name="connsiteX211" fmla="*/ 155452 w 1208088"/>
                <a:gd name="connsiteY211" fmla="*/ 1407190 h 1452563"/>
                <a:gd name="connsiteX212" fmla="*/ 147521 w 1208088"/>
                <a:gd name="connsiteY212" fmla="*/ 1402748 h 1452563"/>
                <a:gd name="connsiteX213" fmla="*/ 139273 w 1208088"/>
                <a:gd name="connsiteY213" fmla="*/ 1398306 h 1452563"/>
                <a:gd name="connsiteX214" fmla="*/ 131342 w 1208088"/>
                <a:gd name="connsiteY214" fmla="*/ 1393230 h 1452563"/>
                <a:gd name="connsiteX215" fmla="*/ 123728 w 1208088"/>
                <a:gd name="connsiteY215" fmla="*/ 1388470 h 1452563"/>
                <a:gd name="connsiteX216" fmla="*/ 116431 w 1208088"/>
                <a:gd name="connsiteY216" fmla="*/ 1383394 h 1452563"/>
                <a:gd name="connsiteX217" fmla="*/ 109768 w 1208088"/>
                <a:gd name="connsiteY217" fmla="*/ 1378000 h 1452563"/>
                <a:gd name="connsiteX218" fmla="*/ 102789 w 1208088"/>
                <a:gd name="connsiteY218" fmla="*/ 1372288 h 1452563"/>
                <a:gd name="connsiteX219" fmla="*/ 96127 w 1208088"/>
                <a:gd name="connsiteY219" fmla="*/ 1366577 h 1452563"/>
                <a:gd name="connsiteX220" fmla="*/ 89782 w 1208088"/>
                <a:gd name="connsiteY220" fmla="*/ 1360548 h 1452563"/>
                <a:gd name="connsiteX221" fmla="*/ 83754 w 1208088"/>
                <a:gd name="connsiteY221" fmla="*/ 1354203 h 1452563"/>
                <a:gd name="connsiteX222" fmla="*/ 78044 w 1208088"/>
                <a:gd name="connsiteY222" fmla="*/ 1347857 h 1452563"/>
                <a:gd name="connsiteX223" fmla="*/ 72333 w 1208088"/>
                <a:gd name="connsiteY223" fmla="*/ 1341194 h 1452563"/>
                <a:gd name="connsiteX224" fmla="*/ 66940 w 1208088"/>
                <a:gd name="connsiteY224" fmla="*/ 1334531 h 1452563"/>
                <a:gd name="connsiteX225" fmla="*/ 61864 w 1208088"/>
                <a:gd name="connsiteY225" fmla="*/ 1327867 h 1452563"/>
                <a:gd name="connsiteX226" fmla="*/ 56788 w 1208088"/>
                <a:gd name="connsiteY226" fmla="*/ 1320570 h 1452563"/>
                <a:gd name="connsiteX227" fmla="*/ 52346 w 1208088"/>
                <a:gd name="connsiteY227" fmla="*/ 1313589 h 1452563"/>
                <a:gd name="connsiteX228" fmla="*/ 47905 w 1208088"/>
                <a:gd name="connsiteY228" fmla="*/ 1305974 h 1452563"/>
                <a:gd name="connsiteX229" fmla="*/ 43780 w 1208088"/>
                <a:gd name="connsiteY229" fmla="*/ 1298677 h 1452563"/>
                <a:gd name="connsiteX230" fmla="*/ 39339 w 1208088"/>
                <a:gd name="connsiteY230" fmla="*/ 1291062 h 1452563"/>
                <a:gd name="connsiteX231" fmla="*/ 35849 w 1208088"/>
                <a:gd name="connsiteY231" fmla="*/ 1283129 h 1452563"/>
                <a:gd name="connsiteX232" fmla="*/ 32360 w 1208088"/>
                <a:gd name="connsiteY232" fmla="*/ 1275197 h 1452563"/>
                <a:gd name="connsiteX233" fmla="*/ 28870 w 1208088"/>
                <a:gd name="connsiteY233" fmla="*/ 1266947 h 1452563"/>
                <a:gd name="connsiteX234" fmla="*/ 25697 w 1208088"/>
                <a:gd name="connsiteY234" fmla="*/ 1259015 h 1452563"/>
                <a:gd name="connsiteX235" fmla="*/ 22525 w 1208088"/>
                <a:gd name="connsiteY235" fmla="*/ 1250448 h 1452563"/>
                <a:gd name="connsiteX236" fmla="*/ 19670 w 1208088"/>
                <a:gd name="connsiteY236" fmla="*/ 1242199 h 1452563"/>
                <a:gd name="connsiteX237" fmla="*/ 17132 w 1208088"/>
                <a:gd name="connsiteY237" fmla="*/ 1233314 h 1452563"/>
                <a:gd name="connsiteX238" fmla="*/ 14911 w 1208088"/>
                <a:gd name="connsiteY238" fmla="*/ 1224747 h 1452563"/>
                <a:gd name="connsiteX239" fmla="*/ 12690 w 1208088"/>
                <a:gd name="connsiteY239" fmla="*/ 1215863 h 1452563"/>
                <a:gd name="connsiteX240" fmla="*/ 10786 w 1208088"/>
                <a:gd name="connsiteY240" fmla="*/ 1206979 h 1452563"/>
                <a:gd name="connsiteX241" fmla="*/ 8883 w 1208088"/>
                <a:gd name="connsiteY241" fmla="*/ 1197778 h 1452563"/>
                <a:gd name="connsiteX242" fmla="*/ 7297 w 1208088"/>
                <a:gd name="connsiteY242" fmla="*/ 1188893 h 1452563"/>
                <a:gd name="connsiteX243" fmla="*/ 4442 w 1208088"/>
                <a:gd name="connsiteY243" fmla="*/ 1170173 h 1452563"/>
                <a:gd name="connsiteX244" fmla="*/ 2221 w 1208088"/>
                <a:gd name="connsiteY244" fmla="*/ 1151453 h 1452563"/>
                <a:gd name="connsiteX245" fmla="*/ 952 w 1208088"/>
                <a:gd name="connsiteY245" fmla="*/ 1131781 h 1452563"/>
                <a:gd name="connsiteX246" fmla="*/ 317 w 1208088"/>
                <a:gd name="connsiteY246" fmla="*/ 1112426 h 1452563"/>
                <a:gd name="connsiteX247" fmla="*/ 0 w 1208088"/>
                <a:gd name="connsiteY247" fmla="*/ 1092437 h 1452563"/>
                <a:gd name="connsiteX248" fmla="*/ 634 w 1208088"/>
                <a:gd name="connsiteY248" fmla="*/ 1072447 h 1452563"/>
                <a:gd name="connsiteX249" fmla="*/ 1586 w 1208088"/>
                <a:gd name="connsiteY249" fmla="*/ 1052458 h 1452563"/>
                <a:gd name="connsiteX250" fmla="*/ 3172 w 1208088"/>
                <a:gd name="connsiteY250" fmla="*/ 1032151 h 1452563"/>
                <a:gd name="connsiteX251" fmla="*/ 5393 w 1208088"/>
                <a:gd name="connsiteY251" fmla="*/ 1011845 h 1452563"/>
                <a:gd name="connsiteX252" fmla="*/ 8248 w 1208088"/>
                <a:gd name="connsiteY252" fmla="*/ 990903 h 1452563"/>
                <a:gd name="connsiteX253" fmla="*/ 11421 w 1208088"/>
                <a:gd name="connsiteY253" fmla="*/ 970279 h 1452563"/>
                <a:gd name="connsiteX254" fmla="*/ 14911 w 1208088"/>
                <a:gd name="connsiteY254" fmla="*/ 949655 h 1452563"/>
                <a:gd name="connsiteX255" fmla="*/ 19035 w 1208088"/>
                <a:gd name="connsiteY255" fmla="*/ 929031 h 1452563"/>
                <a:gd name="connsiteX256" fmla="*/ 23476 w 1208088"/>
                <a:gd name="connsiteY256" fmla="*/ 908407 h 1452563"/>
                <a:gd name="connsiteX257" fmla="*/ 28235 w 1208088"/>
                <a:gd name="connsiteY257" fmla="*/ 887783 h 1452563"/>
                <a:gd name="connsiteX258" fmla="*/ 33628 w 1208088"/>
                <a:gd name="connsiteY258" fmla="*/ 867477 h 1452563"/>
                <a:gd name="connsiteX259" fmla="*/ 39022 w 1208088"/>
                <a:gd name="connsiteY259" fmla="*/ 847170 h 1452563"/>
                <a:gd name="connsiteX260" fmla="*/ 45050 w 1208088"/>
                <a:gd name="connsiteY260" fmla="*/ 826863 h 1452563"/>
                <a:gd name="connsiteX261" fmla="*/ 51077 w 1208088"/>
                <a:gd name="connsiteY261" fmla="*/ 807191 h 1452563"/>
                <a:gd name="connsiteX262" fmla="*/ 58057 w 1208088"/>
                <a:gd name="connsiteY262" fmla="*/ 787519 h 1452563"/>
                <a:gd name="connsiteX263" fmla="*/ 64402 w 1208088"/>
                <a:gd name="connsiteY263" fmla="*/ 768164 h 1452563"/>
                <a:gd name="connsiteX264" fmla="*/ 71381 w 1208088"/>
                <a:gd name="connsiteY264" fmla="*/ 748492 h 1452563"/>
                <a:gd name="connsiteX265" fmla="*/ 78678 w 1208088"/>
                <a:gd name="connsiteY265" fmla="*/ 729772 h 1452563"/>
                <a:gd name="connsiteX266" fmla="*/ 85975 w 1208088"/>
                <a:gd name="connsiteY266" fmla="*/ 711369 h 1452563"/>
                <a:gd name="connsiteX267" fmla="*/ 93906 w 1208088"/>
                <a:gd name="connsiteY267" fmla="*/ 693283 h 1452563"/>
                <a:gd name="connsiteX268" fmla="*/ 101520 w 1208088"/>
                <a:gd name="connsiteY268" fmla="*/ 675832 h 1452563"/>
                <a:gd name="connsiteX269" fmla="*/ 109134 w 1208088"/>
                <a:gd name="connsiteY269" fmla="*/ 658698 h 1452563"/>
                <a:gd name="connsiteX270" fmla="*/ 117065 w 1208088"/>
                <a:gd name="connsiteY270" fmla="*/ 641882 h 1452563"/>
                <a:gd name="connsiteX271" fmla="*/ 124996 w 1208088"/>
                <a:gd name="connsiteY271" fmla="*/ 626017 h 1452563"/>
                <a:gd name="connsiteX272" fmla="*/ 133245 w 1208088"/>
                <a:gd name="connsiteY272" fmla="*/ 610153 h 1452563"/>
                <a:gd name="connsiteX273" fmla="*/ 141176 w 1208088"/>
                <a:gd name="connsiteY273" fmla="*/ 595557 h 1452563"/>
                <a:gd name="connsiteX274" fmla="*/ 149425 w 1208088"/>
                <a:gd name="connsiteY274" fmla="*/ 581279 h 1452563"/>
                <a:gd name="connsiteX275" fmla="*/ 157356 w 1208088"/>
                <a:gd name="connsiteY275" fmla="*/ 567318 h 1452563"/>
                <a:gd name="connsiteX276" fmla="*/ 165604 w 1208088"/>
                <a:gd name="connsiteY276" fmla="*/ 554309 h 1452563"/>
                <a:gd name="connsiteX277" fmla="*/ 173536 w 1208088"/>
                <a:gd name="connsiteY277" fmla="*/ 542252 h 1452563"/>
                <a:gd name="connsiteX278" fmla="*/ 181467 w 1208088"/>
                <a:gd name="connsiteY278" fmla="*/ 530830 h 1452563"/>
                <a:gd name="connsiteX279" fmla="*/ 189081 w 1208088"/>
                <a:gd name="connsiteY279" fmla="*/ 519725 h 1452563"/>
                <a:gd name="connsiteX280" fmla="*/ 197012 w 1208088"/>
                <a:gd name="connsiteY280" fmla="*/ 510206 h 1452563"/>
                <a:gd name="connsiteX281" fmla="*/ 204309 w 1208088"/>
                <a:gd name="connsiteY281" fmla="*/ 501004 h 1452563"/>
                <a:gd name="connsiteX282" fmla="*/ 211606 w 1208088"/>
                <a:gd name="connsiteY282" fmla="*/ 493072 h 1452563"/>
                <a:gd name="connsiteX283" fmla="*/ 218902 w 1208088"/>
                <a:gd name="connsiteY283" fmla="*/ 485457 h 1452563"/>
                <a:gd name="connsiteX284" fmla="*/ 225248 w 1208088"/>
                <a:gd name="connsiteY284" fmla="*/ 479428 h 1452563"/>
                <a:gd name="connsiteX285" fmla="*/ 232862 w 1208088"/>
                <a:gd name="connsiteY285" fmla="*/ 473083 h 1452563"/>
                <a:gd name="connsiteX286" fmla="*/ 248407 w 1208088"/>
                <a:gd name="connsiteY286" fmla="*/ 460074 h 1452563"/>
                <a:gd name="connsiteX287" fmla="*/ 265538 w 1208088"/>
                <a:gd name="connsiteY287" fmla="*/ 446430 h 1452563"/>
                <a:gd name="connsiteX288" fmla="*/ 283622 w 1208088"/>
                <a:gd name="connsiteY288" fmla="*/ 432469 h 1452563"/>
                <a:gd name="connsiteX289" fmla="*/ 322009 w 1208088"/>
                <a:gd name="connsiteY289" fmla="*/ 404548 h 1452563"/>
                <a:gd name="connsiteX290" fmla="*/ 360396 w 1208088"/>
                <a:gd name="connsiteY290" fmla="*/ 375991 h 1452563"/>
                <a:gd name="connsiteX291" fmla="*/ 379114 w 1208088"/>
                <a:gd name="connsiteY291" fmla="*/ 362030 h 1452563"/>
                <a:gd name="connsiteX292" fmla="*/ 396562 w 1208088"/>
                <a:gd name="connsiteY292" fmla="*/ 348387 h 1452563"/>
                <a:gd name="connsiteX293" fmla="*/ 412742 w 1208088"/>
                <a:gd name="connsiteY293" fmla="*/ 335060 h 1452563"/>
                <a:gd name="connsiteX294" fmla="*/ 420039 w 1208088"/>
                <a:gd name="connsiteY294" fmla="*/ 328397 h 1452563"/>
                <a:gd name="connsiteX295" fmla="*/ 427018 w 1208088"/>
                <a:gd name="connsiteY295" fmla="*/ 322369 h 1452563"/>
                <a:gd name="connsiteX296" fmla="*/ 433364 w 1208088"/>
                <a:gd name="connsiteY296" fmla="*/ 316340 h 1452563"/>
                <a:gd name="connsiteX297" fmla="*/ 439391 w 1208088"/>
                <a:gd name="connsiteY297" fmla="*/ 309994 h 1452563"/>
                <a:gd name="connsiteX298" fmla="*/ 444784 w 1208088"/>
                <a:gd name="connsiteY298" fmla="*/ 304283 h 1452563"/>
                <a:gd name="connsiteX299" fmla="*/ 449226 w 1208088"/>
                <a:gd name="connsiteY299" fmla="*/ 298572 h 1452563"/>
                <a:gd name="connsiteX300" fmla="*/ 453033 w 1208088"/>
                <a:gd name="connsiteY300" fmla="*/ 293178 h 1452563"/>
                <a:gd name="connsiteX301" fmla="*/ 456523 w 1208088"/>
                <a:gd name="connsiteY301" fmla="*/ 287784 h 1452563"/>
                <a:gd name="connsiteX302" fmla="*/ 459061 w 1208088"/>
                <a:gd name="connsiteY302" fmla="*/ 283024 h 1452563"/>
                <a:gd name="connsiteX303" fmla="*/ 460647 w 1208088"/>
                <a:gd name="connsiteY303" fmla="*/ 277948 h 1452563"/>
                <a:gd name="connsiteX304" fmla="*/ 461282 w 1208088"/>
                <a:gd name="connsiteY304" fmla="*/ 274775 h 1452563"/>
                <a:gd name="connsiteX305" fmla="*/ 461916 w 1208088"/>
                <a:gd name="connsiteY305" fmla="*/ 271919 h 1452563"/>
                <a:gd name="connsiteX306" fmla="*/ 456840 w 1208088"/>
                <a:gd name="connsiteY306" fmla="*/ 270967 h 1452563"/>
                <a:gd name="connsiteX307" fmla="*/ 452081 w 1208088"/>
                <a:gd name="connsiteY307" fmla="*/ 269698 h 1452563"/>
                <a:gd name="connsiteX308" fmla="*/ 448274 w 1208088"/>
                <a:gd name="connsiteY308" fmla="*/ 267794 h 1452563"/>
                <a:gd name="connsiteX309" fmla="*/ 444784 w 1208088"/>
                <a:gd name="connsiteY309" fmla="*/ 265256 h 1452563"/>
                <a:gd name="connsiteX310" fmla="*/ 441929 w 1208088"/>
                <a:gd name="connsiteY310" fmla="*/ 262083 h 1452563"/>
                <a:gd name="connsiteX311" fmla="*/ 440660 w 1208088"/>
                <a:gd name="connsiteY311" fmla="*/ 260497 h 1452563"/>
                <a:gd name="connsiteX312" fmla="*/ 439708 w 1208088"/>
                <a:gd name="connsiteY312" fmla="*/ 258910 h 1452563"/>
                <a:gd name="connsiteX313" fmla="*/ 438757 w 1208088"/>
                <a:gd name="connsiteY313" fmla="*/ 257324 h 1452563"/>
                <a:gd name="connsiteX314" fmla="*/ 438440 w 1208088"/>
                <a:gd name="connsiteY314" fmla="*/ 255420 h 1452563"/>
                <a:gd name="connsiteX315" fmla="*/ 438122 w 1208088"/>
                <a:gd name="connsiteY315" fmla="*/ 253834 h 1452563"/>
                <a:gd name="connsiteX316" fmla="*/ 437488 w 1208088"/>
                <a:gd name="connsiteY316" fmla="*/ 251930 h 1452563"/>
                <a:gd name="connsiteX317" fmla="*/ 438122 w 1208088"/>
                <a:gd name="connsiteY317" fmla="*/ 250026 h 1452563"/>
                <a:gd name="connsiteX318" fmla="*/ 438440 w 1208088"/>
                <a:gd name="connsiteY318" fmla="*/ 248122 h 1452563"/>
                <a:gd name="connsiteX319" fmla="*/ 438757 w 1208088"/>
                <a:gd name="connsiteY319" fmla="*/ 246536 h 1452563"/>
                <a:gd name="connsiteX320" fmla="*/ 439708 w 1208088"/>
                <a:gd name="connsiteY320" fmla="*/ 244315 h 1452563"/>
                <a:gd name="connsiteX321" fmla="*/ 440660 w 1208088"/>
                <a:gd name="connsiteY321" fmla="*/ 242728 h 1452563"/>
                <a:gd name="connsiteX322" fmla="*/ 441929 w 1208088"/>
                <a:gd name="connsiteY322" fmla="*/ 241142 h 1452563"/>
                <a:gd name="connsiteX323" fmla="*/ 444784 w 1208088"/>
                <a:gd name="connsiteY323" fmla="*/ 238286 h 1452563"/>
                <a:gd name="connsiteX324" fmla="*/ 448274 w 1208088"/>
                <a:gd name="connsiteY324" fmla="*/ 236065 h 1452563"/>
                <a:gd name="connsiteX325" fmla="*/ 452081 w 1208088"/>
                <a:gd name="connsiteY325" fmla="*/ 234161 h 1452563"/>
                <a:gd name="connsiteX326" fmla="*/ 456840 w 1208088"/>
                <a:gd name="connsiteY326" fmla="*/ 232575 h 1452563"/>
                <a:gd name="connsiteX327" fmla="*/ 461916 w 1208088"/>
                <a:gd name="connsiteY327" fmla="*/ 231940 h 1452563"/>
                <a:gd name="connsiteX328" fmla="*/ 460647 w 1208088"/>
                <a:gd name="connsiteY328" fmla="*/ 227498 h 1452563"/>
                <a:gd name="connsiteX329" fmla="*/ 459378 w 1208088"/>
                <a:gd name="connsiteY329" fmla="*/ 223374 h 1452563"/>
                <a:gd name="connsiteX330" fmla="*/ 457792 w 1208088"/>
                <a:gd name="connsiteY330" fmla="*/ 219249 h 1452563"/>
                <a:gd name="connsiteX331" fmla="*/ 456206 w 1208088"/>
                <a:gd name="connsiteY331" fmla="*/ 215124 h 1452563"/>
                <a:gd name="connsiteX332" fmla="*/ 451764 w 1208088"/>
                <a:gd name="connsiteY332" fmla="*/ 206874 h 1452563"/>
                <a:gd name="connsiteX333" fmla="*/ 447005 w 1208088"/>
                <a:gd name="connsiteY333" fmla="*/ 198307 h 1452563"/>
                <a:gd name="connsiteX334" fmla="*/ 441295 w 1208088"/>
                <a:gd name="connsiteY334" fmla="*/ 189423 h 1452563"/>
                <a:gd name="connsiteX335" fmla="*/ 434632 w 1208088"/>
                <a:gd name="connsiteY335" fmla="*/ 180222 h 1452563"/>
                <a:gd name="connsiteX336" fmla="*/ 420039 w 1208088"/>
                <a:gd name="connsiteY336" fmla="*/ 159598 h 1452563"/>
                <a:gd name="connsiteX337" fmla="*/ 412108 w 1208088"/>
                <a:gd name="connsiteY337" fmla="*/ 147541 h 1452563"/>
                <a:gd name="connsiteX338" fmla="*/ 403542 w 1208088"/>
                <a:gd name="connsiteY338" fmla="*/ 134532 h 1452563"/>
                <a:gd name="connsiteX339" fmla="*/ 394024 w 1208088"/>
                <a:gd name="connsiteY339" fmla="*/ 120254 h 1452563"/>
                <a:gd name="connsiteX340" fmla="*/ 384190 w 1208088"/>
                <a:gd name="connsiteY340" fmla="*/ 104706 h 1452563"/>
                <a:gd name="connsiteX341" fmla="*/ 374355 w 1208088"/>
                <a:gd name="connsiteY341" fmla="*/ 87573 h 1452563"/>
                <a:gd name="connsiteX342" fmla="*/ 363886 w 1208088"/>
                <a:gd name="connsiteY342" fmla="*/ 68535 h 1452563"/>
                <a:gd name="connsiteX343" fmla="*/ 353099 w 1208088"/>
                <a:gd name="connsiteY343" fmla="*/ 47911 h 1452563"/>
                <a:gd name="connsiteX344" fmla="*/ 341996 w 1208088"/>
                <a:gd name="connsiteY344" fmla="*/ 25066 h 1452563"/>
                <a:gd name="connsiteX345" fmla="*/ 352782 w 1208088"/>
                <a:gd name="connsiteY345" fmla="*/ 20307 h 1452563"/>
                <a:gd name="connsiteX346" fmla="*/ 362617 w 1208088"/>
                <a:gd name="connsiteY346" fmla="*/ 15865 h 1452563"/>
                <a:gd name="connsiteX347" fmla="*/ 372134 w 1208088"/>
                <a:gd name="connsiteY347" fmla="*/ 13009 h 1452563"/>
                <a:gd name="connsiteX348" fmla="*/ 380700 w 1208088"/>
                <a:gd name="connsiteY348" fmla="*/ 11105 h 1452563"/>
                <a:gd name="connsiteX349" fmla="*/ 388948 w 1208088"/>
                <a:gd name="connsiteY349" fmla="*/ 9836 h 1452563"/>
                <a:gd name="connsiteX350" fmla="*/ 396562 w 1208088"/>
                <a:gd name="connsiteY350" fmla="*/ 9519 h 1452563"/>
                <a:gd name="connsiteX351" fmla="*/ 403859 w 1208088"/>
                <a:gd name="connsiteY351" fmla="*/ 9519 h 1452563"/>
                <a:gd name="connsiteX352" fmla="*/ 410522 w 1208088"/>
                <a:gd name="connsiteY352" fmla="*/ 10471 h 1452563"/>
                <a:gd name="connsiteX353" fmla="*/ 416549 w 1208088"/>
                <a:gd name="connsiteY353" fmla="*/ 12057 h 1452563"/>
                <a:gd name="connsiteX354" fmla="*/ 422894 w 1208088"/>
                <a:gd name="connsiteY354" fmla="*/ 14278 h 1452563"/>
                <a:gd name="connsiteX355" fmla="*/ 428288 w 1208088"/>
                <a:gd name="connsiteY355" fmla="*/ 16816 h 1452563"/>
                <a:gd name="connsiteX356" fmla="*/ 433681 w 1208088"/>
                <a:gd name="connsiteY356" fmla="*/ 19989 h 1452563"/>
                <a:gd name="connsiteX357" fmla="*/ 439074 w 1208088"/>
                <a:gd name="connsiteY357" fmla="*/ 23162 h 1452563"/>
                <a:gd name="connsiteX358" fmla="*/ 443833 w 1208088"/>
                <a:gd name="connsiteY358" fmla="*/ 26970 h 1452563"/>
                <a:gd name="connsiteX359" fmla="*/ 448592 w 1208088"/>
                <a:gd name="connsiteY359" fmla="*/ 30777 h 1452563"/>
                <a:gd name="connsiteX360" fmla="*/ 453033 w 1208088"/>
                <a:gd name="connsiteY360" fmla="*/ 34585 h 1452563"/>
                <a:gd name="connsiteX361" fmla="*/ 462550 w 1208088"/>
                <a:gd name="connsiteY361" fmla="*/ 43152 h 1452563"/>
                <a:gd name="connsiteX362" fmla="*/ 471434 w 1208088"/>
                <a:gd name="connsiteY362" fmla="*/ 51401 h 1452563"/>
                <a:gd name="connsiteX363" fmla="*/ 476510 w 1208088"/>
                <a:gd name="connsiteY363" fmla="*/ 55843 h 1452563"/>
                <a:gd name="connsiteX364" fmla="*/ 481268 w 1208088"/>
                <a:gd name="connsiteY364" fmla="*/ 59651 h 1452563"/>
                <a:gd name="connsiteX365" fmla="*/ 486027 w 1208088"/>
                <a:gd name="connsiteY365" fmla="*/ 63141 h 1452563"/>
                <a:gd name="connsiteX366" fmla="*/ 491738 w 1208088"/>
                <a:gd name="connsiteY366" fmla="*/ 66314 h 1452563"/>
                <a:gd name="connsiteX367" fmla="*/ 497131 w 1208088"/>
                <a:gd name="connsiteY367" fmla="*/ 69170 h 1452563"/>
                <a:gd name="connsiteX368" fmla="*/ 502841 w 1208088"/>
                <a:gd name="connsiteY368" fmla="*/ 72025 h 1452563"/>
                <a:gd name="connsiteX369" fmla="*/ 509186 w 1208088"/>
                <a:gd name="connsiteY369" fmla="*/ 73929 h 1452563"/>
                <a:gd name="connsiteX370" fmla="*/ 515531 w 1208088"/>
                <a:gd name="connsiteY370" fmla="*/ 75198 h 1452563"/>
                <a:gd name="connsiteX371" fmla="*/ 522194 w 1208088"/>
                <a:gd name="connsiteY371" fmla="*/ 76150 h 1452563"/>
                <a:gd name="connsiteX372" fmla="*/ 529808 w 1208088"/>
                <a:gd name="connsiteY372" fmla="*/ 76150 h 1452563"/>
                <a:gd name="connsiteX373" fmla="*/ 537739 w 1208088"/>
                <a:gd name="connsiteY373" fmla="*/ 75515 h 1452563"/>
                <a:gd name="connsiteX374" fmla="*/ 546304 w 1208088"/>
                <a:gd name="connsiteY374" fmla="*/ 74246 h 1452563"/>
                <a:gd name="connsiteX375" fmla="*/ 557408 w 1208088"/>
                <a:gd name="connsiteY375" fmla="*/ 68218 h 1452563"/>
                <a:gd name="connsiteX376" fmla="*/ 568195 w 1208088"/>
                <a:gd name="connsiteY376" fmla="*/ 62824 h 1452563"/>
                <a:gd name="connsiteX377" fmla="*/ 587864 w 1208088"/>
                <a:gd name="connsiteY377" fmla="*/ 51719 h 1452563"/>
                <a:gd name="connsiteX378" fmla="*/ 605313 w 1208088"/>
                <a:gd name="connsiteY378" fmla="*/ 41882 h 1452563"/>
                <a:gd name="connsiteX379" fmla="*/ 620858 w 1208088"/>
                <a:gd name="connsiteY379" fmla="*/ 32681 h 1452563"/>
                <a:gd name="connsiteX380" fmla="*/ 635452 w 1208088"/>
                <a:gd name="connsiteY380" fmla="*/ 24749 h 1452563"/>
                <a:gd name="connsiteX381" fmla="*/ 648776 w 1208088"/>
                <a:gd name="connsiteY381" fmla="*/ 17134 h 1452563"/>
                <a:gd name="connsiteX382" fmla="*/ 655438 w 1208088"/>
                <a:gd name="connsiteY382" fmla="*/ 13961 h 1452563"/>
                <a:gd name="connsiteX383" fmla="*/ 661784 w 1208088"/>
                <a:gd name="connsiteY383" fmla="*/ 11422 h 1452563"/>
                <a:gd name="connsiteX384" fmla="*/ 668446 w 1208088"/>
                <a:gd name="connsiteY384" fmla="*/ 8884 h 1452563"/>
                <a:gd name="connsiteX385" fmla="*/ 675108 w 1208088"/>
                <a:gd name="connsiteY385" fmla="*/ 6663 h 1452563"/>
                <a:gd name="connsiteX386" fmla="*/ 682088 w 1208088"/>
                <a:gd name="connsiteY386" fmla="*/ 4759 h 1452563"/>
                <a:gd name="connsiteX387" fmla="*/ 688750 w 1208088"/>
                <a:gd name="connsiteY387" fmla="*/ 3173 h 1452563"/>
                <a:gd name="connsiteX388" fmla="*/ 695729 w 1208088"/>
                <a:gd name="connsiteY388" fmla="*/ 1586 h 1452563"/>
                <a:gd name="connsiteX389" fmla="*/ 703343 w 1208088"/>
                <a:gd name="connsiteY389" fmla="*/ 635 h 1452563"/>
                <a:gd name="connsiteX390" fmla="*/ 710957 w 1208088"/>
                <a:gd name="connsiteY390" fmla="*/ 317 h 1452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Lst>
              <a:rect l="l" t="t" r="r" b="b"/>
              <a:pathLst>
                <a:path w="1208088" h="1452563">
                  <a:moveTo>
                    <a:pt x="331068" y="665573"/>
                  </a:moveTo>
                  <a:cubicBezTo>
                    <a:pt x="331068" y="665573"/>
                    <a:pt x="331068" y="665573"/>
                    <a:pt x="508820" y="932822"/>
                  </a:cubicBezTo>
                  <a:cubicBezTo>
                    <a:pt x="508820" y="932822"/>
                    <a:pt x="508820" y="932822"/>
                    <a:pt x="369158" y="932822"/>
                  </a:cubicBezTo>
                  <a:cubicBezTo>
                    <a:pt x="369158" y="932822"/>
                    <a:pt x="369158" y="932822"/>
                    <a:pt x="369158" y="983727"/>
                  </a:cubicBezTo>
                  <a:cubicBezTo>
                    <a:pt x="369158" y="983727"/>
                    <a:pt x="369158" y="983727"/>
                    <a:pt x="534213" y="983727"/>
                  </a:cubicBezTo>
                  <a:cubicBezTo>
                    <a:pt x="534213" y="983727"/>
                    <a:pt x="534213" y="983727"/>
                    <a:pt x="534213" y="1034632"/>
                  </a:cubicBezTo>
                  <a:cubicBezTo>
                    <a:pt x="534213" y="1034632"/>
                    <a:pt x="534213" y="1034632"/>
                    <a:pt x="369158" y="1034632"/>
                  </a:cubicBezTo>
                  <a:cubicBezTo>
                    <a:pt x="369158" y="1034632"/>
                    <a:pt x="369158" y="1034632"/>
                    <a:pt x="369158" y="1085536"/>
                  </a:cubicBezTo>
                  <a:cubicBezTo>
                    <a:pt x="369158" y="1085536"/>
                    <a:pt x="369158" y="1085536"/>
                    <a:pt x="534213" y="1085536"/>
                  </a:cubicBezTo>
                  <a:cubicBezTo>
                    <a:pt x="534213" y="1085536"/>
                    <a:pt x="534213" y="1085536"/>
                    <a:pt x="534213" y="1238250"/>
                  </a:cubicBezTo>
                  <a:cubicBezTo>
                    <a:pt x="534213" y="1238250"/>
                    <a:pt x="534213" y="1238250"/>
                    <a:pt x="673875" y="1238250"/>
                  </a:cubicBezTo>
                  <a:cubicBezTo>
                    <a:pt x="673875" y="1238250"/>
                    <a:pt x="673875" y="1238250"/>
                    <a:pt x="673875" y="1085536"/>
                  </a:cubicBezTo>
                  <a:cubicBezTo>
                    <a:pt x="673875" y="1085536"/>
                    <a:pt x="673875" y="1085536"/>
                    <a:pt x="864324" y="1085536"/>
                  </a:cubicBezTo>
                  <a:cubicBezTo>
                    <a:pt x="864324" y="1085536"/>
                    <a:pt x="864324" y="1085536"/>
                    <a:pt x="864324" y="1034632"/>
                  </a:cubicBezTo>
                  <a:cubicBezTo>
                    <a:pt x="864324" y="1034632"/>
                    <a:pt x="864324" y="1034632"/>
                    <a:pt x="673875" y="1034632"/>
                  </a:cubicBezTo>
                  <a:cubicBezTo>
                    <a:pt x="673875" y="1034632"/>
                    <a:pt x="673875" y="1034632"/>
                    <a:pt x="673875" y="983727"/>
                  </a:cubicBezTo>
                  <a:cubicBezTo>
                    <a:pt x="673875" y="983727"/>
                    <a:pt x="673875" y="983727"/>
                    <a:pt x="864324" y="983727"/>
                  </a:cubicBezTo>
                  <a:cubicBezTo>
                    <a:pt x="864324" y="983727"/>
                    <a:pt x="864324" y="983727"/>
                    <a:pt x="864324" y="932822"/>
                  </a:cubicBezTo>
                  <a:cubicBezTo>
                    <a:pt x="864324" y="932822"/>
                    <a:pt x="864324" y="932822"/>
                    <a:pt x="699268" y="932822"/>
                  </a:cubicBezTo>
                  <a:cubicBezTo>
                    <a:pt x="699268" y="932822"/>
                    <a:pt x="699268" y="932822"/>
                    <a:pt x="877020" y="665573"/>
                  </a:cubicBezTo>
                  <a:cubicBezTo>
                    <a:pt x="877020" y="665573"/>
                    <a:pt x="877020" y="665573"/>
                    <a:pt x="737358" y="665573"/>
                  </a:cubicBezTo>
                  <a:cubicBezTo>
                    <a:pt x="737358" y="665573"/>
                    <a:pt x="737358" y="665573"/>
                    <a:pt x="597696" y="881918"/>
                  </a:cubicBezTo>
                  <a:cubicBezTo>
                    <a:pt x="597696" y="881918"/>
                    <a:pt x="597696" y="881918"/>
                    <a:pt x="458034" y="665573"/>
                  </a:cubicBezTo>
                  <a:cubicBezTo>
                    <a:pt x="458034" y="665573"/>
                    <a:pt x="458034" y="665573"/>
                    <a:pt x="331068" y="665573"/>
                  </a:cubicBezTo>
                  <a:close/>
                  <a:moveTo>
                    <a:pt x="719206" y="0"/>
                  </a:moveTo>
                  <a:lnTo>
                    <a:pt x="727454" y="317"/>
                  </a:lnTo>
                  <a:lnTo>
                    <a:pt x="736654" y="952"/>
                  </a:lnTo>
                  <a:lnTo>
                    <a:pt x="746172" y="2538"/>
                  </a:lnTo>
                  <a:lnTo>
                    <a:pt x="756641" y="4125"/>
                  </a:lnTo>
                  <a:lnTo>
                    <a:pt x="767428" y="6028"/>
                  </a:lnTo>
                  <a:lnTo>
                    <a:pt x="778849" y="8567"/>
                  </a:lnTo>
                  <a:lnTo>
                    <a:pt x="791222" y="11422"/>
                  </a:lnTo>
                  <a:lnTo>
                    <a:pt x="804546" y="14913"/>
                  </a:lnTo>
                  <a:lnTo>
                    <a:pt x="818822" y="18720"/>
                  </a:lnTo>
                  <a:lnTo>
                    <a:pt x="833416" y="23480"/>
                  </a:lnTo>
                  <a:lnTo>
                    <a:pt x="829609" y="36171"/>
                  </a:lnTo>
                  <a:lnTo>
                    <a:pt x="825802" y="48228"/>
                  </a:lnTo>
                  <a:lnTo>
                    <a:pt x="818188" y="70439"/>
                  </a:lnTo>
                  <a:lnTo>
                    <a:pt x="810256" y="91063"/>
                  </a:lnTo>
                  <a:lnTo>
                    <a:pt x="802960" y="108831"/>
                  </a:lnTo>
                  <a:lnTo>
                    <a:pt x="795663" y="125013"/>
                  </a:lnTo>
                  <a:lnTo>
                    <a:pt x="788684" y="138974"/>
                  </a:lnTo>
                  <a:lnTo>
                    <a:pt x="782021" y="151983"/>
                  </a:lnTo>
                  <a:lnTo>
                    <a:pt x="775994" y="163405"/>
                  </a:lnTo>
                  <a:lnTo>
                    <a:pt x="764572" y="183077"/>
                  </a:lnTo>
                  <a:lnTo>
                    <a:pt x="760131" y="191644"/>
                  </a:lnTo>
                  <a:lnTo>
                    <a:pt x="756007" y="200211"/>
                  </a:lnTo>
                  <a:lnTo>
                    <a:pt x="752517" y="207826"/>
                  </a:lnTo>
                  <a:lnTo>
                    <a:pt x="749662" y="215759"/>
                  </a:lnTo>
                  <a:lnTo>
                    <a:pt x="748393" y="219566"/>
                  </a:lnTo>
                  <a:lnTo>
                    <a:pt x="747441" y="223374"/>
                  </a:lnTo>
                  <a:lnTo>
                    <a:pt x="746806" y="227181"/>
                  </a:lnTo>
                  <a:lnTo>
                    <a:pt x="746489" y="231623"/>
                  </a:lnTo>
                  <a:lnTo>
                    <a:pt x="748076" y="231623"/>
                  </a:lnTo>
                  <a:lnTo>
                    <a:pt x="750931" y="231623"/>
                  </a:lnTo>
                  <a:lnTo>
                    <a:pt x="753786" y="231940"/>
                  </a:lnTo>
                  <a:lnTo>
                    <a:pt x="756324" y="232258"/>
                  </a:lnTo>
                  <a:lnTo>
                    <a:pt x="758862" y="233210"/>
                  </a:lnTo>
                  <a:lnTo>
                    <a:pt x="761400" y="233844"/>
                  </a:lnTo>
                  <a:lnTo>
                    <a:pt x="763621" y="234796"/>
                  </a:lnTo>
                  <a:lnTo>
                    <a:pt x="765842" y="236065"/>
                  </a:lnTo>
                  <a:lnTo>
                    <a:pt x="768062" y="237334"/>
                  </a:lnTo>
                  <a:lnTo>
                    <a:pt x="769966" y="238921"/>
                  </a:lnTo>
                  <a:lnTo>
                    <a:pt x="771552" y="240190"/>
                  </a:lnTo>
                  <a:lnTo>
                    <a:pt x="772821" y="242094"/>
                  </a:lnTo>
                  <a:lnTo>
                    <a:pt x="774090" y="243680"/>
                  </a:lnTo>
                  <a:lnTo>
                    <a:pt x="775042" y="245901"/>
                  </a:lnTo>
                  <a:lnTo>
                    <a:pt x="775676" y="247805"/>
                  </a:lnTo>
                  <a:lnTo>
                    <a:pt x="775994" y="249709"/>
                  </a:lnTo>
                  <a:lnTo>
                    <a:pt x="776311" y="251930"/>
                  </a:lnTo>
                  <a:lnTo>
                    <a:pt x="776311" y="253834"/>
                  </a:lnTo>
                  <a:lnTo>
                    <a:pt x="775676" y="255420"/>
                  </a:lnTo>
                  <a:lnTo>
                    <a:pt x="775359" y="257324"/>
                  </a:lnTo>
                  <a:lnTo>
                    <a:pt x="774407" y="258910"/>
                  </a:lnTo>
                  <a:lnTo>
                    <a:pt x="773456" y="260497"/>
                  </a:lnTo>
                  <a:lnTo>
                    <a:pt x="772186" y="262083"/>
                  </a:lnTo>
                  <a:lnTo>
                    <a:pt x="769331" y="265256"/>
                  </a:lnTo>
                  <a:lnTo>
                    <a:pt x="765524" y="267794"/>
                  </a:lnTo>
                  <a:lnTo>
                    <a:pt x="761717" y="269698"/>
                  </a:lnTo>
                  <a:lnTo>
                    <a:pt x="756958" y="270967"/>
                  </a:lnTo>
                  <a:lnTo>
                    <a:pt x="752200" y="271919"/>
                  </a:lnTo>
                  <a:lnTo>
                    <a:pt x="756324" y="284611"/>
                  </a:lnTo>
                  <a:lnTo>
                    <a:pt x="757910" y="289053"/>
                  </a:lnTo>
                  <a:lnTo>
                    <a:pt x="760448" y="293812"/>
                  </a:lnTo>
                  <a:lnTo>
                    <a:pt x="763621" y="299206"/>
                  </a:lnTo>
                  <a:lnTo>
                    <a:pt x="768062" y="304283"/>
                  </a:lnTo>
                  <a:lnTo>
                    <a:pt x="772504" y="309677"/>
                  </a:lnTo>
                  <a:lnTo>
                    <a:pt x="777580" y="315706"/>
                  </a:lnTo>
                  <a:lnTo>
                    <a:pt x="783608" y="321417"/>
                  </a:lnTo>
                  <a:lnTo>
                    <a:pt x="789952" y="327445"/>
                  </a:lnTo>
                  <a:lnTo>
                    <a:pt x="796615" y="333791"/>
                  </a:lnTo>
                  <a:lnTo>
                    <a:pt x="803912" y="339820"/>
                  </a:lnTo>
                  <a:lnTo>
                    <a:pt x="819774" y="353146"/>
                  </a:lnTo>
                  <a:lnTo>
                    <a:pt x="836588" y="366155"/>
                  </a:lnTo>
                  <a:lnTo>
                    <a:pt x="854672" y="379798"/>
                  </a:lnTo>
                  <a:lnTo>
                    <a:pt x="891472" y="407720"/>
                  </a:lnTo>
                  <a:lnTo>
                    <a:pt x="928274" y="435008"/>
                  </a:lnTo>
                  <a:lnTo>
                    <a:pt x="945405" y="448334"/>
                  </a:lnTo>
                  <a:lnTo>
                    <a:pt x="961902" y="461343"/>
                  </a:lnTo>
                  <a:lnTo>
                    <a:pt x="976496" y="474034"/>
                  </a:lnTo>
                  <a:lnTo>
                    <a:pt x="983158" y="479746"/>
                  </a:lnTo>
                  <a:lnTo>
                    <a:pt x="989186" y="485457"/>
                  </a:lnTo>
                  <a:lnTo>
                    <a:pt x="996482" y="493072"/>
                  </a:lnTo>
                  <a:lnTo>
                    <a:pt x="1003779" y="501004"/>
                  </a:lnTo>
                  <a:lnTo>
                    <a:pt x="1011393" y="510206"/>
                  </a:lnTo>
                  <a:lnTo>
                    <a:pt x="1019007" y="519725"/>
                  </a:lnTo>
                  <a:lnTo>
                    <a:pt x="1026938" y="530830"/>
                  </a:lnTo>
                  <a:lnTo>
                    <a:pt x="1034552" y="542252"/>
                  </a:lnTo>
                  <a:lnTo>
                    <a:pt x="1042801" y="554309"/>
                  </a:lnTo>
                  <a:lnTo>
                    <a:pt x="1050732" y="567318"/>
                  </a:lnTo>
                  <a:lnTo>
                    <a:pt x="1058663" y="581279"/>
                  </a:lnTo>
                  <a:lnTo>
                    <a:pt x="1066912" y="595557"/>
                  </a:lnTo>
                  <a:lnTo>
                    <a:pt x="1074843" y="610153"/>
                  </a:lnTo>
                  <a:lnTo>
                    <a:pt x="1083092" y="626017"/>
                  </a:lnTo>
                  <a:lnTo>
                    <a:pt x="1091023" y="641882"/>
                  </a:lnTo>
                  <a:lnTo>
                    <a:pt x="1098954" y="658698"/>
                  </a:lnTo>
                  <a:lnTo>
                    <a:pt x="1106568" y="675832"/>
                  </a:lnTo>
                  <a:lnTo>
                    <a:pt x="1114499" y="693283"/>
                  </a:lnTo>
                  <a:lnTo>
                    <a:pt x="1122113" y="711369"/>
                  </a:lnTo>
                  <a:lnTo>
                    <a:pt x="1129727" y="729772"/>
                  </a:lnTo>
                  <a:lnTo>
                    <a:pt x="1136707" y="748492"/>
                  </a:lnTo>
                  <a:lnTo>
                    <a:pt x="1143686" y="768164"/>
                  </a:lnTo>
                  <a:lnTo>
                    <a:pt x="1150348" y="787519"/>
                  </a:lnTo>
                  <a:lnTo>
                    <a:pt x="1157011" y="807191"/>
                  </a:lnTo>
                  <a:lnTo>
                    <a:pt x="1163038" y="826863"/>
                  </a:lnTo>
                  <a:lnTo>
                    <a:pt x="1169066" y="847170"/>
                  </a:lnTo>
                  <a:lnTo>
                    <a:pt x="1174460" y="867477"/>
                  </a:lnTo>
                  <a:lnTo>
                    <a:pt x="1179853" y="887783"/>
                  </a:lnTo>
                  <a:lnTo>
                    <a:pt x="1184929" y="908407"/>
                  </a:lnTo>
                  <a:lnTo>
                    <a:pt x="1189370" y="929031"/>
                  </a:lnTo>
                  <a:lnTo>
                    <a:pt x="1193177" y="949655"/>
                  </a:lnTo>
                  <a:lnTo>
                    <a:pt x="1196667" y="970279"/>
                  </a:lnTo>
                  <a:lnTo>
                    <a:pt x="1200157" y="990903"/>
                  </a:lnTo>
                  <a:lnTo>
                    <a:pt x="1202695" y="1011845"/>
                  </a:lnTo>
                  <a:lnTo>
                    <a:pt x="1204916" y="1032151"/>
                  </a:lnTo>
                  <a:lnTo>
                    <a:pt x="1206502" y="1052458"/>
                  </a:lnTo>
                  <a:lnTo>
                    <a:pt x="1207454" y="1072447"/>
                  </a:lnTo>
                  <a:lnTo>
                    <a:pt x="1208088" y="1092437"/>
                  </a:lnTo>
                  <a:lnTo>
                    <a:pt x="1207771" y="1112426"/>
                  </a:lnTo>
                  <a:lnTo>
                    <a:pt x="1207136" y="1131781"/>
                  </a:lnTo>
                  <a:lnTo>
                    <a:pt x="1205867" y="1151453"/>
                  </a:lnTo>
                  <a:lnTo>
                    <a:pt x="1203646" y="1170173"/>
                  </a:lnTo>
                  <a:lnTo>
                    <a:pt x="1201108" y="1188893"/>
                  </a:lnTo>
                  <a:lnTo>
                    <a:pt x="1199522" y="1197778"/>
                  </a:lnTo>
                  <a:lnTo>
                    <a:pt x="1197302" y="1206979"/>
                  </a:lnTo>
                  <a:lnTo>
                    <a:pt x="1195398" y="1215863"/>
                  </a:lnTo>
                  <a:lnTo>
                    <a:pt x="1193177" y="1224747"/>
                  </a:lnTo>
                  <a:lnTo>
                    <a:pt x="1190956" y="1233314"/>
                  </a:lnTo>
                  <a:lnTo>
                    <a:pt x="1188418" y="1242199"/>
                  </a:lnTo>
                  <a:lnTo>
                    <a:pt x="1185563" y="1250448"/>
                  </a:lnTo>
                  <a:lnTo>
                    <a:pt x="1182708" y="1259015"/>
                  </a:lnTo>
                  <a:lnTo>
                    <a:pt x="1179218" y="1266947"/>
                  </a:lnTo>
                  <a:lnTo>
                    <a:pt x="1175728" y="1275197"/>
                  </a:lnTo>
                  <a:lnTo>
                    <a:pt x="1172239" y="1283129"/>
                  </a:lnTo>
                  <a:lnTo>
                    <a:pt x="1168749" y="1291062"/>
                  </a:lnTo>
                  <a:lnTo>
                    <a:pt x="1164625" y="1298677"/>
                  </a:lnTo>
                  <a:lnTo>
                    <a:pt x="1160183" y="1305974"/>
                  </a:lnTo>
                  <a:lnTo>
                    <a:pt x="1155742" y="1313589"/>
                  </a:lnTo>
                  <a:lnTo>
                    <a:pt x="1151300" y="1320570"/>
                  </a:lnTo>
                  <a:lnTo>
                    <a:pt x="1146542" y="1327867"/>
                  </a:lnTo>
                  <a:lnTo>
                    <a:pt x="1141148" y="1334531"/>
                  </a:lnTo>
                  <a:lnTo>
                    <a:pt x="1135755" y="1341194"/>
                  </a:lnTo>
                  <a:lnTo>
                    <a:pt x="1130362" y="1347857"/>
                  </a:lnTo>
                  <a:lnTo>
                    <a:pt x="1124334" y="1354203"/>
                  </a:lnTo>
                  <a:lnTo>
                    <a:pt x="1118306" y="1360548"/>
                  </a:lnTo>
                  <a:lnTo>
                    <a:pt x="1112278" y="1366577"/>
                  </a:lnTo>
                  <a:lnTo>
                    <a:pt x="1105299" y="1372288"/>
                  </a:lnTo>
                  <a:lnTo>
                    <a:pt x="1098637" y="1378000"/>
                  </a:lnTo>
                  <a:lnTo>
                    <a:pt x="1091657" y="1383394"/>
                  </a:lnTo>
                  <a:lnTo>
                    <a:pt x="1084360" y="1388470"/>
                  </a:lnTo>
                  <a:lnTo>
                    <a:pt x="1076746" y="1393230"/>
                  </a:lnTo>
                  <a:lnTo>
                    <a:pt x="1068815" y="1398306"/>
                  </a:lnTo>
                  <a:lnTo>
                    <a:pt x="1061201" y="1402748"/>
                  </a:lnTo>
                  <a:lnTo>
                    <a:pt x="1052636" y="1407190"/>
                  </a:lnTo>
                  <a:lnTo>
                    <a:pt x="1044070" y="1411633"/>
                  </a:lnTo>
                  <a:lnTo>
                    <a:pt x="1035187" y="1415440"/>
                  </a:lnTo>
                  <a:lnTo>
                    <a:pt x="1025986" y="1418930"/>
                  </a:lnTo>
                  <a:lnTo>
                    <a:pt x="1016469" y="1422420"/>
                  </a:lnTo>
                  <a:lnTo>
                    <a:pt x="1006634" y="1425593"/>
                  </a:lnTo>
                  <a:lnTo>
                    <a:pt x="996800" y="1428766"/>
                  </a:lnTo>
                  <a:lnTo>
                    <a:pt x="986330" y="1431305"/>
                  </a:lnTo>
                  <a:lnTo>
                    <a:pt x="976178" y="1433843"/>
                  </a:lnTo>
                  <a:lnTo>
                    <a:pt x="965074" y="1436064"/>
                  </a:lnTo>
                  <a:lnTo>
                    <a:pt x="953971" y="1437968"/>
                  </a:lnTo>
                  <a:lnTo>
                    <a:pt x="942550" y="1439554"/>
                  </a:lnTo>
                  <a:lnTo>
                    <a:pt x="930812" y="1440823"/>
                  </a:lnTo>
                  <a:lnTo>
                    <a:pt x="918756" y="1442093"/>
                  </a:lnTo>
                  <a:lnTo>
                    <a:pt x="906383" y="1443044"/>
                  </a:lnTo>
                  <a:lnTo>
                    <a:pt x="893693" y="1443362"/>
                  </a:lnTo>
                  <a:lnTo>
                    <a:pt x="740144" y="1448756"/>
                  </a:lnTo>
                  <a:lnTo>
                    <a:pt x="652583" y="1451611"/>
                  </a:lnTo>
                  <a:lnTo>
                    <a:pt x="613244" y="1452563"/>
                  </a:lnTo>
                  <a:lnTo>
                    <a:pt x="604044" y="1452563"/>
                  </a:lnTo>
                  <a:lnTo>
                    <a:pt x="595161" y="1452563"/>
                  </a:lnTo>
                  <a:lnTo>
                    <a:pt x="555505" y="1451611"/>
                  </a:lnTo>
                  <a:lnTo>
                    <a:pt x="467944" y="1448756"/>
                  </a:lnTo>
                  <a:lnTo>
                    <a:pt x="314395" y="1443362"/>
                  </a:lnTo>
                  <a:lnTo>
                    <a:pt x="302022" y="1443044"/>
                  </a:lnTo>
                  <a:lnTo>
                    <a:pt x="289332" y="1442093"/>
                  </a:lnTo>
                  <a:lnTo>
                    <a:pt x="277276" y="1440823"/>
                  </a:lnTo>
                  <a:lnTo>
                    <a:pt x="265856" y="1439554"/>
                  </a:lnTo>
                  <a:lnTo>
                    <a:pt x="254117" y="1437968"/>
                  </a:lnTo>
                  <a:lnTo>
                    <a:pt x="243014" y="1436064"/>
                  </a:lnTo>
                  <a:lnTo>
                    <a:pt x="232227" y="1433843"/>
                  </a:lnTo>
                  <a:lnTo>
                    <a:pt x="221758" y="1431305"/>
                  </a:lnTo>
                  <a:lnTo>
                    <a:pt x="211288" y="1428766"/>
                  </a:lnTo>
                  <a:lnTo>
                    <a:pt x="201454" y="1425593"/>
                  </a:lnTo>
                  <a:lnTo>
                    <a:pt x="191619" y="1422420"/>
                  </a:lnTo>
                  <a:lnTo>
                    <a:pt x="182419" y="1418930"/>
                  </a:lnTo>
                  <a:lnTo>
                    <a:pt x="172901" y="1415440"/>
                  </a:lnTo>
                  <a:lnTo>
                    <a:pt x="164336" y="1411633"/>
                  </a:lnTo>
                  <a:lnTo>
                    <a:pt x="155452" y="1407190"/>
                  </a:lnTo>
                  <a:lnTo>
                    <a:pt x="147521" y="1402748"/>
                  </a:lnTo>
                  <a:lnTo>
                    <a:pt x="139273" y="1398306"/>
                  </a:lnTo>
                  <a:lnTo>
                    <a:pt x="131342" y="1393230"/>
                  </a:lnTo>
                  <a:lnTo>
                    <a:pt x="123728" y="1388470"/>
                  </a:lnTo>
                  <a:lnTo>
                    <a:pt x="116431" y="1383394"/>
                  </a:lnTo>
                  <a:lnTo>
                    <a:pt x="109768" y="1378000"/>
                  </a:lnTo>
                  <a:lnTo>
                    <a:pt x="102789" y="1372288"/>
                  </a:lnTo>
                  <a:lnTo>
                    <a:pt x="96127" y="1366577"/>
                  </a:lnTo>
                  <a:lnTo>
                    <a:pt x="89782" y="1360548"/>
                  </a:lnTo>
                  <a:lnTo>
                    <a:pt x="83754" y="1354203"/>
                  </a:lnTo>
                  <a:lnTo>
                    <a:pt x="78044" y="1347857"/>
                  </a:lnTo>
                  <a:lnTo>
                    <a:pt x="72333" y="1341194"/>
                  </a:lnTo>
                  <a:lnTo>
                    <a:pt x="66940" y="1334531"/>
                  </a:lnTo>
                  <a:lnTo>
                    <a:pt x="61864" y="1327867"/>
                  </a:lnTo>
                  <a:lnTo>
                    <a:pt x="56788" y="1320570"/>
                  </a:lnTo>
                  <a:lnTo>
                    <a:pt x="52346" y="1313589"/>
                  </a:lnTo>
                  <a:lnTo>
                    <a:pt x="47905" y="1305974"/>
                  </a:lnTo>
                  <a:lnTo>
                    <a:pt x="43780" y="1298677"/>
                  </a:lnTo>
                  <a:lnTo>
                    <a:pt x="39339" y="1291062"/>
                  </a:lnTo>
                  <a:lnTo>
                    <a:pt x="35849" y="1283129"/>
                  </a:lnTo>
                  <a:lnTo>
                    <a:pt x="32360" y="1275197"/>
                  </a:lnTo>
                  <a:lnTo>
                    <a:pt x="28870" y="1266947"/>
                  </a:lnTo>
                  <a:lnTo>
                    <a:pt x="25697" y="1259015"/>
                  </a:lnTo>
                  <a:lnTo>
                    <a:pt x="22525" y="1250448"/>
                  </a:lnTo>
                  <a:lnTo>
                    <a:pt x="19670" y="1242199"/>
                  </a:lnTo>
                  <a:lnTo>
                    <a:pt x="17132" y="1233314"/>
                  </a:lnTo>
                  <a:lnTo>
                    <a:pt x="14911" y="1224747"/>
                  </a:lnTo>
                  <a:lnTo>
                    <a:pt x="12690" y="1215863"/>
                  </a:lnTo>
                  <a:lnTo>
                    <a:pt x="10786" y="1206979"/>
                  </a:lnTo>
                  <a:lnTo>
                    <a:pt x="8883" y="1197778"/>
                  </a:lnTo>
                  <a:lnTo>
                    <a:pt x="7297" y="1188893"/>
                  </a:lnTo>
                  <a:lnTo>
                    <a:pt x="4442" y="1170173"/>
                  </a:lnTo>
                  <a:lnTo>
                    <a:pt x="2221" y="1151453"/>
                  </a:lnTo>
                  <a:lnTo>
                    <a:pt x="952" y="1131781"/>
                  </a:lnTo>
                  <a:lnTo>
                    <a:pt x="317" y="1112426"/>
                  </a:lnTo>
                  <a:lnTo>
                    <a:pt x="0" y="1092437"/>
                  </a:lnTo>
                  <a:lnTo>
                    <a:pt x="634" y="1072447"/>
                  </a:lnTo>
                  <a:lnTo>
                    <a:pt x="1586" y="1052458"/>
                  </a:lnTo>
                  <a:lnTo>
                    <a:pt x="3172" y="1032151"/>
                  </a:lnTo>
                  <a:lnTo>
                    <a:pt x="5393" y="1011845"/>
                  </a:lnTo>
                  <a:lnTo>
                    <a:pt x="8248" y="990903"/>
                  </a:lnTo>
                  <a:lnTo>
                    <a:pt x="11421" y="970279"/>
                  </a:lnTo>
                  <a:lnTo>
                    <a:pt x="14911" y="949655"/>
                  </a:lnTo>
                  <a:lnTo>
                    <a:pt x="19035" y="929031"/>
                  </a:lnTo>
                  <a:lnTo>
                    <a:pt x="23476" y="908407"/>
                  </a:lnTo>
                  <a:lnTo>
                    <a:pt x="28235" y="887783"/>
                  </a:lnTo>
                  <a:lnTo>
                    <a:pt x="33628" y="867477"/>
                  </a:lnTo>
                  <a:lnTo>
                    <a:pt x="39022" y="847170"/>
                  </a:lnTo>
                  <a:lnTo>
                    <a:pt x="45050" y="826863"/>
                  </a:lnTo>
                  <a:lnTo>
                    <a:pt x="51077" y="807191"/>
                  </a:lnTo>
                  <a:lnTo>
                    <a:pt x="58057" y="787519"/>
                  </a:lnTo>
                  <a:lnTo>
                    <a:pt x="64402" y="768164"/>
                  </a:lnTo>
                  <a:lnTo>
                    <a:pt x="71381" y="748492"/>
                  </a:lnTo>
                  <a:lnTo>
                    <a:pt x="78678" y="729772"/>
                  </a:lnTo>
                  <a:lnTo>
                    <a:pt x="85975" y="711369"/>
                  </a:lnTo>
                  <a:lnTo>
                    <a:pt x="93906" y="693283"/>
                  </a:lnTo>
                  <a:lnTo>
                    <a:pt x="101520" y="675832"/>
                  </a:lnTo>
                  <a:lnTo>
                    <a:pt x="109134" y="658698"/>
                  </a:lnTo>
                  <a:lnTo>
                    <a:pt x="117065" y="641882"/>
                  </a:lnTo>
                  <a:lnTo>
                    <a:pt x="124996" y="626017"/>
                  </a:lnTo>
                  <a:lnTo>
                    <a:pt x="133245" y="610153"/>
                  </a:lnTo>
                  <a:lnTo>
                    <a:pt x="141176" y="595557"/>
                  </a:lnTo>
                  <a:lnTo>
                    <a:pt x="149425" y="581279"/>
                  </a:lnTo>
                  <a:lnTo>
                    <a:pt x="157356" y="567318"/>
                  </a:lnTo>
                  <a:lnTo>
                    <a:pt x="165604" y="554309"/>
                  </a:lnTo>
                  <a:lnTo>
                    <a:pt x="173536" y="542252"/>
                  </a:lnTo>
                  <a:lnTo>
                    <a:pt x="181467" y="530830"/>
                  </a:lnTo>
                  <a:lnTo>
                    <a:pt x="189081" y="519725"/>
                  </a:lnTo>
                  <a:lnTo>
                    <a:pt x="197012" y="510206"/>
                  </a:lnTo>
                  <a:lnTo>
                    <a:pt x="204309" y="501004"/>
                  </a:lnTo>
                  <a:lnTo>
                    <a:pt x="211606" y="493072"/>
                  </a:lnTo>
                  <a:lnTo>
                    <a:pt x="218902" y="485457"/>
                  </a:lnTo>
                  <a:lnTo>
                    <a:pt x="225248" y="479428"/>
                  </a:lnTo>
                  <a:lnTo>
                    <a:pt x="232862" y="473083"/>
                  </a:lnTo>
                  <a:lnTo>
                    <a:pt x="248407" y="460074"/>
                  </a:lnTo>
                  <a:lnTo>
                    <a:pt x="265538" y="446430"/>
                  </a:lnTo>
                  <a:lnTo>
                    <a:pt x="283622" y="432469"/>
                  </a:lnTo>
                  <a:lnTo>
                    <a:pt x="322009" y="404548"/>
                  </a:lnTo>
                  <a:lnTo>
                    <a:pt x="360396" y="375991"/>
                  </a:lnTo>
                  <a:lnTo>
                    <a:pt x="379114" y="362030"/>
                  </a:lnTo>
                  <a:lnTo>
                    <a:pt x="396562" y="348387"/>
                  </a:lnTo>
                  <a:lnTo>
                    <a:pt x="412742" y="335060"/>
                  </a:lnTo>
                  <a:lnTo>
                    <a:pt x="420039" y="328397"/>
                  </a:lnTo>
                  <a:lnTo>
                    <a:pt x="427018" y="322369"/>
                  </a:lnTo>
                  <a:lnTo>
                    <a:pt x="433364" y="316340"/>
                  </a:lnTo>
                  <a:lnTo>
                    <a:pt x="439391" y="309994"/>
                  </a:lnTo>
                  <a:lnTo>
                    <a:pt x="444784" y="304283"/>
                  </a:lnTo>
                  <a:lnTo>
                    <a:pt x="449226" y="298572"/>
                  </a:lnTo>
                  <a:lnTo>
                    <a:pt x="453033" y="293178"/>
                  </a:lnTo>
                  <a:lnTo>
                    <a:pt x="456523" y="287784"/>
                  </a:lnTo>
                  <a:lnTo>
                    <a:pt x="459061" y="283024"/>
                  </a:lnTo>
                  <a:lnTo>
                    <a:pt x="460647" y="277948"/>
                  </a:lnTo>
                  <a:lnTo>
                    <a:pt x="461282" y="274775"/>
                  </a:lnTo>
                  <a:lnTo>
                    <a:pt x="461916" y="271919"/>
                  </a:lnTo>
                  <a:lnTo>
                    <a:pt x="456840" y="270967"/>
                  </a:lnTo>
                  <a:lnTo>
                    <a:pt x="452081" y="269698"/>
                  </a:lnTo>
                  <a:lnTo>
                    <a:pt x="448274" y="267794"/>
                  </a:lnTo>
                  <a:lnTo>
                    <a:pt x="444784" y="265256"/>
                  </a:lnTo>
                  <a:lnTo>
                    <a:pt x="441929" y="262083"/>
                  </a:lnTo>
                  <a:lnTo>
                    <a:pt x="440660" y="260497"/>
                  </a:lnTo>
                  <a:lnTo>
                    <a:pt x="439708" y="258910"/>
                  </a:lnTo>
                  <a:lnTo>
                    <a:pt x="438757" y="257324"/>
                  </a:lnTo>
                  <a:lnTo>
                    <a:pt x="438440" y="255420"/>
                  </a:lnTo>
                  <a:lnTo>
                    <a:pt x="438122" y="253834"/>
                  </a:lnTo>
                  <a:lnTo>
                    <a:pt x="437488" y="251930"/>
                  </a:lnTo>
                  <a:lnTo>
                    <a:pt x="438122" y="250026"/>
                  </a:lnTo>
                  <a:lnTo>
                    <a:pt x="438440" y="248122"/>
                  </a:lnTo>
                  <a:lnTo>
                    <a:pt x="438757" y="246536"/>
                  </a:lnTo>
                  <a:lnTo>
                    <a:pt x="439708" y="244315"/>
                  </a:lnTo>
                  <a:lnTo>
                    <a:pt x="440660" y="242728"/>
                  </a:lnTo>
                  <a:lnTo>
                    <a:pt x="441929" y="241142"/>
                  </a:lnTo>
                  <a:lnTo>
                    <a:pt x="444784" y="238286"/>
                  </a:lnTo>
                  <a:lnTo>
                    <a:pt x="448274" y="236065"/>
                  </a:lnTo>
                  <a:lnTo>
                    <a:pt x="452081" y="234161"/>
                  </a:lnTo>
                  <a:lnTo>
                    <a:pt x="456840" y="232575"/>
                  </a:lnTo>
                  <a:lnTo>
                    <a:pt x="461916" y="231940"/>
                  </a:lnTo>
                  <a:lnTo>
                    <a:pt x="460647" y="227498"/>
                  </a:lnTo>
                  <a:lnTo>
                    <a:pt x="459378" y="223374"/>
                  </a:lnTo>
                  <a:lnTo>
                    <a:pt x="457792" y="219249"/>
                  </a:lnTo>
                  <a:lnTo>
                    <a:pt x="456206" y="215124"/>
                  </a:lnTo>
                  <a:lnTo>
                    <a:pt x="451764" y="206874"/>
                  </a:lnTo>
                  <a:lnTo>
                    <a:pt x="447005" y="198307"/>
                  </a:lnTo>
                  <a:lnTo>
                    <a:pt x="441295" y="189423"/>
                  </a:lnTo>
                  <a:lnTo>
                    <a:pt x="434632" y="180222"/>
                  </a:lnTo>
                  <a:lnTo>
                    <a:pt x="420039" y="159598"/>
                  </a:lnTo>
                  <a:lnTo>
                    <a:pt x="412108" y="147541"/>
                  </a:lnTo>
                  <a:lnTo>
                    <a:pt x="403542" y="134532"/>
                  </a:lnTo>
                  <a:lnTo>
                    <a:pt x="394024" y="120254"/>
                  </a:lnTo>
                  <a:lnTo>
                    <a:pt x="384190" y="104706"/>
                  </a:lnTo>
                  <a:lnTo>
                    <a:pt x="374355" y="87573"/>
                  </a:lnTo>
                  <a:lnTo>
                    <a:pt x="363886" y="68535"/>
                  </a:lnTo>
                  <a:lnTo>
                    <a:pt x="353099" y="47911"/>
                  </a:lnTo>
                  <a:lnTo>
                    <a:pt x="341996" y="25066"/>
                  </a:lnTo>
                  <a:lnTo>
                    <a:pt x="352782" y="20307"/>
                  </a:lnTo>
                  <a:lnTo>
                    <a:pt x="362617" y="15865"/>
                  </a:lnTo>
                  <a:lnTo>
                    <a:pt x="372134" y="13009"/>
                  </a:lnTo>
                  <a:lnTo>
                    <a:pt x="380700" y="11105"/>
                  </a:lnTo>
                  <a:lnTo>
                    <a:pt x="388948" y="9836"/>
                  </a:lnTo>
                  <a:lnTo>
                    <a:pt x="396562" y="9519"/>
                  </a:lnTo>
                  <a:lnTo>
                    <a:pt x="403859" y="9519"/>
                  </a:lnTo>
                  <a:lnTo>
                    <a:pt x="410522" y="10471"/>
                  </a:lnTo>
                  <a:lnTo>
                    <a:pt x="416549" y="12057"/>
                  </a:lnTo>
                  <a:lnTo>
                    <a:pt x="422894" y="14278"/>
                  </a:lnTo>
                  <a:lnTo>
                    <a:pt x="428288" y="16816"/>
                  </a:lnTo>
                  <a:lnTo>
                    <a:pt x="433681" y="19989"/>
                  </a:lnTo>
                  <a:lnTo>
                    <a:pt x="439074" y="23162"/>
                  </a:lnTo>
                  <a:lnTo>
                    <a:pt x="443833" y="26970"/>
                  </a:lnTo>
                  <a:lnTo>
                    <a:pt x="448592" y="30777"/>
                  </a:lnTo>
                  <a:lnTo>
                    <a:pt x="453033" y="34585"/>
                  </a:lnTo>
                  <a:lnTo>
                    <a:pt x="462550" y="43152"/>
                  </a:lnTo>
                  <a:lnTo>
                    <a:pt x="471434" y="51401"/>
                  </a:lnTo>
                  <a:lnTo>
                    <a:pt x="476510" y="55843"/>
                  </a:lnTo>
                  <a:lnTo>
                    <a:pt x="481268" y="59651"/>
                  </a:lnTo>
                  <a:lnTo>
                    <a:pt x="486027" y="63141"/>
                  </a:lnTo>
                  <a:lnTo>
                    <a:pt x="491738" y="66314"/>
                  </a:lnTo>
                  <a:lnTo>
                    <a:pt x="497131" y="69170"/>
                  </a:lnTo>
                  <a:lnTo>
                    <a:pt x="502841" y="72025"/>
                  </a:lnTo>
                  <a:lnTo>
                    <a:pt x="509186" y="73929"/>
                  </a:lnTo>
                  <a:lnTo>
                    <a:pt x="515531" y="75198"/>
                  </a:lnTo>
                  <a:lnTo>
                    <a:pt x="522194" y="76150"/>
                  </a:lnTo>
                  <a:lnTo>
                    <a:pt x="529808" y="76150"/>
                  </a:lnTo>
                  <a:lnTo>
                    <a:pt x="537739" y="75515"/>
                  </a:lnTo>
                  <a:lnTo>
                    <a:pt x="546304" y="74246"/>
                  </a:lnTo>
                  <a:lnTo>
                    <a:pt x="557408" y="68218"/>
                  </a:lnTo>
                  <a:lnTo>
                    <a:pt x="568195" y="62824"/>
                  </a:lnTo>
                  <a:lnTo>
                    <a:pt x="587864" y="51719"/>
                  </a:lnTo>
                  <a:lnTo>
                    <a:pt x="605313" y="41882"/>
                  </a:lnTo>
                  <a:lnTo>
                    <a:pt x="620858" y="32681"/>
                  </a:lnTo>
                  <a:lnTo>
                    <a:pt x="635452" y="24749"/>
                  </a:lnTo>
                  <a:lnTo>
                    <a:pt x="648776" y="17134"/>
                  </a:lnTo>
                  <a:lnTo>
                    <a:pt x="655438" y="13961"/>
                  </a:lnTo>
                  <a:lnTo>
                    <a:pt x="661784" y="11422"/>
                  </a:lnTo>
                  <a:lnTo>
                    <a:pt x="668446" y="8884"/>
                  </a:lnTo>
                  <a:lnTo>
                    <a:pt x="675108" y="6663"/>
                  </a:lnTo>
                  <a:lnTo>
                    <a:pt x="682088" y="4759"/>
                  </a:lnTo>
                  <a:lnTo>
                    <a:pt x="688750" y="3173"/>
                  </a:lnTo>
                  <a:lnTo>
                    <a:pt x="695729" y="1586"/>
                  </a:lnTo>
                  <a:lnTo>
                    <a:pt x="703343" y="635"/>
                  </a:lnTo>
                  <a:lnTo>
                    <a:pt x="710957" y="31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grpSp>
      <p:sp>
        <p:nvSpPr>
          <p:cNvPr id="10" name="文本框 9"/>
          <p:cNvSpPr txBox="1"/>
          <p:nvPr/>
        </p:nvSpPr>
        <p:spPr>
          <a:xfrm>
            <a:off x="4135103" y="4280409"/>
            <a:ext cx="1499382"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sz="2400" dirty="0"/>
              <a:t>五险一金</a:t>
            </a:r>
            <a:endParaRPr lang="zh-CN" altLang="en-US" sz="2400" dirty="0"/>
          </a:p>
        </p:txBody>
      </p:sp>
      <p:grpSp>
        <p:nvGrpSpPr>
          <p:cNvPr id="22" name="组合 21"/>
          <p:cNvGrpSpPr/>
          <p:nvPr/>
        </p:nvGrpSpPr>
        <p:grpSpPr>
          <a:xfrm>
            <a:off x="3985248" y="2338826"/>
            <a:ext cx="1799092" cy="1799092"/>
            <a:chOff x="3155950" y="2361439"/>
            <a:chExt cx="2030413" cy="2030413"/>
          </a:xfrm>
        </p:grpSpPr>
        <p:sp>
          <p:nvSpPr>
            <p:cNvPr id="18" name="椭圆 17"/>
            <p:cNvSpPr/>
            <p:nvPr/>
          </p:nvSpPr>
          <p:spPr>
            <a:xfrm>
              <a:off x="3155950" y="2361439"/>
              <a:ext cx="2030413" cy="20304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KSO_Shape"/>
            <p:cNvSpPr/>
            <p:nvPr/>
          </p:nvSpPr>
          <p:spPr bwMode="auto">
            <a:xfrm>
              <a:off x="3475248" y="2796722"/>
              <a:ext cx="1391816" cy="1159847"/>
            </a:xfrm>
            <a:custGeom>
              <a:avLst/>
              <a:gdLst>
                <a:gd name="T0" fmla="*/ 1507495 w 4409"/>
                <a:gd name="T1" fmla="*/ 451166 h 3674"/>
                <a:gd name="T2" fmla="*/ 1499286 w 4409"/>
                <a:gd name="T3" fmla="*/ 391586 h 3674"/>
                <a:gd name="T4" fmla="*/ 1483299 w 4409"/>
                <a:gd name="T5" fmla="*/ 334596 h 3674"/>
                <a:gd name="T6" fmla="*/ 1459103 w 4409"/>
                <a:gd name="T7" fmla="*/ 280198 h 3674"/>
                <a:gd name="T8" fmla="*/ 1427562 w 4409"/>
                <a:gd name="T9" fmla="*/ 229253 h 3674"/>
                <a:gd name="T10" fmla="*/ 1389540 w 4409"/>
                <a:gd name="T11" fmla="*/ 182193 h 3674"/>
                <a:gd name="T12" fmla="*/ 1345036 w 4409"/>
                <a:gd name="T13" fmla="*/ 139451 h 3674"/>
                <a:gd name="T14" fmla="*/ 1295780 w 4409"/>
                <a:gd name="T15" fmla="*/ 101458 h 3674"/>
                <a:gd name="T16" fmla="*/ 1240475 w 4409"/>
                <a:gd name="T17" fmla="*/ 69078 h 3674"/>
                <a:gd name="T18" fmla="*/ 1181281 w 4409"/>
                <a:gd name="T19" fmla="*/ 41879 h 3674"/>
                <a:gd name="T20" fmla="*/ 1117767 w 4409"/>
                <a:gd name="T21" fmla="*/ 21155 h 3674"/>
                <a:gd name="T22" fmla="*/ 1050796 w 4409"/>
                <a:gd name="T23" fmla="*/ 7340 h 3674"/>
                <a:gd name="T24" fmla="*/ 980801 w 4409"/>
                <a:gd name="T25" fmla="*/ 432 h 3674"/>
                <a:gd name="T26" fmla="*/ 924199 w 4409"/>
                <a:gd name="T27" fmla="*/ 432 h 3674"/>
                <a:gd name="T28" fmla="*/ 854204 w 4409"/>
                <a:gd name="T29" fmla="*/ 7340 h 3674"/>
                <a:gd name="T30" fmla="*/ 787665 w 4409"/>
                <a:gd name="T31" fmla="*/ 21155 h 3674"/>
                <a:gd name="T32" fmla="*/ 724151 w 4409"/>
                <a:gd name="T33" fmla="*/ 41879 h 3674"/>
                <a:gd name="T34" fmla="*/ 664957 w 4409"/>
                <a:gd name="T35" fmla="*/ 69078 h 3674"/>
                <a:gd name="T36" fmla="*/ 609652 w 4409"/>
                <a:gd name="T37" fmla="*/ 101458 h 3674"/>
                <a:gd name="T38" fmla="*/ 559964 w 4409"/>
                <a:gd name="T39" fmla="*/ 139451 h 3674"/>
                <a:gd name="T40" fmla="*/ 515460 w 4409"/>
                <a:gd name="T41" fmla="*/ 182193 h 3674"/>
                <a:gd name="T42" fmla="*/ 477870 w 4409"/>
                <a:gd name="T43" fmla="*/ 229253 h 3674"/>
                <a:gd name="T44" fmla="*/ 446329 w 4409"/>
                <a:gd name="T45" fmla="*/ 280198 h 3674"/>
                <a:gd name="T46" fmla="*/ 422133 w 4409"/>
                <a:gd name="T47" fmla="*/ 334596 h 3674"/>
                <a:gd name="T48" fmla="*/ 406147 w 4409"/>
                <a:gd name="T49" fmla="*/ 391586 h 3674"/>
                <a:gd name="T50" fmla="*/ 397505 w 4409"/>
                <a:gd name="T51" fmla="*/ 451166 h 3674"/>
                <a:gd name="T52" fmla="*/ 150793 w 4409"/>
                <a:gd name="T53" fmla="*/ 475775 h 3674"/>
                <a:gd name="T54" fmla="*/ 111906 w 4409"/>
                <a:gd name="T55" fmla="*/ 482682 h 3674"/>
                <a:gd name="T56" fmla="*/ 76909 w 4409"/>
                <a:gd name="T57" fmla="*/ 498657 h 3674"/>
                <a:gd name="T58" fmla="*/ 46664 w 4409"/>
                <a:gd name="T59" fmla="*/ 522402 h 3674"/>
                <a:gd name="T60" fmla="*/ 23332 w 4409"/>
                <a:gd name="T61" fmla="*/ 552192 h 3674"/>
                <a:gd name="T62" fmla="*/ 7777 w 4409"/>
                <a:gd name="T63" fmla="*/ 587163 h 3674"/>
                <a:gd name="T64" fmla="*/ 864 w 4409"/>
                <a:gd name="T65" fmla="*/ 626019 h 3674"/>
                <a:gd name="T66" fmla="*/ 1905000 w 4409"/>
                <a:gd name="T67" fmla="*/ 634222 h 3674"/>
                <a:gd name="T68" fmla="*/ 1899815 w 4409"/>
                <a:gd name="T69" fmla="*/ 594502 h 3674"/>
                <a:gd name="T70" fmla="*/ 1885989 w 4409"/>
                <a:gd name="T71" fmla="*/ 558668 h 3674"/>
                <a:gd name="T72" fmla="*/ 1863521 w 4409"/>
                <a:gd name="T73" fmla="*/ 527583 h 3674"/>
                <a:gd name="T74" fmla="*/ 1835005 w 4409"/>
                <a:gd name="T75" fmla="*/ 502542 h 3674"/>
                <a:gd name="T76" fmla="*/ 1800871 w 4409"/>
                <a:gd name="T77" fmla="*/ 485705 h 3674"/>
                <a:gd name="T78" fmla="*/ 1762417 w 4409"/>
                <a:gd name="T79" fmla="*/ 476206 h 3674"/>
                <a:gd name="T80" fmla="*/ 1111718 w 4409"/>
                <a:gd name="T81" fmla="*/ 1427324 h 3674"/>
                <a:gd name="T82" fmla="*/ 793714 w 4409"/>
                <a:gd name="T83" fmla="*/ 872109 h 3674"/>
                <a:gd name="T84" fmla="*/ 1349789 w 4409"/>
                <a:gd name="T85" fmla="*/ 1189436 h 3674"/>
                <a:gd name="T86" fmla="*/ 560396 w 4409"/>
                <a:gd name="T87" fmla="*/ 427420 h 3674"/>
                <a:gd name="T88" fmla="*/ 587184 w 4409"/>
                <a:gd name="T89" fmla="*/ 352298 h 3674"/>
                <a:gd name="T90" fmla="*/ 634712 w 4409"/>
                <a:gd name="T91" fmla="*/ 285810 h 3674"/>
                <a:gd name="T92" fmla="*/ 700387 w 4409"/>
                <a:gd name="T93" fmla="*/ 230979 h 3674"/>
                <a:gd name="T94" fmla="*/ 780752 w 4409"/>
                <a:gd name="T95" fmla="*/ 189964 h 3674"/>
                <a:gd name="T96" fmla="*/ 872783 w 4409"/>
                <a:gd name="T97" fmla="*/ 164924 h 3674"/>
                <a:gd name="T98" fmla="*/ 952716 w 4409"/>
                <a:gd name="T99" fmla="*/ 158448 h 3674"/>
                <a:gd name="T100" fmla="*/ 1051660 w 4409"/>
                <a:gd name="T101" fmla="*/ 168378 h 3674"/>
                <a:gd name="T102" fmla="*/ 1141963 w 4409"/>
                <a:gd name="T103" fmla="*/ 196872 h 3674"/>
                <a:gd name="T104" fmla="*/ 1219304 w 4409"/>
                <a:gd name="T105" fmla="*/ 241341 h 3674"/>
                <a:gd name="T106" fmla="*/ 1281522 w 4409"/>
                <a:gd name="T107" fmla="*/ 298331 h 3674"/>
                <a:gd name="T108" fmla="*/ 1325593 w 4409"/>
                <a:gd name="T109" fmla="*/ 366977 h 3674"/>
                <a:gd name="T110" fmla="*/ 1347197 w 4409"/>
                <a:gd name="T111" fmla="*/ 443394 h 367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09" h="3674">
                  <a:moveTo>
                    <a:pt x="4041" y="1102"/>
                  </a:moveTo>
                  <a:lnTo>
                    <a:pt x="3491" y="1102"/>
                  </a:lnTo>
                  <a:lnTo>
                    <a:pt x="3491" y="1074"/>
                  </a:lnTo>
                  <a:lnTo>
                    <a:pt x="3489" y="1045"/>
                  </a:lnTo>
                  <a:lnTo>
                    <a:pt x="3487" y="1017"/>
                  </a:lnTo>
                  <a:lnTo>
                    <a:pt x="3484" y="990"/>
                  </a:lnTo>
                  <a:lnTo>
                    <a:pt x="3481" y="961"/>
                  </a:lnTo>
                  <a:lnTo>
                    <a:pt x="3475" y="934"/>
                  </a:lnTo>
                  <a:lnTo>
                    <a:pt x="3470" y="907"/>
                  </a:lnTo>
                  <a:lnTo>
                    <a:pt x="3464" y="880"/>
                  </a:lnTo>
                  <a:lnTo>
                    <a:pt x="3457" y="854"/>
                  </a:lnTo>
                  <a:lnTo>
                    <a:pt x="3450" y="826"/>
                  </a:lnTo>
                  <a:lnTo>
                    <a:pt x="3442" y="800"/>
                  </a:lnTo>
                  <a:lnTo>
                    <a:pt x="3433" y="775"/>
                  </a:lnTo>
                  <a:lnTo>
                    <a:pt x="3423" y="748"/>
                  </a:lnTo>
                  <a:lnTo>
                    <a:pt x="3413" y="723"/>
                  </a:lnTo>
                  <a:lnTo>
                    <a:pt x="3401" y="698"/>
                  </a:lnTo>
                  <a:lnTo>
                    <a:pt x="3389" y="673"/>
                  </a:lnTo>
                  <a:lnTo>
                    <a:pt x="3377" y="649"/>
                  </a:lnTo>
                  <a:lnTo>
                    <a:pt x="3364" y="624"/>
                  </a:lnTo>
                  <a:lnTo>
                    <a:pt x="3350" y="600"/>
                  </a:lnTo>
                  <a:lnTo>
                    <a:pt x="3336" y="577"/>
                  </a:lnTo>
                  <a:lnTo>
                    <a:pt x="3320" y="553"/>
                  </a:lnTo>
                  <a:lnTo>
                    <a:pt x="3304" y="531"/>
                  </a:lnTo>
                  <a:lnTo>
                    <a:pt x="3288" y="508"/>
                  </a:lnTo>
                  <a:lnTo>
                    <a:pt x="3271" y="485"/>
                  </a:lnTo>
                  <a:lnTo>
                    <a:pt x="3253" y="464"/>
                  </a:lnTo>
                  <a:lnTo>
                    <a:pt x="3235" y="443"/>
                  </a:lnTo>
                  <a:lnTo>
                    <a:pt x="3216" y="422"/>
                  </a:lnTo>
                  <a:lnTo>
                    <a:pt x="3197" y="401"/>
                  </a:lnTo>
                  <a:lnTo>
                    <a:pt x="3177" y="381"/>
                  </a:lnTo>
                  <a:lnTo>
                    <a:pt x="3156" y="361"/>
                  </a:lnTo>
                  <a:lnTo>
                    <a:pt x="3136" y="341"/>
                  </a:lnTo>
                  <a:lnTo>
                    <a:pt x="3113" y="323"/>
                  </a:lnTo>
                  <a:lnTo>
                    <a:pt x="3092" y="304"/>
                  </a:lnTo>
                  <a:lnTo>
                    <a:pt x="3069" y="287"/>
                  </a:lnTo>
                  <a:lnTo>
                    <a:pt x="3045" y="268"/>
                  </a:lnTo>
                  <a:lnTo>
                    <a:pt x="3022" y="251"/>
                  </a:lnTo>
                  <a:lnTo>
                    <a:pt x="2999" y="235"/>
                  </a:lnTo>
                  <a:lnTo>
                    <a:pt x="2973" y="219"/>
                  </a:lnTo>
                  <a:lnTo>
                    <a:pt x="2949" y="203"/>
                  </a:lnTo>
                  <a:lnTo>
                    <a:pt x="2924" y="188"/>
                  </a:lnTo>
                  <a:lnTo>
                    <a:pt x="2897" y="173"/>
                  </a:lnTo>
                  <a:lnTo>
                    <a:pt x="2871" y="160"/>
                  </a:lnTo>
                  <a:lnTo>
                    <a:pt x="2845" y="146"/>
                  </a:lnTo>
                  <a:lnTo>
                    <a:pt x="2817" y="132"/>
                  </a:lnTo>
                  <a:lnTo>
                    <a:pt x="2790" y="120"/>
                  </a:lnTo>
                  <a:lnTo>
                    <a:pt x="2761" y="108"/>
                  </a:lnTo>
                  <a:lnTo>
                    <a:pt x="2734" y="97"/>
                  </a:lnTo>
                  <a:lnTo>
                    <a:pt x="2705" y="87"/>
                  </a:lnTo>
                  <a:lnTo>
                    <a:pt x="2676" y="77"/>
                  </a:lnTo>
                  <a:lnTo>
                    <a:pt x="2647" y="67"/>
                  </a:lnTo>
                  <a:lnTo>
                    <a:pt x="2617" y="57"/>
                  </a:lnTo>
                  <a:lnTo>
                    <a:pt x="2587" y="49"/>
                  </a:lnTo>
                  <a:lnTo>
                    <a:pt x="2557" y="41"/>
                  </a:lnTo>
                  <a:lnTo>
                    <a:pt x="2526" y="34"/>
                  </a:lnTo>
                  <a:lnTo>
                    <a:pt x="2495" y="28"/>
                  </a:lnTo>
                  <a:lnTo>
                    <a:pt x="2464" y="22"/>
                  </a:lnTo>
                  <a:lnTo>
                    <a:pt x="2432" y="17"/>
                  </a:lnTo>
                  <a:lnTo>
                    <a:pt x="2400" y="13"/>
                  </a:lnTo>
                  <a:lnTo>
                    <a:pt x="2369" y="9"/>
                  </a:lnTo>
                  <a:lnTo>
                    <a:pt x="2336" y="6"/>
                  </a:lnTo>
                  <a:lnTo>
                    <a:pt x="2304" y="3"/>
                  </a:lnTo>
                  <a:lnTo>
                    <a:pt x="2270" y="1"/>
                  </a:lnTo>
                  <a:lnTo>
                    <a:pt x="2238" y="0"/>
                  </a:lnTo>
                  <a:lnTo>
                    <a:pt x="2205" y="0"/>
                  </a:lnTo>
                  <a:lnTo>
                    <a:pt x="2172" y="0"/>
                  </a:lnTo>
                  <a:lnTo>
                    <a:pt x="2139" y="1"/>
                  </a:lnTo>
                  <a:lnTo>
                    <a:pt x="2106" y="3"/>
                  </a:lnTo>
                  <a:lnTo>
                    <a:pt x="2074" y="6"/>
                  </a:lnTo>
                  <a:lnTo>
                    <a:pt x="2041" y="9"/>
                  </a:lnTo>
                  <a:lnTo>
                    <a:pt x="2010" y="13"/>
                  </a:lnTo>
                  <a:lnTo>
                    <a:pt x="1977" y="17"/>
                  </a:lnTo>
                  <a:lnTo>
                    <a:pt x="1946" y="22"/>
                  </a:lnTo>
                  <a:lnTo>
                    <a:pt x="1914" y="28"/>
                  </a:lnTo>
                  <a:lnTo>
                    <a:pt x="1884" y="34"/>
                  </a:lnTo>
                  <a:lnTo>
                    <a:pt x="1854" y="41"/>
                  </a:lnTo>
                  <a:lnTo>
                    <a:pt x="1823" y="49"/>
                  </a:lnTo>
                  <a:lnTo>
                    <a:pt x="1793" y="57"/>
                  </a:lnTo>
                  <a:lnTo>
                    <a:pt x="1763" y="67"/>
                  </a:lnTo>
                  <a:lnTo>
                    <a:pt x="1734" y="77"/>
                  </a:lnTo>
                  <a:lnTo>
                    <a:pt x="1705" y="87"/>
                  </a:lnTo>
                  <a:lnTo>
                    <a:pt x="1676" y="97"/>
                  </a:lnTo>
                  <a:lnTo>
                    <a:pt x="1648" y="108"/>
                  </a:lnTo>
                  <a:lnTo>
                    <a:pt x="1620" y="120"/>
                  </a:lnTo>
                  <a:lnTo>
                    <a:pt x="1593" y="132"/>
                  </a:lnTo>
                  <a:lnTo>
                    <a:pt x="1566" y="146"/>
                  </a:lnTo>
                  <a:lnTo>
                    <a:pt x="1539" y="160"/>
                  </a:lnTo>
                  <a:lnTo>
                    <a:pt x="1513" y="173"/>
                  </a:lnTo>
                  <a:lnTo>
                    <a:pt x="1486" y="188"/>
                  </a:lnTo>
                  <a:lnTo>
                    <a:pt x="1461" y="203"/>
                  </a:lnTo>
                  <a:lnTo>
                    <a:pt x="1436" y="219"/>
                  </a:lnTo>
                  <a:lnTo>
                    <a:pt x="1411" y="235"/>
                  </a:lnTo>
                  <a:lnTo>
                    <a:pt x="1388" y="251"/>
                  </a:lnTo>
                  <a:lnTo>
                    <a:pt x="1364" y="268"/>
                  </a:lnTo>
                  <a:lnTo>
                    <a:pt x="1341" y="287"/>
                  </a:lnTo>
                  <a:lnTo>
                    <a:pt x="1318" y="304"/>
                  </a:lnTo>
                  <a:lnTo>
                    <a:pt x="1296" y="323"/>
                  </a:lnTo>
                  <a:lnTo>
                    <a:pt x="1274" y="341"/>
                  </a:lnTo>
                  <a:lnTo>
                    <a:pt x="1253" y="361"/>
                  </a:lnTo>
                  <a:lnTo>
                    <a:pt x="1233" y="381"/>
                  </a:lnTo>
                  <a:lnTo>
                    <a:pt x="1214" y="401"/>
                  </a:lnTo>
                  <a:lnTo>
                    <a:pt x="1193" y="422"/>
                  </a:lnTo>
                  <a:lnTo>
                    <a:pt x="1175" y="443"/>
                  </a:lnTo>
                  <a:lnTo>
                    <a:pt x="1157" y="464"/>
                  </a:lnTo>
                  <a:lnTo>
                    <a:pt x="1140" y="485"/>
                  </a:lnTo>
                  <a:lnTo>
                    <a:pt x="1122" y="508"/>
                  </a:lnTo>
                  <a:lnTo>
                    <a:pt x="1106" y="531"/>
                  </a:lnTo>
                  <a:lnTo>
                    <a:pt x="1090" y="553"/>
                  </a:lnTo>
                  <a:lnTo>
                    <a:pt x="1075" y="577"/>
                  </a:lnTo>
                  <a:lnTo>
                    <a:pt x="1060" y="600"/>
                  </a:lnTo>
                  <a:lnTo>
                    <a:pt x="1046" y="624"/>
                  </a:lnTo>
                  <a:lnTo>
                    <a:pt x="1033" y="649"/>
                  </a:lnTo>
                  <a:lnTo>
                    <a:pt x="1020" y="673"/>
                  </a:lnTo>
                  <a:lnTo>
                    <a:pt x="1009" y="698"/>
                  </a:lnTo>
                  <a:lnTo>
                    <a:pt x="998" y="723"/>
                  </a:lnTo>
                  <a:lnTo>
                    <a:pt x="986" y="748"/>
                  </a:lnTo>
                  <a:lnTo>
                    <a:pt x="977" y="775"/>
                  </a:lnTo>
                  <a:lnTo>
                    <a:pt x="968" y="800"/>
                  </a:lnTo>
                  <a:lnTo>
                    <a:pt x="960" y="826"/>
                  </a:lnTo>
                  <a:lnTo>
                    <a:pt x="952" y="854"/>
                  </a:lnTo>
                  <a:lnTo>
                    <a:pt x="946" y="880"/>
                  </a:lnTo>
                  <a:lnTo>
                    <a:pt x="940" y="907"/>
                  </a:lnTo>
                  <a:lnTo>
                    <a:pt x="934" y="934"/>
                  </a:lnTo>
                  <a:lnTo>
                    <a:pt x="930" y="961"/>
                  </a:lnTo>
                  <a:lnTo>
                    <a:pt x="926" y="990"/>
                  </a:lnTo>
                  <a:lnTo>
                    <a:pt x="922" y="1017"/>
                  </a:lnTo>
                  <a:lnTo>
                    <a:pt x="920" y="1045"/>
                  </a:lnTo>
                  <a:lnTo>
                    <a:pt x="919" y="1074"/>
                  </a:lnTo>
                  <a:lnTo>
                    <a:pt x="919" y="1102"/>
                  </a:lnTo>
                  <a:lnTo>
                    <a:pt x="368" y="1102"/>
                  </a:lnTo>
                  <a:lnTo>
                    <a:pt x="349" y="1102"/>
                  </a:lnTo>
                  <a:lnTo>
                    <a:pt x="330" y="1103"/>
                  </a:lnTo>
                  <a:lnTo>
                    <a:pt x="312" y="1106"/>
                  </a:lnTo>
                  <a:lnTo>
                    <a:pt x="294" y="1109"/>
                  </a:lnTo>
                  <a:lnTo>
                    <a:pt x="276" y="1113"/>
                  </a:lnTo>
                  <a:lnTo>
                    <a:pt x="259" y="1118"/>
                  </a:lnTo>
                  <a:lnTo>
                    <a:pt x="242" y="1125"/>
                  </a:lnTo>
                  <a:lnTo>
                    <a:pt x="225" y="1131"/>
                  </a:lnTo>
                  <a:lnTo>
                    <a:pt x="208" y="1138"/>
                  </a:lnTo>
                  <a:lnTo>
                    <a:pt x="193" y="1146"/>
                  </a:lnTo>
                  <a:lnTo>
                    <a:pt x="178" y="1155"/>
                  </a:lnTo>
                  <a:lnTo>
                    <a:pt x="163" y="1164"/>
                  </a:lnTo>
                  <a:lnTo>
                    <a:pt x="149" y="1174"/>
                  </a:lnTo>
                  <a:lnTo>
                    <a:pt x="134" y="1185"/>
                  </a:lnTo>
                  <a:lnTo>
                    <a:pt x="121" y="1198"/>
                  </a:lnTo>
                  <a:lnTo>
                    <a:pt x="108" y="1210"/>
                  </a:lnTo>
                  <a:lnTo>
                    <a:pt x="96" y="1222"/>
                  </a:lnTo>
                  <a:lnTo>
                    <a:pt x="85" y="1235"/>
                  </a:lnTo>
                  <a:lnTo>
                    <a:pt x="74" y="1249"/>
                  </a:lnTo>
                  <a:lnTo>
                    <a:pt x="63" y="1263"/>
                  </a:lnTo>
                  <a:lnTo>
                    <a:pt x="54" y="1279"/>
                  </a:lnTo>
                  <a:lnTo>
                    <a:pt x="45" y="1294"/>
                  </a:lnTo>
                  <a:lnTo>
                    <a:pt x="37" y="1310"/>
                  </a:lnTo>
                  <a:lnTo>
                    <a:pt x="30" y="1326"/>
                  </a:lnTo>
                  <a:lnTo>
                    <a:pt x="23" y="1343"/>
                  </a:lnTo>
                  <a:lnTo>
                    <a:pt x="18" y="1360"/>
                  </a:lnTo>
                  <a:lnTo>
                    <a:pt x="13" y="1377"/>
                  </a:lnTo>
                  <a:lnTo>
                    <a:pt x="9" y="1395"/>
                  </a:lnTo>
                  <a:lnTo>
                    <a:pt x="5" y="1414"/>
                  </a:lnTo>
                  <a:lnTo>
                    <a:pt x="3" y="1432"/>
                  </a:lnTo>
                  <a:lnTo>
                    <a:pt x="2" y="1450"/>
                  </a:lnTo>
                  <a:lnTo>
                    <a:pt x="0" y="1469"/>
                  </a:lnTo>
                  <a:lnTo>
                    <a:pt x="0" y="3674"/>
                  </a:lnTo>
                  <a:lnTo>
                    <a:pt x="4409" y="3674"/>
                  </a:lnTo>
                  <a:lnTo>
                    <a:pt x="4409" y="1469"/>
                  </a:lnTo>
                  <a:lnTo>
                    <a:pt x="4409" y="1450"/>
                  </a:lnTo>
                  <a:lnTo>
                    <a:pt x="4408" y="1432"/>
                  </a:lnTo>
                  <a:lnTo>
                    <a:pt x="4405" y="1414"/>
                  </a:lnTo>
                  <a:lnTo>
                    <a:pt x="4402" y="1395"/>
                  </a:lnTo>
                  <a:lnTo>
                    <a:pt x="4397" y="1377"/>
                  </a:lnTo>
                  <a:lnTo>
                    <a:pt x="4392" y="1360"/>
                  </a:lnTo>
                  <a:lnTo>
                    <a:pt x="4386" y="1343"/>
                  </a:lnTo>
                  <a:lnTo>
                    <a:pt x="4380" y="1326"/>
                  </a:lnTo>
                  <a:lnTo>
                    <a:pt x="4373" y="1310"/>
                  </a:lnTo>
                  <a:lnTo>
                    <a:pt x="4365" y="1294"/>
                  </a:lnTo>
                  <a:lnTo>
                    <a:pt x="4356" y="1279"/>
                  </a:lnTo>
                  <a:lnTo>
                    <a:pt x="4347" y="1263"/>
                  </a:lnTo>
                  <a:lnTo>
                    <a:pt x="4336" y="1249"/>
                  </a:lnTo>
                  <a:lnTo>
                    <a:pt x="4325" y="1235"/>
                  </a:lnTo>
                  <a:lnTo>
                    <a:pt x="4313" y="1222"/>
                  </a:lnTo>
                  <a:lnTo>
                    <a:pt x="4301" y="1210"/>
                  </a:lnTo>
                  <a:lnTo>
                    <a:pt x="4289" y="1198"/>
                  </a:lnTo>
                  <a:lnTo>
                    <a:pt x="4276" y="1185"/>
                  </a:lnTo>
                  <a:lnTo>
                    <a:pt x="4262" y="1174"/>
                  </a:lnTo>
                  <a:lnTo>
                    <a:pt x="4247" y="1164"/>
                  </a:lnTo>
                  <a:lnTo>
                    <a:pt x="4232" y="1155"/>
                  </a:lnTo>
                  <a:lnTo>
                    <a:pt x="4217" y="1146"/>
                  </a:lnTo>
                  <a:lnTo>
                    <a:pt x="4201" y="1138"/>
                  </a:lnTo>
                  <a:lnTo>
                    <a:pt x="4184" y="1131"/>
                  </a:lnTo>
                  <a:lnTo>
                    <a:pt x="4168" y="1125"/>
                  </a:lnTo>
                  <a:lnTo>
                    <a:pt x="4151" y="1118"/>
                  </a:lnTo>
                  <a:lnTo>
                    <a:pt x="4134" y="1113"/>
                  </a:lnTo>
                  <a:lnTo>
                    <a:pt x="4115" y="1109"/>
                  </a:lnTo>
                  <a:lnTo>
                    <a:pt x="4097" y="1106"/>
                  </a:lnTo>
                  <a:lnTo>
                    <a:pt x="4079" y="1103"/>
                  </a:lnTo>
                  <a:lnTo>
                    <a:pt x="4061" y="1102"/>
                  </a:lnTo>
                  <a:lnTo>
                    <a:pt x="4041" y="1102"/>
                  </a:lnTo>
                  <a:close/>
                  <a:moveTo>
                    <a:pt x="3124" y="2755"/>
                  </a:moveTo>
                  <a:lnTo>
                    <a:pt x="2573" y="2755"/>
                  </a:lnTo>
                  <a:lnTo>
                    <a:pt x="2573" y="3306"/>
                  </a:lnTo>
                  <a:lnTo>
                    <a:pt x="1837" y="3306"/>
                  </a:lnTo>
                  <a:lnTo>
                    <a:pt x="1837" y="2755"/>
                  </a:lnTo>
                  <a:lnTo>
                    <a:pt x="1287" y="2755"/>
                  </a:lnTo>
                  <a:lnTo>
                    <a:pt x="1287" y="2020"/>
                  </a:lnTo>
                  <a:lnTo>
                    <a:pt x="1837" y="2020"/>
                  </a:lnTo>
                  <a:lnTo>
                    <a:pt x="1837" y="1469"/>
                  </a:lnTo>
                  <a:lnTo>
                    <a:pt x="2573" y="1469"/>
                  </a:lnTo>
                  <a:lnTo>
                    <a:pt x="2573" y="2020"/>
                  </a:lnTo>
                  <a:lnTo>
                    <a:pt x="3124" y="2020"/>
                  </a:lnTo>
                  <a:lnTo>
                    <a:pt x="3124" y="2755"/>
                  </a:lnTo>
                  <a:close/>
                  <a:moveTo>
                    <a:pt x="1287" y="1102"/>
                  </a:moveTo>
                  <a:lnTo>
                    <a:pt x="1287" y="1102"/>
                  </a:lnTo>
                  <a:lnTo>
                    <a:pt x="1288" y="1064"/>
                  </a:lnTo>
                  <a:lnTo>
                    <a:pt x="1292" y="1027"/>
                  </a:lnTo>
                  <a:lnTo>
                    <a:pt x="1297" y="990"/>
                  </a:lnTo>
                  <a:lnTo>
                    <a:pt x="1305" y="954"/>
                  </a:lnTo>
                  <a:lnTo>
                    <a:pt x="1315" y="919"/>
                  </a:lnTo>
                  <a:lnTo>
                    <a:pt x="1328" y="883"/>
                  </a:lnTo>
                  <a:lnTo>
                    <a:pt x="1342" y="850"/>
                  </a:lnTo>
                  <a:lnTo>
                    <a:pt x="1359" y="816"/>
                  </a:lnTo>
                  <a:lnTo>
                    <a:pt x="1377" y="784"/>
                  </a:lnTo>
                  <a:lnTo>
                    <a:pt x="1397" y="752"/>
                  </a:lnTo>
                  <a:lnTo>
                    <a:pt x="1419" y="721"/>
                  </a:lnTo>
                  <a:lnTo>
                    <a:pt x="1444" y="691"/>
                  </a:lnTo>
                  <a:lnTo>
                    <a:pt x="1469" y="662"/>
                  </a:lnTo>
                  <a:lnTo>
                    <a:pt x="1497" y="635"/>
                  </a:lnTo>
                  <a:lnTo>
                    <a:pt x="1525" y="608"/>
                  </a:lnTo>
                  <a:lnTo>
                    <a:pt x="1555" y="583"/>
                  </a:lnTo>
                  <a:lnTo>
                    <a:pt x="1588" y="559"/>
                  </a:lnTo>
                  <a:lnTo>
                    <a:pt x="1621" y="535"/>
                  </a:lnTo>
                  <a:lnTo>
                    <a:pt x="1656" y="513"/>
                  </a:lnTo>
                  <a:lnTo>
                    <a:pt x="1691" y="493"/>
                  </a:lnTo>
                  <a:lnTo>
                    <a:pt x="1729" y="473"/>
                  </a:lnTo>
                  <a:lnTo>
                    <a:pt x="1767" y="456"/>
                  </a:lnTo>
                  <a:lnTo>
                    <a:pt x="1807" y="440"/>
                  </a:lnTo>
                  <a:lnTo>
                    <a:pt x="1848" y="425"/>
                  </a:lnTo>
                  <a:lnTo>
                    <a:pt x="1889" y="411"/>
                  </a:lnTo>
                  <a:lnTo>
                    <a:pt x="1932" y="400"/>
                  </a:lnTo>
                  <a:lnTo>
                    <a:pt x="1975" y="390"/>
                  </a:lnTo>
                  <a:lnTo>
                    <a:pt x="2020" y="382"/>
                  </a:lnTo>
                  <a:lnTo>
                    <a:pt x="2066" y="376"/>
                  </a:lnTo>
                  <a:lnTo>
                    <a:pt x="2111" y="371"/>
                  </a:lnTo>
                  <a:lnTo>
                    <a:pt x="2158" y="368"/>
                  </a:lnTo>
                  <a:lnTo>
                    <a:pt x="2205" y="367"/>
                  </a:lnTo>
                  <a:lnTo>
                    <a:pt x="2252" y="368"/>
                  </a:lnTo>
                  <a:lnTo>
                    <a:pt x="2299" y="371"/>
                  </a:lnTo>
                  <a:lnTo>
                    <a:pt x="2345" y="376"/>
                  </a:lnTo>
                  <a:lnTo>
                    <a:pt x="2390" y="382"/>
                  </a:lnTo>
                  <a:lnTo>
                    <a:pt x="2434" y="390"/>
                  </a:lnTo>
                  <a:lnTo>
                    <a:pt x="2477" y="400"/>
                  </a:lnTo>
                  <a:lnTo>
                    <a:pt x="2520" y="411"/>
                  </a:lnTo>
                  <a:lnTo>
                    <a:pt x="2562" y="425"/>
                  </a:lnTo>
                  <a:lnTo>
                    <a:pt x="2603" y="440"/>
                  </a:lnTo>
                  <a:lnTo>
                    <a:pt x="2643" y="456"/>
                  </a:lnTo>
                  <a:lnTo>
                    <a:pt x="2680" y="473"/>
                  </a:lnTo>
                  <a:lnTo>
                    <a:pt x="2718" y="493"/>
                  </a:lnTo>
                  <a:lnTo>
                    <a:pt x="2754" y="513"/>
                  </a:lnTo>
                  <a:lnTo>
                    <a:pt x="2789" y="535"/>
                  </a:lnTo>
                  <a:lnTo>
                    <a:pt x="2822" y="559"/>
                  </a:lnTo>
                  <a:lnTo>
                    <a:pt x="2854" y="583"/>
                  </a:lnTo>
                  <a:lnTo>
                    <a:pt x="2884" y="608"/>
                  </a:lnTo>
                  <a:lnTo>
                    <a:pt x="2914" y="635"/>
                  </a:lnTo>
                  <a:lnTo>
                    <a:pt x="2941" y="662"/>
                  </a:lnTo>
                  <a:lnTo>
                    <a:pt x="2966" y="691"/>
                  </a:lnTo>
                  <a:lnTo>
                    <a:pt x="2991" y="721"/>
                  </a:lnTo>
                  <a:lnTo>
                    <a:pt x="3012" y="752"/>
                  </a:lnTo>
                  <a:lnTo>
                    <a:pt x="3032" y="784"/>
                  </a:lnTo>
                  <a:lnTo>
                    <a:pt x="3051" y="816"/>
                  </a:lnTo>
                  <a:lnTo>
                    <a:pt x="3068" y="850"/>
                  </a:lnTo>
                  <a:lnTo>
                    <a:pt x="3082" y="883"/>
                  </a:lnTo>
                  <a:lnTo>
                    <a:pt x="3094" y="919"/>
                  </a:lnTo>
                  <a:lnTo>
                    <a:pt x="3104" y="954"/>
                  </a:lnTo>
                  <a:lnTo>
                    <a:pt x="3112" y="990"/>
                  </a:lnTo>
                  <a:lnTo>
                    <a:pt x="3118" y="1027"/>
                  </a:lnTo>
                  <a:lnTo>
                    <a:pt x="3122" y="1064"/>
                  </a:lnTo>
                  <a:lnTo>
                    <a:pt x="3124" y="1102"/>
                  </a:lnTo>
                  <a:lnTo>
                    <a:pt x="1287" y="1102"/>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endParaRPr>
            </a:p>
          </p:txBody>
        </p:sp>
      </p:grpSp>
      <p:sp>
        <p:nvSpPr>
          <p:cNvPr id="12" name="文本框 11"/>
          <p:cNvSpPr txBox="1"/>
          <p:nvPr/>
        </p:nvSpPr>
        <p:spPr>
          <a:xfrm>
            <a:off x="6557515" y="4280409"/>
            <a:ext cx="1499382"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sz="2400" dirty="0"/>
              <a:t>包吃包住</a:t>
            </a:r>
            <a:endParaRPr lang="zh-CN" altLang="en-US" sz="2400" dirty="0"/>
          </a:p>
        </p:txBody>
      </p:sp>
      <p:grpSp>
        <p:nvGrpSpPr>
          <p:cNvPr id="24" name="组合 23"/>
          <p:cNvGrpSpPr/>
          <p:nvPr/>
        </p:nvGrpSpPr>
        <p:grpSpPr>
          <a:xfrm>
            <a:off x="6407660" y="2338826"/>
            <a:ext cx="1799092" cy="1799092"/>
            <a:chOff x="5263357" y="2361439"/>
            <a:chExt cx="2030413" cy="2030413"/>
          </a:xfrm>
        </p:grpSpPr>
        <p:sp>
          <p:nvSpPr>
            <p:cNvPr id="19" name="椭圆 18"/>
            <p:cNvSpPr/>
            <p:nvPr/>
          </p:nvSpPr>
          <p:spPr>
            <a:xfrm>
              <a:off x="5263357" y="2361439"/>
              <a:ext cx="2030413" cy="20304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KSO_Shape"/>
            <p:cNvSpPr/>
            <p:nvPr/>
          </p:nvSpPr>
          <p:spPr bwMode="auto">
            <a:xfrm>
              <a:off x="5527676" y="2627082"/>
              <a:ext cx="1501775" cy="1499126"/>
            </a:xfrm>
            <a:custGeom>
              <a:avLst/>
              <a:gdLst>
                <a:gd name="T0" fmla="*/ 1545166 w 3266"/>
                <a:gd name="T1" fmla="*/ 854286 h 3259"/>
                <a:gd name="T2" fmla="*/ 1548474 w 3266"/>
                <a:gd name="T3" fmla="*/ 1508374 h 3259"/>
                <a:gd name="T4" fmla="*/ 1331279 w 3266"/>
                <a:gd name="T5" fmla="*/ 1689268 h 3259"/>
                <a:gd name="T6" fmla="*/ 1222682 w 3266"/>
                <a:gd name="T7" fmla="*/ 1689268 h 3259"/>
                <a:gd name="T8" fmla="*/ 1222682 w 3266"/>
                <a:gd name="T9" fmla="*/ 1001538 h 3259"/>
                <a:gd name="T10" fmla="*/ 1114636 w 3266"/>
                <a:gd name="T11" fmla="*/ 893443 h 3259"/>
                <a:gd name="T12" fmla="*/ 716631 w 3266"/>
                <a:gd name="T13" fmla="*/ 893443 h 3259"/>
                <a:gd name="T14" fmla="*/ 608034 w 3266"/>
                <a:gd name="T15" fmla="*/ 1001538 h 3259"/>
                <a:gd name="T16" fmla="*/ 608034 w 3266"/>
                <a:gd name="T17" fmla="*/ 1689268 h 3259"/>
                <a:gd name="T18" fmla="*/ 499437 w 3266"/>
                <a:gd name="T19" fmla="*/ 1689268 h 3259"/>
                <a:gd name="T20" fmla="*/ 282794 w 3266"/>
                <a:gd name="T21" fmla="*/ 1508374 h 3259"/>
                <a:gd name="T22" fmla="*/ 286101 w 3266"/>
                <a:gd name="T23" fmla="*/ 854286 h 3259"/>
                <a:gd name="T24" fmla="*/ 174196 w 3266"/>
                <a:gd name="T25" fmla="*/ 1031871 h 3259"/>
                <a:gd name="T26" fmla="*/ 174196 w 3266"/>
                <a:gd name="T27" fmla="*/ 1616469 h 3259"/>
                <a:gd name="T28" fmla="*/ 355008 w 3266"/>
                <a:gd name="T29" fmla="*/ 1797364 h 3259"/>
                <a:gd name="T30" fmla="*/ 1476259 w 3266"/>
                <a:gd name="T31" fmla="*/ 1797364 h 3259"/>
                <a:gd name="T32" fmla="*/ 1656520 w 3266"/>
                <a:gd name="T33" fmla="*/ 1616469 h 3259"/>
                <a:gd name="T34" fmla="*/ 1656520 w 3266"/>
                <a:gd name="T35" fmla="*/ 1031871 h 3259"/>
                <a:gd name="T36" fmla="*/ 1545166 w 3266"/>
                <a:gd name="T37" fmla="*/ 854286 h 3259"/>
                <a:gd name="T38" fmla="*/ 861059 w 3266"/>
                <a:gd name="T39" fmla="*/ 1178021 h 3259"/>
                <a:gd name="T40" fmla="*/ 938235 w 3266"/>
                <a:gd name="T41" fmla="*/ 1101361 h 3259"/>
                <a:gd name="T42" fmla="*/ 1014859 w 3266"/>
                <a:gd name="T43" fmla="*/ 1178021 h 3259"/>
                <a:gd name="T44" fmla="*/ 938235 w 3266"/>
                <a:gd name="T45" fmla="*/ 1255232 h 3259"/>
                <a:gd name="T46" fmla="*/ 861059 w 3266"/>
                <a:gd name="T47" fmla="*/ 1178021 h 3259"/>
                <a:gd name="T48" fmla="*/ 1114636 w 3266"/>
                <a:gd name="T49" fmla="*/ 1435575 h 3259"/>
                <a:gd name="T50" fmla="*/ 933825 w 3266"/>
                <a:gd name="T51" fmla="*/ 1435575 h 3259"/>
                <a:gd name="T52" fmla="*/ 933825 w 3266"/>
                <a:gd name="T53" fmla="*/ 1363327 h 3259"/>
                <a:gd name="T54" fmla="*/ 1114636 w 3266"/>
                <a:gd name="T55" fmla="*/ 1363327 h 3259"/>
                <a:gd name="T56" fmla="*/ 1114636 w 3266"/>
                <a:gd name="T57" fmla="*/ 1435575 h 3259"/>
                <a:gd name="T58" fmla="*/ 1748579 w 3266"/>
                <a:gd name="T59" fmla="*/ 662912 h 3259"/>
                <a:gd name="T60" fmla="*/ 1635021 w 3266"/>
                <a:gd name="T61" fmla="*/ 570811 h 3259"/>
                <a:gd name="T62" fmla="*/ 904057 w 3266"/>
                <a:gd name="T63" fmla="*/ 0 h 3259"/>
                <a:gd name="T64" fmla="*/ 34729 w 3266"/>
                <a:gd name="T65" fmla="*/ 674494 h 3259"/>
                <a:gd name="T66" fmla="*/ 22601 w 3266"/>
                <a:gd name="T67" fmla="*/ 783141 h 3259"/>
                <a:gd name="T68" fmla="*/ 143326 w 3266"/>
                <a:gd name="T69" fmla="*/ 809613 h 3259"/>
                <a:gd name="T70" fmla="*/ 249718 w 3266"/>
                <a:gd name="T71" fmla="*/ 723027 h 3259"/>
                <a:gd name="T72" fmla="*/ 262397 w 3266"/>
                <a:gd name="T73" fmla="*/ 783141 h 3259"/>
                <a:gd name="T74" fmla="*/ 382571 w 3266"/>
                <a:gd name="T75" fmla="*/ 809613 h 3259"/>
                <a:gd name="T76" fmla="*/ 489514 w 3266"/>
                <a:gd name="T77" fmla="*/ 723027 h 3259"/>
                <a:gd name="T78" fmla="*/ 502193 w 3266"/>
                <a:gd name="T79" fmla="*/ 783141 h 3259"/>
                <a:gd name="T80" fmla="*/ 622366 w 3266"/>
                <a:gd name="T81" fmla="*/ 809613 h 3259"/>
                <a:gd name="T82" fmla="*/ 728758 w 3266"/>
                <a:gd name="T83" fmla="*/ 723027 h 3259"/>
                <a:gd name="T84" fmla="*/ 741437 w 3266"/>
                <a:gd name="T85" fmla="*/ 783141 h 3259"/>
                <a:gd name="T86" fmla="*/ 862162 w 3266"/>
                <a:gd name="T87" fmla="*/ 809613 h 3259"/>
                <a:gd name="T88" fmla="*/ 898545 w 3266"/>
                <a:gd name="T89" fmla="*/ 779832 h 3259"/>
                <a:gd name="T90" fmla="*/ 935479 w 3266"/>
                <a:gd name="T91" fmla="*/ 809613 h 3259"/>
                <a:gd name="T92" fmla="*/ 1055652 w 3266"/>
                <a:gd name="T93" fmla="*/ 783141 h 3259"/>
                <a:gd name="T94" fmla="*/ 1068331 w 3266"/>
                <a:gd name="T95" fmla="*/ 723027 h 3259"/>
                <a:gd name="T96" fmla="*/ 1174723 w 3266"/>
                <a:gd name="T97" fmla="*/ 809613 h 3259"/>
                <a:gd name="T98" fmla="*/ 1295448 w 3266"/>
                <a:gd name="T99" fmla="*/ 783141 h 3259"/>
                <a:gd name="T100" fmla="*/ 1308127 w 3266"/>
                <a:gd name="T101" fmla="*/ 723027 h 3259"/>
                <a:gd name="T102" fmla="*/ 1414519 w 3266"/>
                <a:gd name="T103" fmla="*/ 809613 h 3259"/>
                <a:gd name="T104" fmla="*/ 1534692 w 3266"/>
                <a:gd name="T105" fmla="*/ 783141 h 3259"/>
                <a:gd name="T106" fmla="*/ 1547371 w 3266"/>
                <a:gd name="T107" fmla="*/ 723027 h 3259"/>
                <a:gd name="T108" fmla="*/ 1654315 w 3266"/>
                <a:gd name="T109" fmla="*/ 809613 h 3259"/>
                <a:gd name="T110" fmla="*/ 1774488 w 3266"/>
                <a:gd name="T111" fmla="*/ 783141 h 3259"/>
                <a:gd name="T112" fmla="*/ 1748579 w 3266"/>
                <a:gd name="T113" fmla="*/ 662912 h 32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266" h="3259">
                  <a:moveTo>
                    <a:pt x="2803" y="1549"/>
                  </a:moveTo>
                  <a:cubicBezTo>
                    <a:pt x="2803" y="2315"/>
                    <a:pt x="2809" y="2735"/>
                    <a:pt x="2809" y="2735"/>
                  </a:cubicBezTo>
                  <a:cubicBezTo>
                    <a:pt x="2809" y="2916"/>
                    <a:pt x="2596" y="3063"/>
                    <a:pt x="2415" y="3063"/>
                  </a:cubicBezTo>
                  <a:cubicBezTo>
                    <a:pt x="2218" y="3063"/>
                    <a:pt x="2218" y="3063"/>
                    <a:pt x="2218" y="3063"/>
                  </a:cubicBezTo>
                  <a:cubicBezTo>
                    <a:pt x="2218" y="1816"/>
                    <a:pt x="2218" y="1816"/>
                    <a:pt x="2218" y="1816"/>
                  </a:cubicBezTo>
                  <a:cubicBezTo>
                    <a:pt x="2218" y="1708"/>
                    <a:pt x="2130" y="1620"/>
                    <a:pt x="2022" y="1620"/>
                  </a:cubicBezTo>
                  <a:cubicBezTo>
                    <a:pt x="1300" y="1620"/>
                    <a:pt x="1300" y="1620"/>
                    <a:pt x="1300" y="1620"/>
                  </a:cubicBezTo>
                  <a:cubicBezTo>
                    <a:pt x="1191" y="1620"/>
                    <a:pt x="1103" y="1708"/>
                    <a:pt x="1103" y="1816"/>
                  </a:cubicBezTo>
                  <a:cubicBezTo>
                    <a:pt x="1103" y="3063"/>
                    <a:pt x="1103" y="3063"/>
                    <a:pt x="1103" y="3063"/>
                  </a:cubicBezTo>
                  <a:cubicBezTo>
                    <a:pt x="906" y="3063"/>
                    <a:pt x="906" y="3063"/>
                    <a:pt x="906" y="3063"/>
                  </a:cubicBezTo>
                  <a:cubicBezTo>
                    <a:pt x="725" y="3063"/>
                    <a:pt x="513" y="2916"/>
                    <a:pt x="513" y="2735"/>
                  </a:cubicBezTo>
                  <a:cubicBezTo>
                    <a:pt x="513" y="2735"/>
                    <a:pt x="519" y="2343"/>
                    <a:pt x="519" y="1549"/>
                  </a:cubicBezTo>
                  <a:cubicBezTo>
                    <a:pt x="366" y="1577"/>
                    <a:pt x="316" y="1710"/>
                    <a:pt x="316" y="1871"/>
                  </a:cubicBezTo>
                  <a:cubicBezTo>
                    <a:pt x="316" y="2931"/>
                    <a:pt x="316" y="2931"/>
                    <a:pt x="316" y="2931"/>
                  </a:cubicBezTo>
                  <a:cubicBezTo>
                    <a:pt x="316" y="3113"/>
                    <a:pt x="463" y="3259"/>
                    <a:pt x="644" y="3259"/>
                  </a:cubicBezTo>
                  <a:cubicBezTo>
                    <a:pt x="2678" y="3259"/>
                    <a:pt x="2678" y="3259"/>
                    <a:pt x="2678" y="3259"/>
                  </a:cubicBezTo>
                  <a:cubicBezTo>
                    <a:pt x="2858" y="3259"/>
                    <a:pt x="3005" y="3113"/>
                    <a:pt x="3005" y="2931"/>
                  </a:cubicBezTo>
                  <a:cubicBezTo>
                    <a:pt x="3005" y="1871"/>
                    <a:pt x="3005" y="1871"/>
                    <a:pt x="3005" y="1871"/>
                  </a:cubicBezTo>
                  <a:cubicBezTo>
                    <a:pt x="3005" y="1710"/>
                    <a:pt x="2955" y="1577"/>
                    <a:pt x="2803" y="1549"/>
                  </a:cubicBezTo>
                  <a:close/>
                  <a:moveTo>
                    <a:pt x="1562" y="2136"/>
                  </a:moveTo>
                  <a:cubicBezTo>
                    <a:pt x="1562" y="2059"/>
                    <a:pt x="1625" y="1997"/>
                    <a:pt x="1702" y="1997"/>
                  </a:cubicBezTo>
                  <a:cubicBezTo>
                    <a:pt x="1779" y="1997"/>
                    <a:pt x="1841" y="2059"/>
                    <a:pt x="1841" y="2136"/>
                  </a:cubicBezTo>
                  <a:cubicBezTo>
                    <a:pt x="1841" y="2213"/>
                    <a:pt x="1779" y="2276"/>
                    <a:pt x="1702" y="2276"/>
                  </a:cubicBezTo>
                  <a:cubicBezTo>
                    <a:pt x="1625" y="2276"/>
                    <a:pt x="1562" y="2213"/>
                    <a:pt x="1562" y="2136"/>
                  </a:cubicBezTo>
                  <a:close/>
                  <a:moveTo>
                    <a:pt x="2022" y="2603"/>
                  </a:moveTo>
                  <a:cubicBezTo>
                    <a:pt x="1694" y="2603"/>
                    <a:pt x="1694" y="2603"/>
                    <a:pt x="1694" y="2603"/>
                  </a:cubicBezTo>
                  <a:cubicBezTo>
                    <a:pt x="1694" y="2472"/>
                    <a:pt x="1694" y="2472"/>
                    <a:pt x="1694" y="2472"/>
                  </a:cubicBezTo>
                  <a:cubicBezTo>
                    <a:pt x="2022" y="2472"/>
                    <a:pt x="2022" y="2472"/>
                    <a:pt x="2022" y="2472"/>
                  </a:cubicBezTo>
                  <a:lnTo>
                    <a:pt x="2022" y="2603"/>
                  </a:lnTo>
                  <a:close/>
                  <a:moveTo>
                    <a:pt x="3172" y="1202"/>
                  </a:moveTo>
                  <a:cubicBezTo>
                    <a:pt x="2966" y="1035"/>
                    <a:pt x="2966" y="1035"/>
                    <a:pt x="2966" y="1035"/>
                  </a:cubicBezTo>
                  <a:cubicBezTo>
                    <a:pt x="1640" y="0"/>
                    <a:pt x="1640" y="0"/>
                    <a:pt x="1640" y="0"/>
                  </a:cubicBezTo>
                  <a:cubicBezTo>
                    <a:pt x="63" y="1223"/>
                    <a:pt x="63" y="1223"/>
                    <a:pt x="63" y="1223"/>
                  </a:cubicBezTo>
                  <a:cubicBezTo>
                    <a:pt x="11" y="1275"/>
                    <a:pt x="0" y="1357"/>
                    <a:pt x="41" y="1420"/>
                  </a:cubicBezTo>
                  <a:cubicBezTo>
                    <a:pt x="89" y="1494"/>
                    <a:pt x="187" y="1515"/>
                    <a:pt x="260" y="1468"/>
                  </a:cubicBezTo>
                  <a:cubicBezTo>
                    <a:pt x="453" y="1311"/>
                    <a:pt x="453" y="1311"/>
                    <a:pt x="453" y="1311"/>
                  </a:cubicBezTo>
                  <a:cubicBezTo>
                    <a:pt x="448" y="1348"/>
                    <a:pt x="454" y="1387"/>
                    <a:pt x="476" y="1420"/>
                  </a:cubicBezTo>
                  <a:cubicBezTo>
                    <a:pt x="523" y="1494"/>
                    <a:pt x="621" y="1515"/>
                    <a:pt x="694" y="1468"/>
                  </a:cubicBezTo>
                  <a:cubicBezTo>
                    <a:pt x="888" y="1311"/>
                    <a:pt x="888" y="1311"/>
                    <a:pt x="888" y="1311"/>
                  </a:cubicBezTo>
                  <a:cubicBezTo>
                    <a:pt x="882" y="1348"/>
                    <a:pt x="889" y="1387"/>
                    <a:pt x="911" y="1420"/>
                  </a:cubicBezTo>
                  <a:cubicBezTo>
                    <a:pt x="958" y="1494"/>
                    <a:pt x="1056" y="1515"/>
                    <a:pt x="1129" y="1468"/>
                  </a:cubicBezTo>
                  <a:cubicBezTo>
                    <a:pt x="1322" y="1311"/>
                    <a:pt x="1322" y="1311"/>
                    <a:pt x="1322" y="1311"/>
                  </a:cubicBezTo>
                  <a:cubicBezTo>
                    <a:pt x="1317" y="1348"/>
                    <a:pt x="1323" y="1387"/>
                    <a:pt x="1345" y="1420"/>
                  </a:cubicBezTo>
                  <a:cubicBezTo>
                    <a:pt x="1392" y="1494"/>
                    <a:pt x="1490" y="1515"/>
                    <a:pt x="1564" y="1468"/>
                  </a:cubicBezTo>
                  <a:cubicBezTo>
                    <a:pt x="1630" y="1414"/>
                    <a:pt x="1630" y="1414"/>
                    <a:pt x="1630" y="1414"/>
                  </a:cubicBezTo>
                  <a:cubicBezTo>
                    <a:pt x="1697" y="1468"/>
                    <a:pt x="1697" y="1468"/>
                    <a:pt x="1697" y="1468"/>
                  </a:cubicBezTo>
                  <a:cubicBezTo>
                    <a:pt x="1770" y="1515"/>
                    <a:pt x="1868" y="1494"/>
                    <a:pt x="1915" y="1420"/>
                  </a:cubicBezTo>
                  <a:cubicBezTo>
                    <a:pt x="1937" y="1387"/>
                    <a:pt x="1944" y="1348"/>
                    <a:pt x="1938" y="1311"/>
                  </a:cubicBezTo>
                  <a:cubicBezTo>
                    <a:pt x="2131" y="1468"/>
                    <a:pt x="2131" y="1468"/>
                    <a:pt x="2131" y="1468"/>
                  </a:cubicBezTo>
                  <a:cubicBezTo>
                    <a:pt x="2205" y="1515"/>
                    <a:pt x="2303" y="1494"/>
                    <a:pt x="2350" y="1420"/>
                  </a:cubicBezTo>
                  <a:cubicBezTo>
                    <a:pt x="2372" y="1387"/>
                    <a:pt x="2378" y="1348"/>
                    <a:pt x="2373" y="1311"/>
                  </a:cubicBezTo>
                  <a:cubicBezTo>
                    <a:pt x="2566" y="1468"/>
                    <a:pt x="2566" y="1468"/>
                    <a:pt x="2566" y="1468"/>
                  </a:cubicBezTo>
                  <a:cubicBezTo>
                    <a:pt x="2639" y="1515"/>
                    <a:pt x="2737" y="1494"/>
                    <a:pt x="2784" y="1420"/>
                  </a:cubicBezTo>
                  <a:cubicBezTo>
                    <a:pt x="2806" y="1387"/>
                    <a:pt x="2813" y="1348"/>
                    <a:pt x="2807" y="1311"/>
                  </a:cubicBezTo>
                  <a:cubicBezTo>
                    <a:pt x="3001" y="1468"/>
                    <a:pt x="3001" y="1468"/>
                    <a:pt x="3001" y="1468"/>
                  </a:cubicBezTo>
                  <a:cubicBezTo>
                    <a:pt x="3074" y="1515"/>
                    <a:pt x="3172" y="1494"/>
                    <a:pt x="3219" y="1420"/>
                  </a:cubicBezTo>
                  <a:cubicBezTo>
                    <a:pt x="3266" y="1347"/>
                    <a:pt x="3245" y="1249"/>
                    <a:pt x="3172" y="1202"/>
                  </a:cubicBezTo>
                  <a:close/>
                </a:path>
              </a:pathLst>
            </a:custGeom>
            <a:solidFill>
              <a:schemeClr val="bg1"/>
            </a:solidFill>
            <a:ln>
              <a:noFill/>
            </a:ln>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grpSp>
      <p:sp>
        <p:nvSpPr>
          <p:cNvPr id="13" name="文本框 12"/>
          <p:cNvSpPr txBox="1"/>
          <p:nvPr/>
        </p:nvSpPr>
        <p:spPr>
          <a:xfrm>
            <a:off x="8979927" y="4280409"/>
            <a:ext cx="1499382"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sz="2400" dirty="0"/>
              <a:t>其他补贴</a:t>
            </a:r>
            <a:endParaRPr lang="zh-CN" altLang="en-US" sz="2400" dirty="0"/>
          </a:p>
        </p:txBody>
      </p:sp>
      <p:grpSp>
        <p:nvGrpSpPr>
          <p:cNvPr id="25" name="组合 24"/>
          <p:cNvGrpSpPr/>
          <p:nvPr/>
        </p:nvGrpSpPr>
        <p:grpSpPr>
          <a:xfrm>
            <a:off x="8830072" y="2338826"/>
            <a:ext cx="1799092" cy="1799092"/>
            <a:chOff x="7629979" y="2463170"/>
            <a:chExt cx="2030413" cy="2030413"/>
          </a:xfrm>
        </p:grpSpPr>
        <p:sp>
          <p:nvSpPr>
            <p:cNvPr id="20" name="椭圆 19"/>
            <p:cNvSpPr/>
            <p:nvPr/>
          </p:nvSpPr>
          <p:spPr>
            <a:xfrm>
              <a:off x="7629979" y="2463170"/>
              <a:ext cx="2030413" cy="20304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KSO_Shape"/>
            <p:cNvSpPr/>
            <p:nvPr/>
          </p:nvSpPr>
          <p:spPr bwMode="auto">
            <a:xfrm>
              <a:off x="7781357" y="2921207"/>
              <a:ext cx="1727656" cy="1114338"/>
            </a:xfrm>
            <a:custGeom>
              <a:avLst/>
              <a:gdLst>
                <a:gd name="T0" fmla="*/ 1630803 w 5829"/>
                <a:gd name="T1" fmla="*/ 1060894 h 3763"/>
                <a:gd name="T2" fmla="*/ 1604331 w 5829"/>
                <a:gd name="T3" fmla="*/ 1127915 h 3763"/>
                <a:gd name="T4" fmla="*/ 1557597 w 5829"/>
                <a:gd name="T5" fmla="*/ 1181859 h 3763"/>
                <a:gd name="T6" fmla="*/ 1495502 w 5829"/>
                <a:gd name="T7" fmla="*/ 1217495 h 3763"/>
                <a:gd name="T8" fmla="*/ 1422949 w 5829"/>
                <a:gd name="T9" fmla="*/ 1230245 h 3763"/>
                <a:gd name="T10" fmla="*/ 1359220 w 5829"/>
                <a:gd name="T11" fmla="*/ 1220764 h 3763"/>
                <a:gd name="T12" fmla="*/ 1295492 w 5829"/>
                <a:gd name="T13" fmla="*/ 1188071 h 3763"/>
                <a:gd name="T14" fmla="*/ 1246469 w 5829"/>
                <a:gd name="T15" fmla="*/ 1136742 h 3763"/>
                <a:gd name="T16" fmla="*/ 1217056 w 5829"/>
                <a:gd name="T17" fmla="*/ 1071029 h 3763"/>
                <a:gd name="T18" fmla="*/ 694153 w 5829"/>
                <a:gd name="T19" fmla="*/ 1018066 h 3763"/>
                <a:gd name="T20" fmla="*/ 681081 w 5829"/>
                <a:gd name="T21" fmla="*/ 1090645 h 3763"/>
                <a:gd name="T22" fmla="*/ 645458 w 5829"/>
                <a:gd name="T23" fmla="*/ 1152108 h 3763"/>
                <a:gd name="T24" fmla="*/ 591861 w 5829"/>
                <a:gd name="T25" fmla="*/ 1198206 h 3763"/>
                <a:gd name="T26" fmla="*/ 524537 w 5829"/>
                <a:gd name="T27" fmla="*/ 1224360 h 3763"/>
                <a:gd name="T28" fmla="*/ 460481 w 5829"/>
                <a:gd name="T29" fmla="*/ 1227630 h 3763"/>
                <a:gd name="T30" fmla="*/ 390543 w 5829"/>
                <a:gd name="T31" fmla="*/ 1208014 h 3763"/>
                <a:gd name="T32" fmla="*/ 333024 w 5829"/>
                <a:gd name="T33" fmla="*/ 1166820 h 3763"/>
                <a:gd name="T34" fmla="*/ 291845 w 5829"/>
                <a:gd name="T35" fmla="*/ 1109607 h 3763"/>
                <a:gd name="T36" fmla="*/ 271583 w 5829"/>
                <a:gd name="T37" fmla="*/ 1039644 h 3763"/>
                <a:gd name="T38" fmla="*/ 3595 w 5829"/>
                <a:gd name="T39" fmla="*/ 957911 h 3763"/>
                <a:gd name="T40" fmla="*/ 39545 w 5829"/>
                <a:gd name="T41" fmla="*/ 824849 h 3763"/>
                <a:gd name="T42" fmla="*/ 110790 w 5829"/>
                <a:gd name="T43" fmla="*/ 703885 h 3763"/>
                <a:gd name="T44" fmla="*/ 212756 w 5829"/>
                <a:gd name="T45" fmla="*/ 601228 h 3763"/>
                <a:gd name="T46" fmla="*/ 341848 w 5829"/>
                <a:gd name="T47" fmla="*/ 521783 h 3763"/>
                <a:gd name="T48" fmla="*/ 375836 w 5829"/>
                <a:gd name="T49" fmla="*/ 446262 h 3763"/>
                <a:gd name="T50" fmla="*/ 406557 w 5829"/>
                <a:gd name="T51" fmla="*/ 357991 h 3763"/>
                <a:gd name="T52" fmla="*/ 450023 w 5829"/>
                <a:gd name="T53" fmla="*/ 276584 h 3763"/>
                <a:gd name="T54" fmla="*/ 504928 w 5829"/>
                <a:gd name="T55" fmla="*/ 203025 h 3763"/>
                <a:gd name="T56" fmla="*/ 569964 w 5829"/>
                <a:gd name="T57" fmla="*/ 139273 h 3763"/>
                <a:gd name="T58" fmla="*/ 644478 w 5829"/>
                <a:gd name="T59" fmla="*/ 85983 h 3763"/>
                <a:gd name="T60" fmla="*/ 726508 w 5829"/>
                <a:gd name="T61" fmla="*/ 44136 h 3763"/>
                <a:gd name="T62" fmla="*/ 815728 w 5829"/>
                <a:gd name="T63" fmla="*/ 15693 h 3763"/>
                <a:gd name="T64" fmla="*/ 910504 w 5829"/>
                <a:gd name="T65" fmla="*/ 1308 h 3763"/>
                <a:gd name="T66" fmla="*/ 994169 w 5829"/>
                <a:gd name="T67" fmla="*/ 1308 h 3763"/>
                <a:gd name="T68" fmla="*/ 1088945 w 5829"/>
                <a:gd name="T69" fmla="*/ 15693 h 3763"/>
                <a:gd name="T70" fmla="*/ 1178165 w 5829"/>
                <a:gd name="T71" fmla="*/ 44136 h 3763"/>
                <a:gd name="T72" fmla="*/ 1260522 w 5829"/>
                <a:gd name="T73" fmla="*/ 85983 h 3763"/>
                <a:gd name="T74" fmla="*/ 1334709 w 5829"/>
                <a:gd name="T75" fmla="*/ 139273 h 3763"/>
                <a:gd name="T76" fmla="*/ 1400072 w 5829"/>
                <a:gd name="T77" fmla="*/ 203025 h 3763"/>
                <a:gd name="T78" fmla="*/ 1454977 w 5829"/>
                <a:gd name="T79" fmla="*/ 276584 h 3763"/>
                <a:gd name="T80" fmla="*/ 1498443 w 5829"/>
                <a:gd name="T81" fmla="*/ 357991 h 3763"/>
                <a:gd name="T82" fmla="*/ 1528837 w 5829"/>
                <a:gd name="T83" fmla="*/ 446262 h 3763"/>
                <a:gd name="T84" fmla="*/ 1562826 w 5829"/>
                <a:gd name="T85" fmla="*/ 521783 h 3763"/>
                <a:gd name="T86" fmla="*/ 1691917 w 5829"/>
                <a:gd name="T87" fmla="*/ 601228 h 3763"/>
                <a:gd name="T88" fmla="*/ 1794210 w 5829"/>
                <a:gd name="T89" fmla="*/ 703885 h 3763"/>
                <a:gd name="T90" fmla="*/ 1865129 w 5829"/>
                <a:gd name="T91" fmla="*/ 824849 h 3763"/>
                <a:gd name="T92" fmla="*/ 1901078 w 5829"/>
                <a:gd name="T93" fmla="*/ 957911 h 3763"/>
                <a:gd name="T94" fmla="*/ 866711 w 5829"/>
                <a:gd name="T95" fmla="*/ 209890 h 3763"/>
                <a:gd name="T96" fmla="*/ 791544 w 5829"/>
                <a:gd name="T97" fmla="*/ 233756 h 3763"/>
                <a:gd name="T98" fmla="*/ 708206 w 5829"/>
                <a:gd name="T99" fmla="*/ 285412 h 3763"/>
                <a:gd name="T100" fmla="*/ 655589 w 5829"/>
                <a:gd name="T101" fmla="*/ 340663 h 3763"/>
                <a:gd name="T102" fmla="*/ 621601 w 5829"/>
                <a:gd name="T103" fmla="*/ 397549 h 3763"/>
                <a:gd name="T104" fmla="*/ 596763 w 5829"/>
                <a:gd name="T105" fmla="*/ 468494 h 3763"/>
                <a:gd name="T106" fmla="*/ 1316081 w 5829"/>
                <a:gd name="T107" fmla="*/ 504129 h 3763"/>
                <a:gd name="T108" fmla="*/ 1299740 w 5829"/>
                <a:gd name="T109" fmla="*/ 436454 h 3763"/>
                <a:gd name="T110" fmla="*/ 1270327 w 5829"/>
                <a:gd name="T111" fmla="*/ 371395 h 3763"/>
                <a:gd name="T112" fmla="*/ 1233397 w 5829"/>
                <a:gd name="T113" fmla="*/ 319739 h 3763"/>
                <a:gd name="T114" fmla="*/ 1161171 w 5829"/>
                <a:gd name="T115" fmla="*/ 258603 h 3763"/>
                <a:gd name="T116" fmla="*/ 1083389 w 5829"/>
                <a:gd name="T117" fmla="*/ 221660 h 37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829" h="3763">
                  <a:moveTo>
                    <a:pt x="5829" y="3114"/>
                  </a:moveTo>
                  <a:lnTo>
                    <a:pt x="5003" y="3114"/>
                  </a:lnTo>
                  <a:lnTo>
                    <a:pt x="5002" y="3148"/>
                  </a:lnTo>
                  <a:lnTo>
                    <a:pt x="4999" y="3180"/>
                  </a:lnTo>
                  <a:lnTo>
                    <a:pt x="4995" y="3212"/>
                  </a:lnTo>
                  <a:lnTo>
                    <a:pt x="4990" y="3245"/>
                  </a:lnTo>
                  <a:lnTo>
                    <a:pt x="4982" y="3276"/>
                  </a:lnTo>
                  <a:lnTo>
                    <a:pt x="4974" y="3307"/>
                  </a:lnTo>
                  <a:lnTo>
                    <a:pt x="4963" y="3337"/>
                  </a:lnTo>
                  <a:lnTo>
                    <a:pt x="4952" y="3367"/>
                  </a:lnTo>
                  <a:lnTo>
                    <a:pt x="4939" y="3396"/>
                  </a:lnTo>
                  <a:lnTo>
                    <a:pt x="4924" y="3424"/>
                  </a:lnTo>
                  <a:lnTo>
                    <a:pt x="4909" y="3450"/>
                  </a:lnTo>
                  <a:lnTo>
                    <a:pt x="4892" y="3477"/>
                  </a:lnTo>
                  <a:lnTo>
                    <a:pt x="4873" y="3502"/>
                  </a:lnTo>
                  <a:lnTo>
                    <a:pt x="4855" y="3526"/>
                  </a:lnTo>
                  <a:lnTo>
                    <a:pt x="4834" y="3551"/>
                  </a:lnTo>
                  <a:lnTo>
                    <a:pt x="4812" y="3573"/>
                  </a:lnTo>
                  <a:lnTo>
                    <a:pt x="4790" y="3595"/>
                  </a:lnTo>
                  <a:lnTo>
                    <a:pt x="4766" y="3615"/>
                  </a:lnTo>
                  <a:lnTo>
                    <a:pt x="4742" y="3634"/>
                  </a:lnTo>
                  <a:lnTo>
                    <a:pt x="4716" y="3652"/>
                  </a:lnTo>
                  <a:lnTo>
                    <a:pt x="4690" y="3670"/>
                  </a:lnTo>
                  <a:lnTo>
                    <a:pt x="4663" y="3685"/>
                  </a:lnTo>
                  <a:lnTo>
                    <a:pt x="4634" y="3700"/>
                  </a:lnTo>
                  <a:lnTo>
                    <a:pt x="4607" y="3712"/>
                  </a:lnTo>
                  <a:lnTo>
                    <a:pt x="4576" y="3724"/>
                  </a:lnTo>
                  <a:lnTo>
                    <a:pt x="4546" y="3734"/>
                  </a:lnTo>
                  <a:lnTo>
                    <a:pt x="4515" y="3743"/>
                  </a:lnTo>
                  <a:lnTo>
                    <a:pt x="4484" y="3751"/>
                  </a:lnTo>
                  <a:lnTo>
                    <a:pt x="4452" y="3756"/>
                  </a:lnTo>
                  <a:lnTo>
                    <a:pt x="4419" y="3760"/>
                  </a:lnTo>
                  <a:lnTo>
                    <a:pt x="4387" y="3762"/>
                  </a:lnTo>
                  <a:lnTo>
                    <a:pt x="4354" y="3763"/>
                  </a:lnTo>
                  <a:lnTo>
                    <a:pt x="4320" y="3762"/>
                  </a:lnTo>
                  <a:lnTo>
                    <a:pt x="4287" y="3760"/>
                  </a:lnTo>
                  <a:lnTo>
                    <a:pt x="4254" y="3756"/>
                  </a:lnTo>
                  <a:lnTo>
                    <a:pt x="4222" y="3751"/>
                  </a:lnTo>
                  <a:lnTo>
                    <a:pt x="4191" y="3743"/>
                  </a:lnTo>
                  <a:lnTo>
                    <a:pt x="4159" y="3734"/>
                  </a:lnTo>
                  <a:lnTo>
                    <a:pt x="4129" y="3724"/>
                  </a:lnTo>
                  <a:lnTo>
                    <a:pt x="4101" y="3712"/>
                  </a:lnTo>
                  <a:lnTo>
                    <a:pt x="4072" y="3700"/>
                  </a:lnTo>
                  <a:lnTo>
                    <a:pt x="4044" y="3685"/>
                  </a:lnTo>
                  <a:lnTo>
                    <a:pt x="4016" y="3670"/>
                  </a:lnTo>
                  <a:lnTo>
                    <a:pt x="3990" y="3652"/>
                  </a:lnTo>
                  <a:lnTo>
                    <a:pt x="3964" y="3634"/>
                  </a:lnTo>
                  <a:lnTo>
                    <a:pt x="3940" y="3615"/>
                  </a:lnTo>
                  <a:lnTo>
                    <a:pt x="3916" y="3595"/>
                  </a:lnTo>
                  <a:lnTo>
                    <a:pt x="3894" y="3573"/>
                  </a:lnTo>
                  <a:lnTo>
                    <a:pt x="3872" y="3551"/>
                  </a:lnTo>
                  <a:lnTo>
                    <a:pt x="3852" y="3526"/>
                  </a:lnTo>
                  <a:lnTo>
                    <a:pt x="3833" y="3502"/>
                  </a:lnTo>
                  <a:lnTo>
                    <a:pt x="3814" y="3477"/>
                  </a:lnTo>
                  <a:lnTo>
                    <a:pt x="3798" y="3450"/>
                  </a:lnTo>
                  <a:lnTo>
                    <a:pt x="3782" y="3424"/>
                  </a:lnTo>
                  <a:lnTo>
                    <a:pt x="3768" y="3396"/>
                  </a:lnTo>
                  <a:lnTo>
                    <a:pt x="3754" y="3367"/>
                  </a:lnTo>
                  <a:lnTo>
                    <a:pt x="3742" y="3337"/>
                  </a:lnTo>
                  <a:lnTo>
                    <a:pt x="3732" y="3307"/>
                  </a:lnTo>
                  <a:lnTo>
                    <a:pt x="3724" y="3276"/>
                  </a:lnTo>
                  <a:lnTo>
                    <a:pt x="3717" y="3245"/>
                  </a:lnTo>
                  <a:lnTo>
                    <a:pt x="3711" y="3212"/>
                  </a:lnTo>
                  <a:lnTo>
                    <a:pt x="3707" y="3180"/>
                  </a:lnTo>
                  <a:lnTo>
                    <a:pt x="3704" y="3148"/>
                  </a:lnTo>
                  <a:lnTo>
                    <a:pt x="3703" y="3114"/>
                  </a:lnTo>
                  <a:lnTo>
                    <a:pt x="2124" y="3114"/>
                  </a:lnTo>
                  <a:lnTo>
                    <a:pt x="2123" y="3146"/>
                  </a:lnTo>
                  <a:lnTo>
                    <a:pt x="2121" y="3180"/>
                  </a:lnTo>
                  <a:lnTo>
                    <a:pt x="2116" y="3212"/>
                  </a:lnTo>
                  <a:lnTo>
                    <a:pt x="2110" y="3243"/>
                  </a:lnTo>
                  <a:lnTo>
                    <a:pt x="2103" y="3275"/>
                  </a:lnTo>
                  <a:lnTo>
                    <a:pt x="2094" y="3306"/>
                  </a:lnTo>
                  <a:lnTo>
                    <a:pt x="2084" y="3336"/>
                  </a:lnTo>
                  <a:lnTo>
                    <a:pt x="2072" y="3365"/>
                  </a:lnTo>
                  <a:lnTo>
                    <a:pt x="2059" y="3394"/>
                  </a:lnTo>
                  <a:lnTo>
                    <a:pt x="2044" y="3421"/>
                  </a:lnTo>
                  <a:lnTo>
                    <a:pt x="2028" y="3448"/>
                  </a:lnTo>
                  <a:lnTo>
                    <a:pt x="2012" y="3475"/>
                  </a:lnTo>
                  <a:lnTo>
                    <a:pt x="1994" y="3500"/>
                  </a:lnTo>
                  <a:lnTo>
                    <a:pt x="1975" y="3524"/>
                  </a:lnTo>
                  <a:lnTo>
                    <a:pt x="1954" y="3547"/>
                  </a:lnTo>
                  <a:lnTo>
                    <a:pt x="1932" y="3569"/>
                  </a:lnTo>
                  <a:lnTo>
                    <a:pt x="1910" y="3591"/>
                  </a:lnTo>
                  <a:lnTo>
                    <a:pt x="1887" y="3611"/>
                  </a:lnTo>
                  <a:lnTo>
                    <a:pt x="1862" y="3630"/>
                  </a:lnTo>
                  <a:lnTo>
                    <a:pt x="1836" y="3648"/>
                  </a:lnTo>
                  <a:lnTo>
                    <a:pt x="1811" y="3665"/>
                  </a:lnTo>
                  <a:lnTo>
                    <a:pt x="1783" y="3680"/>
                  </a:lnTo>
                  <a:lnTo>
                    <a:pt x="1756" y="3695"/>
                  </a:lnTo>
                  <a:lnTo>
                    <a:pt x="1727" y="3708"/>
                  </a:lnTo>
                  <a:lnTo>
                    <a:pt x="1698" y="3719"/>
                  </a:lnTo>
                  <a:lnTo>
                    <a:pt x="1668" y="3730"/>
                  </a:lnTo>
                  <a:lnTo>
                    <a:pt x="1637" y="3738"/>
                  </a:lnTo>
                  <a:lnTo>
                    <a:pt x="1605" y="3745"/>
                  </a:lnTo>
                  <a:lnTo>
                    <a:pt x="1574" y="3751"/>
                  </a:lnTo>
                  <a:lnTo>
                    <a:pt x="1542" y="3755"/>
                  </a:lnTo>
                  <a:lnTo>
                    <a:pt x="1508" y="3758"/>
                  </a:lnTo>
                  <a:lnTo>
                    <a:pt x="1476" y="3759"/>
                  </a:lnTo>
                  <a:lnTo>
                    <a:pt x="1443" y="3758"/>
                  </a:lnTo>
                  <a:lnTo>
                    <a:pt x="1409" y="3755"/>
                  </a:lnTo>
                  <a:lnTo>
                    <a:pt x="1377" y="3751"/>
                  </a:lnTo>
                  <a:lnTo>
                    <a:pt x="1345" y="3745"/>
                  </a:lnTo>
                  <a:lnTo>
                    <a:pt x="1314" y="3738"/>
                  </a:lnTo>
                  <a:lnTo>
                    <a:pt x="1283" y="3730"/>
                  </a:lnTo>
                  <a:lnTo>
                    <a:pt x="1253" y="3719"/>
                  </a:lnTo>
                  <a:lnTo>
                    <a:pt x="1224" y="3708"/>
                  </a:lnTo>
                  <a:lnTo>
                    <a:pt x="1195" y="3695"/>
                  </a:lnTo>
                  <a:lnTo>
                    <a:pt x="1168" y="3680"/>
                  </a:lnTo>
                  <a:lnTo>
                    <a:pt x="1141" y="3665"/>
                  </a:lnTo>
                  <a:lnTo>
                    <a:pt x="1114" y="3648"/>
                  </a:lnTo>
                  <a:lnTo>
                    <a:pt x="1089" y="3630"/>
                  </a:lnTo>
                  <a:lnTo>
                    <a:pt x="1065" y="3611"/>
                  </a:lnTo>
                  <a:lnTo>
                    <a:pt x="1042" y="3591"/>
                  </a:lnTo>
                  <a:lnTo>
                    <a:pt x="1019" y="3569"/>
                  </a:lnTo>
                  <a:lnTo>
                    <a:pt x="998" y="3547"/>
                  </a:lnTo>
                  <a:lnTo>
                    <a:pt x="977" y="3524"/>
                  </a:lnTo>
                  <a:lnTo>
                    <a:pt x="957" y="3500"/>
                  </a:lnTo>
                  <a:lnTo>
                    <a:pt x="940" y="3475"/>
                  </a:lnTo>
                  <a:lnTo>
                    <a:pt x="923" y="3448"/>
                  </a:lnTo>
                  <a:lnTo>
                    <a:pt x="908" y="3421"/>
                  </a:lnTo>
                  <a:lnTo>
                    <a:pt x="893" y="3394"/>
                  </a:lnTo>
                  <a:lnTo>
                    <a:pt x="880" y="3365"/>
                  </a:lnTo>
                  <a:lnTo>
                    <a:pt x="868" y="3336"/>
                  </a:lnTo>
                  <a:lnTo>
                    <a:pt x="858" y="3306"/>
                  </a:lnTo>
                  <a:lnTo>
                    <a:pt x="849" y="3275"/>
                  </a:lnTo>
                  <a:lnTo>
                    <a:pt x="842" y="3243"/>
                  </a:lnTo>
                  <a:lnTo>
                    <a:pt x="836" y="3212"/>
                  </a:lnTo>
                  <a:lnTo>
                    <a:pt x="831" y="3180"/>
                  </a:lnTo>
                  <a:lnTo>
                    <a:pt x="828" y="3146"/>
                  </a:lnTo>
                  <a:lnTo>
                    <a:pt x="828" y="3114"/>
                  </a:lnTo>
                  <a:lnTo>
                    <a:pt x="0" y="3114"/>
                  </a:lnTo>
                  <a:lnTo>
                    <a:pt x="2" y="3053"/>
                  </a:lnTo>
                  <a:lnTo>
                    <a:pt x="6" y="2992"/>
                  </a:lnTo>
                  <a:lnTo>
                    <a:pt x="11" y="2930"/>
                  </a:lnTo>
                  <a:lnTo>
                    <a:pt x="21" y="2870"/>
                  </a:lnTo>
                  <a:lnTo>
                    <a:pt x="31" y="2811"/>
                  </a:lnTo>
                  <a:lnTo>
                    <a:pt x="45" y="2753"/>
                  </a:lnTo>
                  <a:lnTo>
                    <a:pt x="61" y="2694"/>
                  </a:lnTo>
                  <a:lnTo>
                    <a:pt x="78" y="2636"/>
                  </a:lnTo>
                  <a:lnTo>
                    <a:pt x="99" y="2579"/>
                  </a:lnTo>
                  <a:lnTo>
                    <a:pt x="121" y="2523"/>
                  </a:lnTo>
                  <a:lnTo>
                    <a:pt x="146" y="2467"/>
                  </a:lnTo>
                  <a:lnTo>
                    <a:pt x="173" y="2412"/>
                  </a:lnTo>
                  <a:lnTo>
                    <a:pt x="202" y="2359"/>
                  </a:lnTo>
                  <a:lnTo>
                    <a:pt x="233" y="2305"/>
                  </a:lnTo>
                  <a:lnTo>
                    <a:pt x="267" y="2253"/>
                  </a:lnTo>
                  <a:lnTo>
                    <a:pt x="301" y="2203"/>
                  </a:lnTo>
                  <a:lnTo>
                    <a:pt x="339" y="2153"/>
                  </a:lnTo>
                  <a:lnTo>
                    <a:pt x="377" y="2103"/>
                  </a:lnTo>
                  <a:lnTo>
                    <a:pt x="419" y="2056"/>
                  </a:lnTo>
                  <a:lnTo>
                    <a:pt x="462" y="2010"/>
                  </a:lnTo>
                  <a:lnTo>
                    <a:pt x="507" y="1965"/>
                  </a:lnTo>
                  <a:lnTo>
                    <a:pt x="553" y="1922"/>
                  </a:lnTo>
                  <a:lnTo>
                    <a:pt x="602" y="1879"/>
                  </a:lnTo>
                  <a:lnTo>
                    <a:pt x="651" y="1839"/>
                  </a:lnTo>
                  <a:lnTo>
                    <a:pt x="703" y="1799"/>
                  </a:lnTo>
                  <a:lnTo>
                    <a:pt x="756" y="1761"/>
                  </a:lnTo>
                  <a:lnTo>
                    <a:pt x="811" y="1724"/>
                  </a:lnTo>
                  <a:lnTo>
                    <a:pt x="867" y="1690"/>
                  </a:lnTo>
                  <a:lnTo>
                    <a:pt x="925" y="1657"/>
                  </a:lnTo>
                  <a:lnTo>
                    <a:pt x="985" y="1626"/>
                  </a:lnTo>
                  <a:lnTo>
                    <a:pt x="1046" y="1596"/>
                  </a:lnTo>
                  <a:lnTo>
                    <a:pt x="1109" y="1570"/>
                  </a:lnTo>
                  <a:lnTo>
                    <a:pt x="1116" y="1528"/>
                  </a:lnTo>
                  <a:lnTo>
                    <a:pt x="1123" y="1486"/>
                  </a:lnTo>
                  <a:lnTo>
                    <a:pt x="1131" y="1446"/>
                  </a:lnTo>
                  <a:lnTo>
                    <a:pt x="1140" y="1406"/>
                  </a:lnTo>
                  <a:lnTo>
                    <a:pt x="1150" y="1365"/>
                  </a:lnTo>
                  <a:lnTo>
                    <a:pt x="1161" y="1326"/>
                  </a:lnTo>
                  <a:lnTo>
                    <a:pt x="1172" y="1287"/>
                  </a:lnTo>
                  <a:lnTo>
                    <a:pt x="1185" y="1247"/>
                  </a:lnTo>
                  <a:lnTo>
                    <a:pt x="1199" y="1209"/>
                  </a:lnTo>
                  <a:lnTo>
                    <a:pt x="1213" y="1170"/>
                  </a:lnTo>
                  <a:lnTo>
                    <a:pt x="1229" y="1133"/>
                  </a:lnTo>
                  <a:lnTo>
                    <a:pt x="1244" y="1095"/>
                  </a:lnTo>
                  <a:lnTo>
                    <a:pt x="1261" y="1058"/>
                  </a:lnTo>
                  <a:lnTo>
                    <a:pt x="1278" y="1022"/>
                  </a:lnTo>
                  <a:lnTo>
                    <a:pt x="1297" y="985"/>
                  </a:lnTo>
                  <a:lnTo>
                    <a:pt x="1315" y="950"/>
                  </a:lnTo>
                  <a:lnTo>
                    <a:pt x="1335" y="915"/>
                  </a:lnTo>
                  <a:lnTo>
                    <a:pt x="1356" y="880"/>
                  </a:lnTo>
                  <a:lnTo>
                    <a:pt x="1377" y="846"/>
                  </a:lnTo>
                  <a:lnTo>
                    <a:pt x="1399" y="813"/>
                  </a:lnTo>
                  <a:lnTo>
                    <a:pt x="1422" y="779"/>
                  </a:lnTo>
                  <a:lnTo>
                    <a:pt x="1445" y="747"/>
                  </a:lnTo>
                  <a:lnTo>
                    <a:pt x="1469" y="715"/>
                  </a:lnTo>
                  <a:lnTo>
                    <a:pt x="1493" y="684"/>
                  </a:lnTo>
                  <a:lnTo>
                    <a:pt x="1519" y="652"/>
                  </a:lnTo>
                  <a:lnTo>
                    <a:pt x="1545" y="621"/>
                  </a:lnTo>
                  <a:lnTo>
                    <a:pt x="1572" y="592"/>
                  </a:lnTo>
                  <a:lnTo>
                    <a:pt x="1598" y="562"/>
                  </a:lnTo>
                  <a:lnTo>
                    <a:pt x="1627" y="535"/>
                  </a:lnTo>
                  <a:lnTo>
                    <a:pt x="1655" y="506"/>
                  </a:lnTo>
                  <a:lnTo>
                    <a:pt x="1684" y="479"/>
                  </a:lnTo>
                  <a:lnTo>
                    <a:pt x="1714" y="452"/>
                  </a:lnTo>
                  <a:lnTo>
                    <a:pt x="1744" y="426"/>
                  </a:lnTo>
                  <a:lnTo>
                    <a:pt x="1775" y="401"/>
                  </a:lnTo>
                  <a:lnTo>
                    <a:pt x="1806" y="376"/>
                  </a:lnTo>
                  <a:lnTo>
                    <a:pt x="1839" y="352"/>
                  </a:lnTo>
                  <a:lnTo>
                    <a:pt x="1871" y="329"/>
                  </a:lnTo>
                  <a:lnTo>
                    <a:pt x="1905" y="306"/>
                  </a:lnTo>
                  <a:lnTo>
                    <a:pt x="1938" y="284"/>
                  </a:lnTo>
                  <a:lnTo>
                    <a:pt x="1972" y="263"/>
                  </a:lnTo>
                  <a:lnTo>
                    <a:pt x="2006" y="242"/>
                  </a:lnTo>
                  <a:lnTo>
                    <a:pt x="2042" y="223"/>
                  </a:lnTo>
                  <a:lnTo>
                    <a:pt x="2077" y="203"/>
                  </a:lnTo>
                  <a:lnTo>
                    <a:pt x="2113" y="186"/>
                  </a:lnTo>
                  <a:lnTo>
                    <a:pt x="2149" y="167"/>
                  </a:lnTo>
                  <a:lnTo>
                    <a:pt x="2186" y="151"/>
                  </a:lnTo>
                  <a:lnTo>
                    <a:pt x="2223" y="135"/>
                  </a:lnTo>
                  <a:lnTo>
                    <a:pt x="2262" y="120"/>
                  </a:lnTo>
                  <a:lnTo>
                    <a:pt x="2300" y="106"/>
                  </a:lnTo>
                  <a:lnTo>
                    <a:pt x="2338" y="92"/>
                  </a:lnTo>
                  <a:lnTo>
                    <a:pt x="2377" y="81"/>
                  </a:lnTo>
                  <a:lnTo>
                    <a:pt x="2416" y="69"/>
                  </a:lnTo>
                  <a:lnTo>
                    <a:pt x="2456" y="57"/>
                  </a:lnTo>
                  <a:lnTo>
                    <a:pt x="2496" y="48"/>
                  </a:lnTo>
                  <a:lnTo>
                    <a:pt x="2536" y="39"/>
                  </a:lnTo>
                  <a:lnTo>
                    <a:pt x="2577" y="31"/>
                  </a:lnTo>
                  <a:lnTo>
                    <a:pt x="2618" y="24"/>
                  </a:lnTo>
                  <a:lnTo>
                    <a:pt x="2660" y="17"/>
                  </a:lnTo>
                  <a:lnTo>
                    <a:pt x="2702" y="12"/>
                  </a:lnTo>
                  <a:lnTo>
                    <a:pt x="2743" y="8"/>
                  </a:lnTo>
                  <a:lnTo>
                    <a:pt x="2786" y="4"/>
                  </a:lnTo>
                  <a:lnTo>
                    <a:pt x="2829" y="2"/>
                  </a:lnTo>
                  <a:lnTo>
                    <a:pt x="2871" y="0"/>
                  </a:lnTo>
                  <a:lnTo>
                    <a:pt x="2914" y="0"/>
                  </a:lnTo>
                  <a:lnTo>
                    <a:pt x="2958" y="0"/>
                  </a:lnTo>
                  <a:lnTo>
                    <a:pt x="3001" y="2"/>
                  </a:lnTo>
                  <a:lnTo>
                    <a:pt x="3042" y="4"/>
                  </a:lnTo>
                  <a:lnTo>
                    <a:pt x="3085" y="8"/>
                  </a:lnTo>
                  <a:lnTo>
                    <a:pt x="3127" y="12"/>
                  </a:lnTo>
                  <a:lnTo>
                    <a:pt x="3169" y="17"/>
                  </a:lnTo>
                  <a:lnTo>
                    <a:pt x="3210" y="24"/>
                  </a:lnTo>
                  <a:lnTo>
                    <a:pt x="3252" y="31"/>
                  </a:lnTo>
                  <a:lnTo>
                    <a:pt x="3292" y="39"/>
                  </a:lnTo>
                  <a:lnTo>
                    <a:pt x="3332" y="48"/>
                  </a:lnTo>
                  <a:lnTo>
                    <a:pt x="3373" y="57"/>
                  </a:lnTo>
                  <a:lnTo>
                    <a:pt x="3412" y="69"/>
                  </a:lnTo>
                  <a:lnTo>
                    <a:pt x="3451" y="81"/>
                  </a:lnTo>
                  <a:lnTo>
                    <a:pt x="3491" y="92"/>
                  </a:lnTo>
                  <a:lnTo>
                    <a:pt x="3529" y="106"/>
                  </a:lnTo>
                  <a:lnTo>
                    <a:pt x="3567" y="120"/>
                  </a:lnTo>
                  <a:lnTo>
                    <a:pt x="3605" y="135"/>
                  </a:lnTo>
                  <a:lnTo>
                    <a:pt x="3642" y="151"/>
                  </a:lnTo>
                  <a:lnTo>
                    <a:pt x="3679" y="167"/>
                  </a:lnTo>
                  <a:lnTo>
                    <a:pt x="3716" y="186"/>
                  </a:lnTo>
                  <a:lnTo>
                    <a:pt x="3752" y="203"/>
                  </a:lnTo>
                  <a:lnTo>
                    <a:pt x="3788" y="223"/>
                  </a:lnTo>
                  <a:lnTo>
                    <a:pt x="3822" y="242"/>
                  </a:lnTo>
                  <a:lnTo>
                    <a:pt x="3857" y="263"/>
                  </a:lnTo>
                  <a:lnTo>
                    <a:pt x="3891" y="284"/>
                  </a:lnTo>
                  <a:lnTo>
                    <a:pt x="3925" y="306"/>
                  </a:lnTo>
                  <a:lnTo>
                    <a:pt x="3957" y="329"/>
                  </a:lnTo>
                  <a:lnTo>
                    <a:pt x="3990" y="352"/>
                  </a:lnTo>
                  <a:lnTo>
                    <a:pt x="4022" y="376"/>
                  </a:lnTo>
                  <a:lnTo>
                    <a:pt x="4053" y="401"/>
                  </a:lnTo>
                  <a:lnTo>
                    <a:pt x="4084" y="426"/>
                  </a:lnTo>
                  <a:lnTo>
                    <a:pt x="4114" y="452"/>
                  </a:lnTo>
                  <a:lnTo>
                    <a:pt x="4144" y="479"/>
                  </a:lnTo>
                  <a:lnTo>
                    <a:pt x="4173" y="506"/>
                  </a:lnTo>
                  <a:lnTo>
                    <a:pt x="4202" y="535"/>
                  </a:lnTo>
                  <a:lnTo>
                    <a:pt x="4230" y="562"/>
                  </a:lnTo>
                  <a:lnTo>
                    <a:pt x="4258" y="592"/>
                  </a:lnTo>
                  <a:lnTo>
                    <a:pt x="4284" y="621"/>
                  </a:lnTo>
                  <a:lnTo>
                    <a:pt x="4310" y="652"/>
                  </a:lnTo>
                  <a:lnTo>
                    <a:pt x="4335" y="684"/>
                  </a:lnTo>
                  <a:lnTo>
                    <a:pt x="4360" y="715"/>
                  </a:lnTo>
                  <a:lnTo>
                    <a:pt x="4384" y="747"/>
                  </a:lnTo>
                  <a:lnTo>
                    <a:pt x="4407" y="779"/>
                  </a:lnTo>
                  <a:lnTo>
                    <a:pt x="4430" y="813"/>
                  </a:lnTo>
                  <a:lnTo>
                    <a:pt x="4452" y="846"/>
                  </a:lnTo>
                  <a:lnTo>
                    <a:pt x="4473" y="880"/>
                  </a:lnTo>
                  <a:lnTo>
                    <a:pt x="4493" y="915"/>
                  </a:lnTo>
                  <a:lnTo>
                    <a:pt x="4513" y="950"/>
                  </a:lnTo>
                  <a:lnTo>
                    <a:pt x="4533" y="985"/>
                  </a:lnTo>
                  <a:lnTo>
                    <a:pt x="4550" y="1022"/>
                  </a:lnTo>
                  <a:lnTo>
                    <a:pt x="4568" y="1058"/>
                  </a:lnTo>
                  <a:lnTo>
                    <a:pt x="4585" y="1095"/>
                  </a:lnTo>
                  <a:lnTo>
                    <a:pt x="4601" y="1133"/>
                  </a:lnTo>
                  <a:lnTo>
                    <a:pt x="4616" y="1170"/>
                  </a:lnTo>
                  <a:lnTo>
                    <a:pt x="4630" y="1209"/>
                  </a:lnTo>
                  <a:lnTo>
                    <a:pt x="4643" y="1247"/>
                  </a:lnTo>
                  <a:lnTo>
                    <a:pt x="4656" y="1287"/>
                  </a:lnTo>
                  <a:lnTo>
                    <a:pt x="4668" y="1326"/>
                  </a:lnTo>
                  <a:lnTo>
                    <a:pt x="4678" y="1365"/>
                  </a:lnTo>
                  <a:lnTo>
                    <a:pt x="4689" y="1406"/>
                  </a:lnTo>
                  <a:lnTo>
                    <a:pt x="4698" y="1446"/>
                  </a:lnTo>
                  <a:lnTo>
                    <a:pt x="4706" y="1486"/>
                  </a:lnTo>
                  <a:lnTo>
                    <a:pt x="4714" y="1528"/>
                  </a:lnTo>
                  <a:lnTo>
                    <a:pt x="4720" y="1570"/>
                  </a:lnTo>
                  <a:lnTo>
                    <a:pt x="4782" y="1596"/>
                  </a:lnTo>
                  <a:lnTo>
                    <a:pt x="4843" y="1626"/>
                  </a:lnTo>
                  <a:lnTo>
                    <a:pt x="4903" y="1657"/>
                  </a:lnTo>
                  <a:lnTo>
                    <a:pt x="4961" y="1690"/>
                  </a:lnTo>
                  <a:lnTo>
                    <a:pt x="5018" y="1724"/>
                  </a:lnTo>
                  <a:lnTo>
                    <a:pt x="5073" y="1761"/>
                  </a:lnTo>
                  <a:lnTo>
                    <a:pt x="5126" y="1799"/>
                  </a:lnTo>
                  <a:lnTo>
                    <a:pt x="5177" y="1839"/>
                  </a:lnTo>
                  <a:lnTo>
                    <a:pt x="5228" y="1879"/>
                  </a:lnTo>
                  <a:lnTo>
                    <a:pt x="5275" y="1922"/>
                  </a:lnTo>
                  <a:lnTo>
                    <a:pt x="5323" y="1965"/>
                  </a:lnTo>
                  <a:lnTo>
                    <a:pt x="5367" y="2010"/>
                  </a:lnTo>
                  <a:lnTo>
                    <a:pt x="5411" y="2056"/>
                  </a:lnTo>
                  <a:lnTo>
                    <a:pt x="5451" y="2103"/>
                  </a:lnTo>
                  <a:lnTo>
                    <a:pt x="5490" y="2153"/>
                  </a:lnTo>
                  <a:lnTo>
                    <a:pt x="5527" y="2203"/>
                  </a:lnTo>
                  <a:lnTo>
                    <a:pt x="5562" y="2253"/>
                  </a:lnTo>
                  <a:lnTo>
                    <a:pt x="5595" y="2305"/>
                  </a:lnTo>
                  <a:lnTo>
                    <a:pt x="5627" y="2359"/>
                  </a:lnTo>
                  <a:lnTo>
                    <a:pt x="5655" y="2412"/>
                  </a:lnTo>
                  <a:lnTo>
                    <a:pt x="5682" y="2467"/>
                  </a:lnTo>
                  <a:lnTo>
                    <a:pt x="5707" y="2523"/>
                  </a:lnTo>
                  <a:lnTo>
                    <a:pt x="5729" y="2579"/>
                  </a:lnTo>
                  <a:lnTo>
                    <a:pt x="5750" y="2636"/>
                  </a:lnTo>
                  <a:lnTo>
                    <a:pt x="5769" y="2694"/>
                  </a:lnTo>
                  <a:lnTo>
                    <a:pt x="5784" y="2753"/>
                  </a:lnTo>
                  <a:lnTo>
                    <a:pt x="5797" y="2811"/>
                  </a:lnTo>
                  <a:lnTo>
                    <a:pt x="5809" y="2870"/>
                  </a:lnTo>
                  <a:lnTo>
                    <a:pt x="5817" y="2930"/>
                  </a:lnTo>
                  <a:lnTo>
                    <a:pt x="5824" y="2992"/>
                  </a:lnTo>
                  <a:lnTo>
                    <a:pt x="5828" y="3053"/>
                  </a:lnTo>
                  <a:lnTo>
                    <a:pt x="5829" y="3114"/>
                  </a:lnTo>
                  <a:close/>
                  <a:moveTo>
                    <a:pt x="2660" y="640"/>
                  </a:moveTo>
                  <a:lnTo>
                    <a:pt x="2660" y="640"/>
                  </a:lnTo>
                  <a:lnTo>
                    <a:pt x="2652" y="642"/>
                  </a:lnTo>
                  <a:lnTo>
                    <a:pt x="2629" y="647"/>
                  </a:lnTo>
                  <a:lnTo>
                    <a:pt x="2592" y="655"/>
                  </a:lnTo>
                  <a:lnTo>
                    <a:pt x="2543" y="669"/>
                  </a:lnTo>
                  <a:lnTo>
                    <a:pt x="2517" y="678"/>
                  </a:lnTo>
                  <a:lnTo>
                    <a:pt x="2487" y="688"/>
                  </a:lnTo>
                  <a:lnTo>
                    <a:pt x="2456" y="701"/>
                  </a:lnTo>
                  <a:lnTo>
                    <a:pt x="2422" y="715"/>
                  </a:lnTo>
                  <a:lnTo>
                    <a:pt x="2387" y="731"/>
                  </a:lnTo>
                  <a:lnTo>
                    <a:pt x="2352" y="748"/>
                  </a:lnTo>
                  <a:lnTo>
                    <a:pt x="2316" y="769"/>
                  </a:lnTo>
                  <a:lnTo>
                    <a:pt x="2279" y="791"/>
                  </a:lnTo>
                  <a:lnTo>
                    <a:pt x="2241" y="816"/>
                  </a:lnTo>
                  <a:lnTo>
                    <a:pt x="2204" y="843"/>
                  </a:lnTo>
                  <a:lnTo>
                    <a:pt x="2167" y="873"/>
                  </a:lnTo>
                  <a:lnTo>
                    <a:pt x="2130" y="905"/>
                  </a:lnTo>
                  <a:lnTo>
                    <a:pt x="2093" y="940"/>
                  </a:lnTo>
                  <a:lnTo>
                    <a:pt x="2076" y="960"/>
                  </a:lnTo>
                  <a:lnTo>
                    <a:pt x="2057" y="978"/>
                  </a:lnTo>
                  <a:lnTo>
                    <a:pt x="2040" y="999"/>
                  </a:lnTo>
                  <a:lnTo>
                    <a:pt x="2024" y="1020"/>
                  </a:lnTo>
                  <a:lnTo>
                    <a:pt x="2006" y="1042"/>
                  </a:lnTo>
                  <a:lnTo>
                    <a:pt x="1990" y="1064"/>
                  </a:lnTo>
                  <a:lnTo>
                    <a:pt x="1974" y="1087"/>
                  </a:lnTo>
                  <a:lnTo>
                    <a:pt x="1959" y="1111"/>
                  </a:lnTo>
                  <a:lnTo>
                    <a:pt x="1944" y="1136"/>
                  </a:lnTo>
                  <a:lnTo>
                    <a:pt x="1929" y="1162"/>
                  </a:lnTo>
                  <a:lnTo>
                    <a:pt x="1915" y="1188"/>
                  </a:lnTo>
                  <a:lnTo>
                    <a:pt x="1902" y="1216"/>
                  </a:lnTo>
                  <a:lnTo>
                    <a:pt x="1890" y="1244"/>
                  </a:lnTo>
                  <a:lnTo>
                    <a:pt x="1877" y="1274"/>
                  </a:lnTo>
                  <a:lnTo>
                    <a:pt x="1865" y="1304"/>
                  </a:lnTo>
                  <a:lnTo>
                    <a:pt x="1855" y="1335"/>
                  </a:lnTo>
                  <a:lnTo>
                    <a:pt x="1845" y="1367"/>
                  </a:lnTo>
                  <a:lnTo>
                    <a:pt x="1835" y="1400"/>
                  </a:lnTo>
                  <a:lnTo>
                    <a:pt x="1826" y="1433"/>
                  </a:lnTo>
                  <a:lnTo>
                    <a:pt x="1818" y="1469"/>
                  </a:lnTo>
                  <a:lnTo>
                    <a:pt x="1811" y="1505"/>
                  </a:lnTo>
                  <a:lnTo>
                    <a:pt x="1805" y="1542"/>
                  </a:lnTo>
                  <a:lnTo>
                    <a:pt x="2660" y="1542"/>
                  </a:lnTo>
                  <a:lnTo>
                    <a:pt x="2660" y="640"/>
                  </a:lnTo>
                  <a:close/>
                  <a:moveTo>
                    <a:pt x="3171" y="1542"/>
                  </a:moveTo>
                  <a:lnTo>
                    <a:pt x="4027" y="1542"/>
                  </a:lnTo>
                  <a:lnTo>
                    <a:pt x="4020" y="1505"/>
                  </a:lnTo>
                  <a:lnTo>
                    <a:pt x="4013" y="1469"/>
                  </a:lnTo>
                  <a:lnTo>
                    <a:pt x="4005" y="1433"/>
                  </a:lnTo>
                  <a:lnTo>
                    <a:pt x="3997" y="1400"/>
                  </a:lnTo>
                  <a:lnTo>
                    <a:pt x="3987" y="1367"/>
                  </a:lnTo>
                  <a:lnTo>
                    <a:pt x="3977" y="1335"/>
                  </a:lnTo>
                  <a:lnTo>
                    <a:pt x="3965" y="1304"/>
                  </a:lnTo>
                  <a:lnTo>
                    <a:pt x="3954" y="1274"/>
                  </a:lnTo>
                  <a:lnTo>
                    <a:pt x="3942" y="1244"/>
                  </a:lnTo>
                  <a:lnTo>
                    <a:pt x="3930" y="1216"/>
                  </a:lnTo>
                  <a:lnTo>
                    <a:pt x="3916" y="1188"/>
                  </a:lnTo>
                  <a:lnTo>
                    <a:pt x="3902" y="1162"/>
                  </a:lnTo>
                  <a:lnTo>
                    <a:pt x="3887" y="1136"/>
                  </a:lnTo>
                  <a:lnTo>
                    <a:pt x="3872" y="1111"/>
                  </a:lnTo>
                  <a:lnTo>
                    <a:pt x="3857" y="1087"/>
                  </a:lnTo>
                  <a:lnTo>
                    <a:pt x="3841" y="1064"/>
                  </a:lnTo>
                  <a:lnTo>
                    <a:pt x="3824" y="1042"/>
                  </a:lnTo>
                  <a:lnTo>
                    <a:pt x="3808" y="1020"/>
                  </a:lnTo>
                  <a:lnTo>
                    <a:pt x="3791" y="999"/>
                  </a:lnTo>
                  <a:lnTo>
                    <a:pt x="3774" y="978"/>
                  </a:lnTo>
                  <a:lnTo>
                    <a:pt x="3756" y="960"/>
                  </a:lnTo>
                  <a:lnTo>
                    <a:pt x="3738" y="940"/>
                  </a:lnTo>
                  <a:lnTo>
                    <a:pt x="3702" y="905"/>
                  </a:lnTo>
                  <a:lnTo>
                    <a:pt x="3665" y="873"/>
                  </a:lnTo>
                  <a:lnTo>
                    <a:pt x="3627" y="843"/>
                  </a:lnTo>
                  <a:lnTo>
                    <a:pt x="3590" y="816"/>
                  </a:lnTo>
                  <a:lnTo>
                    <a:pt x="3553" y="791"/>
                  </a:lnTo>
                  <a:lnTo>
                    <a:pt x="3516" y="769"/>
                  </a:lnTo>
                  <a:lnTo>
                    <a:pt x="3479" y="748"/>
                  </a:lnTo>
                  <a:lnTo>
                    <a:pt x="3443" y="731"/>
                  </a:lnTo>
                  <a:lnTo>
                    <a:pt x="3410" y="715"/>
                  </a:lnTo>
                  <a:lnTo>
                    <a:pt x="3376" y="701"/>
                  </a:lnTo>
                  <a:lnTo>
                    <a:pt x="3345" y="688"/>
                  </a:lnTo>
                  <a:lnTo>
                    <a:pt x="3315" y="678"/>
                  </a:lnTo>
                  <a:lnTo>
                    <a:pt x="3287" y="669"/>
                  </a:lnTo>
                  <a:lnTo>
                    <a:pt x="3239" y="655"/>
                  </a:lnTo>
                  <a:lnTo>
                    <a:pt x="3203" y="647"/>
                  </a:lnTo>
                  <a:lnTo>
                    <a:pt x="3179" y="642"/>
                  </a:lnTo>
                  <a:lnTo>
                    <a:pt x="3171" y="640"/>
                  </a:lnTo>
                  <a:lnTo>
                    <a:pt x="3171" y="1542"/>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endParaRPr>
            </a:p>
          </p:txBody>
        </p:sp>
      </p:grpSp>
    </p:spTree>
  </p:cSld>
  <p:clrMapOvr>
    <a:masterClrMapping/>
  </p:clrMapOvr>
  <p:transition spd="slow">
    <p:comb/>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直接连接符 14"/>
          <p:cNvCxnSpPr/>
          <p:nvPr/>
        </p:nvCxnSpPr>
        <p:spPr>
          <a:xfrm>
            <a:off x="5523678" y="2826074"/>
            <a:ext cx="664764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8554786" y="2830307"/>
            <a:ext cx="0" cy="402769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a:off x="5534016" y="4844153"/>
            <a:ext cx="30242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a:off x="383822" y="-14514"/>
            <a:ext cx="0" cy="686507"/>
          </a:xfrm>
          <a:prstGeom prst="line">
            <a:avLst/>
          </a:prstGeom>
          <a:ln w="47625">
            <a:solidFill>
              <a:schemeClr val="accent5"/>
            </a:solidFill>
          </a:ln>
        </p:spPr>
        <p:style>
          <a:lnRef idx="1">
            <a:schemeClr val="accent1"/>
          </a:lnRef>
          <a:fillRef idx="0">
            <a:schemeClr val="accent1"/>
          </a:fillRef>
          <a:effectRef idx="0">
            <a:schemeClr val="accent1"/>
          </a:effectRef>
          <a:fontRef idx="minor">
            <a:schemeClr val="tx1"/>
          </a:fontRef>
        </p:style>
      </p:cxnSp>
      <p:sp>
        <p:nvSpPr>
          <p:cNvPr id="24" name="文本框 23"/>
          <p:cNvSpPr txBox="1"/>
          <p:nvPr/>
        </p:nvSpPr>
        <p:spPr>
          <a:xfrm>
            <a:off x="383822" y="-14514"/>
            <a:ext cx="1944915" cy="58477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r>
              <a:rPr lang="zh-CN" altLang="en-US" sz="3200" dirty="0"/>
              <a:t>员工活动</a:t>
            </a:r>
            <a:endParaRPr lang="zh-CN" altLang="en-US" sz="3200" dirty="0"/>
          </a:p>
        </p:txBody>
      </p:sp>
      <p:sp>
        <p:nvSpPr>
          <p:cNvPr id="25" name="文本框 24"/>
          <p:cNvSpPr txBox="1"/>
          <p:nvPr/>
        </p:nvSpPr>
        <p:spPr>
          <a:xfrm>
            <a:off x="462340" y="471938"/>
            <a:ext cx="1787879" cy="20005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700" dirty="0">
                <a:solidFill>
                  <a:schemeClr val="accent5"/>
                </a:solidFill>
                <a:latin typeface="方正正黑简体" panose="02000000000000000000" pitchFamily="2" charset="-122"/>
                <a:ea typeface="方正正黑简体" panose="02000000000000000000" pitchFamily="2" charset="-122"/>
              </a:rPr>
              <a:t>employee activity</a:t>
            </a:r>
            <a:endParaRPr lang="en-US" altLang="zh-CN" sz="700" dirty="0">
              <a:solidFill>
                <a:schemeClr val="accent5"/>
              </a:solidFill>
              <a:latin typeface="方正正黑简体" panose="02000000000000000000" pitchFamily="2" charset="-122"/>
              <a:ea typeface="方正正黑简体" panose="02000000000000000000" pitchFamily="2" charset="-122"/>
            </a:endParaRPr>
          </a:p>
        </p:txBody>
      </p:sp>
      <p:grpSp>
        <p:nvGrpSpPr>
          <p:cNvPr id="7" name="组合 6"/>
          <p:cNvGrpSpPr/>
          <p:nvPr/>
        </p:nvGrpSpPr>
        <p:grpSpPr>
          <a:xfrm>
            <a:off x="650926" y="2167917"/>
            <a:ext cx="4472616" cy="3338629"/>
            <a:chOff x="650926" y="1505524"/>
            <a:chExt cx="4472616" cy="3338629"/>
          </a:xfrm>
        </p:grpSpPr>
        <p:sp>
          <p:nvSpPr>
            <p:cNvPr id="26" name="文本框 25"/>
            <p:cNvSpPr txBox="1"/>
            <p:nvPr/>
          </p:nvSpPr>
          <p:spPr>
            <a:xfrm>
              <a:off x="650928" y="1530924"/>
              <a:ext cx="4472614"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4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pPr algn="just"/>
              <a:r>
                <a:rPr lang="zh-CN" altLang="en-US" dirty="0"/>
                <a:t>公司定期开展各项文体活动，丰富员工生活</a:t>
              </a:r>
              <a:endParaRPr lang="zh-CN" altLang="en-US" dirty="0"/>
            </a:p>
          </p:txBody>
        </p:sp>
        <p:sp>
          <p:nvSpPr>
            <p:cNvPr id="27" name="文本框 26"/>
            <p:cNvSpPr txBox="1"/>
            <p:nvPr/>
          </p:nvSpPr>
          <p:spPr>
            <a:xfrm>
              <a:off x="650927" y="2698174"/>
              <a:ext cx="4472615"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4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t>公司的每一位员工既可以是活动的参与者也可以是活动的制定者</a:t>
              </a:r>
              <a:endParaRPr lang="zh-CN" altLang="en-US" dirty="0"/>
            </a:p>
          </p:txBody>
        </p:sp>
        <p:sp>
          <p:nvSpPr>
            <p:cNvPr id="28" name="文本框 27"/>
            <p:cNvSpPr txBox="1"/>
            <p:nvPr/>
          </p:nvSpPr>
          <p:spPr>
            <a:xfrm>
              <a:off x="650926" y="3865424"/>
              <a:ext cx="4472616"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4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dirty="0"/>
                <a:t>我们致力于组建公司内部的文体社团，丰富员工业余生活</a:t>
              </a:r>
              <a:endParaRPr lang="zh-CN" altLang="en-US" dirty="0"/>
            </a:p>
          </p:txBody>
        </p:sp>
        <p:cxnSp>
          <p:nvCxnSpPr>
            <p:cNvPr id="6" name="直接连接符 5"/>
            <p:cNvCxnSpPr/>
            <p:nvPr/>
          </p:nvCxnSpPr>
          <p:spPr>
            <a:xfrm>
              <a:off x="762000" y="1505524"/>
              <a:ext cx="749300"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a:off x="4241800" y="4844153"/>
              <a:ext cx="749300"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2" name="图片占位符 1"/>
          <p:cNvSpPr/>
          <p:nvPr>
            <p:ph type="pic" sz="quarter" idx="10"/>
          </p:nvPr>
        </p:nvSpPr>
        <p:spPr/>
      </p:sp>
      <p:sp>
        <p:nvSpPr>
          <p:cNvPr id="3" name="object 7"/>
          <p:cNvSpPr/>
          <p:nvPr/>
        </p:nvSpPr>
        <p:spPr>
          <a:xfrm>
            <a:off x="5534025" y="19685"/>
            <a:ext cx="6637020" cy="2766060"/>
          </a:xfrm>
          <a:prstGeom prst="rect">
            <a:avLst/>
          </a:prstGeom>
          <a:blipFill>
            <a:blip r:embed="rId1" cstate="print"/>
            <a:stretch>
              <a:fillRect/>
            </a:stretch>
          </a:blipFill>
        </p:spPr>
        <p:txBody>
          <a:bodyPr wrap="square" lIns="0" tIns="0" rIns="0" bIns="0" rtlCol="0"/>
          <a:p/>
        </p:txBody>
      </p:sp>
      <p:sp>
        <p:nvSpPr>
          <p:cNvPr id="5" name="图片占位符 4"/>
          <p:cNvSpPr/>
          <p:nvPr>
            <p:ph type="pic" sz="quarter" idx="13"/>
          </p:nvPr>
        </p:nvSpPr>
        <p:spPr/>
      </p:sp>
      <p:sp>
        <p:nvSpPr>
          <p:cNvPr id="9" name="object 6"/>
          <p:cNvSpPr/>
          <p:nvPr/>
        </p:nvSpPr>
        <p:spPr>
          <a:xfrm>
            <a:off x="8601710" y="2830195"/>
            <a:ext cx="3536315" cy="3927475"/>
          </a:xfrm>
          <a:prstGeom prst="rect">
            <a:avLst/>
          </a:prstGeom>
          <a:blipFill>
            <a:blip r:embed="rId2" cstate="print"/>
            <a:stretch>
              <a:fillRect/>
            </a:stretch>
          </a:blipFill>
        </p:spPr>
        <p:txBody>
          <a:bodyPr wrap="square" lIns="0" tIns="0" rIns="0" bIns="0" rtlCol="0"/>
          <a:p/>
        </p:txBody>
      </p:sp>
      <p:sp>
        <p:nvSpPr>
          <p:cNvPr id="11" name="object 4"/>
          <p:cNvSpPr/>
          <p:nvPr/>
        </p:nvSpPr>
        <p:spPr>
          <a:xfrm>
            <a:off x="5523230" y="2867025"/>
            <a:ext cx="3027680" cy="1977390"/>
          </a:xfrm>
          <a:prstGeom prst="rect">
            <a:avLst/>
          </a:prstGeom>
          <a:blipFill>
            <a:blip r:embed="rId3" cstate="print"/>
            <a:stretch>
              <a:fillRect/>
            </a:stretch>
          </a:blipFill>
        </p:spPr>
        <p:txBody>
          <a:bodyPr wrap="square" lIns="0" tIns="0" rIns="0" bIns="0" rtlCol="0"/>
          <a:p/>
        </p:txBody>
      </p:sp>
      <p:sp>
        <p:nvSpPr>
          <p:cNvPr id="13" name="object 8"/>
          <p:cNvSpPr/>
          <p:nvPr/>
        </p:nvSpPr>
        <p:spPr>
          <a:xfrm>
            <a:off x="5523230" y="4925695"/>
            <a:ext cx="3028315" cy="1843405"/>
          </a:xfrm>
          <a:prstGeom prst="rect">
            <a:avLst/>
          </a:prstGeom>
          <a:blipFill>
            <a:blip r:embed="rId4" cstate="print"/>
            <a:stretch>
              <a:fillRect/>
            </a:stretch>
          </a:blipFill>
        </p:spPr>
        <p:txBody>
          <a:bodyPr wrap="square" lIns="0" tIns="0" rIns="0" bIns="0" rtlCol="0"/>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4" name="图片 3"/>
          <p:cNvPicPr>
            <a:picLocks noChangeAspect="1"/>
          </p:cNvPicPr>
          <p:nvPr>
            <p:custDataLst>
              <p:tags r:id="rId1"/>
            </p:custDataLst>
          </p:nvPr>
        </p:nvPicPr>
        <p:blipFill>
          <a:blip r:embed="rId2"/>
          <a:stretch>
            <a:fillRect/>
          </a:stretch>
        </p:blipFill>
        <p:spPr>
          <a:xfrm>
            <a:off x="233045" y="795020"/>
            <a:ext cx="11725275" cy="5267325"/>
          </a:xfrm>
          <a:prstGeom prst="rect">
            <a:avLst/>
          </a:prstGeom>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出自【趣你的PPT】(微信:qunideppt)：最优质的PPT资源库"/>
          <p:cNvGrpSpPr/>
          <p:nvPr/>
        </p:nvGrpSpPr>
        <p:grpSpPr>
          <a:xfrm>
            <a:off x="261950" y="225811"/>
            <a:ext cx="312516" cy="312516"/>
            <a:chOff x="2210765" y="1250066"/>
            <a:chExt cx="312516" cy="312516"/>
          </a:xfrm>
        </p:grpSpPr>
        <p:sp>
          <p:nvSpPr>
            <p:cNvPr id="7" name="出自【趣你的PPT】(微信:qunideppt)：最优质的PPT资源库"/>
            <p:cNvSpPr/>
            <p:nvPr/>
          </p:nvSpPr>
          <p:spPr>
            <a:xfrm>
              <a:off x="2210765" y="1250066"/>
              <a:ext cx="312516" cy="3125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charset="-122"/>
                <a:sym typeface="微软雅黑" panose="020B0503020204020204" charset="-122"/>
              </a:endParaRPr>
            </a:p>
          </p:txBody>
        </p:sp>
        <p:sp>
          <p:nvSpPr>
            <p:cNvPr id="8" name="出自【趣你的PPT】(微信:qunideppt)：最优质的PPT资源库"/>
            <p:cNvSpPr/>
            <p:nvPr/>
          </p:nvSpPr>
          <p:spPr>
            <a:xfrm rot="5400000">
              <a:off x="2316485" y="1344466"/>
              <a:ext cx="143511" cy="123716"/>
            </a:xfrm>
            <a:prstGeom prst="triangle">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charset="-122"/>
                <a:sym typeface="微软雅黑" panose="020B0503020204020204" charset="-122"/>
              </a:endParaRPr>
            </a:p>
          </p:txBody>
        </p:sp>
      </p:grpSp>
      <p:sp>
        <p:nvSpPr>
          <p:cNvPr id="12" name="出自【趣你的PPT】(微信:qunideppt)：最优质的PPT资源库"/>
          <p:cNvSpPr txBox="1"/>
          <p:nvPr/>
        </p:nvSpPr>
        <p:spPr>
          <a:xfrm>
            <a:off x="750649" y="225829"/>
            <a:ext cx="1714500" cy="398780"/>
          </a:xfrm>
          <a:prstGeom prst="rect">
            <a:avLst/>
          </a:prstGeom>
          <a:noFill/>
        </p:spPr>
        <p:txBody>
          <a:bodyPr wrap="none" rtlCol="0">
            <a:spAutoFit/>
          </a:bodyPr>
          <a:lstStyle/>
          <a:p>
            <a:r>
              <a:rPr lang="zh-CN" altLang="en-US" sz="2000" b="1" dirty="0">
                <a:latin typeface="微软雅黑" panose="020B0503020204020204" charset="-122"/>
                <a:sym typeface="微软雅黑" panose="020B0503020204020204" charset="-122"/>
              </a:rPr>
              <a:t>甲方办公环境</a:t>
            </a:r>
            <a:endParaRPr lang="zh-CN" altLang="en-US" sz="2000" b="1" dirty="0">
              <a:latin typeface="微软雅黑" panose="020B0503020204020204" charset="-122"/>
              <a:sym typeface="微软雅黑" panose="020B0503020204020204" charset="-122"/>
            </a:endParaRPr>
          </a:p>
        </p:txBody>
      </p:sp>
      <p:cxnSp>
        <p:nvCxnSpPr>
          <p:cNvPr id="14" name="出自【趣你的PPT】(微信:qunideppt)：最优质的PPT资源库"/>
          <p:cNvCxnSpPr/>
          <p:nvPr/>
        </p:nvCxnSpPr>
        <p:spPr>
          <a:xfrm>
            <a:off x="4856429" y="382069"/>
            <a:ext cx="6962021" cy="0"/>
          </a:xfrm>
          <a:prstGeom prst="line">
            <a:avLst/>
          </a:prstGeom>
          <a:ln w="19050">
            <a:solidFill>
              <a:srgbClr val="B4B4B4">
                <a:alpha val="31000"/>
              </a:srgbClr>
            </a:solidFill>
          </a:ln>
        </p:spPr>
        <p:style>
          <a:lnRef idx="1">
            <a:schemeClr val="accent1"/>
          </a:lnRef>
          <a:fillRef idx="0">
            <a:schemeClr val="accent1"/>
          </a:fillRef>
          <a:effectRef idx="0">
            <a:schemeClr val="accent1"/>
          </a:effectRef>
          <a:fontRef idx="minor">
            <a:schemeClr val="tx1"/>
          </a:fontRef>
        </p:style>
      </p:cxnSp>
      <p:sp>
        <p:nvSpPr>
          <p:cNvPr id="46" name="出自【趣你的PPT】(微信:qunideppt)：最优质的PPT资源库"/>
          <p:cNvSpPr/>
          <p:nvPr/>
        </p:nvSpPr>
        <p:spPr>
          <a:xfrm>
            <a:off x="904875" y="1653540"/>
            <a:ext cx="10542905" cy="3987800"/>
          </a:xfrm>
          <a:prstGeom prst="rect">
            <a:avLst/>
          </a:prstGeom>
          <a:solidFill>
            <a:srgbClr val="0070C0"/>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微软雅黑" panose="020B0503020204020204" charset="-122"/>
              <a:ea typeface="等线" panose="02010600030101010101" charset="-122"/>
              <a:cs typeface="+mn-cs"/>
              <a:sym typeface="微软雅黑" panose="020B0503020204020204" charset="-122"/>
            </a:endParaRPr>
          </a:p>
        </p:txBody>
      </p:sp>
      <p:pic>
        <p:nvPicPr>
          <p:cNvPr id="2" name="图片 1"/>
          <p:cNvPicPr>
            <a:picLocks noChangeAspect="1"/>
          </p:cNvPicPr>
          <p:nvPr/>
        </p:nvPicPr>
        <p:blipFill>
          <a:blip r:embed="rId1"/>
          <a:stretch>
            <a:fillRect/>
          </a:stretch>
        </p:blipFill>
        <p:spPr>
          <a:xfrm>
            <a:off x="974725" y="1755775"/>
            <a:ext cx="2627630" cy="1861185"/>
          </a:xfrm>
          <a:prstGeom prst="rect">
            <a:avLst/>
          </a:prstGeom>
        </p:spPr>
      </p:pic>
      <p:pic>
        <p:nvPicPr>
          <p:cNvPr id="10" name="图片 9"/>
          <p:cNvPicPr>
            <a:picLocks noChangeAspect="1"/>
          </p:cNvPicPr>
          <p:nvPr/>
        </p:nvPicPr>
        <p:blipFill>
          <a:blip r:embed="rId2"/>
          <a:stretch>
            <a:fillRect/>
          </a:stretch>
        </p:blipFill>
        <p:spPr>
          <a:xfrm>
            <a:off x="3712845" y="1745615"/>
            <a:ext cx="2469515" cy="1870710"/>
          </a:xfrm>
          <a:prstGeom prst="rect">
            <a:avLst/>
          </a:prstGeom>
        </p:spPr>
      </p:pic>
      <p:pic>
        <p:nvPicPr>
          <p:cNvPr id="15" name="图片 14"/>
          <p:cNvPicPr>
            <a:picLocks noChangeAspect="1"/>
          </p:cNvPicPr>
          <p:nvPr/>
        </p:nvPicPr>
        <p:blipFill>
          <a:blip r:embed="rId3"/>
          <a:stretch>
            <a:fillRect/>
          </a:stretch>
        </p:blipFill>
        <p:spPr>
          <a:xfrm>
            <a:off x="6271260" y="1755775"/>
            <a:ext cx="2480310" cy="1861185"/>
          </a:xfrm>
          <a:prstGeom prst="rect">
            <a:avLst/>
          </a:prstGeom>
        </p:spPr>
      </p:pic>
      <p:pic>
        <p:nvPicPr>
          <p:cNvPr id="16" name="图片 15"/>
          <p:cNvPicPr>
            <a:picLocks noChangeAspect="1"/>
          </p:cNvPicPr>
          <p:nvPr/>
        </p:nvPicPr>
        <p:blipFill>
          <a:blip r:embed="rId4"/>
          <a:stretch>
            <a:fillRect/>
          </a:stretch>
        </p:blipFill>
        <p:spPr>
          <a:xfrm>
            <a:off x="971550" y="3698240"/>
            <a:ext cx="2638425" cy="1844675"/>
          </a:xfrm>
          <a:prstGeom prst="rect">
            <a:avLst/>
          </a:prstGeom>
        </p:spPr>
      </p:pic>
      <p:pic>
        <p:nvPicPr>
          <p:cNvPr id="17" name="图片 16"/>
          <p:cNvPicPr>
            <a:picLocks noChangeAspect="1"/>
          </p:cNvPicPr>
          <p:nvPr/>
        </p:nvPicPr>
        <p:blipFill>
          <a:blip r:embed="rId5"/>
          <a:stretch>
            <a:fillRect/>
          </a:stretch>
        </p:blipFill>
        <p:spPr>
          <a:xfrm>
            <a:off x="6261100" y="3708400"/>
            <a:ext cx="2510790" cy="1856105"/>
          </a:xfrm>
          <a:prstGeom prst="rect">
            <a:avLst/>
          </a:prstGeom>
        </p:spPr>
      </p:pic>
      <p:pic>
        <p:nvPicPr>
          <p:cNvPr id="18" name="图片 17" descr="办公"/>
          <p:cNvPicPr>
            <a:picLocks noChangeAspect="1"/>
          </p:cNvPicPr>
          <p:nvPr/>
        </p:nvPicPr>
        <p:blipFill>
          <a:blip r:embed="rId6"/>
          <a:stretch>
            <a:fillRect/>
          </a:stretch>
        </p:blipFill>
        <p:spPr>
          <a:xfrm>
            <a:off x="3716020" y="3709035"/>
            <a:ext cx="2466340" cy="1849755"/>
          </a:xfrm>
          <a:prstGeom prst="rect">
            <a:avLst/>
          </a:prstGeom>
        </p:spPr>
      </p:pic>
      <p:pic>
        <p:nvPicPr>
          <p:cNvPr id="19" name="图片 18" descr="休闲区"/>
          <p:cNvPicPr>
            <a:picLocks noChangeAspect="1"/>
          </p:cNvPicPr>
          <p:nvPr/>
        </p:nvPicPr>
        <p:blipFill>
          <a:blip r:embed="rId7"/>
          <a:stretch>
            <a:fillRect/>
          </a:stretch>
        </p:blipFill>
        <p:spPr>
          <a:xfrm>
            <a:off x="8850630" y="3698240"/>
            <a:ext cx="2510155" cy="1844040"/>
          </a:xfrm>
          <a:prstGeom prst="rect">
            <a:avLst/>
          </a:prstGeom>
        </p:spPr>
      </p:pic>
      <p:pic>
        <p:nvPicPr>
          <p:cNvPr id="20" name="图片 19" descr="接待室"/>
          <p:cNvPicPr>
            <a:picLocks noChangeAspect="1"/>
          </p:cNvPicPr>
          <p:nvPr/>
        </p:nvPicPr>
        <p:blipFill>
          <a:blip r:embed="rId8"/>
          <a:stretch>
            <a:fillRect/>
          </a:stretch>
        </p:blipFill>
        <p:spPr>
          <a:xfrm>
            <a:off x="8841105" y="1745615"/>
            <a:ext cx="2508250" cy="187134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250" advClick="0" advTm="23000">
        <p:cut/>
      </p:transition>
    </mc:Choice>
    <mc:Fallback>
      <p:transition spd="slow" advClick="0" advTm="23000">
        <p:cut/>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323836" y="3396343"/>
            <a:ext cx="9544328" cy="3476171"/>
            <a:chOff x="1323836" y="3396343"/>
            <a:chExt cx="9544328" cy="3476171"/>
          </a:xfrm>
        </p:grpSpPr>
        <p:sp>
          <p:nvSpPr>
            <p:cNvPr id="257" name="Rectangle 5"/>
            <p:cNvSpPr>
              <a:spLocks noChangeArrowheads="1"/>
            </p:cNvSpPr>
            <p:nvPr/>
          </p:nvSpPr>
          <p:spPr bwMode="auto">
            <a:xfrm>
              <a:off x="1344334" y="5643602"/>
              <a:ext cx="1248477" cy="12186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8" name="Rectangle 6"/>
            <p:cNvSpPr>
              <a:spLocks noChangeArrowheads="1"/>
            </p:cNvSpPr>
            <p:nvPr/>
          </p:nvSpPr>
          <p:spPr bwMode="auto">
            <a:xfrm>
              <a:off x="1344334" y="5643602"/>
              <a:ext cx="1248477" cy="1218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9" name="Rectangle 7"/>
            <p:cNvSpPr>
              <a:spLocks noChangeArrowheads="1"/>
            </p:cNvSpPr>
            <p:nvPr/>
          </p:nvSpPr>
          <p:spPr bwMode="auto">
            <a:xfrm>
              <a:off x="1344334" y="5643602"/>
              <a:ext cx="1248477" cy="273920"/>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0" name="Rectangle 8"/>
            <p:cNvSpPr>
              <a:spLocks noChangeArrowheads="1"/>
            </p:cNvSpPr>
            <p:nvPr/>
          </p:nvSpPr>
          <p:spPr bwMode="auto">
            <a:xfrm>
              <a:off x="1344334" y="5643602"/>
              <a:ext cx="1248477" cy="273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1" name="Rectangle 9"/>
            <p:cNvSpPr>
              <a:spLocks noChangeArrowheads="1"/>
            </p:cNvSpPr>
            <p:nvPr/>
          </p:nvSpPr>
          <p:spPr bwMode="auto">
            <a:xfrm>
              <a:off x="1323836" y="5615651"/>
              <a:ext cx="1295063" cy="219881"/>
            </a:xfrm>
            <a:prstGeom prst="rect">
              <a:avLst/>
            </a:prstGeom>
            <a:solidFill>
              <a:srgbClr val="ECA1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2" name="Rectangle 10"/>
            <p:cNvSpPr>
              <a:spLocks noChangeArrowheads="1"/>
            </p:cNvSpPr>
            <p:nvPr/>
          </p:nvSpPr>
          <p:spPr bwMode="auto">
            <a:xfrm>
              <a:off x="1323836" y="5615651"/>
              <a:ext cx="1295063" cy="219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3" name="Rectangle 11"/>
            <p:cNvSpPr>
              <a:spLocks noChangeArrowheads="1"/>
            </p:cNvSpPr>
            <p:nvPr/>
          </p:nvSpPr>
          <p:spPr bwMode="auto">
            <a:xfrm>
              <a:off x="1323836" y="5677143"/>
              <a:ext cx="1295063" cy="158389"/>
            </a:xfrm>
            <a:prstGeom prst="rect">
              <a:avLst/>
            </a:prstGeom>
            <a:solidFill>
              <a:srgbClr val="D35400"/>
            </a:solidFill>
            <a:ln>
              <a:noFill/>
            </a:ln>
          </p:spPr>
          <p:txBody>
            <a:bodyPr vert="horz" wrap="square" lIns="91440" tIns="45720" rIns="91440" bIns="45720" numCol="1" anchor="t" anchorCtr="0" compatLnSpc="1"/>
            <a:lstStyle/>
            <a:p>
              <a:endParaRPr lang="zh-CN" altLang="en-US"/>
            </a:p>
          </p:txBody>
        </p:sp>
        <p:sp>
          <p:nvSpPr>
            <p:cNvPr id="264" name="Rectangle 12"/>
            <p:cNvSpPr>
              <a:spLocks noChangeArrowheads="1"/>
            </p:cNvSpPr>
            <p:nvPr/>
          </p:nvSpPr>
          <p:spPr bwMode="auto">
            <a:xfrm>
              <a:off x="1323836" y="5677143"/>
              <a:ext cx="1295063" cy="158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5" name="Rectangle 13"/>
            <p:cNvSpPr>
              <a:spLocks noChangeArrowheads="1"/>
            </p:cNvSpPr>
            <p:nvPr/>
          </p:nvSpPr>
          <p:spPr bwMode="auto">
            <a:xfrm>
              <a:off x="1515767" y="6075910"/>
              <a:ext cx="100624" cy="95034"/>
            </a:xfrm>
            <a:prstGeom prst="rect">
              <a:avLst/>
            </a:prstGeom>
            <a:solidFill>
              <a:srgbClr val="4850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6" name="Rectangle 14"/>
            <p:cNvSpPr>
              <a:spLocks noChangeArrowheads="1"/>
            </p:cNvSpPr>
            <p:nvPr/>
          </p:nvSpPr>
          <p:spPr bwMode="auto">
            <a:xfrm>
              <a:off x="1718877" y="6075910"/>
              <a:ext cx="102488" cy="95034"/>
            </a:xfrm>
            <a:prstGeom prst="rect">
              <a:avLst/>
            </a:prstGeom>
            <a:solidFill>
              <a:srgbClr val="4850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7" name="Rectangle 15"/>
            <p:cNvSpPr>
              <a:spLocks noChangeArrowheads="1"/>
            </p:cNvSpPr>
            <p:nvPr/>
          </p:nvSpPr>
          <p:spPr bwMode="auto">
            <a:xfrm>
              <a:off x="1931304" y="6075910"/>
              <a:ext cx="95034" cy="95034"/>
            </a:xfrm>
            <a:prstGeom prst="rect">
              <a:avLst/>
            </a:prstGeom>
            <a:solidFill>
              <a:srgbClr val="4850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8" name="Rectangle 16"/>
            <p:cNvSpPr>
              <a:spLocks noChangeArrowheads="1"/>
            </p:cNvSpPr>
            <p:nvPr/>
          </p:nvSpPr>
          <p:spPr bwMode="auto">
            <a:xfrm>
              <a:off x="2136278" y="6075910"/>
              <a:ext cx="95034" cy="95034"/>
            </a:xfrm>
            <a:prstGeom prst="rect">
              <a:avLst/>
            </a:prstGeom>
            <a:solidFill>
              <a:srgbClr val="4850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9" name="Rectangle 17"/>
            <p:cNvSpPr>
              <a:spLocks noChangeArrowheads="1"/>
            </p:cNvSpPr>
            <p:nvPr/>
          </p:nvSpPr>
          <p:spPr bwMode="auto">
            <a:xfrm>
              <a:off x="2339389" y="6075910"/>
              <a:ext cx="96897" cy="95034"/>
            </a:xfrm>
            <a:prstGeom prst="rect">
              <a:avLst/>
            </a:prstGeom>
            <a:solidFill>
              <a:srgbClr val="4850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0" name="Rectangle 18"/>
            <p:cNvSpPr>
              <a:spLocks noChangeArrowheads="1"/>
            </p:cNvSpPr>
            <p:nvPr/>
          </p:nvSpPr>
          <p:spPr bwMode="auto">
            <a:xfrm>
              <a:off x="2339389" y="6075910"/>
              <a:ext cx="96897" cy="950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1" name="Rectangle 19"/>
            <p:cNvSpPr>
              <a:spLocks noChangeArrowheads="1"/>
            </p:cNvSpPr>
            <p:nvPr/>
          </p:nvSpPr>
          <p:spPr bwMode="auto">
            <a:xfrm>
              <a:off x="1515767" y="6252934"/>
              <a:ext cx="100624" cy="96897"/>
            </a:xfrm>
            <a:prstGeom prst="rect">
              <a:avLst/>
            </a:prstGeom>
            <a:solidFill>
              <a:srgbClr val="4850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2" name="Rectangle 20"/>
            <p:cNvSpPr>
              <a:spLocks noChangeArrowheads="1"/>
            </p:cNvSpPr>
            <p:nvPr/>
          </p:nvSpPr>
          <p:spPr bwMode="auto">
            <a:xfrm>
              <a:off x="1718877" y="6252934"/>
              <a:ext cx="102488" cy="96897"/>
            </a:xfrm>
            <a:prstGeom prst="rect">
              <a:avLst/>
            </a:prstGeom>
            <a:solidFill>
              <a:srgbClr val="4850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3" name="Rectangle 21"/>
            <p:cNvSpPr>
              <a:spLocks noChangeArrowheads="1"/>
            </p:cNvSpPr>
            <p:nvPr/>
          </p:nvSpPr>
          <p:spPr bwMode="auto">
            <a:xfrm>
              <a:off x="1931304" y="6252934"/>
              <a:ext cx="95034" cy="96897"/>
            </a:xfrm>
            <a:prstGeom prst="rect">
              <a:avLst/>
            </a:prstGeom>
            <a:solidFill>
              <a:srgbClr val="4850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4" name="Rectangle 22"/>
            <p:cNvSpPr>
              <a:spLocks noChangeArrowheads="1"/>
            </p:cNvSpPr>
            <p:nvPr/>
          </p:nvSpPr>
          <p:spPr bwMode="auto">
            <a:xfrm>
              <a:off x="2136278" y="6252934"/>
              <a:ext cx="95034" cy="96897"/>
            </a:xfrm>
            <a:prstGeom prst="rect">
              <a:avLst/>
            </a:prstGeom>
            <a:solidFill>
              <a:srgbClr val="4850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5" name="Rectangle 23"/>
            <p:cNvSpPr>
              <a:spLocks noChangeArrowheads="1"/>
            </p:cNvSpPr>
            <p:nvPr/>
          </p:nvSpPr>
          <p:spPr bwMode="auto">
            <a:xfrm>
              <a:off x="2339389" y="6252934"/>
              <a:ext cx="96897" cy="96897"/>
            </a:xfrm>
            <a:prstGeom prst="rect">
              <a:avLst/>
            </a:prstGeom>
            <a:solidFill>
              <a:srgbClr val="4850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6" name="Rectangle 24"/>
            <p:cNvSpPr>
              <a:spLocks noChangeArrowheads="1"/>
            </p:cNvSpPr>
            <p:nvPr/>
          </p:nvSpPr>
          <p:spPr bwMode="auto">
            <a:xfrm>
              <a:off x="2339389" y="6252934"/>
              <a:ext cx="96897" cy="96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7" name="Rectangle 25"/>
            <p:cNvSpPr>
              <a:spLocks noChangeArrowheads="1"/>
            </p:cNvSpPr>
            <p:nvPr/>
          </p:nvSpPr>
          <p:spPr bwMode="auto">
            <a:xfrm>
              <a:off x="1515767" y="6424366"/>
              <a:ext cx="100624" cy="102488"/>
            </a:xfrm>
            <a:prstGeom prst="rect">
              <a:avLst/>
            </a:prstGeom>
            <a:solidFill>
              <a:srgbClr val="4850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8" name="Rectangle 26"/>
            <p:cNvSpPr>
              <a:spLocks noChangeArrowheads="1"/>
            </p:cNvSpPr>
            <p:nvPr/>
          </p:nvSpPr>
          <p:spPr bwMode="auto">
            <a:xfrm>
              <a:off x="1718877" y="6424366"/>
              <a:ext cx="102488" cy="102488"/>
            </a:xfrm>
            <a:prstGeom prst="rect">
              <a:avLst/>
            </a:prstGeom>
            <a:solidFill>
              <a:srgbClr val="4850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9" name="Rectangle 27"/>
            <p:cNvSpPr>
              <a:spLocks noChangeArrowheads="1"/>
            </p:cNvSpPr>
            <p:nvPr/>
          </p:nvSpPr>
          <p:spPr bwMode="auto">
            <a:xfrm>
              <a:off x="1931304" y="6424366"/>
              <a:ext cx="95034" cy="102488"/>
            </a:xfrm>
            <a:prstGeom prst="rect">
              <a:avLst/>
            </a:prstGeom>
            <a:solidFill>
              <a:srgbClr val="4850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0" name="Rectangle 28"/>
            <p:cNvSpPr>
              <a:spLocks noChangeArrowheads="1"/>
            </p:cNvSpPr>
            <p:nvPr/>
          </p:nvSpPr>
          <p:spPr bwMode="auto">
            <a:xfrm>
              <a:off x="2136278" y="6424366"/>
              <a:ext cx="95034" cy="102488"/>
            </a:xfrm>
            <a:prstGeom prst="rect">
              <a:avLst/>
            </a:prstGeom>
            <a:solidFill>
              <a:srgbClr val="4850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1" name="Rectangle 29"/>
            <p:cNvSpPr>
              <a:spLocks noChangeArrowheads="1"/>
            </p:cNvSpPr>
            <p:nvPr/>
          </p:nvSpPr>
          <p:spPr bwMode="auto">
            <a:xfrm>
              <a:off x="2339389" y="6424366"/>
              <a:ext cx="96897" cy="102488"/>
            </a:xfrm>
            <a:prstGeom prst="rect">
              <a:avLst/>
            </a:prstGeom>
            <a:solidFill>
              <a:srgbClr val="4850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2" name="Rectangle 30"/>
            <p:cNvSpPr>
              <a:spLocks noChangeArrowheads="1"/>
            </p:cNvSpPr>
            <p:nvPr/>
          </p:nvSpPr>
          <p:spPr bwMode="auto">
            <a:xfrm>
              <a:off x="2339389" y="6424366"/>
              <a:ext cx="96897" cy="102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3" name="Rectangle 31"/>
            <p:cNvSpPr>
              <a:spLocks noChangeArrowheads="1"/>
            </p:cNvSpPr>
            <p:nvPr/>
          </p:nvSpPr>
          <p:spPr bwMode="auto">
            <a:xfrm>
              <a:off x="1515767" y="6603253"/>
              <a:ext cx="100624" cy="95034"/>
            </a:xfrm>
            <a:prstGeom prst="rect">
              <a:avLst/>
            </a:prstGeom>
            <a:solidFill>
              <a:srgbClr val="4850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4" name="Rectangle 32"/>
            <p:cNvSpPr>
              <a:spLocks noChangeArrowheads="1"/>
            </p:cNvSpPr>
            <p:nvPr/>
          </p:nvSpPr>
          <p:spPr bwMode="auto">
            <a:xfrm>
              <a:off x="1718877" y="6603253"/>
              <a:ext cx="102488" cy="95034"/>
            </a:xfrm>
            <a:prstGeom prst="rect">
              <a:avLst/>
            </a:prstGeom>
            <a:solidFill>
              <a:srgbClr val="4850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5" name="Rectangle 33"/>
            <p:cNvSpPr>
              <a:spLocks noChangeArrowheads="1"/>
            </p:cNvSpPr>
            <p:nvPr/>
          </p:nvSpPr>
          <p:spPr bwMode="auto">
            <a:xfrm>
              <a:off x="1931304" y="6603253"/>
              <a:ext cx="95034" cy="95034"/>
            </a:xfrm>
            <a:prstGeom prst="rect">
              <a:avLst/>
            </a:prstGeom>
            <a:solidFill>
              <a:srgbClr val="4850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6" name="Rectangle 34"/>
            <p:cNvSpPr>
              <a:spLocks noChangeArrowheads="1"/>
            </p:cNvSpPr>
            <p:nvPr/>
          </p:nvSpPr>
          <p:spPr bwMode="auto">
            <a:xfrm>
              <a:off x="2136278" y="6603253"/>
              <a:ext cx="95034" cy="95034"/>
            </a:xfrm>
            <a:prstGeom prst="rect">
              <a:avLst/>
            </a:prstGeom>
            <a:solidFill>
              <a:srgbClr val="4850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7" name="Rectangle 35"/>
            <p:cNvSpPr>
              <a:spLocks noChangeArrowheads="1"/>
            </p:cNvSpPr>
            <p:nvPr/>
          </p:nvSpPr>
          <p:spPr bwMode="auto">
            <a:xfrm>
              <a:off x="2339389" y="6603253"/>
              <a:ext cx="96897" cy="95034"/>
            </a:xfrm>
            <a:prstGeom prst="rect">
              <a:avLst/>
            </a:prstGeom>
            <a:solidFill>
              <a:srgbClr val="4850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8" name="Rectangle 36"/>
            <p:cNvSpPr>
              <a:spLocks noChangeArrowheads="1"/>
            </p:cNvSpPr>
            <p:nvPr/>
          </p:nvSpPr>
          <p:spPr bwMode="auto">
            <a:xfrm>
              <a:off x="2339389" y="6603253"/>
              <a:ext cx="96897" cy="950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9" name="Rectangle 37"/>
            <p:cNvSpPr>
              <a:spLocks noChangeArrowheads="1"/>
            </p:cNvSpPr>
            <p:nvPr/>
          </p:nvSpPr>
          <p:spPr bwMode="auto">
            <a:xfrm>
              <a:off x="8298538" y="3575229"/>
              <a:ext cx="2202537" cy="254726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0" name="Rectangle 38"/>
            <p:cNvSpPr>
              <a:spLocks noChangeArrowheads="1"/>
            </p:cNvSpPr>
            <p:nvPr/>
          </p:nvSpPr>
          <p:spPr bwMode="auto">
            <a:xfrm>
              <a:off x="8298538" y="3575229"/>
              <a:ext cx="2202537" cy="2547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1" name="Freeform 39"/>
            <p:cNvSpPr/>
            <p:nvPr/>
          </p:nvSpPr>
          <p:spPr bwMode="auto">
            <a:xfrm>
              <a:off x="8298538" y="3539825"/>
              <a:ext cx="2202537" cy="143482"/>
            </a:xfrm>
            <a:custGeom>
              <a:avLst/>
              <a:gdLst>
                <a:gd name="T0" fmla="*/ 323 w 323"/>
                <a:gd name="T1" fmla="*/ 21 h 21"/>
                <a:gd name="T2" fmla="*/ 0 w 323"/>
                <a:gd name="T3" fmla="*/ 21 h 21"/>
                <a:gd name="T4" fmla="*/ 0 w 323"/>
                <a:gd name="T5" fmla="*/ 6 h 21"/>
                <a:gd name="T6" fmla="*/ 7 w 323"/>
                <a:gd name="T7" fmla="*/ 0 h 21"/>
                <a:gd name="T8" fmla="*/ 316 w 323"/>
                <a:gd name="T9" fmla="*/ 0 h 21"/>
                <a:gd name="T10" fmla="*/ 323 w 323"/>
                <a:gd name="T11" fmla="*/ 6 h 21"/>
                <a:gd name="T12" fmla="*/ 323 w 32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323" h="21">
                  <a:moveTo>
                    <a:pt x="323" y="21"/>
                  </a:moveTo>
                  <a:cubicBezTo>
                    <a:pt x="0" y="21"/>
                    <a:pt x="0" y="21"/>
                    <a:pt x="0" y="21"/>
                  </a:cubicBezTo>
                  <a:cubicBezTo>
                    <a:pt x="0" y="6"/>
                    <a:pt x="0" y="6"/>
                    <a:pt x="0" y="6"/>
                  </a:cubicBezTo>
                  <a:cubicBezTo>
                    <a:pt x="0" y="3"/>
                    <a:pt x="3" y="0"/>
                    <a:pt x="7" y="0"/>
                  </a:cubicBezTo>
                  <a:cubicBezTo>
                    <a:pt x="316" y="0"/>
                    <a:pt x="316" y="0"/>
                    <a:pt x="316" y="0"/>
                  </a:cubicBezTo>
                  <a:cubicBezTo>
                    <a:pt x="320" y="0"/>
                    <a:pt x="323" y="3"/>
                    <a:pt x="323" y="6"/>
                  </a:cubicBezTo>
                  <a:lnTo>
                    <a:pt x="323" y="21"/>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292" name="Rectangle 40"/>
            <p:cNvSpPr>
              <a:spLocks noChangeArrowheads="1"/>
            </p:cNvSpPr>
            <p:nvPr/>
          </p:nvSpPr>
          <p:spPr bwMode="auto">
            <a:xfrm>
              <a:off x="9744535" y="4082074"/>
              <a:ext cx="272056" cy="273920"/>
            </a:xfrm>
            <a:prstGeom prst="rect">
              <a:avLst/>
            </a:prstGeom>
            <a:solidFill>
              <a:srgbClr val="D35400"/>
            </a:solidFill>
            <a:ln>
              <a:noFill/>
            </a:ln>
          </p:spPr>
          <p:txBody>
            <a:bodyPr vert="horz" wrap="square" lIns="91440" tIns="45720" rIns="91440" bIns="45720" numCol="1" anchor="t" anchorCtr="0" compatLnSpc="1"/>
            <a:lstStyle/>
            <a:p>
              <a:endParaRPr lang="zh-CN" altLang="en-US"/>
            </a:p>
          </p:txBody>
        </p:sp>
        <p:sp>
          <p:nvSpPr>
            <p:cNvPr id="293" name="Oval 41"/>
            <p:cNvSpPr>
              <a:spLocks noChangeArrowheads="1"/>
            </p:cNvSpPr>
            <p:nvPr/>
          </p:nvSpPr>
          <p:spPr bwMode="auto">
            <a:xfrm>
              <a:off x="8414069" y="3595727"/>
              <a:ext cx="35405" cy="33541"/>
            </a:xfrm>
            <a:prstGeom prst="ellipse">
              <a:avLst/>
            </a:prstGeom>
            <a:solidFill>
              <a:srgbClr val="E063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Oval 42"/>
            <p:cNvSpPr>
              <a:spLocks noChangeArrowheads="1"/>
            </p:cNvSpPr>
            <p:nvPr/>
          </p:nvSpPr>
          <p:spPr bwMode="auto">
            <a:xfrm>
              <a:off x="8483014" y="3595727"/>
              <a:ext cx="33541" cy="33541"/>
            </a:xfrm>
            <a:prstGeom prst="ellipse">
              <a:avLst/>
            </a:prstGeom>
            <a:solidFill>
              <a:srgbClr val="FBD4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Oval 43"/>
            <p:cNvSpPr>
              <a:spLocks noChangeArrowheads="1"/>
            </p:cNvSpPr>
            <p:nvPr/>
          </p:nvSpPr>
          <p:spPr bwMode="auto">
            <a:xfrm>
              <a:off x="8557550" y="3595727"/>
              <a:ext cx="33541" cy="33541"/>
            </a:xfrm>
            <a:prstGeom prst="ellipse">
              <a:avLst/>
            </a:prstGeom>
            <a:solidFill>
              <a:srgbClr val="5366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Rectangle 44"/>
            <p:cNvSpPr>
              <a:spLocks noChangeArrowheads="1"/>
            </p:cNvSpPr>
            <p:nvPr/>
          </p:nvSpPr>
          <p:spPr bwMode="auto">
            <a:xfrm>
              <a:off x="10057586" y="4095118"/>
              <a:ext cx="341003"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7" name="Rectangle 45"/>
            <p:cNvSpPr>
              <a:spLocks noChangeArrowheads="1"/>
            </p:cNvSpPr>
            <p:nvPr/>
          </p:nvSpPr>
          <p:spPr bwMode="auto">
            <a:xfrm>
              <a:off x="10057586" y="4143566"/>
              <a:ext cx="341003"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8" name="Rectangle 46"/>
            <p:cNvSpPr>
              <a:spLocks noChangeArrowheads="1"/>
            </p:cNvSpPr>
            <p:nvPr/>
          </p:nvSpPr>
          <p:spPr bwMode="auto">
            <a:xfrm>
              <a:off x="10057586" y="4190151"/>
              <a:ext cx="341003"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9" name="Rectangle 47"/>
            <p:cNvSpPr>
              <a:spLocks noChangeArrowheads="1"/>
            </p:cNvSpPr>
            <p:nvPr/>
          </p:nvSpPr>
          <p:spPr bwMode="auto">
            <a:xfrm>
              <a:off x="10057586" y="4238599"/>
              <a:ext cx="341003"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0" name="Rectangle 48"/>
            <p:cNvSpPr>
              <a:spLocks noChangeArrowheads="1"/>
            </p:cNvSpPr>
            <p:nvPr/>
          </p:nvSpPr>
          <p:spPr bwMode="auto">
            <a:xfrm>
              <a:off x="10057586" y="4287048"/>
              <a:ext cx="286963"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1" name="Rectangle 49"/>
            <p:cNvSpPr>
              <a:spLocks noChangeArrowheads="1"/>
            </p:cNvSpPr>
            <p:nvPr/>
          </p:nvSpPr>
          <p:spPr bwMode="auto">
            <a:xfrm>
              <a:off x="10057586" y="4335496"/>
              <a:ext cx="184477"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2" name="Rectangle 50"/>
            <p:cNvSpPr>
              <a:spLocks noChangeArrowheads="1"/>
            </p:cNvSpPr>
            <p:nvPr/>
          </p:nvSpPr>
          <p:spPr bwMode="auto">
            <a:xfrm>
              <a:off x="9744535" y="4478978"/>
              <a:ext cx="272056" cy="273920"/>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3" name="Rectangle 51"/>
            <p:cNvSpPr>
              <a:spLocks noChangeArrowheads="1"/>
            </p:cNvSpPr>
            <p:nvPr/>
          </p:nvSpPr>
          <p:spPr bwMode="auto">
            <a:xfrm>
              <a:off x="10057586" y="4492021"/>
              <a:ext cx="341003"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4" name="Rectangle 52"/>
            <p:cNvSpPr>
              <a:spLocks noChangeArrowheads="1"/>
            </p:cNvSpPr>
            <p:nvPr/>
          </p:nvSpPr>
          <p:spPr bwMode="auto">
            <a:xfrm>
              <a:off x="10057586" y="4540470"/>
              <a:ext cx="341003"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5" name="Rectangle 53"/>
            <p:cNvSpPr>
              <a:spLocks noChangeArrowheads="1"/>
            </p:cNvSpPr>
            <p:nvPr/>
          </p:nvSpPr>
          <p:spPr bwMode="auto">
            <a:xfrm>
              <a:off x="10057586" y="4588918"/>
              <a:ext cx="341003"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6" name="Rectangle 54"/>
            <p:cNvSpPr>
              <a:spLocks noChangeArrowheads="1"/>
            </p:cNvSpPr>
            <p:nvPr/>
          </p:nvSpPr>
          <p:spPr bwMode="auto">
            <a:xfrm>
              <a:off x="10057586" y="4635504"/>
              <a:ext cx="341003"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7" name="Rectangle 55"/>
            <p:cNvSpPr>
              <a:spLocks noChangeArrowheads="1"/>
            </p:cNvSpPr>
            <p:nvPr/>
          </p:nvSpPr>
          <p:spPr bwMode="auto">
            <a:xfrm>
              <a:off x="10057586" y="4683952"/>
              <a:ext cx="286963"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8" name="Rectangle 56"/>
            <p:cNvSpPr>
              <a:spLocks noChangeArrowheads="1"/>
            </p:cNvSpPr>
            <p:nvPr/>
          </p:nvSpPr>
          <p:spPr bwMode="auto">
            <a:xfrm>
              <a:off x="10057586" y="4739854"/>
              <a:ext cx="184477" cy="1304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9" name="Rectangle 57"/>
            <p:cNvSpPr>
              <a:spLocks noChangeArrowheads="1"/>
            </p:cNvSpPr>
            <p:nvPr/>
          </p:nvSpPr>
          <p:spPr bwMode="auto">
            <a:xfrm>
              <a:off x="9744535" y="4862838"/>
              <a:ext cx="272056" cy="273920"/>
            </a:xfrm>
            <a:prstGeom prst="rect">
              <a:avLst/>
            </a:prstGeom>
            <a:solidFill>
              <a:srgbClr val="FFC215"/>
            </a:solidFill>
            <a:ln>
              <a:noFill/>
            </a:ln>
          </p:spPr>
          <p:txBody>
            <a:bodyPr vert="horz" wrap="square" lIns="91440" tIns="45720" rIns="91440" bIns="45720" numCol="1" anchor="t" anchorCtr="0" compatLnSpc="1"/>
            <a:lstStyle/>
            <a:p>
              <a:endParaRPr lang="zh-CN" altLang="en-US"/>
            </a:p>
          </p:txBody>
        </p:sp>
        <p:sp>
          <p:nvSpPr>
            <p:cNvPr id="310" name="Rectangle 58"/>
            <p:cNvSpPr>
              <a:spLocks noChangeArrowheads="1"/>
            </p:cNvSpPr>
            <p:nvPr/>
          </p:nvSpPr>
          <p:spPr bwMode="auto">
            <a:xfrm>
              <a:off x="10057586" y="4875882"/>
              <a:ext cx="341003"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1" name="Rectangle 59"/>
            <p:cNvSpPr>
              <a:spLocks noChangeArrowheads="1"/>
            </p:cNvSpPr>
            <p:nvPr/>
          </p:nvSpPr>
          <p:spPr bwMode="auto">
            <a:xfrm>
              <a:off x="10057586" y="4924330"/>
              <a:ext cx="341003"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2" name="Rectangle 60"/>
            <p:cNvSpPr>
              <a:spLocks noChangeArrowheads="1"/>
            </p:cNvSpPr>
            <p:nvPr/>
          </p:nvSpPr>
          <p:spPr bwMode="auto">
            <a:xfrm>
              <a:off x="10057586" y="4972778"/>
              <a:ext cx="341003"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3" name="Rectangle 61"/>
            <p:cNvSpPr>
              <a:spLocks noChangeArrowheads="1"/>
            </p:cNvSpPr>
            <p:nvPr/>
          </p:nvSpPr>
          <p:spPr bwMode="auto">
            <a:xfrm>
              <a:off x="10057586" y="5019364"/>
              <a:ext cx="341003"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4" name="Rectangle 62"/>
            <p:cNvSpPr>
              <a:spLocks noChangeArrowheads="1"/>
            </p:cNvSpPr>
            <p:nvPr/>
          </p:nvSpPr>
          <p:spPr bwMode="auto">
            <a:xfrm>
              <a:off x="10057586" y="5067812"/>
              <a:ext cx="286963"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5" name="Rectangle 63"/>
            <p:cNvSpPr>
              <a:spLocks noChangeArrowheads="1"/>
            </p:cNvSpPr>
            <p:nvPr/>
          </p:nvSpPr>
          <p:spPr bwMode="auto">
            <a:xfrm>
              <a:off x="10057586" y="5116261"/>
              <a:ext cx="184477"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6" name="Rectangle 64"/>
            <p:cNvSpPr>
              <a:spLocks noChangeArrowheads="1"/>
            </p:cNvSpPr>
            <p:nvPr/>
          </p:nvSpPr>
          <p:spPr bwMode="auto">
            <a:xfrm>
              <a:off x="9744535" y="5246698"/>
              <a:ext cx="272056" cy="273920"/>
            </a:xfrm>
            <a:prstGeom prst="rect">
              <a:avLst/>
            </a:prstGeom>
            <a:solidFill>
              <a:srgbClr val="489BAE"/>
            </a:solidFill>
            <a:ln>
              <a:noFill/>
            </a:ln>
          </p:spPr>
          <p:txBody>
            <a:bodyPr vert="horz" wrap="square" lIns="91440" tIns="45720" rIns="91440" bIns="45720" numCol="1" anchor="t" anchorCtr="0" compatLnSpc="1"/>
            <a:lstStyle/>
            <a:p>
              <a:endParaRPr lang="zh-CN" altLang="en-US"/>
            </a:p>
          </p:txBody>
        </p:sp>
        <p:sp>
          <p:nvSpPr>
            <p:cNvPr id="317" name="Rectangle 65"/>
            <p:cNvSpPr>
              <a:spLocks noChangeArrowheads="1"/>
            </p:cNvSpPr>
            <p:nvPr/>
          </p:nvSpPr>
          <p:spPr bwMode="auto">
            <a:xfrm>
              <a:off x="9744535" y="5246698"/>
              <a:ext cx="272056" cy="273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8" name="Rectangle 66"/>
            <p:cNvSpPr>
              <a:spLocks noChangeArrowheads="1"/>
            </p:cNvSpPr>
            <p:nvPr/>
          </p:nvSpPr>
          <p:spPr bwMode="auto">
            <a:xfrm>
              <a:off x="10057586" y="5259742"/>
              <a:ext cx="341003"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9" name="Rectangle 67"/>
            <p:cNvSpPr>
              <a:spLocks noChangeArrowheads="1"/>
            </p:cNvSpPr>
            <p:nvPr/>
          </p:nvSpPr>
          <p:spPr bwMode="auto">
            <a:xfrm>
              <a:off x="10057586" y="5308190"/>
              <a:ext cx="341003"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0" name="Rectangle 68"/>
            <p:cNvSpPr>
              <a:spLocks noChangeArrowheads="1"/>
            </p:cNvSpPr>
            <p:nvPr/>
          </p:nvSpPr>
          <p:spPr bwMode="auto">
            <a:xfrm>
              <a:off x="10057586" y="5354776"/>
              <a:ext cx="341003" cy="22361"/>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1" name="Rectangle 69"/>
            <p:cNvSpPr>
              <a:spLocks noChangeArrowheads="1"/>
            </p:cNvSpPr>
            <p:nvPr/>
          </p:nvSpPr>
          <p:spPr bwMode="auto">
            <a:xfrm>
              <a:off x="10057586" y="5403224"/>
              <a:ext cx="341003"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2" name="Rectangle 70"/>
            <p:cNvSpPr>
              <a:spLocks noChangeArrowheads="1"/>
            </p:cNvSpPr>
            <p:nvPr/>
          </p:nvSpPr>
          <p:spPr bwMode="auto">
            <a:xfrm>
              <a:off x="10057586" y="5403224"/>
              <a:ext cx="341003" cy="20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3" name="Rectangle 71"/>
            <p:cNvSpPr>
              <a:spLocks noChangeArrowheads="1"/>
            </p:cNvSpPr>
            <p:nvPr/>
          </p:nvSpPr>
          <p:spPr bwMode="auto">
            <a:xfrm>
              <a:off x="10057586" y="5451672"/>
              <a:ext cx="286963"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4" name="Rectangle 72"/>
            <p:cNvSpPr>
              <a:spLocks noChangeArrowheads="1"/>
            </p:cNvSpPr>
            <p:nvPr/>
          </p:nvSpPr>
          <p:spPr bwMode="auto">
            <a:xfrm>
              <a:off x="10057586" y="5451672"/>
              <a:ext cx="286963" cy="20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5" name="Rectangle 73"/>
            <p:cNvSpPr>
              <a:spLocks noChangeArrowheads="1"/>
            </p:cNvSpPr>
            <p:nvPr/>
          </p:nvSpPr>
          <p:spPr bwMode="auto">
            <a:xfrm>
              <a:off x="10057586" y="5500121"/>
              <a:ext cx="184477"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6" name="Rectangle 74"/>
            <p:cNvSpPr>
              <a:spLocks noChangeArrowheads="1"/>
            </p:cNvSpPr>
            <p:nvPr/>
          </p:nvSpPr>
          <p:spPr bwMode="auto">
            <a:xfrm>
              <a:off x="10057586" y="5500121"/>
              <a:ext cx="184477" cy="20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7" name="Rectangle 75"/>
            <p:cNvSpPr>
              <a:spLocks noChangeArrowheads="1"/>
            </p:cNvSpPr>
            <p:nvPr/>
          </p:nvSpPr>
          <p:spPr bwMode="auto">
            <a:xfrm>
              <a:off x="9744535" y="5630559"/>
              <a:ext cx="272056" cy="273920"/>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8" name="Rectangle 76"/>
            <p:cNvSpPr>
              <a:spLocks noChangeArrowheads="1"/>
            </p:cNvSpPr>
            <p:nvPr/>
          </p:nvSpPr>
          <p:spPr bwMode="auto">
            <a:xfrm>
              <a:off x="9744535" y="5630559"/>
              <a:ext cx="272056" cy="273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9" name="Rectangle 77"/>
            <p:cNvSpPr>
              <a:spLocks noChangeArrowheads="1"/>
            </p:cNvSpPr>
            <p:nvPr/>
          </p:nvSpPr>
          <p:spPr bwMode="auto">
            <a:xfrm>
              <a:off x="10057586" y="5643602"/>
              <a:ext cx="341003" cy="1304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0" name="Rectangle 78"/>
            <p:cNvSpPr>
              <a:spLocks noChangeArrowheads="1"/>
            </p:cNvSpPr>
            <p:nvPr/>
          </p:nvSpPr>
          <p:spPr bwMode="auto">
            <a:xfrm>
              <a:off x="10057586" y="5643602"/>
              <a:ext cx="341003" cy="13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1" name="Rectangle 79"/>
            <p:cNvSpPr>
              <a:spLocks noChangeArrowheads="1"/>
            </p:cNvSpPr>
            <p:nvPr/>
          </p:nvSpPr>
          <p:spPr bwMode="auto">
            <a:xfrm>
              <a:off x="10057586" y="5692050"/>
              <a:ext cx="341003" cy="1304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2" name="Rectangle 80"/>
            <p:cNvSpPr>
              <a:spLocks noChangeArrowheads="1"/>
            </p:cNvSpPr>
            <p:nvPr/>
          </p:nvSpPr>
          <p:spPr bwMode="auto">
            <a:xfrm>
              <a:off x="10057586" y="5692050"/>
              <a:ext cx="341003" cy="13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3" name="Rectangle 81"/>
            <p:cNvSpPr>
              <a:spLocks noChangeArrowheads="1"/>
            </p:cNvSpPr>
            <p:nvPr/>
          </p:nvSpPr>
          <p:spPr bwMode="auto">
            <a:xfrm>
              <a:off x="10057586" y="5738636"/>
              <a:ext cx="341003"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4" name="Rectangle 82"/>
            <p:cNvSpPr>
              <a:spLocks noChangeArrowheads="1"/>
            </p:cNvSpPr>
            <p:nvPr/>
          </p:nvSpPr>
          <p:spPr bwMode="auto">
            <a:xfrm>
              <a:off x="10057586" y="5738636"/>
              <a:ext cx="341003" cy="20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5" name="Rectangle 83"/>
            <p:cNvSpPr>
              <a:spLocks noChangeArrowheads="1"/>
            </p:cNvSpPr>
            <p:nvPr/>
          </p:nvSpPr>
          <p:spPr bwMode="auto">
            <a:xfrm>
              <a:off x="10057586" y="5787084"/>
              <a:ext cx="341003"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6" name="Rectangle 84"/>
            <p:cNvSpPr>
              <a:spLocks noChangeArrowheads="1"/>
            </p:cNvSpPr>
            <p:nvPr/>
          </p:nvSpPr>
          <p:spPr bwMode="auto">
            <a:xfrm>
              <a:off x="10057586" y="5787084"/>
              <a:ext cx="341003" cy="20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7" name="Rectangle 85"/>
            <p:cNvSpPr>
              <a:spLocks noChangeArrowheads="1"/>
            </p:cNvSpPr>
            <p:nvPr/>
          </p:nvSpPr>
          <p:spPr bwMode="auto">
            <a:xfrm>
              <a:off x="10057586" y="5835532"/>
              <a:ext cx="286963"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8" name="Rectangle 86"/>
            <p:cNvSpPr>
              <a:spLocks noChangeArrowheads="1"/>
            </p:cNvSpPr>
            <p:nvPr/>
          </p:nvSpPr>
          <p:spPr bwMode="auto">
            <a:xfrm>
              <a:off x="10057586" y="5835532"/>
              <a:ext cx="286963" cy="20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9" name="Rectangle 87"/>
            <p:cNvSpPr>
              <a:spLocks noChangeArrowheads="1"/>
            </p:cNvSpPr>
            <p:nvPr/>
          </p:nvSpPr>
          <p:spPr bwMode="auto">
            <a:xfrm>
              <a:off x="10057586" y="5883981"/>
              <a:ext cx="184477" cy="2049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0" name="Rectangle 88"/>
            <p:cNvSpPr>
              <a:spLocks noChangeArrowheads="1"/>
            </p:cNvSpPr>
            <p:nvPr/>
          </p:nvSpPr>
          <p:spPr bwMode="auto">
            <a:xfrm>
              <a:off x="10057586" y="5883981"/>
              <a:ext cx="184477" cy="20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1" name="Rectangle 89"/>
            <p:cNvSpPr>
              <a:spLocks noChangeArrowheads="1"/>
            </p:cNvSpPr>
            <p:nvPr/>
          </p:nvSpPr>
          <p:spPr bwMode="auto">
            <a:xfrm>
              <a:off x="8503512" y="4082074"/>
              <a:ext cx="1159034" cy="691321"/>
            </a:xfrm>
            <a:prstGeom prst="rect">
              <a:avLst/>
            </a:prstGeom>
            <a:solidFill>
              <a:srgbClr val="489BAE"/>
            </a:solidFill>
            <a:ln>
              <a:noFill/>
            </a:ln>
          </p:spPr>
          <p:txBody>
            <a:bodyPr vert="horz" wrap="square" lIns="91440" tIns="45720" rIns="91440" bIns="45720" numCol="1" anchor="t" anchorCtr="0" compatLnSpc="1"/>
            <a:lstStyle/>
            <a:p>
              <a:endParaRPr lang="zh-CN" altLang="en-US"/>
            </a:p>
          </p:txBody>
        </p:sp>
        <p:sp>
          <p:nvSpPr>
            <p:cNvPr id="342" name="Rectangle 90"/>
            <p:cNvSpPr>
              <a:spLocks noChangeArrowheads="1"/>
            </p:cNvSpPr>
            <p:nvPr/>
          </p:nvSpPr>
          <p:spPr bwMode="auto">
            <a:xfrm>
              <a:off x="8503512" y="5705094"/>
              <a:ext cx="1159034" cy="417401"/>
            </a:xfrm>
            <a:prstGeom prst="rect">
              <a:avLst/>
            </a:prstGeom>
            <a:solidFill>
              <a:srgbClr val="F1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3" name="Rectangle 91"/>
            <p:cNvSpPr>
              <a:spLocks noChangeArrowheads="1"/>
            </p:cNvSpPr>
            <p:nvPr/>
          </p:nvSpPr>
          <p:spPr bwMode="auto">
            <a:xfrm>
              <a:off x="8503512" y="5705094"/>
              <a:ext cx="1159034" cy="417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4" name="Rectangle 92"/>
            <p:cNvSpPr>
              <a:spLocks noChangeArrowheads="1"/>
            </p:cNvSpPr>
            <p:nvPr/>
          </p:nvSpPr>
          <p:spPr bwMode="auto">
            <a:xfrm>
              <a:off x="8557550" y="4883335"/>
              <a:ext cx="682004" cy="54039"/>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5" name="Rectangle 93"/>
            <p:cNvSpPr>
              <a:spLocks noChangeArrowheads="1"/>
            </p:cNvSpPr>
            <p:nvPr/>
          </p:nvSpPr>
          <p:spPr bwMode="auto">
            <a:xfrm>
              <a:off x="8557550" y="4883335"/>
              <a:ext cx="682004" cy="54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6" name="Rectangle 94"/>
            <p:cNvSpPr>
              <a:spLocks noChangeArrowheads="1"/>
            </p:cNvSpPr>
            <p:nvPr/>
          </p:nvSpPr>
          <p:spPr bwMode="auto">
            <a:xfrm>
              <a:off x="8557550" y="5026817"/>
              <a:ext cx="1104996" cy="40995"/>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7" name="Rectangle 95"/>
            <p:cNvSpPr>
              <a:spLocks noChangeArrowheads="1"/>
            </p:cNvSpPr>
            <p:nvPr/>
          </p:nvSpPr>
          <p:spPr bwMode="auto">
            <a:xfrm>
              <a:off x="8557550" y="5026817"/>
              <a:ext cx="1104996" cy="40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8" name="Rectangle 96"/>
            <p:cNvSpPr>
              <a:spLocks noChangeArrowheads="1"/>
            </p:cNvSpPr>
            <p:nvPr/>
          </p:nvSpPr>
          <p:spPr bwMode="auto">
            <a:xfrm>
              <a:off x="8557550" y="5136757"/>
              <a:ext cx="1104996" cy="40995"/>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9" name="Rectangle 97"/>
            <p:cNvSpPr>
              <a:spLocks noChangeArrowheads="1"/>
            </p:cNvSpPr>
            <p:nvPr/>
          </p:nvSpPr>
          <p:spPr bwMode="auto">
            <a:xfrm>
              <a:off x="8557550" y="5136757"/>
              <a:ext cx="1104996" cy="40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0" name="Rectangle 98"/>
            <p:cNvSpPr>
              <a:spLocks noChangeArrowheads="1"/>
            </p:cNvSpPr>
            <p:nvPr/>
          </p:nvSpPr>
          <p:spPr bwMode="auto">
            <a:xfrm>
              <a:off x="8557550" y="5246698"/>
              <a:ext cx="1104996" cy="40995"/>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1" name="Rectangle 99"/>
            <p:cNvSpPr>
              <a:spLocks noChangeArrowheads="1"/>
            </p:cNvSpPr>
            <p:nvPr/>
          </p:nvSpPr>
          <p:spPr bwMode="auto">
            <a:xfrm>
              <a:off x="8557550" y="5246698"/>
              <a:ext cx="1104996" cy="40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2" name="Rectangle 100"/>
            <p:cNvSpPr>
              <a:spLocks noChangeArrowheads="1"/>
            </p:cNvSpPr>
            <p:nvPr/>
          </p:nvSpPr>
          <p:spPr bwMode="auto">
            <a:xfrm>
              <a:off x="8557550" y="5362229"/>
              <a:ext cx="1104996" cy="35405"/>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3" name="Rectangle 101"/>
            <p:cNvSpPr>
              <a:spLocks noChangeArrowheads="1"/>
            </p:cNvSpPr>
            <p:nvPr/>
          </p:nvSpPr>
          <p:spPr bwMode="auto">
            <a:xfrm>
              <a:off x="8557550" y="5362229"/>
              <a:ext cx="1104996" cy="35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4" name="Rectangle 102"/>
            <p:cNvSpPr>
              <a:spLocks noChangeArrowheads="1"/>
            </p:cNvSpPr>
            <p:nvPr/>
          </p:nvSpPr>
          <p:spPr bwMode="auto">
            <a:xfrm>
              <a:off x="8557550" y="5472169"/>
              <a:ext cx="730452" cy="40995"/>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5" name="Rectangle 103"/>
            <p:cNvSpPr>
              <a:spLocks noChangeArrowheads="1"/>
            </p:cNvSpPr>
            <p:nvPr/>
          </p:nvSpPr>
          <p:spPr bwMode="auto">
            <a:xfrm>
              <a:off x="8557550" y="5472169"/>
              <a:ext cx="730452" cy="40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6" name="Freeform 104"/>
            <p:cNvSpPr/>
            <p:nvPr/>
          </p:nvSpPr>
          <p:spPr bwMode="auto">
            <a:xfrm>
              <a:off x="8980542" y="4307546"/>
              <a:ext cx="197520" cy="232925"/>
            </a:xfrm>
            <a:custGeom>
              <a:avLst/>
              <a:gdLst>
                <a:gd name="T0" fmla="*/ 106 w 106"/>
                <a:gd name="T1" fmla="*/ 62 h 125"/>
                <a:gd name="T2" fmla="*/ 0 w 106"/>
                <a:gd name="T3" fmla="*/ 0 h 125"/>
                <a:gd name="T4" fmla="*/ 0 w 106"/>
                <a:gd name="T5" fmla="*/ 125 h 125"/>
                <a:gd name="T6" fmla="*/ 106 w 106"/>
                <a:gd name="T7" fmla="*/ 62 h 125"/>
                <a:gd name="T8" fmla="*/ 0 w 106"/>
                <a:gd name="T9" fmla="*/ 0 h 125"/>
                <a:gd name="T10" fmla="*/ 0 w 106"/>
                <a:gd name="T11" fmla="*/ 125 h 125"/>
                <a:gd name="T12" fmla="*/ 106 w 106"/>
                <a:gd name="T13" fmla="*/ 62 h 125"/>
              </a:gdLst>
              <a:ahLst/>
              <a:cxnLst>
                <a:cxn ang="0">
                  <a:pos x="T0" y="T1"/>
                </a:cxn>
                <a:cxn ang="0">
                  <a:pos x="T2" y="T3"/>
                </a:cxn>
                <a:cxn ang="0">
                  <a:pos x="T4" y="T5"/>
                </a:cxn>
                <a:cxn ang="0">
                  <a:pos x="T6" y="T7"/>
                </a:cxn>
                <a:cxn ang="0">
                  <a:pos x="T8" y="T9"/>
                </a:cxn>
                <a:cxn ang="0">
                  <a:pos x="T10" y="T11"/>
                </a:cxn>
                <a:cxn ang="0">
                  <a:pos x="T12" y="T13"/>
                </a:cxn>
              </a:cxnLst>
              <a:rect l="0" t="0" r="r" b="b"/>
              <a:pathLst>
                <a:path w="106" h="125">
                  <a:moveTo>
                    <a:pt x="106" y="62"/>
                  </a:moveTo>
                  <a:lnTo>
                    <a:pt x="0" y="0"/>
                  </a:lnTo>
                  <a:lnTo>
                    <a:pt x="0" y="125"/>
                  </a:lnTo>
                  <a:lnTo>
                    <a:pt x="106" y="62"/>
                  </a:lnTo>
                  <a:lnTo>
                    <a:pt x="0" y="0"/>
                  </a:lnTo>
                  <a:lnTo>
                    <a:pt x="0" y="125"/>
                  </a:lnTo>
                  <a:lnTo>
                    <a:pt x="106" y="6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Rectangle 105"/>
            <p:cNvSpPr>
              <a:spLocks noChangeArrowheads="1"/>
            </p:cNvSpPr>
            <p:nvPr/>
          </p:nvSpPr>
          <p:spPr bwMode="auto">
            <a:xfrm>
              <a:off x="9947645" y="3834242"/>
              <a:ext cx="191931" cy="76400"/>
            </a:xfrm>
            <a:prstGeom prst="rect">
              <a:avLst/>
            </a:prstGeom>
            <a:solidFill>
              <a:srgbClr val="B4EB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8" name="Rectangle 106"/>
            <p:cNvSpPr>
              <a:spLocks noChangeArrowheads="1"/>
            </p:cNvSpPr>
            <p:nvPr/>
          </p:nvSpPr>
          <p:spPr bwMode="auto">
            <a:xfrm>
              <a:off x="10167526" y="3834242"/>
              <a:ext cx="190067" cy="76400"/>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9" name="Rectangle 107"/>
            <p:cNvSpPr>
              <a:spLocks noChangeArrowheads="1"/>
            </p:cNvSpPr>
            <p:nvPr/>
          </p:nvSpPr>
          <p:spPr bwMode="auto">
            <a:xfrm>
              <a:off x="8639539" y="3813744"/>
              <a:ext cx="722999" cy="117395"/>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0" name="Rectangle 108"/>
            <p:cNvSpPr>
              <a:spLocks noChangeArrowheads="1"/>
            </p:cNvSpPr>
            <p:nvPr/>
          </p:nvSpPr>
          <p:spPr bwMode="auto">
            <a:xfrm>
              <a:off x="8762524" y="3575229"/>
              <a:ext cx="1425501" cy="67082"/>
            </a:xfrm>
            <a:prstGeom prst="rect">
              <a:avLst/>
            </a:prstGeom>
            <a:solidFill>
              <a:srgbClr val="F1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1" name="Freeform 109"/>
            <p:cNvSpPr/>
            <p:nvPr/>
          </p:nvSpPr>
          <p:spPr bwMode="auto">
            <a:xfrm>
              <a:off x="2967354" y="3567776"/>
              <a:ext cx="913065" cy="924246"/>
            </a:xfrm>
            <a:custGeom>
              <a:avLst/>
              <a:gdLst>
                <a:gd name="T0" fmla="*/ 450 w 490"/>
                <a:gd name="T1" fmla="*/ 496 h 496"/>
                <a:gd name="T2" fmla="*/ 490 w 490"/>
                <a:gd name="T3" fmla="*/ 456 h 496"/>
                <a:gd name="T4" fmla="*/ 40 w 490"/>
                <a:gd name="T5" fmla="*/ 0 h 496"/>
                <a:gd name="T6" fmla="*/ 0 w 490"/>
                <a:gd name="T7" fmla="*/ 40 h 496"/>
                <a:gd name="T8" fmla="*/ 450 w 490"/>
                <a:gd name="T9" fmla="*/ 496 h 496"/>
              </a:gdLst>
              <a:ahLst/>
              <a:cxnLst>
                <a:cxn ang="0">
                  <a:pos x="T0" y="T1"/>
                </a:cxn>
                <a:cxn ang="0">
                  <a:pos x="T2" y="T3"/>
                </a:cxn>
                <a:cxn ang="0">
                  <a:pos x="T4" y="T5"/>
                </a:cxn>
                <a:cxn ang="0">
                  <a:pos x="T6" y="T7"/>
                </a:cxn>
                <a:cxn ang="0">
                  <a:pos x="T8" y="T9"/>
                </a:cxn>
              </a:cxnLst>
              <a:rect l="0" t="0" r="r" b="b"/>
              <a:pathLst>
                <a:path w="490" h="496">
                  <a:moveTo>
                    <a:pt x="450" y="496"/>
                  </a:moveTo>
                  <a:lnTo>
                    <a:pt x="490" y="456"/>
                  </a:lnTo>
                  <a:lnTo>
                    <a:pt x="40" y="0"/>
                  </a:lnTo>
                  <a:lnTo>
                    <a:pt x="0" y="40"/>
                  </a:lnTo>
                  <a:lnTo>
                    <a:pt x="450" y="496"/>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62" name="Freeform 110"/>
            <p:cNvSpPr/>
            <p:nvPr/>
          </p:nvSpPr>
          <p:spPr bwMode="auto">
            <a:xfrm>
              <a:off x="3205869" y="4423076"/>
              <a:ext cx="682004" cy="1103132"/>
            </a:xfrm>
            <a:custGeom>
              <a:avLst/>
              <a:gdLst>
                <a:gd name="T0" fmla="*/ 66 w 366"/>
                <a:gd name="T1" fmla="*/ 592 h 592"/>
                <a:gd name="T2" fmla="*/ 366 w 366"/>
                <a:gd name="T3" fmla="*/ 30 h 592"/>
                <a:gd name="T4" fmla="*/ 318 w 366"/>
                <a:gd name="T5" fmla="*/ 0 h 592"/>
                <a:gd name="T6" fmla="*/ 0 w 366"/>
                <a:gd name="T7" fmla="*/ 592 h 592"/>
                <a:gd name="T8" fmla="*/ 66 w 366"/>
                <a:gd name="T9" fmla="*/ 592 h 592"/>
              </a:gdLst>
              <a:ahLst/>
              <a:cxnLst>
                <a:cxn ang="0">
                  <a:pos x="T0" y="T1"/>
                </a:cxn>
                <a:cxn ang="0">
                  <a:pos x="T2" y="T3"/>
                </a:cxn>
                <a:cxn ang="0">
                  <a:pos x="T4" y="T5"/>
                </a:cxn>
                <a:cxn ang="0">
                  <a:pos x="T6" y="T7"/>
                </a:cxn>
                <a:cxn ang="0">
                  <a:pos x="T8" y="T9"/>
                </a:cxn>
              </a:cxnLst>
              <a:rect l="0" t="0" r="r" b="b"/>
              <a:pathLst>
                <a:path w="366" h="592">
                  <a:moveTo>
                    <a:pt x="66" y="592"/>
                  </a:moveTo>
                  <a:lnTo>
                    <a:pt x="366" y="30"/>
                  </a:lnTo>
                  <a:lnTo>
                    <a:pt x="318" y="0"/>
                  </a:lnTo>
                  <a:lnTo>
                    <a:pt x="0" y="592"/>
                  </a:lnTo>
                  <a:lnTo>
                    <a:pt x="66" y="592"/>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63" name="Freeform 111"/>
            <p:cNvSpPr/>
            <p:nvPr/>
          </p:nvSpPr>
          <p:spPr bwMode="auto">
            <a:xfrm>
              <a:off x="2257399" y="3931139"/>
              <a:ext cx="477030" cy="478894"/>
            </a:xfrm>
            <a:custGeom>
              <a:avLst/>
              <a:gdLst>
                <a:gd name="T0" fmla="*/ 13 w 70"/>
                <a:gd name="T1" fmla="*/ 12 h 70"/>
                <a:gd name="T2" fmla="*/ 13 w 70"/>
                <a:gd name="T3" fmla="*/ 57 h 70"/>
                <a:gd name="T4" fmla="*/ 58 w 70"/>
                <a:gd name="T5" fmla="*/ 57 h 70"/>
                <a:gd name="T6" fmla="*/ 58 w 70"/>
                <a:gd name="T7" fmla="*/ 12 h 70"/>
                <a:gd name="T8" fmla="*/ 13 w 70"/>
                <a:gd name="T9" fmla="*/ 12 h 70"/>
              </a:gdLst>
              <a:ahLst/>
              <a:cxnLst>
                <a:cxn ang="0">
                  <a:pos x="T0" y="T1"/>
                </a:cxn>
                <a:cxn ang="0">
                  <a:pos x="T2" y="T3"/>
                </a:cxn>
                <a:cxn ang="0">
                  <a:pos x="T4" y="T5"/>
                </a:cxn>
                <a:cxn ang="0">
                  <a:pos x="T6" y="T7"/>
                </a:cxn>
                <a:cxn ang="0">
                  <a:pos x="T8" y="T9"/>
                </a:cxn>
              </a:cxnLst>
              <a:rect l="0" t="0" r="r" b="b"/>
              <a:pathLst>
                <a:path w="70" h="70">
                  <a:moveTo>
                    <a:pt x="13" y="12"/>
                  </a:moveTo>
                  <a:cubicBezTo>
                    <a:pt x="0" y="25"/>
                    <a:pt x="0" y="45"/>
                    <a:pt x="13" y="57"/>
                  </a:cubicBezTo>
                  <a:cubicBezTo>
                    <a:pt x="25" y="70"/>
                    <a:pt x="45" y="70"/>
                    <a:pt x="58" y="57"/>
                  </a:cubicBezTo>
                  <a:cubicBezTo>
                    <a:pt x="70" y="45"/>
                    <a:pt x="70" y="25"/>
                    <a:pt x="58" y="12"/>
                  </a:cubicBezTo>
                  <a:cubicBezTo>
                    <a:pt x="45" y="0"/>
                    <a:pt x="25" y="0"/>
                    <a:pt x="13" y="1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112"/>
            <p:cNvSpPr/>
            <p:nvPr/>
          </p:nvSpPr>
          <p:spPr bwMode="auto">
            <a:xfrm>
              <a:off x="2810828" y="3416841"/>
              <a:ext cx="422992" cy="424855"/>
            </a:xfrm>
            <a:custGeom>
              <a:avLst/>
              <a:gdLst>
                <a:gd name="T0" fmla="*/ 0 w 62"/>
                <a:gd name="T1" fmla="*/ 13 h 62"/>
                <a:gd name="T2" fmla="*/ 49 w 62"/>
                <a:gd name="T3" fmla="*/ 13 h 62"/>
                <a:gd name="T4" fmla="*/ 49 w 62"/>
                <a:gd name="T5" fmla="*/ 62 h 62"/>
                <a:gd name="T6" fmla="*/ 0 w 62"/>
                <a:gd name="T7" fmla="*/ 13 h 62"/>
              </a:gdLst>
              <a:ahLst/>
              <a:cxnLst>
                <a:cxn ang="0">
                  <a:pos x="T0" y="T1"/>
                </a:cxn>
                <a:cxn ang="0">
                  <a:pos x="T2" y="T3"/>
                </a:cxn>
                <a:cxn ang="0">
                  <a:pos x="T4" y="T5"/>
                </a:cxn>
                <a:cxn ang="0">
                  <a:pos x="T6" y="T7"/>
                </a:cxn>
              </a:cxnLst>
              <a:rect l="0" t="0" r="r" b="b"/>
              <a:pathLst>
                <a:path w="62" h="62">
                  <a:moveTo>
                    <a:pt x="0" y="13"/>
                  </a:moveTo>
                  <a:cubicBezTo>
                    <a:pt x="13" y="0"/>
                    <a:pt x="35" y="0"/>
                    <a:pt x="49" y="13"/>
                  </a:cubicBezTo>
                  <a:cubicBezTo>
                    <a:pt x="62" y="27"/>
                    <a:pt x="62" y="49"/>
                    <a:pt x="49" y="62"/>
                  </a:cubicBezTo>
                  <a:lnTo>
                    <a:pt x="0" y="13"/>
                  </a:lnTo>
                  <a:close/>
                </a:path>
              </a:pathLst>
            </a:custGeom>
            <a:solidFill>
              <a:srgbClr val="336E7B"/>
            </a:solidFill>
            <a:ln>
              <a:noFill/>
            </a:ln>
          </p:spPr>
          <p:txBody>
            <a:bodyPr vert="horz" wrap="square" lIns="91440" tIns="45720" rIns="91440" bIns="45720" numCol="1" anchor="t" anchorCtr="0" compatLnSpc="1"/>
            <a:lstStyle/>
            <a:p>
              <a:endParaRPr lang="zh-CN" altLang="en-US"/>
            </a:p>
          </p:txBody>
        </p:sp>
        <p:sp>
          <p:nvSpPr>
            <p:cNvPr id="365" name="Freeform 113"/>
            <p:cNvSpPr/>
            <p:nvPr/>
          </p:nvSpPr>
          <p:spPr bwMode="auto">
            <a:xfrm>
              <a:off x="2346842" y="3951636"/>
              <a:ext cx="149072" cy="68946"/>
            </a:xfrm>
            <a:custGeom>
              <a:avLst/>
              <a:gdLst>
                <a:gd name="T0" fmla="*/ 22 w 22"/>
                <a:gd name="T1" fmla="*/ 0 h 10"/>
                <a:gd name="T2" fmla="*/ 0 w 22"/>
                <a:gd name="T3" fmla="*/ 9 h 10"/>
                <a:gd name="T4" fmla="*/ 0 w 22"/>
                <a:gd name="T5" fmla="*/ 10 h 10"/>
                <a:gd name="T6" fmla="*/ 0 w 22"/>
                <a:gd name="T7" fmla="*/ 9 h 10"/>
                <a:gd name="T8" fmla="*/ 22 w 22"/>
                <a:gd name="T9" fmla="*/ 0 h 10"/>
                <a:gd name="T10" fmla="*/ 22 w 22"/>
                <a:gd name="T11" fmla="*/ 0 h 10"/>
              </a:gdLst>
              <a:ahLst/>
              <a:cxnLst>
                <a:cxn ang="0">
                  <a:pos x="T0" y="T1"/>
                </a:cxn>
                <a:cxn ang="0">
                  <a:pos x="T2" y="T3"/>
                </a:cxn>
                <a:cxn ang="0">
                  <a:pos x="T4" y="T5"/>
                </a:cxn>
                <a:cxn ang="0">
                  <a:pos x="T6" y="T7"/>
                </a:cxn>
                <a:cxn ang="0">
                  <a:pos x="T8" y="T9"/>
                </a:cxn>
                <a:cxn ang="0">
                  <a:pos x="T10" y="T11"/>
                </a:cxn>
              </a:cxnLst>
              <a:rect l="0" t="0" r="r" b="b"/>
              <a:pathLst>
                <a:path w="22" h="10">
                  <a:moveTo>
                    <a:pt x="22" y="0"/>
                  </a:moveTo>
                  <a:cubicBezTo>
                    <a:pt x="14" y="0"/>
                    <a:pt x="6" y="3"/>
                    <a:pt x="0" y="9"/>
                  </a:cubicBezTo>
                  <a:cubicBezTo>
                    <a:pt x="0" y="10"/>
                    <a:pt x="0" y="10"/>
                    <a:pt x="0" y="10"/>
                  </a:cubicBezTo>
                  <a:cubicBezTo>
                    <a:pt x="0" y="10"/>
                    <a:pt x="0" y="10"/>
                    <a:pt x="0" y="9"/>
                  </a:cubicBezTo>
                  <a:cubicBezTo>
                    <a:pt x="6" y="3"/>
                    <a:pt x="14" y="0"/>
                    <a:pt x="22" y="0"/>
                  </a:cubicBezTo>
                  <a:cubicBezTo>
                    <a:pt x="22" y="0"/>
                    <a:pt x="22" y="0"/>
                    <a:pt x="22" y="0"/>
                  </a:cubicBezTo>
                </a:path>
              </a:pathLst>
            </a:custGeom>
            <a:solidFill>
              <a:srgbClr val="BDB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114"/>
            <p:cNvSpPr/>
            <p:nvPr/>
          </p:nvSpPr>
          <p:spPr bwMode="auto">
            <a:xfrm>
              <a:off x="2326344" y="3951636"/>
              <a:ext cx="389451" cy="389451"/>
            </a:xfrm>
            <a:custGeom>
              <a:avLst/>
              <a:gdLst>
                <a:gd name="T0" fmla="*/ 25 w 57"/>
                <a:gd name="T1" fmla="*/ 0 h 57"/>
                <a:gd name="T2" fmla="*/ 3 w 57"/>
                <a:gd name="T3" fmla="*/ 9 h 57"/>
                <a:gd name="T4" fmla="*/ 3 w 57"/>
                <a:gd name="T5" fmla="*/ 10 h 57"/>
                <a:gd name="T6" fmla="*/ 0 w 57"/>
                <a:gd name="T7" fmla="*/ 13 h 57"/>
                <a:gd name="T8" fmla="*/ 44 w 57"/>
                <a:gd name="T9" fmla="*/ 57 h 57"/>
                <a:gd name="T10" fmla="*/ 48 w 57"/>
                <a:gd name="T11" fmla="*/ 54 h 57"/>
                <a:gd name="T12" fmla="*/ 57 w 57"/>
                <a:gd name="T13" fmla="*/ 32 h 57"/>
                <a:gd name="T14" fmla="*/ 48 w 57"/>
                <a:gd name="T15" fmla="*/ 9 h 57"/>
                <a:gd name="T16" fmla="*/ 45 w 57"/>
                <a:gd name="T17" fmla="*/ 7 h 57"/>
                <a:gd name="T18" fmla="*/ 25 w 57"/>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25" y="0"/>
                  </a:moveTo>
                  <a:cubicBezTo>
                    <a:pt x="17" y="0"/>
                    <a:pt x="9" y="3"/>
                    <a:pt x="3" y="9"/>
                  </a:cubicBezTo>
                  <a:cubicBezTo>
                    <a:pt x="3" y="10"/>
                    <a:pt x="3" y="10"/>
                    <a:pt x="3" y="10"/>
                  </a:cubicBezTo>
                  <a:cubicBezTo>
                    <a:pt x="2" y="11"/>
                    <a:pt x="1" y="12"/>
                    <a:pt x="0" y="13"/>
                  </a:cubicBezTo>
                  <a:cubicBezTo>
                    <a:pt x="44" y="57"/>
                    <a:pt x="44" y="57"/>
                    <a:pt x="44" y="57"/>
                  </a:cubicBezTo>
                  <a:cubicBezTo>
                    <a:pt x="45" y="56"/>
                    <a:pt x="46" y="55"/>
                    <a:pt x="48" y="54"/>
                  </a:cubicBezTo>
                  <a:cubicBezTo>
                    <a:pt x="54" y="48"/>
                    <a:pt x="57" y="40"/>
                    <a:pt x="57" y="32"/>
                  </a:cubicBezTo>
                  <a:cubicBezTo>
                    <a:pt x="57" y="24"/>
                    <a:pt x="54" y="16"/>
                    <a:pt x="48" y="9"/>
                  </a:cubicBezTo>
                  <a:cubicBezTo>
                    <a:pt x="47" y="9"/>
                    <a:pt x="46" y="8"/>
                    <a:pt x="45" y="7"/>
                  </a:cubicBezTo>
                  <a:cubicBezTo>
                    <a:pt x="39" y="3"/>
                    <a:pt x="32" y="0"/>
                    <a:pt x="25" y="0"/>
                  </a:cubicBezTo>
                </a:path>
              </a:pathLst>
            </a:custGeom>
            <a:solidFill>
              <a:srgbClr val="BDB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115"/>
            <p:cNvSpPr/>
            <p:nvPr/>
          </p:nvSpPr>
          <p:spPr bwMode="auto">
            <a:xfrm>
              <a:off x="2136278" y="3498831"/>
              <a:ext cx="1015553" cy="1028596"/>
            </a:xfrm>
            <a:custGeom>
              <a:avLst/>
              <a:gdLst>
                <a:gd name="T0" fmla="*/ 0 w 545"/>
                <a:gd name="T1" fmla="*/ 166 h 552"/>
                <a:gd name="T2" fmla="*/ 384 w 545"/>
                <a:gd name="T3" fmla="*/ 552 h 552"/>
                <a:gd name="T4" fmla="*/ 545 w 545"/>
                <a:gd name="T5" fmla="*/ 302 h 552"/>
                <a:gd name="T6" fmla="*/ 245 w 545"/>
                <a:gd name="T7" fmla="*/ 0 h 552"/>
                <a:gd name="T8" fmla="*/ 0 w 545"/>
                <a:gd name="T9" fmla="*/ 166 h 552"/>
              </a:gdLst>
              <a:ahLst/>
              <a:cxnLst>
                <a:cxn ang="0">
                  <a:pos x="T0" y="T1"/>
                </a:cxn>
                <a:cxn ang="0">
                  <a:pos x="T2" y="T3"/>
                </a:cxn>
                <a:cxn ang="0">
                  <a:pos x="T4" y="T5"/>
                </a:cxn>
                <a:cxn ang="0">
                  <a:pos x="T6" y="T7"/>
                </a:cxn>
                <a:cxn ang="0">
                  <a:pos x="T8" y="T9"/>
                </a:cxn>
              </a:cxnLst>
              <a:rect l="0" t="0" r="r" b="b"/>
              <a:pathLst>
                <a:path w="545" h="552">
                  <a:moveTo>
                    <a:pt x="0" y="166"/>
                  </a:moveTo>
                  <a:lnTo>
                    <a:pt x="384" y="552"/>
                  </a:lnTo>
                  <a:lnTo>
                    <a:pt x="545" y="302"/>
                  </a:lnTo>
                  <a:lnTo>
                    <a:pt x="245" y="0"/>
                  </a:lnTo>
                  <a:lnTo>
                    <a:pt x="0" y="166"/>
                  </a:lnTo>
                  <a:close/>
                </a:path>
              </a:pathLst>
            </a:custGeom>
            <a:solidFill>
              <a:srgbClr val="336E7B"/>
            </a:solidFill>
            <a:ln>
              <a:noFill/>
            </a:ln>
          </p:spPr>
          <p:txBody>
            <a:bodyPr vert="horz" wrap="square" lIns="91440" tIns="45720" rIns="91440" bIns="45720" numCol="1" anchor="t" anchorCtr="0" compatLnSpc="1"/>
            <a:lstStyle/>
            <a:p>
              <a:endParaRPr lang="zh-CN" altLang="en-US"/>
            </a:p>
          </p:txBody>
        </p:sp>
        <p:sp>
          <p:nvSpPr>
            <p:cNvPr id="368" name="Freeform 116"/>
            <p:cNvSpPr/>
            <p:nvPr/>
          </p:nvSpPr>
          <p:spPr bwMode="auto">
            <a:xfrm>
              <a:off x="2203360" y="3567776"/>
              <a:ext cx="518025" cy="368953"/>
            </a:xfrm>
            <a:custGeom>
              <a:avLst/>
              <a:gdLst>
                <a:gd name="T0" fmla="*/ 245 w 278"/>
                <a:gd name="T1" fmla="*/ 0 h 198"/>
                <a:gd name="T2" fmla="*/ 278 w 278"/>
                <a:gd name="T3" fmla="*/ 33 h 198"/>
                <a:gd name="T4" fmla="*/ 33 w 278"/>
                <a:gd name="T5" fmla="*/ 198 h 198"/>
                <a:gd name="T6" fmla="*/ 0 w 278"/>
                <a:gd name="T7" fmla="*/ 165 h 198"/>
                <a:gd name="T8" fmla="*/ 245 w 278"/>
                <a:gd name="T9" fmla="*/ 0 h 198"/>
              </a:gdLst>
              <a:ahLst/>
              <a:cxnLst>
                <a:cxn ang="0">
                  <a:pos x="T0" y="T1"/>
                </a:cxn>
                <a:cxn ang="0">
                  <a:pos x="T2" y="T3"/>
                </a:cxn>
                <a:cxn ang="0">
                  <a:pos x="T4" y="T5"/>
                </a:cxn>
                <a:cxn ang="0">
                  <a:pos x="T6" y="T7"/>
                </a:cxn>
                <a:cxn ang="0">
                  <a:pos x="T8" y="T9"/>
                </a:cxn>
              </a:cxnLst>
              <a:rect l="0" t="0" r="r" b="b"/>
              <a:pathLst>
                <a:path w="278" h="198">
                  <a:moveTo>
                    <a:pt x="245" y="0"/>
                  </a:moveTo>
                  <a:lnTo>
                    <a:pt x="278" y="33"/>
                  </a:lnTo>
                  <a:lnTo>
                    <a:pt x="33" y="198"/>
                  </a:lnTo>
                  <a:lnTo>
                    <a:pt x="0" y="165"/>
                  </a:lnTo>
                  <a:lnTo>
                    <a:pt x="245" y="0"/>
                  </a:lnTo>
                  <a:close/>
                </a:path>
              </a:pathLst>
            </a:custGeom>
            <a:solidFill>
              <a:srgbClr val="758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117"/>
            <p:cNvSpPr/>
            <p:nvPr/>
          </p:nvSpPr>
          <p:spPr bwMode="auto">
            <a:xfrm>
              <a:off x="2190317" y="3985177"/>
              <a:ext cx="81990" cy="68946"/>
            </a:xfrm>
            <a:custGeom>
              <a:avLst/>
              <a:gdLst>
                <a:gd name="T0" fmla="*/ 0 w 44"/>
                <a:gd name="T1" fmla="*/ 19 h 37"/>
                <a:gd name="T2" fmla="*/ 33 w 44"/>
                <a:gd name="T3" fmla="*/ 37 h 37"/>
                <a:gd name="T4" fmla="*/ 44 w 44"/>
                <a:gd name="T5" fmla="*/ 19 h 37"/>
                <a:gd name="T6" fmla="*/ 11 w 44"/>
                <a:gd name="T7" fmla="*/ 0 h 37"/>
                <a:gd name="T8" fmla="*/ 0 w 44"/>
                <a:gd name="T9" fmla="*/ 19 h 37"/>
              </a:gdLst>
              <a:ahLst/>
              <a:cxnLst>
                <a:cxn ang="0">
                  <a:pos x="T0" y="T1"/>
                </a:cxn>
                <a:cxn ang="0">
                  <a:pos x="T2" y="T3"/>
                </a:cxn>
                <a:cxn ang="0">
                  <a:pos x="T4" y="T5"/>
                </a:cxn>
                <a:cxn ang="0">
                  <a:pos x="T6" y="T7"/>
                </a:cxn>
                <a:cxn ang="0">
                  <a:pos x="T8" y="T9"/>
                </a:cxn>
              </a:cxnLst>
              <a:rect l="0" t="0" r="r" b="b"/>
              <a:pathLst>
                <a:path w="44" h="37">
                  <a:moveTo>
                    <a:pt x="0" y="19"/>
                  </a:moveTo>
                  <a:lnTo>
                    <a:pt x="33" y="37"/>
                  </a:lnTo>
                  <a:lnTo>
                    <a:pt x="44" y="19"/>
                  </a:lnTo>
                  <a:lnTo>
                    <a:pt x="11" y="0"/>
                  </a:lnTo>
                  <a:lnTo>
                    <a:pt x="0"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118"/>
            <p:cNvSpPr/>
            <p:nvPr/>
          </p:nvSpPr>
          <p:spPr bwMode="auto">
            <a:xfrm>
              <a:off x="2087829" y="4046670"/>
              <a:ext cx="149072" cy="76400"/>
            </a:xfrm>
            <a:custGeom>
              <a:avLst/>
              <a:gdLst>
                <a:gd name="T0" fmla="*/ 0 w 80"/>
                <a:gd name="T1" fmla="*/ 22 h 41"/>
                <a:gd name="T2" fmla="*/ 77 w 80"/>
                <a:gd name="T3" fmla="*/ 41 h 41"/>
                <a:gd name="T4" fmla="*/ 80 w 80"/>
                <a:gd name="T5" fmla="*/ 22 h 41"/>
                <a:gd name="T6" fmla="*/ 7 w 80"/>
                <a:gd name="T7" fmla="*/ 0 h 41"/>
                <a:gd name="T8" fmla="*/ 0 w 80"/>
                <a:gd name="T9" fmla="*/ 22 h 41"/>
              </a:gdLst>
              <a:ahLst/>
              <a:cxnLst>
                <a:cxn ang="0">
                  <a:pos x="T0" y="T1"/>
                </a:cxn>
                <a:cxn ang="0">
                  <a:pos x="T2" y="T3"/>
                </a:cxn>
                <a:cxn ang="0">
                  <a:pos x="T4" y="T5"/>
                </a:cxn>
                <a:cxn ang="0">
                  <a:pos x="T6" y="T7"/>
                </a:cxn>
                <a:cxn ang="0">
                  <a:pos x="T8" y="T9"/>
                </a:cxn>
              </a:cxnLst>
              <a:rect l="0" t="0" r="r" b="b"/>
              <a:pathLst>
                <a:path w="80" h="41">
                  <a:moveTo>
                    <a:pt x="0" y="22"/>
                  </a:moveTo>
                  <a:lnTo>
                    <a:pt x="77" y="41"/>
                  </a:lnTo>
                  <a:lnTo>
                    <a:pt x="80" y="22"/>
                  </a:lnTo>
                  <a:lnTo>
                    <a:pt x="7" y="0"/>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Rectangle 119"/>
            <p:cNvSpPr>
              <a:spLocks noChangeArrowheads="1"/>
            </p:cNvSpPr>
            <p:nvPr/>
          </p:nvSpPr>
          <p:spPr bwMode="auto">
            <a:xfrm>
              <a:off x="2156776" y="4156610"/>
              <a:ext cx="74536" cy="409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2" name="Freeform 120"/>
            <p:cNvSpPr/>
            <p:nvPr/>
          </p:nvSpPr>
          <p:spPr bwMode="auto">
            <a:xfrm>
              <a:off x="2095283" y="4225556"/>
              <a:ext cx="149072" cy="74536"/>
            </a:xfrm>
            <a:custGeom>
              <a:avLst/>
              <a:gdLst>
                <a:gd name="T0" fmla="*/ 3 w 80"/>
                <a:gd name="T1" fmla="*/ 40 h 40"/>
                <a:gd name="T2" fmla="*/ 80 w 80"/>
                <a:gd name="T3" fmla="*/ 22 h 40"/>
                <a:gd name="T4" fmla="*/ 73 w 80"/>
                <a:gd name="T5" fmla="*/ 0 h 40"/>
                <a:gd name="T6" fmla="*/ 0 w 80"/>
                <a:gd name="T7" fmla="*/ 22 h 40"/>
                <a:gd name="T8" fmla="*/ 3 w 80"/>
                <a:gd name="T9" fmla="*/ 40 h 40"/>
              </a:gdLst>
              <a:ahLst/>
              <a:cxnLst>
                <a:cxn ang="0">
                  <a:pos x="T0" y="T1"/>
                </a:cxn>
                <a:cxn ang="0">
                  <a:pos x="T2" y="T3"/>
                </a:cxn>
                <a:cxn ang="0">
                  <a:pos x="T4" y="T5"/>
                </a:cxn>
                <a:cxn ang="0">
                  <a:pos x="T6" y="T7"/>
                </a:cxn>
                <a:cxn ang="0">
                  <a:pos x="T8" y="T9"/>
                </a:cxn>
              </a:cxnLst>
              <a:rect l="0" t="0" r="r" b="b"/>
              <a:pathLst>
                <a:path w="80" h="40">
                  <a:moveTo>
                    <a:pt x="3" y="40"/>
                  </a:moveTo>
                  <a:lnTo>
                    <a:pt x="80" y="22"/>
                  </a:lnTo>
                  <a:lnTo>
                    <a:pt x="73" y="0"/>
                  </a:lnTo>
                  <a:lnTo>
                    <a:pt x="0" y="22"/>
                  </a:lnTo>
                  <a:lnTo>
                    <a:pt x="3" y="4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121"/>
            <p:cNvSpPr/>
            <p:nvPr/>
          </p:nvSpPr>
          <p:spPr bwMode="auto">
            <a:xfrm>
              <a:off x="2195907" y="4294501"/>
              <a:ext cx="81990" cy="67082"/>
            </a:xfrm>
            <a:custGeom>
              <a:avLst/>
              <a:gdLst>
                <a:gd name="T0" fmla="*/ 11 w 44"/>
                <a:gd name="T1" fmla="*/ 36 h 36"/>
                <a:gd name="T2" fmla="*/ 44 w 44"/>
                <a:gd name="T3" fmla="*/ 18 h 36"/>
                <a:gd name="T4" fmla="*/ 33 w 44"/>
                <a:gd name="T5" fmla="*/ 0 h 36"/>
                <a:gd name="T6" fmla="*/ 0 w 44"/>
                <a:gd name="T7" fmla="*/ 18 h 36"/>
                <a:gd name="T8" fmla="*/ 11 w 44"/>
                <a:gd name="T9" fmla="*/ 36 h 36"/>
              </a:gdLst>
              <a:ahLst/>
              <a:cxnLst>
                <a:cxn ang="0">
                  <a:pos x="T0" y="T1"/>
                </a:cxn>
                <a:cxn ang="0">
                  <a:pos x="T2" y="T3"/>
                </a:cxn>
                <a:cxn ang="0">
                  <a:pos x="T4" y="T5"/>
                </a:cxn>
                <a:cxn ang="0">
                  <a:pos x="T6" y="T7"/>
                </a:cxn>
                <a:cxn ang="0">
                  <a:pos x="T8" y="T9"/>
                </a:cxn>
              </a:cxnLst>
              <a:rect l="0" t="0" r="r" b="b"/>
              <a:pathLst>
                <a:path w="44" h="36">
                  <a:moveTo>
                    <a:pt x="11" y="36"/>
                  </a:moveTo>
                  <a:lnTo>
                    <a:pt x="44" y="18"/>
                  </a:lnTo>
                  <a:lnTo>
                    <a:pt x="33" y="0"/>
                  </a:lnTo>
                  <a:lnTo>
                    <a:pt x="0" y="18"/>
                  </a:lnTo>
                  <a:lnTo>
                    <a:pt x="11" y="3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122"/>
            <p:cNvSpPr/>
            <p:nvPr/>
          </p:nvSpPr>
          <p:spPr bwMode="auto">
            <a:xfrm>
              <a:off x="2195907" y="4348540"/>
              <a:ext cx="130438" cy="130438"/>
            </a:xfrm>
            <a:custGeom>
              <a:avLst/>
              <a:gdLst>
                <a:gd name="T0" fmla="*/ 0 w 70"/>
                <a:gd name="T1" fmla="*/ 55 h 70"/>
                <a:gd name="T2" fmla="*/ 15 w 70"/>
                <a:gd name="T3" fmla="*/ 70 h 70"/>
                <a:gd name="T4" fmla="*/ 70 w 70"/>
                <a:gd name="T5" fmla="*/ 18 h 70"/>
                <a:gd name="T6" fmla="*/ 55 w 70"/>
                <a:gd name="T7" fmla="*/ 0 h 70"/>
                <a:gd name="T8" fmla="*/ 0 w 70"/>
                <a:gd name="T9" fmla="*/ 55 h 70"/>
              </a:gdLst>
              <a:ahLst/>
              <a:cxnLst>
                <a:cxn ang="0">
                  <a:pos x="T0" y="T1"/>
                </a:cxn>
                <a:cxn ang="0">
                  <a:pos x="T2" y="T3"/>
                </a:cxn>
                <a:cxn ang="0">
                  <a:pos x="T4" y="T5"/>
                </a:cxn>
                <a:cxn ang="0">
                  <a:pos x="T6" y="T7"/>
                </a:cxn>
                <a:cxn ang="0">
                  <a:pos x="T8" y="T9"/>
                </a:cxn>
              </a:cxnLst>
              <a:rect l="0" t="0" r="r" b="b"/>
              <a:pathLst>
                <a:path w="70" h="70">
                  <a:moveTo>
                    <a:pt x="0" y="55"/>
                  </a:moveTo>
                  <a:lnTo>
                    <a:pt x="15" y="70"/>
                  </a:lnTo>
                  <a:lnTo>
                    <a:pt x="70" y="18"/>
                  </a:lnTo>
                  <a:lnTo>
                    <a:pt x="55" y="0"/>
                  </a:lnTo>
                  <a:lnTo>
                    <a:pt x="0" y="5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123"/>
            <p:cNvSpPr/>
            <p:nvPr/>
          </p:nvSpPr>
          <p:spPr bwMode="auto">
            <a:xfrm>
              <a:off x="2313301" y="4396989"/>
              <a:ext cx="74536" cy="81990"/>
            </a:xfrm>
            <a:custGeom>
              <a:avLst/>
              <a:gdLst>
                <a:gd name="T0" fmla="*/ 0 w 40"/>
                <a:gd name="T1" fmla="*/ 33 h 44"/>
                <a:gd name="T2" fmla="*/ 18 w 40"/>
                <a:gd name="T3" fmla="*/ 44 h 44"/>
                <a:gd name="T4" fmla="*/ 40 w 40"/>
                <a:gd name="T5" fmla="*/ 11 h 44"/>
                <a:gd name="T6" fmla="*/ 18 w 40"/>
                <a:gd name="T7" fmla="*/ 0 h 44"/>
                <a:gd name="T8" fmla="*/ 0 w 40"/>
                <a:gd name="T9" fmla="*/ 33 h 44"/>
              </a:gdLst>
              <a:ahLst/>
              <a:cxnLst>
                <a:cxn ang="0">
                  <a:pos x="T0" y="T1"/>
                </a:cxn>
                <a:cxn ang="0">
                  <a:pos x="T2" y="T3"/>
                </a:cxn>
                <a:cxn ang="0">
                  <a:pos x="T4" y="T5"/>
                </a:cxn>
                <a:cxn ang="0">
                  <a:pos x="T6" y="T7"/>
                </a:cxn>
                <a:cxn ang="0">
                  <a:pos x="T8" y="T9"/>
                </a:cxn>
              </a:cxnLst>
              <a:rect l="0" t="0" r="r" b="b"/>
              <a:pathLst>
                <a:path w="40" h="44">
                  <a:moveTo>
                    <a:pt x="0" y="33"/>
                  </a:moveTo>
                  <a:lnTo>
                    <a:pt x="18" y="44"/>
                  </a:lnTo>
                  <a:lnTo>
                    <a:pt x="40" y="11"/>
                  </a:lnTo>
                  <a:lnTo>
                    <a:pt x="18" y="0"/>
                  </a:lnTo>
                  <a:lnTo>
                    <a:pt x="0"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124"/>
            <p:cNvSpPr/>
            <p:nvPr/>
          </p:nvSpPr>
          <p:spPr bwMode="auto">
            <a:xfrm>
              <a:off x="2380384" y="4430530"/>
              <a:ext cx="68946" cy="158389"/>
            </a:xfrm>
            <a:custGeom>
              <a:avLst/>
              <a:gdLst>
                <a:gd name="T0" fmla="*/ 0 w 37"/>
                <a:gd name="T1" fmla="*/ 81 h 85"/>
                <a:gd name="T2" fmla="*/ 19 w 37"/>
                <a:gd name="T3" fmla="*/ 85 h 85"/>
                <a:gd name="T4" fmla="*/ 37 w 37"/>
                <a:gd name="T5" fmla="*/ 4 h 85"/>
                <a:gd name="T6" fmla="*/ 19 w 37"/>
                <a:gd name="T7" fmla="*/ 0 h 85"/>
                <a:gd name="T8" fmla="*/ 0 w 37"/>
                <a:gd name="T9" fmla="*/ 81 h 85"/>
              </a:gdLst>
              <a:ahLst/>
              <a:cxnLst>
                <a:cxn ang="0">
                  <a:pos x="T0" y="T1"/>
                </a:cxn>
                <a:cxn ang="0">
                  <a:pos x="T2" y="T3"/>
                </a:cxn>
                <a:cxn ang="0">
                  <a:pos x="T4" y="T5"/>
                </a:cxn>
                <a:cxn ang="0">
                  <a:pos x="T6" y="T7"/>
                </a:cxn>
                <a:cxn ang="0">
                  <a:pos x="T8" y="T9"/>
                </a:cxn>
              </a:cxnLst>
              <a:rect l="0" t="0" r="r" b="b"/>
              <a:pathLst>
                <a:path w="37" h="85">
                  <a:moveTo>
                    <a:pt x="0" y="81"/>
                  </a:moveTo>
                  <a:lnTo>
                    <a:pt x="19" y="85"/>
                  </a:lnTo>
                  <a:lnTo>
                    <a:pt x="37" y="4"/>
                  </a:lnTo>
                  <a:lnTo>
                    <a:pt x="19" y="0"/>
                  </a:lnTo>
                  <a:lnTo>
                    <a:pt x="0" y="8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Rectangle 125"/>
            <p:cNvSpPr>
              <a:spLocks noChangeArrowheads="1"/>
            </p:cNvSpPr>
            <p:nvPr/>
          </p:nvSpPr>
          <p:spPr bwMode="auto">
            <a:xfrm>
              <a:off x="2482870" y="4443573"/>
              <a:ext cx="40995" cy="689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8" name="Freeform 126"/>
            <p:cNvSpPr/>
            <p:nvPr/>
          </p:nvSpPr>
          <p:spPr bwMode="auto">
            <a:xfrm>
              <a:off x="2551816" y="4423076"/>
              <a:ext cx="81990" cy="150936"/>
            </a:xfrm>
            <a:custGeom>
              <a:avLst/>
              <a:gdLst>
                <a:gd name="T0" fmla="*/ 25 w 44"/>
                <a:gd name="T1" fmla="*/ 81 h 81"/>
                <a:gd name="T2" fmla="*/ 44 w 44"/>
                <a:gd name="T3" fmla="*/ 74 h 81"/>
                <a:gd name="T4" fmla="*/ 22 w 44"/>
                <a:gd name="T5" fmla="*/ 0 h 81"/>
                <a:gd name="T6" fmla="*/ 0 w 44"/>
                <a:gd name="T7" fmla="*/ 8 h 81"/>
                <a:gd name="T8" fmla="*/ 25 w 44"/>
                <a:gd name="T9" fmla="*/ 81 h 81"/>
              </a:gdLst>
              <a:ahLst/>
              <a:cxnLst>
                <a:cxn ang="0">
                  <a:pos x="T0" y="T1"/>
                </a:cxn>
                <a:cxn ang="0">
                  <a:pos x="T2" y="T3"/>
                </a:cxn>
                <a:cxn ang="0">
                  <a:pos x="T4" y="T5"/>
                </a:cxn>
                <a:cxn ang="0">
                  <a:pos x="T6" y="T7"/>
                </a:cxn>
                <a:cxn ang="0">
                  <a:pos x="T8" y="T9"/>
                </a:cxn>
              </a:cxnLst>
              <a:rect l="0" t="0" r="r" b="b"/>
              <a:pathLst>
                <a:path w="44" h="81">
                  <a:moveTo>
                    <a:pt x="25" y="81"/>
                  </a:moveTo>
                  <a:lnTo>
                    <a:pt x="44" y="74"/>
                  </a:lnTo>
                  <a:lnTo>
                    <a:pt x="22" y="0"/>
                  </a:lnTo>
                  <a:lnTo>
                    <a:pt x="0" y="8"/>
                  </a:lnTo>
                  <a:lnTo>
                    <a:pt x="25" y="8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127"/>
            <p:cNvSpPr/>
            <p:nvPr/>
          </p:nvSpPr>
          <p:spPr bwMode="auto">
            <a:xfrm>
              <a:off x="2618899" y="4396989"/>
              <a:ext cx="68946" cy="74536"/>
            </a:xfrm>
            <a:custGeom>
              <a:avLst/>
              <a:gdLst>
                <a:gd name="T0" fmla="*/ 19 w 37"/>
                <a:gd name="T1" fmla="*/ 40 h 40"/>
                <a:gd name="T2" fmla="*/ 37 w 37"/>
                <a:gd name="T3" fmla="*/ 33 h 40"/>
                <a:gd name="T4" fmla="*/ 19 w 37"/>
                <a:gd name="T5" fmla="*/ 0 h 40"/>
                <a:gd name="T6" fmla="*/ 0 w 37"/>
                <a:gd name="T7" fmla="*/ 7 h 40"/>
                <a:gd name="T8" fmla="*/ 19 w 37"/>
                <a:gd name="T9" fmla="*/ 40 h 40"/>
              </a:gdLst>
              <a:ahLst/>
              <a:cxnLst>
                <a:cxn ang="0">
                  <a:pos x="T0" y="T1"/>
                </a:cxn>
                <a:cxn ang="0">
                  <a:pos x="T2" y="T3"/>
                </a:cxn>
                <a:cxn ang="0">
                  <a:pos x="T4" y="T5"/>
                </a:cxn>
                <a:cxn ang="0">
                  <a:pos x="T6" y="T7"/>
                </a:cxn>
                <a:cxn ang="0">
                  <a:pos x="T8" y="T9"/>
                </a:cxn>
              </a:cxnLst>
              <a:rect l="0" t="0" r="r" b="b"/>
              <a:pathLst>
                <a:path w="37" h="40">
                  <a:moveTo>
                    <a:pt x="19" y="40"/>
                  </a:moveTo>
                  <a:lnTo>
                    <a:pt x="37" y="33"/>
                  </a:lnTo>
                  <a:lnTo>
                    <a:pt x="19" y="0"/>
                  </a:lnTo>
                  <a:lnTo>
                    <a:pt x="0" y="7"/>
                  </a:lnTo>
                  <a:lnTo>
                    <a:pt x="19" y="4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128"/>
            <p:cNvSpPr/>
            <p:nvPr/>
          </p:nvSpPr>
          <p:spPr bwMode="auto">
            <a:xfrm>
              <a:off x="2592811" y="3396343"/>
              <a:ext cx="661507" cy="665234"/>
            </a:xfrm>
            <a:custGeom>
              <a:avLst/>
              <a:gdLst>
                <a:gd name="T0" fmla="*/ 58 w 355"/>
                <a:gd name="T1" fmla="*/ 0 h 357"/>
                <a:gd name="T2" fmla="*/ 0 w 355"/>
                <a:gd name="T3" fmla="*/ 59 h 357"/>
                <a:gd name="T4" fmla="*/ 296 w 355"/>
                <a:gd name="T5" fmla="*/ 357 h 357"/>
                <a:gd name="T6" fmla="*/ 355 w 355"/>
                <a:gd name="T7" fmla="*/ 298 h 357"/>
                <a:gd name="T8" fmla="*/ 58 w 355"/>
                <a:gd name="T9" fmla="*/ 0 h 357"/>
              </a:gdLst>
              <a:ahLst/>
              <a:cxnLst>
                <a:cxn ang="0">
                  <a:pos x="T0" y="T1"/>
                </a:cxn>
                <a:cxn ang="0">
                  <a:pos x="T2" y="T3"/>
                </a:cxn>
                <a:cxn ang="0">
                  <a:pos x="T4" y="T5"/>
                </a:cxn>
                <a:cxn ang="0">
                  <a:pos x="T6" y="T7"/>
                </a:cxn>
                <a:cxn ang="0">
                  <a:pos x="T8" y="T9"/>
                </a:cxn>
              </a:cxnLst>
              <a:rect l="0" t="0" r="r" b="b"/>
              <a:pathLst>
                <a:path w="355" h="357">
                  <a:moveTo>
                    <a:pt x="58" y="0"/>
                  </a:moveTo>
                  <a:lnTo>
                    <a:pt x="0" y="59"/>
                  </a:lnTo>
                  <a:lnTo>
                    <a:pt x="296" y="357"/>
                  </a:lnTo>
                  <a:lnTo>
                    <a:pt x="355" y="298"/>
                  </a:lnTo>
                  <a:lnTo>
                    <a:pt x="58" y="0"/>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81" name="Oval 129"/>
            <p:cNvSpPr>
              <a:spLocks noChangeArrowheads="1"/>
            </p:cNvSpPr>
            <p:nvPr/>
          </p:nvSpPr>
          <p:spPr bwMode="auto">
            <a:xfrm>
              <a:off x="3710850" y="4314999"/>
              <a:ext cx="272056" cy="273920"/>
            </a:xfrm>
            <a:prstGeom prst="ellipse">
              <a:avLst/>
            </a:prstGeom>
            <a:solidFill>
              <a:srgbClr val="5366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Oval 130"/>
            <p:cNvSpPr>
              <a:spLocks noChangeArrowheads="1"/>
            </p:cNvSpPr>
            <p:nvPr/>
          </p:nvSpPr>
          <p:spPr bwMode="auto">
            <a:xfrm>
              <a:off x="3785386" y="4389535"/>
              <a:ext cx="122984" cy="122984"/>
            </a:xfrm>
            <a:prstGeom prst="ellipse">
              <a:avLst/>
            </a:pr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131"/>
            <p:cNvSpPr>
              <a:spLocks noEditPoints="1"/>
            </p:cNvSpPr>
            <p:nvPr/>
          </p:nvSpPr>
          <p:spPr bwMode="auto">
            <a:xfrm>
              <a:off x="9014083" y="5431174"/>
              <a:ext cx="1486992" cy="40995"/>
            </a:xfrm>
            <a:custGeom>
              <a:avLst/>
              <a:gdLst>
                <a:gd name="T0" fmla="*/ 392 w 798"/>
                <a:gd name="T1" fmla="*/ 0 h 22"/>
                <a:gd name="T2" fmla="*/ 0 w 798"/>
                <a:gd name="T3" fmla="*/ 0 h 22"/>
                <a:gd name="T4" fmla="*/ 0 w 798"/>
                <a:gd name="T5" fmla="*/ 22 h 22"/>
                <a:gd name="T6" fmla="*/ 29 w 798"/>
                <a:gd name="T7" fmla="*/ 22 h 22"/>
                <a:gd name="T8" fmla="*/ 392 w 798"/>
                <a:gd name="T9" fmla="*/ 22 h 22"/>
                <a:gd name="T10" fmla="*/ 392 w 798"/>
                <a:gd name="T11" fmla="*/ 0 h 22"/>
                <a:gd name="T12" fmla="*/ 798 w 798"/>
                <a:gd name="T13" fmla="*/ 0 h 22"/>
                <a:gd name="T14" fmla="*/ 538 w 798"/>
                <a:gd name="T15" fmla="*/ 0 h 22"/>
                <a:gd name="T16" fmla="*/ 538 w 798"/>
                <a:gd name="T17" fmla="*/ 22 h 22"/>
                <a:gd name="T18" fmla="*/ 560 w 798"/>
                <a:gd name="T19" fmla="*/ 22 h 22"/>
                <a:gd name="T20" fmla="*/ 560 w 798"/>
                <a:gd name="T21" fmla="*/ 11 h 22"/>
                <a:gd name="T22" fmla="*/ 714 w 798"/>
                <a:gd name="T23" fmla="*/ 11 h 22"/>
                <a:gd name="T24" fmla="*/ 714 w 798"/>
                <a:gd name="T25" fmla="*/ 22 h 22"/>
                <a:gd name="T26" fmla="*/ 798 w 798"/>
                <a:gd name="T27" fmla="*/ 22 h 22"/>
                <a:gd name="T28" fmla="*/ 798 w 798"/>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8" h="22">
                  <a:moveTo>
                    <a:pt x="392" y="0"/>
                  </a:moveTo>
                  <a:lnTo>
                    <a:pt x="0" y="0"/>
                  </a:lnTo>
                  <a:lnTo>
                    <a:pt x="0" y="22"/>
                  </a:lnTo>
                  <a:lnTo>
                    <a:pt x="29" y="22"/>
                  </a:lnTo>
                  <a:lnTo>
                    <a:pt x="392" y="22"/>
                  </a:lnTo>
                  <a:lnTo>
                    <a:pt x="392" y="0"/>
                  </a:lnTo>
                  <a:close/>
                  <a:moveTo>
                    <a:pt x="798" y="0"/>
                  </a:moveTo>
                  <a:lnTo>
                    <a:pt x="538" y="0"/>
                  </a:lnTo>
                  <a:lnTo>
                    <a:pt x="538" y="22"/>
                  </a:lnTo>
                  <a:lnTo>
                    <a:pt x="560" y="22"/>
                  </a:lnTo>
                  <a:lnTo>
                    <a:pt x="560" y="11"/>
                  </a:lnTo>
                  <a:lnTo>
                    <a:pt x="714" y="11"/>
                  </a:lnTo>
                  <a:lnTo>
                    <a:pt x="714" y="22"/>
                  </a:lnTo>
                  <a:lnTo>
                    <a:pt x="798" y="22"/>
                  </a:lnTo>
                  <a:lnTo>
                    <a:pt x="798" y="0"/>
                  </a:lnTo>
                  <a:close/>
                </a:path>
              </a:pathLst>
            </a:custGeom>
            <a:solidFill>
              <a:srgbClr val="BDB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132"/>
            <p:cNvSpPr>
              <a:spLocks noEditPoints="1"/>
            </p:cNvSpPr>
            <p:nvPr/>
          </p:nvSpPr>
          <p:spPr bwMode="auto">
            <a:xfrm>
              <a:off x="9014083" y="5431174"/>
              <a:ext cx="1486992" cy="40995"/>
            </a:xfrm>
            <a:custGeom>
              <a:avLst/>
              <a:gdLst>
                <a:gd name="T0" fmla="*/ 392 w 798"/>
                <a:gd name="T1" fmla="*/ 0 h 22"/>
                <a:gd name="T2" fmla="*/ 0 w 798"/>
                <a:gd name="T3" fmla="*/ 0 h 22"/>
                <a:gd name="T4" fmla="*/ 0 w 798"/>
                <a:gd name="T5" fmla="*/ 22 h 22"/>
                <a:gd name="T6" fmla="*/ 29 w 798"/>
                <a:gd name="T7" fmla="*/ 22 h 22"/>
                <a:gd name="T8" fmla="*/ 392 w 798"/>
                <a:gd name="T9" fmla="*/ 22 h 22"/>
                <a:gd name="T10" fmla="*/ 392 w 798"/>
                <a:gd name="T11" fmla="*/ 0 h 22"/>
                <a:gd name="T12" fmla="*/ 798 w 798"/>
                <a:gd name="T13" fmla="*/ 0 h 22"/>
                <a:gd name="T14" fmla="*/ 538 w 798"/>
                <a:gd name="T15" fmla="*/ 0 h 22"/>
                <a:gd name="T16" fmla="*/ 538 w 798"/>
                <a:gd name="T17" fmla="*/ 22 h 22"/>
                <a:gd name="T18" fmla="*/ 560 w 798"/>
                <a:gd name="T19" fmla="*/ 22 h 22"/>
                <a:gd name="T20" fmla="*/ 560 w 798"/>
                <a:gd name="T21" fmla="*/ 11 h 22"/>
                <a:gd name="T22" fmla="*/ 714 w 798"/>
                <a:gd name="T23" fmla="*/ 11 h 22"/>
                <a:gd name="T24" fmla="*/ 714 w 798"/>
                <a:gd name="T25" fmla="*/ 22 h 22"/>
                <a:gd name="T26" fmla="*/ 798 w 798"/>
                <a:gd name="T27" fmla="*/ 22 h 22"/>
                <a:gd name="T28" fmla="*/ 798 w 798"/>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8" h="22">
                  <a:moveTo>
                    <a:pt x="392" y="0"/>
                  </a:moveTo>
                  <a:lnTo>
                    <a:pt x="0" y="0"/>
                  </a:lnTo>
                  <a:lnTo>
                    <a:pt x="0" y="22"/>
                  </a:lnTo>
                  <a:lnTo>
                    <a:pt x="29" y="22"/>
                  </a:lnTo>
                  <a:lnTo>
                    <a:pt x="392" y="22"/>
                  </a:lnTo>
                  <a:lnTo>
                    <a:pt x="392" y="0"/>
                  </a:lnTo>
                  <a:moveTo>
                    <a:pt x="798" y="0"/>
                  </a:moveTo>
                  <a:lnTo>
                    <a:pt x="538" y="0"/>
                  </a:lnTo>
                  <a:lnTo>
                    <a:pt x="538" y="22"/>
                  </a:lnTo>
                  <a:lnTo>
                    <a:pt x="560" y="22"/>
                  </a:lnTo>
                  <a:lnTo>
                    <a:pt x="560" y="11"/>
                  </a:lnTo>
                  <a:lnTo>
                    <a:pt x="714" y="11"/>
                  </a:lnTo>
                  <a:lnTo>
                    <a:pt x="714" y="22"/>
                  </a:lnTo>
                  <a:lnTo>
                    <a:pt x="798" y="22"/>
                  </a:lnTo>
                  <a:lnTo>
                    <a:pt x="7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Rectangle 133"/>
            <p:cNvSpPr>
              <a:spLocks noChangeArrowheads="1"/>
            </p:cNvSpPr>
            <p:nvPr/>
          </p:nvSpPr>
          <p:spPr bwMode="auto">
            <a:xfrm>
              <a:off x="9744535" y="5431174"/>
              <a:ext cx="272056" cy="40995"/>
            </a:xfrm>
            <a:prstGeom prst="rect">
              <a:avLst/>
            </a:prstGeom>
            <a:solidFill>
              <a:srgbClr val="88ADB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6" name="Rectangle 134"/>
            <p:cNvSpPr>
              <a:spLocks noChangeArrowheads="1"/>
            </p:cNvSpPr>
            <p:nvPr/>
          </p:nvSpPr>
          <p:spPr bwMode="auto">
            <a:xfrm>
              <a:off x="9744535" y="5431174"/>
              <a:ext cx="272056" cy="40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7" name="Rectangle 135"/>
            <p:cNvSpPr>
              <a:spLocks noChangeArrowheads="1"/>
            </p:cNvSpPr>
            <p:nvPr/>
          </p:nvSpPr>
          <p:spPr bwMode="auto">
            <a:xfrm>
              <a:off x="10057586" y="5451672"/>
              <a:ext cx="286963" cy="20498"/>
            </a:xfrm>
            <a:prstGeom prst="rect">
              <a:avLst/>
            </a:prstGeom>
            <a:solidFill>
              <a:srgbClr val="ABAB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8" name="Rectangle 136"/>
            <p:cNvSpPr>
              <a:spLocks noChangeArrowheads="1"/>
            </p:cNvSpPr>
            <p:nvPr/>
          </p:nvSpPr>
          <p:spPr bwMode="auto">
            <a:xfrm>
              <a:off x="10057586" y="5451672"/>
              <a:ext cx="286963" cy="20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9" name="Rectangle 137"/>
            <p:cNvSpPr>
              <a:spLocks noChangeArrowheads="1"/>
            </p:cNvSpPr>
            <p:nvPr/>
          </p:nvSpPr>
          <p:spPr bwMode="auto">
            <a:xfrm>
              <a:off x="8762524" y="5472169"/>
              <a:ext cx="2105640" cy="1390095"/>
            </a:xfrm>
            <a:prstGeom prst="rect">
              <a:avLst/>
            </a:prstGeom>
            <a:solidFill>
              <a:schemeClr val="accent1"/>
            </a:solidFill>
            <a:ln>
              <a:noFill/>
            </a:ln>
          </p:spPr>
          <p:txBody>
            <a:bodyPr vert="horz" wrap="square" lIns="91440" tIns="45720" rIns="91440" bIns="45720" numCol="1" anchor="t" anchorCtr="0" compatLnSpc="1"/>
            <a:lstStyle/>
            <a:p>
              <a:endParaRPr lang="zh-CN" altLang="en-US"/>
            </a:p>
          </p:txBody>
        </p:sp>
        <p:sp>
          <p:nvSpPr>
            <p:cNvPr id="390" name="Rectangle 138"/>
            <p:cNvSpPr>
              <a:spLocks noChangeArrowheads="1"/>
            </p:cNvSpPr>
            <p:nvPr/>
          </p:nvSpPr>
          <p:spPr bwMode="auto">
            <a:xfrm>
              <a:off x="8762524" y="5472169"/>
              <a:ext cx="2105640" cy="13900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1" name="Rectangle 139"/>
            <p:cNvSpPr>
              <a:spLocks noChangeArrowheads="1"/>
            </p:cNvSpPr>
            <p:nvPr/>
          </p:nvSpPr>
          <p:spPr bwMode="auto">
            <a:xfrm>
              <a:off x="8850104" y="5554159"/>
              <a:ext cx="1936072" cy="1220527"/>
            </a:xfrm>
            <a:prstGeom prst="rect">
              <a:avLst/>
            </a:prstGeom>
            <a:solidFill>
              <a:srgbClr val="F1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2" name="Rectangle 140"/>
            <p:cNvSpPr>
              <a:spLocks noChangeArrowheads="1"/>
            </p:cNvSpPr>
            <p:nvPr/>
          </p:nvSpPr>
          <p:spPr bwMode="auto">
            <a:xfrm>
              <a:off x="8850104" y="5554159"/>
              <a:ext cx="1936072" cy="1220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3" name="Freeform 141"/>
            <p:cNvSpPr>
              <a:spLocks noEditPoints="1"/>
            </p:cNvSpPr>
            <p:nvPr/>
          </p:nvSpPr>
          <p:spPr bwMode="auto">
            <a:xfrm>
              <a:off x="9219057" y="5766586"/>
              <a:ext cx="163979" cy="184477"/>
            </a:xfrm>
            <a:custGeom>
              <a:avLst/>
              <a:gdLst>
                <a:gd name="T0" fmla="*/ 24 w 24"/>
                <a:gd name="T1" fmla="*/ 13 h 27"/>
                <a:gd name="T2" fmla="*/ 10 w 24"/>
                <a:gd name="T3" fmla="*/ 27 h 27"/>
                <a:gd name="T4" fmla="*/ 0 w 24"/>
                <a:gd name="T5" fmla="*/ 27 h 27"/>
                <a:gd name="T6" fmla="*/ 0 w 24"/>
                <a:gd name="T7" fmla="*/ 0 h 27"/>
                <a:gd name="T8" fmla="*/ 10 w 24"/>
                <a:gd name="T9" fmla="*/ 0 h 27"/>
                <a:gd name="T10" fmla="*/ 24 w 24"/>
                <a:gd name="T11" fmla="*/ 13 h 27"/>
                <a:gd name="T12" fmla="*/ 5 w 24"/>
                <a:gd name="T13" fmla="*/ 22 h 27"/>
                <a:gd name="T14" fmla="*/ 10 w 24"/>
                <a:gd name="T15" fmla="*/ 22 h 27"/>
                <a:gd name="T16" fmla="*/ 19 w 24"/>
                <a:gd name="T17" fmla="*/ 13 h 27"/>
                <a:gd name="T18" fmla="*/ 10 w 24"/>
                <a:gd name="T19" fmla="*/ 5 h 27"/>
                <a:gd name="T20" fmla="*/ 5 w 24"/>
                <a:gd name="T21" fmla="*/ 5 h 27"/>
                <a:gd name="T22" fmla="*/ 5 w 24"/>
                <a:gd name="T23"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27">
                  <a:moveTo>
                    <a:pt x="24" y="13"/>
                  </a:moveTo>
                  <a:cubicBezTo>
                    <a:pt x="24" y="20"/>
                    <a:pt x="20" y="27"/>
                    <a:pt x="10" y="27"/>
                  </a:cubicBezTo>
                  <a:cubicBezTo>
                    <a:pt x="7" y="27"/>
                    <a:pt x="3" y="27"/>
                    <a:pt x="0" y="27"/>
                  </a:cubicBezTo>
                  <a:cubicBezTo>
                    <a:pt x="0" y="0"/>
                    <a:pt x="0" y="0"/>
                    <a:pt x="0" y="0"/>
                  </a:cubicBezTo>
                  <a:cubicBezTo>
                    <a:pt x="3" y="0"/>
                    <a:pt x="7" y="0"/>
                    <a:pt x="10" y="0"/>
                  </a:cubicBezTo>
                  <a:cubicBezTo>
                    <a:pt x="20" y="0"/>
                    <a:pt x="24" y="7"/>
                    <a:pt x="24" y="13"/>
                  </a:cubicBezTo>
                  <a:close/>
                  <a:moveTo>
                    <a:pt x="5" y="22"/>
                  </a:moveTo>
                  <a:cubicBezTo>
                    <a:pt x="10" y="22"/>
                    <a:pt x="10" y="22"/>
                    <a:pt x="10" y="22"/>
                  </a:cubicBezTo>
                  <a:cubicBezTo>
                    <a:pt x="16" y="22"/>
                    <a:pt x="19" y="18"/>
                    <a:pt x="19" y="13"/>
                  </a:cubicBezTo>
                  <a:cubicBezTo>
                    <a:pt x="19" y="9"/>
                    <a:pt x="16" y="5"/>
                    <a:pt x="10" y="5"/>
                  </a:cubicBezTo>
                  <a:cubicBezTo>
                    <a:pt x="5" y="5"/>
                    <a:pt x="5" y="5"/>
                    <a:pt x="5" y="5"/>
                  </a:cubicBezTo>
                  <a:lnTo>
                    <a:pt x="5" y="22"/>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Rectangle 142"/>
            <p:cNvSpPr>
              <a:spLocks noChangeArrowheads="1"/>
            </p:cNvSpPr>
            <p:nvPr/>
          </p:nvSpPr>
          <p:spPr bwMode="auto">
            <a:xfrm>
              <a:off x="9403533" y="5766586"/>
              <a:ext cx="33541" cy="184477"/>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5" name="Freeform 143"/>
            <p:cNvSpPr>
              <a:spLocks noEditPoints="1"/>
            </p:cNvSpPr>
            <p:nvPr/>
          </p:nvSpPr>
          <p:spPr bwMode="auto">
            <a:xfrm>
              <a:off x="9470615" y="5766586"/>
              <a:ext cx="171433" cy="184477"/>
            </a:xfrm>
            <a:custGeom>
              <a:avLst/>
              <a:gdLst>
                <a:gd name="T0" fmla="*/ 13 w 25"/>
                <a:gd name="T1" fmla="*/ 19 h 27"/>
                <a:gd name="T2" fmla="*/ 5 w 25"/>
                <a:gd name="T3" fmla="*/ 19 h 27"/>
                <a:gd name="T4" fmla="*/ 5 w 25"/>
                <a:gd name="T5" fmla="*/ 27 h 27"/>
                <a:gd name="T6" fmla="*/ 0 w 25"/>
                <a:gd name="T7" fmla="*/ 27 h 27"/>
                <a:gd name="T8" fmla="*/ 0 w 25"/>
                <a:gd name="T9" fmla="*/ 0 h 27"/>
                <a:gd name="T10" fmla="*/ 13 w 25"/>
                <a:gd name="T11" fmla="*/ 0 h 27"/>
                <a:gd name="T12" fmla="*/ 13 w 25"/>
                <a:gd name="T13" fmla="*/ 19 h 27"/>
                <a:gd name="T14" fmla="*/ 5 w 25"/>
                <a:gd name="T15" fmla="*/ 14 h 27"/>
                <a:gd name="T16" fmla="*/ 13 w 25"/>
                <a:gd name="T17" fmla="*/ 14 h 27"/>
                <a:gd name="T18" fmla="*/ 13 w 25"/>
                <a:gd name="T19" fmla="*/ 5 h 27"/>
                <a:gd name="T20" fmla="*/ 5 w 25"/>
                <a:gd name="T21" fmla="*/ 5 h 27"/>
                <a:gd name="T22" fmla="*/ 5 w 25"/>
                <a:gd name="T23"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7">
                  <a:moveTo>
                    <a:pt x="13" y="19"/>
                  </a:moveTo>
                  <a:cubicBezTo>
                    <a:pt x="5" y="19"/>
                    <a:pt x="5" y="19"/>
                    <a:pt x="5" y="19"/>
                  </a:cubicBezTo>
                  <a:cubicBezTo>
                    <a:pt x="5" y="27"/>
                    <a:pt x="5" y="27"/>
                    <a:pt x="5" y="27"/>
                  </a:cubicBezTo>
                  <a:cubicBezTo>
                    <a:pt x="0" y="27"/>
                    <a:pt x="0" y="27"/>
                    <a:pt x="0" y="27"/>
                  </a:cubicBezTo>
                  <a:cubicBezTo>
                    <a:pt x="0" y="0"/>
                    <a:pt x="0" y="0"/>
                    <a:pt x="0" y="0"/>
                  </a:cubicBezTo>
                  <a:cubicBezTo>
                    <a:pt x="4" y="0"/>
                    <a:pt x="8" y="0"/>
                    <a:pt x="13" y="0"/>
                  </a:cubicBezTo>
                  <a:cubicBezTo>
                    <a:pt x="25" y="0"/>
                    <a:pt x="25" y="19"/>
                    <a:pt x="13" y="19"/>
                  </a:cubicBezTo>
                  <a:close/>
                  <a:moveTo>
                    <a:pt x="5" y="14"/>
                  </a:moveTo>
                  <a:cubicBezTo>
                    <a:pt x="13" y="14"/>
                    <a:pt x="13" y="14"/>
                    <a:pt x="13" y="14"/>
                  </a:cubicBezTo>
                  <a:cubicBezTo>
                    <a:pt x="19" y="14"/>
                    <a:pt x="19" y="5"/>
                    <a:pt x="13" y="5"/>
                  </a:cubicBezTo>
                  <a:cubicBezTo>
                    <a:pt x="5" y="5"/>
                    <a:pt x="5" y="5"/>
                    <a:pt x="5" y="5"/>
                  </a:cubicBezTo>
                  <a:lnTo>
                    <a:pt x="5" y="14"/>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144"/>
            <p:cNvSpPr/>
            <p:nvPr/>
          </p:nvSpPr>
          <p:spPr bwMode="auto">
            <a:xfrm>
              <a:off x="9647638" y="5766586"/>
              <a:ext cx="122984" cy="184477"/>
            </a:xfrm>
            <a:custGeom>
              <a:avLst/>
              <a:gdLst>
                <a:gd name="T0" fmla="*/ 19 w 66"/>
                <a:gd name="T1" fmla="*/ 0 h 99"/>
                <a:gd name="T2" fmla="*/ 19 w 66"/>
                <a:gd name="T3" fmla="*/ 81 h 99"/>
                <a:gd name="T4" fmla="*/ 66 w 66"/>
                <a:gd name="T5" fmla="*/ 81 h 99"/>
                <a:gd name="T6" fmla="*/ 66 w 66"/>
                <a:gd name="T7" fmla="*/ 99 h 99"/>
                <a:gd name="T8" fmla="*/ 0 w 66"/>
                <a:gd name="T9" fmla="*/ 99 h 99"/>
                <a:gd name="T10" fmla="*/ 0 w 66"/>
                <a:gd name="T11" fmla="*/ 0 h 99"/>
                <a:gd name="T12" fmla="*/ 19 w 66"/>
                <a:gd name="T13" fmla="*/ 0 h 99"/>
              </a:gdLst>
              <a:ahLst/>
              <a:cxnLst>
                <a:cxn ang="0">
                  <a:pos x="T0" y="T1"/>
                </a:cxn>
                <a:cxn ang="0">
                  <a:pos x="T2" y="T3"/>
                </a:cxn>
                <a:cxn ang="0">
                  <a:pos x="T4" y="T5"/>
                </a:cxn>
                <a:cxn ang="0">
                  <a:pos x="T6" y="T7"/>
                </a:cxn>
                <a:cxn ang="0">
                  <a:pos x="T8" y="T9"/>
                </a:cxn>
                <a:cxn ang="0">
                  <a:pos x="T10" y="T11"/>
                </a:cxn>
                <a:cxn ang="0">
                  <a:pos x="T12" y="T13"/>
                </a:cxn>
              </a:cxnLst>
              <a:rect l="0" t="0" r="r" b="b"/>
              <a:pathLst>
                <a:path w="66" h="99">
                  <a:moveTo>
                    <a:pt x="19" y="0"/>
                  </a:moveTo>
                  <a:lnTo>
                    <a:pt x="19" y="81"/>
                  </a:lnTo>
                  <a:lnTo>
                    <a:pt x="66" y="81"/>
                  </a:lnTo>
                  <a:lnTo>
                    <a:pt x="66" y="99"/>
                  </a:lnTo>
                  <a:lnTo>
                    <a:pt x="0" y="99"/>
                  </a:lnTo>
                  <a:lnTo>
                    <a:pt x="0" y="0"/>
                  </a:lnTo>
                  <a:lnTo>
                    <a:pt x="19" y="0"/>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145"/>
            <p:cNvSpPr>
              <a:spLocks noEditPoints="1"/>
            </p:cNvSpPr>
            <p:nvPr/>
          </p:nvSpPr>
          <p:spPr bwMode="auto">
            <a:xfrm>
              <a:off x="9785530" y="5766586"/>
              <a:ext cx="182613" cy="184477"/>
            </a:xfrm>
            <a:custGeom>
              <a:avLst/>
              <a:gdLst>
                <a:gd name="T0" fmla="*/ 27 w 27"/>
                <a:gd name="T1" fmla="*/ 14 h 27"/>
                <a:gd name="T2" fmla="*/ 13 w 27"/>
                <a:gd name="T3" fmla="*/ 27 h 27"/>
                <a:gd name="T4" fmla="*/ 0 w 27"/>
                <a:gd name="T5" fmla="*/ 14 h 27"/>
                <a:gd name="T6" fmla="*/ 13 w 27"/>
                <a:gd name="T7" fmla="*/ 0 h 27"/>
                <a:gd name="T8" fmla="*/ 27 w 27"/>
                <a:gd name="T9" fmla="*/ 14 h 27"/>
                <a:gd name="T10" fmla="*/ 5 w 27"/>
                <a:gd name="T11" fmla="*/ 14 h 27"/>
                <a:gd name="T12" fmla="*/ 13 w 27"/>
                <a:gd name="T13" fmla="*/ 23 h 27"/>
                <a:gd name="T14" fmla="*/ 22 w 27"/>
                <a:gd name="T15" fmla="*/ 14 h 27"/>
                <a:gd name="T16" fmla="*/ 13 w 27"/>
                <a:gd name="T17" fmla="*/ 4 h 27"/>
                <a:gd name="T18" fmla="*/ 5 w 27"/>
                <a:gd name="T1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27" y="14"/>
                  </a:moveTo>
                  <a:cubicBezTo>
                    <a:pt x="27" y="21"/>
                    <a:pt x="23" y="27"/>
                    <a:pt x="13" y="27"/>
                  </a:cubicBezTo>
                  <a:cubicBezTo>
                    <a:pt x="4" y="27"/>
                    <a:pt x="0" y="21"/>
                    <a:pt x="0" y="14"/>
                  </a:cubicBezTo>
                  <a:cubicBezTo>
                    <a:pt x="0" y="7"/>
                    <a:pt x="4" y="0"/>
                    <a:pt x="13" y="0"/>
                  </a:cubicBezTo>
                  <a:cubicBezTo>
                    <a:pt x="22" y="0"/>
                    <a:pt x="27" y="7"/>
                    <a:pt x="27" y="14"/>
                  </a:cubicBezTo>
                  <a:close/>
                  <a:moveTo>
                    <a:pt x="5" y="14"/>
                  </a:moveTo>
                  <a:cubicBezTo>
                    <a:pt x="5" y="18"/>
                    <a:pt x="7" y="23"/>
                    <a:pt x="13" y="23"/>
                  </a:cubicBezTo>
                  <a:cubicBezTo>
                    <a:pt x="20" y="23"/>
                    <a:pt x="22" y="18"/>
                    <a:pt x="22" y="14"/>
                  </a:cubicBezTo>
                  <a:cubicBezTo>
                    <a:pt x="22" y="9"/>
                    <a:pt x="20" y="4"/>
                    <a:pt x="13" y="4"/>
                  </a:cubicBezTo>
                  <a:cubicBezTo>
                    <a:pt x="7" y="4"/>
                    <a:pt x="5" y="9"/>
                    <a:pt x="5" y="14"/>
                  </a:cubicBez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146"/>
            <p:cNvSpPr/>
            <p:nvPr/>
          </p:nvSpPr>
          <p:spPr bwMode="auto">
            <a:xfrm>
              <a:off x="9996093" y="5766586"/>
              <a:ext cx="191931" cy="184477"/>
            </a:xfrm>
            <a:custGeom>
              <a:avLst/>
              <a:gdLst>
                <a:gd name="T0" fmla="*/ 84 w 103"/>
                <a:gd name="T1" fmla="*/ 30 h 99"/>
                <a:gd name="T2" fmla="*/ 51 w 103"/>
                <a:gd name="T3" fmla="*/ 70 h 99"/>
                <a:gd name="T4" fmla="*/ 48 w 103"/>
                <a:gd name="T5" fmla="*/ 70 h 99"/>
                <a:gd name="T6" fmla="*/ 18 w 103"/>
                <a:gd name="T7" fmla="*/ 30 h 99"/>
                <a:gd name="T8" fmla="*/ 18 w 103"/>
                <a:gd name="T9" fmla="*/ 99 h 99"/>
                <a:gd name="T10" fmla="*/ 0 w 103"/>
                <a:gd name="T11" fmla="*/ 99 h 99"/>
                <a:gd name="T12" fmla="*/ 0 w 103"/>
                <a:gd name="T13" fmla="*/ 0 h 99"/>
                <a:gd name="T14" fmla="*/ 18 w 103"/>
                <a:gd name="T15" fmla="*/ 0 h 99"/>
                <a:gd name="T16" fmla="*/ 51 w 103"/>
                <a:gd name="T17" fmla="*/ 44 h 99"/>
                <a:gd name="T18" fmla="*/ 81 w 103"/>
                <a:gd name="T19" fmla="*/ 0 h 99"/>
                <a:gd name="T20" fmla="*/ 103 w 103"/>
                <a:gd name="T21" fmla="*/ 0 h 99"/>
                <a:gd name="T22" fmla="*/ 103 w 103"/>
                <a:gd name="T23" fmla="*/ 99 h 99"/>
                <a:gd name="T24" fmla="*/ 84 w 103"/>
                <a:gd name="T25" fmla="*/ 99 h 99"/>
                <a:gd name="T26" fmla="*/ 84 w 103"/>
                <a:gd name="T27" fmla="*/ 3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99">
                  <a:moveTo>
                    <a:pt x="84" y="30"/>
                  </a:moveTo>
                  <a:lnTo>
                    <a:pt x="51" y="70"/>
                  </a:lnTo>
                  <a:lnTo>
                    <a:pt x="48" y="70"/>
                  </a:lnTo>
                  <a:lnTo>
                    <a:pt x="18" y="30"/>
                  </a:lnTo>
                  <a:lnTo>
                    <a:pt x="18" y="99"/>
                  </a:lnTo>
                  <a:lnTo>
                    <a:pt x="0" y="99"/>
                  </a:lnTo>
                  <a:lnTo>
                    <a:pt x="0" y="0"/>
                  </a:lnTo>
                  <a:lnTo>
                    <a:pt x="18" y="0"/>
                  </a:lnTo>
                  <a:lnTo>
                    <a:pt x="51" y="44"/>
                  </a:lnTo>
                  <a:lnTo>
                    <a:pt x="81" y="0"/>
                  </a:lnTo>
                  <a:lnTo>
                    <a:pt x="103" y="0"/>
                  </a:lnTo>
                  <a:lnTo>
                    <a:pt x="103" y="99"/>
                  </a:lnTo>
                  <a:lnTo>
                    <a:pt x="84" y="99"/>
                  </a:lnTo>
                  <a:lnTo>
                    <a:pt x="84" y="30"/>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147"/>
            <p:cNvSpPr>
              <a:spLocks noEditPoints="1"/>
            </p:cNvSpPr>
            <p:nvPr/>
          </p:nvSpPr>
          <p:spPr bwMode="auto">
            <a:xfrm>
              <a:off x="10193614" y="5766586"/>
              <a:ext cx="204974" cy="184477"/>
            </a:xfrm>
            <a:custGeom>
              <a:avLst/>
              <a:gdLst>
                <a:gd name="T0" fmla="*/ 81 w 110"/>
                <a:gd name="T1" fmla="*/ 81 h 99"/>
                <a:gd name="T2" fmla="*/ 29 w 110"/>
                <a:gd name="T3" fmla="*/ 81 h 99"/>
                <a:gd name="T4" fmla="*/ 22 w 110"/>
                <a:gd name="T5" fmla="*/ 99 h 99"/>
                <a:gd name="T6" fmla="*/ 0 w 110"/>
                <a:gd name="T7" fmla="*/ 99 h 99"/>
                <a:gd name="T8" fmla="*/ 44 w 110"/>
                <a:gd name="T9" fmla="*/ 0 h 99"/>
                <a:gd name="T10" fmla="*/ 66 w 110"/>
                <a:gd name="T11" fmla="*/ 0 h 99"/>
                <a:gd name="T12" fmla="*/ 110 w 110"/>
                <a:gd name="T13" fmla="*/ 99 h 99"/>
                <a:gd name="T14" fmla="*/ 88 w 110"/>
                <a:gd name="T15" fmla="*/ 99 h 99"/>
                <a:gd name="T16" fmla="*/ 81 w 110"/>
                <a:gd name="T17" fmla="*/ 81 h 99"/>
                <a:gd name="T18" fmla="*/ 55 w 110"/>
                <a:gd name="T19" fmla="*/ 22 h 99"/>
                <a:gd name="T20" fmla="*/ 37 w 110"/>
                <a:gd name="T21" fmla="*/ 63 h 99"/>
                <a:gd name="T22" fmla="*/ 73 w 110"/>
                <a:gd name="T23" fmla="*/ 63 h 99"/>
                <a:gd name="T24" fmla="*/ 55 w 110"/>
                <a:gd name="T25"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99">
                  <a:moveTo>
                    <a:pt x="81" y="81"/>
                  </a:moveTo>
                  <a:lnTo>
                    <a:pt x="29" y="81"/>
                  </a:lnTo>
                  <a:lnTo>
                    <a:pt x="22" y="99"/>
                  </a:lnTo>
                  <a:lnTo>
                    <a:pt x="0" y="99"/>
                  </a:lnTo>
                  <a:lnTo>
                    <a:pt x="44" y="0"/>
                  </a:lnTo>
                  <a:lnTo>
                    <a:pt x="66" y="0"/>
                  </a:lnTo>
                  <a:lnTo>
                    <a:pt x="110" y="99"/>
                  </a:lnTo>
                  <a:lnTo>
                    <a:pt x="88" y="99"/>
                  </a:lnTo>
                  <a:lnTo>
                    <a:pt x="81" y="81"/>
                  </a:lnTo>
                  <a:close/>
                  <a:moveTo>
                    <a:pt x="55" y="22"/>
                  </a:moveTo>
                  <a:lnTo>
                    <a:pt x="37" y="63"/>
                  </a:lnTo>
                  <a:lnTo>
                    <a:pt x="73" y="63"/>
                  </a:lnTo>
                  <a:lnTo>
                    <a:pt x="55" y="22"/>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Rectangle 148"/>
            <p:cNvSpPr>
              <a:spLocks noChangeArrowheads="1"/>
            </p:cNvSpPr>
            <p:nvPr/>
          </p:nvSpPr>
          <p:spPr bwMode="auto">
            <a:xfrm>
              <a:off x="8993585" y="6055413"/>
              <a:ext cx="1636064" cy="54039"/>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1" name="Rectangle 149"/>
            <p:cNvSpPr>
              <a:spLocks noChangeArrowheads="1"/>
            </p:cNvSpPr>
            <p:nvPr/>
          </p:nvSpPr>
          <p:spPr bwMode="auto">
            <a:xfrm>
              <a:off x="8993585" y="6055413"/>
              <a:ext cx="1636064" cy="54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2" name="Rectangle 150"/>
            <p:cNvSpPr>
              <a:spLocks noChangeArrowheads="1"/>
            </p:cNvSpPr>
            <p:nvPr/>
          </p:nvSpPr>
          <p:spPr bwMode="auto">
            <a:xfrm>
              <a:off x="8993585" y="6163491"/>
              <a:ext cx="1636064" cy="4844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3" name="Rectangle 151"/>
            <p:cNvSpPr>
              <a:spLocks noChangeArrowheads="1"/>
            </p:cNvSpPr>
            <p:nvPr/>
          </p:nvSpPr>
          <p:spPr bwMode="auto">
            <a:xfrm>
              <a:off x="8993585" y="6163491"/>
              <a:ext cx="1636064" cy="48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4" name="Rectangle 152"/>
            <p:cNvSpPr>
              <a:spLocks noChangeArrowheads="1"/>
            </p:cNvSpPr>
            <p:nvPr/>
          </p:nvSpPr>
          <p:spPr bwMode="auto">
            <a:xfrm>
              <a:off x="8993585" y="6273430"/>
              <a:ext cx="1636064" cy="4844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5" name="Rectangle 153"/>
            <p:cNvSpPr>
              <a:spLocks noChangeArrowheads="1"/>
            </p:cNvSpPr>
            <p:nvPr/>
          </p:nvSpPr>
          <p:spPr bwMode="auto">
            <a:xfrm>
              <a:off x="8993585" y="6273430"/>
              <a:ext cx="1636064" cy="48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6" name="Rectangle 154"/>
            <p:cNvSpPr>
              <a:spLocks noChangeArrowheads="1"/>
            </p:cNvSpPr>
            <p:nvPr/>
          </p:nvSpPr>
          <p:spPr bwMode="auto">
            <a:xfrm>
              <a:off x="9178062" y="6375918"/>
              <a:ext cx="1274565" cy="4844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7" name="Freeform 155"/>
            <p:cNvSpPr>
              <a:spLocks noEditPoints="1"/>
            </p:cNvSpPr>
            <p:nvPr/>
          </p:nvSpPr>
          <p:spPr bwMode="auto">
            <a:xfrm>
              <a:off x="10173117" y="6493312"/>
              <a:ext cx="191931" cy="136029"/>
            </a:xfrm>
            <a:custGeom>
              <a:avLst/>
              <a:gdLst>
                <a:gd name="T0" fmla="*/ 0 w 28"/>
                <a:gd name="T1" fmla="*/ 12 h 20"/>
                <a:gd name="T2" fmla="*/ 1 w 28"/>
                <a:gd name="T3" fmla="*/ 11 h 20"/>
                <a:gd name="T4" fmla="*/ 1 w 28"/>
                <a:gd name="T5" fmla="*/ 11 h 20"/>
                <a:gd name="T6" fmla="*/ 4 w 28"/>
                <a:gd name="T7" fmla="*/ 12 h 20"/>
                <a:gd name="T8" fmla="*/ 7 w 28"/>
                <a:gd name="T9" fmla="*/ 14 h 20"/>
                <a:gd name="T10" fmla="*/ 9 w 28"/>
                <a:gd name="T11" fmla="*/ 8 h 20"/>
                <a:gd name="T12" fmla="*/ 13 w 28"/>
                <a:gd name="T13" fmla="*/ 2 h 20"/>
                <a:gd name="T14" fmla="*/ 14 w 28"/>
                <a:gd name="T15" fmla="*/ 1 h 20"/>
                <a:gd name="T16" fmla="*/ 16 w 28"/>
                <a:gd name="T17" fmla="*/ 0 h 20"/>
                <a:gd name="T18" fmla="*/ 20 w 28"/>
                <a:gd name="T19" fmla="*/ 4 h 20"/>
                <a:gd name="T20" fmla="*/ 20 w 28"/>
                <a:gd name="T21" fmla="*/ 4 h 20"/>
                <a:gd name="T22" fmla="*/ 20 w 28"/>
                <a:gd name="T23" fmla="*/ 5 h 20"/>
                <a:gd name="T24" fmla="*/ 20 w 28"/>
                <a:gd name="T25" fmla="*/ 4 h 20"/>
                <a:gd name="T26" fmla="*/ 18 w 28"/>
                <a:gd name="T27" fmla="*/ 2 h 20"/>
                <a:gd name="T28" fmla="*/ 16 w 28"/>
                <a:gd name="T29" fmla="*/ 1 h 20"/>
                <a:gd name="T30" fmla="*/ 13 w 28"/>
                <a:gd name="T31" fmla="*/ 2 h 20"/>
                <a:gd name="T32" fmla="*/ 10 w 28"/>
                <a:gd name="T33" fmla="*/ 9 h 20"/>
                <a:gd name="T34" fmla="*/ 8 w 28"/>
                <a:gd name="T35" fmla="*/ 14 h 20"/>
                <a:gd name="T36" fmla="*/ 11 w 28"/>
                <a:gd name="T37" fmla="*/ 16 h 20"/>
                <a:gd name="T38" fmla="*/ 17 w 28"/>
                <a:gd name="T39" fmla="*/ 18 h 20"/>
                <a:gd name="T40" fmla="*/ 23 w 28"/>
                <a:gd name="T41" fmla="*/ 20 h 20"/>
                <a:gd name="T42" fmla="*/ 26 w 28"/>
                <a:gd name="T43" fmla="*/ 19 h 20"/>
                <a:gd name="T44" fmla="*/ 27 w 28"/>
                <a:gd name="T45" fmla="*/ 15 h 20"/>
                <a:gd name="T46" fmla="*/ 28 w 28"/>
                <a:gd name="T47" fmla="*/ 15 h 20"/>
                <a:gd name="T48" fmla="*/ 28 w 28"/>
                <a:gd name="T49" fmla="*/ 15 h 20"/>
                <a:gd name="T50" fmla="*/ 27 w 28"/>
                <a:gd name="T51" fmla="*/ 18 h 20"/>
                <a:gd name="T52" fmla="*/ 26 w 28"/>
                <a:gd name="T53" fmla="*/ 19 h 20"/>
                <a:gd name="T54" fmla="*/ 25 w 28"/>
                <a:gd name="T55" fmla="*/ 20 h 20"/>
                <a:gd name="T56" fmla="*/ 23 w 28"/>
                <a:gd name="T57" fmla="*/ 20 h 20"/>
                <a:gd name="T58" fmla="*/ 7 w 28"/>
                <a:gd name="T59" fmla="*/ 15 h 20"/>
                <a:gd name="T60" fmla="*/ 6 w 28"/>
                <a:gd name="T61" fmla="*/ 16 h 20"/>
                <a:gd name="T62" fmla="*/ 5 w 28"/>
                <a:gd name="T63" fmla="*/ 17 h 20"/>
                <a:gd name="T64" fmla="*/ 1 w 28"/>
                <a:gd name="T65" fmla="*/ 15 h 20"/>
                <a:gd name="T66" fmla="*/ 0 w 28"/>
                <a:gd name="T67" fmla="*/ 13 h 20"/>
                <a:gd name="T68" fmla="*/ 0 w 28"/>
                <a:gd name="T69" fmla="*/ 12 h 20"/>
                <a:gd name="T70" fmla="*/ 7 w 28"/>
                <a:gd name="T71" fmla="*/ 14 h 20"/>
                <a:gd name="T72" fmla="*/ 1 w 28"/>
                <a:gd name="T73" fmla="*/ 12 h 20"/>
                <a:gd name="T74" fmla="*/ 0 w 28"/>
                <a:gd name="T75" fmla="*/ 13 h 20"/>
                <a:gd name="T76" fmla="*/ 0 w 28"/>
                <a:gd name="T77" fmla="*/ 13 h 20"/>
                <a:gd name="T78" fmla="*/ 2 w 28"/>
                <a:gd name="T79" fmla="*/ 16 h 20"/>
                <a:gd name="T80" fmla="*/ 5 w 28"/>
                <a:gd name="T81" fmla="*/ 17 h 20"/>
                <a:gd name="T82" fmla="*/ 7 w 28"/>
                <a:gd name="T8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20">
                  <a:moveTo>
                    <a:pt x="0" y="12"/>
                  </a:moveTo>
                  <a:cubicBezTo>
                    <a:pt x="1" y="11"/>
                    <a:pt x="1" y="11"/>
                    <a:pt x="1" y="11"/>
                  </a:cubicBezTo>
                  <a:cubicBezTo>
                    <a:pt x="1" y="11"/>
                    <a:pt x="1" y="11"/>
                    <a:pt x="1" y="11"/>
                  </a:cubicBezTo>
                  <a:cubicBezTo>
                    <a:pt x="2" y="11"/>
                    <a:pt x="3" y="12"/>
                    <a:pt x="4" y="12"/>
                  </a:cubicBezTo>
                  <a:cubicBezTo>
                    <a:pt x="4" y="12"/>
                    <a:pt x="5" y="13"/>
                    <a:pt x="7" y="14"/>
                  </a:cubicBezTo>
                  <a:cubicBezTo>
                    <a:pt x="8" y="11"/>
                    <a:pt x="9" y="10"/>
                    <a:pt x="9" y="8"/>
                  </a:cubicBezTo>
                  <a:cubicBezTo>
                    <a:pt x="11" y="5"/>
                    <a:pt x="12" y="3"/>
                    <a:pt x="13" y="2"/>
                  </a:cubicBezTo>
                  <a:cubicBezTo>
                    <a:pt x="13" y="2"/>
                    <a:pt x="14" y="1"/>
                    <a:pt x="14" y="1"/>
                  </a:cubicBezTo>
                  <a:cubicBezTo>
                    <a:pt x="15" y="1"/>
                    <a:pt x="16" y="0"/>
                    <a:pt x="16" y="0"/>
                  </a:cubicBezTo>
                  <a:cubicBezTo>
                    <a:pt x="18" y="0"/>
                    <a:pt x="19" y="2"/>
                    <a:pt x="20" y="4"/>
                  </a:cubicBezTo>
                  <a:cubicBezTo>
                    <a:pt x="20" y="4"/>
                    <a:pt x="20" y="4"/>
                    <a:pt x="20" y="4"/>
                  </a:cubicBezTo>
                  <a:cubicBezTo>
                    <a:pt x="20" y="5"/>
                    <a:pt x="20" y="5"/>
                    <a:pt x="20" y="5"/>
                  </a:cubicBezTo>
                  <a:cubicBezTo>
                    <a:pt x="20" y="4"/>
                    <a:pt x="20" y="4"/>
                    <a:pt x="20" y="4"/>
                  </a:cubicBezTo>
                  <a:cubicBezTo>
                    <a:pt x="20" y="3"/>
                    <a:pt x="19" y="3"/>
                    <a:pt x="18" y="2"/>
                  </a:cubicBezTo>
                  <a:cubicBezTo>
                    <a:pt x="18" y="1"/>
                    <a:pt x="17" y="1"/>
                    <a:pt x="16" y="1"/>
                  </a:cubicBezTo>
                  <a:cubicBezTo>
                    <a:pt x="15" y="1"/>
                    <a:pt x="14" y="1"/>
                    <a:pt x="13" y="2"/>
                  </a:cubicBezTo>
                  <a:cubicBezTo>
                    <a:pt x="12" y="4"/>
                    <a:pt x="11" y="6"/>
                    <a:pt x="10" y="9"/>
                  </a:cubicBezTo>
                  <a:cubicBezTo>
                    <a:pt x="9" y="10"/>
                    <a:pt x="9" y="11"/>
                    <a:pt x="8" y="14"/>
                  </a:cubicBezTo>
                  <a:cubicBezTo>
                    <a:pt x="9" y="14"/>
                    <a:pt x="10" y="15"/>
                    <a:pt x="11" y="16"/>
                  </a:cubicBezTo>
                  <a:cubicBezTo>
                    <a:pt x="13" y="17"/>
                    <a:pt x="15" y="18"/>
                    <a:pt x="17" y="18"/>
                  </a:cubicBezTo>
                  <a:cubicBezTo>
                    <a:pt x="19" y="19"/>
                    <a:pt x="21" y="20"/>
                    <a:pt x="23" y="20"/>
                  </a:cubicBezTo>
                  <a:cubicBezTo>
                    <a:pt x="24" y="20"/>
                    <a:pt x="25" y="19"/>
                    <a:pt x="26" y="19"/>
                  </a:cubicBezTo>
                  <a:cubicBezTo>
                    <a:pt x="27" y="18"/>
                    <a:pt x="27" y="17"/>
                    <a:pt x="27" y="15"/>
                  </a:cubicBezTo>
                  <a:cubicBezTo>
                    <a:pt x="28" y="15"/>
                    <a:pt x="28" y="15"/>
                    <a:pt x="28" y="15"/>
                  </a:cubicBezTo>
                  <a:cubicBezTo>
                    <a:pt x="28" y="15"/>
                    <a:pt x="28" y="15"/>
                    <a:pt x="28" y="15"/>
                  </a:cubicBezTo>
                  <a:cubicBezTo>
                    <a:pt x="28" y="16"/>
                    <a:pt x="28" y="17"/>
                    <a:pt x="27" y="18"/>
                  </a:cubicBezTo>
                  <a:cubicBezTo>
                    <a:pt x="27" y="18"/>
                    <a:pt x="27" y="19"/>
                    <a:pt x="26" y="19"/>
                  </a:cubicBezTo>
                  <a:cubicBezTo>
                    <a:pt x="26" y="19"/>
                    <a:pt x="25" y="19"/>
                    <a:pt x="25" y="20"/>
                  </a:cubicBezTo>
                  <a:cubicBezTo>
                    <a:pt x="24" y="20"/>
                    <a:pt x="23" y="20"/>
                    <a:pt x="23" y="20"/>
                  </a:cubicBezTo>
                  <a:cubicBezTo>
                    <a:pt x="19" y="20"/>
                    <a:pt x="14" y="18"/>
                    <a:pt x="7" y="15"/>
                  </a:cubicBezTo>
                  <a:cubicBezTo>
                    <a:pt x="7" y="15"/>
                    <a:pt x="7" y="16"/>
                    <a:pt x="6" y="16"/>
                  </a:cubicBezTo>
                  <a:cubicBezTo>
                    <a:pt x="6" y="17"/>
                    <a:pt x="5" y="17"/>
                    <a:pt x="5" y="17"/>
                  </a:cubicBezTo>
                  <a:cubicBezTo>
                    <a:pt x="4" y="17"/>
                    <a:pt x="2" y="16"/>
                    <a:pt x="1" y="15"/>
                  </a:cubicBezTo>
                  <a:cubicBezTo>
                    <a:pt x="0" y="14"/>
                    <a:pt x="0" y="13"/>
                    <a:pt x="0" y="13"/>
                  </a:cubicBezTo>
                  <a:lnTo>
                    <a:pt x="0" y="12"/>
                  </a:lnTo>
                  <a:close/>
                  <a:moveTo>
                    <a:pt x="7" y="14"/>
                  </a:moveTo>
                  <a:cubicBezTo>
                    <a:pt x="4" y="13"/>
                    <a:pt x="2" y="12"/>
                    <a:pt x="1" y="12"/>
                  </a:cubicBezTo>
                  <a:cubicBezTo>
                    <a:pt x="0" y="12"/>
                    <a:pt x="0" y="12"/>
                    <a:pt x="0" y="13"/>
                  </a:cubicBezTo>
                  <a:cubicBezTo>
                    <a:pt x="0" y="13"/>
                    <a:pt x="0" y="13"/>
                    <a:pt x="0" y="13"/>
                  </a:cubicBezTo>
                  <a:cubicBezTo>
                    <a:pt x="1" y="14"/>
                    <a:pt x="1" y="15"/>
                    <a:pt x="2" y="16"/>
                  </a:cubicBezTo>
                  <a:cubicBezTo>
                    <a:pt x="3" y="16"/>
                    <a:pt x="4" y="17"/>
                    <a:pt x="5" y="17"/>
                  </a:cubicBezTo>
                  <a:cubicBezTo>
                    <a:pt x="6" y="17"/>
                    <a:pt x="6" y="16"/>
                    <a:pt x="7" y="14"/>
                  </a:cubicBez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156"/>
            <p:cNvSpPr/>
            <p:nvPr/>
          </p:nvSpPr>
          <p:spPr bwMode="auto">
            <a:xfrm>
              <a:off x="10262560" y="6588345"/>
              <a:ext cx="13044" cy="14907"/>
            </a:xfrm>
            <a:custGeom>
              <a:avLst/>
              <a:gdLst>
                <a:gd name="T0" fmla="*/ 1 w 2"/>
                <a:gd name="T1" fmla="*/ 2 h 2"/>
                <a:gd name="T2" fmla="*/ 0 w 2"/>
                <a:gd name="T3" fmla="*/ 1 h 2"/>
                <a:gd name="T4" fmla="*/ 0 w 2"/>
                <a:gd name="T5" fmla="*/ 1 h 2"/>
                <a:gd name="T6" fmla="*/ 1 w 2"/>
                <a:gd name="T7" fmla="*/ 0 h 2"/>
                <a:gd name="T8" fmla="*/ 1 w 2"/>
                <a:gd name="T9" fmla="*/ 0 h 2"/>
                <a:gd name="T10" fmla="*/ 2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0" y="2"/>
                    <a:pt x="0" y="2"/>
                    <a:pt x="0" y="1"/>
                  </a:cubicBezTo>
                  <a:cubicBezTo>
                    <a:pt x="0" y="1"/>
                    <a:pt x="0" y="1"/>
                    <a:pt x="0" y="1"/>
                  </a:cubicBezTo>
                  <a:cubicBezTo>
                    <a:pt x="1" y="0"/>
                    <a:pt x="1" y="0"/>
                    <a:pt x="1" y="0"/>
                  </a:cubicBezTo>
                  <a:cubicBezTo>
                    <a:pt x="1" y="0"/>
                    <a:pt x="1" y="0"/>
                    <a:pt x="1" y="0"/>
                  </a:cubicBezTo>
                  <a:cubicBezTo>
                    <a:pt x="1" y="0"/>
                    <a:pt x="2" y="1"/>
                    <a:pt x="2" y="2"/>
                  </a:cubicBezTo>
                  <a:cubicBezTo>
                    <a:pt x="2" y="2"/>
                    <a:pt x="1" y="2"/>
                    <a:pt x="1" y="2"/>
                  </a:cubicBez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157"/>
            <p:cNvSpPr/>
            <p:nvPr/>
          </p:nvSpPr>
          <p:spPr bwMode="auto">
            <a:xfrm>
              <a:off x="10288648" y="6493312"/>
              <a:ext cx="102488" cy="109941"/>
            </a:xfrm>
            <a:custGeom>
              <a:avLst/>
              <a:gdLst>
                <a:gd name="T0" fmla="*/ 5 w 15"/>
                <a:gd name="T1" fmla="*/ 15 h 16"/>
                <a:gd name="T2" fmla="*/ 1 w 15"/>
                <a:gd name="T3" fmla="*/ 16 h 16"/>
                <a:gd name="T4" fmla="*/ 0 w 15"/>
                <a:gd name="T5" fmla="*/ 14 h 16"/>
                <a:gd name="T6" fmla="*/ 0 w 15"/>
                <a:gd name="T7" fmla="*/ 14 h 16"/>
                <a:gd name="T8" fmla="*/ 1 w 15"/>
                <a:gd name="T9" fmla="*/ 15 h 16"/>
                <a:gd name="T10" fmla="*/ 5 w 15"/>
                <a:gd name="T11" fmla="*/ 15 h 16"/>
                <a:gd name="T12" fmla="*/ 14 w 15"/>
                <a:gd name="T13" fmla="*/ 1 h 16"/>
                <a:gd name="T14" fmla="*/ 5 w 15"/>
                <a:gd name="T15" fmla="*/ 5 h 16"/>
                <a:gd name="T16" fmla="*/ 3 w 15"/>
                <a:gd name="T17" fmla="*/ 7 h 16"/>
                <a:gd name="T18" fmla="*/ 4 w 15"/>
                <a:gd name="T19" fmla="*/ 8 h 16"/>
                <a:gd name="T20" fmla="*/ 3 w 15"/>
                <a:gd name="T21" fmla="*/ 9 h 16"/>
                <a:gd name="T22" fmla="*/ 3 w 15"/>
                <a:gd name="T23" fmla="*/ 7 h 16"/>
                <a:gd name="T24" fmla="*/ 5 w 15"/>
                <a:gd name="T25" fmla="*/ 4 h 16"/>
                <a:gd name="T26" fmla="*/ 14 w 15"/>
                <a:gd name="T27" fmla="*/ 0 h 16"/>
                <a:gd name="T28" fmla="*/ 15 w 15"/>
                <a:gd name="T29" fmla="*/ 0 h 16"/>
                <a:gd name="T30" fmla="*/ 15 w 15"/>
                <a:gd name="T31" fmla="*/ 0 h 16"/>
                <a:gd name="T32" fmla="*/ 5 w 15"/>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6">
                  <a:moveTo>
                    <a:pt x="5" y="15"/>
                  </a:moveTo>
                  <a:cubicBezTo>
                    <a:pt x="4" y="16"/>
                    <a:pt x="2" y="16"/>
                    <a:pt x="1" y="16"/>
                  </a:cubicBezTo>
                  <a:cubicBezTo>
                    <a:pt x="0" y="15"/>
                    <a:pt x="0" y="15"/>
                    <a:pt x="0" y="14"/>
                  </a:cubicBezTo>
                  <a:cubicBezTo>
                    <a:pt x="0" y="14"/>
                    <a:pt x="0" y="14"/>
                    <a:pt x="0" y="14"/>
                  </a:cubicBezTo>
                  <a:cubicBezTo>
                    <a:pt x="0" y="15"/>
                    <a:pt x="1" y="15"/>
                    <a:pt x="1" y="15"/>
                  </a:cubicBezTo>
                  <a:cubicBezTo>
                    <a:pt x="2" y="16"/>
                    <a:pt x="4" y="16"/>
                    <a:pt x="5" y="15"/>
                  </a:cubicBezTo>
                  <a:cubicBezTo>
                    <a:pt x="8" y="13"/>
                    <a:pt x="12" y="5"/>
                    <a:pt x="14" y="1"/>
                  </a:cubicBezTo>
                  <a:cubicBezTo>
                    <a:pt x="11" y="2"/>
                    <a:pt x="7" y="3"/>
                    <a:pt x="5" y="5"/>
                  </a:cubicBezTo>
                  <a:cubicBezTo>
                    <a:pt x="4" y="5"/>
                    <a:pt x="3" y="6"/>
                    <a:pt x="3" y="7"/>
                  </a:cubicBezTo>
                  <a:cubicBezTo>
                    <a:pt x="3" y="8"/>
                    <a:pt x="3" y="8"/>
                    <a:pt x="4" y="8"/>
                  </a:cubicBezTo>
                  <a:cubicBezTo>
                    <a:pt x="3" y="9"/>
                    <a:pt x="3" y="9"/>
                    <a:pt x="3" y="9"/>
                  </a:cubicBezTo>
                  <a:cubicBezTo>
                    <a:pt x="3" y="8"/>
                    <a:pt x="3" y="8"/>
                    <a:pt x="3" y="7"/>
                  </a:cubicBezTo>
                  <a:cubicBezTo>
                    <a:pt x="3" y="6"/>
                    <a:pt x="4" y="5"/>
                    <a:pt x="5" y="4"/>
                  </a:cubicBezTo>
                  <a:cubicBezTo>
                    <a:pt x="7" y="3"/>
                    <a:pt x="10" y="1"/>
                    <a:pt x="14" y="0"/>
                  </a:cubicBezTo>
                  <a:cubicBezTo>
                    <a:pt x="15" y="0"/>
                    <a:pt x="15" y="0"/>
                    <a:pt x="15" y="0"/>
                  </a:cubicBezTo>
                  <a:cubicBezTo>
                    <a:pt x="15" y="0"/>
                    <a:pt x="15" y="0"/>
                    <a:pt x="15" y="0"/>
                  </a:cubicBezTo>
                  <a:cubicBezTo>
                    <a:pt x="13" y="6"/>
                    <a:pt x="9" y="13"/>
                    <a:pt x="5" y="15"/>
                  </a:cubicBez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158"/>
            <p:cNvSpPr>
              <a:spLocks noEditPoints="1"/>
            </p:cNvSpPr>
            <p:nvPr/>
          </p:nvSpPr>
          <p:spPr bwMode="auto">
            <a:xfrm>
              <a:off x="10214112" y="6541760"/>
              <a:ext cx="212427" cy="197520"/>
            </a:xfrm>
            <a:custGeom>
              <a:avLst/>
              <a:gdLst>
                <a:gd name="T0" fmla="*/ 20 w 31"/>
                <a:gd name="T1" fmla="*/ 11 h 29"/>
                <a:gd name="T2" fmla="*/ 19 w 31"/>
                <a:gd name="T3" fmla="*/ 12 h 29"/>
                <a:gd name="T4" fmla="*/ 9 w 31"/>
                <a:gd name="T5" fmla="*/ 28 h 29"/>
                <a:gd name="T6" fmla="*/ 6 w 31"/>
                <a:gd name="T7" fmla="*/ 29 h 29"/>
                <a:gd name="T8" fmla="*/ 2 w 31"/>
                <a:gd name="T9" fmla="*/ 27 h 29"/>
                <a:gd name="T10" fmla="*/ 0 w 31"/>
                <a:gd name="T11" fmla="*/ 23 h 29"/>
                <a:gd name="T12" fmla="*/ 4 w 31"/>
                <a:gd name="T13" fmla="*/ 16 h 29"/>
                <a:gd name="T14" fmla="*/ 12 w 31"/>
                <a:gd name="T15" fmla="*/ 12 h 29"/>
                <a:gd name="T16" fmla="*/ 20 w 31"/>
                <a:gd name="T17" fmla="*/ 10 h 29"/>
                <a:gd name="T18" fmla="*/ 21 w 31"/>
                <a:gd name="T19" fmla="*/ 8 h 29"/>
                <a:gd name="T20" fmla="*/ 23 w 31"/>
                <a:gd name="T21" fmla="*/ 4 h 29"/>
                <a:gd name="T22" fmla="*/ 22 w 31"/>
                <a:gd name="T23" fmla="*/ 4 h 29"/>
                <a:gd name="T24" fmla="*/ 24 w 31"/>
                <a:gd name="T25" fmla="*/ 3 h 29"/>
                <a:gd name="T26" fmla="*/ 25 w 31"/>
                <a:gd name="T27" fmla="*/ 0 h 29"/>
                <a:gd name="T28" fmla="*/ 26 w 31"/>
                <a:gd name="T29" fmla="*/ 0 h 29"/>
                <a:gd name="T30" fmla="*/ 26 w 31"/>
                <a:gd name="T31" fmla="*/ 0 h 29"/>
                <a:gd name="T32" fmla="*/ 26 w 31"/>
                <a:gd name="T33" fmla="*/ 0 h 29"/>
                <a:gd name="T34" fmla="*/ 25 w 31"/>
                <a:gd name="T35" fmla="*/ 3 h 29"/>
                <a:gd name="T36" fmla="*/ 28 w 31"/>
                <a:gd name="T37" fmla="*/ 2 h 29"/>
                <a:gd name="T38" fmla="*/ 29 w 31"/>
                <a:gd name="T39" fmla="*/ 3 h 29"/>
                <a:gd name="T40" fmla="*/ 28 w 31"/>
                <a:gd name="T41" fmla="*/ 6 h 29"/>
                <a:gd name="T42" fmla="*/ 31 w 31"/>
                <a:gd name="T43" fmla="*/ 5 h 29"/>
                <a:gd name="T44" fmla="*/ 31 w 31"/>
                <a:gd name="T45" fmla="*/ 5 h 29"/>
                <a:gd name="T46" fmla="*/ 31 w 31"/>
                <a:gd name="T47" fmla="*/ 5 h 29"/>
                <a:gd name="T48" fmla="*/ 31 w 31"/>
                <a:gd name="T49" fmla="*/ 5 h 29"/>
                <a:gd name="T50" fmla="*/ 27 w 31"/>
                <a:gd name="T51" fmla="*/ 7 h 29"/>
                <a:gd name="T52" fmla="*/ 23 w 31"/>
                <a:gd name="T53" fmla="*/ 8 h 29"/>
                <a:gd name="T54" fmla="*/ 22 w 31"/>
                <a:gd name="T55" fmla="*/ 8 h 29"/>
                <a:gd name="T56" fmla="*/ 22 w 31"/>
                <a:gd name="T57" fmla="*/ 8 h 29"/>
                <a:gd name="T58" fmla="*/ 27 w 31"/>
                <a:gd name="T59" fmla="*/ 6 h 29"/>
                <a:gd name="T60" fmla="*/ 28 w 31"/>
                <a:gd name="T61" fmla="*/ 4 h 29"/>
                <a:gd name="T62" fmla="*/ 27 w 31"/>
                <a:gd name="T63" fmla="*/ 2 h 29"/>
                <a:gd name="T64" fmla="*/ 24 w 31"/>
                <a:gd name="T65" fmla="*/ 3 h 29"/>
                <a:gd name="T66" fmla="*/ 20 w 31"/>
                <a:gd name="T67" fmla="*/ 10 h 29"/>
                <a:gd name="T68" fmla="*/ 21 w 31"/>
                <a:gd name="T69" fmla="*/ 11 h 29"/>
                <a:gd name="T70" fmla="*/ 23 w 31"/>
                <a:gd name="T71" fmla="*/ 12 h 29"/>
                <a:gd name="T72" fmla="*/ 23 w 31"/>
                <a:gd name="T73" fmla="*/ 13 h 29"/>
                <a:gd name="T74" fmla="*/ 21 w 31"/>
                <a:gd name="T75" fmla="*/ 14 h 29"/>
                <a:gd name="T76" fmla="*/ 21 w 31"/>
                <a:gd name="T77" fmla="*/ 14 h 29"/>
                <a:gd name="T78" fmla="*/ 21 w 31"/>
                <a:gd name="T79" fmla="*/ 14 h 29"/>
                <a:gd name="T80" fmla="*/ 21 w 31"/>
                <a:gd name="T81" fmla="*/ 14 h 29"/>
                <a:gd name="T82" fmla="*/ 22 w 31"/>
                <a:gd name="T83" fmla="*/ 12 h 29"/>
                <a:gd name="T84" fmla="*/ 21 w 31"/>
                <a:gd name="T85" fmla="*/ 11 h 29"/>
                <a:gd name="T86" fmla="*/ 20 w 31"/>
                <a:gd name="T87" fmla="*/ 11 h 29"/>
                <a:gd name="T88" fmla="*/ 20 w 31"/>
                <a:gd name="T89" fmla="*/ 11 h 29"/>
                <a:gd name="T90" fmla="*/ 13 w 31"/>
                <a:gd name="T91" fmla="*/ 12 h 29"/>
                <a:gd name="T92" fmla="*/ 4 w 31"/>
                <a:gd name="T93" fmla="*/ 16 h 29"/>
                <a:gd name="T94" fmla="*/ 1 w 31"/>
                <a:gd name="T95" fmla="*/ 23 h 29"/>
                <a:gd name="T96" fmla="*/ 2 w 31"/>
                <a:gd name="T97" fmla="*/ 27 h 29"/>
                <a:gd name="T98" fmla="*/ 6 w 31"/>
                <a:gd name="T99" fmla="*/ 28 h 29"/>
                <a:gd name="T100" fmla="*/ 8 w 31"/>
                <a:gd name="T101" fmla="*/ 28 h 29"/>
                <a:gd name="T102" fmla="*/ 13 w 31"/>
                <a:gd name="T103" fmla="*/ 23 h 29"/>
                <a:gd name="T104" fmla="*/ 17 w 31"/>
                <a:gd name="T105" fmla="*/ 17 h 29"/>
                <a:gd name="T106" fmla="*/ 19 w 31"/>
                <a:gd name="T107" fmla="*/ 12 h 29"/>
                <a:gd name="T108" fmla="*/ 20 w 31"/>
                <a:gd name="T109"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29">
                  <a:moveTo>
                    <a:pt x="20" y="11"/>
                  </a:moveTo>
                  <a:cubicBezTo>
                    <a:pt x="20" y="11"/>
                    <a:pt x="20" y="12"/>
                    <a:pt x="19" y="12"/>
                  </a:cubicBezTo>
                  <a:cubicBezTo>
                    <a:pt x="16" y="21"/>
                    <a:pt x="12" y="26"/>
                    <a:pt x="9" y="28"/>
                  </a:cubicBezTo>
                  <a:cubicBezTo>
                    <a:pt x="8" y="29"/>
                    <a:pt x="7" y="29"/>
                    <a:pt x="6" y="29"/>
                  </a:cubicBezTo>
                  <a:cubicBezTo>
                    <a:pt x="4" y="29"/>
                    <a:pt x="3" y="28"/>
                    <a:pt x="2" y="27"/>
                  </a:cubicBezTo>
                  <a:cubicBezTo>
                    <a:pt x="1" y="26"/>
                    <a:pt x="0" y="24"/>
                    <a:pt x="0" y="23"/>
                  </a:cubicBezTo>
                  <a:cubicBezTo>
                    <a:pt x="0" y="20"/>
                    <a:pt x="1" y="18"/>
                    <a:pt x="4" y="16"/>
                  </a:cubicBezTo>
                  <a:cubicBezTo>
                    <a:pt x="6" y="14"/>
                    <a:pt x="9" y="13"/>
                    <a:pt x="12" y="12"/>
                  </a:cubicBezTo>
                  <a:cubicBezTo>
                    <a:pt x="15" y="11"/>
                    <a:pt x="17" y="11"/>
                    <a:pt x="20" y="10"/>
                  </a:cubicBezTo>
                  <a:cubicBezTo>
                    <a:pt x="20" y="9"/>
                    <a:pt x="20" y="9"/>
                    <a:pt x="21" y="8"/>
                  </a:cubicBezTo>
                  <a:cubicBezTo>
                    <a:pt x="22" y="7"/>
                    <a:pt x="22" y="6"/>
                    <a:pt x="23" y="4"/>
                  </a:cubicBezTo>
                  <a:cubicBezTo>
                    <a:pt x="22" y="4"/>
                    <a:pt x="22" y="4"/>
                    <a:pt x="22" y="4"/>
                  </a:cubicBezTo>
                  <a:cubicBezTo>
                    <a:pt x="23" y="4"/>
                    <a:pt x="23" y="3"/>
                    <a:pt x="24" y="3"/>
                  </a:cubicBezTo>
                  <a:cubicBezTo>
                    <a:pt x="24" y="2"/>
                    <a:pt x="24" y="2"/>
                    <a:pt x="25" y="0"/>
                  </a:cubicBezTo>
                  <a:cubicBezTo>
                    <a:pt x="26" y="0"/>
                    <a:pt x="26" y="0"/>
                    <a:pt x="26" y="0"/>
                  </a:cubicBezTo>
                  <a:cubicBezTo>
                    <a:pt x="26" y="0"/>
                    <a:pt x="26" y="0"/>
                    <a:pt x="26" y="0"/>
                  </a:cubicBezTo>
                  <a:cubicBezTo>
                    <a:pt x="26" y="0"/>
                    <a:pt x="26" y="0"/>
                    <a:pt x="26" y="0"/>
                  </a:cubicBezTo>
                  <a:cubicBezTo>
                    <a:pt x="25" y="1"/>
                    <a:pt x="26" y="1"/>
                    <a:pt x="25" y="3"/>
                  </a:cubicBezTo>
                  <a:cubicBezTo>
                    <a:pt x="26" y="2"/>
                    <a:pt x="27" y="2"/>
                    <a:pt x="28" y="2"/>
                  </a:cubicBezTo>
                  <a:cubicBezTo>
                    <a:pt x="29" y="2"/>
                    <a:pt x="29" y="3"/>
                    <a:pt x="29" y="3"/>
                  </a:cubicBezTo>
                  <a:cubicBezTo>
                    <a:pt x="29" y="4"/>
                    <a:pt x="29" y="5"/>
                    <a:pt x="28" y="6"/>
                  </a:cubicBezTo>
                  <a:cubicBezTo>
                    <a:pt x="30" y="5"/>
                    <a:pt x="31" y="5"/>
                    <a:pt x="31" y="5"/>
                  </a:cubicBezTo>
                  <a:cubicBezTo>
                    <a:pt x="31" y="5"/>
                    <a:pt x="31" y="5"/>
                    <a:pt x="31" y="5"/>
                  </a:cubicBezTo>
                  <a:cubicBezTo>
                    <a:pt x="31" y="5"/>
                    <a:pt x="31" y="5"/>
                    <a:pt x="31" y="5"/>
                  </a:cubicBezTo>
                  <a:cubicBezTo>
                    <a:pt x="31" y="5"/>
                    <a:pt x="31" y="5"/>
                    <a:pt x="31" y="5"/>
                  </a:cubicBezTo>
                  <a:cubicBezTo>
                    <a:pt x="30" y="6"/>
                    <a:pt x="29" y="6"/>
                    <a:pt x="27" y="7"/>
                  </a:cubicBezTo>
                  <a:cubicBezTo>
                    <a:pt x="26" y="8"/>
                    <a:pt x="25" y="8"/>
                    <a:pt x="23" y="8"/>
                  </a:cubicBezTo>
                  <a:cubicBezTo>
                    <a:pt x="22" y="8"/>
                    <a:pt x="22" y="8"/>
                    <a:pt x="22" y="8"/>
                  </a:cubicBezTo>
                  <a:cubicBezTo>
                    <a:pt x="22" y="8"/>
                    <a:pt x="22" y="8"/>
                    <a:pt x="22" y="8"/>
                  </a:cubicBezTo>
                  <a:cubicBezTo>
                    <a:pt x="23" y="8"/>
                    <a:pt x="24" y="7"/>
                    <a:pt x="27" y="6"/>
                  </a:cubicBezTo>
                  <a:cubicBezTo>
                    <a:pt x="28" y="5"/>
                    <a:pt x="28" y="5"/>
                    <a:pt x="28" y="4"/>
                  </a:cubicBezTo>
                  <a:cubicBezTo>
                    <a:pt x="28" y="3"/>
                    <a:pt x="28" y="2"/>
                    <a:pt x="27" y="2"/>
                  </a:cubicBezTo>
                  <a:cubicBezTo>
                    <a:pt x="26" y="2"/>
                    <a:pt x="25" y="3"/>
                    <a:pt x="24" y="3"/>
                  </a:cubicBezTo>
                  <a:cubicBezTo>
                    <a:pt x="23" y="5"/>
                    <a:pt x="22" y="7"/>
                    <a:pt x="20" y="10"/>
                  </a:cubicBezTo>
                  <a:cubicBezTo>
                    <a:pt x="21" y="10"/>
                    <a:pt x="21" y="10"/>
                    <a:pt x="21" y="11"/>
                  </a:cubicBezTo>
                  <a:cubicBezTo>
                    <a:pt x="22" y="11"/>
                    <a:pt x="23" y="11"/>
                    <a:pt x="23" y="12"/>
                  </a:cubicBezTo>
                  <a:cubicBezTo>
                    <a:pt x="23" y="13"/>
                    <a:pt x="23" y="13"/>
                    <a:pt x="23" y="13"/>
                  </a:cubicBezTo>
                  <a:cubicBezTo>
                    <a:pt x="22" y="13"/>
                    <a:pt x="22" y="13"/>
                    <a:pt x="21" y="14"/>
                  </a:cubicBezTo>
                  <a:cubicBezTo>
                    <a:pt x="21" y="14"/>
                    <a:pt x="21" y="14"/>
                    <a:pt x="21" y="14"/>
                  </a:cubicBezTo>
                  <a:cubicBezTo>
                    <a:pt x="21" y="14"/>
                    <a:pt x="21" y="14"/>
                    <a:pt x="21" y="14"/>
                  </a:cubicBezTo>
                  <a:cubicBezTo>
                    <a:pt x="21" y="14"/>
                    <a:pt x="21" y="14"/>
                    <a:pt x="21" y="14"/>
                  </a:cubicBezTo>
                  <a:cubicBezTo>
                    <a:pt x="22" y="13"/>
                    <a:pt x="22" y="12"/>
                    <a:pt x="22" y="12"/>
                  </a:cubicBezTo>
                  <a:cubicBezTo>
                    <a:pt x="22" y="11"/>
                    <a:pt x="22" y="11"/>
                    <a:pt x="21" y="11"/>
                  </a:cubicBezTo>
                  <a:cubicBezTo>
                    <a:pt x="21" y="11"/>
                    <a:pt x="21" y="11"/>
                    <a:pt x="20" y="11"/>
                  </a:cubicBezTo>
                  <a:close/>
                  <a:moveTo>
                    <a:pt x="20" y="11"/>
                  </a:moveTo>
                  <a:cubicBezTo>
                    <a:pt x="17" y="11"/>
                    <a:pt x="15" y="11"/>
                    <a:pt x="13" y="12"/>
                  </a:cubicBezTo>
                  <a:cubicBezTo>
                    <a:pt x="10" y="13"/>
                    <a:pt x="7" y="14"/>
                    <a:pt x="4" y="16"/>
                  </a:cubicBezTo>
                  <a:cubicBezTo>
                    <a:pt x="2" y="19"/>
                    <a:pt x="1" y="21"/>
                    <a:pt x="1" y="23"/>
                  </a:cubicBezTo>
                  <a:cubicBezTo>
                    <a:pt x="1" y="25"/>
                    <a:pt x="1" y="26"/>
                    <a:pt x="2" y="27"/>
                  </a:cubicBezTo>
                  <a:cubicBezTo>
                    <a:pt x="3" y="28"/>
                    <a:pt x="5" y="28"/>
                    <a:pt x="6" y="28"/>
                  </a:cubicBezTo>
                  <a:cubicBezTo>
                    <a:pt x="7" y="28"/>
                    <a:pt x="8" y="28"/>
                    <a:pt x="8" y="28"/>
                  </a:cubicBezTo>
                  <a:cubicBezTo>
                    <a:pt x="10" y="27"/>
                    <a:pt x="12" y="25"/>
                    <a:pt x="13" y="23"/>
                  </a:cubicBezTo>
                  <a:cubicBezTo>
                    <a:pt x="15" y="21"/>
                    <a:pt x="16" y="19"/>
                    <a:pt x="17" y="17"/>
                  </a:cubicBezTo>
                  <a:cubicBezTo>
                    <a:pt x="18" y="15"/>
                    <a:pt x="18" y="14"/>
                    <a:pt x="19" y="12"/>
                  </a:cubicBezTo>
                  <a:cubicBezTo>
                    <a:pt x="19" y="12"/>
                    <a:pt x="19" y="11"/>
                    <a:pt x="20" y="11"/>
                  </a:cubicBez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159"/>
            <p:cNvSpPr>
              <a:spLocks noEditPoints="1"/>
            </p:cNvSpPr>
            <p:nvPr/>
          </p:nvSpPr>
          <p:spPr bwMode="auto">
            <a:xfrm>
              <a:off x="10411632" y="6541760"/>
              <a:ext cx="68946" cy="67082"/>
            </a:xfrm>
            <a:custGeom>
              <a:avLst/>
              <a:gdLst>
                <a:gd name="T0" fmla="*/ 10 w 10"/>
                <a:gd name="T1" fmla="*/ 4 h 10"/>
                <a:gd name="T2" fmla="*/ 10 w 10"/>
                <a:gd name="T3" fmla="*/ 4 h 10"/>
                <a:gd name="T4" fmla="*/ 4 w 10"/>
                <a:gd name="T5" fmla="*/ 7 h 10"/>
                <a:gd name="T6" fmla="*/ 4 w 10"/>
                <a:gd name="T7" fmla="*/ 8 h 10"/>
                <a:gd name="T8" fmla="*/ 3 w 10"/>
                <a:gd name="T9" fmla="*/ 9 h 10"/>
                <a:gd name="T10" fmla="*/ 1 w 10"/>
                <a:gd name="T11" fmla="*/ 10 h 10"/>
                <a:gd name="T12" fmla="*/ 1 w 10"/>
                <a:gd name="T13" fmla="*/ 10 h 10"/>
                <a:gd name="T14" fmla="*/ 0 w 10"/>
                <a:gd name="T15" fmla="*/ 10 h 10"/>
                <a:gd name="T16" fmla="*/ 0 w 10"/>
                <a:gd name="T17" fmla="*/ 9 h 10"/>
                <a:gd name="T18" fmla="*/ 3 w 10"/>
                <a:gd name="T19" fmla="*/ 7 h 10"/>
                <a:gd name="T20" fmla="*/ 2 w 10"/>
                <a:gd name="T21" fmla="*/ 6 h 10"/>
                <a:gd name="T22" fmla="*/ 1 w 10"/>
                <a:gd name="T23" fmla="*/ 5 h 10"/>
                <a:gd name="T24" fmla="*/ 4 w 10"/>
                <a:gd name="T25" fmla="*/ 2 h 10"/>
                <a:gd name="T26" fmla="*/ 10 w 10"/>
                <a:gd name="T27" fmla="*/ 0 h 10"/>
                <a:gd name="T28" fmla="*/ 10 w 10"/>
                <a:gd name="T29" fmla="*/ 0 h 10"/>
                <a:gd name="T30" fmla="*/ 10 w 10"/>
                <a:gd name="T31" fmla="*/ 1 h 10"/>
                <a:gd name="T32" fmla="*/ 9 w 10"/>
                <a:gd name="T33" fmla="*/ 1 h 10"/>
                <a:gd name="T34" fmla="*/ 8 w 10"/>
                <a:gd name="T35" fmla="*/ 1 h 10"/>
                <a:gd name="T36" fmla="*/ 7 w 10"/>
                <a:gd name="T37" fmla="*/ 1 h 10"/>
                <a:gd name="T38" fmla="*/ 4 w 10"/>
                <a:gd name="T39" fmla="*/ 2 h 10"/>
                <a:gd name="T40" fmla="*/ 3 w 10"/>
                <a:gd name="T41" fmla="*/ 5 h 10"/>
                <a:gd name="T42" fmla="*/ 3 w 10"/>
                <a:gd name="T43" fmla="*/ 6 h 10"/>
                <a:gd name="T44" fmla="*/ 4 w 10"/>
                <a:gd name="T45" fmla="*/ 7 h 10"/>
                <a:gd name="T46" fmla="*/ 10 w 10"/>
                <a:gd name="T47" fmla="*/ 4 h 10"/>
                <a:gd name="T48" fmla="*/ 1 w 10"/>
                <a:gd name="T49" fmla="*/ 9 h 10"/>
                <a:gd name="T50" fmla="*/ 2 w 10"/>
                <a:gd name="T51" fmla="*/ 9 h 10"/>
                <a:gd name="T52" fmla="*/ 3 w 10"/>
                <a:gd name="T53" fmla="*/ 9 h 10"/>
                <a:gd name="T54" fmla="*/ 3 w 10"/>
                <a:gd name="T55" fmla="*/ 8 h 10"/>
                <a:gd name="T56" fmla="*/ 3 w 10"/>
                <a:gd name="T57" fmla="*/ 8 h 10"/>
                <a:gd name="T58" fmla="*/ 2 w 10"/>
                <a:gd name="T59" fmla="*/ 8 h 10"/>
                <a:gd name="T60" fmla="*/ 1 w 10"/>
                <a:gd name="T6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 h="10">
                  <a:moveTo>
                    <a:pt x="10" y="4"/>
                  </a:moveTo>
                  <a:cubicBezTo>
                    <a:pt x="10" y="4"/>
                    <a:pt x="10" y="4"/>
                    <a:pt x="10" y="4"/>
                  </a:cubicBezTo>
                  <a:cubicBezTo>
                    <a:pt x="8" y="5"/>
                    <a:pt x="6" y="6"/>
                    <a:pt x="4" y="7"/>
                  </a:cubicBezTo>
                  <a:cubicBezTo>
                    <a:pt x="4" y="7"/>
                    <a:pt x="4" y="8"/>
                    <a:pt x="4" y="8"/>
                  </a:cubicBezTo>
                  <a:cubicBezTo>
                    <a:pt x="4" y="8"/>
                    <a:pt x="4" y="9"/>
                    <a:pt x="3" y="9"/>
                  </a:cubicBezTo>
                  <a:cubicBezTo>
                    <a:pt x="2" y="10"/>
                    <a:pt x="2" y="10"/>
                    <a:pt x="1" y="10"/>
                  </a:cubicBezTo>
                  <a:cubicBezTo>
                    <a:pt x="1" y="10"/>
                    <a:pt x="1" y="10"/>
                    <a:pt x="1" y="10"/>
                  </a:cubicBezTo>
                  <a:cubicBezTo>
                    <a:pt x="0" y="10"/>
                    <a:pt x="0" y="10"/>
                    <a:pt x="0" y="10"/>
                  </a:cubicBezTo>
                  <a:cubicBezTo>
                    <a:pt x="0" y="9"/>
                    <a:pt x="0" y="9"/>
                    <a:pt x="0" y="9"/>
                  </a:cubicBezTo>
                  <a:cubicBezTo>
                    <a:pt x="0" y="9"/>
                    <a:pt x="1" y="8"/>
                    <a:pt x="3" y="7"/>
                  </a:cubicBezTo>
                  <a:cubicBezTo>
                    <a:pt x="2" y="6"/>
                    <a:pt x="2" y="6"/>
                    <a:pt x="2" y="6"/>
                  </a:cubicBezTo>
                  <a:cubicBezTo>
                    <a:pt x="2" y="6"/>
                    <a:pt x="2" y="6"/>
                    <a:pt x="1" y="5"/>
                  </a:cubicBezTo>
                  <a:cubicBezTo>
                    <a:pt x="1" y="4"/>
                    <a:pt x="2" y="3"/>
                    <a:pt x="4" y="2"/>
                  </a:cubicBezTo>
                  <a:cubicBezTo>
                    <a:pt x="6" y="1"/>
                    <a:pt x="8" y="0"/>
                    <a:pt x="10" y="0"/>
                  </a:cubicBezTo>
                  <a:cubicBezTo>
                    <a:pt x="10" y="0"/>
                    <a:pt x="10" y="0"/>
                    <a:pt x="10" y="0"/>
                  </a:cubicBezTo>
                  <a:cubicBezTo>
                    <a:pt x="10" y="1"/>
                    <a:pt x="10" y="1"/>
                    <a:pt x="10" y="1"/>
                  </a:cubicBezTo>
                  <a:cubicBezTo>
                    <a:pt x="9" y="1"/>
                    <a:pt x="9" y="1"/>
                    <a:pt x="9" y="1"/>
                  </a:cubicBezTo>
                  <a:cubicBezTo>
                    <a:pt x="8" y="1"/>
                    <a:pt x="8" y="1"/>
                    <a:pt x="8" y="1"/>
                  </a:cubicBezTo>
                  <a:cubicBezTo>
                    <a:pt x="7" y="1"/>
                    <a:pt x="7" y="1"/>
                    <a:pt x="7" y="1"/>
                  </a:cubicBezTo>
                  <a:cubicBezTo>
                    <a:pt x="6" y="1"/>
                    <a:pt x="5" y="2"/>
                    <a:pt x="4" y="2"/>
                  </a:cubicBezTo>
                  <a:cubicBezTo>
                    <a:pt x="3" y="3"/>
                    <a:pt x="2" y="4"/>
                    <a:pt x="3" y="5"/>
                  </a:cubicBezTo>
                  <a:cubicBezTo>
                    <a:pt x="3" y="5"/>
                    <a:pt x="3" y="6"/>
                    <a:pt x="3" y="6"/>
                  </a:cubicBezTo>
                  <a:cubicBezTo>
                    <a:pt x="3" y="6"/>
                    <a:pt x="3" y="7"/>
                    <a:pt x="4" y="7"/>
                  </a:cubicBezTo>
                  <a:cubicBezTo>
                    <a:pt x="6" y="5"/>
                    <a:pt x="8" y="5"/>
                    <a:pt x="10" y="4"/>
                  </a:cubicBezTo>
                  <a:close/>
                  <a:moveTo>
                    <a:pt x="1" y="9"/>
                  </a:moveTo>
                  <a:cubicBezTo>
                    <a:pt x="1" y="10"/>
                    <a:pt x="2" y="9"/>
                    <a:pt x="2" y="9"/>
                  </a:cubicBezTo>
                  <a:cubicBezTo>
                    <a:pt x="3" y="9"/>
                    <a:pt x="3" y="9"/>
                    <a:pt x="3" y="9"/>
                  </a:cubicBezTo>
                  <a:cubicBezTo>
                    <a:pt x="3" y="8"/>
                    <a:pt x="3" y="8"/>
                    <a:pt x="3" y="8"/>
                  </a:cubicBezTo>
                  <a:cubicBezTo>
                    <a:pt x="3" y="8"/>
                    <a:pt x="3" y="8"/>
                    <a:pt x="3" y="8"/>
                  </a:cubicBezTo>
                  <a:cubicBezTo>
                    <a:pt x="3" y="8"/>
                    <a:pt x="2" y="8"/>
                    <a:pt x="2" y="8"/>
                  </a:cubicBezTo>
                  <a:cubicBezTo>
                    <a:pt x="1" y="9"/>
                    <a:pt x="1" y="9"/>
                    <a:pt x="1" y="9"/>
                  </a:cubicBez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160"/>
            <p:cNvSpPr/>
            <p:nvPr/>
          </p:nvSpPr>
          <p:spPr bwMode="auto">
            <a:xfrm>
              <a:off x="10460080" y="6541760"/>
              <a:ext cx="74536" cy="61493"/>
            </a:xfrm>
            <a:custGeom>
              <a:avLst/>
              <a:gdLst>
                <a:gd name="T0" fmla="*/ 7 w 11"/>
                <a:gd name="T1" fmla="*/ 7 h 9"/>
                <a:gd name="T2" fmla="*/ 8 w 11"/>
                <a:gd name="T3" fmla="*/ 8 h 9"/>
                <a:gd name="T4" fmla="*/ 10 w 11"/>
                <a:gd name="T5" fmla="*/ 7 h 9"/>
                <a:gd name="T6" fmla="*/ 10 w 11"/>
                <a:gd name="T7" fmla="*/ 7 h 9"/>
                <a:gd name="T8" fmla="*/ 8 w 11"/>
                <a:gd name="T9" fmla="*/ 9 h 9"/>
                <a:gd name="T10" fmla="*/ 7 w 11"/>
                <a:gd name="T11" fmla="*/ 8 h 9"/>
                <a:gd name="T12" fmla="*/ 8 w 11"/>
                <a:gd name="T13" fmla="*/ 4 h 9"/>
                <a:gd name="T14" fmla="*/ 7 w 11"/>
                <a:gd name="T15" fmla="*/ 4 h 9"/>
                <a:gd name="T16" fmla="*/ 2 w 11"/>
                <a:gd name="T17" fmla="*/ 9 h 9"/>
                <a:gd name="T18" fmla="*/ 0 w 11"/>
                <a:gd name="T19" fmla="*/ 8 h 9"/>
                <a:gd name="T20" fmla="*/ 4 w 11"/>
                <a:gd name="T21" fmla="*/ 1 h 9"/>
                <a:gd name="T22" fmla="*/ 5 w 11"/>
                <a:gd name="T23" fmla="*/ 1 h 9"/>
                <a:gd name="T24" fmla="*/ 1 w 11"/>
                <a:gd name="T25" fmla="*/ 7 h 9"/>
                <a:gd name="T26" fmla="*/ 2 w 11"/>
                <a:gd name="T27" fmla="*/ 8 h 9"/>
                <a:gd name="T28" fmla="*/ 9 w 11"/>
                <a:gd name="T29" fmla="*/ 2 h 9"/>
                <a:gd name="T30" fmla="*/ 10 w 11"/>
                <a:gd name="T31" fmla="*/ 3 h 9"/>
                <a:gd name="T32" fmla="*/ 7 w 11"/>
                <a:gd name="T3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9">
                  <a:moveTo>
                    <a:pt x="7" y="7"/>
                  </a:moveTo>
                  <a:cubicBezTo>
                    <a:pt x="7" y="8"/>
                    <a:pt x="8" y="8"/>
                    <a:pt x="8" y="8"/>
                  </a:cubicBezTo>
                  <a:cubicBezTo>
                    <a:pt x="10" y="7"/>
                    <a:pt x="10" y="7"/>
                    <a:pt x="10" y="7"/>
                  </a:cubicBezTo>
                  <a:cubicBezTo>
                    <a:pt x="11" y="6"/>
                    <a:pt x="11" y="7"/>
                    <a:pt x="10" y="7"/>
                  </a:cubicBezTo>
                  <a:cubicBezTo>
                    <a:pt x="8" y="9"/>
                    <a:pt x="8" y="9"/>
                    <a:pt x="8" y="9"/>
                  </a:cubicBezTo>
                  <a:cubicBezTo>
                    <a:pt x="7" y="9"/>
                    <a:pt x="7" y="8"/>
                    <a:pt x="7" y="8"/>
                  </a:cubicBezTo>
                  <a:cubicBezTo>
                    <a:pt x="7" y="7"/>
                    <a:pt x="7" y="5"/>
                    <a:pt x="8" y="4"/>
                  </a:cubicBezTo>
                  <a:cubicBezTo>
                    <a:pt x="8" y="4"/>
                    <a:pt x="8" y="4"/>
                    <a:pt x="7" y="4"/>
                  </a:cubicBezTo>
                  <a:cubicBezTo>
                    <a:pt x="6" y="5"/>
                    <a:pt x="3" y="9"/>
                    <a:pt x="2" y="9"/>
                  </a:cubicBezTo>
                  <a:cubicBezTo>
                    <a:pt x="1" y="9"/>
                    <a:pt x="0" y="9"/>
                    <a:pt x="0" y="8"/>
                  </a:cubicBezTo>
                  <a:cubicBezTo>
                    <a:pt x="1" y="6"/>
                    <a:pt x="3" y="2"/>
                    <a:pt x="4" y="1"/>
                  </a:cubicBezTo>
                  <a:cubicBezTo>
                    <a:pt x="5" y="0"/>
                    <a:pt x="5" y="1"/>
                    <a:pt x="5" y="1"/>
                  </a:cubicBezTo>
                  <a:cubicBezTo>
                    <a:pt x="4" y="3"/>
                    <a:pt x="2" y="6"/>
                    <a:pt x="1" y="7"/>
                  </a:cubicBezTo>
                  <a:cubicBezTo>
                    <a:pt x="1" y="8"/>
                    <a:pt x="1" y="9"/>
                    <a:pt x="2" y="8"/>
                  </a:cubicBezTo>
                  <a:cubicBezTo>
                    <a:pt x="4" y="7"/>
                    <a:pt x="7" y="3"/>
                    <a:pt x="9" y="2"/>
                  </a:cubicBezTo>
                  <a:cubicBezTo>
                    <a:pt x="10" y="1"/>
                    <a:pt x="10" y="2"/>
                    <a:pt x="10" y="3"/>
                  </a:cubicBezTo>
                  <a:cubicBezTo>
                    <a:pt x="9" y="4"/>
                    <a:pt x="8" y="6"/>
                    <a:pt x="7" y="7"/>
                  </a:cubicBez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161"/>
            <p:cNvSpPr/>
            <p:nvPr/>
          </p:nvSpPr>
          <p:spPr bwMode="auto">
            <a:xfrm>
              <a:off x="10521572" y="6554804"/>
              <a:ext cx="87580" cy="54039"/>
            </a:xfrm>
            <a:custGeom>
              <a:avLst/>
              <a:gdLst>
                <a:gd name="T0" fmla="*/ 8 w 13"/>
                <a:gd name="T1" fmla="*/ 8 h 8"/>
                <a:gd name="T2" fmla="*/ 8 w 13"/>
                <a:gd name="T3" fmla="*/ 8 h 8"/>
                <a:gd name="T4" fmla="*/ 8 w 13"/>
                <a:gd name="T5" fmla="*/ 8 h 8"/>
                <a:gd name="T6" fmla="*/ 11 w 13"/>
                <a:gd name="T7" fmla="*/ 2 h 8"/>
                <a:gd name="T8" fmla="*/ 11 w 13"/>
                <a:gd name="T9" fmla="*/ 2 h 8"/>
                <a:gd name="T10" fmla="*/ 11 w 13"/>
                <a:gd name="T11" fmla="*/ 2 h 8"/>
                <a:gd name="T12" fmla="*/ 10 w 13"/>
                <a:gd name="T13" fmla="*/ 2 h 8"/>
                <a:gd name="T14" fmla="*/ 6 w 13"/>
                <a:gd name="T15" fmla="*/ 6 h 8"/>
                <a:gd name="T16" fmla="*/ 6 w 13"/>
                <a:gd name="T17" fmla="*/ 6 h 8"/>
                <a:gd name="T18" fmla="*/ 5 w 13"/>
                <a:gd name="T19" fmla="*/ 6 h 8"/>
                <a:gd name="T20" fmla="*/ 5 w 13"/>
                <a:gd name="T21" fmla="*/ 6 h 8"/>
                <a:gd name="T22" fmla="*/ 7 w 13"/>
                <a:gd name="T23" fmla="*/ 2 h 8"/>
                <a:gd name="T24" fmla="*/ 7 w 13"/>
                <a:gd name="T25" fmla="*/ 2 h 8"/>
                <a:gd name="T26" fmla="*/ 6 w 13"/>
                <a:gd name="T27" fmla="*/ 2 h 8"/>
                <a:gd name="T28" fmla="*/ 6 w 13"/>
                <a:gd name="T29" fmla="*/ 2 h 8"/>
                <a:gd name="T30" fmla="*/ 5 w 13"/>
                <a:gd name="T31" fmla="*/ 3 h 8"/>
                <a:gd name="T32" fmla="*/ 2 w 13"/>
                <a:gd name="T33" fmla="*/ 5 h 8"/>
                <a:gd name="T34" fmla="*/ 1 w 13"/>
                <a:gd name="T35" fmla="*/ 6 h 8"/>
                <a:gd name="T36" fmla="*/ 1 w 13"/>
                <a:gd name="T37" fmla="*/ 7 h 8"/>
                <a:gd name="T38" fmla="*/ 0 w 13"/>
                <a:gd name="T39" fmla="*/ 7 h 8"/>
                <a:gd name="T40" fmla="*/ 0 w 13"/>
                <a:gd name="T41" fmla="*/ 7 h 8"/>
                <a:gd name="T42" fmla="*/ 0 w 13"/>
                <a:gd name="T43" fmla="*/ 7 h 8"/>
                <a:gd name="T44" fmla="*/ 0 w 13"/>
                <a:gd name="T45" fmla="*/ 6 h 8"/>
                <a:gd name="T46" fmla="*/ 2 w 13"/>
                <a:gd name="T47" fmla="*/ 3 h 8"/>
                <a:gd name="T48" fmla="*/ 4 w 13"/>
                <a:gd name="T49" fmla="*/ 1 h 8"/>
                <a:gd name="T50" fmla="*/ 5 w 13"/>
                <a:gd name="T51" fmla="*/ 0 h 8"/>
                <a:gd name="T52" fmla="*/ 5 w 13"/>
                <a:gd name="T53" fmla="*/ 1 h 8"/>
                <a:gd name="T54" fmla="*/ 4 w 13"/>
                <a:gd name="T55" fmla="*/ 2 h 8"/>
                <a:gd name="T56" fmla="*/ 2 w 13"/>
                <a:gd name="T57" fmla="*/ 4 h 8"/>
                <a:gd name="T58" fmla="*/ 2 w 13"/>
                <a:gd name="T59" fmla="*/ 4 h 8"/>
                <a:gd name="T60" fmla="*/ 3 w 13"/>
                <a:gd name="T61" fmla="*/ 4 h 8"/>
                <a:gd name="T62" fmla="*/ 6 w 13"/>
                <a:gd name="T63" fmla="*/ 2 h 8"/>
                <a:gd name="T64" fmla="*/ 8 w 13"/>
                <a:gd name="T65" fmla="*/ 1 h 8"/>
                <a:gd name="T66" fmla="*/ 8 w 13"/>
                <a:gd name="T67" fmla="*/ 1 h 8"/>
                <a:gd name="T68" fmla="*/ 7 w 13"/>
                <a:gd name="T69" fmla="*/ 4 h 8"/>
                <a:gd name="T70" fmla="*/ 7 w 13"/>
                <a:gd name="T71" fmla="*/ 4 h 8"/>
                <a:gd name="T72" fmla="*/ 7 w 13"/>
                <a:gd name="T73" fmla="*/ 4 h 8"/>
                <a:gd name="T74" fmla="*/ 7 w 13"/>
                <a:gd name="T75" fmla="*/ 4 h 8"/>
                <a:gd name="T76" fmla="*/ 12 w 13"/>
                <a:gd name="T77" fmla="*/ 0 h 8"/>
                <a:gd name="T78" fmla="*/ 13 w 13"/>
                <a:gd name="T79" fmla="*/ 0 h 8"/>
                <a:gd name="T80" fmla="*/ 13 w 13"/>
                <a:gd name="T81" fmla="*/ 1 h 8"/>
                <a:gd name="T82" fmla="*/ 12 w 13"/>
                <a:gd name="T83" fmla="*/ 1 h 8"/>
                <a:gd name="T84" fmla="*/ 8 w 13"/>
                <a:gd name="T8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8" y="8"/>
                  </a:moveTo>
                  <a:cubicBezTo>
                    <a:pt x="8" y="8"/>
                    <a:pt x="8" y="8"/>
                    <a:pt x="8" y="8"/>
                  </a:cubicBezTo>
                  <a:cubicBezTo>
                    <a:pt x="8" y="8"/>
                    <a:pt x="8" y="8"/>
                    <a:pt x="8" y="8"/>
                  </a:cubicBezTo>
                  <a:cubicBezTo>
                    <a:pt x="9" y="6"/>
                    <a:pt x="11" y="4"/>
                    <a:pt x="11" y="2"/>
                  </a:cubicBezTo>
                  <a:cubicBezTo>
                    <a:pt x="11" y="2"/>
                    <a:pt x="11" y="2"/>
                    <a:pt x="11" y="2"/>
                  </a:cubicBezTo>
                  <a:cubicBezTo>
                    <a:pt x="11" y="2"/>
                    <a:pt x="11" y="2"/>
                    <a:pt x="11" y="2"/>
                  </a:cubicBezTo>
                  <a:cubicBezTo>
                    <a:pt x="10" y="2"/>
                    <a:pt x="10" y="2"/>
                    <a:pt x="10" y="2"/>
                  </a:cubicBezTo>
                  <a:cubicBezTo>
                    <a:pt x="8" y="3"/>
                    <a:pt x="7" y="5"/>
                    <a:pt x="6" y="6"/>
                  </a:cubicBezTo>
                  <a:cubicBezTo>
                    <a:pt x="6" y="6"/>
                    <a:pt x="6" y="6"/>
                    <a:pt x="6" y="6"/>
                  </a:cubicBezTo>
                  <a:cubicBezTo>
                    <a:pt x="6" y="6"/>
                    <a:pt x="5" y="6"/>
                    <a:pt x="5" y="6"/>
                  </a:cubicBezTo>
                  <a:cubicBezTo>
                    <a:pt x="5" y="6"/>
                    <a:pt x="5" y="6"/>
                    <a:pt x="5" y="6"/>
                  </a:cubicBezTo>
                  <a:cubicBezTo>
                    <a:pt x="6" y="5"/>
                    <a:pt x="6" y="3"/>
                    <a:pt x="7" y="2"/>
                  </a:cubicBezTo>
                  <a:cubicBezTo>
                    <a:pt x="7" y="2"/>
                    <a:pt x="7" y="2"/>
                    <a:pt x="7" y="2"/>
                  </a:cubicBezTo>
                  <a:cubicBezTo>
                    <a:pt x="6" y="2"/>
                    <a:pt x="6" y="2"/>
                    <a:pt x="6" y="2"/>
                  </a:cubicBezTo>
                  <a:cubicBezTo>
                    <a:pt x="6" y="2"/>
                    <a:pt x="6" y="2"/>
                    <a:pt x="6" y="2"/>
                  </a:cubicBezTo>
                  <a:cubicBezTo>
                    <a:pt x="6" y="2"/>
                    <a:pt x="5" y="2"/>
                    <a:pt x="5" y="3"/>
                  </a:cubicBezTo>
                  <a:cubicBezTo>
                    <a:pt x="4" y="3"/>
                    <a:pt x="3" y="4"/>
                    <a:pt x="2" y="5"/>
                  </a:cubicBezTo>
                  <a:cubicBezTo>
                    <a:pt x="2" y="5"/>
                    <a:pt x="2" y="6"/>
                    <a:pt x="1" y="6"/>
                  </a:cubicBezTo>
                  <a:cubicBezTo>
                    <a:pt x="1" y="7"/>
                    <a:pt x="1" y="7"/>
                    <a:pt x="1" y="7"/>
                  </a:cubicBezTo>
                  <a:cubicBezTo>
                    <a:pt x="0" y="7"/>
                    <a:pt x="0" y="7"/>
                    <a:pt x="0" y="7"/>
                  </a:cubicBezTo>
                  <a:cubicBezTo>
                    <a:pt x="0" y="7"/>
                    <a:pt x="0" y="7"/>
                    <a:pt x="0" y="7"/>
                  </a:cubicBezTo>
                  <a:cubicBezTo>
                    <a:pt x="0" y="7"/>
                    <a:pt x="0" y="7"/>
                    <a:pt x="0" y="7"/>
                  </a:cubicBezTo>
                  <a:cubicBezTo>
                    <a:pt x="0" y="6"/>
                    <a:pt x="0" y="6"/>
                    <a:pt x="0" y="6"/>
                  </a:cubicBezTo>
                  <a:cubicBezTo>
                    <a:pt x="1" y="5"/>
                    <a:pt x="1" y="4"/>
                    <a:pt x="2" y="3"/>
                  </a:cubicBezTo>
                  <a:cubicBezTo>
                    <a:pt x="3" y="2"/>
                    <a:pt x="4" y="1"/>
                    <a:pt x="4" y="1"/>
                  </a:cubicBezTo>
                  <a:cubicBezTo>
                    <a:pt x="5" y="0"/>
                    <a:pt x="5" y="0"/>
                    <a:pt x="5" y="0"/>
                  </a:cubicBezTo>
                  <a:cubicBezTo>
                    <a:pt x="5" y="1"/>
                    <a:pt x="5" y="1"/>
                    <a:pt x="5" y="1"/>
                  </a:cubicBezTo>
                  <a:cubicBezTo>
                    <a:pt x="5" y="1"/>
                    <a:pt x="4" y="1"/>
                    <a:pt x="4" y="2"/>
                  </a:cubicBezTo>
                  <a:cubicBezTo>
                    <a:pt x="3" y="2"/>
                    <a:pt x="3" y="3"/>
                    <a:pt x="2" y="4"/>
                  </a:cubicBezTo>
                  <a:cubicBezTo>
                    <a:pt x="2" y="4"/>
                    <a:pt x="2" y="4"/>
                    <a:pt x="2" y="4"/>
                  </a:cubicBezTo>
                  <a:cubicBezTo>
                    <a:pt x="3" y="4"/>
                    <a:pt x="3" y="4"/>
                    <a:pt x="3" y="4"/>
                  </a:cubicBezTo>
                  <a:cubicBezTo>
                    <a:pt x="4" y="3"/>
                    <a:pt x="5" y="2"/>
                    <a:pt x="6" y="2"/>
                  </a:cubicBezTo>
                  <a:cubicBezTo>
                    <a:pt x="7" y="1"/>
                    <a:pt x="7" y="1"/>
                    <a:pt x="8" y="1"/>
                  </a:cubicBezTo>
                  <a:cubicBezTo>
                    <a:pt x="8" y="1"/>
                    <a:pt x="8" y="1"/>
                    <a:pt x="8" y="1"/>
                  </a:cubicBezTo>
                  <a:cubicBezTo>
                    <a:pt x="8" y="2"/>
                    <a:pt x="8" y="2"/>
                    <a:pt x="7" y="4"/>
                  </a:cubicBezTo>
                  <a:cubicBezTo>
                    <a:pt x="7" y="4"/>
                    <a:pt x="7" y="4"/>
                    <a:pt x="7" y="4"/>
                  </a:cubicBezTo>
                  <a:cubicBezTo>
                    <a:pt x="7" y="4"/>
                    <a:pt x="7" y="4"/>
                    <a:pt x="7" y="4"/>
                  </a:cubicBezTo>
                  <a:cubicBezTo>
                    <a:pt x="7" y="4"/>
                    <a:pt x="7" y="4"/>
                    <a:pt x="7" y="4"/>
                  </a:cubicBezTo>
                  <a:cubicBezTo>
                    <a:pt x="9" y="2"/>
                    <a:pt x="11" y="1"/>
                    <a:pt x="12" y="0"/>
                  </a:cubicBezTo>
                  <a:cubicBezTo>
                    <a:pt x="13" y="0"/>
                    <a:pt x="13" y="0"/>
                    <a:pt x="13" y="0"/>
                  </a:cubicBezTo>
                  <a:cubicBezTo>
                    <a:pt x="13" y="1"/>
                    <a:pt x="13" y="1"/>
                    <a:pt x="13" y="1"/>
                  </a:cubicBezTo>
                  <a:cubicBezTo>
                    <a:pt x="12" y="1"/>
                    <a:pt x="12" y="1"/>
                    <a:pt x="12" y="1"/>
                  </a:cubicBezTo>
                  <a:cubicBezTo>
                    <a:pt x="12" y="3"/>
                    <a:pt x="10" y="6"/>
                    <a:pt x="8" y="8"/>
                  </a:cubicBez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162"/>
            <p:cNvSpPr/>
            <p:nvPr/>
          </p:nvSpPr>
          <p:spPr bwMode="auto">
            <a:xfrm>
              <a:off x="9239554" y="6685242"/>
              <a:ext cx="143482" cy="177023"/>
            </a:xfrm>
            <a:custGeom>
              <a:avLst/>
              <a:gdLst>
                <a:gd name="T0" fmla="*/ 77 w 77"/>
                <a:gd name="T1" fmla="*/ 73 h 95"/>
                <a:gd name="T2" fmla="*/ 51 w 77"/>
                <a:gd name="T3" fmla="*/ 73 h 95"/>
                <a:gd name="T4" fmla="*/ 29 w 77"/>
                <a:gd name="T5" fmla="*/ 95 h 95"/>
                <a:gd name="T6" fmla="*/ 0 w 77"/>
                <a:gd name="T7" fmla="*/ 18 h 95"/>
                <a:gd name="T8" fmla="*/ 48 w 77"/>
                <a:gd name="T9" fmla="*/ 0 h 95"/>
                <a:gd name="T10" fmla="*/ 77 w 77"/>
                <a:gd name="T11" fmla="*/ 73 h 95"/>
              </a:gdLst>
              <a:ahLst/>
              <a:cxnLst>
                <a:cxn ang="0">
                  <a:pos x="T0" y="T1"/>
                </a:cxn>
                <a:cxn ang="0">
                  <a:pos x="T2" y="T3"/>
                </a:cxn>
                <a:cxn ang="0">
                  <a:pos x="T4" y="T5"/>
                </a:cxn>
                <a:cxn ang="0">
                  <a:pos x="T6" y="T7"/>
                </a:cxn>
                <a:cxn ang="0">
                  <a:pos x="T8" y="T9"/>
                </a:cxn>
                <a:cxn ang="0">
                  <a:pos x="T10" y="T11"/>
                </a:cxn>
              </a:cxnLst>
              <a:rect l="0" t="0" r="r" b="b"/>
              <a:pathLst>
                <a:path w="77" h="95">
                  <a:moveTo>
                    <a:pt x="77" y="73"/>
                  </a:moveTo>
                  <a:lnTo>
                    <a:pt x="51" y="73"/>
                  </a:lnTo>
                  <a:lnTo>
                    <a:pt x="29" y="95"/>
                  </a:lnTo>
                  <a:lnTo>
                    <a:pt x="0" y="18"/>
                  </a:lnTo>
                  <a:lnTo>
                    <a:pt x="48" y="0"/>
                  </a:lnTo>
                  <a:lnTo>
                    <a:pt x="77" y="73"/>
                  </a:lnTo>
                  <a:close/>
                </a:path>
              </a:pathLst>
            </a:custGeom>
            <a:solidFill>
              <a:srgbClr val="E063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163"/>
            <p:cNvSpPr/>
            <p:nvPr/>
          </p:nvSpPr>
          <p:spPr bwMode="auto">
            <a:xfrm>
              <a:off x="9239554" y="6685242"/>
              <a:ext cx="143482" cy="177023"/>
            </a:xfrm>
            <a:custGeom>
              <a:avLst/>
              <a:gdLst>
                <a:gd name="T0" fmla="*/ 77 w 77"/>
                <a:gd name="T1" fmla="*/ 73 h 95"/>
                <a:gd name="T2" fmla="*/ 51 w 77"/>
                <a:gd name="T3" fmla="*/ 73 h 95"/>
                <a:gd name="T4" fmla="*/ 29 w 77"/>
                <a:gd name="T5" fmla="*/ 95 h 95"/>
                <a:gd name="T6" fmla="*/ 0 w 77"/>
                <a:gd name="T7" fmla="*/ 18 h 95"/>
                <a:gd name="T8" fmla="*/ 48 w 77"/>
                <a:gd name="T9" fmla="*/ 0 h 95"/>
                <a:gd name="T10" fmla="*/ 77 w 77"/>
                <a:gd name="T11" fmla="*/ 73 h 95"/>
              </a:gdLst>
              <a:ahLst/>
              <a:cxnLst>
                <a:cxn ang="0">
                  <a:pos x="T0" y="T1"/>
                </a:cxn>
                <a:cxn ang="0">
                  <a:pos x="T2" y="T3"/>
                </a:cxn>
                <a:cxn ang="0">
                  <a:pos x="T4" y="T5"/>
                </a:cxn>
                <a:cxn ang="0">
                  <a:pos x="T6" y="T7"/>
                </a:cxn>
                <a:cxn ang="0">
                  <a:pos x="T8" y="T9"/>
                </a:cxn>
                <a:cxn ang="0">
                  <a:pos x="T10" y="T11"/>
                </a:cxn>
              </a:cxnLst>
              <a:rect l="0" t="0" r="r" b="b"/>
              <a:pathLst>
                <a:path w="77" h="95">
                  <a:moveTo>
                    <a:pt x="77" y="73"/>
                  </a:moveTo>
                  <a:lnTo>
                    <a:pt x="51" y="73"/>
                  </a:lnTo>
                  <a:lnTo>
                    <a:pt x="29" y="95"/>
                  </a:lnTo>
                  <a:lnTo>
                    <a:pt x="0" y="18"/>
                  </a:lnTo>
                  <a:lnTo>
                    <a:pt x="48" y="0"/>
                  </a:lnTo>
                  <a:lnTo>
                    <a:pt x="77" y="7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164"/>
            <p:cNvSpPr/>
            <p:nvPr/>
          </p:nvSpPr>
          <p:spPr bwMode="auto">
            <a:xfrm>
              <a:off x="9239554" y="6705739"/>
              <a:ext cx="95034" cy="156525"/>
            </a:xfrm>
            <a:custGeom>
              <a:avLst/>
              <a:gdLst>
                <a:gd name="T0" fmla="*/ 51 w 51"/>
                <a:gd name="T1" fmla="*/ 62 h 84"/>
                <a:gd name="T2" fmla="*/ 22 w 51"/>
                <a:gd name="T3" fmla="*/ 0 h 84"/>
                <a:gd name="T4" fmla="*/ 0 w 51"/>
                <a:gd name="T5" fmla="*/ 7 h 84"/>
                <a:gd name="T6" fmla="*/ 29 w 51"/>
                <a:gd name="T7" fmla="*/ 84 h 84"/>
                <a:gd name="T8" fmla="*/ 51 w 51"/>
                <a:gd name="T9" fmla="*/ 62 h 84"/>
              </a:gdLst>
              <a:ahLst/>
              <a:cxnLst>
                <a:cxn ang="0">
                  <a:pos x="T0" y="T1"/>
                </a:cxn>
                <a:cxn ang="0">
                  <a:pos x="T2" y="T3"/>
                </a:cxn>
                <a:cxn ang="0">
                  <a:pos x="T4" y="T5"/>
                </a:cxn>
                <a:cxn ang="0">
                  <a:pos x="T6" y="T7"/>
                </a:cxn>
                <a:cxn ang="0">
                  <a:pos x="T8" y="T9"/>
                </a:cxn>
              </a:cxnLst>
              <a:rect l="0" t="0" r="r" b="b"/>
              <a:pathLst>
                <a:path w="51" h="84">
                  <a:moveTo>
                    <a:pt x="51" y="62"/>
                  </a:moveTo>
                  <a:lnTo>
                    <a:pt x="22" y="0"/>
                  </a:lnTo>
                  <a:lnTo>
                    <a:pt x="0" y="7"/>
                  </a:lnTo>
                  <a:lnTo>
                    <a:pt x="29" y="84"/>
                  </a:lnTo>
                  <a:lnTo>
                    <a:pt x="51" y="62"/>
                  </a:lnTo>
                  <a:close/>
                </a:path>
              </a:pathLst>
            </a:custGeom>
            <a:solidFill>
              <a:srgbClr val="A84A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165"/>
            <p:cNvSpPr/>
            <p:nvPr/>
          </p:nvSpPr>
          <p:spPr bwMode="auto">
            <a:xfrm>
              <a:off x="9239554" y="6705739"/>
              <a:ext cx="95034" cy="156525"/>
            </a:xfrm>
            <a:custGeom>
              <a:avLst/>
              <a:gdLst>
                <a:gd name="T0" fmla="*/ 51 w 51"/>
                <a:gd name="T1" fmla="*/ 62 h 84"/>
                <a:gd name="T2" fmla="*/ 22 w 51"/>
                <a:gd name="T3" fmla="*/ 0 h 84"/>
                <a:gd name="T4" fmla="*/ 0 w 51"/>
                <a:gd name="T5" fmla="*/ 7 h 84"/>
                <a:gd name="T6" fmla="*/ 29 w 51"/>
                <a:gd name="T7" fmla="*/ 84 h 84"/>
                <a:gd name="T8" fmla="*/ 51 w 51"/>
                <a:gd name="T9" fmla="*/ 62 h 84"/>
              </a:gdLst>
              <a:ahLst/>
              <a:cxnLst>
                <a:cxn ang="0">
                  <a:pos x="T0" y="T1"/>
                </a:cxn>
                <a:cxn ang="0">
                  <a:pos x="T2" y="T3"/>
                </a:cxn>
                <a:cxn ang="0">
                  <a:pos x="T4" y="T5"/>
                </a:cxn>
                <a:cxn ang="0">
                  <a:pos x="T6" y="T7"/>
                </a:cxn>
                <a:cxn ang="0">
                  <a:pos x="T8" y="T9"/>
                </a:cxn>
              </a:cxnLst>
              <a:rect l="0" t="0" r="r" b="b"/>
              <a:pathLst>
                <a:path w="51" h="84">
                  <a:moveTo>
                    <a:pt x="51" y="62"/>
                  </a:moveTo>
                  <a:lnTo>
                    <a:pt x="22" y="0"/>
                  </a:lnTo>
                  <a:lnTo>
                    <a:pt x="0" y="7"/>
                  </a:lnTo>
                  <a:lnTo>
                    <a:pt x="29" y="84"/>
                  </a:lnTo>
                  <a:lnTo>
                    <a:pt x="51" y="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166"/>
            <p:cNvSpPr/>
            <p:nvPr/>
          </p:nvSpPr>
          <p:spPr bwMode="auto">
            <a:xfrm>
              <a:off x="9088619" y="6685242"/>
              <a:ext cx="150936" cy="177023"/>
            </a:xfrm>
            <a:custGeom>
              <a:avLst/>
              <a:gdLst>
                <a:gd name="T0" fmla="*/ 0 w 81"/>
                <a:gd name="T1" fmla="*/ 73 h 95"/>
                <a:gd name="T2" fmla="*/ 30 w 81"/>
                <a:gd name="T3" fmla="*/ 73 h 95"/>
                <a:gd name="T4" fmla="*/ 48 w 81"/>
                <a:gd name="T5" fmla="*/ 95 h 95"/>
                <a:gd name="T6" fmla="*/ 81 w 81"/>
                <a:gd name="T7" fmla="*/ 18 h 95"/>
                <a:gd name="T8" fmla="*/ 30 w 81"/>
                <a:gd name="T9" fmla="*/ 0 h 95"/>
                <a:gd name="T10" fmla="*/ 0 w 81"/>
                <a:gd name="T11" fmla="*/ 73 h 95"/>
              </a:gdLst>
              <a:ahLst/>
              <a:cxnLst>
                <a:cxn ang="0">
                  <a:pos x="T0" y="T1"/>
                </a:cxn>
                <a:cxn ang="0">
                  <a:pos x="T2" y="T3"/>
                </a:cxn>
                <a:cxn ang="0">
                  <a:pos x="T4" y="T5"/>
                </a:cxn>
                <a:cxn ang="0">
                  <a:pos x="T6" y="T7"/>
                </a:cxn>
                <a:cxn ang="0">
                  <a:pos x="T8" y="T9"/>
                </a:cxn>
                <a:cxn ang="0">
                  <a:pos x="T10" y="T11"/>
                </a:cxn>
              </a:cxnLst>
              <a:rect l="0" t="0" r="r" b="b"/>
              <a:pathLst>
                <a:path w="81" h="95">
                  <a:moveTo>
                    <a:pt x="0" y="73"/>
                  </a:moveTo>
                  <a:lnTo>
                    <a:pt x="30" y="73"/>
                  </a:lnTo>
                  <a:lnTo>
                    <a:pt x="48" y="95"/>
                  </a:lnTo>
                  <a:lnTo>
                    <a:pt x="81" y="18"/>
                  </a:lnTo>
                  <a:lnTo>
                    <a:pt x="30" y="0"/>
                  </a:lnTo>
                  <a:lnTo>
                    <a:pt x="0" y="73"/>
                  </a:lnTo>
                  <a:close/>
                </a:path>
              </a:pathLst>
            </a:custGeom>
            <a:solidFill>
              <a:srgbClr val="E063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167"/>
            <p:cNvSpPr/>
            <p:nvPr/>
          </p:nvSpPr>
          <p:spPr bwMode="auto">
            <a:xfrm>
              <a:off x="9088619" y="6685242"/>
              <a:ext cx="150936" cy="177023"/>
            </a:xfrm>
            <a:custGeom>
              <a:avLst/>
              <a:gdLst>
                <a:gd name="T0" fmla="*/ 0 w 81"/>
                <a:gd name="T1" fmla="*/ 73 h 95"/>
                <a:gd name="T2" fmla="*/ 30 w 81"/>
                <a:gd name="T3" fmla="*/ 73 h 95"/>
                <a:gd name="T4" fmla="*/ 48 w 81"/>
                <a:gd name="T5" fmla="*/ 95 h 95"/>
                <a:gd name="T6" fmla="*/ 81 w 81"/>
                <a:gd name="T7" fmla="*/ 18 h 95"/>
                <a:gd name="T8" fmla="*/ 30 w 81"/>
                <a:gd name="T9" fmla="*/ 0 h 95"/>
                <a:gd name="T10" fmla="*/ 0 w 81"/>
                <a:gd name="T11" fmla="*/ 73 h 95"/>
              </a:gdLst>
              <a:ahLst/>
              <a:cxnLst>
                <a:cxn ang="0">
                  <a:pos x="T0" y="T1"/>
                </a:cxn>
                <a:cxn ang="0">
                  <a:pos x="T2" y="T3"/>
                </a:cxn>
                <a:cxn ang="0">
                  <a:pos x="T4" y="T5"/>
                </a:cxn>
                <a:cxn ang="0">
                  <a:pos x="T6" y="T7"/>
                </a:cxn>
                <a:cxn ang="0">
                  <a:pos x="T8" y="T9"/>
                </a:cxn>
                <a:cxn ang="0">
                  <a:pos x="T10" y="T11"/>
                </a:cxn>
              </a:cxnLst>
              <a:rect l="0" t="0" r="r" b="b"/>
              <a:pathLst>
                <a:path w="81" h="95">
                  <a:moveTo>
                    <a:pt x="0" y="73"/>
                  </a:moveTo>
                  <a:lnTo>
                    <a:pt x="30" y="73"/>
                  </a:lnTo>
                  <a:lnTo>
                    <a:pt x="48" y="95"/>
                  </a:lnTo>
                  <a:lnTo>
                    <a:pt x="81" y="18"/>
                  </a:lnTo>
                  <a:lnTo>
                    <a:pt x="30" y="0"/>
                  </a:lnTo>
                  <a:lnTo>
                    <a:pt x="0" y="7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168"/>
            <p:cNvSpPr/>
            <p:nvPr/>
          </p:nvSpPr>
          <p:spPr bwMode="auto">
            <a:xfrm>
              <a:off x="9144521" y="6705739"/>
              <a:ext cx="95034" cy="156525"/>
            </a:xfrm>
            <a:custGeom>
              <a:avLst/>
              <a:gdLst>
                <a:gd name="T0" fmla="*/ 0 w 51"/>
                <a:gd name="T1" fmla="*/ 62 h 84"/>
                <a:gd name="T2" fmla="*/ 25 w 51"/>
                <a:gd name="T3" fmla="*/ 0 h 84"/>
                <a:gd name="T4" fmla="*/ 51 w 51"/>
                <a:gd name="T5" fmla="*/ 7 h 84"/>
                <a:gd name="T6" fmla="*/ 18 w 51"/>
                <a:gd name="T7" fmla="*/ 84 h 84"/>
                <a:gd name="T8" fmla="*/ 0 w 51"/>
                <a:gd name="T9" fmla="*/ 62 h 84"/>
              </a:gdLst>
              <a:ahLst/>
              <a:cxnLst>
                <a:cxn ang="0">
                  <a:pos x="T0" y="T1"/>
                </a:cxn>
                <a:cxn ang="0">
                  <a:pos x="T2" y="T3"/>
                </a:cxn>
                <a:cxn ang="0">
                  <a:pos x="T4" y="T5"/>
                </a:cxn>
                <a:cxn ang="0">
                  <a:pos x="T6" y="T7"/>
                </a:cxn>
                <a:cxn ang="0">
                  <a:pos x="T8" y="T9"/>
                </a:cxn>
              </a:cxnLst>
              <a:rect l="0" t="0" r="r" b="b"/>
              <a:pathLst>
                <a:path w="51" h="84">
                  <a:moveTo>
                    <a:pt x="0" y="62"/>
                  </a:moveTo>
                  <a:lnTo>
                    <a:pt x="25" y="0"/>
                  </a:lnTo>
                  <a:lnTo>
                    <a:pt x="51" y="7"/>
                  </a:lnTo>
                  <a:lnTo>
                    <a:pt x="18" y="84"/>
                  </a:lnTo>
                  <a:lnTo>
                    <a:pt x="0" y="62"/>
                  </a:lnTo>
                  <a:close/>
                </a:path>
              </a:pathLst>
            </a:custGeom>
            <a:solidFill>
              <a:srgbClr val="A84A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169"/>
            <p:cNvSpPr/>
            <p:nvPr/>
          </p:nvSpPr>
          <p:spPr bwMode="auto">
            <a:xfrm>
              <a:off x="9144521" y="6705739"/>
              <a:ext cx="95034" cy="156525"/>
            </a:xfrm>
            <a:custGeom>
              <a:avLst/>
              <a:gdLst>
                <a:gd name="T0" fmla="*/ 0 w 51"/>
                <a:gd name="T1" fmla="*/ 62 h 84"/>
                <a:gd name="T2" fmla="*/ 25 w 51"/>
                <a:gd name="T3" fmla="*/ 0 h 84"/>
                <a:gd name="T4" fmla="*/ 51 w 51"/>
                <a:gd name="T5" fmla="*/ 7 h 84"/>
                <a:gd name="T6" fmla="*/ 18 w 51"/>
                <a:gd name="T7" fmla="*/ 84 h 84"/>
                <a:gd name="T8" fmla="*/ 0 w 51"/>
                <a:gd name="T9" fmla="*/ 62 h 84"/>
              </a:gdLst>
              <a:ahLst/>
              <a:cxnLst>
                <a:cxn ang="0">
                  <a:pos x="T0" y="T1"/>
                </a:cxn>
                <a:cxn ang="0">
                  <a:pos x="T2" y="T3"/>
                </a:cxn>
                <a:cxn ang="0">
                  <a:pos x="T4" y="T5"/>
                </a:cxn>
                <a:cxn ang="0">
                  <a:pos x="T6" y="T7"/>
                </a:cxn>
                <a:cxn ang="0">
                  <a:pos x="T8" y="T9"/>
                </a:cxn>
              </a:cxnLst>
              <a:rect l="0" t="0" r="r" b="b"/>
              <a:pathLst>
                <a:path w="51" h="84">
                  <a:moveTo>
                    <a:pt x="0" y="62"/>
                  </a:moveTo>
                  <a:lnTo>
                    <a:pt x="25" y="0"/>
                  </a:lnTo>
                  <a:lnTo>
                    <a:pt x="51" y="7"/>
                  </a:lnTo>
                  <a:lnTo>
                    <a:pt x="18" y="84"/>
                  </a:lnTo>
                  <a:lnTo>
                    <a:pt x="0" y="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170"/>
            <p:cNvSpPr/>
            <p:nvPr/>
          </p:nvSpPr>
          <p:spPr bwMode="auto">
            <a:xfrm>
              <a:off x="9239554" y="6685242"/>
              <a:ext cx="102488" cy="40995"/>
            </a:xfrm>
            <a:custGeom>
              <a:avLst/>
              <a:gdLst>
                <a:gd name="T0" fmla="*/ 13 w 15"/>
                <a:gd name="T1" fmla="*/ 0 h 6"/>
                <a:gd name="T2" fmla="*/ 0 w 15"/>
                <a:gd name="T3" fmla="*/ 5 h 6"/>
                <a:gd name="T4" fmla="*/ 13 w 15"/>
                <a:gd name="T5" fmla="*/ 0 h 6"/>
                <a:gd name="T6" fmla="*/ 15 w 15"/>
                <a:gd name="T7" fmla="*/ 6 h 6"/>
                <a:gd name="T8" fmla="*/ 15 w 15"/>
                <a:gd name="T9" fmla="*/ 6 h 6"/>
                <a:gd name="T10" fmla="*/ 13 w 15"/>
                <a:gd name="T11" fmla="*/ 0 h 6"/>
              </a:gdLst>
              <a:ahLst/>
              <a:cxnLst>
                <a:cxn ang="0">
                  <a:pos x="T0" y="T1"/>
                </a:cxn>
                <a:cxn ang="0">
                  <a:pos x="T2" y="T3"/>
                </a:cxn>
                <a:cxn ang="0">
                  <a:pos x="T4" y="T5"/>
                </a:cxn>
                <a:cxn ang="0">
                  <a:pos x="T6" y="T7"/>
                </a:cxn>
                <a:cxn ang="0">
                  <a:pos x="T8" y="T9"/>
                </a:cxn>
                <a:cxn ang="0">
                  <a:pos x="T10" y="T11"/>
                </a:cxn>
              </a:cxnLst>
              <a:rect l="0" t="0" r="r" b="b"/>
              <a:pathLst>
                <a:path w="15" h="6">
                  <a:moveTo>
                    <a:pt x="13" y="0"/>
                  </a:moveTo>
                  <a:cubicBezTo>
                    <a:pt x="0" y="5"/>
                    <a:pt x="0" y="5"/>
                    <a:pt x="0" y="5"/>
                  </a:cubicBezTo>
                  <a:cubicBezTo>
                    <a:pt x="13" y="0"/>
                    <a:pt x="13" y="0"/>
                    <a:pt x="13" y="0"/>
                  </a:cubicBezTo>
                  <a:cubicBezTo>
                    <a:pt x="15" y="6"/>
                    <a:pt x="15" y="6"/>
                    <a:pt x="15" y="6"/>
                  </a:cubicBezTo>
                  <a:cubicBezTo>
                    <a:pt x="15" y="6"/>
                    <a:pt x="15" y="6"/>
                    <a:pt x="15" y="6"/>
                  </a:cubicBezTo>
                  <a:cubicBezTo>
                    <a:pt x="13" y="0"/>
                    <a:pt x="13" y="0"/>
                    <a:pt x="13" y="0"/>
                  </a:cubicBezTo>
                </a:path>
              </a:pathLst>
            </a:custGeom>
            <a:solidFill>
              <a:srgbClr val="B3B2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171"/>
            <p:cNvSpPr/>
            <p:nvPr/>
          </p:nvSpPr>
          <p:spPr bwMode="auto">
            <a:xfrm>
              <a:off x="9239554" y="6685242"/>
              <a:ext cx="102488" cy="61493"/>
            </a:xfrm>
            <a:custGeom>
              <a:avLst/>
              <a:gdLst>
                <a:gd name="T0" fmla="*/ 13 w 15"/>
                <a:gd name="T1" fmla="*/ 0 h 9"/>
                <a:gd name="T2" fmla="*/ 0 w 15"/>
                <a:gd name="T3" fmla="*/ 5 h 9"/>
                <a:gd name="T4" fmla="*/ 6 w 15"/>
                <a:gd name="T5" fmla="*/ 3 h 9"/>
                <a:gd name="T6" fmla="*/ 9 w 15"/>
                <a:gd name="T7" fmla="*/ 9 h 9"/>
                <a:gd name="T8" fmla="*/ 13 w 15"/>
                <a:gd name="T9" fmla="*/ 8 h 9"/>
                <a:gd name="T10" fmla="*/ 15 w 15"/>
                <a:gd name="T11" fmla="*/ 6 h 9"/>
                <a:gd name="T12" fmla="*/ 13 w 1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3" y="0"/>
                  </a:moveTo>
                  <a:cubicBezTo>
                    <a:pt x="0" y="5"/>
                    <a:pt x="0" y="5"/>
                    <a:pt x="0" y="5"/>
                  </a:cubicBezTo>
                  <a:cubicBezTo>
                    <a:pt x="6" y="3"/>
                    <a:pt x="6" y="3"/>
                    <a:pt x="6" y="3"/>
                  </a:cubicBezTo>
                  <a:cubicBezTo>
                    <a:pt x="9" y="9"/>
                    <a:pt x="9" y="9"/>
                    <a:pt x="9" y="9"/>
                  </a:cubicBezTo>
                  <a:cubicBezTo>
                    <a:pt x="13" y="8"/>
                    <a:pt x="13" y="8"/>
                    <a:pt x="13" y="8"/>
                  </a:cubicBezTo>
                  <a:cubicBezTo>
                    <a:pt x="14" y="8"/>
                    <a:pt x="15" y="7"/>
                    <a:pt x="15" y="6"/>
                  </a:cubicBezTo>
                  <a:cubicBezTo>
                    <a:pt x="13" y="0"/>
                    <a:pt x="13" y="0"/>
                    <a:pt x="13" y="0"/>
                  </a:cubicBezTo>
                </a:path>
              </a:pathLst>
            </a:custGeom>
            <a:solidFill>
              <a:srgbClr val="A74E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172"/>
            <p:cNvSpPr/>
            <p:nvPr/>
          </p:nvSpPr>
          <p:spPr bwMode="auto">
            <a:xfrm>
              <a:off x="9239554" y="6705739"/>
              <a:ext cx="61493" cy="61493"/>
            </a:xfrm>
            <a:custGeom>
              <a:avLst/>
              <a:gdLst>
                <a:gd name="T0" fmla="*/ 6 w 9"/>
                <a:gd name="T1" fmla="*/ 0 h 9"/>
                <a:gd name="T2" fmla="*/ 0 w 9"/>
                <a:gd name="T3" fmla="*/ 2 h 9"/>
                <a:gd name="T4" fmla="*/ 2 w 9"/>
                <a:gd name="T5" fmla="*/ 9 h 9"/>
                <a:gd name="T6" fmla="*/ 6 w 9"/>
                <a:gd name="T7" fmla="*/ 6 h 9"/>
                <a:gd name="T8" fmla="*/ 8 w 9"/>
                <a:gd name="T9" fmla="*/ 6 h 9"/>
                <a:gd name="T10" fmla="*/ 9 w 9"/>
                <a:gd name="T11" fmla="*/ 6 h 9"/>
                <a:gd name="T12" fmla="*/ 6 w 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6" y="0"/>
                  </a:moveTo>
                  <a:cubicBezTo>
                    <a:pt x="0" y="2"/>
                    <a:pt x="0" y="2"/>
                    <a:pt x="0" y="2"/>
                  </a:cubicBezTo>
                  <a:cubicBezTo>
                    <a:pt x="2" y="9"/>
                    <a:pt x="2" y="9"/>
                    <a:pt x="2" y="9"/>
                  </a:cubicBezTo>
                  <a:cubicBezTo>
                    <a:pt x="6" y="6"/>
                    <a:pt x="6" y="6"/>
                    <a:pt x="6" y="6"/>
                  </a:cubicBezTo>
                  <a:cubicBezTo>
                    <a:pt x="7" y="6"/>
                    <a:pt x="7" y="6"/>
                    <a:pt x="8" y="6"/>
                  </a:cubicBezTo>
                  <a:cubicBezTo>
                    <a:pt x="9" y="6"/>
                    <a:pt x="9" y="6"/>
                    <a:pt x="9" y="6"/>
                  </a:cubicBezTo>
                  <a:cubicBezTo>
                    <a:pt x="6" y="0"/>
                    <a:pt x="6" y="0"/>
                    <a:pt x="6" y="0"/>
                  </a:cubicBezTo>
                </a:path>
              </a:pathLst>
            </a:custGeom>
            <a:solidFill>
              <a:srgbClr val="803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173"/>
            <p:cNvSpPr/>
            <p:nvPr/>
          </p:nvSpPr>
          <p:spPr bwMode="auto">
            <a:xfrm>
              <a:off x="9129614" y="6685242"/>
              <a:ext cx="109941" cy="40995"/>
            </a:xfrm>
            <a:custGeom>
              <a:avLst/>
              <a:gdLst>
                <a:gd name="T0" fmla="*/ 8 w 59"/>
                <a:gd name="T1" fmla="*/ 0 h 22"/>
                <a:gd name="T2" fmla="*/ 0 w 59"/>
                <a:gd name="T3" fmla="*/ 22 h 22"/>
                <a:gd name="T4" fmla="*/ 0 w 59"/>
                <a:gd name="T5" fmla="*/ 22 h 22"/>
                <a:gd name="T6" fmla="*/ 8 w 59"/>
                <a:gd name="T7" fmla="*/ 0 h 22"/>
                <a:gd name="T8" fmla="*/ 59 w 59"/>
                <a:gd name="T9" fmla="*/ 18 h 22"/>
                <a:gd name="T10" fmla="*/ 8 w 59"/>
                <a:gd name="T11" fmla="*/ 0 h 22"/>
              </a:gdLst>
              <a:ahLst/>
              <a:cxnLst>
                <a:cxn ang="0">
                  <a:pos x="T0" y="T1"/>
                </a:cxn>
                <a:cxn ang="0">
                  <a:pos x="T2" y="T3"/>
                </a:cxn>
                <a:cxn ang="0">
                  <a:pos x="T4" y="T5"/>
                </a:cxn>
                <a:cxn ang="0">
                  <a:pos x="T6" y="T7"/>
                </a:cxn>
                <a:cxn ang="0">
                  <a:pos x="T8" y="T9"/>
                </a:cxn>
                <a:cxn ang="0">
                  <a:pos x="T10" y="T11"/>
                </a:cxn>
              </a:cxnLst>
              <a:rect l="0" t="0" r="r" b="b"/>
              <a:pathLst>
                <a:path w="59" h="22">
                  <a:moveTo>
                    <a:pt x="8" y="0"/>
                  </a:moveTo>
                  <a:lnTo>
                    <a:pt x="0" y="22"/>
                  </a:lnTo>
                  <a:lnTo>
                    <a:pt x="0" y="22"/>
                  </a:lnTo>
                  <a:lnTo>
                    <a:pt x="8" y="0"/>
                  </a:lnTo>
                  <a:lnTo>
                    <a:pt x="59" y="18"/>
                  </a:lnTo>
                  <a:lnTo>
                    <a:pt x="8" y="0"/>
                  </a:lnTo>
                  <a:close/>
                </a:path>
              </a:pathLst>
            </a:custGeom>
            <a:solidFill>
              <a:srgbClr val="B3B2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174"/>
            <p:cNvSpPr/>
            <p:nvPr/>
          </p:nvSpPr>
          <p:spPr bwMode="auto">
            <a:xfrm>
              <a:off x="9129614" y="6685242"/>
              <a:ext cx="109941" cy="40995"/>
            </a:xfrm>
            <a:custGeom>
              <a:avLst/>
              <a:gdLst>
                <a:gd name="T0" fmla="*/ 8 w 59"/>
                <a:gd name="T1" fmla="*/ 0 h 22"/>
                <a:gd name="T2" fmla="*/ 0 w 59"/>
                <a:gd name="T3" fmla="*/ 22 h 22"/>
                <a:gd name="T4" fmla="*/ 0 w 59"/>
                <a:gd name="T5" fmla="*/ 22 h 22"/>
                <a:gd name="T6" fmla="*/ 8 w 59"/>
                <a:gd name="T7" fmla="*/ 0 h 22"/>
                <a:gd name="T8" fmla="*/ 59 w 59"/>
                <a:gd name="T9" fmla="*/ 18 h 22"/>
                <a:gd name="T10" fmla="*/ 8 w 59"/>
                <a:gd name="T11" fmla="*/ 0 h 22"/>
              </a:gdLst>
              <a:ahLst/>
              <a:cxnLst>
                <a:cxn ang="0">
                  <a:pos x="T0" y="T1"/>
                </a:cxn>
                <a:cxn ang="0">
                  <a:pos x="T2" y="T3"/>
                </a:cxn>
                <a:cxn ang="0">
                  <a:pos x="T4" y="T5"/>
                </a:cxn>
                <a:cxn ang="0">
                  <a:pos x="T6" y="T7"/>
                </a:cxn>
                <a:cxn ang="0">
                  <a:pos x="T8" y="T9"/>
                </a:cxn>
                <a:cxn ang="0">
                  <a:pos x="T10" y="T11"/>
                </a:cxn>
              </a:cxnLst>
              <a:rect l="0" t="0" r="r" b="b"/>
              <a:pathLst>
                <a:path w="59" h="22">
                  <a:moveTo>
                    <a:pt x="8" y="0"/>
                  </a:moveTo>
                  <a:lnTo>
                    <a:pt x="0" y="22"/>
                  </a:lnTo>
                  <a:lnTo>
                    <a:pt x="0" y="22"/>
                  </a:lnTo>
                  <a:lnTo>
                    <a:pt x="8" y="0"/>
                  </a:lnTo>
                  <a:lnTo>
                    <a:pt x="59" y="18"/>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175"/>
            <p:cNvSpPr/>
            <p:nvPr/>
          </p:nvSpPr>
          <p:spPr bwMode="auto">
            <a:xfrm>
              <a:off x="9129614" y="6685242"/>
              <a:ext cx="109941" cy="61493"/>
            </a:xfrm>
            <a:custGeom>
              <a:avLst/>
              <a:gdLst>
                <a:gd name="T0" fmla="*/ 2 w 16"/>
                <a:gd name="T1" fmla="*/ 0 h 9"/>
                <a:gd name="T2" fmla="*/ 0 w 16"/>
                <a:gd name="T3" fmla="*/ 6 h 9"/>
                <a:gd name="T4" fmla="*/ 3 w 16"/>
                <a:gd name="T5" fmla="*/ 8 h 9"/>
                <a:gd name="T6" fmla="*/ 6 w 16"/>
                <a:gd name="T7" fmla="*/ 9 h 9"/>
                <a:gd name="T8" fmla="*/ 9 w 16"/>
                <a:gd name="T9" fmla="*/ 3 h 9"/>
                <a:gd name="T10" fmla="*/ 16 w 16"/>
                <a:gd name="T11" fmla="*/ 5 h 9"/>
                <a:gd name="T12" fmla="*/ 2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2" y="0"/>
                  </a:moveTo>
                  <a:cubicBezTo>
                    <a:pt x="0" y="6"/>
                    <a:pt x="0" y="6"/>
                    <a:pt x="0" y="6"/>
                  </a:cubicBezTo>
                  <a:cubicBezTo>
                    <a:pt x="1" y="7"/>
                    <a:pt x="2" y="8"/>
                    <a:pt x="3" y="8"/>
                  </a:cubicBezTo>
                  <a:cubicBezTo>
                    <a:pt x="6" y="9"/>
                    <a:pt x="6" y="9"/>
                    <a:pt x="6" y="9"/>
                  </a:cubicBezTo>
                  <a:cubicBezTo>
                    <a:pt x="9" y="3"/>
                    <a:pt x="9" y="3"/>
                    <a:pt x="9" y="3"/>
                  </a:cubicBezTo>
                  <a:cubicBezTo>
                    <a:pt x="16" y="5"/>
                    <a:pt x="16" y="5"/>
                    <a:pt x="16" y="5"/>
                  </a:cubicBezTo>
                  <a:cubicBezTo>
                    <a:pt x="2" y="0"/>
                    <a:pt x="2" y="0"/>
                    <a:pt x="2" y="0"/>
                  </a:cubicBezTo>
                </a:path>
              </a:pathLst>
            </a:custGeom>
            <a:solidFill>
              <a:srgbClr val="A74E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176"/>
            <p:cNvSpPr/>
            <p:nvPr/>
          </p:nvSpPr>
          <p:spPr bwMode="auto">
            <a:xfrm>
              <a:off x="9170608" y="6705739"/>
              <a:ext cx="68946" cy="61493"/>
            </a:xfrm>
            <a:custGeom>
              <a:avLst/>
              <a:gdLst>
                <a:gd name="T0" fmla="*/ 3 w 10"/>
                <a:gd name="T1" fmla="*/ 0 h 9"/>
                <a:gd name="T2" fmla="*/ 0 w 10"/>
                <a:gd name="T3" fmla="*/ 6 h 9"/>
                <a:gd name="T4" fmla="*/ 1 w 10"/>
                <a:gd name="T5" fmla="*/ 6 h 9"/>
                <a:gd name="T6" fmla="*/ 3 w 10"/>
                <a:gd name="T7" fmla="*/ 6 h 9"/>
                <a:gd name="T8" fmla="*/ 7 w 10"/>
                <a:gd name="T9" fmla="*/ 9 h 9"/>
                <a:gd name="T10" fmla="*/ 10 w 10"/>
                <a:gd name="T11" fmla="*/ 2 h 9"/>
                <a:gd name="T12" fmla="*/ 3 w 10"/>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3" y="0"/>
                  </a:moveTo>
                  <a:cubicBezTo>
                    <a:pt x="0" y="6"/>
                    <a:pt x="0" y="6"/>
                    <a:pt x="0" y="6"/>
                  </a:cubicBezTo>
                  <a:cubicBezTo>
                    <a:pt x="1" y="6"/>
                    <a:pt x="1" y="6"/>
                    <a:pt x="1" y="6"/>
                  </a:cubicBezTo>
                  <a:cubicBezTo>
                    <a:pt x="2" y="6"/>
                    <a:pt x="3" y="6"/>
                    <a:pt x="3" y="6"/>
                  </a:cubicBezTo>
                  <a:cubicBezTo>
                    <a:pt x="7" y="9"/>
                    <a:pt x="7" y="9"/>
                    <a:pt x="7" y="9"/>
                  </a:cubicBezTo>
                  <a:cubicBezTo>
                    <a:pt x="10" y="2"/>
                    <a:pt x="10" y="2"/>
                    <a:pt x="10" y="2"/>
                  </a:cubicBezTo>
                  <a:cubicBezTo>
                    <a:pt x="3" y="0"/>
                    <a:pt x="3" y="0"/>
                    <a:pt x="3" y="0"/>
                  </a:cubicBezTo>
                </a:path>
              </a:pathLst>
            </a:custGeom>
            <a:solidFill>
              <a:srgbClr val="803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177"/>
            <p:cNvSpPr/>
            <p:nvPr/>
          </p:nvSpPr>
          <p:spPr bwMode="auto">
            <a:xfrm>
              <a:off x="9088619" y="6457908"/>
              <a:ext cx="300008" cy="301871"/>
            </a:xfrm>
            <a:custGeom>
              <a:avLst/>
              <a:gdLst>
                <a:gd name="T0" fmla="*/ 43 w 44"/>
                <a:gd name="T1" fmla="*/ 25 h 44"/>
                <a:gd name="T2" fmla="*/ 40 w 44"/>
                <a:gd name="T3" fmla="*/ 29 h 44"/>
                <a:gd name="T4" fmla="*/ 39 w 44"/>
                <a:gd name="T5" fmla="*/ 30 h 44"/>
                <a:gd name="T6" fmla="*/ 38 w 44"/>
                <a:gd name="T7" fmla="*/ 35 h 44"/>
                <a:gd name="T8" fmla="*/ 35 w 44"/>
                <a:gd name="T9" fmla="*/ 39 h 44"/>
                <a:gd name="T10" fmla="*/ 30 w 44"/>
                <a:gd name="T11" fmla="*/ 40 h 44"/>
                <a:gd name="T12" fmla="*/ 28 w 44"/>
                <a:gd name="T13" fmla="*/ 40 h 44"/>
                <a:gd name="T14" fmla="*/ 24 w 44"/>
                <a:gd name="T15" fmla="*/ 43 h 44"/>
                <a:gd name="T16" fmla="*/ 19 w 44"/>
                <a:gd name="T17" fmla="*/ 43 h 44"/>
                <a:gd name="T18" fmla="*/ 15 w 44"/>
                <a:gd name="T19" fmla="*/ 40 h 44"/>
                <a:gd name="T20" fmla="*/ 13 w 44"/>
                <a:gd name="T21" fmla="*/ 40 h 44"/>
                <a:gd name="T22" fmla="*/ 9 w 44"/>
                <a:gd name="T23" fmla="*/ 39 h 44"/>
                <a:gd name="T24" fmla="*/ 5 w 44"/>
                <a:gd name="T25" fmla="*/ 35 h 44"/>
                <a:gd name="T26" fmla="*/ 4 w 44"/>
                <a:gd name="T27" fmla="*/ 30 h 44"/>
                <a:gd name="T28" fmla="*/ 3 w 44"/>
                <a:gd name="T29" fmla="*/ 29 h 44"/>
                <a:gd name="T30" fmla="*/ 1 w 44"/>
                <a:gd name="T31" fmla="*/ 25 h 44"/>
                <a:gd name="T32" fmla="*/ 1 w 44"/>
                <a:gd name="T33" fmla="*/ 19 h 44"/>
                <a:gd name="T34" fmla="*/ 3 w 44"/>
                <a:gd name="T35" fmla="*/ 16 h 44"/>
                <a:gd name="T36" fmla="*/ 4 w 44"/>
                <a:gd name="T37" fmla="*/ 14 h 44"/>
                <a:gd name="T38" fmla="*/ 5 w 44"/>
                <a:gd name="T39" fmla="*/ 9 h 44"/>
                <a:gd name="T40" fmla="*/ 9 w 44"/>
                <a:gd name="T41" fmla="*/ 5 h 44"/>
                <a:gd name="T42" fmla="*/ 13 w 44"/>
                <a:gd name="T43" fmla="*/ 5 h 44"/>
                <a:gd name="T44" fmla="*/ 15 w 44"/>
                <a:gd name="T45" fmla="*/ 4 h 44"/>
                <a:gd name="T46" fmla="*/ 19 w 44"/>
                <a:gd name="T47" fmla="*/ 1 h 44"/>
                <a:gd name="T48" fmla="*/ 24 w 44"/>
                <a:gd name="T49" fmla="*/ 1 h 44"/>
                <a:gd name="T50" fmla="*/ 28 w 44"/>
                <a:gd name="T51" fmla="*/ 4 h 44"/>
                <a:gd name="T52" fmla="*/ 30 w 44"/>
                <a:gd name="T53" fmla="*/ 5 h 44"/>
                <a:gd name="T54" fmla="*/ 35 w 44"/>
                <a:gd name="T55" fmla="*/ 5 h 44"/>
                <a:gd name="T56" fmla="*/ 38 w 44"/>
                <a:gd name="T57" fmla="*/ 9 h 44"/>
                <a:gd name="T58" fmla="*/ 39 w 44"/>
                <a:gd name="T59" fmla="*/ 14 h 44"/>
                <a:gd name="T60" fmla="*/ 40 w 44"/>
                <a:gd name="T61" fmla="*/ 16 h 44"/>
                <a:gd name="T62" fmla="*/ 43 w 44"/>
                <a:gd name="T63" fmla="*/ 19 h 44"/>
                <a:gd name="T64" fmla="*/ 43 w 44"/>
                <a:gd name="T65" fmla="*/ 2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4">
                  <a:moveTo>
                    <a:pt x="43" y="25"/>
                  </a:moveTo>
                  <a:cubicBezTo>
                    <a:pt x="40" y="29"/>
                    <a:pt x="40" y="29"/>
                    <a:pt x="40" y="29"/>
                  </a:cubicBezTo>
                  <a:cubicBezTo>
                    <a:pt x="40" y="29"/>
                    <a:pt x="39" y="30"/>
                    <a:pt x="39" y="30"/>
                  </a:cubicBezTo>
                  <a:cubicBezTo>
                    <a:pt x="38" y="35"/>
                    <a:pt x="38" y="35"/>
                    <a:pt x="38" y="35"/>
                  </a:cubicBezTo>
                  <a:cubicBezTo>
                    <a:pt x="38" y="37"/>
                    <a:pt x="37" y="38"/>
                    <a:pt x="35" y="39"/>
                  </a:cubicBezTo>
                  <a:cubicBezTo>
                    <a:pt x="30" y="40"/>
                    <a:pt x="30" y="40"/>
                    <a:pt x="30" y="40"/>
                  </a:cubicBezTo>
                  <a:cubicBezTo>
                    <a:pt x="29" y="40"/>
                    <a:pt x="29" y="40"/>
                    <a:pt x="28" y="40"/>
                  </a:cubicBezTo>
                  <a:cubicBezTo>
                    <a:pt x="24" y="43"/>
                    <a:pt x="24" y="43"/>
                    <a:pt x="24" y="43"/>
                  </a:cubicBezTo>
                  <a:cubicBezTo>
                    <a:pt x="23" y="44"/>
                    <a:pt x="21" y="44"/>
                    <a:pt x="19" y="43"/>
                  </a:cubicBezTo>
                  <a:cubicBezTo>
                    <a:pt x="15" y="40"/>
                    <a:pt x="15" y="40"/>
                    <a:pt x="15" y="40"/>
                  </a:cubicBezTo>
                  <a:cubicBezTo>
                    <a:pt x="15" y="40"/>
                    <a:pt x="14" y="40"/>
                    <a:pt x="13" y="40"/>
                  </a:cubicBezTo>
                  <a:cubicBezTo>
                    <a:pt x="9" y="39"/>
                    <a:pt x="9" y="39"/>
                    <a:pt x="9" y="39"/>
                  </a:cubicBezTo>
                  <a:cubicBezTo>
                    <a:pt x="7" y="38"/>
                    <a:pt x="5" y="37"/>
                    <a:pt x="5" y="35"/>
                  </a:cubicBezTo>
                  <a:cubicBezTo>
                    <a:pt x="4" y="30"/>
                    <a:pt x="4" y="30"/>
                    <a:pt x="4" y="30"/>
                  </a:cubicBezTo>
                  <a:cubicBezTo>
                    <a:pt x="4" y="30"/>
                    <a:pt x="4" y="29"/>
                    <a:pt x="3" y="29"/>
                  </a:cubicBezTo>
                  <a:cubicBezTo>
                    <a:pt x="1" y="25"/>
                    <a:pt x="1" y="25"/>
                    <a:pt x="1" y="25"/>
                  </a:cubicBezTo>
                  <a:cubicBezTo>
                    <a:pt x="0" y="23"/>
                    <a:pt x="0" y="21"/>
                    <a:pt x="1" y="19"/>
                  </a:cubicBezTo>
                  <a:cubicBezTo>
                    <a:pt x="3" y="16"/>
                    <a:pt x="3" y="16"/>
                    <a:pt x="3" y="16"/>
                  </a:cubicBezTo>
                  <a:cubicBezTo>
                    <a:pt x="4" y="15"/>
                    <a:pt x="4" y="14"/>
                    <a:pt x="4" y="14"/>
                  </a:cubicBezTo>
                  <a:cubicBezTo>
                    <a:pt x="5" y="9"/>
                    <a:pt x="5" y="9"/>
                    <a:pt x="5" y="9"/>
                  </a:cubicBezTo>
                  <a:cubicBezTo>
                    <a:pt x="5" y="7"/>
                    <a:pt x="7" y="6"/>
                    <a:pt x="9" y="5"/>
                  </a:cubicBezTo>
                  <a:cubicBezTo>
                    <a:pt x="13" y="5"/>
                    <a:pt x="13" y="5"/>
                    <a:pt x="13" y="5"/>
                  </a:cubicBezTo>
                  <a:cubicBezTo>
                    <a:pt x="14" y="4"/>
                    <a:pt x="15" y="4"/>
                    <a:pt x="15" y="4"/>
                  </a:cubicBezTo>
                  <a:cubicBezTo>
                    <a:pt x="19" y="1"/>
                    <a:pt x="19" y="1"/>
                    <a:pt x="19" y="1"/>
                  </a:cubicBezTo>
                  <a:cubicBezTo>
                    <a:pt x="21" y="0"/>
                    <a:pt x="23" y="0"/>
                    <a:pt x="24" y="1"/>
                  </a:cubicBezTo>
                  <a:cubicBezTo>
                    <a:pt x="28" y="4"/>
                    <a:pt x="28" y="4"/>
                    <a:pt x="28" y="4"/>
                  </a:cubicBezTo>
                  <a:cubicBezTo>
                    <a:pt x="29" y="4"/>
                    <a:pt x="29" y="4"/>
                    <a:pt x="30" y="5"/>
                  </a:cubicBezTo>
                  <a:cubicBezTo>
                    <a:pt x="35" y="5"/>
                    <a:pt x="35" y="5"/>
                    <a:pt x="35" y="5"/>
                  </a:cubicBezTo>
                  <a:cubicBezTo>
                    <a:pt x="37" y="6"/>
                    <a:pt x="38" y="7"/>
                    <a:pt x="38" y="9"/>
                  </a:cubicBezTo>
                  <a:cubicBezTo>
                    <a:pt x="39" y="14"/>
                    <a:pt x="39" y="14"/>
                    <a:pt x="39" y="14"/>
                  </a:cubicBezTo>
                  <a:cubicBezTo>
                    <a:pt x="39" y="14"/>
                    <a:pt x="40" y="15"/>
                    <a:pt x="40" y="16"/>
                  </a:cubicBezTo>
                  <a:cubicBezTo>
                    <a:pt x="43" y="19"/>
                    <a:pt x="43" y="19"/>
                    <a:pt x="43" y="19"/>
                  </a:cubicBezTo>
                  <a:cubicBezTo>
                    <a:pt x="44" y="21"/>
                    <a:pt x="44" y="23"/>
                    <a:pt x="43" y="25"/>
                  </a:cubicBezTo>
                  <a:close/>
                </a:path>
              </a:pathLst>
            </a:custGeom>
            <a:solidFill>
              <a:srgbClr val="FBD4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Oval 178"/>
            <p:cNvSpPr>
              <a:spLocks noChangeArrowheads="1"/>
            </p:cNvSpPr>
            <p:nvPr/>
          </p:nvSpPr>
          <p:spPr bwMode="auto">
            <a:xfrm>
              <a:off x="9150110" y="6526853"/>
              <a:ext cx="171433" cy="163979"/>
            </a:xfrm>
            <a:prstGeom prst="ellipse">
              <a:avLst/>
            </a:prstGeom>
            <a:solidFill>
              <a:srgbClr val="FDE5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179"/>
            <p:cNvSpPr>
              <a:spLocks noEditPoints="1"/>
            </p:cNvSpPr>
            <p:nvPr/>
          </p:nvSpPr>
          <p:spPr bwMode="auto">
            <a:xfrm>
              <a:off x="8762524" y="5472169"/>
              <a:ext cx="305597" cy="1390095"/>
            </a:xfrm>
            <a:custGeom>
              <a:avLst/>
              <a:gdLst>
                <a:gd name="T0" fmla="*/ 164 w 164"/>
                <a:gd name="T1" fmla="*/ 699 h 746"/>
                <a:gd name="T2" fmla="*/ 135 w 164"/>
                <a:gd name="T3" fmla="*/ 699 h 746"/>
                <a:gd name="T4" fmla="*/ 135 w 164"/>
                <a:gd name="T5" fmla="*/ 746 h 746"/>
                <a:gd name="T6" fmla="*/ 0 w 164"/>
                <a:gd name="T7" fmla="*/ 746 h 746"/>
                <a:gd name="T8" fmla="*/ 62 w 164"/>
                <a:gd name="T9" fmla="*/ 746 h 746"/>
                <a:gd name="T10" fmla="*/ 164 w 164"/>
                <a:gd name="T11" fmla="*/ 746 h 746"/>
                <a:gd name="T12" fmla="*/ 164 w 164"/>
                <a:gd name="T13" fmla="*/ 699 h 746"/>
                <a:gd name="T14" fmla="*/ 164 w 164"/>
                <a:gd name="T15" fmla="*/ 0 h 746"/>
                <a:gd name="T16" fmla="*/ 135 w 164"/>
                <a:gd name="T17" fmla="*/ 0 h 746"/>
                <a:gd name="T18" fmla="*/ 135 w 164"/>
                <a:gd name="T19" fmla="*/ 44 h 746"/>
                <a:gd name="T20" fmla="*/ 164 w 164"/>
                <a:gd name="T21" fmla="*/ 44 h 746"/>
                <a:gd name="T22" fmla="*/ 164 w 164"/>
                <a:gd name="T23"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746">
                  <a:moveTo>
                    <a:pt x="164" y="699"/>
                  </a:moveTo>
                  <a:lnTo>
                    <a:pt x="135" y="699"/>
                  </a:lnTo>
                  <a:lnTo>
                    <a:pt x="135" y="746"/>
                  </a:lnTo>
                  <a:lnTo>
                    <a:pt x="0" y="746"/>
                  </a:lnTo>
                  <a:lnTo>
                    <a:pt x="62" y="746"/>
                  </a:lnTo>
                  <a:lnTo>
                    <a:pt x="164" y="746"/>
                  </a:lnTo>
                  <a:lnTo>
                    <a:pt x="164" y="699"/>
                  </a:lnTo>
                  <a:close/>
                  <a:moveTo>
                    <a:pt x="164" y="0"/>
                  </a:moveTo>
                  <a:lnTo>
                    <a:pt x="135" y="0"/>
                  </a:lnTo>
                  <a:lnTo>
                    <a:pt x="135" y="44"/>
                  </a:lnTo>
                  <a:lnTo>
                    <a:pt x="164" y="44"/>
                  </a:lnTo>
                  <a:lnTo>
                    <a:pt x="164" y="0"/>
                  </a:lnTo>
                  <a:close/>
                </a:path>
              </a:pathLst>
            </a:custGeom>
            <a:solidFill>
              <a:srgbClr val="4551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180"/>
            <p:cNvSpPr>
              <a:spLocks noEditPoints="1"/>
            </p:cNvSpPr>
            <p:nvPr/>
          </p:nvSpPr>
          <p:spPr bwMode="auto">
            <a:xfrm>
              <a:off x="8762524" y="5472169"/>
              <a:ext cx="305597" cy="1390095"/>
            </a:xfrm>
            <a:custGeom>
              <a:avLst/>
              <a:gdLst>
                <a:gd name="T0" fmla="*/ 164 w 164"/>
                <a:gd name="T1" fmla="*/ 699 h 746"/>
                <a:gd name="T2" fmla="*/ 135 w 164"/>
                <a:gd name="T3" fmla="*/ 699 h 746"/>
                <a:gd name="T4" fmla="*/ 135 w 164"/>
                <a:gd name="T5" fmla="*/ 746 h 746"/>
                <a:gd name="T6" fmla="*/ 0 w 164"/>
                <a:gd name="T7" fmla="*/ 746 h 746"/>
                <a:gd name="T8" fmla="*/ 62 w 164"/>
                <a:gd name="T9" fmla="*/ 746 h 746"/>
                <a:gd name="T10" fmla="*/ 164 w 164"/>
                <a:gd name="T11" fmla="*/ 746 h 746"/>
                <a:gd name="T12" fmla="*/ 164 w 164"/>
                <a:gd name="T13" fmla="*/ 699 h 746"/>
                <a:gd name="T14" fmla="*/ 164 w 164"/>
                <a:gd name="T15" fmla="*/ 0 h 746"/>
                <a:gd name="T16" fmla="*/ 135 w 164"/>
                <a:gd name="T17" fmla="*/ 0 h 746"/>
                <a:gd name="T18" fmla="*/ 135 w 164"/>
                <a:gd name="T19" fmla="*/ 44 h 746"/>
                <a:gd name="T20" fmla="*/ 164 w 164"/>
                <a:gd name="T21" fmla="*/ 44 h 746"/>
                <a:gd name="T22" fmla="*/ 164 w 164"/>
                <a:gd name="T23"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746">
                  <a:moveTo>
                    <a:pt x="164" y="699"/>
                  </a:moveTo>
                  <a:lnTo>
                    <a:pt x="135" y="699"/>
                  </a:lnTo>
                  <a:lnTo>
                    <a:pt x="135" y="746"/>
                  </a:lnTo>
                  <a:lnTo>
                    <a:pt x="0" y="746"/>
                  </a:lnTo>
                  <a:lnTo>
                    <a:pt x="62" y="746"/>
                  </a:lnTo>
                  <a:lnTo>
                    <a:pt x="164" y="746"/>
                  </a:lnTo>
                  <a:lnTo>
                    <a:pt x="164" y="699"/>
                  </a:lnTo>
                  <a:moveTo>
                    <a:pt x="164" y="0"/>
                  </a:moveTo>
                  <a:lnTo>
                    <a:pt x="135" y="0"/>
                  </a:lnTo>
                  <a:lnTo>
                    <a:pt x="135" y="44"/>
                  </a:lnTo>
                  <a:lnTo>
                    <a:pt x="164" y="44"/>
                  </a:lnTo>
                  <a:lnTo>
                    <a:pt x="1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181"/>
            <p:cNvSpPr>
              <a:spLocks noEditPoints="1"/>
            </p:cNvSpPr>
            <p:nvPr/>
          </p:nvSpPr>
          <p:spPr bwMode="auto">
            <a:xfrm>
              <a:off x="9014083" y="5554159"/>
              <a:ext cx="54039" cy="1220527"/>
            </a:xfrm>
            <a:custGeom>
              <a:avLst/>
              <a:gdLst>
                <a:gd name="T0" fmla="*/ 29 w 29"/>
                <a:gd name="T1" fmla="*/ 412 h 655"/>
                <a:gd name="T2" fmla="*/ 0 w 29"/>
                <a:gd name="T3" fmla="*/ 412 h 655"/>
                <a:gd name="T4" fmla="*/ 0 w 29"/>
                <a:gd name="T5" fmla="*/ 559 h 655"/>
                <a:gd name="T6" fmla="*/ 0 w 29"/>
                <a:gd name="T7" fmla="*/ 655 h 655"/>
                <a:gd name="T8" fmla="*/ 29 w 29"/>
                <a:gd name="T9" fmla="*/ 655 h 655"/>
                <a:gd name="T10" fmla="*/ 29 w 29"/>
                <a:gd name="T11" fmla="*/ 559 h 655"/>
                <a:gd name="T12" fmla="*/ 29 w 29"/>
                <a:gd name="T13" fmla="*/ 412 h 655"/>
                <a:gd name="T14" fmla="*/ 29 w 29"/>
                <a:gd name="T15" fmla="*/ 353 h 655"/>
                <a:gd name="T16" fmla="*/ 0 w 29"/>
                <a:gd name="T17" fmla="*/ 353 h 655"/>
                <a:gd name="T18" fmla="*/ 0 w 29"/>
                <a:gd name="T19" fmla="*/ 386 h 655"/>
                <a:gd name="T20" fmla="*/ 29 w 29"/>
                <a:gd name="T21" fmla="*/ 386 h 655"/>
                <a:gd name="T22" fmla="*/ 29 w 29"/>
                <a:gd name="T23" fmla="*/ 353 h 655"/>
                <a:gd name="T24" fmla="*/ 29 w 29"/>
                <a:gd name="T25" fmla="*/ 298 h 655"/>
                <a:gd name="T26" fmla="*/ 0 w 29"/>
                <a:gd name="T27" fmla="*/ 298 h 655"/>
                <a:gd name="T28" fmla="*/ 0 w 29"/>
                <a:gd name="T29" fmla="*/ 327 h 655"/>
                <a:gd name="T30" fmla="*/ 29 w 29"/>
                <a:gd name="T31" fmla="*/ 327 h 655"/>
                <a:gd name="T32" fmla="*/ 29 w 29"/>
                <a:gd name="T33" fmla="*/ 298 h 655"/>
                <a:gd name="T34" fmla="*/ 29 w 29"/>
                <a:gd name="T35" fmla="*/ 0 h 655"/>
                <a:gd name="T36" fmla="*/ 0 w 29"/>
                <a:gd name="T37" fmla="*/ 0 h 655"/>
                <a:gd name="T38" fmla="*/ 0 w 29"/>
                <a:gd name="T39" fmla="*/ 269 h 655"/>
                <a:gd name="T40" fmla="*/ 29 w 29"/>
                <a:gd name="T41" fmla="*/ 269 h 655"/>
                <a:gd name="T42" fmla="*/ 29 w 29"/>
                <a:gd name="T43"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655">
                  <a:moveTo>
                    <a:pt x="29" y="412"/>
                  </a:moveTo>
                  <a:lnTo>
                    <a:pt x="0" y="412"/>
                  </a:lnTo>
                  <a:lnTo>
                    <a:pt x="0" y="559"/>
                  </a:lnTo>
                  <a:lnTo>
                    <a:pt x="0" y="655"/>
                  </a:lnTo>
                  <a:lnTo>
                    <a:pt x="29" y="655"/>
                  </a:lnTo>
                  <a:lnTo>
                    <a:pt x="29" y="559"/>
                  </a:lnTo>
                  <a:lnTo>
                    <a:pt x="29" y="412"/>
                  </a:lnTo>
                  <a:close/>
                  <a:moveTo>
                    <a:pt x="29" y="353"/>
                  </a:moveTo>
                  <a:lnTo>
                    <a:pt x="0" y="353"/>
                  </a:lnTo>
                  <a:lnTo>
                    <a:pt x="0" y="386"/>
                  </a:lnTo>
                  <a:lnTo>
                    <a:pt x="29" y="386"/>
                  </a:lnTo>
                  <a:lnTo>
                    <a:pt x="29" y="353"/>
                  </a:lnTo>
                  <a:close/>
                  <a:moveTo>
                    <a:pt x="29" y="298"/>
                  </a:moveTo>
                  <a:lnTo>
                    <a:pt x="0" y="298"/>
                  </a:lnTo>
                  <a:lnTo>
                    <a:pt x="0" y="327"/>
                  </a:lnTo>
                  <a:lnTo>
                    <a:pt x="29" y="327"/>
                  </a:lnTo>
                  <a:lnTo>
                    <a:pt x="29" y="298"/>
                  </a:lnTo>
                  <a:close/>
                  <a:moveTo>
                    <a:pt x="29" y="0"/>
                  </a:moveTo>
                  <a:lnTo>
                    <a:pt x="0" y="0"/>
                  </a:lnTo>
                  <a:lnTo>
                    <a:pt x="0" y="269"/>
                  </a:lnTo>
                  <a:lnTo>
                    <a:pt x="29" y="269"/>
                  </a:lnTo>
                  <a:lnTo>
                    <a:pt x="29" y="0"/>
                  </a:lnTo>
                  <a:close/>
                </a:path>
              </a:pathLst>
            </a:custGeom>
            <a:solidFill>
              <a:srgbClr val="B3B2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182"/>
            <p:cNvSpPr>
              <a:spLocks noEditPoints="1"/>
            </p:cNvSpPr>
            <p:nvPr/>
          </p:nvSpPr>
          <p:spPr bwMode="auto">
            <a:xfrm>
              <a:off x="9014083" y="5554159"/>
              <a:ext cx="54039" cy="1220527"/>
            </a:xfrm>
            <a:custGeom>
              <a:avLst/>
              <a:gdLst>
                <a:gd name="T0" fmla="*/ 29 w 29"/>
                <a:gd name="T1" fmla="*/ 412 h 655"/>
                <a:gd name="T2" fmla="*/ 0 w 29"/>
                <a:gd name="T3" fmla="*/ 412 h 655"/>
                <a:gd name="T4" fmla="*/ 0 w 29"/>
                <a:gd name="T5" fmla="*/ 559 h 655"/>
                <a:gd name="T6" fmla="*/ 0 w 29"/>
                <a:gd name="T7" fmla="*/ 655 h 655"/>
                <a:gd name="T8" fmla="*/ 29 w 29"/>
                <a:gd name="T9" fmla="*/ 655 h 655"/>
                <a:gd name="T10" fmla="*/ 29 w 29"/>
                <a:gd name="T11" fmla="*/ 559 h 655"/>
                <a:gd name="T12" fmla="*/ 29 w 29"/>
                <a:gd name="T13" fmla="*/ 412 h 655"/>
                <a:gd name="T14" fmla="*/ 29 w 29"/>
                <a:gd name="T15" fmla="*/ 353 h 655"/>
                <a:gd name="T16" fmla="*/ 0 w 29"/>
                <a:gd name="T17" fmla="*/ 353 h 655"/>
                <a:gd name="T18" fmla="*/ 0 w 29"/>
                <a:gd name="T19" fmla="*/ 386 h 655"/>
                <a:gd name="T20" fmla="*/ 29 w 29"/>
                <a:gd name="T21" fmla="*/ 386 h 655"/>
                <a:gd name="T22" fmla="*/ 29 w 29"/>
                <a:gd name="T23" fmla="*/ 353 h 655"/>
                <a:gd name="T24" fmla="*/ 29 w 29"/>
                <a:gd name="T25" fmla="*/ 298 h 655"/>
                <a:gd name="T26" fmla="*/ 0 w 29"/>
                <a:gd name="T27" fmla="*/ 298 h 655"/>
                <a:gd name="T28" fmla="*/ 0 w 29"/>
                <a:gd name="T29" fmla="*/ 327 h 655"/>
                <a:gd name="T30" fmla="*/ 29 w 29"/>
                <a:gd name="T31" fmla="*/ 327 h 655"/>
                <a:gd name="T32" fmla="*/ 29 w 29"/>
                <a:gd name="T33" fmla="*/ 298 h 655"/>
                <a:gd name="T34" fmla="*/ 29 w 29"/>
                <a:gd name="T35" fmla="*/ 0 h 655"/>
                <a:gd name="T36" fmla="*/ 0 w 29"/>
                <a:gd name="T37" fmla="*/ 0 h 655"/>
                <a:gd name="T38" fmla="*/ 0 w 29"/>
                <a:gd name="T39" fmla="*/ 269 h 655"/>
                <a:gd name="T40" fmla="*/ 29 w 29"/>
                <a:gd name="T41" fmla="*/ 269 h 655"/>
                <a:gd name="T42" fmla="*/ 29 w 29"/>
                <a:gd name="T43"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655">
                  <a:moveTo>
                    <a:pt x="29" y="412"/>
                  </a:moveTo>
                  <a:lnTo>
                    <a:pt x="0" y="412"/>
                  </a:lnTo>
                  <a:lnTo>
                    <a:pt x="0" y="559"/>
                  </a:lnTo>
                  <a:lnTo>
                    <a:pt x="0" y="655"/>
                  </a:lnTo>
                  <a:lnTo>
                    <a:pt x="29" y="655"/>
                  </a:lnTo>
                  <a:lnTo>
                    <a:pt x="29" y="559"/>
                  </a:lnTo>
                  <a:lnTo>
                    <a:pt x="29" y="412"/>
                  </a:lnTo>
                  <a:moveTo>
                    <a:pt x="29" y="353"/>
                  </a:moveTo>
                  <a:lnTo>
                    <a:pt x="0" y="353"/>
                  </a:lnTo>
                  <a:lnTo>
                    <a:pt x="0" y="386"/>
                  </a:lnTo>
                  <a:lnTo>
                    <a:pt x="29" y="386"/>
                  </a:lnTo>
                  <a:lnTo>
                    <a:pt x="29" y="353"/>
                  </a:lnTo>
                  <a:moveTo>
                    <a:pt x="29" y="298"/>
                  </a:moveTo>
                  <a:lnTo>
                    <a:pt x="0" y="298"/>
                  </a:lnTo>
                  <a:lnTo>
                    <a:pt x="0" y="327"/>
                  </a:lnTo>
                  <a:lnTo>
                    <a:pt x="29" y="327"/>
                  </a:lnTo>
                  <a:lnTo>
                    <a:pt x="29" y="298"/>
                  </a:lnTo>
                  <a:moveTo>
                    <a:pt x="29" y="0"/>
                  </a:moveTo>
                  <a:lnTo>
                    <a:pt x="0" y="0"/>
                  </a:lnTo>
                  <a:lnTo>
                    <a:pt x="0" y="269"/>
                  </a:lnTo>
                  <a:lnTo>
                    <a:pt x="29" y="269"/>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Rectangle 183"/>
            <p:cNvSpPr>
              <a:spLocks noChangeArrowheads="1"/>
            </p:cNvSpPr>
            <p:nvPr/>
          </p:nvSpPr>
          <p:spPr bwMode="auto">
            <a:xfrm>
              <a:off x="9014083" y="6055413"/>
              <a:ext cx="54039" cy="54039"/>
            </a:xfrm>
            <a:prstGeom prst="rect">
              <a:avLst/>
            </a:prstGeom>
            <a:solidFill>
              <a:srgbClr val="ABAB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6" name="Rectangle 184"/>
            <p:cNvSpPr>
              <a:spLocks noChangeArrowheads="1"/>
            </p:cNvSpPr>
            <p:nvPr/>
          </p:nvSpPr>
          <p:spPr bwMode="auto">
            <a:xfrm>
              <a:off x="9014083" y="6055413"/>
              <a:ext cx="54039" cy="54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7" name="Rectangle 185"/>
            <p:cNvSpPr>
              <a:spLocks noChangeArrowheads="1"/>
            </p:cNvSpPr>
            <p:nvPr/>
          </p:nvSpPr>
          <p:spPr bwMode="auto">
            <a:xfrm>
              <a:off x="9014083" y="6163491"/>
              <a:ext cx="54039" cy="48448"/>
            </a:xfrm>
            <a:prstGeom prst="rect">
              <a:avLst/>
            </a:prstGeom>
            <a:solidFill>
              <a:srgbClr val="ABAB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8" name="Rectangle 186"/>
            <p:cNvSpPr>
              <a:spLocks noChangeArrowheads="1"/>
            </p:cNvSpPr>
            <p:nvPr/>
          </p:nvSpPr>
          <p:spPr bwMode="auto">
            <a:xfrm>
              <a:off x="9014083" y="6163491"/>
              <a:ext cx="54039" cy="48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9" name="Freeform 187"/>
            <p:cNvSpPr/>
            <p:nvPr/>
          </p:nvSpPr>
          <p:spPr bwMode="auto">
            <a:xfrm>
              <a:off x="9014083" y="6273430"/>
              <a:ext cx="54039" cy="48448"/>
            </a:xfrm>
            <a:custGeom>
              <a:avLst/>
              <a:gdLst>
                <a:gd name="T0" fmla="*/ 29 w 29"/>
                <a:gd name="T1" fmla="*/ 0 h 26"/>
                <a:gd name="T2" fmla="*/ 0 w 29"/>
                <a:gd name="T3" fmla="*/ 0 h 26"/>
                <a:gd name="T4" fmla="*/ 0 w 29"/>
                <a:gd name="T5" fmla="*/ 11 h 26"/>
                <a:gd name="T6" fmla="*/ 0 w 29"/>
                <a:gd name="T7" fmla="*/ 26 h 26"/>
                <a:gd name="T8" fmla="*/ 29 w 29"/>
                <a:gd name="T9" fmla="*/ 26 h 26"/>
                <a:gd name="T10" fmla="*/ 29 w 29"/>
                <a:gd name="T11" fmla="*/ 11 h 26"/>
                <a:gd name="T12" fmla="*/ 29 w 29"/>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9" h="26">
                  <a:moveTo>
                    <a:pt x="29" y="0"/>
                  </a:moveTo>
                  <a:lnTo>
                    <a:pt x="0" y="0"/>
                  </a:lnTo>
                  <a:lnTo>
                    <a:pt x="0" y="11"/>
                  </a:lnTo>
                  <a:lnTo>
                    <a:pt x="0" y="26"/>
                  </a:lnTo>
                  <a:lnTo>
                    <a:pt x="29" y="26"/>
                  </a:lnTo>
                  <a:lnTo>
                    <a:pt x="29" y="11"/>
                  </a:lnTo>
                  <a:lnTo>
                    <a:pt x="29" y="0"/>
                  </a:lnTo>
                  <a:close/>
                </a:path>
              </a:pathLst>
            </a:custGeom>
            <a:solidFill>
              <a:srgbClr val="ABAB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188"/>
            <p:cNvSpPr/>
            <p:nvPr/>
          </p:nvSpPr>
          <p:spPr bwMode="auto">
            <a:xfrm>
              <a:off x="9014083" y="6273430"/>
              <a:ext cx="54039" cy="48448"/>
            </a:xfrm>
            <a:custGeom>
              <a:avLst/>
              <a:gdLst>
                <a:gd name="T0" fmla="*/ 29 w 29"/>
                <a:gd name="T1" fmla="*/ 0 h 26"/>
                <a:gd name="T2" fmla="*/ 0 w 29"/>
                <a:gd name="T3" fmla="*/ 0 h 26"/>
                <a:gd name="T4" fmla="*/ 0 w 29"/>
                <a:gd name="T5" fmla="*/ 11 h 26"/>
                <a:gd name="T6" fmla="*/ 0 w 29"/>
                <a:gd name="T7" fmla="*/ 26 h 26"/>
                <a:gd name="T8" fmla="*/ 29 w 29"/>
                <a:gd name="T9" fmla="*/ 26 h 26"/>
                <a:gd name="T10" fmla="*/ 29 w 29"/>
                <a:gd name="T11" fmla="*/ 11 h 26"/>
                <a:gd name="T12" fmla="*/ 29 w 29"/>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9" h="26">
                  <a:moveTo>
                    <a:pt x="29" y="0"/>
                  </a:moveTo>
                  <a:lnTo>
                    <a:pt x="0" y="0"/>
                  </a:lnTo>
                  <a:lnTo>
                    <a:pt x="0" y="11"/>
                  </a:lnTo>
                  <a:lnTo>
                    <a:pt x="0" y="26"/>
                  </a:lnTo>
                  <a:lnTo>
                    <a:pt x="29" y="26"/>
                  </a:lnTo>
                  <a:lnTo>
                    <a:pt x="29" y="11"/>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Rectangle 189"/>
            <p:cNvSpPr>
              <a:spLocks noChangeArrowheads="1"/>
            </p:cNvSpPr>
            <p:nvPr/>
          </p:nvSpPr>
          <p:spPr bwMode="auto">
            <a:xfrm>
              <a:off x="8257543" y="4827433"/>
              <a:ext cx="381997" cy="2034831"/>
            </a:xfrm>
            <a:prstGeom prst="rect">
              <a:avLst/>
            </a:prstGeom>
            <a:solidFill>
              <a:srgbClr val="D35400"/>
            </a:solidFill>
            <a:ln>
              <a:noFill/>
            </a:ln>
          </p:spPr>
          <p:txBody>
            <a:bodyPr vert="horz" wrap="square" lIns="91440" tIns="45720" rIns="91440" bIns="45720" numCol="1" anchor="t" anchorCtr="0" compatLnSpc="1"/>
            <a:lstStyle/>
            <a:p>
              <a:endParaRPr lang="zh-CN" altLang="en-US"/>
            </a:p>
          </p:txBody>
        </p:sp>
        <p:sp>
          <p:nvSpPr>
            <p:cNvPr id="442" name="Rectangle 190"/>
            <p:cNvSpPr>
              <a:spLocks noChangeArrowheads="1"/>
            </p:cNvSpPr>
            <p:nvPr/>
          </p:nvSpPr>
          <p:spPr bwMode="auto">
            <a:xfrm>
              <a:off x="8257543" y="4827433"/>
              <a:ext cx="381997" cy="2034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3" name="Rectangle 191"/>
            <p:cNvSpPr>
              <a:spLocks noChangeArrowheads="1"/>
            </p:cNvSpPr>
            <p:nvPr/>
          </p:nvSpPr>
          <p:spPr bwMode="auto">
            <a:xfrm>
              <a:off x="8257543" y="4827433"/>
              <a:ext cx="177023" cy="2034831"/>
            </a:xfrm>
            <a:prstGeom prst="rect">
              <a:avLst/>
            </a:prstGeom>
            <a:solidFill>
              <a:srgbClr val="E063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4" name="Rectangle 192"/>
            <p:cNvSpPr>
              <a:spLocks noChangeArrowheads="1"/>
            </p:cNvSpPr>
            <p:nvPr/>
          </p:nvSpPr>
          <p:spPr bwMode="auto">
            <a:xfrm>
              <a:off x="8257543" y="4827433"/>
              <a:ext cx="177023" cy="2034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5" name="Rectangle 193"/>
            <p:cNvSpPr>
              <a:spLocks noChangeArrowheads="1"/>
            </p:cNvSpPr>
            <p:nvPr/>
          </p:nvSpPr>
          <p:spPr bwMode="auto">
            <a:xfrm>
              <a:off x="8387981" y="4985823"/>
              <a:ext cx="100624" cy="1024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6" name="Rectangle 194"/>
            <p:cNvSpPr>
              <a:spLocks noChangeArrowheads="1"/>
            </p:cNvSpPr>
            <p:nvPr/>
          </p:nvSpPr>
          <p:spPr bwMode="auto">
            <a:xfrm>
              <a:off x="8387981" y="5190796"/>
              <a:ext cx="100624" cy="9689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7" name="Rectangle 195"/>
            <p:cNvSpPr>
              <a:spLocks noChangeArrowheads="1"/>
            </p:cNvSpPr>
            <p:nvPr/>
          </p:nvSpPr>
          <p:spPr bwMode="auto">
            <a:xfrm>
              <a:off x="8387981" y="5390180"/>
              <a:ext cx="100624" cy="1024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8" name="Rectangle 196"/>
            <p:cNvSpPr>
              <a:spLocks noChangeArrowheads="1"/>
            </p:cNvSpPr>
            <p:nvPr/>
          </p:nvSpPr>
          <p:spPr bwMode="auto">
            <a:xfrm>
              <a:off x="8387981" y="5589564"/>
              <a:ext cx="100624" cy="1024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9" name="Rectangle 197"/>
            <p:cNvSpPr>
              <a:spLocks noChangeArrowheads="1"/>
            </p:cNvSpPr>
            <p:nvPr/>
          </p:nvSpPr>
          <p:spPr bwMode="auto">
            <a:xfrm>
              <a:off x="8387981" y="5794538"/>
              <a:ext cx="100624" cy="1024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0" name="Rectangle 198"/>
            <p:cNvSpPr>
              <a:spLocks noChangeArrowheads="1"/>
            </p:cNvSpPr>
            <p:nvPr/>
          </p:nvSpPr>
          <p:spPr bwMode="auto">
            <a:xfrm>
              <a:off x="8387981" y="5992058"/>
              <a:ext cx="100624" cy="104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1" name="Rectangle 199"/>
            <p:cNvSpPr>
              <a:spLocks noChangeArrowheads="1"/>
            </p:cNvSpPr>
            <p:nvPr/>
          </p:nvSpPr>
          <p:spPr bwMode="auto">
            <a:xfrm>
              <a:off x="8387981" y="6198895"/>
              <a:ext cx="100624" cy="9503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2" name="Rectangle 200"/>
            <p:cNvSpPr>
              <a:spLocks noChangeArrowheads="1"/>
            </p:cNvSpPr>
            <p:nvPr/>
          </p:nvSpPr>
          <p:spPr bwMode="auto">
            <a:xfrm>
              <a:off x="8387981" y="6396415"/>
              <a:ext cx="100624" cy="104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3" name="Rectangle 201"/>
            <p:cNvSpPr>
              <a:spLocks noChangeArrowheads="1"/>
            </p:cNvSpPr>
            <p:nvPr/>
          </p:nvSpPr>
          <p:spPr bwMode="auto">
            <a:xfrm>
              <a:off x="8387981" y="6603253"/>
              <a:ext cx="100624" cy="9503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4" name="Rectangle 202"/>
            <p:cNvSpPr>
              <a:spLocks noChangeArrowheads="1"/>
            </p:cNvSpPr>
            <p:nvPr/>
          </p:nvSpPr>
          <p:spPr bwMode="auto">
            <a:xfrm>
              <a:off x="8675878" y="4694200"/>
              <a:ext cx="381997" cy="2178314"/>
            </a:xfrm>
            <a:prstGeom prst="rect">
              <a:avLst/>
            </a:prstGeom>
            <a:solidFill>
              <a:srgbClr val="00547E"/>
            </a:solidFill>
            <a:ln>
              <a:noFill/>
            </a:ln>
          </p:spPr>
          <p:txBody>
            <a:bodyPr vert="horz" wrap="square" lIns="91440" tIns="45720" rIns="91440" bIns="45720" numCol="1" anchor="t" anchorCtr="0" compatLnSpc="1"/>
            <a:lstStyle/>
            <a:p>
              <a:endParaRPr lang="zh-CN" altLang="en-US"/>
            </a:p>
          </p:txBody>
        </p:sp>
        <p:sp>
          <p:nvSpPr>
            <p:cNvPr id="455" name="Rectangle 203"/>
            <p:cNvSpPr>
              <a:spLocks noChangeArrowheads="1"/>
            </p:cNvSpPr>
            <p:nvPr/>
          </p:nvSpPr>
          <p:spPr bwMode="auto">
            <a:xfrm>
              <a:off x="8632086" y="4683952"/>
              <a:ext cx="381997" cy="2178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6" name="Rectangle 204"/>
            <p:cNvSpPr>
              <a:spLocks noChangeArrowheads="1"/>
            </p:cNvSpPr>
            <p:nvPr/>
          </p:nvSpPr>
          <p:spPr bwMode="auto">
            <a:xfrm>
              <a:off x="8632086" y="4683952"/>
              <a:ext cx="191931" cy="2178314"/>
            </a:xfrm>
            <a:prstGeom prst="rect">
              <a:avLst/>
            </a:prstGeom>
            <a:solidFill>
              <a:srgbClr val="005078"/>
            </a:solidFill>
            <a:ln>
              <a:noFill/>
            </a:ln>
          </p:spPr>
          <p:txBody>
            <a:bodyPr vert="horz" wrap="square" lIns="91440" tIns="45720" rIns="91440" bIns="45720" numCol="1" anchor="t" anchorCtr="0" compatLnSpc="1"/>
            <a:lstStyle/>
            <a:p>
              <a:endParaRPr lang="zh-CN" altLang="en-US"/>
            </a:p>
          </p:txBody>
        </p:sp>
        <p:sp>
          <p:nvSpPr>
            <p:cNvPr id="57" name="Rectangle 206"/>
            <p:cNvSpPr>
              <a:spLocks noChangeArrowheads="1"/>
            </p:cNvSpPr>
            <p:nvPr/>
          </p:nvSpPr>
          <p:spPr bwMode="auto">
            <a:xfrm>
              <a:off x="8632087" y="4683952"/>
              <a:ext cx="191931" cy="2178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 name="Rectangle 207"/>
            <p:cNvSpPr>
              <a:spLocks noChangeArrowheads="1"/>
            </p:cNvSpPr>
            <p:nvPr/>
          </p:nvSpPr>
          <p:spPr bwMode="auto">
            <a:xfrm>
              <a:off x="8632087" y="4952281"/>
              <a:ext cx="381997" cy="300008"/>
            </a:xfrm>
            <a:prstGeom prst="rect">
              <a:avLst/>
            </a:prstGeom>
            <a:solidFill>
              <a:srgbClr val="FDE59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 name="Rectangle 208"/>
            <p:cNvSpPr>
              <a:spLocks noChangeArrowheads="1"/>
            </p:cNvSpPr>
            <p:nvPr/>
          </p:nvSpPr>
          <p:spPr bwMode="auto">
            <a:xfrm>
              <a:off x="8632087" y="4952281"/>
              <a:ext cx="381997" cy="300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0" name="Rectangle 209"/>
            <p:cNvSpPr>
              <a:spLocks noChangeArrowheads="1"/>
            </p:cNvSpPr>
            <p:nvPr/>
          </p:nvSpPr>
          <p:spPr bwMode="auto">
            <a:xfrm>
              <a:off x="8632087" y="6293928"/>
              <a:ext cx="381997" cy="301871"/>
            </a:xfrm>
            <a:prstGeom prst="rect">
              <a:avLst/>
            </a:prstGeom>
            <a:solidFill>
              <a:srgbClr val="FDE59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1" name="Rectangle 210"/>
            <p:cNvSpPr>
              <a:spLocks noChangeArrowheads="1"/>
            </p:cNvSpPr>
            <p:nvPr/>
          </p:nvSpPr>
          <p:spPr bwMode="auto">
            <a:xfrm>
              <a:off x="8632087" y="6293928"/>
              <a:ext cx="381997" cy="301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2" name="Rectangle 211"/>
            <p:cNvSpPr>
              <a:spLocks noChangeArrowheads="1"/>
            </p:cNvSpPr>
            <p:nvPr/>
          </p:nvSpPr>
          <p:spPr bwMode="auto">
            <a:xfrm>
              <a:off x="8257543" y="4827433"/>
              <a:ext cx="95034" cy="2034831"/>
            </a:xfrm>
            <a:prstGeom prst="rect">
              <a:avLst/>
            </a:prstGeom>
            <a:solidFill>
              <a:srgbClr val="A74E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3" name="Rectangle 212"/>
            <p:cNvSpPr>
              <a:spLocks noChangeArrowheads="1"/>
            </p:cNvSpPr>
            <p:nvPr/>
          </p:nvSpPr>
          <p:spPr bwMode="auto">
            <a:xfrm>
              <a:off x="8257543" y="4827433"/>
              <a:ext cx="95034" cy="2034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4" name="Freeform 213"/>
            <p:cNvSpPr>
              <a:spLocks noEditPoints="1"/>
            </p:cNvSpPr>
            <p:nvPr/>
          </p:nvSpPr>
          <p:spPr bwMode="auto">
            <a:xfrm>
              <a:off x="8632087" y="4827433"/>
              <a:ext cx="96897" cy="1466495"/>
            </a:xfrm>
            <a:custGeom>
              <a:avLst/>
              <a:gdLst>
                <a:gd name="T0" fmla="*/ 52 w 52"/>
                <a:gd name="T1" fmla="*/ 228 h 787"/>
                <a:gd name="T2" fmla="*/ 0 w 52"/>
                <a:gd name="T3" fmla="*/ 228 h 787"/>
                <a:gd name="T4" fmla="*/ 0 w 52"/>
                <a:gd name="T5" fmla="*/ 787 h 787"/>
                <a:gd name="T6" fmla="*/ 52 w 52"/>
                <a:gd name="T7" fmla="*/ 787 h 787"/>
                <a:gd name="T8" fmla="*/ 52 w 52"/>
                <a:gd name="T9" fmla="*/ 228 h 787"/>
                <a:gd name="T10" fmla="*/ 52 w 52"/>
                <a:gd name="T11" fmla="*/ 0 h 787"/>
                <a:gd name="T12" fmla="*/ 0 w 52"/>
                <a:gd name="T13" fmla="*/ 0 h 787"/>
                <a:gd name="T14" fmla="*/ 0 w 52"/>
                <a:gd name="T15" fmla="*/ 67 h 787"/>
                <a:gd name="T16" fmla="*/ 52 w 52"/>
                <a:gd name="T17" fmla="*/ 67 h 787"/>
                <a:gd name="T18" fmla="*/ 52 w 52"/>
                <a:gd name="T19"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787">
                  <a:moveTo>
                    <a:pt x="52" y="228"/>
                  </a:moveTo>
                  <a:lnTo>
                    <a:pt x="0" y="228"/>
                  </a:lnTo>
                  <a:lnTo>
                    <a:pt x="0" y="787"/>
                  </a:lnTo>
                  <a:lnTo>
                    <a:pt x="52" y="787"/>
                  </a:lnTo>
                  <a:lnTo>
                    <a:pt x="52" y="228"/>
                  </a:lnTo>
                  <a:close/>
                  <a:moveTo>
                    <a:pt x="52" y="0"/>
                  </a:moveTo>
                  <a:lnTo>
                    <a:pt x="0" y="0"/>
                  </a:lnTo>
                  <a:lnTo>
                    <a:pt x="0" y="67"/>
                  </a:lnTo>
                  <a:lnTo>
                    <a:pt x="52" y="67"/>
                  </a:lnTo>
                  <a:lnTo>
                    <a:pt x="52" y="0"/>
                  </a:lnTo>
                  <a:close/>
                </a:path>
              </a:pathLst>
            </a:custGeom>
            <a:solidFill>
              <a:srgbClr val="002F46"/>
            </a:solidFill>
            <a:ln>
              <a:noFill/>
            </a:ln>
          </p:spPr>
          <p:txBody>
            <a:bodyPr vert="horz" wrap="square" lIns="91440" tIns="45720" rIns="91440" bIns="45720" numCol="1" anchor="t" anchorCtr="0" compatLnSpc="1"/>
            <a:lstStyle/>
            <a:p>
              <a:endParaRPr lang="zh-CN" altLang="en-US"/>
            </a:p>
          </p:txBody>
        </p:sp>
        <p:sp>
          <p:nvSpPr>
            <p:cNvPr id="65" name="Freeform 214"/>
            <p:cNvSpPr>
              <a:spLocks noEditPoints="1"/>
            </p:cNvSpPr>
            <p:nvPr/>
          </p:nvSpPr>
          <p:spPr bwMode="auto">
            <a:xfrm>
              <a:off x="8632087" y="4827433"/>
              <a:ext cx="96897" cy="1466495"/>
            </a:xfrm>
            <a:custGeom>
              <a:avLst/>
              <a:gdLst>
                <a:gd name="T0" fmla="*/ 52 w 52"/>
                <a:gd name="T1" fmla="*/ 228 h 787"/>
                <a:gd name="T2" fmla="*/ 0 w 52"/>
                <a:gd name="T3" fmla="*/ 228 h 787"/>
                <a:gd name="T4" fmla="*/ 0 w 52"/>
                <a:gd name="T5" fmla="*/ 787 h 787"/>
                <a:gd name="T6" fmla="*/ 52 w 52"/>
                <a:gd name="T7" fmla="*/ 787 h 787"/>
                <a:gd name="T8" fmla="*/ 52 w 52"/>
                <a:gd name="T9" fmla="*/ 228 h 787"/>
                <a:gd name="T10" fmla="*/ 52 w 52"/>
                <a:gd name="T11" fmla="*/ 0 h 787"/>
                <a:gd name="T12" fmla="*/ 0 w 52"/>
                <a:gd name="T13" fmla="*/ 0 h 787"/>
                <a:gd name="T14" fmla="*/ 0 w 52"/>
                <a:gd name="T15" fmla="*/ 67 h 787"/>
                <a:gd name="T16" fmla="*/ 52 w 52"/>
                <a:gd name="T17" fmla="*/ 67 h 787"/>
                <a:gd name="T18" fmla="*/ 52 w 52"/>
                <a:gd name="T19"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787">
                  <a:moveTo>
                    <a:pt x="52" y="228"/>
                  </a:moveTo>
                  <a:lnTo>
                    <a:pt x="0" y="228"/>
                  </a:lnTo>
                  <a:lnTo>
                    <a:pt x="0" y="787"/>
                  </a:lnTo>
                  <a:lnTo>
                    <a:pt x="52" y="787"/>
                  </a:lnTo>
                  <a:lnTo>
                    <a:pt x="52" y="228"/>
                  </a:lnTo>
                  <a:moveTo>
                    <a:pt x="52" y="0"/>
                  </a:moveTo>
                  <a:lnTo>
                    <a:pt x="0" y="0"/>
                  </a:lnTo>
                  <a:lnTo>
                    <a:pt x="0" y="67"/>
                  </a:lnTo>
                  <a:lnTo>
                    <a:pt x="52" y="67"/>
                  </a:lnTo>
                  <a:lnTo>
                    <a:pt x="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Rectangle 215"/>
            <p:cNvSpPr>
              <a:spLocks noChangeArrowheads="1"/>
            </p:cNvSpPr>
            <p:nvPr/>
          </p:nvSpPr>
          <p:spPr bwMode="auto">
            <a:xfrm>
              <a:off x="8632087" y="4952281"/>
              <a:ext cx="96897" cy="300008"/>
            </a:xfrm>
            <a:prstGeom prst="rect">
              <a:avLst/>
            </a:prstGeom>
            <a:solidFill>
              <a:srgbClr val="BBA9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7" name="Rectangle 216"/>
            <p:cNvSpPr>
              <a:spLocks noChangeArrowheads="1"/>
            </p:cNvSpPr>
            <p:nvPr/>
          </p:nvSpPr>
          <p:spPr bwMode="auto">
            <a:xfrm>
              <a:off x="8632087" y="4952281"/>
              <a:ext cx="96897" cy="300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8" name="Rectangle 217"/>
            <p:cNvSpPr>
              <a:spLocks noChangeArrowheads="1"/>
            </p:cNvSpPr>
            <p:nvPr/>
          </p:nvSpPr>
          <p:spPr bwMode="auto">
            <a:xfrm>
              <a:off x="8632087" y="6595799"/>
              <a:ext cx="96897" cy="260876"/>
            </a:xfrm>
            <a:prstGeom prst="rect">
              <a:avLst/>
            </a:prstGeom>
            <a:solidFill>
              <a:srgbClr val="363F4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9" name="Rectangle 218"/>
            <p:cNvSpPr>
              <a:spLocks noChangeArrowheads="1"/>
            </p:cNvSpPr>
            <p:nvPr/>
          </p:nvSpPr>
          <p:spPr bwMode="auto">
            <a:xfrm>
              <a:off x="8632087" y="6595799"/>
              <a:ext cx="96897" cy="26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0" name="Rectangle 219"/>
            <p:cNvSpPr>
              <a:spLocks noChangeArrowheads="1"/>
            </p:cNvSpPr>
            <p:nvPr/>
          </p:nvSpPr>
          <p:spPr bwMode="auto">
            <a:xfrm>
              <a:off x="8632087" y="6293928"/>
              <a:ext cx="96897" cy="301871"/>
            </a:xfrm>
            <a:prstGeom prst="rect">
              <a:avLst/>
            </a:prstGeom>
            <a:solidFill>
              <a:srgbClr val="BBA9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1" name="Rectangle 220"/>
            <p:cNvSpPr>
              <a:spLocks noChangeArrowheads="1"/>
            </p:cNvSpPr>
            <p:nvPr/>
          </p:nvSpPr>
          <p:spPr bwMode="auto">
            <a:xfrm>
              <a:off x="8632087" y="6293928"/>
              <a:ext cx="96897" cy="301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2" name="Rectangle 221"/>
            <p:cNvSpPr>
              <a:spLocks noChangeArrowheads="1"/>
            </p:cNvSpPr>
            <p:nvPr/>
          </p:nvSpPr>
          <p:spPr bwMode="auto">
            <a:xfrm>
              <a:off x="7719021" y="4560968"/>
              <a:ext cx="538523" cy="2301298"/>
            </a:xfrm>
            <a:prstGeom prst="rect">
              <a:avLst/>
            </a:prstGeom>
            <a:solidFill>
              <a:srgbClr val="87D3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3" name="Rectangle 222"/>
            <p:cNvSpPr>
              <a:spLocks noChangeArrowheads="1"/>
            </p:cNvSpPr>
            <p:nvPr/>
          </p:nvSpPr>
          <p:spPr bwMode="auto">
            <a:xfrm>
              <a:off x="7719021" y="4560968"/>
              <a:ext cx="538523" cy="2301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4" name="Rectangle 223"/>
            <p:cNvSpPr>
              <a:spLocks noChangeArrowheads="1"/>
            </p:cNvSpPr>
            <p:nvPr/>
          </p:nvSpPr>
          <p:spPr bwMode="auto">
            <a:xfrm>
              <a:off x="7719021" y="4560968"/>
              <a:ext cx="272056" cy="2301298"/>
            </a:xfrm>
            <a:prstGeom prst="rect">
              <a:avLst/>
            </a:prstGeom>
            <a:solidFill>
              <a:srgbClr val="659E5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5" name="Rectangle 224"/>
            <p:cNvSpPr>
              <a:spLocks noChangeArrowheads="1"/>
            </p:cNvSpPr>
            <p:nvPr/>
          </p:nvSpPr>
          <p:spPr bwMode="auto">
            <a:xfrm>
              <a:off x="7719021" y="4560968"/>
              <a:ext cx="272056" cy="2301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6" name="Rectangle 225"/>
            <p:cNvSpPr>
              <a:spLocks noChangeArrowheads="1"/>
            </p:cNvSpPr>
            <p:nvPr/>
          </p:nvSpPr>
          <p:spPr bwMode="auto">
            <a:xfrm>
              <a:off x="7909088" y="4827433"/>
              <a:ext cx="158389" cy="187830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7" name="Rectangle 226"/>
            <p:cNvSpPr>
              <a:spLocks noChangeArrowheads="1"/>
            </p:cNvSpPr>
            <p:nvPr/>
          </p:nvSpPr>
          <p:spPr bwMode="auto">
            <a:xfrm>
              <a:off x="7909088" y="4827433"/>
              <a:ext cx="158389" cy="1878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8" name="Rectangle 227"/>
            <p:cNvSpPr>
              <a:spLocks noChangeArrowheads="1"/>
            </p:cNvSpPr>
            <p:nvPr/>
          </p:nvSpPr>
          <p:spPr bwMode="auto">
            <a:xfrm>
              <a:off x="7991078" y="4560968"/>
              <a:ext cx="14907" cy="266467"/>
            </a:xfrm>
            <a:prstGeom prst="rect">
              <a:avLst/>
            </a:prstGeom>
            <a:solidFill>
              <a:srgbClr val="699D6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9" name="Rectangle 228"/>
            <p:cNvSpPr>
              <a:spLocks noChangeArrowheads="1"/>
            </p:cNvSpPr>
            <p:nvPr/>
          </p:nvSpPr>
          <p:spPr bwMode="auto">
            <a:xfrm>
              <a:off x="7991078" y="4560968"/>
              <a:ext cx="14907" cy="266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0" name="Freeform 229"/>
            <p:cNvSpPr>
              <a:spLocks noEditPoints="1"/>
            </p:cNvSpPr>
            <p:nvPr/>
          </p:nvSpPr>
          <p:spPr bwMode="auto">
            <a:xfrm>
              <a:off x="7719021" y="4560968"/>
              <a:ext cx="272056" cy="1829857"/>
            </a:xfrm>
            <a:custGeom>
              <a:avLst/>
              <a:gdLst>
                <a:gd name="T0" fmla="*/ 28 w 40"/>
                <a:gd name="T1" fmla="*/ 259 h 267"/>
                <a:gd name="T2" fmla="*/ 10 w 40"/>
                <a:gd name="T3" fmla="*/ 267 h 267"/>
                <a:gd name="T4" fmla="*/ 0 w 40"/>
                <a:gd name="T5" fmla="*/ 267 h 267"/>
                <a:gd name="T6" fmla="*/ 18 w 40"/>
                <a:gd name="T7" fmla="*/ 267 h 267"/>
                <a:gd name="T8" fmla="*/ 28 w 40"/>
                <a:gd name="T9" fmla="*/ 265 h 267"/>
                <a:gd name="T10" fmla="*/ 28 w 40"/>
                <a:gd name="T11" fmla="*/ 259 h 267"/>
                <a:gd name="T12" fmla="*/ 40 w 40"/>
                <a:gd name="T13" fmla="*/ 0 h 267"/>
                <a:gd name="T14" fmla="*/ 34 w 40"/>
                <a:gd name="T15" fmla="*/ 0 h 267"/>
                <a:gd name="T16" fmla="*/ 34 w 40"/>
                <a:gd name="T17" fmla="*/ 39 h 267"/>
                <a:gd name="T18" fmla="*/ 40 w 40"/>
                <a:gd name="T19" fmla="*/ 39 h 267"/>
                <a:gd name="T20" fmla="*/ 40 w 40"/>
                <a:gd name="T21"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267">
                  <a:moveTo>
                    <a:pt x="28" y="259"/>
                  </a:moveTo>
                  <a:cubicBezTo>
                    <a:pt x="23" y="264"/>
                    <a:pt x="17" y="267"/>
                    <a:pt x="10" y="267"/>
                  </a:cubicBezTo>
                  <a:cubicBezTo>
                    <a:pt x="0" y="267"/>
                    <a:pt x="0" y="267"/>
                    <a:pt x="0" y="267"/>
                  </a:cubicBezTo>
                  <a:cubicBezTo>
                    <a:pt x="18" y="267"/>
                    <a:pt x="18" y="267"/>
                    <a:pt x="18" y="267"/>
                  </a:cubicBezTo>
                  <a:cubicBezTo>
                    <a:pt x="21" y="267"/>
                    <a:pt x="25" y="266"/>
                    <a:pt x="28" y="265"/>
                  </a:cubicBezTo>
                  <a:cubicBezTo>
                    <a:pt x="28" y="259"/>
                    <a:pt x="28" y="259"/>
                    <a:pt x="28" y="259"/>
                  </a:cubicBezTo>
                  <a:moveTo>
                    <a:pt x="40" y="0"/>
                  </a:moveTo>
                  <a:cubicBezTo>
                    <a:pt x="34" y="0"/>
                    <a:pt x="34" y="0"/>
                    <a:pt x="34" y="0"/>
                  </a:cubicBezTo>
                  <a:cubicBezTo>
                    <a:pt x="34" y="39"/>
                    <a:pt x="34" y="39"/>
                    <a:pt x="34" y="39"/>
                  </a:cubicBezTo>
                  <a:cubicBezTo>
                    <a:pt x="40" y="39"/>
                    <a:pt x="40" y="39"/>
                    <a:pt x="40" y="39"/>
                  </a:cubicBezTo>
                  <a:cubicBezTo>
                    <a:pt x="40" y="0"/>
                    <a:pt x="40" y="0"/>
                    <a:pt x="40" y="0"/>
                  </a:cubicBezTo>
                </a:path>
              </a:pathLst>
            </a:custGeom>
            <a:solidFill>
              <a:srgbClr val="5178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230"/>
            <p:cNvSpPr/>
            <p:nvPr/>
          </p:nvSpPr>
          <p:spPr bwMode="auto">
            <a:xfrm>
              <a:off x="7909088" y="4827433"/>
              <a:ext cx="96897" cy="1548485"/>
            </a:xfrm>
            <a:custGeom>
              <a:avLst/>
              <a:gdLst>
                <a:gd name="T0" fmla="*/ 14 w 14"/>
                <a:gd name="T1" fmla="*/ 0 h 226"/>
                <a:gd name="T2" fmla="*/ 12 w 14"/>
                <a:gd name="T3" fmla="*/ 0 h 226"/>
                <a:gd name="T4" fmla="*/ 6 w 14"/>
                <a:gd name="T5" fmla="*/ 0 h 226"/>
                <a:gd name="T6" fmla="*/ 6 w 14"/>
                <a:gd name="T7" fmla="*/ 168 h 226"/>
                <a:gd name="T8" fmla="*/ 6 w 14"/>
                <a:gd name="T9" fmla="*/ 205 h 226"/>
                <a:gd name="T10" fmla="*/ 0 w 14"/>
                <a:gd name="T11" fmla="*/ 220 h 226"/>
                <a:gd name="T12" fmla="*/ 0 w 14"/>
                <a:gd name="T13" fmla="*/ 226 h 226"/>
                <a:gd name="T14" fmla="*/ 14 w 14"/>
                <a:gd name="T15" fmla="*/ 205 h 226"/>
                <a:gd name="T16" fmla="*/ 14 w 14"/>
                <a:gd name="T17" fmla="*/ 175 h 226"/>
                <a:gd name="T18" fmla="*/ 14 w 14"/>
                <a:gd name="T19" fmla="*/ 168 h 226"/>
                <a:gd name="T20" fmla="*/ 14 w 14"/>
                <a:gd name="T21"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26">
                  <a:moveTo>
                    <a:pt x="14" y="0"/>
                  </a:moveTo>
                  <a:cubicBezTo>
                    <a:pt x="12" y="0"/>
                    <a:pt x="12" y="0"/>
                    <a:pt x="12" y="0"/>
                  </a:cubicBezTo>
                  <a:cubicBezTo>
                    <a:pt x="6" y="0"/>
                    <a:pt x="6" y="0"/>
                    <a:pt x="6" y="0"/>
                  </a:cubicBezTo>
                  <a:cubicBezTo>
                    <a:pt x="6" y="168"/>
                    <a:pt x="6" y="168"/>
                    <a:pt x="6" y="168"/>
                  </a:cubicBezTo>
                  <a:cubicBezTo>
                    <a:pt x="6" y="205"/>
                    <a:pt x="6" y="205"/>
                    <a:pt x="6" y="205"/>
                  </a:cubicBezTo>
                  <a:cubicBezTo>
                    <a:pt x="6" y="210"/>
                    <a:pt x="3" y="216"/>
                    <a:pt x="0" y="220"/>
                  </a:cubicBezTo>
                  <a:cubicBezTo>
                    <a:pt x="0" y="226"/>
                    <a:pt x="0" y="226"/>
                    <a:pt x="0" y="226"/>
                  </a:cubicBezTo>
                  <a:cubicBezTo>
                    <a:pt x="8" y="222"/>
                    <a:pt x="14" y="214"/>
                    <a:pt x="14" y="205"/>
                  </a:cubicBezTo>
                  <a:cubicBezTo>
                    <a:pt x="14" y="175"/>
                    <a:pt x="14" y="175"/>
                    <a:pt x="14" y="175"/>
                  </a:cubicBezTo>
                  <a:cubicBezTo>
                    <a:pt x="14" y="168"/>
                    <a:pt x="14" y="168"/>
                    <a:pt x="14" y="168"/>
                  </a:cubicBezTo>
                  <a:cubicBezTo>
                    <a:pt x="14" y="0"/>
                    <a:pt x="14" y="0"/>
                    <a:pt x="14" y="0"/>
                  </a:cubicBezTo>
                </a:path>
              </a:pathLst>
            </a:custGeom>
            <a:solidFill>
              <a:srgbClr val="BDB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231"/>
            <p:cNvSpPr/>
            <p:nvPr/>
          </p:nvSpPr>
          <p:spPr bwMode="auto">
            <a:xfrm>
              <a:off x="5223930" y="6109451"/>
              <a:ext cx="1636064" cy="616786"/>
            </a:xfrm>
            <a:custGeom>
              <a:avLst/>
              <a:gdLst>
                <a:gd name="T0" fmla="*/ 878 w 878"/>
                <a:gd name="T1" fmla="*/ 331 h 331"/>
                <a:gd name="T2" fmla="*/ 0 w 878"/>
                <a:gd name="T3" fmla="*/ 331 h 331"/>
                <a:gd name="T4" fmla="*/ 113 w 878"/>
                <a:gd name="T5" fmla="*/ 0 h 331"/>
                <a:gd name="T6" fmla="*/ 772 w 878"/>
                <a:gd name="T7" fmla="*/ 0 h 331"/>
                <a:gd name="T8" fmla="*/ 878 w 878"/>
                <a:gd name="T9" fmla="*/ 331 h 331"/>
              </a:gdLst>
              <a:ahLst/>
              <a:cxnLst>
                <a:cxn ang="0">
                  <a:pos x="T0" y="T1"/>
                </a:cxn>
                <a:cxn ang="0">
                  <a:pos x="T2" y="T3"/>
                </a:cxn>
                <a:cxn ang="0">
                  <a:pos x="T4" y="T5"/>
                </a:cxn>
                <a:cxn ang="0">
                  <a:pos x="T6" y="T7"/>
                </a:cxn>
                <a:cxn ang="0">
                  <a:pos x="T8" y="T9"/>
                </a:cxn>
              </a:cxnLst>
              <a:rect l="0" t="0" r="r" b="b"/>
              <a:pathLst>
                <a:path w="878" h="331">
                  <a:moveTo>
                    <a:pt x="878" y="331"/>
                  </a:moveTo>
                  <a:lnTo>
                    <a:pt x="0" y="331"/>
                  </a:lnTo>
                  <a:lnTo>
                    <a:pt x="113" y="0"/>
                  </a:lnTo>
                  <a:lnTo>
                    <a:pt x="772" y="0"/>
                  </a:lnTo>
                  <a:lnTo>
                    <a:pt x="878" y="33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232"/>
            <p:cNvSpPr/>
            <p:nvPr/>
          </p:nvSpPr>
          <p:spPr bwMode="auto">
            <a:xfrm>
              <a:off x="5251882" y="6142993"/>
              <a:ext cx="1546621" cy="501255"/>
            </a:xfrm>
            <a:custGeom>
              <a:avLst/>
              <a:gdLst>
                <a:gd name="T0" fmla="*/ 0 w 830"/>
                <a:gd name="T1" fmla="*/ 269 h 269"/>
                <a:gd name="T2" fmla="*/ 830 w 830"/>
                <a:gd name="T3" fmla="*/ 214 h 269"/>
                <a:gd name="T4" fmla="*/ 761 w 830"/>
                <a:gd name="T5" fmla="*/ 0 h 269"/>
                <a:gd name="T6" fmla="*/ 87 w 830"/>
                <a:gd name="T7" fmla="*/ 0 h 269"/>
                <a:gd name="T8" fmla="*/ 0 w 830"/>
                <a:gd name="T9" fmla="*/ 269 h 269"/>
              </a:gdLst>
              <a:ahLst/>
              <a:cxnLst>
                <a:cxn ang="0">
                  <a:pos x="T0" y="T1"/>
                </a:cxn>
                <a:cxn ang="0">
                  <a:pos x="T2" y="T3"/>
                </a:cxn>
                <a:cxn ang="0">
                  <a:pos x="T4" y="T5"/>
                </a:cxn>
                <a:cxn ang="0">
                  <a:pos x="T6" y="T7"/>
                </a:cxn>
                <a:cxn ang="0">
                  <a:pos x="T8" y="T9"/>
                </a:cxn>
              </a:cxnLst>
              <a:rect l="0" t="0" r="r" b="b"/>
              <a:pathLst>
                <a:path w="830" h="269">
                  <a:moveTo>
                    <a:pt x="0" y="269"/>
                  </a:moveTo>
                  <a:lnTo>
                    <a:pt x="830" y="214"/>
                  </a:lnTo>
                  <a:lnTo>
                    <a:pt x="761" y="0"/>
                  </a:lnTo>
                  <a:lnTo>
                    <a:pt x="87" y="0"/>
                  </a:lnTo>
                  <a:lnTo>
                    <a:pt x="0" y="269"/>
                  </a:lnTo>
                  <a:close/>
                </a:path>
              </a:pathLst>
            </a:custGeom>
            <a:solidFill>
              <a:srgbClr val="826A56"/>
            </a:solidFill>
            <a:ln>
              <a:noFill/>
            </a:ln>
          </p:spPr>
          <p:txBody>
            <a:bodyPr vert="horz" wrap="square" lIns="91440" tIns="45720" rIns="91440" bIns="45720" numCol="1" anchor="t" anchorCtr="0" compatLnSpc="1"/>
            <a:lstStyle/>
            <a:p>
              <a:endParaRPr lang="zh-CN" altLang="en-US"/>
            </a:p>
          </p:txBody>
        </p:sp>
        <p:sp>
          <p:nvSpPr>
            <p:cNvPr id="84" name="Freeform 233"/>
            <p:cNvSpPr/>
            <p:nvPr/>
          </p:nvSpPr>
          <p:spPr bwMode="auto">
            <a:xfrm>
              <a:off x="4139432" y="4033625"/>
              <a:ext cx="3810651" cy="2055329"/>
            </a:xfrm>
            <a:custGeom>
              <a:avLst/>
              <a:gdLst>
                <a:gd name="T0" fmla="*/ 559 w 559"/>
                <a:gd name="T1" fmla="*/ 9 h 300"/>
                <a:gd name="T2" fmla="*/ 550 w 559"/>
                <a:gd name="T3" fmla="*/ 0 h 300"/>
                <a:gd name="T4" fmla="*/ 8 w 559"/>
                <a:gd name="T5" fmla="*/ 0 h 300"/>
                <a:gd name="T6" fmla="*/ 0 w 559"/>
                <a:gd name="T7" fmla="*/ 9 h 300"/>
                <a:gd name="T8" fmla="*/ 0 w 559"/>
                <a:gd name="T9" fmla="*/ 291 h 300"/>
                <a:gd name="T10" fmla="*/ 8 w 559"/>
                <a:gd name="T11" fmla="*/ 300 h 300"/>
                <a:gd name="T12" fmla="*/ 550 w 559"/>
                <a:gd name="T13" fmla="*/ 300 h 300"/>
                <a:gd name="T14" fmla="*/ 559 w 559"/>
                <a:gd name="T15" fmla="*/ 291 h 300"/>
                <a:gd name="T16" fmla="*/ 559 w 559"/>
                <a:gd name="T17" fmla="*/ 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9" h="300">
                  <a:moveTo>
                    <a:pt x="559" y="9"/>
                  </a:moveTo>
                  <a:cubicBezTo>
                    <a:pt x="559" y="4"/>
                    <a:pt x="555" y="0"/>
                    <a:pt x="550" y="0"/>
                  </a:cubicBezTo>
                  <a:cubicBezTo>
                    <a:pt x="8" y="0"/>
                    <a:pt x="8" y="0"/>
                    <a:pt x="8" y="0"/>
                  </a:cubicBezTo>
                  <a:cubicBezTo>
                    <a:pt x="3" y="0"/>
                    <a:pt x="0" y="4"/>
                    <a:pt x="0" y="9"/>
                  </a:cubicBezTo>
                  <a:cubicBezTo>
                    <a:pt x="0" y="291"/>
                    <a:pt x="0" y="291"/>
                    <a:pt x="0" y="291"/>
                  </a:cubicBezTo>
                  <a:cubicBezTo>
                    <a:pt x="0" y="296"/>
                    <a:pt x="3" y="300"/>
                    <a:pt x="8" y="300"/>
                  </a:cubicBezTo>
                  <a:cubicBezTo>
                    <a:pt x="550" y="300"/>
                    <a:pt x="550" y="300"/>
                    <a:pt x="550" y="300"/>
                  </a:cubicBezTo>
                  <a:cubicBezTo>
                    <a:pt x="555" y="300"/>
                    <a:pt x="559" y="296"/>
                    <a:pt x="559" y="291"/>
                  </a:cubicBezTo>
                  <a:cubicBezTo>
                    <a:pt x="559" y="9"/>
                    <a:pt x="559" y="9"/>
                    <a:pt x="559" y="9"/>
                  </a:cubicBezTo>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85" name="Freeform 234"/>
            <p:cNvSpPr/>
            <p:nvPr/>
          </p:nvSpPr>
          <p:spPr bwMode="auto">
            <a:xfrm>
              <a:off x="4139432" y="5979013"/>
              <a:ext cx="3810651" cy="411812"/>
            </a:xfrm>
            <a:custGeom>
              <a:avLst/>
              <a:gdLst>
                <a:gd name="T0" fmla="*/ 559 w 559"/>
                <a:gd name="T1" fmla="*/ 0 h 60"/>
                <a:gd name="T2" fmla="*/ 559 w 559"/>
                <a:gd name="T3" fmla="*/ 37 h 60"/>
                <a:gd name="T4" fmla="*/ 535 w 559"/>
                <a:gd name="T5" fmla="*/ 60 h 60"/>
                <a:gd name="T6" fmla="*/ 23 w 559"/>
                <a:gd name="T7" fmla="*/ 60 h 60"/>
                <a:gd name="T8" fmla="*/ 0 w 559"/>
                <a:gd name="T9" fmla="*/ 37 h 60"/>
                <a:gd name="T10" fmla="*/ 0 w 559"/>
                <a:gd name="T11" fmla="*/ 0 h 60"/>
                <a:gd name="T12" fmla="*/ 559 w 559"/>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59" h="60">
                  <a:moveTo>
                    <a:pt x="559" y="0"/>
                  </a:moveTo>
                  <a:cubicBezTo>
                    <a:pt x="559" y="37"/>
                    <a:pt x="559" y="37"/>
                    <a:pt x="559" y="37"/>
                  </a:cubicBezTo>
                  <a:cubicBezTo>
                    <a:pt x="559" y="50"/>
                    <a:pt x="548" y="60"/>
                    <a:pt x="535" y="60"/>
                  </a:cubicBezTo>
                  <a:cubicBezTo>
                    <a:pt x="23" y="60"/>
                    <a:pt x="23" y="60"/>
                    <a:pt x="23" y="60"/>
                  </a:cubicBezTo>
                  <a:cubicBezTo>
                    <a:pt x="10" y="60"/>
                    <a:pt x="0" y="50"/>
                    <a:pt x="0" y="37"/>
                  </a:cubicBezTo>
                  <a:cubicBezTo>
                    <a:pt x="0" y="0"/>
                    <a:pt x="0" y="0"/>
                    <a:pt x="0" y="0"/>
                  </a:cubicBezTo>
                  <a:cubicBezTo>
                    <a:pt x="559" y="0"/>
                    <a:pt x="559" y="0"/>
                    <a:pt x="559"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Rectangle 235"/>
            <p:cNvSpPr>
              <a:spLocks noChangeArrowheads="1"/>
            </p:cNvSpPr>
            <p:nvPr/>
          </p:nvSpPr>
          <p:spPr bwMode="auto">
            <a:xfrm>
              <a:off x="4275461" y="4169654"/>
              <a:ext cx="3533004" cy="1673332"/>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 name="Rectangle 236"/>
            <p:cNvSpPr>
              <a:spLocks noChangeArrowheads="1"/>
            </p:cNvSpPr>
            <p:nvPr/>
          </p:nvSpPr>
          <p:spPr bwMode="auto">
            <a:xfrm>
              <a:off x="4275461" y="4169654"/>
              <a:ext cx="3533004" cy="1673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8" name="Rectangle 237"/>
            <p:cNvSpPr>
              <a:spLocks noChangeArrowheads="1"/>
            </p:cNvSpPr>
            <p:nvPr/>
          </p:nvSpPr>
          <p:spPr bwMode="auto">
            <a:xfrm>
              <a:off x="5154985" y="6726237"/>
              <a:ext cx="1773956" cy="136029"/>
            </a:xfrm>
            <a:prstGeom prst="rect">
              <a:avLst/>
            </a:prstGeom>
            <a:solidFill>
              <a:srgbClr val="826A56"/>
            </a:solidFill>
            <a:ln>
              <a:noFill/>
            </a:ln>
          </p:spPr>
          <p:txBody>
            <a:bodyPr vert="horz" wrap="square" lIns="91440" tIns="45720" rIns="91440" bIns="45720" numCol="1" anchor="t" anchorCtr="0" compatLnSpc="1"/>
            <a:lstStyle/>
            <a:p>
              <a:endParaRPr lang="zh-CN" altLang="en-US"/>
            </a:p>
          </p:txBody>
        </p:sp>
        <p:sp>
          <p:nvSpPr>
            <p:cNvPr id="89" name="Freeform 238"/>
            <p:cNvSpPr>
              <a:spLocks noEditPoints="1"/>
            </p:cNvSpPr>
            <p:nvPr/>
          </p:nvSpPr>
          <p:spPr bwMode="auto">
            <a:xfrm>
              <a:off x="4336952" y="4033625"/>
              <a:ext cx="3423064" cy="1814950"/>
            </a:xfrm>
            <a:custGeom>
              <a:avLst/>
              <a:gdLst>
                <a:gd name="T0" fmla="*/ 1724 w 1837"/>
                <a:gd name="T1" fmla="*/ 971 h 974"/>
                <a:gd name="T2" fmla="*/ 114 w 1837"/>
                <a:gd name="T3" fmla="*/ 971 h 974"/>
                <a:gd name="T4" fmla="*/ 114 w 1837"/>
                <a:gd name="T5" fmla="*/ 974 h 974"/>
                <a:gd name="T6" fmla="*/ 1720 w 1837"/>
                <a:gd name="T7" fmla="*/ 974 h 974"/>
                <a:gd name="T8" fmla="*/ 1724 w 1837"/>
                <a:gd name="T9" fmla="*/ 971 h 974"/>
                <a:gd name="T10" fmla="*/ 1837 w 1837"/>
                <a:gd name="T11" fmla="*/ 0 h 974"/>
                <a:gd name="T12" fmla="*/ 0 w 1837"/>
                <a:gd name="T13" fmla="*/ 0 h 974"/>
                <a:gd name="T14" fmla="*/ 8 w 1837"/>
                <a:gd name="T15" fmla="*/ 73 h 974"/>
                <a:gd name="T16" fmla="*/ 1826 w 1837"/>
                <a:gd name="T17" fmla="*/ 73 h 974"/>
                <a:gd name="T18" fmla="*/ 1837 w 1837"/>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37" h="974">
                  <a:moveTo>
                    <a:pt x="1724" y="971"/>
                  </a:moveTo>
                  <a:lnTo>
                    <a:pt x="114" y="971"/>
                  </a:lnTo>
                  <a:lnTo>
                    <a:pt x="114" y="974"/>
                  </a:lnTo>
                  <a:lnTo>
                    <a:pt x="1720" y="974"/>
                  </a:lnTo>
                  <a:lnTo>
                    <a:pt x="1724" y="971"/>
                  </a:lnTo>
                  <a:close/>
                  <a:moveTo>
                    <a:pt x="1837" y="0"/>
                  </a:moveTo>
                  <a:lnTo>
                    <a:pt x="0" y="0"/>
                  </a:lnTo>
                  <a:lnTo>
                    <a:pt x="8" y="73"/>
                  </a:lnTo>
                  <a:lnTo>
                    <a:pt x="1826" y="73"/>
                  </a:lnTo>
                  <a:lnTo>
                    <a:pt x="1837" y="0"/>
                  </a:lnTo>
                  <a:close/>
                </a:path>
              </a:pathLst>
            </a:custGeom>
            <a:solidFill>
              <a:srgbClr val="005078"/>
            </a:solidFill>
            <a:ln>
              <a:noFill/>
            </a:ln>
          </p:spPr>
          <p:txBody>
            <a:bodyPr vert="horz" wrap="square" lIns="91440" tIns="45720" rIns="91440" bIns="45720" numCol="1" anchor="t" anchorCtr="0" compatLnSpc="1"/>
            <a:lstStyle/>
            <a:p>
              <a:endParaRPr lang="zh-CN" altLang="en-US"/>
            </a:p>
          </p:txBody>
        </p:sp>
        <p:sp>
          <p:nvSpPr>
            <p:cNvPr id="90" name="Freeform 239"/>
            <p:cNvSpPr>
              <a:spLocks noEditPoints="1"/>
            </p:cNvSpPr>
            <p:nvPr/>
          </p:nvSpPr>
          <p:spPr bwMode="auto">
            <a:xfrm>
              <a:off x="4336952" y="4033625"/>
              <a:ext cx="3423064" cy="1814950"/>
            </a:xfrm>
            <a:custGeom>
              <a:avLst/>
              <a:gdLst>
                <a:gd name="T0" fmla="*/ 1724 w 1837"/>
                <a:gd name="T1" fmla="*/ 971 h 974"/>
                <a:gd name="T2" fmla="*/ 114 w 1837"/>
                <a:gd name="T3" fmla="*/ 971 h 974"/>
                <a:gd name="T4" fmla="*/ 114 w 1837"/>
                <a:gd name="T5" fmla="*/ 974 h 974"/>
                <a:gd name="T6" fmla="*/ 1720 w 1837"/>
                <a:gd name="T7" fmla="*/ 974 h 974"/>
                <a:gd name="T8" fmla="*/ 1724 w 1837"/>
                <a:gd name="T9" fmla="*/ 971 h 974"/>
                <a:gd name="T10" fmla="*/ 1837 w 1837"/>
                <a:gd name="T11" fmla="*/ 0 h 974"/>
                <a:gd name="T12" fmla="*/ 0 w 1837"/>
                <a:gd name="T13" fmla="*/ 0 h 974"/>
                <a:gd name="T14" fmla="*/ 8 w 1837"/>
                <a:gd name="T15" fmla="*/ 73 h 974"/>
                <a:gd name="T16" fmla="*/ 1826 w 1837"/>
                <a:gd name="T17" fmla="*/ 73 h 974"/>
                <a:gd name="T18" fmla="*/ 1837 w 1837"/>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37" h="974">
                  <a:moveTo>
                    <a:pt x="1724" y="971"/>
                  </a:moveTo>
                  <a:lnTo>
                    <a:pt x="114" y="971"/>
                  </a:lnTo>
                  <a:lnTo>
                    <a:pt x="114" y="974"/>
                  </a:lnTo>
                  <a:lnTo>
                    <a:pt x="1720" y="974"/>
                  </a:lnTo>
                  <a:lnTo>
                    <a:pt x="1724" y="971"/>
                  </a:lnTo>
                  <a:moveTo>
                    <a:pt x="1837" y="0"/>
                  </a:moveTo>
                  <a:lnTo>
                    <a:pt x="0" y="0"/>
                  </a:lnTo>
                  <a:lnTo>
                    <a:pt x="8" y="73"/>
                  </a:lnTo>
                  <a:lnTo>
                    <a:pt x="1826" y="73"/>
                  </a:lnTo>
                  <a:lnTo>
                    <a:pt x="183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240"/>
            <p:cNvSpPr/>
            <p:nvPr/>
          </p:nvSpPr>
          <p:spPr bwMode="auto">
            <a:xfrm>
              <a:off x="4351859" y="4169654"/>
              <a:ext cx="3387659" cy="1673332"/>
            </a:xfrm>
            <a:custGeom>
              <a:avLst/>
              <a:gdLst>
                <a:gd name="T0" fmla="*/ 1818 w 1818"/>
                <a:gd name="T1" fmla="*/ 0 h 898"/>
                <a:gd name="T2" fmla="*/ 0 w 1818"/>
                <a:gd name="T3" fmla="*/ 0 h 898"/>
                <a:gd name="T4" fmla="*/ 106 w 1818"/>
                <a:gd name="T5" fmla="*/ 898 h 898"/>
                <a:gd name="T6" fmla="*/ 1716 w 1818"/>
                <a:gd name="T7" fmla="*/ 898 h 898"/>
                <a:gd name="T8" fmla="*/ 1818 w 1818"/>
                <a:gd name="T9" fmla="*/ 0 h 898"/>
              </a:gdLst>
              <a:ahLst/>
              <a:cxnLst>
                <a:cxn ang="0">
                  <a:pos x="T0" y="T1"/>
                </a:cxn>
                <a:cxn ang="0">
                  <a:pos x="T2" y="T3"/>
                </a:cxn>
                <a:cxn ang="0">
                  <a:pos x="T4" y="T5"/>
                </a:cxn>
                <a:cxn ang="0">
                  <a:pos x="T6" y="T7"/>
                </a:cxn>
                <a:cxn ang="0">
                  <a:pos x="T8" y="T9"/>
                </a:cxn>
              </a:cxnLst>
              <a:rect l="0" t="0" r="r" b="b"/>
              <a:pathLst>
                <a:path w="1818" h="898">
                  <a:moveTo>
                    <a:pt x="1818" y="0"/>
                  </a:moveTo>
                  <a:lnTo>
                    <a:pt x="0" y="0"/>
                  </a:lnTo>
                  <a:lnTo>
                    <a:pt x="106" y="898"/>
                  </a:lnTo>
                  <a:lnTo>
                    <a:pt x="1716" y="898"/>
                  </a:lnTo>
                  <a:lnTo>
                    <a:pt x="1818" y="0"/>
                  </a:lnTo>
                  <a:close/>
                </a:path>
              </a:pathLst>
            </a:custGeom>
            <a:solidFill>
              <a:srgbClr val="ABAB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41"/>
            <p:cNvSpPr/>
            <p:nvPr/>
          </p:nvSpPr>
          <p:spPr bwMode="auto">
            <a:xfrm>
              <a:off x="4351859" y="4169654"/>
              <a:ext cx="3387659" cy="1673332"/>
            </a:xfrm>
            <a:custGeom>
              <a:avLst/>
              <a:gdLst>
                <a:gd name="T0" fmla="*/ 1818 w 1818"/>
                <a:gd name="T1" fmla="*/ 0 h 898"/>
                <a:gd name="T2" fmla="*/ 0 w 1818"/>
                <a:gd name="T3" fmla="*/ 0 h 898"/>
                <a:gd name="T4" fmla="*/ 106 w 1818"/>
                <a:gd name="T5" fmla="*/ 898 h 898"/>
                <a:gd name="T6" fmla="*/ 1716 w 1818"/>
                <a:gd name="T7" fmla="*/ 898 h 898"/>
                <a:gd name="T8" fmla="*/ 1818 w 1818"/>
                <a:gd name="T9" fmla="*/ 0 h 898"/>
              </a:gdLst>
              <a:ahLst/>
              <a:cxnLst>
                <a:cxn ang="0">
                  <a:pos x="T0" y="T1"/>
                </a:cxn>
                <a:cxn ang="0">
                  <a:pos x="T2" y="T3"/>
                </a:cxn>
                <a:cxn ang="0">
                  <a:pos x="T4" y="T5"/>
                </a:cxn>
                <a:cxn ang="0">
                  <a:pos x="T6" y="T7"/>
                </a:cxn>
                <a:cxn ang="0">
                  <a:pos x="T8" y="T9"/>
                </a:cxn>
              </a:cxnLst>
              <a:rect l="0" t="0" r="r" b="b"/>
              <a:pathLst>
                <a:path w="1818" h="898">
                  <a:moveTo>
                    <a:pt x="1818" y="0"/>
                  </a:moveTo>
                  <a:lnTo>
                    <a:pt x="0" y="0"/>
                  </a:lnTo>
                  <a:lnTo>
                    <a:pt x="106" y="898"/>
                  </a:lnTo>
                  <a:lnTo>
                    <a:pt x="1716" y="898"/>
                  </a:lnTo>
                  <a:lnTo>
                    <a:pt x="18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Rectangle 242"/>
            <p:cNvSpPr>
              <a:spLocks noChangeArrowheads="1"/>
            </p:cNvSpPr>
            <p:nvPr/>
          </p:nvSpPr>
          <p:spPr bwMode="auto">
            <a:xfrm>
              <a:off x="6041963" y="3683306"/>
              <a:ext cx="1507490" cy="2165269"/>
            </a:xfrm>
            <a:prstGeom prst="rect">
              <a:avLst/>
            </a:prstGeom>
            <a:solidFill>
              <a:schemeClr val="accent1"/>
            </a:solidFill>
            <a:ln>
              <a:noFill/>
            </a:ln>
          </p:spPr>
          <p:txBody>
            <a:bodyPr vert="horz" wrap="square" lIns="91440" tIns="45720" rIns="91440" bIns="45720" numCol="1" anchor="t" anchorCtr="0" compatLnSpc="1"/>
            <a:lstStyle/>
            <a:p>
              <a:endParaRPr lang="zh-CN" altLang="en-US"/>
            </a:p>
          </p:txBody>
        </p:sp>
        <p:sp>
          <p:nvSpPr>
            <p:cNvPr id="94" name="Rectangle 243"/>
            <p:cNvSpPr>
              <a:spLocks noChangeArrowheads="1"/>
            </p:cNvSpPr>
            <p:nvPr/>
          </p:nvSpPr>
          <p:spPr bwMode="auto">
            <a:xfrm>
              <a:off x="6041963" y="3923685"/>
              <a:ext cx="1410593" cy="1801907"/>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5" name="Freeform 244"/>
            <p:cNvSpPr/>
            <p:nvPr/>
          </p:nvSpPr>
          <p:spPr bwMode="auto">
            <a:xfrm>
              <a:off x="6041963" y="3923685"/>
              <a:ext cx="266467" cy="1924891"/>
            </a:xfrm>
            <a:custGeom>
              <a:avLst/>
              <a:gdLst>
                <a:gd name="T0" fmla="*/ 0 w 39"/>
                <a:gd name="T1" fmla="*/ 281 h 281"/>
                <a:gd name="T2" fmla="*/ 20 w 39"/>
                <a:gd name="T3" fmla="*/ 263 h 281"/>
                <a:gd name="T4" fmla="*/ 39 w 39"/>
                <a:gd name="T5" fmla="*/ 263 h 281"/>
                <a:gd name="T6" fmla="*/ 39 w 39"/>
                <a:gd name="T7" fmla="*/ 0 h 281"/>
                <a:gd name="T8" fmla="*/ 0 w 39"/>
                <a:gd name="T9" fmla="*/ 0 h 281"/>
                <a:gd name="T10" fmla="*/ 0 w 39"/>
                <a:gd name="T11" fmla="*/ 281 h 281"/>
              </a:gdLst>
              <a:ahLst/>
              <a:cxnLst>
                <a:cxn ang="0">
                  <a:pos x="T0" y="T1"/>
                </a:cxn>
                <a:cxn ang="0">
                  <a:pos x="T2" y="T3"/>
                </a:cxn>
                <a:cxn ang="0">
                  <a:pos x="T4" y="T5"/>
                </a:cxn>
                <a:cxn ang="0">
                  <a:pos x="T6" y="T7"/>
                </a:cxn>
                <a:cxn ang="0">
                  <a:pos x="T8" y="T9"/>
                </a:cxn>
                <a:cxn ang="0">
                  <a:pos x="T10" y="T11"/>
                </a:cxn>
              </a:cxnLst>
              <a:rect l="0" t="0" r="r" b="b"/>
              <a:pathLst>
                <a:path w="39" h="281">
                  <a:moveTo>
                    <a:pt x="0" y="281"/>
                  </a:moveTo>
                  <a:cubicBezTo>
                    <a:pt x="0" y="272"/>
                    <a:pt x="8" y="263"/>
                    <a:pt x="20" y="263"/>
                  </a:cubicBezTo>
                  <a:cubicBezTo>
                    <a:pt x="39" y="263"/>
                    <a:pt x="39" y="263"/>
                    <a:pt x="39" y="263"/>
                  </a:cubicBezTo>
                  <a:cubicBezTo>
                    <a:pt x="39" y="0"/>
                    <a:pt x="39" y="0"/>
                    <a:pt x="39" y="0"/>
                  </a:cubicBezTo>
                  <a:cubicBezTo>
                    <a:pt x="0" y="0"/>
                    <a:pt x="0" y="0"/>
                    <a:pt x="0" y="0"/>
                  </a:cubicBezTo>
                  <a:lnTo>
                    <a:pt x="0" y="281"/>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45"/>
            <p:cNvSpPr/>
            <p:nvPr/>
          </p:nvSpPr>
          <p:spPr bwMode="auto">
            <a:xfrm>
              <a:off x="6041963" y="3923685"/>
              <a:ext cx="1410593" cy="1924891"/>
            </a:xfrm>
            <a:custGeom>
              <a:avLst/>
              <a:gdLst>
                <a:gd name="T0" fmla="*/ 39 w 207"/>
                <a:gd name="T1" fmla="*/ 0 h 281"/>
                <a:gd name="T2" fmla="*/ 207 w 207"/>
                <a:gd name="T3" fmla="*/ 0 h 281"/>
                <a:gd name="T4" fmla="*/ 207 w 207"/>
                <a:gd name="T5" fmla="*/ 263 h 281"/>
                <a:gd name="T6" fmla="*/ 39 w 207"/>
                <a:gd name="T7" fmla="*/ 263 h 281"/>
                <a:gd name="T8" fmla="*/ 20 w 207"/>
                <a:gd name="T9" fmla="*/ 263 h 281"/>
                <a:gd name="T10" fmla="*/ 0 w 207"/>
                <a:gd name="T11" fmla="*/ 281 h 281"/>
                <a:gd name="T12" fmla="*/ 0 w 207"/>
                <a:gd name="T13" fmla="*/ 263 h 281"/>
                <a:gd name="T14" fmla="*/ 0 w 207"/>
                <a:gd name="T15" fmla="*/ 0 h 281"/>
                <a:gd name="T16" fmla="*/ 39 w 207"/>
                <a:gd name="T17"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281">
                  <a:moveTo>
                    <a:pt x="39" y="0"/>
                  </a:moveTo>
                  <a:cubicBezTo>
                    <a:pt x="207" y="0"/>
                    <a:pt x="207" y="0"/>
                    <a:pt x="207" y="0"/>
                  </a:cubicBezTo>
                  <a:cubicBezTo>
                    <a:pt x="207" y="263"/>
                    <a:pt x="207" y="263"/>
                    <a:pt x="207" y="263"/>
                  </a:cubicBezTo>
                  <a:cubicBezTo>
                    <a:pt x="39" y="263"/>
                    <a:pt x="39" y="263"/>
                    <a:pt x="39" y="263"/>
                  </a:cubicBezTo>
                  <a:cubicBezTo>
                    <a:pt x="20" y="263"/>
                    <a:pt x="20" y="263"/>
                    <a:pt x="20" y="263"/>
                  </a:cubicBezTo>
                  <a:cubicBezTo>
                    <a:pt x="8" y="263"/>
                    <a:pt x="0" y="272"/>
                    <a:pt x="0" y="281"/>
                  </a:cubicBezTo>
                  <a:cubicBezTo>
                    <a:pt x="0" y="263"/>
                    <a:pt x="0" y="263"/>
                    <a:pt x="0" y="263"/>
                  </a:cubicBezTo>
                  <a:cubicBezTo>
                    <a:pt x="0" y="0"/>
                    <a:pt x="0" y="0"/>
                    <a:pt x="0" y="0"/>
                  </a:cubicBezTo>
                  <a:lnTo>
                    <a:pt x="39" y="0"/>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46"/>
            <p:cNvSpPr/>
            <p:nvPr/>
          </p:nvSpPr>
          <p:spPr bwMode="auto">
            <a:xfrm>
              <a:off x="6041963" y="5656646"/>
              <a:ext cx="1410593" cy="137891"/>
            </a:xfrm>
            <a:custGeom>
              <a:avLst/>
              <a:gdLst>
                <a:gd name="T0" fmla="*/ 20 w 207"/>
                <a:gd name="T1" fmla="*/ 0 h 20"/>
                <a:gd name="T2" fmla="*/ 39 w 207"/>
                <a:gd name="T3" fmla="*/ 0 h 20"/>
                <a:gd name="T4" fmla="*/ 207 w 207"/>
                <a:gd name="T5" fmla="*/ 0 h 20"/>
                <a:gd name="T6" fmla="*/ 207 w 207"/>
                <a:gd name="T7" fmla="*/ 2 h 20"/>
                <a:gd name="T8" fmla="*/ 39 w 207"/>
                <a:gd name="T9" fmla="*/ 2 h 20"/>
                <a:gd name="T10" fmla="*/ 20 w 207"/>
                <a:gd name="T11" fmla="*/ 2 h 20"/>
                <a:gd name="T12" fmla="*/ 0 w 207"/>
                <a:gd name="T13" fmla="*/ 20 h 20"/>
                <a:gd name="T14" fmla="*/ 0 w 207"/>
                <a:gd name="T15" fmla="*/ 18 h 20"/>
                <a:gd name="T16" fmla="*/ 20 w 207"/>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20">
                  <a:moveTo>
                    <a:pt x="20" y="0"/>
                  </a:moveTo>
                  <a:cubicBezTo>
                    <a:pt x="39" y="0"/>
                    <a:pt x="39" y="0"/>
                    <a:pt x="39" y="0"/>
                  </a:cubicBezTo>
                  <a:cubicBezTo>
                    <a:pt x="207" y="0"/>
                    <a:pt x="207" y="0"/>
                    <a:pt x="207" y="0"/>
                  </a:cubicBezTo>
                  <a:cubicBezTo>
                    <a:pt x="207" y="2"/>
                    <a:pt x="207" y="2"/>
                    <a:pt x="207" y="2"/>
                  </a:cubicBezTo>
                  <a:cubicBezTo>
                    <a:pt x="39" y="2"/>
                    <a:pt x="39" y="2"/>
                    <a:pt x="39" y="2"/>
                  </a:cubicBezTo>
                  <a:cubicBezTo>
                    <a:pt x="20" y="2"/>
                    <a:pt x="20" y="2"/>
                    <a:pt x="20" y="2"/>
                  </a:cubicBezTo>
                  <a:cubicBezTo>
                    <a:pt x="8" y="2"/>
                    <a:pt x="0" y="11"/>
                    <a:pt x="0" y="20"/>
                  </a:cubicBezTo>
                  <a:cubicBezTo>
                    <a:pt x="0" y="18"/>
                    <a:pt x="0" y="18"/>
                    <a:pt x="0" y="18"/>
                  </a:cubicBezTo>
                  <a:cubicBezTo>
                    <a:pt x="0" y="9"/>
                    <a:pt x="8" y="0"/>
                    <a:pt x="20" y="0"/>
                  </a:cubicBez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247"/>
            <p:cNvSpPr/>
            <p:nvPr/>
          </p:nvSpPr>
          <p:spPr bwMode="auto">
            <a:xfrm>
              <a:off x="6041963" y="5602607"/>
              <a:ext cx="1410593" cy="130438"/>
            </a:xfrm>
            <a:custGeom>
              <a:avLst/>
              <a:gdLst>
                <a:gd name="T0" fmla="*/ 20 w 207"/>
                <a:gd name="T1" fmla="*/ 0 h 19"/>
                <a:gd name="T2" fmla="*/ 39 w 207"/>
                <a:gd name="T3" fmla="*/ 0 h 19"/>
                <a:gd name="T4" fmla="*/ 207 w 207"/>
                <a:gd name="T5" fmla="*/ 0 h 19"/>
                <a:gd name="T6" fmla="*/ 207 w 207"/>
                <a:gd name="T7" fmla="*/ 2 h 19"/>
                <a:gd name="T8" fmla="*/ 39 w 207"/>
                <a:gd name="T9" fmla="*/ 2 h 19"/>
                <a:gd name="T10" fmla="*/ 20 w 207"/>
                <a:gd name="T11" fmla="*/ 2 h 19"/>
                <a:gd name="T12" fmla="*/ 0 w 207"/>
                <a:gd name="T13" fmla="*/ 19 h 19"/>
                <a:gd name="T14" fmla="*/ 0 w 207"/>
                <a:gd name="T15" fmla="*/ 17 h 19"/>
                <a:gd name="T16" fmla="*/ 20 w 20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9">
                  <a:moveTo>
                    <a:pt x="20" y="0"/>
                  </a:moveTo>
                  <a:cubicBezTo>
                    <a:pt x="39" y="0"/>
                    <a:pt x="39" y="0"/>
                    <a:pt x="39" y="0"/>
                  </a:cubicBezTo>
                  <a:cubicBezTo>
                    <a:pt x="207" y="0"/>
                    <a:pt x="207" y="0"/>
                    <a:pt x="207" y="0"/>
                  </a:cubicBezTo>
                  <a:cubicBezTo>
                    <a:pt x="207" y="2"/>
                    <a:pt x="207" y="2"/>
                    <a:pt x="207" y="2"/>
                  </a:cubicBezTo>
                  <a:cubicBezTo>
                    <a:pt x="39" y="2"/>
                    <a:pt x="39" y="2"/>
                    <a:pt x="39" y="2"/>
                  </a:cubicBezTo>
                  <a:cubicBezTo>
                    <a:pt x="20" y="2"/>
                    <a:pt x="20" y="2"/>
                    <a:pt x="20" y="2"/>
                  </a:cubicBezTo>
                  <a:cubicBezTo>
                    <a:pt x="8" y="2"/>
                    <a:pt x="0" y="11"/>
                    <a:pt x="0" y="19"/>
                  </a:cubicBezTo>
                  <a:cubicBezTo>
                    <a:pt x="0" y="17"/>
                    <a:pt x="0" y="17"/>
                    <a:pt x="0" y="17"/>
                  </a:cubicBezTo>
                  <a:cubicBezTo>
                    <a:pt x="0" y="9"/>
                    <a:pt x="8" y="0"/>
                    <a:pt x="20" y="0"/>
                  </a:cubicBez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Rectangle 248"/>
            <p:cNvSpPr>
              <a:spLocks noChangeArrowheads="1"/>
            </p:cNvSpPr>
            <p:nvPr/>
          </p:nvSpPr>
          <p:spPr bwMode="auto">
            <a:xfrm>
              <a:off x="6041963" y="3752253"/>
              <a:ext cx="1410593" cy="180190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0" name="Freeform 249"/>
            <p:cNvSpPr/>
            <p:nvPr/>
          </p:nvSpPr>
          <p:spPr bwMode="auto">
            <a:xfrm>
              <a:off x="6041963" y="3752253"/>
              <a:ext cx="266467" cy="1924891"/>
            </a:xfrm>
            <a:custGeom>
              <a:avLst/>
              <a:gdLst>
                <a:gd name="T0" fmla="*/ 0 w 39"/>
                <a:gd name="T1" fmla="*/ 281 h 281"/>
                <a:gd name="T2" fmla="*/ 20 w 39"/>
                <a:gd name="T3" fmla="*/ 263 h 281"/>
                <a:gd name="T4" fmla="*/ 39 w 39"/>
                <a:gd name="T5" fmla="*/ 263 h 281"/>
                <a:gd name="T6" fmla="*/ 39 w 39"/>
                <a:gd name="T7" fmla="*/ 0 h 281"/>
                <a:gd name="T8" fmla="*/ 0 w 39"/>
                <a:gd name="T9" fmla="*/ 0 h 281"/>
                <a:gd name="T10" fmla="*/ 0 w 39"/>
                <a:gd name="T11" fmla="*/ 281 h 281"/>
              </a:gdLst>
              <a:ahLst/>
              <a:cxnLst>
                <a:cxn ang="0">
                  <a:pos x="T0" y="T1"/>
                </a:cxn>
                <a:cxn ang="0">
                  <a:pos x="T2" y="T3"/>
                </a:cxn>
                <a:cxn ang="0">
                  <a:pos x="T4" y="T5"/>
                </a:cxn>
                <a:cxn ang="0">
                  <a:pos x="T6" y="T7"/>
                </a:cxn>
                <a:cxn ang="0">
                  <a:pos x="T8" y="T9"/>
                </a:cxn>
                <a:cxn ang="0">
                  <a:pos x="T10" y="T11"/>
                </a:cxn>
              </a:cxnLst>
              <a:rect l="0" t="0" r="r" b="b"/>
              <a:pathLst>
                <a:path w="39" h="281">
                  <a:moveTo>
                    <a:pt x="0" y="281"/>
                  </a:moveTo>
                  <a:cubicBezTo>
                    <a:pt x="0" y="272"/>
                    <a:pt x="8" y="263"/>
                    <a:pt x="20" y="263"/>
                  </a:cubicBezTo>
                  <a:cubicBezTo>
                    <a:pt x="39" y="263"/>
                    <a:pt x="39" y="263"/>
                    <a:pt x="39" y="263"/>
                  </a:cubicBezTo>
                  <a:cubicBezTo>
                    <a:pt x="39" y="0"/>
                    <a:pt x="39" y="0"/>
                    <a:pt x="39" y="0"/>
                  </a:cubicBezTo>
                  <a:cubicBezTo>
                    <a:pt x="0" y="0"/>
                    <a:pt x="0" y="0"/>
                    <a:pt x="0" y="0"/>
                  </a:cubicBezTo>
                  <a:lnTo>
                    <a:pt x="0" y="281"/>
                  </a:ln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Rectangle 250"/>
            <p:cNvSpPr>
              <a:spLocks noChangeArrowheads="1"/>
            </p:cNvSpPr>
            <p:nvPr/>
          </p:nvSpPr>
          <p:spPr bwMode="auto">
            <a:xfrm>
              <a:off x="4534472" y="3683306"/>
              <a:ext cx="1507490" cy="2165269"/>
            </a:xfrm>
            <a:prstGeom prst="rect">
              <a:avLst/>
            </a:prstGeom>
            <a:solidFill>
              <a:schemeClr val="accent1"/>
            </a:solidFill>
            <a:ln>
              <a:noFill/>
            </a:ln>
          </p:spPr>
          <p:txBody>
            <a:bodyPr vert="horz" wrap="square" lIns="91440" tIns="45720" rIns="91440" bIns="45720" numCol="1" anchor="t" anchorCtr="0" compatLnSpc="1"/>
            <a:lstStyle/>
            <a:p>
              <a:endParaRPr lang="zh-CN" altLang="en-US"/>
            </a:p>
          </p:txBody>
        </p:sp>
        <p:sp>
          <p:nvSpPr>
            <p:cNvPr id="102" name="Rectangle 251"/>
            <p:cNvSpPr>
              <a:spLocks noChangeArrowheads="1"/>
            </p:cNvSpPr>
            <p:nvPr/>
          </p:nvSpPr>
          <p:spPr bwMode="auto">
            <a:xfrm>
              <a:off x="4631369" y="3923685"/>
              <a:ext cx="1410593" cy="1801907"/>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3" name="Freeform 252"/>
            <p:cNvSpPr/>
            <p:nvPr/>
          </p:nvSpPr>
          <p:spPr bwMode="auto">
            <a:xfrm>
              <a:off x="5775496" y="3923685"/>
              <a:ext cx="266467" cy="1924891"/>
            </a:xfrm>
            <a:custGeom>
              <a:avLst/>
              <a:gdLst>
                <a:gd name="T0" fmla="*/ 39 w 39"/>
                <a:gd name="T1" fmla="*/ 281 h 281"/>
                <a:gd name="T2" fmla="*/ 19 w 39"/>
                <a:gd name="T3" fmla="*/ 263 h 281"/>
                <a:gd name="T4" fmla="*/ 0 w 39"/>
                <a:gd name="T5" fmla="*/ 263 h 281"/>
                <a:gd name="T6" fmla="*/ 0 w 39"/>
                <a:gd name="T7" fmla="*/ 0 h 281"/>
                <a:gd name="T8" fmla="*/ 39 w 39"/>
                <a:gd name="T9" fmla="*/ 0 h 281"/>
                <a:gd name="T10" fmla="*/ 39 w 39"/>
                <a:gd name="T11" fmla="*/ 281 h 281"/>
              </a:gdLst>
              <a:ahLst/>
              <a:cxnLst>
                <a:cxn ang="0">
                  <a:pos x="T0" y="T1"/>
                </a:cxn>
                <a:cxn ang="0">
                  <a:pos x="T2" y="T3"/>
                </a:cxn>
                <a:cxn ang="0">
                  <a:pos x="T4" y="T5"/>
                </a:cxn>
                <a:cxn ang="0">
                  <a:pos x="T6" y="T7"/>
                </a:cxn>
                <a:cxn ang="0">
                  <a:pos x="T8" y="T9"/>
                </a:cxn>
                <a:cxn ang="0">
                  <a:pos x="T10" y="T11"/>
                </a:cxn>
              </a:cxnLst>
              <a:rect l="0" t="0" r="r" b="b"/>
              <a:pathLst>
                <a:path w="39" h="281">
                  <a:moveTo>
                    <a:pt x="39" y="281"/>
                  </a:moveTo>
                  <a:cubicBezTo>
                    <a:pt x="39" y="272"/>
                    <a:pt x="31" y="263"/>
                    <a:pt x="19" y="263"/>
                  </a:cubicBezTo>
                  <a:cubicBezTo>
                    <a:pt x="0" y="263"/>
                    <a:pt x="0" y="263"/>
                    <a:pt x="0" y="263"/>
                  </a:cubicBezTo>
                  <a:cubicBezTo>
                    <a:pt x="0" y="0"/>
                    <a:pt x="0" y="0"/>
                    <a:pt x="0" y="0"/>
                  </a:cubicBezTo>
                  <a:cubicBezTo>
                    <a:pt x="39" y="0"/>
                    <a:pt x="39" y="0"/>
                    <a:pt x="39" y="0"/>
                  </a:cubicBezTo>
                  <a:lnTo>
                    <a:pt x="39" y="281"/>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Rectangle 253"/>
            <p:cNvSpPr>
              <a:spLocks noChangeArrowheads="1"/>
            </p:cNvSpPr>
            <p:nvPr/>
          </p:nvSpPr>
          <p:spPr bwMode="auto">
            <a:xfrm>
              <a:off x="4631369" y="3752253"/>
              <a:ext cx="1410593" cy="1801907"/>
            </a:xfrm>
            <a:prstGeom prst="rect">
              <a:avLst/>
            </a:prstGeom>
            <a:solidFill>
              <a:srgbClr val="F1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5" name="Freeform 254"/>
            <p:cNvSpPr/>
            <p:nvPr/>
          </p:nvSpPr>
          <p:spPr bwMode="auto">
            <a:xfrm>
              <a:off x="5775496" y="3752253"/>
              <a:ext cx="266467" cy="1924891"/>
            </a:xfrm>
            <a:custGeom>
              <a:avLst/>
              <a:gdLst>
                <a:gd name="T0" fmla="*/ 39 w 39"/>
                <a:gd name="T1" fmla="*/ 281 h 281"/>
                <a:gd name="T2" fmla="*/ 19 w 39"/>
                <a:gd name="T3" fmla="*/ 263 h 281"/>
                <a:gd name="T4" fmla="*/ 0 w 39"/>
                <a:gd name="T5" fmla="*/ 263 h 281"/>
                <a:gd name="T6" fmla="*/ 0 w 39"/>
                <a:gd name="T7" fmla="*/ 0 h 281"/>
                <a:gd name="T8" fmla="*/ 39 w 39"/>
                <a:gd name="T9" fmla="*/ 0 h 281"/>
                <a:gd name="T10" fmla="*/ 39 w 39"/>
                <a:gd name="T11" fmla="*/ 281 h 281"/>
              </a:gdLst>
              <a:ahLst/>
              <a:cxnLst>
                <a:cxn ang="0">
                  <a:pos x="T0" y="T1"/>
                </a:cxn>
                <a:cxn ang="0">
                  <a:pos x="T2" y="T3"/>
                </a:cxn>
                <a:cxn ang="0">
                  <a:pos x="T4" y="T5"/>
                </a:cxn>
                <a:cxn ang="0">
                  <a:pos x="T6" y="T7"/>
                </a:cxn>
                <a:cxn ang="0">
                  <a:pos x="T8" y="T9"/>
                </a:cxn>
                <a:cxn ang="0">
                  <a:pos x="T10" y="T11"/>
                </a:cxn>
              </a:cxnLst>
              <a:rect l="0" t="0" r="r" b="b"/>
              <a:pathLst>
                <a:path w="39" h="281">
                  <a:moveTo>
                    <a:pt x="39" y="281"/>
                  </a:moveTo>
                  <a:cubicBezTo>
                    <a:pt x="39" y="272"/>
                    <a:pt x="31" y="263"/>
                    <a:pt x="19" y="263"/>
                  </a:cubicBezTo>
                  <a:cubicBezTo>
                    <a:pt x="0" y="263"/>
                    <a:pt x="0" y="263"/>
                    <a:pt x="0" y="263"/>
                  </a:cubicBezTo>
                  <a:cubicBezTo>
                    <a:pt x="0" y="0"/>
                    <a:pt x="0" y="0"/>
                    <a:pt x="0" y="0"/>
                  </a:cubicBezTo>
                  <a:cubicBezTo>
                    <a:pt x="39" y="0"/>
                    <a:pt x="39" y="0"/>
                    <a:pt x="39" y="0"/>
                  </a:cubicBezTo>
                  <a:lnTo>
                    <a:pt x="39" y="28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255"/>
            <p:cNvSpPr/>
            <p:nvPr/>
          </p:nvSpPr>
          <p:spPr bwMode="auto">
            <a:xfrm>
              <a:off x="4636960" y="5656646"/>
              <a:ext cx="1412456" cy="137891"/>
            </a:xfrm>
            <a:custGeom>
              <a:avLst/>
              <a:gdLst>
                <a:gd name="T0" fmla="*/ 187 w 207"/>
                <a:gd name="T1" fmla="*/ 0 h 20"/>
                <a:gd name="T2" fmla="*/ 168 w 207"/>
                <a:gd name="T3" fmla="*/ 0 h 20"/>
                <a:gd name="T4" fmla="*/ 0 w 207"/>
                <a:gd name="T5" fmla="*/ 0 h 20"/>
                <a:gd name="T6" fmla="*/ 0 w 207"/>
                <a:gd name="T7" fmla="*/ 2 h 20"/>
                <a:gd name="T8" fmla="*/ 168 w 207"/>
                <a:gd name="T9" fmla="*/ 2 h 20"/>
                <a:gd name="T10" fmla="*/ 187 w 207"/>
                <a:gd name="T11" fmla="*/ 2 h 20"/>
                <a:gd name="T12" fmla="*/ 207 w 207"/>
                <a:gd name="T13" fmla="*/ 20 h 20"/>
                <a:gd name="T14" fmla="*/ 207 w 207"/>
                <a:gd name="T15" fmla="*/ 18 h 20"/>
                <a:gd name="T16" fmla="*/ 187 w 207"/>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20">
                  <a:moveTo>
                    <a:pt x="187" y="0"/>
                  </a:moveTo>
                  <a:cubicBezTo>
                    <a:pt x="168" y="0"/>
                    <a:pt x="168" y="0"/>
                    <a:pt x="168" y="0"/>
                  </a:cubicBezTo>
                  <a:cubicBezTo>
                    <a:pt x="0" y="0"/>
                    <a:pt x="0" y="0"/>
                    <a:pt x="0" y="0"/>
                  </a:cubicBezTo>
                  <a:cubicBezTo>
                    <a:pt x="0" y="2"/>
                    <a:pt x="0" y="2"/>
                    <a:pt x="0" y="2"/>
                  </a:cubicBezTo>
                  <a:cubicBezTo>
                    <a:pt x="168" y="2"/>
                    <a:pt x="168" y="2"/>
                    <a:pt x="168" y="2"/>
                  </a:cubicBezTo>
                  <a:cubicBezTo>
                    <a:pt x="187" y="2"/>
                    <a:pt x="187" y="2"/>
                    <a:pt x="187" y="2"/>
                  </a:cubicBezTo>
                  <a:cubicBezTo>
                    <a:pt x="199" y="2"/>
                    <a:pt x="207" y="11"/>
                    <a:pt x="207" y="20"/>
                  </a:cubicBezTo>
                  <a:cubicBezTo>
                    <a:pt x="207" y="18"/>
                    <a:pt x="207" y="18"/>
                    <a:pt x="207" y="18"/>
                  </a:cubicBezTo>
                  <a:cubicBezTo>
                    <a:pt x="207" y="9"/>
                    <a:pt x="199" y="0"/>
                    <a:pt x="187" y="0"/>
                  </a:cubicBez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56"/>
            <p:cNvSpPr/>
            <p:nvPr/>
          </p:nvSpPr>
          <p:spPr bwMode="auto">
            <a:xfrm>
              <a:off x="4636960" y="5602607"/>
              <a:ext cx="1412456" cy="130438"/>
            </a:xfrm>
            <a:custGeom>
              <a:avLst/>
              <a:gdLst>
                <a:gd name="T0" fmla="*/ 187 w 207"/>
                <a:gd name="T1" fmla="*/ 0 h 19"/>
                <a:gd name="T2" fmla="*/ 168 w 207"/>
                <a:gd name="T3" fmla="*/ 0 h 19"/>
                <a:gd name="T4" fmla="*/ 0 w 207"/>
                <a:gd name="T5" fmla="*/ 0 h 19"/>
                <a:gd name="T6" fmla="*/ 0 w 207"/>
                <a:gd name="T7" fmla="*/ 2 h 19"/>
                <a:gd name="T8" fmla="*/ 168 w 207"/>
                <a:gd name="T9" fmla="*/ 2 h 19"/>
                <a:gd name="T10" fmla="*/ 187 w 207"/>
                <a:gd name="T11" fmla="*/ 2 h 19"/>
                <a:gd name="T12" fmla="*/ 207 w 207"/>
                <a:gd name="T13" fmla="*/ 19 h 19"/>
                <a:gd name="T14" fmla="*/ 207 w 207"/>
                <a:gd name="T15" fmla="*/ 17 h 19"/>
                <a:gd name="T16" fmla="*/ 187 w 20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9">
                  <a:moveTo>
                    <a:pt x="187" y="0"/>
                  </a:moveTo>
                  <a:cubicBezTo>
                    <a:pt x="168" y="0"/>
                    <a:pt x="168" y="0"/>
                    <a:pt x="168" y="0"/>
                  </a:cubicBezTo>
                  <a:cubicBezTo>
                    <a:pt x="0" y="0"/>
                    <a:pt x="0" y="0"/>
                    <a:pt x="0" y="0"/>
                  </a:cubicBezTo>
                  <a:cubicBezTo>
                    <a:pt x="0" y="2"/>
                    <a:pt x="0" y="2"/>
                    <a:pt x="0" y="2"/>
                  </a:cubicBezTo>
                  <a:cubicBezTo>
                    <a:pt x="168" y="2"/>
                    <a:pt x="168" y="2"/>
                    <a:pt x="168" y="2"/>
                  </a:cubicBezTo>
                  <a:cubicBezTo>
                    <a:pt x="187" y="2"/>
                    <a:pt x="187" y="2"/>
                    <a:pt x="187" y="2"/>
                  </a:cubicBezTo>
                  <a:cubicBezTo>
                    <a:pt x="199" y="2"/>
                    <a:pt x="207" y="11"/>
                    <a:pt x="207" y="19"/>
                  </a:cubicBezTo>
                  <a:cubicBezTo>
                    <a:pt x="207" y="17"/>
                    <a:pt x="207" y="17"/>
                    <a:pt x="207" y="17"/>
                  </a:cubicBezTo>
                  <a:cubicBezTo>
                    <a:pt x="207" y="9"/>
                    <a:pt x="199" y="0"/>
                    <a:pt x="187" y="0"/>
                  </a:cubicBez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Rectangle 257"/>
            <p:cNvSpPr>
              <a:spLocks noChangeArrowheads="1"/>
            </p:cNvSpPr>
            <p:nvPr/>
          </p:nvSpPr>
          <p:spPr bwMode="auto">
            <a:xfrm>
              <a:off x="4713359" y="5157255"/>
              <a:ext cx="251559" cy="253422"/>
            </a:xfrm>
            <a:prstGeom prst="rect">
              <a:avLst/>
            </a:prstGeom>
            <a:solidFill>
              <a:srgbClr val="D35400"/>
            </a:solidFill>
            <a:ln>
              <a:noFill/>
            </a:ln>
          </p:spPr>
          <p:txBody>
            <a:bodyPr vert="horz" wrap="square" lIns="91440" tIns="45720" rIns="91440" bIns="45720" numCol="1" anchor="t" anchorCtr="0" compatLnSpc="1"/>
            <a:lstStyle/>
            <a:p>
              <a:endParaRPr lang="zh-CN" altLang="en-US"/>
            </a:p>
          </p:txBody>
        </p:sp>
        <p:sp>
          <p:nvSpPr>
            <p:cNvPr id="109" name="Rectangle 258"/>
            <p:cNvSpPr>
              <a:spLocks noChangeArrowheads="1"/>
            </p:cNvSpPr>
            <p:nvPr/>
          </p:nvSpPr>
          <p:spPr bwMode="auto">
            <a:xfrm>
              <a:off x="5080449" y="5157255"/>
              <a:ext cx="251559" cy="253422"/>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0" name="Rectangle 259"/>
            <p:cNvSpPr>
              <a:spLocks noChangeArrowheads="1"/>
            </p:cNvSpPr>
            <p:nvPr/>
          </p:nvSpPr>
          <p:spPr bwMode="auto">
            <a:xfrm>
              <a:off x="5441948" y="5157255"/>
              <a:ext cx="251559" cy="253422"/>
            </a:xfrm>
            <a:prstGeom prst="rect">
              <a:avLst/>
            </a:prstGeom>
            <a:solidFill>
              <a:srgbClr val="FBDA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 name="Rectangle 260"/>
            <p:cNvSpPr>
              <a:spLocks noChangeArrowheads="1"/>
            </p:cNvSpPr>
            <p:nvPr/>
          </p:nvSpPr>
          <p:spPr bwMode="auto">
            <a:xfrm>
              <a:off x="4713359" y="4512519"/>
              <a:ext cx="605605" cy="55902"/>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 name="Rectangle 261"/>
            <p:cNvSpPr>
              <a:spLocks noChangeArrowheads="1"/>
            </p:cNvSpPr>
            <p:nvPr/>
          </p:nvSpPr>
          <p:spPr bwMode="auto">
            <a:xfrm>
              <a:off x="4713359" y="4642957"/>
              <a:ext cx="980148" cy="40995"/>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3" name="Rectangle 262"/>
            <p:cNvSpPr>
              <a:spLocks noChangeArrowheads="1"/>
            </p:cNvSpPr>
            <p:nvPr/>
          </p:nvSpPr>
          <p:spPr bwMode="auto">
            <a:xfrm>
              <a:off x="4713359" y="4745444"/>
              <a:ext cx="980148" cy="35405"/>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4" name="Rectangle 263"/>
            <p:cNvSpPr>
              <a:spLocks noChangeArrowheads="1"/>
            </p:cNvSpPr>
            <p:nvPr/>
          </p:nvSpPr>
          <p:spPr bwMode="auto">
            <a:xfrm>
              <a:off x="4713359" y="4842340"/>
              <a:ext cx="980148" cy="40995"/>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 name="Rectangle 264"/>
            <p:cNvSpPr>
              <a:spLocks noChangeArrowheads="1"/>
            </p:cNvSpPr>
            <p:nvPr/>
          </p:nvSpPr>
          <p:spPr bwMode="auto">
            <a:xfrm>
              <a:off x="4713359" y="4944828"/>
              <a:ext cx="980148" cy="33541"/>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6" name="Rectangle 265"/>
            <p:cNvSpPr>
              <a:spLocks noChangeArrowheads="1"/>
            </p:cNvSpPr>
            <p:nvPr/>
          </p:nvSpPr>
          <p:spPr bwMode="auto">
            <a:xfrm>
              <a:off x="4713359" y="5039861"/>
              <a:ext cx="646600" cy="35405"/>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7" name="Rectangle 266"/>
            <p:cNvSpPr>
              <a:spLocks noChangeArrowheads="1"/>
            </p:cNvSpPr>
            <p:nvPr/>
          </p:nvSpPr>
          <p:spPr bwMode="auto">
            <a:xfrm>
              <a:off x="6390418" y="3944182"/>
              <a:ext cx="605605" cy="55902"/>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8" name="Rectangle 267"/>
            <p:cNvSpPr>
              <a:spLocks noChangeArrowheads="1"/>
            </p:cNvSpPr>
            <p:nvPr/>
          </p:nvSpPr>
          <p:spPr bwMode="auto">
            <a:xfrm>
              <a:off x="6396008" y="4074620"/>
              <a:ext cx="974558" cy="33541"/>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9" name="Rectangle 268"/>
            <p:cNvSpPr>
              <a:spLocks noChangeArrowheads="1"/>
            </p:cNvSpPr>
            <p:nvPr/>
          </p:nvSpPr>
          <p:spPr bwMode="auto">
            <a:xfrm>
              <a:off x="6396008" y="4169654"/>
              <a:ext cx="974558" cy="35405"/>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0" name="Rectangle 269"/>
            <p:cNvSpPr>
              <a:spLocks noChangeArrowheads="1"/>
            </p:cNvSpPr>
            <p:nvPr/>
          </p:nvSpPr>
          <p:spPr bwMode="auto">
            <a:xfrm>
              <a:off x="6396008" y="4274004"/>
              <a:ext cx="974558" cy="33541"/>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1" name="Rectangle 270"/>
            <p:cNvSpPr>
              <a:spLocks noChangeArrowheads="1"/>
            </p:cNvSpPr>
            <p:nvPr/>
          </p:nvSpPr>
          <p:spPr bwMode="auto">
            <a:xfrm>
              <a:off x="6396008" y="4369037"/>
              <a:ext cx="974558" cy="33541"/>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2" name="Rectangle 271"/>
            <p:cNvSpPr>
              <a:spLocks noChangeArrowheads="1"/>
            </p:cNvSpPr>
            <p:nvPr/>
          </p:nvSpPr>
          <p:spPr bwMode="auto">
            <a:xfrm>
              <a:off x="6396008" y="4471525"/>
              <a:ext cx="648463" cy="35405"/>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3" name="Rectangle 272"/>
            <p:cNvSpPr>
              <a:spLocks noChangeArrowheads="1"/>
            </p:cNvSpPr>
            <p:nvPr/>
          </p:nvSpPr>
          <p:spPr bwMode="auto">
            <a:xfrm>
              <a:off x="6390418" y="4663454"/>
              <a:ext cx="605605" cy="55902"/>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4" name="Rectangle 273"/>
            <p:cNvSpPr>
              <a:spLocks noChangeArrowheads="1"/>
            </p:cNvSpPr>
            <p:nvPr/>
          </p:nvSpPr>
          <p:spPr bwMode="auto">
            <a:xfrm>
              <a:off x="6396008" y="4793892"/>
              <a:ext cx="982012" cy="33541"/>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5" name="Rectangle 274"/>
            <p:cNvSpPr>
              <a:spLocks noChangeArrowheads="1"/>
            </p:cNvSpPr>
            <p:nvPr/>
          </p:nvSpPr>
          <p:spPr bwMode="auto">
            <a:xfrm>
              <a:off x="6396008" y="4888926"/>
              <a:ext cx="982012" cy="35405"/>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6" name="Rectangle 275"/>
            <p:cNvSpPr>
              <a:spLocks noChangeArrowheads="1"/>
            </p:cNvSpPr>
            <p:nvPr/>
          </p:nvSpPr>
          <p:spPr bwMode="auto">
            <a:xfrm>
              <a:off x="6396008" y="4993276"/>
              <a:ext cx="982012" cy="33541"/>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7" name="Rectangle 276"/>
            <p:cNvSpPr>
              <a:spLocks noChangeArrowheads="1"/>
            </p:cNvSpPr>
            <p:nvPr/>
          </p:nvSpPr>
          <p:spPr bwMode="auto">
            <a:xfrm>
              <a:off x="6396008" y="5088309"/>
              <a:ext cx="982012" cy="33541"/>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8" name="Rectangle 277"/>
            <p:cNvSpPr>
              <a:spLocks noChangeArrowheads="1"/>
            </p:cNvSpPr>
            <p:nvPr/>
          </p:nvSpPr>
          <p:spPr bwMode="auto">
            <a:xfrm>
              <a:off x="6396008" y="5185206"/>
              <a:ext cx="648463" cy="40995"/>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9" name="Rectangle 278"/>
            <p:cNvSpPr>
              <a:spLocks noChangeArrowheads="1"/>
            </p:cNvSpPr>
            <p:nvPr/>
          </p:nvSpPr>
          <p:spPr bwMode="auto">
            <a:xfrm>
              <a:off x="4713359" y="3841696"/>
              <a:ext cx="1000646" cy="601878"/>
            </a:xfrm>
            <a:prstGeom prst="rect">
              <a:avLst/>
            </a:prstGeom>
            <a:solidFill>
              <a:srgbClr val="826A56"/>
            </a:solidFill>
            <a:ln>
              <a:noFill/>
            </a:ln>
          </p:spPr>
          <p:txBody>
            <a:bodyPr vert="horz" wrap="square" lIns="91440" tIns="45720" rIns="91440" bIns="45720" numCol="1" anchor="t" anchorCtr="0" compatLnSpc="1"/>
            <a:lstStyle/>
            <a:p>
              <a:endParaRPr lang="zh-CN" altLang="en-US"/>
            </a:p>
          </p:txBody>
        </p:sp>
        <p:sp>
          <p:nvSpPr>
            <p:cNvPr id="130" name="Freeform 279"/>
            <p:cNvSpPr/>
            <p:nvPr/>
          </p:nvSpPr>
          <p:spPr bwMode="auto">
            <a:xfrm>
              <a:off x="5121444" y="4041079"/>
              <a:ext cx="177023" cy="204974"/>
            </a:xfrm>
            <a:custGeom>
              <a:avLst/>
              <a:gdLst>
                <a:gd name="T0" fmla="*/ 95 w 95"/>
                <a:gd name="T1" fmla="*/ 55 h 110"/>
                <a:gd name="T2" fmla="*/ 0 w 95"/>
                <a:gd name="T3" fmla="*/ 0 h 110"/>
                <a:gd name="T4" fmla="*/ 0 w 95"/>
                <a:gd name="T5" fmla="*/ 110 h 110"/>
                <a:gd name="T6" fmla="*/ 95 w 95"/>
                <a:gd name="T7" fmla="*/ 55 h 110"/>
                <a:gd name="T8" fmla="*/ 0 w 95"/>
                <a:gd name="T9" fmla="*/ 0 h 110"/>
                <a:gd name="T10" fmla="*/ 0 w 95"/>
                <a:gd name="T11" fmla="*/ 110 h 110"/>
                <a:gd name="T12" fmla="*/ 95 w 95"/>
                <a:gd name="T13" fmla="*/ 55 h 110"/>
              </a:gdLst>
              <a:ahLst/>
              <a:cxnLst>
                <a:cxn ang="0">
                  <a:pos x="T0" y="T1"/>
                </a:cxn>
                <a:cxn ang="0">
                  <a:pos x="T2" y="T3"/>
                </a:cxn>
                <a:cxn ang="0">
                  <a:pos x="T4" y="T5"/>
                </a:cxn>
                <a:cxn ang="0">
                  <a:pos x="T6" y="T7"/>
                </a:cxn>
                <a:cxn ang="0">
                  <a:pos x="T8" y="T9"/>
                </a:cxn>
                <a:cxn ang="0">
                  <a:pos x="T10" y="T11"/>
                </a:cxn>
                <a:cxn ang="0">
                  <a:pos x="T12" y="T13"/>
                </a:cxn>
              </a:cxnLst>
              <a:rect l="0" t="0" r="r" b="b"/>
              <a:pathLst>
                <a:path w="95" h="110">
                  <a:moveTo>
                    <a:pt x="95" y="55"/>
                  </a:moveTo>
                  <a:lnTo>
                    <a:pt x="0" y="0"/>
                  </a:lnTo>
                  <a:lnTo>
                    <a:pt x="0" y="110"/>
                  </a:lnTo>
                  <a:lnTo>
                    <a:pt x="95" y="55"/>
                  </a:lnTo>
                  <a:lnTo>
                    <a:pt x="0" y="0"/>
                  </a:lnTo>
                  <a:lnTo>
                    <a:pt x="0" y="110"/>
                  </a:lnTo>
                  <a:lnTo>
                    <a:pt x="95" y="5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280"/>
            <p:cNvSpPr/>
            <p:nvPr/>
          </p:nvSpPr>
          <p:spPr bwMode="auto">
            <a:xfrm>
              <a:off x="6355014" y="3752253"/>
              <a:ext cx="286963" cy="1686376"/>
            </a:xfrm>
            <a:custGeom>
              <a:avLst/>
              <a:gdLst>
                <a:gd name="T0" fmla="*/ 0 w 154"/>
                <a:gd name="T1" fmla="*/ 905 h 905"/>
                <a:gd name="T2" fmla="*/ 77 w 154"/>
                <a:gd name="T3" fmla="*/ 868 h 905"/>
                <a:gd name="T4" fmla="*/ 154 w 154"/>
                <a:gd name="T5" fmla="*/ 905 h 905"/>
                <a:gd name="T6" fmla="*/ 154 w 154"/>
                <a:gd name="T7" fmla="*/ 0 h 905"/>
                <a:gd name="T8" fmla="*/ 0 w 154"/>
                <a:gd name="T9" fmla="*/ 0 h 905"/>
                <a:gd name="T10" fmla="*/ 0 w 154"/>
                <a:gd name="T11" fmla="*/ 905 h 905"/>
              </a:gdLst>
              <a:ahLst/>
              <a:cxnLst>
                <a:cxn ang="0">
                  <a:pos x="T0" y="T1"/>
                </a:cxn>
                <a:cxn ang="0">
                  <a:pos x="T2" y="T3"/>
                </a:cxn>
                <a:cxn ang="0">
                  <a:pos x="T4" y="T5"/>
                </a:cxn>
                <a:cxn ang="0">
                  <a:pos x="T6" y="T7"/>
                </a:cxn>
                <a:cxn ang="0">
                  <a:pos x="T8" y="T9"/>
                </a:cxn>
                <a:cxn ang="0">
                  <a:pos x="T10" y="T11"/>
                </a:cxn>
              </a:cxnLst>
              <a:rect l="0" t="0" r="r" b="b"/>
              <a:pathLst>
                <a:path w="154" h="905">
                  <a:moveTo>
                    <a:pt x="0" y="905"/>
                  </a:moveTo>
                  <a:lnTo>
                    <a:pt x="77" y="868"/>
                  </a:lnTo>
                  <a:lnTo>
                    <a:pt x="154" y="905"/>
                  </a:lnTo>
                  <a:lnTo>
                    <a:pt x="154" y="0"/>
                  </a:lnTo>
                  <a:lnTo>
                    <a:pt x="0" y="0"/>
                  </a:lnTo>
                  <a:lnTo>
                    <a:pt x="0" y="905"/>
                  </a:lnTo>
                  <a:close/>
                </a:path>
              </a:pathLst>
            </a:custGeom>
            <a:solidFill>
              <a:srgbClr val="D35400"/>
            </a:solidFill>
            <a:ln>
              <a:noFill/>
            </a:ln>
          </p:spPr>
          <p:txBody>
            <a:bodyPr vert="horz" wrap="square" lIns="91440" tIns="45720" rIns="91440" bIns="45720" numCol="1" anchor="t" anchorCtr="0" compatLnSpc="1"/>
            <a:lstStyle/>
            <a:p>
              <a:endParaRPr lang="zh-CN" altLang="en-US"/>
            </a:p>
          </p:txBody>
        </p:sp>
        <p:sp>
          <p:nvSpPr>
            <p:cNvPr id="132" name="Freeform 281"/>
            <p:cNvSpPr/>
            <p:nvPr/>
          </p:nvSpPr>
          <p:spPr bwMode="auto">
            <a:xfrm>
              <a:off x="4336952" y="6163491"/>
              <a:ext cx="641009" cy="227335"/>
            </a:xfrm>
            <a:custGeom>
              <a:avLst/>
              <a:gdLst>
                <a:gd name="T0" fmla="*/ 59 w 94"/>
                <a:gd name="T1" fmla="*/ 0 h 33"/>
                <a:gd name="T2" fmla="*/ 49 w 94"/>
                <a:gd name="T3" fmla="*/ 0 h 33"/>
                <a:gd name="T4" fmla="*/ 40 w 94"/>
                <a:gd name="T5" fmla="*/ 0 h 33"/>
                <a:gd name="T6" fmla="*/ 28 w 94"/>
                <a:gd name="T7" fmla="*/ 0 h 33"/>
                <a:gd name="T8" fmla="*/ 19 w 94"/>
                <a:gd name="T9" fmla="*/ 0 h 33"/>
                <a:gd name="T10" fmla="*/ 8 w 94"/>
                <a:gd name="T11" fmla="*/ 1 h 33"/>
                <a:gd name="T12" fmla="*/ 8 w 94"/>
                <a:gd name="T13" fmla="*/ 33 h 33"/>
                <a:gd name="T14" fmla="*/ 0 w 94"/>
                <a:gd name="T15" fmla="*/ 33 h 33"/>
                <a:gd name="T16" fmla="*/ 94 w 94"/>
                <a:gd name="T17" fmla="*/ 33 h 33"/>
                <a:gd name="T18" fmla="*/ 59 w 94"/>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33">
                  <a:moveTo>
                    <a:pt x="59" y="0"/>
                  </a:moveTo>
                  <a:cubicBezTo>
                    <a:pt x="49" y="0"/>
                    <a:pt x="49" y="0"/>
                    <a:pt x="49" y="0"/>
                  </a:cubicBezTo>
                  <a:cubicBezTo>
                    <a:pt x="40" y="0"/>
                    <a:pt x="40" y="0"/>
                    <a:pt x="40" y="0"/>
                  </a:cubicBezTo>
                  <a:cubicBezTo>
                    <a:pt x="28" y="0"/>
                    <a:pt x="28" y="0"/>
                    <a:pt x="28" y="0"/>
                  </a:cubicBezTo>
                  <a:cubicBezTo>
                    <a:pt x="28" y="0"/>
                    <a:pt x="22" y="0"/>
                    <a:pt x="19" y="0"/>
                  </a:cubicBezTo>
                  <a:cubicBezTo>
                    <a:pt x="15" y="0"/>
                    <a:pt x="11" y="0"/>
                    <a:pt x="8" y="1"/>
                  </a:cubicBezTo>
                  <a:cubicBezTo>
                    <a:pt x="8" y="33"/>
                    <a:pt x="8" y="33"/>
                    <a:pt x="8" y="33"/>
                  </a:cubicBezTo>
                  <a:cubicBezTo>
                    <a:pt x="0" y="33"/>
                    <a:pt x="0" y="33"/>
                    <a:pt x="0" y="33"/>
                  </a:cubicBezTo>
                  <a:cubicBezTo>
                    <a:pt x="94" y="33"/>
                    <a:pt x="94" y="33"/>
                    <a:pt x="94" y="33"/>
                  </a:cubicBezTo>
                  <a:cubicBezTo>
                    <a:pt x="93" y="15"/>
                    <a:pt x="77" y="0"/>
                    <a:pt x="59" y="0"/>
                  </a:cubicBezTo>
                </a:path>
              </a:pathLst>
            </a:custGeom>
            <a:solidFill>
              <a:srgbClr val="BDB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282"/>
            <p:cNvSpPr/>
            <p:nvPr/>
          </p:nvSpPr>
          <p:spPr bwMode="auto">
            <a:xfrm>
              <a:off x="4657457" y="5883981"/>
              <a:ext cx="232925" cy="95034"/>
            </a:xfrm>
            <a:custGeom>
              <a:avLst/>
              <a:gdLst>
                <a:gd name="T0" fmla="*/ 33 w 34"/>
                <a:gd name="T1" fmla="*/ 0 h 14"/>
                <a:gd name="T2" fmla="*/ 3 w 34"/>
                <a:gd name="T3" fmla="*/ 10 h 14"/>
                <a:gd name="T4" fmla="*/ 0 w 34"/>
                <a:gd name="T5" fmla="*/ 14 h 14"/>
                <a:gd name="T6" fmla="*/ 32 w 34"/>
                <a:gd name="T7" fmla="*/ 14 h 14"/>
                <a:gd name="T8" fmla="*/ 34 w 34"/>
                <a:gd name="T9" fmla="*/ 0 h 14"/>
                <a:gd name="T10" fmla="*/ 33 w 34"/>
                <a:gd name="T11" fmla="*/ 0 h 14"/>
              </a:gdLst>
              <a:ahLst/>
              <a:cxnLst>
                <a:cxn ang="0">
                  <a:pos x="T0" y="T1"/>
                </a:cxn>
                <a:cxn ang="0">
                  <a:pos x="T2" y="T3"/>
                </a:cxn>
                <a:cxn ang="0">
                  <a:pos x="T4" y="T5"/>
                </a:cxn>
                <a:cxn ang="0">
                  <a:pos x="T6" y="T7"/>
                </a:cxn>
                <a:cxn ang="0">
                  <a:pos x="T8" y="T9"/>
                </a:cxn>
                <a:cxn ang="0">
                  <a:pos x="T10" y="T11"/>
                </a:cxn>
              </a:cxnLst>
              <a:rect l="0" t="0" r="r" b="b"/>
              <a:pathLst>
                <a:path w="34" h="14">
                  <a:moveTo>
                    <a:pt x="33" y="0"/>
                  </a:moveTo>
                  <a:cubicBezTo>
                    <a:pt x="28" y="0"/>
                    <a:pt x="13" y="1"/>
                    <a:pt x="3" y="10"/>
                  </a:cubicBezTo>
                  <a:cubicBezTo>
                    <a:pt x="2" y="11"/>
                    <a:pt x="1" y="13"/>
                    <a:pt x="0" y="14"/>
                  </a:cubicBezTo>
                  <a:cubicBezTo>
                    <a:pt x="32" y="14"/>
                    <a:pt x="32" y="14"/>
                    <a:pt x="32" y="14"/>
                  </a:cubicBezTo>
                  <a:cubicBezTo>
                    <a:pt x="34" y="6"/>
                    <a:pt x="34" y="0"/>
                    <a:pt x="34" y="0"/>
                  </a:cubicBezTo>
                  <a:cubicBezTo>
                    <a:pt x="34" y="0"/>
                    <a:pt x="33" y="0"/>
                    <a:pt x="33" y="0"/>
                  </a:cubicBezTo>
                </a:path>
              </a:pathLst>
            </a:custGeom>
            <a:solidFill>
              <a:srgbClr val="4847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283"/>
            <p:cNvSpPr/>
            <p:nvPr/>
          </p:nvSpPr>
          <p:spPr bwMode="auto">
            <a:xfrm>
              <a:off x="4603419" y="5979013"/>
              <a:ext cx="272056" cy="184477"/>
            </a:xfrm>
            <a:custGeom>
              <a:avLst/>
              <a:gdLst>
                <a:gd name="T0" fmla="*/ 40 w 40"/>
                <a:gd name="T1" fmla="*/ 0 h 27"/>
                <a:gd name="T2" fmla="*/ 8 w 40"/>
                <a:gd name="T3" fmla="*/ 0 h 27"/>
                <a:gd name="T4" fmla="*/ 1 w 40"/>
                <a:gd name="T5" fmla="*/ 27 h 27"/>
                <a:gd name="T6" fmla="*/ 2 w 40"/>
                <a:gd name="T7" fmla="*/ 27 h 27"/>
                <a:gd name="T8" fmla="*/ 4 w 40"/>
                <a:gd name="T9" fmla="*/ 27 h 27"/>
                <a:gd name="T10" fmla="*/ 8 w 40"/>
                <a:gd name="T11" fmla="*/ 26 h 27"/>
                <a:gd name="T12" fmla="*/ 12 w 40"/>
                <a:gd name="T13" fmla="*/ 26 h 27"/>
                <a:gd name="T14" fmla="*/ 29 w 40"/>
                <a:gd name="T15" fmla="*/ 18 h 27"/>
                <a:gd name="T16" fmla="*/ 31 w 40"/>
                <a:gd name="T17" fmla="*/ 16 h 27"/>
                <a:gd name="T18" fmla="*/ 40 w 40"/>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27">
                  <a:moveTo>
                    <a:pt x="40" y="0"/>
                  </a:moveTo>
                  <a:cubicBezTo>
                    <a:pt x="8" y="0"/>
                    <a:pt x="8" y="0"/>
                    <a:pt x="8" y="0"/>
                  </a:cubicBezTo>
                  <a:cubicBezTo>
                    <a:pt x="0" y="11"/>
                    <a:pt x="1" y="27"/>
                    <a:pt x="1" y="27"/>
                  </a:cubicBezTo>
                  <a:cubicBezTo>
                    <a:pt x="1" y="27"/>
                    <a:pt x="1" y="27"/>
                    <a:pt x="2" y="27"/>
                  </a:cubicBezTo>
                  <a:cubicBezTo>
                    <a:pt x="3" y="27"/>
                    <a:pt x="3" y="27"/>
                    <a:pt x="4" y="27"/>
                  </a:cubicBezTo>
                  <a:cubicBezTo>
                    <a:pt x="5" y="27"/>
                    <a:pt x="6" y="27"/>
                    <a:pt x="8" y="26"/>
                  </a:cubicBezTo>
                  <a:cubicBezTo>
                    <a:pt x="9" y="26"/>
                    <a:pt x="10" y="26"/>
                    <a:pt x="12" y="26"/>
                  </a:cubicBezTo>
                  <a:cubicBezTo>
                    <a:pt x="17" y="25"/>
                    <a:pt x="24" y="23"/>
                    <a:pt x="29" y="18"/>
                  </a:cubicBezTo>
                  <a:cubicBezTo>
                    <a:pt x="30" y="18"/>
                    <a:pt x="31" y="17"/>
                    <a:pt x="31" y="16"/>
                  </a:cubicBezTo>
                  <a:cubicBezTo>
                    <a:pt x="36" y="12"/>
                    <a:pt x="39" y="5"/>
                    <a:pt x="40" y="0"/>
                  </a:cubicBezTo>
                </a:path>
              </a:pathLst>
            </a:custGeom>
            <a:solidFill>
              <a:srgbClr val="BDB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284"/>
            <p:cNvSpPr>
              <a:spLocks noEditPoints="1"/>
            </p:cNvSpPr>
            <p:nvPr/>
          </p:nvSpPr>
          <p:spPr bwMode="auto">
            <a:xfrm>
              <a:off x="4275461" y="4896379"/>
              <a:ext cx="117395" cy="1082635"/>
            </a:xfrm>
            <a:custGeom>
              <a:avLst/>
              <a:gdLst>
                <a:gd name="T0" fmla="*/ 17 w 17"/>
                <a:gd name="T1" fmla="*/ 138 h 158"/>
                <a:gd name="T2" fmla="*/ 9 w 17"/>
                <a:gd name="T3" fmla="*/ 138 h 158"/>
                <a:gd name="T4" fmla="*/ 9 w 17"/>
                <a:gd name="T5" fmla="*/ 158 h 158"/>
                <a:gd name="T6" fmla="*/ 17 w 17"/>
                <a:gd name="T7" fmla="*/ 158 h 158"/>
                <a:gd name="T8" fmla="*/ 17 w 17"/>
                <a:gd name="T9" fmla="*/ 138 h 158"/>
                <a:gd name="T10" fmla="*/ 0 w 17"/>
                <a:gd name="T11" fmla="*/ 0 h 158"/>
                <a:gd name="T12" fmla="*/ 0 w 17"/>
                <a:gd name="T13" fmla="*/ 0 h 158"/>
                <a:gd name="T14" fmla="*/ 0 w 17"/>
                <a:gd name="T15" fmla="*/ 0 h 158"/>
                <a:gd name="T16" fmla="*/ 0 w 17"/>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58">
                  <a:moveTo>
                    <a:pt x="17" y="138"/>
                  </a:moveTo>
                  <a:cubicBezTo>
                    <a:pt x="9" y="138"/>
                    <a:pt x="9" y="138"/>
                    <a:pt x="9" y="138"/>
                  </a:cubicBezTo>
                  <a:cubicBezTo>
                    <a:pt x="9" y="158"/>
                    <a:pt x="9" y="158"/>
                    <a:pt x="9" y="158"/>
                  </a:cubicBezTo>
                  <a:cubicBezTo>
                    <a:pt x="17" y="158"/>
                    <a:pt x="17" y="158"/>
                    <a:pt x="17" y="158"/>
                  </a:cubicBezTo>
                  <a:cubicBezTo>
                    <a:pt x="17" y="138"/>
                    <a:pt x="17" y="138"/>
                    <a:pt x="17" y="138"/>
                  </a:cubicBezTo>
                  <a:moveTo>
                    <a:pt x="0" y="0"/>
                  </a:moveTo>
                  <a:cubicBezTo>
                    <a:pt x="0" y="0"/>
                    <a:pt x="0" y="0"/>
                    <a:pt x="0" y="0"/>
                  </a:cubicBezTo>
                  <a:cubicBezTo>
                    <a:pt x="0" y="0"/>
                    <a:pt x="0" y="0"/>
                    <a:pt x="0" y="0"/>
                  </a:cubicBezTo>
                  <a:cubicBezTo>
                    <a:pt x="0" y="0"/>
                    <a:pt x="0" y="0"/>
                    <a:pt x="0" y="0"/>
                  </a:cubicBezTo>
                </a:path>
              </a:pathLst>
            </a:custGeom>
            <a:solidFill>
              <a:srgbClr val="4847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285"/>
            <p:cNvSpPr/>
            <p:nvPr/>
          </p:nvSpPr>
          <p:spPr bwMode="auto">
            <a:xfrm>
              <a:off x="4336952" y="5979013"/>
              <a:ext cx="55902" cy="219881"/>
            </a:xfrm>
            <a:custGeom>
              <a:avLst/>
              <a:gdLst>
                <a:gd name="T0" fmla="*/ 8 w 8"/>
                <a:gd name="T1" fmla="*/ 0 h 32"/>
                <a:gd name="T2" fmla="*/ 0 w 8"/>
                <a:gd name="T3" fmla="*/ 0 h 32"/>
                <a:gd name="T4" fmla="*/ 0 w 8"/>
                <a:gd name="T5" fmla="*/ 32 h 32"/>
                <a:gd name="T6" fmla="*/ 8 w 8"/>
                <a:gd name="T7" fmla="*/ 28 h 32"/>
                <a:gd name="T8" fmla="*/ 8 w 8"/>
                <a:gd name="T9" fmla="*/ 0 h 32"/>
              </a:gdLst>
              <a:ahLst/>
              <a:cxnLst>
                <a:cxn ang="0">
                  <a:pos x="T0" y="T1"/>
                </a:cxn>
                <a:cxn ang="0">
                  <a:pos x="T2" y="T3"/>
                </a:cxn>
                <a:cxn ang="0">
                  <a:pos x="T4" y="T5"/>
                </a:cxn>
                <a:cxn ang="0">
                  <a:pos x="T6" y="T7"/>
                </a:cxn>
                <a:cxn ang="0">
                  <a:pos x="T8" y="T9"/>
                </a:cxn>
              </a:cxnLst>
              <a:rect l="0" t="0" r="r" b="b"/>
              <a:pathLst>
                <a:path w="8" h="32">
                  <a:moveTo>
                    <a:pt x="8" y="0"/>
                  </a:moveTo>
                  <a:cubicBezTo>
                    <a:pt x="0" y="0"/>
                    <a:pt x="0" y="0"/>
                    <a:pt x="0" y="0"/>
                  </a:cubicBezTo>
                  <a:cubicBezTo>
                    <a:pt x="0" y="32"/>
                    <a:pt x="0" y="32"/>
                    <a:pt x="0" y="32"/>
                  </a:cubicBezTo>
                  <a:cubicBezTo>
                    <a:pt x="3" y="30"/>
                    <a:pt x="5" y="29"/>
                    <a:pt x="8" y="28"/>
                  </a:cubicBezTo>
                  <a:cubicBezTo>
                    <a:pt x="8" y="0"/>
                    <a:pt x="8" y="0"/>
                    <a:pt x="8" y="0"/>
                  </a:cubicBezTo>
                </a:path>
              </a:pathLst>
            </a:custGeom>
            <a:solidFill>
              <a:srgbClr val="BDB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286"/>
            <p:cNvSpPr/>
            <p:nvPr/>
          </p:nvSpPr>
          <p:spPr bwMode="auto">
            <a:xfrm>
              <a:off x="4275461" y="4896379"/>
              <a:ext cx="117395" cy="946606"/>
            </a:xfrm>
            <a:custGeom>
              <a:avLst/>
              <a:gdLst>
                <a:gd name="T0" fmla="*/ 8 w 17"/>
                <a:gd name="T1" fmla="*/ 0 h 138"/>
                <a:gd name="T2" fmla="*/ 0 w 17"/>
                <a:gd name="T3" fmla="*/ 0 h 138"/>
                <a:gd name="T4" fmla="*/ 0 w 17"/>
                <a:gd name="T5" fmla="*/ 0 h 138"/>
                <a:gd name="T6" fmla="*/ 9 w 17"/>
                <a:gd name="T7" fmla="*/ 9 h 138"/>
                <a:gd name="T8" fmla="*/ 9 w 17"/>
                <a:gd name="T9" fmla="*/ 138 h 138"/>
                <a:gd name="T10" fmla="*/ 17 w 17"/>
                <a:gd name="T11" fmla="*/ 138 h 138"/>
                <a:gd name="T12" fmla="*/ 17 w 17"/>
                <a:gd name="T13" fmla="*/ 9 h 138"/>
                <a:gd name="T14" fmla="*/ 8 w 17"/>
                <a:gd name="T15" fmla="*/ 0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38">
                  <a:moveTo>
                    <a:pt x="8" y="0"/>
                  </a:moveTo>
                  <a:cubicBezTo>
                    <a:pt x="0" y="0"/>
                    <a:pt x="0" y="0"/>
                    <a:pt x="0" y="0"/>
                  </a:cubicBezTo>
                  <a:cubicBezTo>
                    <a:pt x="0" y="0"/>
                    <a:pt x="0" y="0"/>
                    <a:pt x="0" y="0"/>
                  </a:cubicBezTo>
                  <a:cubicBezTo>
                    <a:pt x="5" y="0"/>
                    <a:pt x="9" y="4"/>
                    <a:pt x="9" y="9"/>
                  </a:cubicBezTo>
                  <a:cubicBezTo>
                    <a:pt x="9" y="138"/>
                    <a:pt x="9" y="138"/>
                    <a:pt x="9" y="138"/>
                  </a:cubicBezTo>
                  <a:cubicBezTo>
                    <a:pt x="17" y="138"/>
                    <a:pt x="17" y="138"/>
                    <a:pt x="17" y="138"/>
                  </a:cubicBezTo>
                  <a:cubicBezTo>
                    <a:pt x="17" y="9"/>
                    <a:pt x="17" y="9"/>
                    <a:pt x="17" y="9"/>
                  </a:cubicBezTo>
                  <a:cubicBezTo>
                    <a:pt x="17" y="4"/>
                    <a:pt x="13" y="0"/>
                    <a:pt x="8" y="0"/>
                  </a:cubicBezTo>
                </a:path>
              </a:pathLst>
            </a:custGeom>
            <a:solidFill>
              <a:srgbClr val="ABAB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287"/>
            <p:cNvSpPr/>
            <p:nvPr/>
          </p:nvSpPr>
          <p:spPr bwMode="auto">
            <a:xfrm>
              <a:off x="4336952" y="6170944"/>
              <a:ext cx="55902" cy="219881"/>
            </a:xfrm>
            <a:custGeom>
              <a:avLst/>
              <a:gdLst>
                <a:gd name="T0" fmla="*/ 8 w 8"/>
                <a:gd name="T1" fmla="*/ 0 h 32"/>
                <a:gd name="T2" fmla="*/ 0 w 8"/>
                <a:gd name="T3" fmla="*/ 4 h 32"/>
                <a:gd name="T4" fmla="*/ 0 w 8"/>
                <a:gd name="T5" fmla="*/ 32 h 32"/>
                <a:gd name="T6" fmla="*/ 8 w 8"/>
                <a:gd name="T7" fmla="*/ 32 h 32"/>
                <a:gd name="T8" fmla="*/ 8 w 8"/>
                <a:gd name="T9" fmla="*/ 0 h 32"/>
              </a:gdLst>
              <a:ahLst/>
              <a:cxnLst>
                <a:cxn ang="0">
                  <a:pos x="T0" y="T1"/>
                </a:cxn>
                <a:cxn ang="0">
                  <a:pos x="T2" y="T3"/>
                </a:cxn>
                <a:cxn ang="0">
                  <a:pos x="T4" y="T5"/>
                </a:cxn>
                <a:cxn ang="0">
                  <a:pos x="T6" y="T7"/>
                </a:cxn>
                <a:cxn ang="0">
                  <a:pos x="T8" y="T9"/>
                </a:cxn>
              </a:cxnLst>
              <a:rect l="0" t="0" r="r" b="b"/>
              <a:pathLst>
                <a:path w="8" h="32">
                  <a:moveTo>
                    <a:pt x="8" y="0"/>
                  </a:moveTo>
                  <a:cubicBezTo>
                    <a:pt x="5" y="1"/>
                    <a:pt x="3" y="2"/>
                    <a:pt x="0" y="4"/>
                  </a:cubicBezTo>
                  <a:cubicBezTo>
                    <a:pt x="0" y="32"/>
                    <a:pt x="0" y="32"/>
                    <a:pt x="0" y="32"/>
                  </a:cubicBezTo>
                  <a:cubicBezTo>
                    <a:pt x="8" y="32"/>
                    <a:pt x="8" y="32"/>
                    <a:pt x="8" y="32"/>
                  </a:cubicBezTo>
                  <a:cubicBezTo>
                    <a:pt x="8" y="0"/>
                    <a:pt x="8" y="0"/>
                    <a:pt x="8" y="0"/>
                  </a:cubicBezTo>
                </a:path>
              </a:pathLst>
            </a:custGeom>
            <a:solidFill>
              <a:srgbClr val="8E8C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288"/>
            <p:cNvSpPr/>
            <p:nvPr/>
          </p:nvSpPr>
          <p:spPr bwMode="auto">
            <a:xfrm>
              <a:off x="4172973" y="6163491"/>
              <a:ext cx="750950" cy="698775"/>
            </a:xfrm>
            <a:custGeom>
              <a:avLst/>
              <a:gdLst>
                <a:gd name="T0" fmla="*/ 75 w 110"/>
                <a:gd name="T1" fmla="*/ 0 h 102"/>
                <a:gd name="T2" fmla="*/ 44 w 110"/>
                <a:gd name="T3" fmla="*/ 0 h 102"/>
                <a:gd name="T4" fmla="*/ 35 w 110"/>
                <a:gd name="T5" fmla="*/ 0 h 102"/>
                <a:gd name="T6" fmla="*/ 0 w 110"/>
                <a:gd name="T7" fmla="*/ 35 h 102"/>
                <a:gd name="T8" fmla="*/ 5 w 110"/>
                <a:gd name="T9" fmla="*/ 67 h 102"/>
                <a:gd name="T10" fmla="*/ 35 w 110"/>
                <a:gd name="T11" fmla="*/ 102 h 102"/>
                <a:gd name="T12" fmla="*/ 40 w 110"/>
                <a:gd name="T13" fmla="*/ 102 h 102"/>
                <a:gd name="T14" fmla="*/ 55 w 110"/>
                <a:gd name="T15" fmla="*/ 95 h 102"/>
                <a:gd name="T16" fmla="*/ 69 w 110"/>
                <a:gd name="T17" fmla="*/ 102 h 102"/>
                <a:gd name="T18" fmla="*/ 75 w 110"/>
                <a:gd name="T19" fmla="*/ 102 h 102"/>
                <a:gd name="T20" fmla="*/ 104 w 110"/>
                <a:gd name="T21" fmla="*/ 67 h 102"/>
                <a:gd name="T22" fmla="*/ 110 w 110"/>
                <a:gd name="T23" fmla="*/ 35 h 102"/>
                <a:gd name="T24" fmla="*/ 75 w 110"/>
                <a:gd name="T2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102">
                  <a:moveTo>
                    <a:pt x="75" y="0"/>
                  </a:moveTo>
                  <a:cubicBezTo>
                    <a:pt x="44" y="0"/>
                    <a:pt x="44" y="0"/>
                    <a:pt x="44" y="0"/>
                  </a:cubicBezTo>
                  <a:cubicBezTo>
                    <a:pt x="44" y="0"/>
                    <a:pt x="38" y="0"/>
                    <a:pt x="35" y="0"/>
                  </a:cubicBezTo>
                  <a:cubicBezTo>
                    <a:pt x="15" y="0"/>
                    <a:pt x="0" y="15"/>
                    <a:pt x="0" y="35"/>
                  </a:cubicBezTo>
                  <a:cubicBezTo>
                    <a:pt x="0" y="35"/>
                    <a:pt x="4" y="59"/>
                    <a:pt x="5" y="67"/>
                  </a:cubicBezTo>
                  <a:cubicBezTo>
                    <a:pt x="7" y="86"/>
                    <a:pt x="15" y="102"/>
                    <a:pt x="35" y="102"/>
                  </a:cubicBezTo>
                  <a:cubicBezTo>
                    <a:pt x="40" y="102"/>
                    <a:pt x="40" y="102"/>
                    <a:pt x="40" y="102"/>
                  </a:cubicBezTo>
                  <a:cubicBezTo>
                    <a:pt x="47" y="102"/>
                    <a:pt x="49" y="99"/>
                    <a:pt x="55" y="95"/>
                  </a:cubicBezTo>
                  <a:cubicBezTo>
                    <a:pt x="60" y="99"/>
                    <a:pt x="62" y="102"/>
                    <a:pt x="69" y="102"/>
                  </a:cubicBezTo>
                  <a:cubicBezTo>
                    <a:pt x="75" y="102"/>
                    <a:pt x="75" y="102"/>
                    <a:pt x="75" y="102"/>
                  </a:cubicBezTo>
                  <a:cubicBezTo>
                    <a:pt x="94" y="102"/>
                    <a:pt x="103" y="86"/>
                    <a:pt x="104" y="67"/>
                  </a:cubicBezTo>
                  <a:cubicBezTo>
                    <a:pt x="105" y="59"/>
                    <a:pt x="110" y="35"/>
                    <a:pt x="110" y="35"/>
                  </a:cubicBezTo>
                  <a:cubicBezTo>
                    <a:pt x="110" y="15"/>
                    <a:pt x="94" y="0"/>
                    <a:pt x="75" y="0"/>
                  </a:cubicBezTo>
                  <a:close/>
                </a:path>
              </a:pathLst>
            </a:custGeom>
            <a:solidFill>
              <a:srgbClr val="D35400"/>
            </a:solidFill>
            <a:ln>
              <a:noFill/>
            </a:ln>
          </p:spPr>
          <p:txBody>
            <a:bodyPr vert="horz" wrap="square" lIns="91440" tIns="45720" rIns="91440" bIns="45720" numCol="1" anchor="t" anchorCtr="0" compatLnSpc="1"/>
            <a:lstStyle/>
            <a:p>
              <a:endParaRPr lang="zh-CN" altLang="en-US"/>
            </a:p>
          </p:txBody>
        </p:sp>
        <p:sp>
          <p:nvSpPr>
            <p:cNvPr id="140" name="Freeform 289"/>
            <p:cNvSpPr/>
            <p:nvPr/>
          </p:nvSpPr>
          <p:spPr bwMode="auto">
            <a:xfrm>
              <a:off x="4554970" y="6163491"/>
              <a:ext cx="300008" cy="698775"/>
            </a:xfrm>
            <a:custGeom>
              <a:avLst/>
              <a:gdLst>
                <a:gd name="T0" fmla="*/ 35 w 44"/>
                <a:gd name="T1" fmla="*/ 36 h 102"/>
                <a:gd name="T2" fmla="*/ 30 w 44"/>
                <a:gd name="T3" fmla="*/ 68 h 102"/>
                <a:gd name="T4" fmla="*/ 12 w 44"/>
                <a:gd name="T5" fmla="*/ 102 h 102"/>
                <a:gd name="T6" fmla="*/ 13 w 44"/>
                <a:gd name="T7" fmla="*/ 102 h 102"/>
                <a:gd name="T8" fmla="*/ 19 w 44"/>
                <a:gd name="T9" fmla="*/ 102 h 102"/>
                <a:gd name="T10" fmla="*/ 21 w 44"/>
                <a:gd name="T11" fmla="*/ 102 h 102"/>
                <a:gd name="T12" fmla="*/ 39 w 44"/>
                <a:gd name="T13" fmla="*/ 68 h 102"/>
                <a:gd name="T14" fmla="*/ 44 w 44"/>
                <a:gd name="T15" fmla="*/ 36 h 102"/>
                <a:gd name="T16" fmla="*/ 9 w 44"/>
                <a:gd name="T17" fmla="*/ 0 h 102"/>
                <a:gd name="T18" fmla="*/ 0 w 44"/>
                <a:gd name="T19" fmla="*/ 0 h 102"/>
                <a:gd name="T20" fmla="*/ 35 w 44"/>
                <a:gd name="T21" fmla="*/ 3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102">
                  <a:moveTo>
                    <a:pt x="35" y="36"/>
                  </a:moveTo>
                  <a:cubicBezTo>
                    <a:pt x="35" y="36"/>
                    <a:pt x="31" y="60"/>
                    <a:pt x="30" y="68"/>
                  </a:cubicBezTo>
                  <a:cubicBezTo>
                    <a:pt x="29" y="83"/>
                    <a:pt x="23" y="96"/>
                    <a:pt x="12" y="102"/>
                  </a:cubicBezTo>
                  <a:cubicBezTo>
                    <a:pt x="13" y="102"/>
                    <a:pt x="13" y="102"/>
                    <a:pt x="13" y="102"/>
                  </a:cubicBezTo>
                  <a:cubicBezTo>
                    <a:pt x="19" y="102"/>
                    <a:pt x="19" y="102"/>
                    <a:pt x="19" y="102"/>
                  </a:cubicBezTo>
                  <a:cubicBezTo>
                    <a:pt x="20" y="102"/>
                    <a:pt x="21" y="102"/>
                    <a:pt x="21" y="102"/>
                  </a:cubicBezTo>
                  <a:cubicBezTo>
                    <a:pt x="32" y="96"/>
                    <a:pt x="37" y="83"/>
                    <a:pt x="39" y="68"/>
                  </a:cubicBezTo>
                  <a:cubicBezTo>
                    <a:pt x="39" y="60"/>
                    <a:pt x="44" y="36"/>
                    <a:pt x="44" y="36"/>
                  </a:cubicBezTo>
                  <a:cubicBezTo>
                    <a:pt x="44" y="16"/>
                    <a:pt x="28" y="0"/>
                    <a:pt x="9" y="0"/>
                  </a:cubicBezTo>
                  <a:cubicBezTo>
                    <a:pt x="0" y="0"/>
                    <a:pt x="0" y="0"/>
                    <a:pt x="0" y="0"/>
                  </a:cubicBezTo>
                  <a:cubicBezTo>
                    <a:pt x="20" y="0"/>
                    <a:pt x="35" y="16"/>
                    <a:pt x="35" y="36"/>
                  </a:cubicBezTo>
                  <a:close/>
                </a:path>
              </a:pathLst>
            </a:custGeom>
            <a:solidFill>
              <a:srgbClr val="E682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290"/>
            <p:cNvSpPr/>
            <p:nvPr/>
          </p:nvSpPr>
          <p:spPr bwMode="auto">
            <a:xfrm>
              <a:off x="4549380" y="5876527"/>
              <a:ext cx="285101" cy="294417"/>
            </a:xfrm>
            <a:custGeom>
              <a:avLst/>
              <a:gdLst>
                <a:gd name="T0" fmla="*/ 42 w 42"/>
                <a:gd name="T1" fmla="*/ 1 h 43"/>
                <a:gd name="T2" fmla="*/ 31 w 42"/>
                <a:gd name="T3" fmla="*/ 31 h 43"/>
                <a:gd name="T4" fmla="*/ 1 w 42"/>
                <a:gd name="T5" fmla="*/ 42 h 43"/>
                <a:gd name="T6" fmla="*/ 11 w 42"/>
                <a:gd name="T7" fmla="*/ 11 h 43"/>
                <a:gd name="T8" fmla="*/ 42 w 42"/>
                <a:gd name="T9" fmla="*/ 1 h 43"/>
              </a:gdLst>
              <a:ahLst/>
              <a:cxnLst>
                <a:cxn ang="0">
                  <a:pos x="T0" y="T1"/>
                </a:cxn>
                <a:cxn ang="0">
                  <a:pos x="T2" y="T3"/>
                </a:cxn>
                <a:cxn ang="0">
                  <a:pos x="T4" y="T5"/>
                </a:cxn>
                <a:cxn ang="0">
                  <a:pos x="T6" y="T7"/>
                </a:cxn>
                <a:cxn ang="0">
                  <a:pos x="T8" y="T9"/>
                </a:cxn>
              </a:cxnLst>
              <a:rect l="0" t="0" r="r" b="b"/>
              <a:pathLst>
                <a:path w="42" h="43">
                  <a:moveTo>
                    <a:pt x="42" y="1"/>
                  </a:moveTo>
                  <a:cubicBezTo>
                    <a:pt x="42" y="1"/>
                    <a:pt x="42" y="20"/>
                    <a:pt x="31" y="31"/>
                  </a:cubicBezTo>
                  <a:cubicBezTo>
                    <a:pt x="20" y="43"/>
                    <a:pt x="1" y="42"/>
                    <a:pt x="1" y="42"/>
                  </a:cubicBezTo>
                  <a:cubicBezTo>
                    <a:pt x="1" y="42"/>
                    <a:pt x="0" y="23"/>
                    <a:pt x="11" y="11"/>
                  </a:cubicBezTo>
                  <a:cubicBezTo>
                    <a:pt x="22" y="0"/>
                    <a:pt x="42" y="1"/>
                    <a:pt x="42" y="1"/>
                  </a:cubicBezTo>
                  <a:close/>
                </a:path>
              </a:pathLst>
            </a:custGeom>
            <a:solidFill>
              <a:srgbClr val="87D3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291"/>
            <p:cNvSpPr/>
            <p:nvPr/>
          </p:nvSpPr>
          <p:spPr bwMode="auto">
            <a:xfrm>
              <a:off x="4554970" y="5883981"/>
              <a:ext cx="279510" cy="286963"/>
            </a:xfrm>
            <a:custGeom>
              <a:avLst/>
              <a:gdLst>
                <a:gd name="T0" fmla="*/ 30 w 41"/>
                <a:gd name="T1" fmla="*/ 30 h 42"/>
                <a:gd name="T2" fmla="*/ 41 w 41"/>
                <a:gd name="T3" fmla="*/ 0 h 42"/>
                <a:gd name="T4" fmla="*/ 0 w 41"/>
                <a:gd name="T5" fmla="*/ 41 h 42"/>
                <a:gd name="T6" fmla="*/ 30 w 41"/>
                <a:gd name="T7" fmla="*/ 30 h 42"/>
              </a:gdLst>
              <a:ahLst/>
              <a:cxnLst>
                <a:cxn ang="0">
                  <a:pos x="T0" y="T1"/>
                </a:cxn>
                <a:cxn ang="0">
                  <a:pos x="T2" y="T3"/>
                </a:cxn>
                <a:cxn ang="0">
                  <a:pos x="T4" y="T5"/>
                </a:cxn>
                <a:cxn ang="0">
                  <a:pos x="T6" y="T7"/>
                </a:cxn>
              </a:cxnLst>
              <a:rect l="0" t="0" r="r" b="b"/>
              <a:pathLst>
                <a:path w="41" h="42">
                  <a:moveTo>
                    <a:pt x="30" y="30"/>
                  </a:moveTo>
                  <a:cubicBezTo>
                    <a:pt x="41" y="19"/>
                    <a:pt x="41" y="0"/>
                    <a:pt x="41" y="0"/>
                  </a:cubicBezTo>
                  <a:cubicBezTo>
                    <a:pt x="0" y="41"/>
                    <a:pt x="0" y="41"/>
                    <a:pt x="0" y="41"/>
                  </a:cubicBezTo>
                  <a:cubicBezTo>
                    <a:pt x="0" y="41"/>
                    <a:pt x="19" y="42"/>
                    <a:pt x="30" y="30"/>
                  </a:cubicBezTo>
                  <a:close/>
                </a:path>
              </a:pathLst>
            </a:custGeom>
            <a:solidFill>
              <a:srgbClr val="659E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292"/>
            <p:cNvSpPr/>
            <p:nvPr/>
          </p:nvSpPr>
          <p:spPr bwMode="auto">
            <a:xfrm>
              <a:off x="2816419" y="4896379"/>
              <a:ext cx="1520533" cy="1965886"/>
            </a:xfrm>
            <a:custGeom>
              <a:avLst/>
              <a:gdLst>
                <a:gd name="T0" fmla="*/ 214 w 223"/>
                <a:gd name="T1" fmla="*/ 287 h 287"/>
                <a:gd name="T2" fmla="*/ 10 w 223"/>
                <a:gd name="T3" fmla="*/ 287 h 287"/>
                <a:gd name="T4" fmla="*/ 0 w 223"/>
                <a:gd name="T5" fmla="*/ 278 h 287"/>
                <a:gd name="T6" fmla="*/ 0 w 223"/>
                <a:gd name="T7" fmla="*/ 9 h 287"/>
                <a:gd name="T8" fmla="*/ 10 w 223"/>
                <a:gd name="T9" fmla="*/ 0 h 287"/>
                <a:gd name="T10" fmla="*/ 214 w 223"/>
                <a:gd name="T11" fmla="*/ 0 h 287"/>
                <a:gd name="T12" fmla="*/ 223 w 223"/>
                <a:gd name="T13" fmla="*/ 9 h 287"/>
                <a:gd name="T14" fmla="*/ 223 w 223"/>
                <a:gd name="T15" fmla="*/ 278 h 287"/>
                <a:gd name="T16" fmla="*/ 214 w 223"/>
                <a:gd name="T17" fmla="*/ 28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287">
                  <a:moveTo>
                    <a:pt x="214" y="287"/>
                  </a:moveTo>
                  <a:cubicBezTo>
                    <a:pt x="10" y="287"/>
                    <a:pt x="10" y="287"/>
                    <a:pt x="10" y="287"/>
                  </a:cubicBezTo>
                  <a:cubicBezTo>
                    <a:pt x="5" y="287"/>
                    <a:pt x="0" y="283"/>
                    <a:pt x="0" y="278"/>
                  </a:cubicBezTo>
                  <a:cubicBezTo>
                    <a:pt x="0" y="9"/>
                    <a:pt x="0" y="9"/>
                    <a:pt x="0" y="9"/>
                  </a:cubicBezTo>
                  <a:cubicBezTo>
                    <a:pt x="0" y="4"/>
                    <a:pt x="5" y="0"/>
                    <a:pt x="10" y="0"/>
                  </a:cubicBezTo>
                  <a:cubicBezTo>
                    <a:pt x="214" y="0"/>
                    <a:pt x="214" y="0"/>
                    <a:pt x="214" y="0"/>
                  </a:cubicBezTo>
                  <a:cubicBezTo>
                    <a:pt x="219" y="0"/>
                    <a:pt x="223" y="4"/>
                    <a:pt x="223" y="9"/>
                  </a:cubicBezTo>
                  <a:cubicBezTo>
                    <a:pt x="223" y="278"/>
                    <a:pt x="223" y="278"/>
                    <a:pt x="223" y="278"/>
                  </a:cubicBezTo>
                  <a:cubicBezTo>
                    <a:pt x="223" y="283"/>
                    <a:pt x="219" y="287"/>
                    <a:pt x="214" y="287"/>
                  </a:cubicBezTo>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44" name="Rectangle 293"/>
            <p:cNvSpPr>
              <a:spLocks noChangeArrowheads="1"/>
            </p:cNvSpPr>
            <p:nvPr/>
          </p:nvSpPr>
          <p:spPr bwMode="auto">
            <a:xfrm>
              <a:off x="2967355" y="5075266"/>
              <a:ext cx="1226116" cy="1568982"/>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5" name="Rectangle 294"/>
            <p:cNvSpPr>
              <a:spLocks noChangeArrowheads="1"/>
            </p:cNvSpPr>
            <p:nvPr/>
          </p:nvSpPr>
          <p:spPr bwMode="auto">
            <a:xfrm>
              <a:off x="2967355" y="5075266"/>
              <a:ext cx="1226116" cy="15689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6" name="Oval 295"/>
            <p:cNvSpPr>
              <a:spLocks noChangeArrowheads="1"/>
            </p:cNvSpPr>
            <p:nvPr/>
          </p:nvSpPr>
          <p:spPr bwMode="auto">
            <a:xfrm>
              <a:off x="3518921" y="6677789"/>
              <a:ext cx="122984" cy="122984"/>
            </a:xfrm>
            <a:prstGeom prst="ellipse">
              <a:avLst/>
            </a:prstGeom>
            <a:solidFill>
              <a:srgbClr val="826A56"/>
            </a:solidFill>
            <a:ln>
              <a:noFill/>
            </a:ln>
          </p:spPr>
          <p:txBody>
            <a:bodyPr vert="horz" wrap="square" lIns="91440" tIns="45720" rIns="91440" bIns="45720" numCol="1" anchor="t" anchorCtr="0" compatLnSpc="1"/>
            <a:lstStyle/>
            <a:p>
              <a:endParaRPr lang="zh-CN" altLang="en-US"/>
            </a:p>
          </p:txBody>
        </p:sp>
        <p:sp>
          <p:nvSpPr>
            <p:cNvPr id="147" name="Freeform 296"/>
            <p:cNvSpPr/>
            <p:nvPr/>
          </p:nvSpPr>
          <p:spPr bwMode="auto">
            <a:xfrm>
              <a:off x="3457428" y="4965325"/>
              <a:ext cx="238515" cy="20498"/>
            </a:xfrm>
            <a:custGeom>
              <a:avLst/>
              <a:gdLst>
                <a:gd name="T0" fmla="*/ 34 w 35"/>
                <a:gd name="T1" fmla="*/ 3 h 3"/>
                <a:gd name="T2" fmla="*/ 2 w 35"/>
                <a:gd name="T3" fmla="*/ 3 h 3"/>
                <a:gd name="T4" fmla="*/ 0 w 35"/>
                <a:gd name="T5" fmla="*/ 2 h 3"/>
                <a:gd name="T6" fmla="*/ 2 w 35"/>
                <a:gd name="T7" fmla="*/ 0 h 3"/>
                <a:gd name="T8" fmla="*/ 34 w 35"/>
                <a:gd name="T9" fmla="*/ 0 h 3"/>
                <a:gd name="T10" fmla="*/ 35 w 35"/>
                <a:gd name="T11" fmla="*/ 2 h 3"/>
                <a:gd name="T12" fmla="*/ 34 w 3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34" y="3"/>
                  </a:moveTo>
                  <a:cubicBezTo>
                    <a:pt x="2" y="3"/>
                    <a:pt x="2" y="3"/>
                    <a:pt x="2" y="3"/>
                  </a:cubicBezTo>
                  <a:cubicBezTo>
                    <a:pt x="1" y="3"/>
                    <a:pt x="0" y="2"/>
                    <a:pt x="0" y="2"/>
                  </a:cubicBezTo>
                  <a:cubicBezTo>
                    <a:pt x="0" y="1"/>
                    <a:pt x="1" y="0"/>
                    <a:pt x="2" y="0"/>
                  </a:cubicBezTo>
                  <a:cubicBezTo>
                    <a:pt x="34" y="0"/>
                    <a:pt x="34" y="0"/>
                    <a:pt x="34" y="0"/>
                  </a:cubicBezTo>
                  <a:cubicBezTo>
                    <a:pt x="34" y="0"/>
                    <a:pt x="35" y="1"/>
                    <a:pt x="35" y="2"/>
                  </a:cubicBezTo>
                  <a:cubicBezTo>
                    <a:pt x="35" y="2"/>
                    <a:pt x="34" y="3"/>
                    <a:pt x="34" y="3"/>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297"/>
            <p:cNvSpPr/>
            <p:nvPr/>
          </p:nvSpPr>
          <p:spPr bwMode="auto">
            <a:xfrm>
              <a:off x="3854333" y="5075266"/>
              <a:ext cx="203111" cy="1568982"/>
            </a:xfrm>
            <a:custGeom>
              <a:avLst/>
              <a:gdLst>
                <a:gd name="T0" fmla="*/ 20 w 30"/>
                <a:gd name="T1" fmla="*/ 229 h 229"/>
                <a:gd name="T2" fmla="*/ 0 w 30"/>
                <a:gd name="T3" fmla="*/ 229 h 229"/>
                <a:gd name="T4" fmla="*/ 0 w 30"/>
                <a:gd name="T5" fmla="*/ 0 h 229"/>
                <a:gd name="T6" fmla="*/ 30 w 30"/>
                <a:gd name="T7" fmla="*/ 0 h 229"/>
                <a:gd name="T8" fmla="*/ 30 w 30"/>
                <a:gd name="T9" fmla="*/ 219 h 229"/>
                <a:gd name="T10" fmla="*/ 20 w 30"/>
                <a:gd name="T11" fmla="*/ 229 h 229"/>
              </a:gdLst>
              <a:ahLst/>
              <a:cxnLst>
                <a:cxn ang="0">
                  <a:pos x="T0" y="T1"/>
                </a:cxn>
                <a:cxn ang="0">
                  <a:pos x="T2" y="T3"/>
                </a:cxn>
                <a:cxn ang="0">
                  <a:pos x="T4" y="T5"/>
                </a:cxn>
                <a:cxn ang="0">
                  <a:pos x="T6" y="T7"/>
                </a:cxn>
                <a:cxn ang="0">
                  <a:pos x="T8" y="T9"/>
                </a:cxn>
                <a:cxn ang="0">
                  <a:pos x="T10" y="T11"/>
                </a:cxn>
              </a:cxnLst>
              <a:rect l="0" t="0" r="r" b="b"/>
              <a:pathLst>
                <a:path w="30" h="229">
                  <a:moveTo>
                    <a:pt x="20" y="229"/>
                  </a:moveTo>
                  <a:cubicBezTo>
                    <a:pt x="0" y="229"/>
                    <a:pt x="0" y="229"/>
                    <a:pt x="0" y="229"/>
                  </a:cubicBezTo>
                  <a:cubicBezTo>
                    <a:pt x="0" y="0"/>
                    <a:pt x="0" y="0"/>
                    <a:pt x="0" y="0"/>
                  </a:cubicBezTo>
                  <a:cubicBezTo>
                    <a:pt x="30" y="0"/>
                    <a:pt x="30" y="0"/>
                    <a:pt x="30" y="0"/>
                  </a:cubicBezTo>
                  <a:cubicBezTo>
                    <a:pt x="30" y="219"/>
                    <a:pt x="30" y="219"/>
                    <a:pt x="30" y="219"/>
                  </a:cubicBezTo>
                  <a:cubicBezTo>
                    <a:pt x="30" y="225"/>
                    <a:pt x="26" y="229"/>
                    <a:pt x="20" y="229"/>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298"/>
            <p:cNvSpPr/>
            <p:nvPr/>
          </p:nvSpPr>
          <p:spPr bwMode="auto">
            <a:xfrm>
              <a:off x="2967355" y="5075266"/>
              <a:ext cx="1049094" cy="1568982"/>
            </a:xfrm>
            <a:custGeom>
              <a:avLst/>
              <a:gdLst>
                <a:gd name="T0" fmla="*/ 146 w 154"/>
                <a:gd name="T1" fmla="*/ 229 h 229"/>
                <a:gd name="T2" fmla="*/ 0 w 154"/>
                <a:gd name="T3" fmla="*/ 229 h 229"/>
                <a:gd name="T4" fmla="*/ 0 w 154"/>
                <a:gd name="T5" fmla="*/ 0 h 229"/>
                <a:gd name="T6" fmla="*/ 154 w 154"/>
                <a:gd name="T7" fmla="*/ 0 h 229"/>
                <a:gd name="T8" fmla="*/ 154 w 154"/>
                <a:gd name="T9" fmla="*/ 221 h 229"/>
                <a:gd name="T10" fmla="*/ 146 w 154"/>
                <a:gd name="T11" fmla="*/ 229 h 229"/>
              </a:gdLst>
              <a:ahLst/>
              <a:cxnLst>
                <a:cxn ang="0">
                  <a:pos x="T0" y="T1"/>
                </a:cxn>
                <a:cxn ang="0">
                  <a:pos x="T2" y="T3"/>
                </a:cxn>
                <a:cxn ang="0">
                  <a:pos x="T4" y="T5"/>
                </a:cxn>
                <a:cxn ang="0">
                  <a:pos x="T6" y="T7"/>
                </a:cxn>
                <a:cxn ang="0">
                  <a:pos x="T8" y="T9"/>
                </a:cxn>
                <a:cxn ang="0">
                  <a:pos x="T10" y="T11"/>
                </a:cxn>
              </a:cxnLst>
              <a:rect l="0" t="0" r="r" b="b"/>
              <a:pathLst>
                <a:path w="154" h="229">
                  <a:moveTo>
                    <a:pt x="146" y="229"/>
                  </a:moveTo>
                  <a:cubicBezTo>
                    <a:pt x="0" y="229"/>
                    <a:pt x="0" y="229"/>
                    <a:pt x="0" y="229"/>
                  </a:cubicBezTo>
                  <a:cubicBezTo>
                    <a:pt x="0" y="0"/>
                    <a:pt x="0" y="0"/>
                    <a:pt x="0" y="0"/>
                  </a:cubicBezTo>
                  <a:cubicBezTo>
                    <a:pt x="154" y="0"/>
                    <a:pt x="154" y="0"/>
                    <a:pt x="154" y="0"/>
                  </a:cubicBezTo>
                  <a:cubicBezTo>
                    <a:pt x="154" y="221"/>
                    <a:pt x="154" y="221"/>
                    <a:pt x="154" y="221"/>
                  </a:cubicBezTo>
                  <a:cubicBezTo>
                    <a:pt x="154" y="226"/>
                    <a:pt x="150" y="229"/>
                    <a:pt x="146" y="229"/>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299"/>
            <p:cNvSpPr/>
            <p:nvPr/>
          </p:nvSpPr>
          <p:spPr bwMode="auto">
            <a:xfrm>
              <a:off x="3893463" y="4972778"/>
              <a:ext cx="122984" cy="1589480"/>
            </a:xfrm>
            <a:custGeom>
              <a:avLst/>
              <a:gdLst>
                <a:gd name="T0" fmla="*/ 18 w 18"/>
                <a:gd name="T1" fmla="*/ 232 h 232"/>
                <a:gd name="T2" fmla="*/ 5 w 18"/>
                <a:gd name="T3" fmla="*/ 218 h 232"/>
                <a:gd name="T4" fmla="*/ 0 w 18"/>
                <a:gd name="T5" fmla="*/ 218 h 232"/>
                <a:gd name="T6" fmla="*/ 0 w 18"/>
                <a:gd name="T7" fmla="*/ 0 h 232"/>
                <a:gd name="T8" fmla="*/ 5 w 18"/>
                <a:gd name="T9" fmla="*/ 0 h 232"/>
                <a:gd name="T10" fmla="*/ 18 w 18"/>
                <a:gd name="T11" fmla="*/ 13 h 232"/>
                <a:gd name="T12" fmla="*/ 18 w 18"/>
                <a:gd name="T13" fmla="*/ 232 h 232"/>
              </a:gdLst>
              <a:ahLst/>
              <a:cxnLst>
                <a:cxn ang="0">
                  <a:pos x="T0" y="T1"/>
                </a:cxn>
                <a:cxn ang="0">
                  <a:pos x="T2" y="T3"/>
                </a:cxn>
                <a:cxn ang="0">
                  <a:pos x="T4" y="T5"/>
                </a:cxn>
                <a:cxn ang="0">
                  <a:pos x="T6" y="T7"/>
                </a:cxn>
                <a:cxn ang="0">
                  <a:pos x="T8" y="T9"/>
                </a:cxn>
                <a:cxn ang="0">
                  <a:pos x="T10" y="T11"/>
                </a:cxn>
                <a:cxn ang="0">
                  <a:pos x="T12" y="T13"/>
                </a:cxn>
              </a:cxnLst>
              <a:rect l="0" t="0" r="r" b="b"/>
              <a:pathLst>
                <a:path w="18" h="232">
                  <a:moveTo>
                    <a:pt x="18" y="232"/>
                  </a:moveTo>
                  <a:cubicBezTo>
                    <a:pt x="18" y="223"/>
                    <a:pt x="11" y="218"/>
                    <a:pt x="5" y="218"/>
                  </a:cubicBezTo>
                  <a:cubicBezTo>
                    <a:pt x="0" y="218"/>
                    <a:pt x="0" y="218"/>
                    <a:pt x="0" y="218"/>
                  </a:cubicBezTo>
                  <a:cubicBezTo>
                    <a:pt x="0" y="0"/>
                    <a:pt x="0" y="0"/>
                    <a:pt x="0" y="0"/>
                  </a:cubicBezTo>
                  <a:cubicBezTo>
                    <a:pt x="5" y="0"/>
                    <a:pt x="5" y="0"/>
                    <a:pt x="5" y="0"/>
                  </a:cubicBezTo>
                  <a:cubicBezTo>
                    <a:pt x="12" y="0"/>
                    <a:pt x="18" y="6"/>
                    <a:pt x="18" y="13"/>
                  </a:cubicBezTo>
                  <a:lnTo>
                    <a:pt x="18" y="232"/>
                  </a:lnTo>
                  <a:close/>
                </a:path>
              </a:pathLst>
            </a:custGeom>
            <a:solidFill>
              <a:srgbClr val="D35400"/>
            </a:solidFill>
            <a:ln>
              <a:noFill/>
            </a:ln>
          </p:spPr>
          <p:txBody>
            <a:bodyPr vert="horz" wrap="square" lIns="91440" tIns="45720" rIns="91440" bIns="45720" numCol="1" anchor="t" anchorCtr="0" compatLnSpc="1"/>
            <a:lstStyle/>
            <a:p>
              <a:endParaRPr lang="zh-CN" altLang="en-US"/>
            </a:p>
          </p:txBody>
        </p:sp>
        <p:sp>
          <p:nvSpPr>
            <p:cNvPr id="151" name="Freeform 300"/>
            <p:cNvSpPr>
              <a:spLocks noEditPoints="1"/>
            </p:cNvSpPr>
            <p:nvPr/>
          </p:nvSpPr>
          <p:spPr bwMode="auto">
            <a:xfrm>
              <a:off x="3062388" y="5198250"/>
              <a:ext cx="354046" cy="322369"/>
            </a:xfrm>
            <a:custGeom>
              <a:avLst/>
              <a:gdLst>
                <a:gd name="T0" fmla="*/ 139 w 190"/>
                <a:gd name="T1" fmla="*/ 140 h 173"/>
                <a:gd name="T2" fmla="*/ 48 w 190"/>
                <a:gd name="T3" fmla="*/ 140 h 173"/>
                <a:gd name="T4" fmla="*/ 33 w 190"/>
                <a:gd name="T5" fmla="*/ 173 h 173"/>
                <a:gd name="T6" fmla="*/ 0 w 190"/>
                <a:gd name="T7" fmla="*/ 173 h 173"/>
                <a:gd name="T8" fmla="*/ 77 w 190"/>
                <a:gd name="T9" fmla="*/ 0 h 173"/>
                <a:gd name="T10" fmla="*/ 114 w 190"/>
                <a:gd name="T11" fmla="*/ 0 h 173"/>
                <a:gd name="T12" fmla="*/ 190 w 190"/>
                <a:gd name="T13" fmla="*/ 173 h 173"/>
                <a:gd name="T14" fmla="*/ 154 w 190"/>
                <a:gd name="T15" fmla="*/ 173 h 173"/>
                <a:gd name="T16" fmla="*/ 139 w 190"/>
                <a:gd name="T17" fmla="*/ 140 h 173"/>
                <a:gd name="T18" fmla="*/ 95 w 190"/>
                <a:gd name="T19" fmla="*/ 37 h 173"/>
                <a:gd name="T20" fmla="*/ 62 w 190"/>
                <a:gd name="T21" fmla="*/ 110 h 173"/>
                <a:gd name="T22" fmla="*/ 128 w 190"/>
                <a:gd name="T23" fmla="*/ 110 h 173"/>
                <a:gd name="T24" fmla="*/ 95 w 190"/>
                <a:gd name="T25" fmla="*/ 3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173">
                  <a:moveTo>
                    <a:pt x="139" y="140"/>
                  </a:moveTo>
                  <a:lnTo>
                    <a:pt x="48" y="140"/>
                  </a:lnTo>
                  <a:lnTo>
                    <a:pt x="33" y="173"/>
                  </a:lnTo>
                  <a:lnTo>
                    <a:pt x="0" y="173"/>
                  </a:lnTo>
                  <a:lnTo>
                    <a:pt x="77" y="0"/>
                  </a:lnTo>
                  <a:lnTo>
                    <a:pt x="114" y="0"/>
                  </a:lnTo>
                  <a:lnTo>
                    <a:pt x="190" y="173"/>
                  </a:lnTo>
                  <a:lnTo>
                    <a:pt x="154" y="173"/>
                  </a:lnTo>
                  <a:lnTo>
                    <a:pt x="139" y="140"/>
                  </a:lnTo>
                  <a:close/>
                  <a:moveTo>
                    <a:pt x="95" y="37"/>
                  </a:moveTo>
                  <a:lnTo>
                    <a:pt x="62" y="110"/>
                  </a:lnTo>
                  <a:lnTo>
                    <a:pt x="128" y="110"/>
                  </a:lnTo>
                  <a:lnTo>
                    <a:pt x="95" y="37"/>
                  </a:lnTo>
                  <a:close/>
                </a:path>
              </a:pathLst>
            </a:custGeom>
            <a:solidFill>
              <a:srgbClr val="B4EB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301"/>
            <p:cNvSpPr>
              <a:spLocks noEditPoints="1"/>
            </p:cNvSpPr>
            <p:nvPr/>
          </p:nvSpPr>
          <p:spPr bwMode="auto">
            <a:xfrm>
              <a:off x="3062388" y="5198250"/>
              <a:ext cx="354046" cy="322369"/>
            </a:xfrm>
            <a:custGeom>
              <a:avLst/>
              <a:gdLst>
                <a:gd name="T0" fmla="*/ 139 w 190"/>
                <a:gd name="T1" fmla="*/ 140 h 173"/>
                <a:gd name="T2" fmla="*/ 48 w 190"/>
                <a:gd name="T3" fmla="*/ 140 h 173"/>
                <a:gd name="T4" fmla="*/ 33 w 190"/>
                <a:gd name="T5" fmla="*/ 173 h 173"/>
                <a:gd name="T6" fmla="*/ 0 w 190"/>
                <a:gd name="T7" fmla="*/ 173 h 173"/>
                <a:gd name="T8" fmla="*/ 77 w 190"/>
                <a:gd name="T9" fmla="*/ 0 h 173"/>
                <a:gd name="T10" fmla="*/ 114 w 190"/>
                <a:gd name="T11" fmla="*/ 0 h 173"/>
                <a:gd name="T12" fmla="*/ 190 w 190"/>
                <a:gd name="T13" fmla="*/ 173 h 173"/>
                <a:gd name="T14" fmla="*/ 154 w 190"/>
                <a:gd name="T15" fmla="*/ 173 h 173"/>
                <a:gd name="T16" fmla="*/ 139 w 190"/>
                <a:gd name="T17" fmla="*/ 140 h 173"/>
                <a:gd name="T18" fmla="*/ 95 w 190"/>
                <a:gd name="T19" fmla="*/ 37 h 173"/>
                <a:gd name="T20" fmla="*/ 62 w 190"/>
                <a:gd name="T21" fmla="*/ 110 h 173"/>
                <a:gd name="T22" fmla="*/ 128 w 190"/>
                <a:gd name="T23" fmla="*/ 110 h 173"/>
                <a:gd name="T24" fmla="*/ 95 w 190"/>
                <a:gd name="T25" fmla="*/ 3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173">
                  <a:moveTo>
                    <a:pt x="139" y="140"/>
                  </a:moveTo>
                  <a:lnTo>
                    <a:pt x="48" y="140"/>
                  </a:lnTo>
                  <a:lnTo>
                    <a:pt x="33" y="173"/>
                  </a:lnTo>
                  <a:lnTo>
                    <a:pt x="0" y="173"/>
                  </a:lnTo>
                  <a:lnTo>
                    <a:pt x="77" y="0"/>
                  </a:lnTo>
                  <a:lnTo>
                    <a:pt x="114" y="0"/>
                  </a:lnTo>
                  <a:lnTo>
                    <a:pt x="190" y="173"/>
                  </a:lnTo>
                  <a:lnTo>
                    <a:pt x="154" y="173"/>
                  </a:lnTo>
                  <a:lnTo>
                    <a:pt x="139" y="140"/>
                  </a:lnTo>
                  <a:moveTo>
                    <a:pt x="95" y="37"/>
                  </a:moveTo>
                  <a:lnTo>
                    <a:pt x="62" y="110"/>
                  </a:lnTo>
                  <a:lnTo>
                    <a:pt x="128" y="110"/>
                  </a:lnTo>
                  <a:lnTo>
                    <a:pt x="95" y="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Rectangle 302"/>
            <p:cNvSpPr>
              <a:spLocks noChangeArrowheads="1"/>
            </p:cNvSpPr>
            <p:nvPr/>
          </p:nvSpPr>
          <p:spPr bwMode="auto">
            <a:xfrm>
              <a:off x="3431340" y="5198250"/>
              <a:ext cx="422992" cy="54039"/>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4" name="Rectangle 303"/>
            <p:cNvSpPr>
              <a:spLocks noChangeArrowheads="1"/>
            </p:cNvSpPr>
            <p:nvPr/>
          </p:nvSpPr>
          <p:spPr bwMode="auto">
            <a:xfrm>
              <a:off x="3423887" y="5334278"/>
              <a:ext cx="430446" cy="55902"/>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5" name="Rectangle 304"/>
            <p:cNvSpPr>
              <a:spLocks noChangeArrowheads="1"/>
            </p:cNvSpPr>
            <p:nvPr/>
          </p:nvSpPr>
          <p:spPr bwMode="auto">
            <a:xfrm>
              <a:off x="3423887" y="5464715"/>
              <a:ext cx="430446" cy="55902"/>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6" name="Rectangle 305"/>
            <p:cNvSpPr>
              <a:spLocks noChangeArrowheads="1"/>
            </p:cNvSpPr>
            <p:nvPr/>
          </p:nvSpPr>
          <p:spPr bwMode="auto">
            <a:xfrm>
              <a:off x="3069841" y="5602607"/>
              <a:ext cx="784491" cy="54039"/>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7" name="Rectangle 306"/>
            <p:cNvSpPr>
              <a:spLocks noChangeArrowheads="1"/>
            </p:cNvSpPr>
            <p:nvPr/>
          </p:nvSpPr>
          <p:spPr bwMode="auto">
            <a:xfrm>
              <a:off x="3069841" y="5602607"/>
              <a:ext cx="784491" cy="54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8" name="Rectangle 307"/>
            <p:cNvSpPr>
              <a:spLocks noChangeArrowheads="1"/>
            </p:cNvSpPr>
            <p:nvPr/>
          </p:nvSpPr>
          <p:spPr bwMode="auto">
            <a:xfrm>
              <a:off x="3069841" y="5733045"/>
              <a:ext cx="777038" cy="61493"/>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9" name="Rectangle 308"/>
            <p:cNvSpPr>
              <a:spLocks noChangeArrowheads="1"/>
            </p:cNvSpPr>
            <p:nvPr/>
          </p:nvSpPr>
          <p:spPr bwMode="auto">
            <a:xfrm>
              <a:off x="3069841" y="5733045"/>
              <a:ext cx="777038" cy="61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0" name="Rectangle 309"/>
            <p:cNvSpPr>
              <a:spLocks noChangeArrowheads="1"/>
            </p:cNvSpPr>
            <p:nvPr/>
          </p:nvSpPr>
          <p:spPr bwMode="auto">
            <a:xfrm>
              <a:off x="3069841" y="5869074"/>
              <a:ext cx="777038" cy="55902"/>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1" name="Rectangle 310"/>
            <p:cNvSpPr>
              <a:spLocks noChangeArrowheads="1"/>
            </p:cNvSpPr>
            <p:nvPr/>
          </p:nvSpPr>
          <p:spPr bwMode="auto">
            <a:xfrm>
              <a:off x="3069841" y="5869074"/>
              <a:ext cx="777038" cy="559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2" name="Rectangle 311"/>
            <p:cNvSpPr>
              <a:spLocks noChangeArrowheads="1"/>
            </p:cNvSpPr>
            <p:nvPr/>
          </p:nvSpPr>
          <p:spPr bwMode="auto">
            <a:xfrm>
              <a:off x="3069841" y="6006965"/>
              <a:ext cx="777038" cy="54039"/>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3" name="Rectangle 312"/>
            <p:cNvSpPr>
              <a:spLocks noChangeArrowheads="1"/>
            </p:cNvSpPr>
            <p:nvPr/>
          </p:nvSpPr>
          <p:spPr bwMode="auto">
            <a:xfrm>
              <a:off x="3069841" y="6006965"/>
              <a:ext cx="777038" cy="54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4" name="Rectangle 313"/>
            <p:cNvSpPr>
              <a:spLocks noChangeArrowheads="1"/>
            </p:cNvSpPr>
            <p:nvPr/>
          </p:nvSpPr>
          <p:spPr bwMode="auto">
            <a:xfrm>
              <a:off x="3062388" y="6137403"/>
              <a:ext cx="777038" cy="54039"/>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5" name="Rectangle 314"/>
            <p:cNvSpPr>
              <a:spLocks noChangeArrowheads="1"/>
            </p:cNvSpPr>
            <p:nvPr/>
          </p:nvSpPr>
          <p:spPr bwMode="auto">
            <a:xfrm>
              <a:off x="3062388" y="6137403"/>
              <a:ext cx="777038" cy="54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6" name="Rectangle 315"/>
            <p:cNvSpPr>
              <a:spLocks noChangeArrowheads="1"/>
            </p:cNvSpPr>
            <p:nvPr/>
          </p:nvSpPr>
          <p:spPr bwMode="auto">
            <a:xfrm>
              <a:off x="3062388" y="6273430"/>
              <a:ext cx="777038" cy="55902"/>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7" name="Rectangle 316"/>
            <p:cNvSpPr>
              <a:spLocks noChangeArrowheads="1"/>
            </p:cNvSpPr>
            <p:nvPr/>
          </p:nvSpPr>
          <p:spPr bwMode="auto">
            <a:xfrm>
              <a:off x="3062388" y="6273430"/>
              <a:ext cx="777038" cy="559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8" name="Rectangle 317"/>
            <p:cNvSpPr>
              <a:spLocks noChangeArrowheads="1"/>
            </p:cNvSpPr>
            <p:nvPr/>
          </p:nvSpPr>
          <p:spPr bwMode="auto">
            <a:xfrm>
              <a:off x="3062388" y="6403868"/>
              <a:ext cx="777038" cy="61493"/>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9" name="Rectangle 318"/>
            <p:cNvSpPr>
              <a:spLocks noChangeArrowheads="1"/>
            </p:cNvSpPr>
            <p:nvPr/>
          </p:nvSpPr>
          <p:spPr bwMode="auto">
            <a:xfrm>
              <a:off x="3062388" y="6403868"/>
              <a:ext cx="777038" cy="61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0" name="Freeform 319"/>
            <p:cNvSpPr>
              <a:spLocks noEditPoints="1"/>
            </p:cNvSpPr>
            <p:nvPr/>
          </p:nvSpPr>
          <p:spPr bwMode="auto">
            <a:xfrm>
              <a:off x="2816419" y="5116261"/>
              <a:ext cx="0" cy="204974"/>
            </a:xfrm>
            <a:custGeom>
              <a:avLst/>
              <a:gdLst>
                <a:gd name="T0" fmla="*/ 37 h 110"/>
                <a:gd name="T1" fmla="*/ 37 h 110"/>
                <a:gd name="T2" fmla="*/ 110 h 110"/>
                <a:gd name="T3" fmla="*/ 110 h 110"/>
                <a:gd name="T4" fmla="*/ 37 h 110"/>
                <a:gd name="T5" fmla="*/ 0 h 110"/>
                <a:gd name="T6" fmla="*/ 26 h 110"/>
                <a:gd name="T7" fmla="*/ 26 h 110"/>
                <a:gd name="T8" fmla="*/ 0 h 110"/>
                <a:gd name="T9" fmla="*/ 0 h 110"/>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10">
                  <a:moveTo>
                    <a:pt x="0" y="37"/>
                  </a:moveTo>
                  <a:lnTo>
                    <a:pt x="0" y="37"/>
                  </a:lnTo>
                  <a:lnTo>
                    <a:pt x="0" y="110"/>
                  </a:lnTo>
                  <a:lnTo>
                    <a:pt x="0" y="110"/>
                  </a:lnTo>
                  <a:lnTo>
                    <a:pt x="0" y="37"/>
                  </a:lnTo>
                  <a:close/>
                  <a:moveTo>
                    <a:pt x="0" y="0"/>
                  </a:moveTo>
                  <a:lnTo>
                    <a:pt x="0" y="26"/>
                  </a:lnTo>
                  <a:lnTo>
                    <a:pt x="0" y="26"/>
                  </a:lnTo>
                  <a:lnTo>
                    <a:pt x="0" y="0"/>
                  </a:lnTo>
                  <a:lnTo>
                    <a:pt x="0" y="0"/>
                  </a:lnTo>
                  <a:close/>
                </a:path>
              </a:pathLst>
            </a:custGeom>
            <a:solidFill>
              <a:srgbClr val="BDB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320"/>
            <p:cNvSpPr>
              <a:spLocks noEditPoints="1"/>
            </p:cNvSpPr>
            <p:nvPr/>
          </p:nvSpPr>
          <p:spPr bwMode="auto">
            <a:xfrm>
              <a:off x="2816419" y="5116261"/>
              <a:ext cx="0" cy="204974"/>
            </a:xfrm>
            <a:custGeom>
              <a:avLst/>
              <a:gdLst>
                <a:gd name="T0" fmla="*/ 37 h 110"/>
                <a:gd name="T1" fmla="*/ 37 h 110"/>
                <a:gd name="T2" fmla="*/ 110 h 110"/>
                <a:gd name="T3" fmla="*/ 110 h 110"/>
                <a:gd name="T4" fmla="*/ 37 h 110"/>
                <a:gd name="T5" fmla="*/ 0 h 110"/>
                <a:gd name="T6" fmla="*/ 26 h 110"/>
                <a:gd name="T7" fmla="*/ 26 h 110"/>
                <a:gd name="T8" fmla="*/ 0 h 110"/>
                <a:gd name="T9" fmla="*/ 0 h 110"/>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10">
                  <a:moveTo>
                    <a:pt x="0" y="37"/>
                  </a:moveTo>
                  <a:lnTo>
                    <a:pt x="0" y="37"/>
                  </a:lnTo>
                  <a:lnTo>
                    <a:pt x="0" y="110"/>
                  </a:lnTo>
                  <a:lnTo>
                    <a:pt x="0" y="110"/>
                  </a:lnTo>
                  <a:lnTo>
                    <a:pt x="0" y="37"/>
                  </a:lnTo>
                  <a:moveTo>
                    <a:pt x="0" y="0"/>
                  </a:moveTo>
                  <a:lnTo>
                    <a:pt x="0" y="26"/>
                  </a:lnTo>
                  <a:lnTo>
                    <a:pt x="0" y="26"/>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321"/>
            <p:cNvSpPr>
              <a:spLocks noEditPoints="1"/>
            </p:cNvSpPr>
            <p:nvPr/>
          </p:nvSpPr>
          <p:spPr bwMode="auto">
            <a:xfrm>
              <a:off x="2816419" y="5116261"/>
              <a:ext cx="218018" cy="1740414"/>
            </a:xfrm>
            <a:custGeom>
              <a:avLst/>
              <a:gdLst>
                <a:gd name="T0" fmla="*/ 32 w 32"/>
                <a:gd name="T1" fmla="*/ 223 h 254"/>
                <a:gd name="T2" fmla="*/ 24 w 32"/>
                <a:gd name="T3" fmla="*/ 223 h 254"/>
                <a:gd name="T4" fmla="*/ 20 w 32"/>
                <a:gd name="T5" fmla="*/ 254 h 254"/>
                <a:gd name="T6" fmla="*/ 7 w 32"/>
                <a:gd name="T7" fmla="*/ 254 h 254"/>
                <a:gd name="T8" fmla="*/ 8 w 32"/>
                <a:gd name="T9" fmla="*/ 254 h 254"/>
                <a:gd name="T10" fmla="*/ 28 w 32"/>
                <a:gd name="T11" fmla="*/ 254 h 254"/>
                <a:gd name="T12" fmla="*/ 32 w 32"/>
                <a:gd name="T13" fmla="*/ 223 h 254"/>
                <a:gd name="T14" fmla="*/ 3 w 32"/>
                <a:gd name="T15" fmla="*/ 0 h 254"/>
                <a:gd name="T16" fmla="*/ 3 w 32"/>
                <a:gd name="T17" fmla="*/ 1 h 254"/>
                <a:gd name="T18" fmla="*/ 0 w 32"/>
                <a:gd name="T19" fmla="*/ 0 h 254"/>
                <a:gd name="T20" fmla="*/ 0 w 32"/>
                <a:gd name="T21" fmla="*/ 7 h 254"/>
                <a:gd name="T22" fmla="*/ 1 w 32"/>
                <a:gd name="T23" fmla="*/ 7 h 254"/>
                <a:gd name="T24" fmla="*/ 0 w 32"/>
                <a:gd name="T25" fmla="*/ 10 h 254"/>
                <a:gd name="T26" fmla="*/ 0 w 32"/>
                <a:gd name="T27" fmla="*/ 30 h 254"/>
                <a:gd name="T28" fmla="*/ 8 w 32"/>
                <a:gd name="T29" fmla="*/ 30 h 254"/>
                <a:gd name="T30" fmla="*/ 12 w 32"/>
                <a:gd name="T31" fmla="*/ 84 h 254"/>
                <a:gd name="T32" fmla="*/ 17 w 32"/>
                <a:gd name="T33" fmla="*/ 48 h 254"/>
                <a:gd name="T34" fmla="*/ 16 w 32"/>
                <a:gd name="T35" fmla="*/ 30 h 254"/>
                <a:gd name="T36" fmla="*/ 13 w 32"/>
                <a:gd name="T37" fmla="*/ 24 h 254"/>
                <a:gd name="T38" fmla="*/ 14 w 32"/>
                <a:gd name="T39" fmla="*/ 16 h 254"/>
                <a:gd name="T40" fmla="*/ 3 w 32"/>
                <a:gd name="T41" fmla="*/ 1 h 254"/>
                <a:gd name="T42" fmla="*/ 3 w 32"/>
                <a:gd name="T43"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54">
                  <a:moveTo>
                    <a:pt x="32" y="223"/>
                  </a:moveTo>
                  <a:cubicBezTo>
                    <a:pt x="24" y="223"/>
                    <a:pt x="24" y="223"/>
                    <a:pt x="24" y="223"/>
                  </a:cubicBezTo>
                  <a:cubicBezTo>
                    <a:pt x="20" y="254"/>
                    <a:pt x="20" y="254"/>
                    <a:pt x="20" y="254"/>
                  </a:cubicBezTo>
                  <a:cubicBezTo>
                    <a:pt x="7" y="254"/>
                    <a:pt x="7" y="254"/>
                    <a:pt x="7" y="254"/>
                  </a:cubicBezTo>
                  <a:cubicBezTo>
                    <a:pt x="7" y="254"/>
                    <a:pt x="7" y="254"/>
                    <a:pt x="8" y="254"/>
                  </a:cubicBezTo>
                  <a:cubicBezTo>
                    <a:pt x="28" y="254"/>
                    <a:pt x="28" y="254"/>
                    <a:pt x="28" y="254"/>
                  </a:cubicBezTo>
                  <a:cubicBezTo>
                    <a:pt x="32" y="223"/>
                    <a:pt x="32" y="223"/>
                    <a:pt x="32" y="223"/>
                  </a:cubicBezTo>
                  <a:moveTo>
                    <a:pt x="3" y="0"/>
                  </a:moveTo>
                  <a:cubicBezTo>
                    <a:pt x="3" y="1"/>
                    <a:pt x="3" y="1"/>
                    <a:pt x="3" y="1"/>
                  </a:cubicBezTo>
                  <a:cubicBezTo>
                    <a:pt x="2" y="0"/>
                    <a:pt x="1" y="0"/>
                    <a:pt x="0" y="0"/>
                  </a:cubicBezTo>
                  <a:cubicBezTo>
                    <a:pt x="0" y="7"/>
                    <a:pt x="0" y="7"/>
                    <a:pt x="0" y="7"/>
                  </a:cubicBezTo>
                  <a:cubicBezTo>
                    <a:pt x="1" y="7"/>
                    <a:pt x="1" y="7"/>
                    <a:pt x="1" y="7"/>
                  </a:cubicBezTo>
                  <a:cubicBezTo>
                    <a:pt x="0" y="10"/>
                    <a:pt x="0" y="10"/>
                    <a:pt x="0" y="10"/>
                  </a:cubicBezTo>
                  <a:cubicBezTo>
                    <a:pt x="0" y="30"/>
                    <a:pt x="0" y="30"/>
                    <a:pt x="0" y="30"/>
                  </a:cubicBezTo>
                  <a:cubicBezTo>
                    <a:pt x="8" y="30"/>
                    <a:pt x="8" y="30"/>
                    <a:pt x="8" y="30"/>
                  </a:cubicBezTo>
                  <a:cubicBezTo>
                    <a:pt x="12" y="84"/>
                    <a:pt x="12" y="84"/>
                    <a:pt x="12" y="84"/>
                  </a:cubicBezTo>
                  <a:cubicBezTo>
                    <a:pt x="17" y="48"/>
                    <a:pt x="17" y="48"/>
                    <a:pt x="17" y="48"/>
                  </a:cubicBezTo>
                  <a:cubicBezTo>
                    <a:pt x="16" y="30"/>
                    <a:pt x="16" y="30"/>
                    <a:pt x="16" y="30"/>
                  </a:cubicBezTo>
                  <a:cubicBezTo>
                    <a:pt x="13" y="24"/>
                    <a:pt x="13" y="24"/>
                    <a:pt x="13" y="24"/>
                  </a:cubicBezTo>
                  <a:cubicBezTo>
                    <a:pt x="14" y="21"/>
                    <a:pt x="14" y="19"/>
                    <a:pt x="14" y="16"/>
                  </a:cubicBezTo>
                  <a:cubicBezTo>
                    <a:pt x="13" y="9"/>
                    <a:pt x="9" y="4"/>
                    <a:pt x="3" y="1"/>
                  </a:cubicBezTo>
                  <a:cubicBezTo>
                    <a:pt x="3" y="0"/>
                    <a:pt x="3" y="0"/>
                    <a:pt x="3" y="0"/>
                  </a:cubicBezTo>
                </a:path>
              </a:pathLst>
            </a:custGeom>
            <a:solidFill>
              <a:srgbClr val="4847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322"/>
            <p:cNvSpPr>
              <a:spLocks noEditPoints="1"/>
            </p:cNvSpPr>
            <p:nvPr/>
          </p:nvSpPr>
          <p:spPr bwMode="auto">
            <a:xfrm>
              <a:off x="2980398" y="5095763"/>
              <a:ext cx="212427" cy="1548485"/>
            </a:xfrm>
            <a:custGeom>
              <a:avLst/>
              <a:gdLst>
                <a:gd name="T0" fmla="*/ 81 w 114"/>
                <a:gd name="T1" fmla="*/ 445 h 831"/>
                <a:gd name="T2" fmla="*/ 48 w 114"/>
                <a:gd name="T3" fmla="*/ 445 h 831"/>
                <a:gd name="T4" fmla="*/ 0 w 114"/>
                <a:gd name="T5" fmla="*/ 831 h 831"/>
                <a:gd name="T6" fmla="*/ 29 w 114"/>
                <a:gd name="T7" fmla="*/ 831 h 831"/>
                <a:gd name="T8" fmla="*/ 44 w 114"/>
                <a:gd name="T9" fmla="*/ 731 h 831"/>
                <a:gd name="T10" fmla="*/ 44 w 114"/>
                <a:gd name="T11" fmla="*/ 702 h 831"/>
                <a:gd name="T12" fmla="*/ 48 w 114"/>
                <a:gd name="T13" fmla="*/ 702 h 831"/>
                <a:gd name="T14" fmla="*/ 51 w 114"/>
                <a:gd name="T15" fmla="*/ 662 h 831"/>
                <a:gd name="T16" fmla="*/ 44 w 114"/>
                <a:gd name="T17" fmla="*/ 662 h 831"/>
                <a:gd name="T18" fmla="*/ 44 w 114"/>
                <a:gd name="T19" fmla="*/ 632 h 831"/>
                <a:gd name="T20" fmla="*/ 55 w 114"/>
                <a:gd name="T21" fmla="*/ 632 h 831"/>
                <a:gd name="T22" fmla="*/ 62 w 114"/>
                <a:gd name="T23" fmla="*/ 588 h 831"/>
                <a:gd name="T24" fmla="*/ 44 w 114"/>
                <a:gd name="T25" fmla="*/ 588 h 831"/>
                <a:gd name="T26" fmla="*/ 44 w 114"/>
                <a:gd name="T27" fmla="*/ 559 h 831"/>
                <a:gd name="T28" fmla="*/ 66 w 114"/>
                <a:gd name="T29" fmla="*/ 559 h 831"/>
                <a:gd name="T30" fmla="*/ 70 w 114"/>
                <a:gd name="T31" fmla="*/ 518 h 831"/>
                <a:gd name="T32" fmla="*/ 48 w 114"/>
                <a:gd name="T33" fmla="*/ 518 h 831"/>
                <a:gd name="T34" fmla="*/ 48 w 114"/>
                <a:gd name="T35" fmla="*/ 489 h 831"/>
                <a:gd name="T36" fmla="*/ 73 w 114"/>
                <a:gd name="T37" fmla="*/ 489 h 831"/>
                <a:gd name="T38" fmla="*/ 81 w 114"/>
                <a:gd name="T39" fmla="*/ 445 h 831"/>
                <a:gd name="T40" fmla="*/ 114 w 114"/>
                <a:gd name="T41" fmla="*/ 375 h 831"/>
                <a:gd name="T42" fmla="*/ 59 w 114"/>
                <a:gd name="T43" fmla="*/ 375 h 831"/>
                <a:gd name="T44" fmla="*/ 55 w 114"/>
                <a:gd name="T45" fmla="*/ 415 h 831"/>
                <a:gd name="T46" fmla="*/ 114 w 114"/>
                <a:gd name="T47" fmla="*/ 415 h 831"/>
                <a:gd name="T48" fmla="*/ 114 w 114"/>
                <a:gd name="T49" fmla="*/ 375 h 831"/>
                <a:gd name="T50" fmla="*/ 73 w 114"/>
                <a:gd name="T51" fmla="*/ 228 h 831"/>
                <a:gd name="T52" fmla="*/ 44 w 114"/>
                <a:gd name="T53" fmla="*/ 228 h 831"/>
                <a:gd name="T54" fmla="*/ 29 w 114"/>
                <a:gd name="T55" fmla="*/ 342 h 831"/>
                <a:gd name="T56" fmla="*/ 48 w 114"/>
                <a:gd name="T57" fmla="*/ 342 h 831"/>
                <a:gd name="T58" fmla="*/ 48 w 114"/>
                <a:gd name="T59" fmla="*/ 342 h 831"/>
                <a:gd name="T60" fmla="*/ 59 w 114"/>
                <a:gd name="T61" fmla="*/ 342 h 831"/>
                <a:gd name="T62" fmla="*/ 62 w 114"/>
                <a:gd name="T63" fmla="*/ 301 h 831"/>
                <a:gd name="T64" fmla="*/ 48 w 114"/>
                <a:gd name="T65" fmla="*/ 301 h 831"/>
                <a:gd name="T66" fmla="*/ 48 w 114"/>
                <a:gd name="T67" fmla="*/ 272 h 831"/>
                <a:gd name="T68" fmla="*/ 66 w 114"/>
                <a:gd name="T69" fmla="*/ 272 h 831"/>
                <a:gd name="T70" fmla="*/ 73 w 114"/>
                <a:gd name="T71" fmla="*/ 228 h 831"/>
                <a:gd name="T72" fmla="*/ 66 w 114"/>
                <a:gd name="T73" fmla="*/ 0 h 831"/>
                <a:gd name="T74" fmla="*/ 15 w 114"/>
                <a:gd name="T75" fmla="*/ 106 h 831"/>
                <a:gd name="T76" fmla="*/ 15 w 114"/>
                <a:gd name="T77" fmla="*/ 110 h 831"/>
                <a:gd name="T78" fmla="*/ 22 w 114"/>
                <a:gd name="T79" fmla="*/ 110 h 831"/>
                <a:gd name="T80" fmla="*/ 22 w 114"/>
                <a:gd name="T81" fmla="*/ 110 h 831"/>
                <a:gd name="T82" fmla="*/ 59 w 114"/>
                <a:gd name="T83" fmla="*/ 117 h 831"/>
                <a:gd name="T84" fmla="*/ 44 w 114"/>
                <a:gd name="T85" fmla="*/ 224 h 831"/>
                <a:gd name="T86" fmla="*/ 88 w 114"/>
                <a:gd name="T87" fmla="*/ 132 h 831"/>
                <a:gd name="T88" fmla="*/ 88 w 114"/>
                <a:gd name="T89" fmla="*/ 117 h 831"/>
                <a:gd name="T90" fmla="*/ 73 w 114"/>
                <a:gd name="T91" fmla="*/ 22 h 831"/>
                <a:gd name="T92" fmla="*/ 73 w 114"/>
                <a:gd name="T93" fmla="*/ 22 h 831"/>
                <a:gd name="T94" fmla="*/ 66 w 114"/>
                <a:gd name="T95" fmla="*/ 0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4" h="831">
                  <a:moveTo>
                    <a:pt x="81" y="445"/>
                  </a:moveTo>
                  <a:lnTo>
                    <a:pt x="48" y="445"/>
                  </a:lnTo>
                  <a:lnTo>
                    <a:pt x="0" y="831"/>
                  </a:lnTo>
                  <a:lnTo>
                    <a:pt x="29" y="831"/>
                  </a:lnTo>
                  <a:lnTo>
                    <a:pt x="44" y="731"/>
                  </a:lnTo>
                  <a:lnTo>
                    <a:pt x="44" y="702"/>
                  </a:lnTo>
                  <a:lnTo>
                    <a:pt x="48" y="702"/>
                  </a:lnTo>
                  <a:lnTo>
                    <a:pt x="51" y="662"/>
                  </a:lnTo>
                  <a:lnTo>
                    <a:pt x="44" y="662"/>
                  </a:lnTo>
                  <a:lnTo>
                    <a:pt x="44" y="632"/>
                  </a:lnTo>
                  <a:lnTo>
                    <a:pt x="55" y="632"/>
                  </a:lnTo>
                  <a:lnTo>
                    <a:pt x="62" y="588"/>
                  </a:lnTo>
                  <a:lnTo>
                    <a:pt x="44" y="588"/>
                  </a:lnTo>
                  <a:lnTo>
                    <a:pt x="44" y="559"/>
                  </a:lnTo>
                  <a:lnTo>
                    <a:pt x="66" y="559"/>
                  </a:lnTo>
                  <a:lnTo>
                    <a:pt x="70" y="518"/>
                  </a:lnTo>
                  <a:lnTo>
                    <a:pt x="48" y="518"/>
                  </a:lnTo>
                  <a:lnTo>
                    <a:pt x="48" y="489"/>
                  </a:lnTo>
                  <a:lnTo>
                    <a:pt x="73" y="489"/>
                  </a:lnTo>
                  <a:lnTo>
                    <a:pt x="81" y="445"/>
                  </a:lnTo>
                  <a:close/>
                  <a:moveTo>
                    <a:pt x="114" y="375"/>
                  </a:moveTo>
                  <a:lnTo>
                    <a:pt x="59" y="375"/>
                  </a:lnTo>
                  <a:lnTo>
                    <a:pt x="55" y="415"/>
                  </a:lnTo>
                  <a:lnTo>
                    <a:pt x="114" y="415"/>
                  </a:lnTo>
                  <a:lnTo>
                    <a:pt x="114" y="375"/>
                  </a:lnTo>
                  <a:close/>
                  <a:moveTo>
                    <a:pt x="73" y="228"/>
                  </a:moveTo>
                  <a:lnTo>
                    <a:pt x="44" y="228"/>
                  </a:lnTo>
                  <a:lnTo>
                    <a:pt x="29" y="342"/>
                  </a:lnTo>
                  <a:lnTo>
                    <a:pt x="48" y="342"/>
                  </a:lnTo>
                  <a:lnTo>
                    <a:pt x="48" y="342"/>
                  </a:lnTo>
                  <a:lnTo>
                    <a:pt x="59" y="342"/>
                  </a:lnTo>
                  <a:lnTo>
                    <a:pt x="62" y="301"/>
                  </a:lnTo>
                  <a:lnTo>
                    <a:pt x="48" y="301"/>
                  </a:lnTo>
                  <a:lnTo>
                    <a:pt x="48" y="272"/>
                  </a:lnTo>
                  <a:lnTo>
                    <a:pt x="66" y="272"/>
                  </a:lnTo>
                  <a:lnTo>
                    <a:pt x="73" y="228"/>
                  </a:lnTo>
                  <a:close/>
                  <a:moveTo>
                    <a:pt x="66" y="0"/>
                  </a:moveTo>
                  <a:lnTo>
                    <a:pt x="15" y="106"/>
                  </a:lnTo>
                  <a:lnTo>
                    <a:pt x="15" y="110"/>
                  </a:lnTo>
                  <a:lnTo>
                    <a:pt x="22" y="110"/>
                  </a:lnTo>
                  <a:lnTo>
                    <a:pt x="22" y="110"/>
                  </a:lnTo>
                  <a:lnTo>
                    <a:pt x="59" y="117"/>
                  </a:lnTo>
                  <a:lnTo>
                    <a:pt x="44" y="224"/>
                  </a:lnTo>
                  <a:lnTo>
                    <a:pt x="88" y="132"/>
                  </a:lnTo>
                  <a:lnTo>
                    <a:pt x="88" y="117"/>
                  </a:lnTo>
                  <a:lnTo>
                    <a:pt x="73" y="22"/>
                  </a:lnTo>
                  <a:lnTo>
                    <a:pt x="73" y="22"/>
                  </a:lnTo>
                  <a:lnTo>
                    <a:pt x="66" y="0"/>
                  </a:lnTo>
                  <a:close/>
                </a:path>
              </a:pathLst>
            </a:custGeom>
            <a:solidFill>
              <a:srgbClr val="BDB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323"/>
            <p:cNvSpPr>
              <a:spLocks noEditPoints="1"/>
            </p:cNvSpPr>
            <p:nvPr/>
          </p:nvSpPr>
          <p:spPr bwMode="auto">
            <a:xfrm>
              <a:off x="2980398" y="5095763"/>
              <a:ext cx="212427" cy="1548485"/>
            </a:xfrm>
            <a:custGeom>
              <a:avLst/>
              <a:gdLst>
                <a:gd name="T0" fmla="*/ 81 w 114"/>
                <a:gd name="T1" fmla="*/ 445 h 831"/>
                <a:gd name="T2" fmla="*/ 48 w 114"/>
                <a:gd name="T3" fmla="*/ 445 h 831"/>
                <a:gd name="T4" fmla="*/ 0 w 114"/>
                <a:gd name="T5" fmla="*/ 831 h 831"/>
                <a:gd name="T6" fmla="*/ 29 w 114"/>
                <a:gd name="T7" fmla="*/ 831 h 831"/>
                <a:gd name="T8" fmla="*/ 44 w 114"/>
                <a:gd name="T9" fmla="*/ 731 h 831"/>
                <a:gd name="T10" fmla="*/ 44 w 114"/>
                <a:gd name="T11" fmla="*/ 702 h 831"/>
                <a:gd name="T12" fmla="*/ 48 w 114"/>
                <a:gd name="T13" fmla="*/ 702 h 831"/>
                <a:gd name="T14" fmla="*/ 51 w 114"/>
                <a:gd name="T15" fmla="*/ 662 h 831"/>
                <a:gd name="T16" fmla="*/ 44 w 114"/>
                <a:gd name="T17" fmla="*/ 662 h 831"/>
                <a:gd name="T18" fmla="*/ 44 w 114"/>
                <a:gd name="T19" fmla="*/ 632 h 831"/>
                <a:gd name="T20" fmla="*/ 55 w 114"/>
                <a:gd name="T21" fmla="*/ 632 h 831"/>
                <a:gd name="T22" fmla="*/ 62 w 114"/>
                <a:gd name="T23" fmla="*/ 588 h 831"/>
                <a:gd name="T24" fmla="*/ 44 w 114"/>
                <a:gd name="T25" fmla="*/ 588 h 831"/>
                <a:gd name="T26" fmla="*/ 44 w 114"/>
                <a:gd name="T27" fmla="*/ 559 h 831"/>
                <a:gd name="T28" fmla="*/ 66 w 114"/>
                <a:gd name="T29" fmla="*/ 559 h 831"/>
                <a:gd name="T30" fmla="*/ 70 w 114"/>
                <a:gd name="T31" fmla="*/ 518 h 831"/>
                <a:gd name="T32" fmla="*/ 48 w 114"/>
                <a:gd name="T33" fmla="*/ 518 h 831"/>
                <a:gd name="T34" fmla="*/ 48 w 114"/>
                <a:gd name="T35" fmla="*/ 489 h 831"/>
                <a:gd name="T36" fmla="*/ 73 w 114"/>
                <a:gd name="T37" fmla="*/ 489 h 831"/>
                <a:gd name="T38" fmla="*/ 81 w 114"/>
                <a:gd name="T39" fmla="*/ 445 h 831"/>
                <a:gd name="T40" fmla="*/ 114 w 114"/>
                <a:gd name="T41" fmla="*/ 375 h 831"/>
                <a:gd name="T42" fmla="*/ 59 w 114"/>
                <a:gd name="T43" fmla="*/ 375 h 831"/>
                <a:gd name="T44" fmla="*/ 55 w 114"/>
                <a:gd name="T45" fmla="*/ 415 h 831"/>
                <a:gd name="T46" fmla="*/ 114 w 114"/>
                <a:gd name="T47" fmla="*/ 415 h 831"/>
                <a:gd name="T48" fmla="*/ 114 w 114"/>
                <a:gd name="T49" fmla="*/ 375 h 831"/>
                <a:gd name="T50" fmla="*/ 73 w 114"/>
                <a:gd name="T51" fmla="*/ 228 h 831"/>
                <a:gd name="T52" fmla="*/ 44 w 114"/>
                <a:gd name="T53" fmla="*/ 228 h 831"/>
                <a:gd name="T54" fmla="*/ 29 w 114"/>
                <a:gd name="T55" fmla="*/ 342 h 831"/>
                <a:gd name="T56" fmla="*/ 48 w 114"/>
                <a:gd name="T57" fmla="*/ 342 h 831"/>
                <a:gd name="T58" fmla="*/ 48 w 114"/>
                <a:gd name="T59" fmla="*/ 342 h 831"/>
                <a:gd name="T60" fmla="*/ 59 w 114"/>
                <a:gd name="T61" fmla="*/ 342 h 831"/>
                <a:gd name="T62" fmla="*/ 62 w 114"/>
                <a:gd name="T63" fmla="*/ 301 h 831"/>
                <a:gd name="T64" fmla="*/ 48 w 114"/>
                <a:gd name="T65" fmla="*/ 301 h 831"/>
                <a:gd name="T66" fmla="*/ 48 w 114"/>
                <a:gd name="T67" fmla="*/ 272 h 831"/>
                <a:gd name="T68" fmla="*/ 66 w 114"/>
                <a:gd name="T69" fmla="*/ 272 h 831"/>
                <a:gd name="T70" fmla="*/ 73 w 114"/>
                <a:gd name="T71" fmla="*/ 228 h 831"/>
                <a:gd name="T72" fmla="*/ 66 w 114"/>
                <a:gd name="T73" fmla="*/ 0 h 831"/>
                <a:gd name="T74" fmla="*/ 15 w 114"/>
                <a:gd name="T75" fmla="*/ 106 h 831"/>
                <a:gd name="T76" fmla="*/ 15 w 114"/>
                <a:gd name="T77" fmla="*/ 110 h 831"/>
                <a:gd name="T78" fmla="*/ 22 w 114"/>
                <a:gd name="T79" fmla="*/ 110 h 831"/>
                <a:gd name="T80" fmla="*/ 22 w 114"/>
                <a:gd name="T81" fmla="*/ 110 h 831"/>
                <a:gd name="T82" fmla="*/ 59 w 114"/>
                <a:gd name="T83" fmla="*/ 117 h 831"/>
                <a:gd name="T84" fmla="*/ 44 w 114"/>
                <a:gd name="T85" fmla="*/ 224 h 831"/>
                <a:gd name="T86" fmla="*/ 88 w 114"/>
                <a:gd name="T87" fmla="*/ 132 h 831"/>
                <a:gd name="T88" fmla="*/ 88 w 114"/>
                <a:gd name="T89" fmla="*/ 117 h 831"/>
                <a:gd name="T90" fmla="*/ 73 w 114"/>
                <a:gd name="T91" fmla="*/ 22 h 831"/>
                <a:gd name="T92" fmla="*/ 73 w 114"/>
                <a:gd name="T93" fmla="*/ 22 h 831"/>
                <a:gd name="T94" fmla="*/ 66 w 114"/>
                <a:gd name="T95" fmla="*/ 0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4" h="831">
                  <a:moveTo>
                    <a:pt x="81" y="445"/>
                  </a:moveTo>
                  <a:lnTo>
                    <a:pt x="48" y="445"/>
                  </a:lnTo>
                  <a:lnTo>
                    <a:pt x="0" y="831"/>
                  </a:lnTo>
                  <a:lnTo>
                    <a:pt x="29" y="831"/>
                  </a:lnTo>
                  <a:lnTo>
                    <a:pt x="44" y="731"/>
                  </a:lnTo>
                  <a:lnTo>
                    <a:pt x="44" y="702"/>
                  </a:lnTo>
                  <a:lnTo>
                    <a:pt x="48" y="702"/>
                  </a:lnTo>
                  <a:lnTo>
                    <a:pt x="51" y="662"/>
                  </a:lnTo>
                  <a:lnTo>
                    <a:pt x="44" y="662"/>
                  </a:lnTo>
                  <a:lnTo>
                    <a:pt x="44" y="632"/>
                  </a:lnTo>
                  <a:lnTo>
                    <a:pt x="55" y="632"/>
                  </a:lnTo>
                  <a:lnTo>
                    <a:pt x="62" y="588"/>
                  </a:lnTo>
                  <a:lnTo>
                    <a:pt x="44" y="588"/>
                  </a:lnTo>
                  <a:lnTo>
                    <a:pt x="44" y="559"/>
                  </a:lnTo>
                  <a:lnTo>
                    <a:pt x="66" y="559"/>
                  </a:lnTo>
                  <a:lnTo>
                    <a:pt x="70" y="518"/>
                  </a:lnTo>
                  <a:lnTo>
                    <a:pt x="48" y="518"/>
                  </a:lnTo>
                  <a:lnTo>
                    <a:pt x="48" y="489"/>
                  </a:lnTo>
                  <a:lnTo>
                    <a:pt x="73" y="489"/>
                  </a:lnTo>
                  <a:lnTo>
                    <a:pt x="81" y="445"/>
                  </a:lnTo>
                  <a:moveTo>
                    <a:pt x="114" y="375"/>
                  </a:moveTo>
                  <a:lnTo>
                    <a:pt x="59" y="375"/>
                  </a:lnTo>
                  <a:lnTo>
                    <a:pt x="55" y="415"/>
                  </a:lnTo>
                  <a:lnTo>
                    <a:pt x="114" y="415"/>
                  </a:lnTo>
                  <a:lnTo>
                    <a:pt x="114" y="375"/>
                  </a:lnTo>
                  <a:moveTo>
                    <a:pt x="73" y="228"/>
                  </a:moveTo>
                  <a:lnTo>
                    <a:pt x="44" y="228"/>
                  </a:lnTo>
                  <a:lnTo>
                    <a:pt x="29" y="342"/>
                  </a:lnTo>
                  <a:lnTo>
                    <a:pt x="48" y="342"/>
                  </a:lnTo>
                  <a:lnTo>
                    <a:pt x="48" y="342"/>
                  </a:lnTo>
                  <a:lnTo>
                    <a:pt x="59" y="342"/>
                  </a:lnTo>
                  <a:lnTo>
                    <a:pt x="62" y="301"/>
                  </a:lnTo>
                  <a:lnTo>
                    <a:pt x="48" y="301"/>
                  </a:lnTo>
                  <a:lnTo>
                    <a:pt x="48" y="272"/>
                  </a:lnTo>
                  <a:lnTo>
                    <a:pt x="66" y="272"/>
                  </a:lnTo>
                  <a:lnTo>
                    <a:pt x="73" y="228"/>
                  </a:lnTo>
                  <a:moveTo>
                    <a:pt x="66" y="0"/>
                  </a:moveTo>
                  <a:lnTo>
                    <a:pt x="15" y="106"/>
                  </a:lnTo>
                  <a:lnTo>
                    <a:pt x="15" y="110"/>
                  </a:lnTo>
                  <a:lnTo>
                    <a:pt x="22" y="110"/>
                  </a:lnTo>
                  <a:lnTo>
                    <a:pt x="22" y="110"/>
                  </a:lnTo>
                  <a:lnTo>
                    <a:pt x="59" y="117"/>
                  </a:lnTo>
                  <a:lnTo>
                    <a:pt x="44" y="224"/>
                  </a:lnTo>
                  <a:lnTo>
                    <a:pt x="88" y="132"/>
                  </a:lnTo>
                  <a:lnTo>
                    <a:pt x="88" y="117"/>
                  </a:lnTo>
                  <a:lnTo>
                    <a:pt x="73" y="22"/>
                  </a:lnTo>
                  <a:lnTo>
                    <a:pt x="73" y="22"/>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324"/>
            <p:cNvSpPr/>
            <p:nvPr/>
          </p:nvSpPr>
          <p:spPr bwMode="auto">
            <a:xfrm>
              <a:off x="3062388" y="5341731"/>
              <a:ext cx="81990" cy="178886"/>
            </a:xfrm>
            <a:custGeom>
              <a:avLst/>
              <a:gdLst>
                <a:gd name="T0" fmla="*/ 44 w 44"/>
                <a:gd name="T1" fmla="*/ 0 h 96"/>
                <a:gd name="T2" fmla="*/ 0 w 44"/>
                <a:gd name="T3" fmla="*/ 92 h 96"/>
                <a:gd name="T4" fmla="*/ 0 w 44"/>
                <a:gd name="T5" fmla="*/ 96 h 96"/>
                <a:gd name="T6" fmla="*/ 29 w 44"/>
                <a:gd name="T7" fmla="*/ 96 h 96"/>
                <a:gd name="T8" fmla="*/ 44 w 44"/>
                <a:gd name="T9" fmla="*/ 0 h 96"/>
              </a:gdLst>
              <a:ahLst/>
              <a:cxnLst>
                <a:cxn ang="0">
                  <a:pos x="T0" y="T1"/>
                </a:cxn>
                <a:cxn ang="0">
                  <a:pos x="T2" y="T3"/>
                </a:cxn>
                <a:cxn ang="0">
                  <a:pos x="T4" y="T5"/>
                </a:cxn>
                <a:cxn ang="0">
                  <a:pos x="T6" y="T7"/>
                </a:cxn>
                <a:cxn ang="0">
                  <a:pos x="T8" y="T9"/>
                </a:cxn>
              </a:cxnLst>
              <a:rect l="0" t="0" r="r" b="b"/>
              <a:pathLst>
                <a:path w="44" h="96">
                  <a:moveTo>
                    <a:pt x="44" y="0"/>
                  </a:moveTo>
                  <a:lnTo>
                    <a:pt x="0" y="92"/>
                  </a:lnTo>
                  <a:lnTo>
                    <a:pt x="0" y="96"/>
                  </a:lnTo>
                  <a:lnTo>
                    <a:pt x="29" y="96"/>
                  </a:lnTo>
                  <a:lnTo>
                    <a:pt x="44" y="0"/>
                  </a:lnTo>
                  <a:close/>
                </a:path>
              </a:pathLst>
            </a:custGeom>
            <a:solidFill>
              <a:srgbClr val="88AD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325"/>
            <p:cNvSpPr/>
            <p:nvPr/>
          </p:nvSpPr>
          <p:spPr bwMode="auto">
            <a:xfrm>
              <a:off x="3062388" y="5341731"/>
              <a:ext cx="81990" cy="178886"/>
            </a:xfrm>
            <a:custGeom>
              <a:avLst/>
              <a:gdLst>
                <a:gd name="T0" fmla="*/ 44 w 44"/>
                <a:gd name="T1" fmla="*/ 0 h 96"/>
                <a:gd name="T2" fmla="*/ 0 w 44"/>
                <a:gd name="T3" fmla="*/ 92 h 96"/>
                <a:gd name="T4" fmla="*/ 0 w 44"/>
                <a:gd name="T5" fmla="*/ 96 h 96"/>
                <a:gd name="T6" fmla="*/ 29 w 44"/>
                <a:gd name="T7" fmla="*/ 96 h 96"/>
                <a:gd name="T8" fmla="*/ 44 w 44"/>
                <a:gd name="T9" fmla="*/ 0 h 96"/>
              </a:gdLst>
              <a:ahLst/>
              <a:cxnLst>
                <a:cxn ang="0">
                  <a:pos x="T0" y="T1"/>
                </a:cxn>
                <a:cxn ang="0">
                  <a:pos x="T2" y="T3"/>
                </a:cxn>
                <a:cxn ang="0">
                  <a:pos x="T4" y="T5"/>
                </a:cxn>
                <a:cxn ang="0">
                  <a:pos x="T6" y="T7"/>
                </a:cxn>
                <a:cxn ang="0">
                  <a:pos x="T8" y="T9"/>
                </a:cxn>
              </a:cxnLst>
              <a:rect l="0" t="0" r="r" b="b"/>
              <a:pathLst>
                <a:path w="44" h="96">
                  <a:moveTo>
                    <a:pt x="44" y="0"/>
                  </a:moveTo>
                  <a:lnTo>
                    <a:pt x="0" y="92"/>
                  </a:lnTo>
                  <a:lnTo>
                    <a:pt x="0" y="96"/>
                  </a:lnTo>
                  <a:lnTo>
                    <a:pt x="29" y="96"/>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326"/>
            <p:cNvSpPr/>
            <p:nvPr/>
          </p:nvSpPr>
          <p:spPr bwMode="auto">
            <a:xfrm>
              <a:off x="3069841" y="5602607"/>
              <a:ext cx="33541" cy="54039"/>
            </a:xfrm>
            <a:custGeom>
              <a:avLst/>
              <a:gdLst>
                <a:gd name="T0" fmla="*/ 18 w 18"/>
                <a:gd name="T1" fmla="*/ 0 h 29"/>
                <a:gd name="T2" fmla="*/ 0 w 18"/>
                <a:gd name="T3" fmla="*/ 0 h 29"/>
                <a:gd name="T4" fmla="*/ 0 w 18"/>
                <a:gd name="T5" fmla="*/ 29 h 29"/>
                <a:gd name="T6" fmla="*/ 14 w 18"/>
                <a:gd name="T7" fmla="*/ 29 h 29"/>
                <a:gd name="T8" fmla="*/ 18 w 18"/>
                <a:gd name="T9" fmla="*/ 0 h 29"/>
              </a:gdLst>
              <a:ahLst/>
              <a:cxnLst>
                <a:cxn ang="0">
                  <a:pos x="T0" y="T1"/>
                </a:cxn>
                <a:cxn ang="0">
                  <a:pos x="T2" y="T3"/>
                </a:cxn>
                <a:cxn ang="0">
                  <a:pos x="T4" y="T5"/>
                </a:cxn>
                <a:cxn ang="0">
                  <a:pos x="T6" y="T7"/>
                </a:cxn>
                <a:cxn ang="0">
                  <a:pos x="T8" y="T9"/>
                </a:cxn>
              </a:cxnLst>
              <a:rect l="0" t="0" r="r" b="b"/>
              <a:pathLst>
                <a:path w="18" h="29">
                  <a:moveTo>
                    <a:pt x="18" y="0"/>
                  </a:moveTo>
                  <a:lnTo>
                    <a:pt x="0" y="0"/>
                  </a:lnTo>
                  <a:lnTo>
                    <a:pt x="0" y="29"/>
                  </a:lnTo>
                  <a:lnTo>
                    <a:pt x="14" y="29"/>
                  </a:lnTo>
                  <a:lnTo>
                    <a:pt x="18" y="0"/>
                  </a:lnTo>
                  <a:close/>
                </a:path>
              </a:pathLst>
            </a:custGeom>
            <a:solidFill>
              <a:srgbClr val="ABAB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327"/>
            <p:cNvSpPr/>
            <p:nvPr/>
          </p:nvSpPr>
          <p:spPr bwMode="auto">
            <a:xfrm>
              <a:off x="3069841" y="5602607"/>
              <a:ext cx="33541" cy="54039"/>
            </a:xfrm>
            <a:custGeom>
              <a:avLst/>
              <a:gdLst>
                <a:gd name="T0" fmla="*/ 18 w 18"/>
                <a:gd name="T1" fmla="*/ 0 h 29"/>
                <a:gd name="T2" fmla="*/ 0 w 18"/>
                <a:gd name="T3" fmla="*/ 0 h 29"/>
                <a:gd name="T4" fmla="*/ 0 w 18"/>
                <a:gd name="T5" fmla="*/ 29 h 29"/>
                <a:gd name="T6" fmla="*/ 14 w 18"/>
                <a:gd name="T7" fmla="*/ 29 h 29"/>
                <a:gd name="T8" fmla="*/ 18 w 18"/>
                <a:gd name="T9" fmla="*/ 0 h 29"/>
              </a:gdLst>
              <a:ahLst/>
              <a:cxnLst>
                <a:cxn ang="0">
                  <a:pos x="T0" y="T1"/>
                </a:cxn>
                <a:cxn ang="0">
                  <a:pos x="T2" y="T3"/>
                </a:cxn>
                <a:cxn ang="0">
                  <a:pos x="T4" y="T5"/>
                </a:cxn>
                <a:cxn ang="0">
                  <a:pos x="T6" y="T7"/>
                </a:cxn>
                <a:cxn ang="0">
                  <a:pos x="T8" y="T9"/>
                </a:cxn>
              </a:cxnLst>
              <a:rect l="0" t="0" r="r" b="b"/>
              <a:pathLst>
                <a:path w="18" h="29">
                  <a:moveTo>
                    <a:pt x="18" y="0"/>
                  </a:moveTo>
                  <a:lnTo>
                    <a:pt x="0" y="0"/>
                  </a:lnTo>
                  <a:lnTo>
                    <a:pt x="0" y="29"/>
                  </a:lnTo>
                  <a:lnTo>
                    <a:pt x="14" y="29"/>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328"/>
            <p:cNvSpPr>
              <a:spLocks noEditPoints="1"/>
            </p:cNvSpPr>
            <p:nvPr/>
          </p:nvSpPr>
          <p:spPr bwMode="auto">
            <a:xfrm>
              <a:off x="3069841" y="5733045"/>
              <a:ext cx="122984" cy="61493"/>
            </a:xfrm>
            <a:custGeom>
              <a:avLst/>
              <a:gdLst>
                <a:gd name="T0" fmla="*/ 66 w 66"/>
                <a:gd name="T1" fmla="*/ 0 h 33"/>
                <a:gd name="T2" fmla="*/ 44 w 66"/>
                <a:gd name="T3" fmla="*/ 0 h 33"/>
                <a:gd name="T4" fmla="*/ 14 w 66"/>
                <a:gd name="T5" fmla="*/ 0 h 33"/>
                <a:gd name="T6" fmla="*/ 11 w 66"/>
                <a:gd name="T7" fmla="*/ 33 h 33"/>
                <a:gd name="T8" fmla="*/ 66 w 66"/>
                <a:gd name="T9" fmla="*/ 33 h 33"/>
                <a:gd name="T10" fmla="*/ 66 w 66"/>
                <a:gd name="T11" fmla="*/ 0 h 33"/>
                <a:gd name="T12" fmla="*/ 11 w 66"/>
                <a:gd name="T13" fmla="*/ 0 h 33"/>
                <a:gd name="T14" fmla="*/ 0 w 66"/>
                <a:gd name="T15" fmla="*/ 0 h 33"/>
                <a:gd name="T16" fmla="*/ 0 w 66"/>
                <a:gd name="T17" fmla="*/ 0 h 33"/>
                <a:gd name="T18" fmla="*/ 11 w 66"/>
                <a:gd name="T19" fmla="*/ 0 h 33"/>
                <a:gd name="T20" fmla="*/ 11 w 66"/>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33">
                  <a:moveTo>
                    <a:pt x="66" y="0"/>
                  </a:moveTo>
                  <a:lnTo>
                    <a:pt x="44" y="0"/>
                  </a:lnTo>
                  <a:lnTo>
                    <a:pt x="14" y="0"/>
                  </a:lnTo>
                  <a:lnTo>
                    <a:pt x="11" y="33"/>
                  </a:lnTo>
                  <a:lnTo>
                    <a:pt x="66" y="33"/>
                  </a:lnTo>
                  <a:lnTo>
                    <a:pt x="66" y="0"/>
                  </a:lnTo>
                  <a:close/>
                  <a:moveTo>
                    <a:pt x="11" y="0"/>
                  </a:moveTo>
                  <a:lnTo>
                    <a:pt x="0" y="0"/>
                  </a:lnTo>
                  <a:lnTo>
                    <a:pt x="0" y="0"/>
                  </a:lnTo>
                  <a:lnTo>
                    <a:pt x="11" y="0"/>
                  </a:lnTo>
                  <a:lnTo>
                    <a:pt x="11" y="0"/>
                  </a:lnTo>
                  <a:close/>
                </a:path>
              </a:pathLst>
            </a:custGeom>
            <a:solidFill>
              <a:srgbClr val="ABAB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329"/>
            <p:cNvSpPr>
              <a:spLocks noEditPoints="1"/>
            </p:cNvSpPr>
            <p:nvPr/>
          </p:nvSpPr>
          <p:spPr bwMode="auto">
            <a:xfrm>
              <a:off x="3069841" y="5733045"/>
              <a:ext cx="122984" cy="61493"/>
            </a:xfrm>
            <a:custGeom>
              <a:avLst/>
              <a:gdLst>
                <a:gd name="T0" fmla="*/ 66 w 66"/>
                <a:gd name="T1" fmla="*/ 0 h 33"/>
                <a:gd name="T2" fmla="*/ 44 w 66"/>
                <a:gd name="T3" fmla="*/ 0 h 33"/>
                <a:gd name="T4" fmla="*/ 14 w 66"/>
                <a:gd name="T5" fmla="*/ 0 h 33"/>
                <a:gd name="T6" fmla="*/ 11 w 66"/>
                <a:gd name="T7" fmla="*/ 33 h 33"/>
                <a:gd name="T8" fmla="*/ 66 w 66"/>
                <a:gd name="T9" fmla="*/ 33 h 33"/>
                <a:gd name="T10" fmla="*/ 66 w 66"/>
                <a:gd name="T11" fmla="*/ 0 h 33"/>
                <a:gd name="T12" fmla="*/ 11 w 66"/>
                <a:gd name="T13" fmla="*/ 0 h 33"/>
                <a:gd name="T14" fmla="*/ 0 w 66"/>
                <a:gd name="T15" fmla="*/ 0 h 33"/>
                <a:gd name="T16" fmla="*/ 0 w 66"/>
                <a:gd name="T17" fmla="*/ 0 h 33"/>
                <a:gd name="T18" fmla="*/ 11 w 66"/>
                <a:gd name="T19" fmla="*/ 0 h 33"/>
                <a:gd name="T20" fmla="*/ 11 w 66"/>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33">
                  <a:moveTo>
                    <a:pt x="66" y="0"/>
                  </a:moveTo>
                  <a:lnTo>
                    <a:pt x="44" y="0"/>
                  </a:lnTo>
                  <a:lnTo>
                    <a:pt x="14" y="0"/>
                  </a:lnTo>
                  <a:lnTo>
                    <a:pt x="11" y="33"/>
                  </a:lnTo>
                  <a:lnTo>
                    <a:pt x="66" y="33"/>
                  </a:lnTo>
                  <a:lnTo>
                    <a:pt x="66" y="0"/>
                  </a:lnTo>
                  <a:moveTo>
                    <a:pt x="11" y="0"/>
                  </a:moveTo>
                  <a:lnTo>
                    <a:pt x="0" y="0"/>
                  </a:lnTo>
                  <a:lnTo>
                    <a:pt x="0" y="0"/>
                  </a:lnTo>
                  <a:lnTo>
                    <a:pt x="11"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330"/>
            <p:cNvSpPr/>
            <p:nvPr/>
          </p:nvSpPr>
          <p:spPr bwMode="auto">
            <a:xfrm>
              <a:off x="3069841" y="5869074"/>
              <a:ext cx="122984" cy="55902"/>
            </a:xfrm>
            <a:custGeom>
              <a:avLst/>
              <a:gdLst>
                <a:gd name="T0" fmla="*/ 66 w 66"/>
                <a:gd name="T1" fmla="*/ 0 h 30"/>
                <a:gd name="T2" fmla="*/ 7 w 66"/>
                <a:gd name="T3" fmla="*/ 0 h 30"/>
                <a:gd name="T4" fmla="*/ 3 w 66"/>
                <a:gd name="T5" fmla="*/ 4 h 30"/>
                <a:gd name="T6" fmla="*/ 0 w 66"/>
                <a:gd name="T7" fmla="*/ 30 h 30"/>
                <a:gd name="T8" fmla="*/ 33 w 66"/>
                <a:gd name="T9" fmla="*/ 30 h 30"/>
                <a:gd name="T10" fmla="*/ 33 w 66"/>
                <a:gd name="T11" fmla="*/ 4 h 30"/>
                <a:gd name="T12" fmla="*/ 33 w 66"/>
                <a:gd name="T13" fmla="*/ 4 h 30"/>
                <a:gd name="T14" fmla="*/ 33 w 66"/>
                <a:gd name="T15" fmla="*/ 4 h 30"/>
                <a:gd name="T16" fmla="*/ 66 w 66"/>
                <a:gd name="T17" fmla="*/ 4 h 30"/>
                <a:gd name="T18" fmla="*/ 66 w 66"/>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30">
                  <a:moveTo>
                    <a:pt x="66" y="0"/>
                  </a:moveTo>
                  <a:lnTo>
                    <a:pt x="7" y="0"/>
                  </a:lnTo>
                  <a:lnTo>
                    <a:pt x="3" y="4"/>
                  </a:lnTo>
                  <a:lnTo>
                    <a:pt x="0" y="30"/>
                  </a:lnTo>
                  <a:lnTo>
                    <a:pt x="33" y="30"/>
                  </a:lnTo>
                  <a:lnTo>
                    <a:pt x="33" y="4"/>
                  </a:lnTo>
                  <a:lnTo>
                    <a:pt x="33" y="4"/>
                  </a:lnTo>
                  <a:lnTo>
                    <a:pt x="33" y="4"/>
                  </a:lnTo>
                  <a:lnTo>
                    <a:pt x="66" y="4"/>
                  </a:lnTo>
                  <a:lnTo>
                    <a:pt x="66" y="0"/>
                  </a:lnTo>
                  <a:close/>
                </a:path>
              </a:pathLst>
            </a:custGeom>
            <a:solidFill>
              <a:srgbClr val="ABAB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331"/>
            <p:cNvSpPr/>
            <p:nvPr/>
          </p:nvSpPr>
          <p:spPr bwMode="auto">
            <a:xfrm>
              <a:off x="3069841" y="5869074"/>
              <a:ext cx="122984" cy="55902"/>
            </a:xfrm>
            <a:custGeom>
              <a:avLst/>
              <a:gdLst>
                <a:gd name="T0" fmla="*/ 66 w 66"/>
                <a:gd name="T1" fmla="*/ 0 h 30"/>
                <a:gd name="T2" fmla="*/ 7 w 66"/>
                <a:gd name="T3" fmla="*/ 0 h 30"/>
                <a:gd name="T4" fmla="*/ 3 w 66"/>
                <a:gd name="T5" fmla="*/ 4 h 30"/>
                <a:gd name="T6" fmla="*/ 0 w 66"/>
                <a:gd name="T7" fmla="*/ 30 h 30"/>
                <a:gd name="T8" fmla="*/ 33 w 66"/>
                <a:gd name="T9" fmla="*/ 30 h 30"/>
                <a:gd name="T10" fmla="*/ 33 w 66"/>
                <a:gd name="T11" fmla="*/ 4 h 30"/>
                <a:gd name="T12" fmla="*/ 33 w 66"/>
                <a:gd name="T13" fmla="*/ 4 h 30"/>
                <a:gd name="T14" fmla="*/ 33 w 66"/>
                <a:gd name="T15" fmla="*/ 4 h 30"/>
                <a:gd name="T16" fmla="*/ 66 w 66"/>
                <a:gd name="T17" fmla="*/ 4 h 30"/>
                <a:gd name="T18" fmla="*/ 66 w 66"/>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30">
                  <a:moveTo>
                    <a:pt x="66" y="0"/>
                  </a:moveTo>
                  <a:lnTo>
                    <a:pt x="7" y="0"/>
                  </a:lnTo>
                  <a:lnTo>
                    <a:pt x="3" y="4"/>
                  </a:lnTo>
                  <a:lnTo>
                    <a:pt x="0" y="30"/>
                  </a:lnTo>
                  <a:lnTo>
                    <a:pt x="33" y="30"/>
                  </a:lnTo>
                  <a:lnTo>
                    <a:pt x="33" y="4"/>
                  </a:lnTo>
                  <a:lnTo>
                    <a:pt x="33" y="4"/>
                  </a:lnTo>
                  <a:lnTo>
                    <a:pt x="33" y="4"/>
                  </a:lnTo>
                  <a:lnTo>
                    <a:pt x="66" y="4"/>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332"/>
            <p:cNvSpPr/>
            <p:nvPr/>
          </p:nvSpPr>
          <p:spPr bwMode="auto">
            <a:xfrm>
              <a:off x="3069841" y="6006965"/>
              <a:ext cx="46586" cy="54039"/>
            </a:xfrm>
            <a:custGeom>
              <a:avLst/>
              <a:gdLst>
                <a:gd name="T0" fmla="*/ 25 w 25"/>
                <a:gd name="T1" fmla="*/ 0 h 29"/>
                <a:gd name="T2" fmla="*/ 0 w 25"/>
                <a:gd name="T3" fmla="*/ 0 h 29"/>
                <a:gd name="T4" fmla="*/ 0 w 25"/>
                <a:gd name="T5" fmla="*/ 29 h 29"/>
                <a:gd name="T6" fmla="*/ 22 w 25"/>
                <a:gd name="T7" fmla="*/ 29 h 29"/>
                <a:gd name="T8" fmla="*/ 25 w 25"/>
                <a:gd name="T9" fmla="*/ 0 h 29"/>
              </a:gdLst>
              <a:ahLst/>
              <a:cxnLst>
                <a:cxn ang="0">
                  <a:pos x="T0" y="T1"/>
                </a:cxn>
                <a:cxn ang="0">
                  <a:pos x="T2" y="T3"/>
                </a:cxn>
                <a:cxn ang="0">
                  <a:pos x="T4" y="T5"/>
                </a:cxn>
                <a:cxn ang="0">
                  <a:pos x="T6" y="T7"/>
                </a:cxn>
                <a:cxn ang="0">
                  <a:pos x="T8" y="T9"/>
                </a:cxn>
              </a:cxnLst>
              <a:rect l="0" t="0" r="r" b="b"/>
              <a:pathLst>
                <a:path w="25" h="29">
                  <a:moveTo>
                    <a:pt x="25" y="0"/>
                  </a:moveTo>
                  <a:lnTo>
                    <a:pt x="0" y="0"/>
                  </a:lnTo>
                  <a:lnTo>
                    <a:pt x="0" y="29"/>
                  </a:lnTo>
                  <a:lnTo>
                    <a:pt x="22" y="29"/>
                  </a:lnTo>
                  <a:lnTo>
                    <a:pt x="25" y="0"/>
                  </a:lnTo>
                  <a:close/>
                </a:path>
              </a:pathLst>
            </a:custGeom>
            <a:solidFill>
              <a:srgbClr val="ABAB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333"/>
            <p:cNvSpPr/>
            <p:nvPr/>
          </p:nvSpPr>
          <p:spPr bwMode="auto">
            <a:xfrm>
              <a:off x="3069841" y="6006965"/>
              <a:ext cx="46586" cy="54039"/>
            </a:xfrm>
            <a:custGeom>
              <a:avLst/>
              <a:gdLst>
                <a:gd name="T0" fmla="*/ 25 w 25"/>
                <a:gd name="T1" fmla="*/ 0 h 29"/>
                <a:gd name="T2" fmla="*/ 0 w 25"/>
                <a:gd name="T3" fmla="*/ 0 h 29"/>
                <a:gd name="T4" fmla="*/ 0 w 25"/>
                <a:gd name="T5" fmla="*/ 29 h 29"/>
                <a:gd name="T6" fmla="*/ 22 w 25"/>
                <a:gd name="T7" fmla="*/ 29 h 29"/>
                <a:gd name="T8" fmla="*/ 25 w 25"/>
                <a:gd name="T9" fmla="*/ 0 h 29"/>
              </a:gdLst>
              <a:ahLst/>
              <a:cxnLst>
                <a:cxn ang="0">
                  <a:pos x="T0" y="T1"/>
                </a:cxn>
                <a:cxn ang="0">
                  <a:pos x="T2" y="T3"/>
                </a:cxn>
                <a:cxn ang="0">
                  <a:pos x="T4" y="T5"/>
                </a:cxn>
                <a:cxn ang="0">
                  <a:pos x="T6" y="T7"/>
                </a:cxn>
                <a:cxn ang="0">
                  <a:pos x="T8" y="T9"/>
                </a:cxn>
              </a:cxnLst>
              <a:rect l="0" t="0" r="r" b="b"/>
              <a:pathLst>
                <a:path w="25" h="29">
                  <a:moveTo>
                    <a:pt x="25" y="0"/>
                  </a:moveTo>
                  <a:lnTo>
                    <a:pt x="0" y="0"/>
                  </a:lnTo>
                  <a:lnTo>
                    <a:pt x="0" y="29"/>
                  </a:lnTo>
                  <a:lnTo>
                    <a:pt x="22" y="29"/>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334"/>
            <p:cNvSpPr/>
            <p:nvPr/>
          </p:nvSpPr>
          <p:spPr bwMode="auto">
            <a:xfrm>
              <a:off x="3062388" y="6137403"/>
              <a:ext cx="40995" cy="54039"/>
            </a:xfrm>
            <a:custGeom>
              <a:avLst/>
              <a:gdLst>
                <a:gd name="T0" fmla="*/ 22 w 22"/>
                <a:gd name="T1" fmla="*/ 0 h 29"/>
                <a:gd name="T2" fmla="*/ 0 w 22"/>
                <a:gd name="T3" fmla="*/ 0 h 29"/>
                <a:gd name="T4" fmla="*/ 0 w 22"/>
                <a:gd name="T5" fmla="*/ 29 h 29"/>
                <a:gd name="T6" fmla="*/ 18 w 22"/>
                <a:gd name="T7" fmla="*/ 29 h 29"/>
                <a:gd name="T8" fmla="*/ 22 w 22"/>
                <a:gd name="T9" fmla="*/ 0 h 29"/>
              </a:gdLst>
              <a:ahLst/>
              <a:cxnLst>
                <a:cxn ang="0">
                  <a:pos x="T0" y="T1"/>
                </a:cxn>
                <a:cxn ang="0">
                  <a:pos x="T2" y="T3"/>
                </a:cxn>
                <a:cxn ang="0">
                  <a:pos x="T4" y="T5"/>
                </a:cxn>
                <a:cxn ang="0">
                  <a:pos x="T6" y="T7"/>
                </a:cxn>
                <a:cxn ang="0">
                  <a:pos x="T8" y="T9"/>
                </a:cxn>
              </a:cxnLst>
              <a:rect l="0" t="0" r="r" b="b"/>
              <a:pathLst>
                <a:path w="22" h="29">
                  <a:moveTo>
                    <a:pt x="22" y="0"/>
                  </a:moveTo>
                  <a:lnTo>
                    <a:pt x="0" y="0"/>
                  </a:lnTo>
                  <a:lnTo>
                    <a:pt x="0" y="29"/>
                  </a:lnTo>
                  <a:lnTo>
                    <a:pt x="18" y="29"/>
                  </a:lnTo>
                  <a:lnTo>
                    <a:pt x="22" y="0"/>
                  </a:lnTo>
                  <a:close/>
                </a:path>
              </a:pathLst>
            </a:custGeom>
            <a:solidFill>
              <a:srgbClr val="ABAB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335"/>
            <p:cNvSpPr/>
            <p:nvPr/>
          </p:nvSpPr>
          <p:spPr bwMode="auto">
            <a:xfrm>
              <a:off x="3062388" y="6137403"/>
              <a:ext cx="40995" cy="54039"/>
            </a:xfrm>
            <a:custGeom>
              <a:avLst/>
              <a:gdLst>
                <a:gd name="T0" fmla="*/ 22 w 22"/>
                <a:gd name="T1" fmla="*/ 0 h 29"/>
                <a:gd name="T2" fmla="*/ 0 w 22"/>
                <a:gd name="T3" fmla="*/ 0 h 29"/>
                <a:gd name="T4" fmla="*/ 0 w 22"/>
                <a:gd name="T5" fmla="*/ 29 h 29"/>
                <a:gd name="T6" fmla="*/ 18 w 22"/>
                <a:gd name="T7" fmla="*/ 29 h 29"/>
                <a:gd name="T8" fmla="*/ 22 w 22"/>
                <a:gd name="T9" fmla="*/ 0 h 29"/>
              </a:gdLst>
              <a:ahLst/>
              <a:cxnLst>
                <a:cxn ang="0">
                  <a:pos x="T0" y="T1"/>
                </a:cxn>
                <a:cxn ang="0">
                  <a:pos x="T2" y="T3"/>
                </a:cxn>
                <a:cxn ang="0">
                  <a:pos x="T4" y="T5"/>
                </a:cxn>
                <a:cxn ang="0">
                  <a:pos x="T6" y="T7"/>
                </a:cxn>
                <a:cxn ang="0">
                  <a:pos x="T8" y="T9"/>
                </a:cxn>
              </a:cxnLst>
              <a:rect l="0" t="0" r="r" b="b"/>
              <a:pathLst>
                <a:path w="22" h="29">
                  <a:moveTo>
                    <a:pt x="22" y="0"/>
                  </a:moveTo>
                  <a:lnTo>
                    <a:pt x="0" y="0"/>
                  </a:lnTo>
                  <a:lnTo>
                    <a:pt x="0" y="29"/>
                  </a:lnTo>
                  <a:lnTo>
                    <a:pt x="18" y="29"/>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336"/>
            <p:cNvSpPr/>
            <p:nvPr/>
          </p:nvSpPr>
          <p:spPr bwMode="auto">
            <a:xfrm>
              <a:off x="3062388" y="6273430"/>
              <a:ext cx="20498" cy="55902"/>
            </a:xfrm>
            <a:custGeom>
              <a:avLst/>
              <a:gdLst>
                <a:gd name="T0" fmla="*/ 11 w 11"/>
                <a:gd name="T1" fmla="*/ 0 h 30"/>
                <a:gd name="T2" fmla="*/ 0 w 11"/>
                <a:gd name="T3" fmla="*/ 0 h 30"/>
                <a:gd name="T4" fmla="*/ 0 w 11"/>
                <a:gd name="T5" fmla="*/ 30 h 30"/>
                <a:gd name="T6" fmla="*/ 7 w 11"/>
                <a:gd name="T7" fmla="*/ 30 h 30"/>
                <a:gd name="T8" fmla="*/ 11 w 11"/>
                <a:gd name="T9" fmla="*/ 0 h 30"/>
              </a:gdLst>
              <a:ahLst/>
              <a:cxnLst>
                <a:cxn ang="0">
                  <a:pos x="T0" y="T1"/>
                </a:cxn>
                <a:cxn ang="0">
                  <a:pos x="T2" y="T3"/>
                </a:cxn>
                <a:cxn ang="0">
                  <a:pos x="T4" y="T5"/>
                </a:cxn>
                <a:cxn ang="0">
                  <a:pos x="T6" y="T7"/>
                </a:cxn>
                <a:cxn ang="0">
                  <a:pos x="T8" y="T9"/>
                </a:cxn>
              </a:cxnLst>
              <a:rect l="0" t="0" r="r" b="b"/>
              <a:pathLst>
                <a:path w="11" h="30">
                  <a:moveTo>
                    <a:pt x="11" y="0"/>
                  </a:moveTo>
                  <a:lnTo>
                    <a:pt x="0" y="0"/>
                  </a:lnTo>
                  <a:lnTo>
                    <a:pt x="0" y="30"/>
                  </a:lnTo>
                  <a:lnTo>
                    <a:pt x="7" y="30"/>
                  </a:lnTo>
                  <a:lnTo>
                    <a:pt x="11" y="0"/>
                  </a:lnTo>
                  <a:close/>
                </a:path>
              </a:pathLst>
            </a:custGeom>
            <a:solidFill>
              <a:srgbClr val="ABAB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337"/>
            <p:cNvSpPr/>
            <p:nvPr/>
          </p:nvSpPr>
          <p:spPr bwMode="auto">
            <a:xfrm>
              <a:off x="3062388" y="6273430"/>
              <a:ext cx="20498" cy="55902"/>
            </a:xfrm>
            <a:custGeom>
              <a:avLst/>
              <a:gdLst>
                <a:gd name="T0" fmla="*/ 11 w 11"/>
                <a:gd name="T1" fmla="*/ 0 h 30"/>
                <a:gd name="T2" fmla="*/ 0 w 11"/>
                <a:gd name="T3" fmla="*/ 0 h 30"/>
                <a:gd name="T4" fmla="*/ 0 w 11"/>
                <a:gd name="T5" fmla="*/ 30 h 30"/>
                <a:gd name="T6" fmla="*/ 7 w 11"/>
                <a:gd name="T7" fmla="*/ 30 h 30"/>
                <a:gd name="T8" fmla="*/ 11 w 11"/>
                <a:gd name="T9" fmla="*/ 0 h 30"/>
              </a:gdLst>
              <a:ahLst/>
              <a:cxnLst>
                <a:cxn ang="0">
                  <a:pos x="T0" y="T1"/>
                </a:cxn>
                <a:cxn ang="0">
                  <a:pos x="T2" y="T3"/>
                </a:cxn>
                <a:cxn ang="0">
                  <a:pos x="T4" y="T5"/>
                </a:cxn>
                <a:cxn ang="0">
                  <a:pos x="T6" y="T7"/>
                </a:cxn>
                <a:cxn ang="0">
                  <a:pos x="T8" y="T9"/>
                </a:cxn>
              </a:cxnLst>
              <a:rect l="0" t="0" r="r" b="b"/>
              <a:pathLst>
                <a:path w="11" h="30">
                  <a:moveTo>
                    <a:pt x="11" y="0"/>
                  </a:moveTo>
                  <a:lnTo>
                    <a:pt x="0" y="0"/>
                  </a:lnTo>
                  <a:lnTo>
                    <a:pt x="0" y="30"/>
                  </a:lnTo>
                  <a:lnTo>
                    <a:pt x="7" y="3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338"/>
            <p:cNvSpPr/>
            <p:nvPr/>
          </p:nvSpPr>
          <p:spPr bwMode="auto">
            <a:xfrm>
              <a:off x="3062388" y="6403868"/>
              <a:ext cx="7454" cy="54039"/>
            </a:xfrm>
            <a:custGeom>
              <a:avLst/>
              <a:gdLst>
                <a:gd name="T0" fmla="*/ 4 w 4"/>
                <a:gd name="T1" fmla="*/ 0 h 29"/>
                <a:gd name="T2" fmla="*/ 0 w 4"/>
                <a:gd name="T3" fmla="*/ 0 h 29"/>
                <a:gd name="T4" fmla="*/ 0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0"/>
                  </a:lnTo>
                  <a:lnTo>
                    <a:pt x="0" y="29"/>
                  </a:lnTo>
                  <a:lnTo>
                    <a:pt x="4" y="0"/>
                  </a:lnTo>
                  <a:close/>
                </a:path>
              </a:pathLst>
            </a:custGeom>
            <a:solidFill>
              <a:srgbClr val="ABAB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339"/>
            <p:cNvSpPr/>
            <p:nvPr/>
          </p:nvSpPr>
          <p:spPr bwMode="auto">
            <a:xfrm>
              <a:off x="3062388" y="6403868"/>
              <a:ext cx="7454" cy="54039"/>
            </a:xfrm>
            <a:custGeom>
              <a:avLst/>
              <a:gdLst>
                <a:gd name="T0" fmla="*/ 4 w 4"/>
                <a:gd name="T1" fmla="*/ 0 h 29"/>
                <a:gd name="T2" fmla="*/ 0 w 4"/>
                <a:gd name="T3" fmla="*/ 0 h 29"/>
                <a:gd name="T4" fmla="*/ 0 w 4"/>
                <a:gd name="T5" fmla="*/ 29 h 29"/>
                <a:gd name="T6" fmla="*/ 4 w 4"/>
                <a:gd name="T7" fmla="*/ 0 h 29"/>
              </a:gdLst>
              <a:ahLst/>
              <a:cxnLst>
                <a:cxn ang="0">
                  <a:pos x="T0" y="T1"/>
                </a:cxn>
                <a:cxn ang="0">
                  <a:pos x="T2" y="T3"/>
                </a:cxn>
                <a:cxn ang="0">
                  <a:pos x="T4" y="T5"/>
                </a:cxn>
                <a:cxn ang="0">
                  <a:pos x="T6" y="T7"/>
                </a:cxn>
              </a:cxnLst>
              <a:rect l="0" t="0" r="r" b="b"/>
              <a:pathLst>
                <a:path w="4" h="29">
                  <a:moveTo>
                    <a:pt x="4" y="0"/>
                  </a:moveTo>
                  <a:lnTo>
                    <a:pt x="0" y="0"/>
                  </a:lnTo>
                  <a:lnTo>
                    <a:pt x="0" y="29"/>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340"/>
            <p:cNvSpPr/>
            <p:nvPr/>
          </p:nvSpPr>
          <p:spPr bwMode="auto">
            <a:xfrm>
              <a:off x="2544363" y="5615651"/>
              <a:ext cx="40995" cy="61493"/>
            </a:xfrm>
            <a:custGeom>
              <a:avLst/>
              <a:gdLst>
                <a:gd name="T0" fmla="*/ 15 w 22"/>
                <a:gd name="T1" fmla="*/ 0 h 33"/>
                <a:gd name="T2" fmla="*/ 0 w 22"/>
                <a:gd name="T3" fmla="*/ 0 h 33"/>
                <a:gd name="T4" fmla="*/ 7 w 22"/>
                <a:gd name="T5" fmla="*/ 33 h 33"/>
                <a:gd name="T6" fmla="*/ 22 w 22"/>
                <a:gd name="T7" fmla="*/ 33 h 33"/>
                <a:gd name="T8" fmla="*/ 15 w 22"/>
                <a:gd name="T9" fmla="*/ 0 h 33"/>
              </a:gdLst>
              <a:ahLst/>
              <a:cxnLst>
                <a:cxn ang="0">
                  <a:pos x="T0" y="T1"/>
                </a:cxn>
                <a:cxn ang="0">
                  <a:pos x="T2" y="T3"/>
                </a:cxn>
                <a:cxn ang="0">
                  <a:pos x="T4" y="T5"/>
                </a:cxn>
                <a:cxn ang="0">
                  <a:pos x="T6" y="T7"/>
                </a:cxn>
                <a:cxn ang="0">
                  <a:pos x="T8" y="T9"/>
                </a:cxn>
              </a:cxnLst>
              <a:rect l="0" t="0" r="r" b="b"/>
              <a:pathLst>
                <a:path w="22" h="33">
                  <a:moveTo>
                    <a:pt x="15" y="0"/>
                  </a:moveTo>
                  <a:lnTo>
                    <a:pt x="0" y="0"/>
                  </a:lnTo>
                  <a:lnTo>
                    <a:pt x="7" y="33"/>
                  </a:lnTo>
                  <a:lnTo>
                    <a:pt x="22" y="33"/>
                  </a:lnTo>
                  <a:lnTo>
                    <a:pt x="15" y="0"/>
                  </a:lnTo>
                  <a:close/>
                </a:path>
              </a:pathLst>
            </a:custGeom>
            <a:solidFill>
              <a:srgbClr val="AF7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341"/>
            <p:cNvSpPr/>
            <p:nvPr/>
          </p:nvSpPr>
          <p:spPr bwMode="auto">
            <a:xfrm>
              <a:off x="2544363" y="5615651"/>
              <a:ext cx="40995" cy="61493"/>
            </a:xfrm>
            <a:custGeom>
              <a:avLst/>
              <a:gdLst>
                <a:gd name="T0" fmla="*/ 15 w 22"/>
                <a:gd name="T1" fmla="*/ 0 h 33"/>
                <a:gd name="T2" fmla="*/ 0 w 22"/>
                <a:gd name="T3" fmla="*/ 0 h 33"/>
                <a:gd name="T4" fmla="*/ 7 w 22"/>
                <a:gd name="T5" fmla="*/ 33 h 33"/>
                <a:gd name="T6" fmla="*/ 22 w 22"/>
                <a:gd name="T7" fmla="*/ 33 h 33"/>
                <a:gd name="T8" fmla="*/ 15 w 22"/>
                <a:gd name="T9" fmla="*/ 0 h 33"/>
              </a:gdLst>
              <a:ahLst/>
              <a:cxnLst>
                <a:cxn ang="0">
                  <a:pos x="T0" y="T1"/>
                </a:cxn>
                <a:cxn ang="0">
                  <a:pos x="T2" y="T3"/>
                </a:cxn>
                <a:cxn ang="0">
                  <a:pos x="T4" y="T5"/>
                </a:cxn>
                <a:cxn ang="0">
                  <a:pos x="T6" y="T7"/>
                </a:cxn>
                <a:cxn ang="0">
                  <a:pos x="T8" y="T9"/>
                </a:cxn>
              </a:cxnLst>
              <a:rect l="0" t="0" r="r" b="b"/>
              <a:pathLst>
                <a:path w="22" h="33">
                  <a:moveTo>
                    <a:pt x="15" y="0"/>
                  </a:moveTo>
                  <a:lnTo>
                    <a:pt x="0" y="0"/>
                  </a:lnTo>
                  <a:lnTo>
                    <a:pt x="7" y="33"/>
                  </a:lnTo>
                  <a:lnTo>
                    <a:pt x="22" y="33"/>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342"/>
            <p:cNvSpPr/>
            <p:nvPr/>
          </p:nvSpPr>
          <p:spPr bwMode="auto">
            <a:xfrm>
              <a:off x="2557407" y="5677143"/>
              <a:ext cx="40995" cy="55902"/>
            </a:xfrm>
            <a:custGeom>
              <a:avLst/>
              <a:gdLst>
                <a:gd name="T0" fmla="*/ 15 w 22"/>
                <a:gd name="T1" fmla="*/ 0 h 30"/>
                <a:gd name="T2" fmla="*/ 0 w 22"/>
                <a:gd name="T3" fmla="*/ 0 h 30"/>
                <a:gd name="T4" fmla="*/ 4 w 22"/>
                <a:gd name="T5" fmla="*/ 15 h 30"/>
                <a:gd name="T6" fmla="*/ 4 w 22"/>
                <a:gd name="T7" fmla="*/ 15 h 30"/>
                <a:gd name="T8" fmla="*/ 4 w 22"/>
                <a:gd name="T9" fmla="*/ 22 h 30"/>
                <a:gd name="T10" fmla="*/ 8 w 22"/>
                <a:gd name="T11" fmla="*/ 30 h 30"/>
                <a:gd name="T12" fmla="*/ 22 w 22"/>
                <a:gd name="T13" fmla="*/ 30 h 30"/>
                <a:gd name="T14" fmla="*/ 15 w 22"/>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0">
                  <a:moveTo>
                    <a:pt x="15" y="0"/>
                  </a:moveTo>
                  <a:lnTo>
                    <a:pt x="0" y="0"/>
                  </a:lnTo>
                  <a:lnTo>
                    <a:pt x="4" y="15"/>
                  </a:lnTo>
                  <a:lnTo>
                    <a:pt x="4" y="15"/>
                  </a:lnTo>
                  <a:lnTo>
                    <a:pt x="4" y="22"/>
                  </a:lnTo>
                  <a:lnTo>
                    <a:pt x="8" y="30"/>
                  </a:lnTo>
                  <a:lnTo>
                    <a:pt x="22" y="30"/>
                  </a:lnTo>
                  <a:lnTo>
                    <a:pt x="15" y="0"/>
                  </a:lnTo>
                  <a:close/>
                </a:path>
              </a:pathLst>
            </a:custGeom>
            <a:solidFill>
              <a:srgbClr val="A74E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343"/>
            <p:cNvSpPr/>
            <p:nvPr/>
          </p:nvSpPr>
          <p:spPr bwMode="auto">
            <a:xfrm>
              <a:off x="2557407" y="5677143"/>
              <a:ext cx="40995" cy="55902"/>
            </a:xfrm>
            <a:custGeom>
              <a:avLst/>
              <a:gdLst>
                <a:gd name="T0" fmla="*/ 15 w 22"/>
                <a:gd name="T1" fmla="*/ 0 h 30"/>
                <a:gd name="T2" fmla="*/ 0 w 22"/>
                <a:gd name="T3" fmla="*/ 0 h 30"/>
                <a:gd name="T4" fmla="*/ 4 w 22"/>
                <a:gd name="T5" fmla="*/ 15 h 30"/>
                <a:gd name="T6" fmla="*/ 4 w 22"/>
                <a:gd name="T7" fmla="*/ 15 h 30"/>
                <a:gd name="T8" fmla="*/ 4 w 22"/>
                <a:gd name="T9" fmla="*/ 22 h 30"/>
                <a:gd name="T10" fmla="*/ 8 w 22"/>
                <a:gd name="T11" fmla="*/ 30 h 30"/>
                <a:gd name="T12" fmla="*/ 22 w 22"/>
                <a:gd name="T13" fmla="*/ 30 h 30"/>
                <a:gd name="T14" fmla="*/ 15 w 22"/>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0">
                  <a:moveTo>
                    <a:pt x="15" y="0"/>
                  </a:moveTo>
                  <a:lnTo>
                    <a:pt x="0" y="0"/>
                  </a:lnTo>
                  <a:lnTo>
                    <a:pt x="4" y="15"/>
                  </a:lnTo>
                  <a:lnTo>
                    <a:pt x="4" y="15"/>
                  </a:lnTo>
                  <a:lnTo>
                    <a:pt x="4" y="22"/>
                  </a:lnTo>
                  <a:lnTo>
                    <a:pt x="8" y="30"/>
                  </a:lnTo>
                  <a:lnTo>
                    <a:pt x="22" y="3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344"/>
            <p:cNvSpPr>
              <a:spLocks noEditPoints="1"/>
            </p:cNvSpPr>
            <p:nvPr/>
          </p:nvSpPr>
          <p:spPr bwMode="auto">
            <a:xfrm>
              <a:off x="2244356" y="5917522"/>
              <a:ext cx="163979" cy="944744"/>
            </a:xfrm>
            <a:custGeom>
              <a:avLst/>
              <a:gdLst>
                <a:gd name="T0" fmla="*/ 77 w 88"/>
                <a:gd name="T1" fmla="*/ 419 h 507"/>
                <a:gd name="T2" fmla="*/ 55 w 88"/>
                <a:gd name="T3" fmla="*/ 419 h 507"/>
                <a:gd name="T4" fmla="*/ 66 w 88"/>
                <a:gd name="T5" fmla="*/ 507 h 507"/>
                <a:gd name="T6" fmla="*/ 88 w 88"/>
                <a:gd name="T7" fmla="*/ 507 h 507"/>
                <a:gd name="T8" fmla="*/ 77 w 88"/>
                <a:gd name="T9" fmla="*/ 419 h 507"/>
                <a:gd name="T10" fmla="*/ 22 w 88"/>
                <a:gd name="T11" fmla="*/ 0 h 507"/>
                <a:gd name="T12" fmla="*/ 0 w 88"/>
                <a:gd name="T13" fmla="*/ 0 h 507"/>
                <a:gd name="T14" fmla="*/ 29 w 88"/>
                <a:gd name="T15" fmla="*/ 221 h 507"/>
                <a:gd name="T16" fmla="*/ 29 w 88"/>
                <a:gd name="T17" fmla="*/ 221 h 507"/>
                <a:gd name="T18" fmla="*/ 51 w 88"/>
                <a:gd name="T19" fmla="*/ 393 h 507"/>
                <a:gd name="T20" fmla="*/ 51 w 88"/>
                <a:gd name="T21" fmla="*/ 368 h 507"/>
                <a:gd name="T22" fmla="*/ 70 w 88"/>
                <a:gd name="T23" fmla="*/ 368 h 507"/>
                <a:gd name="T24" fmla="*/ 66 w 88"/>
                <a:gd name="T25" fmla="*/ 327 h 507"/>
                <a:gd name="T26" fmla="*/ 51 w 88"/>
                <a:gd name="T27" fmla="*/ 327 h 507"/>
                <a:gd name="T28" fmla="*/ 51 w 88"/>
                <a:gd name="T29" fmla="*/ 272 h 507"/>
                <a:gd name="T30" fmla="*/ 59 w 88"/>
                <a:gd name="T31" fmla="*/ 272 h 507"/>
                <a:gd name="T32" fmla="*/ 51 w 88"/>
                <a:gd name="T33" fmla="*/ 232 h 507"/>
                <a:gd name="T34" fmla="*/ 51 w 88"/>
                <a:gd name="T35" fmla="*/ 232 h 507"/>
                <a:gd name="T36" fmla="*/ 51 w 88"/>
                <a:gd name="T37" fmla="*/ 221 h 507"/>
                <a:gd name="T38" fmla="*/ 51 w 88"/>
                <a:gd name="T39" fmla="*/ 221 h 507"/>
                <a:gd name="T40" fmla="*/ 51 w 88"/>
                <a:gd name="T41" fmla="*/ 221 h 507"/>
                <a:gd name="T42" fmla="*/ 22 w 88"/>
                <a:gd name="T43" fmla="*/ 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507">
                  <a:moveTo>
                    <a:pt x="77" y="419"/>
                  </a:moveTo>
                  <a:lnTo>
                    <a:pt x="55" y="419"/>
                  </a:lnTo>
                  <a:lnTo>
                    <a:pt x="66" y="507"/>
                  </a:lnTo>
                  <a:lnTo>
                    <a:pt x="88" y="507"/>
                  </a:lnTo>
                  <a:lnTo>
                    <a:pt x="77" y="419"/>
                  </a:lnTo>
                  <a:close/>
                  <a:moveTo>
                    <a:pt x="22" y="0"/>
                  </a:moveTo>
                  <a:lnTo>
                    <a:pt x="0" y="0"/>
                  </a:lnTo>
                  <a:lnTo>
                    <a:pt x="29" y="221"/>
                  </a:lnTo>
                  <a:lnTo>
                    <a:pt x="29" y="221"/>
                  </a:lnTo>
                  <a:lnTo>
                    <a:pt x="51" y="393"/>
                  </a:lnTo>
                  <a:lnTo>
                    <a:pt x="51" y="368"/>
                  </a:lnTo>
                  <a:lnTo>
                    <a:pt x="70" y="368"/>
                  </a:lnTo>
                  <a:lnTo>
                    <a:pt x="66" y="327"/>
                  </a:lnTo>
                  <a:lnTo>
                    <a:pt x="51" y="327"/>
                  </a:lnTo>
                  <a:lnTo>
                    <a:pt x="51" y="272"/>
                  </a:lnTo>
                  <a:lnTo>
                    <a:pt x="59" y="272"/>
                  </a:lnTo>
                  <a:lnTo>
                    <a:pt x="51" y="232"/>
                  </a:lnTo>
                  <a:lnTo>
                    <a:pt x="51" y="232"/>
                  </a:lnTo>
                  <a:lnTo>
                    <a:pt x="51" y="221"/>
                  </a:lnTo>
                  <a:lnTo>
                    <a:pt x="51" y="221"/>
                  </a:lnTo>
                  <a:lnTo>
                    <a:pt x="51" y="221"/>
                  </a:lnTo>
                  <a:lnTo>
                    <a:pt x="22" y="0"/>
                  </a:lnTo>
                  <a:close/>
                </a:path>
              </a:pathLst>
            </a:custGeom>
            <a:solidFill>
              <a:srgbClr val="BDB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345"/>
            <p:cNvSpPr>
              <a:spLocks noEditPoints="1"/>
            </p:cNvSpPr>
            <p:nvPr/>
          </p:nvSpPr>
          <p:spPr bwMode="auto">
            <a:xfrm>
              <a:off x="2244356" y="5917522"/>
              <a:ext cx="163979" cy="944744"/>
            </a:xfrm>
            <a:custGeom>
              <a:avLst/>
              <a:gdLst>
                <a:gd name="T0" fmla="*/ 77 w 88"/>
                <a:gd name="T1" fmla="*/ 419 h 507"/>
                <a:gd name="T2" fmla="*/ 55 w 88"/>
                <a:gd name="T3" fmla="*/ 419 h 507"/>
                <a:gd name="T4" fmla="*/ 66 w 88"/>
                <a:gd name="T5" fmla="*/ 507 h 507"/>
                <a:gd name="T6" fmla="*/ 88 w 88"/>
                <a:gd name="T7" fmla="*/ 507 h 507"/>
                <a:gd name="T8" fmla="*/ 77 w 88"/>
                <a:gd name="T9" fmla="*/ 419 h 507"/>
                <a:gd name="T10" fmla="*/ 22 w 88"/>
                <a:gd name="T11" fmla="*/ 0 h 507"/>
                <a:gd name="T12" fmla="*/ 0 w 88"/>
                <a:gd name="T13" fmla="*/ 0 h 507"/>
                <a:gd name="T14" fmla="*/ 29 w 88"/>
                <a:gd name="T15" fmla="*/ 221 h 507"/>
                <a:gd name="T16" fmla="*/ 29 w 88"/>
                <a:gd name="T17" fmla="*/ 221 h 507"/>
                <a:gd name="T18" fmla="*/ 51 w 88"/>
                <a:gd name="T19" fmla="*/ 393 h 507"/>
                <a:gd name="T20" fmla="*/ 51 w 88"/>
                <a:gd name="T21" fmla="*/ 368 h 507"/>
                <a:gd name="T22" fmla="*/ 70 w 88"/>
                <a:gd name="T23" fmla="*/ 368 h 507"/>
                <a:gd name="T24" fmla="*/ 66 w 88"/>
                <a:gd name="T25" fmla="*/ 327 h 507"/>
                <a:gd name="T26" fmla="*/ 51 w 88"/>
                <a:gd name="T27" fmla="*/ 327 h 507"/>
                <a:gd name="T28" fmla="*/ 51 w 88"/>
                <a:gd name="T29" fmla="*/ 272 h 507"/>
                <a:gd name="T30" fmla="*/ 59 w 88"/>
                <a:gd name="T31" fmla="*/ 272 h 507"/>
                <a:gd name="T32" fmla="*/ 51 w 88"/>
                <a:gd name="T33" fmla="*/ 232 h 507"/>
                <a:gd name="T34" fmla="*/ 51 w 88"/>
                <a:gd name="T35" fmla="*/ 232 h 507"/>
                <a:gd name="T36" fmla="*/ 51 w 88"/>
                <a:gd name="T37" fmla="*/ 221 h 507"/>
                <a:gd name="T38" fmla="*/ 51 w 88"/>
                <a:gd name="T39" fmla="*/ 221 h 507"/>
                <a:gd name="T40" fmla="*/ 51 w 88"/>
                <a:gd name="T41" fmla="*/ 221 h 507"/>
                <a:gd name="T42" fmla="*/ 22 w 88"/>
                <a:gd name="T43" fmla="*/ 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507">
                  <a:moveTo>
                    <a:pt x="77" y="419"/>
                  </a:moveTo>
                  <a:lnTo>
                    <a:pt x="55" y="419"/>
                  </a:lnTo>
                  <a:lnTo>
                    <a:pt x="66" y="507"/>
                  </a:lnTo>
                  <a:lnTo>
                    <a:pt x="88" y="507"/>
                  </a:lnTo>
                  <a:lnTo>
                    <a:pt x="77" y="419"/>
                  </a:lnTo>
                  <a:moveTo>
                    <a:pt x="22" y="0"/>
                  </a:moveTo>
                  <a:lnTo>
                    <a:pt x="0" y="0"/>
                  </a:lnTo>
                  <a:lnTo>
                    <a:pt x="29" y="221"/>
                  </a:lnTo>
                  <a:lnTo>
                    <a:pt x="29" y="221"/>
                  </a:lnTo>
                  <a:lnTo>
                    <a:pt x="51" y="393"/>
                  </a:lnTo>
                  <a:lnTo>
                    <a:pt x="51" y="368"/>
                  </a:lnTo>
                  <a:lnTo>
                    <a:pt x="70" y="368"/>
                  </a:lnTo>
                  <a:lnTo>
                    <a:pt x="66" y="327"/>
                  </a:lnTo>
                  <a:lnTo>
                    <a:pt x="51" y="327"/>
                  </a:lnTo>
                  <a:lnTo>
                    <a:pt x="51" y="272"/>
                  </a:lnTo>
                  <a:lnTo>
                    <a:pt x="59" y="272"/>
                  </a:lnTo>
                  <a:lnTo>
                    <a:pt x="51" y="232"/>
                  </a:lnTo>
                  <a:lnTo>
                    <a:pt x="51" y="232"/>
                  </a:lnTo>
                  <a:lnTo>
                    <a:pt x="51" y="221"/>
                  </a:lnTo>
                  <a:lnTo>
                    <a:pt x="51" y="221"/>
                  </a:lnTo>
                  <a:lnTo>
                    <a:pt x="51" y="221"/>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346"/>
            <p:cNvSpPr/>
            <p:nvPr/>
          </p:nvSpPr>
          <p:spPr bwMode="auto">
            <a:xfrm>
              <a:off x="2169820" y="5835532"/>
              <a:ext cx="115531" cy="81990"/>
            </a:xfrm>
            <a:custGeom>
              <a:avLst/>
              <a:gdLst>
                <a:gd name="T0" fmla="*/ 55 w 62"/>
                <a:gd name="T1" fmla="*/ 0 h 44"/>
                <a:gd name="T2" fmla="*/ 0 w 62"/>
                <a:gd name="T3" fmla="*/ 0 h 44"/>
                <a:gd name="T4" fmla="*/ 0 w 62"/>
                <a:gd name="T5" fmla="*/ 22 h 44"/>
                <a:gd name="T6" fmla="*/ 36 w 62"/>
                <a:gd name="T7" fmla="*/ 22 h 44"/>
                <a:gd name="T8" fmla="*/ 40 w 62"/>
                <a:gd name="T9" fmla="*/ 44 h 44"/>
                <a:gd name="T10" fmla="*/ 62 w 62"/>
                <a:gd name="T11" fmla="*/ 44 h 44"/>
                <a:gd name="T12" fmla="*/ 55 w 62"/>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62" h="44">
                  <a:moveTo>
                    <a:pt x="55" y="0"/>
                  </a:moveTo>
                  <a:lnTo>
                    <a:pt x="0" y="0"/>
                  </a:lnTo>
                  <a:lnTo>
                    <a:pt x="0" y="22"/>
                  </a:lnTo>
                  <a:lnTo>
                    <a:pt x="36" y="22"/>
                  </a:lnTo>
                  <a:lnTo>
                    <a:pt x="40" y="44"/>
                  </a:lnTo>
                  <a:lnTo>
                    <a:pt x="62" y="44"/>
                  </a:lnTo>
                  <a:lnTo>
                    <a:pt x="55" y="0"/>
                  </a:lnTo>
                  <a:close/>
                </a:path>
              </a:pathLst>
            </a:custGeom>
            <a:solidFill>
              <a:srgbClr val="9C9D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347"/>
            <p:cNvSpPr/>
            <p:nvPr/>
          </p:nvSpPr>
          <p:spPr bwMode="auto">
            <a:xfrm>
              <a:off x="2169820" y="5835532"/>
              <a:ext cx="115531" cy="81990"/>
            </a:xfrm>
            <a:custGeom>
              <a:avLst/>
              <a:gdLst>
                <a:gd name="T0" fmla="*/ 55 w 62"/>
                <a:gd name="T1" fmla="*/ 0 h 44"/>
                <a:gd name="T2" fmla="*/ 0 w 62"/>
                <a:gd name="T3" fmla="*/ 0 h 44"/>
                <a:gd name="T4" fmla="*/ 0 w 62"/>
                <a:gd name="T5" fmla="*/ 22 h 44"/>
                <a:gd name="T6" fmla="*/ 36 w 62"/>
                <a:gd name="T7" fmla="*/ 22 h 44"/>
                <a:gd name="T8" fmla="*/ 40 w 62"/>
                <a:gd name="T9" fmla="*/ 44 h 44"/>
                <a:gd name="T10" fmla="*/ 62 w 62"/>
                <a:gd name="T11" fmla="*/ 44 h 44"/>
                <a:gd name="T12" fmla="*/ 55 w 62"/>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62" h="44">
                  <a:moveTo>
                    <a:pt x="55" y="0"/>
                  </a:moveTo>
                  <a:lnTo>
                    <a:pt x="0" y="0"/>
                  </a:lnTo>
                  <a:lnTo>
                    <a:pt x="0" y="22"/>
                  </a:lnTo>
                  <a:lnTo>
                    <a:pt x="36" y="22"/>
                  </a:lnTo>
                  <a:lnTo>
                    <a:pt x="40" y="44"/>
                  </a:lnTo>
                  <a:lnTo>
                    <a:pt x="62" y="44"/>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348"/>
            <p:cNvSpPr/>
            <p:nvPr/>
          </p:nvSpPr>
          <p:spPr bwMode="auto">
            <a:xfrm>
              <a:off x="2195908" y="5615651"/>
              <a:ext cx="55902" cy="61493"/>
            </a:xfrm>
            <a:custGeom>
              <a:avLst/>
              <a:gdLst>
                <a:gd name="T0" fmla="*/ 22 w 30"/>
                <a:gd name="T1" fmla="*/ 0 h 33"/>
                <a:gd name="T2" fmla="*/ 0 w 30"/>
                <a:gd name="T3" fmla="*/ 0 h 33"/>
                <a:gd name="T4" fmla="*/ 8 w 30"/>
                <a:gd name="T5" fmla="*/ 33 h 33"/>
                <a:gd name="T6" fmla="*/ 30 w 30"/>
                <a:gd name="T7" fmla="*/ 33 h 33"/>
                <a:gd name="T8" fmla="*/ 22 w 30"/>
                <a:gd name="T9" fmla="*/ 0 h 33"/>
              </a:gdLst>
              <a:ahLst/>
              <a:cxnLst>
                <a:cxn ang="0">
                  <a:pos x="T0" y="T1"/>
                </a:cxn>
                <a:cxn ang="0">
                  <a:pos x="T2" y="T3"/>
                </a:cxn>
                <a:cxn ang="0">
                  <a:pos x="T4" y="T5"/>
                </a:cxn>
                <a:cxn ang="0">
                  <a:pos x="T6" y="T7"/>
                </a:cxn>
                <a:cxn ang="0">
                  <a:pos x="T8" y="T9"/>
                </a:cxn>
              </a:cxnLst>
              <a:rect l="0" t="0" r="r" b="b"/>
              <a:pathLst>
                <a:path w="30" h="33">
                  <a:moveTo>
                    <a:pt x="22" y="0"/>
                  </a:moveTo>
                  <a:lnTo>
                    <a:pt x="0" y="0"/>
                  </a:lnTo>
                  <a:lnTo>
                    <a:pt x="8" y="33"/>
                  </a:lnTo>
                  <a:lnTo>
                    <a:pt x="30" y="33"/>
                  </a:lnTo>
                  <a:lnTo>
                    <a:pt x="22" y="0"/>
                  </a:lnTo>
                  <a:close/>
                </a:path>
              </a:pathLst>
            </a:custGeom>
            <a:solidFill>
              <a:srgbClr val="AF7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349"/>
            <p:cNvSpPr/>
            <p:nvPr/>
          </p:nvSpPr>
          <p:spPr bwMode="auto">
            <a:xfrm>
              <a:off x="2195908" y="5615651"/>
              <a:ext cx="55902" cy="61493"/>
            </a:xfrm>
            <a:custGeom>
              <a:avLst/>
              <a:gdLst>
                <a:gd name="T0" fmla="*/ 22 w 30"/>
                <a:gd name="T1" fmla="*/ 0 h 33"/>
                <a:gd name="T2" fmla="*/ 0 w 30"/>
                <a:gd name="T3" fmla="*/ 0 h 33"/>
                <a:gd name="T4" fmla="*/ 8 w 30"/>
                <a:gd name="T5" fmla="*/ 33 h 33"/>
                <a:gd name="T6" fmla="*/ 30 w 30"/>
                <a:gd name="T7" fmla="*/ 33 h 33"/>
                <a:gd name="T8" fmla="*/ 22 w 30"/>
                <a:gd name="T9" fmla="*/ 0 h 33"/>
              </a:gdLst>
              <a:ahLst/>
              <a:cxnLst>
                <a:cxn ang="0">
                  <a:pos x="T0" y="T1"/>
                </a:cxn>
                <a:cxn ang="0">
                  <a:pos x="T2" y="T3"/>
                </a:cxn>
                <a:cxn ang="0">
                  <a:pos x="T4" y="T5"/>
                </a:cxn>
                <a:cxn ang="0">
                  <a:pos x="T6" y="T7"/>
                </a:cxn>
                <a:cxn ang="0">
                  <a:pos x="T8" y="T9"/>
                </a:cxn>
              </a:cxnLst>
              <a:rect l="0" t="0" r="r" b="b"/>
              <a:pathLst>
                <a:path w="30" h="33">
                  <a:moveTo>
                    <a:pt x="22" y="0"/>
                  </a:moveTo>
                  <a:lnTo>
                    <a:pt x="0" y="0"/>
                  </a:lnTo>
                  <a:lnTo>
                    <a:pt x="8" y="33"/>
                  </a:lnTo>
                  <a:lnTo>
                    <a:pt x="30" y="33"/>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350"/>
            <p:cNvSpPr/>
            <p:nvPr/>
          </p:nvSpPr>
          <p:spPr bwMode="auto">
            <a:xfrm>
              <a:off x="2169820" y="5677143"/>
              <a:ext cx="102488" cy="158389"/>
            </a:xfrm>
            <a:custGeom>
              <a:avLst/>
              <a:gdLst>
                <a:gd name="T0" fmla="*/ 44 w 55"/>
                <a:gd name="T1" fmla="*/ 0 h 85"/>
                <a:gd name="T2" fmla="*/ 22 w 55"/>
                <a:gd name="T3" fmla="*/ 0 h 85"/>
                <a:gd name="T4" fmla="*/ 29 w 55"/>
                <a:gd name="T5" fmla="*/ 30 h 85"/>
                <a:gd name="T6" fmla="*/ 29 w 55"/>
                <a:gd name="T7" fmla="*/ 30 h 85"/>
                <a:gd name="T8" fmla="*/ 0 w 55"/>
                <a:gd name="T9" fmla="*/ 30 h 85"/>
                <a:gd name="T10" fmla="*/ 0 w 55"/>
                <a:gd name="T11" fmla="*/ 85 h 85"/>
                <a:gd name="T12" fmla="*/ 55 w 55"/>
                <a:gd name="T13" fmla="*/ 85 h 85"/>
                <a:gd name="T14" fmla="*/ 51 w 55"/>
                <a:gd name="T15" fmla="*/ 30 h 85"/>
                <a:gd name="T16" fmla="*/ 51 w 55"/>
                <a:gd name="T17" fmla="*/ 30 h 85"/>
                <a:gd name="T18" fmla="*/ 44 w 55"/>
                <a:gd name="T1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85">
                  <a:moveTo>
                    <a:pt x="44" y="0"/>
                  </a:moveTo>
                  <a:lnTo>
                    <a:pt x="22" y="0"/>
                  </a:lnTo>
                  <a:lnTo>
                    <a:pt x="29" y="30"/>
                  </a:lnTo>
                  <a:lnTo>
                    <a:pt x="29" y="30"/>
                  </a:lnTo>
                  <a:lnTo>
                    <a:pt x="0" y="30"/>
                  </a:lnTo>
                  <a:lnTo>
                    <a:pt x="0" y="85"/>
                  </a:lnTo>
                  <a:lnTo>
                    <a:pt x="55" y="85"/>
                  </a:lnTo>
                  <a:lnTo>
                    <a:pt x="51" y="30"/>
                  </a:lnTo>
                  <a:lnTo>
                    <a:pt x="51" y="30"/>
                  </a:lnTo>
                  <a:lnTo>
                    <a:pt x="44" y="0"/>
                  </a:lnTo>
                  <a:close/>
                </a:path>
              </a:pathLst>
            </a:custGeom>
            <a:solidFill>
              <a:srgbClr val="A74E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351"/>
            <p:cNvSpPr/>
            <p:nvPr/>
          </p:nvSpPr>
          <p:spPr bwMode="auto">
            <a:xfrm>
              <a:off x="2169820" y="5677143"/>
              <a:ext cx="102488" cy="158389"/>
            </a:xfrm>
            <a:custGeom>
              <a:avLst/>
              <a:gdLst>
                <a:gd name="T0" fmla="*/ 44 w 55"/>
                <a:gd name="T1" fmla="*/ 0 h 85"/>
                <a:gd name="T2" fmla="*/ 22 w 55"/>
                <a:gd name="T3" fmla="*/ 0 h 85"/>
                <a:gd name="T4" fmla="*/ 29 w 55"/>
                <a:gd name="T5" fmla="*/ 30 h 85"/>
                <a:gd name="T6" fmla="*/ 29 w 55"/>
                <a:gd name="T7" fmla="*/ 30 h 85"/>
                <a:gd name="T8" fmla="*/ 0 w 55"/>
                <a:gd name="T9" fmla="*/ 30 h 85"/>
                <a:gd name="T10" fmla="*/ 0 w 55"/>
                <a:gd name="T11" fmla="*/ 85 h 85"/>
                <a:gd name="T12" fmla="*/ 55 w 55"/>
                <a:gd name="T13" fmla="*/ 85 h 85"/>
                <a:gd name="T14" fmla="*/ 51 w 55"/>
                <a:gd name="T15" fmla="*/ 30 h 85"/>
                <a:gd name="T16" fmla="*/ 51 w 55"/>
                <a:gd name="T17" fmla="*/ 30 h 85"/>
                <a:gd name="T18" fmla="*/ 44 w 55"/>
                <a:gd name="T1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85">
                  <a:moveTo>
                    <a:pt x="44" y="0"/>
                  </a:moveTo>
                  <a:lnTo>
                    <a:pt x="22" y="0"/>
                  </a:lnTo>
                  <a:lnTo>
                    <a:pt x="29" y="30"/>
                  </a:lnTo>
                  <a:lnTo>
                    <a:pt x="29" y="30"/>
                  </a:lnTo>
                  <a:lnTo>
                    <a:pt x="0" y="30"/>
                  </a:lnTo>
                  <a:lnTo>
                    <a:pt x="0" y="85"/>
                  </a:lnTo>
                  <a:lnTo>
                    <a:pt x="55" y="85"/>
                  </a:lnTo>
                  <a:lnTo>
                    <a:pt x="51" y="30"/>
                  </a:lnTo>
                  <a:lnTo>
                    <a:pt x="51" y="30"/>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Rectangle 352"/>
            <p:cNvSpPr>
              <a:spLocks noChangeArrowheads="1"/>
            </p:cNvSpPr>
            <p:nvPr/>
          </p:nvSpPr>
          <p:spPr bwMode="auto">
            <a:xfrm>
              <a:off x="2339389" y="6329332"/>
              <a:ext cx="1864" cy="20498"/>
            </a:xfrm>
            <a:prstGeom prst="rect">
              <a:avLst/>
            </a:prstGeom>
            <a:solidFill>
              <a:srgbClr val="3D41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4" name="Freeform 353"/>
            <p:cNvSpPr/>
            <p:nvPr/>
          </p:nvSpPr>
          <p:spPr bwMode="auto">
            <a:xfrm>
              <a:off x="2339389" y="6329332"/>
              <a:ext cx="0" cy="20498"/>
            </a:xfrm>
            <a:custGeom>
              <a:avLst/>
              <a:gdLst>
                <a:gd name="T0" fmla="*/ 0 h 11"/>
                <a:gd name="T1" fmla="*/ 11 h 11"/>
                <a:gd name="T2" fmla="*/ 11 h 11"/>
                <a:gd name="T3" fmla="*/ 0 h 11"/>
              </a:gdLst>
              <a:ahLst/>
              <a:cxnLst>
                <a:cxn ang="0">
                  <a:pos x="0" y="T0"/>
                </a:cxn>
                <a:cxn ang="0">
                  <a:pos x="0" y="T1"/>
                </a:cxn>
                <a:cxn ang="0">
                  <a:pos x="0" y="T2"/>
                </a:cxn>
                <a:cxn ang="0">
                  <a:pos x="0" y="T3"/>
                </a:cxn>
              </a:cxnLst>
              <a:rect l="0" t="0" r="r" b="b"/>
              <a:pathLst>
                <a:path h="11">
                  <a:moveTo>
                    <a:pt x="0" y="0"/>
                  </a:moveTo>
                  <a:lnTo>
                    <a:pt x="0" y="11"/>
                  </a:lnTo>
                  <a:lnTo>
                    <a:pt x="0" y="1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354"/>
            <p:cNvSpPr/>
            <p:nvPr/>
          </p:nvSpPr>
          <p:spPr bwMode="auto">
            <a:xfrm>
              <a:off x="2339389" y="6424366"/>
              <a:ext cx="27952" cy="102488"/>
            </a:xfrm>
            <a:custGeom>
              <a:avLst/>
              <a:gdLst>
                <a:gd name="T0" fmla="*/ 8 w 15"/>
                <a:gd name="T1" fmla="*/ 0 h 55"/>
                <a:gd name="T2" fmla="*/ 0 w 15"/>
                <a:gd name="T3" fmla="*/ 0 h 55"/>
                <a:gd name="T4" fmla="*/ 0 w 15"/>
                <a:gd name="T5" fmla="*/ 55 h 55"/>
                <a:gd name="T6" fmla="*/ 15 w 15"/>
                <a:gd name="T7" fmla="*/ 55 h 55"/>
                <a:gd name="T8" fmla="*/ 8 w 15"/>
                <a:gd name="T9" fmla="*/ 0 h 55"/>
              </a:gdLst>
              <a:ahLst/>
              <a:cxnLst>
                <a:cxn ang="0">
                  <a:pos x="T0" y="T1"/>
                </a:cxn>
                <a:cxn ang="0">
                  <a:pos x="T2" y="T3"/>
                </a:cxn>
                <a:cxn ang="0">
                  <a:pos x="T4" y="T5"/>
                </a:cxn>
                <a:cxn ang="0">
                  <a:pos x="T6" y="T7"/>
                </a:cxn>
                <a:cxn ang="0">
                  <a:pos x="T8" y="T9"/>
                </a:cxn>
              </a:cxnLst>
              <a:rect l="0" t="0" r="r" b="b"/>
              <a:pathLst>
                <a:path w="15" h="55">
                  <a:moveTo>
                    <a:pt x="8" y="0"/>
                  </a:moveTo>
                  <a:lnTo>
                    <a:pt x="0" y="0"/>
                  </a:lnTo>
                  <a:lnTo>
                    <a:pt x="0" y="55"/>
                  </a:lnTo>
                  <a:lnTo>
                    <a:pt x="15" y="55"/>
                  </a:lnTo>
                  <a:lnTo>
                    <a:pt x="8" y="0"/>
                  </a:lnTo>
                  <a:close/>
                </a:path>
              </a:pathLst>
            </a:custGeom>
            <a:solidFill>
              <a:srgbClr val="3D41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355"/>
            <p:cNvSpPr/>
            <p:nvPr/>
          </p:nvSpPr>
          <p:spPr bwMode="auto">
            <a:xfrm>
              <a:off x="2339389" y="6424366"/>
              <a:ext cx="27952" cy="102488"/>
            </a:xfrm>
            <a:custGeom>
              <a:avLst/>
              <a:gdLst>
                <a:gd name="T0" fmla="*/ 8 w 15"/>
                <a:gd name="T1" fmla="*/ 0 h 55"/>
                <a:gd name="T2" fmla="*/ 0 w 15"/>
                <a:gd name="T3" fmla="*/ 0 h 55"/>
                <a:gd name="T4" fmla="*/ 0 w 15"/>
                <a:gd name="T5" fmla="*/ 55 h 55"/>
                <a:gd name="T6" fmla="*/ 15 w 15"/>
                <a:gd name="T7" fmla="*/ 55 h 55"/>
                <a:gd name="T8" fmla="*/ 8 w 15"/>
                <a:gd name="T9" fmla="*/ 0 h 55"/>
              </a:gdLst>
              <a:ahLst/>
              <a:cxnLst>
                <a:cxn ang="0">
                  <a:pos x="T0" y="T1"/>
                </a:cxn>
                <a:cxn ang="0">
                  <a:pos x="T2" y="T3"/>
                </a:cxn>
                <a:cxn ang="0">
                  <a:pos x="T4" y="T5"/>
                </a:cxn>
                <a:cxn ang="0">
                  <a:pos x="T6" y="T7"/>
                </a:cxn>
                <a:cxn ang="0">
                  <a:pos x="T8" y="T9"/>
                </a:cxn>
              </a:cxnLst>
              <a:rect l="0" t="0" r="r" b="b"/>
              <a:pathLst>
                <a:path w="15" h="55">
                  <a:moveTo>
                    <a:pt x="8" y="0"/>
                  </a:moveTo>
                  <a:lnTo>
                    <a:pt x="0" y="0"/>
                  </a:lnTo>
                  <a:lnTo>
                    <a:pt x="0" y="55"/>
                  </a:lnTo>
                  <a:lnTo>
                    <a:pt x="15" y="55"/>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356"/>
            <p:cNvSpPr/>
            <p:nvPr/>
          </p:nvSpPr>
          <p:spPr bwMode="auto">
            <a:xfrm>
              <a:off x="2339389" y="6603253"/>
              <a:ext cx="48448" cy="95034"/>
            </a:xfrm>
            <a:custGeom>
              <a:avLst/>
              <a:gdLst>
                <a:gd name="T0" fmla="*/ 19 w 26"/>
                <a:gd name="T1" fmla="*/ 0 h 51"/>
                <a:gd name="T2" fmla="*/ 0 w 26"/>
                <a:gd name="T3" fmla="*/ 0 h 51"/>
                <a:gd name="T4" fmla="*/ 0 w 26"/>
                <a:gd name="T5" fmla="*/ 25 h 51"/>
                <a:gd name="T6" fmla="*/ 4 w 26"/>
                <a:gd name="T7" fmla="*/ 51 h 51"/>
                <a:gd name="T8" fmla="*/ 26 w 26"/>
                <a:gd name="T9" fmla="*/ 51 h 51"/>
                <a:gd name="T10" fmla="*/ 19 w 26"/>
                <a:gd name="T11" fmla="*/ 0 h 51"/>
              </a:gdLst>
              <a:ahLst/>
              <a:cxnLst>
                <a:cxn ang="0">
                  <a:pos x="T0" y="T1"/>
                </a:cxn>
                <a:cxn ang="0">
                  <a:pos x="T2" y="T3"/>
                </a:cxn>
                <a:cxn ang="0">
                  <a:pos x="T4" y="T5"/>
                </a:cxn>
                <a:cxn ang="0">
                  <a:pos x="T6" y="T7"/>
                </a:cxn>
                <a:cxn ang="0">
                  <a:pos x="T8" y="T9"/>
                </a:cxn>
                <a:cxn ang="0">
                  <a:pos x="T10" y="T11"/>
                </a:cxn>
              </a:cxnLst>
              <a:rect l="0" t="0" r="r" b="b"/>
              <a:pathLst>
                <a:path w="26" h="51">
                  <a:moveTo>
                    <a:pt x="19" y="0"/>
                  </a:moveTo>
                  <a:lnTo>
                    <a:pt x="0" y="0"/>
                  </a:lnTo>
                  <a:lnTo>
                    <a:pt x="0" y="25"/>
                  </a:lnTo>
                  <a:lnTo>
                    <a:pt x="4" y="51"/>
                  </a:lnTo>
                  <a:lnTo>
                    <a:pt x="26" y="51"/>
                  </a:lnTo>
                  <a:lnTo>
                    <a:pt x="19" y="0"/>
                  </a:lnTo>
                  <a:close/>
                </a:path>
              </a:pathLst>
            </a:custGeom>
            <a:solidFill>
              <a:srgbClr val="3D41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357"/>
            <p:cNvSpPr/>
            <p:nvPr/>
          </p:nvSpPr>
          <p:spPr bwMode="auto">
            <a:xfrm>
              <a:off x="2339389" y="6603253"/>
              <a:ext cx="48448" cy="95034"/>
            </a:xfrm>
            <a:custGeom>
              <a:avLst/>
              <a:gdLst>
                <a:gd name="T0" fmla="*/ 19 w 26"/>
                <a:gd name="T1" fmla="*/ 0 h 51"/>
                <a:gd name="T2" fmla="*/ 0 w 26"/>
                <a:gd name="T3" fmla="*/ 0 h 51"/>
                <a:gd name="T4" fmla="*/ 0 w 26"/>
                <a:gd name="T5" fmla="*/ 25 h 51"/>
                <a:gd name="T6" fmla="*/ 4 w 26"/>
                <a:gd name="T7" fmla="*/ 51 h 51"/>
                <a:gd name="T8" fmla="*/ 26 w 26"/>
                <a:gd name="T9" fmla="*/ 51 h 51"/>
                <a:gd name="T10" fmla="*/ 19 w 26"/>
                <a:gd name="T11" fmla="*/ 0 h 51"/>
              </a:gdLst>
              <a:ahLst/>
              <a:cxnLst>
                <a:cxn ang="0">
                  <a:pos x="T0" y="T1"/>
                </a:cxn>
                <a:cxn ang="0">
                  <a:pos x="T2" y="T3"/>
                </a:cxn>
                <a:cxn ang="0">
                  <a:pos x="T4" y="T5"/>
                </a:cxn>
                <a:cxn ang="0">
                  <a:pos x="T6" y="T7"/>
                </a:cxn>
                <a:cxn ang="0">
                  <a:pos x="T8" y="T9"/>
                </a:cxn>
                <a:cxn ang="0">
                  <a:pos x="T10" y="T11"/>
                </a:cxn>
              </a:cxnLst>
              <a:rect l="0" t="0" r="r" b="b"/>
              <a:pathLst>
                <a:path w="26" h="51">
                  <a:moveTo>
                    <a:pt x="19" y="0"/>
                  </a:moveTo>
                  <a:lnTo>
                    <a:pt x="0" y="0"/>
                  </a:lnTo>
                  <a:lnTo>
                    <a:pt x="0" y="25"/>
                  </a:lnTo>
                  <a:lnTo>
                    <a:pt x="4" y="51"/>
                  </a:lnTo>
                  <a:lnTo>
                    <a:pt x="26" y="51"/>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358"/>
            <p:cNvSpPr/>
            <p:nvPr/>
          </p:nvSpPr>
          <p:spPr bwMode="auto">
            <a:xfrm>
              <a:off x="2059879" y="4745444"/>
              <a:ext cx="715545" cy="1993837"/>
            </a:xfrm>
            <a:custGeom>
              <a:avLst/>
              <a:gdLst>
                <a:gd name="T0" fmla="*/ 231 w 384"/>
                <a:gd name="T1" fmla="*/ 1070 h 1070"/>
                <a:gd name="T2" fmla="*/ 0 w 384"/>
                <a:gd name="T3" fmla="*/ 37 h 1070"/>
                <a:gd name="T4" fmla="*/ 158 w 384"/>
                <a:gd name="T5" fmla="*/ 0 h 1070"/>
                <a:gd name="T6" fmla="*/ 384 w 384"/>
                <a:gd name="T7" fmla="*/ 1037 h 1070"/>
                <a:gd name="T8" fmla="*/ 231 w 384"/>
                <a:gd name="T9" fmla="*/ 1070 h 1070"/>
              </a:gdLst>
              <a:ahLst/>
              <a:cxnLst>
                <a:cxn ang="0">
                  <a:pos x="T0" y="T1"/>
                </a:cxn>
                <a:cxn ang="0">
                  <a:pos x="T2" y="T3"/>
                </a:cxn>
                <a:cxn ang="0">
                  <a:pos x="T4" y="T5"/>
                </a:cxn>
                <a:cxn ang="0">
                  <a:pos x="T6" y="T7"/>
                </a:cxn>
                <a:cxn ang="0">
                  <a:pos x="T8" y="T9"/>
                </a:cxn>
              </a:cxnLst>
              <a:rect l="0" t="0" r="r" b="b"/>
              <a:pathLst>
                <a:path w="384" h="1070">
                  <a:moveTo>
                    <a:pt x="231" y="1070"/>
                  </a:moveTo>
                  <a:lnTo>
                    <a:pt x="0" y="37"/>
                  </a:lnTo>
                  <a:lnTo>
                    <a:pt x="158" y="0"/>
                  </a:lnTo>
                  <a:lnTo>
                    <a:pt x="384" y="1037"/>
                  </a:lnTo>
                  <a:lnTo>
                    <a:pt x="231" y="1070"/>
                  </a:lnTo>
                  <a:close/>
                </a:path>
              </a:pathLst>
            </a:custGeom>
            <a:solidFill>
              <a:srgbClr val="87D3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359"/>
            <p:cNvSpPr/>
            <p:nvPr/>
          </p:nvSpPr>
          <p:spPr bwMode="auto">
            <a:xfrm>
              <a:off x="2059879" y="4745444"/>
              <a:ext cx="715545" cy="1993837"/>
            </a:xfrm>
            <a:custGeom>
              <a:avLst/>
              <a:gdLst>
                <a:gd name="T0" fmla="*/ 231 w 384"/>
                <a:gd name="T1" fmla="*/ 1070 h 1070"/>
                <a:gd name="T2" fmla="*/ 0 w 384"/>
                <a:gd name="T3" fmla="*/ 37 h 1070"/>
                <a:gd name="T4" fmla="*/ 158 w 384"/>
                <a:gd name="T5" fmla="*/ 0 h 1070"/>
                <a:gd name="T6" fmla="*/ 384 w 384"/>
                <a:gd name="T7" fmla="*/ 1037 h 1070"/>
                <a:gd name="T8" fmla="*/ 231 w 384"/>
                <a:gd name="T9" fmla="*/ 1070 h 1070"/>
              </a:gdLst>
              <a:ahLst/>
              <a:cxnLst>
                <a:cxn ang="0">
                  <a:pos x="T0" y="T1"/>
                </a:cxn>
                <a:cxn ang="0">
                  <a:pos x="T2" y="T3"/>
                </a:cxn>
                <a:cxn ang="0">
                  <a:pos x="T4" y="T5"/>
                </a:cxn>
                <a:cxn ang="0">
                  <a:pos x="T6" y="T7"/>
                </a:cxn>
                <a:cxn ang="0">
                  <a:pos x="T8" y="T9"/>
                </a:cxn>
              </a:cxnLst>
              <a:rect l="0" t="0" r="r" b="b"/>
              <a:pathLst>
                <a:path w="384" h="1070">
                  <a:moveTo>
                    <a:pt x="231" y="1070"/>
                  </a:moveTo>
                  <a:lnTo>
                    <a:pt x="0" y="37"/>
                  </a:lnTo>
                  <a:lnTo>
                    <a:pt x="158" y="0"/>
                  </a:lnTo>
                  <a:lnTo>
                    <a:pt x="384" y="1037"/>
                  </a:lnTo>
                  <a:lnTo>
                    <a:pt x="231" y="10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360"/>
            <p:cNvSpPr/>
            <p:nvPr/>
          </p:nvSpPr>
          <p:spPr bwMode="auto">
            <a:xfrm>
              <a:off x="2272307" y="4745444"/>
              <a:ext cx="87580" cy="40995"/>
            </a:xfrm>
            <a:custGeom>
              <a:avLst/>
              <a:gdLst>
                <a:gd name="T0" fmla="*/ 3 w 47"/>
                <a:gd name="T1" fmla="*/ 22 h 22"/>
                <a:gd name="T2" fmla="*/ 0 w 47"/>
                <a:gd name="T3" fmla="*/ 11 h 22"/>
                <a:gd name="T4" fmla="*/ 44 w 47"/>
                <a:gd name="T5" fmla="*/ 0 h 22"/>
                <a:gd name="T6" fmla="*/ 47 w 47"/>
                <a:gd name="T7" fmla="*/ 11 h 22"/>
                <a:gd name="T8" fmla="*/ 3 w 47"/>
                <a:gd name="T9" fmla="*/ 22 h 22"/>
              </a:gdLst>
              <a:ahLst/>
              <a:cxnLst>
                <a:cxn ang="0">
                  <a:pos x="T0" y="T1"/>
                </a:cxn>
                <a:cxn ang="0">
                  <a:pos x="T2" y="T3"/>
                </a:cxn>
                <a:cxn ang="0">
                  <a:pos x="T4" y="T5"/>
                </a:cxn>
                <a:cxn ang="0">
                  <a:pos x="T6" y="T7"/>
                </a:cxn>
                <a:cxn ang="0">
                  <a:pos x="T8" y="T9"/>
                </a:cxn>
              </a:cxnLst>
              <a:rect l="0" t="0" r="r" b="b"/>
              <a:pathLst>
                <a:path w="47" h="22">
                  <a:moveTo>
                    <a:pt x="3" y="22"/>
                  </a:moveTo>
                  <a:lnTo>
                    <a:pt x="0" y="11"/>
                  </a:lnTo>
                  <a:lnTo>
                    <a:pt x="44" y="0"/>
                  </a:lnTo>
                  <a:lnTo>
                    <a:pt x="47" y="11"/>
                  </a:lnTo>
                  <a:lnTo>
                    <a:pt x="3" y="22"/>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361"/>
            <p:cNvSpPr/>
            <p:nvPr/>
          </p:nvSpPr>
          <p:spPr bwMode="auto">
            <a:xfrm>
              <a:off x="2333799" y="4806936"/>
              <a:ext cx="40995" cy="27952"/>
            </a:xfrm>
            <a:custGeom>
              <a:avLst/>
              <a:gdLst>
                <a:gd name="T0" fmla="*/ 3 w 22"/>
                <a:gd name="T1" fmla="*/ 15 h 15"/>
                <a:gd name="T2" fmla="*/ 0 w 22"/>
                <a:gd name="T3" fmla="*/ 4 h 15"/>
                <a:gd name="T4" fmla="*/ 18 w 22"/>
                <a:gd name="T5" fmla="*/ 0 h 15"/>
                <a:gd name="T6" fmla="*/ 22 w 22"/>
                <a:gd name="T7" fmla="*/ 11 h 15"/>
                <a:gd name="T8" fmla="*/ 3 w 22"/>
                <a:gd name="T9" fmla="*/ 15 h 15"/>
              </a:gdLst>
              <a:ahLst/>
              <a:cxnLst>
                <a:cxn ang="0">
                  <a:pos x="T0" y="T1"/>
                </a:cxn>
                <a:cxn ang="0">
                  <a:pos x="T2" y="T3"/>
                </a:cxn>
                <a:cxn ang="0">
                  <a:pos x="T4" y="T5"/>
                </a:cxn>
                <a:cxn ang="0">
                  <a:pos x="T6" y="T7"/>
                </a:cxn>
                <a:cxn ang="0">
                  <a:pos x="T8" y="T9"/>
                </a:cxn>
              </a:cxnLst>
              <a:rect l="0" t="0" r="r" b="b"/>
              <a:pathLst>
                <a:path w="22" h="15">
                  <a:moveTo>
                    <a:pt x="3" y="15"/>
                  </a:moveTo>
                  <a:lnTo>
                    <a:pt x="0" y="4"/>
                  </a:lnTo>
                  <a:lnTo>
                    <a:pt x="18" y="0"/>
                  </a:lnTo>
                  <a:lnTo>
                    <a:pt x="22" y="11"/>
                  </a:lnTo>
                  <a:lnTo>
                    <a:pt x="3" y="15"/>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362"/>
            <p:cNvSpPr/>
            <p:nvPr/>
          </p:nvSpPr>
          <p:spPr bwMode="auto">
            <a:xfrm>
              <a:off x="2346842" y="4875882"/>
              <a:ext cx="40995" cy="27952"/>
            </a:xfrm>
            <a:custGeom>
              <a:avLst/>
              <a:gdLst>
                <a:gd name="T0" fmla="*/ 4 w 22"/>
                <a:gd name="T1" fmla="*/ 15 h 15"/>
                <a:gd name="T2" fmla="*/ 0 w 22"/>
                <a:gd name="T3" fmla="*/ 4 h 15"/>
                <a:gd name="T4" fmla="*/ 18 w 22"/>
                <a:gd name="T5" fmla="*/ 0 h 15"/>
                <a:gd name="T6" fmla="*/ 22 w 22"/>
                <a:gd name="T7" fmla="*/ 11 h 15"/>
                <a:gd name="T8" fmla="*/ 4 w 22"/>
                <a:gd name="T9" fmla="*/ 15 h 15"/>
              </a:gdLst>
              <a:ahLst/>
              <a:cxnLst>
                <a:cxn ang="0">
                  <a:pos x="T0" y="T1"/>
                </a:cxn>
                <a:cxn ang="0">
                  <a:pos x="T2" y="T3"/>
                </a:cxn>
                <a:cxn ang="0">
                  <a:pos x="T4" y="T5"/>
                </a:cxn>
                <a:cxn ang="0">
                  <a:pos x="T6" y="T7"/>
                </a:cxn>
                <a:cxn ang="0">
                  <a:pos x="T8" y="T9"/>
                </a:cxn>
              </a:cxnLst>
              <a:rect l="0" t="0" r="r" b="b"/>
              <a:pathLst>
                <a:path w="22" h="15">
                  <a:moveTo>
                    <a:pt x="4" y="15"/>
                  </a:moveTo>
                  <a:lnTo>
                    <a:pt x="0" y="4"/>
                  </a:lnTo>
                  <a:lnTo>
                    <a:pt x="18" y="0"/>
                  </a:lnTo>
                  <a:lnTo>
                    <a:pt x="22" y="11"/>
                  </a:lnTo>
                  <a:lnTo>
                    <a:pt x="4" y="15"/>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363"/>
            <p:cNvSpPr/>
            <p:nvPr/>
          </p:nvSpPr>
          <p:spPr bwMode="auto">
            <a:xfrm>
              <a:off x="2359887" y="4937374"/>
              <a:ext cx="40995" cy="27952"/>
            </a:xfrm>
            <a:custGeom>
              <a:avLst/>
              <a:gdLst>
                <a:gd name="T0" fmla="*/ 4 w 22"/>
                <a:gd name="T1" fmla="*/ 15 h 15"/>
                <a:gd name="T2" fmla="*/ 0 w 22"/>
                <a:gd name="T3" fmla="*/ 4 h 15"/>
                <a:gd name="T4" fmla="*/ 19 w 22"/>
                <a:gd name="T5" fmla="*/ 0 h 15"/>
                <a:gd name="T6" fmla="*/ 22 w 22"/>
                <a:gd name="T7" fmla="*/ 11 h 15"/>
                <a:gd name="T8" fmla="*/ 4 w 22"/>
                <a:gd name="T9" fmla="*/ 15 h 15"/>
              </a:gdLst>
              <a:ahLst/>
              <a:cxnLst>
                <a:cxn ang="0">
                  <a:pos x="T0" y="T1"/>
                </a:cxn>
                <a:cxn ang="0">
                  <a:pos x="T2" y="T3"/>
                </a:cxn>
                <a:cxn ang="0">
                  <a:pos x="T4" y="T5"/>
                </a:cxn>
                <a:cxn ang="0">
                  <a:pos x="T6" y="T7"/>
                </a:cxn>
                <a:cxn ang="0">
                  <a:pos x="T8" y="T9"/>
                </a:cxn>
              </a:cxnLst>
              <a:rect l="0" t="0" r="r" b="b"/>
              <a:pathLst>
                <a:path w="22" h="15">
                  <a:moveTo>
                    <a:pt x="4" y="15"/>
                  </a:moveTo>
                  <a:lnTo>
                    <a:pt x="0" y="4"/>
                  </a:lnTo>
                  <a:lnTo>
                    <a:pt x="19" y="0"/>
                  </a:lnTo>
                  <a:lnTo>
                    <a:pt x="22" y="11"/>
                  </a:lnTo>
                  <a:lnTo>
                    <a:pt x="4" y="15"/>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364"/>
            <p:cNvSpPr/>
            <p:nvPr/>
          </p:nvSpPr>
          <p:spPr bwMode="auto">
            <a:xfrm>
              <a:off x="2380384" y="4998866"/>
              <a:ext cx="35405" cy="27952"/>
            </a:xfrm>
            <a:custGeom>
              <a:avLst/>
              <a:gdLst>
                <a:gd name="T0" fmla="*/ 0 w 19"/>
                <a:gd name="T1" fmla="*/ 15 h 15"/>
                <a:gd name="T2" fmla="*/ 0 w 19"/>
                <a:gd name="T3" fmla="*/ 4 h 15"/>
                <a:gd name="T4" fmla="*/ 15 w 19"/>
                <a:gd name="T5" fmla="*/ 0 h 15"/>
                <a:gd name="T6" fmla="*/ 19 w 19"/>
                <a:gd name="T7" fmla="*/ 11 h 15"/>
                <a:gd name="T8" fmla="*/ 0 w 19"/>
                <a:gd name="T9" fmla="*/ 15 h 15"/>
              </a:gdLst>
              <a:ahLst/>
              <a:cxnLst>
                <a:cxn ang="0">
                  <a:pos x="T0" y="T1"/>
                </a:cxn>
                <a:cxn ang="0">
                  <a:pos x="T2" y="T3"/>
                </a:cxn>
                <a:cxn ang="0">
                  <a:pos x="T4" y="T5"/>
                </a:cxn>
                <a:cxn ang="0">
                  <a:pos x="T6" y="T7"/>
                </a:cxn>
                <a:cxn ang="0">
                  <a:pos x="T8" y="T9"/>
                </a:cxn>
              </a:cxnLst>
              <a:rect l="0" t="0" r="r" b="b"/>
              <a:pathLst>
                <a:path w="19" h="15">
                  <a:moveTo>
                    <a:pt x="0" y="15"/>
                  </a:moveTo>
                  <a:lnTo>
                    <a:pt x="0" y="4"/>
                  </a:lnTo>
                  <a:lnTo>
                    <a:pt x="15" y="0"/>
                  </a:lnTo>
                  <a:lnTo>
                    <a:pt x="19" y="11"/>
                  </a:lnTo>
                  <a:lnTo>
                    <a:pt x="0" y="15"/>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365"/>
            <p:cNvSpPr/>
            <p:nvPr/>
          </p:nvSpPr>
          <p:spPr bwMode="auto">
            <a:xfrm>
              <a:off x="2339389" y="5060359"/>
              <a:ext cx="89443" cy="40995"/>
            </a:xfrm>
            <a:custGeom>
              <a:avLst/>
              <a:gdLst>
                <a:gd name="T0" fmla="*/ 4 w 48"/>
                <a:gd name="T1" fmla="*/ 22 h 22"/>
                <a:gd name="T2" fmla="*/ 0 w 48"/>
                <a:gd name="T3" fmla="*/ 11 h 22"/>
                <a:gd name="T4" fmla="*/ 44 w 48"/>
                <a:gd name="T5" fmla="*/ 0 h 22"/>
                <a:gd name="T6" fmla="*/ 48 w 48"/>
                <a:gd name="T7" fmla="*/ 15 h 22"/>
                <a:gd name="T8" fmla="*/ 4 w 48"/>
                <a:gd name="T9" fmla="*/ 22 h 22"/>
              </a:gdLst>
              <a:ahLst/>
              <a:cxnLst>
                <a:cxn ang="0">
                  <a:pos x="T0" y="T1"/>
                </a:cxn>
                <a:cxn ang="0">
                  <a:pos x="T2" y="T3"/>
                </a:cxn>
                <a:cxn ang="0">
                  <a:pos x="T4" y="T5"/>
                </a:cxn>
                <a:cxn ang="0">
                  <a:pos x="T6" y="T7"/>
                </a:cxn>
                <a:cxn ang="0">
                  <a:pos x="T8" y="T9"/>
                </a:cxn>
              </a:cxnLst>
              <a:rect l="0" t="0" r="r" b="b"/>
              <a:pathLst>
                <a:path w="48" h="22">
                  <a:moveTo>
                    <a:pt x="4" y="22"/>
                  </a:moveTo>
                  <a:lnTo>
                    <a:pt x="0" y="11"/>
                  </a:lnTo>
                  <a:lnTo>
                    <a:pt x="44" y="0"/>
                  </a:lnTo>
                  <a:lnTo>
                    <a:pt x="48" y="15"/>
                  </a:lnTo>
                  <a:lnTo>
                    <a:pt x="4" y="22"/>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366"/>
            <p:cNvSpPr/>
            <p:nvPr/>
          </p:nvSpPr>
          <p:spPr bwMode="auto">
            <a:xfrm>
              <a:off x="2408335" y="5129304"/>
              <a:ext cx="33541" cy="27952"/>
            </a:xfrm>
            <a:custGeom>
              <a:avLst/>
              <a:gdLst>
                <a:gd name="T0" fmla="*/ 0 w 18"/>
                <a:gd name="T1" fmla="*/ 15 h 15"/>
                <a:gd name="T2" fmla="*/ 0 w 18"/>
                <a:gd name="T3" fmla="*/ 4 h 15"/>
                <a:gd name="T4" fmla="*/ 15 w 18"/>
                <a:gd name="T5" fmla="*/ 0 h 15"/>
                <a:gd name="T6" fmla="*/ 18 w 18"/>
                <a:gd name="T7" fmla="*/ 11 h 15"/>
                <a:gd name="T8" fmla="*/ 0 w 18"/>
                <a:gd name="T9" fmla="*/ 15 h 15"/>
              </a:gdLst>
              <a:ahLst/>
              <a:cxnLst>
                <a:cxn ang="0">
                  <a:pos x="T0" y="T1"/>
                </a:cxn>
                <a:cxn ang="0">
                  <a:pos x="T2" y="T3"/>
                </a:cxn>
                <a:cxn ang="0">
                  <a:pos x="T4" y="T5"/>
                </a:cxn>
                <a:cxn ang="0">
                  <a:pos x="T6" y="T7"/>
                </a:cxn>
                <a:cxn ang="0">
                  <a:pos x="T8" y="T9"/>
                </a:cxn>
              </a:cxnLst>
              <a:rect l="0" t="0" r="r" b="b"/>
              <a:pathLst>
                <a:path w="18" h="15">
                  <a:moveTo>
                    <a:pt x="0" y="15"/>
                  </a:moveTo>
                  <a:lnTo>
                    <a:pt x="0" y="4"/>
                  </a:lnTo>
                  <a:lnTo>
                    <a:pt x="15" y="0"/>
                  </a:lnTo>
                  <a:lnTo>
                    <a:pt x="18" y="11"/>
                  </a:lnTo>
                  <a:lnTo>
                    <a:pt x="0" y="15"/>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367"/>
            <p:cNvSpPr/>
            <p:nvPr/>
          </p:nvSpPr>
          <p:spPr bwMode="auto">
            <a:xfrm>
              <a:off x="2421378" y="5190796"/>
              <a:ext cx="33541" cy="27952"/>
            </a:xfrm>
            <a:custGeom>
              <a:avLst/>
              <a:gdLst>
                <a:gd name="T0" fmla="*/ 0 w 18"/>
                <a:gd name="T1" fmla="*/ 15 h 15"/>
                <a:gd name="T2" fmla="*/ 0 w 18"/>
                <a:gd name="T3" fmla="*/ 4 h 15"/>
                <a:gd name="T4" fmla="*/ 15 w 18"/>
                <a:gd name="T5" fmla="*/ 0 h 15"/>
                <a:gd name="T6" fmla="*/ 18 w 18"/>
                <a:gd name="T7" fmla="*/ 11 h 15"/>
                <a:gd name="T8" fmla="*/ 0 w 18"/>
                <a:gd name="T9" fmla="*/ 15 h 15"/>
              </a:gdLst>
              <a:ahLst/>
              <a:cxnLst>
                <a:cxn ang="0">
                  <a:pos x="T0" y="T1"/>
                </a:cxn>
                <a:cxn ang="0">
                  <a:pos x="T2" y="T3"/>
                </a:cxn>
                <a:cxn ang="0">
                  <a:pos x="T4" y="T5"/>
                </a:cxn>
                <a:cxn ang="0">
                  <a:pos x="T6" y="T7"/>
                </a:cxn>
                <a:cxn ang="0">
                  <a:pos x="T8" y="T9"/>
                </a:cxn>
              </a:cxnLst>
              <a:rect l="0" t="0" r="r" b="b"/>
              <a:pathLst>
                <a:path w="18" h="15">
                  <a:moveTo>
                    <a:pt x="0" y="15"/>
                  </a:moveTo>
                  <a:lnTo>
                    <a:pt x="0" y="4"/>
                  </a:lnTo>
                  <a:lnTo>
                    <a:pt x="15" y="0"/>
                  </a:lnTo>
                  <a:lnTo>
                    <a:pt x="18" y="11"/>
                  </a:lnTo>
                  <a:lnTo>
                    <a:pt x="0" y="15"/>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368"/>
            <p:cNvSpPr/>
            <p:nvPr/>
          </p:nvSpPr>
          <p:spPr bwMode="auto">
            <a:xfrm>
              <a:off x="2436286" y="5252288"/>
              <a:ext cx="33541" cy="35405"/>
            </a:xfrm>
            <a:custGeom>
              <a:avLst/>
              <a:gdLst>
                <a:gd name="T0" fmla="*/ 0 w 18"/>
                <a:gd name="T1" fmla="*/ 19 h 19"/>
                <a:gd name="T2" fmla="*/ 0 w 18"/>
                <a:gd name="T3" fmla="*/ 4 h 19"/>
                <a:gd name="T4" fmla="*/ 14 w 18"/>
                <a:gd name="T5" fmla="*/ 0 h 19"/>
                <a:gd name="T6" fmla="*/ 18 w 18"/>
                <a:gd name="T7" fmla="*/ 11 h 19"/>
                <a:gd name="T8" fmla="*/ 0 w 18"/>
                <a:gd name="T9" fmla="*/ 19 h 19"/>
              </a:gdLst>
              <a:ahLst/>
              <a:cxnLst>
                <a:cxn ang="0">
                  <a:pos x="T0" y="T1"/>
                </a:cxn>
                <a:cxn ang="0">
                  <a:pos x="T2" y="T3"/>
                </a:cxn>
                <a:cxn ang="0">
                  <a:pos x="T4" y="T5"/>
                </a:cxn>
                <a:cxn ang="0">
                  <a:pos x="T6" y="T7"/>
                </a:cxn>
                <a:cxn ang="0">
                  <a:pos x="T8" y="T9"/>
                </a:cxn>
              </a:cxnLst>
              <a:rect l="0" t="0" r="r" b="b"/>
              <a:pathLst>
                <a:path w="18" h="19">
                  <a:moveTo>
                    <a:pt x="0" y="19"/>
                  </a:moveTo>
                  <a:lnTo>
                    <a:pt x="0" y="4"/>
                  </a:lnTo>
                  <a:lnTo>
                    <a:pt x="14" y="0"/>
                  </a:lnTo>
                  <a:lnTo>
                    <a:pt x="18" y="11"/>
                  </a:lnTo>
                  <a:lnTo>
                    <a:pt x="0" y="19"/>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369"/>
            <p:cNvSpPr/>
            <p:nvPr/>
          </p:nvSpPr>
          <p:spPr bwMode="auto">
            <a:xfrm>
              <a:off x="2449330" y="5321234"/>
              <a:ext cx="33541" cy="27952"/>
            </a:xfrm>
            <a:custGeom>
              <a:avLst/>
              <a:gdLst>
                <a:gd name="T0" fmla="*/ 0 w 18"/>
                <a:gd name="T1" fmla="*/ 15 h 15"/>
                <a:gd name="T2" fmla="*/ 0 w 18"/>
                <a:gd name="T3" fmla="*/ 4 h 15"/>
                <a:gd name="T4" fmla="*/ 18 w 18"/>
                <a:gd name="T5" fmla="*/ 0 h 15"/>
                <a:gd name="T6" fmla="*/ 18 w 18"/>
                <a:gd name="T7" fmla="*/ 11 h 15"/>
                <a:gd name="T8" fmla="*/ 0 w 18"/>
                <a:gd name="T9" fmla="*/ 15 h 15"/>
              </a:gdLst>
              <a:ahLst/>
              <a:cxnLst>
                <a:cxn ang="0">
                  <a:pos x="T0" y="T1"/>
                </a:cxn>
                <a:cxn ang="0">
                  <a:pos x="T2" y="T3"/>
                </a:cxn>
                <a:cxn ang="0">
                  <a:pos x="T4" y="T5"/>
                </a:cxn>
                <a:cxn ang="0">
                  <a:pos x="T6" y="T7"/>
                </a:cxn>
                <a:cxn ang="0">
                  <a:pos x="T8" y="T9"/>
                </a:cxn>
              </a:cxnLst>
              <a:rect l="0" t="0" r="r" b="b"/>
              <a:pathLst>
                <a:path w="18" h="15">
                  <a:moveTo>
                    <a:pt x="0" y="15"/>
                  </a:moveTo>
                  <a:lnTo>
                    <a:pt x="0" y="4"/>
                  </a:lnTo>
                  <a:lnTo>
                    <a:pt x="18" y="0"/>
                  </a:lnTo>
                  <a:lnTo>
                    <a:pt x="18" y="11"/>
                  </a:lnTo>
                  <a:lnTo>
                    <a:pt x="0" y="15"/>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370"/>
            <p:cNvSpPr/>
            <p:nvPr/>
          </p:nvSpPr>
          <p:spPr bwMode="auto">
            <a:xfrm>
              <a:off x="2415789" y="5382726"/>
              <a:ext cx="80127" cy="40995"/>
            </a:xfrm>
            <a:custGeom>
              <a:avLst/>
              <a:gdLst>
                <a:gd name="T0" fmla="*/ 0 w 43"/>
                <a:gd name="T1" fmla="*/ 22 h 22"/>
                <a:gd name="T2" fmla="*/ 0 w 43"/>
                <a:gd name="T3" fmla="*/ 11 h 22"/>
                <a:gd name="T4" fmla="*/ 43 w 43"/>
                <a:gd name="T5" fmla="*/ 0 h 22"/>
                <a:gd name="T6" fmla="*/ 43 w 43"/>
                <a:gd name="T7" fmla="*/ 11 h 22"/>
                <a:gd name="T8" fmla="*/ 0 w 43"/>
                <a:gd name="T9" fmla="*/ 22 h 22"/>
              </a:gdLst>
              <a:ahLst/>
              <a:cxnLst>
                <a:cxn ang="0">
                  <a:pos x="T0" y="T1"/>
                </a:cxn>
                <a:cxn ang="0">
                  <a:pos x="T2" y="T3"/>
                </a:cxn>
                <a:cxn ang="0">
                  <a:pos x="T4" y="T5"/>
                </a:cxn>
                <a:cxn ang="0">
                  <a:pos x="T6" y="T7"/>
                </a:cxn>
                <a:cxn ang="0">
                  <a:pos x="T8" y="T9"/>
                </a:cxn>
              </a:cxnLst>
              <a:rect l="0" t="0" r="r" b="b"/>
              <a:pathLst>
                <a:path w="43" h="22">
                  <a:moveTo>
                    <a:pt x="0" y="22"/>
                  </a:moveTo>
                  <a:lnTo>
                    <a:pt x="0" y="11"/>
                  </a:lnTo>
                  <a:lnTo>
                    <a:pt x="43" y="0"/>
                  </a:lnTo>
                  <a:lnTo>
                    <a:pt x="43" y="11"/>
                  </a:lnTo>
                  <a:lnTo>
                    <a:pt x="0" y="22"/>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371"/>
            <p:cNvSpPr/>
            <p:nvPr/>
          </p:nvSpPr>
          <p:spPr bwMode="auto">
            <a:xfrm>
              <a:off x="2475418" y="5444219"/>
              <a:ext cx="35405" cy="27952"/>
            </a:xfrm>
            <a:custGeom>
              <a:avLst/>
              <a:gdLst>
                <a:gd name="T0" fmla="*/ 4 w 19"/>
                <a:gd name="T1" fmla="*/ 15 h 15"/>
                <a:gd name="T2" fmla="*/ 0 w 19"/>
                <a:gd name="T3" fmla="*/ 4 h 15"/>
                <a:gd name="T4" fmla="*/ 19 w 19"/>
                <a:gd name="T5" fmla="*/ 0 h 15"/>
                <a:gd name="T6" fmla="*/ 19 w 19"/>
                <a:gd name="T7" fmla="*/ 11 h 15"/>
                <a:gd name="T8" fmla="*/ 4 w 19"/>
                <a:gd name="T9" fmla="*/ 15 h 15"/>
              </a:gdLst>
              <a:ahLst/>
              <a:cxnLst>
                <a:cxn ang="0">
                  <a:pos x="T0" y="T1"/>
                </a:cxn>
                <a:cxn ang="0">
                  <a:pos x="T2" y="T3"/>
                </a:cxn>
                <a:cxn ang="0">
                  <a:pos x="T4" y="T5"/>
                </a:cxn>
                <a:cxn ang="0">
                  <a:pos x="T6" y="T7"/>
                </a:cxn>
                <a:cxn ang="0">
                  <a:pos x="T8" y="T9"/>
                </a:cxn>
              </a:cxnLst>
              <a:rect l="0" t="0" r="r" b="b"/>
              <a:pathLst>
                <a:path w="19" h="15">
                  <a:moveTo>
                    <a:pt x="4" y="15"/>
                  </a:moveTo>
                  <a:lnTo>
                    <a:pt x="0" y="4"/>
                  </a:lnTo>
                  <a:lnTo>
                    <a:pt x="19" y="0"/>
                  </a:lnTo>
                  <a:lnTo>
                    <a:pt x="19" y="11"/>
                  </a:lnTo>
                  <a:lnTo>
                    <a:pt x="4" y="15"/>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372"/>
            <p:cNvSpPr/>
            <p:nvPr/>
          </p:nvSpPr>
          <p:spPr bwMode="auto">
            <a:xfrm>
              <a:off x="2490325" y="5513164"/>
              <a:ext cx="33541" cy="27952"/>
            </a:xfrm>
            <a:custGeom>
              <a:avLst/>
              <a:gdLst>
                <a:gd name="T0" fmla="*/ 3 w 18"/>
                <a:gd name="T1" fmla="*/ 15 h 15"/>
                <a:gd name="T2" fmla="*/ 0 w 18"/>
                <a:gd name="T3" fmla="*/ 4 h 15"/>
                <a:gd name="T4" fmla="*/ 18 w 18"/>
                <a:gd name="T5" fmla="*/ 0 h 15"/>
                <a:gd name="T6" fmla="*/ 18 w 18"/>
                <a:gd name="T7" fmla="*/ 11 h 15"/>
                <a:gd name="T8" fmla="*/ 3 w 18"/>
                <a:gd name="T9" fmla="*/ 15 h 15"/>
              </a:gdLst>
              <a:ahLst/>
              <a:cxnLst>
                <a:cxn ang="0">
                  <a:pos x="T0" y="T1"/>
                </a:cxn>
                <a:cxn ang="0">
                  <a:pos x="T2" y="T3"/>
                </a:cxn>
                <a:cxn ang="0">
                  <a:pos x="T4" y="T5"/>
                </a:cxn>
                <a:cxn ang="0">
                  <a:pos x="T6" y="T7"/>
                </a:cxn>
                <a:cxn ang="0">
                  <a:pos x="T8" y="T9"/>
                </a:cxn>
              </a:cxnLst>
              <a:rect l="0" t="0" r="r" b="b"/>
              <a:pathLst>
                <a:path w="18" h="15">
                  <a:moveTo>
                    <a:pt x="3" y="15"/>
                  </a:moveTo>
                  <a:lnTo>
                    <a:pt x="0" y="4"/>
                  </a:lnTo>
                  <a:lnTo>
                    <a:pt x="18" y="0"/>
                  </a:lnTo>
                  <a:lnTo>
                    <a:pt x="18" y="11"/>
                  </a:lnTo>
                  <a:lnTo>
                    <a:pt x="3" y="15"/>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373"/>
            <p:cNvSpPr/>
            <p:nvPr/>
          </p:nvSpPr>
          <p:spPr bwMode="auto">
            <a:xfrm>
              <a:off x="2503368" y="5574657"/>
              <a:ext cx="33541" cy="27952"/>
            </a:xfrm>
            <a:custGeom>
              <a:avLst/>
              <a:gdLst>
                <a:gd name="T0" fmla="*/ 4 w 18"/>
                <a:gd name="T1" fmla="*/ 15 h 15"/>
                <a:gd name="T2" fmla="*/ 0 w 18"/>
                <a:gd name="T3" fmla="*/ 4 h 15"/>
                <a:gd name="T4" fmla="*/ 18 w 18"/>
                <a:gd name="T5" fmla="*/ 0 h 15"/>
                <a:gd name="T6" fmla="*/ 18 w 18"/>
                <a:gd name="T7" fmla="*/ 11 h 15"/>
                <a:gd name="T8" fmla="*/ 4 w 18"/>
                <a:gd name="T9" fmla="*/ 15 h 15"/>
              </a:gdLst>
              <a:ahLst/>
              <a:cxnLst>
                <a:cxn ang="0">
                  <a:pos x="T0" y="T1"/>
                </a:cxn>
                <a:cxn ang="0">
                  <a:pos x="T2" y="T3"/>
                </a:cxn>
                <a:cxn ang="0">
                  <a:pos x="T4" y="T5"/>
                </a:cxn>
                <a:cxn ang="0">
                  <a:pos x="T6" y="T7"/>
                </a:cxn>
                <a:cxn ang="0">
                  <a:pos x="T8" y="T9"/>
                </a:cxn>
              </a:cxnLst>
              <a:rect l="0" t="0" r="r" b="b"/>
              <a:pathLst>
                <a:path w="18" h="15">
                  <a:moveTo>
                    <a:pt x="4" y="15"/>
                  </a:moveTo>
                  <a:lnTo>
                    <a:pt x="0" y="4"/>
                  </a:lnTo>
                  <a:lnTo>
                    <a:pt x="18" y="0"/>
                  </a:lnTo>
                  <a:lnTo>
                    <a:pt x="18" y="11"/>
                  </a:lnTo>
                  <a:lnTo>
                    <a:pt x="4" y="15"/>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374"/>
            <p:cNvSpPr/>
            <p:nvPr/>
          </p:nvSpPr>
          <p:spPr bwMode="auto">
            <a:xfrm>
              <a:off x="2516412" y="5636148"/>
              <a:ext cx="35405" cy="27952"/>
            </a:xfrm>
            <a:custGeom>
              <a:avLst/>
              <a:gdLst>
                <a:gd name="T0" fmla="*/ 4 w 19"/>
                <a:gd name="T1" fmla="*/ 15 h 15"/>
                <a:gd name="T2" fmla="*/ 0 w 19"/>
                <a:gd name="T3" fmla="*/ 4 h 15"/>
                <a:gd name="T4" fmla="*/ 19 w 19"/>
                <a:gd name="T5" fmla="*/ 0 h 15"/>
                <a:gd name="T6" fmla="*/ 19 w 19"/>
                <a:gd name="T7" fmla="*/ 11 h 15"/>
                <a:gd name="T8" fmla="*/ 4 w 19"/>
                <a:gd name="T9" fmla="*/ 15 h 15"/>
              </a:gdLst>
              <a:ahLst/>
              <a:cxnLst>
                <a:cxn ang="0">
                  <a:pos x="T0" y="T1"/>
                </a:cxn>
                <a:cxn ang="0">
                  <a:pos x="T2" y="T3"/>
                </a:cxn>
                <a:cxn ang="0">
                  <a:pos x="T4" y="T5"/>
                </a:cxn>
                <a:cxn ang="0">
                  <a:pos x="T6" y="T7"/>
                </a:cxn>
                <a:cxn ang="0">
                  <a:pos x="T8" y="T9"/>
                </a:cxn>
              </a:cxnLst>
              <a:rect l="0" t="0" r="r" b="b"/>
              <a:pathLst>
                <a:path w="19" h="15">
                  <a:moveTo>
                    <a:pt x="4" y="15"/>
                  </a:moveTo>
                  <a:lnTo>
                    <a:pt x="0" y="4"/>
                  </a:lnTo>
                  <a:lnTo>
                    <a:pt x="19" y="0"/>
                  </a:lnTo>
                  <a:lnTo>
                    <a:pt x="19" y="11"/>
                  </a:lnTo>
                  <a:lnTo>
                    <a:pt x="4" y="15"/>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375"/>
            <p:cNvSpPr/>
            <p:nvPr/>
          </p:nvSpPr>
          <p:spPr bwMode="auto">
            <a:xfrm>
              <a:off x="2482871" y="5705094"/>
              <a:ext cx="89443" cy="33541"/>
            </a:xfrm>
            <a:custGeom>
              <a:avLst/>
              <a:gdLst>
                <a:gd name="T0" fmla="*/ 0 w 48"/>
                <a:gd name="T1" fmla="*/ 18 h 18"/>
                <a:gd name="T2" fmla="*/ 0 w 48"/>
                <a:gd name="T3" fmla="*/ 7 h 18"/>
                <a:gd name="T4" fmla="*/ 44 w 48"/>
                <a:gd name="T5" fmla="*/ 0 h 18"/>
                <a:gd name="T6" fmla="*/ 48 w 48"/>
                <a:gd name="T7" fmla="*/ 11 h 18"/>
                <a:gd name="T8" fmla="*/ 0 w 48"/>
                <a:gd name="T9" fmla="*/ 18 h 18"/>
              </a:gdLst>
              <a:ahLst/>
              <a:cxnLst>
                <a:cxn ang="0">
                  <a:pos x="T0" y="T1"/>
                </a:cxn>
                <a:cxn ang="0">
                  <a:pos x="T2" y="T3"/>
                </a:cxn>
                <a:cxn ang="0">
                  <a:pos x="T4" y="T5"/>
                </a:cxn>
                <a:cxn ang="0">
                  <a:pos x="T6" y="T7"/>
                </a:cxn>
                <a:cxn ang="0">
                  <a:pos x="T8" y="T9"/>
                </a:cxn>
              </a:cxnLst>
              <a:rect l="0" t="0" r="r" b="b"/>
              <a:pathLst>
                <a:path w="48" h="18">
                  <a:moveTo>
                    <a:pt x="0" y="18"/>
                  </a:moveTo>
                  <a:lnTo>
                    <a:pt x="0" y="7"/>
                  </a:lnTo>
                  <a:lnTo>
                    <a:pt x="44" y="0"/>
                  </a:lnTo>
                  <a:lnTo>
                    <a:pt x="48" y="11"/>
                  </a:lnTo>
                  <a:lnTo>
                    <a:pt x="0" y="18"/>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376"/>
            <p:cNvSpPr/>
            <p:nvPr/>
          </p:nvSpPr>
          <p:spPr bwMode="auto">
            <a:xfrm>
              <a:off x="2482871" y="5705094"/>
              <a:ext cx="89443" cy="33541"/>
            </a:xfrm>
            <a:custGeom>
              <a:avLst/>
              <a:gdLst>
                <a:gd name="T0" fmla="*/ 0 w 48"/>
                <a:gd name="T1" fmla="*/ 18 h 18"/>
                <a:gd name="T2" fmla="*/ 0 w 48"/>
                <a:gd name="T3" fmla="*/ 7 h 18"/>
                <a:gd name="T4" fmla="*/ 44 w 48"/>
                <a:gd name="T5" fmla="*/ 0 h 18"/>
                <a:gd name="T6" fmla="*/ 48 w 48"/>
                <a:gd name="T7" fmla="*/ 11 h 18"/>
                <a:gd name="T8" fmla="*/ 0 w 48"/>
                <a:gd name="T9" fmla="*/ 18 h 18"/>
              </a:gdLst>
              <a:ahLst/>
              <a:cxnLst>
                <a:cxn ang="0">
                  <a:pos x="T0" y="T1"/>
                </a:cxn>
                <a:cxn ang="0">
                  <a:pos x="T2" y="T3"/>
                </a:cxn>
                <a:cxn ang="0">
                  <a:pos x="T4" y="T5"/>
                </a:cxn>
                <a:cxn ang="0">
                  <a:pos x="T6" y="T7"/>
                </a:cxn>
                <a:cxn ang="0">
                  <a:pos x="T8" y="T9"/>
                </a:cxn>
              </a:cxnLst>
              <a:rect l="0" t="0" r="r" b="b"/>
              <a:pathLst>
                <a:path w="48" h="18">
                  <a:moveTo>
                    <a:pt x="0" y="18"/>
                  </a:moveTo>
                  <a:lnTo>
                    <a:pt x="0" y="7"/>
                  </a:lnTo>
                  <a:lnTo>
                    <a:pt x="44" y="0"/>
                  </a:lnTo>
                  <a:lnTo>
                    <a:pt x="48" y="11"/>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377"/>
            <p:cNvSpPr/>
            <p:nvPr/>
          </p:nvSpPr>
          <p:spPr bwMode="auto">
            <a:xfrm>
              <a:off x="2544363" y="5766586"/>
              <a:ext cx="40995" cy="27952"/>
            </a:xfrm>
            <a:custGeom>
              <a:avLst/>
              <a:gdLst>
                <a:gd name="T0" fmla="*/ 4 w 22"/>
                <a:gd name="T1" fmla="*/ 15 h 15"/>
                <a:gd name="T2" fmla="*/ 0 w 22"/>
                <a:gd name="T3" fmla="*/ 4 h 15"/>
                <a:gd name="T4" fmla="*/ 18 w 22"/>
                <a:gd name="T5" fmla="*/ 0 h 15"/>
                <a:gd name="T6" fmla="*/ 22 w 22"/>
                <a:gd name="T7" fmla="*/ 11 h 15"/>
                <a:gd name="T8" fmla="*/ 4 w 22"/>
                <a:gd name="T9" fmla="*/ 15 h 15"/>
              </a:gdLst>
              <a:ahLst/>
              <a:cxnLst>
                <a:cxn ang="0">
                  <a:pos x="T0" y="T1"/>
                </a:cxn>
                <a:cxn ang="0">
                  <a:pos x="T2" y="T3"/>
                </a:cxn>
                <a:cxn ang="0">
                  <a:pos x="T4" y="T5"/>
                </a:cxn>
                <a:cxn ang="0">
                  <a:pos x="T6" y="T7"/>
                </a:cxn>
                <a:cxn ang="0">
                  <a:pos x="T8" y="T9"/>
                </a:cxn>
              </a:cxnLst>
              <a:rect l="0" t="0" r="r" b="b"/>
              <a:pathLst>
                <a:path w="22" h="15">
                  <a:moveTo>
                    <a:pt x="4" y="15"/>
                  </a:moveTo>
                  <a:lnTo>
                    <a:pt x="0" y="4"/>
                  </a:lnTo>
                  <a:lnTo>
                    <a:pt x="18" y="0"/>
                  </a:lnTo>
                  <a:lnTo>
                    <a:pt x="22" y="11"/>
                  </a:lnTo>
                  <a:lnTo>
                    <a:pt x="4" y="15"/>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378"/>
            <p:cNvSpPr/>
            <p:nvPr/>
          </p:nvSpPr>
          <p:spPr bwMode="auto">
            <a:xfrm>
              <a:off x="2544363" y="5766586"/>
              <a:ext cx="40995" cy="27952"/>
            </a:xfrm>
            <a:custGeom>
              <a:avLst/>
              <a:gdLst>
                <a:gd name="T0" fmla="*/ 4 w 22"/>
                <a:gd name="T1" fmla="*/ 15 h 15"/>
                <a:gd name="T2" fmla="*/ 0 w 22"/>
                <a:gd name="T3" fmla="*/ 4 h 15"/>
                <a:gd name="T4" fmla="*/ 18 w 22"/>
                <a:gd name="T5" fmla="*/ 0 h 15"/>
                <a:gd name="T6" fmla="*/ 22 w 22"/>
                <a:gd name="T7" fmla="*/ 11 h 15"/>
                <a:gd name="T8" fmla="*/ 4 w 22"/>
                <a:gd name="T9" fmla="*/ 15 h 15"/>
              </a:gdLst>
              <a:ahLst/>
              <a:cxnLst>
                <a:cxn ang="0">
                  <a:pos x="T0" y="T1"/>
                </a:cxn>
                <a:cxn ang="0">
                  <a:pos x="T2" y="T3"/>
                </a:cxn>
                <a:cxn ang="0">
                  <a:pos x="T4" y="T5"/>
                </a:cxn>
                <a:cxn ang="0">
                  <a:pos x="T6" y="T7"/>
                </a:cxn>
                <a:cxn ang="0">
                  <a:pos x="T8" y="T9"/>
                </a:cxn>
              </a:cxnLst>
              <a:rect l="0" t="0" r="r" b="b"/>
              <a:pathLst>
                <a:path w="22" h="15">
                  <a:moveTo>
                    <a:pt x="4" y="15"/>
                  </a:moveTo>
                  <a:lnTo>
                    <a:pt x="0" y="4"/>
                  </a:lnTo>
                  <a:lnTo>
                    <a:pt x="18" y="0"/>
                  </a:lnTo>
                  <a:lnTo>
                    <a:pt x="22" y="11"/>
                  </a:lnTo>
                  <a:lnTo>
                    <a:pt x="4"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379"/>
            <p:cNvSpPr/>
            <p:nvPr/>
          </p:nvSpPr>
          <p:spPr bwMode="auto">
            <a:xfrm>
              <a:off x="2557407" y="5828079"/>
              <a:ext cx="40995" cy="27952"/>
            </a:xfrm>
            <a:custGeom>
              <a:avLst/>
              <a:gdLst>
                <a:gd name="T0" fmla="*/ 4 w 22"/>
                <a:gd name="T1" fmla="*/ 15 h 15"/>
                <a:gd name="T2" fmla="*/ 0 w 22"/>
                <a:gd name="T3" fmla="*/ 4 h 15"/>
                <a:gd name="T4" fmla="*/ 19 w 22"/>
                <a:gd name="T5" fmla="*/ 0 h 15"/>
                <a:gd name="T6" fmla="*/ 22 w 22"/>
                <a:gd name="T7" fmla="*/ 11 h 15"/>
                <a:gd name="T8" fmla="*/ 4 w 22"/>
                <a:gd name="T9" fmla="*/ 15 h 15"/>
              </a:gdLst>
              <a:ahLst/>
              <a:cxnLst>
                <a:cxn ang="0">
                  <a:pos x="T0" y="T1"/>
                </a:cxn>
                <a:cxn ang="0">
                  <a:pos x="T2" y="T3"/>
                </a:cxn>
                <a:cxn ang="0">
                  <a:pos x="T4" y="T5"/>
                </a:cxn>
                <a:cxn ang="0">
                  <a:pos x="T6" y="T7"/>
                </a:cxn>
                <a:cxn ang="0">
                  <a:pos x="T8" y="T9"/>
                </a:cxn>
              </a:cxnLst>
              <a:rect l="0" t="0" r="r" b="b"/>
              <a:pathLst>
                <a:path w="22" h="15">
                  <a:moveTo>
                    <a:pt x="4" y="15"/>
                  </a:moveTo>
                  <a:lnTo>
                    <a:pt x="0" y="4"/>
                  </a:lnTo>
                  <a:lnTo>
                    <a:pt x="19" y="0"/>
                  </a:lnTo>
                  <a:lnTo>
                    <a:pt x="22" y="11"/>
                  </a:lnTo>
                  <a:lnTo>
                    <a:pt x="4" y="15"/>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380"/>
            <p:cNvSpPr/>
            <p:nvPr/>
          </p:nvSpPr>
          <p:spPr bwMode="auto">
            <a:xfrm>
              <a:off x="2557407" y="5828079"/>
              <a:ext cx="40995" cy="27952"/>
            </a:xfrm>
            <a:custGeom>
              <a:avLst/>
              <a:gdLst>
                <a:gd name="T0" fmla="*/ 4 w 22"/>
                <a:gd name="T1" fmla="*/ 15 h 15"/>
                <a:gd name="T2" fmla="*/ 0 w 22"/>
                <a:gd name="T3" fmla="*/ 4 h 15"/>
                <a:gd name="T4" fmla="*/ 19 w 22"/>
                <a:gd name="T5" fmla="*/ 0 h 15"/>
                <a:gd name="T6" fmla="*/ 22 w 22"/>
                <a:gd name="T7" fmla="*/ 11 h 15"/>
                <a:gd name="T8" fmla="*/ 4 w 22"/>
                <a:gd name="T9" fmla="*/ 15 h 15"/>
              </a:gdLst>
              <a:ahLst/>
              <a:cxnLst>
                <a:cxn ang="0">
                  <a:pos x="T0" y="T1"/>
                </a:cxn>
                <a:cxn ang="0">
                  <a:pos x="T2" y="T3"/>
                </a:cxn>
                <a:cxn ang="0">
                  <a:pos x="T4" y="T5"/>
                </a:cxn>
                <a:cxn ang="0">
                  <a:pos x="T6" y="T7"/>
                </a:cxn>
                <a:cxn ang="0">
                  <a:pos x="T8" y="T9"/>
                </a:cxn>
              </a:cxnLst>
              <a:rect l="0" t="0" r="r" b="b"/>
              <a:pathLst>
                <a:path w="22" h="15">
                  <a:moveTo>
                    <a:pt x="4" y="15"/>
                  </a:moveTo>
                  <a:lnTo>
                    <a:pt x="0" y="4"/>
                  </a:lnTo>
                  <a:lnTo>
                    <a:pt x="19" y="0"/>
                  </a:lnTo>
                  <a:lnTo>
                    <a:pt x="22" y="11"/>
                  </a:lnTo>
                  <a:lnTo>
                    <a:pt x="4"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381"/>
            <p:cNvSpPr/>
            <p:nvPr/>
          </p:nvSpPr>
          <p:spPr bwMode="auto">
            <a:xfrm>
              <a:off x="2572314" y="5889570"/>
              <a:ext cx="40995" cy="35405"/>
            </a:xfrm>
            <a:custGeom>
              <a:avLst/>
              <a:gdLst>
                <a:gd name="T0" fmla="*/ 3 w 22"/>
                <a:gd name="T1" fmla="*/ 19 h 19"/>
                <a:gd name="T2" fmla="*/ 0 w 22"/>
                <a:gd name="T3" fmla="*/ 4 h 19"/>
                <a:gd name="T4" fmla="*/ 18 w 22"/>
                <a:gd name="T5" fmla="*/ 0 h 19"/>
                <a:gd name="T6" fmla="*/ 22 w 22"/>
                <a:gd name="T7" fmla="*/ 15 h 19"/>
                <a:gd name="T8" fmla="*/ 3 w 22"/>
                <a:gd name="T9" fmla="*/ 19 h 19"/>
              </a:gdLst>
              <a:ahLst/>
              <a:cxnLst>
                <a:cxn ang="0">
                  <a:pos x="T0" y="T1"/>
                </a:cxn>
                <a:cxn ang="0">
                  <a:pos x="T2" y="T3"/>
                </a:cxn>
                <a:cxn ang="0">
                  <a:pos x="T4" y="T5"/>
                </a:cxn>
                <a:cxn ang="0">
                  <a:pos x="T6" y="T7"/>
                </a:cxn>
                <a:cxn ang="0">
                  <a:pos x="T8" y="T9"/>
                </a:cxn>
              </a:cxnLst>
              <a:rect l="0" t="0" r="r" b="b"/>
              <a:pathLst>
                <a:path w="22" h="19">
                  <a:moveTo>
                    <a:pt x="3" y="19"/>
                  </a:moveTo>
                  <a:lnTo>
                    <a:pt x="0" y="4"/>
                  </a:lnTo>
                  <a:lnTo>
                    <a:pt x="18" y="0"/>
                  </a:lnTo>
                  <a:lnTo>
                    <a:pt x="22" y="15"/>
                  </a:lnTo>
                  <a:lnTo>
                    <a:pt x="3" y="19"/>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382"/>
            <p:cNvSpPr/>
            <p:nvPr/>
          </p:nvSpPr>
          <p:spPr bwMode="auto">
            <a:xfrm>
              <a:off x="2572314" y="5889570"/>
              <a:ext cx="40995" cy="35405"/>
            </a:xfrm>
            <a:custGeom>
              <a:avLst/>
              <a:gdLst>
                <a:gd name="T0" fmla="*/ 3 w 22"/>
                <a:gd name="T1" fmla="*/ 19 h 19"/>
                <a:gd name="T2" fmla="*/ 0 w 22"/>
                <a:gd name="T3" fmla="*/ 4 h 19"/>
                <a:gd name="T4" fmla="*/ 18 w 22"/>
                <a:gd name="T5" fmla="*/ 0 h 19"/>
                <a:gd name="T6" fmla="*/ 22 w 22"/>
                <a:gd name="T7" fmla="*/ 15 h 19"/>
                <a:gd name="T8" fmla="*/ 3 w 22"/>
                <a:gd name="T9" fmla="*/ 19 h 19"/>
              </a:gdLst>
              <a:ahLst/>
              <a:cxnLst>
                <a:cxn ang="0">
                  <a:pos x="T0" y="T1"/>
                </a:cxn>
                <a:cxn ang="0">
                  <a:pos x="T2" y="T3"/>
                </a:cxn>
                <a:cxn ang="0">
                  <a:pos x="T4" y="T5"/>
                </a:cxn>
                <a:cxn ang="0">
                  <a:pos x="T6" y="T7"/>
                </a:cxn>
                <a:cxn ang="0">
                  <a:pos x="T8" y="T9"/>
                </a:cxn>
              </a:cxnLst>
              <a:rect l="0" t="0" r="r" b="b"/>
              <a:pathLst>
                <a:path w="22" h="19">
                  <a:moveTo>
                    <a:pt x="3" y="19"/>
                  </a:moveTo>
                  <a:lnTo>
                    <a:pt x="0" y="4"/>
                  </a:lnTo>
                  <a:lnTo>
                    <a:pt x="18" y="0"/>
                  </a:lnTo>
                  <a:lnTo>
                    <a:pt x="22" y="15"/>
                  </a:lnTo>
                  <a:lnTo>
                    <a:pt x="3"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383"/>
            <p:cNvSpPr/>
            <p:nvPr/>
          </p:nvSpPr>
          <p:spPr bwMode="auto">
            <a:xfrm>
              <a:off x="2585357" y="5958517"/>
              <a:ext cx="40995" cy="27952"/>
            </a:xfrm>
            <a:custGeom>
              <a:avLst/>
              <a:gdLst>
                <a:gd name="T0" fmla="*/ 4 w 22"/>
                <a:gd name="T1" fmla="*/ 15 h 15"/>
                <a:gd name="T2" fmla="*/ 0 w 22"/>
                <a:gd name="T3" fmla="*/ 4 h 15"/>
                <a:gd name="T4" fmla="*/ 18 w 22"/>
                <a:gd name="T5" fmla="*/ 0 h 15"/>
                <a:gd name="T6" fmla="*/ 22 w 22"/>
                <a:gd name="T7" fmla="*/ 11 h 15"/>
                <a:gd name="T8" fmla="*/ 4 w 22"/>
                <a:gd name="T9" fmla="*/ 15 h 15"/>
              </a:gdLst>
              <a:ahLst/>
              <a:cxnLst>
                <a:cxn ang="0">
                  <a:pos x="T0" y="T1"/>
                </a:cxn>
                <a:cxn ang="0">
                  <a:pos x="T2" y="T3"/>
                </a:cxn>
                <a:cxn ang="0">
                  <a:pos x="T4" y="T5"/>
                </a:cxn>
                <a:cxn ang="0">
                  <a:pos x="T6" y="T7"/>
                </a:cxn>
                <a:cxn ang="0">
                  <a:pos x="T8" y="T9"/>
                </a:cxn>
              </a:cxnLst>
              <a:rect l="0" t="0" r="r" b="b"/>
              <a:pathLst>
                <a:path w="22" h="15">
                  <a:moveTo>
                    <a:pt x="4" y="15"/>
                  </a:moveTo>
                  <a:lnTo>
                    <a:pt x="0" y="4"/>
                  </a:lnTo>
                  <a:lnTo>
                    <a:pt x="18" y="0"/>
                  </a:lnTo>
                  <a:lnTo>
                    <a:pt x="22" y="11"/>
                  </a:lnTo>
                  <a:lnTo>
                    <a:pt x="4" y="15"/>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384"/>
            <p:cNvSpPr/>
            <p:nvPr/>
          </p:nvSpPr>
          <p:spPr bwMode="auto">
            <a:xfrm>
              <a:off x="2585357" y="5958517"/>
              <a:ext cx="40995" cy="27952"/>
            </a:xfrm>
            <a:custGeom>
              <a:avLst/>
              <a:gdLst>
                <a:gd name="T0" fmla="*/ 4 w 22"/>
                <a:gd name="T1" fmla="*/ 15 h 15"/>
                <a:gd name="T2" fmla="*/ 0 w 22"/>
                <a:gd name="T3" fmla="*/ 4 h 15"/>
                <a:gd name="T4" fmla="*/ 18 w 22"/>
                <a:gd name="T5" fmla="*/ 0 h 15"/>
                <a:gd name="T6" fmla="*/ 22 w 22"/>
                <a:gd name="T7" fmla="*/ 11 h 15"/>
                <a:gd name="T8" fmla="*/ 4 w 22"/>
                <a:gd name="T9" fmla="*/ 15 h 15"/>
              </a:gdLst>
              <a:ahLst/>
              <a:cxnLst>
                <a:cxn ang="0">
                  <a:pos x="T0" y="T1"/>
                </a:cxn>
                <a:cxn ang="0">
                  <a:pos x="T2" y="T3"/>
                </a:cxn>
                <a:cxn ang="0">
                  <a:pos x="T4" y="T5"/>
                </a:cxn>
                <a:cxn ang="0">
                  <a:pos x="T6" y="T7"/>
                </a:cxn>
                <a:cxn ang="0">
                  <a:pos x="T8" y="T9"/>
                </a:cxn>
              </a:cxnLst>
              <a:rect l="0" t="0" r="r" b="b"/>
              <a:pathLst>
                <a:path w="22" h="15">
                  <a:moveTo>
                    <a:pt x="4" y="15"/>
                  </a:moveTo>
                  <a:lnTo>
                    <a:pt x="0" y="4"/>
                  </a:lnTo>
                  <a:lnTo>
                    <a:pt x="18" y="0"/>
                  </a:lnTo>
                  <a:lnTo>
                    <a:pt x="22" y="11"/>
                  </a:lnTo>
                  <a:lnTo>
                    <a:pt x="4"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385"/>
            <p:cNvSpPr/>
            <p:nvPr/>
          </p:nvSpPr>
          <p:spPr bwMode="auto">
            <a:xfrm>
              <a:off x="2551816" y="6020008"/>
              <a:ext cx="87580" cy="40995"/>
            </a:xfrm>
            <a:custGeom>
              <a:avLst/>
              <a:gdLst>
                <a:gd name="T0" fmla="*/ 3 w 47"/>
                <a:gd name="T1" fmla="*/ 22 h 22"/>
                <a:gd name="T2" fmla="*/ 0 w 47"/>
                <a:gd name="T3" fmla="*/ 11 h 22"/>
                <a:gd name="T4" fmla="*/ 44 w 47"/>
                <a:gd name="T5" fmla="*/ 0 h 22"/>
                <a:gd name="T6" fmla="*/ 47 w 47"/>
                <a:gd name="T7" fmla="*/ 11 h 22"/>
                <a:gd name="T8" fmla="*/ 3 w 47"/>
                <a:gd name="T9" fmla="*/ 22 h 22"/>
              </a:gdLst>
              <a:ahLst/>
              <a:cxnLst>
                <a:cxn ang="0">
                  <a:pos x="T0" y="T1"/>
                </a:cxn>
                <a:cxn ang="0">
                  <a:pos x="T2" y="T3"/>
                </a:cxn>
                <a:cxn ang="0">
                  <a:pos x="T4" y="T5"/>
                </a:cxn>
                <a:cxn ang="0">
                  <a:pos x="T6" y="T7"/>
                </a:cxn>
                <a:cxn ang="0">
                  <a:pos x="T8" y="T9"/>
                </a:cxn>
              </a:cxnLst>
              <a:rect l="0" t="0" r="r" b="b"/>
              <a:pathLst>
                <a:path w="47" h="22">
                  <a:moveTo>
                    <a:pt x="3" y="22"/>
                  </a:moveTo>
                  <a:lnTo>
                    <a:pt x="0" y="11"/>
                  </a:lnTo>
                  <a:lnTo>
                    <a:pt x="44" y="0"/>
                  </a:lnTo>
                  <a:lnTo>
                    <a:pt x="47" y="11"/>
                  </a:lnTo>
                  <a:lnTo>
                    <a:pt x="3" y="22"/>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386"/>
            <p:cNvSpPr/>
            <p:nvPr/>
          </p:nvSpPr>
          <p:spPr bwMode="auto">
            <a:xfrm>
              <a:off x="2551816" y="6020008"/>
              <a:ext cx="87580" cy="40995"/>
            </a:xfrm>
            <a:custGeom>
              <a:avLst/>
              <a:gdLst>
                <a:gd name="T0" fmla="*/ 3 w 47"/>
                <a:gd name="T1" fmla="*/ 22 h 22"/>
                <a:gd name="T2" fmla="*/ 0 w 47"/>
                <a:gd name="T3" fmla="*/ 11 h 22"/>
                <a:gd name="T4" fmla="*/ 44 w 47"/>
                <a:gd name="T5" fmla="*/ 0 h 22"/>
                <a:gd name="T6" fmla="*/ 47 w 47"/>
                <a:gd name="T7" fmla="*/ 11 h 22"/>
                <a:gd name="T8" fmla="*/ 3 w 47"/>
                <a:gd name="T9" fmla="*/ 22 h 22"/>
              </a:gdLst>
              <a:ahLst/>
              <a:cxnLst>
                <a:cxn ang="0">
                  <a:pos x="T0" y="T1"/>
                </a:cxn>
                <a:cxn ang="0">
                  <a:pos x="T2" y="T3"/>
                </a:cxn>
                <a:cxn ang="0">
                  <a:pos x="T4" y="T5"/>
                </a:cxn>
                <a:cxn ang="0">
                  <a:pos x="T6" y="T7"/>
                </a:cxn>
                <a:cxn ang="0">
                  <a:pos x="T8" y="T9"/>
                </a:cxn>
              </a:cxnLst>
              <a:rect l="0" t="0" r="r" b="b"/>
              <a:pathLst>
                <a:path w="47" h="22">
                  <a:moveTo>
                    <a:pt x="3" y="22"/>
                  </a:moveTo>
                  <a:lnTo>
                    <a:pt x="0" y="11"/>
                  </a:lnTo>
                  <a:lnTo>
                    <a:pt x="44" y="0"/>
                  </a:lnTo>
                  <a:lnTo>
                    <a:pt x="47" y="11"/>
                  </a:lnTo>
                  <a:lnTo>
                    <a:pt x="3"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387"/>
            <p:cNvSpPr/>
            <p:nvPr/>
          </p:nvSpPr>
          <p:spPr bwMode="auto">
            <a:xfrm>
              <a:off x="2613309" y="6081501"/>
              <a:ext cx="40995" cy="35405"/>
            </a:xfrm>
            <a:custGeom>
              <a:avLst/>
              <a:gdLst>
                <a:gd name="T0" fmla="*/ 3 w 22"/>
                <a:gd name="T1" fmla="*/ 19 h 19"/>
                <a:gd name="T2" fmla="*/ 0 w 22"/>
                <a:gd name="T3" fmla="*/ 4 h 19"/>
                <a:gd name="T4" fmla="*/ 18 w 22"/>
                <a:gd name="T5" fmla="*/ 0 h 19"/>
                <a:gd name="T6" fmla="*/ 22 w 22"/>
                <a:gd name="T7" fmla="*/ 11 h 19"/>
                <a:gd name="T8" fmla="*/ 3 w 22"/>
                <a:gd name="T9" fmla="*/ 19 h 19"/>
              </a:gdLst>
              <a:ahLst/>
              <a:cxnLst>
                <a:cxn ang="0">
                  <a:pos x="T0" y="T1"/>
                </a:cxn>
                <a:cxn ang="0">
                  <a:pos x="T2" y="T3"/>
                </a:cxn>
                <a:cxn ang="0">
                  <a:pos x="T4" y="T5"/>
                </a:cxn>
                <a:cxn ang="0">
                  <a:pos x="T6" y="T7"/>
                </a:cxn>
                <a:cxn ang="0">
                  <a:pos x="T8" y="T9"/>
                </a:cxn>
              </a:cxnLst>
              <a:rect l="0" t="0" r="r" b="b"/>
              <a:pathLst>
                <a:path w="22" h="19">
                  <a:moveTo>
                    <a:pt x="3" y="19"/>
                  </a:moveTo>
                  <a:lnTo>
                    <a:pt x="0" y="4"/>
                  </a:lnTo>
                  <a:lnTo>
                    <a:pt x="18" y="0"/>
                  </a:lnTo>
                  <a:lnTo>
                    <a:pt x="22" y="11"/>
                  </a:lnTo>
                  <a:lnTo>
                    <a:pt x="3" y="19"/>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388"/>
            <p:cNvSpPr/>
            <p:nvPr/>
          </p:nvSpPr>
          <p:spPr bwMode="auto">
            <a:xfrm>
              <a:off x="2613309" y="6081501"/>
              <a:ext cx="40995" cy="35405"/>
            </a:xfrm>
            <a:custGeom>
              <a:avLst/>
              <a:gdLst>
                <a:gd name="T0" fmla="*/ 3 w 22"/>
                <a:gd name="T1" fmla="*/ 19 h 19"/>
                <a:gd name="T2" fmla="*/ 0 w 22"/>
                <a:gd name="T3" fmla="*/ 4 h 19"/>
                <a:gd name="T4" fmla="*/ 18 w 22"/>
                <a:gd name="T5" fmla="*/ 0 h 19"/>
                <a:gd name="T6" fmla="*/ 22 w 22"/>
                <a:gd name="T7" fmla="*/ 11 h 19"/>
                <a:gd name="T8" fmla="*/ 3 w 22"/>
                <a:gd name="T9" fmla="*/ 19 h 19"/>
              </a:gdLst>
              <a:ahLst/>
              <a:cxnLst>
                <a:cxn ang="0">
                  <a:pos x="T0" y="T1"/>
                </a:cxn>
                <a:cxn ang="0">
                  <a:pos x="T2" y="T3"/>
                </a:cxn>
                <a:cxn ang="0">
                  <a:pos x="T4" y="T5"/>
                </a:cxn>
                <a:cxn ang="0">
                  <a:pos x="T6" y="T7"/>
                </a:cxn>
                <a:cxn ang="0">
                  <a:pos x="T8" y="T9"/>
                </a:cxn>
              </a:cxnLst>
              <a:rect l="0" t="0" r="r" b="b"/>
              <a:pathLst>
                <a:path w="22" h="19">
                  <a:moveTo>
                    <a:pt x="3" y="19"/>
                  </a:moveTo>
                  <a:lnTo>
                    <a:pt x="0" y="4"/>
                  </a:lnTo>
                  <a:lnTo>
                    <a:pt x="18" y="0"/>
                  </a:lnTo>
                  <a:lnTo>
                    <a:pt x="22" y="11"/>
                  </a:lnTo>
                  <a:lnTo>
                    <a:pt x="3"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389"/>
            <p:cNvSpPr/>
            <p:nvPr/>
          </p:nvSpPr>
          <p:spPr bwMode="auto">
            <a:xfrm>
              <a:off x="2633806" y="6150446"/>
              <a:ext cx="33541" cy="27952"/>
            </a:xfrm>
            <a:custGeom>
              <a:avLst/>
              <a:gdLst>
                <a:gd name="T0" fmla="*/ 0 w 18"/>
                <a:gd name="T1" fmla="*/ 15 h 15"/>
                <a:gd name="T2" fmla="*/ 0 w 18"/>
                <a:gd name="T3" fmla="*/ 4 h 15"/>
                <a:gd name="T4" fmla="*/ 14 w 18"/>
                <a:gd name="T5" fmla="*/ 0 h 15"/>
                <a:gd name="T6" fmla="*/ 18 w 18"/>
                <a:gd name="T7" fmla="*/ 11 h 15"/>
                <a:gd name="T8" fmla="*/ 0 w 18"/>
                <a:gd name="T9" fmla="*/ 15 h 15"/>
              </a:gdLst>
              <a:ahLst/>
              <a:cxnLst>
                <a:cxn ang="0">
                  <a:pos x="T0" y="T1"/>
                </a:cxn>
                <a:cxn ang="0">
                  <a:pos x="T2" y="T3"/>
                </a:cxn>
                <a:cxn ang="0">
                  <a:pos x="T4" y="T5"/>
                </a:cxn>
                <a:cxn ang="0">
                  <a:pos x="T6" y="T7"/>
                </a:cxn>
                <a:cxn ang="0">
                  <a:pos x="T8" y="T9"/>
                </a:cxn>
              </a:cxnLst>
              <a:rect l="0" t="0" r="r" b="b"/>
              <a:pathLst>
                <a:path w="18" h="15">
                  <a:moveTo>
                    <a:pt x="0" y="15"/>
                  </a:moveTo>
                  <a:lnTo>
                    <a:pt x="0" y="4"/>
                  </a:lnTo>
                  <a:lnTo>
                    <a:pt x="14" y="0"/>
                  </a:lnTo>
                  <a:lnTo>
                    <a:pt x="18" y="11"/>
                  </a:lnTo>
                  <a:lnTo>
                    <a:pt x="0" y="15"/>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390"/>
            <p:cNvSpPr/>
            <p:nvPr/>
          </p:nvSpPr>
          <p:spPr bwMode="auto">
            <a:xfrm>
              <a:off x="2633806" y="6150446"/>
              <a:ext cx="33541" cy="27952"/>
            </a:xfrm>
            <a:custGeom>
              <a:avLst/>
              <a:gdLst>
                <a:gd name="T0" fmla="*/ 0 w 18"/>
                <a:gd name="T1" fmla="*/ 15 h 15"/>
                <a:gd name="T2" fmla="*/ 0 w 18"/>
                <a:gd name="T3" fmla="*/ 4 h 15"/>
                <a:gd name="T4" fmla="*/ 14 w 18"/>
                <a:gd name="T5" fmla="*/ 0 h 15"/>
                <a:gd name="T6" fmla="*/ 18 w 18"/>
                <a:gd name="T7" fmla="*/ 11 h 15"/>
                <a:gd name="T8" fmla="*/ 0 w 18"/>
                <a:gd name="T9" fmla="*/ 15 h 15"/>
              </a:gdLst>
              <a:ahLst/>
              <a:cxnLst>
                <a:cxn ang="0">
                  <a:pos x="T0" y="T1"/>
                </a:cxn>
                <a:cxn ang="0">
                  <a:pos x="T2" y="T3"/>
                </a:cxn>
                <a:cxn ang="0">
                  <a:pos x="T4" y="T5"/>
                </a:cxn>
                <a:cxn ang="0">
                  <a:pos x="T6" y="T7"/>
                </a:cxn>
                <a:cxn ang="0">
                  <a:pos x="T8" y="T9"/>
                </a:cxn>
              </a:cxnLst>
              <a:rect l="0" t="0" r="r" b="b"/>
              <a:pathLst>
                <a:path w="18" h="15">
                  <a:moveTo>
                    <a:pt x="0" y="15"/>
                  </a:moveTo>
                  <a:lnTo>
                    <a:pt x="0" y="4"/>
                  </a:lnTo>
                  <a:lnTo>
                    <a:pt x="14" y="0"/>
                  </a:lnTo>
                  <a:lnTo>
                    <a:pt x="18" y="11"/>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391"/>
            <p:cNvSpPr/>
            <p:nvPr/>
          </p:nvSpPr>
          <p:spPr bwMode="auto">
            <a:xfrm>
              <a:off x="2646850" y="6211939"/>
              <a:ext cx="33541" cy="27952"/>
            </a:xfrm>
            <a:custGeom>
              <a:avLst/>
              <a:gdLst>
                <a:gd name="T0" fmla="*/ 0 w 18"/>
                <a:gd name="T1" fmla="*/ 15 h 15"/>
                <a:gd name="T2" fmla="*/ 0 w 18"/>
                <a:gd name="T3" fmla="*/ 4 h 15"/>
                <a:gd name="T4" fmla="*/ 15 w 18"/>
                <a:gd name="T5" fmla="*/ 0 h 15"/>
                <a:gd name="T6" fmla="*/ 18 w 18"/>
                <a:gd name="T7" fmla="*/ 11 h 15"/>
                <a:gd name="T8" fmla="*/ 0 w 18"/>
                <a:gd name="T9" fmla="*/ 15 h 15"/>
              </a:gdLst>
              <a:ahLst/>
              <a:cxnLst>
                <a:cxn ang="0">
                  <a:pos x="T0" y="T1"/>
                </a:cxn>
                <a:cxn ang="0">
                  <a:pos x="T2" y="T3"/>
                </a:cxn>
                <a:cxn ang="0">
                  <a:pos x="T4" y="T5"/>
                </a:cxn>
                <a:cxn ang="0">
                  <a:pos x="T6" y="T7"/>
                </a:cxn>
                <a:cxn ang="0">
                  <a:pos x="T8" y="T9"/>
                </a:cxn>
              </a:cxnLst>
              <a:rect l="0" t="0" r="r" b="b"/>
              <a:pathLst>
                <a:path w="18" h="15">
                  <a:moveTo>
                    <a:pt x="0" y="15"/>
                  </a:moveTo>
                  <a:lnTo>
                    <a:pt x="0" y="4"/>
                  </a:lnTo>
                  <a:lnTo>
                    <a:pt x="15" y="0"/>
                  </a:lnTo>
                  <a:lnTo>
                    <a:pt x="18" y="11"/>
                  </a:lnTo>
                  <a:lnTo>
                    <a:pt x="0" y="15"/>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392"/>
            <p:cNvSpPr/>
            <p:nvPr/>
          </p:nvSpPr>
          <p:spPr bwMode="auto">
            <a:xfrm>
              <a:off x="2659893" y="6273430"/>
              <a:ext cx="35405" cy="27952"/>
            </a:xfrm>
            <a:custGeom>
              <a:avLst/>
              <a:gdLst>
                <a:gd name="T0" fmla="*/ 0 w 19"/>
                <a:gd name="T1" fmla="*/ 15 h 15"/>
                <a:gd name="T2" fmla="*/ 0 w 19"/>
                <a:gd name="T3" fmla="*/ 4 h 15"/>
                <a:gd name="T4" fmla="*/ 15 w 19"/>
                <a:gd name="T5" fmla="*/ 0 h 15"/>
                <a:gd name="T6" fmla="*/ 19 w 19"/>
                <a:gd name="T7" fmla="*/ 11 h 15"/>
                <a:gd name="T8" fmla="*/ 0 w 19"/>
                <a:gd name="T9" fmla="*/ 15 h 15"/>
              </a:gdLst>
              <a:ahLst/>
              <a:cxnLst>
                <a:cxn ang="0">
                  <a:pos x="T0" y="T1"/>
                </a:cxn>
                <a:cxn ang="0">
                  <a:pos x="T2" y="T3"/>
                </a:cxn>
                <a:cxn ang="0">
                  <a:pos x="T4" y="T5"/>
                </a:cxn>
                <a:cxn ang="0">
                  <a:pos x="T6" y="T7"/>
                </a:cxn>
                <a:cxn ang="0">
                  <a:pos x="T8" y="T9"/>
                </a:cxn>
              </a:cxnLst>
              <a:rect l="0" t="0" r="r" b="b"/>
              <a:pathLst>
                <a:path w="19" h="15">
                  <a:moveTo>
                    <a:pt x="0" y="15"/>
                  </a:moveTo>
                  <a:lnTo>
                    <a:pt x="0" y="4"/>
                  </a:lnTo>
                  <a:lnTo>
                    <a:pt x="15" y="0"/>
                  </a:lnTo>
                  <a:lnTo>
                    <a:pt x="19" y="11"/>
                  </a:lnTo>
                  <a:lnTo>
                    <a:pt x="0" y="15"/>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393"/>
            <p:cNvSpPr/>
            <p:nvPr/>
          </p:nvSpPr>
          <p:spPr bwMode="auto">
            <a:xfrm>
              <a:off x="2618899" y="6342377"/>
              <a:ext cx="89443" cy="33541"/>
            </a:xfrm>
            <a:custGeom>
              <a:avLst/>
              <a:gdLst>
                <a:gd name="T0" fmla="*/ 4 w 48"/>
                <a:gd name="T1" fmla="*/ 18 h 18"/>
                <a:gd name="T2" fmla="*/ 0 w 48"/>
                <a:gd name="T3" fmla="*/ 7 h 18"/>
                <a:gd name="T4" fmla="*/ 44 w 48"/>
                <a:gd name="T5" fmla="*/ 0 h 18"/>
                <a:gd name="T6" fmla="*/ 48 w 48"/>
                <a:gd name="T7" fmla="*/ 11 h 18"/>
                <a:gd name="T8" fmla="*/ 4 w 48"/>
                <a:gd name="T9" fmla="*/ 18 h 18"/>
              </a:gdLst>
              <a:ahLst/>
              <a:cxnLst>
                <a:cxn ang="0">
                  <a:pos x="T0" y="T1"/>
                </a:cxn>
                <a:cxn ang="0">
                  <a:pos x="T2" y="T3"/>
                </a:cxn>
                <a:cxn ang="0">
                  <a:pos x="T4" y="T5"/>
                </a:cxn>
                <a:cxn ang="0">
                  <a:pos x="T6" y="T7"/>
                </a:cxn>
                <a:cxn ang="0">
                  <a:pos x="T8" y="T9"/>
                </a:cxn>
              </a:cxnLst>
              <a:rect l="0" t="0" r="r" b="b"/>
              <a:pathLst>
                <a:path w="48" h="18">
                  <a:moveTo>
                    <a:pt x="4" y="18"/>
                  </a:moveTo>
                  <a:lnTo>
                    <a:pt x="0" y="7"/>
                  </a:lnTo>
                  <a:lnTo>
                    <a:pt x="44" y="0"/>
                  </a:lnTo>
                  <a:lnTo>
                    <a:pt x="48" y="11"/>
                  </a:lnTo>
                  <a:lnTo>
                    <a:pt x="4" y="18"/>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394"/>
            <p:cNvSpPr/>
            <p:nvPr/>
          </p:nvSpPr>
          <p:spPr bwMode="auto">
            <a:xfrm>
              <a:off x="2687845" y="6403868"/>
              <a:ext cx="33541" cy="27952"/>
            </a:xfrm>
            <a:custGeom>
              <a:avLst/>
              <a:gdLst>
                <a:gd name="T0" fmla="*/ 0 w 18"/>
                <a:gd name="T1" fmla="*/ 15 h 15"/>
                <a:gd name="T2" fmla="*/ 0 w 18"/>
                <a:gd name="T3" fmla="*/ 4 h 15"/>
                <a:gd name="T4" fmla="*/ 15 w 18"/>
                <a:gd name="T5" fmla="*/ 0 h 15"/>
                <a:gd name="T6" fmla="*/ 18 w 18"/>
                <a:gd name="T7" fmla="*/ 11 h 15"/>
                <a:gd name="T8" fmla="*/ 0 w 18"/>
                <a:gd name="T9" fmla="*/ 15 h 15"/>
              </a:gdLst>
              <a:ahLst/>
              <a:cxnLst>
                <a:cxn ang="0">
                  <a:pos x="T0" y="T1"/>
                </a:cxn>
                <a:cxn ang="0">
                  <a:pos x="T2" y="T3"/>
                </a:cxn>
                <a:cxn ang="0">
                  <a:pos x="T4" y="T5"/>
                </a:cxn>
                <a:cxn ang="0">
                  <a:pos x="T6" y="T7"/>
                </a:cxn>
                <a:cxn ang="0">
                  <a:pos x="T8" y="T9"/>
                </a:cxn>
              </a:cxnLst>
              <a:rect l="0" t="0" r="r" b="b"/>
              <a:pathLst>
                <a:path w="18" h="15">
                  <a:moveTo>
                    <a:pt x="0" y="15"/>
                  </a:moveTo>
                  <a:lnTo>
                    <a:pt x="0" y="4"/>
                  </a:lnTo>
                  <a:lnTo>
                    <a:pt x="15" y="0"/>
                  </a:lnTo>
                  <a:lnTo>
                    <a:pt x="18" y="11"/>
                  </a:lnTo>
                  <a:lnTo>
                    <a:pt x="0" y="15"/>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395"/>
            <p:cNvSpPr/>
            <p:nvPr/>
          </p:nvSpPr>
          <p:spPr bwMode="auto">
            <a:xfrm>
              <a:off x="2700888" y="6465361"/>
              <a:ext cx="33541" cy="27952"/>
            </a:xfrm>
            <a:custGeom>
              <a:avLst/>
              <a:gdLst>
                <a:gd name="T0" fmla="*/ 0 w 18"/>
                <a:gd name="T1" fmla="*/ 15 h 15"/>
                <a:gd name="T2" fmla="*/ 0 w 18"/>
                <a:gd name="T3" fmla="*/ 4 h 15"/>
                <a:gd name="T4" fmla="*/ 15 w 18"/>
                <a:gd name="T5" fmla="*/ 0 h 15"/>
                <a:gd name="T6" fmla="*/ 18 w 18"/>
                <a:gd name="T7" fmla="*/ 11 h 15"/>
                <a:gd name="T8" fmla="*/ 0 w 18"/>
                <a:gd name="T9" fmla="*/ 15 h 15"/>
              </a:gdLst>
              <a:ahLst/>
              <a:cxnLst>
                <a:cxn ang="0">
                  <a:pos x="T0" y="T1"/>
                </a:cxn>
                <a:cxn ang="0">
                  <a:pos x="T2" y="T3"/>
                </a:cxn>
                <a:cxn ang="0">
                  <a:pos x="T4" y="T5"/>
                </a:cxn>
                <a:cxn ang="0">
                  <a:pos x="T6" y="T7"/>
                </a:cxn>
                <a:cxn ang="0">
                  <a:pos x="T8" y="T9"/>
                </a:cxn>
              </a:cxnLst>
              <a:rect l="0" t="0" r="r" b="b"/>
              <a:pathLst>
                <a:path w="18" h="15">
                  <a:moveTo>
                    <a:pt x="0" y="15"/>
                  </a:moveTo>
                  <a:lnTo>
                    <a:pt x="0" y="4"/>
                  </a:lnTo>
                  <a:lnTo>
                    <a:pt x="15" y="0"/>
                  </a:lnTo>
                  <a:lnTo>
                    <a:pt x="18" y="11"/>
                  </a:lnTo>
                  <a:lnTo>
                    <a:pt x="0" y="15"/>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396"/>
            <p:cNvSpPr/>
            <p:nvPr/>
          </p:nvSpPr>
          <p:spPr bwMode="auto">
            <a:xfrm>
              <a:off x="2715795" y="6526853"/>
              <a:ext cx="33541" cy="35405"/>
            </a:xfrm>
            <a:custGeom>
              <a:avLst/>
              <a:gdLst>
                <a:gd name="T0" fmla="*/ 3 w 18"/>
                <a:gd name="T1" fmla="*/ 19 h 19"/>
                <a:gd name="T2" fmla="*/ 0 w 18"/>
                <a:gd name="T3" fmla="*/ 8 h 19"/>
                <a:gd name="T4" fmla="*/ 18 w 18"/>
                <a:gd name="T5" fmla="*/ 0 h 19"/>
                <a:gd name="T6" fmla="*/ 18 w 18"/>
                <a:gd name="T7" fmla="*/ 15 h 19"/>
                <a:gd name="T8" fmla="*/ 3 w 18"/>
                <a:gd name="T9" fmla="*/ 19 h 19"/>
              </a:gdLst>
              <a:ahLst/>
              <a:cxnLst>
                <a:cxn ang="0">
                  <a:pos x="T0" y="T1"/>
                </a:cxn>
                <a:cxn ang="0">
                  <a:pos x="T2" y="T3"/>
                </a:cxn>
                <a:cxn ang="0">
                  <a:pos x="T4" y="T5"/>
                </a:cxn>
                <a:cxn ang="0">
                  <a:pos x="T6" y="T7"/>
                </a:cxn>
                <a:cxn ang="0">
                  <a:pos x="T8" y="T9"/>
                </a:cxn>
              </a:cxnLst>
              <a:rect l="0" t="0" r="r" b="b"/>
              <a:pathLst>
                <a:path w="18" h="19">
                  <a:moveTo>
                    <a:pt x="3" y="19"/>
                  </a:moveTo>
                  <a:lnTo>
                    <a:pt x="0" y="8"/>
                  </a:lnTo>
                  <a:lnTo>
                    <a:pt x="18" y="0"/>
                  </a:lnTo>
                  <a:lnTo>
                    <a:pt x="18" y="15"/>
                  </a:lnTo>
                  <a:lnTo>
                    <a:pt x="3" y="19"/>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397"/>
            <p:cNvSpPr/>
            <p:nvPr/>
          </p:nvSpPr>
          <p:spPr bwMode="auto">
            <a:xfrm>
              <a:off x="2728840" y="6595799"/>
              <a:ext cx="33541" cy="27952"/>
            </a:xfrm>
            <a:custGeom>
              <a:avLst/>
              <a:gdLst>
                <a:gd name="T0" fmla="*/ 3 w 18"/>
                <a:gd name="T1" fmla="*/ 15 h 15"/>
                <a:gd name="T2" fmla="*/ 0 w 18"/>
                <a:gd name="T3" fmla="*/ 4 h 15"/>
                <a:gd name="T4" fmla="*/ 18 w 18"/>
                <a:gd name="T5" fmla="*/ 0 h 15"/>
                <a:gd name="T6" fmla="*/ 18 w 18"/>
                <a:gd name="T7" fmla="*/ 11 h 15"/>
                <a:gd name="T8" fmla="*/ 3 w 18"/>
                <a:gd name="T9" fmla="*/ 15 h 15"/>
              </a:gdLst>
              <a:ahLst/>
              <a:cxnLst>
                <a:cxn ang="0">
                  <a:pos x="T0" y="T1"/>
                </a:cxn>
                <a:cxn ang="0">
                  <a:pos x="T2" y="T3"/>
                </a:cxn>
                <a:cxn ang="0">
                  <a:pos x="T4" y="T5"/>
                </a:cxn>
                <a:cxn ang="0">
                  <a:pos x="T6" y="T7"/>
                </a:cxn>
                <a:cxn ang="0">
                  <a:pos x="T8" y="T9"/>
                </a:cxn>
              </a:cxnLst>
              <a:rect l="0" t="0" r="r" b="b"/>
              <a:pathLst>
                <a:path w="18" h="15">
                  <a:moveTo>
                    <a:pt x="3" y="15"/>
                  </a:moveTo>
                  <a:lnTo>
                    <a:pt x="0" y="4"/>
                  </a:lnTo>
                  <a:lnTo>
                    <a:pt x="18" y="0"/>
                  </a:lnTo>
                  <a:lnTo>
                    <a:pt x="18" y="11"/>
                  </a:lnTo>
                  <a:lnTo>
                    <a:pt x="3" y="15"/>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398"/>
            <p:cNvSpPr/>
            <p:nvPr/>
          </p:nvSpPr>
          <p:spPr bwMode="auto">
            <a:xfrm>
              <a:off x="2695299" y="6657291"/>
              <a:ext cx="80127" cy="40995"/>
            </a:xfrm>
            <a:custGeom>
              <a:avLst/>
              <a:gdLst>
                <a:gd name="T0" fmla="*/ 0 w 43"/>
                <a:gd name="T1" fmla="*/ 22 h 22"/>
                <a:gd name="T2" fmla="*/ 0 w 43"/>
                <a:gd name="T3" fmla="*/ 11 h 22"/>
                <a:gd name="T4" fmla="*/ 43 w 43"/>
                <a:gd name="T5" fmla="*/ 0 h 22"/>
                <a:gd name="T6" fmla="*/ 43 w 43"/>
                <a:gd name="T7" fmla="*/ 11 h 22"/>
                <a:gd name="T8" fmla="*/ 0 w 43"/>
                <a:gd name="T9" fmla="*/ 22 h 22"/>
              </a:gdLst>
              <a:ahLst/>
              <a:cxnLst>
                <a:cxn ang="0">
                  <a:pos x="T0" y="T1"/>
                </a:cxn>
                <a:cxn ang="0">
                  <a:pos x="T2" y="T3"/>
                </a:cxn>
                <a:cxn ang="0">
                  <a:pos x="T4" y="T5"/>
                </a:cxn>
                <a:cxn ang="0">
                  <a:pos x="T6" y="T7"/>
                </a:cxn>
                <a:cxn ang="0">
                  <a:pos x="T8" y="T9"/>
                </a:cxn>
              </a:cxnLst>
              <a:rect l="0" t="0" r="r" b="b"/>
              <a:pathLst>
                <a:path w="43" h="22">
                  <a:moveTo>
                    <a:pt x="0" y="22"/>
                  </a:moveTo>
                  <a:lnTo>
                    <a:pt x="0" y="11"/>
                  </a:lnTo>
                  <a:lnTo>
                    <a:pt x="43" y="0"/>
                  </a:lnTo>
                  <a:lnTo>
                    <a:pt x="43" y="11"/>
                  </a:lnTo>
                  <a:lnTo>
                    <a:pt x="0" y="22"/>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399"/>
            <p:cNvSpPr/>
            <p:nvPr/>
          </p:nvSpPr>
          <p:spPr bwMode="auto">
            <a:xfrm>
              <a:off x="2059879" y="4780849"/>
              <a:ext cx="573927" cy="1958433"/>
            </a:xfrm>
            <a:custGeom>
              <a:avLst/>
              <a:gdLst>
                <a:gd name="T0" fmla="*/ 81 w 308"/>
                <a:gd name="T1" fmla="*/ 0 h 1051"/>
                <a:gd name="T2" fmla="*/ 0 w 308"/>
                <a:gd name="T3" fmla="*/ 18 h 1051"/>
                <a:gd name="T4" fmla="*/ 231 w 308"/>
                <a:gd name="T5" fmla="*/ 1051 h 1051"/>
                <a:gd name="T6" fmla="*/ 308 w 308"/>
                <a:gd name="T7" fmla="*/ 1036 h 1051"/>
                <a:gd name="T8" fmla="*/ 81 w 308"/>
                <a:gd name="T9" fmla="*/ 0 h 1051"/>
              </a:gdLst>
              <a:ahLst/>
              <a:cxnLst>
                <a:cxn ang="0">
                  <a:pos x="T0" y="T1"/>
                </a:cxn>
                <a:cxn ang="0">
                  <a:pos x="T2" y="T3"/>
                </a:cxn>
                <a:cxn ang="0">
                  <a:pos x="T4" y="T5"/>
                </a:cxn>
                <a:cxn ang="0">
                  <a:pos x="T6" y="T7"/>
                </a:cxn>
                <a:cxn ang="0">
                  <a:pos x="T8" y="T9"/>
                </a:cxn>
              </a:cxnLst>
              <a:rect l="0" t="0" r="r" b="b"/>
              <a:pathLst>
                <a:path w="308" h="1051">
                  <a:moveTo>
                    <a:pt x="81" y="0"/>
                  </a:moveTo>
                  <a:lnTo>
                    <a:pt x="0" y="18"/>
                  </a:lnTo>
                  <a:lnTo>
                    <a:pt x="231" y="1051"/>
                  </a:lnTo>
                  <a:lnTo>
                    <a:pt x="308" y="1036"/>
                  </a:lnTo>
                  <a:lnTo>
                    <a:pt x="81" y="0"/>
                  </a:lnTo>
                  <a:close/>
                </a:path>
              </a:pathLst>
            </a:custGeom>
            <a:solidFill>
              <a:srgbClr val="659E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400"/>
            <p:cNvSpPr/>
            <p:nvPr/>
          </p:nvSpPr>
          <p:spPr bwMode="auto">
            <a:xfrm>
              <a:off x="2059879" y="4780849"/>
              <a:ext cx="573927" cy="1958433"/>
            </a:xfrm>
            <a:custGeom>
              <a:avLst/>
              <a:gdLst>
                <a:gd name="T0" fmla="*/ 81 w 308"/>
                <a:gd name="T1" fmla="*/ 0 h 1051"/>
                <a:gd name="T2" fmla="*/ 0 w 308"/>
                <a:gd name="T3" fmla="*/ 18 h 1051"/>
                <a:gd name="T4" fmla="*/ 231 w 308"/>
                <a:gd name="T5" fmla="*/ 1051 h 1051"/>
                <a:gd name="T6" fmla="*/ 308 w 308"/>
                <a:gd name="T7" fmla="*/ 1036 h 1051"/>
                <a:gd name="T8" fmla="*/ 81 w 308"/>
                <a:gd name="T9" fmla="*/ 0 h 1051"/>
              </a:gdLst>
              <a:ahLst/>
              <a:cxnLst>
                <a:cxn ang="0">
                  <a:pos x="T0" y="T1"/>
                </a:cxn>
                <a:cxn ang="0">
                  <a:pos x="T2" y="T3"/>
                </a:cxn>
                <a:cxn ang="0">
                  <a:pos x="T4" y="T5"/>
                </a:cxn>
                <a:cxn ang="0">
                  <a:pos x="T6" y="T7"/>
                </a:cxn>
                <a:cxn ang="0">
                  <a:pos x="T8" y="T9"/>
                </a:cxn>
              </a:cxnLst>
              <a:rect l="0" t="0" r="r" b="b"/>
              <a:pathLst>
                <a:path w="308" h="1051">
                  <a:moveTo>
                    <a:pt x="81" y="0"/>
                  </a:moveTo>
                  <a:lnTo>
                    <a:pt x="0" y="18"/>
                  </a:lnTo>
                  <a:lnTo>
                    <a:pt x="231" y="1051"/>
                  </a:lnTo>
                  <a:lnTo>
                    <a:pt x="308" y="1036"/>
                  </a:lnTo>
                  <a:lnTo>
                    <a:pt x="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401"/>
            <p:cNvSpPr>
              <a:spLocks noEditPoints="1"/>
            </p:cNvSpPr>
            <p:nvPr/>
          </p:nvSpPr>
          <p:spPr bwMode="auto">
            <a:xfrm>
              <a:off x="2326346" y="5136757"/>
              <a:ext cx="272056" cy="266467"/>
            </a:xfrm>
            <a:custGeom>
              <a:avLst/>
              <a:gdLst>
                <a:gd name="T0" fmla="*/ 18 w 40"/>
                <a:gd name="T1" fmla="*/ 1 h 39"/>
                <a:gd name="T2" fmla="*/ 1 w 40"/>
                <a:gd name="T3" fmla="*/ 22 h 39"/>
                <a:gd name="T4" fmla="*/ 22 w 40"/>
                <a:gd name="T5" fmla="*/ 38 h 39"/>
                <a:gd name="T6" fmla="*/ 38 w 40"/>
                <a:gd name="T7" fmla="*/ 17 h 39"/>
                <a:gd name="T8" fmla="*/ 18 w 40"/>
                <a:gd name="T9" fmla="*/ 1 h 39"/>
                <a:gd name="T10" fmla="*/ 21 w 40"/>
                <a:gd name="T11" fmla="*/ 32 h 39"/>
                <a:gd name="T12" fmla="*/ 7 w 40"/>
                <a:gd name="T13" fmla="*/ 21 h 39"/>
                <a:gd name="T14" fmla="*/ 18 w 40"/>
                <a:gd name="T15" fmla="*/ 7 h 39"/>
                <a:gd name="T16" fmla="*/ 32 w 40"/>
                <a:gd name="T17" fmla="*/ 18 h 39"/>
                <a:gd name="T18" fmla="*/ 21 w 40"/>
                <a:gd name="T1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9">
                  <a:moveTo>
                    <a:pt x="18" y="1"/>
                  </a:moveTo>
                  <a:cubicBezTo>
                    <a:pt x="7" y="2"/>
                    <a:pt x="0" y="11"/>
                    <a:pt x="1" y="22"/>
                  </a:cubicBezTo>
                  <a:cubicBezTo>
                    <a:pt x="2" y="32"/>
                    <a:pt x="12" y="39"/>
                    <a:pt x="22" y="38"/>
                  </a:cubicBezTo>
                  <a:cubicBezTo>
                    <a:pt x="32" y="37"/>
                    <a:pt x="40" y="28"/>
                    <a:pt x="38" y="17"/>
                  </a:cubicBezTo>
                  <a:cubicBezTo>
                    <a:pt x="37" y="7"/>
                    <a:pt x="28" y="0"/>
                    <a:pt x="18" y="1"/>
                  </a:cubicBezTo>
                  <a:close/>
                  <a:moveTo>
                    <a:pt x="21" y="32"/>
                  </a:moveTo>
                  <a:cubicBezTo>
                    <a:pt x="14" y="33"/>
                    <a:pt x="8" y="28"/>
                    <a:pt x="7" y="21"/>
                  </a:cubicBezTo>
                  <a:cubicBezTo>
                    <a:pt x="7" y="14"/>
                    <a:pt x="11" y="8"/>
                    <a:pt x="18" y="7"/>
                  </a:cubicBezTo>
                  <a:cubicBezTo>
                    <a:pt x="25" y="6"/>
                    <a:pt x="31" y="11"/>
                    <a:pt x="32" y="18"/>
                  </a:cubicBezTo>
                  <a:cubicBezTo>
                    <a:pt x="33" y="25"/>
                    <a:pt x="28" y="31"/>
                    <a:pt x="21" y="32"/>
                  </a:cubicBezTo>
                  <a:close/>
                </a:path>
              </a:pathLst>
            </a:custGeom>
            <a:solidFill>
              <a:srgbClr val="4850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402"/>
            <p:cNvSpPr>
              <a:spLocks noEditPoints="1"/>
            </p:cNvSpPr>
            <p:nvPr/>
          </p:nvSpPr>
          <p:spPr bwMode="auto">
            <a:xfrm>
              <a:off x="2598402" y="5101353"/>
              <a:ext cx="266467" cy="275783"/>
            </a:xfrm>
            <a:custGeom>
              <a:avLst/>
              <a:gdLst>
                <a:gd name="T0" fmla="*/ 17 w 39"/>
                <a:gd name="T1" fmla="*/ 1 h 40"/>
                <a:gd name="T2" fmla="*/ 1 w 39"/>
                <a:gd name="T3" fmla="*/ 22 h 40"/>
                <a:gd name="T4" fmla="*/ 22 w 39"/>
                <a:gd name="T5" fmla="*/ 39 h 40"/>
                <a:gd name="T6" fmla="*/ 38 w 39"/>
                <a:gd name="T7" fmla="*/ 18 h 40"/>
                <a:gd name="T8" fmla="*/ 17 w 39"/>
                <a:gd name="T9" fmla="*/ 1 h 40"/>
                <a:gd name="T10" fmla="*/ 21 w 39"/>
                <a:gd name="T11" fmla="*/ 32 h 40"/>
                <a:gd name="T12" fmla="*/ 7 w 39"/>
                <a:gd name="T13" fmla="*/ 21 h 40"/>
                <a:gd name="T14" fmla="*/ 18 w 39"/>
                <a:gd name="T15" fmla="*/ 8 h 40"/>
                <a:gd name="T16" fmla="*/ 32 w 39"/>
                <a:gd name="T17" fmla="*/ 19 h 40"/>
                <a:gd name="T18" fmla="*/ 21 w 39"/>
                <a:gd name="T19"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17" y="1"/>
                  </a:moveTo>
                  <a:cubicBezTo>
                    <a:pt x="7" y="2"/>
                    <a:pt x="0" y="12"/>
                    <a:pt x="1" y="22"/>
                  </a:cubicBezTo>
                  <a:cubicBezTo>
                    <a:pt x="2" y="32"/>
                    <a:pt x="11" y="40"/>
                    <a:pt x="22" y="39"/>
                  </a:cubicBezTo>
                  <a:cubicBezTo>
                    <a:pt x="32" y="38"/>
                    <a:pt x="39" y="28"/>
                    <a:pt x="38" y="18"/>
                  </a:cubicBezTo>
                  <a:cubicBezTo>
                    <a:pt x="37" y="8"/>
                    <a:pt x="28" y="0"/>
                    <a:pt x="17" y="1"/>
                  </a:cubicBezTo>
                  <a:close/>
                  <a:moveTo>
                    <a:pt x="21" y="32"/>
                  </a:moveTo>
                  <a:cubicBezTo>
                    <a:pt x="14" y="33"/>
                    <a:pt x="8" y="28"/>
                    <a:pt x="7" y="21"/>
                  </a:cubicBezTo>
                  <a:cubicBezTo>
                    <a:pt x="6" y="15"/>
                    <a:pt x="11" y="8"/>
                    <a:pt x="18" y="8"/>
                  </a:cubicBezTo>
                  <a:cubicBezTo>
                    <a:pt x="25" y="7"/>
                    <a:pt x="31" y="12"/>
                    <a:pt x="32" y="19"/>
                  </a:cubicBezTo>
                  <a:cubicBezTo>
                    <a:pt x="33" y="25"/>
                    <a:pt x="28" y="32"/>
                    <a:pt x="21" y="32"/>
                  </a:cubicBezTo>
                  <a:close/>
                </a:path>
              </a:pathLst>
            </a:custGeom>
            <a:solidFill>
              <a:srgbClr val="4850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403"/>
            <p:cNvSpPr/>
            <p:nvPr/>
          </p:nvSpPr>
          <p:spPr bwMode="auto">
            <a:xfrm>
              <a:off x="2646850" y="5334278"/>
              <a:ext cx="68946" cy="439762"/>
            </a:xfrm>
            <a:custGeom>
              <a:avLst/>
              <a:gdLst>
                <a:gd name="T0" fmla="*/ 29 w 37"/>
                <a:gd name="T1" fmla="*/ 236 h 236"/>
                <a:gd name="T2" fmla="*/ 0 w 37"/>
                <a:gd name="T3" fmla="*/ 236 h 236"/>
                <a:gd name="T4" fmla="*/ 7 w 37"/>
                <a:gd name="T5" fmla="*/ 0 h 236"/>
                <a:gd name="T6" fmla="*/ 37 w 37"/>
                <a:gd name="T7" fmla="*/ 0 h 236"/>
                <a:gd name="T8" fmla="*/ 29 w 37"/>
                <a:gd name="T9" fmla="*/ 236 h 236"/>
              </a:gdLst>
              <a:ahLst/>
              <a:cxnLst>
                <a:cxn ang="0">
                  <a:pos x="T0" y="T1"/>
                </a:cxn>
                <a:cxn ang="0">
                  <a:pos x="T2" y="T3"/>
                </a:cxn>
                <a:cxn ang="0">
                  <a:pos x="T4" y="T5"/>
                </a:cxn>
                <a:cxn ang="0">
                  <a:pos x="T6" y="T7"/>
                </a:cxn>
                <a:cxn ang="0">
                  <a:pos x="T8" y="T9"/>
                </a:cxn>
              </a:cxnLst>
              <a:rect l="0" t="0" r="r" b="b"/>
              <a:pathLst>
                <a:path w="37" h="236">
                  <a:moveTo>
                    <a:pt x="29" y="236"/>
                  </a:moveTo>
                  <a:lnTo>
                    <a:pt x="0" y="236"/>
                  </a:lnTo>
                  <a:lnTo>
                    <a:pt x="7" y="0"/>
                  </a:lnTo>
                  <a:lnTo>
                    <a:pt x="37" y="0"/>
                  </a:lnTo>
                  <a:lnTo>
                    <a:pt x="29" y="236"/>
                  </a:lnTo>
                  <a:close/>
                </a:path>
              </a:pathLst>
            </a:custGeom>
            <a:solidFill>
              <a:srgbClr val="4850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404"/>
            <p:cNvSpPr/>
            <p:nvPr/>
          </p:nvSpPr>
          <p:spPr bwMode="auto">
            <a:xfrm>
              <a:off x="2646850" y="5334278"/>
              <a:ext cx="68946" cy="439762"/>
            </a:xfrm>
            <a:custGeom>
              <a:avLst/>
              <a:gdLst>
                <a:gd name="T0" fmla="*/ 29 w 37"/>
                <a:gd name="T1" fmla="*/ 236 h 236"/>
                <a:gd name="T2" fmla="*/ 0 w 37"/>
                <a:gd name="T3" fmla="*/ 236 h 236"/>
                <a:gd name="T4" fmla="*/ 7 w 37"/>
                <a:gd name="T5" fmla="*/ 0 h 236"/>
                <a:gd name="T6" fmla="*/ 37 w 37"/>
                <a:gd name="T7" fmla="*/ 0 h 236"/>
                <a:gd name="T8" fmla="*/ 29 w 37"/>
                <a:gd name="T9" fmla="*/ 236 h 236"/>
              </a:gdLst>
              <a:ahLst/>
              <a:cxnLst>
                <a:cxn ang="0">
                  <a:pos x="T0" y="T1"/>
                </a:cxn>
                <a:cxn ang="0">
                  <a:pos x="T2" y="T3"/>
                </a:cxn>
                <a:cxn ang="0">
                  <a:pos x="T4" y="T5"/>
                </a:cxn>
                <a:cxn ang="0">
                  <a:pos x="T6" y="T7"/>
                </a:cxn>
                <a:cxn ang="0">
                  <a:pos x="T8" y="T9"/>
                </a:cxn>
              </a:cxnLst>
              <a:rect l="0" t="0" r="r" b="b"/>
              <a:pathLst>
                <a:path w="37" h="236">
                  <a:moveTo>
                    <a:pt x="29" y="236"/>
                  </a:moveTo>
                  <a:lnTo>
                    <a:pt x="0" y="236"/>
                  </a:lnTo>
                  <a:lnTo>
                    <a:pt x="7" y="0"/>
                  </a:lnTo>
                  <a:lnTo>
                    <a:pt x="37" y="0"/>
                  </a:lnTo>
                  <a:lnTo>
                    <a:pt x="29" y="2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405"/>
            <p:cNvSpPr/>
            <p:nvPr/>
          </p:nvSpPr>
          <p:spPr bwMode="auto">
            <a:xfrm>
              <a:off x="2503368" y="5349185"/>
              <a:ext cx="163979" cy="430446"/>
            </a:xfrm>
            <a:custGeom>
              <a:avLst/>
              <a:gdLst>
                <a:gd name="T0" fmla="*/ 59 w 88"/>
                <a:gd name="T1" fmla="*/ 231 h 231"/>
                <a:gd name="T2" fmla="*/ 0 w 88"/>
                <a:gd name="T3" fmla="*/ 7 h 231"/>
                <a:gd name="T4" fmla="*/ 29 w 88"/>
                <a:gd name="T5" fmla="*/ 0 h 231"/>
                <a:gd name="T6" fmla="*/ 88 w 88"/>
                <a:gd name="T7" fmla="*/ 224 h 231"/>
                <a:gd name="T8" fmla="*/ 59 w 88"/>
                <a:gd name="T9" fmla="*/ 231 h 231"/>
              </a:gdLst>
              <a:ahLst/>
              <a:cxnLst>
                <a:cxn ang="0">
                  <a:pos x="T0" y="T1"/>
                </a:cxn>
                <a:cxn ang="0">
                  <a:pos x="T2" y="T3"/>
                </a:cxn>
                <a:cxn ang="0">
                  <a:pos x="T4" y="T5"/>
                </a:cxn>
                <a:cxn ang="0">
                  <a:pos x="T6" y="T7"/>
                </a:cxn>
                <a:cxn ang="0">
                  <a:pos x="T8" y="T9"/>
                </a:cxn>
              </a:cxnLst>
              <a:rect l="0" t="0" r="r" b="b"/>
              <a:pathLst>
                <a:path w="88" h="231">
                  <a:moveTo>
                    <a:pt x="59" y="231"/>
                  </a:moveTo>
                  <a:lnTo>
                    <a:pt x="0" y="7"/>
                  </a:lnTo>
                  <a:lnTo>
                    <a:pt x="29" y="0"/>
                  </a:lnTo>
                  <a:lnTo>
                    <a:pt x="88" y="224"/>
                  </a:lnTo>
                  <a:lnTo>
                    <a:pt x="59" y="231"/>
                  </a:lnTo>
                  <a:close/>
                </a:path>
              </a:pathLst>
            </a:custGeom>
            <a:solidFill>
              <a:srgbClr val="4850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407"/>
            <p:cNvSpPr/>
            <p:nvPr/>
          </p:nvSpPr>
          <p:spPr bwMode="auto">
            <a:xfrm>
              <a:off x="2503368" y="5349185"/>
              <a:ext cx="163979" cy="430446"/>
            </a:xfrm>
            <a:custGeom>
              <a:avLst/>
              <a:gdLst>
                <a:gd name="T0" fmla="*/ 59 w 88"/>
                <a:gd name="T1" fmla="*/ 231 h 231"/>
                <a:gd name="T2" fmla="*/ 0 w 88"/>
                <a:gd name="T3" fmla="*/ 7 h 231"/>
                <a:gd name="T4" fmla="*/ 29 w 88"/>
                <a:gd name="T5" fmla="*/ 0 h 231"/>
                <a:gd name="T6" fmla="*/ 88 w 88"/>
                <a:gd name="T7" fmla="*/ 224 h 231"/>
                <a:gd name="T8" fmla="*/ 59 w 88"/>
                <a:gd name="T9" fmla="*/ 231 h 231"/>
              </a:gdLst>
              <a:ahLst/>
              <a:cxnLst>
                <a:cxn ang="0">
                  <a:pos x="T0" y="T1"/>
                </a:cxn>
                <a:cxn ang="0">
                  <a:pos x="T2" y="T3"/>
                </a:cxn>
                <a:cxn ang="0">
                  <a:pos x="T4" y="T5"/>
                </a:cxn>
                <a:cxn ang="0">
                  <a:pos x="T6" y="T7"/>
                </a:cxn>
                <a:cxn ang="0">
                  <a:pos x="T8" y="T9"/>
                </a:cxn>
              </a:cxnLst>
              <a:rect l="0" t="0" r="r" b="b"/>
              <a:pathLst>
                <a:path w="88" h="231">
                  <a:moveTo>
                    <a:pt x="59" y="231"/>
                  </a:moveTo>
                  <a:lnTo>
                    <a:pt x="0" y="7"/>
                  </a:lnTo>
                  <a:lnTo>
                    <a:pt x="29" y="0"/>
                  </a:lnTo>
                  <a:lnTo>
                    <a:pt x="88" y="224"/>
                  </a:lnTo>
                  <a:lnTo>
                    <a:pt x="59" y="2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408"/>
            <p:cNvSpPr/>
            <p:nvPr/>
          </p:nvSpPr>
          <p:spPr bwMode="auto">
            <a:xfrm>
              <a:off x="2795921" y="6260387"/>
              <a:ext cx="163979" cy="204974"/>
            </a:xfrm>
            <a:custGeom>
              <a:avLst/>
              <a:gdLst>
                <a:gd name="T0" fmla="*/ 4 w 24"/>
                <a:gd name="T1" fmla="*/ 0 h 30"/>
                <a:gd name="T2" fmla="*/ 1 w 24"/>
                <a:gd name="T3" fmla="*/ 20 h 30"/>
                <a:gd name="T4" fmla="*/ 4 w 24"/>
                <a:gd name="T5" fmla="*/ 29 h 30"/>
                <a:gd name="T6" fmla="*/ 16 w 24"/>
                <a:gd name="T7" fmla="*/ 30 h 30"/>
                <a:gd name="T8" fmla="*/ 21 w 24"/>
                <a:gd name="T9" fmla="*/ 23 h 30"/>
                <a:gd name="T10" fmla="*/ 24 w 24"/>
                <a:gd name="T11" fmla="*/ 3 h 30"/>
                <a:gd name="T12" fmla="*/ 4 w 24"/>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24" h="30">
                  <a:moveTo>
                    <a:pt x="4" y="0"/>
                  </a:moveTo>
                  <a:cubicBezTo>
                    <a:pt x="1" y="20"/>
                    <a:pt x="1" y="20"/>
                    <a:pt x="1" y="20"/>
                  </a:cubicBezTo>
                  <a:cubicBezTo>
                    <a:pt x="0" y="24"/>
                    <a:pt x="2" y="28"/>
                    <a:pt x="4" y="29"/>
                  </a:cubicBezTo>
                  <a:cubicBezTo>
                    <a:pt x="16" y="30"/>
                    <a:pt x="16" y="30"/>
                    <a:pt x="16" y="30"/>
                  </a:cubicBezTo>
                  <a:cubicBezTo>
                    <a:pt x="18" y="30"/>
                    <a:pt x="20" y="27"/>
                    <a:pt x="21" y="23"/>
                  </a:cubicBezTo>
                  <a:cubicBezTo>
                    <a:pt x="24" y="3"/>
                    <a:pt x="24" y="3"/>
                    <a:pt x="24" y="3"/>
                  </a:cubicBezTo>
                  <a:cubicBezTo>
                    <a:pt x="4" y="0"/>
                    <a:pt x="4" y="0"/>
                    <a:pt x="4"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409"/>
            <p:cNvSpPr/>
            <p:nvPr/>
          </p:nvSpPr>
          <p:spPr bwMode="auto">
            <a:xfrm>
              <a:off x="2831326" y="5293283"/>
              <a:ext cx="259013" cy="931699"/>
            </a:xfrm>
            <a:custGeom>
              <a:avLst/>
              <a:gdLst>
                <a:gd name="T0" fmla="*/ 66 w 139"/>
                <a:gd name="T1" fmla="*/ 0 h 500"/>
                <a:gd name="T2" fmla="*/ 139 w 139"/>
                <a:gd name="T3" fmla="*/ 11 h 500"/>
                <a:gd name="T4" fmla="*/ 73 w 139"/>
                <a:gd name="T5" fmla="*/ 500 h 500"/>
                <a:gd name="T6" fmla="*/ 0 w 139"/>
                <a:gd name="T7" fmla="*/ 489 h 500"/>
                <a:gd name="T8" fmla="*/ 66 w 139"/>
                <a:gd name="T9" fmla="*/ 0 h 500"/>
              </a:gdLst>
              <a:ahLst/>
              <a:cxnLst>
                <a:cxn ang="0">
                  <a:pos x="T0" y="T1"/>
                </a:cxn>
                <a:cxn ang="0">
                  <a:pos x="T2" y="T3"/>
                </a:cxn>
                <a:cxn ang="0">
                  <a:pos x="T4" y="T5"/>
                </a:cxn>
                <a:cxn ang="0">
                  <a:pos x="T6" y="T7"/>
                </a:cxn>
                <a:cxn ang="0">
                  <a:pos x="T8" y="T9"/>
                </a:cxn>
              </a:cxnLst>
              <a:rect l="0" t="0" r="r" b="b"/>
              <a:pathLst>
                <a:path w="139" h="500">
                  <a:moveTo>
                    <a:pt x="66" y="0"/>
                  </a:moveTo>
                  <a:lnTo>
                    <a:pt x="139" y="11"/>
                  </a:lnTo>
                  <a:lnTo>
                    <a:pt x="73" y="500"/>
                  </a:lnTo>
                  <a:lnTo>
                    <a:pt x="0" y="489"/>
                  </a:lnTo>
                  <a:lnTo>
                    <a:pt x="66" y="0"/>
                  </a:lnTo>
                  <a:close/>
                </a:path>
              </a:pathLst>
            </a:custGeom>
            <a:solidFill>
              <a:srgbClr val="FDE5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410"/>
            <p:cNvSpPr/>
            <p:nvPr/>
          </p:nvSpPr>
          <p:spPr bwMode="auto">
            <a:xfrm>
              <a:off x="2831326" y="5293283"/>
              <a:ext cx="259013" cy="931699"/>
            </a:xfrm>
            <a:custGeom>
              <a:avLst/>
              <a:gdLst>
                <a:gd name="T0" fmla="*/ 66 w 139"/>
                <a:gd name="T1" fmla="*/ 0 h 500"/>
                <a:gd name="T2" fmla="*/ 139 w 139"/>
                <a:gd name="T3" fmla="*/ 11 h 500"/>
                <a:gd name="T4" fmla="*/ 73 w 139"/>
                <a:gd name="T5" fmla="*/ 500 h 500"/>
                <a:gd name="T6" fmla="*/ 0 w 139"/>
                <a:gd name="T7" fmla="*/ 489 h 500"/>
                <a:gd name="T8" fmla="*/ 66 w 139"/>
                <a:gd name="T9" fmla="*/ 0 h 500"/>
              </a:gdLst>
              <a:ahLst/>
              <a:cxnLst>
                <a:cxn ang="0">
                  <a:pos x="T0" y="T1"/>
                </a:cxn>
                <a:cxn ang="0">
                  <a:pos x="T2" y="T3"/>
                </a:cxn>
                <a:cxn ang="0">
                  <a:pos x="T4" y="T5"/>
                </a:cxn>
                <a:cxn ang="0">
                  <a:pos x="T6" y="T7"/>
                </a:cxn>
                <a:cxn ang="0">
                  <a:pos x="T8" y="T9"/>
                </a:cxn>
              </a:cxnLst>
              <a:rect l="0" t="0" r="r" b="b"/>
              <a:pathLst>
                <a:path w="139" h="500">
                  <a:moveTo>
                    <a:pt x="66" y="0"/>
                  </a:moveTo>
                  <a:lnTo>
                    <a:pt x="139" y="11"/>
                  </a:lnTo>
                  <a:lnTo>
                    <a:pt x="73" y="500"/>
                  </a:lnTo>
                  <a:lnTo>
                    <a:pt x="0" y="489"/>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411"/>
            <p:cNvSpPr/>
            <p:nvPr/>
          </p:nvSpPr>
          <p:spPr bwMode="auto">
            <a:xfrm>
              <a:off x="2898408" y="5300736"/>
              <a:ext cx="191931" cy="924246"/>
            </a:xfrm>
            <a:custGeom>
              <a:avLst/>
              <a:gdLst>
                <a:gd name="T0" fmla="*/ 66 w 103"/>
                <a:gd name="T1" fmla="*/ 0 h 496"/>
                <a:gd name="T2" fmla="*/ 103 w 103"/>
                <a:gd name="T3" fmla="*/ 7 h 496"/>
                <a:gd name="T4" fmla="*/ 37 w 103"/>
                <a:gd name="T5" fmla="*/ 496 h 496"/>
                <a:gd name="T6" fmla="*/ 0 w 103"/>
                <a:gd name="T7" fmla="*/ 489 h 496"/>
                <a:gd name="T8" fmla="*/ 66 w 103"/>
                <a:gd name="T9" fmla="*/ 0 h 496"/>
              </a:gdLst>
              <a:ahLst/>
              <a:cxnLst>
                <a:cxn ang="0">
                  <a:pos x="T0" y="T1"/>
                </a:cxn>
                <a:cxn ang="0">
                  <a:pos x="T2" y="T3"/>
                </a:cxn>
                <a:cxn ang="0">
                  <a:pos x="T4" y="T5"/>
                </a:cxn>
                <a:cxn ang="0">
                  <a:pos x="T6" y="T7"/>
                </a:cxn>
                <a:cxn ang="0">
                  <a:pos x="T8" y="T9"/>
                </a:cxn>
              </a:cxnLst>
              <a:rect l="0" t="0" r="r" b="b"/>
              <a:pathLst>
                <a:path w="103" h="496">
                  <a:moveTo>
                    <a:pt x="66" y="0"/>
                  </a:moveTo>
                  <a:lnTo>
                    <a:pt x="103" y="7"/>
                  </a:lnTo>
                  <a:lnTo>
                    <a:pt x="37" y="496"/>
                  </a:lnTo>
                  <a:lnTo>
                    <a:pt x="0" y="489"/>
                  </a:lnTo>
                  <a:lnTo>
                    <a:pt x="66" y="0"/>
                  </a:lnTo>
                  <a:close/>
                </a:path>
              </a:pathLst>
            </a:custGeom>
            <a:solidFill>
              <a:srgbClr val="FBD4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412"/>
            <p:cNvSpPr/>
            <p:nvPr/>
          </p:nvSpPr>
          <p:spPr bwMode="auto">
            <a:xfrm>
              <a:off x="2898408" y="5300736"/>
              <a:ext cx="191931" cy="924246"/>
            </a:xfrm>
            <a:custGeom>
              <a:avLst/>
              <a:gdLst>
                <a:gd name="T0" fmla="*/ 66 w 103"/>
                <a:gd name="T1" fmla="*/ 0 h 496"/>
                <a:gd name="T2" fmla="*/ 103 w 103"/>
                <a:gd name="T3" fmla="*/ 7 h 496"/>
                <a:gd name="T4" fmla="*/ 37 w 103"/>
                <a:gd name="T5" fmla="*/ 496 h 496"/>
                <a:gd name="T6" fmla="*/ 0 w 103"/>
                <a:gd name="T7" fmla="*/ 489 h 496"/>
                <a:gd name="T8" fmla="*/ 66 w 103"/>
                <a:gd name="T9" fmla="*/ 0 h 496"/>
              </a:gdLst>
              <a:ahLst/>
              <a:cxnLst>
                <a:cxn ang="0">
                  <a:pos x="T0" y="T1"/>
                </a:cxn>
                <a:cxn ang="0">
                  <a:pos x="T2" y="T3"/>
                </a:cxn>
                <a:cxn ang="0">
                  <a:pos x="T4" y="T5"/>
                </a:cxn>
                <a:cxn ang="0">
                  <a:pos x="T6" y="T7"/>
                </a:cxn>
                <a:cxn ang="0">
                  <a:pos x="T8" y="T9"/>
                </a:cxn>
              </a:cxnLst>
              <a:rect l="0" t="0" r="r" b="b"/>
              <a:pathLst>
                <a:path w="103" h="496">
                  <a:moveTo>
                    <a:pt x="66" y="0"/>
                  </a:moveTo>
                  <a:lnTo>
                    <a:pt x="103" y="7"/>
                  </a:lnTo>
                  <a:lnTo>
                    <a:pt x="37" y="496"/>
                  </a:lnTo>
                  <a:lnTo>
                    <a:pt x="0" y="489"/>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413"/>
            <p:cNvSpPr/>
            <p:nvPr/>
          </p:nvSpPr>
          <p:spPr bwMode="auto">
            <a:xfrm>
              <a:off x="2810828" y="6204485"/>
              <a:ext cx="163979" cy="109941"/>
            </a:xfrm>
            <a:custGeom>
              <a:avLst/>
              <a:gdLst>
                <a:gd name="T0" fmla="*/ 0 w 88"/>
                <a:gd name="T1" fmla="*/ 48 h 59"/>
                <a:gd name="T2" fmla="*/ 80 w 88"/>
                <a:gd name="T3" fmla="*/ 59 h 59"/>
                <a:gd name="T4" fmla="*/ 88 w 88"/>
                <a:gd name="T5" fmla="*/ 11 h 59"/>
                <a:gd name="T6" fmla="*/ 7 w 88"/>
                <a:gd name="T7" fmla="*/ 0 h 59"/>
                <a:gd name="T8" fmla="*/ 0 w 88"/>
                <a:gd name="T9" fmla="*/ 48 h 59"/>
              </a:gdLst>
              <a:ahLst/>
              <a:cxnLst>
                <a:cxn ang="0">
                  <a:pos x="T0" y="T1"/>
                </a:cxn>
                <a:cxn ang="0">
                  <a:pos x="T2" y="T3"/>
                </a:cxn>
                <a:cxn ang="0">
                  <a:pos x="T4" y="T5"/>
                </a:cxn>
                <a:cxn ang="0">
                  <a:pos x="T6" y="T7"/>
                </a:cxn>
                <a:cxn ang="0">
                  <a:pos x="T8" y="T9"/>
                </a:cxn>
              </a:cxnLst>
              <a:rect l="0" t="0" r="r" b="b"/>
              <a:pathLst>
                <a:path w="88" h="59">
                  <a:moveTo>
                    <a:pt x="0" y="48"/>
                  </a:moveTo>
                  <a:lnTo>
                    <a:pt x="80" y="59"/>
                  </a:lnTo>
                  <a:lnTo>
                    <a:pt x="88" y="11"/>
                  </a:lnTo>
                  <a:lnTo>
                    <a:pt x="7" y="0"/>
                  </a:lnTo>
                  <a:lnTo>
                    <a:pt x="0" y="48"/>
                  </a:lnTo>
                  <a:close/>
                </a:path>
              </a:pathLst>
            </a:custGeom>
            <a:solidFill>
              <a:srgbClr val="5C6D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414"/>
            <p:cNvSpPr/>
            <p:nvPr/>
          </p:nvSpPr>
          <p:spPr bwMode="auto">
            <a:xfrm>
              <a:off x="2810828" y="6204485"/>
              <a:ext cx="163979" cy="109941"/>
            </a:xfrm>
            <a:custGeom>
              <a:avLst/>
              <a:gdLst>
                <a:gd name="T0" fmla="*/ 0 w 88"/>
                <a:gd name="T1" fmla="*/ 48 h 59"/>
                <a:gd name="T2" fmla="*/ 80 w 88"/>
                <a:gd name="T3" fmla="*/ 59 h 59"/>
                <a:gd name="T4" fmla="*/ 88 w 88"/>
                <a:gd name="T5" fmla="*/ 11 h 59"/>
                <a:gd name="T6" fmla="*/ 7 w 88"/>
                <a:gd name="T7" fmla="*/ 0 h 59"/>
                <a:gd name="T8" fmla="*/ 0 w 88"/>
                <a:gd name="T9" fmla="*/ 48 h 59"/>
              </a:gdLst>
              <a:ahLst/>
              <a:cxnLst>
                <a:cxn ang="0">
                  <a:pos x="T0" y="T1"/>
                </a:cxn>
                <a:cxn ang="0">
                  <a:pos x="T2" y="T3"/>
                </a:cxn>
                <a:cxn ang="0">
                  <a:pos x="T4" y="T5"/>
                </a:cxn>
                <a:cxn ang="0">
                  <a:pos x="T6" y="T7"/>
                </a:cxn>
                <a:cxn ang="0">
                  <a:pos x="T8" y="T9"/>
                </a:cxn>
              </a:cxnLst>
              <a:rect l="0" t="0" r="r" b="b"/>
              <a:pathLst>
                <a:path w="88" h="59">
                  <a:moveTo>
                    <a:pt x="0" y="48"/>
                  </a:moveTo>
                  <a:lnTo>
                    <a:pt x="80" y="59"/>
                  </a:lnTo>
                  <a:lnTo>
                    <a:pt x="88" y="11"/>
                  </a:lnTo>
                  <a:lnTo>
                    <a:pt x="7" y="0"/>
                  </a:lnTo>
                  <a:lnTo>
                    <a:pt x="0" y="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415"/>
            <p:cNvSpPr/>
            <p:nvPr/>
          </p:nvSpPr>
          <p:spPr bwMode="auto">
            <a:xfrm>
              <a:off x="2954310" y="5095763"/>
              <a:ext cx="136029" cy="218018"/>
            </a:xfrm>
            <a:custGeom>
              <a:avLst/>
              <a:gdLst>
                <a:gd name="T0" fmla="*/ 51 w 73"/>
                <a:gd name="T1" fmla="*/ 0 h 117"/>
                <a:gd name="T2" fmla="*/ 73 w 73"/>
                <a:gd name="T3" fmla="*/ 117 h 117"/>
                <a:gd name="T4" fmla="*/ 0 w 73"/>
                <a:gd name="T5" fmla="*/ 106 h 117"/>
                <a:gd name="T6" fmla="*/ 51 w 73"/>
                <a:gd name="T7" fmla="*/ 0 h 117"/>
              </a:gdLst>
              <a:ahLst/>
              <a:cxnLst>
                <a:cxn ang="0">
                  <a:pos x="T0" y="T1"/>
                </a:cxn>
                <a:cxn ang="0">
                  <a:pos x="T2" y="T3"/>
                </a:cxn>
                <a:cxn ang="0">
                  <a:pos x="T4" y="T5"/>
                </a:cxn>
                <a:cxn ang="0">
                  <a:pos x="T6" y="T7"/>
                </a:cxn>
              </a:cxnLst>
              <a:rect l="0" t="0" r="r" b="b"/>
              <a:pathLst>
                <a:path w="73" h="117">
                  <a:moveTo>
                    <a:pt x="51" y="0"/>
                  </a:moveTo>
                  <a:lnTo>
                    <a:pt x="73" y="117"/>
                  </a:lnTo>
                  <a:lnTo>
                    <a:pt x="0" y="106"/>
                  </a:lnTo>
                  <a:lnTo>
                    <a:pt x="51" y="0"/>
                  </a:ln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416"/>
            <p:cNvSpPr/>
            <p:nvPr/>
          </p:nvSpPr>
          <p:spPr bwMode="auto">
            <a:xfrm>
              <a:off x="3034436" y="5095763"/>
              <a:ext cx="27952" cy="40995"/>
            </a:xfrm>
            <a:custGeom>
              <a:avLst/>
              <a:gdLst>
                <a:gd name="T0" fmla="*/ 8 w 15"/>
                <a:gd name="T1" fmla="*/ 0 h 22"/>
                <a:gd name="T2" fmla="*/ 0 w 15"/>
                <a:gd name="T3" fmla="*/ 22 h 22"/>
                <a:gd name="T4" fmla="*/ 15 w 15"/>
                <a:gd name="T5" fmla="*/ 22 h 22"/>
                <a:gd name="T6" fmla="*/ 8 w 15"/>
                <a:gd name="T7" fmla="*/ 0 h 22"/>
              </a:gdLst>
              <a:ahLst/>
              <a:cxnLst>
                <a:cxn ang="0">
                  <a:pos x="T0" y="T1"/>
                </a:cxn>
                <a:cxn ang="0">
                  <a:pos x="T2" y="T3"/>
                </a:cxn>
                <a:cxn ang="0">
                  <a:pos x="T4" y="T5"/>
                </a:cxn>
                <a:cxn ang="0">
                  <a:pos x="T6" y="T7"/>
                </a:cxn>
              </a:cxnLst>
              <a:rect l="0" t="0" r="r" b="b"/>
              <a:pathLst>
                <a:path w="15" h="22">
                  <a:moveTo>
                    <a:pt x="8" y="0"/>
                  </a:moveTo>
                  <a:lnTo>
                    <a:pt x="0" y="22"/>
                  </a:lnTo>
                  <a:lnTo>
                    <a:pt x="15" y="22"/>
                  </a:lnTo>
                  <a:lnTo>
                    <a:pt x="8"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417"/>
            <p:cNvSpPr/>
            <p:nvPr/>
          </p:nvSpPr>
          <p:spPr bwMode="auto">
            <a:xfrm>
              <a:off x="2816419" y="6293928"/>
              <a:ext cx="150936" cy="199384"/>
            </a:xfrm>
            <a:custGeom>
              <a:avLst/>
              <a:gdLst>
                <a:gd name="T0" fmla="*/ 0 w 22"/>
                <a:gd name="T1" fmla="*/ 1 h 29"/>
                <a:gd name="T2" fmla="*/ 2 w 22"/>
                <a:gd name="T3" fmla="*/ 22 h 29"/>
                <a:gd name="T4" fmla="*/ 7 w 22"/>
                <a:gd name="T5" fmla="*/ 29 h 29"/>
                <a:gd name="T6" fmla="*/ 18 w 22"/>
                <a:gd name="T7" fmla="*/ 28 h 29"/>
                <a:gd name="T8" fmla="*/ 22 w 22"/>
                <a:gd name="T9" fmla="*/ 20 h 29"/>
                <a:gd name="T10" fmla="*/ 20 w 22"/>
                <a:gd name="T11" fmla="*/ 0 h 29"/>
                <a:gd name="T12" fmla="*/ 0 w 22"/>
                <a:gd name="T13" fmla="*/ 1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0" y="1"/>
                  </a:moveTo>
                  <a:cubicBezTo>
                    <a:pt x="2" y="22"/>
                    <a:pt x="2" y="22"/>
                    <a:pt x="2" y="22"/>
                  </a:cubicBezTo>
                  <a:cubicBezTo>
                    <a:pt x="2" y="26"/>
                    <a:pt x="4" y="29"/>
                    <a:pt x="7" y="29"/>
                  </a:cubicBezTo>
                  <a:cubicBezTo>
                    <a:pt x="18" y="28"/>
                    <a:pt x="18" y="28"/>
                    <a:pt x="18" y="28"/>
                  </a:cubicBezTo>
                  <a:cubicBezTo>
                    <a:pt x="21" y="28"/>
                    <a:pt x="22" y="24"/>
                    <a:pt x="22" y="20"/>
                  </a:cubicBezTo>
                  <a:cubicBezTo>
                    <a:pt x="20" y="0"/>
                    <a:pt x="20" y="0"/>
                    <a:pt x="20" y="0"/>
                  </a:cubicBezTo>
                  <a:cubicBezTo>
                    <a:pt x="0" y="1"/>
                    <a:pt x="0" y="1"/>
                    <a:pt x="0" y="1"/>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418"/>
            <p:cNvSpPr/>
            <p:nvPr/>
          </p:nvSpPr>
          <p:spPr bwMode="auto">
            <a:xfrm>
              <a:off x="2734429" y="5321234"/>
              <a:ext cx="212427" cy="924246"/>
            </a:xfrm>
            <a:custGeom>
              <a:avLst/>
              <a:gdLst>
                <a:gd name="T0" fmla="*/ 0 w 114"/>
                <a:gd name="T1" fmla="*/ 4 h 496"/>
                <a:gd name="T2" fmla="*/ 74 w 114"/>
                <a:gd name="T3" fmla="*/ 0 h 496"/>
                <a:gd name="T4" fmla="*/ 114 w 114"/>
                <a:gd name="T5" fmla="*/ 489 h 496"/>
                <a:gd name="T6" fmla="*/ 41 w 114"/>
                <a:gd name="T7" fmla="*/ 496 h 496"/>
                <a:gd name="T8" fmla="*/ 0 w 114"/>
                <a:gd name="T9" fmla="*/ 4 h 496"/>
              </a:gdLst>
              <a:ahLst/>
              <a:cxnLst>
                <a:cxn ang="0">
                  <a:pos x="T0" y="T1"/>
                </a:cxn>
                <a:cxn ang="0">
                  <a:pos x="T2" y="T3"/>
                </a:cxn>
                <a:cxn ang="0">
                  <a:pos x="T4" y="T5"/>
                </a:cxn>
                <a:cxn ang="0">
                  <a:pos x="T6" y="T7"/>
                </a:cxn>
                <a:cxn ang="0">
                  <a:pos x="T8" y="T9"/>
                </a:cxn>
              </a:cxnLst>
              <a:rect l="0" t="0" r="r" b="b"/>
              <a:pathLst>
                <a:path w="114" h="496">
                  <a:moveTo>
                    <a:pt x="0" y="4"/>
                  </a:moveTo>
                  <a:lnTo>
                    <a:pt x="74" y="0"/>
                  </a:lnTo>
                  <a:lnTo>
                    <a:pt x="114" y="489"/>
                  </a:lnTo>
                  <a:lnTo>
                    <a:pt x="41" y="496"/>
                  </a:lnTo>
                  <a:lnTo>
                    <a:pt x="0" y="4"/>
                  </a:lnTo>
                  <a:close/>
                </a:path>
              </a:pathLst>
            </a:custGeom>
            <a:solidFill>
              <a:srgbClr val="ECA1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419"/>
            <p:cNvSpPr/>
            <p:nvPr/>
          </p:nvSpPr>
          <p:spPr bwMode="auto">
            <a:xfrm>
              <a:off x="2734429" y="5321234"/>
              <a:ext cx="212427" cy="924246"/>
            </a:xfrm>
            <a:custGeom>
              <a:avLst/>
              <a:gdLst>
                <a:gd name="T0" fmla="*/ 0 w 114"/>
                <a:gd name="T1" fmla="*/ 4 h 496"/>
                <a:gd name="T2" fmla="*/ 74 w 114"/>
                <a:gd name="T3" fmla="*/ 0 h 496"/>
                <a:gd name="T4" fmla="*/ 114 w 114"/>
                <a:gd name="T5" fmla="*/ 489 h 496"/>
                <a:gd name="T6" fmla="*/ 41 w 114"/>
                <a:gd name="T7" fmla="*/ 496 h 496"/>
                <a:gd name="T8" fmla="*/ 0 w 114"/>
                <a:gd name="T9" fmla="*/ 4 h 496"/>
              </a:gdLst>
              <a:ahLst/>
              <a:cxnLst>
                <a:cxn ang="0">
                  <a:pos x="T0" y="T1"/>
                </a:cxn>
                <a:cxn ang="0">
                  <a:pos x="T2" y="T3"/>
                </a:cxn>
                <a:cxn ang="0">
                  <a:pos x="T4" y="T5"/>
                </a:cxn>
                <a:cxn ang="0">
                  <a:pos x="T6" y="T7"/>
                </a:cxn>
                <a:cxn ang="0">
                  <a:pos x="T8" y="T9"/>
                </a:cxn>
              </a:cxnLst>
              <a:rect l="0" t="0" r="r" b="b"/>
              <a:pathLst>
                <a:path w="114" h="496">
                  <a:moveTo>
                    <a:pt x="0" y="4"/>
                  </a:moveTo>
                  <a:lnTo>
                    <a:pt x="74" y="0"/>
                  </a:lnTo>
                  <a:lnTo>
                    <a:pt x="114" y="489"/>
                  </a:lnTo>
                  <a:lnTo>
                    <a:pt x="41" y="496"/>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420"/>
            <p:cNvSpPr/>
            <p:nvPr/>
          </p:nvSpPr>
          <p:spPr bwMode="auto">
            <a:xfrm>
              <a:off x="2803375" y="5321234"/>
              <a:ext cx="143482" cy="918656"/>
            </a:xfrm>
            <a:custGeom>
              <a:avLst/>
              <a:gdLst>
                <a:gd name="T0" fmla="*/ 0 w 77"/>
                <a:gd name="T1" fmla="*/ 4 h 493"/>
                <a:gd name="T2" fmla="*/ 37 w 77"/>
                <a:gd name="T3" fmla="*/ 0 h 493"/>
                <a:gd name="T4" fmla="*/ 77 w 77"/>
                <a:gd name="T5" fmla="*/ 489 h 493"/>
                <a:gd name="T6" fmla="*/ 40 w 77"/>
                <a:gd name="T7" fmla="*/ 493 h 493"/>
                <a:gd name="T8" fmla="*/ 0 w 77"/>
                <a:gd name="T9" fmla="*/ 4 h 493"/>
              </a:gdLst>
              <a:ahLst/>
              <a:cxnLst>
                <a:cxn ang="0">
                  <a:pos x="T0" y="T1"/>
                </a:cxn>
                <a:cxn ang="0">
                  <a:pos x="T2" y="T3"/>
                </a:cxn>
                <a:cxn ang="0">
                  <a:pos x="T4" y="T5"/>
                </a:cxn>
                <a:cxn ang="0">
                  <a:pos x="T6" y="T7"/>
                </a:cxn>
                <a:cxn ang="0">
                  <a:pos x="T8" y="T9"/>
                </a:cxn>
              </a:cxnLst>
              <a:rect l="0" t="0" r="r" b="b"/>
              <a:pathLst>
                <a:path w="77" h="493">
                  <a:moveTo>
                    <a:pt x="0" y="4"/>
                  </a:moveTo>
                  <a:lnTo>
                    <a:pt x="37" y="0"/>
                  </a:lnTo>
                  <a:lnTo>
                    <a:pt x="77" y="489"/>
                  </a:lnTo>
                  <a:lnTo>
                    <a:pt x="40" y="493"/>
                  </a:lnTo>
                  <a:lnTo>
                    <a:pt x="0" y="4"/>
                  </a:lnTo>
                  <a:close/>
                </a:path>
              </a:pathLst>
            </a:custGeom>
            <a:solidFill>
              <a:srgbClr val="E063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421"/>
            <p:cNvSpPr/>
            <p:nvPr/>
          </p:nvSpPr>
          <p:spPr bwMode="auto">
            <a:xfrm>
              <a:off x="2803375" y="5321234"/>
              <a:ext cx="143482" cy="918656"/>
            </a:xfrm>
            <a:custGeom>
              <a:avLst/>
              <a:gdLst>
                <a:gd name="T0" fmla="*/ 0 w 77"/>
                <a:gd name="T1" fmla="*/ 4 h 493"/>
                <a:gd name="T2" fmla="*/ 37 w 77"/>
                <a:gd name="T3" fmla="*/ 0 h 493"/>
                <a:gd name="T4" fmla="*/ 77 w 77"/>
                <a:gd name="T5" fmla="*/ 489 h 493"/>
                <a:gd name="T6" fmla="*/ 40 w 77"/>
                <a:gd name="T7" fmla="*/ 493 h 493"/>
                <a:gd name="T8" fmla="*/ 0 w 77"/>
                <a:gd name="T9" fmla="*/ 4 h 493"/>
              </a:gdLst>
              <a:ahLst/>
              <a:cxnLst>
                <a:cxn ang="0">
                  <a:pos x="T0" y="T1"/>
                </a:cxn>
                <a:cxn ang="0">
                  <a:pos x="T2" y="T3"/>
                </a:cxn>
                <a:cxn ang="0">
                  <a:pos x="T4" y="T5"/>
                </a:cxn>
                <a:cxn ang="0">
                  <a:pos x="T6" y="T7"/>
                </a:cxn>
                <a:cxn ang="0">
                  <a:pos x="T8" y="T9"/>
                </a:cxn>
              </a:cxnLst>
              <a:rect l="0" t="0" r="r" b="b"/>
              <a:pathLst>
                <a:path w="77" h="493">
                  <a:moveTo>
                    <a:pt x="0" y="4"/>
                  </a:moveTo>
                  <a:lnTo>
                    <a:pt x="37" y="0"/>
                  </a:lnTo>
                  <a:lnTo>
                    <a:pt x="77" y="489"/>
                  </a:lnTo>
                  <a:lnTo>
                    <a:pt x="40" y="493"/>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422"/>
            <p:cNvSpPr/>
            <p:nvPr/>
          </p:nvSpPr>
          <p:spPr bwMode="auto">
            <a:xfrm>
              <a:off x="2810828" y="6232436"/>
              <a:ext cx="149072" cy="109941"/>
            </a:xfrm>
            <a:custGeom>
              <a:avLst/>
              <a:gdLst>
                <a:gd name="T0" fmla="*/ 3 w 80"/>
                <a:gd name="T1" fmla="*/ 59 h 59"/>
                <a:gd name="T2" fmla="*/ 80 w 80"/>
                <a:gd name="T3" fmla="*/ 52 h 59"/>
                <a:gd name="T4" fmla="*/ 77 w 80"/>
                <a:gd name="T5" fmla="*/ 0 h 59"/>
                <a:gd name="T6" fmla="*/ 0 w 80"/>
                <a:gd name="T7" fmla="*/ 7 h 59"/>
                <a:gd name="T8" fmla="*/ 3 w 80"/>
                <a:gd name="T9" fmla="*/ 59 h 59"/>
              </a:gdLst>
              <a:ahLst/>
              <a:cxnLst>
                <a:cxn ang="0">
                  <a:pos x="T0" y="T1"/>
                </a:cxn>
                <a:cxn ang="0">
                  <a:pos x="T2" y="T3"/>
                </a:cxn>
                <a:cxn ang="0">
                  <a:pos x="T4" y="T5"/>
                </a:cxn>
                <a:cxn ang="0">
                  <a:pos x="T6" y="T7"/>
                </a:cxn>
                <a:cxn ang="0">
                  <a:pos x="T8" y="T9"/>
                </a:cxn>
              </a:cxnLst>
              <a:rect l="0" t="0" r="r" b="b"/>
              <a:pathLst>
                <a:path w="80" h="59">
                  <a:moveTo>
                    <a:pt x="3" y="59"/>
                  </a:moveTo>
                  <a:lnTo>
                    <a:pt x="80" y="52"/>
                  </a:lnTo>
                  <a:lnTo>
                    <a:pt x="77" y="0"/>
                  </a:lnTo>
                  <a:lnTo>
                    <a:pt x="0" y="7"/>
                  </a:lnTo>
                  <a:lnTo>
                    <a:pt x="3" y="59"/>
                  </a:lnTo>
                  <a:close/>
                </a:path>
              </a:pathLst>
            </a:custGeom>
            <a:solidFill>
              <a:srgbClr val="5C6D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423"/>
            <p:cNvSpPr/>
            <p:nvPr/>
          </p:nvSpPr>
          <p:spPr bwMode="auto">
            <a:xfrm>
              <a:off x="2734429" y="5116261"/>
              <a:ext cx="137892" cy="212427"/>
            </a:xfrm>
            <a:custGeom>
              <a:avLst/>
              <a:gdLst>
                <a:gd name="T0" fmla="*/ 26 w 74"/>
                <a:gd name="T1" fmla="*/ 0 h 114"/>
                <a:gd name="T2" fmla="*/ 74 w 74"/>
                <a:gd name="T3" fmla="*/ 110 h 114"/>
                <a:gd name="T4" fmla="*/ 0 w 74"/>
                <a:gd name="T5" fmla="*/ 114 h 114"/>
                <a:gd name="T6" fmla="*/ 26 w 74"/>
                <a:gd name="T7" fmla="*/ 0 h 114"/>
              </a:gdLst>
              <a:ahLst/>
              <a:cxnLst>
                <a:cxn ang="0">
                  <a:pos x="T0" y="T1"/>
                </a:cxn>
                <a:cxn ang="0">
                  <a:pos x="T2" y="T3"/>
                </a:cxn>
                <a:cxn ang="0">
                  <a:pos x="T4" y="T5"/>
                </a:cxn>
                <a:cxn ang="0">
                  <a:pos x="T6" y="T7"/>
                </a:cxn>
              </a:cxnLst>
              <a:rect l="0" t="0" r="r" b="b"/>
              <a:pathLst>
                <a:path w="74" h="114">
                  <a:moveTo>
                    <a:pt x="26" y="0"/>
                  </a:moveTo>
                  <a:lnTo>
                    <a:pt x="74" y="110"/>
                  </a:lnTo>
                  <a:lnTo>
                    <a:pt x="0" y="114"/>
                  </a:lnTo>
                  <a:lnTo>
                    <a:pt x="26" y="0"/>
                  </a:ln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424"/>
            <p:cNvSpPr/>
            <p:nvPr/>
          </p:nvSpPr>
          <p:spPr bwMode="auto">
            <a:xfrm>
              <a:off x="2769833" y="5116261"/>
              <a:ext cx="33541" cy="40995"/>
            </a:xfrm>
            <a:custGeom>
              <a:avLst/>
              <a:gdLst>
                <a:gd name="T0" fmla="*/ 7 w 18"/>
                <a:gd name="T1" fmla="*/ 0 h 22"/>
                <a:gd name="T2" fmla="*/ 0 w 18"/>
                <a:gd name="T3" fmla="*/ 22 h 22"/>
                <a:gd name="T4" fmla="*/ 18 w 18"/>
                <a:gd name="T5" fmla="*/ 22 h 22"/>
                <a:gd name="T6" fmla="*/ 7 w 18"/>
                <a:gd name="T7" fmla="*/ 0 h 22"/>
              </a:gdLst>
              <a:ahLst/>
              <a:cxnLst>
                <a:cxn ang="0">
                  <a:pos x="T0" y="T1"/>
                </a:cxn>
                <a:cxn ang="0">
                  <a:pos x="T2" y="T3"/>
                </a:cxn>
                <a:cxn ang="0">
                  <a:pos x="T4" y="T5"/>
                </a:cxn>
                <a:cxn ang="0">
                  <a:pos x="T6" y="T7"/>
                </a:cxn>
              </a:cxnLst>
              <a:rect l="0" t="0" r="r" b="b"/>
              <a:pathLst>
                <a:path w="18" h="22">
                  <a:moveTo>
                    <a:pt x="7" y="0"/>
                  </a:moveTo>
                  <a:lnTo>
                    <a:pt x="0" y="22"/>
                  </a:lnTo>
                  <a:lnTo>
                    <a:pt x="18" y="22"/>
                  </a:lnTo>
                  <a:lnTo>
                    <a:pt x="7"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425"/>
            <p:cNvSpPr/>
            <p:nvPr/>
          </p:nvSpPr>
          <p:spPr bwMode="auto">
            <a:xfrm>
              <a:off x="2264853" y="5733045"/>
              <a:ext cx="831076" cy="1129220"/>
            </a:xfrm>
            <a:custGeom>
              <a:avLst/>
              <a:gdLst>
                <a:gd name="T0" fmla="*/ 370 w 446"/>
                <a:gd name="T1" fmla="*/ 603 h 606"/>
                <a:gd name="T2" fmla="*/ 77 w 446"/>
                <a:gd name="T3" fmla="*/ 606 h 606"/>
                <a:gd name="T4" fmla="*/ 0 w 446"/>
                <a:gd name="T5" fmla="*/ 0 h 606"/>
                <a:gd name="T6" fmla="*/ 446 w 446"/>
                <a:gd name="T7" fmla="*/ 0 h 606"/>
                <a:gd name="T8" fmla="*/ 370 w 446"/>
                <a:gd name="T9" fmla="*/ 603 h 606"/>
              </a:gdLst>
              <a:ahLst/>
              <a:cxnLst>
                <a:cxn ang="0">
                  <a:pos x="T0" y="T1"/>
                </a:cxn>
                <a:cxn ang="0">
                  <a:pos x="T2" y="T3"/>
                </a:cxn>
                <a:cxn ang="0">
                  <a:pos x="T4" y="T5"/>
                </a:cxn>
                <a:cxn ang="0">
                  <a:pos x="T6" y="T7"/>
                </a:cxn>
                <a:cxn ang="0">
                  <a:pos x="T8" y="T9"/>
                </a:cxn>
              </a:cxnLst>
              <a:rect l="0" t="0" r="r" b="b"/>
              <a:pathLst>
                <a:path w="446" h="606">
                  <a:moveTo>
                    <a:pt x="370" y="603"/>
                  </a:moveTo>
                  <a:lnTo>
                    <a:pt x="77" y="606"/>
                  </a:lnTo>
                  <a:lnTo>
                    <a:pt x="0" y="0"/>
                  </a:lnTo>
                  <a:lnTo>
                    <a:pt x="446" y="0"/>
                  </a:lnTo>
                  <a:lnTo>
                    <a:pt x="370" y="603"/>
                  </a:lnTo>
                  <a:close/>
                </a:path>
              </a:pathLst>
            </a:custGeom>
            <a:solidFill>
              <a:srgbClr val="B4EB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426"/>
            <p:cNvSpPr/>
            <p:nvPr/>
          </p:nvSpPr>
          <p:spPr bwMode="auto">
            <a:xfrm>
              <a:off x="2264853" y="5733045"/>
              <a:ext cx="831076" cy="1129220"/>
            </a:xfrm>
            <a:custGeom>
              <a:avLst/>
              <a:gdLst>
                <a:gd name="T0" fmla="*/ 370 w 446"/>
                <a:gd name="T1" fmla="*/ 603 h 606"/>
                <a:gd name="T2" fmla="*/ 77 w 446"/>
                <a:gd name="T3" fmla="*/ 606 h 606"/>
                <a:gd name="T4" fmla="*/ 0 w 446"/>
                <a:gd name="T5" fmla="*/ 0 h 606"/>
                <a:gd name="T6" fmla="*/ 446 w 446"/>
                <a:gd name="T7" fmla="*/ 0 h 606"/>
                <a:gd name="T8" fmla="*/ 370 w 446"/>
                <a:gd name="T9" fmla="*/ 603 h 606"/>
              </a:gdLst>
              <a:ahLst/>
              <a:cxnLst>
                <a:cxn ang="0">
                  <a:pos x="T0" y="T1"/>
                </a:cxn>
                <a:cxn ang="0">
                  <a:pos x="T2" y="T3"/>
                </a:cxn>
                <a:cxn ang="0">
                  <a:pos x="T4" y="T5"/>
                </a:cxn>
                <a:cxn ang="0">
                  <a:pos x="T6" y="T7"/>
                </a:cxn>
                <a:cxn ang="0">
                  <a:pos x="T8" y="T9"/>
                </a:cxn>
              </a:cxnLst>
              <a:rect l="0" t="0" r="r" b="b"/>
              <a:pathLst>
                <a:path w="446" h="606">
                  <a:moveTo>
                    <a:pt x="370" y="603"/>
                  </a:moveTo>
                  <a:lnTo>
                    <a:pt x="77" y="606"/>
                  </a:lnTo>
                  <a:lnTo>
                    <a:pt x="0" y="0"/>
                  </a:lnTo>
                  <a:lnTo>
                    <a:pt x="446" y="0"/>
                  </a:lnTo>
                  <a:lnTo>
                    <a:pt x="370" y="60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427"/>
            <p:cNvSpPr/>
            <p:nvPr/>
          </p:nvSpPr>
          <p:spPr bwMode="auto">
            <a:xfrm>
              <a:off x="3082884" y="5794538"/>
              <a:ext cx="7454" cy="74536"/>
            </a:xfrm>
            <a:custGeom>
              <a:avLst/>
              <a:gdLst>
                <a:gd name="T0" fmla="*/ 4 w 4"/>
                <a:gd name="T1" fmla="*/ 0 h 40"/>
                <a:gd name="T2" fmla="*/ 4 w 4"/>
                <a:gd name="T3" fmla="*/ 0 h 40"/>
                <a:gd name="T4" fmla="*/ 0 w 4"/>
                <a:gd name="T5" fmla="*/ 40 h 40"/>
                <a:gd name="T6" fmla="*/ 0 w 4"/>
                <a:gd name="T7" fmla="*/ 40 h 40"/>
                <a:gd name="T8" fmla="*/ 4 w 4"/>
                <a:gd name="T9" fmla="*/ 0 h 40"/>
              </a:gdLst>
              <a:ahLst/>
              <a:cxnLst>
                <a:cxn ang="0">
                  <a:pos x="T0" y="T1"/>
                </a:cxn>
                <a:cxn ang="0">
                  <a:pos x="T2" y="T3"/>
                </a:cxn>
                <a:cxn ang="0">
                  <a:pos x="T4" y="T5"/>
                </a:cxn>
                <a:cxn ang="0">
                  <a:pos x="T6" y="T7"/>
                </a:cxn>
                <a:cxn ang="0">
                  <a:pos x="T8" y="T9"/>
                </a:cxn>
              </a:cxnLst>
              <a:rect l="0" t="0" r="r" b="b"/>
              <a:pathLst>
                <a:path w="4" h="40">
                  <a:moveTo>
                    <a:pt x="4" y="0"/>
                  </a:moveTo>
                  <a:lnTo>
                    <a:pt x="4" y="0"/>
                  </a:lnTo>
                  <a:lnTo>
                    <a:pt x="0" y="40"/>
                  </a:lnTo>
                  <a:lnTo>
                    <a:pt x="0" y="40"/>
                  </a:lnTo>
                  <a:lnTo>
                    <a:pt x="4" y="0"/>
                  </a:lnTo>
                  <a:close/>
                </a:path>
              </a:pathLst>
            </a:custGeom>
            <a:solidFill>
              <a:srgbClr val="A4A2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428"/>
            <p:cNvSpPr/>
            <p:nvPr/>
          </p:nvSpPr>
          <p:spPr bwMode="auto">
            <a:xfrm>
              <a:off x="3082884" y="5794538"/>
              <a:ext cx="7454" cy="74536"/>
            </a:xfrm>
            <a:custGeom>
              <a:avLst/>
              <a:gdLst>
                <a:gd name="T0" fmla="*/ 4 w 4"/>
                <a:gd name="T1" fmla="*/ 0 h 40"/>
                <a:gd name="T2" fmla="*/ 4 w 4"/>
                <a:gd name="T3" fmla="*/ 0 h 40"/>
                <a:gd name="T4" fmla="*/ 0 w 4"/>
                <a:gd name="T5" fmla="*/ 40 h 40"/>
                <a:gd name="T6" fmla="*/ 0 w 4"/>
                <a:gd name="T7" fmla="*/ 40 h 40"/>
                <a:gd name="T8" fmla="*/ 4 w 4"/>
                <a:gd name="T9" fmla="*/ 0 h 40"/>
              </a:gdLst>
              <a:ahLst/>
              <a:cxnLst>
                <a:cxn ang="0">
                  <a:pos x="T0" y="T1"/>
                </a:cxn>
                <a:cxn ang="0">
                  <a:pos x="T2" y="T3"/>
                </a:cxn>
                <a:cxn ang="0">
                  <a:pos x="T4" y="T5"/>
                </a:cxn>
                <a:cxn ang="0">
                  <a:pos x="T6" y="T7"/>
                </a:cxn>
                <a:cxn ang="0">
                  <a:pos x="T8" y="T9"/>
                </a:cxn>
              </a:cxnLst>
              <a:rect l="0" t="0" r="r" b="b"/>
              <a:pathLst>
                <a:path w="4" h="40">
                  <a:moveTo>
                    <a:pt x="4" y="0"/>
                  </a:moveTo>
                  <a:lnTo>
                    <a:pt x="4" y="0"/>
                  </a:lnTo>
                  <a:lnTo>
                    <a:pt x="0" y="40"/>
                  </a:lnTo>
                  <a:lnTo>
                    <a:pt x="0" y="4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429"/>
            <p:cNvSpPr/>
            <p:nvPr/>
          </p:nvSpPr>
          <p:spPr bwMode="auto">
            <a:xfrm>
              <a:off x="3090338" y="5733045"/>
              <a:ext cx="5591" cy="61493"/>
            </a:xfrm>
            <a:custGeom>
              <a:avLst/>
              <a:gdLst>
                <a:gd name="T0" fmla="*/ 3 w 3"/>
                <a:gd name="T1" fmla="*/ 0 h 33"/>
                <a:gd name="T2" fmla="*/ 0 w 3"/>
                <a:gd name="T3" fmla="*/ 33 h 33"/>
                <a:gd name="T4" fmla="*/ 0 w 3"/>
                <a:gd name="T5" fmla="*/ 33 h 33"/>
                <a:gd name="T6" fmla="*/ 3 w 3"/>
                <a:gd name="T7" fmla="*/ 0 h 33"/>
              </a:gdLst>
              <a:ahLst/>
              <a:cxnLst>
                <a:cxn ang="0">
                  <a:pos x="T0" y="T1"/>
                </a:cxn>
                <a:cxn ang="0">
                  <a:pos x="T2" y="T3"/>
                </a:cxn>
                <a:cxn ang="0">
                  <a:pos x="T4" y="T5"/>
                </a:cxn>
                <a:cxn ang="0">
                  <a:pos x="T6" y="T7"/>
                </a:cxn>
              </a:cxnLst>
              <a:rect l="0" t="0" r="r" b="b"/>
              <a:pathLst>
                <a:path w="3" h="33">
                  <a:moveTo>
                    <a:pt x="3" y="0"/>
                  </a:moveTo>
                  <a:lnTo>
                    <a:pt x="0" y="33"/>
                  </a:lnTo>
                  <a:lnTo>
                    <a:pt x="0" y="33"/>
                  </a:lnTo>
                  <a:lnTo>
                    <a:pt x="3" y="0"/>
                  </a:lnTo>
                  <a:close/>
                </a:path>
              </a:pathLst>
            </a:custGeom>
            <a:solidFill>
              <a:srgbClr val="9696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430"/>
            <p:cNvSpPr/>
            <p:nvPr/>
          </p:nvSpPr>
          <p:spPr bwMode="auto">
            <a:xfrm>
              <a:off x="3090338" y="5733045"/>
              <a:ext cx="5591" cy="61493"/>
            </a:xfrm>
            <a:custGeom>
              <a:avLst/>
              <a:gdLst>
                <a:gd name="T0" fmla="*/ 3 w 3"/>
                <a:gd name="T1" fmla="*/ 0 h 33"/>
                <a:gd name="T2" fmla="*/ 0 w 3"/>
                <a:gd name="T3" fmla="*/ 33 h 33"/>
                <a:gd name="T4" fmla="*/ 0 w 3"/>
                <a:gd name="T5" fmla="*/ 33 h 33"/>
                <a:gd name="T6" fmla="*/ 3 w 3"/>
                <a:gd name="T7" fmla="*/ 0 h 33"/>
              </a:gdLst>
              <a:ahLst/>
              <a:cxnLst>
                <a:cxn ang="0">
                  <a:pos x="T0" y="T1"/>
                </a:cxn>
                <a:cxn ang="0">
                  <a:pos x="T2" y="T3"/>
                </a:cxn>
                <a:cxn ang="0">
                  <a:pos x="T4" y="T5"/>
                </a:cxn>
                <a:cxn ang="0">
                  <a:pos x="T6" y="T7"/>
                </a:cxn>
              </a:cxnLst>
              <a:rect l="0" t="0" r="r" b="b"/>
              <a:pathLst>
                <a:path w="3" h="33">
                  <a:moveTo>
                    <a:pt x="3" y="0"/>
                  </a:moveTo>
                  <a:lnTo>
                    <a:pt x="0" y="33"/>
                  </a:lnTo>
                  <a:lnTo>
                    <a:pt x="0" y="33"/>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431"/>
            <p:cNvSpPr/>
            <p:nvPr/>
          </p:nvSpPr>
          <p:spPr bwMode="auto">
            <a:xfrm>
              <a:off x="3075431" y="5869074"/>
              <a:ext cx="7454" cy="7454"/>
            </a:xfrm>
            <a:custGeom>
              <a:avLst/>
              <a:gdLst>
                <a:gd name="T0" fmla="*/ 4 w 4"/>
                <a:gd name="T1" fmla="*/ 0 h 4"/>
                <a:gd name="T2" fmla="*/ 4 w 4"/>
                <a:gd name="T3" fmla="*/ 0 h 4"/>
                <a:gd name="T4" fmla="*/ 0 w 4"/>
                <a:gd name="T5" fmla="*/ 4 h 4"/>
                <a:gd name="T6" fmla="*/ 0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4" y="0"/>
                  </a:lnTo>
                  <a:lnTo>
                    <a:pt x="0" y="4"/>
                  </a:lnTo>
                  <a:lnTo>
                    <a:pt x="0" y="4"/>
                  </a:lnTo>
                  <a:lnTo>
                    <a:pt x="4" y="0"/>
                  </a:lnTo>
                  <a:close/>
                </a:path>
              </a:pathLst>
            </a:custGeom>
            <a:solidFill>
              <a:srgbClr val="9696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432"/>
            <p:cNvSpPr/>
            <p:nvPr/>
          </p:nvSpPr>
          <p:spPr bwMode="auto">
            <a:xfrm>
              <a:off x="3075431" y="5869074"/>
              <a:ext cx="7454" cy="7454"/>
            </a:xfrm>
            <a:custGeom>
              <a:avLst/>
              <a:gdLst>
                <a:gd name="T0" fmla="*/ 4 w 4"/>
                <a:gd name="T1" fmla="*/ 0 h 4"/>
                <a:gd name="T2" fmla="*/ 4 w 4"/>
                <a:gd name="T3" fmla="*/ 0 h 4"/>
                <a:gd name="T4" fmla="*/ 0 w 4"/>
                <a:gd name="T5" fmla="*/ 4 h 4"/>
                <a:gd name="T6" fmla="*/ 0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4" y="0"/>
                  </a:lnTo>
                  <a:lnTo>
                    <a:pt x="0" y="4"/>
                  </a:lnTo>
                  <a:lnTo>
                    <a:pt x="0" y="4"/>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433"/>
            <p:cNvSpPr/>
            <p:nvPr/>
          </p:nvSpPr>
          <p:spPr bwMode="auto">
            <a:xfrm>
              <a:off x="2285350" y="5917522"/>
              <a:ext cx="54039" cy="411812"/>
            </a:xfrm>
            <a:custGeom>
              <a:avLst/>
              <a:gdLst>
                <a:gd name="T0" fmla="*/ 0 w 29"/>
                <a:gd name="T1" fmla="*/ 0 h 221"/>
                <a:gd name="T2" fmla="*/ 0 w 29"/>
                <a:gd name="T3" fmla="*/ 0 h 221"/>
                <a:gd name="T4" fmla="*/ 29 w 29"/>
                <a:gd name="T5" fmla="*/ 221 h 221"/>
                <a:gd name="T6" fmla="*/ 0 w 29"/>
                <a:gd name="T7" fmla="*/ 0 h 221"/>
              </a:gdLst>
              <a:ahLst/>
              <a:cxnLst>
                <a:cxn ang="0">
                  <a:pos x="T0" y="T1"/>
                </a:cxn>
                <a:cxn ang="0">
                  <a:pos x="T2" y="T3"/>
                </a:cxn>
                <a:cxn ang="0">
                  <a:pos x="T4" y="T5"/>
                </a:cxn>
                <a:cxn ang="0">
                  <a:pos x="T6" y="T7"/>
                </a:cxn>
              </a:cxnLst>
              <a:rect l="0" t="0" r="r" b="b"/>
              <a:pathLst>
                <a:path w="29" h="221">
                  <a:moveTo>
                    <a:pt x="0" y="0"/>
                  </a:moveTo>
                  <a:lnTo>
                    <a:pt x="0" y="0"/>
                  </a:lnTo>
                  <a:lnTo>
                    <a:pt x="29" y="221"/>
                  </a:lnTo>
                  <a:lnTo>
                    <a:pt x="0" y="0"/>
                  </a:lnTo>
                  <a:close/>
                </a:path>
              </a:pathLst>
            </a:custGeom>
            <a:solidFill>
              <a:srgbClr val="A4A2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434"/>
            <p:cNvSpPr/>
            <p:nvPr/>
          </p:nvSpPr>
          <p:spPr bwMode="auto">
            <a:xfrm>
              <a:off x="2285350" y="5917522"/>
              <a:ext cx="54039" cy="411812"/>
            </a:xfrm>
            <a:custGeom>
              <a:avLst/>
              <a:gdLst>
                <a:gd name="T0" fmla="*/ 0 w 29"/>
                <a:gd name="T1" fmla="*/ 0 h 221"/>
                <a:gd name="T2" fmla="*/ 0 w 29"/>
                <a:gd name="T3" fmla="*/ 0 h 221"/>
                <a:gd name="T4" fmla="*/ 29 w 29"/>
                <a:gd name="T5" fmla="*/ 221 h 221"/>
                <a:gd name="T6" fmla="*/ 0 w 29"/>
                <a:gd name="T7" fmla="*/ 0 h 221"/>
              </a:gdLst>
              <a:ahLst/>
              <a:cxnLst>
                <a:cxn ang="0">
                  <a:pos x="T0" y="T1"/>
                </a:cxn>
                <a:cxn ang="0">
                  <a:pos x="T2" y="T3"/>
                </a:cxn>
                <a:cxn ang="0">
                  <a:pos x="T4" y="T5"/>
                </a:cxn>
                <a:cxn ang="0">
                  <a:pos x="T6" y="T7"/>
                </a:cxn>
              </a:cxnLst>
              <a:rect l="0" t="0" r="r" b="b"/>
              <a:pathLst>
                <a:path w="29" h="221">
                  <a:moveTo>
                    <a:pt x="0" y="0"/>
                  </a:moveTo>
                  <a:lnTo>
                    <a:pt x="0" y="0"/>
                  </a:lnTo>
                  <a:lnTo>
                    <a:pt x="29" y="22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435"/>
            <p:cNvSpPr/>
            <p:nvPr/>
          </p:nvSpPr>
          <p:spPr bwMode="auto">
            <a:xfrm>
              <a:off x="2272307" y="5835532"/>
              <a:ext cx="13044" cy="81990"/>
            </a:xfrm>
            <a:custGeom>
              <a:avLst/>
              <a:gdLst>
                <a:gd name="T0" fmla="*/ 0 w 7"/>
                <a:gd name="T1" fmla="*/ 0 h 44"/>
                <a:gd name="T2" fmla="*/ 0 w 7"/>
                <a:gd name="T3" fmla="*/ 0 h 44"/>
                <a:gd name="T4" fmla="*/ 7 w 7"/>
                <a:gd name="T5" fmla="*/ 44 h 44"/>
                <a:gd name="T6" fmla="*/ 7 w 7"/>
                <a:gd name="T7" fmla="*/ 44 h 44"/>
                <a:gd name="T8" fmla="*/ 0 w 7"/>
                <a:gd name="T9" fmla="*/ 0 h 44"/>
              </a:gdLst>
              <a:ahLst/>
              <a:cxnLst>
                <a:cxn ang="0">
                  <a:pos x="T0" y="T1"/>
                </a:cxn>
                <a:cxn ang="0">
                  <a:pos x="T2" y="T3"/>
                </a:cxn>
                <a:cxn ang="0">
                  <a:pos x="T4" y="T5"/>
                </a:cxn>
                <a:cxn ang="0">
                  <a:pos x="T6" y="T7"/>
                </a:cxn>
                <a:cxn ang="0">
                  <a:pos x="T8" y="T9"/>
                </a:cxn>
              </a:cxnLst>
              <a:rect l="0" t="0" r="r" b="b"/>
              <a:pathLst>
                <a:path w="7" h="44">
                  <a:moveTo>
                    <a:pt x="0" y="0"/>
                  </a:moveTo>
                  <a:lnTo>
                    <a:pt x="0" y="0"/>
                  </a:lnTo>
                  <a:lnTo>
                    <a:pt x="7" y="44"/>
                  </a:lnTo>
                  <a:lnTo>
                    <a:pt x="7" y="44"/>
                  </a:lnTo>
                  <a:lnTo>
                    <a:pt x="0" y="0"/>
                  </a:lnTo>
                  <a:close/>
                </a:path>
              </a:pathLst>
            </a:custGeom>
            <a:solidFill>
              <a:srgbClr val="8A8A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436"/>
            <p:cNvSpPr/>
            <p:nvPr/>
          </p:nvSpPr>
          <p:spPr bwMode="auto">
            <a:xfrm>
              <a:off x="2272307" y="5835532"/>
              <a:ext cx="13044" cy="81990"/>
            </a:xfrm>
            <a:custGeom>
              <a:avLst/>
              <a:gdLst>
                <a:gd name="T0" fmla="*/ 0 w 7"/>
                <a:gd name="T1" fmla="*/ 0 h 44"/>
                <a:gd name="T2" fmla="*/ 0 w 7"/>
                <a:gd name="T3" fmla="*/ 0 h 44"/>
                <a:gd name="T4" fmla="*/ 7 w 7"/>
                <a:gd name="T5" fmla="*/ 44 h 44"/>
                <a:gd name="T6" fmla="*/ 7 w 7"/>
                <a:gd name="T7" fmla="*/ 44 h 44"/>
                <a:gd name="T8" fmla="*/ 0 w 7"/>
                <a:gd name="T9" fmla="*/ 0 h 44"/>
              </a:gdLst>
              <a:ahLst/>
              <a:cxnLst>
                <a:cxn ang="0">
                  <a:pos x="T0" y="T1"/>
                </a:cxn>
                <a:cxn ang="0">
                  <a:pos x="T2" y="T3"/>
                </a:cxn>
                <a:cxn ang="0">
                  <a:pos x="T4" y="T5"/>
                </a:cxn>
                <a:cxn ang="0">
                  <a:pos x="T6" y="T7"/>
                </a:cxn>
                <a:cxn ang="0">
                  <a:pos x="T8" y="T9"/>
                </a:cxn>
              </a:cxnLst>
              <a:rect l="0" t="0" r="r" b="b"/>
              <a:pathLst>
                <a:path w="7" h="44">
                  <a:moveTo>
                    <a:pt x="0" y="0"/>
                  </a:moveTo>
                  <a:lnTo>
                    <a:pt x="0" y="0"/>
                  </a:lnTo>
                  <a:lnTo>
                    <a:pt x="7" y="44"/>
                  </a:lnTo>
                  <a:lnTo>
                    <a:pt x="7" y="4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437"/>
            <p:cNvSpPr/>
            <p:nvPr/>
          </p:nvSpPr>
          <p:spPr bwMode="auto">
            <a:xfrm>
              <a:off x="2264853" y="5733045"/>
              <a:ext cx="7454" cy="102488"/>
            </a:xfrm>
            <a:custGeom>
              <a:avLst/>
              <a:gdLst>
                <a:gd name="T0" fmla="*/ 0 w 4"/>
                <a:gd name="T1" fmla="*/ 0 h 55"/>
                <a:gd name="T2" fmla="*/ 4 w 4"/>
                <a:gd name="T3" fmla="*/ 55 h 55"/>
                <a:gd name="T4" fmla="*/ 4 w 4"/>
                <a:gd name="T5" fmla="*/ 55 h 55"/>
                <a:gd name="T6" fmla="*/ 0 w 4"/>
                <a:gd name="T7" fmla="*/ 0 h 55"/>
              </a:gdLst>
              <a:ahLst/>
              <a:cxnLst>
                <a:cxn ang="0">
                  <a:pos x="T0" y="T1"/>
                </a:cxn>
                <a:cxn ang="0">
                  <a:pos x="T2" y="T3"/>
                </a:cxn>
                <a:cxn ang="0">
                  <a:pos x="T4" y="T5"/>
                </a:cxn>
                <a:cxn ang="0">
                  <a:pos x="T6" y="T7"/>
                </a:cxn>
              </a:cxnLst>
              <a:rect l="0" t="0" r="r" b="b"/>
              <a:pathLst>
                <a:path w="4" h="55">
                  <a:moveTo>
                    <a:pt x="0" y="0"/>
                  </a:moveTo>
                  <a:lnTo>
                    <a:pt x="4" y="55"/>
                  </a:lnTo>
                  <a:lnTo>
                    <a:pt x="4" y="55"/>
                  </a:lnTo>
                  <a:lnTo>
                    <a:pt x="0" y="0"/>
                  </a:lnTo>
                  <a:close/>
                </a:path>
              </a:pathLst>
            </a:custGeom>
            <a:solidFill>
              <a:srgbClr val="934B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438"/>
            <p:cNvSpPr/>
            <p:nvPr/>
          </p:nvSpPr>
          <p:spPr bwMode="auto">
            <a:xfrm>
              <a:off x="2264853" y="5733045"/>
              <a:ext cx="7454" cy="102488"/>
            </a:xfrm>
            <a:custGeom>
              <a:avLst/>
              <a:gdLst>
                <a:gd name="T0" fmla="*/ 0 w 4"/>
                <a:gd name="T1" fmla="*/ 0 h 55"/>
                <a:gd name="T2" fmla="*/ 4 w 4"/>
                <a:gd name="T3" fmla="*/ 55 h 55"/>
                <a:gd name="T4" fmla="*/ 4 w 4"/>
                <a:gd name="T5" fmla="*/ 55 h 55"/>
                <a:gd name="T6" fmla="*/ 0 w 4"/>
                <a:gd name="T7" fmla="*/ 0 h 55"/>
              </a:gdLst>
              <a:ahLst/>
              <a:cxnLst>
                <a:cxn ang="0">
                  <a:pos x="T0" y="T1"/>
                </a:cxn>
                <a:cxn ang="0">
                  <a:pos x="T2" y="T3"/>
                </a:cxn>
                <a:cxn ang="0">
                  <a:pos x="T4" y="T5"/>
                </a:cxn>
                <a:cxn ang="0">
                  <a:pos x="T6" y="T7"/>
                </a:cxn>
              </a:cxnLst>
              <a:rect l="0" t="0" r="r" b="b"/>
              <a:pathLst>
                <a:path w="4" h="55">
                  <a:moveTo>
                    <a:pt x="0" y="0"/>
                  </a:moveTo>
                  <a:lnTo>
                    <a:pt x="4" y="55"/>
                  </a:lnTo>
                  <a:lnTo>
                    <a:pt x="4" y="5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439"/>
            <p:cNvSpPr/>
            <p:nvPr/>
          </p:nvSpPr>
          <p:spPr bwMode="auto">
            <a:xfrm>
              <a:off x="2264853" y="5733045"/>
              <a:ext cx="831076" cy="596288"/>
            </a:xfrm>
            <a:custGeom>
              <a:avLst/>
              <a:gdLst>
                <a:gd name="T0" fmla="*/ 446 w 446"/>
                <a:gd name="T1" fmla="*/ 0 h 320"/>
                <a:gd name="T2" fmla="*/ 443 w 446"/>
                <a:gd name="T3" fmla="*/ 0 h 320"/>
                <a:gd name="T4" fmla="*/ 432 w 446"/>
                <a:gd name="T5" fmla="*/ 0 h 320"/>
                <a:gd name="T6" fmla="*/ 413 w 446"/>
                <a:gd name="T7" fmla="*/ 0 h 320"/>
                <a:gd name="T8" fmla="*/ 377 w 446"/>
                <a:gd name="T9" fmla="*/ 0 h 320"/>
                <a:gd name="T10" fmla="*/ 344 w 446"/>
                <a:gd name="T11" fmla="*/ 0 h 320"/>
                <a:gd name="T12" fmla="*/ 307 w 446"/>
                <a:gd name="T13" fmla="*/ 0 h 320"/>
                <a:gd name="T14" fmla="*/ 212 w 446"/>
                <a:gd name="T15" fmla="*/ 0 h 320"/>
                <a:gd name="T16" fmla="*/ 179 w 446"/>
                <a:gd name="T17" fmla="*/ 0 h 320"/>
                <a:gd name="T18" fmla="*/ 132 w 446"/>
                <a:gd name="T19" fmla="*/ 0 h 320"/>
                <a:gd name="T20" fmla="*/ 117 w 446"/>
                <a:gd name="T21" fmla="*/ 0 h 320"/>
                <a:gd name="T22" fmla="*/ 84 w 446"/>
                <a:gd name="T23" fmla="*/ 0 h 320"/>
                <a:gd name="T24" fmla="*/ 0 w 446"/>
                <a:gd name="T25" fmla="*/ 0 h 320"/>
                <a:gd name="T26" fmla="*/ 0 w 446"/>
                <a:gd name="T27" fmla="*/ 0 h 320"/>
                <a:gd name="T28" fmla="*/ 4 w 446"/>
                <a:gd name="T29" fmla="*/ 55 h 320"/>
                <a:gd name="T30" fmla="*/ 11 w 446"/>
                <a:gd name="T31" fmla="*/ 99 h 320"/>
                <a:gd name="T32" fmla="*/ 40 w 446"/>
                <a:gd name="T33" fmla="*/ 320 h 320"/>
                <a:gd name="T34" fmla="*/ 435 w 446"/>
                <a:gd name="T35" fmla="*/ 77 h 320"/>
                <a:gd name="T36" fmla="*/ 439 w 446"/>
                <a:gd name="T37" fmla="*/ 73 h 320"/>
                <a:gd name="T38" fmla="*/ 443 w 446"/>
                <a:gd name="T39" fmla="*/ 33 h 320"/>
                <a:gd name="T40" fmla="*/ 446 w 446"/>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6" h="320">
                  <a:moveTo>
                    <a:pt x="446" y="0"/>
                  </a:moveTo>
                  <a:lnTo>
                    <a:pt x="443" y="0"/>
                  </a:lnTo>
                  <a:lnTo>
                    <a:pt x="432" y="0"/>
                  </a:lnTo>
                  <a:lnTo>
                    <a:pt x="413" y="0"/>
                  </a:lnTo>
                  <a:lnTo>
                    <a:pt x="377" y="0"/>
                  </a:lnTo>
                  <a:lnTo>
                    <a:pt x="344" y="0"/>
                  </a:lnTo>
                  <a:lnTo>
                    <a:pt x="307" y="0"/>
                  </a:lnTo>
                  <a:lnTo>
                    <a:pt x="212" y="0"/>
                  </a:lnTo>
                  <a:lnTo>
                    <a:pt x="179" y="0"/>
                  </a:lnTo>
                  <a:lnTo>
                    <a:pt x="132" y="0"/>
                  </a:lnTo>
                  <a:lnTo>
                    <a:pt x="117" y="0"/>
                  </a:lnTo>
                  <a:lnTo>
                    <a:pt x="84" y="0"/>
                  </a:lnTo>
                  <a:lnTo>
                    <a:pt x="0" y="0"/>
                  </a:lnTo>
                  <a:lnTo>
                    <a:pt x="0" y="0"/>
                  </a:lnTo>
                  <a:lnTo>
                    <a:pt x="4" y="55"/>
                  </a:lnTo>
                  <a:lnTo>
                    <a:pt x="11" y="99"/>
                  </a:lnTo>
                  <a:lnTo>
                    <a:pt x="40" y="320"/>
                  </a:lnTo>
                  <a:lnTo>
                    <a:pt x="435" y="77"/>
                  </a:lnTo>
                  <a:lnTo>
                    <a:pt x="439" y="73"/>
                  </a:lnTo>
                  <a:lnTo>
                    <a:pt x="443" y="33"/>
                  </a:lnTo>
                  <a:lnTo>
                    <a:pt x="446" y="0"/>
                  </a:lnTo>
                  <a:close/>
                </a:path>
              </a:pathLst>
            </a:custGeom>
            <a:solidFill>
              <a:srgbClr val="9DC9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440"/>
            <p:cNvSpPr/>
            <p:nvPr/>
          </p:nvSpPr>
          <p:spPr bwMode="auto">
            <a:xfrm>
              <a:off x="2264853" y="5733045"/>
              <a:ext cx="831076" cy="596288"/>
            </a:xfrm>
            <a:custGeom>
              <a:avLst/>
              <a:gdLst>
                <a:gd name="T0" fmla="*/ 446 w 446"/>
                <a:gd name="T1" fmla="*/ 0 h 320"/>
                <a:gd name="T2" fmla="*/ 443 w 446"/>
                <a:gd name="T3" fmla="*/ 0 h 320"/>
                <a:gd name="T4" fmla="*/ 432 w 446"/>
                <a:gd name="T5" fmla="*/ 0 h 320"/>
                <a:gd name="T6" fmla="*/ 413 w 446"/>
                <a:gd name="T7" fmla="*/ 0 h 320"/>
                <a:gd name="T8" fmla="*/ 377 w 446"/>
                <a:gd name="T9" fmla="*/ 0 h 320"/>
                <a:gd name="T10" fmla="*/ 344 w 446"/>
                <a:gd name="T11" fmla="*/ 0 h 320"/>
                <a:gd name="T12" fmla="*/ 307 w 446"/>
                <a:gd name="T13" fmla="*/ 0 h 320"/>
                <a:gd name="T14" fmla="*/ 212 w 446"/>
                <a:gd name="T15" fmla="*/ 0 h 320"/>
                <a:gd name="T16" fmla="*/ 179 w 446"/>
                <a:gd name="T17" fmla="*/ 0 h 320"/>
                <a:gd name="T18" fmla="*/ 132 w 446"/>
                <a:gd name="T19" fmla="*/ 0 h 320"/>
                <a:gd name="T20" fmla="*/ 117 w 446"/>
                <a:gd name="T21" fmla="*/ 0 h 320"/>
                <a:gd name="T22" fmla="*/ 84 w 446"/>
                <a:gd name="T23" fmla="*/ 0 h 320"/>
                <a:gd name="T24" fmla="*/ 0 w 446"/>
                <a:gd name="T25" fmla="*/ 0 h 320"/>
                <a:gd name="T26" fmla="*/ 0 w 446"/>
                <a:gd name="T27" fmla="*/ 0 h 320"/>
                <a:gd name="T28" fmla="*/ 4 w 446"/>
                <a:gd name="T29" fmla="*/ 55 h 320"/>
                <a:gd name="T30" fmla="*/ 11 w 446"/>
                <a:gd name="T31" fmla="*/ 99 h 320"/>
                <a:gd name="T32" fmla="*/ 40 w 446"/>
                <a:gd name="T33" fmla="*/ 320 h 320"/>
                <a:gd name="T34" fmla="*/ 435 w 446"/>
                <a:gd name="T35" fmla="*/ 77 h 320"/>
                <a:gd name="T36" fmla="*/ 439 w 446"/>
                <a:gd name="T37" fmla="*/ 73 h 320"/>
                <a:gd name="T38" fmla="*/ 443 w 446"/>
                <a:gd name="T39" fmla="*/ 33 h 320"/>
                <a:gd name="T40" fmla="*/ 446 w 446"/>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6" h="320">
                  <a:moveTo>
                    <a:pt x="446" y="0"/>
                  </a:moveTo>
                  <a:lnTo>
                    <a:pt x="443" y="0"/>
                  </a:lnTo>
                  <a:lnTo>
                    <a:pt x="432" y="0"/>
                  </a:lnTo>
                  <a:lnTo>
                    <a:pt x="413" y="0"/>
                  </a:lnTo>
                  <a:lnTo>
                    <a:pt x="377" y="0"/>
                  </a:lnTo>
                  <a:lnTo>
                    <a:pt x="344" y="0"/>
                  </a:lnTo>
                  <a:lnTo>
                    <a:pt x="307" y="0"/>
                  </a:lnTo>
                  <a:lnTo>
                    <a:pt x="212" y="0"/>
                  </a:lnTo>
                  <a:lnTo>
                    <a:pt x="179" y="0"/>
                  </a:lnTo>
                  <a:lnTo>
                    <a:pt x="132" y="0"/>
                  </a:lnTo>
                  <a:lnTo>
                    <a:pt x="117" y="0"/>
                  </a:lnTo>
                  <a:lnTo>
                    <a:pt x="84" y="0"/>
                  </a:lnTo>
                  <a:lnTo>
                    <a:pt x="0" y="0"/>
                  </a:lnTo>
                  <a:lnTo>
                    <a:pt x="0" y="0"/>
                  </a:lnTo>
                  <a:lnTo>
                    <a:pt x="4" y="55"/>
                  </a:lnTo>
                  <a:lnTo>
                    <a:pt x="11" y="99"/>
                  </a:lnTo>
                  <a:lnTo>
                    <a:pt x="40" y="320"/>
                  </a:lnTo>
                  <a:lnTo>
                    <a:pt x="435" y="77"/>
                  </a:lnTo>
                  <a:lnTo>
                    <a:pt x="439" y="73"/>
                  </a:lnTo>
                  <a:lnTo>
                    <a:pt x="443" y="33"/>
                  </a:lnTo>
                  <a:lnTo>
                    <a:pt x="4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Rectangle 441"/>
            <p:cNvSpPr>
              <a:spLocks noChangeArrowheads="1"/>
            </p:cNvSpPr>
            <p:nvPr/>
          </p:nvSpPr>
          <p:spPr bwMode="auto">
            <a:xfrm>
              <a:off x="2210814" y="5733045"/>
              <a:ext cx="926110" cy="143482"/>
            </a:xfrm>
            <a:prstGeom prst="rect">
              <a:avLst/>
            </a:prstGeom>
            <a:solidFill>
              <a:srgbClr val="D2F3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 name="Freeform 442"/>
            <p:cNvSpPr/>
            <p:nvPr/>
          </p:nvSpPr>
          <p:spPr bwMode="auto">
            <a:xfrm>
              <a:off x="7105963" y="5889570"/>
              <a:ext cx="715545" cy="89443"/>
            </a:xfrm>
            <a:custGeom>
              <a:avLst/>
              <a:gdLst>
                <a:gd name="T0" fmla="*/ 103 w 105"/>
                <a:gd name="T1" fmla="*/ 0 h 13"/>
                <a:gd name="T2" fmla="*/ 101 w 105"/>
                <a:gd name="T3" fmla="*/ 0 h 13"/>
                <a:gd name="T4" fmla="*/ 89 w 105"/>
                <a:gd name="T5" fmla="*/ 0 h 13"/>
                <a:gd name="T6" fmla="*/ 84 w 105"/>
                <a:gd name="T7" fmla="*/ 0 h 13"/>
                <a:gd name="T8" fmla="*/ 84 w 105"/>
                <a:gd name="T9" fmla="*/ 0 h 13"/>
                <a:gd name="T10" fmla="*/ 41 w 105"/>
                <a:gd name="T11" fmla="*/ 0 h 13"/>
                <a:gd name="T12" fmla="*/ 33 w 105"/>
                <a:gd name="T13" fmla="*/ 0 h 13"/>
                <a:gd name="T14" fmla="*/ 22 w 105"/>
                <a:gd name="T15" fmla="*/ 0 h 13"/>
                <a:gd name="T16" fmla="*/ 18 w 105"/>
                <a:gd name="T17" fmla="*/ 0 h 13"/>
                <a:gd name="T18" fmla="*/ 4 w 105"/>
                <a:gd name="T19" fmla="*/ 0 h 13"/>
                <a:gd name="T20" fmla="*/ 1 w 105"/>
                <a:gd name="T21" fmla="*/ 0 h 13"/>
                <a:gd name="T22" fmla="*/ 0 w 105"/>
                <a:gd name="T23" fmla="*/ 2 h 13"/>
                <a:gd name="T24" fmla="*/ 0 w 105"/>
                <a:gd name="T25" fmla="*/ 4 h 13"/>
                <a:gd name="T26" fmla="*/ 0 w 105"/>
                <a:gd name="T27" fmla="*/ 13 h 13"/>
                <a:gd name="T28" fmla="*/ 105 w 105"/>
                <a:gd name="T29" fmla="*/ 13 h 13"/>
                <a:gd name="T30" fmla="*/ 105 w 105"/>
                <a:gd name="T31" fmla="*/ 4 h 13"/>
                <a:gd name="T32" fmla="*/ 105 w 105"/>
                <a:gd name="T33" fmla="*/ 2 h 13"/>
                <a:gd name="T34" fmla="*/ 103 w 105"/>
                <a:gd name="T3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3">
                  <a:moveTo>
                    <a:pt x="103" y="0"/>
                  </a:moveTo>
                  <a:cubicBezTo>
                    <a:pt x="101" y="0"/>
                    <a:pt x="101" y="0"/>
                    <a:pt x="101" y="0"/>
                  </a:cubicBezTo>
                  <a:cubicBezTo>
                    <a:pt x="89" y="0"/>
                    <a:pt x="89" y="0"/>
                    <a:pt x="89" y="0"/>
                  </a:cubicBezTo>
                  <a:cubicBezTo>
                    <a:pt x="84" y="0"/>
                    <a:pt x="84" y="0"/>
                    <a:pt x="84" y="0"/>
                  </a:cubicBezTo>
                  <a:cubicBezTo>
                    <a:pt x="84" y="0"/>
                    <a:pt x="84" y="0"/>
                    <a:pt x="84" y="0"/>
                  </a:cubicBezTo>
                  <a:cubicBezTo>
                    <a:pt x="41" y="0"/>
                    <a:pt x="41" y="0"/>
                    <a:pt x="41" y="0"/>
                  </a:cubicBezTo>
                  <a:cubicBezTo>
                    <a:pt x="33" y="0"/>
                    <a:pt x="33" y="0"/>
                    <a:pt x="33" y="0"/>
                  </a:cubicBezTo>
                  <a:cubicBezTo>
                    <a:pt x="22" y="0"/>
                    <a:pt x="22" y="0"/>
                    <a:pt x="22" y="0"/>
                  </a:cubicBezTo>
                  <a:cubicBezTo>
                    <a:pt x="18" y="0"/>
                    <a:pt x="18" y="0"/>
                    <a:pt x="18" y="0"/>
                  </a:cubicBezTo>
                  <a:cubicBezTo>
                    <a:pt x="4" y="0"/>
                    <a:pt x="4" y="0"/>
                    <a:pt x="4" y="0"/>
                  </a:cubicBezTo>
                  <a:cubicBezTo>
                    <a:pt x="1" y="0"/>
                    <a:pt x="1" y="0"/>
                    <a:pt x="1" y="0"/>
                  </a:cubicBezTo>
                  <a:cubicBezTo>
                    <a:pt x="0" y="0"/>
                    <a:pt x="0" y="1"/>
                    <a:pt x="0" y="2"/>
                  </a:cubicBezTo>
                  <a:cubicBezTo>
                    <a:pt x="0" y="4"/>
                    <a:pt x="0" y="4"/>
                    <a:pt x="0" y="4"/>
                  </a:cubicBezTo>
                  <a:cubicBezTo>
                    <a:pt x="0" y="13"/>
                    <a:pt x="0" y="13"/>
                    <a:pt x="0" y="13"/>
                  </a:cubicBezTo>
                  <a:cubicBezTo>
                    <a:pt x="105" y="13"/>
                    <a:pt x="105" y="13"/>
                    <a:pt x="105" y="13"/>
                  </a:cubicBezTo>
                  <a:cubicBezTo>
                    <a:pt x="105" y="4"/>
                    <a:pt x="105" y="4"/>
                    <a:pt x="105" y="4"/>
                  </a:cubicBezTo>
                  <a:cubicBezTo>
                    <a:pt x="105" y="2"/>
                    <a:pt x="105" y="2"/>
                    <a:pt x="105" y="2"/>
                  </a:cubicBezTo>
                  <a:cubicBezTo>
                    <a:pt x="105" y="1"/>
                    <a:pt x="104" y="0"/>
                    <a:pt x="103" y="0"/>
                  </a:cubicBezTo>
                </a:path>
              </a:pathLst>
            </a:custGeom>
            <a:solidFill>
              <a:srgbClr val="4847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43"/>
            <p:cNvSpPr/>
            <p:nvPr/>
          </p:nvSpPr>
          <p:spPr bwMode="auto">
            <a:xfrm>
              <a:off x="6900989" y="5979013"/>
              <a:ext cx="920519" cy="411812"/>
            </a:xfrm>
            <a:custGeom>
              <a:avLst/>
              <a:gdLst>
                <a:gd name="T0" fmla="*/ 135 w 135"/>
                <a:gd name="T1" fmla="*/ 0 h 60"/>
                <a:gd name="T2" fmla="*/ 30 w 135"/>
                <a:gd name="T3" fmla="*/ 0 h 60"/>
                <a:gd name="T4" fmla="*/ 30 w 135"/>
                <a:gd name="T5" fmla="*/ 0 h 60"/>
                <a:gd name="T6" fmla="*/ 28 w 135"/>
                <a:gd name="T7" fmla="*/ 1 h 60"/>
                <a:gd name="T8" fmla="*/ 28 w 135"/>
                <a:gd name="T9" fmla="*/ 14 h 60"/>
                <a:gd name="T10" fmla="*/ 28 w 135"/>
                <a:gd name="T11" fmla="*/ 14 h 60"/>
                <a:gd name="T12" fmla="*/ 28 w 135"/>
                <a:gd name="T13" fmla="*/ 14 h 60"/>
                <a:gd name="T14" fmla="*/ 28 w 135"/>
                <a:gd name="T15" fmla="*/ 14 h 60"/>
                <a:gd name="T16" fmla="*/ 28 w 135"/>
                <a:gd name="T17" fmla="*/ 14 h 60"/>
                <a:gd name="T18" fmla="*/ 28 w 135"/>
                <a:gd name="T19" fmla="*/ 14 h 60"/>
                <a:gd name="T20" fmla="*/ 28 w 135"/>
                <a:gd name="T21" fmla="*/ 14 h 60"/>
                <a:gd name="T22" fmla="*/ 28 w 135"/>
                <a:gd name="T23" fmla="*/ 14 h 60"/>
                <a:gd name="T24" fmla="*/ 28 w 135"/>
                <a:gd name="T25" fmla="*/ 14 h 60"/>
                <a:gd name="T26" fmla="*/ 11 w 135"/>
                <a:gd name="T27" fmla="*/ 20 h 60"/>
                <a:gd name="T28" fmla="*/ 11 w 135"/>
                <a:gd name="T29" fmla="*/ 20 h 60"/>
                <a:gd name="T30" fmla="*/ 0 w 135"/>
                <a:gd name="T31" fmla="*/ 42 h 60"/>
                <a:gd name="T32" fmla="*/ 0 w 135"/>
                <a:gd name="T33" fmla="*/ 54 h 60"/>
                <a:gd name="T34" fmla="*/ 1 w 135"/>
                <a:gd name="T35" fmla="*/ 60 h 60"/>
                <a:gd name="T36" fmla="*/ 9 w 135"/>
                <a:gd name="T37" fmla="*/ 60 h 60"/>
                <a:gd name="T38" fmla="*/ 8 w 135"/>
                <a:gd name="T39" fmla="*/ 54 h 60"/>
                <a:gd name="T40" fmla="*/ 8 w 135"/>
                <a:gd name="T41" fmla="*/ 42 h 60"/>
                <a:gd name="T42" fmla="*/ 19 w 135"/>
                <a:gd name="T43" fmla="*/ 20 h 60"/>
                <a:gd name="T44" fmla="*/ 27 w 135"/>
                <a:gd name="T45" fmla="*/ 16 h 60"/>
                <a:gd name="T46" fmla="*/ 27 w 135"/>
                <a:gd name="T47" fmla="*/ 16 h 60"/>
                <a:gd name="T48" fmla="*/ 30 w 135"/>
                <a:gd name="T49" fmla="*/ 15 h 60"/>
                <a:gd name="T50" fmla="*/ 30 w 135"/>
                <a:gd name="T51" fmla="*/ 60 h 60"/>
                <a:gd name="T52" fmla="*/ 130 w 135"/>
                <a:gd name="T53" fmla="*/ 60 h 60"/>
                <a:gd name="T54" fmla="*/ 135 w 135"/>
                <a:gd name="T55" fmla="*/ 60 h 60"/>
                <a:gd name="T56" fmla="*/ 135 w 135"/>
                <a:gd name="T5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60">
                  <a:moveTo>
                    <a:pt x="135" y="0"/>
                  </a:moveTo>
                  <a:cubicBezTo>
                    <a:pt x="30" y="0"/>
                    <a:pt x="30" y="0"/>
                    <a:pt x="30" y="0"/>
                  </a:cubicBezTo>
                  <a:cubicBezTo>
                    <a:pt x="30" y="0"/>
                    <a:pt x="30" y="0"/>
                    <a:pt x="30" y="0"/>
                  </a:cubicBezTo>
                  <a:cubicBezTo>
                    <a:pt x="29" y="1"/>
                    <a:pt x="29" y="1"/>
                    <a:pt x="28" y="1"/>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2" y="14"/>
                    <a:pt x="16" y="16"/>
                    <a:pt x="11" y="20"/>
                  </a:cubicBezTo>
                  <a:cubicBezTo>
                    <a:pt x="11" y="20"/>
                    <a:pt x="11" y="20"/>
                    <a:pt x="11" y="20"/>
                  </a:cubicBezTo>
                  <a:cubicBezTo>
                    <a:pt x="5" y="25"/>
                    <a:pt x="0" y="33"/>
                    <a:pt x="0" y="42"/>
                  </a:cubicBezTo>
                  <a:cubicBezTo>
                    <a:pt x="0" y="54"/>
                    <a:pt x="0" y="54"/>
                    <a:pt x="0" y="54"/>
                  </a:cubicBezTo>
                  <a:cubicBezTo>
                    <a:pt x="0" y="56"/>
                    <a:pt x="1" y="58"/>
                    <a:pt x="1" y="60"/>
                  </a:cubicBezTo>
                  <a:cubicBezTo>
                    <a:pt x="9" y="60"/>
                    <a:pt x="9" y="60"/>
                    <a:pt x="9" y="60"/>
                  </a:cubicBezTo>
                  <a:cubicBezTo>
                    <a:pt x="9" y="58"/>
                    <a:pt x="8" y="56"/>
                    <a:pt x="8" y="54"/>
                  </a:cubicBezTo>
                  <a:cubicBezTo>
                    <a:pt x="8" y="42"/>
                    <a:pt x="8" y="42"/>
                    <a:pt x="8" y="42"/>
                  </a:cubicBezTo>
                  <a:cubicBezTo>
                    <a:pt x="8" y="33"/>
                    <a:pt x="13" y="25"/>
                    <a:pt x="19" y="20"/>
                  </a:cubicBezTo>
                  <a:cubicBezTo>
                    <a:pt x="22" y="18"/>
                    <a:pt x="24" y="17"/>
                    <a:pt x="27" y="16"/>
                  </a:cubicBezTo>
                  <a:cubicBezTo>
                    <a:pt x="27" y="16"/>
                    <a:pt x="27" y="16"/>
                    <a:pt x="27" y="16"/>
                  </a:cubicBezTo>
                  <a:cubicBezTo>
                    <a:pt x="28" y="15"/>
                    <a:pt x="29" y="15"/>
                    <a:pt x="30" y="15"/>
                  </a:cubicBezTo>
                  <a:cubicBezTo>
                    <a:pt x="30" y="60"/>
                    <a:pt x="30" y="60"/>
                    <a:pt x="30" y="60"/>
                  </a:cubicBezTo>
                  <a:cubicBezTo>
                    <a:pt x="130" y="60"/>
                    <a:pt x="130" y="60"/>
                    <a:pt x="130" y="60"/>
                  </a:cubicBezTo>
                  <a:cubicBezTo>
                    <a:pt x="132" y="60"/>
                    <a:pt x="133" y="60"/>
                    <a:pt x="135" y="60"/>
                  </a:cubicBezTo>
                  <a:cubicBezTo>
                    <a:pt x="135" y="0"/>
                    <a:pt x="135" y="0"/>
                    <a:pt x="135" y="0"/>
                  </a:cubicBezTo>
                </a:path>
              </a:pathLst>
            </a:custGeom>
            <a:solidFill>
              <a:srgbClr val="BDB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44"/>
            <p:cNvSpPr/>
            <p:nvPr/>
          </p:nvSpPr>
          <p:spPr bwMode="auto">
            <a:xfrm>
              <a:off x="6805955" y="5979013"/>
              <a:ext cx="285101" cy="657780"/>
            </a:xfrm>
            <a:custGeom>
              <a:avLst/>
              <a:gdLst>
                <a:gd name="T0" fmla="*/ 42 w 42"/>
                <a:gd name="T1" fmla="*/ 96 h 96"/>
                <a:gd name="T2" fmla="*/ 0 w 42"/>
                <a:gd name="T3" fmla="*/ 54 h 96"/>
                <a:gd name="T4" fmla="*/ 0 w 42"/>
                <a:gd name="T5" fmla="*/ 42 h 96"/>
                <a:gd name="T6" fmla="*/ 42 w 42"/>
                <a:gd name="T7" fmla="*/ 0 h 96"/>
                <a:gd name="T8" fmla="*/ 42 w 42"/>
                <a:gd name="T9" fmla="*/ 14 h 96"/>
                <a:gd name="T10" fmla="*/ 14 w 42"/>
                <a:gd name="T11" fmla="*/ 42 h 96"/>
                <a:gd name="T12" fmla="*/ 14 w 42"/>
                <a:gd name="T13" fmla="*/ 54 h 96"/>
                <a:gd name="T14" fmla="*/ 42 w 42"/>
                <a:gd name="T15" fmla="*/ 82 h 96"/>
                <a:gd name="T16" fmla="*/ 42 w 42"/>
                <a:gd name="T1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96">
                  <a:moveTo>
                    <a:pt x="42" y="96"/>
                  </a:moveTo>
                  <a:cubicBezTo>
                    <a:pt x="19" y="96"/>
                    <a:pt x="0" y="77"/>
                    <a:pt x="0" y="54"/>
                  </a:cubicBezTo>
                  <a:cubicBezTo>
                    <a:pt x="0" y="42"/>
                    <a:pt x="0" y="42"/>
                    <a:pt x="0" y="42"/>
                  </a:cubicBezTo>
                  <a:cubicBezTo>
                    <a:pt x="0" y="19"/>
                    <a:pt x="19" y="0"/>
                    <a:pt x="42" y="0"/>
                  </a:cubicBezTo>
                  <a:cubicBezTo>
                    <a:pt x="42" y="14"/>
                    <a:pt x="42" y="14"/>
                    <a:pt x="42" y="14"/>
                  </a:cubicBezTo>
                  <a:cubicBezTo>
                    <a:pt x="27" y="14"/>
                    <a:pt x="14" y="27"/>
                    <a:pt x="14" y="42"/>
                  </a:cubicBezTo>
                  <a:cubicBezTo>
                    <a:pt x="14" y="54"/>
                    <a:pt x="14" y="54"/>
                    <a:pt x="14" y="54"/>
                  </a:cubicBezTo>
                  <a:cubicBezTo>
                    <a:pt x="14" y="70"/>
                    <a:pt x="27" y="82"/>
                    <a:pt x="42" y="82"/>
                  </a:cubicBezTo>
                  <a:cubicBezTo>
                    <a:pt x="42" y="96"/>
                    <a:pt x="42" y="96"/>
                    <a:pt x="42" y="96"/>
                  </a:cubicBezTo>
                </a:path>
              </a:pathLst>
            </a:custGeom>
            <a:solidFill>
              <a:srgbClr val="8199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45"/>
            <p:cNvSpPr>
              <a:spLocks noEditPoints="1"/>
            </p:cNvSpPr>
            <p:nvPr/>
          </p:nvSpPr>
          <p:spPr bwMode="auto">
            <a:xfrm>
              <a:off x="7091055" y="59790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BDB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46"/>
            <p:cNvSpPr>
              <a:spLocks noEditPoints="1"/>
            </p:cNvSpPr>
            <p:nvPr/>
          </p:nvSpPr>
          <p:spPr bwMode="auto">
            <a:xfrm>
              <a:off x="6975525" y="5986467"/>
              <a:ext cx="115531" cy="130438"/>
            </a:xfrm>
            <a:custGeom>
              <a:avLst/>
              <a:gdLst>
                <a:gd name="T0" fmla="*/ 17 w 17"/>
                <a:gd name="T1" fmla="*/ 13 h 19"/>
                <a:gd name="T2" fmla="*/ 0 w 17"/>
                <a:gd name="T3" fmla="*/ 19 h 19"/>
                <a:gd name="T4" fmla="*/ 0 w 17"/>
                <a:gd name="T5" fmla="*/ 19 h 19"/>
                <a:gd name="T6" fmla="*/ 17 w 17"/>
                <a:gd name="T7" fmla="*/ 13 h 19"/>
                <a:gd name="T8" fmla="*/ 17 w 17"/>
                <a:gd name="T9" fmla="*/ 13 h 19"/>
                <a:gd name="T10" fmla="*/ 17 w 17"/>
                <a:gd name="T11" fmla="*/ 13 h 19"/>
                <a:gd name="T12" fmla="*/ 17 w 17"/>
                <a:gd name="T13" fmla="*/ 13 h 19"/>
                <a:gd name="T14" fmla="*/ 17 w 17"/>
                <a:gd name="T15" fmla="*/ 13 h 19"/>
                <a:gd name="T16" fmla="*/ 17 w 17"/>
                <a:gd name="T17" fmla="*/ 13 h 19"/>
                <a:gd name="T18" fmla="*/ 17 w 17"/>
                <a:gd name="T19" fmla="*/ 13 h 19"/>
                <a:gd name="T20" fmla="*/ 17 w 17"/>
                <a:gd name="T21" fmla="*/ 13 h 19"/>
                <a:gd name="T22" fmla="*/ 17 w 17"/>
                <a:gd name="T23" fmla="*/ 13 h 19"/>
                <a:gd name="T24" fmla="*/ 17 w 17"/>
                <a:gd name="T25" fmla="*/ 13 h 19"/>
                <a:gd name="T26" fmla="*/ 17 w 17"/>
                <a:gd name="T27" fmla="*/ 0 h 19"/>
                <a:gd name="T28" fmla="*/ 17 w 17"/>
                <a:gd name="T29" fmla="*/ 0 h 19"/>
                <a:gd name="T30" fmla="*/ 17 w 17"/>
                <a:gd name="T31" fmla="*/ 13 h 19"/>
                <a:gd name="T32" fmla="*/ 17 w 17"/>
                <a:gd name="T33" fmla="*/ 13 h 19"/>
                <a:gd name="T34" fmla="*/ 17 w 17"/>
                <a:gd name="T3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9">
                  <a:moveTo>
                    <a:pt x="17" y="13"/>
                  </a:moveTo>
                  <a:cubicBezTo>
                    <a:pt x="11" y="13"/>
                    <a:pt x="5" y="15"/>
                    <a:pt x="0" y="19"/>
                  </a:cubicBezTo>
                  <a:cubicBezTo>
                    <a:pt x="0" y="19"/>
                    <a:pt x="0" y="19"/>
                    <a:pt x="0" y="19"/>
                  </a:cubicBezTo>
                  <a:cubicBezTo>
                    <a:pt x="5" y="15"/>
                    <a:pt x="11" y="13"/>
                    <a:pt x="17" y="13"/>
                  </a:cubicBezTo>
                  <a:moveTo>
                    <a:pt x="17" y="13"/>
                  </a:moveTo>
                  <a:cubicBezTo>
                    <a:pt x="17" y="13"/>
                    <a:pt x="17" y="13"/>
                    <a:pt x="17" y="13"/>
                  </a:cubicBezTo>
                  <a:cubicBezTo>
                    <a:pt x="17" y="13"/>
                    <a:pt x="17" y="13"/>
                    <a:pt x="17" y="13"/>
                  </a:cubicBezTo>
                  <a:moveTo>
                    <a:pt x="17" y="13"/>
                  </a:moveTo>
                  <a:cubicBezTo>
                    <a:pt x="17" y="13"/>
                    <a:pt x="17" y="13"/>
                    <a:pt x="17" y="13"/>
                  </a:cubicBezTo>
                  <a:cubicBezTo>
                    <a:pt x="17" y="13"/>
                    <a:pt x="17" y="13"/>
                    <a:pt x="17" y="13"/>
                  </a:cubicBezTo>
                  <a:moveTo>
                    <a:pt x="17" y="13"/>
                  </a:moveTo>
                  <a:cubicBezTo>
                    <a:pt x="17" y="13"/>
                    <a:pt x="17" y="13"/>
                    <a:pt x="17" y="13"/>
                  </a:cubicBezTo>
                  <a:cubicBezTo>
                    <a:pt x="17" y="13"/>
                    <a:pt x="17" y="13"/>
                    <a:pt x="17" y="13"/>
                  </a:cubicBezTo>
                  <a:moveTo>
                    <a:pt x="17" y="0"/>
                  </a:moveTo>
                  <a:cubicBezTo>
                    <a:pt x="17" y="0"/>
                    <a:pt x="17" y="0"/>
                    <a:pt x="17" y="0"/>
                  </a:cubicBezTo>
                  <a:cubicBezTo>
                    <a:pt x="17" y="13"/>
                    <a:pt x="17" y="13"/>
                    <a:pt x="17" y="13"/>
                  </a:cubicBezTo>
                  <a:cubicBezTo>
                    <a:pt x="17" y="13"/>
                    <a:pt x="17" y="13"/>
                    <a:pt x="17" y="13"/>
                  </a:cubicBezTo>
                  <a:cubicBezTo>
                    <a:pt x="17" y="0"/>
                    <a:pt x="17" y="0"/>
                    <a:pt x="17" y="0"/>
                  </a:cubicBezTo>
                </a:path>
              </a:pathLst>
            </a:custGeom>
            <a:solidFill>
              <a:srgbClr val="8E8C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47"/>
            <p:cNvSpPr/>
            <p:nvPr/>
          </p:nvSpPr>
          <p:spPr bwMode="auto">
            <a:xfrm>
              <a:off x="6975525" y="5979013"/>
              <a:ext cx="115531" cy="137891"/>
            </a:xfrm>
            <a:custGeom>
              <a:avLst/>
              <a:gdLst>
                <a:gd name="T0" fmla="*/ 17 w 17"/>
                <a:gd name="T1" fmla="*/ 0 h 20"/>
                <a:gd name="T2" fmla="*/ 17 w 17"/>
                <a:gd name="T3" fmla="*/ 0 h 20"/>
                <a:gd name="T4" fmla="*/ 17 w 17"/>
                <a:gd name="T5" fmla="*/ 0 h 20"/>
                <a:gd name="T6" fmla="*/ 17 w 17"/>
                <a:gd name="T7" fmla="*/ 0 h 20"/>
                <a:gd name="T8" fmla="*/ 17 w 17"/>
                <a:gd name="T9" fmla="*/ 0 h 20"/>
                <a:gd name="T10" fmla="*/ 17 w 17"/>
                <a:gd name="T11" fmla="*/ 0 h 20"/>
                <a:gd name="T12" fmla="*/ 0 w 17"/>
                <a:gd name="T13" fmla="*/ 3 h 20"/>
                <a:gd name="T14" fmla="*/ 0 w 17"/>
                <a:gd name="T15" fmla="*/ 20 h 20"/>
                <a:gd name="T16" fmla="*/ 17 w 17"/>
                <a:gd name="T17" fmla="*/ 14 h 20"/>
                <a:gd name="T18" fmla="*/ 17 w 17"/>
                <a:gd name="T19" fmla="*/ 14 h 20"/>
                <a:gd name="T20" fmla="*/ 17 w 17"/>
                <a:gd name="T21" fmla="*/ 14 h 20"/>
                <a:gd name="T22" fmla="*/ 17 w 17"/>
                <a:gd name="T23" fmla="*/ 14 h 20"/>
                <a:gd name="T24" fmla="*/ 17 w 17"/>
                <a:gd name="T25" fmla="*/ 14 h 20"/>
                <a:gd name="T26" fmla="*/ 17 w 17"/>
                <a:gd name="T27" fmla="*/ 14 h 20"/>
                <a:gd name="T28" fmla="*/ 17 w 17"/>
                <a:gd name="T29" fmla="*/ 14 h 20"/>
                <a:gd name="T30" fmla="*/ 17 w 17"/>
                <a:gd name="T31" fmla="*/ 14 h 20"/>
                <a:gd name="T32" fmla="*/ 17 w 17"/>
                <a:gd name="T33" fmla="*/ 1 h 20"/>
                <a:gd name="T34" fmla="*/ 17 w 17"/>
                <a:gd name="T3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20">
                  <a:moveTo>
                    <a:pt x="17" y="0"/>
                  </a:move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1" y="0"/>
                    <a:pt x="5" y="1"/>
                    <a:pt x="0" y="3"/>
                  </a:cubicBezTo>
                  <a:cubicBezTo>
                    <a:pt x="0" y="20"/>
                    <a:pt x="0" y="20"/>
                    <a:pt x="0" y="20"/>
                  </a:cubicBezTo>
                  <a:cubicBezTo>
                    <a:pt x="5" y="16"/>
                    <a:pt x="11"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
                    <a:pt x="17" y="1"/>
                    <a:pt x="17" y="1"/>
                  </a:cubicBezTo>
                  <a:cubicBezTo>
                    <a:pt x="17" y="0"/>
                    <a:pt x="17" y="0"/>
                    <a:pt x="17" y="0"/>
                  </a:cubicBezTo>
                </a:path>
              </a:pathLst>
            </a:custGeom>
            <a:solidFill>
              <a:srgbClr val="6574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48"/>
            <p:cNvSpPr>
              <a:spLocks noEditPoints="1"/>
            </p:cNvSpPr>
            <p:nvPr/>
          </p:nvSpPr>
          <p:spPr bwMode="auto">
            <a:xfrm>
              <a:off x="6975525" y="6500765"/>
              <a:ext cx="115531" cy="136029"/>
            </a:xfrm>
            <a:custGeom>
              <a:avLst/>
              <a:gdLst>
                <a:gd name="T0" fmla="*/ 17 w 17"/>
                <a:gd name="T1" fmla="*/ 20 h 20"/>
                <a:gd name="T2" fmla="*/ 17 w 17"/>
                <a:gd name="T3" fmla="*/ 20 h 20"/>
                <a:gd name="T4" fmla="*/ 17 w 17"/>
                <a:gd name="T5" fmla="*/ 20 h 20"/>
                <a:gd name="T6" fmla="*/ 17 w 17"/>
                <a:gd name="T7" fmla="*/ 20 h 20"/>
                <a:gd name="T8" fmla="*/ 17 w 17"/>
                <a:gd name="T9" fmla="*/ 20 h 20"/>
                <a:gd name="T10" fmla="*/ 17 w 17"/>
                <a:gd name="T11" fmla="*/ 20 h 20"/>
                <a:gd name="T12" fmla="*/ 17 w 17"/>
                <a:gd name="T13" fmla="*/ 6 h 20"/>
                <a:gd name="T14" fmla="*/ 17 w 17"/>
                <a:gd name="T15" fmla="*/ 6 h 20"/>
                <a:gd name="T16" fmla="*/ 17 w 17"/>
                <a:gd name="T17" fmla="*/ 6 h 20"/>
                <a:gd name="T18" fmla="*/ 17 w 17"/>
                <a:gd name="T19" fmla="*/ 6 h 20"/>
                <a:gd name="T20" fmla="*/ 17 w 17"/>
                <a:gd name="T21" fmla="*/ 6 h 20"/>
                <a:gd name="T22" fmla="*/ 17 w 17"/>
                <a:gd name="T23" fmla="*/ 6 h 20"/>
                <a:gd name="T24" fmla="*/ 17 w 17"/>
                <a:gd name="T25" fmla="*/ 6 h 20"/>
                <a:gd name="T26" fmla="*/ 17 w 17"/>
                <a:gd name="T27" fmla="*/ 6 h 20"/>
                <a:gd name="T28" fmla="*/ 17 w 17"/>
                <a:gd name="T29" fmla="*/ 6 h 20"/>
                <a:gd name="T30" fmla="*/ 0 w 17"/>
                <a:gd name="T31" fmla="*/ 0 h 20"/>
                <a:gd name="T32" fmla="*/ 0 w 17"/>
                <a:gd name="T33" fmla="*/ 0 h 20"/>
                <a:gd name="T34" fmla="*/ 17 w 17"/>
                <a:gd name="T35" fmla="*/ 6 h 20"/>
                <a:gd name="T36" fmla="*/ 0 w 17"/>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20">
                  <a:moveTo>
                    <a:pt x="17" y="20"/>
                  </a:moveTo>
                  <a:cubicBezTo>
                    <a:pt x="17" y="20"/>
                    <a:pt x="17" y="20"/>
                    <a:pt x="17" y="20"/>
                  </a:cubicBezTo>
                  <a:cubicBezTo>
                    <a:pt x="17" y="20"/>
                    <a:pt x="17" y="20"/>
                    <a:pt x="17" y="20"/>
                  </a:cubicBezTo>
                  <a:moveTo>
                    <a:pt x="17" y="20"/>
                  </a:moveTo>
                  <a:cubicBezTo>
                    <a:pt x="17" y="20"/>
                    <a:pt x="17" y="20"/>
                    <a:pt x="17" y="20"/>
                  </a:cubicBezTo>
                  <a:cubicBezTo>
                    <a:pt x="17" y="20"/>
                    <a:pt x="17" y="20"/>
                    <a:pt x="17" y="20"/>
                  </a:cubicBezTo>
                  <a:moveTo>
                    <a:pt x="17" y="6"/>
                  </a:moveTo>
                  <a:cubicBezTo>
                    <a:pt x="17" y="6"/>
                    <a:pt x="17" y="6"/>
                    <a:pt x="17" y="6"/>
                  </a:cubicBezTo>
                  <a:cubicBezTo>
                    <a:pt x="17" y="6"/>
                    <a:pt x="17" y="6"/>
                    <a:pt x="17" y="6"/>
                  </a:cubicBezTo>
                  <a:moveTo>
                    <a:pt x="17" y="6"/>
                  </a:moveTo>
                  <a:cubicBezTo>
                    <a:pt x="17" y="6"/>
                    <a:pt x="17" y="6"/>
                    <a:pt x="17" y="6"/>
                  </a:cubicBezTo>
                  <a:cubicBezTo>
                    <a:pt x="17" y="6"/>
                    <a:pt x="17" y="6"/>
                    <a:pt x="17" y="6"/>
                  </a:cubicBezTo>
                  <a:moveTo>
                    <a:pt x="17" y="6"/>
                  </a:moveTo>
                  <a:cubicBezTo>
                    <a:pt x="17" y="6"/>
                    <a:pt x="17" y="6"/>
                    <a:pt x="17" y="6"/>
                  </a:cubicBezTo>
                  <a:cubicBezTo>
                    <a:pt x="17" y="6"/>
                    <a:pt x="17" y="6"/>
                    <a:pt x="17" y="6"/>
                  </a:cubicBezTo>
                  <a:moveTo>
                    <a:pt x="0" y="0"/>
                  </a:moveTo>
                  <a:cubicBezTo>
                    <a:pt x="0" y="0"/>
                    <a:pt x="0" y="0"/>
                    <a:pt x="0" y="0"/>
                  </a:cubicBezTo>
                  <a:cubicBezTo>
                    <a:pt x="5" y="4"/>
                    <a:pt x="11" y="6"/>
                    <a:pt x="17" y="6"/>
                  </a:cubicBezTo>
                  <a:cubicBezTo>
                    <a:pt x="11" y="6"/>
                    <a:pt x="5" y="4"/>
                    <a:pt x="0" y="0"/>
                  </a:cubicBezTo>
                </a:path>
              </a:pathLst>
            </a:custGeom>
            <a:solidFill>
              <a:srgbClr val="BDB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49"/>
            <p:cNvSpPr/>
            <p:nvPr/>
          </p:nvSpPr>
          <p:spPr bwMode="auto">
            <a:xfrm>
              <a:off x="6975525" y="6500765"/>
              <a:ext cx="115531" cy="136029"/>
            </a:xfrm>
            <a:custGeom>
              <a:avLst/>
              <a:gdLst>
                <a:gd name="T0" fmla="*/ 0 w 17"/>
                <a:gd name="T1" fmla="*/ 0 h 20"/>
                <a:gd name="T2" fmla="*/ 0 w 17"/>
                <a:gd name="T3" fmla="*/ 17 h 20"/>
                <a:gd name="T4" fmla="*/ 17 w 17"/>
                <a:gd name="T5" fmla="*/ 20 h 20"/>
                <a:gd name="T6" fmla="*/ 17 w 17"/>
                <a:gd name="T7" fmla="*/ 20 h 20"/>
                <a:gd name="T8" fmla="*/ 17 w 17"/>
                <a:gd name="T9" fmla="*/ 20 h 20"/>
                <a:gd name="T10" fmla="*/ 17 w 17"/>
                <a:gd name="T11" fmla="*/ 20 h 20"/>
                <a:gd name="T12" fmla="*/ 17 w 17"/>
                <a:gd name="T13" fmla="*/ 20 h 20"/>
                <a:gd name="T14" fmla="*/ 17 w 17"/>
                <a:gd name="T15" fmla="*/ 6 h 20"/>
                <a:gd name="T16" fmla="*/ 17 w 17"/>
                <a:gd name="T17" fmla="*/ 6 h 20"/>
                <a:gd name="T18" fmla="*/ 17 w 17"/>
                <a:gd name="T19" fmla="*/ 6 h 20"/>
                <a:gd name="T20" fmla="*/ 17 w 17"/>
                <a:gd name="T21" fmla="*/ 6 h 20"/>
                <a:gd name="T22" fmla="*/ 17 w 17"/>
                <a:gd name="T23" fmla="*/ 6 h 20"/>
                <a:gd name="T24" fmla="*/ 17 w 17"/>
                <a:gd name="T25" fmla="*/ 6 h 20"/>
                <a:gd name="T26" fmla="*/ 17 w 17"/>
                <a:gd name="T27" fmla="*/ 6 h 20"/>
                <a:gd name="T28" fmla="*/ 17 w 17"/>
                <a:gd name="T29" fmla="*/ 6 h 20"/>
                <a:gd name="T30" fmla="*/ 17 w 17"/>
                <a:gd name="T31" fmla="*/ 6 h 20"/>
                <a:gd name="T32" fmla="*/ 0 w 17"/>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0">
                  <a:moveTo>
                    <a:pt x="0" y="0"/>
                  </a:moveTo>
                  <a:cubicBezTo>
                    <a:pt x="0" y="17"/>
                    <a:pt x="0" y="17"/>
                    <a:pt x="0" y="17"/>
                  </a:cubicBezTo>
                  <a:cubicBezTo>
                    <a:pt x="5" y="19"/>
                    <a:pt x="11"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1" y="6"/>
                    <a:pt x="5" y="4"/>
                    <a:pt x="0" y="0"/>
                  </a:cubicBezTo>
                </a:path>
              </a:pathLst>
            </a:custGeom>
            <a:solidFill>
              <a:srgbClr val="6574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50"/>
            <p:cNvSpPr/>
            <p:nvPr/>
          </p:nvSpPr>
          <p:spPr bwMode="auto">
            <a:xfrm>
              <a:off x="7050061" y="5889570"/>
              <a:ext cx="717409" cy="972694"/>
            </a:xfrm>
            <a:custGeom>
              <a:avLst/>
              <a:gdLst>
                <a:gd name="T0" fmla="*/ 103 w 105"/>
                <a:gd name="T1" fmla="*/ 142 h 142"/>
                <a:gd name="T2" fmla="*/ 1 w 105"/>
                <a:gd name="T3" fmla="*/ 142 h 142"/>
                <a:gd name="T4" fmla="*/ 0 w 105"/>
                <a:gd name="T5" fmla="*/ 140 h 142"/>
                <a:gd name="T6" fmla="*/ 0 w 105"/>
                <a:gd name="T7" fmla="*/ 2 h 142"/>
                <a:gd name="T8" fmla="*/ 1 w 105"/>
                <a:gd name="T9" fmla="*/ 0 h 142"/>
                <a:gd name="T10" fmla="*/ 103 w 105"/>
                <a:gd name="T11" fmla="*/ 0 h 142"/>
                <a:gd name="T12" fmla="*/ 105 w 105"/>
                <a:gd name="T13" fmla="*/ 2 h 142"/>
                <a:gd name="T14" fmla="*/ 105 w 105"/>
                <a:gd name="T15" fmla="*/ 140 h 142"/>
                <a:gd name="T16" fmla="*/ 103 w 105"/>
                <a:gd name="T1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42">
                  <a:moveTo>
                    <a:pt x="103" y="142"/>
                  </a:moveTo>
                  <a:cubicBezTo>
                    <a:pt x="1" y="142"/>
                    <a:pt x="1" y="142"/>
                    <a:pt x="1" y="142"/>
                  </a:cubicBezTo>
                  <a:cubicBezTo>
                    <a:pt x="0" y="142"/>
                    <a:pt x="0" y="141"/>
                    <a:pt x="0" y="140"/>
                  </a:cubicBezTo>
                  <a:cubicBezTo>
                    <a:pt x="0" y="2"/>
                    <a:pt x="0" y="2"/>
                    <a:pt x="0" y="2"/>
                  </a:cubicBezTo>
                  <a:cubicBezTo>
                    <a:pt x="0" y="1"/>
                    <a:pt x="0" y="0"/>
                    <a:pt x="1" y="0"/>
                  </a:cubicBezTo>
                  <a:cubicBezTo>
                    <a:pt x="103" y="0"/>
                    <a:pt x="103" y="0"/>
                    <a:pt x="103" y="0"/>
                  </a:cubicBezTo>
                  <a:cubicBezTo>
                    <a:pt x="104" y="0"/>
                    <a:pt x="105" y="1"/>
                    <a:pt x="105" y="2"/>
                  </a:cubicBezTo>
                  <a:cubicBezTo>
                    <a:pt x="105" y="140"/>
                    <a:pt x="105" y="140"/>
                    <a:pt x="105" y="140"/>
                  </a:cubicBezTo>
                  <a:cubicBezTo>
                    <a:pt x="105" y="141"/>
                    <a:pt x="104" y="142"/>
                    <a:pt x="103" y="142"/>
                  </a:cubicBezTo>
                  <a:close/>
                </a:path>
              </a:pathLst>
            </a:custGeom>
            <a:solidFill>
              <a:srgbClr val="8199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51"/>
            <p:cNvSpPr/>
            <p:nvPr/>
          </p:nvSpPr>
          <p:spPr bwMode="auto">
            <a:xfrm>
              <a:off x="7050061" y="5889570"/>
              <a:ext cx="122984" cy="972694"/>
            </a:xfrm>
            <a:custGeom>
              <a:avLst/>
              <a:gdLst>
                <a:gd name="T0" fmla="*/ 14 w 18"/>
                <a:gd name="T1" fmla="*/ 138 h 142"/>
                <a:gd name="T2" fmla="*/ 14 w 18"/>
                <a:gd name="T3" fmla="*/ 4 h 142"/>
                <a:gd name="T4" fmla="*/ 18 w 18"/>
                <a:gd name="T5" fmla="*/ 0 h 142"/>
                <a:gd name="T6" fmla="*/ 4 w 18"/>
                <a:gd name="T7" fmla="*/ 0 h 142"/>
                <a:gd name="T8" fmla="*/ 0 w 18"/>
                <a:gd name="T9" fmla="*/ 4 h 142"/>
                <a:gd name="T10" fmla="*/ 0 w 18"/>
                <a:gd name="T11" fmla="*/ 138 h 142"/>
                <a:gd name="T12" fmla="*/ 4 w 18"/>
                <a:gd name="T13" fmla="*/ 142 h 142"/>
                <a:gd name="T14" fmla="*/ 18 w 18"/>
                <a:gd name="T15" fmla="*/ 142 h 142"/>
                <a:gd name="T16" fmla="*/ 14 w 18"/>
                <a:gd name="T17" fmla="*/ 13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2">
                  <a:moveTo>
                    <a:pt x="14" y="138"/>
                  </a:moveTo>
                  <a:cubicBezTo>
                    <a:pt x="14" y="4"/>
                    <a:pt x="14" y="4"/>
                    <a:pt x="14" y="4"/>
                  </a:cubicBezTo>
                  <a:cubicBezTo>
                    <a:pt x="14" y="2"/>
                    <a:pt x="16" y="0"/>
                    <a:pt x="18" y="0"/>
                  </a:cubicBezTo>
                  <a:cubicBezTo>
                    <a:pt x="4" y="0"/>
                    <a:pt x="4" y="0"/>
                    <a:pt x="4" y="0"/>
                  </a:cubicBezTo>
                  <a:cubicBezTo>
                    <a:pt x="1" y="0"/>
                    <a:pt x="0" y="2"/>
                    <a:pt x="0" y="4"/>
                  </a:cubicBezTo>
                  <a:cubicBezTo>
                    <a:pt x="0" y="138"/>
                    <a:pt x="0" y="138"/>
                    <a:pt x="0" y="138"/>
                  </a:cubicBezTo>
                  <a:cubicBezTo>
                    <a:pt x="0" y="140"/>
                    <a:pt x="1" y="142"/>
                    <a:pt x="4" y="142"/>
                  </a:cubicBezTo>
                  <a:cubicBezTo>
                    <a:pt x="18" y="142"/>
                    <a:pt x="18" y="142"/>
                    <a:pt x="18" y="142"/>
                  </a:cubicBezTo>
                  <a:cubicBezTo>
                    <a:pt x="16" y="142"/>
                    <a:pt x="14" y="140"/>
                    <a:pt x="14" y="138"/>
                  </a:cubicBezTo>
                  <a:close/>
                </a:path>
              </a:pathLst>
            </a:custGeom>
            <a:solidFill>
              <a:srgbClr val="CDD6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52"/>
            <p:cNvSpPr/>
            <p:nvPr/>
          </p:nvSpPr>
          <p:spPr bwMode="auto">
            <a:xfrm>
              <a:off x="7050061" y="5889570"/>
              <a:ext cx="717409" cy="972694"/>
            </a:xfrm>
            <a:custGeom>
              <a:avLst/>
              <a:gdLst>
                <a:gd name="T0" fmla="*/ 101 w 105"/>
                <a:gd name="T1" fmla="*/ 0 h 142"/>
                <a:gd name="T2" fmla="*/ 84 w 105"/>
                <a:gd name="T3" fmla="*/ 0 h 142"/>
                <a:gd name="T4" fmla="*/ 84 w 105"/>
                <a:gd name="T5" fmla="*/ 2 h 142"/>
                <a:gd name="T6" fmla="*/ 84 w 105"/>
                <a:gd name="T7" fmla="*/ 135 h 142"/>
                <a:gd name="T8" fmla="*/ 80 w 105"/>
                <a:gd name="T9" fmla="*/ 139 h 142"/>
                <a:gd name="T10" fmla="*/ 0 w 105"/>
                <a:gd name="T11" fmla="*/ 139 h 142"/>
                <a:gd name="T12" fmla="*/ 4 w 105"/>
                <a:gd name="T13" fmla="*/ 142 h 142"/>
                <a:gd name="T14" fmla="*/ 101 w 105"/>
                <a:gd name="T15" fmla="*/ 142 h 142"/>
                <a:gd name="T16" fmla="*/ 105 w 105"/>
                <a:gd name="T17" fmla="*/ 138 h 142"/>
                <a:gd name="T18" fmla="*/ 105 w 105"/>
                <a:gd name="T19" fmla="*/ 4 h 142"/>
                <a:gd name="T20" fmla="*/ 101 w 105"/>
                <a:gd name="T2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42">
                  <a:moveTo>
                    <a:pt x="101" y="0"/>
                  </a:moveTo>
                  <a:cubicBezTo>
                    <a:pt x="84" y="0"/>
                    <a:pt x="84" y="0"/>
                    <a:pt x="84" y="0"/>
                  </a:cubicBezTo>
                  <a:cubicBezTo>
                    <a:pt x="84" y="1"/>
                    <a:pt x="84" y="1"/>
                    <a:pt x="84" y="2"/>
                  </a:cubicBezTo>
                  <a:cubicBezTo>
                    <a:pt x="84" y="135"/>
                    <a:pt x="84" y="135"/>
                    <a:pt x="84" y="135"/>
                  </a:cubicBezTo>
                  <a:cubicBezTo>
                    <a:pt x="84" y="137"/>
                    <a:pt x="82" y="139"/>
                    <a:pt x="80" y="139"/>
                  </a:cubicBezTo>
                  <a:cubicBezTo>
                    <a:pt x="0" y="139"/>
                    <a:pt x="0" y="139"/>
                    <a:pt x="0" y="139"/>
                  </a:cubicBezTo>
                  <a:cubicBezTo>
                    <a:pt x="1" y="141"/>
                    <a:pt x="2" y="142"/>
                    <a:pt x="4" y="142"/>
                  </a:cubicBezTo>
                  <a:cubicBezTo>
                    <a:pt x="101" y="142"/>
                    <a:pt x="101" y="142"/>
                    <a:pt x="101" y="142"/>
                  </a:cubicBezTo>
                  <a:cubicBezTo>
                    <a:pt x="103" y="142"/>
                    <a:pt x="105" y="140"/>
                    <a:pt x="105" y="138"/>
                  </a:cubicBezTo>
                  <a:cubicBezTo>
                    <a:pt x="105" y="4"/>
                    <a:pt x="105" y="4"/>
                    <a:pt x="105" y="4"/>
                  </a:cubicBezTo>
                  <a:cubicBezTo>
                    <a:pt x="105" y="2"/>
                    <a:pt x="103" y="0"/>
                    <a:pt x="101" y="0"/>
                  </a:cubicBezTo>
                  <a:close/>
                </a:path>
              </a:pathLst>
            </a:custGeom>
            <a:solidFill>
              <a:srgbClr val="CDD6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Rectangle 453"/>
            <p:cNvSpPr>
              <a:spLocks noChangeArrowheads="1"/>
            </p:cNvSpPr>
            <p:nvPr/>
          </p:nvSpPr>
          <p:spPr bwMode="auto">
            <a:xfrm>
              <a:off x="7200995" y="5889570"/>
              <a:ext cx="74536" cy="952197"/>
            </a:xfrm>
            <a:prstGeom prst="rect">
              <a:avLst/>
            </a:prstGeom>
            <a:solidFill>
              <a:srgbClr val="CDD6D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 name="Freeform 454"/>
            <p:cNvSpPr/>
            <p:nvPr/>
          </p:nvSpPr>
          <p:spPr bwMode="auto">
            <a:xfrm>
              <a:off x="7329571" y="5889570"/>
              <a:ext cx="327958" cy="411812"/>
            </a:xfrm>
            <a:custGeom>
              <a:avLst/>
              <a:gdLst>
                <a:gd name="T0" fmla="*/ 48 w 48"/>
                <a:gd name="T1" fmla="*/ 0 h 60"/>
                <a:gd name="T2" fmla="*/ 48 w 48"/>
                <a:gd name="T3" fmla="*/ 52 h 60"/>
                <a:gd name="T4" fmla="*/ 40 w 48"/>
                <a:gd name="T5" fmla="*/ 60 h 60"/>
                <a:gd name="T6" fmla="*/ 38 w 48"/>
                <a:gd name="T7" fmla="*/ 60 h 60"/>
                <a:gd name="T8" fmla="*/ 30 w 48"/>
                <a:gd name="T9" fmla="*/ 52 h 60"/>
                <a:gd name="T10" fmla="*/ 30 w 48"/>
                <a:gd name="T11" fmla="*/ 30 h 60"/>
                <a:gd name="T12" fmla="*/ 23 w 48"/>
                <a:gd name="T13" fmla="*/ 22 h 60"/>
                <a:gd name="T14" fmla="*/ 15 w 48"/>
                <a:gd name="T15" fmla="*/ 30 h 60"/>
                <a:gd name="T16" fmla="*/ 15 w 48"/>
                <a:gd name="T17" fmla="*/ 37 h 60"/>
                <a:gd name="T18" fmla="*/ 8 w 48"/>
                <a:gd name="T19" fmla="*/ 45 h 60"/>
                <a:gd name="T20" fmla="*/ 0 w 48"/>
                <a:gd name="T21" fmla="*/ 37 h 60"/>
                <a:gd name="T22" fmla="*/ 0 w 48"/>
                <a:gd name="T23" fmla="*/ 0 h 60"/>
                <a:gd name="T24" fmla="*/ 48 w 48"/>
                <a:gd name="T2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60">
                  <a:moveTo>
                    <a:pt x="48" y="0"/>
                  </a:moveTo>
                  <a:cubicBezTo>
                    <a:pt x="48" y="52"/>
                    <a:pt x="48" y="52"/>
                    <a:pt x="48" y="52"/>
                  </a:cubicBezTo>
                  <a:cubicBezTo>
                    <a:pt x="48" y="57"/>
                    <a:pt x="45" y="60"/>
                    <a:pt x="40" y="60"/>
                  </a:cubicBezTo>
                  <a:cubicBezTo>
                    <a:pt x="38" y="60"/>
                    <a:pt x="38" y="60"/>
                    <a:pt x="38" y="60"/>
                  </a:cubicBezTo>
                  <a:cubicBezTo>
                    <a:pt x="34" y="60"/>
                    <a:pt x="30" y="57"/>
                    <a:pt x="30" y="52"/>
                  </a:cubicBezTo>
                  <a:cubicBezTo>
                    <a:pt x="30" y="30"/>
                    <a:pt x="30" y="30"/>
                    <a:pt x="30" y="30"/>
                  </a:cubicBezTo>
                  <a:cubicBezTo>
                    <a:pt x="30" y="25"/>
                    <a:pt x="27" y="22"/>
                    <a:pt x="23" y="22"/>
                  </a:cubicBezTo>
                  <a:cubicBezTo>
                    <a:pt x="19" y="22"/>
                    <a:pt x="15" y="25"/>
                    <a:pt x="15" y="30"/>
                  </a:cubicBezTo>
                  <a:cubicBezTo>
                    <a:pt x="15" y="37"/>
                    <a:pt x="15" y="37"/>
                    <a:pt x="15" y="37"/>
                  </a:cubicBezTo>
                  <a:cubicBezTo>
                    <a:pt x="15" y="41"/>
                    <a:pt x="12" y="45"/>
                    <a:pt x="8" y="45"/>
                  </a:cubicBezTo>
                  <a:cubicBezTo>
                    <a:pt x="3" y="45"/>
                    <a:pt x="0" y="41"/>
                    <a:pt x="0" y="37"/>
                  </a:cubicBezTo>
                  <a:cubicBezTo>
                    <a:pt x="0" y="0"/>
                    <a:pt x="0" y="0"/>
                    <a:pt x="0" y="0"/>
                  </a:cubicBezTo>
                  <a:lnTo>
                    <a:pt x="48" y="0"/>
                  </a:lnTo>
                  <a:close/>
                </a:path>
              </a:pathLst>
            </a:custGeom>
            <a:solidFill>
              <a:srgbClr val="E063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55"/>
            <p:cNvSpPr/>
            <p:nvPr/>
          </p:nvSpPr>
          <p:spPr bwMode="auto">
            <a:xfrm>
              <a:off x="7555041" y="5889570"/>
              <a:ext cx="102488" cy="411812"/>
            </a:xfrm>
            <a:custGeom>
              <a:avLst/>
              <a:gdLst>
                <a:gd name="T0" fmla="*/ 10 w 15"/>
                <a:gd name="T1" fmla="*/ 0 h 60"/>
                <a:gd name="T2" fmla="*/ 10 w 15"/>
                <a:gd name="T3" fmla="*/ 50 h 60"/>
                <a:gd name="T4" fmla="*/ 3 w 15"/>
                <a:gd name="T5" fmla="*/ 58 h 60"/>
                <a:gd name="T6" fmla="*/ 0 w 15"/>
                <a:gd name="T7" fmla="*/ 58 h 60"/>
                <a:gd name="T8" fmla="*/ 0 w 15"/>
                <a:gd name="T9" fmla="*/ 58 h 60"/>
                <a:gd name="T10" fmla="*/ 5 w 15"/>
                <a:gd name="T11" fmla="*/ 60 h 60"/>
                <a:gd name="T12" fmla="*/ 7 w 15"/>
                <a:gd name="T13" fmla="*/ 60 h 60"/>
                <a:gd name="T14" fmla="*/ 15 w 15"/>
                <a:gd name="T15" fmla="*/ 52 h 60"/>
                <a:gd name="T16" fmla="*/ 15 w 15"/>
                <a:gd name="T17" fmla="*/ 0 h 60"/>
                <a:gd name="T18" fmla="*/ 10 w 15"/>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60">
                  <a:moveTo>
                    <a:pt x="10" y="0"/>
                  </a:moveTo>
                  <a:cubicBezTo>
                    <a:pt x="10" y="50"/>
                    <a:pt x="10" y="50"/>
                    <a:pt x="10" y="50"/>
                  </a:cubicBezTo>
                  <a:cubicBezTo>
                    <a:pt x="10" y="54"/>
                    <a:pt x="7" y="58"/>
                    <a:pt x="3" y="58"/>
                  </a:cubicBezTo>
                  <a:cubicBezTo>
                    <a:pt x="0" y="58"/>
                    <a:pt x="0" y="58"/>
                    <a:pt x="0" y="58"/>
                  </a:cubicBezTo>
                  <a:cubicBezTo>
                    <a:pt x="0" y="58"/>
                    <a:pt x="0" y="58"/>
                    <a:pt x="0" y="58"/>
                  </a:cubicBezTo>
                  <a:cubicBezTo>
                    <a:pt x="1" y="59"/>
                    <a:pt x="3" y="60"/>
                    <a:pt x="5" y="60"/>
                  </a:cubicBezTo>
                  <a:cubicBezTo>
                    <a:pt x="7" y="60"/>
                    <a:pt x="7" y="60"/>
                    <a:pt x="7" y="60"/>
                  </a:cubicBezTo>
                  <a:cubicBezTo>
                    <a:pt x="12" y="60"/>
                    <a:pt x="15" y="57"/>
                    <a:pt x="15" y="52"/>
                  </a:cubicBezTo>
                  <a:cubicBezTo>
                    <a:pt x="15" y="0"/>
                    <a:pt x="15" y="0"/>
                    <a:pt x="15" y="0"/>
                  </a:cubicBezTo>
                  <a:lnTo>
                    <a:pt x="10" y="0"/>
                  </a:lnTo>
                  <a:close/>
                </a:path>
              </a:pathLst>
            </a:custGeom>
            <a:solidFill>
              <a:srgbClr val="ECA1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56"/>
            <p:cNvSpPr/>
            <p:nvPr/>
          </p:nvSpPr>
          <p:spPr bwMode="auto">
            <a:xfrm>
              <a:off x="7344478" y="6027462"/>
              <a:ext cx="149072" cy="171433"/>
            </a:xfrm>
            <a:custGeom>
              <a:avLst/>
              <a:gdLst>
                <a:gd name="T0" fmla="*/ 16 w 22"/>
                <a:gd name="T1" fmla="*/ 0 h 25"/>
                <a:gd name="T2" fmla="*/ 9 w 22"/>
                <a:gd name="T3" fmla="*/ 7 h 25"/>
                <a:gd name="T4" fmla="*/ 9 w 22"/>
                <a:gd name="T5" fmla="*/ 15 h 25"/>
                <a:gd name="T6" fmla="*/ 1 w 22"/>
                <a:gd name="T7" fmla="*/ 22 h 25"/>
                <a:gd name="T8" fmla="*/ 0 w 22"/>
                <a:gd name="T9" fmla="*/ 22 h 25"/>
                <a:gd name="T10" fmla="*/ 6 w 22"/>
                <a:gd name="T11" fmla="*/ 25 h 25"/>
                <a:gd name="T12" fmla="*/ 13 w 22"/>
                <a:gd name="T13" fmla="*/ 17 h 25"/>
                <a:gd name="T14" fmla="*/ 13 w 22"/>
                <a:gd name="T15" fmla="*/ 10 h 25"/>
                <a:gd name="T16" fmla="*/ 21 w 22"/>
                <a:gd name="T17" fmla="*/ 2 h 25"/>
                <a:gd name="T18" fmla="*/ 22 w 22"/>
                <a:gd name="T19" fmla="*/ 2 h 25"/>
                <a:gd name="T20" fmla="*/ 16 w 22"/>
                <a:gd name="T2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5">
                  <a:moveTo>
                    <a:pt x="16" y="0"/>
                  </a:moveTo>
                  <a:cubicBezTo>
                    <a:pt x="12" y="0"/>
                    <a:pt x="9" y="3"/>
                    <a:pt x="9" y="7"/>
                  </a:cubicBezTo>
                  <a:cubicBezTo>
                    <a:pt x="9" y="15"/>
                    <a:pt x="9" y="15"/>
                    <a:pt x="9" y="15"/>
                  </a:cubicBezTo>
                  <a:cubicBezTo>
                    <a:pt x="9" y="19"/>
                    <a:pt x="5" y="22"/>
                    <a:pt x="1" y="22"/>
                  </a:cubicBezTo>
                  <a:cubicBezTo>
                    <a:pt x="0" y="22"/>
                    <a:pt x="0" y="22"/>
                    <a:pt x="0" y="22"/>
                  </a:cubicBezTo>
                  <a:cubicBezTo>
                    <a:pt x="1" y="24"/>
                    <a:pt x="3" y="25"/>
                    <a:pt x="6" y="25"/>
                  </a:cubicBezTo>
                  <a:cubicBezTo>
                    <a:pt x="10" y="25"/>
                    <a:pt x="13" y="21"/>
                    <a:pt x="13" y="17"/>
                  </a:cubicBezTo>
                  <a:cubicBezTo>
                    <a:pt x="13" y="10"/>
                    <a:pt x="13" y="10"/>
                    <a:pt x="13" y="10"/>
                  </a:cubicBezTo>
                  <a:cubicBezTo>
                    <a:pt x="13" y="5"/>
                    <a:pt x="17" y="2"/>
                    <a:pt x="21" y="2"/>
                  </a:cubicBezTo>
                  <a:cubicBezTo>
                    <a:pt x="22" y="2"/>
                    <a:pt x="22" y="2"/>
                    <a:pt x="22" y="2"/>
                  </a:cubicBezTo>
                  <a:cubicBezTo>
                    <a:pt x="20" y="1"/>
                    <a:pt x="18" y="0"/>
                    <a:pt x="16" y="0"/>
                  </a:cubicBezTo>
                  <a:close/>
                </a:path>
              </a:pathLst>
            </a:custGeom>
            <a:solidFill>
              <a:srgbClr val="ECA1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65" name="文本框 464"/>
          <p:cNvSpPr txBox="1"/>
          <p:nvPr/>
        </p:nvSpPr>
        <p:spPr>
          <a:xfrm>
            <a:off x="1018879" y="1623762"/>
            <a:ext cx="10154243" cy="1107996"/>
          </a:xfrm>
          <a:prstGeom prst="rect">
            <a:avLst/>
          </a:prstGeom>
          <a:noFill/>
        </p:spPr>
        <p:txBody>
          <a:bodyPr wrap="square" rtlCol="0">
            <a:spAutoFit/>
          </a:bodyPr>
          <a:lstStyle>
            <a:defPPr>
              <a:defRPr lang="zh-CN"/>
            </a:defPPr>
            <a:lvl1pPr>
              <a:defRPr sz="5400">
                <a:solidFill>
                  <a:srgbClr val="336E7B"/>
                </a:solidFill>
                <a:latin typeface="时尚中黑简体" panose="01010104010101010101" pitchFamily="2" charset="-122"/>
                <a:ea typeface="时尚中黑简体" panose="01010104010101010101" pitchFamily="2" charset="-122"/>
              </a:defRPr>
            </a:lvl1pPr>
          </a:lstStyle>
          <a:p>
            <a:pPr algn="ctr"/>
            <a:r>
              <a:rPr lang="zh-CN" altLang="en-US" dirty="0"/>
              <a:t>毕业</a:t>
            </a:r>
            <a:r>
              <a:rPr lang="zh-CN" altLang="en-US" sz="6600" dirty="0">
                <a:solidFill>
                  <a:schemeClr val="accent3"/>
                </a:solidFill>
              </a:rPr>
              <a:t>在即</a:t>
            </a:r>
            <a:r>
              <a:rPr lang="zh-CN" altLang="en-US" dirty="0"/>
              <a:t>，我们该如何</a:t>
            </a:r>
            <a:r>
              <a:rPr lang="zh-CN" altLang="en-US" sz="6600" dirty="0">
                <a:solidFill>
                  <a:schemeClr val="accent3"/>
                </a:solidFill>
              </a:rPr>
              <a:t>选择</a:t>
            </a:r>
            <a:endParaRPr lang="zh-CN" altLang="en-US" dirty="0">
              <a:solidFill>
                <a:schemeClr val="accent3"/>
              </a:solidFill>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ageCurlDouble"/>
      </p:transition>
    </mc:Choice>
    <mc:Fallback>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15363" name="图片 7"/>
          <p:cNvPicPr>
            <a:picLocks noChangeAspect="1"/>
          </p:cNvPicPr>
          <p:nvPr/>
        </p:nvPicPr>
        <p:blipFill>
          <a:blip r:embed="rId1"/>
          <a:stretch>
            <a:fillRect/>
          </a:stretch>
        </p:blipFill>
        <p:spPr>
          <a:xfrm>
            <a:off x="1343025" y="720090"/>
            <a:ext cx="9286875" cy="5124450"/>
          </a:xfrm>
          <a:prstGeom prst="rect">
            <a:avLst/>
          </a:prstGeom>
          <a:noFill/>
          <a:ln w="9525">
            <a:noFill/>
          </a:ln>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235707" y="1449388"/>
            <a:ext cx="3960181" cy="3778862"/>
            <a:chOff x="11150601" y="-950913"/>
            <a:chExt cx="5443537" cy="5194301"/>
          </a:xfrm>
        </p:grpSpPr>
        <p:sp>
          <p:nvSpPr>
            <p:cNvPr id="3" name="AutoShape 297"/>
            <p:cNvSpPr>
              <a:spLocks noChangeAspect="1" noChangeArrowheads="1" noTextEdit="1"/>
            </p:cNvSpPr>
            <p:nvPr/>
          </p:nvSpPr>
          <p:spPr bwMode="auto">
            <a:xfrm>
              <a:off x="11171238" y="-908050"/>
              <a:ext cx="5422900" cy="5151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 name="Freeform 300"/>
            <p:cNvSpPr>
              <a:spLocks noEditPoints="1"/>
            </p:cNvSpPr>
            <p:nvPr/>
          </p:nvSpPr>
          <p:spPr bwMode="auto">
            <a:xfrm>
              <a:off x="13085763" y="-261937"/>
              <a:ext cx="852488" cy="455613"/>
            </a:xfrm>
            <a:custGeom>
              <a:avLst/>
              <a:gdLst>
                <a:gd name="T0" fmla="*/ 155 w 201"/>
                <a:gd name="T1" fmla="*/ 81 h 107"/>
                <a:gd name="T2" fmla="*/ 155 w 201"/>
                <a:gd name="T3" fmla="*/ 81 h 107"/>
                <a:gd name="T4" fmla="*/ 129 w 201"/>
                <a:gd name="T5" fmla="*/ 95 h 107"/>
                <a:gd name="T6" fmla="*/ 76 w 201"/>
                <a:gd name="T7" fmla="*/ 106 h 107"/>
                <a:gd name="T8" fmla="*/ 76 w 201"/>
                <a:gd name="T9" fmla="*/ 106 h 107"/>
                <a:gd name="T10" fmla="*/ 43 w 201"/>
                <a:gd name="T11" fmla="*/ 100 h 107"/>
                <a:gd name="T12" fmla="*/ 19 w 201"/>
                <a:gd name="T13" fmla="*/ 91 h 107"/>
                <a:gd name="T14" fmla="*/ 1 w 201"/>
                <a:gd name="T15" fmla="*/ 83 h 107"/>
                <a:gd name="T16" fmla="*/ 0 w 201"/>
                <a:gd name="T17" fmla="*/ 82 h 107"/>
                <a:gd name="T18" fmla="*/ 0 w 201"/>
                <a:gd name="T19" fmla="*/ 81 h 107"/>
                <a:gd name="T20" fmla="*/ 12 w 201"/>
                <a:gd name="T21" fmla="*/ 64 h 107"/>
                <a:gd name="T22" fmla="*/ 27 w 201"/>
                <a:gd name="T23" fmla="*/ 44 h 107"/>
                <a:gd name="T24" fmla="*/ 41 w 201"/>
                <a:gd name="T25" fmla="*/ 31 h 107"/>
                <a:gd name="T26" fmla="*/ 87 w 201"/>
                <a:gd name="T27" fmla="*/ 5 h 107"/>
                <a:gd name="T28" fmla="*/ 87 w 201"/>
                <a:gd name="T29" fmla="*/ 5 h 107"/>
                <a:gd name="T30" fmla="*/ 87 w 201"/>
                <a:gd name="T31" fmla="*/ 5 h 107"/>
                <a:gd name="T32" fmla="*/ 139 w 201"/>
                <a:gd name="T33" fmla="*/ 4 h 107"/>
                <a:gd name="T34" fmla="*/ 139 w 201"/>
                <a:gd name="T35" fmla="*/ 4 h 107"/>
                <a:gd name="T36" fmla="*/ 158 w 201"/>
                <a:gd name="T37" fmla="*/ 8 h 107"/>
                <a:gd name="T38" fmla="*/ 182 w 201"/>
                <a:gd name="T39" fmla="*/ 17 h 107"/>
                <a:gd name="T40" fmla="*/ 200 w 201"/>
                <a:gd name="T41" fmla="*/ 26 h 107"/>
                <a:gd name="T42" fmla="*/ 201 w 201"/>
                <a:gd name="T43" fmla="*/ 26 h 107"/>
                <a:gd name="T44" fmla="*/ 201 w 201"/>
                <a:gd name="T45" fmla="*/ 27 h 107"/>
                <a:gd name="T46" fmla="*/ 189 w 201"/>
                <a:gd name="T47" fmla="*/ 44 h 107"/>
                <a:gd name="T48" fmla="*/ 174 w 201"/>
                <a:gd name="T49" fmla="*/ 64 h 107"/>
                <a:gd name="T50" fmla="*/ 155 w 201"/>
                <a:gd name="T51" fmla="*/ 81 h 107"/>
                <a:gd name="T52" fmla="*/ 155 w 201"/>
                <a:gd name="T53" fmla="*/ 81 h 107"/>
                <a:gd name="T54" fmla="*/ 121 w 201"/>
                <a:gd name="T55" fmla="*/ 18 h 107"/>
                <a:gd name="T56" fmla="*/ 140 w 201"/>
                <a:gd name="T57" fmla="*/ 43 h 107"/>
                <a:gd name="T58" fmla="*/ 136 w 201"/>
                <a:gd name="T59" fmla="*/ 74 h 107"/>
                <a:gd name="T60" fmla="*/ 162 w 201"/>
                <a:gd name="T61" fmla="*/ 53 h 107"/>
                <a:gd name="T62" fmla="*/ 178 w 201"/>
                <a:gd name="T63" fmla="*/ 33 h 107"/>
                <a:gd name="T64" fmla="*/ 178 w 201"/>
                <a:gd name="T65" fmla="*/ 33 h 107"/>
                <a:gd name="T66" fmla="*/ 178 w 201"/>
                <a:gd name="T67" fmla="*/ 32 h 107"/>
                <a:gd name="T68" fmla="*/ 154 w 201"/>
                <a:gd name="T69" fmla="*/ 23 h 107"/>
                <a:gd name="T70" fmla="*/ 121 w 201"/>
                <a:gd name="T71" fmla="*/ 18 h 107"/>
                <a:gd name="T72" fmla="*/ 87 w 201"/>
                <a:gd name="T73" fmla="*/ 89 h 107"/>
                <a:gd name="T74" fmla="*/ 66 w 201"/>
                <a:gd name="T75" fmla="*/ 64 h 107"/>
                <a:gd name="T76" fmla="*/ 70 w 201"/>
                <a:gd name="T77" fmla="*/ 31 h 107"/>
                <a:gd name="T78" fmla="*/ 67 w 201"/>
                <a:gd name="T79" fmla="*/ 33 h 107"/>
                <a:gd name="T80" fmla="*/ 39 w 201"/>
                <a:gd name="T81" fmla="*/ 55 h 107"/>
                <a:gd name="T82" fmla="*/ 23 w 201"/>
                <a:gd name="T83" fmla="*/ 75 h 107"/>
                <a:gd name="T84" fmla="*/ 23 w 201"/>
                <a:gd name="T85" fmla="*/ 76 h 107"/>
                <a:gd name="T86" fmla="*/ 23 w 201"/>
                <a:gd name="T87" fmla="*/ 76 h 107"/>
                <a:gd name="T88" fmla="*/ 47 w 201"/>
                <a:gd name="T89" fmla="*/ 85 h 107"/>
                <a:gd name="T90" fmla="*/ 85 w 201"/>
                <a:gd name="T91" fmla="*/ 89 h 107"/>
                <a:gd name="T92" fmla="*/ 87 w 201"/>
                <a:gd name="T93" fmla="*/ 89 h 107"/>
                <a:gd name="T94" fmla="*/ 98 w 201"/>
                <a:gd name="T95" fmla="*/ 35 h 107"/>
                <a:gd name="T96" fmla="*/ 85 w 201"/>
                <a:gd name="T97" fmla="*/ 58 h 107"/>
                <a:gd name="T98" fmla="*/ 108 w 201"/>
                <a:gd name="T99" fmla="*/ 71 h 107"/>
                <a:gd name="T100" fmla="*/ 120 w 201"/>
                <a:gd name="T101" fmla="*/ 48 h 107"/>
                <a:gd name="T102" fmla="*/ 115 w 201"/>
                <a:gd name="T103" fmla="*/ 39 h 107"/>
                <a:gd name="T104" fmla="*/ 105 w 201"/>
                <a:gd name="T105" fmla="*/ 35 h 107"/>
                <a:gd name="T106" fmla="*/ 98 w 201"/>
                <a:gd name="T107" fmla="*/ 35 h 107"/>
                <a:gd name="T108" fmla="*/ 95 w 201"/>
                <a:gd name="T109" fmla="*/ 23 h 107"/>
                <a:gd name="T110" fmla="*/ 74 w 201"/>
                <a:gd name="T111" fmla="*/ 61 h 107"/>
                <a:gd name="T112" fmla="*/ 111 w 201"/>
                <a:gd name="T113" fmla="*/ 83 h 107"/>
                <a:gd name="T114" fmla="*/ 132 w 201"/>
                <a:gd name="T115" fmla="*/ 45 h 107"/>
                <a:gd name="T116" fmla="*/ 95 w 201"/>
                <a:gd name="T117" fmla="*/ 2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 h="107">
                  <a:moveTo>
                    <a:pt x="155" y="81"/>
                  </a:moveTo>
                  <a:cubicBezTo>
                    <a:pt x="155" y="81"/>
                    <a:pt x="155" y="81"/>
                    <a:pt x="155" y="81"/>
                  </a:cubicBezTo>
                  <a:cubicBezTo>
                    <a:pt x="147" y="87"/>
                    <a:pt x="138" y="92"/>
                    <a:pt x="129" y="95"/>
                  </a:cubicBezTo>
                  <a:cubicBezTo>
                    <a:pt x="112" y="103"/>
                    <a:pt x="94" y="107"/>
                    <a:pt x="76" y="106"/>
                  </a:cubicBezTo>
                  <a:cubicBezTo>
                    <a:pt x="76" y="106"/>
                    <a:pt x="76" y="106"/>
                    <a:pt x="76" y="106"/>
                  </a:cubicBezTo>
                  <a:cubicBezTo>
                    <a:pt x="65" y="105"/>
                    <a:pt x="54" y="103"/>
                    <a:pt x="43" y="100"/>
                  </a:cubicBezTo>
                  <a:cubicBezTo>
                    <a:pt x="35" y="98"/>
                    <a:pt x="27" y="95"/>
                    <a:pt x="19" y="91"/>
                  </a:cubicBezTo>
                  <a:cubicBezTo>
                    <a:pt x="13" y="89"/>
                    <a:pt x="7" y="86"/>
                    <a:pt x="1" y="83"/>
                  </a:cubicBezTo>
                  <a:cubicBezTo>
                    <a:pt x="0" y="82"/>
                    <a:pt x="0" y="82"/>
                    <a:pt x="0" y="82"/>
                  </a:cubicBezTo>
                  <a:cubicBezTo>
                    <a:pt x="0" y="81"/>
                    <a:pt x="0" y="81"/>
                    <a:pt x="0" y="81"/>
                  </a:cubicBezTo>
                  <a:cubicBezTo>
                    <a:pt x="4" y="75"/>
                    <a:pt x="8" y="70"/>
                    <a:pt x="12" y="64"/>
                  </a:cubicBezTo>
                  <a:cubicBezTo>
                    <a:pt x="17" y="57"/>
                    <a:pt x="22" y="50"/>
                    <a:pt x="27" y="44"/>
                  </a:cubicBezTo>
                  <a:cubicBezTo>
                    <a:pt x="32" y="40"/>
                    <a:pt x="36" y="35"/>
                    <a:pt x="41" y="31"/>
                  </a:cubicBezTo>
                  <a:cubicBezTo>
                    <a:pt x="50" y="22"/>
                    <a:pt x="73" y="9"/>
                    <a:pt x="87" y="5"/>
                  </a:cubicBezTo>
                  <a:cubicBezTo>
                    <a:pt x="87" y="5"/>
                    <a:pt x="87" y="5"/>
                    <a:pt x="87" y="5"/>
                  </a:cubicBezTo>
                  <a:cubicBezTo>
                    <a:pt x="87" y="5"/>
                    <a:pt x="87" y="5"/>
                    <a:pt x="87" y="5"/>
                  </a:cubicBezTo>
                  <a:cubicBezTo>
                    <a:pt x="102" y="1"/>
                    <a:pt x="124" y="0"/>
                    <a:pt x="139" y="4"/>
                  </a:cubicBezTo>
                  <a:cubicBezTo>
                    <a:pt x="139" y="4"/>
                    <a:pt x="139" y="4"/>
                    <a:pt x="139" y="4"/>
                  </a:cubicBezTo>
                  <a:cubicBezTo>
                    <a:pt x="145" y="5"/>
                    <a:pt x="152" y="6"/>
                    <a:pt x="158" y="8"/>
                  </a:cubicBezTo>
                  <a:cubicBezTo>
                    <a:pt x="166" y="10"/>
                    <a:pt x="174" y="13"/>
                    <a:pt x="182" y="17"/>
                  </a:cubicBezTo>
                  <a:cubicBezTo>
                    <a:pt x="188" y="20"/>
                    <a:pt x="194" y="23"/>
                    <a:pt x="200" y="26"/>
                  </a:cubicBezTo>
                  <a:cubicBezTo>
                    <a:pt x="201" y="26"/>
                    <a:pt x="201" y="26"/>
                    <a:pt x="201" y="26"/>
                  </a:cubicBezTo>
                  <a:cubicBezTo>
                    <a:pt x="201" y="27"/>
                    <a:pt x="201" y="27"/>
                    <a:pt x="201" y="27"/>
                  </a:cubicBezTo>
                  <a:cubicBezTo>
                    <a:pt x="197" y="33"/>
                    <a:pt x="193" y="39"/>
                    <a:pt x="189" y="44"/>
                  </a:cubicBezTo>
                  <a:cubicBezTo>
                    <a:pt x="184" y="51"/>
                    <a:pt x="179" y="58"/>
                    <a:pt x="174" y="64"/>
                  </a:cubicBezTo>
                  <a:cubicBezTo>
                    <a:pt x="168" y="70"/>
                    <a:pt x="162" y="76"/>
                    <a:pt x="155" y="81"/>
                  </a:cubicBezTo>
                  <a:cubicBezTo>
                    <a:pt x="155" y="81"/>
                    <a:pt x="155" y="81"/>
                    <a:pt x="155" y="81"/>
                  </a:cubicBezTo>
                  <a:close/>
                  <a:moveTo>
                    <a:pt x="121" y="18"/>
                  </a:moveTo>
                  <a:cubicBezTo>
                    <a:pt x="130" y="23"/>
                    <a:pt x="137" y="32"/>
                    <a:pt x="140" y="43"/>
                  </a:cubicBezTo>
                  <a:cubicBezTo>
                    <a:pt x="143" y="54"/>
                    <a:pt x="141" y="65"/>
                    <a:pt x="136" y="74"/>
                  </a:cubicBezTo>
                  <a:cubicBezTo>
                    <a:pt x="146" y="69"/>
                    <a:pt x="155" y="61"/>
                    <a:pt x="162" y="53"/>
                  </a:cubicBezTo>
                  <a:cubicBezTo>
                    <a:pt x="168" y="46"/>
                    <a:pt x="173" y="40"/>
                    <a:pt x="178" y="33"/>
                  </a:cubicBezTo>
                  <a:cubicBezTo>
                    <a:pt x="178" y="33"/>
                    <a:pt x="178" y="33"/>
                    <a:pt x="178" y="33"/>
                  </a:cubicBezTo>
                  <a:cubicBezTo>
                    <a:pt x="178" y="32"/>
                    <a:pt x="178" y="32"/>
                    <a:pt x="178" y="32"/>
                  </a:cubicBezTo>
                  <a:cubicBezTo>
                    <a:pt x="170" y="29"/>
                    <a:pt x="162" y="26"/>
                    <a:pt x="154" y="23"/>
                  </a:cubicBezTo>
                  <a:cubicBezTo>
                    <a:pt x="143" y="20"/>
                    <a:pt x="132" y="18"/>
                    <a:pt x="121" y="18"/>
                  </a:cubicBezTo>
                  <a:close/>
                  <a:moveTo>
                    <a:pt x="87" y="89"/>
                  </a:moveTo>
                  <a:cubicBezTo>
                    <a:pt x="77" y="85"/>
                    <a:pt x="69" y="75"/>
                    <a:pt x="66" y="64"/>
                  </a:cubicBezTo>
                  <a:cubicBezTo>
                    <a:pt x="62" y="52"/>
                    <a:pt x="64" y="41"/>
                    <a:pt x="70" y="31"/>
                  </a:cubicBezTo>
                  <a:cubicBezTo>
                    <a:pt x="67" y="33"/>
                    <a:pt x="67" y="33"/>
                    <a:pt x="67" y="33"/>
                  </a:cubicBezTo>
                  <a:cubicBezTo>
                    <a:pt x="57" y="38"/>
                    <a:pt x="47" y="46"/>
                    <a:pt x="39" y="55"/>
                  </a:cubicBezTo>
                  <a:cubicBezTo>
                    <a:pt x="33" y="62"/>
                    <a:pt x="28" y="68"/>
                    <a:pt x="23" y="75"/>
                  </a:cubicBezTo>
                  <a:cubicBezTo>
                    <a:pt x="23" y="76"/>
                    <a:pt x="23" y="76"/>
                    <a:pt x="23" y="76"/>
                  </a:cubicBezTo>
                  <a:cubicBezTo>
                    <a:pt x="23" y="76"/>
                    <a:pt x="23" y="76"/>
                    <a:pt x="23" y="76"/>
                  </a:cubicBezTo>
                  <a:cubicBezTo>
                    <a:pt x="31" y="79"/>
                    <a:pt x="39" y="82"/>
                    <a:pt x="47" y="85"/>
                  </a:cubicBezTo>
                  <a:cubicBezTo>
                    <a:pt x="60" y="89"/>
                    <a:pt x="72" y="90"/>
                    <a:pt x="85" y="89"/>
                  </a:cubicBezTo>
                  <a:cubicBezTo>
                    <a:pt x="86" y="89"/>
                    <a:pt x="87" y="89"/>
                    <a:pt x="87" y="89"/>
                  </a:cubicBezTo>
                  <a:close/>
                  <a:moveTo>
                    <a:pt x="98" y="35"/>
                  </a:moveTo>
                  <a:cubicBezTo>
                    <a:pt x="88" y="38"/>
                    <a:pt x="83" y="48"/>
                    <a:pt x="85" y="58"/>
                  </a:cubicBezTo>
                  <a:cubicBezTo>
                    <a:pt x="88" y="68"/>
                    <a:pt x="98" y="74"/>
                    <a:pt x="108" y="71"/>
                  </a:cubicBezTo>
                  <a:cubicBezTo>
                    <a:pt x="117" y="68"/>
                    <a:pt x="123" y="58"/>
                    <a:pt x="120" y="48"/>
                  </a:cubicBezTo>
                  <a:cubicBezTo>
                    <a:pt x="119" y="45"/>
                    <a:pt x="117" y="42"/>
                    <a:pt x="115" y="39"/>
                  </a:cubicBezTo>
                  <a:cubicBezTo>
                    <a:pt x="112" y="37"/>
                    <a:pt x="108" y="35"/>
                    <a:pt x="105" y="35"/>
                  </a:cubicBezTo>
                  <a:cubicBezTo>
                    <a:pt x="103" y="34"/>
                    <a:pt x="100" y="35"/>
                    <a:pt x="98" y="35"/>
                  </a:cubicBezTo>
                  <a:close/>
                  <a:moveTo>
                    <a:pt x="95" y="23"/>
                  </a:moveTo>
                  <a:cubicBezTo>
                    <a:pt x="79" y="28"/>
                    <a:pt x="69" y="45"/>
                    <a:pt x="74" y="61"/>
                  </a:cubicBezTo>
                  <a:cubicBezTo>
                    <a:pt x="79" y="78"/>
                    <a:pt x="95" y="87"/>
                    <a:pt x="111" y="83"/>
                  </a:cubicBezTo>
                  <a:cubicBezTo>
                    <a:pt x="127" y="78"/>
                    <a:pt x="136" y="62"/>
                    <a:pt x="132" y="45"/>
                  </a:cubicBezTo>
                  <a:cubicBezTo>
                    <a:pt x="127" y="29"/>
                    <a:pt x="110" y="19"/>
                    <a:pt x="95" y="23"/>
                  </a:cubicBezTo>
                  <a:close/>
                </a:path>
              </a:pathLst>
            </a:custGeom>
            <a:solidFill>
              <a:srgbClr val="8C82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Freeform 301"/>
            <p:cNvSpPr/>
            <p:nvPr/>
          </p:nvSpPr>
          <p:spPr bwMode="auto">
            <a:xfrm>
              <a:off x="12966701" y="469900"/>
              <a:ext cx="1857375" cy="2303463"/>
            </a:xfrm>
            <a:custGeom>
              <a:avLst/>
              <a:gdLst>
                <a:gd name="T0" fmla="*/ 384 w 438"/>
                <a:gd name="T1" fmla="*/ 444 h 542"/>
                <a:gd name="T2" fmla="*/ 357 w 438"/>
                <a:gd name="T3" fmla="*/ 340 h 542"/>
                <a:gd name="T4" fmla="*/ 408 w 438"/>
                <a:gd name="T5" fmla="*/ 133 h 542"/>
                <a:gd name="T6" fmla="*/ 96 w 438"/>
                <a:gd name="T7" fmla="*/ 101 h 542"/>
                <a:gd name="T8" fmla="*/ 68 w 438"/>
                <a:gd name="T9" fmla="*/ 212 h 542"/>
                <a:gd name="T10" fmla="*/ 1 w 438"/>
                <a:gd name="T11" fmla="*/ 274 h 542"/>
                <a:gd name="T12" fmla="*/ 46 w 438"/>
                <a:gd name="T13" fmla="*/ 313 h 542"/>
                <a:gd name="T14" fmla="*/ 35 w 438"/>
                <a:gd name="T15" fmla="*/ 343 h 542"/>
                <a:gd name="T16" fmla="*/ 47 w 438"/>
                <a:gd name="T17" fmla="*/ 355 h 542"/>
                <a:gd name="T18" fmla="*/ 31 w 438"/>
                <a:gd name="T19" fmla="*/ 366 h 542"/>
                <a:gd name="T20" fmla="*/ 44 w 438"/>
                <a:gd name="T21" fmla="*/ 387 h 542"/>
                <a:gd name="T22" fmla="*/ 35 w 438"/>
                <a:gd name="T23" fmla="*/ 412 h 542"/>
                <a:gd name="T24" fmla="*/ 50 w 438"/>
                <a:gd name="T25" fmla="*/ 438 h 542"/>
                <a:gd name="T26" fmla="*/ 152 w 438"/>
                <a:gd name="T27" fmla="*/ 447 h 542"/>
                <a:gd name="T28" fmla="*/ 209 w 438"/>
                <a:gd name="T29" fmla="*/ 542 h 542"/>
                <a:gd name="T30" fmla="*/ 384 w 438"/>
                <a:gd name="T31" fmla="*/ 444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8" h="542">
                  <a:moveTo>
                    <a:pt x="384" y="444"/>
                  </a:moveTo>
                  <a:cubicBezTo>
                    <a:pt x="358" y="430"/>
                    <a:pt x="342" y="397"/>
                    <a:pt x="357" y="340"/>
                  </a:cubicBezTo>
                  <a:cubicBezTo>
                    <a:pt x="402" y="280"/>
                    <a:pt x="438" y="197"/>
                    <a:pt x="408" y="133"/>
                  </a:cubicBezTo>
                  <a:cubicBezTo>
                    <a:pt x="361" y="20"/>
                    <a:pt x="186" y="0"/>
                    <a:pt x="96" y="101"/>
                  </a:cubicBezTo>
                  <a:cubicBezTo>
                    <a:pt x="63" y="154"/>
                    <a:pt x="78" y="175"/>
                    <a:pt x="68" y="212"/>
                  </a:cubicBezTo>
                  <a:cubicBezTo>
                    <a:pt x="47" y="240"/>
                    <a:pt x="7" y="248"/>
                    <a:pt x="1" y="274"/>
                  </a:cubicBezTo>
                  <a:cubicBezTo>
                    <a:pt x="0" y="297"/>
                    <a:pt x="28" y="295"/>
                    <a:pt x="46" y="313"/>
                  </a:cubicBezTo>
                  <a:cubicBezTo>
                    <a:pt x="45" y="323"/>
                    <a:pt x="42" y="333"/>
                    <a:pt x="35" y="343"/>
                  </a:cubicBezTo>
                  <a:cubicBezTo>
                    <a:pt x="35" y="348"/>
                    <a:pt x="39" y="352"/>
                    <a:pt x="47" y="355"/>
                  </a:cubicBezTo>
                  <a:cubicBezTo>
                    <a:pt x="39" y="356"/>
                    <a:pt x="32" y="361"/>
                    <a:pt x="31" y="366"/>
                  </a:cubicBezTo>
                  <a:cubicBezTo>
                    <a:pt x="30" y="372"/>
                    <a:pt x="44" y="377"/>
                    <a:pt x="44" y="387"/>
                  </a:cubicBezTo>
                  <a:cubicBezTo>
                    <a:pt x="43" y="398"/>
                    <a:pt x="41" y="400"/>
                    <a:pt x="35" y="412"/>
                  </a:cubicBezTo>
                  <a:cubicBezTo>
                    <a:pt x="30" y="424"/>
                    <a:pt x="36" y="435"/>
                    <a:pt x="50" y="438"/>
                  </a:cubicBezTo>
                  <a:cubicBezTo>
                    <a:pt x="89" y="447"/>
                    <a:pt x="122" y="449"/>
                    <a:pt x="152" y="447"/>
                  </a:cubicBezTo>
                  <a:cubicBezTo>
                    <a:pt x="182" y="463"/>
                    <a:pt x="207" y="513"/>
                    <a:pt x="209" y="542"/>
                  </a:cubicBezTo>
                  <a:cubicBezTo>
                    <a:pt x="290" y="527"/>
                    <a:pt x="346" y="493"/>
                    <a:pt x="384" y="444"/>
                  </a:cubicBez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302"/>
            <p:cNvSpPr>
              <a:spLocks noEditPoints="1"/>
            </p:cNvSpPr>
            <p:nvPr/>
          </p:nvSpPr>
          <p:spPr bwMode="auto">
            <a:xfrm>
              <a:off x="11163301" y="-890587"/>
              <a:ext cx="1739900" cy="1687513"/>
            </a:xfrm>
            <a:custGeom>
              <a:avLst/>
              <a:gdLst>
                <a:gd name="T0" fmla="*/ 232 w 410"/>
                <a:gd name="T1" fmla="*/ 17 h 397"/>
                <a:gd name="T2" fmla="*/ 410 w 410"/>
                <a:gd name="T3" fmla="*/ 203 h 397"/>
                <a:gd name="T4" fmla="*/ 216 w 410"/>
                <a:gd name="T5" fmla="*/ 397 h 397"/>
                <a:gd name="T6" fmla="*/ 145 w 410"/>
                <a:gd name="T7" fmla="*/ 176 h 397"/>
                <a:gd name="T8" fmla="*/ 188 w 410"/>
                <a:gd name="T9" fmla="*/ 62 h 397"/>
                <a:gd name="T10" fmla="*/ 232 w 410"/>
                <a:gd name="T11" fmla="*/ 17 h 397"/>
                <a:gd name="T12" fmla="*/ 243 w 410"/>
                <a:gd name="T13" fmla="*/ 52 h 397"/>
                <a:gd name="T14" fmla="*/ 237 w 410"/>
                <a:gd name="T15" fmla="*/ 105 h 397"/>
                <a:gd name="T16" fmla="*/ 288 w 410"/>
                <a:gd name="T17" fmla="*/ 118 h 397"/>
                <a:gd name="T18" fmla="*/ 294 w 410"/>
                <a:gd name="T19" fmla="*/ 65 h 397"/>
                <a:gd name="T20" fmla="*/ 243 w 410"/>
                <a:gd name="T21" fmla="*/ 52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0" h="397">
                  <a:moveTo>
                    <a:pt x="232" y="17"/>
                  </a:moveTo>
                  <a:cubicBezTo>
                    <a:pt x="330" y="0"/>
                    <a:pt x="410" y="95"/>
                    <a:pt x="410" y="203"/>
                  </a:cubicBezTo>
                  <a:cubicBezTo>
                    <a:pt x="410" y="310"/>
                    <a:pt x="339" y="397"/>
                    <a:pt x="216" y="397"/>
                  </a:cubicBezTo>
                  <a:cubicBezTo>
                    <a:pt x="93" y="397"/>
                    <a:pt x="0" y="229"/>
                    <a:pt x="145" y="176"/>
                  </a:cubicBezTo>
                  <a:cubicBezTo>
                    <a:pt x="236" y="142"/>
                    <a:pt x="194" y="99"/>
                    <a:pt x="188" y="62"/>
                  </a:cubicBezTo>
                  <a:cubicBezTo>
                    <a:pt x="185" y="43"/>
                    <a:pt x="199" y="22"/>
                    <a:pt x="232" y="17"/>
                  </a:cubicBezTo>
                  <a:close/>
                  <a:moveTo>
                    <a:pt x="243" y="52"/>
                  </a:moveTo>
                  <a:cubicBezTo>
                    <a:pt x="227" y="63"/>
                    <a:pt x="224" y="86"/>
                    <a:pt x="237" y="105"/>
                  </a:cubicBezTo>
                  <a:cubicBezTo>
                    <a:pt x="249" y="123"/>
                    <a:pt x="272" y="129"/>
                    <a:pt x="288" y="118"/>
                  </a:cubicBezTo>
                  <a:cubicBezTo>
                    <a:pt x="304" y="107"/>
                    <a:pt x="306" y="84"/>
                    <a:pt x="294" y="65"/>
                  </a:cubicBezTo>
                  <a:cubicBezTo>
                    <a:pt x="281" y="47"/>
                    <a:pt x="258" y="41"/>
                    <a:pt x="243" y="52"/>
                  </a:cubicBezTo>
                  <a:close/>
                </a:path>
              </a:pathLst>
            </a:custGeom>
            <a:solidFill>
              <a:srgbClr val="E1AE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303"/>
            <p:cNvSpPr>
              <a:spLocks noEditPoints="1"/>
            </p:cNvSpPr>
            <p:nvPr/>
          </p:nvSpPr>
          <p:spPr bwMode="auto">
            <a:xfrm>
              <a:off x="11150601" y="-950913"/>
              <a:ext cx="1739900" cy="1687513"/>
            </a:xfrm>
            <a:custGeom>
              <a:avLst/>
              <a:gdLst>
                <a:gd name="T0" fmla="*/ 231 w 410"/>
                <a:gd name="T1" fmla="*/ 17 h 397"/>
                <a:gd name="T2" fmla="*/ 410 w 410"/>
                <a:gd name="T3" fmla="*/ 203 h 397"/>
                <a:gd name="T4" fmla="*/ 215 w 410"/>
                <a:gd name="T5" fmla="*/ 397 h 397"/>
                <a:gd name="T6" fmla="*/ 144 w 410"/>
                <a:gd name="T7" fmla="*/ 176 h 397"/>
                <a:gd name="T8" fmla="*/ 188 w 410"/>
                <a:gd name="T9" fmla="*/ 63 h 397"/>
                <a:gd name="T10" fmla="*/ 231 w 410"/>
                <a:gd name="T11" fmla="*/ 17 h 397"/>
                <a:gd name="T12" fmla="*/ 242 w 410"/>
                <a:gd name="T13" fmla="*/ 52 h 397"/>
                <a:gd name="T14" fmla="*/ 237 w 410"/>
                <a:gd name="T15" fmla="*/ 105 h 397"/>
                <a:gd name="T16" fmla="*/ 288 w 410"/>
                <a:gd name="T17" fmla="*/ 118 h 397"/>
                <a:gd name="T18" fmla="*/ 294 w 410"/>
                <a:gd name="T19" fmla="*/ 66 h 397"/>
                <a:gd name="T20" fmla="*/ 242 w 410"/>
                <a:gd name="T21" fmla="*/ 52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0" h="397">
                  <a:moveTo>
                    <a:pt x="231" y="17"/>
                  </a:moveTo>
                  <a:cubicBezTo>
                    <a:pt x="330" y="0"/>
                    <a:pt x="410" y="95"/>
                    <a:pt x="410" y="203"/>
                  </a:cubicBezTo>
                  <a:cubicBezTo>
                    <a:pt x="410" y="310"/>
                    <a:pt x="338" y="397"/>
                    <a:pt x="215" y="397"/>
                  </a:cubicBezTo>
                  <a:cubicBezTo>
                    <a:pt x="93" y="397"/>
                    <a:pt x="0" y="229"/>
                    <a:pt x="144" y="176"/>
                  </a:cubicBezTo>
                  <a:cubicBezTo>
                    <a:pt x="235" y="142"/>
                    <a:pt x="193" y="99"/>
                    <a:pt x="188" y="63"/>
                  </a:cubicBezTo>
                  <a:cubicBezTo>
                    <a:pt x="185" y="43"/>
                    <a:pt x="198" y="23"/>
                    <a:pt x="231" y="17"/>
                  </a:cubicBezTo>
                  <a:close/>
                  <a:moveTo>
                    <a:pt x="242" y="52"/>
                  </a:moveTo>
                  <a:cubicBezTo>
                    <a:pt x="227" y="63"/>
                    <a:pt x="224" y="87"/>
                    <a:pt x="237" y="105"/>
                  </a:cubicBezTo>
                  <a:cubicBezTo>
                    <a:pt x="249" y="123"/>
                    <a:pt x="272" y="129"/>
                    <a:pt x="288" y="118"/>
                  </a:cubicBezTo>
                  <a:cubicBezTo>
                    <a:pt x="304" y="108"/>
                    <a:pt x="306" y="84"/>
                    <a:pt x="294" y="66"/>
                  </a:cubicBezTo>
                  <a:cubicBezTo>
                    <a:pt x="281" y="47"/>
                    <a:pt x="258" y="41"/>
                    <a:pt x="242" y="52"/>
                  </a:cubicBezTo>
                  <a:close/>
                </a:path>
              </a:pathLst>
            </a:custGeom>
            <a:solidFill>
              <a:srgbClr val="EEC6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Oval 304"/>
            <p:cNvSpPr>
              <a:spLocks noChangeArrowheads="1"/>
            </p:cNvSpPr>
            <p:nvPr/>
          </p:nvSpPr>
          <p:spPr bwMode="auto">
            <a:xfrm>
              <a:off x="11714163" y="277813"/>
              <a:ext cx="242888" cy="246063"/>
            </a:xfrm>
            <a:prstGeom prst="ellipse">
              <a:avLst/>
            </a:prstGeom>
            <a:solidFill>
              <a:srgbClr val="9D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305"/>
            <p:cNvSpPr/>
            <p:nvPr/>
          </p:nvSpPr>
          <p:spPr bwMode="auto">
            <a:xfrm>
              <a:off x="11726863" y="303213"/>
              <a:ext cx="230188" cy="220663"/>
            </a:xfrm>
            <a:custGeom>
              <a:avLst/>
              <a:gdLst>
                <a:gd name="T0" fmla="*/ 52 w 54"/>
                <a:gd name="T1" fmla="*/ 12 h 52"/>
                <a:gd name="T2" fmla="*/ 54 w 54"/>
                <a:gd name="T3" fmla="*/ 23 h 52"/>
                <a:gd name="T4" fmla="*/ 26 w 54"/>
                <a:gd name="T5" fmla="*/ 52 h 52"/>
                <a:gd name="T6" fmla="*/ 2 w 54"/>
                <a:gd name="T7" fmla="*/ 40 h 52"/>
                <a:gd name="T8" fmla="*/ 0 w 54"/>
                <a:gd name="T9" fmla="*/ 29 h 52"/>
                <a:gd name="T10" fmla="*/ 29 w 54"/>
                <a:gd name="T11" fmla="*/ 0 h 52"/>
                <a:gd name="T12" fmla="*/ 52 w 54"/>
                <a:gd name="T13" fmla="*/ 12 h 52"/>
              </a:gdLst>
              <a:ahLst/>
              <a:cxnLst>
                <a:cxn ang="0">
                  <a:pos x="T0" y="T1"/>
                </a:cxn>
                <a:cxn ang="0">
                  <a:pos x="T2" y="T3"/>
                </a:cxn>
                <a:cxn ang="0">
                  <a:pos x="T4" y="T5"/>
                </a:cxn>
                <a:cxn ang="0">
                  <a:pos x="T6" y="T7"/>
                </a:cxn>
                <a:cxn ang="0">
                  <a:pos x="T8" y="T9"/>
                </a:cxn>
                <a:cxn ang="0">
                  <a:pos x="T10" y="T11"/>
                </a:cxn>
                <a:cxn ang="0">
                  <a:pos x="T12" y="T13"/>
                </a:cxn>
              </a:cxnLst>
              <a:rect l="0" t="0" r="r" b="b"/>
              <a:pathLst>
                <a:path w="54" h="52">
                  <a:moveTo>
                    <a:pt x="52" y="12"/>
                  </a:moveTo>
                  <a:cubicBezTo>
                    <a:pt x="54" y="15"/>
                    <a:pt x="54" y="19"/>
                    <a:pt x="54" y="23"/>
                  </a:cubicBezTo>
                  <a:cubicBezTo>
                    <a:pt x="54" y="39"/>
                    <a:pt x="42" y="52"/>
                    <a:pt x="26" y="52"/>
                  </a:cubicBezTo>
                  <a:cubicBezTo>
                    <a:pt x="16" y="52"/>
                    <a:pt x="8" y="47"/>
                    <a:pt x="2" y="40"/>
                  </a:cubicBezTo>
                  <a:cubicBezTo>
                    <a:pt x="1" y="36"/>
                    <a:pt x="0" y="33"/>
                    <a:pt x="0" y="29"/>
                  </a:cubicBezTo>
                  <a:cubicBezTo>
                    <a:pt x="0" y="13"/>
                    <a:pt x="13" y="0"/>
                    <a:pt x="29" y="0"/>
                  </a:cubicBezTo>
                  <a:cubicBezTo>
                    <a:pt x="39" y="0"/>
                    <a:pt x="47" y="5"/>
                    <a:pt x="52" y="12"/>
                  </a:cubicBezTo>
                  <a:close/>
                </a:path>
              </a:pathLst>
            </a:custGeom>
            <a:solidFill>
              <a:srgbClr val="E1E8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Oval 306"/>
            <p:cNvSpPr>
              <a:spLocks noChangeArrowheads="1"/>
            </p:cNvSpPr>
            <p:nvPr/>
          </p:nvSpPr>
          <p:spPr bwMode="auto">
            <a:xfrm>
              <a:off x="12079288" y="333375"/>
              <a:ext cx="241300" cy="246063"/>
            </a:xfrm>
            <a:prstGeom prst="ellipse">
              <a:avLst/>
            </a:prstGeom>
            <a:solidFill>
              <a:srgbClr val="C526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307"/>
            <p:cNvSpPr/>
            <p:nvPr/>
          </p:nvSpPr>
          <p:spPr bwMode="auto">
            <a:xfrm>
              <a:off x="12091988" y="363538"/>
              <a:ext cx="228600" cy="215900"/>
            </a:xfrm>
            <a:custGeom>
              <a:avLst/>
              <a:gdLst>
                <a:gd name="T0" fmla="*/ 52 w 54"/>
                <a:gd name="T1" fmla="*/ 11 h 51"/>
                <a:gd name="T2" fmla="*/ 54 w 54"/>
                <a:gd name="T3" fmla="*/ 22 h 51"/>
                <a:gd name="T4" fmla="*/ 26 w 54"/>
                <a:gd name="T5" fmla="*/ 51 h 51"/>
                <a:gd name="T6" fmla="*/ 2 w 54"/>
                <a:gd name="T7" fmla="*/ 39 h 51"/>
                <a:gd name="T8" fmla="*/ 0 w 54"/>
                <a:gd name="T9" fmla="*/ 28 h 51"/>
                <a:gd name="T10" fmla="*/ 29 w 54"/>
                <a:gd name="T11" fmla="*/ 0 h 51"/>
                <a:gd name="T12" fmla="*/ 52 w 54"/>
                <a:gd name="T13" fmla="*/ 11 h 51"/>
              </a:gdLst>
              <a:ahLst/>
              <a:cxnLst>
                <a:cxn ang="0">
                  <a:pos x="T0" y="T1"/>
                </a:cxn>
                <a:cxn ang="0">
                  <a:pos x="T2" y="T3"/>
                </a:cxn>
                <a:cxn ang="0">
                  <a:pos x="T4" y="T5"/>
                </a:cxn>
                <a:cxn ang="0">
                  <a:pos x="T6" y="T7"/>
                </a:cxn>
                <a:cxn ang="0">
                  <a:pos x="T8" y="T9"/>
                </a:cxn>
                <a:cxn ang="0">
                  <a:pos x="T10" y="T11"/>
                </a:cxn>
                <a:cxn ang="0">
                  <a:pos x="T12" y="T13"/>
                </a:cxn>
              </a:cxnLst>
              <a:rect l="0" t="0" r="r" b="b"/>
              <a:pathLst>
                <a:path w="54" h="51">
                  <a:moveTo>
                    <a:pt x="52" y="11"/>
                  </a:moveTo>
                  <a:cubicBezTo>
                    <a:pt x="54" y="15"/>
                    <a:pt x="54" y="18"/>
                    <a:pt x="54" y="22"/>
                  </a:cubicBezTo>
                  <a:cubicBezTo>
                    <a:pt x="54" y="38"/>
                    <a:pt x="41" y="51"/>
                    <a:pt x="26" y="51"/>
                  </a:cubicBezTo>
                  <a:cubicBezTo>
                    <a:pt x="16" y="51"/>
                    <a:pt x="8" y="46"/>
                    <a:pt x="2" y="39"/>
                  </a:cubicBezTo>
                  <a:cubicBezTo>
                    <a:pt x="1" y="36"/>
                    <a:pt x="0" y="32"/>
                    <a:pt x="0" y="28"/>
                  </a:cubicBezTo>
                  <a:cubicBezTo>
                    <a:pt x="0" y="12"/>
                    <a:pt x="13" y="0"/>
                    <a:pt x="29" y="0"/>
                  </a:cubicBezTo>
                  <a:cubicBezTo>
                    <a:pt x="39" y="0"/>
                    <a:pt x="47" y="4"/>
                    <a:pt x="52" y="11"/>
                  </a:cubicBez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Oval 308"/>
            <p:cNvSpPr>
              <a:spLocks noChangeArrowheads="1"/>
            </p:cNvSpPr>
            <p:nvPr/>
          </p:nvSpPr>
          <p:spPr bwMode="auto">
            <a:xfrm>
              <a:off x="12406313" y="150813"/>
              <a:ext cx="246063" cy="246063"/>
            </a:xfrm>
            <a:prstGeom prst="ellipse">
              <a:avLst/>
            </a:pr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309"/>
            <p:cNvSpPr/>
            <p:nvPr/>
          </p:nvSpPr>
          <p:spPr bwMode="auto">
            <a:xfrm>
              <a:off x="12423776" y="176213"/>
              <a:ext cx="228600" cy="220663"/>
            </a:xfrm>
            <a:custGeom>
              <a:avLst/>
              <a:gdLst>
                <a:gd name="T0" fmla="*/ 52 w 54"/>
                <a:gd name="T1" fmla="*/ 12 h 52"/>
                <a:gd name="T2" fmla="*/ 54 w 54"/>
                <a:gd name="T3" fmla="*/ 23 h 52"/>
                <a:gd name="T4" fmla="*/ 25 w 54"/>
                <a:gd name="T5" fmla="*/ 52 h 52"/>
                <a:gd name="T6" fmla="*/ 2 w 54"/>
                <a:gd name="T7" fmla="*/ 40 h 52"/>
                <a:gd name="T8" fmla="*/ 0 w 54"/>
                <a:gd name="T9" fmla="*/ 29 h 52"/>
                <a:gd name="T10" fmla="*/ 29 w 54"/>
                <a:gd name="T11" fmla="*/ 0 h 52"/>
                <a:gd name="T12" fmla="*/ 52 w 54"/>
                <a:gd name="T13" fmla="*/ 12 h 52"/>
              </a:gdLst>
              <a:ahLst/>
              <a:cxnLst>
                <a:cxn ang="0">
                  <a:pos x="T0" y="T1"/>
                </a:cxn>
                <a:cxn ang="0">
                  <a:pos x="T2" y="T3"/>
                </a:cxn>
                <a:cxn ang="0">
                  <a:pos x="T4" y="T5"/>
                </a:cxn>
                <a:cxn ang="0">
                  <a:pos x="T6" y="T7"/>
                </a:cxn>
                <a:cxn ang="0">
                  <a:pos x="T8" y="T9"/>
                </a:cxn>
                <a:cxn ang="0">
                  <a:pos x="T10" y="T11"/>
                </a:cxn>
                <a:cxn ang="0">
                  <a:pos x="T12" y="T13"/>
                </a:cxn>
              </a:cxnLst>
              <a:rect l="0" t="0" r="r" b="b"/>
              <a:pathLst>
                <a:path w="54" h="52">
                  <a:moveTo>
                    <a:pt x="52" y="12"/>
                  </a:moveTo>
                  <a:cubicBezTo>
                    <a:pt x="53" y="16"/>
                    <a:pt x="54" y="19"/>
                    <a:pt x="54" y="23"/>
                  </a:cubicBezTo>
                  <a:cubicBezTo>
                    <a:pt x="54" y="39"/>
                    <a:pt x="41" y="52"/>
                    <a:pt x="25" y="52"/>
                  </a:cubicBezTo>
                  <a:cubicBezTo>
                    <a:pt x="16" y="52"/>
                    <a:pt x="7" y="47"/>
                    <a:pt x="2" y="40"/>
                  </a:cubicBezTo>
                  <a:cubicBezTo>
                    <a:pt x="0" y="37"/>
                    <a:pt x="0" y="33"/>
                    <a:pt x="0" y="29"/>
                  </a:cubicBezTo>
                  <a:cubicBezTo>
                    <a:pt x="0" y="13"/>
                    <a:pt x="13" y="0"/>
                    <a:pt x="29" y="0"/>
                  </a:cubicBezTo>
                  <a:cubicBezTo>
                    <a:pt x="38" y="0"/>
                    <a:pt x="47" y="5"/>
                    <a:pt x="52" y="12"/>
                  </a:cubicBezTo>
                  <a:close/>
                </a:path>
              </a:pathLst>
            </a:custGeom>
            <a:solidFill>
              <a:srgbClr val="785B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Oval 310"/>
            <p:cNvSpPr>
              <a:spLocks noChangeArrowheads="1"/>
            </p:cNvSpPr>
            <p:nvPr/>
          </p:nvSpPr>
          <p:spPr bwMode="auto">
            <a:xfrm>
              <a:off x="12525376" y="-193675"/>
              <a:ext cx="241300" cy="246063"/>
            </a:xfrm>
            <a:prstGeom prst="ellipse">
              <a:avLst/>
            </a:pr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311"/>
            <p:cNvSpPr/>
            <p:nvPr/>
          </p:nvSpPr>
          <p:spPr bwMode="auto">
            <a:xfrm>
              <a:off x="12538076" y="-163512"/>
              <a:ext cx="228600" cy="215900"/>
            </a:xfrm>
            <a:custGeom>
              <a:avLst/>
              <a:gdLst>
                <a:gd name="T0" fmla="*/ 52 w 54"/>
                <a:gd name="T1" fmla="*/ 11 h 51"/>
                <a:gd name="T2" fmla="*/ 54 w 54"/>
                <a:gd name="T3" fmla="*/ 22 h 51"/>
                <a:gd name="T4" fmla="*/ 25 w 54"/>
                <a:gd name="T5" fmla="*/ 51 h 51"/>
                <a:gd name="T6" fmla="*/ 2 w 54"/>
                <a:gd name="T7" fmla="*/ 39 h 51"/>
                <a:gd name="T8" fmla="*/ 0 w 54"/>
                <a:gd name="T9" fmla="*/ 28 h 51"/>
                <a:gd name="T10" fmla="*/ 29 w 54"/>
                <a:gd name="T11" fmla="*/ 0 h 51"/>
                <a:gd name="T12" fmla="*/ 52 w 54"/>
                <a:gd name="T13" fmla="*/ 11 h 51"/>
              </a:gdLst>
              <a:ahLst/>
              <a:cxnLst>
                <a:cxn ang="0">
                  <a:pos x="T0" y="T1"/>
                </a:cxn>
                <a:cxn ang="0">
                  <a:pos x="T2" y="T3"/>
                </a:cxn>
                <a:cxn ang="0">
                  <a:pos x="T4" y="T5"/>
                </a:cxn>
                <a:cxn ang="0">
                  <a:pos x="T6" y="T7"/>
                </a:cxn>
                <a:cxn ang="0">
                  <a:pos x="T8" y="T9"/>
                </a:cxn>
                <a:cxn ang="0">
                  <a:pos x="T10" y="T11"/>
                </a:cxn>
                <a:cxn ang="0">
                  <a:pos x="T12" y="T13"/>
                </a:cxn>
              </a:cxnLst>
              <a:rect l="0" t="0" r="r" b="b"/>
              <a:pathLst>
                <a:path w="54" h="51">
                  <a:moveTo>
                    <a:pt x="52" y="11"/>
                  </a:moveTo>
                  <a:cubicBezTo>
                    <a:pt x="53" y="15"/>
                    <a:pt x="54" y="18"/>
                    <a:pt x="54" y="22"/>
                  </a:cubicBezTo>
                  <a:cubicBezTo>
                    <a:pt x="54" y="38"/>
                    <a:pt x="41" y="51"/>
                    <a:pt x="25" y="51"/>
                  </a:cubicBezTo>
                  <a:cubicBezTo>
                    <a:pt x="16" y="51"/>
                    <a:pt x="7" y="46"/>
                    <a:pt x="2" y="39"/>
                  </a:cubicBezTo>
                  <a:cubicBezTo>
                    <a:pt x="1" y="36"/>
                    <a:pt x="0" y="32"/>
                    <a:pt x="0" y="28"/>
                  </a:cubicBezTo>
                  <a:cubicBezTo>
                    <a:pt x="0" y="12"/>
                    <a:pt x="13" y="0"/>
                    <a:pt x="29" y="0"/>
                  </a:cubicBezTo>
                  <a:cubicBezTo>
                    <a:pt x="38" y="0"/>
                    <a:pt x="47" y="4"/>
                    <a:pt x="52" y="11"/>
                  </a:cubicBez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312"/>
            <p:cNvSpPr/>
            <p:nvPr/>
          </p:nvSpPr>
          <p:spPr bwMode="auto">
            <a:xfrm>
              <a:off x="14684376" y="-508000"/>
              <a:ext cx="1346200" cy="1135063"/>
            </a:xfrm>
            <a:custGeom>
              <a:avLst/>
              <a:gdLst>
                <a:gd name="T0" fmla="*/ 57 w 317"/>
                <a:gd name="T1" fmla="*/ 5 h 267"/>
                <a:gd name="T2" fmla="*/ 3 w 317"/>
                <a:gd name="T3" fmla="*/ 83 h 267"/>
                <a:gd name="T4" fmla="*/ 6 w 317"/>
                <a:gd name="T5" fmla="*/ 97 h 267"/>
                <a:gd name="T6" fmla="*/ 246 w 317"/>
                <a:gd name="T7" fmla="*/ 263 h 267"/>
                <a:gd name="T8" fmla="*/ 260 w 317"/>
                <a:gd name="T9" fmla="*/ 261 h 267"/>
                <a:gd name="T10" fmla="*/ 314 w 317"/>
                <a:gd name="T11" fmla="*/ 183 h 267"/>
                <a:gd name="T12" fmla="*/ 311 w 317"/>
                <a:gd name="T13" fmla="*/ 169 h 267"/>
                <a:gd name="T14" fmla="*/ 71 w 317"/>
                <a:gd name="T15" fmla="*/ 3 h 267"/>
                <a:gd name="T16" fmla="*/ 57 w 317"/>
                <a:gd name="T17" fmla="*/ 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267">
                  <a:moveTo>
                    <a:pt x="57" y="5"/>
                  </a:moveTo>
                  <a:cubicBezTo>
                    <a:pt x="3" y="83"/>
                    <a:pt x="3" y="83"/>
                    <a:pt x="3" y="83"/>
                  </a:cubicBezTo>
                  <a:cubicBezTo>
                    <a:pt x="0" y="88"/>
                    <a:pt x="1" y="94"/>
                    <a:pt x="6" y="97"/>
                  </a:cubicBezTo>
                  <a:cubicBezTo>
                    <a:pt x="246" y="263"/>
                    <a:pt x="246" y="263"/>
                    <a:pt x="246" y="263"/>
                  </a:cubicBezTo>
                  <a:cubicBezTo>
                    <a:pt x="251" y="267"/>
                    <a:pt x="257" y="265"/>
                    <a:pt x="260" y="261"/>
                  </a:cubicBezTo>
                  <a:cubicBezTo>
                    <a:pt x="314" y="183"/>
                    <a:pt x="314" y="183"/>
                    <a:pt x="314" y="183"/>
                  </a:cubicBezTo>
                  <a:cubicBezTo>
                    <a:pt x="317" y="178"/>
                    <a:pt x="316" y="172"/>
                    <a:pt x="311" y="169"/>
                  </a:cubicBezTo>
                  <a:cubicBezTo>
                    <a:pt x="71" y="3"/>
                    <a:pt x="71" y="3"/>
                    <a:pt x="71" y="3"/>
                  </a:cubicBezTo>
                  <a:cubicBezTo>
                    <a:pt x="67" y="0"/>
                    <a:pt x="60" y="1"/>
                    <a:pt x="57" y="5"/>
                  </a:cubicBez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313"/>
            <p:cNvSpPr/>
            <p:nvPr/>
          </p:nvSpPr>
          <p:spPr bwMode="auto">
            <a:xfrm>
              <a:off x="14889163" y="-350837"/>
              <a:ext cx="368300" cy="425450"/>
            </a:xfrm>
            <a:custGeom>
              <a:avLst/>
              <a:gdLst>
                <a:gd name="T0" fmla="*/ 141 w 232"/>
                <a:gd name="T1" fmla="*/ 0 h 268"/>
                <a:gd name="T2" fmla="*/ 0 w 232"/>
                <a:gd name="T3" fmla="*/ 203 h 268"/>
                <a:gd name="T4" fmla="*/ 90 w 232"/>
                <a:gd name="T5" fmla="*/ 268 h 268"/>
                <a:gd name="T6" fmla="*/ 232 w 232"/>
                <a:gd name="T7" fmla="*/ 61 h 268"/>
                <a:gd name="T8" fmla="*/ 141 w 232"/>
                <a:gd name="T9" fmla="*/ 0 h 268"/>
              </a:gdLst>
              <a:ahLst/>
              <a:cxnLst>
                <a:cxn ang="0">
                  <a:pos x="T0" y="T1"/>
                </a:cxn>
                <a:cxn ang="0">
                  <a:pos x="T2" y="T3"/>
                </a:cxn>
                <a:cxn ang="0">
                  <a:pos x="T4" y="T5"/>
                </a:cxn>
                <a:cxn ang="0">
                  <a:pos x="T6" y="T7"/>
                </a:cxn>
                <a:cxn ang="0">
                  <a:pos x="T8" y="T9"/>
                </a:cxn>
              </a:cxnLst>
              <a:rect l="0" t="0" r="r" b="b"/>
              <a:pathLst>
                <a:path w="232" h="268">
                  <a:moveTo>
                    <a:pt x="141" y="0"/>
                  </a:moveTo>
                  <a:lnTo>
                    <a:pt x="0" y="203"/>
                  </a:lnTo>
                  <a:lnTo>
                    <a:pt x="90" y="268"/>
                  </a:lnTo>
                  <a:lnTo>
                    <a:pt x="232" y="61"/>
                  </a:lnTo>
                  <a:lnTo>
                    <a:pt x="141" y="0"/>
                  </a:lnTo>
                  <a:close/>
                </a:path>
              </a:pathLst>
            </a:custGeom>
            <a:solidFill>
              <a:srgbClr val="F1CE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314"/>
            <p:cNvSpPr/>
            <p:nvPr/>
          </p:nvSpPr>
          <p:spPr bwMode="auto">
            <a:xfrm>
              <a:off x="15044738" y="-241300"/>
              <a:ext cx="369888" cy="425450"/>
            </a:xfrm>
            <a:custGeom>
              <a:avLst/>
              <a:gdLst>
                <a:gd name="T0" fmla="*/ 142 w 233"/>
                <a:gd name="T1" fmla="*/ 0 h 268"/>
                <a:gd name="T2" fmla="*/ 0 w 233"/>
                <a:gd name="T3" fmla="*/ 204 h 268"/>
                <a:gd name="T4" fmla="*/ 94 w 233"/>
                <a:gd name="T5" fmla="*/ 268 h 268"/>
                <a:gd name="T6" fmla="*/ 233 w 233"/>
                <a:gd name="T7" fmla="*/ 62 h 268"/>
                <a:gd name="T8" fmla="*/ 142 w 233"/>
                <a:gd name="T9" fmla="*/ 0 h 268"/>
              </a:gdLst>
              <a:ahLst/>
              <a:cxnLst>
                <a:cxn ang="0">
                  <a:pos x="T0" y="T1"/>
                </a:cxn>
                <a:cxn ang="0">
                  <a:pos x="T2" y="T3"/>
                </a:cxn>
                <a:cxn ang="0">
                  <a:pos x="T4" y="T5"/>
                </a:cxn>
                <a:cxn ang="0">
                  <a:pos x="T6" y="T7"/>
                </a:cxn>
                <a:cxn ang="0">
                  <a:pos x="T8" y="T9"/>
                </a:cxn>
              </a:cxnLst>
              <a:rect l="0" t="0" r="r" b="b"/>
              <a:pathLst>
                <a:path w="233" h="268">
                  <a:moveTo>
                    <a:pt x="142" y="0"/>
                  </a:moveTo>
                  <a:lnTo>
                    <a:pt x="0" y="204"/>
                  </a:lnTo>
                  <a:lnTo>
                    <a:pt x="94" y="268"/>
                  </a:lnTo>
                  <a:lnTo>
                    <a:pt x="233" y="62"/>
                  </a:lnTo>
                  <a:lnTo>
                    <a:pt x="142" y="0"/>
                  </a:lnTo>
                  <a:close/>
                </a:path>
              </a:pathLst>
            </a:custGeom>
            <a:solidFill>
              <a:srgbClr val="EEC6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315"/>
            <p:cNvSpPr/>
            <p:nvPr/>
          </p:nvSpPr>
          <p:spPr bwMode="auto">
            <a:xfrm>
              <a:off x="15206663" y="-134937"/>
              <a:ext cx="369888" cy="430213"/>
            </a:xfrm>
            <a:custGeom>
              <a:avLst/>
              <a:gdLst>
                <a:gd name="T0" fmla="*/ 142 w 233"/>
                <a:gd name="T1" fmla="*/ 0 h 271"/>
                <a:gd name="T2" fmla="*/ 0 w 233"/>
                <a:gd name="T3" fmla="*/ 207 h 271"/>
                <a:gd name="T4" fmla="*/ 91 w 233"/>
                <a:gd name="T5" fmla="*/ 271 h 271"/>
                <a:gd name="T6" fmla="*/ 233 w 233"/>
                <a:gd name="T7" fmla="*/ 65 h 271"/>
                <a:gd name="T8" fmla="*/ 142 w 233"/>
                <a:gd name="T9" fmla="*/ 0 h 271"/>
              </a:gdLst>
              <a:ahLst/>
              <a:cxnLst>
                <a:cxn ang="0">
                  <a:pos x="T0" y="T1"/>
                </a:cxn>
                <a:cxn ang="0">
                  <a:pos x="T2" y="T3"/>
                </a:cxn>
                <a:cxn ang="0">
                  <a:pos x="T4" y="T5"/>
                </a:cxn>
                <a:cxn ang="0">
                  <a:pos x="T6" y="T7"/>
                </a:cxn>
                <a:cxn ang="0">
                  <a:pos x="T8" y="T9"/>
                </a:cxn>
              </a:cxnLst>
              <a:rect l="0" t="0" r="r" b="b"/>
              <a:pathLst>
                <a:path w="233" h="271">
                  <a:moveTo>
                    <a:pt x="142" y="0"/>
                  </a:moveTo>
                  <a:lnTo>
                    <a:pt x="0" y="207"/>
                  </a:lnTo>
                  <a:lnTo>
                    <a:pt x="91" y="271"/>
                  </a:lnTo>
                  <a:lnTo>
                    <a:pt x="233" y="65"/>
                  </a:lnTo>
                  <a:lnTo>
                    <a:pt x="142" y="0"/>
                  </a:lnTo>
                  <a:close/>
                </a:path>
              </a:pathLst>
            </a:custGeom>
            <a:solidFill>
              <a:srgbClr val="ECB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316"/>
            <p:cNvSpPr/>
            <p:nvPr/>
          </p:nvSpPr>
          <p:spPr bwMode="auto">
            <a:xfrm>
              <a:off x="15363826" y="-23812"/>
              <a:ext cx="368300" cy="425450"/>
            </a:xfrm>
            <a:custGeom>
              <a:avLst/>
              <a:gdLst>
                <a:gd name="T0" fmla="*/ 142 w 232"/>
                <a:gd name="T1" fmla="*/ 0 h 268"/>
                <a:gd name="T2" fmla="*/ 0 w 232"/>
                <a:gd name="T3" fmla="*/ 206 h 268"/>
                <a:gd name="T4" fmla="*/ 91 w 232"/>
                <a:gd name="T5" fmla="*/ 268 h 268"/>
                <a:gd name="T6" fmla="*/ 232 w 232"/>
                <a:gd name="T7" fmla="*/ 64 h 268"/>
                <a:gd name="T8" fmla="*/ 142 w 232"/>
                <a:gd name="T9" fmla="*/ 0 h 268"/>
              </a:gdLst>
              <a:ahLst/>
              <a:cxnLst>
                <a:cxn ang="0">
                  <a:pos x="T0" y="T1"/>
                </a:cxn>
                <a:cxn ang="0">
                  <a:pos x="T2" y="T3"/>
                </a:cxn>
                <a:cxn ang="0">
                  <a:pos x="T4" y="T5"/>
                </a:cxn>
                <a:cxn ang="0">
                  <a:pos x="T6" y="T7"/>
                </a:cxn>
                <a:cxn ang="0">
                  <a:pos x="T8" y="T9"/>
                </a:cxn>
              </a:cxnLst>
              <a:rect l="0" t="0" r="r" b="b"/>
              <a:pathLst>
                <a:path w="232" h="268">
                  <a:moveTo>
                    <a:pt x="142" y="0"/>
                  </a:moveTo>
                  <a:lnTo>
                    <a:pt x="0" y="206"/>
                  </a:lnTo>
                  <a:lnTo>
                    <a:pt x="91" y="268"/>
                  </a:lnTo>
                  <a:lnTo>
                    <a:pt x="232" y="64"/>
                  </a:lnTo>
                  <a:lnTo>
                    <a:pt x="142" y="0"/>
                  </a:lnTo>
                  <a:close/>
                </a:path>
              </a:pathLst>
            </a:custGeom>
            <a:solidFill>
              <a:srgbClr val="E1AE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317"/>
            <p:cNvSpPr/>
            <p:nvPr/>
          </p:nvSpPr>
          <p:spPr bwMode="auto">
            <a:xfrm>
              <a:off x="15524163" y="87313"/>
              <a:ext cx="369888" cy="423863"/>
            </a:xfrm>
            <a:custGeom>
              <a:avLst/>
              <a:gdLst>
                <a:gd name="T0" fmla="*/ 142 w 233"/>
                <a:gd name="T1" fmla="*/ 0 h 267"/>
                <a:gd name="T2" fmla="*/ 0 w 233"/>
                <a:gd name="T3" fmla="*/ 206 h 267"/>
                <a:gd name="T4" fmla="*/ 91 w 233"/>
                <a:gd name="T5" fmla="*/ 267 h 267"/>
                <a:gd name="T6" fmla="*/ 233 w 233"/>
                <a:gd name="T7" fmla="*/ 64 h 267"/>
                <a:gd name="T8" fmla="*/ 142 w 233"/>
                <a:gd name="T9" fmla="*/ 0 h 267"/>
              </a:gdLst>
              <a:ahLst/>
              <a:cxnLst>
                <a:cxn ang="0">
                  <a:pos x="T0" y="T1"/>
                </a:cxn>
                <a:cxn ang="0">
                  <a:pos x="T2" y="T3"/>
                </a:cxn>
                <a:cxn ang="0">
                  <a:pos x="T4" y="T5"/>
                </a:cxn>
                <a:cxn ang="0">
                  <a:pos x="T6" y="T7"/>
                </a:cxn>
                <a:cxn ang="0">
                  <a:pos x="T8" y="T9"/>
                </a:cxn>
              </a:cxnLst>
              <a:rect l="0" t="0" r="r" b="b"/>
              <a:pathLst>
                <a:path w="233" h="267">
                  <a:moveTo>
                    <a:pt x="142" y="0"/>
                  </a:moveTo>
                  <a:lnTo>
                    <a:pt x="0" y="206"/>
                  </a:lnTo>
                  <a:lnTo>
                    <a:pt x="91" y="267"/>
                  </a:lnTo>
                  <a:lnTo>
                    <a:pt x="233" y="64"/>
                  </a:lnTo>
                  <a:lnTo>
                    <a:pt x="142" y="0"/>
                  </a:lnTo>
                  <a:close/>
                </a:path>
              </a:pathLst>
            </a:custGeom>
            <a:solidFill>
              <a:srgbClr val="C397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318"/>
            <p:cNvSpPr/>
            <p:nvPr/>
          </p:nvSpPr>
          <p:spPr bwMode="auto">
            <a:xfrm>
              <a:off x="14732001" y="-461962"/>
              <a:ext cx="368300" cy="425450"/>
            </a:xfrm>
            <a:custGeom>
              <a:avLst/>
              <a:gdLst>
                <a:gd name="T0" fmla="*/ 141 w 232"/>
                <a:gd name="T1" fmla="*/ 0 h 268"/>
                <a:gd name="T2" fmla="*/ 0 w 232"/>
                <a:gd name="T3" fmla="*/ 204 h 268"/>
                <a:gd name="T4" fmla="*/ 90 w 232"/>
                <a:gd name="T5" fmla="*/ 268 h 268"/>
                <a:gd name="T6" fmla="*/ 232 w 232"/>
                <a:gd name="T7" fmla="*/ 64 h 268"/>
                <a:gd name="T8" fmla="*/ 141 w 232"/>
                <a:gd name="T9" fmla="*/ 0 h 268"/>
              </a:gdLst>
              <a:ahLst/>
              <a:cxnLst>
                <a:cxn ang="0">
                  <a:pos x="T0" y="T1"/>
                </a:cxn>
                <a:cxn ang="0">
                  <a:pos x="T2" y="T3"/>
                </a:cxn>
                <a:cxn ang="0">
                  <a:pos x="T4" y="T5"/>
                </a:cxn>
                <a:cxn ang="0">
                  <a:pos x="T6" y="T7"/>
                </a:cxn>
                <a:cxn ang="0">
                  <a:pos x="T8" y="T9"/>
                </a:cxn>
              </a:cxnLst>
              <a:rect l="0" t="0" r="r" b="b"/>
              <a:pathLst>
                <a:path w="232" h="268">
                  <a:moveTo>
                    <a:pt x="141" y="0"/>
                  </a:moveTo>
                  <a:lnTo>
                    <a:pt x="0" y="204"/>
                  </a:lnTo>
                  <a:lnTo>
                    <a:pt x="90" y="268"/>
                  </a:lnTo>
                  <a:lnTo>
                    <a:pt x="232" y="64"/>
                  </a:lnTo>
                  <a:lnTo>
                    <a:pt x="141" y="0"/>
                  </a:lnTo>
                  <a:close/>
                </a:path>
              </a:pathLst>
            </a:custGeom>
            <a:solidFill>
              <a:srgbClr val="F4D7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319"/>
            <p:cNvSpPr/>
            <p:nvPr/>
          </p:nvSpPr>
          <p:spPr bwMode="auto">
            <a:xfrm>
              <a:off x="15019338" y="-819150"/>
              <a:ext cx="1082675" cy="1368425"/>
            </a:xfrm>
            <a:custGeom>
              <a:avLst/>
              <a:gdLst>
                <a:gd name="T0" fmla="*/ 88 w 255"/>
                <a:gd name="T1" fmla="*/ 3 h 322"/>
                <a:gd name="T2" fmla="*/ 7 w 255"/>
                <a:gd name="T3" fmla="*/ 52 h 322"/>
                <a:gd name="T4" fmla="*/ 3 w 255"/>
                <a:gd name="T5" fmla="*/ 65 h 322"/>
                <a:gd name="T6" fmla="*/ 153 w 255"/>
                <a:gd name="T7" fmla="*/ 316 h 322"/>
                <a:gd name="T8" fmla="*/ 167 w 255"/>
                <a:gd name="T9" fmla="*/ 319 h 322"/>
                <a:gd name="T10" fmla="*/ 249 w 255"/>
                <a:gd name="T11" fmla="*/ 271 h 322"/>
                <a:gd name="T12" fmla="*/ 252 w 255"/>
                <a:gd name="T13" fmla="*/ 257 h 322"/>
                <a:gd name="T14" fmla="*/ 102 w 255"/>
                <a:gd name="T15" fmla="*/ 6 h 322"/>
                <a:gd name="T16" fmla="*/ 88 w 255"/>
                <a:gd name="T17" fmla="*/ 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322">
                  <a:moveTo>
                    <a:pt x="88" y="3"/>
                  </a:moveTo>
                  <a:cubicBezTo>
                    <a:pt x="7" y="52"/>
                    <a:pt x="7" y="52"/>
                    <a:pt x="7" y="52"/>
                  </a:cubicBezTo>
                  <a:cubicBezTo>
                    <a:pt x="2" y="54"/>
                    <a:pt x="0" y="61"/>
                    <a:pt x="3" y="65"/>
                  </a:cubicBezTo>
                  <a:cubicBezTo>
                    <a:pt x="153" y="316"/>
                    <a:pt x="153" y="316"/>
                    <a:pt x="153" y="316"/>
                  </a:cubicBezTo>
                  <a:cubicBezTo>
                    <a:pt x="156" y="321"/>
                    <a:pt x="163" y="322"/>
                    <a:pt x="167" y="319"/>
                  </a:cubicBezTo>
                  <a:cubicBezTo>
                    <a:pt x="249" y="271"/>
                    <a:pt x="249" y="271"/>
                    <a:pt x="249" y="271"/>
                  </a:cubicBezTo>
                  <a:cubicBezTo>
                    <a:pt x="253" y="268"/>
                    <a:pt x="255" y="262"/>
                    <a:pt x="252" y="257"/>
                  </a:cubicBezTo>
                  <a:cubicBezTo>
                    <a:pt x="102" y="6"/>
                    <a:pt x="102" y="6"/>
                    <a:pt x="102" y="6"/>
                  </a:cubicBezTo>
                  <a:cubicBezTo>
                    <a:pt x="99" y="2"/>
                    <a:pt x="93" y="0"/>
                    <a:pt x="88" y="3"/>
                  </a:cubicBezTo>
                  <a:close/>
                </a:path>
              </a:pathLst>
            </a:custGeom>
            <a:solidFill>
              <a:srgbClr val="E1E8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320"/>
            <p:cNvSpPr/>
            <p:nvPr/>
          </p:nvSpPr>
          <p:spPr bwMode="auto">
            <a:xfrm>
              <a:off x="15168563" y="-611187"/>
              <a:ext cx="428625" cy="357188"/>
            </a:xfrm>
            <a:custGeom>
              <a:avLst/>
              <a:gdLst>
                <a:gd name="T0" fmla="*/ 214 w 270"/>
                <a:gd name="T1" fmla="*/ 0 h 225"/>
                <a:gd name="T2" fmla="*/ 0 w 270"/>
                <a:gd name="T3" fmla="*/ 129 h 225"/>
                <a:gd name="T4" fmla="*/ 59 w 270"/>
                <a:gd name="T5" fmla="*/ 225 h 225"/>
                <a:gd name="T6" fmla="*/ 270 w 270"/>
                <a:gd name="T7" fmla="*/ 97 h 225"/>
                <a:gd name="T8" fmla="*/ 214 w 270"/>
                <a:gd name="T9" fmla="*/ 0 h 225"/>
              </a:gdLst>
              <a:ahLst/>
              <a:cxnLst>
                <a:cxn ang="0">
                  <a:pos x="T0" y="T1"/>
                </a:cxn>
                <a:cxn ang="0">
                  <a:pos x="T2" y="T3"/>
                </a:cxn>
                <a:cxn ang="0">
                  <a:pos x="T4" y="T5"/>
                </a:cxn>
                <a:cxn ang="0">
                  <a:pos x="T6" y="T7"/>
                </a:cxn>
                <a:cxn ang="0">
                  <a:pos x="T8" y="T9"/>
                </a:cxn>
              </a:cxnLst>
              <a:rect l="0" t="0" r="r" b="b"/>
              <a:pathLst>
                <a:path w="270" h="225">
                  <a:moveTo>
                    <a:pt x="214" y="0"/>
                  </a:moveTo>
                  <a:lnTo>
                    <a:pt x="0" y="129"/>
                  </a:lnTo>
                  <a:lnTo>
                    <a:pt x="59" y="225"/>
                  </a:lnTo>
                  <a:lnTo>
                    <a:pt x="270" y="97"/>
                  </a:lnTo>
                  <a:lnTo>
                    <a:pt x="214" y="0"/>
                  </a:ln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321"/>
            <p:cNvSpPr/>
            <p:nvPr/>
          </p:nvSpPr>
          <p:spPr bwMode="auto">
            <a:xfrm>
              <a:off x="15270163" y="-444500"/>
              <a:ext cx="428625" cy="357188"/>
            </a:xfrm>
            <a:custGeom>
              <a:avLst/>
              <a:gdLst>
                <a:gd name="T0" fmla="*/ 211 w 270"/>
                <a:gd name="T1" fmla="*/ 0 h 225"/>
                <a:gd name="T2" fmla="*/ 0 w 270"/>
                <a:gd name="T3" fmla="*/ 128 h 225"/>
                <a:gd name="T4" fmla="*/ 56 w 270"/>
                <a:gd name="T5" fmla="*/ 225 h 225"/>
                <a:gd name="T6" fmla="*/ 270 w 270"/>
                <a:gd name="T7" fmla="*/ 96 h 225"/>
                <a:gd name="T8" fmla="*/ 211 w 270"/>
                <a:gd name="T9" fmla="*/ 0 h 225"/>
              </a:gdLst>
              <a:ahLst/>
              <a:cxnLst>
                <a:cxn ang="0">
                  <a:pos x="T0" y="T1"/>
                </a:cxn>
                <a:cxn ang="0">
                  <a:pos x="T2" y="T3"/>
                </a:cxn>
                <a:cxn ang="0">
                  <a:pos x="T4" y="T5"/>
                </a:cxn>
                <a:cxn ang="0">
                  <a:pos x="T6" y="T7"/>
                </a:cxn>
                <a:cxn ang="0">
                  <a:pos x="T8" y="T9"/>
                </a:cxn>
              </a:cxnLst>
              <a:rect l="0" t="0" r="r" b="b"/>
              <a:pathLst>
                <a:path w="270" h="225">
                  <a:moveTo>
                    <a:pt x="211" y="0"/>
                  </a:moveTo>
                  <a:lnTo>
                    <a:pt x="0" y="128"/>
                  </a:lnTo>
                  <a:lnTo>
                    <a:pt x="56" y="225"/>
                  </a:lnTo>
                  <a:lnTo>
                    <a:pt x="270" y="96"/>
                  </a:lnTo>
                  <a:lnTo>
                    <a:pt x="211" y="0"/>
                  </a:lnTo>
                  <a:close/>
                </a:path>
              </a:pathLst>
            </a:custGeom>
            <a:solidFill>
              <a:srgbClr val="E225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322"/>
            <p:cNvSpPr/>
            <p:nvPr/>
          </p:nvSpPr>
          <p:spPr bwMode="auto">
            <a:xfrm>
              <a:off x="15368588" y="-279400"/>
              <a:ext cx="427038" cy="357188"/>
            </a:xfrm>
            <a:custGeom>
              <a:avLst/>
              <a:gdLst>
                <a:gd name="T0" fmla="*/ 213 w 269"/>
                <a:gd name="T1" fmla="*/ 0 h 225"/>
                <a:gd name="T2" fmla="*/ 0 w 269"/>
                <a:gd name="T3" fmla="*/ 129 h 225"/>
                <a:gd name="T4" fmla="*/ 56 w 269"/>
                <a:gd name="T5" fmla="*/ 225 h 225"/>
                <a:gd name="T6" fmla="*/ 269 w 269"/>
                <a:gd name="T7" fmla="*/ 97 h 225"/>
                <a:gd name="T8" fmla="*/ 213 w 269"/>
                <a:gd name="T9" fmla="*/ 0 h 225"/>
              </a:gdLst>
              <a:ahLst/>
              <a:cxnLst>
                <a:cxn ang="0">
                  <a:pos x="T0" y="T1"/>
                </a:cxn>
                <a:cxn ang="0">
                  <a:pos x="T2" y="T3"/>
                </a:cxn>
                <a:cxn ang="0">
                  <a:pos x="T4" y="T5"/>
                </a:cxn>
                <a:cxn ang="0">
                  <a:pos x="T6" y="T7"/>
                </a:cxn>
                <a:cxn ang="0">
                  <a:pos x="T8" y="T9"/>
                </a:cxn>
              </a:cxnLst>
              <a:rect l="0" t="0" r="r" b="b"/>
              <a:pathLst>
                <a:path w="269" h="225">
                  <a:moveTo>
                    <a:pt x="213" y="0"/>
                  </a:moveTo>
                  <a:lnTo>
                    <a:pt x="0" y="129"/>
                  </a:lnTo>
                  <a:lnTo>
                    <a:pt x="56" y="225"/>
                  </a:lnTo>
                  <a:lnTo>
                    <a:pt x="269" y="97"/>
                  </a:lnTo>
                  <a:lnTo>
                    <a:pt x="213" y="0"/>
                  </a:lnTo>
                  <a:close/>
                </a:path>
              </a:pathLst>
            </a:custGeom>
            <a:solidFill>
              <a:srgbClr val="C620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323"/>
            <p:cNvSpPr/>
            <p:nvPr/>
          </p:nvSpPr>
          <p:spPr bwMode="auto">
            <a:xfrm>
              <a:off x="15465426" y="-109537"/>
              <a:ext cx="428625" cy="354013"/>
            </a:xfrm>
            <a:custGeom>
              <a:avLst/>
              <a:gdLst>
                <a:gd name="T0" fmla="*/ 214 w 270"/>
                <a:gd name="T1" fmla="*/ 0 h 223"/>
                <a:gd name="T2" fmla="*/ 0 w 270"/>
                <a:gd name="T3" fmla="*/ 126 h 223"/>
                <a:gd name="T4" fmla="*/ 59 w 270"/>
                <a:gd name="T5" fmla="*/ 223 h 223"/>
                <a:gd name="T6" fmla="*/ 270 w 270"/>
                <a:gd name="T7" fmla="*/ 94 h 223"/>
                <a:gd name="T8" fmla="*/ 214 w 270"/>
                <a:gd name="T9" fmla="*/ 0 h 223"/>
              </a:gdLst>
              <a:ahLst/>
              <a:cxnLst>
                <a:cxn ang="0">
                  <a:pos x="T0" y="T1"/>
                </a:cxn>
                <a:cxn ang="0">
                  <a:pos x="T2" y="T3"/>
                </a:cxn>
                <a:cxn ang="0">
                  <a:pos x="T4" y="T5"/>
                </a:cxn>
                <a:cxn ang="0">
                  <a:pos x="T6" y="T7"/>
                </a:cxn>
                <a:cxn ang="0">
                  <a:pos x="T8" y="T9"/>
                </a:cxn>
              </a:cxnLst>
              <a:rect l="0" t="0" r="r" b="b"/>
              <a:pathLst>
                <a:path w="270" h="223">
                  <a:moveTo>
                    <a:pt x="214" y="0"/>
                  </a:moveTo>
                  <a:lnTo>
                    <a:pt x="0" y="126"/>
                  </a:lnTo>
                  <a:lnTo>
                    <a:pt x="59" y="223"/>
                  </a:lnTo>
                  <a:lnTo>
                    <a:pt x="270" y="94"/>
                  </a:lnTo>
                  <a:lnTo>
                    <a:pt x="214" y="0"/>
                  </a:lnTo>
                  <a:close/>
                </a:path>
              </a:pathLst>
            </a:custGeom>
            <a:solidFill>
              <a:srgbClr val="C526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324"/>
            <p:cNvSpPr/>
            <p:nvPr/>
          </p:nvSpPr>
          <p:spPr bwMode="auto">
            <a:xfrm>
              <a:off x="15567026" y="57150"/>
              <a:ext cx="428625" cy="352425"/>
            </a:xfrm>
            <a:custGeom>
              <a:avLst/>
              <a:gdLst>
                <a:gd name="T0" fmla="*/ 214 w 270"/>
                <a:gd name="T1" fmla="*/ 0 h 222"/>
                <a:gd name="T2" fmla="*/ 0 w 270"/>
                <a:gd name="T3" fmla="*/ 126 h 222"/>
                <a:gd name="T4" fmla="*/ 56 w 270"/>
                <a:gd name="T5" fmla="*/ 222 h 222"/>
                <a:gd name="T6" fmla="*/ 270 w 270"/>
                <a:gd name="T7" fmla="*/ 94 h 222"/>
                <a:gd name="T8" fmla="*/ 214 w 270"/>
                <a:gd name="T9" fmla="*/ 0 h 222"/>
              </a:gdLst>
              <a:ahLst/>
              <a:cxnLst>
                <a:cxn ang="0">
                  <a:pos x="T0" y="T1"/>
                </a:cxn>
                <a:cxn ang="0">
                  <a:pos x="T2" y="T3"/>
                </a:cxn>
                <a:cxn ang="0">
                  <a:pos x="T4" y="T5"/>
                </a:cxn>
                <a:cxn ang="0">
                  <a:pos x="T6" y="T7"/>
                </a:cxn>
                <a:cxn ang="0">
                  <a:pos x="T8" y="T9"/>
                </a:cxn>
              </a:cxnLst>
              <a:rect l="0" t="0" r="r" b="b"/>
              <a:pathLst>
                <a:path w="270" h="222">
                  <a:moveTo>
                    <a:pt x="214" y="0"/>
                  </a:moveTo>
                  <a:lnTo>
                    <a:pt x="0" y="126"/>
                  </a:lnTo>
                  <a:lnTo>
                    <a:pt x="56" y="222"/>
                  </a:lnTo>
                  <a:lnTo>
                    <a:pt x="270" y="94"/>
                  </a:lnTo>
                  <a:lnTo>
                    <a:pt x="214" y="0"/>
                  </a:lnTo>
                  <a:close/>
                </a:path>
              </a:pathLst>
            </a:custGeom>
            <a:solidFill>
              <a:srgbClr val="A721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325"/>
            <p:cNvSpPr/>
            <p:nvPr/>
          </p:nvSpPr>
          <p:spPr bwMode="auto">
            <a:xfrm>
              <a:off x="15070138" y="-771525"/>
              <a:ext cx="428625" cy="352425"/>
            </a:xfrm>
            <a:custGeom>
              <a:avLst/>
              <a:gdLst>
                <a:gd name="T0" fmla="*/ 214 w 270"/>
                <a:gd name="T1" fmla="*/ 0 h 222"/>
                <a:gd name="T2" fmla="*/ 0 w 270"/>
                <a:gd name="T3" fmla="*/ 126 h 222"/>
                <a:gd name="T4" fmla="*/ 57 w 270"/>
                <a:gd name="T5" fmla="*/ 222 h 222"/>
                <a:gd name="T6" fmla="*/ 270 w 270"/>
                <a:gd name="T7" fmla="*/ 93 h 222"/>
                <a:gd name="T8" fmla="*/ 214 w 270"/>
                <a:gd name="T9" fmla="*/ 0 h 222"/>
              </a:gdLst>
              <a:ahLst/>
              <a:cxnLst>
                <a:cxn ang="0">
                  <a:pos x="T0" y="T1"/>
                </a:cxn>
                <a:cxn ang="0">
                  <a:pos x="T2" y="T3"/>
                </a:cxn>
                <a:cxn ang="0">
                  <a:pos x="T4" y="T5"/>
                </a:cxn>
                <a:cxn ang="0">
                  <a:pos x="T6" y="T7"/>
                </a:cxn>
                <a:cxn ang="0">
                  <a:pos x="T8" y="T9"/>
                </a:cxn>
              </a:cxnLst>
              <a:rect l="0" t="0" r="r" b="b"/>
              <a:pathLst>
                <a:path w="270" h="222">
                  <a:moveTo>
                    <a:pt x="214" y="0"/>
                  </a:moveTo>
                  <a:lnTo>
                    <a:pt x="0" y="126"/>
                  </a:lnTo>
                  <a:lnTo>
                    <a:pt x="57" y="222"/>
                  </a:lnTo>
                  <a:lnTo>
                    <a:pt x="270" y="93"/>
                  </a:lnTo>
                  <a:lnTo>
                    <a:pt x="214" y="0"/>
                  </a:lnTo>
                  <a:close/>
                </a:path>
              </a:pathLst>
            </a:custGeom>
            <a:solidFill>
              <a:srgbClr val="EB58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26"/>
            <p:cNvSpPr/>
            <p:nvPr/>
          </p:nvSpPr>
          <p:spPr bwMode="auto">
            <a:xfrm>
              <a:off x="15511463" y="-908050"/>
              <a:ext cx="628650" cy="1368425"/>
            </a:xfrm>
            <a:custGeom>
              <a:avLst/>
              <a:gdLst>
                <a:gd name="T0" fmla="*/ 104 w 148"/>
                <a:gd name="T1" fmla="*/ 0 h 322"/>
                <a:gd name="T2" fmla="*/ 10 w 148"/>
                <a:gd name="T3" fmla="*/ 11 h 322"/>
                <a:gd name="T4" fmla="*/ 1 w 148"/>
                <a:gd name="T5" fmla="*/ 22 h 322"/>
                <a:gd name="T6" fmla="*/ 34 w 148"/>
                <a:gd name="T7" fmla="*/ 312 h 322"/>
                <a:gd name="T8" fmla="*/ 45 w 148"/>
                <a:gd name="T9" fmla="*/ 321 h 322"/>
                <a:gd name="T10" fmla="*/ 139 w 148"/>
                <a:gd name="T11" fmla="*/ 311 h 322"/>
                <a:gd name="T12" fmla="*/ 148 w 148"/>
                <a:gd name="T13" fmla="*/ 299 h 322"/>
                <a:gd name="T14" fmla="*/ 115 w 148"/>
                <a:gd name="T15" fmla="*/ 9 h 322"/>
                <a:gd name="T16" fmla="*/ 104 w 148"/>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322">
                  <a:moveTo>
                    <a:pt x="104" y="0"/>
                  </a:moveTo>
                  <a:cubicBezTo>
                    <a:pt x="10" y="11"/>
                    <a:pt x="10" y="11"/>
                    <a:pt x="10" y="11"/>
                  </a:cubicBezTo>
                  <a:cubicBezTo>
                    <a:pt x="4" y="12"/>
                    <a:pt x="0" y="17"/>
                    <a:pt x="1" y="22"/>
                  </a:cubicBezTo>
                  <a:cubicBezTo>
                    <a:pt x="34" y="312"/>
                    <a:pt x="34" y="312"/>
                    <a:pt x="34" y="312"/>
                  </a:cubicBezTo>
                  <a:cubicBezTo>
                    <a:pt x="34" y="318"/>
                    <a:pt x="39" y="322"/>
                    <a:pt x="45" y="321"/>
                  </a:cubicBezTo>
                  <a:cubicBezTo>
                    <a:pt x="139" y="311"/>
                    <a:pt x="139" y="311"/>
                    <a:pt x="139" y="311"/>
                  </a:cubicBezTo>
                  <a:cubicBezTo>
                    <a:pt x="144" y="310"/>
                    <a:pt x="148" y="305"/>
                    <a:pt x="148" y="299"/>
                  </a:cubicBezTo>
                  <a:cubicBezTo>
                    <a:pt x="115" y="9"/>
                    <a:pt x="115" y="9"/>
                    <a:pt x="115" y="9"/>
                  </a:cubicBezTo>
                  <a:cubicBezTo>
                    <a:pt x="114" y="4"/>
                    <a:pt x="109" y="0"/>
                    <a:pt x="104" y="0"/>
                  </a:cubicBez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27"/>
            <p:cNvSpPr/>
            <p:nvPr/>
          </p:nvSpPr>
          <p:spPr bwMode="auto">
            <a:xfrm>
              <a:off x="15584488" y="-677862"/>
              <a:ext cx="411163" cy="220663"/>
            </a:xfrm>
            <a:custGeom>
              <a:avLst/>
              <a:gdLst>
                <a:gd name="T0" fmla="*/ 246 w 259"/>
                <a:gd name="T1" fmla="*/ 0 h 139"/>
                <a:gd name="T2" fmla="*/ 0 w 259"/>
                <a:gd name="T3" fmla="*/ 26 h 139"/>
                <a:gd name="T4" fmla="*/ 11 w 259"/>
                <a:gd name="T5" fmla="*/ 139 h 139"/>
                <a:gd name="T6" fmla="*/ 259 w 259"/>
                <a:gd name="T7" fmla="*/ 109 h 139"/>
                <a:gd name="T8" fmla="*/ 246 w 259"/>
                <a:gd name="T9" fmla="*/ 0 h 139"/>
              </a:gdLst>
              <a:ahLst/>
              <a:cxnLst>
                <a:cxn ang="0">
                  <a:pos x="T0" y="T1"/>
                </a:cxn>
                <a:cxn ang="0">
                  <a:pos x="T2" y="T3"/>
                </a:cxn>
                <a:cxn ang="0">
                  <a:pos x="T4" y="T5"/>
                </a:cxn>
                <a:cxn ang="0">
                  <a:pos x="T6" y="T7"/>
                </a:cxn>
                <a:cxn ang="0">
                  <a:pos x="T8" y="T9"/>
                </a:cxn>
              </a:cxnLst>
              <a:rect l="0" t="0" r="r" b="b"/>
              <a:pathLst>
                <a:path w="259" h="139">
                  <a:moveTo>
                    <a:pt x="246" y="0"/>
                  </a:moveTo>
                  <a:lnTo>
                    <a:pt x="0" y="26"/>
                  </a:lnTo>
                  <a:lnTo>
                    <a:pt x="11" y="139"/>
                  </a:lnTo>
                  <a:lnTo>
                    <a:pt x="259" y="109"/>
                  </a:lnTo>
                  <a:lnTo>
                    <a:pt x="246" y="0"/>
                  </a:ln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28"/>
            <p:cNvSpPr/>
            <p:nvPr/>
          </p:nvSpPr>
          <p:spPr bwMode="auto">
            <a:xfrm>
              <a:off x="15605126" y="-487362"/>
              <a:ext cx="411163" cy="220663"/>
            </a:xfrm>
            <a:custGeom>
              <a:avLst/>
              <a:gdLst>
                <a:gd name="T0" fmla="*/ 246 w 259"/>
                <a:gd name="T1" fmla="*/ 0 h 139"/>
                <a:gd name="T2" fmla="*/ 0 w 259"/>
                <a:gd name="T3" fmla="*/ 30 h 139"/>
                <a:gd name="T4" fmla="*/ 11 w 259"/>
                <a:gd name="T5" fmla="*/ 139 h 139"/>
                <a:gd name="T6" fmla="*/ 259 w 259"/>
                <a:gd name="T7" fmla="*/ 110 h 139"/>
                <a:gd name="T8" fmla="*/ 246 w 259"/>
                <a:gd name="T9" fmla="*/ 0 h 139"/>
              </a:gdLst>
              <a:ahLst/>
              <a:cxnLst>
                <a:cxn ang="0">
                  <a:pos x="T0" y="T1"/>
                </a:cxn>
                <a:cxn ang="0">
                  <a:pos x="T2" y="T3"/>
                </a:cxn>
                <a:cxn ang="0">
                  <a:pos x="T4" y="T5"/>
                </a:cxn>
                <a:cxn ang="0">
                  <a:pos x="T6" y="T7"/>
                </a:cxn>
                <a:cxn ang="0">
                  <a:pos x="T8" y="T9"/>
                </a:cxn>
              </a:cxnLst>
              <a:rect l="0" t="0" r="r" b="b"/>
              <a:pathLst>
                <a:path w="259" h="139">
                  <a:moveTo>
                    <a:pt x="246" y="0"/>
                  </a:moveTo>
                  <a:lnTo>
                    <a:pt x="0" y="30"/>
                  </a:lnTo>
                  <a:lnTo>
                    <a:pt x="11" y="139"/>
                  </a:lnTo>
                  <a:lnTo>
                    <a:pt x="259" y="110"/>
                  </a:lnTo>
                  <a:lnTo>
                    <a:pt x="246" y="0"/>
                  </a:lnTo>
                  <a:close/>
                </a:path>
              </a:pathLst>
            </a:custGeom>
            <a:solidFill>
              <a:srgbClr val="7DCBD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29"/>
            <p:cNvSpPr/>
            <p:nvPr/>
          </p:nvSpPr>
          <p:spPr bwMode="auto">
            <a:xfrm>
              <a:off x="15627351" y="-295275"/>
              <a:ext cx="411163" cy="220663"/>
            </a:xfrm>
            <a:custGeom>
              <a:avLst/>
              <a:gdLst>
                <a:gd name="T0" fmla="*/ 245 w 259"/>
                <a:gd name="T1" fmla="*/ 0 h 139"/>
                <a:gd name="T2" fmla="*/ 0 w 259"/>
                <a:gd name="T3" fmla="*/ 29 h 139"/>
                <a:gd name="T4" fmla="*/ 10 w 259"/>
                <a:gd name="T5" fmla="*/ 139 h 139"/>
                <a:gd name="T6" fmla="*/ 259 w 259"/>
                <a:gd name="T7" fmla="*/ 112 h 139"/>
                <a:gd name="T8" fmla="*/ 245 w 259"/>
                <a:gd name="T9" fmla="*/ 0 h 139"/>
              </a:gdLst>
              <a:ahLst/>
              <a:cxnLst>
                <a:cxn ang="0">
                  <a:pos x="T0" y="T1"/>
                </a:cxn>
                <a:cxn ang="0">
                  <a:pos x="T2" y="T3"/>
                </a:cxn>
                <a:cxn ang="0">
                  <a:pos x="T4" y="T5"/>
                </a:cxn>
                <a:cxn ang="0">
                  <a:pos x="T6" y="T7"/>
                </a:cxn>
                <a:cxn ang="0">
                  <a:pos x="T8" y="T9"/>
                </a:cxn>
              </a:cxnLst>
              <a:rect l="0" t="0" r="r" b="b"/>
              <a:pathLst>
                <a:path w="259" h="139">
                  <a:moveTo>
                    <a:pt x="245" y="0"/>
                  </a:moveTo>
                  <a:lnTo>
                    <a:pt x="0" y="29"/>
                  </a:lnTo>
                  <a:lnTo>
                    <a:pt x="10" y="139"/>
                  </a:lnTo>
                  <a:lnTo>
                    <a:pt x="259" y="112"/>
                  </a:lnTo>
                  <a:lnTo>
                    <a:pt x="245" y="0"/>
                  </a:ln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30"/>
            <p:cNvSpPr/>
            <p:nvPr/>
          </p:nvSpPr>
          <p:spPr bwMode="auto">
            <a:xfrm>
              <a:off x="15647988" y="-100012"/>
              <a:ext cx="411163" cy="215900"/>
            </a:xfrm>
            <a:custGeom>
              <a:avLst/>
              <a:gdLst>
                <a:gd name="T0" fmla="*/ 246 w 259"/>
                <a:gd name="T1" fmla="*/ 0 h 136"/>
                <a:gd name="T2" fmla="*/ 0 w 259"/>
                <a:gd name="T3" fmla="*/ 27 h 136"/>
                <a:gd name="T4" fmla="*/ 13 w 259"/>
                <a:gd name="T5" fmla="*/ 136 h 136"/>
                <a:gd name="T6" fmla="*/ 259 w 259"/>
                <a:gd name="T7" fmla="*/ 110 h 136"/>
                <a:gd name="T8" fmla="*/ 246 w 259"/>
                <a:gd name="T9" fmla="*/ 0 h 136"/>
              </a:gdLst>
              <a:ahLst/>
              <a:cxnLst>
                <a:cxn ang="0">
                  <a:pos x="T0" y="T1"/>
                </a:cxn>
                <a:cxn ang="0">
                  <a:pos x="T2" y="T3"/>
                </a:cxn>
                <a:cxn ang="0">
                  <a:pos x="T4" y="T5"/>
                </a:cxn>
                <a:cxn ang="0">
                  <a:pos x="T6" y="T7"/>
                </a:cxn>
                <a:cxn ang="0">
                  <a:pos x="T8" y="T9"/>
                </a:cxn>
              </a:cxnLst>
              <a:rect l="0" t="0" r="r" b="b"/>
              <a:pathLst>
                <a:path w="259" h="136">
                  <a:moveTo>
                    <a:pt x="246" y="0"/>
                  </a:moveTo>
                  <a:lnTo>
                    <a:pt x="0" y="27"/>
                  </a:lnTo>
                  <a:lnTo>
                    <a:pt x="13" y="136"/>
                  </a:lnTo>
                  <a:lnTo>
                    <a:pt x="259" y="110"/>
                  </a:lnTo>
                  <a:lnTo>
                    <a:pt x="246" y="0"/>
                  </a:lnTo>
                  <a:close/>
                </a:path>
              </a:pathLst>
            </a:custGeom>
            <a:solidFill>
              <a:srgbClr val="018A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31"/>
            <p:cNvSpPr/>
            <p:nvPr/>
          </p:nvSpPr>
          <p:spPr bwMode="auto">
            <a:xfrm>
              <a:off x="15668626" y="90488"/>
              <a:ext cx="412750" cy="220663"/>
            </a:xfrm>
            <a:custGeom>
              <a:avLst/>
              <a:gdLst>
                <a:gd name="T0" fmla="*/ 246 w 260"/>
                <a:gd name="T1" fmla="*/ 0 h 139"/>
                <a:gd name="T2" fmla="*/ 0 w 260"/>
                <a:gd name="T3" fmla="*/ 27 h 139"/>
                <a:gd name="T4" fmla="*/ 14 w 260"/>
                <a:gd name="T5" fmla="*/ 139 h 139"/>
                <a:gd name="T6" fmla="*/ 260 w 260"/>
                <a:gd name="T7" fmla="*/ 110 h 139"/>
                <a:gd name="T8" fmla="*/ 246 w 260"/>
                <a:gd name="T9" fmla="*/ 0 h 139"/>
              </a:gdLst>
              <a:ahLst/>
              <a:cxnLst>
                <a:cxn ang="0">
                  <a:pos x="T0" y="T1"/>
                </a:cxn>
                <a:cxn ang="0">
                  <a:pos x="T2" y="T3"/>
                </a:cxn>
                <a:cxn ang="0">
                  <a:pos x="T4" y="T5"/>
                </a:cxn>
                <a:cxn ang="0">
                  <a:pos x="T6" y="T7"/>
                </a:cxn>
                <a:cxn ang="0">
                  <a:pos x="T8" y="T9"/>
                </a:cxn>
              </a:cxnLst>
              <a:rect l="0" t="0" r="r" b="b"/>
              <a:pathLst>
                <a:path w="260" h="139">
                  <a:moveTo>
                    <a:pt x="246" y="0"/>
                  </a:moveTo>
                  <a:lnTo>
                    <a:pt x="0" y="27"/>
                  </a:lnTo>
                  <a:lnTo>
                    <a:pt x="14" y="139"/>
                  </a:lnTo>
                  <a:lnTo>
                    <a:pt x="260" y="110"/>
                  </a:lnTo>
                  <a:lnTo>
                    <a:pt x="246" y="0"/>
                  </a:lnTo>
                  <a:close/>
                </a:path>
              </a:pathLst>
            </a:custGeom>
            <a:solidFill>
              <a:srgbClr val="026D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32"/>
            <p:cNvSpPr/>
            <p:nvPr/>
          </p:nvSpPr>
          <p:spPr bwMode="auto">
            <a:xfrm>
              <a:off x="15559088" y="-869950"/>
              <a:ext cx="411163" cy="220663"/>
            </a:xfrm>
            <a:custGeom>
              <a:avLst/>
              <a:gdLst>
                <a:gd name="T0" fmla="*/ 248 w 259"/>
                <a:gd name="T1" fmla="*/ 0 h 139"/>
                <a:gd name="T2" fmla="*/ 0 w 259"/>
                <a:gd name="T3" fmla="*/ 30 h 139"/>
                <a:gd name="T4" fmla="*/ 13 w 259"/>
                <a:gd name="T5" fmla="*/ 139 h 139"/>
                <a:gd name="T6" fmla="*/ 259 w 259"/>
                <a:gd name="T7" fmla="*/ 110 h 139"/>
                <a:gd name="T8" fmla="*/ 248 w 259"/>
                <a:gd name="T9" fmla="*/ 0 h 139"/>
              </a:gdLst>
              <a:ahLst/>
              <a:cxnLst>
                <a:cxn ang="0">
                  <a:pos x="T0" y="T1"/>
                </a:cxn>
                <a:cxn ang="0">
                  <a:pos x="T2" y="T3"/>
                </a:cxn>
                <a:cxn ang="0">
                  <a:pos x="T4" y="T5"/>
                </a:cxn>
                <a:cxn ang="0">
                  <a:pos x="T6" y="T7"/>
                </a:cxn>
                <a:cxn ang="0">
                  <a:pos x="T8" y="T9"/>
                </a:cxn>
              </a:cxnLst>
              <a:rect l="0" t="0" r="r" b="b"/>
              <a:pathLst>
                <a:path w="259" h="139">
                  <a:moveTo>
                    <a:pt x="248" y="0"/>
                  </a:moveTo>
                  <a:lnTo>
                    <a:pt x="0" y="30"/>
                  </a:lnTo>
                  <a:lnTo>
                    <a:pt x="13" y="139"/>
                  </a:lnTo>
                  <a:lnTo>
                    <a:pt x="259" y="110"/>
                  </a:lnTo>
                  <a:lnTo>
                    <a:pt x="248" y="0"/>
                  </a:lnTo>
                  <a:close/>
                </a:path>
              </a:pathLst>
            </a:custGeom>
            <a:solidFill>
              <a:srgbClr val="B6E1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33"/>
            <p:cNvSpPr/>
            <p:nvPr/>
          </p:nvSpPr>
          <p:spPr bwMode="auto">
            <a:xfrm>
              <a:off x="13836651" y="328613"/>
              <a:ext cx="966788" cy="1190625"/>
            </a:xfrm>
            <a:custGeom>
              <a:avLst/>
              <a:gdLst>
                <a:gd name="T0" fmla="*/ 114 w 228"/>
                <a:gd name="T1" fmla="*/ 0 h 280"/>
                <a:gd name="T2" fmla="*/ 0 w 228"/>
                <a:gd name="T3" fmla="*/ 114 h 280"/>
                <a:gd name="T4" fmla="*/ 28 w 228"/>
                <a:gd name="T5" fmla="*/ 189 h 280"/>
                <a:gd name="T6" fmla="*/ 28 w 228"/>
                <a:gd name="T7" fmla="*/ 189 h 280"/>
                <a:gd name="T8" fmla="*/ 29 w 228"/>
                <a:gd name="T9" fmla="*/ 190 h 280"/>
                <a:gd name="T10" fmla="*/ 32 w 228"/>
                <a:gd name="T11" fmla="*/ 193 h 280"/>
                <a:gd name="T12" fmla="*/ 62 w 228"/>
                <a:gd name="T13" fmla="*/ 270 h 280"/>
                <a:gd name="T14" fmla="*/ 72 w 228"/>
                <a:gd name="T15" fmla="*/ 280 h 280"/>
                <a:gd name="T16" fmla="*/ 156 w 228"/>
                <a:gd name="T17" fmla="*/ 280 h 280"/>
                <a:gd name="T18" fmla="*/ 166 w 228"/>
                <a:gd name="T19" fmla="*/ 270 h 280"/>
                <a:gd name="T20" fmla="*/ 196 w 228"/>
                <a:gd name="T21" fmla="*/ 193 h 280"/>
                <a:gd name="T22" fmla="*/ 199 w 228"/>
                <a:gd name="T23" fmla="*/ 190 h 280"/>
                <a:gd name="T24" fmla="*/ 199 w 228"/>
                <a:gd name="T25" fmla="*/ 189 h 280"/>
                <a:gd name="T26" fmla="*/ 199 w 228"/>
                <a:gd name="T27" fmla="*/ 189 h 280"/>
                <a:gd name="T28" fmla="*/ 228 w 228"/>
                <a:gd name="T29" fmla="*/ 114 h 280"/>
                <a:gd name="T30" fmla="*/ 114 w 228"/>
                <a:gd name="T31"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8" h="280">
                  <a:moveTo>
                    <a:pt x="114" y="0"/>
                  </a:moveTo>
                  <a:cubicBezTo>
                    <a:pt x="51" y="0"/>
                    <a:pt x="0" y="51"/>
                    <a:pt x="0" y="114"/>
                  </a:cubicBezTo>
                  <a:cubicBezTo>
                    <a:pt x="0" y="143"/>
                    <a:pt x="11" y="169"/>
                    <a:pt x="28" y="189"/>
                  </a:cubicBezTo>
                  <a:cubicBezTo>
                    <a:pt x="28" y="189"/>
                    <a:pt x="28" y="189"/>
                    <a:pt x="28" y="189"/>
                  </a:cubicBezTo>
                  <a:cubicBezTo>
                    <a:pt x="29" y="190"/>
                    <a:pt x="29" y="190"/>
                    <a:pt x="29" y="190"/>
                  </a:cubicBezTo>
                  <a:cubicBezTo>
                    <a:pt x="30" y="191"/>
                    <a:pt x="31" y="192"/>
                    <a:pt x="32" y="193"/>
                  </a:cubicBezTo>
                  <a:cubicBezTo>
                    <a:pt x="51" y="215"/>
                    <a:pt x="62" y="241"/>
                    <a:pt x="62" y="270"/>
                  </a:cubicBezTo>
                  <a:cubicBezTo>
                    <a:pt x="62" y="275"/>
                    <a:pt x="66" y="280"/>
                    <a:pt x="72" y="280"/>
                  </a:cubicBezTo>
                  <a:cubicBezTo>
                    <a:pt x="156" y="280"/>
                    <a:pt x="156" y="280"/>
                    <a:pt x="156" y="280"/>
                  </a:cubicBezTo>
                  <a:cubicBezTo>
                    <a:pt x="161" y="280"/>
                    <a:pt x="166" y="275"/>
                    <a:pt x="166" y="270"/>
                  </a:cubicBezTo>
                  <a:cubicBezTo>
                    <a:pt x="166" y="241"/>
                    <a:pt x="177" y="215"/>
                    <a:pt x="196" y="193"/>
                  </a:cubicBezTo>
                  <a:cubicBezTo>
                    <a:pt x="197" y="192"/>
                    <a:pt x="198" y="191"/>
                    <a:pt x="199" y="190"/>
                  </a:cubicBezTo>
                  <a:cubicBezTo>
                    <a:pt x="199" y="189"/>
                    <a:pt x="199" y="189"/>
                    <a:pt x="199" y="189"/>
                  </a:cubicBezTo>
                  <a:cubicBezTo>
                    <a:pt x="199" y="189"/>
                    <a:pt x="199" y="189"/>
                    <a:pt x="199" y="189"/>
                  </a:cubicBezTo>
                  <a:cubicBezTo>
                    <a:pt x="217" y="169"/>
                    <a:pt x="228" y="143"/>
                    <a:pt x="228" y="114"/>
                  </a:cubicBezTo>
                  <a:cubicBezTo>
                    <a:pt x="228" y="51"/>
                    <a:pt x="177" y="0"/>
                    <a:pt x="114" y="0"/>
                  </a:cubicBezTo>
                  <a:close/>
                </a:path>
              </a:pathLst>
            </a:custGeom>
            <a:solidFill>
              <a:srgbClr val="FDC0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34"/>
            <p:cNvSpPr/>
            <p:nvPr/>
          </p:nvSpPr>
          <p:spPr bwMode="auto">
            <a:xfrm>
              <a:off x="13946188" y="430213"/>
              <a:ext cx="747713" cy="1089025"/>
            </a:xfrm>
            <a:custGeom>
              <a:avLst/>
              <a:gdLst>
                <a:gd name="T0" fmla="*/ 154 w 176"/>
                <a:gd name="T1" fmla="*/ 164 h 256"/>
                <a:gd name="T2" fmla="*/ 154 w 176"/>
                <a:gd name="T3" fmla="*/ 164 h 256"/>
                <a:gd name="T4" fmla="*/ 154 w 176"/>
                <a:gd name="T5" fmla="*/ 164 h 256"/>
                <a:gd name="T6" fmla="*/ 151 w 176"/>
                <a:gd name="T7" fmla="*/ 167 h 256"/>
                <a:gd name="T8" fmla="*/ 151 w 176"/>
                <a:gd name="T9" fmla="*/ 167 h 256"/>
                <a:gd name="T10" fmla="*/ 151 w 176"/>
                <a:gd name="T11" fmla="*/ 168 h 256"/>
                <a:gd name="T12" fmla="*/ 115 w 176"/>
                <a:gd name="T13" fmla="*/ 256 h 256"/>
                <a:gd name="T14" fmla="*/ 61 w 176"/>
                <a:gd name="T15" fmla="*/ 256 h 256"/>
                <a:gd name="T16" fmla="*/ 25 w 176"/>
                <a:gd name="T17" fmla="*/ 168 h 256"/>
                <a:gd name="T18" fmla="*/ 25 w 176"/>
                <a:gd name="T19" fmla="*/ 167 h 256"/>
                <a:gd name="T20" fmla="*/ 24 w 176"/>
                <a:gd name="T21" fmla="*/ 167 h 256"/>
                <a:gd name="T22" fmla="*/ 22 w 176"/>
                <a:gd name="T23" fmla="*/ 164 h 256"/>
                <a:gd name="T24" fmla="*/ 22 w 176"/>
                <a:gd name="T25" fmla="*/ 164 h 256"/>
                <a:gd name="T26" fmla="*/ 0 w 176"/>
                <a:gd name="T27" fmla="*/ 99 h 256"/>
                <a:gd name="T28" fmla="*/ 88 w 176"/>
                <a:gd name="T29" fmla="*/ 0 h 256"/>
                <a:gd name="T30" fmla="*/ 176 w 176"/>
                <a:gd name="T31" fmla="*/ 99 h 256"/>
                <a:gd name="T32" fmla="*/ 154 w 176"/>
                <a:gd name="T33" fmla="*/ 16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6" h="256">
                  <a:moveTo>
                    <a:pt x="154" y="164"/>
                  </a:moveTo>
                  <a:cubicBezTo>
                    <a:pt x="154" y="164"/>
                    <a:pt x="154" y="164"/>
                    <a:pt x="154" y="164"/>
                  </a:cubicBezTo>
                  <a:cubicBezTo>
                    <a:pt x="154" y="164"/>
                    <a:pt x="154" y="164"/>
                    <a:pt x="154" y="164"/>
                  </a:cubicBezTo>
                  <a:cubicBezTo>
                    <a:pt x="153" y="165"/>
                    <a:pt x="152" y="166"/>
                    <a:pt x="151" y="167"/>
                  </a:cubicBezTo>
                  <a:cubicBezTo>
                    <a:pt x="151" y="167"/>
                    <a:pt x="151" y="167"/>
                    <a:pt x="151" y="167"/>
                  </a:cubicBezTo>
                  <a:cubicBezTo>
                    <a:pt x="151" y="168"/>
                    <a:pt x="151" y="168"/>
                    <a:pt x="151" y="168"/>
                  </a:cubicBezTo>
                  <a:cubicBezTo>
                    <a:pt x="131" y="193"/>
                    <a:pt x="118" y="223"/>
                    <a:pt x="115" y="256"/>
                  </a:cubicBezTo>
                  <a:cubicBezTo>
                    <a:pt x="61" y="256"/>
                    <a:pt x="61" y="256"/>
                    <a:pt x="61" y="256"/>
                  </a:cubicBezTo>
                  <a:cubicBezTo>
                    <a:pt x="58" y="223"/>
                    <a:pt x="45" y="193"/>
                    <a:pt x="25" y="168"/>
                  </a:cubicBezTo>
                  <a:cubicBezTo>
                    <a:pt x="25" y="167"/>
                    <a:pt x="25" y="167"/>
                    <a:pt x="25" y="167"/>
                  </a:cubicBezTo>
                  <a:cubicBezTo>
                    <a:pt x="24" y="167"/>
                    <a:pt x="24" y="167"/>
                    <a:pt x="24" y="167"/>
                  </a:cubicBezTo>
                  <a:cubicBezTo>
                    <a:pt x="24" y="166"/>
                    <a:pt x="23" y="165"/>
                    <a:pt x="22" y="164"/>
                  </a:cubicBezTo>
                  <a:cubicBezTo>
                    <a:pt x="22" y="164"/>
                    <a:pt x="22" y="164"/>
                    <a:pt x="22" y="164"/>
                  </a:cubicBezTo>
                  <a:cubicBezTo>
                    <a:pt x="8" y="146"/>
                    <a:pt x="0" y="123"/>
                    <a:pt x="0" y="99"/>
                  </a:cubicBezTo>
                  <a:cubicBezTo>
                    <a:pt x="0" y="44"/>
                    <a:pt x="39" y="0"/>
                    <a:pt x="88" y="0"/>
                  </a:cubicBezTo>
                  <a:cubicBezTo>
                    <a:pt x="136" y="0"/>
                    <a:pt x="176" y="44"/>
                    <a:pt x="176" y="99"/>
                  </a:cubicBezTo>
                  <a:cubicBezTo>
                    <a:pt x="176" y="123"/>
                    <a:pt x="168" y="146"/>
                    <a:pt x="154" y="164"/>
                  </a:cubicBezTo>
                  <a:close/>
                </a:path>
              </a:pathLst>
            </a:custGeom>
            <a:solidFill>
              <a:srgbClr val="FFE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Rectangle 335"/>
            <p:cNvSpPr>
              <a:spLocks noChangeArrowheads="1"/>
            </p:cNvSpPr>
            <p:nvPr/>
          </p:nvSpPr>
          <p:spPr bwMode="auto">
            <a:xfrm>
              <a:off x="14136688" y="1519238"/>
              <a:ext cx="361950" cy="190500"/>
            </a:xfrm>
            <a:prstGeom prst="rect">
              <a:avLst/>
            </a:prstGeom>
            <a:solidFill>
              <a:srgbClr val="785B6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 name="Freeform 336"/>
            <p:cNvSpPr>
              <a:spLocks noEditPoints="1"/>
            </p:cNvSpPr>
            <p:nvPr/>
          </p:nvSpPr>
          <p:spPr bwMode="auto">
            <a:xfrm>
              <a:off x="14316076" y="660400"/>
              <a:ext cx="296863" cy="858838"/>
            </a:xfrm>
            <a:custGeom>
              <a:avLst/>
              <a:gdLst>
                <a:gd name="T0" fmla="*/ 11 w 70"/>
                <a:gd name="T1" fmla="*/ 202 h 202"/>
                <a:gd name="T2" fmla="*/ 11 w 70"/>
                <a:gd name="T3" fmla="*/ 107 h 202"/>
                <a:gd name="T4" fmla="*/ 17 w 70"/>
                <a:gd name="T5" fmla="*/ 61 h 202"/>
                <a:gd name="T6" fmla="*/ 32 w 70"/>
                <a:gd name="T7" fmla="*/ 64 h 202"/>
                <a:gd name="T8" fmla="*/ 61 w 70"/>
                <a:gd name="T9" fmla="*/ 19 h 202"/>
                <a:gd name="T10" fmla="*/ 28 w 70"/>
                <a:gd name="T11" fmla="*/ 25 h 202"/>
                <a:gd name="T12" fmla="*/ 15 w 70"/>
                <a:gd name="T13" fmla="*/ 56 h 202"/>
                <a:gd name="T14" fmla="*/ 4 w 70"/>
                <a:gd name="T15" fmla="*/ 50 h 202"/>
                <a:gd name="T16" fmla="*/ 2 w 70"/>
                <a:gd name="T17" fmla="*/ 49 h 202"/>
                <a:gd name="T18" fmla="*/ 0 w 70"/>
                <a:gd name="T19" fmla="*/ 51 h 202"/>
                <a:gd name="T20" fmla="*/ 2 w 70"/>
                <a:gd name="T21" fmla="*/ 53 h 202"/>
                <a:gd name="T22" fmla="*/ 14 w 70"/>
                <a:gd name="T23" fmla="*/ 60 h 202"/>
                <a:gd name="T24" fmla="*/ 8 w 70"/>
                <a:gd name="T25" fmla="*/ 106 h 202"/>
                <a:gd name="T26" fmla="*/ 8 w 70"/>
                <a:gd name="T27" fmla="*/ 202 h 202"/>
                <a:gd name="T28" fmla="*/ 11 w 70"/>
                <a:gd name="T29" fmla="*/ 202 h 202"/>
                <a:gd name="T30" fmla="*/ 18 w 70"/>
                <a:gd name="T31" fmla="*/ 58 h 202"/>
                <a:gd name="T32" fmla="*/ 31 w 70"/>
                <a:gd name="T33" fmla="*/ 27 h 202"/>
                <a:gd name="T34" fmla="*/ 58 w 70"/>
                <a:gd name="T35" fmla="*/ 21 h 202"/>
                <a:gd name="T36" fmla="*/ 33 w 70"/>
                <a:gd name="T37" fmla="*/ 61 h 202"/>
                <a:gd name="T38" fmla="*/ 18 w 70"/>
                <a:gd name="T39" fmla="*/ 5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202">
                  <a:moveTo>
                    <a:pt x="11" y="202"/>
                  </a:moveTo>
                  <a:cubicBezTo>
                    <a:pt x="10" y="173"/>
                    <a:pt x="9" y="139"/>
                    <a:pt x="11" y="107"/>
                  </a:cubicBezTo>
                  <a:cubicBezTo>
                    <a:pt x="12" y="90"/>
                    <a:pt x="14" y="75"/>
                    <a:pt x="17" y="61"/>
                  </a:cubicBezTo>
                  <a:cubicBezTo>
                    <a:pt x="22" y="63"/>
                    <a:pt x="27" y="64"/>
                    <a:pt x="32" y="64"/>
                  </a:cubicBezTo>
                  <a:cubicBezTo>
                    <a:pt x="57" y="66"/>
                    <a:pt x="70" y="41"/>
                    <a:pt x="61" y="19"/>
                  </a:cubicBezTo>
                  <a:cubicBezTo>
                    <a:pt x="52" y="0"/>
                    <a:pt x="37" y="11"/>
                    <a:pt x="28" y="25"/>
                  </a:cubicBezTo>
                  <a:cubicBezTo>
                    <a:pt x="22" y="33"/>
                    <a:pt x="18" y="44"/>
                    <a:pt x="15" y="56"/>
                  </a:cubicBezTo>
                  <a:cubicBezTo>
                    <a:pt x="11" y="55"/>
                    <a:pt x="8" y="53"/>
                    <a:pt x="4" y="50"/>
                  </a:cubicBezTo>
                  <a:cubicBezTo>
                    <a:pt x="3" y="50"/>
                    <a:pt x="3" y="50"/>
                    <a:pt x="2" y="49"/>
                  </a:cubicBezTo>
                  <a:cubicBezTo>
                    <a:pt x="0" y="51"/>
                    <a:pt x="0" y="51"/>
                    <a:pt x="0" y="51"/>
                  </a:cubicBezTo>
                  <a:cubicBezTo>
                    <a:pt x="0" y="52"/>
                    <a:pt x="2" y="53"/>
                    <a:pt x="2" y="53"/>
                  </a:cubicBezTo>
                  <a:cubicBezTo>
                    <a:pt x="6" y="56"/>
                    <a:pt x="10" y="58"/>
                    <a:pt x="14" y="60"/>
                  </a:cubicBezTo>
                  <a:cubicBezTo>
                    <a:pt x="11" y="74"/>
                    <a:pt x="9" y="90"/>
                    <a:pt x="8" y="106"/>
                  </a:cubicBezTo>
                  <a:cubicBezTo>
                    <a:pt x="5" y="139"/>
                    <a:pt x="6" y="173"/>
                    <a:pt x="8" y="202"/>
                  </a:cubicBezTo>
                  <a:cubicBezTo>
                    <a:pt x="11" y="202"/>
                    <a:pt x="11" y="202"/>
                    <a:pt x="11" y="202"/>
                  </a:cubicBezTo>
                  <a:close/>
                  <a:moveTo>
                    <a:pt x="18" y="58"/>
                  </a:moveTo>
                  <a:cubicBezTo>
                    <a:pt x="21" y="46"/>
                    <a:pt x="25" y="35"/>
                    <a:pt x="31" y="27"/>
                  </a:cubicBezTo>
                  <a:cubicBezTo>
                    <a:pt x="38" y="16"/>
                    <a:pt x="50" y="4"/>
                    <a:pt x="58" y="21"/>
                  </a:cubicBezTo>
                  <a:cubicBezTo>
                    <a:pt x="66" y="40"/>
                    <a:pt x="55" y="63"/>
                    <a:pt x="33" y="61"/>
                  </a:cubicBezTo>
                  <a:cubicBezTo>
                    <a:pt x="28" y="61"/>
                    <a:pt x="23" y="60"/>
                    <a:pt x="18" y="5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37"/>
            <p:cNvSpPr>
              <a:spLocks noEditPoints="1"/>
            </p:cNvSpPr>
            <p:nvPr/>
          </p:nvSpPr>
          <p:spPr bwMode="auto">
            <a:xfrm>
              <a:off x="14039851" y="660400"/>
              <a:ext cx="292100" cy="858838"/>
            </a:xfrm>
            <a:custGeom>
              <a:avLst/>
              <a:gdLst>
                <a:gd name="T0" fmla="*/ 59 w 69"/>
                <a:gd name="T1" fmla="*/ 202 h 202"/>
                <a:gd name="T2" fmla="*/ 59 w 69"/>
                <a:gd name="T3" fmla="*/ 107 h 202"/>
                <a:gd name="T4" fmla="*/ 53 w 69"/>
                <a:gd name="T5" fmla="*/ 61 h 202"/>
                <a:gd name="T6" fmla="*/ 38 w 69"/>
                <a:gd name="T7" fmla="*/ 64 h 202"/>
                <a:gd name="T8" fmla="*/ 9 w 69"/>
                <a:gd name="T9" fmla="*/ 19 h 202"/>
                <a:gd name="T10" fmla="*/ 42 w 69"/>
                <a:gd name="T11" fmla="*/ 25 h 202"/>
                <a:gd name="T12" fmla="*/ 55 w 69"/>
                <a:gd name="T13" fmla="*/ 56 h 202"/>
                <a:gd name="T14" fmla="*/ 66 w 69"/>
                <a:gd name="T15" fmla="*/ 50 h 202"/>
                <a:gd name="T16" fmla="*/ 67 w 69"/>
                <a:gd name="T17" fmla="*/ 49 h 202"/>
                <a:gd name="T18" fmla="*/ 69 w 69"/>
                <a:gd name="T19" fmla="*/ 52 h 202"/>
                <a:gd name="T20" fmla="*/ 68 w 69"/>
                <a:gd name="T21" fmla="*/ 53 h 202"/>
                <a:gd name="T22" fmla="*/ 56 w 69"/>
                <a:gd name="T23" fmla="*/ 60 h 202"/>
                <a:gd name="T24" fmla="*/ 62 w 69"/>
                <a:gd name="T25" fmla="*/ 106 h 202"/>
                <a:gd name="T26" fmla="*/ 62 w 69"/>
                <a:gd name="T27" fmla="*/ 202 h 202"/>
                <a:gd name="T28" fmla="*/ 59 w 69"/>
                <a:gd name="T29" fmla="*/ 202 h 202"/>
                <a:gd name="T30" fmla="*/ 52 w 69"/>
                <a:gd name="T31" fmla="*/ 58 h 202"/>
                <a:gd name="T32" fmla="*/ 39 w 69"/>
                <a:gd name="T33" fmla="*/ 27 h 202"/>
                <a:gd name="T34" fmla="*/ 12 w 69"/>
                <a:gd name="T35" fmla="*/ 21 h 202"/>
                <a:gd name="T36" fmla="*/ 37 w 69"/>
                <a:gd name="T37" fmla="*/ 61 h 202"/>
                <a:gd name="T38" fmla="*/ 52 w 69"/>
                <a:gd name="T39" fmla="*/ 5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202">
                  <a:moveTo>
                    <a:pt x="59" y="202"/>
                  </a:moveTo>
                  <a:cubicBezTo>
                    <a:pt x="60" y="173"/>
                    <a:pt x="61" y="139"/>
                    <a:pt x="59" y="107"/>
                  </a:cubicBezTo>
                  <a:cubicBezTo>
                    <a:pt x="58" y="90"/>
                    <a:pt x="56" y="75"/>
                    <a:pt x="53" y="61"/>
                  </a:cubicBezTo>
                  <a:cubicBezTo>
                    <a:pt x="48" y="63"/>
                    <a:pt x="42" y="64"/>
                    <a:pt x="38" y="64"/>
                  </a:cubicBezTo>
                  <a:cubicBezTo>
                    <a:pt x="13" y="66"/>
                    <a:pt x="0" y="41"/>
                    <a:pt x="9" y="19"/>
                  </a:cubicBezTo>
                  <a:cubicBezTo>
                    <a:pt x="18" y="0"/>
                    <a:pt x="33" y="11"/>
                    <a:pt x="42" y="25"/>
                  </a:cubicBezTo>
                  <a:cubicBezTo>
                    <a:pt x="48" y="33"/>
                    <a:pt x="52" y="44"/>
                    <a:pt x="55" y="56"/>
                  </a:cubicBezTo>
                  <a:cubicBezTo>
                    <a:pt x="59" y="55"/>
                    <a:pt x="62" y="53"/>
                    <a:pt x="66" y="50"/>
                  </a:cubicBezTo>
                  <a:cubicBezTo>
                    <a:pt x="66" y="50"/>
                    <a:pt x="67" y="50"/>
                    <a:pt x="67" y="49"/>
                  </a:cubicBezTo>
                  <a:cubicBezTo>
                    <a:pt x="69" y="52"/>
                    <a:pt x="69" y="52"/>
                    <a:pt x="69" y="52"/>
                  </a:cubicBezTo>
                  <a:cubicBezTo>
                    <a:pt x="69" y="53"/>
                    <a:pt x="68" y="53"/>
                    <a:pt x="68" y="53"/>
                  </a:cubicBezTo>
                  <a:cubicBezTo>
                    <a:pt x="64" y="56"/>
                    <a:pt x="60" y="58"/>
                    <a:pt x="56" y="60"/>
                  </a:cubicBezTo>
                  <a:cubicBezTo>
                    <a:pt x="59" y="74"/>
                    <a:pt x="61" y="90"/>
                    <a:pt x="62" y="106"/>
                  </a:cubicBezTo>
                  <a:cubicBezTo>
                    <a:pt x="64" y="139"/>
                    <a:pt x="63" y="173"/>
                    <a:pt x="62" y="202"/>
                  </a:cubicBezTo>
                  <a:cubicBezTo>
                    <a:pt x="59" y="202"/>
                    <a:pt x="59" y="202"/>
                    <a:pt x="59" y="202"/>
                  </a:cubicBezTo>
                  <a:close/>
                  <a:moveTo>
                    <a:pt x="52" y="58"/>
                  </a:moveTo>
                  <a:cubicBezTo>
                    <a:pt x="49" y="46"/>
                    <a:pt x="45" y="35"/>
                    <a:pt x="39" y="27"/>
                  </a:cubicBezTo>
                  <a:cubicBezTo>
                    <a:pt x="32" y="16"/>
                    <a:pt x="20" y="4"/>
                    <a:pt x="12" y="21"/>
                  </a:cubicBezTo>
                  <a:cubicBezTo>
                    <a:pt x="4" y="40"/>
                    <a:pt x="15" y="63"/>
                    <a:pt x="37" y="61"/>
                  </a:cubicBezTo>
                  <a:cubicBezTo>
                    <a:pt x="42" y="61"/>
                    <a:pt x="47" y="60"/>
                    <a:pt x="52" y="5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38"/>
            <p:cNvSpPr/>
            <p:nvPr/>
          </p:nvSpPr>
          <p:spPr bwMode="auto">
            <a:xfrm>
              <a:off x="14136688" y="1709738"/>
              <a:ext cx="361950" cy="169863"/>
            </a:xfrm>
            <a:custGeom>
              <a:avLst/>
              <a:gdLst>
                <a:gd name="T0" fmla="*/ 0 w 85"/>
                <a:gd name="T1" fmla="*/ 0 h 40"/>
                <a:gd name="T2" fmla="*/ 40 w 85"/>
                <a:gd name="T3" fmla="*/ 40 h 40"/>
                <a:gd name="T4" fmla="*/ 45 w 85"/>
                <a:gd name="T5" fmla="*/ 40 h 40"/>
                <a:gd name="T6" fmla="*/ 85 w 85"/>
                <a:gd name="T7" fmla="*/ 0 h 40"/>
                <a:gd name="T8" fmla="*/ 0 w 85"/>
                <a:gd name="T9" fmla="*/ 0 h 40"/>
              </a:gdLst>
              <a:ahLst/>
              <a:cxnLst>
                <a:cxn ang="0">
                  <a:pos x="T0" y="T1"/>
                </a:cxn>
                <a:cxn ang="0">
                  <a:pos x="T2" y="T3"/>
                </a:cxn>
                <a:cxn ang="0">
                  <a:pos x="T4" y="T5"/>
                </a:cxn>
                <a:cxn ang="0">
                  <a:pos x="T6" y="T7"/>
                </a:cxn>
                <a:cxn ang="0">
                  <a:pos x="T8" y="T9"/>
                </a:cxn>
              </a:cxnLst>
              <a:rect l="0" t="0" r="r" b="b"/>
              <a:pathLst>
                <a:path w="85" h="40">
                  <a:moveTo>
                    <a:pt x="0" y="0"/>
                  </a:moveTo>
                  <a:cubicBezTo>
                    <a:pt x="0" y="22"/>
                    <a:pt x="18" y="40"/>
                    <a:pt x="40" y="40"/>
                  </a:cubicBezTo>
                  <a:cubicBezTo>
                    <a:pt x="45" y="40"/>
                    <a:pt x="45" y="40"/>
                    <a:pt x="45" y="40"/>
                  </a:cubicBezTo>
                  <a:cubicBezTo>
                    <a:pt x="67" y="40"/>
                    <a:pt x="85" y="22"/>
                    <a:pt x="85" y="0"/>
                  </a:cubicBezTo>
                  <a:lnTo>
                    <a:pt x="0" y="0"/>
                  </a:lnTo>
                  <a:close/>
                </a:path>
              </a:pathLst>
            </a:cu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Rectangle 339"/>
            <p:cNvSpPr>
              <a:spLocks noChangeArrowheads="1"/>
            </p:cNvSpPr>
            <p:nvPr/>
          </p:nvSpPr>
          <p:spPr bwMode="auto">
            <a:xfrm>
              <a:off x="14123988" y="1514475"/>
              <a:ext cx="382588" cy="42863"/>
            </a:xfrm>
            <a:prstGeom prst="rect">
              <a:avLst/>
            </a:prstGeom>
            <a:solidFill>
              <a:srgbClr val="785B6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 name="Rectangle 340"/>
            <p:cNvSpPr>
              <a:spLocks noChangeArrowheads="1"/>
            </p:cNvSpPr>
            <p:nvPr/>
          </p:nvSpPr>
          <p:spPr bwMode="auto">
            <a:xfrm>
              <a:off x="14123988" y="1595438"/>
              <a:ext cx="382588" cy="38100"/>
            </a:xfrm>
            <a:prstGeom prst="rect">
              <a:avLst/>
            </a:prstGeom>
            <a:solidFill>
              <a:srgbClr val="785B6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 name="Rectangle 341"/>
            <p:cNvSpPr>
              <a:spLocks noChangeArrowheads="1"/>
            </p:cNvSpPr>
            <p:nvPr/>
          </p:nvSpPr>
          <p:spPr bwMode="auto">
            <a:xfrm>
              <a:off x="14123988" y="1671638"/>
              <a:ext cx="382588" cy="42863"/>
            </a:xfrm>
            <a:prstGeom prst="rect">
              <a:avLst/>
            </a:prstGeom>
            <a:solidFill>
              <a:srgbClr val="785B6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 name="Freeform 342"/>
            <p:cNvSpPr/>
            <p:nvPr/>
          </p:nvSpPr>
          <p:spPr bwMode="auto">
            <a:xfrm>
              <a:off x="14136688" y="1557338"/>
              <a:ext cx="361950" cy="38100"/>
            </a:xfrm>
            <a:custGeom>
              <a:avLst/>
              <a:gdLst>
                <a:gd name="T0" fmla="*/ 228 w 228"/>
                <a:gd name="T1" fmla="*/ 0 h 24"/>
                <a:gd name="T2" fmla="*/ 0 w 228"/>
                <a:gd name="T3" fmla="*/ 0 h 24"/>
                <a:gd name="T4" fmla="*/ 0 w 228"/>
                <a:gd name="T5" fmla="*/ 24 h 24"/>
                <a:gd name="T6" fmla="*/ 204 w 228"/>
                <a:gd name="T7" fmla="*/ 24 h 24"/>
                <a:gd name="T8" fmla="*/ 228 w 228"/>
                <a:gd name="T9" fmla="*/ 0 h 24"/>
              </a:gdLst>
              <a:ahLst/>
              <a:cxnLst>
                <a:cxn ang="0">
                  <a:pos x="T0" y="T1"/>
                </a:cxn>
                <a:cxn ang="0">
                  <a:pos x="T2" y="T3"/>
                </a:cxn>
                <a:cxn ang="0">
                  <a:pos x="T4" y="T5"/>
                </a:cxn>
                <a:cxn ang="0">
                  <a:pos x="T6" y="T7"/>
                </a:cxn>
                <a:cxn ang="0">
                  <a:pos x="T8" y="T9"/>
                </a:cxn>
              </a:cxnLst>
              <a:rect l="0" t="0" r="r" b="b"/>
              <a:pathLst>
                <a:path w="228" h="24">
                  <a:moveTo>
                    <a:pt x="228" y="0"/>
                  </a:moveTo>
                  <a:lnTo>
                    <a:pt x="0" y="0"/>
                  </a:lnTo>
                  <a:lnTo>
                    <a:pt x="0" y="24"/>
                  </a:lnTo>
                  <a:lnTo>
                    <a:pt x="204" y="24"/>
                  </a:lnTo>
                  <a:lnTo>
                    <a:pt x="228" y="0"/>
                  </a:lnTo>
                  <a:close/>
                </a:path>
              </a:pathLst>
            </a:cu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343"/>
            <p:cNvSpPr/>
            <p:nvPr/>
          </p:nvSpPr>
          <p:spPr bwMode="auto">
            <a:xfrm>
              <a:off x="14136688" y="1633538"/>
              <a:ext cx="361950" cy="38100"/>
            </a:xfrm>
            <a:custGeom>
              <a:avLst/>
              <a:gdLst>
                <a:gd name="T0" fmla="*/ 228 w 228"/>
                <a:gd name="T1" fmla="*/ 0 h 24"/>
                <a:gd name="T2" fmla="*/ 0 w 228"/>
                <a:gd name="T3" fmla="*/ 0 h 24"/>
                <a:gd name="T4" fmla="*/ 0 w 228"/>
                <a:gd name="T5" fmla="*/ 24 h 24"/>
                <a:gd name="T6" fmla="*/ 204 w 228"/>
                <a:gd name="T7" fmla="*/ 24 h 24"/>
                <a:gd name="T8" fmla="*/ 228 w 228"/>
                <a:gd name="T9" fmla="*/ 0 h 24"/>
              </a:gdLst>
              <a:ahLst/>
              <a:cxnLst>
                <a:cxn ang="0">
                  <a:pos x="T0" y="T1"/>
                </a:cxn>
                <a:cxn ang="0">
                  <a:pos x="T2" y="T3"/>
                </a:cxn>
                <a:cxn ang="0">
                  <a:pos x="T4" y="T5"/>
                </a:cxn>
                <a:cxn ang="0">
                  <a:pos x="T6" y="T7"/>
                </a:cxn>
                <a:cxn ang="0">
                  <a:pos x="T8" y="T9"/>
                </a:cxn>
              </a:cxnLst>
              <a:rect l="0" t="0" r="r" b="b"/>
              <a:pathLst>
                <a:path w="228" h="24">
                  <a:moveTo>
                    <a:pt x="228" y="0"/>
                  </a:moveTo>
                  <a:lnTo>
                    <a:pt x="0" y="0"/>
                  </a:lnTo>
                  <a:lnTo>
                    <a:pt x="0" y="24"/>
                  </a:lnTo>
                  <a:lnTo>
                    <a:pt x="204" y="24"/>
                  </a:lnTo>
                  <a:lnTo>
                    <a:pt x="228" y="0"/>
                  </a:lnTo>
                  <a:close/>
                </a:path>
              </a:pathLst>
            </a:cu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344"/>
            <p:cNvSpPr/>
            <p:nvPr/>
          </p:nvSpPr>
          <p:spPr bwMode="auto">
            <a:xfrm>
              <a:off x="14303376" y="69850"/>
              <a:ext cx="33338" cy="215900"/>
            </a:xfrm>
            <a:custGeom>
              <a:avLst/>
              <a:gdLst>
                <a:gd name="T0" fmla="*/ 8 w 8"/>
                <a:gd name="T1" fmla="*/ 47 h 51"/>
                <a:gd name="T2" fmla="*/ 4 w 8"/>
                <a:gd name="T3" fmla="*/ 51 h 51"/>
                <a:gd name="T4" fmla="*/ 0 w 8"/>
                <a:gd name="T5" fmla="*/ 47 h 51"/>
                <a:gd name="T6" fmla="*/ 0 w 8"/>
                <a:gd name="T7" fmla="*/ 4 h 51"/>
                <a:gd name="T8" fmla="*/ 4 w 8"/>
                <a:gd name="T9" fmla="*/ 0 h 51"/>
                <a:gd name="T10" fmla="*/ 8 w 8"/>
                <a:gd name="T11" fmla="*/ 4 h 51"/>
                <a:gd name="T12" fmla="*/ 8 w 8"/>
                <a:gd name="T13" fmla="*/ 47 h 51"/>
              </a:gdLst>
              <a:ahLst/>
              <a:cxnLst>
                <a:cxn ang="0">
                  <a:pos x="T0" y="T1"/>
                </a:cxn>
                <a:cxn ang="0">
                  <a:pos x="T2" y="T3"/>
                </a:cxn>
                <a:cxn ang="0">
                  <a:pos x="T4" y="T5"/>
                </a:cxn>
                <a:cxn ang="0">
                  <a:pos x="T6" y="T7"/>
                </a:cxn>
                <a:cxn ang="0">
                  <a:pos x="T8" y="T9"/>
                </a:cxn>
                <a:cxn ang="0">
                  <a:pos x="T10" y="T11"/>
                </a:cxn>
                <a:cxn ang="0">
                  <a:pos x="T12" y="T13"/>
                </a:cxn>
              </a:cxnLst>
              <a:rect l="0" t="0" r="r" b="b"/>
              <a:pathLst>
                <a:path w="8" h="51">
                  <a:moveTo>
                    <a:pt x="8" y="47"/>
                  </a:moveTo>
                  <a:cubicBezTo>
                    <a:pt x="8" y="49"/>
                    <a:pt x="6" y="51"/>
                    <a:pt x="4" y="51"/>
                  </a:cubicBezTo>
                  <a:cubicBezTo>
                    <a:pt x="2" y="51"/>
                    <a:pt x="0" y="49"/>
                    <a:pt x="0" y="47"/>
                  </a:cubicBezTo>
                  <a:cubicBezTo>
                    <a:pt x="0" y="4"/>
                    <a:pt x="0" y="4"/>
                    <a:pt x="0" y="4"/>
                  </a:cubicBezTo>
                  <a:cubicBezTo>
                    <a:pt x="0" y="2"/>
                    <a:pt x="2" y="0"/>
                    <a:pt x="4" y="0"/>
                  </a:cubicBezTo>
                  <a:cubicBezTo>
                    <a:pt x="6" y="0"/>
                    <a:pt x="8" y="2"/>
                    <a:pt x="8" y="4"/>
                  </a:cubicBezTo>
                  <a:lnTo>
                    <a:pt x="8"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345"/>
            <p:cNvSpPr/>
            <p:nvPr/>
          </p:nvSpPr>
          <p:spPr bwMode="auto">
            <a:xfrm>
              <a:off x="14031913" y="115888"/>
              <a:ext cx="101600" cy="212725"/>
            </a:xfrm>
            <a:custGeom>
              <a:avLst/>
              <a:gdLst>
                <a:gd name="T0" fmla="*/ 24 w 24"/>
                <a:gd name="T1" fmla="*/ 44 h 50"/>
                <a:gd name="T2" fmla="*/ 21 w 24"/>
                <a:gd name="T3" fmla="*/ 49 h 50"/>
                <a:gd name="T4" fmla="*/ 16 w 24"/>
                <a:gd name="T5" fmla="*/ 46 h 50"/>
                <a:gd name="T6" fmla="*/ 1 w 24"/>
                <a:gd name="T7" fmla="*/ 6 h 50"/>
                <a:gd name="T8" fmla="*/ 3 w 24"/>
                <a:gd name="T9" fmla="*/ 1 h 50"/>
                <a:gd name="T10" fmla="*/ 9 w 24"/>
                <a:gd name="T11" fmla="*/ 3 h 50"/>
                <a:gd name="T12" fmla="*/ 24 w 24"/>
                <a:gd name="T13" fmla="*/ 44 h 50"/>
              </a:gdLst>
              <a:ahLst/>
              <a:cxnLst>
                <a:cxn ang="0">
                  <a:pos x="T0" y="T1"/>
                </a:cxn>
                <a:cxn ang="0">
                  <a:pos x="T2" y="T3"/>
                </a:cxn>
                <a:cxn ang="0">
                  <a:pos x="T4" y="T5"/>
                </a:cxn>
                <a:cxn ang="0">
                  <a:pos x="T6" y="T7"/>
                </a:cxn>
                <a:cxn ang="0">
                  <a:pos x="T8" y="T9"/>
                </a:cxn>
                <a:cxn ang="0">
                  <a:pos x="T10" y="T11"/>
                </a:cxn>
                <a:cxn ang="0">
                  <a:pos x="T12" y="T13"/>
                </a:cxn>
              </a:cxnLst>
              <a:rect l="0" t="0" r="r" b="b"/>
              <a:pathLst>
                <a:path w="24" h="50">
                  <a:moveTo>
                    <a:pt x="24" y="44"/>
                  </a:moveTo>
                  <a:cubicBezTo>
                    <a:pt x="24" y="46"/>
                    <a:pt x="23" y="48"/>
                    <a:pt x="21" y="49"/>
                  </a:cubicBezTo>
                  <a:cubicBezTo>
                    <a:pt x="19" y="50"/>
                    <a:pt x="16" y="49"/>
                    <a:pt x="16" y="46"/>
                  </a:cubicBezTo>
                  <a:cubicBezTo>
                    <a:pt x="1" y="6"/>
                    <a:pt x="1" y="6"/>
                    <a:pt x="1" y="6"/>
                  </a:cubicBezTo>
                  <a:cubicBezTo>
                    <a:pt x="0" y="4"/>
                    <a:pt x="1" y="1"/>
                    <a:pt x="3" y="1"/>
                  </a:cubicBezTo>
                  <a:cubicBezTo>
                    <a:pt x="6" y="0"/>
                    <a:pt x="8" y="1"/>
                    <a:pt x="9" y="3"/>
                  </a:cubicBezTo>
                  <a:lnTo>
                    <a:pt x="24" y="4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346"/>
            <p:cNvSpPr/>
            <p:nvPr/>
          </p:nvSpPr>
          <p:spPr bwMode="auto">
            <a:xfrm>
              <a:off x="13798551" y="252413"/>
              <a:ext cx="155575" cy="182563"/>
            </a:xfrm>
            <a:custGeom>
              <a:avLst/>
              <a:gdLst>
                <a:gd name="T0" fmla="*/ 35 w 37"/>
                <a:gd name="T1" fmla="*/ 35 h 43"/>
                <a:gd name="T2" fmla="*/ 35 w 37"/>
                <a:gd name="T3" fmla="*/ 41 h 43"/>
                <a:gd name="T4" fmla="*/ 29 w 37"/>
                <a:gd name="T5" fmla="*/ 41 h 43"/>
                <a:gd name="T6" fmla="*/ 2 w 37"/>
                <a:gd name="T7" fmla="*/ 8 h 43"/>
                <a:gd name="T8" fmla="*/ 2 w 37"/>
                <a:gd name="T9" fmla="*/ 2 h 43"/>
                <a:gd name="T10" fmla="*/ 8 w 37"/>
                <a:gd name="T11" fmla="*/ 2 h 43"/>
                <a:gd name="T12" fmla="*/ 35 w 37"/>
                <a:gd name="T13" fmla="*/ 35 h 43"/>
              </a:gdLst>
              <a:ahLst/>
              <a:cxnLst>
                <a:cxn ang="0">
                  <a:pos x="T0" y="T1"/>
                </a:cxn>
                <a:cxn ang="0">
                  <a:pos x="T2" y="T3"/>
                </a:cxn>
                <a:cxn ang="0">
                  <a:pos x="T4" y="T5"/>
                </a:cxn>
                <a:cxn ang="0">
                  <a:pos x="T6" y="T7"/>
                </a:cxn>
                <a:cxn ang="0">
                  <a:pos x="T8" y="T9"/>
                </a:cxn>
                <a:cxn ang="0">
                  <a:pos x="T10" y="T11"/>
                </a:cxn>
                <a:cxn ang="0">
                  <a:pos x="T12" y="T13"/>
                </a:cxn>
              </a:cxnLst>
              <a:rect l="0" t="0" r="r" b="b"/>
              <a:pathLst>
                <a:path w="37" h="43">
                  <a:moveTo>
                    <a:pt x="35" y="35"/>
                  </a:moveTo>
                  <a:cubicBezTo>
                    <a:pt x="37" y="37"/>
                    <a:pt x="37" y="40"/>
                    <a:pt x="35" y="41"/>
                  </a:cubicBezTo>
                  <a:cubicBezTo>
                    <a:pt x="33" y="43"/>
                    <a:pt x="31" y="42"/>
                    <a:pt x="29" y="41"/>
                  </a:cubicBezTo>
                  <a:cubicBezTo>
                    <a:pt x="2" y="8"/>
                    <a:pt x="2" y="8"/>
                    <a:pt x="2" y="8"/>
                  </a:cubicBezTo>
                  <a:cubicBezTo>
                    <a:pt x="0" y="6"/>
                    <a:pt x="0" y="3"/>
                    <a:pt x="2" y="2"/>
                  </a:cubicBezTo>
                  <a:cubicBezTo>
                    <a:pt x="4" y="0"/>
                    <a:pt x="6" y="1"/>
                    <a:pt x="8" y="2"/>
                  </a:cubicBezTo>
                  <a:lnTo>
                    <a:pt x="35" y="3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347"/>
            <p:cNvSpPr/>
            <p:nvPr/>
          </p:nvSpPr>
          <p:spPr bwMode="auto">
            <a:xfrm>
              <a:off x="13623926" y="465138"/>
              <a:ext cx="200025" cy="131763"/>
            </a:xfrm>
            <a:custGeom>
              <a:avLst/>
              <a:gdLst>
                <a:gd name="T0" fmla="*/ 44 w 47"/>
                <a:gd name="T1" fmla="*/ 22 h 31"/>
                <a:gd name="T2" fmla="*/ 46 w 47"/>
                <a:gd name="T3" fmla="*/ 28 h 31"/>
                <a:gd name="T4" fmla="*/ 40 w 47"/>
                <a:gd name="T5" fmla="*/ 30 h 31"/>
                <a:gd name="T6" fmla="*/ 3 w 47"/>
                <a:gd name="T7" fmla="*/ 8 h 31"/>
                <a:gd name="T8" fmla="*/ 1 w 47"/>
                <a:gd name="T9" fmla="*/ 2 h 31"/>
                <a:gd name="T10" fmla="*/ 7 w 47"/>
                <a:gd name="T11" fmla="*/ 1 h 31"/>
                <a:gd name="T12" fmla="*/ 44 w 47"/>
                <a:gd name="T13" fmla="*/ 22 h 31"/>
              </a:gdLst>
              <a:ahLst/>
              <a:cxnLst>
                <a:cxn ang="0">
                  <a:pos x="T0" y="T1"/>
                </a:cxn>
                <a:cxn ang="0">
                  <a:pos x="T2" y="T3"/>
                </a:cxn>
                <a:cxn ang="0">
                  <a:pos x="T4" y="T5"/>
                </a:cxn>
                <a:cxn ang="0">
                  <a:pos x="T6" y="T7"/>
                </a:cxn>
                <a:cxn ang="0">
                  <a:pos x="T8" y="T9"/>
                </a:cxn>
                <a:cxn ang="0">
                  <a:pos x="T10" y="T11"/>
                </a:cxn>
                <a:cxn ang="0">
                  <a:pos x="T12" y="T13"/>
                </a:cxn>
              </a:cxnLst>
              <a:rect l="0" t="0" r="r" b="b"/>
              <a:pathLst>
                <a:path w="47" h="31">
                  <a:moveTo>
                    <a:pt x="44" y="22"/>
                  </a:moveTo>
                  <a:cubicBezTo>
                    <a:pt x="46" y="24"/>
                    <a:pt x="47" y="26"/>
                    <a:pt x="46" y="28"/>
                  </a:cubicBezTo>
                  <a:cubicBezTo>
                    <a:pt x="45" y="30"/>
                    <a:pt x="42" y="31"/>
                    <a:pt x="40" y="30"/>
                  </a:cubicBezTo>
                  <a:cubicBezTo>
                    <a:pt x="3" y="8"/>
                    <a:pt x="3" y="8"/>
                    <a:pt x="3" y="8"/>
                  </a:cubicBezTo>
                  <a:cubicBezTo>
                    <a:pt x="1" y="7"/>
                    <a:pt x="0" y="4"/>
                    <a:pt x="1" y="2"/>
                  </a:cubicBezTo>
                  <a:cubicBezTo>
                    <a:pt x="3" y="0"/>
                    <a:pt x="5" y="0"/>
                    <a:pt x="7" y="1"/>
                  </a:cubicBezTo>
                  <a:lnTo>
                    <a:pt x="44" y="2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348"/>
            <p:cNvSpPr/>
            <p:nvPr/>
          </p:nvSpPr>
          <p:spPr bwMode="auto">
            <a:xfrm>
              <a:off x="13535026" y="719138"/>
              <a:ext cx="215900" cy="73025"/>
            </a:xfrm>
            <a:custGeom>
              <a:avLst/>
              <a:gdLst>
                <a:gd name="T0" fmla="*/ 48 w 51"/>
                <a:gd name="T1" fmla="*/ 8 h 17"/>
                <a:gd name="T2" fmla="*/ 51 w 51"/>
                <a:gd name="T3" fmla="*/ 13 h 17"/>
                <a:gd name="T4" fmla="*/ 46 w 51"/>
                <a:gd name="T5" fmla="*/ 16 h 17"/>
                <a:gd name="T6" fmla="*/ 4 w 51"/>
                <a:gd name="T7" fmla="*/ 9 h 17"/>
                <a:gd name="T8" fmla="*/ 0 w 51"/>
                <a:gd name="T9" fmla="*/ 4 h 17"/>
                <a:gd name="T10" fmla="*/ 5 w 51"/>
                <a:gd name="T11" fmla="*/ 1 h 17"/>
                <a:gd name="T12" fmla="*/ 48 w 51"/>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51" h="17">
                  <a:moveTo>
                    <a:pt x="48" y="8"/>
                  </a:moveTo>
                  <a:cubicBezTo>
                    <a:pt x="50" y="9"/>
                    <a:pt x="51" y="11"/>
                    <a:pt x="51" y="13"/>
                  </a:cubicBezTo>
                  <a:cubicBezTo>
                    <a:pt x="51" y="15"/>
                    <a:pt x="48" y="17"/>
                    <a:pt x="46" y="16"/>
                  </a:cubicBezTo>
                  <a:cubicBezTo>
                    <a:pt x="4" y="9"/>
                    <a:pt x="4" y="9"/>
                    <a:pt x="4" y="9"/>
                  </a:cubicBezTo>
                  <a:cubicBezTo>
                    <a:pt x="2" y="9"/>
                    <a:pt x="0" y="6"/>
                    <a:pt x="0" y="4"/>
                  </a:cubicBezTo>
                  <a:cubicBezTo>
                    <a:pt x="1" y="2"/>
                    <a:pt x="3" y="0"/>
                    <a:pt x="5" y="1"/>
                  </a:cubicBezTo>
                  <a:lnTo>
                    <a:pt x="48" y="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349"/>
            <p:cNvSpPr/>
            <p:nvPr/>
          </p:nvSpPr>
          <p:spPr bwMode="auto">
            <a:xfrm>
              <a:off x="13539788" y="962025"/>
              <a:ext cx="215900" cy="68263"/>
            </a:xfrm>
            <a:custGeom>
              <a:avLst/>
              <a:gdLst>
                <a:gd name="T0" fmla="*/ 46 w 51"/>
                <a:gd name="T1" fmla="*/ 0 h 16"/>
                <a:gd name="T2" fmla="*/ 50 w 51"/>
                <a:gd name="T3" fmla="*/ 4 h 16"/>
                <a:gd name="T4" fmla="*/ 47 w 51"/>
                <a:gd name="T5" fmla="*/ 9 h 16"/>
                <a:gd name="T6" fmla="*/ 5 w 51"/>
                <a:gd name="T7" fmla="*/ 16 h 16"/>
                <a:gd name="T8" fmla="*/ 0 w 51"/>
                <a:gd name="T9" fmla="*/ 13 h 16"/>
                <a:gd name="T10" fmla="*/ 3 w 51"/>
                <a:gd name="T11" fmla="*/ 8 h 16"/>
                <a:gd name="T12" fmla="*/ 46 w 51"/>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1" h="16">
                  <a:moveTo>
                    <a:pt x="46" y="0"/>
                  </a:moveTo>
                  <a:cubicBezTo>
                    <a:pt x="48" y="0"/>
                    <a:pt x="50" y="1"/>
                    <a:pt x="50" y="4"/>
                  </a:cubicBezTo>
                  <a:cubicBezTo>
                    <a:pt x="51" y="6"/>
                    <a:pt x="49" y="8"/>
                    <a:pt x="47" y="9"/>
                  </a:cubicBezTo>
                  <a:cubicBezTo>
                    <a:pt x="5" y="16"/>
                    <a:pt x="5" y="16"/>
                    <a:pt x="5" y="16"/>
                  </a:cubicBezTo>
                  <a:cubicBezTo>
                    <a:pt x="3" y="16"/>
                    <a:pt x="0" y="15"/>
                    <a:pt x="0" y="13"/>
                  </a:cubicBezTo>
                  <a:cubicBezTo>
                    <a:pt x="0" y="10"/>
                    <a:pt x="1" y="8"/>
                    <a:pt x="3" y="8"/>
                  </a:cubicBezTo>
                  <a:lnTo>
                    <a:pt x="46"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350"/>
            <p:cNvSpPr/>
            <p:nvPr/>
          </p:nvSpPr>
          <p:spPr bwMode="auto">
            <a:xfrm>
              <a:off x="13631863" y="1157288"/>
              <a:ext cx="195263" cy="131763"/>
            </a:xfrm>
            <a:custGeom>
              <a:avLst/>
              <a:gdLst>
                <a:gd name="T0" fmla="*/ 40 w 46"/>
                <a:gd name="T1" fmla="*/ 1 h 31"/>
                <a:gd name="T2" fmla="*/ 45 w 46"/>
                <a:gd name="T3" fmla="*/ 2 h 31"/>
                <a:gd name="T4" fmla="*/ 44 w 46"/>
                <a:gd name="T5" fmla="*/ 8 h 31"/>
                <a:gd name="T6" fmla="*/ 7 w 46"/>
                <a:gd name="T7" fmla="*/ 30 h 31"/>
                <a:gd name="T8" fmla="*/ 1 w 46"/>
                <a:gd name="T9" fmla="*/ 28 h 31"/>
                <a:gd name="T10" fmla="*/ 2 w 46"/>
                <a:gd name="T11" fmla="*/ 22 h 31"/>
                <a:gd name="T12" fmla="*/ 40 w 46"/>
                <a:gd name="T13" fmla="*/ 1 h 31"/>
              </a:gdLst>
              <a:ahLst/>
              <a:cxnLst>
                <a:cxn ang="0">
                  <a:pos x="T0" y="T1"/>
                </a:cxn>
                <a:cxn ang="0">
                  <a:pos x="T2" y="T3"/>
                </a:cxn>
                <a:cxn ang="0">
                  <a:pos x="T4" y="T5"/>
                </a:cxn>
                <a:cxn ang="0">
                  <a:pos x="T6" y="T7"/>
                </a:cxn>
                <a:cxn ang="0">
                  <a:pos x="T8" y="T9"/>
                </a:cxn>
                <a:cxn ang="0">
                  <a:pos x="T10" y="T11"/>
                </a:cxn>
                <a:cxn ang="0">
                  <a:pos x="T12" y="T13"/>
                </a:cxn>
              </a:cxnLst>
              <a:rect l="0" t="0" r="r" b="b"/>
              <a:pathLst>
                <a:path w="46" h="31">
                  <a:moveTo>
                    <a:pt x="40" y="1"/>
                  </a:moveTo>
                  <a:cubicBezTo>
                    <a:pt x="42" y="0"/>
                    <a:pt x="44" y="0"/>
                    <a:pt x="45" y="2"/>
                  </a:cubicBezTo>
                  <a:cubicBezTo>
                    <a:pt x="46" y="4"/>
                    <a:pt x="46" y="7"/>
                    <a:pt x="44" y="8"/>
                  </a:cubicBezTo>
                  <a:cubicBezTo>
                    <a:pt x="7" y="30"/>
                    <a:pt x="7" y="30"/>
                    <a:pt x="7" y="30"/>
                  </a:cubicBezTo>
                  <a:cubicBezTo>
                    <a:pt x="5" y="31"/>
                    <a:pt x="2" y="30"/>
                    <a:pt x="1" y="28"/>
                  </a:cubicBezTo>
                  <a:cubicBezTo>
                    <a:pt x="0" y="26"/>
                    <a:pt x="0" y="23"/>
                    <a:pt x="2" y="22"/>
                  </a:cubicBezTo>
                  <a:lnTo>
                    <a:pt x="4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351"/>
            <p:cNvSpPr/>
            <p:nvPr/>
          </p:nvSpPr>
          <p:spPr bwMode="auto">
            <a:xfrm>
              <a:off x="13806488" y="1314450"/>
              <a:ext cx="157163" cy="179388"/>
            </a:xfrm>
            <a:custGeom>
              <a:avLst/>
              <a:gdLst>
                <a:gd name="T0" fmla="*/ 29 w 37"/>
                <a:gd name="T1" fmla="*/ 2 h 42"/>
                <a:gd name="T2" fmla="*/ 35 w 37"/>
                <a:gd name="T3" fmla="*/ 2 h 42"/>
                <a:gd name="T4" fmla="*/ 36 w 37"/>
                <a:gd name="T5" fmla="*/ 7 h 42"/>
                <a:gd name="T6" fmla="*/ 8 w 37"/>
                <a:gd name="T7" fmla="*/ 40 h 42"/>
                <a:gd name="T8" fmla="*/ 2 w 37"/>
                <a:gd name="T9" fmla="*/ 41 h 42"/>
                <a:gd name="T10" fmla="*/ 2 w 37"/>
                <a:gd name="T11" fmla="*/ 35 h 42"/>
                <a:gd name="T12" fmla="*/ 29 w 37"/>
                <a:gd name="T13" fmla="*/ 2 h 42"/>
              </a:gdLst>
              <a:ahLst/>
              <a:cxnLst>
                <a:cxn ang="0">
                  <a:pos x="T0" y="T1"/>
                </a:cxn>
                <a:cxn ang="0">
                  <a:pos x="T2" y="T3"/>
                </a:cxn>
                <a:cxn ang="0">
                  <a:pos x="T4" y="T5"/>
                </a:cxn>
                <a:cxn ang="0">
                  <a:pos x="T6" y="T7"/>
                </a:cxn>
                <a:cxn ang="0">
                  <a:pos x="T8" y="T9"/>
                </a:cxn>
                <a:cxn ang="0">
                  <a:pos x="T10" y="T11"/>
                </a:cxn>
                <a:cxn ang="0">
                  <a:pos x="T12" y="T13"/>
                </a:cxn>
              </a:cxnLst>
              <a:rect l="0" t="0" r="r" b="b"/>
              <a:pathLst>
                <a:path w="37" h="42">
                  <a:moveTo>
                    <a:pt x="29" y="2"/>
                  </a:moveTo>
                  <a:cubicBezTo>
                    <a:pt x="31" y="0"/>
                    <a:pt x="34" y="0"/>
                    <a:pt x="35" y="2"/>
                  </a:cubicBezTo>
                  <a:cubicBezTo>
                    <a:pt x="37" y="3"/>
                    <a:pt x="37" y="6"/>
                    <a:pt x="36" y="7"/>
                  </a:cubicBezTo>
                  <a:cubicBezTo>
                    <a:pt x="8" y="40"/>
                    <a:pt x="8" y="40"/>
                    <a:pt x="8" y="40"/>
                  </a:cubicBezTo>
                  <a:cubicBezTo>
                    <a:pt x="7" y="42"/>
                    <a:pt x="4" y="42"/>
                    <a:pt x="2" y="41"/>
                  </a:cubicBezTo>
                  <a:cubicBezTo>
                    <a:pt x="1" y="39"/>
                    <a:pt x="0" y="37"/>
                    <a:pt x="2" y="35"/>
                  </a:cubicBezTo>
                  <a:lnTo>
                    <a:pt x="29"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352"/>
            <p:cNvSpPr/>
            <p:nvPr/>
          </p:nvSpPr>
          <p:spPr bwMode="auto">
            <a:xfrm>
              <a:off x="14697076" y="1306513"/>
              <a:ext cx="157163" cy="177800"/>
            </a:xfrm>
            <a:custGeom>
              <a:avLst/>
              <a:gdLst>
                <a:gd name="T0" fmla="*/ 1 w 37"/>
                <a:gd name="T1" fmla="*/ 7 h 42"/>
                <a:gd name="T2" fmla="*/ 2 w 37"/>
                <a:gd name="T3" fmla="*/ 2 h 42"/>
                <a:gd name="T4" fmla="*/ 8 w 37"/>
                <a:gd name="T5" fmla="*/ 2 h 42"/>
                <a:gd name="T6" fmla="*/ 35 w 37"/>
                <a:gd name="T7" fmla="*/ 35 h 42"/>
                <a:gd name="T8" fmla="*/ 35 w 37"/>
                <a:gd name="T9" fmla="*/ 41 h 42"/>
                <a:gd name="T10" fmla="*/ 29 w 37"/>
                <a:gd name="T11" fmla="*/ 40 h 42"/>
                <a:gd name="T12" fmla="*/ 1 w 37"/>
                <a:gd name="T13" fmla="*/ 7 h 42"/>
              </a:gdLst>
              <a:ahLst/>
              <a:cxnLst>
                <a:cxn ang="0">
                  <a:pos x="T0" y="T1"/>
                </a:cxn>
                <a:cxn ang="0">
                  <a:pos x="T2" y="T3"/>
                </a:cxn>
                <a:cxn ang="0">
                  <a:pos x="T4" y="T5"/>
                </a:cxn>
                <a:cxn ang="0">
                  <a:pos x="T6" y="T7"/>
                </a:cxn>
                <a:cxn ang="0">
                  <a:pos x="T8" y="T9"/>
                </a:cxn>
                <a:cxn ang="0">
                  <a:pos x="T10" y="T11"/>
                </a:cxn>
                <a:cxn ang="0">
                  <a:pos x="T12" y="T13"/>
                </a:cxn>
              </a:cxnLst>
              <a:rect l="0" t="0" r="r" b="b"/>
              <a:pathLst>
                <a:path w="37" h="42">
                  <a:moveTo>
                    <a:pt x="1" y="7"/>
                  </a:moveTo>
                  <a:cubicBezTo>
                    <a:pt x="0" y="6"/>
                    <a:pt x="0" y="3"/>
                    <a:pt x="2" y="2"/>
                  </a:cubicBezTo>
                  <a:cubicBezTo>
                    <a:pt x="4" y="0"/>
                    <a:pt x="6" y="0"/>
                    <a:pt x="8" y="2"/>
                  </a:cubicBezTo>
                  <a:cubicBezTo>
                    <a:pt x="35" y="35"/>
                    <a:pt x="35" y="35"/>
                    <a:pt x="35" y="35"/>
                  </a:cubicBezTo>
                  <a:cubicBezTo>
                    <a:pt x="37" y="37"/>
                    <a:pt x="37" y="39"/>
                    <a:pt x="35" y="41"/>
                  </a:cubicBezTo>
                  <a:cubicBezTo>
                    <a:pt x="33" y="42"/>
                    <a:pt x="30" y="42"/>
                    <a:pt x="29" y="40"/>
                  </a:cubicBezTo>
                  <a:lnTo>
                    <a:pt x="1"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353"/>
            <p:cNvSpPr/>
            <p:nvPr/>
          </p:nvSpPr>
          <p:spPr bwMode="auto">
            <a:xfrm>
              <a:off x="14828838" y="1144588"/>
              <a:ext cx="200025" cy="131763"/>
            </a:xfrm>
            <a:custGeom>
              <a:avLst/>
              <a:gdLst>
                <a:gd name="T0" fmla="*/ 3 w 47"/>
                <a:gd name="T1" fmla="*/ 8 h 31"/>
                <a:gd name="T2" fmla="*/ 1 w 47"/>
                <a:gd name="T3" fmla="*/ 3 h 31"/>
                <a:gd name="T4" fmla="*/ 7 w 47"/>
                <a:gd name="T5" fmla="*/ 1 h 31"/>
                <a:gd name="T6" fmla="*/ 44 w 47"/>
                <a:gd name="T7" fmla="*/ 23 h 31"/>
                <a:gd name="T8" fmla="*/ 46 w 47"/>
                <a:gd name="T9" fmla="*/ 28 h 31"/>
                <a:gd name="T10" fmla="*/ 40 w 47"/>
                <a:gd name="T11" fmla="*/ 30 h 31"/>
                <a:gd name="T12" fmla="*/ 3 w 47"/>
                <a:gd name="T13" fmla="*/ 8 h 31"/>
              </a:gdLst>
              <a:ahLst/>
              <a:cxnLst>
                <a:cxn ang="0">
                  <a:pos x="T0" y="T1"/>
                </a:cxn>
                <a:cxn ang="0">
                  <a:pos x="T2" y="T3"/>
                </a:cxn>
                <a:cxn ang="0">
                  <a:pos x="T4" y="T5"/>
                </a:cxn>
                <a:cxn ang="0">
                  <a:pos x="T6" y="T7"/>
                </a:cxn>
                <a:cxn ang="0">
                  <a:pos x="T8" y="T9"/>
                </a:cxn>
                <a:cxn ang="0">
                  <a:pos x="T10" y="T11"/>
                </a:cxn>
                <a:cxn ang="0">
                  <a:pos x="T12" y="T13"/>
                </a:cxn>
              </a:cxnLst>
              <a:rect l="0" t="0" r="r" b="b"/>
              <a:pathLst>
                <a:path w="47" h="31">
                  <a:moveTo>
                    <a:pt x="3" y="8"/>
                  </a:moveTo>
                  <a:cubicBezTo>
                    <a:pt x="1" y="7"/>
                    <a:pt x="0" y="5"/>
                    <a:pt x="1" y="3"/>
                  </a:cubicBezTo>
                  <a:cubicBezTo>
                    <a:pt x="2" y="1"/>
                    <a:pt x="5" y="0"/>
                    <a:pt x="7" y="1"/>
                  </a:cubicBezTo>
                  <a:cubicBezTo>
                    <a:pt x="44" y="23"/>
                    <a:pt x="44" y="23"/>
                    <a:pt x="44" y="23"/>
                  </a:cubicBezTo>
                  <a:cubicBezTo>
                    <a:pt x="46" y="24"/>
                    <a:pt x="47" y="26"/>
                    <a:pt x="46" y="28"/>
                  </a:cubicBezTo>
                  <a:cubicBezTo>
                    <a:pt x="44" y="30"/>
                    <a:pt x="42" y="31"/>
                    <a:pt x="40" y="30"/>
                  </a:cubicBezTo>
                  <a:lnTo>
                    <a:pt x="3" y="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354"/>
            <p:cNvSpPr/>
            <p:nvPr/>
          </p:nvSpPr>
          <p:spPr bwMode="auto">
            <a:xfrm>
              <a:off x="14901863" y="949325"/>
              <a:ext cx="215900" cy="68263"/>
            </a:xfrm>
            <a:custGeom>
              <a:avLst/>
              <a:gdLst>
                <a:gd name="T0" fmla="*/ 3 w 51"/>
                <a:gd name="T1" fmla="*/ 9 h 16"/>
                <a:gd name="T2" fmla="*/ 0 w 51"/>
                <a:gd name="T3" fmla="*/ 4 h 16"/>
                <a:gd name="T4" fmla="*/ 5 w 51"/>
                <a:gd name="T5" fmla="*/ 0 h 16"/>
                <a:gd name="T6" fmla="*/ 47 w 51"/>
                <a:gd name="T7" fmla="*/ 8 h 16"/>
                <a:gd name="T8" fmla="*/ 50 w 51"/>
                <a:gd name="T9" fmla="*/ 13 h 16"/>
                <a:gd name="T10" fmla="*/ 46 w 51"/>
                <a:gd name="T11" fmla="*/ 16 h 16"/>
                <a:gd name="T12" fmla="*/ 3 w 51"/>
                <a:gd name="T13" fmla="*/ 9 h 16"/>
              </a:gdLst>
              <a:ahLst/>
              <a:cxnLst>
                <a:cxn ang="0">
                  <a:pos x="T0" y="T1"/>
                </a:cxn>
                <a:cxn ang="0">
                  <a:pos x="T2" y="T3"/>
                </a:cxn>
                <a:cxn ang="0">
                  <a:pos x="T4" y="T5"/>
                </a:cxn>
                <a:cxn ang="0">
                  <a:pos x="T6" y="T7"/>
                </a:cxn>
                <a:cxn ang="0">
                  <a:pos x="T8" y="T9"/>
                </a:cxn>
                <a:cxn ang="0">
                  <a:pos x="T10" y="T11"/>
                </a:cxn>
                <a:cxn ang="0">
                  <a:pos x="T12" y="T13"/>
                </a:cxn>
              </a:cxnLst>
              <a:rect l="0" t="0" r="r" b="b"/>
              <a:pathLst>
                <a:path w="51" h="16">
                  <a:moveTo>
                    <a:pt x="3" y="9"/>
                  </a:moveTo>
                  <a:cubicBezTo>
                    <a:pt x="1" y="8"/>
                    <a:pt x="0" y="6"/>
                    <a:pt x="0" y="4"/>
                  </a:cubicBezTo>
                  <a:cubicBezTo>
                    <a:pt x="0" y="1"/>
                    <a:pt x="3" y="0"/>
                    <a:pt x="5" y="0"/>
                  </a:cubicBezTo>
                  <a:cubicBezTo>
                    <a:pt x="47" y="8"/>
                    <a:pt x="47" y="8"/>
                    <a:pt x="47" y="8"/>
                  </a:cubicBezTo>
                  <a:cubicBezTo>
                    <a:pt x="49" y="8"/>
                    <a:pt x="51" y="10"/>
                    <a:pt x="50" y="13"/>
                  </a:cubicBezTo>
                  <a:cubicBezTo>
                    <a:pt x="50" y="15"/>
                    <a:pt x="48" y="16"/>
                    <a:pt x="46" y="16"/>
                  </a:cubicBezTo>
                  <a:lnTo>
                    <a:pt x="3" y="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355"/>
            <p:cNvSpPr/>
            <p:nvPr/>
          </p:nvSpPr>
          <p:spPr bwMode="auto">
            <a:xfrm>
              <a:off x="14897101" y="706438"/>
              <a:ext cx="215900" cy="73025"/>
            </a:xfrm>
            <a:custGeom>
              <a:avLst/>
              <a:gdLst>
                <a:gd name="T0" fmla="*/ 5 w 51"/>
                <a:gd name="T1" fmla="*/ 16 h 17"/>
                <a:gd name="T2" fmla="*/ 0 w 51"/>
                <a:gd name="T3" fmla="*/ 13 h 17"/>
                <a:gd name="T4" fmla="*/ 4 w 51"/>
                <a:gd name="T5" fmla="*/ 8 h 17"/>
                <a:gd name="T6" fmla="*/ 46 w 51"/>
                <a:gd name="T7" fmla="*/ 1 h 17"/>
                <a:gd name="T8" fmla="*/ 51 w 51"/>
                <a:gd name="T9" fmla="*/ 4 h 17"/>
                <a:gd name="T10" fmla="*/ 48 w 51"/>
                <a:gd name="T11" fmla="*/ 9 h 17"/>
                <a:gd name="T12" fmla="*/ 5 w 51"/>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51" h="17">
                  <a:moveTo>
                    <a:pt x="5" y="16"/>
                  </a:moveTo>
                  <a:cubicBezTo>
                    <a:pt x="3" y="17"/>
                    <a:pt x="1" y="15"/>
                    <a:pt x="0" y="13"/>
                  </a:cubicBezTo>
                  <a:cubicBezTo>
                    <a:pt x="0" y="11"/>
                    <a:pt x="2" y="9"/>
                    <a:pt x="4" y="8"/>
                  </a:cubicBezTo>
                  <a:cubicBezTo>
                    <a:pt x="46" y="1"/>
                    <a:pt x="46" y="1"/>
                    <a:pt x="46" y="1"/>
                  </a:cubicBezTo>
                  <a:cubicBezTo>
                    <a:pt x="48" y="0"/>
                    <a:pt x="51" y="2"/>
                    <a:pt x="51" y="4"/>
                  </a:cubicBezTo>
                  <a:cubicBezTo>
                    <a:pt x="51" y="6"/>
                    <a:pt x="50" y="9"/>
                    <a:pt x="48" y="9"/>
                  </a:cubicBezTo>
                  <a:lnTo>
                    <a:pt x="5" y="1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356"/>
            <p:cNvSpPr/>
            <p:nvPr/>
          </p:nvSpPr>
          <p:spPr bwMode="auto">
            <a:xfrm>
              <a:off x="14820901" y="452438"/>
              <a:ext cx="198438" cy="131763"/>
            </a:xfrm>
            <a:custGeom>
              <a:avLst/>
              <a:gdLst>
                <a:gd name="T0" fmla="*/ 7 w 47"/>
                <a:gd name="T1" fmla="*/ 30 h 31"/>
                <a:gd name="T2" fmla="*/ 2 w 47"/>
                <a:gd name="T3" fmla="*/ 28 h 31"/>
                <a:gd name="T4" fmla="*/ 3 w 47"/>
                <a:gd name="T5" fmla="*/ 23 h 31"/>
                <a:gd name="T6" fmla="*/ 40 w 47"/>
                <a:gd name="T7" fmla="*/ 1 h 31"/>
                <a:gd name="T8" fmla="*/ 46 w 47"/>
                <a:gd name="T9" fmla="*/ 3 h 31"/>
                <a:gd name="T10" fmla="*/ 44 w 47"/>
                <a:gd name="T11" fmla="*/ 8 h 31"/>
                <a:gd name="T12" fmla="*/ 7 w 47"/>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47" h="31">
                  <a:moveTo>
                    <a:pt x="7" y="30"/>
                  </a:moveTo>
                  <a:cubicBezTo>
                    <a:pt x="5" y="31"/>
                    <a:pt x="3" y="30"/>
                    <a:pt x="2" y="28"/>
                  </a:cubicBezTo>
                  <a:cubicBezTo>
                    <a:pt x="0" y="26"/>
                    <a:pt x="1" y="24"/>
                    <a:pt x="3" y="23"/>
                  </a:cubicBezTo>
                  <a:cubicBezTo>
                    <a:pt x="40" y="1"/>
                    <a:pt x="40" y="1"/>
                    <a:pt x="40" y="1"/>
                  </a:cubicBezTo>
                  <a:cubicBezTo>
                    <a:pt x="42" y="0"/>
                    <a:pt x="45" y="1"/>
                    <a:pt x="46" y="3"/>
                  </a:cubicBezTo>
                  <a:cubicBezTo>
                    <a:pt x="47" y="5"/>
                    <a:pt x="46" y="7"/>
                    <a:pt x="44" y="8"/>
                  </a:cubicBezTo>
                  <a:lnTo>
                    <a:pt x="7" y="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357"/>
            <p:cNvSpPr/>
            <p:nvPr/>
          </p:nvSpPr>
          <p:spPr bwMode="auto">
            <a:xfrm>
              <a:off x="14689138" y="244475"/>
              <a:ext cx="152400" cy="182563"/>
            </a:xfrm>
            <a:custGeom>
              <a:avLst/>
              <a:gdLst>
                <a:gd name="T0" fmla="*/ 7 w 36"/>
                <a:gd name="T1" fmla="*/ 41 h 43"/>
                <a:gd name="T2" fmla="*/ 2 w 36"/>
                <a:gd name="T3" fmla="*/ 41 h 43"/>
                <a:gd name="T4" fmla="*/ 1 w 36"/>
                <a:gd name="T5" fmla="*/ 35 h 43"/>
                <a:gd name="T6" fmla="*/ 29 w 36"/>
                <a:gd name="T7" fmla="*/ 2 h 43"/>
                <a:gd name="T8" fmla="*/ 34 w 36"/>
                <a:gd name="T9" fmla="*/ 2 h 43"/>
                <a:gd name="T10" fmla="*/ 35 w 36"/>
                <a:gd name="T11" fmla="*/ 8 h 43"/>
                <a:gd name="T12" fmla="*/ 7 w 36"/>
                <a:gd name="T13" fmla="*/ 41 h 43"/>
              </a:gdLst>
              <a:ahLst/>
              <a:cxnLst>
                <a:cxn ang="0">
                  <a:pos x="T0" y="T1"/>
                </a:cxn>
                <a:cxn ang="0">
                  <a:pos x="T2" y="T3"/>
                </a:cxn>
                <a:cxn ang="0">
                  <a:pos x="T4" y="T5"/>
                </a:cxn>
                <a:cxn ang="0">
                  <a:pos x="T6" y="T7"/>
                </a:cxn>
                <a:cxn ang="0">
                  <a:pos x="T8" y="T9"/>
                </a:cxn>
                <a:cxn ang="0">
                  <a:pos x="T10" y="T11"/>
                </a:cxn>
                <a:cxn ang="0">
                  <a:pos x="T12" y="T13"/>
                </a:cxn>
              </a:cxnLst>
              <a:rect l="0" t="0" r="r" b="b"/>
              <a:pathLst>
                <a:path w="36" h="43">
                  <a:moveTo>
                    <a:pt x="7" y="41"/>
                  </a:moveTo>
                  <a:cubicBezTo>
                    <a:pt x="6" y="42"/>
                    <a:pt x="3" y="43"/>
                    <a:pt x="2" y="41"/>
                  </a:cubicBezTo>
                  <a:cubicBezTo>
                    <a:pt x="0" y="40"/>
                    <a:pt x="0" y="37"/>
                    <a:pt x="1" y="35"/>
                  </a:cubicBezTo>
                  <a:cubicBezTo>
                    <a:pt x="29" y="2"/>
                    <a:pt x="29" y="2"/>
                    <a:pt x="29" y="2"/>
                  </a:cubicBezTo>
                  <a:cubicBezTo>
                    <a:pt x="30" y="1"/>
                    <a:pt x="33" y="0"/>
                    <a:pt x="34" y="2"/>
                  </a:cubicBezTo>
                  <a:cubicBezTo>
                    <a:pt x="36" y="3"/>
                    <a:pt x="36" y="6"/>
                    <a:pt x="35" y="8"/>
                  </a:cubicBezTo>
                  <a:lnTo>
                    <a:pt x="7"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358"/>
            <p:cNvSpPr/>
            <p:nvPr/>
          </p:nvSpPr>
          <p:spPr bwMode="auto">
            <a:xfrm>
              <a:off x="14506576" y="112713"/>
              <a:ext cx="101600" cy="212725"/>
            </a:xfrm>
            <a:custGeom>
              <a:avLst/>
              <a:gdLst>
                <a:gd name="T0" fmla="*/ 8 w 24"/>
                <a:gd name="T1" fmla="*/ 46 h 50"/>
                <a:gd name="T2" fmla="*/ 3 w 24"/>
                <a:gd name="T3" fmla="*/ 49 h 50"/>
                <a:gd name="T4" fmla="*/ 0 w 24"/>
                <a:gd name="T5" fmla="*/ 43 h 50"/>
                <a:gd name="T6" fmla="*/ 15 w 24"/>
                <a:gd name="T7" fmla="*/ 3 h 50"/>
                <a:gd name="T8" fmla="*/ 20 w 24"/>
                <a:gd name="T9" fmla="*/ 1 h 50"/>
                <a:gd name="T10" fmla="*/ 23 w 24"/>
                <a:gd name="T11" fmla="*/ 6 h 50"/>
                <a:gd name="T12" fmla="*/ 8 w 24"/>
                <a:gd name="T13" fmla="*/ 46 h 50"/>
              </a:gdLst>
              <a:ahLst/>
              <a:cxnLst>
                <a:cxn ang="0">
                  <a:pos x="T0" y="T1"/>
                </a:cxn>
                <a:cxn ang="0">
                  <a:pos x="T2" y="T3"/>
                </a:cxn>
                <a:cxn ang="0">
                  <a:pos x="T4" y="T5"/>
                </a:cxn>
                <a:cxn ang="0">
                  <a:pos x="T6" y="T7"/>
                </a:cxn>
                <a:cxn ang="0">
                  <a:pos x="T8" y="T9"/>
                </a:cxn>
                <a:cxn ang="0">
                  <a:pos x="T10" y="T11"/>
                </a:cxn>
                <a:cxn ang="0">
                  <a:pos x="T12" y="T13"/>
                </a:cxn>
              </a:cxnLst>
              <a:rect l="0" t="0" r="r" b="b"/>
              <a:pathLst>
                <a:path w="24" h="50">
                  <a:moveTo>
                    <a:pt x="8" y="46"/>
                  </a:moveTo>
                  <a:cubicBezTo>
                    <a:pt x="8" y="48"/>
                    <a:pt x="5" y="50"/>
                    <a:pt x="3" y="49"/>
                  </a:cubicBezTo>
                  <a:cubicBezTo>
                    <a:pt x="1" y="48"/>
                    <a:pt x="0" y="46"/>
                    <a:pt x="0" y="43"/>
                  </a:cubicBezTo>
                  <a:cubicBezTo>
                    <a:pt x="15" y="3"/>
                    <a:pt x="15" y="3"/>
                    <a:pt x="15" y="3"/>
                  </a:cubicBezTo>
                  <a:cubicBezTo>
                    <a:pt x="16" y="1"/>
                    <a:pt x="18" y="0"/>
                    <a:pt x="20" y="1"/>
                  </a:cubicBezTo>
                  <a:cubicBezTo>
                    <a:pt x="23" y="1"/>
                    <a:pt x="24" y="4"/>
                    <a:pt x="23" y="6"/>
                  </a:cubicBezTo>
                  <a:lnTo>
                    <a:pt x="8" y="4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359"/>
            <p:cNvSpPr/>
            <p:nvPr/>
          </p:nvSpPr>
          <p:spPr bwMode="auto">
            <a:xfrm>
              <a:off x="15024101" y="1952625"/>
              <a:ext cx="1260475" cy="1644650"/>
            </a:xfrm>
            <a:custGeom>
              <a:avLst/>
              <a:gdLst>
                <a:gd name="T0" fmla="*/ 0 w 297"/>
                <a:gd name="T1" fmla="*/ 0 h 387"/>
                <a:gd name="T2" fmla="*/ 283 w 297"/>
                <a:gd name="T3" fmla="*/ 0 h 387"/>
                <a:gd name="T4" fmla="*/ 297 w 297"/>
                <a:gd name="T5" fmla="*/ 0 h 387"/>
                <a:gd name="T6" fmla="*/ 297 w 297"/>
                <a:gd name="T7" fmla="*/ 387 h 387"/>
                <a:gd name="T8" fmla="*/ 0 w 297"/>
                <a:gd name="T9" fmla="*/ 387 h 387"/>
                <a:gd name="T10" fmla="*/ 0 w 297"/>
                <a:gd name="T11" fmla="*/ 326 h 387"/>
                <a:gd name="T12" fmla="*/ 0 w 297"/>
                <a:gd name="T13" fmla="*/ 289 h 387"/>
                <a:gd name="T14" fmla="*/ 0 w 297"/>
                <a:gd name="T15" fmla="*/ 0 h 3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7" h="387">
                  <a:moveTo>
                    <a:pt x="0" y="0"/>
                  </a:moveTo>
                  <a:cubicBezTo>
                    <a:pt x="283" y="0"/>
                    <a:pt x="283" y="0"/>
                    <a:pt x="283" y="0"/>
                  </a:cubicBezTo>
                  <a:cubicBezTo>
                    <a:pt x="297" y="0"/>
                    <a:pt x="297" y="0"/>
                    <a:pt x="297" y="0"/>
                  </a:cubicBezTo>
                  <a:cubicBezTo>
                    <a:pt x="297" y="124"/>
                    <a:pt x="297" y="263"/>
                    <a:pt x="297" y="387"/>
                  </a:cubicBezTo>
                  <a:cubicBezTo>
                    <a:pt x="0" y="387"/>
                    <a:pt x="0" y="387"/>
                    <a:pt x="0" y="387"/>
                  </a:cubicBezTo>
                  <a:cubicBezTo>
                    <a:pt x="0" y="326"/>
                    <a:pt x="0" y="326"/>
                    <a:pt x="0" y="326"/>
                  </a:cubicBezTo>
                  <a:cubicBezTo>
                    <a:pt x="0" y="289"/>
                    <a:pt x="0" y="289"/>
                    <a:pt x="0" y="289"/>
                  </a:cubicBezTo>
                  <a:lnTo>
                    <a:pt x="0" y="0"/>
                  </a:lnTo>
                  <a:close/>
                </a:path>
              </a:pathLst>
            </a:custGeom>
            <a:solidFill>
              <a:srgbClr val="E1E8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360"/>
            <p:cNvSpPr/>
            <p:nvPr/>
          </p:nvSpPr>
          <p:spPr bwMode="auto">
            <a:xfrm>
              <a:off x="15024101" y="1952625"/>
              <a:ext cx="1260475" cy="1644650"/>
            </a:xfrm>
            <a:custGeom>
              <a:avLst/>
              <a:gdLst>
                <a:gd name="T0" fmla="*/ 0 w 794"/>
                <a:gd name="T1" fmla="*/ 0 h 1036"/>
                <a:gd name="T2" fmla="*/ 794 w 794"/>
                <a:gd name="T3" fmla="*/ 0 h 1036"/>
                <a:gd name="T4" fmla="*/ 794 w 794"/>
                <a:gd name="T5" fmla="*/ 163 h 1036"/>
                <a:gd name="T6" fmla="*/ 794 w 794"/>
                <a:gd name="T7" fmla="*/ 209 h 1036"/>
                <a:gd name="T8" fmla="*/ 794 w 794"/>
                <a:gd name="T9" fmla="*/ 1036 h 1036"/>
                <a:gd name="T10" fmla="*/ 166 w 794"/>
                <a:gd name="T11" fmla="*/ 1036 h 1036"/>
                <a:gd name="T12" fmla="*/ 0 w 794"/>
                <a:gd name="T13" fmla="*/ 873 h 1036"/>
                <a:gd name="T14" fmla="*/ 0 w 794"/>
                <a:gd name="T15" fmla="*/ 0 h 10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4" h="1036">
                  <a:moveTo>
                    <a:pt x="0" y="0"/>
                  </a:moveTo>
                  <a:lnTo>
                    <a:pt x="794" y="0"/>
                  </a:lnTo>
                  <a:lnTo>
                    <a:pt x="794" y="163"/>
                  </a:lnTo>
                  <a:lnTo>
                    <a:pt x="794" y="209"/>
                  </a:lnTo>
                  <a:lnTo>
                    <a:pt x="794" y="1036"/>
                  </a:lnTo>
                  <a:lnTo>
                    <a:pt x="166" y="1036"/>
                  </a:lnTo>
                  <a:lnTo>
                    <a:pt x="0" y="873"/>
                  </a:lnTo>
                  <a:lnTo>
                    <a:pt x="0" y="0"/>
                  </a:ln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361"/>
            <p:cNvSpPr/>
            <p:nvPr/>
          </p:nvSpPr>
          <p:spPr bwMode="auto">
            <a:xfrm>
              <a:off x="15282863" y="3338513"/>
              <a:ext cx="258763" cy="258763"/>
            </a:xfrm>
            <a:custGeom>
              <a:avLst/>
              <a:gdLst>
                <a:gd name="T0" fmla="*/ 163 w 163"/>
                <a:gd name="T1" fmla="*/ 163 h 163"/>
                <a:gd name="T2" fmla="*/ 0 w 163"/>
                <a:gd name="T3" fmla="*/ 0 h 163"/>
                <a:gd name="T4" fmla="*/ 0 w 163"/>
                <a:gd name="T5" fmla="*/ 163 h 163"/>
                <a:gd name="T6" fmla="*/ 163 w 163"/>
                <a:gd name="T7" fmla="*/ 163 h 163"/>
              </a:gdLst>
              <a:ahLst/>
              <a:cxnLst>
                <a:cxn ang="0">
                  <a:pos x="T0" y="T1"/>
                </a:cxn>
                <a:cxn ang="0">
                  <a:pos x="T2" y="T3"/>
                </a:cxn>
                <a:cxn ang="0">
                  <a:pos x="T4" y="T5"/>
                </a:cxn>
                <a:cxn ang="0">
                  <a:pos x="T6" y="T7"/>
                </a:cxn>
              </a:cxnLst>
              <a:rect l="0" t="0" r="r" b="b"/>
              <a:pathLst>
                <a:path w="163" h="163">
                  <a:moveTo>
                    <a:pt x="163" y="163"/>
                  </a:moveTo>
                  <a:lnTo>
                    <a:pt x="0" y="0"/>
                  </a:lnTo>
                  <a:lnTo>
                    <a:pt x="0" y="163"/>
                  </a:lnTo>
                  <a:lnTo>
                    <a:pt x="163" y="163"/>
                  </a:lnTo>
                  <a:close/>
                </a:path>
              </a:pathLst>
            </a:custGeom>
            <a:solidFill>
              <a:srgbClr val="E1E8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362"/>
            <p:cNvSpPr/>
            <p:nvPr/>
          </p:nvSpPr>
          <p:spPr bwMode="auto">
            <a:xfrm>
              <a:off x="15024101" y="3338513"/>
              <a:ext cx="258763" cy="258763"/>
            </a:xfrm>
            <a:custGeom>
              <a:avLst/>
              <a:gdLst>
                <a:gd name="T0" fmla="*/ 163 w 163"/>
                <a:gd name="T1" fmla="*/ 163 h 163"/>
                <a:gd name="T2" fmla="*/ 0 w 163"/>
                <a:gd name="T3" fmla="*/ 0 h 163"/>
                <a:gd name="T4" fmla="*/ 163 w 163"/>
                <a:gd name="T5" fmla="*/ 0 h 163"/>
                <a:gd name="T6" fmla="*/ 163 w 163"/>
                <a:gd name="T7" fmla="*/ 163 h 163"/>
              </a:gdLst>
              <a:ahLst/>
              <a:cxnLst>
                <a:cxn ang="0">
                  <a:pos x="T0" y="T1"/>
                </a:cxn>
                <a:cxn ang="0">
                  <a:pos x="T2" y="T3"/>
                </a:cxn>
                <a:cxn ang="0">
                  <a:pos x="T4" y="T5"/>
                </a:cxn>
                <a:cxn ang="0">
                  <a:pos x="T6" y="T7"/>
                </a:cxn>
              </a:cxnLst>
              <a:rect l="0" t="0" r="r" b="b"/>
              <a:pathLst>
                <a:path w="163" h="163">
                  <a:moveTo>
                    <a:pt x="163" y="163"/>
                  </a:moveTo>
                  <a:lnTo>
                    <a:pt x="0" y="0"/>
                  </a:lnTo>
                  <a:lnTo>
                    <a:pt x="163" y="0"/>
                  </a:lnTo>
                  <a:lnTo>
                    <a:pt x="163" y="16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363"/>
            <p:cNvSpPr>
              <a:spLocks noEditPoints="1"/>
            </p:cNvSpPr>
            <p:nvPr/>
          </p:nvSpPr>
          <p:spPr bwMode="auto">
            <a:xfrm>
              <a:off x="15163801" y="2292350"/>
              <a:ext cx="984250" cy="985838"/>
            </a:xfrm>
            <a:custGeom>
              <a:avLst/>
              <a:gdLst>
                <a:gd name="T0" fmla="*/ 313 w 620"/>
                <a:gd name="T1" fmla="*/ 3 h 621"/>
                <a:gd name="T2" fmla="*/ 618 w 620"/>
                <a:gd name="T3" fmla="*/ 308 h 621"/>
                <a:gd name="T4" fmla="*/ 620 w 620"/>
                <a:gd name="T5" fmla="*/ 311 h 621"/>
                <a:gd name="T6" fmla="*/ 618 w 620"/>
                <a:gd name="T7" fmla="*/ 313 h 621"/>
                <a:gd name="T8" fmla="*/ 313 w 620"/>
                <a:gd name="T9" fmla="*/ 619 h 621"/>
                <a:gd name="T10" fmla="*/ 310 w 620"/>
                <a:gd name="T11" fmla="*/ 621 h 621"/>
                <a:gd name="T12" fmla="*/ 308 w 620"/>
                <a:gd name="T13" fmla="*/ 619 h 621"/>
                <a:gd name="T14" fmla="*/ 3 w 620"/>
                <a:gd name="T15" fmla="*/ 313 h 621"/>
                <a:gd name="T16" fmla="*/ 0 w 620"/>
                <a:gd name="T17" fmla="*/ 311 h 621"/>
                <a:gd name="T18" fmla="*/ 3 w 620"/>
                <a:gd name="T19" fmla="*/ 308 h 621"/>
                <a:gd name="T20" fmla="*/ 308 w 620"/>
                <a:gd name="T21" fmla="*/ 3 h 621"/>
                <a:gd name="T22" fmla="*/ 310 w 620"/>
                <a:gd name="T23" fmla="*/ 0 h 621"/>
                <a:gd name="T24" fmla="*/ 313 w 620"/>
                <a:gd name="T25" fmla="*/ 3 h 621"/>
                <a:gd name="T26" fmla="*/ 313 w 620"/>
                <a:gd name="T27" fmla="*/ 3 h 621"/>
                <a:gd name="T28" fmla="*/ 610 w 620"/>
                <a:gd name="T29" fmla="*/ 311 h 621"/>
                <a:gd name="T30" fmla="*/ 310 w 620"/>
                <a:gd name="T31" fmla="*/ 11 h 621"/>
                <a:gd name="T32" fmla="*/ 11 w 620"/>
                <a:gd name="T33" fmla="*/ 311 h 621"/>
                <a:gd name="T34" fmla="*/ 310 w 620"/>
                <a:gd name="T35" fmla="*/ 611 h 621"/>
                <a:gd name="T36" fmla="*/ 610 w 620"/>
                <a:gd name="T37" fmla="*/ 31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0" h="621">
                  <a:moveTo>
                    <a:pt x="313" y="3"/>
                  </a:moveTo>
                  <a:lnTo>
                    <a:pt x="618" y="308"/>
                  </a:lnTo>
                  <a:lnTo>
                    <a:pt x="620" y="311"/>
                  </a:lnTo>
                  <a:lnTo>
                    <a:pt x="618" y="313"/>
                  </a:lnTo>
                  <a:lnTo>
                    <a:pt x="313" y="619"/>
                  </a:lnTo>
                  <a:lnTo>
                    <a:pt x="310" y="621"/>
                  </a:lnTo>
                  <a:lnTo>
                    <a:pt x="308" y="619"/>
                  </a:lnTo>
                  <a:lnTo>
                    <a:pt x="3" y="313"/>
                  </a:lnTo>
                  <a:lnTo>
                    <a:pt x="0" y="311"/>
                  </a:lnTo>
                  <a:lnTo>
                    <a:pt x="3" y="308"/>
                  </a:lnTo>
                  <a:lnTo>
                    <a:pt x="308" y="3"/>
                  </a:lnTo>
                  <a:lnTo>
                    <a:pt x="310" y="0"/>
                  </a:lnTo>
                  <a:lnTo>
                    <a:pt x="313" y="3"/>
                  </a:lnTo>
                  <a:lnTo>
                    <a:pt x="313" y="3"/>
                  </a:lnTo>
                  <a:close/>
                  <a:moveTo>
                    <a:pt x="610" y="311"/>
                  </a:moveTo>
                  <a:lnTo>
                    <a:pt x="310" y="11"/>
                  </a:lnTo>
                  <a:lnTo>
                    <a:pt x="11" y="311"/>
                  </a:lnTo>
                  <a:lnTo>
                    <a:pt x="310" y="611"/>
                  </a:lnTo>
                  <a:lnTo>
                    <a:pt x="610" y="311"/>
                  </a:lnTo>
                  <a:close/>
                </a:path>
              </a:pathLst>
            </a:cu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Oval 364"/>
            <p:cNvSpPr>
              <a:spLocks noChangeArrowheads="1"/>
            </p:cNvSpPr>
            <p:nvPr/>
          </p:nvSpPr>
          <p:spPr bwMode="auto">
            <a:xfrm>
              <a:off x="15635288" y="2271713"/>
              <a:ext cx="42863" cy="42863"/>
            </a:xfrm>
            <a:prstGeom prst="ellipse">
              <a:avLst/>
            </a:pr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Oval 365"/>
            <p:cNvSpPr>
              <a:spLocks noChangeArrowheads="1"/>
            </p:cNvSpPr>
            <p:nvPr/>
          </p:nvSpPr>
          <p:spPr bwMode="auto">
            <a:xfrm>
              <a:off x="16122651" y="2768600"/>
              <a:ext cx="42863" cy="42863"/>
            </a:xfrm>
            <a:prstGeom prst="ellipse">
              <a:avLst/>
            </a:pr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Oval 366"/>
            <p:cNvSpPr>
              <a:spLocks noChangeArrowheads="1"/>
            </p:cNvSpPr>
            <p:nvPr/>
          </p:nvSpPr>
          <p:spPr bwMode="auto">
            <a:xfrm>
              <a:off x="15143163" y="2763838"/>
              <a:ext cx="42863" cy="42863"/>
            </a:xfrm>
            <a:prstGeom prst="ellipse">
              <a:avLst/>
            </a:pr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Oval 367"/>
            <p:cNvSpPr>
              <a:spLocks noChangeArrowheads="1"/>
            </p:cNvSpPr>
            <p:nvPr/>
          </p:nvSpPr>
          <p:spPr bwMode="auto">
            <a:xfrm>
              <a:off x="15635288" y="3252788"/>
              <a:ext cx="46038" cy="42863"/>
            </a:xfrm>
            <a:prstGeom prst="ellipse">
              <a:avLst/>
            </a:pr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368"/>
            <p:cNvSpPr>
              <a:spLocks noEditPoints="1"/>
            </p:cNvSpPr>
            <p:nvPr/>
          </p:nvSpPr>
          <p:spPr bwMode="auto">
            <a:xfrm>
              <a:off x="15308263" y="2292350"/>
              <a:ext cx="695325" cy="985838"/>
            </a:xfrm>
            <a:custGeom>
              <a:avLst/>
              <a:gdLst>
                <a:gd name="T0" fmla="*/ 5 w 438"/>
                <a:gd name="T1" fmla="*/ 0 h 621"/>
                <a:gd name="T2" fmla="*/ 436 w 438"/>
                <a:gd name="T3" fmla="*/ 0 h 621"/>
                <a:gd name="T4" fmla="*/ 438 w 438"/>
                <a:gd name="T5" fmla="*/ 0 h 621"/>
                <a:gd name="T6" fmla="*/ 438 w 438"/>
                <a:gd name="T7" fmla="*/ 5 h 621"/>
                <a:gd name="T8" fmla="*/ 438 w 438"/>
                <a:gd name="T9" fmla="*/ 616 h 621"/>
                <a:gd name="T10" fmla="*/ 438 w 438"/>
                <a:gd name="T11" fmla="*/ 621 h 621"/>
                <a:gd name="T12" fmla="*/ 436 w 438"/>
                <a:gd name="T13" fmla="*/ 621 h 621"/>
                <a:gd name="T14" fmla="*/ 5 w 438"/>
                <a:gd name="T15" fmla="*/ 621 h 621"/>
                <a:gd name="T16" fmla="*/ 0 w 438"/>
                <a:gd name="T17" fmla="*/ 621 h 621"/>
                <a:gd name="T18" fmla="*/ 0 w 438"/>
                <a:gd name="T19" fmla="*/ 616 h 621"/>
                <a:gd name="T20" fmla="*/ 0 w 438"/>
                <a:gd name="T21" fmla="*/ 5 h 621"/>
                <a:gd name="T22" fmla="*/ 0 w 438"/>
                <a:gd name="T23" fmla="*/ 0 h 621"/>
                <a:gd name="T24" fmla="*/ 5 w 438"/>
                <a:gd name="T25" fmla="*/ 0 h 621"/>
                <a:gd name="T26" fmla="*/ 5 w 438"/>
                <a:gd name="T27" fmla="*/ 0 h 621"/>
                <a:gd name="T28" fmla="*/ 430 w 438"/>
                <a:gd name="T29" fmla="*/ 8 h 621"/>
                <a:gd name="T30" fmla="*/ 8 w 438"/>
                <a:gd name="T31" fmla="*/ 8 h 621"/>
                <a:gd name="T32" fmla="*/ 8 w 438"/>
                <a:gd name="T33" fmla="*/ 613 h 621"/>
                <a:gd name="T34" fmla="*/ 430 w 438"/>
                <a:gd name="T35" fmla="*/ 613 h 621"/>
                <a:gd name="T36" fmla="*/ 430 w 438"/>
                <a:gd name="T37" fmla="*/ 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8" h="621">
                  <a:moveTo>
                    <a:pt x="5" y="0"/>
                  </a:moveTo>
                  <a:lnTo>
                    <a:pt x="436" y="0"/>
                  </a:lnTo>
                  <a:lnTo>
                    <a:pt x="438" y="0"/>
                  </a:lnTo>
                  <a:lnTo>
                    <a:pt x="438" y="5"/>
                  </a:lnTo>
                  <a:lnTo>
                    <a:pt x="438" y="616"/>
                  </a:lnTo>
                  <a:lnTo>
                    <a:pt x="438" y="621"/>
                  </a:lnTo>
                  <a:lnTo>
                    <a:pt x="436" y="621"/>
                  </a:lnTo>
                  <a:lnTo>
                    <a:pt x="5" y="621"/>
                  </a:lnTo>
                  <a:lnTo>
                    <a:pt x="0" y="621"/>
                  </a:lnTo>
                  <a:lnTo>
                    <a:pt x="0" y="616"/>
                  </a:lnTo>
                  <a:lnTo>
                    <a:pt x="0" y="5"/>
                  </a:lnTo>
                  <a:lnTo>
                    <a:pt x="0" y="0"/>
                  </a:lnTo>
                  <a:lnTo>
                    <a:pt x="5" y="0"/>
                  </a:lnTo>
                  <a:lnTo>
                    <a:pt x="5" y="0"/>
                  </a:lnTo>
                  <a:close/>
                  <a:moveTo>
                    <a:pt x="430" y="8"/>
                  </a:moveTo>
                  <a:lnTo>
                    <a:pt x="8" y="8"/>
                  </a:lnTo>
                  <a:lnTo>
                    <a:pt x="8" y="613"/>
                  </a:lnTo>
                  <a:lnTo>
                    <a:pt x="430" y="613"/>
                  </a:lnTo>
                  <a:lnTo>
                    <a:pt x="430" y="8"/>
                  </a:lnTo>
                  <a:close/>
                </a:path>
              </a:pathLst>
            </a:cu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69"/>
            <p:cNvSpPr>
              <a:spLocks noEditPoints="1"/>
            </p:cNvSpPr>
            <p:nvPr/>
          </p:nvSpPr>
          <p:spPr bwMode="auto">
            <a:xfrm>
              <a:off x="15308263" y="2436813"/>
              <a:ext cx="695325" cy="696913"/>
            </a:xfrm>
            <a:custGeom>
              <a:avLst/>
              <a:gdLst>
                <a:gd name="T0" fmla="*/ 91 w 164"/>
                <a:gd name="T1" fmla="*/ 1 h 164"/>
                <a:gd name="T2" fmla="*/ 1 w 164"/>
                <a:gd name="T3" fmla="*/ 91 h 164"/>
                <a:gd name="T4" fmla="*/ 0 w 164"/>
                <a:gd name="T5" fmla="*/ 82 h 164"/>
                <a:gd name="T6" fmla="*/ 1 w 164"/>
                <a:gd name="T7" fmla="*/ 75 h 164"/>
                <a:gd name="T8" fmla="*/ 76 w 164"/>
                <a:gd name="T9" fmla="*/ 0 h 164"/>
                <a:gd name="T10" fmla="*/ 82 w 164"/>
                <a:gd name="T11" fmla="*/ 0 h 164"/>
                <a:gd name="T12" fmla="*/ 91 w 164"/>
                <a:gd name="T13" fmla="*/ 1 h 164"/>
                <a:gd name="T14" fmla="*/ 105 w 164"/>
                <a:gd name="T15" fmla="*/ 3 h 164"/>
                <a:gd name="T16" fmla="*/ 3 w 164"/>
                <a:gd name="T17" fmla="*/ 104 h 164"/>
                <a:gd name="T18" fmla="*/ 7 w 164"/>
                <a:gd name="T19" fmla="*/ 116 h 164"/>
                <a:gd name="T20" fmla="*/ 116 w 164"/>
                <a:gd name="T21" fmla="*/ 8 h 164"/>
                <a:gd name="T22" fmla="*/ 105 w 164"/>
                <a:gd name="T23" fmla="*/ 3 h 164"/>
                <a:gd name="T24" fmla="*/ 148 w 164"/>
                <a:gd name="T25" fmla="*/ 33 h 164"/>
                <a:gd name="T26" fmla="*/ 143 w 164"/>
                <a:gd name="T27" fmla="*/ 29 h 164"/>
                <a:gd name="T28" fmla="*/ 28 w 164"/>
                <a:gd name="T29" fmla="*/ 143 h 164"/>
                <a:gd name="T30" fmla="*/ 30 w 164"/>
                <a:gd name="T31" fmla="*/ 145 h 164"/>
                <a:gd name="T32" fmla="*/ 37 w 164"/>
                <a:gd name="T33" fmla="*/ 150 h 164"/>
                <a:gd name="T34" fmla="*/ 150 w 164"/>
                <a:gd name="T35" fmla="*/ 37 h 164"/>
                <a:gd name="T36" fmla="*/ 148 w 164"/>
                <a:gd name="T37" fmla="*/ 33 h 164"/>
                <a:gd name="T38" fmla="*/ 156 w 164"/>
                <a:gd name="T39" fmla="*/ 48 h 164"/>
                <a:gd name="T40" fmla="*/ 47 w 164"/>
                <a:gd name="T41" fmla="*/ 156 h 164"/>
                <a:gd name="T42" fmla="*/ 59 w 164"/>
                <a:gd name="T43" fmla="*/ 160 h 164"/>
                <a:gd name="T44" fmla="*/ 161 w 164"/>
                <a:gd name="T45" fmla="*/ 59 h 164"/>
                <a:gd name="T46" fmla="*/ 156 w 164"/>
                <a:gd name="T47" fmla="*/ 48 h 164"/>
                <a:gd name="T48" fmla="*/ 163 w 164"/>
                <a:gd name="T49" fmla="*/ 73 h 164"/>
                <a:gd name="T50" fmla="*/ 73 w 164"/>
                <a:gd name="T51" fmla="*/ 163 h 164"/>
                <a:gd name="T52" fmla="*/ 82 w 164"/>
                <a:gd name="T53" fmla="*/ 164 h 164"/>
                <a:gd name="T54" fmla="*/ 89 w 164"/>
                <a:gd name="T55" fmla="*/ 164 h 164"/>
                <a:gd name="T56" fmla="*/ 164 w 164"/>
                <a:gd name="T57" fmla="*/ 89 h 164"/>
                <a:gd name="T58" fmla="*/ 164 w 164"/>
                <a:gd name="T59" fmla="*/ 82 h 164"/>
                <a:gd name="T60" fmla="*/ 163 w 164"/>
                <a:gd name="T61" fmla="*/ 73 h 164"/>
                <a:gd name="T62" fmla="*/ 20 w 164"/>
                <a:gd name="T63" fmla="*/ 135 h 164"/>
                <a:gd name="T64" fmla="*/ 134 w 164"/>
                <a:gd name="T65" fmla="*/ 22 h 164"/>
                <a:gd name="T66" fmla="*/ 126 w 164"/>
                <a:gd name="T67" fmla="*/ 14 h 164"/>
                <a:gd name="T68" fmla="*/ 13 w 164"/>
                <a:gd name="T69" fmla="*/ 126 h 164"/>
                <a:gd name="T70" fmla="*/ 20 w 164"/>
                <a:gd name="T71" fmla="*/ 13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164">
                  <a:moveTo>
                    <a:pt x="91" y="1"/>
                  </a:moveTo>
                  <a:cubicBezTo>
                    <a:pt x="1" y="91"/>
                    <a:pt x="1" y="91"/>
                    <a:pt x="1" y="91"/>
                  </a:cubicBezTo>
                  <a:cubicBezTo>
                    <a:pt x="0" y="88"/>
                    <a:pt x="0" y="85"/>
                    <a:pt x="0" y="82"/>
                  </a:cubicBezTo>
                  <a:cubicBezTo>
                    <a:pt x="0" y="80"/>
                    <a:pt x="0" y="77"/>
                    <a:pt x="1" y="75"/>
                  </a:cubicBezTo>
                  <a:cubicBezTo>
                    <a:pt x="76" y="0"/>
                    <a:pt x="76" y="0"/>
                    <a:pt x="76" y="0"/>
                  </a:cubicBezTo>
                  <a:cubicBezTo>
                    <a:pt x="78" y="0"/>
                    <a:pt x="80" y="0"/>
                    <a:pt x="82" y="0"/>
                  </a:cubicBezTo>
                  <a:cubicBezTo>
                    <a:pt x="85" y="0"/>
                    <a:pt x="88" y="0"/>
                    <a:pt x="91" y="1"/>
                  </a:cubicBezTo>
                  <a:close/>
                  <a:moveTo>
                    <a:pt x="105" y="3"/>
                  </a:moveTo>
                  <a:cubicBezTo>
                    <a:pt x="3" y="104"/>
                    <a:pt x="3" y="104"/>
                    <a:pt x="3" y="104"/>
                  </a:cubicBezTo>
                  <a:cubicBezTo>
                    <a:pt x="4" y="108"/>
                    <a:pt x="6" y="112"/>
                    <a:pt x="7" y="116"/>
                  </a:cubicBezTo>
                  <a:cubicBezTo>
                    <a:pt x="116" y="8"/>
                    <a:pt x="116" y="8"/>
                    <a:pt x="116" y="8"/>
                  </a:cubicBezTo>
                  <a:cubicBezTo>
                    <a:pt x="113" y="6"/>
                    <a:pt x="109" y="4"/>
                    <a:pt x="105" y="3"/>
                  </a:cubicBezTo>
                  <a:close/>
                  <a:moveTo>
                    <a:pt x="148" y="33"/>
                  </a:moveTo>
                  <a:cubicBezTo>
                    <a:pt x="143" y="29"/>
                    <a:pt x="143" y="29"/>
                    <a:pt x="143" y="29"/>
                  </a:cubicBezTo>
                  <a:cubicBezTo>
                    <a:pt x="28" y="143"/>
                    <a:pt x="28" y="143"/>
                    <a:pt x="28" y="143"/>
                  </a:cubicBezTo>
                  <a:cubicBezTo>
                    <a:pt x="30" y="145"/>
                    <a:pt x="30" y="145"/>
                    <a:pt x="30" y="145"/>
                  </a:cubicBezTo>
                  <a:cubicBezTo>
                    <a:pt x="32" y="147"/>
                    <a:pt x="34" y="149"/>
                    <a:pt x="37" y="150"/>
                  </a:cubicBezTo>
                  <a:cubicBezTo>
                    <a:pt x="150" y="37"/>
                    <a:pt x="150" y="37"/>
                    <a:pt x="150" y="37"/>
                  </a:cubicBezTo>
                  <a:cubicBezTo>
                    <a:pt x="150" y="36"/>
                    <a:pt x="149" y="35"/>
                    <a:pt x="148" y="33"/>
                  </a:cubicBezTo>
                  <a:close/>
                  <a:moveTo>
                    <a:pt x="156" y="48"/>
                  </a:moveTo>
                  <a:cubicBezTo>
                    <a:pt x="47" y="156"/>
                    <a:pt x="47" y="156"/>
                    <a:pt x="47" y="156"/>
                  </a:cubicBezTo>
                  <a:cubicBezTo>
                    <a:pt x="51" y="158"/>
                    <a:pt x="55" y="159"/>
                    <a:pt x="59" y="160"/>
                  </a:cubicBezTo>
                  <a:cubicBezTo>
                    <a:pt x="161" y="59"/>
                    <a:pt x="161" y="59"/>
                    <a:pt x="161" y="59"/>
                  </a:cubicBezTo>
                  <a:cubicBezTo>
                    <a:pt x="160" y="55"/>
                    <a:pt x="158" y="52"/>
                    <a:pt x="156" y="48"/>
                  </a:cubicBezTo>
                  <a:close/>
                  <a:moveTo>
                    <a:pt x="163" y="73"/>
                  </a:moveTo>
                  <a:cubicBezTo>
                    <a:pt x="73" y="163"/>
                    <a:pt x="73" y="163"/>
                    <a:pt x="73" y="163"/>
                  </a:cubicBezTo>
                  <a:cubicBezTo>
                    <a:pt x="76" y="164"/>
                    <a:pt x="79" y="164"/>
                    <a:pt x="82" y="164"/>
                  </a:cubicBezTo>
                  <a:cubicBezTo>
                    <a:pt x="84" y="164"/>
                    <a:pt x="86" y="164"/>
                    <a:pt x="89" y="164"/>
                  </a:cubicBezTo>
                  <a:cubicBezTo>
                    <a:pt x="164" y="89"/>
                    <a:pt x="164" y="89"/>
                    <a:pt x="164" y="89"/>
                  </a:cubicBezTo>
                  <a:cubicBezTo>
                    <a:pt x="164" y="87"/>
                    <a:pt x="164" y="84"/>
                    <a:pt x="164" y="82"/>
                  </a:cubicBezTo>
                  <a:cubicBezTo>
                    <a:pt x="164" y="79"/>
                    <a:pt x="164" y="76"/>
                    <a:pt x="163" y="73"/>
                  </a:cubicBezTo>
                  <a:close/>
                  <a:moveTo>
                    <a:pt x="20" y="135"/>
                  </a:moveTo>
                  <a:cubicBezTo>
                    <a:pt x="134" y="22"/>
                    <a:pt x="134" y="22"/>
                    <a:pt x="134" y="22"/>
                  </a:cubicBezTo>
                  <a:cubicBezTo>
                    <a:pt x="126" y="14"/>
                    <a:pt x="126" y="14"/>
                    <a:pt x="126" y="14"/>
                  </a:cubicBezTo>
                  <a:cubicBezTo>
                    <a:pt x="13" y="126"/>
                    <a:pt x="13" y="126"/>
                    <a:pt x="13" y="126"/>
                  </a:cubicBezTo>
                  <a:cubicBezTo>
                    <a:pt x="15" y="129"/>
                    <a:pt x="17" y="132"/>
                    <a:pt x="20" y="135"/>
                  </a:cubicBez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70"/>
            <p:cNvSpPr>
              <a:spLocks noEditPoints="1"/>
            </p:cNvSpPr>
            <p:nvPr/>
          </p:nvSpPr>
          <p:spPr bwMode="auto">
            <a:xfrm>
              <a:off x="15308263" y="2436813"/>
              <a:ext cx="695325" cy="696913"/>
            </a:xfrm>
            <a:custGeom>
              <a:avLst/>
              <a:gdLst>
                <a:gd name="T0" fmla="*/ 82 w 164"/>
                <a:gd name="T1" fmla="*/ 0 h 164"/>
                <a:gd name="T2" fmla="*/ 140 w 164"/>
                <a:gd name="T3" fmla="*/ 24 h 164"/>
                <a:gd name="T4" fmla="*/ 164 w 164"/>
                <a:gd name="T5" fmla="*/ 82 h 164"/>
                <a:gd name="T6" fmla="*/ 140 w 164"/>
                <a:gd name="T7" fmla="*/ 140 h 164"/>
                <a:gd name="T8" fmla="*/ 82 w 164"/>
                <a:gd name="T9" fmla="*/ 164 h 164"/>
                <a:gd name="T10" fmla="*/ 24 w 164"/>
                <a:gd name="T11" fmla="*/ 140 h 164"/>
                <a:gd name="T12" fmla="*/ 0 w 164"/>
                <a:gd name="T13" fmla="*/ 82 h 164"/>
                <a:gd name="T14" fmla="*/ 24 w 164"/>
                <a:gd name="T15" fmla="*/ 24 h 164"/>
                <a:gd name="T16" fmla="*/ 82 w 164"/>
                <a:gd name="T17" fmla="*/ 0 h 164"/>
                <a:gd name="T18" fmla="*/ 132 w 164"/>
                <a:gd name="T19" fmla="*/ 32 h 164"/>
                <a:gd name="T20" fmla="*/ 82 w 164"/>
                <a:gd name="T21" fmla="*/ 11 h 164"/>
                <a:gd name="T22" fmla="*/ 32 w 164"/>
                <a:gd name="T23" fmla="*/ 32 h 164"/>
                <a:gd name="T24" fmla="*/ 12 w 164"/>
                <a:gd name="T25" fmla="*/ 82 h 164"/>
                <a:gd name="T26" fmla="*/ 32 w 164"/>
                <a:gd name="T27" fmla="*/ 132 h 164"/>
                <a:gd name="T28" fmla="*/ 82 w 164"/>
                <a:gd name="T29" fmla="*/ 153 h 164"/>
                <a:gd name="T30" fmla="*/ 132 w 164"/>
                <a:gd name="T31" fmla="*/ 132 h 164"/>
                <a:gd name="T32" fmla="*/ 153 w 164"/>
                <a:gd name="T33" fmla="*/ 82 h 164"/>
                <a:gd name="T34" fmla="*/ 132 w 164"/>
                <a:gd name="T35" fmla="*/ 3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164">
                  <a:moveTo>
                    <a:pt x="82" y="0"/>
                  </a:moveTo>
                  <a:cubicBezTo>
                    <a:pt x="105" y="0"/>
                    <a:pt x="125" y="9"/>
                    <a:pt x="140" y="24"/>
                  </a:cubicBezTo>
                  <a:cubicBezTo>
                    <a:pt x="155" y="39"/>
                    <a:pt x="164" y="59"/>
                    <a:pt x="164" y="82"/>
                  </a:cubicBezTo>
                  <a:cubicBezTo>
                    <a:pt x="164" y="105"/>
                    <a:pt x="155" y="125"/>
                    <a:pt x="140" y="140"/>
                  </a:cubicBezTo>
                  <a:cubicBezTo>
                    <a:pt x="125" y="155"/>
                    <a:pt x="105" y="164"/>
                    <a:pt x="82" y="164"/>
                  </a:cubicBezTo>
                  <a:cubicBezTo>
                    <a:pt x="60" y="164"/>
                    <a:pt x="39" y="155"/>
                    <a:pt x="24" y="140"/>
                  </a:cubicBezTo>
                  <a:cubicBezTo>
                    <a:pt x="9" y="125"/>
                    <a:pt x="0" y="105"/>
                    <a:pt x="0" y="82"/>
                  </a:cubicBezTo>
                  <a:cubicBezTo>
                    <a:pt x="0" y="59"/>
                    <a:pt x="9" y="39"/>
                    <a:pt x="24" y="24"/>
                  </a:cubicBezTo>
                  <a:cubicBezTo>
                    <a:pt x="39" y="9"/>
                    <a:pt x="60" y="0"/>
                    <a:pt x="82" y="0"/>
                  </a:cubicBezTo>
                  <a:close/>
                  <a:moveTo>
                    <a:pt x="132" y="32"/>
                  </a:moveTo>
                  <a:cubicBezTo>
                    <a:pt x="119" y="19"/>
                    <a:pt x="102" y="11"/>
                    <a:pt x="82" y="11"/>
                  </a:cubicBezTo>
                  <a:cubicBezTo>
                    <a:pt x="63" y="11"/>
                    <a:pt x="45" y="19"/>
                    <a:pt x="32" y="32"/>
                  </a:cubicBezTo>
                  <a:cubicBezTo>
                    <a:pt x="19" y="45"/>
                    <a:pt x="12" y="63"/>
                    <a:pt x="12" y="82"/>
                  </a:cubicBezTo>
                  <a:cubicBezTo>
                    <a:pt x="12" y="101"/>
                    <a:pt x="19" y="119"/>
                    <a:pt x="32" y="132"/>
                  </a:cubicBezTo>
                  <a:cubicBezTo>
                    <a:pt x="45" y="145"/>
                    <a:pt x="63" y="153"/>
                    <a:pt x="82" y="153"/>
                  </a:cubicBezTo>
                  <a:cubicBezTo>
                    <a:pt x="102" y="153"/>
                    <a:pt x="119" y="145"/>
                    <a:pt x="132" y="132"/>
                  </a:cubicBezTo>
                  <a:cubicBezTo>
                    <a:pt x="145" y="119"/>
                    <a:pt x="153" y="101"/>
                    <a:pt x="153" y="82"/>
                  </a:cubicBezTo>
                  <a:cubicBezTo>
                    <a:pt x="153" y="63"/>
                    <a:pt x="145" y="45"/>
                    <a:pt x="132" y="32"/>
                  </a:cubicBez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Oval 371"/>
            <p:cNvSpPr>
              <a:spLocks noChangeArrowheads="1"/>
            </p:cNvSpPr>
            <p:nvPr/>
          </p:nvSpPr>
          <p:spPr bwMode="auto">
            <a:xfrm>
              <a:off x="15151101" y="2008188"/>
              <a:ext cx="114300" cy="109538"/>
            </a:xfrm>
            <a:prstGeom prst="ellipse">
              <a:avLst/>
            </a:pr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72"/>
            <p:cNvSpPr/>
            <p:nvPr/>
          </p:nvSpPr>
          <p:spPr bwMode="auto">
            <a:xfrm>
              <a:off x="15160626" y="2020888"/>
              <a:ext cx="104775" cy="96838"/>
            </a:xfrm>
            <a:custGeom>
              <a:avLst/>
              <a:gdLst>
                <a:gd name="T0" fmla="*/ 24 w 25"/>
                <a:gd name="T1" fmla="*/ 5 h 23"/>
                <a:gd name="T2" fmla="*/ 25 w 25"/>
                <a:gd name="T3" fmla="*/ 10 h 23"/>
                <a:gd name="T4" fmla="*/ 11 w 25"/>
                <a:gd name="T5" fmla="*/ 23 h 23"/>
                <a:gd name="T6" fmla="*/ 1 w 25"/>
                <a:gd name="T7" fmla="*/ 18 h 23"/>
                <a:gd name="T8" fmla="*/ 0 w 25"/>
                <a:gd name="T9" fmla="*/ 13 h 23"/>
                <a:gd name="T10" fmla="*/ 13 w 25"/>
                <a:gd name="T11" fmla="*/ 0 h 23"/>
                <a:gd name="T12" fmla="*/ 24 w 25"/>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25" h="23">
                  <a:moveTo>
                    <a:pt x="24" y="5"/>
                  </a:moveTo>
                  <a:cubicBezTo>
                    <a:pt x="24" y="7"/>
                    <a:pt x="25" y="8"/>
                    <a:pt x="25" y="10"/>
                  </a:cubicBezTo>
                  <a:cubicBezTo>
                    <a:pt x="25" y="17"/>
                    <a:pt x="19" y="23"/>
                    <a:pt x="11" y="23"/>
                  </a:cubicBezTo>
                  <a:cubicBezTo>
                    <a:pt x="7" y="23"/>
                    <a:pt x="3" y="21"/>
                    <a:pt x="1" y="18"/>
                  </a:cubicBezTo>
                  <a:cubicBezTo>
                    <a:pt x="0" y="16"/>
                    <a:pt x="0" y="15"/>
                    <a:pt x="0" y="13"/>
                  </a:cubicBezTo>
                  <a:cubicBezTo>
                    <a:pt x="0" y="5"/>
                    <a:pt x="6" y="0"/>
                    <a:pt x="13" y="0"/>
                  </a:cubicBezTo>
                  <a:cubicBezTo>
                    <a:pt x="17" y="0"/>
                    <a:pt x="21" y="2"/>
                    <a:pt x="24" y="5"/>
                  </a:cubicBezTo>
                  <a:close/>
                </a:path>
              </a:pathLst>
            </a:custGeom>
            <a:solidFill>
              <a:srgbClr val="785B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Oval 373"/>
            <p:cNvSpPr>
              <a:spLocks noChangeArrowheads="1"/>
            </p:cNvSpPr>
            <p:nvPr/>
          </p:nvSpPr>
          <p:spPr bwMode="auto">
            <a:xfrm>
              <a:off x="15376526" y="2008188"/>
              <a:ext cx="109538" cy="109538"/>
            </a:xfrm>
            <a:prstGeom prst="ellipse">
              <a:avLst/>
            </a:pr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74"/>
            <p:cNvSpPr/>
            <p:nvPr/>
          </p:nvSpPr>
          <p:spPr bwMode="auto">
            <a:xfrm>
              <a:off x="15381288" y="2020888"/>
              <a:ext cx="104775" cy="96838"/>
            </a:xfrm>
            <a:custGeom>
              <a:avLst/>
              <a:gdLst>
                <a:gd name="T0" fmla="*/ 24 w 25"/>
                <a:gd name="T1" fmla="*/ 5 h 23"/>
                <a:gd name="T2" fmla="*/ 25 w 25"/>
                <a:gd name="T3" fmla="*/ 10 h 23"/>
                <a:gd name="T4" fmla="*/ 12 w 25"/>
                <a:gd name="T5" fmla="*/ 23 h 23"/>
                <a:gd name="T6" fmla="*/ 1 w 25"/>
                <a:gd name="T7" fmla="*/ 18 h 23"/>
                <a:gd name="T8" fmla="*/ 0 w 25"/>
                <a:gd name="T9" fmla="*/ 13 h 23"/>
                <a:gd name="T10" fmla="*/ 14 w 25"/>
                <a:gd name="T11" fmla="*/ 0 h 23"/>
                <a:gd name="T12" fmla="*/ 24 w 25"/>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25" h="23">
                  <a:moveTo>
                    <a:pt x="24" y="5"/>
                  </a:moveTo>
                  <a:cubicBezTo>
                    <a:pt x="25" y="7"/>
                    <a:pt x="25" y="8"/>
                    <a:pt x="25" y="10"/>
                  </a:cubicBezTo>
                  <a:cubicBezTo>
                    <a:pt x="25" y="17"/>
                    <a:pt x="19" y="23"/>
                    <a:pt x="12" y="23"/>
                  </a:cubicBezTo>
                  <a:cubicBezTo>
                    <a:pt x="8" y="23"/>
                    <a:pt x="4" y="21"/>
                    <a:pt x="1" y="18"/>
                  </a:cubicBezTo>
                  <a:cubicBezTo>
                    <a:pt x="1" y="16"/>
                    <a:pt x="0" y="15"/>
                    <a:pt x="0" y="13"/>
                  </a:cubicBezTo>
                  <a:cubicBezTo>
                    <a:pt x="0" y="5"/>
                    <a:pt x="6" y="0"/>
                    <a:pt x="14" y="0"/>
                  </a:cubicBezTo>
                  <a:cubicBezTo>
                    <a:pt x="18" y="0"/>
                    <a:pt x="22" y="2"/>
                    <a:pt x="24" y="5"/>
                  </a:cubicBezTo>
                  <a:close/>
                </a:path>
              </a:pathLst>
            </a:custGeom>
            <a:solidFill>
              <a:srgbClr val="785B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Oval 375"/>
            <p:cNvSpPr>
              <a:spLocks noChangeArrowheads="1"/>
            </p:cNvSpPr>
            <p:nvPr/>
          </p:nvSpPr>
          <p:spPr bwMode="auto">
            <a:xfrm>
              <a:off x="15597188" y="2008188"/>
              <a:ext cx="114300" cy="109538"/>
            </a:xfrm>
            <a:prstGeom prst="ellipse">
              <a:avLst/>
            </a:pr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76"/>
            <p:cNvSpPr/>
            <p:nvPr/>
          </p:nvSpPr>
          <p:spPr bwMode="auto">
            <a:xfrm>
              <a:off x="15605126" y="2020888"/>
              <a:ext cx="106363" cy="96838"/>
            </a:xfrm>
            <a:custGeom>
              <a:avLst/>
              <a:gdLst>
                <a:gd name="T0" fmla="*/ 24 w 25"/>
                <a:gd name="T1" fmla="*/ 5 h 23"/>
                <a:gd name="T2" fmla="*/ 25 w 25"/>
                <a:gd name="T3" fmla="*/ 10 h 23"/>
                <a:gd name="T4" fmla="*/ 12 w 25"/>
                <a:gd name="T5" fmla="*/ 23 h 23"/>
                <a:gd name="T6" fmla="*/ 1 w 25"/>
                <a:gd name="T7" fmla="*/ 18 h 23"/>
                <a:gd name="T8" fmla="*/ 0 w 25"/>
                <a:gd name="T9" fmla="*/ 13 h 23"/>
                <a:gd name="T10" fmla="*/ 13 w 25"/>
                <a:gd name="T11" fmla="*/ 0 h 23"/>
                <a:gd name="T12" fmla="*/ 24 w 25"/>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25" h="23">
                  <a:moveTo>
                    <a:pt x="24" y="5"/>
                  </a:moveTo>
                  <a:cubicBezTo>
                    <a:pt x="25" y="7"/>
                    <a:pt x="25" y="8"/>
                    <a:pt x="25" y="10"/>
                  </a:cubicBezTo>
                  <a:cubicBezTo>
                    <a:pt x="25" y="17"/>
                    <a:pt x="19" y="23"/>
                    <a:pt x="12" y="23"/>
                  </a:cubicBezTo>
                  <a:cubicBezTo>
                    <a:pt x="7" y="23"/>
                    <a:pt x="3" y="21"/>
                    <a:pt x="1" y="18"/>
                  </a:cubicBezTo>
                  <a:cubicBezTo>
                    <a:pt x="0" y="16"/>
                    <a:pt x="0" y="15"/>
                    <a:pt x="0" y="13"/>
                  </a:cubicBezTo>
                  <a:cubicBezTo>
                    <a:pt x="0" y="5"/>
                    <a:pt x="6" y="0"/>
                    <a:pt x="13" y="0"/>
                  </a:cubicBezTo>
                  <a:cubicBezTo>
                    <a:pt x="18" y="0"/>
                    <a:pt x="21" y="2"/>
                    <a:pt x="24" y="5"/>
                  </a:cubicBezTo>
                  <a:close/>
                </a:path>
              </a:pathLst>
            </a:custGeom>
            <a:solidFill>
              <a:srgbClr val="785B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Oval 377"/>
            <p:cNvSpPr>
              <a:spLocks noChangeArrowheads="1"/>
            </p:cNvSpPr>
            <p:nvPr/>
          </p:nvSpPr>
          <p:spPr bwMode="auto">
            <a:xfrm>
              <a:off x="15822613" y="2008188"/>
              <a:ext cx="109538" cy="109538"/>
            </a:xfrm>
            <a:prstGeom prst="ellipse">
              <a:avLst/>
            </a:pr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378"/>
            <p:cNvSpPr/>
            <p:nvPr/>
          </p:nvSpPr>
          <p:spPr bwMode="auto">
            <a:xfrm>
              <a:off x="15825788" y="2020888"/>
              <a:ext cx="106363" cy="96838"/>
            </a:xfrm>
            <a:custGeom>
              <a:avLst/>
              <a:gdLst>
                <a:gd name="T0" fmla="*/ 24 w 25"/>
                <a:gd name="T1" fmla="*/ 5 h 23"/>
                <a:gd name="T2" fmla="*/ 25 w 25"/>
                <a:gd name="T3" fmla="*/ 10 h 23"/>
                <a:gd name="T4" fmla="*/ 12 w 25"/>
                <a:gd name="T5" fmla="*/ 23 h 23"/>
                <a:gd name="T6" fmla="*/ 1 w 25"/>
                <a:gd name="T7" fmla="*/ 18 h 23"/>
                <a:gd name="T8" fmla="*/ 0 w 25"/>
                <a:gd name="T9" fmla="*/ 13 h 23"/>
                <a:gd name="T10" fmla="*/ 14 w 25"/>
                <a:gd name="T11" fmla="*/ 0 h 23"/>
                <a:gd name="T12" fmla="*/ 24 w 25"/>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25" h="23">
                  <a:moveTo>
                    <a:pt x="24" y="5"/>
                  </a:moveTo>
                  <a:cubicBezTo>
                    <a:pt x="25" y="7"/>
                    <a:pt x="25" y="8"/>
                    <a:pt x="25" y="10"/>
                  </a:cubicBezTo>
                  <a:cubicBezTo>
                    <a:pt x="25" y="17"/>
                    <a:pt x="20" y="23"/>
                    <a:pt x="12" y="23"/>
                  </a:cubicBezTo>
                  <a:cubicBezTo>
                    <a:pt x="8" y="23"/>
                    <a:pt x="4" y="21"/>
                    <a:pt x="1" y="18"/>
                  </a:cubicBezTo>
                  <a:cubicBezTo>
                    <a:pt x="1" y="16"/>
                    <a:pt x="0" y="15"/>
                    <a:pt x="0" y="13"/>
                  </a:cubicBezTo>
                  <a:cubicBezTo>
                    <a:pt x="0" y="5"/>
                    <a:pt x="6" y="0"/>
                    <a:pt x="14" y="0"/>
                  </a:cubicBezTo>
                  <a:cubicBezTo>
                    <a:pt x="18" y="0"/>
                    <a:pt x="22" y="2"/>
                    <a:pt x="24" y="5"/>
                  </a:cubicBezTo>
                  <a:close/>
                </a:path>
              </a:pathLst>
            </a:custGeom>
            <a:solidFill>
              <a:srgbClr val="785B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Oval 379"/>
            <p:cNvSpPr>
              <a:spLocks noChangeArrowheads="1"/>
            </p:cNvSpPr>
            <p:nvPr/>
          </p:nvSpPr>
          <p:spPr bwMode="auto">
            <a:xfrm>
              <a:off x="16043276" y="2008188"/>
              <a:ext cx="114300" cy="109538"/>
            </a:xfrm>
            <a:prstGeom prst="ellipse">
              <a:avLst/>
            </a:pr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380"/>
            <p:cNvSpPr/>
            <p:nvPr/>
          </p:nvSpPr>
          <p:spPr bwMode="auto">
            <a:xfrm>
              <a:off x="16051213" y="2020888"/>
              <a:ext cx="106363" cy="96838"/>
            </a:xfrm>
            <a:custGeom>
              <a:avLst/>
              <a:gdLst>
                <a:gd name="T0" fmla="*/ 24 w 25"/>
                <a:gd name="T1" fmla="*/ 5 h 23"/>
                <a:gd name="T2" fmla="*/ 25 w 25"/>
                <a:gd name="T3" fmla="*/ 10 h 23"/>
                <a:gd name="T4" fmla="*/ 12 w 25"/>
                <a:gd name="T5" fmla="*/ 23 h 23"/>
                <a:gd name="T6" fmla="*/ 1 w 25"/>
                <a:gd name="T7" fmla="*/ 18 h 23"/>
                <a:gd name="T8" fmla="*/ 0 w 25"/>
                <a:gd name="T9" fmla="*/ 13 h 23"/>
                <a:gd name="T10" fmla="*/ 13 w 25"/>
                <a:gd name="T11" fmla="*/ 0 h 23"/>
                <a:gd name="T12" fmla="*/ 24 w 25"/>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25" h="23">
                  <a:moveTo>
                    <a:pt x="24" y="5"/>
                  </a:moveTo>
                  <a:cubicBezTo>
                    <a:pt x="25" y="7"/>
                    <a:pt x="25" y="8"/>
                    <a:pt x="25" y="10"/>
                  </a:cubicBezTo>
                  <a:cubicBezTo>
                    <a:pt x="25" y="17"/>
                    <a:pt x="19" y="23"/>
                    <a:pt x="12" y="23"/>
                  </a:cubicBezTo>
                  <a:cubicBezTo>
                    <a:pt x="7" y="23"/>
                    <a:pt x="3" y="21"/>
                    <a:pt x="1" y="18"/>
                  </a:cubicBezTo>
                  <a:cubicBezTo>
                    <a:pt x="0" y="16"/>
                    <a:pt x="0" y="15"/>
                    <a:pt x="0" y="13"/>
                  </a:cubicBezTo>
                  <a:cubicBezTo>
                    <a:pt x="0" y="5"/>
                    <a:pt x="6" y="0"/>
                    <a:pt x="13" y="0"/>
                  </a:cubicBezTo>
                  <a:cubicBezTo>
                    <a:pt x="18" y="0"/>
                    <a:pt x="22" y="2"/>
                    <a:pt x="24" y="5"/>
                  </a:cubicBezTo>
                  <a:close/>
                </a:path>
              </a:pathLst>
            </a:custGeom>
            <a:solidFill>
              <a:srgbClr val="785B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381"/>
            <p:cNvSpPr/>
            <p:nvPr/>
          </p:nvSpPr>
          <p:spPr bwMode="auto">
            <a:xfrm>
              <a:off x="15181263" y="1914525"/>
              <a:ext cx="55563" cy="182563"/>
            </a:xfrm>
            <a:custGeom>
              <a:avLst/>
              <a:gdLst>
                <a:gd name="T0" fmla="*/ 6 w 13"/>
                <a:gd name="T1" fmla="*/ 0 h 43"/>
                <a:gd name="T2" fmla="*/ 6 w 13"/>
                <a:gd name="T3" fmla="*/ 0 h 43"/>
                <a:gd name="T4" fmla="*/ 13 w 13"/>
                <a:gd name="T5" fmla="*/ 6 h 43"/>
                <a:gd name="T6" fmla="*/ 13 w 13"/>
                <a:gd name="T7" fmla="*/ 37 h 43"/>
                <a:gd name="T8" fmla="*/ 6 w 13"/>
                <a:gd name="T9" fmla="*/ 43 h 43"/>
                <a:gd name="T10" fmla="*/ 6 w 13"/>
                <a:gd name="T11" fmla="*/ 43 h 43"/>
                <a:gd name="T12" fmla="*/ 0 w 13"/>
                <a:gd name="T13" fmla="*/ 37 h 43"/>
                <a:gd name="T14" fmla="*/ 0 w 13"/>
                <a:gd name="T15" fmla="*/ 6 h 43"/>
                <a:gd name="T16" fmla="*/ 6 w 13"/>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3">
                  <a:moveTo>
                    <a:pt x="6" y="0"/>
                  </a:moveTo>
                  <a:cubicBezTo>
                    <a:pt x="6" y="0"/>
                    <a:pt x="6" y="0"/>
                    <a:pt x="6" y="0"/>
                  </a:cubicBezTo>
                  <a:cubicBezTo>
                    <a:pt x="10" y="0"/>
                    <a:pt x="13" y="3"/>
                    <a:pt x="13" y="6"/>
                  </a:cubicBezTo>
                  <a:cubicBezTo>
                    <a:pt x="13" y="37"/>
                    <a:pt x="13" y="37"/>
                    <a:pt x="13" y="37"/>
                  </a:cubicBezTo>
                  <a:cubicBezTo>
                    <a:pt x="13" y="41"/>
                    <a:pt x="10" y="43"/>
                    <a:pt x="6" y="43"/>
                  </a:cubicBezTo>
                  <a:cubicBezTo>
                    <a:pt x="6" y="43"/>
                    <a:pt x="6" y="43"/>
                    <a:pt x="6" y="43"/>
                  </a:cubicBezTo>
                  <a:cubicBezTo>
                    <a:pt x="3" y="43"/>
                    <a:pt x="0" y="41"/>
                    <a:pt x="0" y="37"/>
                  </a:cubicBezTo>
                  <a:cubicBezTo>
                    <a:pt x="0" y="6"/>
                    <a:pt x="0" y="6"/>
                    <a:pt x="0" y="6"/>
                  </a:cubicBezTo>
                  <a:cubicBezTo>
                    <a:pt x="0" y="3"/>
                    <a:pt x="3" y="0"/>
                    <a:pt x="6" y="0"/>
                  </a:cubicBez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382"/>
            <p:cNvSpPr/>
            <p:nvPr/>
          </p:nvSpPr>
          <p:spPr bwMode="auto">
            <a:xfrm>
              <a:off x="15406688" y="1914525"/>
              <a:ext cx="50800" cy="182563"/>
            </a:xfrm>
            <a:custGeom>
              <a:avLst/>
              <a:gdLst>
                <a:gd name="T0" fmla="*/ 6 w 12"/>
                <a:gd name="T1" fmla="*/ 0 h 43"/>
                <a:gd name="T2" fmla="*/ 6 w 12"/>
                <a:gd name="T3" fmla="*/ 0 h 43"/>
                <a:gd name="T4" fmla="*/ 12 w 12"/>
                <a:gd name="T5" fmla="*/ 6 h 43"/>
                <a:gd name="T6" fmla="*/ 12 w 12"/>
                <a:gd name="T7" fmla="*/ 37 h 43"/>
                <a:gd name="T8" fmla="*/ 6 w 12"/>
                <a:gd name="T9" fmla="*/ 43 h 43"/>
                <a:gd name="T10" fmla="*/ 6 w 12"/>
                <a:gd name="T11" fmla="*/ 43 h 43"/>
                <a:gd name="T12" fmla="*/ 0 w 12"/>
                <a:gd name="T13" fmla="*/ 37 h 43"/>
                <a:gd name="T14" fmla="*/ 0 w 12"/>
                <a:gd name="T15" fmla="*/ 6 h 43"/>
                <a:gd name="T16" fmla="*/ 6 w 12"/>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3">
                  <a:moveTo>
                    <a:pt x="6" y="0"/>
                  </a:moveTo>
                  <a:cubicBezTo>
                    <a:pt x="6" y="0"/>
                    <a:pt x="6" y="0"/>
                    <a:pt x="6" y="0"/>
                  </a:cubicBezTo>
                  <a:cubicBezTo>
                    <a:pt x="10" y="0"/>
                    <a:pt x="12" y="3"/>
                    <a:pt x="12" y="6"/>
                  </a:cubicBezTo>
                  <a:cubicBezTo>
                    <a:pt x="12" y="37"/>
                    <a:pt x="12" y="37"/>
                    <a:pt x="12" y="37"/>
                  </a:cubicBezTo>
                  <a:cubicBezTo>
                    <a:pt x="12" y="41"/>
                    <a:pt x="10" y="43"/>
                    <a:pt x="6" y="43"/>
                  </a:cubicBezTo>
                  <a:cubicBezTo>
                    <a:pt x="6" y="43"/>
                    <a:pt x="6" y="43"/>
                    <a:pt x="6" y="43"/>
                  </a:cubicBezTo>
                  <a:cubicBezTo>
                    <a:pt x="3" y="43"/>
                    <a:pt x="0" y="41"/>
                    <a:pt x="0" y="37"/>
                  </a:cubicBezTo>
                  <a:cubicBezTo>
                    <a:pt x="0" y="6"/>
                    <a:pt x="0" y="6"/>
                    <a:pt x="0" y="6"/>
                  </a:cubicBezTo>
                  <a:cubicBezTo>
                    <a:pt x="0" y="3"/>
                    <a:pt x="3" y="0"/>
                    <a:pt x="6" y="0"/>
                  </a:cubicBez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383"/>
            <p:cNvSpPr/>
            <p:nvPr/>
          </p:nvSpPr>
          <p:spPr bwMode="auto">
            <a:xfrm>
              <a:off x="15627351" y="1914525"/>
              <a:ext cx="53975" cy="182563"/>
            </a:xfrm>
            <a:custGeom>
              <a:avLst/>
              <a:gdLst>
                <a:gd name="T0" fmla="*/ 7 w 13"/>
                <a:gd name="T1" fmla="*/ 0 h 43"/>
                <a:gd name="T2" fmla="*/ 7 w 13"/>
                <a:gd name="T3" fmla="*/ 0 h 43"/>
                <a:gd name="T4" fmla="*/ 13 w 13"/>
                <a:gd name="T5" fmla="*/ 6 h 43"/>
                <a:gd name="T6" fmla="*/ 13 w 13"/>
                <a:gd name="T7" fmla="*/ 37 h 43"/>
                <a:gd name="T8" fmla="*/ 7 w 13"/>
                <a:gd name="T9" fmla="*/ 43 h 43"/>
                <a:gd name="T10" fmla="*/ 7 w 13"/>
                <a:gd name="T11" fmla="*/ 43 h 43"/>
                <a:gd name="T12" fmla="*/ 0 w 13"/>
                <a:gd name="T13" fmla="*/ 37 h 43"/>
                <a:gd name="T14" fmla="*/ 0 w 13"/>
                <a:gd name="T15" fmla="*/ 6 h 43"/>
                <a:gd name="T16" fmla="*/ 7 w 13"/>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3">
                  <a:moveTo>
                    <a:pt x="7" y="0"/>
                  </a:moveTo>
                  <a:cubicBezTo>
                    <a:pt x="7" y="0"/>
                    <a:pt x="7" y="0"/>
                    <a:pt x="7" y="0"/>
                  </a:cubicBezTo>
                  <a:cubicBezTo>
                    <a:pt x="10" y="0"/>
                    <a:pt x="13" y="3"/>
                    <a:pt x="13" y="6"/>
                  </a:cubicBezTo>
                  <a:cubicBezTo>
                    <a:pt x="13" y="37"/>
                    <a:pt x="13" y="37"/>
                    <a:pt x="13" y="37"/>
                  </a:cubicBezTo>
                  <a:cubicBezTo>
                    <a:pt x="13" y="41"/>
                    <a:pt x="10" y="43"/>
                    <a:pt x="7" y="43"/>
                  </a:cubicBezTo>
                  <a:cubicBezTo>
                    <a:pt x="7" y="43"/>
                    <a:pt x="7" y="43"/>
                    <a:pt x="7" y="43"/>
                  </a:cubicBezTo>
                  <a:cubicBezTo>
                    <a:pt x="3" y="43"/>
                    <a:pt x="0" y="41"/>
                    <a:pt x="0" y="37"/>
                  </a:cubicBezTo>
                  <a:cubicBezTo>
                    <a:pt x="0" y="6"/>
                    <a:pt x="0" y="6"/>
                    <a:pt x="0" y="6"/>
                  </a:cubicBezTo>
                  <a:cubicBezTo>
                    <a:pt x="0" y="3"/>
                    <a:pt x="3" y="0"/>
                    <a:pt x="7" y="0"/>
                  </a:cubicBez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384"/>
            <p:cNvSpPr/>
            <p:nvPr/>
          </p:nvSpPr>
          <p:spPr bwMode="auto">
            <a:xfrm>
              <a:off x="15851188" y="1914525"/>
              <a:ext cx="55563" cy="182563"/>
            </a:xfrm>
            <a:custGeom>
              <a:avLst/>
              <a:gdLst>
                <a:gd name="T0" fmla="*/ 6 w 13"/>
                <a:gd name="T1" fmla="*/ 0 h 43"/>
                <a:gd name="T2" fmla="*/ 6 w 13"/>
                <a:gd name="T3" fmla="*/ 0 h 43"/>
                <a:gd name="T4" fmla="*/ 13 w 13"/>
                <a:gd name="T5" fmla="*/ 6 h 43"/>
                <a:gd name="T6" fmla="*/ 13 w 13"/>
                <a:gd name="T7" fmla="*/ 37 h 43"/>
                <a:gd name="T8" fmla="*/ 6 w 13"/>
                <a:gd name="T9" fmla="*/ 43 h 43"/>
                <a:gd name="T10" fmla="*/ 6 w 13"/>
                <a:gd name="T11" fmla="*/ 43 h 43"/>
                <a:gd name="T12" fmla="*/ 0 w 13"/>
                <a:gd name="T13" fmla="*/ 37 h 43"/>
                <a:gd name="T14" fmla="*/ 0 w 13"/>
                <a:gd name="T15" fmla="*/ 6 h 43"/>
                <a:gd name="T16" fmla="*/ 6 w 13"/>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3">
                  <a:moveTo>
                    <a:pt x="6" y="0"/>
                  </a:moveTo>
                  <a:cubicBezTo>
                    <a:pt x="6" y="0"/>
                    <a:pt x="6" y="0"/>
                    <a:pt x="6" y="0"/>
                  </a:cubicBezTo>
                  <a:cubicBezTo>
                    <a:pt x="10" y="0"/>
                    <a:pt x="13" y="3"/>
                    <a:pt x="13" y="6"/>
                  </a:cubicBezTo>
                  <a:cubicBezTo>
                    <a:pt x="13" y="37"/>
                    <a:pt x="13" y="37"/>
                    <a:pt x="13" y="37"/>
                  </a:cubicBezTo>
                  <a:cubicBezTo>
                    <a:pt x="13" y="41"/>
                    <a:pt x="10" y="43"/>
                    <a:pt x="6" y="43"/>
                  </a:cubicBezTo>
                  <a:cubicBezTo>
                    <a:pt x="6" y="43"/>
                    <a:pt x="6" y="43"/>
                    <a:pt x="6" y="43"/>
                  </a:cubicBezTo>
                  <a:cubicBezTo>
                    <a:pt x="3" y="43"/>
                    <a:pt x="0" y="41"/>
                    <a:pt x="0" y="37"/>
                  </a:cubicBezTo>
                  <a:cubicBezTo>
                    <a:pt x="0" y="6"/>
                    <a:pt x="0" y="6"/>
                    <a:pt x="0" y="6"/>
                  </a:cubicBezTo>
                  <a:cubicBezTo>
                    <a:pt x="0" y="3"/>
                    <a:pt x="3" y="0"/>
                    <a:pt x="6" y="0"/>
                  </a:cubicBez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385"/>
            <p:cNvSpPr/>
            <p:nvPr/>
          </p:nvSpPr>
          <p:spPr bwMode="auto">
            <a:xfrm>
              <a:off x="16071851" y="1914525"/>
              <a:ext cx="55563" cy="182563"/>
            </a:xfrm>
            <a:custGeom>
              <a:avLst/>
              <a:gdLst>
                <a:gd name="T0" fmla="*/ 7 w 13"/>
                <a:gd name="T1" fmla="*/ 0 h 43"/>
                <a:gd name="T2" fmla="*/ 7 w 13"/>
                <a:gd name="T3" fmla="*/ 0 h 43"/>
                <a:gd name="T4" fmla="*/ 13 w 13"/>
                <a:gd name="T5" fmla="*/ 6 h 43"/>
                <a:gd name="T6" fmla="*/ 13 w 13"/>
                <a:gd name="T7" fmla="*/ 37 h 43"/>
                <a:gd name="T8" fmla="*/ 7 w 13"/>
                <a:gd name="T9" fmla="*/ 43 h 43"/>
                <a:gd name="T10" fmla="*/ 7 w 13"/>
                <a:gd name="T11" fmla="*/ 43 h 43"/>
                <a:gd name="T12" fmla="*/ 0 w 13"/>
                <a:gd name="T13" fmla="*/ 37 h 43"/>
                <a:gd name="T14" fmla="*/ 0 w 13"/>
                <a:gd name="T15" fmla="*/ 6 h 43"/>
                <a:gd name="T16" fmla="*/ 7 w 13"/>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3">
                  <a:moveTo>
                    <a:pt x="7" y="0"/>
                  </a:moveTo>
                  <a:cubicBezTo>
                    <a:pt x="7" y="0"/>
                    <a:pt x="7" y="0"/>
                    <a:pt x="7" y="0"/>
                  </a:cubicBezTo>
                  <a:cubicBezTo>
                    <a:pt x="10" y="0"/>
                    <a:pt x="13" y="3"/>
                    <a:pt x="13" y="6"/>
                  </a:cubicBezTo>
                  <a:cubicBezTo>
                    <a:pt x="13" y="37"/>
                    <a:pt x="13" y="37"/>
                    <a:pt x="13" y="37"/>
                  </a:cubicBezTo>
                  <a:cubicBezTo>
                    <a:pt x="13" y="41"/>
                    <a:pt x="10" y="43"/>
                    <a:pt x="7" y="43"/>
                  </a:cubicBezTo>
                  <a:cubicBezTo>
                    <a:pt x="7" y="43"/>
                    <a:pt x="7" y="43"/>
                    <a:pt x="7" y="43"/>
                  </a:cubicBezTo>
                  <a:cubicBezTo>
                    <a:pt x="3" y="43"/>
                    <a:pt x="0" y="41"/>
                    <a:pt x="0" y="37"/>
                  </a:cubicBezTo>
                  <a:cubicBezTo>
                    <a:pt x="0" y="6"/>
                    <a:pt x="0" y="6"/>
                    <a:pt x="0" y="6"/>
                  </a:cubicBezTo>
                  <a:cubicBezTo>
                    <a:pt x="0" y="3"/>
                    <a:pt x="3" y="0"/>
                    <a:pt x="7" y="0"/>
                  </a:cubicBez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386"/>
            <p:cNvSpPr/>
            <p:nvPr/>
          </p:nvSpPr>
          <p:spPr bwMode="auto">
            <a:xfrm>
              <a:off x="11850688" y="1455738"/>
              <a:ext cx="131763" cy="276225"/>
            </a:xfrm>
            <a:custGeom>
              <a:avLst/>
              <a:gdLst>
                <a:gd name="T0" fmla="*/ 80 w 83"/>
                <a:gd name="T1" fmla="*/ 101 h 174"/>
                <a:gd name="T2" fmla="*/ 83 w 83"/>
                <a:gd name="T3" fmla="*/ 160 h 174"/>
                <a:gd name="T4" fmla="*/ 2 w 83"/>
                <a:gd name="T5" fmla="*/ 174 h 174"/>
                <a:gd name="T6" fmla="*/ 0 w 83"/>
                <a:gd name="T7" fmla="*/ 104 h 174"/>
                <a:gd name="T8" fmla="*/ 35 w 83"/>
                <a:gd name="T9" fmla="*/ 0 h 174"/>
                <a:gd name="T10" fmla="*/ 35 w 83"/>
                <a:gd name="T11" fmla="*/ 0 h 174"/>
                <a:gd name="T12" fmla="*/ 80 w 83"/>
                <a:gd name="T13" fmla="*/ 101 h 174"/>
              </a:gdLst>
              <a:ahLst/>
              <a:cxnLst>
                <a:cxn ang="0">
                  <a:pos x="T0" y="T1"/>
                </a:cxn>
                <a:cxn ang="0">
                  <a:pos x="T2" y="T3"/>
                </a:cxn>
                <a:cxn ang="0">
                  <a:pos x="T4" y="T5"/>
                </a:cxn>
                <a:cxn ang="0">
                  <a:pos x="T6" y="T7"/>
                </a:cxn>
                <a:cxn ang="0">
                  <a:pos x="T8" y="T9"/>
                </a:cxn>
                <a:cxn ang="0">
                  <a:pos x="T10" y="T11"/>
                </a:cxn>
                <a:cxn ang="0">
                  <a:pos x="T12" y="T13"/>
                </a:cxn>
              </a:cxnLst>
              <a:rect l="0" t="0" r="r" b="b"/>
              <a:pathLst>
                <a:path w="83" h="174">
                  <a:moveTo>
                    <a:pt x="80" y="101"/>
                  </a:moveTo>
                  <a:lnTo>
                    <a:pt x="83" y="160"/>
                  </a:lnTo>
                  <a:lnTo>
                    <a:pt x="2" y="174"/>
                  </a:lnTo>
                  <a:lnTo>
                    <a:pt x="0" y="104"/>
                  </a:lnTo>
                  <a:lnTo>
                    <a:pt x="35" y="0"/>
                  </a:lnTo>
                  <a:lnTo>
                    <a:pt x="35" y="0"/>
                  </a:lnTo>
                  <a:lnTo>
                    <a:pt x="80" y="101"/>
                  </a:lnTo>
                  <a:close/>
                </a:path>
              </a:pathLst>
            </a:custGeom>
            <a:solidFill>
              <a:srgbClr val="FFD6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387"/>
            <p:cNvSpPr/>
            <p:nvPr/>
          </p:nvSpPr>
          <p:spPr bwMode="auto">
            <a:xfrm>
              <a:off x="11906251" y="1455738"/>
              <a:ext cx="71438" cy="212725"/>
            </a:xfrm>
            <a:custGeom>
              <a:avLst/>
              <a:gdLst>
                <a:gd name="T0" fmla="*/ 45 w 45"/>
                <a:gd name="T1" fmla="*/ 101 h 134"/>
                <a:gd name="T2" fmla="*/ 16 w 45"/>
                <a:gd name="T3" fmla="*/ 32 h 134"/>
                <a:gd name="T4" fmla="*/ 0 w 45"/>
                <a:gd name="T5" fmla="*/ 0 h 134"/>
                <a:gd name="T6" fmla="*/ 24 w 45"/>
                <a:gd name="T7" fmla="*/ 104 h 134"/>
                <a:gd name="T8" fmla="*/ 26 w 45"/>
                <a:gd name="T9" fmla="*/ 134 h 134"/>
                <a:gd name="T10" fmla="*/ 45 w 45"/>
                <a:gd name="T11" fmla="*/ 131 h 134"/>
                <a:gd name="T12" fmla="*/ 45 w 45"/>
                <a:gd name="T13" fmla="*/ 101 h 134"/>
              </a:gdLst>
              <a:ahLst/>
              <a:cxnLst>
                <a:cxn ang="0">
                  <a:pos x="T0" y="T1"/>
                </a:cxn>
                <a:cxn ang="0">
                  <a:pos x="T2" y="T3"/>
                </a:cxn>
                <a:cxn ang="0">
                  <a:pos x="T4" y="T5"/>
                </a:cxn>
                <a:cxn ang="0">
                  <a:pos x="T6" y="T7"/>
                </a:cxn>
                <a:cxn ang="0">
                  <a:pos x="T8" y="T9"/>
                </a:cxn>
                <a:cxn ang="0">
                  <a:pos x="T10" y="T11"/>
                </a:cxn>
                <a:cxn ang="0">
                  <a:pos x="T12" y="T13"/>
                </a:cxn>
              </a:cxnLst>
              <a:rect l="0" t="0" r="r" b="b"/>
              <a:pathLst>
                <a:path w="45" h="134">
                  <a:moveTo>
                    <a:pt x="45" y="101"/>
                  </a:moveTo>
                  <a:lnTo>
                    <a:pt x="16" y="32"/>
                  </a:lnTo>
                  <a:lnTo>
                    <a:pt x="0" y="0"/>
                  </a:lnTo>
                  <a:lnTo>
                    <a:pt x="24" y="104"/>
                  </a:lnTo>
                  <a:lnTo>
                    <a:pt x="26" y="134"/>
                  </a:lnTo>
                  <a:lnTo>
                    <a:pt x="45" y="131"/>
                  </a:lnTo>
                  <a:lnTo>
                    <a:pt x="45" y="101"/>
                  </a:lnTo>
                  <a:close/>
                </a:path>
              </a:pathLst>
            </a:custGeom>
            <a:solidFill>
              <a:srgbClr val="E5BE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388"/>
            <p:cNvSpPr/>
            <p:nvPr/>
          </p:nvSpPr>
          <p:spPr bwMode="auto">
            <a:xfrm>
              <a:off x="11850688" y="1455738"/>
              <a:ext cx="55563" cy="212725"/>
            </a:xfrm>
            <a:custGeom>
              <a:avLst/>
              <a:gdLst>
                <a:gd name="T0" fmla="*/ 0 w 35"/>
                <a:gd name="T1" fmla="*/ 104 h 134"/>
                <a:gd name="T2" fmla="*/ 24 w 35"/>
                <a:gd name="T3" fmla="*/ 34 h 134"/>
                <a:gd name="T4" fmla="*/ 35 w 35"/>
                <a:gd name="T5" fmla="*/ 0 h 134"/>
                <a:gd name="T6" fmla="*/ 18 w 35"/>
                <a:gd name="T7" fmla="*/ 104 h 134"/>
                <a:gd name="T8" fmla="*/ 21 w 35"/>
                <a:gd name="T9" fmla="*/ 134 h 134"/>
                <a:gd name="T10" fmla="*/ 0 w 35"/>
                <a:gd name="T11" fmla="*/ 134 h 134"/>
                <a:gd name="T12" fmla="*/ 0 w 35"/>
                <a:gd name="T13" fmla="*/ 104 h 134"/>
              </a:gdLst>
              <a:ahLst/>
              <a:cxnLst>
                <a:cxn ang="0">
                  <a:pos x="T0" y="T1"/>
                </a:cxn>
                <a:cxn ang="0">
                  <a:pos x="T2" y="T3"/>
                </a:cxn>
                <a:cxn ang="0">
                  <a:pos x="T4" y="T5"/>
                </a:cxn>
                <a:cxn ang="0">
                  <a:pos x="T6" y="T7"/>
                </a:cxn>
                <a:cxn ang="0">
                  <a:pos x="T8" y="T9"/>
                </a:cxn>
                <a:cxn ang="0">
                  <a:pos x="T10" y="T11"/>
                </a:cxn>
                <a:cxn ang="0">
                  <a:pos x="T12" y="T13"/>
                </a:cxn>
              </a:cxnLst>
              <a:rect l="0" t="0" r="r" b="b"/>
              <a:pathLst>
                <a:path w="35" h="134">
                  <a:moveTo>
                    <a:pt x="0" y="104"/>
                  </a:moveTo>
                  <a:lnTo>
                    <a:pt x="24" y="34"/>
                  </a:lnTo>
                  <a:lnTo>
                    <a:pt x="35" y="0"/>
                  </a:lnTo>
                  <a:lnTo>
                    <a:pt x="18" y="104"/>
                  </a:lnTo>
                  <a:lnTo>
                    <a:pt x="21" y="134"/>
                  </a:lnTo>
                  <a:lnTo>
                    <a:pt x="0" y="134"/>
                  </a:lnTo>
                  <a:lnTo>
                    <a:pt x="0" y="104"/>
                  </a:lnTo>
                  <a:close/>
                </a:path>
              </a:pathLst>
            </a:custGeom>
            <a:solidFill>
              <a:srgbClr val="FFE2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389"/>
            <p:cNvSpPr/>
            <p:nvPr/>
          </p:nvSpPr>
          <p:spPr bwMode="auto">
            <a:xfrm>
              <a:off x="11944351" y="1616075"/>
              <a:ext cx="79375" cy="1246188"/>
            </a:xfrm>
            <a:custGeom>
              <a:avLst/>
              <a:gdLst>
                <a:gd name="T0" fmla="*/ 8 w 19"/>
                <a:gd name="T1" fmla="*/ 0 h 293"/>
                <a:gd name="T2" fmla="*/ 0 w 19"/>
                <a:gd name="T3" fmla="*/ 1 h 293"/>
                <a:gd name="T4" fmla="*/ 12 w 19"/>
                <a:gd name="T5" fmla="*/ 293 h 293"/>
                <a:gd name="T6" fmla="*/ 19 w 19"/>
                <a:gd name="T7" fmla="*/ 293 h 293"/>
                <a:gd name="T8" fmla="*/ 8 w 19"/>
                <a:gd name="T9" fmla="*/ 0 h 293"/>
              </a:gdLst>
              <a:ahLst/>
              <a:cxnLst>
                <a:cxn ang="0">
                  <a:pos x="T0" y="T1"/>
                </a:cxn>
                <a:cxn ang="0">
                  <a:pos x="T2" y="T3"/>
                </a:cxn>
                <a:cxn ang="0">
                  <a:pos x="T4" y="T5"/>
                </a:cxn>
                <a:cxn ang="0">
                  <a:pos x="T6" y="T7"/>
                </a:cxn>
                <a:cxn ang="0">
                  <a:pos x="T8" y="T9"/>
                </a:cxn>
              </a:cxnLst>
              <a:rect l="0" t="0" r="r" b="b"/>
              <a:pathLst>
                <a:path w="19" h="293">
                  <a:moveTo>
                    <a:pt x="8" y="0"/>
                  </a:moveTo>
                  <a:cubicBezTo>
                    <a:pt x="7" y="5"/>
                    <a:pt x="1" y="5"/>
                    <a:pt x="0" y="1"/>
                  </a:cubicBezTo>
                  <a:cubicBezTo>
                    <a:pt x="12" y="293"/>
                    <a:pt x="12" y="293"/>
                    <a:pt x="12" y="293"/>
                  </a:cubicBezTo>
                  <a:cubicBezTo>
                    <a:pt x="19" y="293"/>
                    <a:pt x="19" y="293"/>
                    <a:pt x="19" y="293"/>
                  </a:cubicBezTo>
                  <a:lnTo>
                    <a:pt x="8" y="0"/>
                  </a:lnTo>
                  <a:close/>
                </a:path>
              </a:pathLst>
            </a:custGeom>
            <a:solidFill>
              <a:srgbClr val="C526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390"/>
            <p:cNvSpPr/>
            <p:nvPr/>
          </p:nvSpPr>
          <p:spPr bwMode="auto">
            <a:xfrm>
              <a:off x="11879263" y="1620838"/>
              <a:ext cx="115888" cy="1246188"/>
            </a:xfrm>
            <a:custGeom>
              <a:avLst/>
              <a:gdLst>
                <a:gd name="T0" fmla="*/ 15 w 27"/>
                <a:gd name="T1" fmla="*/ 0 h 293"/>
                <a:gd name="T2" fmla="*/ 15 w 27"/>
                <a:gd name="T3" fmla="*/ 0 h 293"/>
                <a:gd name="T4" fmla="*/ 0 w 27"/>
                <a:gd name="T5" fmla="*/ 0 h 293"/>
                <a:gd name="T6" fmla="*/ 12 w 27"/>
                <a:gd name="T7" fmla="*/ 293 h 293"/>
                <a:gd name="T8" fmla="*/ 19 w 27"/>
                <a:gd name="T9" fmla="*/ 293 h 293"/>
                <a:gd name="T10" fmla="*/ 27 w 27"/>
                <a:gd name="T11" fmla="*/ 292 h 293"/>
                <a:gd name="T12" fmla="*/ 15 w 27"/>
                <a:gd name="T13" fmla="*/ 0 h 293"/>
              </a:gdLst>
              <a:ahLst/>
              <a:cxnLst>
                <a:cxn ang="0">
                  <a:pos x="T0" y="T1"/>
                </a:cxn>
                <a:cxn ang="0">
                  <a:pos x="T2" y="T3"/>
                </a:cxn>
                <a:cxn ang="0">
                  <a:pos x="T4" y="T5"/>
                </a:cxn>
                <a:cxn ang="0">
                  <a:pos x="T6" y="T7"/>
                </a:cxn>
                <a:cxn ang="0">
                  <a:pos x="T8" y="T9"/>
                </a:cxn>
                <a:cxn ang="0">
                  <a:pos x="T10" y="T11"/>
                </a:cxn>
                <a:cxn ang="0">
                  <a:pos x="T12" y="T13"/>
                </a:cxn>
              </a:cxnLst>
              <a:rect l="0" t="0" r="r" b="b"/>
              <a:pathLst>
                <a:path w="27" h="293">
                  <a:moveTo>
                    <a:pt x="15" y="0"/>
                  </a:moveTo>
                  <a:cubicBezTo>
                    <a:pt x="15" y="0"/>
                    <a:pt x="15" y="0"/>
                    <a:pt x="15" y="0"/>
                  </a:cubicBezTo>
                  <a:cubicBezTo>
                    <a:pt x="14" y="5"/>
                    <a:pt x="3" y="6"/>
                    <a:pt x="0" y="0"/>
                  </a:cubicBezTo>
                  <a:cubicBezTo>
                    <a:pt x="12" y="293"/>
                    <a:pt x="12" y="293"/>
                    <a:pt x="12" y="293"/>
                  </a:cubicBezTo>
                  <a:cubicBezTo>
                    <a:pt x="19" y="293"/>
                    <a:pt x="19" y="293"/>
                    <a:pt x="19" y="293"/>
                  </a:cubicBezTo>
                  <a:cubicBezTo>
                    <a:pt x="27" y="292"/>
                    <a:pt x="27" y="292"/>
                    <a:pt x="27" y="292"/>
                  </a:cubicBezTo>
                  <a:lnTo>
                    <a:pt x="15" y="0"/>
                  </a:ln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391"/>
            <p:cNvSpPr/>
            <p:nvPr/>
          </p:nvSpPr>
          <p:spPr bwMode="auto">
            <a:xfrm>
              <a:off x="11850688" y="1620838"/>
              <a:ext cx="80963" cy="1246188"/>
            </a:xfrm>
            <a:custGeom>
              <a:avLst/>
              <a:gdLst>
                <a:gd name="T0" fmla="*/ 7 w 19"/>
                <a:gd name="T1" fmla="*/ 0 h 293"/>
                <a:gd name="T2" fmla="*/ 0 w 19"/>
                <a:gd name="T3" fmla="*/ 0 h 293"/>
                <a:gd name="T4" fmla="*/ 11 w 19"/>
                <a:gd name="T5" fmla="*/ 293 h 293"/>
                <a:gd name="T6" fmla="*/ 19 w 19"/>
                <a:gd name="T7" fmla="*/ 293 h 293"/>
                <a:gd name="T8" fmla="*/ 7 w 19"/>
                <a:gd name="T9" fmla="*/ 0 h 293"/>
              </a:gdLst>
              <a:ahLst/>
              <a:cxnLst>
                <a:cxn ang="0">
                  <a:pos x="T0" y="T1"/>
                </a:cxn>
                <a:cxn ang="0">
                  <a:pos x="T2" y="T3"/>
                </a:cxn>
                <a:cxn ang="0">
                  <a:pos x="T4" y="T5"/>
                </a:cxn>
                <a:cxn ang="0">
                  <a:pos x="T6" y="T7"/>
                </a:cxn>
                <a:cxn ang="0">
                  <a:pos x="T8" y="T9"/>
                </a:cxn>
              </a:cxnLst>
              <a:rect l="0" t="0" r="r" b="b"/>
              <a:pathLst>
                <a:path w="19" h="293">
                  <a:moveTo>
                    <a:pt x="7" y="0"/>
                  </a:moveTo>
                  <a:cubicBezTo>
                    <a:pt x="7" y="5"/>
                    <a:pt x="1" y="5"/>
                    <a:pt x="0" y="0"/>
                  </a:cubicBezTo>
                  <a:cubicBezTo>
                    <a:pt x="11" y="293"/>
                    <a:pt x="11" y="293"/>
                    <a:pt x="11" y="293"/>
                  </a:cubicBezTo>
                  <a:cubicBezTo>
                    <a:pt x="19" y="293"/>
                    <a:pt x="19" y="293"/>
                    <a:pt x="19" y="293"/>
                  </a:cubicBezTo>
                  <a:lnTo>
                    <a:pt x="7" y="0"/>
                  </a:lnTo>
                  <a:close/>
                </a:path>
              </a:pathLst>
            </a:custGeom>
            <a:solidFill>
              <a:srgbClr val="C526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392"/>
            <p:cNvSpPr/>
            <p:nvPr/>
          </p:nvSpPr>
          <p:spPr bwMode="auto">
            <a:xfrm>
              <a:off x="11888788" y="1455738"/>
              <a:ext cx="42863" cy="53975"/>
            </a:xfrm>
            <a:custGeom>
              <a:avLst/>
              <a:gdLst>
                <a:gd name="T0" fmla="*/ 0 w 27"/>
                <a:gd name="T1" fmla="*/ 34 h 34"/>
                <a:gd name="T2" fmla="*/ 11 w 27"/>
                <a:gd name="T3" fmla="*/ 0 h 34"/>
                <a:gd name="T4" fmla="*/ 11 w 27"/>
                <a:gd name="T5" fmla="*/ 0 h 34"/>
                <a:gd name="T6" fmla="*/ 27 w 27"/>
                <a:gd name="T7" fmla="*/ 32 h 34"/>
                <a:gd name="T8" fmla="*/ 0 w 27"/>
                <a:gd name="T9" fmla="*/ 34 h 34"/>
              </a:gdLst>
              <a:ahLst/>
              <a:cxnLst>
                <a:cxn ang="0">
                  <a:pos x="T0" y="T1"/>
                </a:cxn>
                <a:cxn ang="0">
                  <a:pos x="T2" y="T3"/>
                </a:cxn>
                <a:cxn ang="0">
                  <a:pos x="T4" y="T5"/>
                </a:cxn>
                <a:cxn ang="0">
                  <a:pos x="T6" y="T7"/>
                </a:cxn>
                <a:cxn ang="0">
                  <a:pos x="T8" y="T9"/>
                </a:cxn>
              </a:cxnLst>
              <a:rect l="0" t="0" r="r" b="b"/>
              <a:pathLst>
                <a:path w="27" h="34">
                  <a:moveTo>
                    <a:pt x="0" y="34"/>
                  </a:moveTo>
                  <a:lnTo>
                    <a:pt x="11" y="0"/>
                  </a:lnTo>
                  <a:lnTo>
                    <a:pt x="11" y="0"/>
                  </a:lnTo>
                  <a:lnTo>
                    <a:pt x="27" y="32"/>
                  </a:lnTo>
                  <a:lnTo>
                    <a:pt x="0" y="34"/>
                  </a:lnTo>
                  <a:close/>
                </a:path>
              </a:pathLst>
            </a:custGeom>
            <a:solidFill>
              <a:srgbClr val="C526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393"/>
            <p:cNvSpPr/>
            <p:nvPr/>
          </p:nvSpPr>
          <p:spPr bwMode="auto">
            <a:xfrm>
              <a:off x="11960226" y="2776538"/>
              <a:ext cx="63500" cy="38100"/>
            </a:xfrm>
            <a:custGeom>
              <a:avLst/>
              <a:gdLst>
                <a:gd name="T0" fmla="*/ 40 w 40"/>
                <a:gd name="T1" fmla="*/ 0 h 24"/>
                <a:gd name="T2" fmla="*/ 0 w 40"/>
                <a:gd name="T3" fmla="*/ 0 h 24"/>
                <a:gd name="T4" fmla="*/ 0 w 40"/>
                <a:gd name="T5" fmla="*/ 24 h 24"/>
                <a:gd name="T6" fmla="*/ 40 w 40"/>
                <a:gd name="T7" fmla="*/ 22 h 24"/>
                <a:gd name="T8" fmla="*/ 40 w 40"/>
                <a:gd name="T9" fmla="*/ 0 h 24"/>
              </a:gdLst>
              <a:ahLst/>
              <a:cxnLst>
                <a:cxn ang="0">
                  <a:pos x="T0" y="T1"/>
                </a:cxn>
                <a:cxn ang="0">
                  <a:pos x="T2" y="T3"/>
                </a:cxn>
                <a:cxn ang="0">
                  <a:pos x="T4" y="T5"/>
                </a:cxn>
                <a:cxn ang="0">
                  <a:pos x="T6" y="T7"/>
                </a:cxn>
                <a:cxn ang="0">
                  <a:pos x="T8" y="T9"/>
                </a:cxn>
              </a:cxnLst>
              <a:rect l="0" t="0" r="r" b="b"/>
              <a:pathLst>
                <a:path w="40" h="24">
                  <a:moveTo>
                    <a:pt x="40" y="0"/>
                  </a:moveTo>
                  <a:lnTo>
                    <a:pt x="0" y="0"/>
                  </a:lnTo>
                  <a:lnTo>
                    <a:pt x="0" y="24"/>
                  </a:lnTo>
                  <a:lnTo>
                    <a:pt x="40" y="22"/>
                  </a:lnTo>
                  <a:lnTo>
                    <a:pt x="40" y="0"/>
                  </a:lnTo>
                  <a:close/>
                </a:path>
              </a:pathLst>
            </a:custGeom>
            <a:solidFill>
              <a:srgbClr val="E5BE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394"/>
            <p:cNvSpPr/>
            <p:nvPr/>
          </p:nvSpPr>
          <p:spPr bwMode="auto">
            <a:xfrm>
              <a:off x="11926888" y="2776538"/>
              <a:ext cx="63500" cy="38100"/>
            </a:xfrm>
            <a:custGeom>
              <a:avLst/>
              <a:gdLst>
                <a:gd name="T0" fmla="*/ 40 w 40"/>
                <a:gd name="T1" fmla="*/ 0 h 24"/>
                <a:gd name="T2" fmla="*/ 0 w 40"/>
                <a:gd name="T3" fmla="*/ 0 h 24"/>
                <a:gd name="T4" fmla="*/ 0 w 40"/>
                <a:gd name="T5" fmla="*/ 24 h 24"/>
                <a:gd name="T6" fmla="*/ 40 w 40"/>
                <a:gd name="T7" fmla="*/ 22 h 24"/>
                <a:gd name="T8" fmla="*/ 40 w 40"/>
                <a:gd name="T9" fmla="*/ 0 h 24"/>
              </a:gdLst>
              <a:ahLst/>
              <a:cxnLst>
                <a:cxn ang="0">
                  <a:pos x="T0" y="T1"/>
                </a:cxn>
                <a:cxn ang="0">
                  <a:pos x="T2" y="T3"/>
                </a:cxn>
                <a:cxn ang="0">
                  <a:pos x="T4" y="T5"/>
                </a:cxn>
                <a:cxn ang="0">
                  <a:pos x="T6" y="T7"/>
                </a:cxn>
                <a:cxn ang="0">
                  <a:pos x="T8" y="T9"/>
                </a:cxn>
              </a:cxnLst>
              <a:rect l="0" t="0" r="r" b="b"/>
              <a:pathLst>
                <a:path w="40" h="24">
                  <a:moveTo>
                    <a:pt x="40" y="0"/>
                  </a:moveTo>
                  <a:lnTo>
                    <a:pt x="0" y="0"/>
                  </a:lnTo>
                  <a:lnTo>
                    <a:pt x="0" y="24"/>
                  </a:lnTo>
                  <a:lnTo>
                    <a:pt x="40" y="22"/>
                  </a:lnTo>
                  <a:lnTo>
                    <a:pt x="40" y="0"/>
                  </a:lnTo>
                  <a:close/>
                </a:path>
              </a:pathLst>
            </a:custGeom>
            <a:solidFill>
              <a:srgbClr val="FFD30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395"/>
            <p:cNvSpPr/>
            <p:nvPr/>
          </p:nvSpPr>
          <p:spPr bwMode="auto">
            <a:xfrm>
              <a:off x="11896726" y="2776538"/>
              <a:ext cx="30163" cy="38100"/>
            </a:xfrm>
            <a:custGeom>
              <a:avLst/>
              <a:gdLst>
                <a:gd name="T0" fmla="*/ 19 w 19"/>
                <a:gd name="T1" fmla="*/ 0 h 24"/>
                <a:gd name="T2" fmla="*/ 0 w 19"/>
                <a:gd name="T3" fmla="*/ 3 h 24"/>
                <a:gd name="T4" fmla="*/ 0 w 19"/>
                <a:gd name="T5" fmla="*/ 24 h 24"/>
                <a:gd name="T6" fmla="*/ 19 w 19"/>
                <a:gd name="T7" fmla="*/ 24 h 24"/>
                <a:gd name="T8" fmla="*/ 19 w 19"/>
                <a:gd name="T9" fmla="*/ 0 h 24"/>
              </a:gdLst>
              <a:ahLst/>
              <a:cxnLst>
                <a:cxn ang="0">
                  <a:pos x="T0" y="T1"/>
                </a:cxn>
                <a:cxn ang="0">
                  <a:pos x="T2" y="T3"/>
                </a:cxn>
                <a:cxn ang="0">
                  <a:pos x="T4" y="T5"/>
                </a:cxn>
                <a:cxn ang="0">
                  <a:pos x="T6" y="T7"/>
                </a:cxn>
                <a:cxn ang="0">
                  <a:pos x="T8" y="T9"/>
                </a:cxn>
              </a:cxnLst>
              <a:rect l="0" t="0" r="r" b="b"/>
              <a:pathLst>
                <a:path w="19" h="24">
                  <a:moveTo>
                    <a:pt x="19" y="0"/>
                  </a:moveTo>
                  <a:lnTo>
                    <a:pt x="0" y="3"/>
                  </a:lnTo>
                  <a:lnTo>
                    <a:pt x="0" y="24"/>
                  </a:lnTo>
                  <a:lnTo>
                    <a:pt x="19" y="24"/>
                  </a:lnTo>
                  <a:lnTo>
                    <a:pt x="19" y="0"/>
                  </a:lnTo>
                  <a:close/>
                </a:path>
              </a:pathLst>
            </a:custGeom>
            <a:solidFill>
              <a:srgbClr val="FFE2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396"/>
            <p:cNvSpPr/>
            <p:nvPr/>
          </p:nvSpPr>
          <p:spPr bwMode="auto">
            <a:xfrm>
              <a:off x="11171238" y="1246188"/>
              <a:ext cx="149225" cy="285750"/>
            </a:xfrm>
            <a:custGeom>
              <a:avLst/>
              <a:gdLst>
                <a:gd name="T0" fmla="*/ 78 w 94"/>
                <a:gd name="T1" fmla="*/ 89 h 180"/>
                <a:gd name="T2" fmla="*/ 94 w 94"/>
                <a:gd name="T3" fmla="*/ 148 h 180"/>
                <a:gd name="T4" fmla="*/ 22 w 94"/>
                <a:gd name="T5" fmla="*/ 180 h 180"/>
                <a:gd name="T6" fmla="*/ 0 w 94"/>
                <a:gd name="T7" fmla="*/ 113 h 180"/>
                <a:gd name="T8" fmla="*/ 11 w 94"/>
                <a:gd name="T9" fmla="*/ 0 h 180"/>
                <a:gd name="T10" fmla="*/ 11 w 94"/>
                <a:gd name="T11" fmla="*/ 0 h 180"/>
                <a:gd name="T12" fmla="*/ 78 w 94"/>
                <a:gd name="T13" fmla="*/ 89 h 180"/>
              </a:gdLst>
              <a:ahLst/>
              <a:cxnLst>
                <a:cxn ang="0">
                  <a:pos x="T0" y="T1"/>
                </a:cxn>
                <a:cxn ang="0">
                  <a:pos x="T2" y="T3"/>
                </a:cxn>
                <a:cxn ang="0">
                  <a:pos x="T4" y="T5"/>
                </a:cxn>
                <a:cxn ang="0">
                  <a:pos x="T6" y="T7"/>
                </a:cxn>
                <a:cxn ang="0">
                  <a:pos x="T8" y="T9"/>
                </a:cxn>
                <a:cxn ang="0">
                  <a:pos x="T10" y="T11"/>
                </a:cxn>
                <a:cxn ang="0">
                  <a:pos x="T12" y="T13"/>
                </a:cxn>
              </a:cxnLst>
              <a:rect l="0" t="0" r="r" b="b"/>
              <a:pathLst>
                <a:path w="94" h="180">
                  <a:moveTo>
                    <a:pt x="78" y="89"/>
                  </a:moveTo>
                  <a:lnTo>
                    <a:pt x="94" y="148"/>
                  </a:lnTo>
                  <a:lnTo>
                    <a:pt x="22" y="180"/>
                  </a:lnTo>
                  <a:lnTo>
                    <a:pt x="0" y="113"/>
                  </a:lnTo>
                  <a:lnTo>
                    <a:pt x="11" y="0"/>
                  </a:lnTo>
                  <a:lnTo>
                    <a:pt x="11" y="0"/>
                  </a:lnTo>
                  <a:lnTo>
                    <a:pt x="78" y="89"/>
                  </a:lnTo>
                  <a:close/>
                </a:path>
              </a:pathLst>
            </a:custGeom>
            <a:solidFill>
              <a:srgbClr val="FFD6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397"/>
            <p:cNvSpPr/>
            <p:nvPr/>
          </p:nvSpPr>
          <p:spPr bwMode="auto">
            <a:xfrm>
              <a:off x="11188701" y="1246188"/>
              <a:ext cx="119063" cy="196850"/>
            </a:xfrm>
            <a:custGeom>
              <a:avLst/>
              <a:gdLst>
                <a:gd name="T0" fmla="*/ 67 w 75"/>
                <a:gd name="T1" fmla="*/ 89 h 124"/>
                <a:gd name="T2" fmla="*/ 21 w 75"/>
                <a:gd name="T3" fmla="*/ 30 h 124"/>
                <a:gd name="T4" fmla="*/ 0 w 75"/>
                <a:gd name="T5" fmla="*/ 0 h 124"/>
                <a:gd name="T6" fmla="*/ 48 w 75"/>
                <a:gd name="T7" fmla="*/ 97 h 124"/>
                <a:gd name="T8" fmla="*/ 56 w 75"/>
                <a:gd name="T9" fmla="*/ 124 h 124"/>
                <a:gd name="T10" fmla="*/ 75 w 75"/>
                <a:gd name="T11" fmla="*/ 118 h 124"/>
                <a:gd name="T12" fmla="*/ 67 w 75"/>
                <a:gd name="T13" fmla="*/ 89 h 124"/>
              </a:gdLst>
              <a:ahLst/>
              <a:cxnLst>
                <a:cxn ang="0">
                  <a:pos x="T0" y="T1"/>
                </a:cxn>
                <a:cxn ang="0">
                  <a:pos x="T2" y="T3"/>
                </a:cxn>
                <a:cxn ang="0">
                  <a:pos x="T4" y="T5"/>
                </a:cxn>
                <a:cxn ang="0">
                  <a:pos x="T6" y="T7"/>
                </a:cxn>
                <a:cxn ang="0">
                  <a:pos x="T8" y="T9"/>
                </a:cxn>
                <a:cxn ang="0">
                  <a:pos x="T10" y="T11"/>
                </a:cxn>
                <a:cxn ang="0">
                  <a:pos x="T12" y="T13"/>
                </a:cxn>
              </a:cxnLst>
              <a:rect l="0" t="0" r="r" b="b"/>
              <a:pathLst>
                <a:path w="75" h="124">
                  <a:moveTo>
                    <a:pt x="67" y="89"/>
                  </a:moveTo>
                  <a:lnTo>
                    <a:pt x="21" y="30"/>
                  </a:lnTo>
                  <a:lnTo>
                    <a:pt x="0" y="0"/>
                  </a:lnTo>
                  <a:lnTo>
                    <a:pt x="48" y="97"/>
                  </a:lnTo>
                  <a:lnTo>
                    <a:pt x="56" y="124"/>
                  </a:lnTo>
                  <a:lnTo>
                    <a:pt x="75" y="118"/>
                  </a:lnTo>
                  <a:lnTo>
                    <a:pt x="67" y="89"/>
                  </a:lnTo>
                  <a:close/>
                </a:path>
              </a:pathLst>
            </a:custGeom>
            <a:solidFill>
              <a:srgbClr val="E5BE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398"/>
            <p:cNvSpPr/>
            <p:nvPr/>
          </p:nvSpPr>
          <p:spPr bwMode="auto">
            <a:xfrm>
              <a:off x="11171238" y="1246188"/>
              <a:ext cx="47625" cy="222250"/>
            </a:xfrm>
            <a:custGeom>
              <a:avLst/>
              <a:gdLst>
                <a:gd name="T0" fmla="*/ 0 w 30"/>
                <a:gd name="T1" fmla="*/ 113 h 140"/>
                <a:gd name="T2" fmla="*/ 8 w 30"/>
                <a:gd name="T3" fmla="*/ 38 h 140"/>
                <a:gd name="T4" fmla="*/ 11 w 30"/>
                <a:gd name="T5" fmla="*/ 0 h 140"/>
                <a:gd name="T6" fmla="*/ 19 w 30"/>
                <a:gd name="T7" fmla="*/ 108 h 140"/>
                <a:gd name="T8" fmla="*/ 30 w 30"/>
                <a:gd name="T9" fmla="*/ 134 h 140"/>
                <a:gd name="T10" fmla="*/ 8 w 30"/>
                <a:gd name="T11" fmla="*/ 140 h 140"/>
                <a:gd name="T12" fmla="*/ 0 w 30"/>
                <a:gd name="T13" fmla="*/ 113 h 140"/>
              </a:gdLst>
              <a:ahLst/>
              <a:cxnLst>
                <a:cxn ang="0">
                  <a:pos x="T0" y="T1"/>
                </a:cxn>
                <a:cxn ang="0">
                  <a:pos x="T2" y="T3"/>
                </a:cxn>
                <a:cxn ang="0">
                  <a:pos x="T4" y="T5"/>
                </a:cxn>
                <a:cxn ang="0">
                  <a:pos x="T6" y="T7"/>
                </a:cxn>
                <a:cxn ang="0">
                  <a:pos x="T8" y="T9"/>
                </a:cxn>
                <a:cxn ang="0">
                  <a:pos x="T10" y="T11"/>
                </a:cxn>
                <a:cxn ang="0">
                  <a:pos x="T12" y="T13"/>
                </a:cxn>
              </a:cxnLst>
              <a:rect l="0" t="0" r="r" b="b"/>
              <a:pathLst>
                <a:path w="30" h="140">
                  <a:moveTo>
                    <a:pt x="0" y="113"/>
                  </a:moveTo>
                  <a:lnTo>
                    <a:pt x="8" y="38"/>
                  </a:lnTo>
                  <a:lnTo>
                    <a:pt x="11" y="0"/>
                  </a:lnTo>
                  <a:lnTo>
                    <a:pt x="19" y="108"/>
                  </a:lnTo>
                  <a:lnTo>
                    <a:pt x="30" y="134"/>
                  </a:lnTo>
                  <a:lnTo>
                    <a:pt x="8" y="140"/>
                  </a:lnTo>
                  <a:lnTo>
                    <a:pt x="0" y="113"/>
                  </a:lnTo>
                  <a:close/>
                </a:path>
              </a:pathLst>
            </a:custGeom>
            <a:solidFill>
              <a:srgbClr val="FFE2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399"/>
            <p:cNvSpPr/>
            <p:nvPr/>
          </p:nvSpPr>
          <p:spPr bwMode="auto">
            <a:xfrm>
              <a:off x="11264901" y="1387475"/>
              <a:ext cx="381000" cy="1203325"/>
            </a:xfrm>
            <a:custGeom>
              <a:avLst/>
              <a:gdLst>
                <a:gd name="T0" fmla="*/ 7 w 90"/>
                <a:gd name="T1" fmla="*/ 0 h 283"/>
                <a:gd name="T2" fmla="*/ 0 w 90"/>
                <a:gd name="T3" fmla="*/ 3 h 283"/>
                <a:gd name="T4" fmla="*/ 83 w 90"/>
                <a:gd name="T5" fmla="*/ 283 h 283"/>
                <a:gd name="T6" fmla="*/ 90 w 90"/>
                <a:gd name="T7" fmla="*/ 281 h 283"/>
                <a:gd name="T8" fmla="*/ 7 w 90"/>
                <a:gd name="T9" fmla="*/ 0 h 283"/>
              </a:gdLst>
              <a:ahLst/>
              <a:cxnLst>
                <a:cxn ang="0">
                  <a:pos x="T0" y="T1"/>
                </a:cxn>
                <a:cxn ang="0">
                  <a:pos x="T2" y="T3"/>
                </a:cxn>
                <a:cxn ang="0">
                  <a:pos x="T4" y="T5"/>
                </a:cxn>
                <a:cxn ang="0">
                  <a:pos x="T6" y="T7"/>
                </a:cxn>
                <a:cxn ang="0">
                  <a:pos x="T8" y="T9"/>
                </a:cxn>
              </a:cxnLst>
              <a:rect l="0" t="0" r="r" b="b"/>
              <a:pathLst>
                <a:path w="90" h="283">
                  <a:moveTo>
                    <a:pt x="7" y="0"/>
                  </a:moveTo>
                  <a:cubicBezTo>
                    <a:pt x="8" y="5"/>
                    <a:pt x="2" y="6"/>
                    <a:pt x="0" y="3"/>
                  </a:cubicBezTo>
                  <a:cubicBezTo>
                    <a:pt x="83" y="283"/>
                    <a:pt x="83" y="283"/>
                    <a:pt x="83" y="283"/>
                  </a:cubicBezTo>
                  <a:cubicBezTo>
                    <a:pt x="90" y="281"/>
                    <a:pt x="90" y="281"/>
                    <a:pt x="90" y="281"/>
                  </a:cubicBezTo>
                  <a:lnTo>
                    <a:pt x="7" y="0"/>
                  </a:lnTo>
                  <a:close/>
                </a:path>
              </a:pathLst>
            </a:custGeom>
            <a:solidFill>
              <a:srgbClr val="018A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00"/>
            <p:cNvSpPr/>
            <p:nvPr/>
          </p:nvSpPr>
          <p:spPr bwMode="auto">
            <a:xfrm>
              <a:off x="11201401" y="1400175"/>
              <a:ext cx="415925" cy="1211263"/>
            </a:xfrm>
            <a:custGeom>
              <a:avLst/>
              <a:gdLst>
                <a:gd name="T0" fmla="*/ 15 w 98"/>
                <a:gd name="T1" fmla="*/ 0 h 285"/>
                <a:gd name="T2" fmla="*/ 15 w 98"/>
                <a:gd name="T3" fmla="*/ 0 h 285"/>
                <a:gd name="T4" fmla="*/ 0 w 98"/>
                <a:gd name="T5" fmla="*/ 4 h 285"/>
                <a:gd name="T6" fmla="*/ 83 w 98"/>
                <a:gd name="T7" fmla="*/ 285 h 285"/>
                <a:gd name="T8" fmla="*/ 91 w 98"/>
                <a:gd name="T9" fmla="*/ 283 h 285"/>
                <a:gd name="T10" fmla="*/ 98 w 98"/>
                <a:gd name="T11" fmla="*/ 280 h 285"/>
                <a:gd name="T12" fmla="*/ 15 w 98"/>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8" h="285">
                  <a:moveTo>
                    <a:pt x="15" y="0"/>
                  </a:moveTo>
                  <a:cubicBezTo>
                    <a:pt x="15" y="0"/>
                    <a:pt x="15" y="0"/>
                    <a:pt x="15" y="0"/>
                  </a:cubicBezTo>
                  <a:cubicBezTo>
                    <a:pt x="15" y="5"/>
                    <a:pt x="4" y="9"/>
                    <a:pt x="0" y="4"/>
                  </a:cubicBezTo>
                  <a:cubicBezTo>
                    <a:pt x="83" y="285"/>
                    <a:pt x="83" y="285"/>
                    <a:pt x="83" y="285"/>
                  </a:cubicBezTo>
                  <a:cubicBezTo>
                    <a:pt x="91" y="283"/>
                    <a:pt x="91" y="283"/>
                    <a:pt x="91" y="283"/>
                  </a:cubicBezTo>
                  <a:cubicBezTo>
                    <a:pt x="98" y="280"/>
                    <a:pt x="98" y="280"/>
                    <a:pt x="98" y="280"/>
                  </a:cubicBezTo>
                  <a:lnTo>
                    <a:pt x="15" y="0"/>
                  </a:ln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01"/>
            <p:cNvSpPr/>
            <p:nvPr/>
          </p:nvSpPr>
          <p:spPr bwMode="auto">
            <a:xfrm>
              <a:off x="11171238" y="1417638"/>
              <a:ext cx="385763" cy="1201738"/>
            </a:xfrm>
            <a:custGeom>
              <a:avLst/>
              <a:gdLst>
                <a:gd name="T0" fmla="*/ 7 w 91"/>
                <a:gd name="T1" fmla="*/ 0 h 283"/>
                <a:gd name="T2" fmla="*/ 0 w 91"/>
                <a:gd name="T3" fmla="*/ 2 h 283"/>
                <a:gd name="T4" fmla="*/ 83 w 91"/>
                <a:gd name="T5" fmla="*/ 283 h 283"/>
                <a:gd name="T6" fmla="*/ 91 w 91"/>
                <a:gd name="T7" fmla="*/ 281 h 283"/>
                <a:gd name="T8" fmla="*/ 7 w 91"/>
                <a:gd name="T9" fmla="*/ 0 h 283"/>
              </a:gdLst>
              <a:ahLst/>
              <a:cxnLst>
                <a:cxn ang="0">
                  <a:pos x="T0" y="T1"/>
                </a:cxn>
                <a:cxn ang="0">
                  <a:pos x="T2" y="T3"/>
                </a:cxn>
                <a:cxn ang="0">
                  <a:pos x="T4" y="T5"/>
                </a:cxn>
                <a:cxn ang="0">
                  <a:pos x="T6" y="T7"/>
                </a:cxn>
                <a:cxn ang="0">
                  <a:pos x="T8" y="T9"/>
                </a:cxn>
              </a:cxnLst>
              <a:rect l="0" t="0" r="r" b="b"/>
              <a:pathLst>
                <a:path w="91" h="283">
                  <a:moveTo>
                    <a:pt x="7" y="0"/>
                  </a:moveTo>
                  <a:cubicBezTo>
                    <a:pt x="8" y="4"/>
                    <a:pt x="2" y="6"/>
                    <a:pt x="0" y="2"/>
                  </a:cubicBezTo>
                  <a:cubicBezTo>
                    <a:pt x="83" y="283"/>
                    <a:pt x="83" y="283"/>
                    <a:pt x="83" y="283"/>
                  </a:cubicBezTo>
                  <a:cubicBezTo>
                    <a:pt x="91" y="281"/>
                    <a:pt x="91" y="281"/>
                    <a:pt x="91" y="281"/>
                  </a:cubicBezTo>
                  <a:lnTo>
                    <a:pt x="7" y="0"/>
                  </a:lnTo>
                  <a:close/>
                </a:path>
              </a:pathLst>
            </a:custGeom>
            <a:solidFill>
              <a:srgbClr val="018A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02"/>
            <p:cNvSpPr/>
            <p:nvPr/>
          </p:nvSpPr>
          <p:spPr bwMode="auto">
            <a:xfrm>
              <a:off x="11183938" y="1246188"/>
              <a:ext cx="38100" cy="60325"/>
            </a:xfrm>
            <a:custGeom>
              <a:avLst/>
              <a:gdLst>
                <a:gd name="T0" fmla="*/ 0 w 24"/>
                <a:gd name="T1" fmla="*/ 38 h 38"/>
                <a:gd name="T2" fmla="*/ 3 w 24"/>
                <a:gd name="T3" fmla="*/ 0 h 38"/>
                <a:gd name="T4" fmla="*/ 3 w 24"/>
                <a:gd name="T5" fmla="*/ 0 h 38"/>
                <a:gd name="T6" fmla="*/ 24 w 24"/>
                <a:gd name="T7" fmla="*/ 30 h 38"/>
                <a:gd name="T8" fmla="*/ 0 w 24"/>
                <a:gd name="T9" fmla="*/ 38 h 38"/>
              </a:gdLst>
              <a:ahLst/>
              <a:cxnLst>
                <a:cxn ang="0">
                  <a:pos x="T0" y="T1"/>
                </a:cxn>
                <a:cxn ang="0">
                  <a:pos x="T2" y="T3"/>
                </a:cxn>
                <a:cxn ang="0">
                  <a:pos x="T4" y="T5"/>
                </a:cxn>
                <a:cxn ang="0">
                  <a:pos x="T6" y="T7"/>
                </a:cxn>
                <a:cxn ang="0">
                  <a:pos x="T8" y="T9"/>
                </a:cxn>
              </a:cxnLst>
              <a:rect l="0" t="0" r="r" b="b"/>
              <a:pathLst>
                <a:path w="24" h="38">
                  <a:moveTo>
                    <a:pt x="0" y="38"/>
                  </a:moveTo>
                  <a:lnTo>
                    <a:pt x="3" y="0"/>
                  </a:lnTo>
                  <a:lnTo>
                    <a:pt x="3" y="0"/>
                  </a:lnTo>
                  <a:lnTo>
                    <a:pt x="24" y="30"/>
                  </a:lnTo>
                  <a:lnTo>
                    <a:pt x="0" y="38"/>
                  </a:ln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403"/>
            <p:cNvSpPr/>
            <p:nvPr/>
          </p:nvSpPr>
          <p:spPr bwMode="auto">
            <a:xfrm>
              <a:off x="11561763" y="2500313"/>
              <a:ext cx="71438" cy="50800"/>
            </a:xfrm>
            <a:custGeom>
              <a:avLst/>
              <a:gdLst>
                <a:gd name="T0" fmla="*/ 37 w 45"/>
                <a:gd name="T1" fmla="*/ 0 h 32"/>
                <a:gd name="T2" fmla="*/ 0 w 45"/>
                <a:gd name="T3" fmla="*/ 11 h 32"/>
                <a:gd name="T4" fmla="*/ 5 w 45"/>
                <a:gd name="T5" fmla="*/ 32 h 32"/>
                <a:gd name="T6" fmla="*/ 45 w 45"/>
                <a:gd name="T7" fmla="*/ 22 h 32"/>
                <a:gd name="T8" fmla="*/ 37 w 45"/>
                <a:gd name="T9" fmla="*/ 0 h 32"/>
              </a:gdLst>
              <a:ahLst/>
              <a:cxnLst>
                <a:cxn ang="0">
                  <a:pos x="T0" y="T1"/>
                </a:cxn>
                <a:cxn ang="0">
                  <a:pos x="T2" y="T3"/>
                </a:cxn>
                <a:cxn ang="0">
                  <a:pos x="T4" y="T5"/>
                </a:cxn>
                <a:cxn ang="0">
                  <a:pos x="T6" y="T7"/>
                </a:cxn>
                <a:cxn ang="0">
                  <a:pos x="T8" y="T9"/>
                </a:cxn>
              </a:cxnLst>
              <a:rect l="0" t="0" r="r" b="b"/>
              <a:pathLst>
                <a:path w="45" h="32">
                  <a:moveTo>
                    <a:pt x="37" y="0"/>
                  </a:moveTo>
                  <a:lnTo>
                    <a:pt x="0" y="11"/>
                  </a:lnTo>
                  <a:lnTo>
                    <a:pt x="5" y="32"/>
                  </a:lnTo>
                  <a:lnTo>
                    <a:pt x="45" y="22"/>
                  </a:lnTo>
                  <a:lnTo>
                    <a:pt x="37" y="0"/>
                  </a:lnTo>
                  <a:close/>
                </a:path>
              </a:pathLst>
            </a:custGeom>
            <a:solidFill>
              <a:srgbClr val="E5BE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404"/>
            <p:cNvSpPr/>
            <p:nvPr/>
          </p:nvSpPr>
          <p:spPr bwMode="auto">
            <a:xfrm>
              <a:off x="11531601" y="2509838"/>
              <a:ext cx="68263" cy="50800"/>
            </a:xfrm>
            <a:custGeom>
              <a:avLst/>
              <a:gdLst>
                <a:gd name="T0" fmla="*/ 38 w 43"/>
                <a:gd name="T1" fmla="*/ 0 h 32"/>
                <a:gd name="T2" fmla="*/ 0 w 43"/>
                <a:gd name="T3" fmla="*/ 10 h 32"/>
                <a:gd name="T4" fmla="*/ 6 w 43"/>
                <a:gd name="T5" fmla="*/ 32 h 32"/>
                <a:gd name="T6" fmla="*/ 43 w 43"/>
                <a:gd name="T7" fmla="*/ 21 h 32"/>
                <a:gd name="T8" fmla="*/ 38 w 43"/>
                <a:gd name="T9" fmla="*/ 0 h 32"/>
              </a:gdLst>
              <a:ahLst/>
              <a:cxnLst>
                <a:cxn ang="0">
                  <a:pos x="T0" y="T1"/>
                </a:cxn>
                <a:cxn ang="0">
                  <a:pos x="T2" y="T3"/>
                </a:cxn>
                <a:cxn ang="0">
                  <a:pos x="T4" y="T5"/>
                </a:cxn>
                <a:cxn ang="0">
                  <a:pos x="T6" y="T7"/>
                </a:cxn>
                <a:cxn ang="0">
                  <a:pos x="T8" y="T9"/>
                </a:cxn>
              </a:cxnLst>
              <a:rect l="0" t="0" r="r" b="b"/>
              <a:pathLst>
                <a:path w="43" h="32">
                  <a:moveTo>
                    <a:pt x="38" y="0"/>
                  </a:moveTo>
                  <a:lnTo>
                    <a:pt x="0" y="10"/>
                  </a:lnTo>
                  <a:lnTo>
                    <a:pt x="6" y="32"/>
                  </a:lnTo>
                  <a:lnTo>
                    <a:pt x="43" y="21"/>
                  </a:lnTo>
                  <a:lnTo>
                    <a:pt x="38" y="0"/>
                  </a:lnTo>
                  <a:close/>
                </a:path>
              </a:pathLst>
            </a:custGeom>
            <a:solidFill>
              <a:srgbClr val="FFD30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405"/>
            <p:cNvSpPr/>
            <p:nvPr/>
          </p:nvSpPr>
          <p:spPr bwMode="auto">
            <a:xfrm>
              <a:off x="11503026" y="2525713"/>
              <a:ext cx="38100" cy="42863"/>
            </a:xfrm>
            <a:custGeom>
              <a:avLst/>
              <a:gdLst>
                <a:gd name="T0" fmla="*/ 18 w 24"/>
                <a:gd name="T1" fmla="*/ 0 h 27"/>
                <a:gd name="T2" fmla="*/ 0 w 24"/>
                <a:gd name="T3" fmla="*/ 6 h 27"/>
                <a:gd name="T4" fmla="*/ 5 w 24"/>
                <a:gd name="T5" fmla="*/ 27 h 27"/>
                <a:gd name="T6" fmla="*/ 24 w 24"/>
                <a:gd name="T7" fmla="*/ 22 h 27"/>
                <a:gd name="T8" fmla="*/ 18 w 24"/>
                <a:gd name="T9" fmla="*/ 0 h 27"/>
              </a:gdLst>
              <a:ahLst/>
              <a:cxnLst>
                <a:cxn ang="0">
                  <a:pos x="T0" y="T1"/>
                </a:cxn>
                <a:cxn ang="0">
                  <a:pos x="T2" y="T3"/>
                </a:cxn>
                <a:cxn ang="0">
                  <a:pos x="T4" y="T5"/>
                </a:cxn>
                <a:cxn ang="0">
                  <a:pos x="T6" y="T7"/>
                </a:cxn>
                <a:cxn ang="0">
                  <a:pos x="T8" y="T9"/>
                </a:cxn>
              </a:cxnLst>
              <a:rect l="0" t="0" r="r" b="b"/>
              <a:pathLst>
                <a:path w="24" h="27">
                  <a:moveTo>
                    <a:pt x="18" y="0"/>
                  </a:moveTo>
                  <a:lnTo>
                    <a:pt x="0" y="6"/>
                  </a:lnTo>
                  <a:lnTo>
                    <a:pt x="5" y="27"/>
                  </a:lnTo>
                  <a:lnTo>
                    <a:pt x="24" y="22"/>
                  </a:lnTo>
                  <a:lnTo>
                    <a:pt x="18" y="0"/>
                  </a:lnTo>
                  <a:close/>
                </a:path>
              </a:pathLst>
            </a:custGeom>
            <a:solidFill>
              <a:srgbClr val="FFE2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406"/>
            <p:cNvSpPr/>
            <p:nvPr/>
          </p:nvSpPr>
          <p:spPr bwMode="auto">
            <a:xfrm>
              <a:off x="11349038" y="1195388"/>
              <a:ext cx="149225" cy="280988"/>
            </a:xfrm>
            <a:custGeom>
              <a:avLst/>
              <a:gdLst>
                <a:gd name="T0" fmla="*/ 78 w 94"/>
                <a:gd name="T1" fmla="*/ 89 h 177"/>
                <a:gd name="T2" fmla="*/ 94 w 94"/>
                <a:gd name="T3" fmla="*/ 145 h 177"/>
                <a:gd name="T4" fmla="*/ 22 w 94"/>
                <a:gd name="T5" fmla="*/ 177 h 177"/>
                <a:gd name="T6" fmla="*/ 0 w 94"/>
                <a:gd name="T7" fmla="*/ 110 h 177"/>
                <a:gd name="T8" fmla="*/ 11 w 94"/>
                <a:gd name="T9" fmla="*/ 0 h 177"/>
                <a:gd name="T10" fmla="*/ 11 w 94"/>
                <a:gd name="T11" fmla="*/ 0 h 177"/>
                <a:gd name="T12" fmla="*/ 78 w 94"/>
                <a:gd name="T13" fmla="*/ 89 h 177"/>
              </a:gdLst>
              <a:ahLst/>
              <a:cxnLst>
                <a:cxn ang="0">
                  <a:pos x="T0" y="T1"/>
                </a:cxn>
                <a:cxn ang="0">
                  <a:pos x="T2" y="T3"/>
                </a:cxn>
                <a:cxn ang="0">
                  <a:pos x="T4" y="T5"/>
                </a:cxn>
                <a:cxn ang="0">
                  <a:pos x="T6" y="T7"/>
                </a:cxn>
                <a:cxn ang="0">
                  <a:pos x="T8" y="T9"/>
                </a:cxn>
                <a:cxn ang="0">
                  <a:pos x="T10" y="T11"/>
                </a:cxn>
                <a:cxn ang="0">
                  <a:pos x="T12" y="T13"/>
                </a:cxn>
              </a:cxnLst>
              <a:rect l="0" t="0" r="r" b="b"/>
              <a:pathLst>
                <a:path w="94" h="177">
                  <a:moveTo>
                    <a:pt x="78" y="89"/>
                  </a:moveTo>
                  <a:lnTo>
                    <a:pt x="94" y="145"/>
                  </a:lnTo>
                  <a:lnTo>
                    <a:pt x="22" y="177"/>
                  </a:lnTo>
                  <a:lnTo>
                    <a:pt x="0" y="110"/>
                  </a:lnTo>
                  <a:lnTo>
                    <a:pt x="11" y="0"/>
                  </a:lnTo>
                  <a:lnTo>
                    <a:pt x="11" y="0"/>
                  </a:lnTo>
                  <a:lnTo>
                    <a:pt x="78" y="89"/>
                  </a:lnTo>
                  <a:close/>
                </a:path>
              </a:pathLst>
            </a:custGeom>
            <a:solidFill>
              <a:srgbClr val="FFD6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407"/>
            <p:cNvSpPr/>
            <p:nvPr/>
          </p:nvSpPr>
          <p:spPr bwMode="auto">
            <a:xfrm>
              <a:off x="11366501" y="1195388"/>
              <a:ext cx="119063" cy="196850"/>
            </a:xfrm>
            <a:custGeom>
              <a:avLst/>
              <a:gdLst>
                <a:gd name="T0" fmla="*/ 67 w 75"/>
                <a:gd name="T1" fmla="*/ 89 h 124"/>
                <a:gd name="T2" fmla="*/ 21 w 75"/>
                <a:gd name="T3" fmla="*/ 27 h 124"/>
                <a:gd name="T4" fmla="*/ 0 w 75"/>
                <a:gd name="T5" fmla="*/ 0 h 124"/>
                <a:gd name="T6" fmla="*/ 48 w 75"/>
                <a:gd name="T7" fmla="*/ 94 h 124"/>
                <a:gd name="T8" fmla="*/ 56 w 75"/>
                <a:gd name="T9" fmla="*/ 124 h 124"/>
                <a:gd name="T10" fmla="*/ 75 w 75"/>
                <a:gd name="T11" fmla="*/ 115 h 124"/>
                <a:gd name="T12" fmla="*/ 67 w 75"/>
                <a:gd name="T13" fmla="*/ 89 h 124"/>
              </a:gdLst>
              <a:ahLst/>
              <a:cxnLst>
                <a:cxn ang="0">
                  <a:pos x="T0" y="T1"/>
                </a:cxn>
                <a:cxn ang="0">
                  <a:pos x="T2" y="T3"/>
                </a:cxn>
                <a:cxn ang="0">
                  <a:pos x="T4" y="T5"/>
                </a:cxn>
                <a:cxn ang="0">
                  <a:pos x="T6" y="T7"/>
                </a:cxn>
                <a:cxn ang="0">
                  <a:pos x="T8" y="T9"/>
                </a:cxn>
                <a:cxn ang="0">
                  <a:pos x="T10" y="T11"/>
                </a:cxn>
                <a:cxn ang="0">
                  <a:pos x="T12" y="T13"/>
                </a:cxn>
              </a:cxnLst>
              <a:rect l="0" t="0" r="r" b="b"/>
              <a:pathLst>
                <a:path w="75" h="124">
                  <a:moveTo>
                    <a:pt x="67" y="89"/>
                  </a:moveTo>
                  <a:lnTo>
                    <a:pt x="21" y="27"/>
                  </a:lnTo>
                  <a:lnTo>
                    <a:pt x="0" y="0"/>
                  </a:lnTo>
                  <a:lnTo>
                    <a:pt x="48" y="94"/>
                  </a:lnTo>
                  <a:lnTo>
                    <a:pt x="56" y="124"/>
                  </a:lnTo>
                  <a:lnTo>
                    <a:pt x="75" y="115"/>
                  </a:lnTo>
                  <a:lnTo>
                    <a:pt x="67" y="89"/>
                  </a:lnTo>
                  <a:close/>
                </a:path>
              </a:pathLst>
            </a:custGeom>
            <a:solidFill>
              <a:srgbClr val="E5BE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408"/>
            <p:cNvSpPr/>
            <p:nvPr/>
          </p:nvSpPr>
          <p:spPr bwMode="auto">
            <a:xfrm>
              <a:off x="11349038" y="1195388"/>
              <a:ext cx="47625" cy="222250"/>
            </a:xfrm>
            <a:custGeom>
              <a:avLst/>
              <a:gdLst>
                <a:gd name="T0" fmla="*/ 0 w 30"/>
                <a:gd name="T1" fmla="*/ 110 h 140"/>
                <a:gd name="T2" fmla="*/ 8 w 30"/>
                <a:gd name="T3" fmla="*/ 35 h 140"/>
                <a:gd name="T4" fmla="*/ 11 w 30"/>
                <a:gd name="T5" fmla="*/ 0 h 140"/>
                <a:gd name="T6" fmla="*/ 19 w 30"/>
                <a:gd name="T7" fmla="*/ 105 h 140"/>
                <a:gd name="T8" fmla="*/ 30 w 30"/>
                <a:gd name="T9" fmla="*/ 134 h 140"/>
                <a:gd name="T10" fmla="*/ 8 w 30"/>
                <a:gd name="T11" fmla="*/ 140 h 140"/>
                <a:gd name="T12" fmla="*/ 0 w 30"/>
                <a:gd name="T13" fmla="*/ 110 h 140"/>
              </a:gdLst>
              <a:ahLst/>
              <a:cxnLst>
                <a:cxn ang="0">
                  <a:pos x="T0" y="T1"/>
                </a:cxn>
                <a:cxn ang="0">
                  <a:pos x="T2" y="T3"/>
                </a:cxn>
                <a:cxn ang="0">
                  <a:pos x="T4" y="T5"/>
                </a:cxn>
                <a:cxn ang="0">
                  <a:pos x="T6" y="T7"/>
                </a:cxn>
                <a:cxn ang="0">
                  <a:pos x="T8" y="T9"/>
                </a:cxn>
                <a:cxn ang="0">
                  <a:pos x="T10" y="T11"/>
                </a:cxn>
                <a:cxn ang="0">
                  <a:pos x="T12" y="T13"/>
                </a:cxn>
              </a:cxnLst>
              <a:rect l="0" t="0" r="r" b="b"/>
              <a:pathLst>
                <a:path w="30" h="140">
                  <a:moveTo>
                    <a:pt x="0" y="110"/>
                  </a:moveTo>
                  <a:lnTo>
                    <a:pt x="8" y="35"/>
                  </a:lnTo>
                  <a:lnTo>
                    <a:pt x="11" y="0"/>
                  </a:lnTo>
                  <a:lnTo>
                    <a:pt x="19" y="105"/>
                  </a:lnTo>
                  <a:lnTo>
                    <a:pt x="30" y="134"/>
                  </a:lnTo>
                  <a:lnTo>
                    <a:pt x="8" y="140"/>
                  </a:lnTo>
                  <a:lnTo>
                    <a:pt x="0" y="110"/>
                  </a:lnTo>
                  <a:close/>
                </a:path>
              </a:pathLst>
            </a:custGeom>
            <a:solidFill>
              <a:srgbClr val="FFE2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409"/>
            <p:cNvSpPr/>
            <p:nvPr/>
          </p:nvSpPr>
          <p:spPr bwMode="auto">
            <a:xfrm>
              <a:off x="11442701" y="1336675"/>
              <a:ext cx="382588" cy="1201738"/>
            </a:xfrm>
            <a:custGeom>
              <a:avLst/>
              <a:gdLst>
                <a:gd name="T0" fmla="*/ 7 w 90"/>
                <a:gd name="T1" fmla="*/ 0 h 283"/>
                <a:gd name="T2" fmla="*/ 0 w 90"/>
                <a:gd name="T3" fmla="*/ 2 h 283"/>
                <a:gd name="T4" fmla="*/ 83 w 90"/>
                <a:gd name="T5" fmla="*/ 283 h 283"/>
                <a:gd name="T6" fmla="*/ 90 w 90"/>
                <a:gd name="T7" fmla="*/ 281 h 283"/>
                <a:gd name="T8" fmla="*/ 7 w 90"/>
                <a:gd name="T9" fmla="*/ 0 h 283"/>
              </a:gdLst>
              <a:ahLst/>
              <a:cxnLst>
                <a:cxn ang="0">
                  <a:pos x="T0" y="T1"/>
                </a:cxn>
                <a:cxn ang="0">
                  <a:pos x="T2" y="T3"/>
                </a:cxn>
                <a:cxn ang="0">
                  <a:pos x="T4" y="T5"/>
                </a:cxn>
                <a:cxn ang="0">
                  <a:pos x="T6" y="T7"/>
                </a:cxn>
                <a:cxn ang="0">
                  <a:pos x="T8" y="T9"/>
                </a:cxn>
              </a:cxnLst>
              <a:rect l="0" t="0" r="r" b="b"/>
              <a:pathLst>
                <a:path w="90" h="283">
                  <a:moveTo>
                    <a:pt x="7" y="0"/>
                  </a:moveTo>
                  <a:cubicBezTo>
                    <a:pt x="8" y="4"/>
                    <a:pt x="2" y="6"/>
                    <a:pt x="0" y="2"/>
                  </a:cubicBezTo>
                  <a:cubicBezTo>
                    <a:pt x="83" y="283"/>
                    <a:pt x="83" y="283"/>
                    <a:pt x="83" y="283"/>
                  </a:cubicBezTo>
                  <a:cubicBezTo>
                    <a:pt x="90" y="281"/>
                    <a:pt x="90" y="281"/>
                    <a:pt x="90" y="281"/>
                  </a:cubicBezTo>
                  <a:lnTo>
                    <a:pt x="7" y="0"/>
                  </a:ln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410"/>
            <p:cNvSpPr/>
            <p:nvPr/>
          </p:nvSpPr>
          <p:spPr bwMode="auto">
            <a:xfrm>
              <a:off x="11379201" y="1344613"/>
              <a:ext cx="415925" cy="1211263"/>
            </a:xfrm>
            <a:custGeom>
              <a:avLst/>
              <a:gdLst>
                <a:gd name="T0" fmla="*/ 15 w 98"/>
                <a:gd name="T1" fmla="*/ 0 h 285"/>
                <a:gd name="T2" fmla="*/ 15 w 98"/>
                <a:gd name="T3" fmla="*/ 0 h 285"/>
                <a:gd name="T4" fmla="*/ 0 w 98"/>
                <a:gd name="T5" fmla="*/ 4 h 285"/>
                <a:gd name="T6" fmla="*/ 83 w 98"/>
                <a:gd name="T7" fmla="*/ 285 h 285"/>
                <a:gd name="T8" fmla="*/ 91 w 98"/>
                <a:gd name="T9" fmla="*/ 283 h 285"/>
                <a:gd name="T10" fmla="*/ 98 w 98"/>
                <a:gd name="T11" fmla="*/ 281 h 285"/>
                <a:gd name="T12" fmla="*/ 15 w 98"/>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8" h="285">
                  <a:moveTo>
                    <a:pt x="15" y="0"/>
                  </a:moveTo>
                  <a:cubicBezTo>
                    <a:pt x="15" y="0"/>
                    <a:pt x="15" y="0"/>
                    <a:pt x="15" y="0"/>
                  </a:cubicBezTo>
                  <a:cubicBezTo>
                    <a:pt x="15" y="5"/>
                    <a:pt x="4" y="10"/>
                    <a:pt x="0" y="4"/>
                  </a:cubicBezTo>
                  <a:cubicBezTo>
                    <a:pt x="83" y="285"/>
                    <a:pt x="83" y="285"/>
                    <a:pt x="83" y="285"/>
                  </a:cubicBezTo>
                  <a:cubicBezTo>
                    <a:pt x="91" y="283"/>
                    <a:pt x="91" y="283"/>
                    <a:pt x="91" y="283"/>
                  </a:cubicBezTo>
                  <a:cubicBezTo>
                    <a:pt x="98" y="281"/>
                    <a:pt x="98" y="281"/>
                    <a:pt x="98" y="281"/>
                  </a:cubicBezTo>
                  <a:lnTo>
                    <a:pt x="15" y="0"/>
                  </a:lnTo>
                  <a:close/>
                </a:path>
              </a:pathLst>
            </a:custGeom>
            <a:solidFill>
              <a:srgbClr val="FFE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411"/>
            <p:cNvSpPr/>
            <p:nvPr/>
          </p:nvSpPr>
          <p:spPr bwMode="auto">
            <a:xfrm>
              <a:off x="11349038" y="1362075"/>
              <a:ext cx="387350" cy="1201738"/>
            </a:xfrm>
            <a:custGeom>
              <a:avLst/>
              <a:gdLst>
                <a:gd name="T0" fmla="*/ 7 w 91"/>
                <a:gd name="T1" fmla="*/ 0 h 283"/>
                <a:gd name="T2" fmla="*/ 0 w 91"/>
                <a:gd name="T3" fmla="*/ 3 h 283"/>
                <a:gd name="T4" fmla="*/ 83 w 91"/>
                <a:gd name="T5" fmla="*/ 283 h 283"/>
                <a:gd name="T6" fmla="*/ 91 w 91"/>
                <a:gd name="T7" fmla="*/ 281 h 283"/>
                <a:gd name="T8" fmla="*/ 7 w 91"/>
                <a:gd name="T9" fmla="*/ 0 h 283"/>
              </a:gdLst>
              <a:ahLst/>
              <a:cxnLst>
                <a:cxn ang="0">
                  <a:pos x="T0" y="T1"/>
                </a:cxn>
                <a:cxn ang="0">
                  <a:pos x="T2" y="T3"/>
                </a:cxn>
                <a:cxn ang="0">
                  <a:pos x="T4" y="T5"/>
                </a:cxn>
                <a:cxn ang="0">
                  <a:pos x="T6" y="T7"/>
                </a:cxn>
                <a:cxn ang="0">
                  <a:pos x="T8" y="T9"/>
                </a:cxn>
              </a:cxnLst>
              <a:rect l="0" t="0" r="r" b="b"/>
              <a:pathLst>
                <a:path w="91" h="283">
                  <a:moveTo>
                    <a:pt x="7" y="0"/>
                  </a:moveTo>
                  <a:cubicBezTo>
                    <a:pt x="8" y="5"/>
                    <a:pt x="2" y="6"/>
                    <a:pt x="0" y="3"/>
                  </a:cubicBezTo>
                  <a:cubicBezTo>
                    <a:pt x="83" y="283"/>
                    <a:pt x="83" y="283"/>
                    <a:pt x="83" y="283"/>
                  </a:cubicBezTo>
                  <a:cubicBezTo>
                    <a:pt x="91" y="281"/>
                    <a:pt x="91" y="281"/>
                    <a:pt x="91" y="281"/>
                  </a:cubicBezTo>
                  <a:lnTo>
                    <a:pt x="7" y="0"/>
                  </a:lnTo>
                  <a:close/>
                </a:path>
              </a:pathLst>
            </a:custGeom>
            <a:solidFill>
              <a:srgbClr val="FFF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412"/>
            <p:cNvSpPr/>
            <p:nvPr/>
          </p:nvSpPr>
          <p:spPr bwMode="auto">
            <a:xfrm>
              <a:off x="11361738" y="1195388"/>
              <a:ext cx="38100" cy="55563"/>
            </a:xfrm>
            <a:custGeom>
              <a:avLst/>
              <a:gdLst>
                <a:gd name="T0" fmla="*/ 0 w 24"/>
                <a:gd name="T1" fmla="*/ 35 h 35"/>
                <a:gd name="T2" fmla="*/ 3 w 24"/>
                <a:gd name="T3" fmla="*/ 0 h 35"/>
                <a:gd name="T4" fmla="*/ 3 w 24"/>
                <a:gd name="T5" fmla="*/ 0 h 35"/>
                <a:gd name="T6" fmla="*/ 24 w 24"/>
                <a:gd name="T7" fmla="*/ 27 h 35"/>
                <a:gd name="T8" fmla="*/ 0 w 24"/>
                <a:gd name="T9" fmla="*/ 35 h 35"/>
              </a:gdLst>
              <a:ahLst/>
              <a:cxnLst>
                <a:cxn ang="0">
                  <a:pos x="T0" y="T1"/>
                </a:cxn>
                <a:cxn ang="0">
                  <a:pos x="T2" y="T3"/>
                </a:cxn>
                <a:cxn ang="0">
                  <a:pos x="T4" y="T5"/>
                </a:cxn>
                <a:cxn ang="0">
                  <a:pos x="T6" y="T7"/>
                </a:cxn>
                <a:cxn ang="0">
                  <a:pos x="T8" y="T9"/>
                </a:cxn>
              </a:cxnLst>
              <a:rect l="0" t="0" r="r" b="b"/>
              <a:pathLst>
                <a:path w="24" h="35">
                  <a:moveTo>
                    <a:pt x="0" y="35"/>
                  </a:moveTo>
                  <a:lnTo>
                    <a:pt x="3" y="0"/>
                  </a:lnTo>
                  <a:lnTo>
                    <a:pt x="3" y="0"/>
                  </a:lnTo>
                  <a:lnTo>
                    <a:pt x="24" y="27"/>
                  </a:lnTo>
                  <a:lnTo>
                    <a:pt x="0" y="35"/>
                  </a:lnTo>
                  <a:close/>
                </a:path>
              </a:pathLst>
            </a:custGeom>
            <a:solidFill>
              <a:srgbClr val="FFE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413"/>
            <p:cNvSpPr/>
            <p:nvPr/>
          </p:nvSpPr>
          <p:spPr bwMode="auto">
            <a:xfrm>
              <a:off x="11739563" y="2446338"/>
              <a:ext cx="73025" cy="53975"/>
            </a:xfrm>
            <a:custGeom>
              <a:avLst/>
              <a:gdLst>
                <a:gd name="T0" fmla="*/ 38 w 46"/>
                <a:gd name="T1" fmla="*/ 0 h 34"/>
                <a:gd name="T2" fmla="*/ 0 w 46"/>
                <a:gd name="T3" fmla="*/ 13 h 34"/>
                <a:gd name="T4" fmla="*/ 6 w 46"/>
                <a:gd name="T5" fmla="*/ 34 h 34"/>
                <a:gd name="T6" fmla="*/ 46 w 46"/>
                <a:gd name="T7" fmla="*/ 21 h 34"/>
                <a:gd name="T8" fmla="*/ 38 w 46"/>
                <a:gd name="T9" fmla="*/ 0 h 34"/>
              </a:gdLst>
              <a:ahLst/>
              <a:cxnLst>
                <a:cxn ang="0">
                  <a:pos x="T0" y="T1"/>
                </a:cxn>
                <a:cxn ang="0">
                  <a:pos x="T2" y="T3"/>
                </a:cxn>
                <a:cxn ang="0">
                  <a:pos x="T4" y="T5"/>
                </a:cxn>
                <a:cxn ang="0">
                  <a:pos x="T6" y="T7"/>
                </a:cxn>
                <a:cxn ang="0">
                  <a:pos x="T8" y="T9"/>
                </a:cxn>
              </a:cxnLst>
              <a:rect l="0" t="0" r="r" b="b"/>
              <a:pathLst>
                <a:path w="46" h="34">
                  <a:moveTo>
                    <a:pt x="38" y="0"/>
                  </a:moveTo>
                  <a:lnTo>
                    <a:pt x="0" y="13"/>
                  </a:lnTo>
                  <a:lnTo>
                    <a:pt x="6" y="34"/>
                  </a:lnTo>
                  <a:lnTo>
                    <a:pt x="46" y="21"/>
                  </a:lnTo>
                  <a:lnTo>
                    <a:pt x="38" y="0"/>
                  </a:lnTo>
                  <a:close/>
                </a:path>
              </a:pathLst>
            </a:custGeom>
            <a:solidFill>
              <a:srgbClr val="FFF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414"/>
            <p:cNvSpPr/>
            <p:nvPr/>
          </p:nvSpPr>
          <p:spPr bwMode="auto">
            <a:xfrm>
              <a:off x="11710988" y="2459038"/>
              <a:ext cx="66675" cy="50800"/>
            </a:xfrm>
            <a:custGeom>
              <a:avLst/>
              <a:gdLst>
                <a:gd name="T0" fmla="*/ 37 w 42"/>
                <a:gd name="T1" fmla="*/ 0 h 32"/>
                <a:gd name="T2" fmla="*/ 0 w 42"/>
                <a:gd name="T3" fmla="*/ 10 h 32"/>
                <a:gd name="T4" fmla="*/ 5 w 42"/>
                <a:gd name="T5" fmla="*/ 32 h 32"/>
                <a:gd name="T6" fmla="*/ 42 w 42"/>
                <a:gd name="T7" fmla="*/ 21 h 32"/>
                <a:gd name="T8" fmla="*/ 37 w 42"/>
                <a:gd name="T9" fmla="*/ 0 h 32"/>
              </a:gdLst>
              <a:ahLst/>
              <a:cxnLst>
                <a:cxn ang="0">
                  <a:pos x="T0" y="T1"/>
                </a:cxn>
                <a:cxn ang="0">
                  <a:pos x="T2" y="T3"/>
                </a:cxn>
                <a:cxn ang="0">
                  <a:pos x="T4" y="T5"/>
                </a:cxn>
                <a:cxn ang="0">
                  <a:pos x="T6" y="T7"/>
                </a:cxn>
                <a:cxn ang="0">
                  <a:pos x="T8" y="T9"/>
                </a:cxn>
              </a:cxnLst>
              <a:rect l="0" t="0" r="r" b="b"/>
              <a:pathLst>
                <a:path w="42" h="32">
                  <a:moveTo>
                    <a:pt x="37" y="0"/>
                  </a:moveTo>
                  <a:lnTo>
                    <a:pt x="0" y="10"/>
                  </a:lnTo>
                  <a:lnTo>
                    <a:pt x="5" y="32"/>
                  </a:lnTo>
                  <a:lnTo>
                    <a:pt x="42" y="21"/>
                  </a:lnTo>
                  <a:lnTo>
                    <a:pt x="37" y="0"/>
                  </a:lnTo>
                  <a:close/>
                </a:path>
              </a:pathLst>
            </a:custGeom>
            <a:solidFill>
              <a:srgbClr val="FFF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415"/>
            <p:cNvSpPr/>
            <p:nvPr/>
          </p:nvSpPr>
          <p:spPr bwMode="auto">
            <a:xfrm>
              <a:off x="11680826" y="2474913"/>
              <a:ext cx="38100" cy="42863"/>
            </a:xfrm>
            <a:custGeom>
              <a:avLst/>
              <a:gdLst>
                <a:gd name="T0" fmla="*/ 19 w 24"/>
                <a:gd name="T1" fmla="*/ 0 h 27"/>
                <a:gd name="T2" fmla="*/ 0 w 24"/>
                <a:gd name="T3" fmla="*/ 6 h 27"/>
                <a:gd name="T4" fmla="*/ 5 w 24"/>
                <a:gd name="T5" fmla="*/ 27 h 27"/>
                <a:gd name="T6" fmla="*/ 24 w 24"/>
                <a:gd name="T7" fmla="*/ 22 h 27"/>
                <a:gd name="T8" fmla="*/ 19 w 24"/>
                <a:gd name="T9" fmla="*/ 0 h 27"/>
              </a:gdLst>
              <a:ahLst/>
              <a:cxnLst>
                <a:cxn ang="0">
                  <a:pos x="T0" y="T1"/>
                </a:cxn>
                <a:cxn ang="0">
                  <a:pos x="T2" y="T3"/>
                </a:cxn>
                <a:cxn ang="0">
                  <a:pos x="T4" y="T5"/>
                </a:cxn>
                <a:cxn ang="0">
                  <a:pos x="T6" y="T7"/>
                </a:cxn>
                <a:cxn ang="0">
                  <a:pos x="T8" y="T9"/>
                </a:cxn>
              </a:cxnLst>
              <a:rect l="0" t="0" r="r" b="b"/>
              <a:pathLst>
                <a:path w="24" h="27">
                  <a:moveTo>
                    <a:pt x="19" y="0"/>
                  </a:moveTo>
                  <a:lnTo>
                    <a:pt x="0" y="6"/>
                  </a:lnTo>
                  <a:lnTo>
                    <a:pt x="5" y="27"/>
                  </a:lnTo>
                  <a:lnTo>
                    <a:pt x="24" y="22"/>
                  </a:lnTo>
                  <a:lnTo>
                    <a:pt x="19" y="0"/>
                  </a:lnTo>
                  <a:close/>
                </a:path>
              </a:pathLst>
            </a:custGeom>
            <a:solidFill>
              <a:srgbClr val="FFF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416"/>
            <p:cNvSpPr/>
            <p:nvPr/>
          </p:nvSpPr>
          <p:spPr bwMode="auto">
            <a:xfrm>
              <a:off x="12185651" y="2228850"/>
              <a:ext cx="58738" cy="139700"/>
            </a:xfrm>
            <a:custGeom>
              <a:avLst/>
              <a:gdLst>
                <a:gd name="T0" fmla="*/ 9 w 14"/>
                <a:gd name="T1" fmla="*/ 5 h 33"/>
                <a:gd name="T2" fmla="*/ 0 w 14"/>
                <a:gd name="T3" fmla="*/ 0 h 33"/>
                <a:gd name="T4" fmla="*/ 8 w 14"/>
                <a:gd name="T5" fmla="*/ 29 h 33"/>
                <a:gd name="T6" fmla="*/ 13 w 14"/>
                <a:gd name="T7" fmla="*/ 28 h 33"/>
                <a:gd name="T8" fmla="*/ 9 w 14"/>
                <a:gd name="T9" fmla="*/ 5 h 33"/>
              </a:gdLst>
              <a:ahLst/>
              <a:cxnLst>
                <a:cxn ang="0">
                  <a:pos x="T0" y="T1"/>
                </a:cxn>
                <a:cxn ang="0">
                  <a:pos x="T2" y="T3"/>
                </a:cxn>
                <a:cxn ang="0">
                  <a:pos x="T4" y="T5"/>
                </a:cxn>
                <a:cxn ang="0">
                  <a:pos x="T6" y="T7"/>
                </a:cxn>
                <a:cxn ang="0">
                  <a:pos x="T8" y="T9"/>
                </a:cxn>
              </a:cxnLst>
              <a:rect l="0" t="0" r="r" b="b"/>
              <a:pathLst>
                <a:path w="14" h="33">
                  <a:moveTo>
                    <a:pt x="9" y="5"/>
                  </a:moveTo>
                  <a:cubicBezTo>
                    <a:pt x="0" y="0"/>
                    <a:pt x="0" y="0"/>
                    <a:pt x="0" y="0"/>
                  </a:cubicBezTo>
                  <a:cubicBezTo>
                    <a:pt x="8" y="29"/>
                    <a:pt x="8" y="29"/>
                    <a:pt x="8" y="29"/>
                  </a:cubicBezTo>
                  <a:cubicBezTo>
                    <a:pt x="9" y="33"/>
                    <a:pt x="14" y="33"/>
                    <a:pt x="13" y="28"/>
                  </a:cubicBezTo>
                  <a:lnTo>
                    <a:pt x="9" y="5"/>
                  </a:lnTo>
                  <a:close/>
                </a:path>
              </a:pathLst>
            </a:custGeom>
            <a:solidFill>
              <a:srgbClr val="ECB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417"/>
            <p:cNvSpPr/>
            <p:nvPr/>
          </p:nvSpPr>
          <p:spPr bwMode="auto">
            <a:xfrm>
              <a:off x="12579351" y="2152650"/>
              <a:ext cx="42863" cy="152400"/>
            </a:xfrm>
            <a:custGeom>
              <a:avLst/>
              <a:gdLst>
                <a:gd name="T0" fmla="*/ 0 w 10"/>
                <a:gd name="T1" fmla="*/ 8 h 36"/>
                <a:gd name="T2" fmla="*/ 7 w 10"/>
                <a:gd name="T3" fmla="*/ 0 h 36"/>
                <a:gd name="T4" fmla="*/ 10 w 10"/>
                <a:gd name="T5" fmla="*/ 30 h 36"/>
                <a:gd name="T6" fmla="*/ 4 w 10"/>
                <a:gd name="T7" fmla="*/ 31 h 36"/>
                <a:gd name="T8" fmla="*/ 0 w 10"/>
                <a:gd name="T9" fmla="*/ 8 h 36"/>
              </a:gdLst>
              <a:ahLst/>
              <a:cxnLst>
                <a:cxn ang="0">
                  <a:pos x="T0" y="T1"/>
                </a:cxn>
                <a:cxn ang="0">
                  <a:pos x="T2" y="T3"/>
                </a:cxn>
                <a:cxn ang="0">
                  <a:pos x="T4" y="T5"/>
                </a:cxn>
                <a:cxn ang="0">
                  <a:pos x="T6" y="T7"/>
                </a:cxn>
                <a:cxn ang="0">
                  <a:pos x="T8" y="T9"/>
                </a:cxn>
              </a:cxnLst>
              <a:rect l="0" t="0" r="r" b="b"/>
              <a:pathLst>
                <a:path w="10" h="36">
                  <a:moveTo>
                    <a:pt x="0" y="8"/>
                  </a:moveTo>
                  <a:cubicBezTo>
                    <a:pt x="7" y="0"/>
                    <a:pt x="7" y="0"/>
                    <a:pt x="7" y="0"/>
                  </a:cubicBezTo>
                  <a:cubicBezTo>
                    <a:pt x="10" y="30"/>
                    <a:pt x="10" y="30"/>
                    <a:pt x="10" y="30"/>
                  </a:cubicBezTo>
                  <a:cubicBezTo>
                    <a:pt x="10" y="34"/>
                    <a:pt x="6" y="36"/>
                    <a:pt x="4" y="31"/>
                  </a:cubicBezTo>
                  <a:lnTo>
                    <a:pt x="0" y="8"/>
                  </a:lnTo>
                  <a:close/>
                </a:path>
              </a:pathLst>
            </a:custGeom>
            <a:solidFill>
              <a:srgbClr val="ECB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418"/>
            <p:cNvSpPr/>
            <p:nvPr/>
          </p:nvSpPr>
          <p:spPr bwMode="auto">
            <a:xfrm>
              <a:off x="12155488" y="2076450"/>
              <a:ext cx="458788" cy="101600"/>
            </a:xfrm>
            <a:custGeom>
              <a:avLst/>
              <a:gdLst>
                <a:gd name="T0" fmla="*/ 3 w 108"/>
                <a:gd name="T1" fmla="*/ 19 h 24"/>
                <a:gd name="T2" fmla="*/ 104 w 108"/>
                <a:gd name="T3" fmla="*/ 0 h 24"/>
                <a:gd name="T4" fmla="*/ 107 w 108"/>
                <a:gd name="T5" fmla="*/ 2 h 24"/>
                <a:gd name="T6" fmla="*/ 107 w 108"/>
                <a:gd name="T7" fmla="*/ 2 h 24"/>
                <a:gd name="T8" fmla="*/ 105 w 108"/>
                <a:gd name="T9" fmla="*/ 6 h 24"/>
                <a:gd name="T10" fmla="*/ 4 w 108"/>
                <a:gd name="T11" fmla="*/ 24 h 24"/>
                <a:gd name="T12" fmla="*/ 0 w 108"/>
                <a:gd name="T13" fmla="*/ 22 h 24"/>
                <a:gd name="T14" fmla="*/ 0 w 108"/>
                <a:gd name="T15" fmla="*/ 22 h 24"/>
                <a:gd name="T16" fmla="*/ 3 w 108"/>
                <a:gd name="T1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24">
                  <a:moveTo>
                    <a:pt x="3" y="19"/>
                  </a:moveTo>
                  <a:cubicBezTo>
                    <a:pt x="104" y="0"/>
                    <a:pt x="104" y="0"/>
                    <a:pt x="104" y="0"/>
                  </a:cubicBezTo>
                  <a:cubicBezTo>
                    <a:pt x="106" y="0"/>
                    <a:pt x="107" y="1"/>
                    <a:pt x="107" y="2"/>
                  </a:cubicBezTo>
                  <a:cubicBezTo>
                    <a:pt x="107" y="2"/>
                    <a:pt x="107" y="2"/>
                    <a:pt x="107" y="2"/>
                  </a:cubicBezTo>
                  <a:cubicBezTo>
                    <a:pt x="108" y="4"/>
                    <a:pt x="107" y="5"/>
                    <a:pt x="105" y="6"/>
                  </a:cubicBezTo>
                  <a:cubicBezTo>
                    <a:pt x="4" y="24"/>
                    <a:pt x="4" y="24"/>
                    <a:pt x="4" y="24"/>
                  </a:cubicBezTo>
                  <a:cubicBezTo>
                    <a:pt x="2" y="24"/>
                    <a:pt x="1" y="23"/>
                    <a:pt x="0" y="22"/>
                  </a:cubicBezTo>
                  <a:cubicBezTo>
                    <a:pt x="0" y="22"/>
                    <a:pt x="0" y="22"/>
                    <a:pt x="0" y="22"/>
                  </a:cubicBezTo>
                  <a:cubicBezTo>
                    <a:pt x="0" y="20"/>
                    <a:pt x="1" y="19"/>
                    <a:pt x="3" y="19"/>
                  </a:cubicBezTo>
                  <a:close/>
                </a:path>
              </a:pathLst>
            </a:custGeom>
            <a:solidFill>
              <a:srgbClr val="ECB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419"/>
            <p:cNvSpPr/>
            <p:nvPr/>
          </p:nvSpPr>
          <p:spPr bwMode="auto">
            <a:xfrm>
              <a:off x="12134851" y="1519238"/>
              <a:ext cx="147638" cy="755650"/>
            </a:xfrm>
            <a:custGeom>
              <a:avLst/>
              <a:gdLst>
                <a:gd name="T0" fmla="*/ 35 w 35"/>
                <a:gd name="T1" fmla="*/ 10 h 178"/>
                <a:gd name="T2" fmla="*/ 22 w 35"/>
                <a:gd name="T3" fmla="*/ 178 h 178"/>
                <a:gd name="T4" fmla="*/ 10 w 35"/>
                <a:gd name="T5" fmla="*/ 167 h 178"/>
                <a:gd name="T6" fmla="*/ 17 w 35"/>
                <a:gd name="T7" fmla="*/ 0 h 178"/>
                <a:gd name="T8" fmla="*/ 35 w 35"/>
                <a:gd name="T9" fmla="*/ 10 h 178"/>
              </a:gdLst>
              <a:ahLst/>
              <a:cxnLst>
                <a:cxn ang="0">
                  <a:pos x="T0" y="T1"/>
                </a:cxn>
                <a:cxn ang="0">
                  <a:pos x="T2" y="T3"/>
                </a:cxn>
                <a:cxn ang="0">
                  <a:pos x="T4" y="T5"/>
                </a:cxn>
                <a:cxn ang="0">
                  <a:pos x="T6" y="T7"/>
                </a:cxn>
                <a:cxn ang="0">
                  <a:pos x="T8" y="T9"/>
                </a:cxn>
              </a:cxnLst>
              <a:rect l="0" t="0" r="r" b="b"/>
              <a:pathLst>
                <a:path w="35" h="178">
                  <a:moveTo>
                    <a:pt x="35" y="10"/>
                  </a:moveTo>
                  <a:cubicBezTo>
                    <a:pt x="23" y="64"/>
                    <a:pt x="15" y="96"/>
                    <a:pt x="22" y="178"/>
                  </a:cubicBezTo>
                  <a:cubicBezTo>
                    <a:pt x="10" y="167"/>
                    <a:pt x="10" y="167"/>
                    <a:pt x="10" y="167"/>
                  </a:cubicBezTo>
                  <a:cubicBezTo>
                    <a:pt x="0" y="111"/>
                    <a:pt x="6" y="54"/>
                    <a:pt x="17" y="0"/>
                  </a:cubicBezTo>
                  <a:lnTo>
                    <a:pt x="35" y="10"/>
                  </a:lnTo>
                  <a:close/>
                </a:path>
              </a:pathLst>
            </a:custGeom>
            <a:solidFill>
              <a:srgbClr val="F5F5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420"/>
            <p:cNvSpPr/>
            <p:nvPr/>
          </p:nvSpPr>
          <p:spPr bwMode="auto">
            <a:xfrm>
              <a:off x="12282488" y="1493838"/>
              <a:ext cx="331788" cy="717550"/>
            </a:xfrm>
            <a:custGeom>
              <a:avLst/>
              <a:gdLst>
                <a:gd name="T0" fmla="*/ 0 w 78"/>
                <a:gd name="T1" fmla="*/ 16 h 169"/>
                <a:gd name="T2" fmla="*/ 71 w 78"/>
                <a:gd name="T3" fmla="*/ 169 h 169"/>
                <a:gd name="T4" fmla="*/ 78 w 78"/>
                <a:gd name="T5" fmla="*/ 154 h 169"/>
                <a:gd name="T6" fmla="*/ 13 w 78"/>
                <a:gd name="T7" fmla="*/ 0 h 169"/>
                <a:gd name="T8" fmla="*/ 0 w 78"/>
                <a:gd name="T9" fmla="*/ 16 h 169"/>
              </a:gdLst>
              <a:ahLst/>
              <a:cxnLst>
                <a:cxn ang="0">
                  <a:pos x="T0" y="T1"/>
                </a:cxn>
                <a:cxn ang="0">
                  <a:pos x="T2" y="T3"/>
                </a:cxn>
                <a:cxn ang="0">
                  <a:pos x="T4" y="T5"/>
                </a:cxn>
                <a:cxn ang="0">
                  <a:pos x="T6" y="T7"/>
                </a:cxn>
                <a:cxn ang="0">
                  <a:pos x="T8" y="T9"/>
                </a:cxn>
              </a:cxnLst>
              <a:rect l="0" t="0" r="r" b="b"/>
              <a:pathLst>
                <a:path w="78" h="169">
                  <a:moveTo>
                    <a:pt x="0" y="16"/>
                  </a:moveTo>
                  <a:cubicBezTo>
                    <a:pt x="30" y="63"/>
                    <a:pt x="49" y="89"/>
                    <a:pt x="71" y="169"/>
                  </a:cubicBezTo>
                  <a:cubicBezTo>
                    <a:pt x="78" y="154"/>
                    <a:pt x="78" y="154"/>
                    <a:pt x="78" y="154"/>
                  </a:cubicBezTo>
                  <a:cubicBezTo>
                    <a:pt x="68" y="98"/>
                    <a:pt x="43" y="46"/>
                    <a:pt x="13" y="0"/>
                  </a:cubicBezTo>
                  <a:lnTo>
                    <a:pt x="0" y="16"/>
                  </a:lnTo>
                  <a:close/>
                </a:path>
              </a:pathLst>
            </a:custGeom>
            <a:solidFill>
              <a:srgbClr val="F5F5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421"/>
            <p:cNvSpPr/>
            <p:nvPr/>
          </p:nvSpPr>
          <p:spPr bwMode="auto">
            <a:xfrm>
              <a:off x="12203113" y="1327150"/>
              <a:ext cx="101600" cy="141288"/>
            </a:xfrm>
            <a:custGeom>
              <a:avLst/>
              <a:gdLst>
                <a:gd name="T0" fmla="*/ 0 w 64"/>
                <a:gd name="T1" fmla="*/ 8 h 89"/>
                <a:gd name="T2" fmla="*/ 50 w 64"/>
                <a:gd name="T3" fmla="*/ 0 h 89"/>
                <a:gd name="T4" fmla="*/ 64 w 64"/>
                <a:gd name="T5" fmla="*/ 78 h 89"/>
                <a:gd name="T6" fmla="*/ 13 w 64"/>
                <a:gd name="T7" fmla="*/ 89 h 89"/>
                <a:gd name="T8" fmla="*/ 0 w 64"/>
                <a:gd name="T9" fmla="*/ 8 h 89"/>
              </a:gdLst>
              <a:ahLst/>
              <a:cxnLst>
                <a:cxn ang="0">
                  <a:pos x="T0" y="T1"/>
                </a:cxn>
                <a:cxn ang="0">
                  <a:pos x="T2" y="T3"/>
                </a:cxn>
                <a:cxn ang="0">
                  <a:pos x="T4" y="T5"/>
                </a:cxn>
                <a:cxn ang="0">
                  <a:pos x="T6" y="T7"/>
                </a:cxn>
                <a:cxn ang="0">
                  <a:pos x="T8" y="T9"/>
                </a:cxn>
              </a:cxnLst>
              <a:rect l="0" t="0" r="r" b="b"/>
              <a:pathLst>
                <a:path w="64" h="89">
                  <a:moveTo>
                    <a:pt x="0" y="8"/>
                  </a:moveTo>
                  <a:lnTo>
                    <a:pt x="50" y="0"/>
                  </a:lnTo>
                  <a:lnTo>
                    <a:pt x="64" y="78"/>
                  </a:lnTo>
                  <a:lnTo>
                    <a:pt x="13" y="89"/>
                  </a:lnTo>
                  <a:lnTo>
                    <a:pt x="0" y="8"/>
                  </a:ln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422"/>
            <p:cNvSpPr/>
            <p:nvPr/>
          </p:nvSpPr>
          <p:spPr bwMode="auto">
            <a:xfrm>
              <a:off x="12165013" y="1374775"/>
              <a:ext cx="207963" cy="207963"/>
            </a:xfrm>
            <a:custGeom>
              <a:avLst/>
              <a:gdLst>
                <a:gd name="T0" fmla="*/ 21 w 49"/>
                <a:gd name="T1" fmla="*/ 2 h 49"/>
                <a:gd name="T2" fmla="*/ 47 w 49"/>
                <a:gd name="T3" fmla="*/ 20 h 49"/>
                <a:gd name="T4" fmla="*/ 29 w 49"/>
                <a:gd name="T5" fmla="*/ 47 h 49"/>
                <a:gd name="T6" fmla="*/ 2 w 49"/>
                <a:gd name="T7" fmla="*/ 28 h 49"/>
                <a:gd name="T8" fmla="*/ 21 w 49"/>
                <a:gd name="T9" fmla="*/ 2 h 49"/>
              </a:gdLst>
              <a:ahLst/>
              <a:cxnLst>
                <a:cxn ang="0">
                  <a:pos x="T0" y="T1"/>
                </a:cxn>
                <a:cxn ang="0">
                  <a:pos x="T2" y="T3"/>
                </a:cxn>
                <a:cxn ang="0">
                  <a:pos x="T4" y="T5"/>
                </a:cxn>
                <a:cxn ang="0">
                  <a:pos x="T6" y="T7"/>
                </a:cxn>
                <a:cxn ang="0">
                  <a:pos x="T8" y="T9"/>
                </a:cxn>
              </a:cxnLst>
              <a:rect l="0" t="0" r="r" b="b"/>
              <a:pathLst>
                <a:path w="49" h="49">
                  <a:moveTo>
                    <a:pt x="21" y="2"/>
                  </a:moveTo>
                  <a:cubicBezTo>
                    <a:pt x="33" y="0"/>
                    <a:pt x="45" y="8"/>
                    <a:pt x="47" y="20"/>
                  </a:cubicBezTo>
                  <a:cubicBezTo>
                    <a:pt x="49" y="33"/>
                    <a:pt x="41" y="45"/>
                    <a:pt x="29" y="47"/>
                  </a:cubicBezTo>
                  <a:cubicBezTo>
                    <a:pt x="16" y="49"/>
                    <a:pt x="4" y="41"/>
                    <a:pt x="2" y="28"/>
                  </a:cubicBezTo>
                  <a:cubicBezTo>
                    <a:pt x="0" y="16"/>
                    <a:pt x="8" y="4"/>
                    <a:pt x="21" y="2"/>
                  </a:cubicBezTo>
                  <a:close/>
                </a:path>
              </a:pathLst>
            </a:custGeom>
            <a:solidFill>
              <a:srgbClr val="018A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423"/>
            <p:cNvSpPr/>
            <p:nvPr/>
          </p:nvSpPr>
          <p:spPr bwMode="auto">
            <a:xfrm>
              <a:off x="12155488" y="1362075"/>
              <a:ext cx="207963" cy="212725"/>
            </a:xfrm>
            <a:custGeom>
              <a:avLst/>
              <a:gdLst>
                <a:gd name="T0" fmla="*/ 21 w 49"/>
                <a:gd name="T1" fmla="*/ 3 h 50"/>
                <a:gd name="T2" fmla="*/ 47 w 49"/>
                <a:gd name="T3" fmla="*/ 21 h 50"/>
                <a:gd name="T4" fmla="*/ 29 w 49"/>
                <a:gd name="T5" fmla="*/ 47 h 50"/>
                <a:gd name="T6" fmla="*/ 2 w 49"/>
                <a:gd name="T7" fmla="*/ 29 h 50"/>
                <a:gd name="T8" fmla="*/ 21 w 49"/>
                <a:gd name="T9" fmla="*/ 3 h 50"/>
              </a:gdLst>
              <a:ahLst/>
              <a:cxnLst>
                <a:cxn ang="0">
                  <a:pos x="T0" y="T1"/>
                </a:cxn>
                <a:cxn ang="0">
                  <a:pos x="T2" y="T3"/>
                </a:cxn>
                <a:cxn ang="0">
                  <a:pos x="T4" y="T5"/>
                </a:cxn>
                <a:cxn ang="0">
                  <a:pos x="T6" y="T7"/>
                </a:cxn>
                <a:cxn ang="0">
                  <a:pos x="T8" y="T9"/>
                </a:cxn>
              </a:cxnLst>
              <a:rect l="0" t="0" r="r" b="b"/>
              <a:pathLst>
                <a:path w="49" h="50">
                  <a:moveTo>
                    <a:pt x="21" y="3"/>
                  </a:moveTo>
                  <a:cubicBezTo>
                    <a:pt x="33" y="0"/>
                    <a:pt x="45" y="9"/>
                    <a:pt x="47" y="21"/>
                  </a:cubicBezTo>
                  <a:cubicBezTo>
                    <a:pt x="49" y="33"/>
                    <a:pt x="41" y="45"/>
                    <a:pt x="29" y="47"/>
                  </a:cubicBezTo>
                  <a:cubicBezTo>
                    <a:pt x="16" y="50"/>
                    <a:pt x="5" y="41"/>
                    <a:pt x="2" y="29"/>
                  </a:cubicBezTo>
                  <a:cubicBezTo>
                    <a:pt x="0" y="17"/>
                    <a:pt x="8" y="5"/>
                    <a:pt x="21" y="3"/>
                  </a:cubicBez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424"/>
            <p:cNvSpPr/>
            <p:nvPr/>
          </p:nvSpPr>
          <p:spPr bwMode="auto">
            <a:xfrm>
              <a:off x="12198351" y="1408113"/>
              <a:ext cx="122238" cy="119063"/>
            </a:xfrm>
            <a:custGeom>
              <a:avLst/>
              <a:gdLst>
                <a:gd name="T0" fmla="*/ 12 w 29"/>
                <a:gd name="T1" fmla="*/ 1 h 28"/>
                <a:gd name="T2" fmla="*/ 28 w 29"/>
                <a:gd name="T3" fmla="*/ 12 h 28"/>
                <a:gd name="T4" fmla="*/ 17 w 29"/>
                <a:gd name="T5" fmla="*/ 27 h 28"/>
                <a:gd name="T6" fmla="*/ 2 w 29"/>
                <a:gd name="T7" fmla="*/ 16 h 28"/>
                <a:gd name="T8" fmla="*/ 12 w 29"/>
                <a:gd name="T9" fmla="*/ 1 h 28"/>
              </a:gdLst>
              <a:ahLst/>
              <a:cxnLst>
                <a:cxn ang="0">
                  <a:pos x="T0" y="T1"/>
                </a:cxn>
                <a:cxn ang="0">
                  <a:pos x="T2" y="T3"/>
                </a:cxn>
                <a:cxn ang="0">
                  <a:pos x="T4" y="T5"/>
                </a:cxn>
                <a:cxn ang="0">
                  <a:pos x="T6" y="T7"/>
                </a:cxn>
                <a:cxn ang="0">
                  <a:pos x="T8" y="T9"/>
                </a:cxn>
              </a:cxnLst>
              <a:rect l="0" t="0" r="r" b="b"/>
              <a:pathLst>
                <a:path w="29" h="28">
                  <a:moveTo>
                    <a:pt x="12" y="1"/>
                  </a:moveTo>
                  <a:cubicBezTo>
                    <a:pt x="20" y="0"/>
                    <a:pt x="26" y="4"/>
                    <a:pt x="28" y="12"/>
                  </a:cubicBezTo>
                  <a:cubicBezTo>
                    <a:pt x="29" y="19"/>
                    <a:pt x="24" y="26"/>
                    <a:pt x="17" y="27"/>
                  </a:cubicBezTo>
                  <a:cubicBezTo>
                    <a:pt x="10" y="28"/>
                    <a:pt x="3" y="24"/>
                    <a:pt x="2" y="16"/>
                  </a:cubicBezTo>
                  <a:cubicBezTo>
                    <a:pt x="0" y="9"/>
                    <a:pt x="5" y="2"/>
                    <a:pt x="12" y="1"/>
                  </a:cubicBezTo>
                  <a:close/>
                </a:path>
              </a:pathLst>
            </a:custGeom>
            <a:solidFill>
              <a:srgbClr val="018A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425"/>
            <p:cNvSpPr/>
            <p:nvPr/>
          </p:nvSpPr>
          <p:spPr bwMode="auto">
            <a:xfrm>
              <a:off x="12206288" y="1420813"/>
              <a:ext cx="114300" cy="106363"/>
            </a:xfrm>
            <a:custGeom>
              <a:avLst/>
              <a:gdLst>
                <a:gd name="T0" fmla="*/ 24 w 27"/>
                <a:gd name="T1" fmla="*/ 4 h 25"/>
                <a:gd name="T2" fmla="*/ 26 w 27"/>
                <a:gd name="T3" fmla="*/ 9 h 25"/>
                <a:gd name="T4" fmla="*/ 15 w 27"/>
                <a:gd name="T5" fmla="*/ 24 h 25"/>
                <a:gd name="T6" fmla="*/ 4 w 27"/>
                <a:gd name="T7" fmla="*/ 21 h 25"/>
                <a:gd name="T8" fmla="*/ 2 w 27"/>
                <a:gd name="T9" fmla="*/ 16 h 25"/>
                <a:gd name="T10" fmla="*/ 12 w 27"/>
                <a:gd name="T11" fmla="*/ 0 h 25"/>
                <a:gd name="T12" fmla="*/ 24 w 27"/>
                <a:gd name="T13" fmla="*/ 4 h 25"/>
              </a:gdLst>
              <a:ahLst/>
              <a:cxnLst>
                <a:cxn ang="0">
                  <a:pos x="T0" y="T1"/>
                </a:cxn>
                <a:cxn ang="0">
                  <a:pos x="T2" y="T3"/>
                </a:cxn>
                <a:cxn ang="0">
                  <a:pos x="T4" y="T5"/>
                </a:cxn>
                <a:cxn ang="0">
                  <a:pos x="T6" y="T7"/>
                </a:cxn>
                <a:cxn ang="0">
                  <a:pos x="T8" y="T9"/>
                </a:cxn>
                <a:cxn ang="0">
                  <a:pos x="T10" y="T11"/>
                </a:cxn>
                <a:cxn ang="0">
                  <a:pos x="T12" y="T13"/>
                </a:cxn>
              </a:cxnLst>
              <a:rect l="0" t="0" r="r" b="b"/>
              <a:pathLst>
                <a:path w="27" h="25">
                  <a:moveTo>
                    <a:pt x="24" y="4"/>
                  </a:moveTo>
                  <a:cubicBezTo>
                    <a:pt x="25" y="5"/>
                    <a:pt x="25" y="7"/>
                    <a:pt x="26" y="9"/>
                  </a:cubicBezTo>
                  <a:cubicBezTo>
                    <a:pt x="27" y="16"/>
                    <a:pt x="22" y="23"/>
                    <a:pt x="15" y="24"/>
                  </a:cubicBezTo>
                  <a:cubicBezTo>
                    <a:pt x="11" y="25"/>
                    <a:pt x="7" y="23"/>
                    <a:pt x="4" y="21"/>
                  </a:cubicBezTo>
                  <a:cubicBezTo>
                    <a:pt x="3" y="19"/>
                    <a:pt x="2" y="18"/>
                    <a:pt x="2" y="16"/>
                  </a:cubicBezTo>
                  <a:cubicBezTo>
                    <a:pt x="0" y="9"/>
                    <a:pt x="5" y="2"/>
                    <a:pt x="12" y="0"/>
                  </a:cubicBezTo>
                  <a:cubicBezTo>
                    <a:pt x="17" y="0"/>
                    <a:pt x="21" y="1"/>
                    <a:pt x="24" y="4"/>
                  </a:cubicBezTo>
                  <a:close/>
                </a:path>
              </a:pathLst>
            </a:custGeom>
            <a:solidFill>
              <a:srgbClr val="ECB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426"/>
            <p:cNvSpPr/>
            <p:nvPr/>
          </p:nvSpPr>
          <p:spPr bwMode="auto">
            <a:xfrm>
              <a:off x="12172951" y="1220788"/>
              <a:ext cx="127000" cy="144463"/>
            </a:xfrm>
            <a:custGeom>
              <a:avLst/>
              <a:gdLst>
                <a:gd name="T0" fmla="*/ 1 w 30"/>
                <a:gd name="T1" fmla="*/ 4 h 34"/>
                <a:gd name="T2" fmla="*/ 23 w 30"/>
                <a:gd name="T3" fmla="*/ 1 h 34"/>
                <a:gd name="T4" fmla="*/ 25 w 30"/>
                <a:gd name="T5" fmla="*/ 2 h 34"/>
                <a:gd name="T6" fmla="*/ 29 w 30"/>
                <a:gd name="T7" fmla="*/ 28 h 34"/>
                <a:gd name="T8" fmla="*/ 28 w 30"/>
                <a:gd name="T9" fmla="*/ 30 h 34"/>
                <a:gd name="T10" fmla="*/ 7 w 30"/>
                <a:gd name="T11" fmla="*/ 34 h 34"/>
                <a:gd name="T12" fmla="*/ 5 w 30"/>
                <a:gd name="T13" fmla="*/ 32 h 34"/>
                <a:gd name="T14" fmla="*/ 0 w 30"/>
                <a:gd name="T15" fmla="*/ 6 h 34"/>
                <a:gd name="T16" fmla="*/ 1 w 30"/>
                <a:gd name="T17"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4">
                  <a:moveTo>
                    <a:pt x="1" y="4"/>
                  </a:moveTo>
                  <a:cubicBezTo>
                    <a:pt x="23" y="1"/>
                    <a:pt x="23" y="1"/>
                    <a:pt x="23" y="1"/>
                  </a:cubicBezTo>
                  <a:cubicBezTo>
                    <a:pt x="24" y="0"/>
                    <a:pt x="25" y="1"/>
                    <a:pt x="25" y="2"/>
                  </a:cubicBezTo>
                  <a:cubicBezTo>
                    <a:pt x="29" y="28"/>
                    <a:pt x="29" y="28"/>
                    <a:pt x="29" y="28"/>
                  </a:cubicBezTo>
                  <a:cubicBezTo>
                    <a:pt x="30" y="29"/>
                    <a:pt x="29" y="30"/>
                    <a:pt x="28" y="30"/>
                  </a:cubicBezTo>
                  <a:cubicBezTo>
                    <a:pt x="7" y="34"/>
                    <a:pt x="7" y="34"/>
                    <a:pt x="7" y="34"/>
                  </a:cubicBezTo>
                  <a:cubicBezTo>
                    <a:pt x="6" y="34"/>
                    <a:pt x="5" y="33"/>
                    <a:pt x="5" y="32"/>
                  </a:cubicBezTo>
                  <a:cubicBezTo>
                    <a:pt x="0" y="6"/>
                    <a:pt x="0" y="6"/>
                    <a:pt x="0" y="6"/>
                  </a:cubicBezTo>
                  <a:cubicBezTo>
                    <a:pt x="0" y="5"/>
                    <a:pt x="1" y="5"/>
                    <a:pt x="1" y="4"/>
                  </a:cubicBez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427"/>
            <p:cNvSpPr/>
            <p:nvPr/>
          </p:nvSpPr>
          <p:spPr bwMode="auto">
            <a:xfrm>
              <a:off x="12355513" y="2066925"/>
              <a:ext cx="55563" cy="115888"/>
            </a:xfrm>
            <a:custGeom>
              <a:avLst/>
              <a:gdLst>
                <a:gd name="T0" fmla="*/ 4 w 13"/>
                <a:gd name="T1" fmla="*/ 1 h 27"/>
                <a:gd name="T2" fmla="*/ 5 w 13"/>
                <a:gd name="T3" fmla="*/ 1 h 27"/>
                <a:gd name="T4" fmla="*/ 10 w 13"/>
                <a:gd name="T5" fmla="*/ 4 h 27"/>
                <a:gd name="T6" fmla="*/ 13 w 13"/>
                <a:gd name="T7" fmla="*/ 22 h 27"/>
                <a:gd name="T8" fmla="*/ 10 w 13"/>
                <a:gd name="T9" fmla="*/ 27 h 27"/>
                <a:gd name="T10" fmla="*/ 9 w 13"/>
                <a:gd name="T11" fmla="*/ 27 h 27"/>
                <a:gd name="T12" fmla="*/ 4 w 13"/>
                <a:gd name="T13" fmla="*/ 23 h 27"/>
                <a:gd name="T14" fmla="*/ 1 w 13"/>
                <a:gd name="T15" fmla="*/ 6 h 27"/>
                <a:gd name="T16" fmla="*/ 4 w 13"/>
                <a:gd name="T1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7">
                  <a:moveTo>
                    <a:pt x="4" y="1"/>
                  </a:moveTo>
                  <a:cubicBezTo>
                    <a:pt x="5" y="1"/>
                    <a:pt x="5" y="1"/>
                    <a:pt x="5" y="1"/>
                  </a:cubicBezTo>
                  <a:cubicBezTo>
                    <a:pt x="7" y="0"/>
                    <a:pt x="9" y="2"/>
                    <a:pt x="10" y="4"/>
                  </a:cubicBezTo>
                  <a:cubicBezTo>
                    <a:pt x="13" y="22"/>
                    <a:pt x="13" y="22"/>
                    <a:pt x="13" y="22"/>
                  </a:cubicBezTo>
                  <a:cubicBezTo>
                    <a:pt x="13" y="24"/>
                    <a:pt x="12" y="26"/>
                    <a:pt x="10" y="27"/>
                  </a:cubicBezTo>
                  <a:cubicBezTo>
                    <a:pt x="9" y="27"/>
                    <a:pt x="9" y="27"/>
                    <a:pt x="9" y="27"/>
                  </a:cubicBezTo>
                  <a:cubicBezTo>
                    <a:pt x="7" y="27"/>
                    <a:pt x="4" y="26"/>
                    <a:pt x="4" y="23"/>
                  </a:cubicBezTo>
                  <a:cubicBezTo>
                    <a:pt x="1" y="6"/>
                    <a:pt x="1" y="6"/>
                    <a:pt x="1" y="6"/>
                  </a:cubicBezTo>
                  <a:cubicBezTo>
                    <a:pt x="0" y="4"/>
                    <a:pt x="2" y="1"/>
                    <a:pt x="4" y="1"/>
                  </a:cubicBezTo>
                  <a:close/>
                </a:path>
              </a:pathLst>
            </a:custGeom>
            <a:solidFill>
              <a:srgbClr val="018A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428"/>
            <p:cNvSpPr/>
            <p:nvPr/>
          </p:nvSpPr>
          <p:spPr bwMode="auto">
            <a:xfrm>
              <a:off x="12304713" y="2824163"/>
              <a:ext cx="890588" cy="1138238"/>
            </a:xfrm>
            <a:custGeom>
              <a:avLst/>
              <a:gdLst>
                <a:gd name="T0" fmla="*/ 210 w 210"/>
                <a:gd name="T1" fmla="*/ 254 h 268"/>
                <a:gd name="T2" fmla="*/ 210 w 210"/>
                <a:gd name="T3" fmla="*/ 14 h 268"/>
                <a:gd name="T4" fmla="*/ 194 w 210"/>
                <a:gd name="T5" fmla="*/ 0 h 268"/>
                <a:gd name="T6" fmla="*/ 16 w 210"/>
                <a:gd name="T7" fmla="*/ 0 h 268"/>
                <a:gd name="T8" fmla="*/ 0 w 210"/>
                <a:gd name="T9" fmla="*/ 14 h 268"/>
                <a:gd name="T10" fmla="*/ 0 w 210"/>
                <a:gd name="T11" fmla="*/ 254 h 268"/>
                <a:gd name="T12" fmla="*/ 16 w 210"/>
                <a:gd name="T13" fmla="*/ 268 h 268"/>
                <a:gd name="T14" fmla="*/ 194 w 210"/>
                <a:gd name="T15" fmla="*/ 268 h 268"/>
                <a:gd name="T16" fmla="*/ 210 w 210"/>
                <a:gd name="T17" fmla="*/ 25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0" h="268">
                  <a:moveTo>
                    <a:pt x="210" y="254"/>
                  </a:moveTo>
                  <a:cubicBezTo>
                    <a:pt x="210" y="14"/>
                    <a:pt x="210" y="14"/>
                    <a:pt x="210" y="14"/>
                  </a:cubicBezTo>
                  <a:cubicBezTo>
                    <a:pt x="210" y="6"/>
                    <a:pt x="202" y="0"/>
                    <a:pt x="194" y="0"/>
                  </a:cubicBezTo>
                  <a:cubicBezTo>
                    <a:pt x="16" y="0"/>
                    <a:pt x="16" y="0"/>
                    <a:pt x="16" y="0"/>
                  </a:cubicBezTo>
                  <a:cubicBezTo>
                    <a:pt x="7" y="0"/>
                    <a:pt x="0" y="6"/>
                    <a:pt x="0" y="14"/>
                  </a:cubicBezTo>
                  <a:cubicBezTo>
                    <a:pt x="0" y="254"/>
                    <a:pt x="0" y="254"/>
                    <a:pt x="0" y="254"/>
                  </a:cubicBezTo>
                  <a:cubicBezTo>
                    <a:pt x="0" y="262"/>
                    <a:pt x="7" y="268"/>
                    <a:pt x="16" y="268"/>
                  </a:cubicBezTo>
                  <a:cubicBezTo>
                    <a:pt x="194" y="268"/>
                    <a:pt x="194" y="268"/>
                    <a:pt x="194" y="268"/>
                  </a:cubicBezTo>
                  <a:cubicBezTo>
                    <a:pt x="202" y="268"/>
                    <a:pt x="210" y="262"/>
                    <a:pt x="210" y="254"/>
                  </a:cubicBezTo>
                  <a:close/>
                </a:path>
              </a:pathLst>
            </a:custGeom>
            <a:solidFill>
              <a:srgbClr val="E1AE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429"/>
            <p:cNvSpPr/>
            <p:nvPr/>
          </p:nvSpPr>
          <p:spPr bwMode="auto">
            <a:xfrm>
              <a:off x="12749213" y="2989263"/>
              <a:ext cx="615950" cy="800100"/>
            </a:xfrm>
            <a:custGeom>
              <a:avLst/>
              <a:gdLst>
                <a:gd name="T0" fmla="*/ 0 w 388"/>
                <a:gd name="T1" fmla="*/ 0 h 504"/>
                <a:gd name="T2" fmla="*/ 308 w 388"/>
                <a:gd name="T3" fmla="*/ 0 h 504"/>
                <a:gd name="T4" fmla="*/ 388 w 388"/>
                <a:gd name="T5" fmla="*/ 78 h 504"/>
                <a:gd name="T6" fmla="*/ 388 w 388"/>
                <a:gd name="T7" fmla="*/ 504 h 504"/>
                <a:gd name="T8" fmla="*/ 0 w 388"/>
                <a:gd name="T9" fmla="*/ 504 h 504"/>
                <a:gd name="T10" fmla="*/ 0 w 388"/>
                <a:gd name="T11" fmla="*/ 0 h 504"/>
              </a:gdLst>
              <a:ahLst/>
              <a:cxnLst>
                <a:cxn ang="0">
                  <a:pos x="T0" y="T1"/>
                </a:cxn>
                <a:cxn ang="0">
                  <a:pos x="T2" y="T3"/>
                </a:cxn>
                <a:cxn ang="0">
                  <a:pos x="T4" y="T5"/>
                </a:cxn>
                <a:cxn ang="0">
                  <a:pos x="T6" y="T7"/>
                </a:cxn>
                <a:cxn ang="0">
                  <a:pos x="T8" y="T9"/>
                </a:cxn>
                <a:cxn ang="0">
                  <a:pos x="T10" y="T11"/>
                </a:cxn>
              </a:cxnLst>
              <a:rect l="0" t="0" r="r" b="b"/>
              <a:pathLst>
                <a:path w="388" h="504">
                  <a:moveTo>
                    <a:pt x="0" y="0"/>
                  </a:moveTo>
                  <a:lnTo>
                    <a:pt x="308" y="0"/>
                  </a:lnTo>
                  <a:lnTo>
                    <a:pt x="388" y="78"/>
                  </a:lnTo>
                  <a:lnTo>
                    <a:pt x="388" y="504"/>
                  </a:lnTo>
                  <a:lnTo>
                    <a:pt x="0" y="504"/>
                  </a:lnTo>
                  <a:lnTo>
                    <a:pt x="0" y="0"/>
                  </a:ln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430"/>
            <p:cNvSpPr/>
            <p:nvPr/>
          </p:nvSpPr>
          <p:spPr bwMode="auto">
            <a:xfrm>
              <a:off x="13238163" y="3049588"/>
              <a:ext cx="127000" cy="190500"/>
            </a:xfrm>
            <a:custGeom>
              <a:avLst/>
              <a:gdLst>
                <a:gd name="T0" fmla="*/ 0 w 80"/>
                <a:gd name="T1" fmla="*/ 40 h 120"/>
                <a:gd name="T2" fmla="*/ 80 w 80"/>
                <a:gd name="T3" fmla="*/ 120 h 120"/>
                <a:gd name="T4" fmla="*/ 80 w 80"/>
                <a:gd name="T5" fmla="*/ 40 h 120"/>
                <a:gd name="T6" fmla="*/ 40 w 80"/>
                <a:gd name="T7" fmla="*/ 0 h 120"/>
                <a:gd name="T8" fmla="*/ 0 w 80"/>
                <a:gd name="T9" fmla="*/ 40 h 120"/>
              </a:gdLst>
              <a:ahLst/>
              <a:cxnLst>
                <a:cxn ang="0">
                  <a:pos x="T0" y="T1"/>
                </a:cxn>
                <a:cxn ang="0">
                  <a:pos x="T2" y="T3"/>
                </a:cxn>
                <a:cxn ang="0">
                  <a:pos x="T4" y="T5"/>
                </a:cxn>
                <a:cxn ang="0">
                  <a:pos x="T6" y="T7"/>
                </a:cxn>
                <a:cxn ang="0">
                  <a:pos x="T8" y="T9"/>
                </a:cxn>
              </a:cxnLst>
              <a:rect l="0" t="0" r="r" b="b"/>
              <a:pathLst>
                <a:path w="80" h="120">
                  <a:moveTo>
                    <a:pt x="0" y="40"/>
                  </a:moveTo>
                  <a:lnTo>
                    <a:pt x="80" y="120"/>
                  </a:lnTo>
                  <a:lnTo>
                    <a:pt x="80" y="40"/>
                  </a:lnTo>
                  <a:lnTo>
                    <a:pt x="40" y="0"/>
                  </a:lnTo>
                  <a:lnTo>
                    <a:pt x="0" y="40"/>
                  </a:lnTo>
                  <a:close/>
                </a:path>
              </a:pathLst>
            </a:custGeom>
            <a:solidFill>
              <a:srgbClr val="EBEBF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431"/>
            <p:cNvSpPr/>
            <p:nvPr/>
          </p:nvSpPr>
          <p:spPr bwMode="auto">
            <a:xfrm>
              <a:off x="13238163" y="2989263"/>
              <a:ext cx="127000" cy="123825"/>
            </a:xfrm>
            <a:custGeom>
              <a:avLst/>
              <a:gdLst>
                <a:gd name="T0" fmla="*/ 0 w 80"/>
                <a:gd name="T1" fmla="*/ 0 h 78"/>
                <a:gd name="T2" fmla="*/ 80 w 80"/>
                <a:gd name="T3" fmla="*/ 78 h 78"/>
                <a:gd name="T4" fmla="*/ 0 w 80"/>
                <a:gd name="T5" fmla="*/ 78 h 78"/>
                <a:gd name="T6" fmla="*/ 0 w 80"/>
                <a:gd name="T7" fmla="*/ 0 h 78"/>
              </a:gdLst>
              <a:ahLst/>
              <a:cxnLst>
                <a:cxn ang="0">
                  <a:pos x="T0" y="T1"/>
                </a:cxn>
                <a:cxn ang="0">
                  <a:pos x="T2" y="T3"/>
                </a:cxn>
                <a:cxn ang="0">
                  <a:pos x="T4" y="T5"/>
                </a:cxn>
                <a:cxn ang="0">
                  <a:pos x="T6" y="T7"/>
                </a:cxn>
              </a:cxnLst>
              <a:rect l="0" t="0" r="r" b="b"/>
              <a:pathLst>
                <a:path w="80" h="78">
                  <a:moveTo>
                    <a:pt x="0" y="0"/>
                  </a:moveTo>
                  <a:lnTo>
                    <a:pt x="80" y="78"/>
                  </a:lnTo>
                  <a:lnTo>
                    <a:pt x="0" y="78"/>
                  </a:lnTo>
                  <a:lnTo>
                    <a:pt x="0" y="0"/>
                  </a:ln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Rectangle 432"/>
            <p:cNvSpPr>
              <a:spLocks noChangeArrowheads="1"/>
            </p:cNvSpPr>
            <p:nvPr/>
          </p:nvSpPr>
          <p:spPr bwMode="auto">
            <a:xfrm>
              <a:off x="12839701" y="3181350"/>
              <a:ext cx="431800" cy="246063"/>
            </a:xfrm>
            <a:prstGeom prst="rect">
              <a:avLst/>
            </a:prstGeom>
            <a:solidFill>
              <a:srgbClr val="018A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7" name="Freeform 433"/>
            <p:cNvSpPr/>
            <p:nvPr/>
          </p:nvSpPr>
          <p:spPr bwMode="auto">
            <a:xfrm>
              <a:off x="12304713" y="2824163"/>
              <a:ext cx="865188" cy="1138238"/>
            </a:xfrm>
            <a:custGeom>
              <a:avLst/>
              <a:gdLst>
                <a:gd name="T0" fmla="*/ 204 w 204"/>
                <a:gd name="T1" fmla="*/ 254 h 268"/>
                <a:gd name="T2" fmla="*/ 204 w 204"/>
                <a:gd name="T3" fmla="*/ 14 h 268"/>
                <a:gd name="T4" fmla="*/ 188 w 204"/>
                <a:gd name="T5" fmla="*/ 0 h 268"/>
                <a:gd name="T6" fmla="*/ 16 w 204"/>
                <a:gd name="T7" fmla="*/ 0 h 268"/>
                <a:gd name="T8" fmla="*/ 0 w 204"/>
                <a:gd name="T9" fmla="*/ 14 h 268"/>
                <a:gd name="T10" fmla="*/ 0 w 204"/>
                <a:gd name="T11" fmla="*/ 254 h 268"/>
                <a:gd name="T12" fmla="*/ 16 w 204"/>
                <a:gd name="T13" fmla="*/ 268 h 268"/>
                <a:gd name="T14" fmla="*/ 188 w 204"/>
                <a:gd name="T15" fmla="*/ 268 h 268"/>
                <a:gd name="T16" fmla="*/ 204 w 204"/>
                <a:gd name="T17" fmla="*/ 25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268">
                  <a:moveTo>
                    <a:pt x="204" y="254"/>
                  </a:moveTo>
                  <a:cubicBezTo>
                    <a:pt x="204" y="14"/>
                    <a:pt x="204" y="14"/>
                    <a:pt x="204" y="14"/>
                  </a:cubicBezTo>
                  <a:cubicBezTo>
                    <a:pt x="204" y="6"/>
                    <a:pt x="197" y="0"/>
                    <a:pt x="188" y="0"/>
                  </a:cubicBezTo>
                  <a:cubicBezTo>
                    <a:pt x="16" y="0"/>
                    <a:pt x="16" y="0"/>
                    <a:pt x="16" y="0"/>
                  </a:cubicBezTo>
                  <a:cubicBezTo>
                    <a:pt x="7" y="0"/>
                    <a:pt x="0" y="6"/>
                    <a:pt x="0" y="14"/>
                  </a:cubicBezTo>
                  <a:cubicBezTo>
                    <a:pt x="0" y="254"/>
                    <a:pt x="0" y="254"/>
                    <a:pt x="0" y="254"/>
                  </a:cubicBezTo>
                  <a:cubicBezTo>
                    <a:pt x="0" y="262"/>
                    <a:pt x="7" y="268"/>
                    <a:pt x="16" y="268"/>
                  </a:cubicBezTo>
                  <a:cubicBezTo>
                    <a:pt x="188" y="268"/>
                    <a:pt x="188" y="268"/>
                    <a:pt x="188" y="268"/>
                  </a:cubicBezTo>
                  <a:cubicBezTo>
                    <a:pt x="197" y="268"/>
                    <a:pt x="204" y="262"/>
                    <a:pt x="204" y="254"/>
                  </a:cubicBezTo>
                  <a:close/>
                </a:path>
              </a:pathLst>
            </a:custGeom>
            <a:solidFill>
              <a:srgbClr val="E1AE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434"/>
            <p:cNvSpPr/>
            <p:nvPr/>
          </p:nvSpPr>
          <p:spPr bwMode="auto">
            <a:xfrm>
              <a:off x="12771438" y="2824163"/>
              <a:ext cx="398463" cy="1138238"/>
            </a:xfrm>
            <a:custGeom>
              <a:avLst/>
              <a:gdLst>
                <a:gd name="T0" fmla="*/ 94 w 94"/>
                <a:gd name="T1" fmla="*/ 254 h 268"/>
                <a:gd name="T2" fmla="*/ 94 w 94"/>
                <a:gd name="T3" fmla="*/ 14 h 268"/>
                <a:gd name="T4" fmla="*/ 78 w 94"/>
                <a:gd name="T5" fmla="*/ 0 h 268"/>
                <a:gd name="T6" fmla="*/ 43 w 94"/>
                <a:gd name="T7" fmla="*/ 0 h 268"/>
                <a:gd name="T8" fmla="*/ 0 w 94"/>
                <a:gd name="T9" fmla="*/ 133 h 268"/>
                <a:gd name="T10" fmla="*/ 45 w 94"/>
                <a:gd name="T11" fmla="*/ 268 h 268"/>
                <a:gd name="T12" fmla="*/ 78 w 94"/>
                <a:gd name="T13" fmla="*/ 268 h 268"/>
                <a:gd name="T14" fmla="*/ 94 w 94"/>
                <a:gd name="T15" fmla="*/ 254 h 2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268">
                  <a:moveTo>
                    <a:pt x="94" y="254"/>
                  </a:moveTo>
                  <a:cubicBezTo>
                    <a:pt x="94" y="14"/>
                    <a:pt x="94" y="14"/>
                    <a:pt x="94" y="14"/>
                  </a:cubicBezTo>
                  <a:cubicBezTo>
                    <a:pt x="94" y="6"/>
                    <a:pt x="87" y="0"/>
                    <a:pt x="78" y="0"/>
                  </a:cubicBezTo>
                  <a:cubicBezTo>
                    <a:pt x="43" y="0"/>
                    <a:pt x="43" y="0"/>
                    <a:pt x="43" y="0"/>
                  </a:cubicBezTo>
                  <a:cubicBezTo>
                    <a:pt x="17" y="26"/>
                    <a:pt x="0" y="76"/>
                    <a:pt x="0" y="133"/>
                  </a:cubicBezTo>
                  <a:cubicBezTo>
                    <a:pt x="0" y="192"/>
                    <a:pt x="18" y="243"/>
                    <a:pt x="45" y="268"/>
                  </a:cubicBezTo>
                  <a:cubicBezTo>
                    <a:pt x="78" y="268"/>
                    <a:pt x="78" y="268"/>
                    <a:pt x="78" y="268"/>
                  </a:cubicBezTo>
                  <a:cubicBezTo>
                    <a:pt x="87" y="268"/>
                    <a:pt x="94" y="262"/>
                    <a:pt x="94" y="254"/>
                  </a:cubicBezTo>
                  <a:close/>
                </a:path>
              </a:pathLst>
            </a:custGeom>
            <a:solidFill>
              <a:srgbClr val="EEC6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435"/>
            <p:cNvSpPr/>
            <p:nvPr/>
          </p:nvSpPr>
          <p:spPr bwMode="auto">
            <a:xfrm>
              <a:off x="13012738" y="2811463"/>
              <a:ext cx="50800" cy="1173163"/>
            </a:xfrm>
            <a:custGeom>
              <a:avLst/>
              <a:gdLst>
                <a:gd name="T0" fmla="*/ 6 w 12"/>
                <a:gd name="T1" fmla="*/ 0 h 276"/>
                <a:gd name="T2" fmla="*/ 6 w 12"/>
                <a:gd name="T3" fmla="*/ 0 h 276"/>
                <a:gd name="T4" fmla="*/ 12 w 12"/>
                <a:gd name="T5" fmla="*/ 6 h 276"/>
                <a:gd name="T6" fmla="*/ 12 w 12"/>
                <a:gd name="T7" fmla="*/ 270 h 276"/>
                <a:gd name="T8" fmla="*/ 6 w 12"/>
                <a:gd name="T9" fmla="*/ 276 h 276"/>
                <a:gd name="T10" fmla="*/ 6 w 12"/>
                <a:gd name="T11" fmla="*/ 276 h 276"/>
                <a:gd name="T12" fmla="*/ 0 w 12"/>
                <a:gd name="T13" fmla="*/ 270 h 276"/>
                <a:gd name="T14" fmla="*/ 0 w 12"/>
                <a:gd name="T15" fmla="*/ 6 h 276"/>
                <a:gd name="T16" fmla="*/ 6 w 12"/>
                <a:gd name="T17"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6">
                  <a:moveTo>
                    <a:pt x="6" y="0"/>
                  </a:moveTo>
                  <a:cubicBezTo>
                    <a:pt x="6" y="0"/>
                    <a:pt x="6" y="0"/>
                    <a:pt x="6" y="0"/>
                  </a:cubicBezTo>
                  <a:cubicBezTo>
                    <a:pt x="9" y="0"/>
                    <a:pt x="12" y="3"/>
                    <a:pt x="12" y="6"/>
                  </a:cubicBezTo>
                  <a:cubicBezTo>
                    <a:pt x="12" y="270"/>
                    <a:pt x="12" y="270"/>
                    <a:pt x="12" y="270"/>
                  </a:cubicBezTo>
                  <a:cubicBezTo>
                    <a:pt x="12" y="273"/>
                    <a:pt x="9" y="276"/>
                    <a:pt x="6" y="276"/>
                  </a:cubicBezTo>
                  <a:cubicBezTo>
                    <a:pt x="6" y="276"/>
                    <a:pt x="6" y="276"/>
                    <a:pt x="6" y="276"/>
                  </a:cubicBezTo>
                  <a:cubicBezTo>
                    <a:pt x="3" y="276"/>
                    <a:pt x="0" y="273"/>
                    <a:pt x="0" y="270"/>
                  </a:cubicBezTo>
                  <a:cubicBezTo>
                    <a:pt x="0" y="6"/>
                    <a:pt x="0" y="6"/>
                    <a:pt x="0" y="6"/>
                  </a:cubicBezTo>
                  <a:cubicBezTo>
                    <a:pt x="0" y="3"/>
                    <a:pt x="3" y="0"/>
                    <a:pt x="6" y="0"/>
                  </a:cubicBez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436"/>
            <p:cNvSpPr>
              <a:spLocks noEditPoints="1"/>
            </p:cNvSpPr>
            <p:nvPr/>
          </p:nvSpPr>
          <p:spPr bwMode="auto">
            <a:xfrm>
              <a:off x="14022388" y="3130550"/>
              <a:ext cx="514350" cy="1108075"/>
            </a:xfrm>
            <a:custGeom>
              <a:avLst/>
              <a:gdLst>
                <a:gd name="T0" fmla="*/ 96 w 121"/>
                <a:gd name="T1" fmla="*/ 23 h 261"/>
                <a:gd name="T2" fmla="*/ 40 w 121"/>
                <a:gd name="T3" fmla="*/ 89 h 261"/>
                <a:gd name="T4" fmla="*/ 26 w 121"/>
                <a:gd name="T5" fmla="*/ 165 h 261"/>
                <a:gd name="T6" fmla="*/ 24 w 121"/>
                <a:gd name="T7" fmla="*/ 164 h 261"/>
                <a:gd name="T8" fmla="*/ 22 w 121"/>
                <a:gd name="T9" fmla="*/ 165 h 261"/>
                <a:gd name="T10" fmla="*/ 19 w 121"/>
                <a:gd name="T11" fmla="*/ 175 h 261"/>
                <a:gd name="T12" fmla="*/ 20 w 121"/>
                <a:gd name="T13" fmla="*/ 177 h 261"/>
                <a:gd name="T14" fmla="*/ 21 w 121"/>
                <a:gd name="T15" fmla="*/ 178 h 261"/>
                <a:gd name="T16" fmla="*/ 0 w 121"/>
                <a:gd name="T17" fmla="*/ 242 h 261"/>
                <a:gd name="T18" fmla="*/ 57 w 121"/>
                <a:gd name="T19" fmla="*/ 261 h 261"/>
                <a:gd name="T20" fmla="*/ 78 w 121"/>
                <a:gd name="T21" fmla="*/ 196 h 261"/>
                <a:gd name="T22" fmla="*/ 78 w 121"/>
                <a:gd name="T23" fmla="*/ 196 h 261"/>
                <a:gd name="T24" fmla="*/ 81 w 121"/>
                <a:gd name="T25" fmla="*/ 195 h 261"/>
                <a:gd name="T26" fmla="*/ 84 w 121"/>
                <a:gd name="T27" fmla="*/ 185 h 261"/>
                <a:gd name="T28" fmla="*/ 83 w 121"/>
                <a:gd name="T29" fmla="*/ 183 h 261"/>
                <a:gd name="T30" fmla="*/ 81 w 121"/>
                <a:gd name="T31" fmla="*/ 183 h 261"/>
                <a:gd name="T32" fmla="*/ 114 w 121"/>
                <a:gd name="T33" fmla="*/ 113 h 261"/>
                <a:gd name="T34" fmla="*/ 106 w 121"/>
                <a:gd name="T35" fmla="*/ 26 h 261"/>
                <a:gd name="T36" fmla="*/ 116 w 121"/>
                <a:gd name="T37" fmla="*/ 18 h 261"/>
                <a:gd name="T38" fmla="*/ 108 w 121"/>
                <a:gd name="T39" fmla="*/ 3 h 261"/>
                <a:gd name="T40" fmla="*/ 93 w 121"/>
                <a:gd name="T41" fmla="*/ 10 h 261"/>
                <a:gd name="T42" fmla="*/ 96 w 121"/>
                <a:gd name="T43" fmla="*/ 23 h 261"/>
                <a:gd name="T44" fmla="*/ 104 w 121"/>
                <a:gd name="T45" fmla="*/ 27 h 261"/>
                <a:gd name="T46" fmla="*/ 87 w 121"/>
                <a:gd name="T47" fmla="*/ 80 h 261"/>
                <a:gd name="T48" fmla="*/ 89 w 121"/>
                <a:gd name="T49" fmla="*/ 88 h 261"/>
                <a:gd name="T50" fmla="*/ 71 w 121"/>
                <a:gd name="T51" fmla="*/ 145 h 261"/>
                <a:gd name="T52" fmla="*/ 62 w 121"/>
                <a:gd name="T53" fmla="*/ 149 h 261"/>
                <a:gd name="T54" fmla="*/ 62 w 121"/>
                <a:gd name="T55" fmla="*/ 149 h 261"/>
                <a:gd name="T56" fmla="*/ 61 w 121"/>
                <a:gd name="T57" fmla="*/ 149 h 261"/>
                <a:gd name="T58" fmla="*/ 61 w 121"/>
                <a:gd name="T59" fmla="*/ 149 h 261"/>
                <a:gd name="T60" fmla="*/ 61 w 121"/>
                <a:gd name="T61" fmla="*/ 149 h 261"/>
                <a:gd name="T62" fmla="*/ 56 w 121"/>
                <a:gd name="T63" fmla="*/ 140 h 261"/>
                <a:gd name="T64" fmla="*/ 75 w 121"/>
                <a:gd name="T65" fmla="*/ 83 h 261"/>
                <a:gd name="T66" fmla="*/ 82 w 121"/>
                <a:gd name="T67" fmla="*/ 78 h 261"/>
                <a:gd name="T68" fmla="*/ 99 w 121"/>
                <a:gd name="T69" fmla="*/ 25 h 261"/>
                <a:gd name="T70" fmla="*/ 101 w 121"/>
                <a:gd name="T71" fmla="*/ 26 h 261"/>
                <a:gd name="T72" fmla="*/ 104 w 121"/>
                <a:gd name="T73" fmla="*/ 2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261">
                  <a:moveTo>
                    <a:pt x="96" y="23"/>
                  </a:moveTo>
                  <a:cubicBezTo>
                    <a:pt x="82" y="50"/>
                    <a:pt x="61" y="70"/>
                    <a:pt x="40" y="89"/>
                  </a:cubicBezTo>
                  <a:cubicBezTo>
                    <a:pt x="17" y="108"/>
                    <a:pt x="14" y="135"/>
                    <a:pt x="26" y="165"/>
                  </a:cubicBezTo>
                  <a:cubicBezTo>
                    <a:pt x="24" y="164"/>
                    <a:pt x="24" y="164"/>
                    <a:pt x="24" y="164"/>
                  </a:cubicBezTo>
                  <a:cubicBezTo>
                    <a:pt x="23" y="164"/>
                    <a:pt x="22" y="165"/>
                    <a:pt x="22" y="165"/>
                  </a:cubicBezTo>
                  <a:cubicBezTo>
                    <a:pt x="19" y="175"/>
                    <a:pt x="19" y="175"/>
                    <a:pt x="19" y="175"/>
                  </a:cubicBezTo>
                  <a:cubicBezTo>
                    <a:pt x="19" y="176"/>
                    <a:pt x="19" y="177"/>
                    <a:pt x="20" y="177"/>
                  </a:cubicBezTo>
                  <a:cubicBezTo>
                    <a:pt x="21" y="178"/>
                    <a:pt x="21" y="178"/>
                    <a:pt x="21" y="178"/>
                  </a:cubicBezTo>
                  <a:cubicBezTo>
                    <a:pt x="0" y="242"/>
                    <a:pt x="0" y="242"/>
                    <a:pt x="0" y="242"/>
                  </a:cubicBezTo>
                  <a:cubicBezTo>
                    <a:pt x="57" y="261"/>
                    <a:pt x="57" y="261"/>
                    <a:pt x="57" y="261"/>
                  </a:cubicBezTo>
                  <a:cubicBezTo>
                    <a:pt x="78" y="196"/>
                    <a:pt x="78" y="196"/>
                    <a:pt x="78" y="196"/>
                  </a:cubicBezTo>
                  <a:cubicBezTo>
                    <a:pt x="78" y="196"/>
                    <a:pt x="78" y="196"/>
                    <a:pt x="78" y="196"/>
                  </a:cubicBezTo>
                  <a:cubicBezTo>
                    <a:pt x="79" y="197"/>
                    <a:pt x="80" y="196"/>
                    <a:pt x="81" y="195"/>
                  </a:cubicBezTo>
                  <a:cubicBezTo>
                    <a:pt x="84" y="185"/>
                    <a:pt x="84" y="185"/>
                    <a:pt x="84" y="185"/>
                  </a:cubicBezTo>
                  <a:cubicBezTo>
                    <a:pt x="84" y="185"/>
                    <a:pt x="84" y="183"/>
                    <a:pt x="83" y="183"/>
                  </a:cubicBezTo>
                  <a:cubicBezTo>
                    <a:pt x="81" y="183"/>
                    <a:pt x="81" y="183"/>
                    <a:pt x="81" y="183"/>
                  </a:cubicBezTo>
                  <a:cubicBezTo>
                    <a:pt x="108" y="166"/>
                    <a:pt x="121" y="142"/>
                    <a:pt x="114" y="113"/>
                  </a:cubicBezTo>
                  <a:cubicBezTo>
                    <a:pt x="108" y="85"/>
                    <a:pt x="103" y="57"/>
                    <a:pt x="106" y="26"/>
                  </a:cubicBezTo>
                  <a:cubicBezTo>
                    <a:pt x="111" y="26"/>
                    <a:pt x="115" y="23"/>
                    <a:pt x="116" y="18"/>
                  </a:cubicBezTo>
                  <a:cubicBezTo>
                    <a:pt x="118" y="12"/>
                    <a:pt x="115" y="5"/>
                    <a:pt x="108" y="3"/>
                  </a:cubicBezTo>
                  <a:cubicBezTo>
                    <a:pt x="102" y="0"/>
                    <a:pt x="95" y="4"/>
                    <a:pt x="93" y="10"/>
                  </a:cubicBezTo>
                  <a:cubicBezTo>
                    <a:pt x="91" y="15"/>
                    <a:pt x="93" y="20"/>
                    <a:pt x="96" y="23"/>
                  </a:cubicBezTo>
                  <a:close/>
                  <a:moveTo>
                    <a:pt x="104" y="27"/>
                  </a:moveTo>
                  <a:cubicBezTo>
                    <a:pt x="87" y="80"/>
                    <a:pt x="87" y="80"/>
                    <a:pt x="87" y="80"/>
                  </a:cubicBezTo>
                  <a:cubicBezTo>
                    <a:pt x="89" y="82"/>
                    <a:pt x="90" y="85"/>
                    <a:pt x="89" y="88"/>
                  </a:cubicBezTo>
                  <a:cubicBezTo>
                    <a:pt x="71" y="145"/>
                    <a:pt x="71" y="145"/>
                    <a:pt x="71" y="145"/>
                  </a:cubicBezTo>
                  <a:cubicBezTo>
                    <a:pt x="70" y="149"/>
                    <a:pt x="66" y="151"/>
                    <a:pt x="62" y="149"/>
                  </a:cubicBezTo>
                  <a:cubicBezTo>
                    <a:pt x="62" y="149"/>
                    <a:pt x="62" y="149"/>
                    <a:pt x="62" y="149"/>
                  </a:cubicBezTo>
                  <a:cubicBezTo>
                    <a:pt x="62" y="149"/>
                    <a:pt x="62" y="149"/>
                    <a:pt x="61" y="149"/>
                  </a:cubicBezTo>
                  <a:cubicBezTo>
                    <a:pt x="61" y="149"/>
                    <a:pt x="61" y="149"/>
                    <a:pt x="61" y="149"/>
                  </a:cubicBezTo>
                  <a:cubicBezTo>
                    <a:pt x="61" y="149"/>
                    <a:pt x="61" y="149"/>
                    <a:pt x="61" y="149"/>
                  </a:cubicBezTo>
                  <a:cubicBezTo>
                    <a:pt x="57" y="148"/>
                    <a:pt x="55" y="144"/>
                    <a:pt x="56" y="140"/>
                  </a:cubicBezTo>
                  <a:cubicBezTo>
                    <a:pt x="75" y="83"/>
                    <a:pt x="75" y="83"/>
                    <a:pt x="75" y="83"/>
                  </a:cubicBezTo>
                  <a:cubicBezTo>
                    <a:pt x="76" y="80"/>
                    <a:pt x="79" y="78"/>
                    <a:pt x="82" y="78"/>
                  </a:cubicBezTo>
                  <a:cubicBezTo>
                    <a:pt x="99" y="25"/>
                    <a:pt x="99" y="25"/>
                    <a:pt x="99" y="25"/>
                  </a:cubicBezTo>
                  <a:cubicBezTo>
                    <a:pt x="100" y="25"/>
                    <a:pt x="100" y="26"/>
                    <a:pt x="101" y="26"/>
                  </a:cubicBezTo>
                  <a:cubicBezTo>
                    <a:pt x="102" y="26"/>
                    <a:pt x="103" y="26"/>
                    <a:pt x="104" y="27"/>
                  </a:cubicBezTo>
                  <a:close/>
                </a:path>
              </a:pathLst>
            </a:custGeom>
            <a:solidFill>
              <a:srgbClr val="8C82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437"/>
            <p:cNvSpPr/>
            <p:nvPr/>
          </p:nvSpPr>
          <p:spPr bwMode="auto">
            <a:xfrm>
              <a:off x="15320963" y="614363"/>
              <a:ext cx="1273175" cy="717550"/>
            </a:xfrm>
            <a:custGeom>
              <a:avLst/>
              <a:gdLst>
                <a:gd name="T0" fmla="*/ 286 w 300"/>
                <a:gd name="T1" fmla="*/ 0 h 169"/>
                <a:gd name="T2" fmla="*/ 300 w 300"/>
                <a:gd name="T3" fmla="*/ 26 h 169"/>
                <a:gd name="T4" fmla="*/ 41 w 300"/>
                <a:gd name="T5" fmla="*/ 164 h 169"/>
                <a:gd name="T6" fmla="*/ 41 w 300"/>
                <a:gd name="T7" fmla="*/ 164 h 169"/>
                <a:gd name="T8" fmla="*/ 41 w 300"/>
                <a:gd name="T9" fmla="*/ 164 h 169"/>
                <a:gd name="T10" fmla="*/ 0 w 300"/>
                <a:gd name="T11" fmla="*/ 169 h 169"/>
                <a:gd name="T12" fmla="*/ 9 w 300"/>
                <a:gd name="T13" fmla="*/ 159 h 169"/>
                <a:gd name="T14" fmla="*/ 27 w 300"/>
                <a:gd name="T15" fmla="*/ 137 h 169"/>
                <a:gd name="T16" fmla="*/ 286 w 300"/>
                <a:gd name="T17"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69">
                  <a:moveTo>
                    <a:pt x="286" y="0"/>
                  </a:moveTo>
                  <a:cubicBezTo>
                    <a:pt x="290" y="8"/>
                    <a:pt x="295" y="17"/>
                    <a:pt x="300" y="26"/>
                  </a:cubicBezTo>
                  <a:cubicBezTo>
                    <a:pt x="214" y="72"/>
                    <a:pt x="128" y="118"/>
                    <a:pt x="41" y="164"/>
                  </a:cubicBezTo>
                  <a:cubicBezTo>
                    <a:pt x="41" y="164"/>
                    <a:pt x="41" y="164"/>
                    <a:pt x="41" y="164"/>
                  </a:cubicBezTo>
                  <a:cubicBezTo>
                    <a:pt x="41" y="164"/>
                    <a:pt x="41" y="164"/>
                    <a:pt x="41" y="164"/>
                  </a:cubicBezTo>
                  <a:cubicBezTo>
                    <a:pt x="0" y="169"/>
                    <a:pt x="0" y="169"/>
                    <a:pt x="0" y="169"/>
                  </a:cubicBezTo>
                  <a:cubicBezTo>
                    <a:pt x="9" y="159"/>
                    <a:pt x="9" y="159"/>
                    <a:pt x="9" y="159"/>
                  </a:cubicBezTo>
                  <a:cubicBezTo>
                    <a:pt x="27" y="137"/>
                    <a:pt x="27" y="137"/>
                    <a:pt x="27" y="137"/>
                  </a:cubicBezTo>
                  <a:cubicBezTo>
                    <a:pt x="113" y="91"/>
                    <a:pt x="200" y="45"/>
                    <a:pt x="286" y="0"/>
                  </a:cubicBezTo>
                  <a:close/>
                </a:path>
              </a:pathLst>
            </a:custGeom>
            <a:solidFill>
              <a:srgbClr val="8C82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2" name="文本框 141"/>
          <p:cNvSpPr txBox="1"/>
          <p:nvPr/>
        </p:nvSpPr>
        <p:spPr>
          <a:xfrm>
            <a:off x="6846207" y="2684392"/>
            <a:ext cx="3110593" cy="1200329"/>
          </a:xfrm>
          <a:prstGeom prst="rect">
            <a:avLst/>
          </a:prstGeom>
          <a:noFill/>
        </p:spPr>
        <p:txBody>
          <a:bodyPr wrap="square" rtlCol="0">
            <a:spAutoFit/>
          </a:bodyPr>
          <a:lstStyle>
            <a:defPPr>
              <a:defRPr lang="zh-CN"/>
            </a:defPPr>
            <a:lvl1pP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zh-CN" altLang="en-US" sz="7200" dirty="0"/>
              <a:t>环境</a:t>
            </a:r>
            <a:endParaRPr lang="zh-CN" altLang="en-US" sz="7200" dirty="0"/>
          </a:p>
        </p:txBody>
      </p:sp>
      <p:sp>
        <p:nvSpPr>
          <p:cNvPr id="143" name="文本框 142"/>
          <p:cNvSpPr txBox="1"/>
          <p:nvPr/>
        </p:nvSpPr>
        <p:spPr>
          <a:xfrm>
            <a:off x="6846207" y="3625889"/>
            <a:ext cx="2979964" cy="461665"/>
          </a:xfrm>
          <a:prstGeom prst="rect">
            <a:avLst/>
          </a:prstGeom>
          <a:noFill/>
        </p:spPr>
        <p:txBody>
          <a:bodyPr wrap="square" rtlCol="0">
            <a:spAutoFit/>
          </a:bodyPr>
          <a:lstStyle>
            <a:defPPr>
              <a:defRPr lang="zh-CN"/>
            </a:defPPr>
            <a:lvl1pP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2400" dirty="0">
                <a:solidFill>
                  <a:schemeClr val="accent3"/>
                </a:solidFill>
              </a:rPr>
              <a:t>surroundings</a:t>
            </a:r>
            <a:endParaRPr lang="en-US" altLang="zh-CN" sz="2400" dirty="0">
              <a:solidFill>
                <a:schemeClr val="accent3"/>
              </a:solidFill>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562021" y="201386"/>
            <a:ext cx="3067958" cy="686507"/>
            <a:chOff x="4562021" y="201386"/>
            <a:chExt cx="3067958" cy="686507"/>
          </a:xfrm>
        </p:grpSpPr>
        <p:sp>
          <p:nvSpPr>
            <p:cNvPr id="3" name="文本框 2"/>
            <p:cNvSpPr txBox="1"/>
            <p:nvPr/>
          </p:nvSpPr>
          <p:spPr>
            <a:xfrm>
              <a:off x="4562021" y="201386"/>
              <a:ext cx="3067958" cy="58477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r>
                <a:rPr lang="zh-CN" altLang="en-US" sz="3200" dirty="0"/>
                <a:t>公司照片</a:t>
              </a:r>
              <a:endParaRPr lang="zh-CN" altLang="en-US" sz="3200" dirty="0"/>
            </a:p>
          </p:txBody>
        </p:sp>
        <p:sp>
          <p:nvSpPr>
            <p:cNvPr id="4" name="文本框 3"/>
            <p:cNvSpPr txBox="1"/>
            <p:nvPr/>
          </p:nvSpPr>
          <p:spPr>
            <a:xfrm>
              <a:off x="5186363" y="687838"/>
              <a:ext cx="1766887" cy="20005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700" dirty="0">
                  <a:solidFill>
                    <a:schemeClr val="accent5"/>
                  </a:solidFill>
                  <a:latin typeface="方正正黑简体" panose="02000000000000000000" pitchFamily="2" charset="-122"/>
                  <a:ea typeface="方正正黑简体" panose="02000000000000000000" pitchFamily="2" charset="-122"/>
                </a:rPr>
                <a:t>Company photos</a:t>
              </a:r>
              <a:endParaRPr lang="zh-CN" altLang="en-US" sz="700" dirty="0">
                <a:solidFill>
                  <a:schemeClr val="accent5"/>
                </a:solidFill>
                <a:latin typeface="方正正黑简体" panose="02000000000000000000" pitchFamily="2" charset="-122"/>
                <a:ea typeface="方正正黑简体" panose="02000000000000000000" pitchFamily="2" charset="-122"/>
              </a:endParaRPr>
            </a:p>
          </p:txBody>
        </p:sp>
      </p:grpSp>
      <p:grpSp>
        <p:nvGrpSpPr>
          <p:cNvPr id="116" name="组合 115"/>
          <p:cNvGrpSpPr/>
          <p:nvPr/>
        </p:nvGrpSpPr>
        <p:grpSpPr>
          <a:xfrm>
            <a:off x="5810250" y="3426460"/>
            <a:ext cx="571500" cy="571500"/>
            <a:chOff x="5810250" y="2400302"/>
            <a:chExt cx="571500" cy="571500"/>
          </a:xfrm>
        </p:grpSpPr>
        <p:sp>
          <p:nvSpPr>
            <p:cNvPr id="19" name="椭圆 18"/>
            <p:cNvSpPr/>
            <p:nvPr/>
          </p:nvSpPr>
          <p:spPr>
            <a:xfrm>
              <a:off x="5810250" y="2400302"/>
              <a:ext cx="571500" cy="5715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4" name="组合 23"/>
            <p:cNvGrpSpPr/>
            <p:nvPr/>
          </p:nvGrpSpPr>
          <p:grpSpPr>
            <a:xfrm>
              <a:off x="5922028" y="2511953"/>
              <a:ext cx="347945" cy="348198"/>
              <a:chOff x="5005388" y="2335213"/>
              <a:chExt cx="2181225" cy="2182813"/>
            </a:xfrm>
          </p:grpSpPr>
          <p:sp>
            <p:nvSpPr>
              <p:cNvPr id="25" name="Freeform 18"/>
              <p:cNvSpPr/>
              <p:nvPr/>
            </p:nvSpPr>
            <p:spPr bwMode="auto">
              <a:xfrm>
                <a:off x="6640513" y="2335213"/>
                <a:ext cx="409575" cy="273050"/>
              </a:xfrm>
              <a:custGeom>
                <a:avLst/>
                <a:gdLst>
                  <a:gd name="T0" fmla="*/ 96 w 96"/>
                  <a:gd name="T1" fmla="*/ 64 h 64"/>
                  <a:gd name="T2" fmla="*/ 96 w 96"/>
                  <a:gd name="T3" fmla="*/ 48 h 64"/>
                  <a:gd name="T4" fmla="*/ 48 w 96"/>
                  <a:gd name="T5" fmla="*/ 0 h 64"/>
                  <a:gd name="T6" fmla="*/ 0 w 96"/>
                  <a:gd name="T7" fmla="*/ 0 h 64"/>
                  <a:gd name="T8" fmla="*/ 0 w 96"/>
                  <a:gd name="T9" fmla="*/ 64 h 64"/>
                  <a:gd name="T10" fmla="*/ 96 w 96"/>
                  <a:gd name="T11" fmla="*/ 64 h 64"/>
                </a:gdLst>
                <a:ahLst/>
                <a:cxnLst>
                  <a:cxn ang="0">
                    <a:pos x="T0" y="T1"/>
                  </a:cxn>
                  <a:cxn ang="0">
                    <a:pos x="T2" y="T3"/>
                  </a:cxn>
                  <a:cxn ang="0">
                    <a:pos x="T4" y="T5"/>
                  </a:cxn>
                  <a:cxn ang="0">
                    <a:pos x="T6" y="T7"/>
                  </a:cxn>
                  <a:cxn ang="0">
                    <a:pos x="T8" y="T9"/>
                  </a:cxn>
                  <a:cxn ang="0">
                    <a:pos x="T10" y="T11"/>
                  </a:cxn>
                </a:cxnLst>
                <a:rect l="0" t="0" r="r" b="b"/>
                <a:pathLst>
                  <a:path w="96" h="64">
                    <a:moveTo>
                      <a:pt x="96" y="64"/>
                    </a:moveTo>
                    <a:cubicBezTo>
                      <a:pt x="96" y="48"/>
                      <a:pt x="96" y="48"/>
                      <a:pt x="96" y="48"/>
                    </a:cubicBezTo>
                    <a:cubicBezTo>
                      <a:pt x="96" y="21"/>
                      <a:pt x="75" y="0"/>
                      <a:pt x="48" y="0"/>
                    </a:cubicBezTo>
                    <a:cubicBezTo>
                      <a:pt x="0" y="0"/>
                      <a:pt x="0" y="0"/>
                      <a:pt x="0" y="0"/>
                    </a:cubicBezTo>
                    <a:cubicBezTo>
                      <a:pt x="0" y="64"/>
                      <a:pt x="0" y="64"/>
                      <a:pt x="0" y="64"/>
                    </a:cubicBezTo>
                    <a:lnTo>
                      <a:pt x="96" y="64"/>
                    </a:lnTo>
                    <a:close/>
                  </a:path>
                </a:pathLst>
              </a:custGeom>
              <a:solidFill>
                <a:srgbClr val="5867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9"/>
              <p:cNvSpPr/>
              <p:nvPr/>
            </p:nvSpPr>
            <p:spPr bwMode="auto">
              <a:xfrm>
                <a:off x="5278438" y="2335213"/>
                <a:ext cx="1566863" cy="2182813"/>
              </a:xfrm>
              <a:custGeom>
                <a:avLst/>
                <a:gdLst>
                  <a:gd name="T0" fmla="*/ 48 w 368"/>
                  <a:gd name="T1" fmla="*/ 0 h 512"/>
                  <a:gd name="T2" fmla="*/ 0 w 368"/>
                  <a:gd name="T3" fmla="*/ 48 h 512"/>
                  <a:gd name="T4" fmla="*/ 0 w 368"/>
                  <a:gd name="T5" fmla="*/ 96 h 512"/>
                  <a:gd name="T6" fmla="*/ 0 w 368"/>
                  <a:gd name="T7" fmla="*/ 416 h 512"/>
                  <a:gd name="T8" fmla="*/ 0 w 368"/>
                  <a:gd name="T9" fmla="*/ 512 h 512"/>
                  <a:gd name="T10" fmla="*/ 272 w 368"/>
                  <a:gd name="T11" fmla="*/ 512 h 512"/>
                  <a:gd name="T12" fmla="*/ 320 w 368"/>
                  <a:gd name="T13" fmla="*/ 464 h 512"/>
                  <a:gd name="T14" fmla="*/ 320 w 368"/>
                  <a:gd name="T15" fmla="*/ 416 h 512"/>
                  <a:gd name="T16" fmla="*/ 320 w 368"/>
                  <a:gd name="T17" fmla="*/ 96 h 512"/>
                  <a:gd name="T18" fmla="*/ 320 w 368"/>
                  <a:gd name="T19" fmla="*/ 48 h 512"/>
                  <a:gd name="T20" fmla="*/ 368 w 368"/>
                  <a:gd name="T21" fmla="*/ 0 h 512"/>
                  <a:gd name="T22" fmla="*/ 48 w 368"/>
                  <a:gd name="T23"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8" h="512">
                    <a:moveTo>
                      <a:pt x="48" y="0"/>
                    </a:moveTo>
                    <a:cubicBezTo>
                      <a:pt x="21" y="0"/>
                      <a:pt x="0" y="21"/>
                      <a:pt x="0" y="48"/>
                    </a:cubicBezTo>
                    <a:cubicBezTo>
                      <a:pt x="0" y="96"/>
                      <a:pt x="0" y="96"/>
                      <a:pt x="0" y="96"/>
                    </a:cubicBezTo>
                    <a:cubicBezTo>
                      <a:pt x="0" y="416"/>
                      <a:pt x="0" y="416"/>
                      <a:pt x="0" y="416"/>
                    </a:cubicBezTo>
                    <a:cubicBezTo>
                      <a:pt x="0" y="512"/>
                      <a:pt x="0" y="512"/>
                      <a:pt x="0" y="512"/>
                    </a:cubicBezTo>
                    <a:cubicBezTo>
                      <a:pt x="272" y="512"/>
                      <a:pt x="272" y="512"/>
                      <a:pt x="272" y="512"/>
                    </a:cubicBezTo>
                    <a:cubicBezTo>
                      <a:pt x="299" y="512"/>
                      <a:pt x="320" y="491"/>
                      <a:pt x="320" y="464"/>
                    </a:cubicBezTo>
                    <a:cubicBezTo>
                      <a:pt x="320" y="416"/>
                      <a:pt x="320" y="416"/>
                      <a:pt x="320" y="416"/>
                    </a:cubicBezTo>
                    <a:cubicBezTo>
                      <a:pt x="320" y="96"/>
                      <a:pt x="320" y="96"/>
                      <a:pt x="320" y="96"/>
                    </a:cubicBezTo>
                    <a:cubicBezTo>
                      <a:pt x="320" y="48"/>
                      <a:pt x="320" y="48"/>
                      <a:pt x="320" y="48"/>
                    </a:cubicBezTo>
                    <a:cubicBezTo>
                      <a:pt x="320" y="21"/>
                      <a:pt x="341" y="0"/>
                      <a:pt x="368" y="0"/>
                    </a:cubicBezTo>
                    <a:lnTo>
                      <a:pt x="48" y="0"/>
                    </a:lnTo>
                    <a:close/>
                  </a:path>
                </a:pathLst>
              </a:custGeom>
              <a:solidFill>
                <a:srgbClr val="F7F7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0"/>
              <p:cNvSpPr/>
              <p:nvPr/>
            </p:nvSpPr>
            <p:spPr bwMode="auto">
              <a:xfrm>
                <a:off x="5005388" y="4108451"/>
                <a:ext cx="1431925" cy="409575"/>
              </a:xfrm>
              <a:custGeom>
                <a:avLst/>
                <a:gdLst>
                  <a:gd name="T0" fmla="*/ 288 w 336"/>
                  <a:gd name="T1" fmla="*/ 48 h 96"/>
                  <a:gd name="T2" fmla="*/ 336 w 336"/>
                  <a:gd name="T3" fmla="*/ 96 h 96"/>
                  <a:gd name="T4" fmla="*/ 48 w 336"/>
                  <a:gd name="T5" fmla="*/ 96 h 96"/>
                  <a:gd name="T6" fmla="*/ 0 w 336"/>
                  <a:gd name="T7" fmla="*/ 48 h 96"/>
                  <a:gd name="T8" fmla="*/ 0 w 336"/>
                  <a:gd name="T9" fmla="*/ 0 h 96"/>
                  <a:gd name="T10" fmla="*/ 288 w 336"/>
                  <a:gd name="T11" fmla="*/ 0 h 96"/>
                  <a:gd name="T12" fmla="*/ 288 w 336"/>
                  <a:gd name="T13" fmla="*/ 48 h 96"/>
                </a:gdLst>
                <a:ahLst/>
                <a:cxnLst>
                  <a:cxn ang="0">
                    <a:pos x="T0" y="T1"/>
                  </a:cxn>
                  <a:cxn ang="0">
                    <a:pos x="T2" y="T3"/>
                  </a:cxn>
                  <a:cxn ang="0">
                    <a:pos x="T4" y="T5"/>
                  </a:cxn>
                  <a:cxn ang="0">
                    <a:pos x="T6" y="T7"/>
                  </a:cxn>
                  <a:cxn ang="0">
                    <a:pos x="T8" y="T9"/>
                  </a:cxn>
                  <a:cxn ang="0">
                    <a:pos x="T10" y="T11"/>
                  </a:cxn>
                  <a:cxn ang="0">
                    <a:pos x="T12" y="T13"/>
                  </a:cxn>
                </a:cxnLst>
                <a:rect l="0" t="0" r="r" b="b"/>
                <a:pathLst>
                  <a:path w="336" h="96">
                    <a:moveTo>
                      <a:pt x="288" y="48"/>
                    </a:moveTo>
                    <a:cubicBezTo>
                      <a:pt x="288" y="75"/>
                      <a:pt x="309" y="96"/>
                      <a:pt x="336" y="96"/>
                    </a:cubicBezTo>
                    <a:cubicBezTo>
                      <a:pt x="48" y="96"/>
                      <a:pt x="48" y="96"/>
                      <a:pt x="48" y="96"/>
                    </a:cubicBezTo>
                    <a:cubicBezTo>
                      <a:pt x="21" y="96"/>
                      <a:pt x="0" y="75"/>
                      <a:pt x="0" y="48"/>
                    </a:cubicBezTo>
                    <a:cubicBezTo>
                      <a:pt x="0" y="0"/>
                      <a:pt x="0" y="0"/>
                      <a:pt x="0" y="0"/>
                    </a:cubicBezTo>
                    <a:cubicBezTo>
                      <a:pt x="288" y="0"/>
                      <a:pt x="288" y="0"/>
                      <a:pt x="288" y="0"/>
                    </a:cubicBezTo>
                    <a:lnTo>
                      <a:pt x="288" y="48"/>
                    </a:lnTo>
                    <a:close/>
                  </a:path>
                </a:pathLst>
              </a:custGeom>
              <a:solidFill>
                <a:srgbClr val="5867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Rectangle 21"/>
              <p:cNvSpPr>
                <a:spLocks noChangeArrowheads="1"/>
              </p:cNvSpPr>
              <p:nvPr/>
            </p:nvSpPr>
            <p:spPr bwMode="auto">
              <a:xfrm>
                <a:off x="5414963" y="2778126"/>
                <a:ext cx="954088" cy="68263"/>
              </a:xfrm>
              <a:prstGeom prst="rect">
                <a:avLst/>
              </a:prstGeom>
              <a:solidFill>
                <a:srgbClr val="AEB5B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 name="Rectangle 22"/>
              <p:cNvSpPr>
                <a:spLocks noChangeArrowheads="1"/>
              </p:cNvSpPr>
              <p:nvPr/>
            </p:nvSpPr>
            <p:spPr bwMode="auto">
              <a:xfrm>
                <a:off x="5414963" y="3086101"/>
                <a:ext cx="954088" cy="68263"/>
              </a:xfrm>
              <a:prstGeom prst="rect">
                <a:avLst/>
              </a:prstGeom>
              <a:solidFill>
                <a:srgbClr val="AEB5B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 name="Rectangle 23"/>
              <p:cNvSpPr>
                <a:spLocks noChangeArrowheads="1"/>
              </p:cNvSpPr>
              <p:nvPr/>
            </p:nvSpPr>
            <p:spPr bwMode="auto">
              <a:xfrm>
                <a:off x="5414963" y="3427413"/>
                <a:ext cx="954088" cy="68263"/>
              </a:xfrm>
              <a:prstGeom prst="rect">
                <a:avLst/>
              </a:prstGeom>
              <a:solidFill>
                <a:srgbClr val="AEB5B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 name="Rectangle 24"/>
              <p:cNvSpPr>
                <a:spLocks noChangeArrowheads="1"/>
              </p:cNvSpPr>
              <p:nvPr/>
            </p:nvSpPr>
            <p:spPr bwMode="auto">
              <a:xfrm>
                <a:off x="5414963" y="3768726"/>
                <a:ext cx="544513" cy="66675"/>
              </a:xfrm>
              <a:prstGeom prst="rect">
                <a:avLst/>
              </a:prstGeom>
              <a:solidFill>
                <a:srgbClr val="AEB5B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 name="Rectangle 25"/>
              <p:cNvSpPr>
                <a:spLocks noChangeArrowheads="1"/>
              </p:cNvSpPr>
              <p:nvPr/>
            </p:nvSpPr>
            <p:spPr bwMode="auto">
              <a:xfrm>
                <a:off x="6913563" y="3017838"/>
                <a:ext cx="273050" cy="1227138"/>
              </a:xfrm>
              <a:prstGeom prst="rect">
                <a:avLst/>
              </a:prstGeom>
              <a:solidFill>
                <a:srgbClr val="F485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 name="Rectangle 26"/>
              <p:cNvSpPr>
                <a:spLocks noChangeArrowheads="1"/>
              </p:cNvSpPr>
              <p:nvPr/>
            </p:nvSpPr>
            <p:spPr bwMode="auto">
              <a:xfrm>
                <a:off x="7050088" y="3017838"/>
                <a:ext cx="136525" cy="12271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 name="Rectangle 27"/>
              <p:cNvSpPr>
                <a:spLocks noChangeArrowheads="1"/>
              </p:cNvSpPr>
              <p:nvPr/>
            </p:nvSpPr>
            <p:spPr bwMode="auto">
              <a:xfrm>
                <a:off x="6981825" y="2881313"/>
                <a:ext cx="136525" cy="136525"/>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 name="Freeform 28"/>
              <p:cNvSpPr/>
              <p:nvPr/>
            </p:nvSpPr>
            <p:spPr bwMode="auto">
              <a:xfrm>
                <a:off x="6913563" y="4244976"/>
                <a:ext cx="273050" cy="273050"/>
              </a:xfrm>
              <a:custGeom>
                <a:avLst/>
                <a:gdLst>
                  <a:gd name="T0" fmla="*/ 0 w 172"/>
                  <a:gd name="T1" fmla="*/ 0 h 172"/>
                  <a:gd name="T2" fmla="*/ 172 w 172"/>
                  <a:gd name="T3" fmla="*/ 0 h 172"/>
                  <a:gd name="T4" fmla="*/ 86 w 172"/>
                  <a:gd name="T5" fmla="*/ 172 h 172"/>
                  <a:gd name="T6" fmla="*/ 0 w 172"/>
                  <a:gd name="T7" fmla="*/ 0 h 172"/>
                </a:gdLst>
                <a:ahLst/>
                <a:cxnLst>
                  <a:cxn ang="0">
                    <a:pos x="T0" y="T1"/>
                  </a:cxn>
                  <a:cxn ang="0">
                    <a:pos x="T2" y="T3"/>
                  </a:cxn>
                  <a:cxn ang="0">
                    <a:pos x="T4" y="T5"/>
                  </a:cxn>
                  <a:cxn ang="0">
                    <a:pos x="T6" y="T7"/>
                  </a:cxn>
                </a:cxnLst>
                <a:rect l="0" t="0" r="r" b="b"/>
                <a:pathLst>
                  <a:path w="172" h="172">
                    <a:moveTo>
                      <a:pt x="0" y="0"/>
                    </a:moveTo>
                    <a:lnTo>
                      <a:pt x="172" y="0"/>
                    </a:lnTo>
                    <a:lnTo>
                      <a:pt x="86" y="172"/>
                    </a:lnTo>
                    <a:lnTo>
                      <a:pt x="0" y="0"/>
                    </a:lnTo>
                    <a:close/>
                  </a:path>
                </a:pathLst>
              </a:custGeom>
              <a:solidFill>
                <a:srgbClr val="5867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Rectangle 29"/>
              <p:cNvSpPr>
                <a:spLocks noChangeArrowheads="1"/>
              </p:cNvSpPr>
              <p:nvPr/>
            </p:nvSpPr>
            <p:spPr bwMode="auto">
              <a:xfrm>
                <a:off x="6777038" y="3154363"/>
                <a:ext cx="409575" cy="6826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 name="Rectangle 30"/>
              <p:cNvSpPr>
                <a:spLocks noChangeArrowheads="1"/>
              </p:cNvSpPr>
              <p:nvPr/>
            </p:nvSpPr>
            <p:spPr bwMode="auto">
              <a:xfrm>
                <a:off x="6777038" y="3154363"/>
                <a:ext cx="68263" cy="409575"/>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grpSp>
      <p:grpSp>
        <p:nvGrpSpPr>
          <p:cNvPr id="115" name="组合 114"/>
          <p:cNvGrpSpPr/>
          <p:nvPr/>
        </p:nvGrpSpPr>
        <p:grpSpPr>
          <a:xfrm>
            <a:off x="5810250" y="5176520"/>
            <a:ext cx="571500" cy="571500"/>
            <a:chOff x="5810250" y="3124204"/>
            <a:chExt cx="571500" cy="571500"/>
          </a:xfrm>
        </p:grpSpPr>
        <p:sp>
          <p:nvSpPr>
            <p:cNvPr id="20" name="椭圆 19"/>
            <p:cNvSpPr/>
            <p:nvPr/>
          </p:nvSpPr>
          <p:spPr>
            <a:xfrm>
              <a:off x="5810250" y="3124204"/>
              <a:ext cx="571500" cy="57150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8" name="组合 37"/>
            <p:cNvGrpSpPr/>
            <p:nvPr/>
          </p:nvGrpSpPr>
          <p:grpSpPr>
            <a:xfrm>
              <a:off x="5949191" y="3200038"/>
              <a:ext cx="335153" cy="419832"/>
              <a:chOff x="5208588" y="2317751"/>
              <a:chExt cx="1790700" cy="2243138"/>
            </a:xfrm>
          </p:grpSpPr>
          <p:sp>
            <p:nvSpPr>
              <p:cNvPr id="39" name="Freeform 34"/>
              <p:cNvSpPr>
                <a:spLocks noEditPoints="1"/>
              </p:cNvSpPr>
              <p:nvPr/>
            </p:nvSpPr>
            <p:spPr bwMode="auto">
              <a:xfrm>
                <a:off x="5341938" y="2587626"/>
                <a:ext cx="1657350" cy="1717675"/>
              </a:xfrm>
              <a:custGeom>
                <a:avLst/>
                <a:gdLst>
                  <a:gd name="T0" fmla="*/ 375 w 389"/>
                  <a:gd name="T1" fmla="*/ 242 h 403"/>
                  <a:gd name="T2" fmla="*/ 182 w 389"/>
                  <a:gd name="T3" fmla="*/ 0 h 403"/>
                  <a:gd name="T4" fmla="*/ 41 w 389"/>
                  <a:gd name="T5" fmla="*/ 7 h 403"/>
                  <a:gd name="T6" fmla="*/ 0 w 389"/>
                  <a:gd name="T7" fmla="*/ 140 h 403"/>
                  <a:gd name="T8" fmla="*/ 193 w 389"/>
                  <a:gd name="T9" fmla="*/ 381 h 403"/>
                  <a:gd name="T10" fmla="*/ 245 w 389"/>
                  <a:gd name="T11" fmla="*/ 392 h 403"/>
                  <a:gd name="T12" fmla="*/ 373 w 389"/>
                  <a:gd name="T13" fmla="*/ 294 h 403"/>
                  <a:gd name="T14" fmla="*/ 375 w 389"/>
                  <a:gd name="T15" fmla="*/ 242 h 403"/>
                  <a:gd name="T16" fmla="*/ 104 w 389"/>
                  <a:gd name="T17" fmla="*/ 97 h 403"/>
                  <a:gd name="T18" fmla="*/ 65 w 389"/>
                  <a:gd name="T19" fmla="*/ 82 h 403"/>
                  <a:gd name="T20" fmla="*/ 80 w 389"/>
                  <a:gd name="T21" fmla="*/ 45 h 403"/>
                  <a:gd name="T22" fmla="*/ 118 w 389"/>
                  <a:gd name="T23" fmla="*/ 59 h 403"/>
                  <a:gd name="T24" fmla="*/ 104 w 389"/>
                  <a:gd name="T25" fmla="*/ 97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9" h="403">
                    <a:moveTo>
                      <a:pt x="375" y="242"/>
                    </a:moveTo>
                    <a:cubicBezTo>
                      <a:pt x="182" y="0"/>
                      <a:pt x="182" y="0"/>
                      <a:pt x="182" y="0"/>
                    </a:cubicBezTo>
                    <a:cubicBezTo>
                      <a:pt x="41" y="7"/>
                      <a:pt x="41" y="7"/>
                      <a:pt x="41" y="7"/>
                    </a:cubicBezTo>
                    <a:cubicBezTo>
                      <a:pt x="0" y="140"/>
                      <a:pt x="0" y="140"/>
                      <a:pt x="0" y="140"/>
                    </a:cubicBezTo>
                    <a:cubicBezTo>
                      <a:pt x="193" y="381"/>
                      <a:pt x="193" y="381"/>
                      <a:pt x="193" y="381"/>
                    </a:cubicBezTo>
                    <a:cubicBezTo>
                      <a:pt x="207" y="399"/>
                      <a:pt x="230" y="403"/>
                      <a:pt x="245" y="392"/>
                    </a:cubicBezTo>
                    <a:cubicBezTo>
                      <a:pt x="373" y="294"/>
                      <a:pt x="373" y="294"/>
                      <a:pt x="373" y="294"/>
                    </a:cubicBezTo>
                    <a:cubicBezTo>
                      <a:pt x="388" y="282"/>
                      <a:pt x="389" y="259"/>
                      <a:pt x="375" y="242"/>
                    </a:cubicBezTo>
                    <a:moveTo>
                      <a:pt x="104" y="97"/>
                    </a:moveTo>
                    <a:cubicBezTo>
                      <a:pt x="89" y="103"/>
                      <a:pt x="72" y="97"/>
                      <a:pt x="65" y="82"/>
                    </a:cubicBezTo>
                    <a:cubicBezTo>
                      <a:pt x="59" y="68"/>
                      <a:pt x="65" y="51"/>
                      <a:pt x="80" y="45"/>
                    </a:cubicBezTo>
                    <a:cubicBezTo>
                      <a:pt x="95" y="39"/>
                      <a:pt x="112" y="45"/>
                      <a:pt x="118" y="59"/>
                    </a:cubicBezTo>
                    <a:cubicBezTo>
                      <a:pt x="125" y="74"/>
                      <a:pt x="118" y="90"/>
                      <a:pt x="104" y="97"/>
                    </a:cubicBezTo>
                  </a:path>
                </a:pathLst>
              </a:custGeom>
              <a:solidFill>
                <a:srgbClr val="F15D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5"/>
              <p:cNvSpPr>
                <a:spLocks noEditPoints="1"/>
              </p:cNvSpPr>
              <p:nvPr/>
            </p:nvSpPr>
            <p:spPr bwMode="auto">
              <a:xfrm>
                <a:off x="5643563" y="2778126"/>
                <a:ext cx="1193800" cy="1330325"/>
              </a:xfrm>
              <a:custGeom>
                <a:avLst/>
                <a:gdLst>
                  <a:gd name="T0" fmla="*/ 278 w 280"/>
                  <a:gd name="T1" fmla="*/ 267 h 312"/>
                  <a:gd name="T2" fmla="*/ 219 w 280"/>
                  <a:gd name="T3" fmla="*/ 312 h 312"/>
                  <a:gd name="T4" fmla="*/ 219 w 280"/>
                  <a:gd name="T5" fmla="*/ 312 h 312"/>
                  <a:gd name="T6" fmla="*/ 280 w 280"/>
                  <a:gd name="T7" fmla="*/ 270 h 312"/>
                  <a:gd name="T8" fmla="*/ 278 w 280"/>
                  <a:gd name="T9" fmla="*/ 267 h 312"/>
                  <a:gd name="T10" fmla="*/ 49 w 280"/>
                  <a:gd name="T11" fmla="*/ 22 h 312"/>
                  <a:gd name="T12" fmla="*/ 33 w 280"/>
                  <a:gd name="T13" fmla="*/ 51 h 312"/>
                  <a:gd name="T14" fmla="*/ 33 w 280"/>
                  <a:gd name="T15" fmla="*/ 51 h 312"/>
                  <a:gd name="T16" fmla="*/ 49 w 280"/>
                  <a:gd name="T17" fmla="*/ 22 h 312"/>
                  <a:gd name="T18" fmla="*/ 49 w 280"/>
                  <a:gd name="T19" fmla="*/ 22 h 312"/>
                  <a:gd name="T20" fmla="*/ 49 w 280"/>
                  <a:gd name="T21" fmla="*/ 22 h 312"/>
                  <a:gd name="T22" fmla="*/ 49 w 280"/>
                  <a:gd name="T23" fmla="*/ 22 h 312"/>
                  <a:gd name="T24" fmla="*/ 9 w 280"/>
                  <a:gd name="T25" fmla="*/ 0 h 312"/>
                  <a:gd name="T26" fmla="*/ 0 w 280"/>
                  <a:gd name="T27" fmla="*/ 6 h 312"/>
                  <a:gd name="T28" fmla="*/ 0 w 280"/>
                  <a:gd name="T29" fmla="*/ 6 h 312"/>
                  <a:gd name="T30" fmla="*/ 9 w 280"/>
                  <a:gd name="T31"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0" h="312">
                    <a:moveTo>
                      <a:pt x="278" y="267"/>
                    </a:moveTo>
                    <a:cubicBezTo>
                      <a:pt x="219" y="312"/>
                      <a:pt x="219" y="312"/>
                      <a:pt x="219" y="312"/>
                    </a:cubicBezTo>
                    <a:cubicBezTo>
                      <a:pt x="219" y="312"/>
                      <a:pt x="219" y="312"/>
                      <a:pt x="219" y="312"/>
                    </a:cubicBezTo>
                    <a:cubicBezTo>
                      <a:pt x="280" y="270"/>
                      <a:pt x="280" y="270"/>
                      <a:pt x="280" y="270"/>
                    </a:cubicBezTo>
                    <a:cubicBezTo>
                      <a:pt x="278" y="267"/>
                      <a:pt x="278" y="267"/>
                      <a:pt x="278" y="267"/>
                    </a:cubicBezTo>
                    <a:moveTo>
                      <a:pt x="49" y="22"/>
                    </a:moveTo>
                    <a:cubicBezTo>
                      <a:pt x="51" y="34"/>
                      <a:pt x="45" y="46"/>
                      <a:pt x="33" y="51"/>
                    </a:cubicBezTo>
                    <a:cubicBezTo>
                      <a:pt x="33" y="51"/>
                      <a:pt x="33" y="51"/>
                      <a:pt x="33" y="51"/>
                    </a:cubicBezTo>
                    <a:cubicBezTo>
                      <a:pt x="45" y="46"/>
                      <a:pt x="51" y="34"/>
                      <a:pt x="49" y="22"/>
                    </a:cubicBezTo>
                    <a:moveTo>
                      <a:pt x="49" y="22"/>
                    </a:moveTo>
                    <a:cubicBezTo>
                      <a:pt x="49" y="22"/>
                      <a:pt x="49" y="22"/>
                      <a:pt x="49" y="22"/>
                    </a:cubicBezTo>
                    <a:cubicBezTo>
                      <a:pt x="49" y="22"/>
                      <a:pt x="49" y="22"/>
                      <a:pt x="49" y="22"/>
                    </a:cubicBezTo>
                    <a:moveTo>
                      <a:pt x="9" y="0"/>
                    </a:moveTo>
                    <a:cubicBezTo>
                      <a:pt x="6" y="1"/>
                      <a:pt x="3" y="3"/>
                      <a:pt x="0" y="6"/>
                    </a:cubicBezTo>
                    <a:cubicBezTo>
                      <a:pt x="0" y="6"/>
                      <a:pt x="0" y="6"/>
                      <a:pt x="0" y="6"/>
                    </a:cubicBezTo>
                    <a:cubicBezTo>
                      <a:pt x="3" y="3"/>
                      <a:pt x="6" y="1"/>
                      <a:pt x="9" y="0"/>
                    </a:cubicBezTo>
                  </a:path>
                </a:pathLst>
              </a:custGeom>
              <a:solidFill>
                <a:srgbClr val="BDBB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6"/>
              <p:cNvSpPr/>
              <p:nvPr/>
            </p:nvSpPr>
            <p:spPr bwMode="auto">
              <a:xfrm>
                <a:off x="5519738" y="2625726"/>
                <a:ext cx="1309688" cy="1482725"/>
              </a:xfrm>
              <a:custGeom>
                <a:avLst/>
                <a:gdLst>
                  <a:gd name="T0" fmla="*/ 0 w 307"/>
                  <a:gd name="T1" fmla="*/ 0 h 348"/>
                  <a:gd name="T2" fmla="*/ 29 w 307"/>
                  <a:gd name="T3" fmla="*/ 42 h 348"/>
                  <a:gd name="T4" fmla="*/ 38 w 307"/>
                  <a:gd name="T5" fmla="*/ 36 h 348"/>
                  <a:gd name="T6" fmla="*/ 38 w 307"/>
                  <a:gd name="T7" fmla="*/ 36 h 348"/>
                  <a:gd name="T8" fmla="*/ 50 w 307"/>
                  <a:gd name="T9" fmla="*/ 33 h 348"/>
                  <a:gd name="T10" fmla="*/ 76 w 307"/>
                  <a:gd name="T11" fmla="*/ 50 h 348"/>
                  <a:gd name="T12" fmla="*/ 78 w 307"/>
                  <a:gd name="T13" fmla="*/ 58 h 348"/>
                  <a:gd name="T14" fmla="*/ 78 w 307"/>
                  <a:gd name="T15" fmla="*/ 58 h 348"/>
                  <a:gd name="T16" fmla="*/ 78 w 307"/>
                  <a:gd name="T17" fmla="*/ 58 h 348"/>
                  <a:gd name="T18" fmla="*/ 62 w 307"/>
                  <a:gd name="T19" fmla="*/ 87 h 348"/>
                  <a:gd name="T20" fmla="*/ 248 w 307"/>
                  <a:gd name="T21" fmla="*/ 348 h 348"/>
                  <a:gd name="T22" fmla="*/ 307 w 307"/>
                  <a:gd name="T23" fmla="*/ 303 h 348"/>
                  <a:gd name="T24" fmla="*/ 148 w 307"/>
                  <a:gd name="T25" fmla="*/ 26 h 348"/>
                  <a:gd name="T26" fmla="*/ 0 w 307"/>
                  <a:gd name="T27"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7" h="348">
                    <a:moveTo>
                      <a:pt x="0" y="0"/>
                    </a:moveTo>
                    <a:cubicBezTo>
                      <a:pt x="29" y="42"/>
                      <a:pt x="29" y="42"/>
                      <a:pt x="29" y="42"/>
                    </a:cubicBezTo>
                    <a:cubicBezTo>
                      <a:pt x="32" y="39"/>
                      <a:pt x="35" y="37"/>
                      <a:pt x="38" y="36"/>
                    </a:cubicBezTo>
                    <a:cubicBezTo>
                      <a:pt x="38" y="36"/>
                      <a:pt x="38" y="36"/>
                      <a:pt x="38" y="36"/>
                    </a:cubicBezTo>
                    <a:cubicBezTo>
                      <a:pt x="42" y="34"/>
                      <a:pt x="46" y="33"/>
                      <a:pt x="50" y="33"/>
                    </a:cubicBezTo>
                    <a:cubicBezTo>
                      <a:pt x="61" y="33"/>
                      <a:pt x="71" y="40"/>
                      <a:pt x="76" y="50"/>
                    </a:cubicBezTo>
                    <a:cubicBezTo>
                      <a:pt x="77" y="53"/>
                      <a:pt x="78" y="55"/>
                      <a:pt x="78" y="58"/>
                    </a:cubicBezTo>
                    <a:cubicBezTo>
                      <a:pt x="78" y="58"/>
                      <a:pt x="78" y="58"/>
                      <a:pt x="78" y="58"/>
                    </a:cubicBezTo>
                    <a:cubicBezTo>
                      <a:pt x="78" y="58"/>
                      <a:pt x="78" y="58"/>
                      <a:pt x="78" y="58"/>
                    </a:cubicBezTo>
                    <a:cubicBezTo>
                      <a:pt x="80" y="70"/>
                      <a:pt x="74" y="82"/>
                      <a:pt x="62" y="87"/>
                    </a:cubicBezTo>
                    <a:cubicBezTo>
                      <a:pt x="248" y="348"/>
                      <a:pt x="248" y="348"/>
                      <a:pt x="248" y="348"/>
                    </a:cubicBezTo>
                    <a:cubicBezTo>
                      <a:pt x="307" y="303"/>
                      <a:pt x="307" y="303"/>
                      <a:pt x="307" y="303"/>
                    </a:cubicBezTo>
                    <a:cubicBezTo>
                      <a:pt x="148" y="26"/>
                      <a:pt x="148" y="26"/>
                      <a:pt x="148" y="26"/>
                    </a:cubicBezTo>
                    <a:cubicBezTo>
                      <a:pt x="0" y="0"/>
                      <a:pt x="0" y="0"/>
                      <a:pt x="0" y="0"/>
                    </a:cubicBezTo>
                  </a:path>
                </a:pathLst>
              </a:custGeom>
              <a:solidFill>
                <a:srgbClr val="B34A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7"/>
              <p:cNvSpPr>
                <a:spLocks noEditPoints="1"/>
              </p:cNvSpPr>
              <p:nvPr/>
            </p:nvSpPr>
            <p:spPr bwMode="auto">
              <a:xfrm>
                <a:off x="5208588" y="2625726"/>
                <a:ext cx="1504950" cy="1935163"/>
              </a:xfrm>
              <a:custGeom>
                <a:avLst/>
                <a:gdLst>
                  <a:gd name="T0" fmla="*/ 69 w 353"/>
                  <a:gd name="T1" fmla="*/ 0 h 454"/>
                  <a:gd name="T2" fmla="*/ 0 w 353"/>
                  <a:gd name="T3" fmla="*/ 123 h 454"/>
                  <a:gd name="T4" fmla="*/ 135 w 353"/>
                  <a:gd name="T5" fmla="*/ 421 h 454"/>
                  <a:gd name="T6" fmla="*/ 185 w 353"/>
                  <a:gd name="T7" fmla="*/ 446 h 454"/>
                  <a:gd name="T8" fmla="*/ 333 w 353"/>
                  <a:gd name="T9" fmla="*/ 381 h 454"/>
                  <a:gd name="T10" fmla="*/ 343 w 353"/>
                  <a:gd name="T11" fmla="*/ 330 h 454"/>
                  <a:gd name="T12" fmla="*/ 208 w 353"/>
                  <a:gd name="T13" fmla="*/ 32 h 454"/>
                  <a:gd name="T14" fmla="*/ 69 w 353"/>
                  <a:gd name="T15" fmla="*/ 0 h 454"/>
                  <a:gd name="T16" fmla="*/ 112 w 353"/>
                  <a:gd name="T17" fmla="*/ 90 h 454"/>
                  <a:gd name="T18" fmla="*/ 73 w 353"/>
                  <a:gd name="T19" fmla="*/ 75 h 454"/>
                  <a:gd name="T20" fmla="*/ 88 w 353"/>
                  <a:gd name="T21" fmla="*/ 38 h 454"/>
                  <a:gd name="T22" fmla="*/ 126 w 353"/>
                  <a:gd name="T23" fmla="*/ 52 h 454"/>
                  <a:gd name="T24" fmla="*/ 112 w 353"/>
                  <a:gd name="T25" fmla="*/ 9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3" h="454">
                    <a:moveTo>
                      <a:pt x="69" y="0"/>
                    </a:moveTo>
                    <a:cubicBezTo>
                      <a:pt x="0" y="123"/>
                      <a:pt x="0" y="123"/>
                      <a:pt x="0" y="123"/>
                    </a:cubicBezTo>
                    <a:cubicBezTo>
                      <a:pt x="135" y="421"/>
                      <a:pt x="135" y="421"/>
                      <a:pt x="135" y="421"/>
                    </a:cubicBezTo>
                    <a:cubicBezTo>
                      <a:pt x="145" y="442"/>
                      <a:pt x="167" y="454"/>
                      <a:pt x="185" y="446"/>
                    </a:cubicBezTo>
                    <a:cubicBezTo>
                      <a:pt x="333" y="381"/>
                      <a:pt x="333" y="381"/>
                      <a:pt x="333" y="381"/>
                    </a:cubicBezTo>
                    <a:cubicBezTo>
                      <a:pt x="351" y="374"/>
                      <a:pt x="353" y="352"/>
                      <a:pt x="343" y="330"/>
                    </a:cubicBezTo>
                    <a:cubicBezTo>
                      <a:pt x="208" y="32"/>
                      <a:pt x="208" y="32"/>
                      <a:pt x="208" y="32"/>
                    </a:cubicBezTo>
                    <a:lnTo>
                      <a:pt x="69" y="0"/>
                    </a:lnTo>
                    <a:close/>
                    <a:moveTo>
                      <a:pt x="112" y="90"/>
                    </a:moveTo>
                    <a:cubicBezTo>
                      <a:pt x="97" y="96"/>
                      <a:pt x="80" y="90"/>
                      <a:pt x="73" y="75"/>
                    </a:cubicBezTo>
                    <a:cubicBezTo>
                      <a:pt x="67" y="61"/>
                      <a:pt x="74" y="44"/>
                      <a:pt x="88" y="38"/>
                    </a:cubicBezTo>
                    <a:cubicBezTo>
                      <a:pt x="103" y="32"/>
                      <a:pt x="120" y="38"/>
                      <a:pt x="126" y="52"/>
                    </a:cubicBezTo>
                    <a:cubicBezTo>
                      <a:pt x="133" y="67"/>
                      <a:pt x="126" y="83"/>
                      <a:pt x="112" y="90"/>
                    </a:cubicBezTo>
                    <a:close/>
                  </a:path>
                </a:pathLst>
              </a:custGeom>
              <a:solidFill>
                <a:srgbClr val="56E1E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38"/>
              <p:cNvSpPr/>
              <p:nvPr/>
            </p:nvSpPr>
            <p:spPr bwMode="auto">
              <a:xfrm>
                <a:off x="5503863" y="2770188"/>
                <a:ext cx="263525" cy="255588"/>
              </a:xfrm>
              <a:custGeom>
                <a:avLst/>
                <a:gdLst>
                  <a:gd name="T0" fmla="*/ 57 w 62"/>
                  <a:gd name="T1" fmla="*/ 18 h 60"/>
                  <a:gd name="T2" fmla="*/ 56 w 62"/>
                  <a:gd name="T3" fmla="*/ 19 h 60"/>
                  <a:gd name="T4" fmla="*/ 58 w 62"/>
                  <a:gd name="T5" fmla="*/ 30 h 60"/>
                  <a:gd name="T6" fmla="*/ 42 w 62"/>
                  <a:gd name="T7" fmla="*/ 54 h 60"/>
                  <a:gd name="T8" fmla="*/ 31 w 62"/>
                  <a:gd name="T9" fmla="*/ 56 h 60"/>
                  <a:gd name="T10" fmla="*/ 6 w 62"/>
                  <a:gd name="T11" fmla="*/ 41 h 60"/>
                  <a:gd name="T12" fmla="*/ 4 w 62"/>
                  <a:gd name="T13" fmla="*/ 30 h 60"/>
                  <a:gd name="T14" fmla="*/ 20 w 62"/>
                  <a:gd name="T15" fmla="*/ 6 h 60"/>
                  <a:gd name="T16" fmla="*/ 31 w 62"/>
                  <a:gd name="T17" fmla="*/ 4 h 60"/>
                  <a:gd name="T18" fmla="*/ 56 w 62"/>
                  <a:gd name="T19" fmla="*/ 19 h 60"/>
                  <a:gd name="T20" fmla="*/ 57 w 62"/>
                  <a:gd name="T21" fmla="*/ 18 h 60"/>
                  <a:gd name="T22" fmla="*/ 59 w 62"/>
                  <a:gd name="T23" fmla="*/ 18 h 60"/>
                  <a:gd name="T24" fmla="*/ 31 w 62"/>
                  <a:gd name="T25" fmla="*/ 0 h 60"/>
                  <a:gd name="T26" fmla="*/ 18 w 62"/>
                  <a:gd name="T27" fmla="*/ 2 h 60"/>
                  <a:gd name="T28" fmla="*/ 0 w 62"/>
                  <a:gd name="T29" fmla="*/ 30 h 60"/>
                  <a:gd name="T30" fmla="*/ 3 w 62"/>
                  <a:gd name="T31" fmla="*/ 42 h 60"/>
                  <a:gd name="T32" fmla="*/ 31 w 62"/>
                  <a:gd name="T33" fmla="*/ 60 h 60"/>
                  <a:gd name="T34" fmla="*/ 44 w 62"/>
                  <a:gd name="T35" fmla="*/ 58 h 60"/>
                  <a:gd name="T36" fmla="*/ 62 w 62"/>
                  <a:gd name="T37" fmla="*/ 30 h 60"/>
                  <a:gd name="T38" fmla="*/ 59 w 62"/>
                  <a:gd name="T39" fmla="*/ 18 h 60"/>
                  <a:gd name="T40" fmla="*/ 57 w 62"/>
                  <a:gd name="T41"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0">
                    <a:moveTo>
                      <a:pt x="57" y="18"/>
                    </a:moveTo>
                    <a:cubicBezTo>
                      <a:pt x="56" y="19"/>
                      <a:pt x="56" y="19"/>
                      <a:pt x="56" y="19"/>
                    </a:cubicBezTo>
                    <a:cubicBezTo>
                      <a:pt x="57" y="23"/>
                      <a:pt x="58" y="26"/>
                      <a:pt x="58" y="30"/>
                    </a:cubicBezTo>
                    <a:cubicBezTo>
                      <a:pt x="58" y="40"/>
                      <a:pt x="52" y="50"/>
                      <a:pt x="42" y="54"/>
                    </a:cubicBezTo>
                    <a:cubicBezTo>
                      <a:pt x="38" y="56"/>
                      <a:pt x="35" y="56"/>
                      <a:pt x="31" y="56"/>
                    </a:cubicBezTo>
                    <a:cubicBezTo>
                      <a:pt x="21" y="56"/>
                      <a:pt x="11" y="50"/>
                      <a:pt x="6" y="41"/>
                    </a:cubicBezTo>
                    <a:cubicBezTo>
                      <a:pt x="5" y="37"/>
                      <a:pt x="4" y="34"/>
                      <a:pt x="4" y="30"/>
                    </a:cubicBezTo>
                    <a:cubicBezTo>
                      <a:pt x="4" y="20"/>
                      <a:pt x="10" y="10"/>
                      <a:pt x="20" y="6"/>
                    </a:cubicBezTo>
                    <a:cubicBezTo>
                      <a:pt x="24" y="4"/>
                      <a:pt x="27" y="4"/>
                      <a:pt x="31" y="4"/>
                    </a:cubicBezTo>
                    <a:cubicBezTo>
                      <a:pt x="41" y="4"/>
                      <a:pt x="51" y="9"/>
                      <a:pt x="56" y="19"/>
                    </a:cubicBezTo>
                    <a:cubicBezTo>
                      <a:pt x="57" y="18"/>
                      <a:pt x="57" y="18"/>
                      <a:pt x="57" y="18"/>
                    </a:cubicBezTo>
                    <a:cubicBezTo>
                      <a:pt x="59" y="18"/>
                      <a:pt x="59" y="18"/>
                      <a:pt x="59" y="18"/>
                    </a:cubicBezTo>
                    <a:cubicBezTo>
                      <a:pt x="54" y="6"/>
                      <a:pt x="43" y="0"/>
                      <a:pt x="31" y="0"/>
                    </a:cubicBezTo>
                    <a:cubicBezTo>
                      <a:pt x="27" y="0"/>
                      <a:pt x="22" y="0"/>
                      <a:pt x="18" y="2"/>
                    </a:cubicBezTo>
                    <a:cubicBezTo>
                      <a:pt x="7" y="7"/>
                      <a:pt x="0" y="18"/>
                      <a:pt x="0" y="30"/>
                    </a:cubicBezTo>
                    <a:cubicBezTo>
                      <a:pt x="0" y="34"/>
                      <a:pt x="1" y="38"/>
                      <a:pt x="3" y="42"/>
                    </a:cubicBezTo>
                    <a:cubicBezTo>
                      <a:pt x="8" y="54"/>
                      <a:pt x="19" y="60"/>
                      <a:pt x="31" y="60"/>
                    </a:cubicBezTo>
                    <a:cubicBezTo>
                      <a:pt x="35" y="60"/>
                      <a:pt x="39" y="59"/>
                      <a:pt x="44" y="58"/>
                    </a:cubicBezTo>
                    <a:cubicBezTo>
                      <a:pt x="55" y="53"/>
                      <a:pt x="62" y="42"/>
                      <a:pt x="62" y="30"/>
                    </a:cubicBezTo>
                    <a:cubicBezTo>
                      <a:pt x="62" y="26"/>
                      <a:pt x="61" y="22"/>
                      <a:pt x="59" y="18"/>
                    </a:cubicBezTo>
                    <a:lnTo>
                      <a:pt x="57" y="1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39"/>
              <p:cNvSpPr/>
              <p:nvPr/>
            </p:nvSpPr>
            <p:spPr bwMode="auto">
              <a:xfrm>
                <a:off x="5349875" y="2317751"/>
                <a:ext cx="546100" cy="596900"/>
              </a:xfrm>
              <a:custGeom>
                <a:avLst/>
                <a:gdLst>
                  <a:gd name="T0" fmla="*/ 84 w 128"/>
                  <a:gd name="T1" fmla="*/ 124 h 140"/>
                  <a:gd name="T2" fmla="*/ 84 w 128"/>
                  <a:gd name="T3" fmla="*/ 124 h 140"/>
                  <a:gd name="T4" fmla="*/ 48 w 128"/>
                  <a:gd name="T5" fmla="*/ 97 h 140"/>
                  <a:gd name="T6" fmla="*/ 25 w 128"/>
                  <a:gd name="T7" fmla="*/ 72 h 140"/>
                  <a:gd name="T8" fmla="*/ 18 w 128"/>
                  <a:gd name="T9" fmla="*/ 59 h 140"/>
                  <a:gd name="T10" fmla="*/ 16 w 128"/>
                  <a:gd name="T11" fmla="*/ 47 h 140"/>
                  <a:gd name="T12" fmla="*/ 18 w 128"/>
                  <a:gd name="T13" fmla="*/ 38 h 140"/>
                  <a:gd name="T14" fmla="*/ 23 w 128"/>
                  <a:gd name="T15" fmla="*/ 29 h 140"/>
                  <a:gd name="T16" fmla="*/ 36 w 128"/>
                  <a:gd name="T17" fmla="*/ 19 h 140"/>
                  <a:gd name="T18" fmla="*/ 51 w 128"/>
                  <a:gd name="T19" fmla="*/ 16 h 140"/>
                  <a:gd name="T20" fmla="*/ 89 w 128"/>
                  <a:gd name="T21" fmla="*/ 30 h 140"/>
                  <a:gd name="T22" fmla="*/ 111 w 128"/>
                  <a:gd name="T23" fmla="*/ 65 h 140"/>
                  <a:gd name="T24" fmla="*/ 121 w 128"/>
                  <a:gd name="T25" fmla="*/ 71 h 140"/>
                  <a:gd name="T26" fmla="*/ 127 w 128"/>
                  <a:gd name="T27" fmla="*/ 62 h 140"/>
                  <a:gd name="T28" fmla="*/ 99 w 128"/>
                  <a:gd name="T29" fmla="*/ 18 h 140"/>
                  <a:gd name="T30" fmla="*/ 51 w 128"/>
                  <a:gd name="T31" fmla="*/ 0 h 140"/>
                  <a:gd name="T32" fmla="*/ 30 w 128"/>
                  <a:gd name="T33" fmla="*/ 5 h 140"/>
                  <a:gd name="T34" fmla="*/ 11 w 128"/>
                  <a:gd name="T35" fmla="*/ 18 h 140"/>
                  <a:gd name="T36" fmla="*/ 3 w 128"/>
                  <a:gd name="T37" fmla="*/ 32 h 140"/>
                  <a:gd name="T38" fmla="*/ 0 w 128"/>
                  <a:gd name="T39" fmla="*/ 47 h 140"/>
                  <a:gd name="T40" fmla="*/ 4 w 128"/>
                  <a:gd name="T41" fmla="*/ 65 h 140"/>
                  <a:gd name="T42" fmla="*/ 22 w 128"/>
                  <a:gd name="T43" fmla="*/ 94 h 140"/>
                  <a:gd name="T44" fmla="*/ 57 w 128"/>
                  <a:gd name="T45" fmla="*/ 125 h 140"/>
                  <a:gd name="T46" fmla="*/ 76 w 128"/>
                  <a:gd name="T47" fmla="*/ 138 h 140"/>
                  <a:gd name="T48" fmla="*/ 87 w 128"/>
                  <a:gd name="T49" fmla="*/ 135 h 140"/>
                  <a:gd name="T50" fmla="*/ 84 w 128"/>
                  <a:gd name="T51" fmla="*/ 12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40">
                    <a:moveTo>
                      <a:pt x="84" y="124"/>
                    </a:moveTo>
                    <a:cubicBezTo>
                      <a:pt x="84" y="124"/>
                      <a:pt x="84" y="124"/>
                      <a:pt x="84" y="124"/>
                    </a:cubicBezTo>
                    <a:cubicBezTo>
                      <a:pt x="82" y="123"/>
                      <a:pt x="65" y="112"/>
                      <a:pt x="48" y="97"/>
                    </a:cubicBezTo>
                    <a:cubicBezTo>
                      <a:pt x="39" y="89"/>
                      <a:pt x="31" y="81"/>
                      <a:pt x="25" y="72"/>
                    </a:cubicBezTo>
                    <a:cubicBezTo>
                      <a:pt x="22" y="68"/>
                      <a:pt x="20" y="63"/>
                      <a:pt x="18" y="59"/>
                    </a:cubicBezTo>
                    <a:cubicBezTo>
                      <a:pt x="17" y="55"/>
                      <a:pt x="16" y="51"/>
                      <a:pt x="16" y="47"/>
                    </a:cubicBezTo>
                    <a:cubicBezTo>
                      <a:pt x="16" y="44"/>
                      <a:pt x="17" y="41"/>
                      <a:pt x="18" y="38"/>
                    </a:cubicBezTo>
                    <a:cubicBezTo>
                      <a:pt x="19" y="35"/>
                      <a:pt x="21" y="32"/>
                      <a:pt x="23" y="29"/>
                    </a:cubicBezTo>
                    <a:cubicBezTo>
                      <a:pt x="27" y="24"/>
                      <a:pt x="31" y="21"/>
                      <a:pt x="36" y="19"/>
                    </a:cubicBezTo>
                    <a:cubicBezTo>
                      <a:pt x="41" y="17"/>
                      <a:pt x="46" y="16"/>
                      <a:pt x="51" y="16"/>
                    </a:cubicBezTo>
                    <a:cubicBezTo>
                      <a:pt x="64" y="16"/>
                      <a:pt x="77" y="21"/>
                      <a:pt x="89" y="30"/>
                    </a:cubicBezTo>
                    <a:cubicBezTo>
                      <a:pt x="100" y="39"/>
                      <a:pt x="109" y="52"/>
                      <a:pt x="111" y="65"/>
                    </a:cubicBezTo>
                    <a:cubicBezTo>
                      <a:pt x="112" y="69"/>
                      <a:pt x="117" y="72"/>
                      <a:pt x="121" y="71"/>
                    </a:cubicBezTo>
                    <a:cubicBezTo>
                      <a:pt x="125" y="70"/>
                      <a:pt x="128" y="66"/>
                      <a:pt x="127" y="62"/>
                    </a:cubicBezTo>
                    <a:cubicBezTo>
                      <a:pt x="123" y="44"/>
                      <a:pt x="112" y="29"/>
                      <a:pt x="99" y="18"/>
                    </a:cubicBezTo>
                    <a:cubicBezTo>
                      <a:pt x="85" y="7"/>
                      <a:pt x="68" y="0"/>
                      <a:pt x="51" y="0"/>
                    </a:cubicBezTo>
                    <a:cubicBezTo>
                      <a:pt x="44" y="0"/>
                      <a:pt x="37" y="2"/>
                      <a:pt x="30" y="5"/>
                    </a:cubicBezTo>
                    <a:cubicBezTo>
                      <a:pt x="23" y="7"/>
                      <a:pt x="17" y="12"/>
                      <a:pt x="11" y="18"/>
                    </a:cubicBezTo>
                    <a:cubicBezTo>
                      <a:pt x="7" y="23"/>
                      <a:pt x="5" y="27"/>
                      <a:pt x="3" y="32"/>
                    </a:cubicBezTo>
                    <a:cubicBezTo>
                      <a:pt x="1" y="37"/>
                      <a:pt x="0" y="42"/>
                      <a:pt x="0" y="47"/>
                    </a:cubicBezTo>
                    <a:cubicBezTo>
                      <a:pt x="0" y="53"/>
                      <a:pt x="1" y="60"/>
                      <a:pt x="4" y="65"/>
                    </a:cubicBezTo>
                    <a:cubicBezTo>
                      <a:pt x="8" y="76"/>
                      <a:pt x="14" y="85"/>
                      <a:pt x="22" y="94"/>
                    </a:cubicBezTo>
                    <a:cubicBezTo>
                      <a:pt x="33" y="106"/>
                      <a:pt x="47" y="117"/>
                      <a:pt x="57" y="125"/>
                    </a:cubicBezTo>
                    <a:cubicBezTo>
                      <a:pt x="68" y="133"/>
                      <a:pt x="76" y="138"/>
                      <a:pt x="76" y="138"/>
                    </a:cubicBezTo>
                    <a:cubicBezTo>
                      <a:pt x="80" y="140"/>
                      <a:pt x="85" y="139"/>
                      <a:pt x="87" y="135"/>
                    </a:cubicBezTo>
                    <a:cubicBezTo>
                      <a:pt x="89" y="131"/>
                      <a:pt x="88" y="126"/>
                      <a:pt x="84" y="124"/>
                    </a:cubicBezTo>
                    <a:close/>
                  </a:path>
                </a:pathLst>
              </a:custGeom>
              <a:solidFill>
                <a:srgbClr val="4944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0"/>
              <p:cNvSpPr/>
              <p:nvPr/>
            </p:nvSpPr>
            <p:spPr bwMode="auto">
              <a:xfrm>
                <a:off x="5584825" y="3371851"/>
                <a:ext cx="247650" cy="247650"/>
              </a:xfrm>
              <a:custGeom>
                <a:avLst/>
                <a:gdLst>
                  <a:gd name="T0" fmla="*/ 48 w 58"/>
                  <a:gd name="T1" fmla="*/ 21 h 58"/>
                  <a:gd name="T2" fmla="*/ 55 w 58"/>
                  <a:gd name="T3" fmla="*/ 17 h 58"/>
                  <a:gd name="T4" fmla="*/ 29 w 58"/>
                  <a:gd name="T5" fmla="*/ 0 h 58"/>
                  <a:gd name="T6" fmla="*/ 17 w 58"/>
                  <a:gd name="T7" fmla="*/ 3 h 58"/>
                  <a:gd name="T8" fmla="*/ 4 w 58"/>
                  <a:gd name="T9" fmla="*/ 13 h 58"/>
                  <a:gd name="T10" fmla="*/ 0 w 58"/>
                  <a:gd name="T11" fmla="*/ 29 h 58"/>
                  <a:gd name="T12" fmla="*/ 2 w 58"/>
                  <a:gd name="T13" fmla="*/ 41 h 58"/>
                  <a:gd name="T14" fmla="*/ 29 w 58"/>
                  <a:gd name="T15" fmla="*/ 58 h 58"/>
                  <a:gd name="T16" fmla="*/ 41 w 58"/>
                  <a:gd name="T17" fmla="*/ 56 h 58"/>
                  <a:gd name="T18" fmla="*/ 53 w 58"/>
                  <a:gd name="T19" fmla="*/ 45 h 58"/>
                  <a:gd name="T20" fmla="*/ 58 w 58"/>
                  <a:gd name="T21" fmla="*/ 29 h 58"/>
                  <a:gd name="T22" fmla="*/ 55 w 58"/>
                  <a:gd name="T23" fmla="*/ 17 h 58"/>
                  <a:gd name="T24" fmla="*/ 48 w 58"/>
                  <a:gd name="T25" fmla="*/ 21 h 58"/>
                  <a:gd name="T26" fmla="*/ 41 w 58"/>
                  <a:gd name="T27" fmla="*/ 24 h 58"/>
                  <a:gd name="T28" fmla="*/ 42 w 58"/>
                  <a:gd name="T29" fmla="*/ 29 h 58"/>
                  <a:gd name="T30" fmla="*/ 40 w 58"/>
                  <a:gd name="T31" fmla="*/ 36 h 58"/>
                  <a:gd name="T32" fmla="*/ 34 w 58"/>
                  <a:gd name="T33" fmla="*/ 41 h 58"/>
                  <a:gd name="T34" fmla="*/ 29 w 58"/>
                  <a:gd name="T35" fmla="*/ 42 h 58"/>
                  <a:gd name="T36" fmla="*/ 17 w 58"/>
                  <a:gd name="T37" fmla="*/ 35 h 58"/>
                  <a:gd name="T38" fmla="*/ 16 w 58"/>
                  <a:gd name="T39" fmla="*/ 29 h 58"/>
                  <a:gd name="T40" fmla="*/ 18 w 58"/>
                  <a:gd name="T41" fmla="*/ 22 h 58"/>
                  <a:gd name="T42" fmla="*/ 24 w 58"/>
                  <a:gd name="T43" fmla="*/ 17 h 58"/>
                  <a:gd name="T44" fmla="*/ 29 w 58"/>
                  <a:gd name="T45" fmla="*/ 16 h 58"/>
                  <a:gd name="T46" fmla="*/ 41 w 58"/>
                  <a:gd name="T47" fmla="*/ 24 h 58"/>
                  <a:gd name="T48" fmla="*/ 48 w 58"/>
                  <a:gd name="T49"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8">
                    <a:moveTo>
                      <a:pt x="48" y="21"/>
                    </a:moveTo>
                    <a:cubicBezTo>
                      <a:pt x="55" y="17"/>
                      <a:pt x="55" y="17"/>
                      <a:pt x="55" y="17"/>
                    </a:cubicBezTo>
                    <a:cubicBezTo>
                      <a:pt x="50" y="6"/>
                      <a:pt x="40" y="0"/>
                      <a:pt x="29" y="0"/>
                    </a:cubicBezTo>
                    <a:cubicBezTo>
                      <a:pt x="25" y="0"/>
                      <a:pt x="21" y="1"/>
                      <a:pt x="17" y="3"/>
                    </a:cubicBezTo>
                    <a:cubicBezTo>
                      <a:pt x="12" y="5"/>
                      <a:pt x="7" y="9"/>
                      <a:pt x="4" y="13"/>
                    </a:cubicBezTo>
                    <a:cubicBezTo>
                      <a:pt x="2" y="18"/>
                      <a:pt x="0" y="24"/>
                      <a:pt x="0" y="29"/>
                    </a:cubicBezTo>
                    <a:cubicBezTo>
                      <a:pt x="0" y="33"/>
                      <a:pt x="1" y="37"/>
                      <a:pt x="2" y="41"/>
                    </a:cubicBezTo>
                    <a:cubicBezTo>
                      <a:pt x="7" y="52"/>
                      <a:pt x="18" y="58"/>
                      <a:pt x="29" y="58"/>
                    </a:cubicBezTo>
                    <a:cubicBezTo>
                      <a:pt x="33" y="58"/>
                      <a:pt x="37" y="57"/>
                      <a:pt x="41" y="56"/>
                    </a:cubicBezTo>
                    <a:cubicBezTo>
                      <a:pt x="46" y="53"/>
                      <a:pt x="50" y="49"/>
                      <a:pt x="53" y="45"/>
                    </a:cubicBezTo>
                    <a:cubicBezTo>
                      <a:pt x="56" y="40"/>
                      <a:pt x="58" y="35"/>
                      <a:pt x="58" y="29"/>
                    </a:cubicBezTo>
                    <a:cubicBezTo>
                      <a:pt x="58" y="25"/>
                      <a:pt x="57" y="21"/>
                      <a:pt x="55" y="17"/>
                    </a:cubicBezTo>
                    <a:cubicBezTo>
                      <a:pt x="48" y="21"/>
                      <a:pt x="48" y="21"/>
                      <a:pt x="48" y="21"/>
                    </a:cubicBezTo>
                    <a:cubicBezTo>
                      <a:pt x="41" y="24"/>
                      <a:pt x="41" y="24"/>
                      <a:pt x="41" y="24"/>
                    </a:cubicBezTo>
                    <a:cubicBezTo>
                      <a:pt x="41" y="26"/>
                      <a:pt x="42" y="27"/>
                      <a:pt x="42" y="29"/>
                    </a:cubicBezTo>
                    <a:cubicBezTo>
                      <a:pt x="42" y="32"/>
                      <a:pt x="41" y="34"/>
                      <a:pt x="40" y="36"/>
                    </a:cubicBezTo>
                    <a:cubicBezTo>
                      <a:pt x="38" y="38"/>
                      <a:pt x="36" y="40"/>
                      <a:pt x="34" y="41"/>
                    </a:cubicBezTo>
                    <a:cubicBezTo>
                      <a:pt x="32" y="42"/>
                      <a:pt x="31" y="42"/>
                      <a:pt x="29" y="42"/>
                    </a:cubicBezTo>
                    <a:cubicBezTo>
                      <a:pt x="24" y="42"/>
                      <a:pt x="19" y="39"/>
                      <a:pt x="17" y="35"/>
                    </a:cubicBezTo>
                    <a:cubicBezTo>
                      <a:pt x="16" y="33"/>
                      <a:pt x="16" y="31"/>
                      <a:pt x="16" y="29"/>
                    </a:cubicBezTo>
                    <a:cubicBezTo>
                      <a:pt x="16" y="27"/>
                      <a:pt x="17" y="24"/>
                      <a:pt x="18" y="22"/>
                    </a:cubicBezTo>
                    <a:cubicBezTo>
                      <a:pt x="19" y="20"/>
                      <a:pt x="21" y="18"/>
                      <a:pt x="24" y="17"/>
                    </a:cubicBezTo>
                    <a:cubicBezTo>
                      <a:pt x="25" y="16"/>
                      <a:pt x="27" y="16"/>
                      <a:pt x="29" y="16"/>
                    </a:cubicBezTo>
                    <a:cubicBezTo>
                      <a:pt x="34" y="16"/>
                      <a:pt x="38" y="19"/>
                      <a:pt x="41" y="24"/>
                    </a:cubicBezTo>
                    <a:lnTo>
                      <a:pt x="48" y="21"/>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1"/>
              <p:cNvSpPr/>
              <p:nvPr/>
            </p:nvSpPr>
            <p:spPr bwMode="auto">
              <a:xfrm>
                <a:off x="6088063" y="3584576"/>
                <a:ext cx="246063" cy="252413"/>
              </a:xfrm>
              <a:custGeom>
                <a:avLst/>
                <a:gdLst>
                  <a:gd name="T0" fmla="*/ 48 w 58"/>
                  <a:gd name="T1" fmla="*/ 21 h 59"/>
                  <a:gd name="T2" fmla="*/ 55 w 58"/>
                  <a:gd name="T3" fmla="*/ 18 h 59"/>
                  <a:gd name="T4" fmla="*/ 29 w 58"/>
                  <a:gd name="T5" fmla="*/ 0 h 59"/>
                  <a:gd name="T6" fmla="*/ 17 w 58"/>
                  <a:gd name="T7" fmla="*/ 3 h 59"/>
                  <a:gd name="T8" fmla="*/ 5 w 58"/>
                  <a:gd name="T9" fmla="*/ 14 h 59"/>
                  <a:gd name="T10" fmla="*/ 0 w 58"/>
                  <a:gd name="T11" fmla="*/ 30 h 59"/>
                  <a:gd name="T12" fmla="*/ 3 w 58"/>
                  <a:gd name="T13" fmla="*/ 41 h 59"/>
                  <a:gd name="T14" fmla="*/ 29 w 58"/>
                  <a:gd name="T15" fmla="*/ 59 h 59"/>
                  <a:gd name="T16" fmla="*/ 41 w 58"/>
                  <a:gd name="T17" fmla="*/ 56 h 59"/>
                  <a:gd name="T18" fmla="*/ 53 w 58"/>
                  <a:gd name="T19" fmla="*/ 45 h 59"/>
                  <a:gd name="T20" fmla="*/ 58 w 58"/>
                  <a:gd name="T21" fmla="*/ 30 h 59"/>
                  <a:gd name="T22" fmla="*/ 55 w 58"/>
                  <a:gd name="T23" fmla="*/ 18 h 59"/>
                  <a:gd name="T24" fmla="*/ 48 w 58"/>
                  <a:gd name="T25" fmla="*/ 21 h 59"/>
                  <a:gd name="T26" fmla="*/ 41 w 58"/>
                  <a:gd name="T27" fmla="*/ 24 h 59"/>
                  <a:gd name="T28" fmla="*/ 42 w 58"/>
                  <a:gd name="T29" fmla="*/ 30 h 59"/>
                  <a:gd name="T30" fmla="*/ 40 w 58"/>
                  <a:gd name="T31" fmla="*/ 37 h 59"/>
                  <a:gd name="T32" fmla="*/ 34 w 58"/>
                  <a:gd name="T33" fmla="*/ 42 h 59"/>
                  <a:gd name="T34" fmla="*/ 29 w 58"/>
                  <a:gd name="T35" fmla="*/ 43 h 59"/>
                  <a:gd name="T36" fmla="*/ 17 w 58"/>
                  <a:gd name="T37" fmla="*/ 35 h 59"/>
                  <a:gd name="T38" fmla="*/ 16 w 58"/>
                  <a:gd name="T39" fmla="*/ 30 h 59"/>
                  <a:gd name="T40" fmla="*/ 18 w 58"/>
                  <a:gd name="T41" fmla="*/ 22 h 59"/>
                  <a:gd name="T42" fmla="*/ 24 w 58"/>
                  <a:gd name="T43" fmla="*/ 18 h 59"/>
                  <a:gd name="T44" fmla="*/ 29 w 58"/>
                  <a:gd name="T45" fmla="*/ 16 h 59"/>
                  <a:gd name="T46" fmla="*/ 41 w 58"/>
                  <a:gd name="T47" fmla="*/ 24 h 59"/>
                  <a:gd name="T48" fmla="*/ 48 w 58"/>
                  <a:gd name="T49" fmla="*/ 2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9">
                    <a:moveTo>
                      <a:pt x="48" y="21"/>
                    </a:moveTo>
                    <a:cubicBezTo>
                      <a:pt x="55" y="18"/>
                      <a:pt x="55" y="18"/>
                      <a:pt x="55" y="18"/>
                    </a:cubicBezTo>
                    <a:cubicBezTo>
                      <a:pt x="51" y="7"/>
                      <a:pt x="40" y="0"/>
                      <a:pt x="29" y="0"/>
                    </a:cubicBezTo>
                    <a:cubicBezTo>
                      <a:pt x="25" y="0"/>
                      <a:pt x="21" y="1"/>
                      <a:pt x="17" y="3"/>
                    </a:cubicBezTo>
                    <a:cubicBezTo>
                      <a:pt x="12" y="5"/>
                      <a:pt x="8" y="9"/>
                      <a:pt x="5" y="14"/>
                    </a:cubicBezTo>
                    <a:cubicBezTo>
                      <a:pt x="2" y="19"/>
                      <a:pt x="0" y="24"/>
                      <a:pt x="0" y="30"/>
                    </a:cubicBezTo>
                    <a:cubicBezTo>
                      <a:pt x="0" y="33"/>
                      <a:pt x="1" y="38"/>
                      <a:pt x="3" y="41"/>
                    </a:cubicBezTo>
                    <a:cubicBezTo>
                      <a:pt x="7" y="52"/>
                      <a:pt x="18" y="59"/>
                      <a:pt x="29" y="59"/>
                    </a:cubicBezTo>
                    <a:cubicBezTo>
                      <a:pt x="33" y="59"/>
                      <a:pt x="37" y="58"/>
                      <a:pt x="41" y="56"/>
                    </a:cubicBezTo>
                    <a:cubicBezTo>
                      <a:pt x="46" y="54"/>
                      <a:pt x="51" y="50"/>
                      <a:pt x="53" y="45"/>
                    </a:cubicBezTo>
                    <a:cubicBezTo>
                      <a:pt x="56" y="40"/>
                      <a:pt x="58" y="35"/>
                      <a:pt x="58" y="30"/>
                    </a:cubicBezTo>
                    <a:cubicBezTo>
                      <a:pt x="58" y="26"/>
                      <a:pt x="57" y="22"/>
                      <a:pt x="55" y="18"/>
                    </a:cubicBezTo>
                    <a:cubicBezTo>
                      <a:pt x="48" y="21"/>
                      <a:pt x="48" y="21"/>
                      <a:pt x="48" y="21"/>
                    </a:cubicBezTo>
                    <a:cubicBezTo>
                      <a:pt x="41" y="24"/>
                      <a:pt x="41" y="24"/>
                      <a:pt x="41" y="24"/>
                    </a:cubicBezTo>
                    <a:cubicBezTo>
                      <a:pt x="42" y="26"/>
                      <a:pt x="42" y="28"/>
                      <a:pt x="42" y="30"/>
                    </a:cubicBezTo>
                    <a:cubicBezTo>
                      <a:pt x="42" y="32"/>
                      <a:pt x="41" y="35"/>
                      <a:pt x="40" y="37"/>
                    </a:cubicBezTo>
                    <a:cubicBezTo>
                      <a:pt x="39" y="39"/>
                      <a:pt x="37" y="40"/>
                      <a:pt x="34" y="42"/>
                    </a:cubicBezTo>
                    <a:cubicBezTo>
                      <a:pt x="33" y="42"/>
                      <a:pt x="31" y="43"/>
                      <a:pt x="29" y="43"/>
                    </a:cubicBezTo>
                    <a:cubicBezTo>
                      <a:pt x="24" y="43"/>
                      <a:pt x="19" y="40"/>
                      <a:pt x="17" y="35"/>
                    </a:cubicBezTo>
                    <a:cubicBezTo>
                      <a:pt x="17" y="33"/>
                      <a:pt x="16" y="31"/>
                      <a:pt x="16" y="30"/>
                    </a:cubicBezTo>
                    <a:cubicBezTo>
                      <a:pt x="16" y="27"/>
                      <a:pt x="17" y="25"/>
                      <a:pt x="18" y="22"/>
                    </a:cubicBezTo>
                    <a:cubicBezTo>
                      <a:pt x="20" y="20"/>
                      <a:pt x="21" y="19"/>
                      <a:pt x="24" y="18"/>
                    </a:cubicBezTo>
                    <a:cubicBezTo>
                      <a:pt x="26" y="17"/>
                      <a:pt x="27" y="16"/>
                      <a:pt x="29" y="16"/>
                    </a:cubicBezTo>
                    <a:cubicBezTo>
                      <a:pt x="34" y="16"/>
                      <a:pt x="39" y="19"/>
                      <a:pt x="41" y="24"/>
                    </a:cubicBezTo>
                    <a:lnTo>
                      <a:pt x="48" y="21"/>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2"/>
              <p:cNvSpPr/>
              <p:nvPr/>
            </p:nvSpPr>
            <p:spPr bwMode="auto">
              <a:xfrm>
                <a:off x="5870575" y="3311526"/>
                <a:ext cx="212725" cy="588963"/>
              </a:xfrm>
              <a:custGeom>
                <a:avLst/>
                <a:gdLst>
                  <a:gd name="T0" fmla="*/ 33 w 50"/>
                  <a:gd name="T1" fmla="*/ 7 h 138"/>
                  <a:gd name="T2" fmla="*/ 1 w 50"/>
                  <a:gd name="T3" fmla="*/ 127 h 138"/>
                  <a:gd name="T4" fmla="*/ 7 w 50"/>
                  <a:gd name="T5" fmla="*/ 136 h 138"/>
                  <a:gd name="T6" fmla="*/ 17 w 50"/>
                  <a:gd name="T7" fmla="*/ 131 h 138"/>
                  <a:gd name="T8" fmla="*/ 49 w 50"/>
                  <a:gd name="T9" fmla="*/ 11 h 138"/>
                  <a:gd name="T10" fmla="*/ 43 w 50"/>
                  <a:gd name="T11" fmla="*/ 1 h 138"/>
                  <a:gd name="T12" fmla="*/ 33 w 50"/>
                  <a:gd name="T13" fmla="*/ 7 h 138"/>
                </a:gdLst>
                <a:ahLst/>
                <a:cxnLst>
                  <a:cxn ang="0">
                    <a:pos x="T0" y="T1"/>
                  </a:cxn>
                  <a:cxn ang="0">
                    <a:pos x="T2" y="T3"/>
                  </a:cxn>
                  <a:cxn ang="0">
                    <a:pos x="T4" y="T5"/>
                  </a:cxn>
                  <a:cxn ang="0">
                    <a:pos x="T6" y="T7"/>
                  </a:cxn>
                  <a:cxn ang="0">
                    <a:pos x="T8" y="T9"/>
                  </a:cxn>
                  <a:cxn ang="0">
                    <a:pos x="T10" y="T11"/>
                  </a:cxn>
                  <a:cxn ang="0">
                    <a:pos x="T12" y="T13"/>
                  </a:cxn>
                </a:cxnLst>
                <a:rect l="0" t="0" r="r" b="b"/>
                <a:pathLst>
                  <a:path w="50" h="138">
                    <a:moveTo>
                      <a:pt x="33" y="7"/>
                    </a:moveTo>
                    <a:cubicBezTo>
                      <a:pt x="1" y="127"/>
                      <a:pt x="1" y="127"/>
                      <a:pt x="1" y="127"/>
                    </a:cubicBezTo>
                    <a:cubicBezTo>
                      <a:pt x="0" y="131"/>
                      <a:pt x="3" y="135"/>
                      <a:pt x="7" y="136"/>
                    </a:cubicBezTo>
                    <a:cubicBezTo>
                      <a:pt x="11" y="138"/>
                      <a:pt x="16" y="135"/>
                      <a:pt x="17" y="131"/>
                    </a:cubicBezTo>
                    <a:cubicBezTo>
                      <a:pt x="49" y="11"/>
                      <a:pt x="49" y="11"/>
                      <a:pt x="49" y="11"/>
                    </a:cubicBezTo>
                    <a:cubicBezTo>
                      <a:pt x="50" y="7"/>
                      <a:pt x="47" y="2"/>
                      <a:pt x="43" y="1"/>
                    </a:cubicBezTo>
                    <a:cubicBezTo>
                      <a:pt x="39" y="0"/>
                      <a:pt x="34" y="2"/>
                      <a:pt x="33" y="7"/>
                    </a:cubicBezTo>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cxnSp>
        <p:nvCxnSpPr>
          <p:cNvPr id="122" name="直接连接符 121"/>
          <p:cNvCxnSpPr/>
          <p:nvPr/>
        </p:nvCxnSpPr>
        <p:spPr>
          <a:xfrm>
            <a:off x="6096115" y="2316480"/>
            <a:ext cx="0" cy="104140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123" name="直接连接符 122"/>
          <p:cNvCxnSpPr/>
          <p:nvPr/>
        </p:nvCxnSpPr>
        <p:spPr>
          <a:xfrm>
            <a:off x="6096115" y="4066540"/>
            <a:ext cx="0" cy="104140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124" name="直接连接符 123"/>
          <p:cNvCxnSpPr/>
          <p:nvPr/>
        </p:nvCxnSpPr>
        <p:spPr>
          <a:xfrm>
            <a:off x="6096115" y="5816600"/>
            <a:ext cx="0" cy="1041400"/>
          </a:xfrm>
          <a:prstGeom prst="line">
            <a:avLst/>
          </a:prstGeom>
          <a:ln w="22225"/>
        </p:spPr>
        <p:style>
          <a:lnRef idx="1">
            <a:schemeClr val="accent1"/>
          </a:lnRef>
          <a:fillRef idx="0">
            <a:schemeClr val="accent1"/>
          </a:fillRef>
          <a:effectRef idx="0">
            <a:schemeClr val="accent1"/>
          </a:effectRef>
          <a:fontRef idx="minor">
            <a:schemeClr val="tx1"/>
          </a:fontRef>
        </p:style>
      </p:cxnSp>
      <p:grpSp>
        <p:nvGrpSpPr>
          <p:cNvPr id="117" name="组合 116"/>
          <p:cNvGrpSpPr/>
          <p:nvPr/>
        </p:nvGrpSpPr>
        <p:grpSpPr>
          <a:xfrm>
            <a:off x="5810251" y="1676400"/>
            <a:ext cx="571500" cy="571500"/>
            <a:chOff x="5810250" y="1676400"/>
            <a:chExt cx="571500" cy="571500"/>
          </a:xfrm>
        </p:grpSpPr>
        <p:sp>
          <p:nvSpPr>
            <p:cNvPr id="5" name="椭圆 4"/>
            <p:cNvSpPr/>
            <p:nvPr/>
          </p:nvSpPr>
          <p:spPr>
            <a:xfrm>
              <a:off x="5810250" y="1676400"/>
              <a:ext cx="571500" cy="5715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a:off x="5939324" y="1807642"/>
              <a:ext cx="313353" cy="309017"/>
              <a:chOff x="5003800" y="2349501"/>
              <a:chExt cx="2179638" cy="2149475"/>
            </a:xfrm>
          </p:grpSpPr>
          <p:sp>
            <p:nvSpPr>
              <p:cNvPr id="9" name="Freeform 5"/>
              <p:cNvSpPr/>
              <p:nvPr/>
            </p:nvSpPr>
            <p:spPr bwMode="auto">
              <a:xfrm>
                <a:off x="5803900" y="2349501"/>
                <a:ext cx="868363" cy="801688"/>
              </a:xfrm>
              <a:custGeom>
                <a:avLst/>
                <a:gdLst>
                  <a:gd name="T0" fmla="*/ 16 w 204"/>
                  <a:gd name="T1" fmla="*/ 180 h 188"/>
                  <a:gd name="T2" fmla="*/ 16 w 204"/>
                  <a:gd name="T3" fmla="*/ 82 h 188"/>
                  <a:gd name="T4" fmla="*/ 22 w 204"/>
                  <a:gd name="T5" fmla="*/ 56 h 188"/>
                  <a:gd name="T6" fmla="*/ 50 w 204"/>
                  <a:gd name="T7" fmla="*/ 27 h 188"/>
                  <a:gd name="T8" fmla="*/ 92 w 204"/>
                  <a:gd name="T9" fmla="*/ 16 h 188"/>
                  <a:gd name="T10" fmla="*/ 123 w 204"/>
                  <a:gd name="T11" fmla="*/ 16 h 188"/>
                  <a:gd name="T12" fmla="*/ 170 w 204"/>
                  <a:gd name="T13" fmla="*/ 34 h 188"/>
                  <a:gd name="T14" fmla="*/ 188 w 204"/>
                  <a:gd name="T15" fmla="*/ 82 h 188"/>
                  <a:gd name="T16" fmla="*/ 188 w 204"/>
                  <a:gd name="T17" fmla="*/ 180 h 188"/>
                  <a:gd name="T18" fmla="*/ 196 w 204"/>
                  <a:gd name="T19" fmla="*/ 188 h 188"/>
                  <a:gd name="T20" fmla="*/ 204 w 204"/>
                  <a:gd name="T21" fmla="*/ 180 h 188"/>
                  <a:gd name="T22" fmla="*/ 204 w 204"/>
                  <a:gd name="T23" fmla="*/ 82 h 188"/>
                  <a:gd name="T24" fmla="*/ 182 w 204"/>
                  <a:gd name="T25" fmla="*/ 23 h 188"/>
                  <a:gd name="T26" fmla="*/ 123 w 204"/>
                  <a:gd name="T27" fmla="*/ 0 h 188"/>
                  <a:gd name="T28" fmla="*/ 92 w 204"/>
                  <a:gd name="T29" fmla="*/ 0 h 188"/>
                  <a:gd name="T30" fmla="*/ 28 w 204"/>
                  <a:gd name="T31" fmla="*/ 23 h 188"/>
                  <a:gd name="T32" fmla="*/ 8 w 204"/>
                  <a:gd name="T33" fmla="*/ 49 h 188"/>
                  <a:gd name="T34" fmla="*/ 0 w 204"/>
                  <a:gd name="T35" fmla="*/ 82 h 188"/>
                  <a:gd name="T36" fmla="*/ 0 w 204"/>
                  <a:gd name="T37" fmla="*/ 180 h 188"/>
                  <a:gd name="T38" fmla="*/ 8 w 204"/>
                  <a:gd name="T39" fmla="*/ 188 h 188"/>
                  <a:gd name="T40" fmla="*/ 16 w 204"/>
                  <a:gd name="T41" fmla="*/ 18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4" h="188">
                    <a:moveTo>
                      <a:pt x="16" y="180"/>
                    </a:moveTo>
                    <a:cubicBezTo>
                      <a:pt x="16" y="82"/>
                      <a:pt x="16" y="82"/>
                      <a:pt x="16" y="82"/>
                    </a:cubicBezTo>
                    <a:cubicBezTo>
                      <a:pt x="16" y="72"/>
                      <a:pt x="18" y="64"/>
                      <a:pt x="22" y="56"/>
                    </a:cubicBezTo>
                    <a:cubicBezTo>
                      <a:pt x="28" y="44"/>
                      <a:pt x="38" y="34"/>
                      <a:pt x="50" y="27"/>
                    </a:cubicBezTo>
                    <a:cubicBezTo>
                      <a:pt x="62" y="20"/>
                      <a:pt x="77" y="16"/>
                      <a:pt x="92" y="16"/>
                    </a:cubicBezTo>
                    <a:cubicBezTo>
                      <a:pt x="123" y="16"/>
                      <a:pt x="123" y="16"/>
                      <a:pt x="123" y="16"/>
                    </a:cubicBezTo>
                    <a:cubicBezTo>
                      <a:pt x="143" y="16"/>
                      <a:pt x="159" y="23"/>
                      <a:pt x="170" y="34"/>
                    </a:cubicBezTo>
                    <a:cubicBezTo>
                      <a:pt x="181" y="46"/>
                      <a:pt x="188" y="62"/>
                      <a:pt x="188" y="82"/>
                    </a:cubicBezTo>
                    <a:cubicBezTo>
                      <a:pt x="188" y="180"/>
                      <a:pt x="188" y="180"/>
                      <a:pt x="188" y="180"/>
                    </a:cubicBezTo>
                    <a:cubicBezTo>
                      <a:pt x="188" y="184"/>
                      <a:pt x="192" y="188"/>
                      <a:pt x="196" y="188"/>
                    </a:cubicBezTo>
                    <a:cubicBezTo>
                      <a:pt x="200" y="188"/>
                      <a:pt x="204" y="184"/>
                      <a:pt x="204" y="180"/>
                    </a:cubicBezTo>
                    <a:cubicBezTo>
                      <a:pt x="204" y="82"/>
                      <a:pt x="204" y="82"/>
                      <a:pt x="204" y="82"/>
                    </a:cubicBezTo>
                    <a:cubicBezTo>
                      <a:pt x="204" y="59"/>
                      <a:pt x="196" y="38"/>
                      <a:pt x="182" y="23"/>
                    </a:cubicBezTo>
                    <a:cubicBezTo>
                      <a:pt x="167" y="8"/>
                      <a:pt x="147" y="0"/>
                      <a:pt x="123" y="0"/>
                    </a:cubicBezTo>
                    <a:cubicBezTo>
                      <a:pt x="92" y="0"/>
                      <a:pt x="92" y="0"/>
                      <a:pt x="92" y="0"/>
                    </a:cubicBezTo>
                    <a:cubicBezTo>
                      <a:pt x="68" y="0"/>
                      <a:pt x="45" y="8"/>
                      <a:pt x="28" y="23"/>
                    </a:cubicBezTo>
                    <a:cubicBezTo>
                      <a:pt x="20" y="30"/>
                      <a:pt x="13" y="39"/>
                      <a:pt x="8" y="49"/>
                    </a:cubicBezTo>
                    <a:cubicBezTo>
                      <a:pt x="3" y="59"/>
                      <a:pt x="0" y="70"/>
                      <a:pt x="0" y="82"/>
                    </a:cubicBezTo>
                    <a:cubicBezTo>
                      <a:pt x="0" y="180"/>
                      <a:pt x="0" y="180"/>
                      <a:pt x="0" y="180"/>
                    </a:cubicBezTo>
                    <a:cubicBezTo>
                      <a:pt x="0" y="184"/>
                      <a:pt x="4" y="188"/>
                      <a:pt x="8" y="188"/>
                    </a:cubicBezTo>
                    <a:cubicBezTo>
                      <a:pt x="12" y="188"/>
                      <a:pt x="16" y="184"/>
                      <a:pt x="16" y="180"/>
                    </a:cubicBezTo>
                    <a:close/>
                  </a:path>
                </a:pathLst>
              </a:custGeom>
              <a:solidFill>
                <a:srgbClr val="4944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6"/>
              <p:cNvSpPr/>
              <p:nvPr/>
            </p:nvSpPr>
            <p:spPr bwMode="auto">
              <a:xfrm>
                <a:off x="5003800" y="2759076"/>
                <a:ext cx="2146300" cy="1739900"/>
              </a:xfrm>
              <a:custGeom>
                <a:avLst/>
                <a:gdLst>
                  <a:gd name="T0" fmla="*/ 0 w 504"/>
                  <a:gd name="T1" fmla="*/ 0 h 408"/>
                  <a:gd name="T2" fmla="*/ 0 w 504"/>
                  <a:gd name="T3" fmla="*/ 357 h 408"/>
                  <a:gd name="T4" fmla="*/ 47 w 504"/>
                  <a:gd name="T5" fmla="*/ 408 h 408"/>
                  <a:gd name="T6" fmla="*/ 457 w 504"/>
                  <a:gd name="T7" fmla="*/ 408 h 408"/>
                  <a:gd name="T8" fmla="*/ 504 w 504"/>
                  <a:gd name="T9" fmla="*/ 357 h 408"/>
                  <a:gd name="T10" fmla="*/ 504 w 504"/>
                  <a:gd name="T11" fmla="*/ 0 h 408"/>
                  <a:gd name="T12" fmla="*/ 0 w 504"/>
                  <a:gd name="T13" fmla="*/ 0 h 408"/>
                </a:gdLst>
                <a:ahLst/>
                <a:cxnLst>
                  <a:cxn ang="0">
                    <a:pos x="T0" y="T1"/>
                  </a:cxn>
                  <a:cxn ang="0">
                    <a:pos x="T2" y="T3"/>
                  </a:cxn>
                  <a:cxn ang="0">
                    <a:pos x="T4" y="T5"/>
                  </a:cxn>
                  <a:cxn ang="0">
                    <a:pos x="T6" y="T7"/>
                  </a:cxn>
                  <a:cxn ang="0">
                    <a:pos x="T8" y="T9"/>
                  </a:cxn>
                  <a:cxn ang="0">
                    <a:pos x="T10" y="T11"/>
                  </a:cxn>
                  <a:cxn ang="0">
                    <a:pos x="T12" y="T13"/>
                  </a:cxn>
                </a:cxnLst>
                <a:rect l="0" t="0" r="r" b="b"/>
                <a:pathLst>
                  <a:path w="504" h="408">
                    <a:moveTo>
                      <a:pt x="0" y="0"/>
                    </a:moveTo>
                    <a:cubicBezTo>
                      <a:pt x="0" y="357"/>
                      <a:pt x="0" y="357"/>
                      <a:pt x="0" y="357"/>
                    </a:cubicBezTo>
                    <a:cubicBezTo>
                      <a:pt x="0" y="383"/>
                      <a:pt x="21" y="408"/>
                      <a:pt x="47" y="408"/>
                    </a:cubicBezTo>
                    <a:cubicBezTo>
                      <a:pt x="457" y="408"/>
                      <a:pt x="457" y="408"/>
                      <a:pt x="457" y="408"/>
                    </a:cubicBezTo>
                    <a:cubicBezTo>
                      <a:pt x="483" y="408"/>
                      <a:pt x="504" y="383"/>
                      <a:pt x="504" y="357"/>
                    </a:cubicBezTo>
                    <a:cubicBezTo>
                      <a:pt x="504" y="0"/>
                      <a:pt x="504" y="0"/>
                      <a:pt x="504" y="0"/>
                    </a:cubicBezTo>
                    <a:cubicBezTo>
                      <a:pt x="0" y="0"/>
                      <a:pt x="0" y="0"/>
                      <a:pt x="0" y="0"/>
                    </a:cubicBezTo>
                  </a:path>
                </a:pathLst>
              </a:custGeom>
              <a:solidFill>
                <a:srgbClr val="E8B8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7"/>
              <p:cNvSpPr/>
              <p:nvPr/>
            </p:nvSpPr>
            <p:spPr bwMode="auto">
              <a:xfrm>
                <a:off x="6775450" y="2759076"/>
                <a:ext cx="407988" cy="1724025"/>
              </a:xfrm>
              <a:custGeom>
                <a:avLst/>
                <a:gdLst>
                  <a:gd name="T0" fmla="*/ 0 w 96"/>
                  <a:gd name="T1" fmla="*/ 0 h 404"/>
                  <a:gd name="T2" fmla="*/ 0 w 96"/>
                  <a:gd name="T3" fmla="*/ 357 h 404"/>
                  <a:gd name="T4" fmla="*/ 48 w 96"/>
                  <a:gd name="T5" fmla="*/ 404 h 404"/>
                  <a:gd name="T6" fmla="*/ 96 w 96"/>
                  <a:gd name="T7" fmla="*/ 357 h 404"/>
                  <a:gd name="T8" fmla="*/ 96 w 96"/>
                  <a:gd name="T9" fmla="*/ 0 h 404"/>
                  <a:gd name="T10" fmla="*/ 0 w 96"/>
                  <a:gd name="T11" fmla="*/ 0 h 404"/>
                </a:gdLst>
                <a:ahLst/>
                <a:cxnLst>
                  <a:cxn ang="0">
                    <a:pos x="T0" y="T1"/>
                  </a:cxn>
                  <a:cxn ang="0">
                    <a:pos x="T2" y="T3"/>
                  </a:cxn>
                  <a:cxn ang="0">
                    <a:pos x="T4" y="T5"/>
                  </a:cxn>
                  <a:cxn ang="0">
                    <a:pos x="T6" y="T7"/>
                  </a:cxn>
                  <a:cxn ang="0">
                    <a:pos x="T8" y="T9"/>
                  </a:cxn>
                  <a:cxn ang="0">
                    <a:pos x="T10" y="T11"/>
                  </a:cxn>
                </a:cxnLst>
                <a:rect l="0" t="0" r="r" b="b"/>
                <a:pathLst>
                  <a:path w="96" h="404">
                    <a:moveTo>
                      <a:pt x="0" y="0"/>
                    </a:moveTo>
                    <a:cubicBezTo>
                      <a:pt x="0" y="357"/>
                      <a:pt x="0" y="357"/>
                      <a:pt x="0" y="357"/>
                    </a:cubicBezTo>
                    <a:cubicBezTo>
                      <a:pt x="0" y="383"/>
                      <a:pt x="22" y="404"/>
                      <a:pt x="48" y="404"/>
                    </a:cubicBezTo>
                    <a:cubicBezTo>
                      <a:pt x="74" y="404"/>
                      <a:pt x="96" y="383"/>
                      <a:pt x="96" y="357"/>
                    </a:cubicBezTo>
                    <a:cubicBezTo>
                      <a:pt x="96" y="0"/>
                      <a:pt x="96" y="0"/>
                      <a:pt x="96" y="0"/>
                    </a:cubicBezTo>
                    <a:cubicBezTo>
                      <a:pt x="0" y="0"/>
                      <a:pt x="0" y="0"/>
                      <a:pt x="0" y="0"/>
                    </a:cubicBezTo>
                  </a:path>
                </a:pathLst>
              </a:custGeom>
              <a:solidFill>
                <a:srgbClr val="E099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8"/>
              <p:cNvSpPr/>
              <p:nvPr/>
            </p:nvSpPr>
            <p:spPr bwMode="auto">
              <a:xfrm>
                <a:off x="5411788" y="2349501"/>
                <a:ext cx="869950" cy="801688"/>
              </a:xfrm>
              <a:custGeom>
                <a:avLst/>
                <a:gdLst>
                  <a:gd name="T0" fmla="*/ 16 w 204"/>
                  <a:gd name="T1" fmla="*/ 180 h 188"/>
                  <a:gd name="T2" fmla="*/ 16 w 204"/>
                  <a:gd name="T3" fmla="*/ 82 h 188"/>
                  <a:gd name="T4" fmla="*/ 38 w 204"/>
                  <a:gd name="T5" fmla="*/ 35 h 188"/>
                  <a:gd name="T6" fmla="*/ 89 w 204"/>
                  <a:gd name="T7" fmla="*/ 16 h 188"/>
                  <a:gd name="T8" fmla="*/ 121 w 204"/>
                  <a:gd name="T9" fmla="*/ 16 h 188"/>
                  <a:gd name="T10" fmla="*/ 169 w 204"/>
                  <a:gd name="T11" fmla="*/ 35 h 188"/>
                  <a:gd name="T12" fmla="*/ 188 w 204"/>
                  <a:gd name="T13" fmla="*/ 82 h 188"/>
                  <a:gd name="T14" fmla="*/ 188 w 204"/>
                  <a:gd name="T15" fmla="*/ 180 h 188"/>
                  <a:gd name="T16" fmla="*/ 196 w 204"/>
                  <a:gd name="T17" fmla="*/ 188 h 188"/>
                  <a:gd name="T18" fmla="*/ 204 w 204"/>
                  <a:gd name="T19" fmla="*/ 180 h 188"/>
                  <a:gd name="T20" fmla="*/ 204 w 204"/>
                  <a:gd name="T21" fmla="*/ 82 h 188"/>
                  <a:gd name="T22" fmla="*/ 180 w 204"/>
                  <a:gd name="T23" fmla="*/ 23 h 188"/>
                  <a:gd name="T24" fmla="*/ 121 w 204"/>
                  <a:gd name="T25" fmla="*/ 0 h 188"/>
                  <a:gd name="T26" fmla="*/ 89 w 204"/>
                  <a:gd name="T27" fmla="*/ 0 h 188"/>
                  <a:gd name="T28" fmla="*/ 27 w 204"/>
                  <a:gd name="T29" fmla="*/ 23 h 188"/>
                  <a:gd name="T30" fmla="*/ 0 w 204"/>
                  <a:gd name="T31" fmla="*/ 82 h 188"/>
                  <a:gd name="T32" fmla="*/ 0 w 204"/>
                  <a:gd name="T33" fmla="*/ 180 h 188"/>
                  <a:gd name="T34" fmla="*/ 8 w 204"/>
                  <a:gd name="T35" fmla="*/ 188 h 188"/>
                  <a:gd name="T36" fmla="*/ 16 w 204"/>
                  <a:gd name="T37" fmla="*/ 18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188">
                    <a:moveTo>
                      <a:pt x="16" y="180"/>
                    </a:moveTo>
                    <a:cubicBezTo>
                      <a:pt x="16" y="82"/>
                      <a:pt x="16" y="82"/>
                      <a:pt x="16" y="82"/>
                    </a:cubicBezTo>
                    <a:cubicBezTo>
                      <a:pt x="16" y="63"/>
                      <a:pt x="24" y="47"/>
                      <a:pt x="38" y="35"/>
                    </a:cubicBezTo>
                    <a:cubicBezTo>
                      <a:pt x="51" y="23"/>
                      <a:pt x="69" y="16"/>
                      <a:pt x="89" y="16"/>
                    </a:cubicBezTo>
                    <a:cubicBezTo>
                      <a:pt x="121" y="16"/>
                      <a:pt x="121" y="16"/>
                      <a:pt x="121" y="16"/>
                    </a:cubicBezTo>
                    <a:cubicBezTo>
                      <a:pt x="140" y="16"/>
                      <a:pt x="157" y="23"/>
                      <a:pt x="169" y="35"/>
                    </a:cubicBezTo>
                    <a:cubicBezTo>
                      <a:pt x="181" y="46"/>
                      <a:pt x="188" y="62"/>
                      <a:pt x="188" y="82"/>
                    </a:cubicBezTo>
                    <a:cubicBezTo>
                      <a:pt x="188" y="180"/>
                      <a:pt x="188" y="180"/>
                      <a:pt x="188" y="180"/>
                    </a:cubicBezTo>
                    <a:cubicBezTo>
                      <a:pt x="188" y="184"/>
                      <a:pt x="192" y="188"/>
                      <a:pt x="196" y="188"/>
                    </a:cubicBezTo>
                    <a:cubicBezTo>
                      <a:pt x="200" y="188"/>
                      <a:pt x="204" y="184"/>
                      <a:pt x="204" y="180"/>
                    </a:cubicBezTo>
                    <a:cubicBezTo>
                      <a:pt x="204" y="82"/>
                      <a:pt x="204" y="82"/>
                      <a:pt x="204" y="82"/>
                    </a:cubicBezTo>
                    <a:cubicBezTo>
                      <a:pt x="204" y="58"/>
                      <a:pt x="195" y="38"/>
                      <a:pt x="180" y="23"/>
                    </a:cubicBezTo>
                    <a:cubicBezTo>
                      <a:pt x="165" y="8"/>
                      <a:pt x="144" y="0"/>
                      <a:pt x="121" y="0"/>
                    </a:cubicBezTo>
                    <a:cubicBezTo>
                      <a:pt x="89" y="0"/>
                      <a:pt x="89" y="0"/>
                      <a:pt x="89" y="0"/>
                    </a:cubicBezTo>
                    <a:cubicBezTo>
                      <a:pt x="65" y="0"/>
                      <a:pt x="43" y="8"/>
                      <a:pt x="27" y="23"/>
                    </a:cubicBezTo>
                    <a:cubicBezTo>
                      <a:pt x="11" y="37"/>
                      <a:pt x="0" y="58"/>
                      <a:pt x="0" y="82"/>
                    </a:cubicBezTo>
                    <a:cubicBezTo>
                      <a:pt x="0" y="180"/>
                      <a:pt x="0" y="180"/>
                      <a:pt x="0" y="180"/>
                    </a:cubicBezTo>
                    <a:cubicBezTo>
                      <a:pt x="0" y="184"/>
                      <a:pt x="4" y="188"/>
                      <a:pt x="8" y="188"/>
                    </a:cubicBezTo>
                    <a:cubicBezTo>
                      <a:pt x="12" y="188"/>
                      <a:pt x="16" y="184"/>
                      <a:pt x="16" y="180"/>
                    </a:cubicBezTo>
                    <a:close/>
                  </a:path>
                </a:pathLst>
              </a:custGeom>
              <a:solidFill>
                <a:srgbClr val="4944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Oval 9"/>
              <p:cNvSpPr>
                <a:spLocks noChangeArrowheads="1"/>
              </p:cNvSpPr>
              <p:nvPr/>
            </p:nvSpPr>
            <p:spPr bwMode="auto">
              <a:xfrm>
                <a:off x="6145213" y="3014663"/>
                <a:ext cx="200025" cy="201613"/>
              </a:xfrm>
              <a:prstGeom prst="ellipse">
                <a:avLst/>
              </a:prstGeom>
              <a:solidFill>
                <a:srgbClr val="4944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Oval 10"/>
              <p:cNvSpPr>
                <a:spLocks noChangeArrowheads="1"/>
              </p:cNvSpPr>
              <p:nvPr/>
            </p:nvSpPr>
            <p:spPr bwMode="auto">
              <a:xfrm>
                <a:off x="5340350" y="3032126"/>
                <a:ext cx="200025" cy="200025"/>
              </a:xfrm>
              <a:prstGeom prst="ellipse">
                <a:avLst/>
              </a:prstGeom>
              <a:solidFill>
                <a:srgbClr val="4944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1"/>
              <p:cNvSpPr/>
              <p:nvPr/>
            </p:nvSpPr>
            <p:spPr bwMode="auto">
              <a:xfrm>
                <a:off x="7034213" y="4281488"/>
                <a:ext cx="149225" cy="196850"/>
              </a:xfrm>
              <a:custGeom>
                <a:avLst/>
                <a:gdLst>
                  <a:gd name="T0" fmla="*/ 35 w 35"/>
                  <a:gd name="T1" fmla="*/ 0 h 46"/>
                  <a:gd name="T2" fmla="*/ 1 w 35"/>
                  <a:gd name="T3" fmla="*/ 45 h 46"/>
                  <a:gd name="T4" fmla="*/ 0 w 35"/>
                  <a:gd name="T5" fmla="*/ 46 h 46"/>
                  <a:gd name="T6" fmla="*/ 35 w 35"/>
                  <a:gd name="T7" fmla="*/ 0 h 46"/>
                </a:gdLst>
                <a:ahLst/>
                <a:cxnLst>
                  <a:cxn ang="0">
                    <a:pos x="T0" y="T1"/>
                  </a:cxn>
                  <a:cxn ang="0">
                    <a:pos x="T2" y="T3"/>
                  </a:cxn>
                  <a:cxn ang="0">
                    <a:pos x="T4" y="T5"/>
                  </a:cxn>
                  <a:cxn ang="0">
                    <a:pos x="T6" y="T7"/>
                  </a:cxn>
                </a:cxnLst>
                <a:rect l="0" t="0" r="r" b="b"/>
                <a:pathLst>
                  <a:path w="35" h="46">
                    <a:moveTo>
                      <a:pt x="35" y="0"/>
                    </a:moveTo>
                    <a:cubicBezTo>
                      <a:pt x="35" y="21"/>
                      <a:pt x="21" y="39"/>
                      <a:pt x="1" y="45"/>
                    </a:cubicBezTo>
                    <a:cubicBezTo>
                      <a:pt x="1" y="45"/>
                      <a:pt x="1" y="45"/>
                      <a:pt x="0" y="46"/>
                    </a:cubicBezTo>
                    <a:cubicBezTo>
                      <a:pt x="20" y="40"/>
                      <a:pt x="35" y="22"/>
                      <a:pt x="35"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2"/>
              <p:cNvSpPr/>
              <p:nvPr/>
            </p:nvSpPr>
            <p:spPr bwMode="auto">
              <a:xfrm>
                <a:off x="6980238" y="4473576"/>
                <a:ext cx="58738" cy="9525"/>
              </a:xfrm>
              <a:custGeom>
                <a:avLst/>
                <a:gdLst>
                  <a:gd name="T0" fmla="*/ 14 w 14"/>
                  <a:gd name="T1" fmla="*/ 0 h 2"/>
                  <a:gd name="T2" fmla="*/ 0 w 14"/>
                  <a:gd name="T3" fmla="*/ 2 h 2"/>
                  <a:gd name="T4" fmla="*/ 1 w 14"/>
                  <a:gd name="T5" fmla="*/ 2 h 2"/>
                  <a:gd name="T6" fmla="*/ 13 w 14"/>
                  <a:gd name="T7" fmla="*/ 1 h 2"/>
                  <a:gd name="T8" fmla="*/ 14 w 14"/>
                  <a:gd name="T9" fmla="*/ 0 h 2"/>
                </a:gdLst>
                <a:ahLst/>
                <a:cxnLst>
                  <a:cxn ang="0">
                    <a:pos x="T0" y="T1"/>
                  </a:cxn>
                  <a:cxn ang="0">
                    <a:pos x="T2" y="T3"/>
                  </a:cxn>
                  <a:cxn ang="0">
                    <a:pos x="T4" y="T5"/>
                  </a:cxn>
                  <a:cxn ang="0">
                    <a:pos x="T6" y="T7"/>
                  </a:cxn>
                  <a:cxn ang="0">
                    <a:pos x="T8" y="T9"/>
                  </a:cxn>
                </a:cxnLst>
                <a:rect l="0" t="0" r="r" b="b"/>
                <a:pathLst>
                  <a:path w="14" h="2">
                    <a:moveTo>
                      <a:pt x="14" y="0"/>
                    </a:moveTo>
                    <a:cubicBezTo>
                      <a:pt x="10" y="2"/>
                      <a:pt x="5" y="2"/>
                      <a:pt x="0" y="2"/>
                    </a:cubicBezTo>
                    <a:cubicBezTo>
                      <a:pt x="1" y="2"/>
                      <a:pt x="1" y="2"/>
                      <a:pt x="1" y="2"/>
                    </a:cubicBezTo>
                    <a:cubicBezTo>
                      <a:pt x="5" y="2"/>
                      <a:pt x="9" y="2"/>
                      <a:pt x="13" y="1"/>
                    </a:cubicBezTo>
                    <a:cubicBezTo>
                      <a:pt x="14" y="0"/>
                      <a:pt x="14" y="0"/>
                      <a:pt x="14" y="0"/>
                    </a:cubicBezTo>
                  </a:path>
                </a:pathLst>
              </a:custGeom>
              <a:solidFill>
                <a:srgbClr val="D0A5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3"/>
              <p:cNvSpPr/>
              <p:nvPr/>
            </p:nvSpPr>
            <p:spPr bwMode="auto">
              <a:xfrm>
                <a:off x="6800850" y="2759076"/>
                <a:ext cx="382588" cy="1724025"/>
              </a:xfrm>
              <a:custGeom>
                <a:avLst/>
                <a:gdLst>
                  <a:gd name="T0" fmla="*/ 90 w 90"/>
                  <a:gd name="T1" fmla="*/ 0 h 404"/>
                  <a:gd name="T2" fmla="*/ 42 w 90"/>
                  <a:gd name="T3" fmla="*/ 0 h 404"/>
                  <a:gd name="T4" fmla="*/ 42 w 90"/>
                  <a:gd name="T5" fmla="*/ 342 h 404"/>
                  <a:gd name="T6" fmla="*/ 0 w 90"/>
                  <a:gd name="T7" fmla="*/ 376 h 404"/>
                  <a:gd name="T8" fmla="*/ 0 w 90"/>
                  <a:gd name="T9" fmla="*/ 376 h 404"/>
                  <a:gd name="T10" fmla="*/ 7 w 90"/>
                  <a:gd name="T11" fmla="*/ 388 h 404"/>
                  <a:gd name="T12" fmla="*/ 12 w 90"/>
                  <a:gd name="T13" fmla="*/ 392 h 404"/>
                  <a:gd name="T14" fmla="*/ 12 w 90"/>
                  <a:gd name="T15" fmla="*/ 393 h 404"/>
                  <a:gd name="T16" fmla="*/ 17 w 90"/>
                  <a:gd name="T17" fmla="*/ 397 h 404"/>
                  <a:gd name="T18" fmla="*/ 17 w 90"/>
                  <a:gd name="T19" fmla="*/ 397 h 404"/>
                  <a:gd name="T20" fmla="*/ 22 w 90"/>
                  <a:gd name="T21" fmla="*/ 400 h 404"/>
                  <a:gd name="T22" fmla="*/ 23 w 90"/>
                  <a:gd name="T23" fmla="*/ 400 h 404"/>
                  <a:gd name="T24" fmla="*/ 29 w 90"/>
                  <a:gd name="T25" fmla="*/ 402 h 404"/>
                  <a:gd name="T26" fmla="*/ 30 w 90"/>
                  <a:gd name="T27" fmla="*/ 402 h 404"/>
                  <a:gd name="T28" fmla="*/ 35 w 90"/>
                  <a:gd name="T29" fmla="*/ 404 h 404"/>
                  <a:gd name="T30" fmla="*/ 37 w 90"/>
                  <a:gd name="T31" fmla="*/ 404 h 404"/>
                  <a:gd name="T32" fmla="*/ 42 w 90"/>
                  <a:gd name="T33" fmla="*/ 404 h 404"/>
                  <a:gd name="T34" fmla="*/ 56 w 90"/>
                  <a:gd name="T35" fmla="*/ 402 h 404"/>
                  <a:gd name="T36" fmla="*/ 90 w 90"/>
                  <a:gd name="T37" fmla="*/ 357 h 404"/>
                  <a:gd name="T38" fmla="*/ 90 w 90"/>
                  <a:gd name="T39" fmla="*/ 357 h 404"/>
                  <a:gd name="T40" fmla="*/ 90 w 90"/>
                  <a:gd name="T41"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404">
                    <a:moveTo>
                      <a:pt x="90" y="0"/>
                    </a:moveTo>
                    <a:cubicBezTo>
                      <a:pt x="42" y="0"/>
                      <a:pt x="42" y="0"/>
                      <a:pt x="42" y="0"/>
                    </a:cubicBezTo>
                    <a:cubicBezTo>
                      <a:pt x="42" y="342"/>
                      <a:pt x="42" y="342"/>
                      <a:pt x="42" y="342"/>
                    </a:cubicBezTo>
                    <a:cubicBezTo>
                      <a:pt x="0" y="376"/>
                      <a:pt x="0" y="376"/>
                      <a:pt x="0" y="376"/>
                    </a:cubicBezTo>
                    <a:cubicBezTo>
                      <a:pt x="0" y="376"/>
                      <a:pt x="0" y="376"/>
                      <a:pt x="0" y="376"/>
                    </a:cubicBezTo>
                    <a:cubicBezTo>
                      <a:pt x="2" y="380"/>
                      <a:pt x="4" y="384"/>
                      <a:pt x="7" y="388"/>
                    </a:cubicBezTo>
                    <a:cubicBezTo>
                      <a:pt x="8" y="389"/>
                      <a:pt x="10" y="391"/>
                      <a:pt x="12" y="392"/>
                    </a:cubicBezTo>
                    <a:cubicBezTo>
                      <a:pt x="12" y="393"/>
                      <a:pt x="12" y="393"/>
                      <a:pt x="12" y="393"/>
                    </a:cubicBezTo>
                    <a:cubicBezTo>
                      <a:pt x="13" y="394"/>
                      <a:pt x="15" y="395"/>
                      <a:pt x="17" y="397"/>
                    </a:cubicBezTo>
                    <a:cubicBezTo>
                      <a:pt x="17" y="397"/>
                      <a:pt x="17" y="397"/>
                      <a:pt x="17" y="397"/>
                    </a:cubicBezTo>
                    <a:cubicBezTo>
                      <a:pt x="19" y="398"/>
                      <a:pt x="21" y="399"/>
                      <a:pt x="22" y="400"/>
                    </a:cubicBezTo>
                    <a:cubicBezTo>
                      <a:pt x="23" y="400"/>
                      <a:pt x="23" y="400"/>
                      <a:pt x="23" y="400"/>
                    </a:cubicBezTo>
                    <a:cubicBezTo>
                      <a:pt x="25" y="401"/>
                      <a:pt x="27" y="402"/>
                      <a:pt x="29" y="402"/>
                    </a:cubicBezTo>
                    <a:cubicBezTo>
                      <a:pt x="30" y="402"/>
                      <a:pt x="30" y="402"/>
                      <a:pt x="30" y="402"/>
                    </a:cubicBezTo>
                    <a:cubicBezTo>
                      <a:pt x="31" y="403"/>
                      <a:pt x="33" y="403"/>
                      <a:pt x="35" y="404"/>
                    </a:cubicBezTo>
                    <a:cubicBezTo>
                      <a:pt x="35" y="404"/>
                      <a:pt x="36" y="404"/>
                      <a:pt x="37" y="404"/>
                    </a:cubicBezTo>
                    <a:cubicBezTo>
                      <a:pt x="38" y="404"/>
                      <a:pt x="40" y="404"/>
                      <a:pt x="42" y="404"/>
                    </a:cubicBezTo>
                    <a:cubicBezTo>
                      <a:pt x="47" y="404"/>
                      <a:pt x="52" y="404"/>
                      <a:pt x="56" y="402"/>
                    </a:cubicBezTo>
                    <a:cubicBezTo>
                      <a:pt x="76" y="396"/>
                      <a:pt x="90" y="378"/>
                      <a:pt x="90" y="357"/>
                    </a:cubicBezTo>
                    <a:cubicBezTo>
                      <a:pt x="90" y="357"/>
                      <a:pt x="90" y="357"/>
                      <a:pt x="90" y="357"/>
                    </a:cubicBezTo>
                    <a:cubicBezTo>
                      <a:pt x="90" y="0"/>
                      <a:pt x="90" y="0"/>
                      <a:pt x="90" y="0"/>
                    </a:cubicBezTo>
                  </a:path>
                </a:pathLst>
              </a:custGeom>
              <a:solidFill>
                <a:srgbClr val="C989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4"/>
              <p:cNvSpPr/>
              <p:nvPr/>
            </p:nvSpPr>
            <p:spPr bwMode="auto">
              <a:xfrm>
                <a:off x="5557838" y="3459163"/>
                <a:ext cx="536575" cy="536575"/>
              </a:xfrm>
              <a:custGeom>
                <a:avLst/>
                <a:gdLst>
                  <a:gd name="T0" fmla="*/ 338 w 338"/>
                  <a:gd name="T1" fmla="*/ 126 h 338"/>
                  <a:gd name="T2" fmla="*/ 220 w 338"/>
                  <a:gd name="T3" fmla="*/ 110 h 338"/>
                  <a:gd name="T4" fmla="*/ 166 w 338"/>
                  <a:gd name="T5" fmla="*/ 0 h 338"/>
                  <a:gd name="T6" fmla="*/ 115 w 338"/>
                  <a:gd name="T7" fmla="*/ 113 h 338"/>
                  <a:gd name="T8" fmla="*/ 0 w 338"/>
                  <a:gd name="T9" fmla="*/ 131 h 338"/>
                  <a:gd name="T10" fmla="*/ 86 w 338"/>
                  <a:gd name="T11" fmla="*/ 215 h 338"/>
                  <a:gd name="T12" fmla="*/ 67 w 338"/>
                  <a:gd name="T13" fmla="*/ 338 h 338"/>
                  <a:gd name="T14" fmla="*/ 171 w 338"/>
                  <a:gd name="T15" fmla="*/ 279 h 338"/>
                  <a:gd name="T16" fmla="*/ 276 w 338"/>
                  <a:gd name="T17" fmla="*/ 333 h 338"/>
                  <a:gd name="T18" fmla="*/ 254 w 338"/>
                  <a:gd name="T19" fmla="*/ 212 h 338"/>
                  <a:gd name="T20" fmla="*/ 338 w 338"/>
                  <a:gd name="T21" fmla="*/ 12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8" h="338">
                    <a:moveTo>
                      <a:pt x="338" y="126"/>
                    </a:moveTo>
                    <a:lnTo>
                      <a:pt x="220" y="110"/>
                    </a:lnTo>
                    <a:lnTo>
                      <a:pt x="166" y="0"/>
                    </a:lnTo>
                    <a:lnTo>
                      <a:pt x="115" y="113"/>
                    </a:lnTo>
                    <a:lnTo>
                      <a:pt x="0" y="131"/>
                    </a:lnTo>
                    <a:lnTo>
                      <a:pt x="86" y="215"/>
                    </a:lnTo>
                    <a:lnTo>
                      <a:pt x="67" y="338"/>
                    </a:lnTo>
                    <a:lnTo>
                      <a:pt x="171" y="279"/>
                    </a:lnTo>
                    <a:lnTo>
                      <a:pt x="276" y="333"/>
                    </a:lnTo>
                    <a:lnTo>
                      <a:pt x="254" y="212"/>
                    </a:lnTo>
                    <a:lnTo>
                      <a:pt x="338" y="126"/>
                    </a:lnTo>
                    <a:close/>
                  </a:path>
                </a:pathLst>
              </a:custGeom>
              <a:solidFill>
                <a:srgbClr val="F465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33" name="组合 132"/>
          <p:cNvGrpSpPr/>
          <p:nvPr/>
        </p:nvGrpSpPr>
        <p:grpSpPr>
          <a:xfrm>
            <a:off x="4904079" y="1962150"/>
            <a:ext cx="2383843" cy="0"/>
            <a:chOff x="4904079" y="1962150"/>
            <a:chExt cx="2383843" cy="0"/>
          </a:xfrm>
        </p:grpSpPr>
        <p:cxnSp>
          <p:nvCxnSpPr>
            <p:cNvPr id="130" name="直接连接符 129"/>
            <p:cNvCxnSpPr/>
            <p:nvPr/>
          </p:nvCxnSpPr>
          <p:spPr>
            <a:xfrm>
              <a:off x="4904079" y="1962150"/>
              <a:ext cx="856287" cy="0"/>
            </a:xfrm>
            <a:prstGeom prst="line">
              <a:avLst/>
            </a:prstGeom>
            <a:ln>
              <a:solidFill>
                <a:schemeClr val="bg1">
                  <a:lumMod val="5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31" name="直接连接符 130"/>
            <p:cNvCxnSpPr/>
            <p:nvPr/>
          </p:nvCxnSpPr>
          <p:spPr>
            <a:xfrm flipH="1">
              <a:off x="6431635" y="1962150"/>
              <a:ext cx="856287" cy="0"/>
            </a:xfrm>
            <a:prstGeom prst="line">
              <a:avLst/>
            </a:prstGeom>
            <a:ln>
              <a:solidFill>
                <a:schemeClr val="bg1">
                  <a:lumMod val="50000"/>
                </a:schemeClr>
              </a:solidFill>
              <a:headEnd type="oval"/>
            </a:ln>
          </p:spPr>
          <p:style>
            <a:lnRef idx="1">
              <a:schemeClr val="accent1"/>
            </a:lnRef>
            <a:fillRef idx="0">
              <a:schemeClr val="accent1"/>
            </a:fillRef>
            <a:effectRef idx="0">
              <a:schemeClr val="accent1"/>
            </a:effectRef>
            <a:fontRef idx="minor">
              <a:schemeClr val="tx1"/>
            </a:fontRef>
          </p:style>
        </p:cxnSp>
      </p:grpSp>
      <p:grpSp>
        <p:nvGrpSpPr>
          <p:cNvPr id="134" name="组合 133"/>
          <p:cNvGrpSpPr/>
          <p:nvPr/>
        </p:nvGrpSpPr>
        <p:grpSpPr>
          <a:xfrm>
            <a:off x="4904079" y="3712210"/>
            <a:ext cx="2383843" cy="0"/>
            <a:chOff x="4904079" y="1962150"/>
            <a:chExt cx="2383843" cy="0"/>
          </a:xfrm>
        </p:grpSpPr>
        <p:cxnSp>
          <p:nvCxnSpPr>
            <p:cNvPr id="135" name="直接连接符 134"/>
            <p:cNvCxnSpPr/>
            <p:nvPr/>
          </p:nvCxnSpPr>
          <p:spPr>
            <a:xfrm>
              <a:off x="4904079" y="1962150"/>
              <a:ext cx="856287" cy="0"/>
            </a:xfrm>
            <a:prstGeom prst="line">
              <a:avLst/>
            </a:prstGeom>
            <a:ln>
              <a:solidFill>
                <a:schemeClr val="bg1">
                  <a:lumMod val="5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36" name="直接连接符 135"/>
            <p:cNvCxnSpPr/>
            <p:nvPr/>
          </p:nvCxnSpPr>
          <p:spPr>
            <a:xfrm flipH="1">
              <a:off x="6431635" y="1962150"/>
              <a:ext cx="856287" cy="0"/>
            </a:xfrm>
            <a:prstGeom prst="line">
              <a:avLst/>
            </a:prstGeom>
            <a:ln>
              <a:solidFill>
                <a:schemeClr val="bg1">
                  <a:lumMod val="50000"/>
                </a:schemeClr>
              </a:solidFill>
              <a:headEnd type="oval"/>
            </a:ln>
          </p:spPr>
          <p:style>
            <a:lnRef idx="1">
              <a:schemeClr val="accent1"/>
            </a:lnRef>
            <a:fillRef idx="0">
              <a:schemeClr val="accent1"/>
            </a:fillRef>
            <a:effectRef idx="0">
              <a:schemeClr val="accent1"/>
            </a:effectRef>
            <a:fontRef idx="minor">
              <a:schemeClr val="tx1"/>
            </a:fontRef>
          </p:style>
        </p:cxnSp>
      </p:grpSp>
      <p:grpSp>
        <p:nvGrpSpPr>
          <p:cNvPr id="137" name="组合 136"/>
          <p:cNvGrpSpPr/>
          <p:nvPr/>
        </p:nvGrpSpPr>
        <p:grpSpPr>
          <a:xfrm>
            <a:off x="4904079" y="5462270"/>
            <a:ext cx="2383843" cy="0"/>
            <a:chOff x="4904079" y="1962150"/>
            <a:chExt cx="2383843" cy="0"/>
          </a:xfrm>
        </p:grpSpPr>
        <p:cxnSp>
          <p:nvCxnSpPr>
            <p:cNvPr id="138" name="直接连接符 137"/>
            <p:cNvCxnSpPr/>
            <p:nvPr/>
          </p:nvCxnSpPr>
          <p:spPr>
            <a:xfrm>
              <a:off x="4904079" y="1962150"/>
              <a:ext cx="856287" cy="0"/>
            </a:xfrm>
            <a:prstGeom prst="line">
              <a:avLst/>
            </a:prstGeom>
            <a:ln>
              <a:solidFill>
                <a:schemeClr val="bg1">
                  <a:lumMod val="5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39" name="直接连接符 138"/>
            <p:cNvCxnSpPr/>
            <p:nvPr/>
          </p:nvCxnSpPr>
          <p:spPr>
            <a:xfrm flipH="1">
              <a:off x="6431635" y="1962150"/>
              <a:ext cx="856287" cy="0"/>
            </a:xfrm>
            <a:prstGeom prst="line">
              <a:avLst/>
            </a:prstGeom>
            <a:ln>
              <a:solidFill>
                <a:schemeClr val="bg1">
                  <a:lumMod val="50000"/>
                </a:schemeClr>
              </a:solidFill>
              <a:headEnd type="oval"/>
            </a:ln>
          </p:spPr>
          <p:style>
            <a:lnRef idx="1">
              <a:schemeClr val="accent1"/>
            </a:lnRef>
            <a:fillRef idx="0">
              <a:schemeClr val="accent1"/>
            </a:fillRef>
            <a:effectRef idx="0">
              <a:schemeClr val="accent1"/>
            </a:effectRef>
            <a:fontRef idx="minor">
              <a:schemeClr val="tx1"/>
            </a:fontRef>
          </p:style>
        </p:cxnSp>
      </p:grpSp>
      <p:sp>
        <p:nvSpPr>
          <p:cNvPr id="140" name="文本框 139"/>
          <p:cNvSpPr txBox="1"/>
          <p:nvPr/>
        </p:nvSpPr>
        <p:spPr>
          <a:xfrm>
            <a:off x="7337806" y="1676400"/>
            <a:ext cx="1499382" cy="534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sz="2400" dirty="0"/>
              <a:t>前台大厅</a:t>
            </a:r>
            <a:endParaRPr lang="zh-CN" altLang="en-US" sz="2400" dirty="0"/>
          </a:p>
        </p:txBody>
      </p:sp>
      <p:sp>
        <p:nvSpPr>
          <p:cNvPr id="141" name="文本框 140"/>
          <p:cNvSpPr txBox="1"/>
          <p:nvPr/>
        </p:nvSpPr>
        <p:spPr>
          <a:xfrm>
            <a:off x="3315684" y="3462429"/>
            <a:ext cx="1499382" cy="534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sz="2400" dirty="0"/>
              <a:t>办公区域</a:t>
            </a:r>
            <a:endParaRPr lang="zh-CN" altLang="en-US" sz="2400" dirty="0"/>
          </a:p>
        </p:txBody>
      </p:sp>
      <p:sp>
        <p:nvSpPr>
          <p:cNvPr id="142" name="文本框 141"/>
          <p:cNvSpPr txBox="1"/>
          <p:nvPr/>
        </p:nvSpPr>
        <p:spPr>
          <a:xfrm>
            <a:off x="7362218" y="5231661"/>
            <a:ext cx="1870146" cy="534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sz="2400" dirty="0"/>
              <a:t>科技园区</a:t>
            </a:r>
            <a:endParaRPr lang="zh-CN" altLang="en-US" sz="2400" dirty="0"/>
          </a:p>
        </p:txBody>
      </p:sp>
      <p:sp>
        <p:nvSpPr>
          <p:cNvPr id="21" name="object 2"/>
          <p:cNvSpPr/>
          <p:nvPr/>
        </p:nvSpPr>
        <p:spPr>
          <a:xfrm>
            <a:off x="1882140" y="3997960"/>
            <a:ext cx="2933065" cy="2774315"/>
          </a:xfrm>
          <a:prstGeom prst="rect">
            <a:avLst/>
          </a:prstGeom>
          <a:blipFill>
            <a:blip r:embed="rId1" cstate="print"/>
            <a:stretch>
              <a:fillRect/>
            </a:stretch>
          </a:blipFill>
        </p:spPr>
        <p:txBody>
          <a:bodyPr wrap="square" lIns="0" tIns="0" rIns="0" bIns="0" rtlCol="0"/>
          <a:p/>
        </p:txBody>
      </p:sp>
      <p:sp>
        <p:nvSpPr>
          <p:cNvPr id="50" name="object 3"/>
          <p:cNvSpPr/>
          <p:nvPr/>
        </p:nvSpPr>
        <p:spPr>
          <a:xfrm>
            <a:off x="1881505" y="201295"/>
            <a:ext cx="2934335" cy="2922905"/>
          </a:xfrm>
          <a:prstGeom prst="rect">
            <a:avLst/>
          </a:prstGeom>
          <a:blipFill>
            <a:blip r:embed="rId2" cstate="print"/>
            <a:stretch>
              <a:fillRect/>
            </a:stretch>
          </a:blipFill>
        </p:spPr>
        <p:txBody>
          <a:bodyPr wrap="square" lIns="0" tIns="0" rIns="0" bIns="0" rtlCol="0"/>
          <a:p/>
        </p:txBody>
      </p:sp>
      <p:sp>
        <p:nvSpPr>
          <p:cNvPr id="52" name="object 4"/>
          <p:cNvSpPr/>
          <p:nvPr/>
        </p:nvSpPr>
        <p:spPr>
          <a:xfrm>
            <a:off x="7362444" y="2285492"/>
            <a:ext cx="3599688" cy="2700528"/>
          </a:xfrm>
          <a:prstGeom prst="rect">
            <a:avLst/>
          </a:prstGeom>
          <a:blipFill>
            <a:blip r:embed="rId3" cstate="print"/>
            <a:stretch>
              <a:fillRect/>
            </a:stretch>
          </a:blipFill>
        </p:spPr>
        <p:txBody>
          <a:bodyPr wrap="square" lIns="0" tIns="0" rIns="0" bIns="0" rtlCol="0"/>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接连接符 2"/>
          <p:cNvCxnSpPr/>
          <p:nvPr/>
        </p:nvCxnSpPr>
        <p:spPr>
          <a:xfrm>
            <a:off x="6096115" y="-520700"/>
            <a:ext cx="0" cy="1041400"/>
          </a:xfrm>
          <a:prstGeom prst="line">
            <a:avLst/>
          </a:prstGeom>
          <a:ln w="22225"/>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5817668" y="573812"/>
            <a:ext cx="571500" cy="571500"/>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3" name="直接连接符 22"/>
          <p:cNvCxnSpPr/>
          <p:nvPr/>
        </p:nvCxnSpPr>
        <p:spPr>
          <a:xfrm>
            <a:off x="6096115" y="1193800"/>
            <a:ext cx="0" cy="1041400"/>
          </a:xfrm>
          <a:prstGeom prst="line">
            <a:avLst/>
          </a:prstGeom>
          <a:ln w="22225"/>
        </p:spPr>
        <p:style>
          <a:lnRef idx="1">
            <a:schemeClr val="accent1"/>
          </a:lnRef>
          <a:fillRef idx="0">
            <a:schemeClr val="accent1"/>
          </a:fillRef>
          <a:effectRef idx="0">
            <a:schemeClr val="accent1"/>
          </a:effectRef>
          <a:fontRef idx="minor">
            <a:schemeClr val="tx1"/>
          </a:fontRef>
        </p:style>
      </p:cxnSp>
      <p:sp>
        <p:nvSpPr>
          <p:cNvPr id="24" name="椭圆 23"/>
          <p:cNvSpPr/>
          <p:nvPr/>
        </p:nvSpPr>
        <p:spPr>
          <a:xfrm>
            <a:off x="5817668" y="2288312"/>
            <a:ext cx="571500" cy="5715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6" name="直接连接符 25"/>
          <p:cNvCxnSpPr/>
          <p:nvPr/>
        </p:nvCxnSpPr>
        <p:spPr>
          <a:xfrm>
            <a:off x="6096115" y="2908300"/>
            <a:ext cx="0" cy="1041400"/>
          </a:xfrm>
          <a:prstGeom prst="line">
            <a:avLst/>
          </a:prstGeom>
          <a:ln w="22225"/>
        </p:spPr>
        <p:style>
          <a:lnRef idx="1">
            <a:schemeClr val="accent1"/>
          </a:lnRef>
          <a:fillRef idx="0">
            <a:schemeClr val="accent1"/>
          </a:fillRef>
          <a:effectRef idx="0">
            <a:schemeClr val="accent1"/>
          </a:effectRef>
          <a:fontRef idx="minor">
            <a:schemeClr val="tx1"/>
          </a:fontRef>
        </p:style>
      </p:cxnSp>
      <p:sp>
        <p:nvSpPr>
          <p:cNvPr id="27" name="椭圆 26"/>
          <p:cNvSpPr/>
          <p:nvPr/>
        </p:nvSpPr>
        <p:spPr>
          <a:xfrm>
            <a:off x="5817668" y="4002812"/>
            <a:ext cx="571500" cy="5715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 name="组合 50"/>
          <p:cNvGrpSpPr/>
          <p:nvPr/>
        </p:nvGrpSpPr>
        <p:grpSpPr>
          <a:xfrm>
            <a:off x="5934498" y="703010"/>
            <a:ext cx="337840" cy="313104"/>
            <a:chOff x="7908925" y="955676"/>
            <a:chExt cx="3230563" cy="2994024"/>
          </a:xfrm>
        </p:grpSpPr>
        <p:sp>
          <p:nvSpPr>
            <p:cNvPr id="35" name="Oval 5"/>
            <p:cNvSpPr>
              <a:spLocks noChangeArrowheads="1"/>
            </p:cNvSpPr>
            <p:nvPr/>
          </p:nvSpPr>
          <p:spPr bwMode="auto">
            <a:xfrm>
              <a:off x="8235950" y="1279525"/>
              <a:ext cx="2333625" cy="2338387"/>
            </a:xfrm>
            <a:prstGeom prst="ellipse">
              <a:avLst/>
            </a:prstGeom>
            <a:solidFill>
              <a:srgbClr val="424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6"/>
            <p:cNvSpPr>
              <a:spLocks noEditPoints="1"/>
            </p:cNvSpPr>
            <p:nvPr/>
          </p:nvSpPr>
          <p:spPr bwMode="auto">
            <a:xfrm>
              <a:off x="8534400" y="1577975"/>
              <a:ext cx="1738313" cy="1746250"/>
            </a:xfrm>
            <a:custGeom>
              <a:avLst/>
              <a:gdLst>
                <a:gd name="T0" fmla="*/ 204 w 409"/>
                <a:gd name="T1" fmla="*/ 329 h 410"/>
                <a:gd name="T2" fmla="*/ 116 w 409"/>
                <a:gd name="T3" fmla="*/ 389 h 410"/>
                <a:gd name="T4" fmla="*/ 204 w 409"/>
                <a:gd name="T5" fmla="*/ 410 h 410"/>
                <a:gd name="T6" fmla="*/ 293 w 409"/>
                <a:gd name="T7" fmla="*/ 389 h 410"/>
                <a:gd name="T8" fmla="*/ 204 w 409"/>
                <a:gd name="T9" fmla="*/ 329 h 410"/>
                <a:gd name="T10" fmla="*/ 395 w 409"/>
                <a:gd name="T11" fmla="*/ 219 h 410"/>
                <a:gd name="T12" fmla="*/ 312 w 409"/>
                <a:gd name="T13" fmla="*/ 267 h 410"/>
                <a:gd name="T14" fmla="*/ 300 w 409"/>
                <a:gd name="T15" fmla="*/ 301 h 410"/>
                <a:gd name="T16" fmla="*/ 300 w 409"/>
                <a:gd name="T17" fmla="*/ 301 h 410"/>
                <a:gd name="T18" fmla="*/ 320 w 409"/>
                <a:gd name="T19" fmla="*/ 374 h 410"/>
                <a:gd name="T20" fmla="*/ 409 w 409"/>
                <a:gd name="T21" fmla="*/ 220 h 410"/>
                <a:gd name="T22" fmla="*/ 395 w 409"/>
                <a:gd name="T23" fmla="*/ 219 h 410"/>
                <a:gd name="T24" fmla="*/ 14 w 409"/>
                <a:gd name="T25" fmla="*/ 219 h 410"/>
                <a:gd name="T26" fmla="*/ 0 w 409"/>
                <a:gd name="T27" fmla="*/ 220 h 410"/>
                <a:gd name="T28" fmla="*/ 89 w 409"/>
                <a:gd name="T29" fmla="*/ 374 h 410"/>
                <a:gd name="T30" fmla="*/ 97 w 409"/>
                <a:gd name="T31" fmla="*/ 267 h 410"/>
                <a:gd name="T32" fmla="*/ 14 w 409"/>
                <a:gd name="T33" fmla="*/ 219 h 410"/>
                <a:gd name="T34" fmla="*/ 89 w 409"/>
                <a:gd name="T35" fmla="*/ 35 h 410"/>
                <a:gd name="T36" fmla="*/ 0 w 409"/>
                <a:gd name="T37" fmla="*/ 189 h 410"/>
                <a:gd name="T38" fmla="*/ 14 w 409"/>
                <a:gd name="T39" fmla="*/ 190 h 410"/>
                <a:gd name="T40" fmla="*/ 97 w 409"/>
                <a:gd name="T41" fmla="*/ 143 h 410"/>
                <a:gd name="T42" fmla="*/ 108 w 409"/>
                <a:gd name="T43" fmla="*/ 109 h 410"/>
                <a:gd name="T44" fmla="*/ 108 w 409"/>
                <a:gd name="T45" fmla="*/ 109 h 410"/>
                <a:gd name="T46" fmla="*/ 89 w 409"/>
                <a:gd name="T47" fmla="*/ 35 h 410"/>
                <a:gd name="T48" fmla="*/ 320 w 409"/>
                <a:gd name="T49" fmla="*/ 35 h 410"/>
                <a:gd name="T50" fmla="*/ 312 w 409"/>
                <a:gd name="T51" fmla="*/ 143 h 410"/>
                <a:gd name="T52" fmla="*/ 395 w 409"/>
                <a:gd name="T53" fmla="*/ 190 h 410"/>
                <a:gd name="T54" fmla="*/ 409 w 409"/>
                <a:gd name="T55" fmla="*/ 189 h 410"/>
                <a:gd name="T56" fmla="*/ 320 w 409"/>
                <a:gd name="T57" fmla="*/ 35 h 410"/>
                <a:gd name="T58" fmla="*/ 204 w 409"/>
                <a:gd name="T59" fmla="*/ 0 h 410"/>
                <a:gd name="T60" fmla="*/ 116 w 409"/>
                <a:gd name="T61" fmla="*/ 20 h 410"/>
                <a:gd name="T62" fmla="*/ 204 w 409"/>
                <a:gd name="T63" fmla="*/ 80 h 410"/>
                <a:gd name="T64" fmla="*/ 293 w 409"/>
                <a:gd name="T65" fmla="*/ 20 h 410"/>
                <a:gd name="T66" fmla="*/ 204 w 409"/>
                <a:gd name="T67"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410">
                  <a:moveTo>
                    <a:pt x="204" y="329"/>
                  </a:moveTo>
                  <a:cubicBezTo>
                    <a:pt x="164" y="329"/>
                    <a:pt x="130" y="354"/>
                    <a:pt x="116" y="389"/>
                  </a:cubicBezTo>
                  <a:cubicBezTo>
                    <a:pt x="142" y="402"/>
                    <a:pt x="173" y="410"/>
                    <a:pt x="204" y="410"/>
                  </a:cubicBezTo>
                  <a:cubicBezTo>
                    <a:pt x="236" y="410"/>
                    <a:pt x="266" y="402"/>
                    <a:pt x="293" y="389"/>
                  </a:cubicBezTo>
                  <a:cubicBezTo>
                    <a:pt x="279" y="354"/>
                    <a:pt x="245" y="329"/>
                    <a:pt x="204" y="329"/>
                  </a:cubicBezTo>
                  <a:moveTo>
                    <a:pt x="395" y="219"/>
                  </a:moveTo>
                  <a:cubicBezTo>
                    <a:pt x="362" y="219"/>
                    <a:pt x="330" y="236"/>
                    <a:pt x="312" y="267"/>
                  </a:cubicBezTo>
                  <a:cubicBezTo>
                    <a:pt x="306" y="278"/>
                    <a:pt x="302" y="289"/>
                    <a:pt x="300" y="301"/>
                  </a:cubicBezTo>
                  <a:cubicBezTo>
                    <a:pt x="300" y="301"/>
                    <a:pt x="300" y="301"/>
                    <a:pt x="300" y="301"/>
                  </a:cubicBezTo>
                  <a:cubicBezTo>
                    <a:pt x="296" y="327"/>
                    <a:pt x="304" y="353"/>
                    <a:pt x="320" y="374"/>
                  </a:cubicBezTo>
                  <a:cubicBezTo>
                    <a:pt x="370" y="340"/>
                    <a:pt x="404" y="284"/>
                    <a:pt x="409" y="220"/>
                  </a:cubicBezTo>
                  <a:cubicBezTo>
                    <a:pt x="404" y="219"/>
                    <a:pt x="400" y="219"/>
                    <a:pt x="395" y="219"/>
                  </a:cubicBezTo>
                  <a:moveTo>
                    <a:pt x="14" y="219"/>
                  </a:moveTo>
                  <a:cubicBezTo>
                    <a:pt x="9" y="219"/>
                    <a:pt x="5" y="219"/>
                    <a:pt x="0" y="220"/>
                  </a:cubicBezTo>
                  <a:cubicBezTo>
                    <a:pt x="5" y="284"/>
                    <a:pt x="39" y="340"/>
                    <a:pt x="89" y="374"/>
                  </a:cubicBezTo>
                  <a:cubicBezTo>
                    <a:pt x="112" y="344"/>
                    <a:pt x="117" y="302"/>
                    <a:pt x="97" y="267"/>
                  </a:cubicBezTo>
                  <a:cubicBezTo>
                    <a:pt x="79" y="236"/>
                    <a:pt x="47" y="219"/>
                    <a:pt x="14" y="219"/>
                  </a:cubicBezTo>
                  <a:moveTo>
                    <a:pt x="89" y="35"/>
                  </a:moveTo>
                  <a:cubicBezTo>
                    <a:pt x="39" y="70"/>
                    <a:pt x="5" y="125"/>
                    <a:pt x="0" y="189"/>
                  </a:cubicBezTo>
                  <a:cubicBezTo>
                    <a:pt x="5" y="190"/>
                    <a:pt x="9" y="190"/>
                    <a:pt x="14" y="190"/>
                  </a:cubicBezTo>
                  <a:cubicBezTo>
                    <a:pt x="47" y="190"/>
                    <a:pt x="79" y="173"/>
                    <a:pt x="97" y="143"/>
                  </a:cubicBezTo>
                  <a:cubicBezTo>
                    <a:pt x="103" y="132"/>
                    <a:pt x="107" y="120"/>
                    <a:pt x="108" y="109"/>
                  </a:cubicBezTo>
                  <a:cubicBezTo>
                    <a:pt x="108" y="109"/>
                    <a:pt x="108" y="109"/>
                    <a:pt x="108" y="109"/>
                  </a:cubicBezTo>
                  <a:cubicBezTo>
                    <a:pt x="112" y="83"/>
                    <a:pt x="105" y="56"/>
                    <a:pt x="89" y="35"/>
                  </a:cubicBezTo>
                  <a:moveTo>
                    <a:pt x="320" y="35"/>
                  </a:moveTo>
                  <a:cubicBezTo>
                    <a:pt x="296" y="65"/>
                    <a:pt x="292" y="108"/>
                    <a:pt x="312" y="143"/>
                  </a:cubicBezTo>
                  <a:cubicBezTo>
                    <a:pt x="330" y="173"/>
                    <a:pt x="362" y="190"/>
                    <a:pt x="395" y="190"/>
                  </a:cubicBezTo>
                  <a:cubicBezTo>
                    <a:pt x="400" y="190"/>
                    <a:pt x="404" y="190"/>
                    <a:pt x="409" y="189"/>
                  </a:cubicBezTo>
                  <a:cubicBezTo>
                    <a:pt x="404" y="125"/>
                    <a:pt x="370" y="70"/>
                    <a:pt x="320" y="35"/>
                  </a:cubicBezTo>
                  <a:moveTo>
                    <a:pt x="204" y="0"/>
                  </a:moveTo>
                  <a:cubicBezTo>
                    <a:pt x="173" y="0"/>
                    <a:pt x="142" y="7"/>
                    <a:pt x="116" y="20"/>
                  </a:cubicBezTo>
                  <a:cubicBezTo>
                    <a:pt x="130" y="55"/>
                    <a:pt x="164" y="80"/>
                    <a:pt x="204" y="80"/>
                  </a:cubicBezTo>
                  <a:cubicBezTo>
                    <a:pt x="245" y="80"/>
                    <a:pt x="279" y="55"/>
                    <a:pt x="293" y="20"/>
                  </a:cubicBezTo>
                  <a:cubicBezTo>
                    <a:pt x="266" y="7"/>
                    <a:pt x="236" y="0"/>
                    <a:pt x="204" y="0"/>
                  </a:cubicBezTo>
                </a:path>
              </a:pathLst>
            </a:custGeom>
            <a:solidFill>
              <a:srgbClr val="5252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7"/>
            <p:cNvSpPr>
              <a:spLocks noEditPoints="1"/>
            </p:cNvSpPr>
            <p:nvPr/>
          </p:nvSpPr>
          <p:spPr bwMode="auto">
            <a:xfrm>
              <a:off x="7908925" y="955676"/>
              <a:ext cx="2987675" cy="2989262"/>
            </a:xfrm>
            <a:custGeom>
              <a:avLst/>
              <a:gdLst>
                <a:gd name="T0" fmla="*/ 351 w 703"/>
                <a:gd name="T1" fmla="*/ 0 h 702"/>
                <a:gd name="T2" fmla="*/ 0 w 703"/>
                <a:gd name="T3" fmla="*/ 351 h 702"/>
                <a:gd name="T4" fmla="*/ 351 w 703"/>
                <a:gd name="T5" fmla="*/ 702 h 702"/>
                <a:gd name="T6" fmla="*/ 703 w 703"/>
                <a:gd name="T7" fmla="*/ 351 h 702"/>
                <a:gd name="T8" fmla="*/ 351 w 703"/>
                <a:gd name="T9" fmla="*/ 0 h 702"/>
                <a:gd name="T10" fmla="*/ 494 w 703"/>
                <a:gd name="T11" fmla="*/ 158 h 702"/>
                <a:gd name="T12" fmla="*/ 625 w 703"/>
                <a:gd name="T13" fmla="*/ 193 h 702"/>
                <a:gd name="T14" fmla="*/ 590 w 703"/>
                <a:gd name="T15" fmla="*/ 323 h 702"/>
                <a:gd name="T16" fmla="*/ 459 w 703"/>
                <a:gd name="T17" fmla="*/ 289 h 702"/>
                <a:gd name="T18" fmla="*/ 494 w 703"/>
                <a:gd name="T19" fmla="*/ 158 h 702"/>
                <a:gd name="T20" fmla="*/ 351 w 703"/>
                <a:gd name="T21" fmla="*/ 35 h 702"/>
                <a:gd name="T22" fmla="*/ 447 w 703"/>
                <a:gd name="T23" fmla="*/ 131 h 702"/>
                <a:gd name="T24" fmla="*/ 351 w 703"/>
                <a:gd name="T25" fmla="*/ 226 h 702"/>
                <a:gd name="T26" fmla="*/ 256 w 703"/>
                <a:gd name="T27" fmla="*/ 131 h 702"/>
                <a:gd name="T28" fmla="*/ 351 w 703"/>
                <a:gd name="T29" fmla="*/ 35 h 702"/>
                <a:gd name="T30" fmla="*/ 78 w 703"/>
                <a:gd name="T31" fmla="*/ 193 h 702"/>
                <a:gd name="T32" fmla="*/ 209 w 703"/>
                <a:gd name="T33" fmla="*/ 158 h 702"/>
                <a:gd name="T34" fmla="*/ 244 w 703"/>
                <a:gd name="T35" fmla="*/ 289 h 702"/>
                <a:gd name="T36" fmla="*/ 113 w 703"/>
                <a:gd name="T37" fmla="*/ 323 h 702"/>
                <a:gd name="T38" fmla="*/ 78 w 703"/>
                <a:gd name="T39" fmla="*/ 193 h 702"/>
                <a:gd name="T40" fmla="*/ 209 w 703"/>
                <a:gd name="T41" fmla="*/ 543 h 702"/>
                <a:gd name="T42" fmla="*/ 78 w 703"/>
                <a:gd name="T43" fmla="*/ 508 h 702"/>
                <a:gd name="T44" fmla="*/ 113 w 703"/>
                <a:gd name="T45" fmla="*/ 378 h 702"/>
                <a:gd name="T46" fmla="*/ 244 w 703"/>
                <a:gd name="T47" fmla="*/ 413 h 702"/>
                <a:gd name="T48" fmla="*/ 209 w 703"/>
                <a:gd name="T49" fmla="*/ 543 h 702"/>
                <a:gd name="T50" fmla="*/ 351 w 703"/>
                <a:gd name="T51" fmla="*/ 666 h 702"/>
                <a:gd name="T52" fmla="*/ 256 w 703"/>
                <a:gd name="T53" fmla="*/ 571 h 702"/>
                <a:gd name="T54" fmla="*/ 351 w 703"/>
                <a:gd name="T55" fmla="*/ 475 h 702"/>
                <a:gd name="T56" fmla="*/ 447 w 703"/>
                <a:gd name="T57" fmla="*/ 571 h 702"/>
                <a:gd name="T58" fmla="*/ 351 w 703"/>
                <a:gd name="T59" fmla="*/ 666 h 702"/>
                <a:gd name="T60" fmla="*/ 625 w 703"/>
                <a:gd name="T61" fmla="*/ 508 h 702"/>
                <a:gd name="T62" fmla="*/ 494 w 703"/>
                <a:gd name="T63" fmla="*/ 543 h 702"/>
                <a:gd name="T64" fmla="*/ 459 w 703"/>
                <a:gd name="T65" fmla="*/ 413 h 702"/>
                <a:gd name="T66" fmla="*/ 590 w 703"/>
                <a:gd name="T67" fmla="*/ 378 h 702"/>
                <a:gd name="T68" fmla="*/ 625 w 703"/>
                <a:gd name="T69" fmla="*/ 508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3" h="702">
                  <a:moveTo>
                    <a:pt x="351" y="0"/>
                  </a:moveTo>
                  <a:cubicBezTo>
                    <a:pt x="157" y="0"/>
                    <a:pt x="0" y="157"/>
                    <a:pt x="0" y="351"/>
                  </a:cubicBezTo>
                  <a:cubicBezTo>
                    <a:pt x="0" y="545"/>
                    <a:pt x="157" y="702"/>
                    <a:pt x="351" y="702"/>
                  </a:cubicBezTo>
                  <a:cubicBezTo>
                    <a:pt x="545" y="702"/>
                    <a:pt x="703" y="545"/>
                    <a:pt x="703" y="351"/>
                  </a:cubicBezTo>
                  <a:cubicBezTo>
                    <a:pt x="703" y="157"/>
                    <a:pt x="545" y="0"/>
                    <a:pt x="351" y="0"/>
                  </a:cubicBezTo>
                  <a:moveTo>
                    <a:pt x="494" y="158"/>
                  </a:moveTo>
                  <a:cubicBezTo>
                    <a:pt x="540" y="132"/>
                    <a:pt x="598" y="147"/>
                    <a:pt x="625" y="193"/>
                  </a:cubicBezTo>
                  <a:cubicBezTo>
                    <a:pt x="651" y="239"/>
                    <a:pt x="635" y="297"/>
                    <a:pt x="590" y="323"/>
                  </a:cubicBezTo>
                  <a:cubicBezTo>
                    <a:pt x="544" y="350"/>
                    <a:pt x="486" y="334"/>
                    <a:pt x="459" y="289"/>
                  </a:cubicBezTo>
                  <a:cubicBezTo>
                    <a:pt x="433" y="243"/>
                    <a:pt x="448" y="184"/>
                    <a:pt x="494" y="158"/>
                  </a:cubicBezTo>
                  <a:moveTo>
                    <a:pt x="351" y="35"/>
                  </a:moveTo>
                  <a:cubicBezTo>
                    <a:pt x="404" y="35"/>
                    <a:pt x="447" y="78"/>
                    <a:pt x="447" y="131"/>
                  </a:cubicBezTo>
                  <a:cubicBezTo>
                    <a:pt x="447" y="184"/>
                    <a:pt x="404" y="226"/>
                    <a:pt x="351" y="226"/>
                  </a:cubicBezTo>
                  <a:cubicBezTo>
                    <a:pt x="299" y="226"/>
                    <a:pt x="256" y="184"/>
                    <a:pt x="256" y="131"/>
                  </a:cubicBezTo>
                  <a:cubicBezTo>
                    <a:pt x="256" y="78"/>
                    <a:pt x="299" y="35"/>
                    <a:pt x="351" y="35"/>
                  </a:cubicBezTo>
                  <a:moveTo>
                    <a:pt x="78" y="193"/>
                  </a:moveTo>
                  <a:cubicBezTo>
                    <a:pt x="105" y="147"/>
                    <a:pt x="163" y="132"/>
                    <a:pt x="209" y="158"/>
                  </a:cubicBezTo>
                  <a:cubicBezTo>
                    <a:pt x="254" y="184"/>
                    <a:pt x="270" y="243"/>
                    <a:pt x="244" y="289"/>
                  </a:cubicBezTo>
                  <a:cubicBezTo>
                    <a:pt x="217" y="334"/>
                    <a:pt x="159" y="350"/>
                    <a:pt x="113" y="323"/>
                  </a:cubicBezTo>
                  <a:cubicBezTo>
                    <a:pt x="67" y="297"/>
                    <a:pt x="52" y="239"/>
                    <a:pt x="78" y="193"/>
                  </a:cubicBezTo>
                  <a:moveTo>
                    <a:pt x="209" y="543"/>
                  </a:moveTo>
                  <a:cubicBezTo>
                    <a:pt x="163" y="570"/>
                    <a:pt x="105" y="554"/>
                    <a:pt x="78" y="508"/>
                  </a:cubicBezTo>
                  <a:cubicBezTo>
                    <a:pt x="52" y="463"/>
                    <a:pt x="67" y="404"/>
                    <a:pt x="113" y="378"/>
                  </a:cubicBezTo>
                  <a:cubicBezTo>
                    <a:pt x="159" y="352"/>
                    <a:pt x="217" y="367"/>
                    <a:pt x="244" y="413"/>
                  </a:cubicBezTo>
                  <a:cubicBezTo>
                    <a:pt x="270" y="459"/>
                    <a:pt x="254" y="517"/>
                    <a:pt x="209" y="543"/>
                  </a:cubicBezTo>
                  <a:moveTo>
                    <a:pt x="351" y="666"/>
                  </a:moveTo>
                  <a:cubicBezTo>
                    <a:pt x="299" y="666"/>
                    <a:pt x="256" y="623"/>
                    <a:pt x="256" y="571"/>
                  </a:cubicBezTo>
                  <a:cubicBezTo>
                    <a:pt x="256" y="518"/>
                    <a:pt x="299" y="475"/>
                    <a:pt x="351" y="475"/>
                  </a:cubicBezTo>
                  <a:cubicBezTo>
                    <a:pt x="404" y="475"/>
                    <a:pt x="447" y="518"/>
                    <a:pt x="447" y="571"/>
                  </a:cubicBezTo>
                  <a:cubicBezTo>
                    <a:pt x="447" y="623"/>
                    <a:pt x="404" y="666"/>
                    <a:pt x="351" y="666"/>
                  </a:cubicBezTo>
                  <a:moveTo>
                    <a:pt x="625" y="508"/>
                  </a:moveTo>
                  <a:cubicBezTo>
                    <a:pt x="598" y="554"/>
                    <a:pt x="540" y="570"/>
                    <a:pt x="494" y="543"/>
                  </a:cubicBezTo>
                  <a:cubicBezTo>
                    <a:pt x="448" y="517"/>
                    <a:pt x="433" y="459"/>
                    <a:pt x="459" y="413"/>
                  </a:cubicBezTo>
                  <a:cubicBezTo>
                    <a:pt x="486" y="367"/>
                    <a:pt x="544" y="352"/>
                    <a:pt x="590" y="378"/>
                  </a:cubicBezTo>
                  <a:cubicBezTo>
                    <a:pt x="635" y="404"/>
                    <a:pt x="651" y="463"/>
                    <a:pt x="625" y="508"/>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38" name="Freeform 8"/>
            <p:cNvSpPr/>
            <p:nvPr/>
          </p:nvSpPr>
          <p:spPr bwMode="auto">
            <a:xfrm>
              <a:off x="10688638" y="1692275"/>
              <a:ext cx="450850" cy="2257425"/>
            </a:xfrm>
            <a:custGeom>
              <a:avLst/>
              <a:gdLst>
                <a:gd name="T0" fmla="*/ 46 w 106"/>
                <a:gd name="T1" fmla="*/ 75 h 530"/>
                <a:gd name="T2" fmla="*/ 0 w 106"/>
                <a:gd name="T3" fmla="*/ 0 h 530"/>
                <a:gd name="T4" fmla="*/ 49 w 106"/>
                <a:gd name="T5" fmla="*/ 178 h 530"/>
                <a:gd name="T6" fmla="*/ 32 w 106"/>
                <a:gd name="T7" fmla="*/ 285 h 530"/>
                <a:gd name="T8" fmla="*/ 44 w 106"/>
                <a:gd name="T9" fmla="*/ 530 h 530"/>
                <a:gd name="T10" fmla="*/ 106 w 106"/>
                <a:gd name="T11" fmla="*/ 530 h 530"/>
                <a:gd name="T12" fmla="*/ 46 w 106"/>
                <a:gd name="T13" fmla="*/ 75 h 530"/>
              </a:gdLst>
              <a:ahLst/>
              <a:cxnLst>
                <a:cxn ang="0">
                  <a:pos x="T0" y="T1"/>
                </a:cxn>
                <a:cxn ang="0">
                  <a:pos x="T2" y="T3"/>
                </a:cxn>
                <a:cxn ang="0">
                  <a:pos x="T4" y="T5"/>
                </a:cxn>
                <a:cxn ang="0">
                  <a:pos x="T6" y="T7"/>
                </a:cxn>
                <a:cxn ang="0">
                  <a:pos x="T8" y="T9"/>
                </a:cxn>
                <a:cxn ang="0">
                  <a:pos x="T10" y="T11"/>
                </a:cxn>
                <a:cxn ang="0">
                  <a:pos x="T12" y="T13"/>
                </a:cxn>
              </a:cxnLst>
              <a:rect l="0" t="0" r="r" b="b"/>
              <a:pathLst>
                <a:path w="106" h="530">
                  <a:moveTo>
                    <a:pt x="46" y="75"/>
                  </a:moveTo>
                  <a:cubicBezTo>
                    <a:pt x="32" y="43"/>
                    <a:pt x="17" y="19"/>
                    <a:pt x="0" y="0"/>
                  </a:cubicBezTo>
                  <a:cubicBezTo>
                    <a:pt x="31" y="52"/>
                    <a:pt x="49" y="113"/>
                    <a:pt x="49" y="178"/>
                  </a:cubicBezTo>
                  <a:cubicBezTo>
                    <a:pt x="49" y="215"/>
                    <a:pt x="43" y="251"/>
                    <a:pt x="32" y="285"/>
                  </a:cubicBezTo>
                  <a:cubicBezTo>
                    <a:pt x="39" y="350"/>
                    <a:pt x="44" y="430"/>
                    <a:pt x="44" y="530"/>
                  </a:cubicBezTo>
                  <a:cubicBezTo>
                    <a:pt x="106" y="530"/>
                    <a:pt x="106" y="530"/>
                    <a:pt x="106" y="530"/>
                  </a:cubicBezTo>
                  <a:cubicBezTo>
                    <a:pt x="106" y="318"/>
                    <a:pt x="87" y="169"/>
                    <a:pt x="46" y="75"/>
                  </a:cubicBezTo>
                </a:path>
              </a:pathLst>
            </a:custGeom>
            <a:solidFill>
              <a:srgbClr val="424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9"/>
            <p:cNvSpPr>
              <a:spLocks noEditPoints="1"/>
            </p:cNvSpPr>
            <p:nvPr/>
          </p:nvSpPr>
          <p:spPr bwMode="auto">
            <a:xfrm>
              <a:off x="8347075" y="955676"/>
              <a:ext cx="2549525" cy="2551112"/>
            </a:xfrm>
            <a:custGeom>
              <a:avLst/>
              <a:gdLst>
                <a:gd name="T0" fmla="*/ 453 w 600"/>
                <a:gd name="T1" fmla="*/ 555 h 599"/>
                <a:gd name="T2" fmla="*/ 520 w 600"/>
                <a:gd name="T3" fmla="*/ 511 h 599"/>
                <a:gd name="T4" fmla="*/ 520 w 600"/>
                <a:gd name="T5" fmla="*/ 511 h 599"/>
                <a:gd name="T6" fmla="*/ 520 w 600"/>
                <a:gd name="T7" fmla="*/ 511 h 599"/>
                <a:gd name="T8" fmla="*/ 520 w 600"/>
                <a:gd name="T9" fmla="*/ 511 h 599"/>
                <a:gd name="T10" fmla="*/ 520 w 600"/>
                <a:gd name="T11" fmla="*/ 511 h 599"/>
                <a:gd name="T12" fmla="*/ 520 w 600"/>
                <a:gd name="T13" fmla="*/ 511 h 599"/>
                <a:gd name="T14" fmla="*/ 521 w 600"/>
                <a:gd name="T15" fmla="*/ 510 h 599"/>
                <a:gd name="T16" fmla="*/ 521 w 600"/>
                <a:gd name="T17" fmla="*/ 510 h 599"/>
                <a:gd name="T18" fmla="*/ 521 w 600"/>
                <a:gd name="T19" fmla="*/ 510 h 599"/>
                <a:gd name="T20" fmla="*/ 521 w 600"/>
                <a:gd name="T21" fmla="*/ 510 h 599"/>
                <a:gd name="T22" fmla="*/ 521 w 600"/>
                <a:gd name="T23" fmla="*/ 510 h 599"/>
                <a:gd name="T24" fmla="*/ 521 w 600"/>
                <a:gd name="T25" fmla="*/ 509 h 599"/>
                <a:gd name="T26" fmla="*/ 521 w 600"/>
                <a:gd name="T27" fmla="*/ 509 h 599"/>
                <a:gd name="T28" fmla="*/ 521 w 600"/>
                <a:gd name="T29" fmla="*/ 509 h 599"/>
                <a:gd name="T30" fmla="*/ 521 w 600"/>
                <a:gd name="T31" fmla="*/ 509 h 599"/>
                <a:gd name="T32" fmla="*/ 522 w 600"/>
                <a:gd name="T33" fmla="*/ 509 h 599"/>
                <a:gd name="T34" fmla="*/ 522 w 600"/>
                <a:gd name="T35" fmla="*/ 509 h 599"/>
                <a:gd name="T36" fmla="*/ 522 w 600"/>
                <a:gd name="T37" fmla="*/ 509 h 599"/>
                <a:gd name="T38" fmla="*/ 497 w 600"/>
                <a:gd name="T39" fmla="*/ 599 h 599"/>
                <a:gd name="T40" fmla="*/ 583 w 600"/>
                <a:gd name="T41" fmla="*/ 458 h 599"/>
                <a:gd name="T42" fmla="*/ 600 w 600"/>
                <a:gd name="T43" fmla="*/ 352 h 599"/>
                <a:gd name="T44" fmla="*/ 600 w 600"/>
                <a:gd name="T45" fmla="*/ 352 h 599"/>
                <a:gd name="T46" fmla="*/ 600 w 600"/>
                <a:gd name="T47" fmla="*/ 352 h 599"/>
                <a:gd name="T48" fmla="*/ 600 w 600"/>
                <a:gd name="T49" fmla="*/ 352 h 599"/>
                <a:gd name="T50" fmla="*/ 600 w 600"/>
                <a:gd name="T51" fmla="*/ 351 h 599"/>
                <a:gd name="T52" fmla="*/ 600 w 600"/>
                <a:gd name="T53" fmla="*/ 351 h 599"/>
                <a:gd name="T54" fmla="*/ 600 w 600"/>
                <a:gd name="T55" fmla="*/ 351 h 599"/>
                <a:gd name="T56" fmla="*/ 600 w 600"/>
                <a:gd name="T57" fmla="*/ 351 h 599"/>
                <a:gd name="T58" fmla="*/ 600 w 600"/>
                <a:gd name="T59" fmla="*/ 350 h 599"/>
                <a:gd name="T60" fmla="*/ 600 w 600"/>
                <a:gd name="T61" fmla="*/ 350 h 599"/>
                <a:gd name="T62" fmla="*/ 600 w 600"/>
                <a:gd name="T63" fmla="*/ 350 h 599"/>
                <a:gd name="T64" fmla="*/ 600 w 600"/>
                <a:gd name="T65" fmla="*/ 350 h 599"/>
                <a:gd name="T66" fmla="*/ 600 w 600"/>
                <a:gd name="T67" fmla="*/ 349 h 599"/>
                <a:gd name="T68" fmla="*/ 600 w 600"/>
                <a:gd name="T69" fmla="*/ 349 h 599"/>
                <a:gd name="T70" fmla="*/ 600 w 600"/>
                <a:gd name="T71" fmla="*/ 349 h 599"/>
                <a:gd name="T72" fmla="*/ 600 w 600"/>
                <a:gd name="T73" fmla="*/ 348 h 599"/>
                <a:gd name="T74" fmla="*/ 600 w 600"/>
                <a:gd name="T75" fmla="*/ 348 h 599"/>
                <a:gd name="T76" fmla="*/ 600 w 600"/>
                <a:gd name="T77" fmla="*/ 348 h 599"/>
                <a:gd name="T78" fmla="*/ 600 w 600"/>
                <a:gd name="T79" fmla="*/ 348 h 599"/>
                <a:gd name="T80" fmla="*/ 600 w 600"/>
                <a:gd name="T81" fmla="*/ 347 h 599"/>
                <a:gd name="T82" fmla="*/ 600 w 600"/>
                <a:gd name="T83" fmla="*/ 347 h 599"/>
                <a:gd name="T84" fmla="*/ 44 w 600"/>
                <a:gd name="T85" fmla="*/ 146 h 599"/>
                <a:gd name="T86" fmla="*/ 66 w 600"/>
                <a:gd name="T87" fmla="*/ 146 h 599"/>
                <a:gd name="T88" fmla="*/ 1 w 600"/>
                <a:gd name="T89" fmla="*/ 101 h 599"/>
                <a:gd name="T90" fmla="*/ 1 w 600"/>
                <a:gd name="T91" fmla="*/ 101 h 599"/>
                <a:gd name="T92" fmla="*/ 162 w 600"/>
                <a:gd name="T93" fmla="*/ 90 h 599"/>
                <a:gd name="T94" fmla="*/ 248 w 600"/>
                <a:gd name="T95" fmla="*/ 0 h 599"/>
                <a:gd name="T96" fmla="*/ 552 w 600"/>
                <a:gd name="T97" fmla="*/ 173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0" h="599">
                  <a:moveTo>
                    <a:pt x="520" y="511"/>
                  </a:moveTo>
                  <a:cubicBezTo>
                    <a:pt x="505" y="536"/>
                    <a:pt x="480" y="551"/>
                    <a:pt x="453" y="555"/>
                  </a:cubicBezTo>
                  <a:cubicBezTo>
                    <a:pt x="453" y="555"/>
                    <a:pt x="453" y="555"/>
                    <a:pt x="453" y="555"/>
                  </a:cubicBezTo>
                  <a:cubicBezTo>
                    <a:pt x="480" y="551"/>
                    <a:pt x="505" y="536"/>
                    <a:pt x="520" y="511"/>
                  </a:cubicBezTo>
                  <a:moveTo>
                    <a:pt x="520" y="511"/>
                  </a:moveTo>
                  <a:cubicBezTo>
                    <a:pt x="520" y="511"/>
                    <a:pt x="520" y="511"/>
                    <a:pt x="520" y="511"/>
                  </a:cubicBezTo>
                  <a:cubicBezTo>
                    <a:pt x="520" y="511"/>
                    <a:pt x="520" y="511"/>
                    <a:pt x="520" y="511"/>
                  </a:cubicBezTo>
                  <a:moveTo>
                    <a:pt x="520" y="511"/>
                  </a:moveTo>
                  <a:cubicBezTo>
                    <a:pt x="520" y="511"/>
                    <a:pt x="520" y="511"/>
                    <a:pt x="520" y="511"/>
                  </a:cubicBezTo>
                  <a:cubicBezTo>
                    <a:pt x="520" y="511"/>
                    <a:pt x="520" y="511"/>
                    <a:pt x="520" y="511"/>
                  </a:cubicBezTo>
                  <a:moveTo>
                    <a:pt x="520" y="511"/>
                  </a:moveTo>
                  <a:cubicBezTo>
                    <a:pt x="520" y="511"/>
                    <a:pt x="520" y="511"/>
                    <a:pt x="520" y="511"/>
                  </a:cubicBezTo>
                  <a:cubicBezTo>
                    <a:pt x="520" y="511"/>
                    <a:pt x="520" y="511"/>
                    <a:pt x="520" y="511"/>
                  </a:cubicBezTo>
                  <a:moveTo>
                    <a:pt x="520" y="511"/>
                  </a:moveTo>
                  <a:cubicBezTo>
                    <a:pt x="520" y="511"/>
                    <a:pt x="520" y="511"/>
                    <a:pt x="520" y="511"/>
                  </a:cubicBezTo>
                  <a:cubicBezTo>
                    <a:pt x="520" y="511"/>
                    <a:pt x="520" y="511"/>
                    <a:pt x="520" y="511"/>
                  </a:cubicBezTo>
                  <a:moveTo>
                    <a:pt x="520" y="511"/>
                  </a:moveTo>
                  <a:cubicBezTo>
                    <a:pt x="520" y="511"/>
                    <a:pt x="520" y="511"/>
                    <a:pt x="520" y="511"/>
                  </a:cubicBezTo>
                  <a:cubicBezTo>
                    <a:pt x="520" y="511"/>
                    <a:pt x="520" y="511"/>
                    <a:pt x="520" y="511"/>
                  </a:cubicBezTo>
                  <a:moveTo>
                    <a:pt x="521" y="511"/>
                  </a:moveTo>
                  <a:cubicBezTo>
                    <a:pt x="521" y="511"/>
                    <a:pt x="520" y="511"/>
                    <a:pt x="520" y="511"/>
                  </a:cubicBezTo>
                  <a:cubicBezTo>
                    <a:pt x="520" y="511"/>
                    <a:pt x="521" y="511"/>
                    <a:pt x="521" y="511"/>
                  </a:cubicBezTo>
                  <a:moveTo>
                    <a:pt x="521" y="510"/>
                  </a:moveTo>
                  <a:cubicBezTo>
                    <a:pt x="521" y="510"/>
                    <a:pt x="521" y="510"/>
                    <a:pt x="521" y="510"/>
                  </a:cubicBezTo>
                  <a:cubicBezTo>
                    <a:pt x="521" y="510"/>
                    <a:pt x="521" y="510"/>
                    <a:pt x="521" y="510"/>
                  </a:cubicBezTo>
                  <a:moveTo>
                    <a:pt x="521" y="510"/>
                  </a:moveTo>
                  <a:cubicBezTo>
                    <a:pt x="521" y="510"/>
                    <a:pt x="521" y="510"/>
                    <a:pt x="521" y="510"/>
                  </a:cubicBezTo>
                  <a:cubicBezTo>
                    <a:pt x="521" y="510"/>
                    <a:pt x="521" y="510"/>
                    <a:pt x="521" y="510"/>
                  </a:cubicBezTo>
                  <a:moveTo>
                    <a:pt x="521" y="510"/>
                  </a:moveTo>
                  <a:cubicBezTo>
                    <a:pt x="521" y="510"/>
                    <a:pt x="521" y="510"/>
                    <a:pt x="521" y="510"/>
                  </a:cubicBezTo>
                  <a:cubicBezTo>
                    <a:pt x="521" y="510"/>
                    <a:pt x="521" y="510"/>
                    <a:pt x="521" y="510"/>
                  </a:cubicBezTo>
                  <a:moveTo>
                    <a:pt x="521" y="510"/>
                  </a:moveTo>
                  <a:cubicBezTo>
                    <a:pt x="521" y="510"/>
                    <a:pt x="521" y="510"/>
                    <a:pt x="521" y="510"/>
                  </a:cubicBezTo>
                  <a:cubicBezTo>
                    <a:pt x="521" y="510"/>
                    <a:pt x="521" y="510"/>
                    <a:pt x="521" y="510"/>
                  </a:cubicBezTo>
                  <a:moveTo>
                    <a:pt x="521" y="510"/>
                  </a:moveTo>
                  <a:cubicBezTo>
                    <a:pt x="521" y="510"/>
                    <a:pt x="521" y="510"/>
                    <a:pt x="521" y="510"/>
                  </a:cubicBezTo>
                  <a:cubicBezTo>
                    <a:pt x="521" y="510"/>
                    <a:pt x="521" y="510"/>
                    <a:pt x="521" y="510"/>
                  </a:cubicBezTo>
                  <a:moveTo>
                    <a:pt x="521" y="509"/>
                  </a:moveTo>
                  <a:cubicBezTo>
                    <a:pt x="521" y="509"/>
                    <a:pt x="521" y="509"/>
                    <a:pt x="521" y="509"/>
                  </a:cubicBezTo>
                  <a:cubicBezTo>
                    <a:pt x="521" y="509"/>
                    <a:pt x="521" y="509"/>
                    <a:pt x="521" y="509"/>
                  </a:cubicBezTo>
                  <a:moveTo>
                    <a:pt x="521" y="509"/>
                  </a:moveTo>
                  <a:cubicBezTo>
                    <a:pt x="521" y="509"/>
                    <a:pt x="521" y="509"/>
                    <a:pt x="521" y="509"/>
                  </a:cubicBezTo>
                  <a:cubicBezTo>
                    <a:pt x="521" y="509"/>
                    <a:pt x="521" y="509"/>
                    <a:pt x="521" y="509"/>
                  </a:cubicBezTo>
                  <a:moveTo>
                    <a:pt x="521" y="509"/>
                  </a:moveTo>
                  <a:cubicBezTo>
                    <a:pt x="521" y="509"/>
                    <a:pt x="521" y="509"/>
                    <a:pt x="521" y="509"/>
                  </a:cubicBezTo>
                  <a:cubicBezTo>
                    <a:pt x="521" y="509"/>
                    <a:pt x="521" y="509"/>
                    <a:pt x="521" y="509"/>
                  </a:cubicBezTo>
                  <a:moveTo>
                    <a:pt x="522" y="509"/>
                  </a:moveTo>
                  <a:cubicBezTo>
                    <a:pt x="522" y="509"/>
                    <a:pt x="522" y="509"/>
                    <a:pt x="521" y="509"/>
                  </a:cubicBezTo>
                  <a:cubicBezTo>
                    <a:pt x="522" y="509"/>
                    <a:pt x="522" y="509"/>
                    <a:pt x="522" y="509"/>
                  </a:cubicBezTo>
                  <a:moveTo>
                    <a:pt x="522" y="509"/>
                  </a:moveTo>
                  <a:cubicBezTo>
                    <a:pt x="522" y="509"/>
                    <a:pt x="522" y="509"/>
                    <a:pt x="522" y="509"/>
                  </a:cubicBezTo>
                  <a:cubicBezTo>
                    <a:pt x="522" y="509"/>
                    <a:pt x="522" y="509"/>
                    <a:pt x="522" y="509"/>
                  </a:cubicBezTo>
                  <a:moveTo>
                    <a:pt x="522" y="509"/>
                  </a:moveTo>
                  <a:cubicBezTo>
                    <a:pt x="522" y="509"/>
                    <a:pt x="522" y="509"/>
                    <a:pt x="522" y="509"/>
                  </a:cubicBezTo>
                  <a:cubicBezTo>
                    <a:pt x="522" y="509"/>
                    <a:pt x="522" y="509"/>
                    <a:pt x="522" y="509"/>
                  </a:cubicBezTo>
                  <a:moveTo>
                    <a:pt x="522" y="509"/>
                  </a:moveTo>
                  <a:cubicBezTo>
                    <a:pt x="522" y="509"/>
                    <a:pt x="522" y="509"/>
                    <a:pt x="522" y="509"/>
                  </a:cubicBezTo>
                  <a:cubicBezTo>
                    <a:pt x="522" y="509"/>
                    <a:pt x="522" y="509"/>
                    <a:pt x="522" y="509"/>
                  </a:cubicBezTo>
                  <a:moveTo>
                    <a:pt x="583" y="458"/>
                  </a:moveTo>
                  <a:cubicBezTo>
                    <a:pt x="566" y="512"/>
                    <a:pt x="536" y="560"/>
                    <a:pt x="497" y="599"/>
                  </a:cubicBezTo>
                  <a:cubicBezTo>
                    <a:pt x="497" y="599"/>
                    <a:pt x="497" y="599"/>
                    <a:pt x="497" y="599"/>
                  </a:cubicBezTo>
                  <a:cubicBezTo>
                    <a:pt x="536" y="560"/>
                    <a:pt x="566" y="512"/>
                    <a:pt x="583" y="458"/>
                  </a:cubicBezTo>
                  <a:cubicBezTo>
                    <a:pt x="583" y="458"/>
                    <a:pt x="583" y="458"/>
                    <a:pt x="583" y="458"/>
                  </a:cubicBezTo>
                  <a:moveTo>
                    <a:pt x="600" y="352"/>
                  </a:moveTo>
                  <a:cubicBezTo>
                    <a:pt x="600" y="352"/>
                    <a:pt x="600" y="352"/>
                    <a:pt x="600" y="352"/>
                  </a:cubicBezTo>
                  <a:cubicBezTo>
                    <a:pt x="600" y="352"/>
                    <a:pt x="600" y="352"/>
                    <a:pt x="600" y="352"/>
                  </a:cubicBezTo>
                  <a:moveTo>
                    <a:pt x="600" y="352"/>
                  </a:moveTo>
                  <a:cubicBezTo>
                    <a:pt x="600" y="352"/>
                    <a:pt x="600" y="352"/>
                    <a:pt x="600" y="352"/>
                  </a:cubicBezTo>
                  <a:cubicBezTo>
                    <a:pt x="600" y="352"/>
                    <a:pt x="600" y="352"/>
                    <a:pt x="600" y="352"/>
                  </a:cubicBezTo>
                  <a:moveTo>
                    <a:pt x="600" y="352"/>
                  </a:moveTo>
                  <a:cubicBezTo>
                    <a:pt x="600" y="352"/>
                    <a:pt x="600" y="352"/>
                    <a:pt x="600" y="352"/>
                  </a:cubicBezTo>
                  <a:cubicBezTo>
                    <a:pt x="600" y="352"/>
                    <a:pt x="600" y="352"/>
                    <a:pt x="600" y="352"/>
                  </a:cubicBezTo>
                  <a:moveTo>
                    <a:pt x="600" y="352"/>
                  </a:moveTo>
                  <a:cubicBezTo>
                    <a:pt x="600" y="352"/>
                    <a:pt x="600" y="352"/>
                    <a:pt x="600" y="352"/>
                  </a:cubicBezTo>
                  <a:cubicBezTo>
                    <a:pt x="600" y="352"/>
                    <a:pt x="600" y="352"/>
                    <a:pt x="600" y="352"/>
                  </a:cubicBezTo>
                  <a:moveTo>
                    <a:pt x="600" y="351"/>
                  </a:moveTo>
                  <a:cubicBezTo>
                    <a:pt x="600" y="351"/>
                    <a:pt x="600" y="351"/>
                    <a:pt x="600" y="351"/>
                  </a:cubicBezTo>
                  <a:cubicBezTo>
                    <a:pt x="600" y="351"/>
                    <a:pt x="600" y="351"/>
                    <a:pt x="600" y="351"/>
                  </a:cubicBezTo>
                  <a:moveTo>
                    <a:pt x="600" y="351"/>
                  </a:moveTo>
                  <a:cubicBezTo>
                    <a:pt x="600" y="351"/>
                    <a:pt x="600" y="351"/>
                    <a:pt x="600" y="351"/>
                  </a:cubicBezTo>
                  <a:cubicBezTo>
                    <a:pt x="600" y="351"/>
                    <a:pt x="600" y="351"/>
                    <a:pt x="600" y="351"/>
                  </a:cubicBezTo>
                  <a:moveTo>
                    <a:pt x="600" y="351"/>
                  </a:moveTo>
                  <a:cubicBezTo>
                    <a:pt x="600" y="351"/>
                    <a:pt x="600" y="351"/>
                    <a:pt x="600" y="351"/>
                  </a:cubicBezTo>
                  <a:cubicBezTo>
                    <a:pt x="600" y="351"/>
                    <a:pt x="600" y="351"/>
                    <a:pt x="600" y="351"/>
                  </a:cubicBezTo>
                  <a:moveTo>
                    <a:pt x="600" y="350"/>
                  </a:moveTo>
                  <a:cubicBezTo>
                    <a:pt x="600" y="351"/>
                    <a:pt x="600" y="351"/>
                    <a:pt x="600" y="351"/>
                  </a:cubicBezTo>
                  <a:cubicBezTo>
                    <a:pt x="600" y="351"/>
                    <a:pt x="600" y="351"/>
                    <a:pt x="600" y="351"/>
                  </a:cubicBezTo>
                  <a:cubicBezTo>
                    <a:pt x="600" y="351"/>
                    <a:pt x="600" y="351"/>
                    <a:pt x="600" y="350"/>
                  </a:cubicBezTo>
                  <a:moveTo>
                    <a:pt x="600" y="350"/>
                  </a:moveTo>
                  <a:cubicBezTo>
                    <a:pt x="600" y="350"/>
                    <a:pt x="600" y="350"/>
                    <a:pt x="600" y="350"/>
                  </a:cubicBezTo>
                  <a:cubicBezTo>
                    <a:pt x="600" y="350"/>
                    <a:pt x="600" y="350"/>
                    <a:pt x="600" y="350"/>
                  </a:cubicBezTo>
                  <a:moveTo>
                    <a:pt x="600" y="350"/>
                  </a:moveTo>
                  <a:cubicBezTo>
                    <a:pt x="600" y="350"/>
                    <a:pt x="600" y="350"/>
                    <a:pt x="600" y="350"/>
                  </a:cubicBezTo>
                  <a:cubicBezTo>
                    <a:pt x="600" y="350"/>
                    <a:pt x="600" y="350"/>
                    <a:pt x="600" y="350"/>
                  </a:cubicBezTo>
                  <a:moveTo>
                    <a:pt x="600" y="350"/>
                  </a:moveTo>
                  <a:cubicBezTo>
                    <a:pt x="600" y="350"/>
                    <a:pt x="600" y="350"/>
                    <a:pt x="600" y="350"/>
                  </a:cubicBezTo>
                  <a:cubicBezTo>
                    <a:pt x="600" y="350"/>
                    <a:pt x="600" y="350"/>
                    <a:pt x="600" y="350"/>
                  </a:cubicBezTo>
                  <a:moveTo>
                    <a:pt x="600" y="349"/>
                  </a:moveTo>
                  <a:cubicBezTo>
                    <a:pt x="600" y="349"/>
                    <a:pt x="600" y="349"/>
                    <a:pt x="600" y="350"/>
                  </a:cubicBezTo>
                  <a:cubicBezTo>
                    <a:pt x="600" y="349"/>
                    <a:pt x="600" y="349"/>
                    <a:pt x="600" y="349"/>
                  </a:cubicBezTo>
                  <a:moveTo>
                    <a:pt x="600" y="349"/>
                  </a:moveTo>
                  <a:cubicBezTo>
                    <a:pt x="600" y="349"/>
                    <a:pt x="600" y="349"/>
                    <a:pt x="600" y="349"/>
                  </a:cubicBezTo>
                  <a:cubicBezTo>
                    <a:pt x="600" y="349"/>
                    <a:pt x="600" y="349"/>
                    <a:pt x="600" y="349"/>
                  </a:cubicBezTo>
                  <a:moveTo>
                    <a:pt x="600" y="349"/>
                  </a:moveTo>
                  <a:cubicBezTo>
                    <a:pt x="600" y="349"/>
                    <a:pt x="600" y="349"/>
                    <a:pt x="600" y="349"/>
                  </a:cubicBezTo>
                  <a:cubicBezTo>
                    <a:pt x="600" y="349"/>
                    <a:pt x="600" y="349"/>
                    <a:pt x="600" y="349"/>
                  </a:cubicBezTo>
                  <a:moveTo>
                    <a:pt x="600" y="349"/>
                  </a:moveTo>
                  <a:cubicBezTo>
                    <a:pt x="600" y="349"/>
                    <a:pt x="600" y="349"/>
                    <a:pt x="600" y="349"/>
                  </a:cubicBezTo>
                  <a:cubicBezTo>
                    <a:pt x="600" y="349"/>
                    <a:pt x="600" y="349"/>
                    <a:pt x="600" y="349"/>
                  </a:cubicBezTo>
                  <a:moveTo>
                    <a:pt x="600" y="348"/>
                  </a:moveTo>
                  <a:cubicBezTo>
                    <a:pt x="600" y="348"/>
                    <a:pt x="600" y="348"/>
                    <a:pt x="600" y="348"/>
                  </a:cubicBezTo>
                  <a:cubicBezTo>
                    <a:pt x="600" y="348"/>
                    <a:pt x="600" y="348"/>
                    <a:pt x="600" y="348"/>
                  </a:cubicBezTo>
                  <a:moveTo>
                    <a:pt x="600" y="348"/>
                  </a:moveTo>
                  <a:cubicBezTo>
                    <a:pt x="600" y="348"/>
                    <a:pt x="600" y="348"/>
                    <a:pt x="600" y="348"/>
                  </a:cubicBezTo>
                  <a:cubicBezTo>
                    <a:pt x="600" y="348"/>
                    <a:pt x="600" y="348"/>
                    <a:pt x="600" y="348"/>
                  </a:cubicBezTo>
                  <a:moveTo>
                    <a:pt x="600" y="348"/>
                  </a:moveTo>
                  <a:cubicBezTo>
                    <a:pt x="600" y="348"/>
                    <a:pt x="600" y="348"/>
                    <a:pt x="600" y="348"/>
                  </a:cubicBezTo>
                  <a:cubicBezTo>
                    <a:pt x="600" y="348"/>
                    <a:pt x="600" y="348"/>
                    <a:pt x="600" y="348"/>
                  </a:cubicBezTo>
                  <a:moveTo>
                    <a:pt x="600" y="347"/>
                  </a:moveTo>
                  <a:cubicBezTo>
                    <a:pt x="600" y="347"/>
                    <a:pt x="600" y="347"/>
                    <a:pt x="600" y="348"/>
                  </a:cubicBezTo>
                  <a:cubicBezTo>
                    <a:pt x="600" y="347"/>
                    <a:pt x="600" y="347"/>
                    <a:pt x="600" y="347"/>
                  </a:cubicBezTo>
                  <a:moveTo>
                    <a:pt x="600" y="347"/>
                  </a:moveTo>
                  <a:cubicBezTo>
                    <a:pt x="600" y="347"/>
                    <a:pt x="600" y="347"/>
                    <a:pt x="600" y="347"/>
                  </a:cubicBezTo>
                  <a:cubicBezTo>
                    <a:pt x="600" y="347"/>
                    <a:pt x="600" y="347"/>
                    <a:pt x="600" y="347"/>
                  </a:cubicBezTo>
                  <a:moveTo>
                    <a:pt x="600" y="347"/>
                  </a:moveTo>
                  <a:cubicBezTo>
                    <a:pt x="600" y="347"/>
                    <a:pt x="600" y="347"/>
                    <a:pt x="600" y="347"/>
                  </a:cubicBezTo>
                  <a:cubicBezTo>
                    <a:pt x="600" y="347"/>
                    <a:pt x="600" y="347"/>
                    <a:pt x="600" y="347"/>
                  </a:cubicBezTo>
                  <a:moveTo>
                    <a:pt x="58" y="145"/>
                  </a:moveTo>
                  <a:cubicBezTo>
                    <a:pt x="53" y="145"/>
                    <a:pt x="49" y="145"/>
                    <a:pt x="44" y="146"/>
                  </a:cubicBezTo>
                  <a:cubicBezTo>
                    <a:pt x="44" y="146"/>
                    <a:pt x="44" y="146"/>
                    <a:pt x="44" y="146"/>
                  </a:cubicBezTo>
                  <a:cubicBezTo>
                    <a:pt x="49" y="146"/>
                    <a:pt x="53" y="145"/>
                    <a:pt x="58" y="145"/>
                  </a:cubicBezTo>
                  <a:cubicBezTo>
                    <a:pt x="61" y="145"/>
                    <a:pt x="64" y="145"/>
                    <a:pt x="66" y="146"/>
                  </a:cubicBezTo>
                  <a:cubicBezTo>
                    <a:pt x="66" y="146"/>
                    <a:pt x="66" y="145"/>
                    <a:pt x="66" y="145"/>
                  </a:cubicBezTo>
                  <a:cubicBezTo>
                    <a:pt x="64" y="145"/>
                    <a:pt x="61" y="145"/>
                    <a:pt x="58" y="145"/>
                  </a:cubicBezTo>
                  <a:moveTo>
                    <a:pt x="1" y="101"/>
                  </a:moveTo>
                  <a:cubicBezTo>
                    <a:pt x="1" y="102"/>
                    <a:pt x="0" y="102"/>
                    <a:pt x="0" y="102"/>
                  </a:cubicBezTo>
                  <a:cubicBezTo>
                    <a:pt x="0" y="102"/>
                    <a:pt x="0" y="102"/>
                    <a:pt x="0" y="102"/>
                  </a:cubicBezTo>
                  <a:cubicBezTo>
                    <a:pt x="0" y="102"/>
                    <a:pt x="1" y="102"/>
                    <a:pt x="1" y="101"/>
                  </a:cubicBezTo>
                  <a:moveTo>
                    <a:pt x="181" y="63"/>
                  </a:moveTo>
                  <a:cubicBezTo>
                    <a:pt x="173" y="71"/>
                    <a:pt x="167" y="80"/>
                    <a:pt x="162" y="90"/>
                  </a:cubicBezTo>
                  <a:cubicBezTo>
                    <a:pt x="162" y="90"/>
                    <a:pt x="162" y="90"/>
                    <a:pt x="162" y="90"/>
                  </a:cubicBezTo>
                  <a:cubicBezTo>
                    <a:pt x="167" y="80"/>
                    <a:pt x="173" y="71"/>
                    <a:pt x="181" y="63"/>
                  </a:cubicBezTo>
                  <a:moveTo>
                    <a:pt x="248" y="0"/>
                  </a:moveTo>
                  <a:cubicBezTo>
                    <a:pt x="248" y="0"/>
                    <a:pt x="248" y="0"/>
                    <a:pt x="248" y="0"/>
                  </a:cubicBezTo>
                  <a:cubicBezTo>
                    <a:pt x="248" y="0"/>
                    <a:pt x="248" y="0"/>
                    <a:pt x="248" y="0"/>
                  </a:cubicBezTo>
                  <a:cubicBezTo>
                    <a:pt x="378" y="0"/>
                    <a:pt x="491" y="69"/>
                    <a:pt x="552" y="173"/>
                  </a:cubicBezTo>
                  <a:cubicBezTo>
                    <a:pt x="552" y="173"/>
                    <a:pt x="552" y="173"/>
                    <a:pt x="552" y="173"/>
                  </a:cubicBezTo>
                  <a:cubicBezTo>
                    <a:pt x="491" y="69"/>
                    <a:pt x="378" y="0"/>
                    <a:pt x="248"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0"/>
            <p:cNvSpPr>
              <a:spLocks noEditPoints="1"/>
            </p:cNvSpPr>
            <p:nvPr/>
          </p:nvSpPr>
          <p:spPr bwMode="auto">
            <a:xfrm>
              <a:off x="8626475" y="1339850"/>
              <a:ext cx="1917700" cy="992187"/>
            </a:xfrm>
            <a:custGeom>
              <a:avLst/>
              <a:gdLst>
                <a:gd name="T0" fmla="*/ 451 w 451"/>
                <a:gd name="T1" fmla="*/ 206 h 233"/>
                <a:gd name="T2" fmla="*/ 421 w 451"/>
                <a:gd name="T3" fmla="*/ 233 h 233"/>
                <a:gd name="T4" fmla="*/ 421 w 451"/>
                <a:gd name="T5" fmla="*/ 233 h 233"/>
                <a:gd name="T6" fmla="*/ 421 w 451"/>
                <a:gd name="T7" fmla="*/ 233 h 233"/>
                <a:gd name="T8" fmla="*/ 451 w 451"/>
                <a:gd name="T9" fmla="*/ 206 h 233"/>
                <a:gd name="T10" fmla="*/ 451 w 451"/>
                <a:gd name="T11" fmla="*/ 206 h 233"/>
                <a:gd name="T12" fmla="*/ 316 w 451"/>
                <a:gd name="T13" fmla="*/ 74 h 233"/>
                <a:gd name="T14" fmla="*/ 298 w 451"/>
                <a:gd name="T15" fmla="*/ 91 h 233"/>
                <a:gd name="T16" fmla="*/ 298 w 451"/>
                <a:gd name="T17" fmla="*/ 91 h 233"/>
                <a:gd name="T18" fmla="*/ 316 w 451"/>
                <a:gd name="T19" fmla="*/ 74 h 233"/>
                <a:gd name="T20" fmla="*/ 41 w 451"/>
                <a:gd name="T21" fmla="*/ 69 h 233"/>
                <a:gd name="T22" fmla="*/ 67 w 451"/>
                <a:gd name="T23" fmla="*/ 91 h 233"/>
                <a:gd name="T24" fmla="*/ 67 w 451"/>
                <a:gd name="T25" fmla="*/ 91 h 233"/>
                <a:gd name="T26" fmla="*/ 41 w 451"/>
                <a:gd name="T27" fmla="*/ 69 h 233"/>
                <a:gd name="T28" fmla="*/ 41 w 451"/>
                <a:gd name="T29" fmla="*/ 68 h 233"/>
                <a:gd name="T30" fmla="*/ 41 w 451"/>
                <a:gd name="T31" fmla="*/ 69 h 233"/>
                <a:gd name="T32" fmla="*/ 41 w 451"/>
                <a:gd name="T33" fmla="*/ 68 h 233"/>
                <a:gd name="T34" fmla="*/ 41 w 451"/>
                <a:gd name="T35" fmla="*/ 68 h 233"/>
                <a:gd name="T36" fmla="*/ 41 w 451"/>
                <a:gd name="T37" fmla="*/ 68 h 233"/>
                <a:gd name="T38" fmla="*/ 41 w 451"/>
                <a:gd name="T39" fmla="*/ 68 h 233"/>
                <a:gd name="T40" fmla="*/ 40 w 451"/>
                <a:gd name="T41" fmla="*/ 68 h 233"/>
                <a:gd name="T42" fmla="*/ 41 w 451"/>
                <a:gd name="T43" fmla="*/ 68 h 233"/>
                <a:gd name="T44" fmla="*/ 40 w 451"/>
                <a:gd name="T45" fmla="*/ 68 h 233"/>
                <a:gd name="T46" fmla="*/ 40 w 451"/>
                <a:gd name="T47" fmla="*/ 68 h 233"/>
                <a:gd name="T48" fmla="*/ 40 w 451"/>
                <a:gd name="T49" fmla="*/ 68 h 233"/>
                <a:gd name="T50" fmla="*/ 40 w 451"/>
                <a:gd name="T51" fmla="*/ 68 h 233"/>
                <a:gd name="T52" fmla="*/ 40 w 451"/>
                <a:gd name="T53" fmla="*/ 68 h 233"/>
                <a:gd name="T54" fmla="*/ 40 w 451"/>
                <a:gd name="T55" fmla="*/ 68 h 233"/>
                <a:gd name="T56" fmla="*/ 40 w 451"/>
                <a:gd name="T57" fmla="*/ 68 h 233"/>
                <a:gd name="T58" fmla="*/ 40 w 451"/>
                <a:gd name="T59" fmla="*/ 68 h 233"/>
                <a:gd name="T60" fmla="*/ 40 w 451"/>
                <a:gd name="T61" fmla="*/ 68 h 233"/>
                <a:gd name="T62" fmla="*/ 40 w 451"/>
                <a:gd name="T63" fmla="*/ 68 h 233"/>
                <a:gd name="T64" fmla="*/ 40 w 451"/>
                <a:gd name="T65" fmla="*/ 68 h 233"/>
                <a:gd name="T66" fmla="*/ 40 w 451"/>
                <a:gd name="T67" fmla="*/ 68 h 233"/>
                <a:gd name="T68" fmla="*/ 40 w 451"/>
                <a:gd name="T69" fmla="*/ 68 h 233"/>
                <a:gd name="T70" fmla="*/ 40 w 451"/>
                <a:gd name="T71" fmla="*/ 68 h 233"/>
                <a:gd name="T72" fmla="*/ 40 w 451"/>
                <a:gd name="T73" fmla="*/ 68 h 233"/>
                <a:gd name="T74" fmla="*/ 40 w 451"/>
                <a:gd name="T75" fmla="*/ 68 h 233"/>
                <a:gd name="T76" fmla="*/ 40 w 451"/>
                <a:gd name="T77" fmla="*/ 68 h 233"/>
                <a:gd name="T78" fmla="*/ 40 w 451"/>
                <a:gd name="T79" fmla="*/ 68 h 233"/>
                <a:gd name="T80" fmla="*/ 40 w 451"/>
                <a:gd name="T81" fmla="*/ 68 h 233"/>
                <a:gd name="T82" fmla="*/ 40 w 451"/>
                <a:gd name="T83" fmla="*/ 68 h 233"/>
                <a:gd name="T84" fmla="*/ 40 w 451"/>
                <a:gd name="T85" fmla="*/ 68 h 233"/>
                <a:gd name="T86" fmla="*/ 40 w 451"/>
                <a:gd name="T87" fmla="*/ 68 h 233"/>
                <a:gd name="T88" fmla="*/ 0 w 451"/>
                <a:gd name="T89" fmla="*/ 55 h 233"/>
                <a:gd name="T90" fmla="*/ 0 w 451"/>
                <a:gd name="T91" fmla="*/ 56 h 233"/>
                <a:gd name="T92" fmla="*/ 38 w 451"/>
                <a:gd name="T93" fmla="*/ 67 h 233"/>
                <a:gd name="T94" fmla="*/ 0 w 451"/>
                <a:gd name="T95" fmla="*/ 55 h 233"/>
                <a:gd name="T96" fmla="*/ 96 w 451"/>
                <a:gd name="T97" fmla="*/ 0 h 233"/>
                <a:gd name="T98" fmla="*/ 96 w 451"/>
                <a:gd name="T99" fmla="*/ 0 h 233"/>
                <a:gd name="T100" fmla="*/ 87 w 451"/>
                <a:gd name="T101" fmla="*/ 41 h 233"/>
                <a:gd name="T102" fmla="*/ 94 w 451"/>
                <a:gd name="T103" fmla="*/ 76 h 233"/>
                <a:gd name="T104" fmla="*/ 94 w 451"/>
                <a:gd name="T105" fmla="*/ 76 h 233"/>
                <a:gd name="T106" fmla="*/ 87 w 451"/>
                <a:gd name="T107" fmla="*/ 41 h 233"/>
                <a:gd name="T108" fmla="*/ 96 w 451"/>
                <a:gd name="T109"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1" h="233">
                  <a:moveTo>
                    <a:pt x="451" y="206"/>
                  </a:moveTo>
                  <a:cubicBezTo>
                    <a:pt x="443" y="217"/>
                    <a:pt x="433" y="226"/>
                    <a:pt x="421" y="233"/>
                  </a:cubicBezTo>
                  <a:cubicBezTo>
                    <a:pt x="421" y="233"/>
                    <a:pt x="421" y="233"/>
                    <a:pt x="421" y="233"/>
                  </a:cubicBezTo>
                  <a:cubicBezTo>
                    <a:pt x="421" y="233"/>
                    <a:pt x="421" y="233"/>
                    <a:pt x="421" y="233"/>
                  </a:cubicBezTo>
                  <a:cubicBezTo>
                    <a:pt x="433" y="226"/>
                    <a:pt x="443" y="217"/>
                    <a:pt x="451" y="206"/>
                  </a:cubicBezTo>
                  <a:cubicBezTo>
                    <a:pt x="451" y="206"/>
                    <a:pt x="451" y="206"/>
                    <a:pt x="451" y="206"/>
                  </a:cubicBezTo>
                  <a:moveTo>
                    <a:pt x="316" y="74"/>
                  </a:moveTo>
                  <a:cubicBezTo>
                    <a:pt x="309" y="79"/>
                    <a:pt x="303" y="85"/>
                    <a:pt x="298" y="91"/>
                  </a:cubicBezTo>
                  <a:cubicBezTo>
                    <a:pt x="298" y="91"/>
                    <a:pt x="298" y="91"/>
                    <a:pt x="298" y="91"/>
                  </a:cubicBezTo>
                  <a:cubicBezTo>
                    <a:pt x="303" y="85"/>
                    <a:pt x="309" y="79"/>
                    <a:pt x="316" y="74"/>
                  </a:cubicBezTo>
                  <a:moveTo>
                    <a:pt x="41" y="69"/>
                  </a:moveTo>
                  <a:cubicBezTo>
                    <a:pt x="51" y="75"/>
                    <a:pt x="60" y="82"/>
                    <a:pt x="67" y="91"/>
                  </a:cubicBezTo>
                  <a:cubicBezTo>
                    <a:pt x="67" y="91"/>
                    <a:pt x="67" y="91"/>
                    <a:pt x="67" y="91"/>
                  </a:cubicBezTo>
                  <a:cubicBezTo>
                    <a:pt x="60" y="82"/>
                    <a:pt x="51" y="75"/>
                    <a:pt x="41" y="69"/>
                  </a:cubicBezTo>
                  <a:moveTo>
                    <a:pt x="41" y="68"/>
                  </a:moveTo>
                  <a:cubicBezTo>
                    <a:pt x="41" y="69"/>
                    <a:pt x="41" y="69"/>
                    <a:pt x="41" y="69"/>
                  </a:cubicBezTo>
                  <a:cubicBezTo>
                    <a:pt x="41" y="69"/>
                    <a:pt x="41" y="69"/>
                    <a:pt x="41" y="68"/>
                  </a:cubicBezTo>
                  <a:moveTo>
                    <a:pt x="41" y="68"/>
                  </a:moveTo>
                  <a:cubicBezTo>
                    <a:pt x="41" y="68"/>
                    <a:pt x="41" y="68"/>
                    <a:pt x="41" y="68"/>
                  </a:cubicBezTo>
                  <a:cubicBezTo>
                    <a:pt x="41" y="68"/>
                    <a:pt x="41" y="68"/>
                    <a:pt x="41" y="68"/>
                  </a:cubicBezTo>
                  <a:moveTo>
                    <a:pt x="40" y="68"/>
                  </a:moveTo>
                  <a:cubicBezTo>
                    <a:pt x="40" y="68"/>
                    <a:pt x="41" y="68"/>
                    <a:pt x="41" y="68"/>
                  </a:cubicBezTo>
                  <a:cubicBezTo>
                    <a:pt x="41" y="68"/>
                    <a:pt x="40" y="68"/>
                    <a:pt x="40" y="68"/>
                  </a:cubicBezTo>
                  <a:moveTo>
                    <a:pt x="40" y="68"/>
                  </a:moveTo>
                  <a:cubicBezTo>
                    <a:pt x="40" y="68"/>
                    <a:pt x="40" y="68"/>
                    <a:pt x="40" y="68"/>
                  </a:cubicBezTo>
                  <a:cubicBezTo>
                    <a:pt x="40" y="68"/>
                    <a:pt x="40" y="68"/>
                    <a:pt x="40" y="68"/>
                  </a:cubicBezTo>
                  <a:moveTo>
                    <a:pt x="40" y="68"/>
                  </a:moveTo>
                  <a:cubicBezTo>
                    <a:pt x="40" y="68"/>
                    <a:pt x="40" y="68"/>
                    <a:pt x="40" y="68"/>
                  </a:cubicBezTo>
                  <a:cubicBezTo>
                    <a:pt x="40" y="68"/>
                    <a:pt x="40" y="68"/>
                    <a:pt x="40" y="68"/>
                  </a:cubicBezTo>
                  <a:moveTo>
                    <a:pt x="40" y="68"/>
                  </a:moveTo>
                  <a:cubicBezTo>
                    <a:pt x="40" y="68"/>
                    <a:pt x="40" y="68"/>
                    <a:pt x="40" y="68"/>
                  </a:cubicBezTo>
                  <a:cubicBezTo>
                    <a:pt x="40" y="68"/>
                    <a:pt x="40" y="68"/>
                    <a:pt x="40" y="68"/>
                  </a:cubicBezTo>
                  <a:moveTo>
                    <a:pt x="40" y="68"/>
                  </a:moveTo>
                  <a:cubicBezTo>
                    <a:pt x="40" y="68"/>
                    <a:pt x="40" y="68"/>
                    <a:pt x="40" y="68"/>
                  </a:cubicBezTo>
                  <a:cubicBezTo>
                    <a:pt x="40" y="68"/>
                    <a:pt x="40" y="68"/>
                    <a:pt x="40" y="68"/>
                  </a:cubicBezTo>
                  <a:moveTo>
                    <a:pt x="40" y="68"/>
                  </a:moveTo>
                  <a:cubicBezTo>
                    <a:pt x="40" y="68"/>
                    <a:pt x="40" y="68"/>
                    <a:pt x="40" y="68"/>
                  </a:cubicBezTo>
                  <a:cubicBezTo>
                    <a:pt x="40" y="68"/>
                    <a:pt x="40" y="68"/>
                    <a:pt x="40" y="68"/>
                  </a:cubicBezTo>
                  <a:moveTo>
                    <a:pt x="40" y="68"/>
                  </a:moveTo>
                  <a:cubicBezTo>
                    <a:pt x="40" y="68"/>
                    <a:pt x="40" y="68"/>
                    <a:pt x="40" y="68"/>
                  </a:cubicBezTo>
                  <a:cubicBezTo>
                    <a:pt x="40" y="68"/>
                    <a:pt x="40" y="68"/>
                    <a:pt x="40" y="68"/>
                  </a:cubicBezTo>
                  <a:moveTo>
                    <a:pt x="40" y="68"/>
                  </a:moveTo>
                  <a:cubicBezTo>
                    <a:pt x="40" y="68"/>
                    <a:pt x="40" y="68"/>
                    <a:pt x="40" y="68"/>
                  </a:cubicBezTo>
                  <a:cubicBezTo>
                    <a:pt x="40" y="68"/>
                    <a:pt x="40" y="68"/>
                    <a:pt x="40" y="68"/>
                  </a:cubicBezTo>
                  <a:moveTo>
                    <a:pt x="0" y="55"/>
                  </a:moveTo>
                  <a:cubicBezTo>
                    <a:pt x="0" y="55"/>
                    <a:pt x="0" y="56"/>
                    <a:pt x="0" y="56"/>
                  </a:cubicBezTo>
                  <a:cubicBezTo>
                    <a:pt x="13" y="57"/>
                    <a:pt x="26" y="60"/>
                    <a:pt x="38" y="67"/>
                  </a:cubicBezTo>
                  <a:cubicBezTo>
                    <a:pt x="26" y="60"/>
                    <a:pt x="13" y="57"/>
                    <a:pt x="0" y="55"/>
                  </a:cubicBezTo>
                  <a:moveTo>
                    <a:pt x="96" y="0"/>
                  </a:moveTo>
                  <a:cubicBezTo>
                    <a:pt x="96" y="0"/>
                    <a:pt x="96" y="0"/>
                    <a:pt x="96" y="0"/>
                  </a:cubicBezTo>
                  <a:cubicBezTo>
                    <a:pt x="90" y="13"/>
                    <a:pt x="87" y="26"/>
                    <a:pt x="87" y="41"/>
                  </a:cubicBezTo>
                  <a:cubicBezTo>
                    <a:pt x="87" y="53"/>
                    <a:pt x="89" y="65"/>
                    <a:pt x="94" y="76"/>
                  </a:cubicBezTo>
                  <a:cubicBezTo>
                    <a:pt x="94" y="76"/>
                    <a:pt x="94" y="76"/>
                    <a:pt x="94" y="76"/>
                  </a:cubicBezTo>
                  <a:cubicBezTo>
                    <a:pt x="89" y="65"/>
                    <a:pt x="87" y="53"/>
                    <a:pt x="87" y="41"/>
                  </a:cubicBezTo>
                  <a:cubicBezTo>
                    <a:pt x="87" y="26"/>
                    <a:pt x="90" y="13"/>
                    <a:pt x="96" y="0"/>
                  </a:cubicBezTo>
                </a:path>
              </a:pathLst>
            </a:custGeom>
            <a:solidFill>
              <a:srgbClr val="6060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1"/>
            <p:cNvSpPr>
              <a:spLocks noEditPoints="1"/>
            </p:cNvSpPr>
            <p:nvPr/>
          </p:nvSpPr>
          <p:spPr bwMode="auto">
            <a:xfrm>
              <a:off x="8912225" y="1663700"/>
              <a:ext cx="1300163" cy="1195387"/>
            </a:xfrm>
            <a:custGeom>
              <a:avLst/>
              <a:gdLst>
                <a:gd name="T0" fmla="*/ 306 w 306"/>
                <a:gd name="T1" fmla="*/ 199 h 281"/>
                <a:gd name="T2" fmla="*/ 223 w 306"/>
                <a:gd name="T3" fmla="*/ 247 h 281"/>
                <a:gd name="T4" fmla="*/ 211 w 306"/>
                <a:gd name="T5" fmla="*/ 281 h 281"/>
                <a:gd name="T6" fmla="*/ 211 w 306"/>
                <a:gd name="T7" fmla="*/ 281 h 281"/>
                <a:gd name="T8" fmla="*/ 223 w 306"/>
                <a:gd name="T9" fmla="*/ 247 h 281"/>
                <a:gd name="T10" fmla="*/ 306 w 306"/>
                <a:gd name="T11" fmla="*/ 199 h 281"/>
                <a:gd name="T12" fmla="*/ 306 w 306"/>
                <a:gd name="T13" fmla="*/ 199 h 281"/>
                <a:gd name="T14" fmla="*/ 231 w 306"/>
                <a:gd name="T15" fmla="*/ 15 h 281"/>
                <a:gd name="T16" fmla="*/ 223 w 306"/>
                <a:gd name="T17" fmla="*/ 123 h 281"/>
                <a:gd name="T18" fmla="*/ 306 w 306"/>
                <a:gd name="T19" fmla="*/ 170 h 281"/>
                <a:gd name="T20" fmla="*/ 306 w 306"/>
                <a:gd name="T21" fmla="*/ 170 h 281"/>
                <a:gd name="T22" fmla="*/ 223 w 306"/>
                <a:gd name="T23" fmla="*/ 123 h 281"/>
                <a:gd name="T24" fmla="*/ 231 w 306"/>
                <a:gd name="T25" fmla="*/ 15 h 281"/>
                <a:gd name="T26" fmla="*/ 231 w 306"/>
                <a:gd name="T27" fmla="*/ 15 h 281"/>
                <a:gd name="T28" fmla="*/ 0 w 306"/>
                <a:gd name="T29" fmla="*/ 15 h 281"/>
                <a:gd name="T30" fmla="*/ 0 w 306"/>
                <a:gd name="T31" fmla="*/ 15 h 281"/>
                <a:gd name="T32" fmla="*/ 19 w 306"/>
                <a:gd name="T33" fmla="*/ 89 h 281"/>
                <a:gd name="T34" fmla="*/ 19 w 306"/>
                <a:gd name="T35" fmla="*/ 89 h 281"/>
                <a:gd name="T36" fmla="*/ 0 w 306"/>
                <a:gd name="T37" fmla="*/ 15 h 281"/>
                <a:gd name="T38" fmla="*/ 27 w 306"/>
                <a:gd name="T39" fmla="*/ 0 h 281"/>
                <a:gd name="T40" fmla="*/ 27 w 306"/>
                <a:gd name="T41" fmla="*/ 0 h 281"/>
                <a:gd name="T42" fmla="*/ 115 w 306"/>
                <a:gd name="T43" fmla="*/ 60 h 281"/>
                <a:gd name="T44" fmla="*/ 204 w 306"/>
                <a:gd name="T45" fmla="*/ 0 h 281"/>
                <a:gd name="T46" fmla="*/ 204 w 306"/>
                <a:gd name="T47" fmla="*/ 0 h 281"/>
                <a:gd name="T48" fmla="*/ 115 w 306"/>
                <a:gd name="T49" fmla="*/ 60 h 281"/>
                <a:gd name="T50" fmla="*/ 27 w 306"/>
                <a:gd name="T51"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6" h="281">
                  <a:moveTo>
                    <a:pt x="306" y="199"/>
                  </a:moveTo>
                  <a:cubicBezTo>
                    <a:pt x="273" y="199"/>
                    <a:pt x="241" y="216"/>
                    <a:pt x="223" y="247"/>
                  </a:cubicBezTo>
                  <a:cubicBezTo>
                    <a:pt x="217" y="258"/>
                    <a:pt x="213" y="269"/>
                    <a:pt x="211" y="281"/>
                  </a:cubicBezTo>
                  <a:cubicBezTo>
                    <a:pt x="211" y="281"/>
                    <a:pt x="211" y="281"/>
                    <a:pt x="211" y="281"/>
                  </a:cubicBezTo>
                  <a:cubicBezTo>
                    <a:pt x="213" y="269"/>
                    <a:pt x="217" y="258"/>
                    <a:pt x="223" y="247"/>
                  </a:cubicBezTo>
                  <a:cubicBezTo>
                    <a:pt x="241" y="216"/>
                    <a:pt x="273" y="199"/>
                    <a:pt x="306" y="199"/>
                  </a:cubicBezTo>
                  <a:cubicBezTo>
                    <a:pt x="306" y="199"/>
                    <a:pt x="306" y="199"/>
                    <a:pt x="306" y="199"/>
                  </a:cubicBezTo>
                  <a:moveTo>
                    <a:pt x="231" y="15"/>
                  </a:moveTo>
                  <a:cubicBezTo>
                    <a:pt x="207" y="45"/>
                    <a:pt x="203" y="88"/>
                    <a:pt x="223" y="123"/>
                  </a:cubicBezTo>
                  <a:cubicBezTo>
                    <a:pt x="241" y="153"/>
                    <a:pt x="273" y="170"/>
                    <a:pt x="306" y="170"/>
                  </a:cubicBezTo>
                  <a:cubicBezTo>
                    <a:pt x="306" y="170"/>
                    <a:pt x="306" y="170"/>
                    <a:pt x="306" y="170"/>
                  </a:cubicBezTo>
                  <a:cubicBezTo>
                    <a:pt x="273" y="170"/>
                    <a:pt x="241" y="153"/>
                    <a:pt x="223" y="123"/>
                  </a:cubicBezTo>
                  <a:cubicBezTo>
                    <a:pt x="203" y="88"/>
                    <a:pt x="207" y="45"/>
                    <a:pt x="231" y="15"/>
                  </a:cubicBezTo>
                  <a:cubicBezTo>
                    <a:pt x="231" y="15"/>
                    <a:pt x="231" y="15"/>
                    <a:pt x="231" y="15"/>
                  </a:cubicBezTo>
                  <a:moveTo>
                    <a:pt x="0" y="15"/>
                  </a:moveTo>
                  <a:cubicBezTo>
                    <a:pt x="0" y="15"/>
                    <a:pt x="0" y="15"/>
                    <a:pt x="0" y="15"/>
                  </a:cubicBezTo>
                  <a:cubicBezTo>
                    <a:pt x="16" y="36"/>
                    <a:pt x="23" y="63"/>
                    <a:pt x="19" y="89"/>
                  </a:cubicBezTo>
                  <a:cubicBezTo>
                    <a:pt x="19" y="89"/>
                    <a:pt x="19" y="89"/>
                    <a:pt x="19" y="89"/>
                  </a:cubicBezTo>
                  <a:cubicBezTo>
                    <a:pt x="23" y="63"/>
                    <a:pt x="16" y="36"/>
                    <a:pt x="0" y="15"/>
                  </a:cubicBezTo>
                  <a:moveTo>
                    <a:pt x="27" y="0"/>
                  </a:moveTo>
                  <a:cubicBezTo>
                    <a:pt x="27" y="0"/>
                    <a:pt x="27" y="0"/>
                    <a:pt x="27" y="0"/>
                  </a:cubicBezTo>
                  <a:cubicBezTo>
                    <a:pt x="41" y="35"/>
                    <a:pt x="75" y="60"/>
                    <a:pt x="115" y="60"/>
                  </a:cubicBezTo>
                  <a:cubicBezTo>
                    <a:pt x="156" y="60"/>
                    <a:pt x="190" y="35"/>
                    <a:pt x="204" y="0"/>
                  </a:cubicBezTo>
                  <a:cubicBezTo>
                    <a:pt x="204" y="0"/>
                    <a:pt x="204" y="0"/>
                    <a:pt x="204" y="0"/>
                  </a:cubicBezTo>
                  <a:cubicBezTo>
                    <a:pt x="190" y="35"/>
                    <a:pt x="156" y="60"/>
                    <a:pt x="115" y="60"/>
                  </a:cubicBezTo>
                  <a:cubicBezTo>
                    <a:pt x="75" y="60"/>
                    <a:pt x="41" y="35"/>
                    <a:pt x="27" y="0"/>
                  </a:cubicBezTo>
                </a:path>
              </a:pathLst>
            </a:custGeom>
            <a:solidFill>
              <a:srgbClr val="7878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2"/>
            <p:cNvSpPr>
              <a:spLocks noEditPoints="1"/>
            </p:cNvSpPr>
            <p:nvPr/>
          </p:nvSpPr>
          <p:spPr bwMode="auto">
            <a:xfrm>
              <a:off x="8347075" y="955676"/>
              <a:ext cx="2549525" cy="2551112"/>
            </a:xfrm>
            <a:custGeom>
              <a:avLst/>
              <a:gdLst>
                <a:gd name="T0" fmla="*/ 439 w 600"/>
                <a:gd name="T1" fmla="*/ 145 h 599"/>
                <a:gd name="T2" fmla="*/ 517 w 600"/>
                <a:gd name="T3" fmla="*/ 296 h 599"/>
                <a:gd name="T4" fmla="*/ 439 w 600"/>
                <a:gd name="T5" fmla="*/ 336 h 599"/>
                <a:gd name="T6" fmla="*/ 356 w 600"/>
                <a:gd name="T7" fmla="*/ 289 h 599"/>
                <a:gd name="T8" fmla="*/ 181 w 600"/>
                <a:gd name="T9" fmla="*/ 63 h 599"/>
                <a:gd name="T10" fmla="*/ 344 w 600"/>
                <a:gd name="T11" fmla="*/ 131 h 599"/>
                <a:gd name="T12" fmla="*/ 248 w 600"/>
                <a:gd name="T13" fmla="*/ 226 h 599"/>
                <a:gd name="T14" fmla="*/ 162 w 600"/>
                <a:gd name="T15" fmla="*/ 90 h 599"/>
                <a:gd name="T16" fmla="*/ 248 w 600"/>
                <a:gd name="T17" fmla="*/ 0 h 599"/>
                <a:gd name="T18" fmla="*/ 44 w 600"/>
                <a:gd name="T19" fmla="*/ 146 h 599"/>
                <a:gd name="T20" fmla="*/ 104 w 600"/>
                <a:gd name="T21" fmla="*/ 157 h 599"/>
                <a:gd name="T22" fmla="*/ 106 w 600"/>
                <a:gd name="T23" fmla="*/ 158 h 599"/>
                <a:gd name="T24" fmla="*/ 106 w 600"/>
                <a:gd name="T25" fmla="*/ 158 h 599"/>
                <a:gd name="T26" fmla="*/ 106 w 600"/>
                <a:gd name="T27" fmla="*/ 158 h 599"/>
                <a:gd name="T28" fmla="*/ 106 w 600"/>
                <a:gd name="T29" fmla="*/ 158 h 599"/>
                <a:gd name="T30" fmla="*/ 106 w 600"/>
                <a:gd name="T31" fmla="*/ 158 h 599"/>
                <a:gd name="T32" fmla="*/ 107 w 600"/>
                <a:gd name="T33" fmla="*/ 158 h 599"/>
                <a:gd name="T34" fmla="*/ 107 w 600"/>
                <a:gd name="T35" fmla="*/ 159 h 599"/>
                <a:gd name="T36" fmla="*/ 152 w 600"/>
                <a:gd name="T37" fmla="*/ 255 h 599"/>
                <a:gd name="T38" fmla="*/ 439 w 600"/>
                <a:gd name="T39" fmla="*/ 365 h 599"/>
                <a:gd name="T40" fmla="*/ 487 w 600"/>
                <a:gd name="T41" fmla="*/ 378 h 599"/>
                <a:gd name="T42" fmla="*/ 522 w 600"/>
                <a:gd name="T43" fmla="*/ 508 h 599"/>
                <a:gd name="T44" fmla="*/ 522 w 600"/>
                <a:gd name="T45" fmla="*/ 509 h 599"/>
                <a:gd name="T46" fmla="*/ 522 w 600"/>
                <a:gd name="T47" fmla="*/ 509 h 599"/>
                <a:gd name="T48" fmla="*/ 521 w 600"/>
                <a:gd name="T49" fmla="*/ 509 h 599"/>
                <a:gd name="T50" fmla="*/ 521 w 600"/>
                <a:gd name="T51" fmla="*/ 509 h 599"/>
                <a:gd name="T52" fmla="*/ 521 w 600"/>
                <a:gd name="T53" fmla="*/ 510 h 599"/>
                <a:gd name="T54" fmla="*/ 521 w 600"/>
                <a:gd name="T55" fmla="*/ 510 h 599"/>
                <a:gd name="T56" fmla="*/ 521 w 600"/>
                <a:gd name="T57" fmla="*/ 510 h 599"/>
                <a:gd name="T58" fmla="*/ 521 w 600"/>
                <a:gd name="T59" fmla="*/ 510 h 599"/>
                <a:gd name="T60" fmla="*/ 520 w 600"/>
                <a:gd name="T61" fmla="*/ 511 h 599"/>
                <a:gd name="T62" fmla="*/ 520 w 600"/>
                <a:gd name="T63" fmla="*/ 511 h 599"/>
                <a:gd name="T64" fmla="*/ 520 w 600"/>
                <a:gd name="T65" fmla="*/ 511 h 599"/>
                <a:gd name="T66" fmla="*/ 520 w 600"/>
                <a:gd name="T67" fmla="*/ 511 h 599"/>
                <a:gd name="T68" fmla="*/ 497 w 600"/>
                <a:gd name="T69" fmla="*/ 599 h 599"/>
                <a:gd name="T70" fmla="*/ 600 w 600"/>
                <a:gd name="T71" fmla="*/ 352 h 599"/>
                <a:gd name="T72" fmla="*/ 600 w 600"/>
                <a:gd name="T73" fmla="*/ 352 h 599"/>
                <a:gd name="T74" fmla="*/ 600 w 600"/>
                <a:gd name="T75" fmla="*/ 352 h 599"/>
                <a:gd name="T76" fmla="*/ 600 w 600"/>
                <a:gd name="T77" fmla="*/ 351 h 599"/>
                <a:gd name="T78" fmla="*/ 600 w 600"/>
                <a:gd name="T79" fmla="*/ 351 h 599"/>
                <a:gd name="T80" fmla="*/ 600 w 600"/>
                <a:gd name="T81" fmla="*/ 350 h 599"/>
                <a:gd name="T82" fmla="*/ 600 w 600"/>
                <a:gd name="T83" fmla="*/ 350 h 599"/>
                <a:gd name="T84" fmla="*/ 600 w 600"/>
                <a:gd name="T85" fmla="*/ 350 h 599"/>
                <a:gd name="T86" fmla="*/ 600 w 600"/>
                <a:gd name="T87" fmla="*/ 349 h 599"/>
                <a:gd name="T88" fmla="*/ 600 w 600"/>
                <a:gd name="T89" fmla="*/ 349 h 599"/>
                <a:gd name="T90" fmla="*/ 600 w 600"/>
                <a:gd name="T91" fmla="*/ 348 h 599"/>
                <a:gd name="T92" fmla="*/ 600 w 600"/>
                <a:gd name="T93" fmla="*/ 348 h 599"/>
                <a:gd name="T94" fmla="*/ 600 w 600"/>
                <a:gd name="T95" fmla="*/ 348 h 599"/>
                <a:gd name="T96" fmla="*/ 600 w 600"/>
                <a:gd name="T97" fmla="*/ 347 h 599"/>
                <a:gd name="T98" fmla="*/ 551 w 600"/>
                <a:gd name="T99" fmla="*/ 173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0" h="599">
                  <a:moveTo>
                    <a:pt x="382" y="164"/>
                  </a:moveTo>
                  <a:cubicBezTo>
                    <a:pt x="385" y="162"/>
                    <a:pt x="388" y="160"/>
                    <a:pt x="391" y="158"/>
                  </a:cubicBezTo>
                  <a:cubicBezTo>
                    <a:pt x="406" y="149"/>
                    <a:pt x="423" y="145"/>
                    <a:pt x="439" y="145"/>
                  </a:cubicBezTo>
                  <a:cubicBezTo>
                    <a:pt x="472" y="145"/>
                    <a:pt x="504" y="162"/>
                    <a:pt x="522" y="193"/>
                  </a:cubicBezTo>
                  <a:cubicBezTo>
                    <a:pt x="530" y="208"/>
                    <a:pt x="535" y="224"/>
                    <a:pt x="535" y="241"/>
                  </a:cubicBezTo>
                  <a:cubicBezTo>
                    <a:pt x="535" y="260"/>
                    <a:pt x="529" y="279"/>
                    <a:pt x="517" y="296"/>
                  </a:cubicBezTo>
                  <a:cubicBezTo>
                    <a:pt x="509" y="307"/>
                    <a:pt x="499" y="316"/>
                    <a:pt x="487" y="323"/>
                  </a:cubicBezTo>
                  <a:cubicBezTo>
                    <a:pt x="487" y="323"/>
                    <a:pt x="487" y="323"/>
                    <a:pt x="487" y="323"/>
                  </a:cubicBezTo>
                  <a:cubicBezTo>
                    <a:pt x="472" y="332"/>
                    <a:pt x="455" y="336"/>
                    <a:pt x="439" y="336"/>
                  </a:cubicBezTo>
                  <a:cubicBezTo>
                    <a:pt x="439" y="336"/>
                    <a:pt x="439" y="336"/>
                    <a:pt x="439" y="336"/>
                  </a:cubicBezTo>
                  <a:cubicBezTo>
                    <a:pt x="439" y="336"/>
                    <a:pt x="439" y="336"/>
                    <a:pt x="439" y="336"/>
                  </a:cubicBezTo>
                  <a:cubicBezTo>
                    <a:pt x="406" y="336"/>
                    <a:pt x="374" y="319"/>
                    <a:pt x="356" y="289"/>
                  </a:cubicBezTo>
                  <a:cubicBezTo>
                    <a:pt x="336" y="254"/>
                    <a:pt x="340" y="211"/>
                    <a:pt x="364" y="181"/>
                  </a:cubicBezTo>
                  <a:cubicBezTo>
                    <a:pt x="369" y="175"/>
                    <a:pt x="375" y="169"/>
                    <a:pt x="382" y="164"/>
                  </a:cubicBezTo>
                  <a:moveTo>
                    <a:pt x="181" y="63"/>
                  </a:moveTo>
                  <a:cubicBezTo>
                    <a:pt x="198" y="46"/>
                    <a:pt x="222" y="35"/>
                    <a:pt x="248" y="35"/>
                  </a:cubicBezTo>
                  <a:cubicBezTo>
                    <a:pt x="301" y="35"/>
                    <a:pt x="344" y="78"/>
                    <a:pt x="344" y="131"/>
                  </a:cubicBezTo>
                  <a:cubicBezTo>
                    <a:pt x="344" y="131"/>
                    <a:pt x="344" y="131"/>
                    <a:pt x="344" y="131"/>
                  </a:cubicBezTo>
                  <a:cubicBezTo>
                    <a:pt x="344" y="131"/>
                    <a:pt x="344" y="131"/>
                    <a:pt x="344" y="131"/>
                  </a:cubicBezTo>
                  <a:cubicBezTo>
                    <a:pt x="344" y="143"/>
                    <a:pt x="342" y="155"/>
                    <a:pt x="337" y="166"/>
                  </a:cubicBezTo>
                  <a:cubicBezTo>
                    <a:pt x="323" y="201"/>
                    <a:pt x="289" y="226"/>
                    <a:pt x="248" y="226"/>
                  </a:cubicBezTo>
                  <a:cubicBezTo>
                    <a:pt x="208" y="226"/>
                    <a:pt x="174" y="201"/>
                    <a:pt x="160" y="166"/>
                  </a:cubicBezTo>
                  <a:cubicBezTo>
                    <a:pt x="155" y="155"/>
                    <a:pt x="153" y="143"/>
                    <a:pt x="153" y="131"/>
                  </a:cubicBezTo>
                  <a:cubicBezTo>
                    <a:pt x="153" y="116"/>
                    <a:pt x="156" y="103"/>
                    <a:pt x="162" y="90"/>
                  </a:cubicBezTo>
                  <a:cubicBezTo>
                    <a:pt x="167" y="80"/>
                    <a:pt x="173" y="71"/>
                    <a:pt x="181" y="63"/>
                  </a:cubicBezTo>
                  <a:moveTo>
                    <a:pt x="248" y="0"/>
                  </a:moveTo>
                  <a:cubicBezTo>
                    <a:pt x="248" y="0"/>
                    <a:pt x="248" y="0"/>
                    <a:pt x="248" y="0"/>
                  </a:cubicBezTo>
                  <a:cubicBezTo>
                    <a:pt x="152" y="0"/>
                    <a:pt x="64" y="38"/>
                    <a:pt x="1" y="101"/>
                  </a:cubicBezTo>
                  <a:cubicBezTo>
                    <a:pt x="1" y="102"/>
                    <a:pt x="0" y="102"/>
                    <a:pt x="0" y="102"/>
                  </a:cubicBezTo>
                  <a:cubicBezTo>
                    <a:pt x="44" y="146"/>
                    <a:pt x="44" y="146"/>
                    <a:pt x="44" y="146"/>
                  </a:cubicBezTo>
                  <a:cubicBezTo>
                    <a:pt x="49" y="145"/>
                    <a:pt x="53" y="145"/>
                    <a:pt x="58" y="145"/>
                  </a:cubicBezTo>
                  <a:cubicBezTo>
                    <a:pt x="61" y="145"/>
                    <a:pt x="64" y="145"/>
                    <a:pt x="66" y="145"/>
                  </a:cubicBezTo>
                  <a:cubicBezTo>
                    <a:pt x="79" y="147"/>
                    <a:pt x="92" y="150"/>
                    <a:pt x="104" y="157"/>
                  </a:cubicBezTo>
                  <a:cubicBezTo>
                    <a:pt x="105" y="157"/>
                    <a:pt x="105" y="158"/>
                    <a:pt x="106" y="158"/>
                  </a:cubicBezTo>
                  <a:cubicBezTo>
                    <a:pt x="106" y="158"/>
                    <a:pt x="106" y="158"/>
                    <a:pt x="106" y="158"/>
                  </a:cubicBezTo>
                  <a:cubicBezTo>
                    <a:pt x="106" y="158"/>
                    <a:pt x="106" y="158"/>
                    <a:pt x="106" y="158"/>
                  </a:cubicBezTo>
                  <a:cubicBezTo>
                    <a:pt x="106" y="158"/>
                    <a:pt x="106" y="158"/>
                    <a:pt x="106" y="158"/>
                  </a:cubicBezTo>
                  <a:cubicBezTo>
                    <a:pt x="106" y="158"/>
                    <a:pt x="106" y="158"/>
                    <a:pt x="106" y="158"/>
                  </a:cubicBezTo>
                  <a:cubicBezTo>
                    <a:pt x="106" y="158"/>
                    <a:pt x="106" y="158"/>
                    <a:pt x="106" y="158"/>
                  </a:cubicBezTo>
                  <a:cubicBezTo>
                    <a:pt x="106" y="158"/>
                    <a:pt x="106" y="158"/>
                    <a:pt x="106" y="158"/>
                  </a:cubicBezTo>
                  <a:cubicBezTo>
                    <a:pt x="106" y="158"/>
                    <a:pt x="106" y="158"/>
                    <a:pt x="106" y="158"/>
                  </a:cubicBezTo>
                  <a:cubicBezTo>
                    <a:pt x="106" y="158"/>
                    <a:pt x="106" y="158"/>
                    <a:pt x="106" y="158"/>
                  </a:cubicBezTo>
                  <a:cubicBezTo>
                    <a:pt x="106" y="158"/>
                    <a:pt x="106" y="158"/>
                    <a:pt x="106" y="158"/>
                  </a:cubicBezTo>
                  <a:cubicBezTo>
                    <a:pt x="106" y="158"/>
                    <a:pt x="106" y="158"/>
                    <a:pt x="106" y="158"/>
                  </a:cubicBezTo>
                  <a:cubicBezTo>
                    <a:pt x="106" y="158"/>
                    <a:pt x="106" y="158"/>
                    <a:pt x="106" y="158"/>
                  </a:cubicBezTo>
                  <a:cubicBezTo>
                    <a:pt x="106" y="158"/>
                    <a:pt x="106" y="158"/>
                    <a:pt x="106" y="158"/>
                  </a:cubicBezTo>
                  <a:cubicBezTo>
                    <a:pt x="106" y="158"/>
                    <a:pt x="106" y="158"/>
                    <a:pt x="106" y="158"/>
                  </a:cubicBezTo>
                  <a:cubicBezTo>
                    <a:pt x="106" y="158"/>
                    <a:pt x="106" y="158"/>
                    <a:pt x="106" y="158"/>
                  </a:cubicBezTo>
                  <a:cubicBezTo>
                    <a:pt x="106" y="158"/>
                    <a:pt x="106" y="158"/>
                    <a:pt x="106" y="158"/>
                  </a:cubicBezTo>
                  <a:cubicBezTo>
                    <a:pt x="106" y="158"/>
                    <a:pt x="107" y="158"/>
                    <a:pt x="107" y="158"/>
                  </a:cubicBezTo>
                  <a:cubicBezTo>
                    <a:pt x="107" y="158"/>
                    <a:pt x="107" y="158"/>
                    <a:pt x="107" y="158"/>
                  </a:cubicBezTo>
                  <a:cubicBezTo>
                    <a:pt x="107" y="158"/>
                    <a:pt x="107" y="158"/>
                    <a:pt x="107" y="158"/>
                  </a:cubicBezTo>
                  <a:cubicBezTo>
                    <a:pt x="107" y="158"/>
                    <a:pt x="107" y="158"/>
                    <a:pt x="107" y="158"/>
                  </a:cubicBezTo>
                  <a:cubicBezTo>
                    <a:pt x="107" y="159"/>
                    <a:pt x="107" y="159"/>
                    <a:pt x="107" y="159"/>
                  </a:cubicBezTo>
                  <a:cubicBezTo>
                    <a:pt x="107" y="159"/>
                    <a:pt x="107" y="159"/>
                    <a:pt x="107" y="159"/>
                  </a:cubicBezTo>
                  <a:cubicBezTo>
                    <a:pt x="117" y="165"/>
                    <a:pt x="126" y="172"/>
                    <a:pt x="133" y="181"/>
                  </a:cubicBezTo>
                  <a:cubicBezTo>
                    <a:pt x="149" y="202"/>
                    <a:pt x="156" y="229"/>
                    <a:pt x="152" y="255"/>
                  </a:cubicBezTo>
                  <a:cubicBezTo>
                    <a:pt x="344" y="447"/>
                    <a:pt x="344" y="447"/>
                    <a:pt x="344" y="447"/>
                  </a:cubicBezTo>
                  <a:cubicBezTo>
                    <a:pt x="346" y="435"/>
                    <a:pt x="350" y="424"/>
                    <a:pt x="356" y="413"/>
                  </a:cubicBezTo>
                  <a:cubicBezTo>
                    <a:pt x="374" y="382"/>
                    <a:pt x="406" y="365"/>
                    <a:pt x="439" y="365"/>
                  </a:cubicBezTo>
                  <a:cubicBezTo>
                    <a:pt x="439" y="365"/>
                    <a:pt x="439" y="365"/>
                    <a:pt x="439" y="365"/>
                  </a:cubicBezTo>
                  <a:cubicBezTo>
                    <a:pt x="439" y="365"/>
                    <a:pt x="439" y="365"/>
                    <a:pt x="439" y="365"/>
                  </a:cubicBezTo>
                  <a:cubicBezTo>
                    <a:pt x="455" y="365"/>
                    <a:pt x="472" y="369"/>
                    <a:pt x="487" y="378"/>
                  </a:cubicBezTo>
                  <a:cubicBezTo>
                    <a:pt x="517" y="396"/>
                    <a:pt x="535" y="428"/>
                    <a:pt x="535" y="461"/>
                  </a:cubicBezTo>
                  <a:cubicBezTo>
                    <a:pt x="535" y="477"/>
                    <a:pt x="530" y="493"/>
                    <a:pt x="522" y="508"/>
                  </a:cubicBezTo>
                  <a:cubicBezTo>
                    <a:pt x="522" y="508"/>
                    <a:pt x="522" y="508"/>
                    <a:pt x="522" y="508"/>
                  </a:cubicBezTo>
                  <a:cubicBezTo>
                    <a:pt x="522" y="509"/>
                    <a:pt x="522" y="509"/>
                    <a:pt x="522" y="509"/>
                  </a:cubicBezTo>
                  <a:cubicBezTo>
                    <a:pt x="522" y="509"/>
                    <a:pt x="522" y="509"/>
                    <a:pt x="522" y="509"/>
                  </a:cubicBezTo>
                  <a:cubicBezTo>
                    <a:pt x="522" y="509"/>
                    <a:pt x="522" y="509"/>
                    <a:pt x="522" y="509"/>
                  </a:cubicBezTo>
                  <a:cubicBezTo>
                    <a:pt x="522" y="509"/>
                    <a:pt x="522" y="509"/>
                    <a:pt x="522" y="509"/>
                  </a:cubicBezTo>
                  <a:cubicBezTo>
                    <a:pt x="522" y="509"/>
                    <a:pt x="522" y="509"/>
                    <a:pt x="522" y="509"/>
                  </a:cubicBezTo>
                  <a:cubicBezTo>
                    <a:pt x="522" y="509"/>
                    <a:pt x="522" y="509"/>
                    <a:pt x="522" y="509"/>
                  </a:cubicBezTo>
                  <a:cubicBezTo>
                    <a:pt x="522" y="509"/>
                    <a:pt x="522" y="509"/>
                    <a:pt x="522" y="509"/>
                  </a:cubicBezTo>
                  <a:cubicBezTo>
                    <a:pt x="522" y="509"/>
                    <a:pt x="522" y="509"/>
                    <a:pt x="521" y="509"/>
                  </a:cubicBezTo>
                  <a:cubicBezTo>
                    <a:pt x="521" y="509"/>
                    <a:pt x="521" y="509"/>
                    <a:pt x="521" y="509"/>
                  </a:cubicBezTo>
                  <a:cubicBezTo>
                    <a:pt x="521" y="509"/>
                    <a:pt x="521" y="509"/>
                    <a:pt x="521" y="509"/>
                  </a:cubicBezTo>
                  <a:cubicBezTo>
                    <a:pt x="521" y="509"/>
                    <a:pt x="521" y="509"/>
                    <a:pt x="521" y="509"/>
                  </a:cubicBezTo>
                  <a:cubicBezTo>
                    <a:pt x="521" y="509"/>
                    <a:pt x="521" y="509"/>
                    <a:pt x="521" y="509"/>
                  </a:cubicBezTo>
                  <a:cubicBezTo>
                    <a:pt x="521" y="509"/>
                    <a:pt x="521" y="509"/>
                    <a:pt x="521" y="509"/>
                  </a:cubicBezTo>
                  <a:cubicBezTo>
                    <a:pt x="521" y="509"/>
                    <a:pt x="521" y="509"/>
                    <a:pt x="521" y="509"/>
                  </a:cubicBezTo>
                  <a:cubicBezTo>
                    <a:pt x="521" y="510"/>
                    <a:pt x="521" y="510"/>
                    <a:pt x="521" y="510"/>
                  </a:cubicBezTo>
                  <a:cubicBezTo>
                    <a:pt x="521" y="510"/>
                    <a:pt x="521" y="510"/>
                    <a:pt x="521" y="510"/>
                  </a:cubicBezTo>
                  <a:cubicBezTo>
                    <a:pt x="521" y="510"/>
                    <a:pt x="521" y="510"/>
                    <a:pt x="521" y="510"/>
                  </a:cubicBezTo>
                  <a:cubicBezTo>
                    <a:pt x="521" y="510"/>
                    <a:pt x="521" y="510"/>
                    <a:pt x="521" y="510"/>
                  </a:cubicBezTo>
                  <a:cubicBezTo>
                    <a:pt x="521" y="510"/>
                    <a:pt x="521" y="510"/>
                    <a:pt x="521" y="510"/>
                  </a:cubicBezTo>
                  <a:cubicBezTo>
                    <a:pt x="521" y="510"/>
                    <a:pt x="521" y="510"/>
                    <a:pt x="521" y="510"/>
                  </a:cubicBezTo>
                  <a:cubicBezTo>
                    <a:pt x="521" y="510"/>
                    <a:pt x="521" y="510"/>
                    <a:pt x="521" y="510"/>
                  </a:cubicBezTo>
                  <a:cubicBezTo>
                    <a:pt x="521" y="510"/>
                    <a:pt x="521" y="510"/>
                    <a:pt x="521" y="510"/>
                  </a:cubicBezTo>
                  <a:cubicBezTo>
                    <a:pt x="521" y="510"/>
                    <a:pt x="521" y="510"/>
                    <a:pt x="521" y="510"/>
                  </a:cubicBezTo>
                  <a:cubicBezTo>
                    <a:pt x="521" y="510"/>
                    <a:pt x="521" y="510"/>
                    <a:pt x="521" y="510"/>
                  </a:cubicBezTo>
                  <a:cubicBezTo>
                    <a:pt x="521" y="510"/>
                    <a:pt x="521" y="510"/>
                    <a:pt x="521" y="511"/>
                  </a:cubicBezTo>
                  <a:cubicBezTo>
                    <a:pt x="521" y="511"/>
                    <a:pt x="520" y="511"/>
                    <a:pt x="520" y="511"/>
                  </a:cubicBezTo>
                  <a:cubicBezTo>
                    <a:pt x="520" y="511"/>
                    <a:pt x="520" y="511"/>
                    <a:pt x="520" y="511"/>
                  </a:cubicBezTo>
                  <a:cubicBezTo>
                    <a:pt x="520" y="511"/>
                    <a:pt x="520" y="511"/>
                    <a:pt x="520" y="511"/>
                  </a:cubicBezTo>
                  <a:cubicBezTo>
                    <a:pt x="520" y="511"/>
                    <a:pt x="520" y="511"/>
                    <a:pt x="520" y="511"/>
                  </a:cubicBezTo>
                  <a:cubicBezTo>
                    <a:pt x="520" y="511"/>
                    <a:pt x="520" y="511"/>
                    <a:pt x="520" y="511"/>
                  </a:cubicBezTo>
                  <a:cubicBezTo>
                    <a:pt x="520" y="511"/>
                    <a:pt x="520" y="511"/>
                    <a:pt x="520" y="511"/>
                  </a:cubicBezTo>
                  <a:cubicBezTo>
                    <a:pt x="520" y="511"/>
                    <a:pt x="520" y="511"/>
                    <a:pt x="520" y="511"/>
                  </a:cubicBezTo>
                  <a:cubicBezTo>
                    <a:pt x="520" y="511"/>
                    <a:pt x="520" y="511"/>
                    <a:pt x="520" y="511"/>
                  </a:cubicBezTo>
                  <a:cubicBezTo>
                    <a:pt x="520" y="511"/>
                    <a:pt x="520" y="511"/>
                    <a:pt x="520" y="511"/>
                  </a:cubicBezTo>
                  <a:cubicBezTo>
                    <a:pt x="520" y="511"/>
                    <a:pt x="520" y="511"/>
                    <a:pt x="520" y="511"/>
                  </a:cubicBezTo>
                  <a:cubicBezTo>
                    <a:pt x="520" y="511"/>
                    <a:pt x="520" y="511"/>
                    <a:pt x="520" y="511"/>
                  </a:cubicBezTo>
                  <a:cubicBezTo>
                    <a:pt x="520" y="511"/>
                    <a:pt x="520" y="511"/>
                    <a:pt x="520" y="511"/>
                  </a:cubicBezTo>
                  <a:cubicBezTo>
                    <a:pt x="505" y="536"/>
                    <a:pt x="480" y="551"/>
                    <a:pt x="453" y="555"/>
                  </a:cubicBezTo>
                  <a:cubicBezTo>
                    <a:pt x="497" y="599"/>
                    <a:pt x="497" y="599"/>
                    <a:pt x="497" y="599"/>
                  </a:cubicBezTo>
                  <a:cubicBezTo>
                    <a:pt x="536" y="560"/>
                    <a:pt x="566" y="512"/>
                    <a:pt x="583" y="458"/>
                  </a:cubicBezTo>
                  <a:cubicBezTo>
                    <a:pt x="583" y="458"/>
                    <a:pt x="583" y="458"/>
                    <a:pt x="583" y="458"/>
                  </a:cubicBezTo>
                  <a:cubicBezTo>
                    <a:pt x="594" y="425"/>
                    <a:pt x="599" y="389"/>
                    <a:pt x="600" y="352"/>
                  </a:cubicBezTo>
                  <a:cubicBezTo>
                    <a:pt x="600" y="352"/>
                    <a:pt x="600" y="352"/>
                    <a:pt x="600" y="352"/>
                  </a:cubicBezTo>
                  <a:cubicBezTo>
                    <a:pt x="600" y="352"/>
                    <a:pt x="600" y="352"/>
                    <a:pt x="600" y="352"/>
                  </a:cubicBezTo>
                  <a:cubicBezTo>
                    <a:pt x="600" y="352"/>
                    <a:pt x="600" y="352"/>
                    <a:pt x="600" y="352"/>
                  </a:cubicBezTo>
                  <a:cubicBezTo>
                    <a:pt x="600" y="352"/>
                    <a:pt x="600" y="352"/>
                    <a:pt x="600" y="352"/>
                  </a:cubicBezTo>
                  <a:cubicBezTo>
                    <a:pt x="600" y="352"/>
                    <a:pt x="600" y="352"/>
                    <a:pt x="600" y="352"/>
                  </a:cubicBezTo>
                  <a:cubicBezTo>
                    <a:pt x="600" y="352"/>
                    <a:pt x="600" y="352"/>
                    <a:pt x="600" y="352"/>
                  </a:cubicBezTo>
                  <a:cubicBezTo>
                    <a:pt x="600" y="352"/>
                    <a:pt x="600" y="352"/>
                    <a:pt x="600" y="352"/>
                  </a:cubicBezTo>
                  <a:cubicBezTo>
                    <a:pt x="600" y="352"/>
                    <a:pt x="600" y="352"/>
                    <a:pt x="600" y="351"/>
                  </a:cubicBezTo>
                  <a:cubicBezTo>
                    <a:pt x="600" y="351"/>
                    <a:pt x="600" y="351"/>
                    <a:pt x="600" y="351"/>
                  </a:cubicBezTo>
                  <a:cubicBezTo>
                    <a:pt x="600" y="351"/>
                    <a:pt x="600" y="351"/>
                    <a:pt x="600" y="351"/>
                  </a:cubicBezTo>
                  <a:cubicBezTo>
                    <a:pt x="600" y="351"/>
                    <a:pt x="600" y="351"/>
                    <a:pt x="600" y="351"/>
                  </a:cubicBezTo>
                  <a:cubicBezTo>
                    <a:pt x="600" y="351"/>
                    <a:pt x="600" y="351"/>
                    <a:pt x="600" y="351"/>
                  </a:cubicBezTo>
                  <a:cubicBezTo>
                    <a:pt x="600" y="351"/>
                    <a:pt x="600" y="351"/>
                    <a:pt x="600" y="351"/>
                  </a:cubicBezTo>
                  <a:cubicBezTo>
                    <a:pt x="600" y="351"/>
                    <a:pt x="600" y="351"/>
                    <a:pt x="600" y="351"/>
                  </a:cubicBezTo>
                  <a:cubicBezTo>
                    <a:pt x="600" y="351"/>
                    <a:pt x="600" y="351"/>
                    <a:pt x="600" y="350"/>
                  </a:cubicBezTo>
                  <a:cubicBezTo>
                    <a:pt x="600" y="350"/>
                    <a:pt x="600" y="350"/>
                    <a:pt x="600" y="350"/>
                  </a:cubicBezTo>
                  <a:cubicBezTo>
                    <a:pt x="600" y="350"/>
                    <a:pt x="600" y="350"/>
                    <a:pt x="600" y="350"/>
                  </a:cubicBezTo>
                  <a:cubicBezTo>
                    <a:pt x="600" y="350"/>
                    <a:pt x="600" y="350"/>
                    <a:pt x="600" y="350"/>
                  </a:cubicBezTo>
                  <a:cubicBezTo>
                    <a:pt x="600" y="350"/>
                    <a:pt x="600" y="350"/>
                    <a:pt x="600" y="350"/>
                  </a:cubicBezTo>
                  <a:cubicBezTo>
                    <a:pt x="600" y="350"/>
                    <a:pt x="600" y="350"/>
                    <a:pt x="600" y="350"/>
                  </a:cubicBezTo>
                  <a:cubicBezTo>
                    <a:pt x="600" y="350"/>
                    <a:pt x="600" y="350"/>
                    <a:pt x="600" y="350"/>
                  </a:cubicBezTo>
                  <a:cubicBezTo>
                    <a:pt x="600" y="350"/>
                    <a:pt x="600" y="350"/>
                    <a:pt x="600" y="350"/>
                  </a:cubicBezTo>
                  <a:cubicBezTo>
                    <a:pt x="600" y="349"/>
                    <a:pt x="600" y="349"/>
                    <a:pt x="600" y="349"/>
                  </a:cubicBezTo>
                  <a:cubicBezTo>
                    <a:pt x="600" y="349"/>
                    <a:pt x="600" y="349"/>
                    <a:pt x="600" y="349"/>
                  </a:cubicBezTo>
                  <a:cubicBezTo>
                    <a:pt x="600" y="349"/>
                    <a:pt x="600" y="349"/>
                    <a:pt x="600" y="349"/>
                  </a:cubicBezTo>
                  <a:cubicBezTo>
                    <a:pt x="600" y="349"/>
                    <a:pt x="600" y="349"/>
                    <a:pt x="600" y="349"/>
                  </a:cubicBezTo>
                  <a:cubicBezTo>
                    <a:pt x="600" y="349"/>
                    <a:pt x="600" y="349"/>
                    <a:pt x="600" y="349"/>
                  </a:cubicBezTo>
                  <a:cubicBezTo>
                    <a:pt x="600" y="349"/>
                    <a:pt x="600" y="349"/>
                    <a:pt x="600" y="349"/>
                  </a:cubicBezTo>
                  <a:cubicBezTo>
                    <a:pt x="600" y="349"/>
                    <a:pt x="600" y="349"/>
                    <a:pt x="600" y="349"/>
                  </a:cubicBezTo>
                  <a:cubicBezTo>
                    <a:pt x="600" y="348"/>
                    <a:pt x="600" y="348"/>
                    <a:pt x="600" y="348"/>
                  </a:cubicBezTo>
                  <a:cubicBezTo>
                    <a:pt x="600" y="348"/>
                    <a:pt x="600" y="348"/>
                    <a:pt x="600" y="348"/>
                  </a:cubicBezTo>
                  <a:cubicBezTo>
                    <a:pt x="600" y="348"/>
                    <a:pt x="600" y="348"/>
                    <a:pt x="600" y="348"/>
                  </a:cubicBezTo>
                  <a:cubicBezTo>
                    <a:pt x="600" y="348"/>
                    <a:pt x="600" y="348"/>
                    <a:pt x="600" y="348"/>
                  </a:cubicBezTo>
                  <a:cubicBezTo>
                    <a:pt x="600" y="348"/>
                    <a:pt x="600" y="348"/>
                    <a:pt x="600" y="348"/>
                  </a:cubicBezTo>
                  <a:cubicBezTo>
                    <a:pt x="600" y="348"/>
                    <a:pt x="600" y="348"/>
                    <a:pt x="600" y="348"/>
                  </a:cubicBezTo>
                  <a:cubicBezTo>
                    <a:pt x="600" y="348"/>
                    <a:pt x="600" y="348"/>
                    <a:pt x="600" y="348"/>
                  </a:cubicBezTo>
                  <a:cubicBezTo>
                    <a:pt x="600" y="347"/>
                    <a:pt x="600" y="347"/>
                    <a:pt x="600" y="347"/>
                  </a:cubicBezTo>
                  <a:cubicBezTo>
                    <a:pt x="600" y="347"/>
                    <a:pt x="600" y="347"/>
                    <a:pt x="600" y="347"/>
                  </a:cubicBezTo>
                  <a:cubicBezTo>
                    <a:pt x="600" y="347"/>
                    <a:pt x="600" y="347"/>
                    <a:pt x="600" y="347"/>
                  </a:cubicBezTo>
                  <a:cubicBezTo>
                    <a:pt x="600" y="347"/>
                    <a:pt x="600" y="347"/>
                    <a:pt x="600" y="347"/>
                  </a:cubicBezTo>
                  <a:cubicBezTo>
                    <a:pt x="600" y="347"/>
                    <a:pt x="600" y="347"/>
                    <a:pt x="600" y="347"/>
                  </a:cubicBezTo>
                  <a:cubicBezTo>
                    <a:pt x="599" y="284"/>
                    <a:pt x="581" y="224"/>
                    <a:pt x="551" y="173"/>
                  </a:cubicBezTo>
                  <a:cubicBezTo>
                    <a:pt x="551" y="173"/>
                    <a:pt x="551" y="173"/>
                    <a:pt x="552" y="173"/>
                  </a:cubicBezTo>
                  <a:cubicBezTo>
                    <a:pt x="491" y="69"/>
                    <a:pt x="378" y="0"/>
                    <a:pt x="248" y="0"/>
                  </a:cubicBezTo>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43" name="Freeform 13"/>
            <p:cNvSpPr/>
            <p:nvPr/>
          </p:nvSpPr>
          <p:spPr bwMode="auto">
            <a:xfrm>
              <a:off x="10688638" y="1692275"/>
              <a:ext cx="207963" cy="1214437"/>
            </a:xfrm>
            <a:custGeom>
              <a:avLst/>
              <a:gdLst>
                <a:gd name="T0" fmla="*/ 0 w 49"/>
                <a:gd name="T1" fmla="*/ 0 h 285"/>
                <a:gd name="T2" fmla="*/ 49 w 49"/>
                <a:gd name="T3" fmla="*/ 174 h 285"/>
                <a:gd name="T4" fmla="*/ 49 w 49"/>
                <a:gd name="T5" fmla="*/ 174 h 285"/>
                <a:gd name="T6" fmla="*/ 49 w 49"/>
                <a:gd name="T7" fmla="*/ 174 h 285"/>
                <a:gd name="T8" fmla="*/ 49 w 49"/>
                <a:gd name="T9" fmla="*/ 174 h 285"/>
                <a:gd name="T10" fmla="*/ 49 w 49"/>
                <a:gd name="T11" fmla="*/ 174 h 285"/>
                <a:gd name="T12" fmla="*/ 49 w 49"/>
                <a:gd name="T13" fmla="*/ 175 h 285"/>
                <a:gd name="T14" fmla="*/ 49 w 49"/>
                <a:gd name="T15" fmla="*/ 175 h 285"/>
                <a:gd name="T16" fmla="*/ 49 w 49"/>
                <a:gd name="T17" fmla="*/ 175 h 285"/>
                <a:gd name="T18" fmla="*/ 49 w 49"/>
                <a:gd name="T19" fmla="*/ 175 h 285"/>
                <a:gd name="T20" fmla="*/ 49 w 49"/>
                <a:gd name="T21" fmla="*/ 175 h 285"/>
                <a:gd name="T22" fmla="*/ 49 w 49"/>
                <a:gd name="T23" fmla="*/ 175 h 285"/>
                <a:gd name="T24" fmla="*/ 49 w 49"/>
                <a:gd name="T25" fmla="*/ 175 h 285"/>
                <a:gd name="T26" fmla="*/ 49 w 49"/>
                <a:gd name="T27" fmla="*/ 176 h 285"/>
                <a:gd name="T28" fmla="*/ 49 w 49"/>
                <a:gd name="T29" fmla="*/ 176 h 285"/>
                <a:gd name="T30" fmla="*/ 49 w 49"/>
                <a:gd name="T31" fmla="*/ 176 h 285"/>
                <a:gd name="T32" fmla="*/ 49 w 49"/>
                <a:gd name="T33" fmla="*/ 176 h 285"/>
                <a:gd name="T34" fmla="*/ 49 w 49"/>
                <a:gd name="T35" fmla="*/ 176 h 285"/>
                <a:gd name="T36" fmla="*/ 49 w 49"/>
                <a:gd name="T37" fmla="*/ 176 h 285"/>
                <a:gd name="T38" fmla="*/ 49 w 49"/>
                <a:gd name="T39" fmla="*/ 176 h 285"/>
                <a:gd name="T40" fmla="*/ 49 w 49"/>
                <a:gd name="T41" fmla="*/ 177 h 285"/>
                <a:gd name="T42" fmla="*/ 49 w 49"/>
                <a:gd name="T43" fmla="*/ 177 h 285"/>
                <a:gd name="T44" fmla="*/ 49 w 49"/>
                <a:gd name="T45" fmla="*/ 177 h 285"/>
                <a:gd name="T46" fmla="*/ 49 w 49"/>
                <a:gd name="T47" fmla="*/ 177 h 285"/>
                <a:gd name="T48" fmla="*/ 49 w 49"/>
                <a:gd name="T49" fmla="*/ 177 h 285"/>
                <a:gd name="T50" fmla="*/ 49 w 49"/>
                <a:gd name="T51" fmla="*/ 177 h 285"/>
                <a:gd name="T52" fmla="*/ 49 w 49"/>
                <a:gd name="T53" fmla="*/ 177 h 285"/>
                <a:gd name="T54" fmla="*/ 49 w 49"/>
                <a:gd name="T55" fmla="*/ 177 h 285"/>
                <a:gd name="T56" fmla="*/ 49 w 49"/>
                <a:gd name="T57" fmla="*/ 178 h 285"/>
                <a:gd name="T58" fmla="*/ 49 w 49"/>
                <a:gd name="T59" fmla="*/ 178 h 285"/>
                <a:gd name="T60" fmla="*/ 49 w 49"/>
                <a:gd name="T61" fmla="*/ 178 h 285"/>
                <a:gd name="T62" fmla="*/ 49 w 49"/>
                <a:gd name="T63" fmla="*/ 178 h 285"/>
                <a:gd name="T64" fmla="*/ 49 w 49"/>
                <a:gd name="T65" fmla="*/ 178 h 285"/>
                <a:gd name="T66" fmla="*/ 49 w 49"/>
                <a:gd name="T67" fmla="*/ 178 h 285"/>
                <a:gd name="T68" fmla="*/ 49 w 49"/>
                <a:gd name="T69" fmla="*/ 178 h 285"/>
                <a:gd name="T70" fmla="*/ 49 w 49"/>
                <a:gd name="T71" fmla="*/ 178 h 285"/>
                <a:gd name="T72" fmla="*/ 49 w 49"/>
                <a:gd name="T73" fmla="*/ 179 h 285"/>
                <a:gd name="T74" fmla="*/ 49 w 49"/>
                <a:gd name="T75" fmla="*/ 179 h 285"/>
                <a:gd name="T76" fmla="*/ 49 w 49"/>
                <a:gd name="T77" fmla="*/ 179 h 285"/>
                <a:gd name="T78" fmla="*/ 49 w 49"/>
                <a:gd name="T79" fmla="*/ 179 h 285"/>
                <a:gd name="T80" fmla="*/ 49 w 49"/>
                <a:gd name="T81" fmla="*/ 179 h 285"/>
                <a:gd name="T82" fmla="*/ 49 w 49"/>
                <a:gd name="T83" fmla="*/ 179 h 285"/>
                <a:gd name="T84" fmla="*/ 49 w 49"/>
                <a:gd name="T85" fmla="*/ 179 h 285"/>
                <a:gd name="T86" fmla="*/ 49 w 49"/>
                <a:gd name="T87" fmla="*/ 179 h 285"/>
                <a:gd name="T88" fmla="*/ 32 w 49"/>
                <a:gd name="T89" fmla="*/ 285 h 285"/>
                <a:gd name="T90" fmla="*/ 32 w 49"/>
                <a:gd name="T91" fmla="*/ 285 h 285"/>
                <a:gd name="T92" fmla="*/ 32 w 49"/>
                <a:gd name="T93" fmla="*/ 285 h 285"/>
                <a:gd name="T94" fmla="*/ 49 w 49"/>
                <a:gd name="T95" fmla="*/ 178 h 285"/>
                <a:gd name="T96" fmla="*/ 1 w 49"/>
                <a:gd name="T97" fmla="*/ 0 h 285"/>
                <a:gd name="T98" fmla="*/ 1 w 49"/>
                <a:gd name="T99" fmla="*/ 0 h 285"/>
                <a:gd name="T100" fmla="*/ 0 w 49"/>
                <a:gd name="T101"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 h="285">
                  <a:moveTo>
                    <a:pt x="0" y="0"/>
                  </a:moveTo>
                  <a:cubicBezTo>
                    <a:pt x="30" y="51"/>
                    <a:pt x="48" y="111"/>
                    <a:pt x="49" y="174"/>
                  </a:cubicBezTo>
                  <a:cubicBezTo>
                    <a:pt x="49" y="174"/>
                    <a:pt x="49" y="174"/>
                    <a:pt x="49" y="174"/>
                  </a:cubicBezTo>
                  <a:cubicBezTo>
                    <a:pt x="49" y="174"/>
                    <a:pt x="49" y="174"/>
                    <a:pt x="49" y="174"/>
                  </a:cubicBezTo>
                  <a:cubicBezTo>
                    <a:pt x="49" y="174"/>
                    <a:pt x="49" y="174"/>
                    <a:pt x="49" y="174"/>
                  </a:cubicBezTo>
                  <a:cubicBezTo>
                    <a:pt x="49" y="174"/>
                    <a:pt x="49" y="174"/>
                    <a:pt x="49" y="174"/>
                  </a:cubicBezTo>
                  <a:cubicBezTo>
                    <a:pt x="49" y="174"/>
                    <a:pt x="49" y="174"/>
                    <a:pt x="49" y="175"/>
                  </a:cubicBezTo>
                  <a:cubicBezTo>
                    <a:pt x="49" y="175"/>
                    <a:pt x="49" y="175"/>
                    <a:pt x="49" y="175"/>
                  </a:cubicBezTo>
                  <a:cubicBezTo>
                    <a:pt x="49" y="175"/>
                    <a:pt x="49" y="175"/>
                    <a:pt x="49" y="175"/>
                  </a:cubicBezTo>
                  <a:cubicBezTo>
                    <a:pt x="49" y="175"/>
                    <a:pt x="49" y="175"/>
                    <a:pt x="49" y="175"/>
                  </a:cubicBezTo>
                  <a:cubicBezTo>
                    <a:pt x="49" y="175"/>
                    <a:pt x="49" y="175"/>
                    <a:pt x="49" y="175"/>
                  </a:cubicBezTo>
                  <a:cubicBezTo>
                    <a:pt x="49" y="175"/>
                    <a:pt x="49" y="175"/>
                    <a:pt x="49" y="175"/>
                  </a:cubicBezTo>
                  <a:cubicBezTo>
                    <a:pt x="49" y="175"/>
                    <a:pt x="49" y="175"/>
                    <a:pt x="49" y="175"/>
                  </a:cubicBezTo>
                  <a:cubicBezTo>
                    <a:pt x="49" y="175"/>
                    <a:pt x="49" y="175"/>
                    <a:pt x="49" y="176"/>
                  </a:cubicBezTo>
                  <a:cubicBezTo>
                    <a:pt x="49" y="176"/>
                    <a:pt x="49" y="176"/>
                    <a:pt x="49" y="176"/>
                  </a:cubicBezTo>
                  <a:cubicBezTo>
                    <a:pt x="49" y="176"/>
                    <a:pt x="49" y="176"/>
                    <a:pt x="49" y="176"/>
                  </a:cubicBezTo>
                  <a:cubicBezTo>
                    <a:pt x="49" y="176"/>
                    <a:pt x="49" y="176"/>
                    <a:pt x="49" y="176"/>
                  </a:cubicBezTo>
                  <a:cubicBezTo>
                    <a:pt x="49" y="176"/>
                    <a:pt x="49" y="176"/>
                    <a:pt x="49" y="176"/>
                  </a:cubicBezTo>
                  <a:cubicBezTo>
                    <a:pt x="49" y="176"/>
                    <a:pt x="49" y="176"/>
                    <a:pt x="49" y="176"/>
                  </a:cubicBezTo>
                  <a:cubicBezTo>
                    <a:pt x="49" y="176"/>
                    <a:pt x="49" y="176"/>
                    <a:pt x="49" y="176"/>
                  </a:cubicBezTo>
                  <a:cubicBezTo>
                    <a:pt x="49" y="176"/>
                    <a:pt x="49" y="176"/>
                    <a:pt x="49" y="177"/>
                  </a:cubicBezTo>
                  <a:cubicBezTo>
                    <a:pt x="49" y="177"/>
                    <a:pt x="49" y="177"/>
                    <a:pt x="49" y="177"/>
                  </a:cubicBezTo>
                  <a:cubicBezTo>
                    <a:pt x="49" y="177"/>
                    <a:pt x="49" y="177"/>
                    <a:pt x="49" y="177"/>
                  </a:cubicBezTo>
                  <a:cubicBezTo>
                    <a:pt x="49" y="177"/>
                    <a:pt x="49" y="177"/>
                    <a:pt x="49" y="177"/>
                  </a:cubicBezTo>
                  <a:cubicBezTo>
                    <a:pt x="49" y="177"/>
                    <a:pt x="49" y="177"/>
                    <a:pt x="49" y="177"/>
                  </a:cubicBezTo>
                  <a:cubicBezTo>
                    <a:pt x="49" y="177"/>
                    <a:pt x="49" y="177"/>
                    <a:pt x="49" y="177"/>
                  </a:cubicBezTo>
                  <a:cubicBezTo>
                    <a:pt x="49" y="177"/>
                    <a:pt x="49" y="177"/>
                    <a:pt x="49" y="177"/>
                  </a:cubicBezTo>
                  <a:cubicBezTo>
                    <a:pt x="49" y="177"/>
                    <a:pt x="49" y="177"/>
                    <a:pt x="49" y="177"/>
                  </a:cubicBezTo>
                  <a:cubicBezTo>
                    <a:pt x="49" y="178"/>
                    <a:pt x="49" y="178"/>
                    <a:pt x="49" y="178"/>
                  </a:cubicBezTo>
                  <a:cubicBezTo>
                    <a:pt x="49" y="178"/>
                    <a:pt x="49" y="178"/>
                    <a:pt x="49" y="178"/>
                  </a:cubicBezTo>
                  <a:cubicBezTo>
                    <a:pt x="49" y="178"/>
                    <a:pt x="49" y="178"/>
                    <a:pt x="49" y="178"/>
                  </a:cubicBezTo>
                  <a:cubicBezTo>
                    <a:pt x="49" y="178"/>
                    <a:pt x="49" y="178"/>
                    <a:pt x="49" y="178"/>
                  </a:cubicBezTo>
                  <a:cubicBezTo>
                    <a:pt x="49" y="178"/>
                    <a:pt x="49" y="178"/>
                    <a:pt x="49" y="178"/>
                  </a:cubicBezTo>
                  <a:cubicBezTo>
                    <a:pt x="49" y="178"/>
                    <a:pt x="49" y="178"/>
                    <a:pt x="49" y="178"/>
                  </a:cubicBezTo>
                  <a:cubicBezTo>
                    <a:pt x="49" y="178"/>
                    <a:pt x="49" y="178"/>
                    <a:pt x="49" y="178"/>
                  </a:cubicBezTo>
                  <a:cubicBezTo>
                    <a:pt x="49" y="178"/>
                    <a:pt x="49" y="178"/>
                    <a:pt x="49" y="178"/>
                  </a:cubicBezTo>
                  <a:cubicBezTo>
                    <a:pt x="49" y="179"/>
                    <a:pt x="49" y="179"/>
                    <a:pt x="49" y="179"/>
                  </a:cubicBezTo>
                  <a:cubicBezTo>
                    <a:pt x="49" y="179"/>
                    <a:pt x="49" y="179"/>
                    <a:pt x="49" y="179"/>
                  </a:cubicBezTo>
                  <a:cubicBezTo>
                    <a:pt x="49" y="179"/>
                    <a:pt x="49" y="179"/>
                    <a:pt x="49" y="179"/>
                  </a:cubicBezTo>
                  <a:cubicBezTo>
                    <a:pt x="49" y="179"/>
                    <a:pt x="49" y="179"/>
                    <a:pt x="49" y="179"/>
                  </a:cubicBezTo>
                  <a:cubicBezTo>
                    <a:pt x="49" y="179"/>
                    <a:pt x="49" y="179"/>
                    <a:pt x="49" y="179"/>
                  </a:cubicBezTo>
                  <a:cubicBezTo>
                    <a:pt x="49" y="179"/>
                    <a:pt x="49" y="179"/>
                    <a:pt x="49" y="179"/>
                  </a:cubicBezTo>
                  <a:cubicBezTo>
                    <a:pt x="49" y="179"/>
                    <a:pt x="49" y="179"/>
                    <a:pt x="49" y="179"/>
                  </a:cubicBezTo>
                  <a:cubicBezTo>
                    <a:pt x="49" y="179"/>
                    <a:pt x="49" y="179"/>
                    <a:pt x="49" y="179"/>
                  </a:cubicBezTo>
                  <a:cubicBezTo>
                    <a:pt x="48" y="216"/>
                    <a:pt x="43" y="252"/>
                    <a:pt x="32" y="285"/>
                  </a:cubicBezTo>
                  <a:cubicBezTo>
                    <a:pt x="32" y="285"/>
                    <a:pt x="32" y="285"/>
                    <a:pt x="32" y="285"/>
                  </a:cubicBezTo>
                  <a:cubicBezTo>
                    <a:pt x="32" y="285"/>
                    <a:pt x="32" y="285"/>
                    <a:pt x="32" y="285"/>
                  </a:cubicBezTo>
                  <a:cubicBezTo>
                    <a:pt x="43" y="251"/>
                    <a:pt x="49" y="215"/>
                    <a:pt x="49" y="178"/>
                  </a:cubicBezTo>
                  <a:cubicBezTo>
                    <a:pt x="49" y="113"/>
                    <a:pt x="31" y="52"/>
                    <a:pt x="1" y="0"/>
                  </a:cubicBezTo>
                  <a:cubicBezTo>
                    <a:pt x="1" y="0"/>
                    <a:pt x="1" y="0"/>
                    <a:pt x="1" y="0"/>
                  </a:cubicBezTo>
                  <a:cubicBezTo>
                    <a:pt x="0" y="0"/>
                    <a:pt x="0" y="0"/>
                    <a:pt x="0" y="0"/>
                  </a:cubicBezTo>
                </a:path>
              </a:pathLst>
            </a:custGeom>
            <a:solidFill>
              <a:srgbClr val="6060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Oval 14"/>
            <p:cNvSpPr>
              <a:spLocks noChangeArrowheads="1"/>
            </p:cNvSpPr>
            <p:nvPr/>
          </p:nvSpPr>
          <p:spPr bwMode="auto">
            <a:xfrm>
              <a:off x="9320213" y="2132013"/>
              <a:ext cx="165100" cy="16510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5"/>
            <p:cNvSpPr/>
            <p:nvPr/>
          </p:nvSpPr>
          <p:spPr bwMode="auto">
            <a:xfrm>
              <a:off x="9107488" y="2238375"/>
              <a:ext cx="187325" cy="190500"/>
            </a:xfrm>
            <a:custGeom>
              <a:avLst/>
              <a:gdLst>
                <a:gd name="T0" fmla="*/ 32 w 44"/>
                <a:gd name="T1" fmla="*/ 5 h 45"/>
                <a:gd name="T2" fmla="*/ 39 w 44"/>
                <a:gd name="T3" fmla="*/ 32 h 45"/>
                <a:gd name="T4" fmla="*/ 12 w 44"/>
                <a:gd name="T5" fmla="*/ 39 h 45"/>
                <a:gd name="T6" fmla="*/ 5 w 44"/>
                <a:gd name="T7" fmla="*/ 12 h 45"/>
                <a:gd name="T8" fmla="*/ 32 w 44"/>
                <a:gd name="T9" fmla="*/ 5 h 45"/>
              </a:gdLst>
              <a:ahLst/>
              <a:cxnLst>
                <a:cxn ang="0">
                  <a:pos x="T0" y="T1"/>
                </a:cxn>
                <a:cxn ang="0">
                  <a:pos x="T2" y="T3"/>
                </a:cxn>
                <a:cxn ang="0">
                  <a:pos x="T4" y="T5"/>
                </a:cxn>
                <a:cxn ang="0">
                  <a:pos x="T6" y="T7"/>
                </a:cxn>
                <a:cxn ang="0">
                  <a:pos x="T8" y="T9"/>
                </a:cxn>
              </a:cxnLst>
              <a:rect l="0" t="0" r="r" b="b"/>
              <a:pathLst>
                <a:path w="44" h="45">
                  <a:moveTo>
                    <a:pt x="32" y="5"/>
                  </a:moveTo>
                  <a:cubicBezTo>
                    <a:pt x="41" y="11"/>
                    <a:pt x="44" y="23"/>
                    <a:pt x="39" y="32"/>
                  </a:cubicBezTo>
                  <a:cubicBezTo>
                    <a:pt x="33" y="41"/>
                    <a:pt x="21" y="45"/>
                    <a:pt x="12" y="39"/>
                  </a:cubicBezTo>
                  <a:cubicBezTo>
                    <a:pt x="3" y="34"/>
                    <a:pt x="0" y="22"/>
                    <a:pt x="5" y="12"/>
                  </a:cubicBezTo>
                  <a:cubicBezTo>
                    <a:pt x="10" y="3"/>
                    <a:pt x="22" y="0"/>
                    <a:pt x="3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6"/>
            <p:cNvSpPr/>
            <p:nvPr/>
          </p:nvSpPr>
          <p:spPr bwMode="auto">
            <a:xfrm>
              <a:off x="9107488" y="2471738"/>
              <a:ext cx="187325" cy="192087"/>
            </a:xfrm>
            <a:custGeom>
              <a:avLst/>
              <a:gdLst>
                <a:gd name="T0" fmla="*/ 12 w 44"/>
                <a:gd name="T1" fmla="*/ 5 h 45"/>
                <a:gd name="T2" fmla="*/ 39 w 44"/>
                <a:gd name="T3" fmla="*/ 12 h 45"/>
                <a:gd name="T4" fmla="*/ 32 w 44"/>
                <a:gd name="T5" fmla="*/ 39 h 45"/>
                <a:gd name="T6" fmla="*/ 5 w 44"/>
                <a:gd name="T7" fmla="*/ 32 h 45"/>
                <a:gd name="T8" fmla="*/ 12 w 44"/>
                <a:gd name="T9" fmla="*/ 5 h 45"/>
              </a:gdLst>
              <a:ahLst/>
              <a:cxnLst>
                <a:cxn ang="0">
                  <a:pos x="T0" y="T1"/>
                </a:cxn>
                <a:cxn ang="0">
                  <a:pos x="T2" y="T3"/>
                </a:cxn>
                <a:cxn ang="0">
                  <a:pos x="T4" y="T5"/>
                </a:cxn>
                <a:cxn ang="0">
                  <a:pos x="T6" y="T7"/>
                </a:cxn>
                <a:cxn ang="0">
                  <a:pos x="T8" y="T9"/>
                </a:cxn>
              </a:cxnLst>
              <a:rect l="0" t="0" r="r" b="b"/>
              <a:pathLst>
                <a:path w="44" h="45">
                  <a:moveTo>
                    <a:pt x="12" y="5"/>
                  </a:moveTo>
                  <a:cubicBezTo>
                    <a:pt x="21" y="0"/>
                    <a:pt x="33" y="3"/>
                    <a:pt x="39" y="12"/>
                  </a:cubicBezTo>
                  <a:cubicBezTo>
                    <a:pt x="44" y="22"/>
                    <a:pt x="41" y="34"/>
                    <a:pt x="32" y="39"/>
                  </a:cubicBezTo>
                  <a:cubicBezTo>
                    <a:pt x="22" y="45"/>
                    <a:pt x="10" y="41"/>
                    <a:pt x="5" y="32"/>
                  </a:cubicBezTo>
                  <a:cubicBezTo>
                    <a:pt x="0" y="23"/>
                    <a:pt x="3" y="11"/>
                    <a:pt x="1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Oval 17"/>
            <p:cNvSpPr>
              <a:spLocks noChangeArrowheads="1"/>
            </p:cNvSpPr>
            <p:nvPr/>
          </p:nvSpPr>
          <p:spPr bwMode="auto">
            <a:xfrm>
              <a:off x="9320213" y="2600325"/>
              <a:ext cx="165100" cy="16510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8"/>
            <p:cNvSpPr/>
            <p:nvPr/>
          </p:nvSpPr>
          <p:spPr bwMode="auto">
            <a:xfrm>
              <a:off x="9510713" y="2471738"/>
              <a:ext cx="187325" cy="192087"/>
            </a:xfrm>
            <a:custGeom>
              <a:avLst/>
              <a:gdLst>
                <a:gd name="T0" fmla="*/ 12 w 44"/>
                <a:gd name="T1" fmla="*/ 39 h 45"/>
                <a:gd name="T2" fmla="*/ 5 w 44"/>
                <a:gd name="T3" fmla="*/ 12 h 45"/>
                <a:gd name="T4" fmla="*/ 32 w 44"/>
                <a:gd name="T5" fmla="*/ 5 h 45"/>
                <a:gd name="T6" fmla="*/ 39 w 44"/>
                <a:gd name="T7" fmla="*/ 32 h 45"/>
                <a:gd name="T8" fmla="*/ 12 w 44"/>
                <a:gd name="T9" fmla="*/ 39 h 45"/>
              </a:gdLst>
              <a:ahLst/>
              <a:cxnLst>
                <a:cxn ang="0">
                  <a:pos x="T0" y="T1"/>
                </a:cxn>
                <a:cxn ang="0">
                  <a:pos x="T2" y="T3"/>
                </a:cxn>
                <a:cxn ang="0">
                  <a:pos x="T4" y="T5"/>
                </a:cxn>
                <a:cxn ang="0">
                  <a:pos x="T6" y="T7"/>
                </a:cxn>
                <a:cxn ang="0">
                  <a:pos x="T8" y="T9"/>
                </a:cxn>
              </a:cxnLst>
              <a:rect l="0" t="0" r="r" b="b"/>
              <a:pathLst>
                <a:path w="44" h="45">
                  <a:moveTo>
                    <a:pt x="12" y="39"/>
                  </a:moveTo>
                  <a:cubicBezTo>
                    <a:pt x="3" y="34"/>
                    <a:pt x="0" y="22"/>
                    <a:pt x="5" y="12"/>
                  </a:cubicBezTo>
                  <a:cubicBezTo>
                    <a:pt x="10" y="3"/>
                    <a:pt x="22" y="0"/>
                    <a:pt x="32" y="5"/>
                  </a:cubicBezTo>
                  <a:cubicBezTo>
                    <a:pt x="41" y="11"/>
                    <a:pt x="44" y="23"/>
                    <a:pt x="39" y="32"/>
                  </a:cubicBezTo>
                  <a:cubicBezTo>
                    <a:pt x="34" y="41"/>
                    <a:pt x="22" y="45"/>
                    <a:pt x="12" y="3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9"/>
            <p:cNvSpPr/>
            <p:nvPr/>
          </p:nvSpPr>
          <p:spPr bwMode="auto">
            <a:xfrm>
              <a:off x="9510713" y="2238375"/>
              <a:ext cx="187325" cy="190500"/>
            </a:xfrm>
            <a:custGeom>
              <a:avLst/>
              <a:gdLst>
                <a:gd name="T0" fmla="*/ 32 w 44"/>
                <a:gd name="T1" fmla="*/ 39 h 45"/>
                <a:gd name="T2" fmla="*/ 5 w 44"/>
                <a:gd name="T3" fmla="*/ 32 h 45"/>
                <a:gd name="T4" fmla="*/ 12 w 44"/>
                <a:gd name="T5" fmla="*/ 5 h 45"/>
                <a:gd name="T6" fmla="*/ 39 w 44"/>
                <a:gd name="T7" fmla="*/ 12 h 45"/>
                <a:gd name="T8" fmla="*/ 32 w 44"/>
                <a:gd name="T9" fmla="*/ 39 h 45"/>
              </a:gdLst>
              <a:ahLst/>
              <a:cxnLst>
                <a:cxn ang="0">
                  <a:pos x="T0" y="T1"/>
                </a:cxn>
                <a:cxn ang="0">
                  <a:pos x="T2" y="T3"/>
                </a:cxn>
                <a:cxn ang="0">
                  <a:pos x="T4" y="T5"/>
                </a:cxn>
                <a:cxn ang="0">
                  <a:pos x="T6" y="T7"/>
                </a:cxn>
                <a:cxn ang="0">
                  <a:pos x="T8" y="T9"/>
                </a:cxn>
              </a:cxnLst>
              <a:rect l="0" t="0" r="r" b="b"/>
              <a:pathLst>
                <a:path w="44" h="45">
                  <a:moveTo>
                    <a:pt x="32" y="39"/>
                  </a:moveTo>
                  <a:cubicBezTo>
                    <a:pt x="22" y="45"/>
                    <a:pt x="10" y="41"/>
                    <a:pt x="5" y="32"/>
                  </a:cubicBezTo>
                  <a:cubicBezTo>
                    <a:pt x="0" y="23"/>
                    <a:pt x="3" y="11"/>
                    <a:pt x="12" y="5"/>
                  </a:cubicBezTo>
                  <a:cubicBezTo>
                    <a:pt x="22" y="0"/>
                    <a:pt x="34" y="3"/>
                    <a:pt x="39" y="12"/>
                  </a:cubicBezTo>
                  <a:cubicBezTo>
                    <a:pt x="44" y="22"/>
                    <a:pt x="41" y="34"/>
                    <a:pt x="32" y="3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0"/>
            <p:cNvSpPr/>
            <p:nvPr/>
          </p:nvSpPr>
          <p:spPr bwMode="auto">
            <a:xfrm>
              <a:off x="9307513" y="2352675"/>
              <a:ext cx="190500" cy="192087"/>
            </a:xfrm>
            <a:custGeom>
              <a:avLst/>
              <a:gdLst>
                <a:gd name="T0" fmla="*/ 32 w 45"/>
                <a:gd name="T1" fmla="*/ 40 h 45"/>
                <a:gd name="T2" fmla="*/ 5 w 45"/>
                <a:gd name="T3" fmla="*/ 33 h 45"/>
                <a:gd name="T4" fmla="*/ 13 w 45"/>
                <a:gd name="T5" fmla="*/ 6 h 45"/>
                <a:gd name="T6" fmla="*/ 39 w 45"/>
                <a:gd name="T7" fmla="*/ 13 h 45"/>
                <a:gd name="T8" fmla="*/ 32 w 45"/>
                <a:gd name="T9" fmla="*/ 40 h 45"/>
              </a:gdLst>
              <a:ahLst/>
              <a:cxnLst>
                <a:cxn ang="0">
                  <a:pos x="T0" y="T1"/>
                </a:cxn>
                <a:cxn ang="0">
                  <a:pos x="T2" y="T3"/>
                </a:cxn>
                <a:cxn ang="0">
                  <a:pos x="T4" y="T5"/>
                </a:cxn>
                <a:cxn ang="0">
                  <a:pos x="T6" y="T7"/>
                </a:cxn>
                <a:cxn ang="0">
                  <a:pos x="T8" y="T9"/>
                </a:cxn>
              </a:cxnLst>
              <a:rect l="0" t="0" r="r" b="b"/>
              <a:pathLst>
                <a:path w="45" h="45">
                  <a:moveTo>
                    <a:pt x="32" y="40"/>
                  </a:moveTo>
                  <a:cubicBezTo>
                    <a:pt x="23" y="45"/>
                    <a:pt x="11" y="42"/>
                    <a:pt x="5" y="33"/>
                  </a:cubicBezTo>
                  <a:cubicBezTo>
                    <a:pt x="0" y="23"/>
                    <a:pt x="3" y="11"/>
                    <a:pt x="13" y="6"/>
                  </a:cubicBezTo>
                  <a:cubicBezTo>
                    <a:pt x="22" y="0"/>
                    <a:pt x="34" y="4"/>
                    <a:pt x="39" y="13"/>
                  </a:cubicBezTo>
                  <a:cubicBezTo>
                    <a:pt x="45" y="22"/>
                    <a:pt x="42" y="34"/>
                    <a:pt x="32" y="4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2" name="组合 61"/>
          <p:cNvGrpSpPr/>
          <p:nvPr/>
        </p:nvGrpSpPr>
        <p:grpSpPr>
          <a:xfrm>
            <a:off x="5879039" y="2430207"/>
            <a:ext cx="448758" cy="287710"/>
            <a:chOff x="8443913" y="3362325"/>
            <a:chExt cx="1636713" cy="1049338"/>
          </a:xfrm>
        </p:grpSpPr>
        <p:sp>
          <p:nvSpPr>
            <p:cNvPr id="55" name="Freeform 24"/>
            <p:cNvSpPr/>
            <p:nvPr/>
          </p:nvSpPr>
          <p:spPr bwMode="auto">
            <a:xfrm>
              <a:off x="8443913" y="3881438"/>
              <a:ext cx="1636713" cy="530225"/>
            </a:xfrm>
            <a:custGeom>
              <a:avLst/>
              <a:gdLst>
                <a:gd name="T0" fmla="*/ 438 w 832"/>
                <a:gd name="T1" fmla="*/ 0 h 268"/>
                <a:gd name="T2" fmla="*/ 394 w 832"/>
                <a:gd name="T3" fmla="*/ 0 h 268"/>
                <a:gd name="T4" fmla="*/ 43 w 832"/>
                <a:gd name="T5" fmla="*/ 0 h 268"/>
                <a:gd name="T6" fmla="*/ 0 w 832"/>
                <a:gd name="T7" fmla="*/ 43 h 268"/>
                <a:gd name="T8" fmla="*/ 0 w 832"/>
                <a:gd name="T9" fmla="*/ 225 h 268"/>
                <a:gd name="T10" fmla="*/ 43 w 832"/>
                <a:gd name="T11" fmla="*/ 268 h 268"/>
                <a:gd name="T12" fmla="*/ 298 w 832"/>
                <a:gd name="T13" fmla="*/ 268 h 268"/>
                <a:gd name="T14" fmla="*/ 357 w 832"/>
                <a:gd name="T15" fmla="*/ 226 h 268"/>
                <a:gd name="T16" fmla="*/ 393 w 832"/>
                <a:gd name="T17" fmla="*/ 126 h 268"/>
                <a:gd name="T18" fmla="*/ 439 w 832"/>
                <a:gd name="T19" fmla="*/ 126 h 268"/>
                <a:gd name="T20" fmla="*/ 475 w 832"/>
                <a:gd name="T21" fmla="*/ 226 h 268"/>
                <a:gd name="T22" fmla="*/ 534 w 832"/>
                <a:gd name="T23" fmla="*/ 268 h 268"/>
                <a:gd name="T24" fmla="*/ 789 w 832"/>
                <a:gd name="T25" fmla="*/ 268 h 268"/>
                <a:gd name="T26" fmla="*/ 832 w 832"/>
                <a:gd name="T27" fmla="*/ 225 h 268"/>
                <a:gd name="T28" fmla="*/ 832 w 832"/>
                <a:gd name="T29" fmla="*/ 43 h 268"/>
                <a:gd name="T30" fmla="*/ 789 w 832"/>
                <a:gd name="T31" fmla="*/ 0 h 268"/>
                <a:gd name="T32" fmla="*/ 438 w 832"/>
                <a:gd name="T3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268">
                  <a:moveTo>
                    <a:pt x="438" y="0"/>
                  </a:moveTo>
                  <a:cubicBezTo>
                    <a:pt x="394" y="0"/>
                    <a:pt x="394" y="0"/>
                    <a:pt x="394" y="0"/>
                  </a:cubicBezTo>
                  <a:cubicBezTo>
                    <a:pt x="43" y="0"/>
                    <a:pt x="43" y="0"/>
                    <a:pt x="43" y="0"/>
                  </a:cubicBezTo>
                  <a:cubicBezTo>
                    <a:pt x="19" y="0"/>
                    <a:pt x="0" y="20"/>
                    <a:pt x="0" y="43"/>
                  </a:cubicBezTo>
                  <a:cubicBezTo>
                    <a:pt x="0" y="225"/>
                    <a:pt x="0" y="225"/>
                    <a:pt x="0" y="225"/>
                  </a:cubicBezTo>
                  <a:cubicBezTo>
                    <a:pt x="0" y="249"/>
                    <a:pt x="19" y="268"/>
                    <a:pt x="43" y="268"/>
                  </a:cubicBezTo>
                  <a:cubicBezTo>
                    <a:pt x="298" y="268"/>
                    <a:pt x="298" y="268"/>
                    <a:pt x="298" y="268"/>
                  </a:cubicBezTo>
                  <a:cubicBezTo>
                    <a:pt x="324" y="268"/>
                    <a:pt x="348" y="251"/>
                    <a:pt x="357" y="226"/>
                  </a:cubicBezTo>
                  <a:cubicBezTo>
                    <a:pt x="393" y="126"/>
                    <a:pt x="393" y="126"/>
                    <a:pt x="393" y="126"/>
                  </a:cubicBezTo>
                  <a:cubicBezTo>
                    <a:pt x="401" y="104"/>
                    <a:pt x="431" y="104"/>
                    <a:pt x="439" y="126"/>
                  </a:cubicBezTo>
                  <a:cubicBezTo>
                    <a:pt x="475" y="226"/>
                    <a:pt x="475" y="226"/>
                    <a:pt x="475" y="226"/>
                  </a:cubicBezTo>
                  <a:cubicBezTo>
                    <a:pt x="484" y="251"/>
                    <a:pt x="508" y="268"/>
                    <a:pt x="534" y="268"/>
                  </a:cubicBezTo>
                  <a:cubicBezTo>
                    <a:pt x="789" y="268"/>
                    <a:pt x="789" y="268"/>
                    <a:pt x="789" y="268"/>
                  </a:cubicBezTo>
                  <a:cubicBezTo>
                    <a:pt x="813" y="268"/>
                    <a:pt x="832" y="249"/>
                    <a:pt x="832" y="225"/>
                  </a:cubicBezTo>
                  <a:cubicBezTo>
                    <a:pt x="832" y="43"/>
                    <a:pt x="832" y="43"/>
                    <a:pt x="832" y="43"/>
                  </a:cubicBezTo>
                  <a:cubicBezTo>
                    <a:pt x="832" y="20"/>
                    <a:pt x="813" y="0"/>
                    <a:pt x="789" y="0"/>
                  </a:cubicBezTo>
                  <a:cubicBezTo>
                    <a:pt x="438" y="0"/>
                    <a:pt x="438" y="0"/>
                    <a:pt x="438" y="0"/>
                  </a:cubicBezTo>
                </a:path>
              </a:pathLst>
            </a:custGeom>
            <a:solidFill>
              <a:srgbClr val="424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5"/>
            <p:cNvSpPr/>
            <p:nvPr/>
          </p:nvSpPr>
          <p:spPr bwMode="auto">
            <a:xfrm>
              <a:off x="8553450" y="3984625"/>
              <a:ext cx="482600" cy="330200"/>
            </a:xfrm>
            <a:custGeom>
              <a:avLst/>
              <a:gdLst>
                <a:gd name="T0" fmla="*/ 216 w 245"/>
                <a:gd name="T1" fmla="*/ 167 h 167"/>
                <a:gd name="T2" fmla="*/ 29 w 245"/>
                <a:gd name="T3" fmla="*/ 167 h 167"/>
                <a:gd name="T4" fmla="*/ 0 w 245"/>
                <a:gd name="T5" fmla="*/ 139 h 167"/>
                <a:gd name="T6" fmla="*/ 0 w 245"/>
                <a:gd name="T7" fmla="*/ 29 h 167"/>
                <a:gd name="T8" fmla="*/ 29 w 245"/>
                <a:gd name="T9" fmla="*/ 0 h 167"/>
                <a:gd name="T10" fmla="*/ 216 w 245"/>
                <a:gd name="T11" fmla="*/ 0 h 167"/>
                <a:gd name="T12" fmla="*/ 245 w 245"/>
                <a:gd name="T13" fmla="*/ 29 h 167"/>
                <a:gd name="T14" fmla="*/ 245 w 245"/>
                <a:gd name="T15" fmla="*/ 139 h 167"/>
                <a:gd name="T16" fmla="*/ 216 w 245"/>
                <a:gd name="T17"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167">
                  <a:moveTo>
                    <a:pt x="216" y="167"/>
                  </a:moveTo>
                  <a:cubicBezTo>
                    <a:pt x="29" y="167"/>
                    <a:pt x="29" y="167"/>
                    <a:pt x="29" y="167"/>
                  </a:cubicBezTo>
                  <a:cubicBezTo>
                    <a:pt x="13" y="167"/>
                    <a:pt x="0" y="155"/>
                    <a:pt x="0" y="139"/>
                  </a:cubicBezTo>
                  <a:cubicBezTo>
                    <a:pt x="0" y="29"/>
                    <a:pt x="0" y="29"/>
                    <a:pt x="0" y="29"/>
                  </a:cubicBezTo>
                  <a:cubicBezTo>
                    <a:pt x="0" y="13"/>
                    <a:pt x="13" y="0"/>
                    <a:pt x="29" y="0"/>
                  </a:cubicBezTo>
                  <a:cubicBezTo>
                    <a:pt x="216" y="0"/>
                    <a:pt x="216" y="0"/>
                    <a:pt x="216" y="0"/>
                  </a:cubicBezTo>
                  <a:cubicBezTo>
                    <a:pt x="232" y="0"/>
                    <a:pt x="245" y="13"/>
                    <a:pt x="245" y="29"/>
                  </a:cubicBezTo>
                  <a:cubicBezTo>
                    <a:pt x="245" y="139"/>
                    <a:pt x="245" y="139"/>
                    <a:pt x="245" y="139"/>
                  </a:cubicBezTo>
                  <a:cubicBezTo>
                    <a:pt x="245" y="155"/>
                    <a:pt x="232" y="167"/>
                    <a:pt x="216" y="167"/>
                  </a:cubicBezTo>
                </a:path>
              </a:pathLst>
            </a:custGeom>
            <a:solidFill>
              <a:schemeClr val="accent5">
                <a:lumMod val="75000"/>
              </a:schemeClr>
            </a:solidFill>
            <a:ln>
              <a:noFill/>
            </a:ln>
          </p:spPr>
          <p:txBody>
            <a:bodyPr vert="horz" wrap="square" lIns="91440" tIns="45720" rIns="91440" bIns="45720" numCol="1" anchor="t" anchorCtr="0" compatLnSpc="1"/>
            <a:lstStyle/>
            <a:p>
              <a:endParaRPr lang="zh-CN" altLang="en-US"/>
            </a:p>
          </p:txBody>
        </p:sp>
        <p:sp>
          <p:nvSpPr>
            <p:cNvPr id="57" name="Freeform 26"/>
            <p:cNvSpPr/>
            <p:nvPr/>
          </p:nvSpPr>
          <p:spPr bwMode="auto">
            <a:xfrm>
              <a:off x="9488488" y="3984625"/>
              <a:ext cx="482600" cy="330200"/>
            </a:xfrm>
            <a:custGeom>
              <a:avLst/>
              <a:gdLst>
                <a:gd name="T0" fmla="*/ 216 w 245"/>
                <a:gd name="T1" fmla="*/ 167 h 167"/>
                <a:gd name="T2" fmla="*/ 29 w 245"/>
                <a:gd name="T3" fmla="*/ 167 h 167"/>
                <a:gd name="T4" fmla="*/ 0 w 245"/>
                <a:gd name="T5" fmla="*/ 139 h 167"/>
                <a:gd name="T6" fmla="*/ 0 w 245"/>
                <a:gd name="T7" fmla="*/ 29 h 167"/>
                <a:gd name="T8" fmla="*/ 29 w 245"/>
                <a:gd name="T9" fmla="*/ 0 h 167"/>
                <a:gd name="T10" fmla="*/ 216 w 245"/>
                <a:gd name="T11" fmla="*/ 0 h 167"/>
                <a:gd name="T12" fmla="*/ 245 w 245"/>
                <a:gd name="T13" fmla="*/ 29 h 167"/>
                <a:gd name="T14" fmla="*/ 245 w 245"/>
                <a:gd name="T15" fmla="*/ 139 h 167"/>
                <a:gd name="T16" fmla="*/ 216 w 245"/>
                <a:gd name="T17"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167">
                  <a:moveTo>
                    <a:pt x="216" y="167"/>
                  </a:moveTo>
                  <a:cubicBezTo>
                    <a:pt x="29" y="167"/>
                    <a:pt x="29" y="167"/>
                    <a:pt x="29" y="167"/>
                  </a:cubicBezTo>
                  <a:cubicBezTo>
                    <a:pt x="13" y="167"/>
                    <a:pt x="0" y="155"/>
                    <a:pt x="0" y="139"/>
                  </a:cubicBezTo>
                  <a:cubicBezTo>
                    <a:pt x="0" y="29"/>
                    <a:pt x="0" y="29"/>
                    <a:pt x="0" y="29"/>
                  </a:cubicBezTo>
                  <a:cubicBezTo>
                    <a:pt x="0" y="13"/>
                    <a:pt x="13" y="0"/>
                    <a:pt x="29" y="0"/>
                  </a:cubicBezTo>
                  <a:cubicBezTo>
                    <a:pt x="216" y="0"/>
                    <a:pt x="216" y="0"/>
                    <a:pt x="216" y="0"/>
                  </a:cubicBezTo>
                  <a:cubicBezTo>
                    <a:pt x="232" y="0"/>
                    <a:pt x="245" y="13"/>
                    <a:pt x="245" y="29"/>
                  </a:cubicBezTo>
                  <a:cubicBezTo>
                    <a:pt x="245" y="139"/>
                    <a:pt x="245" y="139"/>
                    <a:pt x="245" y="139"/>
                  </a:cubicBezTo>
                  <a:cubicBezTo>
                    <a:pt x="245" y="155"/>
                    <a:pt x="232" y="167"/>
                    <a:pt x="216" y="167"/>
                  </a:cubicBezTo>
                </a:path>
              </a:pathLst>
            </a:custGeom>
            <a:solidFill>
              <a:schemeClr val="accent2">
                <a:lumMod val="75000"/>
              </a:schemeClr>
            </a:solidFill>
            <a:ln>
              <a:noFill/>
            </a:ln>
          </p:spPr>
          <p:txBody>
            <a:bodyPr vert="horz" wrap="square" lIns="91440" tIns="45720" rIns="91440" bIns="45720" numCol="1" anchor="t" anchorCtr="0" compatLnSpc="1"/>
            <a:lstStyle/>
            <a:p>
              <a:endParaRPr lang="zh-CN" altLang="en-US"/>
            </a:p>
          </p:txBody>
        </p:sp>
        <p:sp>
          <p:nvSpPr>
            <p:cNvPr id="58" name="Freeform 27"/>
            <p:cNvSpPr/>
            <p:nvPr/>
          </p:nvSpPr>
          <p:spPr bwMode="auto">
            <a:xfrm>
              <a:off x="8537575" y="3362325"/>
              <a:ext cx="682625" cy="527050"/>
            </a:xfrm>
            <a:custGeom>
              <a:avLst/>
              <a:gdLst>
                <a:gd name="T0" fmla="*/ 245 w 347"/>
                <a:gd name="T1" fmla="*/ 91 h 267"/>
                <a:gd name="T2" fmla="*/ 318 w 347"/>
                <a:gd name="T3" fmla="*/ 81 h 267"/>
                <a:gd name="T4" fmla="*/ 339 w 347"/>
                <a:gd name="T5" fmla="*/ 79 h 267"/>
                <a:gd name="T6" fmla="*/ 340 w 347"/>
                <a:gd name="T7" fmla="*/ 52 h 267"/>
                <a:gd name="T8" fmla="*/ 205 w 347"/>
                <a:gd name="T9" fmla="*/ 76 h 267"/>
                <a:gd name="T10" fmla="*/ 0 w 347"/>
                <a:gd name="T11" fmla="*/ 267 h 267"/>
                <a:gd name="T12" fmla="*/ 99 w 347"/>
                <a:gd name="T13" fmla="*/ 267 h 267"/>
                <a:gd name="T14" fmla="*/ 227 w 347"/>
                <a:gd name="T15" fmla="*/ 110 h 267"/>
                <a:gd name="T16" fmla="*/ 245 w 347"/>
                <a:gd name="T17" fmla="*/ 9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7" h="267">
                  <a:moveTo>
                    <a:pt x="245" y="91"/>
                  </a:moveTo>
                  <a:cubicBezTo>
                    <a:pt x="278" y="63"/>
                    <a:pt x="305" y="72"/>
                    <a:pt x="318" y="81"/>
                  </a:cubicBezTo>
                  <a:cubicBezTo>
                    <a:pt x="325" y="85"/>
                    <a:pt x="333" y="84"/>
                    <a:pt x="339" y="79"/>
                  </a:cubicBezTo>
                  <a:cubicBezTo>
                    <a:pt x="347" y="72"/>
                    <a:pt x="347" y="59"/>
                    <a:pt x="340" y="52"/>
                  </a:cubicBezTo>
                  <a:cubicBezTo>
                    <a:pt x="284" y="0"/>
                    <a:pt x="205" y="76"/>
                    <a:pt x="205" y="76"/>
                  </a:cubicBezTo>
                  <a:cubicBezTo>
                    <a:pt x="0" y="267"/>
                    <a:pt x="0" y="267"/>
                    <a:pt x="0" y="267"/>
                  </a:cubicBezTo>
                  <a:cubicBezTo>
                    <a:pt x="99" y="267"/>
                    <a:pt x="99" y="267"/>
                    <a:pt x="99" y="267"/>
                  </a:cubicBezTo>
                  <a:cubicBezTo>
                    <a:pt x="227" y="110"/>
                    <a:pt x="227" y="110"/>
                    <a:pt x="227" y="110"/>
                  </a:cubicBezTo>
                  <a:cubicBezTo>
                    <a:pt x="232" y="103"/>
                    <a:pt x="238" y="96"/>
                    <a:pt x="245" y="91"/>
                  </a:cubicBezTo>
                  <a:close/>
                </a:path>
              </a:pathLst>
            </a:custGeom>
            <a:solidFill>
              <a:srgbClr val="424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8"/>
            <p:cNvSpPr/>
            <p:nvPr/>
          </p:nvSpPr>
          <p:spPr bwMode="auto">
            <a:xfrm>
              <a:off x="9302750" y="3362325"/>
              <a:ext cx="684213" cy="527050"/>
            </a:xfrm>
            <a:custGeom>
              <a:avLst/>
              <a:gdLst>
                <a:gd name="T0" fmla="*/ 142 w 347"/>
                <a:gd name="T1" fmla="*/ 76 h 267"/>
                <a:gd name="T2" fmla="*/ 7 w 347"/>
                <a:gd name="T3" fmla="*/ 52 h 267"/>
                <a:gd name="T4" fmla="*/ 8 w 347"/>
                <a:gd name="T5" fmla="*/ 79 h 267"/>
                <a:gd name="T6" fmla="*/ 29 w 347"/>
                <a:gd name="T7" fmla="*/ 81 h 267"/>
                <a:gd name="T8" fmla="*/ 102 w 347"/>
                <a:gd name="T9" fmla="*/ 91 h 267"/>
                <a:gd name="T10" fmla="*/ 120 w 347"/>
                <a:gd name="T11" fmla="*/ 110 h 267"/>
                <a:gd name="T12" fmla="*/ 248 w 347"/>
                <a:gd name="T13" fmla="*/ 267 h 267"/>
                <a:gd name="T14" fmla="*/ 347 w 347"/>
                <a:gd name="T15" fmla="*/ 267 h 267"/>
                <a:gd name="T16" fmla="*/ 142 w 347"/>
                <a:gd name="T17" fmla="*/ 7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7" h="267">
                  <a:moveTo>
                    <a:pt x="142" y="76"/>
                  </a:moveTo>
                  <a:cubicBezTo>
                    <a:pt x="142" y="76"/>
                    <a:pt x="63" y="0"/>
                    <a:pt x="7" y="52"/>
                  </a:cubicBezTo>
                  <a:cubicBezTo>
                    <a:pt x="0" y="59"/>
                    <a:pt x="0" y="72"/>
                    <a:pt x="8" y="79"/>
                  </a:cubicBezTo>
                  <a:cubicBezTo>
                    <a:pt x="14" y="84"/>
                    <a:pt x="22" y="85"/>
                    <a:pt x="29" y="81"/>
                  </a:cubicBezTo>
                  <a:cubicBezTo>
                    <a:pt x="42" y="72"/>
                    <a:pt x="69" y="63"/>
                    <a:pt x="102" y="91"/>
                  </a:cubicBezTo>
                  <a:cubicBezTo>
                    <a:pt x="109" y="96"/>
                    <a:pt x="115" y="103"/>
                    <a:pt x="120" y="110"/>
                  </a:cubicBezTo>
                  <a:cubicBezTo>
                    <a:pt x="248" y="267"/>
                    <a:pt x="248" y="267"/>
                    <a:pt x="248" y="267"/>
                  </a:cubicBezTo>
                  <a:cubicBezTo>
                    <a:pt x="347" y="267"/>
                    <a:pt x="347" y="267"/>
                    <a:pt x="347" y="267"/>
                  </a:cubicBezTo>
                  <a:lnTo>
                    <a:pt x="142" y="76"/>
                  </a:lnTo>
                  <a:close/>
                </a:path>
              </a:pathLst>
            </a:custGeom>
            <a:solidFill>
              <a:srgbClr val="424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9"/>
            <p:cNvSpPr/>
            <p:nvPr/>
          </p:nvSpPr>
          <p:spPr bwMode="auto">
            <a:xfrm>
              <a:off x="8629650" y="3984625"/>
              <a:ext cx="406400" cy="330200"/>
            </a:xfrm>
            <a:custGeom>
              <a:avLst/>
              <a:gdLst>
                <a:gd name="T0" fmla="*/ 177 w 206"/>
                <a:gd name="T1" fmla="*/ 0 h 167"/>
                <a:gd name="T2" fmla="*/ 0 w 206"/>
                <a:gd name="T3" fmla="*/ 0 h 167"/>
                <a:gd name="T4" fmla="*/ 167 w 206"/>
                <a:gd name="T5" fmla="*/ 167 h 167"/>
                <a:gd name="T6" fmla="*/ 177 w 206"/>
                <a:gd name="T7" fmla="*/ 167 h 167"/>
                <a:gd name="T8" fmla="*/ 206 w 206"/>
                <a:gd name="T9" fmla="*/ 139 h 167"/>
                <a:gd name="T10" fmla="*/ 206 w 206"/>
                <a:gd name="T11" fmla="*/ 29 h 167"/>
                <a:gd name="T12" fmla="*/ 177 w 206"/>
                <a:gd name="T13" fmla="*/ 0 h 167"/>
              </a:gdLst>
              <a:ahLst/>
              <a:cxnLst>
                <a:cxn ang="0">
                  <a:pos x="T0" y="T1"/>
                </a:cxn>
                <a:cxn ang="0">
                  <a:pos x="T2" y="T3"/>
                </a:cxn>
                <a:cxn ang="0">
                  <a:pos x="T4" y="T5"/>
                </a:cxn>
                <a:cxn ang="0">
                  <a:pos x="T6" y="T7"/>
                </a:cxn>
                <a:cxn ang="0">
                  <a:pos x="T8" y="T9"/>
                </a:cxn>
                <a:cxn ang="0">
                  <a:pos x="T10" y="T11"/>
                </a:cxn>
                <a:cxn ang="0">
                  <a:pos x="T12" y="T13"/>
                </a:cxn>
              </a:cxnLst>
              <a:rect l="0" t="0" r="r" b="b"/>
              <a:pathLst>
                <a:path w="206" h="167">
                  <a:moveTo>
                    <a:pt x="177" y="0"/>
                  </a:moveTo>
                  <a:cubicBezTo>
                    <a:pt x="0" y="0"/>
                    <a:pt x="0" y="0"/>
                    <a:pt x="0" y="0"/>
                  </a:cubicBezTo>
                  <a:cubicBezTo>
                    <a:pt x="167" y="167"/>
                    <a:pt x="167" y="167"/>
                    <a:pt x="167" y="167"/>
                  </a:cubicBezTo>
                  <a:cubicBezTo>
                    <a:pt x="177" y="167"/>
                    <a:pt x="177" y="167"/>
                    <a:pt x="177" y="167"/>
                  </a:cubicBezTo>
                  <a:cubicBezTo>
                    <a:pt x="193" y="167"/>
                    <a:pt x="206" y="155"/>
                    <a:pt x="206" y="139"/>
                  </a:cubicBezTo>
                  <a:cubicBezTo>
                    <a:pt x="206" y="29"/>
                    <a:pt x="206" y="29"/>
                    <a:pt x="206" y="29"/>
                  </a:cubicBezTo>
                  <a:cubicBezTo>
                    <a:pt x="206" y="13"/>
                    <a:pt x="193" y="0"/>
                    <a:pt x="177" y="0"/>
                  </a:cubicBezTo>
                </a:path>
              </a:pathLst>
            </a:custGeom>
            <a:solidFill>
              <a:schemeClr val="accent3">
                <a:lumMod val="60000"/>
                <a:lumOff val="40000"/>
              </a:schemeClr>
            </a:solidFill>
            <a:ln>
              <a:noFill/>
            </a:ln>
          </p:spPr>
          <p:txBody>
            <a:bodyPr vert="horz" wrap="square" lIns="91440" tIns="45720" rIns="91440" bIns="45720" numCol="1" anchor="t" anchorCtr="0" compatLnSpc="1"/>
            <a:lstStyle/>
            <a:p>
              <a:endParaRPr lang="zh-CN" altLang="en-US"/>
            </a:p>
          </p:txBody>
        </p:sp>
        <p:sp>
          <p:nvSpPr>
            <p:cNvPr id="61" name="Freeform 30"/>
            <p:cNvSpPr/>
            <p:nvPr/>
          </p:nvSpPr>
          <p:spPr bwMode="auto">
            <a:xfrm>
              <a:off x="9564688" y="3984625"/>
              <a:ext cx="406400" cy="330200"/>
            </a:xfrm>
            <a:custGeom>
              <a:avLst/>
              <a:gdLst>
                <a:gd name="T0" fmla="*/ 177 w 206"/>
                <a:gd name="T1" fmla="*/ 0 h 167"/>
                <a:gd name="T2" fmla="*/ 0 w 206"/>
                <a:gd name="T3" fmla="*/ 0 h 167"/>
                <a:gd name="T4" fmla="*/ 167 w 206"/>
                <a:gd name="T5" fmla="*/ 167 h 167"/>
                <a:gd name="T6" fmla="*/ 177 w 206"/>
                <a:gd name="T7" fmla="*/ 167 h 167"/>
                <a:gd name="T8" fmla="*/ 206 w 206"/>
                <a:gd name="T9" fmla="*/ 139 h 167"/>
                <a:gd name="T10" fmla="*/ 206 w 206"/>
                <a:gd name="T11" fmla="*/ 29 h 167"/>
                <a:gd name="T12" fmla="*/ 177 w 206"/>
                <a:gd name="T13" fmla="*/ 0 h 167"/>
              </a:gdLst>
              <a:ahLst/>
              <a:cxnLst>
                <a:cxn ang="0">
                  <a:pos x="T0" y="T1"/>
                </a:cxn>
                <a:cxn ang="0">
                  <a:pos x="T2" y="T3"/>
                </a:cxn>
                <a:cxn ang="0">
                  <a:pos x="T4" y="T5"/>
                </a:cxn>
                <a:cxn ang="0">
                  <a:pos x="T6" y="T7"/>
                </a:cxn>
                <a:cxn ang="0">
                  <a:pos x="T8" y="T9"/>
                </a:cxn>
                <a:cxn ang="0">
                  <a:pos x="T10" y="T11"/>
                </a:cxn>
                <a:cxn ang="0">
                  <a:pos x="T12" y="T13"/>
                </a:cxn>
              </a:cxnLst>
              <a:rect l="0" t="0" r="r" b="b"/>
              <a:pathLst>
                <a:path w="206" h="167">
                  <a:moveTo>
                    <a:pt x="177" y="0"/>
                  </a:moveTo>
                  <a:cubicBezTo>
                    <a:pt x="0" y="0"/>
                    <a:pt x="0" y="0"/>
                    <a:pt x="0" y="0"/>
                  </a:cubicBezTo>
                  <a:cubicBezTo>
                    <a:pt x="167" y="167"/>
                    <a:pt x="167" y="167"/>
                    <a:pt x="167" y="167"/>
                  </a:cubicBezTo>
                  <a:cubicBezTo>
                    <a:pt x="177" y="167"/>
                    <a:pt x="177" y="167"/>
                    <a:pt x="177" y="167"/>
                  </a:cubicBezTo>
                  <a:cubicBezTo>
                    <a:pt x="193" y="167"/>
                    <a:pt x="206" y="155"/>
                    <a:pt x="206" y="139"/>
                  </a:cubicBezTo>
                  <a:cubicBezTo>
                    <a:pt x="206" y="29"/>
                    <a:pt x="206" y="29"/>
                    <a:pt x="206" y="29"/>
                  </a:cubicBezTo>
                  <a:cubicBezTo>
                    <a:pt x="206" y="13"/>
                    <a:pt x="193" y="0"/>
                    <a:pt x="177" y="0"/>
                  </a:cubicBezTo>
                </a:path>
              </a:pathLst>
            </a:custGeom>
            <a:solidFill>
              <a:schemeClr val="accent2">
                <a:lumMod val="60000"/>
                <a:lumOff val="40000"/>
              </a:schemeClr>
            </a:solidFill>
            <a:ln>
              <a:noFill/>
            </a:ln>
          </p:spPr>
          <p:txBody>
            <a:bodyPr vert="horz" wrap="square" lIns="91440" tIns="45720" rIns="91440" bIns="45720" numCol="1" anchor="t" anchorCtr="0" compatLnSpc="1"/>
            <a:lstStyle/>
            <a:p>
              <a:endParaRPr lang="zh-CN" altLang="en-US"/>
            </a:p>
          </p:txBody>
        </p:sp>
      </p:grpSp>
      <p:pic>
        <p:nvPicPr>
          <p:cNvPr id="63" name="图片 62"/>
          <p:cNvPicPr>
            <a:picLocks noChangeAspect="1"/>
          </p:cNvPicPr>
          <p:nvPr/>
        </p:nvPicPr>
        <p:blipFill>
          <a:blip r:embed="rId1"/>
          <a:stretch>
            <a:fillRect/>
          </a:stretch>
        </p:blipFill>
        <p:spPr>
          <a:xfrm>
            <a:off x="5953325" y="4101604"/>
            <a:ext cx="300187" cy="373917"/>
          </a:xfrm>
          <a:prstGeom prst="rect">
            <a:avLst/>
          </a:prstGeom>
        </p:spPr>
      </p:pic>
      <p:grpSp>
        <p:nvGrpSpPr>
          <p:cNvPr id="65" name="组合 64"/>
          <p:cNvGrpSpPr/>
          <p:nvPr/>
        </p:nvGrpSpPr>
        <p:grpSpPr>
          <a:xfrm>
            <a:off x="4904079" y="852737"/>
            <a:ext cx="2383843" cy="0"/>
            <a:chOff x="4904079" y="1962150"/>
            <a:chExt cx="2383843" cy="0"/>
          </a:xfrm>
        </p:grpSpPr>
        <p:cxnSp>
          <p:nvCxnSpPr>
            <p:cNvPr id="66" name="直接连接符 65"/>
            <p:cNvCxnSpPr/>
            <p:nvPr/>
          </p:nvCxnSpPr>
          <p:spPr>
            <a:xfrm>
              <a:off x="4904079" y="1962150"/>
              <a:ext cx="856287" cy="0"/>
            </a:xfrm>
            <a:prstGeom prst="line">
              <a:avLst/>
            </a:prstGeom>
            <a:ln>
              <a:solidFill>
                <a:schemeClr val="bg1">
                  <a:lumMod val="5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67" name="直接连接符 66"/>
            <p:cNvCxnSpPr/>
            <p:nvPr/>
          </p:nvCxnSpPr>
          <p:spPr>
            <a:xfrm flipH="1">
              <a:off x="6431635" y="1962150"/>
              <a:ext cx="856287" cy="0"/>
            </a:xfrm>
            <a:prstGeom prst="line">
              <a:avLst/>
            </a:prstGeom>
            <a:ln>
              <a:solidFill>
                <a:schemeClr val="bg1">
                  <a:lumMod val="50000"/>
                </a:schemeClr>
              </a:solidFill>
              <a:headEnd type="oval"/>
            </a:ln>
          </p:spPr>
          <p:style>
            <a:lnRef idx="1">
              <a:schemeClr val="accent1"/>
            </a:lnRef>
            <a:fillRef idx="0">
              <a:schemeClr val="accent1"/>
            </a:fillRef>
            <a:effectRef idx="0">
              <a:schemeClr val="accent1"/>
            </a:effectRef>
            <a:fontRef idx="minor">
              <a:schemeClr val="tx1"/>
            </a:fontRef>
          </p:style>
        </p:cxnSp>
      </p:grpSp>
      <p:grpSp>
        <p:nvGrpSpPr>
          <p:cNvPr id="68" name="组合 67"/>
          <p:cNvGrpSpPr/>
          <p:nvPr/>
        </p:nvGrpSpPr>
        <p:grpSpPr>
          <a:xfrm>
            <a:off x="4904079" y="2600831"/>
            <a:ext cx="2383843" cy="0"/>
            <a:chOff x="4904079" y="1962150"/>
            <a:chExt cx="2383843" cy="0"/>
          </a:xfrm>
        </p:grpSpPr>
        <p:cxnSp>
          <p:nvCxnSpPr>
            <p:cNvPr id="69" name="直接连接符 68"/>
            <p:cNvCxnSpPr/>
            <p:nvPr/>
          </p:nvCxnSpPr>
          <p:spPr>
            <a:xfrm>
              <a:off x="4904079" y="1962150"/>
              <a:ext cx="856287" cy="0"/>
            </a:xfrm>
            <a:prstGeom prst="line">
              <a:avLst/>
            </a:prstGeom>
            <a:ln>
              <a:solidFill>
                <a:schemeClr val="bg1">
                  <a:lumMod val="5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70" name="直接连接符 69"/>
            <p:cNvCxnSpPr/>
            <p:nvPr/>
          </p:nvCxnSpPr>
          <p:spPr>
            <a:xfrm flipH="1">
              <a:off x="6431635" y="1962150"/>
              <a:ext cx="856287" cy="0"/>
            </a:xfrm>
            <a:prstGeom prst="line">
              <a:avLst/>
            </a:prstGeom>
            <a:ln>
              <a:solidFill>
                <a:schemeClr val="bg1">
                  <a:lumMod val="50000"/>
                </a:schemeClr>
              </a:solidFill>
              <a:headEnd type="oval"/>
            </a:ln>
          </p:spPr>
          <p:style>
            <a:lnRef idx="1">
              <a:schemeClr val="accent1"/>
            </a:lnRef>
            <a:fillRef idx="0">
              <a:schemeClr val="accent1"/>
            </a:fillRef>
            <a:effectRef idx="0">
              <a:schemeClr val="accent1"/>
            </a:effectRef>
            <a:fontRef idx="minor">
              <a:schemeClr val="tx1"/>
            </a:fontRef>
          </p:style>
        </p:cxnSp>
      </p:grpSp>
      <p:grpSp>
        <p:nvGrpSpPr>
          <p:cNvPr id="71" name="组合 70"/>
          <p:cNvGrpSpPr/>
          <p:nvPr/>
        </p:nvGrpSpPr>
        <p:grpSpPr>
          <a:xfrm>
            <a:off x="4904079" y="4301043"/>
            <a:ext cx="2383843" cy="0"/>
            <a:chOff x="4904079" y="1962150"/>
            <a:chExt cx="2383843" cy="0"/>
          </a:xfrm>
        </p:grpSpPr>
        <p:cxnSp>
          <p:nvCxnSpPr>
            <p:cNvPr id="72" name="直接连接符 71"/>
            <p:cNvCxnSpPr/>
            <p:nvPr/>
          </p:nvCxnSpPr>
          <p:spPr>
            <a:xfrm>
              <a:off x="4904079" y="1962150"/>
              <a:ext cx="856287" cy="0"/>
            </a:xfrm>
            <a:prstGeom prst="line">
              <a:avLst/>
            </a:prstGeom>
            <a:ln>
              <a:solidFill>
                <a:schemeClr val="bg1">
                  <a:lumMod val="5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73" name="直接连接符 72"/>
            <p:cNvCxnSpPr/>
            <p:nvPr/>
          </p:nvCxnSpPr>
          <p:spPr>
            <a:xfrm flipH="1">
              <a:off x="6431635" y="1962150"/>
              <a:ext cx="856287" cy="0"/>
            </a:xfrm>
            <a:prstGeom prst="line">
              <a:avLst/>
            </a:prstGeom>
            <a:ln>
              <a:solidFill>
                <a:schemeClr val="bg1">
                  <a:lumMod val="50000"/>
                </a:schemeClr>
              </a:solidFill>
              <a:headEnd type="oval"/>
            </a:ln>
          </p:spPr>
          <p:style>
            <a:lnRef idx="1">
              <a:schemeClr val="accent1"/>
            </a:lnRef>
            <a:fillRef idx="0">
              <a:schemeClr val="accent1"/>
            </a:fillRef>
            <a:effectRef idx="0">
              <a:schemeClr val="accent1"/>
            </a:effectRef>
            <a:fontRef idx="minor">
              <a:schemeClr val="tx1"/>
            </a:fontRef>
          </p:style>
        </p:cxnSp>
      </p:grpSp>
      <p:sp>
        <p:nvSpPr>
          <p:cNvPr id="80" name="文本框 79"/>
          <p:cNvSpPr txBox="1"/>
          <p:nvPr/>
        </p:nvSpPr>
        <p:spPr>
          <a:xfrm>
            <a:off x="7356859" y="584971"/>
            <a:ext cx="1925260" cy="534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en-US" altLang="zh-CN" sz="2400" dirty="0"/>
              <a:t>24</a:t>
            </a:r>
            <a:r>
              <a:rPr lang="zh-CN" altLang="en-US" sz="2400" dirty="0"/>
              <a:t>小时安保</a:t>
            </a:r>
            <a:endParaRPr lang="zh-CN" altLang="en-US" sz="2400" dirty="0"/>
          </a:p>
        </p:txBody>
      </p:sp>
      <p:sp>
        <p:nvSpPr>
          <p:cNvPr id="81" name="文本框 80"/>
          <p:cNvSpPr txBox="1"/>
          <p:nvPr/>
        </p:nvSpPr>
        <p:spPr>
          <a:xfrm>
            <a:off x="2533650" y="2372769"/>
            <a:ext cx="2314895" cy="534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en-US" altLang="zh-CN" sz="2400" dirty="0"/>
              <a:t>24</a:t>
            </a:r>
            <a:r>
              <a:rPr lang="zh-CN" altLang="en-US" sz="2400" dirty="0"/>
              <a:t>小时热水</a:t>
            </a:r>
            <a:endParaRPr lang="zh-CN" altLang="en-US" sz="2400" dirty="0"/>
          </a:p>
        </p:txBody>
      </p:sp>
      <p:sp>
        <p:nvSpPr>
          <p:cNvPr id="82" name="文本框 81"/>
          <p:cNvSpPr txBox="1"/>
          <p:nvPr/>
        </p:nvSpPr>
        <p:spPr>
          <a:xfrm>
            <a:off x="7356858" y="4107954"/>
            <a:ext cx="2453891" cy="534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sz="2400" dirty="0"/>
              <a:t>安静、舒适</a:t>
            </a:r>
            <a:endParaRPr lang="zh-CN" altLang="en-US" sz="2400" dirty="0"/>
          </a:p>
        </p:txBody>
      </p:sp>
      <p:sp>
        <p:nvSpPr>
          <p:cNvPr id="6" name="object 6"/>
          <p:cNvSpPr/>
          <p:nvPr/>
        </p:nvSpPr>
        <p:spPr>
          <a:xfrm>
            <a:off x="1207135" y="3234690"/>
            <a:ext cx="3641725" cy="2545080"/>
          </a:xfrm>
          <a:prstGeom prst="rect">
            <a:avLst/>
          </a:prstGeom>
          <a:blipFill>
            <a:blip r:embed="rId2" cstate="print"/>
            <a:stretch>
              <a:fillRect/>
            </a:stretch>
          </a:blipFill>
        </p:spPr>
        <p:txBody>
          <a:bodyPr wrap="square" lIns="0" tIns="0" rIns="0" bIns="0" rtlCol="0"/>
          <a:p/>
        </p:txBody>
      </p:sp>
      <p:sp>
        <p:nvSpPr>
          <p:cNvPr id="10" name="object 4"/>
          <p:cNvSpPr/>
          <p:nvPr/>
        </p:nvSpPr>
        <p:spPr>
          <a:xfrm>
            <a:off x="7357110" y="1416049"/>
            <a:ext cx="3869436" cy="2369819"/>
          </a:xfrm>
          <a:prstGeom prst="rect">
            <a:avLst/>
          </a:prstGeom>
          <a:blipFill>
            <a:blip r:embed="rId3" cstate="print"/>
            <a:stretch>
              <a:fillRect/>
            </a:stretch>
          </a:blipFill>
        </p:spPr>
        <p:txBody>
          <a:bodyPr wrap="square" lIns="0" tIns="0" rIns="0" bIns="0" rtlCol="0"/>
          <a:p/>
        </p:txBody>
      </p:sp>
      <p:sp>
        <p:nvSpPr>
          <p:cNvPr id="12" name="object 8"/>
          <p:cNvSpPr/>
          <p:nvPr/>
        </p:nvSpPr>
        <p:spPr>
          <a:xfrm>
            <a:off x="1207135" y="119380"/>
            <a:ext cx="3641725" cy="2310765"/>
          </a:xfrm>
          <a:prstGeom prst="rect">
            <a:avLst/>
          </a:prstGeom>
          <a:blipFill>
            <a:blip r:embed="rId4" cstate="print"/>
            <a:stretch>
              <a:fillRect/>
            </a:stretch>
          </a:blipFill>
        </p:spPr>
        <p:txBody>
          <a:bodyPr wrap="square" lIns="0" tIns="0" rIns="0" bIns="0" rtlCol="0"/>
          <a:p/>
        </p:txBody>
      </p:sp>
      <p:sp>
        <p:nvSpPr>
          <p:cNvPr id="13" name="object 5"/>
          <p:cNvSpPr/>
          <p:nvPr/>
        </p:nvSpPr>
        <p:spPr>
          <a:xfrm>
            <a:off x="6092190" y="5304155"/>
            <a:ext cx="2033905" cy="1434465"/>
          </a:xfrm>
          <a:prstGeom prst="rect">
            <a:avLst/>
          </a:prstGeom>
          <a:blipFill>
            <a:blip r:embed="rId5" cstate="print"/>
            <a:stretch>
              <a:fillRect/>
            </a:stretch>
          </a:blipFill>
        </p:spPr>
        <p:txBody>
          <a:bodyPr wrap="square" lIns="0" tIns="0" rIns="0" bIns="0" rtlCol="0"/>
          <a:p/>
        </p:txBody>
      </p:sp>
      <p:sp>
        <p:nvSpPr>
          <p:cNvPr id="14" name="object 6"/>
          <p:cNvSpPr/>
          <p:nvPr/>
        </p:nvSpPr>
        <p:spPr>
          <a:xfrm>
            <a:off x="8317865" y="5304155"/>
            <a:ext cx="1947545" cy="1434465"/>
          </a:xfrm>
          <a:prstGeom prst="rect">
            <a:avLst/>
          </a:prstGeom>
          <a:blipFill>
            <a:blip r:embed="rId6" cstate="print"/>
            <a:stretch>
              <a:fillRect/>
            </a:stretch>
          </a:blipFill>
        </p:spPr>
        <p:txBody>
          <a:bodyPr wrap="square" lIns="0" tIns="0" rIns="0" bIns="0" rtlCol="0"/>
          <a:p/>
        </p:txBody>
      </p:sp>
      <p:sp>
        <p:nvSpPr>
          <p:cNvPr id="15" name="object 5"/>
          <p:cNvSpPr/>
          <p:nvPr/>
        </p:nvSpPr>
        <p:spPr>
          <a:xfrm>
            <a:off x="10437495" y="5304790"/>
            <a:ext cx="1754505" cy="1433830"/>
          </a:xfrm>
          <a:prstGeom prst="rect">
            <a:avLst/>
          </a:prstGeom>
          <a:blipFill>
            <a:blip r:embed="rId7" cstate="print"/>
            <a:stretch>
              <a:fillRect/>
            </a:stretch>
          </a:blipFill>
        </p:spPr>
        <p:txBody>
          <a:bodyPr wrap="square" lIns="0" tIns="0" rIns="0" bIns="0" rtlCol="0"/>
          <a:p/>
        </p:txBody>
      </p:sp>
    </p:spTree>
  </p:cSld>
  <p:clrMapOvr>
    <a:masterClrMapping/>
  </p:clrMapOvr>
  <p:transition spd="slow">
    <p:push dir="u"/>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4702969" y="3013502"/>
            <a:ext cx="2786063" cy="830997"/>
          </a:xfrm>
          <a:prstGeom prst="rect">
            <a:avLst/>
          </a:prstGeom>
          <a:noFill/>
        </p:spPr>
        <p:txBody>
          <a:bodyPr wrap="square" rtlCol="0">
            <a:spAutoFit/>
          </a:bodyPr>
          <a:lstStyle>
            <a:defPPr>
              <a:defRPr lang="zh-CN"/>
            </a:defPPr>
            <a:lvl1pPr>
              <a:defRPr sz="2400">
                <a:solidFill>
                  <a:srgbClr val="336E7B"/>
                </a:solidFill>
                <a:latin typeface="时尚中黑简体" panose="01010104010101010101" pitchFamily="2" charset="-122"/>
                <a:ea typeface="时尚中黑简体" panose="01010104010101010101" pitchFamily="2" charset="-122"/>
              </a:defRPr>
            </a:lvl1pPr>
          </a:lstStyle>
          <a:p>
            <a:pPr algn="ctr"/>
            <a:r>
              <a:rPr lang="zh-CN" altLang="en-US" sz="4800" dirty="0"/>
              <a:t>虚位以待</a:t>
            </a:r>
            <a:endParaRPr lang="zh-CN" altLang="en-US" sz="4800" dirty="0"/>
          </a:p>
        </p:txBody>
      </p:sp>
      <p:sp>
        <p:nvSpPr>
          <p:cNvPr id="4" name="文本框 3"/>
          <p:cNvSpPr txBox="1"/>
          <p:nvPr/>
        </p:nvSpPr>
        <p:spPr>
          <a:xfrm>
            <a:off x="3439272" y="523222"/>
            <a:ext cx="1214437" cy="460375"/>
          </a:xfrm>
          <a:prstGeom prst="rect">
            <a:avLst/>
          </a:prstGeom>
          <a:noFill/>
        </p:spPr>
        <p:txBody>
          <a:bodyPr wrap="square" rtlCol="0">
            <a:spAutoFit/>
          </a:bodyPr>
          <a:lstStyle>
            <a:defPPr>
              <a:defRPr lang="zh-CN"/>
            </a:defPPr>
            <a:lvl1pPr algn="dist">
              <a:defRPr sz="4400">
                <a:solidFill>
                  <a:srgbClr val="336E7B"/>
                </a:solidFill>
                <a:latin typeface="时尚中黑简体" panose="01010104010101010101" pitchFamily="2" charset="-122"/>
                <a:ea typeface="时尚中黑简体" panose="01010104010101010101" pitchFamily="2" charset="-122"/>
              </a:defRPr>
            </a:lvl1pPr>
          </a:lstStyle>
          <a:p>
            <a:pPr algn="l"/>
            <a:r>
              <a:rPr lang="zh-CN" altLang="en-US" sz="2400" dirty="0">
                <a:solidFill>
                  <a:schemeClr val="tx1">
                    <a:lumMod val="65000"/>
                    <a:lumOff val="35000"/>
                  </a:schemeClr>
                </a:solidFill>
                <a:latin typeface="方正正黑简体" panose="02000000000000000000" pitchFamily="2" charset="-122"/>
                <a:ea typeface="方正正黑简体" panose="02000000000000000000" pitchFamily="2" charset="-122"/>
              </a:rPr>
              <a:t>管培生  </a:t>
            </a:r>
            <a:endParaRPr lang="zh-CN" altLang="en-US" sz="2400" dirty="0">
              <a:solidFill>
                <a:schemeClr val="tx1">
                  <a:lumMod val="65000"/>
                  <a:lumOff val="35000"/>
                </a:schemeClr>
              </a:solidFill>
              <a:latin typeface="方正正黑简体" panose="02000000000000000000" pitchFamily="2" charset="-122"/>
              <a:ea typeface="方正正黑简体" panose="02000000000000000000" pitchFamily="2" charset="-122"/>
            </a:endParaRPr>
          </a:p>
        </p:txBody>
      </p:sp>
      <p:sp>
        <p:nvSpPr>
          <p:cNvPr id="5" name="文本框 4"/>
          <p:cNvSpPr txBox="1"/>
          <p:nvPr/>
        </p:nvSpPr>
        <p:spPr>
          <a:xfrm>
            <a:off x="1393827" y="4009571"/>
            <a:ext cx="1526428" cy="460375"/>
          </a:xfrm>
          <a:prstGeom prst="rect">
            <a:avLst/>
          </a:prstGeom>
          <a:noFill/>
        </p:spPr>
        <p:txBody>
          <a:bodyPr wrap="square" rtlCol="0">
            <a:spAutoFit/>
          </a:bodyPr>
          <a:lstStyle>
            <a:defPPr>
              <a:defRPr lang="zh-CN"/>
            </a:defPPr>
            <a:lvl1pPr algn="dist">
              <a:defRPr sz="4400">
                <a:solidFill>
                  <a:srgbClr val="336E7B"/>
                </a:solidFill>
                <a:latin typeface="时尚中黑简体" panose="01010104010101010101" pitchFamily="2" charset="-122"/>
                <a:ea typeface="时尚中黑简体" panose="01010104010101010101" pitchFamily="2" charset="-122"/>
              </a:defRPr>
            </a:lvl1pPr>
          </a:lstStyle>
          <a:p>
            <a:pPr algn="l"/>
            <a:r>
              <a:rPr lang="zh-CN" altLang="en-US" sz="2400" dirty="0">
                <a:solidFill>
                  <a:schemeClr val="tx1">
                    <a:lumMod val="65000"/>
                    <a:lumOff val="35000"/>
                  </a:schemeClr>
                </a:solidFill>
                <a:latin typeface="方正正黑简体" panose="02000000000000000000" pitchFamily="2" charset="-122"/>
                <a:ea typeface="方正正黑简体" panose="02000000000000000000" pitchFamily="2" charset="-122"/>
              </a:rPr>
              <a:t>项目助理</a:t>
            </a:r>
            <a:endParaRPr lang="zh-CN" altLang="en-US" sz="2400" dirty="0">
              <a:solidFill>
                <a:schemeClr val="tx1">
                  <a:lumMod val="65000"/>
                  <a:lumOff val="35000"/>
                </a:schemeClr>
              </a:solidFill>
              <a:latin typeface="方正正黑简体" panose="02000000000000000000" pitchFamily="2" charset="-122"/>
              <a:ea typeface="方正正黑简体" panose="02000000000000000000" pitchFamily="2" charset="-122"/>
            </a:endParaRPr>
          </a:p>
        </p:txBody>
      </p:sp>
      <p:sp>
        <p:nvSpPr>
          <p:cNvPr id="6" name="文本框 5"/>
          <p:cNvSpPr txBox="1"/>
          <p:nvPr/>
        </p:nvSpPr>
        <p:spPr>
          <a:xfrm>
            <a:off x="2415708" y="2539798"/>
            <a:ext cx="2047127" cy="583565"/>
          </a:xfrm>
          <a:prstGeom prst="rect">
            <a:avLst/>
          </a:prstGeom>
          <a:noFill/>
        </p:spPr>
        <p:txBody>
          <a:bodyPr wrap="square" rtlCol="0">
            <a:spAutoFit/>
          </a:bodyPr>
          <a:lstStyle>
            <a:defPPr>
              <a:defRPr lang="zh-CN"/>
            </a:defPPr>
            <a:lvl1pPr algn="dist">
              <a:defRPr sz="4400">
                <a:solidFill>
                  <a:srgbClr val="336E7B"/>
                </a:solidFill>
                <a:latin typeface="时尚中黑简体" panose="01010104010101010101" pitchFamily="2" charset="-122"/>
                <a:ea typeface="时尚中黑简体" panose="01010104010101010101" pitchFamily="2" charset="-122"/>
              </a:defRPr>
            </a:lvl1pPr>
          </a:lstStyle>
          <a:p>
            <a:pPr algn="l"/>
            <a:r>
              <a:rPr lang="en-US" altLang="zh-CN" sz="3200" dirty="0">
                <a:solidFill>
                  <a:schemeClr val="tx1">
                    <a:lumMod val="65000"/>
                    <a:lumOff val="35000"/>
                  </a:schemeClr>
                </a:solidFill>
                <a:latin typeface="方正正黑简体" panose="02000000000000000000" pitchFamily="2" charset="-122"/>
                <a:ea typeface="方正正黑简体" panose="02000000000000000000" pitchFamily="2" charset="-122"/>
              </a:rPr>
              <a:t> </a:t>
            </a:r>
            <a:r>
              <a:rPr lang="zh-CN" altLang="en-US" sz="3200" dirty="0">
                <a:solidFill>
                  <a:schemeClr val="tx1">
                    <a:lumMod val="65000"/>
                    <a:lumOff val="35000"/>
                  </a:schemeClr>
                </a:solidFill>
                <a:latin typeface="方正正黑简体" panose="02000000000000000000" pitchFamily="2" charset="-122"/>
                <a:ea typeface="方正正黑简体" panose="02000000000000000000" pitchFamily="2" charset="-122"/>
              </a:rPr>
              <a:t>产品经理  </a:t>
            </a:r>
            <a:endParaRPr lang="zh-CN" altLang="en-US" sz="3200" dirty="0">
              <a:solidFill>
                <a:schemeClr val="tx1">
                  <a:lumMod val="65000"/>
                  <a:lumOff val="35000"/>
                </a:schemeClr>
              </a:solidFill>
              <a:latin typeface="方正正黑简体" panose="02000000000000000000" pitchFamily="2" charset="-122"/>
              <a:ea typeface="方正正黑简体" panose="02000000000000000000" pitchFamily="2" charset="-122"/>
            </a:endParaRPr>
          </a:p>
        </p:txBody>
      </p:sp>
      <p:sp>
        <p:nvSpPr>
          <p:cNvPr id="7" name="文本框 6"/>
          <p:cNvSpPr txBox="1"/>
          <p:nvPr/>
        </p:nvSpPr>
        <p:spPr>
          <a:xfrm>
            <a:off x="6450965" y="1287145"/>
            <a:ext cx="3150870" cy="583565"/>
          </a:xfrm>
          <a:prstGeom prst="rect">
            <a:avLst/>
          </a:prstGeom>
          <a:noFill/>
        </p:spPr>
        <p:txBody>
          <a:bodyPr wrap="square" rtlCol="0">
            <a:spAutoFit/>
          </a:bodyPr>
          <a:lstStyle>
            <a:defPPr>
              <a:defRPr lang="zh-CN"/>
            </a:defPPr>
            <a:lvl1pPr>
              <a:defRPr sz="2400">
                <a:solidFill>
                  <a:schemeClr val="tx1">
                    <a:lumMod val="65000"/>
                    <a:lumOff val="35000"/>
                  </a:schemeClr>
                </a:solidFill>
                <a:latin typeface="方正正黑简体" panose="02000000000000000000" pitchFamily="2" charset="-122"/>
                <a:ea typeface="方正正黑简体" panose="02000000000000000000" pitchFamily="2" charset="-122"/>
              </a:defRPr>
            </a:lvl1pPr>
          </a:lstStyle>
          <a:p>
            <a:r>
              <a:rPr lang="en-US" altLang="zh-CN" sz="3200" dirty="0"/>
              <a:t>H5</a:t>
            </a:r>
            <a:r>
              <a:rPr lang="zh-CN" altLang="en-US" sz="3200" dirty="0"/>
              <a:t>全栈工程师</a:t>
            </a:r>
            <a:endParaRPr lang="zh-CN" altLang="en-US" sz="3200" dirty="0"/>
          </a:p>
        </p:txBody>
      </p:sp>
      <p:sp>
        <p:nvSpPr>
          <p:cNvPr id="8" name="文本框 7"/>
          <p:cNvSpPr txBox="1"/>
          <p:nvPr/>
        </p:nvSpPr>
        <p:spPr>
          <a:xfrm>
            <a:off x="5637959" y="4178849"/>
            <a:ext cx="2575346" cy="583565"/>
          </a:xfrm>
          <a:prstGeom prst="rect">
            <a:avLst/>
          </a:prstGeom>
          <a:noFill/>
        </p:spPr>
        <p:txBody>
          <a:bodyPr wrap="square" rtlCol="0">
            <a:spAutoFit/>
          </a:bodyPr>
          <a:lstStyle>
            <a:defPPr>
              <a:defRPr lang="zh-CN"/>
            </a:defPPr>
            <a:lvl1pPr>
              <a:defRPr sz="2400">
                <a:solidFill>
                  <a:schemeClr val="tx1">
                    <a:lumMod val="65000"/>
                    <a:lumOff val="35000"/>
                  </a:schemeClr>
                </a:solidFill>
                <a:latin typeface="方正正黑简体" panose="02000000000000000000" pitchFamily="2" charset="-122"/>
                <a:ea typeface="方正正黑简体" panose="02000000000000000000" pitchFamily="2" charset="-122"/>
              </a:defRPr>
            </a:lvl1pPr>
          </a:lstStyle>
          <a:p>
            <a:r>
              <a:rPr lang="en-US" altLang="zh-CN" sz="3200" dirty="0"/>
              <a:t>UI</a:t>
            </a:r>
            <a:r>
              <a:rPr lang="zh-CN" altLang="en-US" sz="3200" dirty="0"/>
              <a:t>设计师</a:t>
            </a:r>
            <a:endParaRPr lang="zh-CN" altLang="en-US" sz="3200" dirty="0"/>
          </a:p>
        </p:txBody>
      </p:sp>
      <p:sp>
        <p:nvSpPr>
          <p:cNvPr id="9" name="文本框 8"/>
          <p:cNvSpPr txBox="1"/>
          <p:nvPr/>
        </p:nvSpPr>
        <p:spPr>
          <a:xfrm>
            <a:off x="5774690" y="2346325"/>
            <a:ext cx="1868805" cy="398780"/>
          </a:xfrm>
          <a:prstGeom prst="rect">
            <a:avLst/>
          </a:prstGeom>
          <a:noFill/>
        </p:spPr>
        <p:txBody>
          <a:bodyPr wrap="square" rtlCol="0">
            <a:spAutoFit/>
          </a:bodyPr>
          <a:lstStyle>
            <a:defPPr>
              <a:defRPr lang="zh-CN"/>
            </a:defPPr>
            <a:lvl1pPr>
              <a:defRPr sz="2400">
                <a:solidFill>
                  <a:schemeClr val="tx1">
                    <a:lumMod val="65000"/>
                    <a:lumOff val="35000"/>
                  </a:schemeClr>
                </a:solidFill>
                <a:latin typeface="方正正黑简体" panose="02000000000000000000" pitchFamily="2" charset="-122"/>
                <a:ea typeface="方正正黑简体" panose="02000000000000000000" pitchFamily="2" charset="-122"/>
              </a:defRPr>
            </a:lvl1pPr>
          </a:lstStyle>
          <a:p>
            <a:r>
              <a:rPr lang="zh-CN" altLang="en-US" sz="2000" dirty="0"/>
              <a:t>行政</a:t>
            </a:r>
            <a:r>
              <a:rPr lang="en-US" altLang="zh-CN" sz="2000" dirty="0"/>
              <a:t>/</a:t>
            </a:r>
            <a:r>
              <a:rPr lang="zh-CN" altLang="en-US" sz="2000" dirty="0"/>
              <a:t>人事助理</a:t>
            </a:r>
            <a:endParaRPr lang="zh-CN" altLang="en-US" sz="2000" dirty="0"/>
          </a:p>
        </p:txBody>
      </p:sp>
      <p:sp>
        <p:nvSpPr>
          <p:cNvPr id="10" name="文本框 9"/>
          <p:cNvSpPr txBox="1"/>
          <p:nvPr/>
        </p:nvSpPr>
        <p:spPr>
          <a:xfrm>
            <a:off x="8128000" y="2227580"/>
            <a:ext cx="2566670" cy="583565"/>
          </a:xfrm>
          <a:prstGeom prst="rect">
            <a:avLst/>
          </a:prstGeom>
          <a:noFill/>
        </p:spPr>
        <p:txBody>
          <a:bodyPr wrap="square" rtlCol="0">
            <a:spAutoFit/>
          </a:bodyPr>
          <a:lstStyle>
            <a:defPPr>
              <a:defRPr lang="zh-CN"/>
            </a:defPPr>
            <a:lvl1pPr>
              <a:defRPr sz="2400">
                <a:solidFill>
                  <a:schemeClr val="tx1">
                    <a:lumMod val="65000"/>
                    <a:lumOff val="35000"/>
                  </a:schemeClr>
                </a:solidFill>
                <a:latin typeface="方正正黑简体" panose="02000000000000000000" pitchFamily="2" charset="-122"/>
                <a:ea typeface="方正正黑简体" panose="02000000000000000000" pitchFamily="2" charset="-122"/>
              </a:defRPr>
            </a:lvl1pPr>
          </a:lstStyle>
          <a:p>
            <a:r>
              <a:rPr lang="en-US" altLang="zh-CN" sz="3200" dirty="0"/>
              <a:t>JAVA</a:t>
            </a:r>
            <a:r>
              <a:rPr lang="zh-CN" altLang="en-US" sz="3200" dirty="0"/>
              <a:t>架构师</a:t>
            </a:r>
            <a:endParaRPr lang="zh-CN" altLang="en-US" sz="3200" dirty="0"/>
          </a:p>
        </p:txBody>
      </p:sp>
      <p:sp>
        <p:nvSpPr>
          <p:cNvPr id="12" name="文本框 11"/>
          <p:cNvSpPr txBox="1"/>
          <p:nvPr/>
        </p:nvSpPr>
        <p:spPr>
          <a:xfrm>
            <a:off x="9461870" y="3396724"/>
            <a:ext cx="1532778" cy="398780"/>
          </a:xfrm>
          <a:prstGeom prst="rect">
            <a:avLst/>
          </a:prstGeom>
          <a:noFill/>
        </p:spPr>
        <p:txBody>
          <a:bodyPr wrap="square" rtlCol="0">
            <a:spAutoFit/>
          </a:bodyPr>
          <a:lstStyle>
            <a:defPPr>
              <a:defRPr lang="zh-CN"/>
            </a:defPPr>
            <a:lvl1pPr>
              <a:defRPr sz="2400">
                <a:solidFill>
                  <a:schemeClr val="tx1">
                    <a:lumMod val="65000"/>
                    <a:lumOff val="35000"/>
                  </a:schemeClr>
                </a:solidFill>
                <a:latin typeface="方正正黑简体" panose="02000000000000000000" pitchFamily="2" charset="-122"/>
                <a:ea typeface="方正正黑简体" panose="02000000000000000000" pitchFamily="2" charset="-122"/>
              </a:defRPr>
            </a:lvl1pPr>
          </a:lstStyle>
          <a:p>
            <a:r>
              <a:rPr lang="zh-CN" altLang="en-US" sz="2000" dirty="0"/>
              <a:t>开发助理</a:t>
            </a:r>
            <a:endParaRPr lang="zh-CN" altLang="en-US" sz="2000" dirty="0"/>
          </a:p>
        </p:txBody>
      </p:sp>
      <p:sp>
        <p:nvSpPr>
          <p:cNvPr id="13" name="文本框 12"/>
          <p:cNvSpPr txBox="1"/>
          <p:nvPr/>
        </p:nvSpPr>
        <p:spPr>
          <a:xfrm>
            <a:off x="9107740" y="4748474"/>
            <a:ext cx="1532778" cy="460375"/>
          </a:xfrm>
          <a:prstGeom prst="rect">
            <a:avLst/>
          </a:prstGeom>
          <a:noFill/>
        </p:spPr>
        <p:txBody>
          <a:bodyPr wrap="square" rtlCol="0">
            <a:spAutoFit/>
          </a:bodyPr>
          <a:lstStyle>
            <a:defPPr>
              <a:defRPr lang="zh-CN"/>
            </a:defPPr>
            <a:lvl1pPr>
              <a:defRPr sz="2400">
                <a:solidFill>
                  <a:schemeClr val="tx1">
                    <a:lumMod val="65000"/>
                    <a:lumOff val="35000"/>
                  </a:schemeClr>
                </a:solidFill>
                <a:latin typeface="方正正黑简体" panose="02000000000000000000" pitchFamily="2" charset="-122"/>
                <a:ea typeface="方正正黑简体" panose="02000000000000000000" pitchFamily="2" charset="-122"/>
              </a:defRPr>
            </a:lvl1pPr>
          </a:lstStyle>
          <a:p>
            <a:r>
              <a:rPr lang="zh-CN" altLang="en-US" dirty="0"/>
              <a:t>设计助理</a:t>
            </a:r>
            <a:endParaRPr lang="zh-CN" altLang="en-US" dirty="0"/>
          </a:p>
        </p:txBody>
      </p:sp>
      <p:sp>
        <p:nvSpPr>
          <p:cNvPr id="14" name="文本框 13"/>
          <p:cNvSpPr txBox="1"/>
          <p:nvPr/>
        </p:nvSpPr>
        <p:spPr>
          <a:xfrm>
            <a:off x="3225755" y="5305285"/>
            <a:ext cx="1879694" cy="398780"/>
          </a:xfrm>
          <a:prstGeom prst="rect">
            <a:avLst/>
          </a:prstGeom>
          <a:noFill/>
        </p:spPr>
        <p:txBody>
          <a:bodyPr wrap="square" rtlCol="0">
            <a:spAutoFit/>
          </a:bodyPr>
          <a:lstStyle>
            <a:defPPr>
              <a:defRPr lang="zh-CN"/>
            </a:defPPr>
            <a:lvl1pPr>
              <a:defRPr sz="2400">
                <a:solidFill>
                  <a:schemeClr val="tx1">
                    <a:lumMod val="65000"/>
                    <a:lumOff val="35000"/>
                  </a:schemeClr>
                </a:solidFill>
                <a:latin typeface="方正正黑简体" panose="02000000000000000000" pitchFamily="2" charset="-122"/>
                <a:ea typeface="方正正黑简体" panose="02000000000000000000" pitchFamily="2" charset="-122"/>
              </a:defRPr>
            </a:lvl1pPr>
          </a:lstStyle>
          <a:p>
            <a:r>
              <a:rPr lang="zh-CN" altLang="en-US" sz="2000" dirty="0"/>
              <a:t>渠道专员</a:t>
            </a:r>
            <a:endParaRPr lang="zh-CN" altLang="en-US" sz="2000" dirty="0"/>
          </a:p>
        </p:txBody>
      </p:sp>
      <p:sp>
        <p:nvSpPr>
          <p:cNvPr id="15" name="文本框 14"/>
          <p:cNvSpPr txBox="1"/>
          <p:nvPr/>
        </p:nvSpPr>
        <p:spPr>
          <a:xfrm>
            <a:off x="4953000" y="4897755"/>
            <a:ext cx="1207770" cy="398780"/>
          </a:xfrm>
          <a:prstGeom prst="rect">
            <a:avLst/>
          </a:prstGeom>
          <a:noFill/>
        </p:spPr>
        <p:txBody>
          <a:bodyPr wrap="square" rtlCol="0">
            <a:spAutoFit/>
          </a:bodyPr>
          <a:lstStyle>
            <a:defPPr>
              <a:defRPr lang="zh-CN"/>
            </a:defPPr>
            <a:lvl1pPr>
              <a:defRPr sz="2400">
                <a:solidFill>
                  <a:schemeClr val="tx1">
                    <a:lumMod val="65000"/>
                    <a:lumOff val="35000"/>
                  </a:schemeClr>
                </a:solidFill>
                <a:latin typeface="方正正黑简体" panose="02000000000000000000" pitchFamily="2" charset="-122"/>
                <a:ea typeface="方正正黑简体" panose="02000000000000000000" pitchFamily="2" charset="-122"/>
              </a:defRPr>
            </a:lvl1pPr>
          </a:lstStyle>
          <a:p>
            <a:r>
              <a:rPr lang="zh-CN" altLang="en-US" sz="2000" dirty="0"/>
              <a:t>销售专员</a:t>
            </a:r>
            <a:endParaRPr lang="zh-CN" altLang="en-US" sz="2000" dirty="0"/>
          </a:p>
        </p:txBody>
      </p:sp>
      <p:cxnSp>
        <p:nvCxnSpPr>
          <p:cNvPr id="17" name="直接连接符 16"/>
          <p:cNvCxnSpPr>
            <a:endCxn id="4" idx="2"/>
          </p:cNvCxnSpPr>
          <p:nvPr/>
        </p:nvCxnSpPr>
        <p:spPr>
          <a:xfrm flipV="1">
            <a:off x="3814763" y="983617"/>
            <a:ext cx="231728" cy="1361303"/>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a:off x="4462835" y="984887"/>
            <a:ext cx="1312024" cy="124282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a:off x="3814763" y="3243263"/>
            <a:ext cx="838946" cy="15346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 name="直接连接符 10"/>
          <p:cNvCxnSpPr/>
          <p:nvPr/>
        </p:nvCxnSpPr>
        <p:spPr>
          <a:xfrm flipV="1">
            <a:off x="4200525" y="2539798"/>
            <a:ext cx="1437434" cy="27268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p:cNvCxnSpPr>
            <a:endCxn id="5" idx="3"/>
          </p:cNvCxnSpPr>
          <p:nvPr/>
        </p:nvCxnSpPr>
        <p:spPr>
          <a:xfrm flipH="1">
            <a:off x="2920255" y="3796199"/>
            <a:ext cx="1782714" cy="44357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flipH="1">
            <a:off x="2043113" y="3243263"/>
            <a:ext cx="877142" cy="766308"/>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V="1">
            <a:off x="2920255" y="4240404"/>
            <a:ext cx="2717704" cy="230832"/>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p:cNvCxnSpPr>
            <a:endCxn id="9" idx="2"/>
          </p:cNvCxnSpPr>
          <p:nvPr/>
        </p:nvCxnSpPr>
        <p:spPr>
          <a:xfrm flipV="1">
            <a:off x="6507957" y="2745030"/>
            <a:ext cx="201566" cy="378273"/>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p:cNvCxnSpPr/>
          <p:nvPr/>
        </p:nvCxnSpPr>
        <p:spPr>
          <a:xfrm flipV="1">
            <a:off x="6572250" y="1872129"/>
            <a:ext cx="271463" cy="355578"/>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p:cNvCxnSpPr>
            <a:stCxn id="2" idx="3"/>
          </p:cNvCxnSpPr>
          <p:nvPr/>
        </p:nvCxnSpPr>
        <p:spPr>
          <a:xfrm flipV="1">
            <a:off x="7489032" y="2746300"/>
            <a:ext cx="638922" cy="68270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p:cNvCxnSpPr>
            <a:endCxn id="10" idx="1"/>
          </p:cNvCxnSpPr>
          <p:nvPr/>
        </p:nvCxnSpPr>
        <p:spPr>
          <a:xfrm flipV="1">
            <a:off x="7215188" y="2519460"/>
            <a:ext cx="912766" cy="19703"/>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p:cNvCxnSpPr/>
          <p:nvPr/>
        </p:nvCxnSpPr>
        <p:spPr>
          <a:xfrm>
            <a:off x="7643813" y="1872129"/>
            <a:ext cx="484141" cy="355578"/>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p:cNvCxnSpPr/>
          <p:nvPr/>
        </p:nvCxnSpPr>
        <p:spPr>
          <a:xfrm flipV="1">
            <a:off x="8001000" y="3543300"/>
            <a:ext cx="1357313" cy="92793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a:off x="8743950" y="2812482"/>
            <a:ext cx="363790" cy="43078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p:cNvCxnSpPr/>
          <p:nvPr/>
        </p:nvCxnSpPr>
        <p:spPr>
          <a:xfrm>
            <a:off x="7215188" y="3844499"/>
            <a:ext cx="142875" cy="39590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p:cNvCxnSpPr/>
          <p:nvPr/>
        </p:nvCxnSpPr>
        <p:spPr>
          <a:xfrm flipH="1">
            <a:off x="4462835" y="4009571"/>
            <a:ext cx="837828" cy="1200568"/>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p:cNvCxnSpPr/>
          <p:nvPr/>
        </p:nvCxnSpPr>
        <p:spPr>
          <a:xfrm>
            <a:off x="2415708" y="4586288"/>
            <a:ext cx="810047" cy="71899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p:cNvCxnSpPr/>
          <p:nvPr/>
        </p:nvCxnSpPr>
        <p:spPr>
          <a:xfrm flipV="1">
            <a:off x="4953189" y="5014913"/>
            <a:ext cx="3933636" cy="690482"/>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p:cNvCxnSpPr/>
          <p:nvPr/>
        </p:nvCxnSpPr>
        <p:spPr>
          <a:xfrm flipV="1">
            <a:off x="5637959" y="4748474"/>
            <a:ext cx="245972" cy="32358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p:cNvCxnSpPr/>
          <p:nvPr/>
        </p:nvCxnSpPr>
        <p:spPr>
          <a:xfrm flipH="1">
            <a:off x="4653709" y="5298029"/>
            <a:ext cx="299480" cy="14265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p:cNvCxnSpPr/>
          <p:nvPr/>
        </p:nvCxnSpPr>
        <p:spPr>
          <a:xfrm>
            <a:off x="7886700" y="4586288"/>
            <a:ext cx="1000125" cy="16218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p:cNvCxnSpPr/>
          <p:nvPr/>
        </p:nvCxnSpPr>
        <p:spPr>
          <a:xfrm flipH="1">
            <a:off x="9461870" y="3844499"/>
            <a:ext cx="139330" cy="74178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p:cNvCxnSpPr/>
          <p:nvPr/>
        </p:nvCxnSpPr>
        <p:spPr>
          <a:xfrm>
            <a:off x="4462835" y="685800"/>
            <a:ext cx="1987972" cy="60155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p:cNvCxnSpPr/>
          <p:nvPr/>
        </p:nvCxnSpPr>
        <p:spPr>
          <a:xfrm flipH="1">
            <a:off x="1524000" y="984887"/>
            <a:ext cx="1915272" cy="302468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1783443" y="2726115"/>
            <a:ext cx="8625114" cy="1405770"/>
            <a:chOff x="1585686" y="1927954"/>
            <a:chExt cx="8625114" cy="1405770"/>
          </a:xfrm>
        </p:grpSpPr>
        <p:sp>
          <p:nvSpPr>
            <p:cNvPr id="4" name="文本框 3"/>
            <p:cNvSpPr txBox="1"/>
            <p:nvPr/>
          </p:nvSpPr>
          <p:spPr>
            <a:xfrm>
              <a:off x="1585686" y="1927954"/>
              <a:ext cx="862511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1600">
                  <a:solidFill>
                    <a:schemeClr val="bg1"/>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zh-CN" altLang="en-US" sz="6000" dirty="0">
                  <a:solidFill>
                    <a:schemeClr val="tx1">
                      <a:lumMod val="65000"/>
                      <a:lumOff val="35000"/>
                    </a:schemeClr>
                  </a:solidFill>
                </a:rPr>
                <a:t>和我们一起开创大场面</a:t>
              </a:r>
              <a:endParaRPr lang="zh-CN" altLang="en-US" sz="6000" dirty="0">
                <a:solidFill>
                  <a:schemeClr val="tx1">
                    <a:lumMod val="65000"/>
                    <a:lumOff val="35000"/>
                  </a:schemeClr>
                </a:solidFill>
              </a:endParaRPr>
            </a:p>
          </p:txBody>
        </p:sp>
        <p:sp>
          <p:nvSpPr>
            <p:cNvPr id="5" name="文本框 4"/>
            <p:cNvSpPr txBox="1"/>
            <p:nvPr/>
          </p:nvSpPr>
          <p:spPr>
            <a:xfrm>
              <a:off x="1652361" y="2922842"/>
              <a:ext cx="8491764" cy="410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indent="0" algn="dist">
                <a:lnSpc>
                  <a:spcPct val="120000"/>
                </a:lnSpc>
                <a:buFont typeface="Wingdings" panose="05000000000000000000" pitchFamily="2" charset="2"/>
                <a:buNone/>
                <a:defRPr sz="1600">
                  <a:solidFill>
                    <a:schemeClr val="bg1"/>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r>
                <a:rPr lang="en-US" altLang="zh-CN" sz="1800" dirty="0">
                  <a:solidFill>
                    <a:schemeClr val="accent3"/>
                  </a:solidFill>
                </a:rPr>
                <a:t>Be Part Of Something BIG</a:t>
              </a:r>
              <a:endParaRPr lang="zh-CN" altLang="en-US" sz="1800" dirty="0">
                <a:solidFill>
                  <a:schemeClr val="accent3"/>
                </a:solidFill>
              </a:endParaRPr>
            </a:p>
          </p:txBody>
        </p:sp>
      </p:grpSp>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组合 71"/>
          <p:cNvGrpSpPr/>
          <p:nvPr/>
        </p:nvGrpSpPr>
        <p:grpSpPr>
          <a:xfrm>
            <a:off x="593684" y="687705"/>
            <a:ext cx="4407894" cy="3896766"/>
            <a:chOff x="4598988" y="1928813"/>
            <a:chExt cx="2984500" cy="2638425"/>
          </a:xfrm>
        </p:grpSpPr>
        <p:sp>
          <p:nvSpPr>
            <p:cNvPr id="44" name="Oval 43"/>
            <p:cNvSpPr>
              <a:spLocks noChangeArrowheads="1"/>
            </p:cNvSpPr>
            <p:nvPr/>
          </p:nvSpPr>
          <p:spPr bwMode="auto">
            <a:xfrm>
              <a:off x="4948238" y="1928813"/>
              <a:ext cx="2635250" cy="2638425"/>
            </a:xfrm>
            <a:prstGeom prst="ellipse">
              <a:avLst/>
            </a:prstGeom>
            <a:solidFill>
              <a:schemeClr val="accent1"/>
            </a:solidFill>
            <a:ln>
              <a:noFill/>
            </a:ln>
          </p:spPr>
          <p:txBody>
            <a:bodyPr vert="horz" wrap="square" lIns="91440" tIns="45720" rIns="91440" bIns="45720" numCol="1" anchor="t" anchorCtr="0" compatLnSpc="1"/>
            <a:lstStyle/>
            <a:p>
              <a:endParaRPr lang="zh-CN" altLang="en-US"/>
            </a:p>
          </p:txBody>
        </p:sp>
        <p:sp>
          <p:nvSpPr>
            <p:cNvPr id="45" name="Rectangle 44"/>
            <p:cNvSpPr>
              <a:spLocks noChangeArrowheads="1"/>
            </p:cNvSpPr>
            <p:nvPr/>
          </p:nvSpPr>
          <p:spPr bwMode="auto">
            <a:xfrm>
              <a:off x="5675313" y="3367088"/>
              <a:ext cx="271463" cy="673100"/>
            </a:xfrm>
            <a:prstGeom prst="rect">
              <a:avLst/>
            </a:prstGeom>
            <a:solidFill>
              <a:srgbClr val="E6E5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 name="Rectangle 45"/>
            <p:cNvSpPr>
              <a:spLocks noChangeArrowheads="1"/>
            </p:cNvSpPr>
            <p:nvPr/>
          </p:nvSpPr>
          <p:spPr bwMode="auto">
            <a:xfrm>
              <a:off x="5470525" y="2784476"/>
              <a:ext cx="676275" cy="582613"/>
            </a:xfrm>
            <a:prstGeom prst="rect">
              <a:avLst/>
            </a:prstGeom>
            <a:solidFill>
              <a:srgbClr val="3E4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 name="Rectangle 46"/>
            <p:cNvSpPr>
              <a:spLocks noChangeArrowheads="1"/>
            </p:cNvSpPr>
            <p:nvPr/>
          </p:nvSpPr>
          <p:spPr bwMode="auto">
            <a:xfrm>
              <a:off x="5470525" y="3078163"/>
              <a:ext cx="676275" cy="288925"/>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 name="Freeform 47"/>
            <p:cNvSpPr/>
            <p:nvPr/>
          </p:nvSpPr>
          <p:spPr bwMode="auto">
            <a:xfrm>
              <a:off x="6985000" y="2928938"/>
              <a:ext cx="149225" cy="293688"/>
            </a:xfrm>
            <a:custGeom>
              <a:avLst/>
              <a:gdLst>
                <a:gd name="T0" fmla="*/ 0 w 35"/>
                <a:gd name="T1" fmla="*/ 0 h 69"/>
                <a:gd name="T2" fmla="*/ 0 w 35"/>
                <a:gd name="T3" fmla="*/ 69 h 69"/>
                <a:gd name="T4" fmla="*/ 35 w 35"/>
                <a:gd name="T5" fmla="*/ 35 h 69"/>
                <a:gd name="T6" fmla="*/ 0 w 35"/>
                <a:gd name="T7" fmla="*/ 0 h 69"/>
              </a:gdLst>
              <a:ahLst/>
              <a:cxnLst>
                <a:cxn ang="0">
                  <a:pos x="T0" y="T1"/>
                </a:cxn>
                <a:cxn ang="0">
                  <a:pos x="T2" y="T3"/>
                </a:cxn>
                <a:cxn ang="0">
                  <a:pos x="T4" y="T5"/>
                </a:cxn>
                <a:cxn ang="0">
                  <a:pos x="T6" y="T7"/>
                </a:cxn>
              </a:cxnLst>
              <a:rect l="0" t="0" r="r" b="b"/>
              <a:pathLst>
                <a:path w="35" h="69">
                  <a:moveTo>
                    <a:pt x="0" y="0"/>
                  </a:moveTo>
                  <a:cubicBezTo>
                    <a:pt x="0" y="69"/>
                    <a:pt x="0" y="69"/>
                    <a:pt x="0" y="69"/>
                  </a:cubicBezTo>
                  <a:cubicBezTo>
                    <a:pt x="20" y="69"/>
                    <a:pt x="35" y="54"/>
                    <a:pt x="35" y="35"/>
                  </a:cubicBezTo>
                  <a:cubicBezTo>
                    <a:pt x="35" y="15"/>
                    <a:pt x="20" y="0"/>
                    <a:pt x="0" y="0"/>
                  </a:cubicBezTo>
                  <a:close/>
                </a:path>
              </a:pathLst>
            </a:custGeom>
            <a:solidFill>
              <a:srgbClr val="242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Rectangle 48"/>
            <p:cNvSpPr>
              <a:spLocks noChangeArrowheads="1"/>
            </p:cNvSpPr>
            <p:nvPr/>
          </p:nvSpPr>
          <p:spPr bwMode="auto">
            <a:xfrm>
              <a:off x="6916738" y="2455863"/>
              <a:ext cx="88900" cy="1277938"/>
            </a:xfrm>
            <a:prstGeom prst="rect">
              <a:avLst/>
            </a:prstGeom>
            <a:solidFill>
              <a:srgbClr val="FF6D3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 name="Rectangle 49"/>
            <p:cNvSpPr>
              <a:spLocks noChangeArrowheads="1"/>
            </p:cNvSpPr>
            <p:nvPr/>
          </p:nvSpPr>
          <p:spPr bwMode="auto">
            <a:xfrm>
              <a:off x="5411788" y="2886076"/>
              <a:ext cx="58738" cy="379413"/>
            </a:xfrm>
            <a:prstGeom prst="rect">
              <a:avLst/>
            </a:prstGeom>
            <a:solidFill>
              <a:srgbClr val="FF6D3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 name="Rectangle 50"/>
            <p:cNvSpPr>
              <a:spLocks noChangeArrowheads="1"/>
            </p:cNvSpPr>
            <p:nvPr/>
          </p:nvSpPr>
          <p:spPr bwMode="auto">
            <a:xfrm>
              <a:off x="5351463" y="2954338"/>
              <a:ext cx="60325" cy="2428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 name="Freeform 51"/>
            <p:cNvSpPr/>
            <p:nvPr/>
          </p:nvSpPr>
          <p:spPr bwMode="auto">
            <a:xfrm>
              <a:off x="6146800" y="2511426"/>
              <a:ext cx="769938" cy="566738"/>
            </a:xfrm>
            <a:custGeom>
              <a:avLst/>
              <a:gdLst>
                <a:gd name="T0" fmla="*/ 485 w 485"/>
                <a:gd name="T1" fmla="*/ 0 h 357"/>
                <a:gd name="T2" fmla="*/ 485 w 485"/>
                <a:gd name="T3" fmla="*/ 357 h 357"/>
                <a:gd name="T4" fmla="*/ 0 w 485"/>
                <a:gd name="T5" fmla="*/ 357 h 357"/>
                <a:gd name="T6" fmla="*/ 0 w 485"/>
                <a:gd name="T7" fmla="*/ 172 h 357"/>
                <a:gd name="T8" fmla="*/ 485 w 485"/>
                <a:gd name="T9" fmla="*/ 0 h 357"/>
              </a:gdLst>
              <a:ahLst/>
              <a:cxnLst>
                <a:cxn ang="0">
                  <a:pos x="T0" y="T1"/>
                </a:cxn>
                <a:cxn ang="0">
                  <a:pos x="T2" y="T3"/>
                </a:cxn>
                <a:cxn ang="0">
                  <a:pos x="T4" y="T5"/>
                </a:cxn>
                <a:cxn ang="0">
                  <a:pos x="T6" y="T7"/>
                </a:cxn>
                <a:cxn ang="0">
                  <a:pos x="T8" y="T9"/>
                </a:cxn>
              </a:cxnLst>
              <a:rect l="0" t="0" r="r" b="b"/>
              <a:pathLst>
                <a:path w="485" h="357">
                  <a:moveTo>
                    <a:pt x="485" y="0"/>
                  </a:moveTo>
                  <a:lnTo>
                    <a:pt x="485" y="357"/>
                  </a:lnTo>
                  <a:lnTo>
                    <a:pt x="0" y="357"/>
                  </a:lnTo>
                  <a:lnTo>
                    <a:pt x="0" y="172"/>
                  </a:lnTo>
                  <a:lnTo>
                    <a:pt x="485"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2"/>
            <p:cNvSpPr/>
            <p:nvPr/>
          </p:nvSpPr>
          <p:spPr bwMode="auto">
            <a:xfrm>
              <a:off x="6146800" y="3078163"/>
              <a:ext cx="769938" cy="561975"/>
            </a:xfrm>
            <a:custGeom>
              <a:avLst/>
              <a:gdLst>
                <a:gd name="T0" fmla="*/ 485 w 485"/>
                <a:gd name="T1" fmla="*/ 0 h 354"/>
                <a:gd name="T2" fmla="*/ 485 w 485"/>
                <a:gd name="T3" fmla="*/ 354 h 354"/>
                <a:gd name="T4" fmla="*/ 0 w 485"/>
                <a:gd name="T5" fmla="*/ 182 h 354"/>
                <a:gd name="T6" fmla="*/ 0 w 485"/>
                <a:gd name="T7" fmla="*/ 0 h 354"/>
                <a:gd name="T8" fmla="*/ 485 w 485"/>
                <a:gd name="T9" fmla="*/ 0 h 354"/>
              </a:gdLst>
              <a:ahLst/>
              <a:cxnLst>
                <a:cxn ang="0">
                  <a:pos x="T0" y="T1"/>
                </a:cxn>
                <a:cxn ang="0">
                  <a:pos x="T2" y="T3"/>
                </a:cxn>
                <a:cxn ang="0">
                  <a:pos x="T4" y="T5"/>
                </a:cxn>
                <a:cxn ang="0">
                  <a:pos x="T6" y="T7"/>
                </a:cxn>
                <a:cxn ang="0">
                  <a:pos x="T8" y="T9"/>
                </a:cxn>
              </a:cxnLst>
              <a:rect l="0" t="0" r="r" b="b"/>
              <a:pathLst>
                <a:path w="485" h="354">
                  <a:moveTo>
                    <a:pt x="485" y="0"/>
                  </a:moveTo>
                  <a:lnTo>
                    <a:pt x="485" y="354"/>
                  </a:lnTo>
                  <a:lnTo>
                    <a:pt x="0" y="182"/>
                  </a:lnTo>
                  <a:lnTo>
                    <a:pt x="0" y="0"/>
                  </a:lnTo>
                  <a:lnTo>
                    <a:pt x="485" y="0"/>
                  </a:lnTo>
                  <a:close/>
                </a:path>
              </a:pathLst>
            </a:custGeom>
            <a:solidFill>
              <a:srgbClr val="E6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53"/>
            <p:cNvSpPr/>
            <p:nvPr/>
          </p:nvSpPr>
          <p:spPr bwMode="auto">
            <a:xfrm>
              <a:off x="5913438" y="3817938"/>
              <a:ext cx="127000" cy="115888"/>
            </a:xfrm>
            <a:custGeom>
              <a:avLst/>
              <a:gdLst>
                <a:gd name="T0" fmla="*/ 16 w 30"/>
                <a:gd name="T1" fmla="*/ 0 h 27"/>
                <a:gd name="T2" fmla="*/ 26 w 30"/>
                <a:gd name="T3" fmla="*/ 4 h 27"/>
                <a:gd name="T4" fmla="*/ 30 w 30"/>
                <a:gd name="T5" fmla="*/ 13 h 27"/>
                <a:gd name="T6" fmla="*/ 30 w 30"/>
                <a:gd name="T7" fmla="*/ 13 h 27"/>
                <a:gd name="T8" fmla="*/ 26 w 30"/>
                <a:gd name="T9" fmla="*/ 23 h 27"/>
                <a:gd name="T10" fmla="*/ 16 w 30"/>
                <a:gd name="T11" fmla="*/ 27 h 27"/>
                <a:gd name="T12" fmla="*/ 0 w 30"/>
                <a:gd name="T13" fmla="*/ 27 h 27"/>
                <a:gd name="T14" fmla="*/ 0 w 30"/>
                <a:gd name="T15" fmla="*/ 0 h 27"/>
                <a:gd name="T16" fmla="*/ 16 w 30"/>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7">
                  <a:moveTo>
                    <a:pt x="16" y="0"/>
                  </a:moveTo>
                  <a:cubicBezTo>
                    <a:pt x="20" y="0"/>
                    <a:pt x="23" y="1"/>
                    <a:pt x="26" y="4"/>
                  </a:cubicBezTo>
                  <a:cubicBezTo>
                    <a:pt x="28" y="7"/>
                    <a:pt x="30" y="10"/>
                    <a:pt x="30" y="13"/>
                  </a:cubicBezTo>
                  <a:cubicBezTo>
                    <a:pt x="30" y="13"/>
                    <a:pt x="30" y="13"/>
                    <a:pt x="30" y="13"/>
                  </a:cubicBezTo>
                  <a:cubicBezTo>
                    <a:pt x="30" y="17"/>
                    <a:pt x="28" y="20"/>
                    <a:pt x="26" y="23"/>
                  </a:cubicBezTo>
                  <a:cubicBezTo>
                    <a:pt x="23" y="26"/>
                    <a:pt x="20" y="27"/>
                    <a:pt x="16" y="27"/>
                  </a:cubicBezTo>
                  <a:cubicBezTo>
                    <a:pt x="0" y="27"/>
                    <a:pt x="0" y="27"/>
                    <a:pt x="0" y="27"/>
                  </a:cubicBezTo>
                  <a:cubicBezTo>
                    <a:pt x="0" y="0"/>
                    <a:pt x="0" y="0"/>
                    <a:pt x="0" y="0"/>
                  </a:cubicBez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4"/>
            <p:cNvSpPr/>
            <p:nvPr/>
          </p:nvSpPr>
          <p:spPr bwMode="auto">
            <a:xfrm>
              <a:off x="5913438" y="3703638"/>
              <a:ext cx="127000" cy="114300"/>
            </a:xfrm>
            <a:custGeom>
              <a:avLst/>
              <a:gdLst>
                <a:gd name="T0" fmla="*/ 16 w 30"/>
                <a:gd name="T1" fmla="*/ 0 h 27"/>
                <a:gd name="T2" fmla="*/ 26 w 30"/>
                <a:gd name="T3" fmla="*/ 4 h 27"/>
                <a:gd name="T4" fmla="*/ 30 w 30"/>
                <a:gd name="T5" fmla="*/ 14 h 27"/>
                <a:gd name="T6" fmla="*/ 30 w 30"/>
                <a:gd name="T7" fmla="*/ 14 h 27"/>
                <a:gd name="T8" fmla="*/ 26 w 30"/>
                <a:gd name="T9" fmla="*/ 23 h 27"/>
                <a:gd name="T10" fmla="*/ 16 w 30"/>
                <a:gd name="T11" fmla="*/ 27 h 27"/>
                <a:gd name="T12" fmla="*/ 0 w 30"/>
                <a:gd name="T13" fmla="*/ 27 h 27"/>
                <a:gd name="T14" fmla="*/ 0 w 30"/>
                <a:gd name="T15" fmla="*/ 0 h 27"/>
                <a:gd name="T16" fmla="*/ 16 w 30"/>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7">
                  <a:moveTo>
                    <a:pt x="16" y="0"/>
                  </a:moveTo>
                  <a:cubicBezTo>
                    <a:pt x="20" y="0"/>
                    <a:pt x="23" y="1"/>
                    <a:pt x="26" y="4"/>
                  </a:cubicBezTo>
                  <a:cubicBezTo>
                    <a:pt x="28" y="7"/>
                    <a:pt x="30" y="10"/>
                    <a:pt x="30" y="14"/>
                  </a:cubicBezTo>
                  <a:cubicBezTo>
                    <a:pt x="30" y="14"/>
                    <a:pt x="30" y="14"/>
                    <a:pt x="30" y="14"/>
                  </a:cubicBezTo>
                  <a:cubicBezTo>
                    <a:pt x="30" y="17"/>
                    <a:pt x="28" y="20"/>
                    <a:pt x="26" y="23"/>
                  </a:cubicBezTo>
                  <a:cubicBezTo>
                    <a:pt x="23" y="26"/>
                    <a:pt x="20" y="27"/>
                    <a:pt x="16" y="27"/>
                  </a:cubicBezTo>
                  <a:cubicBezTo>
                    <a:pt x="0" y="27"/>
                    <a:pt x="0" y="27"/>
                    <a:pt x="0" y="27"/>
                  </a:cubicBezTo>
                  <a:cubicBezTo>
                    <a:pt x="0" y="0"/>
                    <a:pt x="0" y="0"/>
                    <a:pt x="0" y="0"/>
                  </a:cubicBez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5"/>
            <p:cNvSpPr/>
            <p:nvPr/>
          </p:nvSpPr>
          <p:spPr bwMode="auto">
            <a:xfrm>
              <a:off x="5913438" y="3703638"/>
              <a:ext cx="127000" cy="114300"/>
            </a:xfrm>
            <a:custGeom>
              <a:avLst/>
              <a:gdLst>
                <a:gd name="T0" fmla="*/ 16 w 30"/>
                <a:gd name="T1" fmla="*/ 0 h 27"/>
                <a:gd name="T2" fmla="*/ 26 w 30"/>
                <a:gd name="T3" fmla="*/ 4 h 27"/>
                <a:gd name="T4" fmla="*/ 30 w 30"/>
                <a:gd name="T5" fmla="*/ 14 h 27"/>
                <a:gd name="T6" fmla="*/ 30 w 30"/>
                <a:gd name="T7" fmla="*/ 14 h 27"/>
                <a:gd name="T8" fmla="*/ 26 w 30"/>
                <a:gd name="T9" fmla="*/ 23 h 27"/>
                <a:gd name="T10" fmla="*/ 16 w 30"/>
                <a:gd name="T11" fmla="*/ 27 h 27"/>
                <a:gd name="T12" fmla="*/ 0 w 30"/>
                <a:gd name="T13" fmla="*/ 27 h 27"/>
                <a:gd name="T14" fmla="*/ 0 w 30"/>
                <a:gd name="T15" fmla="*/ 0 h 27"/>
                <a:gd name="T16" fmla="*/ 16 w 30"/>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7">
                  <a:moveTo>
                    <a:pt x="16" y="0"/>
                  </a:moveTo>
                  <a:cubicBezTo>
                    <a:pt x="20" y="0"/>
                    <a:pt x="23" y="1"/>
                    <a:pt x="26" y="4"/>
                  </a:cubicBezTo>
                  <a:cubicBezTo>
                    <a:pt x="28" y="7"/>
                    <a:pt x="30" y="10"/>
                    <a:pt x="30" y="14"/>
                  </a:cubicBezTo>
                  <a:cubicBezTo>
                    <a:pt x="30" y="14"/>
                    <a:pt x="30" y="14"/>
                    <a:pt x="30" y="14"/>
                  </a:cubicBezTo>
                  <a:cubicBezTo>
                    <a:pt x="30" y="17"/>
                    <a:pt x="28" y="20"/>
                    <a:pt x="26" y="23"/>
                  </a:cubicBezTo>
                  <a:cubicBezTo>
                    <a:pt x="23" y="26"/>
                    <a:pt x="20" y="27"/>
                    <a:pt x="16" y="27"/>
                  </a:cubicBezTo>
                  <a:cubicBezTo>
                    <a:pt x="0" y="27"/>
                    <a:pt x="0" y="27"/>
                    <a:pt x="0" y="27"/>
                  </a:cubicBezTo>
                  <a:cubicBezTo>
                    <a:pt x="0" y="0"/>
                    <a:pt x="0" y="0"/>
                    <a:pt x="0" y="0"/>
                  </a:cubicBez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6"/>
            <p:cNvSpPr/>
            <p:nvPr/>
          </p:nvSpPr>
          <p:spPr bwMode="auto">
            <a:xfrm>
              <a:off x="5913438" y="3589338"/>
              <a:ext cx="127000" cy="114300"/>
            </a:xfrm>
            <a:custGeom>
              <a:avLst/>
              <a:gdLst>
                <a:gd name="T0" fmla="*/ 16 w 30"/>
                <a:gd name="T1" fmla="*/ 0 h 27"/>
                <a:gd name="T2" fmla="*/ 26 w 30"/>
                <a:gd name="T3" fmla="*/ 4 h 27"/>
                <a:gd name="T4" fmla="*/ 30 w 30"/>
                <a:gd name="T5" fmla="*/ 14 h 27"/>
                <a:gd name="T6" fmla="*/ 30 w 30"/>
                <a:gd name="T7" fmla="*/ 14 h 27"/>
                <a:gd name="T8" fmla="*/ 26 w 30"/>
                <a:gd name="T9" fmla="*/ 23 h 27"/>
                <a:gd name="T10" fmla="*/ 16 w 30"/>
                <a:gd name="T11" fmla="*/ 27 h 27"/>
                <a:gd name="T12" fmla="*/ 0 w 30"/>
                <a:gd name="T13" fmla="*/ 27 h 27"/>
                <a:gd name="T14" fmla="*/ 0 w 30"/>
                <a:gd name="T15" fmla="*/ 0 h 27"/>
                <a:gd name="T16" fmla="*/ 16 w 30"/>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7">
                  <a:moveTo>
                    <a:pt x="16" y="0"/>
                  </a:moveTo>
                  <a:cubicBezTo>
                    <a:pt x="20" y="0"/>
                    <a:pt x="23" y="2"/>
                    <a:pt x="26" y="4"/>
                  </a:cubicBezTo>
                  <a:cubicBezTo>
                    <a:pt x="28" y="7"/>
                    <a:pt x="30" y="10"/>
                    <a:pt x="30" y="14"/>
                  </a:cubicBezTo>
                  <a:cubicBezTo>
                    <a:pt x="30" y="14"/>
                    <a:pt x="30" y="14"/>
                    <a:pt x="30" y="14"/>
                  </a:cubicBezTo>
                  <a:cubicBezTo>
                    <a:pt x="30" y="17"/>
                    <a:pt x="28" y="21"/>
                    <a:pt x="26" y="23"/>
                  </a:cubicBezTo>
                  <a:cubicBezTo>
                    <a:pt x="23" y="26"/>
                    <a:pt x="20" y="27"/>
                    <a:pt x="16" y="27"/>
                  </a:cubicBezTo>
                  <a:cubicBezTo>
                    <a:pt x="0" y="27"/>
                    <a:pt x="0" y="27"/>
                    <a:pt x="0" y="27"/>
                  </a:cubicBezTo>
                  <a:cubicBezTo>
                    <a:pt x="0" y="0"/>
                    <a:pt x="0" y="0"/>
                    <a:pt x="0" y="0"/>
                  </a:cubicBez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7"/>
            <p:cNvSpPr/>
            <p:nvPr/>
          </p:nvSpPr>
          <p:spPr bwMode="auto">
            <a:xfrm>
              <a:off x="5913438" y="3589338"/>
              <a:ext cx="127000" cy="114300"/>
            </a:xfrm>
            <a:custGeom>
              <a:avLst/>
              <a:gdLst>
                <a:gd name="T0" fmla="*/ 16 w 30"/>
                <a:gd name="T1" fmla="*/ 0 h 27"/>
                <a:gd name="T2" fmla="*/ 26 w 30"/>
                <a:gd name="T3" fmla="*/ 4 h 27"/>
                <a:gd name="T4" fmla="*/ 30 w 30"/>
                <a:gd name="T5" fmla="*/ 14 h 27"/>
                <a:gd name="T6" fmla="*/ 30 w 30"/>
                <a:gd name="T7" fmla="*/ 14 h 27"/>
                <a:gd name="T8" fmla="*/ 26 w 30"/>
                <a:gd name="T9" fmla="*/ 23 h 27"/>
                <a:gd name="T10" fmla="*/ 16 w 30"/>
                <a:gd name="T11" fmla="*/ 27 h 27"/>
                <a:gd name="T12" fmla="*/ 0 w 30"/>
                <a:gd name="T13" fmla="*/ 27 h 27"/>
                <a:gd name="T14" fmla="*/ 0 w 30"/>
                <a:gd name="T15" fmla="*/ 0 h 27"/>
                <a:gd name="T16" fmla="*/ 16 w 30"/>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7">
                  <a:moveTo>
                    <a:pt x="16" y="0"/>
                  </a:moveTo>
                  <a:cubicBezTo>
                    <a:pt x="20" y="0"/>
                    <a:pt x="23" y="2"/>
                    <a:pt x="26" y="4"/>
                  </a:cubicBezTo>
                  <a:cubicBezTo>
                    <a:pt x="28" y="7"/>
                    <a:pt x="30" y="10"/>
                    <a:pt x="30" y="14"/>
                  </a:cubicBezTo>
                  <a:cubicBezTo>
                    <a:pt x="30" y="14"/>
                    <a:pt x="30" y="14"/>
                    <a:pt x="30" y="14"/>
                  </a:cubicBezTo>
                  <a:cubicBezTo>
                    <a:pt x="30" y="17"/>
                    <a:pt x="28" y="21"/>
                    <a:pt x="26" y="23"/>
                  </a:cubicBezTo>
                  <a:cubicBezTo>
                    <a:pt x="23" y="26"/>
                    <a:pt x="20" y="27"/>
                    <a:pt x="16" y="27"/>
                  </a:cubicBezTo>
                  <a:cubicBezTo>
                    <a:pt x="0" y="27"/>
                    <a:pt x="0" y="27"/>
                    <a:pt x="0" y="27"/>
                  </a:cubicBezTo>
                  <a:cubicBezTo>
                    <a:pt x="0" y="0"/>
                    <a:pt x="0" y="0"/>
                    <a:pt x="0" y="0"/>
                  </a:cubicBez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8"/>
            <p:cNvSpPr/>
            <p:nvPr/>
          </p:nvSpPr>
          <p:spPr bwMode="auto">
            <a:xfrm>
              <a:off x="5913438" y="3478213"/>
              <a:ext cx="127000" cy="111125"/>
            </a:xfrm>
            <a:custGeom>
              <a:avLst/>
              <a:gdLst>
                <a:gd name="T0" fmla="*/ 16 w 30"/>
                <a:gd name="T1" fmla="*/ 0 h 26"/>
                <a:gd name="T2" fmla="*/ 26 w 30"/>
                <a:gd name="T3" fmla="*/ 3 h 26"/>
                <a:gd name="T4" fmla="*/ 30 w 30"/>
                <a:gd name="T5" fmla="*/ 13 h 26"/>
                <a:gd name="T6" fmla="*/ 30 w 30"/>
                <a:gd name="T7" fmla="*/ 13 h 26"/>
                <a:gd name="T8" fmla="*/ 26 w 30"/>
                <a:gd name="T9" fmla="*/ 22 h 26"/>
                <a:gd name="T10" fmla="*/ 16 w 30"/>
                <a:gd name="T11" fmla="*/ 26 h 26"/>
                <a:gd name="T12" fmla="*/ 0 w 30"/>
                <a:gd name="T13" fmla="*/ 26 h 26"/>
                <a:gd name="T14" fmla="*/ 0 w 30"/>
                <a:gd name="T15" fmla="*/ 0 h 26"/>
                <a:gd name="T16" fmla="*/ 16 w 30"/>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6">
                  <a:moveTo>
                    <a:pt x="16" y="0"/>
                  </a:moveTo>
                  <a:cubicBezTo>
                    <a:pt x="20" y="0"/>
                    <a:pt x="23" y="1"/>
                    <a:pt x="26" y="3"/>
                  </a:cubicBezTo>
                  <a:cubicBezTo>
                    <a:pt x="28" y="6"/>
                    <a:pt x="30" y="9"/>
                    <a:pt x="30" y="13"/>
                  </a:cubicBezTo>
                  <a:cubicBezTo>
                    <a:pt x="30" y="13"/>
                    <a:pt x="30" y="13"/>
                    <a:pt x="30" y="13"/>
                  </a:cubicBezTo>
                  <a:cubicBezTo>
                    <a:pt x="30" y="16"/>
                    <a:pt x="28" y="20"/>
                    <a:pt x="26" y="22"/>
                  </a:cubicBezTo>
                  <a:cubicBezTo>
                    <a:pt x="23" y="25"/>
                    <a:pt x="20" y="26"/>
                    <a:pt x="16" y="26"/>
                  </a:cubicBezTo>
                  <a:cubicBezTo>
                    <a:pt x="0" y="26"/>
                    <a:pt x="0" y="26"/>
                    <a:pt x="0" y="26"/>
                  </a:cubicBezTo>
                  <a:cubicBezTo>
                    <a:pt x="0" y="0"/>
                    <a:pt x="0" y="0"/>
                    <a:pt x="0" y="0"/>
                  </a:cubicBez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9"/>
            <p:cNvSpPr/>
            <p:nvPr/>
          </p:nvSpPr>
          <p:spPr bwMode="auto">
            <a:xfrm>
              <a:off x="5581650" y="3473451"/>
              <a:ext cx="331788" cy="460375"/>
            </a:xfrm>
            <a:custGeom>
              <a:avLst/>
              <a:gdLst>
                <a:gd name="T0" fmla="*/ 78 w 78"/>
                <a:gd name="T1" fmla="*/ 0 h 108"/>
                <a:gd name="T2" fmla="*/ 78 w 78"/>
                <a:gd name="T3" fmla="*/ 108 h 108"/>
                <a:gd name="T4" fmla="*/ 14 w 78"/>
                <a:gd name="T5" fmla="*/ 108 h 108"/>
                <a:gd name="T6" fmla="*/ 4 w 78"/>
                <a:gd name="T7" fmla="*/ 104 h 108"/>
                <a:gd name="T8" fmla="*/ 0 w 78"/>
                <a:gd name="T9" fmla="*/ 94 h 108"/>
                <a:gd name="T10" fmla="*/ 0 w 78"/>
                <a:gd name="T11" fmla="*/ 14 h 108"/>
                <a:gd name="T12" fmla="*/ 4 w 78"/>
                <a:gd name="T13" fmla="*/ 4 h 108"/>
                <a:gd name="T14" fmla="*/ 14 w 78"/>
                <a:gd name="T15" fmla="*/ 0 h 108"/>
                <a:gd name="T16" fmla="*/ 78 w 7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08">
                  <a:moveTo>
                    <a:pt x="78" y="0"/>
                  </a:moveTo>
                  <a:cubicBezTo>
                    <a:pt x="78" y="108"/>
                    <a:pt x="78" y="108"/>
                    <a:pt x="78" y="108"/>
                  </a:cubicBezTo>
                  <a:cubicBezTo>
                    <a:pt x="14" y="108"/>
                    <a:pt x="14" y="108"/>
                    <a:pt x="14" y="108"/>
                  </a:cubicBezTo>
                  <a:cubicBezTo>
                    <a:pt x="10" y="108"/>
                    <a:pt x="7" y="107"/>
                    <a:pt x="4" y="104"/>
                  </a:cubicBezTo>
                  <a:cubicBezTo>
                    <a:pt x="2" y="101"/>
                    <a:pt x="0" y="98"/>
                    <a:pt x="0" y="94"/>
                  </a:cubicBezTo>
                  <a:cubicBezTo>
                    <a:pt x="0" y="14"/>
                    <a:pt x="0" y="14"/>
                    <a:pt x="0" y="14"/>
                  </a:cubicBezTo>
                  <a:cubicBezTo>
                    <a:pt x="0" y="10"/>
                    <a:pt x="2" y="7"/>
                    <a:pt x="4" y="4"/>
                  </a:cubicBezTo>
                  <a:cubicBezTo>
                    <a:pt x="7" y="2"/>
                    <a:pt x="10" y="0"/>
                    <a:pt x="14" y="0"/>
                  </a:cubicBezTo>
                  <a:lnTo>
                    <a:pt x="78"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Rectangle 60"/>
            <p:cNvSpPr>
              <a:spLocks noChangeArrowheads="1"/>
            </p:cNvSpPr>
            <p:nvPr/>
          </p:nvSpPr>
          <p:spPr bwMode="auto">
            <a:xfrm>
              <a:off x="5411788" y="3473451"/>
              <a:ext cx="58738" cy="460375"/>
            </a:xfrm>
            <a:prstGeom prst="rect">
              <a:avLst/>
            </a:prstGeom>
            <a:solidFill>
              <a:srgbClr val="E6E5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2" name="Rectangle 61"/>
            <p:cNvSpPr>
              <a:spLocks noChangeArrowheads="1"/>
            </p:cNvSpPr>
            <p:nvPr/>
          </p:nvSpPr>
          <p:spPr bwMode="auto">
            <a:xfrm>
              <a:off x="4598988" y="3452813"/>
              <a:ext cx="812800" cy="501650"/>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3" name="Oval 62"/>
            <p:cNvSpPr>
              <a:spLocks noChangeArrowheads="1"/>
            </p:cNvSpPr>
            <p:nvPr/>
          </p:nvSpPr>
          <p:spPr bwMode="auto">
            <a:xfrm>
              <a:off x="5310188" y="3848101"/>
              <a:ext cx="50800" cy="5556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Rectangle 63"/>
            <p:cNvSpPr>
              <a:spLocks noChangeArrowheads="1"/>
            </p:cNvSpPr>
            <p:nvPr/>
          </p:nvSpPr>
          <p:spPr bwMode="auto">
            <a:xfrm>
              <a:off x="5470525" y="3533776"/>
              <a:ext cx="111125" cy="3397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5" name="Rectangle 64"/>
            <p:cNvSpPr>
              <a:spLocks noChangeArrowheads="1"/>
            </p:cNvSpPr>
            <p:nvPr/>
          </p:nvSpPr>
          <p:spPr bwMode="auto">
            <a:xfrm>
              <a:off x="7197725" y="3060701"/>
              <a:ext cx="101600"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6" name="Freeform 65"/>
            <p:cNvSpPr/>
            <p:nvPr/>
          </p:nvSpPr>
          <p:spPr bwMode="auto">
            <a:xfrm>
              <a:off x="7175500" y="3141663"/>
              <a:ext cx="106363" cy="68263"/>
            </a:xfrm>
            <a:custGeom>
              <a:avLst/>
              <a:gdLst>
                <a:gd name="T0" fmla="*/ 59 w 67"/>
                <a:gd name="T1" fmla="*/ 43 h 43"/>
                <a:gd name="T2" fmla="*/ 0 w 67"/>
                <a:gd name="T3" fmla="*/ 19 h 43"/>
                <a:gd name="T4" fmla="*/ 8 w 67"/>
                <a:gd name="T5" fmla="*/ 0 h 43"/>
                <a:gd name="T6" fmla="*/ 67 w 67"/>
                <a:gd name="T7" fmla="*/ 24 h 43"/>
                <a:gd name="T8" fmla="*/ 59 w 67"/>
                <a:gd name="T9" fmla="*/ 43 h 43"/>
              </a:gdLst>
              <a:ahLst/>
              <a:cxnLst>
                <a:cxn ang="0">
                  <a:pos x="T0" y="T1"/>
                </a:cxn>
                <a:cxn ang="0">
                  <a:pos x="T2" y="T3"/>
                </a:cxn>
                <a:cxn ang="0">
                  <a:pos x="T4" y="T5"/>
                </a:cxn>
                <a:cxn ang="0">
                  <a:pos x="T6" y="T7"/>
                </a:cxn>
                <a:cxn ang="0">
                  <a:pos x="T8" y="T9"/>
                </a:cxn>
              </a:cxnLst>
              <a:rect l="0" t="0" r="r" b="b"/>
              <a:pathLst>
                <a:path w="67" h="43">
                  <a:moveTo>
                    <a:pt x="59" y="43"/>
                  </a:moveTo>
                  <a:lnTo>
                    <a:pt x="0" y="19"/>
                  </a:lnTo>
                  <a:lnTo>
                    <a:pt x="8" y="0"/>
                  </a:lnTo>
                  <a:lnTo>
                    <a:pt x="67" y="24"/>
                  </a:lnTo>
                  <a:lnTo>
                    <a:pt x="59" y="4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6"/>
            <p:cNvSpPr/>
            <p:nvPr/>
          </p:nvSpPr>
          <p:spPr bwMode="auto">
            <a:xfrm>
              <a:off x="7124700" y="3214688"/>
              <a:ext cx="93663" cy="93663"/>
            </a:xfrm>
            <a:custGeom>
              <a:avLst/>
              <a:gdLst>
                <a:gd name="T0" fmla="*/ 46 w 59"/>
                <a:gd name="T1" fmla="*/ 59 h 59"/>
                <a:gd name="T2" fmla="*/ 0 w 59"/>
                <a:gd name="T3" fmla="*/ 13 h 59"/>
                <a:gd name="T4" fmla="*/ 14 w 59"/>
                <a:gd name="T5" fmla="*/ 0 h 59"/>
                <a:gd name="T6" fmla="*/ 59 w 59"/>
                <a:gd name="T7" fmla="*/ 45 h 59"/>
                <a:gd name="T8" fmla="*/ 46 w 59"/>
                <a:gd name="T9" fmla="*/ 59 h 59"/>
              </a:gdLst>
              <a:ahLst/>
              <a:cxnLst>
                <a:cxn ang="0">
                  <a:pos x="T0" y="T1"/>
                </a:cxn>
                <a:cxn ang="0">
                  <a:pos x="T2" y="T3"/>
                </a:cxn>
                <a:cxn ang="0">
                  <a:pos x="T4" y="T5"/>
                </a:cxn>
                <a:cxn ang="0">
                  <a:pos x="T6" y="T7"/>
                </a:cxn>
                <a:cxn ang="0">
                  <a:pos x="T8" y="T9"/>
                </a:cxn>
              </a:cxnLst>
              <a:rect l="0" t="0" r="r" b="b"/>
              <a:pathLst>
                <a:path w="59" h="59">
                  <a:moveTo>
                    <a:pt x="46" y="59"/>
                  </a:moveTo>
                  <a:lnTo>
                    <a:pt x="0" y="13"/>
                  </a:lnTo>
                  <a:lnTo>
                    <a:pt x="14" y="0"/>
                  </a:lnTo>
                  <a:lnTo>
                    <a:pt x="59" y="45"/>
                  </a:lnTo>
                  <a:lnTo>
                    <a:pt x="46" y="5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7"/>
            <p:cNvSpPr/>
            <p:nvPr/>
          </p:nvSpPr>
          <p:spPr bwMode="auto">
            <a:xfrm>
              <a:off x="7053263" y="3265488"/>
              <a:ext cx="66675" cy="106363"/>
            </a:xfrm>
            <a:custGeom>
              <a:avLst/>
              <a:gdLst>
                <a:gd name="T0" fmla="*/ 24 w 42"/>
                <a:gd name="T1" fmla="*/ 67 h 67"/>
                <a:gd name="T2" fmla="*/ 0 w 42"/>
                <a:gd name="T3" fmla="*/ 8 h 67"/>
                <a:gd name="T4" fmla="*/ 18 w 42"/>
                <a:gd name="T5" fmla="*/ 0 h 67"/>
                <a:gd name="T6" fmla="*/ 42 w 42"/>
                <a:gd name="T7" fmla="*/ 59 h 67"/>
                <a:gd name="T8" fmla="*/ 24 w 42"/>
                <a:gd name="T9" fmla="*/ 67 h 67"/>
              </a:gdLst>
              <a:ahLst/>
              <a:cxnLst>
                <a:cxn ang="0">
                  <a:pos x="T0" y="T1"/>
                </a:cxn>
                <a:cxn ang="0">
                  <a:pos x="T2" y="T3"/>
                </a:cxn>
                <a:cxn ang="0">
                  <a:pos x="T4" y="T5"/>
                </a:cxn>
                <a:cxn ang="0">
                  <a:pos x="T6" y="T7"/>
                </a:cxn>
                <a:cxn ang="0">
                  <a:pos x="T8" y="T9"/>
                </a:cxn>
              </a:cxnLst>
              <a:rect l="0" t="0" r="r" b="b"/>
              <a:pathLst>
                <a:path w="42" h="67">
                  <a:moveTo>
                    <a:pt x="24" y="67"/>
                  </a:moveTo>
                  <a:lnTo>
                    <a:pt x="0" y="8"/>
                  </a:lnTo>
                  <a:lnTo>
                    <a:pt x="18" y="0"/>
                  </a:lnTo>
                  <a:lnTo>
                    <a:pt x="42" y="59"/>
                  </a:lnTo>
                  <a:lnTo>
                    <a:pt x="24" y="6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8"/>
            <p:cNvSpPr/>
            <p:nvPr/>
          </p:nvSpPr>
          <p:spPr bwMode="auto">
            <a:xfrm>
              <a:off x="7175500" y="2941638"/>
              <a:ext cx="106363" cy="68263"/>
            </a:xfrm>
            <a:custGeom>
              <a:avLst/>
              <a:gdLst>
                <a:gd name="T0" fmla="*/ 8 w 67"/>
                <a:gd name="T1" fmla="*/ 43 h 43"/>
                <a:gd name="T2" fmla="*/ 0 w 67"/>
                <a:gd name="T3" fmla="*/ 24 h 43"/>
                <a:gd name="T4" fmla="*/ 59 w 67"/>
                <a:gd name="T5" fmla="*/ 0 h 43"/>
                <a:gd name="T6" fmla="*/ 67 w 67"/>
                <a:gd name="T7" fmla="*/ 19 h 43"/>
                <a:gd name="T8" fmla="*/ 8 w 67"/>
                <a:gd name="T9" fmla="*/ 43 h 43"/>
              </a:gdLst>
              <a:ahLst/>
              <a:cxnLst>
                <a:cxn ang="0">
                  <a:pos x="T0" y="T1"/>
                </a:cxn>
                <a:cxn ang="0">
                  <a:pos x="T2" y="T3"/>
                </a:cxn>
                <a:cxn ang="0">
                  <a:pos x="T4" y="T5"/>
                </a:cxn>
                <a:cxn ang="0">
                  <a:pos x="T6" y="T7"/>
                </a:cxn>
                <a:cxn ang="0">
                  <a:pos x="T8" y="T9"/>
                </a:cxn>
              </a:cxnLst>
              <a:rect l="0" t="0" r="r" b="b"/>
              <a:pathLst>
                <a:path w="67" h="43">
                  <a:moveTo>
                    <a:pt x="8" y="43"/>
                  </a:moveTo>
                  <a:lnTo>
                    <a:pt x="0" y="24"/>
                  </a:lnTo>
                  <a:lnTo>
                    <a:pt x="59" y="0"/>
                  </a:lnTo>
                  <a:lnTo>
                    <a:pt x="67" y="19"/>
                  </a:lnTo>
                  <a:lnTo>
                    <a:pt x="8" y="4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69"/>
            <p:cNvSpPr/>
            <p:nvPr/>
          </p:nvSpPr>
          <p:spPr bwMode="auto">
            <a:xfrm>
              <a:off x="7124700" y="2843213"/>
              <a:ext cx="93663" cy="93663"/>
            </a:xfrm>
            <a:custGeom>
              <a:avLst/>
              <a:gdLst>
                <a:gd name="T0" fmla="*/ 14 w 59"/>
                <a:gd name="T1" fmla="*/ 59 h 59"/>
                <a:gd name="T2" fmla="*/ 0 w 59"/>
                <a:gd name="T3" fmla="*/ 46 h 59"/>
                <a:gd name="T4" fmla="*/ 46 w 59"/>
                <a:gd name="T5" fmla="*/ 0 h 59"/>
                <a:gd name="T6" fmla="*/ 59 w 59"/>
                <a:gd name="T7" fmla="*/ 14 h 59"/>
                <a:gd name="T8" fmla="*/ 14 w 59"/>
                <a:gd name="T9" fmla="*/ 59 h 59"/>
              </a:gdLst>
              <a:ahLst/>
              <a:cxnLst>
                <a:cxn ang="0">
                  <a:pos x="T0" y="T1"/>
                </a:cxn>
                <a:cxn ang="0">
                  <a:pos x="T2" y="T3"/>
                </a:cxn>
                <a:cxn ang="0">
                  <a:pos x="T4" y="T5"/>
                </a:cxn>
                <a:cxn ang="0">
                  <a:pos x="T6" y="T7"/>
                </a:cxn>
                <a:cxn ang="0">
                  <a:pos x="T8" y="T9"/>
                </a:cxn>
              </a:cxnLst>
              <a:rect l="0" t="0" r="r" b="b"/>
              <a:pathLst>
                <a:path w="59" h="59">
                  <a:moveTo>
                    <a:pt x="14" y="59"/>
                  </a:moveTo>
                  <a:lnTo>
                    <a:pt x="0" y="46"/>
                  </a:lnTo>
                  <a:lnTo>
                    <a:pt x="46" y="0"/>
                  </a:lnTo>
                  <a:lnTo>
                    <a:pt x="59" y="14"/>
                  </a:lnTo>
                  <a:lnTo>
                    <a:pt x="14" y="5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70"/>
            <p:cNvSpPr/>
            <p:nvPr/>
          </p:nvSpPr>
          <p:spPr bwMode="auto">
            <a:xfrm>
              <a:off x="7053263" y="2779713"/>
              <a:ext cx="66675" cy="106363"/>
            </a:xfrm>
            <a:custGeom>
              <a:avLst/>
              <a:gdLst>
                <a:gd name="T0" fmla="*/ 18 w 42"/>
                <a:gd name="T1" fmla="*/ 67 h 67"/>
                <a:gd name="T2" fmla="*/ 0 w 42"/>
                <a:gd name="T3" fmla="*/ 59 h 67"/>
                <a:gd name="T4" fmla="*/ 24 w 42"/>
                <a:gd name="T5" fmla="*/ 0 h 67"/>
                <a:gd name="T6" fmla="*/ 42 w 42"/>
                <a:gd name="T7" fmla="*/ 8 h 67"/>
                <a:gd name="T8" fmla="*/ 18 w 42"/>
                <a:gd name="T9" fmla="*/ 67 h 67"/>
              </a:gdLst>
              <a:ahLst/>
              <a:cxnLst>
                <a:cxn ang="0">
                  <a:pos x="T0" y="T1"/>
                </a:cxn>
                <a:cxn ang="0">
                  <a:pos x="T2" y="T3"/>
                </a:cxn>
                <a:cxn ang="0">
                  <a:pos x="T4" y="T5"/>
                </a:cxn>
                <a:cxn ang="0">
                  <a:pos x="T6" y="T7"/>
                </a:cxn>
                <a:cxn ang="0">
                  <a:pos x="T8" y="T9"/>
                </a:cxn>
              </a:cxnLst>
              <a:rect l="0" t="0" r="r" b="b"/>
              <a:pathLst>
                <a:path w="42" h="67">
                  <a:moveTo>
                    <a:pt x="18" y="67"/>
                  </a:moveTo>
                  <a:lnTo>
                    <a:pt x="0" y="59"/>
                  </a:lnTo>
                  <a:lnTo>
                    <a:pt x="24" y="0"/>
                  </a:lnTo>
                  <a:lnTo>
                    <a:pt x="42" y="8"/>
                  </a:lnTo>
                  <a:lnTo>
                    <a:pt x="18" y="6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3" name="文本框 72"/>
          <p:cNvSpPr txBox="1"/>
          <p:nvPr/>
        </p:nvSpPr>
        <p:spPr>
          <a:xfrm>
            <a:off x="7005668" y="4777100"/>
            <a:ext cx="3152715" cy="769441"/>
          </a:xfrm>
          <a:prstGeom prst="rect">
            <a:avLst/>
          </a:prstGeom>
          <a:noFill/>
        </p:spPr>
        <p:txBody>
          <a:bodyPr wrap="square" rtlCol="0">
            <a:spAutoFit/>
          </a:bodyPr>
          <a:lstStyle>
            <a:defPPr>
              <a:defRPr lang="zh-CN"/>
            </a:defPPr>
            <a:lvl1pPr algn="dist">
              <a:defRPr sz="7200">
                <a:solidFill>
                  <a:srgbClr val="336E7B"/>
                </a:solidFill>
                <a:latin typeface="时尚中黑简体" panose="01010104010101010101" pitchFamily="2" charset="-122"/>
                <a:ea typeface="时尚中黑简体" panose="01010104010101010101" pitchFamily="2" charset="-122"/>
              </a:defRPr>
            </a:lvl1pPr>
          </a:lstStyle>
          <a:p>
            <a:r>
              <a:rPr lang="zh-CN" altLang="en-US" sz="4400" dirty="0"/>
              <a:t>提问时间</a:t>
            </a:r>
            <a:endParaRPr lang="zh-CN" altLang="en-US" sz="4400" dirty="0"/>
          </a:p>
        </p:txBody>
      </p:sp>
      <p:sp>
        <p:nvSpPr>
          <p:cNvPr id="74" name="文本框 73"/>
          <p:cNvSpPr txBox="1"/>
          <p:nvPr/>
        </p:nvSpPr>
        <p:spPr>
          <a:xfrm>
            <a:off x="7091565" y="5454834"/>
            <a:ext cx="3066305" cy="307777"/>
          </a:xfrm>
          <a:prstGeom prst="rect">
            <a:avLst/>
          </a:prstGeom>
          <a:noFill/>
        </p:spPr>
        <p:txBody>
          <a:bodyPr wrap="square" rtlCol="0">
            <a:spAutoFit/>
          </a:bodyPr>
          <a:lstStyle>
            <a:defPPr>
              <a:defRPr lang="zh-CN"/>
            </a:defPPr>
            <a:lvl1pPr algn="dist">
              <a:defRPr sz="2400">
                <a:solidFill>
                  <a:schemeClr val="accent3"/>
                </a:solidFill>
                <a:latin typeface="时尚中黑简体" panose="01010104010101010101" pitchFamily="2" charset="-122"/>
                <a:ea typeface="时尚中黑简体" panose="01010104010101010101" pitchFamily="2" charset="-122"/>
              </a:defRPr>
            </a:lvl1pPr>
          </a:lstStyle>
          <a:p>
            <a:r>
              <a:rPr lang="en-US" altLang="zh-CN" sz="1400" dirty="0"/>
              <a:t>Question time</a:t>
            </a:r>
            <a:endParaRPr lang="zh-CN" altLang="en-US" sz="1400" dirty="0"/>
          </a:p>
        </p:txBody>
      </p:sp>
      <p:pic>
        <p:nvPicPr>
          <p:cNvPr id="2" name="图片 1"/>
          <p:cNvPicPr>
            <a:picLocks noChangeAspect="1"/>
          </p:cNvPicPr>
          <p:nvPr/>
        </p:nvPicPr>
        <p:blipFill>
          <a:blip r:embed="rId1"/>
          <a:stretch>
            <a:fillRect/>
          </a:stretch>
        </p:blipFill>
        <p:spPr>
          <a:xfrm>
            <a:off x="8297545" y="1845945"/>
            <a:ext cx="2876550" cy="2708910"/>
          </a:xfrm>
          <a:prstGeom prst="rect">
            <a:avLst/>
          </a:prstGeom>
        </p:spPr>
      </p:pic>
      <p:pic>
        <p:nvPicPr>
          <p:cNvPr id="3" name="图片 2"/>
          <p:cNvPicPr>
            <a:picLocks noChangeAspect="1"/>
          </p:cNvPicPr>
          <p:nvPr/>
        </p:nvPicPr>
        <p:blipFill>
          <a:blip r:embed="rId2"/>
          <a:stretch>
            <a:fillRect/>
          </a:stretch>
        </p:blipFill>
        <p:spPr>
          <a:xfrm>
            <a:off x="5102860" y="1856740"/>
            <a:ext cx="2971800" cy="2698115"/>
          </a:xfrm>
          <a:prstGeom prst="rect">
            <a:avLst/>
          </a:prstGeom>
        </p:spPr>
      </p:pic>
    </p:spTree>
  </p:cSld>
  <p:clrMapOvr>
    <a:masterClrMapping/>
  </p:clrMapOvr>
  <p:transition spd="med">
    <p:pull/>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244" name="图片 23243"/>
          <p:cNvPicPr>
            <a:picLocks noChangeAspect="1"/>
          </p:cNvPicPr>
          <p:nvPr/>
        </p:nvPicPr>
        <p:blipFill>
          <a:blip r:embed="rId1"/>
          <a:stretch>
            <a:fillRect/>
          </a:stretch>
        </p:blipFill>
        <p:spPr>
          <a:xfrm>
            <a:off x="1254918" y="838201"/>
            <a:ext cx="4325043" cy="5181599"/>
          </a:xfrm>
          <a:prstGeom prst="rect">
            <a:avLst/>
          </a:prstGeom>
        </p:spPr>
      </p:pic>
      <p:grpSp>
        <p:nvGrpSpPr>
          <p:cNvPr id="3" name="组合 2"/>
          <p:cNvGrpSpPr/>
          <p:nvPr/>
        </p:nvGrpSpPr>
        <p:grpSpPr>
          <a:xfrm>
            <a:off x="2120509" y="-1365614"/>
            <a:ext cx="8787632" cy="876300"/>
            <a:chOff x="4557486" y="-508364"/>
            <a:chExt cx="8787632" cy="876300"/>
          </a:xfrm>
        </p:grpSpPr>
        <p:sp>
          <p:nvSpPr>
            <p:cNvPr id="21513" name="矩形 21512"/>
            <p:cNvSpPr/>
            <p:nvPr/>
          </p:nvSpPr>
          <p:spPr>
            <a:xfrm>
              <a:off x="4557486" y="-508364"/>
              <a:ext cx="1357671" cy="876300"/>
            </a:xfrm>
            <a:prstGeom prst="rect">
              <a:avLst/>
            </a:prstGeom>
            <a:solidFill>
              <a:srgbClr val="336E7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51,110,123</a:t>
              </a:r>
              <a:endParaRPr lang="zh-CN" altLang="en-US" dirty="0"/>
            </a:p>
          </p:txBody>
        </p:sp>
        <p:sp>
          <p:nvSpPr>
            <p:cNvPr id="21514" name="矩形 21513"/>
            <p:cNvSpPr/>
            <p:nvPr/>
          </p:nvSpPr>
          <p:spPr>
            <a:xfrm>
              <a:off x="5912043" y="-508364"/>
              <a:ext cx="1137545" cy="876300"/>
            </a:xfrm>
            <a:prstGeom prst="rect">
              <a:avLst/>
            </a:prstGeom>
            <a:solidFill>
              <a:srgbClr val="0050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0,80,120</a:t>
              </a:r>
              <a:endParaRPr lang="zh-CN" altLang="en-US" dirty="0"/>
            </a:p>
          </p:txBody>
        </p:sp>
        <p:sp>
          <p:nvSpPr>
            <p:cNvPr id="21515" name="矩形 21514"/>
            <p:cNvSpPr/>
            <p:nvPr/>
          </p:nvSpPr>
          <p:spPr>
            <a:xfrm>
              <a:off x="7013280" y="-508364"/>
              <a:ext cx="1390865" cy="876300"/>
            </a:xfrm>
            <a:prstGeom prst="rect">
              <a:avLst/>
            </a:prstGeom>
            <a:solidFill>
              <a:srgbClr val="D35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211,84,0</a:t>
              </a:r>
              <a:endParaRPr lang="zh-CN" altLang="en-US"/>
            </a:p>
          </p:txBody>
        </p:sp>
        <p:sp>
          <p:nvSpPr>
            <p:cNvPr id="21516" name="矩形 21515"/>
            <p:cNvSpPr/>
            <p:nvPr/>
          </p:nvSpPr>
          <p:spPr>
            <a:xfrm>
              <a:off x="8404145" y="-508364"/>
              <a:ext cx="1378484" cy="876300"/>
            </a:xfrm>
            <a:prstGeom prst="rect">
              <a:avLst/>
            </a:prstGeom>
            <a:solidFill>
              <a:srgbClr val="DCA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220,160,0</a:t>
              </a:r>
              <a:endParaRPr lang="zh-CN" altLang="en-US" dirty="0"/>
            </a:p>
          </p:txBody>
        </p:sp>
        <p:sp>
          <p:nvSpPr>
            <p:cNvPr id="21517" name="矩形 21516"/>
            <p:cNvSpPr/>
            <p:nvPr/>
          </p:nvSpPr>
          <p:spPr>
            <a:xfrm>
              <a:off x="11761863" y="-508364"/>
              <a:ext cx="1583255" cy="876300"/>
            </a:xfrm>
            <a:prstGeom prst="rect">
              <a:avLst/>
            </a:prstGeom>
            <a:solidFill>
              <a:srgbClr val="BE3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190,55,0</a:t>
              </a:r>
              <a:endParaRPr lang="zh-CN" altLang="en-US" dirty="0"/>
            </a:p>
          </p:txBody>
        </p:sp>
        <p:sp>
          <p:nvSpPr>
            <p:cNvPr id="21518" name="矩形 21517"/>
            <p:cNvSpPr/>
            <p:nvPr/>
          </p:nvSpPr>
          <p:spPr>
            <a:xfrm>
              <a:off x="9782629" y="-508364"/>
              <a:ext cx="1979234" cy="876300"/>
            </a:xfrm>
            <a:prstGeom prst="rect">
              <a:avLst/>
            </a:prstGeom>
            <a:solidFill>
              <a:srgbClr val="826A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130,106,86</a:t>
              </a:r>
              <a:endParaRPr lang="zh-CN" altLang="en-US" dirty="0"/>
            </a:p>
          </p:txBody>
        </p:sp>
      </p:grpSp>
      <p:grpSp>
        <p:nvGrpSpPr>
          <p:cNvPr id="4" name="组合 3"/>
          <p:cNvGrpSpPr/>
          <p:nvPr/>
        </p:nvGrpSpPr>
        <p:grpSpPr>
          <a:xfrm>
            <a:off x="6472944" y="2732097"/>
            <a:ext cx="3969278" cy="1393806"/>
            <a:chOff x="6472944" y="2357967"/>
            <a:chExt cx="3969278" cy="1393806"/>
          </a:xfrm>
        </p:grpSpPr>
        <p:sp>
          <p:nvSpPr>
            <p:cNvPr id="23245" name="文本框 23244"/>
            <p:cNvSpPr txBox="1"/>
            <p:nvPr/>
          </p:nvSpPr>
          <p:spPr>
            <a:xfrm>
              <a:off x="6472944" y="2357967"/>
              <a:ext cx="3969278" cy="1200329"/>
            </a:xfrm>
            <a:prstGeom prst="rect">
              <a:avLst/>
            </a:prstGeom>
            <a:noFill/>
          </p:spPr>
          <p:txBody>
            <a:bodyPr wrap="square" rtlCol="0">
              <a:spAutoFit/>
            </a:bodyPr>
            <a:lstStyle/>
            <a:p>
              <a:r>
                <a:rPr lang="zh-CN" altLang="en-US" sz="7200" dirty="0">
                  <a:solidFill>
                    <a:srgbClr val="336E7B"/>
                  </a:solidFill>
                  <a:latin typeface="时尚中黑简体" panose="01010104010101010101" pitchFamily="2" charset="-122"/>
                  <a:ea typeface="时尚中黑简体" panose="01010104010101010101" pitchFamily="2" charset="-122"/>
                </a:rPr>
                <a:t>谢谢观看</a:t>
              </a:r>
              <a:endParaRPr lang="zh-CN" altLang="en-US" sz="7200" dirty="0">
                <a:solidFill>
                  <a:schemeClr val="accent3"/>
                </a:solidFill>
                <a:latin typeface="时尚中黑简体" panose="01010104010101010101" pitchFamily="2" charset="-122"/>
                <a:ea typeface="时尚中黑简体" panose="01010104010101010101" pitchFamily="2" charset="-122"/>
              </a:endParaRPr>
            </a:p>
          </p:txBody>
        </p:sp>
        <p:sp>
          <p:nvSpPr>
            <p:cNvPr id="23" name="文本框 22"/>
            <p:cNvSpPr txBox="1"/>
            <p:nvPr/>
          </p:nvSpPr>
          <p:spPr>
            <a:xfrm>
              <a:off x="6605610" y="3443996"/>
              <a:ext cx="3586140" cy="307777"/>
            </a:xfrm>
            <a:prstGeom prst="rect">
              <a:avLst/>
            </a:prstGeom>
            <a:noFill/>
          </p:spPr>
          <p:txBody>
            <a:bodyPr wrap="square" rtlCol="0">
              <a:spAutoFit/>
            </a:bodyPr>
            <a:lstStyle>
              <a:defPPr>
                <a:defRPr lang="zh-CN"/>
              </a:defPPr>
              <a:lvl1pPr algn="dist">
                <a:defRPr sz="1400">
                  <a:solidFill>
                    <a:schemeClr val="accent3"/>
                  </a:solidFill>
                  <a:latin typeface="时尚中黑简体" panose="01010104010101010101" pitchFamily="2" charset="-122"/>
                  <a:ea typeface="时尚中黑简体" panose="01010104010101010101" pitchFamily="2" charset="-122"/>
                </a:defRPr>
              </a:lvl1pPr>
            </a:lstStyle>
            <a:p>
              <a:r>
                <a:rPr lang="en-US" altLang="zh-CN" dirty="0"/>
                <a:t>Thanks for watching</a:t>
              </a:r>
              <a:endParaRPr lang="zh-CN" altLang="en-US" dirty="0"/>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3250">
        <p15:prstTrans prst="origami"/>
      </p:transition>
    </mc:Choice>
    <mc:Fallback>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 name="矩形 256"/>
          <p:cNvSpPr/>
          <p:nvPr/>
        </p:nvSpPr>
        <p:spPr>
          <a:xfrm>
            <a:off x="3035300" y="0"/>
            <a:ext cx="30607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矩形 257"/>
          <p:cNvSpPr/>
          <p:nvPr/>
        </p:nvSpPr>
        <p:spPr>
          <a:xfrm>
            <a:off x="9156700" y="0"/>
            <a:ext cx="30607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1" name="组合 260"/>
          <p:cNvGrpSpPr/>
          <p:nvPr/>
        </p:nvGrpSpPr>
        <p:grpSpPr>
          <a:xfrm>
            <a:off x="619047" y="5181600"/>
            <a:ext cx="1828800" cy="1107996"/>
            <a:chOff x="438150" y="4762500"/>
            <a:chExt cx="1828800" cy="1107996"/>
          </a:xfrm>
        </p:grpSpPr>
        <p:sp>
          <p:nvSpPr>
            <p:cNvPr id="259" name="文本框 258"/>
            <p:cNvSpPr txBox="1"/>
            <p:nvPr/>
          </p:nvSpPr>
          <p:spPr>
            <a:xfrm>
              <a:off x="438150" y="4762500"/>
              <a:ext cx="1828800" cy="923330"/>
            </a:xfrm>
            <a:prstGeom prst="rect">
              <a:avLst/>
            </a:prstGeom>
            <a:noFill/>
          </p:spPr>
          <p:txBody>
            <a:bodyPr wrap="square" rtlCol="0">
              <a:spAutoFit/>
            </a:bodyPr>
            <a:lstStyle>
              <a:defPPr>
                <a:defRPr lang="zh-CN"/>
              </a:defPPr>
              <a:lvl1pPr>
                <a:defRPr sz="5400">
                  <a:solidFill>
                    <a:srgbClr val="336E7B"/>
                  </a:solidFill>
                  <a:latin typeface="时尚中黑简体" panose="01010104010101010101" pitchFamily="2" charset="-122"/>
                  <a:ea typeface="时尚中黑简体" panose="01010104010101010101" pitchFamily="2" charset="-122"/>
                </a:defRPr>
              </a:lvl1pPr>
            </a:lstStyle>
            <a:p>
              <a:pPr algn="ctr"/>
              <a:r>
                <a:rPr lang="zh-CN" altLang="en-US" dirty="0"/>
                <a:t>平台</a:t>
              </a:r>
              <a:endParaRPr lang="zh-CN" altLang="en-US" dirty="0"/>
            </a:p>
          </p:txBody>
        </p:sp>
        <p:sp>
          <p:nvSpPr>
            <p:cNvPr id="260" name="文本框 259"/>
            <p:cNvSpPr txBox="1"/>
            <p:nvPr/>
          </p:nvSpPr>
          <p:spPr>
            <a:xfrm>
              <a:off x="588169" y="5501164"/>
              <a:ext cx="1469232" cy="369332"/>
            </a:xfrm>
            <a:prstGeom prst="rect">
              <a:avLst/>
            </a:prstGeom>
            <a:noFill/>
          </p:spPr>
          <p:txBody>
            <a:bodyPr wrap="square" rtlCol="0">
              <a:spAutoFit/>
            </a:bodyPr>
            <a:lstStyle>
              <a:defPPr>
                <a:defRPr lang="zh-CN"/>
              </a:defPPr>
              <a:lvl1pP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1800" dirty="0">
                  <a:solidFill>
                    <a:schemeClr val="accent3"/>
                  </a:solidFill>
                </a:rPr>
                <a:t>platform</a:t>
              </a:r>
              <a:endParaRPr lang="zh-CN" altLang="en-US" sz="1800" dirty="0">
                <a:solidFill>
                  <a:schemeClr val="accent3"/>
                </a:solidFill>
              </a:endParaRPr>
            </a:p>
          </p:txBody>
        </p:sp>
      </p:grpSp>
      <p:grpSp>
        <p:nvGrpSpPr>
          <p:cNvPr id="263" name="组合 262"/>
          <p:cNvGrpSpPr/>
          <p:nvPr/>
        </p:nvGrpSpPr>
        <p:grpSpPr>
          <a:xfrm>
            <a:off x="3651250" y="5181600"/>
            <a:ext cx="1828800" cy="1107996"/>
            <a:chOff x="438150" y="4762500"/>
            <a:chExt cx="1828800" cy="1107996"/>
          </a:xfrm>
        </p:grpSpPr>
        <p:sp>
          <p:nvSpPr>
            <p:cNvPr id="264" name="文本框 263"/>
            <p:cNvSpPr txBox="1"/>
            <p:nvPr/>
          </p:nvSpPr>
          <p:spPr>
            <a:xfrm>
              <a:off x="438150" y="4762500"/>
              <a:ext cx="1828800" cy="923330"/>
            </a:xfrm>
            <a:prstGeom prst="rect">
              <a:avLst/>
            </a:prstGeom>
            <a:noFill/>
          </p:spPr>
          <p:txBody>
            <a:bodyPr wrap="square" rtlCol="0">
              <a:spAutoFit/>
            </a:bodyPr>
            <a:lstStyle>
              <a:defPPr>
                <a:defRPr lang="zh-CN"/>
              </a:defPPr>
              <a:lvl1pPr>
                <a:defRPr sz="5400">
                  <a:solidFill>
                    <a:srgbClr val="336E7B"/>
                  </a:solidFill>
                  <a:latin typeface="时尚中黑简体" panose="01010104010101010101" pitchFamily="2" charset="-122"/>
                  <a:ea typeface="时尚中黑简体" panose="01010104010101010101" pitchFamily="2" charset="-122"/>
                </a:defRPr>
              </a:lvl1pPr>
            </a:lstStyle>
            <a:p>
              <a:pPr algn="ctr"/>
              <a:r>
                <a:rPr lang="zh-CN" altLang="en-US" dirty="0"/>
                <a:t>成长</a:t>
              </a:r>
              <a:endParaRPr lang="zh-CN" altLang="en-US" dirty="0"/>
            </a:p>
          </p:txBody>
        </p:sp>
        <p:sp>
          <p:nvSpPr>
            <p:cNvPr id="265" name="文本框 264"/>
            <p:cNvSpPr txBox="1"/>
            <p:nvPr/>
          </p:nvSpPr>
          <p:spPr>
            <a:xfrm>
              <a:off x="588169" y="5501164"/>
              <a:ext cx="1469232" cy="369332"/>
            </a:xfrm>
            <a:prstGeom prst="rect">
              <a:avLst/>
            </a:prstGeom>
            <a:noFill/>
          </p:spPr>
          <p:txBody>
            <a:bodyPr wrap="square" rtlCol="0">
              <a:spAutoFit/>
            </a:bodyPr>
            <a:lstStyle>
              <a:defPPr>
                <a:defRPr lang="zh-CN"/>
              </a:defPPr>
              <a:lvl1pP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1800" dirty="0">
                  <a:solidFill>
                    <a:schemeClr val="accent3"/>
                  </a:solidFill>
                </a:rPr>
                <a:t>growing up</a:t>
              </a:r>
              <a:endParaRPr lang="zh-CN" altLang="en-US" sz="1800" dirty="0">
                <a:solidFill>
                  <a:schemeClr val="accent3"/>
                </a:solidFill>
              </a:endParaRPr>
            </a:p>
          </p:txBody>
        </p:sp>
      </p:grpSp>
      <p:grpSp>
        <p:nvGrpSpPr>
          <p:cNvPr id="266" name="组合 265"/>
          <p:cNvGrpSpPr/>
          <p:nvPr/>
        </p:nvGrpSpPr>
        <p:grpSpPr>
          <a:xfrm>
            <a:off x="6700522" y="5181600"/>
            <a:ext cx="1828800" cy="1077218"/>
            <a:chOff x="438150" y="4762500"/>
            <a:chExt cx="1828800" cy="1077218"/>
          </a:xfrm>
        </p:grpSpPr>
        <p:sp>
          <p:nvSpPr>
            <p:cNvPr id="267" name="文本框 266"/>
            <p:cNvSpPr txBox="1"/>
            <p:nvPr/>
          </p:nvSpPr>
          <p:spPr>
            <a:xfrm>
              <a:off x="438150" y="4762500"/>
              <a:ext cx="1828800" cy="923330"/>
            </a:xfrm>
            <a:prstGeom prst="rect">
              <a:avLst/>
            </a:prstGeom>
            <a:noFill/>
          </p:spPr>
          <p:txBody>
            <a:bodyPr wrap="square" rtlCol="0">
              <a:spAutoFit/>
            </a:bodyPr>
            <a:lstStyle>
              <a:defPPr>
                <a:defRPr lang="zh-CN"/>
              </a:defPPr>
              <a:lvl1pPr>
                <a:defRPr sz="5400">
                  <a:solidFill>
                    <a:srgbClr val="336E7B"/>
                  </a:solidFill>
                  <a:latin typeface="时尚中黑简体" panose="01010104010101010101" pitchFamily="2" charset="-122"/>
                  <a:ea typeface="时尚中黑简体" panose="01010104010101010101" pitchFamily="2" charset="-122"/>
                </a:defRPr>
              </a:lvl1pPr>
            </a:lstStyle>
            <a:p>
              <a:pPr algn="ctr"/>
              <a:r>
                <a:rPr lang="zh-CN" altLang="en-US" dirty="0"/>
                <a:t>福利</a:t>
              </a:r>
              <a:endParaRPr lang="zh-CN" altLang="en-US" dirty="0"/>
            </a:p>
          </p:txBody>
        </p:sp>
        <p:sp>
          <p:nvSpPr>
            <p:cNvPr id="268" name="文本框 267"/>
            <p:cNvSpPr txBox="1"/>
            <p:nvPr/>
          </p:nvSpPr>
          <p:spPr>
            <a:xfrm>
              <a:off x="588169" y="5501164"/>
              <a:ext cx="1469232" cy="338554"/>
            </a:xfrm>
            <a:prstGeom prst="rect">
              <a:avLst/>
            </a:prstGeom>
            <a:noFill/>
          </p:spPr>
          <p:txBody>
            <a:bodyPr wrap="square" rtlCol="0">
              <a:spAutoFit/>
            </a:bodyPr>
            <a:lstStyle>
              <a:defPPr>
                <a:defRPr lang="zh-CN"/>
              </a:defPPr>
              <a:lvl1pP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1600" dirty="0">
                  <a:solidFill>
                    <a:schemeClr val="accent3"/>
                  </a:solidFill>
                </a:rPr>
                <a:t>welfare</a:t>
              </a:r>
              <a:endParaRPr lang="zh-CN" altLang="en-US" sz="1600" dirty="0">
                <a:solidFill>
                  <a:schemeClr val="accent3"/>
                </a:solidFill>
              </a:endParaRPr>
            </a:p>
          </p:txBody>
        </p:sp>
      </p:grpSp>
      <p:grpSp>
        <p:nvGrpSpPr>
          <p:cNvPr id="269" name="组合 268"/>
          <p:cNvGrpSpPr/>
          <p:nvPr/>
        </p:nvGrpSpPr>
        <p:grpSpPr>
          <a:xfrm>
            <a:off x="9772650" y="5181600"/>
            <a:ext cx="1828800" cy="1107996"/>
            <a:chOff x="438150" y="4762500"/>
            <a:chExt cx="1828800" cy="1107996"/>
          </a:xfrm>
        </p:grpSpPr>
        <p:sp>
          <p:nvSpPr>
            <p:cNvPr id="270" name="文本框 269"/>
            <p:cNvSpPr txBox="1"/>
            <p:nvPr/>
          </p:nvSpPr>
          <p:spPr>
            <a:xfrm>
              <a:off x="438150" y="4762500"/>
              <a:ext cx="1828800" cy="923330"/>
            </a:xfrm>
            <a:prstGeom prst="rect">
              <a:avLst/>
            </a:prstGeom>
            <a:noFill/>
          </p:spPr>
          <p:txBody>
            <a:bodyPr wrap="square" rtlCol="0">
              <a:spAutoFit/>
            </a:bodyPr>
            <a:lstStyle>
              <a:defPPr>
                <a:defRPr lang="zh-CN"/>
              </a:defPPr>
              <a:lvl1pPr>
                <a:defRPr sz="5400">
                  <a:solidFill>
                    <a:srgbClr val="336E7B"/>
                  </a:solidFill>
                  <a:latin typeface="时尚中黑简体" panose="01010104010101010101" pitchFamily="2" charset="-122"/>
                  <a:ea typeface="时尚中黑简体" panose="01010104010101010101" pitchFamily="2" charset="-122"/>
                </a:defRPr>
              </a:lvl1pPr>
            </a:lstStyle>
            <a:p>
              <a:pPr algn="ctr"/>
              <a:r>
                <a:rPr lang="zh-CN" altLang="en-US" dirty="0"/>
                <a:t>环境</a:t>
              </a:r>
              <a:endParaRPr lang="zh-CN" altLang="en-US" dirty="0"/>
            </a:p>
          </p:txBody>
        </p:sp>
        <p:sp>
          <p:nvSpPr>
            <p:cNvPr id="271" name="文本框 270"/>
            <p:cNvSpPr txBox="1"/>
            <p:nvPr/>
          </p:nvSpPr>
          <p:spPr>
            <a:xfrm>
              <a:off x="588169" y="5501164"/>
              <a:ext cx="1469232" cy="369332"/>
            </a:xfrm>
            <a:prstGeom prst="rect">
              <a:avLst/>
            </a:prstGeom>
            <a:noFill/>
          </p:spPr>
          <p:txBody>
            <a:bodyPr wrap="square" rtlCol="0">
              <a:spAutoFit/>
            </a:bodyPr>
            <a:lstStyle>
              <a:defPPr>
                <a:defRPr lang="zh-CN"/>
              </a:defPPr>
              <a:lvl1pP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1800" dirty="0">
                  <a:solidFill>
                    <a:schemeClr val="accent3"/>
                  </a:solidFill>
                </a:rPr>
                <a:t>surroundings</a:t>
              </a:r>
              <a:endParaRPr lang="zh-CN" altLang="en-US" sz="1800" dirty="0">
                <a:solidFill>
                  <a:schemeClr val="accent3"/>
                </a:solidFill>
              </a:endParaRPr>
            </a:p>
          </p:txBody>
        </p:sp>
      </p:grpSp>
      <p:grpSp>
        <p:nvGrpSpPr>
          <p:cNvPr id="565" name="组合 564"/>
          <p:cNvGrpSpPr/>
          <p:nvPr/>
        </p:nvGrpSpPr>
        <p:grpSpPr>
          <a:xfrm>
            <a:off x="6267055" y="1785469"/>
            <a:ext cx="2723735" cy="2728474"/>
            <a:chOff x="839788" y="1230313"/>
            <a:chExt cx="4562475" cy="4570412"/>
          </a:xfrm>
        </p:grpSpPr>
        <p:sp>
          <p:nvSpPr>
            <p:cNvPr id="566" name="AutoShape 249"/>
            <p:cNvSpPr>
              <a:spLocks noChangeAspect="1" noChangeArrowheads="1" noTextEdit="1"/>
            </p:cNvSpPr>
            <p:nvPr/>
          </p:nvSpPr>
          <p:spPr bwMode="auto">
            <a:xfrm>
              <a:off x="839788" y="1230313"/>
              <a:ext cx="4562475" cy="4570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7" name="Rectangle 252"/>
            <p:cNvSpPr>
              <a:spLocks noChangeArrowheads="1"/>
            </p:cNvSpPr>
            <p:nvPr/>
          </p:nvSpPr>
          <p:spPr bwMode="auto">
            <a:xfrm>
              <a:off x="839788" y="1230313"/>
              <a:ext cx="4562475" cy="4570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8" name="Freeform 253"/>
            <p:cNvSpPr>
              <a:spLocks noEditPoints="1"/>
            </p:cNvSpPr>
            <p:nvPr/>
          </p:nvSpPr>
          <p:spPr bwMode="auto">
            <a:xfrm>
              <a:off x="1603376" y="1927225"/>
              <a:ext cx="2990850" cy="2916237"/>
            </a:xfrm>
            <a:custGeom>
              <a:avLst/>
              <a:gdLst>
                <a:gd name="T0" fmla="*/ 155 w 1221"/>
                <a:gd name="T1" fmla="*/ 990 h 1189"/>
                <a:gd name="T2" fmla="*/ 394 w 1221"/>
                <a:gd name="T3" fmla="*/ 994 h 1189"/>
                <a:gd name="T4" fmla="*/ 363 w 1221"/>
                <a:gd name="T5" fmla="*/ 1011 h 1189"/>
                <a:gd name="T6" fmla="*/ 455 w 1221"/>
                <a:gd name="T7" fmla="*/ 1134 h 1189"/>
                <a:gd name="T8" fmla="*/ 382 w 1221"/>
                <a:gd name="T9" fmla="*/ 1108 h 1189"/>
                <a:gd name="T10" fmla="*/ 300 w 1221"/>
                <a:gd name="T11" fmla="*/ 1065 h 1189"/>
                <a:gd name="T12" fmla="*/ 249 w 1221"/>
                <a:gd name="T13" fmla="*/ 1030 h 1189"/>
                <a:gd name="T14" fmla="*/ 192 w 1221"/>
                <a:gd name="T15" fmla="*/ 978 h 1189"/>
                <a:gd name="T16" fmla="*/ 169 w 1221"/>
                <a:gd name="T17" fmla="*/ 953 h 1189"/>
                <a:gd name="T18" fmla="*/ 348 w 1221"/>
                <a:gd name="T19" fmla="*/ 892 h 1189"/>
                <a:gd name="T20" fmla="*/ 348 w 1221"/>
                <a:gd name="T21" fmla="*/ 892 h 1189"/>
                <a:gd name="T22" fmla="*/ 86 w 1221"/>
                <a:gd name="T23" fmla="*/ 897 h 1189"/>
                <a:gd name="T24" fmla="*/ 358 w 1221"/>
                <a:gd name="T25" fmla="*/ 853 h 1189"/>
                <a:gd name="T26" fmla="*/ 358 w 1221"/>
                <a:gd name="T27" fmla="*/ 853 h 1189"/>
                <a:gd name="T28" fmla="*/ 467 w 1221"/>
                <a:gd name="T29" fmla="*/ 611 h 1189"/>
                <a:gd name="T30" fmla="*/ 411 w 1221"/>
                <a:gd name="T31" fmla="*/ 577 h 1189"/>
                <a:gd name="T32" fmla="*/ 407 w 1221"/>
                <a:gd name="T33" fmla="*/ 590 h 1189"/>
                <a:gd name="T34" fmla="*/ 507 w 1221"/>
                <a:gd name="T35" fmla="*/ 358 h 1189"/>
                <a:gd name="T36" fmla="*/ 498 w 1221"/>
                <a:gd name="T37" fmla="*/ 391 h 1189"/>
                <a:gd name="T38" fmla="*/ 502 w 1221"/>
                <a:gd name="T39" fmla="*/ 376 h 1189"/>
                <a:gd name="T40" fmla="*/ 505 w 1221"/>
                <a:gd name="T41" fmla="*/ 366 h 1189"/>
                <a:gd name="T42" fmla="*/ 1127 w 1221"/>
                <a:gd name="T43" fmla="*/ 278 h 1189"/>
                <a:gd name="T44" fmla="*/ 1153 w 1221"/>
                <a:gd name="T45" fmla="*/ 579 h 1189"/>
                <a:gd name="T46" fmla="*/ 1185 w 1221"/>
                <a:gd name="T47" fmla="*/ 613 h 1189"/>
                <a:gd name="T48" fmla="*/ 1221 w 1221"/>
                <a:gd name="T49" fmla="*/ 596 h 1189"/>
                <a:gd name="T50" fmla="*/ 1084 w 1221"/>
                <a:gd name="T51" fmla="*/ 229 h 1189"/>
                <a:gd name="T52" fmla="*/ 1084 w 1221"/>
                <a:gd name="T53" fmla="*/ 229 h 1189"/>
                <a:gd name="T54" fmla="*/ 163 w 1221"/>
                <a:gd name="T55" fmla="*/ 192 h 1189"/>
                <a:gd name="T56" fmla="*/ 0 w 1221"/>
                <a:gd name="T57" fmla="*/ 593 h 1189"/>
                <a:gd name="T58" fmla="*/ 36 w 1221"/>
                <a:gd name="T59" fmla="*/ 610 h 1189"/>
                <a:gd name="T60" fmla="*/ 118 w 1221"/>
                <a:gd name="T61" fmla="*/ 576 h 1189"/>
                <a:gd name="T62" fmla="*/ 52 w 1221"/>
                <a:gd name="T63" fmla="*/ 370 h 1189"/>
                <a:gd name="T64" fmla="*/ 136 w 1221"/>
                <a:gd name="T65" fmla="*/ 280 h 1189"/>
                <a:gd name="T66" fmla="*/ 613 w 1221"/>
                <a:gd name="T67" fmla="*/ 0 h 1189"/>
                <a:gd name="T68" fmla="*/ 383 w 1221"/>
                <a:gd name="T69" fmla="*/ 80 h 1189"/>
                <a:gd name="T70" fmla="*/ 410 w 1221"/>
                <a:gd name="T71" fmla="*/ 70 h 1189"/>
                <a:gd name="T72" fmla="*/ 464 w 1221"/>
                <a:gd name="T73" fmla="*/ 53 h 1189"/>
                <a:gd name="T74" fmla="*/ 475 w 1221"/>
                <a:gd name="T75" fmla="*/ 50 h 1189"/>
                <a:gd name="T76" fmla="*/ 465 w 1221"/>
                <a:gd name="T77" fmla="*/ 102 h 1189"/>
                <a:gd name="T78" fmla="*/ 619 w 1221"/>
                <a:gd name="T79" fmla="*/ 180 h 1189"/>
                <a:gd name="T80" fmla="*/ 570 w 1221"/>
                <a:gd name="T81" fmla="*/ 366 h 1189"/>
                <a:gd name="T82" fmla="*/ 593 w 1221"/>
                <a:gd name="T83" fmla="*/ 578 h 1189"/>
                <a:gd name="T84" fmla="*/ 593 w 1221"/>
                <a:gd name="T85" fmla="*/ 612 h 1189"/>
                <a:gd name="T86" fmla="*/ 418 w 1221"/>
                <a:gd name="T87" fmla="*/ 836 h 1189"/>
                <a:gd name="T88" fmla="*/ 627 w 1221"/>
                <a:gd name="T89" fmla="*/ 959 h 1189"/>
                <a:gd name="T90" fmla="*/ 872 w 1221"/>
                <a:gd name="T91" fmla="*/ 893 h 1189"/>
                <a:gd name="T92" fmla="*/ 955 w 1221"/>
                <a:gd name="T93" fmla="*/ 628 h 1189"/>
                <a:gd name="T94" fmla="*/ 628 w 1221"/>
                <a:gd name="T95" fmla="*/ 770 h 1189"/>
                <a:gd name="T96" fmla="*/ 860 w 1221"/>
                <a:gd name="T97" fmla="*/ 601 h 1189"/>
                <a:gd name="T98" fmla="*/ 856 w 1221"/>
                <a:gd name="T99" fmla="*/ 591 h 1189"/>
                <a:gd name="T100" fmla="*/ 629 w 1221"/>
                <a:gd name="T101" fmla="*/ 578 h 1189"/>
                <a:gd name="T102" fmla="*/ 798 w 1221"/>
                <a:gd name="T103" fmla="*/ 338 h 1189"/>
                <a:gd name="T104" fmla="*/ 797 w 1221"/>
                <a:gd name="T105" fmla="*/ 148 h 1189"/>
                <a:gd name="T106" fmla="*/ 755 w 1221"/>
                <a:gd name="T107" fmla="*/ 52 h 1189"/>
                <a:gd name="T108" fmla="*/ 809 w 1221"/>
                <a:gd name="T109" fmla="*/ 69 h 1189"/>
                <a:gd name="T110" fmla="*/ 855 w 1221"/>
                <a:gd name="T111" fmla="*/ 88 h 1189"/>
                <a:gd name="T112" fmla="*/ 890 w 1221"/>
                <a:gd name="T113" fmla="*/ 106 h 1189"/>
                <a:gd name="T114" fmla="*/ 926 w 1221"/>
                <a:gd name="T115" fmla="*/ 127 h 1189"/>
                <a:gd name="T116" fmla="*/ 933 w 1221"/>
                <a:gd name="T117" fmla="*/ 90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1" h="1189">
                  <a:moveTo>
                    <a:pt x="88" y="900"/>
                  </a:moveTo>
                  <a:cubicBezTo>
                    <a:pt x="104" y="927"/>
                    <a:pt x="124" y="953"/>
                    <a:pt x="145" y="978"/>
                  </a:cubicBezTo>
                  <a:cubicBezTo>
                    <a:pt x="148" y="982"/>
                    <a:pt x="152" y="986"/>
                    <a:pt x="155" y="990"/>
                  </a:cubicBezTo>
                  <a:cubicBezTo>
                    <a:pt x="267" y="1113"/>
                    <a:pt x="427" y="1185"/>
                    <a:pt x="595" y="1189"/>
                  </a:cubicBezTo>
                  <a:cubicBezTo>
                    <a:pt x="585" y="1153"/>
                    <a:pt x="585" y="1153"/>
                    <a:pt x="585" y="1153"/>
                  </a:cubicBezTo>
                  <a:cubicBezTo>
                    <a:pt x="514" y="1143"/>
                    <a:pt x="446" y="1088"/>
                    <a:pt x="394" y="994"/>
                  </a:cubicBezTo>
                  <a:cubicBezTo>
                    <a:pt x="390" y="988"/>
                    <a:pt x="387" y="982"/>
                    <a:pt x="384" y="976"/>
                  </a:cubicBezTo>
                  <a:cubicBezTo>
                    <a:pt x="339" y="964"/>
                    <a:pt x="339" y="964"/>
                    <a:pt x="339" y="964"/>
                  </a:cubicBezTo>
                  <a:cubicBezTo>
                    <a:pt x="347" y="980"/>
                    <a:pt x="354" y="996"/>
                    <a:pt x="363" y="1011"/>
                  </a:cubicBezTo>
                  <a:cubicBezTo>
                    <a:pt x="393" y="1064"/>
                    <a:pt x="428" y="1107"/>
                    <a:pt x="467" y="1137"/>
                  </a:cubicBezTo>
                  <a:cubicBezTo>
                    <a:pt x="464" y="1136"/>
                    <a:pt x="462" y="1136"/>
                    <a:pt x="460" y="1135"/>
                  </a:cubicBezTo>
                  <a:cubicBezTo>
                    <a:pt x="458" y="1135"/>
                    <a:pt x="456" y="1134"/>
                    <a:pt x="455" y="1134"/>
                  </a:cubicBezTo>
                  <a:cubicBezTo>
                    <a:pt x="448" y="1132"/>
                    <a:pt x="442" y="1130"/>
                    <a:pt x="436" y="1128"/>
                  </a:cubicBezTo>
                  <a:cubicBezTo>
                    <a:pt x="424" y="1125"/>
                    <a:pt x="412" y="1121"/>
                    <a:pt x="401" y="1116"/>
                  </a:cubicBezTo>
                  <a:cubicBezTo>
                    <a:pt x="394" y="1114"/>
                    <a:pt x="388" y="1111"/>
                    <a:pt x="382" y="1108"/>
                  </a:cubicBezTo>
                  <a:cubicBezTo>
                    <a:pt x="367" y="1102"/>
                    <a:pt x="353" y="1095"/>
                    <a:pt x="339" y="1088"/>
                  </a:cubicBezTo>
                  <a:cubicBezTo>
                    <a:pt x="334" y="1086"/>
                    <a:pt x="328" y="1083"/>
                    <a:pt x="324" y="1080"/>
                  </a:cubicBezTo>
                  <a:cubicBezTo>
                    <a:pt x="315" y="1075"/>
                    <a:pt x="308" y="1071"/>
                    <a:pt x="300" y="1065"/>
                  </a:cubicBezTo>
                  <a:cubicBezTo>
                    <a:pt x="294" y="1062"/>
                    <a:pt x="289" y="1059"/>
                    <a:pt x="284" y="1055"/>
                  </a:cubicBezTo>
                  <a:cubicBezTo>
                    <a:pt x="276" y="1050"/>
                    <a:pt x="268" y="1044"/>
                    <a:pt x="260" y="1038"/>
                  </a:cubicBezTo>
                  <a:cubicBezTo>
                    <a:pt x="256" y="1035"/>
                    <a:pt x="253" y="1033"/>
                    <a:pt x="249" y="1030"/>
                  </a:cubicBezTo>
                  <a:cubicBezTo>
                    <a:pt x="247" y="1028"/>
                    <a:pt x="244" y="1026"/>
                    <a:pt x="241" y="1023"/>
                  </a:cubicBezTo>
                  <a:cubicBezTo>
                    <a:pt x="237" y="1020"/>
                    <a:pt x="234" y="1017"/>
                    <a:pt x="229" y="1013"/>
                  </a:cubicBezTo>
                  <a:cubicBezTo>
                    <a:pt x="217" y="1002"/>
                    <a:pt x="204" y="991"/>
                    <a:pt x="192" y="978"/>
                  </a:cubicBezTo>
                  <a:cubicBezTo>
                    <a:pt x="206" y="964"/>
                    <a:pt x="221" y="951"/>
                    <a:pt x="236" y="938"/>
                  </a:cubicBezTo>
                  <a:cubicBezTo>
                    <a:pt x="195" y="928"/>
                    <a:pt x="195" y="928"/>
                    <a:pt x="195" y="928"/>
                  </a:cubicBezTo>
                  <a:cubicBezTo>
                    <a:pt x="186" y="936"/>
                    <a:pt x="177" y="944"/>
                    <a:pt x="169" y="953"/>
                  </a:cubicBezTo>
                  <a:cubicBezTo>
                    <a:pt x="158" y="940"/>
                    <a:pt x="148" y="927"/>
                    <a:pt x="138" y="913"/>
                  </a:cubicBezTo>
                  <a:cubicBezTo>
                    <a:pt x="88" y="900"/>
                    <a:pt x="88" y="900"/>
                    <a:pt x="88" y="900"/>
                  </a:cubicBezTo>
                  <a:moveTo>
                    <a:pt x="348" y="892"/>
                  </a:moveTo>
                  <a:cubicBezTo>
                    <a:pt x="340" y="926"/>
                    <a:pt x="340" y="926"/>
                    <a:pt x="340" y="926"/>
                  </a:cubicBezTo>
                  <a:cubicBezTo>
                    <a:pt x="340" y="926"/>
                    <a:pt x="340" y="926"/>
                    <a:pt x="340" y="926"/>
                  </a:cubicBezTo>
                  <a:cubicBezTo>
                    <a:pt x="348" y="892"/>
                    <a:pt x="348" y="892"/>
                    <a:pt x="348" y="892"/>
                  </a:cubicBezTo>
                  <a:cubicBezTo>
                    <a:pt x="348" y="892"/>
                    <a:pt x="348" y="892"/>
                    <a:pt x="348" y="892"/>
                  </a:cubicBezTo>
                  <a:moveTo>
                    <a:pt x="62" y="855"/>
                  </a:moveTo>
                  <a:cubicBezTo>
                    <a:pt x="70" y="869"/>
                    <a:pt x="77" y="883"/>
                    <a:pt x="86" y="897"/>
                  </a:cubicBezTo>
                  <a:cubicBezTo>
                    <a:pt x="94" y="863"/>
                    <a:pt x="94" y="863"/>
                    <a:pt x="94" y="863"/>
                  </a:cubicBezTo>
                  <a:cubicBezTo>
                    <a:pt x="62" y="855"/>
                    <a:pt x="62" y="855"/>
                    <a:pt x="62" y="855"/>
                  </a:cubicBezTo>
                  <a:moveTo>
                    <a:pt x="358" y="853"/>
                  </a:moveTo>
                  <a:cubicBezTo>
                    <a:pt x="356" y="861"/>
                    <a:pt x="356" y="861"/>
                    <a:pt x="356" y="861"/>
                  </a:cubicBezTo>
                  <a:cubicBezTo>
                    <a:pt x="356" y="861"/>
                    <a:pt x="356" y="861"/>
                    <a:pt x="356" y="861"/>
                  </a:cubicBezTo>
                  <a:cubicBezTo>
                    <a:pt x="358" y="853"/>
                    <a:pt x="358" y="853"/>
                    <a:pt x="358" y="853"/>
                  </a:cubicBezTo>
                  <a:moveTo>
                    <a:pt x="468" y="606"/>
                  </a:moveTo>
                  <a:cubicBezTo>
                    <a:pt x="468" y="606"/>
                    <a:pt x="468" y="606"/>
                    <a:pt x="468" y="606"/>
                  </a:cubicBezTo>
                  <a:cubicBezTo>
                    <a:pt x="467" y="611"/>
                    <a:pt x="467" y="611"/>
                    <a:pt x="467" y="611"/>
                  </a:cubicBezTo>
                  <a:cubicBezTo>
                    <a:pt x="487" y="611"/>
                    <a:pt x="487" y="611"/>
                    <a:pt x="487" y="611"/>
                  </a:cubicBezTo>
                  <a:cubicBezTo>
                    <a:pt x="468" y="606"/>
                    <a:pt x="468" y="606"/>
                    <a:pt x="468" y="606"/>
                  </a:cubicBezTo>
                  <a:moveTo>
                    <a:pt x="411" y="577"/>
                  </a:moveTo>
                  <a:cubicBezTo>
                    <a:pt x="402" y="611"/>
                    <a:pt x="402" y="611"/>
                    <a:pt x="402" y="611"/>
                  </a:cubicBezTo>
                  <a:cubicBezTo>
                    <a:pt x="402" y="611"/>
                    <a:pt x="402" y="611"/>
                    <a:pt x="402" y="611"/>
                  </a:cubicBezTo>
                  <a:cubicBezTo>
                    <a:pt x="407" y="590"/>
                    <a:pt x="407" y="590"/>
                    <a:pt x="407" y="590"/>
                  </a:cubicBezTo>
                  <a:cubicBezTo>
                    <a:pt x="411" y="577"/>
                    <a:pt x="411" y="577"/>
                    <a:pt x="411" y="577"/>
                  </a:cubicBezTo>
                  <a:cubicBezTo>
                    <a:pt x="411" y="577"/>
                    <a:pt x="411" y="577"/>
                    <a:pt x="411" y="577"/>
                  </a:cubicBezTo>
                  <a:moveTo>
                    <a:pt x="507" y="358"/>
                  </a:moveTo>
                  <a:cubicBezTo>
                    <a:pt x="502" y="376"/>
                    <a:pt x="502" y="376"/>
                    <a:pt x="502" y="376"/>
                  </a:cubicBezTo>
                  <a:cubicBezTo>
                    <a:pt x="502" y="376"/>
                    <a:pt x="502" y="376"/>
                    <a:pt x="502" y="376"/>
                  </a:cubicBezTo>
                  <a:cubicBezTo>
                    <a:pt x="498" y="391"/>
                    <a:pt x="498" y="391"/>
                    <a:pt x="498" y="391"/>
                  </a:cubicBezTo>
                  <a:cubicBezTo>
                    <a:pt x="498" y="391"/>
                    <a:pt x="498" y="391"/>
                    <a:pt x="498" y="391"/>
                  </a:cubicBezTo>
                  <a:cubicBezTo>
                    <a:pt x="501" y="382"/>
                    <a:pt x="501" y="382"/>
                    <a:pt x="501" y="382"/>
                  </a:cubicBezTo>
                  <a:cubicBezTo>
                    <a:pt x="502" y="376"/>
                    <a:pt x="502" y="376"/>
                    <a:pt x="502" y="376"/>
                  </a:cubicBezTo>
                  <a:cubicBezTo>
                    <a:pt x="502" y="376"/>
                    <a:pt x="502" y="376"/>
                    <a:pt x="502" y="376"/>
                  </a:cubicBezTo>
                  <a:cubicBezTo>
                    <a:pt x="503" y="372"/>
                    <a:pt x="503" y="372"/>
                    <a:pt x="503" y="372"/>
                  </a:cubicBezTo>
                  <a:cubicBezTo>
                    <a:pt x="505" y="366"/>
                    <a:pt x="505" y="366"/>
                    <a:pt x="505" y="366"/>
                  </a:cubicBezTo>
                  <a:cubicBezTo>
                    <a:pt x="507" y="358"/>
                    <a:pt x="507" y="358"/>
                    <a:pt x="507" y="358"/>
                  </a:cubicBezTo>
                  <a:cubicBezTo>
                    <a:pt x="507" y="358"/>
                    <a:pt x="507" y="358"/>
                    <a:pt x="507" y="358"/>
                  </a:cubicBezTo>
                  <a:moveTo>
                    <a:pt x="1127" y="278"/>
                  </a:moveTo>
                  <a:cubicBezTo>
                    <a:pt x="1135" y="364"/>
                    <a:pt x="1135" y="364"/>
                    <a:pt x="1135" y="364"/>
                  </a:cubicBezTo>
                  <a:cubicBezTo>
                    <a:pt x="1166" y="431"/>
                    <a:pt x="1183" y="504"/>
                    <a:pt x="1185" y="579"/>
                  </a:cubicBezTo>
                  <a:cubicBezTo>
                    <a:pt x="1153" y="579"/>
                    <a:pt x="1153" y="579"/>
                    <a:pt x="1153" y="579"/>
                  </a:cubicBezTo>
                  <a:cubicBezTo>
                    <a:pt x="1153" y="597"/>
                    <a:pt x="1139" y="611"/>
                    <a:pt x="1121" y="613"/>
                  </a:cubicBezTo>
                  <a:cubicBezTo>
                    <a:pt x="1118" y="613"/>
                    <a:pt x="1118" y="613"/>
                    <a:pt x="1118" y="613"/>
                  </a:cubicBezTo>
                  <a:cubicBezTo>
                    <a:pt x="1185" y="613"/>
                    <a:pt x="1185" y="613"/>
                    <a:pt x="1185" y="613"/>
                  </a:cubicBezTo>
                  <a:cubicBezTo>
                    <a:pt x="1182" y="686"/>
                    <a:pt x="1165" y="757"/>
                    <a:pt x="1135" y="823"/>
                  </a:cubicBezTo>
                  <a:cubicBezTo>
                    <a:pt x="1179" y="811"/>
                    <a:pt x="1179" y="811"/>
                    <a:pt x="1179" y="811"/>
                  </a:cubicBezTo>
                  <a:cubicBezTo>
                    <a:pt x="1206" y="743"/>
                    <a:pt x="1220" y="671"/>
                    <a:pt x="1221" y="596"/>
                  </a:cubicBezTo>
                  <a:cubicBezTo>
                    <a:pt x="1221" y="483"/>
                    <a:pt x="1188" y="373"/>
                    <a:pt x="1127" y="278"/>
                  </a:cubicBezTo>
                  <a:moveTo>
                    <a:pt x="1089" y="226"/>
                  </a:moveTo>
                  <a:cubicBezTo>
                    <a:pt x="1084" y="229"/>
                    <a:pt x="1084" y="229"/>
                    <a:pt x="1084" y="229"/>
                  </a:cubicBezTo>
                  <a:cubicBezTo>
                    <a:pt x="1089" y="285"/>
                    <a:pt x="1089" y="285"/>
                    <a:pt x="1089" y="285"/>
                  </a:cubicBezTo>
                  <a:cubicBezTo>
                    <a:pt x="1089" y="285"/>
                    <a:pt x="1089" y="285"/>
                    <a:pt x="1089" y="285"/>
                  </a:cubicBezTo>
                  <a:cubicBezTo>
                    <a:pt x="1084" y="229"/>
                    <a:pt x="1084" y="229"/>
                    <a:pt x="1084" y="229"/>
                  </a:cubicBezTo>
                  <a:cubicBezTo>
                    <a:pt x="1089" y="226"/>
                    <a:pt x="1089" y="226"/>
                    <a:pt x="1089" y="226"/>
                  </a:cubicBezTo>
                  <a:cubicBezTo>
                    <a:pt x="1089" y="226"/>
                    <a:pt x="1089" y="226"/>
                    <a:pt x="1089" y="226"/>
                  </a:cubicBezTo>
                  <a:moveTo>
                    <a:pt x="163" y="192"/>
                  </a:moveTo>
                  <a:cubicBezTo>
                    <a:pt x="155" y="200"/>
                    <a:pt x="155" y="200"/>
                    <a:pt x="155" y="200"/>
                  </a:cubicBezTo>
                  <a:cubicBezTo>
                    <a:pt x="155" y="200"/>
                    <a:pt x="155" y="200"/>
                    <a:pt x="155" y="200"/>
                  </a:cubicBezTo>
                  <a:cubicBezTo>
                    <a:pt x="56" y="308"/>
                    <a:pt x="1" y="447"/>
                    <a:pt x="0" y="593"/>
                  </a:cubicBezTo>
                  <a:cubicBezTo>
                    <a:pt x="0" y="668"/>
                    <a:pt x="15" y="742"/>
                    <a:pt x="42" y="811"/>
                  </a:cubicBezTo>
                  <a:cubicBezTo>
                    <a:pt x="58" y="749"/>
                    <a:pt x="58" y="749"/>
                    <a:pt x="58" y="749"/>
                  </a:cubicBezTo>
                  <a:cubicBezTo>
                    <a:pt x="45" y="704"/>
                    <a:pt x="38" y="657"/>
                    <a:pt x="36" y="610"/>
                  </a:cubicBezTo>
                  <a:cubicBezTo>
                    <a:pt x="117" y="610"/>
                    <a:pt x="117" y="610"/>
                    <a:pt x="117" y="610"/>
                  </a:cubicBezTo>
                  <a:cubicBezTo>
                    <a:pt x="114" y="603"/>
                    <a:pt x="113" y="595"/>
                    <a:pt x="115" y="587"/>
                  </a:cubicBezTo>
                  <a:cubicBezTo>
                    <a:pt x="118" y="576"/>
                    <a:pt x="118" y="576"/>
                    <a:pt x="118" y="576"/>
                  </a:cubicBezTo>
                  <a:cubicBezTo>
                    <a:pt x="37" y="576"/>
                    <a:pt x="37" y="576"/>
                    <a:pt x="37" y="576"/>
                  </a:cubicBezTo>
                  <a:cubicBezTo>
                    <a:pt x="38" y="519"/>
                    <a:pt x="49" y="464"/>
                    <a:pt x="68" y="411"/>
                  </a:cubicBezTo>
                  <a:cubicBezTo>
                    <a:pt x="52" y="370"/>
                    <a:pt x="52" y="370"/>
                    <a:pt x="52" y="370"/>
                  </a:cubicBezTo>
                  <a:cubicBezTo>
                    <a:pt x="94" y="321"/>
                    <a:pt x="94" y="321"/>
                    <a:pt x="94" y="321"/>
                  </a:cubicBezTo>
                  <a:cubicBezTo>
                    <a:pt x="121" y="290"/>
                    <a:pt x="121" y="290"/>
                    <a:pt x="121" y="290"/>
                  </a:cubicBezTo>
                  <a:cubicBezTo>
                    <a:pt x="125" y="285"/>
                    <a:pt x="130" y="282"/>
                    <a:pt x="136" y="280"/>
                  </a:cubicBezTo>
                  <a:cubicBezTo>
                    <a:pt x="138" y="277"/>
                    <a:pt x="140" y="274"/>
                    <a:pt x="142" y="271"/>
                  </a:cubicBezTo>
                  <a:cubicBezTo>
                    <a:pt x="163" y="192"/>
                    <a:pt x="163" y="192"/>
                    <a:pt x="163" y="192"/>
                  </a:cubicBezTo>
                  <a:moveTo>
                    <a:pt x="613" y="0"/>
                  </a:moveTo>
                  <a:cubicBezTo>
                    <a:pt x="609" y="0"/>
                    <a:pt x="609" y="0"/>
                    <a:pt x="609" y="0"/>
                  </a:cubicBezTo>
                  <a:cubicBezTo>
                    <a:pt x="511" y="0"/>
                    <a:pt x="415" y="24"/>
                    <a:pt x="330" y="67"/>
                  </a:cubicBezTo>
                  <a:cubicBezTo>
                    <a:pt x="383" y="80"/>
                    <a:pt x="383" y="80"/>
                    <a:pt x="383" y="80"/>
                  </a:cubicBezTo>
                  <a:cubicBezTo>
                    <a:pt x="384" y="80"/>
                    <a:pt x="384" y="80"/>
                    <a:pt x="385" y="79"/>
                  </a:cubicBezTo>
                  <a:cubicBezTo>
                    <a:pt x="391" y="77"/>
                    <a:pt x="397" y="75"/>
                    <a:pt x="403" y="72"/>
                  </a:cubicBezTo>
                  <a:cubicBezTo>
                    <a:pt x="406" y="72"/>
                    <a:pt x="408" y="71"/>
                    <a:pt x="410" y="70"/>
                  </a:cubicBezTo>
                  <a:cubicBezTo>
                    <a:pt x="416" y="68"/>
                    <a:pt x="422" y="66"/>
                    <a:pt x="427" y="64"/>
                  </a:cubicBezTo>
                  <a:cubicBezTo>
                    <a:pt x="431" y="62"/>
                    <a:pt x="435" y="61"/>
                    <a:pt x="438" y="60"/>
                  </a:cubicBezTo>
                  <a:cubicBezTo>
                    <a:pt x="446" y="58"/>
                    <a:pt x="455" y="55"/>
                    <a:pt x="464" y="53"/>
                  </a:cubicBezTo>
                  <a:cubicBezTo>
                    <a:pt x="465" y="53"/>
                    <a:pt x="467" y="52"/>
                    <a:pt x="468" y="52"/>
                  </a:cubicBezTo>
                  <a:cubicBezTo>
                    <a:pt x="470" y="51"/>
                    <a:pt x="471" y="51"/>
                    <a:pt x="473" y="51"/>
                  </a:cubicBezTo>
                  <a:cubicBezTo>
                    <a:pt x="474" y="50"/>
                    <a:pt x="474" y="50"/>
                    <a:pt x="475" y="50"/>
                  </a:cubicBezTo>
                  <a:cubicBezTo>
                    <a:pt x="473" y="51"/>
                    <a:pt x="473" y="51"/>
                    <a:pt x="473" y="51"/>
                  </a:cubicBezTo>
                  <a:cubicBezTo>
                    <a:pt x="457" y="63"/>
                    <a:pt x="442" y="77"/>
                    <a:pt x="428" y="92"/>
                  </a:cubicBezTo>
                  <a:cubicBezTo>
                    <a:pt x="465" y="102"/>
                    <a:pt x="465" y="102"/>
                    <a:pt x="465" y="102"/>
                  </a:cubicBezTo>
                  <a:cubicBezTo>
                    <a:pt x="504" y="64"/>
                    <a:pt x="548" y="40"/>
                    <a:pt x="595" y="35"/>
                  </a:cubicBezTo>
                  <a:cubicBezTo>
                    <a:pt x="594" y="174"/>
                    <a:pt x="594" y="174"/>
                    <a:pt x="594" y="174"/>
                  </a:cubicBezTo>
                  <a:cubicBezTo>
                    <a:pt x="619" y="180"/>
                    <a:pt x="619" y="180"/>
                    <a:pt x="619" y="180"/>
                  </a:cubicBezTo>
                  <a:cubicBezTo>
                    <a:pt x="594" y="274"/>
                    <a:pt x="594" y="274"/>
                    <a:pt x="594" y="274"/>
                  </a:cubicBezTo>
                  <a:cubicBezTo>
                    <a:pt x="594" y="367"/>
                    <a:pt x="594" y="367"/>
                    <a:pt x="594" y="367"/>
                  </a:cubicBezTo>
                  <a:cubicBezTo>
                    <a:pt x="586" y="367"/>
                    <a:pt x="578" y="367"/>
                    <a:pt x="570" y="366"/>
                  </a:cubicBezTo>
                  <a:cubicBezTo>
                    <a:pt x="561" y="400"/>
                    <a:pt x="561" y="400"/>
                    <a:pt x="561" y="400"/>
                  </a:cubicBezTo>
                  <a:cubicBezTo>
                    <a:pt x="572" y="401"/>
                    <a:pt x="583" y="401"/>
                    <a:pt x="594" y="402"/>
                  </a:cubicBezTo>
                  <a:cubicBezTo>
                    <a:pt x="593" y="578"/>
                    <a:pt x="593" y="578"/>
                    <a:pt x="593" y="578"/>
                  </a:cubicBezTo>
                  <a:cubicBezTo>
                    <a:pt x="515" y="577"/>
                    <a:pt x="515" y="577"/>
                    <a:pt x="515" y="577"/>
                  </a:cubicBezTo>
                  <a:cubicBezTo>
                    <a:pt x="506" y="611"/>
                    <a:pt x="506" y="611"/>
                    <a:pt x="506" y="611"/>
                  </a:cubicBezTo>
                  <a:cubicBezTo>
                    <a:pt x="593" y="612"/>
                    <a:pt x="593" y="612"/>
                    <a:pt x="593" y="612"/>
                  </a:cubicBezTo>
                  <a:cubicBezTo>
                    <a:pt x="593" y="770"/>
                    <a:pt x="593" y="770"/>
                    <a:pt x="593" y="770"/>
                  </a:cubicBezTo>
                  <a:cubicBezTo>
                    <a:pt x="536" y="771"/>
                    <a:pt x="481" y="780"/>
                    <a:pt x="428" y="796"/>
                  </a:cubicBezTo>
                  <a:cubicBezTo>
                    <a:pt x="418" y="836"/>
                    <a:pt x="418" y="836"/>
                    <a:pt x="418" y="836"/>
                  </a:cubicBezTo>
                  <a:cubicBezTo>
                    <a:pt x="474" y="817"/>
                    <a:pt x="532" y="806"/>
                    <a:pt x="592" y="805"/>
                  </a:cubicBezTo>
                  <a:cubicBezTo>
                    <a:pt x="592" y="968"/>
                    <a:pt x="592" y="968"/>
                    <a:pt x="592" y="968"/>
                  </a:cubicBezTo>
                  <a:cubicBezTo>
                    <a:pt x="627" y="959"/>
                    <a:pt x="627" y="959"/>
                    <a:pt x="627" y="959"/>
                  </a:cubicBezTo>
                  <a:cubicBezTo>
                    <a:pt x="628" y="805"/>
                    <a:pt x="628" y="805"/>
                    <a:pt x="628" y="805"/>
                  </a:cubicBezTo>
                  <a:cubicBezTo>
                    <a:pt x="717" y="808"/>
                    <a:pt x="802" y="831"/>
                    <a:pt x="879" y="871"/>
                  </a:cubicBezTo>
                  <a:cubicBezTo>
                    <a:pt x="877" y="878"/>
                    <a:pt x="874" y="886"/>
                    <a:pt x="872" y="893"/>
                  </a:cubicBezTo>
                  <a:cubicBezTo>
                    <a:pt x="950" y="872"/>
                    <a:pt x="950" y="872"/>
                    <a:pt x="950" y="872"/>
                  </a:cubicBezTo>
                  <a:cubicBezTo>
                    <a:pt x="941" y="866"/>
                    <a:pt x="931" y="859"/>
                    <a:pt x="920" y="854"/>
                  </a:cubicBezTo>
                  <a:cubicBezTo>
                    <a:pt x="940" y="785"/>
                    <a:pt x="952" y="708"/>
                    <a:pt x="955" y="628"/>
                  </a:cubicBezTo>
                  <a:cubicBezTo>
                    <a:pt x="919" y="631"/>
                    <a:pt x="919" y="631"/>
                    <a:pt x="919" y="631"/>
                  </a:cubicBezTo>
                  <a:cubicBezTo>
                    <a:pt x="917" y="704"/>
                    <a:pt x="906" y="774"/>
                    <a:pt x="889" y="837"/>
                  </a:cubicBezTo>
                  <a:cubicBezTo>
                    <a:pt x="809" y="796"/>
                    <a:pt x="720" y="773"/>
                    <a:pt x="628" y="770"/>
                  </a:cubicBezTo>
                  <a:cubicBezTo>
                    <a:pt x="628" y="612"/>
                    <a:pt x="628" y="612"/>
                    <a:pt x="628" y="612"/>
                  </a:cubicBezTo>
                  <a:cubicBezTo>
                    <a:pt x="863" y="613"/>
                    <a:pt x="863" y="613"/>
                    <a:pt x="863" y="613"/>
                  </a:cubicBezTo>
                  <a:cubicBezTo>
                    <a:pt x="862" y="609"/>
                    <a:pt x="861" y="605"/>
                    <a:pt x="860" y="601"/>
                  </a:cubicBezTo>
                  <a:cubicBezTo>
                    <a:pt x="859" y="591"/>
                    <a:pt x="859" y="591"/>
                    <a:pt x="859" y="591"/>
                  </a:cubicBezTo>
                  <a:cubicBezTo>
                    <a:pt x="961" y="581"/>
                    <a:pt x="961" y="581"/>
                    <a:pt x="961" y="581"/>
                  </a:cubicBezTo>
                  <a:cubicBezTo>
                    <a:pt x="856" y="591"/>
                    <a:pt x="856" y="591"/>
                    <a:pt x="856" y="591"/>
                  </a:cubicBezTo>
                  <a:cubicBezTo>
                    <a:pt x="855" y="591"/>
                    <a:pt x="854" y="591"/>
                    <a:pt x="853" y="591"/>
                  </a:cubicBezTo>
                  <a:cubicBezTo>
                    <a:pt x="842" y="591"/>
                    <a:pt x="833" y="586"/>
                    <a:pt x="826" y="578"/>
                  </a:cubicBezTo>
                  <a:cubicBezTo>
                    <a:pt x="629" y="578"/>
                    <a:pt x="629" y="578"/>
                    <a:pt x="629" y="578"/>
                  </a:cubicBezTo>
                  <a:cubicBezTo>
                    <a:pt x="629" y="402"/>
                    <a:pt x="629" y="402"/>
                    <a:pt x="629" y="402"/>
                  </a:cubicBezTo>
                  <a:cubicBezTo>
                    <a:pt x="688" y="400"/>
                    <a:pt x="746" y="390"/>
                    <a:pt x="802" y="373"/>
                  </a:cubicBezTo>
                  <a:cubicBezTo>
                    <a:pt x="798" y="338"/>
                    <a:pt x="798" y="338"/>
                    <a:pt x="798" y="338"/>
                  </a:cubicBezTo>
                  <a:cubicBezTo>
                    <a:pt x="744" y="356"/>
                    <a:pt x="687" y="366"/>
                    <a:pt x="629" y="368"/>
                  </a:cubicBezTo>
                  <a:cubicBezTo>
                    <a:pt x="630" y="36"/>
                    <a:pt x="630" y="36"/>
                    <a:pt x="630" y="36"/>
                  </a:cubicBezTo>
                  <a:cubicBezTo>
                    <a:pt x="691" y="42"/>
                    <a:pt x="749" y="81"/>
                    <a:pt x="797" y="148"/>
                  </a:cubicBezTo>
                  <a:cubicBezTo>
                    <a:pt x="803" y="143"/>
                    <a:pt x="809" y="141"/>
                    <a:pt x="816" y="140"/>
                  </a:cubicBezTo>
                  <a:cubicBezTo>
                    <a:pt x="834" y="138"/>
                    <a:pt x="834" y="138"/>
                    <a:pt x="834" y="138"/>
                  </a:cubicBezTo>
                  <a:cubicBezTo>
                    <a:pt x="810" y="103"/>
                    <a:pt x="783" y="74"/>
                    <a:pt x="755" y="52"/>
                  </a:cubicBezTo>
                  <a:cubicBezTo>
                    <a:pt x="764" y="55"/>
                    <a:pt x="774" y="57"/>
                    <a:pt x="784" y="60"/>
                  </a:cubicBezTo>
                  <a:cubicBezTo>
                    <a:pt x="790" y="62"/>
                    <a:pt x="796" y="65"/>
                    <a:pt x="802" y="67"/>
                  </a:cubicBezTo>
                  <a:cubicBezTo>
                    <a:pt x="805" y="68"/>
                    <a:pt x="807" y="68"/>
                    <a:pt x="809" y="69"/>
                  </a:cubicBezTo>
                  <a:cubicBezTo>
                    <a:pt x="816" y="71"/>
                    <a:pt x="824" y="74"/>
                    <a:pt x="831" y="77"/>
                  </a:cubicBezTo>
                  <a:cubicBezTo>
                    <a:pt x="832" y="78"/>
                    <a:pt x="834" y="79"/>
                    <a:pt x="835" y="79"/>
                  </a:cubicBezTo>
                  <a:cubicBezTo>
                    <a:pt x="842" y="82"/>
                    <a:pt x="848" y="85"/>
                    <a:pt x="855" y="88"/>
                  </a:cubicBezTo>
                  <a:cubicBezTo>
                    <a:pt x="857" y="89"/>
                    <a:pt x="860" y="90"/>
                    <a:pt x="862" y="91"/>
                  </a:cubicBezTo>
                  <a:cubicBezTo>
                    <a:pt x="868" y="94"/>
                    <a:pt x="873" y="96"/>
                    <a:pt x="878" y="99"/>
                  </a:cubicBezTo>
                  <a:cubicBezTo>
                    <a:pt x="882" y="101"/>
                    <a:pt x="886" y="103"/>
                    <a:pt x="890" y="106"/>
                  </a:cubicBezTo>
                  <a:cubicBezTo>
                    <a:pt x="893" y="107"/>
                    <a:pt x="896" y="109"/>
                    <a:pt x="899" y="110"/>
                  </a:cubicBezTo>
                  <a:cubicBezTo>
                    <a:pt x="904" y="113"/>
                    <a:pt x="910" y="116"/>
                    <a:pt x="915" y="120"/>
                  </a:cubicBezTo>
                  <a:cubicBezTo>
                    <a:pt x="926" y="127"/>
                    <a:pt x="926" y="127"/>
                    <a:pt x="926" y="127"/>
                  </a:cubicBezTo>
                  <a:cubicBezTo>
                    <a:pt x="928" y="128"/>
                    <a:pt x="929" y="129"/>
                    <a:pt x="931" y="130"/>
                  </a:cubicBezTo>
                  <a:cubicBezTo>
                    <a:pt x="945" y="128"/>
                    <a:pt x="945" y="128"/>
                    <a:pt x="945" y="128"/>
                  </a:cubicBezTo>
                  <a:cubicBezTo>
                    <a:pt x="939" y="116"/>
                    <a:pt x="935" y="104"/>
                    <a:pt x="933" y="90"/>
                  </a:cubicBezTo>
                  <a:cubicBezTo>
                    <a:pt x="838" y="32"/>
                    <a:pt x="727" y="0"/>
                    <a:pt x="613" y="0"/>
                  </a:cubicBezTo>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569" name="Freeform 254"/>
            <p:cNvSpPr/>
            <p:nvPr/>
          </p:nvSpPr>
          <p:spPr bwMode="auto">
            <a:xfrm>
              <a:off x="2925763" y="3883025"/>
              <a:ext cx="1881188" cy="1139825"/>
            </a:xfrm>
            <a:custGeom>
              <a:avLst/>
              <a:gdLst>
                <a:gd name="T0" fmla="*/ 0 w 1185"/>
                <a:gd name="T1" fmla="*/ 285 h 718"/>
                <a:gd name="T2" fmla="*/ 1069 w 1185"/>
                <a:gd name="T3" fmla="*/ 0 h 718"/>
                <a:gd name="T4" fmla="*/ 1185 w 1185"/>
                <a:gd name="T5" fmla="*/ 432 h 718"/>
                <a:gd name="T6" fmla="*/ 116 w 1185"/>
                <a:gd name="T7" fmla="*/ 718 h 718"/>
                <a:gd name="T8" fmla="*/ 0 w 1185"/>
                <a:gd name="T9" fmla="*/ 285 h 718"/>
              </a:gdLst>
              <a:ahLst/>
              <a:cxnLst>
                <a:cxn ang="0">
                  <a:pos x="T0" y="T1"/>
                </a:cxn>
                <a:cxn ang="0">
                  <a:pos x="T2" y="T3"/>
                </a:cxn>
                <a:cxn ang="0">
                  <a:pos x="T4" y="T5"/>
                </a:cxn>
                <a:cxn ang="0">
                  <a:pos x="T6" y="T7"/>
                </a:cxn>
                <a:cxn ang="0">
                  <a:pos x="T8" y="T9"/>
                </a:cxn>
              </a:cxnLst>
              <a:rect l="0" t="0" r="r" b="b"/>
              <a:pathLst>
                <a:path w="1185" h="718">
                  <a:moveTo>
                    <a:pt x="0" y="285"/>
                  </a:moveTo>
                  <a:lnTo>
                    <a:pt x="1069" y="0"/>
                  </a:lnTo>
                  <a:lnTo>
                    <a:pt x="1185" y="432"/>
                  </a:lnTo>
                  <a:lnTo>
                    <a:pt x="116" y="718"/>
                  </a:lnTo>
                  <a:lnTo>
                    <a:pt x="0" y="285"/>
                  </a:lnTo>
                  <a:close/>
                </a:path>
              </a:pathLst>
            </a:custGeom>
            <a:solidFill>
              <a:srgbClr val="C4C4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255"/>
            <p:cNvSpPr/>
            <p:nvPr/>
          </p:nvSpPr>
          <p:spPr bwMode="auto">
            <a:xfrm>
              <a:off x="2925763" y="3883025"/>
              <a:ext cx="1881188" cy="1139825"/>
            </a:xfrm>
            <a:custGeom>
              <a:avLst/>
              <a:gdLst>
                <a:gd name="T0" fmla="*/ 0 w 1185"/>
                <a:gd name="T1" fmla="*/ 285 h 718"/>
                <a:gd name="T2" fmla="*/ 1069 w 1185"/>
                <a:gd name="T3" fmla="*/ 0 h 718"/>
                <a:gd name="T4" fmla="*/ 1185 w 1185"/>
                <a:gd name="T5" fmla="*/ 432 h 718"/>
                <a:gd name="T6" fmla="*/ 116 w 1185"/>
                <a:gd name="T7" fmla="*/ 718 h 718"/>
                <a:gd name="T8" fmla="*/ 0 w 1185"/>
                <a:gd name="T9" fmla="*/ 285 h 718"/>
              </a:gdLst>
              <a:ahLst/>
              <a:cxnLst>
                <a:cxn ang="0">
                  <a:pos x="T0" y="T1"/>
                </a:cxn>
                <a:cxn ang="0">
                  <a:pos x="T2" y="T3"/>
                </a:cxn>
                <a:cxn ang="0">
                  <a:pos x="T4" y="T5"/>
                </a:cxn>
                <a:cxn ang="0">
                  <a:pos x="T6" y="T7"/>
                </a:cxn>
                <a:cxn ang="0">
                  <a:pos x="T8" y="T9"/>
                </a:cxn>
              </a:cxnLst>
              <a:rect l="0" t="0" r="r" b="b"/>
              <a:pathLst>
                <a:path w="1185" h="718">
                  <a:moveTo>
                    <a:pt x="0" y="285"/>
                  </a:moveTo>
                  <a:lnTo>
                    <a:pt x="1069" y="0"/>
                  </a:lnTo>
                  <a:lnTo>
                    <a:pt x="1185" y="432"/>
                  </a:lnTo>
                  <a:lnTo>
                    <a:pt x="116" y="718"/>
                  </a:lnTo>
                  <a:lnTo>
                    <a:pt x="0" y="28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256"/>
            <p:cNvSpPr/>
            <p:nvPr/>
          </p:nvSpPr>
          <p:spPr bwMode="auto">
            <a:xfrm>
              <a:off x="3108326" y="4567238"/>
              <a:ext cx="1706563" cy="487362"/>
            </a:xfrm>
            <a:custGeom>
              <a:avLst/>
              <a:gdLst>
                <a:gd name="T0" fmla="*/ 1069 w 1075"/>
                <a:gd name="T1" fmla="*/ 0 h 307"/>
                <a:gd name="T2" fmla="*/ 1075 w 1075"/>
                <a:gd name="T3" fmla="*/ 21 h 307"/>
                <a:gd name="T4" fmla="*/ 6 w 1075"/>
                <a:gd name="T5" fmla="*/ 307 h 307"/>
                <a:gd name="T6" fmla="*/ 0 w 1075"/>
                <a:gd name="T7" fmla="*/ 286 h 307"/>
                <a:gd name="T8" fmla="*/ 1069 w 1075"/>
                <a:gd name="T9" fmla="*/ 0 h 307"/>
              </a:gdLst>
              <a:ahLst/>
              <a:cxnLst>
                <a:cxn ang="0">
                  <a:pos x="T0" y="T1"/>
                </a:cxn>
                <a:cxn ang="0">
                  <a:pos x="T2" y="T3"/>
                </a:cxn>
                <a:cxn ang="0">
                  <a:pos x="T4" y="T5"/>
                </a:cxn>
                <a:cxn ang="0">
                  <a:pos x="T6" y="T7"/>
                </a:cxn>
                <a:cxn ang="0">
                  <a:pos x="T8" y="T9"/>
                </a:cxn>
              </a:cxnLst>
              <a:rect l="0" t="0" r="r" b="b"/>
              <a:pathLst>
                <a:path w="1075" h="307">
                  <a:moveTo>
                    <a:pt x="1069" y="0"/>
                  </a:moveTo>
                  <a:lnTo>
                    <a:pt x="1075" y="21"/>
                  </a:lnTo>
                  <a:lnTo>
                    <a:pt x="6" y="307"/>
                  </a:lnTo>
                  <a:lnTo>
                    <a:pt x="0" y="286"/>
                  </a:lnTo>
                  <a:lnTo>
                    <a:pt x="1069" y="0"/>
                  </a:lnTo>
                  <a:close/>
                </a:path>
              </a:pathLst>
            </a:custGeom>
            <a:solidFill>
              <a:srgbClr val="949E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257"/>
            <p:cNvSpPr/>
            <p:nvPr/>
          </p:nvSpPr>
          <p:spPr bwMode="auto">
            <a:xfrm>
              <a:off x="3108326" y="4567238"/>
              <a:ext cx="1706563" cy="487362"/>
            </a:xfrm>
            <a:custGeom>
              <a:avLst/>
              <a:gdLst>
                <a:gd name="T0" fmla="*/ 1069 w 1075"/>
                <a:gd name="T1" fmla="*/ 0 h 307"/>
                <a:gd name="T2" fmla="*/ 1075 w 1075"/>
                <a:gd name="T3" fmla="*/ 21 h 307"/>
                <a:gd name="T4" fmla="*/ 6 w 1075"/>
                <a:gd name="T5" fmla="*/ 307 h 307"/>
                <a:gd name="T6" fmla="*/ 0 w 1075"/>
                <a:gd name="T7" fmla="*/ 286 h 307"/>
                <a:gd name="T8" fmla="*/ 1069 w 1075"/>
                <a:gd name="T9" fmla="*/ 0 h 307"/>
              </a:gdLst>
              <a:ahLst/>
              <a:cxnLst>
                <a:cxn ang="0">
                  <a:pos x="T0" y="T1"/>
                </a:cxn>
                <a:cxn ang="0">
                  <a:pos x="T2" y="T3"/>
                </a:cxn>
                <a:cxn ang="0">
                  <a:pos x="T4" y="T5"/>
                </a:cxn>
                <a:cxn ang="0">
                  <a:pos x="T6" y="T7"/>
                </a:cxn>
                <a:cxn ang="0">
                  <a:pos x="T8" y="T9"/>
                </a:cxn>
              </a:cxnLst>
              <a:rect l="0" t="0" r="r" b="b"/>
              <a:pathLst>
                <a:path w="1075" h="307">
                  <a:moveTo>
                    <a:pt x="1069" y="0"/>
                  </a:moveTo>
                  <a:lnTo>
                    <a:pt x="1075" y="21"/>
                  </a:lnTo>
                  <a:lnTo>
                    <a:pt x="6" y="307"/>
                  </a:lnTo>
                  <a:lnTo>
                    <a:pt x="0" y="286"/>
                  </a:lnTo>
                  <a:lnTo>
                    <a:pt x="10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258"/>
            <p:cNvSpPr/>
            <p:nvPr/>
          </p:nvSpPr>
          <p:spPr bwMode="auto">
            <a:xfrm>
              <a:off x="2857501" y="3817938"/>
              <a:ext cx="1881188" cy="1144587"/>
            </a:xfrm>
            <a:custGeom>
              <a:avLst/>
              <a:gdLst>
                <a:gd name="T0" fmla="*/ 0 w 1185"/>
                <a:gd name="T1" fmla="*/ 286 h 721"/>
                <a:gd name="T2" fmla="*/ 1069 w 1185"/>
                <a:gd name="T3" fmla="*/ 0 h 721"/>
                <a:gd name="T4" fmla="*/ 1185 w 1185"/>
                <a:gd name="T5" fmla="*/ 433 h 721"/>
                <a:gd name="T6" fmla="*/ 116 w 1185"/>
                <a:gd name="T7" fmla="*/ 721 h 721"/>
                <a:gd name="T8" fmla="*/ 0 w 1185"/>
                <a:gd name="T9" fmla="*/ 286 h 721"/>
              </a:gdLst>
              <a:ahLst/>
              <a:cxnLst>
                <a:cxn ang="0">
                  <a:pos x="T0" y="T1"/>
                </a:cxn>
                <a:cxn ang="0">
                  <a:pos x="T2" y="T3"/>
                </a:cxn>
                <a:cxn ang="0">
                  <a:pos x="T4" y="T5"/>
                </a:cxn>
                <a:cxn ang="0">
                  <a:pos x="T6" y="T7"/>
                </a:cxn>
                <a:cxn ang="0">
                  <a:pos x="T8" y="T9"/>
                </a:cxn>
              </a:cxnLst>
              <a:rect l="0" t="0" r="r" b="b"/>
              <a:pathLst>
                <a:path w="1185" h="721">
                  <a:moveTo>
                    <a:pt x="0" y="286"/>
                  </a:moveTo>
                  <a:lnTo>
                    <a:pt x="1069" y="0"/>
                  </a:lnTo>
                  <a:lnTo>
                    <a:pt x="1185" y="433"/>
                  </a:lnTo>
                  <a:lnTo>
                    <a:pt x="116" y="721"/>
                  </a:lnTo>
                  <a:lnTo>
                    <a:pt x="0" y="286"/>
                  </a:lnTo>
                  <a:close/>
                </a:path>
              </a:pathLst>
            </a:custGeom>
            <a:solidFill>
              <a:srgbClr val="E8E8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259"/>
            <p:cNvSpPr/>
            <p:nvPr/>
          </p:nvSpPr>
          <p:spPr bwMode="auto">
            <a:xfrm>
              <a:off x="2974976" y="4441825"/>
              <a:ext cx="1704975" cy="490537"/>
            </a:xfrm>
            <a:custGeom>
              <a:avLst/>
              <a:gdLst>
                <a:gd name="T0" fmla="*/ 1069 w 1074"/>
                <a:gd name="T1" fmla="*/ 0 h 309"/>
                <a:gd name="T2" fmla="*/ 1074 w 1074"/>
                <a:gd name="T3" fmla="*/ 22 h 309"/>
                <a:gd name="T4" fmla="*/ 5 w 1074"/>
                <a:gd name="T5" fmla="*/ 309 h 309"/>
                <a:gd name="T6" fmla="*/ 0 w 1074"/>
                <a:gd name="T7" fmla="*/ 287 h 309"/>
                <a:gd name="T8" fmla="*/ 1069 w 1074"/>
                <a:gd name="T9" fmla="*/ 0 h 309"/>
              </a:gdLst>
              <a:ahLst/>
              <a:cxnLst>
                <a:cxn ang="0">
                  <a:pos x="T0" y="T1"/>
                </a:cxn>
                <a:cxn ang="0">
                  <a:pos x="T2" y="T3"/>
                </a:cxn>
                <a:cxn ang="0">
                  <a:pos x="T4" y="T5"/>
                </a:cxn>
                <a:cxn ang="0">
                  <a:pos x="T6" y="T7"/>
                </a:cxn>
                <a:cxn ang="0">
                  <a:pos x="T8" y="T9"/>
                </a:cxn>
              </a:cxnLst>
              <a:rect l="0" t="0" r="r" b="b"/>
              <a:pathLst>
                <a:path w="1074" h="309">
                  <a:moveTo>
                    <a:pt x="1069" y="0"/>
                  </a:moveTo>
                  <a:lnTo>
                    <a:pt x="1074" y="22"/>
                  </a:lnTo>
                  <a:lnTo>
                    <a:pt x="5" y="309"/>
                  </a:lnTo>
                  <a:lnTo>
                    <a:pt x="0" y="287"/>
                  </a:lnTo>
                  <a:lnTo>
                    <a:pt x="1069" y="0"/>
                  </a:lnTo>
                  <a:close/>
                </a:path>
              </a:pathLst>
            </a:custGeom>
            <a:solidFill>
              <a:srgbClr val="618C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260"/>
            <p:cNvSpPr/>
            <p:nvPr/>
          </p:nvSpPr>
          <p:spPr bwMode="auto">
            <a:xfrm>
              <a:off x="3041651" y="4503738"/>
              <a:ext cx="1704975" cy="487362"/>
            </a:xfrm>
            <a:custGeom>
              <a:avLst/>
              <a:gdLst>
                <a:gd name="T0" fmla="*/ 1069 w 1074"/>
                <a:gd name="T1" fmla="*/ 0 h 307"/>
                <a:gd name="T2" fmla="*/ 1074 w 1074"/>
                <a:gd name="T3" fmla="*/ 21 h 307"/>
                <a:gd name="T4" fmla="*/ 6 w 1074"/>
                <a:gd name="T5" fmla="*/ 307 h 307"/>
                <a:gd name="T6" fmla="*/ 0 w 1074"/>
                <a:gd name="T7" fmla="*/ 285 h 307"/>
                <a:gd name="T8" fmla="*/ 1069 w 1074"/>
                <a:gd name="T9" fmla="*/ 0 h 307"/>
              </a:gdLst>
              <a:ahLst/>
              <a:cxnLst>
                <a:cxn ang="0">
                  <a:pos x="T0" y="T1"/>
                </a:cxn>
                <a:cxn ang="0">
                  <a:pos x="T2" y="T3"/>
                </a:cxn>
                <a:cxn ang="0">
                  <a:pos x="T4" y="T5"/>
                </a:cxn>
                <a:cxn ang="0">
                  <a:pos x="T6" y="T7"/>
                </a:cxn>
                <a:cxn ang="0">
                  <a:pos x="T8" y="T9"/>
                </a:cxn>
              </a:cxnLst>
              <a:rect l="0" t="0" r="r" b="b"/>
              <a:pathLst>
                <a:path w="1074" h="307">
                  <a:moveTo>
                    <a:pt x="1069" y="0"/>
                  </a:moveTo>
                  <a:lnTo>
                    <a:pt x="1074" y="21"/>
                  </a:lnTo>
                  <a:lnTo>
                    <a:pt x="6" y="307"/>
                  </a:lnTo>
                  <a:lnTo>
                    <a:pt x="0" y="285"/>
                  </a:lnTo>
                  <a:lnTo>
                    <a:pt x="1069" y="0"/>
                  </a:lnTo>
                  <a:close/>
                </a:path>
              </a:pathLst>
            </a:custGeom>
            <a:solidFill>
              <a:srgbClr val="81977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261"/>
            <p:cNvSpPr/>
            <p:nvPr/>
          </p:nvSpPr>
          <p:spPr bwMode="auto">
            <a:xfrm>
              <a:off x="2792413" y="3754438"/>
              <a:ext cx="1879600" cy="1143000"/>
            </a:xfrm>
            <a:custGeom>
              <a:avLst/>
              <a:gdLst>
                <a:gd name="T0" fmla="*/ 0 w 1184"/>
                <a:gd name="T1" fmla="*/ 288 h 720"/>
                <a:gd name="T2" fmla="*/ 1067 w 1184"/>
                <a:gd name="T3" fmla="*/ 0 h 720"/>
                <a:gd name="T4" fmla="*/ 1184 w 1184"/>
                <a:gd name="T5" fmla="*/ 433 h 720"/>
                <a:gd name="T6" fmla="*/ 115 w 1184"/>
                <a:gd name="T7" fmla="*/ 720 h 720"/>
                <a:gd name="T8" fmla="*/ 0 w 1184"/>
                <a:gd name="T9" fmla="*/ 288 h 720"/>
              </a:gdLst>
              <a:ahLst/>
              <a:cxnLst>
                <a:cxn ang="0">
                  <a:pos x="T0" y="T1"/>
                </a:cxn>
                <a:cxn ang="0">
                  <a:pos x="T2" y="T3"/>
                </a:cxn>
                <a:cxn ang="0">
                  <a:pos x="T4" y="T5"/>
                </a:cxn>
                <a:cxn ang="0">
                  <a:pos x="T6" y="T7"/>
                </a:cxn>
                <a:cxn ang="0">
                  <a:pos x="T8" y="T9"/>
                </a:cxn>
              </a:cxnLst>
              <a:rect l="0" t="0" r="r" b="b"/>
              <a:pathLst>
                <a:path w="1184" h="720">
                  <a:moveTo>
                    <a:pt x="0" y="288"/>
                  </a:moveTo>
                  <a:lnTo>
                    <a:pt x="1067" y="0"/>
                  </a:lnTo>
                  <a:lnTo>
                    <a:pt x="1184" y="433"/>
                  </a:lnTo>
                  <a:lnTo>
                    <a:pt x="115" y="720"/>
                  </a:lnTo>
                  <a:lnTo>
                    <a:pt x="0" y="28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262"/>
            <p:cNvSpPr/>
            <p:nvPr/>
          </p:nvSpPr>
          <p:spPr bwMode="auto">
            <a:xfrm>
              <a:off x="3222626" y="4330700"/>
              <a:ext cx="206375" cy="209550"/>
            </a:xfrm>
            <a:custGeom>
              <a:avLst/>
              <a:gdLst>
                <a:gd name="T0" fmla="*/ 5 w 84"/>
                <a:gd name="T1" fmla="*/ 52 h 85"/>
                <a:gd name="T2" fmla="*/ 32 w 84"/>
                <a:gd name="T3" fmla="*/ 5 h 85"/>
                <a:gd name="T4" fmla="*/ 79 w 84"/>
                <a:gd name="T5" fmla="*/ 32 h 85"/>
                <a:gd name="T6" fmla="*/ 52 w 84"/>
                <a:gd name="T7" fmla="*/ 80 h 85"/>
                <a:gd name="T8" fmla="*/ 5 w 84"/>
                <a:gd name="T9" fmla="*/ 52 h 85"/>
              </a:gdLst>
              <a:ahLst/>
              <a:cxnLst>
                <a:cxn ang="0">
                  <a:pos x="T0" y="T1"/>
                </a:cxn>
                <a:cxn ang="0">
                  <a:pos x="T2" y="T3"/>
                </a:cxn>
                <a:cxn ang="0">
                  <a:pos x="T4" y="T5"/>
                </a:cxn>
                <a:cxn ang="0">
                  <a:pos x="T6" y="T7"/>
                </a:cxn>
                <a:cxn ang="0">
                  <a:pos x="T8" y="T9"/>
                </a:cxn>
              </a:cxnLst>
              <a:rect l="0" t="0" r="r" b="b"/>
              <a:pathLst>
                <a:path w="84" h="85">
                  <a:moveTo>
                    <a:pt x="5" y="52"/>
                  </a:moveTo>
                  <a:cubicBezTo>
                    <a:pt x="0" y="31"/>
                    <a:pt x="12" y="10"/>
                    <a:pt x="32" y="5"/>
                  </a:cubicBezTo>
                  <a:cubicBezTo>
                    <a:pt x="52" y="0"/>
                    <a:pt x="73" y="12"/>
                    <a:pt x="79" y="32"/>
                  </a:cubicBezTo>
                  <a:cubicBezTo>
                    <a:pt x="84" y="53"/>
                    <a:pt x="72" y="74"/>
                    <a:pt x="52" y="80"/>
                  </a:cubicBezTo>
                  <a:cubicBezTo>
                    <a:pt x="32" y="85"/>
                    <a:pt x="11" y="73"/>
                    <a:pt x="5" y="52"/>
                  </a:cubicBezTo>
                  <a:close/>
                </a:path>
              </a:pathLst>
            </a:custGeom>
            <a:solidFill>
              <a:srgbClr val="618C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263"/>
            <p:cNvSpPr/>
            <p:nvPr/>
          </p:nvSpPr>
          <p:spPr bwMode="auto">
            <a:xfrm>
              <a:off x="4052888" y="4108450"/>
              <a:ext cx="206375" cy="207962"/>
            </a:xfrm>
            <a:custGeom>
              <a:avLst/>
              <a:gdLst>
                <a:gd name="T0" fmla="*/ 5 w 84"/>
                <a:gd name="T1" fmla="*/ 52 h 85"/>
                <a:gd name="T2" fmla="*/ 32 w 84"/>
                <a:gd name="T3" fmla="*/ 5 h 85"/>
                <a:gd name="T4" fmla="*/ 78 w 84"/>
                <a:gd name="T5" fmla="*/ 33 h 85"/>
                <a:gd name="T6" fmla="*/ 52 w 84"/>
                <a:gd name="T7" fmla="*/ 80 h 85"/>
                <a:gd name="T8" fmla="*/ 5 w 84"/>
                <a:gd name="T9" fmla="*/ 52 h 85"/>
              </a:gdLst>
              <a:ahLst/>
              <a:cxnLst>
                <a:cxn ang="0">
                  <a:pos x="T0" y="T1"/>
                </a:cxn>
                <a:cxn ang="0">
                  <a:pos x="T2" y="T3"/>
                </a:cxn>
                <a:cxn ang="0">
                  <a:pos x="T4" y="T5"/>
                </a:cxn>
                <a:cxn ang="0">
                  <a:pos x="T6" y="T7"/>
                </a:cxn>
                <a:cxn ang="0">
                  <a:pos x="T8" y="T9"/>
                </a:cxn>
              </a:cxnLst>
              <a:rect l="0" t="0" r="r" b="b"/>
              <a:pathLst>
                <a:path w="84" h="85">
                  <a:moveTo>
                    <a:pt x="5" y="52"/>
                  </a:moveTo>
                  <a:cubicBezTo>
                    <a:pt x="0" y="32"/>
                    <a:pt x="12" y="11"/>
                    <a:pt x="32" y="5"/>
                  </a:cubicBezTo>
                  <a:cubicBezTo>
                    <a:pt x="52" y="0"/>
                    <a:pt x="73" y="12"/>
                    <a:pt x="78" y="33"/>
                  </a:cubicBezTo>
                  <a:cubicBezTo>
                    <a:pt x="84" y="53"/>
                    <a:pt x="72" y="74"/>
                    <a:pt x="52" y="80"/>
                  </a:cubicBezTo>
                  <a:cubicBezTo>
                    <a:pt x="32" y="85"/>
                    <a:pt x="11" y="73"/>
                    <a:pt x="5" y="52"/>
                  </a:cubicBezTo>
                  <a:close/>
                </a:path>
              </a:pathLst>
            </a:custGeom>
            <a:solidFill>
              <a:srgbClr val="618C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264"/>
            <p:cNvSpPr>
              <a:spLocks noEditPoints="1"/>
            </p:cNvSpPr>
            <p:nvPr/>
          </p:nvSpPr>
          <p:spPr bwMode="auto">
            <a:xfrm>
              <a:off x="2865438" y="3822700"/>
              <a:ext cx="1728788" cy="1009650"/>
            </a:xfrm>
            <a:custGeom>
              <a:avLst/>
              <a:gdLst>
                <a:gd name="T0" fmla="*/ 67 w 706"/>
                <a:gd name="T1" fmla="*/ 411 h 411"/>
                <a:gd name="T2" fmla="*/ 704 w 706"/>
                <a:gd name="T3" fmla="*/ 240 h 411"/>
                <a:gd name="T4" fmla="*/ 706 w 706"/>
                <a:gd name="T5" fmla="*/ 236 h 411"/>
                <a:gd name="T6" fmla="*/ 644 w 706"/>
                <a:gd name="T7" fmla="*/ 2 h 411"/>
                <a:gd name="T8" fmla="*/ 639 w 706"/>
                <a:gd name="T9" fmla="*/ 0 h 411"/>
                <a:gd name="T10" fmla="*/ 2 w 706"/>
                <a:gd name="T11" fmla="*/ 170 h 411"/>
                <a:gd name="T12" fmla="*/ 0 w 706"/>
                <a:gd name="T13" fmla="*/ 174 h 411"/>
                <a:gd name="T14" fmla="*/ 63 w 706"/>
                <a:gd name="T15" fmla="*/ 408 h 411"/>
                <a:gd name="T16" fmla="*/ 67 w 706"/>
                <a:gd name="T17" fmla="*/ 411 h 411"/>
                <a:gd name="T18" fmla="*/ 44 w 706"/>
                <a:gd name="T19" fmla="*/ 232 h 411"/>
                <a:gd name="T20" fmla="*/ 68 w 706"/>
                <a:gd name="T21" fmla="*/ 184 h 411"/>
                <a:gd name="T22" fmla="*/ 589 w 706"/>
                <a:gd name="T23" fmla="*/ 44 h 411"/>
                <a:gd name="T24" fmla="*/ 635 w 706"/>
                <a:gd name="T25" fmla="*/ 73 h 411"/>
                <a:gd name="T26" fmla="*/ 663 w 706"/>
                <a:gd name="T27" fmla="*/ 179 h 411"/>
                <a:gd name="T28" fmla="*/ 638 w 706"/>
                <a:gd name="T29" fmla="*/ 227 h 411"/>
                <a:gd name="T30" fmla="*/ 117 w 706"/>
                <a:gd name="T31" fmla="*/ 366 h 411"/>
                <a:gd name="T32" fmla="*/ 72 w 706"/>
                <a:gd name="T33" fmla="*/ 337 h 411"/>
                <a:gd name="T34" fmla="*/ 44 w 706"/>
                <a:gd name="T35" fmla="*/ 232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6" h="411">
                  <a:moveTo>
                    <a:pt x="67" y="411"/>
                  </a:moveTo>
                  <a:cubicBezTo>
                    <a:pt x="704" y="240"/>
                    <a:pt x="704" y="240"/>
                    <a:pt x="704" y="240"/>
                  </a:cubicBezTo>
                  <a:cubicBezTo>
                    <a:pt x="705" y="239"/>
                    <a:pt x="705" y="237"/>
                    <a:pt x="706" y="236"/>
                  </a:cubicBezTo>
                  <a:cubicBezTo>
                    <a:pt x="644" y="2"/>
                    <a:pt x="644" y="2"/>
                    <a:pt x="644" y="2"/>
                  </a:cubicBezTo>
                  <a:cubicBezTo>
                    <a:pt x="642" y="1"/>
                    <a:pt x="641" y="0"/>
                    <a:pt x="639" y="0"/>
                  </a:cubicBezTo>
                  <a:cubicBezTo>
                    <a:pt x="2" y="170"/>
                    <a:pt x="2" y="170"/>
                    <a:pt x="2" y="170"/>
                  </a:cubicBezTo>
                  <a:cubicBezTo>
                    <a:pt x="1" y="171"/>
                    <a:pt x="1" y="173"/>
                    <a:pt x="0" y="174"/>
                  </a:cubicBezTo>
                  <a:cubicBezTo>
                    <a:pt x="63" y="408"/>
                    <a:pt x="63" y="408"/>
                    <a:pt x="63" y="408"/>
                  </a:cubicBezTo>
                  <a:cubicBezTo>
                    <a:pt x="64" y="409"/>
                    <a:pt x="65" y="410"/>
                    <a:pt x="67" y="411"/>
                  </a:cubicBezTo>
                  <a:close/>
                  <a:moveTo>
                    <a:pt x="44" y="232"/>
                  </a:moveTo>
                  <a:cubicBezTo>
                    <a:pt x="63" y="226"/>
                    <a:pt x="74" y="205"/>
                    <a:pt x="68" y="184"/>
                  </a:cubicBezTo>
                  <a:cubicBezTo>
                    <a:pt x="589" y="44"/>
                    <a:pt x="589" y="44"/>
                    <a:pt x="589" y="44"/>
                  </a:cubicBezTo>
                  <a:cubicBezTo>
                    <a:pt x="595" y="66"/>
                    <a:pt x="615" y="79"/>
                    <a:pt x="635" y="73"/>
                  </a:cubicBezTo>
                  <a:cubicBezTo>
                    <a:pt x="663" y="179"/>
                    <a:pt x="663" y="179"/>
                    <a:pt x="663" y="179"/>
                  </a:cubicBezTo>
                  <a:cubicBezTo>
                    <a:pt x="643" y="184"/>
                    <a:pt x="632" y="205"/>
                    <a:pt x="638" y="227"/>
                  </a:cubicBezTo>
                  <a:cubicBezTo>
                    <a:pt x="117" y="366"/>
                    <a:pt x="117" y="366"/>
                    <a:pt x="117" y="366"/>
                  </a:cubicBezTo>
                  <a:cubicBezTo>
                    <a:pt x="111" y="345"/>
                    <a:pt x="91" y="332"/>
                    <a:pt x="72" y="337"/>
                  </a:cubicBezTo>
                  <a:lnTo>
                    <a:pt x="44" y="232"/>
                  </a:lnTo>
                  <a:close/>
                </a:path>
              </a:pathLst>
            </a:custGeom>
            <a:solidFill>
              <a:srgbClr val="618C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265"/>
            <p:cNvSpPr>
              <a:spLocks noEditPoints="1"/>
            </p:cNvSpPr>
            <p:nvPr/>
          </p:nvSpPr>
          <p:spPr bwMode="auto">
            <a:xfrm>
              <a:off x="3525838" y="4103688"/>
              <a:ext cx="438150" cy="438150"/>
            </a:xfrm>
            <a:custGeom>
              <a:avLst/>
              <a:gdLst>
                <a:gd name="T0" fmla="*/ 69 w 179"/>
                <a:gd name="T1" fmla="*/ 11 h 179"/>
                <a:gd name="T2" fmla="*/ 11 w 179"/>
                <a:gd name="T3" fmla="*/ 110 h 179"/>
                <a:gd name="T4" fmla="*/ 111 w 179"/>
                <a:gd name="T5" fmla="*/ 168 h 179"/>
                <a:gd name="T6" fmla="*/ 168 w 179"/>
                <a:gd name="T7" fmla="*/ 68 h 179"/>
                <a:gd name="T8" fmla="*/ 69 w 179"/>
                <a:gd name="T9" fmla="*/ 11 h 179"/>
                <a:gd name="T10" fmla="*/ 123 w 179"/>
                <a:gd name="T11" fmla="*/ 119 h 179"/>
                <a:gd name="T12" fmla="*/ 112 w 179"/>
                <a:gd name="T13" fmla="*/ 129 h 179"/>
                <a:gd name="T14" fmla="*/ 108 w 179"/>
                <a:gd name="T15" fmla="*/ 131 h 179"/>
                <a:gd name="T16" fmla="*/ 110 w 179"/>
                <a:gd name="T17" fmla="*/ 140 h 179"/>
                <a:gd name="T18" fmla="*/ 97 w 179"/>
                <a:gd name="T19" fmla="*/ 144 h 179"/>
                <a:gd name="T20" fmla="*/ 94 w 179"/>
                <a:gd name="T21" fmla="*/ 134 h 179"/>
                <a:gd name="T22" fmla="*/ 84 w 179"/>
                <a:gd name="T23" fmla="*/ 134 h 179"/>
                <a:gd name="T24" fmla="*/ 72 w 179"/>
                <a:gd name="T25" fmla="*/ 127 h 179"/>
                <a:gd name="T26" fmla="*/ 65 w 179"/>
                <a:gd name="T27" fmla="*/ 116 h 179"/>
                <a:gd name="T28" fmla="*/ 82 w 179"/>
                <a:gd name="T29" fmla="*/ 110 h 179"/>
                <a:gd name="T30" fmla="*/ 90 w 179"/>
                <a:gd name="T31" fmla="*/ 120 h 179"/>
                <a:gd name="T32" fmla="*/ 98 w 179"/>
                <a:gd name="T33" fmla="*/ 121 h 179"/>
                <a:gd name="T34" fmla="*/ 107 w 179"/>
                <a:gd name="T35" fmla="*/ 114 h 179"/>
                <a:gd name="T36" fmla="*/ 107 w 179"/>
                <a:gd name="T37" fmla="*/ 107 h 179"/>
                <a:gd name="T38" fmla="*/ 97 w 179"/>
                <a:gd name="T39" fmla="*/ 98 h 179"/>
                <a:gd name="T40" fmla="*/ 78 w 179"/>
                <a:gd name="T41" fmla="*/ 91 h 179"/>
                <a:gd name="T42" fmla="*/ 62 w 179"/>
                <a:gd name="T43" fmla="*/ 83 h 179"/>
                <a:gd name="T44" fmla="*/ 55 w 179"/>
                <a:gd name="T45" fmla="*/ 72 h 179"/>
                <a:gd name="T46" fmla="*/ 61 w 179"/>
                <a:gd name="T47" fmla="*/ 50 h 179"/>
                <a:gd name="T48" fmla="*/ 70 w 179"/>
                <a:gd name="T49" fmla="*/ 44 h 179"/>
                <a:gd name="T50" fmla="*/ 68 w 179"/>
                <a:gd name="T51" fmla="*/ 35 h 179"/>
                <a:gd name="T52" fmla="*/ 81 w 179"/>
                <a:gd name="T53" fmla="*/ 32 h 179"/>
                <a:gd name="T54" fmla="*/ 83 w 179"/>
                <a:gd name="T55" fmla="*/ 41 h 179"/>
                <a:gd name="T56" fmla="*/ 94 w 179"/>
                <a:gd name="T57" fmla="*/ 41 h 179"/>
                <a:gd name="T58" fmla="*/ 105 w 179"/>
                <a:gd name="T59" fmla="*/ 45 h 179"/>
                <a:gd name="T60" fmla="*/ 111 w 179"/>
                <a:gd name="T61" fmla="*/ 55 h 179"/>
                <a:gd name="T62" fmla="*/ 95 w 179"/>
                <a:gd name="T63" fmla="*/ 62 h 179"/>
                <a:gd name="T64" fmla="*/ 88 w 179"/>
                <a:gd name="T65" fmla="*/ 54 h 179"/>
                <a:gd name="T66" fmla="*/ 80 w 179"/>
                <a:gd name="T67" fmla="*/ 54 h 179"/>
                <a:gd name="T68" fmla="*/ 74 w 179"/>
                <a:gd name="T69" fmla="*/ 59 h 179"/>
                <a:gd name="T70" fmla="*/ 73 w 179"/>
                <a:gd name="T71" fmla="*/ 66 h 179"/>
                <a:gd name="T72" fmla="*/ 84 w 179"/>
                <a:gd name="T73" fmla="*/ 77 h 179"/>
                <a:gd name="T74" fmla="*/ 93 w 179"/>
                <a:gd name="T75" fmla="*/ 80 h 179"/>
                <a:gd name="T76" fmla="*/ 103 w 179"/>
                <a:gd name="T77" fmla="*/ 83 h 179"/>
                <a:gd name="T78" fmla="*/ 116 w 179"/>
                <a:gd name="T79" fmla="*/ 91 h 179"/>
                <a:gd name="T80" fmla="*/ 120 w 179"/>
                <a:gd name="T81" fmla="*/ 94 h 179"/>
                <a:gd name="T82" fmla="*/ 125 w 179"/>
                <a:gd name="T83" fmla="*/ 102 h 179"/>
                <a:gd name="T84" fmla="*/ 123 w 179"/>
                <a:gd name="T85" fmla="*/ 11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179">
                  <a:moveTo>
                    <a:pt x="69" y="11"/>
                  </a:moveTo>
                  <a:cubicBezTo>
                    <a:pt x="25" y="23"/>
                    <a:pt x="0" y="67"/>
                    <a:pt x="11" y="110"/>
                  </a:cubicBezTo>
                  <a:cubicBezTo>
                    <a:pt x="23" y="153"/>
                    <a:pt x="67" y="179"/>
                    <a:pt x="111" y="168"/>
                  </a:cubicBezTo>
                  <a:cubicBezTo>
                    <a:pt x="154" y="156"/>
                    <a:pt x="179" y="112"/>
                    <a:pt x="168" y="68"/>
                  </a:cubicBezTo>
                  <a:cubicBezTo>
                    <a:pt x="156" y="25"/>
                    <a:pt x="112" y="0"/>
                    <a:pt x="69" y="11"/>
                  </a:cubicBezTo>
                  <a:close/>
                  <a:moveTo>
                    <a:pt x="123" y="119"/>
                  </a:moveTo>
                  <a:cubicBezTo>
                    <a:pt x="121" y="123"/>
                    <a:pt x="117" y="126"/>
                    <a:pt x="112" y="129"/>
                  </a:cubicBezTo>
                  <a:cubicBezTo>
                    <a:pt x="111" y="130"/>
                    <a:pt x="109" y="130"/>
                    <a:pt x="108" y="131"/>
                  </a:cubicBezTo>
                  <a:cubicBezTo>
                    <a:pt x="110" y="140"/>
                    <a:pt x="110" y="140"/>
                    <a:pt x="110" y="140"/>
                  </a:cubicBezTo>
                  <a:cubicBezTo>
                    <a:pt x="97" y="144"/>
                    <a:pt x="97" y="144"/>
                    <a:pt x="97" y="144"/>
                  </a:cubicBezTo>
                  <a:cubicBezTo>
                    <a:pt x="94" y="134"/>
                    <a:pt x="94" y="134"/>
                    <a:pt x="94" y="134"/>
                  </a:cubicBezTo>
                  <a:cubicBezTo>
                    <a:pt x="90" y="135"/>
                    <a:pt x="87" y="134"/>
                    <a:pt x="84" y="134"/>
                  </a:cubicBezTo>
                  <a:cubicBezTo>
                    <a:pt x="79" y="132"/>
                    <a:pt x="75" y="130"/>
                    <a:pt x="72" y="127"/>
                  </a:cubicBezTo>
                  <a:cubicBezTo>
                    <a:pt x="69" y="124"/>
                    <a:pt x="66" y="120"/>
                    <a:pt x="65" y="116"/>
                  </a:cubicBezTo>
                  <a:cubicBezTo>
                    <a:pt x="82" y="110"/>
                    <a:pt x="82" y="110"/>
                    <a:pt x="82" y="110"/>
                  </a:cubicBezTo>
                  <a:cubicBezTo>
                    <a:pt x="84" y="115"/>
                    <a:pt x="87" y="119"/>
                    <a:pt x="90" y="120"/>
                  </a:cubicBezTo>
                  <a:cubicBezTo>
                    <a:pt x="93" y="121"/>
                    <a:pt x="96" y="121"/>
                    <a:pt x="98" y="121"/>
                  </a:cubicBezTo>
                  <a:cubicBezTo>
                    <a:pt x="102" y="119"/>
                    <a:pt x="105" y="117"/>
                    <a:pt x="107" y="114"/>
                  </a:cubicBezTo>
                  <a:cubicBezTo>
                    <a:pt x="107" y="112"/>
                    <a:pt x="107" y="110"/>
                    <a:pt x="107" y="107"/>
                  </a:cubicBezTo>
                  <a:cubicBezTo>
                    <a:pt x="106" y="104"/>
                    <a:pt x="103" y="101"/>
                    <a:pt x="97" y="98"/>
                  </a:cubicBezTo>
                  <a:cubicBezTo>
                    <a:pt x="93" y="97"/>
                    <a:pt x="87" y="94"/>
                    <a:pt x="78" y="91"/>
                  </a:cubicBezTo>
                  <a:cubicBezTo>
                    <a:pt x="71" y="88"/>
                    <a:pt x="66" y="86"/>
                    <a:pt x="62" y="83"/>
                  </a:cubicBezTo>
                  <a:cubicBezTo>
                    <a:pt x="58" y="80"/>
                    <a:pt x="56" y="76"/>
                    <a:pt x="55" y="72"/>
                  </a:cubicBezTo>
                  <a:cubicBezTo>
                    <a:pt x="53" y="64"/>
                    <a:pt x="55" y="56"/>
                    <a:pt x="61" y="50"/>
                  </a:cubicBezTo>
                  <a:cubicBezTo>
                    <a:pt x="63" y="48"/>
                    <a:pt x="66" y="46"/>
                    <a:pt x="70" y="44"/>
                  </a:cubicBezTo>
                  <a:cubicBezTo>
                    <a:pt x="68" y="35"/>
                    <a:pt x="68" y="35"/>
                    <a:pt x="68" y="35"/>
                  </a:cubicBezTo>
                  <a:cubicBezTo>
                    <a:pt x="81" y="32"/>
                    <a:pt x="81" y="32"/>
                    <a:pt x="81" y="32"/>
                  </a:cubicBezTo>
                  <a:cubicBezTo>
                    <a:pt x="83" y="41"/>
                    <a:pt x="83" y="41"/>
                    <a:pt x="83" y="41"/>
                  </a:cubicBezTo>
                  <a:cubicBezTo>
                    <a:pt x="87" y="40"/>
                    <a:pt x="91" y="40"/>
                    <a:pt x="94" y="41"/>
                  </a:cubicBezTo>
                  <a:cubicBezTo>
                    <a:pt x="98" y="41"/>
                    <a:pt x="102" y="43"/>
                    <a:pt x="105" y="45"/>
                  </a:cubicBezTo>
                  <a:cubicBezTo>
                    <a:pt x="108" y="48"/>
                    <a:pt x="110" y="51"/>
                    <a:pt x="111" y="55"/>
                  </a:cubicBezTo>
                  <a:cubicBezTo>
                    <a:pt x="95" y="62"/>
                    <a:pt x="95" y="62"/>
                    <a:pt x="95" y="62"/>
                  </a:cubicBezTo>
                  <a:cubicBezTo>
                    <a:pt x="93" y="58"/>
                    <a:pt x="91" y="56"/>
                    <a:pt x="88" y="54"/>
                  </a:cubicBezTo>
                  <a:cubicBezTo>
                    <a:pt x="86" y="53"/>
                    <a:pt x="84" y="53"/>
                    <a:pt x="80" y="54"/>
                  </a:cubicBezTo>
                  <a:cubicBezTo>
                    <a:pt x="77" y="55"/>
                    <a:pt x="75" y="57"/>
                    <a:pt x="74" y="59"/>
                  </a:cubicBezTo>
                  <a:cubicBezTo>
                    <a:pt x="73" y="61"/>
                    <a:pt x="73" y="64"/>
                    <a:pt x="73" y="66"/>
                  </a:cubicBezTo>
                  <a:cubicBezTo>
                    <a:pt x="74" y="70"/>
                    <a:pt x="78" y="74"/>
                    <a:pt x="84" y="77"/>
                  </a:cubicBezTo>
                  <a:cubicBezTo>
                    <a:pt x="86" y="78"/>
                    <a:pt x="89" y="79"/>
                    <a:pt x="93" y="80"/>
                  </a:cubicBezTo>
                  <a:cubicBezTo>
                    <a:pt x="98" y="82"/>
                    <a:pt x="102" y="83"/>
                    <a:pt x="103" y="83"/>
                  </a:cubicBezTo>
                  <a:cubicBezTo>
                    <a:pt x="108" y="86"/>
                    <a:pt x="113" y="88"/>
                    <a:pt x="116" y="91"/>
                  </a:cubicBezTo>
                  <a:cubicBezTo>
                    <a:pt x="118" y="92"/>
                    <a:pt x="119" y="93"/>
                    <a:pt x="120" y="94"/>
                  </a:cubicBezTo>
                  <a:cubicBezTo>
                    <a:pt x="123" y="97"/>
                    <a:pt x="124" y="99"/>
                    <a:pt x="125" y="102"/>
                  </a:cubicBezTo>
                  <a:cubicBezTo>
                    <a:pt x="127" y="108"/>
                    <a:pt x="126" y="114"/>
                    <a:pt x="123" y="119"/>
                  </a:cubicBezTo>
                  <a:close/>
                </a:path>
              </a:pathLst>
            </a:custGeom>
            <a:solidFill>
              <a:srgbClr val="618C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266"/>
            <p:cNvSpPr/>
            <p:nvPr/>
          </p:nvSpPr>
          <p:spPr bwMode="auto">
            <a:xfrm>
              <a:off x="3232151" y="3995738"/>
              <a:ext cx="1728788" cy="1139825"/>
            </a:xfrm>
            <a:custGeom>
              <a:avLst/>
              <a:gdLst>
                <a:gd name="T0" fmla="*/ 630 w 706"/>
                <a:gd name="T1" fmla="*/ 0 h 465"/>
                <a:gd name="T2" fmla="*/ 583 w 706"/>
                <a:gd name="T3" fmla="*/ 12 h 465"/>
                <a:gd name="T4" fmla="*/ 600 w 706"/>
                <a:gd name="T5" fmla="*/ 75 h 465"/>
                <a:gd name="T6" fmla="*/ 642 w 706"/>
                <a:gd name="T7" fmla="*/ 233 h 465"/>
                <a:gd name="T8" fmla="*/ 642 w 706"/>
                <a:gd name="T9" fmla="*/ 233 h 465"/>
                <a:gd name="T10" fmla="*/ 642 w 706"/>
                <a:gd name="T11" fmla="*/ 233 h 465"/>
                <a:gd name="T12" fmla="*/ 642 w 706"/>
                <a:gd name="T13" fmla="*/ 233 h 465"/>
                <a:gd name="T14" fmla="*/ 646 w 706"/>
                <a:gd name="T15" fmla="*/ 247 h 465"/>
                <a:gd name="T16" fmla="*/ 0 w 706"/>
                <a:gd name="T17" fmla="*/ 419 h 465"/>
                <a:gd name="T18" fmla="*/ 13 w 706"/>
                <a:gd name="T19" fmla="*/ 465 h 465"/>
                <a:gd name="T20" fmla="*/ 286 w 706"/>
                <a:gd name="T21" fmla="*/ 392 h 465"/>
                <a:gd name="T22" fmla="*/ 323 w 706"/>
                <a:gd name="T23" fmla="*/ 367 h 465"/>
                <a:gd name="T24" fmla="*/ 348 w 706"/>
                <a:gd name="T25" fmla="*/ 376 h 465"/>
                <a:gd name="T26" fmla="*/ 376 w 706"/>
                <a:gd name="T27" fmla="*/ 368 h 465"/>
                <a:gd name="T28" fmla="*/ 376 w 706"/>
                <a:gd name="T29" fmla="*/ 367 h 465"/>
                <a:gd name="T30" fmla="*/ 401 w 706"/>
                <a:gd name="T31" fmla="*/ 341 h 465"/>
                <a:gd name="T32" fmla="*/ 424 w 706"/>
                <a:gd name="T33" fmla="*/ 355 h 465"/>
                <a:gd name="T34" fmla="*/ 706 w 706"/>
                <a:gd name="T35" fmla="*/ 280 h 465"/>
                <a:gd name="T36" fmla="*/ 630 w 706"/>
                <a:gd name="T37"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6" h="465">
                  <a:moveTo>
                    <a:pt x="630" y="0"/>
                  </a:moveTo>
                  <a:cubicBezTo>
                    <a:pt x="583" y="12"/>
                    <a:pt x="583" y="12"/>
                    <a:pt x="583" y="12"/>
                  </a:cubicBezTo>
                  <a:cubicBezTo>
                    <a:pt x="600" y="75"/>
                    <a:pt x="600" y="75"/>
                    <a:pt x="600" y="75"/>
                  </a:cubicBezTo>
                  <a:cubicBezTo>
                    <a:pt x="642" y="233"/>
                    <a:pt x="642" y="233"/>
                    <a:pt x="642" y="233"/>
                  </a:cubicBezTo>
                  <a:cubicBezTo>
                    <a:pt x="642" y="233"/>
                    <a:pt x="642" y="233"/>
                    <a:pt x="642" y="233"/>
                  </a:cubicBezTo>
                  <a:cubicBezTo>
                    <a:pt x="642" y="233"/>
                    <a:pt x="642" y="233"/>
                    <a:pt x="642" y="233"/>
                  </a:cubicBezTo>
                  <a:cubicBezTo>
                    <a:pt x="642" y="233"/>
                    <a:pt x="642" y="233"/>
                    <a:pt x="642" y="233"/>
                  </a:cubicBezTo>
                  <a:cubicBezTo>
                    <a:pt x="646" y="247"/>
                    <a:pt x="646" y="247"/>
                    <a:pt x="646" y="247"/>
                  </a:cubicBezTo>
                  <a:cubicBezTo>
                    <a:pt x="0" y="419"/>
                    <a:pt x="0" y="419"/>
                    <a:pt x="0" y="419"/>
                  </a:cubicBezTo>
                  <a:cubicBezTo>
                    <a:pt x="13" y="465"/>
                    <a:pt x="13" y="465"/>
                    <a:pt x="13" y="465"/>
                  </a:cubicBezTo>
                  <a:cubicBezTo>
                    <a:pt x="286" y="392"/>
                    <a:pt x="286" y="392"/>
                    <a:pt x="286" y="392"/>
                  </a:cubicBezTo>
                  <a:cubicBezTo>
                    <a:pt x="292" y="377"/>
                    <a:pt x="306" y="367"/>
                    <a:pt x="323" y="367"/>
                  </a:cubicBezTo>
                  <a:cubicBezTo>
                    <a:pt x="333" y="367"/>
                    <a:pt x="341" y="370"/>
                    <a:pt x="348" y="376"/>
                  </a:cubicBezTo>
                  <a:cubicBezTo>
                    <a:pt x="376" y="368"/>
                    <a:pt x="376" y="368"/>
                    <a:pt x="376" y="368"/>
                  </a:cubicBezTo>
                  <a:cubicBezTo>
                    <a:pt x="376" y="368"/>
                    <a:pt x="376" y="367"/>
                    <a:pt x="376" y="367"/>
                  </a:cubicBezTo>
                  <a:cubicBezTo>
                    <a:pt x="376" y="352"/>
                    <a:pt x="387" y="341"/>
                    <a:pt x="401" y="341"/>
                  </a:cubicBezTo>
                  <a:cubicBezTo>
                    <a:pt x="411" y="341"/>
                    <a:pt x="420" y="347"/>
                    <a:pt x="424" y="355"/>
                  </a:cubicBezTo>
                  <a:cubicBezTo>
                    <a:pt x="706" y="280"/>
                    <a:pt x="706" y="280"/>
                    <a:pt x="706" y="280"/>
                  </a:cubicBezTo>
                  <a:cubicBezTo>
                    <a:pt x="630" y="0"/>
                    <a:pt x="630" y="0"/>
                    <a:pt x="630" y="0"/>
                  </a:cubicBezTo>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582" name="Freeform 267"/>
            <p:cNvSpPr/>
            <p:nvPr/>
          </p:nvSpPr>
          <p:spPr bwMode="auto">
            <a:xfrm>
              <a:off x="4702176" y="4179888"/>
              <a:ext cx="103188" cy="387350"/>
            </a:xfrm>
            <a:custGeom>
              <a:avLst/>
              <a:gdLst>
                <a:gd name="T0" fmla="*/ 0 w 65"/>
                <a:gd name="T1" fmla="*/ 0 h 244"/>
                <a:gd name="T2" fmla="*/ 65 w 65"/>
                <a:gd name="T3" fmla="*/ 244 h 244"/>
                <a:gd name="T4" fmla="*/ 65 w 65"/>
                <a:gd name="T5" fmla="*/ 244 h 244"/>
                <a:gd name="T6" fmla="*/ 0 w 65"/>
                <a:gd name="T7" fmla="*/ 0 h 244"/>
              </a:gdLst>
              <a:ahLst/>
              <a:cxnLst>
                <a:cxn ang="0">
                  <a:pos x="T0" y="T1"/>
                </a:cxn>
                <a:cxn ang="0">
                  <a:pos x="T2" y="T3"/>
                </a:cxn>
                <a:cxn ang="0">
                  <a:pos x="T4" y="T5"/>
                </a:cxn>
                <a:cxn ang="0">
                  <a:pos x="T6" y="T7"/>
                </a:cxn>
              </a:cxnLst>
              <a:rect l="0" t="0" r="r" b="b"/>
              <a:pathLst>
                <a:path w="65" h="244">
                  <a:moveTo>
                    <a:pt x="0" y="0"/>
                  </a:moveTo>
                  <a:lnTo>
                    <a:pt x="65" y="244"/>
                  </a:lnTo>
                  <a:lnTo>
                    <a:pt x="65" y="244"/>
                  </a:lnTo>
                  <a:lnTo>
                    <a:pt x="0" y="0"/>
                  </a:lnTo>
                  <a:close/>
                </a:path>
              </a:pathLst>
            </a:custGeom>
            <a:solidFill>
              <a:srgbClr val="9F9F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268"/>
            <p:cNvSpPr/>
            <p:nvPr/>
          </p:nvSpPr>
          <p:spPr bwMode="auto">
            <a:xfrm>
              <a:off x="4702176" y="4179888"/>
              <a:ext cx="103188" cy="387350"/>
            </a:xfrm>
            <a:custGeom>
              <a:avLst/>
              <a:gdLst>
                <a:gd name="T0" fmla="*/ 0 w 65"/>
                <a:gd name="T1" fmla="*/ 0 h 244"/>
                <a:gd name="T2" fmla="*/ 65 w 65"/>
                <a:gd name="T3" fmla="*/ 244 h 244"/>
                <a:gd name="T4" fmla="*/ 65 w 65"/>
                <a:gd name="T5" fmla="*/ 244 h 244"/>
                <a:gd name="T6" fmla="*/ 0 w 65"/>
                <a:gd name="T7" fmla="*/ 0 h 244"/>
              </a:gdLst>
              <a:ahLst/>
              <a:cxnLst>
                <a:cxn ang="0">
                  <a:pos x="T0" y="T1"/>
                </a:cxn>
                <a:cxn ang="0">
                  <a:pos x="T2" y="T3"/>
                </a:cxn>
                <a:cxn ang="0">
                  <a:pos x="T4" y="T5"/>
                </a:cxn>
                <a:cxn ang="0">
                  <a:pos x="T6" y="T7"/>
                </a:cxn>
              </a:cxnLst>
              <a:rect l="0" t="0" r="r" b="b"/>
              <a:pathLst>
                <a:path w="65" h="244">
                  <a:moveTo>
                    <a:pt x="0" y="0"/>
                  </a:moveTo>
                  <a:lnTo>
                    <a:pt x="65" y="244"/>
                  </a:lnTo>
                  <a:lnTo>
                    <a:pt x="65" y="24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269"/>
            <p:cNvSpPr/>
            <p:nvPr/>
          </p:nvSpPr>
          <p:spPr bwMode="auto">
            <a:xfrm>
              <a:off x="4805363" y="4567238"/>
              <a:ext cx="9525" cy="33337"/>
            </a:xfrm>
            <a:custGeom>
              <a:avLst/>
              <a:gdLst>
                <a:gd name="T0" fmla="*/ 0 w 6"/>
                <a:gd name="T1" fmla="*/ 0 h 21"/>
                <a:gd name="T2" fmla="*/ 0 w 6"/>
                <a:gd name="T3" fmla="*/ 0 h 21"/>
                <a:gd name="T4" fmla="*/ 6 w 6"/>
                <a:gd name="T5" fmla="*/ 21 h 21"/>
                <a:gd name="T6" fmla="*/ 0 w 6"/>
                <a:gd name="T7" fmla="*/ 0 h 21"/>
              </a:gdLst>
              <a:ahLst/>
              <a:cxnLst>
                <a:cxn ang="0">
                  <a:pos x="T0" y="T1"/>
                </a:cxn>
                <a:cxn ang="0">
                  <a:pos x="T2" y="T3"/>
                </a:cxn>
                <a:cxn ang="0">
                  <a:pos x="T4" y="T5"/>
                </a:cxn>
                <a:cxn ang="0">
                  <a:pos x="T6" y="T7"/>
                </a:cxn>
              </a:cxnLst>
              <a:rect l="0" t="0" r="r" b="b"/>
              <a:pathLst>
                <a:path w="6" h="21">
                  <a:moveTo>
                    <a:pt x="0" y="0"/>
                  </a:moveTo>
                  <a:lnTo>
                    <a:pt x="0" y="0"/>
                  </a:lnTo>
                  <a:lnTo>
                    <a:pt x="6" y="21"/>
                  </a:lnTo>
                  <a:lnTo>
                    <a:pt x="0" y="0"/>
                  </a:lnTo>
                  <a:close/>
                </a:path>
              </a:pathLst>
            </a:custGeom>
            <a:solidFill>
              <a:srgbClr val="7881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270"/>
            <p:cNvSpPr/>
            <p:nvPr/>
          </p:nvSpPr>
          <p:spPr bwMode="auto">
            <a:xfrm>
              <a:off x="4805363" y="4567238"/>
              <a:ext cx="9525" cy="33337"/>
            </a:xfrm>
            <a:custGeom>
              <a:avLst/>
              <a:gdLst>
                <a:gd name="T0" fmla="*/ 0 w 6"/>
                <a:gd name="T1" fmla="*/ 0 h 21"/>
                <a:gd name="T2" fmla="*/ 0 w 6"/>
                <a:gd name="T3" fmla="*/ 0 h 21"/>
                <a:gd name="T4" fmla="*/ 6 w 6"/>
                <a:gd name="T5" fmla="*/ 21 h 21"/>
                <a:gd name="T6" fmla="*/ 0 w 6"/>
                <a:gd name="T7" fmla="*/ 0 h 21"/>
              </a:gdLst>
              <a:ahLst/>
              <a:cxnLst>
                <a:cxn ang="0">
                  <a:pos x="T0" y="T1"/>
                </a:cxn>
                <a:cxn ang="0">
                  <a:pos x="T2" y="T3"/>
                </a:cxn>
                <a:cxn ang="0">
                  <a:pos x="T4" y="T5"/>
                </a:cxn>
                <a:cxn ang="0">
                  <a:pos x="T6" y="T7"/>
                </a:cxn>
              </a:cxnLst>
              <a:rect l="0" t="0" r="r" b="b"/>
              <a:pathLst>
                <a:path w="6" h="21">
                  <a:moveTo>
                    <a:pt x="0" y="0"/>
                  </a:moveTo>
                  <a:lnTo>
                    <a:pt x="0" y="0"/>
                  </a:lnTo>
                  <a:lnTo>
                    <a:pt x="6" y="2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271"/>
            <p:cNvSpPr/>
            <p:nvPr/>
          </p:nvSpPr>
          <p:spPr bwMode="auto">
            <a:xfrm>
              <a:off x="1824038" y="2009775"/>
              <a:ext cx="1168400" cy="1300162"/>
            </a:xfrm>
            <a:custGeom>
              <a:avLst/>
              <a:gdLst>
                <a:gd name="T0" fmla="*/ 560 w 736"/>
                <a:gd name="T1" fmla="*/ 819 h 819"/>
                <a:gd name="T2" fmla="*/ 0 w 736"/>
                <a:gd name="T3" fmla="*/ 673 h 819"/>
                <a:gd name="T4" fmla="*/ 176 w 736"/>
                <a:gd name="T5" fmla="*/ 0 h 819"/>
                <a:gd name="T6" fmla="*/ 736 w 736"/>
                <a:gd name="T7" fmla="*/ 147 h 819"/>
                <a:gd name="T8" fmla="*/ 560 w 736"/>
                <a:gd name="T9" fmla="*/ 819 h 819"/>
              </a:gdLst>
              <a:ahLst/>
              <a:cxnLst>
                <a:cxn ang="0">
                  <a:pos x="T0" y="T1"/>
                </a:cxn>
                <a:cxn ang="0">
                  <a:pos x="T2" y="T3"/>
                </a:cxn>
                <a:cxn ang="0">
                  <a:pos x="T4" y="T5"/>
                </a:cxn>
                <a:cxn ang="0">
                  <a:pos x="T6" y="T7"/>
                </a:cxn>
                <a:cxn ang="0">
                  <a:pos x="T8" y="T9"/>
                </a:cxn>
              </a:cxnLst>
              <a:rect l="0" t="0" r="r" b="b"/>
              <a:pathLst>
                <a:path w="736" h="819">
                  <a:moveTo>
                    <a:pt x="560" y="819"/>
                  </a:moveTo>
                  <a:lnTo>
                    <a:pt x="0" y="673"/>
                  </a:lnTo>
                  <a:lnTo>
                    <a:pt x="176" y="0"/>
                  </a:lnTo>
                  <a:lnTo>
                    <a:pt x="736" y="147"/>
                  </a:lnTo>
                  <a:lnTo>
                    <a:pt x="560" y="819"/>
                  </a:lnTo>
                  <a:close/>
                </a:path>
              </a:pathLst>
            </a:custGeom>
            <a:solidFill>
              <a:srgbClr val="49AF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272"/>
            <p:cNvSpPr/>
            <p:nvPr/>
          </p:nvSpPr>
          <p:spPr bwMode="auto">
            <a:xfrm>
              <a:off x="1824038" y="2009775"/>
              <a:ext cx="1168400" cy="1300162"/>
            </a:xfrm>
            <a:custGeom>
              <a:avLst/>
              <a:gdLst>
                <a:gd name="T0" fmla="*/ 560 w 736"/>
                <a:gd name="T1" fmla="*/ 819 h 819"/>
                <a:gd name="T2" fmla="*/ 0 w 736"/>
                <a:gd name="T3" fmla="*/ 673 h 819"/>
                <a:gd name="T4" fmla="*/ 176 w 736"/>
                <a:gd name="T5" fmla="*/ 0 h 819"/>
                <a:gd name="T6" fmla="*/ 736 w 736"/>
                <a:gd name="T7" fmla="*/ 147 h 819"/>
                <a:gd name="T8" fmla="*/ 560 w 736"/>
                <a:gd name="T9" fmla="*/ 819 h 819"/>
              </a:gdLst>
              <a:ahLst/>
              <a:cxnLst>
                <a:cxn ang="0">
                  <a:pos x="T0" y="T1"/>
                </a:cxn>
                <a:cxn ang="0">
                  <a:pos x="T2" y="T3"/>
                </a:cxn>
                <a:cxn ang="0">
                  <a:pos x="T4" y="T5"/>
                </a:cxn>
                <a:cxn ang="0">
                  <a:pos x="T6" y="T7"/>
                </a:cxn>
                <a:cxn ang="0">
                  <a:pos x="T8" y="T9"/>
                </a:cxn>
              </a:cxnLst>
              <a:rect l="0" t="0" r="r" b="b"/>
              <a:pathLst>
                <a:path w="736" h="819">
                  <a:moveTo>
                    <a:pt x="560" y="819"/>
                  </a:moveTo>
                  <a:lnTo>
                    <a:pt x="0" y="673"/>
                  </a:lnTo>
                  <a:lnTo>
                    <a:pt x="176" y="0"/>
                  </a:lnTo>
                  <a:lnTo>
                    <a:pt x="736" y="147"/>
                  </a:lnTo>
                  <a:lnTo>
                    <a:pt x="560" y="8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273"/>
            <p:cNvSpPr/>
            <p:nvPr/>
          </p:nvSpPr>
          <p:spPr bwMode="auto">
            <a:xfrm>
              <a:off x="2112963" y="2120900"/>
              <a:ext cx="257175" cy="257175"/>
            </a:xfrm>
            <a:custGeom>
              <a:avLst/>
              <a:gdLst>
                <a:gd name="T0" fmla="*/ 86 w 105"/>
                <a:gd name="T1" fmla="*/ 97 h 105"/>
                <a:gd name="T2" fmla="*/ 75 w 105"/>
                <a:gd name="T3" fmla="*/ 103 h 105"/>
                <a:gd name="T4" fmla="*/ 7 w 105"/>
                <a:gd name="T5" fmla="*/ 86 h 105"/>
                <a:gd name="T6" fmla="*/ 1 w 105"/>
                <a:gd name="T7" fmla="*/ 75 h 105"/>
                <a:gd name="T8" fmla="*/ 19 w 105"/>
                <a:gd name="T9" fmla="*/ 7 h 105"/>
                <a:gd name="T10" fmla="*/ 30 w 105"/>
                <a:gd name="T11" fmla="*/ 1 h 105"/>
                <a:gd name="T12" fmla="*/ 97 w 105"/>
                <a:gd name="T13" fmla="*/ 19 h 105"/>
                <a:gd name="T14" fmla="*/ 103 w 105"/>
                <a:gd name="T15" fmla="*/ 30 h 105"/>
                <a:gd name="T16" fmla="*/ 86 w 105"/>
                <a:gd name="T17"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86" y="97"/>
                  </a:moveTo>
                  <a:cubicBezTo>
                    <a:pt x="84" y="102"/>
                    <a:pt x="80" y="105"/>
                    <a:pt x="75" y="103"/>
                  </a:cubicBezTo>
                  <a:cubicBezTo>
                    <a:pt x="7" y="86"/>
                    <a:pt x="7" y="86"/>
                    <a:pt x="7" y="86"/>
                  </a:cubicBezTo>
                  <a:cubicBezTo>
                    <a:pt x="3" y="84"/>
                    <a:pt x="0" y="80"/>
                    <a:pt x="1" y="75"/>
                  </a:cubicBezTo>
                  <a:cubicBezTo>
                    <a:pt x="19" y="7"/>
                    <a:pt x="19" y="7"/>
                    <a:pt x="19" y="7"/>
                  </a:cubicBezTo>
                  <a:cubicBezTo>
                    <a:pt x="20" y="3"/>
                    <a:pt x="25" y="0"/>
                    <a:pt x="30" y="1"/>
                  </a:cubicBezTo>
                  <a:cubicBezTo>
                    <a:pt x="97" y="19"/>
                    <a:pt x="97" y="19"/>
                    <a:pt x="97" y="19"/>
                  </a:cubicBezTo>
                  <a:cubicBezTo>
                    <a:pt x="102" y="20"/>
                    <a:pt x="105" y="25"/>
                    <a:pt x="103" y="30"/>
                  </a:cubicBezTo>
                  <a:cubicBezTo>
                    <a:pt x="86" y="97"/>
                    <a:pt x="86" y="97"/>
                    <a:pt x="86" y="97"/>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274"/>
            <p:cNvSpPr/>
            <p:nvPr/>
          </p:nvSpPr>
          <p:spPr bwMode="auto">
            <a:xfrm>
              <a:off x="2122488" y="2120900"/>
              <a:ext cx="247650" cy="219075"/>
            </a:xfrm>
            <a:custGeom>
              <a:avLst/>
              <a:gdLst>
                <a:gd name="T0" fmla="*/ 85 w 101"/>
                <a:gd name="T1" fmla="*/ 83 h 89"/>
                <a:gd name="T2" fmla="*/ 75 w 101"/>
                <a:gd name="T3" fmla="*/ 88 h 89"/>
                <a:gd name="T4" fmla="*/ 8 w 101"/>
                <a:gd name="T5" fmla="*/ 70 h 89"/>
                <a:gd name="T6" fmla="*/ 1 w 101"/>
                <a:gd name="T7" fmla="*/ 61 h 89"/>
                <a:gd name="T8" fmla="*/ 15 w 101"/>
                <a:gd name="T9" fmla="*/ 6 h 89"/>
                <a:gd name="T10" fmla="*/ 26 w 101"/>
                <a:gd name="T11" fmla="*/ 1 h 89"/>
                <a:gd name="T12" fmla="*/ 93 w 101"/>
                <a:gd name="T13" fmla="*/ 19 h 89"/>
                <a:gd name="T14" fmla="*/ 100 w 101"/>
                <a:gd name="T15" fmla="*/ 28 h 89"/>
                <a:gd name="T16" fmla="*/ 85 w 101"/>
                <a:gd name="T17"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9">
                  <a:moveTo>
                    <a:pt x="85" y="83"/>
                  </a:moveTo>
                  <a:cubicBezTo>
                    <a:pt x="84" y="87"/>
                    <a:pt x="80" y="89"/>
                    <a:pt x="75" y="88"/>
                  </a:cubicBezTo>
                  <a:cubicBezTo>
                    <a:pt x="8" y="70"/>
                    <a:pt x="8" y="70"/>
                    <a:pt x="8" y="70"/>
                  </a:cubicBezTo>
                  <a:cubicBezTo>
                    <a:pt x="3" y="69"/>
                    <a:pt x="0" y="65"/>
                    <a:pt x="1" y="61"/>
                  </a:cubicBezTo>
                  <a:cubicBezTo>
                    <a:pt x="15" y="6"/>
                    <a:pt x="15" y="6"/>
                    <a:pt x="15" y="6"/>
                  </a:cubicBezTo>
                  <a:cubicBezTo>
                    <a:pt x="16" y="2"/>
                    <a:pt x="21" y="0"/>
                    <a:pt x="26" y="1"/>
                  </a:cubicBezTo>
                  <a:cubicBezTo>
                    <a:pt x="93" y="19"/>
                    <a:pt x="93" y="19"/>
                    <a:pt x="93" y="19"/>
                  </a:cubicBezTo>
                  <a:cubicBezTo>
                    <a:pt x="98" y="20"/>
                    <a:pt x="101" y="24"/>
                    <a:pt x="100" y="28"/>
                  </a:cubicBezTo>
                  <a:cubicBezTo>
                    <a:pt x="85" y="83"/>
                    <a:pt x="85" y="83"/>
                    <a:pt x="85" y="83"/>
                  </a:cubicBezTo>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275"/>
            <p:cNvSpPr/>
            <p:nvPr/>
          </p:nvSpPr>
          <p:spPr bwMode="auto">
            <a:xfrm>
              <a:off x="2370138" y="2189163"/>
              <a:ext cx="257175" cy="255587"/>
            </a:xfrm>
            <a:custGeom>
              <a:avLst/>
              <a:gdLst>
                <a:gd name="T0" fmla="*/ 86 w 105"/>
                <a:gd name="T1" fmla="*/ 97 h 104"/>
                <a:gd name="T2" fmla="*/ 75 w 105"/>
                <a:gd name="T3" fmla="*/ 103 h 104"/>
                <a:gd name="T4" fmla="*/ 8 w 105"/>
                <a:gd name="T5" fmla="*/ 85 h 104"/>
                <a:gd name="T6" fmla="*/ 1 w 105"/>
                <a:gd name="T7" fmla="*/ 75 h 104"/>
                <a:gd name="T8" fmla="*/ 19 w 105"/>
                <a:gd name="T9" fmla="*/ 7 h 104"/>
                <a:gd name="T10" fmla="*/ 30 w 105"/>
                <a:gd name="T11" fmla="*/ 1 h 104"/>
                <a:gd name="T12" fmla="*/ 97 w 105"/>
                <a:gd name="T13" fmla="*/ 18 h 104"/>
                <a:gd name="T14" fmla="*/ 103 w 105"/>
                <a:gd name="T15" fmla="*/ 29 h 104"/>
                <a:gd name="T16" fmla="*/ 86 w 105"/>
                <a:gd name="T17" fmla="*/ 9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4">
                  <a:moveTo>
                    <a:pt x="86" y="97"/>
                  </a:moveTo>
                  <a:cubicBezTo>
                    <a:pt x="85" y="101"/>
                    <a:pt x="80" y="104"/>
                    <a:pt x="75" y="103"/>
                  </a:cubicBezTo>
                  <a:cubicBezTo>
                    <a:pt x="8" y="85"/>
                    <a:pt x="8" y="85"/>
                    <a:pt x="8" y="85"/>
                  </a:cubicBezTo>
                  <a:cubicBezTo>
                    <a:pt x="3" y="84"/>
                    <a:pt x="0" y="79"/>
                    <a:pt x="1" y="75"/>
                  </a:cubicBezTo>
                  <a:cubicBezTo>
                    <a:pt x="19" y="7"/>
                    <a:pt x="19" y="7"/>
                    <a:pt x="19" y="7"/>
                  </a:cubicBezTo>
                  <a:cubicBezTo>
                    <a:pt x="20" y="2"/>
                    <a:pt x="25" y="0"/>
                    <a:pt x="30" y="1"/>
                  </a:cubicBezTo>
                  <a:cubicBezTo>
                    <a:pt x="97" y="18"/>
                    <a:pt x="97" y="18"/>
                    <a:pt x="97" y="18"/>
                  </a:cubicBezTo>
                  <a:cubicBezTo>
                    <a:pt x="102" y="20"/>
                    <a:pt x="105" y="24"/>
                    <a:pt x="103" y="29"/>
                  </a:cubicBezTo>
                  <a:cubicBezTo>
                    <a:pt x="86" y="97"/>
                    <a:pt x="86" y="97"/>
                    <a:pt x="86" y="97"/>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276"/>
            <p:cNvSpPr/>
            <p:nvPr/>
          </p:nvSpPr>
          <p:spPr bwMode="auto">
            <a:xfrm>
              <a:off x="2379663" y="2189163"/>
              <a:ext cx="247650" cy="215900"/>
            </a:xfrm>
            <a:custGeom>
              <a:avLst/>
              <a:gdLst>
                <a:gd name="T0" fmla="*/ 85 w 101"/>
                <a:gd name="T1" fmla="*/ 82 h 88"/>
                <a:gd name="T2" fmla="*/ 75 w 101"/>
                <a:gd name="T3" fmla="*/ 87 h 88"/>
                <a:gd name="T4" fmla="*/ 8 w 101"/>
                <a:gd name="T5" fmla="*/ 69 h 88"/>
                <a:gd name="T6" fmla="*/ 1 w 101"/>
                <a:gd name="T7" fmla="*/ 60 h 88"/>
                <a:gd name="T8" fmla="*/ 15 w 101"/>
                <a:gd name="T9" fmla="*/ 5 h 88"/>
                <a:gd name="T10" fmla="*/ 26 w 101"/>
                <a:gd name="T11" fmla="*/ 1 h 88"/>
                <a:gd name="T12" fmla="*/ 93 w 101"/>
                <a:gd name="T13" fmla="*/ 18 h 88"/>
                <a:gd name="T14" fmla="*/ 100 w 101"/>
                <a:gd name="T15" fmla="*/ 28 h 88"/>
                <a:gd name="T16" fmla="*/ 85 w 101"/>
                <a:gd name="T17" fmla="*/ 8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8">
                  <a:moveTo>
                    <a:pt x="85" y="82"/>
                  </a:moveTo>
                  <a:cubicBezTo>
                    <a:pt x="84" y="86"/>
                    <a:pt x="80" y="88"/>
                    <a:pt x="75" y="87"/>
                  </a:cubicBezTo>
                  <a:cubicBezTo>
                    <a:pt x="8" y="69"/>
                    <a:pt x="8" y="69"/>
                    <a:pt x="8" y="69"/>
                  </a:cubicBezTo>
                  <a:cubicBezTo>
                    <a:pt x="3" y="68"/>
                    <a:pt x="0" y="64"/>
                    <a:pt x="1" y="60"/>
                  </a:cubicBezTo>
                  <a:cubicBezTo>
                    <a:pt x="15" y="5"/>
                    <a:pt x="15" y="5"/>
                    <a:pt x="15" y="5"/>
                  </a:cubicBezTo>
                  <a:cubicBezTo>
                    <a:pt x="16" y="2"/>
                    <a:pt x="21" y="0"/>
                    <a:pt x="26" y="1"/>
                  </a:cubicBezTo>
                  <a:cubicBezTo>
                    <a:pt x="93" y="18"/>
                    <a:pt x="93" y="18"/>
                    <a:pt x="93" y="18"/>
                  </a:cubicBezTo>
                  <a:cubicBezTo>
                    <a:pt x="98" y="20"/>
                    <a:pt x="101" y="24"/>
                    <a:pt x="100" y="28"/>
                  </a:cubicBezTo>
                  <a:cubicBezTo>
                    <a:pt x="85" y="82"/>
                    <a:pt x="85" y="82"/>
                    <a:pt x="85" y="82"/>
                  </a:cubicBezTo>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277"/>
            <p:cNvSpPr/>
            <p:nvPr/>
          </p:nvSpPr>
          <p:spPr bwMode="auto">
            <a:xfrm>
              <a:off x="2627313" y="2255838"/>
              <a:ext cx="257175" cy="257175"/>
            </a:xfrm>
            <a:custGeom>
              <a:avLst/>
              <a:gdLst>
                <a:gd name="T0" fmla="*/ 86 w 105"/>
                <a:gd name="T1" fmla="*/ 97 h 105"/>
                <a:gd name="T2" fmla="*/ 75 w 105"/>
                <a:gd name="T3" fmla="*/ 104 h 105"/>
                <a:gd name="T4" fmla="*/ 8 w 105"/>
                <a:gd name="T5" fmla="*/ 86 h 105"/>
                <a:gd name="T6" fmla="*/ 1 w 105"/>
                <a:gd name="T7" fmla="*/ 75 h 105"/>
                <a:gd name="T8" fmla="*/ 19 w 105"/>
                <a:gd name="T9" fmla="*/ 8 h 105"/>
                <a:gd name="T10" fmla="*/ 30 w 105"/>
                <a:gd name="T11" fmla="*/ 1 h 105"/>
                <a:gd name="T12" fmla="*/ 97 w 105"/>
                <a:gd name="T13" fmla="*/ 19 h 105"/>
                <a:gd name="T14" fmla="*/ 104 w 105"/>
                <a:gd name="T15" fmla="*/ 30 h 105"/>
                <a:gd name="T16" fmla="*/ 86 w 105"/>
                <a:gd name="T17"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86" y="97"/>
                  </a:moveTo>
                  <a:cubicBezTo>
                    <a:pt x="85" y="102"/>
                    <a:pt x="80" y="105"/>
                    <a:pt x="75" y="104"/>
                  </a:cubicBezTo>
                  <a:cubicBezTo>
                    <a:pt x="8" y="86"/>
                    <a:pt x="8" y="86"/>
                    <a:pt x="8" y="86"/>
                  </a:cubicBezTo>
                  <a:cubicBezTo>
                    <a:pt x="3" y="85"/>
                    <a:pt x="0" y="80"/>
                    <a:pt x="1" y="75"/>
                  </a:cubicBezTo>
                  <a:cubicBezTo>
                    <a:pt x="19" y="8"/>
                    <a:pt x="19" y="8"/>
                    <a:pt x="19" y="8"/>
                  </a:cubicBezTo>
                  <a:cubicBezTo>
                    <a:pt x="20" y="3"/>
                    <a:pt x="25" y="0"/>
                    <a:pt x="30" y="1"/>
                  </a:cubicBezTo>
                  <a:cubicBezTo>
                    <a:pt x="97" y="19"/>
                    <a:pt x="97" y="19"/>
                    <a:pt x="97" y="19"/>
                  </a:cubicBezTo>
                  <a:cubicBezTo>
                    <a:pt x="102" y="20"/>
                    <a:pt x="105" y="25"/>
                    <a:pt x="104" y="30"/>
                  </a:cubicBezTo>
                  <a:lnTo>
                    <a:pt x="86" y="9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278"/>
            <p:cNvSpPr/>
            <p:nvPr/>
          </p:nvSpPr>
          <p:spPr bwMode="auto">
            <a:xfrm>
              <a:off x="2636838" y="2255838"/>
              <a:ext cx="247650" cy="219075"/>
            </a:xfrm>
            <a:custGeom>
              <a:avLst/>
              <a:gdLst>
                <a:gd name="T0" fmla="*/ 86 w 101"/>
                <a:gd name="T1" fmla="*/ 83 h 89"/>
                <a:gd name="T2" fmla="*/ 75 w 101"/>
                <a:gd name="T3" fmla="*/ 88 h 89"/>
                <a:gd name="T4" fmla="*/ 8 w 101"/>
                <a:gd name="T5" fmla="*/ 70 h 89"/>
                <a:gd name="T6" fmla="*/ 1 w 101"/>
                <a:gd name="T7" fmla="*/ 61 h 89"/>
                <a:gd name="T8" fmla="*/ 16 w 101"/>
                <a:gd name="T9" fmla="*/ 6 h 89"/>
                <a:gd name="T10" fmla="*/ 26 w 101"/>
                <a:gd name="T11" fmla="*/ 1 h 89"/>
                <a:gd name="T12" fmla="*/ 93 w 101"/>
                <a:gd name="T13" fmla="*/ 19 h 89"/>
                <a:gd name="T14" fmla="*/ 100 w 101"/>
                <a:gd name="T15" fmla="*/ 28 h 89"/>
                <a:gd name="T16" fmla="*/ 86 w 101"/>
                <a:gd name="T17"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9">
                  <a:moveTo>
                    <a:pt x="86" y="83"/>
                  </a:moveTo>
                  <a:cubicBezTo>
                    <a:pt x="85" y="87"/>
                    <a:pt x="80" y="89"/>
                    <a:pt x="75" y="88"/>
                  </a:cubicBezTo>
                  <a:cubicBezTo>
                    <a:pt x="8" y="70"/>
                    <a:pt x="8" y="70"/>
                    <a:pt x="8" y="70"/>
                  </a:cubicBezTo>
                  <a:cubicBezTo>
                    <a:pt x="3" y="69"/>
                    <a:pt x="0" y="65"/>
                    <a:pt x="1" y="61"/>
                  </a:cubicBezTo>
                  <a:cubicBezTo>
                    <a:pt x="16" y="6"/>
                    <a:pt x="16" y="6"/>
                    <a:pt x="16" y="6"/>
                  </a:cubicBezTo>
                  <a:cubicBezTo>
                    <a:pt x="17" y="2"/>
                    <a:pt x="21" y="0"/>
                    <a:pt x="26" y="1"/>
                  </a:cubicBezTo>
                  <a:cubicBezTo>
                    <a:pt x="93" y="19"/>
                    <a:pt x="93" y="19"/>
                    <a:pt x="93" y="19"/>
                  </a:cubicBezTo>
                  <a:cubicBezTo>
                    <a:pt x="98" y="20"/>
                    <a:pt x="101" y="24"/>
                    <a:pt x="100" y="28"/>
                  </a:cubicBezTo>
                  <a:lnTo>
                    <a:pt x="86" y="83"/>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279"/>
            <p:cNvSpPr/>
            <p:nvPr/>
          </p:nvSpPr>
          <p:spPr bwMode="auto">
            <a:xfrm>
              <a:off x="2049463" y="2360613"/>
              <a:ext cx="257175" cy="255587"/>
            </a:xfrm>
            <a:custGeom>
              <a:avLst/>
              <a:gdLst>
                <a:gd name="T0" fmla="*/ 86 w 105"/>
                <a:gd name="T1" fmla="*/ 97 h 104"/>
                <a:gd name="T2" fmla="*/ 75 w 105"/>
                <a:gd name="T3" fmla="*/ 103 h 104"/>
                <a:gd name="T4" fmla="*/ 8 w 105"/>
                <a:gd name="T5" fmla="*/ 85 h 104"/>
                <a:gd name="T6" fmla="*/ 1 w 105"/>
                <a:gd name="T7" fmla="*/ 75 h 104"/>
                <a:gd name="T8" fmla="*/ 19 w 105"/>
                <a:gd name="T9" fmla="*/ 7 h 104"/>
                <a:gd name="T10" fmla="*/ 30 w 105"/>
                <a:gd name="T11" fmla="*/ 1 h 104"/>
                <a:gd name="T12" fmla="*/ 97 w 105"/>
                <a:gd name="T13" fmla="*/ 19 h 104"/>
                <a:gd name="T14" fmla="*/ 104 w 105"/>
                <a:gd name="T15" fmla="*/ 29 h 104"/>
                <a:gd name="T16" fmla="*/ 86 w 105"/>
                <a:gd name="T17" fmla="*/ 9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4">
                  <a:moveTo>
                    <a:pt x="86" y="97"/>
                  </a:moveTo>
                  <a:cubicBezTo>
                    <a:pt x="85" y="102"/>
                    <a:pt x="80" y="104"/>
                    <a:pt x="75" y="103"/>
                  </a:cubicBezTo>
                  <a:cubicBezTo>
                    <a:pt x="8" y="85"/>
                    <a:pt x="8" y="85"/>
                    <a:pt x="8" y="85"/>
                  </a:cubicBezTo>
                  <a:cubicBezTo>
                    <a:pt x="3" y="84"/>
                    <a:pt x="0" y="79"/>
                    <a:pt x="1" y="75"/>
                  </a:cubicBezTo>
                  <a:cubicBezTo>
                    <a:pt x="19" y="7"/>
                    <a:pt x="19" y="7"/>
                    <a:pt x="19" y="7"/>
                  </a:cubicBezTo>
                  <a:cubicBezTo>
                    <a:pt x="20" y="3"/>
                    <a:pt x="25" y="0"/>
                    <a:pt x="30" y="1"/>
                  </a:cubicBezTo>
                  <a:cubicBezTo>
                    <a:pt x="97" y="19"/>
                    <a:pt x="97" y="19"/>
                    <a:pt x="97" y="19"/>
                  </a:cubicBezTo>
                  <a:cubicBezTo>
                    <a:pt x="102" y="20"/>
                    <a:pt x="105" y="25"/>
                    <a:pt x="104" y="29"/>
                  </a:cubicBezTo>
                  <a:cubicBezTo>
                    <a:pt x="86" y="97"/>
                    <a:pt x="86" y="97"/>
                    <a:pt x="86" y="97"/>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280"/>
            <p:cNvSpPr/>
            <p:nvPr/>
          </p:nvSpPr>
          <p:spPr bwMode="auto">
            <a:xfrm>
              <a:off x="2058988" y="2360613"/>
              <a:ext cx="247650" cy="219075"/>
            </a:xfrm>
            <a:custGeom>
              <a:avLst/>
              <a:gdLst>
                <a:gd name="T0" fmla="*/ 86 w 101"/>
                <a:gd name="T1" fmla="*/ 83 h 89"/>
                <a:gd name="T2" fmla="*/ 75 w 101"/>
                <a:gd name="T3" fmla="*/ 87 h 89"/>
                <a:gd name="T4" fmla="*/ 8 w 101"/>
                <a:gd name="T5" fmla="*/ 70 h 89"/>
                <a:gd name="T6" fmla="*/ 1 w 101"/>
                <a:gd name="T7" fmla="*/ 61 h 89"/>
                <a:gd name="T8" fmla="*/ 16 w 101"/>
                <a:gd name="T9" fmla="*/ 6 h 89"/>
                <a:gd name="T10" fmla="*/ 26 w 101"/>
                <a:gd name="T11" fmla="*/ 1 h 89"/>
                <a:gd name="T12" fmla="*/ 93 w 101"/>
                <a:gd name="T13" fmla="*/ 19 h 89"/>
                <a:gd name="T14" fmla="*/ 100 w 101"/>
                <a:gd name="T15" fmla="*/ 28 h 89"/>
                <a:gd name="T16" fmla="*/ 86 w 101"/>
                <a:gd name="T17"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9">
                  <a:moveTo>
                    <a:pt x="86" y="83"/>
                  </a:moveTo>
                  <a:cubicBezTo>
                    <a:pt x="85" y="87"/>
                    <a:pt x="80" y="89"/>
                    <a:pt x="75" y="87"/>
                  </a:cubicBezTo>
                  <a:cubicBezTo>
                    <a:pt x="8" y="70"/>
                    <a:pt x="8" y="70"/>
                    <a:pt x="8" y="70"/>
                  </a:cubicBezTo>
                  <a:cubicBezTo>
                    <a:pt x="3" y="68"/>
                    <a:pt x="0" y="64"/>
                    <a:pt x="1" y="61"/>
                  </a:cubicBezTo>
                  <a:cubicBezTo>
                    <a:pt x="16" y="6"/>
                    <a:pt x="16" y="6"/>
                    <a:pt x="16" y="6"/>
                  </a:cubicBezTo>
                  <a:cubicBezTo>
                    <a:pt x="17" y="2"/>
                    <a:pt x="21" y="0"/>
                    <a:pt x="26" y="1"/>
                  </a:cubicBezTo>
                  <a:cubicBezTo>
                    <a:pt x="93" y="19"/>
                    <a:pt x="93" y="19"/>
                    <a:pt x="93" y="19"/>
                  </a:cubicBezTo>
                  <a:cubicBezTo>
                    <a:pt x="98" y="20"/>
                    <a:pt x="101" y="24"/>
                    <a:pt x="100" y="28"/>
                  </a:cubicBezTo>
                  <a:cubicBezTo>
                    <a:pt x="86" y="83"/>
                    <a:pt x="86" y="83"/>
                    <a:pt x="86" y="83"/>
                  </a:cubicBezTo>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281"/>
            <p:cNvSpPr/>
            <p:nvPr/>
          </p:nvSpPr>
          <p:spPr bwMode="auto">
            <a:xfrm>
              <a:off x="2306638" y="2427288"/>
              <a:ext cx="257175" cy="257175"/>
            </a:xfrm>
            <a:custGeom>
              <a:avLst/>
              <a:gdLst>
                <a:gd name="T0" fmla="*/ 86 w 105"/>
                <a:gd name="T1" fmla="*/ 98 h 105"/>
                <a:gd name="T2" fmla="*/ 75 w 105"/>
                <a:gd name="T3" fmla="*/ 104 h 105"/>
                <a:gd name="T4" fmla="*/ 8 w 105"/>
                <a:gd name="T5" fmla="*/ 86 h 105"/>
                <a:gd name="T6" fmla="*/ 2 w 105"/>
                <a:gd name="T7" fmla="*/ 75 h 105"/>
                <a:gd name="T8" fmla="*/ 19 w 105"/>
                <a:gd name="T9" fmla="*/ 8 h 105"/>
                <a:gd name="T10" fmla="*/ 30 w 105"/>
                <a:gd name="T11" fmla="*/ 2 h 105"/>
                <a:gd name="T12" fmla="*/ 98 w 105"/>
                <a:gd name="T13" fmla="*/ 19 h 105"/>
                <a:gd name="T14" fmla="*/ 104 w 105"/>
                <a:gd name="T15" fmla="*/ 30 h 105"/>
                <a:gd name="T16" fmla="*/ 86 w 105"/>
                <a:gd name="T17" fmla="*/ 9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86" y="98"/>
                  </a:moveTo>
                  <a:cubicBezTo>
                    <a:pt x="85" y="102"/>
                    <a:pt x="80" y="105"/>
                    <a:pt x="75" y="104"/>
                  </a:cubicBezTo>
                  <a:cubicBezTo>
                    <a:pt x="8" y="86"/>
                    <a:pt x="8" y="86"/>
                    <a:pt x="8" y="86"/>
                  </a:cubicBezTo>
                  <a:cubicBezTo>
                    <a:pt x="3" y="85"/>
                    <a:pt x="0" y="80"/>
                    <a:pt x="2" y="75"/>
                  </a:cubicBezTo>
                  <a:cubicBezTo>
                    <a:pt x="19" y="8"/>
                    <a:pt x="19" y="8"/>
                    <a:pt x="19" y="8"/>
                  </a:cubicBezTo>
                  <a:cubicBezTo>
                    <a:pt x="21" y="3"/>
                    <a:pt x="25" y="0"/>
                    <a:pt x="30" y="2"/>
                  </a:cubicBezTo>
                  <a:cubicBezTo>
                    <a:pt x="98" y="19"/>
                    <a:pt x="98" y="19"/>
                    <a:pt x="98" y="19"/>
                  </a:cubicBezTo>
                  <a:cubicBezTo>
                    <a:pt x="102" y="21"/>
                    <a:pt x="105" y="25"/>
                    <a:pt x="104" y="30"/>
                  </a:cubicBezTo>
                  <a:cubicBezTo>
                    <a:pt x="86" y="98"/>
                    <a:pt x="86" y="98"/>
                    <a:pt x="86" y="98"/>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282"/>
            <p:cNvSpPr/>
            <p:nvPr/>
          </p:nvSpPr>
          <p:spPr bwMode="auto">
            <a:xfrm>
              <a:off x="2316163" y="2427288"/>
              <a:ext cx="247650" cy="219075"/>
            </a:xfrm>
            <a:custGeom>
              <a:avLst/>
              <a:gdLst>
                <a:gd name="T0" fmla="*/ 86 w 101"/>
                <a:gd name="T1" fmla="*/ 83 h 89"/>
                <a:gd name="T2" fmla="*/ 76 w 101"/>
                <a:gd name="T3" fmla="*/ 88 h 89"/>
                <a:gd name="T4" fmla="*/ 8 w 101"/>
                <a:gd name="T5" fmla="*/ 70 h 89"/>
                <a:gd name="T6" fmla="*/ 1 w 101"/>
                <a:gd name="T7" fmla="*/ 61 h 89"/>
                <a:gd name="T8" fmla="*/ 16 w 101"/>
                <a:gd name="T9" fmla="*/ 6 h 89"/>
                <a:gd name="T10" fmla="*/ 26 w 101"/>
                <a:gd name="T11" fmla="*/ 2 h 89"/>
                <a:gd name="T12" fmla="*/ 94 w 101"/>
                <a:gd name="T13" fmla="*/ 19 h 89"/>
                <a:gd name="T14" fmla="*/ 100 w 101"/>
                <a:gd name="T15" fmla="*/ 28 h 89"/>
                <a:gd name="T16" fmla="*/ 86 w 101"/>
                <a:gd name="T17"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9">
                  <a:moveTo>
                    <a:pt x="86" y="83"/>
                  </a:moveTo>
                  <a:cubicBezTo>
                    <a:pt x="85" y="87"/>
                    <a:pt x="80" y="89"/>
                    <a:pt x="76" y="88"/>
                  </a:cubicBezTo>
                  <a:cubicBezTo>
                    <a:pt x="8" y="70"/>
                    <a:pt x="8" y="70"/>
                    <a:pt x="8" y="70"/>
                  </a:cubicBezTo>
                  <a:cubicBezTo>
                    <a:pt x="3" y="69"/>
                    <a:pt x="0" y="65"/>
                    <a:pt x="1" y="61"/>
                  </a:cubicBezTo>
                  <a:cubicBezTo>
                    <a:pt x="16" y="6"/>
                    <a:pt x="16" y="6"/>
                    <a:pt x="16" y="6"/>
                  </a:cubicBezTo>
                  <a:cubicBezTo>
                    <a:pt x="17" y="2"/>
                    <a:pt x="21" y="0"/>
                    <a:pt x="26" y="2"/>
                  </a:cubicBezTo>
                  <a:cubicBezTo>
                    <a:pt x="94" y="19"/>
                    <a:pt x="94" y="19"/>
                    <a:pt x="94" y="19"/>
                  </a:cubicBezTo>
                  <a:cubicBezTo>
                    <a:pt x="98" y="21"/>
                    <a:pt x="101" y="25"/>
                    <a:pt x="100" y="28"/>
                  </a:cubicBezTo>
                  <a:cubicBezTo>
                    <a:pt x="86" y="83"/>
                    <a:pt x="86" y="83"/>
                    <a:pt x="86" y="83"/>
                  </a:cubicBezTo>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283"/>
            <p:cNvSpPr/>
            <p:nvPr/>
          </p:nvSpPr>
          <p:spPr bwMode="auto">
            <a:xfrm>
              <a:off x="2566988" y="2495550"/>
              <a:ext cx="254000" cy="258762"/>
            </a:xfrm>
            <a:custGeom>
              <a:avLst/>
              <a:gdLst>
                <a:gd name="T0" fmla="*/ 85 w 104"/>
                <a:gd name="T1" fmla="*/ 97 h 105"/>
                <a:gd name="T2" fmla="*/ 75 w 104"/>
                <a:gd name="T3" fmla="*/ 103 h 105"/>
                <a:gd name="T4" fmla="*/ 7 w 104"/>
                <a:gd name="T5" fmla="*/ 86 h 105"/>
                <a:gd name="T6" fmla="*/ 1 w 104"/>
                <a:gd name="T7" fmla="*/ 75 h 105"/>
                <a:gd name="T8" fmla="*/ 18 w 104"/>
                <a:gd name="T9" fmla="*/ 7 h 105"/>
                <a:gd name="T10" fmla="*/ 29 w 104"/>
                <a:gd name="T11" fmla="*/ 1 h 105"/>
                <a:gd name="T12" fmla="*/ 97 w 104"/>
                <a:gd name="T13" fmla="*/ 19 h 105"/>
                <a:gd name="T14" fmla="*/ 103 w 104"/>
                <a:gd name="T15" fmla="*/ 30 h 105"/>
                <a:gd name="T16" fmla="*/ 85 w 104"/>
                <a:gd name="T17"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85" y="97"/>
                  </a:moveTo>
                  <a:cubicBezTo>
                    <a:pt x="84" y="102"/>
                    <a:pt x="79" y="105"/>
                    <a:pt x="75" y="103"/>
                  </a:cubicBezTo>
                  <a:cubicBezTo>
                    <a:pt x="7" y="86"/>
                    <a:pt x="7" y="86"/>
                    <a:pt x="7" y="86"/>
                  </a:cubicBezTo>
                  <a:cubicBezTo>
                    <a:pt x="2" y="84"/>
                    <a:pt x="0" y="80"/>
                    <a:pt x="1" y="75"/>
                  </a:cubicBezTo>
                  <a:cubicBezTo>
                    <a:pt x="18" y="7"/>
                    <a:pt x="18" y="7"/>
                    <a:pt x="18" y="7"/>
                  </a:cubicBezTo>
                  <a:cubicBezTo>
                    <a:pt x="20" y="3"/>
                    <a:pt x="24" y="0"/>
                    <a:pt x="29" y="1"/>
                  </a:cubicBezTo>
                  <a:cubicBezTo>
                    <a:pt x="97" y="19"/>
                    <a:pt x="97" y="19"/>
                    <a:pt x="97" y="19"/>
                  </a:cubicBezTo>
                  <a:cubicBezTo>
                    <a:pt x="101" y="20"/>
                    <a:pt x="104" y="25"/>
                    <a:pt x="103" y="30"/>
                  </a:cubicBezTo>
                  <a:cubicBezTo>
                    <a:pt x="85" y="97"/>
                    <a:pt x="85" y="97"/>
                    <a:pt x="85" y="97"/>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284"/>
            <p:cNvSpPr/>
            <p:nvPr/>
          </p:nvSpPr>
          <p:spPr bwMode="auto">
            <a:xfrm>
              <a:off x="2573338" y="2495550"/>
              <a:ext cx="247650" cy="219075"/>
            </a:xfrm>
            <a:custGeom>
              <a:avLst/>
              <a:gdLst>
                <a:gd name="T0" fmla="*/ 86 w 101"/>
                <a:gd name="T1" fmla="*/ 83 h 89"/>
                <a:gd name="T2" fmla="*/ 76 w 101"/>
                <a:gd name="T3" fmla="*/ 88 h 89"/>
                <a:gd name="T4" fmla="*/ 8 w 101"/>
                <a:gd name="T5" fmla="*/ 70 h 89"/>
                <a:gd name="T6" fmla="*/ 1 w 101"/>
                <a:gd name="T7" fmla="*/ 61 h 89"/>
                <a:gd name="T8" fmla="*/ 16 w 101"/>
                <a:gd name="T9" fmla="*/ 6 h 89"/>
                <a:gd name="T10" fmla="*/ 26 w 101"/>
                <a:gd name="T11" fmla="*/ 1 h 89"/>
                <a:gd name="T12" fmla="*/ 94 w 101"/>
                <a:gd name="T13" fmla="*/ 19 h 89"/>
                <a:gd name="T14" fmla="*/ 100 w 101"/>
                <a:gd name="T15" fmla="*/ 28 h 89"/>
                <a:gd name="T16" fmla="*/ 86 w 101"/>
                <a:gd name="T17"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9">
                  <a:moveTo>
                    <a:pt x="86" y="83"/>
                  </a:moveTo>
                  <a:cubicBezTo>
                    <a:pt x="85" y="87"/>
                    <a:pt x="80" y="89"/>
                    <a:pt x="76" y="88"/>
                  </a:cubicBezTo>
                  <a:cubicBezTo>
                    <a:pt x="8" y="70"/>
                    <a:pt x="8" y="70"/>
                    <a:pt x="8" y="70"/>
                  </a:cubicBezTo>
                  <a:cubicBezTo>
                    <a:pt x="3" y="69"/>
                    <a:pt x="0" y="65"/>
                    <a:pt x="1" y="61"/>
                  </a:cubicBezTo>
                  <a:cubicBezTo>
                    <a:pt x="16" y="6"/>
                    <a:pt x="16" y="6"/>
                    <a:pt x="16" y="6"/>
                  </a:cubicBezTo>
                  <a:cubicBezTo>
                    <a:pt x="17" y="2"/>
                    <a:pt x="21" y="0"/>
                    <a:pt x="26" y="1"/>
                  </a:cubicBezTo>
                  <a:cubicBezTo>
                    <a:pt x="94" y="19"/>
                    <a:pt x="94" y="19"/>
                    <a:pt x="94" y="19"/>
                  </a:cubicBezTo>
                  <a:cubicBezTo>
                    <a:pt x="98" y="20"/>
                    <a:pt x="101" y="24"/>
                    <a:pt x="100" y="28"/>
                  </a:cubicBezTo>
                  <a:cubicBezTo>
                    <a:pt x="86" y="83"/>
                    <a:pt x="86" y="83"/>
                    <a:pt x="86" y="83"/>
                  </a:cubicBezTo>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285"/>
            <p:cNvSpPr/>
            <p:nvPr/>
          </p:nvSpPr>
          <p:spPr bwMode="auto">
            <a:xfrm>
              <a:off x="1989138" y="2601913"/>
              <a:ext cx="254000" cy="255587"/>
            </a:xfrm>
            <a:custGeom>
              <a:avLst/>
              <a:gdLst>
                <a:gd name="T0" fmla="*/ 85 w 104"/>
                <a:gd name="T1" fmla="*/ 97 h 104"/>
                <a:gd name="T2" fmla="*/ 75 w 104"/>
                <a:gd name="T3" fmla="*/ 103 h 104"/>
                <a:gd name="T4" fmla="*/ 7 w 104"/>
                <a:gd name="T5" fmla="*/ 85 h 104"/>
                <a:gd name="T6" fmla="*/ 1 w 104"/>
                <a:gd name="T7" fmla="*/ 75 h 104"/>
                <a:gd name="T8" fmla="*/ 19 w 104"/>
                <a:gd name="T9" fmla="*/ 7 h 104"/>
                <a:gd name="T10" fmla="*/ 29 w 104"/>
                <a:gd name="T11" fmla="*/ 1 h 104"/>
                <a:gd name="T12" fmla="*/ 97 w 104"/>
                <a:gd name="T13" fmla="*/ 19 h 104"/>
                <a:gd name="T14" fmla="*/ 103 w 104"/>
                <a:gd name="T15" fmla="*/ 29 h 104"/>
                <a:gd name="T16" fmla="*/ 85 w 104"/>
                <a:gd name="T17" fmla="*/ 9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4">
                  <a:moveTo>
                    <a:pt x="85" y="97"/>
                  </a:moveTo>
                  <a:cubicBezTo>
                    <a:pt x="84" y="101"/>
                    <a:pt x="79" y="104"/>
                    <a:pt x="75" y="103"/>
                  </a:cubicBezTo>
                  <a:cubicBezTo>
                    <a:pt x="7" y="85"/>
                    <a:pt x="7" y="85"/>
                    <a:pt x="7" y="85"/>
                  </a:cubicBezTo>
                  <a:cubicBezTo>
                    <a:pt x="2" y="84"/>
                    <a:pt x="0" y="79"/>
                    <a:pt x="1" y="75"/>
                  </a:cubicBezTo>
                  <a:cubicBezTo>
                    <a:pt x="19" y="7"/>
                    <a:pt x="19" y="7"/>
                    <a:pt x="19" y="7"/>
                  </a:cubicBezTo>
                  <a:cubicBezTo>
                    <a:pt x="20" y="2"/>
                    <a:pt x="25" y="0"/>
                    <a:pt x="29" y="1"/>
                  </a:cubicBezTo>
                  <a:cubicBezTo>
                    <a:pt x="97" y="19"/>
                    <a:pt x="97" y="19"/>
                    <a:pt x="97" y="19"/>
                  </a:cubicBezTo>
                  <a:cubicBezTo>
                    <a:pt x="101" y="20"/>
                    <a:pt x="104" y="25"/>
                    <a:pt x="103" y="29"/>
                  </a:cubicBezTo>
                  <a:cubicBezTo>
                    <a:pt x="85" y="97"/>
                    <a:pt x="85" y="97"/>
                    <a:pt x="85" y="97"/>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286"/>
            <p:cNvSpPr/>
            <p:nvPr/>
          </p:nvSpPr>
          <p:spPr bwMode="auto">
            <a:xfrm>
              <a:off x="1998663" y="2601913"/>
              <a:ext cx="244475" cy="215900"/>
            </a:xfrm>
            <a:custGeom>
              <a:avLst/>
              <a:gdLst>
                <a:gd name="T0" fmla="*/ 85 w 100"/>
                <a:gd name="T1" fmla="*/ 83 h 88"/>
                <a:gd name="T2" fmla="*/ 75 w 100"/>
                <a:gd name="T3" fmla="*/ 87 h 88"/>
                <a:gd name="T4" fmla="*/ 7 w 100"/>
                <a:gd name="T5" fmla="*/ 69 h 88"/>
                <a:gd name="T6" fmla="*/ 1 w 100"/>
                <a:gd name="T7" fmla="*/ 60 h 88"/>
                <a:gd name="T8" fmla="*/ 15 w 100"/>
                <a:gd name="T9" fmla="*/ 6 h 88"/>
                <a:gd name="T10" fmla="*/ 25 w 100"/>
                <a:gd name="T11" fmla="*/ 1 h 88"/>
                <a:gd name="T12" fmla="*/ 93 w 100"/>
                <a:gd name="T13" fmla="*/ 19 h 88"/>
                <a:gd name="T14" fmla="*/ 99 w 100"/>
                <a:gd name="T15" fmla="*/ 28 h 88"/>
                <a:gd name="T16" fmla="*/ 85 w 100"/>
                <a:gd name="T17" fmla="*/ 8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88">
                  <a:moveTo>
                    <a:pt x="85" y="83"/>
                  </a:moveTo>
                  <a:cubicBezTo>
                    <a:pt x="84" y="86"/>
                    <a:pt x="79" y="88"/>
                    <a:pt x="75" y="87"/>
                  </a:cubicBezTo>
                  <a:cubicBezTo>
                    <a:pt x="7" y="69"/>
                    <a:pt x="7" y="69"/>
                    <a:pt x="7" y="69"/>
                  </a:cubicBezTo>
                  <a:cubicBezTo>
                    <a:pt x="3" y="68"/>
                    <a:pt x="0" y="64"/>
                    <a:pt x="1" y="60"/>
                  </a:cubicBezTo>
                  <a:cubicBezTo>
                    <a:pt x="15" y="6"/>
                    <a:pt x="15" y="6"/>
                    <a:pt x="15" y="6"/>
                  </a:cubicBezTo>
                  <a:cubicBezTo>
                    <a:pt x="16" y="2"/>
                    <a:pt x="21" y="0"/>
                    <a:pt x="25" y="1"/>
                  </a:cubicBezTo>
                  <a:cubicBezTo>
                    <a:pt x="93" y="19"/>
                    <a:pt x="93" y="19"/>
                    <a:pt x="93" y="19"/>
                  </a:cubicBezTo>
                  <a:cubicBezTo>
                    <a:pt x="97" y="20"/>
                    <a:pt x="100" y="24"/>
                    <a:pt x="99" y="28"/>
                  </a:cubicBezTo>
                  <a:cubicBezTo>
                    <a:pt x="85" y="83"/>
                    <a:pt x="85" y="83"/>
                    <a:pt x="85" y="83"/>
                  </a:cubicBezTo>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287"/>
            <p:cNvSpPr/>
            <p:nvPr/>
          </p:nvSpPr>
          <p:spPr bwMode="auto">
            <a:xfrm>
              <a:off x="2246313" y="2668588"/>
              <a:ext cx="254000" cy="257175"/>
            </a:xfrm>
            <a:custGeom>
              <a:avLst/>
              <a:gdLst>
                <a:gd name="T0" fmla="*/ 85 w 104"/>
                <a:gd name="T1" fmla="*/ 97 h 105"/>
                <a:gd name="T2" fmla="*/ 75 w 104"/>
                <a:gd name="T3" fmla="*/ 104 h 105"/>
                <a:gd name="T4" fmla="*/ 7 w 104"/>
                <a:gd name="T5" fmla="*/ 86 h 105"/>
                <a:gd name="T6" fmla="*/ 1 w 104"/>
                <a:gd name="T7" fmla="*/ 75 h 105"/>
                <a:gd name="T8" fmla="*/ 19 w 104"/>
                <a:gd name="T9" fmla="*/ 8 h 105"/>
                <a:gd name="T10" fmla="*/ 29 w 104"/>
                <a:gd name="T11" fmla="*/ 1 h 105"/>
                <a:gd name="T12" fmla="*/ 97 w 104"/>
                <a:gd name="T13" fmla="*/ 19 h 105"/>
                <a:gd name="T14" fmla="*/ 103 w 104"/>
                <a:gd name="T15" fmla="*/ 30 h 105"/>
                <a:gd name="T16" fmla="*/ 85 w 104"/>
                <a:gd name="T17"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85" y="97"/>
                  </a:moveTo>
                  <a:cubicBezTo>
                    <a:pt x="84" y="102"/>
                    <a:pt x="79" y="105"/>
                    <a:pt x="75" y="104"/>
                  </a:cubicBezTo>
                  <a:cubicBezTo>
                    <a:pt x="7" y="86"/>
                    <a:pt x="7" y="86"/>
                    <a:pt x="7" y="86"/>
                  </a:cubicBezTo>
                  <a:cubicBezTo>
                    <a:pt x="2" y="85"/>
                    <a:pt x="0" y="80"/>
                    <a:pt x="1" y="75"/>
                  </a:cubicBezTo>
                  <a:cubicBezTo>
                    <a:pt x="19" y="8"/>
                    <a:pt x="19" y="8"/>
                    <a:pt x="19" y="8"/>
                  </a:cubicBezTo>
                  <a:cubicBezTo>
                    <a:pt x="20" y="3"/>
                    <a:pt x="25" y="0"/>
                    <a:pt x="29" y="1"/>
                  </a:cubicBezTo>
                  <a:cubicBezTo>
                    <a:pt x="97" y="19"/>
                    <a:pt x="97" y="19"/>
                    <a:pt x="97" y="19"/>
                  </a:cubicBezTo>
                  <a:cubicBezTo>
                    <a:pt x="102" y="20"/>
                    <a:pt x="104" y="25"/>
                    <a:pt x="103" y="30"/>
                  </a:cubicBezTo>
                  <a:cubicBezTo>
                    <a:pt x="85" y="97"/>
                    <a:pt x="85" y="97"/>
                    <a:pt x="85" y="97"/>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288"/>
            <p:cNvSpPr/>
            <p:nvPr/>
          </p:nvSpPr>
          <p:spPr bwMode="auto">
            <a:xfrm>
              <a:off x="2255838" y="2668588"/>
              <a:ext cx="246063" cy="217487"/>
            </a:xfrm>
            <a:custGeom>
              <a:avLst/>
              <a:gdLst>
                <a:gd name="T0" fmla="*/ 85 w 101"/>
                <a:gd name="T1" fmla="*/ 83 h 89"/>
                <a:gd name="T2" fmla="*/ 75 w 101"/>
                <a:gd name="T3" fmla="*/ 88 h 89"/>
                <a:gd name="T4" fmla="*/ 7 w 101"/>
                <a:gd name="T5" fmla="*/ 70 h 89"/>
                <a:gd name="T6" fmla="*/ 1 w 101"/>
                <a:gd name="T7" fmla="*/ 61 h 89"/>
                <a:gd name="T8" fmla="*/ 15 w 101"/>
                <a:gd name="T9" fmla="*/ 6 h 89"/>
                <a:gd name="T10" fmla="*/ 25 w 101"/>
                <a:gd name="T11" fmla="*/ 1 h 89"/>
                <a:gd name="T12" fmla="*/ 93 w 101"/>
                <a:gd name="T13" fmla="*/ 19 h 89"/>
                <a:gd name="T14" fmla="*/ 100 w 101"/>
                <a:gd name="T15" fmla="*/ 28 h 89"/>
                <a:gd name="T16" fmla="*/ 85 w 101"/>
                <a:gd name="T17"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9">
                  <a:moveTo>
                    <a:pt x="85" y="83"/>
                  </a:moveTo>
                  <a:cubicBezTo>
                    <a:pt x="84" y="87"/>
                    <a:pt x="80" y="89"/>
                    <a:pt x="75" y="88"/>
                  </a:cubicBezTo>
                  <a:cubicBezTo>
                    <a:pt x="7" y="70"/>
                    <a:pt x="7" y="70"/>
                    <a:pt x="7" y="70"/>
                  </a:cubicBezTo>
                  <a:cubicBezTo>
                    <a:pt x="3" y="69"/>
                    <a:pt x="0" y="65"/>
                    <a:pt x="1" y="61"/>
                  </a:cubicBezTo>
                  <a:cubicBezTo>
                    <a:pt x="15" y="6"/>
                    <a:pt x="15" y="6"/>
                    <a:pt x="15" y="6"/>
                  </a:cubicBezTo>
                  <a:cubicBezTo>
                    <a:pt x="16" y="2"/>
                    <a:pt x="21" y="0"/>
                    <a:pt x="25" y="1"/>
                  </a:cubicBezTo>
                  <a:cubicBezTo>
                    <a:pt x="93" y="19"/>
                    <a:pt x="93" y="19"/>
                    <a:pt x="93" y="19"/>
                  </a:cubicBezTo>
                  <a:cubicBezTo>
                    <a:pt x="98" y="20"/>
                    <a:pt x="101" y="24"/>
                    <a:pt x="100" y="28"/>
                  </a:cubicBezTo>
                  <a:cubicBezTo>
                    <a:pt x="85" y="83"/>
                    <a:pt x="85" y="83"/>
                    <a:pt x="85" y="83"/>
                  </a:cubicBezTo>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289"/>
            <p:cNvSpPr/>
            <p:nvPr/>
          </p:nvSpPr>
          <p:spPr bwMode="auto">
            <a:xfrm>
              <a:off x="2501901" y="2736850"/>
              <a:ext cx="255588" cy="255587"/>
            </a:xfrm>
            <a:custGeom>
              <a:avLst/>
              <a:gdLst>
                <a:gd name="T0" fmla="*/ 85 w 104"/>
                <a:gd name="T1" fmla="*/ 97 h 104"/>
                <a:gd name="T2" fmla="*/ 75 w 104"/>
                <a:gd name="T3" fmla="*/ 103 h 104"/>
                <a:gd name="T4" fmla="*/ 7 w 104"/>
                <a:gd name="T5" fmla="*/ 85 h 104"/>
                <a:gd name="T6" fmla="*/ 1 w 104"/>
                <a:gd name="T7" fmla="*/ 75 h 104"/>
                <a:gd name="T8" fmla="*/ 19 w 104"/>
                <a:gd name="T9" fmla="*/ 7 h 104"/>
                <a:gd name="T10" fmla="*/ 29 w 104"/>
                <a:gd name="T11" fmla="*/ 1 h 104"/>
                <a:gd name="T12" fmla="*/ 97 w 104"/>
                <a:gd name="T13" fmla="*/ 19 h 104"/>
                <a:gd name="T14" fmla="*/ 103 w 104"/>
                <a:gd name="T15" fmla="*/ 29 h 104"/>
                <a:gd name="T16" fmla="*/ 85 w 104"/>
                <a:gd name="T17" fmla="*/ 9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4">
                  <a:moveTo>
                    <a:pt x="85" y="97"/>
                  </a:moveTo>
                  <a:cubicBezTo>
                    <a:pt x="84" y="102"/>
                    <a:pt x="80" y="104"/>
                    <a:pt x="75" y="103"/>
                  </a:cubicBezTo>
                  <a:cubicBezTo>
                    <a:pt x="7" y="85"/>
                    <a:pt x="7" y="85"/>
                    <a:pt x="7" y="85"/>
                  </a:cubicBezTo>
                  <a:cubicBezTo>
                    <a:pt x="3" y="84"/>
                    <a:pt x="0" y="80"/>
                    <a:pt x="1" y="75"/>
                  </a:cubicBezTo>
                  <a:cubicBezTo>
                    <a:pt x="19" y="7"/>
                    <a:pt x="19" y="7"/>
                    <a:pt x="19" y="7"/>
                  </a:cubicBezTo>
                  <a:cubicBezTo>
                    <a:pt x="20" y="3"/>
                    <a:pt x="25" y="0"/>
                    <a:pt x="29" y="1"/>
                  </a:cubicBezTo>
                  <a:cubicBezTo>
                    <a:pt x="97" y="19"/>
                    <a:pt x="97" y="19"/>
                    <a:pt x="97" y="19"/>
                  </a:cubicBezTo>
                  <a:cubicBezTo>
                    <a:pt x="102" y="20"/>
                    <a:pt x="104" y="25"/>
                    <a:pt x="103" y="29"/>
                  </a:cubicBezTo>
                  <a:cubicBezTo>
                    <a:pt x="85" y="97"/>
                    <a:pt x="85" y="97"/>
                    <a:pt x="85" y="97"/>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290"/>
            <p:cNvSpPr/>
            <p:nvPr/>
          </p:nvSpPr>
          <p:spPr bwMode="auto">
            <a:xfrm>
              <a:off x="2513013" y="2736850"/>
              <a:ext cx="246063" cy="217487"/>
            </a:xfrm>
            <a:custGeom>
              <a:avLst/>
              <a:gdLst>
                <a:gd name="T0" fmla="*/ 85 w 101"/>
                <a:gd name="T1" fmla="*/ 83 h 89"/>
                <a:gd name="T2" fmla="*/ 75 w 101"/>
                <a:gd name="T3" fmla="*/ 87 h 89"/>
                <a:gd name="T4" fmla="*/ 7 w 101"/>
                <a:gd name="T5" fmla="*/ 70 h 89"/>
                <a:gd name="T6" fmla="*/ 1 w 101"/>
                <a:gd name="T7" fmla="*/ 61 h 89"/>
                <a:gd name="T8" fmla="*/ 15 w 101"/>
                <a:gd name="T9" fmla="*/ 6 h 89"/>
                <a:gd name="T10" fmla="*/ 25 w 101"/>
                <a:gd name="T11" fmla="*/ 1 h 89"/>
                <a:gd name="T12" fmla="*/ 93 w 101"/>
                <a:gd name="T13" fmla="*/ 19 h 89"/>
                <a:gd name="T14" fmla="*/ 100 w 101"/>
                <a:gd name="T15" fmla="*/ 28 h 89"/>
                <a:gd name="T16" fmla="*/ 85 w 101"/>
                <a:gd name="T17"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9">
                  <a:moveTo>
                    <a:pt x="85" y="83"/>
                  </a:moveTo>
                  <a:cubicBezTo>
                    <a:pt x="84" y="87"/>
                    <a:pt x="80" y="89"/>
                    <a:pt x="75" y="87"/>
                  </a:cubicBezTo>
                  <a:cubicBezTo>
                    <a:pt x="7" y="70"/>
                    <a:pt x="7" y="70"/>
                    <a:pt x="7" y="70"/>
                  </a:cubicBezTo>
                  <a:cubicBezTo>
                    <a:pt x="3" y="68"/>
                    <a:pt x="0" y="64"/>
                    <a:pt x="1" y="61"/>
                  </a:cubicBezTo>
                  <a:cubicBezTo>
                    <a:pt x="15" y="6"/>
                    <a:pt x="15" y="6"/>
                    <a:pt x="15" y="6"/>
                  </a:cubicBezTo>
                  <a:cubicBezTo>
                    <a:pt x="16" y="2"/>
                    <a:pt x="21" y="0"/>
                    <a:pt x="25" y="1"/>
                  </a:cubicBezTo>
                  <a:cubicBezTo>
                    <a:pt x="93" y="19"/>
                    <a:pt x="93" y="19"/>
                    <a:pt x="93" y="19"/>
                  </a:cubicBezTo>
                  <a:cubicBezTo>
                    <a:pt x="98" y="20"/>
                    <a:pt x="101" y="24"/>
                    <a:pt x="100" y="28"/>
                  </a:cubicBezTo>
                  <a:cubicBezTo>
                    <a:pt x="85" y="83"/>
                    <a:pt x="85" y="83"/>
                    <a:pt x="85" y="83"/>
                  </a:cubicBezTo>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291"/>
            <p:cNvSpPr/>
            <p:nvPr/>
          </p:nvSpPr>
          <p:spPr bwMode="auto">
            <a:xfrm>
              <a:off x="2181226" y="2908300"/>
              <a:ext cx="257175" cy="257175"/>
            </a:xfrm>
            <a:custGeom>
              <a:avLst/>
              <a:gdLst>
                <a:gd name="T0" fmla="*/ 86 w 105"/>
                <a:gd name="T1" fmla="*/ 97 h 105"/>
                <a:gd name="T2" fmla="*/ 75 w 105"/>
                <a:gd name="T3" fmla="*/ 103 h 105"/>
                <a:gd name="T4" fmla="*/ 7 w 105"/>
                <a:gd name="T5" fmla="*/ 86 h 105"/>
                <a:gd name="T6" fmla="*/ 1 w 105"/>
                <a:gd name="T7" fmla="*/ 75 h 105"/>
                <a:gd name="T8" fmla="*/ 19 w 105"/>
                <a:gd name="T9" fmla="*/ 8 h 105"/>
                <a:gd name="T10" fmla="*/ 30 w 105"/>
                <a:gd name="T11" fmla="*/ 1 h 105"/>
                <a:gd name="T12" fmla="*/ 97 w 105"/>
                <a:gd name="T13" fmla="*/ 19 h 105"/>
                <a:gd name="T14" fmla="*/ 103 w 105"/>
                <a:gd name="T15" fmla="*/ 30 h 105"/>
                <a:gd name="T16" fmla="*/ 86 w 105"/>
                <a:gd name="T17"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86" y="97"/>
                  </a:moveTo>
                  <a:cubicBezTo>
                    <a:pt x="84" y="102"/>
                    <a:pt x="80" y="105"/>
                    <a:pt x="75" y="103"/>
                  </a:cubicBezTo>
                  <a:cubicBezTo>
                    <a:pt x="7" y="86"/>
                    <a:pt x="7" y="86"/>
                    <a:pt x="7" y="86"/>
                  </a:cubicBezTo>
                  <a:cubicBezTo>
                    <a:pt x="3" y="85"/>
                    <a:pt x="0" y="80"/>
                    <a:pt x="1" y="75"/>
                  </a:cubicBezTo>
                  <a:cubicBezTo>
                    <a:pt x="19" y="8"/>
                    <a:pt x="19" y="8"/>
                    <a:pt x="19" y="8"/>
                  </a:cubicBezTo>
                  <a:cubicBezTo>
                    <a:pt x="20" y="3"/>
                    <a:pt x="25" y="0"/>
                    <a:pt x="30" y="1"/>
                  </a:cubicBezTo>
                  <a:cubicBezTo>
                    <a:pt x="97" y="19"/>
                    <a:pt x="97" y="19"/>
                    <a:pt x="97" y="19"/>
                  </a:cubicBezTo>
                  <a:cubicBezTo>
                    <a:pt x="102" y="20"/>
                    <a:pt x="105" y="25"/>
                    <a:pt x="103" y="30"/>
                  </a:cubicBezTo>
                  <a:lnTo>
                    <a:pt x="86" y="9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292"/>
            <p:cNvSpPr/>
            <p:nvPr/>
          </p:nvSpPr>
          <p:spPr bwMode="auto">
            <a:xfrm>
              <a:off x="2192338" y="2908300"/>
              <a:ext cx="246063" cy="219075"/>
            </a:xfrm>
            <a:custGeom>
              <a:avLst/>
              <a:gdLst>
                <a:gd name="T0" fmla="*/ 85 w 101"/>
                <a:gd name="T1" fmla="*/ 83 h 89"/>
                <a:gd name="T2" fmla="*/ 75 w 101"/>
                <a:gd name="T3" fmla="*/ 88 h 89"/>
                <a:gd name="T4" fmla="*/ 8 w 101"/>
                <a:gd name="T5" fmla="*/ 70 h 89"/>
                <a:gd name="T6" fmla="*/ 1 w 101"/>
                <a:gd name="T7" fmla="*/ 61 h 89"/>
                <a:gd name="T8" fmla="*/ 15 w 101"/>
                <a:gd name="T9" fmla="*/ 6 h 89"/>
                <a:gd name="T10" fmla="*/ 26 w 101"/>
                <a:gd name="T11" fmla="*/ 1 h 89"/>
                <a:gd name="T12" fmla="*/ 93 w 101"/>
                <a:gd name="T13" fmla="*/ 19 h 89"/>
                <a:gd name="T14" fmla="*/ 100 w 101"/>
                <a:gd name="T15" fmla="*/ 28 h 89"/>
                <a:gd name="T16" fmla="*/ 85 w 101"/>
                <a:gd name="T17"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9">
                  <a:moveTo>
                    <a:pt x="85" y="83"/>
                  </a:moveTo>
                  <a:cubicBezTo>
                    <a:pt x="84" y="87"/>
                    <a:pt x="80" y="89"/>
                    <a:pt x="75" y="88"/>
                  </a:cubicBezTo>
                  <a:cubicBezTo>
                    <a:pt x="8" y="70"/>
                    <a:pt x="8" y="70"/>
                    <a:pt x="8" y="70"/>
                  </a:cubicBezTo>
                  <a:cubicBezTo>
                    <a:pt x="3" y="69"/>
                    <a:pt x="0" y="65"/>
                    <a:pt x="1" y="61"/>
                  </a:cubicBezTo>
                  <a:cubicBezTo>
                    <a:pt x="15" y="6"/>
                    <a:pt x="15" y="6"/>
                    <a:pt x="15" y="6"/>
                  </a:cubicBezTo>
                  <a:cubicBezTo>
                    <a:pt x="16" y="2"/>
                    <a:pt x="21" y="0"/>
                    <a:pt x="26" y="1"/>
                  </a:cubicBezTo>
                  <a:cubicBezTo>
                    <a:pt x="93" y="19"/>
                    <a:pt x="93" y="19"/>
                    <a:pt x="93" y="19"/>
                  </a:cubicBezTo>
                  <a:cubicBezTo>
                    <a:pt x="98" y="20"/>
                    <a:pt x="101" y="24"/>
                    <a:pt x="100" y="28"/>
                  </a:cubicBezTo>
                  <a:lnTo>
                    <a:pt x="85" y="83"/>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293"/>
            <p:cNvSpPr/>
            <p:nvPr/>
          </p:nvSpPr>
          <p:spPr bwMode="auto">
            <a:xfrm>
              <a:off x="1731963" y="2228850"/>
              <a:ext cx="1008063" cy="1584325"/>
            </a:xfrm>
            <a:custGeom>
              <a:avLst/>
              <a:gdLst>
                <a:gd name="T0" fmla="*/ 303 w 412"/>
                <a:gd name="T1" fmla="*/ 564 h 646"/>
                <a:gd name="T2" fmla="*/ 282 w 412"/>
                <a:gd name="T3" fmla="*/ 646 h 646"/>
                <a:gd name="T4" fmla="*/ 62 w 412"/>
                <a:gd name="T5" fmla="*/ 590 h 646"/>
                <a:gd name="T6" fmla="*/ 62 w 412"/>
                <a:gd name="T7" fmla="*/ 588 h 646"/>
                <a:gd name="T8" fmla="*/ 82 w 412"/>
                <a:gd name="T9" fmla="*/ 509 h 646"/>
                <a:gd name="T10" fmla="*/ 66 w 412"/>
                <a:gd name="T11" fmla="*/ 490 h 646"/>
                <a:gd name="T12" fmla="*/ 63 w 412"/>
                <a:gd name="T13" fmla="*/ 464 h 646"/>
                <a:gd name="T14" fmla="*/ 70 w 412"/>
                <a:gd name="T15" fmla="*/ 435 h 646"/>
                <a:gd name="T16" fmla="*/ 70 w 412"/>
                <a:gd name="T17" fmla="*/ 433 h 646"/>
                <a:gd name="T18" fmla="*/ 25 w 412"/>
                <a:gd name="T19" fmla="*/ 315 h 646"/>
                <a:gd name="T20" fmla="*/ 0 w 412"/>
                <a:gd name="T21" fmla="*/ 247 h 646"/>
                <a:gd name="T22" fmla="*/ 42 w 412"/>
                <a:gd name="T23" fmla="*/ 198 h 646"/>
                <a:gd name="T24" fmla="*/ 69 w 412"/>
                <a:gd name="T25" fmla="*/ 167 h 646"/>
                <a:gd name="T26" fmla="*/ 96 w 412"/>
                <a:gd name="T27" fmla="*/ 155 h 646"/>
                <a:gd name="T28" fmla="*/ 115 w 412"/>
                <a:gd name="T29" fmla="*/ 162 h 646"/>
                <a:gd name="T30" fmla="*/ 118 w 412"/>
                <a:gd name="T31" fmla="*/ 165 h 646"/>
                <a:gd name="T32" fmla="*/ 125 w 412"/>
                <a:gd name="T33" fmla="*/ 194 h 646"/>
                <a:gd name="T34" fmla="*/ 117 w 412"/>
                <a:gd name="T35" fmla="*/ 209 h 646"/>
                <a:gd name="T36" fmla="*/ 103 w 412"/>
                <a:gd name="T37" fmla="*/ 225 h 646"/>
                <a:gd name="T38" fmla="*/ 73 w 412"/>
                <a:gd name="T39" fmla="*/ 260 h 646"/>
                <a:gd name="T40" fmla="*/ 85 w 412"/>
                <a:gd name="T41" fmla="*/ 294 h 646"/>
                <a:gd name="T42" fmla="*/ 98 w 412"/>
                <a:gd name="T43" fmla="*/ 327 h 646"/>
                <a:gd name="T44" fmla="*/ 113 w 412"/>
                <a:gd name="T45" fmla="*/ 268 h 646"/>
                <a:gd name="T46" fmla="*/ 114 w 412"/>
                <a:gd name="T47" fmla="*/ 263 h 646"/>
                <a:gd name="T48" fmla="*/ 115 w 412"/>
                <a:gd name="T49" fmla="*/ 257 h 646"/>
                <a:gd name="T50" fmla="*/ 173 w 412"/>
                <a:gd name="T51" fmla="*/ 30 h 646"/>
                <a:gd name="T52" fmla="*/ 206 w 412"/>
                <a:gd name="T53" fmla="*/ 0 h 646"/>
                <a:gd name="T54" fmla="*/ 213 w 412"/>
                <a:gd name="T55" fmla="*/ 1 h 646"/>
                <a:gd name="T56" fmla="*/ 232 w 412"/>
                <a:gd name="T57" fmla="*/ 17 h 646"/>
                <a:gd name="T58" fmla="*/ 235 w 412"/>
                <a:gd name="T59" fmla="*/ 46 h 646"/>
                <a:gd name="T60" fmla="*/ 186 w 412"/>
                <a:gd name="T61" fmla="*/ 238 h 646"/>
                <a:gd name="T62" fmla="*/ 190 w 412"/>
                <a:gd name="T63" fmla="*/ 239 h 646"/>
                <a:gd name="T64" fmla="*/ 196 w 412"/>
                <a:gd name="T65" fmla="*/ 241 h 646"/>
                <a:gd name="T66" fmla="*/ 218 w 412"/>
                <a:gd name="T67" fmla="*/ 155 h 646"/>
                <a:gd name="T68" fmla="*/ 249 w 412"/>
                <a:gd name="T69" fmla="*/ 131 h 646"/>
                <a:gd name="T70" fmla="*/ 256 w 412"/>
                <a:gd name="T71" fmla="*/ 132 h 646"/>
                <a:gd name="T72" fmla="*/ 276 w 412"/>
                <a:gd name="T73" fmla="*/ 146 h 646"/>
                <a:gd name="T74" fmla="*/ 280 w 412"/>
                <a:gd name="T75" fmla="*/ 166 h 646"/>
                <a:gd name="T76" fmla="*/ 279 w 412"/>
                <a:gd name="T77" fmla="*/ 170 h 646"/>
                <a:gd name="T78" fmla="*/ 257 w 412"/>
                <a:gd name="T79" fmla="*/ 256 h 646"/>
                <a:gd name="T80" fmla="*/ 266 w 412"/>
                <a:gd name="T81" fmla="*/ 259 h 646"/>
                <a:gd name="T82" fmla="*/ 283 w 412"/>
                <a:gd name="T83" fmla="*/ 193 h 646"/>
                <a:gd name="T84" fmla="*/ 314 w 412"/>
                <a:gd name="T85" fmla="*/ 169 h 646"/>
                <a:gd name="T86" fmla="*/ 321 w 412"/>
                <a:gd name="T87" fmla="*/ 170 h 646"/>
                <a:gd name="T88" fmla="*/ 341 w 412"/>
                <a:gd name="T89" fmla="*/ 184 h 646"/>
                <a:gd name="T90" fmla="*/ 344 w 412"/>
                <a:gd name="T91" fmla="*/ 208 h 646"/>
                <a:gd name="T92" fmla="*/ 328 w 412"/>
                <a:gd name="T93" fmla="*/ 274 h 646"/>
                <a:gd name="T94" fmla="*/ 334 w 412"/>
                <a:gd name="T95" fmla="*/ 276 h 646"/>
                <a:gd name="T96" fmla="*/ 338 w 412"/>
                <a:gd name="T97" fmla="*/ 277 h 646"/>
                <a:gd name="T98" fmla="*/ 348 w 412"/>
                <a:gd name="T99" fmla="*/ 238 h 646"/>
                <a:gd name="T100" fmla="*/ 380 w 412"/>
                <a:gd name="T101" fmla="*/ 214 h 646"/>
                <a:gd name="T102" fmla="*/ 387 w 412"/>
                <a:gd name="T103" fmla="*/ 215 h 646"/>
                <a:gd name="T104" fmla="*/ 406 w 412"/>
                <a:gd name="T105" fmla="*/ 230 h 646"/>
                <a:gd name="T106" fmla="*/ 410 w 412"/>
                <a:gd name="T107" fmla="*/ 254 h 646"/>
                <a:gd name="T108" fmla="*/ 338 w 412"/>
                <a:gd name="T109" fmla="*/ 534 h 646"/>
                <a:gd name="T110" fmla="*/ 303 w 412"/>
                <a:gd name="T111" fmla="*/ 564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2" h="646">
                  <a:moveTo>
                    <a:pt x="303" y="564"/>
                  </a:moveTo>
                  <a:cubicBezTo>
                    <a:pt x="282" y="646"/>
                    <a:pt x="282" y="646"/>
                    <a:pt x="282" y="646"/>
                  </a:cubicBezTo>
                  <a:cubicBezTo>
                    <a:pt x="62" y="590"/>
                    <a:pt x="62" y="590"/>
                    <a:pt x="62" y="590"/>
                  </a:cubicBezTo>
                  <a:cubicBezTo>
                    <a:pt x="62" y="588"/>
                    <a:pt x="62" y="588"/>
                    <a:pt x="62" y="588"/>
                  </a:cubicBezTo>
                  <a:cubicBezTo>
                    <a:pt x="82" y="509"/>
                    <a:pt x="82" y="509"/>
                    <a:pt x="82" y="509"/>
                  </a:cubicBezTo>
                  <a:cubicBezTo>
                    <a:pt x="75" y="504"/>
                    <a:pt x="70" y="497"/>
                    <a:pt x="66" y="490"/>
                  </a:cubicBezTo>
                  <a:cubicBezTo>
                    <a:pt x="62" y="482"/>
                    <a:pt x="61" y="473"/>
                    <a:pt x="63" y="464"/>
                  </a:cubicBezTo>
                  <a:cubicBezTo>
                    <a:pt x="70" y="435"/>
                    <a:pt x="70" y="435"/>
                    <a:pt x="70" y="435"/>
                  </a:cubicBezTo>
                  <a:cubicBezTo>
                    <a:pt x="70" y="434"/>
                    <a:pt x="70" y="434"/>
                    <a:pt x="70" y="433"/>
                  </a:cubicBezTo>
                  <a:cubicBezTo>
                    <a:pt x="25" y="315"/>
                    <a:pt x="25" y="315"/>
                    <a:pt x="25" y="315"/>
                  </a:cubicBezTo>
                  <a:cubicBezTo>
                    <a:pt x="0" y="247"/>
                    <a:pt x="0" y="247"/>
                    <a:pt x="0" y="247"/>
                  </a:cubicBezTo>
                  <a:cubicBezTo>
                    <a:pt x="42" y="198"/>
                    <a:pt x="42" y="198"/>
                    <a:pt x="42" y="198"/>
                  </a:cubicBezTo>
                  <a:cubicBezTo>
                    <a:pt x="69" y="167"/>
                    <a:pt x="69" y="167"/>
                    <a:pt x="69" y="167"/>
                  </a:cubicBezTo>
                  <a:cubicBezTo>
                    <a:pt x="76" y="159"/>
                    <a:pt x="86" y="155"/>
                    <a:pt x="96" y="155"/>
                  </a:cubicBezTo>
                  <a:cubicBezTo>
                    <a:pt x="103" y="155"/>
                    <a:pt x="110" y="157"/>
                    <a:pt x="115" y="162"/>
                  </a:cubicBezTo>
                  <a:cubicBezTo>
                    <a:pt x="116" y="163"/>
                    <a:pt x="117" y="164"/>
                    <a:pt x="118" y="165"/>
                  </a:cubicBezTo>
                  <a:cubicBezTo>
                    <a:pt x="125" y="173"/>
                    <a:pt x="127" y="184"/>
                    <a:pt x="125" y="194"/>
                  </a:cubicBezTo>
                  <a:cubicBezTo>
                    <a:pt x="123" y="199"/>
                    <a:pt x="121" y="204"/>
                    <a:pt x="117" y="209"/>
                  </a:cubicBezTo>
                  <a:cubicBezTo>
                    <a:pt x="103" y="225"/>
                    <a:pt x="103" y="225"/>
                    <a:pt x="103" y="225"/>
                  </a:cubicBezTo>
                  <a:cubicBezTo>
                    <a:pt x="73" y="260"/>
                    <a:pt x="73" y="260"/>
                    <a:pt x="73" y="260"/>
                  </a:cubicBezTo>
                  <a:cubicBezTo>
                    <a:pt x="85" y="294"/>
                    <a:pt x="85" y="294"/>
                    <a:pt x="85" y="294"/>
                  </a:cubicBezTo>
                  <a:cubicBezTo>
                    <a:pt x="98" y="327"/>
                    <a:pt x="98" y="327"/>
                    <a:pt x="98" y="327"/>
                  </a:cubicBezTo>
                  <a:cubicBezTo>
                    <a:pt x="113" y="268"/>
                    <a:pt x="113" y="268"/>
                    <a:pt x="113" y="268"/>
                  </a:cubicBezTo>
                  <a:cubicBezTo>
                    <a:pt x="113" y="266"/>
                    <a:pt x="114" y="265"/>
                    <a:pt x="114" y="263"/>
                  </a:cubicBezTo>
                  <a:cubicBezTo>
                    <a:pt x="115" y="261"/>
                    <a:pt x="115" y="259"/>
                    <a:pt x="115" y="257"/>
                  </a:cubicBezTo>
                  <a:cubicBezTo>
                    <a:pt x="173" y="30"/>
                    <a:pt x="173" y="30"/>
                    <a:pt x="173" y="30"/>
                  </a:cubicBezTo>
                  <a:cubicBezTo>
                    <a:pt x="178" y="13"/>
                    <a:pt x="191" y="1"/>
                    <a:pt x="206" y="0"/>
                  </a:cubicBezTo>
                  <a:cubicBezTo>
                    <a:pt x="208" y="0"/>
                    <a:pt x="211" y="0"/>
                    <a:pt x="213" y="1"/>
                  </a:cubicBezTo>
                  <a:cubicBezTo>
                    <a:pt x="222" y="3"/>
                    <a:pt x="228" y="9"/>
                    <a:pt x="232" y="17"/>
                  </a:cubicBezTo>
                  <a:cubicBezTo>
                    <a:pt x="236" y="26"/>
                    <a:pt x="237" y="36"/>
                    <a:pt x="235" y="46"/>
                  </a:cubicBezTo>
                  <a:cubicBezTo>
                    <a:pt x="186" y="238"/>
                    <a:pt x="186" y="238"/>
                    <a:pt x="186" y="238"/>
                  </a:cubicBezTo>
                  <a:cubicBezTo>
                    <a:pt x="187" y="239"/>
                    <a:pt x="188" y="239"/>
                    <a:pt x="190" y="239"/>
                  </a:cubicBezTo>
                  <a:cubicBezTo>
                    <a:pt x="196" y="241"/>
                    <a:pt x="196" y="241"/>
                    <a:pt x="196" y="241"/>
                  </a:cubicBezTo>
                  <a:cubicBezTo>
                    <a:pt x="218" y="155"/>
                    <a:pt x="218" y="155"/>
                    <a:pt x="218" y="155"/>
                  </a:cubicBezTo>
                  <a:cubicBezTo>
                    <a:pt x="221" y="140"/>
                    <a:pt x="235" y="130"/>
                    <a:pt x="249" y="131"/>
                  </a:cubicBezTo>
                  <a:cubicBezTo>
                    <a:pt x="251" y="131"/>
                    <a:pt x="254" y="131"/>
                    <a:pt x="256" y="132"/>
                  </a:cubicBezTo>
                  <a:cubicBezTo>
                    <a:pt x="265" y="134"/>
                    <a:pt x="271" y="139"/>
                    <a:pt x="276" y="146"/>
                  </a:cubicBezTo>
                  <a:cubicBezTo>
                    <a:pt x="279" y="152"/>
                    <a:pt x="281" y="159"/>
                    <a:pt x="280" y="166"/>
                  </a:cubicBezTo>
                  <a:cubicBezTo>
                    <a:pt x="280" y="167"/>
                    <a:pt x="279" y="169"/>
                    <a:pt x="279" y="170"/>
                  </a:cubicBezTo>
                  <a:cubicBezTo>
                    <a:pt x="257" y="256"/>
                    <a:pt x="257" y="256"/>
                    <a:pt x="257" y="256"/>
                  </a:cubicBezTo>
                  <a:cubicBezTo>
                    <a:pt x="266" y="259"/>
                    <a:pt x="266" y="259"/>
                    <a:pt x="266" y="259"/>
                  </a:cubicBezTo>
                  <a:cubicBezTo>
                    <a:pt x="283" y="193"/>
                    <a:pt x="283" y="193"/>
                    <a:pt x="283" y="193"/>
                  </a:cubicBezTo>
                  <a:cubicBezTo>
                    <a:pt x="287" y="178"/>
                    <a:pt x="300" y="169"/>
                    <a:pt x="314" y="169"/>
                  </a:cubicBezTo>
                  <a:cubicBezTo>
                    <a:pt x="317" y="169"/>
                    <a:pt x="319" y="169"/>
                    <a:pt x="321" y="170"/>
                  </a:cubicBezTo>
                  <a:cubicBezTo>
                    <a:pt x="330" y="172"/>
                    <a:pt x="337" y="177"/>
                    <a:pt x="341" y="184"/>
                  </a:cubicBezTo>
                  <a:cubicBezTo>
                    <a:pt x="345" y="191"/>
                    <a:pt x="347" y="200"/>
                    <a:pt x="344" y="208"/>
                  </a:cubicBezTo>
                  <a:cubicBezTo>
                    <a:pt x="328" y="274"/>
                    <a:pt x="328" y="274"/>
                    <a:pt x="328" y="274"/>
                  </a:cubicBezTo>
                  <a:cubicBezTo>
                    <a:pt x="334" y="276"/>
                    <a:pt x="334" y="276"/>
                    <a:pt x="334" y="276"/>
                  </a:cubicBezTo>
                  <a:cubicBezTo>
                    <a:pt x="336" y="276"/>
                    <a:pt x="337" y="277"/>
                    <a:pt x="338" y="277"/>
                  </a:cubicBezTo>
                  <a:cubicBezTo>
                    <a:pt x="348" y="238"/>
                    <a:pt x="348" y="238"/>
                    <a:pt x="348" y="238"/>
                  </a:cubicBezTo>
                  <a:cubicBezTo>
                    <a:pt x="352" y="223"/>
                    <a:pt x="365" y="214"/>
                    <a:pt x="380" y="214"/>
                  </a:cubicBezTo>
                  <a:cubicBezTo>
                    <a:pt x="382" y="214"/>
                    <a:pt x="384" y="214"/>
                    <a:pt x="387" y="215"/>
                  </a:cubicBezTo>
                  <a:cubicBezTo>
                    <a:pt x="395" y="217"/>
                    <a:pt x="402" y="223"/>
                    <a:pt x="406" y="230"/>
                  </a:cubicBezTo>
                  <a:cubicBezTo>
                    <a:pt x="410" y="237"/>
                    <a:pt x="412" y="245"/>
                    <a:pt x="410" y="254"/>
                  </a:cubicBezTo>
                  <a:cubicBezTo>
                    <a:pt x="338" y="534"/>
                    <a:pt x="338" y="534"/>
                    <a:pt x="338" y="534"/>
                  </a:cubicBezTo>
                  <a:cubicBezTo>
                    <a:pt x="334" y="549"/>
                    <a:pt x="321" y="560"/>
                    <a:pt x="303" y="564"/>
                  </a:cubicBezTo>
                </a:path>
              </a:pathLst>
            </a:custGeom>
            <a:solidFill>
              <a:srgbClr val="F5CD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294"/>
            <p:cNvSpPr/>
            <p:nvPr/>
          </p:nvSpPr>
          <p:spPr bwMode="auto">
            <a:xfrm>
              <a:off x="2428876" y="3740150"/>
              <a:ext cx="9525" cy="46037"/>
            </a:xfrm>
            <a:custGeom>
              <a:avLst/>
              <a:gdLst>
                <a:gd name="T0" fmla="*/ 6 w 6"/>
                <a:gd name="T1" fmla="*/ 0 h 29"/>
                <a:gd name="T2" fmla="*/ 0 w 6"/>
                <a:gd name="T3" fmla="*/ 29 h 29"/>
                <a:gd name="T4" fmla="*/ 6 w 6"/>
                <a:gd name="T5" fmla="*/ 0 h 29"/>
              </a:gdLst>
              <a:ahLst/>
              <a:cxnLst>
                <a:cxn ang="0">
                  <a:pos x="T0" y="T1"/>
                </a:cxn>
                <a:cxn ang="0">
                  <a:pos x="T2" y="T3"/>
                </a:cxn>
                <a:cxn ang="0">
                  <a:pos x="T4" y="T5"/>
                </a:cxn>
              </a:cxnLst>
              <a:rect l="0" t="0" r="r" b="b"/>
              <a:pathLst>
                <a:path w="6" h="29">
                  <a:moveTo>
                    <a:pt x="6" y="0"/>
                  </a:moveTo>
                  <a:lnTo>
                    <a:pt x="0" y="29"/>
                  </a:lnTo>
                  <a:lnTo>
                    <a:pt x="6" y="0"/>
                  </a:lnTo>
                  <a:close/>
                </a:path>
              </a:pathLst>
            </a:custGeom>
            <a:solidFill>
              <a:srgbClr val="2B95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295"/>
            <p:cNvSpPr/>
            <p:nvPr/>
          </p:nvSpPr>
          <p:spPr bwMode="auto">
            <a:xfrm>
              <a:off x="2428876" y="3740150"/>
              <a:ext cx="9525" cy="46037"/>
            </a:xfrm>
            <a:custGeom>
              <a:avLst/>
              <a:gdLst>
                <a:gd name="T0" fmla="*/ 6 w 6"/>
                <a:gd name="T1" fmla="*/ 0 h 29"/>
                <a:gd name="T2" fmla="*/ 0 w 6"/>
                <a:gd name="T3" fmla="*/ 29 h 29"/>
                <a:gd name="T4" fmla="*/ 6 w 6"/>
                <a:gd name="T5" fmla="*/ 0 h 29"/>
              </a:gdLst>
              <a:ahLst/>
              <a:cxnLst>
                <a:cxn ang="0">
                  <a:pos x="T0" y="T1"/>
                </a:cxn>
                <a:cxn ang="0">
                  <a:pos x="T2" y="T3"/>
                </a:cxn>
                <a:cxn ang="0">
                  <a:pos x="T4" y="T5"/>
                </a:cxn>
              </a:cxnLst>
              <a:rect l="0" t="0" r="r" b="b"/>
              <a:pathLst>
                <a:path w="6" h="29">
                  <a:moveTo>
                    <a:pt x="6" y="0"/>
                  </a:moveTo>
                  <a:lnTo>
                    <a:pt x="0" y="29"/>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296"/>
            <p:cNvSpPr/>
            <p:nvPr/>
          </p:nvSpPr>
          <p:spPr bwMode="auto">
            <a:xfrm>
              <a:off x="1778001" y="3552825"/>
              <a:ext cx="750888" cy="354012"/>
            </a:xfrm>
            <a:custGeom>
              <a:avLst/>
              <a:gdLst>
                <a:gd name="T0" fmla="*/ 447 w 473"/>
                <a:gd name="T1" fmla="*/ 223 h 223"/>
                <a:gd name="T2" fmla="*/ 106 w 473"/>
                <a:gd name="T3" fmla="*/ 136 h 223"/>
                <a:gd name="T4" fmla="*/ 83 w 473"/>
                <a:gd name="T5" fmla="*/ 130 h 223"/>
                <a:gd name="T6" fmla="*/ 66 w 473"/>
                <a:gd name="T7" fmla="*/ 126 h 223"/>
                <a:gd name="T8" fmla="*/ 0 w 473"/>
                <a:gd name="T9" fmla="*/ 109 h 223"/>
                <a:gd name="T10" fmla="*/ 28 w 473"/>
                <a:gd name="T11" fmla="*/ 0 h 223"/>
                <a:gd name="T12" fmla="*/ 111 w 473"/>
                <a:gd name="T13" fmla="*/ 22 h 223"/>
                <a:gd name="T14" fmla="*/ 473 w 473"/>
                <a:gd name="T15" fmla="*/ 115 h 223"/>
                <a:gd name="T16" fmla="*/ 447 w 473"/>
                <a:gd name="T17"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3" h="223">
                  <a:moveTo>
                    <a:pt x="447" y="223"/>
                  </a:moveTo>
                  <a:lnTo>
                    <a:pt x="106" y="136"/>
                  </a:lnTo>
                  <a:lnTo>
                    <a:pt x="83" y="130"/>
                  </a:lnTo>
                  <a:lnTo>
                    <a:pt x="66" y="126"/>
                  </a:lnTo>
                  <a:lnTo>
                    <a:pt x="0" y="109"/>
                  </a:lnTo>
                  <a:lnTo>
                    <a:pt x="28" y="0"/>
                  </a:lnTo>
                  <a:lnTo>
                    <a:pt x="111" y="22"/>
                  </a:lnTo>
                  <a:lnTo>
                    <a:pt x="473" y="115"/>
                  </a:lnTo>
                  <a:lnTo>
                    <a:pt x="447" y="22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297"/>
            <p:cNvSpPr/>
            <p:nvPr/>
          </p:nvSpPr>
          <p:spPr bwMode="auto">
            <a:xfrm>
              <a:off x="1778001" y="3552825"/>
              <a:ext cx="750888" cy="354012"/>
            </a:xfrm>
            <a:custGeom>
              <a:avLst/>
              <a:gdLst>
                <a:gd name="T0" fmla="*/ 447 w 473"/>
                <a:gd name="T1" fmla="*/ 223 h 223"/>
                <a:gd name="T2" fmla="*/ 106 w 473"/>
                <a:gd name="T3" fmla="*/ 136 h 223"/>
                <a:gd name="T4" fmla="*/ 83 w 473"/>
                <a:gd name="T5" fmla="*/ 130 h 223"/>
                <a:gd name="T6" fmla="*/ 66 w 473"/>
                <a:gd name="T7" fmla="*/ 126 h 223"/>
                <a:gd name="T8" fmla="*/ 0 w 473"/>
                <a:gd name="T9" fmla="*/ 109 h 223"/>
                <a:gd name="T10" fmla="*/ 28 w 473"/>
                <a:gd name="T11" fmla="*/ 0 h 223"/>
                <a:gd name="T12" fmla="*/ 111 w 473"/>
                <a:gd name="T13" fmla="*/ 22 h 223"/>
                <a:gd name="T14" fmla="*/ 473 w 473"/>
                <a:gd name="T15" fmla="*/ 115 h 223"/>
                <a:gd name="T16" fmla="*/ 447 w 473"/>
                <a:gd name="T17"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3" h="223">
                  <a:moveTo>
                    <a:pt x="447" y="223"/>
                  </a:moveTo>
                  <a:lnTo>
                    <a:pt x="106" y="136"/>
                  </a:lnTo>
                  <a:lnTo>
                    <a:pt x="83" y="130"/>
                  </a:lnTo>
                  <a:lnTo>
                    <a:pt x="66" y="126"/>
                  </a:lnTo>
                  <a:lnTo>
                    <a:pt x="0" y="109"/>
                  </a:lnTo>
                  <a:lnTo>
                    <a:pt x="28" y="0"/>
                  </a:lnTo>
                  <a:lnTo>
                    <a:pt x="111" y="22"/>
                  </a:lnTo>
                  <a:lnTo>
                    <a:pt x="473" y="115"/>
                  </a:lnTo>
                  <a:lnTo>
                    <a:pt x="447" y="2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298"/>
            <p:cNvSpPr/>
            <p:nvPr/>
          </p:nvSpPr>
          <p:spPr bwMode="auto">
            <a:xfrm>
              <a:off x="1778001" y="3725863"/>
              <a:ext cx="104775" cy="26987"/>
            </a:xfrm>
            <a:custGeom>
              <a:avLst/>
              <a:gdLst>
                <a:gd name="T0" fmla="*/ 0 w 66"/>
                <a:gd name="T1" fmla="*/ 0 h 17"/>
                <a:gd name="T2" fmla="*/ 0 w 66"/>
                <a:gd name="T3" fmla="*/ 0 h 17"/>
                <a:gd name="T4" fmla="*/ 66 w 66"/>
                <a:gd name="T5" fmla="*/ 17 h 17"/>
                <a:gd name="T6" fmla="*/ 0 w 66"/>
                <a:gd name="T7" fmla="*/ 0 h 17"/>
              </a:gdLst>
              <a:ahLst/>
              <a:cxnLst>
                <a:cxn ang="0">
                  <a:pos x="T0" y="T1"/>
                </a:cxn>
                <a:cxn ang="0">
                  <a:pos x="T2" y="T3"/>
                </a:cxn>
                <a:cxn ang="0">
                  <a:pos x="T4" y="T5"/>
                </a:cxn>
                <a:cxn ang="0">
                  <a:pos x="T6" y="T7"/>
                </a:cxn>
              </a:cxnLst>
              <a:rect l="0" t="0" r="r" b="b"/>
              <a:pathLst>
                <a:path w="66" h="17">
                  <a:moveTo>
                    <a:pt x="0" y="0"/>
                  </a:moveTo>
                  <a:lnTo>
                    <a:pt x="0" y="0"/>
                  </a:lnTo>
                  <a:lnTo>
                    <a:pt x="66" y="17"/>
                  </a:lnTo>
                  <a:lnTo>
                    <a:pt x="0" y="0"/>
                  </a:lnTo>
                  <a:close/>
                </a:path>
              </a:pathLst>
            </a:custGeom>
            <a:solidFill>
              <a:srgbClr val="514D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299"/>
            <p:cNvSpPr/>
            <p:nvPr/>
          </p:nvSpPr>
          <p:spPr bwMode="auto">
            <a:xfrm>
              <a:off x="1778001" y="3725863"/>
              <a:ext cx="104775" cy="26987"/>
            </a:xfrm>
            <a:custGeom>
              <a:avLst/>
              <a:gdLst>
                <a:gd name="T0" fmla="*/ 0 w 66"/>
                <a:gd name="T1" fmla="*/ 0 h 17"/>
                <a:gd name="T2" fmla="*/ 0 w 66"/>
                <a:gd name="T3" fmla="*/ 0 h 17"/>
                <a:gd name="T4" fmla="*/ 66 w 66"/>
                <a:gd name="T5" fmla="*/ 17 h 17"/>
                <a:gd name="T6" fmla="*/ 0 w 66"/>
                <a:gd name="T7" fmla="*/ 0 h 17"/>
              </a:gdLst>
              <a:ahLst/>
              <a:cxnLst>
                <a:cxn ang="0">
                  <a:pos x="T0" y="T1"/>
                </a:cxn>
                <a:cxn ang="0">
                  <a:pos x="T2" y="T3"/>
                </a:cxn>
                <a:cxn ang="0">
                  <a:pos x="T4" y="T5"/>
                </a:cxn>
                <a:cxn ang="0">
                  <a:pos x="T6" y="T7"/>
                </a:cxn>
              </a:cxnLst>
              <a:rect l="0" t="0" r="r" b="b"/>
              <a:pathLst>
                <a:path w="66" h="17">
                  <a:moveTo>
                    <a:pt x="0" y="0"/>
                  </a:moveTo>
                  <a:lnTo>
                    <a:pt x="0" y="0"/>
                  </a:lnTo>
                  <a:lnTo>
                    <a:pt x="66"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300"/>
            <p:cNvSpPr/>
            <p:nvPr/>
          </p:nvSpPr>
          <p:spPr bwMode="auto">
            <a:xfrm>
              <a:off x="1684338" y="3721100"/>
              <a:ext cx="825500" cy="477837"/>
            </a:xfrm>
            <a:custGeom>
              <a:avLst/>
              <a:gdLst>
                <a:gd name="T0" fmla="*/ 474 w 520"/>
                <a:gd name="T1" fmla="*/ 301 h 301"/>
                <a:gd name="T2" fmla="*/ 121 w 520"/>
                <a:gd name="T3" fmla="*/ 211 h 301"/>
                <a:gd name="T4" fmla="*/ 0 w 520"/>
                <a:gd name="T5" fmla="*/ 180 h 301"/>
                <a:gd name="T6" fmla="*/ 47 w 520"/>
                <a:gd name="T7" fmla="*/ 0 h 301"/>
                <a:gd name="T8" fmla="*/ 59 w 520"/>
                <a:gd name="T9" fmla="*/ 3 h 301"/>
                <a:gd name="T10" fmla="*/ 59 w 520"/>
                <a:gd name="T11" fmla="*/ 3 h 301"/>
                <a:gd name="T12" fmla="*/ 125 w 520"/>
                <a:gd name="T13" fmla="*/ 20 h 301"/>
                <a:gd name="T14" fmla="*/ 142 w 520"/>
                <a:gd name="T15" fmla="*/ 24 h 301"/>
                <a:gd name="T16" fmla="*/ 165 w 520"/>
                <a:gd name="T17" fmla="*/ 30 h 301"/>
                <a:gd name="T18" fmla="*/ 506 w 520"/>
                <a:gd name="T19" fmla="*/ 117 h 301"/>
                <a:gd name="T20" fmla="*/ 520 w 520"/>
                <a:gd name="T21" fmla="*/ 120 h 301"/>
                <a:gd name="T22" fmla="*/ 474 w 520"/>
                <a:gd name="T23"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0" h="301">
                  <a:moveTo>
                    <a:pt x="474" y="301"/>
                  </a:moveTo>
                  <a:lnTo>
                    <a:pt x="121" y="211"/>
                  </a:lnTo>
                  <a:lnTo>
                    <a:pt x="0" y="180"/>
                  </a:lnTo>
                  <a:lnTo>
                    <a:pt x="47" y="0"/>
                  </a:lnTo>
                  <a:lnTo>
                    <a:pt x="59" y="3"/>
                  </a:lnTo>
                  <a:lnTo>
                    <a:pt x="59" y="3"/>
                  </a:lnTo>
                  <a:lnTo>
                    <a:pt x="125" y="20"/>
                  </a:lnTo>
                  <a:lnTo>
                    <a:pt x="142" y="24"/>
                  </a:lnTo>
                  <a:lnTo>
                    <a:pt x="165" y="30"/>
                  </a:lnTo>
                  <a:lnTo>
                    <a:pt x="506" y="117"/>
                  </a:lnTo>
                  <a:lnTo>
                    <a:pt x="520" y="120"/>
                  </a:lnTo>
                  <a:lnTo>
                    <a:pt x="474" y="301"/>
                  </a:lnTo>
                  <a:close/>
                </a:path>
              </a:pathLst>
            </a:custGeom>
            <a:solidFill>
              <a:srgbClr val="3B39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301"/>
            <p:cNvSpPr/>
            <p:nvPr/>
          </p:nvSpPr>
          <p:spPr bwMode="auto">
            <a:xfrm>
              <a:off x="1684338" y="3721100"/>
              <a:ext cx="825500" cy="477837"/>
            </a:xfrm>
            <a:custGeom>
              <a:avLst/>
              <a:gdLst>
                <a:gd name="T0" fmla="*/ 474 w 520"/>
                <a:gd name="T1" fmla="*/ 301 h 301"/>
                <a:gd name="T2" fmla="*/ 121 w 520"/>
                <a:gd name="T3" fmla="*/ 211 h 301"/>
                <a:gd name="T4" fmla="*/ 0 w 520"/>
                <a:gd name="T5" fmla="*/ 180 h 301"/>
                <a:gd name="T6" fmla="*/ 47 w 520"/>
                <a:gd name="T7" fmla="*/ 0 h 301"/>
                <a:gd name="T8" fmla="*/ 59 w 520"/>
                <a:gd name="T9" fmla="*/ 3 h 301"/>
                <a:gd name="T10" fmla="*/ 59 w 520"/>
                <a:gd name="T11" fmla="*/ 3 h 301"/>
                <a:gd name="T12" fmla="*/ 125 w 520"/>
                <a:gd name="T13" fmla="*/ 20 h 301"/>
                <a:gd name="T14" fmla="*/ 142 w 520"/>
                <a:gd name="T15" fmla="*/ 24 h 301"/>
                <a:gd name="T16" fmla="*/ 165 w 520"/>
                <a:gd name="T17" fmla="*/ 30 h 301"/>
                <a:gd name="T18" fmla="*/ 506 w 520"/>
                <a:gd name="T19" fmla="*/ 117 h 301"/>
                <a:gd name="T20" fmla="*/ 520 w 520"/>
                <a:gd name="T21" fmla="*/ 120 h 301"/>
                <a:gd name="T22" fmla="*/ 474 w 520"/>
                <a:gd name="T23"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0" h="301">
                  <a:moveTo>
                    <a:pt x="474" y="301"/>
                  </a:moveTo>
                  <a:lnTo>
                    <a:pt x="121" y="211"/>
                  </a:lnTo>
                  <a:lnTo>
                    <a:pt x="0" y="180"/>
                  </a:lnTo>
                  <a:lnTo>
                    <a:pt x="47" y="0"/>
                  </a:lnTo>
                  <a:lnTo>
                    <a:pt x="59" y="3"/>
                  </a:lnTo>
                  <a:lnTo>
                    <a:pt x="59" y="3"/>
                  </a:lnTo>
                  <a:lnTo>
                    <a:pt x="125" y="20"/>
                  </a:lnTo>
                  <a:lnTo>
                    <a:pt x="142" y="24"/>
                  </a:lnTo>
                  <a:lnTo>
                    <a:pt x="165" y="30"/>
                  </a:lnTo>
                  <a:lnTo>
                    <a:pt x="506" y="117"/>
                  </a:lnTo>
                  <a:lnTo>
                    <a:pt x="520" y="120"/>
                  </a:lnTo>
                  <a:lnTo>
                    <a:pt x="474" y="30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302"/>
            <p:cNvSpPr/>
            <p:nvPr/>
          </p:nvSpPr>
          <p:spPr bwMode="auto">
            <a:xfrm>
              <a:off x="2203451" y="2306638"/>
              <a:ext cx="269875" cy="512762"/>
            </a:xfrm>
            <a:custGeom>
              <a:avLst/>
              <a:gdLst>
                <a:gd name="T0" fmla="*/ 54 w 110"/>
                <a:gd name="T1" fmla="*/ 0 h 209"/>
                <a:gd name="T2" fmla="*/ 52 w 110"/>
                <a:gd name="T3" fmla="*/ 7 h 209"/>
                <a:gd name="T4" fmla="*/ 52 w 110"/>
                <a:gd name="T5" fmla="*/ 7 h 209"/>
                <a:gd name="T6" fmla="*/ 49 w 110"/>
                <a:gd name="T7" fmla="*/ 21 h 209"/>
                <a:gd name="T8" fmla="*/ 40 w 110"/>
                <a:gd name="T9" fmla="*/ 28 h 209"/>
                <a:gd name="T10" fmla="*/ 38 w 110"/>
                <a:gd name="T11" fmla="*/ 27 h 209"/>
                <a:gd name="T12" fmla="*/ 35 w 110"/>
                <a:gd name="T13" fmla="*/ 41 h 209"/>
                <a:gd name="T14" fmla="*/ 41 w 110"/>
                <a:gd name="T15" fmla="*/ 50 h 209"/>
                <a:gd name="T16" fmla="*/ 40 w 110"/>
                <a:gd name="T17" fmla="*/ 56 h 209"/>
                <a:gd name="T18" fmla="*/ 23 w 110"/>
                <a:gd name="T19" fmla="*/ 119 h 209"/>
                <a:gd name="T20" fmla="*/ 14 w 110"/>
                <a:gd name="T21" fmla="*/ 125 h 209"/>
                <a:gd name="T22" fmla="*/ 13 w 110"/>
                <a:gd name="T23" fmla="*/ 125 h 209"/>
                <a:gd name="T24" fmla="*/ 10 w 110"/>
                <a:gd name="T25" fmla="*/ 139 h 209"/>
                <a:gd name="T26" fmla="*/ 15 w 110"/>
                <a:gd name="T27" fmla="*/ 148 h 209"/>
                <a:gd name="T28" fmla="*/ 15 w 110"/>
                <a:gd name="T29" fmla="*/ 149 h 209"/>
                <a:gd name="T30" fmla="*/ 15 w 110"/>
                <a:gd name="T31" fmla="*/ 149 h 209"/>
                <a:gd name="T32" fmla="*/ 0 w 110"/>
                <a:gd name="T33" fmla="*/ 208 h 209"/>
                <a:gd name="T34" fmla="*/ 3 w 110"/>
                <a:gd name="T35" fmla="*/ 209 h 209"/>
                <a:gd name="T36" fmla="*/ 24 w 110"/>
                <a:gd name="T37" fmla="*/ 123 h 209"/>
                <a:gd name="T38" fmla="*/ 25 w 110"/>
                <a:gd name="T39" fmla="*/ 123 h 209"/>
                <a:gd name="T40" fmla="*/ 25 w 110"/>
                <a:gd name="T41" fmla="*/ 123 h 209"/>
                <a:gd name="T42" fmla="*/ 27 w 110"/>
                <a:gd name="T43" fmla="*/ 117 h 209"/>
                <a:gd name="T44" fmla="*/ 29 w 110"/>
                <a:gd name="T45" fmla="*/ 112 h 209"/>
                <a:gd name="T46" fmla="*/ 31 w 110"/>
                <a:gd name="T47" fmla="*/ 106 h 209"/>
                <a:gd name="T48" fmla="*/ 31 w 110"/>
                <a:gd name="T49" fmla="*/ 110 h 209"/>
                <a:gd name="T50" fmla="*/ 50 w 110"/>
                <a:gd name="T51" fmla="*/ 99 h 209"/>
                <a:gd name="T52" fmla="*/ 58 w 110"/>
                <a:gd name="T53" fmla="*/ 70 h 209"/>
                <a:gd name="T54" fmla="*/ 62 w 110"/>
                <a:gd name="T55" fmla="*/ 55 h 209"/>
                <a:gd name="T56" fmla="*/ 69 w 110"/>
                <a:gd name="T57" fmla="*/ 50 h 209"/>
                <a:gd name="T58" fmla="*/ 72 w 110"/>
                <a:gd name="T59" fmla="*/ 51 h 209"/>
                <a:gd name="T60" fmla="*/ 72 w 110"/>
                <a:gd name="T61" fmla="*/ 51 h 209"/>
                <a:gd name="T62" fmla="*/ 72 w 110"/>
                <a:gd name="T63" fmla="*/ 51 h 209"/>
                <a:gd name="T64" fmla="*/ 110 w 110"/>
                <a:gd name="T65" fmla="*/ 61 h 209"/>
                <a:gd name="T66" fmla="*/ 92 w 110"/>
                <a:gd name="T67" fmla="*/ 42 h 209"/>
                <a:gd name="T68" fmla="*/ 92 w 110"/>
                <a:gd name="T69" fmla="*/ 42 h 209"/>
                <a:gd name="T70" fmla="*/ 76 w 110"/>
                <a:gd name="T71" fmla="*/ 37 h 209"/>
                <a:gd name="T72" fmla="*/ 69 w 110"/>
                <a:gd name="T73" fmla="*/ 27 h 209"/>
                <a:gd name="T74" fmla="*/ 71 w 110"/>
                <a:gd name="T75" fmla="*/ 19 h 209"/>
                <a:gd name="T76" fmla="*/ 58 w 110"/>
                <a:gd name="T77" fmla="*/ 4 h 209"/>
                <a:gd name="T78" fmla="*/ 54 w 110"/>
                <a:gd name="T7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209">
                  <a:moveTo>
                    <a:pt x="54" y="0"/>
                  </a:moveTo>
                  <a:cubicBezTo>
                    <a:pt x="52" y="7"/>
                    <a:pt x="52" y="7"/>
                    <a:pt x="52" y="7"/>
                  </a:cubicBezTo>
                  <a:cubicBezTo>
                    <a:pt x="52" y="7"/>
                    <a:pt x="52" y="7"/>
                    <a:pt x="52" y="7"/>
                  </a:cubicBezTo>
                  <a:cubicBezTo>
                    <a:pt x="49" y="21"/>
                    <a:pt x="49" y="21"/>
                    <a:pt x="49" y="21"/>
                  </a:cubicBezTo>
                  <a:cubicBezTo>
                    <a:pt x="48" y="25"/>
                    <a:pt x="44" y="28"/>
                    <a:pt x="40" y="28"/>
                  </a:cubicBezTo>
                  <a:cubicBezTo>
                    <a:pt x="40" y="28"/>
                    <a:pt x="39" y="28"/>
                    <a:pt x="38" y="27"/>
                  </a:cubicBezTo>
                  <a:cubicBezTo>
                    <a:pt x="35" y="41"/>
                    <a:pt x="35" y="41"/>
                    <a:pt x="35" y="41"/>
                  </a:cubicBezTo>
                  <a:cubicBezTo>
                    <a:pt x="39" y="42"/>
                    <a:pt x="42" y="46"/>
                    <a:pt x="41" y="50"/>
                  </a:cubicBezTo>
                  <a:cubicBezTo>
                    <a:pt x="40" y="56"/>
                    <a:pt x="40" y="56"/>
                    <a:pt x="40" y="56"/>
                  </a:cubicBezTo>
                  <a:cubicBezTo>
                    <a:pt x="23" y="119"/>
                    <a:pt x="23" y="119"/>
                    <a:pt x="23" y="119"/>
                  </a:cubicBezTo>
                  <a:cubicBezTo>
                    <a:pt x="22" y="123"/>
                    <a:pt x="18" y="125"/>
                    <a:pt x="14" y="125"/>
                  </a:cubicBezTo>
                  <a:cubicBezTo>
                    <a:pt x="14" y="125"/>
                    <a:pt x="14" y="125"/>
                    <a:pt x="13" y="125"/>
                  </a:cubicBezTo>
                  <a:cubicBezTo>
                    <a:pt x="10" y="139"/>
                    <a:pt x="10" y="139"/>
                    <a:pt x="10" y="139"/>
                  </a:cubicBezTo>
                  <a:cubicBezTo>
                    <a:pt x="14" y="141"/>
                    <a:pt x="16" y="144"/>
                    <a:pt x="15" y="148"/>
                  </a:cubicBezTo>
                  <a:cubicBezTo>
                    <a:pt x="15" y="149"/>
                    <a:pt x="15" y="149"/>
                    <a:pt x="15" y="149"/>
                  </a:cubicBezTo>
                  <a:cubicBezTo>
                    <a:pt x="15" y="149"/>
                    <a:pt x="15" y="149"/>
                    <a:pt x="15" y="149"/>
                  </a:cubicBezTo>
                  <a:cubicBezTo>
                    <a:pt x="0" y="208"/>
                    <a:pt x="0" y="208"/>
                    <a:pt x="0" y="208"/>
                  </a:cubicBezTo>
                  <a:cubicBezTo>
                    <a:pt x="3" y="209"/>
                    <a:pt x="3" y="209"/>
                    <a:pt x="3" y="209"/>
                  </a:cubicBezTo>
                  <a:cubicBezTo>
                    <a:pt x="24" y="123"/>
                    <a:pt x="24" y="123"/>
                    <a:pt x="24" y="123"/>
                  </a:cubicBezTo>
                  <a:cubicBezTo>
                    <a:pt x="25" y="123"/>
                    <a:pt x="25" y="123"/>
                    <a:pt x="25" y="123"/>
                  </a:cubicBezTo>
                  <a:cubicBezTo>
                    <a:pt x="25" y="123"/>
                    <a:pt x="25" y="123"/>
                    <a:pt x="25" y="123"/>
                  </a:cubicBezTo>
                  <a:cubicBezTo>
                    <a:pt x="25" y="121"/>
                    <a:pt x="26" y="119"/>
                    <a:pt x="27" y="117"/>
                  </a:cubicBezTo>
                  <a:cubicBezTo>
                    <a:pt x="27" y="115"/>
                    <a:pt x="28" y="114"/>
                    <a:pt x="29" y="112"/>
                  </a:cubicBezTo>
                  <a:cubicBezTo>
                    <a:pt x="31" y="106"/>
                    <a:pt x="31" y="106"/>
                    <a:pt x="31" y="106"/>
                  </a:cubicBezTo>
                  <a:cubicBezTo>
                    <a:pt x="31" y="107"/>
                    <a:pt x="31" y="108"/>
                    <a:pt x="31" y="110"/>
                  </a:cubicBezTo>
                  <a:cubicBezTo>
                    <a:pt x="36" y="104"/>
                    <a:pt x="43" y="100"/>
                    <a:pt x="50" y="99"/>
                  </a:cubicBezTo>
                  <a:cubicBezTo>
                    <a:pt x="58" y="70"/>
                    <a:pt x="58" y="70"/>
                    <a:pt x="58" y="70"/>
                  </a:cubicBezTo>
                  <a:cubicBezTo>
                    <a:pt x="62" y="55"/>
                    <a:pt x="62" y="55"/>
                    <a:pt x="62" y="55"/>
                  </a:cubicBezTo>
                  <a:cubicBezTo>
                    <a:pt x="63" y="52"/>
                    <a:pt x="66" y="50"/>
                    <a:pt x="69" y="50"/>
                  </a:cubicBezTo>
                  <a:cubicBezTo>
                    <a:pt x="70" y="50"/>
                    <a:pt x="71" y="50"/>
                    <a:pt x="72" y="51"/>
                  </a:cubicBezTo>
                  <a:cubicBezTo>
                    <a:pt x="72" y="51"/>
                    <a:pt x="72" y="51"/>
                    <a:pt x="72" y="51"/>
                  </a:cubicBezTo>
                  <a:cubicBezTo>
                    <a:pt x="72" y="51"/>
                    <a:pt x="72" y="51"/>
                    <a:pt x="72" y="51"/>
                  </a:cubicBezTo>
                  <a:cubicBezTo>
                    <a:pt x="110" y="61"/>
                    <a:pt x="110" y="61"/>
                    <a:pt x="110" y="61"/>
                  </a:cubicBezTo>
                  <a:cubicBezTo>
                    <a:pt x="92" y="42"/>
                    <a:pt x="92" y="42"/>
                    <a:pt x="92" y="42"/>
                  </a:cubicBezTo>
                  <a:cubicBezTo>
                    <a:pt x="92" y="42"/>
                    <a:pt x="92" y="42"/>
                    <a:pt x="92" y="42"/>
                  </a:cubicBezTo>
                  <a:cubicBezTo>
                    <a:pt x="76" y="37"/>
                    <a:pt x="76" y="37"/>
                    <a:pt x="76" y="37"/>
                  </a:cubicBezTo>
                  <a:cubicBezTo>
                    <a:pt x="71" y="36"/>
                    <a:pt x="68" y="31"/>
                    <a:pt x="69" y="27"/>
                  </a:cubicBezTo>
                  <a:cubicBezTo>
                    <a:pt x="71" y="19"/>
                    <a:pt x="71" y="19"/>
                    <a:pt x="71" y="19"/>
                  </a:cubicBezTo>
                  <a:cubicBezTo>
                    <a:pt x="58" y="4"/>
                    <a:pt x="58" y="4"/>
                    <a:pt x="58" y="4"/>
                  </a:cubicBezTo>
                  <a:cubicBezTo>
                    <a:pt x="54" y="0"/>
                    <a:pt x="54" y="0"/>
                    <a:pt x="54" y="0"/>
                  </a:cubicBezTo>
                </a:path>
              </a:pathLst>
            </a:custGeom>
            <a:solidFill>
              <a:srgbClr val="3784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303"/>
            <p:cNvSpPr/>
            <p:nvPr/>
          </p:nvSpPr>
          <p:spPr bwMode="auto">
            <a:xfrm>
              <a:off x="2297113" y="2324100"/>
              <a:ext cx="34925" cy="52387"/>
            </a:xfrm>
            <a:custGeom>
              <a:avLst/>
              <a:gdLst>
                <a:gd name="T0" fmla="*/ 14 w 14"/>
                <a:gd name="T1" fmla="*/ 0 h 21"/>
                <a:gd name="T2" fmla="*/ 7 w 14"/>
                <a:gd name="T3" fmla="*/ 5 h 21"/>
                <a:gd name="T4" fmla="*/ 4 w 14"/>
                <a:gd name="T5" fmla="*/ 5 h 21"/>
                <a:gd name="T6" fmla="*/ 4 w 14"/>
                <a:gd name="T7" fmla="*/ 7 h 21"/>
                <a:gd name="T8" fmla="*/ 0 w 14"/>
                <a:gd name="T9" fmla="*/ 20 h 21"/>
                <a:gd name="T10" fmla="*/ 2 w 14"/>
                <a:gd name="T11" fmla="*/ 21 h 21"/>
                <a:gd name="T12" fmla="*/ 11 w 14"/>
                <a:gd name="T13" fmla="*/ 14 h 21"/>
                <a:gd name="T14" fmla="*/ 14 w 14"/>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1">
                  <a:moveTo>
                    <a:pt x="14" y="0"/>
                  </a:moveTo>
                  <a:cubicBezTo>
                    <a:pt x="13" y="3"/>
                    <a:pt x="10" y="5"/>
                    <a:pt x="7" y="5"/>
                  </a:cubicBezTo>
                  <a:cubicBezTo>
                    <a:pt x="6" y="5"/>
                    <a:pt x="5" y="5"/>
                    <a:pt x="4" y="5"/>
                  </a:cubicBezTo>
                  <a:cubicBezTo>
                    <a:pt x="4" y="5"/>
                    <a:pt x="4" y="6"/>
                    <a:pt x="4" y="7"/>
                  </a:cubicBezTo>
                  <a:cubicBezTo>
                    <a:pt x="0" y="20"/>
                    <a:pt x="0" y="20"/>
                    <a:pt x="0" y="20"/>
                  </a:cubicBezTo>
                  <a:cubicBezTo>
                    <a:pt x="1" y="21"/>
                    <a:pt x="2" y="21"/>
                    <a:pt x="2" y="21"/>
                  </a:cubicBezTo>
                  <a:cubicBezTo>
                    <a:pt x="6" y="21"/>
                    <a:pt x="10" y="18"/>
                    <a:pt x="11" y="14"/>
                  </a:cubicBezTo>
                  <a:cubicBezTo>
                    <a:pt x="14" y="0"/>
                    <a:pt x="14" y="0"/>
                    <a:pt x="14" y="0"/>
                  </a:cubicBezTo>
                </a:path>
              </a:pathLst>
            </a:custGeom>
            <a:solidFill>
              <a:srgbClr val="9A9A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304"/>
            <p:cNvSpPr/>
            <p:nvPr/>
          </p:nvSpPr>
          <p:spPr bwMode="auto">
            <a:xfrm>
              <a:off x="2301876" y="2273300"/>
              <a:ext cx="34925" cy="63500"/>
            </a:xfrm>
            <a:custGeom>
              <a:avLst/>
              <a:gdLst>
                <a:gd name="T0" fmla="*/ 1 w 14"/>
                <a:gd name="T1" fmla="*/ 0 h 26"/>
                <a:gd name="T2" fmla="*/ 0 w 14"/>
                <a:gd name="T3" fmla="*/ 1 h 26"/>
                <a:gd name="T4" fmla="*/ 0 w 14"/>
                <a:gd name="T5" fmla="*/ 2 h 26"/>
                <a:gd name="T6" fmla="*/ 2 w 14"/>
                <a:gd name="T7" fmla="*/ 26 h 26"/>
                <a:gd name="T8" fmla="*/ 5 w 14"/>
                <a:gd name="T9" fmla="*/ 26 h 26"/>
                <a:gd name="T10" fmla="*/ 12 w 14"/>
                <a:gd name="T11" fmla="*/ 21 h 26"/>
                <a:gd name="T12" fmla="*/ 12 w 14"/>
                <a:gd name="T13" fmla="*/ 21 h 26"/>
                <a:gd name="T14" fmla="*/ 14 w 14"/>
                <a:gd name="T15" fmla="*/ 14 h 26"/>
                <a:gd name="T16" fmla="*/ 1 w 14"/>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6">
                  <a:moveTo>
                    <a:pt x="1" y="0"/>
                  </a:moveTo>
                  <a:cubicBezTo>
                    <a:pt x="0" y="1"/>
                    <a:pt x="0" y="1"/>
                    <a:pt x="0" y="1"/>
                  </a:cubicBezTo>
                  <a:cubicBezTo>
                    <a:pt x="0" y="1"/>
                    <a:pt x="0" y="2"/>
                    <a:pt x="0" y="2"/>
                  </a:cubicBezTo>
                  <a:cubicBezTo>
                    <a:pt x="3" y="9"/>
                    <a:pt x="4" y="17"/>
                    <a:pt x="2" y="26"/>
                  </a:cubicBezTo>
                  <a:cubicBezTo>
                    <a:pt x="3" y="26"/>
                    <a:pt x="4" y="26"/>
                    <a:pt x="5" y="26"/>
                  </a:cubicBezTo>
                  <a:cubicBezTo>
                    <a:pt x="8" y="26"/>
                    <a:pt x="11" y="24"/>
                    <a:pt x="12" y="21"/>
                  </a:cubicBezTo>
                  <a:cubicBezTo>
                    <a:pt x="12" y="21"/>
                    <a:pt x="12" y="21"/>
                    <a:pt x="12" y="21"/>
                  </a:cubicBezTo>
                  <a:cubicBezTo>
                    <a:pt x="14" y="14"/>
                    <a:pt x="14" y="14"/>
                    <a:pt x="14" y="14"/>
                  </a:cubicBezTo>
                  <a:cubicBezTo>
                    <a:pt x="1" y="0"/>
                    <a:pt x="1" y="0"/>
                    <a:pt x="1" y="0"/>
                  </a:cubicBezTo>
                </a:path>
              </a:pathLst>
            </a:custGeom>
            <a:solidFill>
              <a:srgbClr val="B6B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305"/>
            <p:cNvSpPr/>
            <p:nvPr/>
          </p:nvSpPr>
          <p:spPr bwMode="auto">
            <a:xfrm>
              <a:off x="2370138" y="2354263"/>
              <a:ext cx="58738" cy="55562"/>
            </a:xfrm>
            <a:custGeom>
              <a:avLst/>
              <a:gdLst>
                <a:gd name="T0" fmla="*/ 3 w 24"/>
                <a:gd name="T1" fmla="*/ 0 h 23"/>
                <a:gd name="T2" fmla="*/ 1 w 24"/>
                <a:gd name="T3" fmla="*/ 8 h 23"/>
                <a:gd name="T4" fmla="*/ 8 w 24"/>
                <a:gd name="T5" fmla="*/ 18 h 23"/>
                <a:gd name="T6" fmla="*/ 24 w 24"/>
                <a:gd name="T7" fmla="*/ 23 h 23"/>
                <a:gd name="T8" fmla="*/ 4 w 24"/>
                <a:gd name="T9" fmla="*/ 0 h 23"/>
                <a:gd name="T10" fmla="*/ 3 w 24"/>
                <a:gd name="T11" fmla="*/ 0 h 23"/>
              </a:gdLst>
              <a:ahLst/>
              <a:cxnLst>
                <a:cxn ang="0">
                  <a:pos x="T0" y="T1"/>
                </a:cxn>
                <a:cxn ang="0">
                  <a:pos x="T2" y="T3"/>
                </a:cxn>
                <a:cxn ang="0">
                  <a:pos x="T4" y="T5"/>
                </a:cxn>
                <a:cxn ang="0">
                  <a:pos x="T6" y="T7"/>
                </a:cxn>
                <a:cxn ang="0">
                  <a:pos x="T8" y="T9"/>
                </a:cxn>
                <a:cxn ang="0">
                  <a:pos x="T10" y="T11"/>
                </a:cxn>
              </a:cxnLst>
              <a:rect l="0" t="0" r="r" b="b"/>
              <a:pathLst>
                <a:path w="24" h="23">
                  <a:moveTo>
                    <a:pt x="3" y="0"/>
                  </a:moveTo>
                  <a:cubicBezTo>
                    <a:pt x="1" y="8"/>
                    <a:pt x="1" y="8"/>
                    <a:pt x="1" y="8"/>
                  </a:cubicBezTo>
                  <a:cubicBezTo>
                    <a:pt x="0" y="12"/>
                    <a:pt x="3" y="17"/>
                    <a:pt x="8" y="18"/>
                  </a:cubicBezTo>
                  <a:cubicBezTo>
                    <a:pt x="24" y="23"/>
                    <a:pt x="24" y="23"/>
                    <a:pt x="24" y="23"/>
                  </a:cubicBezTo>
                  <a:cubicBezTo>
                    <a:pt x="4" y="0"/>
                    <a:pt x="4" y="0"/>
                    <a:pt x="4" y="0"/>
                  </a:cubicBezTo>
                  <a:cubicBezTo>
                    <a:pt x="3" y="0"/>
                    <a:pt x="3" y="0"/>
                    <a:pt x="3" y="0"/>
                  </a:cubicBezTo>
                </a:path>
              </a:pathLst>
            </a:custGeom>
            <a:solidFill>
              <a:srgbClr val="9A9A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306"/>
            <p:cNvSpPr/>
            <p:nvPr/>
          </p:nvSpPr>
          <p:spPr bwMode="auto">
            <a:xfrm>
              <a:off x="2235201" y="2444750"/>
              <a:ext cx="66675" cy="169862"/>
            </a:xfrm>
            <a:custGeom>
              <a:avLst/>
              <a:gdLst>
                <a:gd name="T0" fmla="*/ 27 w 27"/>
                <a:gd name="T1" fmla="*/ 0 h 69"/>
                <a:gd name="T2" fmla="*/ 14 w 27"/>
                <a:gd name="T3" fmla="*/ 49 h 69"/>
                <a:gd name="T4" fmla="*/ 6 w 27"/>
                <a:gd name="T5" fmla="*/ 54 h 69"/>
                <a:gd name="T6" fmla="*/ 4 w 27"/>
                <a:gd name="T7" fmla="*/ 54 h 69"/>
                <a:gd name="T8" fmla="*/ 0 w 27"/>
                <a:gd name="T9" fmla="*/ 69 h 69"/>
                <a:gd name="T10" fmla="*/ 1 w 27"/>
                <a:gd name="T11" fmla="*/ 69 h 69"/>
                <a:gd name="T12" fmla="*/ 10 w 27"/>
                <a:gd name="T13" fmla="*/ 63 h 69"/>
                <a:gd name="T14" fmla="*/ 27 w 27"/>
                <a:gd name="T15" fmla="*/ 0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69">
                  <a:moveTo>
                    <a:pt x="27" y="0"/>
                  </a:moveTo>
                  <a:cubicBezTo>
                    <a:pt x="14" y="49"/>
                    <a:pt x="14" y="49"/>
                    <a:pt x="14" y="49"/>
                  </a:cubicBezTo>
                  <a:cubicBezTo>
                    <a:pt x="13" y="52"/>
                    <a:pt x="10" y="54"/>
                    <a:pt x="6" y="54"/>
                  </a:cubicBezTo>
                  <a:cubicBezTo>
                    <a:pt x="6" y="54"/>
                    <a:pt x="5" y="54"/>
                    <a:pt x="4" y="54"/>
                  </a:cubicBezTo>
                  <a:cubicBezTo>
                    <a:pt x="0" y="69"/>
                    <a:pt x="0" y="69"/>
                    <a:pt x="0" y="69"/>
                  </a:cubicBezTo>
                  <a:cubicBezTo>
                    <a:pt x="1" y="69"/>
                    <a:pt x="1" y="69"/>
                    <a:pt x="1" y="69"/>
                  </a:cubicBezTo>
                  <a:cubicBezTo>
                    <a:pt x="5" y="69"/>
                    <a:pt x="9" y="67"/>
                    <a:pt x="10" y="63"/>
                  </a:cubicBezTo>
                  <a:cubicBezTo>
                    <a:pt x="27" y="0"/>
                    <a:pt x="27" y="0"/>
                    <a:pt x="27" y="0"/>
                  </a:cubicBezTo>
                </a:path>
              </a:pathLst>
            </a:custGeom>
            <a:solidFill>
              <a:srgbClr val="9A9A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307"/>
            <p:cNvSpPr/>
            <p:nvPr/>
          </p:nvSpPr>
          <p:spPr bwMode="auto">
            <a:xfrm>
              <a:off x="2246313" y="2408238"/>
              <a:ext cx="60325" cy="168275"/>
            </a:xfrm>
            <a:custGeom>
              <a:avLst/>
              <a:gdLst>
                <a:gd name="T0" fmla="*/ 18 w 25"/>
                <a:gd name="T1" fmla="*/ 0 h 69"/>
                <a:gd name="T2" fmla="*/ 0 w 25"/>
                <a:gd name="T3" fmla="*/ 69 h 69"/>
                <a:gd name="T4" fmla="*/ 2 w 25"/>
                <a:gd name="T5" fmla="*/ 69 h 69"/>
                <a:gd name="T6" fmla="*/ 10 w 25"/>
                <a:gd name="T7" fmla="*/ 64 h 69"/>
                <a:gd name="T8" fmla="*/ 23 w 25"/>
                <a:gd name="T9" fmla="*/ 15 h 69"/>
                <a:gd name="T10" fmla="*/ 24 w 25"/>
                <a:gd name="T11" fmla="*/ 9 h 69"/>
                <a:gd name="T12" fmla="*/ 18 w 25"/>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25" h="69">
                  <a:moveTo>
                    <a:pt x="18" y="0"/>
                  </a:moveTo>
                  <a:cubicBezTo>
                    <a:pt x="0" y="69"/>
                    <a:pt x="0" y="69"/>
                    <a:pt x="0" y="69"/>
                  </a:cubicBezTo>
                  <a:cubicBezTo>
                    <a:pt x="1" y="69"/>
                    <a:pt x="2" y="69"/>
                    <a:pt x="2" y="69"/>
                  </a:cubicBezTo>
                  <a:cubicBezTo>
                    <a:pt x="6" y="69"/>
                    <a:pt x="9" y="67"/>
                    <a:pt x="10" y="64"/>
                  </a:cubicBezTo>
                  <a:cubicBezTo>
                    <a:pt x="23" y="15"/>
                    <a:pt x="23" y="15"/>
                    <a:pt x="23" y="15"/>
                  </a:cubicBezTo>
                  <a:cubicBezTo>
                    <a:pt x="24" y="9"/>
                    <a:pt x="24" y="9"/>
                    <a:pt x="24" y="9"/>
                  </a:cubicBezTo>
                  <a:cubicBezTo>
                    <a:pt x="25" y="5"/>
                    <a:pt x="22" y="1"/>
                    <a:pt x="18" y="0"/>
                  </a:cubicBezTo>
                </a:path>
              </a:pathLst>
            </a:custGeom>
            <a:solidFill>
              <a:srgbClr val="B6B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308"/>
            <p:cNvSpPr>
              <a:spLocks noEditPoints="1"/>
            </p:cNvSpPr>
            <p:nvPr/>
          </p:nvSpPr>
          <p:spPr bwMode="auto">
            <a:xfrm>
              <a:off x="2401888" y="2540000"/>
              <a:ext cx="192088" cy="160337"/>
            </a:xfrm>
            <a:custGeom>
              <a:avLst/>
              <a:gdLst>
                <a:gd name="T0" fmla="*/ 4 w 78"/>
                <a:gd name="T1" fmla="*/ 49 h 65"/>
                <a:gd name="T2" fmla="*/ 4 w 78"/>
                <a:gd name="T3" fmla="*/ 49 h 65"/>
                <a:gd name="T4" fmla="*/ 0 w 78"/>
                <a:gd name="T5" fmla="*/ 63 h 65"/>
                <a:gd name="T6" fmla="*/ 9 w 78"/>
                <a:gd name="T7" fmla="*/ 65 h 65"/>
                <a:gd name="T8" fmla="*/ 16 w 78"/>
                <a:gd name="T9" fmla="*/ 52 h 65"/>
                <a:gd name="T10" fmla="*/ 4 w 78"/>
                <a:gd name="T11" fmla="*/ 49 h 65"/>
                <a:gd name="T12" fmla="*/ 61 w 78"/>
                <a:gd name="T13" fmla="*/ 0 h 65"/>
                <a:gd name="T14" fmla="*/ 49 w 78"/>
                <a:gd name="T15" fmla="*/ 43 h 65"/>
                <a:gd name="T16" fmla="*/ 54 w 78"/>
                <a:gd name="T17" fmla="*/ 45 h 65"/>
                <a:gd name="T18" fmla="*/ 58 w 78"/>
                <a:gd name="T19" fmla="*/ 48 h 65"/>
                <a:gd name="T20" fmla="*/ 62 w 78"/>
                <a:gd name="T21" fmla="*/ 51 h 65"/>
                <a:gd name="T22" fmla="*/ 66 w 78"/>
                <a:gd name="T23" fmla="*/ 56 h 65"/>
                <a:gd name="T24" fmla="*/ 67 w 78"/>
                <a:gd name="T25" fmla="*/ 57 h 65"/>
                <a:gd name="T26" fmla="*/ 67 w 78"/>
                <a:gd name="T27" fmla="*/ 58 h 65"/>
                <a:gd name="T28" fmla="*/ 68 w 78"/>
                <a:gd name="T29" fmla="*/ 57 h 65"/>
                <a:gd name="T30" fmla="*/ 78 w 78"/>
                <a:gd name="T31" fmla="*/ 18 h 65"/>
                <a:gd name="T32" fmla="*/ 64 w 78"/>
                <a:gd name="T33" fmla="*/ 4 h 65"/>
                <a:gd name="T34" fmla="*/ 61 w 78"/>
                <a:gd name="T3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5">
                  <a:moveTo>
                    <a:pt x="4" y="49"/>
                  </a:moveTo>
                  <a:cubicBezTo>
                    <a:pt x="4" y="49"/>
                    <a:pt x="4" y="49"/>
                    <a:pt x="4" y="49"/>
                  </a:cubicBezTo>
                  <a:cubicBezTo>
                    <a:pt x="0" y="63"/>
                    <a:pt x="0" y="63"/>
                    <a:pt x="0" y="63"/>
                  </a:cubicBezTo>
                  <a:cubicBezTo>
                    <a:pt x="9" y="65"/>
                    <a:pt x="9" y="65"/>
                    <a:pt x="9" y="65"/>
                  </a:cubicBezTo>
                  <a:cubicBezTo>
                    <a:pt x="10" y="60"/>
                    <a:pt x="13" y="56"/>
                    <a:pt x="16" y="52"/>
                  </a:cubicBezTo>
                  <a:cubicBezTo>
                    <a:pt x="4" y="49"/>
                    <a:pt x="4" y="49"/>
                    <a:pt x="4" y="49"/>
                  </a:cubicBezTo>
                  <a:moveTo>
                    <a:pt x="61" y="0"/>
                  </a:moveTo>
                  <a:cubicBezTo>
                    <a:pt x="49" y="43"/>
                    <a:pt x="49" y="43"/>
                    <a:pt x="49" y="43"/>
                  </a:cubicBezTo>
                  <a:cubicBezTo>
                    <a:pt x="51" y="44"/>
                    <a:pt x="52" y="44"/>
                    <a:pt x="54" y="45"/>
                  </a:cubicBezTo>
                  <a:cubicBezTo>
                    <a:pt x="55" y="46"/>
                    <a:pt x="57" y="47"/>
                    <a:pt x="58" y="48"/>
                  </a:cubicBezTo>
                  <a:cubicBezTo>
                    <a:pt x="60" y="49"/>
                    <a:pt x="61" y="50"/>
                    <a:pt x="62" y="51"/>
                  </a:cubicBezTo>
                  <a:cubicBezTo>
                    <a:pt x="64" y="53"/>
                    <a:pt x="65" y="54"/>
                    <a:pt x="66" y="56"/>
                  </a:cubicBezTo>
                  <a:cubicBezTo>
                    <a:pt x="66" y="57"/>
                    <a:pt x="67" y="57"/>
                    <a:pt x="67" y="57"/>
                  </a:cubicBezTo>
                  <a:cubicBezTo>
                    <a:pt x="67" y="58"/>
                    <a:pt x="67" y="58"/>
                    <a:pt x="67" y="58"/>
                  </a:cubicBezTo>
                  <a:cubicBezTo>
                    <a:pt x="68" y="58"/>
                    <a:pt x="68" y="57"/>
                    <a:pt x="68" y="57"/>
                  </a:cubicBezTo>
                  <a:cubicBezTo>
                    <a:pt x="78" y="18"/>
                    <a:pt x="78" y="18"/>
                    <a:pt x="78" y="18"/>
                  </a:cubicBezTo>
                  <a:cubicBezTo>
                    <a:pt x="64" y="4"/>
                    <a:pt x="64" y="4"/>
                    <a:pt x="64" y="4"/>
                  </a:cubicBezTo>
                  <a:cubicBezTo>
                    <a:pt x="61" y="0"/>
                    <a:pt x="61" y="0"/>
                    <a:pt x="61" y="0"/>
                  </a:cubicBezTo>
                </a:path>
              </a:pathLst>
            </a:custGeom>
            <a:solidFill>
              <a:srgbClr val="3784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309"/>
            <p:cNvSpPr/>
            <p:nvPr/>
          </p:nvSpPr>
          <p:spPr bwMode="auto">
            <a:xfrm>
              <a:off x="2625726" y="2886075"/>
              <a:ext cx="198438" cy="427037"/>
            </a:xfrm>
            <a:custGeom>
              <a:avLst/>
              <a:gdLst>
                <a:gd name="T0" fmla="*/ 81 w 81"/>
                <a:gd name="T1" fmla="*/ 0 h 174"/>
                <a:gd name="T2" fmla="*/ 36 w 81"/>
                <a:gd name="T3" fmla="*/ 173 h 174"/>
                <a:gd name="T4" fmla="*/ 0 w 81"/>
                <a:gd name="T5" fmla="*/ 164 h 174"/>
                <a:gd name="T6" fmla="*/ 0 w 81"/>
                <a:gd name="T7" fmla="*/ 164 h 174"/>
                <a:gd name="T8" fmla="*/ 36 w 81"/>
                <a:gd name="T9" fmla="*/ 174 h 174"/>
                <a:gd name="T10" fmla="*/ 36 w 81"/>
                <a:gd name="T11" fmla="*/ 173 h 174"/>
                <a:gd name="T12" fmla="*/ 56 w 81"/>
                <a:gd name="T13" fmla="*/ 96 h 174"/>
                <a:gd name="T14" fmla="*/ 60 w 81"/>
                <a:gd name="T15" fmla="*/ 81 h 174"/>
                <a:gd name="T16" fmla="*/ 62 w 81"/>
                <a:gd name="T17" fmla="*/ 73 h 174"/>
                <a:gd name="T18" fmla="*/ 64 w 81"/>
                <a:gd name="T19" fmla="*/ 67 h 174"/>
                <a:gd name="T20" fmla="*/ 81 w 81"/>
                <a:gd name="T21" fmla="*/ 0 h 174"/>
                <a:gd name="T22" fmla="*/ 81 w 81"/>
                <a:gd name="T2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174">
                  <a:moveTo>
                    <a:pt x="81" y="0"/>
                  </a:moveTo>
                  <a:cubicBezTo>
                    <a:pt x="36" y="173"/>
                    <a:pt x="36" y="173"/>
                    <a:pt x="36" y="173"/>
                  </a:cubicBezTo>
                  <a:cubicBezTo>
                    <a:pt x="0" y="164"/>
                    <a:pt x="0" y="164"/>
                    <a:pt x="0" y="164"/>
                  </a:cubicBezTo>
                  <a:cubicBezTo>
                    <a:pt x="0" y="164"/>
                    <a:pt x="0" y="164"/>
                    <a:pt x="0" y="164"/>
                  </a:cubicBezTo>
                  <a:cubicBezTo>
                    <a:pt x="36" y="174"/>
                    <a:pt x="36" y="174"/>
                    <a:pt x="36" y="174"/>
                  </a:cubicBezTo>
                  <a:cubicBezTo>
                    <a:pt x="36" y="173"/>
                    <a:pt x="36" y="173"/>
                    <a:pt x="36" y="173"/>
                  </a:cubicBezTo>
                  <a:cubicBezTo>
                    <a:pt x="56" y="96"/>
                    <a:pt x="56" y="96"/>
                    <a:pt x="56" y="96"/>
                  </a:cubicBezTo>
                  <a:cubicBezTo>
                    <a:pt x="60" y="81"/>
                    <a:pt x="60" y="81"/>
                    <a:pt x="60" y="81"/>
                  </a:cubicBezTo>
                  <a:cubicBezTo>
                    <a:pt x="62" y="73"/>
                    <a:pt x="62" y="73"/>
                    <a:pt x="62" y="73"/>
                  </a:cubicBezTo>
                  <a:cubicBezTo>
                    <a:pt x="64" y="67"/>
                    <a:pt x="64" y="67"/>
                    <a:pt x="64" y="67"/>
                  </a:cubicBezTo>
                  <a:cubicBezTo>
                    <a:pt x="81" y="0"/>
                    <a:pt x="81" y="0"/>
                    <a:pt x="81" y="0"/>
                  </a:cubicBezTo>
                  <a:cubicBezTo>
                    <a:pt x="81" y="0"/>
                    <a:pt x="81" y="0"/>
                    <a:pt x="81" y="0"/>
                  </a:cubicBezTo>
                </a:path>
              </a:pathLst>
            </a:custGeom>
            <a:solidFill>
              <a:srgbClr val="BD4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310"/>
            <p:cNvSpPr/>
            <p:nvPr/>
          </p:nvSpPr>
          <p:spPr bwMode="auto">
            <a:xfrm>
              <a:off x="2824163" y="2849563"/>
              <a:ext cx="9525" cy="36512"/>
            </a:xfrm>
            <a:custGeom>
              <a:avLst/>
              <a:gdLst>
                <a:gd name="T0" fmla="*/ 4 w 4"/>
                <a:gd name="T1" fmla="*/ 0 h 15"/>
                <a:gd name="T2" fmla="*/ 0 w 4"/>
                <a:gd name="T3" fmla="*/ 15 h 15"/>
                <a:gd name="T4" fmla="*/ 0 w 4"/>
                <a:gd name="T5" fmla="*/ 15 h 15"/>
                <a:gd name="T6" fmla="*/ 4 w 4"/>
                <a:gd name="T7" fmla="*/ 0 h 15"/>
                <a:gd name="T8" fmla="*/ 4 w 4"/>
                <a:gd name="T9" fmla="*/ 0 h 15"/>
              </a:gdLst>
              <a:ahLst/>
              <a:cxnLst>
                <a:cxn ang="0">
                  <a:pos x="T0" y="T1"/>
                </a:cxn>
                <a:cxn ang="0">
                  <a:pos x="T2" y="T3"/>
                </a:cxn>
                <a:cxn ang="0">
                  <a:pos x="T4" y="T5"/>
                </a:cxn>
                <a:cxn ang="0">
                  <a:pos x="T6" y="T7"/>
                </a:cxn>
                <a:cxn ang="0">
                  <a:pos x="T8" y="T9"/>
                </a:cxn>
              </a:cxnLst>
              <a:rect l="0" t="0" r="r" b="b"/>
              <a:pathLst>
                <a:path w="4" h="15">
                  <a:moveTo>
                    <a:pt x="4" y="0"/>
                  </a:moveTo>
                  <a:cubicBezTo>
                    <a:pt x="0" y="15"/>
                    <a:pt x="0" y="15"/>
                    <a:pt x="0" y="15"/>
                  </a:cubicBezTo>
                  <a:cubicBezTo>
                    <a:pt x="0" y="15"/>
                    <a:pt x="0" y="15"/>
                    <a:pt x="0" y="15"/>
                  </a:cubicBezTo>
                  <a:cubicBezTo>
                    <a:pt x="4" y="0"/>
                    <a:pt x="4" y="0"/>
                    <a:pt x="4" y="0"/>
                  </a:cubicBezTo>
                  <a:cubicBezTo>
                    <a:pt x="4" y="0"/>
                    <a:pt x="4" y="0"/>
                    <a:pt x="4" y="0"/>
                  </a:cubicBezTo>
                </a:path>
              </a:pathLst>
            </a:custGeom>
            <a:solidFill>
              <a:srgbClr val="BE6C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311"/>
            <p:cNvSpPr/>
            <p:nvPr/>
          </p:nvSpPr>
          <p:spPr bwMode="auto">
            <a:xfrm>
              <a:off x="2573338" y="2701925"/>
              <a:ext cx="260350" cy="608012"/>
            </a:xfrm>
            <a:custGeom>
              <a:avLst/>
              <a:gdLst>
                <a:gd name="T0" fmla="*/ 0 w 106"/>
                <a:gd name="T1" fmla="*/ 0 h 248"/>
                <a:gd name="T2" fmla="*/ 1 w 106"/>
                <a:gd name="T3" fmla="*/ 0 h 248"/>
                <a:gd name="T4" fmla="*/ 1 w 106"/>
                <a:gd name="T5" fmla="*/ 2 h 248"/>
                <a:gd name="T6" fmla="*/ 1 w 106"/>
                <a:gd name="T7" fmla="*/ 15 h 248"/>
                <a:gd name="T8" fmla="*/ 27 w 106"/>
                <a:gd name="T9" fmla="*/ 22 h 248"/>
                <a:gd name="T10" fmla="*/ 35 w 106"/>
                <a:gd name="T11" fmla="*/ 21 h 248"/>
                <a:gd name="T12" fmla="*/ 36 w 106"/>
                <a:gd name="T13" fmla="*/ 21 h 248"/>
                <a:gd name="T14" fmla="*/ 42 w 106"/>
                <a:gd name="T15" fmla="*/ 22 h 248"/>
                <a:gd name="T16" fmla="*/ 43 w 106"/>
                <a:gd name="T17" fmla="*/ 22 h 248"/>
                <a:gd name="T18" fmla="*/ 57 w 106"/>
                <a:gd name="T19" fmla="*/ 30 h 248"/>
                <a:gd name="T20" fmla="*/ 68 w 106"/>
                <a:gd name="T21" fmla="*/ 33 h 248"/>
                <a:gd name="T22" fmla="*/ 75 w 106"/>
                <a:gd name="T23" fmla="*/ 42 h 248"/>
                <a:gd name="T24" fmla="*/ 74 w 106"/>
                <a:gd name="T25" fmla="*/ 43 h 248"/>
                <a:gd name="T26" fmla="*/ 74 w 106"/>
                <a:gd name="T27" fmla="*/ 43 h 248"/>
                <a:gd name="T28" fmla="*/ 65 w 106"/>
                <a:gd name="T29" fmla="*/ 80 h 248"/>
                <a:gd name="T30" fmla="*/ 60 w 106"/>
                <a:gd name="T31" fmla="*/ 97 h 248"/>
                <a:gd name="T32" fmla="*/ 60 w 106"/>
                <a:gd name="T33" fmla="*/ 97 h 248"/>
                <a:gd name="T34" fmla="*/ 56 w 106"/>
                <a:gd name="T35" fmla="*/ 111 h 248"/>
                <a:gd name="T36" fmla="*/ 52 w 106"/>
                <a:gd name="T37" fmla="*/ 117 h 248"/>
                <a:gd name="T38" fmla="*/ 21 w 106"/>
                <a:gd name="T39" fmla="*/ 239 h 248"/>
                <a:gd name="T40" fmla="*/ 21 w 106"/>
                <a:gd name="T41" fmla="*/ 239 h 248"/>
                <a:gd name="T42" fmla="*/ 57 w 106"/>
                <a:gd name="T43" fmla="*/ 248 h 248"/>
                <a:gd name="T44" fmla="*/ 102 w 106"/>
                <a:gd name="T45" fmla="*/ 75 h 248"/>
                <a:gd name="T46" fmla="*/ 106 w 106"/>
                <a:gd name="T47" fmla="*/ 60 h 248"/>
                <a:gd name="T48" fmla="*/ 69 w 106"/>
                <a:gd name="T49" fmla="*/ 19 h 248"/>
                <a:gd name="T50" fmla="*/ 4 w 106"/>
                <a:gd name="T51" fmla="*/ 2 h 248"/>
                <a:gd name="T52" fmla="*/ 0 w 106"/>
                <a:gd name="T5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 h="248">
                  <a:moveTo>
                    <a:pt x="0" y="0"/>
                  </a:moveTo>
                  <a:cubicBezTo>
                    <a:pt x="0" y="0"/>
                    <a:pt x="1" y="0"/>
                    <a:pt x="1" y="0"/>
                  </a:cubicBezTo>
                  <a:cubicBezTo>
                    <a:pt x="1" y="1"/>
                    <a:pt x="1" y="1"/>
                    <a:pt x="1" y="2"/>
                  </a:cubicBezTo>
                  <a:cubicBezTo>
                    <a:pt x="2" y="6"/>
                    <a:pt x="2" y="11"/>
                    <a:pt x="1" y="15"/>
                  </a:cubicBezTo>
                  <a:cubicBezTo>
                    <a:pt x="27" y="22"/>
                    <a:pt x="27" y="22"/>
                    <a:pt x="27" y="22"/>
                  </a:cubicBezTo>
                  <a:cubicBezTo>
                    <a:pt x="30" y="21"/>
                    <a:pt x="32" y="21"/>
                    <a:pt x="35" y="21"/>
                  </a:cubicBezTo>
                  <a:cubicBezTo>
                    <a:pt x="35" y="21"/>
                    <a:pt x="35" y="21"/>
                    <a:pt x="36" y="21"/>
                  </a:cubicBezTo>
                  <a:cubicBezTo>
                    <a:pt x="38" y="21"/>
                    <a:pt x="40" y="21"/>
                    <a:pt x="42" y="22"/>
                  </a:cubicBezTo>
                  <a:cubicBezTo>
                    <a:pt x="42" y="22"/>
                    <a:pt x="43" y="22"/>
                    <a:pt x="43" y="22"/>
                  </a:cubicBezTo>
                  <a:cubicBezTo>
                    <a:pt x="48" y="23"/>
                    <a:pt x="53" y="26"/>
                    <a:pt x="57" y="30"/>
                  </a:cubicBezTo>
                  <a:cubicBezTo>
                    <a:pt x="68" y="33"/>
                    <a:pt x="68" y="33"/>
                    <a:pt x="68" y="33"/>
                  </a:cubicBezTo>
                  <a:cubicBezTo>
                    <a:pt x="73" y="34"/>
                    <a:pt x="76" y="38"/>
                    <a:pt x="75" y="42"/>
                  </a:cubicBezTo>
                  <a:cubicBezTo>
                    <a:pt x="74" y="43"/>
                    <a:pt x="74" y="43"/>
                    <a:pt x="74" y="43"/>
                  </a:cubicBezTo>
                  <a:cubicBezTo>
                    <a:pt x="74" y="43"/>
                    <a:pt x="74" y="43"/>
                    <a:pt x="74" y="43"/>
                  </a:cubicBezTo>
                  <a:cubicBezTo>
                    <a:pt x="65" y="80"/>
                    <a:pt x="65" y="80"/>
                    <a:pt x="65" y="80"/>
                  </a:cubicBezTo>
                  <a:cubicBezTo>
                    <a:pt x="60" y="97"/>
                    <a:pt x="60" y="97"/>
                    <a:pt x="60" y="97"/>
                  </a:cubicBezTo>
                  <a:cubicBezTo>
                    <a:pt x="60" y="97"/>
                    <a:pt x="60" y="97"/>
                    <a:pt x="60" y="97"/>
                  </a:cubicBezTo>
                  <a:cubicBezTo>
                    <a:pt x="56" y="111"/>
                    <a:pt x="56" y="111"/>
                    <a:pt x="56" y="111"/>
                  </a:cubicBezTo>
                  <a:cubicBezTo>
                    <a:pt x="56" y="114"/>
                    <a:pt x="54" y="116"/>
                    <a:pt x="52" y="117"/>
                  </a:cubicBezTo>
                  <a:cubicBezTo>
                    <a:pt x="21" y="239"/>
                    <a:pt x="21" y="239"/>
                    <a:pt x="21" y="239"/>
                  </a:cubicBezTo>
                  <a:cubicBezTo>
                    <a:pt x="21" y="239"/>
                    <a:pt x="21" y="239"/>
                    <a:pt x="21" y="239"/>
                  </a:cubicBezTo>
                  <a:cubicBezTo>
                    <a:pt x="57" y="248"/>
                    <a:pt x="57" y="248"/>
                    <a:pt x="57" y="248"/>
                  </a:cubicBezTo>
                  <a:cubicBezTo>
                    <a:pt x="102" y="75"/>
                    <a:pt x="102" y="75"/>
                    <a:pt x="102" y="75"/>
                  </a:cubicBezTo>
                  <a:cubicBezTo>
                    <a:pt x="106" y="60"/>
                    <a:pt x="106" y="60"/>
                    <a:pt x="106" y="60"/>
                  </a:cubicBezTo>
                  <a:cubicBezTo>
                    <a:pt x="69" y="19"/>
                    <a:pt x="69" y="19"/>
                    <a:pt x="69" y="19"/>
                  </a:cubicBezTo>
                  <a:cubicBezTo>
                    <a:pt x="4" y="2"/>
                    <a:pt x="4" y="2"/>
                    <a:pt x="4" y="2"/>
                  </a:cubicBezTo>
                  <a:cubicBezTo>
                    <a:pt x="3" y="1"/>
                    <a:pt x="1" y="1"/>
                    <a:pt x="0" y="0"/>
                  </a:cubicBezTo>
                </a:path>
              </a:pathLst>
            </a:custGeom>
            <a:solidFill>
              <a:srgbClr val="3784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312"/>
            <p:cNvSpPr>
              <a:spLocks noEditPoints="1"/>
            </p:cNvSpPr>
            <p:nvPr/>
          </p:nvSpPr>
          <p:spPr bwMode="auto">
            <a:xfrm>
              <a:off x="2325688" y="2432050"/>
              <a:ext cx="225425" cy="236537"/>
            </a:xfrm>
            <a:custGeom>
              <a:avLst/>
              <a:gdLst>
                <a:gd name="T0" fmla="*/ 37 w 92"/>
                <a:gd name="T1" fmla="*/ 77 h 96"/>
                <a:gd name="T2" fmla="*/ 37 w 92"/>
                <a:gd name="T3" fmla="*/ 77 h 96"/>
                <a:gd name="T4" fmla="*/ 37 w 92"/>
                <a:gd name="T5" fmla="*/ 83 h 96"/>
                <a:gd name="T6" fmla="*/ 36 w 92"/>
                <a:gd name="T7" fmla="*/ 87 h 96"/>
                <a:gd name="T8" fmla="*/ 35 w 92"/>
                <a:gd name="T9" fmla="*/ 93 h 96"/>
                <a:gd name="T10" fmla="*/ 47 w 92"/>
                <a:gd name="T11" fmla="*/ 96 h 96"/>
                <a:gd name="T12" fmla="*/ 71 w 92"/>
                <a:gd name="T13" fmla="*/ 86 h 96"/>
                <a:gd name="T14" fmla="*/ 71 w 92"/>
                <a:gd name="T15" fmla="*/ 86 h 96"/>
                <a:gd name="T16" fmla="*/ 72 w 92"/>
                <a:gd name="T17" fmla="*/ 86 h 96"/>
                <a:gd name="T18" fmla="*/ 37 w 92"/>
                <a:gd name="T19" fmla="*/ 77 h 96"/>
                <a:gd name="T20" fmla="*/ 92 w 92"/>
                <a:gd name="T21" fmla="*/ 44 h 96"/>
                <a:gd name="T22" fmla="*/ 82 w 92"/>
                <a:gd name="T23" fmla="*/ 81 h 96"/>
                <a:gd name="T24" fmla="*/ 75 w 92"/>
                <a:gd name="T25" fmla="*/ 86 h 96"/>
                <a:gd name="T26" fmla="*/ 76 w 92"/>
                <a:gd name="T27" fmla="*/ 86 h 96"/>
                <a:gd name="T28" fmla="*/ 79 w 92"/>
                <a:gd name="T29" fmla="*/ 87 h 96"/>
                <a:gd name="T30" fmla="*/ 80 w 92"/>
                <a:gd name="T31" fmla="*/ 87 h 96"/>
                <a:gd name="T32" fmla="*/ 92 w 92"/>
                <a:gd name="T33" fmla="*/ 44 h 96"/>
                <a:gd name="T34" fmla="*/ 92 w 92"/>
                <a:gd name="T35" fmla="*/ 44 h 96"/>
                <a:gd name="T36" fmla="*/ 8 w 92"/>
                <a:gd name="T37" fmla="*/ 19 h 96"/>
                <a:gd name="T38" fmla="*/ 0 w 92"/>
                <a:gd name="T39" fmla="*/ 48 h 96"/>
                <a:gd name="T40" fmla="*/ 0 w 92"/>
                <a:gd name="T41" fmla="*/ 48 h 96"/>
                <a:gd name="T42" fmla="*/ 8 w 92"/>
                <a:gd name="T43" fmla="*/ 19 h 96"/>
                <a:gd name="T44" fmla="*/ 22 w 92"/>
                <a:gd name="T45" fmla="*/ 0 h 96"/>
                <a:gd name="T46" fmla="*/ 22 w 92"/>
                <a:gd name="T47" fmla="*/ 0 h 96"/>
                <a:gd name="T48" fmla="*/ 22 w 92"/>
                <a:gd name="T4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96">
                  <a:moveTo>
                    <a:pt x="37" y="77"/>
                  </a:moveTo>
                  <a:cubicBezTo>
                    <a:pt x="37" y="77"/>
                    <a:pt x="37" y="77"/>
                    <a:pt x="37" y="77"/>
                  </a:cubicBezTo>
                  <a:cubicBezTo>
                    <a:pt x="37" y="79"/>
                    <a:pt x="37" y="81"/>
                    <a:pt x="37" y="83"/>
                  </a:cubicBezTo>
                  <a:cubicBezTo>
                    <a:pt x="37" y="84"/>
                    <a:pt x="37" y="86"/>
                    <a:pt x="36" y="87"/>
                  </a:cubicBezTo>
                  <a:cubicBezTo>
                    <a:pt x="35" y="93"/>
                    <a:pt x="35" y="93"/>
                    <a:pt x="35" y="93"/>
                  </a:cubicBezTo>
                  <a:cubicBezTo>
                    <a:pt x="47" y="96"/>
                    <a:pt x="47" y="96"/>
                    <a:pt x="47" y="96"/>
                  </a:cubicBezTo>
                  <a:cubicBezTo>
                    <a:pt x="53" y="90"/>
                    <a:pt x="62" y="86"/>
                    <a:pt x="71" y="86"/>
                  </a:cubicBezTo>
                  <a:cubicBezTo>
                    <a:pt x="71" y="86"/>
                    <a:pt x="71" y="86"/>
                    <a:pt x="71" y="86"/>
                  </a:cubicBezTo>
                  <a:cubicBezTo>
                    <a:pt x="71" y="86"/>
                    <a:pt x="71" y="86"/>
                    <a:pt x="72" y="86"/>
                  </a:cubicBezTo>
                  <a:cubicBezTo>
                    <a:pt x="37" y="77"/>
                    <a:pt x="37" y="77"/>
                    <a:pt x="37" y="77"/>
                  </a:cubicBezTo>
                  <a:moveTo>
                    <a:pt x="92" y="44"/>
                  </a:moveTo>
                  <a:cubicBezTo>
                    <a:pt x="82" y="81"/>
                    <a:pt x="82" y="81"/>
                    <a:pt x="82" y="81"/>
                  </a:cubicBezTo>
                  <a:cubicBezTo>
                    <a:pt x="81" y="84"/>
                    <a:pt x="78" y="86"/>
                    <a:pt x="75" y="86"/>
                  </a:cubicBezTo>
                  <a:cubicBezTo>
                    <a:pt x="76" y="86"/>
                    <a:pt x="76" y="86"/>
                    <a:pt x="76" y="86"/>
                  </a:cubicBezTo>
                  <a:cubicBezTo>
                    <a:pt x="77" y="87"/>
                    <a:pt x="78" y="87"/>
                    <a:pt x="79" y="87"/>
                  </a:cubicBezTo>
                  <a:cubicBezTo>
                    <a:pt x="79" y="87"/>
                    <a:pt x="80" y="87"/>
                    <a:pt x="80" y="87"/>
                  </a:cubicBezTo>
                  <a:cubicBezTo>
                    <a:pt x="92" y="44"/>
                    <a:pt x="92" y="44"/>
                    <a:pt x="92" y="44"/>
                  </a:cubicBezTo>
                  <a:cubicBezTo>
                    <a:pt x="92" y="44"/>
                    <a:pt x="92" y="44"/>
                    <a:pt x="92" y="44"/>
                  </a:cubicBezTo>
                  <a:moveTo>
                    <a:pt x="8" y="19"/>
                  </a:moveTo>
                  <a:cubicBezTo>
                    <a:pt x="0" y="48"/>
                    <a:pt x="0" y="48"/>
                    <a:pt x="0" y="48"/>
                  </a:cubicBezTo>
                  <a:cubicBezTo>
                    <a:pt x="0" y="48"/>
                    <a:pt x="0" y="48"/>
                    <a:pt x="0" y="48"/>
                  </a:cubicBezTo>
                  <a:cubicBezTo>
                    <a:pt x="8" y="19"/>
                    <a:pt x="8" y="19"/>
                    <a:pt x="8" y="19"/>
                  </a:cubicBezTo>
                  <a:moveTo>
                    <a:pt x="22" y="0"/>
                  </a:moveTo>
                  <a:cubicBezTo>
                    <a:pt x="22" y="0"/>
                    <a:pt x="22" y="0"/>
                    <a:pt x="22" y="0"/>
                  </a:cubicBezTo>
                  <a:cubicBezTo>
                    <a:pt x="22" y="0"/>
                    <a:pt x="22" y="0"/>
                    <a:pt x="22" y="0"/>
                  </a:cubicBezTo>
                </a:path>
              </a:pathLst>
            </a:custGeom>
            <a:solidFill>
              <a:srgbClr val="9A9A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313"/>
            <p:cNvSpPr/>
            <p:nvPr/>
          </p:nvSpPr>
          <p:spPr bwMode="auto">
            <a:xfrm>
              <a:off x="2325688" y="2430463"/>
              <a:ext cx="225425" cy="212725"/>
            </a:xfrm>
            <a:custGeom>
              <a:avLst/>
              <a:gdLst>
                <a:gd name="T0" fmla="*/ 19 w 92"/>
                <a:gd name="T1" fmla="*/ 0 h 87"/>
                <a:gd name="T2" fmla="*/ 12 w 92"/>
                <a:gd name="T3" fmla="*/ 5 h 87"/>
                <a:gd name="T4" fmla="*/ 8 w 92"/>
                <a:gd name="T5" fmla="*/ 20 h 87"/>
                <a:gd name="T6" fmla="*/ 0 w 92"/>
                <a:gd name="T7" fmla="*/ 49 h 87"/>
                <a:gd name="T8" fmla="*/ 3 w 92"/>
                <a:gd name="T9" fmla="*/ 49 h 87"/>
                <a:gd name="T10" fmla="*/ 5 w 92"/>
                <a:gd name="T11" fmla="*/ 49 h 87"/>
                <a:gd name="T12" fmla="*/ 6 w 92"/>
                <a:gd name="T13" fmla="*/ 49 h 87"/>
                <a:gd name="T14" fmla="*/ 7 w 92"/>
                <a:gd name="T15" fmla="*/ 49 h 87"/>
                <a:gd name="T16" fmla="*/ 13 w 92"/>
                <a:gd name="T17" fmla="*/ 50 h 87"/>
                <a:gd name="T18" fmla="*/ 21 w 92"/>
                <a:gd name="T19" fmla="*/ 53 h 87"/>
                <a:gd name="T20" fmla="*/ 33 w 92"/>
                <a:gd name="T21" fmla="*/ 64 h 87"/>
                <a:gd name="T22" fmla="*/ 37 w 92"/>
                <a:gd name="T23" fmla="*/ 78 h 87"/>
                <a:gd name="T24" fmla="*/ 72 w 92"/>
                <a:gd name="T25" fmla="*/ 87 h 87"/>
                <a:gd name="T26" fmla="*/ 75 w 92"/>
                <a:gd name="T27" fmla="*/ 87 h 87"/>
                <a:gd name="T28" fmla="*/ 82 w 92"/>
                <a:gd name="T29" fmla="*/ 82 h 87"/>
                <a:gd name="T30" fmla="*/ 92 w 92"/>
                <a:gd name="T31" fmla="*/ 45 h 87"/>
                <a:gd name="T32" fmla="*/ 78 w 92"/>
                <a:gd name="T33" fmla="*/ 30 h 87"/>
                <a:gd name="T34" fmla="*/ 60 w 92"/>
                <a:gd name="T35" fmla="*/ 11 h 87"/>
                <a:gd name="T36" fmla="*/ 60 w 92"/>
                <a:gd name="T37" fmla="*/ 11 h 87"/>
                <a:gd name="T38" fmla="*/ 22 w 92"/>
                <a:gd name="T39" fmla="*/ 1 h 87"/>
                <a:gd name="T40" fmla="*/ 22 w 92"/>
                <a:gd name="T41" fmla="*/ 1 h 87"/>
                <a:gd name="T42" fmla="*/ 22 w 92"/>
                <a:gd name="T43" fmla="*/ 1 h 87"/>
                <a:gd name="T44" fmla="*/ 19 w 92"/>
                <a:gd name="T4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2" h="87">
                  <a:moveTo>
                    <a:pt x="19" y="0"/>
                  </a:moveTo>
                  <a:cubicBezTo>
                    <a:pt x="16" y="0"/>
                    <a:pt x="13" y="2"/>
                    <a:pt x="12" y="5"/>
                  </a:cubicBezTo>
                  <a:cubicBezTo>
                    <a:pt x="8" y="20"/>
                    <a:pt x="8" y="20"/>
                    <a:pt x="8" y="20"/>
                  </a:cubicBezTo>
                  <a:cubicBezTo>
                    <a:pt x="0" y="49"/>
                    <a:pt x="0" y="49"/>
                    <a:pt x="0" y="49"/>
                  </a:cubicBezTo>
                  <a:cubicBezTo>
                    <a:pt x="1" y="49"/>
                    <a:pt x="2" y="49"/>
                    <a:pt x="3" y="49"/>
                  </a:cubicBezTo>
                  <a:cubicBezTo>
                    <a:pt x="4" y="49"/>
                    <a:pt x="4" y="49"/>
                    <a:pt x="5" y="49"/>
                  </a:cubicBezTo>
                  <a:cubicBezTo>
                    <a:pt x="6" y="49"/>
                    <a:pt x="6" y="49"/>
                    <a:pt x="6" y="49"/>
                  </a:cubicBezTo>
                  <a:cubicBezTo>
                    <a:pt x="6" y="49"/>
                    <a:pt x="7" y="49"/>
                    <a:pt x="7" y="49"/>
                  </a:cubicBezTo>
                  <a:cubicBezTo>
                    <a:pt x="9" y="49"/>
                    <a:pt x="11" y="49"/>
                    <a:pt x="13" y="50"/>
                  </a:cubicBezTo>
                  <a:cubicBezTo>
                    <a:pt x="16" y="51"/>
                    <a:pt x="18" y="52"/>
                    <a:pt x="21" y="53"/>
                  </a:cubicBezTo>
                  <a:cubicBezTo>
                    <a:pt x="26" y="56"/>
                    <a:pt x="30" y="60"/>
                    <a:pt x="33" y="64"/>
                  </a:cubicBezTo>
                  <a:cubicBezTo>
                    <a:pt x="35" y="68"/>
                    <a:pt x="37" y="73"/>
                    <a:pt x="37" y="78"/>
                  </a:cubicBezTo>
                  <a:cubicBezTo>
                    <a:pt x="72" y="87"/>
                    <a:pt x="72" y="87"/>
                    <a:pt x="72" y="87"/>
                  </a:cubicBezTo>
                  <a:cubicBezTo>
                    <a:pt x="73" y="87"/>
                    <a:pt x="74" y="87"/>
                    <a:pt x="75" y="87"/>
                  </a:cubicBezTo>
                  <a:cubicBezTo>
                    <a:pt x="78" y="87"/>
                    <a:pt x="81" y="85"/>
                    <a:pt x="82" y="82"/>
                  </a:cubicBezTo>
                  <a:cubicBezTo>
                    <a:pt x="92" y="45"/>
                    <a:pt x="92" y="45"/>
                    <a:pt x="92" y="45"/>
                  </a:cubicBezTo>
                  <a:cubicBezTo>
                    <a:pt x="78" y="30"/>
                    <a:pt x="78" y="30"/>
                    <a:pt x="78" y="30"/>
                  </a:cubicBezTo>
                  <a:cubicBezTo>
                    <a:pt x="60" y="11"/>
                    <a:pt x="60" y="11"/>
                    <a:pt x="60" y="11"/>
                  </a:cubicBezTo>
                  <a:cubicBezTo>
                    <a:pt x="60" y="11"/>
                    <a:pt x="60" y="11"/>
                    <a:pt x="60" y="11"/>
                  </a:cubicBezTo>
                  <a:cubicBezTo>
                    <a:pt x="22" y="1"/>
                    <a:pt x="22" y="1"/>
                    <a:pt x="22" y="1"/>
                  </a:cubicBezTo>
                  <a:cubicBezTo>
                    <a:pt x="22" y="1"/>
                    <a:pt x="22" y="1"/>
                    <a:pt x="22" y="1"/>
                  </a:cubicBezTo>
                  <a:cubicBezTo>
                    <a:pt x="22" y="1"/>
                    <a:pt x="22" y="1"/>
                    <a:pt x="22" y="1"/>
                  </a:cubicBezTo>
                  <a:cubicBezTo>
                    <a:pt x="21" y="0"/>
                    <a:pt x="20" y="0"/>
                    <a:pt x="19" y="0"/>
                  </a:cubicBezTo>
                </a:path>
              </a:pathLst>
            </a:custGeom>
            <a:solidFill>
              <a:srgbClr val="B6B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314"/>
            <p:cNvSpPr/>
            <p:nvPr/>
          </p:nvSpPr>
          <p:spPr bwMode="auto">
            <a:xfrm>
              <a:off x="2566988" y="2584450"/>
              <a:ext cx="176213" cy="165100"/>
            </a:xfrm>
            <a:custGeom>
              <a:avLst/>
              <a:gdLst>
                <a:gd name="T0" fmla="*/ 11 w 72"/>
                <a:gd name="T1" fmla="*/ 0 h 67"/>
                <a:gd name="T2" fmla="*/ 1 w 72"/>
                <a:gd name="T3" fmla="*/ 39 h 67"/>
                <a:gd name="T4" fmla="*/ 0 w 72"/>
                <a:gd name="T5" fmla="*/ 40 h 67"/>
                <a:gd name="T6" fmla="*/ 1 w 72"/>
                <a:gd name="T7" fmla="*/ 42 h 67"/>
                <a:gd name="T8" fmla="*/ 3 w 72"/>
                <a:gd name="T9" fmla="*/ 48 h 67"/>
                <a:gd name="T10" fmla="*/ 7 w 72"/>
                <a:gd name="T11" fmla="*/ 50 h 67"/>
                <a:gd name="T12" fmla="*/ 72 w 72"/>
                <a:gd name="T13" fmla="*/ 67 h 67"/>
                <a:gd name="T14" fmla="*/ 67 w 72"/>
                <a:gd name="T15" fmla="*/ 61 h 67"/>
                <a:gd name="T16" fmla="*/ 52 w 72"/>
                <a:gd name="T17" fmla="*/ 44 h 67"/>
                <a:gd name="T18" fmla="*/ 52 w 72"/>
                <a:gd name="T19" fmla="*/ 44 h 67"/>
                <a:gd name="T20" fmla="*/ 11 w 72"/>
                <a:gd name="T21" fmla="*/ 34 h 67"/>
                <a:gd name="T22" fmla="*/ 4 w 72"/>
                <a:gd name="T23" fmla="*/ 25 h 67"/>
                <a:gd name="T24" fmla="*/ 11 w 72"/>
                <a:gd name="T25" fmla="*/ 0 h 67"/>
                <a:gd name="T26" fmla="*/ 11 w 72"/>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67">
                  <a:moveTo>
                    <a:pt x="11" y="0"/>
                  </a:moveTo>
                  <a:cubicBezTo>
                    <a:pt x="1" y="39"/>
                    <a:pt x="1" y="39"/>
                    <a:pt x="1" y="39"/>
                  </a:cubicBezTo>
                  <a:cubicBezTo>
                    <a:pt x="1" y="39"/>
                    <a:pt x="1" y="40"/>
                    <a:pt x="0" y="40"/>
                  </a:cubicBezTo>
                  <a:cubicBezTo>
                    <a:pt x="1" y="41"/>
                    <a:pt x="1" y="42"/>
                    <a:pt x="1" y="42"/>
                  </a:cubicBezTo>
                  <a:cubicBezTo>
                    <a:pt x="2" y="44"/>
                    <a:pt x="3" y="46"/>
                    <a:pt x="3" y="48"/>
                  </a:cubicBezTo>
                  <a:cubicBezTo>
                    <a:pt x="4" y="49"/>
                    <a:pt x="6" y="49"/>
                    <a:pt x="7" y="50"/>
                  </a:cubicBezTo>
                  <a:cubicBezTo>
                    <a:pt x="72" y="67"/>
                    <a:pt x="72" y="67"/>
                    <a:pt x="72" y="67"/>
                  </a:cubicBezTo>
                  <a:cubicBezTo>
                    <a:pt x="67" y="61"/>
                    <a:pt x="67" y="61"/>
                    <a:pt x="67" y="61"/>
                  </a:cubicBezTo>
                  <a:cubicBezTo>
                    <a:pt x="52" y="44"/>
                    <a:pt x="52" y="44"/>
                    <a:pt x="52" y="44"/>
                  </a:cubicBezTo>
                  <a:cubicBezTo>
                    <a:pt x="52" y="44"/>
                    <a:pt x="52" y="44"/>
                    <a:pt x="52" y="44"/>
                  </a:cubicBezTo>
                  <a:cubicBezTo>
                    <a:pt x="11" y="34"/>
                    <a:pt x="11" y="34"/>
                    <a:pt x="11" y="34"/>
                  </a:cubicBezTo>
                  <a:cubicBezTo>
                    <a:pt x="6" y="33"/>
                    <a:pt x="3" y="29"/>
                    <a:pt x="4" y="25"/>
                  </a:cubicBezTo>
                  <a:cubicBezTo>
                    <a:pt x="11" y="0"/>
                    <a:pt x="11" y="0"/>
                    <a:pt x="11" y="0"/>
                  </a:cubicBezTo>
                  <a:cubicBezTo>
                    <a:pt x="11" y="0"/>
                    <a:pt x="11" y="0"/>
                    <a:pt x="11" y="0"/>
                  </a:cubicBezTo>
                </a:path>
              </a:pathLst>
            </a:custGeom>
            <a:solidFill>
              <a:srgbClr val="9A9A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315"/>
            <p:cNvSpPr/>
            <p:nvPr/>
          </p:nvSpPr>
          <p:spPr bwMode="auto">
            <a:xfrm>
              <a:off x="2573338" y="2584450"/>
              <a:ext cx="120650" cy="107950"/>
            </a:xfrm>
            <a:custGeom>
              <a:avLst/>
              <a:gdLst>
                <a:gd name="T0" fmla="*/ 8 w 49"/>
                <a:gd name="T1" fmla="*/ 0 h 44"/>
                <a:gd name="T2" fmla="*/ 1 w 49"/>
                <a:gd name="T3" fmla="*/ 25 h 44"/>
                <a:gd name="T4" fmla="*/ 8 w 49"/>
                <a:gd name="T5" fmla="*/ 34 h 44"/>
                <a:gd name="T6" fmla="*/ 49 w 49"/>
                <a:gd name="T7" fmla="*/ 44 h 44"/>
                <a:gd name="T8" fmla="*/ 8 w 49"/>
                <a:gd name="T9" fmla="*/ 0 h 44"/>
              </a:gdLst>
              <a:ahLst/>
              <a:cxnLst>
                <a:cxn ang="0">
                  <a:pos x="T0" y="T1"/>
                </a:cxn>
                <a:cxn ang="0">
                  <a:pos x="T2" y="T3"/>
                </a:cxn>
                <a:cxn ang="0">
                  <a:pos x="T4" y="T5"/>
                </a:cxn>
                <a:cxn ang="0">
                  <a:pos x="T6" y="T7"/>
                </a:cxn>
                <a:cxn ang="0">
                  <a:pos x="T8" y="T9"/>
                </a:cxn>
              </a:cxnLst>
              <a:rect l="0" t="0" r="r" b="b"/>
              <a:pathLst>
                <a:path w="49" h="44">
                  <a:moveTo>
                    <a:pt x="8" y="0"/>
                  </a:moveTo>
                  <a:cubicBezTo>
                    <a:pt x="1" y="25"/>
                    <a:pt x="1" y="25"/>
                    <a:pt x="1" y="25"/>
                  </a:cubicBezTo>
                  <a:cubicBezTo>
                    <a:pt x="0" y="29"/>
                    <a:pt x="3" y="33"/>
                    <a:pt x="8" y="34"/>
                  </a:cubicBezTo>
                  <a:cubicBezTo>
                    <a:pt x="49" y="44"/>
                    <a:pt x="49" y="44"/>
                    <a:pt x="49" y="44"/>
                  </a:cubicBezTo>
                  <a:cubicBezTo>
                    <a:pt x="8" y="0"/>
                    <a:pt x="8" y="0"/>
                    <a:pt x="8" y="0"/>
                  </a:cubicBezTo>
                </a:path>
              </a:pathLst>
            </a:custGeom>
            <a:solidFill>
              <a:srgbClr val="B6B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316"/>
            <p:cNvSpPr/>
            <p:nvPr/>
          </p:nvSpPr>
          <p:spPr bwMode="auto">
            <a:xfrm>
              <a:off x="2193926" y="2673350"/>
              <a:ext cx="46038" cy="144462"/>
            </a:xfrm>
            <a:custGeom>
              <a:avLst/>
              <a:gdLst>
                <a:gd name="T0" fmla="*/ 19 w 19"/>
                <a:gd name="T1" fmla="*/ 0 h 59"/>
                <a:gd name="T2" fmla="*/ 5 w 19"/>
                <a:gd name="T3" fmla="*/ 54 h 59"/>
                <a:gd name="T4" fmla="*/ 0 w 19"/>
                <a:gd name="T5" fmla="*/ 58 h 59"/>
                <a:gd name="T6" fmla="*/ 1 w 19"/>
                <a:gd name="T7" fmla="*/ 58 h 59"/>
                <a:gd name="T8" fmla="*/ 2 w 19"/>
                <a:gd name="T9" fmla="*/ 59 h 59"/>
                <a:gd name="T10" fmla="*/ 4 w 19"/>
                <a:gd name="T11" fmla="*/ 59 h 59"/>
                <a:gd name="T12" fmla="*/ 19 w 19"/>
                <a:gd name="T13" fmla="*/ 0 h 59"/>
                <a:gd name="T14" fmla="*/ 19 w 19"/>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59">
                  <a:moveTo>
                    <a:pt x="19" y="0"/>
                  </a:moveTo>
                  <a:cubicBezTo>
                    <a:pt x="5" y="54"/>
                    <a:pt x="5" y="54"/>
                    <a:pt x="5" y="54"/>
                  </a:cubicBezTo>
                  <a:cubicBezTo>
                    <a:pt x="4" y="56"/>
                    <a:pt x="3" y="57"/>
                    <a:pt x="0" y="58"/>
                  </a:cubicBezTo>
                  <a:cubicBezTo>
                    <a:pt x="1" y="58"/>
                    <a:pt x="1" y="58"/>
                    <a:pt x="1" y="58"/>
                  </a:cubicBezTo>
                  <a:cubicBezTo>
                    <a:pt x="2" y="59"/>
                    <a:pt x="2" y="59"/>
                    <a:pt x="2" y="59"/>
                  </a:cubicBezTo>
                  <a:cubicBezTo>
                    <a:pt x="4" y="59"/>
                    <a:pt x="4" y="59"/>
                    <a:pt x="4" y="59"/>
                  </a:cubicBezTo>
                  <a:cubicBezTo>
                    <a:pt x="19" y="0"/>
                    <a:pt x="19" y="0"/>
                    <a:pt x="19" y="0"/>
                  </a:cubicBezTo>
                  <a:cubicBezTo>
                    <a:pt x="19" y="0"/>
                    <a:pt x="19" y="0"/>
                    <a:pt x="19" y="0"/>
                  </a:cubicBezTo>
                </a:path>
              </a:pathLst>
            </a:custGeom>
            <a:solidFill>
              <a:srgbClr val="9A9A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317"/>
            <p:cNvSpPr/>
            <p:nvPr/>
          </p:nvSpPr>
          <p:spPr bwMode="auto">
            <a:xfrm>
              <a:off x="2185988" y="2647950"/>
              <a:ext cx="57150" cy="166687"/>
            </a:xfrm>
            <a:custGeom>
              <a:avLst/>
              <a:gdLst>
                <a:gd name="T0" fmla="*/ 17 w 23"/>
                <a:gd name="T1" fmla="*/ 0 h 68"/>
                <a:gd name="T2" fmla="*/ 0 w 23"/>
                <a:gd name="T3" fmla="*/ 67 h 68"/>
                <a:gd name="T4" fmla="*/ 1 w 23"/>
                <a:gd name="T5" fmla="*/ 68 h 68"/>
                <a:gd name="T6" fmla="*/ 3 w 23"/>
                <a:gd name="T7" fmla="*/ 68 h 68"/>
                <a:gd name="T8" fmla="*/ 8 w 23"/>
                <a:gd name="T9" fmla="*/ 64 h 68"/>
                <a:gd name="T10" fmla="*/ 22 w 23"/>
                <a:gd name="T11" fmla="*/ 10 h 68"/>
                <a:gd name="T12" fmla="*/ 22 w 23"/>
                <a:gd name="T13" fmla="*/ 9 h 68"/>
                <a:gd name="T14" fmla="*/ 17 w 23"/>
                <a:gd name="T15" fmla="*/ 0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68">
                  <a:moveTo>
                    <a:pt x="17" y="0"/>
                  </a:moveTo>
                  <a:cubicBezTo>
                    <a:pt x="0" y="67"/>
                    <a:pt x="0" y="67"/>
                    <a:pt x="0" y="67"/>
                  </a:cubicBezTo>
                  <a:cubicBezTo>
                    <a:pt x="0" y="67"/>
                    <a:pt x="1" y="68"/>
                    <a:pt x="1" y="68"/>
                  </a:cubicBezTo>
                  <a:cubicBezTo>
                    <a:pt x="2" y="68"/>
                    <a:pt x="3" y="68"/>
                    <a:pt x="3" y="68"/>
                  </a:cubicBezTo>
                  <a:cubicBezTo>
                    <a:pt x="6" y="67"/>
                    <a:pt x="7" y="66"/>
                    <a:pt x="8" y="64"/>
                  </a:cubicBezTo>
                  <a:cubicBezTo>
                    <a:pt x="22" y="10"/>
                    <a:pt x="22" y="10"/>
                    <a:pt x="22" y="10"/>
                  </a:cubicBezTo>
                  <a:cubicBezTo>
                    <a:pt x="22" y="9"/>
                    <a:pt x="22" y="9"/>
                    <a:pt x="22" y="9"/>
                  </a:cubicBezTo>
                  <a:cubicBezTo>
                    <a:pt x="23" y="5"/>
                    <a:pt x="21" y="2"/>
                    <a:pt x="17" y="0"/>
                  </a:cubicBezTo>
                </a:path>
              </a:pathLst>
            </a:custGeom>
            <a:solidFill>
              <a:srgbClr val="B6B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318"/>
            <p:cNvSpPr/>
            <p:nvPr/>
          </p:nvSpPr>
          <p:spPr bwMode="auto">
            <a:xfrm>
              <a:off x="2360613" y="2695575"/>
              <a:ext cx="63500" cy="168275"/>
            </a:xfrm>
            <a:custGeom>
              <a:avLst/>
              <a:gdLst>
                <a:gd name="T0" fmla="*/ 17 w 26"/>
                <a:gd name="T1" fmla="*/ 0 h 69"/>
                <a:gd name="T2" fmla="*/ 17 w 26"/>
                <a:gd name="T3" fmla="*/ 0 h 69"/>
                <a:gd name="T4" fmla="*/ 0 w 26"/>
                <a:gd name="T5" fmla="*/ 66 h 69"/>
                <a:gd name="T6" fmla="*/ 4 w 26"/>
                <a:gd name="T7" fmla="*/ 67 h 69"/>
                <a:gd name="T8" fmla="*/ 9 w 26"/>
                <a:gd name="T9" fmla="*/ 69 h 69"/>
                <a:gd name="T10" fmla="*/ 14 w 26"/>
                <a:gd name="T11" fmla="*/ 48 h 69"/>
                <a:gd name="T12" fmla="*/ 26 w 26"/>
                <a:gd name="T13" fmla="*/ 3 h 69"/>
                <a:gd name="T14" fmla="*/ 26 w 26"/>
                <a:gd name="T15" fmla="*/ 2 h 69"/>
                <a:gd name="T16" fmla="*/ 17 w 26"/>
                <a:gd name="T1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69">
                  <a:moveTo>
                    <a:pt x="17" y="0"/>
                  </a:moveTo>
                  <a:cubicBezTo>
                    <a:pt x="17" y="0"/>
                    <a:pt x="17" y="0"/>
                    <a:pt x="17" y="0"/>
                  </a:cubicBezTo>
                  <a:cubicBezTo>
                    <a:pt x="0" y="66"/>
                    <a:pt x="0" y="66"/>
                    <a:pt x="0" y="66"/>
                  </a:cubicBezTo>
                  <a:cubicBezTo>
                    <a:pt x="4" y="67"/>
                    <a:pt x="4" y="67"/>
                    <a:pt x="4" y="67"/>
                  </a:cubicBezTo>
                  <a:cubicBezTo>
                    <a:pt x="9" y="69"/>
                    <a:pt x="9" y="69"/>
                    <a:pt x="9" y="69"/>
                  </a:cubicBezTo>
                  <a:cubicBezTo>
                    <a:pt x="14" y="48"/>
                    <a:pt x="14" y="48"/>
                    <a:pt x="14" y="48"/>
                  </a:cubicBezTo>
                  <a:cubicBezTo>
                    <a:pt x="26" y="3"/>
                    <a:pt x="26" y="3"/>
                    <a:pt x="26" y="3"/>
                  </a:cubicBezTo>
                  <a:cubicBezTo>
                    <a:pt x="26" y="3"/>
                    <a:pt x="26" y="2"/>
                    <a:pt x="26" y="2"/>
                  </a:cubicBezTo>
                  <a:cubicBezTo>
                    <a:pt x="17" y="0"/>
                    <a:pt x="17" y="0"/>
                    <a:pt x="17" y="0"/>
                  </a:cubicBezTo>
                </a:path>
              </a:pathLst>
            </a:custGeom>
            <a:solidFill>
              <a:srgbClr val="B6B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319"/>
            <p:cNvSpPr>
              <a:spLocks noEditPoints="1"/>
            </p:cNvSpPr>
            <p:nvPr/>
          </p:nvSpPr>
          <p:spPr bwMode="auto">
            <a:xfrm>
              <a:off x="2700338" y="2808288"/>
              <a:ext cx="53975" cy="180975"/>
            </a:xfrm>
            <a:custGeom>
              <a:avLst/>
              <a:gdLst>
                <a:gd name="T0" fmla="*/ 8 w 22"/>
                <a:gd name="T1" fmla="*/ 54 h 74"/>
                <a:gd name="T2" fmla="*/ 3 w 22"/>
                <a:gd name="T3" fmla="*/ 58 h 74"/>
                <a:gd name="T4" fmla="*/ 0 w 22"/>
                <a:gd name="T5" fmla="*/ 74 h 74"/>
                <a:gd name="T6" fmla="*/ 4 w 22"/>
                <a:gd name="T7" fmla="*/ 68 h 74"/>
                <a:gd name="T8" fmla="*/ 8 w 22"/>
                <a:gd name="T9" fmla="*/ 54 h 74"/>
                <a:gd name="T10" fmla="*/ 22 w 22"/>
                <a:gd name="T11" fmla="*/ 0 h 74"/>
                <a:gd name="T12" fmla="*/ 13 w 22"/>
                <a:gd name="T13" fmla="*/ 37 h 74"/>
                <a:gd name="T14" fmla="*/ 22 w 22"/>
                <a:gd name="T15" fmla="*/ 0 h 74"/>
                <a:gd name="T16" fmla="*/ 22 w 22"/>
                <a:gd name="T1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4">
                  <a:moveTo>
                    <a:pt x="8" y="54"/>
                  </a:moveTo>
                  <a:cubicBezTo>
                    <a:pt x="8" y="56"/>
                    <a:pt x="6" y="58"/>
                    <a:pt x="3" y="58"/>
                  </a:cubicBezTo>
                  <a:cubicBezTo>
                    <a:pt x="0" y="74"/>
                    <a:pt x="0" y="74"/>
                    <a:pt x="0" y="74"/>
                  </a:cubicBezTo>
                  <a:cubicBezTo>
                    <a:pt x="2" y="73"/>
                    <a:pt x="4" y="71"/>
                    <a:pt x="4" y="68"/>
                  </a:cubicBezTo>
                  <a:cubicBezTo>
                    <a:pt x="8" y="54"/>
                    <a:pt x="8" y="54"/>
                    <a:pt x="8" y="54"/>
                  </a:cubicBezTo>
                  <a:moveTo>
                    <a:pt x="22" y="0"/>
                  </a:moveTo>
                  <a:cubicBezTo>
                    <a:pt x="13" y="37"/>
                    <a:pt x="13" y="37"/>
                    <a:pt x="13" y="37"/>
                  </a:cubicBezTo>
                  <a:cubicBezTo>
                    <a:pt x="22" y="0"/>
                    <a:pt x="22" y="0"/>
                    <a:pt x="22" y="0"/>
                  </a:cubicBezTo>
                  <a:cubicBezTo>
                    <a:pt x="22" y="0"/>
                    <a:pt x="22" y="0"/>
                    <a:pt x="22" y="0"/>
                  </a:cubicBezTo>
                </a:path>
              </a:pathLst>
            </a:custGeom>
            <a:solidFill>
              <a:srgbClr val="9A9A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320"/>
            <p:cNvSpPr>
              <a:spLocks noEditPoints="1"/>
            </p:cNvSpPr>
            <p:nvPr/>
          </p:nvSpPr>
          <p:spPr bwMode="auto">
            <a:xfrm>
              <a:off x="2535238" y="2738438"/>
              <a:ext cx="223838" cy="211137"/>
            </a:xfrm>
            <a:custGeom>
              <a:avLst/>
              <a:gdLst>
                <a:gd name="T0" fmla="*/ 73 w 92"/>
                <a:gd name="T1" fmla="*/ 15 h 86"/>
                <a:gd name="T2" fmla="*/ 78 w 92"/>
                <a:gd name="T3" fmla="*/ 22 h 86"/>
                <a:gd name="T4" fmla="*/ 81 w 92"/>
                <a:gd name="T5" fmla="*/ 28 h 86"/>
                <a:gd name="T6" fmla="*/ 82 w 92"/>
                <a:gd name="T7" fmla="*/ 46 h 86"/>
                <a:gd name="T8" fmla="*/ 71 w 92"/>
                <a:gd name="T9" fmla="*/ 86 h 86"/>
                <a:gd name="T10" fmla="*/ 76 w 92"/>
                <a:gd name="T11" fmla="*/ 82 h 86"/>
                <a:gd name="T12" fmla="*/ 76 w 92"/>
                <a:gd name="T13" fmla="*/ 82 h 86"/>
                <a:gd name="T14" fmla="*/ 81 w 92"/>
                <a:gd name="T15" fmla="*/ 65 h 86"/>
                <a:gd name="T16" fmla="*/ 90 w 92"/>
                <a:gd name="T17" fmla="*/ 28 h 86"/>
                <a:gd name="T18" fmla="*/ 91 w 92"/>
                <a:gd name="T19" fmla="*/ 27 h 86"/>
                <a:gd name="T20" fmla="*/ 84 w 92"/>
                <a:gd name="T21" fmla="*/ 18 h 86"/>
                <a:gd name="T22" fmla="*/ 73 w 92"/>
                <a:gd name="T23" fmla="*/ 15 h 86"/>
                <a:gd name="T24" fmla="*/ 17 w 92"/>
                <a:gd name="T25" fmla="*/ 0 h 86"/>
                <a:gd name="T26" fmla="*/ 16 w 92"/>
                <a:gd name="T27" fmla="*/ 0 h 86"/>
                <a:gd name="T28" fmla="*/ 16 w 92"/>
                <a:gd name="T29" fmla="*/ 0 h 86"/>
                <a:gd name="T30" fmla="*/ 2 w 92"/>
                <a:gd name="T31" fmla="*/ 56 h 86"/>
                <a:gd name="T32" fmla="*/ 0 w 92"/>
                <a:gd name="T33" fmla="*/ 66 h 86"/>
                <a:gd name="T34" fmla="*/ 6 w 92"/>
                <a:gd name="T35" fmla="*/ 68 h 86"/>
                <a:gd name="T36" fmla="*/ 7 w 92"/>
                <a:gd name="T37" fmla="*/ 68 h 86"/>
                <a:gd name="T38" fmla="*/ 9 w 92"/>
                <a:gd name="T39" fmla="*/ 69 h 86"/>
                <a:gd name="T40" fmla="*/ 10 w 92"/>
                <a:gd name="T41" fmla="*/ 69 h 86"/>
                <a:gd name="T42" fmla="*/ 12 w 92"/>
                <a:gd name="T43" fmla="*/ 63 h 86"/>
                <a:gd name="T44" fmla="*/ 20 w 92"/>
                <a:gd name="T45" fmla="*/ 30 h 86"/>
                <a:gd name="T46" fmla="*/ 43 w 92"/>
                <a:gd name="T47" fmla="*/ 7 h 86"/>
                <a:gd name="T48" fmla="*/ 17 w 92"/>
                <a:gd name="T4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86">
                  <a:moveTo>
                    <a:pt x="73" y="15"/>
                  </a:moveTo>
                  <a:cubicBezTo>
                    <a:pt x="75" y="17"/>
                    <a:pt x="77" y="19"/>
                    <a:pt x="78" y="22"/>
                  </a:cubicBezTo>
                  <a:cubicBezTo>
                    <a:pt x="79" y="24"/>
                    <a:pt x="80" y="25"/>
                    <a:pt x="81" y="28"/>
                  </a:cubicBezTo>
                  <a:cubicBezTo>
                    <a:pt x="83" y="33"/>
                    <a:pt x="83" y="39"/>
                    <a:pt x="82" y="46"/>
                  </a:cubicBezTo>
                  <a:cubicBezTo>
                    <a:pt x="71" y="86"/>
                    <a:pt x="71" y="86"/>
                    <a:pt x="71" y="86"/>
                  </a:cubicBezTo>
                  <a:cubicBezTo>
                    <a:pt x="74" y="86"/>
                    <a:pt x="76" y="84"/>
                    <a:pt x="76" y="82"/>
                  </a:cubicBezTo>
                  <a:cubicBezTo>
                    <a:pt x="76" y="82"/>
                    <a:pt x="76" y="82"/>
                    <a:pt x="76" y="82"/>
                  </a:cubicBezTo>
                  <a:cubicBezTo>
                    <a:pt x="81" y="65"/>
                    <a:pt x="81" y="65"/>
                    <a:pt x="81" y="65"/>
                  </a:cubicBezTo>
                  <a:cubicBezTo>
                    <a:pt x="90" y="28"/>
                    <a:pt x="90" y="28"/>
                    <a:pt x="90" y="28"/>
                  </a:cubicBezTo>
                  <a:cubicBezTo>
                    <a:pt x="91" y="27"/>
                    <a:pt x="91" y="27"/>
                    <a:pt x="91" y="27"/>
                  </a:cubicBezTo>
                  <a:cubicBezTo>
                    <a:pt x="92" y="23"/>
                    <a:pt x="89" y="19"/>
                    <a:pt x="84" y="18"/>
                  </a:cubicBezTo>
                  <a:cubicBezTo>
                    <a:pt x="73" y="15"/>
                    <a:pt x="73" y="15"/>
                    <a:pt x="73" y="15"/>
                  </a:cubicBezTo>
                  <a:moveTo>
                    <a:pt x="17" y="0"/>
                  </a:moveTo>
                  <a:cubicBezTo>
                    <a:pt x="17" y="0"/>
                    <a:pt x="16" y="0"/>
                    <a:pt x="16" y="0"/>
                  </a:cubicBezTo>
                  <a:cubicBezTo>
                    <a:pt x="16" y="0"/>
                    <a:pt x="16" y="0"/>
                    <a:pt x="16" y="0"/>
                  </a:cubicBezTo>
                  <a:cubicBezTo>
                    <a:pt x="2" y="56"/>
                    <a:pt x="2" y="56"/>
                    <a:pt x="2" y="56"/>
                  </a:cubicBezTo>
                  <a:cubicBezTo>
                    <a:pt x="0" y="66"/>
                    <a:pt x="0" y="66"/>
                    <a:pt x="0" y="66"/>
                  </a:cubicBezTo>
                  <a:cubicBezTo>
                    <a:pt x="6" y="68"/>
                    <a:pt x="6" y="68"/>
                    <a:pt x="6" y="68"/>
                  </a:cubicBezTo>
                  <a:cubicBezTo>
                    <a:pt x="6" y="68"/>
                    <a:pt x="6" y="68"/>
                    <a:pt x="7" y="68"/>
                  </a:cubicBezTo>
                  <a:cubicBezTo>
                    <a:pt x="7" y="68"/>
                    <a:pt x="8" y="68"/>
                    <a:pt x="9" y="69"/>
                  </a:cubicBezTo>
                  <a:cubicBezTo>
                    <a:pt x="9" y="69"/>
                    <a:pt x="10" y="69"/>
                    <a:pt x="10" y="69"/>
                  </a:cubicBezTo>
                  <a:cubicBezTo>
                    <a:pt x="12" y="63"/>
                    <a:pt x="12" y="63"/>
                    <a:pt x="12" y="63"/>
                  </a:cubicBezTo>
                  <a:cubicBezTo>
                    <a:pt x="20" y="30"/>
                    <a:pt x="20" y="30"/>
                    <a:pt x="20" y="30"/>
                  </a:cubicBezTo>
                  <a:cubicBezTo>
                    <a:pt x="23" y="18"/>
                    <a:pt x="32" y="10"/>
                    <a:pt x="43" y="7"/>
                  </a:cubicBezTo>
                  <a:cubicBezTo>
                    <a:pt x="17" y="0"/>
                    <a:pt x="17" y="0"/>
                    <a:pt x="17" y="0"/>
                  </a:cubicBezTo>
                </a:path>
              </a:pathLst>
            </a:custGeom>
            <a:solidFill>
              <a:srgbClr val="B6B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321"/>
            <p:cNvSpPr>
              <a:spLocks noEditPoints="1"/>
            </p:cNvSpPr>
            <p:nvPr/>
          </p:nvSpPr>
          <p:spPr bwMode="auto">
            <a:xfrm>
              <a:off x="2185988" y="2274888"/>
              <a:ext cx="490538" cy="633412"/>
            </a:xfrm>
            <a:custGeom>
              <a:avLst/>
              <a:gdLst>
                <a:gd name="T0" fmla="*/ 152 w 200"/>
                <a:gd name="T1" fmla="*/ 258 h 258"/>
                <a:gd name="T2" fmla="*/ 151 w 200"/>
                <a:gd name="T3" fmla="*/ 258 h 258"/>
                <a:gd name="T4" fmla="*/ 142 w 200"/>
                <a:gd name="T5" fmla="*/ 255 h 258"/>
                <a:gd name="T6" fmla="*/ 149 w 200"/>
                <a:gd name="T7" fmla="*/ 257 h 258"/>
                <a:gd name="T8" fmla="*/ 142 w 200"/>
                <a:gd name="T9" fmla="*/ 255 h 258"/>
                <a:gd name="T10" fmla="*/ 75 w 200"/>
                <a:gd name="T11" fmla="*/ 238 h 258"/>
                <a:gd name="T12" fmla="*/ 80 w 200"/>
                <a:gd name="T13" fmla="*/ 240 h 258"/>
                <a:gd name="T14" fmla="*/ 0 w 200"/>
                <a:gd name="T15" fmla="*/ 219 h 258"/>
                <a:gd name="T16" fmla="*/ 1 w 200"/>
                <a:gd name="T17" fmla="*/ 220 h 258"/>
                <a:gd name="T18" fmla="*/ 193 w 200"/>
                <a:gd name="T19" fmla="*/ 195 h 258"/>
                <a:gd name="T20" fmla="*/ 162 w 200"/>
                <a:gd name="T21" fmla="*/ 219 h 258"/>
                <a:gd name="T22" fmla="*/ 162 w 200"/>
                <a:gd name="T23" fmla="*/ 219 h 258"/>
                <a:gd name="T24" fmla="*/ 193 w 200"/>
                <a:gd name="T25" fmla="*/ 195 h 258"/>
                <a:gd name="T26" fmla="*/ 200 w 200"/>
                <a:gd name="T27" fmla="*/ 196 h 258"/>
                <a:gd name="T28" fmla="*/ 193 w 200"/>
                <a:gd name="T29" fmla="*/ 195 h 258"/>
                <a:gd name="T30" fmla="*/ 159 w 200"/>
                <a:gd name="T31" fmla="*/ 175 h 258"/>
                <a:gd name="T32" fmla="*/ 159 w 200"/>
                <a:gd name="T33" fmla="*/ 174 h 258"/>
                <a:gd name="T34" fmla="*/ 155 w 200"/>
                <a:gd name="T35" fmla="*/ 165 h 258"/>
                <a:gd name="T36" fmla="*/ 155 w 200"/>
                <a:gd name="T37" fmla="*/ 166 h 258"/>
                <a:gd name="T38" fmla="*/ 154 w 200"/>
                <a:gd name="T39" fmla="*/ 164 h 258"/>
                <a:gd name="T40" fmla="*/ 150 w 200"/>
                <a:gd name="T41" fmla="*/ 159 h 258"/>
                <a:gd name="T42" fmla="*/ 128 w 200"/>
                <a:gd name="T43" fmla="*/ 150 h 258"/>
                <a:gd name="T44" fmla="*/ 97 w 200"/>
                <a:gd name="T45" fmla="*/ 173 h 258"/>
                <a:gd name="T46" fmla="*/ 85 w 200"/>
                <a:gd name="T47" fmla="*/ 219 h 258"/>
                <a:gd name="T48" fmla="*/ 97 w 200"/>
                <a:gd name="T49" fmla="*/ 173 h 258"/>
                <a:gd name="T50" fmla="*/ 120 w 200"/>
                <a:gd name="T51" fmla="*/ 151 h 258"/>
                <a:gd name="T52" fmla="*/ 128 w 200"/>
                <a:gd name="T53" fmla="*/ 150 h 258"/>
                <a:gd name="T54" fmla="*/ 133 w 200"/>
                <a:gd name="T55" fmla="*/ 150 h 258"/>
                <a:gd name="T56" fmla="*/ 129 w 200"/>
                <a:gd name="T57" fmla="*/ 150 h 258"/>
                <a:gd name="T58" fmla="*/ 128 w 200"/>
                <a:gd name="T59" fmla="*/ 150 h 258"/>
                <a:gd name="T60" fmla="*/ 10 w 200"/>
                <a:gd name="T61" fmla="*/ 222 h 258"/>
                <a:gd name="T62" fmla="*/ 5 w 200"/>
                <a:gd name="T63" fmla="*/ 221 h 258"/>
                <a:gd name="T64" fmla="*/ 31 w 200"/>
                <a:gd name="T65" fmla="*/ 136 h 258"/>
                <a:gd name="T66" fmla="*/ 32 w 200"/>
                <a:gd name="T67" fmla="*/ 136 h 258"/>
                <a:gd name="T68" fmla="*/ 60 w 200"/>
                <a:gd name="T69" fmla="*/ 112 h 258"/>
                <a:gd name="T70" fmla="*/ 57 w 200"/>
                <a:gd name="T71" fmla="*/ 112 h 258"/>
                <a:gd name="T72" fmla="*/ 38 w 200"/>
                <a:gd name="T73" fmla="*/ 123 h 258"/>
                <a:gd name="T74" fmla="*/ 64 w 200"/>
                <a:gd name="T75" fmla="*/ 112 h 258"/>
                <a:gd name="T76" fmla="*/ 78 w 200"/>
                <a:gd name="T77" fmla="*/ 116 h 258"/>
                <a:gd name="T78" fmla="*/ 64 w 200"/>
                <a:gd name="T79" fmla="*/ 112 h 258"/>
                <a:gd name="T80" fmla="*/ 47 w 200"/>
                <a:gd name="T81" fmla="*/ 0 h 258"/>
                <a:gd name="T82" fmla="*/ 47 w 200"/>
                <a:gd name="T83"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0" h="258">
                  <a:moveTo>
                    <a:pt x="151" y="258"/>
                  </a:moveTo>
                  <a:cubicBezTo>
                    <a:pt x="151" y="258"/>
                    <a:pt x="152" y="258"/>
                    <a:pt x="152" y="258"/>
                  </a:cubicBezTo>
                  <a:cubicBezTo>
                    <a:pt x="152" y="258"/>
                    <a:pt x="152" y="258"/>
                    <a:pt x="152" y="258"/>
                  </a:cubicBezTo>
                  <a:cubicBezTo>
                    <a:pt x="152" y="258"/>
                    <a:pt x="151" y="258"/>
                    <a:pt x="151" y="258"/>
                  </a:cubicBezTo>
                  <a:moveTo>
                    <a:pt x="144" y="245"/>
                  </a:moveTo>
                  <a:cubicBezTo>
                    <a:pt x="142" y="255"/>
                    <a:pt x="142" y="255"/>
                    <a:pt x="142" y="255"/>
                  </a:cubicBezTo>
                  <a:cubicBezTo>
                    <a:pt x="148" y="257"/>
                    <a:pt x="148" y="257"/>
                    <a:pt x="148" y="257"/>
                  </a:cubicBezTo>
                  <a:cubicBezTo>
                    <a:pt x="148" y="257"/>
                    <a:pt x="148" y="257"/>
                    <a:pt x="149" y="257"/>
                  </a:cubicBezTo>
                  <a:cubicBezTo>
                    <a:pt x="148" y="257"/>
                    <a:pt x="148" y="257"/>
                    <a:pt x="148" y="257"/>
                  </a:cubicBezTo>
                  <a:cubicBezTo>
                    <a:pt x="142" y="255"/>
                    <a:pt x="142" y="255"/>
                    <a:pt x="142" y="255"/>
                  </a:cubicBezTo>
                  <a:cubicBezTo>
                    <a:pt x="144" y="245"/>
                    <a:pt x="144" y="245"/>
                    <a:pt x="144" y="245"/>
                  </a:cubicBezTo>
                  <a:moveTo>
                    <a:pt x="75" y="238"/>
                  </a:moveTo>
                  <a:cubicBezTo>
                    <a:pt x="80" y="240"/>
                    <a:pt x="80" y="240"/>
                    <a:pt x="80" y="240"/>
                  </a:cubicBezTo>
                  <a:cubicBezTo>
                    <a:pt x="80" y="240"/>
                    <a:pt x="80" y="240"/>
                    <a:pt x="80" y="240"/>
                  </a:cubicBezTo>
                  <a:cubicBezTo>
                    <a:pt x="75" y="238"/>
                    <a:pt x="75" y="238"/>
                    <a:pt x="75" y="238"/>
                  </a:cubicBezTo>
                  <a:moveTo>
                    <a:pt x="0" y="219"/>
                  </a:moveTo>
                  <a:cubicBezTo>
                    <a:pt x="0" y="219"/>
                    <a:pt x="0" y="219"/>
                    <a:pt x="0" y="219"/>
                  </a:cubicBezTo>
                  <a:cubicBezTo>
                    <a:pt x="0" y="219"/>
                    <a:pt x="1" y="220"/>
                    <a:pt x="1" y="220"/>
                  </a:cubicBezTo>
                  <a:cubicBezTo>
                    <a:pt x="1" y="220"/>
                    <a:pt x="0" y="219"/>
                    <a:pt x="0" y="219"/>
                  </a:cubicBezTo>
                  <a:moveTo>
                    <a:pt x="193" y="195"/>
                  </a:moveTo>
                  <a:cubicBezTo>
                    <a:pt x="190" y="195"/>
                    <a:pt x="188" y="195"/>
                    <a:pt x="185" y="196"/>
                  </a:cubicBezTo>
                  <a:cubicBezTo>
                    <a:pt x="174" y="199"/>
                    <a:pt x="165" y="207"/>
                    <a:pt x="162" y="219"/>
                  </a:cubicBezTo>
                  <a:cubicBezTo>
                    <a:pt x="154" y="252"/>
                    <a:pt x="154" y="252"/>
                    <a:pt x="154" y="252"/>
                  </a:cubicBezTo>
                  <a:cubicBezTo>
                    <a:pt x="162" y="219"/>
                    <a:pt x="162" y="219"/>
                    <a:pt x="162" y="219"/>
                  </a:cubicBezTo>
                  <a:cubicBezTo>
                    <a:pt x="165" y="207"/>
                    <a:pt x="174" y="199"/>
                    <a:pt x="185" y="196"/>
                  </a:cubicBezTo>
                  <a:cubicBezTo>
                    <a:pt x="188" y="195"/>
                    <a:pt x="190" y="195"/>
                    <a:pt x="193" y="195"/>
                  </a:cubicBezTo>
                  <a:cubicBezTo>
                    <a:pt x="193" y="195"/>
                    <a:pt x="193" y="195"/>
                    <a:pt x="194" y="195"/>
                  </a:cubicBezTo>
                  <a:cubicBezTo>
                    <a:pt x="196" y="195"/>
                    <a:pt x="198" y="195"/>
                    <a:pt x="200" y="196"/>
                  </a:cubicBezTo>
                  <a:cubicBezTo>
                    <a:pt x="198" y="195"/>
                    <a:pt x="196" y="195"/>
                    <a:pt x="194" y="195"/>
                  </a:cubicBezTo>
                  <a:cubicBezTo>
                    <a:pt x="193" y="195"/>
                    <a:pt x="193" y="195"/>
                    <a:pt x="193" y="195"/>
                  </a:cubicBezTo>
                  <a:moveTo>
                    <a:pt x="159" y="174"/>
                  </a:moveTo>
                  <a:cubicBezTo>
                    <a:pt x="159" y="175"/>
                    <a:pt x="159" y="175"/>
                    <a:pt x="159" y="175"/>
                  </a:cubicBezTo>
                  <a:cubicBezTo>
                    <a:pt x="159" y="175"/>
                    <a:pt x="159" y="176"/>
                    <a:pt x="159" y="176"/>
                  </a:cubicBezTo>
                  <a:cubicBezTo>
                    <a:pt x="159" y="175"/>
                    <a:pt x="159" y="175"/>
                    <a:pt x="159" y="174"/>
                  </a:cubicBezTo>
                  <a:moveTo>
                    <a:pt x="154" y="164"/>
                  </a:moveTo>
                  <a:cubicBezTo>
                    <a:pt x="154" y="165"/>
                    <a:pt x="155" y="165"/>
                    <a:pt x="155" y="165"/>
                  </a:cubicBezTo>
                  <a:cubicBezTo>
                    <a:pt x="156" y="166"/>
                    <a:pt x="156" y="167"/>
                    <a:pt x="156" y="168"/>
                  </a:cubicBezTo>
                  <a:cubicBezTo>
                    <a:pt x="156" y="168"/>
                    <a:pt x="156" y="167"/>
                    <a:pt x="155" y="166"/>
                  </a:cubicBezTo>
                  <a:cubicBezTo>
                    <a:pt x="155" y="166"/>
                    <a:pt x="155" y="166"/>
                    <a:pt x="155" y="165"/>
                  </a:cubicBezTo>
                  <a:cubicBezTo>
                    <a:pt x="155" y="165"/>
                    <a:pt x="154" y="165"/>
                    <a:pt x="154" y="164"/>
                  </a:cubicBezTo>
                  <a:moveTo>
                    <a:pt x="146" y="156"/>
                  </a:moveTo>
                  <a:cubicBezTo>
                    <a:pt x="148" y="157"/>
                    <a:pt x="149" y="158"/>
                    <a:pt x="150" y="159"/>
                  </a:cubicBezTo>
                  <a:cubicBezTo>
                    <a:pt x="149" y="158"/>
                    <a:pt x="148" y="157"/>
                    <a:pt x="146" y="156"/>
                  </a:cubicBezTo>
                  <a:moveTo>
                    <a:pt x="128" y="150"/>
                  </a:moveTo>
                  <a:cubicBezTo>
                    <a:pt x="119" y="150"/>
                    <a:pt x="110" y="154"/>
                    <a:pt x="104" y="160"/>
                  </a:cubicBezTo>
                  <a:cubicBezTo>
                    <a:pt x="101" y="164"/>
                    <a:pt x="98" y="168"/>
                    <a:pt x="97" y="173"/>
                  </a:cubicBezTo>
                  <a:cubicBezTo>
                    <a:pt x="97" y="173"/>
                    <a:pt x="97" y="174"/>
                    <a:pt x="97" y="174"/>
                  </a:cubicBezTo>
                  <a:cubicBezTo>
                    <a:pt x="85" y="219"/>
                    <a:pt x="85" y="219"/>
                    <a:pt x="85" y="219"/>
                  </a:cubicBezTo>
                  <a:cubicBezTo>
                    <a:pt x="97" y="174"/>
                    <a:pt x="97" y="174"/>
                    <a:pt x="97" y="174"/>
                  </a:cubicBezTo>
                  <a:cubicBezTo>
                    <a:pt x="97" y="173"/>
                    <a:pt x="97" y="173"/>
                    <a:pt x="97" y="173"/>
                  </a:cubicBezTo>
                  <a:cubicBezTo>
                    <a:pt x="99" y="168"/>
                    <a:pt x="101" y="164"/>
                    <a:pt x="104" y="160"/>
                  </a:cubicBezTo>
                  <a:cubicBezTo>
                    <a:pt x="108" y="156"/>
                    <a:pt x="114" y="152"/>
                    <a:pt x="120" y="151"/>
                  </a:cubicBezTo>
                  <a:cubicBezTo>
                    <a:pt x="123" y="150"/>
                    <a:pt x="125" y="150"/>
                    <a:pt x="128" y="150"/>
                  </a:cubicBezTo>
                  <a:cubicBezTo>
                    <a:pt x="128" y="150"/>
                    <a:pt x="128" y="150"/>
                    <a:pt x="128" y="150"/>
                  </a:cubicBezTo>
                  <a:cubicBezTo>
                    <a:pt x="128" y="150"/>
                    <a:pt x="128" y="150"/>
                    <a:pt x="128" y="150"/>
                  </a:cubicBezTo>
                  <a:cubicBezTo>
                    <a:pt x="130" y="150"/>
                    <a:pt x="132" y="150"/>
                    <a:pt x="133" y="150"/>
                  </a:cubicBezTo>
                  <a:cubicBezTo>
                    <a:pt x="133" y="150"/>
                    <a:pt x="133" y="150"/>
                    <a:pt x="132" y="150"/>
                  </a:cubicBezTo>
                  <a:cubicBezTo>
                    <a:pt x="131" y="150"/>
                    <a:pt x="130" y="150"/>
                    <a:pt x="129" y="150"/>
                  </a:cubicBezTo>
                  <a:cubicBezTo>
                    <a:pt x="128" y="150"/>
                    <a:pt x="128" y="150"/>
                    <a:pt x="128" y="150"/>
                  </a:cubicBezTo>
                  <a:cubicBezTo>
                    <a:pt x="128" y="150"/>
                    <a:pt x="128" y="150"/>
                    <a:pt x="128" y="150"/>
                  </a:cubicBezTo>
                  <a:moveTo>
                    <a:pt x="31" y="136"/>
                  </a:moveTo>
                  <a:cubicBezTo>
                    <a:pt x="10" y="222"/>
                    <a:pt x="10" y="222"/>
                    <a:pt x="10" y="222"/>
                  </a:cubicBezTo>
                  <a:cubicBezTo>
                    <a:pt x="7" y="221"/>
                    <a:pt x="7" y="221"/>
                    <a:pt x="7" y="221"/>
                  </a:cubicBezTo>
                  <a:cubicBezTo>
                    <a:pt x="5" y="221"/>
                    <a:pt x="5" y="221"/>
                    <a:pt x="5" y="221"/>
                  </a:cubicBezTo>
                  <a:cubicBezTo>
                    <a:pt x="10" y="222"/>
                    <a:pt x="10" y="222"/>
                    <a:pt x="10" y="222"/>
                  </a:cubicBezTo>
                  <a:cubicBezTo>
                    <a:pt x="31" y="136"/>
                    <a:pt x="31" y="136"/>
                    <a:pt x="31" y="136"/>
                  </a:cubicBezTo>
                  <a:moveTo>
                    <a:pt x="34" y="130"/>
                  </a:moveTo>
                  <a:cubicBezTo>
                    <a:pt x="33" y="132"/>
                    <a:pt x="32" y="134"/>
                    <a:pt x="32" y="136"/>
                  </a:cubicBezTo>
                  <a:cubicBezTo>
                    <a:pt x="32" y="134"/>
                    <a:pt x="33" y="132"/>
                    <a:pt x="34" y="130"/>
                  </a:cubicBezTo>
                  <a:moveTo>
                    <a:pt x="60" y="112"/>
                  </a:moveTo>
                  <a:cubicBezTo>
                    <a:pt x="59" y="112"/>
                    <a:pt x="58" y="112"/>
                    <a:pt x="57" y="112"/>
                  </a:cubicBezTo>
                  <a:cubicBezTo>
                    <a:pt x="57" y="112"/>
                    <a:pt x="57" y="112"/>
                    <a:pt x="57" y="112"/>
                  </a:cubicBezTo>
                  <a:cubicBezTo>
                    <a:pt x="50" y="113"/>
                    <a:pt x="43" y="117"/>
                    <a:pt x="38" y="123"/>
                  </a:cubicBezTo>
                  <a:cubicBezTo>
                    <a:pt x="38" y="123"/>
                    <a:pt x="38" y="123"/>
                    <a:pt x="38" y="123"/>
                  </a:cubicBezTo>
                  <a:cubicBezTo>
                    <a:pt x="44" y="117"/>
                    <a:pt x="51" y="113"/>
                    <a:pt x="60" y="112"/>
                  </a:cubicBezTo>
                  <a:moveTo>
                    <a:pt x="64" y="112"/>
                  </a:moveTo>
                  <a:cubicBezTo>
                    <a:pt x="66" y="112"/>
                    <a:pt x="68" y="112"/>
                    <a:pt x="70" y="113"/>
                  </a:cubicBezTo>
                  <a:cubicBezTo>
                    <a:pt x="73" y="114"/>
                    <a:pt x="75" y="115"/>
                    <a:pt x="78" y="116"/>
                  </a:cubicBezTo>
                  <a:cubicBezTo>
                    <a:pt x="75" y="115"/>
                    <a:pt x="73" y="114"/>
                    <a:pt x="70" y="113"/>
                  </a:cubicBezTo>
                  <a:cubicBezTo>
                    <a:pt x="68" y="112"/>
                    <a:pt x="66" y="112"/>
                    <a:pt x="64" y="112"/>
                  </a:cubicBezTo>
                  <a:moveTo>
                    <a:pt x="47" y="0"/>
                  </a:moveTo>
                  <a:cubicBezTo>
                    <a:pt x="47" y="0"/>
                    <a:pt x="47" y="0"/>
                    <a:pt x="47" y="0"/>
                  </a:cubicBezTo>
                  <a:cubicBezTo>
                    <a:pt x="47" y="0"/>
                    <a:pt x="47" y="1"/>
                    <a:pt x="47" y="1"/>
                  </a:cubicBezTo>
                  <a:cubicBezTo>
                    <a:pt x="47" y="1"/>
                    <a:pt x="47" y="0"/>
                    <a:pt x="47" y="0"/>
                  </a:cubicBezTo>
                </a:path>
              </a:pathLst>
            </a:custGeom>
            <a:solidFill>
              <a:srgbClr val="B89A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322"/>
            <p:cNvSpPr>
              <a:spLocks noEditPoints="1"/>
            </p:cNvSpPr>
            <p:nvPr/>
          </p:nvSpPr>
          <p:spPr bwMode="auto">
            <a:xfrm>
              <a:off x="1811338" y="2328863"/>
              <a:ext cx="1247775" cy="1997075"/>
            </a:xfrm>
            <a:custGeom>
              <a:avLst/>
              <a:gdLst>
                <a:gd name="T0" fmla="*/ 151 w 509"/>
                <a:gd name="T1" fmla="*/ 774 h 814"/>
                <a:gd name="T2" fmla="*/ 236 w 509"/>
                <a:gd name="T3" fmla="*/ 757 h 814"/>
                <a:gd name="T4" fmla="*/ 1 w 509"/>
                <a:gd name="T5" fmla="*/ 733 h 814"/>
                <a:gd name="T6" fmla="*/ 3 w 509"/>
                <a:gd name="T7" fmla="*/ 736 h 814"/>
                <a:gd name="T8" fmla="*/ 24 w 509"/>
                <a:gd name="T9" fmla="*/ 703 h 814"/>
                <a:gd name="T10" fmla="*/ 77 w 509"/>
                <a:gd name="T11" fmla="*/ 755 h 814"/>
                <a:gd name="T12" fmla="*/ 145 w 509"/>
                <a:gd name="T13" fmla="*/ 734 h 814"/>
                <a:gd name="T14" fmla="*/ 24 w 509"/>
                <a:gd name="T15" fmla="*/ 703 h 814"/>
                <a:gd name="T16" fmla="*/ 271 w 509"/>
                <a:gd name="T17" fmla="*/ 697 h 814"/>
                <a:gd name="T18" fmla="*/ 299 w 509"/>
                <a:gd name="T19" fmla="*/ 812 h 814"/>
                <a:gd name="T20" fmla="*/ 336 w 509"/>
                <a:gd name="T21" fmla="*/ 696 h 814"/>
                <a:gd name="T22" fmla="*/ 333 w 509"/>
                <a:gd name="T23" fmla="*/ 672 h 814"/>
                <a:gd name="T24" fmla="*/ 419 w 509"/>
                <a:gd name="T25" fmla="*/ 452 h 814"/>
                <a:gd name="T26" fmla="*/ 402 w 509"/>
                <a:gd name="T27" fmla="*/ 447 h 814"/>
                <a:gd name="T28" fmla="*/ 307 w 509"/>
                <a:gd name="T29" fmla="*/ 487 h 814"/>
                <a:gd name="T30" fmla="*/ 303 w 509"/>
                <a:gd name="T31" fmla="*/ 499 h 814"/>
                <a:gd name="T32" fmla="*/ 259 w 509"/>
                <a:gd name="T33" fmla="*/ 564 h 814"/>
                <a:gd name="T34" fmla="*/ 293 w 509"/>
                <a:gd name="T35" fmla="*/ 573 h 814"/>
                <a:gd name="T36" fmla="*/ 284 w 509"/>
                <a:gd name="T37" fmla="*/ 609 h 814"/>
                <a:gd name="T38" fmla="*/ 285 w 509"/>
                <a:gd name="T39" fmla="*/ 645 h 814"/>
                <a:gd name="T40" fmla="*/ 285 w 509"/>
                <a:gd name="T41" fmla="*/ 645 h 814"/>
                <a:gd name="T42" fmla="*/ 343 w 509"/>
                <a:gd name="T43" fmla="*/ 632 h 814"/>
                <a:gd name="T44" fmla="*/ 311 w 509"/>
                <a:gd name="T45" fmla="*/ 616 h 814"/>
                <a:gd name="T46" fmla="*/ 357 w 509"/>
                <a:gd name="T47" fmla="*/ 545 h 814"/>
                <a:gd name="T48" fmla="*/ 317 w 509"/>
                <a:gd name="T49" fmla="*/ 447 h 814"/>
                <a:gd name="T50" fmla="*/ 412 w 509"/>
                <a:gd name="T51" fmla="*/ 232 h 814"/>
                <a:gd name="T52" fmla="*/ 392 w 509"/>
                <a:gd name="T53" fmla="*/ 308 h 814"/>
                <a:gd name="T54" fmla="*/ 388 w 509"/>
                <a:gd name="T55" fmla="*/ 323 h 814"/>
                <a:gd name="T56" fmla="*/ 332 w 509"/>
                <a:gd name="T57" fmla="*/ 391 h 814"/>
                <a:gd name="T58" fmla="*/ 331 w 509"/>
                <a:gd name="T59" fmla="*/ 391 h 814"/>
                <a:gd name="T60" fmla="*/ 430 w 509"/>
                <a:gd name="T61" fmla="*/ 413 h 814"/>
                <a:gd name="T62" fmla="*/ 476 w 509"/>
                <a:gd name="T63" fmla="*/ 236 h 814"/>
                <a:gd name="T64" fmla="*/ 473 w 509"/>
                <a:gd name="T65" fmla="*/ 0 h 814"/>
                <a:gd name="T66" fmla="*/ 445 w 509"/>
                <a:gd name="T67" fmla="*/ 104 h 814"/>
                <a:gd name="T68" fmla="*/ 438 w 509"/>
                <a:gd name="T69" fmla="*/ 134 h 814"/>
                <a:gd name="T70" fmla="*/ 485 w 509"/>
                <a:gd name="T71" fmla="*/ 202 h 814"/>
                <a:gd name="T72" fmla="*/ 509 w 509"/>
                <a:gd name="T73" fmla="*/ 1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9" h="814">
                  <a:moveTo>
                    <a:pt x="189" y="745"/>
                  </a:moveTo>
                  <a:cubicBezTo>
                    <a:pt x="176" y="754"/>
                    <a:pt x="163" y="764"/>
                    <a:pt x="151" y="774"/>
                  </a:cubicBezTo>
                  <a:cubicBezTo>
                    <a:pt x="254" y="800"/>
                    <a:pt x="254" y="800"/>
                    <a:pt x="254" y="800"/>
                  </a:cubicBezTo>
                  <a:cubicBezTo>
                    <a:pt x="248" y="786"/>
                    <a:pt x="242" y="772"/>
                    <a:pt x="236" y="757"/>
                  </a:cubicBezTo>
                  <a:cubicBezTo>
                    <a:pt x="189" y="745"/>
                    <a:pt x="189" y="745"/>
                    <a:pt x="189" y="745"/>
                  </a:cubicBezTo>
                  <a:moveTo>
                    <a:pt x="1" y="733"/>
                  </a:moveTo>
                  <a:cubicBezTo>
                    <a:pt x="0" y="736"/>
                    <a:pt x="0" y="736"/>
                    <a:pt x="0" y="736"/>
                  </a:cubicBezTo>
                  <a:cubicBezTo>
                    <a:pt x="3" y="736"/>
                    <a:pt x="3" y="736"/>
                    <a:pt x="3" y="736"/>
                  </a:cubicBezTo>
                  <a:cubicBezTo>
                    <a:pt x="2" y="735"/>
                    <a:pt x="1" y="734"/>
                    <a:pt x="1" y="733"/>
                  </a:cubicBezTo>
                  <a:moveTo>
                    <a:pt x="24" y="703"/>
                  </a:moveTo>
                  <a:cubicBezTo>
                    <a:pt x="33" y="719"/>
                    <a:pt x="43" y="734"/>
                    <a:pt x="53" y="749"/>
                  </a:cubicBezTo>
                  <a:cubicBezTo>
                    <a:pt x="77" y="755"/>
                    <a:pt x="77" y="755"/>
                    <a:pt x="77" y="755"/>
                  </a:cubicBezTo>
                  <a:cubicBezTo>
                    <a:pt x="110" y="764"/>
                    <a:pt x="110" y="764"/>
                    <a:pt x="110" y="764"/>
                  </a:cubicBezTo>
                  <a:cubicBezTo>
                    <a:pt x="121" y="753"/>
                    <a:pt x="133" y="743"/>
                    <a:pt x="145" y="734"/>
                  </a:cubicBezTo>
                  <a:cubicBezTo>
                    <a:pt x="26" y="704"/>
                    <a:pt x="26" y="704"/>
                    <a:pt x="26" y="704"/>
                  </a:cubicBezTo>
                  <a:cubicBezTo>
                    <a:pt x="24" y="703"/>
                    <a:pt x="24" y="703"/>
                    <a:pt x="24" y="703"/>
                  </a:cubicBezTo>
                  <a:moveTo>
                    <a:pt x="333" y="672"/>
                  </a:moveTo>
                  <a:cubicBezTo>
                    <a:pt x="312" y="679"/>
                    <a:pt x="291" y="688"/>
                    <a:pt x="271" y="697"/>
                  </a:cubicBezTo>
                  <a:cubicBezTo>
                    <a:pt x="263" y="728"/>
                    <a:pt x="263" y="728"/>
                    <a:pt x="263" y="728"/>
                  </a:cubicBezTo>
                  <a:cubicBezTo>
                    <a:pt x="274" y="758"/>
                    <a:pt x="285" y="786"/>
                    <a:pt x="299" y="812"/>
                  </a:cubicBezTo>
                  <a:cubicBezTo>
                    <a:pt x="306" y="814"/>
                    <a:pt x="306" y="814"/>
                    <a:pt x="306" y="814"/>
                  </a:cubicBezTo>
                  <a:cubicBezTo>
                    <a:pt x="336" y="696"/>
                    <a:pt x="336" y="696"/>
                    <a:pt x="336" y="696"/>
                  </a:cubicBezTo>
                  <a:cubicBezTo>
                    <a:pt x="327" y="694"/>
                    <a:pt x="327" y="694"/>
                    <a:pt x="327" y="694"/>
                  </a:cubicBezTo>
                  <a:cubicBezTo>
                    <a:pt x="333" y="672"/>
                    <a:pt x="333" y="672"/>
                    <a:pt x="333" y="672"/>
                  </a:cubicBezTo>
                  <a:moveTo>
                    <a:pt x="402" y="447"/>
                  </a:moveTo>
                  <a:cubicBezTo>
                    <a:pt x="419" y="452"/>
                    <a:pt x="419" y="452"/>
                    <a:pt x="419" y="452"/>
                  </a:cubicBezTo>
                  <a:cubicBezTo>
                    <a:pt x="421" y="447"/>
                    <a:pt x="421" y="447"/>
                    <a:pt x="421" y="447"/>
                  </a:cubicBezTo>
                  <a:cubicBezTo>
                    <a:pt x="402" y="447"/>
                    <a:pt x="402" y="447"/>
                    <a:pt x="402" y="447"/>
                  </a:cubicBezTo>
                  <a:moveTo>
                    <a:pt x="317" y="447"/>
                  </a:moveTo>
                  <a:cubicBezTo>
                    <a:pt x="307" y="487"/>
                    <a:pt x="307" y="487"/>
                    <a:pt x="307" y="487"/>
                  </a:cubicBezTo>
                  <a:cubicBezTo>
                    <a:pt x="305" y="493"/>
                    <a:pt x="305" y="493"/>
                    <a:pt x="305" y="493"/>
                  </a:cubicBezTo>
                  <a:cubicBezTo>
                    <a:pt x="305" y="495"/>
                    <a:pt x="304" y="497"/>
                    <a:pt x="303" y="499"/>
                  </a:cubicBezTo>
                  <a:cubicBezTo>
                    <a:pt x="298" y="511"/>
                    <a:pt x="285" y="520"/>
                    <a:pt x="270" y="523"/>
                  </a:cubicBezTo>
                  <a:cubicBezTo>
                    <a:pt x="259" y="564"/>
                    <a:pt x="259" y="564"/>
                    <a:pt x="259" y="564"/>
                  </a:cubicBezTo>
                  <a:cubicBezTo>
                    <a:pt x="259" y="564"/>
                    <a:pt x="259" y="564"/>
                    <a:pt x="259" y="564"/>
                  </a:cubicBezTo>
                  <a:cubicBezTo>
                    <a:pt x="293" y="573"/>
                    <a:pt x="293" y="573"/>
                    <a:pt x="293" y="573"/>
                  </a:cubicBezTo>
                  <a:cubicBezTo>
                    <a:pt x="284" y="609"/>
                    <a:pt x="284" y="609"/>
                    <a:pt x="284" y="609"/>
                  </a:cubicBezTo>
                  <a:cubicBezTo>
                    <a:pt x="284" y="609"/>
                    <a:pt x="284" y="609"/>
                    <a:pt x="284" y="609"/>
                  </a:cubicBezTo>
                  <a:cubicBezTo>
                    <a:pt x="276" y="642"/>
                    <a:pt x="276" y="642"/>
                    <a:pt x="276" y="642"/>
                  </a:cubicBezTo>
                  <a:cubicBezTo>
                    <a:pt x="285" y="645"/>
                    <a:pt x="285" y="645"/>
                    <a:pt x="285" y="645"/>
                  </a:cubicBezTo>
                  <a:cubicBezTo>
                    <a:pt x="285" y="645"/>
                    <a:pt x="285" y="645"/>
                    <a:pt x="285" y="645"/>
                  </a:cubicBezTo>
                  <a:cubicBezTo>
                    <a:pt x="285" y="645"/>
                    <a:pt x="285" y="645"/>
                    <a:pt x="285" y="645"/>
                  </a:cubicBezTo>
                  <a:cubicBezTo>
                    <a:pt x="282" y="654"/>
                    <a:pt x="282" y="654"/>
                    <a:pt x="282" y="654"/>
                  </a:cubicBezTo>
                  <a:cubicBezTo>
                    <a:pt x="302" y="646"/>
                    <a:pt x="322" y="639"/>
                    <a:pt x="343" y="632"/>
                  </a:cubicBezTo>
                  <a:cubicBezTo>
                    <a:pt x="345" y="625"/>
                    <a:pt x="345" y="625"/>
                    <a:pt x="345" y="625"/>
                  </a:cubicBezTo>
                  <a:cubicBezTo>
                    <a:pt x="311" y="616"/>
                    <a:pt x="311" y="616"/>
                    <a:pt x="311" y="616"/>
                  </a:cubicBezTo>
                  <a:cubicBezTo>
                    <a:pt x="321" y="575"/>
                    <a:pt x="321" y="575"/>
                    <a:pt x="321" y="575"/>
                  </a:cubicBezTo>
                  <a:cubicBezTo>
                    <a:pt x="339" y="571"/>
                    <a:pt x="353" y="560"/>
                    <a:pt x="357" y="545"/>
                  </a:cubicBezTo>
                  <a:cubicBezTo>
                    <a:pt x="382" y="447"/>
                    <a:pt x="382" y="447"/>
                    <a:pt x="382" y="447"/>
                  </a:cubicBezTo>
                  <a:cubicBezTo>
                    <a:pt x="317" y="447"/>
                    <a:pt x="317" y="447"/>
                    <a:pt x="317" y="447"/>
                  </a:cubicBezTo>
                  <a:moveTo>
                    <a:pt x="413" y="227"/>
                  </a:moveTo>
                  <a:cubicBezTo>
                    <a:pt x="412" y="232"/>
                    <a:pt x="412" y="232"/>
                    <a:pt x="412" y="232"/>
                  </a:cubicBezTo>
                  <a:cubicBezTo>
                    <a:pt x="396" y="294"/>
                    <a:pt x="396" y="294"/>
                    <a:pt x="396" y="294"/>
                  </a:cubicBezTo>
                  <a:cubicBezTo>
                    <a:pt x="392" y="308"/>
                    <a:pt x="392" y="308"/>
                    <a:pt x="392" y="308"/>
                  </a:cubicBezTo>
                  <a:cubicBezTo>
                    <a:pt x="390" y="316"/>
                    <a:pt x="390" y="316"/>
                    <a:pt x="390" y="316"/>
                  </a:cubicBezTo>
                  <a:cubicBezTo>
                    <a:pt x="388" y="323"/>
                    <a:pt x="388" y="323"/>
                    <a:pt x="388" y="323"/>
                  </a:cubicBezTo>
                  <a:cubicBezTo>
                    <a:pt x="368" y="401"/>
                    <a:pt x="368" y="401"/>
                    <a:pt x="368" y="401"/>
                  </a:cubicBezTo>
                  <a:cubicBezTo>
                    <a:pt x="332" y="391"/>
                    <a:pt x="332" y="391"/>
                    <a:pt x="332" y="391"/>
                  </a:cubicBezTo>
                  <a:cubicBezTo>
                    <a:pt x="332" y="391"/>
                    <a:pt x="332" y="391"/>
                    <a:pt x="332" y="391"/>
                  </a:cubicBezTo>
                  <a:cubicBezTo>
                    <a:pt x="331" y="391"/>
                    <a:pt x="331" y="391"/>
                    <a:pt x="331" y="391"/>
                  </a:cubicBezTo>
                  <a:cubicBezTo>
                    <a:pt x="326" y="413"/>
                    <a:pt x="326" y="413"/>
                    <a:pt x="326" y="413"/>
                  </a:cubicBezTo>
                  <a:cubicBezTo>
                    <a:pt x="430" y="413"/>
                    <a:pt x="430" y="413"/>
                    <a:pt x="430" y="413"/>
                  </a:cubicBezTo>
                  <a:cubicBezTo>
                    <a:pt x="469" y="264"/>
                    <a:pt x="469" y="264"/>
                    <a:pt x="469" y="264"/>
                  </a:cubicBezTo>
                  <a:cubicBezTo>
                    <a:pt x="476" y="236"/>
                    <a:pt x="476" y="236"/>
                    <a:pt x="476" y="236"/>
                  </a:cubicBezTo>
                  <a:cubicBezTo>
                    <a:pt x="455" y="234"/>
                    <a:pt x="434" y="231"/>
                    <a:pt x="413" y="227"/>
                  </a:cubicBezTo>
                  <a:moveTo>
                    <a:pt x="473" y="0"/>
                  </a:moveTo>
                  <a:cubicBezTo>
                    <a:pt x="463" y="36"/>
                    <a:pt x="463" y="36"/>
                    <a:pt x="463" y="36"/>
                  </a:cubicBezTo>
                  <a:cubicBezTo>
                    <a:pt x="445" y="104"/>
                    <a:pt x="445" y="104"/>
                    <a:pt x="445" y="104"/>
                  </a:cubicBezTo>
                  <a:cubicBezTo>
                    <a:pt x="441" y="120"/>
                    <a:pt x="441" y="120"/>
                    <a:pt x="441" y="120"/>
                  </a:cubicBezTo>
                  <a:cubicBezTo>
                    <a:pt x="438" y="134"/>
                    <a:pt x="438" y="134"/>
                    <a:pt x="438" y="134"/>
                  </a:cubicBezTo>
                  <a:cubicBezTo>
                    <a:pt x="422" y="194"/>
                    <a:pt x="422" y="194"/>
                    <a:pt x="422" y="194"/>
                  </a:cubicBezTo>
                  <a:cubicBezTo>
                    <a:pt x="443" y="198"/>
                    <a:pt x="464" y="201"/>
                    <a:pt x="485" y="202"/>
                  </a:cubicBezTo>
                  <a:cubicBezTo>
                    <a:pt x="509" y="110"/>
                    <a:pt x="509" y="110"/>
                    <a:pt x="509" y="110"/>
                  </a:cubicBezTo>
                  <a:cubicBezTo>
                    <a:pt x="509" y="10"/>
                    <a:pt x="509" y="10"/>
                    <a:pt x="509" y="10"/>
                  </a:cubicBezTo>
                  <a:cubicBezTo>
                    <a:pt x="473" y="0"/>
                    <a:pt x="473" y="0"/>
                    <a:pt x="473" y="0"/>
                  </a:cubicBezTo>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638" name="Freeform 323"/>
            <p:cNvSpPr>
              <a:spLocks noEditPoints="1"/>
            </p:cNvSpPr>
            <p:nvPr/>
          </p:nvSpPr>
          <p:spPr bwMode="auto">
            <a:xfrm>
              <a:off x="1814513" y="2354263"/>
              <a:ext cx="1304925" cy="1966912"/>
            </a:xfrm>
            <a:custGeom>
              <a:avLst/>
              <a:gdLst>
                <a:gd name="T0" fmla="*/ 144 w 533"/>
                <a:gd name="T1" fmla="*/ 724 h 802"/>
                <a:gd name="T2" fmla="*/ 109 w 533"/>
                <a:gd name="T3" fmla="*/ 754 h 802"/>
                <a:gd name="T4" fmla="*/ 150 w 533"/>
                <a:gd name="T5" fmla="*/ 764 h 802"/>
                <a:gd name="T6" fmla="*/ 188 w 533"/>
                <a:gd name="T7" fmla="*/ 735 h 802"/>
                <a:gd name="T8" fmla="*/ 144 w 533"/>
                <a:gd name="T9" fmla="*/ 724 h 802"/>
                <a:gd name="T10" fmla="*/ 262 w 533"/>
                <a:gd name="T11" fmla="*/ 718 h 802"/>
                <a:gd name="T12" fmla="*/ 254 w 533"/>
                <a:gd name="T13" fmla="*/ 752 h 802"/>
                <a:gd name="T14" fmla="*/ 254 w 533"/>
                <a:gd name="T15" fmla="*/ 752 h 802"/>
                <a:gd name="T16" fmla="*/ 254 w 533"/>
                <a:gd name="T17" fmla="*/ 752 h 802"/>
                <a:gd name="T18" fmla="*/ 235 w 533"/>
                <a:gd name="T19" fmla="*/ 747 h 802"/>
                <a:gd name="T20" fmla="*/ 253 w 533"/>
                <a:gd name="T21" fmla="*/ 790 h 802"/>
                <a:gd name="T22" fmla="*/ 298 w 533"/>
                <a:gd name="T23" fmla="*/ 802 h 802"/>
                <a:gd name="T24" fmla="*/ 262 w 533"/>
                <a:gd name="T25" fmla="*/ 718 h 802"/>
                <a:gd name="T26" fmla="*/ 8 w 533"/>
                <a:gd name="T27" fmla="*/ 689 h 802"/>
                <a:gd name="T28" fmla="*/ 0 w 533"/>
                <a:gd name="T29" fmla="*/ 723 h 802"/>
                <a:gd name="T30" fmla="*/ 2 w 533"/>
                <a:gd name="T31" fmla="*/ 726 h 802"/>
                <a:gd name="T32" fmla="*/ 52 w 533"/>
                <a:gd name="T33" fmla="*/ 739 h 802"/>
                <a:gd name="T34" fmla="*/ 23 w 533"/>
                <a:gd name="T35" fmla="*/ 693 h 802"/>
                <a:gd name="T36" fmla="*/ 8 w 533"/>
                <a:gd name="T37" fmla="*/ 689 h 802"/>
                <a:gd name="T38" fmla="*/ 342 w 533"/>
                <a:gd name="T39" fmla="*/ 622 h 802"/>
                <a:gd name="T40" fmla="*/ 281 w 533"/>
                <a:gd name="T41" fmla="*/ 644 h 802"/>
                <a:gd name="T42" fmla="*/ 272 w 533"/>
                <a:gd name="T43" fmla="*/ 679 h 802"/>
                <a:gd name="T44" fmla="*/ 270 w 533"/>
                <a:gd name="T45" fmla="*/ 687 h 802"/>
                <a:gd name="T46" fmla="*/ 332 w 533"/>
                <a:gd name="T47" fmla="*/ 662 h 802"/>
                <a:gd name="T48" fmla="*/ 342 w 533"/>
                <a:gd name="T49" fmla="*/ 622 h 802"/>
                <a:gd name="T50" fmla="*/ 325 w 533"/>
                <a:gd name="T51" fmla="*/ 403 h 802"/>
                <a:gd name="T52" fmla="*/ 321 w 533"/>
                <a:gd name="T53" fmla="*/ 416 h 802"/>
                <a:gd name="T54" fmla="*/ 316 w 533"/>
                <a:gd name="T55" fmla="*/ 437 h 802"/>
                <a:gd name="T56" fmla="*/ 381 w 533"/>
                <a:gd name="T57" fmla="*/ 437 h 802"/>
                <a:gd name="T58" fmla="*/ 382 w 533"/>
                <a:gd name="T59" fmla="*/ 432 h 802"/>
                <a:gd name="T60" fmla="*/ 382 w 533"/>
                <a:gd name="T61" fmla="*/ 432 h 802"/>
                <a:gd name="T62" fmla="*/ 401 w 533"/>
                <a:gd name="T63" fmla="*/ 437 h 802"/>
                <a:gd name="T64" fmla="*/ 420 w 533"/>
                <a:gd name="T65" fmla="*/ 437 h 802"/>
                <a:gd name="T66" fmla="*/ 429 w 533"/>
                <a:gd name="T67" fmla="*/ 403 h 802"/>
                <a:gd name="T68" fmla="*/ 325 w 533"/>
                <a:gd name="T69" fmla="*/ 403 h 802"/>
                <a:gd name="T70" fmla="*/ 421 w 533"/>
                <a:gd name="T71" fmla="*/ 184 h 802"/>
                <a:gd name="T72" fmla="*/ 419 w 533"/>
                <a:gd name="T73" fmla="*/ 192 h 802"/>
                <a:gd name="T74" fmla="*/ 417 w 533"/>
                <a:gd name="T75" fmla="*/ 198 h 802"/>
                <a:gd name="T76" fmla="*/ 416 w 533"/>
                <a:gd name="T77" fmla="*/ 202 h 802"/>
                <a:gd name="T78" fmla="*/ 416 w 533"/>
                <a:gd name="T79" fmla="*/ 202 h 802"/>
                <a:gd name="T80" fmla="*/ 415 w 533"/>
                <a:gd name="T81" fmla="*/ 208 h 802"/>
                <a:gd name="T82" fmla="*/ 412 w 533"/>
                <a:gd name="T83" fmla="*/ 217 h 802"/>
                <a:gd name="T84" fmla="*/ 475 w 533"/>
                <a:gd name="T85" fmla="*/ 226 h 802"/>
                <a:gd name="T86" fmla="*/ 484 w 533"/>
                <a:gd name="T87" fmla="*/ 192 h 802"/>
                <a:gd name="T88" fmla="*/ 421 w 533"/>
                <a:gd name="T89" fmla="*/ 184 h 802"/>
                <a:gd name="T90" fmla="*/ 508 w 533"/>
                <a:gd name="T91" fmla="*/ 0 h 802"/>
                <a:gd name="T92" fmla="*/ 508 w 533"/>
                <a:gd name="T93" fmla="*/ 100 h 802"/>
                <a:gd name="T94" fmla="*/ 533 w 533"/>
                <a:gd name="T95" fmla="*/ 6 h 802"/>
                <a:gd name="T96" fmla="*/ 508 w 533"/>
                <a:gd name="T97"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3" h="802">
                  <a:moveTo>
                    <a:pt x="144" y="724"/>
                  </a:moveTo>
                  <a:cubicBezTo>
                    <a:pt x="132" y="733"/>
                    <a:pt x="120" y="743"/>
                    <a:pt x="109" y="754"/>
                  </a:cubicBezTo>
                  <a:cubicBezTo>
                    <a:pt x="150" y="764"/>
                    <a:pt x="150" y="764"/>
                    <a:pt x="150" y="764"/>
                  </a:cubicBezTo>
                  <a:cubicBezTo>
                    <a:pt x="162" y="754"/>
                    <a:pt x="175" y="744"/>
                    <a:pt x="188" y="735"/>
                  </a:cubicBezTo>
                  <a:cubicBezTo>
                    <a:pt x="144" y="724"/>
                    <a:pt x="144" y="724"/>
                    <a:pt x="144" y="724"/>
                  </a:cubicBezTo>
                  <a:moveTo>
                    <a:pt x="262" y="718"/>
                  </a:moveTo>
                  <a:cubicBezTo>
                    <a:pt x="254" y="752"/>
                    <a:pt x="254" y="752"/>
                    <a:pt x="254" y="752"/>
                  </a:cubicBezTo>
                  <a:cubicBezTo>
                    <a:pt x="254" y="752"/>
                    <a:pt x="254" y="752"/>
                    <a:pt x="254" y="752"/>
                  </a:cubicBezTo>
                  <a:cubicBezTo>
                    <a:pt x="254" y="752"/>
                    <a:pt x="254" y="752"/>
                    <a:pt x="254" y="752"/>
                  </a:cubicBezTo>
                  <a:cubicBezTo>
                    <a:pt x="235" y="747"/>
                    <a:pt x="235" y="747"/>
                    <a:pt x="235" y="747"/>
                  </a:cubicBezTo>
                  <a:cubicBezTo>
                    <a:pt x="241" y="762"/>
                    <a:pt x="247" y="776"/>
                    <a:pt x="253" y="790"/>
                  </a:cubicBezTo>
                  <a:cubicBezTo>
                    <a:pt x="298" y="802"/>
                    <a:pt x="298" y="802"/>
                    <a:pt x="298" y="802"/>
                  </a:cubicBezTo>
                  <a:cubicBezTo>
                    <a:pt x="284" y="776"/>
                    <a:pt x="273" y="748"/>
                    <a:pt x="262" y="718"/>
                  </a:cubicBezTo>
                  <a:moveTo>
                    <a:pt x="8" y="689"/>
                  </a:moveTo>
                  <a:cubicBezTo>
                    <a:pt x="0" y="723"/>
                    <a:pt x="0" y="723"/>
                    <a:pt x="0" y="723"/>
                  </a:cubicBezTo>
                  <a:cubicBezTo>
                    <a:pt x="0" y="724"/>
                    <a:pt x="1" y="725"/>
                    <a:pt x="2" y="726"/>
                  </a:cubicBezTo>
                  <a:cubicBezTo>
                    <a:pt x="52" y="739"/>
                    <a:pt x="52" y="739"/>
                    <a:pt x="52" y="739"/>
                  </a:cubicBezTo>
                  <a:cubicBezTo>
                    <a:pt x="42" y="724"/>
                    <a:pt x="32" y="709"/>
                    <a:pt x="23" y="693"/>
                  </a:cubicBezTo>
                  <a:cubicBezTo>
                    <a:pt x="8" y="689"/>
                    <a:pt x="8" y="689"/>
                    <a:pt x="8" y="689"/>
                  </a:cubicBezTo>
                  <a:moveTo>
                    <a:pt x="342" y="622"/>
                  </a:moveTo>
                  <a:cubicBezTo>
                    <a:pt x="321" y="629"/>
                    <a:pt x="301" y="636"/>
                    <a:pt x="281" y="644"/>
                  </a:cubicBezTo>
                  <a:cubicBezTo>
                    <a:pt x="272" y="679"/>
                    <a:pt x="272" y="679"/>
                    <a:pt x="272" y="679"/>
                  </a:cubicBezTo>
                  <a:cubicBezTo>
                    <a:pt x="270" y="687"/>
                    <a:pt x="270" y="687"/>
                    <a:pt x="270" y="687"/>
                  </a:cubicBezTo>
                  <a:cubicBezTo>
                    <a:pt x="290" y="678"/>
                    <a:pt x="311" y="669"/>
                    <a:pt x="332" y="662"/>
                  </a:cubicBezTo>
                  <a:cubicBezTo>
                    <a:pt x="342" y="622"/>
                    <a:pt x="342" y="622"/>
                    <a:pt x="342" y="622"/>
                  </a:cubicBezTo>
                  <a:moveTo>
                    <a:pt x="325" y="403"/>
                  </a:moveTo>
                  <a:cubicBezTo>
                    <a:pt x="321" y="416"/>
                    <a:pt x="321" y="416"/>
                    <a:pt x="321" y="416"/>
                  </a:cubicBezTo>
                  <a:cubicBezTo>
                    <a:pt x="316" y="437"/>
                    <a:pt x="316" y="437"/>
                    <a:pt x="316" y="437"/>
                  </a:cubicBezTo>
                  <a:cubicBezTo>
                    <a:pt x="381" y="437"/>
                    <a:pt x="381" y="437"/>
                    <a:pt x="381" y="437"/>
                  </a:cubicBezTo>
                  <a:cubicBezTo>
                    <a:pt x="382" y="432"/>
                    <a:pt x="382" y="432"/>
                    <a:pt x="382" y="432"/>
                  </a:cubicBezTo>
                  <a:cubicBezTo>
                    <a:pt x="382" y="432"/>
                    <a:pt x="382" y="432"/>
                    <a:pt x="382" y="432"/>
                  </a:cubicBezTo>
                  <a:cubicBezTo>
                    <a:pt x="401" y="437"/>
                    <a:pt x="401" y="437"/>
                    <a:pt x="401" y="437"/>
                  </a:cubicBezTo>
                  <a:cubicBezTo>
                    <a:pt x="420" y="437"/>
                    <a:pt x="420" y="437"/>
                    <a:pt x="420" y="437"/>
                  </a:cubicBezTo>
                  <a:cubicBezTo>
                    <a:pt x="429" y="403"/>
                    <a:pt x="429" y="403"/>
                    <a:pt x="429" y="403"/>
                  </a:cubicBezTo>
                  <a:cubicBezTo>
                    <a:pt x="325" y="403"/>
                    <a:pt x="325" y="403"/>
                    <a:pt x="325" y="403"/>
                  </a:cubicBezTo>
                  <a:moveTo>
                    <a:pt x="421" y="184"/>
                  </a:moveTo>
                  <a:cubicBezTo>
                    <a:pt x="419" y="192"/>
                    <a:pt x="419" y="192"/>
                    <a:pt x="419" y="192"/>
                  </a:cubicBezTo>
                  <a:cubicBezTo>
                    <a:pt x="417" y="198"/>
                    <a:pt x="417" y="198"/>
                    <a:pt x="417" y="198"/>
                  </a:cubicBezTo>
                  <a:cubicBezTo>
                    <a:pt x="416" y="202"/>
                    <a:pt x="416" y="202"/>
                    <a:pt x="416" y="202"/>
                  </a:cubicBezTo>
                  <a:cubicBezTo>
                    <a:pt x="416" y="202"/>
                    <a:pt x="416" y="202"/>
                    <a:pt x="416" y="202"/>
                  </a:cubicBezTo>
                  <a:cubicBezTo>
                    <a:pt x="415" y="208"/>
                    <a:pt x="415" y="208"/>
                    <a:pt x="415" y="208"/>
                  </a:cubicBezTo>
                  <a:cubicBezTo>
                    <a:pt x="412" y="217"/>
                    <a:pt x="412" y="217"/>
                    <a:pt x="412" y="217"/>
                  </a:cubicBezTo>
                  <a:cubicBezTo>
                    <a:pt x="433" y="221"/>
                    <a:pt x="454" y="224"/>
                    <a:pt x="475" y="226"/>
                  </a:cubicBezTo>
                  <a:cubicBezTo>
                    <a:pt x="484" y="192"/>
                    <a:pt x="484" y="192"/>
                    <a:pt x="484" y="192"/>
                  </a:cubicBezTo>
                  <a:cubicBezTo>
                    <a:pt x="463" y="191"/>
                    <a:pt x="442" y="188"/>
                    <a:pt x="421" y="184"/>
                  </a:cubicBezTo>
                  <a:moveTo>
                    <a:pt x="508" y="0"/>
                  </a:moveTo>
                  <a:cubicBezTo>
                    <a:pt x="508" y="100"/>
                    <a:pt x="508" y="100"/>
                    <a:pt x="508" y="100"/>
                  </a:cubicBezTo>
                  <a:cubicBezTo>
                    <a:pt x="533" y="6"/>
                    <a:pt x="533" y="6"/>
                    <a:pt x="533" y="6"/>
                  </a:cubicBezTo>
                  <a:cubicBezTo>
                    <a:pt x="508" y="0"/>
                    <a:pt x="508" y="0"/>
                    <a:pt x="508" y="0"/>
                  </a:cubicBezTo>
                </a:path>
              </a:pathLst>
            </a:custGeom>
            <a:solidFill>
              <a:srgbClr val="CD74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324"/>
            <p:cNvSpPr/>
            <p:nvPr/>
          </p:nvSpPr>
          <p:spPr bwMode="auto">
            <a:xfrm>
              <a:off x="2622551" y="3289300"/>
              <a:ext cx="3175" cy="0"/>
            </a:xfrm>
            <a:custGeom>
              <a:avLst/>
              <a:gdLst>
                <a:gd name="T0" fmla="*/ 2 w 2"/>
                <a:gd name="T1" fmla="*/ 0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0" y="0"/>
                  </a:lnTo>
                  <a:lnTo>
                    <a:pt x="0" y="0"/>
                  </a:lnTo>
                  <a:lnTo>
                    <a:pt x="2" y="0"/>
                  </a:lnTo>
                  <a:lnTo>
                    <a:pt x="2" y="0"/>
                  </a:lnTo>
                  <a:lnTo>
                    <a:pt x="2" y="0"/>
                  </a:lnTo>
                  <a:close/>
                </a:path>
              </a:pathLst>
            </a:custGeom>
            <a:solidFill>
              <a:srgbClr val="3B8E8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325"/>
            <p:cNvSpPr/>
            <p:nvPr/>
          </p:nvSpPr>
          <p:spPr bwMode="auto">
            <a:xfrm>
              <a:off x="2622551" y="3289300"/>
              <a:ext cx="3175" cy="0"/>
            </a:xfrm>
            <a:custGeom>
              <a:avLst/>
              <a:gdLst>
                <a:gd name="T0" fmla="*/ 2 w 2"/>
                <a:gd name="T1" fmla="*/ 0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0" y="0"/>
                  </a:lnTo>
                  <a:lnTo>
                    <a:pt x="0" y="0"/>
                  </a:lnTo>
                  <a:lnTo>
                    <a:pt x="2"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326"/>
            <p:cNvSpPr/>
            <p:nvPr/>
          </p:nvSpPr>
          <p:spPr bwMode="auto">
            <a:xfrm>
              <a:off x="2554288" y="3524250"/>
              <a:ext cx="9525" cy="28575"/>
            </a:xfrm>
            <a:custGeom>
              <a:avLst/>
              <a:gdLst>
                <a:gd name="T0" fmla="*/ 4 w 4"/>
                <a:gd name="T1" fmla="*/ 0 h 12"/>
                <a:gd name="T2" fmla="*/ 2 w 4"/>
                <a:gd name="T3" fmla="*/ 6 h 12"/>
                <a:gd name="T4" fmla="*/ 0 w 4"/>
                <a:gd name="T5" fmla="*/ 12 h 12"/>
                <a:gd name="T6" fmla="*/ 2 w 4"/>
                <a:gd name="T7" fmla="*/ 6 h 12"/>
                <a:gd name="T8" fmla="*/ 4 w 4"/>
                <a:gd name="T9" fmla="*/ 0 h 12"/>
              </a:gdLst>
              <a:ahLst/>
              <a:cxnLst>
                <a:cxn ang="0">
                  <a:pos x="T0" y="T1"/>
                </a:cxn>
                <a:cxn ang="0">
                  <a:pos x="T2" y="T3"/>
                </a:cxn>
                <a:cxn ang="0">
                  <a:pos x="T4" y="T5"/>
                </a:cxn>
                <a:cxn ang="0">
                  <a:pos x="T6" y="T7"/>
                </a:cxn>
                <a:cxn ang="0">
                  <a:pos x="T8" y="T9"/>
                </a:cxn>
              </a:cxnLst>
              <a:rect l="0" t="0" r="r" b="b"/>
              <a:pathLst>
                <a:path w="4" h="12">
                  <a:moveTo>
                    <a:pt x="4" y="0"/>
                  </a:moveTo>
                  <a:cubicBezTo>
                    <a:pt x="2" y="6"/>
                    <a:pt x="2" y="6"/>
                    <a:pt x="2" y="6"/>
                  </a:cubicBezTo>
                  <a:cubicBezTo>
                    <a:pt x="2" y="8"/>
                    <a:pt x="1" y="10"/>
                    <a:pt x="0" y="12"/>
                  </a:cubicBezTo>
                  <a:cubicBezTo>
                    <a:pt x="1" y="10"/>
                    <a:pt x="2" y="8"/>
                    <a:pt x="2" y="6"/>
                  </a:cubicBezTo>
                  <a:cubicBezTo>
                    <a:pt x="4" y="0"/>
                    <a:pt x="4" y="0"/>
                    <a:pt x="4" y="0"/>
                  </a:cubicBezTo>
                </a:path>
              </a:pathLst>
            </a:custGeom>
            <a:solidFill>
              <a:srgbClr val="C6A5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327"/>
            <p:cNvSpPr/>
            <p:nvPr/>
          </p:nvSpPr>
          <p:spPr bwMode="auto">
            <a:xfrm>
              <a:off x="2424113" y="3713163"/>
              <a:ext cx="104775" cy="109537"/>
            </a:xfrm>
            <a:custGeom>
              <a:avLst/>
              <a:gdLst>
                <a:gd name="T0" fmla="*/ 14 w 66"/>
                <a:gd name="T1" fmla="*/ 0 h 69"/>
                <a:gd name="T2" fmla="*/ 9 w 66"/>
                <a:gd name="T3" fmla="*/ 17 h 69"/>
                <a:gd name="T4" fmla="*/ 3 w 66"/>
                <a:gd name="T5" fmla="*/ 46 h 69"/>
                <a:gd name="T6" fmla="*/ 0 w 66"/>
                <a:gd name="T7" fmla="*/ 57 h 69"/>
                <a:gd name="T8" fmla="*/ 53 w 66"/>
                <a:gd name="T9" fmla="*/ 69 h 69"/>
                <a:gd name="T10" fmla="*/ 66 w 66"/>
                <a:gd name="T11" fmla="*/ 14 h 69"/>
                <a:gd name="T12" fmla="*/ 14 w 66"/>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66" h="69">
                  <a:moveTo>
                    <a:pt x="14" y="0"/>
                  </a:moveTo>
                  <a:lnTo>
                    <a:pt x="9" y="17"/>
                  </a:lnTo>
                  <a:lnTo>
                    <a:pt x="3" y="46"/>
                  </a:lnTo>
                  <a:lnTo>
                    <a:pt x="0" y="57"/>
                  </a:lnTo>
                  <a:lnTo>
                    <a:pt x="53" y="69"/>
                  </a:lnTo>
                  <a:lnTo>
                    <a:pt x="66" y="14"/>
                  </a:lnTo>
                  <a:lnTo>
                    <a:pt x="14" y="0"/>
                  </a:lnTo>
                  <a:close/>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328"/>
            <p:cNvSpPr/>
            <p:nvPr/>
          </p:nvSpPr>
          <p:spPr bwMode="auto">
            <a:xfrm>
              <a:off x="2424113" y="3713163"/>
              <a:ext cx="104775" cy="109537"/>
            </a:xfrm>
            <a:custGeom>
              <a:avLst/>
              <a:gdLst>
                <a:gd name="T0" fmla="*/ 14 w 66"/>
                <a:gd name="T1" fmla="*/ 0 h 69"/>
                <a:gd name="T2" fmla="*/ 9 w 66"/>
                <a:gd name="T3" fmla="*/ 17 h 69"/>
                <a:gd name="T4" fmla="*/ 3 w 66"/>
                <a:gd name="T5" fmla="*/ 46 h 69"/>
                <a:gd name="T6" fmla="*/ 0 w 66"/>
                <a:gd name="T7" fmla="*/ 57 h 69"/>
                <a:gd name="T8" fmla="*/ 53 w 66"/>
                <a:gd name="T9" fmla="*/ 69 h 69"/>
                <a:gd name="T10" fmla="*/ 66 w 66"/>
                <a:gd name="T11" fmla="*/ 14 h 69"/>
                <a:gd name="T12" fmla="*/ 14 w 66"/>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66" h="69">
                  <a:moveTo>
                    <a:pt x="14" y="0"/>
                  </a:moveTo>
                  <a:lnTo>
                    <a:pt x="9" y="17"/>
                  </a:lnTo>
                  <a:lnTo>
                    <a:pt x="3" y="46"/>
                  </a:lnTo>
                  <a:lnTo>
                    <a:pt x="0" y="57"/>
                  </a:lnTo>
                  <a:lnTo>
                    <a:pt x="53" y="69"/>
                  </a:lnTo>
                  <a:lnTo>
                    <a:pt x="66" y="14"/>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329"/>
            <p:cNvSpPr>
              <a:spLocks noEditPoints="1"/>
            </p:cNvSpPr>
            <p:nvPr/>
          </p:nvSpPr>
          <p:spPr bwMode="auto">
            <a:xfrm>
              <a:off x="1833563" y="3911600"/>
              <a:ext cx="676275" cy="287337"/>
            </a:xfrm>
            <a:custGeom>
              <a:avLst/>
              <a:gdLst>
                <a:gd name="T0" fmla="*/ 0 w 426"/>
                <a:gd name="T1" fmla="*/ 84 h 181"/>
                <a:gd name="T2" fmla="*/ 0 w 426"/>
                <a:gd name="T3" fmla="*/ 84 h 181"/>
                <a:gd name="T4" fmla="*/ 23 w 426"/>
                <a:gd name="T5" fmla="*/ 90 h 181"/>
                <a:gd name="T6" fmla="*/ 27 w 426"/>
                <a:gd name="T7" fmla="*/ 91 h 181"/>
                <a:gd name="T8" fmla="*/ 210 w 426"/>
                <a:gd name="T9" fmla="*/ 138 h 181"/>
                <a:gd name="T10" fmla="*/ 278 w 426"/>
                <a:gd name="T11" fmla="*/ 155 h 181"/>
                <a:gd name="T12" fmla="*/ 351 w 426"/>
                <a:gd name="T13" fmla="*/ 173 h 181"/>
                <a:gd name="T14" fmla="*/ 380 w 426"/>
                <a:gd name="T15" fmla="*/ 181 h 181"/>
                <a:gd name="T16" fmla="*/ 380 w 426"/>
                <a:gd name="T17" fmla="*/ 181 h 181"/>
                <a:gd name="T18" fmla="*/ 27 w 426"/>
                <a:gd name="T19" fmla="*/ 91 h 181"/>
                <a:gd name="T20" fmla="*/ 0 w 426"/>
                <a:gd name="T21" fmla="*/ 84 h 181"/>
                <a:gd name="T22" fmla="*/ 426 w 426"/>
                <a:gd name="T23" fmla="*/ 0 h 181"/>
                <a:gd name="T24" fmla="*/ 423 w 426"/>
                <a:gd name="T25" fmla="*/ 11 h 181"/>
                <a:gd name="T26" fmla="*/ 411 w 426"/>
                <a:gd name="T27" fmla="*/ 56 h 181"/>
                <a:gd name="T28" fmla="*/ 408 w 426"/>
                <a:gd name="T29" fmla="*/ 68 h 181"/>
                <a:gd name="T30" fmla="*/ 421 w 426"/>
                <a:gd name="T31" fmla="*/ 14 h 181"/>
                <a:gd name="T32" fmla="*/ 426 w 426"/>
                <a:gd name="T33" fmla="*/ 0 h 181"/>
                <a:gd name="T34" fmla="*/ 426 w 426"/>
                <a:gd name="T35"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6" h="181">
                  <a:moveTo>
                    <a:pt x="0" y="84"/>
                  </a:moveTo>
                  <a:lnTo>
                    <a:pt x="0" y="84"/>
                  </a:lnTo>
                  <a:lnTo>
                    <a:pt x="23" y="90"/>
                  </a:lnTo>
                  <a:lnTo>
                    <a:pt x="27" y="91"/>
                  </a:lnTo>
                  <a:lnTo>
                    <a:pt x="210" y="138"/>
                  </a:lnTo>
                  <a:lnTo>
                    <a:pt x="278" y="155"/>
                  </a:lnTo>
                  <a:lnTo>
                    <a:pt x="351" y="173"/>
                  </a:lnTo>
                  <a:lnTo>
                    <a:pt x="380" y="181"/>
                  </a:lnTo>
                  <a:lnTo>
                    <a:pt x="380" y="181"/>
                  </a:lnTo>
                  <a:lnTo>
                    <a:pt x="27" y="91"/>
                  </a:lnTo>
                  <a:lnTo>
                    <a:pt x="0" y="84"/>
                  </a:lnTo>
                  <a:close/>
                  <a:moveTo>
                    <a:pt x="426" y="0"/>
                  </a:moveTo>
                  <a:lnTo>
                    <a:pt x="423" y="11"/>
                  </a:lnTo>
                  <a:lnTo>
                    <a:pt x="411" y="56"/>
                  </a:lnTo>
                  <a:lnTo>
                    <a:pt x="408" y="68"/>
                  </a:lnTo>
                  <a:lnTo>
                    <a:pt x="421" y="14"/>
                  </a:lnTo>
                  <a:lnTo>
                    <a:pt x="426" y="0"/>
                  </a:lnTo>
                  <a:lnTo>
                    <a:pt x="426" y="0"/>
                  </a:lnTo>
                  <a:close/>
                </a:path>
              </a:pathLst>
            </a:custGeom>
            <a:solidFill>
              <a:srgbClr val="302E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330"/>
            <p:cNvSpPr>
              <a:spLocks noEditPoints="1"/>
            </p:cNvSpPr>
            <p:nvPr/>
          </p:nvSpPr>
          <p:spPr bwMode="auto">
            <a:xfrm>
              <a:off x="1833563" y="3911600"/>
              <a:ext cx="676275" cy="287337"/>
            </a:xfrm>
            <a:custGeom>
              <a:avLst/>
              <a:gdLst>
                <a:gd name="T0" fmla="*/ 0 w 426"/>
                <a:gd name="T1" fmla="*/ 84 h 181"/>
                <a:gd name="T2" fmla="*/ 0 w 426"/>
                <a:gd name="T3" fmla="*/ 84 h 181"/>
                <a:gd name="T4" fmla="*/ 23 w 426"/>
                <a:gd name="T5" fmla="*/ 90 h 181"/>
                <a:gd name="T6" fmla="*/ 27 w 426"/>
                <a:gd name="T7" fmla="*/ 91 h 181"/>
                <a:gd name="T8" fmla="*/ 210 w 426"/>
                <a:gd name="T9" fmla="*/ 138 h 181"/>
                <a:gd name="T10" fmla="*/ 278 w 426"/>
                <a:gd name="T11" fmla="*/ 155 h 181"/>
                <a:gd name="T12" fmla="*/ 351 w 426"/>
                <a:gd name="T13" fmla="*/ 173 h 181"/>
                <a:gd name="T14" fmla="*/ 380 w 426"/>
                <a:gd name="T15" fmla="*/ 181 h 181"/>
                <a:gd name="T16" fmla="*/ 380 w 426"/>
                <a:gd name="T17" fmla="*/ 181 h 181"/>
                <a:gd name="T18" fmla="*/ 27 w 426"/>
                <a:gd name="T19" fmla="*/ 91 h 181"/>
                <a:gd name="T20" fmla="*/ 0 w 426"/>
                <a:gd name="T21" fmla="*/ 84 h 181"/>
                <a:gd name="T22" fmla="*/ 426 w 426"/>
                <a:gd name="T23" fmla="*/ 0 h 181"/>
                <a:gd name="T24" fmla="*/ 423 w 426"/>
                <a:gd name="T25" fmla="*/ 11 h 181"/>
                <a:gd name="T26" fmla="*/ 411 w 426"/>
                <a:gd name="T27" fmla="*/ 56 h 181"/>
                <a:gd name="T28" fmla="*/ 408 w 426"/>
                <a:gd name="T29" fmla="*/ 68 h 181"/>
                <a:gd name="T30" fmla="*/ 421 w 426"/>
                <a:gd name="T31" fmla="*/ 14 h 181"/>
                <a:gd name="T32" fmla="*/ 426 w 426"/>
                <a:gd name="T33" fmla="*/ 0 h 181"/>
                <a:gd name="T34" fmla="*/ 426 w 426"/>
                <a:gd name="T35"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6" h="181">
                  <a:moveTo>
                    <a:pt x="0" y="84"/>
                  </a:moveTo>
                  <a:lnTo>
                    <a:pt x="0" y="84"/>
                  </a:lnTo>
                  <a:lnTo>
                    <a:pt x="23" y="90"/>
                  </a:lnTo>
                  <a:lnTo>
                    <a:pt x="27" y="91"/>
                  </a:lnTo>
                  <a:lnTo>
                    <a:pt x="210" y="138"/>
                  </a:lnTo>
                  <a:lnTo>
                    <a:pt x="278" y="155"/>
                  </a:lnTo>
                  <a:lnTo>
                    <a:pt x="351" y="173"/>
                  </a:lnTo>
                  <a:lnTo>
                    <a:pt x="380" y="181"/>
                  </a:lnTo>
                  <a:lnTo>
                    <a:pt x="380" y="181"/>
                  </a:lnTo>
                  <a:lnTo>
                    <a:pt x="27" y="91"/>
                  </a:lnTo>
                  <a:lnTo>
                    <a:pt x="0" y="84"/>
                  </a:lnTo>
                  <a:moveTo>
                    <a:pt x="426" y="0"/>
                  </a:moveTo>
                  <a:lnTo>
                    <a:pt x="423" y="11"/>
                  </a:lnTo>
                  <a:lnTo>
                    <a:pt x="411" y="56"/>
                  </a:lnTo>
                  <a:lnTo>
                    <a:pt x="408" y="68"/>
                  </a:lnTo>
                  <a:lnTo>
                    <a:pt x="421" y="14"/>
                  </a:lnTo>
                  <a:lnTo>
                    <a:pt x="426" y="0"/>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331"/>
            <p:cNvSpPr>
              <a:spLocks noEditPoints="1"/>
            </p:cNvSpPr>
            <p:nvPr/>
          </p:nvSpPr>
          <p:spPr bwMode="auto">
            <a:xfrm>
              <a:off x="2625726" y="3051175"/>
              <a:ext cx="155575" cy="261937"/>
            </a:xfrm>
            <a:custGeom>
              <a:avLst/>
              <a:gdLst>
                <a:gd name="T0" fmla="*/ 86 w 98"/>
                <a:gd name="T1" fmla="*/ 44 h 165"/>
                <a:gd name="T2" fmla="*/ 55 w 98"/>
                <a:gd name="T3" fmla="*/ 163 h 165"/>
                <a:gd name="T4" fmla="*/ 55 w 98"/>
                <a:gd name="T5" fmla="*/ 165 h 165"/>
                <a:gd name="T6" fmla="*/ 0 w 98"/>
                <a:gd name="T7" fmla="*/ 150 h 165"/>
                <a:gd name="T8" fmla="*/ 0 w 98"/>
                <a:gd name="T9" fmla="*/ 150 h 165"/>
                <a:gd name="T10" fmla="*/ 0 w 98"/>
                <a:gd name="T11" fmla="*/ 150 h 165"/>
                <a:gd name="T12" fmla="*/ 0 w 98"/>
                <a:gd name="T13" fmla="*/ 150 h 165"/>
                <a:gd name="T14" fmla="*/ 55 w 98"/>
                <a:gd name="T15" fmla="*/ 165 h 165"/>
                <a:gd name="T16" fmla="*/ 86 w 98"/>
                <a:gd name="T17" fmla="*/ 44 h 165"/>
                <a:gd name="T18" fmla="*/ 98 w 98"/>
                <a:gd name="T19" fmla="*/ 0 h 165"/>
                <a:gd name="T20" fmla="*/ 95 w 98"/>
                <a:gd name="T21" fmla="*/ 9 h 165"/>
                <a:gd name="T22" fmla="*/ 92 w 98"/>
                <a:gd name="T23" fmla="*/ 21 h 165"/>
                <a:gd name="T24" fmla="*/ 98 w 98"/>
                <a:gd name="T2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65">
                  <a:moveTo>
                    <a:pt x="86" y="44"/>
                  </a:moveTo>
                  <a:lnTo>
                    <a:pt x="55" y="163"/>
                  </a:lnTo>
                  <a:lnTo>
                    <a:pt x="55" y="165"/>
                  </a:lnTo>
                  <a:lnTo>
                    <a:pt x="0" y="150"/>
                  </a:lnTo>
                  <a:lnTo>
                    <a:pt x="0" y="150"/>
                  </a:lnTo>
                  <a:lnTo>
                    <a:pt x="0" y="150"/>
                  </a:lnTo>
                  <a:lnTo>
                    <a:pt x="0" y="150"/>
                  </a:lnTo>
                  <a:lnTo>
                    <a:pt x="55" y="165"/>
                  </a:lnTo>
                  <a:lnTo>
                    <a:pt x="86" y="44"/>
                  </a:lnTo>
                  <a:close/>
                  <a:moveTo>
                    <a:pt x="98" y="0"/>
                  </a:moveTo>
                  <a:lnTo>
                    <a:pt x="95" y="9"/>
                  </a:lnTo>
                  <a:lnTo>
                    <a:pt x="92" y="21"/>
                  </a:lnTo>
                  <a:lnTo>
                    <a:pt x="98" y="0"/>
                  </a:lnTo>
                  <a:close/>
                </a:path>
              </a:pathLst>
            </a:custGeom>
            <a:solidFill>
              <a:srgbClr val="9840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332"/>
            <p:cNvSpPr>
              <a:spLocks noEditPoints="1"/>
            </p:cNvSpPr>
            <p:nvPr/>
          </p:nvSpPr>
          <p:spPr bwMode="auto">
            <a:xfrm>
              <a:off x="2625726" y="3051175"/>
              <a:ext cx="155575" cy="261937"/>
            </a:xfrm>
            <a:custGeom>
              <a:avLst/>
              <a:gdLst>
                <a:gd name="T0" fmla="*/ 86 w 98"/>
                <a:gd name="T1" fmla="*/ 44 h 165"/>
                <a:gd name="T2" fmla="*/ 55 w 98"/>
                <a:gd name="T3" fmla="*/ 163 h 165"/>
                <a:gd name="T4" fmla="*/ 55 w 98"/>
                <a:gd name="T5" fmla="*/ 165 h 165"/>
                <a:gd name="T6" fmla="*/ 0 w 98"/>
                <a:gd name="T7" fmla="*/ 150 h 165"/>
                <a:gd name="T8" fmla="*/ 0 w 98"/>
                <a:gd name="T9" fmla="*/ 150 h 165"/>
                <a:gd name="T10" fmla="*/ 0 w 98"/>
                <a:gd name="T11" fmla="*/ 150 h 165"/>
                <a:gd name="T12" fmla="*/ 0 w 98"/>
                <a:gd name="T13" fmla="*/ 150 h 165"/>
                <a:gd name="T14" fmla="*/ 55 w 98"/>
                <a:gd name="T15" fmla="*/ 165 h 165"/>
                <a:gd name="T16" fmla="*/ 86 w 98"/>
                <a:gd name="T17" fmla="*/ 44 h 165"/>
                <a:gd name="T18" fmla="*/ 98 w 98"/>
                <a:gd name="T19" fmla="*/ 0 h 165"/>
                <a:gd name="T20" fmla="*/ 95 w 98"/>
                <a:gd name="T21" fmla="*/ 9 h 165"/>
                <a:gd name="T22" fmla="*/ 92 w 98"/>
                <a:gd name="T23" fmla="*/ 21 h 165"/>
                <a:gd name="T24" fmla="*/ 98 w 98"/>
                <a:gd name="T2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65">
                  <a:moveTo>
                    <a:pt x="86" y="44"/>
                  </a:moveTo>
                  <a:lnTo>
                    <a:pt x="55" y="163"/>
                  </a:lnTo>
                  <a:lnTo>
                    <a:pt x="55" y="165"/>
                  </a:lnTo>
                  <a:lnTo>
                    <a:pt x="0" y="150"/>
                  </a:lnTo>
                  <a:lnTo>
                    <a:pt x="0" y="150"/>
                  </a:lnTo>
                  <a:lnTo>
                    <a:pt x="0" y="150"/>
                  </a:lnTo>
                  <a:lnTo>
                    <a:pt x="0" y="150"/>
                  </a:lnTo>
                  <a:lnTo>
                    <a:pt x="55" y="165"/>
                  </a:lnTo>
                  <a:lnTo>
                    <a:pt x="86" y="44"/>
                  </a:lnTo>
                  <a:moveTo>
                    <a:pt x="98" y="0"/>
                  </a:moveTo>
                  <a:lnTo>
                    <a:pt x="95" y="9"/>
                  </a:lnTo>
                  <a:lnTo>
                    <a:pt x="92" y="21"/>
                  </a:lnTo>
                  <a:lnTo>
                    <a:pt x="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Rectangle 333"/>
            <p:cNvSpPr>
              <a:spLocks noChangeArrowheads="1"/>
            </p:cNvSpPr>
            <p:nvPr/>
          </p:nvSpPr>
          <p:spPr bwMode="auto">
            <a:xfrm>
              <a:off x="2625726" y="3289300"/>
              <a:ext cx="1588" cy="1587"/>
            </a:xfrm>
            <a:prstGeom prst="rect">
              <a:avLst/>
            </a:prstGeom>
            <a:solidFill>
              <a:srgbClr val="2C6B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49" name="Freeform 334"/>
            <p:cNvSpPr/>
            <p:nvPr/>
          </p:nvSpPr>
          <p:spPr bwMode="auto">
            <a:xfrm>
              <a:off x="2625726" y="3289300"/>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335"/>
            <p:cNvSpPr>
              <a:spLocks noEditPoints="1"/>
            </p:cNvSpPr>
            <p:nvPr/>
          </p:nvSpPr>
          <p:spPr bwMode="auto">
            <a:xfrm>
              <a:off x="3521076" y="2246313"/>
              <a:ext cx="762000" cy="1101725"/>
            </a:xfrm>
            <a:custGeom>
              <a:avLst/>
              <a:gdLst>
                <a:gd name="T0" fmla="*/ 53 w 311"/>
                <a:gd name="T1" fmla="*/ 231 h 449"/>
                <a:gd name="T2" fmla="*/ 19 w 311"/>
                <a:gd name="T3" fmla="*/ 243 h 449"/>
                <a:gd name="T4" fmla="*/ 35 w 311"/>
                <a:gd name="T5" fmla="*/ 429 h 449"/>
                <a:gd name="T6" fmla="*/ 43 w 311"/>
                <a:gd name="T7" fmla="*/ 448 h 449"/>
                <a:gd name="T8" fmla="*/ 137 w 311"/>
                <a:gd name="T9" fmla="*/ 448 h 449"/>
                <a:gd name="T10" fmla="*/ 134 w 311"/>
                <a:gd name="T11" fmla="*/ 381 h 449"/>
                <a:gd name="T12" fmla="*/ 67 w 311"/>
                <a:gd name="T13" fmla="*/ 387 h 449"/>
                <a:gd name="T14" fmla="*/ 53 w 311"/>
                <a:gd name="T15" fmla="*/ 231 h 449"/>
                <a:gd name="T16" fmla="*/ 258 w 311"/>
                <a:gd name="T17" fmla="*/ 209 h 449"/>
                <a:gd name="T18" fmla="*/ 272 w 311"/>
                <a:gd name="T19" fmla="*/ 369 h 449"/>
                <a:gd name="T20" fmla="*/ 169 w 311"/>
                <a:gd name="T21" fmla="*/ 378 h 449"/>
                <a:gd name="T22" fmla="*/ 170 w 311"/>
                <a:gd name="T23" fmla="*/ 387 h 449"/>
                <a:gd name="T24" fmla="*/ 170 w 311"/>
                <a:gd name="T25" fmla="*/ 387 h 449"/>
                <a:gd name="T26" fmla="*/ 172 w 311"/>
                <a:gd name="T27" fmla="*/ 387 h 449"/>
                <a:gd name="T28" fmla="*/ 173 w 311"/>
                <a:gd name="T29" fmla="*/ 387 h 449"/>
                <a:gd name="T30" fmla="*/ 174 w 311"/>
                <a:gd name="T31" fmla="*/ 387 h 449"/>
                <a:gd name="T32" fmla="*/ 198 w 311"/>
                <a:gd name="T33" fmla="*/ 411 h 449"/>
                <a:gd name="T34" fmla="*/ 198 w 311"/>
                <a:gd name="T35" fmla="*/ 411 h 449"/>
                <a:gd name="T36" fmla="*/ 198 w 311"/>
                <a:gd name="T37" fmla="*/ 411 h 449"/>
                <a:gd name="T38" fmla="*/ 198 w 311"/>
                <a:gd name="T39" fmla="*/ 411 h 449"/>
                <a:gd name="T40" fmla="*/ 198 w 311"/>
                <a:gd name="T41" fmla="*/ 411 h 449"/>
                <a:gd name="T42" fmla="*/ 198 w 311"/>
                <a:gd name="T43" fmla="*/ 413 h 449"/>
                <a:gd name="T44" fmla="*/ 194 w 311"/>
                <a:gd name="T45" fmla="*/ 427 h 449"/>
                <a:gd name="T46" fmla="*/ 183 w 311"/>
                <a:gd name="T47" fmla="*/ 437 h 449"/>
                <a:gd name="T48" fmla="*/ 176 w 311"/>
                <a:gd name="T49" fmla="*/ 439 h 449"/>
                <a:gd name="T50" fmla="*/ 175 w 311"/>
                <a:gd name="T51" fmla="*/ 439 h 449"/>
                <a:gd name="T52" fmla="*/ 172 w 311"/>
                <a:gd name="T53" fmla="*/ 439 h 449"/>
                <a:gd name="T54" fmla="*/ 172 w 311"/>
                <a:gd name="T55" fmla="*/ 439 h 449"/>
                <a:gd name="T56" fmla="*/ 172 w 311"/>
                <a:gd name="T57" fmla="*/ 448 h 449"/>
                <a:gd name="T58" fmla="*/ 211 w 311"/>
                <a:gd name="T59" fmla="*/ 449 h 449"/>
                <a:gd name="T60" fmla="*/ 278 w 311"/>
                <a:gd name="T61" fmla="*/ 442 h 449"/>
                <a:gd name="T62" fmla="*/ 280 w 311"/>
                <a:gd name="T63" fmla="*/ 442 h 449"/>
                <a:gd name="T64" fmla="*/ 311 w 311"/>
                <a:gd name="T65" fmla="*/ 407 h 449"/>
                <a:gd name="T66" fmla="*/ 310 w 311"/>
                <a:gd name="T67" fmla="*/ 404 h 449"/>
                <a:gd name="T68" fmla="*/ 296 w 311"/>
                <a:gd name="T69" fmla="*/ 241 h 449"/>
                <a:gd name="T70" fmla="*/ 258 w 311"/>
                <a:gd name="T71" fmla="*/ 209 h 449"/>
                <a:gd name="T72" fmla="*/ 14 w 311"/>
                <a:gd name="T73" fmla="*/ 18 h 449"/>
                <a:gd name="T74" fmla="*/ 1 w 311"/>
                <a:gd name="T75" fmla="*/ 48 h 449"/>
                <a:gd name="T76" fmla="*/ 15 w 311"/>
                <a:gd name="T77" fmla="*/ 208 h 449"/>
                <a:gd name="T78" fmla="*/ 50 w 311"/>
                <a:gd name="T79" fmla="*/ 195 h 449"/>
                <a:gd name="T80" fmla="*/ 38 w 311"/>
                <a:gd name="T81" fmla="*/ 66 h 449"/>
                <a:gd name="T82" fmla="*/ 45 w 311"/>
                <a:gd name="T83" fmla="*/ 65 h 449"/>
                <a:gd name="T84" fmla="*/ 45 w 311"/>
                <a:gd name="T85" fmla="*/ 65 h 449"/>
                <a:gd name="T86" fmla="*/ 14 w 311"/>
                <a:gd name="T87" fmla="*/ 18 h 449"/>
                <a:gd name="T88" fmla="*/ 148 w 311"/>
                <a:gd name="T89" fmla="*/ 0 h 449"/>
                <a:gd name="T90" fmla="*/ 51 w 311"/>
                <a:gd name="T91" fmla="*/ 8 h 449"/>
                <a:gd name="T92" fmla="*/ 76 w 311"/>
                <a:gd name="T93" fmla="*/ 49 h 449"/>
                <a:gd name="T94" fmla="*/ 83 w 311"/>
                <a:gd name="T95" fmla="*/ 62 h 449"/>
                <a:gd name="T96" fmla="*/ 206 w 311"/>
                <a:gd name="T97" fmla="*/ 51 h 449"/>
                <a:gd name="T98" fmla="*/ 173 w 311"/>
                <a:gd name="T99" fmla="*/ 17 h 449"/>
                <a:gd name="T100" fmla="*/ 163 w 311"/>
                <a:gd name="T101" fmla="*/ 11 h 449"/>
                <a:gd name="T102" fmla="*/ 157 w 311"/>
                <a:gd name="T103" fmla="*/ 6 h 449"/>
                <a:gd name="T104" fmla="*/ 148 w 311"/>
                <a:gd name="T105"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 h="449">
                  <a:moveTo>
                    <a:pt x="53" y="231"/>
                  </a:moveTo>
                  <a:cubicBezTo>
                    <a:pt x="42" y="235"/>
                    <a:pt x="30" y="239"/>
                    <a:pt x="19" y="243"/>
                  </a:cubicBezTo>
                  <a:cubicBezTo>
                    <a:pt x="35" y="429"/>
                    <a:pt x="35" y="429"/>
                    <a:pt x="35" y="429"/>
                  </a:cubicBezTo>
                  <a:cubicBezTo>
                    <a:pt x="36" y="436"/>
                    <a:pt x="39" y="443"/>
                    <a:pt x="43" y="448"/>
                  </a:cubicBezTo>
                  <a:cubicBezTo>
                    <a:pt x="137" y="448"/>
                    <a:pt x="137" y="448"/>
                    <a:pt x="137" y="448"/>
                  </a:cubicBezTo>
                  <a:cubicBezTo>
                    <a:pt x="136" y="426"/>
                    <a:pt x="135" y="403"/>
                    <a:pt x="134" y="381"/>
                  </a:cubicBezTo>
                  <a:cubicBezTo>
                    <a:pt x="67" y="387"/>
                    <a:pt x="67" y="387"/>
                    <a:pt x="67" y="387"/>
                  </a:cubicBezTo>
                  <a:cubicBezTo>
                    <a:pt x="53" y="231"/>
                    <a:pt x="53" y="231"/>
                    <a:pt x="53" y="231"/>
                  </a:cubicBezTo>
                  <a:moveTo>
                    <a:pt x="258" y="209"/>
                  </a:moveTo>
                  <a:cubicBezTo>
                    <a:pt x="272" y="369"/>
                    <a:pt x="272" y="369"/>
                    <a:pt x="272" y="369"/>
                  </a:cubicBezTo>
                  <a:cubicBezTo>
                    <a:pt x="169" y="378"/>
                    <a:pt x="169" y="378"/>
                    <a:pt x="169" y="378"/>
                  </a:cubicBezTo>
                  <a:cubicBezTo>
                    <a:pt x="169" y="381"/>
                    <a:pt x="169" y="384"/>
                    <a:pt x="170" y="387"/>
                  </a:cubicBezTo>
                  <a:cubicBezTo>
                    <a:pt x="170" y="387"/>
                    <a:pt x="170" y="387"/>
                    <a:pt x="170" y="387"/>
                  </a:cubicBezTo>
                  <a:cubicBezTo>
                    <a:pt x="171" y="387"/>
                    <a:pt x="171" y="387"/>
                    <a:pt x="172" y="387"/>
                  </a:cubicBezTo>
                  <a:cubicBezTo>
                    <a:pt x="172" y="387"/>
                    <a:pt x="172" y="387"/>
                    <a:pt x="173" y="387"/>
                  </a:cubicBezTo>
                  <a:cubicBezTo>
                    <a:pt x="173" y="387"/>
                    <a:pt x="174" y="387"/>
                    <a:pt x="174" y="387"/>
                  </a:cubicBezTo>
                  <a:cubicBezTo>
                    <a:pt x="187" y="388"/>
                    <a:pt x="197" y="398"/>
                    <a:pt x="198" y="411"/>
                  </a:cubicBezTo>
                  <a:cubicBezTo>
                    <a:pt x="198" y="411"/>
                    <a:pt x="198" y="411"/>
                    <a:pt x="198" y="411"/>
                  </a:cubicBezTo>
                  <a:cubicBezTo>
                    <a:pt x="198" y="411"/>
                    <a:pt x="198" y="411"/>
                    <a:pt x="198" y="411"/>
                  </a:cubicBezTo>
                  <a:cubicBezTo>
                    <a:pt x="198" y="411"/>
                    <a:pt x="198" y="411"/>
                    <a:pt x="198" y="411"/>
                  </a:cubicBezTo>
                  <a:cubicBezTo>
                    <a:pt x="198" y="411"/>
                    <a:pt x="198" y="411"/>
                    <a:pt x="198" y="411"/>
                  </a:cubicBezTo>
                  <a:cubicBezTo>
                    <a:pt x="198" y="412"/>
                    <a:pt x="198" y="412"/>
                    <a:pt x="198" y="413"/>
                  </a:cubicBezTo>
                  <a:cubicBezTo>
                    <a:pt x="198" y="418"/>
                    <a:pt x="197" y="423"/>
                    <a:pt x="194" y="427"/>
                  </a:cubicBezTo>
                  <a:cubicBezTo>
                    <a:pt x="191" y="431"/>
                    <a:pt x="188" y="435"/>
                    <a:pt x="183" y="437"/>
                  </a:cubicBezTo>
                  <a:cubicBezTo>
                    <a:pt x="181" y="438"/>
                    <a:pt x="178" y="438"/>
                    <a:pt x="176" y="439"/>
                  </a:cubicBezTo>
                  <a:cubicBezTo>
                    <a:pt x="175" y="439"/>
                    <a:pt x="175" y="439"/>
                    <a:pt x="175" y="439"/>
                  </a:cubicBezTo>
                  <a:cubicBezTo>
                    <a:pt x="174" y="439"/>
                    <a:pt x="173" y="439"/>
                    <a:pt x="172" y="439"/>
                  </a:cubicBezTo>
                  <a:cubicBezTo>
                    <a:pt x="172" y="439"/>
                    <a:pt x="172" y="439"/>
                    <a:pt x="172" y="439"/>
                  </a:cubicBezTo>
                  <a:cubicBezTo>
                    <a:pt x="172" y="442"/>
                    <a:pt x="172" y="445"/>
                    <a:pt x="172" y="448"/>
                  </a:cubicBezTo>
                  <a:cubicBezTo>
                    <a:pt x="211" y="449"/>
                    <a:pt x="211" y="449"/>
                    <a:pt x="211" y="449"/>
                  </a:cubicBezTo>
                  <a:cubicBezTo>
                    <a:pt x="278" y="442"/>
                    <a:pt x="278" y="442"/>
                    <a:pt x="278" y="442"/>
                  </a:cubicBezTo>
                  <a:cubicBezTo>
                    <a:pt x="280" y="442"/>
                    <a:pt x="280" y="442"/>
                    <a:pt x="280" y="442"/>
                  </a:cubicBezTo>
                  <a:cubicBezTo>
                    <a:pt x="297" y="440"/>
                    <a:pt x="311" y="425"/>
                    <a:pt x="311" y="407"/>
                  </a:cubicBezTo>
                  <a:cubicBezTo>
                    <a:pt x="311" y="406"/>
                    <a:pt x="311" y="405"/>
                    <a:pt x="310" y="404"/>
                  </a:cubicBezTo>
                  <a:cubicBezTo>
                    <a:pt x="296" y="241"/>
                    <a:pt x="296" y="241"/>
                    <a:pt x="296" y="241"/>
                  </a:cubicBezTo>
                  <a:cubicBezTo>
                    <a:pt x="258" y="209"/>
                    <a:pt x="258" y="209"/>
                    <a:pt x="258" y="209"/>
                  </a:cubicBezTo>
                  <a:moveTo>
                    <a:pt x="14" y="18"/>
                  </a:moveTo>
                  <a:cubicBezTo>
                    <a:pt x="5" y="25"/>
                    <a:pt x="0" y="36"/>
                    <a:pt x="1" y="48"/>
                  </a:cubicBezTo>
                  <a:cubicBezTo>
                    <a:pt x="15" y="208"/>
                    <a:pt x="15" y="208"/>
                    <a:pt x="15" y="208"/>
                  </a:cubicBezTo>
                  <a:cubicBezTo>
                    <a:pt x="27" y="204"/>
                    <a:pt x="38" y="199"/>
                    <a:pt x="50" y="195"/>
                  </a:cubicBezTo>
                  <a:cubicBezTo>
                    <a:pt x="38" y="66"/>
                    <a:pt x="38" y="66"/>
                    <a:pt x="38" y="66"/>
                  </a:cubicBezTo>
                  <a:cubicBezTo>
                    <a:pt x="45" y="65"/>
                    <a:pt x="45" y="65"/>
                    <a:pt x="45" y="65"/>
                  </a:cubicBezTo>
                  <a:cubicBezTo>
                    <a:pt x="45" y="65"/>
                    <a:pt x="45" y="65"/>
                    <a:pt x="45" y="65"/>
                  </a:cubicBezTo>
                  <a:cubicBezTo>
                    <a:pt x="35" y="48"/>
                    <a:pt x="25" y="32"/>
                    <a:pt x="14" y="18"/>
                  </a:cubicBezTo>
                  <a:moveTo>
                    <a:pt x="148" y="0"/>
                  </a:moveTo>
                  <a:cubicBezTo>
                    <a:pt x="51" y="8"/>
                    <a:pt x="51" y="8"/>
                    <a:pt x="51" y="8"/>
                  </a:cubicBezTo>
                  <a:cubicBezTo>
                    <a:pt x="59" y="21"/>
                    <a:pt x="68" y="34"/>
                    <a:pt x="76" y="49"/>
                  </a:cubicBezTo>
                  <a:cubicBezTo>
                    <a:pt x="78" y="53"/>
                    <a:pt x="81" y="57"/>
                    <a:pt x="83" y="62"/>
                  </a:cubicBezTo>
                  <a:cubicBezTo>
                    <a:pt x="206" y="51"/>
                    <a:pt x="206" y="51"/>
                    <a:pt x="206" y="51"/>
                  </a:cubicBezTo>
                  <a:cubicBezTo>
                    <a:pt x="193" y="41"/>
                    <a:pt x="182" y="30"/>
                    <a:pt x="173" y="17"/>
                  </a:cubicBezTo>
                  <a:cubicBezTo>
                    <a:pt x="170" y="15"/>
                    <a:pt x="167" y="13"/>
                    <a:pt x="163" y="11"/>
                  </a:cubicBezTo>
                  <a:cubicBezTo>
                    <a:pt x="161" y="9"/>
                    <a:pt x="159" y="7"/>
                    <a:pt x="157" y="6"/>
                  </a:cubicBezTo>
                  <a:cubicBezTo>
                    <a:pt x="154" y="4"/>
                    <a:pt x="151" y="2"/>
                    <a:pt x="148" y="0"/>
                  </a:cubicBezTo>
                </a:path>
              </a:pathLst>
            </a:custGeom>
            <a:solidFill>
              <a:srgbClr val="5E42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336"/>
            <p:cNvSpPr>
              <a:spLocks noEditPoints="1"/>
            </p:cNvSpPr>
            <p:nvPr/>
          </p:nvSpPr>
          <p:spPr bwMode="auto">
            <a:xfrm>
              <a:off x="3556001" y="2241550"/>
              <a:ext cx="482600" cy="1135062"/>
            </a:xfrm>
            <a:custGeom>
              <a:avLst/>
              <a:gdLst>
                <a:gd name="T0" fmla="*/ 155 w 197"/>
                <a:gd name="T1" fmla="*/ 380 h 463"/>
                <a:gd name="T2" fmla="*/ 120 w 197"/>
                <a:gd name="T3" fmla="*/ 383 h 463"/>
                <a:gd name="T4" fmla="*/ 123 w 197"/>
                <a:gd name="T5" fmla="*/ 450 h 463"/>
                <a:gd name="T6" fmla="*/ 29 w 197"/>
                <a:gd name="T7" fmla="*/ 450 h 463"/>
                <a:gd name="T8" fmla="*/ 56 w 197"/>
                <a:gd name="T9" fmla="*/ 463 h 463"/>
                <a:gd name="T10" fmla="*/ 59 w 197"/>
                <a:gd name="T11" fmla="*/ 463 h 463"/>
                <a:gd name="T12" fmla="*/ 164 w 197"/>
                <a:gd name="T13" fmla="*/ 453 h 463"/>
                <a:gd name="T14" fmla="*/ 197 w 197"/>
                <a:gd name="T15" fmla="*/ 451 h 463"/>
                <a:gd name="T16" fmla="*/ 158 w 197"/>
                <a:gd name="T17" fmla="*/ 450 h 463"/>
                <a:gd name="T18" fmla="*/ 158 w 197"/>
                <a:gd name="T19" fmla="*/ 441 h 463"/>
                <a:gd name="T20" fmla="*/ 133 w 197"/>
                <a:gd name="T21" fmla="*/ 417 h 463"/>
                <a:gd name="T22" fmla="*/ 132 w 197"/>
                <a:gd name="T23" fmla="*/ 415 h 463"/>
                <a:gd name="T24" fmla="*/ 132 w 197"/>
                <a:gd name="T25" fmla="*/ 415 h 463"/>
                <a:gd name="T26" fmla="*/ 156 w 197"/>
                <a:gd name="T27" fmla="*/ 389 h 463"/>
                <a:gd name="T28" fmla="*/ 155 w 197"/>
                <a:gd name="T29" fmla="*/ 380 h 463"/>
                <a:gd name="T30" fmla="*/ 36 w 197"/>
                <a:gd name="T31" fmla="*/ 197 h 463"/>
                <a:gd name="T32" fmla="*/ 1 w 197"/>
                <a:gd name="T33" fmla="*/ 210 h 463"/>
                <a:gd name="T34" fmla="*/ 5 w 197"/>
                <a:gd name="T35" fmla="*/ 245 h 463"/>
                <a:gd name="T36" fmla="*/ 39 w 197"/>
                <a:gd name="T37" fmla="*/ 233 h 463"/>
                <a:gd name="T38" fmla="*/ 36 w 197"/>
                <a:gd name="T39" fmla="*/ 197 h 463"/>
                <a:gd name="T40" fmla="*/ 37 w 197"/>
                <a:gd name="T41" fmla="*/ 10 h 463"/>
                <a:gd name="T42" fmla="*/ 19 w 197"/>
                <a:gd name="T43" fmla="*/ 12 h 463"/>
                <a:gd name="T44" fmla="*/ 0 w 197"/>
                <a:gd name="T45" fmla="*/ 20 h 463"/>
                <a:gd name="T46" fmla="*/ 31 w 197"/>
                <a:gd name="T47" fmla="*/ 67 h 463"/>
                <a:gd name="T48" fmla="*/ 31 w 197"/>
                <a:gd name="T49" fmla="*/ 67 h 463"/>
                <a:gd name="T50" fmla="*/ 69 w 197"/>
                <a:gd name="T51" fmla="*/ 64 h 463"/>
                <a:gd name="T52" fmla="*/ 62 w 197"/>
                <a:gd name="T53" fmla="*/ 51 h 463"/>
                <a:gd name="T54" fmla="*/ 37 w 197"/>
                <a:gd name="T55" fmla="*/ 10 h 463"/>
                <a:gd name="T56" fmla="*/ 148 w 197"/>
                <a:gd name="T57" fmla="*/ 0 h 463"/>
                <a:gd name="T58" fmla="*/ 134 w 197"/>
                <a:gd name="T59" fmla="*/ 2 h 463"/>
                <a:gd name="T60" fmla="*/ 143 w 197"/>
                <a:gd name="T61" fmla="*/ 8 h 463"/>
                <a:gd name="T62" fmla="*/ 149 w 197"/>
                <a:gd name="T63" fmla="*/ 13 h 463"/>
                <a:gd name="T64" fmla="*/ 159 w 197"/>
                <a:gd name="T65" fmla="*/ 19 h 463"/>
                <a:gd name="T66" fmla="*/ 148 w 197"/>
                <a:gd name="T67"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7" h="463">
                  <a:moveTo>
                    <a:pt x="155" y="380"/>
                  </a:moveTo>
                  <a:cubicBezTo>
                    <a:pt x="120" y="383"/>
                    <a:pt x="120" y="383"/>
                    <a:pt x="120" y="383"/>
                  </a:cubicBezTo>
                  <a:cubicBezTo>
                    <a:pt x="121" y="405"/>
                    <a:pt x="122" y="428"/>
                    <a:pt x="123" y="450"/>
                  </a:cubicBezTo>
                  <a:cubicBezTo>
                    <a:pt x="29" y="450"/>
                    <a:pt x="29" y="450"/>
                    <a:pt x="29" y="450"/>
                  </a:cubicBezTo>
                  <a:cubicBezTo>
                    <a:pt x="36" y="458"/>
                    <a:pt x="45" y="463"/>
                    <a:pt x="56" y="463"/>
                  </a:cubicBezTo>
                  <a:cubicBezTo>
                    <a:pt x="57" y="463"/>
                    <a:pt x="58" y="463"/>
                    <a:pt x="59" y="463"/>
                  </a:cubicBezTo>
                  <a:cubicBezTo>
                    <a:pt x="164" y="453"/>
                    <a:pt x="164" y="453"/>
                    <a:pt x="164" y="453"/>
                  </a:cubicBezTo>
                  <a:cubicBezTo>
                    <a:pt x="197" y="451"/>
                    <a:pt x="197" y="451"/>
                    <a:pt x="197" y="451"/>
                  </a:cubicBezTo>
                  <a:cubicBezTo>
                    <a:pt x="158" y="450"/>
                    <a:pt x="158" y="450"/>
                    <a:pt x="158" y="450"/>
                  </a:cubicBezTo>
                  <a:cubicBezTo>
                    <a:pt x="158" y="447"/>
                    <a:pt x="158" y="444"/>
                    <a:pt x="158" y="441"/>
                  </a:cubicBezTo>
                  <a:cubicBezTo>
                    <a:pt x="145" y="441"/>
                    <a:pt x="134" y="431"/>
                    <a:pt x="133" y="417"/>
                  </a:cubicBezTo>
                  <a:cubicBezTo>
                    <a:pt x="132" y="417"/>
                    <a:pt x="132" y="416"/>
                    <a:pt x="132" y="415"/>
                  </a:cubicBezTo>
                  <a:cubicBezTo>
                    <a:pt x="132" y="415"/>
                    <a:pt x="132" y="415"/>
                    <a:pt x="132" y="415"/>
                  </a:cubicBezTo>
                  <a:cubicBezTo>
                    <a:pt x="132" y="402"/>
                    <a:pt x="142" y="391"/>
                    <a:pt x="156" y="389"/>
                  </a:cubicBezTo>
                  <a:cubicBezTo>
                    <a:pt x="155" y="386"/>
                    <a:pt x="155" y="383"/>
                    <a:pt x="155" y="380"/>
                  </a:cubicBezTo>
                  <a:moveTo>
                    <a:pt x="36" y="197"/>
                  </a:moveTo>
                  <a:cubicBezTo>
                    <a:pt x="24" y="201"/>
                    <a:pt x="13" y="206"/>
                    <a:pt x="1" y="210"/>
                  </a:cubicBezTo>
                  <a:cubicBezTo>
                    <a:pt x="5" y="245"/>
                    <a:pt x="5" y="245"/>
                    <a:pt x="5" y="245"/>
                  </a:cubicBezTo>
                  <a:cubicBezTo>
                    <a:pt x="16" y="241"/>
                    <a:pt x="28" y="237"/>
                    <a:pt x="39" y="233"/>
                  </a:cubicBezTo>
                  <a:cubicBezTo>
                    <a:pt x="36" y="197"/>
                    <a:pt x="36" y="197"/>
                    <a:pt x="36" y="197"/>
                  </a:cubicBezTo>
                  <a:moveTo>
                    <a:pt x="37" y="10"/>
                  </a:moveTo>
                  <a:cubicBezTo>
                    <a:pt x="19" y="12"/>
                    <a:pt x="19" y="12"/>
                    <a:pt x="19" y="12"/>
                  </a:cubicBezTo>
                  <a:cubicBezTo>
                    <a:pt x="12" y="13"/>
                    <a:pt x="6" y="15"/>
                    <a:pt x="0" y="20"/>
                  </a:cubicBezTo>
                  <a:cubicBezTo>
                    <a:pt x="11" y="34"/>
                    <a:pt x="21" y="50"/>
                    <a:pt x="31" y="67"/>
                  </a:cubicBezTo>
                  <a:cubicBezTo>
                    <a:pt x="31" y="67"/>
                    <a:pt x="31" y="67"/>
                    <a:pt x="31" y="67"/>
                  </a:cubicBezTo>
                  <a:cubicBezTo>
                    <a:pt x="69" y="64"/>
                    <a:pt x="69" y="64"/>
                    <a:pt x="69" y="64"/>
                  </a:cubicBezTo>
                  <a:cubicBezTo>
                    <a:pt x="67" y="59"/>
                    <a:pt x="64" y="55"/>
                    <a:pt x="62" y="51"/>
                  </a:cubicBezTo>
                  <a:cubicBezTo>
                    <a:pt x="54" y="36"/>
                    <a:pt x="45" y="23"/>
                    <a:pt x="37" y="10"/>
                  </a:cubicBezTo>
                  <a:moveTo>
                    <a:pt x="148" y="0"/>
                  </a:moveTo>
                  <a:cubicBezTo>
                    <a:pt x="134" y="2"/>
                    <a:pt x="134" y="2"/>
                    <a:pt x="134" y="2"/>
                  </a:cubicBezTo>
                  <a:cubicBezTo>
                    <a:pt x="137" y="4"/>
                    <a:pt x="140" y="6"/>
                    <a:pt x="143" y="8"/>
                  </a:cubicBezTo>
                  <a:cubicBezTo>
                    <a:pt x="145" y="9"/>
                    <a:pt x="147" y="11"/>
                    <a:pt x="149" y="13"/>
                  </a:cubicBezTo>
                  <a:cubicBezTo>
                    <a:pt x="153" y="15"/>
                    <a:pt x="156" y="17"/>
                    <a:pt x="159" y="19"/>
                  </a:cubicBezTo>
                  <a:cubicBezTo>
                    <a:pt x="155" y="13"/>
                    <a:pt x="151" y="7"/>
                    <a:pt x="148" y="0"/>
                  </a:cubicBezTo>
                </a:path>
              </a:pathLst>
            </a:custGeom>
            <a:solidFill>
              <a:srgbClr val="5E49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337"/>
            <p:cNvSpPr>
              <a:spLocks noEditPoints="1"/>
            </p:cNvSpPr>
            <p:nvPr/>
          </p:nvSpPr>
          <p:spPr bwMode="auto">
            <a:xfrm>
              <a:off x="4135438" y="2530475"/>
              <a:ext cx="88900" cy="63500"/>
            </a:xfrm>
            <a:custGeom>
              <a:avLst/>
              <a:gdLst>
                <a:gd name="T0" fmla="*/ 35 w 36"/>
                <a:gd name="T1" fmla="*/ 11 h 26"/>
                <a:gd name="T2" fmla="*/ 36 w 36"/>
                <a:gd name="T3" fmla="*/ 26 h 26"/>
                <a:gd name="T4" fmla="*/ 35 w 36"/>
                <a:gd name="T5" fmla="*/ 11 h 26"/>
                <a:gd name="T6" fmla="*/ 35 w 36"/>
                <a:gd name="T7" fmla="*/ 11 h 26"/>
                <a:gd name="T8" fmla="*/ 26 w 36"/>
                <a:gd name="T9" fmla="*/ 0 h 26"/>
                <a:gd name="T10" fmla="*/ 0 w 36"/>
                <a:gd name="T11" fmla="*/ 18 h 26"/>
                <a:gd name="T12" fmla="*/ 0 w 36"/>
                <a:gd name="T13" fmla="*/ 18 h 26"/>
                <a:gd name="T14" fmla="*/ 26 w 36"/>
                <a:gd name="T15" fmla="*/ 0 h 26"/>
                <a:gd name="T16" fmla="*/ 26 w 3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26">
                  <a:moveTo>
                    <a:pt x="35" y="11"/>
                  </a:moveTo>
                  <a:cubicBezTo>
                    <a:pt x="36" y="26"/>
                    <a:pt x="36" y="26"/>
                    <a:pt x="36" y="26"/>
                  </a:cubicBezTo>
                  <a:cubicBezTo>
                    <a:pt x="35" y="11"/>
                    <a:pt x="35" y="11"/>
                    <a:pt x="35" y="11"/>
                  </a:cubicBezTo>
                  <a:cubicBezTo>
                    <a:pt x="35" y="11"/>
                    <a:pt x="35" y="11"/>
                    <a:pt x="35" y="11"/>
                  </a:cubicBezTo>
                  <a:moveTo>
                    <a:pt x="26" y="0"/>
                  </a:moveTo>
                  <a:cubicBezTo>
                    <a:pt x="0" y="18"/>
                    <a:pt x="0" y="18"/>
                    <a:pt x="0" y="18"/>
                  </a:cubicBezTo>
                  <a:cubicBezTo>
                    <a:pt x="0" y="18"/>
                    <a:pt x="0" y="18"/>
                    <a:pt x="0" y="18"/>
                  </a:cubicBezTo>
                  <a:cubicBezTo>
                    <a:pt x="26" y="0"/>
                    <a:pt x="26" y="0"/>
                    <a:pt x="26" y="0"/>
                  </a:cubicBezTo>
                  <a:cubicBezTo>
                    <a:pt x="26" y="0"/>
                    <a:pt x="26" y="0"/>
                    <a:pt x="26" y="0"/>
                  </a:cubicBezTo>
                </a:path>
              </a:pathLst>
            </a:custGeom>
            <a:solidFill>
              <a:srgbClr val="5E42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338"/>
            <p:cNvSpPr/>
            <p:nvPr/>
          </p:nvSpPr>
          <p:spPr bwMode="auto">
            <a:xfrm>
              <a:off x="4200526" y="2517775"/>
              <a:ext cx="20638" cy="39687"/>
            </a:xfrm>
            <a:custGeom>
              <a:avLst/>
              <a:gdLst>
                <a:gd name="T0" fmla="*/ 7 w 9"/>
                <a:gd name="T1" fmla="*/ 0 h 16"/>
                <a:gd name="T2" fmla="*/ 0 w 9"/>
                <a:gd name="T3" fmla="*/ 5 h 16"/>
                <a:gd name="T4" fmla="*/ 0 w 9"/>
                <a:gd name="T5" fmla="*/ 5 h 16"/>
                <a:gd name="T6" fmla="*/ 3 w 9"/>
                <a:gd name="T7" fmla="*/ 3 h 16"/>
                <a:gd name="T8" fmla="*/ 7 w 9"/>
                <a:gd name="T9" fmla="*/ 0 h 16"/>
                <a:gd name="T10" fmla="*/ 9 w 9"/>
                <a:gd name="T11" fmla="*/ 16 h 16"/>
                <a:gd name="T12" fmla="*/ 9 w 9"/>
                <a:gd name="T13" fmla="*/ 16 h 16"/>
                <a:gd name="T14" fmla="*/ 7 w 9"/>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7" y="0"/>
                  </a:moveTo>
                  <a:cubicBezTo>
                    <a:pt x="0" y="5"/>
                    <a:pt x="0" y="5"/>
                    <a:pt x="0" y="5"/>
                  </a:cubicBezTo>
                  <a:cubicBezTo>
                    <a:pt x="0" y="5"/>
                    <a:pt x="0" y="5"/>
                    <a:pt x="0" y="5"/>
                  </a:cubicBezTo>
                  <a:cubicBezTo>
                    <a:pt x="3" y="3"/>
                    <a:pt x="3" y="3"/>
                    <a:pt x="3" y="3"/>
                  </a:cubicBezTo>
                  <a:cubicBezTo>
                    <a:pt x="7" y="0"/>
                    <a:pt x="7" y="0"/>
                    <a:pt x="7" y="0"/>
                  </a:cubicBezTo>
                  <a:cubicBezTo>
                    <a:pt x="9" y="16"/>
                    <a:pt x="9" y="16"/>
                    <a:pt x="9" y="16"/>
                  </a:cubicBezTo>
                  <a:cubicBezTo>
                    <a:pt x="9" y="16"/>
                    <a:pt x="9" y="16"/>
                    <a:pt x="9" y="16"/>
                  </a:cubicBezTo>
                  <a:cubicBezTo>
                    <a:pt x="7" y="0"/>
                    <a:pt x="7" y="0"/>
                    <a:pt x="7" y="0"/>
                  </a:cubicBezTo>
                </a:path>
              </a:pathLst>
            </a:custGeom>
            <a:solidFill>
              <a:srgbClr val="5E49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339"/>
            <p:cNvSpPr/>
            <p:nvPr/>
          </p:nvSpPr>
          <p:spPr bwMode="auto">
            <a:xfrm>
              <a:off x="4206876" y="2557463"/>
              <a:ext cx="122238" cy="773112"/>
            </a:xfrm>
            <a:custGeom>
              <a:avLst/>
              <a:gdLst>
                <a:gd name="T0" fmla="*/ 6 w 50"/>
                <a:gd name="T1" fmla="*/ 0 h 315"/>
                <a:gd name="T2" fmla="*/ 7 w 50"/>
                <a:gd name="T3" fmla="*/ 15 h 315"/>
                <a:gd name="T4" fmla="*/ 16 w 50"/>
                <a:gd name="T5" fmla="*/ 114 h 315"/>
                <a:gd name="T6" fmla="*/ 16 w 50"/>
                <a:gd name="T7" fmla="*/ 114 h 315"/>
                <a:gd name="T8" fmla="*/ 30 w 50"/>
                <a:gd name="T9" fmla="*/ 277 h 315"/>
                <a:gd name="T10" fmla="*/ 31 w 50"/>
                <a:gd name="T11" fmla="*/ 280 h 315"/>
                <a:gd name="T12" fmla="*/ 0 w 50"/>
                <a:gd name="T13" fmla="*/ 315 h 315"/>
                <a:gd name="T14" fmla="*/ 10 w 50"/>
                <a:gd name="T15" fmla="*/ 314 h 315"/>
                <a:gd name="T16" fmla="*/ 16 w 50"/>
                <a:gd name="T17" fmla="*/ 314 h 315"/>
                <a:gd name="T18" fmla="*/ 48 w 50"/>
                <a:gd name="T19" fmla="*/ 276 h 315"/>
                <a:gd name="T20" fmla="*/ 26 w 50"/>
                <a:gd name="T21" fmla="*/ 28 h 315"/>
                <a:gd name="T22" fmla="*/ 6 w 50"/>
                <a:gd name="T23"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15">
                  <a:moveTo>
                    <a:pt x="6" y="0"/>
                  </a:moveTo>
                  <a:cubicBezTo>
                    <a:pt x="7" y="15"/>
                    <a:pt x="7" y="15"/>
                    <a:pt x="7" y="15"/>
                  </a:cubicBezTo>
                  <a:cubicBezTo>
                    <a:pt x="16" y="114"/>
                    <a:pt x="16" y="114"/>
                    <a:pt x="16" y="114"/>
                  </a:cubicBezTo>
                  <a:cubicBezTo>
                    <a:pt x="16" y="114"/>
                    <a:pt x="16" y="114"/>
                    <a:pt x="16" y="114"/>
                  </a:cubicBezTo>
                  <a:cubicBezTo>
                    <a:pt x="30" y="277"/>
                    <a:pt x="30" y="277"/>
                    <a:pt x="30" y="277"/>
                  </a:cubicBezTo>
                  <a:cubicBezTo>
                    <a:pt x="31" y="278"/>
                    <a:pt x="31" y="279"/>
                    <a:pt x="31" y="280"/>
                  </a:cubicBezTo>
                  <a:cubicBezTo>
                    <a:pt x="31" y="298"/>
                    <a:pt x="17" y="313"/>
                    <a:pt x="0" y="315"/>
                  </a:cubicBezTo>
                  <a:cubicBezTo>
                    <a:pt x="10" y="314"/>
                    <a:pt x="10" y="314"/>
                    <a:pt x="10" y="314"/>
                  </a:cubicBezTo>
                  <a:cubicBezTo>
                    <a:pt x="16" y="314"/>
                    <a:pt x="16" y="314"/>
                    <a:pt x="16" y="314"/>
                  </a:cubicBezTo>
                  <a:cubicBezTo>
                    <a:pt x="35" y="312"/>
                    <a:pt x="50" y="295"/>
                    <a:pt x="48" y="276"/>
                  </a:cubicBezTo>
                  <a:cubicBezTo>
                    <a:pt x="26" y="28"/>
                    <a:pt x="26" y="28"/>
                    <a:pt x="26" y="28"/>
                  </a:cubicBezTo>
                  <a:cubicBezTo>
                    <a:pt x="20" y="18"/>
                    <a:pt x="13" y="9"/>
                    <a:pt x="6" y="0"/>
                  </a:cubicBezTo>
                </a:path>
              </a:pathLst>
            </a:custGeom>
            <a:solidFill>
              <a:srgbClr val="4429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340"/>
            <p:cNvSpPr/>
            <p:nvPr/>
          </p:nvSpPr>
          <p:spPr bwMode="auto">
            <a:xfrm>
              <a:off x="4216401" y="2489200"/>
              <a:ext cx="53975" cy="136525"/>
            </a:xfrm>
            <a:custGeom>
              <a:avLst/>
              <a:gdLst>
                <a:gd name="T0" fmla="*/ 17 w 22"/>
                <a:gd name="T1" fmla="*/ 0 h 56"/>
                <a:gd name="T2" fmla="*/ 0 w 22"/>
                <a:gd name="T3" fmla="*/ 12 h 56"/>
                <a:gd name="T4" fmla="*/ 2 w 22"/>
                <a:gd name="T5" fmla="*/ 28 h 56"/>
                <a:gd name="T6" fmla="*/ 22 w 22"/>
                <a:gd name="T7" fmla="*/ 56 h 56"/>
                <a:gd name="T8" fmla="*/ 17 w 22"/>
                <a:gd name="T9" fmla="*/ 0 h 56"/>
              </a:gdLst>
              <a:ahLst/>
              <a:cxnLst>
                <a:cxn ang="0">
                  <a:pos x="T0" y="T1"/>
                </a:cxn>
                <a:cxn ang="0">
                  <a:pos x="T2" y="T3"/>
                </a:cxn>
                <a:cxn ang="0">
                  <a:pos x="T4" y="T5"/>
                </a:cxn>
                <a:cxn ang="0">
                  <a:pos x="T6" y="T7"/>
                </a:cxn>
                <a:cxn ang="0">
                  <a:pos x="T8" y="T9"/>
                </a:cxn>
              </a:cxnLst>
              <a:rect l="0" t="0" r="r" b="b"/>
              <a:pathLst>
                <a:path w="22" h="56">
                  <a:moveTo>
                    <a:pt x="17" y="0"/>
                  </a:moveTo>
                  <a:cubicBezTo>
                    <a:pt x="0" y="12"/>
                    <a:pt x="0" y="12"/>
                    <a:pt x="0" y="12"/>
                  </a:cubicBezTo>
                  <a:cubicBezTo>
                    <a:pt x="2" y="28"/>
                    <a:pt x="2" y="28"/>
                    <a:pt x="2" y="28"/>
                  </a:cubicBezTo>
                  <a:cubicBezTo>
                    <a:pt x="9" y="37"/>
                    <a:pt x="16" y="46"/>
                    <a:pt x="22" y="56"/>
                  </a:cubicBezTo>
                  <a:cubicBezTo>
                    <a:pt x="17" y="0"/>
                    <a:pt x="17" y="0"/>
                    <a:pt x="17" y="0"/>
                  </a:cubicBezTo>
                </a:path>
              </a:pathLst>
            </a:custGeom>
            <a:solidFill>
              <a:srgbClr val="4430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341"/>
            <p:cNvSpPr/>
            <p:nvPr/>
          </p:nvSpPr>
          <p:spPr bwMode="auto">
            <a:xfrm>
              <a:off x="3614738" y="2363788"/>
              <a:ext cx="573088" cy="831850"/>
            </a:xfrm>
            <a:custGeom>
              <a:avLst/>
              <a:gdLst>
                <a:gd name="T0" fmla="*/ 316 w 361"/>
                <a:gd name="T1" fmla="*/ 0 h 524"/>
                <a:gd name="T2" fmla="*/ 361 w 361"/>
                <a:gd name="T3" fmla="*/ 496 h 524"/>
                <a:gd name="T4" fmla="*/ 45 w 361"/>
                <a:gd name="T5" fmla="*/ 524 h 524"/>
                <a:gd name="T6" fmla="*/ 0 w 361"/>
                <a:gd name="T7" fmla="*/ 28 h 524"/>
                <a:gd name="T8" fmla="*/ 316 w 361"/>
                <a:gd name="T9" fmla="*/ 0 h 524"/>
              </a:gdLst>
              <a:ahLst/>
              <a:cxnLst>
                <a:cxn ang="0">
                  <a:pos x="T0" y="T1"/>
                </a:cxn>
                <a:cxn ang="0">
                  <a:pos x="T2" y="T3"/>
                </a:cxn>
                <a:cxn ang="0">
                  <a:pos x="T4" y="T5"/>
                </a:cxn>
                <a:cxn ang="0">
                  <a:pos x="T6" y="T7"/>
                </a:cxn>
                <a:cxn ang="0">
                  <a:pos x="T8" y="T9"/>
                </a:cxn>
              </a:cxnLst>
              <a:rect l="0" t="0" r="r" b="b"/>
              <a:pathLst>
                <a:path w="361" h="524">
                  <a:moveTo>
                    <a:pt x="316" y="0"/>
                  </a:moveTo>
                  <a:lnTo>
                    <a:pt x="361" y="496"/>
                  </a:lnTo>
                  <a:lnTo>
                    <a:pt x="45" y="524"/>
                  </a:lnTo>
                  <a:lnTo>
                    <a:pt x="0" y="28"/>
                  </a:lnTo>
                  <a:lnTo>
                    <a:pt x="316" y="0"/>
                  </a:lnTo>
                  <a:close/>
                </a:path>
              </a:pathLst>
            </a:custGeom>
            <a:solidFill>
              <a:srgbClr val="B0DC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342"/>
            <p:cNvSpPr/>
            <p:nvPr/>
          </p:nvSpPr>
          <p:spPr bwMode="auto">
            <a:xfrm>
              <a:off x="3614738" y="2363788"/>
              <a:ext cx="573088" cy="831850"/>
            </a:xfrm>
            <a:custGeom>
              <a:avLst/>
              <a:gdLst>
                <a:gd name="T0" fmla="*/ 316 w 361"/>
                <a:gd name="T1" fmla="*/ 0 h 524"/>
                <a:gd name="T2" fmla="*/ 361 w 361"/>
                <a:gd name="T3" fmla="*/ 496 h 524"/>
                <a:gd name="T4" fmla="*/ 45 w 361"/>
                <a:gd name="T5" fmla="*/ 524 h 524"/>
                <a:gd name="T6" fmla="*/ 0 w 361"/>
                <a:gd name="T7" fmla="*/ 28 h 524"/>
                <a:gd name="T8" fmla="*/ 316 w 361"/>
                <a:gd name="T9" fmla="*/ 0 h 524"/>
              </a:gdLst>
              <a:ahLst/>
              <a:cxnLst>
                <a:cxn ang="0">
                  <a:pos x="T0" y="T1"/>
                </a:cxn>
                <a:cxn ang="0">
                  <a:pos x="T2" y="T3"/>
                </a:cxn>
                <a:cxn ang="0">
                  <a:pos x="T4" y="T5"/>
                </a:cxn>
                <a:cxn ang="0">
                  <a:pos x="T6" y="T7"/>
                </a:cxn>
                <a:cxn ang="0">
                  <a:pos x="T8" y="T9"/>
                </a:cxn>
              </a:cxnLst>
              <a:rect l="0" t="0" r="r" b="b"/>
              <a:pathLst>
                <a:path w="361" h="524">
                  <a:moveTo>
                    <a:pt x="316" y="0"/>
                  </a:moveTo>
                  <a:lnTo>
                    <a:pt x="361" y="496"/>
                  </a:lnTo>
                  <a:lnTo>
                    <a:pt x="45" y="524"/>
                  </a:lnTo>
                  <a:lnTo>
                    <a:pt x="0" y="28"/>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343"/>
            <p:cNvSpPr/>
            <p:nvPr/>
          </p:nvSpPr>
          <p:spPr bwMode="auto">
            <a:xfrm>
              <a:off x="3938588" y="3195638"/>
              <a:ext cx="69850" cy="127000"/>
            </a:xfrm>
            <a:custGeom>
              <a:avLst/>
              <a:gdLst>
                <a:gd name="T0" fmla="*/ 2 w 29"/>
                <a:gd name="T1" fmla="*/ 0 h 52"/>
                <a:gd name="T2" fmla="*/ 2 w 29"/>
                <a:gd name="T3" fmla="*/ 0 h 52"/>
                <a:gd name="T4" fmla="*/ 0 w 29"/>
                <a:gd name="T5" fmla="*/ 0 h 52"/>
                <a:gd name="T6" fmla="*/ 0 w 29"/>
                <a:gd name="T7" fmla="*/ 0 h 52"/>
                <a:gd name="T8" fmla="*/ 0 w 29"/>
                <a:gd name="T9" fmla="*/ 0 h 52"/>
                <a:gd name="T10" fmla="*/ 2 w 29"/>
                <a:gd name="T11" fmla="*/ 52 h 52"/>
                <a:gd name="T12" fmla="*/ 2 w 29"/>
                <a:gd name="T13" fmla="*/ 52 h 52"/>
                <a:gd name="T14" fmla="*/ 5 w 29"/>
                <a:gd name="T15" fmla="*/ 52 h 52"/>
                <a:gd name="T16" fmla="*/ 5 w 29"/>
                <a:gd name="T17" fmla="*/ 52 h 52"/>
                <a:gd name="T18" fmla="*/ 6 w 29"/>
                <a:gd name="T19" fmla="*/ 52 h 52"/>
                <a:gd name="T20" fmla="*/ 24 w 29"/>
                <a:gd name="T21" fmla="*/ 40 h 52"/>
                <a:gd name="T22" fmla="*/ 28 w 29"/>
                <a:gd name="T23" fmla="*/ 24 h 52"/>
                <a:gd name="T24" fmla="*/ 28 w 29"/>
                <a:gd name="T25" fmla="*/ 24 h 52"/>
                <a:gd name="T26" fmla="*/ 28 w 29"/>
                <a:gd name="T27" fmla="*/ 24 h 52"/>
                <a:gd name="T28" fmla="*/ 28 w 29"/>
                <a:gd name="T29" fmla="*/ 24 h 52"/>
                <a:gd name="T30" fmla="*/ 28 w 29"/>
                <a:gd name="T31" fmla="*/ 24 h 52"/>
                <a:gd name="T32" fmla="*/ 9 w 29"/>
                <a:gd name="T33" fmla="*/ 1 h 52"/>
                <a:gd name="T34" fmla="*/ 4 w 29"/>
                <a:gd name="T35" fmla="*/ 0 h 52"/>
                <a:gd name="T36" fmla="*/ 2 w 29"/>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52">
                  <a:moveTo>
                    <a:pt x="2" y="0"/>
                  </a:moveTo>
                  <a:cubicBezTo>
                    <a:pt x="2" y="0"/>
                    <a:pt x="2" y="0"/>
                    <a:pt x="2" y="0"/>
                  </a:cubicBezTo>
                  <a:cubicBezTo>
                    <a:pt x="1" y="0"/>
                    <a:pt x="1" y="0"/>
                    <a:pt x="0" y="0"/>
                  </a:cubicBezTo>
                  <a:cubicBezTo>
                    <a:pt x="0" y="0"/>
                    <a:pt x="0" y="0"/>
                    <a:pt x="0" y="0"/>
                  </a:cubicBezTo>
                  <a:cubicBezTo>
                    <a:pt x="0" y="0"/>
                    <a:pt x="0" y="0"/>
                    <a:pt x="0" y="0"/>
                  </a:cubicBezTo>
                  <a:cubicBezTo>
                    <a:pt x="1" y="17"/>
                    <a:pt x="2" y="35"/>
                    <a:pt x="2" y="52"/>
                  </a:cubicBezTo>
                  <a:cubicBezTo>
                    <a:pt x="2" y="52"/>
                    <a:pt x="2" y="52"/>
                    <a:pt x="2" y="52"/>
                  </a:cubicBezTo>
                  <a:cubicBezTo>
                    <a:pt x="3" y="52"/>
                    <a:pt x="4" y="52"/>
                    <a:pt x="5" y="52"/>
                  </a:cubicBezTo>
                  <a:cubicBezTo>
                    <a:pt x="5" y="52"/>
                    <a:pt x="5" y="52"/>
                    <a:pt x="5" y="52"/>
                  </a:cubicBezTo>
                  <a:cubicBezTo>
                    <a:pt x="5" y="52"/>
                    <a:pt x="5" y="52"/>
                    <a:pt x="6" y="52"/>
                  </a:cubicBezTo>
                  <a:cubicBezTo>
                    <a:pt x="13" y="51"/>
                    <a:pt x="20" y="47"/>
                    <a:pt x="24" y="40"/>
                  </a:cubicBezTo>
                  <a:cubicBezTo>
                    <a:pt x="27" y="36"/>
                    <a:pt x="29" y="30"/>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7" y="12"/>
                    <a:pt x="19" y="4"/>
                    <a:pt x="9" y="1"/>
                  </a:cubicBezTo>
                  <a:cubicBezTo>
                    <a:pt x="8" y="0"/>
                    <a:pt x="6" y="0"/>
                    <a:pt x="4" y="0"/>
                  </a:cubicBezTo>
                  <a:cubicBezTo>
                    <a:pt x="4" y="0"/>
                    <a:pt x="3" y="0"/>
                    <a:pt x="2" y="0"/>
                  </a:cubicBezTo>
                </a:path>
              </a:pathLst>
            </a:custGeom>
            <a:solidFill>
              <a:srgbClr val="8582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344"/>
            <p:cNvSpPr/>
            <p:nvPr/>
          </p:nvSpPr>
          <p:spPr bwMode="auto">
            <a:xfrm>
              <a:off x="3878263" y="3195638"/>
              <a:ext cx="65088" cy="127000"/>
            </a:xfrm>
            <a:custGeom>
              <a:avLst/>
              <a:gdLst>
                <a:gd name="T0" fmla="*/ 24 w 26"/>
                <a:gd name="T1" fmla="*/ 0 h 52"/>
                <a:gd name="T2" fmla="*/ 0 w 26"/>
                <a:gd name="T3" fmla="*/ 26 h 52"/>
                <a:gd name="T4" fmla="*/ 1 w 26"/>
                <a:gd name="T5" fmla="*/ 28 h 52"/>
                <a:gd name="T6" fmla="*/ 26 w 26"/>
                <a:gd name="T7" fmla="*/ 52 h 52"/>
                <a:gd name="T8" fmla="*/ 24 w 26"/>
                <a:gd name="T9" fmla="*/ 0 h 52"/>
              </a:gdLst>
              <a:ahLst/>
              <a:cxnLst>
                <a:cxn ang="0">
                  <a:pos x="T0" y="T1"/>
                </a:cxn>
                <a:cxn ang="0">
                  <a:pos x="T2" y="T3"/>
                </a:cxn>
                <a:cxn ang="0">
                  <a:pos x="T4" y="T5"/>
                </a:cxn>
                <a:cxn ang="0">
                  <a:pos x="T6" y="T7"/>
                </a:cxn>
                <a:cxn ang="0">
                  <a:pos x="T8" y="T9"/>
                </a:cxn>
              </a:cxnLst>
              <a:rect l="0" t="0" r="r" b="b"/>
              <a:pathLst>
                <a:path w="26" h="52">
                  <a:moveTo>
                    <a:pt x="24" y="0"/>
                  </a:moveTo>
                  <a:cubicBezTo>
                    <a:pt x="10" y="2"/>
                    <a:pt x="0" y="13"/>
                    <a:pt x="0" y="26"/>
                  </a:cubicBezTo>
                  <a:cubicBezTo>
                    <a:pt x="0" y="27"/>
                    <a:pt x="0" y="28"/>
                    <a:pt x="1" y="28"/>
                  </a:cubicBezTo>
                  <a:cubicBezTo>
                    <a:pt x="2" y="42"/>
                    <a:pt x="13" y="52"/>
                    <a:pt x="26" y="52"/>
                  </a:cubicBezTo>
                  <a:cubicBezTo>
                    <a:pt x="26" y="35"/>
                    <a:pt x="25" y="17"/>
                    <a:pt x="24" y="0"/>
                  </a:cubicBezTo>
                </a:path>
              </a:pathLst>
            </a:custGeom>
            <a:solidFill>
              <a:srgbClr val="85839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345"/>
            <p:cNvSpPr>
              <a:spLocks noEditPoints="1"/>
            </p:cNvSpPr>
            <p:nvPr/>
          </p:nvSpPr>
          <p:spPr bwMode="auto">
            <a:xfrm>
              <a:off x="3938588" y="3195638"/>
              <a:ext cx="69850" cy="127000"/>
            </a:xfrm>
            <a:custGeom>
              <a:avLst/>
              <a:gdLst>
                <a:gd name="T0" fmla="*/ 6 w 29"/>
                <a:gd name="T1" fmla="*/ 52 h 52"/>
                <a:gd name="T2" fmla="*/ 5 w 29"/>
                <a:gd name="T3" fmla="*/ 52 h 52"/>
                <a:gd name="T4" fmla="*/ 6 w 29"/>
                <a:gd name="T5" fmla="*/ 52 h 52"/>
                <a:gd name="T6" fmla="*/ 28 w 29"/>
                <a:gd name="T7" fmla="*/ 24 h 52"/>
                <a:gd name="T8" fmla="*/ 24 w 29"/>
                <a:gd name="T9" fmla="*/ 40 h 52"/>
                <a:gd name="T10" fmla="*/ 28 w 29"/>
                <a:gd name="T11" fmla="*/ 26 h 52"/>
                <a:gd name="T12" fmla="*/ 28 w 29"/>
                <a:gd name="T13" fmla="*/ 24 h 52"/>
                <a:gd name="T14" fmla="*/ 28 w 29"/>
                <a:gd name="T15" fmla="*/ 24 h 52"/>
                <a:gd name="T16" fmla="*/ 28 w 29"/>
                <a:gd name="T17" fmla="*/ 24 h 52"/>
                <a:gd name="T18" fmla="*/ 28 w 29"/>
                <a:gd name="T19" fmla="*/ 24 h 52"/>
                <a:gd name="T20" fmla="*/ 4 w 29"/>
                <a:gd name="T21" fmla="*/ 0 h 52"/>
                <a:gd name="T22" fmla="*/ 9 w 29"/>
                <a:gd name="T23" fmla="*/ 1 h 52"/>
                <a:gd name="T24" fmla="*/ 28 w 29"/>
                <a:gd name="T25" fmla="*/ 24 h 52"/>
                <a:gd name="T26" fmla="*/ 4 w 29"/>
                <a:gd name="T27" fmla="*/ 0 h 52"/>
                <a:gd name="T28" fmla="*/ 2 w 29"/>
                <a:gd name="T29" fmla="*/ 0 h 52"/>
                <a:gd name="T30" fmla="*/ 0 w 29"/>
                <a:gd name="T31" fmla="*/ 0 h 52"/>
                <a:gd name="T32" fmla="*/ 2 w 29"/>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52">
                  <a:moveTo>
                    <a:pt x="6" y="52"/>
                  </a:moveTo>
                  <a:cubicBezTo>
                    <a:pt x="5" y="52"/>
                    <a:pt x="5" y="52"/>
                    <a:pt x="5" y="52"/>
                  </a:cubicBezTo>
                  <a:cubicBezTo>
                    <a:pt x="5" y="52"/>
                    <a:pt x="5" y="52"/>
                    <a:pt x="6" y="52"/>
                  </a:cubicBezTo>
                  <a:moveTo>
                    <a:pt x="28" y="24"/>
                  </a:moveTo>
                  <a:cubicBezTo>
                    <a:pt x="29" y="30"/>
                    <a:pt x="27" y="36"/>
                    <a:pt x="24" y="40"/>
                  </a:cubicBezTo>
                  <a:cubicBezTo>
                    <a:pt x="27" y="36"/>
                    <a:pt x="28" y="31"/>
                    <a:pt x="28" y="26"/>
                  </a:cubicBezTo>
                  <a:cubicBezTo>
                    <a:pt x="28" y="25"/>
                    <a:pt x="28" y="25"/>
                    <a:pt x="28" y="24"/>
                  </a:cubicBezTo>
                  <a:moveTo>
                    <a:pt x="28" y="24"/>
                  </a:moveTo>
                  <a:cubicBezTo>
                    <a:pt x="28" y="24"/>
                    <a:pt x="28" y="24"/>
                    <a:pt x="28" y="24"/>
                  </a:cubicBezTo>
                  <a:cubicBezTo>
                    <a:pt x="28" y="24"/>
                    <a:pt x="28" y="24"/>
                    <a:pt x="28" y="24"/>
                  </a:cubicBezTo>
                  <a:moveTo>
                    <a:pt x="4" y="0"/>
                  </a:moveTo>
                  <a:cubicBezTo>
                    <a:pt x="6" y="0"/>
                    <a:pt x="8" y="0"/>
                    <a:pt x="9" y="1"/>
                  </a:cubicBezTo>
                  <a:cubicBezTo>
                    <a:pt x="19" y="4"/>
                    <a:pt x="27" y="12"/>
                    <a:pt x="28" y="24"/>
                  </a:cubicBezTo>
                  <a:cubicBezTo>
                    <a:pt x="27" y="11"/>
                    <a:pt x="17" y="1"/>
                    <a:pt x="4" y="0"/>
                  </a:cubicBezTo>
                  <a:moveTo>
                    <a:pt x="2" y="0"/>
                  </a:moveTo>
                  <a:cubicBezTo>
                    <a:pt x="1" y="0"/>
                    <a:pt x="1" y="0"/>
                    <a:pt x="0" y="0"/>
                  </a:cubicBezTo>
                  <a:cubicBezTo>
                    <a:pt x="1" y="0"/>
                    <a:pt x="1" y="0"/>
                    <a:pt x="2" y="0"/>
                  </a:cubicBezTo>
                </a:path>
              </a:pathLst>
            </a:custGeom>
            <a:solidFill>
              <a:srgbClr val="7F81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346"/>
            <p:cNvSpPr/>
            <p:nvPr/>
          </p:nvSpPr>
          <p:spPr bwMode="auto">
            <a:xfrm>
              <a:off x="3868738" y="1720850"/>
              <a:ext cx="860425" cy="930275"/>
            </a:xfrm>
            <a:custGeom>
              <a:avLst/>
              <a:gdLst>
                <a:gd name="T0" fmla="*/ 343 w 351"/>
                <a:gd name="T1" fmla="*/ 137 h 379"/>
                <a:gd name="T2" fmla="*/ 188 w 351"/>
                <a:gd name="T3" fmla="*/ 299 h 379"/>
                <a:gd name="T4" fmla="*/ 147 w 351"/>
                <a:gd name="T5" fmla="*/ 298 h 379"/>
                <a:gd name="T6" fmla="*/ 63 w 351"/>
                <a:gd name="T7" fmla="*/ 379 h 379"/>
                <a:gd name="T8" fmla="*/ 71 w 351"/>
                <a:gd name="T9" fmla="*/ 270 h 379"/>
                <a:gd name="T10" fmla="*/ 7 w 351"/>
                <a:gd name="T11" fmla="*/ 167 h 379"/>
                <a:gd name="T12" fmla="*/ 162 w 351"/>
                <a:gd name="T13" fmla="*/ 4 h 379"/>
                <a:gd name="T14" fmla="*/ 284 w 351"/>
                <a:gd name="T15" fmla="*/ 36 h 379"/>
                <a:gd name="T16" fmla="*/ 343 w 351"/>
                <a:gd name="T17" fmla="*/ 13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1" h="379">
                  <a:moveTo>
                    <a:pt x="343" y="137"/>
                  </a:moveTo>
                  <a:cubicBezTo>
                    <a:pt x="351" y="218"/>
                    <a:pt x="281" y="291"/>
                    <a:pt x="188" y="299"/>
                  </a:cubicBezTo>
                  <a:cubicBezTo>
                    <a:pt x="174" y="300"/>
                    <a:pt x="160" y="300"/>
                    <a:pt x="147" y="298"/>
                  </a:cubicBezTo>
                  <a:cubicBezTo>
                    <a:pt x="63" y="379"/>
                    <a:pt x="63" y="379"/>
                    <a:pt x="63" y="379"/>
                  </a:cubicBezTo>
                  <a:cubicBezTo>
                    <a:pt x="71" y="270"/>
                    <a:pt x="71" y="270"/>
                    <a:pt x="71" y="270"/>
                  </a:cubicBezTo>
                  <a:cubicBezTo>
                    <a:pt x="35" y="246"/>
                    <a:pt x="11" y="210"/>
                    <a:pt x="7" y="167"/>
                  </a:cubicBezTo>
                  <a:cubicBezTo>
                    <a:pt x="0" y="85"/>
                    <a:pt x="69" y="12"/>
                    <a:pt x="162" y="4"/>
                  </a:cubicBezTo>
                  <a:cubicBezTo>
                    <a:pt x="208" y="0"/>
                    <a:pt x="251" y="12"/>
                    <a:pt x="284" y="36"/>
                  </a:cubicBezTo>
                  <a:cubicBezTo>
                    <a:pt x="317" y="60"/>
                    <a:pt x="340" y="95"/>
                    <a:pt x="343" y="137"/>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347"/>
            <p:cNvSpPr/>
            <p:nvPr/>
          </p:nvSpPr>
          <p:spPr bwMode="auto">
            <a:xfrm>
              <a:off x="4024313" y="1809750"/>
              <a:ext cx="746125" cy="841375"/>
            </a:xfrm>
            <a:custGeom>
              <a:avLst/>
              <a:gdLst>
                <a:gd name="T0" fmla="*/ 298 w 305"/>
                <a:gd name="T1" fmla="*/ 112 h 343"/>
                <a:gd name="T2" fmla="*/ 143 w 305"/>
                <a:gd name="T3" fmla="*/ 274 h 343"/>
                <a:gd name="T4" fmla="*/ 102 w 305"/>
                <a:gd name="T5" fmla="*/ 273 h 343"/>
                <a:gd name="T6" fmla="*/ 0 w 305"/>
                <a:gd name="T7" fmla="*/ 343 h 343"/>
                <a:gd name="T8" fmla="*/ 84 w 305"/>
                <a:gd name="T9" fmla="*/ 262 h 343"/>
                <a:gd name="T10" fmla="*/ 125 w 305"/>
                <a:gd name="T11" fmla="*/ 263 h 343"/>
                <a:gd name="T12" fmla="*/ 280 w 305"/>
                <a:gd name="T13" fmla="*/ 101 h 343"/>
                <a:gd name="T14" fmla="*/ 221 w 305"/>
                <a:gd name="T15" fmla="*/ 0 h 343"/>
                <a:gd name="T16" fmla="*/ 298 w 305"/>
                <a:gd name="T17" fmla="*/ 112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5" h="343">
                  <a:moveTo>
                    <a:pt x="298" y="112"/>
                  </a:moveTo>
                  <a:cubicBezTo>
                    <a:pt x="305" y="193"/>
                    <a:pt x="236" y="266"/>
                    <a:pt x="143" y="274"/>
                  </a:cubicBezTo>
                  <a:cubicBezTo>
                    <a:pt x="129" y="275"/>
                    <a:pt x="115" y="275"/>
                    <a:pt x="102" y="273"/>
                  </a:cubicBezTo>
                  <a:cubicBezTo>
                    <a:pt x="0" y="343"/>
                    <a:pt x="0" y="343"/>
                    <a:pt x="0" y="343"/>
                  </a:cubicBezTo>
                  <a:cubicBezTo>
                    <a:pt x="84" y="262"/>
                    <a:pt x="84" y="262"/>
                    <a:pt x="84" y="262"/>
                  </a:cubicBezTo>
                  <a:cubicBezTo>
                    <a:pt x="97" y="264"/>
                    <a:pt x="111" y="264"/>
                    <a:pt x="125" y="263"/>
                  </a:cubicBezTo>
                  <a:cubicBezTo>
                    <a:pt x="218" y="255"/>
                    <a:pt x="288" y="182"/>
                    <a:pt x="280" y="101"/>
                  </a:cubicBezTo>
                  <a:cubicBezTo>
                    <a:pt x="277" y="59"/>
                    <a:pt x="254" y="24"/>
                    <a:pt x="221" y="0"/>
                  </a:cubicBezTo>
                  <a:cubicBezTo>
                    <a:pt x="264" y="23"/>
                    <a:pt x="294" y="64"/>
                    <a:pt x="298" y="112"/>
                  </a:cubicBezTo>
                </a:path>
              </a:pathLst>
            </a:custGeom>
            <a:solidFill>
              <a:srgbClr val="CCD7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348"/>
            <p:cNvSpPr/>
            <p:nvPr/>
          </p:nvSpPr>
          <p:spPr bwMode="auto">
            <a:xfrm>
              <a:off x="4135438" y="2530475"/>
              <a:ext cx="111125" cy="306387"/>
            </a:xfrm>
            <a:custGeom>
              <a:avLst/>
              <a:gdLst>
                <a:gd name="T0" fmla="*/ 26 w 45"/>
                <a:gd name="T1" fmla="*/ 0 h 125"/>
                <a:gd name="T2" fmla="*/ 0 w 45"/>
                <a:gd name="T3" fmla="*/ 18 h 125"/>
                <a:gd name="T4" fmla="*/ 7 w 45"/>
                <a:gd name="T5" fmla="*/ 93 h 125"/>
                <a:gd name="T6" fmla="*/ 45 w 45"/>
                <a:gd name="T7" fmla="*/ 125 h 125"/>
                <a:gd name="T8" fmla="*/ 36 w 45"/>
                <a:gd name="T9" fmla="*/ 26 h 125"/>
                <a:gd name="T10" fmla="*/ 35 w 45"/>
                <a:gd name="T11" fmla="*/ 11 h 125"/>
                <a:gd name="T12" fmla="*/ 26 w 45"/>
                <a:gd name="T13" fmla="*/ 0 h 125"/>
              </a:gdLst>
              <a:ahLst/>
              <a:cxnLst>
                <a:cxn ang="0">
                  <a:pos x="T0" y="T1"/>
                </a:cxn>
                <a:cxn ang="0">
                  <a:pos x="T2" y="T3"/>
                </a:cxn>
                <a:cxn ang="0">
                  <a:pos x="T4" y="T5"/>
                </a:cxn>
                <a:cxn ang="0">
                  <a:pos x="T6" y="T7"/>
                </a:cxn>
                <a:cxn ang="0">
                  <a:pos x="T8" y="T9"/>
                </a:cxn>
                <a:cxn ang="0">
                  <a:pos x="T10" y="T11"/>
                </a:cxn>
                <a:cxn ang="0">
                  <a:pos x="T12" y="T13"/>
                </a:cxn>
              </a:cxnLst>
              <a:rect l="0" t="0" r="r" b="b"/>
              <a:pathLst>
                <a:path w="45" h="125">
                  <a:moveTo>
                    <a:pt x="26" y="0"/>
                  </a:moveTo>
                  <a:cubicBezTo>
                    <a:pt x="0" y="18"/>
                    <a:pt x="0" y="18"/>
                    <a:pt x="0" y="18"/>
                  </a:cubicBezTo>
                  <a:cubicBezTo>
                    <a:pt x="7" y="93"/>
                    <a:pt x="7" y="93"/>
                    <a:pt x="7" y="93"/>
                  </a:cubicBezTo>
                  <a:cubicBezTo>
                    <a:pt x="45" y="125"/>
                    <a:pt x="45" y="125"/>
                    <a:pt x="45" y="125"/>
                  </a:cubicBezTo>
                  <a:cubicBezTo>
                    <a:pt x="36" y="26"/>
                    <a:pt x="36" y="26"/>
                    <a:pt x="36" y="26"/>
                  </a:cubicBezTo>
                  <a:cubicBezTo>
                    <a:pt x="35" y="11"/>
                    <a:pt x="35" y="11"/>
                    <a:pt x="35" y="11"/>
                  </a:cubicBezTo>
                  <a:cubicBezTo>
                    <a:pt x="32" y="7"/>
                    <a:pt x="29" y="4"/>
                    <a:pt x="26" y="0"/>
                  </a:cubicBezTo>
                </a:path>
              </a:pathLst>
            </a:custGeom>
            <a:solidFill>
              <a:srgbClr val="4933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349"/>
            <p:cNvSpPr/>
            <p:nvPr/>
          </p:nvSpPr>
          <p:spPr bwMode="auto">
            <a:xfrm>
              <a:off x="4200526" y="2517775"/>
              <a:ext cx="20638" cy="39687"/>
            </a:xfrm>
            <a:custGeom>
              <a:avLst/>
              <a:gdLst>
                <a:gd name="T0" fmla="*/ 7 w 9"/>
                <a:gd name="T1" fmla="*/ 0 h 16"/>
                <a:gd name="T2" fmla="*/ 3 w 9"/>
                <a:gd name="T3" fmla="*/ 3 h 16"/>
                <a:gd name="T4" fmla="*/ 0 w 9"/>
                <a:gd name="T5" fmla="*/ 5 h 16"/>
                <a:gd name="T6" fmla="*/ 9 w 9"/>
                <a:gd name="T7" fmla="*/ 16 h 16"/>
                <a:gd name="T8" fmla="*/ 7 w 9"/>
                <a:gd name="T9" fmla="*/ 0 h 16"/>
              </a:gdLst>
              <a:ahLst/>
              <a:cxnLst>
                <a:cxn ang="0">
                  <a:pos x="T0" y="T1"/>
                </a:cxn>
                <a:cxn ang="0">
                  <a:pos x="T2" y="T3"/>
                </a:cxn>
                <a:cxn ang="0">
                  <a:pos x="T4" y="T5"/>
                </a:cxn>
                <a:cxn ang="0">
                  <a:pos x="T6" y="T7"/>
                </a:cxn>
                <a:cxn ang="0">
                  <a:pos x="T8" y="T9"/>
                </a:cxn>
              </a:cxnLst>
              <a:rect l="0" t="0" r="r" b="b"/>
              <a:pathLst>
                <a:path w="9" h="16">
                  <a:moveTo>
                    <a:pt x="7" y="0"/>
                  </a:moveTo>
                  <a:cubicBezTo>
                    <a:pt x="3" y="3"/>
                    <a:pt x="3" y="3"/>
                    <a:pt x="3" y="3"/>
                  </a:cubicBezTo>
                  <a:cubicBezTo>
                    <a:pt x="0" y="5"/>
                    <a:pt x="0" y="5"/>
                    <a:pt x="0" y="5"/>
                  </a:cubicBezTo>
                  <a:cubicBezTo>
                    <a:pt x="3" y="9"/>
                    <a:pt x="6" y="12"/>
                    <a:pt x="9" y="16"/>
                  </a:cubicBezTo>
                  <a:cubicBezTo>
                    <a:pt x="7" y="0"/>
                    <a:pt x="7" y="0"/>
                    <a:pt x="7" y="0"/>
                  </a:cubicBezTo>
                </a:path>
              </a:pathLst>
            </a:custGeom>
            <a:solidFill>
              <a:srgbClr val="4939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350"/>
            <p:cNvSpPr/>
            <p:nvPr/>
          </p:nvSpPr>
          <p:spPr bwMode="auto">
            <a:xfrm>
              <a:off x="4224338" y="2593975"/>
              <a:ext cx="22225" cy="242887"/>
            </a:xfrm>
            <a:custGeom>
              <a:avLst/>
              <a:gdLst>
                <a:gd name="T0" fmla="*/ 0 w 14"/>
                <a:gd name="T1" fmla="*/ 0 h 153"/>
                <a:gd name="T2" fmla="*/ 14 w 14"/>
                <a:gd name="T3" fmla="*/ 153 h 153"/>
                <a:gd name="T4" fmla="*/ 14 w 14"/>
                <a:gd name="T5" fmla="*/ 153 h 153"/>
                <a:gd name="T6" fmla="*/ 0 w 14"/>
                <a:gd name="T7" fmla="*/ 0 h 153"/>
              </a:gdLst>
              <a:ahLst/>
              <a:cxnLst>
                <a:cxn ang="0">
                  <a:pos x="T0" y="T1"/>
                </a:cxn>
                <a:cxn ang="0">
                  <a:pos x="T2" y="T3"/>
                </a:cxn>
                <a:cxn ang="0">
                  <a:pos x="T4" y="T5"/>
                </a:cxn>
                <a:cxn ang="0">
                  <a:pos x="T6" y="T7"/>
                </a:cxn>
              </a:cxnLst>
              <a:rect l="0" t="0" r="r" b="b"/>
              <a:pathLst>
                <a:path w="14" h="153">
                  <a:moveTo>
                    <a:pt x="0" y="0"/>
                  </a:moveTo>
                  <a:lnTo>
                    <a:pt x="14" y="153"/>
                  </a:lnTo>
                  <a:lnTo>
                    <a:pt x="14" y="153"/>
                  </a:lnTo>
                  <a:lnTo>
                    <a:pt x="0" y="0"/>
                  </a:lnTo>
                  <a:close/>
                </a:path>
              </a:pathLst>
            </a:custGeom>
            <a:solidFill>
              <a:srgbClr val="3520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351"/>
            <p:cNvSpPr/>
            <p:nvPr/>
          </p:nvSpPr>
          <p:spPr bwMode="auto">
            <a:xfrm>
              <a:off x="4224338" y="2593975"/>
              <a:ext cx="22225" cy="242887"/>
            </a:xfrm>
            <a:custGeom>
              <a:avLst/>
              <a:gdLst>
                <a:gd name="T0" fmla="*/ 0 w 14"/>
                <a:gd name="T1" fmla="*/ 0 h 153"/>
                <a:gd name="T2" fmla="*/ 14 w 14"/>
                <a:gd name="T3" fmla="*/ 153 h 153"/>
                <a:gd name="T4" fmla="*/ 14 w 14"/>
                <a:gd name="T5" fmla="*/ 153 h 153"/>
                <a:gd name="T6" fmla="*/ 0 w 14"/>
                <a:gd name="T7" fmla="*/ 0 h 153"/>
              </a:gdLst>
              <a:ahLst/>
              <a:cxnLst>
                <a:cxn ang="0">
                  <a:pos x="T0" y="T1"/>
                </a:cxn>
                <a:cxn ang="0">
                  <a:pos x="T2" y="T3"/>
                </a:cxn>
                <a:cxn ang="0">
                  <a:pos x="T4" y="T5"/>
                </a:cxn>
                <a:cxn ang="0">
                  <a:pos x="T6" y="T7"/>
                </a:cxn>
              </a:cxnLst>
              <a:rect l="0" t="0" r="r" b="b"/>
              <a:pathLst>
                <a:path w="14" h="153">
                  <a:moveTo>
                    <a:pt x="0" y="0"/>
                  </a:moveTo>
                  <a:lnTo>
                    <a:pt x="14" y="153"/>
                  </a:lnTo>
                  <a:lnTo>
                    <a:pt x="14" y="15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352"/>
            <p:cNvSpPr/>
            <p:nvPr/>
          </p:nvSpPr>
          <p:spPr bwMode="auto">
            <a:xfrm>
              <a:off x="4024313" y="2574925"/>
              <a:ext cx="128588" cy="184150"/>
            </a:xfrm>
            <a:custGeom>
              <a:avLst/>
              <a:gdLst>
                <a:gd name="T0" fmla="*/ 70 w 81"/>
                <a:gd name="T1" fmla="*/ 0 h 116"/>
                <a:gd name="T2" fmla="*/ 70 w 81"/>
                <a:gd name="T3" fmla="*/ 0 h 116"/>
                <a:gd name="T4" fmla="*/ 0 w 81"/>
                <a:gd name="T5" fmla="*/ 48 h 116"/>
                <a:gd name="T6" fmla="*/ 81 w 81"/>
                <a:gd name="T7" fmla="*/ 116 h 116"/>
                <a:gd name="T8" fmla="*/ 81 w 81"/>
                <a:gd name="T9" fmla="*/ 116 h 116"/>
                <a:gd name="T10" fmla="*/ 70 w 81"/>
                <a:gd name="T11" fmla="*/ 0 h 116"/>
              </a:gdLst>
              <a:ahLst/>
              <a:cxnLst>
                <a:cxn ang="0">
                  <a:pos x="T0" y="T1"/>
                </a:cxn>
                <a:cxn ang="0">
                  <a:pos x="T2" y="T3"/>
                </a:cxn>
                <a:cxn ang="0">
                  <a:pos x="T4" y="T5"/>
                </a:cxn>
                <a:cxn ang="0">
                  <a:pos x="T6" y="T7"/>
                </a:cxn>
                <a:cxn ang="0">
                  <a:pos x="T8" y="T9"/>
                </a:cxn>
                <a:cxn ang="0">
                  <a:pos x="T10" y="T11"/>
                </a:cxn>
              </a:cxnLst>
              <a:rect l="0" t="0" r="r" b="b"/>
              <a:pathLst>
                <a:path w="81" h="116">
                  <a:moveTo>
                    <a:pt x="70" y="0"/>
                  </a:moveTo>
                  <a:lnTo>
                    <a:pt x="70" y="0"/>
                  </a:lnTo>
                  <a:lnTo>
                    <a:pt x="0" y="48"/>
                  </a:lnTo>
                  <a:lnTo>
                    <a:pt x="81" y="116"/>
                  </a:lnTo>
                  <a:lnTo>
                    <a:pt x="81" y="116"/>
                  </a:lnTo>
                  <a:lnTo>
                    <a:pt x="70" y="0"/>
                  </a:lnTo>
                  <a:close/>
                </a:path>
              </a:pathLst>
            </a:custGeom>
            <a:solidFill>
              <a:srgbClr val="89A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353"/>
            <p:cNvSpPr/>
            <p:nvPr/>
          </p:nvSpPr>
          <p:spPr bwMode="auto">
            <a:xfrm>
              <a:off x="4024313" y="2574925"/>
              <a:ext cx="128588" cy="184150"/>
            </a:xfrm>
            <a:custGeom>
              <a:avLst/>
              <a:gdLst>
                <a:gd name="T0" fmla="*/ 70 w 81"/>
                <a:gd name="T1" fmla="*/ 0 h 116"/>
                <a:gd name="T2" fmla="*/ 70 w 81"/>
                <a:gd name="T3" fmla="*/ 0 h 116"/>
                <a:gd name="T4" fmla="*/ 0 w 81"/>
                <a:gd name="T5" fmla="*/ 48 h 116"/>
                <a:gd name="T6" fmla="*/ 81 w 81"/>
                <a:gd name="T7" fmla="*/ 116 h 116"/>
                <a:gd name="T8" fmla="*/ 81 w 81"/>
                <a:gd name="T9" fmla="*/ 116 h 116"/>
                <a:gd name="T10" fmla="*/ 70 w 81"/>
                <a:gd name="T11" fmla="*/ 0 h 116"/>
              </a:gdLst>
              <a:ahLst/>
              <a:cxnLst>
                <a:cxn ang="0">
                  <a:pos x="T0" y="T1"/>
                </a:cxn>
                <a:cxn ang="0">
                  <a:pos x="T2" y="T3"/>
                </a:cxn>
                <a:cxn ang="0">
                  <a:pos x="T4" y="T5"/>
                </a:cxn>
                <a:cxn ang="0">
                  <a:pos x="T6" y="T7"/>
                </a:cxn>
                <a:cxn ang="0">
                  <a:pos x="T8" y="T9"/>
                </a:cxn>
                <a:cxn ang="0">
                  <a:pos x="T10" y="T11"/>
                </a:cxn>
              </a:cxnLst>
              <a:rect l="0" t="0" r="r" b="b"/>
              <a:pathLst>
                <a:path w="81" h="116">
                  <a:moveTo>
                    <a:pt x="70" y="0"/>
                  </a:moveTo>
                  <a:lnTo>
                    <a:pt x="70" y="0"/>
                  </a:lnTo>
                  <a:lnTo>
                    <a:pt x="0" y="48"/>
                  </a:lnTo>
                  <a:lnTo>
                    <a:pt x="81" y="116"/>
                  </a:lnTo>
                  <a:lnTo>
                    <a:pt x="81" y="116"/>
                  </a:lnTo>
                  <a:lnTo>
                    <a:pt x="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354"/>
            <p:cNvSpPr/>
            <p:nvPr/>
          </p:nvSpPr>
          <p:spPr bwMode="auto">
            <a:xfrm>
              <a:off x="4329113" y="1887538"/>
              <a:ext cx="228600" cy="417512"/>
            </a:xfrm>
            <a:custGeom>
              <a:avLst/>
              <a:gdLst>
                <a:gd name="T0" fmla="*/ 93 w 93"/>
                <a:gd name="T1" fmla="*/ 120 h 170"/>
                <a:gd name="T2" fmla="*/ 83 w 93"/>
                <a:gd name="T3" fmla="*/ 145 h 170"/>
                <a:gd name="T4" fmla="*/ 63 w 93"/>
                <a:gd name="T5" fmla="*/ 155 h 170"/>
                <a:gd name="T6" fmla="*/ 56 w 93"/>
                <a:gd name="T7" fmla="*/ 156 h 170"/>
                <a:gd name="T8" fmla="*/ 56 w 93"/>
                <a:gd name="T9" fmla="*/ 170 h 170"/>
                <a:gd name="T10" fmla="*/ 36 w 93"/>
                <a:gd name="T11" fmla="*/ 170 h 170"/>
                <a:gd name="T12" fmla="*/ 36 w 93"/>
                <a:gd name="T13" fmla="*/ 155 h 170"/>
                <a:gd name="T14" fmla="*/ 20 w 93"/>
                <a:gd name="T15" fmla="*/ 150 h 170"/>
                <a:gd name="T16" fmla="*/ 6 w 93"/>
                <a:gd name="T17" fmla="*/ 137 h 170"/>
                <a:gd name="T18" fmla="*/ 0 w 93"/>
                <a:gd name="T19" fmla="*/ 117 h 170"/>
                <a:gd name="T20" fmla="*/ 27 w 93"/>
                <a:gd name="T21" fmla="*/ 115 h 170"/>
                <a:gd name="T22" fmla="*/ 35 w 93"/>
                <a:gd name="T23" fmla="*/ 133 h 170"/>
                <a:gd name="T24" fmla="*/ 47 w 93"/>
                <a:gd name="T25" fmla="*/ 137 h 170"/>
                <a:gd name="T26" fmla="*/ 62 w 93"/>
                <a:gd name="T27" fmla="*/ 130 h 170"/>
                <a:gd name="T28" fmla="*/ 65 w 93"/>
                <a:gd name="T29" fmla="*/ 121 h 170"/>
                <a:gd name="T30" fmla="*/ 54 w 93"/>
                <a:gd name="T31" fmla="*/ 104 h 170"/>
                <a:gd name="T32" fmla="*/ 29 w 93"/>
                <a:gd name="T33" fmla="*/ 86 h 170"/>
                <a:gd name="T34" fmla="*/ 9 w 93"/>
                <a:gd name="T35" fmla="*/ 68 h 170"/>
                <a:gd name="T36" fmla="*/ 3 w 93"/>
                <a:gd name="T37" fmla="*/ 48 h 170"/>
                <a:gd name="T38" fmla="*/ 20 w 93"/>
                <a:gd name="T39" fmla="*/ 20 h 170"/>
                <a:gd name="T40" fmla="*/ 36 w 93"/>
                <a:gd name="T41" fmla="*/ 15 h 170"/>
                <a:gd name="T42" fmla="*/ 36 w 93"/>
                <a:gd name="T43" fmla="*/ 0 h 170"/>
                <a:gd name="T44" fmla="*/ 57 w 93"/>
                <a:gd name="T45" fmla="*/ 0 h 170"/>
                <a:gd name="T46" fmla="*/ 57 w 93"/>
                <a:gd name="T47" fmla="*/ 14 h 170"/>
                <a:gd name="T48" fmla="*/ 72 w 93"/>
                <a:gd name="T49" fmla="*/ 19 h 170"/>
                <a:gd name="T50" fmla="*/ 86 w 93"/>
                <a:gd name="T51" fmla="*/ 30 h 170"/>
                <a:gd name="T52" fmla="*/ 92 w 93"/>
                <a:gd name="T53" fmla="*/ 46 h 170"/>
                <a:gd name="T54" fmla="*/ 65 w 93"/>
                <a:gd name="T55" fmla="*/ 49 h 170"/>
                <a:gd name="T56" fmla="*/ 58 w 93"/>
                <a:gd name="T57" fmla="*/ 36 h 170"/>
                <a:gd name="T58" fmla="*/ 47 w 93"/>
                <a:gd name="T59" fmla="*/ 33 h 170"/>
                <a:gd name="T60" fmla="*/ 35 w 93"/>
                <a:gd name="T61" fmla="*/ 38 h 170"/>
                <a:gd name="T62" fmla="*/ 32 w 93"/>
                <a:gd name="T63" fmla="*/ 48 h 170"/>
                <a:gd name="T64" fmla="*/ 43 w 93"/>
                <a:gd name="T65" fmla="*/ 67 h 170"/>
                <a:gd name="T66" fmla="*/ 56 w 93"/>
                <a:gd name="T67" fmla="*/ 76 h 170"/>
                <a:gd name="T68" fmla="*/ 69 w 93"/>
                <a:gd name="T69" fmla="*/ 85 h 170"/>
                <a:gd name="T70" fmla="*/ 85 w 93"/>
                <a:gd name="T71" fmla="*/ 100 h 170"/>
                <a:gd name="T72" fmla="*/ 89 w 93"/>
                <a:gd name="T73" fmla="*/ 107 h 170"/>
                <a:gd name="T74" fmla="*/ 93 w 93"/>
                <a:gd name="T75" fmla="*/ 12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70">
                  <a:moveTo>
                    <a:pt x="93" y="120"/>
                  </a:moveTo>
                  <a:cubicBezTo>
                    <a:pt x="93" y="130"/>
                    <a:pt x="90" y="138"/>
                    <a:pt x="83" y="145"/>
                  </a:cubicBezTo>
                  <a:cubicBezTo>
                    <a:pt x="78" y="150"/>
                    <a:pt x="72" y="153"/>
                    <a:pt x="63" y="155"/>
                  </a:cubicBezTo>
                  <a:cubicBezTo>
                    <a:pt x="61" y="155"/>
                    <a:pt x="59" y="156"/>
                    <a:pt x="56" y="156"/>
                  </a:cubicBezTo>
                  <a:cubicBezTo>
                    <a:pt x="56" y="170"/>
                    <a:pt x="56" y="170"/>
                    <a:pt x="56" y="170"/>
                  </a:cubicBezTo>
                  <a:cubicBezTo>
                    <a:pt x="36" y="170"/>
                    <a:pt x="36" y="170"/>
                    <a:pt x="36" y="170"/>
                  </a:cubicBezTo>
                  <a:cubicBezTo>
                    <a:pt x="36" y="155"/>
                    <a:pt x="36" y="155"/>
                    <a:pt x="36" y="155"/>
                  </a:cubicBezTo>
                  <a:cubicBezTo>
                    <a:pt x="30" y="154"/>
                    <a:pt x="25" y="153"/>
                    <a:pt x="20" y="150"/>
                  </a:cubicBezTo>
                  <a:cubicBezTo>
                    <a:pt x="14" y="147"/>
                    <a:pt x="9" y="142"/>
                    <a:pt x="6" y="137"/>
                  </a:cubicBezTo>
                  <a:cubicBezTo>
                    <a:pt x="2" y="131"/>
                    <a:pt x="0" y="124"/>
                    <a:pt x="0" y="117"/>
                  </a:cubicBezTo>
                  <a:cubicBezTo>
                    <a:pt x="27" y="115"/>
                    <a:pt x="27" y="115"/>
                    <a:pt x="27" y="115"/>
                  </a:cubicBezTo>
                  <a:cubicBezTo>
                    <a:pt x="28" y="124"/>
                    <a:pt x="31" y="129"/>
                    <a:pt x="35" y="133"/>
                  </a:cubicBezTo>
                  <a:cubicBezTo>
                    <a:pt x="39" y="136"/>
                    <a:pt x="42" y="137"/>
                    <a:pt x="47" y="137"/>
                  </a:cubicBezTo>
                  <a:cubicBezTo>
                    <a:pt x="53" y="137"/>
                    <a:pt x="58" y="135"/>
                    <a:pt x="62" y="130"/>
                  </a:cubicBezTo>
                  <a:cubicBezTo>
                    <a:pt x="64" y="128"/>
                    <a:pt x="65" y="125"/>
                    <a:pt x="65" y="121"/>
                  </a:cubicBezTo>
                  <a:cubicBezTo>
                    <a:pt x="65" y="115"/>
                    <a:pt x="61" y="110"/>
                    <a:pt x="54" y="104"/>
                  </a:cubicBezTo>
                  <a:cubicBezTo>
                    <a:pt x="48" y="100"/>
                    <a:pt x="40" y="94"/>
                    <a:pt x="29" y="86"/>
                  </a:cubicBezTo>
                  <a:cubicBezTo>
                    <a:pt x="20" y="79"/>
                    <a:pt x="13" y="73"/>
                    <a:pt x="9" y="68"/>
                  </a:cubicBezTo>
                  <a:cubicBezTo>
                    <a:pt x="5" y="62"/>
                    <a:pt x="3" y="55"/>
                    <a:pt x="3" y="48"/>
                  </a:cubicBezTo>
                  <a:cubicBezTo>
                    <a:pt x="3" y="36"/>
                    <a:pt x="9" y="26"/>
                    <a:pt x="20" y="20"/>
                  </a:cubicBezTo>
                  <a:cubicBezTo>
                    <a:pt x="25" y="17"/>
                    <a:pt x="30" y="15"/>
                    <a:pt x="36" y="15"/>
                  </a:cubicBezTo>
                  <a:cubicBezTo>
                    <a:pt x="36" y="0"/>
                    <a:pt x="36" y="0"/>
                    <a:pt x="36" y="0"/>
                  </a:cubicBezTo>
                  <a:cubicBezTo>
                    <a:pt x="57" y="0"/>
                    <a:pt x="57" y="0"/>
                    <a:pt x="57" y="0"/>
                  </a:cubicBezTo>
                  <a:cubicBezTo>
                    <a:pt x="57" y="14"/>
                    <a:pt x="57" y="14"/>
                    <a:pt x="57" y="14"/>
                  </a:cubicBezTo>
                  <a:cubicBezTo>
                    <a:pt x="63" y="15"/>
                    <a:pt x="68" y="17"/>
                    <a:pt x="72" y="19"/>
                  </a:cubicBezTo>
                  <a:cubicBezTo>
                    <a:pt x="78" y="22"/>
                    <a:pt x="83" y="25"/>
                    <a:pt x="86" y="30"/>
                  </a:cubicBezTo>
                  <a:cubicBezTo>
                    <a:pt x="89" y="34"/>
                    <a:pt x="92" y="40"/>
                    <a:pt x="92" y="46"/>
                  </a:cubicBezTo>
                  <a:cubicBezTo>
                    <a:pt x="65" y="49"/>
                    <a:pt x="65" y="49"/>
                    <a:pt x="65" y="49"/>
                  </a:cubicBezTo>
                  <a:cubicBezTo>
                    <a:pt x="64" y="44"/>
                    <a:pt x="62" y="39"/>
                    <a:pt x="58" y="36"/>
                  </a:cubicBezTo>
                  <a:cubicBezTo>
                    <a:pt x="56" y="34"/>
                    <a:pt x="52" y="33"/>
                    <a:pt x="47" y="33"/>
                  </a:cubicBezTo>
                  <a:cubicBezTo>
                    <a:pt x="42" y="33"/>
                    <a:pt x="38" y="34"/>
                    <a:pt x="35" y="38"/>
                  </a:cubicBezTo>
                  <a:cubicBezTo>
                    <a:pt x="33" y="40"/>
                    <a:pt x="32" y="44"/>
                    <a:pt x="32" y="48"/>
                  </a:cubicBezTo>
                  <a:cubicBezTo>
                    <a:pt x="32" y="54"/>
                    <a:pt x="36" y="61"/>
                    <a:pt x="43" y="67"/>
                  </a:cubicBezTo>
                  <a:cubicBezTo>
                    <a:pt x="46" y="70"/>
                    <a:pt x="50" y="73"/>
                    <a:pt x="56" y="76"/>
                  </a:cubicBezTo>
                  <a:cubicBezTo>
                    <a:pt x="62" y="80"/>
                    <a:pt x="67" y="83"/>
                    <a:pt x="69" y="85"/>
                  </a:cubicBezTo>
                  <a:cubicBezTo>
                    <a:pt x="76" y="90"/>
                    <a:pt x="81" y="95"/>
                    <a:pt x="85" y="100"/>
                  </a:cubicBezTo>
                  <a:cubicBezTo>
                    <a:pt x="87" y="103"/>
                    <a:pt x="88" y="105"/>
                    <a:pt x="89" y="107"/>
                  </a:cubicBezTo>
                  <a:cubicBezTo>
                    <a:pt x="92" y="112"/>
                    <a:pt x="93" y="116"/>
                    <a:pt x="93" y="120"/>
                  </a:cubicBezTo>
                  <a:close/>
                </a:path>
              </a:pathLst>
            </a:custGeom>
            <a:solidFill>
              <a:srgbClr val="5CAB9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355"/>
            <p:cNvSpPr/>
            <p:nvPr/>
          </p:nvSpPr>
          <p:spPr bwMode="auto">
            <a:xfrm>
              <a:off x="3943351" y="1924050"/>
              <a:ext cx="349250" cy="346075"/>
            </a:xfrm>
            <a:custGeom>
              <a:avLst/>
              <a:gdLst>
                <a:gd name="T0" fmla="*/ 142 w 143"/>
                <a:gd name="T1" fmla="*/ 68 h 141"/>
                <a:gd name="T2" fmla="*/ 134 w 143"/>
                <a:gd name="T3" fmla="*/ 106 h 141"/>
                <a:gd name="T4" fmla="*/ 103 w 143"/>
                <a:gd name="T5" fmla="*/ 132 h 141"/>
                <a:gd name="T6" fmla="*/ 64 w 143"/>
                <a:gd name="T7" fmla="*/ 139 h 141"/>
                <a:gd name="T8" fmla="*/ 33 w 143"/>
                <a:gd name="T9" fmla="*/ 125 h 141"/>
                <a:gd name="T10" fmla="*/ 21 w 143"/>
                <a:gd name="T11" fmla="*/ 112 h 141"/>
                <a:gd name="T12" fmla="*/ 11 w 143"/>
                <a:gd name="T13" fmla="*/ 116 h 141"/>
                <a:gd name="T14" fmla="*/ 6 w 143"/>
                <a:gd name="T15" fmla="*/ 105 h 141"/>
                <a:gd name="T16" fmla="*/ 15 w 143"/>
                <a:gd name="T17" fmla="*/ 101 h 141"/>
                <a:gd name="T18" fmla="*/ 12 w 143"/>
                <a:gd name="T19" fmla="*/ 96 h 141"/>
                <a:gd name="T20" fmla="*/ 10 w 143"/>
                <a:gd name="T21" fmla="*/ 92 h 141"/>
                <a:gd name="T22" fmla="*/ 5 w 143"/>
                <a:gd name="T23" fmla="*/ 94 h 141"/>
                <a:gd name="T24" fmla="*/ 0 w 143"/>
                <a:gd name="T25" fmla="*/ 82 h 141"/>
                <a:gd name="T26" fmla="*/ 7 w 143"/>
                <a:gd name="T27" fmla="*/ 79 h 141"/>
                <a:gd name="T28" fmla="*/ 6 w 143"/>
                <a:gd name="T29" fmla="*/ 60 h 141"/>
                <a:gd name="T30" fmla="*/ 20 w 143"/>
                <a:gd name="T31" fmla="*/ 29 h 141"/>
                <a:gd name="T32" fmla="*/ 50 w 143"/>
                <a:gd name="T33" fmla="*/ 7 h 141"/>
                <a:gd name="T34" fmla="*/ 88 w 143"/>
                <a:gd name="T35" fmla="*/ 2 h 141"/>
                <a:gd name="T36" fmla="*/ 118 w 143"/>
                <a:gd name="T37" fmla="*/ 19 h 141"/>
                <a:gd name="T38" fmla="*/ 102 w 143"/>
                <a:gd name="T39" fmla="*/ 31 h 141"/>
                <a:gd name="T40" fmla="*/ 80 w 143"/>
                <a:gd name="T41" fmla="*/ 17 h 141"/>
                <a:gd name="T42" fmla="*/ 55 w 143"/>
                <a:gd name="T43" fmla="*/ 21 h 141"/>
                <a:gd name="T44" fmla="*/ 32 w 143"/>
                <a:gd name="T45" fmla="*/ 39 h 141"/>
                <a:gd name="T46" fmla="*/ 25 w 143"/>
                <a:gd name="T47" fmla="*/ 63 h 141"/>
                <a:gd name="T48" fmla="*/ 26 w 143"/>
                <a:gd name="T49" fmla="*/ 71 h 141"/>
                <a:gd name="T50" fmla="*/ 61 w 143"/>
                <a:gd name="T51" fmla="*/ 56 h 141"/>
                <a:gd name="T52" fmla="*/ 66 w 143"/>
                <a:gd name="T53" fmla="*/ 68 h 141"/>
                <a:gd name="T54" fmla="*/ 29 w 143"/>
                <a:gd name="T55" fmla="*/ 84 h 141"/>
                <a:gd name="T56" fmla="*/ 31 w 143"/>
                <a:gd name="T57" fmla="*/ 88 h 141"/>
                <a:gd name="T58" fmla="*/ 33 w 143"/>
                <a:gd name="T59" fmla="*/ 93 h 141"/>
                <a:gd name="T60" fmla="*/ 67 w 143"/>
                <a:gd name="T61" fmla="*/ 79 h 141"/>
                <a:gd name="T62" fmla="*/ 72 w 143"/>
                <a:gd name="T63" fmla="*/ 90 h 141"/>
                <a:gd name="T64" fmla="*/ 39 w 143"/>
                <a:gd name="T65" fmla="*/ 104 h 141"/>
                <a:gd name="T66" fmla="*/ 47 w 143"/>
                <a:gd name="T67" fmla="*/ 113 h 141"/>
                <a:gd name="T68" fmla="*/ 70 w 143"/>
                <a:gd name="T69" fmla="*/ 123 h 141"/>
                <a:gd name="T70" fmla="*/ 96 w 143"/>
                <a:gd name="T71" fmla="*/ 119 h 141"/>
                <a:gd name="T72" fmla="*/ 118 w 143"/>
                <a:gd name="T73" fmla="*/ 100 h 141"/>
                <a:gd name="T74" fmla="*/ 122 w 143"/>
                <a:gd name="T75" fmla="*/ 71 h 141"/>
                <a:gd name="T76" fmla="*/ 142 w 143"/>
                <a:gd name="T77" fmla="*/ 6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141">
                  <a:moveTo>
                    <a:pt x="142" y="68"/>
                  </a:moveTo>
                  <a:cubicBezTo>
                    <a:pt x="143" y="82"/>
                    <a:pt x="141" y="95"/>
                    <a:pt x="134" y="106"/>
                  </a:cubicBezTo>
                  <a:cubicBezTo>
                    <a:pt x="127" y="117"/>
                    <a:pt x="117" y="126"/>
                    <a:pt x="103" y="132"/>
                  </a:cubicBezTo>
                  <a:cubicBezTo>
                    <a:pt x="88" y="138"/>
                    <a:pt x="75" y="141"/>
                    <a:pt x="64" y="139"/>
                  </a:cubicBezTo>
                  <a:cubicBezTo>
                    <a:pt x="52" y="138"/>
                    <a:pt x="42" y="133"/>
                    <a:pt x="33" y="125"/>
                  </a:cubicBezTo>
                  <a:cubicBezTo>
                    <a:pt x="29" y="121"/>
                    <a:pt x="25" y="117"/>
                    <a:pt x="21" y="112"/>
                  </a:cubicBezTo>
                  <a:cubicBezTo>
                    <a:pt x="11" y="116"/>
                    <a:pt x="11" y="116"/>
                    <a:pt x="11" y="116"/>
                  </a:cubicBezTo>
                  <a:cubicBezTo>
                    <a:pt x="6" y="105"/>
                    <a:pt x="6" y="105"/>
                    <a:pt x="6" y="105"/>
                  </a:cubicBezTo>
                  <a:cubicBezTo>
                    <a:pt x="15" y="101"/>
                    <a:pt x="15" y="101"/>
                    <a:pt x="15" y="101"/>
                  </a:cubicBezTo>
                  <a:cubicBezTo>
                    <a:pt x="14" y="99"/>
                    <a:pt x="13" y="98"/>
                    <a:pt x="12" y="96"/>
                  </a:cubicBezTo>
                  <a:cubicBezTo>
                    <a:pt x="12" y="95"/>
                    <a:pt x="11" y="93"/>
                    <a:pt x="10" y="92"/>
                  </a:cubicBezTo>
                  <a:cubicBezTo>
                    <a:pt x="5" y="94"/>
                    <a:pt x="5" y="94"/>
                    <a:pt x="5" y="94"/>
                  </a:cubicBezTo>
                  <a:cubicBezTo>
                    <a:pt x="0" y="82"/>
                    <a:pt x="0" y="82"/>
                    <a:pt x="0" y="82"/>
                  </a:cubicBezTo>
                  <a:cubicBezTo>
                    <a:pt x="7" y="79"/>
                    <a:pt x="7" y="79"/>
                    <a:pt x="7" y="79"/>
                  </a:cubicBezTo>
                  <a:cubicBezTo>
                    <a:pt x="6" y="73"/>
                    <a:pt x="5" y="66"/>
                    <a:pt x="6" y="60"/>
                  </a:cubicBezTo>
                  <a:cubicBezTo>
                    <a:pt x="8" y="48"/>
                    <a:pt x="12" y="38"/>
                    <a:pt x="20" y="29"/>
                  </a:cubicBezTo>
                  <a:cubicBezTo>
                    <a:pt x="28" y="19"/>
                    <a:pt x="38" y="12"/>
                    <a:pt x="50" y="7"/>
                  </a:cubicBezTo>
                  <a:cubicBezTo>
                    <a:pt x="63" y="1"/>
                    <a:pt x="76" y="0"/>
                    <a:pt x="88" y="2"/>
                  </a:cubicBezTo>
                  <a:cubicBezTo>
                    <a:pt x="100" y="4"/>
                    <a:pt x="110" y="10"/>
                    <a:pt x="118" y="19"/>
                  </a:cubicBezTo>
                  <a:cubicBezTo>
                    <a:pt x="102" y="31"/>
                    <a:pt x="102" y="31"/>
                    <a:pt x="102" y="31"/>
                  </a:cubicBezTo>
                  <a:cubicBezTo>
                    <a:pt x="95" y="23"/>
                    <a:pt x="88" y="19"/>
                    <a:pt x="80" y="17"/>
                  </a:cubicBezTo>
                  <a:cubicBezTo>
                    <a:pt x="73" y="16"/>
                    <a:pt x="64" y="17"/>
                    <a:pt x="55" y="21"/>
                  </a:cubicBezTo>
                  <a:cubicBezTo>
                    <a:pt x="45" y="26"/>
                    <a:pt x="37" y="31"/>
                    <a:pt x="32" y="39"/>
                  </a:cubicBezTo>
                  <a:cubicBezTo>
                    <a:pt x="27" y="46"/>
                    <a:pt x="25" y="54"/>
                    <a:pt x="25" y="63"/>
                  </a:cubicBezTo>
                  <a:cubicBezTo>
                    <a:pt x="25" y="66"/>
                    <a:pt x="25" y="69"/>
                    <a:pt x="26" y="71"/>
                  </a:cubicBezTo>
                  <a:cubicBezTo>
                    <a:pt x="61" y="56"/>
                    <a:pt x="61" y="56"/>
                    <a:pt x="61" y="56"/>
                  </a:cubicBezTo>
                  <a:cubicBezTo>
                    <a:pt x="66" y="68"/>
                    <a:pt x="66" y="68"/>
                    <a:pt x="66" y="68"/>
                  </a:cubicBezTo>
                  <a:cubicBezTo>
                    <a:pt x="29" y="84"/>
                    <a:pt x="29" y="84"/>
                    <a:pt x="29" y="84"/>
                  </a:cubicBezTo>
                  <a:cubicBezTo>
                    <a:pt x="29" y="85"/>
                    <a:pt x="30" y="87"/>
                    <a:pt x="31" y="88"/>
                  </a:cubicBezTo>
                  <a:cubicBezTo>
                    <a:pt x="31" y="90"/>
                    <a:pt x="32" y="92"/>
                    <a:pt x="33" y="93"/>
                  </a:cubicBezTo>
                  <a:cubicBezTo>
                    <a:pt x="67" y="79"/>
                    <a:pt x="67" y="79"/>
                    <a:pt x="67" y="79"/>
                  </a:cubicBezTo>
                  <a:cubicBezTo>
                    <a:pt x="72" y="90"/>
                    <a:pt x="72" y="90"/>
                    <a:pt x="72" y="90"/>
                  </a:cubicBezTo>
                  <a:cubicBezTo>
                    <a:pt x="39" y="104"/>
                    <a:pt x="39" y="104"/>
                    <a:pt x="39" y="104"/>
                  </a:cubicBezTo>
                  <a:cubicBezTo>
                    <a:pt x="42" y="107"/>
                    <a:pt x="44" y="110"/>
                    <a:pt x="47" y="113"/>
                  </a:cubicBezTo>
                  <a:cubicBezTo>
                    <a:pt x="54" y="119"/>
                    <a:pt x="61" y="122"/>
                    <a:pt x="70" y="123"/>
                  </a:cubicBezTo>
                  <a:cubicBezTo>
                    <a:pt x="79" y="124"/>
                    <a:pt x="87" y="123"/>
                    <a:pt x="96" y="119"/>
                  </a:cubicBezTo>
                  <a:cubicBezTo>
                    <a:pt x="106" y="115"/>
                    <a:pt x="113" y="108"/>
                    <a:pt x="118" y="100"/>
                  </a:cubicBezTo>
                  <a:cubicBezTo>
                    <a:pt x="122" y="92"/>
                    <a:pt x="124" y="83"/>
                    <a:pt x="122" y="71"/>
                  </a:cubicBezTo>
                  <a:lnTo>
                    <a:pt x="142" y="68"/>
                  </a:lnTo>
                  <a:close/>
                </a:path>
              </a:pathLst>
            </a:custGeom>
            <a:solidFill>
              <a:srgbClr val="F880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356"/>
            <p:cNvSpPr>
              <a:spLocks noEditPoints="1"/>
            </p:cNvSpPr>
            <p:nvPr/>
          </p:nvSpPr>
          <p:spPr bwMode="auto">
            <a:xfrm>
              <a:off x="3717926" y="1931988"/>
              <a:ext cx="1152525" cy="1547812"/>
            </a:xfrm>
            <a:custGeom>
              <a:avLst/>
              <a:gdLst>
                <a:gd name="T0" fmla="*/ 92 w 471"/>
                <a:gd name="T1" fmla="*/ 611 h 631"/>
                <a:gd name="T2" fmla="*/ 92 w 471"/>
                <a:gd name="T3" fmla="*/ 626 h 631"/>
                <a:gd name="T4" fmla="*/ 241 w 471"/>
                <a:gd name="T5" fmla="*/ 613 h 631"/>
                <a:gd name="T6" fmla="*/ 255 w 471"/>
                <a:gd name="T7" fmla="*/ 611 h 631"/>
                <a:gd name="T8" fmla="*/ 92 w 471"/>
                <a:gd name="T9" fmla="*/ 611 h 631"/>
                <a:gd name="T10" fmla="*/ 0 w 471"/>
                <a:gd name="T11" fmla="*/ 611 h 631"/>
                <a:gd name="T12" fmla="*/ 32 w 471"/>
                <a:gd name="T13" fmla="*/ 631 h 631"/>
                <a:gd name="T14" fmla="*/ 36 w 471"/>
                <a:gd name="T15" fmla="*/ 631 h 631"/>
                <a:gd name="T16" fmla="*/ 56 w 471"/>
                <a:gd name="T17" fmla="*/ 629 h 631"/>
                <a:gd name="T18" fmla="*/ 57 w 471"/>
                <a:gd name="T19" fmla="*/ 611 h 631"/>
                <a:gd name="T20" fmla="*/ 0 w 471"/>
                <a:gd name="T21" fmla="*/ 611 h 631"/>
                <a:gd name="T22" fmla="*/ 226 w 471"/>
                <a:gd name="T23" fmla="*/ 283 h 631"/>
                <a:gd name="T24" fmla="*/ 248 w 471"/>
                <a:gd name="T25" fmla="*/ 531 h 631"/>
                <a:gd name="T26" fmla="*/ 216 w 471"/>
                <a:gd name="T27" fmla="*/ 569 h 631"/>
                <a:gd name="T28" fmla="*/ 210 w 471"/>
                <a:gd name="T29" fmla="*/ 569 h 631"/>
                <a:gd name="T30" fmla="*/ 198 w 471"/>
                <a:gd name="T31" fmla="*/ 571 h 631"/>
                <a:gd name="T32" fmla="*/ 198 w 471"/>
                <a:gd name="T33" fmla="*/ 571 h 631"/>
                <a:gd name="T34" fmla="*/ 131 w 471"/>
                <a:gd name="T35" fmla="*/ 577 h 631"/>
                <a:gd name="T36" fmla="*/ 290 w 471"/>
                <a:gd name="T37" fmla="*/ 577 h 631"/>
                <a:gd name="T38" fmla="*/ 290 w 471"/>
                <a:gd name="T39" fmla="*/ 573 h 631"/>
                <a:gd name="T40" fmla="*/ 272 w 471"/>
                <a:gd name="T41" fmla="*/ 362 h 631"/>
                <a:gd name="T42" fmla="*/ 226 w 471"/>
                <a:gd name="T43" fmla="*/ 283 h 631"/>
                <a:gd name="T44" fmla="*/ 402 w 471"/>
                <a:gd name="T45" fmla="*/ 0 h 631"/>
                <a:gd name="T46" fmla="*/ 423 w 471"/>
                <a:gd name="T47" fmla="*/ 62 h 631"/>
                <a:gd name="T48" fmla="*/ 268 w 471"/>
                <a:gd name="T49" fmla="*/ 224 h 631"/>
                <a:gd name="T50" fmla="*/ 251 w 471"/>
                <a:gd name="T51" fmla="*/ 225 h 631"/>
                <a:gd name="T52" fmla="*/ 243 w 471"/>
                <a:gd name="T53" fmla="*/ 225 h 631"/>
                <a:gd name="T54" fmla="*/ 227 w 471"/>
                <a:gd name="T55" fmla="*/ 223 h 631"/>
                <a:gd name="T56" fmla="*/ 226 w 471"/>
                <a:gd name="T57" fmla="*/ 224 h 631"/>
                <a:gd name="T58" fmla="*/ 264 w 471"/>
                <a:gd name="T59" fmla="*/ 276 h 631"/>
                <a:gd name="T60" fmla="*/ 263 w 471"/>
                <a:gd name="T61" fmla="*/ 269 h 631"/>
                <a:gd name="T62" fmla="*/ 269 w 471"/>
                <a:gd name="T63" fmla="*/ 265 h 631"/>
                <a:gd name="T64" fmla="*/ 293 w 471"/>
                <a:gd name="T65" fmla="*/ 267 h 631"/>
                <a:gd name="T66" fmla="*/ 310 w 471"/>
                <a:gd name="T67" fmla="*/ 266 h 631"/>
                <a:gd name="T68" fmla="*/ 325 w 471"/>
                <a:gd name="T69" fmla="*/ 264 h 631"/>
                <a:gd name="T70" fmla="*/ 343 w 471"/>
                <a:gd name="T71" fmla="*/ 257 h 631"/>
                <a:gd name="T72" fmla="*/ 351 w 471"/>
                <a:gd name="T73" fmla="*/ 258 h 631"/>
                <a:gd name="T74" fmla="*/ 465 w 471"/>
                <a:gd name="T75" fmla="*/ 104 h 631"/>
                <a:gd name="T76" fmla="*/ 402 w 471"/>
                <a:gd name="T77" fmla="*/ 0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1" h="631">
                  <a:moveTo>
                    <a:pt x="92" y="611"/>
                  </a:moveTo>
                  <a:cubicBezTo>
                    <a:pt x="92" y="616"/>
                    <a:pt x="92" y="621"/>
                    <a:pt x="92" y="626"/>
                  </a:cubicBezTo>
                  <a:cubicBezTo>
                    <a:pt x="241" y="613"/>
                    <a:pt x="241" y="613"/>
                    <a:pt x="241" y="613"/>
                  </a:cubicBezTo>
                  <a:cubicBezTo>
                    <a:pt x="255" y="611"/>
                    <a:pt x="255" y="611"/>
                    <a:pt x="255" y="611"/>
                  </a:cubicBezTo>
                  <a:cubicBezTo>
                    <a:pt x="92" y="611"/>
                    <a:pt x="92" y="611"/>
                    <a:pt x="92" y="611"/>
                  </a:cubicBezTo>
                  <a:moveTo>
                    <a:pt x="0" y="611"/>
                  </a:moveTo>
                  <a:cubicBezTo>
                    <a:pt x="6" y="623"/>
                    <a:pt x="19" y="631"/>
                    <a:pt x="32" y="631"/>
                  </a:cubicBezTo>
                  <a:cubicBezTo>
                    <a:pt x="33" y="631"/>
                    <a:pt x="35" y="631"/>
                    <a:pt x="36" y="631"/>
                  </a:cubicBezTo>
                  <a:cubicBezTo>
                    <a:pt x="56" y="629"/>
                    <a:pt x="56" y="629"/>
                    <a:pt x="56" y="629"/>
                  </a:cubicBezTo>
                  <a:cubicBezTo>
                    <a:pt x="56" y="623"/>
                    <a:pt x="56" y="617"/>
                    <a:pt x="57" y="611"/>
                  </a:cubicBezTo>
                  <a:cubicBezTo>
                    <a:pt x="0" y="611"/>
                    <a:pt x="0" y="611"/>
                    <a:pt x="0" y="611"/>
                  </a:cubicBezTo>
                  <a:moveTo>
                    <a:pt x="226" y="283"/>
                  </a:moveTo>
                  <a:cubicBezTo>
                    <a:pt x="248" y="531"/>
                    <a:pt x="248" y="531"/>
                    <a:pt x="248" y="531"/>
                  </a:cubicBezTo>
                  <a:cubicBezTo>
                    <a:pt x="250" y="550"/>
                    <a:pt x="236" y="567"/>
                    <a:pt x="216" y="569"/>
                  </a:cubicBezTo>
                  <a:cubicBezTo>
                    <a:pt x="210" y="569"/>
                    <a:pt x="210" y="569"/>
                    <a:pt x="210" y="569"/>
                  </a:cubicBezTo>
                  <a:cubicBezTo>
                    <a:pt x="198" y="571"/>
                    <a:pt x="198" y="571"/>
                    <a:pt x="198" y="571"/>
                  </a:cubicBezTo>
                  <a:cubicBezTo>
                    <a:pt x="198" y="571"/>
                    <a:pt x="198" y="571"/>
                    <a:pt x="198" y="571"/>
                  </a:cubicBezTo>
                  <a:cubicBezTo>
                    <a:pt x="131" y="577"/>
                    <a:pt x="131" y="577"/>
                    <a:pt x="131" y="577"/>
                  </a:cubicBezTo>
                  <a:cubicBezTo>
                    <a:pt x="290" y="577"/>
                    <a:pt x="290" y="577"/>
                    <a:pt x="290" y="577"/>
                  </a:cubicBezTo>
                  <a:cubicBezTo>
                    <a:pt x="290" y="576"/>
                    <a:pt x="290" y="574"/>
                    <a:pt x="290" y="573"/>
                  </a:cubicBezTo>
                  <a:cubicBezTo>
                    <a:pt x="272" y="362"/>
                    <a:pt x="272" y="362"/>
                    <a:pt x="272" y="362"/>
                  </a:cubicBezTo>
                  <a:cubicBezTo>
                    <a:pt x="259" y="335"/>
                    <a:pt x="244" y="308"/>
                    <a:pt x="226" y="283"/>
                  </a:cubicBezTo>
                  <a:moveTo>
                    <a:pt x="402" y="0"/>
                  </a:moveTo>
                  <a:cubicBezTo>
                    <a:pt x="414" y="19"/>
                    <a:pt x="421" y="39"/>
                    <a:pt x="423" y="62"/>
                  </a:cubicBezTo>
                  <a:cubicBezTo>
                    <a:pt x="430" y="143"/>
                    <a:pt x="361" y="216"/>
                    <a:pt x="268" y="224"/>
                  </a:cubicBezTo>
                  <a:cubicBezTo>
                    <a:pt x="262" y="225"/>
                    <a:pt x="257" y="225"/>
                    <a:pt x="251" y="225"/>
                  </a:cubicBezTo>
                  <a:cubicBezTo>
                    <a:pt x="248" y="225"/>
                    <a:pt x="246" y="225"/>
                    <a:pt x="243" y="225"/>
                  </a:cubicBezTo>
                  <a:cubicBezTo>
                    <a:pt x="237" y="225"/>
                    <a:pt x="232" y="224"/>
                    <a:pt x="227" y="223"/>
                  </a:cubicBezTo>
                  <a:cubicBezTo>
                    <a:pt x="226" y="224"/>
                    <a:pt x="226" y="224"/>
                    <a:pt x="226" y="224"/>
                  </a:cubicBezTo>
                  <a:cubicBezTo>
                    <a:pt x="240" y="241"/>
                    <a:pt x="252" y="258"/>
                    <a:pt x="264" y="276"/>
                  </a:cubicBezTo>
                  <a:cubicBezTo>
                    <a:pt x="263" y="269"/>
                    <a:pt x="263" y="269"/>
                    <a:pt x="263" y="269"/>
                  </a:cubicBezTo>
                  <a:cubicBezTo>
                    <a:pt x="269" y="265"/>
                    <a:pt x="269" y="265"/>
                    <a:pt x="269" y="265"/>
                  </a:cubicBezTo>
                  <a:cubicBezTo>
                    <a:pt x="277" y="267"/>
                    <a:pt x="285" y="267"/>
                    <a:pt x="293" y="267"/>
                  </a:cubicBezTo>
                  <a:cubicBezTo>
                    <a:pt x="299" y="267"/>
                    <a:pt x="305" y="267"/>
                    <a:pt x="310" y="266"/>
                  </a:cubicBezTo>
                  <a:cubicBezTo>
                    <a:pt x="315" y="266"/>
                    <a:pt x="320" y="265"/>
                    <a:pt x="325" y="264"/>
                  </a:cubicBezTo>
                  <a:cubicBezTo>
                    <a:pt x="330" y="260"/>
                    <a:pt x="336" y="257"/>
                    <a:pt x="343" y="257"/>
                  </a:cubicBezTo>
                  <a:cubicBezTo>
                    <a:pt x="346" y="257"/>
                    <a:pt x="349" y="257"/>
                    <a:pt x="351" y="258"/>
                  </a:cubicBezTo>
                  <a:cubicBezTo>
                    <a:pt x="423" y="235"/>
                    <a:pt x="471" y="173"/>
                    <a:pt x="465" y="104"/>
                  </a:cubicBezTo>
                  <a:cubicBezTo>
                    <a:pt x="461" y="61"/>
                    <a:pt x="437" y="24"/>
                    <a:pt x="402" y="0"/>
                  </a:cubicBezTo>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672" name="Freeform 357"/>
            <p:cNvSpPr>
              <a:spLocks noEditPoints="1"/>
            </p:cNvSpPr>
            <p:nvPr/>
          </p:nvSpPr>
          <p:spPr bwMode="auto">
            <a:xfrm>
              <a:off x="3708401" y="2481263"/>
              <a:ext cx="719138" cy="993775"/>
            </a:xfrm>
            <a:custGeom>
              <a:avLst/>
              <a:gdLst>
                <a:gd name="T0" fmla="*/ 135 w 294"/>
                <a:gd name="T1" fmla="*/ 353 h 405"/>
                <a:gd name="T2" fmla="*/ 102 w 294"/>
                <a:gd name="T3" fmla="*/ 355 h 405"/>
                <a:gd name="T4" fmla="*/ 0 w 294"/>
                <a:gd name="T5" fmla="*/ 365 h 405"/>
                <a:gd name="T6" fmla="*/ 1 w 294"/>
                <a:gd name="T7" fmla="*/ 375 h 405"/>
                <a:gd name="T8" fmla="*/ 4 w 294"/>
                <a:gd name="T9" fmla="*/ 387 h 405"/>
                <a:gd name="T10" fmla="*/ 61 w 294"/>
                <a:gd name="T11" fmla="*/ 387 h 405"/>
                <a:gd name="T12" fmla="*/ 60 w 294"/>
                <a:gd name="T13" fmla="*/ 405 h 405"/>
                <a:gd name="T14" fmla="*/ 96 w 294"/>
                <a:gd name="T15" fmla="*/ 402 h 405"/>
                <a:gd name="T16" fmla="*/ 96 w 294"/>
                <a:gd name="T17" fmla="*/ 387 h 405"/>
                <a:gd name="T18" fmla="*/ 259 w 294"/>
                <a:gd name="T19" fmla="*/ 387 h 405"/>
                <a:gd name="T20" fmla="*/ 262 w 294"/>
                <a:gd name="T21" fmla="*/ 387 h 405"/>
                <a:gd name="T22" fmla="*/ 294 w 294"/>
                <a:gd name="T23" fmla="*/ 353 h 405"/>
                <a:gd name="T24" fmla="*/ 135 w 294"/>
                <a:gd name="T25" fmla="*/ 353 h 405"/>
                <a:gd name="T26" fmla="*/ 230 w 294"/>
                <a:gd name="T27" fmla="*/ 0 h 405"/>
                <a:gd name="T28" fmla="*/ 225 w 294"/>
                <a:gd name="T29" fmla="*/ 3 h 405"/>
                <a:gd name="T30" fmla="*/ 230 w 294"/>
                <a:gd name="T31" fmla="*/ 59 h 405"/>
                <a:gd name="T32" fmla="*/ 276 w 294"/>
                <a:gd name="T33" fmla="*/ 138 h 405"/>
                <a:gd name="T34" fmla="*/ 268 w 294"/>
                <a:gd name="T35" fmla="*/ 52 h 405"/>
                <a:gd name="T36" fmla="*/ 230 w 294"/>
                <a:gd name="T37"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4" h="405">
                  <a:moveTo>
                    <a:pt x="135" y="353"/>
                  </a:moveTo>
                  <a:cubicBezTo>
                    <a:pt x="102" y="355"/>
                    <a:pt x="102" y="355"/>
                    <a:pt x="102" y="355"/>
                  </a:cubicBezTo>
                  <a:cubicBezTo>
                    <a:pt x="0" y="365"/>
                    <a:pt x="0" y="365"/>
                    <a:pt x="0" y="365"/>
                  </a:cubicBezTo>
                  <a:cubicBezTo>
                    <a:pt x="1" y="375"/>
                    <a:pt x="1" y="375"/>
                    <a:pt x="1" y="375"/>
                  </a:cubicBezTo>
                  <a:cubicBezTo>
                    <a:pt x="2" y="379"/>
                    <a:pt x="3" y="383"/>
                    <a:pt x="4" y="387"/>
                  </a:cubicBezTo>
                  <a:cubicBezTo>
                    <a:pt x="61" y="387"/>
                    <a:pt x="61" y="387"/>
                    <a:pt x="61" y="387"/>
                  </a:cubicBezTo>
                  <a:cubicBezTo>
                    <a:pt x="60" y="393"/>
                    <a:pt x="60" y="399"/>
                    <a:pt x="60" y="405"/>
                  </a:cubicBezTo>
                  <a:cubicBezTo>
                    <a:pt x="96" y="402"/>
                    <a:pt x="96" y="402"/>
                    <a:pt x="96" y="402"/>
                  </a:cubicBezTo>
                  <a:cubicBezTo>
                    <a:pt x="96" y="397"/>
                    <a:pt x="96" y="392"/>
                    <a:pt x="96" y="387"/>
                  </a:cubicBezTo>
                  <a:cubicBezTo>
                    <a:pt x="259" y="387"/>
                    <a:pt x="259" y="387"/>
                    <a:pt x="259" y="387"/>
                  </a:cubicBezTo>
                  <a:cubicBezTo>
                    <a:pt x="262" y="387"/>
                    <a:pt x="262" y="387"/>
                    <a:pt x="262" y="387"/>
                  </a:cubicBezTo>
                  <a:cubicBezTo>
                    <a:pt x="280" y="385"/>
                    <a:pt x="294" y="371"/>
                    <a:pt x="294" y="353"/>
                  </a:cubicBezTo>
                  <a:cubicBezTo>
                    <a:pt x="135" y="353"/>
                    <a:pt x="135" y="353"/>
                    <a:pt x="135" y="353"/>
                  </a:cubicBezTo>
                  <a:moveTo>
                    <a:pt x="230" y="0"/>
                  </a:moveTo>
                  <a:cubicBezTo>
                    <a:pt x="225" y="3"/>
                    <a:pt x="225" y="3"/>
                    <a:pt x="225" y="3"/>
                  </a:cubicBezTo>
                  <a:cubicBezTo>
                    <a:pt x="230" y="59"/>
                    <a:pt x="230" y="59"/>
                    <a:pt x="230" y="59"/>
                  </a:cubicBezTo>
                  <a:cubicBezTo>
                    <a:pt x="248" y="84"/>
                    <a:pt x="263" y="111"/>
                    <a:pt x="276" y="138"/>
                  </a:cubicBezTo>
                  <a:cubicBezTo>
                    <a:pt x="268" y="52"/>
                    <a:pt x="268" y="52"/>
                    <a:pt x="268" y="52"/>
                  </a:cubicBezTo>
                  <a:cubicBezTo>
                    <a:pt x="256" y="34"/>
                    <a:pt x="244" y="17"/>
                    <a:pt x="230" y="0"/>
                  </a:cubicBezTo>
                </a:path>
              </a:pathLst>
            </a:custGeom>
            <a:solidFill>
              <a:srgbClr val="CD74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358"/>
            <p:cNvSpPr/>
            <p:nvPr/>
          </p:nvSpPr>
          <p:spPr bwMode="auto">
            <a:xfrm>
              <a:off x="4038601" y="3330575"/>
              <a:ext cx="168275" cy="17462"/>
            </a:xfrm>
            <a:custGeom>
              <a:avLst/>
              <a:gdLst>
                <a:gd name="T0" fmla="*/ 69 w 69"/>
                <a:gd name="T1" fmla="*/ 0 h 7"/>
                <a:gd name="T2" fmla="*/ 67 w 69"/>
                <a:gd name="T3" fmla="*/ 0 h 7"/>
                <a:gd name="T4" fmla="*/ 0 w 69"/>
                <a:gd name="T5" fmla="*/ 7 h 7"/>
                <a:gd name="T6" fmla="*/ 0 w 69"/>
                <a:gd name="T7" fmla="*/ 7 h 7"/>
                <a:gd name="T8" fmla="*/ 67 w 69"/>
                <a:gd name="T9" fmla="*/ 1 h 7"/>
                <a:gd name="T10" fmla="*/ 67 w 69"/>
                <a:gd name="T11" fmla="*/ 1 h 7"/>
                <a:gd name="T12" fmla="*/ 69 w 69"/>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9" h="7">
                  <a:moveTo>
                    <a:pt x="69" y="0"/>
                  </a:moveTo>
                  <a:cubicBezTo>
                    <a:pt x="67" y="0"/>
                    <a:pt x="67" y="0"/>
                    <a:pt x="67" y="0"/>
                  </a:cubicBezTo>
                  <a:cubicBezTo>
                    <a:pt x="0" y="7"/>
                    <a:pt x="0" y="7"/>
                    <a:pt x="0" y="7"/>
                  </a:cubicBezTo>
                  <a:cubicBezTo>
                    <a:pt x="0" y="7"/>
                    <a:pt x="0" y="7"/>
                    <a:pt x="0" y="7"/>
                  </a:cubicBezTo>
                  <a:cubicBezTo>
                    <a:pt x="67" y="1"/>
                    <a:pt x="67" y="1"/>
                    <a:pt x="67" y="1"/>
                  </a:cubicBezTo>
                  <a:cubicBezTo>
                    <a:pt x="67" y="1"/>
                    <a:pt x="67" y="1"/>
                    <a:pt x="67" y="1"/>
                  </a:cubicBezTo>
                  <a:cubicBezTo>
                    <a:pt x="68" y="0"/>
                    <a:pt x="68" y="0"/>
                    <a:pt x="69" y="0"/>
                  </a:cubicBezTo>
                </a:path>
              </a:pathLst>
            </a:custGeom>
            <a:solidFill>
              <a:srgbClr val="4C36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359"/>
            <p:cNvSpPr/>
            <p:nvPr/>
          </p:nvSpPr>
          <p:spPr bwMode="auto">
            <a:xfrm>
              <a:off x="3957638" y="3348038"/>
              <a:ext cx="80963" cy="4762"/>
            </a:xfrm>
            <a:custGeom>
              <a:avLst/>
              <a:gdLst>
                <a:gd name="T0" fmla="*/ 51 w 51"/>
                <a:gd name="T1" fmla="*/ 0 h 3"/>
                <a:gd name="T2" fmla="*/ 0 w 51"/>
                <a:gd name="T3" fmla="*/ 3 h 3"/>
                <a:gd name="T4" fmla="*/ 51 w 51"/>
                <a:gd name="T5" fmla="*/ 0 h 3"/>
                <a:gd name="T6" fmla="*/ 51 w 51"/>
                <a:gd name="T7" fmla="*/ 0 h 3"/>
              </a:gdLst>
              <a:ahLst/>
              <a:cxnLst>
                <a:cxn ang="0">
                  <a:pos x="T0" y="T1"/>
                </a:cxn>
                <a:cxn ang="0">
                  <a:pos x="T2" y="T3"/>
                </a:cxn>
                <a:cxn ang="0">
                  <a:pos x="T4" y="T5"/>
                </a:cxn>
                <a:cxn ang="0">
                  <a:pos x="T6" y="T7"/>
                </a:cxn>
              </a:cxnLst>
              <a:rect l="0" t="0" r="r" b="b"/>
              <a:pathLst>
                <a:path w="51" h="3">
                  <a:moveTo>
                    <a:pt x="51" y="0"/>
                  </a:moveTo>
                  <a:lnTo>
                    <a:pt x="0" y="3"/>
                  </a:lnTo>
                  <a:lnTo>
                    <a:pt x="51" y="0"/>
                  </a:lnTo>
                  <a:lnTo>
                    <a:pt x="51" y="0"/>
                  </a:lnTo>
                  <a:close/>
                </a:path>
              </a:pathLst>
            </a:custGeom>
            <a:solidFill>
              <a:srgbClr val="4C3B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360"/>
            <p:cNvSpPr/>
            <p:nvPr/>
          </p:nvSpPr>
          <p:spPr bwMode="auto">
            <a:xfrm>
              <a:off x="3957638" y="3348038"/>
              <a:ext cx="80963" cy="4762"/>
            </a:xfrm>
            <a:custGeom>
              <a:avLst/>
              <a:gdLst>
                <a:gd name="T0" fmla="*/ 51 w 51"/>
                <a:gd name="T1" fmla="*/ 0 h 3"/>
                <a:gd name="T2" fmla="*/ 0 w 51"/>
                <a:gd name="T3" fmla="*/ 3 h 3"/>
                <a:gd name="T4" fmla="*/ 51 w 51"/>
                <a:gd name="T5" fmla="*/ 0 h 3"/>
                <a:gd name="T6" fmla="*/ 51 w 51"/>
                <a:gd name="T7" fmla="*/ 0 h 3"/>
              </a:gdLst>
              <a:ahLst/>
              <a:cxnLst>
                <a:cxn ang="0">
                  <a:pos x="T0" y="T1"/>
                </a:cxn>
                <a:cxn ang="0">
                  <a:pos x="T2" y="T3"/>
                </a:cxn>
                <a:cxn ang="0">
                  <a:pos x="T4" y="T5"/>
                </a:cxn>
                <a:cxn ang="0">
                  <a:pos x="T6" y="T7"/>
                </a:cxn>
              </a:cxnLst>
              <a:rect l="0" t="0" r="r" b="b"/>
              <a:pathLst>
                <a:path w="51" h="3">
                  <a:moveTo>
                    <a:pt x="51" y="0"/>
                  </a:moveTo>
                  <a:lnTo>
                    <a:pt x="0" y="3"/>
                  </a:lnTo>
                  <a:lnTo>
                    <a:pt x="51" y="0"/>
                  </a:lnTo>
                  <a:lnTo>
                    <a:pt x="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361"/>
            <p:cNvSpPr/>
            <p:nvPr/>
          </p:nvSpPr>
          <p:spPr bwMode="auto">
            <a:xfrm>
              <a:off x="4202113" y="3327400"/>
              <a:ext cx="30163" cy="4762"/>
            </a:xfrm>
            <a:custGeom>
              <a:avLst/>
              <a:gdLst>
                <a:gd name="T0" fmla="*/ 12 w 12"/>
                <a:gd name="T1" fmla="*/ 0 h 2"/>
                <a:gd name="T2" fmla="*/ 2 w 12"/>
                <a:gd name="T3" fmla="*/ 1 h 2"/>
                <a:gd name="T4" fmla="*/ 0 w 12"/>
                <a:gd name="T5" fmla="*/ 2 h 2"/>
                <a:gd name="T6" fmla="*/ 12 w 12"/>
                <a:gd name="T7" fmla="*/ 0 h 2"/>
              </a:gdLst>
              <a:ahLst/>
              <a:cxnLst>
                <a:cxn ang="0">
                  <a:pos x="T0" y="T1"/>
                </a:cxn>
                <a:cxn ang="0">
                  <a:pos x="T2" y="T3"/>
                </a:cxn>
                <a:cxn ang="0">
                  <a:pos x="T4" y="T5"/>
                </a:cxn>
                <a:cxn ang="0">
                  <a:pos x="T6" y="T7"/>
                </a:cxn>
              </a:cxnLst>
              <a:rect l="0" t="0" r="r" b="b"/>
              <a:pathLst>
                <a:path w="12" h="2">
                  <a:moveTo>
                    <a:pt x="12" y="0"/>
                  </a:moveTo>
                  <a:cubicBezTo>
                    <a:pt x="2" y="1"/>
                    <a:pt x="2" y="1"/>
                    <a:pt x="2" y="1"/>
                  </a:cubicBezTo>
                  <a:cubicBezTo>
                    <a:pt x="1" y="1"/>
                    <a:pt x="1" y="1"/>
                    <a:pt x="0" y="2"/>
                  </a:cubicBezTo>
                  <a:cubicBezTo>
                    <a:pt x="12" y="0"/>
                    <a:pt x="12" y="0"/>
                    <a:pt x="12" y="0"/>
                  </a:cubicBezTo>
                </a:path>
              </a:pathLst>
            </a:custGeom>
            <a:solidFill>
              <a:srgbClr val="3721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362"/>
            <p:cNvSpPr/>
            <p:nvPr/>
          </p:nvSpPr>
          <p:spPr bwMode="auto">
            <a:xfrm>
              <a:off x="4273551" y="2479675"/>
              <a:ext cx="39688" cy="4762"/>
            </a:xfrm>
            <a:custGeom>
              <a:avLst/>
              <a:gdLst>
                <a:gd name="T0" fmla="*/ 0 w 16"/>
                <a:gd name="T1" fmla="*/ 0 h 2"/>
                <a:gd name="T2" fmla="*/ 0 w 16"/>
                <a:gd name="T3" fmla="*/ 0 h 2"/>
                <a:gd name="T4" fmla="*/ 16 w 16"/>
                <a:gd name="T5" fmla="*/ 2 h 2"/>
                <a:gd name="T6" fmla="*/ 0 w 16"/>
                <a:gd name="T7" fmla="*/ 0 h 2"/>
              </a:gdLst>
              <a:ahLst/>
              <a:cxnLst>
                <a:cxn ang="0">
                  <a:pos x="T0" y="T1"/>
                </a:cxn>
                <a:cxn ang="0">
                  <a:pos x="T2" y="T3"/>
                </a:cxn>
                <a:cxn ang="0">
                  <a:pos x="T4" y="T5"/>
                </a:cxn>
                <a:cxn ang="0">
                  <a:pos x="T6" y="T7"/>
                </a:cxn>
              </a:cxnLst>
              <a:rect l="0" t="0" r="r" b="b"/>
              <a:pathLst>
                <a:path w="16" h="2">
                  <a:moveTo>
                    <a:pt x="0" y="0"/>
                  </a:moveTo>
                  <a:cubicBezTo>
                    <a:pt x="0" y="0"/>
                    <a:pt x="0" y="0"/>
                    <a:pt x="0" y="0"/>
                  </a:cubicBezTo>
                  <a:cubicBezTo>
                    <a:pt x="5" y="1"/>
                    <a:pt x="10" y="2"/>
                    <a:pt x="16" y="2"/>
                  </a:cubicBezTo>
                  <a:cubicBezTo>
                    <a:pt x="10" y="2"/>
                    <a:pt x="5" y="1"/>
                    <a:pt x="0" y="0"/>
                  </a:cubicBezTo>
                </a:path>
              </a:pathLst>
            </a:custGeom>
            <a:solidFill>
              <a:srgbClr val="A5AD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Oval 363"/>
            <p:cNvSpPr>
              <a:spLocks noChangeArrowheads="1"/>
            </p:cNvSpPr>
            <p:nvPr/>
          </p:nvSpPr>
          <p:spPr bwMode="auto">
            <a:xfrm>
              <a:off x="1603376" y="4573588"/>
              <a:ext cx="347663" cy="346075"/>
            </a:xfrm>
            <a:prstGeom prst="ellipse">
              <a:avLst/>
            </a:prstGeom>
            <a:solidFill>
              <a:srgbClr val="FEC0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364"/>
            <p:cNvSpPr/>
            <p:nvPr/>
          </p:nvSpPr>
          <p:spPr bwMode="auto">
            <a:xfrm>
              <a:off x="4495801" y="2565400"/>
              <a:ext cx="125413" cy="122237"/>
            </a:xfrm>
            <a:custGeom>
              <a:avLst/>
              <a:gdLst>
                <a:gd name="T0" fmla="*/ 33 w 51"/>
                <a:gd name="T1" fmla="*/ 0 h 50"/>
                <a:gd name="T2" fmla="*/ 7 w 51"/>
                <a:gd name="T3" fmla="*/ 6 h 50"/>
                <a:gd name="T4" fmla="*/ 0 w 51"/>
                <a:gd name="T5" fmla="*/ 24 h 50"/>
                <a:gd name="T6" fmla="*/ 25 w 51"/>
                <a:gd name="T7" fmla="*/ 50 h 50"/>
                <a:gd name="T8" fmla="*/ 51 w 51"/>
                <a:gd name="T9" fmla="*/ 24 h 50"/>
                <a:gd name="T10" fmla="*/ 33 w 51"/>
                <a:gd name="T11" fmla="*/ 0 h 50"/>
              </a:gdLst>
              <a:ahLst/>
              <a:cxnLst>
                <a:cxn ang="0">
                  <a:pos x="T0" y="T1"/>
                </a:cxn>
                <a:cxn ang="0">
                  <a:pos x="T2" y="T3"/>
                </a:cxn>
                <a:cxn ang="0">
                  <a:pos x="T4" y="T5"/>
                </a:cxn>
                <a:cxn ang="0">
                  <a:pos x="T6" y="T7"/>
                </a:cxn>
                <a:cxn ang="0">
                  <a:pos x="T8" y="T9"/>
                </a:cxn>
                <a:cxn ang="0">
                  <a:pos x="T10" y="T11"/>
                </a:cxn>
              </a:cxnLst>
              <a:rect l="0" t="0" r="r" b="b"/>
              <a:pathLst>
                <a:path w="51" h="50">
                  <a:moveTo>
                    <a:pt x="33" y="0"/>
                  </a:moveTo>
                  <a:cubicBezTo>
                    <a:pt x="25" y="3"/>
                    <a:pt x="16" y="5"/>
                    <a:pt x="7" y="6"/>
                  </a:cubicBezTo>
                  <a:cubicBezTo>
                    <a:pt x="3" y="11"/>
                    <a:pt x="0" y="17"/>
                    <a:pt x="0" y="24"/>
                  </a:cubicBezTo>
                  <a:cubicBezTo>
                    <a:pt x="0" y="38"/>
                    <a:pt x="11" y="50"/>
                    <a:pt x="25" y="50"/>
                  </a:cubicBezTo>
                  <a:cubicBezTo>
                    <a:pt x="39" y="50"/>
                    <a:pt x="51" y="38"/>
                    <a:pt x="51" y="24"/>
                  </a:cubicBezTo>
                  <a:cubicBezTo>
                    <a:pt x="51" y="13"/>
                    <a:pt x="43" y="3"/>
                    <a:pt x="33" y="0"/>
                  </a:cubicBezTo>
                </a:path>
              </a:pathLst>
            </a:custGeom>
            <a:solidFill>
              <a:srgbClr val="FEC0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365"/>
            <p:cNvSpPr/>
            <p:nvPr/>
          </p:nvSpPr>
          <p:spPr bwMode="auto">
            <a:xfrm>
              <a:off x="4513263" y="2562225"/>
              <a:ext cx="63500" cy="17462"/>
            </a:xfrm>
            <a:custGeom>
              <a:avLst/>
              <a:gdLst>
                <a:gd name="T0" fmla="*/ 18 w 26"/>
                <a:gd name="T1" fmla="*/ 0 h 7"/>
                <a:gd name="T2" fmla="*/ 0 w 26"/>
                <a:gd name="T3" fmla="*/ 7 h 7"/>
                <a:gd name="T4" fmla="*/ 26 w 26"/>
                <a:gd name="T5" fmla="*/ 1 h 7"/>
                <a:gd name="T6" fmla="*/ 18 w 26"/>
                <a:gd name="T7" fmla="*/ 0 h 7"/>
              </a:gdLst>
              <a:ahLst/>
              <a:cxnLst>
                <a:cxn ang="0">
                  <a:pos x="T0" y="T1"/>
                </a:cxn>
                <a:cxn ang="0">
                  <a:pos x="T2" y="T3"/>
                </a:cxn>
                <a:cxn ang="0">
                  <a:pos x="T4" y="T5"/>
                </a:cxn>
                <a:cxn ang="0">
                  <a:pos x="T6" y="T7"/>
                </a:cxn>
              </a:cxnLst>
              <a:rect l="0" t="0" r="r" b="b"/>
              <a:pathLst>
                <a:path w="26" h="7">
                  <a:moveTo>
                    <a:pt x="18" y="0"/>
                  </a:moveTo>
                  <a:cubicBezTo>
                    <a:pt x="11" y="0"/>
                    <a:pt x="5" y="3"/>
                    <a:pt x="0" y="7"/>
                  </a:cubicBezTo>
                  <a:cubicBezTo>
                    <a:pt x="9" y="6"/>
                    <a:pt x="18" y="4"/>
                    <a:pt x="26" y="1"/>
                  </a:cubicBezTo>
                  <a:cubicBezTo>
                    <a:pt x="24" y="0"/>
                    <a:pt x="21" y="0"/>
                    <a:pt x="18" y="0"/>
                  </a:cubicBezTo>
                </a:path>
              </a:pathLst>
            </a:custGeom>
            <a:solidFill>
              <a:srgbClr val="EAB8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366"/>
            <p:cNvSpPr/>
            <p:nvPr/>
          </p:nvSpPr>
          <p:spPr bwMode="auto">
            <a:xfrm>
              <a:off x="4152901" y="4865688"/>
              <a:ext cx="125413" cy="90487"/>
            </a:xfrm>
            <a:custGeom>
              <a:avLst/>
              <a:gdLst>
                <a:gd name="T0" fmla="*/ 48 w 51"/>
                <a:gd name="T1" fmla="*/ 0 h 37"/>
                <a:gd name="T2" fmla="*/ 0 w 51"/>
                <a:gd name="T3" fmla="*/ 13 h 37"/>
                <a:gd name="T4" fmla="*/ 25 w 51"/>
                <a:gd name="T5" fmla="*/ 37 h 37"/>
                <a:gd name="T6" fmla="*/ 51 w 51"/>
                <a:gd name="T7" fmla="*/ 12 h 37"/>
                <a:gd name="T8" fmla="*/ 48 w 51"/>
                <a:gd name="T9" fmla="*/ 0 h 37"/>
              </a:gdLst>
              <a:ahLst/>
              <a:cxnLst>
                <a:cxn ang="0">
                  <a:pos x="T0" y="T1"/>
                </a:cxn>
                <a:cxn ang="0">
                  <a:pos x="T2" y="T3"/>
                </a:cxn>
                <a:cxn ang="0">
                  <a:pos x="T4" y="T5"/>
                </a:cxn>
                <a:cxn ang="0">
                  <a:pos x="T6" y="T7"/>
                </a:cxn>
                <a:cxn ang="0">
                  <a:pos x="T8" y="T9"/>
                </a:cxn>
              </a:cxnLst>
              <a:rect l="0" t="0" r="r" b="b"/>
              <a:pathLst>
                <a:path w="51" h="37">
                  <a:moveTo>
                    <a:pt x="48" y="0"/>
                  </a:moveTo>
                  <a:cubicBezTo>
                    <a:pt x="0" y="13"/>
                    <a:pt x="0" y="13"/>
                    <a:pt x="0" y="13"/>
                  </a:cubicBezTo>
                  <a:cubicBezTo>
                    <a:pt x="1" y="27"/>
                    <a:pt x="12" y="37"/>
                    <a:pt x="25" y="37"/>
                  </a:cubicBezTo>
                  <a:cubicBezTo>
                    <a:pt x="39" y="37"/>
                    <a:pt x="51" y="26"/>
                    <a:pt x="51" y="12"/>
                  </a:cubicBezTo>
                  <a:cubicBezTo>
                    <a:pt x="51" y="8"/>
                    <a:pt x="50" y="4"/>
                    <a:pt x="48" y="0"/>
                  </a:cubicBezTo>
                </a:path>
              </a:pathLst>
            </a:custGeom>
            <a:solidFill>
              <a:srgbClr val="FEC0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367"/>
            <p:cNvSpPr/>
            <p:nvPr/>
          </p:nvSpPr>
          <p:spPr bwMode="auto">
            <a:xfrm>
              <a:off x="4152901" y="4832350"/>
              <a:ext cx="117475" cy="65087"/>
            </a:xfrm>
            <a:custGeom>
              <a:avLst/>
              <a:gdLst>
                <a:gd name="T0" fmla="*/ 25 w 48"/>
                <a:gd name="T1" fmla="*/ 0 h 27"/>
                <a:gd name="T2" fmla="*/ 0 w 48"/>
                <a:gd name="T3" fmla="*/ 26 h 27"/>
                <a:gd name="T4" fmla="*/ 0 w 48"/>
                <a:gd name="T5" fmla="*/ 27 h 27"/>
                <a:gd name="T6" fmla="*/ 48 w 48"/>
                <a:gd name="T7" fmla="*/ 14 h 27"/>
                <a:gd name="T8" fmla="*/ 25 w 48"/>
                <a:gd name="T9" fmla="*/ 0 h 27"/>
              </a:gdLst>
              <a:ahLst/>
              <a:cxnLst>
                <a:cxn ang="0">
                  <a:pos x="T0" y="T1"/>
                </a:cxn>
                <a:cxn ang="0">
                  <a:pos x="T2" y="T3"/>
                </a:cxn>
                <a:cxn ang="0">
                  <a:pos x="T4" y="T5"/>
                </a:cxn>
                <a:cxn ang="0">
                  <a:pos x="T6" y="T7"/>
                </a:cxn>
                <a:cxn ang="0">
                  <a:pos x="T8" y="T9"/>
                </a:cxn>
              </a:cxnLst>
              <a:rect l="0" t="0" r="r" b="b"/>
              <a:pathLst>
                <a:path w="48" h="27">
                  <a:moveTo>
                    <a:pt x="25" y="0"/>
                  </a:moveTo>
                  <a:cubicBezTo>
                    <a:pt x="11" y="0"/>
                    <a:pt x="0" y="11"/>
                    <a:pt x="0" y="26"/>
                  </a:cubicBezTo>
                  <a:cubicBezTo>
                    <a:pt x="0" y="26"/>
                    <a:pt x="0" y="27"/>
                    <a:pt x="0" y="27"/>
                  </a:cubicBezTo>
                  <a:cubicBezTo>
                    <a:pt x="48" y="14"/>
                    <a:pt x="48" y="14"/>
                    <a:pt x="48" y="14"/>
                  </a:cubicBezTo>
                  <a:cubicBezTo>
                    <a:pt x="44" y="6"/>
                    <a:pt x="35" y="0"/>
                    <a:pt x="25" y="0"/>
                  </a:cubicBezTo>
                </a:path>
              </a:pathLst>
            </a:custGeom>
            <a:solidFill>
              <a:srgbClr val="EAB8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Oval 368"/>
            <p:cNvSpPr>
              <a:spLocks noChangeArrowheads="1"/>
            </p:cNvSpPr>
            <p:nvPr/>
          </p:nvSpPr>
          <p:spPr bwMode="auto">
            <a:xfrm>
              <a:off x="4630738" y="3624263"/>
              <a:ext cx="247650" cy="250825"/>
            </a:xfrm>
            <a:prstGeom prst="ellipse">
              <a:avLst/>
            </a:prstGeom>
            <a:solidFill>
              <a:srgbClr val="FEC0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Oval 369"/>
            <p:cNvSpPr>
              <a:spLocks noChangeArrowheads="1"/>
            </p:cNvSpPr>
            <p:nvPr/>
          </p:nvSpPr>
          <p:spPr bwMode="auto">
            <a:xfrm>
              <a:off x="1606551" y="2268538"/>
              <a:ext cx="249238" cy="249237"/>
            </a:xfrm>
            <a:prstGeom prst="ellipse">
              <a:avLst/>
            </a:prstGeom>
            <a:solidFill>
              <a:srgbClr val="FEC0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Oval 370"/>
            <p:cNvSpPr>
              <a:spLocks noChangeArrowheads="1"/>
            </p:cNvSpPr>
            <p:nvPr/>
          </p:nvSpPr>
          <p:spPr bwMode="auto">
            <a:xfrm>
              <a:off x="2270126" y="1711325"/>
              <a:ext cx="193675" cy="196850"/>
            </a:xfrm>
            <a:prstGeom prst="ellipse">
              <a:avLst/>
            </a:prstGeom>
            <a:solidFill>
              <a:srgbClr val="FEC0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Oval 371"/>
            <p:cNvSpPr>
              <a:spLocks noChangeArrowheads="1"/>
            </p:cNvSpPr>
            <p:nvPr/>
          </p:nvSpPr>
          <p:spPr bwMode="auto">
            <a:xfrm>
              <a:off x="2076451" y="4735513"/>
              <a:ext cx="153988" cy="157162"/>
            </a:xfrm>
            <a:prstGeom prst="ellipse">
              <a:avLst/>
            </a:prstGeom>
            <a:solidFill>
              <a:srgbClr val="FEC0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Oval 372"/>
            <p:cNvSpPr>
              <a:spLocks noChangeArrowheads="1"/>
            </p:cNvSpPr>
            <p:nvPr/>
          </p:nvSpPr>
          <p:spPr bwMode="auto">
            <a:xfrm>
              <a:off x="1506538" y="4167188"/>
              <a:ext cx="195263" cy="193675"/>
            </a:xfrm>
            <a:prstGeom prst="ellipse">
              <a:avLst/>
            </a:prstGeom>
            <a:solidFill>
              <a:srgbClr val="FEC0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373"/>
            <p:cNvSpPr/>
            <p:nvPr/>
          </p:nvSpPr>
          <p:spPr bwMode="auto">
            <a:xfrm>
              <a:off x="3925888" y="4918075"/>
              <a:ext cx="195263" cy="171450"/>
            </a:xfrm>
            <a:custGeom>
              <a:avLst/>
              <a:gdLst>
                <a:gd name="T0" fmla="*/ 65 w 80"/>
                <a:gd name="T1" fmla="*/ 0 h 70"/>
                <a:gd name="T2" fmla="*/ 3 w 80"/>
                <a:gd name="T3" fmla="*/ 16 h 70"/>
                <a:gd name="T4" fmla="*/ 0 w 80"/>
                <a:gd name="T5" fmla="*/ 30 h 70"/>
                <a:gd name="T6" fmla="*/ 40 w 80"/>
                <a:gd name="T7" fmla="*/ 70 h 70"/>
                <a:gd name="T8" fmla="*/ 80 w 80"/>
                <a:gd name="T9" fmla="*/ 30 h 70"/>
                <a:gd name="T10" fmla="*/ 65 w 80"/>
                <a:gd name="T11" fmla="*/ 0 h 70"/>
              </a:gdLst>
              <a:ahLst/>
              <a:cxnLst>
                <a:cxn ang="0">
                  <a:pos x="T0" y="T1"/>
                </a:cxn>
                <a:cxn ang="0">
                  <a:pos x="T2" y="T3"/>
                </a:cxn>
                <a:cxn ang="0">
                  <a:pos x="T4" y="T5"/>
                </a:cxn>
                <a:cxn ang="0">
                  <a:pos x="T6" y="T7"/>
                </a:cxn>
                <a:cxn ang="0">
                  <a:pos x="T8" y="T9"/>
                </a:cxn>
                <a:cxn ang="0">
                  <a:pos x="T10" y="T11"/>
                </a:cxn>
              </a:cxnLst>
              <a:rect l="0" t="0" r="r" b="b"/>
              <a:pathLst>
                <a:path w="80" h="70">
                  <a:moveTo>
                    <a:pt x="65" y="0"/>
                  </a:moveTo>
                  <a:cubicBezTo>
                    <a:pt x="3" y="16"/>
                    <a:pt x="3" y="16"/>
                    <a:pt x="3" y="16"/>
                  </a:cubicBezTo>
                  <a:cubicBezTo>
                    <a:pt x="1" y="21"/>
                    <a:pt x="0" y="25"/>
                    <a:pt x="0" y="30"/>
                  </a:cubicBezTo>
                  <a:cubicBezTo>
                    <a:pt x="0" y="52"/>
                    <a:pt x="18" y="70"/>
                    <a:pt x="40" y="70"/>
                  </a:cubicBezTo>
                  <a:cubicBezTo>
                    <a:pt x="62" y="70"/>
                    <a:pt x="80" y="52"/>
                    <a:pt x="80" y="30"/>
                  </a:cubicBezTo>
                  <a:cubicBezTo>
                    <a:pt x="80" y="18"/>
                    <a:pt x="74" y="7"/>
                    <a:pt x="65" y="0"/>
                  </a:cubicBezTo>
                </a:path>
              </a:pathLst>
            </a:custGeom>
            <a:solidFill>
              <a:srgbClr val="FEC0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374"/>
            <p:cNvSpPr/>
            <p:nvPr/>
          </p:nvSpPr>
          <p:spPr bwMode="auto">
            <a:xfrm>
              <a:off x="3932238" y="4895850"/>
              <a:ext cx="152400" cy="60325"/>
            </a:xfrm>
            <a:custGeom>
              <a:avLst/>
              <a:gdLst>
                <a:gd name="T0" fmla="*/ 37 w 62"/>
                <a:gd name="T1" fmla="*/ 0 h 25"/>
                <a:gd name="T2" fmla="*/ 0 w 62"/>
                <a:gd name="T3" fmla="*/ 25 h 25"/>
                <a:gd name="T4" fmla="*/ 62 w 62"/>
                <a:gd name="T5" fmla="*/ 9 h 25"/>
                <a:gd name="T6" fmla="*/ 37 w 62"/>
                <a:gd name="T7" fmla="*/ 0 h 25"/>
              </a:gdLst>
              <a:ahLst/>
              <a:cxnLst>
                <a:cxn ang="0">
                  <a:pos x="T0" y="T1"/>
                </a:cxn>
                <a:cxn ang="0">
                  <a:pos x="T2" y="T3"/>
                </a:cxn>
                <a:cxn ang="0">
                  <a:pos x="T4" y="T5"/>
                </a:cxn>
                <a:cxn ang="0">
                  <a:pos x="T6" y="T7"/>
                </a:cxn>
              </a:cxnLst>
              <a:rect l="0" t="0" r="r" b="b"/>
              <a:pathLst>
                <a:path w="62" h="25">
                  <a:moveTo>
                    <a:pt x="37" y="0"/>
                  </a:moveTo>
                  <a:cubicBezTo>
                    <a:pt x="20" y="0"/>
                    <a:pt x="6" y="10"/>
                    <a:pt x="0" y="25"/>
                  </a:cubicBezTo>
                  <a:cubicBezTo>
                    <a:pt x="62" y="9"/>
                    <a:pt x="62" y="9"/>
                    <a:pt x="62" y="9"/>
                  </a:cubicBezTo>
                  <a:cubicBezTo>
                    <a:pt x="55" y="3"/>
                    <a:pt x="47" y="0"/>
                    <a:pt x="37" y="0"/>
                  </a:cubicBezTo>
                </a:path>
              </a:pathLst>
            </a:custGeom>
            <a:solidFill>
              <a:srgbClr val="EAB8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375"/>
            <p:cNvSpPr>
              <a:spLocks noEditPoints="1"/>
            </p:cNvSpPr>
            <p:nvPr/>
          </p:nvSpPr>
          <p:spPr bwMode="auto">
            <a:xfrm>
              <a:off x="2749551" y="5340350"/>
              <a:ext cx="88900" cy="128587"/>
            </a:xfrm>
            <a:custGeom>
              <a:avLst/>
              <a:gdLst>
                <a:gd name="T0" fmla="*/ 36 w 36"/>
                <a:gd name="T1" fmla="*/ 16 h 53"/>
                <a:gd name="T2" fmla="*/ 35 w 36"/>
                <a:gd name="T3" fmla="*/ 24 h 53"/>
                <a:gd name="T4" fmla="*/ 31 w 36"/>
                <a:gd name="T5" fmla="*/ 30 h 53"/>
                <a:gd name="T6" fmla="*/ 24 w 36"/>
                <a:gd name="T7" fmla="*/ 33 h 53"/>
                <a:gd name="T8" fmla="*/ 15 w 36"/>
                <a:gd name="T9" fmla="*/ 35 h 53"/>
                <a:gd name="T10" fmla="*/ 11 w 36"/>
                <a:gd name="T11" fmla="*/ 35 h 53"/>
                <a:gd name="T12" fmla="*/ 11 w 36"/>
                <a:gd name="T13" fmla="*/ 51 h 53"/>
                <a:gd name="T14" fmla="*/ 11 w 36"/>
                <a:gd name="T15" fmla="*/ 52 h 53"/>
                <a:gd name="T16" fmla="*/ 10 w 36"/>
                <a:gd name="T17" fmla="*/ 53 h 53"/>
                <a:gd name="T18" fmla="*/ 8 w 36"/>
                <a:gd name="T19" fmla="*/ 53 h 53"/>
                <a:gd name="T20" fmla="*/ 6 w 36"/>
                <a:gd name="T21" fmla="*/ 53 h 53"/>
                <a:gd name="T22" fmla="*/ 3 w 36"/>
                <a:gd name="T23" fmla="*/ 53 h 53"/>
                <a:gd name="T24" fmla="*/ 2 w 36"/>
                <a:gd name="T25" fmla="*/ 53 h 53"/>
                <a:gd name="T26" fmla="*/ 1 w 36"/>
                <a:gd name="T27" fmla="*/ 52 h 53"/>
                <a:gd name="T28" fmla="*/ 0 w 36"/>
                <a:gd name="T29" fmla="*/ 51 h 53"/>
                <a:gd name="T30" fmla="*/ 0 w 36"/>
                <a:gd name="T31" fmla="*/ 4 h 53"/>
                <a:gd name="T32" fmla="*/ 1 w 36"/>
                <a:gd name="T33" fmla="*/ 1 h 53"/>
                <a:gd name="T34" fmla="*/ 4 w 36"/>
                <a:gd name="T35" fmla="*/ 0 h 53"/>
                <a:gd name="T36" fmla="*/ 16 w 36"/>
                <a:gd name="T37" fmla="*/ 0 h 53"/>
                <a:gd name="T38" fmla="*/ 20 w 36"/>
                <a:gd name="T39" fmla="*/ 1 h 53"/>
                <a:gd name="T40" fmla="*/ 24 w 36"/>
                <a:gd name="T41" fmla="*/ 1 h 53"/>
                <a:gd name="T42" fmla="*/ 29 w 36"/>
                <a:gd name="T43" fmla="*/ 3 h 53"/>
                <a:gd name="T44" fmla="*/ 33 w 36"/>
                <a:gd name="T45" fmla="*/ 6 h 53"/>
                <a:gd name="T46" fmla="*/ 35 w 36"/>
                <a:gd name="T47" fmla="*/ 11 h 53"/>
                <a:gd name="T48" fmla="*/ 36 w 36"/>
                <a:gd name="T49" fmla="*/ 16 h 53"/>
                <a:gd name="T50" fmla="*/ 25 w 36"/>
                <a:gd name="T51" fmla="*/ 17 h 53"/>
                <a:gd name="T52" fmla="*/ 24 w 36"/>
                <a:gd name="T53" fmla="*/ 13 h 53"/>
                <a:gd name="T54" fmla="*/ 22 w 36"/>
                <a:gd name="T55" fmla="*/ 10 h 53"/>
                <a:gd name="T56" fmla="*/ 19 w 36"/>
                <a:gd name="T57" fmla="*/ 9 h 53"/>
                <a:gd name="T58" fmla="*/ 16 w 36"/>
                <a:gd name="T59" fmla="*/ 9 h 53"/>
                <a:gd name="T60" fmla="*/ 11 w 36"/>
                <a:gd name="T61" fmla="*/ 9 h 53"/>
                <a:gd name="T62" fmla="*/ 11 w 36"/>
                <a:gd name="T63" fmla="*/ 26 h 53"/>
                <a:gd name="T64" fmla="*/ 16 w 36"/>
                <a:gd name="T65" fmla="*/ 26 h 53"/>
                <a:gd name="T66" fmla="*/ 20 w 36"/>
                <a:gd name="T67" fmla="*/ 26 h 53"/>
                <a:gd name="T68" fmla="*/ 23 w 36"/>
                <a:gd name="T69" fmla="*/ 24 h 53"/>
                <a:gd name="T70" fmla="*/ 25 w 36"/>
                <a:gd name="T71" fmla="*/ 21 h 53"/>
                <a:gd name="T72" fmla="*/ 25 w 36"/>
                <a:gd name="T73" fmla="*/ 1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53">
                  <a:moveTo>
                    <a:pt x="36" y="16"/>
                  </a:moveTo>
                  <a:cubicBezTo>
                    <a:pt x="36" y="19"/>
                    <a:pt x="36" y="22"/>
                    <a:pt x="35" y="24"/>
                  </a:cubicBezTo>
                  <a:cubicBezTo>
                    <a:pt x="34" y="26"/>
                    <a:pt x="33" y="28"/>
                    <a:pt x="31" y="30"/>
                  </a:cubicBezTo>
                  <a:cubicBezTo>
                    <a:pt x="29" y="31"/>
                    <a:pt x="27" y="33"/>
                    <a:pt x="24" y="33"/>
                  </a:cubicBezTo>
                  <a:cubicBezTo>
                    <a:pt x="22" y="34"/>
                    <a:pt x="19" y="35"/>
                    <a:pt x="15" y="35"/>
                  </a:cubicBezTo>
                  <a:cubicBezTo>
                    <a:pt x="11" y="35"/>
                    <a:pt x="11" y="35"/>
                    <a:pt x="11" y="35"/>
                  </a:cubicBezTo>
                  <a:cubicBezTo>
                    <a:pt x="11" y="51"/>
                    <a:pt x="11" y="51"/>
                    <a:pt x="11" y="51"/>
                  </a:cubicBezTo>
                  <a:cubicBezTo>
                    <a:pt x="11" y="52"/>
                    <a:pt x="11" y="52"/>
                    <a:pt x="11" y="52"/>
                  </a:cubicBezTo>
                  <a:cubicBezTo>
                    <a:pt x="11" y="52"/>
                    <a:pt x="10" y="52"/>
                    <a:pt x="10" y="53"/>
                  </a:cubicBezTo>
                  <a:cubicBezTo>
                    <a:pt x="10" y="53"/>
                    <a:pt x="9" y="53"/>
                    <a:pt x="8" y="53"/>
                  </a:cubicBezTo>
                  <a:cubicBezTo>
                    <a:pt x="8" y="53"/>
                    <a:pt x="7" y="53"/>
                    <a:pt x="6" y="53"/>
                  </a:cubicBezTo>
                  <a:cubicBezTo>
                    <a:pt x="5" y="53"/>
                    <a:pt x="4" y="53"/>
                    <a:pt x="3" y="53"/>
                  </a:cubicBezTo>
                  <a:cubicBezTo>
                    <a:pt x="2" y="53"/>
                    <a:pt x="2" y="53"/>
                    <a:pt x="2" y="53"/>
                  </a:cubicBezTo>
                  <a:cubicBezTo>
                    <a:pt x="1" y="52"/>
                    <a:pt x="1" y="52"/>
                    <a:pt x="1" y="52"/>
                  </a:cubicBezTo>
                  <a:cubicBezTo>
                    <a:pt x="0" y="51"/>
                    <a:pt x="0" y="51"/>
                    <a:pt x="0" y="51"/>
                  </a:cubicBezTo>
                  <a:cubicBezTo>
                    <a:pt x="0" y="4"/>
                    <a:pt x="0" y="4"/>
                    <a:pt x="0" y="4"/>
                  </a:cubicBezTo>
                  <a:cubicBezTo>
                    <a:pt x="0" y="3"/>
                    <a:pt x="1" y="2"/>
                    <a:pt x="1" y="1"/>
                  </a:cubicBezTo>
                  <a:cubicBezTo>
                    <a:pt x="2" y="1"/>
                    <a:pt x="3" y="0"/>
                    <a:pt x="4" y="0"/>
                  </a:cubicBezTo>
                  <a:cubicBezTo>
                    <a:pt x="16" y="0"/>
                    <a:pt x="16" y="0"/>
                    <a:pt x="16" y="0"/>
                  </a:cubicBezTo>
                  <a:cubicBezTo>
                    <a:pt x="18" y="0"/>
                    <a:pt x="19" y="1"/>
                    <a:pt x="20" y="1"/>
                  </a:cubicBezTo>
                  <a:cubicBezTo>
                    <a:pt x="21" y="1"/>
                    <a:pt x="22" y="1"/>
                    <a:pt x="24" y="1"/>
                  </a:cubicBezTo>
                  <a:cubicBezTo>
                    <a:pt x="25" y="2"/>
                    <a:pt x="27" y="2"/>
                    <a:pt x="29" y="3"/>
                  </a:cubicBezTo>
                  <a:cubicBezTo>
                    <a:pt x="30" y="4"/>
                    <a:pt x="32" y="5"/>
                    <a:pt x="33" y="6"/>
                  </a:cubicBezTo>
                  <a:cubicBezTo>
                    <a:pt x="34" y="7"/>
                    <a:pt x="35" y="9"/>
                    <a:pt x="35" y="11"/>
                  </a:cubicBezTo>
                  <a:cubicBezTo>
                    <a:pt x="36" y="12"/>
                    <a:pt x="36" y="14"/>
                    <a:pt x="36" y="16"/>
                  </a:cubicBezTo>
                  <a:close/>
                  <a:moveTo>
                    <a:pt x="25" y="17"/>
                  </a:moveTo>
                  <a:cubicBezTo>
                    <a:pt x="25" y="15"/>
                    <a:pt x="25" y="14"/>
                    <a:pt x="24" y="13"/>
                  </a:cubicBezTo>
                  <a:cubicBezTo>
                    <a:pt x="24" y="11"/>
                    <a:pt x="23" y="11"/>
                    <a:pt x="22" y="10"/>
                  </a:cubicBezTo>
                  <a:cubicBezTo>
                    <a:pt x="21" y="9"/>
                    <a:pt x="20" y="9"/>
                    <a:pt x="19" y="9"/>
                  </a:cubicBezTo>
                  <a:cubicBezTo>
                    <a:pt x="18" y="9"/>
                    <a:pt x="17" y="9"/>
                    <a:pt x="16" y="9"/>
                  </a:cubicBezTo>
                  <a:cubicBezTo>
                    <a:pt x="11" y="9"/>
                    <a:pt x="11" y="9"/>
                    <a:pt x="11" y="9"/>
                  </a:cubicBezTo>
                  <a:cubicBezTo>
                    <a:pt x="11" y="26"/>
                    <a:pt x="11" y="26"/>
                    <a:pt x="11" y="26"/>
                  </a:cubicBezTo>
                  <a:cubicBezTo>
                    <a:pt x="16" y="26"/>
                    <a:pt x="16" y="26"/>
                    <a:pt x="16" y="26"/>
                  </a:cubicBezTo>
                  <a:cubicBezTo>
                    <a:pt x="18" y="26"/>
                    <a:pt x="19" y="26"/>
                    <a:pt x="20" y="26"/>
                  </a:cubicBezTo>
                  <a:cubicBezTo>
                    <a:pt x="21" y="25"/>
                    <a:pt x="22" y="25"/>
                    <a:pt x="23" y="24"/>
                  </a:cubicBezTo>
                  <a:cubicBezTo>
                    <a:pt x="24" y="23"/>
                    <a:pt x="24" y="22"/>
                    <a:pt x="25" y="21"/>
                  </a:cubicBezTo>
                  <a:cubicBezTo>
                    <a:pt x="25" y="20"/>
                    <a:pt x="25" y="18"/>
                    <a:pt x="25" y="17"/>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376"/>
            <p:cNvSpPr>
              <a:spLocks noEditPoints="1"/>
            </p:cNvSpPr>
            <p:nvPr/>
          </p:nvSpPr>
          <p:spPr bwMode="auto">
            <a:xfrm>
              <a:off x="2833688" y="5340350"/>
              <a:ext cx="117475" cy="128587"/>
            </a:xfrm>
            <a:custGeom>
              <a:avLst/>
              <a:gdLst>
                <a:gd name="T0" fmla="*/ 48 w 48"/>
                <a:gd name="T1" fmla="*/ 49 h 53"/>
                <a:gd name="T2" fmla="*/ 48 w 48"/>
                <a:gd name="T3" fmla="*/ 51 h 53"/>
                <a:gd name="T4" fmla="*/ 48 w 48"/>
                <a:gd name="T5" fmla="*/ 52 h 53"/>
                <a:gd name="T6" fmla="*/ 46 w 48"/>
                <a:gd name="T7" fmla="*/ 53 h 53"/>
                <a:gd name="T8" fmla="*/ 43 w 48"/>
                <a:gd name="T9" fmla="*/ 53 h 53"/>
                <a:gd name="T10" fmla="*/ 40 w 48"/>
                <a:gd name="T11" fmla="*/ 53 h 53"/>
                <a:gd name="T12" fmla="*/ 38 w 48"/>
                <a:gd name="T13" fmla="*/ 53 h 53"/>
                <a:gd name="T14" fmla="*/ 37 w 48"/>
                <a:gd name="T15" fmla="*/ 52 h 53"/>
                <a:gd name="T16" fmla="*/ 37 w 48"/>
                <a:gd name="T17" fmla="*/ 51 h 53"/>
                <a:gd name="T18" fmla="*/ 34 w 48"/>
                <a:gd name="T19" fmla="*/ 41 h 53"/>
                <a:gd name="T20" fmla="*/ 14 w 48"/>
                <a:gd name="T21" fmla="*/ 41 h 53"/>
                <a:gd name="T22" fmla="*/ 11 w 48"/>
                <a:gd name="T23" fmla="*/ 51 h 53"/>
                <a:gd name="T24" fmla="*/ 10 w 48"/>
                <a:gd name="T25" fmla="*/ 52 h 53"/>
                <a:gd name="T26" fmla="*/ 9 w 48"/>
                <a:gd name="T27" fmla="*/ 53 h 53"/>
                <a:gd name="T28" fmla="*/ 8 w 48"/>
                <a:gd name="T29" fmla="*/ 53 h 53"/>
                <a:gd name="T30" fmla="*/ 5 w 48"/>
                <a:gd name="T31" fmla="*/ 53 h 53"/>
                <a:gd name="T32" fmla="*/ 2 w 48"/>
                <a:gd name="T33" fmla="*/ 53 h 53"/>
                <a:gd name="T34" fmla="*/ 1 w 48"/>
                <a:gd name="T35" fmla="*/ 52 h 53"/>
                <a:gd name="T36" fmla="*/ 0 w 48"/>
                <a:gd name="T37" fmla="*/ 51 h 53"/>
                <a:gd name="T38" fmla="*/ 1 w 48"/>
                <a:gd name="T39" fmla="*/ 49 h 53"/>
                <a:gd name="T40" fmla="*/ 17 w 48"/>
                <a:gd name="T41" fmla="*/ 2 h 53"/>
                <a:gd name="T42" fmla="*/ 18 w 48"/>
                <a:gd name="T43" fmla="*/ 1 h 53"/>
                <a:gd name="T44" fmla="*/ 19 w 48"/>
                <a:gd name="T45" fmla="*/ 1 h 53"/>
                <a:gd name="T46" fmla="*/ 21 w 48"/>
                <a:gd name="T47" fmla="*/ 0 h 53"/>
                <a:gd name="T48" fmla="*/ 24 w 48"/>
                <a:gd name="T49" fmla="*/ 0 h 53"/>
                <a:gd name="T50" fmla="*/ 28 w 48"/>
                <a:gd name="T51" fmla="*/ 0 h 53"/>
                <a:gd name="T52" fmla="*/ 30 w 48"/>
                <a:gd name="T53" fmla="*/ 1 h 53"/>
                <a:gd name="T54" fmla="*/ 31 w 48"/>
                <a:gd name="T55" fmla="*/ 1 h 53"/>
                <a:gd name="T56" fmla="*/ 32 w 48"/>
                <a:gd name="T57" fmla="*/ 2 h 53"/>
                <a:gd name="T58" fmla="*/ 48 w 48"/>
                <a:gd name="T59" fmla="*/ 49 h 53"/>
                <a:gd name="T60" fmla="*/ 24 w 48"/>
                <a:gd name="T61" fmla="*/ 10 h 53"/>
                <a:gd name="T62" fmla="*/ 24 w 48"/>
                <a:gd name="T63" fmla="*/ 10 h 53"/>
                <a:gd name="T64" fmla="*/ 16 w 48"/>
                <a:gd name="T65" fmla="*/ 33 h 53"/>
                <a:gd name="T66" fmla="*/ 31 w 48"/>
                <a:gd name="T67" fmla="*/ 33 h 53"/>
                <a:gd name="T68" fmla="*/ 24 w 48"/>
                <a:gd name="T6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53">
                  <a:moveTo>
                    <a:pt x="48" y="49"/>
                  </a:moveTo>
                  <a:cubicBezTo>
                    <a:pt x="48" y="50"/>
                    <a:pt x="48" y="51"/>
                    <a:pt x="48" y="51"/>
                  </a:cubicBezTo>
                  <a:cubicBezTo>
                    <a:pt x="48" y="52"/>
                    <a:pt x="48" y="52"/>
                    <a:pt x="48" y="52"/>
                  </a:cubicBezTo>
                  <a:cubicBezTo>
                    <a:pt x="48" y="53"/>
                    <a:pt x="47" y="53"/>
                    <a:pt x="46" y="53"/>
                  </a:cubicBezTo>
                  <a:cubicBezTo>
                    <a:pt x="46" y="53"/>
                    <a:pt x="45" y="53"/>
                    <a:pt x="43" y="53"/>
                  </a:cubicBezTo>
                  <a:cubicBezTo>
                    <a:pt x="42" y="53"/>
                    <a:pt x="41" y="53"/>
                    <a:pt x="40" y="53"/>
                  </a:cubicBezTo>
                  <a:cubicBezTo>
                    <a:pt x="39" y="53"/>
                    <a:pt x="39" y="53"/>
                    <a:pt x="38" y="53"/>
                  </a:cubicBezTo>
                  <a:cubicBezTo>
                    <a:pt x="38" y="53"/>
                    <a:pt x="38" y="52"/>
                    <a:pt x="37" y="52"/>
                  </a:cubicBezTo>
                  <a:cubicBezTo>
                    <a:pt x="37" y="51"/>
                    <a:pt x="37" y="51"/>
                    <a:pt x="37" y="51"/>
                  </a:cubicBezTo>
                  <a:cubicBezTo>
                    <a:pt x="34" y="41"/>
                    <a:pt x="34" y="41"/>
                    <a:pt x="34" y="41"/>
                  </a:cubicBezTo>
                  <a:cubicBezTo>
                    <a:pt x="14" y="41"/>
                    <a:pt x="14" y="41"/>
                    <a:pt x="14" y="41"/>
                  </a:cubicBezTo>
                  <a:cubicBezTo>
                    <a:pt x="11" y="51"/>
                    <a:pt x="11" y="51"/>
                    <a:pt x="11" y="51"/>
                  </a:cubicBezTo>
                  <a:cubicBezTo>
                    <a:pt x="11" y="51"/>
                    <a:pt x="10" y="52"/>
                    <a:pt x="10" y="52"/>
                  </a:cubicBezTo>
                  <a:cubicBezTo>
                    <a:pt x="10" y="52"/>
                    <a:pt x="10" y="53"/>
                    <a:pt x="9" y="53"/>
                  </a:cubicBezTo>
                  <a:cubicBezTo>
                    <a:pt x="9" y="53"/>
                    <a:pt x="8" y="53"/>
                    <a:pt x="8" y="53"/>
                  </a:cubicBezTo>
                  <a:cubicBezTo>
                    <a:pt x="7" y="53"/>
                    <a:pt x="6" y="53"/>
                    <a:pt x="5" y="53"/>
                  </a:cubicBezTo>
                  <a:cubicBezTo>
                    <a:pt x="4" y="53"/>
                    <a:pt x="3" y="53"/>
                    <a:pt x="2" y="53"/>
                  </a:cubicBezTo>
                  <a:cubicBezTo>
                    <a:pt x="1" y="53"/>
                    <a:pt x="1" y="53"/>
                    <a:pt x="1" y="52"/>
                  </a:cubicBezTo>
                  <a:cubicBezTo>
                    <a:pt x="0" y="52"/>
                    <a:pt x="0" y="52"/>
                    <a:pt x="0" y="51"/>
                  </a:cubicBezTo>
                  <a:cubicBezTo>
                    <a:pt x="0" y="50"/>
                    <a:pt x="1" y="50"/>
                    <a:pt x="1" y="49"/>
                  </a:cubicBezTo>
                  <a:cubicBezTo>
                    <a:pt x="17" y="2"/>
                    <a:pt x="17" y="2"/>
                    <a:pt x="17" y="2"/>
                  </a:cubicBezTo>
                  <a:cubicBezTo>
                    <a:pt x="17" y="2"/>
                    <a:pt x="17" y="2"/>
                    <a:pt x="18" y="1"/>
                  </a:cubicBezTo>
                  <a:cubicBezTo>
                    <a:pt x="18" y="1"/>
                    <a:pt x="18" y="1"/>
                    <a:pt x="19" y="1"/>
                  </a:cubicBezTo>
                  <a:cubicBezTo>
                    <a:pt x="19" y="0"/>
                    <a:pt x="20" y="0"/>
                    <a:pt x="21" y="0"/>
                  </a:cubicBezTo>
                  <a:cubicBezTo>
                    <a:pt x="21" y="0"/>
                    <a:pt x="22" y="0"/>
                    <a:pt x="24" y="0"/>
                  </a:cubicBezTo>
                  <a:cubicBezTo>
                    <a:pt x="25" y="0"/>
                    <a:pt x="27" y="0"/>
                    <a:pt x="28" y="0"/>
                  </a:cubicBezTo>
                  <a:cubicBezTo>
                    <a:pt x="29" y="0"/>
                    <a:pt x="29" y="0"/>
                    <a:pt x="30" y="1"/>
                  </a:cubicBezTo>
                  <a:cubicBezTo>
                    <a:pt x="30" y="1"/>
                    <a:pt x="31" y="1"/>
                    <a:pt x="31" y="1"/>
                  </a:cubicBezTo>
                  <a:cubicBezTo>
                    <a:pt x="31" y="2"/>
                    <a:pt x="31" y="2"/>
                    <a:pt x="32" y="2"/>
                  </a:cubicBezTo>
                  <a:lnTo>
                    <a:pt x="48" y="49"/>
                  </a:lnTo>
                  <a:close/>
                  <a:moveTo>
                    <a:pt x="24" y="10"/>
                  </a:moveTo>
                  <a:cubicBezTo>
                    <a:pt x="24" y="10"/>
                    <a:pt x="24" y="10"/>
                    <a:pt x="24" y="10"/>
                  </a:cubicBezTo>
                  <a:cubicBezTo>
                    <a:pt x="16" y="33"/>
                    <a:pt x="16" y="33"/>
                    <a:pt x="16" y="33"/>
                  </a:cubicBezTo>
                  <a:cubicBezTo>
                    <a:pt x="31" y="33"/>
                    <a:pt x="31" y="33"/>
                    <a:pt x="31" y="33"/>
                  </a:cubicBezTo>
                  <a:lnTo>
                    <a:pt x="24" y="10"/>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377"/>
            <p:cNvSpPr/>
            <p:nvPr/>
          </p:nvSpPr>
          <p:spPr bwMode="auto">
            <a:xfrm>
              <a:off x="2938463" y="5340350"/>
              <a:ext cx="103188" cy="128587"/>
            </a:xfrm>
            <a:custGeom>
              <a:avLst/>
              <a:gdLst>
                <a:gd name="T0" fmla="*/ 26 w 42"/>
                <a:gd name="T1" fmla="*/ 33 h 53"/>
                <a:gd name="T2" fmla="*/ 26 w 42"/>
                <a:gd name="T3" fmla="*/ 51 h 53"/>
                <a:gd name="T4" fmla="*/ 26 w 42"/>
                <a:gd name="T5" fmla="*/ 52 h 53"/>
                <a:gd name="T6" fmla="*/ 25 w 42"/>
                <a:gd name="T7" fmla="*/ 53 h 53"/>
                <a:gd name="T8" fmla="*/ 24 w 42"/>
                <a:gd name="T9" fmla="*/ 53 h 53"/>
                <a:gd name="T10" fmla="*/ 21 w 42"/>
                <a:gd name="T11" fmla="*/ 53 h 53"/>
                <a:gd name="T12" fmla="*/ 19 w 42"/>
                <a:gd name="T13" fmla="*/ 53 h 53"/>
                <a:gd name="T14" fmla="*/ 17 w 42"/>
                <a:gd name="T15" fmla="*/ 53 h 53"/>
                <a:gd name="T16" fmla="*/ 16 w 42"/>
                <a:gd name="T17" fmla="*/ 52 h 53"/>
                <a:gd name="T18" fmla="*/ 16 w 42"/>
                <a:gd name="T19" fmla="*/ 51 h 53"/>
                <a:gd name="T20" fmla="*/ 16 w 42"/>
                <a:gd name="T21" fmla="*/ 33 h 53"/>
                <a:gd name="T22" fmla="*/ 1 w 42"/>
                <a:gd name="T23" fmla="*/ 4 h 53"/>
                <a:gd name="T24" fmla="*/ 0 w 42"/>
                <a:gd name="T25" fmla="*/ 2 h 53"/>
                <a:gd name="T26" fmla="*/ 1 w 42"/>
                <a:gd name="T27" fmla="*/ 1 h 53"/>
                <a:gd name="T28" fmla="*/ 2 w 42"/>
                <a:gd name="T29" fmla="*/ 0 h 53"/>
                <a:gd name="T30" fmla="*/ 6 w 42"/>
                <a:gd name="T31" fmla="*/ 0 h 53"/>
                <a:gd name="T32" fmla="*/ 9 w 42"/>
                <a:gd name="T33" fmla="*/ 0 h 53"/>
                <a:gd name="T34" fmla="*/ 11 w 42"/>
                <a:gd name="T35" fmla="*/ 1 h 53"/>
                <a:gd name="T36" fmla="*/ 12 w 42"/>
                <a:gd name="T37" fmla="*/ 1 h 53"/>
                <a:gd name="T38" fmla="*/ 12 w 42"/>
                <a:gd name="T39" fmla="*/ 2 h 53"/>
                <a:gd name="T40" fmla="*/ 18 w 42"/>
                <a:gd name="T41" fmla="*/ 15 h 53"/>
                <a:gd name="T42" fmla="*/ 20 w 42"/>
                <a:gd name="T43" fmla="*/ 19 h 53"/>
                <a:gd name="T44" fmla="*/ 21 w 42"/>
                <a:gd name="T45" fmla="*/ 23 h 53"/>
                <a:gd name="T46" fmla="*/ 21 w 42"/>
                <a:gd name="T47" fmla="*/ 23 h 53"/>
                <a:gd name="T48" fmla="*/ 23 w 42"/>
                <a:gd name="T49" fmla="*/ 19 h 53"/>
                <a:gd name="T50" fmla="*/ 25 w 42"/>
                <a:gd name="T51" fmla="*/ 15 h 53"/>
                <a:gd name="T52" fmla="*/ 30 w 42"/>
                <a:gd name="T53" fmla="*/ 2 h 53"/>
                <a:gd name="T54" fmla="*/ 31 w 42"/>
                <a:gd name="T55" fmla="*/ 1 h 53"/>
                <a:gd name="T56" fmla="*/ 32 w 42"/>
                <a:gd name="T57" fmla="*/ 1 h 53"/>
                <a:gd name="T58" fmla="*/ 33 w 42"/>
                <a:gd name="T59" fmla="*/ 0 h 53"/>
                <a:gd name="T60" fmla="*/ 36 w 42"/>
                <a:gd name="T61" fmla="*/ 0 h 53"/>
                <a:gd name="T62" fmla="*/ 40 w 42"/>
                <a:gd name="T63" fmla="*/ 0 h 53"/>
                <a:gd name="T64" fmla="*/ 41 w 42"/>
                <a:gd name="T65" fmla="*/ 1 h 53"/>
                <a:gd name="T66" fmla="*/ 42 w 42"/>
                <a:gd name="T67" fmla="*/ 2 h 53"/>
                <a:gd name="T68" fmla="*/ 41 w 42"/>
                <a:gd name="T69" fmla="*/ 4 h 53"/>
                <a:gd name="T70" fmla="*/ 26 w 42"/>
                <a:gd name="T71"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 h="53">
                  <a:moveTo>
                    <a:pt x="26" y="33"/>
                  </a:moveTo>
                  <a:cubicBezTo>
                    <a:pt x="26" y="51"/>
                    <a:pt x="26" y="51"/>
                    <a:pt x="26" y="51"/>
                  </a:cubicBezTo>
                  <a:cubicBezTo>
                    <a:pt x="26" y="52"/>
                    <a:pt x="26" y="52"/>
                    <a:pt x="26" y="52"/>
                  </a:cubicBezTo>
                  <a:cubicBezTo>
                    <a:pt x="26" y="52"/>
                    <a:pt x="26" y="52"/>
                    <a:pt x="25" y="53"/>
                  </a:cubicBezTo>
                  <a:cubicBezTo>
                    <a:pt x="25" y="53"/>
                    <a:pt x="24" y="53"/>
                    <a:pt x="24" y="53"/>
                  </a:cubicBezTo>
                  <a:cubicBezTo>
                    <a:pt x="23" y="53"/>
                    <a:pt x="22" y="53"/>
                    <a:pt x="21" y="53"/>
                  </a:cubicBezTo>
                  <a:cubicBezTo>
                    <a:pt x="20" y="53"/>
                    <a:pt x="19" y="53"/>
                    <a:pt x="19" y="53"/>
                  </a:cubicBezTo>
                  <a:cubicBezTo>
                    <a:pt x="18" y="53"/>
                    <a:pt x="17" y="53"/>
                    <a:pt x="17" y="53"/>
                  </a:cubicBezTo>
                  <a:cubicBezTo>
                    <a:pt x="16" y="52"/>
                    <a:pt x="16" y="52"/>
                    <a:pt x="16" y="52"/>
                  </a:cubicBezTo>
                  <a:cubicBezTo>
                    <a:pt x="16" y="51"/>
                    <a:pt x="16" y="51"/>
                    <a:pt x="16" y="51"/>
                  </a:cubicBezTo>
                  <a:cubicBezTo>
                    <a:pt x="16" y="33"/>
                    <a:pt x="16" y="33"/>
                    <a:pt x="16" y="33"/>
                  </a:cubicBezTo>
                  <a:cubicBezTo>
                    <a:pt x="1" y="4"/>
                    <a:pt x="1" y="4"/>
                    <a:pt x="1" y="4"/>
                  </a:cubicBezTo>
                  <a:cubicBezTo>
                    <a:pt x="1" y="3"/>
                    <a:pt x="1" y="3"/>
                    <a:pt x="0" y="2"/>
                  </a:cubicBezTo>
                  <a:cubicBezTo>
                    <a:pt x="0" y="2"/>
                    <a:pt x="0" y="1"/>
                    <a:pt x="1" y="1"/>
                  </a:cubicBezTo>
                  <a:cubicBezTo>
                    <a:pt x="1" y="1"/>
                    <a:pt x="2" y="0"/>
                    <a:pt x="2" y="0"/>
                  </a:cubicBezTo>
                  <a:cubicBezTo>
                    <a:pt x="3" y="0"/>
                    <a:pt x="4" y="0"/>
                    <a:pt x="6" y="0"/>
                  </a:cubicBezTo>
                  <a:cubicBezTo>
                    <a:pt x="7" y="0"/>
                    <a:pt x="8" y="0"/>
                    <a:pt x="9" y="0"/>
                  </a:cubicBezTo>
                  <a:cubicBezTo>
                    <a:pt x="10" y="0"/>
                    <a:pt x="10" y="0"/>
                    <a:pt x="11" y="1"/>
                  </a:cubicBezTo>
                  <a:cubicBezTo>
                    <a:pt x="11" y="1"/>
                    <a:pt x="11" y="1"/>
                    <a:pt x="12" y="1"/>
                  </a:cubicBezTo>
                  <a:cubicBezTo>
                    <a:pt x="12" y="1"/>
                    <a:pt x="12" y="2"/>
                    <a:pt x="12" y="2"/>
                  </a:cubicBezTo>
                  <a:cubicBezTo>
                    <a:pt x="18" y="15"/>
                    <a:pt x="18" y="15"/>
                    <a:pt x="18" y="15"/>
                  </a:cubicBezTo>
                  <a:cubicBezTo>
                    <a:pt x="19" y="16"/>
                    <a:pt x="19" y="18"/>
                    <a:pt x="20" y="19"/>
                  </a:cubicBezTo>
                  <a:cubicBezTo>
                    <a:pt x="20" y="20"/>
                    <a:pt x="21" y="22"/>
                    <a:pt x="21" y="23"/>
                  </a:cubicBezTo>
                  <a:cubicBezTo>
                    <a:pt x="21" y="23"/>
                    <a:pt x="21" y="23"/>
                    <a:pt x="21" y="23"/>
                  </a:cubicBezTo>
                  <a:cubicBezTo>
                    <a:pt x="22" y="22"/>
                    <a:pt x="22" y="20"/>
                    <a:pt x="23" y="19"/>
                  </a:cubicBezTo>
                  <a:cubicBezTo>
                    <a:pt x="24" y="18"/>
                    <a:pt x="24" y="16"/>
                    <a:pt x="25" y="15"/>
                  </a:cubicBezTo>
                  <a:cubicBezTo>
                    <a:pt x="30" y="2"/>
                    <a:pt x="30" y="2"/>
                    <a:pt x="30" y="2"/>
                  </a:cubicBezTo>
                  <a:cubicBezTo>
                    <a:pt x="30" y="2"/>
                    <a:pt x="31" y="2"/>
                    <a:pt x="31" y="1"/>
                  </a:cubicBezTo>
                  <a:cubicBezTo>
                    <a:pt x="31" y="1"/>
                    <a:pt x="31" y="1"/>
                    <a:pt x="32" y="1"/>
                  </a:cubicBezTo>
                  <a:cubicBezTo>
                    <a:pt x="32" y="0"/>
                    <a:pt x="33" y="0"/>
                    <a:pt x="33" y="0"/>
                  </a:cubicBezTo>
                  <a:cubicBezTo>
                    <a:pt x="34" y="0"/>
                    <a:pt x="35" y="0"/>
                    <a:pt x="36" y="0"/>
                  </a:cubicBezTo>
                  <a:cubicBezTo>
                    <a:pt x="38" y="0"/>
                    <a:pt x="39" y="0"/>
                    <a:pt x="40" y="0"/>
                  </a:cubicBezTo>
                  <a:cubicBezTo>
                    <a:pt x="41" y="0"/>
                    <a:pt x="41" y="1"/>
                    <a:pt x="41" y="1"/>
                  </a:cubicBezTo>
                  <a:cubicBezTo>
                    <a:pt x="42" y="1"/>
                    <a:pt x="42" y="2"/>
                    <a:pt x="42" y="2"/>
                  </a:cubicBezTo>
                  <a:cubicBezTo>
                    <a:pt x="42" y="3"/>
                    <a:pt x="41" y="3"/>
                    <a:pt x="41" y="4"/>
                  </a:cubicBezTo>
                  <a:lnTo>
                    <a:pt x="26" y="33"/>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378"/>
            <p:cNvSpPr/>
            <p:nvPr/>
          </p:nvSpPr>
          <p:spPr bwMode="auto">
            <a:xfrm>
              <a:off x="3055938" y="5340350"/>
              <a:ext cx="149225" cy="128587"/>
            </a:xfrm>
            <a:custGeom>
              <a:avLst/>
              <a:gdLst>
                <a:gd name="T0" fmla="*/ 61 w 61"/>
                <a:gd name="T1" fmla="*/ 51 h 53"/>
                <a:gd name="T2" fmla="*/ 61 w 61"/>
                <a:gd name="T3" fmla="*/ 52 h 53"/>
                <a:gd name="T4" fmla="*/ 60 w 61"/>
                <a:gd name="T5" fmla="*/ 53 h 53"/>
                <a:gd name="T6" fmla="*/ 59 w 61"/>
                <a:gd name="T7" fmla="*/ 53 h 53"/>
                <a:gd name="T8" fmla="*/ 56 w 61"/>
                <a:gd name="T9" fmla="*/ 53 h 53"/>
                <a:gd name="T10" fmla="*/ 54 w 61"/>
                <a:gd name="T11" fmla="*/ 53 h 53"/>
                <a:gd name="T12" fmla="*/ 52 w 61"/>
                <a:gd name="T13" fmla="*/ 53 h 53"/>
                <a:gd name="T14" fmla="*/ 51 w 61"/>
                <a:gd name="T15" fmla="*/ 52 h 53"/>
                <a:gd name="T16" fmla="*/ 51 w 61"/>
                <a:gd name="T17" fmla="*/ 51 h 53"/>
                <a:gd name="T18" fmla="*/ 51 w 61"/>
                <a:gd name="T19" fmla="*/ 9 h 53"/>
                <a:gd name="T20" fmla="*/ 51 w 61"/>
                <a:gd name="T21" fmla="*/ 9 h 53"/>
                <a:gd name="T22" fmla="*/ 36 w 61"/>
                <a:gd name="T23" fmla="*/ 51 h 53"/>
                <a:gd name="T24" fmla="*/ 35 w 61"/>
                <a:gd name="T25" fmla="*/ 52 h 53"/>
                <a:gd name="T26" fmla="*/ 34 w 61"/>
                <a:gd name="T27" fmla="*/ 53 h 53"/>
                <a:gd name="T28" fmla="*/ 33 w 61"/>
                <a:gd name="T29" fmla="*/ 53 h 53"/>
                <a:gd name="T30" fmla="*/ 30 w 61"/>
                <a:gd name="T31" fmla="*/ 53 h 53"/>
                <a:gd name="T32" fmla="*/ 28 w 61"/>
                <a:gd name="T33" fmla="*/ 53 h 53"/>
                <a:gd name="T34" fmla="*/ 27 w 61"/>
                <a:gd name="T35" fmla="*/ 53 h 53"/>
                <a:gd name="T36" fmla="*/ 26 w 61"/>
                <a:gd name="T37" fmla="*/ 52 h 53"/>
                <a:gd name="T38" fmla="*/ 25 w 61"/>
                <a:gd name="T39" fmla="*/ 51 h 53"/>
                <a:gd name="T40" fmla="*/ 10 w 61"/>
                <a:gd name="T41" fmla="*/ 9 h 53"/>
                <a:gd name="T42" fmla="*/ 10 w 61"/>
                <a:gd name="T43" fmla="*/ 9 h 53"/>
                <a:gd name="T44" fmla="*/ 10 w 61"/>
                <a:gd name="T45" fmla="*/ 51 h 53"/>
                <a:gd name="T46" fmla="*/ 10 w 61"/>
                <a:gd name="T47" fmla="*/ 52 h 53"/>
                <a:gd name="T48" fmla="*/ 9 w 61"/>
                <a:gd name="T49" fmla="*/ 53 h 53"/>
                <a:gd name="T50" fmla="*/ 8 w 61"/>
                <a:gd name="T51" fmla="*/ 53 h 53"/>
                <a:gd name="T52" fmla="*/ 5 w 61"/>
                <a:gd name="T53" fmla="*/ 53 h 53"/>
                <a:gd name="T54" fmla="*/ 3 w 61"/>
                <a:gd name="T55" fmla="*/ 53 h 53"/>
                <a:gd name="T56" fmla="*/ 1 w 61"/>
                <a:gd name="T57" fmla="*/ 53 h 53"/>
                <a:gd name="T58" fmla="*/ 1 w 61"/>
                <a:gd name="T59" fmla="*/ 52 h 53"/>
                <a:gd name="T60" fmla="*/ 0 w 61"/>
                <a:gd name="T61" fmla="*/ 51 h 53"/>
                <a:gd name="T62" fmla="*/ 0 w 61"/>
                <a:gd name="T63" fmla="*/ 5 h 53"/>
                <a:gd name="T64" fmla="*/ 1 w 61"/>
                <a:gd name="T65" fmla="*/ 2 h 53"/>
                <a:gd name="T66" fmla="*/ 4 w 61"/>
                <a:gd name="T67" fmla="*/ 0 h 53"/>
                <a:gd name="T68" fmla="*/ 11 w 61"/>
                <a:gd name="T69" fmla="*/ 0 h 53"/>
                <a:gd name="T70" fmla="*/ 14 w 61"/>
                <a:gd name="T71" fmla="*/ 1 h 53"/>
                <a:gd name="T72" fmla="*/ 17 w 61"/>
                <a:gd name="T73" fmla="*/ 2 h 53"/>
                <a:gd name="T74" fmla="*/ 18 w 61"/>
                <a:gd name="T75" fmla="*/ 4 h 53"/>
                <a:gd name="T76" fmla="*/ 19 w 61"/>
                <a:gd name="T77" fmla="*/ 7 h 53"/>
                <a:gd name="T78" fmla="*/ 31 w 61"/>
                <a:gd name="T79" fmla="*/ 38 h 53"/>
                <a:gd name="T80" fmla="*/ 31 w 61"/>
                <a:gd name="T81" fmla="*/ 38 h 53"/>
                <a:gd name="T82" fmla="*/ 43 w 61"/>
                <a:gd name="T83" fmla="*/ 7 h 53"/>
                <a:gd name="T84" fmla="*/ 44 w 61"/>
                <a:gd name="T85" fmla="*/ 4 h 53"/>
                <a:gd name="T86" fmla="*/ 45 w 61"/>
                <a:gd name="T87" fmla="*/ 2 h 53"/>
                <a:gd name="T88" fmla="*/ 47 w 61"/>
                <a:gd name="T89" fmla="*/ 1 h 53"/>
                <a:gd name="T90" fmla="*/ 50 w 61"/>
                <a:gd name="T91" fmla="*/ 0 h 53"/>
                <a:gd name="T92" fmla="*/ 57 w 61"/>
                <a:gd name="T93" fmla="*/ 0 h 53"/>
                <a:gd name="T94" fmla="*/ 59 w 61"/>
                <a:gd name="T95" fmla="*/ 1 h 53"/>
                <a:gd name="T96" fmla="*/ 60 w 61"/>
                <a:gd name="T97" fmla="*/ 2 h 53"/>
                <a:gd name="T98" fmla="*/ 61 w 61"/>
                <a:gd name="T99" fmla="*/ 3 h 53"/>
                <a:gd name="T100" fmla="*/ 61 w 61"/>
                <a:gd name="T101" fmla="*/ 5 h 53"/>
                <a:gd name="T102" fmla="*/ 61 w 61"/>
                <a:gd name="T103" fmla="*/ 5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 h="53">
                  <a:moveTo>
                    <a:pt x="61" y="51"/>
                  </a:moveTo>
                  <a:cubicBezTo>
                    <a:pt x="61" y="52"/>
                    <a:pt x="61" y="52"/>
                    <a:pt x="61" y="52"/>
                  </a:cubicBezTo>
                  <a:cubicBezTo>
                    <a:pt x="61" y="52"/>
                    <a:pt x="61" y="52"/>
                    <a:pt x="60" y="53"/>
                  </a:cubicBezTo>
                  <a:cubicBezTo>
                    <a:pt x="60" y="53"/>
                    <a:pt x="59" y="53"/>
                    <a:pt x="59" y="53"/>
                  </a:cubicBezTo>
                  <a:cubicBezTo>
                    <a:pt x="58" y="53"/>
                    <a:pt x="57" y="53"/>
                    <a:pt x="56" y="53"/>
                  </a:cubicBezTo>
                  <a:cubicBezTo>
                    <a:pt x="55" y="53"/>
                    <a:pt x="54" y="53"/>
                    <a:pt x="54" y="53"/>
                  </a:cubicBezTo>
                  <a:cubicBezTo>
                    <a:pt x="53" y="53"/>
                    <a:pt x="53" y="53"/>
                    <a:pt x="52" y="53"/>
                  </a:cubicBezTo>
                  <a:cubicBezTo>
                    <a:pt x="52" y="52"/>
                    <a:pt x="52" y="52"/>
                    <a:pt x="51" y="52"/>
                  </a:cubicBezTo>
                  <a:cubicBezTo>
                    <a:pt x="51" y="51"/>
                    <a:pt x="51" y="51"/>
                    <a:pt x="51" y="51"/>
                  </a:cubicBezTo>
                  <a:cubicBezTo>
                    <a:pt x="51" y="9"/>
                    <a:pt x="51" y="9"/>
                    <a:pt x="51" y="9"/>
                  </a:cubicBezTo>
                  <a:cubicBezTo>
                    <a:pt x="51" y="9"/>
                    <a:pt x="51" y="9"/>
                    <a:pt x="51" y="9"/>
                  </a:cubicBezTo>
                  <a:cubicBezTo>
                    <a:pt x="36" y="51"/>
                    <a:pt x="36" y="51"/>
                    <a:pt x="36" y="51"/>
                  </a:cubicBezTo>
                  <a:cubicBezTo>
                    <a:pt x="35" y="52"/>
                    <a:pt x="35" y="52"/>
                    <a:pt x="35" y="52"/>
                  </a:cubicBezTo>
                  <a:cubicBezTo>
                    <a:pt x="35" y="52"/>
                    <a:pt x="35" y="53"/>
                    <a:pt x="34" y="53"/>
                  </a:cubicBezTo>
                  <a:cubicBezTo>
                    <a:pt x="34" y="53"/>
                    <a:pt x="33" y="53"/>
                    <a:pt x="33" y="53"/>
                  </a:cubicBezTo>
                  <a:cubicBezTo>
                    <a:pt x="32" y="53"/>
                    <a:pt x="31" y="53"/>
                    <a:pt x="30" y="53"/>
                  </a:cubicBezTo>
                  <a:cubicBezTo>
                    <a:pt x="30" y="53"/>
                    <a:pt x="29" y="53"/>
                    <a:pt x="28" y="53"/>
                  </a:cubicBezTo>
                  <a:cubicBezTo>
                    <a:pt x="28" y="53"/>
                    <a:pt x="27" y="53"/>
                    <a:pt x="27" y="53"/>
                  </a:cubicBezTo>
                  <a:cubicBezTo>
                    <a:pt x="26" y="52"/>
                    <a:pt x="26" y="52"/>
                    <a:pt x="26" y="52"/>
                  </a:cubicBezTo>
                  <a:cubicBezTo>
                    <a:pt x="25" y="51"/>
                    <a:pt x="25" y="51"/>
                    <a:pt x="25" y="51"/>
                  </a:cubicBezTo>
                  <a:cubicBezTo>
                    <a:pt x="10" y="9"/>
                    <a:pt x="10" y="9"/>
                    <a:pt x="10" y="9"/>
                  </a:cubicBezTo>
                  <a:cubicBezTo>
                    <a:pt x="10" y="9"/>
                    <a:pt x="10" y="9"/>
                    <a:pt x="10" y="9"/>
                  </a:cubicBezTo>
                  <a:cubicBezTo>
                    <a:pt x="10" y="51"/>
                    <a:pt x="10" y="51"/>
                    <a:pt x="10" y="51"/>
                  </a:cubicBezTo>
                  <a:cubicBezTo>
                    <a:pt x="10" y="52"/>
                    <a:pt x="10" y="52"/>
                    <a:pt x="10" y="52"/>
                  </a:cubicBezTo>
                  <a:cubicBezTo>
                    <a:pt x="10" y="52"/>
                    <a:pt x="10" y="52"/>
                    <a:pt x="9" y="53"/>
                  </a:cubicBezTo>
                  <a:cubicBezTo>
                    <a:pt x="9" y="53"/>
                    <a:pt x="8" y="53"/>
                    <a:pt x="8" y="53"/>
                  </a:cubicBezTo>
                  <a:cubicBezTo>
                    <a:pt x="7" y="53"/>
                    <a:pt x="6" y="53"/>
                    <a:pt x="5" y="53"/>
                  </a:cubicBezTo>
                  <a:cubicBezTo>
                    <a:pt x="4" y="53"/>
                    <a:pt x="4" y="53"/>
                    <a:pt x="3" y="53"/>
                  </a:cubicBezTo>
                  <a:cubicBezTo>
                    <a:pt x="2" y="53"/>
                    <a:pt x="2" y="53"/>
                    <a:pt x="1" y="53"/>
                  </a:cubicBezTo>
                  <a:cubicBezTo>
                    <a:pt x="1" y="52"/>
                    <a:pt x="1" y="52"/>
                    <a:pt x="1" y="52"/>
                  </a:cubicBezTo>
                  <a:cubicBezTo>
                    <a:pt x="0" y="51"/>
                    <a:pt x="0" y="51"/>
                    <a:pt x="0" y="51"/>
                  </a:cubicBezTo>
                  <a:cubicBezTo>
                    <a:pt x="0" y="5"/>
                    <a:pt x="0" y="5"/>
                    <a:pt x="0" y="5"/>
                  </a:cubicBezTo>
                  <a:cubicBezTo>
                    <a:pt x="0" y="3"/>
                    <a:pt x="1" y="2"/>
                    <a:pt x="1" y="2"/>
                  </a:cubicBezTo>
                  <a:cubicBezTo>
                    <a:pt x="2" y="1"/>
                    <a:pt x="3" y="0"/>
                    <a:pt x="4" y="0"/>
                  </a:cubicBezTo>
                  <a:cubicBezTo>
                    <a:pt x="11" y="0"/>
                    <a:pt x="11" y="0"/>
                    <a:pt x="11" y="0"/>
                  </a:cubicBezTo>
                  <a:cubicBezTo>
                    <a:pt x="12" y="0"/>
                    <a:pt x="14" y="1"/>
                    <a:pt x="14" y="1"/>
                  </a:cubicBezTo>
                  <a:cubicBezTo>
                    <a:pt x="15" y="1"/>
                    <a:pt x="16" y="1"/>
                    <a:pt x="17" y="2"/>
                  </a:cubicBezTo>
                  <a:cubicBezTo>
                    <a:pt x="17" y="2"/>
                    <a:pt x="18" y="3"/>
                    <a:pt x="18" y="4"/>
                  </a:cubicBezTo>
                  <a:cubicBezTo>
                    <a:pt x="19" y="4"/>
                    <a:pt x="19" y="5"/>
                    <a:pt x="19" y="7"/>
                  </a:cubicBezTo>
                  <a:cubicBezTo>
                    <a:pt x="31" y="38"/>
                    <a:pt x="31" y="38"/>
                    <a:pt x="31" y="38"/>
                  </a:cubicBezTo>
                  <a:cubicBezTo>
                    <a:pt x="31" y="38"/>
                    <a:pt x="31" y="38"/>
                    <a:pt x="31" y="38"/>
                  </a:cubicBezTo>
                  <a:cubicBezTo>
                    <a:pt x="43" y="7"/>
                    <a:pt x="43" y="7"/>
                    <a:pt x="43" y="7"/>
                  </a:cubicBezTo>
                  <a:cubicBezTo>
                    <a:pt x="43" y="5"/>
                    <a:pt x="43" y="5"/>
                    <a:pt x="44" y="4"/>
                  </a:cubicBezTo>
                  <a:cubicBezTo>
                    <a:pt x="44" y="3"/>
                    <a:pt x="45" y="2"/>
                    <a:pt x="45" y="2"/>
                  </a:cubicBezTo>
                  <a:cubicBezTo>
                    <a:pt x="46" y="1"/>
                    <a:pt x="47" y="1"/>
                    <a:pt x="47" y="1"/>
                  </a:cubicBezTo>
                  <a:cubicBezTo>
                    <a:pt x="48" y="1"/>
                    <a:pt x="49" y="0"/>
                    <a:pt x="50" y="0"/>
                  </a:cubicBezTo>
                  <a:cubicBezTo>
                    <a:pt x="57" y="0"/>
                    <a:pt x="57" y="0"/>
                    <a:pt x="57" y="0"/>
                  </a:cubicBezTo>
                  <a:cubicBezTo>
                    <a:pt x="58" y="0"/>
                    <a:pt x="58" y="1"/>
                    <a:pt x="59" y="1"/>
                  </a:cubicBezTo>
                  <a:cubicBezTo>
                    <a:pt x="59" y="1"/>
                    <a:pt x="60" y="1"/>
                    <a:pt x="60" y="2"/>
                  </a:cubicBezTo>
                  <a:cubicBezTo>
                    <a:pt x="61" y="2"/>
                    <a:pt x="61" y="2"/>
                    <a:pt x="61" y="3"/>
                  </a:cubicBezTo>
                  <a:cubicBezTo>
                    <a:pt x="61" y="3"/>
                    <a:pt x="61" y="4"/>
                    <a:pt x="61" y="5"/>
                  </a:cubicBezTo>
                  <a:lnTo>
                    <a:pt x="61" y="51"/>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379"/>
            <p:cNvSpPr/>
            <p:nvPr/>
          </p:nvSpPr>
          <p:spPr bwMode="auto">
            <a:xfrm>
              <a:off x="3235326" y="5340350"/>
              <a:ext cx="76200" cy="128587"/>
            </a:xfrm>
            <a:custGeom>
              <a:avLst/>
              <a:gdLst>
                <a:gd name="T0" fmla="*/ 31 w 31"/>
                <a:gd name="T1" fmla="*/ 49 h 53"/>
                <a:gd name="T2" fmla="*/ 31 w 31"/>
                <a:gd name="T3" fmla="*/ 51 h 53"/>
                <a:gd name="T4" fmla="*/ 30 w 31"/>
                <a:gd name="T5" fmla="*/ 52 h 53"/>
                <a:gd name="T6" fmla="*/ 30 w 31"/>
                <a:gd name="T7" fmla="*/ 53 h 53"/>
                <a:gd name="T8" fmla="*/ 29 w 31"/>
                <a:gd name="T9" fmla="*/ 53 h 53"/>
                <a:gd name="T10" fmla="*/ 3 w 31"/>
                <a:gd name="T11" fmla="*/ 53 h 53"/>
                <a:gd name="T12" fmla="*/ 1 w 31"/>
                <a:gd name="T13" fmla="*/ 52 h 53"/>
                <a:gd name="T14" fmla="*/ 0 w 31"/>
                <a:gd name="T15" fmla="*/ 49 h 53"/>
                <a:gd name="T16" fmla="*/ 0 w 31"/>
                <a:gd name="T17" fmla="*/ 4 h 53"/>
                <a:gd name="T18" fmla="*/ 1 w 31"/>
                <a:gd name="T19" fmla="*/ 1 h 53"/>
                <a:gd name="T20" fmla="*/ 3 w 31"/>
                <a:gd name="T21" fmla="*/ 0 h 53"/>
                <a:gd name="T22" fmla="*/ 29 w 31"/>
                <a:gd name="T23" fmla="*/ 0 h 53"/>
                <a:gd name="T24" fmla="*/ 30 w 31"/>
                <a:gd name="T25" fmla="*/ 1 h 53"/>
                <a:gd name="T26" fmla="*/ 30 w 31"/>
                <a:gd name="T27" fmla="*/ 1 h 53"/>
                <a:gd name="T28" fmla="*/ 30 w 31"/>
                <a:gd name="T29" fmla="*/ 3 h 53"/>
                <a:gd name="T30" fmla="*/ 30 w 31"/>
                <a:gd name="T31" fmla="*/ 5 h 53"/>
                <a:gd name="T32" fmla="*/ 30 w 31"/>
                <a:gd name="T33" fmla="*/ 7 h 53"/>
                <a:gd name="T34" fmla="*/ 30 w 31"/>
                <a:gd name="T35" fmla="*/ 8 h 53"/>
                <a:gd name="T36" fmla="*/ 30 w 31"/>
                <a:gd name="T37" fmla="*/ 9 h 53"/>
                <a:gd name="T38" fmla="*/ 29 w 31"/>
                <a:gd name="T39" fmla="*/ 9 h 53"/>
                <a:gd name="T40" fmla="*/ 10 w 31"/>
                <a:gd name="T41" fmla="*/ 9 h 53"/>
                <a:gd name="T42" fmla="*/ 10 w 31"/>
                <a:gd name="T43" fmla="*/ 22 h 53"/>
                <a:gd name="T44" fmla="*/ 26 w 31"/>
                <a:gd name="T45" fmla="*/ 22 h 53"/>
                <a:gd name="T46" fmla="*/ 27 w 31"/>
                <a:gd name="T47" fmla="*/ 22 h 53"/>
                <a:gd name="T48" fmla="*/ 27 w 31"/>
                <a:gd name="T49" fmla="*/ 23 h 53"/>
                <a:gd name="T50" fmla="*/ 28 w 31"/>
                <a:gd name="T51" fmla="*/ 24 h 53"/>
                <a:gd name="T52" fmla="*/ 28 w 31"/>
                <a:gd name="T53" fmla="*/ 26 h 53"/>
                <a:gd name="T54" fmla="*/ 28 w 31"/>
                <a:gd name="T55" fmla="*/ 28 h 53"/>
                <a:gd name="T56" fmla="*/ 27 w 31"/>
                <a:gd name="T57" fmla="*/ 29 h 53"/>
                <a:gd name="T58" fmla="*/ 27 w 31"/>
                <a:gd name="T59" fmla="*/ 30 h 53"/>
                <a:gd name="T60" fmla="*/ 26 w 31"/>
                <a:gd name="T61" fmla="*/ 30 h 53"/>
                <a:gd name="T62" fmla="*/ 10 w 31"/>
                <a:gd name="T63" fmla="*/ 30 h 53"/>
                <a:gd name="T64" fmla="*/ 10 w 31"/>
                <a:gd name="T65" fmla="*/ 44 h 53"/>
                <a:gd name="T66" fmla="*/ 29 w 31"/>
                <a:gd name="T67" fmla="*/ 44 h 53"/>
                <a:gd name="T68" fmla="*/ 30 w 31"/>
                <a:gd name="T69" fmla="*/ 45 h 53"/>
                <a:gd name="T70" fmla="*/ 30 w 31"/>
                <a:gd name="T71" fmla="*/ 45 h 53"/>
                <a:gd name="T72" fmla="*/ 31 w 31"/>
                <a:gd name="T73" fmla="*/ 47 h 53"/>
                <a:gd name="T74" fmla="*/ 31 w 31"/>
                <a:gd name="T75" fmla="*/ 4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53">
                  <a:moveTo>
                    <a:pt x="31" y="49"/>
                  </a:moveTo>
                  <a:cubicBezTo>
                    <a:pt x="31" y="49"/>
                    <a:pt x="31" y="50"/>
                    <a:pt x="31" y="51"/>
                  </a:cubicBezTo>
                  <a:cubicBezTo>
                    <a:pt x="30" y="51"/>
                    <a:pt x="30" y="52"/>
                    <a:pt x="30" y="52"/>
                  </a:cubicBezTo>
                  <a:cubicBezTo>
                    <a:pt x="30" y="53"/>
                    <a:pt x="30" y="53"/>
                    <a:pt x="30" y="53"/>
                  </a:cubicBezTo>
                  <a:cubicBezTo>
                    <a:pt x="29" y="53"/>
                    <a:pt x="29" y="53"/>
                    <a:pt x="29" y="53"/>
                  </a:cubicBezTo>
                  <a:cubicBezTo>
                    <a:pt x="3" y="53"/>
                    <a:pt x="3" y="53"/>
                    <a:pt x="3" y="53"/>
                  </a:cubicBezTo>
                  <a:cubicBezTo>
                    <a:pt x="2" y="53"/>
                    <a:pt x="1" y="53"/>
                    <a:pt x="1" y="52"/>
                  </a:cubicBezTo>
                  <a:cubicBezTo>
                    <a:pt x="0" y="51"/>
                    <a:pt x="0" y="51"/>
                    <a:pt x="0" y="49"/>
                  </a:cubicBezTo>
                  <a:cubicBezTo>
                    <a:pt x="0" y="4"/>
                    <a:pt x="0" y="4"/>
                    <a:pt x="0" y="4"/>
                  </a:cubicBezTo>
                  <a:cubicBezTo>
                    <a:pt x="0" y="3"/>
                    <a:pt x="0" y="2"/>
                    <a:pt x="1" y="1"/>
                  </a:cubicBezTo>
                  <a:cubicBezTo>
                    <a:pt x="1" y="1"/>
                    <a:pt x="2" y="0"/>
                    <a:pt x="3" y="0"/>
                  </a:cubicBezTo>
                  <a:cubicBezTo>
                    <a:pt x="29" y="0"/>
                    <a:pt x="29" y="0"/>
                    <a:pt x="29" y="0"/>
                  </a:cubicBezTo>
                  <a:cubicBezTo>
                    <a:pt x="30" y="1"/>
                    <a:pt x="30" y="1"/>
                    <a:pt x="30" y="1"/>
                  </a:cubicBezTo>
                  <a:cubicBezTo>
                    <a:pt x="30" y="1"/>
                    <a:pt x="30" y="1"/>
                    <a:pt x="30" y="1"/>
                  </a:cubicBezTo>
                  <a:cubicBezTo>
                    <a:pt x="30" y="2"/>
                    <a:pt x="30" y="2"/>
                    <a:pt x="30" y="3"/>
                  </a:cubicBezTo>
                  <a:cubicBezTo>
                    <a:pt x="30" y="3"/>
                    <a:pt x="30" y="4"/>
                    <a:pt x="30" y="5"/>
                  </a:cubicBezTo>
                  <a:cubicBezTo>
                    <a:pt x="30" y="5"/>
                    <a:pt x="30" y="6"/>
                    <a:pt x="30" y="7"/>
                  </a:cubicBezTo>
                  <a:cubicBezTo>
                    <a:pt x="30" y="7"/>
                    <a:pt x="30" y="8"/>
                    <a:pt x="30" y="8"/>
                  </a:cubicBezTo>
                  <a:cubicBezTo>
                    <a:pt x="30" y="9"/>
                    <a:pt x="30" y="9"/>
                    <a:pt x="30" y="9"/>
                  </a:cubicBezTo>
                  <a:cubicBezTo>
                    <a:pt x="29" y="9"/>
                    <a:pt x="29" y="9"/>
                    <a:pt x="29" y="9"/>
                  </a:cubicBezTo>
                  <a:cubicBezTo>
                    <a:pt x="10" y="9"/>
                    <a:pt x="10" y="9"/>
                    <a:pt x="10" y="9"/>
                  </a:cubicBezTo>
                  <a:cubicBezTo>
                    <a:pt x="10" y="22"/>
                    <a:pt x="10" y="22"/>
                    <a:pt x="10" y="22"/>
                  </a:cubicBezTo>
                  <a:cubicBezTo>
                    <a:pt x="26" y="22"/>
                    <a:pt x="26" y="22"/>
                    <a:pt x="26" y="22"/>
                  </a:cubicBezTo>
                  <a:cubicBezTo>
                    <a:pt x="27" y="22"/>
                    <a:pt x="27" y="22"/>
                    <a:pt x="27" y="22"/>
                  </a:cubicBezTo>
                  <a:cubicBezTo>
                    <a:pt x="27" y="23"/>
                    <a:pt x="27" y="23"/>
                    <a:pt x="27" y="23"/>
                  </a:cubicBezTo>
                  <a:cubicBezTo>
                    <a:pt x="27" y="23"/>
                    <a:pt x="27" y="23"/>
                    <a:pt x="28" y="24"/>
                  </a:cubicBezTo>
                  <a:cubicBezTo>
                    <a:pt x="28" y="24"/>
                    <a:pt x="28" y="25"/>
                    <a:pt x="28" y="26"/>
                  </a:cubicBezTo>
                  <a:cubicBezTo>
                    <a:pt x="28" y="26"/>
                    <a:pt x="28" y="27"/>
                    <a:pt x="28" y="28"/>
                  </a:cubicBezTo>
                  <a:cubicBezTo>
                    <a:pt x="27" y="28"/>
                    <a:pt x="27" y="29"/>
                    <a:pt x="27" y="29"/>
                  </a:cubicBezTo>
                  <a:cubicBezTo>
                    <a:pt x="27" y="30"/>
                    <a:pt x="27" y="30"/>
                    <a:pt x="27" y="30"/>
                  </a:cubicBezTo>
                  <a:cubicBezTo>
                    <a:pt x="26" y="30"/>
                    <a:pt x="26" y="30"/>
                    <a:pt x="26" y="30"/>
                  </a:cubicBezTo>
                  <a:cubicBezTo>
                    <a:pt x="10" y="30"/>
                    <a:pt x="10" y="30"/>
                    <a:pt x="10" y="30"/>
                  </a:cubicBezTo>
                  <a:cubicBezTo>
                    <a:pt x="10" y="44"/>
                    <a:pt x="10" y="44"/>
                    <a:pt x="10" y="44"/>
                  </a:cubicBezTo>
                  <a:cubicBezTo>
                    <a:pt x="29" y="44"/>
                    <a:pt x="29" y="44"/>
                    <a:pt x="29" y="44"/>
                  </a:cubicBezTo>
                  <a:cubicBezTo>
                    <a:pt x="30" y="45"/>
                    <a:pt x="30" y="45"/>
                    <a:pt x="30" y="45"/>
                  </a:cubicBezTo>
                  <a:cubicBezTo>
                    <a:pt x="30" y="45"/>
                    <a:pt x="30" y="45"/>
                    <a:pt x="30" y="45"/>
                  </a:cubicBezTo>
                  <a:cubicBezTo>
                    <a:pt x="30" y="46"/>
                    <a:pt x="30" y="46"/>
                    <a:pt x="31" y="47"/>
                  </a:cubicBezTo>
                  <a:cubicBezTo>
                    <a:pt x="31" y="47"/>
                    <a:pt x="31" y="48"/>
                    <a:pt x="31" y="49"/>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380"/>
            <p:cNvSpPr/>
            <p:nvPr/>
          </p:nvSpPr>
          <p:spPr bwMode="auto">
            <a:xfrm>
              <a:off x="3332163" y="5340350"/>
              <a:ext cx="106363" cy="128587"/>
            </a:xfrm>
            <a:custGeom>
              <a:avLst/>
              <a:gdLst>
                <a:gd name="T0" fmla="*/ 43 w 43"/>
                <a:gd name="T1" fmla="*/ 49 h 53"/>
                <a:gd name="T2" fmla="*/ 43 w 43"/>
                <a:gd name="T3" fmla="*/ 51 h 53"/>
                <a:gd name="T4" fmla="*/ 42 w 43"/>
                <a:gd name="T5" fmla="*/ 52 h 53"/>
                <a:gd name="T6" fmla="*/ 41 w 43"/>
                <a:gd name="T7" fmla="*/ 53 h 53"/>
                <a:gd name="T8" fmla="*/ 39 w 43"/>
                <a:gd name="T9" fmla="*/ 53 h 53"/>
                <a:gd name="T10" fmla="*/ 35 w 43"/>
                <a:gd name="T11" fmla="*/ 53 h 53"/>
                <a:gd name="T12" fmla="*/ 32 w 43"/>
                <a:gd name="T13" fmla="*/ 53 h 53"/>
                <a:gd name="T14" fmla="*/ 30 w 43"/>
                <a:gd name="T15" fmla="*/ 52 h 53"/>
                <a:gd name="T16" fmla="*/ 29 w 43"/>
                <a:gd name="T17" fmla="*/ 50 h 53"/>
                <a:gd name="T18" fmla="*/ 27 w 43"/>
                <a:gd name="T19" fmla="*/ 46 h 53"/>
                <a:gd name="T20" fmla="*/ 14 w 43"/>
                <a:gd name="T21" fmla="*/ 22 h 53"/>
                <a:gd name="T22" fmla="*/ 11 w 43"/>
                <a:gd name="T23" fmla="*/ 17 h 53"/>
                <a:gd name="T24" fmla="*/ 9 w 43"/>
                <a:gd name="T25" fmla="*/ 12 h 53"/>
                <a:gd name="T26" fmla="*/ 9 w 43"/>
                <a:gd name="T27" fmla="*/ 12 h 53"/>
                <a:gd name="T28" fmla="*/ 10 w 43"/>
                <a:gd name="T29" fmla="*/ 18 h 53"/>
                <a:gd name="T30" fmla="*/ 10 w 43"/>
                <a:gd name="T31" fmla="*/ 24 h 53"/>
                <a:gd name="T32" fmla="*/ 10 w 43"/>
                <a:gd name="T33" fmla="*/ 51 h 53"/>
                <a:gd name="T34" fmla="*/ 9 w 43"/>
                <a:gd name="T35" fmla="*/ 52 h 53"/>
                <a:gd name="T36" fmla="*/ 9 w 43"/>
                <a:gd name="T37" fmla="*/ 53 h 53"/>
                <a:gd name="T38" fmla="*/ 7 w 43"/>
                <a:gd name="T39" fmla="*/ 53 h 53"/>
                <a:gd name="T40" fmla="*/ 5 w 43"/>
                <a:gd name="T41" fmla="*/ 53 h 53"/>
                <a:gd name="T42" fmla="*/ 2 w 43"/>
                <a:gd name="T43" fmla="*/ 53 h 53"/>
                <a:gd name="T44" fmla="*/ 1 w 43"/>
                <a:gd name="T45" fmla="*/ 53 h 53"/>
                <a:gd name="T46" fmla="*/ 0 w 43"/>
                <a:gd name="T47" fmla="*/ 52 h 53"/>
                <a:gd name="T48" fmla="*/ 0 w 43"/>
                <a:gd name="T49" fmla="*/ 51 h 53"/>
                <a:gd name="T50" fmla="*/ 0 w 43"/>
                <a:gd name="T51" fmla="*/ 4 h 53"/>
                <a:gd name="T52" fmla="*/ 1 w 43"/>
                <a:gd name="T53" fmla="*/ 1 h 53"/>
                <a:gd name="T54" fmla="*/ 4 w 43"/>
                <a:gd name="T55" fmla="*/ 0 h 53"/>
                <a:gd name="T56" fmla="*/ 10 w 43"/>
                <a:gd name="T57" fmla="*/ 0 h 53"/>
                <a:gd name="T58" fmla="*/ 12 w 43"/>
                <a:gd name="T59" fmla="*/ 1 h 53"/>
                <a:gd name="T60" fmla="*/ 14 w 43"/>
                <a:gd name="T61" fmla="*/ 2 h 53"/>
                <a:gd name="T62" fmla="*/ 16 w 43"/>
                <a:gd name="T63" fmla="*/ 3 h 53"/>
                <a:gd name="T64" fmla="*/ 17 w 43"/>
                <a:gd name="T65" fmla="*/ 6 h 53"/>
                <a:gd name="T66" fmla="*/ 27 w 43"/>
                <a:gd name="T67" fmla="*/ 25 h 53"/>
                <a:gd name="T68" fmla="*/ 29 w 43"/>
                <a:gd name="T69" fmla="*/ 28 h 53"/>
                <a:gd name="T70" fmla="*/ 31 w 43"/>
                <a:gd name="T71" fmla="*/ 32 h 53"/>
                <a:gd name="T72" fmla="*/ 32 w 43"/>
                <a:gd name="T73" fmla="*/ 35 h 53"/>
                <a:gd name="T74" fmla="*/ 34 w 43"/>
                <a:gd name="T75" fmla="*/ 38 h 53"/>
                <a:gd name="T76" fmla="*/ 34 w 43"/>
                <a:gd name="T77" fmla="*/ 38 h 53"/>
                <a:gd name="T78" fmla="*/ 34 w 43"/>
                <a:gd name="T79" fmla="*/ 32 h 53"/>
                <a:gd name="T80" fmla="*/ 34 w 43"/>
                <a:gd name="T81" fmla="*/ 27 h 53"/>
                <a:gd name="T82" fmla="*/ 34 w 43"/>
                <a:gd name="T83" fmla="*/ 2 h 53"/>
                <a:gd name="T84" fmla="*/ 34 w 43"/>
                <a:gd name="T85" fmla="*/ 1 h 53"/>
                <a:gd name="T86" fmla="*/ 35 w 43"/>
                <a:gd name="T87" fmla="*/ 1 h 53"/>
                <a:gd name="T88" fmla="*/ 36 w 43"/>
                <a:gd name="T89" fmla="*/ 0 h 53"/>
                <a:gd name="T90" fmla="*/ 39 w 43"/>
                <a:gd name="T91" fmla="*/ 0 h 53"/>
                <a:gd name="T92" fmla="*/ 41 w 43"/>
                <a:gd name="T93" fmla="*/ 0 h 53"/>
                <a:gd name="T94" fmla="*/ 42 w 43"/>
                <a:gd name="T95" fmla="*/ 1 h 53"/>
                <a:gd name="T96" fmla="*/ 43 w 43"/>
                <a:gd name="T97" fmla="*/ 1 h 53"/>
                <a:gd name="T98" fmla="*/ 43 w 43"/>
                <a:gd name="T99" fmla="*/ 2 h 53"/>
                <a:gd name="T100" fmla="*/ 43 w 43"/>
                <a:gd name="T101" fmla="*/ 4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53">
                  <a:moveTo>
                    <a:pt x="43" y="49"/>
                  </a:moveTo>
                  <a:cubicBezTo>
                    <a:pt x="43" y="50"/>
                    <a:pt x="43" y="50"/>
                    <a:pt x="43" y="51"/>
                  </a:cubicBezTo>
                  <a:cubicBezTo>
                    <a:pt x="43" y="51"/>
                    <a:pt x="42" y="52"/>
                    <a:pt x="42" y="52"/>
                  </a:cubicBezTo>
                  <a:cubicBezTo>
                    <a:pt x="42" y="52"/>
                    <a:pt x="41" y="53"/>
                    <a:pt x="41" y="53"/>
                  </a:cubicBezTo>
                  <a:cubicBezTo>
                    <a:pt x="40" y="53"/>
                    <a:pt x="40" y="53"/>
                    <a:pt x="39" y="53"/>
                  </a:cubicBezTo>
                  <a:cubicBezTo>
                    <a:pt x="35" y="53"/>
                    <a:pt x="35" y="53"/>
                    <a:pt x="35" y="53"/>
                  </a:cubicBezTo>
                  <a:cubicBezTo>
                    <a:pt x="34" y="53"/>
                    <a:pt x="33" y="53"/>
                    <a:pt x="32" y="53"/>
                  </a:cubicBezTo>
                  <a:cubicBezTo>
                    <a:pt x="31" y="52"/>
                    <a:pt x="31" y="52"/>
                    <a:pt x="30" y="52"/>
                  </a:cubicBezTo>
                  <a:cubicBezTo>
                    <a:pt x="30" y="51"/>
                    <a:pt x="29" y="50"/>
                    <a:pt x="29" y="50"/>
                  </a:cubicBezTo>
                  <a:cubicBezTo>
                    <a:pt x="28" y="49"/>
                    <a:pt x="27" y="48"/>
                    <a:pt x="27" y="46"/>
                  </a:cubicBezTo>
                  <a:cubicBezTo>
                    <a:pt x="14" y="22"/>
                    <a:pt x="14" y="22"/>
                    <a:pt x="14" y="22"/>
                  </a:cubicBezTo>
                  <a:cubicBezTo>
                    <a:pt x="13" y="20"/>
                    <a:pt x="12" y="19"/>
                    <a:pt x="11" y="17"/>
                  </a:cubicBezTo>
                  <a:cubicBezTo>
                    <a:pt x="11" y="15"/>
                    <a:pt x="10" y="14"/>
                    <a:pt x="9" y="12"/>
                  </a:cubicBezTo>
                  <a:cubicBezTo>
                    <a:pt x="9" y="12"/>
                    <a:pt x="9" y="12"/>
                    <a:pt x="9" y="12"/>
                  </a:cubicBezTo>
                  <a:cubicBezTo>
                    <a:pt x="9" y="14"/>
                    <a:pt x="9" y="16"/>
                    <a:pt x="10" y="18"/>
                  </a:cubicBezTo>
                  <a:cubicBezTo>
                    <a:pt x="10" y="20"/>
                    <a:pt x="10" y="22"/>
                    <a:pt x="10" y="24"/>
                  </a:cubicBezTo>
                  <a:cubicBezTo>
                    <a:pt x="10" y="51"/>
                    <a:pt x="10" y="51"/>
                    <a:pt x="10" y="51"/>
                  </a:cubicBezTo>
                  <a:cubicBezTo>
                    <a:pt x="9" y="52"/>
                    <a:pt x="9" y="52"/>
                    <a:pt x="9" y="52"/>
                  </a:cubicBezTo>
                  <a:cubicBezTo>
                    <a:pt x="9" y="52"/>
                    <a:pt x="9" y="52"/>
                    <a:pt x="9" y="53"/>
                  </a:cubicBezTo>
                  <a:cubicBezTo>
                    <a:pt x="8" y="53"/>
                    <a:pt x="8" y="53"/>
                    <a:pt x="7" y="53"/>
                  </a:cubicBezTo>
                  <a:cubicBezTo>
                    <a:pt x="7" y="53"/>
                    <a:pt x="6" y="53"/>
                    <a:pt x="5" y="53"/>
                  </a:cubicBezTo>
                  <a:cubicBezTo>
                    <a:pt x="4" y="53"/>
                    <a:pt x="3" y="53"/>
                    <a:pt x="2" y="53"/>
                  </a:cubicBezTo>
                  <a:cubicBezTo>
                    <a:pt x="2" y="53"/>
                    <a:pt x="1" y="53"/>
                    <a:pt x="1" y="53"/>
                  </a:cubicBezTo>
                  <a:cubicBezTo>
                    <a:pt x="0" y="52"/>
                    <a:pt x="0" y="52"/>
                    <a:pt x="0" y="52"/>
                  </a:cubicBezTo>
                  <a:cubicBezTo>
                    <a:pt x="0" y="51"/>
                    <a:pt x="0" y="51"/>
                    <a:pt x="0" y="51"/>
                  </a:cubicBezTo>
                  <a:cubicBezTo>
                    <a:pt x="0" y="4"/>
                    <a:pt x="0" y="4"/>
                    <a:pt x="0" y="4"/>
                  </a:cubicBezTo>
                  <a:cubicBezTo>
                    <a:pt x="0" y="3"/>
                    <a:pt x="0" y="2"/>
                    <a:pt x="1" y="1"/>
                  </a:cubicBezTo>
                  <a:cubicBezTo>
                    <a:pt x="2" y="1"/>
                    <a:pt x="3" y="0"/>
                    <a:pt x="4" y="0"/>
                  </a:cubicBezTo>
                  <a:cubicBezTo>
                    <a:pt x="10" y="0"/>
                    <a:pt x="10" y="0"/>
                    <a:pt x="10" y="0"/>
                  </a:cubicBezTo>
                  <a:cubicBezTo>
                    <a:pt x="11" y="0"/>
                    <a:pt x="11" y="1"/>
                    <a:pt x="12" y="1"/>
                  </a:cubicBezTo>
                  <a:cubicBezTo>
                    <a:pt x="13" y="1"/>
                    <a:pt x="13" y="1"/>
                    <a:pt x="14" y="2"/>
                  </a:cubicBezTo>
                  <a:cubicBezTo>
                    <a:pt x="15" y="2"/>
                    <a:pt x="15" y="3"/>
                    <a:pt x="16" y="3"/>
                  </a:cubicBezTo>
                  <a:cubicBezTo>
                    <a:pt x="16" y="4"/>
                    <a:pt x="17" y="5"/>
                    <a:pt x="17" y="6"/>
                  </a:cubicBezTo>
                  <a:cubicBezTo>
                    <a:pt x="27" y="25"/>
                    <a:pt x="27" y="25"/>
                    <a:pt x="27" y="25"/>
                  </a:cubicBezTo>
                  <a:cubicBezTo>
                    <a:pt x="28" y="26"/>
                    <a:pt x="28" y="27"/>
                    <a:pt x="29" y="28"/>
                  </a:cubicBezTo>
                  <a:cubicBezTo>
                    <a:pt x="30" y="30"/>
                    <a:pt x="30" y="31"/>
                    <a:pt x="31" y="32"/>
                  </a:cubicBezTo>
                  <a:cubicBezTo>
                    <a:pt x="31" y="33"/>
                    <a:pt x="32" y="34"/>
                    <a:pt x="32" y="35"/>
                  </a:cubicBezTo>
                  <a:cubicBezTo>
                    <a:pt x="33" y="36"/>
                    <a:pt x="33" y="37"/>
                    <a:pt x="34" y="38"/>
                  </a:cubicBezTo>
                  <a:cubicBezTo>
                    <a:pt x="34" y="38"/>
                    <a:pt x="34" y="38"/>
                    <a:pt x="34" y="38"/>
                  </a:cubicBezTo>
                  <a:cubicBezTo>
                    <a:pt x="34" y="36"/>
                    <a:pt x="34" y="35"/>
                    <a:pt x="34" y="32"/>
                  </a:cubicBezTo>
                  <a:cubicBezTo>
                    <a:pt x="34" y="30"/>
                    <a:pt x="34" y="28"/>
                    <a:pt x="34" y="27"/>
                  </a:cubicBezTo>
                  <a:cubicBezTo>
                    <a:pt x="34" y="2"/>
                    <a:pt x="34" y="2"/>
                    <a:pt x="34" y="2"/>
                  </a:cubicBezTo>
                  <a:cubicBezTo>
                    <a:pt x="34" y="1"/>
                    <a:pt x="34" y="1"/>
                    <a:pt x="34" y="1"/>
                  </a:cubicBezTo>
                  <a:cubicBezTo>
                    <a:pt x="34" y="1"/>
                    <a:pt x="34" y="1"/>
                    <a:pt x="35" y="1"/>
                  </a:cubicBezTo>
                  <a:cubicBezTo>
                    <a:pt x="35" y="1"/>
                    <a:pt x="36" y="0"/>
                    <a:pt x="36" y="0"/>
                  </a:cubicBezTo>
                  <a:cubicBezTo>
                    <a:pt x="37" y="0"/>
                    <a:pt x="38" y="0"/>
                    <a:pt x="39" y="0"/>
                  </a:cubicBezTo>
                  <a:cubicBezTo>
                    <a:pt x="39" y="0"/>
                    <a:pt x="40" y="0"/>
                    <a:pt x="41" y="0"/>
                  </a:cubicBezTo>
                  <a:cubicBezTo>
                    <a:pt x="41" y="0"/>
                    <a:pt x="42" y="1"/>
                    <a:pt x="42" y="1"/>
                  </a:cubicBezTo>
                  <a:cubicBezTo>
                    <a:pt x="43" y="1"/>
                    <a:pt x="43" y="1"/>
                    <a:pt x="43" y="1"/>
                  </a:cubicBezTo>
                  <a:cubicBezTo>
                    <a:pt x="43" y="2"/>
                    <a:pt x="43" y="2"/>
                    <a:pt x="43" y="2"/>
                  </a:cubicBezTo>
                  <a:lnTo>
                    <a:pt x="43" y="49"/>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381"/>
            <p:cNvSpPr/>
            <p:nvPr/>
          </p:nvSpPr>
          <p:spPr bwMode="auto">
            <a:xfrm>
              <a:off x="3452813" y="5340350"/>
              <a:ext cx="98425" cy="128587"/>
            </a:xfrm>
            <a:custGeom>
              <a:avLst/>
              <a:gdLst>
                <a:gd name="T0" fmla="*/ 40 w 40"/>
                <a:gd name="T1" fmla="*/ 5 h 53"/>
                <a:gd name="T2" fmla="*/ 40 w 40"/>
                <a:gd name="T3" fmla="*/ 7 h 53"/>
                <a:gd name="T4" fmla="*/ 40 w 40"/>
                <a:gd name="T5" fmla="*/ 8 h 53"/>
                <a:gd name="T6" fmla="*/ 39 w 40"/>
                <a:gd name="T7" fmla="*/ 9 h 53"/>
                <a:gd name="T8" fmla="*/ 39 w 40"/>
                <a:gd name="T9" fmla="*/ 9 h 53"/>
                <a:gd name="T10" fmla="*/ 26 w 40"/>
                <a:gd name="T11" fmla="*/ 9 h 53"/>
                <a:gd name="T12" fmla="*/ 26 w 40"/>
                <a:gd name="T13" fmla="*/ 51 h 53"/>
                <a:gd name="T14" fmla="*/ 25 w 40"/>
                <a:gd name="T15" fmla="*/ 52 h 53"/>
                <a:gd name="T16" fmla="*/ 25 w 40"/>
                <a:gd name="T17" fmla="*/ 53 h 53"/>
                <a:gd name="T18" fmla="*/ 23 w 40"/>
                <a:gd name="T19" fmla="*/ 53 h 53"/>
                <a:gd name="T20" fmla="*/ 20 w 40"/>
                <a:gd name="T21" fmla="*/ 53 h 53"/>
                <a:gd name="T22" fmla="*/ 18 w 40"/>
                <a:gd name="T23" fmla="*/ 53 h 53"/>
                <a:gd name="T24" fmla="*/ 16 w 40"/>
                <a:gd name="T25" fmla="*/ 53 h 53"/>
                <a:gd name="T26" fmla="*/ 15 w 40"/>
                <a:gd name="T27" fmla="*/ 52 h 53"/>
                <a:gd name="T28" fmla="*/ 15 w 40"/>
                <a:gd name="T29" fmla="*/ 51 h 53"/>
                <a:gd name="T30" fmla="*/ 15 w 40"/>
                <a:gd name="T31" fmla="*/ 9 h 53"/>
                <a:gd name="T32" fmla="*/ 2 w 40"/>
                <a:gd name="T33" fmla="*/ 9 h 53"/>
                <a:gd name="T34" fmla="*/ 1 w 40"/>
                <a:gd name="T35" fmla="*/ 9 h 53"/>
                <a:gd name="T36" fmla="*/ 1 w 40"/>
                <a:gd name="T37" fmla="*/ 8 h 53"/>
                <a:gd name="T38" fmla="*/ 0 w 40"/>
                <a:gd name="T39" fmla="*/ 7 h 53"/>
                <a:gd name="T40" fmla="*/ 0 w 40"/>
                <a:gd name="T41" fmla="*/ 5 h 53"/>
                <a:gd name="T42" fmla="*/ 0 w 40"/>
                <a:gd name="T43" fmla="*/ 3 h 53"/>
                <a:gd name="T44" fmla="*/ 1 w 40"/>
                <a:gd name="T45" fmla="*/ 1 h 53"/>
                <a:gd name="T46" fmla="*/ 1 w 40"/>
                <a:gd name="T47" fmla="*/ 1 h 53"/>
                <a:gd name="T48" fmla="*/ 2 w 40"/>
                <a:gd name="T49" fmla="*/ 0 h 53"/>
                <a:gd name="T50" fmla="*/ 39 w 40"/>
                <a:gd name="T51" fmla="*/ 0 h 53"/>
                <a:gd name="T52" fmla="*/ 39 w 40"/>
                <a:gd name="T53" fmla="*/ 1 h 53"/>
                <a:gd name="T54" fmla="*/ 40 w 40"/>
                <a:gd name="T55" fmla="*/ 1 h 53"/>
                <a:gd name="T56" fmla="*/ 40 w 40"/>
                <a:gd name="T57" fmla="*/ 3 h 53"/>
                <a:gd name="T58" fmla="*/ 40 w 40"/>
                <a:gd name="T59" fmla="*/ 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53">
                  <a:moveTo>
                    <a:pt x="40" y="5"/>
                  </a:moveTo>
                  <a:cubicBezTo>
                    <a:pt x="40" y="6"/>
                    <a:pt x="40" y="6"/>
                    <a:pt x="40" y="7"/>
                  </a:cubicBezTo>
                  <a:cubicBezTo>
                    <a:pt x="40" y="7"/>
                    <a:pt x="40" y="8"/>
                    <a:pt x="40" y="8"/>
                  </a:cubicBezTo>
                  <a:cubicBezTo>
                    <a:pt x="39" y="9"/>
                    <a:pt x="39" y="9"/>
                    <a:pt x="39" y="9"/>
                  </a:cubicBezTo>
                  <a:cubicBezTo>
                    <a:pt x="39" y="9"/>
                    <a:pt x="39" y="9"/>
                    <a:pt x="39" y="9"/>
                  </a:cubicBezTo>
                  <a:cubicBezTo>
                    <a:pt x="26" y="9"/>
                    <a:pt x="26" y="9"/>
                    <a:pt x="26" y="9"/>
                  </a:cubicBezTo>
                  <a:cubicBezTo>
                    <a:pt x="26" y="51"/>
                    <a:pt x="26" y="51"/>
                    <a:pt x="26" y="51"/>
                  </a:cubicBezTo>
                  <a:cubicBezTo>
                    <a:pt x="25" y="52"/>
                    <a:pt x="25" y="52"/>
                    <a:pt x="25" y="52"/>
                  </a:cubicBezTo>
                  <a:cubicBezTo>
                    <a:pt x="25" y="52"/>
                    <a:pt x="25" y="52"/>
                    <a:pt x="25" y="53"/>
                  </a:cubicBezTo>
                  <a:cubicBezTo>
                    <a:pt x="24" y="53"/>
                    <a:pt x="24" y="53"/>
                    <a:pt x="23" y="53"/>
                  </a:cubicBezTo>
                  <a:cubicBezTo>
                    <a:pt x="22" y="53"/>
                    <a:pt x="21" y="53"/>
                    <a:pt x="20" y="53"/>
                  </a:cubicBezTo>
                  <a:cubicBezTo>
                    <a:pt x="19" y="53"/>
                    <a:pt x="18" y="53"/>
                    <a:pt x="18" y="53"/>
                  </a:cubicBezTo>
                  <a:cubicBezTo>
                    <a:pt x="17" y="53"/>
                    <a:pt x="17" y="53"/>
                    <a:pt x="16" y="53"/>
                  </a:cubicBezTo>
                  <a:cubicBezTo>
                    <a:pt x="16" y="52"/>
                    <a:pt x="15" y="52"/>
                    <a:pt x="15" y="52"/>
                  </a:cubicBezTo>
                  <a:cubicBezTo>
                    <a:pt x="15" y="51"/>
                    <a:pt x="15" y="51"/>
                    <a:pt x="15" y="51"/>
                  </a:cubicBezTo>
                  <a:cubicBezTo>
                    <a:pt x="15" y="9"/>
                    <a:pt x="15" y="9"/>
                    <a:pt x="15" y="9"/>
                  </a:cubicBezTo>
                  <a:cubicBezTo>
                    <a:pt x="2" y="9"/>
                    <a:pt x="2" y="9"/>
                    <a:pt x="2" y="9"/>
                  </a:cubicBezTo>
                  <a:cubicBezTo>
                    <a:pt x="1" y="9"/>
                    <a:pt x="1" y="9"/>
                    <a:pt x="1" y="9"/>
                  </a:cubicBezTo>
                  <a:cubicBezTo>
                    <a:pt x="1" y="8"/>
                    <a:pt x="1" y="8"/>
                    <a:pt x="1" y="8"/>
                  </a:cubicBezTo>
                  <a:cubicBezTo>
                    <a:pt x="1" y="8"/>
                    <a:pt x="1" y="7"/>
                    <a:pt x="0" y="7"/>
                  </a:cubicBezTo>
                  <a:cubicBezTo>
                    <a:pt x="0" y="6"/>
                    <a:pt x="0" y="6"/>
                    <a:pt x="0" y="5"/>
                  </a:cubicBezTo>
                  <a:cubicBezTo>
                    <a:pt x="0" y="4"/>
                    <a:pt x="0" y="3"/>
                    <a:pt x="0" y="3"/>
                  </a:cubicBezTo>
                  <a:cubicBezTo>
                    <a:pt x="1" y="2"/>
                    <a:pt x="1" y="2"/>
                    <a:pt x="1" y="1"/>
                  </a:cubicBezTo>
                  <a:cubicBezTo>
                    <a:pt x="1" y="1"/>
                    <a:pt x="1" y="1"/>
                    <a:pt x="1" y="1"/>
                  </a:cubicBezTo>
                  <a:cubicBezTo>
                    <a:pt x="2" y="0"/>
                    <a:pt x="2" y="0"/>
                    <a:pt x="2" y="0"/>
                  </a:cubicBezTo>
                  <a:cubicBezTo>
                    <a:pt x="39" y="0"/>
                    <a:pt x="39" y="0"/>
                    <a:pt x="39" y="0"/>
                  </a:cubicBezTo>
                  <a:cubicBezTo>
                    <a:pt x="39" y="1"/>
                    <a:pt x="39" y="1"/>
                    <a:pt x="39" y="1"/>
                  </a:cubicBezTo>
                  <a:cubicBezTo>
                    <a:pt x="40" y="1"/>
                    <a:pt x="40" y="1"/>
                    <a:pt x="40" y="1"/>
                  </a:cubicBezTo>
                  <a:cubicBezTo>
                    <a:pt x="40" y="2"/>
                    <a:pt x="40" y="2"/>
                    <a:pt x="40" y="3"/>
                  </a:cubicBezTo>
                  <a:cubicBezTo>
                    <a:pt x="40" y="3"/>
                    <a:pt x="40" y="4"/>
                    <a:pt x="40" y="5"/>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382"/>
            <p:cNvSpPr/>
            <p:nvPr/>
          </p:nvSpPr>
          <p:spPr bwMode="auto">
            <a:xfrm>
              <a:off x="3557588" y="5340350"/>
              <a:ext cx="84138" cy="131762"/>
            </a:xfrm>
            <a:custGeom>
              <a:avLst/>
              <a:gdLst>
                <a:gd name="T0" fmla="*/ 34 w 34"/>
                <a:gd name="T1" fmla="*/ 37 h 54"/>
                <a:gd name="T2" fmla="*/ 33 w 34"/>
                <a:gd name="T3" fmla="*/ 44 h 54"/>
                <a:gd name="T4" fmla="*/ 28 w 34"/>
                <a:gd name="T5" fmla="*/ 50 h 54"/>
                <a:gd name="T6" fmla="*/ 22 w 34"/>
                <a:gd name="T7" fmla="*/ 53 h 54"/>
                <a:gd name="T8" fmla="*/ 15 w 34"/>
                <a:gd name="T9" fmla="*/ 54 h 54"/>
                <a:gd name="T10" fmla="*/ 10 w 34"/>
                <a:gd name="T11" fmla="*/ 53 h 54"/>
                <a:gd name="T12" fmla="*/ 6 w 34"/>
                <a:gd name="T13" fmla="*/ 52 h 54"/>
                <a:gd name="T14" fmla="*/ 3 w 34"/>
                <a:gd name="T15" fmla="*/ 51 h 54"/>
                <a:gd name="T16" fmla="*/ 1 w 34"/>
                <a:gd name="T17" fmla="*/ 50 h 54"/>
                <a:gd name="T18" fmla="*/ 0 w 34"/>
                <a:gd name="T19" fmla="*/ 48 h 54"/>
                <a:gd name="T20" fmla="*/ 0 w 34"/>
                <a:gd name="T21" fmla="*/ 45 h 54"/>
                <a:gd name="T22" fmla="*/ 0 w 34"/>
                <a:gd name="T23" fmla="*/ 43 h 54"/>
                <a:gd name="T24" fmla="*/ 0 w 34"/>
                <a:gd name="T25" fmla="*/ 42 h 54"/>
                <a:gd name="T26" fmla="*/ 1 w 34"/>
                <a:gd name="T27" fmla="*/ 41 h 54"/>
                <a:gd name="T28" fmla="*/ 2 w 34"/>
                <a:gd name="T29" fmla="*/ 41 h 54"/>
                <a:gd name="T30" fmla="*/ 3 w 34"/>
                <a:gd name="T31" fmla="*/ 42 h 54"/>
                <a:gd name="T32" fmla="*/ 6 w 34"/>
                <a:gd name="T33" fmla="*/ 43 h 54"/>
                <a:gd name="T34" fmla="*/ 10 w 34"/>
                <a:gd name="T35" fmla="*/ 44 h 54"/>
                <a:gd name="T36" fmla="*/ 15 w 34"/>
                <a:gd name="T37" fmla="*/ 45 h 54"/>
                <a:gd name="T38" fmla="*/ 18 w 34"/>
                <a:gd name="T39" fmla="*/ 45 h 54"/>
                <a:gd name="T40" fmla="*/ 21 w 34"/>
                <a:gd name="T41" fmla="*/ 43 h 54"/>
                <a:gd name="T42" fmla="*/ 23 w 34"/>
                <a:gd name="T43" fmla="*/ 41 h 54"/>
                <a:gd name="T44" fmla="*/ 23 w 34"/>
                <a:gd name="T45" fmla="*/ 38 h 54"/>
                <a:gd name="T46" fmla="*/ 22 w 34"/>
                <a:gd name="T47" fmla="*/ 35 h 54"/>
                <a:gd name="T48" fmla="*/ 20 w 34"/>
                <a:gd name="T49" fmla="*/ 33 h 54"/>
                <a:gd name="T50" fmla="*/ 16 w 34"/>
                <a:gd name="T51" fmla="*/ 31 h 54"/>
                <a:gd name="T52" fmla="*/ 12 w 34"/>
                <a:gd name="T53" fmla="*/ 29 h 54"/>
                <a:gd name="T54" fmla="*/ 8 w 34"/>
                <a:gd name="T55" fmla="*/ 27 h 54"/>
                <a:gd name="T56" fmla="*/ 4 w 34"/>
                <a:gd name="T57" fmla="*/ 24 h 54"/>
                <a:gd name="T58" fmla="*/ 2 w 34"/>
                <a:gd name="T59" fmla="*/ 20 h 54"/>
                <a:gd name="T60" fmla="*/ 1 w 34"/>
                <a:gd name="T61" fmla="*/ 15 h 54"/>
                <a:gd name="T62" fmla="*/ 2 w 34"/>
                <a:gd name="T63" fmla="*/ 8 h 54"/>
                <a:gd name="T64" fmla="*/ 6 w 34"/>
                <a:gd name="T65" fmla="*/ 3 h 54"/>
                <a:gd name="T66" fmla="*/ 12 w 34"/>
                <a:gd name="T67" fmla="*/ 0 h 54"/>
                <a:gd name="T68" fmla="*/ 18 w 34"/>
                <a:gd name="T69" fmla="*/ 0 h 54"/>
                <a:gd name="T70" fmla="*/ 22 w 34"/>
                <a:gd name="T71" fmla="*/ 0 h 54"/>
                <a:gd name="T72" fmla="*/ 26 w 34"/>
                <a:gd name="T73" fmla="*/ 1 h 54"/>
                <a:gd name="T74" fmla="*/ 28 w 34"/>
                <a:gd name="T75" fmla="*/ 2 h 54"/>
                <a:gd name="T76" fmla="*/ 30 w 34"/>
                <a:gd name="T77" fmla="*/ 3 h 54"/>
                <a:gd name="T78" fmla="*/ 31 w 34"/>
                <a:gd name="T79" fmla="*/ 3 h 54"/>
                <a:gd name="T80" fmla="*/ 31 w 34"/>
                <a:gd name="T81" fmla="*/ 4 h 54"/>
                <a:gd name="T82" fmla="*/ 31 w 34"/>
                <a:gd name="T83" fmla="*/ 5 h 54"/>
                <a:gd name="T84" fmla="*/ 31 w 34"/>
                <a:gd name="T85" fmla="*/ 7 h 54"/>
                <a:gd name="T86" fmla="*/ 31 w 34"/>
                <a:gd name="T87" fmla="*/ 9 h 54"/>
                <a:gd name="T88" fmla="*/ 31 w 34"/>
                <a:gd name="T89" fmla="*/ 10 h 54"/>
                <a:gd name="T90" fmla="*/ 30 w 34"/>
                <a:gd name="T91" fmla="*/ 11 h 54"/>
                <a:gd name="T92" fmla="*/ 30 w 34"/>
                <a:gd name="T93" fmla="*/ 11 h 54"/>
                <a:gd name="T94" fmla="*/ 28 w 34"/>
                <a:gd name="T95" fmla="*/ 11 h 54"/>
                <a:gd name="T96" fmla="*/ 26 w 34"/>
                <a:gd name="T97" fmla="*/ 10 h 54"/>
                <a:gd name="T98" fmla="*/ 23 w 34"/>
                <a:gd name="T99" fmla="*/ 8 h 54"/>
                <a:gd name="T100" fmla="*/ 19 w 34"/>
                <a:gd name="T101" fmla="*/ 8 h 54"/>
                <a:gd name="T102" fmla="*/ 16 w 34"/>
                <a:gd name="T103" fmla="*/ 8 h 54"/>
                <a:gd name="T104" fmla="*/ 13 w 34"/>
                <a:gd name="T105" fmla="*/ 9 h 54"/>
                <a:gd name="T106" fmla="*/ 12 w 34"/>
                <a:gd name="T107" fmla="*/ 11 h 54"/>
                <a:gd name="T108" fmla="*/ 12 w 34"/>
                <a:gd name="T109" fmla="*/ 13 h 54"/>
                <a:gd name="T110" fmla="*/ 13 w 34"/>
                <a:gd name="T111" fmla="*/ 16 h 54"/>
                <a:gd name="T112" fmla="*/ 15 w 34"/>
                <a:gd name="T113" fmla="*/ 19 h 54"/>
                <a:gd name="T114" fmla="*/ 19 w 34"/>
                <a:gd name="T115" fmla="*/ 21 h 54"/>
                <a:gd name="T116" fmla="*/ 23 w 34"/>
                <a:gd name="T117" fmla="*/ 22 h 54"/>
                <a:gd name="T118" fmla="*/ 27 w 34"/>
                <a:gd name="T119" fmla="*/ 25 h 54"/>
                <a:gd name="T120" fmla="*/ 31 w 34"/>
                <a:gd name="T121" fmla="*/ 28 h 54"/>
                <a:gd name="T122" fmla="*/ 33 w 34"/>
                <a:gd name="T123" fmla="*/ 32 h 54"/>
                <a:gd name="T124" fmla="*/ 34 w 34"/>
                <a:gd name="T125" fmla="*/ 3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54">
                  <a:moveTo>
                    <a:pt x="34" y="37"/>
                  </a:moveTo>
                  <a:cubicBezTo>
                    <a:pt x="34" y="40"/>
                    <a:pt x="34" y="42"/>
                    <a:pt x="33" y="44"/>
                  </a:cubicBezTo>
                  <a:cubicBezTo>
                    <a:pt x="32" y="46"/>
                    <a:pt x="30" y="48"/>
                    <a:pt x="28" y="50"/>
                  </a:cubicBezTo>
                  <a:cubicBezTo>
                    <a:pt x="27" y="51"/>
                    <a:pt x="25" y="52"/>
                    <a:pt x="22" y="53"/>
                  </a:cubicBezTo>
                  <a:cubicBezTo>
                    <a:pt x="20" y="53"/>
                    <a:pt x="17" y="54"/>
                    <a:pt x="15" y="54"/>
                  </a:cubicBezTo>
                  <a:cubicBezTo>
                    <a:pt x="13" y="54"/>
                    <a:pt x="11" y="54"/>
                    <a:pt x="10" y="53"/>
                  </a:cubicBezTo>
                  <a:cubicBezTo>
                    <a:pt x="8" y="53"/>
                    <a:pt x="7" y="53"/>
                    <a:pt x="6" y="52"/>
                  </a:cubicBezTo>
                  <a:cubicBezTo>
                    <a:pt x="4" y="52"/>
                    <a:pt x="3" y="51"/>
                    <a:pt x="3" y="51"/>
                  </a:cubicBezTo>
                  <a:cubicBezTo>
                    <a:pt x="2" y="50"/>
                    <a:pt x="1" y="50"/>
                    <a:pt x="1" y="50"/>
                  </a:cubicBezTo>
                  <a:cubicBezTo>
                    <a:pt x="1" y="49"/>
                    <a:pt x="0" y="49"/>
                    <a:pt x="0" y="48"/>
                  </a:cubicBezTo>
                  <a:cubicBezTo>
                    <a:pt x="0" y="48"/>
                    <a:pt x="0" y="47"/>
                    <a:pt x="0" y="45"/>
                  </a:cubicBezTo>
                  <a:cubicBezTo>
                    <a:pt x="0" y="44"/>
                    <a:pt x="0" y="44"/>
                    <a:pt x="0" y="43"/>
                  </a:cubicBezTo>
                  <a:cubicBezTo>
                    <a:pt x="0" y="43"/>
                    <a:pt x="0" y="42"/>
                    <a:pt x="0" y="42"/>
                  </a:cubicBezTo>
                  <a:cubicBezTo>
                    <a:pt x="1" y="41"/>
                    <a:pt x="1" y="41"/>
                    <a:pt x="1" y="41"/>
                  </a:cubicBezTo>
                  <a:cubicBezTo>
                    <a:pt x="2" y="41"/>
                    <a:pt x="2" y="41"/>
                    <a:pt x="2" y="41"/>
                  </a:cubicBezTo>
                  <a:cubicBezTo>
                    <a:pt x="2" y="41"/>
                    <a:pt x="2" y="41"/>
                    <a:pt x="3" y="42"/>
                  </a:cubicBezTo>
                  <a:cubicBezTo>
                    <a:pt x="4" y="42"/>
                    <a:pt x="5" y="42"/>
                    <a:pt x="6" y="43"/>
                  </a:cubicBezTo>
                  <a:cubicBezTo>
                    <a:pt x="7" y="44"/>
                    <a:pt x="8" y="44"/>
                    <a:pt x="10" y="44"/>
                  </a:cubicBezTo>
                  <a:cubicBezTo>
                    <a:pt x="11" y="45"/>
                    <a:pt x="13" y="45"/>
                    <a:pt x="15" y="45"/>
                  </a:cubicBezTo>
                  <a:cubicBezTo>
                    <a:pt x="16" y="45"/>
                    <a:pt x="17" y="45"/>
                    <a:pt x="18" y="45"/>
                  </a:cubicBezTo>
                  <a:cubicBezTo>
                    <a:pt x="19" y="44"/>
                    <a:pt x="20" y="44"/>
                    <a:pt x="21" y="43"/>
                  </a:cubicBezTo>
                  <a:cubicBezTo>
                    <a:pt x="22" y="43"/>
                    <a:pt x="22" y="42"/>
                    <a:pt x="23" y="41"/>
                  </a:cubicBezTo>
                  <a:cubicBezTo>
                    <a:pt x="23" y="40"/>
                    <a:pt x="23" y="40"/>
                    <a:pt x="23" y="38"/>
                  </a:cubicBezTo>
                  <a:cubicBezTo>
                    <a:pt x="23" y="37"/>
                    <a:pt x="23" y="36"/>
                    <a:pt x="22" y="35"/>
                  </a:cubicBezTo>
                  <a:cubicBezTo>
                    <a:pt x="21" y="35"/>
                    <a:pt x="21" y="34"/>
                    <a:pt x="20" y="33"/>
                  </a:cubicBezTo>
                  <a:cubicBezTo>
                    <a:pt x="19" y="33"/>
                    <a:pt x="17" y="32"/>
                    <a:pt x="16" y="31"/>
                  </a:cubicBezTo>
                  <a:cubicBezTo>
                    <a:pt x="15" y="31"/>
                    <a:pt x="13" y="30"/>
                    <a:pt x="12" y="29"/>
                  </a:cubicBezTo>
                  <a:cubicBezTo>
                    <a:pt x="11" y="29"/>
                    <a:pt x="9" y="28"/>
                    <a:pt x="8" y="27"/>
                  </a:cubicBezTo>
                  <a:cubicBezTo>
                    <a:pt x="7" y="26"/>
                    <a:pt x="5" y="25"/>
                    <a:pt x="4" y="24"/>
                  </a:cubicBezTo>
                  <a:cubicBezTo>
                    <a:pt x="3" y="23"/>
                    <a:pt x="3" y="22"/>
                    <a:pt x="2" y="20"/>
                  </a:cubicBezTo>
                  <a:cubicBezTo>
                    <a:pt x="1" y="19"/>
                    <a:pt x="1" y="17"/>
                    <a:pt x="1" y="15"/>
                  </a:cubicBezTo>
                  <a:cubicBezTo>
                    <a:pt x="1" y="12"/>
                    <a:pt x="1" y="10"/>
                    <a:pt x="2" y="8"/>
                  </a:cubicBezTo>
                  <a:cubicBezTo>
                    <a:pt x="3" y="6"/>
                    <a:pt x="4" y="5"/>
                    <a:pt x="6" y="3"/>
                  </a:cubicBezTo>
                  <a:cubicBezTo>
                    <a:pt x="8" y="2"/>
                    <a:pt x="9" y="1"/>
                    <a:pt x="12" y="0"/>
                  </a:cubicBezTo>
                  <a:cubicBezTo>
                    <a:pt x="14" y="0"/>
                    <a:pt x="16" y="0"/>
                    <a:pt x="18" y="0"/>
                  </a:cubicBezTo>
                  <a:cubicBezTo>
                    <a:pt x="20" y="0"/>
                    <a:pt x="21" y="0"/>
                    <a:pt x="22" y="0"/>
                  </a:cubicBezTo>
                  <a:cubicBezTo>
                    <a:pt x="23" y="0"/>
                    <a:pt x="25" y="0"/>
                    <a:pt x="26" y="1"/>
                  </a:cubicBezTo>
                  <a:cubicBezTo>
                    <a:pt x="27" y="1"/>
                    <a:pt x="28" y="1"/>
                    <a:pt x="28" y="2"/>
                  </a:cubicBezTo>
                  <a:cubicBezTo>
                    <a:pt x="29" y="2"/>
                    <a:pt x="30" y="2"/>
                    <a:pt x="30" y="3"/>
                  </a:cubicBezTo>
                  <a:cubicBezTo>
                    <a:pt x="31" y="3"/>
                    <a:pt x="31" y="3"/>
                    <a:pt x="31" y="3"/>
                  </a:cubicBezTo>
                  <a:cubicBezTo>
                    <a:pt x="31" y="4"/>
                    <a:pt x="31" y="4"/>
                    <a:pt x="31" y="4"/>
                  </a:cubicBezTo>
                  <a:cubicBezTo>
                    <a:pt x="31" y="4"/>
                    <a:pt x="31" y="5"/>
                    <a:pt x="31" y="5"/>
                  </a:cubicBezTo>
                  <a:cubicBezTo>
                    <a:pt x="31" y="6"/>
                    <a:pt x="31" y="6"/>
                    <a:pt x="31" y="7"/>
                  </a:cubicBezTo>
                  <a:cubicBezTo>
                    <a:pt x="31" y="8"/>
                    <a:pt x="31" y="9"/>
                    <a:pt x="31" y="9"/>
                  </a:cubicBezTo>
                  <a:cubicBezTo>
                    <a:pt x="31" y="10"/>
                    <a:pt x="31" y="10"/>
                    <a:pt x="31" y="10"/>
                  </a:cubicBezTo>
                  <a:cubicBezTo>
                    <a:pt x="30" y="11"/>
                    <a:pt x="30" y="11"/>
                    <a:pt x="30" y="11"/>
                  </a:cubicBezTo>
                  <a:cubicBezTo>
                    <a:pt x="30" y="11"/>
                    <a:pt x="30" y="11"/>
                    <a:pt x="30" y="11"/>
                  </a:cubicBezTo>
                  <a:cubicBezTo>
                    <a:pt x="29" y="11"/>
                    <a:pt x="29" y="11"/>
                    <a:pt x="28" y="11"/>
                  </a:cubicBezTo>
                  <a:cubicBezTo>
                    <a:pt x="28" y="10"/>
                    <a:pt x="27" y="10"/>
                    <a:pt x="26" y="10"/>
                  </a:cubicBezTo>
                  <a:cubicBezTo>
                    <a:pt x="25" y="9"/>
                    <a:pt x="24" y="9"/>
                    <a:pt x="23" y="8"/>
                  </a:cubicBezTo>
                  <a:cubicBezTo>
                    <a:pt x="21" y="8"/>
                    <a:pt x="20" y="8"/>
                    <a:pt x="19" y="8"/>
                  </a:cubicBezTo>
                  <a:cubicBezTo>
                    <a:pt x="17" y="8"/>
                    <a:pt x="16" y="8"/>
                    <a:pt x="16" y="8"/>
                  </a:cubicBezTo>
                  <a:cubicBezTo>
                    <a:pt x="15" y="9"/>
                    <a:pt x="14" y="9"/>
                    <a:pt x="13" y="9"/>
                  </a:cubicBezTo>
                  <a:cubicBezTo>
                    <a:pt x="13" y="10"/>
                    <a:pt x="12" y="11"/>
                    <a:pt x="12" y="11"/>
                  </a:cubicBezTo>
                  <a:cubicBezTo>
                    <a:pt x="12" y="12"/>
                    <a:pt x="12" y="13"/>
                    <a:pt x="12" y="13"/>
                  </a:cubicBezTo>
                  <a:cubicBezTo>
                    <a:pt x="12" y="15"/>
                    <a:pt x="12" y="16"/>
                    <a:pt x="13" y="16"/>
                  </a:cubicBezTo>
                  <a:cubicBezTo>
                    <a:pt x="13" y="17"/>
                    <a:pt x="14" y="18"/>
                    <a:pt x="15" y="19"/>
                  </a:cubicBezTo>
                  <a:cubicBezTo>
                    <a:pt x="16" y="19"/>
                    <a:pt x="17" y="20"/>
                    <a:pt x="19" y="21"/>
                  </a:cubicBezTo>
                  <a:cubicBezTo>
                    <a:pt x="20" y="21"/>
                    <a:pt x="22" y="22"/>
                    <a:pt x="23" y="22"/>
                  </a:cubicBezTo>
                  <a:cubicBezTo>
                    <a:pt x="24" y="23"/>
                    <a:pt x="26" y="24"/>
                    <a:pt x="27" y="25"/>
                  </a:cubicBezTo>
                  <a:cubicBezTo>
                    <a:pt x="28" y="25"/>
                    <a:pt x="30" y="26"/>
                    <a:pt x="31" y="28"/>
                  </a:cubicBezTo>
                  <a:cubicBezTo>
                    <a:pt x="32" y="29"/>
                    <a:pt x="33" y="30"/>
                    <a:pt x="33" y="32"/>
                  </a:cubicBezTo>
                  <a:cubicBezTo>
                    <a:pt x="34" y="33"/>
                    <a:pt x="34" y="35"/>
                    <a:pt x="34" y="37"/>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98" name="组合 697"/>
          <p:cNvGrpSpPr/>
          <p:nvPr/>
        </p:nvGrpSpPr>
        <p:grpSpPr>
          <a:xfrm>
            <a:off x="3370353" y="1646714"/>
            <a:ext cx="2390595" cy="2646020"/>
            <a:chOff x="3929063" y="893763"/>
            <a:chExt cx="4591050" cy="5081587"/>
          </a:xfrm>
        </p:grpSpPr>
        <p:sp>
          <p:nvSpPr>
            <p:cNvPr id="699" name="Freeform 389"/>
            <p:cNvSpPr/>
            <p:nvPr/>
          </p:nvSpPr>
          <p:spPr bwMode="auto">
            <a:xfrm>
              <a:off x="4973638" y="1954213"/>
              <a:ext cx="2132013" cy="1800225"/>
            </a:xfrm>
            <a:custGeom>
              <a:avLst/>
              <a:gdLst>
                <a:gd name="T0" fmla="*/ 519 w 580"/>
                <a:gd name="T1" fmla="*/ 388 h 489"/>
                <a:gd name="T2" fmla="*/ 520 w 580"/>
                <a:gd name="T3" fmla="*/ 446 h 489"/>
                <a:gd name="T4" fmla="*/ 479 w 580"/>
                <a:gd name="T5" fmla="*/ 439 h 489"/>
                <a:gd name="T6" fmla="*/ 429 w 580"/>
                <a:gd name="T7" fmla="*/ 471 h 489"/>
                <a:gd name="T8" fmla="*/ 422 w 580"/>
                <a:gd name="T9" fmla="*/ 473 h 489"/>
                <a:gd name="T10" fmla="*/ 395 w 580"/>
                <a:gd name="T11" fmla="*/ 479 h 489"/>
                <a:gd name="T12" fmla="*/ 332 w 580"/>
                <a:gd name="T13" fmla="*/ 484 h 489"/>
                <a:gd name="T14" fmla="*/ 338 w 580"/>
                <a:gd name="T15" fmla="*/ 477 h 489"/>
                <a:gd name="T16" fmla="*/ 382 w 580"/>
                <a:gd name="T17" fmla="*/ 429 h 489"/>
                <a:gd name="T18" fmla="*/ 382 w 580"/>
                <a:gd name="T19" fmla="*/ 429 h 489"/>
                <a:gd name="T20" fmla="*/ 384 w 580"/>
                <a:gd name="T21" fmla="*/ 400 h 489"/>
                <a:gd name="T22" fmla="*/ 373 w 580"/>
                <a:gd name="T23" fmla="*/ 388 h 489"/>
                <a:gd name="T24" fmla="*/ 358 w 580"/>
                <a:gd name="T25" fmla="*/ 383 h 489"/>
                <a:gd name="T26" fmla="*/ 361 w 580"/>
                <a:gd name="T27" fmla="*/ 383 h 489"/>
                <a:gd name="T28" fmla="*/ 356 w 580"/>
                <a:gd name="T29" fmla="*/ 382 h 489"/>
                <a:gd name="T30" fmla="*/ 356 w 580"/>
                <a:gd name="T31" fmla="*/ 333 h 489"/>
                <a:gd name="T32" fmla="*/ 226 w 580"/>
                <a:gd name="T33" fmla="*/ 333 h 489"/>
                <a:gd name="T34" fmla="*/ 226 w 580"/>
                <a:gd name="T35" fmla="*/ 375 h 489"/>
                <a:gd name="T36" fmla="*/ 211 w 580"/>
                <a:gd name="T37" fmla="*/ 383 h 489"/>
                <a:gd name="T38" fmla="*/ 213 w 580"/>
                <a:gd name="T39" fmla="*/ 383 h 489"/>
                <a:gd name="T40" fmla="*/ 209 w 580"/>
                <a:gd name="T41" fmla="*/ 385 h 489"/>
                <a:gd name="T42" fmla="*/ 199 w 580"/>
                <a:gd name="T43" fmla="*/ 395 h 489"/>
                <a:gd name="T44" fmla="*/ 198 w 580"/>
                <a:gd name="T45" fmla="*/ 399 h 489"/>
                <a:gd name="T46" fmla="*/ 198 w 580"/>
                <a:gd name="T47" fmla="*/ 399 h 489"/>
                <a:gd name="T48" fmla="*/ 211 w 580"/>
                <a:gd name="T49" fmla="*/ 423 h 489"/>
                <a:gd name="T50" fmla="*/ 224 w 580"/>
                <a:gd name="T51" fmla="*/ 445 h 489"/>
                <a:gd name="T52" fmla="*/ 243 w 580"/>
                <a:gd name="T53" fmla="*/ 479 h 489"/>
                <a:gd name="T54" fmla="*/ 120 w 580"/>
                <a:gd name="T55" fmla="*/ 453 h 489"/>
                <a:gd name="T56" fmla="*/ 55 w 580"/>
                <a:gd name="T57" fmla="*/ 431 h 489"/>
                <a:gd name="T58" fmla="*/ 60 w 580"/>
                <a:gd name="T59" fmla="*/ 106 h 489"/>
                <a:gd name="T60" fmla="*/ 92 w 580"/>
                <a:gd name="T61" fmla="*/ 67 h 489"/>
                <a:gd name="T62" fmla="*/ 496 w 580"/>
                <a:gd name="T63" fmla="*/ 68 h 489"/>
                <a:gd name="T64" fmla="*/ 521 w 580"/>
                <a:gd name="T65" fmla="*/ 117 h 489"/>
                <a:gd name="T66" fmla="*/ 519 w 580"/>
                <a:gd name="T67" fmla="*/ 38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0" h="489">
                  <a:moveTo>
                    <a:pt x="519" y="388"/>
                  </a:moveTo>
                  <a:cubicBezTo>
                    <a:pt x="542" y="402"/>
                    <a:pt x="537" y="433"/>
                    <a:pt x="520" y="446"/>
                  </a:cubicBezTo>
                  <a:cubicBezTo>
                    <a:pt x="509" y="453"/>
                    <a:pt x="494" y="454"/>
                    <a:pt x="479" y="439"/>
                  </a:cubicBezTo>
                  <a:cubicBezTo>
                    <a:pt x="469" y="454"/>
                    <a:pt x="451" y="464"/>
                    <a:pt x="429" y="471"/>
                  </a:cubicBezTo>
                  <a:cubicBezTo>
                    <a:pt x="427" y="472"/>
                    <a:pt x="425" y="473"/>
                    <a:pt x="422" y="473"/>
                  </a:cubicBezTo>
                  <a:cubicBezTo>
                    <a:pt x="414" y="476"/>
                    <a:pt x="404" y="478"/>
                    <a:pt x="395" y="479"/>
                  </a:cubicBezTo>
                  <a:cubicBezTo>
                    <a:pt x="374" y="482"/>
                    <a:pt x="352" y="484"/>
                    <a:pt x="332" y="484"/>
                  </a:cubicBezTo>
                  <a:cubicBezTo>
                    <a:pt x="334" y="481"/>
                    <a:pt x="336" y="479"/>
                    <a:pt x="338" y="477"/>
                  </a:cubicBezTo>
                  <a:cubicBezTo>
                    <a:pt x="354" y="461"/>
                    <a:pt x="373" y="449"/>
                    <a:pt x="382" y="429"/>
                  </a:cubicBezTo>
                  <a:cubicBezTo>
                    <a:pt x="382" y="429"/>
                    <a:pt x="382" y="429"/>
                    <a:pt x="382" y="429"/>
                  </a:cubicBezTo>
                  <a:cubicBezTo>
                    <a:pt x="387" y="418"/>
                    <a:pt x="387" y="408"/>
                    <a:pt x="384" y="400"/>
                  </a:cubicBezTo>
                  <a:cubicBezTo>
                    <a:pt x="381" y="395"/>
                    <a:pt x="378" y="391"/>
                    <a:pt x="373" y="388"/>
                  </a:cubicBezTo>
                  <a:cubicBezTo>
                    <a:pt x="368" y="386"/>
                    <a:pt x="363" y="384"/>
                    <a:pt x="358" y="383"/>
                  </a:cubicBezTo>
                  <a:cubicBezTo>
                    <a:pt x="359" y="383"/>
                    <a:pt x="360" y="383"/>
                    <a:pt x="361" y="383"/>
                  </a:cubicBezTo>
                  <a:cubicBezTo>
                    <a:pt x="359" y="383"/>
                    <a:pt x="358" y="382"/>
                    <a:pt x="356" y="382"/>
                  </a:cubicBezTo>
                  <a:cubicBezTo>
                    <a:pt x="356" y="333"/>
                    <a:pt x="356" y="333"/>
                    <a:pt x="356" y="333"/>
                  </a:cubicBezTo>
                  <a:cubicBezTo>
                    <a:pt x="226" y="333"/>
                    <a:pt x="226" y="333"/>
                    <a:pt x="226" y="333"/>
                  </a:cubicBezTo>
                  <a:cubicBezTo>
                    <a:pt x="226" y="375"/>
                    <a:pt x="226" y="375"/>
                    <a:pt x="226" y="375"/>
                  </a:cubicBezTo>
                  <a:cubicBezTo>
                    <a:pt x="223" y="375"/>
                    <a:pt x="216" y="381"/>
                    <a:pt x="211" y="383"/>
                  </a:cubicBezTo>
                  <a:cubicBezTo>
                    <a:pt x="212" y="383"/>
                    <a:pt x="212" y="383"/>
                    <a:pt x="213" y="383"/>
                  </a:cubicBezTo>
                  <a:cubicBezTo>
                    <a:pt x="212" y="384"/>
                    <a:pt x="210" y="384"/>
                    <a:pt x="209" y="385"/>
                  </a:cubicBezTo>
                  <a:cubicBezTo>
                    <a:pt x="204" y="387"/>
                    <a:pt x="200" y="391"/>
                    <a:pt x="199" y="395"/>
                  </a:cubicBezTo>
                  <a:cubicBezTo>
                    <a:pt x="198" y="396"/>
                    <a:pt x="198" y="398"/>
                    <a:pt x="198" y="399"/>
                  </a:cubicBezTo>
                  <a:cubicBezTo>
                    <a:pt x="198" y="399"/>
                    <a:pt x="198" y="399"/>
                    <a:pt x="198" y="399"/>
                  </a:cubicBezTo>
                  <a:cubicBezTo>
                    <a:pt x="199" y="408"/>
                    <a:pt x="206" y="416"/>
                    <a:pt x="211" y="423"/>
                  </a:cubicBezTo>
                  <a:cubicBezTo>
                    <a:pt x="215" y="430"/>
                    <a:pt x="220" y="438"/>
                    <a:pt x="224" y="445"/>
                  </a:cubicBezTo>
                  <a:cubicBezTo>
                    <a:pt x="231" y="456"/>
                    <a:pt x="237" y="467"/>
                    <a:pt x="243" y="479"/>
                  </a:cubicBezTo>
                  <a:cubicBezTo>
                    <a:pt x="201" y="475"/>
                    <a:pt x="157" y="470"/>
                    <a:pt x="120" y="453"/>
                  </a:cubicBezTo>
                  <a:cubicBezTo>
                    <a:pt x="104" y="489"/>
                    <a:pt x="31" y="469"/>
                    <a:pt x="55" y="431"/>
                  </a:cubicBezTo>
                  <a:cubicBezTo>
                    <a:pt x="3" y="347"/>
                    <a:pt x="0" y="183"/>
                    <a:pt x="60" y="106"/>
                  </a:cubicBezTo>
                  <a:cubicBezTo>
                    <a:pt x="21" y="82"/>
                    <a:pt x="64" y="41"/>
                    <a:pt x="92" y="67"/>
                  </a:cubicBezTo>
                  <a:cubicBezTo>
                    <a:pt x="209" y="14"/>
                    <a:pt x="381" y="0"/>
                    <a:pt x="496" y="68"/>
                  </a:cubicBezTo>
                  <a:cubicBezTo>
                    <a:pt x="545" y="42"/>
                    <a:pt x="580" y="100"/>
                    <a:pt x="521" y="117"/>
                  </a:cubicBezTo>
                  <a:cubicBezTo>
                    <a:pt x="551" y="210"/>
                    <a:pt x="564" y="298"/>
                    <a:pt x="519" y="388"/>
                  </a:cubicBezTo>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390"/>
            <p:cNvSpPr/>
            <p:nvPr/>
          </p:nvSpPr>
          <p:spPr bwMode="auto">
            <a:xfrm>
              <a:off x="4672013" y="3736975"/>
              <a:ext cx="2819400" cy="541338"/>
            </a:xfrm>
            <a:custGeom>
              <a:avLst/>
              <a:gdLst>
                <a:gd name="T0" fmla="*/ 767 w 767"/>
                <a:gd name="T1" fmla="*/ 14 h 147"/>
                <a:gd name="T2" fmla="*/ 723 w 767"/>
                <a:gd name="T3" fmla="*/ 104 h 147"/>
                <a:gd name="T4" fmla="*/ 504 w 767"/>
                <a:gd name="T5" fmla="*/ 92 h 147"/>
                <a:gd name="T6" fmla="*/ 282 w 767"/>
                <a:gd name="T7" fmla="*/ 94 h 147"/>
                <a:gd name="T8" fmla="*/ 60 w 767"/>
                <a:gd name="T9" fmla="*/ 147 h 147"/>
                <a:gd name="T10" fmla="*/ 0 w 767"/>
                <a:gd name="T11" fmla="*/ 55 h 147"/>
                <a:gd name="T12" fmla="*/ 132 w 767"/>
                <a:gd name="T13" fmla="*/ 21 h 147"/>
                <a:gd name="T14" fmla="*/ 175 w 767"/>
                <a:gd name="T15" fmla="*/ 12 h 147"/>
                <a:gd name="T16" fmla="*/ 216 w 767"/>
                <a:gd name="T17" fmla="*/ 8 h 147"/>
                <a:gd name="T18" fmla="*/ 263 w 767"/>
                <a:gd name="T19" fmla="*/ 5 h 147"/>
                <a:gd name="T20" fmla="*/ 270 w 767"/>
                <a:gd name="T21" fmla="*/ 5 h 147"/>
                <a:gd name="T22" fmla="*/ 330 w 767"/>
                <a:gd name="T23" fmla="*/ 4 h 147"/>
                <a:gd name="T24" fmla="*/ 366 w 767"/>
                <a:gd name="T25" fmla="*/ 5 h 147"/>
                <a:gd name="T26" fmla="*/ 385 w 767"/>
                <a:gd name="T27" fmla="*/ 7 h 147"/>
                <a:gd name="T28" fmla="*/ 407 w 767"/>
                <a:gd name="T29" fmla="*/ 9 h 147"/>
                <a:gd name="T30" fmla="*/ 407 w 767"/>
                <a:gd name="T31" fmla="*/ 9 h 147"/>
                <a:gd name="T32" fmla="*/ 429 w 767"/>
                <a:gd name="T33" fmla="*/ 13 h 147"/>
                <a:gd name="T34" fmla="*/ 462 w 767"/>
                <a:gd name="T35" fmla="*/ 16 h 147"/>
                <a:gd name="T36" fmla="*/ 483 w 767"/>
                <a:gd name="T37" fmla="*/ 18 h 147"/>
                <a:gd name="T38" fmla="*/ 573 w 767"/>
                <a:gd name="T39" fmla="*/ 15 h 147"/>
                <a:gd name="T40" fmla="*/ 612 w 767"/>
                <a:gd name="T41" fmla="*/ 10 h 147"/>
                <a:gd name="T42" fmla="*/ 617 w 767"/>
                <a:gd name="T43" fmla="*/ 9 h 147"/>
                <a:gd name="T44" fmla="*/ 767 w 767"/>
                <a:gd name="T45" fmla="*/ 1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67" h="147">
                  <a:moveTo>
                    <a:pt x="767" y="14"/>
                  </a:moveTo>
                  <a:cubicBezTo>
                    <a:pt x="756" y="46"/>
                    <a:pt x="741" y="76"/>
                    <a:pt x="723" y="104"/>
                  </a:cubicBezTo>
                  <a:cubicBezTo>
                    <a:pt x="652" y="111"/>
                    <a:pt x="570" y="98"/>
                    <a:pt x="504" y="92"/>
                  </a:cubicBezTo>
                  <a:cubicBezTo>
                    <a:pt x="434" y="87"/>
                    <a:pt x="350" y="83"/>
                    <a:pt x="282" y="94"/>
                  </a:cubicBezTo>
                  <a:cubicBezTo>
                    <a:pt x="206" y="105"/>
                    <a:pt x="135" y="138"/>
                    <a:pt x="60" y="147"/>
                  </a:cubicBezTo>
                  <a:cubicBezTo>
                    <a:pt x="36" y="119"/>
                    <a:pt x="16" y="88"/>
                    <a:pt x="0" y="55"/>
                  </a:cubicBezTo>
                  <a:cubicBezTo>
                    <a:pt x="44" y="46"/>
                    <a:pt x="88" y="32"/>
                    <a:pt x="132" y="21"/>
                  </a:cubicBezTo>
                  <a:cubicBezTo>
                    <a:pt x="146" y="18"/>
                    <a:pt x="161" y="15"/>
                    <a:pt x="175" y="12"/>
                  </a:cubicBezTo>
                  <a:cubicBezTo>
                    <a:pt x="189" y="10"/>
                    <a:pt x="202" y="9"/>
                    <a:pt x="216" y="8"/>
                  </a:cubicBezTo>
                  <a:cubicBezTo>
                    <a:pt x="231" y="7"/>
                    <a:pt x="247" y="6"/>
                    <a:pt x="263" y="5"/>
                  </a:cubicBezTo>
                  <a:cubicBezTo>
                    <a:pt x="265" y="5"/>
                    <a:pt x="268" y="5"/>
                    <a:pt x="270" y="5"/>
                  </a:cubicBezTo>
                  <a:cubicBezTo>
                    <a:pt x="290" y="4"/>
                    <a:pt x="310" y="4"/>
                    <a:pt x="330" y="4"/>
                  </a:cubicBezTo>
                  <a:cubicBezTo>
                    <a:pt x="342" y="4"/>
                    <a:pt x="354" y="5"/>
                    <a:pt x="366" y="5"/>
                  </a:cubicBezTo>
                  <a:cubicBezTo>
                    <a:pt x="372" y="6"/>
                    <a:pt x="378" y="6"/>
                    <a:pt x="385" y="7"/>
                  </a:cubicBezTo>
                  <a:cubicBezTo>
                    <a:pt x="392" y="8"/>
                    <a:pt x="400" y="8"/>
                    <a:pt x="407" y="9"/>
                  </a:cubicBezTo>
                  <a:cubicBezTo>
                    <a:pt x="407" y="9"/>
                    <a:pt x="407" y="9"/>
                    <a:pt x="407" y="9"/>
                  </a:cubicBezTo>
                  <a:cubicBezTo>
                    <a:pt x="415" y="10"/>
                    <a:pt x="422" y="11"/>
                    <a:pt x="429" y="13"/>
                  </a:cubicBezTo>
                  <a:cubicBezTo>
                    <a:pt x="440" y="14"/>
                    <a:pt x="451" y="15"/>
                    <a:pt x="462" y="16"/>
                  </a:cubicBezTo>
                  <a:cubicBezTo>
                    <a:pt x="469" y="17"/>
                    <a:pt x="476" y="17"/>
                    <a:pt x="483" y="18"/>
                  </a:cubicBezTo>
                  <a:cubicBezTo>
                    <a:pt x="514" y="19"/>
                    <a:pt x="543" y="18"/>
                    <a:pt x="573" y="15"/>
                  </a:cubicBezTo>
                  <a:cubicBezTo>
                    <a:pt x="586" y="14"/>
                    <a:pt x="599" y="12"/>
                    <a:pt x="612" y="10"/>
                  </a:cubicBezTo>
                  <a:cubicBezTo>
                    <a:pt x="614" y="10"/>
                    <a:pt x="615" y="10"/>
                    <a:pt x="617" y="9"/>
                  </a:cubicBezTo>
                  <a:cubicBezTo>
                    <a:pt x="669" y="3"/>
                    <a:pt x="719" y="0"/>
                    <a:pt x="767" y="14"/>
                  </a:cubicBezTo>
                </a:path>
              </a:pathLst>
            </a:custGeom>
            <a:solidFill>
              <a:srgbClr val="8575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391"/>
            <p:cNvSpPr/>
            <p:nvPr/>
          </p:nvSpPr>
          <p:spPr bwMode="auto">
            <a:xfrm>
              <a:off x="4892676" y="4041775"/>
              <a:ext cx="2436813" cy="769938"/>
            </a:xfrm>
            <a:custGeom>
              <a:avLst/>
              <a:gdLst>
                <a:gd name="T0" fmla="*/ 663 w 663"/>
                <a:gd name="T1" fmla="*/ 21 h 209"/>
                <a:gd name="T2" fmla="*/ 315 w 663"/>
                <a:gd name="T3" fmla="*/ 209 h 209"/>
                <a:gd name="T4" fmla="*/ 0 w 663"/>
                <a:gd name="T5" fmla="*/ 64 h 209"/>
                <a:gd name="T6" fmla="*/ 222 w 663"/>
                <a:gd name="T7" fmla="*/ 11 h 209"/>
                <a:gd name="T8" fmla="*/ 444 w 663"/>
                <a:gd name="T9" fmla="*/ 9 h 209"/>
                <a:gd name="T10" fmla="*/ 663 w 663"/>
                <a:gd name="T11" fmla="*/ 21 h 209"/>
              </a:gdLst>
              <a:ahLst/>
              <a:cxnLst>
                <a:cxn ang="0">
                  <a:pos x="T0" y="T1"/>
                </a:cxn>
                <a:cxn ang="0">
                  <a:pos x="T2" y="T3"/>
                </a:cxn>
                <a:cxn ang="0">
                  <a:pos x="T4" y="T5"/>
                </a:cxn>
                <a:cxn ang="0">
                  <a:pos x="T6" y="T7"/>
                </a:cxn>
                <a:cxn ang="0">
                  <a:pos x="T8" y="T9"/>
                </a:cxn>
                <a:cxn ang="0">
                  <a:pos x="T10" y="T11"/>
                </a:cxn>
              </a:cxnLst>
              <a:rect l="0" t="0" r="r" b="b"/>
              <a:pathLst>
                <a:path w="663" h="209">
                  <a:moveTo>
                    <a:pt x="663" y="21"/>
                  </a:moveTo>
                  <a:cubicBezTo>
                    <a:pt x="589" y="134"/>
                    <a:pt x="461" y="209"/>
                    <a:pt x="315" y="209"/>
                  </a:cubicBezTo>
                  <a:cubicBezTo>
                    <a:pt x="189" y="209"/>
                    <a:pt x="76" y="153"/>
                    <a:pt x="0" y="64"/>
                  </a:cubicBezTo>
                  <a:cubicBezTo>
                    <a:pt x="75" y="55"/>
                    <a:pt x="146" y="22"/>
                    <a:pt x="222" y="11"/>
                  </a:cubicBezTo>
                  <a:cubicBezTo>
                    <a:pt x="290" y="0"/>
                    <a:pt x="374" y="4"/>
                    <a:pt x="444" y="9"/>
                  </a:cubicBezTo>
                  <a:cubicBezTo>
                    <a:pt x="510" y="15"/>
                    <a:pt x="592" y="28"/>
                    <a:pt x="663" y="21"/>
                  </a:cubicBezTo>
                </a:path>
              </a:pathLst>
            </a:custGeom>
            <a:solidFill>
              <a:srgbClr val="6451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392"/>
            <p:cNvSpPr/>
            <p:nvPr/>
          </p:nvSpPr>
          <p:spPr bwMode="auto">
            <a:xfrm>
              <a:off x="6167438" y="3382963"/>
              <a:ext cx="404813" cy="419100"/>
            </a:xfrm>
            <a:custGeom>
              <a:avLst/>
              <a:gdLst>
                <a:gd name="T0" fmla="*/ 108 w 110"/>
                <a:gd name="T1" fmla="*/ 64 h 114"/>
                <a:gd name="T2" fmla="*/ 104 w 110"/>
                <a:gd name="T3" fmla="*/ 84 h 114"/>
                <a:gd name="T4" fmla="*/ 73 w 110"/>
                <a:gd name="T5" fmla="*/ 82 h 114"/>
                <a:gd name="T6" fmla="*/ 76 w 110"/>
                <a:gd name="T7" fmla="*/ 100 h 114"/>
                <a:gd name="T8" fmla="*/ 76 w 110"/>
                <a:gd name="T9" fmla="*/ 114 h 114"/>
                <a:gd name="T10" fmla="*/ 55 w 110"/>
                <a:gd name="T11" fmla="*/ 112 h 114"/>
                <a:gd name="T12" fmla="*/ 22 w 110"/>
                <a:gd name="T13" fmla="*/ 109 h 114"/>
                <a:gd name="T14" fmla="*/ 0 w 110"/>
                <a:gd name="T15" fmla="*/ 105 h 114"/>
                <a:gd name="T16" fmla="*/ 13 w 110"/>
                <a:gd name="T17" fmla="*/ 89 h 114"/>
                <a:gd name="T18" fmla="*/ 57 w 110"/>
                <a:gd name="T19" fmla="*/ 41 h 114"/>
                <a:gd name="T20" fmla="*/ 57 w 110"/>
                <a:gd name="T21" fmla="*/ 41 h 114"/>
                <a:gd name="T22" fmla="*/ 59 w 110"/>
                <a:gd name="T23" fmla="*/ 12 h 114"/>
                <a:gd name="T24" fmla="*/ 48 w 110"/>
                <a:gd name="T25" fmla="*/ 0 h 114"/>
                <a:gd name="T26" fmla="*/ 108 w 110"/>
                <a:gd name="T27" fmla="*/ 6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114">
                  <a:moveTo>
                    <a:pt x="108" y="64"/>
                  </a:moveTo>
                  <a:cubicBezTo>
                    <a:pt x="108" y="69"/>
                    <a:pt x="108" y="81"/>
                    <a:pt x="104" y="84"/>
                  </a:cubicBezTo>
                  <a:cubicBezTo>
                    <a:pt x="97" y="90"/>
                    <a:pt x="82" y="76"/>
                    <a:pt x="73" y="82"/>
                  </a:cubicBezTo>
                  <a:cubicBezTo>
                    <a:pt x="63" y="87"/>
                    <a:pt x="73" y="93"/>
                    <a:pt x="76" y="100"/>
                  </a:cubicBezTo>
                  <a:cubicBezTo>
                    <a:pt x="77" y="104"/>
                    <a:pt x="77" y="109"/>
                    <a:pt x="76" y="114"/>
                  </a:cubicBezTo>
                  <a:cubicBezTo>
                    <a:pt x="69" y="113"/>
                    <a:pt x="62" y="113"/>
                    <a:pt x="55" y="112"/>
                  </a:cubicBezTo>
                  <a:cubicBezTo>
                    <a:pt x="44" y="111"/>
                    <a:pt x="33" y="110"/>
                    <a:pt x="22" y="109"/>
                  </a:cubicBezTo>
                  <a:cubicBezTo>
                    <a:pt x="15" y="107"/>
                    <a:pt x="8" y="106"/>
                    <a:pt x="0" y="105"/>
                  </a:cubicBezTo>
                  <a:cubicBezTo>
                    <a:pt x="4" y="99"/>
                    <a:pt x="8" y="94"/>
                    <a:pt x="13" y="89"/>
                  </a:cubicBezTo>
                  <a:cubicBezTo>
                    <a:pt x="29" y="73"/>
                    <a:pt x="48" y="61"/>
                    <a:pt x="57" y="41"/>
                  </a:cubicBezTo>
                  <a:cubicBezTo>
                    <a:pt x="57" y="41"/>
                    <a:pt x="57" y="41"/>
                    <a:pt x="57" y="41"/>
                  </a:cubicBezTo>
                  <a:cubicBezTo>
                    <a:pt x="62" y="30"/>
                    <a:pt x="62" y="20"/>
                    <a:pt x="59" y="12"/>
                  </a:cubicBezTo>
                  <a:cubicBezTo>
                    <a:pt x="56" y="7"/>
                    <a:pt x="53" y="3"/>
                    <a:pt x="48" y="0"/>
                  </a:cubicBezTo>
                  <a:cubicBezTo>
                    <a:pt x="78" y="11"/>
                    <a:pt x="110" y="28"/>
                    <a:pt x="108" y="64"/>
                  </a:cubicBezTo>
                  <a:close/>
                </a:path>
              </a:pathLst>
            </a:custGeom>
            <a:solidFill>
              <a:srgbClr val="F6D2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393"/>
            <p:cNvSpPr/>
            <p:nvPr/>
          </p:nvSpPr>
          <p:spPr bwMode="auto">
            <a:xfrm>
              <a:off x="5622926" y="2466975"/>
              <a:ext cx="838200" cy="854075"/>
            </a:xfrm>
            <a:custGeom>
              <a:avLst/>
              <a:gdLst>
                <a:gd name="T0" fmla="*/ 228 w 228"/>
                <a:gd name="T1" fmla="*/ 94 h 232"/>
                <a:gd name="T2" fmla="*/ 177 w 228"/>
                <a:gd name="T3" fmla="*/ 209 h 232"/>
                <a:gd name="T4" fmla="*/ 114 w 228"/>
                <a:gd name="T5" fmla="*/ 232 h 232"/>
                <a:gd name="T6" fmla="*/ 53 w 228"/>
                <a:gd name="T7" fmla="*/ 210 h 232"/>
                <a:gd name="T8" fmla="*/ 1 w 228"/>
                <a:gd name="T9" fmla="*/ 103 h 232"/>
                <a:gd name="T10" fmla="*/ 0 w 228"/>
                <a:gd name="T11" fmla="*/ 94 h 232"/>
                <a:gd name="T12" fmla="*/ 1 w 228"/>
                <a:gd name="T13" fmla="*/ 84 h 232"/>
                <a:gd name="T14" fmla="*/ 101 w 228"/>
                <a:gd name="T15" fmla="*/ 57 h 232"/>
                <a:gd name="T16" fmla="*/ 169 w 228"/>
                <a:gd name="T17" fmla="*/ 0 h 232"/>
                <a:gd name="T18" fmla="*/ 224 w 228"/>
                <a:gd name="T19" fmla="*/ 55 h 232"/>
                <a:gd name="T20" fmla="*/ 224 w 228"/>
                <a:gd name="T21" fmla="*/ 59 h 232"/>
                <a:gd name="T22" fmla="*/ 225 w 228"/>
                <a:gd name="T23" fmla="*/ 63 h 232"/>
                <a:gd name="T24" fmla="*/ 228 w 228"/>
                <a:gd name="T25" fmla="*/ 9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232">
                  <a:moveTo>
                    <a:pt x="228" y="94"/>
                  </a:moveTo>
                  <a:cubicBezTo>
                    <a:pt x="228" y="142"/>
                    <a:pt x="208" y="184"/>
                    <a:pt x="177" y="209"/>
                  </a:cubicBezTo>
                  <a:cubicBezTo>
                    <a:pt x="159" y="223"/>
                    <a:pt x="137" y="232"/>
                    <a:pt x="114" y="232"/>
                  </a:cubicBezTo>
                  <a:cubicBezTo>
                    <a:pt x="92" y="232"/>
                    <a:pt x="71" y="224"/>
                    <a:pt x="53" y="210"/>
                  </a:cubicBezTo>
                  <a:cubicBezTo>
                    <a:pt x="23" y="187"/>
                    <a:pt x="3" y="148"/>
                    <a:pt x="1" y="103"/>
                  </a:cubicBezTo>
                  <a:cubicBezTo>
                    <a:pt x="0" y="100"/>
                    <a:pt x="0" y="97"/>
                    <a:pt x="0" y="94"/>
                  </a:cubicBezTo>
                  <a:cubicBezTo>
                    <a:pt x="0" y="90"/>
                    <a:pt x="0" y="87"/>
                    <a:pt x="1" y="84"/>
                  </a:cubicBezTo>
                  <a:cubicBezTo>
                    <a:pt x="34" y="84"/>
                    <a:pt x="81" y="66"/>
                    <a:pt x="101" y="57"/>
                  </a:cubicBezTo>
                  <a:cubicBezTo>
                    <a:pt x="129" y="46"/>
                    <a:pt x="154" y="26"/>
                    <a:pt x="169" y="0"/>
                  </a:cubicBezTo>
                  <a:cubicBezTo>
                    <a:pt x="181" y="22"/>
                    <a:pt x="201" y="48"/>
                    <a:pt x="224" y="55"/>
                  </a:cubicBezTo>
                  <a:cubicBezTo>
                    <a:pt x="224" y="57"/>
                    <a:pt x="224" y="58"/>
                    <a:pt x="224" y="59"/>
                  </a:cubicBezTo>
                  <a:cubicBezTo>
                    <a:pt x="225" y="60"/>
                    <a:pt x="225" y="62"/>
                    <a:pt x="225" y="63"/>
                  </a:cubicBezTo>
                  <a:cubicBezTo>
                    <a:pt x="227" y="73"/>
                    <a:pt x="228" y="83"/>
                    <a:pt x="228" y="94"/>
                  </a:cubicBezTo>
                </a:path>
              </a:pathLst>
            </a:custGeom>
            <a:solidFill>
              <a:srgbClr val="E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394"/>
            <p:cNvSpPr/>
            <p:nvPr/>
          </p:nvSpPr>
          <p:spPr bwMode="auto">
            <a:xfrm>
              <a:off x="5443538" y="2190750"/>
              <a:ext cx="1179513" cy="1177925"/>
            </a:xfrm>
            <a:custGeom>
              <a:avLst/>
              <a:gdLst>
                <a:gd name="T0" fmla="*/ 228 w 321"/>
                <a:gd name="T1" fmla="*/ 285 h 320"/>
                <a:gd name="T2" fmla="*/ 226 w 321"/>
                <a:gd name="T3" fmla="*/ 284 h 320"/>
                <a:gd name="T4" fmla="*/ 228 w 321"/>
                <a:gd name="T5" fmla="*/ 282 h 320"/>
                <a:gd name="T6" fmla="*/ 233 w 321"/>
                <a:gd name="T7" fmla="*/ 278 h 320"/>
                <a:gd name="T8" fmla="*/ 234 w 321"/>
                <a:gd name="T9" fmla="*/ 276 h 320"/>
                <a:gd name="T10" fmla="*/ 243 w 321"/>
                <a:gd name="T11" fmla="*/ 267 h 320"/>
                <a:gd name="T12" fmla="*/ 248 w 321"/>
                <a:gd name="T13" fmla="*/ 260 h 320"/>
                <a:gd name="T14" fmla="*/ 255 w 321"/>
                <a:gd name="T15" fmla="*/ 251 h 320"/>
                <a:gd name="T16" fmla="*/ 261 w 321"/>
                <a:gd name="T17" fmla="*/ 240 h 320"/>
                <a:gd name="T18" fmla="*/ 267 w 321"/>
                <a:gd name="T19" fmla="*/ 226 h 320"/>
                <a:gd name="T20" fmla="*/ 270 w 321"/>
                <a:gd name="T21" fmla="*/ 215 h 320"/>
                <a:gd name="T22" fmla="*/ 274 w 321"/>
                <a:gd name="T23" fmla="*/ 200 h 320"/>
                <a:gd name="T24" fmla="*/ 276 w 321"/>
                <a:gd name="T25" fmla="*/ 186 h 320"/>
                <a:gd name="T26" fmla="*/ 277 w 321"/>
                <a:gd name="T27" fmla="*/ 169 h 320"/>
                <a:gd name="T28" fmla="*/ 276 w 321"/>
                <a:gd name="T29" fmla="*/ 153 h 320"/>
                <a:gd name="T30" fmla="*/ 274 w 321"/>
                <a:gd name="T31" fmla="*/ 138 h 320"/>
                <a:gd name="T32" fmla="*/ 268 w 321"/>
                <a:gd name="T33" fmla="*/ 129 h 320"/>
                <a:gd name="T34" fmla="*/ 256 w 321"/>
                <a:gd name="T35" fmla="*/ 121 h 320"/>
                <a:gd name="T36" fmla="*/ 248 w 321"/>
                <a:gd name="T37" fmla="*/ 115 h 320"/>
                <a:gd name="T38" fmla="*/ 237 w 321"/>
                <a:gd name="T39" fmla="*/ 104 h 320"/>
                <a:gd name="T40" fmla="*/ 228 w 321"/>
                <a:gd name="T41" fmla="*/ 92 h 320"/>
                <a:gd name="T42" fmla="*/ 220 w 321"/>
                <a:gd name="T43" fmla="*/ 79 h 320"/>
                <a:gd name="T44" fmla="*/ 218 w 321"/>
                <a:gd name="T45" fmla="*/ 75 h 320"/>
                <a:gd name="T46" fmla="*/ 206 w 321"/>
                <a:gd name="T47" fmla="*/ 92 h 320"/>
                <a:gd name="T48" fmla="*/ 200 w 321"/>
                <a:gd name="T49" fmla="*/ 99 h 320"/>
                <a:gd name="T50" fmla="*/ 193 w 321"/>
                <a:gd name="T51" fmla="*/ 105 h 320"/>
                <a:gd name="T52" fmla="*/ 175 w 321"/>
                <a:gd name="T53" fmla="*/ 119 h 320"/>
                <a:gd name="T54" fmla="*/ 166 w 321"/>
                <a:gd name="T55" fmla="*/ 125 h 320"/>
                <a:gd name="T56" fmla="*/ 150 w 321"/>
                <a:gd name="T57" fmla="*/ 132 h 320"/>
                <a:gd name="T58" fmla="*/ 49 w 321"/>
                <a:gd name="T59" fmla="*/ 169 h 320"/>
                <a:gd name="T60" fmla="*/ 50 w 321"/>
                <a:gd name="T61" fmla="*/ 185 h 320"/>
                <a:gd name="T62" fmla="*/ 51 w 321"/>
                <a:gd name="T63" fmla="*/ 189 h 320"/>
                <a:gd name="T64" fmla="*/ 52 w 321"/>
                <a:gd name="T65" fmla="*/ 200 h 320"/>
                <a:gd name="T66" fmla="*/ 55 w 321"/>
                <a:gd name="T67" fmla="*/ 210 h 320"/>
                <a:gd name="T68" fmla="*/ 59 w 321"/>
                <a:gd name="T69" fmla="*/ 225 h 320"/>
                <a:gd name="T70" fmla="*/ 66 w 321"/>
                <a:gd name="T71" fmla="*/ 240 h 320"/>
                <a:gd name="T72" fmla="*/ 69 w 321"/>
                <a:gd name="T73" fmla="*/ 247 h 320"/>
                <a:gd name="T74" fmla="*/ 74 w 321"/>
                <a:gd name="T75" fmla="*/ 254 h 320"/>
                <a:gd name="T76" fmla="*/ 80 w 321"/>
                <a:gd name="T77" fmla="*/ 263 h 320"/>
                <a:gd name="T78" fmla="*/ 84 w 321"/>
                <a:gd name="T79" fmla="*/ 268 h 320"/>
                <a:gd name="T80" fmla="*/ 93 w 321"/>
                <a:gd name="T81" fmla="*/ 278 h 320"/>
                <a:gd name="T82" fmla="*/ 98 w 321"/>
                <a:gd name="T83" fmla="*/ 282 h 320"/>
                <a:gd name="T84" fmla="*/ 98 w 321"/>
                <a:gd name="T85" fmla="*/ 287 h 320"/>
                <a:gd name="T86" fmla="*/ 56 w 321"/>
                <a:gd name="T87" fmla="*/ 53 h 320"/>
                <a:gd name="T88" fmla="*/ 269 w 321"/>
                <a:gd name="T89" fmla="*/ 53 h 320"/>
                <a:gd name="T90" fmla="*/ 311 w 321"/>
                <a:gd name="T91" fmla="*/ 22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1" h="320">
                  <a:moveTo>
                    <a:pt x="311" y="227"/>
                  </a:moveTo>
                  <a:cubicBezTo>
                    <a:pt x="301" y="254"/>
                    <a:pt x="271" y="306"/>
                    <a:pt x="228" y="285"/>
                  </a:cubicBezTo>
                  <a:cubicBezTo>
                    <a:pt x="228" y="285"/>
                    <a:pt x="228" y="285"/>
                    <a:pt x="228" y="285"/>
                  </a:cubicBezTo>
                  <a:cubicBezTo>
                    <a:pt x="227" y="284"/>
                    <a:pt x="227" y="284"/>
                    <a:pt x="226" y="284"/>
                  </a:cubicBezTo>
                  <a:cubicBezTo>
                    <a:pt x="227" y="283"/>
                    <a:pt x="227" y="283"/>
                    <a:pt x="228" y="282"/>
                  </a:cubicBezTo>
                  <a:cubicBezTo>
                    <a:pt x="228" y="282"/>
                    <a:pt x="228" y="282"/>
                    <a:pt x="228" y="282"/>
                  </a:cubicBezTo>
                  <a:cubicBezTo>
                    <a:pt x="228" y="282"/>
                    <a:pt x="228" y="282"/>
                    <a:pt x="228" y="282"/>
                  </a:cubicBezTo>
                  <a:cubicBezTo>
                    <a:pt x="230" y="280"/>
                    <a:pt x="232" y="279"/>
                    <a:pt x="233" y="278"/>
                  </a:cubicBezTo>
                  <a:cubicBezTo>
                    <a:pt x="234" y="277"/>
                    <a:pt x="234" y="277"/>
                    <a:pt x="234" y="277"/>
                  </a:cubicBezTo>
                  <a:cubicBezTo>
                    <a:pt x="234" y="276"/>
                    <a:pt x="234" y="276"/>
                    <a:pt x="234" y="276"/>
                  </a:cubicBezTo>
                  <a:cubicBezTo>
                    <a:pt x="236" y="275"/>
                    <a:pt x="237" y="273"/>
                    <a:pt x="239" y="272"/>
                  </a:cubicBezTo>
                  <a:cubicBezTo>
                    <a:pt x="240" y="270"/>
                    <a:pt x="242" y="269"/>
                    <a:pt x="243" y="267"/>
                  </a:cubicBezTo>
                  <a:cubicBezTo>
                    <a:pt x="244" y="266"/>
                    <a:pt x="244" y="266"/>
                    <a:pt x="245" y="265"/>
                  </a:cubicBezTo>
                  <a:cubicBezTo>
                    <a:pt x="246" y="264"/>
                    <a:pt x="247" y="262"/>
                    <a:pt x="248" y="260"/>
                  </a:cubicBezTo>
                  <a:cubicBezTo>
                    <a:pt x="250" y="258"/>
                    <a:pt x="251" y="256"/>
                    <a:pt x="253" y="254"/>
                  </a:cubicBezTo>
                  <a:cubicBezTo>
                    <a:pt x="253" y="253"/>
                    <a:pt x="254" y="252"/>
                    <a:pt x="255" y="251"/>
                  </a:cubicBezTo>
                  <a:cubicBezTo>
                    <a:pt x="255" y="250"/>
                    <a:pt x="256" y="249"/>
                    <a:pt x="257" y="248"/>
                  </a:cubicBezTo>
                  <a:cubicBezTo>
                    <a:pt x="258" y="245"/>
                    <a:pt x="259" y="243"/>
                    <a:pt x="261" y="240"/>
                  </a:cubicBezTo>
                  <a:cubicBezTo>
                    <a:pt x="262" y="238"/>
                    <a:pt x="263" y="236"/>
                    <a:pt x="264" y="234"/>
                  </a:cubicBezTo>
                  <a:cubicBezTo>
                    <a:pt x="265" y="231"/>
                    <a:pt x="266" y="229"/>
                    <a:pt x="267" y="226"/>
                  </a:cubicBezTo>
                  <a:cubicBezTo>
                    <a:pt x="268" y="223"/>
                    <a:pt x="269" y="219"/>
                    <a:pt x="270" y="216"/>
                  </a:cubicBezTo>
                  <a:cubicBezTo>
                    <a:pt x="270" y="215"/>
                    <a:pt x="270" y="215"/>
                    <a:pt x="270" y="215"/>
                  </a:cubicBezTo>
                  <a:cubicBezTo>
                    <a:pt x="271" y="214"/>
                    <a:pt x="271" y="212"/>
                    <a:pt x="272" y="211"/>
                  </a:cubicBezTo>
                  <a:cubicBezTo>
                    <a:pt x="273" y="207"/>
                    <a:pt x="273" y="204"/>
                    <a:pt x="274" y="200"/>
                  </a:cubicBezTo>
                  <a:cubicBezTo>
                    <a:pt x="274" y="198"/>
                    <a:pt x="275" y="196"/>
                    <a:pt x="275" y="193"/>
                  </a:cubicBezTo>
                  <a:cubicBezTo>
                    <a:pt x="276" y="191"/>
                    <a:pt x="276" y="188"/>
                    <a:pt x="276" y="186"/>
                  </a:cubicBezTo>
                  <a:cubicBezTo>
                    <a:pt x="276" y="185"/>
                    <a:pt x="276" y="184"/>
                    <a:pt x="276" y="183"/>
                  </a:cubicBezTo>
                  <a:cubicBezTo>
                    <a:pt x="277" y="178"/>
                    <a:pt x="277" y="174"/>
                    <a:pt x="277" y="169"/>
                  </a:cubicBezTo>
                  <a:cubicBezTo>
                    <a:pt x="277" y="166"/>
                    <a:pt x="277" y="163"/>
                    <a:pt x="277" y="161"/>
                  </a:cubicBezTo>
                  <a:cubicBezTo>
                    <a:pt x="277" y="158"/>
                    <a:pt x="277" y="156"/>
                    <a:pt x="276" y="153"/>
                  </a:cubicBezTo>
                  <a:cubicBezTo>
                    <a:pt x="276" y="151"/>
                    <a:pt x="276" y="149"/>
                    <a:pt x="276" y="146"/>
                  </a:cubicBezTo>
                  <a:cubicBezTo>
                    <a:pt x="275" y="143"/>
                    <a:pt x="275" y="141"/>
                    <a:pt x="274" y="138"/>
                  </a:cubicBezTo>
                  <a:cubicBezTo>
                    <a:pt x="274" y="135"/>
                    <a:pt x="273" y="133"/>
                    <a:pt x="273" y="130"/>
                  </a:cubicBezTo>
                  <a:cubicBezTo>
                    <a:pt x="271" y="130"/>
                    <a:pt x="270" y="129"/>
                    <a:pt x="268" y="129"/>
                  </a:cubicBezTo>
                  <a:cubicBezTo>
                    <a:pt x="266" y="127"/>
                    <a:pt x="263" y="126"/>
                    <a:pt x="260" y="124"/>
                  </a:cubicBezTo>
                  <a:cubicBezTo>
                    <a:pt x="259" y="123"/>
                    <a:pt x="257" y="122"/>
                    <a:pt x="256" y="121"/>
                  </a:cubicBezTo>
                  <a:cubicBezTo>
                    <a:pt x="254" y="120"/>
                    <a:pt x="253" y="119"/>
                    <a:pt x="251" y="118"/>
                  </a:cubicBezTo>
                  <a:cubicBezTo>
                    <a:pt x="250" y="117"/>
                    <a:pt x="249" y="116"/>
                    <a:pt x="248" y="115"/>
                  </a:cubicBezTo>
                  <a:cubicBezTo>
                    <a:pt x="247" y="114"/>
                    <a:pt x="246" y="113"/>
                    <a:pt x="246" y="112"/>
                  </a:cubicBezTo>
                  <a:cubicBezTo>
                    <a:pt x="243" y="110"/>
                    <a:pt x="240" y="107"/>
                    <a:pt x="237" y="104"/>
                  </a:cubicBezTo>
                  <a:cubicBezTo>
                    <a:pt x="236" y="102"/>
                    <a:pt x="235" y="101"/>
                    <a:pt x="234" y="100"/>
                  </a:cubicBezTo>
                  <a:cubicBezTo>
                    <a:pt x="232" y="97"/>
                    <a:pt x="230" y="95"/>
                    <a:pt x="228" y="92"/>
                  </a:cubicBezTo>
                  <a:cubicBezTo>
                    <a:pt x="226" y="89"/>
                    <a:pt x="225" y="86"/>
                    <a:pt x="223" y="83"/>
                  </a:cubicBezTo>
                  <a:cubicBezTo>
                    <a:pt x="222" y="82"/>
                    <a:pt x="221" y="81"/>
                    <a:pt x="220" y="79"/>
                  </a:cubicBezTo>
                  <a:cubicBezTo>
                    <a:pt x="220" y="78"/>
                    <a:pt x="219" y="77"/>
                    <a:pt x="218" y="75"/>
                  </a:cubicBezTo>
                  <a:cubicBezTo>
                    <a:pt x="218" y="75"/>
                    <a:pt x="218" y="75"/>
                    <a:pt x="218" y="75"/>
                  </a:cubicBezTo>
                  <a:cubicBezTo>
                    <a:pt x="216" y="78"/>
                    <a:pt x="214" y="82"/>
                    <a:pt x="212" y="85"/>
                  </a:cubicBezTo>
                  <a:cubicBezTo>
                    <a:pt x="210" y="87"/>
                    <a:pt x="208" y="90"/>
                    <a:pt x="206" y="92"/>
                  </a:cubicBezTo>
                  <a:cubicBezTo>
                    <a:pt x="206" y="93"/>
                    <a:pt x="205" y="93"/>
                    <a:pt x="205" y="93"/>
                  </a:cubicBezTo>
                  <a:cubicBezTo>
                    <a:pt x="203" y="95"/>
                    <a:pt x="202" y="97"/>
                    <a:pt x="200" y="99"/>
                  </a:cubicBezTo>
                  <a:cubicBezTo>
                    <a:pt x="199" y="99"/>
                    <a:pt x="199" y="100"/>
                    <a:pt x="199" y="100"/>
                  </a:cubicBezTo>
                  <a:cubicBezTo>
                    <a:pt x="197" y="102"/>
                    <a:pt x="195" y="104"/>
                    <a:pt x="193" y="105"/>
                  </a:cubicBezTo>
                  <a:cubicBezTo>
                    <a:pt x="190" y="108"/>
                    <a:pt x="187" y="110"/>
                    <a:pt x="185" y="112"/>
                  </a:cubicBezTo>
                  <a:cubicBezTo>
                    <a:pt x="181" y="115"/>
                    <a:pt x="179" y="117"/>
                    <a:pt x="175" y="119"/>
                  </a:cubicBezTo>
                  <a:cubicBezTo>
                    <a:pt x="174" y="120"/>
                    <a:pt x="172" y="121"/>
                    <a:pt x="170" y="122"/>
                  </a:cubicBezTo>
                  <a:cubicBezTo>
                    <a:pt x="169" y="123"/>
                    <a:pt x="167" y="124"/>
                    <a:pt x="166" y="125"/>
                  </a:cubicBezTo>
                  <a:cubicBezTo>
                    <a:pt x="164" y="125"/>
                    <a:pt x="162" y="126"/>
                    <a:pt x="161" y="127"/>
                  </a:cubicBezTo>
                  <a:cubicBezTo>
                    <a:pt x="157" y="129"/>
                    <a:pt x="154" y="130"/>
                    <a:pt x="150" y="132"/>
                  </a:cubicBezTo>
                  <a:cubicBezTo>
                    <a:pt x="130" y="141"/>
                    <a:pt x="83" y="159"/>
                    <a:pt x="50" y="159"/>
                  </a:cubicBezTo>
                  <a:cubicBezTo>
                    <a:pt x="49" y="162"/>
                    <a:pt x="49" y="165"/>
                    <a:pt x="49" y="169"/>
                  </a:cubicBezTo>
                  <a:cubicBezTo>
                    <a:pt x="49" y="172"/>
                    <a:pt x="49" y="175"/>
                    <a:pt x="49" y="178"/>
                  </a:cubicBezTo>
                  <a:cubicBezTo>
                    <a:pt x="50" y="180"/>
                    <a:pt x="50" y="182"/>
                    <a:pt x="50" y="185"/>
                  </a:cubicBezTo>
                  <a:cubicBezTo>
                    <a:pt x="50" y="186"/>
                    <a:pt x="50" y="187"/>
                    <a:pt x="51" y="189"/>
                  </a:cubicBezTo>
                  <a:cubicBezTo>
                    <a:pt x="51" y="189"/>
                    <a:pt x="51" y="189"/>
                    <a:pt x="51" y="189"/>
                  </a:cubicBezTo>
                  <a:cubicBezTo>
                    <a:pt x="51" y="191"/>
                    <a:pt x="51" y="193"/>
                    <a:pt x="51" y="194"/>
                  </a:cubicBezTo>
                  <a:cubicBezTo>
                    <a:pt x="52" y="196"/>
                    <a:pt x="52" y="198"/>
                    <a:pt x="52" y="200"/>
                  </a:cubicBezTo>
                  <a:cubicBezTo>
                    <a:pt x="53" y="202"/>
                    <a:pt x="53" y="203"/>
                    <a:pt x="53" y="205"/>
                  </a:cubicBezTo>
                  <a:cubicBezTo>
                    <a:pt x="54" y="207"/>
                    <a:pt x="54" y="209"/>
                    <a:pt x="55" y="210"/>
                  </a:cubicBezTo>
                  <a:cubicBezTo>
                    <a:pt x="55" y="213"/>
                    <a:pt x="56" y="215"/>
                    <a:pt x="57" y="218"/>
                  </a:cubicBezTo>
                  <a:cubicBezTo>
                    <a:pt x="58" y="220"/>
                    <a:pt x="58" y="223"/>
                    <a:pt x="59" y="225"/>
                  </a:cubicBezTo>
                  <a:cubicBezTo>
                    <a:pt x="60" y="228"/>
                    <a:pt x="61" y="230"/>
                    <a:pt x="62" y="233"/>
                  </a:cubicBezTo>
                  <a:cubicBezTo>
                    <a:pt x="63" y="235"/>
                    <a:pt x="64" y="237"/>
                    <a:pt x="66" y="240"/>
                  </a:cubicBezTo>
                  <a:cubicBezTo>
                    <a:pt x="67" y="242"/>
                    <a:pt x="68" y="244"/>
                    <a:pt x="69" y="246"/>
                  </a:cubicBezTo>
                  <a:cubicBezTo>
                    <a:pt x="69" y="246"/>
                    <a:pt x="69" y="247"/>
                    <a:pt x="69" y="247"/>
                  </a:cubicBezTo>
                  <a:cubicBezTo>
                    <a:pt x="70" y="249"/>
                    <a:pt x="71" y="250"/>
                    <a:pt x="72" y="252"/>
                  </a:cubicBezTo>
                  <a:cubicBezTo>
                    <a:pt x="73" y="253"/>
                    <a:pt x="73" y="253"/>
                    <a:pt x="74" y="254"/>
                  </a:cubicBezTo>
                  <a:cubicBezTo>
                    <a:pt x="75" y="256"/>
                    <a:pt x="76" y="257"/>
                    <a:pt x="77" y="259"/>
                  </a:cubicBezTo>
                  <a:cubicBezTo>
                    <a:pt x="78" y="260"/>
                    <a:pt x="79" y="262"/>
                    <a:pt x="80" y="263"/>
                  </a:cubicBezTo>
                  <a:cubicBezTo>
                    <a:pt x="80" y="263"/>
                    <a:pt x="80" y="263"/>
                    <a:pt x="80" y="263"/>
                  </a:cubicBezTo>
                  <a:cubicBezTo>
                    <a:pt x="81" y="265"/>
                    <a:pt x="83" y="266"/>
                    <a:pt x="84" y="268"/>
                  </a:cubicBezTo>
                  <a:cubicBezTo>
                    <a:pt x="85" y="269"/>
                    <a:pt x="87" y="271"/>
                    <a:pt x="88" y="273"/>
                  </a:cubicBezTo>
                  <a:cubicBezTo>
                    <a:pt x="90" y="274"/>
                    <a:pt x="92" y="276"/>
                    <a:pt x="93" y="278"/>
                  </a:cubicBezTo>
                  <a:cubicBezTo>
                    <a:pt x="95" y="279"/>
                    <a:pt x="97" y="281"/>
                    <a:pt x="98" y="282"/>
                  </a:cubicBezTo>
                  <a:cubicBezTo>
                    <a:pt x="98" y="282"/>
                    <a:pt x="98" y="282"/>
                    <a:pt x="98" y="282"/>
                  </a:cubicBezTo>
                  <a:cubicBezTo>
                    <a:pt x="99" y="283"/>
                    <a:pt x="101" y="284"/>
                    <a:pt x="102" y="285"/>
                  </a:cubicBezTo>
                  <a:cubicBezTo>
                    <a:pt x="101" y="286"/>
                    <a:pt x="99" y="286"/>
                    <a:pt x="98" y="287"/>
                  </a:cubicBezTo>
                  <a:cubicBezTo>
                    <a:pt x="37" y="320"/>
                    <a:pt x="0" y="226"/>
                    <a:pt x="9" y="161"/>
                  </a:cubicBezTo>
                  <a:cubicBezTo>
                    <a:pt x="14" y="126"/>
                    <a:pt x="34" y="83"/>
                    <a:pt x="56" y="53"/>
                  </a:cubicBezTo>
                  <a:cubicBezTo>
                    <a:pt x="83" y="27"/>
                    <a:pt x="98" y="0"/>
                    <a:pt x="158" y="0"/>
                  </a:cubicBezTo>
                  <a:cubicBezTo>
                    <a:pt x="202" y="0"/>
                    <a:pt x="239" y="14"/>
                    <a:pt x="269" y="53"/>
                  </a:cubicBezTo>
                  <a:cubicBezTo>
                    <a:pt x="288" y="79"/>
                    <a:pt x="298" y="92"/>
                    <a:pt x="311" y="131"/>
                  </a:cubicBezTo>
                  <a:cubicBezTo>
                    <a:pt x="321" y="172"/>
                    <a:pt x="321" y="198"/>
                    <a:pt x="311" y="227"/>
                  </a:cubicBezTo>
                </a:path>
              </a:pathLst>
            </a:custGeom>
            <a:solidFill>
              <a:srgbClr val="A06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395"/>
            <p:cNvSpPr/>
            <p:nvPr/>
          </p:nvSpPr>
          <p:spPr bwMode="auto">
            <a:xfrm>
              <a:off x="5700713" y="3179763"/>
              <a:ext cx="695325" cy="557213"/>
            </a:xfrm>
            <a:custGeom>
              <a:avLst/>
              <a:gdLst>
                <a:gd name="T0" fmla="*/ 184 w 189"/>
                <a:gd name="T1" fmla="*/ 96 h 151"/>
                <a:gd name="T2" fmla="*/ 184 w 189"/>
                <a:gd name="T3" fmla="*/ 96 h 151"/>
                <a:gd name="T4" fmla="*/ 140 w 189"/>
                <a:gd name="T5" fmla="*/ 144 h 151"/>
                <a:gd name="T6" fmla="*/ 134 w 189"/>
                <a:gd name="T7" fmla="*/ 151 h 151"/>
                <a:gd name="T8" fmla="*/ 79 w 189"/>
                <a:gd name="T9" fmla="*/ 149 h 151"/>
                <a:gd name="T10" fmla="*/ 45 w 189"/>
                <a:gd name="T11" fmla="*/ 146 h 151"/>
                <a:gd name="T12" fmla="*/ 26 w 189"/>
                <a:gd name="T13" fmla="*/ 112 h 151"/>
                <a:gd name="T14" fmla="*/ 13 w 189"/>
                <a:gd name="T15" fmla="*/ 90 h 151"/>
                <a:gd name="T16" fmla="*/ 0 w 189"/>
                <a:gd name="T17" fmla="*/ 66 h 151"/>
                <a:gd name="T18" fmla="*/ 0 w 189"/>
                <a:gd name="T19" fmla="*/ 66 h 151"/>
                <a:gd name="T20" fmla="*/ 1 w 189"/>
                <a:gd name="T21" fmla="*/ 62 h 151"/>
                <a:gd name="T22" fmla="*/ 11 w 189"/>
                <a:gd name="T23" fmla="*/ 52 h 151"/>
                <a:gd name="T24" fmla="*/ 15 w 189"/>
                <a:gd name="T25" fmla="*/ 50 h 151"/>
                <a:gd name="T26" fmla="*/ 13 w 189"/>
                <a:gd name="T27" fmla="*/ 50 h 151"/>
                <a:gd name="T28" fmla="*/ 28 w 189"/>
                <a:gd name="T29" fmla="*/ 42 h 151"/>
                <a:gd name="T30" fmla="*/ 28 w 189"/>
                <a:gd name="T31" fmla="*/ 0 h 151"/>
                <a:gd name="T32" fmla="*/ 158 w 189"/>
                <a:gd name="T33" fmla="*/ 0 h 151"/>
                <a:gd name="T34" fmla="*/ 158 w 189"/>
                <a:gd name="T35" fmla="*/ 49 h 151"/>
                <a:gd name="T36" fmla="*/ 163 w 189"/>
                <a:gd name="T37" fmla="*/ 50 h 151"/>
                <a:gd name="T38" fmla="*/ 160 w 189"/>
                <a:gd name="T39" fmla="*/ 50 h 151"/>
                <a:gd name="T40" fmla="*/ 175 w 189"/>
                <a:gd name="T41" fmla="*/ 55 h 151"/>
                <a:gd name="T42" fmla="*/ 186 w 189"/>
                <a:gd name="T43" fmla="*/ 67 h 151"/>
                <a:gd name="T44" fmla="*/ 184 w 189"/>
                <a:gd name="T45" fmla="*/ 9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9" h="151">
                  <a:moveTo>
                    <a:pt x="184" y="96"/>
                  </a:moveTo>
                  <a:cubicBezTo>
                    <a:pt x="184" y="96"/>
                    <a:pt x="184" y="96"/>
                    <a:pt x="184" y="96"/>
                  </a:cubicBezTo>
                  <a:cubicBezTo>
                    <a:pt x="175" y="116"/>
                    <a:pt x="156" y="128"/>
                    <a:pt x="140" y="144"/>
                  </a:cubicBezTo>
                  <a:cubicBezTo>
                    <a:pt x="138" y="146"/>
                    <a:pt x="136" y="148"/>
                    <a:pt x="134" y="151"/>
                  </a:cubicBezTo>
                  <a:cubicBezTo>
                    <a:pt x="112" y="151"/>
                    <a:pt x="92" y="150"/>
                    <a:pt x="79" y="149"/>
                  </a:cubicBezTo>
                  <a:cubicBezTo>
                    <a:pt x="68" y="148"/>
                    <a:pt x="56" y="147"/>
                    <a:pt x="45" y="146"/>
                  </a:cubicBezTo>
                  <a:cubicBezTo>
                    <a:pt x="39" y="134"/>
                    <a:pt x="33" y="123"/>
                    <a:pt x="26" y="112"/>
                  </a:cubicBezTo>
                  <a:cubicBezTo>
                    <a:pt x="22" y="105"/>
                    <a:pt x="17" y="97"/>
                    <a:pt x="13" y="90"/>
                  </a:cubicBezTo>
                  <a:cubicBezTo>
                    <a:pt x="8" y="83"/>
                    <a:pt x="1" y="75"/>
                    <a:pt x="0" y="66"/>
                  </a:cubicBezTo>
                  <a:cubicBezTo>
                    <a:pt x="0" y="66"/>
                    <a:pt x="0" y="66"/>
                    <a:pt x="0" y="66"/>
                  </a:cubicBezTo>
                  <a:cubicBezTo>
                    <a:pt x="0" y="65"/>
                    <a:pt x="0" y="63"/>
                    <a:pt x="1" y="62"/>
                  </a:cubicBezTo>
                  <a:cubicBezTo>
                    <a:pt x="2" y="58"/>
                    <a:pt x="6" y="54"/>
                    <a:pt x="11" y="52"/>
                  </a:cubicBezTo>
                  <a:cubicBezTo>
                    <a:pt x="12" y="51"/>
                    <a:pt x="14" y="51"/>
                    <a:pt x="15" y="50"/>
                  </a:cubicBezTo>
                  <a:cubicBezTo>
                    <a:pt x="14" y="50"/>
                    <a:pt x="14" y="50"/>
                    <a:pt x="13" y="50"/>
                  </a:cubicBezTo>
                  <a:cubicBezTo>
                    <a:pt x="18" y="48"/>
                    <a:pt x="25" y="42"/>
                    <a:pt x="28" y="42"/>
                  </a:cubicBezTo>
                  <a:cubicBezTo>
                    <a:pt x="28" y="0"/>
                    <a:pt x="28" y="0"/>
                    <a:pt x="28" y="0"/>
                  </a:cubicBezTo>
                  <a:cubicBezTo>
                    <a:pt x="158" y="0"/>
                    <a:pt x="158" y="0"/>
                    <a:pt x="158" y="0"/>
                  </a:cubicBezTo>
                  <a:cubicBezTo>
                    <a:pt x="158" y="49"/>
                    <a:pt x="158" y="49"/>
                    <a:pt x="158" y="49"/>
                  </a:cubicBezTo>
                  <a:cubicBezTo>
                    <a:pt x="160" y="49"/>
                    <a:pt x="161" y="50"/>
                    <a:pt x="163" y="50"/>
                  </a:cubicBezTo>
                  <a:cubicBezTo>
                    <a:pt x="162" y="50"/>
                    <a:pt x="161" y="50"/>
                    <a:pt x="160" y="50"/>
                  </a:cubicBezTo>
                  <a:cubicBezTo>
                    <a:pt x="165" y="51"/>
                    <a:pt x="170" y="53"/>
                    <a:pt x="175" y="55"/>
                  </a:cubicBezTo>
                  <a:cubicBezTo>
                    <a:pt x="180" y="58"/>
                    <a:pt x="183" y="62"/>
                    <a:pt x="186" y="67"/>
                  </a:cubicBezTo>
                  <a:cubicBezTo>
                    <a:pt x="189" y="75"/>
                    <a:pt x="189" y="85"/>
                    <a:pt x="184" y="96"/>
                  </a:cubicBezTo>
                </a:path>
              </a:pathLst>
            </a:custGeom>
            <a:solidFill>
              <a:srgbClr val="E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396"/>
            <p:cNvSpPr/>
            <p:nvPr/>
          </p:nvSpPr>
          <p:spPr bwMode="auto">
            <a:xfrm>
              <a:off x="5865813" y="3717925"/>
              <a:ext cx="327025" cy="52388"/>
            </a:xfrm>
            <a:custGeom>
              <a:avLst/>
              <a:gdLst>
                <a:gd name="T0" fmla="*/ 89 w 89"/>
                <a:gd name="T1" fmla="*/ 5 h 14"/>
                <a:gd name="T2" fmla="*/ 82 w 89"/>
                <a:gd name="T3" fmla="*/ 14 h 14"/>
                <a:gd name="T4" fmla="*/ 82 w 89"/>
                <a:gd name="T5" fmla="*/ 14 h 14"/>
                <a:gd name="T6" fmla="*/ 60 w 89"/>
                <a:gd name="T7" fmla="*/ 12 h 14"/>
                <a:gd name="T8" fmla="*/ 41 w 89"/>
                <a:gd name="T9" fmla="*/ 10 h 14"/>
                <a:gd name="T10" fmla="*/ 18 w 89"/>
                <a:gd name="T11" fmla="*/ 9 h 14"/>
                <a:gd name="T12" fmla="*/ 5 w 89"/>
                <a:gd name="T13" fmla="*/ 9 h 14"/>
                <a:gd name="T14" fmla="*/ 0 w 89"/>
                <a:gd name="T15" fmla="*/ 0 h 14"/>
                <a:gd name="T16" fmla="*/ 34 w 89"/>
                <a:gd name="T17" fmla="*/ 3 h 14"/>
                <a:gd name="T18" fmla="*/ 89 w 89"/>
                <a:gd name="T1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14">
                  <a:moveTo>
                    <a:pt x="89" y="5"/>
                  </a:moveTo>
                  <a:cubicBezTo>
                    <a:pt x="87" y="8"/>
                    <a:pt x="84" y="11"/>
                    <a:pt x="82" y="14"/>
                  </a:cubicBezTo>
                  <a:cubicBezTo>
                    <a:pt x="82" y="14"/>
                    <a:pt x="82" y="14"/>
                    <a:pt x="82" y="14"/>
                  </a:cubicBezTo>
                  <a:cubicBezTo>
                    <a:pt x="75" y="13"/>
                    <a:pt x="67" y="13"/>
                    <a:pt x="60" y="12"/>
                  </a:cubicBezTo>
                  <a:cubicBezTo>
                    <a:pt x="53" y="11"/>
                    <a:pt x="47" y="11"/>
                    <a:pt x="41" y="10"/>
                  </a:cubicBezTo>
                  <a:cubicBezTo>
                    <a:pt x="33" y="10"/>
                    <a:pt x="25" y="10"/>
                    <a:pt x="18" y="9"/>
                  </a:cubicBezTo>
                  <a:cubicBezTo>
                    <a:pt x="13" y="9"/>
                    <a:pt x="9" y="9"/>
                    <a:pt x="5" y="9"/>
                  </a:cubicBezTo>
                  <a:cubicBezTo>
                    <a:pt x="3" y="6"/>
                    <a:pt x="2" y="3"/>
                    <a:pt x="0" y="0"/>
                  </a:cubicBezTo>
                  <a:cubicBezTo>
                    <a:pt x="11" y="1"/>
                    <a:pt x="23" y="2"/>
                    <a:pt x="34" y="3"/>
                  </a:cubicBezTo>
                  <a:cubicBezTo>
                    <a:pt x="47" y="4"/>
                    <a:pt x="67" y="5"/>
                    <a:pt x="89" y="5"/>
                  </a:cubicBezTo>
                  <a:close/>
                </a:path>
              </a:pathLst>
            </a:custGeom>
            <a:solidFill>
              <a:srgbClr val="E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397"/>
            <p:cNvSpPr/>
            <p:nvPr/>
          </p:nvSpPr>
          <p:spPr bwMode="auto">
            <a:xfrm>
              <a:off x="5803901" y="3228975"/>
              <a:ext cx="477838" cy="165100"/>
            </a:xfrm>
            <a:custGeom>
              <a:avLst/>
              <a:gdLst>
                <a:gd name="T0" fmla="*/ 130 w 130"/>
                <a:gd name="T1" fmla="*/ 0 h 45"/>
                <a:gd name="T2" fmla="*/ 128 w 130"/>
                <a:gd name="T3" fmla="*/ 2 h 45"/>
                <a:gd name="T4" fmla="*/ 128 w 130"/>
                <a:gd name="T5" fmla="*/ 2 h 45"/>
                <a:gd name="T6" fmla="*/ 123 w 130"/>
                <a:gd name="T7" fmla="*/ 6 h 45"/>
                <a:gd name="T8" fmla="*/ 122 w 130"/>
                <a:gd name="T9" fmla="*/ 6 h 45"/>
                <a:gd name="T10" fmla="*/ 119 w 130"/>
                <a:gd name="T11" fmla="*/ 8 h 45"/>
                <a:gd name="T12" fmla="*/ 116 w 130"/>
                <a:gd name="T13" fmla="*/ 10 h 45"/>
                <a:gd name="T14" fmla="*/ 115 w 130"/>
                <a:gd name="T15" fmla="*/ 11 h 45"/>
                <a:gd name="T16" fmla="*/ 115 w 130"/>
                <a:gd name="T17" fmla="*/ 11 h 45"/>
                <a:gd name="T18" fmla="*/ 113 w 130"/>
                <a:gd name="T19" fmla="*/ 12 h 45"/>
                <a:gd name="T20" fmla="*/ 111 w 130"/>
                <a:gd name="T21" fmla="*/ 13 h 45"/>
                <a:gd name="T22" fmla="*/ 106 w 130"/>
                <a:gd name="T23" fmla="*/ 16 h 45"/>
                <a:gd name="T24" fmla="*/ 99 w 130"/>
                <a:gd name="T25" fmla="*/ 19 h 45"/>
                <a:gd name="T26" fmla="*/ 91 w 130"/>
                <a:gd name="T27" fmla="*/ 21 h 45"/>
                <a:gd name="T28" fmla="*/ 86 w 130"/>
                <a:gd name="T29" fmla="*/ 22 h 45"/>
                <a:gd name="T30" fmla="*/ 74 w 130"/>
                <a:gd name="T31" fmla="*/ 24 h 45"/>
                <a:gd name="T32" fmla="*/ 69 w 130"/>
                <a:gd name="T33" fmla="*/ 25 h 45"/>
                <a:gd name="T34" fmla="*/ 67 w 130"/>
                <a:gd name="T35" fmla="*/ 25 h 45"/>
                <a:gd name="T36" fmla="*/ 65 w 130"/>
                <a:gd name="T37" fmla="*/ 25 h 45"/>
                <a:gd name="T38" fmla="*/ 4 w 130"/>
                <a:gd name="T39" fmla="*/ 3 h 45"/>
                <a:gd name="T40" fmla="*/ 4 w 130"/>
                <a:gd name="T41" fmla="*/ 3 h 45"/>
                <a:gd name="T42" fmla="*/ 0 w 130"/>
                <a:gd name="T43" fmla="*/ 0 h 45"/>
                <a:gd name="T44" fmla="*/ 0 w 130"/>
                <a:gd name="T45" fmla="*/ 29 h 45"/>
                <a:gd name="T46" fmla="*/ 4 w 130"/>
                <a:gd name="T47" fmla="*/ 32 h 45"/>
                <a:gd name="T48" fmla="*/ 45 w 130"/>
                <a:gd name="T49" fmla="*/ 45 h 45"/>
                <a:gd name="T50" fmla="*/ 52 w 130"/>
                <a:gd name="T51" fmla="*/ 45 h 45"/>
                <a:gd name="T52" fmla="*/ 130 w 130"/>
                <a:gd name="T53" fmla="*/ 27 h 45"/>
                <a:gd name="T54" fmla="*/ 130 w 130"/>
                <a:gd name="T5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0" h="45">
                  <a:moveTo>
                    <a:pt x="130" y="0"/>
                  </a:moveTo>
                  <a:cubicBezTo>
                    <a:pt x="129" y="1"/>
                    <a:pt x="129" y="1"/>
                    <a:pt x="128" y="2"/>
                  </a:cubicBezTo>
                  <a:cubicBezTo>
                    <a:pt x="128" y="2"/>
                    <a:pt x="128" y="2"/>
                    <a:pt x="128" y="2"/>
                  </a:cubicBezTo>
                  <a:cubicBezTo>
                    <a:pt x="126" y="3"/>
                    <a:pt x="124" y="5"/>
                    <a:pt x="123" y="6"/>
                  </a:cubicBezTo>
                  <a:cubicBezTo>
                    <a:pt x="122" y="6"/>
                    <a:pt x="122" y="6"/>
                    <a:pt x="122" y="6"/>
                  </a:cubicBezTo>
                  <a:cubicBezTo>
                    <a:pt x="121" y="7"/>
                    <a:pt x="120" y="8"/>
                    <a:pt x="119" y="8"/>
                  </a:cubicBezTo>
                  <a:cubicBezTo>
                    <a:pt x="118" y="9"/>
                    <a:pt x="117" y="10"/>
                    <a:pt x="116" y="10"/>
                  </a:cubicBezTo>
                  <a:cubicBezTo>
                    <a:pt x="115" y="11"/>
                    <a:pt x="115" y="11"/>
                    <a:pt x="115" y="11"/>
                  </a:cubicBezTo>
                  <a:cubicBezTo>
                    <a:pt x="115" y="11"/>
                    <a:pt x="115" y="11"/>
                    <a:pt x="115" y="11"/>
                  </a:cubicBezTo>
                  <a:cubicBezTo>
                    <a:pt x="114" y="11"/>
                    <a:pt x="114" y="12"/>
                    <a:pt x="113" y="12"/>
                  </a:cubicBezTo>
                  <a:cubicBezTo>
                    <a:pt x="113" y="12"/>
                    <a:pt x="112" y="13"/>
                    <a:pt x="111" y="13"/>
                  </a:cubicBezTo>
                  <a:cubicBezTo>
                    <a:pt x="110" y="14"/>
                    <a:pt x="108" y="15"/>
                    <a:pt x="106" y="16"/>
                  </a:cubicBezTo>
                  <a:cubicBezTo>
                    <a:pt x="104" y="17"/>
                    <a:pt x="101" y="18"/>
                    <a:pt x="99" y="19"/>
                  </a:cubicBezTo>
                  <a:cubicBezTo>
                    <a:pt x="96" y="20"/>
                    <a:pt x="93" y="21"/>
                    <a:pt x="91" y="21"/>
                  </a:cubicBezTo>
                  <a:cubicBezTo>
                    <a:pt x="89" y="22"/>
                    <a:pt x="88" y="22"/>
                    <a:pt x="86" y="22"/>
                  </a:cubicBezTo>
                  <a:cubicBezTo>
                    <a:pt x="82" y="23"/>
                    <a:pt x="78" y="24"/>
                    <a:pt x="74" y="24"/>
                  </a:cubicBezTo>
                  <a:cubicBezTo>
                    <a:pt x="72" y="24"/>
                    <a:pt x="71" y="25"/>
                    <a:pt x="69" y="25"/>
                  </a:cubicBezTo>
                  <a:cubicBezTo>
                    <a:pt x="69" y="25"/>
                    <a:pt x="68" y="25"/>
                    <a:pt x="67" y="25"/>
                  </a:cubicBezTo>
                  <a:cubicBezTo>
                    <a:pt x="67" y="25"/>
                    <a:pt x="66" y="25"/>
                    <a:pt x="65" y="25"/>
                  </a:cubicBezTo>
                  <a:cubicBezTo>
                    <a:pt x="43" y="25"/>
                    <a:pt x="22" y="17"/>
                    <a:pt x="4" y="3"/>
                  </a:cubicBezTo>
                  <a:cubicBezTo>
                    <a:pt x="4" y="3"/>
                    <a:pt x="4" y="3"/>
                    <a:pt x="4" y="3"/>
                  </a:cubicBezTo>
                  <a:cubicBezTo>
                    <a:pt x="3" y="2"/>
                    <a:pt x="1" y="1"/>
                    <a:pt x="0" y="0"/>
                  </a:cubicBezTo>
                  <a:cubicBezTo>
                    <a:pt x="0" y="29"/>
                    <a:pt x="0" y="29"/>
                    <a:pt x="0" y="29"/>
                  </a:cubicBezTo>
                  <a:cubicBezTo>
                    <a:pt x="2" y="30"/>
                    <a:pt x="3" y="31"/>
                    <a:pt x="4" y="32"/>
                  </a:cubicBezTo>
                  <a:cubicBezTo>
                    <a:pt x="16" y="41"/>
                    <a:pt x="30" y="45"/>
                    <a:pt x="45" y="45"/>
                  </a:cubicBezTo>
                  <a:cubicBezTo>
                    <a:pt x="47" y="45"/>
                    <a:pt x="49" y="45"/>
                    <a:pt x="52" y="45"/>
                  </a:cubicBezTo>
                  <a:cubicBezTo>
                    <a:pt x="78" y="45"/>
                    <a:pt x="106" y="39"/>
                    <a:pt x="130" y="27"/>
                  </a:cubicBezTo>
                  <a:cubicBezTo>
                    <a:pt x="130" y="0"/>
                    <a:pt x="130" y="0"/>
                    <a:pt x="130" y="0"/>
                  </a:cubicBezTo>
                </a:path>
              </a:pathLst>
            </a:custGeom>
            <a:solidFill>
              <a:srgbClr val="BEA7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398"/>
            <p:cNvSpPr/>
            <p:nvPr/>
          </p:nvSpPr>
          <p:spPr bwMode="auto">
            <a:xfrm>
              <a:off x="5767388" y="2801938"/>
              <a:ext cx="198438" cy="65088"/>
            </a:xfrm>
            <a:custGeom>
              <a:avLst/>
              <a:gdLst>
                <a:gd name="T0" fmla="*/ 30 w 54"/>
                <a:gd name="T1" fmla="*/ 18 h 18"/>
                <a:gd name="T2" fmla="*/ 3 w 54"/>
                <a:gd name="T3" fmla="*/ 11 h 18"/>
                <a:gd name="T4" fmla="*/ 2 w 54"/>
                <a:gd name="T5" fmla="*/ 4 h 18"/>
                <a:gd name="T6" fmla="*/ 8 w 54"/>
                <a:gd name="T7" fmla="*/ 3 h 18"/>
                <a:gd name="T8" fmla="*/ 45 w 54"/>
                <a:gd name="T9" fmla="*/ 2 h 18"/>
                <a:gd name="T10" fmla="*/ 51 w 54"/>
                <a:gd name="T11" fmla="*/ 1 h 18"/>
                <a:gd name="T12" fmla="*/ 52 w 54"/>
                <a:gd name="T13" fmla="*/ 8 h 18"/>
                <a:gd name="T14" fmla="*/ 30 w 54"/>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18">
                  <a:moveTo>
                    <a:pt x="30" y="18"/>
                  </a:moveTo>
                  <a:cubicBezTo>
                    <a:pt x="20" y="18"/>
                    <a:pt x="10" y="15"/>
                    <a:pt x="3" y="11"/>
                  </a:cubicBezTo>
                  <a:cubicBezTo>
                    <a:pt x="1" y="9"/>
                    <a:pt x="0" y="6"/>
                    <a:pt x="2" y="4"/>
                  </a:cubicBezTo>
                  <a:cubicBezTo>
                    <a:pt x="3" y="2"/>
                    <a:pt x="6" y="1"/>
                    <a:pt x="8" y="3"/>
                  </a:cubicBezTo>
                  <a:cubicBezTo>
                    <a:pt x="18" y="9"/>
                    <a:pt x="36" y="14"/>
                    <a:pt x="45" y="2"/>
                  </a:cubicBezTo>
                  <a:cubicBezTo>
                    <a:pt x="46" y="0"/>
                    <a:pt x="49" y="0"/>
                    <a:pt x="51" y="1"/>
                  </a:cubicBezTo>
                  <a:cubicBezTo>
                    <a:pt x="53" y="3"/>
                    <a:pt x="54" y="6"/>
                    <a:pt x="52" y="8"/>
                  </a:cubicBezTo>
                  <a:cubicBezTo>
                    <a:pt x="47" y="16"/>
                    <a:pt x="38" y="18"/>
                    <a:pt x="30" y="18"/>
                  </a:cubicBezTo>
                  <a:close/>
                </a:path>
              </a:pathLst>
            </a:custGeom>
            <a:solidFill>
              <a:srgbClr val="C89A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399"/>
            <p:cNvSpPr/>
            <p:nvPr/>
          </p:nvSpPr>
          <p:spPr bwMode="auto">
            <a:xfrm>
              <a:off x="6119813" y="2771775"/>
              <a:ext cx="209550" cy="80963"/>
            </a:xfrm>
            <a:custGeom>
              <a:avLst/>
              <a:gdLst>
                <a:gd name="T0" fmla="*/ 33 w 57"/>
                <a:gd name="T1" fmla="*/ 22 h 22"/>
                <a:gd name="T2" fmla="*/ 8 w 57"/>
                <a:gd name="T3" fmla="*/ 14 h 22"/>
                <a:gd name="T4" fmla="*/ 4 w 57"/>
                <a:gd name="T5" fmla="*/ 12 h 22"/>
                <a:gd name="T6" fmla="*/ 1 w 57"/>
                <a:gd name="T7" fmla="*/ 6 h 22"/>
                <a:gd name="T8" fmla="*/ 7 w 57"/>
                <a:gd name="T9" fmla="*/ 4 h 22"/>
                <a:gd name="T10" fmla="*/ 12 w 57"/>
                <a:gd name="T11" fmla="*/ 6 h 22"/>
                <a:gd name="T12" fmla="*/ 48 w 57"/>
                <a:gd name="T13" fmla="*/ 3 h 22"/>
                <a:gd name="T14" fmla="*/ 54 w 57"/>
                <a:gd name="T15" fmla="*/ 2 h 22"/>
                <a:gd name="T16" fmla="*/ 56 w 57"/>
                <a:gd name="T17" fmla="*/ 8 h 22"/>
                <a:gd name="T18" fmla="*/ 33 w 57"/>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22">
                  <a:moveTo>
                    <a:pt x="33" y="22"/>
                  </a:moveTo>
                  <a:cubicBezTo>
                    <a:pt x="24" y="22"/>
                    <a:pt x="16" y="18"/>
                    <a:pt x="8" y="14"/>
                  </a:cubicBezTo>
                  <a:cubicBezTo>
                    <a:pt x="4" y="12"/>
                    <a:pt x="4" y="12"/>
                    <a:pt x="4" y="12"/>
                  </a:cubicBezTo>
                  <a:cubicBezTo>
                    <a:pt x="1" y="11"/>
                    <a:pt x="0" y="9"/>
                    <a:pt x="1" y="6"/>
                  </a:cubicBezTo>
                  <a:cubicBezTo>
                    <a:pt x="2" y="4"/>
                    <a:pt x="5" y="3"/>
                    <a:pt x="7" y="4"/>
                  </a:cubicBezTo>
                  <a:cubicBezTo>
                    <a:pt x="12" y="6"/>
                    <a:pt x="12" y="6"/>
                    <a:pt x="12" y="6"/>
                  </a:cubicBezTo>
                  <a:cubicBezTo>
                    <a:pt x="28" y="13"/>
                    <a:pt x="38" y="17"/>
                    <a:pt x="48" y="3"/>
                  </a:cubicBezTo>
                  <a:cubicBezTo>
                    <a:pt x="49" y="1"/>
                    <a:pt x="52" y="0"/>
                    <a:pt x="54" y="2"/>
                  </a:cubicBezTo>
                  <a:cubicBezTo>
                    <a:pt x="56" y="3"/>
                    <a:pt x="57" y="6"/>
                    <a:pt x="56" y="8"/>
                  </a:cubicBezTo>
                  <a:cubicBezTo>
                    <a:pt x="49" y="19"/>
                    <a:pt x="41" y="22"/>
                    <a:pt x="33" y="22"/>
                  </a:cubicBezTo>
                  <a:close/>
                </a:path>
              </a:pathLst>
            </a:custGeom>
            <a:solidFill>
              <a:srgbClr val="C89A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400"/>
            <p:cNvSpPr/>
            <p:nvPr/>
          </p:nvSpPr>
          <p:spPr bwMode="auto">
            <a:xfrm>
              <a:off x="5546726" y="3371850"/>
              <a:ext cx="338138" cy="382588"/>
            </a:xfrm>
            <a:custGeom>
              <a:avLst/>
              <a:gdLst>
                <a:gd name="T0" fmla="*/ 92 w 92"/>
                <a:gd name="T1" fmla="*/ 103 h 104"/>
                <a:gd name="T2" fmla="*/ 32 w 92"/>
                <a:gd name="T3" fmla="*/ 104 h 104"/>
                <a:gd name="T4" fmla="*/ 25 w 92"/>
                <a:gd name="T5" fmla="*/ 104 h 104"/>
                <a:gd name="T6" fmla="*/ 29 w 92"/>
                <a:gd name="T7" fmla="*/ 97 h 104"/>
                <a:gd name="T8" fmla="*/ 12 w 92"/>
                <a:gd name="T9" fmla="*/ 85 h 104"/>
                <a:gd name="T10" fmla="*/ 1 w 92"/>
                <a:gd name="T11" fmla="*/ 72 h 104"/>
                <a:gd name="T12" fmla="*/ 2 w 92"/>
                <a:gd name="T13" fmla="*/ 52 h 104"/>
                <a:gd name="T14" fmla="*/ 53 w 92"/>
                <a:gd name="T15" fmla="*/ 0 h 104"/>
                <a:gd name="T16" fmla="*/ 43 w 92"/>
                <a:gd name="T17" fmla="*/ 10 h 104"/>
                <a:gd name="T18" fmla="*/ 42 w 92"/>
                <a:gd name="T19" fmla="*/ 14 h 104"/>
                <a:gd name="T20" fmla="*/ 42 w 92"/>
                <a:gd name="T21" fmla="*/ 14 h 104"/>
                <a:gd name="T22" fmla="*/ 55 w 92"/>
                <a:gd name="T23" fmla="*/ 38 h 104"/>
                <a:gd name="T24" fmla="*/ 68 w 92"/>
                <a:gd name="T25" fmla="*/ 60 h 104"/>
                <a:gd name="T26" fmla="*/ 92 w 92"/>
                <a:gd name="T2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92" y="103"/>
                  </a:moveTo>
                  <a:cubicBezTo>
                    <a:pt x="72" y="103"/>
                    <a:pt x="52" y="103"/>
                    <a:pt x="32" y="104"/>
                  </a:cubicBezTo>
                  <a:cubicBezTo>
                    <a:pt x="30" y="104"/>
                    <a:pt x="27" y="104"/>
                    <a:pt x="25" y="104"/>
                  </a:cubicBezTo>
                  <a:cubicBezTo>
                    <a:pt x="27" y="102"/>
                    <a:pt x="28" y="100"/>
                    <a:pt x="29" y="97"/>
                  </a:cubicBezTo>
                  <a:cubicBezTo>
                    <a:pt x="29" y="91"/>
                    <a:pt x="16" y="86"/>
                    <a:pt x="12" y="85"/>
                  </a:cubicBezTo>
                  <a:cubicBezTo>
                    <a:pt x="3" y="81"/>
                    <a:pt x="1" y="82"/>
                    <a:pt x="1" y="72"/>
                  </a:cubicBezTo>
                  <a:cubicBezTo>
                    <a:pt x="0" y="66"/>
                    <a:pt x="1" y="59"/>
                    <a:pt x="2" y="52"/>
                  </a:cubicBezTo>
                  <a:cubicBezTo>
                    <a:pt x="7" y="27"/>
                    <a:pt x="28" y="8"/>
                    <a:pt x="53" y="0"/>
                  </a:cubicBezTo>
                  <a:cubicBezTo>
                    <a:pt x="48" y="2"/>
                    <a:pt x="44" y="6"/>
                    <a:pt x="43" y="10"/>
                  </a:cubicBezTo>
                  <a:cubicBezTo>
                    <a:pt x="42" y="11"/>
                    <a:pt x="42" y="13"/>
                    <a:pt x="42" y="14"/>
                  </a:cubicBezTo>
                  <a:cubicBezTo>
                    <a:pt x="42" y="14"/>
                    <a:pt x="42" y="14"/>
                    <a:pt x="42" y="14"/>
                  </a:cubicBezTo>
                  <a:cubicBezTo>
                    <a:pt x="43" y="23"/>
                    <a:pt x="50" y="31"/>
                    <a:pt x="55" y="38"/>
                  </a:cubicBezTo>
                  <a:cubicBezTo>
                    <a:pt x="59" y="45"/>
                    <a:pt x="64" y="53"/>
                    <a:pt x="68" y="60"/>
                  </a:cubicBezTo>
                  <a:cubicBezTo>
                    <a:pt x="76" y="74"/>
                    <a:pt x="85" y="88"/>
                    <a:pt x="92" y="103"/>
                  </a:cubicBezTo>
                  <a:close/>
                </a:path>
              </a:pathLst>
            </a:custGeom>
            <a:solidFill>
              <a:srgbClr val="F6D2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401"/>
            <p:cNvSpPr/>
            <p:nvPr/>
          </p:nvSpPr>
          <p:spPr bwMode="auto">
            <a:xfrm>
              <a:off x="5156201" y="3363913"/>
              <a:ext cx="592138" cy="449263"/>
            </a:xfrm>
            <a:custGeom>
              <a:avLst/>
              <a:gdLst>
                <a:gd name="T0" fmla="*/ 108 w 161"/>
                <a:gd name="T1" fmla="*/ 54 h 122"/>
                <a:gd name="T2" fmla="*/ 107 w 161"/>
                <a:gd name="T3" fmla="*/ 74 h 122"/>
                <a:gd name="T4" fmla="*/ 118 w 161"/>
                <a:gd name="T5" fmla="*/ 87 h 122"/>
                <a:gd name="T6" fmla="*/ 135 w 161"/>
                <a:gd name="T7" fmla="*/ 99 h 122"/>
                <a:gd name="T8" fmla="*/ 131 w 161"/>
                <a:gd name="T9" fmla="*/ 106 h 122"/>
                <a:gd name="T10" fmla="*/ 84 w 161"/>
                <a:gd name="T11" fmla="*/ 109 h 122"/>
                <a:gd name="T12" fmla="*/ 43 w 161"/>
                <a:gd name="T13" fmla="*/ 113 h 122"/>
                <a:gd name="T14" fmla="*/ 0 w 161"/>
                <a:gd name="T15" fmla="*/ 122 h 122"/>
                <a:gd name="T16" fmla="*/ 17 w 161"/>
                <a:gd name="T17" fmla="*/ 67 h 122"/>
                <a:gd name="T18" fmla="*/ 161 w 161"/>
                <a:gd name="T19" fmla="*/ 0 h 122"/>
                <a:gd name="T20" fmla="*/ 159 w 161"/>
                <a:gd name="T21" fmla="*/ 2 h 122"/>
                <a:gd name="T22" fmla="*/ 108 w 161"/>
                <a:gd name="T23" fmla="*/ 5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1" h="122">
                  <a:moveTo>
                    <a:pt x="108" y="54"/>
                  </a:moveTo>
                  <a:cubicBezTo>
                    <a:pt x="107" y="61"/>
                    <a:pt x="106" y="68"/>
                    <a:pt x="107" y="74"/>
                  </a:cubicBezTo>
                  <a:cubicBezTo>
                    <a:pt x="107" y="84"/>
                    <a:pt x="109" y="83"/>
                    <a:pt x="118" y="87"/>
                  </a:cubicBezTo>
                  <a:cubicBezTo>
                    <a:pt x="122" y="88"/>
                    <a:pt x="135" y="93"/>
                    <a:pt x="135" y="99"/>
                  </a:cubicBezTo>
                  <a:cubicBezTo>
                    <a:pt x="134" y="102"/>
                    <a:pt x="133" y="104"/>
                    <a:pt x="131" y="106"/>
                  </a:cubicBezTo>
                  <a:cubicBezTo>
                    <a:pt x="115" y="107"/>
                    <a:pt x="99" y="108"/>
                    <a:pt x="84" y="109"/>
                  </a:cubicBezTo>
                  <a:cubicBezTo>
                    <a:pt x="70" y="110"/>
                    <a:pt x="57" y="111"/>
                    <a:pt x="43" y="113"/>
                  </a:cubicBezTo>
                  <a:cubicBezTo>
                    <a:pt x="29" y="116"/>
                    <a:pt x="14" y="119"/>
                    <a:pt x="0" y="122"/>
                  </a:cubicBezTo>
                  <a:cubicBezTo>
                    <a:pt x="3" y="103"/>
                    <a:pt x="8" y="85"/>
                    <a:pt x="17" y="67"/>
                  </a:cubicBezTo>
                  <a:cubicBezTo>
                    <a:pt x="42" y="19"/>
                    <a:pt x="112" y="5"/>
                    <a:pt x="161" y="0"/>
                  </a:cubicBezTo>
                  <a:cubicBezTo>
                    <a:pt x="160" y="1"/>
                    <a:pt x="159" y="1"/>
                    <a:pt x="159" y="2"/>
                  </a:cubicBezTo>
                  <a:cubicBezTo>
                    <a:pt x="134" y="10"/>
                    <a:pt x="113" y="29"/>
                    <a:pt x="108" y="54"/>
                  </a:cubicBezTo>
                </a:path>
              </a:pathLst>
            </a:custGeom>
            <a:solidFill>
              <a:srgbClr val="F499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402"/>
            <p:cNvSpPr/>
            <p:nvPr/>
          </p:nvSpPr>
          <p:spPr bwMode="auto">
            <a:xfrm>
              <a:off x="6299201" y="3363913"/>
              <a:ext cx="639763" cy="438150"/>
            </a:xfrm>
            <a:custGeom>
              <a:avLst/>
              <a:gdLst>
                <a:gd name="T0" fmla="*/ 174 w 174"/>
                <a:gd name="T1" fmla="*/ 110 h 119"/>
                <a:gd name="T2" fmla="*/ 169 w 174"/>
                <a:gd name="T3" fmla="*/ 111 h 119"/>
                <a:gd name="T4" fmla="*/ 130 w 174"/>
                <a:gd name="T5" fmla="*/ 116 h 119"/>
                <a:gd name="T6" fmla="*/ 68 w 174"/>
                <a:gd name="T7" fmla="*/ 119 h 119"/>
                <a:gd name="T8" fmla="*/ 54 w 174"/>
                <a:gd name="T9" fmla="*/ 119 h 119"/>
                <a:gd name="T10" fmla="*/ 40 w 174"/>
                <a:gd name="T11" fmla="*/ 119 h 119"/>
                <a:gd name="T12" fmla="*/ 40 w 174"/>
                <a:gd name="T13" fmla="*/ 105 h 119"/>
                <a:gd name="T14" fmla="*/ 37 w 174"/>
                <a:gd name="T15" fmla="*/ 87 h 119"/>
                <a:gd name="T16" fmla="*/ 68 w 174"/>
                <a:gd name="T17" fmla="*/ 89 h 119"/>
                <a:gd name="T18" fmla="*/ 72 w 174"/>
                <a:gd name="T19" fmla="*/ 69 h 119"/>
                <a:gd name="T20" fmla="*/ 12 w 174"/>
                <a:gd name="T21" fmla="*/ 5 h 119"/>
                <a:gd name="T22" fmla="*/ 0 w 174"/>
                <a:gd name="T23" fmla="*/ 0 h 119"/>
                <a:gd name="T24" fmla="*/ 141 w 174"/>
                <a:gd name="T25" fmla="*/ 43 h 119"/>
                <a:gd name="T26" fmla="*/ 174 w 174"/>
                <a:gd name="T27" fmla="*/ 11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19">
                  <a:moveTo>
                    <a:pt x="174" y="110"/>
                  </a:moveTo>
                  <a:cubicBezTo>
                    <a:pt x="172" y="111"/>
                    <a:pt x="171" y="111"/>
                    <a:pt x="169" y="111"/>
                  </a:cubicBezTo>
                  <a:cubicBezTo>
                    <a:pt x="156" y="113"/>
                    <a:pt x="143" y="115"/>
                    <a:pt x="130" y="116"/>
                  </a:cubicBezTo>
                  <a:cubicBezTo>
                    <a:pt x="109" y="118"/>
                    <a:pt x="88" y="119"/>
                    <a:pt x="68" y="119"/>
                  </a:cubicBezTo>
                  <a:cubicBezTo>
                    <a:pt x="63" y="119"/>
                    <a:pt x="59" y="119"/>
                    <a:pt x="54" y="119"/>
                  </a:cubicBezTo>
                  <a:cubicBezTo>
                    <a:pt x="49" y="119"/>
                    <a:pt x="45" y="119"/>
                    <a:pt x="40" y="119"/>
                  </a:cubicBezTo>
                  <a:cubicBezTo>
                    <a:pt x="41" y="114"/>
                    <a:pt x="41" y="109"/>
                    <a:pt x="40" y="105"/>
                  </a:cubicBezTo>
                  <a:cubicBezTo>
                    <a:pt x="37" y="98"/>
                    <a:pt x="27" y="92"/>
                    <a:pt x="37" y="87"/>
                  </a:cubicBezTo>
                  <a:cubicBezTo>
                    <a:pt x="46" y="81"/>
                    <a:pt x="61" y="95"/>
                    <a:pt x="68" y="89"/>
                  </a:cubicBezTo>
                  <a:cubicBezTo>
                    <a:pt x="72" y="86"/>
                    <a:pt x="72" y="74"/>
                    <a:pt x="72" y="69"/>
                  </a:cubicBezTo>
                  <a:cubicBezTo>
                    <a:pt x="74" y="33"/>
                    <a:pt x="42" y="16"/>
                    <a:pt x="12" y="5"/>
                  </a:cubicBezTo>
                  <a:cubicBezTo>
                    <a:pt x="8" y="3"/>
                    <a:pt x="4" y="1"/>
                    <a:pt x="0" y="0"/>
                  </a:cubicBezTo>
                  <a:cubicBezTo>
                    <a:pt x="46" y="6"/>
                    <a:pt x="103" y="11"/>
                    <a:pt x="141" y="43"/>
                  </a:cubicBezTo>
                  <a:cubicBezTo>
                    <a:pt x="163" y="61"/>
                    <a:pt x="170" y="85"/>
                    <a:pt x="174" y="110"/>
                  </a:cubicBezTo>
                  <a:close/>
                </a:path>
              </a:pathLst>
            </a:custGeom>
            <a:solidFill>
              <a:srgbClr val="F499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403"/>
            <p:cNvSpPr/>
            <p:nvPr/>
          </p:nvSpPr>
          <p:spPr bwMode="auto">
            <a:xfrm>
              <a:off x="5435601" y="4186238"/>
              <a:ext cx="379413" cy="396875"/>
            </a:xfrm>
            <a:custGeom>
              <a:avLst/>
              <a:gdLst>
                <a:gd name="T0" fmla="*/ 91 w 239"/>
                <a:gd name="T1" fmla="*/ 0 h 250"/>
                <a:gd name="T2" fmla="*/ 153 w 239"/>
                <a:gd name="T3" fmla="*/ 62 h 250"/>
                <a:gd name="T4" fmla="*/ 239 w 239"/>
                <a:gd name="T5" fmla="*/ 48 h 250"/>
                <a:gd name="T6" fmla="*/ 197 w 239"/>
                <a:gd name="T7" fmla="*/ 125 h 250"/>
                <a:gd name="T8" fmla="*/ 237 w 239"/>
                <a:gd name="T9" fmla="*/ 204 h 250"/>
                <a:gd name="T10" fmla="*/ 151 w 239"/>
                <a:gd name="T11" fmla="*/ 187 h 250"/>
                <a:gd name="T12" fmla="*/ 88 w 239"/>
                <a:gd name="T13" fmla="*/ 250 h 250"/>
                <a:gd name="T14" fmla="*/ 77 w 239"/>
                <a:gd name="T15" fmla="*/ 164 h 250"/>
                <a:gd name="T16" fmla="*/ 0 w 239"/>
                <a:gd name="T17" fmla="*/ 122 h 250"/>
                <a:gd name="T18" fmla="*/ 79 w 239"/>
                <a:gd name="T19" fmla="*/ 85 h 250"/>
                <a:gd name="T20" fmla="*/ 91 w 239"/>
                <a:gd name="T2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50">
                  <a:moveTo>
                    <a:pt x="91" y="0"/>
                  </a:moveTo>
                  <a:lnTo>
                    <a:pt x="153" y="62"/>
                  </a:lnTo>
                  <a:lnTo>
                    <a:pt x="239" y="48"/>
                  </a:lnTo>
                  <a:lnTo>
                    <a:pt x="197" y="125"/>
                  </a:lnTo>
                  <a:lnTo>
                    <a:pt x="237" y="204"/>
                  </a:lnTo>
                  <a:lnTo>
                    <a:pt x="151" y="187"/>
                  </a:lnTo>
                  <a:lnTo>
                    <a:pt x="88" y="250"/>
                  </a:lnTo>
                  <a:lnTo>
                    <a:pt x="77" y="164"/>
                  </a:lnTo>
                  <a:lnTo>
                    <a:pt x="0" y="122"/>
                  </a:lnTo>
                  <a:lnTo>
                    <a:pt x="79" y="85"/>
                  </a:lnTo>
                  <a:lnTo>
                    <a:pt x="91" y="0"/>
                  </a:lnTo>
                  <a:close/>
                </a:path>
              </a:pathLst>
            </a:custGeom>
            <a:solidFill>
              <a:srgbClr val="FCCF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404"/>
            <p:cNvSpPr/>
            <p:nvPr/>
          </p:nvSpPr>
          <p:spPr bwMode="auto">
            <a:xfrm>
              <a:off x="6111876" y="4314825"/>
              <a:ext cx="225425" cy="238125"/>
            </a:xfrm>
            <a:custGeom>
              <a:avLst/>
              <a:gdLst>
                <a:gd name="T0" fmla="*/ 54 w 142"/>
                <a:gd name="T1" fmla="*/ 0 h 150"/>
                <a:gd name="T2" fmla="*/ 91 w 142"/>
                <a:gd name="T3" fmla="*/ 39 h 150"/>
                <a:gd name="T4" fmla="*/ 142 w 142"/>
                <a:gd name="T5" fmla="*/ 30 h 150"/>
                <a:gd name="T6" fmla="*/ 116 w 142"/>
                <a:gd name="T7" fmla="*/ 76 h 150"/>
                <a:gd name="T8" fmla="*/ 139 w 142"/>
                <a:gd name="T9" fmla="*/ 123 h 150"/>
                <a:gd name="T10" fmla="*/ 88 w 142"/>
                <a:gd name="T11" fmla="*/ 113 h 150"/>
                <a:gd name="T12" fmla="*/ 54 w 142"/>
                <a:gd name="T13" fmla="*/ 150 h 150"/>
                <a:gd name="T14" fmla="*/ 47 w 142"/>
                <a:gd name="T15" fmla="*/ 97 h 150"/>
                <a:gd name="T16" fmla="*/ 0 w 142"/>
                <a:gd name="T17" fmla="*/ 74 h 150"/>
                <a:gd name="T18" fmla="*/ 47 w 142"/>
                <a:gd name="T19" fmla="*/ 51 h 150"/>
                <a:gd name="T20" fmla="*/ 54 w 142"/>
                <a:gd name="T2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50">
                  <a:moveTo>
                    <a:pt x="54" y="0"/>
                  </a:moveTo>
                  <a:lnTo>
                    <a:pt x="91" y="39"/>
                  </a:lnTo>
                  <a:lnTo>
                    <a:pt x="142" y="30"/>
                  </a:lnTo>
                  <a:lnTo>
                    <a:pt x="116" y="76"/>
                  </a:lnTo>
                  <a:lnTo>
                    <a:pt x="139" y="123"/>
                  </a:lnTo>
                  <a:lnTo>
                    <a:pt x="88" y="113"/>
                  </a:lnTo>
                  <a:lnTo>
                    <a:pt x="54" y="150"/>
                  </a:lnTo>
                  <a:lnTo>
                    <a:pt x="47" y="97"/>
                  </a:lnTo>
                  <a:lnTo>
                    <a:pt x="0" y="74"/>
                  </a:lnTo>
                  <a:lnTo>
                    <a:pt x="47" y="51"/>
                  </a:lnTo>
                  <a:lnTo>
                    <a:pt x="54" y="0"/>
                  </a:lnTo>
                  <a:close/>
                </a:path>
              </a:pathLst>
            </a:custGeom>
            <a:solidFill>
              <a:srgbClr val="FCCF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405"/>
            <p:cNvSpPr/>
            <p:nvPr/>
          </p:nvSpPr>
          <p:spPr bwMode="auto">
            <a:xfrm>
              <a:off x="6111876" y="4314825"/>
              <a:ext cx="225425" cy="238125"/>
            </a:xfrm>
            <a:custGeom>
              <a:avLst/>
              <a:gdLst>
                <a:gd name="T0" fmla="*/ 54 w 142"/>
                <a:gd name="T1" fmla="*/ 0 h 150"/>
                <a:gd name="T2" fmla="*/ 91 w 142"/>
                <a:gd name="T3" fmla="*/ 39 h 150"/>
                <a:gd name="T4" fmla="*/ 142 w 142"/>
                <a:gd name="T5" fmla="*/ 30 h 150"/>
                <a:gd name="T6" fmla="*/ 116 w 142"/>
                <a:gd name="T7" fmla="*/ 76 h 150"/>
                <a:gd name="T8" fmla="*/ 139 w 142"/>
                <a:gd name="T9" fmla="*/ 123 h 150"/>
                <a:gd name="T10" fmla="*/ 88 w 142"/>
                <a:gd name="T11" fmla="*/ 113 h 150"/>
                <a:gd name="T12" fmla="*/ 54 w 142"/>
                <a:gd name="T13" fmla="*/ 150 h 150"/>
                <a:gd name="T14" fmla="*/ 47 w 142"/>
                <a:gd name="T15" fmla="*/ 97 h 150"/>
                <a:gd name="T16" fmla="*/ 0 w 142"/>
                <a:gd name="T17" fmla="*/ 74 h 150"/>
                <a:gd name="T18" fmla="*/ 47 w 142"/>
                <a:gd name="T19" fmla="*/ 51 h 150"/>
                <a:gd name="T20" fmla="*/ 54 w 142"/>
                <a:gd name="T2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50">
                  <a:moveTo>
                    <a:pt x="54" y="0"/>
                  </a:moveTo>
                  <a:lnTo>
                    <a:pt x="91" y="39"/>
                  </a:lnTo>
                  <a:lnTo>
                    <a:pt x="142" y="30"/>
                  </a:lnTo>
                  <a:lnTo>
                    <a:pt x="116" y="76"/>
                  </a:lnTo>
                  <a:lnTo>
                    <a:pt x="139" y="123"/>
                  </a:lnTo>
                  <a:lnTo>
                    <a:pt x="88" y="113"/>
                  </a:lnTo>
                  <a:lnTo>
                    <a:pt x="54" y="150"/>
                  </a:lnTo>
                  <a:lnTo>
                    <a:pt x="47" y="97"/>
                  </a:lnTo>
                  <a:lnTo>
                    <a:pt x="0" y="74"/>
                  </a:lnTo>
                  <a:lnTo>
                    <a:pt x="47" y="51"/>
                  </a:lnTo>
                  <a:lnTo>
                    <a:pt x="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406"/>
            <p:cNvSpPr/>
            <p:nvPr/>
          </p:nvSpPr>
          <p:spPr bwMode="auto">
            <a:xfrm>
              <a:off x="5891213" y="4552950"/>
              <a:ext cx="139700" cy="144463"/>
            </a:xfrm>
            <a:custGeom>
              <a:avLst/>
              <a:gdLst>
                <a:gd name="T0" fmla="*/ 56 w 88"/>
                <a:gd name="T1" fmla="*/ 0 h 91"/>
                <a:gd name="T2" fmla="*/ 61 w 88"/>
                <a:gd name="T3" fmla="*/ 33 h 91"/>
                <a:gd name="T4" fmla="*/ 88 w 88"/>
                <a:gd name="T5" fmla="*/ 47 h 91"/>
                <a:gd name="T6" fmla="*/ 61 w 88"/>
                <a:gd name="T7" fmla="*/ 61 h 91"/>
                <a:gd name="T8" fmla="*/ 54 w 88"/>
                <a:gd name="T9" fmla="*/ 91 h 91"/>
                <a:gd name="T10" fmla="*/ 33 w 88"/>
                <a:gd name="T11" fmla="*/ 68 h 91"/>
                <a:gd name="T12" fmla="*/ 0 w 88"/>
                <a:gd name="T13" fmla="*/ 72 h 91"/>
                <a:gd name="T14" fmla="*/ 17 w 88"/>
                <a:gd name="T15" fmla="*/ 44 h 91"/>
                <a:gd name="T16" fmla="*/ 3 w 88"/>
                <a:gd name="T17" fmla="*/ 17 h 91"/>
                <a:gd name="T18" fmla="*/ 35 w 88"/>
                <a:gd name="T19" fmla="*/ 21 h 91"/>
                <a:gd name="T20" fmla="*/ 56 w 88"/>
                <a:gd name="T2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91">
                  <a:moveTo>
                    <a:pt x="56" y="0"/>
                  </a:moveTo>
                  <a:lnTo>
                    <a:pt x="61" y="33"/>
                  </a:lnTo>
                  <a:lnTo>
                    <a:pt x="88" y="47"/>
                  </a:lnTo>
                  <a:lnTo>
                    <a:pt x="61" y="61"/>
                  </a:lnTo>
                  <a:lnTo>
                    <a:pt x="54" y="91"/>
                  </a:lnTo>
                  <a:lnTo>
                    <a:pt x="33" y="68"/>
                  </a:lnTo>
                  <a:lnTo>
                    <a:pt x="0" y="72"/>
                  </a:lnTo>
                  <a:lnTo>
                    <a:pt x="17" y="44"/>
                  </a:lnTo>
                  <a:lnTo>
                    <a:pt x="3" y="17"/>
                  </a:lnTo>
                  <a:lnTo>
                    <a:pt x="35" y="21"/>
                  </a:lnTo>
                  <a:lnTo>
                    <a:pt x="56" y="0"/>
                  </a:lnTo>
                  <a:close/>
                </a:path>
              </a:pathLst>
            </a:custGeom>
            <a:solidFill>
              <a:srgbClr val="FCCF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407"/>
            <p:cNvSpPr/>
            <p:nvPr/>
          </p:nvSpPr>
          <p:spPr bwMode="auto">
            <a:xfrm>
              <a:off x="5972176" y="4108450"/>
              <a:ext cx="147638" cy="139700"/>
            </a:xfrm>
            <a:custGeom>
              <a:avLst/>
              <a:gdLst>
                <a:gd name="T0" fmla="*/ 44 w 93"/>
                <a:gd name="T1" fmla="*/ 0 h 88"/>
                <a:gd name="T2" fmla="*/ 61 w 93"/>
                <a:gd name="T3" fmla="*/ 28 h 88"/>
                <a:gd name="T4" fmla="*/ 93 w 93"/>
                <a:gd name="T5" fmla="*/ 30 h 88"/>
                <a:gd name="T6" fmla="*/ 72 w 93"/>
                <a:gd name="T7" fmla="*/ 53 h 88"/>
                <a:gd name="T8" fmla="*/ 79 w 93"/>
                <a:gd name="T9" fmla="*/ 83 h 88"/>
                <a:gd name="T10" fmla="*/ 49 w 93"/>
                <a:gd name="T11" fmla="*/ 72 h 88"/>
                <a:gd name="T12" fmla="*/ 21 w 93"/>
                <a:gd name="T13" fmla="*/ 88 h 88"/>
                <a:gd name="T14" fmla="*/ 26 w 93"/>
                <a:gd name="T15" fmla="*/ 58 h 88"/>
                <a:gd name="T16" fmla="*/ 0 w 93"/>
                <a:gd name="T17" fmla="*/ 37 h 88"/>
                <a:gd name="T18" fmla="*/ 33 w 93"/>
                <a:gd name="T19" fmla="*/ 30 h 88"/>
                <a:gd name="T20" fmla="*/ 44 w 93"/>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88">
                  <a:moveTo>
                    <a:pt x="44" y="0"/>
                  </a:moveTo>
                  <a:lnTo>
                    <a:pt x="61" y="28"/>
                  </a:lnTo>
                  <a:lnTo>
                    <a:pt x="93" y="30"/>
                  </a:lnTo>
                  <a:lnTo>
                    <a:pt x="72" y="53"/>
                  </a:lnTo>
                  <a:lnTo>
                    <a:pt x="79" y="83"/>
                  </a:lnTo>
                  <a:lnTo>
                    <a:pt x="49" y="72"/>
                  </a:lnTo>
                  <a:lnTo>
                    <a:pt x="21" y="88"/>
                  </a:lnTo>
                  <a:lnTo>
                    <a:pt x="26" y="58"/>
                  </a:lnTo>
                  <a:lnTo>
                    <a:pt x="0" y="37"/>
                  </a:lnTo>
                  <a:lnTo>
                    <a:pt x="33" y="30"/>
                  </a:lnTo>
                  <a:lnTo>
                    <a:pt x="44" y="0"/>
                  </a:lnTo>
                  <a:close/>
                </a:path>
              </a:pathLst>
            </a:custGeom>
            <a:solidFill>
              <a:srgbClr val="FCCF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408"/>
            <p:cNvSpPr/>
            <p:nvPr/>
          </p:nvSpPr>
          <p:spPr bwMode="auto">
            <a:xfrm>
              <a:off x="5138738" y="4244975"/>
              <a:ext cx="227013" cy="223838"/>
            </a:xfrm>
            <a:custGeom>
              <a:avLst/>
              <a:gdLst>
                <a:gd name="T0" fmla="*/ 69 w 143"/>
                <a:gd name="T1" fmla="*/ 0 h 141"/>
                <a:gd name="T2" fmla="*/ 95 w 143"/>
                <a:gd name="T3" fmla="*/ 44 h 141"/>
                <a:gd name="T4" fmla="*/ 143 w 143"/>
                <a:gd name="T5" fmla="*/ 46 h 141"/>
                <a:gd name="T6" fmla="*/ 111 w 143"/>
                <a:gd name="T7" fmla="*/ 85 h 141"/>
                <a:gd name="T8" fmla="*/ 122 w 143"/>
                <a:gd name="T9" fmla="*/ 134 h 141"/>
                <a:gd name="T10" fmla="*/ 76 w 143"/>
                <a:gd name="T11" fmla="*/ 113 h 141"/>
                <a:gd name="T12" fmla="*/ 34 w 143"/>
                <a:gd name="T13" fmla="*/ 141 h 141"/>
                <a:gd name="T14" fmla="*/ 39 w 143"/>
                <a:gd name="T15" fmla="*/ 90 h 141"/>
                <a:gd name="T16" fmla="*/ 0 w 143"/>
                <a:gd name="T17" fmla="*/ 58 h 141"/>
                <a:gd name="T18" fmla="*/ 51 w 143"/>
                <a:gd name="T19" fmla="*/ 46 h 141"/>
                <a:gd name="T20" fmla="*/ 69 w 143"/>
                <a:gd name="T21"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141">
                  <a:moveTo>
                    <a:pt x="69" y="0"/>
                  </a:moveTo>
                  <a:lnTo>
                    <a:pt x="95" y="44"/>
                  </a:lnTo>
                  <a:lnTo>
                    <a:pt x="143" y="46"/>
                  </a:lnTo>
                  <a:lnTo>
                    <a:pt x="111" y="85"/>
                  </a:lnTo>
                  <a:lnTo>
                    <a:pt x="122" y="134"/>
                  </a:lnTo>
                  <a:lnTo>
                    <a:pt x="76" y="113"/>
                  </a:lnTo>
                  <a:lnTo>
                    <a:pt x="34" y="141"/>
                  </a:lnTo>
                  <a:lnTo>
                    <a:pt x="39" y="90"/>
                  </a:lnTo>
                  <a:lnTo>
                    <a:pt x="0" y="58"/>
                  </a:lnTo>
                  <a:lnTo>
                    <a:pt x="51" y="46"/>
                  </a:lnTo>
                  <a:lnTo>
                    <a:pt x="69" y="0"/>
                  </a:lnTo>
                  <a:close/>
                </a:path>
              </a:pathLst>
            </a:custGeom>
            <a:solidFill>
              <a:srgbClr val="FCCF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409"/>
            <p:cNvSpPr/>
            <p:nvPr/>
          </p:nvSpPr>
          <p:spPr bwMode="auto">
            <a:xfrm>
              <a:off x="6938963" y="4167188"/>
              <a:ext cx="184150" cy="180975"/>
            </a:xfrm>
            <a:custGeom>
              <a:avLst/>
              <a:gdLst>
                <a:gd name="T0" fmla="*/ 56 w 116"/>
                <a:gd name="T1" fmla="*/ 0 h 114"/>
                <a:gd name="T2" fmla="*/ 77 w 116"/>
                <a:gd name="T3" fmla="*/ 35 h 114"/>
                <a:gd name="T4" fmla="*/ 116 w 116"/>
                <a:gd name="T5" fmla="*/ 39 h 114"/>
                <a:gd name="T6" fmla="*/ 91 w 116"/>
                <a:gd name="T7" fmla="*/ 70 h 114"/>
                <a:gd name="T8" fmla="*/ 100 w 116"/>
                <a:gd name="T9" fmla="*/ 109 h 114"/>
                <a:gd name="T10" fmla="*/ 63 w 116"/>
                <a:gd name="T11" fmla="*/ 93 h 114"/>
                <a:gd name="T12" fmla="*/ 28 w 116"/>
                <a:gd name="T13" fmla="*/ 114 h 114"/>
                <a:gd name="T14" fmla="*/ 33 w 116"/>
                <a:gd name="T15" fmla="*/ 74 h 114"/>
                <a:gd name="T16" fmla="*/ 0 w 116"/>
                <a:gd name="T17" fmla="*/ 46 h 114"/>
                <a:gd name="T18" fmla="*/ 40 w 116"/>
                <a:gd name="T19" fmla="*/ 39 h 114"/>
                <a:gd name="T20" fmla="*/ 56 w 116"/>
                <a:gd name="T2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114">
                  <a:moveTo>
                    <a:pt x="56" y="0"/>
                  </a:moveTo>
                  <a:lnTo>
                    <a:pt x="77" y="35"/>
                  </a:lnTo>
                  <a:lnTo>
                    <a:pt x="116" y="39"/>
                  </a:lnTo>
                  <a:lnTo>
                    <a:pt x="91" y="70"/>
                  </a:lnTo>
                  <a:lnTo>
                    <a:pt x="100" y="109"/>
                  </a:lnTo>
                  <a:lnTo>
                    <a:pt x="63" y="93"/>
                  </a:lnTo>
                  <a:lnTo>
                    <a:pt x="28" y="114"/>
                  </a:lnTo>
                  <a:lnTo>
                    <a:pt x="33" y="74"/>
                  </a:lnTo>
                  <a:lnTo>
                    <a:pt x="0" y="46"/>
                  </a:lnTo>
                  <a:lnTo>
                    <a:pt x="40" y="39"/>
                  </a:lnTo>
                  <a:lnTo>
                    <a:pt x="56" y="0"/>
                  </a:lnTo>
                  <a:close/>
                </a:path>
              </a:pathLst>
            </a:custGeom>
            <a:solidFill>
              <a:srgbClr val="FCCF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410"/>
            <p:cNvSpPr/>
            <p:nvPr/>
          </p:nvSpPr>
          <p:spPr bwMode="auto">
            <a:xfrm>
              <a:off x="6938963" y="4167188"/>
              <a:ext cx="184150" cy="180975"/>
            </a:xfrm>
            <a:custGeom>
              <a:avLst/>
              <a:gdLst>
                <a:gd name="T0" fmla="*/ 56 w 116"/>
                <a:gd name="T1" fmla="*/ 0 h 114"/>
                <a:gd name="T2" fmla="*/ 77 w 116"/>
                <a:gd name="T3" fmla="*/ 35 h 114"/>
                <a:gd name="T4" fmla="*/ 116 w 116"/>
                <a:gd name="T5" fmla="*/ 39 h 114"/>
                <a:gd name="T6" fmla="*/ 91 w 116"/>
                <a:gd name="T7" fmla="*/ 70 h 114"/>
                <a:gd name="T8" fmla="*/ 100 w 116"/>
                <a:gd name="T9" fmla="*/ 109 h 114"/>
                <a:gd name="T10" fmla="*/ 63 w 116"/>
                <a:gd name="T11" fmla="*/ 93 h 114"/>
                <a:gd name="T12" fmla="*/ 28 w 116"/>
                <a:gd name="T13" fmla="*/ 114 h 114"/>
                <a:gd name="T14" fmla="*/ 33 w 116"/>
                <a:gd name="T15" fmla="*/ 74 h 114"/>
                <a:gd name="T16" fmla="*/ 0 w 116"/>
                <a:gd name="T17" fmla="*/ 46 h 114"/>
                <a:gd name="T18" fmla="*/ 40 w 116"/>
                <a:gd name="T19" fmla="*/ 39 h 114"/>
                <a:gd name="T20" fmla="*/ 56 w 116"/>
                <a:gd name="T2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114">
                  <a:moveTo>
                    <a:pt x="56" y="0"/>
                  </a:moveTo>
                  <a:lnTo>
                    <a:pt x="77" y="35"/>
                  </a:lnTo>
                  <a:lnTo>
                    <a:pt x="116" y="39"/>
                  </a:lnTo>
                  <a:lnTo>
                    <a:pt x="91" y="70"/>
                  </a:lnTo>
                  <a:lnTo>
                    <a:pt x="100" y="109"/>
                  </a:lnTo>
                  <a:lnTo>
                    <a:pt x="63" y="93"/>
                  </a:lnTo>
                  <a:lnTo>
                    <a:pt x="28" y="114"/>
                  </a:lnTo>
                  <a:lnTo>
                    <a:pt x="33" y="74"/>
                  </a:lnTo>
                  <a:lnTo>
                    <a:pt x="0" y="46"/>
                  </a:lnTo>
                  <a:lnTo>
                    <a:pt x="40" y="39"/>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411"/>
            <p:cNvSpPr/>
            <p:nvPr/>
          </p:nvSpPr>
          <p:spPr bwMode="auto">
            <a:xfrm>
              <a:off x="6572251" y="4203700"/>
              <a:ext cx="290513" cy="301625"/>
            </a:xfrm>
            <a:custGeom>
              <a:avLst/>
              <a:gdLst>
                <a:gd name="T0" fmla="*/ 109 w 183"/>
                <a:gd name="T1" fmla="*/ 0 h 190"/>
                <a:gd name="T2" fmla="*/ 123 w 183"/>
                <a:gd name="T3" fmla="*/ 65 h 190"/>
                <a:gd name="T4" fmla="*/ 183 w 183"/>
                <a:gd name="T5" fmla="*/ 91 h 190"/>
                <a:gd name="T6" fmla="*/ 125 w 183"/>
                <a:gd name="T7" fmla="*/ 125 h 190"/>
                <a:gd name="T8" fmla="*/ 120 w 183"/>
                <a:gd name="T9" fmla="*/ 190 h 190"/>
                <a:gd name="T10" fmla="*/ 72 w 183"/>
                <a:gd name="T11" fmla="*/ 146 h 190"/>
                <a:gd name="T12" fmla="*/ 7 w 183"/>
                <a:gd name="T13" fmla="*/ 160 h 190"/>
                <a:gd name="T14" fmla="*/ 35 w 183"/>
                <a:gd name="T15" fmla="*/ 100 h 190"/>
                <a:gd name="T16" fmla="*/ 0 w 183"/>
                <a:gd name="T17" fmla="*/ 44 h 190"/>
                <a:gd name="T18" fmla="*/ 65 w 183"/>
                <a:gd name="T19" fmla="*/ 51 h 190"/>
                <a:gd name="T20" fmla="*/ 109 w 183"/>
                <a:gd name="T21"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190">
                  <a:moveTo>
                    <a:pt x="109" y="0"/>
                  </a:moveTo>
                  <a:lnTo>
                    <a:pt x="123" y="65"/>
                  </a:lnTo>
                  <a:lnTo>
                    <a:pt x="183" y="91"/>
                  </a:lnTo>
                  <a:lnTo>
                    <a:pt x="125" y="125"/>
                  </a:lnTo>
                  <a:lnTo>
                    <a:pt x="120" y="190"/>
                  </a:lnTo>
                  <a:lnTo>
                    <a:pt x="72" y="146"/>
                  </a:lnTo>
                  <a:lnTo>
                    <a:pt x="7" y="160"/>
                  </a:lnTo>
                  <a:lnTo>
                    <a:pt x="35" y="100"/>
                  </a:lnTo>
                  <a:lnTo>
                    <a:pt x="0" y="44"/>
                  </a:lnTo>
                  <a:lnTo>
                    <a:pt x="65" y="51"/>
                  </a:lnTo>
                  <a:lnTo>
                    <a:pt x="109" y="0"/>
                  </a:lnTo>
                  <a:close/>
                </a:path>
              </a:pathLst>
            </a:custGeom>
            <a:solidFill>
              <a:srgbClr val="FCCF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412"/>
            <p:cNvSpPr/>
            <p:nvPr/>
          </p:nvSpPr>
          <p:spPr bwMode="auto">
            <a:xfrm>
              <a:off x="4638676" y="2289175"/>
              <a:ext cx="554038" cy="1649413"/>
            </a:xfrm>
            <a:custGeom>
              <a:avLst/>
              <a:gdLst>
                <a:gd name="T0" fmla="*/ 137 w 151"/>
                <a:gd name="T1" fmla="*/ 0 h 448"/>
                <a:gd name="T2" fmla="*/ 106 w 151"/>
                <a:gd name="T3" fmla="*/ 19 h 448"/>
                <a:gd name="T4" fmla="*/ 113 w 151"/>
                <a:gd name="T5" fmla="*/ 44 h 448"/>
                <a:gd name="T6" fmla="*/ 103 w 151"/>
                <a:gd name="T7" fmla="*/ 64 h 448"/>
                <a:gd name="T8" fmla="*/ 76 w 151"/>
                <a:gd name="T9" fmla="*/ 143 h 448"/>
                <a:gd name="T10" fmla="*/ 99 w 151"/>
                <a:gd name="T11" fmla="*/ 317 h 448"/>
                <a:gd name="T12" fmla="*/ 105 w 151"/>
                <a:gd name="T13" fmla="*/ 347 h 448"/>
                <a:gd name="T14" fmla="*/ 120 w 151"/>
                <a:gd name="T15" fmla="*/ 372 h 448"/>
                <a:gd name="T16" fmla="*/ 107 w 151"/>
                <a:gd name="T17" fmla="*/ 408 h 448"/>
                <a:gd name="T18" fmla="*/ 60 w 151"/>
                <a:gd name="T19" fmla="*/ 415 h 448"/>
                <a:gd name="T20" fmla="*/ 0 w 151"/>
                <a:gd name="T21" fmla="*/ 428 h 448"/>
                <a:gd name="T22" fmla="*/ 9 w 151"/>
                <a:gd name="T23" fmla="*/ 448 h 448"/>
                <a:gd name="T24" fmla="*/ 105 w 151"/>
                <a:gd name="T25" fmla="*/ 423 h 448"/>
                <a:gd name="T26" fmla="*/ 141 w 151"/>
                <a:gd name="T27" fmla="*/ 414 h 448"/>
                <a:gd name="T28" fmla="*/ 151 w 151"/>
                <a:gd name="T29" fmla="*/ 373 h 448"/>
                <a:gd name="T30" fmla="*/ 145 w 151"/>
                <a:gd name="T31" fmla="*/ 340 h 448"/>
                <a:gd name="T32" fmla="*/ 151 w 151"/>
                <a:gd name="T33" fmla="*/ 15 h 448"/>
                <a:gd name="T34" fmla="*/ 137 w 151"/>
                <a:gd name="T35"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448">
                  <a:moveTo>
                    <a:pt x="137" y="0"/>
                  </a:moveTo>
                  <a:cubicBezTo>
                    <a:pt x="124" y="1"/>
                    <a:pt x="108" y="5"/>
                    <a:pt x="106" y="19"/>
                  </a:cubicBezTo>
                  <a:cubicBezTo>
                    <a:pt x="105" y="30"/>
                    <a:pt x="115" y="35"/>
                    <a:pt x="113" y="44"/>
                  </a:cubicBezTo>
                  <a:cubicBezTo>
                    <a:pt x="113" y="50"/>
                    <a:pt x="105" y="59"/>
                    <a:pt x="103" y="64"/>
                  </a:cubicBezTo>
                  <a:cubicBezTo>
                    <a:pt x="90" y="90"/>
                    <a:pt x="79" y="115"/>
                    <a:pt x="76" y="143"/>
                  </a:cubicBezTo>
                  <a:cubicBezTo>
                    <a:pt x="68" y="203"/>
                    <a:pt x="71" y="264"/>
                    <a:pt x="99" y="317"/>
                  </a:cubicBezTo>
                  <a:cubicBezTo>
                    <a:pt x="106" y="331"/>
                    <a:pt x="104" y="333"/>
                    <a:pt x="105" y="347"/>
                  </a:cubicBezTo>
                  <a:cubicBezTo>
                    <a:pt x="106" y="360"/>
                    <a:pt x="106" y="367"/>
                    <a:pt x="120" y="372"/>
                  </a:cubicBezTo>
                  <a:cubicBezTo>
                    <a:pt x="113" y="384"/>
                    <a:pt x="109" y="395"/>
                    <a:pt x="107" y="408"/>
                  </a:cubicBezTo>
                  <a:cubicBezTo>
                    <a:pt x="91" y="409"/>
                    <a:pt x="76" y="412"/>
                    <a:pt x="60" y="415"/>
                  </a:cubicBezTo>
                  <a:cubicBezTo>
                    <a:pt x="41" y="418"/>
                    <a:pt x="19" y="420"/>
                    <a:pt x="0" y="428"/>
                  </a:cubicBezTo>
                  <a:cubicBezTo>
                    <a:pt x="3" y="435"/>
                    <a:pt x="6" y="441"/>
                    <a:pt x="9" y="448"/>
                  </a:cubicBezTo>
                  <a:cubicBezTo>
                    <a:pt x="41" y="441"/>
                    <a:pt x="73" y="432"/>
                    <a:pt x="105" y="423"/>
                  </a:cubicBezTo>
                  <a:cubicBezTo>
                    <a:pt x="117" y="420"/>
                    <a:pt x="129" y="417"/>
                    <a:pt x="141" y="414"/>
                  </a:cubicBezTo>
                  <a:cubicBezTo>
                    <a:pt x="143" y="400"/>
                    <a:pt x="146" y="387"/>
                    <a:pt x="151" y="373"/>
                  </a:cubicBezTo>
                  <a:cubicBezTo>
                    <a:pt x="141" y="366"/>
                    <a:pt x="136" y="354"/>
                    <a:pt x="145" y="340"/>
                  </a:cubicBezTo>
                  <a:cubicBezTo>
                    <a:pt x="94" y="256"/>
                    <a:pt x="91" y="92"/>
                    <a:pt x="151" y="15"/>
                  </a:cubicBezTo>
                  <a:cubicBezTo>
                    <a:pt x="144" y="10"/>
                    <a:pt x="139" y="5"/>
                    <a:pt x="137" y="0"/>
                  </a:cubicBezTo>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723" name="Freeform 413"/>
            <p:cNvSpPr/>
            <p:nvPr/>
          </p:nvSpPr>
          <p:spPr bwMode="auto">
            <a:xfrm>
              <a:off x="6734176" y="5451475"/>
              <a:ext cx="1514475" cy="250825"/>
            </a:xfrm>
            <a:custGeom>
              <a:avLst/>
              <a:gdLst>
                <a:gd name="T0" fmla="*/ 206 w 412"/>
                <a:gd name="T1" fmla="*/ 0 h 68"/>
                <a:gd name="T2" fmla="*/ 102 w 412"/>
                <a:gd name="T3" fmla="*/ 5 h 68"/>
                <a:gd name="T4" fmla="*/ 91 w 412"/>
                <a:gd name="T5" fmla="*/ 24 h 68"/>
                <a:gd name="T6" fmla="*/ 72 w 412"/>
                <a:gd name="T7" fmla="*/ 34 h 68"/>
                <a:gd name="T8" fmla="*/ 60 w 412"/>
                <a:gd name="T9" fmla="*/ 31 h 68"/>
                <a:gd name="T10" fmla="*/ 50 w 412"/>
                <a:gd name="T11" fmla="*/ 12 h 68"/>
                <a:gd name="T12" fmla="*/ 0 w 412"/>
                <a:gd name="T13" fmla="*/ 34 h 68"/>
                <a:gd name="T14" fmla="*/ 206 w 412"/>
                <a:gd name="T15" fmla="*/ 68 h 68"/>
                <a:gd name="T16" fmla="*/ 412 w 412"/>
                <a:gd name="T17" fmla="*/ 34 h 68"/>
                <a:gd name="T18" fmla="*/ 356 w 412"/>
                <a:gd name="T19" fmla="*/ 11 h 68"/>
                <a:gd name="T20" fmla="*/ 345 w 412"/>
                <a:gd name="T21" fmla="*/ 31 h 68"/>
                <a:gd name="T22" fmla="*/ 334 w 412"/>
                <a:gd name="T23" fmla="*/ 34 h 68"/>
                <a:gd name="T24" fmla="*/ 315 w 412"/>
                <a:gd name="T25" fmla="*/ 24 h 68"/>
                <a:gd name="T26" fmla="*/ 303 w 412"/>
                <a:gd name="T27" fmla="*/ 4 h 68"/>
                <a:gd name="T28" fmla="*/ 206 w 412"/>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2" h="68">
                  <a:moveTo>
                    <a:pt x="206" y="0"/>
                  </a:moveTo>
                  <a:cubicBezTo>
                    <a:pt x="168" y="0"/>
                    <a:pt x="133" y="2"/>
                    <a:pt x="102" y="5"/>
                  </a:cubicBezTo>
                  <a:cubicBezTo>
                    <a:pt x="91" y="24"/>
                    <a:pt x="91" y="24"/>
                    <a:pt x="91" y="24"/>
                  </a:cubicBezTo>
                  <a:cubicBezTo>
                    <a:pt x="86" y="30"/>
                    <a:pt x="79" y="34"/>
                    <a:pt x="72" y="34"/>
                  </a:cubicBezTo>
                  <a:cubicBezTo>
                    <a:pt x="68" y="34"/>
                    <a:pt x="64" y="33"/>
                    <a:pt x="60" y="31"/>
                  </a:cubicBezTo>
                  <a:cubicBezTo>
                    <a:pt x="53" y="27"/>
                    <a:pt x="50" y="19"/>
                    <a:pt x="50" y="12"/>
                  </a:cubicBezTo>
                  <a:cubicBezTo>
                    <a:pt x="19" y="18"/>
                    <a:pt x="0" y="26"/>
                    <a:pt x="0" y="34"/>
                  </a:cubicBezTo>
                  <a:cubicBezTo>
                    <a:pt x="0" y="53"/>
                    <a:pt x="93" y="68"/>
                    <a:pt x="206" y="68"/>
                  </a:cubicBezTo>
                  <a:cubicBezTo>
                    <a:pt x="320" y="68"/>
                    <a:pt x="412" y="53"/>
                    <a:pt x="412" y="34"/>
                  </a:cubicBezTo>
                  <a:cubicBezTo>
                    <a:pt x="412" y="25"/>
                    <a:pt x="391" y="17"/>
                    <a:pt x="356" y="11"/>
                  </a:cubicBezTo>
                  <a:cubicBezTo>
                    <a:pt x="356" y="19"/>
                    <a:pt x="353" y="26"/>
                    <a:pt x="345" y="31"/>
                  </a:cubicBezTo>
                  <a:cubicBezTo>
                    <a:pt x="342" y="33"/>
                    <a:pt x="338" y="34"/>
                    <a:pt x="334" y="34"/>
                  </a:cubicBezTo>
                  <a:cubicBezTo>
                    <a:pt x="326" y="34"/>
                    <a:pt x="319" y="30"/>
                    <a:pt x="315" y="24"/>
                  </a:cubicBezTo>
                  <a:cubicBezTo>
                    <a:pt x="303" y="4"/>
                    <a:pt x="303" y="4"/>
                    <a:pt x="303" y="4"/>
                  </a:cubicBezTo>
                  <a:cubicBezTo>
                    <a:pt x="274" y="1"/>
                    <a:pt x="241" y="0"/>
                    <a:pt x="206" y="0"/>
                  </a:cubicBezTo>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724" name="Freeform 414"/>
            <p:cNvSpPr/>
            <p:nvPr/>
          </p:nvSpPr>
          <p:spPr bwMode="auto">
            <a:xfrm>
              <a:off x="6762751" y="4008438"/>
              <a:ext cx="1430338" cy="1431925"/>
            </a:xfrm>
            <a:custGeom>
              <a:avLst/>
              <a:gdLst>
                <a:gd name="T0" fmla="*/ 389 w 389"/>
                <a:gd name="T1" fmla="*/ 194 h 389"/>
                <a:gd name="T2" fmla="*/ 316 w 389"/>
                <a:gd name="T3" fmla="*/ 346 h 389"/>
                <a:gd name="T4" fmla="*/ 278 w 389"/>
                <a:gd name="T5" fmla="*/ 370 h 389"/>
                <a:gd name="T6" fmla="*/ 195 w 389"/>
                <a:gd name="T7" fmla="*/ 389 h 389"/>
                <a:gd name="T8" fmla="*/ 111 w 389"/>
                <a:gd name="T9" fmla="*/ 370 h 389"/>
                <a:gd name="T10" fmla="*/ 74 w 389"/>
                <a:gd name="T11" fmla="*/ 346 h 389"/>
                <a:gd name="T12" fmla="*/ 0 w 389"/>
                <a:gd name="T13" fmla="*/ 194 h 389"/>
                <a:gd name="T14" fmla="*/ 195 w 389"/>
                <a:gd name="T15" fmla="*/ 0 h 389"/>
                <a:gd name="T16" fmla="*/ 389 w 389"/>
                <a:gd name="T17" fmla="*/ 194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89">
                  <a:moveTo>
                    <a:pt x="389" y="194"/>
                  </a:moveTo>
                  <a:cubicBezTo>
                    <a:pt x="389" y="256"/>
                    <a:pt x="360" y="311"/>
                    <a:pt x="316" y="346"/>
                  </a:cubicBezTo>
                  <a:cubicBezTo>
                    <a:pt x="304" y="356"/>
                    <a:pt x="292" y="364"/>
                    <a:pt x="278" y="370"/>
                  </a:cubicBezTo>
                  <a:cubicBezTo>
                    <a:pt x="253" y="382"/>
                    <a:pt x="225" y="389"/>
                    <a:pt x="195" y="389"/>
                  </a:cubicBezTo>
                  <a:cubicBezTo>
                    <a:pt x="165" y="389"/>
                    <a:pt x="136" y="382"/>
                    <a:pt x="111" y="370"/>
                  </a:cubicBezTo>
                  <a:cubicBezTo>
                    <a:pt x="98" y="364"/>
                    <a:pt x="85" y="356"/>
                    <a:pt x="74" y="346"/>
                  </a:cubicBezTo>
                  <a:cubicBezTo>
                    <a:pt x="29" y="311"/>
                    <a:pt x="0" y="256"/>
                    <a:pt x="0" y="194"/>
                  </a:cubicBezTo>
                  <a:cubicBezTo>
                    <a:pt x="0" y="87"/>
                    <a:pt x="87" y="0"/>
                    <a:pt x="195" y="0"/>
                  </a:cubicBezTo>
                  <a:cubicBezTo>
                    <a:pt x="302" y="0"/>
                    <a:pt x="389" y="87"/>
                    <a:pt x="389" y="194"/>
                  </a:cubicBezTo>
                </a:path>
              </a:pathLst>
            </a:custGeom>
            <a:solidFill>
              <a:srgbClr val="F668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Oval 415"/>
            <p:cNvSpPr>
              <a:spLocks noChangeArrowheads="1"/>
            </p:cNvSpPr>
            <p:nvPr/>
          </p:nvSpPr>
          <p:spPr bwMode="auto">
            <a:xfrm>
              <a:off x="6880226" y="4125913"/>
              <a:ext cx="1195388" cy="119697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416"/>
            <p:cNvSpPr/>
            <p:nvPr/>
          </p:nvSpPr>
          <p:spPr bwMode="auto">
            <a:xfrm>
              <a:off x="6902451" y="5283200"/>
              <a:ext cx="268288" cy="293688"/>
            </a:xfrm>
            <a:custGeom>
              <a:avLst/>
              <a:gdLst>
                <a:gd name="T0" fmla="*/ 73 w 73"/>
                <a:gd name="T1" fmla="*/ 24 h 80"/>
                <a:gd name="T2" fmla="*/ 45 w 73"/>
                <a:gd name="T3" fmla="*/ 70 h 80"/>
                <a:gd name="T4" fmla="*/ 26 w 73"/>
                <a:gd name="T5" fmla="*/ 80 h 80"/>
                <a:gd name="T6" fmla="*/ 14 w 73"/>
                <a:gd name="T7" fmla="*/ 77 h 80"/>
                <a:gd name="T8" fmla="*/ 7 w 73"/>
                <a:gd name="T9" fmla="*/ 46 h 80"/>
                <a:gd name="T10" fmla="*/ 36 w 73"/>
                <a:gd name="T11" fmla="*/ 0 h 80"/>
                <a:gd name="T12" fmla="*/ 73 w 73"/>
                <a:gd name="T13" fmla="*/ 24 h 80"/>
              </a:gdLst>
              <a:ahLst/>
              <a:cxnLst>
                <a:cxn ang="0">
                  <a:pos x="T0" y="T1"/>
                </a:cxn>
                <a:cxn ang="0">
                  <a:pos x="T2" y="T3"/>
                </a:cxn>
                <a:cxn ang="0">
                  <a:pos x="T4" y="T5"/>
                </a:cxn>
                <a:cxn ang="0">
                  <a:pos x="T6" y="T7"/>
                </a:cxn>
                <a:cxn ang="0">
                  <a:pos x="T8" y="T9"/>
                </a:cxn>
                <a:cxn ang="0">
                  <a:pos x="T10" y="T11"/>
                </a:cxn>
                <a:cxn ang="0">
                  <a:pos x="T12" y="T13"/>
                </a:cxn>
              </a:cxnLst>
              <a:rect l="0" t="0" r="r" b="b"/>
              <a:pathLst>
                <a:path w="73" h="80">
                  <a:moveTo>
                    <a:pt x="73" y="24"/>
                  </a:moveTo>
                  <a:cubicBezTo>
                    <a:pt x="45" y="70"/>
                    <a:pt x="45" y="70"/>
                    <a:pt x="45" y="70"/>
                  </a:cubicBezTo>
                  <a:cubicBezTo>
                    <a:pt x="40" y="76"/>
                    <a:pt x="33" y="80"/>
                    <a:pt x="26" y="80"/>
                  </a:cubicBezTo>
                  <a:cubicBezTo>
                    <a:pt x="22" y="80"/>
                    <a:pt x="18" y="79"/>
                    <a:pt x="14" y="77"/>
                  </a:cubicBezTo>
                  <a:cubicBezTo>
                    <a:pt x="4" y="70"/>
                    <a:pt x="0" y="57"/>
                    <a:pt x="7" y="46"/>
                  </a:cubicBezTo>
                  <a:cubicBezTo>
                    <a:pt x="36" y="0"/>
                    <a:pt x="36" y="0"/>
                    <a:pt x="36" y="0"/>
                  </a:cubicBezTo>
                  <a:cubicBezTo>
                    <a:pt x="47" y="10"/>
                    <a:pt x="60" y="18"/>
                    <a:pt x="73" y="24"/>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417"/>
            <p:cNvSpPr/>
            <p:nvPr/>
          </p:nvSpPr>
          <p:spPr bwMode="auto">
            <a:xfrm>
              <a:off x="7785101" y="5283200"/>
              <a:ext cx="268288" cy="293688"/>
            </a:xfrm>
            <a:custGeom>
              <a:avLst/>
              <a:gdLst>
                <a:gd name="T0" fmla="*/ 59 w 73"/>
                <a:gd name="T1" fmla="*/ 77 h 80"/>
                <a:gd name="T2" fmla="*/ 48 w 73"/>
                <a:gd name="T3" fmla="*/ 80 h 80"/>
                <a:gd name="T4" fmla="*/ 29 w 73"/>
                <a:gd name="T5" fmla="*/ 70 h 80"/>
                <a:gd name="T6" fmla="*/ 0 w 73"/>
                <a:gd name="T7" fmla="*/ 24 h 80"/>
                <a:gd name="T8" fmla="*/ 38 w 73"/>
                <a:gd name="T9" fmla="*/ 0 h 80"/>
                <a:gd name="T10" fmla="*/ 66 w 73"/>
                <a:gd name="T11" fmla="*/ 46 h 80"/>
                <a:gd name="T12" fmla="*/ 59 w 73"/>
                <a:gd name="T13" fmla="*/ 77 h 80"/>
              </a:gdLst>
              <a:ahLst/>
              <a:cxnLst>
                <a:cxn ang="0">
                  <a:pos x="T0" y="T1"/>
                </a:cxn>
                <a:cxn ang="0">
                  <a:pos x="T2" y="T3"/>
                </a:cxn>
                <a:cxn ang="0">
                  <a:pos x="T4" y="T5"/>
                </a:cxn>
                <a:cxn ang="0">
                  <a:pos x="T6" y="T7"/>
                </a:cxn>
                <a:cxn ang="0">
                  <a:pos x="T8" y="T9"/>
                </a:cxn>
                <a:cxn ang="0">
                  <a:pos x="T10" y="T11"/>
                </a:cxn>
                <a:cxn ang="0">
                  <a:pos x="T12" y="T13"/>
                </a:cxn>
              </a:cxnLst>
              <a:rect l="0" t="0" r="r" b="b"/>
              <a:pathLst>
                <a:path w="73" h="80">
                  <a:moveTo>
                    <a:pt x="59" y="77"/>
                  </a:moveTo>
                  <a:cubicBezTo>
                    <a:pt x="56" y="79"/>
                    <a:pt x="52" y="80"/>
                    <a:pt x="48" y="80"/>
                  </a:cubicBezTo>
                  <a:cubicBezTo>
                    <a:pt x="40" y="80"/>
                    <a:pt x="33" y="76"/>
                    <a:pt x="29" y="70"/>
                  </a:cubicBezTo>
                  <a:cubicBezTo>
                    <a:pt x="0" y="24"/>
                    <a:pt x="0" y="24"/>
                    <a:pt x="0" y="24"/>
                  </a:cubicBezTo>
                  <a:cubicBezTo>
                    <a:pt x="14" y="18"/>
                    <a:pt x="26" y="10"/>
                    <a:pt x="38" y="0"/>
                  </a:cubicBezTo>
                  <a:cubicBezTo>
                    <a:pt x="66" y="46"/>
                    <a:pt x="66" y="46"/>
                    <a:pt x="66" y="46"/>
                  </a:cubicBezTo>
                  <a:cubicBezTo>
                    <a:pt x="73" y="57"/>
                    <a:pt x="70" y="70"/>
                    <a:pt x="59" y="77"/>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418"/>
            <p:cNvSpPr/>
            <p:nvPr/>
          </p:nvSpPr>
          <p:spPr bwMode="auto">
            <a:xfrm>
              <a:off x="6980238" y="5294313"/>
              <a:ext cx="47625" cy="73025"/>
            </a:xfrm>
            <a:custGeom>
              <a:avLst/>
              <a:gdLst>
                <a:gd name="T0" fmla="*/ 13 w 13"/>
                <a:gd name="T1" fmla="*/ 0 h 20"/>
                <a:gd name="T2" fmla="*/ 13 w 13"/>
                <a:gd name="T3" fmla="*/ 0 h 20"/>
                <a:gd name="T4" fmla="*/ 0 w 13"/>
                <a:gd name="T5" fmla="*/ 20 h 20"/>
                <a:gd name="T6" fmla="*/ 0 w 13"/>
                <a:gd name="T7" fmla="*/ 20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13" y="0"/>
                    <a:pt x="13" y="0"/>
                    <a:pt x="13" y="0"/>
                  </a:cubicBezTo>
                  <a:cubicBezTo>
                    <a:pt x="0" y="20"/>
                    <a:pt x="0" y="20"/>
                    <a:pt x="0" y="20"/>
                  </a:cubicBezTo>
                  <a:cubicBezTo>
                    <a:pt x="0" y="20"/>
                    <a:pt x="0" y="20"/>
                    <a:pt x="0" y="20"/>
                  </a:cubicBezTo>
                  <a:cubicBezTo>
                    <a:pt x="13" y="0"/>
                    <a:pt x="13" y="0"/>
                    <a:pt x="13" y="0"/>
                  </a:cubicBezTo>
                </a:path>
              </a:pathLst>
            </a:custGeom>
            <a:solidFill>
              <a:srgbClr val="3AA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419"/>
            <p:cNvSpPr/>
            <p:nvPr/>
          </p:nvSpPr>
          <p:spPr bwMode="auto">
            <a:xfrm>
              <a:off x="7027863" y="5283200"/>
              <a:ext cx="3175" cy="11113"/>
            </a:xfrm>
            <a:custGeom>
              <a:avLst/>
              <a:gdLst>
                <a:gd name="T0" fmla="*/ 1 w 1"/>
                <a:gd name="T1" fmla="*/ 0 h 3"/>
                <a:gd name="T2" fmla="*/ 0 w 1"/>
                <a:gd name="T3" fmla="*/ 3 h 3"/>
                <a:gd name="T4" fmla="*/ 0 w 1"/>
                <a:gd name="T5" fmla="*/ 3 h 3"/>
                <a:gd name="T6" fmla="*/ 1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0" y="3"/>
                    <a:pt x="0" y="3"/>
                    <a:pt x="0" y="3"/>
                  </a:cubicBezTo>
                  <a:cubicBezTo>
                    <a:pt x="0" y="3"/>
                    <a:pt x="0" y="3"/>
                    <a:pt x="0" y="3"/>
                  </a:cubicBezTo>
                  <a:cubicBezTo>
                    <a:pt x="1" y="1"/>
                    <a:pt x="1" y="1"/>
                    <a:pt x="1" y="1"/>
                  </a:cubicBezTo>
                  <a:cubicBezTo>
                    <a:pt x="1" y="1"/>
                    <a:pt x="1" y="0"/>
                    <a:pt x="1" y="0"/>
                  </a:cubicBezTo>
                </a:path>
              </a:pathLst>
            </a:custGeom>
            <a:solidFill>
              <a:srgbClr val="6AB2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420"/>
            <p:cNvSpPr/>
            <p:nvPr/>
          </p:nvSpPr>
          <p:spPr bwMode="auto">
            <a:xfrm>
              <a:off x="6980238" y="5286375"/>
              <a:ext cx="190500" cy="169863"/>
            </a:xfrm>
            <a:custGeom>
              <a:avLst/>
              <a:gdLst>
                <a:gd name="T0" fmla="*/ 14 w 52"/>
                <a:gd name="T1" fmla="*/ 0 h 46"/>
                <a:gd name="T2" fmla="*/ 13 w 52"/>
                <a:gd name="T3" fmla="*/ 2 h 46"/>
                <a:gd name="T4" fmla="*/ 0 w 52"/>
                <a:gd name="T5" fmla="*/ 22 h 46"/>
                <a:gd name="T6" fmla="*/ 38 w 52"/>
                <a:gd name="T7" fmla="*/ 46 h 46"/>
                <a:gd name="T8" fmla="*/ 52 w 52"/>
                <a:gd name="T9" fmla="*/ 23 h 46"/>
                <a:gd name="T10" fmla="*/ 14 w 52"/>
                <a:gd name="T11" fmla="*/ 0 h 46"/>
              </a:gdLst>
              <a:ahLst/>
              <a:cxnLst>
                <a:cxn ang="0">
                  <a:pos x="T0" y="T1"/>
                </a:cxn>
                <a:cxn ang="0">
                  <a:pos x="T2" y="T3"/>
                </a:cxn>
                <a:cxn ang="0">
                  <a:pos x="T4" y="T5"/>
                </a:cxn>
                <a:cxn ang="0">
                  <a:pos x="T6" y="T7"/>
                </a:cxn>
                <a:cxn ang="0">
                  <a:pos x="T8" y="T9"/>
                </a:cxn>
                <a:cxn ang="0">
                  <a:pos x="T10" y="T11"/>
                </a:cxn>
              </a:cxnLst>
              <a:rect l="0" t="0" r="r" b="b"/>
              <a:pathLst>
                <a:path w="52" h="46">
                  <a:moveTo>
                    <a:pt x="14" y="0"/>
                  </a:moveTo>
                  <a:cubicBezTo>
                    <a:pt x="13" y="2"/>
                    <a:pt x="13" y="2"/>
                    <a:pt x="13" y="2"/>
                  </a:cubicBezTo>
                  <a:cubicBezTo>
                    <a:pt x="0" y="22"/>
                    <a:pt x="0" y="22"/>
                    <a:pt x="0" y="22"/>
                  </a:cubicBezTo>
                  <a:cubicBezTo>
                    <a:pt x="12" y="31"/>
                    <a:pt x="25" y="39"/>
                    <a:pt x="38" y="46"/>
                  </a:cubicBezTo>
                  <a:cubicBezTo>
                    <a:pt x="52" y="23"/>
                    <a:pt x="52" y="23"/>
                    <a:pt x="52" y="23"/>
                  </a:cubicBezTo>
                  <a:cubicBezTo>
                    <a:pt x="38" y="17"/>
                    <a:pt x="26" y="9"/>
                    <a:pt x="14" y="0"/>
                  </a:cubicBezTo>
                </a:path>
              </a:pathLst>
            </a:custGeom>
            <a:solidFill>
              <a:srgbClr val="A9B0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421"/>
            <p:cNvSpPr/>
            <p:nvPr/>
          </p:nvSpPr>
          <p:spPr bwMode="auto">
            <a:xfrm>
              <a:off x="7785101" y="5370513"/>
              <a:ext cx="50800" cy="85725"/>
            </a:xfrm>
            <a:custGeom>
              <a:avLst/>
              <a:gdLst>
                <a:gd name="T0" fmla="*/ 0 w 14"/>
                <a:gd name="T1" fmla="*/ 0 h 23"/>
                <a:gd name="T2" fmla="*/ 0 w 14"/>
                <a:gd name="T3" fmla="*/ 0 h 23"/>
                <a:gd name="T4" fmla="*/ 0 w 14"/>
                <a:gd name="T5" fmla="*/ 0 h 23"/>
                <a:gd name="T6" fmla="*/ 14 w 14"/>
                <a:gd name="T7" fmla="*/ 23 h 23"/>
                <a:gd name="T8" fmla="*/ 14 w 14"/>
                <a:gd name="T9" fmla="*/ 23 h 23"/>
                <a:gd name="T10" fmla="*/ 14 w 14"/>
                <a:gd name="T11" fmla="*/ 22 h 23"/>
                <a:gd name="T12" fmla="*/ 0 w 14"/>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0" y="0"/>
                  </a:moveTo>
                  <a:cubicBezTo>
                    <a:pt x="0" y="0"/>
                    <a:pt x="0" y="0"/>
                    <a:pt x="0" y="0"/>
                  </a:cubicBezTo>
                  <a:cubicBezTo>
                    <a:pt x="0" y="0"/>
                    <a:pt x="0" y="0"/>
                    <a:pt x="0" y="0"/>
                  </a:cubicBezTo>
                  <a:cubicBezTo>
                    <a:pt x="14" y="23"/>
                    <a:pt x="14" y="23"/>
                    <a:pt x="14" y="23"/>
                  </a:cubicBezTo>
                  <a:cubicBezTo>
                    <a:pt x="14" y="23"/>
                    <a:pt x="14" y="23"/>
                    <a:pt x="14" y="23"/>
                  </a:cubicBezTo>
                  <a:cubicBezTo>
                    <a:pt x="14" y="23"/>
                    <a:pt x="14" y="22"/>
                    <a:pt x="14" y="22"/>
                  </a:cubicBezTo>
                  <a:cubicBezTo>
                    <a:pt x="0" y="0"/>
                    <a:pt x="0" y="0"/>
                    <a:pt x="0" y="0"/>
                  </a:cubicBezTo>
                </a:path>
              </a:pathLst>
            </a:custGeom>
            <a:solidFill>
              <a:srgbClr val="3AA0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422"/>
            <p:cNvSpPr/>
            <p:nvPr/>
          </p:nvSpPr>
          <p:spPr bwMode="auto">
            <a:xfrm>
              <a:off x="7785101" y="5283200"/>
              <a:ext cx="139700" cy="87313"/>
            </a:xfrm>
            <a:custGeom>
              <a:avLst/>
              <a:gdLst>
                <a:gd name="T0" fmla="*/ 38 w 38"/>
                <a:gd name="T1" fmla="*/ 0 h 24"/>
                <a:gd name="T2" fmla="*/ 0 w 38"/>
                <a:gd name="T3" fmla="*/ 24 h 24"/>
                <a:gd name="T4" fmla="*/ 0 w 38"/>
                <a:gd name="T5" fmla="*/ 24 h 24"/>
                <a:gd name="T6" fmla="*/ 0 w 38"/>
                <a:gd name="T7" fmla="*/ 24 h 24"/>
                <a:gd name="T8" fmla="*/ 0 w 38"/>
                <a:gd name="T9" fmla="*/ 24 h 24"/>
                <a:gd name="T10" fmla="*/ 38 w 38"/>
                <a:gd name="T11" fmla="*/ 1 h 24"/>
                <a:gd name="T12" fmla="*/ 38 w 38"/>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8" h="24">
                  <a:moveTo>
                    <a:pt x="38" y="0"/>
                  </a:moveTo>
                  <a:cubicBezTo>
                    <a:pt x="26" y="10"/>
                    <a:pt x="13" y="18"/>
                    <a:pt x="0" y="24"/>
                  </a:cubicBezTo>
                  <a:cubicBezTo>
                    <a:pt x="0" y="24"/>
                    <a:pt x="0" y="24"/>
                    <a:pt x="0" y="24"/>
                  </a:cubicBezTo>
                  <a:cubicBezTo>
                    <a:pt x="0" y="24"/>
                    <a:pt x="0" y="24"/>
                    <a:pt x="0" y="24"/>
                  </a:cubicBezTo>
                  <a:cubicBezTo>
                    <a:pt x="0" y="24"/>
                    <a:pt x="0" y="24"/>
                    <a:pt x="0" y="24"/>
                  </a:cubicBezTo>
                  <a:cubicBezTo>
                    <a:pt x="14" y="18"/>
                    <a:pt x="26" y="10"/>
                    <a:pt x="38" y="1"/>
                  </a:cubicBezTo>
                  <a:cubicBezTo>
                    <a:pt x="38" y="0"/>
                    <a:pt x="38" y="0"/>
                    <a:pt x="38" y="0"/>
                  </a:cubicBezTo>
                </a:path>
              </a:pathLst>
            </a:custGeom>
            <a:solidFill>
              <a:srgbClr val="CC5A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423"/>
            <p:cNvSpPr/>
            <p:nvPr/>
          </p:nvSpPr>
          <p:spPr bwMode="auto">
            <a:xfrm>
              <a:off x="7785101" y="5286375"/>
              <a:ext cx="190500" cy="165100"/>
            </a:xfrm>
            <a:custGeom>
              <a:avLst/>
              <a:gdLst>
                <a:gd name="T0" fmla="*/ 38 w 52"/>
                <a:gd name="T1" fmla="*/ 0 h 45"/>
                <a:gd name="T2" fmla="*/ 0 w 52"/>
                <a:gd name="T3" fmla="*/ 23 h 45"/>
                <a:gd name="T4" fmla="*/ 0 w 52"/>
                <a:gd name="T5" fmla="*/ 23 h 45"/>
                <a:gd name="T6" fmla="*/ 14 w 52"/>
                <a:gd name="T7" fmla="*/ 45 h 45"/>
                <a:gd name="T8" fmla="*/ 52 w 52"/>
                <a:gd name="T9" fmla="*/ 22 h 45"/>
                <a:gd name="T10" fmla="*/ 38 w 52"/>
                <a:gd name="T11" fmla="*/ 0 h 45"/>
              </a:gdLst>
              <a:ahLst/>
              <a:cxnLst>
                <a:cxn ang="0">
                  <a:pos x="T0" y="T1"/>
                </a:cxn>
                <a:cxn ang="0">
                  <a:pos x="T2" y="T3"/>
                </a:cxn>
                <a:cxn ang="0">
                  <a:pos x="T4" y="T5"/>
                </a:cxn>
                <a:cxn ang="0">
                  <a:pos x="T6" y="T7"/>
                </a:cxn>
                <a:cxn ang="0">
                  <a:pos x="T8" y="T9"/>
                </a:cxn>
                <a:cxn ang="0">
                  <a:pos x="T10" y="T11"/>
                </a:cxn>
              </a:cxnLst>
              <a:rect l="0" t="0" r="r" b="b"/>
              <a:pathLst>
                <a:path w="52" h="45">
                  <a:moveTo>
                    <a:pt x="38" y="0"/>
                  </a:moveTo>
                  <a:cubicBezTo>
                    <a:pt x="26" y="9"/>
                    <a:pt x="14" y="17"/>
                    <a:pt x="0" y="23"/>
                  </a:cubicBezTo>
                  <a:cubicBezTo>
                    <a:pt x="0" y="23"/>
                    <a:pt x="0" y="23"/>
                    <a:pt x="0" y="23"/>
                  </a:cubicBezTo>
                  <a:cubicBezTo>
                    <a:pt x="14" y="45"/>
                    <a:pt x="14" y="45"/>
                    <a:pt x="14" y="45"/>
                  </a:cubicBezTo>
                  <a:cubicBezTo>
                    <a:pt x="27" y="39"/>
                    <a:pt x="40" y="31"/>
                    <a:pt x="52" y="22"/>
                  </a:cubicBezTo>
                  <a:cubicBezTo>
                    <a:pt x="38" y="0"/>
                    <a:pt x="38" y="0"/>
                    <a:pt x="38" y="0"/>
                  </a:cubicBezTo>
                </a:path>
              </a:pathLst>
            </a:custGeom>
            <a:solidFill>
              <a:srgbClr val="A9B0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424"/>
            <p:cNvSpPr/>
            <p:nvPr/>
          </p:nvSpPr>
          <p:spPr bwMode="auto">
            <a:xfrm>
              <a:off x="6815138" y="3832225"/>
              <a:ext cx="547688" cy="452438"/>
            </a:xfrm>
            <a:custGeom>
              <a:avLst/>
              <a:gdLst>
                <a:gd name="T0" fmla="*/ 149 w 149"/>
                <a:gd name="T1" fmla="*/ 48 h 123"/>
                <a:gd name="T2" fmla="*/ 21 w 149"/>
                <a:gd name="T3" fmla="*/ 123 h 123"/>
                <a:gd name="T4" fmla="*/ 47 w 149"/>
                <a:gd name="T5" fmla="*/ 21 h 123"/>
                <a:gd name="T6" fmla="*/ 149 w 149"/>
                <a:gd name="T7" fmla="*/ 48 h 123"/>
              </a:gdLst>
              <a:ahLst/>
              <a:cxnLst>
                <a:cxn ang="0">
                  <a:pos x="T0" y="T1"/>
                </a:cxn>
                <a:cxn ang="0">
                  <a:pos x="T2" y="T3"/>
                </a:cxn>
                <a:cxn ang="0">
                  <a:pos x="T4" y="T5"/>
                </a:cxn>
                <a:cxn ang="0">
                  <a:pos x="T6" y="T7"/>
                </a:cxn>
              </a:cxnLst>
              <a:rect l="0" t="0" r="r" b="b"/>
              <a:pathLst>
                <a:path w="149" h="123">
                  <a:moveTo>
                    <a:pt x="149" y="48"/>
                  </a:moveTo>
                  <a:cubicBezTo>
                    <a:pt x="21" y="123"/>
                    <a:pt x="21" y="123"/>
                    <a:pt x="21" y="123"/>
                  </a:cubicBezTo>
                  <a:cubicBezTo>
                    <a:pt x="0" y="88"/>
                    <a:pt x="12" y="42"/>
                    <a:pt x="47" y="21"/>
                  </a:cubicBezTo>
                  <a:cubicBezTo>
                    <a:pt x="83" y="0"/>
                    <a:pt x="129" y="12"/>
                    <a:pt x="149" y="48"/>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425"/>
            <p:cNvSpPr/>
            <p:nvPr/>
          </p:nvSpPr>
          <p:spPr bwMode="auto">
            <a:xfrm>
              <a:off x="6924676" y="3851275"/>
              <a:ext cx="125413" cy="120650"/>
            </a:xfrm>
            <a:custGeom>
              <a:avLst/>
              <a:gdLst>
                <a:gd name="T0" fmla="*/ 5 w 34"/>
                <a:gd name="T1" fmla="*/ 24 h 33"/>
                <a:gd name="T2" fmla="*/ 10 w 34"/>
                <a:gd name="T3" fmla="*/ 4 h 33"/>
                <a:gd name="T4" fmla="*/ 30 w 34"/>
                <a:gd name="T5" fmla="*/ 9 h 33"/>
                <a:gd name="T6" fmla="*/ 25 w 34"/>
                <a:gd name="T7" fmla="*/ 29 h 33"/>
                <a:gd name="T8" fmla="*/ 5 w 34"/>
                <a:gd name="T9" fmla="*/ 24 h 33"/>
              </a:gdLst>
              <a:ahLst/>
              <a:cxnLst>
                <a:cxn ang="0">
                  <a:pos x="T0" y="T1"/>
                </a:cxn>
                <a:cxn ang="0">
                  <a:pos x="T2" y="T3"/>
                </a:cxn>
                <a:cxn ang="0">
                  <a:pos x="T4" y="T5"/>
                </a:cxn>
                <a:cxn ang="0">
                  <a:pos x="T6" y="T7"/>
                </a:cxn>
                <a:cxn ang="0">
                  <a:pos x="T8" y="T9"/>
                </a:cxn>
              </a:cxnLst>
              <a:rect l="0" t="0" r="r" b="b"/>
              <a:pathLst>
                <a:path w="34" h="33">
                  <a:moveTo>
                    <a:pt x="5" y="24"/>
                  </a:moveTo>
                  <a:cubicBezTo>
                    <a:pt x="0" y="17"/>
                    <a:pt x="3" y="8"/>
                    <a:pt x="10" y="4"/>
                  </a:cubicBezTo>
                  <a:cubicBezTo>
                    <a:pt x="17" y="0"/>
                    <a:pt x="26" y="2"/>
                    <a:pt x="30" y="9"/>
                  </a:cubicBezTo>
                  <a:cubicBezTo>
                    <a:pt x="34" y="16"/>
                    <a:pt x="32" y="25"/>
                    <a:pt x="25" y="29"/>
                  </a:cubicBezTo>
                  <a:cubicBezTo>
                    <a:pt x="18" y="33"/>
                    <a:pt x="9" y="31"/>
                    <a:pt x="5" y="2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426"/>
            <p:cNvSpPr/>
            <p:nvPr/>
          </p:nvSpPr>
          <p:spPr bwMode="auto">
            <a:xfrm>
              <a:off x="7337426" y="4008438"/>
              <a:ext cx="25400" cy="15875"/>
            </a:xfrm>
            <a:custGeom>
              <a:avLst/>
              <a:gdLst>
                <a:gd name="T0" fmla="*/ 7 w 7"/>
                <a:gd name="T1" fmla="*/ 0 h 4"/>
                <a:gd name="T2" fmla="*/ 0 w 7"/>
                <a:gd name="T3" fmla="*/ 4 h 4"/>
                <a:gd name="T4" fmla="*/ 0 w 7"/>
                <a:gd name="T5" fmla="*/ 4 h 4"/>
                <a:gd name="T6" fmla="*/ 7 w 7"/>
                <a:gd name="T7" fmla="*/ 0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cubicBezTo>
                    <a:pt x="0" y="4"/>
                    <a:pt x="0" y="4"/>
                    <a:pt x="0" y="4"/>
                  </a:cubicBezTo>
                  <a:cubicBezTo>
                    <a:pt x="0" y="4"/>
                    <a:pt x="0" y="4"/>
                    <a:pt x="0" y="4"/>
                  </a:cubicBezTo>
                  <a:cubicBezTo>
                    <a:pt x="7" y="0"/>
                    <a:pt x="7" y="0"/>
                    <a:pt x="7" y="0"/>
                  </a:cubicBezTo>
                  <a:cubicBezTo>
                    <a:pt x="7" y="0"/>
                    <a:pt x="7" y="0"/>
                    <a:pt x="7" y="0"/>
                  </a:cubicBezTo>
                </a:path>
              </a:pathLst>
            </a:custGeom>
            <a:solidFill>
              <a:srgbClr val="75698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427"/>
            <p:cNvSpPr/>
            <p:nvPr/>
          </p:nvSpPr>
          <p:spPr bwMode="auto">
            <a:xfrm>
              <a:off x="6988176" y="4024313"/>
              <a:ext cx="349250" cy="204788"/>
            </a:xfrm>
            <a:custGeom>
              <a:avLst/>
              <a:gdLst>
                <a:gd name="T0" fmla="*/ 95 w 95"/>
                <a:gd name="T1" fmla="*/ 0 h 56"/>
                <a:gd name="T2" fmla="*/ 95 w 95"/>
                <a:gd name="T3" fmla="*/ 0 h 56"/>
                <a:gd name="T4" fmla="*/ 0 w 95"/>
                <a:gd name="T5" fmla="*/ 56 h 56"/>
                <a:gd name="T6" fmla="*/ 0 w 95"/>
                <a:gd name="T7" fmla="*/ 56 h 56"/>
                <a:gd name="T8" fmla="*/ 95 w 95"/>
                <a:gd name="T9" fmla="*/ 0 h 56"/>
              </a:gdLst>
              <a:ahLst/>
              <a:cxnLst>
                <a:cxn ang="0">
                  <a:pos x="T0" y="T1"/>
                </a:cxn>
                <a:cxn ang="0">
                  <a:pos x="T2" y="T3"/>
                </a:cxn>
                <a:cxn ang="0">
                  <a:pos x="T4" y="T5"/>
                </a:cxn>
                <a:cxn ang="0">
                  <a:pos x="T6" y="T7"/>
                </a:cxn>
                <a:cxn ang="0">
                  <a:pos x="T8" y="T9"/>
                </a:cxn>
              </a:cxnLst>
              <a:rect l="0" t="0" r="r" b="b"/>
              <a:pathLst>
                <a:path w="95" h="56">
                  <a:moveTo>
                    <a:pt x="95" y="0"/>
                  </a:moveTo>
                  <a:cubicBezTo>
                    <a:pt x="95" y="0"/>
                    <a:pt x="95" y="0"/>
                    <a:pt x="95" y="0"/>
                  </a:cubicBezTo>
                  <a:cubicBezTo>
                    <a:pt x="0" y="56"/>
                    <a:pt x="0" y="56"/>
                    <a:pt x="0" y="56"/>
                  </a:cubicBezTo>
                  <a:cubicBezTo>
                    <a:pt x="0" y="56"/>
                    <a:pt x="0" y="56"/>
                    <a:pt x="0" y="56"/>
                  </a:cubicBezTo>
                  <a:cubicBezTo>
                    <a:pt x="95" y="0"/>
                    <a:pt x="95" y="0"/>
                    <a:pt x="95" y="0"/>
                  </a:cubicBezTo>
                </a:path>
              </a:pathLst>
            </a:custGeom>
            <a:solidFill>
              <a:srgbClr val="D85E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428"/>
            <p:cNvSpPr/>
            <p:nvPr/>
          </p:nvSpPr>
          <p:spPr bwMode="auto">
            <a:xfrm>
              <a:off x="6988176" y="3871913"/>
              <a:ext cx="374650" cy="357188"/>
            </a:xfrm>
            <a:custGeom>
              <a:avLst/>
              <a:gdLst>
                <a:gd name="T0" fmla="*/ 38 w 102"/>
                <a:gd name="T1" fmla="*/ 0 h 97"/>
                <a:gd name="T2" fmla="*/ 34 w 102"/>
                <a:gd name="T3" fmla="*/ 0 h 97"/>
                <a:gd name="T4" fmla="*/ 0 w 102"/>
                <a:gd name="T5" fmla="*/ 97 h 97"/>
                <a:gd name="T6" fmla="*/ 95 w 102"/>
                <a:gd name="T7" fmla="*/ 41 h 97"/>
                <a:gd name="T8" fmla="*/ 102 w 102"/>
                <a:gd name="T9" fmla="*/ 37 h 97"/>
                <a:gd name="T10" fmla="*/ 38 w 102"/>
                <a:gd name="T11" fmla="*/ 0 h 97"/>
              </a:gdLst>
              <a:ahLst/>
              <a:cxnLst>
                <a:cxn ang="0">
                  <a:pos x="T0" y="T1"/>
                </a:cxn>
                <a:cxn ang="0">
                  <a:pos x="T2" y="T3"/>
                </a:cxn>
                <a:cxn ang="0">
                  <a:pos x="T4" y="T5"/>
                </a:cxn>
                <a:cxn ang="0">
                  <a:pos x="T6" y="T7"/>
                </a:cxn>
                <a:cxn ang="0">
                  <a:pos x="T8" y="T9"/>
                </a:cxn>
                <a:cxn ang="0">
                  <a:pos x="T10" y="T11"/>
                </a:cxn>
              </a:cxnLst>
              <a:rect l="0" t="0" r="r" b="b"/>
              <a:pathLst>
                <a:path w="102" h="97">
                  <a:moveTo>
                    <a:pt x="38" y="0"/>
                  </a:moveTo>
                  <a:cubicBezTo>
                    <a:pt x="36" y="0"/>
                    <a:pt x="35" y="0"/>
                    <a:pt x="34" y="0"/>
                  </a:cubicBezTo>
                  <a:cubicBezTo>
                    <a:pt x="35" y="36"/>
                    <a:pt x="22" y="69"/>
                    <a:pt x="0" y="97"/>
                  </a:cubicBezTo>
                  <a:cubicBezTo>
                    <a:pt x="95" y="41"/>
                    <a:pt x="95" y="41"/>
                    <a:pt x="95" y="41"/>
                  </a:cubicBezTo>
                  <a:cubicBezTo>
                    <a:pt x="102" y="37"/>
                    <a:pt x="102" y="37"/>
                    <a:pt x="102" y="37"/>
                  </a:cubicBezTo>
                  <a:cubicBezTo>
                    <a:pt x="88" y="13"/>
                    <a:pt x="63" y="0"/>
                    <a:pt x="38" y="0"/>
                  </a:cubicBezTo>
                </a:path>
              </a:pathLst>
            </a:custGeom>
            <a:solidFill>
              <a:srgbClr val="E0E6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429"/>
            <p:cNvSpPr/>
            <p:nvPr/>
          </p:nvSpPr>
          <p:spPr bwMode="auto">
            <a:xfrm>
              <a:off x="7600951" y="3840163"/>
              <a:ext cx="544513" cy="455613"/>
            </a:xfrm>
            <a:custGeom>
              <a:avLst/>
              <a:gdLst>
                <a:gd name="T0" fmla="*/ 127 w 148"/>
                <a:gd name="T1" fmla="*/ 124 h 124"/>
                <a:gd name="T2" fmla="*/ 0 w 148"/>
                <a:gd name="T3" fmla="*/ 45 h 124"/>
                <a:gd name="T4" fmla="*/ 103 w 148"/>
                <a:gd name="T5" fmla="*/ 22 h 124"/>
                <a:gd name="T6" fmla="*/ 127 w 148"/>
                <a:gd name="T7" fmla="*/ 124 h 124"/>
              </a:gdLst>
              <a:ahLst/>
              <a:cxnLst>
                <a:cxn ang="0">
                  <a:pos x="T0" y="T1"/>
                </a:cxn>
                <a:cxn ang="0">
                  <a:pos x="T2" y="T3"/>
                </a:cxn>
                <a:cxn ang="0">
                  <a:pos x="T4" y="T5"/>
                </a:cxn>
                <a:cxn ang="0">
                  <a:pos x="T6" y="T7"/>
                </a:cxn>
              </a:cxnLst>
              <a:rect l="0" t="0" r="r" b="b"/>
              <a:pathLst>
                <a:path w="148" h="124">
                  <a:moveTo>
                    <a:pt x="127" y="124"/>
                  </a:moveTo>
                  <a:cubicBezTo>
                    <a:pt x="0" y="45"/>
                    <a:pt x="0" y="45"/>
                    <a:pt x="0" y="45"/>
                  </a:cubicBezTo>
                  <a:cubicBezTo>
                    <a:pt x="22" y="10"/>
                    <a:pt x="68" y="0"/>
                    <a:pt x="103" y="22"/>
                  </a:cubicBezTo>
                  <a:cubicBezTo>
                    <a:pt x="138" y="43"/>
                    <a:pt x="148" y="89"/>
                    <a:pt x="127" y="12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430"/>
            <p:cNvSpPr/>
            <p:nvPr/>
          </p:nvSpPr>
          <p:spPr bwMode="auto">
            <a:xfrm>
              <a:off x="7916863" y="3857625"/>
              <a:ext cx="125413" cy="122238"/>
            </a:xfrm>
            <a:custGeom>
              <a:avLst/>
              <a:gdLst>
                <a:gd name="T0" fmla="*/ 4 w 34"/>
                <a:gd name="T1" fmla="*/ 9 h 33"/>
                <a:gd name="T2" fmla="*/ 25 w 34"/>
                <a:gd name="T3" fmla="*/ 4 h 33"/>
                <a:gd name="T4" fmla="*/ 29 w 34"/>
                <a:gd name="T5" fmla="*/ 24 h 33"/>
                <a:gd name="T6" fmla="*/ 9 w 34"/>
                <a:gd name="T7" fmla="*/ 29 h 33"/>
                <a:gd name="T8" fmla="*/ 4 w 34"/>
                <a:gd name="T9" fmla="*/ 9 h 33"/>
              </a:gdLst>
              <a:ahLst/>
              <a:cxnLst>
                <a:cxn ang="0">
                  <a:pos x="T0" y="T1"/>
                </a:cxn>
                <a:cxn ang="0">
                  <a:pos x="T2" y="T3"/>
                </a:cxn>
                <a:cxn ang="0">
                  <a:pos x="T4" y="T5"/>
                </a:cxn>
                <a:cxn ang="0">
                  <a:pos x="T6" y="T7"/>
                </a:cxn>
                <a:cxn ang="0">
                  <a:pos x="T8" y="T9"/>
                </a:cxn>
              </a:cxnLst>
              <a:rect l="0" t="0" r="r" b="b"/>
              <a:pathLst>
                <a:path w="34" h="33">
                  <a:moveTo>
                    <a:pt x="4" y="9"/>
                  </a:moveTo>
                  <a:cubicBezTo>
                    <a:pt x="9" y="2"/>
                    <a:pt x="18" y="0"/>
                    <a:pt x="25" y="4"/>
                  </a:cubicBezTo>
                  <a:cubicBezTo>
                    <a:pt x="31" y="8"/>
                    <a:pt x="34" y="17"/>
                    <a:pt x="29" y="24"/>
                  </a:cubicBezTo>
                  <a:cubicBezTo>
                    <a:pt x="25" y="31"/>
                    <a:pt x="16" y="33"/>
                    <a:pt x="9" y="29"/>
                  </a:cubicBezTo>
                  <a:cubicBezTo>
                    <a:pt x="2" y="25"/>
                    <a:pt x="0" y="16"/>
                    <a:pt x="4"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431"/>
            <p:cNvSpPr/>
            <p:nvPr/>
          </p:nvSpPr>
          <p:spPr bwMode="auto">
            <a:xfrm>
              <a:off x="7696201" y="4008438"/>
              <a:ext cx="423863" cy="287338"/>
            </a:xfrm>
            <a:custGeom>
              <a:avLst/>
              <a:gdLst>
                <a:gd name="T0" fmla="*/ 101 w 115"/>
                <a:gd name="T1" fmla="*/ 0 h 78"/>
                <a:gd name="T2" fmla="*/ 31 w 115"/>
                <a:gd name="T3" fmla="*/ 18 h 78"/>
                <a:gd name="T4" fmla="*/ 0 w 115"/>
                <a:gd name="T5" fmla="*/ 15 h 78"/>
                <a:gd name="T6" fmla="*/ 100 w 115"/>
                <a:gd name="T7" fmla="*/ 78 h 78"/>
                <a:gd name="T8" fmla="*/ 101 w 115"/>
                <a:gd name="T9" fmla="*/ 0 h 78"/>
              </a:gdLst>
              <a:ahLst/>
              <a:cxnLst>
                <a:cxn ang="0">
                  <a:pos x="T0" y="T1"/>
                </a:cxn>
                <a:cxn ang="0">
                  <a:pos x="T2" y="T3"/>
                </a:cxn>
                <a:cxn ang="0">
                  <a:pos x="T4" y="T5"/>
                </a:cxn>
                <a:cxn ang="0">
                  <a:pos x="T6" y="T7"/>
                </a:cxn>
                <a:cxn ang="0">
                  <a:pos x="T8" y="T9"/>
                </a:cxn>
              </a:cxnLst>
              <a:rect l="0" t="0" r="r" b="b"/>
              <a:pathLst>
                <a:path w="115" h="78">
                  <a:moveTo>
                    <a:pt x="101" y="0"/>
                  </a:moveTo>
                  <a:cubicBezTo>
                    <a:pt x="79" y="13"/>
                    <a:pt x="55" y="18"/>
                    <a:pt x="31" y="18"/>
                  </a:cubicBezTo>
                  <a:cubicBezTo>
                    <a:pt x="20" y="18"/>
                    <a:pt x="10" y="17"/>
                    <a:pt x="0" y="15"/>
                  </a:cubicBezTo>
                  <a:cubicBezTo>
                    <a:pt x="100" y="78"/>
                    <a:pt x="100" y="78"/>
                    <a:pt x="100" y="78"/>
                  </a:cubicBezTo>
                  <a:cubicBezTo>
                    <a:pt x="115" y="54"/>
                    <a:pt x="115" y="24"/>
                    <a:pt x="101" y="0"/>
                  </a:cubicBezTo>
                </a:path>
              </a:pathLst>
            </a:custGeom>
            <a:solidFill>
              <a:srgbClr val="E0E6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432"/>
            <p:cNvSpPr/>
            <p:nvPr/>
          </p:nvSpPr>
          <p:spPr bwMode="auto">
            <a:xfrm>
              <a:off x="7432676" y="4348163"/>
              <a:ext cx="92075" cy="444500"/>
            </a:xfrm>
            <a:custGeom>
              <a:avLst/>
              <a:gdLst>
                <a:gd name="T0" fmla="*/ 0 w 25"/>
                <a:gd name="T1" fmla="*/ 109 h 121"/>
                <a:gd name="T2" fmla="*/ 12 w 25"/>
                <a:gd name="T3" fmla="*/ 121 h 121"/>
                <a:gd name="T4" fmla="*/ 25 w 25"/>
                <a:gd name="T5" fmla="*/ 109 h 121"/>
                <a:gd name="T6" fmla="*/ 25 w 25"/>
                <a:gd name="T7" fmla="*/ 13 h 121"/>
                <a:gd name="T8" fmla="*/ 12 w 25"/>
                <a:gd name="T9" fmla="*/ 0 h 121"/>
                <a:gd name="T10" fmla="*/ 0 w 25"/>
                <a:gd name="T11" fmla="*/ 13 h 121"/>
                <a:gd name="T12" fmla="*/ 0 w 25"/>
                <a:gd name="T13" fmla="*/ 109 h 121"/>
              </a:gdLst>
              <a:ahLst/>
              <a:cxnLst>
                <a:cxn ang="0">
                  <a:pos x="T0" y="T1"/>
                </a:cxn>
                <a:cxn ang="0">
                  <a:pos x="T2" y="T3"/>
                </a:cxn>
                <a:cxn ang="0">
                  <a:pos x="T4" y="T5"/>
                </a:cxn>
                <a:cxn ang="0">
                  <a:pos x="T6" y="T7"/>
                </a:cxn>
                <a:cxn ang="0">
                  <a:pos x="T8" y="T9"/>
                </a:cxn>
                <a:cxn ang="0">
                  <a:pos x="T10" y="T11"/>
                </a:cxn>
                <a:cxn ang="0">
                  <a:pos x="T12" y="T13"/>
                </a:cxn>
              </a:cxnLst>
              <a:rect l="0" t="0" r="r" b="b"/>
              <a:pathLst>
                <a:path w="25" h="121">
                  <a:moveTo>
                    <a:pt x="0" y="109"/>
                  </a:moveTo>
                  <a:cubicBezTo>
                    <a:pt x="0" y="116"/>
                    <a:pt x="5" y="121"/>
                    <a:pt x="12" y="121"/>
                  </a:cubicBezTo>
                  <a:cubicBezTo>
                    <a:pt x="19" y="121"/>
                    <a:pt x="25" y="116"/>
                    <a:pt x="25" y="109"/>
                  </a:cubicBezTo>
                  <a:cubicBezTo>
                    <a:pt x="25" y="13"/>
                    <a:pt x="25" y="13"/>
                    <a:pt x="25" y="13"/>
                  </a:cubicBezTo>
                  <a:cubicBezTo>
                    <a:pt x="25" y="6"/>
                    <a:pt x="19" y="0"/>
                    <a:pt x="12" y="0"/>
                  </a:cubicBezTo>
                  <a:cubicBezTo>
                    <a:pt x="5" y="0"/>
                    <a:pt x="0" y="6"/>
                    <a:pt x="0" y="13"/>
                  </a:cubicBezTo>
                  <a:lnTo>
                    <a:pt x="0" y="109"/>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433"/>
            <p:cNvSpPr/>
            <p:nvPr/>
          </p:nvSpPr>
          <p:spPr bwMode="auto">
            <a:xfrm>
              <a:off x="7245351" y="4549775"/>
              <a:ext cx="282575" cy="250825"/>
            </a:xfrm>
            <a:custGeom>
              <a:avLst/>
              <a:gdLst>
                <a:gd name="T0" fmla="*/ 19 w 77"/>
                <a:gd name="T1" fmla="*/ 3 h 68"/>
                <a:gd name="T2" fmla="*/ 5 w 77"/>
                <a:gd name="T3" fmla="*/ 8 h 68"/>
                <a:gd name="T4" fmla="*/ 4 w 77"/>
                <a:gd name="T5" fmla="*/ 24 h 68"/>
                <a:gd name="T6" fmla="*/ 58 w 77"/>
                <a:gd name="T7" fmla="*/ 65 h 68"/>
                <a:gd name="T8" fmla="*/ 73 w 77"/>
                <a:gd name="T9" fmla="*/ 60 h 68"/>
                <a:gd name="T10" fmla="*/ 73 w 77"/>
                <a:gd name="T11" fmla="*/ 45 h 68"/>
                <a:gd name="T12" fmla="*/ 19 w 77"/>
                <a:gd name="T13" fmla="*/ 3 h 68"/>
              </a:gdLst>
              <a:ahLst/>
              <a:cxnLst>
                <a:cxn ang="0">
                  <a:pos x="T0" y="T1"/>
                </a:cxn>
                <a:cxn ang="0">
                  <a:pos x="T2" y="T3"/>
                </a:cxn>
                <a:cxn ang="0">
                  <a:pos x="T4" y="T5"/>
                </a:cxn>
                <a:cxn ang="0">
                  <a:pos x="T6" y="T7"/>
                </a:cxn>
                <a:cxn ang="0">
                  <a:pos x="T8" y="T9"/>
                </a:cxn>
                <a:cxn ang="0">
                  <a:pos x="T10" y="T11"/>
                </a:cxn>
                <a:cxn ang="0">
                  <a:pos x="T12" y="T13"/>
                </a:cxn>
              </a:cxnLst>
              <a:rect l="0" t="0" r="r" b="b"/>
              <a:pathLst>
                <a:path w="77" h="68">
                  <a:moveTo>
                    <a:pt x="19" y="3"/>
                  </a:moveTo>
                  <a:cubicBezTo>
                    <a:pt x="15" y="0"/>
                    <a:pt x="9" y="2"/>
                    <a:pt x="5" y="8"/>
                  </a:cubicBezTo>
                  <a:cubicBezTo>
                    <a:pt x="0" y="14"/>
                    <a:pt x="0" y="21"/>
                    <a:pt x="4" y="24"/>
                  </a:cubicBezTo>
                  <a:cubicBezTo>
                    <a:pt x="58" y="65"/>
                    <a:pt x="58" y="65"/>
                    <a:pt x="58" y="65"/>
                  </a:cubicBezTo>
                  <a:cubicBezTo>
                    <a:pt x="62" y="68"/>
                    <a:pt x="69" y="66"/>
                    <a:pt x="73" y="60"/>
                  </a:cubicBezTo>
                  <a:cubicBezTo>
                    <a:pt x="77" y="55"/>
                    <a:pt x="77" y="48"/>
                    <a:pt x="73" y="45"/>
                  </a:cubicBezTo>
                  <a:lnTo>
                    <a:pt x="19" y="3"/>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434"/>
            <p:cNvSpPr/>
            <p:nvPr/>
          </p:nvSpPr>
          <p:spPr bwMode="auto">
            <a:xfrm>
              <a:off x="7061201" y="4391025"/>
              <a:ext cx="338138" cy="144463"/>
            </a:xfrm>
            <a:custGeom>
              <a:avLst/>
              <a:gdLst>
                <a:gd name="T0" fmla="*/ 48 w 92"/>
                <a:gd name="T1" fmla="*/ 39 h 39"/>
                <a:gd name="T2" fmla="*/ 3 w 92"/>
                <a:gd name="T3" fmla="*/ 15 h 39"/>
                <a:gd name="T4" fmla="*/ 5 w 92"/>
                <a:gd name="T5" fmla="*/ 3 h 39"/>
                <a:gd name="T6" fmla="*/ 17 w 92"/>
                <a:gd name="T7" fmla="*/ 5 h 39"/>
                <a:gd name="T8" fmla="*/ 49 w 92"/>
                <a:gd name="T9" fmla="*/ 22 h 39"/>
                <a:gd name="T10" fmla="*/ 74 w 92"/>
                <a:gd name="T11" fmla="*/ 6 h 39"/>
                <a:gd name="T12" fmla="*/ 86 w 92"/>
                <a:gd name="T13" fmla="*/ 3 h 39"/>
                <a:gd name="T14" fmla="*/ 90 w 92"/>
                <a:gd name="T15" fmla="*/ 15 h 39"/>
                <a:gd name="T16" fmla="*/ 50 w 92"/>
                <a:gd name="T17" fmla="*/ 39 h 39"/>
                <a:gd name="T18" fmla="*/ 48 w 92"/>
                <a:gd name="T1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9">
                  <a:moveTo>
                    <a:pt x="48" y="39"/>
                  </a:moveTo>
                  <a:cubicBezTo>
                    <a:pt x="30" y="39"/>
                    <a:pt x="13" y="30"/>
                    <a:pt x="3" y="15"/>
                  </a:cubicBezTo>
                  <a:cubicBezTo>
                    <a:pt x="0" y="11"/>
                    <a:pt x="1" y="6"/>
                    <a:pt x="5" y="3"/>
                  </a:cubicBezTo>
                  <a:cubicBezTo>
                    <a:pt x="9" y="0"/>
                    <a:pt x="15" y="1"/>
                    <a:pt x="17" y="5"/>
                  </a:cubicBezTo>
                  <a:cubicBezTo>
                    <a:pt x="24" y="16"/>
                    <a:pt x="37" y="22"/>
                    <a:pt x="49" y="22"/>
                  </a:cubicBezTo>
                  <a:cubicBezTo>
                    <a:pt x="57" y="21"/>
                    <a:pt x="67" y="18"/>
                    <a:pt x="74" y="6"/>
                  </a:cubicBezTo>
                  <a:cubicBezTo>
                    <a:pt x="77" y="2"/>
                    <a:pt x="82" y="0"/>
                    <a:pt x="86" y="3"/>
                  </a:cubicBezTo>
                  <a:cubicBezTo>
                    <a:pt x="91" y="5"/>
                    <a:pt x="92" y="11"/>
                    <a:pt x="90" y="15"/>
                  </a:cubicBezTo>
                  <a:cubicBezTo>
                    <a:pt x="81" y="30"/>
                    <a:pt x="66" y="39"/>
                    <a:pt x="50" y="39"/>
                  </a:cubicBezTo>
                  <a:cubicBezTo>
                    <a:pt x="49" y="39"/>
                    <a:pt x="49" y="39"/>
                    <a:pt x="48" y="39"/>
                  </a:cubicBezTo>
                </a:path>
              </a:pathLst>
            </a:custGeom>
            <a:solidFill>
              <a:srgbClr val="C3E1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435"/>
            <p:cNvSpPr/>
            <p:nvPr/>
          </p:nvSpPr>
          <p:spPr bwMode="auto">
            <a:xfrm>
              <a:off x="7553326" y="4391025"/>
              <a:ext cx="338138" cy="144463"/>
            </a:xfrm>
            <a:custGeom>
              <a:avLst/>
              <a:gdLst>
                <a:gd name="T0" fmla="*/ 48 w 92"/>
                <a:gd name="T1" fmla="*/ 39 h 39"/>
                <a:gd name="T2" fmla="*/ 2 w 92"/>
                <a:gd name="T3" fmla="*/ 15 h 39"/>
                <a:gd name="T4" fmla="*/ 5 w 92"/>
                <a:gd name="T5" fmla="*/ 3 h 39"/>
                <a:gd name="T6" fmla="*/ 17 w 92"/>
                <a:gd name="T7" fmla="*/ 5 h 39"/>
                <a:gd name="T8" fmla="*/ 49 w 92"/>
                <a:gd name="T9" fmla="*/ 22 h 39"/>
                <a:gd name="T10" fmla="*/ 74 w 92"/>
                <a:gd name="T11" fmla="*/ 6 h 39"/>
                <a:gd name="T12" fmla="*/ 86 w 92"/>
                <a:gd name="T13" fmla="*/ 3 h 39"/>
                <a:gd name="T14" fmla="*/ 89 w 92"/>
                <a:gd name="T15" fmla="*/ 15 h 39"/>
                <a:gd name="T16" fmla="*/ 49 w 92"/>
                <a:gd name="T17" fmla="*/ 39 h 39"/>
                <a:gd name="T18" fmla="*/ 48 w 92"/>
                <a:gd name="T1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9">
                  <a:moveTo>
                    <a:pt x="48" y="39"/>
                  </a:moveTo>
                  <a:cubicBezTo>
                    <a:pt x="30" y="39"/>
                    <a:pt x="12" y="30"/>
                    <a:pt x="2" y="15"/>
                  </a:cubicBezTo>
                  <a:cubicBezTo>
                    <a:pt x="0" y="11"/>
                    <a:pt x="1" y="6"/>
                    <a:pt x="5" y="3"/>
                  </a:cubicBezTo>
                  <a:cubicBezTo>
                    <a:pt x="9" y="0"/>
                    <a:pt x="14" y="1"/>
                    <a:pt x="17" y="5"/>
                  </a:cubicBezTo>
                  <a:cubicBezTo>
                    <a:pt x="24" y="16"/>
                    <a:pt x="36" y="22"/>
                    <a:pt x="49" y="22"/>
                  </a:cubicBezTo>
                  <a:cubicBezTo>
                    <a:pt x="56" y="21"/>
                    <a:pt x="67" y="18"/>
                    <a:pt x="74" y="6"/>
                  </a:cubicBezTo>
                  <a:cubicBezTo>
                    <a:pt x="76" y="2"/>
                    <a:pt x="82" y="0"/>
                    <a:pt x="86" y="3"/>
                  </a:cubicBezTo>
                  <a:cubicBezTo>
                    <a:pt x="90" y="5"/>
                    <a:pt x="92" y="11"/>
                    <a:pt x="89" y="15"/>
                  </a:cubicBezTo>
                  <a:cubicBezTo>
                    <a:pt x="80" y="30"/>
                    <a:pt x="66" y="39"/>
                    <a:pt x="49" y="39"/>
                  </a:cubicBezTo>
                  <a:cubicBezTo>
                    <a:pt x="49" y="39"/>
                    <a:pt x="48" y="39"/>
                    <a:pt x="48" y="39"/>
                  </a:cubicBezTo>
                  <a:close/>
                </a:path>
              </a:pathLst>
            </a:custGeom>
            <a:solidFill>
              <a:srgbClr val="C3E1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436"/>
            <p:cNvSpPr/>
            <p:nvPr/>
          </p:nvSpPr>
          <p:spPr bwMode="auto">
            <a:xfrm>
              <a:off x="7508876" y="4929188"/>
              <a:ext cx="144463" cy="158750"/>
            </a:xfrm>
            <a:custGeom>
              <a:avLst/>
              <a:gdLst>
                <a:gd name="T0" fmla="*/ 39 w 39"/>
                <a:gd name="T1" fmla="*/ 22 h 43"/>
                <a:gd name="T2" fmla="*/ 20 w 39"/>
                <a:gd name="T3" fmla="*/ 43 h 43"/>
                <a:gd name="T4" fmla="*/ 16 w 39"/>
                <a:gd name="T5" fmla="*/ 43 h 43"/>
                <a:gd name="T6" fmla="*/ 0 w 39"/>
                <a:gd name="T7" fmla="*/ 22 h 43"/>
                <a:gd name="T8" fmla="*/ 20 w 39"/>
                <a:gd name="T9" fmla="*/ 0 h 43"/>
                <a:gd name="T10" fmla="*/ 34 w 39"/>
                <a:gd name="T11" fmla="*/ 8 h 43"/>
                <a:gd name="T12" fmla="*/ 39 w 39"/>
                <a:gd name="T13" fmla="*/ 22 h 43"/>
              </a:gdLst>
              <a:ahLst/>
              <a:cxnLst>
                <a:cxn ang="0">
                  <a:pos x="T0" y="T1"/>
                </a:cxn>
                <a:cxn ang="0">
                  <a:pos x="T2" y="T3"/>
                </a:cxn>
                <a:cxn ang="0">
                  <a:pos x="T4" y="T5"/>
                </a:cxn>
                <a:cxn ang="0">
                  <a:pos x="T6" y="T7"/>
                </a:cxn>
                <a:cxn ang="0">
                  <a:pos x="T8" y="T9"/>
                </a:cxn>
                <a:cxn ang="0">
                  <a:pos x="T10" y="T11"/>
                </a:cxn>
                <a:cxn ang="0">
                  <a:pos x="T12" y="T13"/>
                </a:cxn>
              </a:cxnLst>
              <a:rect l="0" t="0" r="r" b="b"/>
              <a:pathLst>
                <a:path w="39" h="43">
                  <a:moveTo>
                    <a:pt x="39" y="22"/>
                  </a:moveTo>
                  <a:cubicBezTo>
                    <a:pt x="39" y="33"/>
                    <a:pt x="30" y="43"/>
                    <a:pt x="20" y="43"/>
                  </a:cubicBezTo>
                  <a:cubicBezTo>
                    <a:pt x="18" y="43"/>
                    <a:pt x="17" y="43"/>
                    <a:pt x="16" y="43"/>
                  </a:cubicBezTo>
                  <a:cubicBezTo>
                    <a:pt x="7" y="41"/>
                    <a:pt x="0" y="32"/>
                    <a:pt x="0" y="22"/>
                  </a:cubicBezTo>
                  <a:cubicBezTo>
                    <a:pt x="0" y="10"/>
                    <a:pt x="9" y="0"/>
                    <a:pt x="20" y="0"/>
                  </a:cubicBezTo>
                  <a:cubicBezTo>
                    <a:pt x="26" y="0"/>
                    <a:pt x="31" y="3"/>
                    <a:pt x="34" y="8"/>
                  </a:cubicBezTo>
                  <a:cubicBezTo>
                    <a:pt x="37" y="12"/>
                    <a:pt x="39" y="16"/>
                    <a:pt x="39" y="22"/>
                  </a:cubicBezTo>
                  <a:close/>
                </a:path>
              </a:pathLst>
            </a:custGeom>
            <a:solidFill>
              <a:srgbClr val="C3E1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437"/>
            <p:cNvSpPr/>
            <p:nvPr/>
          </p:nvSpPr>
          <p:spPr bwMode="auto">
            <a:xfrm>
              <a:off x="7553326" y="4959350"/>
              <a:ext cx="100013" cy="128588"/>
            </a:xfrm>
            <a:custGeom>
              <a:avLst/>
              <a:gdLst>
                <a:gd name="T0" fmla="*/ 27 w 27"/>
                <a:gd name="T1" fmla="*/ 14 h 35"/>
                <a:gd name="T2" fmla="*/ 8 w 27"/>
                <a:gd name="T3" fmla="*/ 35 h 35"/>
                <a:gd name="T4" fmla="*/ 4 w 27"/>
                <a:gd name="T5" fmla="*/ 35 h 35"/>
                <a:gd name="T6" fmla="*/ 0 w 27"/>
                <a:gd name="T7" fmla="*/ 21 h 35"/>
                <a:gd name="T8" fmla="*/ 19 w 27"/>
                <a:gd name="T9" fmla="*/ 0 h 35"/>
                <a:gd name="T10" fmla="*/ 22 w 27"/>
                <a:gd name="T11" fmla="*/ 0 h 35"/>
                <a:gd name="T12" fmla="*/ 27 w 27"/>
                <a:gd name="T13" fmla="*/ 14 h 35"/>
              </a:gdLst>
              <a:ahLst/>
              <a:cxnLst>
                <a:cxn ang="0">
                  <a:pos x="T0" y="T1"/>
                </a:cxn>
                <a:cxn ang="0">
                  <a:pos x="T2" y="T3"/>
                </a:cxn>
                <a:cxn ang="0">
                  <a:pos x="T4" y="T5"/>
                </a:cxn>
                <a:cxn ang="0">
                  <a:pos x="T6" y="T7"/>
                </a:cxn>
                <a:cxn ang="0">
                  <a:pos x="T8" y="T9"/>
                </a:cxn>
                <a:cxn ang="0">
                  <a:pos x="T10" y="T11"/>
                </a:cxn>
                <a:cxn ang="0">
                  <a:pos x="T12" y="T13"/>
                </a:cxn>
              </a:cxnLst>
              <a:rect l="0" t="0" r="r" b="b"/>
              <a:pathLst>
                <a:path w="27" h="35">
                  <a:moveTo>
                    <a:pt x="27" y="14"/>
                  </a:moveTo>
                  <a:cubicBezTo>
                    <a:pt x="27" y="25"/>
                    <a:pt x="18" y="35"/>
                    <a:pt x="8" y="35"/>
                  </a:cubicBezTo>
                  <a:cubicBezTo>
                    <a:pt x="6" y="35"/>
                    <a:pt x="5" y="35"/>
                    <a:pt x="4" y="35"/>
                  </a:cubicBezTo>
                  <a:cubicBezTo>
                    <a:pt x="2" y="31"/>
                    <a:pt x="0" y="26"/>
                    <a:pt x="0" y="21"/>
                  </a:cubicBezTo>
                  <a:cubicBezTo>
                    <a:pt x="0" y="9"/>
                    <a:pt x="9" y="0"/>
                    <a:pt x="19" y="0"/>
                  </a:cubicBezTo>
                  <a:cubicBezTo>
                    <a:pt x="20" y="0"/>
                    <a:pt x="21" y="0"/>
                    <a:pt x="22" y="0"/>
                  </a:cubicBezTo>
                  <a:cubicBezTo>
                    <a:pt x="25" y="4"/>
                    <a:pt x="27" y="8"/>
                    <a:pt x="27" y="14"/>
                  </a:cubicBezTo>
                  <a:close/>
                </a:path>
              </a:pathLst>
            </a:custGeom>
            <a:solidFill>
              <a:srgbClr val="92D2D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38"/>
            <p:cNvSpPr/>
            <p:nvPr/>
          </p:nvSpPr>
          <p:spPr bwMode="auto">
            <a:xfrm>
              <a:off x="6880226" y="4125913"/>
              <a:ext cx="600075" cy="596900"/>
            </a:xfrm>
            <a:custGeom>
              <a:avLst/>
              <a:gdLst>
                <a:gd name="T0" fmla="*/ 163 w 163"/>
                <a:gd name="T1" fmla="*/ 0 h 162"/>
                <a:gd name="T2" fmla="*/ 0 w 163"/>
                <a:gd name="T3" fmla="*/ 162 h 162"/>
                <a:gd name="T4" fmla="*/ 0 w 163"/>
                <a:gd name="T5" fmla="*/ 162 h 162"/>
                <a:gd name="T6" fmla="*/ 163 w 163"/>
                <a:gd name="T7" fmla="*/ 0 h 162"/>
                <a:gd name="T8" fmla="*/ 163 w 163"/>
                <a:gd name="T9" fmla="*/ 0 h 162"/>
              </a:gdLst>
              <a:ahLst/>
              <a:cxnLst>
                <a:cxn ang="0">
                  <a:pos x="T0" y="T1"/>
                </a:cxn>
                <a:cxn ang="0">
                  <a:pos x="T2" y="T3"/>
                </a:cxn>
                <a:cxn ang="0">
                  <a:pos x="T4" y="T5"/>
                </a:cxn>
                <a:cxn ang="0">
                  <a:pos x="T6" y="T7"/>
                </a:cxn>
                <a:cxn ang="0">
                  <a:pos x="T8" y="T9"/>
                </a:cxn>
              </a:cxnLst>
              <a:rect l="0" t="0" r="r" b="b"/>
              <a:pathLst>
                <a:path w="163" h="162">
                  <a:moveTo>
                    <a:pt x="163" y="0"/>
                  </a:moveTo>
                  <a:cubicBezTo>
                    <a:pt x="73" y="0"/>
                    <a:pt x="0" y="73"/>
                    <a:pt x="0" y="162"/>
                  </a:cubicBezTo>
                  <a:cubicBezTo>
                    <a:pt x="0" y="162"/>
                    <a:pt x="0" y="162"/>
                    <a:pt x="0" y="162"/>
                  </a:cubicBezTo>
                  <a:cubicBezTo>
                    <a:pt x="0" y="73"/>
                    <a:pt x="73" y="0"/>
                    <a:pt x="163" y="0"/>
                  </a:cubicBezTo>
                  <a:cubicBezTo>
                    <a:pt x="163" y="0"/>
                    <a:pt x="163" y="0"/>
                    <a:pt x="163" y="0"/>
                  </a:cubicBezTo>
                </a:path>
              </a:pathLst>
            </a:custGeom>
            <a:solidFill>
              <a:srgbClr val="B853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39"/>
            <p:cNvSpPr/>
            <p:nvPr/>
          </p:nvSpPr>
          <p:spPr bwMode="auto">
            <a:xfrm>
              <a:off x="6880226" y="4125913"/>
              <a:ext cx="1066800" cy="1068388"/>
            </a:xfrm>
            <a:custGeom>
              <a:avLst/>
              <a:gdLst>
                <a:gd name="T0" fmla="*/ 163 w 290"/>
                <a:gd name="T1" fmla="*/ 0 h 290"/>
                <a:gd name="T2" fmla="*/ 0 w 290"/>
                <a:gd name="T3" fmla="*/ 162 h 290"/>
                <a:gd name="T4" fmla="*/ 62 w 290"/>
                <a:gd name="T5" fmla="*/ 290 h 290"/>
                <a:gd name="T6" fmla="*/ 27 w 290"/>
                <a:gd name="T7" fmla="*/ 189 h 290"/>
                <a:gd name="T8" fmla="*/ 57 w 290"/>
                <a:gd name="T9" fmla="*/ 94 h 290"/>
                <a:gd name="T10" fmla="*/ 52 w 290"/>
                <a:gd name="T11" fmla="*/ 87 h 290"/>
                <a:gd name="T12" fmla="*/ 54 w 290"/>
                <a:gd name="T13" fmla="*/ 75 h 290"/>
                <a:gd name="T14" fmla="*/ 59 w 290"/>
                <a:gd name="T15" fmla="*/ 73 h 290"/>
                <a:gd name="T16" fmla="*/ 66 w 290"/>
                <a:gd name="T17" fmla="*/ 77 h 290"/>
                <a:gd name="T18" fmla="*/ 69 w 290"/>
                <a:gd name="T19" fmla="*/ 80 h 290"/>
                <a:gd name="T20" fmla="*/ 189 w 290"/>
                <a:gd name="T21" fmla="*/ 27 h 290"/>
                <a:gd name="T22" fmla="*/ 290 w 290"/>
                <a:gd name="T23" fmla="*/ 62 h 290"/>
                <a:gd name="T24" fmla="*/ 163 w 290"/>
                <a:gd name="T25"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0" h="290">
                  <a:moveTo>
                    <a:pt x="163" y="0"/>
                  </a:moveTo>
                  <a:cubicBezTo>
                    <a:pt x="73" y="0"/>
                    <a:pt x="0" y="73"/>
                    <a:pt x="0" y="162"/>
                  </a:cubicBezTo>
                  <a:cubicBezTo>
                    <a:pt x="0" y="214"/>
                    <a:pt x="25" y="260"/>
                    <a:pt x="62" y="290"/>
                  </a:cubicBezTo>
                  <a:cubicBezTo>
                    <a:pt x="40" y="262"/>
                    <a:pt x="27" y="227"/>
                    <a:pt x="27" y="189"/>
                  </a:cubicBezTo>
                  <a:cubicBezTo>
                    <a:pt x="27" y="154"/>
                    <a:pt x="38" y="121"/>
                    <a:pt x="57" y="94"/>
                  </a:cubicBezTo>
                  <a:cubicBezTo>
                    <a:pt x="55" y="92"/>
                    <a:pt x="53" y="90"/>
                    <a:pt x="52" y="87"/>
                  </a:cubicBezTo>
                  <a:cubicBezTo>
                    <a:pt x="49" y="83"/>
                    <a:pt x="50" y="78"/>
                    <a:pt x="54" y="75"/>
                  </a:cubicBezTo>
                  <a:cubicBezTo>
                    <a:pt x="56" y="74"/>
                    <a:pt x="57" y="73"/>
                    <a:pt x="59" y="73"/>
                  </a:cubicBezTo>
                  <a:cubicBezTo>
                    <a:pt x="62" y="73"/>
                    <a:pt x="65" y="75"/>
                    <a:pt x="66" y="77"/>
                  </a:cubicBezTo>
                  <a:cubicBezTo>
                    <a:pt x="67" y="78"/>
                    <a:pt x="68" y="79"/>
                    <a:pt x="69" y="80"/>
                  </a:cubicBezTo>
                  <a:cubicBezTo>
                    <a:pt x="98" y="47"/>
                    <a:pt x="141" y="27"/>
                    <a:pt x="189" y="27"/>
                  </a:cubicBezTo>
                  <a:cubicBezTo>
                    <a:pt x="227" y="27"/>
                    <a:pt x="262" y="40"/>
                    <a:pt x="290" y="62"/>
                  </a:cubicBezTo>
                  <a:cubicBezTo>
                    <a:pt x="260" y="24"/>
                    <a:pt x="214" y="0"/>
                    <a:pt x="163" y="0"/>
                  </a:cubicBezTo>
                </a:path>
              </a:pathLst>
            </a:custGeom>
            <a:solidFill>
              <a:srgbClr val="BFCB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40"/>
            <p:cNvSpPr/>
            <p:nvPr/>
          </p:nvSpPr>
          <p:spPr bwMode="auto">
            <a:xfrm>
              <a:off x="7061201" y="4395788"/>
              <a:ext cx="73025" cy="76200"/>
            </a:xfrm>
            <a:custGeom>
              <a:avLst/>
              <a:gdLst>
                <a:gd name="T0" fmla="*/ 10 w 20"/>
                <a:gd name="T1" fmla="*/ 0 h 21"/>
                <a:gd name="T2" fmla="*/ 5 w 20"/>
                <a:gd name="T3" fmla="*/ 2 h 21"/>
                <a:gd name="T4" fmla="*/ 3 w 20"/>
                <a:gd name="T5" fmla="*/ 14 h 21"/>
                <a:gd name="T6" fmla="*/ 8 w 20"/>
                <a:gd name="T7" fmla="*/ 21 h 21"/>
                <a:gd name="T8" fmla="*/ 20 w 20"/>
                <a:gd name="T9" fmla="*/ 7 h 21"/>
                <a:gd name="T10" fmla="*/ 17 w 20"/>
                <a:gd name="T11" fmla="*/ 4 h 21"/>
                <a:gd name="T12" fmla="*/ 10 w 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0" y="0"/>
                  </a:moveTo>
                  <a:cubicBezTo>
                    <a:pt x="8" y="0"/>
                    <a:pt x="7" y="1"/>
                    <a:pt x="5" y="2"/>
                  </a:cubicBezTo>
                  <a:cubicBezTo>
                    <a:pt x="1" y="5"/>
                    <a:pt x="0" y="10"/>
                    <a:pt x="3" y="14"/>
                  </a:cubicBezTo>
                  <a:cubicBezTo>
                    <a:pt x="4" y="17"/>
                    <a:pt x="6" y="19"/>
                    <a:pt x="8" y="21"/>
                  </a:cubicBezTo>
                  <a:cubicBezTo>
                    <a:pt x="12" y="16"/>
                    <a:pt x="16" y="12"/>
                    <a:pt x="20" y="7"/>
                  </a:cubicBezTo>
                  <a:cubicBezTo>
                    <a:pt x="19" y="6"/>
                    <a:pt x="18" y="5"/>
                    <a:pt x="17" y="4"/>
                  </a:cubicBezTo>
                  <a:cubicBezTo>
                    <a:pt x="16" y="2"/>
                    <a:pt x="13" y="0"/>
                    <a:pt x="10" y="0"/>
                  </a:cubicBezTo>
                </a:path>
              </a:pathLst>
            </a:custGeom>
            <a:solidFill>
              <a:srgbClr val="92B3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41"/>
            <p:cNvSpPr/>
            <p:nvPr/>
          </p:nvSpPr>
          <p:spPr bwMode="auto">
            <a:xfrm>
              <a:off x="7939088" y="4465638"/>
              <a:ext cx="581025" cy="265113"/>
            </a:xfrm>
            <a:custGeom>
              <a:avLst/>
              <a:gdLst>
                <a:gd name="T0" fmla="*/ 152 w 158"/>
                <a:gd name="T1" fmla="*/ 56 h 72"/>
                <a:gd name="T2" fmla="*/ 128 w 158"/>
                <a:gd name="T3" fmla="*/ 63 h 72"/>
                <a:gd name="T4" fmla="*/ 52 w 158"/>
                <a:gd name="T5" fmla="*/ 68 h 72"/>
                <a:gd name="T6" fmla="*/ 8 w 158"/>
                <a:gd name="T7" fmla="*/ 71 h 72"/>
                <a:gd name="T8" fmla="*/ 6 w 158"/>
                <a:gd name="T9" fmla="*/ 64 h 72"/>
                <a:gd name="T10" fmla="*/ 94 w 158"/>
                <a:gd name="T11" fmla="*/ 14 h 72"/>
                <a:gd name="T12" fmla="*/ 16 w 158"/>
                <a:gd name="T13" fmla="*/ 14 h 72"/>
                <a:gd name="T14" fmla="*/ 14 w 158"/>
                <a:gd name="T15" fmla="*/ 7 h 72"/>
                <a:gd name="T16" fmla="*/ 38 w 158"/>
                <a:gd name="T17" fmla="*/ 0 h 72"/>
                <a:gd name="T18" fmla="*/ 128 w 158"/>
                <a:gd name="T19" fmla="*/ 0 h 72"/>
                <a:gd name="T20" fmla="*/ 132 w 158"/>
                <a:gd name="T21" fmla="*/ 6 h 72"/>
                <a:gd name="T22" fmla="*/ 44 w 158"/>
                <a:gd name="T23" fmla="*/ 57 h 72"/>
                <a:gd name="T24" fmla="*/ 93 w 158"/>
                <a:gd name="T25" fmla="*/ 51 h 72"/>
                <a:gd name="T26" fmla="*/ 150 w 158"/>
                <a:gd name="T27" fmla="*/ 49 h 72"/>
                <a:gd name="T28" fmla="*/ 152 w 158"/>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8" h="72">
                  <a:moveTo>
                    <a:pt x="152" y="56"/>
                  </a:moveTo>
                  <a:cubicBezTo>
                    <a:pt x="145" y="61"/>
                    <a:pt x="136" y="63"/>
                    <a:pt x="128" y="63"/>
                  </a:cubicBezTo>
                  <a:cubicBezTo>
                    <a:pt x="103" y="63"/>
                    <a:pt x="77" y="64"/>
                    <a:pt x="52" y="68"/>
                  </a:cubicBezTo>
                  <a:cubicBezTo>
                    <a:pt x="37" y="70"/>
                    <a:pt x="23" y="72"/>
                    <a:pt x="8" y="71"/>
                  </a:cubicBezTo>
                  <a:cubicBezTo>
                    <a:pt x="1" y="71"/>
                    <a:pt x="0" y="68"/>
                    <a:pt x="6" y="64"/>
                  </a:cubicBezTo>
                  <a:cubicBezTo>
                    <a:pt x="34" y="45"/>
                    <a:pt x="68" y="35"/>
                    <a:pt x="94" y="14"/>
                  </a:cubicBezTo>
                  <a:cubicBezTo>
                    <a:pt x="68" y="14"/>
                    <a:pt x="42" y="14"/>
                    <a:pt x="16" y="14"/>
                  </a:cubicBezTo>
                  <a:cubicBezTo>
                    <a:pt x="9" y="14"/>
                    <a:pt x="8" y="10"/>
                    <a:pt x="14" y="7"/>
                  </a:cubicBezTo>
                  <a:cubicBezTo>
                    <a:pt x="21" y="2"/>
                    <a:pt x="30" y="0"/>
                    <a:pt x="38" y="0"/>
                  </a:cubicBezTo>
                  <a:cubicBezTo>
                    <a:pt x="68" y="0"/>
                    <a:pt x="98" y="0"/>
                    <a:pt x="128" y="0"/>
                  </a:cubicBezTo>
                  <a:cubicBezTo>
                    <a:pt x="131" y="0"/>
                    <a:pt x="136" y="2"/>
                    <a:pt x="132" y="6"/>
                  </a:cubicBezTo>
                  <a:cubicBezTo>
                    <a:pt x="106" y="29"/>
                    <a:pt x="74" y="40"/>
                    <a:pt x="44" y="57"/>
                  </a:cubicBezTo>
                  <a:cubicBezTo>
                    <a:pt x="61" y="56"/>
                    <a:pt x="77" y="52"/>
                    <a:pt x="93" y="51"/>
                  </a:cubicBezTo>
                  <a:cubicBezTo>
                    <a:pt x="112" y="49"/>
                    <a:pt x="131" y="49"/>
                    <a:pt x="150" y="49"/>
                  </a:cubicBezTo>
                  <a:cubicBezTo>
                    <a:pt x="157" y="49"/>
                    <a:pt x="158" y="53"/>
                    <a:pt x="152" y="56"/>
                  </a:cubicBezTo>
                  <a:close/>
                </a:path>
              </a:pathLst>
            </a:custGeom>
            <a:solidFill>
              <a:srgbClr val="94D7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42"/>
            <p:cNvSpPr/>
            <p:nvPr/>
          </p:nvSpPr>
          <p:spPr bwMode="auto">
            <a:xfrm>
              <a:off x="7777163" y="4814888"/>
              <a:ext cx="276225" cy="173038"/>
            </a:xfrm>
            <a:custGeom>
              <a:avLst/>
              <a:gdLst>
                <a:gd name="T0" fmla="*/ 74 w 75"/>
                <a:gd name="T1" fmla="*/ 7 h 47"/>
                <a:gd name="T2" fmla="*/ 29 w 75"/>
                <a:gd name="T3" fmla="*/ 36 h 47"/>
                <a:gd name="T4" fmla="*/ 68 w 75"/>
                <a:gd name="T5" fmla="*/ 37 h 47"/>
                <a:gd name="T6" fmla="*/ 69 w 75"/>
                <a:gd name="T7" fmla="*/ 41 h 47"/>
                <a:gd name="T8" fmla="*/ 53 w 75"/>
                <a:gd name="T9" fmla="*/ 46 h 47"/>
                <a:gd name="T10" fmla="*/ 4 w 75"/>
                <a:gd name="T11" fmla="*/ 45 h 47"/>
                <a:gd name="T12" fmla="*/ 5 w 75"/>
                <a:gd name="T13" fmla="*/ 40 h 47"/>
                <a:gd name="T14" fmla="*/ 51 w 75"/>
                <a:gd name="T15" fmla="*/ 11 h 47"/>
                <a:gd name="T16" fmla="*/ 12 w 75"/>
                <a:gd name="T17" fmla="*/ 11 h 47"/>
                <a:gd name="T18" fmla="*/ 11 w 75"/>
                <a:gd name="T19" fmla="*/ 6 h 47"/>
                <a:gd name="T20" fmla="*/ 27 w 75"/>
                <a:gd name="T21" fmla="*/ 2 h 47"/>
                <a:gd name="T22" fmla="*/ 73 w 75"/>
                <a:gd name="T23" fmla="*/ 3 h 47"/>
                <a:gd name="T24" fmla="*/ 74 w 75"/>
                <a:gd name="T25"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47">
                  <a:moveTo>
                    <a:pt x="74" y="7"/>
                  </a:moveTo>
                  <a:cubicBezTo>
                    <a:pt x="61" y="20"/>
                    <a:pt x="44" y="27"/>
                    <a:pt x="29" y="36"/>
                  </a:cubicBezTo>
                  <a:cubicBezTo>
                    <a:pt x="42" y="37"/>
                    <a:pt x="55" y="37"/>
                    <a:pt x="68" y="37"/>
                  </a:cubicBezTo>
                  <a:cubicBezTo>
                    <a:pt x="72" y="37"/>
                    <a:pt x="73" y="39"/>
                    <a:pt x="69" y="41"/>
                  </a:cubicBezTo>
                  <a:cubicBezTo>
                    <a:pt x="65" y="44"/>
                    <a:pt x="59" y="46"/>
                    <a:pt x="53" y="46"/>
                  </a:cubicBezTo>
                  <a:cubicBezTo>
                    <a:pt x="37" y="46"/>
                    <a:pt x="20" y="47"/>
                    <a:pt x="4" y="45"/>
                  </a:cubicBezTo>
                  <a:cubicBezTo>
                    <a:pt x="0" y="44"/>
                    <a:pt x="3" y="41"/>
                    <a:pt x="5" y="40"/>
                  </a:cubicBezTo>
                  <a:cubicBezTo>
                    <a:pt x="20" y="30"/>
                    <a:pt x="37" y="23"/>
                    <a:pt x="51" y="11"/>
                  </a:cubicBezTo>
                  <a:cubicBezTo>
                    <a:pt x="38" y="9"/>
                    <a:pt x="25" y="11"/>
                    <a:pt x="12" y="11"/>
                  </a:cubicBezTo>
                  <a:cubicBezTo>
                    <a:pt x="7" y="11"/>
                    <a:pt x="7" y="9"/>
                    <a:pt x="11" y="6"/>
                  </a:cubicBezTo>
                  <a:cubicBezTo>
                    <a:pt x="15" y="4"/>
                    <a:pt x="21" y="2"/>
                    <a:pt x="27" y="2"/>
                  </a:cubicBezTo>
                  <a:cubicBezTo>
                    <a:pt x="42" y="2"/>
                    <a:pt x="58" y="0"/>
                    <a:pt x="73" y="3"/>
                  </a:cubicBezTo>
                  <a:cubicBezTo>
                    <a:pt x="75" y="4"/>
                    <a:pt x="75" y="5"/>
                    <a:pt x="74" y="7"/>
                  </a:cubicBezTo>
                  <a:close/>
                </a:path>
              </a:pathLst>
            </a:custGeom>
            <a:solidFill>
              <a:srgbClr val="94D7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43"/>
            <p:cNvSpPr/>
            <p:nvPr/>
          </p:nvSpPr>
          <p:spPr bwMode="auto">
            <a:xfrm>
              <a:off x="3929063" y="5124450"/>
              <a:ext cx="1385888" cy="212725"/>
            </a:xfrm>
            <a:custGeom>
              <a:avLst/>
              <a:gdLst>
                <a:gd name="T0" fmla="*/ 271 w 377"/>
                <a:gd name="T1" fmla="*/ 0 h 58"/>
                <a:gd name="T2" fmla="*/ 0 w 377"/>
                <a:gd name="T3" fmla="*/ 28 h 58"/>
                <a:gd name="T4" fmla="*/ 367 w 377"/>
                <a:gd name="T5" fmla="*/ 58 h 58"/>
                <a:gd name="T6" fmla="*/ 377 w 377"/>
                <a:gd name="T7" fmla="*/ 58 h 58"/>
                <a:gd name="T8" fmla="*/ 271 w 377"/>
                <a:gd name="T9" fmla="*/ 0 h 58"/>
              </a:gdLst>
              <a:ahLst/>
              <a:cxnLst>
                <a:cxn ang="0">
                  <a:pos x="T0" y="T1"/>
                </a:cxn>
                <a:cxn ang="0">
                  <a:pos x="T2" y="T3"/>
                </a:cxn>
                <a:cxn ang="0">
                  <a:pos x="T4" y="T5"/>
                </a:cxn>
                <a:cxn ang="0">
                  <a:pos x="T6" y="T7"/>
                </a:cxn>
                <a:cxn ang="0">
                  <a:pos x="T8" y="T9"/>
                </a:cxn>
              </a:cxnLst>
              <a:rect l="0" t="0" r="r" b="b"/>
              <a:pathLst>
                <a:path w="377" h="58">
                  <a:moveTo>
                    <a:pt x="271" y="0"/>
                  </a:moveTo>
                  <a:cubicBezTo>
                    <a:pt x="115" y="4"/>
                    <a:pt x="0" y="15"/>
                    <a:pt x="0" y="28"/>
                  </a:cubicBezTo>
                  <a:cubicBezTo>
                    <a:pt x="0" y="44"/>
                    <a:pt x="164" y="58"/>
                    <a:pt x="367" y="58"/>
                  </a:cubicBezTo>
                  <a:cubicBezTo>
                    <a:pt x="370" y="58"/>
                    <a:pt x="374" y="58"/>
                    <a:pt x="377" y="58"/>
                  </a:cubicBezTo>
                  <a:cubicBezTo>
                    <a:pt x="340" y="42"/>
                    <a:pt x="304" y="23"/>
                    <a:pt x="271" y="0"/>
                  </a:cubicBezTo>
                </a:path>
              </a:pathLst>
            </a:custGeom>
            <a:solidFill>
              <a:srgbClr val="318E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44"/>
            <p:cNvSpPr/>
            <p:nvPr/>
          </p:nvSpPr>
          <p:spPr bwMode="auto">
            <a:xfrm>
              <a:off x="4924426" y="5121275"/>
              <a:ext cx="1703388" cy="215900"/>
            </a:xfrm>
            <a:custGeom>
              <a:avLst/>
              <a:gdLst>
                <a:gd name="T0" fmla="*/ 96 w 463"/>
                <a:gd name="T1" fmla="*/ 0 h 59"/>
                <a:gd name="T2" fmla="*/ 0 w 463"/>
                <a:gd name="T3" fmla="*/ 1 h 59"/>
                <a:gd name="T4" fmla="*/ 106 w 463"/>
                <a:gd name="T5" fmla="*/ 59 h 59"/>
                <a:gd name="T6" fmla="*/ 463 w 463"/>
                <a:gd name="T7" fmla="*/ 29 h 59"/>
                <a:gd name="T8" fmla="*/ 393 w 463"/>
                <a:gd name="T9" fmla="*/ 12 h 59"/>
                <a:gd name="T10" fmla="*/ 393 w 463"/>
                <a:gd name="T11" fmla="*/ 32 h 59"/>
                <a:gd name="T12" fmla="*/ 367 w 463"/>
                <a:gd name="T13" fmla="*/ 32 h 59"/>
                <a:gd name="T14" fmla="*/ 367 w 463"/>
                <a:gd name="T15" fmla="*/ 10 h 59"/>
                <a:gd name="T16" fmla="*/ 96 w 463"/>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3" h="59">
                  <a:moveTo>
                    <a:pt x="96" y="0"/>
                  </a:moveTo>
                  <a:cubicBezTo>
                    <a:pt x="63" y="0"/>
                    <a:pt x="31" y="1"/>
                    <a:pt x="0" y="1"/>
                  </a:cubicBezTo>
                  <a:cubicBezTo>
                    <a:pt x="33" y="24"/>
                    <a:pt x="69" y="43"/>
                    <a:pt x="106" y="59"/>
                  </a:cubicBezTo>
                  <a:cubicBezTo>
                    <a:pt x="304" y="58"/>
                    <a:pt x="463" y="45"/>
                    <a:pt x="463" y="29"/>
                  </a:cubicBezTo>
                  <a:cubicBezTo>
                    <a:pt x="463" y="23"/>
                    <a:pt x="437" y="17"/>
                    <a:pt x="393" y="12"/>
                  </a:cubicBezTo>
                  <a:cubicBezTo>
                    <a:pt x="393" y="32"/>
                    <a:pt x="393" y="32"/>
                    <a:pt x="393" y="32"/>
                  </a:cubicBezTo>
                  <a:cubicBezTo>
                    <a:pt x="367" y="32"/>
                    <a:pt x="367" y="32"/>
                    <a:pt x="367" y="32"/>
                  </a:cubicBezTo>
                  <a:cubicBezTo>
                    <a:pt x="367" y="10"/>
                    <a:pt x="367" y="10"/>
                    <a:pt x="367" y="10"/>
                  </a:cubicBezTo>
                  <a:cubicBezTo>
                    <a:pt x="300" y="4"/>
                    <a:pt x="203" y="0"/>
                    <a:pt x="96" y="0"/>
                  </a:cubicBezTo>
                </a:path>
              </a:pathLst>
            </a:custGeom>
            <a:solidFill>
              <a:srgbClr val="5A9E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Rectangle 445"/>
            <p:cNvSpPr>
              <a:spLocks noChangeArrowheads="1"/>
            </p:cNvSpPr>
            <p:nvPr/>
          </p:nvSpPr>
          <p:spPr bwMode="auto">
            <a:xfrm>
              <a:off x="4146551" y="4373563"/>
              <a:ext cx="95250" cy="865188"/>
            </a:xfrm>
            <a:prstGeom prst="rect">
              <a:avLst/>
            </a:prstGeom>
            <a:solidFill>
              <a:srgbClr val="BE89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56" name="Rectangle 446"/>
            <p:cNvSpPr>
              <a:spLocks noChangeArrowheads="1"/>
            </p:cNvSpPr>
            <p:nvPr/>
          </p:nvSpPr>
          <p:spPr bwMode="auto">
            <a:xfrm>
              <a:off x="6273801" y="4373563"/>
              <a:ext cx="95250" cy="865188"/>
            </a:xfrm>
            <a:prstGeom prst="rect">
              <a:avLst/>
            </a:prstGeom>
            <a:solidFill>
              <a:srgbClr val="BE89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57" name="Rectangle 447"/>
            <p:cNvSpPr>
              <a:spLocks noChangeArrowheads="1"/>
            </p:cNvSpPr>
            <p:nvPr/>
          </p:nvSpPr>
          <p:spPr bwMode="auto">
            <a:xfrm>
              <a:off x="6273801" y="4373563"/>
              <a:ext cx="95250"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58" name="Rectangle 448"/>
            <p:cNvSpPr>
              <a:spLocks noChangeArrowheads="1"/>
            </p:cNvSpPr>
            <p:nvPr/>
          </p:nvSpPr>
          <p:spPr bwMode="auto">
            <a:xfrm>
              <a:off x="4241801" y="4848225"/>
              <a:ext cx="2032000" cy="246063"/>
            </a:xfrm>
            <a:prstGeom prst="rect">
              <a:avLst/>
            </a:prstGeom>
            <a:solidFill>
              <a:srgbClr val="9C70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59" name="Rectangle 449"/>
            <p:cNvSpPr>
              <a:spLocks noChangeArrowheads="1"/>
            </p:cNvSpPr>
            <p:nvPr/>
          </p:nvSpPr>
          <p:spPr bwMode="auto">
            <a:xfrm>
              <a:off x="4241801" y="4848225"/>
              <a:ext cx="2032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60" name="Rectangle 450"/>
            <p:cNvSpPr>
              <a:spLocks noChangeArrowheads="1"/>
            </p:cNvSpPr>
            <p:nvPr/>
          </p:nvSpPr>
          <p:spPr bwMode="auto">
            <a:xfrm>
              <a:off x="4241801" y="4745038"/>
              <a:ext cx="2032000" cy="1031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61" name="Rectangle 451"/>
            <p:cNvSpPr>
              <a:spLocks noChangeArrowheads="1"/>
            </p:cNvSpPr>
            <p:nvPr/>
          </p:nvSpPr>
          <p:spPr bwMode="auto">
            <a:xfrm>
              <a:off x="4241801" y="4745038"/>
              <a:ext cx="2032000" cy="10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62" name="Freeform 452"/>
            <p:cNvSpPr/>
            <p:nvPr/>
          </p:nvSpPr>
          <p:spPr bwMode="auto">
            <a:xfrm>
              <a:off x="4502151" y="4471988"/>
              <a:ext cx="242888" cy="184150"/>
            </a:xfrm>
            <a:custGeom>
              <a:avLst/>
              <a:gdLst>
                <a:gd name="T0" fmla="*/ 66 w 66"/>
                <a:gd name="T1" fmla="*/ 33 h 50"/>
                <a:gd name="T2" fmla="*/ 66 w 66"/>
                <a:gd name="T3" fmla="*/ 33 h 50"/>
                <a:gd name="T4" fmla="*/ 62 w 66"/>
                <a:gd name="T5" fmla="*/ 42 h 50"/>
                <a:gd name="T6" fmla="*/ 48 w 66"/>
                <a:gd name="T7" fmla="*/ 49 h 50"/>
                <a:gd name="T8" fmla="*/ 48 w 66"/>
                <a:gd name="T9" fmla="*/ 49 h 50"/>
                <a:gd name="T10" fmla="*/ 40 w 66"/>
                <a:gd name="T11" fmla="*/ 49 h 50"/>
                <a:gd name="T12" fmla="*/ 33 w 66"/>
                <a:gd name="T13" fmla="*/ 48 h 50"/>
                <a:gd name="T14" fmla="*/ 28 w 66"/>
                <a:gd name="T15" fmla="*/ 48 h 50"/>
                <a:gd name="T16" fmla="*/ 15 w 66"/>
                <a:gd name="T17" fmla="*/ 45 h 50"/>
                <a:gd name="T18" fmla="*/ 14 w 66"/>
                <a:gd name="T19" fmla="*/ 45 h 50"/>
                <a:gd name="T20" fmla="*/ 14 w 66"/>
                <a:gd name="T21" fmla="*/ 45 h 50"/>
                <a:gd name="T22" fmla="*/ 8 w 66"/>
                <a:gd name="T23" fmla="*/ 44 h 50"/>
                <a:gd name="T24" fmla="*/ 2 w 66"/>
                <a:gd name="T25" fmla="*/ 36 h 50"/>
                <a:gd name="T26" fmla="*/ 3 w 66"/>
                <a:gd name="T27" fmla="*/ 27 h 50"/>
                <a:gd name="T28" fmla="*/ 2 w 66"/>
                <a:gd name="T29" fmla="*/ 16 h 50"/>
                <a:gd name="T30" fmla="*/ 5 w 66"/>
                <a:gd name="T31" fmla="*/ 11 h 50"/>
                <a:gd name="T32" fmla="*/ 7 w 66"/>
                <a:gd name="T33" fmla="*/ 5 h 50"/>
                <a:gd name="T34" fmla="*/ 9 w 66"/>
                <a:gd name="T35" fmla="*/ 4 h 50"/>
                <a:gd name="T36" fmla="*/ 11 w 66"/>
                <a:gd name="T37" fmla="*/ 1 h 50"/>
                <a:gd name="T38" fmla="*/ 17 w 66"/>
                <a:gd name="T39" fmla="*/ 0 h 50"/>
                <a:gd name="T40" fmla="*/ 29 w 66"/>
                <a:gd name="T41" fmla="*/ 1 h 50"/>
                <a:gd name="T42" fmla="*/ 35 w 66"/>
                <a:gd name="T43" fmla="*/ 3 h 50"/>
                <a:gd name="T44" fmla="*/ 38 w 66"/>
                <a:gd name="T45" fmla="*/ 2 h 50"/>
                <a:gd name="T46" fmla="*/ 39 w 66"/>
                <a:gd name="T47" fmla="*/ 3 h 50"/>
                <a:gd name="T48" fmla="*/ 47 w 66"/>
                <a:gd name="T49" fmla="*/ 7 h 50"/>
                <a:gd name="T50" fmla="*/ 52 w 66"/>
                <a:gd name="T51" fmla="*/ 10 h 50"/>
                <a:gd name="T52" fmla="*/ 61 w 66"/>
                <a:gd name="T53" fmla="*/ 16 h 50"/>
                <a:gd name="T54" fmla="*/ 61 w 66"/>
                <a:gd name="T55" fmla="*/ 16 h 50"/>
                <a:gd name="T56" fmla="*/ 61 w 66"/>
                <a:gd name="T57" fmla="*/ 16 h 50"/>
                <a:gd name="T58" fmla="*/ 66 w 66"/>
                <a:gd name="T59" fmla="*/ 3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 h="50">
                  <a:moveTo>
                    <a:pt x="66" y="33"/>
                  </a:moveTo>
                  <a:cubicBezTo>
                    <a:pt x="66" y="33"/>
                    <a:pt x="66" y="33"/>
                    <a:pt x="66" y="33"/>
                  </a:cubicBezTo>
                  <a:cubicBezTo>
                    <a:pt x="66" y="37"/>
                    <a:pt x="64" y="40"/>
                    <a:pt x="62" y="42"/>
                  </a:cubicBezTo>
                  <a:cubicBezTo>
                    <a:pt x="57" y="44"/>
                    <a:pt x="53" y="47"/>
                    <a:pt x="48" y="49"/>
                  </a:cubicBezTo>
                  <a:cubicBezTo>
                    <a:pt x="48" y="49"/>
                    <a:pt x="48" y="49"/>
                    <a:pt x="48" y="49"/>
                  </a:cubicBezTo>
                  <a:cubicBezTo>
                    <a:pt x="45" y="50"/>
                    <a:pt x="43" y="49"/>
                    <a:pt x="40" y="49"/>
                  </a:cubicBezTo>
                  <a:cubicBezTo>
                    <a:pt x="37" y="48"/>
                    <a:pt x="35" y="48"/>
                    <a:pt x="33" y="48"/>
                  </a:cubicBezTo>
                  <a:cubicBezTo>
                    <a:pt x="31" y="48"/>
                    <a:pt x="29" y="48"/>
                    <a:pt x="28" y="48"/>
                  </a:cubicBezTo>
                  <a:cubicBezTo>
                    <a:pt x="23" y="48"/>
                    <a:pt x="20" y="45"/>
                    <a:pt x="15" y="45"/>
                  </a:cubicBezTo>
                  <a:cubicBezTo>
                    <a:pt x="14" y="45"/>
                    <a:pt x="14" y="45"/>
                    <a:pt x="14" y="45"/>
                  </a:cubicBezTo>
                  <a:cubicBezTo>
                    <a:pt x="14" y="45"/>
                    <a:pt x="14" y="45"/>
                    <a:pt x="14" y="45"/>
                  </a:cubicBezTo>
                  <a:cubicBezTo>
                    <a:pt x="12" y="45"/>
                    <a:pt x="10" y="45"/>
                    <a:pt x="8" y="44"/>
                  </a:cubicBezTo>
                  <a:cubicBezTo>
                    <a:pt x="5" y="42"/>
                    <a:pt x="3" y="39"/>
                    <a:pt x="2" y="36"/>
                  </a:cubicBezTo>
                  <a:cubicBezTo>
                    <a:pt x="0" y="31"/>
                    <a:pt x="1" y="31"/>
                    <a:pt x="3" y="27"/>
                  </a:cubicBezTo>
                  <a:cubicBezTo>
                    <a:pt x="4" y="23"/>
                    <a:pt x="2" y="20"/>
                    <a:pt x="2" y="16"/>
                  </a:cubicBezTo>
                  <a:cubicBezTo>
                    <a:pt x="3" y="14"/>
                    <a:pt x="4" y="12"/>
                    <a:pt x="5" y="11"/>
                  </a:cubicBezTo>
                  <a:cubicBezTo>
                    <a:pt x="6" y="9"/>
                    <a:pt x="6" y="7"/>
                    <a:pt x="7" y="5"/>
                  </a:cubicBezTo>
                  <a:cubicBezTo>
                    <a:pt x="7" y="5"/>
                    <a:pt x="8" y="5"/>
                    <a:pt x="9" y="4"/>
                  </a:cubicBezTo>
                  <a:cubicBezTo>
                    <a:pt x="10" y="3"/>
                    <a:pt x="10" y="2"/>
                    <a:pt x="11" y="1"/>
                  </a:cubicBezTo>
                  <a:cubicBezTo>
                    <a:pt x="12" y="0"/>
                    <a:pt x="16" y="0"/>
                    <a:pt x="17" y="0"/>
                  </a:cubicBezTo>
                  <a:cubicBezTo>
                    <a:pt x="21" y="0"/>
                    <a:pt x="26" y="0"/>
                    <a:pt x="29" y="1"/>
                  </a:cubicBezTo>
                  <a:cubicBezTo>
                    <a:pt x="32" y="2"/>
                    <a:pt x="33" y="3"/>
                    <a:pt x="35" y="3"/>
                  </a:cubicBezTo>
                  <a:cubicBezTo>
                    <a:pt x="37" y="3"/>
                    <a:pt x="37" y="2"/>
                    <a:pt x="38" y="2"/>
                  </a:cubicBezTo>
                  <a:cubicBezTo>
                    <a:pt x="38" y="2"/>
                    <a:pt x="39" y="2"/>
                    <a:pt x="39" y="3"/>
                  </a:cubicBezTo>
                  <a:cubicBezTo>
                    <a:pt x="42" y="4"/>
                    <a:pt x="45" y="6"/>
                    <a:pt x="47" y="7"/>
                  </a:cubicBezTo>
                  <a:cubicBezTo>
                    <a:pt x="49" y="8"/>
                    <a:pt x="51" y="9"/>
                    <a:pt x="52" y="10"/>
                  </a:cubicBezTo>
                  <a:cubicBezTo>
                    <a:pt x="56" y="11"/>
                    <a:pt x="59" y="13"/>
                    <a:pt x="61" y="16"/>
                  </a:cubicBezTo>
                  <a:cubicBezTo>
                    <a:pt x="61" y="16"/>
                    <a:pt x="61" y="16"/>
                    <a:pt x="61" y="16"/>
                  </a:cubicBezTo>
                  <a:cubicBezTo>
                    <a:pt x="61" y="16"/>
                    <a:pt x="61" y="16"/>
                    <a:pt x="61" y="16"/>
                  </a:cubicBezTo>
                  <a:cubicBezTo>
                    <a:pt x="65" y="21"/>
                    <a:pt x="66" y="27"/>
                    <a:pt x="66" y="33"/>
                  </a:cubicBezTo>
                </a:path>
              </a:pathLst>
            </a:custGeom>
            <a:solidFill>
              <a:srgbClr val="F4D4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53"/>
            <p:cNvSpPr/>
            <p:nvPr/>
          </p:nvSpPr>
          <p:spPr bwMode="auto">
            <a:xfrm>
              <a:off x="4440238" y="4454525"/>
              <a:ext cx="201613" cy="184150"/>
            </a:xfrm>
            <a:custGeom>
              <a:avLst/>
              <a:gdLst>
                <a:gd name="T0" fmla="*/ 55 w 55"/>
                <a:gd name="T1" fmla="*/ 7 h 50"/>
                <a:gd name="T2" fmla="*/ 52 w 55"/>
                <a:gd name="T3" fmla="*/ 8 h 50"/>
                <a:gd name="T4" fmla="*/ 46 w 55"/>
                <a:gd name="T5" fmla="*/ 6 h 50"/>
                <a:gd name="T6" fmla="*/ 34 w 55"/>
                <a:gd name="T7" fmla="*/ 5 h 50"/>
                <a:gd name="T8" fmla="*/ 28 w 55"/>
                <a:gd name="T9" fmla="*/ 6 h 50"/>
                <a:gd name="T10" fmla="*/ 26 w 55"/>
                <a:gd name="T11" fmla="*/ 9 h 50"/>
                <a:gd name="T12" fmla="*/ 24 w 55"/>
                <a:gd name="T13" fmla="*/ 10 h 50"/>
                <a:gd name="T14" fmla="*/ 22 w 55"/>
                <a:gd name="T15" fmla="*/ 16 h 50"/>
                <a:gd name="T16" fmla="*/ 19 w 55"/>
                <a:gd name="T17" fmla="*/ 21 h 50"/>
                <a:gd name="T18" fmla="*/ 20 w 55"/>
                <a:gd name="T19" fmla="*/ 32 h 50"/>
                <a:gd name="T20" fmla="*/ 19 w 55"/>
                <a:gd name="T21" fmla="*/ 41 h 50"/>
                <a:gd name="T22" fmla="*/ 25 w 55"/>
                <a:gd name="T23" fmla="*/ 49 h 50"/>
                <a:gd name="T24" fmla="*/ 31 w 55"/>
                <a:gd name="T25" fmla="*/ 50 h 50"/>
                <a:gd name="T26" fmla="*/ 21 w 55"/>
                <a:gd name="T27" fmla="*/ 50 h 50"/>
                <a:gd name="T28" fmla="*/ 10 w 55"/>
                <a:gd name="T29" fmla="*/ 44 h 50"/>
                <a:gd name="T30" fmla="*/ 4 w 55"/>
                <a:gd name="T31" fmla="*/ 40 h 50"/>
                <a:gd name="T32" fmla="*/ 4 w 55"/>
                <a:gd name="T33" fmla="*/ 35 h 50"/>
                <a:gd name="T34" fmla="*/ 0 w 55"/>
                <a:gd name="T35" fmla="*/ 26 h 50"/>
                <a:gd name="T36" fmla="*/ 1 w 55"/>
                <a:gd name="T37" fmla="*/ 23 h 50"/>
                <a:gd name="T38" fmla="*/ 3 w 55"/>
                <a:gd name="T39" fmla="*/ 22 h 50"/>
                <a:gd name="T40" fmla="*/ 3 w 55"/>
                <a:gd name="T41" fmla="*/ 19 h 50"/>
                <a:gd name="T42" fmla="*/ 5 w 55"/>
                <a:gd name="T43" fmla="*/ 13 h 50"/>
                <a:gd name="T44" fmla="*/ 23 w 55"/>
                <a:gd name="T45" fmla="*/ 0 h 50"/>
                <a:gd name="T46" fmla="*/ 46 w 55"/>
                <a:gd name="T47" fmla="*/ 3 h 50"/>
                <a:gd name="T48" fmla="*/ 55 w 55"/>
                <a:gd name="T49"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 h="50">
                  <a:moveTo>
                    <a:pt x="55" y="7"/>
                  </a:moveTo>
                  <a:cubicBezTo>
                    <a:pt x="54" y="7"/>
                    <a:pt x="54" y="8"/>
                    <a:pt x="52" y="8"/>
                  </a:cubicBezTo>
                  <a:cubicBezTo>
                    <a:pt x="50" y="8"/>
                    <a:pt x="49" y="7"/>
                    <a:pt x="46" y="6"/>
                  </a:cubicBezTo>
                  <a:cubicBezTo>
                    <a:pt x="43" y="5"/>
                    <a:pt x="38" y="5"/>
                    <a:pt x="34" y="5"/>
                  </a:cubicBezTo>
                  <a:cubicBezTo>
                    <a:pt x="33" y="5"/>
                    <a:pt x="29" y="5"/>
                    <a:pt x="28" y="6"/>
                  </a:cubicBezTo>
                  <a:cubicBezTo>
                    <a:pt x="27" y="7"/>
                    <a:pt x="27" y="8"/>
                    <a:pt x="26" y="9"/>
                  </a:cubicBezTo>
                  <a:cubicBezTo>
                    <a:pt x="25" y="10"/>
                    <a:pt x="24" y="10"/>
                    <a:pt x="24" y="10"/>
                  </a:cubicBezTo>
                  <a:cubicBezTo>
                    <a:pt x="23" y="12"/>
                    <a:pt x="23" y="14"/>
                    <a:pt x="22" y="16"/>
                  </a:cubicBezTo>
                  <a:cubicBezTo>
                    <a:pt x="21" y="17"/>
                    <a:pt x="20" y="19"/>
                    <a:pt x="19" y="21"/>
                  </a:cubicBezTo>
                  <a:cubicBezTo>
                    <a:pt x="19" y="25"/>
                    <a:pt x="21" y="28"/>
                    <a:pt x="20" y="32"/>
                  </a:cubicBezTo>
                  <a:cubicBezTo>
                    <a:pt x="18" y="36"/>
                    <a:pt x="17" y="36"/>
                    <a:pt x="19" y="41"/>
                  </a:cubicBezTo>
                  <a:cubicBezTo>
                    <a:pt x="20" y="44"/>
                    <a:pt x="22" y="47"/>
                    <a:pt x="25" y="49"/>
                  </a:cubicBezTo>
                  <a:cubicBezTo>
                    <a:pt x="27" y="50"/>
                    <a:pt x="29" y="50"/>
                    <a:pt x="31" y="50"/>
                  </a:cubicBezTo>
                  <a:cubicBezTo>
                    <a:pt x="28" y="50"/>
                    <a:pt x="24" y="50"/>
                    <a:pt x="21" y="50"/>
                  </a:cubicBezTo>
                  <a:cubicBezTo>
                    <a:pt x="16" y="50"/>
                    <a:pt x="13" y="47"/>
                    <a:pt x="10" y="44"/>
                  </a:cubicBezTo>
                  <a:cubicBezTo>
                    <a:pt x="8" y="43"/>
                    <a:pt x="5" y="41"/>
                    <a:pt x="4" y="40"/>
                  </a:cubicBezTo>
                  <a:cubicBezTo>
                    <a:pt x="2" y="38"/>
                    <a:pt x="4" y="37"/>
                    <a:pt x="4" y="35"/>
                  </a:cubicBezTo>
                  <a:cubicBezTo>
                    <a:pt x="3" y="32"/>
                    <a:pt x="0" y="29"/>
                    <a:pt x="0" y="26"/>
                  </a:cubicBezTo>
                  <a:cubicBezTo>
                    <a:pt x="0" y="25"/>
                    <a:pt x="0" y="24"/>
                    <a:pt x="1" y="23"/>
                  </a:cubicBezTo>
                  <a:cubicBezTo>
                    <a:pt x="2" y="22"/>
                    <a:pt x="3" y="23"/>
                    <a:pt x="3" y="22"/>
                  </a:cubicBezTo>
                  <a:cubicBezTo>
                    <a:pt x="4" y="21"/>
                    <a:pt x="3" y="19"/>
                    <a:pt x="3" y="19"/>
                  </a:cubicBezTo>
                  <a:cubicBezTo>
                    <a:pt x="3" y="17"/>
                    <a:pt x="4" y="15"/>
                    <a:pt x="5" y="13"/>
                  </a:cubicBezTo>
                  <a:cubicBezTo>
                    <a:pt x="7" y="6"/>
                    <a:pt x="15" y="0"/>
                    <a:pt x="23" y="0"/>
                  </a:cubicBezTo>
                  <a:cubicBezTo>
                    <a:pt x="31" y="0"/>
                    <a:pt x="39" y="0"/>
                    <a:pt x="46" y="3"/>
                  </a:cubicBezTo>
                  <a:cubicBezTo>
                    <a:pt x="49" y="4"/>
                    <a:pt x="52" y="6"/>
                    <a:pt x="55" y="7"/>
                  </a:cubicBezTo>
                </a:path>
              </a:pathLst>
            </a:custGeom>
            <a:solidFill>
              <a:srgbClr val="A06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54"/>
            <p:cNvSpPr/>
            <p:nvPr/>
          </p:nvSpPr>
          <p:spPr bwMode="auto">
            <a:xfrm>
              <a:off x="4362451" y="4672013"/>
              <a:ext cx="265113" cy="84138"/>
            </a:xfrm>
            <a:custGeom>
              <a:avLst/>
              <a:gdLst>
                <a:gd name="T0" fmla="*/ 72 w 72"/>
                <a:gd name="T1" fmla="*/ 19 h 23"/>
                <a:gd name="T2" fmla="*/ 72 w 72"/>
                <a:gd name="T3" fmla="*/ 19 h 23"/>
                <a:gd name="T4" fmla="*/ 71 w 72"/>
                <a:gd name="T5" fmla="*/ 19 h 23"/>
                <a:gd name="T6" fmla="*/ 68 w 72"/>
                <a:gd name="T7" fmla="*/ 20 h 23"/>
                <a:gd name="T8" fmla="*/ 47 w 72"/>
                <a:gd name="T9" fmla="*/ 21 h 23"/>
                <a:gd name="T10" fmla="*/ 44 w 72"/>
                <a:gd name="T11" fmla="*/ 20 h 23"/>
                <a:gd name="T12" fmla="*/ 42 w 72"/>
                <a:gd name="T13" fmla="*/ 20 h 23"/>
                <a:gd name="T14" fmla="*/ 23 w 72"/>
                <a:gd name="T15" fmla="*/ 23 h 23"/>
                <a:gd name="T16" fmla="*/ 15 w 72"/>
                <a:gd name="T17" fmla="*/ 23 h 23"/>
                <a:gd name="T18" fmla="*/ 8 w 72"/>
                <a:gd name="T19" fmla="*/ 22 h 23"/>
                <a:gd name="T20" fmla="*/ 7 w 72"/>
                <a:gd name="T21" fmla="*/ 20 h 23"/>
                <a:gd name="T22" fmla="*/ 7 w 72"/>
                <a:gd name="T23" fmla="*/ 19 h 23"/>
                <a:gd name="T24" fmla="*/ 6 w 72"/>
                <a:gd name="T25" fmla="*/ 19 h 23"/>
                <a:gd name="T26" fmla="*/ 2 w 72"/>
                <a:gd name="T27" fmla="*/ 18 h 23"/>
                <a:gd name="T28" fmla="*/ 6 w 72"/>
                <a:gd name="T29" fmla="*/ 12 h 23"/>
                <a:gd name="T30" fmla="*/ 14 w 72"/>
                <a:gd name="T31" fmla="*/ 9 h 23"/>
                <a:gd name="T32" fmla="*/ 14 w 72"/>
                <a:gd name="T33" fmla="*/ 9 h 23"/>
                <a:gd name="T34" fmla="*/ 21 w 72"/>
                <a:gd name="T35" fmla="*/ 7 h 23"/>
                <a:gd name="T36" fmla="*/ 32 w 72"/>
                <a:gd name="T37" fmla="*/ 2 h 23"/>
                <a:gd name="T38" fmla="*/ 49 w 72"/>
                <a:gd name="T39" fmla="*/ 3 h 23"/>
                <a:gd name="T40" fmla="*/ 66 w 72"/>
                <a:gd name="T41" fmla="*/ 5 h 23"/>
                <a:gd name="T42" fmla="*/ 66 w 72"/>
                <a:gd name="T43" fmla="*/ 5 h 23"/>
                <a:gd name="T44" fmla="*/ 72 w 72"/>
                <a:gd name="T4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23">
                  <a:moveTo>
                    <a:pt x="72" y="19"/>
                  </a:moveTo>
                  <a:cubicBezTo>
                    <a:pt x="72" y="19"/>
                    <a:pt x="72" y="19"/>
                    <a:pt x="72" y="19"/>
                  </a:cubicBezTo>
                  <a:cubicBezTo>
                    <a:pt x="71" y="19"/>
                    <a:pt x="71" y="19"/>
                    <a:pt x="71" y="19"/>
                  </a:cubicBezTo>
                  <a:cubicBezTo>
                    <a:pt x="70" y="19"/>
                    <a:pt x="69" y="20"/>
                    <a:pt x="68" y="20"/>
                  </a:cubicBezTo>
                  <a:cubicBezTo>
                    <a:pt x="62" y="21"/>
                    <a:pt x="53" y="22"/>
                    <a:pt x="47" y="21"/>
                  </a:cubicBezTo>
                  <a:cubicBezTo>
                    <a:pt x="46" y="20"/>
                    <a:pt x="45" y="20"/>
                    <a:pt x="44" y="20"/>
                  </a:cubicBezTo>
                  <a:cubicBezTo>
                    <a:pt x="43" y="20"/>
                    <a:pt x="42" y="20"/>
                    <a:pt x="42" y="20"/>
                  </a:cubicBezTo>
                  <a:cubicBezTo>
                    <a:pt x="38" y="20"/>
                    <a:pt x="34" y="22"/>
                    <a:pt x="23" y="23"/>
                  </a:cubicBezTo>
                  <a:cubicBezTo>
                    <a:pt x="20" y="23"/>
                    <a:pt x="18" y="22"/>
                    <a:pt x="15" y="23"/>
                  </a:cubicBezTo>
                  <a:cubicBezTo>
                    <a:pt x="13" y="23"/>
                    <a:pt x="10" y="23"/>
                    <a:pt x="8" y="22"/>
                  </a:cubicBezTo>
                  <a:cubicBezTo>
                    <a:pt x="7" y="21"/>
                    <a:pt x="8" y="21"/>
                    <a:pt x="7" y="20"/>
                  </a:cubicBezTo>
                  <a:cubicBezTo>
                    <a:pt x="7" y="19"/>
                    <a:pt x="7" y="19"/>
                    <a:pt x="7" y="19"/>
                  </a:cubicBezTo>
                  <a:cubicBezTo>
                    <a:pt x="6" y="19"/>
                    <a:pt x="6" y="19"/>
                    <a:pt x="6" y="19"/>
                  </a:cubicBezTo>
                  <a:cubicBezTo>
                    <a:pt x="5" y="19"/>
                    <a:pt x="3" y="19"/>
                    <a:pt x="2" y="18"/>
                  </a:cubicBezTo>
                  <a:cubicBezTo>
                    <a:pt x="0" y="15"/>
                    <a:pt x="4" y="13"/>
                    <a:pt x="6" y="12"/>
                  </a:cubicBezTo>
                  <a:cubicBezTo>
                    <a:pt x="8" y="10"/>
                    <a:pt x="11" y="10"/>
                    <a:pt x="14" y="9"/>
                  </a:cubicBezTo>
                  <a:cubicBezTo>
                    <a:pt x="14" y="9"/>
                    <a:pt x="14" y="9"/>
                    <a:pt x="14" y="9"/>
                  </a:cubicBezTo>
                  <a:cubicBezTo>
                    <a:pt x="16" y="8"/>
                    <a:pt x="19" y="8"/>
                    <a:pt x="21" y="7"/>
                  </a:cubicBezTo>
                  <a:cubicBezTo>
                    <a:pt x="24" y="5"/>
                    <a:pt x="28" y="3"/>
                    <a:pt x="32" y="2"/>
                  </a:cubicBezTo>
                  <a:cubicBezTo>
                    <a:pt x="39" y="0"/>
                    <a:pt x="42" y="3"/>
                    <a:pt x="49" y="3"/>
                  </a:cubicBezTo>
                  <a:cubicBezTo>
                    <a:pt x="54" y="4"/>
                    <a:pt x="60" y="5"/>
                    <a:pt x="66" y="5"/>
                  </a:cubicBezTo>
                  <a:cubicBezTo>
                    <a:pt x="66" y="5"/>
                    <a:pt x="66" y="5"/>
                    <a:pt x="66" y="5"/>
                  </a:cubicBezTo>
                  <a:cubicBezTo>
                    <a:pt x="67" y="9"/>
                    <a:pt x="71" y="15"/>
                    <a:pt x="72" y="19"/>
                  </a:cubicBezTo>
                </a:path>
              </a:pathLst>
            </a:custGeom>
            <a:solidFill>
              <a:srgbClr val="F4D4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55"/>
            <p:cNvSpPr/>
            <p:nvPr/>
          </p:nvSpPr>
          <p:spPr bwMode="auto">
            <a:xfrm>
              <a:off x="4605338" y="4373563"/>
              <a:ext cx="466725" cy="438150"/>
            </a:xfrm>
            <a:custGeom>
              <a:avLst/>
              <a:gdLst>
                <a:gd name="T0" fmla="*/ 126 w 127"/>
                <a:gd name="T1" fmla="*/ 101 h 119"/>
                <a:gd name="T2" fmla="*/ 126 w 127"/>
                <a:gd name="T3" fmla="*/ 101 h 119"/>
                <a:gd name="T4" fmla="*/ 53 w 127"/>
                <a:gd name="T5" fmla="*/ 101 h 119"/>
                <a:gd name="T6" fmla="*/ 36 w 127"/>
                <a:gd name="T7" fmla="*/ 111 h 119"/>
                <a:gd name="T8" fmla="*/ 32 w 127"/>
                <a:gd name="T9" fmla="*/ 113 h 119"/>
                <a:gd name="T10" fmla="*/ 9 w 127"/>
                <a:gd name="T11" fmla="*/ 119 h 119"/>
                <a:gd name="T12" fmla="*/ 6 w 127"/>
                <a:gd name="T13" fmla="*/ 101 h 119"/>
                <a:gd name="T14" fmla="*/ 6 w 127"/>
                <a:gd name="T15" fmla="*/ 101 h 119"/>
                <a:gd name="T16" fmla="*/ 6 w 127"/>
                <a:gd name="T17" fmla="*/ 101 h 119"/>
                <a:gd name="T18" fmla="*/ 6 w 127"/>
                <a:gd name="T19" fmla="*/ 100 h 119"/>
                <a:gd name="T20" fmla="*/ 0 w 127"/>
                <a:gd name="T21" fmla="*/ 86 h 119"/>
                <a:gd name="T22" fmla="*/ 0 w 127"/>
                <a:gd name="T23" fmla="*/ 85 h 119"/>
                <a:gd name="T24" fmla="*/ 0 w 127"/>
                <a:gd name="T25" fmla="*/ 85 h 119"/>
                <a:gd name="T26" fmla="*/ 1 w 127"/>
                <a:gd name="T27" fmla="*/ 82 h 119"/>
                <a:gd name="T28" fmla="*/ 2 w 127"/>
                <a:gd name="T29" fmla="*/ 81 h 119"/>
                <a:gd name="T30" fmla="*/ 5 w 127"/>
                <a:gd name="T31" fmla="*/ 81 h 119"/>
                <a:gd name="T32" fmla="*/ 5 w 127"/>
                <a:gd name="T33" fmla="*/ 81 h 119"/>
                <a:gd name="T34" fmla="*/ 7 w 127"/>
                <a:gd name="T35" fmla="*/ 80 h 119"/>
                <a:gd name="T36" fmla="*/ 18 w 127"/>
                <a:gd name="T37" fmla="*/ 77 h 119"/>
                <a:gd name="T38" fmla="*/ 19 w 127"/>
                <a:gd name="T39" fmla="*/ 76 h 119"/>
                <a:gd name="T40" fmla="*/ 20 w 127"/>
                <a:gd name="T41" fmla="*/ 76 h 119"/>
                <a:gd name="T42" fmla="*/ 20 w 127"/>
                <a:gd name="T43" fmla="*/ 76 h 119"/>
                <a:gd name="T44" fmla="*/ 34 w 127"/>
                <a:gd name="T45" fmla="*/ 69 h 119"/>
                <a:gd name="T46" fmla="*/ 39 w 127"/>
                <a:gd name="T47" fmla="*/ 67 h 119"/>
                <a:gd name="T48" fmla="*/ 40 w 127"/>
                <a:gd name="T49" fmla="*/ 66 h 119"/>
                <a:gd name="T50" fmla="*/ 41 w 127"/>
                <a:gd name="T51" fmla="*/ 66 h 119"/>
                <a:gd name="T52" fmla="*/ 44 w 127"/>
                <a:gd name="T53" fmla="*/ 58 h 119"/>
                <a:gd name="T54" fmla="*/ 44 w 127"/>
                <a:gd name="T55" fmla="*/ 51 h 119"/>
                <a:gd name="T56" fmla="*/ 33 w 127"/>
                <a:gd name="T57" fmla="*/ 43 h 119"/>
                <a:gd name="T58" fmla="*/ 33 w 127"/>
                <a:gd name="T59" fmla="*/ 43 h 119"/>
                <a:gd name="T60" fmla="*/ 24 w 127"/>
                <a:gd name="T61" fmla="*/ 37 h 119"/>
                <a:gd name="T62" fmla="*/ 31 w 127"/>
                <a:gd name="T63" fmla="*/ 21 h 119"/>
                <a:gd name="T64" fmla="*/ 35 w 127"/>
                <a:gd name="T65" fmla="*/ 8 h 119"/>
                <a:gd name="T66" fmla="*/ 49 w 127"/>
                <a:gd name="T67" fmla="*/ 2 h 119"/>
                <a:gd name="T68" fmla="*/ 65 w 127"/>
                <a:gd name="T69" fmla="*/ 1 h 119"/>
                <a:gd name="T70" fmla="*/ 95 w 127"/>
                <a:gd name="T71" fmla="*/ 7 h 119"/>
                <a:gd name="T72" fmla="*/ 107 w 127"/>
                <a:gd name="T73" fmla="*/ 32 h 119"/>
                <a:gd name="T74" fmla="*/ 109 w 127"/>
                <a:gd name="T75" fmla="*/ 36 h 119"/>
                <a:gd name="T76" fmla="*/ 119 w 127"/>
                <a:gd name="T77" fmla="*/ 65 h 119"/>
                <a:gd name="T78" fmla="*/ 126 w 127"/>
                <a:gd name="T79" fmla="*/ 10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119">
                  <a:moveTo>
                    <a:pt x="126" y="101"/>
                  </a:moveTo>
                  <a:cubicBezTo>
                    <a:pt x="126" y="101"/>
                    <a:pt x="126" y="101"/>
                    <a:pt x="126" y="101"/>
                  </a:cubicBezTo>
                  <a:cubicBezTo>
                    <a:pt x="53" y="101"/>
                    <a:pt x="53" y="101"/>
                    <a:pt x="53" y="101"/>
                  </a:cubicBezTo>
                  <a:cubicBezTo>
                    <a:pt x="48" y="105"/>
                    <a:pt x="42" y="108"/>
                    <a:pt x="36" y="111"/>
                  </a:cubicBezTo>
                  <a:cubicBezTo>
                    <a:pt x="35" y="112"/>
                    <a:pt x="33" y="112"/>
                    <a:pt x="32" y="113"/>
                  </a:cubicBezTo>
                  <a:cubicBezTo>
                    <a:pt x="24" y="116"/>
                    <a:pt x="16" y="114"/>
                    <a:pt x="9" y="119"/>
                  </a:cubicBezTo>
                  <a:cubicBezTo>
                    <a:pt x="8" y="113"/>
                    <a:pt x="7" y="107"/>
                    <a:pt x="6" y="101"/>
                  </a:cubicBezTo>
                  <a:cubicBezTo>
                    <a:pt x="6" y="101"/>
                    <a:pt x="6" y="101"/>
                    <a:pt x="6" y="101"/>
                  </a:cubicBezTo>
                  <a:cubicBezTo>
                    <a:pt x="6" y="101"/>
                    <a:pt x="6" y="101"/>
                    <a:pt x="6" y="101"/>
                  </a:cubicBezTo>
                  <a:cubicBezTo>
                    <a:pt x="6" y="100"/>
                    <a:pt x="6" y="100"/>
                    <a:pt x="6" y="100"/>
                  </a:cubicBezTo>
                  <a:cubicBezTo>
                    <a:pt x="4" y="96"/>
                    <a:pt x="0" y="90"/>
                    <a:pt x="0" y="86"/>
                  </a:cubicBezTo>
                  <a:cubicBezTo>
                    <a:pt x="0" y="86"/>
                    <a:pt x="0" y="85"/>
                    <a:pt x="0" y="85"/>
                  </a:cubicBezTo>
                  <a:cubicBezTo>
                    <a:pt x="0" y="85"/>
                    <a:pt x="0" y="85"/>
                    <a:pt x="0" y="85"/>
                  </a:cubicBezTo>
                  <a:cubicBezTo>
                    <a:pt x="0" y="83"/>
                    <a:pt x="0" y="82"/>
                    <a:pt x="1" y="82"/>
                  </a:cubicBezTo>
                  <a:cubicBezTo>
                    <a:pt x="2" y="81"/>
                    <a:pt x="2" y="81"/>
                    <a:pt x="2" y="81"/>
                  </a:cubicBezTo>
                  <a:cubicBezTo>
                    <a:pt x="3" y="81"/>
                    <a:pt x="4" y="81"/>
                    <a:pt x="5" y="81"/>
                  </a:cubicBezTo>
                  <a:cubicBezTo>
                    <a:pt x="5" y="81"/>
                    <a:pt x="5" y="81"/>
                    <a:pt x="5" y="81"/>
                  </a:cubicBezTo>
                  <a:cubicBezTo>
                    <a:pt x="6" y="80"/>
                    <a:pt x="6" y="80"/>
                    <a:pt x="7" y="80"/>
                  </a:cubicBezTo>
                  <a:cubicBezTo>
                    <a:pt x="11" y="79"/>
                    <a:pt x="15" y="79"/>
                    <a:pt x="18" y="77"/>
                  </a:cubicBezTo>
                  <a:cubicBezTo>
                    <a:pt x="19" y="76"/>
                    <a:pt x="19" y="76"/>
                    <a:pt x="19" y="76"/>
                  </a:cubicBezTo>
                  <a:cubicBezTo>
                    <a:pt x="20" y="76"/>
                    <a:pt x="20" y="76"/>
                    <a:pt x="20" y="76"/>
                  </a:cubicBezTo>
                  <a:cubicBezTo>
                    <a:pt x="20" y="76"/>
                    <a:pt x="20" y="76"/>
                    <a:pt x="20" y="76"/>
                  </a:cubicBezTo>
                  <a:cubicBezTo>
                    <a:pt x="25" y="74"/>
                    <a:pt x="29" y="71"/>
                    <a:pt x="34" y="69"/>
                  </a:cubicBezTo>
                  <a:cubicBezTo>
                    <a:pt x="35" y="68"/>
                    <a:pt x="37" y="67"/>
                    <a:pt x="39" y="67"/>
                  </a:cubicBezTo>
                  <a:cubicBezTo>
                    <a:pt x="39" y="66"/>
                    <a:pt x="40" y="66"/>
                    <a:pt x="40" y="66"/>
                  </a:cubicBezTo>
                  <a:cubicBezTo>
                    <a:pt x="41" y="66"/>
                    <a:pt x="41" y="66"/>
                    <a:pt x="41" y="66"/>
                  </a:cubicBezTo>
                  <a:cubicBezTo>
                    <a:pt x="42" y="64"/>
                    <a:pt x="44" y="61"/>
                    <a:pt x="44" y="58"/>
                  </a:cubicBezTo>
                  <a:cubicBezTo>
                    <a:pt x="45" y="56"/>
                    <a:pt x="45" y="53"/>
                    <a:pt x="44" y="51"/>
                  </a:cubicBezTo>
                  <a:cubicBezTo>
                    <a:pt x="43" y="47"/>
                    <a:pt x="37" y="45"/>
                    <a:pt x="33" y="43"/>
                  </a:cubicBezTo>
                  <a:cubicBezTo>
                    <a:pt x="33" y="43"/>
                    <a:pt x="33" y="43"/>
                    <a:pt x="33" y="43"/>
                  </a:cubicBezTo>
                  <a:cubicBezTo>
                    <a:pt x="31" y="40"/>
                    <a:pt x="28" y="38"/>
                    <a:pt x="24" y="37"/>
                  </a:cubicBezTo>
                  <a:cubicBezTo>
                    <a:pt x="23" y="31"/>
                    <a:pt x="30" y="26"/>
                    <a:pt x="31" y="21"/>
                  </a:cubicBezTo>
                  <a:cubicBezTo>
                    <a:pt x="32" y="17"/>
                    <a:pt x="32" y="11"/>
                    <a:pt x="35" y="8"/>
                  </a:cubicBezTo>
                  <a:cubicBezTo>
                    <a:pt x="39" y="5"/>
                    <a:pt x="45" y="3"/>
                    <a:pt x="49" y="2"/>
                  </a:cubicBezTo>
                  <a:cubicBezTo>
                    <a:pt x="54" y="0"/>
                    <a:pt x="60" y="0"/>
                    <a:pt x="65" y="1"/>
                  </a:cubicBezTo>
                  <a:cubicBezTo>
                    <a:pt x="75" y="3"/>
                    <a:pt x="85" y="4"/>
                    <a:pt x="95" y="7"/>
                  </a:cubicBezTo>
                  <a:cubicBezTo>
                    <a:pt x="94" y="15"/>
                    <a:pt x="105" y="27"/>
                    <a:pt x="107" y="32"/>
                  </a:cubicBezTo>
                  <a:cubicBezTo>
                    <a:pt x="108" y="33"/>
                    <a:pt x="108" y="35"/>
                    <a:pt x="109" y="36"/>
                  </a:cubicBezTo>
                  <a:cubicBezTo>
                    <a:pt x="113" y="45"/>
                    <a:pt x="115" y="55"/>
                    <a:pt x="119" y="65"/>
                  </a:cubicBezTo>
                  <a:cubicBezTo>
                    <a:pt x="124" y="76"/>
                    <a:pt x="127" y="89"/>
                    <a:pt x="126" y="101"/>
                  </a:cubicBezTo>
                </a:path>
              </a:pathLst>
            </a:custGeom>
            <a:solidFill>
              <a:srgbClr val="B8E1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56"/>
            <p:cNvSpPr/>
            <p:nvPr/>
          </p:nvSpPr>
          <p:spPr bwMode="auto">
            <a:xfrm>
              <a:off x="4605338" y="4660900"/>
              <a:ext cx="106363" cy="150813"/>
            </a:xfrm>
            <a:custGeom>
              <a:avLst/>
              <a:gdLst>
                <a:gd name="T0" fmla="*/ 29 w 29"/>
                <a:gd name="T1" fmla="*/ 35 h 41"/>
                <a:gd name="T2" fmla="*/ 9 w 29"/>
                <a:gd name="T3" fmla="*/ 41 h 41"/>
                <a:gd name="T4" fmla="*/ 6 w 29"/>
                <a:gd name="T5" fmla="*/ 23 h 41"/>
                <a:gd name="T6" fmla="*/ 6 w 29"/>
                <a:gd name="T7" fmla="*/ 23 h 41"/>
                <a:gd name="T8" fmla="*/ 6 w 29"/>
                <a:gd name="T9" fmla="*/ 23 h 41"/>
                <a:gd name="T10" fmla="*/ 6 w 29"/>
                <a:gd name="T11" fmla="*/ 22 h 41"/>
                <a:gd name="T12" fmla="*/ 0 w 29"/>
                <a:gd name="T13" fmla="*/ 8 h 41"/>
                <a:gd name="T14" fmla="*/ 0 w 29"/>
                <a:gd name="T15" fmla="*/ 7 h 41"/>
                <a:gd name="T16" fmla="*/ 0 w 29"/>
                <a:gd name="T17" fmla="*/ 7 h 41"/>
                <a:gd name="T18" fmla="*/ 1 w 29"/>
                <a:gd name="T19" fmla="*/ 4 h 41"/>
                <a:gd name="T20" fmla="*/ 2 w 29"/>
                <a:gd name="T21" fmla="*/ 3 h 41"/>
                <a:gd name="T22" fmla="*/ 5 w 29"/>
                <a:gd name="T23" fmla="*/ 3 h 41"/>
                <a:gd name="T24" fmla="*/ 5 w 29"/>
                <a:gd name="T25" fmla="*/ 3 h 41"/>
                <a:gd name="T26" fmla="*/ 7 w 29"/>
                <a:gd name="T27" fmla="*/ 2 h 41"/>
                <a:gd name="T28" fmla="*/ 16 w 29"/>
                <a:gd name="T29" fmla="*/ 0 h 41"/>
                <a:gd name="T30" fmla="*/ 24 w 29"/>
                <a:gd name="T31" fmla="*/ 17 h 41"/>
                <a:gd name="T32" fmla="*/ 29 w 29"/>
                <a:gd name="T33"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1">
                  <a:moveTo>
                    <a:pt x="29" y="35"/>
                  </a:moveTo>
                  <a:cubicBezTo>
                    <a:pt x="23" y="37"/>
                    <a:pt x="15" y="36"/>
                    <a:pt x="9" y="41"/>
                  </a:cubicBezTo>
                  <a:cubicBezTo>
                    <a:pt x="8" y="35"/>
                    <a:pt x="7" y="29"/>
                    <a:pt x="6" y="23"/>
                  </a:cubicBezTo>
                  <a:cubicBezTo>
                    <a:pt x="6" y="23"/>
                    <a:pt x="6" y="23"/>
                    <a:pt x="6" y="23"/>
                  </a:cubicBezTo>
                  <a:cubicBezTo>
                    <a:pt x="6" y="23"/>
                    <a:pt x="6" y="23"/>
                    <a:pt x="6" y="23"/>
                  </a:cubicBezTo>
                  <a:cubicBezTo>
                    <a:pt x="6" y="22"/>
                    <a:pt x="6" y="22"/>
                    <a:pt x="6" y="22"/>
                  </a:cubicBezTo>
                  <a:cubicBezTo>
                    <a:pt x="4" y="18"/>
                    <a:pt x="0" y="12"/>
                    <a:pt x="0" y="8"/>
                  </a:cubicBezTo>
                  <a:cubicBezTo>
                    <a:pt x="0" y="8"/>
                    <a:pt x="0" y="7"/>
                    <a:pt x="0" y="7"/>
                  </a:cubicBezTo>
                  <a:cubicBezTo>
                    <a:pt x="0" y="7"/>
                    <a:pt x="0" y="7"/>
                    <a:pt x="0" y="7"/>
                  </a:cubicBezTo>
                  <a:cubicBezTo>
                    <a:pt x="0" y="5"/>
                    <a:pt x="0" y="4"/>
                    <a:pt x="1" y="4"/>
                  </a:cubicBezTo>
                  <a:cubicBezTo>
                    <a:pt x="2" y="3"/>
                    <a:pt x="2" y="3"/>
                    <a:pt x="2" y="3"/>
                  </a:cubicBezTo>
                  <a:cubicBezTo>
                    <a:pt x="3" y="3"/>
                    <a:pt x="4" y="3"/>
                    <a:pt x="5" y="3"/>
                  </a:cubicBezTo>
                  <a:cubicBezTo>
                    <a:pt x="5" y="3"/>
                    <a:pt x="5" y="3"/>
                    <a:pt x="5" y="3"/>
                  </a:cubicBezTo>
                  <a:cubicBezTo>
                    <a:pt x="6" y="2"/>
                    <a:pt x="6" y="2"/>
                    <a:pt x="7" y="2"/>
                  </a:cubicBezTo>
                  <a:cubicBezTo>
                    <a:pt x="10" y="1"/>
                    <a:pt x="13" y="1"/>
                    <a:pt x="16" y="0"/>
                  </a:cubicBezTo>
                  <a:cubicBezTo>
                    <a:pt x="17" y="6"/>
                    <a:pt x="21" y="12"/>
                    <a:pt x="24" y="17"/>
                  </a:cubicBezTo>
                  <a:cubicBezTo>
                    <a:pt x="28" y="23"/>
                    <a:pt x="29" y="29"/>
                    <a:pt x="29" y="35"/>
                  </a:cubicBezTo>
                </a:path>
              </a:pathLst>
            </a:custGeom>
            <a:solidFill>
              <a:srgbClr val="EAF1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57"/>
            <p:cNvSpPr/>
            <p:nvPr/>
          </p:nvSpPr>
          <p:spPr bwMode="auto">
            <a:xfrm>
              <a:off x="4725988" y="4532313"/>
              <a:ext cx="44450" cy="95250"/>
            </a:xfrm>
            <a:custGeom>
              <a:avLst/>
              <a:gdLst>
                <a:gd name="T0" fmla="*/ 11 w 12"/>
                <a:gd name="T1" fmla="*/ 15 h 26"/>
                <a:gd name="T2" fmla="*/ 8 w 12"/>
                <a:gd name="T3" fmla="*/ 23 h 26"/>
                <a:gd name="T4" fmla="*/ 7 w 12"/>
                <a:gd name="T5" fmla="*/ 23 h 26"/>
                <a:gd name="T6" fmla="*/ 6 w 12"/>
                <a:gd name="T7" fmla="*/ 24 h 26"/>
                <a:gd name="T8" fmla="*/ 1 w 12"/>
                <a:gd name="T9" fmla="*/ 26 h 26"/>
                <a:gd name="T10" fmla="*/ 5 w 12"/>
                <a:gd name="T11" fmla="*/ 17 h 26"/>
                <a:gd name="T12" fmla="*/ 5 w 12"/>
                <a:gd name="T13" fmla="*/ 17 h 26"/>
                <a:gd name="T14" fmla="*/ 0 w 12"/>
                <a:gd name="T15" fmla="*/ 0 h 26"/>
                <a:gd name="T16" fmla="*/ 0 w 12"/>
                <a:gd name="T17" fmla="*/ 0 h 26"/>
                <a:gd name="T18" fmla="*/ 11 w 12"/>
                <a:gd name="T19" fmla="*/ 8 h 26"/>
                <a:gd name="T20" fmla="*/ 11 w 12"/>
                <a:gd name="T21"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26">
                  <a:moveTo>
                    <a:pt x="11" y="15"/>
                  </a:moveTo>
                  <a:cubicBezTo>
                    <a:pt x="11" y="18"/>
                    <a:pt x="9" y="21"/>
                    <a:pt x="8" y="23"/>
                  </a:cubicBezTo>
                  <a:cubicBezTo>
                    <a:pt x="7" y="23"/>
                    <a:pt x="7" y="23"/>
                    <a:pt x="7" y="23"/>
                  </a:cubicBezTo>
                  <a:cubicBezTo>
                    <a:pt x="7" y="23"/>
                    <a:pt x="6" y="23"/>
                    <a:pt x="6" y="24"/>
                  </a:cubicBezTo>
                  <a:cubicBezTo>
                    <a:pt x="4" y="24"/>
                    <a:pt x="2" y="25"/>
                    <a:pt x="1" y="26"/>
                  </a:cubicBezTo>
                  <a:cubicBezTo>
                    <a:pt x="3" y="24"/>
                    <a:pt x="5" y="21"/>
                    <a:pt x="5" y="17"/>
                  </a:cubicBezTo>
                  <a:cubicBezTo>
                    <a:pt x="5" y="17"/>
                    <a:pt x="5" y="17"/>
                    <a:pt x="5" y="17"/>
                  </a:cubicBezTo>
                  <a:cubicBezTo>
                    <a:pt x="5" y="11"/>
                    <a:pt x="4" y="5"/>
                    <a:pt x="0" y="0"/>
                  </a:cubicBezTo>
                  <a:cubicBezTo>
                    <a:pt x="0" y="0"/>
                    <a:pt x="0" y="0"/>
                    <a:pt x="0" y="0"/>
                  </a:cubicBezTo>
                  <a:cubicBezTo>
                    <a:pt x="4" y="2"/>
                    <a:pt x="10" y="4"/>
                    <a:pt x="11" y="8"/>
                  </a:cubicBezTo>
                  <a:cubicBezTo>
                    <a:pt x="12" y="10"/>
                    <a:pt x="12" y="13"/>
                    <a:pt x="11" y="15"/>
                  </a:cubicBezTo>
                </a:path>
              </a:pathLst>
            </a:custGeom>
            <a:solidFill>
              <a:srgbClr val="EDC9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58"/>
            <p:cNvSpPr/>
            <p:nvPr/>
          </p:nvSpPr>
          <p:spPr bwMode="auto">
            <a:xfrm>
              <a:off x="4951413" y="4365625"/>
              <a:ext cx="1319213" cy="633413"/>
            </a:xfrm>
            <a:custGeom>
              <a:avLst/>
              <a:gdLst>
                <a:gd name="T0" fmla="*/ 354 w 359"/>
                <a:gd name="T1" fmla="*/ 131 h 172"/>
                <a:gd name="T2" fmla="*/ 353 w 359"/>
                <a:gd name="T3" fmla="*/ 135 h 172"/>
                <a:gd name="T4" fmla="*/ 353 w 359"/>
                <a:gd name="T5" fmla="*/ 153 h 172"/>
                <a:gd name="T6" fmla="*/ 346 w 359"/>
                <a:gd name="T7" fmla="*/ 167 h 172"/>
                <a:gd name="T8" fmla="*/ 346 w 359"/>
                <a:gd name="T9" fmla="*/ 167 h 172"/>
                <a:gd name="T10" fmla="*/ 306 w 359"/>
                <a:gd name="T11" fmla="*/ 158 h 172"/>
                <a:gd name="T12" fmla="*/ 249 w 359"/>
                <a:gd name="T13" fmla="*/ 164 h 172"/>
                <a:gd name="T14" fmla="*/ 175 w 359"/>
                <a:gd name="T15" fmla="*/ 157 h 172"/>
                <a:gd name="T16" fmla="*/ 121 w 359"/>
                <a:gd name="T17" fmla="*/ 137 h 172"/>
                <a:gd name="T18" fmla="*/ 62 w 359"/>
                <a:gd name="T19" fmla="*/ 146 h 172"/>
                <a:gd name="T20" fmla="*/ 26 w 359"/>
                <a:gd name="T21" fmla="*/ 131 h 172"/>
                <a:gd name="T22" fmla="*/ 27 w 359"/>
                <a:gd name="T23" fmla="*/ 125 h 172"/>
                <a:gd name="T24" fmla="*/ 30 w 359"/>
                <a:gd name="T25" fmla="*/ 117 h 172"/>
                <a:gd name="T26" fmla="*/ 32 w 359"/>
                <a:gd name="T27" fmla="*/ 103 h 172"/>
                <a:gd name="T28" fmla="*/ 25 w 359"/>
                <a:gd name="T29" fmla="*/ 67 h 172"/>
                <a:gd name="T30" fmla="*/ 15 w 359"/>
                <a:gd name="T31" fmla="*/ 38 h 172"/>
                <a:gd name="T32" fmla="*/ 13 w 359"/>
                <a:gd name="T33" fmla="*/ 34 h 172"/>
                <a:gd name="T34" fmla="*/ 1 w 359"/>
                <a:gd name="T35" fmla="*/ 9 h 172"/>
                <a:gd name="T36" fmla="*/ 3 w 359"/>
                <a:gd name="T37" fmla="*/ 5 h 172"/>
                <a:gd name="T38" fmla="*/ 3 w 359"/>
                <a:gd name="T39" fmla="*/ 5 h 172"/>
                <a:gd name="T40" fmla="*/ 5 w 359"/>
                <a:gd name="T41" fmla="*/ 4 h 172"/>
                <a:gd name="T42" fmla="*/ 5 w 359"/>
                <a:gd name="T43" fmla="*/ 4 h 172"/>
                <a:gd name="T44" fmla="*/ 26 w 359"/>
                <a:gd name="T45" fmla="*/ 6 h 172"/>
                <a:gd name="T46" fmla="*/ 53 w 359"/>
                <a:gd name="T47" fmla="*/ 8 h 172"/>
                <a:gd name="T48" fmla="*/ 108 w 359"/>
                <a:gd name="T49" fmla="*/ 6 h 172"/>
                <a:gd name="T50" fmla="*/ 333 w 359"/>
                <a:gd name="T51" fmla="*/ 39 h 172"/>
                <a:gd name="T52" fmla="*/ 355 w 359"/>
                <a:gd name="T53" fmla="*/ 103 h 172"/>
                <a:gd name="T54" fmla="*/ 356 w 359"/>
                <a:gd name="T55" fmla="*/ 105 h 172"/>
                <a:gd name="T56" fmla="*/ 354 w 359"/>
                <a:gd name="T57" fmla="*/ 13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9" h="172">
                  <a:moveTo>
                    <a:pt x="354" y="131"/>
                  </a:moveTo>
                  <a:cubicBezTo>
                    <a:pt x="354" y="132"/>
                    <a:pt x="354" y="134"/>
                    <a:pt x="353" y="135"/>
                  </a:cubicBezTo>
                  <a:cubicBezTo>
                    <a:pt x="352" y="142"/>
                    <a:pt x="353" y="147"/>
                    <a:pt x="353" y="153"/>
                  </a:cubicBezTo>
                  <a:cubicBezTo>
                    <a:pt x="352" y="159"/>
                    <a:pt x="348" y="163"/>
                    <a:pt x="346" y="167"/>
                  </a:cubicBezTo>
                  <a:cubicBezTo>
                    <a:pt x="346" y="167"/>
                    <a:pt x="346" y="167"/>
                    <a:pt x="346" y="167"/>
                  </a:cubicBezTo>
                  <a:cubicBezTo>
                    <a:pt x="333" y="171"/>
                    <a:pt x="320" y="160"/>
                    <a:pt x="306" y="158"/>
                  </a:cubicBezTo>
                  <a:cubicBezTo>
                    <a:pt x="286" y="156"/>
                    <a:pt x="268" y="157"/>
                    <a:pt x="249" y="164"/>
                  </a:cubicBezTo>
                  <a:cubicBezTo>
                    <a:pt x="226" y="172"/>
                    <a:pt x="198" y="166"/>
                    <a:pt x="175" y="157"/>
                  </a:cubicBezTo>
                  <a:cubicBezTo>
                    <a:pt x="156" y="149"/>
                    <a:pt x="142" y="135"/>
                    <a:pt x="121" y="137"/>
                  </a:cubicBezTo>
                  <a:cubicBezTo>
                    <a:pt x="101" y="137"/>
                    <a:pt x="81" y="145"/>
                    <a:pt x="62" y="146"/>
                  </a:cubicBezTo>
                  <a:cubicBezTo>
                    <a:pt x="56" y="147"/>
                    <a:pt x="24" y="149"/>
                    <a:pt x="26" y="131"/>
                  </a:cubicBezTo>
                  <a:cubicBezTo>
                    <a:pt x="26" y="129"/>
                    <a:pt x="26" y="128"/>
                    <a:pt x="27" y="125"/>
                  </a:cubicBezTo>
                  <a:cubicBezTo>
                    <a:pt x="28" y="123"/>
                    <a:pt x="29" y="120"/>
                    <a:pt x="30" y="117"/>
                  </a:cubicBezTo>
                  <a:cubicBezTo>
                    <a:pt x="31" y="112"/>
                    <a:pt x="32" y="108"/>
                    <a:pt x="32" y="103"/>
                  </a:cubicBezTo>
                  <a:cubicBezTo>
                    <a:pt x="33" y="91"/>
                    <a:pt x="30" y="79"/>
                    <a:pt x="25" y="67"/>
                  </a:cubicBezTo>
                  <a:cubicBezTo>
                    <a:pt x="22" y="57"/>
                    <a:pt x="19" y="47"/>
                    <a:pt x="15" y="38"/>
                  </a:cubicBezTo>
                  <a:cubicBezTo>
                    <a:pt x="14" y="37"/>
                    <a:pt x="14" y="35"/>
                    <a:pt x="13" y="34"/>
                  </a:cubicBezTo>
                  <a:cubicBezTo>
                    <a:pt x="11" y="29"/>
                    <a:pt x="0" y="17"/>
                    <a:pt x="1" y="9"/>
                  </a:cubicBezTo>
                  <a:cubicBezTo>
                    <a:pt x="1" y="7"/>
                    <a:pt x="2" y="6"/>
                    <a:pt x="3" y="5"/>
                  </a:cubicBezTo>
                  <a:cubicBezTo>
                    <a:pt x="3" y="5"/>
                    <a:pt x="3" y="5"/>
                    <a:pt x="3" y="5"/>
                  </a:cubicBezTo>
                  <a:cubicBezTo>
                    <a:pt x="4" y="5"/>
                    <a:pt x="4" y="4"/>
                    <a:pt x="5" y="4"/>
                  </a:cubicBezTo>
                  <a:cubicBezTo>
                    <a:pt x="5" y="4"/>
                    <a:pt x="5" y="4"/>
                    <a:pt x="5" y="4"/>
                  </a:cubicBezTo>
                  <a:cubicBezTo>
                    <a:pt x="12" y="0"/>
                    <a:pt x="19" y="4"/>
                    <a:pt x="26" y="6"/>
                  </a:cubicBezTo>
                  <a:cubicBezTo>
                    <a:pt x="35" y="8"/>
                    <a:pt x="43" y="8"/>
                    <a:pt x="53" y="8"/>
                  </a:cubicBezTo>
                  <a:cubicBezTo>
                    <a:pt x="71" y="8"/>
                    <a:pt x="89" y="9"/>
                    <a:pt x="108" y="6"/>
                  </a:cubicBezTo>
                  <a:cubicBezTo>
                    <a:pt x="127" y="2"/>
                    <a:pt x="294" y="30"/>
                    <a:pt x="333" y="39"/>
                  </a:cubicBezTo>
                  <a:cubicBezTo>
                    <a:pt x="351" y="58"/>
                    <a:pt x="351" y="79"/>
                    <a:pt x="355" y="103"/>
                  </a:cubicBezTo>
                  <a:cubicBezTo>
                    <a:pt x="356" y="104"/>
                    <a:pt x="356" y="104"/>
                    <a:pt x="356" y="105"/>
                  </a:cubicBezTo>
                  <a:cubicBezTo>
                    <a:pt x="359" y="115"/>
                    <a:pt x="357" y="121"/>
                    <a:pt x="354" y="13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59"/>
            <p:cNvSpPr/>
            <p:nvPr/>
          </p:nvSpPr>
          <p:spPr bwMode="auto">
            <a:xfrm>
              <a:off x="4241801" y="4549775"/>
              <a:ext cx="436563" cy="195263"/>
            </a:xfrm>
            <a:custGeom>
              <a:avLst/>
              <a:gdLst>
                <a:gd name="T0" fmla="*/ 119 w 119"/>
                <a:gd name="T1" fmla="*/ 28 h 53"/>
                <a:gd name="T2" fmla="*/ 118 w 119"/>
                <a:gd name="T3" fmla="*/ 28 h 53"/>
                <a:gd name="T4" fmla="*/ 117 w 119"/>
                <a:gd name="T5" fmla="*/ 29 h 53"/>
                <a:gd name="T6" fmla="*/ 106 w 119"/>
                <a:gd name="T7" fmla="*/ 32 h 53"/>
                <a:gd name="T8" fmla="*/ 104 w 119"/>
                <a:gd name="T9" fmla="*/ 33 h 53"/>
                <a:gd name="T10" fmla="*/ 104 w 119"/>
                <a:gd name="T11" fmla="*/ 33 h 53"/>
                <a:gd name="T12" fmla="*/ 101 w 119"/>
                <a:gd name="T13" fmla="*/ 33 h 53"/>
                <a:gd name="T14" fmla="*/ 100 w 119"/>
                <a:gd name="T15" fmla="*/ 34 h 53"/>
                <a:gd name="T16" fmla="*/ 99 w 119"/>
                <a:gd name="T17" fmla="*/ 37 h 53"/>
                <a:gd name="T18" fmla="*/ 99 w 119"/>
                <a:gd name="T19" fmla="*/ 37 h 53"/>
                <a:gd name="T20" fmla="*/ 99 w 119"/>
                <a:gd name="T21" fmla="*/ 38 h 53"/>
                <a:gd name="T22" fmla="*/ 82 w 119"/>
                <a:gd name="T23" fmla="*/ 36 h 53"/>
                <a:gd name="T24" fmla="*/ 65 w 119"/>
                <a:gd name="T25" fmla="*/ 35 h 53"/>
                <a:gd name="T26" fmla="*/ 54 w 119"/>
                <a:gd name="T27" fmla="*/ 40 h 53"/>
                <a:gd name="T28" fmla="*/ 47 w 119"/>
                <a:gd name="T29" fmla="*/ 42 h 53"/>
                <a:gd name="T30" fmla="*/ 47 w 119"/>
                <a:gd name="T31" fmla="*/ 42 h 53"/>
                <a:gd name="T32" fmla="*/ 39 w 119"/>
                <a:gd name="T33" fmla="*/ 45 h 53"/>
                <a:gd name="T34" fmla="*/ 35 w 119"/>
                <a:gd name="T35" fmla="*/ 51 h 53"/>
                <a:gd name="T36" fmla="*/ 39 w 119"/>
                <a:gd name="T37" fmla="*/ 52 h 53"/>
                <a:gd name="T38" fmla="*/ 40 w 119"/>
                <a:gd name="T39" fmla="*/ 52 h 53"/>
                <a:gd name="T40" fmla="*/ 40 w 119"/>
                <a:gd name="T41" fmla="*/ 53 h 53"/>
                <a:gd name="T42" fmla="*/ 17 w 119"/>
                <a:gd name="T43" fmla="*/ 53 h 53"/>
                <a:gd name="T44" fmla="*/ 11 w 119"/>
                <a:gd name="T45" fmla="*/ 47 h 53"/>
                <a:gd name="T46" fmla="*/ 0 w 119"/>
                <a:gd name="T47" fmla="*/ 40 h 53"/>
                <a:gd name="T48" fmla="*/ 0 w 119"/>
                <a:gd name="T49" fmla="*/ 18 h 53"/>
                <a:gd name="T50" fmla="*/ 11 w 119"/>
                <a:gd name="T51" fmla="*/ 13 h 53"/>
                <a:gd name="T52" fmla="*/ 26 w 119"/>
                <a:gd name="T53" fmla="*/ 3 h 53"/>
                <a:gd name="T54" fmla="*/ 47 w 119"/>
                <a:gd name="T55" fmla="*/ 0 h 53"/>
                <a:gd name="T56" fmla="*/ 54 w 119"/>
                <a:gd name="T57" fmla="*/ 0 h 53"/>
                <a:gd name="T58" fmla="*/ 58 w 119"/>
                <a:gd name="T59" fmla="*/ 9 h 53"/>
                <a:gd name="T60" fmla="*/ 58 w 119"/>
                <a:gd name="T61" fmla="*/ 14 h 53"/>
                <a:gd name="T62" fmla="*/ 64 w 119"/>
                <a:gd name="T63" fmla="*/ 18 h 53"/>
                <a:gd name="T64" fmla="*/ 75 w 119"/>
                <a:gd name="T65" fmla="*/ 24 h 53"/>
                <a:gd name="T66" fmla="*/ 85 w 119"/>
                <a:gd name="T67" fmla="*/ 24 h 53"/>
                <a:gd name="T68" fmla="*/ 85 w 119"/>
                <a:gd name="T69" fmla="*/ 24 h 53"/>
                <a:gd name="T70" fmla="*/ 85 w 119"/>
                <a:gd name="T71" fmla="*/ 24 h 53"/>
                <a:gd name="T72" fmla="*/ 86 w 119"/>
                <a:gd name="T73" fmla="*/ 24 h 53"/>
                <a:gd name="T74" fmla="*/ 89 w 119"/>
                <a:gd name="T75" fmla="*/ 25 h 53"/>
                <a:gd name="T76" fmla="*/ 91 w 119"/>
                <a:gd name="T77" fmla="*/ 25 h 53"/>
                <a:gd name="T78" fmla="*/ 92 w 119"/>
                <a:gd name="T79" fmla="*/ 26 h 53"/>
                <a:gd name="T80" fmla="*/ 95 w 119"/>
                <a:gd name="T81" fmla="*/ 26 h 53"/>
                <a:gd name="T82" fmla="*/ 99 w 119"/>
                <a:gd name="T83" fmla="*/ 27 h 53"/>
                <a:gd name="T84" fmla="*/ 100 w 119"/>
                <a:gd name="T85" fmla="*/ 27 h 53"/>
                <a:gd name="T86" fmla="*/ 100 w 119"/>
                <a:gd name="T87" fmla="*/ 27 h 53"/>
                <a:gd name="T88" fmla="*/ 101 w 119"/>
                <a:gd name="T89" fmla="*/ 27 h 53"/>
                <a:gd name="T90" fmla="*/ 101 w 119"/>
                <a:gd name="T91" fmla="*/ 27 h 53"/>
                <a:gd name="T92" fmla="*/ 102 w 119"/>
                <a:gd name="T93" fmla="*/ 27 h 53"/>
                <a:gd name="T94" fmla="*/ 105 w 119"/>
                <a:gd name="T95" fmla="*/ 27 h 53"/>
                <a:gd name="T96" fmla="*/ 108 w 119"/>
                <a:gd name="T97" fmla="*/ 27 h 53"/>
                <a:gd name="T98" fmla="*/ 111 w 119"/>
                <a:gd name="T99" fmla="*/ 28 h 53"/>
                <a:gd name="T100" fmla="*/ 119 w 119"/>
                <a:gd name="T101" fmla="*/ 28 h 53"/>
                <a:gd name="T102" fmla="*/ 119 w 119"/>
                <a:gd name="T103" fmla="*/ 28 h 53"/>
                <a:gd name="T104" fmla="*/ 119 w 119"/>
                <a:gd name="T105"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53">
                  <a:moveTo>
                    <a:pt x="119" y="28"/>
                  </a:moveTo>
                  <a:cubicBezTo>
                    <a:pt x="118" y="28"/>
                    <a:pt x="118" y="28"/>
                    <a:pt x="118" y="28"/>
                  </a:cubicBezTo>
                  <a:cubicBezTo>
                    <a:pt x="117" y="29"/>
                    <a:pt x="117" y="29"/>
                    <a:pt x="117" y="29"/>
                  </a:cubicBezTo>
                  <a:cubicBezTo>
                    <a:pt x="114" y="31"/>
                    <a:pt x="110" y="31"/>
                    <a:pt x="106" y="32"/>
                  </a:cubicBezTo>
                  <a:cubicBezTo>
                    <a:pt x="105" y="32"/>
                    <a:pt x="105" y="32"/>
                    <a:pt x="104" y="33"/>
                  </a:cubicBezTo>
                  <a:cubicBezTo>
                    <a:pt x="104" y="33"/>
                    <a:pt x="104" y="33"/>
                    <a:pt x="104" y="33"/>
                  </a:cubicBezTo>
                  <a:cubicBezTo>
                    <a:pt x="103" y="33"/>
                    <a:pt x="102" y="33"/>
                    <a:pt x="101" y="33"/>
                  </a:cubicBezTo>
                  <a:cubicBezTo>
                    <a:pt x="100" y="34"/>
                    <a:pt x="100" y="34"/>
                    <a:pt x="100" y="34"/>
                  </a:cubicBezTo>
                  <a:cubicBezTo>
                    <a:pt x="99" y="34"/>
                    <a:pt x="99" y="35"/>
                    <a:pt x="99" y="37"/>
                  </a:cubicBezTo>
                  <a:cubicBezTo>
                    <a:pt x="99" y="37"/>
                    <a:pt x="99" y="37"/>
                    <a:pt x="99" y="37"/>
                  </a:cubicBezTo>
                  <a:cubicBezTo>
                    <a:pt x="99" y="37"/>
                    <a:pt x="99" y="38"/>
                    <a:pt x="99" y="38"/>
                  </a:cubicBezTo>
                  <a:cubicBezTo>
                    <a:pt x="93" y="38"/>
                    <a:pt x="87" y="37"/>
                    <a:pt x="82" y="36"/>
                  </a:cubicBezTo>
                  <a:cubicBezTo>
                    <a:pt x="75" y="36"/>
                    <a:pt x="72" y="33"/>
                    <a:pt x="65" y="35"/>
                  </a:cubicBezTo>
                  <a:cubicBezTo>
                    <a:pt x="61" y="36"/>
                    <a:pt x="57" y="38"/>
                    <a:pt x="54" y="40"/>
                  </a:cubicBezTo>
                  <a:cubicBezTo>
                    <a:pt x="52" y="41"/>
                    <a:pt x="49" y="41"/>
                    <a:pt x="47" y="42"/>
                  </a:cubicBezTo>
                  <a:cubicBezTo>
                    <a:pt x="47" y="42"/>
                    <a:pt x="47" y="42"/>
                    <a:pt x="47" y="42"/>
                  </a:cubicBezTo>
                  <a:cubicBezTo>
                    <a:pt x="44" y="43"/>
                    <a:pt x="41" y="43"/>
                    <a:pt x="39" y="45"/>
                  </a:cubicBezTo>
                  <a:cubicBezTo>
                    <a:pt x="37" y="46"/>
                    <a:pt x="33" y="48"/>
                    <a:pt x="35" y="51"/>
                  </a:cubicBezTo>
                  <a:cubicBezTo>
                    <a:pt x="36" y="52"/>
                    <a:pt x="38" y="52"/>
                    <a:pt x="39" y="52"/>
                  </a:cubicBezTo>
                  <a:cubicBezTo>
                    <a:pt x="40" y="52"/>
                    <a:pt x="40" y="52"/>
                    <a:pt x="40" y="52"/>
                  </a:cubicBezTo>
                  <a:cubicBezTo>
                    <a:pt x="40" y="53"/>
                    <a:pt x="40" y="53"/>
                    <a:pt x="40" y="53"/>
                  </a:cubicBezTo>
                  <a:cubicBezTo>
                    <a:pt x="17" y="53"/>
                    <a:pt x="17" y="53"/>
                    <a:pt x="17" y="53"/>
                  </a:cubicBezTo>
                  <a:cubicBezTo>
                    <a:pt x="15" y="51"/>
                    <a:pt x="12" y="48"/>
                    <a:pt x="11" y="47"/>
                  </a:cubicBezTo>
                  <a:cubicBezTo>
                    <a:pt x="7" y="44"/>
                    <a:pt x="4" y="42"/>
                    <a:pt x="0" y="40"/>
                  </a:cubicBezTo>
                  <a:cubicBezTo>
                    <a:pt x="0" y="18"/>
                    <a:pt x="0" y="18"/>
                    <a:pt x="0" y="18"/>
                  </a:cubicBezTo>
                  <a:cubicBezTo>
                    <a:pt x="3" y="16"/>
                    <a:pt x="9" y="15"/>
                    <a:pt x="11" y="13"/>
                  </a:cubicBezTo>
                  <a:cubicBezTo>
                    <a:pt x="16" y="10"/>
                    <a:pt x="20" y="6"/>
                    <a:pt x="26" y="3"/>
                  </a:cubicBezTo>
                  <a:cubicBezTo>
                    <a:pt x="32" y="1"/>
                    <a:pt x="39" y="0"/>
                    <a:pt x="47" y="0"/>
                  </a:cubicBezTo>
                  <a:cubicBezTo>
                    <a:pt x="49" y="0"/>
                    <a:pt x="52" y="0"/>
                    <a:pt x="54" y="0"/>
                  </a:cubicBezTo>
                  <a:cubicBezTo>
                    <a:pt x="54" y="3"/>
                    <a:pt x="57" y="6"/>
                    <a:pt x="58" y="9"/>
                  </a:cubicBezTo>
                  <a:cubicBezTo>
                    <a:pt x="58" y="11"/>
                    <a:pt x="56" y="12"/>
                    <a:pt x="58" y="14"/>
                  </a:cubicBezTo>
                  <a:cubicBezTo>
                    <a:pt x="59" y="15"/>
                    <a:pt x="62" y="17"/>
                    <a:pt x="64" y="18"/>
                  </a:cubicBezTo>
                  <a:cubicBezTo>
                    <a:pt x="67" y="21"/>
                    <a:pt x="70" y="24"/>
                    <a:pt x="75" y="24"/>
                  </a:cubicBezTo>
                  <a:cubicBezTo>
                    <a:pt x="78" y="24"/>
                    <a:pt x="82" y="24"/>
                    <a:pt x="85" y="24"/>
                  </a:cubicBezTo>
                  <a:cubicBezTo>
                    <a:pt x="85" y="24"/>
                    <a:pt x="85" y="24"/>
                    <a:pt x="85" y="24"/>
                  </a:cubicBezTo>
                  <a:cubicBezTo>
                    <a:pt x="85" y="24"/>
                    <a:pt x="85" y="24"/>
                    <a:pt x="85" y="24"/>
                  </a:cubicBezTo>
                  <a:cubicBezTo>
                    <a:pt x="86" y="24"/>
                    <a:pt x="86" y="24"/>
                    <a:pt x="86" y="24"/>
                  </a:cubicBezTo>
                  <a:cubicBezTo>
                    <a:pt x="87" y="24"/>
                    <a:pt x="88" y="24"/>
                    <a:pt x="89" y="25"/>
                  </a:cubicBezTo>
                  <a:cubicBezTo>
                    <a:pt x="90" y="25"/>
                    <a:pt x="90" y="25"/>
                    <a:pt x="91" y="25"/>
                  </a:cubicBezTo>
                  <a:cubicBezTo>
                    <a:pt x="91" y="25"/>
                    <a:pt x="92" y="25"/>
                    <a:pt x="92" y="26"/>
                  </a:cubicBezTo>
                  <a:cubicBezTo>
                    <a:pt x="93" y="26"/>
                    <a:pt x="94" y="26"/>
                    <a:pt x="95" y="26"/>
                  </a:cubicBezTo>
                  <a:cubicBezTo>
                    <a:pt x="96" y="27"/>
                    <a:pt x="97" y="27"/>
                    <a:pt x="99" y="27"/>
                  </a:cubicBezTo>
                  <a:cubicBezTo>
                    <a:pt x="99" y="27"/>
                    <a:pt x="100" y="27"/>
                    <a:pt x="100" y="27"/>
                  </a:cubicBezTo>
                  <a:cubicBezTo>
                    <a:pt x="100" y="27"/>
                    <a:pt x="100" y="27"/>
                    <a:pt x="100" y="27"/>
                  </a:cubicBezTo>
                  <a:cubicBezTo>
                    <a:pt x="101" y="27"/>
                    <a:pt x="101" y="27"/>
                    <a:pt x="101" y="27"/>
                  </a:cubicBezTo>
                  <a:cubicBezTo>
                    <a:pt x="101" y="27"/>
                    <a:pt x="101" y="27"/>
                    <a:pt x="101" y="27"/>
                  </a:cubicBezTo>
                  <a:cubicBezTo>
                    <a:pt x="102" y="27"/>
                    <a:pt x="102" y="27"/>
                    <a:pt x="102" y="27"/>
                  </a:cubicBezTo>
                  <a:cubicBezTo>
                    <a:pt x="103" y="27"/>
                    <a:pt x="104" y="27"/>
                    <a:pt x="105" y="27"/>
                  </a:cubicBezTo>
                  <a:cubicBezTo>
                    <a:pt x="106" y="27"/>
                    <a:pt x="107" y="27"/>
                    <a:pt x="108" y="27"/>
                  </a:cubicBezTo>
                  <a:cubicBezTo>
                    <a:pt x="109" y="27"/>
                    <a:pt x="110" y="28"/>
                    <a:pt x="111" y="28"/>
                  </a:cubicBezTo>
                  <a:cubicBezTo>
                    <a:pt x="114" y="28"/>
                    <a:pt x="116" y="29"/>
                    <a:pt x="119" y="28"/>
                  </a:cubicBezTo>
                  <a:cubicBezTo>
                    <a:pt x="119" y="28"/>
                    <a:pt x="119" y="28"/>
                    <a:pt x="119" y="28"/>
                  </a:cubicBezTo>
                  <a:cubicBezTo>
                    <a:pt x="119" y="28"/>
                    <a:pt x="119" y="28"/>
                    <a:pt x="119" y="28"/>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60"/>
            <p:cNvSpPr/>
            <p:nvPr/>
          </p:nvSpPr>
          <p:spPr bwMode="auto">
            <a:xfrm>
              <a:off x="4730751" y="4594225"/>
              <a:ext cx="14288" cy="33338"/>
            </a:xfrm>
            <a:custGeom>
              <a:avLst/>
              <a:gdLst>
                <a:gd name="T0" fmla="*/ 4 w 4"/>
                <a:gd name="T1" fmla="*/ 0 h 9"/>
                <a:gd name="T2" fmla="*/ 4 w 4"/>
                <a:gd name="T3" fmla="*/ 0 h 9"/>
                <a:gd name="T4" fmla="*/ 0 w 4"/>
                <a:gd name="T5" fmla="*/ 9 h 9"/>
                <a:gd name="T6" fmla="*/ 0 w 4"/>
                <a:gd name="T7" fmla="*/ 9 h 9"/>
                <a:gd name="T8" fmla="*/ 4 w 4"/>
                <a:gd name="T9" fmla="*/ 0 h 9"/>
                <a:gd name="T10" fmla="*/ 4 w 4"/>
                <a:gd name="T11" fmla="*/ 0 h 9"/>
              </a:gdLst>
              <a:ahLst/>
              <a:cxnLst>
                <a:cxn ang="0">
                  <a:pos x="T0" y="T1"/>
                </a:cxn>
                <a:cxn ang="0">
                  <a:pos x="T2" y="T3"/>
                </a:cxn>
                <a:cxn ang="0">
                  <a:pos x="T4" y="T5"/>
                </a:cxn>
                <a:cxn ang="0">
                  <a:pos x="T6" y="T7"/>
                </a:cxn>
                <a:cxn ang="0">
                  <a:pos x="T8" y="T9"/>
                </a:cxn>
                <a:cxn ang="0">
                  <a:pos x="T10" y="T11"/>
                </a:cxn>
              </a:cxnLst>
              <a:rect l="0" t="0" r="r" b="b"/>
              <a:pathLst>
                <a:path w="4" h="9">
                  <a:moveTo>
                    <a:pt x="4" y="0"/>
                  </a:moveTo>
                  <a:cubicBezTo>
                    <a:pt x="4" y="0"/>
                    <a:pt x="4" y="0"/>
                    <a:pt x="4" y="0"/>
                  </a:cubicBezTo>
                  <a:cubicBezTo>
                    <a:pt x="4" y="4"/>
                    <a:pt x="2" y="6"/>
                    <a:pt x="0" y="9"/>
                  </a:cubicBezTo>
                  <a:cubicBezTo>
                    <a:pt x="0" y="9"/>
                    <a:pt x="0" y="9"/>
                    <a:pt x="0" y="9"/>
                  </a:cubicBezTo>
                  <a:cubicBezTo>
                    <a:pt x="2" y="6"/>
                    <a:pt x="4" y="4"/>
                    <a:pt x="4" y="0"/>
                  </a:cubicBezTo>
                  <a:cubicBezTo>
                    <a:pt x="4" y="0"/>
                    <a:pt x="4" y="0"/>
                    <a:pt x="4" y="0"/>
                  </a:cubicBezTo>
                </a:path>
              </a:pathLst>
            </a:custGeom>
            <a:solidFill>
              <a:srgbClr val="CAB7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61"/>
            <p:cNvSpPr/>
            <p:nvPr/>
          </p:nvSpPr>
          <p:spPr bwMode="auto">
            <a:xfrm>
              <a:off x="4756151" y="4608513"/>
              <a:ext cx="3175" cy="7938"/>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1"/>
                    <a:pt x="0" y="2"/>
                  </a:cubicBezTo>
                  <a:cubicBezTo>
                    <a:pt x="0" y="2"/>
                    <a:pt x="0" y="2"/>
                    <a:pt x="0" y="2"/>
                  </a:cubicBezTo>
                  <a:cubicBezTo>
                    <a:pt x="0" y="1"/>
                    <a:pt x="1" y="1"/>
                    <a:pt x="1" y="0"/>
                  </a:cubicBezTo>
                </a:path>
              </a:pathLst>
            </a:custGeom>
            <a:solidFill>
              <a:srgbClr val="6AB2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62"/>
            <p:cNvSpPr>
              <a:spLocks noEditPoints="1"/>
            </p:cNvSpPr>
            <p:nvPr/>
          </p:nvSpPr>
          <p:spPr bwMode="auto">
            <a:xfrm>
              <a:off x="4730751" y="4510088"/>
              <a:ext cx="87313" cy="117475"/>
            </a:xfrm>
            <a:custGeom>
              <a:avLst/>
              <a:gdLst>
                <a:gd name="T0" fmla="*/ 0 w 24"/>
                <a:gd name="T1" fmla="*/ 32 h 32"/>
                <a:gd name="T2" fmla="*/ 0 w 24"/>
                <a:gd name="T3" fmla="*/ 32 h 32"/>
                <a:gd name="T4" fmla="*/ 0 w 24"/>
                <a:gd name="T5" fmla="*/ 32 h 32"/>
                <a:gd name="T6" fmla="*/ 0 w 24"/>
                <a:gd name="T7" fmla="*/ 32 h 32"/>
                <a:gd name="T8" fmla="*/ 0 w 24"/>
                <a:gd name="T9" fmla="*/ 32 h 32"/>
                <a:gd name="T10" fmla="*/ 0 w 24"/>
                <a:gd name="T11" fmla="*/ 32 h 32"/>
                <a:gd name="T12" fmla="*/ 13 w 24"/>
                <a:gd name="T13" fmla="*/ 0 h 32"/>
                <a:gd name="T14" fmla="*/ 15 w 24"/>
                <a:gd name="T15" fmla="*/ 14 h 32"/>
                <a:gd name="T16" fmla="*/ 10 w 24"/>
                <a:gd name="T17" fmla="*/ 21 h 32"/>
                <a:gd name="T18" fmla="*/ 10 w 24"/>
                <a:gd name="T19" fmla="*/ 21 h 32"/>
                <a:gd name="T20" fmla="*/ 10 w 24"/>
                <a:gd name="T21" fmla="*/ 21 h 32"/>
                <a:gd name="T22" fmla="*/ 8 w 24"/>
                <a:gd name="T23" fmla="*/ 27 h 32"/>
                <a:gd name="T24" fmla="*/ 7 w 24"/>
                <a:gd name="T25" fmla="*/ 29 h 32"/>
                <a:gd name="T26" fmla="*/ 22 w 24"/>
                <a:gd name="T27" fmla="*/ 17 h 32"/>
                <a:gd name="T28" fmla="*/ 13 w 24"/>
                <a:gd name="T2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2">
                  <a:moveTo>
                    <a:pt x="0" y="32"/>
                  </a:move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moveTo>
                    <a:pt x="13" y="0"/>
                  </a:moveTo>
                  <a:cubicBezTo>
                    <a:pt x="14" y="4"/>
                    <a:pt x="15" y="9"/>
                    <a:pt x="15" y="14"/>
                  </a:cubicBezTo>
                  <a:cubicBezTo>
                    <a:pt x="15" y="18"/>
                    <a:pt x="13" y="20"/>
                    <a:pt x="10" y="21"/>
                  </a:cubicBezTo>
                  <a:cubicBezTo>
                    <a:pt x="10" y="21"/>
                    <a:pt x="10" y="21"/>
                    <a:pt x="10" y="21"/>
                  </a:cubicBezTo>
                  <a:cubicBezTo>
                    <a:pt x="10" y="21"/>
                    <a:pt x="10" y="21"/>
                    <a:pt x="10" y="21"/>
                  </a:cubicBezTo>
                  <a:cubicBezTo>
                    <a:pt x="10" y="23"/>
                    <a:pt x="9" y="25"/>
                    <a:pt x="8" y="27"/>
                  </a:cubicBezTo>
                  <a:cubicBezTo>
                    <a:pt x="8" y="28"/>
                    <a:pt x="7" y="28"/>
                    <a:pt x="7" y="29"/>
                  </a:cubicBezTo>
                  <a:cubicBezTo>
                    <a:pt x="13" y="27"/>
                    <a:pt x="24" y="25"/>
                    <a:pt x="22" y="17"/>
                  </a:cubicBezTo>
                  <a:cubicBezTo>
                    <a:pt x="20" y="11"/>
                    <a:pt x="16" y="5"/>
                    <a:pt x="13" y="0"/>
                  </a:cubicBezTo>
                </a:path>
              </a:pathLst>
            </a:custGeom>
            <a:solidFill>
              <a:srgbClr val="98C2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63"/>
            <p:cNvSpPr/>
            <p:nvPr/>
          </p:nvSpPr>
          <p:spPr bwMode="auto">
            <a:xfrm>
              <a:off x="4730751" y="4586288"/>
              <a:ext cx="36513" cy="41275"/>
            </a:xfrm>
            <a:custGeom>
              <a:avLst/>
              <a:gdLst>
                <a:gd name="T0" fmla="*/ 10 w 10"/>
                <a:gd name="T1" fmla="*/ 0 h 11"/>
                <a:gd name="T2" fmla="*/ 10 w 10"/>
                <a:gd name="T3" fmla="*/ 0 h 11"/>
                <a:gd name="T4" fmla="*/ 4 w 10"/>
                <a:gd name="T5" fmla="*/ 2 h 11"/>
                <a:gd name="T6" fmla="*/ 4 w 10"/>
                <a:gd name="T7" fmla="*/ 2 h 11"/>
                <a:gd name="T8" fmla="*/ 0 w 10"/>
                <a:gd name="T9" fmla="*/ 11 h 11"/>
                <a:gd name="T10" fmla="*/ 0 w 10"/>
                <a:gd name="T11" fmla="*/ 11 h 11"/>
                <a:gd name="T12" fmla="*/ 0 w 10"/>
                <a:gd name="T13" fmla="*/ 11 h 11"/>
                <a:gd name="T14" fmla="*/ 5 w 10"/>
                <a:gd name="T15" fmla="*/ 9 h 11"/>
                <a:gd name="T16" fmla="*/ 6 w 10"/>
                <a:gd name="T17" fmla="*/ 8 h 11"/>
                <a:gd name="T18" fmla="*/ 7 w 10"/>
                <a:gd name="T19" fmla="*/ 8 h 11"/>
                <a:gd name="T20" fmla="*/ 8 w 10"/>
                <a:gd name="T21" fmla="*/ 6 h 11"/>
                <a:gd name="T22" fmla="*/ 10 w 10"/>
                <a:gd name="T23" fmla="*/ 0 h 11"/>
                <a:gd name="T24" fmla="*/ 10 w 10"/>
                <a:gd name="T25" fmla="*/ 0 h 11"/>
                <a:gd name="T26" fmla="*/ 10 w 10"/>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0" y="0"/>
                  </a:moveTo>
                  <a:cubicBezTo>
                    <a:pt x="10" y="0"/>
                    <a:pt x="10" y="0"/>
                    <a:pt x="10" y="0"/>
                  </a:cubicBezTo>
                  <a:cubicBezTo>
                    <a:pt x="8" y="1"/>
                    <a:pt x="6" y="1"/>
                    <a:pt x="4" y="2"/>
                  </a:cubicBezTo>
                  <a:cubicBezTo>
                    <a:pt x="4" y="2"/>
                    <a:pt x="4" y="2"/>
                    <a:pt x="4" y="2"/>
                  </a:cubicBezTo>
                  <a:cubicBezTo>
                    <a:pt x="4" y="6"/>
                    <a:pt x="2" y="8"/>
                    <a:pt x="0" y="11"/>
                  </a:cubicBezTo>
                  <a:cubicBezTo>
                    <a:pt x="0" y="11"/>
                    <a:pt x="0" y="11"/>
                    <a:pt x="0" y="11"/>
                  </a:cubicBezTo>
                  <a:cubicBezTo>
                    <a:pt x="0" y="11"/>
                    <a:pt x="0" y="11"/>
                    <a:pt x="0" y="11"/>
                  </a:cubicBezTo>
                  <a:cubicBezTo>
                    <a:pt x="1" y="10"/>
                    <a:pt x="3" y="9"/>
                    <a:pt x="5" y="9"/>
                  </a:cubicBezTo>
                  <a:cubicBezTo>
                    <a:pt x="5" y="8"/>
                    <a:pt x="6" y="8"/>
                    <a:pt x="6" y="8"/>
                  </a:cubicBezTo>
                  <a:cubicBezTo>
                    <a:pt x="6" y="8"/>
                    <a:pt x="7" y="8"/>
                    <a:pt x="7" y="8"/>
                  </a:cubicBezTo>
                  <a:cubicBezTo>
                    <a:pt x="7" y="7"/>
                    <a:pt x="8" y="7"/>
                    <a:pt x="8" y="6"/>
                  </a:cubicBezTo>
                  <a:cubicBezTo>
                    <a:pt x="9" y="4"/>
                    <a:pt x="10" y="2"/>
                    <a:pt x="10" y="0"/>
                  </a:cubicBezTo>
                  <a:cubicBezTo>
                    <a:pt x="10" y="0"/>
                    <a:pt x="10" y="0"/>
                    <a:pt x="10" y="0"/>
                  </a:cubicBezTo>
                  <a:cubicBezTo>
                    <a:pt x="10" y="0"/>
                    <a:pt x="10" y="0"/>
                    <a:pt x="10" y="0"/>
                  </a:cubicBezTo>
                </a:path>
              </a:pathLst>
            </a:custGeom>
            <a:solidFill>
              <a:srgbClr val="C4AD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64"/>
            <p:cNvSpPr>
              <a:spLocks noEditPoints="1"/>
            </p:cNvSpPr>
            <p:nvPr/>
          </p:nvSpPr>
          <p:spPr bwMode="auto">
            <a:xfrm>
              <a:off x="4557713" y="4638675"/>
              <a:ext cx="47625" cy="11113"/>
            </a:xfrm>
            <a:custGeom>
              <a:avLst/>
              <a:gdLst>
                <a:gd name="T0" fmla="*/ 12 w 13"/>
                <a:gd name="T1" fmla="*/ 3 h 3"/>
                <a:gd name="T2" fmla="*/ 13 w 13"/>
                <a:gd name="T3" fmla="*/ 3 h 3"/>
                <a:gd name="T4" fmla="*/ 13 w 13"/>
                <a:gd name="T5" fmla="*/ 3 h 3"/>
                <a:gd name="T6" fmla="*/ 13 w 13"/>
                <a:gd name="T7" fmla="*/ 3 h 3"/>
                <a:gd name="T8" fmla="*/ 12 w 13"/>
                <a:gd name="T9" fmla="*/ 3 h 3"/>
                <a:gd name="T10" fmla="*/ 10 w 13"/>
                <a:gd name="T11" fmla="*/ 3 h 3"/>
                <a:gd name="T12" fmla="*/ 11 w 13"/>
                <a:gd name="T13" fmla="*/ 3 h 3"/>
                <a:gd name="T14" fmla="*/ 10 w 13"/>
                <a:gd name="T15" fmla="*/ 3 h 3"/>
                <a:gd name="T16" fmla="*/ 0 w 13"/>
                <a:gd name="T17" fmla="*/ 0 h 3"/>
                <a:gd name="T18" fmla="*/ 0 w 13"/>
                <a:gd name="T19" fmla="*/ 0 h 3"/>
                <a:gd name="T20" fmla="*/ 3 w 13"/>
                <a:gd name="T21" fmla="*/ 1 h 3"/>
                <a:gd name="T22" fmla="*/ 0 w 13"/>
                <a:gd name="T23" fmla="*/ 0 h 3"/>
                <a:gd name="T24" fmla="*/ 0 w 13"/>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3">
                  <a:moveTo>
                    <a:pt x="12" y="3"/>
                  </a:moveTo>
                  <a:cubicBezTo>
                    <a:pt x="12" y="3"/>
                    <a:pt x="12" y="3"/>
                    <a:pt x="13" y="3"/>
                  </a:cubicBezTo>
                  <a:cubicBezTo>
                    <a:pt x="13" y="3"/>
                    <a:pt x="13" y="3"/>
                    <a:pt x="13" y="3"/>
                  </a:cubicBezTo>
                  <a:cubicBezTo>
                    <a:pt x="13" y="3"/>
                    <a:pt x="13" y="3"/>
                    <a:pt x="13" y="3"/>
                  </a:cubicBezTo>
                  <a:cubicBezTo>
                    <a:pt x="12" y="3"/>
                    <a:pt x="12" y="3"/>
                    <a:pt x="12" y="3"/>
                  </a:cubicBezTo>
                  <a:moveTo>
                    <a:pt x="10" y="3"/>
                  </a:moveTo>
                  <a:cubicBezTo>
                    <a:pt x="10" y="3"/>
                    <a:pt x="11" y="3"/>
                    <a:pt x="11" y="3"/>
                  </a:cubicBezTo>
                  <a:cubicBezTo>
                    <a:pt x="11" y="3"/>
                    <a:pt x="10" y="3"/>
                    <a:pt x="10" y="3"/>
                  </a:cubicBezTo>
                  <a:moveTo>
                    <a:pt x="0" y="0"/>
                  </a:moveTo>
                  <a:cubicBezTo>
                    <a:pt x="0" y="0"/>
                    <a:pt x="0" y="0"/>
                    <a:pt x="0" y="0"/>
                  </a:cubicBezTo>
                  <a:cubicBezTo>
                    <a:pt x="1" y="0"/>
                    <a:pt x="2" y="0"/>
                    <a:pt x="3" y="1"/>
                  </a:cubicBezTo>
                  <a:cubicBezTo>
                    <a:pt x="2" y="0"/>
                    <a:pt x="1" y="0"/>
                    <a:pt x="0" y="0"/>
                  </a:cubicBezTo>
                  <a:cubicBezTo>
                    <a:pt x="0" y="0"/>
                    <a:pt x="0" y="0"/>
                    <a:pt x="0" y="0"/>
                  </a:cubicBezTo>
                </a:path>
              </a:pathLst>
            </a:custGeom>
            <a:solidFill>
              <a:srgbClr val="5FA5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65"/>
            <p:cNvSpPr>
              <a:spLocks noEditPoints="1"/>
            </p:cNvSpPr>
            <p:nvPr/>
          </p:nvSpPr>
          <p:spPr bwMode="auto">
            <a:xfrm>
              <a:off x="4554538" y="4638675"/>
              <a:ext cx="98425" cy="14288"/>
            </a:xfrm>
            <a:custGeom>
              <a:avLst/>
              <a:gdLst>
                <a:gd name="T0" fmla="*/ 25 w 27"/>
                <a:gd name="T1" fmla="*/ 4 h 4"/>
                <a:gd name="T2" fmla="*/ 25 w 27"/>
                <a:gd name="T3" fmla="*/ 4 h 4"/>
                <a:gd name="T4" fmla="*/ 26 w 27"/>
                <a:gd name="T5" fmla="*/ 4 h 4"/>
                <a:gd name="T6" fmla="*/ 27 w 27"/>
                <a:gd name="T7" fmla="*/ 4 h 4"/>
                <a:gd name="T8" fmla="*/ 27 w 27"/>
                <a:gd name="T9" fmla="*/ 4 h 4"/>
                <a:gd name="T10" fmla="*/ 26 w 27"/>
                <a:gd name="T11" fmla="*/ 4 h 4"/>
                <a:gd name="T12" fmla="*/ 25 w 27"/>
                <a:gd name="T13" fmla="*/ 4 h 4"/>
                <a:gd name="T14" fmla="*/ 9 w 27"/>
                <a:gd name="T15" fmla="*/ 2 h 4"/>
                <a:gd name="T16" fmla="*/ 9 w 27"/>
                <a:gd name="T17" fmla="*/ 2 h 4"/>
                <a:gd name="T18" fmla="*/ 10 w 27"/>
                <a:gd name="T19" fmla="*/ 2 h 4"/>
                <a:gd name="T20" fmla="*/ 11 w 27"/>
                <a:gd name="T21" fmla="*/ 3 h 4"/>
                <a:gd name="T22" fmla="*/ 12 w 27"/>
                <a:gd name="T23" fmla="*/ 3 h 4"/>
                <a:gd name="T24" fmla="*/ 13 w 27"/>
                <a:gd name="T25" fmla="*/ 3 h 4"/>
                <a:gd name="T26" fmla="*/ 14 w 27"/>
                <a:gd name="T27" fmla="*/ 3 h 4"/>
                <a:gd name="T28" fmla="*/ 14 w 27"/>
                <a:gd name="T29" fmla="*/ 3 h 4"/>
                <a:gd name="T30" fmla="*/ 15 w 27"/>
                <a:gd name="T31" fmla="*/ 3 h 4"/>
                <a:gd name="T32" fmla="*/ 15 w 27"/>
                <a:gd name="T33" fmla="*/ 3 h 4"/>
                <a:gd name="T34" fmla="*/ 16 w 27"/>
                <a:gd name="T35" fmla="*/ 3 h 4"/>
                <a:gd name="T36" fmla="*/ 16 w 27"/>
                <a:gd name="T37" fmla="*/ 3 h 4"/>
                <a:gd name="T38" fmla="*/ 17 w 27"/>
                <a:gd name="T39" fmla="*/ 3 h 4"/>
                <a:gd name="T40" fmla="*/ 20 w 27"/>
                <a:gd name="T41" fmla="*/ 3 h 4"/>
                <a:gd name="T42" fmla="*/ 22 w 27"/>
                <a:gd name="T43" fmla="*/ 3 h 4"/>
                <a:gd name="T44" fmla="*/ 22 w 27"/>
                <a:gd name="T45" fmla="*/ 3 h 4"/>
                <a:gd name="T46" fmla="*/ 20 w 27"/>
                <a:gd name="T47" fmla="*/ 3 h 4"/>
                <a:gd name="T48" fmla="*/ 17 w 27"/>
                <a:gd name="T49" fmla="*/ 3 h 4"/>
                <a:gd name="T50" fmla="*/ 16 w 27"/>
                <a:gd name="T51" fmla="*/ 3 h 4"/>
                <a:gd name="T52" fmla="*/ 15 w 27"/>
                <a:gd name="T53" fmla="*/ 3 h 4"/>
                <a:gd name="T54" fmla="*/ 15 w 27"/>
                <a:gd name="T55" fmla="*/ 3 h 4"/>
                <a:gd name="T56" fmla="*/ 14 w 27"/>
                <a:gd name="T57" fmla="*/ 3 h 4"/>
                <a:gd name="T58" fmla="*/ 10 w 27"/>
                <a:gd name="T59" fmla="*/ 2 h 4"/>
                <a:gd name="T60" fmla="*/ 9 w 27"/>
                <a:gd name="T61" fmla="*/ 2 h 4"/>
                <a:gd name="T62" fmla="*/ 0 w 27"/>
                <a:gd name="T63" fmla="*/ 0 h 4"/>
                <a:gd name="T64" fmla="*/ 0 w 27"/>
                <a:gd name="T65" fmla="*/ 0 h 4"/>
                <a:gd name="T66" fmla="*/ 0 w 27"/>
                <a:gd name="T67" fmla="*/ 0 h 4"/>
                <a:gd name="T68" fmla="*/ 0 w 27"/>
                <a:gd name="T69" fmla="*/ 0 h 4"/>
                <a:gd name="T70" fmla="*/ 0 w 27"/>
                <a:gd name="T71" fmla="*/ 0 h 4"/>
                <a:gd name="T72" fmla="*/ 1 w 27"/>
                <a:gd name="T73" fmla="*/ 0 h 4"/>
                <a:gd name="T74" fmla="*/ 1 w 27"/>
                <a:gd name="T75" fmla="*/ 0 h 4"/>
                <a:gd name="T76" fmla="*/ 4 w 27"/>
                <a:gd name="T77" fmla="*/ 1 h 4"/>
                <a:gd name="T78" fmla="*/ 4 w 27"/>
                <a:gd name="T79" fmla="*/ 1 h 4"/>
                <a:gd name="T80" fmla="*/ 6 w 27"/>
                <a:gd name="T81" fmla="*/ 1 h 4"/>
                <a:gd name="T82" fmla="*/ 7 w 27"/>
                <a:gd name="T83" fmla="*/ 1 h 4"/>
                <a:gd name="T84" fmla="*/ 7 w 27"/>
                <a:gd name="T85" fmla="*/ 1 h 4"/>
                <a:gd name="T86" fmla="*/ 6 w 27"/>
                <a:gd name="T87" fmla="*/ 1 h 4"/>
                <a:gd name="T88" fmla="*/ 4 w 27"/>
                <a:gd name="T89" fmla="*/ 1 h 4"/>
                <a:gd name="T90" fmla="*/ 1 w 27"/>
                <a:gd name="T91" fmla="*/ 0 h 4"/>
                <a:gd name="T92" fmla="*/ 0 w 27"/>
                <a:gd name="T93" fmla="*/ 0 h 4"/>
                <a:gd name="T94" fmla="*/ 0 w 27"/>
                <a:gd name="T95" fmla="*/ 0 h 4"/>
                <a:gd name="T96" fmla="*/ 0 w 27"/>
                <a:gd name="T9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4">
                  <a:moveTo>
                    <a:pt x="25" y="4"/>
                  </a:moveTo>
                  <a:cubicBezTo>
                    <a:pt x="25" y="4"/>
                    <a:pt x="25" y="4"/>
                    <a:pt x="25" y="4"/>
                  </a:cubicBezTo>
                  <a:cubicBezTo>
                    <a:pt x="25" y="4"/>
                    <a:pt x="26" y="4"/>
                    <a:pt x="26" y="4"/>
                  </a:cubicBezTo>
                  <a:cubicBezTo>
                    <a:pt x="26" y="4"/>
                    <a:pt x="27" y="4"/>
                    <a:pt x="27" y="4"/>
                  </a:cubicBezTo>
                  <a:cubicBezTo>
                    <a:pt x="27" y="4"/>
                    <a:pt x="27" y="4"/>
                    <a:pt x="27" y="4"/>
                  </a:cubicBezTo>
                  <a:cubicBezTo>
                    <a:pt x="27" y="4"/>
                    <a:pt x="26" y="4"/>
                    <a:pt x="26" y="4"/>
                  </a:cubicBezTo>
                  <a:cubicBezTo>
                    <a:pt x="26" y="4"/>
                    <a:pt x="25" y="4"/>
                    <a:pt x="25" y="4"/>
                  </a:cubicBezTo>
                  <a:moveTo>
                    <a:pt x="9" y="2"/>
                  </a:moveTo>
                  <a:cubicBezTo>
                    <a:pt x="9" y="2"/>
                    <a:pt x="9" y="2"/>
                    <a:pt x="9" y="2"/>
                  </a:cubicBezTo>
                  <a:cubicBezTo>
                    <a:pt x="9" y="2"/>
                    <a:pt x="10" y="2"/>
                    <a:pt x="10" y="2"/>
                  </a:cubicBezTo>
                  <a:cubicBezTo>
                    <a:pt x="11" y="2"/>
                    <a:pt x="11" y="3"/>
                    <a:pt x="11" y="3"/>
                  </a:cubicBezTo>
                  <a:cubicBezTo>
                    <a:pt x="11" y="3"/>
                    <a:pt x="12" y="3"/>
                    <a:pt x="12" y="3"/>
                  </a:cubicBezTo>
                  <a:cubicBezTo>
                    <a:pt x="12" y="3"/>
                    <a:pt x="13" y="3"/>
                    <a:pt x="13" y="3"/>
                  </a:cubicBezTo>
                  <a:cubicBezTo>
                    <a:pt x="13" y="3"/>
                    <a:pt x="13" y="3"/>
                    <a:pt x="14" y="3"/>
                  </a:cubicBezTo>
                  <a:cubicBezTo>
                    <a:pt x="14" y="3"/>
                    <a:pt x="14" y="3"/>
                    <a:pt x="14" y="3"/>
                  </a:cubicBezTo>
                  <a:cubicBezTo>
                    <a:pt x="14" y="3"/>
                    <a:pt x="15" y="3"/>
                    <a:pt x="15" y="3"/>
                  </a:cubicBezTo>
                  <a:cubicBezTo>
                    <a:pt x="15" y="3"/>
                    <a:pt x="15" y="3"/>
                    <a:pt x="15" y="3"/>
                  </a:cubicBezTo>
                  <a:cubicBezTo>
                    <a:pt x="16" y="3"/>
                    <a:pt x="16" y="3"/>
                    <a:pt x="16" y="3"/>
                  </a:cubicBezTo>
                  <a:cubicBezTo>
                    <a:pt x="16" y="3"/>
                    <a:pt x="16" y="3"/>
                    <a:pt x="16" y="3"/>
                  </a:cubicBezTo>
                  <a:cubicBezTo>
                    <a:pt x="17" y="3"/>
                    <a:pt x="17" y="3"/>
                    <a:pt x="17" y="3"/>
                  </a:cubicBezTo>
                  <a:cubicBezTo>
                    <a:pt x="18" y="3"/>
                    <a:pt x="19" y="3"/>
                    <a:pt x="20" y="3"/>
                  </a:cubicBezTo>
                  <a:cubicBezTo>
                    <a:pt x="20" y="3"/>
                    <a:pt x="21" y="3"/>
                    <a:pt x="22" y="3"/>
                  </a:cubicBezTo>
                  <a:cubicBezTo>
                    <a:pt x="22" y="3"/>
                    <a:pt x="22" y="3"/>
                    <a:pt x="22" y="3"/>
                  </a:cubicBezTo>
                  <a:cubicBezTo>
                    <a:pt x="21" y="3"/>
                    <a:pt x="20" y="3"/>
                    <a:pt x="20" y="3"/>
                  </a:cubicBezTo>
                  <a:cubicBezTo>
                    <a:pt x="19" y="3"/>
                    <a:pt x="18" y="3"/>
                    <a:pt x="17" y="3"/>
                  </a:cubicBezTo>
                  <a:cubicBezTo>
                    <a:pt x="16" y="3"/>
                    <a:pt x="16" y="3"/>
                    <a:pt x="16" y="3"/>
                  </a:cubicBezTo>
                  <a:cubicBezTo>
                    <a:pt x="15" y="3"/>
                    <a:pt x="15" y="3"/>
                    <a:pt x="15" y="3"/>
                  </a:cubicBezTo>
                  <a:cubicBezTo>
                    <a:pt x="15" y="3"/>
                    <a:pt x="15" y="3"/>
                    <a:pt x="15" y="3"/>
                  </a:cubicBezTo>
                  <a:cubicBezTo>
                    <a:pt x="15" y="3"/>
                    <a:pt x="14" y="3"/>
                    <a:pt x="14" y="3"/>
                  </a:cubicBezTo>
                  <a:cubicBezTo>
                    <a:pt x="12" y="3"/>
                    <a:pt x="11" y="3"/>
                    <a:pt x="10" y="2"/>
                  </a:cubicBezTo>
                  <a:cubicBezTo>
                    <a:pt x="10" y="2"/>
                    <a:pt x="9" y="2"/>
                    <a:pt x="9" y="2"/>
                  </a:cubicBezTo>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2" y="0"/>
                    <a:pt x="3" y="0"/>
                    <a:pt x="4" y="1"/>
                  </a:cubicBezTo>
                  <a:cubicBezTo>
                    <a:pt x="4" y="1"/>
                    <a:pt x="4" y="1"/>
                    <a:pt x="4" y="1"/>
                  </a:cubicBezTo>
                  <a:cubicBezTo>
                    <a:pt x="5" y="1"/>
                    <a:pt x="5" y="1"/>
                    <a:pt x="6" y="1"/>
                  </a:cubicBezTo>
                  <a:cubicBezTo>
                    <a:pt x="6" y="1"/>
                    <a:pt x="6" y="1"/>
                    <a:pt x="7" y="1"/>
                  </a:cubicBezTo>
                  <a:cubicBezTo>
                    <a:pt x="7" y="1"/>
                    <a:pt x="7" y="1"/>
                    <a:pt x="7" y="1"/>
                  </a:cubicBezTo>
                  <a:cubicBezTo>
                    <a:pt x="6" y="1"/>
                    <a:pt x="6" y="1"/>
                    <a:pt x="6" y="1"/>
                  </a:cubicBezTo>
                  <a:cubicBezTo>
                    <a:pt x="5" y="1"/>
                    <a:pt x="5" y="1"/>
                    <a:pt x="4" y="1"/>
                  </a:cubicBezTo>
                  <a:cubicBezTo>
                    <a:pt x="3" y="0"/>
                    <a:pt x="2" y="0"/>
                    <a:pt x="1" y="0"/>
                  </a:cubicBezTo>
                  <a:cubicBezTo>
                    <a:pt x="0" y="0"/>
                    <a:pt x="0" y="0"/>
                    <a:pt x="0" y="0"/>
                  </a:cubicBezTo>
                  <a:cubicBezTo>
                    <a:pt x="0" y="0"/>
                    <a:pt x="0" y="0"/>
                    <a:pt x="0" y="0"/>
                  </a:cubicBezTo>
                  <a:cubicBezTo>
                    <a:pt x="0" y="0"/>
                    <a:pt x="0" y="0"/>
                    <a:pt x="0" y="0"/>
                  </a:cubicBezTo>
                </a:path>
              </a:pathLst>
            </a:custGeom>
            <a:solidFill>
              <a:srgbClr val="B6A9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66"/>
            <p:cNvSpPr/>
            <p:nvPr/>
          </p:nvSpPr>
          <p:spPr bwMode="auto">
            <a:xfrm>
              <a:off x="4414838" y="4549775"/>
              <a:ext cx="263525" cy="122238"/>
            </a:xfrm>
            <a:custGeom>
              <a:avLst/>
              <a:gdLst>
                <a:gd name="T0" fmla="*/ 1 w 72"/>
                <a:gd name="T1" fmla="*/ 0 h 33"/>
                <a:gd name="T2" fmla="*/ 0 w 72"/>
                <a:gd name="T3" fmla="*/ 0 h 33"/>
                <a:gd name="T4" fmla="*/ 3 w 72"/>
                <a:gd name="T5" fmla="*/ 9 h 33"/>
                <a:gd name="T6" fmla="*/ 10 w 72"/>
                <a:gd name="T7" fmla="*/ 20 h 33"/>
                <a:gd name="T8" fmla="*/ 22 w 72"/>
                <a:gd name="T9" fmla="*/ 26 h 33"/>
                <a:gd name="T10" fmla="*/ 35 w 72"/>
                <a:gd name="T11" fmla="*/ 28 h 33"/>
                <a:gd name="T12" fmla="*/ 45 w 72"/>
                <a:gd name="T13" fmla="*/ 30 h 33"/>
                <a:gd name="T14" fmla="*/ 53 w 72"/>
                <a:gd name="T15" fmla="*/ 31 h 33"/>
                <a:gd name="T16" fmla="*/ 57 w 72"/>
                <a:gd name="T17" fmla="*/ 33 h 33"/>
                <a:gd name="T18" fmla="*/ 57 w 72"/>
                <a:gd name="T19" fmla="*/ 33 h 33"/>
                <a:gd name="T20" fmla="*/ 59 w 72"/>
                <a:gd name="T21" fmla="*/ 32 h 33"/>
                <a:gd name="T22" fmla="*/ 70 w 72"/>
                <a:gd name="T23" fmla="*/ 29 h 33"/>
                <a:gd name="T24" fmla="*/ 71 w 72"/>
                <a:gd name="T25" fmla="*/ 28 h 33"/>
                <a:gd name="T26" fmla="*/ 72 w 72"/>
                <a:gd name="T27" fmla="*/ 28 h 33"/>
                <a:gd name="T28" fmla="*/ 69 w 72"/>
                <a:gd name="T29" fmla="*/ 28 h 33"/>
                <a:gd name="T30" fmla="*/ 65 w 72"/>
                <a:gd name="T31" fmla="*/ 28 h 33"/>
                <a:gd name="T32" fmla="*/ 64 w 72"/>
                <a:gd name="T33" fmla="*/ 28 h 33"/>
                <a:gd name="T34" fmla="*/ 63 w 72"/>
                <a:gd name="T35" fmla="*/ 28 h 33"/>
                <a:gd name="T36" fmla="*/ 61 w 72"/>
                <a:gd name="T37" fmla="*/ 27 h 33"/>
                <a:gd name="T38" fmla="*/ 60 w 72"/>
                <a:gd name="T39" fmla="*/ 27 h 33"/>
                <a:gd name="T40" fmla="*/ 58 w 72"/>
                <a:gd name="T41" fmla="*/ 27 h 33"/>
                <a:gd name="T42" fmla="*/ 55 w 72"/>
                <a:gd name="T43" fmla="*/ 27 h 33"/>
                <a:gd name="T44" fmla="*/ 54 w 72"/>
                <a:gd name="T45" fmla="*/ 27 h 33"/>
                <a:gd name="T46" fmla="*/ 54 w 72"/>
                <a:gd name="T47" fmla="*/ 27 h 33"/>
                <a:gd name="T48" fmla="*/ 53 w 72"/>
                <a:gd name="T49" fmla="*/ 27 h 33"/>
                <a:gd name="T50" fmla="*/ 53 w 72"/>
                <a:gd name="T51" fmla="*/ 27 h 33"/>
                <a:gd name="T52" fmla="*/ 52 w 72"/>
                <a:gd name="T53" fmla="*/ 27 h 33"/>
                <a:gd name="T54" fmla="*/ 52 w 72"/>
                <a:gd name="T55" fmla="*/ 27 h 33"/>
                <a:gd name="T56" fmla="*/ 51 w 72"/>
                <a:gd name="T57" fmla="*/ 27 h 33"/>
                <a:gd name="T58" fmla="*/ 50 w 72"/>
                <a:gd name="T59" fmla="*/ 27 h 33"/>
                <a:gd name="T60" fmla="*/ 49 w 72"/>
                <a:gd name="T61" fmla="*/ 27 h 33"/>
                <a:gd name="T62" fmla="*/ 48 w 72"/>
                <a:gd name="T63" fmla="*/ 26 h 33"/>
                <a:gd name="T64" fmla="*/ 47 w 72"/>
                <a:gd name="T65" fmla="*/ 26 h 33"/>
                <a:gd name="T66" fmla="*/ 45 w 72"/>
                <a:gd name="T67" fmla="*/ 26 h 33"/>
                <a:gd name="T68" fmla="*/ 45 w 72"/>
                <a:gd name="T69" fmla="*/ 25 h 33"/>
                <a:gd name="T70" fmla="*/ 44 w 72"/>
                <a:gd name="T71" fmla="*/ 25 h 33"/>
                <a:gd name="T72" fmla="*/ 42 w 72"/>
                <a:gd name="T73" fmla="*/ 25 h 33"/>
                <a:gd name="T74" fmla="*/ 42 w 72"/>
                <a:gd name="T75" fmla="*/ 25 h 33"/>
                <a:gd name="T76" fmla="*/ 39 w 72"/>
                <a:gd name="T77" fmla="*/ 24 h 33"/>
                <a:gd name="T78" fmla="*/ 39 w 72"/>
                <a:gd name="T79" fmla="*/ 24 h 33"/>
                <a:gd name="T80" fmla="*/ 38 w 72"/>
                <a:gd name="T81" fmla="*/ 24 h 33"/>
                <a:gd name="T82" fmla="*/ 38 w 72"/>
                <a:gd name="T83" fmla="*/ 24 h 33"/>
                <a:gd name="T84" fmla="*/ 38 w 72"/>
                <a:gd name="T85" fmla="*/ 24 h 33"/>
                <a:gd name="T86" fmla="*/ 38 w 72"/>
                <a:gd name="T87" fmla="*/ 24 h 33"/>
                <a:gd name="T88" fmla="*/ 35 w 72"/>
                <a:gd name="T89" fmla="*/ 24 h 33"/>
                <a:gd name="T90" fmla="*/ 31 w 72"/>
                <a:gd name="T91" fmla="*/ 24 h 33"/>
                <a:gd name="T92" fmla="*/ 28 w 72"/>
                <a:gd name="T93" fmla="*/ 24 h 33"/>
                <a:gd name="T94" fmla="*/ 25 w 72"/>
                <a:gd name="T95" fmla="*/ 23 h 33"/>
                <a:gd name="T96" fmla="*/ 17 w 72"/>
                <a:gd name="T97" fmla="*/ 18 h 33"/>
                <a:gd name="T98" fmla="*/ 17 w 72"/>
                <a:gd name="T99" fmla="*/ 18 h 33"/>
                <a:gd name="T100" fmla="*/ 17 w 72"/>
                <a:gd name="T101" fmla="*/ 18 h 33"/>
                <a:gd name="T102" fmla="*/ 11 w 72"/>
                <a:gd name="T103" fmla="*/ 14 h 33"/>
                <a:gd name="T104" fmla="*/ 10 w 72"/>
                <a:gd name="T105" fmla="*/ 12 h 33"/>
                <a:gd name="T106" fmla="*/ 11 w 72"/>
                <a:gd name="T107" fmla="*/ 9 h 33"/>
                <a:gd name="T108" fmla="*/ 11 w 72"/>
                <a:gd name="T109" fmla="*/ 9 h 33"/>
                <a:gd name="T110" fmla="*/ 10 w 72"/>
                <a:gd name="T111" fmla="*/ 8 h 33"/>
                <a:gd name="T112" fmla="*/ 7 w 72"/>
                <a:gd name="T113" fmla="*/ 0 h 33"/>
                <a:gd name="T114" fmla="*/ 7 w 72"/>
                <a:gd name="T115" fmla="*/ 0 h 33"/>
                <a:gd name="T116" fmla="*/ 1 w 72"/>
                <a:gd name="T1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 h="33">
                  <a:moveTo>
                    <a:pt x="1" y="0"/>
                  </a:moveTo>
                  <a:cubicBezTo>
                    <a:pt x="1" y="0"/>
                    <a:pt x="0" y="0"/>
                    <a:pt x="0" y="0"/>
                  </a:cubicBezTo>
                  <a:cubicBezTo>
                    <a:pt x="2" y="3"/>
                    <a:pt x="3" y="5"/>
                    <a:pt x="3" y="9"/>
                  </a:cubicBezTo>
                  <a:cubicBezTo>
                    <a:pt x="4" y="14"/>
                    <a:pt x="7" y="17"/>
                    <a:pt x="10" y="20"/>
                  </a:cubicBezTo>
                  <a:cubicBezTo>
                    <a:pt x="14" y="23"/>
                    <a:pt x="18" y="24"/>
                    <a:pt x="22" y="26"/>
                  </a:cubicBezTo>
                  <a:cubicBezTo>
                    <a:pt x="26" y="28"/>
                    <a:pt x="31" y="27"/>
                    <a:pt x="35" y="28"/>
                  </a:cubicBezTo>
                  <a:cubicBezTo>
                    <a:pt x="38" y="30"/>
                    <a:pt x="42" y="30"/>
                    <a:pt x="45" y="30"/>
                  </a:cubicBezTo>
                  <a:cubicBezTo>
                    <a:pt x="48" y="30"/>
                    <a:pt x="50" y="30"/>
                    <a:pt x="53" y="31"/>
                  </a:cubicBezTo>
                  <a:cubicBezTo>
                    <a:pt x="54" y="31"/>
                    <a:pt x="56" y="32"/>
                    <a:pt x="57" y="33"/>
                  </a:cubicBezTo>
                  <a:cubicBezTo>
                    <a:pt x="57" y="33"/>
                    <a:pt x="57" y="33"/>
                    <a:pt x="57" y="33"/>
                  </a:cubicBezTo>
                  <a:cubicBezTo>
                    <a:pt x="58" y="32"/>
                    <a:pt x="58" y="32"/>
                    <a:pt x="59" y="32"/>
                  </a:cubicBezTo>
                  <a:cubicBezTo>
                    <a:pt x="63" y="31"/>
                    <a:pt x="67" y="31"/>
                    <a:pt x="70" y="29"/>
                  </a:cubicBezTo>
                  <a:cubicBezTo>
                    <a:pt x="71" y="28"/>
                    <a:pt x="71" y="28"/>
                    <a:pt x="71" y="28"/>
                  </a:cubicBezTo>
                  <a:cubicBezTo>
                    <a:pt x="72" y="28"/>
                    <a:pt x="72" y="28"/>
                    <a:pt x="72" y="28"/>
                  </a:cubicBezTo>
                  <a:cubicBezTo>
                    <a:pt x="71" y="28"/>
                    <a:pt x="70" y="28"/>
                    <a:pt x="69" y="28"/>
                  </a:cubicBezTo>
                  <a:cubicBezTo>
                    <a:pt x="68" y="28"/>
                    <a:pt x="67" y="28"/>
                    <a:pt x="65" y="28"/>
                  </a:cubicBezTo>
                  <a:cubicBezTo>
                    <a:pt x="65" y="28"/>
                    <a:pt x="64" y="28"/>
                    <a:pt x="64" y="28"/>
                  </a:cubicBezTo>
                  <a:cubicBezTo>
                    <a:pt x="64" y="28"/>
                    <a:pt x="63" y="28"/>
                    <a:pt x="63" y="28"/>
                  </a:cubicBezTo>
                  <a:cubicBezTo>
                    <a:pt x="62" y="28"/>
                    <a:pt x="62" y="27"/>
                    <a:pt x="61" y="27"/>
                  </a:cubicBezTo>
                  <a:cubicBezTo>
                    <a:pt x="60" y="27"/>
                    <a:pt x="60" y="27"/>
                    <a:pt x="60" y="27"/>
                  </a:cubicBezTo>
                  <a:cubicBezTo>
                    <a:pt x="59" y="27"/>
                    <a:pt x="58" y="27"/>
                    <a:pt x="58" y="27"/>
                  </a:cubicBezTo>
                  <a:cubicBezTo>
                    <a:pt x="57" y="27"/>
                    <a:pt x="56" y="27"/>
                    <a:pt x="55" y="27"/>
                  </a:cubicBezTo>
                  <a:cubicBezTo>
                    <a:pt x="54" y="27"/>
                    <a:pt x="54" y="27"/>
                    <a:pt x="54" y="27"/>
                  </a:cubicBezTo>
                  <a:cubicBezTo>
                    <a:pt x="54" y="27"/>
                    <a:pt x="54" y="27"/>
                    <a:pt x="54" y="27"/>
                  </a:cubicBezTo>
                  <a:cubicBezTo>
                    <a:pt x="53" y="27"/>
                    <a:pt x="53" y="27"/>
                    <a:pt x="53" y="27"/>
                  </a:cubicBezTo>
                  <a:cubicBezTo>
                    <a:pt x="53" y="27"/>
                    <a:pt x="53" y="27"/>
                    <a:pt x="53" y="27"/>
                  </a:cubicBezTo>
                  <a:cubicBezTo>
                    <a:pt x="53" y="27"/>
                    <a:pt x="52" y="27"/>
                    <a:pt x="52" y="27"/>
                  </a:cubicBezTo>
                  <a:cubicBezTo>
                    <a:pt x="52" y="27"/>
                    <a:pt x="52" y="27"/>
                    <a:pt x="52" y="27"/>
                  </a:cubicBezTo>
                  <a:cubicBezTo>
                    <a:pt x="51" y="27"/>
                    <a:pt x="51" y="27"/>
                    <a:pt x="51" y="27"/>
                  </a:cubicBezTo>
                  <a:cubicBezTo>
                    <a:pt x="51" y="27"/>
                    <a:pt x="50" y="27"/>
                    <a:pt x="50" y="27"/>
                  </a:cubicBezTo>
                  <a:cubicBezTo>
                    <a:pt x="50" y="27"/>
                    <a:pt x="49" y="27"/>
                    <a:pt x="49" y="27"/>
                  </a:cubicBezTo>
                  <a:cubicBezTo>
                    <a:pt x="49" y="27"/>
                    <a:pt x="49" y="26"/>
                    <a:pt x="48" y="26"/>
                  </a:cubicBezTo>
                  <a:cubicBezTo>
                    <a:pt x="48" y="26"/>
                    <a:pt x="47" y="26"/>
                    <a:pt x="47" y="26"/>
                  </a:cubicBezTo>
                  <a:cubicBezTo>
                    <a:pt x="46" y="26"/>
                    <a:pt x="46" y="26"/>
                    <a:pt x="45" y="26"/>
                  </a:cubicBezTo>
                  <a:cubicBezTo>
                    <a:pt x="45" y="25"/>
                    <a:pt x="45" y="25"/>
                    <a:pt x="45" y="25"/>
                  </a:cubicBezTo>
                  <a:cubicBezTo>
                    <a:pt x="44" y="25"/>
                    <a:pt x="44" y="25"/>
                    <a:pt x="44" y="25"/>
                  </a:cubicBezTo>
                  <a:cubicBezTo>
                    <a:pt x="43" y="25"/>
                    <a:pt x="43" y="25"/>
                    <a:pt x="42" y="25"/>
                  </a:cubicBezTo>
                  <a:cubicBezTo>
                    <a:pt x="42" y="25"/>
                    <a:pt x="42" y="25"/>
                    <a:pt x="42" y="25"/>
                  </a:cubicBezTo>
                  <a:cubicBezTo>
                    <a:pt x="41" y="24"/>
                    <a:pt x="40" y="24"/>
                    <a:pt x="39" y="24"/>
                  </a:cubicBezTo>
                  <a:cubicBezTo>
                    <a:pt x="39" y="24"/>
                    <a:pt x="39" y="24"/>
                    <a:pt x="39" y="24"/>
                  </a:cubicBezTo>
                  <a:cubicBezTo>
                    <a:pt x="38" y="24"/>
                    <a:pt x="38" y="24"/>
                    <a:pt x="38" y="24"/>
                  </a:cubicBezTo>
                  <a:cubicBezTo>
                    <a:pt x="38" y="24"/>
                    <a:pt x="38" y="24"/>
                    <a:pt x="38" y="24"/>
                  </a:cubicBezTo>
                  <a:cubicBezTo>
                    <a:pt x="38" y="24"/>
                    <a:pt x="38" y="24"/>
                    <a:pt x="38" y="24"/>
                  </a:cubicBezTo>
                  <a:cubicBezTo>
                    <a:pt x="38" y="24"/>
                    <a:pt x="38" y="24"/>
                    <a:pt x="38" y="24"/>
                  </a:cubicBezTo>
                  <a:cubicBezTo>
                    <a:pt x="37" y="24"/>
                    <a:pt x="36" y="24"/>
                    <a:pt x="35" y="24"/>
                  </a:cubicBezTo>
                  <a:cubicBezTo>
                    <a:pt x="34" y="24"/>
                    <a:pt x="32" y="24"/>
                    <a:pt x="31" y="24"/>
                  </a:cubicBezTo>
                  <a:cubicBezTo>
                    <a:pt x="30" y="24"/>
                    <a:pt x="29" y="24"/>
                    <a:pt x="28" y="24"/>
                  </a:cubicBezTo>
                  <a:cubicBezTo>
                    <a:pt x="27" y="24"/>
                    <a:pt x="26" y="24"/>
                    <a:pt x="25" y="23"/>
                  </a:cubicBezTo>
                  <a:cubicBezTo>
                    <a:pt x="22" y="22"/>
                    <a:pt x="19" y="20"/>
                    <a:pt x="17" y="18"/>
                  </a:cubicBezTo>
                  <a:cubicBezTo>
                    <a:pt x="17" y="18"/>
                    <a:pt x="17" y="18"/>
                    <a:pt x="17" y="18"/>
                  </a:cubicBezTo>
                  <a:cubicBezTo>
                    <a:pt x="17" y="18"/>
                    <a:pt x="17" y="18"/>
                    <a:pt x="17" y="18"/>
                  </a:cubicBezTo>
                  <a:cubicBezTo>
                    <a:pt x="15" y="17"/>
                    <a:pt x="12" y="15"/>
                    <a:pt x="11" y="14"/>
                  </a:cubicBezTo>
                  <a:cubicBezTo>
                    <a:pt x="10" y="13"/>
                    <a:pt x="10" y="12"/>
                    <a:pt x="10" y="12"/>
                  </a:cubicBezTo>
                  <a:cubicBezTo>
                    <a:pt x="10" y="11"/>
                    <a:pt x="11" y="10"/>
                    <a:pt x="11" y="9"/>
                  </a:cubicBezTo>
                  <a:cubicBezTo>
                    <a:pt x="11" y="9"/>
                    <a:pt x="11" y="9"/>
                    <a:pt x="11" y="9"/>
                  </a:cubicBezTo>
                  <a:cubicBezTo>
                    <a:pt x="11" y="8"/>
                    <a:pt x="10" y="8"/>
                    <a:pt x="10" y="8"/>
                  </a:cubicBezTo>
                  <a:cubicBezTo>
                    <a:pt x="10" y="6"/>
                    <a:pt x="7" y="3"/>
                    <a:pt x="7" y="0"/>
                  </a:cubicBezTo>
                  <a:cubicBezTo>
                    <a:pt x="7" y="0"/>
                    <a:pt x="7" y="0"/>
                    <a:pt x="7" y="0"/>
                  </a:cubicBezTo>
                  <a:cubicBezTo>
                    <a:pt x="5" y="0"/>
                    <a:pt x="3" y="0"/>
                    <a:pt x="1" y="0"/>
                  </a:cubicBezTo>
                </a:path>
              </a:pathLst>
            </a:custGeom>
            <a:solidFill>
              <a:srgbClr val="BFCB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67"/>
            <p:cNvSpPr/>
            <p:nvPr/>
          </p:nvSpPr>
          <p:spPr bwMode="auto">
            <a:xfrm>
              <a:off x="4678363" y="46529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5FA5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68"/>
            <p:cNvSpPr/>
            <p:nvPr/>
          </p:nvSpPr>
          <p:spPr bwMode="auto">
            <a:xfrm>
              <a:off x="4678363" y="46529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6A9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69"/>
            <p:cNvSpPr/>
            <p:nvPr/>
          </p:nvSpPr>
          <p:spPr bwMode="auto">
            <a:xfrm>
              <a:off x="4851401" y="4745038"/>
              <a:ext cx="33338" cy="0"/>
            </a:xfrm>
            <a:custGeom>
              <a:avLst/>
              <a:gdLst>
                <a:gd name="T0" fmla="*/ 9 w 9"/>
                <a:gd name="T1" fmla="*/ 0 w 9"/>
                <a:gd name="T2" fmla="*/ 0 w 9"/>
                <a:gd name="T3" fmla="*/ 9 w 9"/>
                <a:gd name="T4" fmla="*/ 9 w 9"/>
              </a:gdLst>
              <a:ahLst/>
              <a:cxnLst>
                <a:cxn ang="0">
                  <a:pos x="T0" y="0"/>
                </a:cxn>
                <a:cxn ang="0">
                  <a:pos x="T1" y="0"/>
                </a:cxn>
                <a:cxn ang="0">
                  <a:pos x="T2" y="0"/>
                </a:cxn>
                <a:cxn ang="0">
                  <a:pos x="T3" y="0"/>
                </a:cxn>
                <a:cxn ang="0">
                  <a:pos x="T4" y="0"/>
                </a:cxn>
              </a:cxnLst>
              <a:rect l="0" t="0" r="r" b="b"/>
              <a:pathLst>
                <a:path w="9">
                  <a:moveTo>
                    <a:pt x="9" y="0"/>
                  </a:moveTo>
                  <a:cubicBezTo>
                    <a:pt x="0" y="0"/>
                    <a:pt x="0" y="0"/>
                    <a:pt x="0" y="0"/>
                  </a:cubicBezTo>
                  <a:cubicBezTo>
                    <a:pt x="0" y="0"/>
                    <a:pt x="0" y="0"/>
                    <a:pt x="0" y="0"/>
                  </a:cubicBezTo>
                  <a:cubicBezTo>
                    <a:pt x="9" y="0"/>
                    <a:pt x="9" y="0"/>
                    <a:pt x="9" y="0"/>
                  </a:cubicBezTo>
                  <a:cubicBezTo>
                    <a:pt x="9" y="0"/>
                    <a:pt x="9" y="0"/>
                    <a:pt x="9" y="0"/>
                  </a:cubicBezTo>
                </a:path>
              </a:pathLst>
            </a:custGeom>
            <a:solidFill>
              <a:srgbClr val="D3DC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70"/>
            <p:cNvSpPr/>
            <p:nvPr/>
          </p:nvSpPr>
          <p:spPr bwMode="auto">
            <a:xfrm>
              <a:off x="4800601" y="4424363"/>
              <a:ext cx="212725" cy="320675"/>
            </a:xfrm>
            <a:custGeom>
              <a:avLst/>
              <a:gdLst>
                <a:gd name="T0" fmla="*/ 34 w 58"/>
                <a:gd name="T1" fmla="*/ 0 h 87"/>
                <a:gd name="T2" fmla="*/ 41 w 58"/>
                <a:gd name="T3" fmla="*/ 24 h 87"/>
                <a:gd name="T4" fmla="*/ 44 w 58"/>
                <a:gd name="T5" fmla="*/ 34 h 87"/>
                <a:gd name="T6" fmla="*/ 48 w 58"/>
                <a:gd name="T7" fmla="*/ 52 h 87"/>
                <a:gd name="T8" fmla="*/ 40 w 58"/>
                <a:gd name="T9" fmla="*/ 64 h 87"/>
                <a:gd name="T10" fmla="*/ 31 w 58"/>
                <a:gd name="T11" fmla="*/ 70 h 87"/>
                <a:gd name="T12" fmla="*/ 23 w 58"/>
                <a:gd name="T13" fmla="*/ 77 h 87"/>
                <a:gd name="T14" fmla="*/ 1 w 58"/>
                <a:gd name="T15" fmla="*/ 86 h 87"/>
                <a:gd name="T16" fmla="*/ 0 w 58"/>
                <a:gd name="T17" fmla="*/ 87 h 87"/>
                <a:gd name="T18" fmla="*/ 14 w 58"/>
                <a:gd name="T19" fmla="*/ 87 h 87"/>
                <a:gd name="T20" fmla="*/ 14 w 58"/>
                <a:gd name="T21" fmla="*/ 87 h 87"/>
                <a:gd name="T22" fmla="*/ 23 w 58"/>
                <a:gd name="T23" fmla="*/ 87 h 87"/>
                <a:gd name="T24" fmla="*/ 46 w 58"/>
                <a:gd name="T25" fmla="*/ 71 h 87"/>
                <a:gd name="T26" fmla="*/ 55 w 58"/>
                <a:gd name="T27" fmla="*/ 50 h 87"/>
                <a:gd name="T28" fmla="*/ 47 w 58"/>
                <a:gd name="T29" fmla="*/ 23 h 87"/>
                <a:gd name="T30" fmla="*/ 34 w 58"/>
                <a:gd name="T3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87">
                  <a:moveTo>
                    <a:pt x="34" y="0"/>
                  </a:moveTo>
                  <a:cubicBezTo>
                    <a:pt x="39" y="7"/>
                    <a:pt x="40" y="16"/>
                    <a:pt x="41" y="24"/>
                  </a:cubicBezTo>
                  <a:cubicBezTo>
                    <a:pt x="42" y="28"/>
                    <a:pt x="43" y="31"/>
                    <a:pt x="44" y="34"/>
                  </a:cubicBezTo>
                  <a:cubicBezTo>
                    <a:pt x="46" y="40"/>
                    <a:pt x="48" y="46"/>
                    <a:pt x="48" y="52"/>
                  </a:cubicBezTo>
                  <a:cubicBezTo>
                    <a:pt x="48" y="59"/>
                    <a:pt x="47" y="61"/>
                    <a:pt x="40" y="64"/>
                  </a:cubicBezTo>
                  <a:cubicBezTo>
                    <a:pt x="36" y="65"/>
                    <a:pt x="34" y="66"/>
                    <a:pt x="31" y="70"/>
                  </a:cubicBezTo>
                  <a:cubicBezTo>
                    <a:pt x="29" y="73"/>
                    <a:pt x="27" y="75"/>
                    <a:pt x="23" y="77"/>
                  </a:cubicBezTo>
                  <a:cubicBezTo>
                    <a:pt x="16" y="80"/>
                    <a:pt x="8" y="82"/>
                    <a:pt x="1" y="86"/>
                  </a:cubicBezTo>
                  <a:cubicBezTo>
                    <a:pt x="0" y="87"/>
                    <a:pt x="0" y="87"/>
                    <a:pt x="0" y="87"/>
                  </a:cubicBezTo>
                  <a:cubicBezTo>
                    <a:pt x="14" y="87"/>
                    <a:pt x="14" y="87"/>
                    <a:pt x="14" y="87"/>
                  </a:cubicBezTo>
                  <a:cubicBezTo>
                    <a:pt x="14" y="87"/>
                    <a:pt x="14" y="87"/>
                    <a:pt x="14" y="87"/>
                  </a:cubicBezTo>
                  <a:cubicBezTo>
                    <a:pt x="23" y="87"/>
                    <a:pt x="23" y="87"/>
                    <a:pt x="23" y="87"/>
                  </a:cubicBezTo>
                  <a:cubicBezTo>
                    <a:pt x="31" y="82"/>
                    <a:pt x="38" y="76"/>
                    <a:pt x="46" y="71"/>
                  </a:cubicBezTo>
                  <a:cubicBezTo>
                    <a:pt x="55" y="66"/>
                    <a:pt x="58" y="61"/>
                    <a:pt x="55" y="50"/>
                  </a:cubicBezTo>
                  <a:cubicBezTo>
                    <a:pt x="53" y="42"/>
                    <a:pt x="50" y="32"/>
                    <a:pt x="47" y="23"/>
                  </a:cubicBezTo>
                  <a:cubicBezTo>
                    <a:pt x="43" y="16"/>
                    <a:pt x="38" y="6"/>
                    <a:pt x="34" y="0"/>
                  </a:cubicBezTo>
                </a:path>
              </a:pathLst>
            </a:custGeom>
            <a:solidFill>
              <a:srgbClr val="98C2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Oval 471"/>
            <p:cNvSpPr>
              <a:spLocks noChangeArrowheads="1"/>
            </p:cNvSpPr>
            <p:nvPr/>
          </p:nvSpPr>
          <p:spPr bwMode="auto">
            <a:xfrm>
              <a:off x="4660901" y="4759325"/>
              <a:ext cx="25400" cy="26988"/>
            </a:xfrm>
            <a:prstGeom prst="ellipse">
              <a:avLst/>
            </a:prstGeom>
            <a:solidFill>
              <a:srgbClr val="4D9F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72"/>
            <p:cNvSpPr/>
            <p:nvPr/>
          </p:nvSpPr>
          <p:spPr bwMode="auto">
            <a:xfrm>
              <a:off x="5091113" y="4848225"/>
              <a:ext cx="1182688" cy="176213"/>
            </a:xfrm>
            <a:custGeom>
              <a:avLst/>
              <a:gdLst>
                <a:gd name="T0" fmla="*/ 322 w 322"/>
                <a:gd name="T1" fmla="*/ 0 h 48"/>
                <a:gd name="T2" fmla="*/ 317 w 322"/>
                <a:gd name="T3" fmla="*/ 0 h 48"/>
                <a:gd name="T4" fmla="*/ 316 w 322"/>
                <a:gd name="T5" fmla="*/ 0 h 48"/>
                <a:gd name="T6" fmla="*/ 315 w 322"/>
                <a:gd name="T7" fmla="*/ 4 h 48"/>
                <a:gd name="T8" fmla="*/ 315 w 322"/>
                <a:gd name="T9" fmla="*/ 22 h 48"/>
                <a:gd name="T10" fmla="*/ 310 w 322"/>
                <a:gd name="T11" fmla="*/ 33 h 48"/>
                <a:gd name="T12" fmla="*/ 308 w 322"/>
                <a:gd name="T13" fmla="*/ 36 h 48"/>
                <a:gd name="T14" fmla="*/ 308 w 322"/>
                <a:gd name="T15" fmla="*/ 36 h 48"/>
                <a:gd name="T16" fmla="*/ 308 w 322"/>
                <a:gd name="T17" fmla="*/ 36 h 48"/>
                <a:gd name="T18" fmla="*/ 302 w 322"/>
                <a:gd name="T19" fmla="*/ 37 h 48"/>
                <a:gd name="T20" fmla="*/ 278 w 322"/>
                <a:gd name="T21" fmla="*/ 29 h 48"/>
                <a:gd name="T22" fmla="*/ 268 w 322"/>
                <a:gd name="T23" fmla="*/ 27 h 48"/>
                <a:gd name="T24" fmla="*/ 265 w 322"/>
                <a:gd name="T25" fmla="*/ 27 h 48"/>
                <a:gd name="T26" fmla="*/ 251 w 322"/>
                <a:gd name="T27" fmla="*/ 26 h 48"/>
                <a:gd name="T28" fmla="*/ 211 w 322"/>
                <a:gd name="T29" fmla="*/ 33 h 48"/>
                <a:gd name="T30" fmla="*/ 187 w 322"/>
                <a:gd name="T31" fmla="*/ 37 h 48"/>
                <a:gd name="T32" fmla="*/ 137 w 322"/>
                <a:gd name="T33" fmla="*/ 26 h 48"/>
                <a:gd name="T34" fmla="*/ 117 w 322"/>
                <a:gd name="T35" fmla="*/ 16 h 48"/>
                <a:gd name="T36" fmla="*/ 96 w 322"/>
                <a:gd name="T37" fmla="*/ 7 h 48"/>
                <a:gd name="T38" fmla="*/ 86 w 322"/>
                <a:gd name="T39" fmla="*/ 6 h 48"/>
                <a:gd name="T40" fmla="*/ 83 w 322"/>
                <a:gd name="T41" fmla="*/ 6 h 48"/>
                <a:gd name="T42" fmla="*/ 78 w 322"/>
                <a:gd name="T43" fmla="*/ 6 h 48"/>
                <a:gd name="T44" fmla="*/ 73 w 322"/>
                <a:gd name="T45" fmla="*/ 6 h 48"/>
                <a:gd name="T46" fmla="*/ 55 w 322"/>
                <a:gd name="T47" fmla="*/ 10 h 48"/>
                <a:gd name="T48" fmla="*/ 55 w 322"/>
                <a:gd name="T49" fmla="*/ 10 h 48"/>
                <a:gd name="T50" fmla="*/ 55 w 322"/>
                <a:gd name="T51" fmla="*/ 10 h 48"/>
                <a:gd name="T52" fmla="*/ 42 w 322"/>
                <a:gd name="T53" fmla="*/ 13 h 48"/>
                <a:gd name="T54" fmla="*/ 24 w 322"/>
                <a:gd name="T55" fmla="*/ 15 h 48"/>
                <a:gd name="T56" fmla="*/ 16 w 322"/>
                <a:gd name="T57" fmla="*/ 16 h 48"/>
                <a:gd name="T58" fmla="*/ 0 w 322"/>
                <a:gd name="T59" fmla="*/ 14 h 48"/>
                <a:gd name="T60" fmla="*/ 28 w 322"/>
                <a:gd name="T61" fmla="*/ 23 h 48"/>
                <a:gd name="T62" fmla="*/ 28 w 322"/>
                <a:gd name="T63" fmla="*/ 23 h 48"/>
                <a:gd name="T64" fmla="*/ 55 w 322"/>
                <a:gd name="T65" fmla="*/ 21 h 48"/>
                <a:gd name="T66" fmla="*/ 79 w 322"/>
                <a:gd name="T67" fmla="*/ 18 h 48"/>
                <a:gd name="T68" fmla="*/ 82 w 322"/>
                <a:gd name="T69" fmla="*/ 18 h 48"/>
                <a:gd name="T70" fmla="*/ 165 w 322"/>
                <a:gd name="T71" fmla="*/ 42 h 48"/>
                <a:gd name="T72" fmla="*/ 170 w 322"/>
                <a:gd name="T73" fmla="*/ 42 h 48"/>
                <a:gd name="T74" fmla="*/ 212 w 322"/>
                <a:gd name="T75" fmla="*/ 35 h 48"/>
                <a:gd name="T76" fmla="*/ 212 w 322"/>
                <a:gd name="T77" fmla="*/ 35 h 48"/>
                <a:gd name="T78" fmla="*/ 215 w 322"/>
                <a:gd name="T79" fmla="*/ 35 h 48"/>
                <a:gd name="T80" fmla="*/ 238 w 322"/>
                <a:gd name="T81" fmla="*/ 36 h 48"/>
                <a:gd name="T82" fmla="*/ 265 w 322"/>
                <a:gd name="T83" fmla="*/ 38 h 48"/>
                <a:gd name="T84" fmla="*/ 293 w 322"/>
                <a:gd name="T85" fmla="*/ 46 h 48"/>
                <a:gd name="T86" fmla="*/ 303 w 322"/>
                <a:gd name="T87" fmla="*/ 48 h 48"/>
                <a:gd name="T88" fmla="*/ 314 w 322"/>
                <a:gd name="T89" fmla="*/ 45 h 48"/>
                <a:gd name="T90" fmla="*/ 322 w 322"/>
                <a:gd name="T91" fmla="*/ 40 h 48"/>
                <a:gd name="T92" fmla="*/ 322 w 322"/>
                <a:gd name="T9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2" h="48">
                  <a:moveTo>
                    <a:pt x="322" y="0"/>
                  </a:moveTo>
                  <a:cubicBezTo>
                    <a:pt x="317" y="0"/>
                    <a:pt x="317" y="0"/>
                    <a:pt x="317" y="0"/>
                  </a:cubicBezTo>
                  <a:cubicBezTo>
                    <a:pt x="316" y="0"/>
                    <a:pt x="316" y="0"/>
                    <a:pt x="316" y="0"/>
                  </a:cubicBezTo>
                  <a:cubicBezTo>
                    <a:pt x="316" y="1"/>
                    <a:pt x="316" y="3"/>
                    <a:pt x="315" y="4"/>
                  </a:cubicBezTo>
                  <a:cubicBezTo>
                    <a:pt x="314" y="11"/>
                    <a:pt x="315" y="16"/>
                    <a:pt x="315" y="22"/>
                  </a:cubicBezTo>
                  <a:cubicBezTo>
                    <a:pt x="314" y="27"/>
                    <a:pt x="312" y="30"/>
                    <a:pt x="310" y="33"/>
                  </a:cubicBezTo>
                  <a:cubicBezTo>
                    <a:pt x="309" y="34"/>
                    <a:pt x="309" y="35"/>
                    <a:pt x="308" y="36"/>
                  </a:cubicBezTo>
                  <a:cubicBezTo>
                    <a:pt x="308" y="36"/>
                    <a:pt x="308" y="36"/>
                    <a:pt x="308" y="36"/>
                  </a:cubicBezTo>
                  <a:cubicBezTo>
                    <a:pt x="308" y="36"/>
                    <a:pt x="308" y="36"/>
                    <a:pt x="308" y="36"/>
                  </a:cubicBezTo>
                  <a:cubicBezTo>
                    <a:pt x="306" y="37"/>
                    <a:pt x="304" y="37"/>
                    <a:pt x="302" y="37"/>
                  </a:cubicBezTo>
                  <a:cubicBezTo>
                    <a:pt x="294" y="37"/>
                    <a:pt x="286" y="32"/>
                    <a:pt x="278" y="29"/>
                  </a:cubicBezTo>
                  <a:cubicBezTo>
                    <a:pt x="274" y="28"/>
                    <a:pt x="271" y="27"/>
                    <a:pt x="268" y="27"/>
                  </a:cubicBezTo>
                  <a:cubicBezTo>
                    <a:pt x="267" y="27"/>
                    <a:pt x="266" y="27"/>
                    <a:pt x="265" y="27"/>
                  </a:cubicBezTo>
                  <a:cubicBezTo>
                    <a:pt x="260" y="26"/>
                    <a:pt x="256" y="26"/>
                    <a:pt x="251" y="26"/>
                  </a:cubicBezTo>
                  <a:cubicBezTo>
                    <a:pt x="238" y="26"/>
                    <a:pt x="225" y="28"/>
                    <a:pt x="211" y="33"/>
                  </a:cubicBezTo>
                  <a:cubicBezTo>
                    <a:pt x="204" y="36"/>
                    <a:pt x="195" y="37"/>
                    <a:pt x="187" y="37"/>
                  </a:cubicBezTo>
                  <a:cubicBezTo>
                    <a:pt x="170" y="37"/>
                    <a:pt x="152" y="32"/>
                    <a:pt x="137" y="26"/>
                  </a:cubicBezTo>
                  <a:cubicBezTo>
                    <a:pt x="130" y="23"/>
                    <a:pt x="124" y="19"/>
                    <a:pt x="117" y="16"/>
                  </a:cubicBezTo>
                  <a:cubicBezTo>
                    <a:pt x="110" y="12"/>
                    <a:pt x="103" y="8"/>
                    <a:pt x="96" y="7"/>
                  </a:cubicBezTo>
                  <a:cubicBezTo>
                    <a:pt x="92" y="6"/>
                    <a:pt x="89" y="6"/>
                    <a:pt x="86" y="6"/>
                  </a:cubicBezTo>
                  <a:cubicBezTo>
                    <a:pt x="85" y="6"/>
                    <a:pt x="84" y="6"/>
                    <a:pt x="83" y="6"/>
                  </a:cubicBezTo>
                  <a:cubicBezTo>
                    <a:pt x="81" y="6"/>
                    <a:pt x="80" y="6"/>
                    <a:pt x="78" y="6"/>
                  </a:cubicBezTo>
                  <a:cubicBezTo>
                    <a:pt x="76" y="6"/>
                    <a:pt x="75" y="6"/>
                    <a:pt x="73" y="6"/>
                  </a:cubicBezTo>
                  <a:cubicBezTo>
                    <a:pt x="67" y="7"/>
                    <a:pt x="61" y="8"/>
                    <a:pt x="55" y="10"/>
                  </a:cubicBezTo>
                  <a:cubicBezTo>
                    <a:pt x="55" y="10"/>
                    <a:pt x="55" y="10"/>
                    <a:pt x="55" y="10"/>
                  </a:cubicBezTo>
                  <a:cubicBezTo>
                    <a:pt x="55" y="10"/>
                    <a:pt x="55" y="10"/>
                    <a:pt x="55" y="10"/>
                  </a:cubicBezTo>
                  <a:cubicBezTo>
                    <a:pt x="51" y="11"/>
                    <a:pt x="46" y="12"/>
                    <a:pt x="42" y="13"/>
                  </a:cubicBezTo>
                  <a:cubicBezTo>
                    <a:pt x="36" y="14"/>
                    <a:pt x="30" y="15"/>
                    <a:pt x="24" y="15"/>
                  </a:cubicBezTo>
                  <a:cubicBezTo>
                    <a:pt x="22" y="16"/>
                    <a:pt x="20" y="16"/>
                    <a:pt x="16" y="16"/>
                  </a:cubicBezTo>
                  <a:cubicBezTo>
                    <a:pt x="12" y="16"/>
                    <a:pt x="5" y="15"/>
                    <a:pt x="0" y="14"/>
                  </a:cubicBezTo>
                  <a:cubicBezTo>
                    <a:pt x="6" y="21"/>
                    <a:pt x="16" y="23"/>
                    <a:pt x="28" y="23"/>
                  </a:cubicBezTo>
                  <a:cubicBezTo>
                    <a:pt x="28" y="23"/>
                    <a:pt x="28" y="23"/>
                    <a:pt x="28" y="23"/>
                  </a:cubicBezTo>
                  <a:cubicBezTo>
                    <a:pt x="37" y="23"/>
                    <a:pt x="46" y="22"/>
                    <a:pt x="55" y="21"/>
                  </a:cubicBezTo>
                  <a:cubicBezTo>
                    <a:pt x="64" y="20"/>
                    <a:pt x="72" y="18"/>
                    <a:pt x="79" y="18"/>
                  </a:cubicBezTo>
                  <a:cubicBezTo>
                    <a:pt x="80" y="18"/>
                    <a:pt x="81" y="18"/>
                    <a:pt x="82" y="18"/>
                  </a:cubicBezTo>
                  <a:cubicBezTo>
                    <a:pt x="112" y="21"/>
                    <a:pt x="135" y="41"/>
                    <a:pt x="165" y="42"/>
                  </a:cubicBezTo>
                  <a:cubicBezTo>
                    <a:pt x="166" y="42"/>
                    <a:pt x="168" y="42"/>
                    <a:pt x="170" y="42"/>
                  </a:cubicBezTo>
                  <a:cubicBezTo>
                    <a:pt x="184" y="42"/>
                    <a:pt x="198" y="40"/>
                    <a:pt x="212" y="35"/>
                  </a:cubicBezTo>
                  <a:cubicBezTo>
                    <a:pt x="212" y="35"/>
                    <a:pt x="212" y="35"/>
                    <a:pt x="212" y="35"/>
                  </a:cubicBezTo>
                  <a:cubicBezTo>
                    <a:pt x="213" y="35"/>
                    <a:pt x="214" y="35"/>
                    <a:pt x="215" y="35"/>
                  </a:cubicBezTo>
                  <a:cubicBezTo>
                    <a:pt x="223" y="35"/>
                    <a:pt x="231" y="36"/>
                    <a:pt x="238" y="36"/>
                  </a:cubicBezTo>
                  <a:cubicBezTo>
                    <a:pt x="247" y="36"/>
                    <a:pt x="256" y="36"/>
                    <a:pt x="265" y="38"/>
                  </a:cubicBezTo>
                  <a:cubicBezTo>
                    <a:pt x="275" y="41"/>
                    <a:pt x="284" y="43"/>
                    <a:pt x="293" y="46"/>
                  </a:cubicBezTo>
                  <a:cubicBezTo>
                    <a:pt x="297" y="48"/>
                    <a:pt x="300" y="48"/>
                    <a:pt x="303" y="48"/>
                  </a:cubicBezTo>
                  <a:cubicBezTo>
                    <a:pt x="307" y="48"/>
                    <a:pt x="310" y="47"/>
                    <a:pt x="314" y="45"/>
                  </a:cubicBezTo>
                  <a:cubicBezTo>
                    <a:pt x="316" y="43"/>
                    <a:pt x="319" y="42"/>
                    <a:pt x="322" y="40"/>
                  </a:cubicBezTo>
                  <a:cubicBezTo>
                    <a:pt x="322" y="0"/>
                    <a:pt x="322" y="0"/>
                    <a:pt x="322" y="0"/>
                  </a:cubicBezTo>
                </a:path>
              </a:pathLst>
            </a:custGeom>
            <a:solidFill>
              <a:srgbClr val="5C48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73"/>
            <p:cNvSpPr>
              <a:spLocks noEditPoints="1"/>
            </p:cNvSpPr>
            <p:nvPr/>
          </p:nvSpPr>
          <p:spPr bwMode="auto">
            <a:xfrm>
              <a:off x="5091113" y="4870450"/>
              <a:ext cx="1138238" cy="109538"/>
            </a:xfrm>
            <a:custGeom>
              <a:avLst/>
              <a:gdLst>
                <a:gd name="T0" fmla="*/ 310 w 310"/>
                <a:gd name="T1" fmla="*/ 27 h 30"/>
                <a:gd name="T2" fmla="*/ 308 w 310"/>
                <a:gd name="T3" fmla="*/ 30 h 30"/>
                <a:gd name="T4" fmla="*/ 308 w 310"/>
                <a:gd name="T5" fmla="*/ 30 h 30"/>
                <a:gd name="T6" fmla="*/ 308 w 310"/>
                <a:gd name="T7" fmla="*/ 30 h 30"/>
                <a:gd name="T8" fmla="*/ 308 w 310"/>
                <a:gd name="T9" fmla="*/ 30 h 30"/>
                <a:gd name="T10" fmla="*/ 310 w 310"/>
                <a:gd name="T11" fmla="*/ 27 h 30"/>
                <a:gd name="T12" fmla="*/ 265 w 310"/>
                <a:gd name="T13" fmla="*/ 21 h 30"/>
                <a:gd name="T14" fmla="*/ 268 w 310"/>
                <a:gd name="T15" fmla="*/ 21 h 30"/>
                <a:gd name="T16" fmla="*/ 278 w 310"/>
                <a:gd name="T17" fmla="*/ 23 h 30"/>
                <a:gd name="T18" fmla="*/ 268 w 310"/>
                <a:gd name="T19" fmla="*/ 21 h 30"/>
                <a:gd name="T20" fmla="*/ 265 w 310"/>
                <a:gd name="T21" fmla="*/ 21 h 30"/>
                <a:gd name="T22" fmla="*/ 42 w 310"/>
                <a:gd name="T23" fmla="*/ 7 h 30"/>
                <a:gd name="T24" fmla="*/ 24 w 310"/>
                <a:gd name="T25" fmla="*/ 9 h 30"/>
                <a:gd name="T26" fmla="*/ 16 w 310"/>
                <a:gd name="T27" fmla="*/ 10 h 30"/>
                <a:gd name="T28" fmla="*/ 0 w 310"/>
                <a:gd name="T29" fmla="*/ 8 h 30"/>
                <a:gd name="T30" fmla="*/ 0 w 310"/>
                <a:gd name="T31" fmla="*/ 8 h 30"/>
                <a:gd name="T32" fmla="*/ 16 w 310"/>
                <a:gd name="T33" fmla="*/ 10 h 30"/>
                <a:gd name="T34" fmla="*/ 24 w 310"/>
                <a:gd name="T35" fmla="*/ 9 h 30"/>
                <a:gd name="T36" fmla="*/ 42 w 310"/>
                <a:gd name="T37" fmla="*/ 7 h 30"/>
                <a:gd name="T38" fmla="*/ 96 w 310"/>
                <a:gd name="T39" fmla="*/ 1 h 30"/>
                <a:gd name="T40" fmla="*/ 117 w 310"/>
                <a:gd name="T41" fmla="*/ 10 h 30"/>
                <a:gd name="T42" fmla="*/ 96 w 310"/>
                <a:gd name="T43" fmla="*/ 1 h 30"/>
                <a:gd name="T44" fmla="*/ 78 w 310"/>
                <a:gd name="T45" fmla="*/ 0 h 30"/>
                <a:gd name="T46" fmla="*/ 73 w 310"/>
                <a:gd name="T47" fmla="*/ 0 h 30"/>
                <a:gd name="T48" fmla="*/ 78 w 310"/>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0" h="30">
                  <a:moveTo>
                    <a:pt x="310" y="27"/>
                  </a:moveTo>
                  <a:cubicBezTo>
                    <a:pt x="309" y="28"/>
                    <a:pt x="309" y="29"/>
                    <a:pt x="308" y="30"/>
                  </a:cubicBezTo>
                  <a:cubicBezTo>
                    <a:pt x="308" y="30"/>
                    <a:pt x="308" y="30"/>
                    <a:pt x="308" y="30"/>
                  </a:cubicBezTo>
                  <a:cubicBezTo>
                    <a:pt x="308" y="30"/>
                    <a:pt x="308" y="30"/>
                    <a:pt x="308" y="30"/>
                  </a:cubicBezTo>
                  <a:cubicBezTo>
                    <a:pt x="308" y="30"/>
                    <a:pt x="308" y="30"/>
                    <a:pt x="308" y="30"/>
                  </a:cubicBezTo>
                  <a:cubicBezTo>
                    <a:pt x="309" y="29"/>
                    <a:pt x="309" y="28"/>
                    <a:pt x="310" y="27"/>
                  </a:cubicBezTo>
                  <a:moveTo>
                    <a:pt x="265" y="21"/>
                  </a:moveTo>
                  <a:cubicBezTo>
                    <a:pt x="266" y="21"/>
                    <a:pt x="267" y="21"/>
                    <a:pt x="268" y="21"/>
                  </a:cubicBezTo>
                  <a:cubicBezTo>
                    <a:pt x="271" y="21"/>
                    <a:pt x="274" y="22"/>
                    <a:pt x="278" y="23"/>
                  </a:cubicBezTo>
                  <a:cubicBezTo>
                    <a:pt x="274" y="22"/>
                    <a:pt x="271" y="21"/>
                    <a:pt x="268" y="21"/>
                  </a:cubicBezTo>
                  <a:cubicBezTo>
                    <a:pt x="267" y="21"/>
                    <a:pt x="266" y="21"/>
                    <a:pt x="265" y="21"/>
                  </a:cubicBezTo>
                  <a:moveTo>
                    <a:pt x="42" y="7"/>
                  </a:moveTo>
                  <a:cubicBezTo>
                    <a:pt x="36" y="8"/>
                    <a:pt x="30" y="9"/>
                    <a:pt x="24" y="9"/>
                  </a:cubicBezTo>
                  <a:cubicBezTo>
                    <a:pt x="22" y="10"/>
                    <a:pt x="20" y="10"/>
                    <a:pt x="16" y="10"/>
                  </a:cubicBezTo>
                  <a:cubicBezTo>
                    <a:pt x="12" y="10"/>
                    <a:pt x="5" y="9"/>
                    <a:pt x="0" y="8"/>
                  </a:cubicBezTo>
                  <a:cubicBezTo>
                    <a:pt x="0" y="8"/>
                    <a:pt x="0" y="8"/>
                    <a:pt x="0" y="8"/>
                  </a:cubicBezTo>
                  <a:cubicBezTo>
                    <a:pt x="5" y="9"/>
                    <a:pt x="12" y="10"/>
                    <a:pt x="16" y="10"/>
                  </a:cubicBezTo>
                  <a:cubicBezTo>
                    <a:pt x="20" y="10"/>
                    <a:pt x="22" y="10"/>
                    <a:pt x="24" y="9"/>
                  </a:cubicBezTo>
                  <a:cubicBezTo>
                    <a:pt x="30" y="9"/>
                    <a:pt x="36" y="8"/>
                    <a:pt x="42" y="7"/>
                  </a:cubicBezTo>
                  <a:moveTo>
                    <a:pt x="96" y="1"/>
                  </a:moveTo>
                  <a:cubicBezTo>
                    <a:pt x="103" y="2"/>
                    <a:pt x="110" y="6"/>
                    <a:pt x="117" y="10"/>
                  </a:cubicBezTo>
                  <a:cubicBezTo>
                    <a:pt x="110" y="6"/>
                    <a:pt x="103" y="2"/>
                    <a:pt x="96" y="1"/>
                  </a:cubicBezTo>
                  <a:moveTo>
                    <a:pt x="78" y="0"/>
                  </a:moveTo>
                  <a:cubicBezTo>
                    <a:pt x="76" y="0"/>
                    <a:pt x="75" y="0"/>
                    <a:pt x="73" y="0"/>
                  </a:cubicBezTo>
                  <a:cubicBezTo>
                    <a:pt x="75" y="0"/>
                    <a:pt x="76" y="0"/>
                    <a:pt x="78" y="0"/>
                  </a:cubicBezTo>
                </a:path>
              </a:pathLst>
            </a:custGeom>
            <a:solidFill>
              <a:srgbClr val="96A3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74"/>
            <p:cNvSpPr/>
            <p:nvPr/>
          </p:nvSpPr>
          <p:spPr bwMode="auto">
            <a:xfrm>
              <a:off x="6245226" y="4672013"/>
              <a:ext cx="11113" cy="73025"/>
            </a:xfrm>
            <a:custGeom>
              <a:avLst/>
              <a:gdLst>
                <a:gd name="T0" fmla="*/ 0 w 3"/>
                <a:gd name="T1" fmla="*/ 0 h 20"/>
                <a:gd name="T2" fmla="*/ 3 w 3"/>
                <a:gd name="T3" fmla="*/ 20 h 20"/>
                <a:gd name="T4" fmla="*/ 3 w 3"/>
                <a:gd name="T5" fmla="*/ 20 h 20"/>
                <a:gd name="T6" fmla="*/ 0 w 3"/>
                <a:gd name="T7" fmla="*/ 0 h 20"/>
              </a:gdLst>
              <a:ahLst/>
              <a:cxnLst>
                <a:cxn ang="0">
                  <a:pos x="T0" y="T1"/>
                </a:cxn>
                <a:cxn ang="0">
                  <a:pos x="T2" y="T3"/>
                </a:cxn>
                <a:cxn ang="0">
                  <a:pos x="T4" y="T5"/>
                </a:cxn>
                <a:cxn ang="0">
                  <a:pos x="T6" y="T7"/>
                </a:cxn>
              </a:cxnLst>
              <a:rect l="0" t="0" r="r" b="b"/>
              <a:pathLst>
                <a:path w="3" h="20">
                  <a:moveTo>
                    <a:pt x="0" y="0"/>
                  </a:moveTo>
                  <a:cubicBezTo>
                    <a:pt x="1" y="6"/>
                    <a:pt x="2" y="13"/>
                    <a:pt x="3" y="20"/>
                  </a:cubicBezTo>
                  <a:cubicBezTo>
                    <a:pt x="3" y="20"/>
                    <a:pt x="3" y="20"/>
                    <a:pt x="3" y="20"/>
                  </a:cubicBezTo>
                  <a:cubicBezTo>
                    <a:pt x="2" y="13"/>
                    <a:pt x="1" y="6"/>
                    <a:pt x="0" y="0"/>
                  </a:cubicBezTo>
                </a:path>
              </a:pathLst>
            </a:custGeom>
            <a:solidFill>
              <a:srgbClr val="534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75"/>
            <p:cNvSpPr/>
            <p:nvPr/>
          </p:nvSpPr>
          <p:spPr bwMode="auto">
            <a:xfrm>
              <a:off x="6251576" y="4848225"/>
              <a:ext cx="4763"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1" y="0"/>
                    <a:pt x="1" y="0"/>
                    <a:pt x="1" y="0"/>
                  </a:cubicBezTo>
                </a:path>
              </a:pathLst>
            </a:custGeom>
            <a:solidFill>
              <a:srgbClr val="8161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76"/>
            <p:cNvSpPr/>
            <p:nvPr/>
          </p:nvSpPr>
          <p:spPr bwMode="auto">
            <a:xfrm>
              <a:off x="6256338" y="4745038"/>
              <a:ext cx="11113" cy="103188"/>
            </a:xfrm>
            <a:custGeom>
              <a:avLst/>
              <a:gdLst>
                <a:gd name="T0" fmla="*/ 0 w 3"/>
                <a:gd name="T1" fmla="*/ 0 h 28"/>
                <a:gd name="T2" fmla="*/ 0 w 3"/>
                <a:gd name="T3" fmla="*/ 0 h 28"/>
                <a:gd name="T4" fmla="*/ 0 w 3"/>
                <a:gd name="T5" fmla="*/ 0 h 28"/>
                <a:gd name="T6" fmla="*/ 1 w 3"/>
                <a:gd name="T7" fmla="*/ 2 h 28"/>
                <a:gd name="T8" fmla="*/ 0 w 3"/>
                <a:gd name="T9" fmla="*/ 28 h 28"/>
                <a:gd name="T10" fmla="*/ 0 w 3"/>
                <a:gd name="T11" fmla="*/ 28 h 28"/>
                <a:gd name="T12" fmla="*/ 1 w 3"/>
                <a:gd name="T13" fmla="*/ 2 h 28"/>
                <a:gd name="T14" fmla="*/ 1 w 3"/>
                <a:gd name="T15" fmla="*/ 0 h 28"/>
                <a:gd name="T16" fmla="*/ 0 w 3"/>
                <a:gd name="T17" fmla="*/ 0 h 28"/>
                <a:gd name="T18" fmla="*/ 0 w 3"/>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8">
                  <a:moveTo>
                    <a:pt x="0" y="0"/>
                  </a:moveTo>
                  <a:cubicBezTo>
                    <a:pt x="0" y="0"/>
                    <a:pt x="0" y="0"/>
                    <a:pt x="0" y="0"/>
                  </a:cubicBezTo>
                  <a:cubicBezTo>
                    <a:pt x="0" y="0"/>
                    <a:pt x="0" y="0"/>
                    <a:pt x="0" y="0"/>
                  </a:cubicBezTo>
                  <a:cubicBezTo>
                    <a:pt x="1" y="1"/>
                    <a:pt x="1" y="1"/>
                    <a:pt x="1" y="2"/>
                  </a:cubicBezTo>
                  <a:cubicBezTo>
                    <a:pt x="3" y="12"/>
                    <a:pt x="2" y="18"/>
                    <a:pt x="0" y="28"/>
                  </a:cubicBezTo>
                  <a:cubicBezTo>
                    <a:pt x="0" y="28"/>
                    <a:pt x="0" y="28"/>
                    <a:pt x="0" y="28"/>
                  </a:cubicBezTo>
                  <a:cubicBezTo>
                    <a:pt x="2" y="18"/>
                    <a:pt x="3" y="12"/>
                    <a:pt x="1" y="2"/>
                  </a:cubicBezTo>
                  <a:cubicBezTo>
                    <a:pt x="1" y="1"/>
                    <a:pt x="1" y="1"/>
                    <a:pt x="1" y="0"/>
                  </a:cubicBezTo>
                  <a:cubicBezTo>
                    <a:pt x="0" y="0"/>
                    <a:pt x="0" y="0"/>
                    <a:pt x="0" y="0"/>
                  </a:cubicBezTo>
                  <a:cubicBezTo>
                    <a:pt x="0" y="0"/>
                    <a:pt x="0" y="0"/>
                    <a:pt x="0" y="0"/>
                  </a:cubicBezTo>
                </a:path>
              </a:pathLst>
            </a:custGeom>
            <a:solidFill>
              <a:srgbClr val="D3DC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77"/>
            <p:cNvSpPr>
              <a:spLocks noEditPoints="1"/>
            </p:cNvSpPr>
            <p:nvPr/>
          </p:nvSpPr>
          <p:spPr bwMode="auto">
            <a:xfrm>
              <a:off x="5292726" y="4876800"/>
              <a:ext cx="642938" cy="103188"/>
            </a:xfrm>
            <a:custGeom>
              <a:avLst/>
              <a:gdLst>
                <a:gd name="T0" fmla="*/ 143 w 175"/>
                <a:gd name="T1" fmla="*/ 28 h 28"/>
                <a:gd name="T2" fmla="*/ 143 w 175"/>
                <a:gd name="T3" fmla="*/ 28 h 28"/>
                <a:gd name="T4" fmla="*/ 143 w 175"/>
                <a:gd name="T5" fmla="*/ 28 h 28"/>
                <a:gd name="T6" fmla="*/ 175 w 175"/>
                <a:gd name="T7" fmla="*/ 20 h 28"/>
                <a:gd name="T8" fmla="*/ 156 w 175"/>
                <a:gd name="T9" fmla="*/ 25 h 28"/>
                <a:gd name="T10" fmla="*/ 143 w 175"/>
                <a:gd name="T11" fmla="*/ 28 h 28"/>
                <a:gd name="T12" fmla="*/ 156 w 175"/>
                <a:gd name="T13" fmla="*/ 25 h 28"/>
                <a:gd name="T14" fmla="*/ 175 w 175"/>
                <a:gd name="T15" fmla="*/ 20 h 28"/>
                <a:gd name="T16" fmla="*/ 78 w 175"/>
                <a:gd name="T17" fmla="*/ 16 h 28"/>
                <a:gd name="T18" fmla="*/ 82 w 175"/>
                <a:gd name="T19" fmla="*/ 18 h 28"/>
                <a:gd name="T20" fmla="*/ 121 w 175"/>
                <a:gd name="T21" fmla="*/ 28 h 28"/>
                <a:gd name="T22" fmla="*/ 82 w 175"/>
                <a:gd name="T23" fmla="*/ 18 h 28"/>
                <a:gd name="T24" fmla="*/ 78 w 175"/>
                <a:gd name="T25" fmla="*/ 16 h 28"/>
                <a:gd name="T26" fmla="*/ 10 w 175"/>
                <a:gd name="T27" fmla="*/ 0 h 28"/>
                <a:gd name="T28" fmla="*/ 1 w 175"/>
                <a:gd name="T29" fmla="*/ 2 h 28"/>
                <a:gd name="T30" fmla="*/ 0 w 175"/>
                <a:gd name="T31" fmla="*/ 2 h 28"/>
                <a:gd name="T32" fmla="*/ 10 w 175"/>
                <a:gd name="T3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28">
                  <a:moveTo>
                    <a:pt x="143" y="28"/>
                  </a:moveTo>
                  <a:cubicBezTo>
                    <a:pt x="143" y="28"/>
                    <a:pt x="143" y="28"/>
                    <a:pt x="143" y="28"/>
                  </a:cubicBezTo>
                  <a:cubicBezTo>
                    <a:pt x="143" y="28"/>
                    <a:pt x="143" y="28"/>
                    <a:pt x="143" y="28"/>
                  </a:cubicBezTo>
                  <a:moveTo>
                    <a:pt x="175" y="20"/>
                  </a:moveTo>
                  <a:cubicBezTo>
                    <a:pt x="169" y="21"/>
                    <a:pt x="163" y="23"/>
                    <a:pt x="156" y="25"/>
                  </a:cubicBezTo>
                  <a:cubicBezTo>
                    <a:pt x="152" y="26"/>
                    <a:pt x="148" y="27"/>
                    <a:pt x="143" y="28"/>
                  </a:cubicBezTo>
                  <a:cubicBezTo>
                    <a:pt x="148" y="27"/>
                    <a:pt x="152" y="26"/>
                    <a:pt x="156" y="25"/>
                  </a:cubicBezTo>
                  <a:cubicBezTo>
                    <a:pt x="163" y="23"/>
                    <a:pt x="169" y="21"/>
                    <a:pt x="175" y="20"/>
                  </a:cubicBezTo>
                  <a:moveTo>
                    <a:pt x="78" y="16"/>
                  </a:moveTo>
                  <a:cubicBezTo>
                    <a:pt x="79" y="17"/>
                    <a:pt x="81" y="17"/>
                    <a:pt x="82" y="18"/>
                  </a:cubicBezTo>
                  <a:cubicBezTo>
                    <a:pt x="94" y="23"/>
                    <a:pt x="108" y="27"/>
                    <a:pt x="121" y="28"/>
                  </a:cubicBezTo>
                  <a:cubicBezTo>
                    <a:pt x="108" y="27"/>
                    <a:pt x="94" y="23"/>
                    <a:pt x="82" y="18"/>
                  </a:cubicBezTo>
                  <a:cubicBezTo>
                    <a:pt x="81" y="17"/>
                    <a:pt x="79" y="17"/>
                    <a:pt x="78" y="16"/>
                  </a:cubicBezTo>
                  <a:moveTo>
                    <a:pt x="10" y="0"/>
                  </a:moveTo>
                  <a:cubicBezTo>
                    <a:pt x="7" y="0"/>
                    <a:pt x="4" y="1"/>
                    <a:pt x="1" y="2"/>
                  </a:cubicBezTo>
                  <a:cubicBezTo>
                    <a:pt x="0" y="2"/>
                    <a:pt x="0" y="2"/>
                    <a:pt x="0" y="2"/>
                  </a:cubicBezTo>
                  <a:cubicBezTo>
                    <a:pt x="4" y="1"/>
                    <a:pt x="7" y="0"/>
                    <a:pt x="10" y="0"/>
                  </a:cubicBezTo>
                </a:path>
              </a:pathLst>
            </a:custGeom>
            <a:solidFill>
              <a:srgbClr val="8161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78"/>
            <p:cNvSpPr/>
            <p:nvPr/>
          </p:nvSpPr>
          <p:spPr bwMode="auto">
            <a:xfrm>
              <a:off x="5295901" y="4491038"/>
              <a:ext cx="971550" cy="493713"/>
            </a:xfrm>
            <a:custGeom>
              <a:avLst/>
              <a:gdLst>
                <a:gd name="T0" fmla="*/ 212 w 264"/>
                <a:gd name="T1" fmla="*/ 0 h 134"/>
                <a:gd name="T2" fmla="*/ 240 w 264"/>
                <a:gd name="T3" fmla="*/ 69 h 134"/>
                <a:gd name="T4" fmla="*/ 230 w 264"/>
                <a:gd name="T5" fmla="*/ 87 h 134"/>
                <a:gd name="T6" fmla="*/ 213 w 264"/>
                <a:gd name="T7" fmla="*/ 97 h 134"/>
                <a:gd name="T8" fmla="*/ 146 w 264"/>
                <a:gd name="T9" fmla="*/ 104 h 134"/>
                <a:gd name="T10" fmla="*/ 113 w 264"/>
                <a:gd name="T11" fmla="*/ 115 h 134"/>
                <a:gd name="T12" fmla="*/ 103 w 264"/>
                <a:gd name="T13" fmla="*/ 113 h 134"/>
                <a:gd name="T14" fmla="*/ 77 w 264"/>
                <a:gd name="T15" fmla="*/ 97 h 134"/>
                <a:gd name="T16" fmla="*/ 64 w 264"/>
                <a:gd name="T17" fmla="*/ 91 h 134"/>
                <a:gd name="T18" fmla="*/ 48 w 264"/>
                <a:gd name="T19" fmla="*/ 89 h 134"/>
                <a:gd name="T20" fmla="*/ 18 w 264"/>
                <a:gd name="T21" fmla="*/ 97 h 134"/>
                <a:gd name="T22" fmla="*/ 0 w 264"/>
                <a:gd name="T23" fmla="*/ 107 h 134"/>
                <a:gd name="T24" fmla="*/ 9 w 264"/>
                <a:gd name="T25" fmla="*/ 105 h 134"/>
                <a:gd name="T26" fmla="*/ 27 w 264"/>
                <a:gd name="T27" fmla="*/ 103 h 134"/>
                <a:gd name="T28" fmla="*/ 30 w 264"/>
                <a:gd name="T29" fmla="*/ 103 h 134"/>
                <a:gd name="T30" fmla="*/ 77 w 264"/>
                <a:gd name="T31" fmla="*/ 121 h 134"/>
                <a:gd name="T32" fmla="*/ 81 w 264"/>
                <a:gd name="T33" fmla="*/ 123 h 134"/>
                <a:gd name="T34" fmla="*/ 120 w 264"/>
                <a:gd name="T35" fmla="*/ 133 h 134"/>
                <a:gd name="T36" fmla="*/ 131 w 264"/>
                <a:gd name="T37" fmla="*/ 134 h 134"/>
                <a:gd name="T38" fmla="*/ 142 w 264"/>
                <a:gd name="T39" fmla="*/ 133 h 134"/>
                <a:gd name="T40" fmla="*/ 142 w 264"/>
                <a:gd name="T41" fmla="*/ 133 h 134"/>
                <a:gd name="T42" fmla="*/ 142 w 264"/>
                <a:gd name="T43" fmla="*/ 133 h 134"/>
                <a:gd name="T44" fmla="*/ 155 w 264"/>
                <a:gd name="T45" fmla="*/ 130 h 134"/>
                <a:gd name="T46" fmla="*/ 174 w 264"/>
                <a:gd name="T47" fmla="*/ 125 h 134"/>
                <a:gd name="T48" fmla="*/ 175 w 264"/>
                <a:gd name="T49" fmla="*/ 125 h 134"/>
                <a:gd name="T50" fmla="*/ 195 w 264"/>
                <a:gd name="T51" fmla="*/ 123 h 134"/>
                <a:gd name="T52" fmla="*/ 212 w 264"/>
                <a:gd name="T53" fmla="*/ 124 h 134"/>
                <a:gd name="T54" fmla="*/ 246 w 264"/>
                <a:gd name="T55" fmla="*/ 134 h 134"/>
                <a:gd name="T56" fmla="*/ 252 w 264"/>
                <a:gd name="T57" fmla="*/ 133 h 134"/>
                <a:gd name="T58" fmla="*/ 259 w 264"/>
                <a:gd name="T59" fmla="*/ 119 h 134"/>
                <a:gd name="T60" fmla="*/ 259 w 264"/>
                <a:gd name="T61" fmla="*/ 101 h 134"/>
                <a:gd name="T62" fmla="*/ 260 w 264"/>
                <a:gd name="T63" fmla="*/ 97 h 134"/>
                <a:gd name="T64" fmla="*/ 260 w 264"/>
                <a:gd name="T65" fmla="*/ 97 h 134"/>
                <a:gd name="T66" fmla="*/ 261 w 264"/>
                <a:gd name="T67" fmla="*/ 97 h 134"/>
                <a:gd name="T68" fmla="*/ 261 w 264"/>
                <a:gd name="T69" fmla="*/ 97 h 134"/>
                <a:gd name="T70" fmla="*/ 262 w 264"/>
                <a:gd name="T71" fmla="*/ 71 h 134"/>
                <a:gd name="T72" fmla="*/ 261 w 264"/>
                <a:gd name="T73" fmla="*/ 69 h 134"/>
                <a:gd name="T74" fmla="*/ 261 w 264"/>
                <a:gd name="T75" fmla="*/ 69 h 134"/>
                <a:gd name="T76" fmla="*/ 258 w 264"/>
                <a:gd name="T77" fmla="*/ 49 h 134"/>
                <a:gd name="T78" fmla="*/ 239 w 264"/>
                <a:gd name="T79" fmla="*/ 5 h 134"/>
                <a:gd name="T80" fmla="*/ 212 w 264"/>
                <a:gd name="T8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4" h="134">
                  <a:moveTo>
                    <a:pt x="212" y="0"/>
                  </a:moveTo>
                  <a:cubicBezTo>
                    <a:pt x="228" y="19"/>
                    <a:pt x="246" y="45"/>
                    <a:pt x="240" y="69"/>
                  </a:cubicBezTo>
                  <a:cubicBezTo>
                    <a:pt x="238" y="75"/>
                    <a:pt x="235" y="81"/>
                    <a:pt x="230" y="87"/>
                  </a:cubicBezTo>
                  <a:cubicBezTo>
                    <a:pt x="225" y="92"/>
                    <a:pt x="220" y="95"/>
                    <a:pt x="213" y="97"/>
                  </a:cubicBezTo>
                  <a:cubicBezTo>
                    <a:pt x="193" y="103"/>
                    <a:pt x="165" y="98"/>
                    <a:pt x="146" y="104"/>
                  </a:cubicBezTo>
                  <a:cubicBezTo>
                    <a:pt x="134" y="108"/>
                    <a:pt x="124" y="115"/>
                    <a:pt x="113" y="115"/>
                  </a:cubicBezTo>
                  <a:cubicBezTo>
                    <a:pt x="109" y="115"/>
                    <a:pt x="106" y="114"/>
                    <a:pt x="103" y="113"/>
                  </a:cubicBezTo>
                  <a:cubicBezTo>
                    <a:pt x="93" y="109"/>
                    <a:pt x="86" y="102"/>
                    <a:pt x="77" y="97"/>
                  </a:cubicBezTo>
                  <a:cubicBezTo>
                    <a:pt x="73" y="94"/>
                    <a:pt x="69" y="92"/>
                    <a:pt x="64" y="91"/>
                  </a:cubicBezTo>
                  <a:cubicBezTo>
                    <a:pt x="58" y="90"/>
                    <a:pt x="53" y="89"/>
                    <a:pt x="48" y="89"/>
                  </a:cubicBezTo>
                  <a:cubicBezTo>
                    <a:pt x="36" y="89"/>
                    <a:pt x="27" y="92"/>
                    <a:pt x="18" y="97"/>
                  </a:cubicBezTo>
                  <a:cubicBezTo>
                    <a:pt x="12" y="100"/>
                    <a:pt x="6" y="103"/>
                    <a:pt x="0" y="107"/>
                  </a:cubicBezTo>
                  <a:cubicBezTo>
                    <a:pt x="3" y="106"/>
                    <a:pt x="6" y="105"/>
                    <a:pt x="9" y="105"/>
                  </a:cubicBezTo>
                  <a:cubicBezTo>
                    <a:pt x="15" y="104"/>
                    <a:pt x="21" y="103"/>
                    <a:pt x="27" y="103"/>
                  </a:cubicBezTo>
                  <a:cubicBezTo>
                    <a:pt x="28" y="103"/>
                    <a:pt x="29" y="103"/>
                    <a:pt x="30" y="103"/>
                  </a:cubicBezTo>
                  <a:cubicBezTo>
                    <a:pt x="48" y="103"/>
                    <a:pt x="61" y="113"/>
                    <a:pt x="77" y="121"/>
                  </a:cubicBezTo>
                  <a:cubicBezTo>
                    <a:pt x="78" y="122"/>
                    <a:pt x="80" y="122"/>
                    <a:pt x="81" y="123"/>
                  </a:cubicBezTo>
                  <a:cubicBezTo>
                    <a:pt x="93" y="128"/>
                    <a:pt x="107" y="132"/>
                    <a:pt x="120" y="133"/>
                  </a:cubicBezTo>
                  <a:cubicBezTo>
                    <a:pt x="124" y="134"/>
                    <a:pt x="127" y="134"/>
                    <a:pt x="131" y="134"/>
                  </a:cubicBezTo>
                  <a:cubicBezTo>
                    <a:pt x="134" y="134"/>
                    <a:pt x="138" y="134"/>
                    <a:pt x="142" y="133"/>
                  </a:cubicBezTo>
                  <a:cubicBezTo>
                    <a:pt x="142" y="133"/>
                    <a:pt x="142" y="133"/>
                    <a:pt x="142" y="133"/>
                  </a:cubicBezTo>
                  <a:cubicBezTo>
                    <a:pt x="142" y="133"/>
                    <a:pt x="142" y="133"/>
                    <a:pt x="142" y="133"/>
                  </a:cubicBezTo>
                  <a:cubicBezTo>
                    <a:pt x="147" y="132"/>
                    <a:pt x="151" y="131"/>
                    <a:pt x="155" y="130"/>
                  </a:cubicBezTo>
                  <a:cubicBezTo>
                    <a:pt x="162" y="128"/>
                    <a:pt x="168" y="126"/>
                    <a:pt x="174" y="125"/>
                  </a:cubicBezTo>
                  <a:cubicBezTo>
                    <a:pt x="174" y="125"/>
                    <a:pt x="175" y="125"/>
                    <a:pt x="175" y="125"/>
                  </a:cubicBezTo>
                  <a:cubicBezTo>
                    <a:pt x="182" y="124"/>
                    <a:pt x="188" y="123"/>
                    <a:pt x="195" y="123"/>
                  </a:cubicBezTo>
                  <a:cubicBezTo>
                    <a:pt x="201" y="123"/>
                    <a:pt x="206" y="123"/>
                    <a:pt x="212" y="124"/>
                  </a:cubicBezTo>
                  <a:cubicBezTo>
                    <a:pt x="224" y="125"/>
                    <a:pt x="235" y="134"/>
                    <a:pt x="246" y="134"/>
                  </a:cubicBezTo>
                  <a:cubicBezTo>
                    <a:pt x="248" y="134"/>
                    <a:pt x="250" y="134"/>
                    <a:pt x="252" y="133"/>
                  </a:cubicBezTo>
                  <a:cubicBezTo>
                    <a:pt x="254" y="129"/>
                    <a:pt x="258" y="125"/>
                    <a:pt x="259" y="119"/>
                  </a:cubicBezTo>
                  <a:cubicBezTo>
                    <a:pt x="259" y="113"/>
                    <a:pt x="257" y="108"/>
                    <a:pt x="259" y="101"/>
                  </a:cubicBezTo>
                  <a:cubicBezTo>
                    <a:pt x="260" y="100"/>
                    <a:pt x="260" y="98"/>
                    <a:pt x="260" y="97"/>
                  </a:cubicBezTo>
                  <a:cubicBezTo>
                    <a:pt x="260" y="97"/>
                    <a:pt x="260" y="97"/>
                    <a:pt x="260" y="97"/>
                  </a:cubicBezTo>
                  <a:cubicBezTo>
                    <a:pt x="260" y="97"/>
                    <a:pt x="261" y="97"/>
                    <a:pt x="261" y="97"/>
                  </a:cubicBezTo>
                  <a:cubicBezTo>
                    <a:pt x="261" y="97"/>
                    <a:pt x="261" y="97"/>
                    <a:pt x="261" y="97"/>
                  </a:cubicBezTo>
                  <a:cubicBezTo>
                    <a:pt x="263" y="87"/>
                    <a:pt x="264" y="81"/>
                    <a:pt x="262" y="71"/>
                  </a:cubicBezTo>
                  <a:cubicBezTo>
                    <a:pt x="262" y="70"/>
                    <a:pt x="262" y="70"/>
                    <a:pt x="261" y="69"/>
                  </a:cubicBezTo>
                  <a:cubicBezTo>
                    <a:pt x="261" y="69"/>
                    <a:pt x="261" y="69"/>
                    <a:pt x="261" y="69"/>
                  </a:cubicBezTo>
                  <a:cubicBezTo>
                    <a:pt x="260" y="62"/>
                    <a:pt x="259" y="55"/>
                    <a:pt x="258" y="49"/>
                  </a:cubicBezTo>
                  <a:cubicBezTo>
                    <a:pt x="255" y="33"/>
                    <a:pt x="252" y="18"/>
                    <a:pt x="239" y="5"/>
                  </a:cubicBezTo>
                  <a:cubicBezTo>
                    <a:pt x="233" y="4"/>
                    <a:pt x="223" y="2"/>
                    <a:pt x="212" y="0"/>
                  </a:cubicBezTo>
                </a:path>
              </a:pathLst>
            </a:custGeom>
            <a:solidFill>
              <a:srgbClr val="D3DC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79"/>
            <p:cNvSpPr>
              <a:spLocks noEditPoints="1"/>
            </p:cNvSpPr>
            <p:nvPr/>
          </p:nvSpPr>
          <p:spPr bwMode="auto">
            <a:xfrm>
              <a:off x="5292726" y="4848225"/>
              <a:ext cx="963613" cy="136525"/>
            </a:xfrm>
            <a:custGeom>
              <a:avLst/>
              <a:gdLst>
                <a:gd name="T0" fmla="*/ 223 w 262"/>
                <a:gd name="T1" fmla="*/ 29 h 37"/>
                <a:gd name="T2" fmla="*/ 247 w 262"/>
                <a:gd name="T3" fmla="*/ 37 h 37"/>
                <a:gd name="T4" fmla="*/ 253 w 262"/>
                <a:gd name="T5" fmla="*/ 36 h 37"/>
                <a:gd name="T6" fmla="*/ 247 w 262"/>
                <a:gd name="T7" fmla="*/ 37 h 37"/>
                <a:gd name="T8" fmla="*/ 223 w 262"/>
                <a:gd name="T9" fmla="*/ 29 h 37"/>
                <a:gd name="T10" fmla="*/ 62 w 262"/>
                <a:gd name="T11" fmla="*/ 16 h 37"/>
                <a:gd name="T12" fmla="*/ 82 w 262"/>
                <a:gd name="T13" fmla="*/ 26 h 37"/>
                <a:gd name="T14" fmla="*/ 132 w 262"/>
                <a:gd name="T15" fmla="*/ 37 h 37"/>
                <a:gd name="T16" fmla="*/ 156 w 262"/>
                <a:gd name="T17" fmla="*/ 33 h 37"/>
                <a:gd name="T18" fmla="*/ 196 w 262"/>
                <a:gd name="T19" fmla="*/ 26 h 37"/>
                <a:gd name="T20" fmla="*/ 210 w 262"/>
                <a:gd name="T21" fmla="*/ 27 h 37"/>
                <a:gd name="T22" fmla="*/ 196 w 262"/>
                <a:gd name="T23" fmla="*/ 26 h 37"/>
                <a:gd name="T24" fmla="*/ 175 w 262"/>
                <a:gd name="T25" fmla="*/ 28 h 37"/>
                <a:gd name="T26" fmla="*/ 156 w 262"/>
                <a:gd name="T27" fmla="*/ 33 h 37"/>
                <a:gd name="T28" fmla="*/ 143 w 262"/>
                <a:gd name="T29" fmla="*/ 36 h 37"/>
                <a:gd name="T30" fmla="*/ 143 w 262"/>
                <a:gd name="T31" fmla="*/ 36 h 37"/>
                <a:gd name="T32" fmla="*/ 143 w 262"/>
                <a:gd name="T33" fmla="*/ 36 h 37"/>
                <a:gd name="T34" fmla="*/ 132 w 262"/>
                <a:gd name="T35" fmla="*/ 37 h 37"/>
                <a:gd name="T36" fmla="*/ 121 w 262"/>
                <a:gd name="T37" fmla="*/ 36 h 37"/>
                <a:gd name="T38" fmla="*/ 82 w 262"/>
                <a:gd name="T39" fmla="*/ 26 h 37"/>
                <a:gd name="T40" fmla="*/ 78 w 262"/>
                <a:gd name="T41" fmla="*/ 24 h 37"/>
                <a:gd name="T42" fmla="*/ 62 w 262"/>
                <a:gd name="T43" fmla="*/ 16 h 37"/>
                <a:gd name="T44" fmla="*/ 18 w 262"/>
                <a:gd name="T45" fmla="*/ 6 h 37"/>
                <a:gd name="T46" fmla="*/ 10 w 262"/>
                <a:gd name="T47" fmla="*/ 8 h 37"/>
                <a:gd name="T48" fmla="*/ 0 w 262"/>
                <a:gd name="T49" fmla="*/ 10 h 37"/>
                <a:gd name="T50" fmla="*/ 0 w 262"/>
                <a:gd name="T51" fmla="*/ 10 h 37"/>
                <a:gd name="T52" fmla="*/ 18 w 262"/>
                <a:gd name="T53" fmla="*/ 6 h 37"/>
                <a:gd name="T54" fmla="*/ 31 w 262"/>
                <a:gd name="T55" fmla="*/ 6 h 37"/>
                <a:gd name="T56" fmla="*/ 28 w 262"/>
                <a:gd name="T57" fmla="*/ 6 h 37"/>
                <a:gd name="T58" fmla="*/ 23 w 262"/>
                <a:gd name="T59" fmla="*/ 6 h 37"/>
                <a:gd name="T60" fmla="*/ 28 w 262"/>
                <a:gd name="T61" fmla="*/ 6 h 37"/>
                <a:gd name="T62" fmla="*/ 31 w 262"/>
                <a:gd name="T63" fmla="*/ 6 h 37"/>
                <a:gd name="T64" fmla="*/ 41 w 262"/>
                <a:gd name="T65" fmla="*/ 7 h 37"/>
                <a:gd name="T66" fmla="*/ 31 w 262"/>
                <a:gd name="T67" fmla="*/ 6 h 37"/>
                <a:gd name="T68" fmla="*/ 262 w 262"/>
                <a:gd name="T69" fmla="*/ 0 h 37"/>
                <a:gd name="T70" fmla="*/ 261 w 262"/>
                <a:gd name="T71" fmla="*/ 0 h 37"/>
                <a:gd name="T72" fmla="*/ 261 w 262"/>
                <a:gd name="T73" fmla="*/ 0 h 37"/>
                <a:gd name="T74" fmla="*/ 260 w 262"/>
                <a:gd name="T75" fmla="*/ 4 h 37"/>
                <a:gd name="T76" fmla="*/ 260 w 262"/>
                <a:gd name="T77" fmla="*/ 22 h 37"/>
                <a:gd name="T78" fmla="*/ 255 w 262"/>
                <a:gd name="T79" fmla="*/ 33 h 37"/>
                <a:gd name="T80" fmla="*/ 260 w 262"/>
                <a:gd name="T81" fmla="*/ 22 h 37"/>
                <a:gd name="T82" fmla="*/ 260 w 262"/>
                <a:gd name="T83" fmla="*/ 4 h 37"/>
                <a:gd name="T84" fmla="*/ 261 w 262"/>
                <a:gd name="T85" fmla="*/ 0 h 37"/>
                <a:gd name="T86" fmla="*/ 262 w 262"/>
                <a:gd name="T8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37">
                  <a:moveTo>
                    <a:pt x="223" y="29"/>
                  </a:moveTo>
                  <a:cubicBezTo>
                    <a:pt x="231" y="32"/>
                    <a:pt x="239" y="37"/>
                    <a:pt x="247" y="37"/>
                  </a:cubicBezTo>
                  <a:cubicBezTo>
                    <a:pt x="249" y="37"/>
                    <a:pt x="251" y="37"/>
                    <a:pt x="253" y="36"/>
                  </a:cubicBezTo>
                  <a:cubicBezTo>
                    <a:pt x="251" y="37"/>
                    <a:pt x="249" y="37"/>
                    <a:pt x="247" y="37"/>
                  </a:cubicBezTo>
                  <a:cubicBezTo>
                    <a:pt x="239" y="37"/>
                    <a:pt x="231" y="32"/>
                    <a:pt x="223" y="29"/>
                  </a:cubicBezTo>
                  <a:moveTo>
                    <a:pt x="62" y="16"/>
                  </a:moveTo>
                  <a:cubicBezTo>
                    <a:pt x="69" y="19"/>
                    <a:pt x="75" y="23"/>
                    <a:pt x="82" y="26"/>
                  </a:cubicBezTo>
                  <a:cubicBezTo>
                    <a:pt x="97" y="32"/>
                    <a:pt x="115" y="37"/>
                    <a:pt x="132" y="37"/>
                  </a:cubicBezTo>
                  <a:cubicBezTo>
                    <a:pt x="140" y="37"/>
                    <a:pt x="149" y="36"/>
                    <a:pt x="156" y="33"/>
                  </a:cubicBezTo>
                  <a:cubicBezTo>
                    <a:pt x="170" y="28"/>
                    <a:pt x="183" y="26"/>
                    <a:pt x="196" y="26"/>
                  </a:cubicBezTo>
                  <a:cubicBezTo>
                    <a:pt x="201" y="26"/>
                    <a:pt x="205" y="26"/>
                    <a:pt x="210" y="27"/>
                  </a:cubicBezTo>
                  <a:cubicBezTo>
                    <a:pt x="205" y="26"/>
                    <a:pt x="201" y="26"/>
                    <a:pt x="196" y="26"/>
                  </a:cubicBezTo>
                  <a:cubicBezTo>
                    <a:pt x="189" y="26"/>
                    <a:pt x="182" y="27"/>
                    <a:pt x="175" y="28"/>
                  </a:cubicBezTo>
                  <a:cubicBezTo>
                    <a:pt x="169" y="29"/>
                    <a:pt x="163" y="31"/>
                    <a:pt x="156" y="33"/>
                  </a:cubicBezTo>
                  <a:cubicBezTo>
                    <a:pt x="152" y="34"/>
                    <a:pt x="148" y="35"/>
                    <a:pt x="143" y="36"/>
                  </a:cubicBezTo>
                  <a:cubicBezTo>
                    <a:pt x="143" y="36"/>
                    <a:pt x="143" y="36"/>
                    <a:pt x="143" y="36"/>
                  </a:cubicBezTo>
                  <a:cubicBezTo>
                    <a:pt x="143" y="36"/>
                    <a:pt x="143" y="36"/>
                    <a:pt x="143" y="36"/>
                  </a:cubicBezTo>
                  <a:cubicBezTo>
                    <a:pt x="139" y="37"/>
                    <a:pt x="135" y="37"/>
                    <a:pt x="132" y="37"/>
                  </a:cubicBezTo>
                  <a:cubicBezTo>
                    <a:pt x="128" y="37"/>
                    <a:pt x="125" y="37"/>
                    <a:pt x="121" y="36"/>
                  </a:cubicBezTo>
                  <a:cubicBezTo>
                    <a:pt x="108" y="35"/>
                    <a:pt x="94" y="31"/>
                    <a:pt x="82" y="26"/>
                  </a:cubicBezTo>
                  <a:cubicBezTo>
                    <a:pt x="81" y="25"/>
                    <a:pt x="79" y="25"/>
                    <a:pt x="78" y="24"/>
                  </a:cubicBezTo>
                  <a:cubicBezTo>
                    <a:pt x="72" y="22"/>
                    <a:pt x="67" y="19"/>
                    <a:pt x="62" y="16"/>
                  </a:cubicBezTo>
                  <a:moveTo>
                    <a:pt x="18" y="6"/>
                  </a:moveTo>
                  <a:cubicBezTo>
                    <a:pt x="15" y="7"/>
                    <a:pt x="13" y="7"/>
                    <a:pt x="10" y="8"/>
                  </a:cubicBezTo>
                  <a:cubicBezTo>
                    <a:pt x="7" y="8"/>
                    <a:pt x="4" y="9"/>
                    <a:pt x="0" y="10"/>
                  </a:cubicBezTo>
                  <a:cubicBezTo>
                    <a:pt x="0" y="10"/>
                    <a:pt x="0" y="10"/>
                    <a:pt x="0" y="10"/>
                  </a:cubicBezTo>
                  <a:cubicBezTo>
                    <a:pt x="6" y="8"/>
                    <a:pt x="12" y="7"/>
                    <a:pt x="18" y="6"/>
                  </a:cubicBezTo>
                  <a:moveTo>
                    <a:pt x="31" y="6"/>
                  </a:moveTo>
                  <a:cubicBezTo>
                    <a:pt x="30" y="6"/>
                    <a:pt x="29" y="6"/>
                    <a:pt x="28" y="6"/>
                  </a:cubicBezTo>
                  <a:cubicBezTo>
                    <a:pt x="26" y="6"/>
                    <a:pt x="25" y="6"/>
                    <a:pt x="23" y="6"/>
                  </a:cubicBezTo>
                  <a:cubicBezTo>
                    <a:pt x="25" y="6"/>
                    <a:pt x="26" y="6"/>
                    <a:pt x="28" y="6"/>
                  </a:cubicBezTo>
                  <a:cubicBezTo>
                    <a:pt x="29" y="6"/>
                    <a:pt x="30" y="6"/>
                    <a:pt x="31" y="6"/>
                  </a:cubicBezTo>
                  <a:cubicBezTo>
                    <a:pt x="34" y="6"/>
                    <a:pt x="37" y="6"/>
                    <a:pt x="41" y="7"/>
                  </a:cubicBezTo>
                  <a:cubicBezTo>
                    <a:pt x="37" y="6"/>
                    <a:pt x="34" y="6"/>
                    <a:pt x="31" y="6"/>
                  </a:cubicBezTo>
                  <a:moveTo>
                    <a:pt x="262" y="0"/>
                  </a:moveTo>
                  <a:cubicBezTo>
                    <a:pt x="261" y="0"/>
                    <a:pt x="261" y="0"/>
                    <a:pt x="261" y="0"/>
                  </a:cubicBezTo>
                  <a:cubicBezTo>
                    <a:pt x="261" y="0"/>
                    <a:pt x="261" y="0"/>
                    <a:pt x="261" y="0"/>
                  </a:cubicBezTo>
                  <a:cubicBezTo>
                    <a:pt x="261" y="1"/>
                    <a:pt x="261" y="3"/>
                    <a:pt x="260" y="4"/>
                  </a:cubicBezTo>
                  <a:cubicBezTo>
                    <a:pt x="259" y="11"/>
                    <a:pt x="260" y="16"/>
                    <a:pt x="260" y="22"/>
                  </a:cubicBezTo>
                  <a:cubicBezTo>
                    <a:pt x="259" y="27"/>
                    <a:pt x="257" y="30"/>
                    <a:pt x="255" y="33"/>
                  </a:cubicBezTo>
                  <a:cubicBezTo>
                    <a:pt x="257" y="30"/>
                    <a:pt x="259" y="27"/>
                    <a:pt x="260" y="22"/>
                  </a:cubicBezTo>
                  <a:cubicBezTo>
                    <a:pt x="260" y="16"/>
                    <a:pt x="259" y="11"/>
                    <a:pt x="260" y="4"/>
                  </a:cubicBezTo>
                  <a:cubicBezTo>
                    <a:pt x="261" y="3"/>
                    <a:pt x="261" y="1"/>
                    <a:pt x="261" y="0"/>
                  </a:cubicBezTo>
                  <a:cubicBezTo>
                    <a:pt x="262" y="0"/>
                    <a:pt x="262" y="0"/>
                    <a:pt x="262" y="0"/>
                  </a:cubicBezTo>
                </a:path>
              </a:pathLst>
            </a:custGeom>
            <a:solidFill>
              <a:srgbClr val="4C3E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80"/>
            <p:cNvSpPr>
              <a:spLocks noEditPoints="1"/>
            </p:cNvSpPr>
            <p:nvPr/>
          </p:nvSpPr>
          <p:spPr bwMode="auto">
            <a:xfrm>
              <a:off x="5329238" y="4848225"/>
              <a:ext cx="922338" cy="136525"/>
            </a:xfrm>
            <a:custGeom>
              <a:avLst/>
              <a:gdLst>
                <a:gd name="T0" fmla="*/ 133 w 251"/>
                <a:gd name="T1" fmla="*/ 36 h 37"/>
                <a:gd name="T2" fmla="*/ 122 w 251"/>
                <a:gd name="T3" fmla="*/ 37 h 37"/>
                <a:gd name="T4" fmla="*/ 111 w 251"/>
                <a:gd name="T5" fmla="*/ 36 h 37"/>
                <a:gd name="T6" fmla="*/ 122 w 251"/>
                <a:gd name="T7" fmla="*/ 37 h 37"/>
                <a:gd name="T8" fmla="*/ 133 w 251"/>
                <a:gd name="T9" fmla="*/ 36 h 37"/>
                <a:gd name="T10" fmla="*/ 133 w 251"/>
                <a:gd name="T11" fmla="*/ 36 h 37"/>
                <a:gd name="T12" fmla="*/ 133 w 251"/>
                <a:gd name="T13" fmla="*/ 36 h 37"/>
                <a:gd name="T14" fmla="*/ 133 w 251"/>
                <a:gd name="T15" fmla="*/ 36 h 37"/>
                <a:gd name="T16" fmla="*/ 21 w 251"/>
                <a:gd name="T17" fmla="*/ 6 h 37"/>
                <a:gd name="T18" fmla="*/ 18 w 251"/>
                <a:gd name="T19" fmla="*/ 6 h 37"/>
                <a:gd name="T20" fmla="*/ 0 w 251"/>
                <a:gd name="T21" fmla="*/ 8 h 37"/>
                <a:gd name="T22" fmla="*/ 8 w 251"/>
                <a:gd name="T23" fmla="*/ 6 h 37"/>
                <a:gd name="T24" fmla="*/ 13 w 251"/>
                <a:gd name="T25" fmla="*/ 6 h 37"/>
                <a:gd name="T26" fmla="*/ 18 w 251"/>
                <a:gd name="T27" fmla="*/ 6 h 37"/>
                <a:gd name="T28" fmla="*/ 21 w 251"/>
                <a:gd name="T29" fmla="*/ 6 h 37"/>
                <a:gd name="T30" fmla="*/ 31 w 251"/>
                <a:gd name="T31" fmla="*/ 7 h 37"/>
                <a:gd name="T32" fmla="*/ 52 w 251"/>
                <a:gd name="T33" fmla="*/ 16 h 37"/>
                <a:gd name="T34" fmla="*/ 68 w 251"/>
                <a:gd name="T35" fmla="*/ 24 h 37"/>
                <a:gd name="T36" fmla="*/ 21 w 251"/>
                <a:gd name="T37" fmla="*/ 6 h 37"/>
                <a:gd name="T38" fmla="*/ 251 w 251"/>
                <a:gd name="T39" fmla="*/ 0 h 37"/>
                <a:gd name="T40" fmla="*/ 250 w 251"/>
                <a:gd name="T41" fmla="*/ 4 h 37"/>
                <a:gd name="T42" fmla="*/ 250 w 251"/>
                <a:gd name="T43" fmla="*/ 22 h 37"/>
                <a:gd name="T44" fmla="*/ 243 w 251"/>
                <a:gd name="T45" fmla="*/ 36 h 37"/>
                <a:gd name="T46" fmla="*/ 237 w 251"/>
                <a:gd name="T47" fmla="*/ 37 h 37"/>
                <a:gd name="T48" fmla="*/ 203 w 251"/>
                <a:gd name="T49" fmla="*/ 27 h 37"/>
                <a:gd name="T50" fmla="*/ 186 w 251"/>
                <a:gd name="T51" fmla="*/ 26 h 37"/>
                <a:gd name="T52" fmla="*/ 166 w 251"/>
                <a:gd name="T53" fmla="*/ 28 h 37"/>
                <a:gd name="T54" fmla="*/ 165 w 251"/>
                <a:gd name="T55" fmla="*/ 28 h 37"/>
                <a:gd name="T56" fmla="*/ 186 w 251"/>
                <a:gd name="T57" fmla="*/ 26 h 37"/>
                <a:gd name="T58" fmla="*/ 200 w 251"/>
                <a:gd name="T59" fmla="*/ 27 h 37"/>
                <a:gd name="T60" fmla="*/ 203 w 251"/>
                <a:gd name="T61" fmla="*/ 27 h 37"/>
                <a:gd name="T62" fmla="*/ 213 w 251"/>
                <a:gd name="T63" fmla="*/ 29 h 37"/>
                <a:gd name="T64" fmla="*/ 237 w 251"/>
                <a:gd name="T65" fmla="*/ 37 h 37"/>
                <a:gd name="T66" fmla="*/ 243 w 251"/>
                <a:gd name="T67" fmla="*/ 36 h 37"/>
                <a:gd name="T68" fmla="*/ 243 w 251"/>
                <a:gd name="T69" fmla="*/ 36 h 37"/>
                <a:gd name="T70" fmla="*/ 245 w 251"/>
                <a:gd name="T71" fmla="*/ 33 h 37"/>
                <a:gd name="T72" fmla="*/ 250 w 251"/>
                <a:gd name="T73" fmla="*/ 22 h 37"/>
                <a:gd name="T74" fmla="*/ 250 w 251"/>
                <a:gd name="T75" fmla="*/ 4 h 37"/>
                <a:gd name="T76" fmla="*/ 251 w 251"/>
                <a:gd name="T7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1" h="37">
                  <a:moveTo>
                    <a:pt x="133" y="36"/>
                  </a:moveTo>
                  <a:cubicBezTo>
                    <a:pt x="129" y="37"/>
                    <a:pt x="125" y="37"/>
                    <a:pt x="122" y="37"/>
                  </a:cubicBezTo>
                  <a:cubicBezTo>
                    <a:pt x="118" y="37"/>
                    <a:pt x="115" y="37"/>
                    <a:pt x="111" y="36"/>
                  </a:cubicBezTo>
                  <a:cubicBezTo>
                    <a:pt x="115" y="37"/>
                    <a:pt x="118" y="37"/>
                    <a:pt x="122" y="37"/>
                  </a:cubicBezTo>
                  <a:cubicBezTo>
                    <a:pt x="125" y="37"/>
                    <a:pt x="129" y="37"/>
                    <a:pt x="133" y="36"/>
                  </a:cubicBezTo>
                  <a:moveTo>
                    <a:pt x="133" y="36"/>
                  </a:moveTo>
                  <a:cubicBezTo>
                    <a:pt x="133" y="36"/>
                    <a:pt x="133" y="36"/>
                    <a:pt x="133" y="36"/>
                  </a:cubicBezTo>
                  <a:cubicBezTo>
                    <a:pt x="133" y="36"/>
                    <a:pt x="133" y="36"/>
                    <a:pt x="133" y="36"/>
                  </a:cubicBezTo>
                  <a:moveTo>
                    <a:pt x="21" y="6"/>
                  </a:moveTo>
                  <a:cubicBezTo>
                    <a:pt x="20" y="6"/>
                    <a:pt x="19" y="6"/>
                    <a:pt x="18" y="6"/>
                  </a:cubicBezTo>
                  <a:cubicBezTo>
                    <a:pt x="12" y="6"/>
                    <a:pt x="6" y="7"/>
                    <a:pt x="0" y="8"/>
                  </a:cubicBezTo>
                  <a:cubicBezTo>
                    <a:pt x="3" y="7"/>
                    <a:pt x="5" y="7"/>
                    <a:pt x="8" y="6"/>
                  </a:cubicBezTo>
                  <a:cubicBezTo>
                    <a:pt x="10" y="6"/>
                    <a:pt x="11" y="6"/>
                    <a:pt x="13" y="6"/>
                  </a:cubicBezTo>
                  <a:cubicBezTo>
                    <a:pt x="15" y="6"/>
                    <a:pt x="16" y="6"/>
                    <a:pt x="18" y="6"/>
                  </a:cubicBezTo>
                  <a:cubicBezTo>
                    <a:pt x="19" y="6"/>
                    <a:pt x="20" y="6"/>
                    <a:pt x="21" y="6"/>
                  </a:cubicBezTo>
                  <a:cubicBezTo>
                    <a:pt x="24" y="6"/>
                    <a:pt x="27" y="6"/>
                    <a:pt x="31" y="7"/>
                  </a:cubicBezTo>
                  <a:cubicBezTo>
                    <a:pt x="38" y="8"/>
                    <a:pt x="45" y="12"/>
                    <a:pt x="52" y="16"/>
                  </a:cubicBezTo>
                  <a:cubicBezTo>
                    <a:pt x="57" y="19"/>
                    <a:pt x="62" y="22"/>
                    <a:pt x="68" y="24"/>
                  </a:cubicBezTo>
                  <a:cubicBezTo>
                    <a:pt x="52" y="16"/>
                    <a:pt x="39" y="6"/>
                    <a:pt x="21" y="6"/>
                  </a:cubicBezTo>
                  <a:moveTo>
                    <a:pt x="251" y="0"/>
                  </a:moveTo>
                  <a:cubicBezTo>
                    <a:pt x="251" y="1"/>
                    <a:pt x="251" y="3"/>
                    <a:pt x="250" y="4"/>
                  </a:cubicBezTo>
                  <a:cubicBezTo>
                    <a:pt x="248" y="11"/>
                    <a:pt x="250" y="16"/>
                    <a:pt x="250" y="22"/>
                  </a:cubicBezTo>
                  <a:cubicBezTo>
                    <a:pt x="249" y="28"/>
                    <a:pt x="245" y="32"/>
                    <a:pt x="243" y="36"/>
                  </a:cubicBezTo>
                  <a:cubicBezTo>
                    <a:pt x="241" y="37"/>
                    <a:pt x="239" y="37"/>
                    <a:pt x="237" y="37"/>
                  </a:cubicBezTo>
                  <a:cubicBezTo>
                    <a:pt x="226" y="37"/>
                    <a:pt x="215" y="28"/>
                    <a:pt x="203" y="27"/>
                  </a:cubicBezTo>
                  <a:cubicBezTo>
                    <a:pt x="197" y="26"/>
                    <a:pt x="192" y="26"/>
                    <a:pt x="186" y="26"/>
                  </a:cubicBezTo>
                  <a:cubicBezTo>
                    <a:pt x="179" y="26"/>
                    <a:pt x="173" y="27"/>
                    <a:pt x="166" y="28"/>
                  </a:cubicBezTo>
                  <a:cubicBezTo>
                    <a:pt x="166" y="28"/>
                    <a:pt x="165" y="28"/>
                    <a:pt x="165" y="28"/>
                  </a:cubicBezTo>
                  <a:cubicBezTo>
                    <a:pt x="172" y="27"/>
                    <a:pt x="179" y="26"/>
                    <a:pt x="186" y="26"/>
                  </a:cubicBezTo>
                  <a:cubicBezTo>
                    <a:pt x="191" y="26"/>
                    <a:pt x="195" y="26"/>
                    <a:pt x="200" y="27"/>
                  </a:cubicBezTo>
                  <a:cubicBezTo>
                    <a:pt x="201" y="27"/>
                    <a:pt x="202" y="27"/>
                    <a:pt x="203" y="27"/>
                  </a:cubicBezTo>
                  <a:cubicBezTo>
                    <a:pt x="206" y="27"/>
                    <a:pt x="209" y="28"/>
                    <a:pt x="213" y="29"/>
                  </a:cubicBezTo>
                  <a:cubicBezTo>
                    <a:pt x="221" y="32"/>
                    <a:pt x="229" y="37"/>
                    <a:pt x="237" y="37"/>
                  </a:cubicBezTo>
                  <a:cubicBezTo>
                    <a:pt x="239" y="37"/>
                    <a:pt x="241" y="37"/>
                    <a:pt x="243" y="36"/>
                  </a:cubicBezTo>
                  <a:cubicBezTo>
                    <a:pt x="243" y="36"/>
                    <a:pt x="243" y="36"/>
                    <a:pt x="243" y="36"/>
                  </a:cubicBezTo>
                  <a:cubicBezTo>
                    <a:pt x="244" y="35"/>
                    <a:pt x="244" y="34"/>
                    <a:pt x="245" y="33"/>
                  </a:cubicBezTo>
                  <a:cubicBezTo>
                    <a:pt x="247" y="30"/>
                    <a:pt x="249" y="27"/>
                    <a:pt x="250" y="22"/>
                  </a:cubicBezTo>
                  <a:cubicBezTo>
                    <a:pt x="250" y="16"/>
                    <a:pt x="249" y="11"/>
                    <a:pt x="250" y="4"/>
                  </a:cubicBezTo>
                  <a:cubicBezTo>
                    <a:pt x="251" y="3"/>
                    <a:pt x="251" y="1"/>
                    <a:pt x="251" y="0"/>
                  </a:cubicBezTo>
                </a:path>
              </a:pathLst>
            </a:custGeom>
            <a:solidFill>
              <a:srgbClr val="7C8D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481"/>
            <p:cNvSpPr/>
            <p:nvPr/>
          </p:nvSpPr>
          <p:spPr bwMode="auto">
            <a:xfrm>
              <a:off x="4406901" y="4745038"/>
              <a:ext cx="444500" cy="95250"/>
            </a:xfrm>
            <a:custGeom>
              <a:avLst/>
              <a:gdLst>
                <a:gd name="T0" fmla="*/ 60 w 121"/>
                <a:gd name="T1" fmla="*/ 0 h 26"/>
                <a:gd name="T2" fmla="*/ 56 w 121"/>
                <a:gd name="T3" fmla="*/ 0 h 26"/>
                <a:gd name="T4" fmla="*/ 56 w 121"/>
                <a:gd name="T5" fmla="*/ 0 h 26"/>
                <a:gd name="T6" fmla="*/ 43 w 121"/>
                <a:gd name="T7" fmla="*/ 1 h 26"/>
                <a:gd name="T8" fmla="*/ 43 w 121"/>
                <a:gd name="T9" fmla="*/ 1 h 26"/>
                <a:gd name="T10" fmla="*/ 43 w 121"/>
                <a:gd name="T11" fmla="*/ 1 h 26"/>
                <a:gd name="T12" fmla="*/ 43 w 121"/>
                <a:gd name="T13" fmla="*/ 1 h 26"/>
                <a:gd name="T14" fmla="*/ 43 w 121"/>
                <a:gd name="T15" fmla="*/ 1 h 26"/>
                <a:gd name="T16" fmla="*/ 36 w 121"/>
                <a:gd name="T17" fmla="*/ 1 h 26"/>
                <a:gd name="T18" fmla="*/ 35 w 121"/>
                <a:gd name="T19" fmla="*/ 1 h 26"/>
                <a:gd name="T20" fmla="*/ 35 w 121"/>
                <a:gd name="T21" fmla="*/ 1 h 26"/>
                <a:gd name="T22" fmla="*/ 32 w 121"/>
                <a:gd name="T23" fmla="*/ 0 h 26"/>
                <a:gd name="T24" fmla="*/ 30 w 121"/>
                <a:gd name="T25" fmla="*/ 0 h 26"/>
                <a:gd name="T26" fmla="*/ 11 w 121"/>
                <a:gd name="T27" fmla="*/ 3 h 26"/>
                <a:gd name="T28" fmla="*/ 4 w 121"/>
                <a:gd name="T29" fmla="*/ 3 h 26"/>
                <a:gd name="T30" fmla="*/ 4 w 121"/>
                <a:gd name="T31" fmla="*/ 3 h 26"/>
                <a:gd name="T32" fmla="*/ 4 w 121"/>
                <a:gd name="T33" fmla="*/ 3 h 26"/>
                <a:gd name="T34" fmla="*/ 4 w 121"/>
                <a:gd name="T35" fmla="*/ 3 h 26"/>
                <a:gd name="T36" fmla="*/ 3 w 121"/>
                <a:gd name="T37" fmla="*/ 3 h 26"/>
                <a:gd name="T38" fmla="*/ 3 w 121"/>
                <a:gd name="T39" fmla="*/ 3 h 26"/>
                <a:gd name="T40" fmla="*/ 3 w 121"/>
                <a:gd name="T41" fmla="*/ 3 h 26"/>
                <a:gd name="T42" fmla="*/ 3 w 121"/>
                <a:gd name="T43" fmla="*/ 3 h 26"/>
                <a:gd name="T44" fmla="*/ 3 w 121"/>
                <a:gd name="T45" fmla="*/ 3 h 26"/>
                <a:gd name="T46" fmla="*/ 3 w 121"/>
                <a:gd name="T47" fmla="*/ 3 h 26"/>
                <a:gd name="T48" fmla="*/ 3 w 121"/>
                <a:gd name="T49" fmla="*/ 3 h 26"/>
                <a:gd name="T50" fmla="*/ 1 w 121"/>
                <a:gd name="T51" fmla="*/ 3 h 26"/>
                <a:gd name="T52" fmla="*/ 1 w 121"/>
                <a:gd name="T53" fmla="*/ 3 h 26"/>
                <a:gd name="T54" fmla="*/ 0 w 121"/>
                <a:gd name="T55" fmla="*/ 3 h 26"/>
                <a:gd name="T56" fmla="*/ 4 w 121"/>
                <a:gd name="T57" fmla="*/ 5 h 26"/>
                <a:gd name="T58" fmla="*/ 12 w 121"/>
                <a:gd name="T59" fmla="*/ 7 h 26"/>
                <a:gd name="T60" fmla="*/ 18 w 121"/>
                <a:gd name="T61" fmla="*/ 7 h 26"/>
                <a:gd name="T62" fmla="*/ 27 w 121"/>
                <a:gd name="T63" fmla="*/ 6 h 26"/>
                <a:gd name="T64" fmla="*/ 29 w 121"/>
                <a:gd name="T65" fmla="*/ 6 h 26"/>
                <a:gd name="T66" fmla="*/ 39 w 121"/>
                <a:gd name="T67" fmla="*/ 8 h 26"/>
                <a:gd name="T68" fmla="*/ 49 w 121"/>
                <a:gd name="T69" fmla="*/ 10 h 26"/>
                <a:gd name="T70" fmla="*/ 56 w 121"/>
                <a:gd name="T71" fmla="*/ 8 h 26"/>
                <a:gd name="T72" fmla="*/ 64 w 121"/>
                <a:gd name="T73" fmla="*/ 26 h 26"/>
                <a:gd name="T74" fmla="*/ 92 w 121"/>
                <a:gd name="T75" fmla="*/ 19 h 26"/>
                <a:gd name="T76" fmla="*/ 106 w 121"/>
                <a:gd name="T77" fmla="*/ 10 h 26"/>
                <a:gd name="T78" fmla="*/ 121 w 121"/>
                <a:gd name="T79" fmla="*/ 0 h 26"/>
                <a:gd name="T80" fmla="*/ 107 w 121"/>
                <a:gd name="T81" fmla="*/ 0 h 26"/>
                <a:gd name="T82" fmla="*/ 107 w 121"/>
                <a:gd name="T83" fmla="*/ 0 h 26"/>
                <a:gd name="T84" fmla="*/ 107 w 121"/>
                <a:gd name="T85" fmla="*/ 0 h 26"/>
                <a:gd name="T86" fmla="*/ 90 w 121"/>
                <a:gd name="T87" fmla="*/ 10 h 26"/>
                <a:gd name="T88" fmla="*/ 86 w 121"/>
                <a:gd name="T89" fmla="*/ 12 h 26"/>
                <a:gd name="T90" fmla="*/ 86 w 121"/>
                <a:gd name="T91" fmla="*/ 12 h 26"/>
                <a:gd name="T92" fmla="*/ 85 w 121"/>
                <a:gd name="T93" fmla="*/ 12 h 26"/>
                <a:gd name="T94" fmla="*/ 63 w 121"/>
                <a:gd name="T95" fmla="*/ 18 h 26"/>
                <a:gd name="T96" fmla="*/ 60 w 121"/>
                <a:gd name="T97" fmla="*/ 0 h 26"/>
                <a:gd name="T98" fmla="*/ 60 w 121"/>
                <a:gd name="T99" fmla="*/ 0 h 26"/>
                <a:gd name="T100" fmla="*/ 60 w 121"/>
                <a:gd name="T10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1" h="26">
                  <a:moveTo>
                    <a:pt x="60" y="0"/>
                  </a:moveTo>
                  <a:cubicBezTo>
                    <a:pt x="56" y="0"/>
                    <a:pt x="56" y="0"/>
                    <a:pt x="56" y="0"/>
                  </a:cubicBezTo>
                  <a:cubicBezTo>
                    <a:pt x="56" y="0"/>
                    <a:pt x="56" y="0"/>
                    <a:pt x="56" y="0"/>
                  </a:cubicBezTo>
                  <a:cubicBezTo>
                    <a:pt x="52" y="1"/>
                    <a:pt x="47" y="1"/>
                    <a:pt x="43" y="1"/>
                  </a:cubicBezTo>
                  <a:cubicBezTo>
                    <a:pt x="43" y="1"/>
                    <a:pt x="43" y="1"/>
                    <a:pt x="43" y="1"/>
                  </a:cubicBezTo>
                  <a:cubicBezTo>
                    <a:pt x="43" y="1"/>
                    <a:pt x="43" y="1"/>
                    <a:pt x="43" y="1"/>
                  </a:cubicBezTo>
                  <a:cubicBezTo>
                    <a:pt x="43" y="1"/>
                    <a:pt x="43" y="1"/>
                    <a:pt x="43" y="1"/>
                  </a:cubicBezTo>
                  <a:cubicBezTo>
                    <a:pt x="43" y="1"/>
                    <a:pt x="43" y="1"/>
                    <a:pt x="43" y="1"/>
                  </a:cubicBezTo>
                  <a:cubicBezTo>
                    <a:pt x="40" y="1"/>
                    <a:pt x="37" y="1"/>
                    <a:pt x="36" y="1"/>
                  </a:cubicBezTo>
                  <a:cubicBezTo>
                    <a:pt x="35" y="1"/>
                    <a:pt x="35" y="1"/>
                    <a:pt x="35" y="1"/>
                  </a:cubicBezTo>
                  <a:cubicBezTo>
                    <a:pt x="35" y="1"/>
                    <a:pt x="35" y="1"/>
                    <a:pt x="35" y="1"/>
                  </a:cubicBezTo>
                  <a:cubicBezTo>
                    <a:pt x="34" y="0"/>
                    <a:pt x="33" y="0"/>
                    <a:pt x="32" y="0"/>
                  </a:cubicBezTo>
                  <a:cubicBezTo>
                    <a:pt x="30" y="0"/>
                    <a:pt x="30" y="0"/>
                    <a:pt x="30" y="0"/>
                  </a:cubicBezTo>
                  <a:cubicBezTo>
                    <a:pt x="26" y="0"/>
                    <a:pt x="22" y="2"/>
                    <a:pt x="11" y="3"/>
                  </a:cubicBezTo>
                  <a:cubicBezTo>
                    <a:pt x="9" y="3"/>
                    <a:pt x="6" y="3"/>
                    <a:pt x="4" y="3"/>
                  </a:cubicBezTo>
                  <a:cubicBezTo>
                    <a:pt x="4" y="3"/>
                    <a:pt x="4" y="3"/>
                    <a:pt x="4" y="3"/>
                  </a:cubicBezTo>
                  <a:cubicBezTo>
                    <a:pt x="4" y="3"/>
                    <a:pt x="4" y="3"/>
                    <a:pt x="4" y="3"/>
                  </a:cubicBezTo>
                  <a:cubicBezTo>
                    <a:pt x="4" y="3"/>
                    <a:pt x="4" y="3"/>
                    <a:pt x="4" y="3"/>
                  </a:cubicBezTo>
                  <a:cubicBezTo>
                    <a:pt x="4"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1" y="3"/>
                    <a:pt x="1" y="3"/>
                  </a:cubicBezTo>
                  <a:cubicBezTo>
                    <a:pt x="1" y="3"/>
                    <a:pt x="1" y="3"/>
                    <a:pt x="1" y="3"/>
                  </a:cubicBezTo>
                  <a:cubicBezTo>
                    <a:pt x="0" y="3"/>
                    <a:pt x="0" y="3"/>
                    <a:pt x="0" y="3"/>
                  </a:cubicBezTo>
                  <a:cubicBezTo>
                    <a:pt x="1" y="4"/>
                    <a:pt x="2" y="5"/>
                    <a:pt x="4" y="5"/>
                  </a:cubicBezTo>
                  <a:cubicBezTo>
                    <a:pt x="6" y="6"/>
                    <a:pt x="9" y="6"/>
                    <a:pt x="12" y="7"/>
                  </a:cubicBezTo>
                  <a:cubicBezTo>
                    <a:pt x="14" y="7"/>
                    <a:pt x="16" y="7"/>
                    <a:pt x="18" y="7"/>
                  </a:cubicBezTo>
                  <a:cubicBezTo>
                    <a:pt x="21" y="7"/>
                    <a:pt x="24" y="7"/>
                    <a:pt x="27" y="6"/>
                  </a:cubicBezTo>
                  <a:cubicBezTo>
                    <a:pt x="28" y="6"/>
                    <a:pt x="28" y="6"/>
                    <a:pt x="29" y="6"/>
                  </a:cubicBezTo>
                  <a:cubicBezTo>
                    <a:pt x="33" y="6"/>
                    <a:pt x="36" y="7"/>
                    <a:pt x="39" y="8"/>
                  </a:cubicBezTo>
                  <a:cubicBezTo>
                    <a:pt x="43" y="9"/>
                    <a:pt x="46" y="10"/>
                    <a:pt x="49" y="10"/>
                  </a:cubicBezTo>
                  <a:cubicBezTo>
                    <a:pt x="52" y="10"/>
                    <a:pt x="54" y="9"/>
                    <a:pt x="56" y="8"/>
                  </a:cubicBezTo>
                  <a:cubicBezTo>
                    <a:pt x="57" y="15"/>
                    <a:pt x="60" y="21"/>
                    <a:pt x="64" y="26"/>
                  </a:cubicBezTo>
                  <a:cubicBezTo>
                    <a:pt x="72" y="24"/>
                    <a:pt x="89" y="20"/>
                    <a:pt x="92" y="19"/>
                  </a:cubicBezTo>
                  <a:cubicBezTo>
                    <a:pt x="97" y="17"/>
                    <a:pt x="101" y="13"/>
                    <a:pt x="106" y="10"/>
                  </a:cubicBezTo>
                  <a:cubicBezTo>
                    <a:pt x="110" y="7"/>
                    <a:pt x="117" y="4"/>
                    <a:pt x="121" y="0"/>
                  </a:cubicBezTo>
                  <a:cubicBezTo>
                    <a:pt x="107" y="0"/>
                    <a:pt x="107" y="0"/>
                    <a:pt x="107" y="0"/>
                  </a:cubicBezTo>
                  <a:cubicBezTo>
                    <a:pt x="107" y="0"/>
                    <a:pt x="107" y="0"/>
                    <a:pt x="107" y="0"/>
                  </a:cubicBezTo>
                  <a:cubicBezTo>
                    <a:pt x="107" y="0"/>
                    <a:pt x="107" y="0"/>
                    <a:pt x="107" y="0"/>
                  </a:cubicBezTo>
                  <a:cubicBezTo>
                    <a:pt x="102" y="4"/>
                    <a:pt x="96" y="7"/>
                    <a:pt x="90" y="10"/>
                  </a:cubicBezTo>
                  <a:cubicBezTo>
                    <a:pt x="89" y="11"/>
                    <a:pt x="87" y="11"/>
                    <a:pt x="86" y="12"/>
                  </a:cubicBezTo>
                  <a:cubicBezTo>
                    <a:pt x="86" y="12"/>
                    <a:pt x="86" y="12"/>
                    <a:pt x="86" y="12"/>
                  </a:cubicBezTo>
                  <a:cubicBezTo>
                    <a:pt x="86" y="12"/>
                    <a:pt x="85" y="12"/>
                    <a:pt x="85" y="12"/>
                  </a:cubicBezTo>
                  <a:cubicBezTo>
                    <a:pt x="78" y="14"/>
                    <a:pt x="70" y="13"/>
                    <a:pt x="63" y="18"/>
                  </a:cubicBezTo>
                  <a:cubicBezTo>
                    <a:pt x="62" y="12"/>
                    <a:pt x="61" y="6"/>
                    <a:pt x="60" y="0"/>
                  </a:cubicBezTo>
                  <a:cubicBezTo>
                    <a:pt x="60" y="0"/>
                    <a:pt x="60" y="0"/>
                    <a:pt x="60" y="0"/>
                  </a:cubicBezTo>
                  <a:cubicBezTo>
                    <a:pt x="60" y="0"/>
                    <a:pt x="60" y="0"/>
                    <a:pt x="60" y="0"/>
                  </a:cubicBezTo>
                </a:path>
              </a:pathLst>
            </a:custGeom>
            <a:solidFill>
              <a:srgbClr val="B4C3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482"/>
            <p:cNvSpPr>
              <a:spLocks noEditPoints="1"/>
            </p:cNvSpPr>
            <p:nvPr/>
          </p:nvSpPr>
          <p:spPr bwMode="auto">
            <a:xfrm>
              <a:off x="4406901" y="4745038"/>
              <a:ext cx="206375" cy="11113"/>
            </a:xfrm>
            <a:custGeom>
              <a:avLst/>
              <a:gdLst>
                <a:gd name="T0" fmla="*/ 0 w 56"/>
                <a:gd name="T1" fmla="*/ 3 h 3"/>
                <a:gd name="T2" fmla="*/ 0 w 56"/>
                <a:gd name="T3" fmla="*/ 3 h 3"/>
                <a:gd name="T4" fmla="*/ 1 w 56"/>
                <a:gd name="T5" fmla="*/ 3 h 3"/>
                <a:gd name="T6" fmla="*/ 0 w 56"/>
                <a:gd name="T7" fmla="*/ 3 h 3"/>
                <a:gd name="T8" fmla="*/ 3 w 56"/>
                <a:gd name="T9" fmla="*/ 3 h 3"/>
                <a:gd name="T10" fmla="*/ 3 w 56"/>
                <a:gd name="T11" fmla="*/ 3 h 3"/>
                <a:gd name="T12" fmla="*/ 3 w 56"/>
                <a:gd name="T13" fmla="*/ 3 h 3"/>
                <a:gd name="T14" fmla="*/ 3 w 56"/>
                <a:gd name="T15" fmla="*/ 3 h 3"/>
                <a:gd name="T16" fmla="*/ 3 w 56"/>
                <a:gd name="T17" fmla="*/ 3 h 3"/>
                <a:gd name="T18" fmla="*/ 3 w 56"/>
                <a:gd name="T19" fmla="*/ 3 h 3"/>
                <a:gd name="T20" fmla="*/ 3 w 56"/>
                <a:gd name="T21" fmla="*/ 3 h 3"/>
                <a:gd name="T22" fmla="*/ 3 w 56"/>
                <a:gd name="T23" fmla="*/ 3 h 3"/>
                <a:gd name="T24" fmla="*/ 3 w 56"/>
                <a:gd name="T25" fmla="*/ 3 h 3"/>
                <a:gd name="T26" fmla="*/ 3 w 56"/>
                <a:gd name="T27" fmla="*/ 3 h 3"/>
                <a:gd name="T28" fmla="*/ 3 w 56"/>
                <a:gd name="T29" fmla="*/ 3 h 3"/>
                <a:gd name="T30" fmla="*/ 4 w 56"/>
                <a:gd name="T31" fmla="*/ 3 h 3"/>
                <a:gd name="T32" fmla="*/ 4 w 56"/>
                <a:gd name="T33" fmla="*/ 3 h 3"/>
                <a:gd name="T34" fmla="*/ 4 w 56"/>
                <a:gd name="T35" fmla="*/ 3 h 3"/>
                <a:gd name="T36" fmla="*/ 43 w 56"/>
                <a:gd name="T37" fmla="*/ 1 h 3"/>
                <a:gd name="T38" fmla="*/ 43 w 56"/>
                <a:gd name="T39" fmla="*/ 1 h 3"/>
                <a:gd name="T40" fmla="*/ 43 w 56"/>
                <a:gd name="T41" fmla="*/ 1 h 3"/>
                <a:gd name="T42" fmla="*/ 43 w 56"/>
                <a:gd name="T43" fmla="*/ 1 h 3"/>
                <a:gd name="T44" fmla="*/ 36 w 56"/>
                <a:gd name="T45" fmla="*/ 1 h 3"/>
                <a:gd name="T46" fmla="*/ 43 w 56"/>
                <a:gd name="T47" fmla="*/ 1 h 3"/>
                <a:gd name="T48" fmla="*/ 36 w 56"/>
                <a:gd name="T49" fmla="*/ 1 h 3"/>
                <a:gd name="T50" fmla="*/ 30 w 56"/>
                <a:gd name="T51" fmla="*/ 0 h 3"/>
                <a:gd name="T52" fmla="*/ 30 w 56"/>
                <a:gd name="T53" fmla="*/ 0 h 3"/>
                <a:gd name="T54" fmla="*/ 11 w 56"/>
                <a:gd name="T55" fmla="*/ 3 h 3"/>
                <a:gd name="T56" fmla="*/ 4 w 56"/>
                <a:gd name="T57" fmla="*/ 3 h 3"/>
                <a:gd name="T58" fmla="*/ 4 w 56"/>
                <a:gd name="T59" fmla="*/ 3 h 3"/>
                <a:gd name="T60" fmla="*/ 4 w 56"/>
                <a:gd name="T61" fmla="*/ 3 h 3"/>
                <a:gd name="T62" fmla="*/ 11 w 56"/>
                <a:gd name="T63" fmla="*/ 3 h 3"/>
                <a:gd name="T64" fmla="*/ 30 w 56"/>
                <a:gd name="T65" fmla="*/ 0 h 3"/>
                <a:gd name="T66" fmla="*/ 30 w 56"/>
                <a:gd name="T67" fmla="*/ 0 h 3"/>
                <a:gd name="T68" fmla="*/ 30 w 56"/>
                <a:gd name="T69" fmla="*/ 0 h 3"/>
                <a:gd name="T70" fmla="*/ 32 w 56"/>
                <a:gd name="T71" fmla="*/ 0 h 3"/>
                <a:gd name="T72" fmla="*/ 32 w 56"/>
                <a:gd name="T73" fmla="*/ 0 h 3"/>
                <a:gd name="T74" fmla="*/ 32 w 56"/>
                <a:gd name="T75" fmla="*/ 0 h 3"/>
                <a:gd name="T76" fmla="*/ 32 w 56"/>
                <a:gd name="T77" fmla="*/ 0 h 3"/>
                <a:gd name="T78" fmla="*/ 35 w 56"/>
                <a:gd name="T79" fmla="*/ 1 h 3"/>
                <a:gd name="T80" fmla="*/ 35 w 56"/>
                <a:gd name="T81" fmla="*/ 1 h 3"/>
                <a:gd name="T82" fmla="*/ 35 w 56"/>
                <a:gd name="T83" fmla="*/ 1 h 3"/>
                <a:gd name="T84" fmla="*/ 32 w 56"/>
                <a:gd name="T85" fmla="*/ 0 h 3"/>
                <a:gd name="T86" fmla="*/ 56 w 56"/>
                <a:gd name="T87" fmla="*/ 0 h 3"/>
                <a:gd name="T88" fmla="*/ 56 w 56"/>
                <a:gd name="T89" fmla="*/ 0 h 3"/>
                <a:gd name="T90" fmla="*/ 56 w 56"/>
                <a:gd name="T91" fmla="*/ 0 h 3"/>
                <a:gd name="T92" fmla="*/ 56 w 56"/>
                <a:gd name="T93" fmla="*/ 0 h 3"/>
                <a:gd name="T94" fmla="*/ 56 w 56"/>
                <a:gd name="T95" fmla="*/ 0 h 3"/>
                <a:gd name="T96" fmla="*/ 56 w 56"/>
                <a:gd name="T9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3">
                  <a:moveTo>
                    <a:pt x="0" y="3"/>
                  </a:moveTo>
                  <a:cubicBezTo>
                    <a:pt x="0" y="3"/>
                    <a:pt x="0" y="3"/>
                    <a:pt x="0" y="3"/>
                  </a:cubicBezTo>
                  <a:cubicBezTo>
                    <a:pt x="0" y="3"/>
                    <a:pt x="0" y="3"/>
                    <a:pt x="1" y="3"/>
                  </a:cubicBezTo>
                  <a:cubicBezTo>
                    <a:pt x="0" y="3"/>
                    <a:pt x="0" y="3"/>
                    <a:pt x="0" y="3"/>
                  </a:cubicBezTo>
                  <a:moveTo>
                    <a:pt x="3" y="3"/>
                  </a:moveTo>
                  <a:cubicBezTo>
                    <a:pt x="3" y="3"/>
                    <a:pt x="3" y="3"/>
                    <a:pt x="3" y="3"/>
                  </a:cubicBezTo>
                  <a:cubicBezTo>
                    <a:pt x="3" y="3"/>
                    <a:pt x="3" y="3"/>
                    <a:pt x="3" y="3"/>
                  </a:cubicBezTo>
                  <a:cubicBezTo>
                    <a:pt x="3" y="3"/>
                    <a:pt x="3" y="3"/>
                    <a:pt x="3" y="3"/>
                  </a:cubicBezTo>
                  <a:cubicBezTo>
                    <a:pt x="3" y="3"/>
                    <a:pt x="3" y="3"/>
                    <a:pt x="3" y="3"/>
                  </a:cubicBezTo>
                  <a:moveTo>
                    <a:pt x="3" y="3"/>
                  </a:moveTo>
                  <a:cubicBezTo>
                    <a:pt x="3" y="3"/>
                    <a:pt x="3" y="3"/>
                    <a:pt x="3" y="3"/>
                  </a:cubicBezTo>
                  <a:cubicBezTo>
                    <a:pt x="3" y="3"/>
                    <a:pt x="3" y="3"/>
                    <a:pt x="3" y="3"/>
                  </a:cubicBezTo>
                  <a:moveTo>
                    <a:pt x="3" y="3"/>
                  </a:moveTo>
                  <a:cubicBezTo>
                    <a:pt x="3" y="3"/>
                    <a:pt x="3" y="3"/>
                    <a:pt x="3" y="3"/>
                  </a:cubicBezTo>
                  <a:cubicBezTo>
                    <a:pt x="3" y="3"/>
                    <a:pt x="3" y="3"/>
                    <a:pt x="3" y="3"/>
                  </a:cubicBezTo>
                  <a:moveTo>
                    <a:pt x="4" y="3"/>
                  </a:moveTo>
                  <a:cubicBezTo>
                    <a:pt x="4" y="3"/>
                    <a:pt x="4" y="3"/>
                    <a:pt x="4" y="3"/>
                  </a:cubicBezTo>
                  <a:cubicBezTo>
                    <a:pt x="4" y="3"/>
                    <a:pt x="4" y="3"/>
                    <a:pt x="4" y="3"/>
                  </a:cubicBezTo>
                  <a:moveTo>
                    <a:pt x="43" y="1"/>
                  </a:moveTo>
                  <a:cubicBezTo>
                    <a:pt x="43" y="1"/>
                    <a:pt x="43" y="1"/>
                    <a:pt x="43" y="1"/>
                  </a:cubicBezTo>
                  <a:cubicBezTo>
                    <a:pt x="43" y="1"/>
                    <a:pt x="43" y="1"/>
                    <a:pt x="43" y="1"/>
                  </a:cubicBezTo>
                  <a:cubicBezTo>
                    <a:pt x="43" y="1"/>
                    <a:pt x="43" y="1"/>
                    <a:pt x="43" y="1"/>
                  </a:cubicBezTo>
                  <a:moveTo>
                    <a:pt x="36" y="1"/>
                  </a:moveTo>
                  <a:cubicBezTo>
                    <a:pt x="37" y="1"/>
                    <a:pt x="40" y="1"/>
                    <a:pt x="43" y="1"/>
                  </a:cubicBezTo>
                  <a:cubicBezTo>
                    <a:pt x="40" y="1"/>
                    <a:pt x="37" y="1"/>
                    <a:pt x="36" y="1"/>
                  </a:cubicBezTo>
                  <a:moveTo>
                    <a:pt x="30" y="0"/>
                  </a:moveTo>
                  <a:cubicBezTo>
                    <a:pt x="30" y="0"/>
                    <a:pt x="30" y="0"/>
                    <a:pt x="30" y="0"/>
                  </a:cubicBezTo>
                  <a:cubicBezTo>
                    <a:pt x="26" y="0"/>
                    <a:pt x="22" y="2"/>
                    <a:pt x="11" y="3"/>
                  </a:cubicBezTo>
                  <a:cubicBezTo>
                    <a:pt x="9" y="3"/>
                    <a:pt x="6" y="3"/>
                    <a:pt x="4" y="3"/>
                  </a:cubicBezTo>
                  <a:cubicBezTo>
                    <a:pt x="4" y="3"/>
                    <a:pt x="4" y="3"/>
                    <a:pt x="4" y="3"/>
                  </a:cubicBezTo>
                  <a:cubicBezTo>
                    <a:pt x="4" y="3"/>
                    <a:pt x="4" y="3"/>
                    <a:pt x="4" y="3"/>
                  </a:cubicBezTo>
                  <a:cubicBezTo>
                    <a:pt x="6" y="3"/>
                    <a:pt x="9" y="3"/>
                    <a:pt x="11" y="3"/>
                  </a:cubicBezTo>
                  <a:cubicBezTo>
                    <a:pt x="22" y="2"/>
                    <a:pt x="26" y="0"/>
                    <a:pt x="30" y="0"/>
                  </a:cubicBezTo>
                  <a:cubicBezTo>
                    <a:pt x="30" y="0"/>
                    <a:pt x="30" y="0"/>
                    <a:pt x="30" y="0"/>
                  </a:cubicBezTo>
                  <a:cubicBezTo>
                    <a:pt x="30" y="0"/>
                    <a:pt x="30" y="0"/>
                    <a:pt x="30" y="0"/>
                  </a:cubicBezTo>
                  <a:moveTo>
                    <a:pt x="32" y="0"/>
                  </a:moveTo>
                  <a:cubicBezTo>
                    <a:pt x="32" y="0"/>
                    <a:pt x="32" y="0"/>
                    <a:pt x="32" y="0"/>
                  </a:cubicBezTo>
                  <a:cubicBezTo>
                    <a:pt x="32" y="0"/>
                    <a:pt x="32" y="0"/>
                    <a:pt x="32" y="0"/>
                  </a:cubicBezTo>
                  <a:cubicBezTo>
                    <a:pt x="32" y="0"/>
                    <a:pt x="32" y="0"/>
                    <a:pt x="32" y="0"/>
                  </a:cubicBezTo>
                  <a:cubicBezTo>
                    <a:pt x="33" y="0"/>
                    <a:pt x="34" y="0"/>
                    <a:pt x="35" y="1"/>
                  </a:cubicBezTo>
                  <a:cubicBezTo>
                    <a:pt x="35" y="1"/>
                    <a:pt x="35" y="1"/>
                    <a:pt x="35" y="1"/>
                  </a:cubicBezTo>
                  <a:cubicBezTo>
                    <a:pt x="35" y="1"/>
                    <a:pt x="35" y="1"/>
                    <a:pt x="35" y="1"/>
                  </a:cubicBezTo>
                  <a:cubicBezTo>
                    <a:pt x="34" y="0"/>
                    <a:pt x="33" y="0"/>
                    <a:pt x="32" y="0"/>
                  </a:cubicBezTo>
                  <a:moveTo>
                    <a:pt x="56" y="0"/>
                  </a:moveTo>
                  <a:cubicBezTo>
                    <a:pt x="56" y="0"/>
                    <a:pt x="56" y="0"/>
                    <a:pt x="56" y="0"/>
                  </a:cubicBezTo>
                  <a:cubicBezTo>
                    <a:pt x="56" y="0"/>
                    <a:pt x="56" y="0"/>
                    <a:pt x="56" y="0"/>
                  </a:cubicBezTo>
                  <a:cubicBezTo>
                    <a:pt x="56" y="0"/>
                    <a:pt x="56" y="0"/>
                    <a:pt x="56" y="0"/>
                  </a:cubicBezTo>
                  <a:cubicBezTo>
                    <a:pt x="56" y="0"/>
                    <a:pt x="56" y="0"/>
                    <a:pt x="56" y="0"/>
                  </a:cubicBezTo>
                  <a:cubicBezTo>
                    <a:pt x="56" y="0"/>
                    <a:pt x="56" y="0"/>
                    <a:pt x="56" y="0"/>
                  </a:cubicBezTo>
                </a:path>
              </a:pathLst>
            </a:custGeom>
            <a:solidFill>
              <a:srgbClr val="ACA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483"/>
            <p:cNvSpPr>
              <a:spLocks noEditPoints="1"/>
            </p:cNvSpPr>
            <p:nvPr/>
          </p:nvSpPr>
          <p:spPr bwMode="auto">
            <a:xfrm>
              <a:off x="4627563" y="4745038"/>
              <a:ext cx="173038" cy="66675"/>
            </a:xfrm>
            <a:custGeom>
              <a:avLst/>
              <a:gdLst>
                <a:gd name="T0" fmla="*/ 47 w 47"/>
                <a:gd name="T1" fmla="*/ 0 h 18"/>
                <a:gd name="T2" fmla="*/ 47 w 47"/>
                <a:gd name="T3" fmla="*/ 0 h 18"/>
                <a:gd name="T4" fmla="*/ 30 w 47"/>
                <a:gd name="T5" fmla="*/ 10 h 18"/>
                <a:gd name="T6" fmla="*/ 26 w 47"/>
                <a:gd name="T7" fmla="*/ 12 h 18"/>
                <a:gd name="T8" fmla="*/ 26 w 47"/>
                <a:gd name="T9" fmla="*/ 12 h 18"/>
                <a:gd name="T10" fmla="*/ 26 w 47"/>
                <a:gd name="T11" fmla="*/ 12 h 18"/>
                <a:gd name="T12" fmla="*/ 30 w 47"/>
                <a:gd name="T13" fmla="*/ 10 h 18"/>
                <a:gd name="T14" fmla="*/ 47 w 47"/>
                <a:gd name="T15" fmla="*/ 0 h 18"/>
                <a:gd name="T16" fmla="*/ 47 w 47"/>
                <a:gd name="T17" fmla="*/ 0 h 18"/>
                <a:gd name="T18" fmla="*/ 0 w 47"/>
                <a:gd name="T19" fmla="*/ 0 h 18"/>
                <a:gd name="T20" fmla="*/ 0 w 47"/>
                <a:gd name="T21" fmla="*/ 0 h 18"/>
                <a:gd name="T22" fmla="*/ 0 w 47"/>
                <a:gd name="T23" fmla="*/ 0 h 18"/>
                <a:gd name="T24" fmla="*/ 0 w 47"/>
                <a:gd name="T25" fmla="*/ 0 h 18"/>
                <a:gd name="T26" fmla="*/ 3 w 47"/>
                <a:gd name="T27" fmla="*/ 18 h 18"/>
                <a:gd name="T28" fmla="*/ 25 w 47"/>
                <a:gd name="T29" fmla="*/ 12 h 18"/>
                <a:gd name="T30" fmla="*/ 23 w 47"/>
                <a:gd name="T31" fmla="*/ 12 h 18"/>
                <a:gd name="T32" fmla="*/ 23 w 47"/>
                <a:gd name="T33" fmla="*/ 12 h 18"/>
                <a:gd name="T34" fmla="*/ 23 w 47"/>
                <a:gd name="T35" fmla="*/ 12 h 18"/>
                <a:gd name="T36" fmla="*/ 23 w 47"/>
                <a:gd name="T37" fmla="*/ 12 h 18"/>
                <a:gd name="T38" fmla="*/ 21 w 47"/>
                <a:gd name="T39" fmla="*/ 13 h 18"/>
                <a:gd name="T40" fmla="*/ 20 w 47"/>
                <a:gd name="T41" fmla="*/ 13 h 18"/>
                <a:gd name="T42" fmla="*/ 19 w 47"/>
                <a:gd name="T43" fmla="*/ 13 h 18"/>
                <a:gd name="T44" fmla="*/ 18 w 47"/>
                <a:gd name="T45" fmla="*/ 13 h 18"/>
                <a:gd name="T46" fmla="*/ 10 w 47"/>
                <a:gd name="T47" fmla="*/ 15 h 18"/>
                <a:gd name="T48" fmla="*/ 9 w 47"/>
                <a:gd name="T49" fmla="*/ 15 h 18"/>
                <a:gd name="T50" fmla="*/ 9 w 47"/>
                <a:gd name="T51" fmla="*/ 15 h 18"/>
                <a:gd name="T52" fmla="*/ 9 w 47"/>
                <a:gd name="T53" fmla="*/ 15 h 18"/>
                <a:gd name="T54" fmla="*/ 8 w 47"/>
                <a:gd name="T55" fmla="*/ 15 h 18"/>
                <a:gd name="T56" fmla="*/ 3 w 47"/>
                <a:gd name="T57" fmla="*/ 18 h 18"/>
                <a:gd name="T58" fmla="*/ 0 w 47"/>
                <a:gd name="T59" fmla="*/ 0 h 18"/>
                <a:gd name="T60" fmla="*/ 0 w 47"/>
                <a:gd name="T61" fmla="*/ 0 h 18"/>
                <a:gd name="T62" fmla="*/ 0 w 47"/>
                <a:gd name="T6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18">
                  <a:moveTo>
                    <a:pt x="47" y="0"/>
                  </a:moveTo>
                  <a:cubicBezTo>
                    <a:pt x="47" y="0"/>
                    <a:pt x="47" y="0"/>
                    <a:pt x="47" y="0"/>
                  </a:cubicBezTo>
                  <a:cubicBezTo>
                    <a:pt x="42" y="4"/>
                    <a:pt x="36" y="7"/>
                    <a:pt x="30" y="10"/>
                  </a:cubicBezTo>
                  <a:cubicBezTo>
                    <a:pt x="29" y="11"/>
                    <a:pt x="27" y="11"/>
                    <a:pt x="26" y="12"/>
                  </a:cubicBezTo>
                  <a:cubicBezTo>
                    <a:pt x="26" y="12"/>
                    <a:pt x="26" y="12"/>
                    <a:pt x="26" y="12"/>
                  </a:cubicBezTo>
                  <a:cubicBezTo>
                    <a:pt x="26" y="12"/>
                    <a:pt x="26" y="12"/>
                    <a:pt x="26" y="12"/>
                  </a:cubicBezTo>
                  <a:cubicBezTo>
                    <a:pt x="27" y="11"/>
                    <a:pt x="29" y="11"/>
                    <a:pt x="30" y="10"/>
                  </a:cubicBezTo>
                  <a:cubicBezTo>
                    <a:pt x="36" y="7"/>
                    <a:pt x="42" y="4"/>
                    <a:pt x="47" y="0"/>
                  </a:cubicBezTo>
                  <a:cubicBezTo>
                    <a:pt x="47" y="0"/>
                    <a:pt x="47" y="0"/>
                    <a:pt x="47" y="0"/>
                  </a:cubicBezTo>
                  <a:moveTo>
                    <a:pt x="0" y="0"/>
                  </a:moveTo>
                  <a:cubicBezTo>
                    <a:pt x="0" y="0"/>
                    <a:pt x="0" y="0"/>
                    <a:pt x="0" y="0"/>
                  </a:cubicBezTo>
                  <a:cubicBezTo>
                    <a:pt x="0" y="0"/>
                    <a:pt x="0" y="0"/>
                    <a:pt x="0" y="0"/>
                  </a:cubicBezTo>
                  <a:cubicBezTo>
                    <a:pt x="0" y="0"/>
                    <a:pt x="0" y="0"/>
                    <a:pt x="0" y="0"/>
                  </a:cubicBezTo>
                  <a:cubicBezTo>
                    <a:pt x="1" y="6"/>
                    <a:pt x="2" y="12"/>
                    <a:pt x="3" y="18"/>
                  </a:cubicBezTo>
                  <a:cubicBezTo>
                    <a:pt x="10" y="13"/>
                    <a:pt x="18" y="14"/>
                    <a:pt x="25" y="12"/>
                  </a:cubicBezTo>
                  <a:cubicBezTo>
                    <a:pt x="24" y="12"/>
                    <a:pt x="24" y="12"/>
                    <a:pt x="23" y="12"/>
                  </a:cubicBezTo>
                  <a:cubicBezTo>
                    <a:pt x="23" y="12"/>
                    <a:pt x="23" y="12"/>
                    <a:pt x="23" y="12"/>
                  </a:cubicBezTo>
                  <a:cubicBezTo>
                    <a:pt x="23" y="12"/>
                    <a:pt x="23" y="12"/>
                    <a:pt x="23" y="12"/>
                  </a:cubicBezTo>
                  <a:cubicBezTo>
                    <a:pt x="23" y="12"/>
                    <a:pt x="23" y="12"/>
                    <a:pt x="23" y="12"/>
                  </a:cubicBezTo>
                  <a:cubicBezTo>
                    <a:pt x="23" y="13"/>
                    <a:pt x="22" y="13"/>
                    <a:pt x="21" y="13"/>
                  </a:cubicBezTo>
                  <a:cubicBezTo>
                    <a:pt x="21" y="13"/>
                    <a:pt x="20" y="13"/>
                    <a:pt x="20" y="13"/>
                  </a:cubicBezTo>
                  <a:cubicBezTo>
                    <a:pt x="19" y="13"/>
                    <a:pt x="19" y="13"/>
                    <a:pt x="19" y="13"/>
                  </a:cubicBezTo>
                  <a:cubicBezTo>
                    <a:pt x="19" y="13"/>
                    <a:pt x="18" y="13"/>
                    <a:pt x="18" y="13"/>
                  </a:cubicBezTo>
                  <a:cubicBezTo>
                    <a:pt x="15" y="14"/>
                    <a:pt x="13" y="14"/>
                    <a:pt x="10" y="15"/>
                  </a:cubicBezTo>
                  <a:cubicBezTo>
                    <a:pt x="10" y="15"/>
                    <a:pt x="10" y="15"/>
                    <a:pt x="9" y="15"/>
                  </a:cubicBezTo>
                  <a:cubicBezTo>
                    <a:pt x="9" y="15"/>
                    <a:pt x="9" y="15"/>
                    <a:pt x="9" y="15"/>
                  </a:cubicBezTo>
                  <a:cubicBezTo>
                    <a:pt x="9" y="15"/>
                    <a:pt x="9" y="15"/>
                    <a:pt x="9" y="15"/>
                  </a:cubicBezTo>
                  <a:cubicBezTo>
                    <a:pt x="8" y="15"/>
                    <a:pt x="8" y="15"/>
                    <a:pt x="8" y="15"/>
                  </a:cubicBezTo>
                  <a:cubicBezTo>
                    <a:pt x="6" y="16"/>
                    <a:pt x="5" y="17"/>
                    <a:pt x="3" y="18"/>
                  </a:cubicBezTo>
                  <a:cubicBezTo>
                    <a:pt x="2" y="12"/>
                    <a:pt x="1" y="6"/>
                    <a:pt x="0" y="0"/>
                  </a:cubicBezTo>
                  <a:cubicBezTo>
                    <a:pt x="0" y="0"/>
                    <a:pt x="0" y="0"/>
                    <a:pt x="0" y="0"/>
                  </a:cubicBezTo>
                  <a:cubicBezTo>
                    <a:pt x="0" y="0"/>
                    <a:pt x="0" y="0"/>
                    <a:pt x="0" y="0"/>
                  </a:cubicBezTo>
                </a:path>
              </a:pathLst>
            </a:custGeom>
            <a:solidFill>
              <a:srgbClr val="82A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484"/>
            <p:cNvSpPr>
              <a:spLocks noEditPoints="1"/>
            </p:cNvSpPr>
            <p:nvPr/>
          </p:nvSpPr>
          <p:spPr bwMode="auto">
            <a:xfrm>
              <a:off x="4627563" y="4745038"/>
              <a:ext cx="84138" cy="66675"/>
            </a:xfrm>
            <a:custGeom>
              <a:avLst/>
              <a:gdLst>
                <a:gd name="T0" fmla="*/ 9 w 23"/>
                <a:gd name="T1" fmla="*/ 15 h 18"/>
                <a:gd name="T2" fmla="*/ 9 w 23"/>
                <a:gd name="T3" fmla="*/ 15 h 18"/>
                <a:gd name="T4" fmla="*/ 9 w 23"/>
                <a:gd name="T5" fmla="*/ 15 h 18"/>
                <a:gd name="T6" fmla="*/ 19 w 23"/>
                <a:gd name="T7" fmla="*/ 13 h 18"/>
                <a:gd name="T8" fmla="*/ 18 w 23"/>
                <a:gd name="T9" fmla="*/ 13 h 18"/>
                <a:gd name="T10" fmla="*/ 18 w 23"/>
                <a:gd name="T11" fmla="*/ 13 h 18"/>
                <a:gd name="T12" fmla="*/ 19 w 23"/>
                <a:gd name="T13" fmla="*/ 13 h 18"/>
                <a:gd name="T14" fmla="*/ 21 w 23"/>
                <a:gd name="T15" fmla="*/ 13 h 18"/>
                <a:gd name="T16" fmla="*/ 21 w 23"/>
                <a:gd name="T17" fmla="*/ 13 h 18"/>
                <a:gd name="T18" fmla="*/ 20 w 23"/>
                <a:gd name="T19" fmla="*/ 13 h 18"/>
                <a:gd name="T20" fmla="*/ 21 w 23"/>
                <a:gd name="T21" fmla="*/ 13 h 18"/>
                <a:gd name="T22" fmla="*/ 23 w 23"/>
                <a:gd name="T23" fmla="*/ 12 h 18"/>
                <a:gd name="T24" fmla="*/ 23 w 23"/>
                <a:gd name="T25" fmla="*/ 12 h 18"/>
                <a:gd name="T26" fmla="*/ 23 w 23"/>
                <a:gd name="T27" fmla="*/ 12 h 18"/>
                <a:gd name="T28" fmla="*/ 23 w 23"/>
                <a:gd name="T29" fmla="*/ 12 h 18"/>
                <a:gd name="T30" fmla="*/ 0 w 23"/>
                <a:gd name="T31" fmla="*/ 0 h 18"/>
                <a:gd name="T32" fmla="*/ 0 w 23"/>
                <a:gd name="T33" fmla="*/ 0 h 18"/>
                <a:gd name="T34" fmla="*/ 0 w 23"/>
                <a:gd name="T35" fmla="*/ 0 h 18"/>
                <a:gd name="T36" fmla="*/ 0 w 23"/>
                <a:gd name="T37" fmla="*/ 0 h 18"/>
                <a:gd name="T38" fmla="*/ 3 w 23"/>
                <a:gd name="T39" fmla="*/ 18 h 18"/>
                <a:gd name="T40" fmla="*/ 8 w 23"/>
                <a:gd name="T41" fmla="*/ 15 h 18"/>
                <a:gd name="T42" fmla="*/ 3 w 23"/>
                <a:gd name="T43" fmla="*/ 18 h 18"/>
                <a:gd name="T44" fmla="*/ 0 w 23"/>
                <a:gd name="T45" fmla="*/ 0 h 18"/>
                <a:gd name="T46" fmla="*/ 0 w 23"/>
                <a:gd name="T47" fmla="*/ 0 h 18"/>
                <a:gd name="T48" fmla="*/ 0 w 23"/>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18">
                  <a:moveTo>
                    <a:pt x="9" y="15"/>
                  </a:moveTo>
                  <a:cubicBezTo>
                    <a:pt x="9" y="15"/>
                    <a:pt x="9" y="15"/>
                    <a:pt x="9" y="15"/>
                  </a:cubicBezTo>
                  <a:cubicBezTo>
                    <a:pt x="9" y="15"/>
                    <a:pt x="9" y="15"/>
                    <a:pt x="9" y="15"/>
                  </a:cubicBezTo>
                  <a:moveTo>
                    <a:pt x="19" y="13"/>
                  </a:moveTo>
                  <a:cubicBezTo>
                    <a:pt x="19" y="13"/>
                    <a:pt x="19" y="13"/>
                    <a:pt x="18" y="13"/>
                  </a:cubicBezTo>
                  <a:cubicBezTo>
                    <a:pt x="18" y="13"/>
                    <a:pt x="18" y="13"/>
                    <a:pt x="18" y="13"/>
                  </a:cubicBezTo>
                  <a:cubicBezTo>
                    <a:pt x="18" y="13"/>
                    <a:pt x="19" y="13"/>
                    <a:pt x="19" y="13"/>
                  </a:cubicBezTo>
                  <a:moveTo>
                    <a:pt x="21" y="13"/>
                  </a:moveTo>
                  <a:cubicBezTo>
                    <a:pt x="21" y="13"/>
                    <a:pt x="21" y="13"/>
                    <a:pt x="21" y="13"/>
                  </a:cubicBezTo>
                  <a:cubicBezTo>
                    <a:pt x="20" y="13"/>
                    <a:pt x="20" y="13"/>
                    <a:pt x="20" y="13"/>
                  </a:cubicBezTo>
                  <a:cubicBezTo>
                    <a:pt x="20" y="13"/>
                    <a:pt x="21" y="13"/>
                    <a:pt x="21" y="13"/>
                  </a:cubicBezTo>
                  <a:moveTo>
                    <a:pt x="23" y="12"/>
                  </a:moveTo>
                  <a:cubicBezTo>
                    <a:pt x="23" y="12"/>
                    <a:pt x="23" y="12"/>
                    <a:pt x="23" y="12"/>
                  </a:cubicBezTo>
                  <a:cubicBezTo>
                    <a:pt x="23" y="12"/>
                    <a:pt x="23" y="12"/>
                    <a:pt x="23" y="12"/>
                  </a:cubicBezTo>
                  <a:cubicBezTo>
                    <a:pt x="23" y="12"/>
                    <a:pt x="23" y="12"/>
                    <a:pt x="23" y="12"/>
                  </a:cubicBezTo>
                  <a:moveTo>
                    <a:pt x="0" y="0"/>
                  </a:moveTo>
                  <a:cubicBezTo>
                    <a:pt x="0" y="0"/>
                    <a:pt x="0" y="0"/>
                    <a:pt x="0" y="0"/>
                  </a:cubicBezTo>
                  <a:cubicBezTo>
                    <a:pt x="0" y="0"/>
                    <a:pt x="0" y="0"/>
                    <a:pt x="0" y="0"/>
                  </a:cubicBezTo>
                  <a:cubicBezTo>
                    <a:pt x="0" y="0"/>
                    <a:pt x="0" y="0"/>
                    <a:pt x="0" y="0"/>
                  </a:cubicBezTo>
                  <a:cubicBezTo>
                    <a:pt x="1" y="6"/>
                    <a:pt x="2" y="12"/>
                    <a:pt x="3" y="18"/>
                  </a:cubicBezTo>
                  <a:cubicBezTo>
                    <a:pt x="5" y="17"/>
                    <a:pt x="6" y="16"/>
                    <a:pt x="8" y="15"/>
                  </a:cubicBezTo>
                  <a:cubicBezTo>
                    <a:pt x="6" y="16"/>
                    <a:pt x="5" y="17"/>
                    <a:pt x="3" y="18"/>
                  </a:cubicBezTo>
                  <a:cubicBezTo>
                    <a:pt x="2" y="12"/>
                    <a:pt x="1" y="6"/>
                    <a:pt x="0" y="0"/>
                  </a:cubicBezTo>
                  <a:cubicBezTo>
                    <a:pt x="0" y="0"/>
                    <a:pt x="0" y="0"/>
                    <a:pt x="0" y="0"/>
                  </a:cubicBezTo>
                  <a:cubicBezTo>
                    <a:pt x="0" y="0"/>
                    <a:pt x="0" y="0"/>
                    <a:pt x="0" y="0"/>
                  </a:cubicBezTo>
                </a:path>
              </a:pathLst>
            </a:custGeom>
            <a:solidFill>
              <a:srgbClr val="A5B8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85"/>
            <p:cNvSpPr/>
            <p:nvPr/>
          </p:nvSpPr>
          <p:spPr bwMode="auto">
            <a:xfrm>
              <a:off x="4800601" y="4745038"/>
              <a:ext cx="50800" cy="0"/>
            </a:xfrm>
            <a:custGeom>
              <a:avLst/>
              <a:gdLst>
                <a:gd name="T0" fmla="*/ 14 w 14"/>
                <a:gd name="T1" fmla="*/ 0 w 14"/>
                <a:gd name="T2" fmla="*/ 0 w 14"/>
                <a:gd name="T3" fmla="*/ 14 w 14"/>
                <a:gd name="T4" fmla="*/ 14 w 14"/>
              </a:gdLst>
              <a:ahLst/>
              <a:cxnLst>
                <a:cxn ang="0">
                  <a:pos x="T0" y="0"/>
                </a:cxn>
                <a:cxn ang="0">
                  <a:pos x="T1" y="0"/>
                </a:cxn>
                <a:cxn ang="0">
                  <a:pos x="T2" y="0"/>
                </a:cxn>
                <a:cxn ang="0">
                  <a:pos x="T3" y="0"/>
                </a:cxn>
                <a:cxn ang="0">
                  <a:pos x="T4" y="0"/>
                </a:cxn>
              </a:cxnLst>
              <a:rect l="0" t="0" r="r" b="b"/>
              <a:pathLst>
                <a:path w="14">
                  <a:moveTo>
                    <a:pt x="14" y="0"/>
                  </a:moveTo>
                  <a:cubicBezTo>
                    <a:pt x="0" y="0"/>
                    <a:pt x="0" y="0"/>
                    <a:pt x="0" y="0"/>
                  </a:cubicBezTo>
                  <a:cubicBezTo>
                    <a:pt x="0" y="0"/>
                    <a:pt x="0" y="0"/>
                    <a:pt x="0" y="0"/>
                  </a:cubicBezTo>
                  <a:cubicBezTo>
                    <a:pt x="14" y="0"/>
                    <a:pt x="14" y="0"/>
                    <a:pt x="14" y="0"/>
                  </a:cubicBezTo>
                  <a:cubicBezTo>
                    <a:pt x="14" y="0"/>
                    <a:pt x="14" y="0"/>
                    <a:pt x="14" y="0"/>
                  </a:cubicBezTo>
                </a:path>
              </a:pathLst>
            </a:custGeom>
            <a:solidFill>
              <a:srgbClr val="95A8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86"/>
            <p:cNvSpPr/>
            <p:nvPr/>
          </p:nvSpPr>
          <p:spPr bwMode="auto">
            <a:xfrm>
              <a:off x="4641851" y="3963988"/>
              <a:ext cx="419100" cy="195263"/>
            </a:xfrm>
            <a:custGeom>
              <a:avLst/>
              <a:gdLst>
                <a:gd name="T0" fmla="*/ 110 w 114"/>
                <a:gd name="T1" fmla="*/ 41 h 53"/>
                <a:gd name="T2" fmla="*/ 93 w 114"/>
                <a:gd name="T3" fmla="*/ 46 h 53"/>
                <a:gd name="T4" fmla="*/ 38 w 114"/>
                <a:gd name="T5" fmla="*/ 50 h 53"/>
                <a:gd name="T6" fmla="*/ 5 w 114"/>
                <a:gd name="T7" fmla="*/ 53 h 53"/>
                <a:gd name="T8" fmla="*/ 4 w 114"/>
                <a:gd name="T9" fmla="*/ 47 h 53"/>
                <a:gd name="T10" fmla="*/ 68 w 114"/>
                <a:gd name="T11" fmla="*/ 11 h 53"/>
                <a:gd name="T12" fmla="*/ 11 w 114"/>
                <a:gd name="T13" fmla="*/ 11 h 53"/>
                <a:gd name="T14" fmla="*/ 9 w 114"/>
                <a:gd name="T15" fmla="*/ 5 h 53"/>
                <a:gd name="T16" fmla="*/ 27 w 114"/>
                <a:gd name="T17" fmla="*/ 1 h 53"/>
                <a:gd name="T18" fmla="*/ 92 w 114"/>
                <a:gd name="T19" fmla="*/ 1 h 53"/>
                <a:gd name="T20" fmla="*/ 96 w 114"/>
                <a:gd name="T21" fmla="*/ 5 h 53"/>
                <a:gd name="T22" fmla="*/ 32 w 114"/>
                <a:gd name="T23" fmla="*/ 42 h 53"/>
                <a:gd name="T24" fmla="*/ 67 w 114"/>
                <a:gd name="T25" fmla="*/ 37 h 53"/>
                <a:gd name="T26" fmla="*/ 109 w 114"/>
                <a:gd name="T27" fmla="*/ 36 h 53"/>
                <a:gd name="T28" fmla="*/ 110 w 114"/>
                <a:gd name="T29"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 h="53">
                  <a:moveTo>
                    <a:pt x="110" y="41"/>
                  </a:moveTo>
                  <a:cubicBezTo>
                    <a:pt x="105" y="45"/>
                    <a:pt x="99" y="46"/>
                    <a:pt x="93" y="46"/>
                  </a:cubicBezTo>
                  <a:cubicBezTo>
                    <a:pt x="74" y="46"/>
                    <a:pt x="56" y="47"/>
                    <a:pt x="38" y="50"/>
                  </a:cubicBezTo>
                  <a:cubicBezTo>
                    <a:pt x="27" y="52"/>
                    <a:pt x="16" y="53"/>
                    <a:pt x="5" y="53"/>
                  </a:cubicBezTo>
                  <a:cubicBezTo>
                    <a:pt x="0" y="52"/>
                    <a:pt x="0" y="50"/>
                    <a:pt x="4" y="47"/>
                  </a:cubicBezTo>
                  <a:cubicBezTo>
                    <a:pt x="24" y="33"/>
                    <a:pt x="49" y="26"/>
                    <a:pt x="68" y="11"/>
                  </a:cubicBezTo>
                  <a:cubicBezTo>
                    <a:pt x="49" y="10"/>
                    <a:pt x="30" y="11"/>
                    <a:pt x="11" y="11"/>
                  </a:cubicBezTo>
                  <a:cubicBezTo>
                    <a:pt x="6" y="11"/>
                    <a:pt x="5" y="8"/>
                    <a:pt x="9" y="5"/>
                  </a:cubicBezTo>
                  <a:cubicBezTo>
                    <a:pt x="15" y="2"/>
                    <a:pt x="21" y="1"/>
                    <a:pt x="27" y="1"/>
                  </a:cubicBezTo>
                  <a:cubicBezTo>
                    <a:pt x="49" y="1"/>
                    <a:pt x="71" y="0"/>
                    <a:pt x="92" y="1"/>
                  </a:cubicBezTo>
                  <a:cubicBezTo>
                    <a:pt x="95" y="1"/>
                    <a:pt x="99" y="2"/>
                    <a:pt x="96" y="5"/>
                  </a:cubicBezTo>
                  <a:cubicBezTo>
                    <a:pt x="77" y="22"/>
                    <a:pt x="53" y="30"/>
                    <a:pt x="32" y="42"/>
                  </a:cubicBezTo>
                  <a:cubicBezTo>
                    <a:pt x="44" y="41"/>
                    <a:pt x="56" y="38"/>
                    <a:pt x="67" y="37"/>
                  </a:cubicBezTo>
                  <a:cubicBezTo>
                    <a:pt x="81" y="36"/>
                    <a:pt x="95" y="36"/>
                    <a:pt x="109" y="36"/>
                  </a:cubicBezTo>
                  <a:cubicBezTo>
                    <a:pt x="114" y="36"/>
                    <a:pt x="114" y="39"/>
                    <a:pt x="110" y="4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87"/>
            <p:cNvSpPr/>
            <p:nvPr/>
          </p:nvSpPr>
          <p:spPr bwMode="auto">
            <a:xfrm>
              <a:off x="4521201" y="4217988"/>
              <a:ext cx="201613" cy="130175"/>
            </a:xfrm>
            <a:custGeom>
              <a:avLst/>
              <a:gdLst>
                <a:gd name="T0" fmla="*/ 54 w 55"/>
                <a:gd name="T1" fmla="*/ 6 h 35"/>
                <a:gd name="T2" fmla="*/ 21 w 55"/>
                <a:gd name="T3" fmla="*/ 27 h 35"/>
                <a:gd name="T4" fmla="*/ 50 w 55"/>
                <a:gd name="T5" fmla="*/ 27 h 35"/>
                <a:gd name="T6" fmla="*/ 51 w 55"/>
                <a:gd name="T7" fmla="*/ 31 h 35"/>
                <a:gd name="T8" fmla="*/ 39 w 55"/>
                <a:gd name="T9" fmla="*/ 34 h 35"/>
                <a:gd name="T10" fmla="*/ 3 w 55"/>
                <a:gd name="T11" fmla="*/ 33 h 35"/>
                <a:gd name="T12" fmla="*/ 4 w 55"/>
                <a:gd name="T13" fmla="*/ 30 h 35"/>
                <a:gd name="T14" fmla="*/ 37 w 55"/>
                <a:gd name="T15" fmla="*/ 9 h 35"/>
                <a:gd name="T16" fmla="*/ 9 w 55"/>
                <a:gd name="T17" fmla="*/ 9 h 35"/>
                <a:gd name="T18" fmla="*/ 8 w 55"/>
                <a:gd name="T19" fmla="*/ 5 h 35"/>
                <a:gd name="T20" fmla="*/ 20 w 55"/>
                <a:gd name="T21" fmla="*/ 2 h 35"/>
                <a:gd name="T22" fmla="*/ 54 w 55"/>
                <a:gd name="T23" fmla="*/ 3 h 35"/>
                <a:gd name="T24" fmla="*/ 54 w 55"/>
                <a:gd name="T25"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35">
                  <a:moveTo>
                    <a:pt x="54" y="6"/>
                  </a:moveTo>
                  <a:cubicBezTo>
                    <a:pt x="45" y="15"/>
                    <a:pt x="32" y="20"/>
                    <a:pt x="21" y="27"/>
                  </a:cubicBezTo>
                  <a:cubicBezTo>
                    <a:pt x="31" y="28"/>
                    <a:pt x="40" y="27"/>
                    <a:pt x="50" y="27"/>
                  </a:cubicBezTo>
                  <a:cubicBezTo>
                    <a:pt x="53" y="27"/>
                    <a:pt x="53" y="29"/>
                    <a:pt x="51" y="31"/>
                  </a:cubicBezTo>
                  <a:cubicBezTo>
                    <a:pt x="47" y="33"/>
                    <a:pt x="43" y="34"/>
                    <a:pt x="39" y="34"/>
                  </a:cubicBezTo>
                  <a:cubicBezTo>
                    <a:pt x="27" y="34"/>
                    <a:pt x="15" y="35"/>
                    <a:pt x="3" y="33"/>
                  </a:cubicBezTo>
                  <a:cubicBezTo>
                    <a:pt x="0" y="33"/>
                    <a:pt x="3" y="31"/>
                    <a:pt x="4" y="30"/>
                  </a:cubicBezTo>
                  <a:cubicBezTo>
                    <a:pt x="15" y="23"/>
                    <a:pt x="27" y="18"/>
                    <a:pt x="37" y="9"/>
                  </a:cubicBezTo>
                  <a:cubicBezTo>
                    <a:pt x="28" y="7"/>
                    <a:pt x="18" y="9"/>
                    <a:pt x="9" y="9"/>
                  </a:cubicBezTo>
                  <a:cubicBezTo>
                    <a:pt x="6" y="9"/>
                    <a:pt x="5" y="7"/>
                    <a:pt x="8" y="5"/>
                  </a:cubicBezTo>
                  <a:cubicBezTo>
                    <a:pt x="11" y="3"/>
                    <a:pt x="16" y="2"/>
                    <a:pt x="20" y="2"/>
                  </a:cubicBezTo>
                  <a:cubicBezTo>
                    <a:pt x="31" y="2"/>
                    <a:pt x="42" y="0"/>
                    <a:pt x="54" y="3"/>
                  </a:cubicBezTo>
                  <a:cubicBezTo>
                    <a:pt x="55" y="4"/>
                    <a:pt x="55" y="4"/>
                    <a:pt x="5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88"/>
            <p:cNvSpPr/>
            <p:nvPr/>
          </p:nvSpPr>
          <p:spPr bwMode="auto">
            <a:xfrm>
              <a:off x="6310313" y="1604963"/>
              <a:ext cx="779463" cy="371475"/>
            </a:xfrm>
            <a:custGeom>
              <a:avLst/>
              <a:gdLst>
                <a:gd name="T0" fmla="*/ 0 w 212"/>
                <a:gd name="T1" fmla="*/ 72 h 101"/>
                <a:gd name="T2" fmla="*/ 28 w 212"/>
                <a:gd name="T3" fmla="*/ 101 h 101"/>
                <a:gd name="T4" fmla="*/ 33 w 212"/>
                <a:gd name="T5" fmla="*/ 101 h 101"/>
                <a:gd name="T6" fmla="*/ 187 w 212"/>
                <a:gd name="T7" fmla="*/ 100 h 101"/>
                <a:gd name="T8" fmla="*/ 212 w 212"/>
                <a:gd name="T9" fmla="*/ 75 h 101"/>
                <a:gd name="T10" fmla="*/ 187 w 212"/>
                <a:gd name="T11" fmla="*/ 49 h 101"/>
                <a:gd name="T12" fmla="*/ 137 w 212"/>
                <a:gd name="T13" fmla="*/ 0 h 101"/>
                <a:gd name="T14" fmla="*/ 96 w 212"/>
                <a:gd name="T15" fmla="*/ 21 h 101"/>
                <a:gd name="T16" fmla="*/ 78 w 212"/>
                <a:gd name="T17" fmla="*/ 16 h 101"/>
                <a:gd name="T18" fmla="*/ 39 w 212"/>
                <a:gd name="T19" fmla="*/ 45 h 101"/>
                <a:gd name="T20" fmla="*/ 28 w 212"/>
                <a:gd name="T21" fmla="*/ 43 h 101"/>
                <a:gd name="T22" fmla="*/ 0 w 212"/>
                <a:gd name="T23" fmla="*/ 7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2" h="101">
                  <a:moveTo>
                    <a:pt x="0" y="72"/>
                  </a:moveTo>
                  <a:cubicBezTo>
                    <a:pt x="0" y="88"/>
                    <a:pt x="13" y="101"/>
                    <a:pt x="28" y="101"/>
                  </a:cubicBezTo>
                  <a:cubicBezTo>
                    <a:pt x="30" y="101"/>
                    <a:pt x="32" y="101"/>
                    <a:pt x="33" y="101"/>
                  </a:cubicBezTo>
                  <a:cubicBezTo>
                    <a:pt x="187" y="100"/>
                    <a:pt x="187" y="100"/>
                    <a:pt x="187" y="100"/>
                  </a:cubicBezTo>
                  <a:cubicBezTo>
                    <a:pt x="201" y="100"/>
                    <a:pt x="212" y="89"/>
                    <a:pt x="212" y="75"/>
                  </a:cubicBezTo>
                  <a:cubicBezTo>
                    <a:pt x="212" y="61"/>
                    <a:pt x="201" y="49"/>
                    <a:pt x="187" y="49"/>
                  </a:cubicBezTo>
                  <a:cubicBezTo>
                    <a:pt x="186" y="22"/>
                    <a:pt x="164" y="0"/>
                    <a:pt x="137" y="0"/>
                  </a:cubicBezTo>
                  <a:cubicBezTo>
                    <a:pt x="120" y="0"/>
                    <a:pt x="105" y="9"/>
                    <a:pt x="96" y="21"/>
                  </a:cubicBezTo>
                  <a:cubicBezTo>
                    <a:pt x="91" y="18"/>
                    <a:pt x="84" y="16"/>
                    <a:pt x="78" y="16"/>
                  </a:cubicBezTo>
                  <a:cubicBezTo>
                    <a:pt x="59" y="16"/>
                    <a:pt x="44" y="29"/>
                    <a:pt x="39" y="45"/>
                  </a:cubicBezTo>
                  <a:cubicBezTo>
                    <a:pt x="35" y="44"/>
                    <a:pt x="32" y="43"/>
                    <a:pt x="28" y="43"/>
                  </a:cubicBezTo>
                  <a:cubicBezTo>
                    <a:pt x="13" y="43"/>
                    <a:pt x="0" y="56"/>
                    <a:pt x="0" y="72"/>
                  </a:cubicBezTo>
                </a:path>
              </a:pathLst>
            </a:custGeom>
            <a:solidFill>
              <a:srgbClr val="E5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89"/>
            <p:cNvSpPr/>
            <p:nvPr/>
          </p:nvSpPr>
          <p:spPr bwMode="auto">
            <a:xfrm>
              <a:off x="7586663" y="2282825"/>
              <a:ext cx="782638" cy="368300"/>
            </a:xfrm>
            <a:custGeom>
              <a:avLst/>
              <a:gdLst>
                <a:gd name="T0" fmla="*/ 0 w 213"/>
                <a:gd name="T1" fmla="*/ 72 h 100"/>
                <a:gd name="T2" fmla="*/ 29 w 213"/>
                <a:gd name="T3" fmla="*/ 100 h 100"/>
                <a:gd name="T4" fmla="*/ 34 w 213"/>
                <a:gd name="T5" fmla="*/ 100 h 100"/>
                <a:gd name="T6" fmla="*/ 188 w 213"/>
                <a:gd name="T7" fmla="*/ 100 h 100"/>
                <a:gd name="T8" fmla="*/ 213 w 213"/>
                <a:gd name="T9" fmla="*/ 74 h 100"/>
                <a:gd name="T10" fmla="*/ 188 w 213"/>
                <a:gd name="T11" fmla="*/ 49 h 100"/>
                <a:gd name="T12" fmla="*/ 138 w 213"/>
                <a:gd name="T13" fmla="*/ 0 h 100"/>
                <a:gd name="T14" fmla="*/ 97 w 213"/>
                <a:gd name="T15" fmla="*/ 20 h 100"/>
                <a:gd name="T16" fmla="*/ 79 w 213"/>
                <a:gd name="T17" fmla="*/ 16 h 100"/>
                <a:gd name="T18" fmla="*/ 39 w 213"/>
                <a:gd name="T19" fmla="*/ 44 h 100"/>
                <a:gd name="T20" fmla="*/ 29 w 213"/>
                <a:gd name="T21" fmla="*/ 43 h 100"/>
                <a:gd name="T22" fmla="*/ 0 w 213"/>
                <a:gd name="T23" fmla="*/ 7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3" h="100">
                  <a:moveTo>
                    <a:pt x="0" y="72"/>
                  </a:moveTo>
                  <a:cubicBezTo>
                    <a:pt x="0" y="88"/>
                    <a:pt x="13" y="100"/>
                    <a:pt x="29" y="100"/>
                  </a:cubicBezTo>
                  <a:cubicBezTo>
                    <a:pt x="31" y="100"/>
                    <a:pt x="33" y="100"/>
                    <a:pt x="34" y="100"/>
                  </a:cubicBezTo>
                  <a:cubicBezTo>
                    <a:pt x="188" y="100"/>
                    <a:pt x="188" y="100"/>
                    <a:pt x="188" y="100"/>
                  </a:cubicBezTo>
                  <a:cubicBezTo>
                    <a:pt x="202" y="100"/>
                    <a:pt x="213" y="88"/>
                    <a:pt x="213" y="74"/>
                  </a:cubicBezTo>
                  <a:cubicBezTo>
                    <a:pt x="213" y="60"/>
                    <a:pt x="202" y="49"/>
                    <a:pt x="188" y="49"/>
                  </a:cubicBezTo>
                  <a:cubicBezTo>
                    <a:pt x="187" y="22"/>
                    <a:pt x="165" y="0"/>
                    <a:pt x="138" y="0"/>
                  </a:cubicBezTo>
                  <a:cubicBezTo>
                    <a:pt x="121" y="0"/>
                    <a:pt x="106" y="8"/>
                    <a:pt x="97" y="20"/>
                  </a:cubicBezTo>
                  <a:cubicBezTo>
                    <a:pt x="92" y="17"/>
                    <a:pt x="85" y="16"/>
                    <a:pt x="79" y="16"/>
                  </a:cubicBezTo>
                  <a:cubicBezTo>
                    <a:pt x="60" y="16"/>
                    <a:pt x="45" y="28"/>
                    <a:pt x="39" y="44"/>
                  </a:cubicBezTo>
                  <a:cubicBezTo>
                    <a:pt x="36" y="43"/>
                    <a:pt x="33" y="43"/>
                    <a:pt x="29" y="43"/>
                  </a:cubicBezTo>
                  <a:cubicBezTo>
                    <a:pt x="13" y="43"/>
                    <a:pt x="0" y="56"/>
                    <a:pt x="0" y="72"/>
                  </a:cubicBezTo>
                  <a:close/>
                </a:path>
              </a:pathLst>
            </a:custGeom>
            <a:solidFill>
              <a:srgbClr val="E5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90"/>
            <p:cNvSpPr/>
            <p:nvPr/>
          </p:nvSpPr>
          <p:spPr bwMode="auto">
            <a:xfrm>
              <a:off x="5546726" y="1233488"/>
              <a:ext cx="782638" cy="371475"/>
            </a:xfrm>
            <a:custGeom>
              <a:avLst/>
              <a:gdLst>
                <a:gd name="T0" fmla="*/ 0 w 213"/>
                <a:gd name="T1" fmla="*/ 72 h 101"/>
                <a:gd name="T2" fmla="*/ 29 w 213"/>
                <a:gd name="T3" fmla="*/ 101 h 101"/>
                <a:gd name="T4" fmla="*/ 34 w 213"/>
                <a:gd name="T5" fmla="*/ 100 h 101"/>
                <a:gd name="T6" fmla="*/ 187 w 213"/>
                <a:gd name="T7" fmla="*/ 100 h 101"/>
                <a:gd name="T8" fmla="*/ 213 w 213"/>
                <a:gd name="T9" fmla="*/ 74 h 101"/>
                <a:gd name="T10" fmla="*/ 187 w 213"/>
                <a:gd name="T11" fmla="*/ 49 h 101"/>
                <a:gd name="T12" fmla="*/ 137 w 213"/>
                <a:gd name="T13" fmla="*/ 0 h 101"/>
                <a:gd name="T14" fmla="*/ 97 w 213"/>
                <a:gd name="T15" fmla="*/ 21 h 101"/>
                <a:gd name="T16" fmla="*/ 78 w 213"/>
                <a:gd name="T17" fmla="*/ 16 h 101"/>
                <a:gd name="T18" fmla="*/ 39 w 213"/>
                <a:gd name="T19" fmla="*/ 45 h 101"/>
                <a:gd name="T20" fmla="*/ 29 w 213"/>
                <a:gd name="T21" fmla="*/ 43 h 101"/>
                <a:gd name="T22" fmla="*/ 0 w 213"/>
                <a:gd name="T23" fmla="*/ 7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3" h="101">
                  <a:moveTo>
                    <a:pt x="0" y="72"/>
                  </a:moveTo>
                  <a:cubicBezTo>
                    <a:pt x="0" y="88"/>
                    <a:pt x="13" y="101"/>
                    <a:pt x="29" y="101"/>
                  </a:cubicBezTo>
                  <a:cubicBezTo>
                    <a:pt x="31" y="101"/>
                    <a:pt x="32" y="101"/>
                    <a:pt x="34" y="100"/>
                  </a:cubicBezTo>
                  <a:cubicBezTo>
                    <a:pt x="187" y="100"/>
                    <a:pt x="187" y="100"/>
                    <a:pt x="187" y="100"/>
                  </a:cubicBezTo>
                  <a:cubicBezTo>
                    <a:pt x="201" y="100"/>
                    <a:pt x="213" y="88"/>
                    <a:pt x="213" y="74"/>
                  </a:cubicBezTo>
                  <a:cubicBezTo>
                    <a:pt x="213" y="60"/>
                    <a:pt x="201" y="49"/>
                    <a:pt x="187" y="49"/>
                  </a:cubicBezTo>
                  <a:cubicBezTo>
                    <a:pt x="187" y="22"/>
                    <a:pt x="164" y="0"/>
                    <a:pt x="137" y="0"/>
                  </a:cubicBezTo>
                  <a:cubicBezTo>
                    <a:pt x="121" y="0"/>
                    <a:pt x="106" y="8"/>
                    <a:pt x="97" y="21"/>
                  </a:cubicBezTo>
                  <a:cubicBezTo>
                    <a:pt x="91" y="18"/>
                    <a:pt x="85" y="16"/>
                    <a:pt x="78" y="16"/>
                  </a:cubicBezTo>
                  <a:cubicBezTo>
                    <a:pt x="60" y="16"/>
                    <a:pt x="44" y="28"/>
                    <a:pt x="39" y="45"/>
                  </a:cubicBezTo>
                  <a:cubicBezTo>
                    <a:pt x="36" y="44"/>
                    <a:pt x="32" y="43"/>
                    <a:pt x="29" y="43"/>
                  </a:cubicBezTo>
                  <a:cubicBezTo>
                    <a:pt x="13" y="43"/>
                    <a:pt x="0" y="56"/>
                    <a:pt x="0" y="7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91"/>
            <p:cNvSpPr/>
            <p:nvPr/>
          </p:nvSpPr>
          <p:spPr bwMode="auto">
            <a:xfrm>
              <a:off x="4638676" y="1571625"/>
              <a:ext cx="782638" cy="371475"/>
            </a:xfrm>
            <a:custGeom>
              <a:avLst/>
              <a:gdLst>
                <a:gd name="T0" fmla="*/ 213 w 213"/>
                <a:gd name="T1" fmla="*/ 72 h 101"/>
                <a:gd name="T2" fmla="*/ 184 w 213"/>
                <a:gd name="T3" fmla="*/ 101 h 101"/>
                <a:gd name="T4" fmla="*/ 179 w 213"/>
                <a:gd name="T5" fmla="*/ 100 h 101"/>
                <a:gd name="T6" fmla="*/ 26 w 213"/>
                <a:gd name="T7" fmla="*/ 100 h 101"/>
                <a:gd name="T8" fmla="*/ 0 w 213"/>
                <a:gd name="T9" fmla="*/ 75 h 101"/>
                <a:gd name="T10" fmla="*/ 26 w 213"/>
                <a:gd name="T11" fmla="*/ 49 h 101"/>
                <a:gd name="T12" fmla="*/ 76 w 213"/>
                <a:gd name="T13" fmla="*/ 0 h 101"/>
                <a:gd name="T14" fmla="*/ 116 w 213"/>
                <a:gd name="T15" fmla="*/ 21 h 101"/>
                <a:gd name="T16" fmla="*/ 135 w 213"/>
                <a:gd name="T17" fmla="*/ 16 h 101"/>
                <a:gd name="T18" fmla="*/ 174 w 213"/>
                <a:gd name="T19" fmla="*/ 45 h 101"/>
                <a:gd name="T20" fmla="*/ 184 w 213"/>
                <a:gd name="T21" fmla="*/ 43 h 101"/>
                <a:gd name="T22" fmla="*/ 213 w 213"/>
                <a:gd name="T23" fmla="*/ 7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3" h="101">
                  <a:moveTo>
                    <a:pt x="213" y="72"/>
                  </a:moveTo>
                  <a:cubicBezTo>
                    <a:pt x="213" y="88"/>
                    <a:pt x="200" y="101"/>
                    <a:pt x="184" y="101"/>
                  </a:cubicBezTo>
                  <a:cubicBezTo>
                    <a:pt x="182" y="101"/>
                    <a:pt x="181" y="101"/>
                    <a:pt x="179" y="100"/>
                  </a:cubicBezTo>
                  <a:cubicBezTo>
                    <a:pt x="26" y="100"/>
                    <a:pt x="26" y="100"/>
                    <a:pt x="26" y="100"/>
                  </a:cubicBezTo>
                  <a:cubicBezTo>
                    <a:pt x="12" y="100"/>
                    <a:pt x="0" y="89"/>
                    <a:pt x="0" y="75"/>
                  </a:cubicBezTo>
                  <a:cubicBezTo>
                    <a:pt x="0" y="60"/>
                    <a:pt x="12" y="49"/>
                    <a:pt x="26" y="49"/>
                  </a:cubicBezTo>
                  <a:cubicBezTo>
                    <a:pt x="26" y="22"/>
                    <a:pt x="48" y="0"/>
                    <a:pt x="76" y="0"/>
                  </a:cubicBezTo>
                  <a:cubicBezTo>
                    <a:pt x="92" y="0"/>
                    <a:pt x="107" y="8"/>
                    <a:pt x="116" y="21"/>
                  </a:cubicBezTo>
                  <a:cubicBezTo>
                    <a:pt x="122" y="18"/>
                    <a:pt x="128" y="16"/>
                    <a:pt x="135" y="16"/>
                  </a:cubicBezTo>
                  <a:cubicBezTo>
                    <a:pt x="153" y="16"/>
                    <a:pt x="169" y="28"/>
                    <a:pt x="174" y="45"/>
                  </a:cubicBezTo>
                  <a:cubicBezTo>
                    <a:pt x="177" y="44"/>
                    <a:pt x="180" y="43"/>
                    <a:pt x="184" y="43"/>
                  </a:cubicBezTo>
                  <a:cubicBezTo>
                    <a:pt x="200" y="43"/>
                    <a:pt x="213" y="56"/>
                    <a:pt x="213" y="7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92"/>
            <p:cNvSpPr/>
            <p:nvPr/>
          </p:nvSpPr>
          <p:spPr bwMode="auto">
            <a:xfrm>
              <a:off x="7229476" y="1347788"/>
              <a:ext cx="930275" cy="444500"/>
            </a:xfrm>
            <a:custGeom>
              <a:avLst/>
              <a:gdLst>
                <a:gd name="T0" fmla="*/ 253 w 253"/>
                <a:gd name="T1" fmla="*/ 86 h 121"/>
                <a:gd name="T2" fmla="*/ 219 w 253"/>
                <a:gd name="T3" fmla="*/ 121 h 121"/>
                <a:gd name="T4" fmla="*/ 40 w 253"/>
                <a:gd name="T5" fmla="*/ 121 h 121"/>
                <a:gd name="T6" fmla="*/ 0 w 253"/>
                <a:gd name="T7" fmla="*/ 81 h 121"/>
                <a:gd name="T8" fmla="*/ 40 w 253"/>
                <a:gd name="T9" fmla="*/ 42 h 121"/>
                <a:gd name="T10" fmla="*/ 48 w 253"/>
                <a:gd name="T11" fmla="*/ 43 h 121"/>
                <a:gd name="T12" fmla="*/ 90 w 253"/>
                <a:gd name="T13" fmla="*/ 21 h 121"/>
                <a:gd name="T14" fmla="*/ 108 w 253"/>
                <a:gd name="T15" fmla="*/ 24 h 121"/>
                <a:gd name="T16" fmla="*/ 156 w 253"/>
                <a:gd name="T17" fmla="*/ 0 h 121"/>
                <a:gd name="T18" fmla="*/ 216 w 253"/>
                <a:gd name="T19" fmla="*/ 52 h 121"/>
                <a:gd name="T20" fmla="*/ 219 w 253"/>
                <a:gd name="T21" fmla="*/ 52 h 121"/>
                <a:gd name="T22" fmla="*/ 253 w 253"/>
                <a:gd name="T23" fmla="*/ 8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3" h="121">
                  <a:moveTo>
                    <a:pt x="253" y="86"/>
                  </a:moveTo>
                  <a:cubicBezTo>
                    <a:pt x="253" y="105"/>
                    <a:pt x="238" y="121"/>
                    <a:pt x="219" y="121"/>
                  </a:cubicBezTo>
                  <a:cubicBezTo>
                    <a:pt x="40" y="121"/>
                    <a:pt x="40" y="121"/>
                    <a:pt x="40" y="121"/>
                  </a:cubicBezTo>
                  <a:cubicBezTo>
                    <a:pt x="18" y="121"/>
                    <a:pt x="0" y="103"/>
                    <a:pt x="0" y="81"/>
                  </a:cubicBezTo>
                  <a:cubicBezTo>
                    <a:pt x="0" y="60"/>
                    <a:pt x="18" y="42"/>
                    <a:pt x="40" y="42"/>
                  </a:cubicBezTo>
                  <a:cubicBezTo>
                    <a:pt x="43" y="42"/>
                    <a:pt x="45" y="42"/>
                    <a:pt x="48" y="43"/>
                  </a:cubicBezTo>
                  <a:cubicBezTo>
                    <a:pt x="57" y="29"/>
                    <a:pt x="72" y="21"/>
                    <a:pt x="90" y="21"/>
                  </a:cubicBezTo>
                  <a:cubicBezTo>
                    <a:pt x="96" y="21"/>
                    <a:pt x="102" y="22"/>
                    <a:pt x="108" y="24"/>
                  </a:cubicBezTo>
                  <a:cubicBezTo>
                    <a:pt x="119" y="10"/>
                    <a:pt x="137" y="0"/>
                    <a:pt x="156" y="0"/>
                  </a:cubicBezTo>
                  <a:cubicBezTo>
                    <a:pt x="187" y="0"/>
                    <a:pt x="212" y="23"/>
                    <a:pt x="216" y="52"/>
                  </a:cubicBezTo>
                  <a:cubicBezTo>
                    <a:pt x="217" y="52"/>
                    <a:pt x="218" y="52"/>
                    <a:pt x="219" y="52"/>
                  </a:cubicBezTo>
                  <a:cubicBezTo>
                    <a:pt x="238" y="52"/>
                    <a:pt x="253" y="67"/>
                    <a:pt x="253" y="86"/>
                  </a:cubicBezTo>
                </a:path>
              </a:pathLst>
            </a:custGeom>
            <a:solidFill>
              <a:srgbClr val="E5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93"/>
            <p:cNvSpPr/>
            <p:nvPr/>
          </p:nvSpPr>
          <p:spPr bwMode="auto">
            <a:xfrm>
              <a:off x="8067676" y="893763"/>
              <a:ext cx="158750" cy="811213"/>
            </a:xfrm>
            <a:custGeom>
              <a:avLst/>
              <a:gdLst>
                <a:gd name="T0" fmla="*/ 0 w 43"/>
                <a:gd name="T1" fmla="*/ 0 h 220"/>
                <a:gd name="T2" fmla="*/ 22 w 43"/>
                <a:gd name="T3" fmla="*/ 195 h 220"/>
                <a:gd name="T4" fmla="*/ 25 w 43"/>
                <a:gd name="T5" fmla="*/ 209 h 220"/>
                <a:gd name="T6" fmla="*/ 25 w 43"/>
                <a:gd name="T7" fmla="*/ 210 h 220"/>
                <a:gd name="T8" fmla="*/ 43 w 43"/>
                <a:gd name="T9" fmla="*/ 220 h 220"/>
                <a:gd name="T10" fmla="*/ 0 w 43"/>
                <a:gd name="T11" fmla="*/ 0 h 220"/>
              </a:gdLst>
              <a:ahLst/>
              <a:cxnLst>
                <a:cxn ang="0">
                  <a:pos x="T0" y="T1"/>
                </a:cxn>
                <a:cxn ang="0">
                  <a:pos x="T2" y="T3"/>
                </a:cxn>
                <a:cxn ang="0">
                  <a:pos x="T4" y="T5"/>
                </a:cxn>
                <a:cxn ang="0">
                  <a:pos x="T6" y="T7"/>
                </a:cxn>
                <a:cxn ang="0">
                  <a:pos x="T8" y="T9"/>
                </a:cxn>
                <a:cxn ang="0">
                  <a:pos x="T10" y="T11"/>
                </a:cxn>
              </a:cxnLst>
              <a:rect l="0" t="0" r="r" b="b"/>
              <a:pathLst>
                <a:path w="43" h="220">
                  <a:moveTo>
                    <a:pt x="0" y="0"/>
                  </a:moveTo>
                  <a:cubicBezTo>
                    <a:pt x="22" y="195"/>
                    <a:pt x="22" y="195"/>
                    <a:pt x="22" y="195"/>
                  </a:cubicBezTo>
                  <a:cubicBezTo>
                    <a:pt x="24" y="199"/>
                    <a:pt x="25" y="204"/>
                    <a:pt x="25" y="209"/>
                  </a:cubicBezTo>
                  <a:cubicBezTo>
                    <a:pt x="25" y="209"/>
                    <a:pt x="25" y="209"/>
                    <a:pt x="25" y="210"/>
                  </a:cubicBezTo>
                  <a:cubicBezTo>
                    <a:pt x="43" y="220"/>
                    <a:pt x="43" y="220"/>
                    <a:pt x="43" y="220"/>
                  </a:cubicBezTo>
                  <a:cubicBezTo>
                    <a:pt x="0" y="0"/>
                    <a:pt x="0" y="0"/>
                    <a:pt x="0" y="0"/>
                  </a:cubicBezTo>
                </a:path>
              </a:pathLst>
            </a:custGeom>
            <a:solidFill>
              <a:srgbClr val="F2FAF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94"/>
            <p:cNvSpPr/>
            <p:nvPr/>
          </p:nvSpPr>
          <p:spPr bwMode="auto">
            <a:xfrm>
              <a:off x="8148638" y="1612900"/>
              <a:ext cx="11113" cy="53975"/>
            </a:xfrm>
            <a:custGeom>
              <a:avLst/>
              <a:gdLst>
                <a:gd name="T0" fmla="*/ 0 w 3"/>
                <a:gd name="T1" fmla="*/ 0 h 15"/>
                <a:gd name="T2" fmla="*/ 1 w 3"/>
                <a:gd name="T3" fmla="*/ 14 h 15"/>
                <a:gd name="T4" fmla="*/ 3 w 3"/>
                <a:gd name="T5" fmla="*/ 15 h 15"/>
                <a:gd name="T6" fmla="*/ 3 w 3"/>
                <a:gd name="T7" fmla="*/ 14 h 15"/>
                <a:gd name="T8" fmla="*/ 0 w 3"/>
                <a:gd name="T9" fmla="*/ 0 h 15"/>
              </a:gdLst>
              <a:ahLst/>
              <a:cxnLst>
                <a:cxn ang="0">
                  <a:pos x="T0" y="T1"/>
                </a:cxn>
                <a:cxn ang="0">
                  <a:pos x="T2" y="T3"/>
                </a:cxn>
                <a:cxn ang="0">
                  <a:pos x="T4" y="T5"/>
                </a:cxn>
                <a:cxn ang="0">
                  <a:pos x="T6" y="T7"/>
                </a:cxn>
                <a:cxn ang="0">
                  <a:pos x="T8" y="T9"/>
                </a:cxn>
              </a:cxnLst>
              <a:rect l="0" t="0" r="r" b="b"/>
              <a:pathLst>
                <a:path w="3" h="15">
                  <a:moveTo>
                    <a:pt x="0" y="0"/>
                  </a:moveTo>
                  <a:cubicBezTo>
                    <a:pt x="1" y="14"/>
                    <a:pt x="1" y="14"/>
                    <a:pt x="1" y="14"/>
                  </a:cubicBezTo>
                  <a:cubicBezTo>
                    <a:pt x="3" y="15"/>
                    <a:pt x="3" y="15"/>
                    <a:pt x="3" y="15"/>
                  </a:cubicBezTo>
                  <a:cubicBezTo>
                    <a:pt x="3" y="14"/>
                    <a:pt x="3" y="14"/>
                    <a:pt x="3" y="14"/>
                  </a:cubicBezTo>
                  <a:cubicBezTo>
                    <a:pt x="3" y="9"/>
                    <a:pt x="2" y="4"/>
                    <a:pt x="0" y="0"/>
                  </a:cubicBezTo>
                </a:path>
              </a:pathLst>
            </a:custGeom>
            <a:solidFill>
              <a:srgbClr val="FD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95"/>
            <p:cNvSpPr/>
            <p:nvPr/>
          </p:nvSpPr>
          <p:spPr bwMode="auto">
            <a:xfrm>
              <a:off x="6815138" y="920750"/>
              <a:ext cx="53975" cy="460375"/>
            </a:xfrm>
            <a:custGeom>
              <a:avLst/>
              <a:gdLst>
                <a:gd name="T0" fmla="*/ 14 w 15"/>
                <a:gd name="T1" fmla="*/ 0 h 125"/>
                <a:gd name="T2" fmla="*/ 0 w 15"/>
                <a:gd name="T3" fmla="*/ 120 h 125"/>
                <a:gd name="T4" fmla="*/ 15 w 15"/>
                <a:gd name="T5" fmla="*/ 125 h 125"/>
                <a:gd name="T6" fmla="*/ 14 w 15"/>
                <a:gd name="T7" fmla="*/ 0 h 125"/>
              </a:gdLst>
              <a:ahLst/>
              <a:cxnLst>
                <a:cxn ang="0">
                  <a:pos x="T0" y="T1"/>
                </a:cxn>
                <a:cxn ang="0">
                  <a:pos x="T2" y="T3"/>
                </a:cxn>
                <a:cxn ang="0">
                  <a:pos x="T4" y="T5"/>
                </a:cxn>
                <a:cxn ang="0">
                  <a:pos x="T6" y="T7"/>
                </a:cxn>
              </a:cxnLst>
              <a:rect l="0" t="0" r="r" b="b"/>
              <a:pathLst>
                <a:path w="15" h="125">
                  <a:moveTo>
                    <a:pt x="14" y="0"/>
                  </a:moveTo>
                  <a:cubicBezTo>
                    <a:pt x="0" y="120"/>
                    <a:pt x="0" y="120"/>
                    <a:pt x="0" y="120"/>
                  </a:cubicBezTo>
                  <a:cubicBezTo>
                    <a:pt x="5" y="121"/>
                    <a:pt x="10" y="123"/>
                    <a:pt x="15" y="125"/>
                  </a:cubicBezTo>
                  <a:cubicBezTo>
                    <a:pt x="14" y="0"/>
                    <a:pt x="14" y="0"/>
                    <a:pt x="14" y="0"/>
                  </a:cubicBezTo>
                </a:path>
              </a:pathLst>
            </a:custGeom>
            <a:solidFill>
              <a:srgbClr val="F2FAF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96"/>
            <p:cNvSpPr/>
            <p:nvPr/>
          </p:nvSpPr>
          <p:spPr bwMode="auto">
            <a:xfrm>
              <a:off x="6781801" y="1362075"/>
              <a:ext cx="92075" cy="254000"/>
            </a:xfrm>
            <a:custGeom>
              <a:avLst/>
              <a:gdLst>
                <a:gd name="T0" fmla="*/ 9 w 25"/>
                <a:gd name="T1" fmla="*/ 0 h 69"/>
                <a:gd name="T2" fmla="*/ 0 w 25"/>
                <a:gd name="T3" fmla="*/ 67 h 69"/>
                <a:gd name="T4" fmla="*/ 9 w 25"/>
                <a:gd name="T5" fmla="*/ 66 h 69"/>
                <a:gd name="T6" fmla="*/ 25 w 25"/>
                <a:gd name="T7" fmla="*/ 69 h 69"/>
                <a:gd name="T8" fmla="*/ 24 w 25"/>
                <a:gd name="T9" fmla="*/ 5 h 69"/>
                <a:gd name="T10" fmla="*/ 9 w 25"/>
                <a:gd name="T11" fmla="*/ 0 h 69"/>
              </a:gdLst>
              <a:ahLst/>
              <a:cxnLst>
                <a:cxn ang="0">
                  <a:pos x="T0" y="T1"/>
                </a:cxn>
                <a:cxn ang="0">
                  <a:pos x="T2" y="T3"/>
                </a:cxn>
                <a:cxn ang="0">
                  <a:pos x="T4" y="T5"/>
                </a:cxn>
                <a:cxn ang="0">
                  <a:pos x="T6" y="T7"/>
                </a:cxn>
                <a:cxn ang="0">
                  <a:pos x="T8" y="T9"/>
                </a:cxn>
                <a:cxn ang="0">
                  <a:pos x="T10" y="T11"/>
                </a:cxn>
              </a:cxnLst>
              <a:rect l="0" t="0" r="r" b="b"/>
              <a:pathLst>
                <a:path w="25" h="69">
                  <a:moveTo>
                    <a:pt x="9" y="0"/>
                  </a:moveTo>
                  <a:cubicBezTo>
                    <a:pt x="0" y="67"/>
                    <a:pt x="0" y="67"/>
                    <a:pt x="0" y="67"/>
                  </a:cubicBezTo>
                  <a:cubicBezTo>
                    <a:pt x="3" y="67"/>
                    <a:pt x="6" y="66"/>
                    <a:pt x="9" y="66"/>
                  </a:cubicBezTo>
                  <a:cubicBezTo>
                    <a:pt x="14" y="66"/>
                    <a:pt x="20" y="67"/>
                    <a:pt x="25" y="69"/>
                  </a:cubicBezTo>
                  <a:cubicBezTo>
                    <a:pt x="24" y="5"/>
                    <a:pt x="24" y="5"/>
                    <a:pt x="24" y="5"/>
                  </a:cubicBezTo>
                  <a:cubicBezTo>
                    <a:pt x="19" y="3"/>
                    <a:pt x="14" y="1"/>
                    <a:pt x="9" y="0"/>
                  </a:cubicBezTo>
                </a:path>
              </a:pathLst>
            </a:custGeom>
            <a:solidFill>
              <a:srgbClr val="F6FCF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97"/>
            <p:cNvSpPr/>
            <p:nvPr/>
          </p:nvSpPr>
          <p:spPr bwMode="auto">
            <a:xfrm>
              <a:off x="6756401" y="1604963"/>
              <a:ext cx="117475" cy="239713"/>
            </a:xfrm>
            <a:custGeom>
              <a:avLst/>
              <a:gdLst>
                <a:gd name="T0" fmla="*/ 16 w 32"/>
                <a:gd name="T1" fmla="*/ 0 h 65"/>
                <a:gd name="T2" fmla="*/ 7 w 32"/>
                <a:gd name="T3" fmla="*/ 1 h 65"/>
                <a:gd name="T4" fmla="*/ 0 w 32"/>
                <a:gd name="T5" fmla="*/ 65 h 65"/>
                <a:gd name="T6" fmla="*/ 32 w 32"/>
                <a:gd name="T7" fmla="*/ 38 h 65"/>
                <a:gd name="T8" fmla="*/ 32 w 32"/>
                <a:gd name="T9" fmla="*/ 3 h 65"/>
                <a:gd name="T10" fmla="*/ 16 w 32"/>
                <a:gd name="T11" fmla="*/ 0 h 65"/>
              </a:gdLst>
              <a:ahLst/>
              <a:cxnLst>
                <a:cxn ang="0">
                  <a:pos x="T0" y="T1"/>
                </a:cxn>
                <a:cxn ang="0">
                  <a:pos x="T2" y="T3"/>
                </a:cxn>
                <a:cxn ang="0">
                  <a:pos x="T4" y="T5"/>
                </a:cxn>
                <a:cxn ang="0">
                  <a:pos x="T6" y="T7"/>
                </a:cxn>
                <a:cxn ang="0">
                  <a:pos x="T8" y="T9"/>
                </a:cxn>
                <a:cxn ang="0">
                  <a:pos x="T10" y="T11"/>
                </a:cxn>
              </a:cxnLst>
              <a:rect l="0" t="0" r="r" b="b"/>
              <a:pathLst>
                <a:path w="32" h="65">
                  <a:moveTo>
                    <a:pt x="16" y="0"/>
                  </a:moveTo>
                  <a:cubicBezTo>
                    <a:pt x="13" y="0"/>
                    <a:pt x="10" y="1"/>
                    <a:pt x="7" y="1"/>
                  </a:cubicBezTo>
                  <a:cubicBezTo>
                    <a:pt x="0" y="65"/>
                    <a:pt x="0" y="65"/>
                    <a:pt x="0" y="65"/>
                  </a:cubicBezTo>
                  <a:cubicBezTo>
                    <a:pt x="32" y="38"/>
                    <a:pt x="32" y="38"/>
                    <a:pt x="32" y="38"/>
                  </a:cubicBezTo>
                  <a:cubicBezTo>
                    <a:pt x="32" y="3"/>
                    <a:pt x="32" y="3"/>
                    <a:pt x="32" y="3"/>
                  </a:cubicBezTo>
                  <a:cubicBezTo>
                    <a:pt x="27" y="1"/>
                    <a:pt x="21" y="0"/>
                    <a:pt x="16" y="0"/>
                  </a:cubicBezTo>
                </a:path>
              </a:pathLst>
            </a:custGeom>
            <a:solidFill>
              <a:srgbClr val="FD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98"/>
            <p:cNvSpPr/>
            <p:nvPr/>
          </p:nvSpPr>
          <p:spPr bwMode="auto">
            <a:xfrm>
              <a:off x="6946901" y="1071563"/>
              <a:ext cx="58738" cy="368300"/>
            </a:xfrm>
            <a:custGeom>
              <a:avLst/>
              <a:gdLst>
                <a:gd name="T0" fmla="*/ 0 w 16"/>
                <a:gd name="T1" fmla="*/ 0 h 100"/>
                <a:gd name="T2" fmla="*/ 2 w 16"/>
                <a:gd name="T3" fmla="*/ 94 h 100"/>
                <a:gd name="T4" fmla="*/ 16 w 16"/>
                <a:gd name="T5" fmla="*/ 100 h 100"/>
                <a:gd name="T6" fmla="*/ 0 w 16"/>
                <a:gd name="T7" fmla="*/ 0 h 100"/>
              </a:gdLst>
              <a:ahLst/>
              <a:cxnLst>
                <a:cxn ang="0">
                  <a:pos x="T0" y="T1"/>
                </a:cxn>
                <a:cxn ang="0">
                  <a:pos x="T2" y="T3"/>
                </a:cxn>
                <a:cxn ang="0">
                  <a:pos x="T4" y="T5"/>
                </a:cxn>
                <a:cxn ang="0">
                  <a:pos x="T6" y="T7"/>
                </a:cxn>
              </a:cxnLst>
              <a:rect l="0" t="0" r="r" b="b"/>
              <a:pathLst>
                <a:path w="16" h="100">
                  <a:moveTo>
                    <a:pt x="0" y="0"/>
                  </a:moveTo>
                  <a:cubicBezTo>
                    <a:pt x="2" y="94"/>
                    <a:pt x="2" y="94"/>
                    <a:pt x="2" y="94"/>
                  </a:cubicBezTo>
                  <a:cubicBezTo>
                    <a:pt x="7" y="96"/>
                    <a:pt x="12" y="98"/>
                    <a:pt x="16" y="100"/>
                  </a:cubicBezTo>
                  <a:cubicBezTo>
                    <a:pt x="0" y="0"/>
                    <a:pt x="0" y="0"/>
                    <a:pt x="0" y="0"/>
                  </a:cubicBezTo>
                </a:path>
              </a:pathLst>
            </a:custGeom>
            <a:solidFill>
              <a:srgbClr val="F2FAF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99"/>
            <p:cNvSpPr/>
            <p:nvPr/>
          </p:nvSpPr>
          <p:spPr bwMode="auto">
            <a:xfrm>
              <a:off x="6954838" y="1417638"/>
              <a:ext cx="95250" cy="282575"/>
            </a:xfrm>
            <a:custGeom>
              <a:avLst/>
              <a:gdLst>
                <a:gd name="T0" fmla="*/ 0 w 26"/>
                <a:gd name="T1" fmla="*/ 0 h 77"/>
                <a:gd name="T2" fmla="*/ 2 w 26"/>
                <a:gd name="T3" fmla="*/ 72 h 77"/>
                <a:gd name="T4" fmla="*/ 6 w 26"/>
                <a:gd name="T5" fmla="*/ 77 h 77"/>
                <a:gd name="T6" fmla="*/ 26 w 26"/>
                <a:gd name="T7" fmla="*/ 76 h 77"/>
                <a:gd name="T8" fmla="*/ 14 w 26"/>
                <a:gd name="T9" fmla="*/ 6 h 77"/>
                <a:gd name="T10" fmla="*/ 0 w 26"/>
                <a:gd name="T11" fmla="*/ 0 h 77"/>
              </a:gdLst>
              <a:ahLst/>
              <a:cxnLst>
                <a:cxn ang="0">
                  <a:pos x="T0" y="T1"/>
                </a:cxn>
                <a:cxn ang="0">
                  <a:pos x="T2" y="T3"/>
                </a:cxn>
                <a:cxn ang="0">
                  <a:pos x="T4" y="T5"/>
                </a:cxn>
                <a:cxn ang="0">
                  <a:pos x="T6" y="T7"/>
                </a:cxn>
                <a:cxn ang="0">
                  <a:pos x="T8" y="T9"/>
                </a:cxn>
                <a:cxn ang="0">
                  <a:pos x="T10" y="T11"/>
                </a:cxn>
              </a:cxnLst>
              <a:rect l="0" t="0" r="r" b="b"/>
              <a:pathLst>
                <a:path w="26" h="77">
                  <a:moveTo>
                    <a:pt x="0" y="0"/>
                  </a:moveTo>
                  <a:cubicBezTo>
                    <a:pt x="2" y="72"/>
                    <a:pt x="2" y="72"/>
                    <a:pt x="2" y="72"/>
                  </a:cubicBezTo>
                  <a:cubicBezTo>
                    <a:pt x="3" y="73"/>
                    <a:pt x="4" y="75"/>
                    <a:pt x="6" y="77"/>
                  </a:cubicBezTo>
                  <a:cubicBezTo>
                    <a:pt x="26" y="76"/>
                    <a:pt x="26" y="76"/>
                    <a:pt x="26" y="76"/>
                  </a:cubicBezTo>
                  <a:cubicBezTo>
                    <a:pt x="14" y="6"/>
                    <a:pt x="14" y="6"/>
                    <a:pt x="14" y="6"/>
                  </a:cubicBezTo>
                  <a:cubicBezTo>
                    <a:pt x="10" y="4"/>
                    <a:pt x="5" y="2"/>
                    <a:pt x="0" y="0"/>
                  </a:cubicBezTo>
                </a:path>
              </a:pathLst>
            </a:custGeom>
            <a:solidFill>
              <a:srgbClr val="F6FCF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500"/>
            <p:cNvSpPr/>
            <p:nvPr/>
          </p:nvSpPr>
          <p:spPr bwMode="auto">
            <a:xfrm>
              <a:off x="6961188" y="1682750"/>
              <a:ext cx="15875" cy="17463"/>
            </a:xfrm>
            <a:custGeom>
              <a:avLst/>
              <a:gdLst>
                <a:gd name="T0" fmla="*/ 0 w 4"/>
                <a:gd name="T1" fmla="*/ 0 h 5"/>
                <a:gd name="T2" fmla="*/ 0 w 4"/>
                <a:gd name="T3" fmla="*/ 5 h 5"/>
                <a:gd name="T4" fmla="*/ 4 w 4"/>
                <a:gd name="T5" fmla="*/ 5 h 5"/>
                <a:gd name="T6" fmla="*/ 0 w 4"/>
                <a:gd name="T7" fmla="*/ 0 h 5"/>
              </a:gdLst>
              <a:ahLst/>
              <a:cxnLst>
                <a:cxn ang="0">
                  <a:pos x="T0" y="T1"/>
                </a:cxn>
                <a:cxn ang="0">
                  <a:pos x="T2" y="T3"/>
                </a:cxn>
                <a:cxn ang="0">
                  <a:pos x="T4" y="T5"/>
                </a:cxn>
                <a:cxn ang="0">
                  <a:pos x="T6" y="T7"/>
                </a:cxn>
              </a:cxnLst>
              <a:rect l="0" t="0" r="r" b="b"/>
              <a:pathLst>
                <a:path w="4" h="5">
                  <a:moveTo>
                    <a:pt x="0" y="0"/>
                  </a:moveTo>
                  <a:cubicBezTo>
                    <a:pt x="0" y="5"/>
                    <a:pt x="0" y="5"/>
                    <a:pt x="0" y="5"/>
                  </a:cubicBezTo>
                  <a:cubicBezTo>
                    <a:pt x="4" y="5"/>
                    <a:pt x="4" y="5"/>
                    <a:pt x="4" y="5"/>
                  </a:cubicBezTo>
                  <a:cubicBezTo>
                    <a:pt x="2" y="3"/>
                    <a:pt x="1" y="1"/>
                    <a:pt x="0" y="0"/>
                  </a:cubicBezTo>
                </a:path>
              </a:pathLst>
            </a:custGeom>
            <a:solidFill>
              <a:srgbClr val="FD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501"/>
            <p:cNvSpPr/>
            <p:nvPr/>
          </p:nvSpPr>
          <p:spPr bwMode="auto">
            <a:xfrm>
              <a:off x="7986713" y="1019175"/>
              <a:ext cx="66675" cy="519113"/>
            </a:xfrm>
            <a:custGeom>
              <a:avLst/>
              <a:gdLst>
                <a:gd name="T0" fmla="*/ 0 w 18"/>
                <a:gd name="T1" fmla="*/ 0 h 141"/>
                <a:gd name="T2" fmla="*/ 2 w 18"/>
                <a:gd name="T3" fmla="*/ 118 h 141"/>
                <a:gd name="T4" fmla="*/ 10 w 18"/>
                <a:gd name="T5" fmla="*/ 141 h 141"/>
                <a:gd name="T6" fmla="*/ 13 w 18"/>
                <a:gd name="T7" fmla="*/ 141 h 141"/>
                <a:gd name="T8" fmla="*/ 18 w 18"/>
                <a:gd name="T9" fmla="*/ 141 h 141"/>
                <a:gd name="T10" fmla="*/ 0 w 18"/>
                <a:gd name="T11" fmla="*/ 0 h 141"/>
              </a:gdLst>
              <a:ahLst/>
              <a:cxnLst>
                <a:cxn ang="0">
                  <a:pos x="T0" y="T1"/>
                </a:cxn>
                <a:cxn ang="0">
                  <a:pos x="T2" y="T3"/>
                </a:cxn>
                <a:cxn ang="0">
                  <a:pos x="T4" y="T5"/>
                </a:cxn>
                <a:cxn ang="0">
                  <a:pos x="T6" y="T7"/>
                </a:cxn>
                <a:cxn ang="0">
                  <a:pos x="T8" y="T9"/>
                </a:cxn>
                <a:cxn ang="0">
                  <a:pos x="T10" y="T11"/>
                </a:cxn>
              </a:cxnLst>
              <a:rect l="0" t="0" r="r" b="b"/>
              <a:pathLst>
                <a:path w="18" h="141">
                  <a:moveTo>
                    <a:pt x="0" y="0"/>
                  </a:moveTo>
                  <a:cubicBezTo>
                    <a:pt x="2" y="118"/>
                    <a:pt x="2" y="118"/>
                    <a:pt x="2" y="118"/>
                  </a:cubicBezTo>
                  <a:cubicBezTo>
                    <a:pt x="6" y="125"/>
                    <a:pt x="9" y="133"/>
                    <a:pt x="10" y="141"/>
                  </a:cubicBezTo>
                  <a:cubicBezTo>
                    <a:pt x="11" y="141"/>
                    <a:pt x="12" y="141"/>
                    <a:pt x="13" y="141"/>
                  </a:cubicBezTo>
                  <a:cubicBezTo>
                    <a:pt x="14" y="141"/>
                    <a:pt x="16" y="141"/>
                    <a:pt x="18" y="141"/>
                  </a:cubicBezTo>
                  <a:cubicBezTo>
                    <a:pt x="0" y="0"/>
                    <a:pt x="0" y="0"/>
                    <a:pt x="0" y="0"/>
                  </a:cubicBezTo>
                </a:path>
              </a:pathLst>
            </a:custGeom>
            <a:solidFill>
              <a:srgbClr val="F2FAF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502"/>
            <p:cNvSpPr/>
            <p:nvPr/>
          </p:nvSpPr>
          <p:spPr bwMode="auto">
            <a:xfrm>
              <a:off x="7994651" y="1454150"/>
              <a:ext cx="69850" cy="195263"/>
            </a:xfrm>
            <a:custGeom>
              <a:avLst/>
              <a:gdLst>
                <a:gd name="T0" fmla="*/ 0 w 19"/>
                <a:gd name="T1" fmla="*/ 0 h 53"/>
                <a:gd name="T2" fmla="*/ 1 w 19"/>
                <a:gd name="T3" fmla="*/ 53 h 53"/>
                <a:gd name="T4" fmla="*/ 19 w 19"/>
                <a:gd name="T5" fmla="*/ 52 h 53"/>
                <a:gd name="T6" fmla="*/ 16 w 19"/>
                <a:gd name="T7" fmla="*/ 23 h 53"/>
                <a:gd name="T8" fmla="*/ 11 w 19"/>
                <a:gd name="T9" fmla="*/ 23 h 53"/>
                <a:gd name="T10" fmla="*/ 8 w 19"/>
                <a:gd name="T11" fmla="*/ 23 h 53"/>
                <a:gd name="T12" fmla="*/ 0 w 19"/>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19" h="53">
                  <a:moveTo>
                    <a:pt x="0" y="0"/>
                  </a:moveTo>
                  <a:cubicBezTo>
                    <a:pt x="1" y="53"/>
                    <a:pt x="1" y="53"/>
                    <a:pt x="1" y="53"/>
                  </a:cubicBezTo>
                  <a:cubicBezTo>
                    <a:pt x="19" y="52"/>
                    <a:pt x="19" y="52"/>
                    <a:pt x="19" y="52"/>
                  </a:cubicBezTo>
                  <a:cubicBezTo>
                    <a:pt x="16" y="23"/>
                    <a:pt x="16" y="23"/>
                    <a:pt x="16" y="23"/>
                  </a:cubicBezTo>
                  <a:cubicBezTo>
                    <a:pt x="14" y="23"/>
                    <a:pt x="12" y="23"/>
                    <a:pt x="11" y="23"/>
                  </a:cubicBezTo>
                  <a:cubicBezTo>
                    <a:pt x="10" y="23"/>
                    <a:pt x="9" y="23"/>
                    <a:pt x="8" y="23"/>
                  </a:cubicBezTo>
                  <a:cubicBezTo>
                    <a:pt x="7" y="15"/>
                    <a:pt x="4" y="7"/>
                    <a:pt x="0" y="0"/>
                  </a:cubicBezTo>
                </a:path>
              </a:pathLst>
            </a:custGeom>
            <a:solidFill>
              <a:srgbClr val="FD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503"/>
            <p:cNvSpPr/>
            <p:nvPr/>
          </p:nvSpPr>
          <p:spPr bwMode="auto">
            <a:xfrm>
              <a:off x="6807201" y="1825625"/>
              <a:ext cx="158750" cy="80963"/>
            </a:xfrm>
            <a:custGeom>
              <a:avLst/>
              <a:gdLst>
                <a:gd name="T0" fmla="*/ 43 w 43"/>
                <a:gd name="T1" fmla="*/ 1 h 22"/>
                <a:gd name="T2" fmla="*/ 39 w 43"/>
                <a:gd name="T3" fmla="*/ 22 h 22"/>
                <a:gd name="T4" fmla="*/ 28 w 43"/>
                <a:gd name="T5" fmla="*/ 18 h 22"/>
                <a:gd name="T6" fmla="*/ 5 w 43"/>
                <a:gd name="T7" fmla="*/ 14 h 22"/>
                <a:gd name="T8" fmla="*/ 0 w 43"/>
                <a:gd name="T9" fmla="*/ 9 h 22"/>
                <a:gd name="T10" fmla="*/ 6 w 43"/>
                <a:gd name="T11" fmla="*/ 5 h 22"/>
                <a:gd name="T12" fmla="*/ 23 w 43"/>
                <a:gd name="T13" fmla="*/ 0 h 22"/>
                <a:gd name="T14" fmla="*/ 43 w 43"/>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2">
                  <a:moveTo>
                    <a:pt x="43" y="1"/>
                  </a:moveTo>
                  <a:cubicBezTo>
                    <a:pt x="41" y="8"/>
                    <a:pt x="40" y="15"/>
                    <a:pt x="39" y="22"/>
                  </a:cubicBezTo>
                  <a:cubicBezTo>
                    <a:pt x="36" y="21"/>
                    <a:pt x="32" y="19"/>
                    <a:pt x="28" y="18"/>
                  </a:cubicBezTo>
                  <a:cubicBezTo>
                    <a:pt x="21" y="16"/>
                    <a:pt x="12" y="18"/>
                    <a:pt x="5" y="14"/>
                  </a:cubicBezTo>
                  <a:cubicBezTo>
                    <a:pt x="3" y="13"/>
                    <a:pt x="0" y="11"/>
                    <a:pt x="0" y="9"/>
                  </a:cubicBezTo>
                  <a:cubicBezTo>
                    <a:pt x="0" y="6"/>
                    <a:pt x="4" y="6"/>
                    <a:pt x="6" y="5"/>
                  </a:cubicBezTo>
                  <a:cubicBezTo>
                    <a:pt x="12" y="3"/>
                    <a:pt x="17" y="1"/>
                    <a:pt x="23" y="0"/>
                  </a:cubicBezTo>
                  <a:cubicBezTo>
                    <a:pt x="29" y="0"/>
                    <a:pt x="36" y="1"/>
                    <a:pt x="43" y="1"/>
                  </a:cubicBezTo>
                  <a:close/>
                </a:path>
              </a:pathLst>
            </a:custGeom>
            <a:solidFill>
              <a:srgbClr val="F4D4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504"/>
            <p:cNvSpPr/>
            <p:nvPr/>
          </p:nvSpPr>
          <p:spPr bwMode="auto">
            <a:xfrm>
              <a:off x="8089901" y="1785938"/>
              <a:ext cx="176213" cy="87313"/>
            </a:xfrm>
            <a:custGeom>
              <a:avLst/>
              <a:gdLst>
                <a:gd name="T0" fmla="*/ 36 w 48"/>
                <a:gd name="T1" fmla="*/ 22 h 24"/>
                <a:gd name="T2" fmla="*/ 1 w 48"/>
                <a:gd name="T3" fmla="*/ 19 h 24"/>
                <a:gd name="T4" fmla="*/ 1 w 48"/>
                <a:gd name="T5" fmla="*/ 2 h 24"/>
                <a:gd name="T6" fmla="*/ 16 w 48"/>
                <a:gd name="T7" fmla="*/ 0 h 24"/>
                <a:gd name="T8" fmla="*/ 32 w 48"/>
                <a:gd name="T9" fmla="*/ 4 h 24"/>
                <a:gd name="T10" fmla="*/ 46 w 48"/>
                <a:gd name="T11" fmla="*/ 17 h 24"/>
                <a:gd name="T12" fmla="*/ 36 w 48"/>
                <a:gd name="T13" fmla="*/ 22 h 24"/>
              </a:gdLst>
              <a:ahLst/>
              <a:cxnLst>
                <a:cxn ang="0">
                  <a:pos x="T0" y="T1"/>
                </a:cxn>
                <a:cxn ang="0">
                  <a:pos x="T2" y="T3"/>
                </a:cxn>
                <a:cxn ang="0">
                  <a:pos x="T4" y="T5"/>
                </a:cxn>
                <a:cxn ang="0">
                  <a:pos x="T6" y="T7"/>
                </a:cxn>
                <a:cxn ang="0">
                  <a:pos x="T8" y="T9"/>
                </a:cxn>
                <a:cxn ang="0">
                  <a:pos x="T10" y="T11"/>
                </a:cxn>
                <a:cxn ang="0">
                  <a:pos x="T12" y="T13"/>
                </a:cxn>
              </a:cxnLst>
              <a:rect l="0" t="0" r="r" b="b"/>
              <a:pathLst>
                <a:path w="48" h="24">
                  <a:moveTo>
                    <a:pt x="36" y="22"/>
                  </a:moveTo>
                  <a:cubicBezTo>
                    <a:pt x="24" y="22"/>
                    <a:pt x="12" y="19"/>
                    <a:pt x="1" y="19"/>
                  </a:cubicBezTo>
                  <a:cubicBezTo>
                    <a:pt x="0" y="13"/>
                    <a:pt x="1" y="7"/>
                    <a:pt x="1" y="2"/>
                  </a:cubicBezTo>
                  <a:cubicBezTo>
                    <a:pt x="6" y="1"/>
                    <a:pt x="11" y="1"/>
                    <a:pt x="16" y="0"/>
                  </a:cubicBezTo>
                  <a:cubicBezTo>
                    <a:pt x="22" y="0"/>
                    <a:pt x="27" y="2"/>
                    <a:pt x="32" y="4"/>
                  </a:cubicBezTo>
                  <a:cubicBezTo>
                    <a:pt x="37" y="7"/>
                    <a:pt x="45" y="11"/>
                    <a:pt x="46" y="17"/>
                  </a:cubicBezTo>
                  <a:cubicBezTo>
                    <a:pt x="48" y="24"/>
                    <a:pt x="40" y="22"/>
                    <a:pt x="36" y="22"/>
                  </a:cubicBezTo>
                  <a:close/>
                </a:path>
              </a:pathLst>
            </a:custGeom>
            <a:solidFill>
              <a:srgbClr val="F4D4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505"/>
            <p:cNvSpPr/>
            <p:nvPr/>
          </p:nvSpPr>
          <p:spPr bwMode="auto">
            <a:xfrm>
              <a:off x="7729538" y="2662238"/>
              <a:ext cx="165100" cy="157163"/>
            </a:xfrm>
            <a:custGeom>
              <a:avLst/>
              <a:gdLst>
                <a:gd name="T0" fmla="*/ 37 w 45"/>
                <a:gd name="T1" fmla="*/ 39 h 43"/>
                <a:gd name="T2" fmla="*/ 24 w 45"/>
                <a:gd name="T3" fmla="*/ 39 h 43"/>
                <a:gd name="T4" fmla="*/ 12 w 45"/>
                <a:gd name="T5" fmla="*/ 22 h 43"/>
                <a:gd name="T6" fmla="*/ 1 w 45"/>
                <a:gd name="T7" fmla="*/ 9 h 43"/>
                <a:gd name="T8" fmla="*/ 2 w 45"/>
                <a:gd name="T9" fmla="*/ 0 h 43"/>
                <a:gd name="T10" fmla="*/ 19 w 45"/>
                <a:gd name="T11" fmla="*/ 0 h 43"/>
                <a:gd name="T12" fmla="*/ 21 w 45"/>
                <a:gd name="T13" fmla="*/ 0 h 43"/>
                <a:gd name="T14" fmla="*/ 42 w 45"/>
                <a:gd name="T15" fmla="*/ 24 h 43"/>
                <a:gd name="T16" fmla="*/ 37 w 45"/>
                <a:gd name="T17"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3">
                  <a:moveTo>
                    <a:pt x="37" y="39"/>
                  </a:moveTo>
                  <a:cubicBezTo>
                    <a:pt x="32" y="41"/>
                    <a:pt x="29" y="43"/>
                    <a:pt x="24" y="39"/>
                  </a:cubicBezTo>
                  <a:cubicBezTo>
                    <a:pt x="20" y="35"/>
                    <a:pt x="17" y="27"/>
                    <a:pt x="12" y="22"/>
                  </a:cubicBezTo>
                  <a:cubicBezTo>
                    <a:pt x="9" y="18"/>
                    <a:pt x="3" y="14"/>
                    <a:pt x="1" y="9"/>
                  </a:cubicBezTo>
                  <a:cubicBezTo>
                    <a:pt x="0" y="6"/>
                    <a:pt x="2" y="4"/>
                    <a:pt x="2" y="0"/>
                  </a:cubicBezTo>
                  <a:cubicBezTo>
                    <a:pt x="7" y="1"/>
                    <a:pt x="14" y="0"/>
                    <a:pt x="19" y="0"/>
                  </a:cubicBezTo>
                  <a:cubicBezTo>
                    <a:pt x="21" y="0"/>
                    <a:pt x="21" y="0"/>
                    <a:pt x="21" y="0"/>
                  </a:cubicBezTo>
                  <a:cubicBezTo>
                    <a:pt x="23" y="11"/>
                    <a:pt x="36" y="15"/>
                    <a:pt x="42" y="24"/>
                  </a:cubicBezTo>
                  <a:cubicBezTo>
                    <a:pt x="45" y="28"/>
                    <a:pt x="45" y="35"/>
                    <a:pt x="37" y="39"/>
                  </a:cubicBezTo>
                  <a:close/>
                </a:path>
              </a:pathLst>
            </a:custGeom>
            <a:solidFill>
              <a:srgbClr val="F4D4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506"/>
            <p:cNvSpPr/>
            <p:nvPr/>
          </p:nvSpPr>
          <p:spPr bwMode="auto">
            <a:xfrm>
              <a:off x="7223126" y="2576513"/>
              <a:ext cx="128588" cy="214313"/>
            </a:xfrm>
            <a:custGeom>
              <a:avLst/>
              <a:gdLst>
                <a:gd name="T0" fmla="*/ 19 w 35"/>
                <a:gd name="T1" fmla="*/ 57 h 58"/>
                <a:gd name="T2" fmla="*/ 10 w 35"/>
                <a:gd name="T3" fmla="*/ 32 h 58"/>
                <a:gd name="T4" fmla="*/ 9 w 35"/>
                <a:gd name="T5" fmla="*/ 5 h 58"/>
                <a:gd name="T6" fmla="*/ 23 w 35"/>
                <a:gd name="T7" fmla="*/ 1 h 58"/>
                <a:gd name="T8" fmla="*/ 26 w 35"/>
                <a:gd name="T9" fmla="*/ 0 h 58"/>
                <a:gd name="T10" fmla="*/ 28 w 35"/>
                <a:gd name="T11" fmla="*/ 5 h 58"/>
                <a:gd name="T12" fmla="*/ 34 w 35"/>
                <a:gd name="T13" fmla="*/ 35 h 58"/>
                <a:gd name="T14" fmla="*/ 19 w 35"/>
                <a:gd name="T15" fmla="*/ 5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58">
                  <a:moveTo>
                    <a:pt x="19" y="57"/>
                  </a:moveTo>
                  <a:cubicBezTo>
                    <a:pt x="0" y="58"/>
                    <a:pt x="6" y="41"/>
                    <a:pt x="10" y="32"/>
                  </a:cubicBezTo>
                  <a:cubicBezTo>
                    <a:pt x="14" y="22"/>
                    <a:pt x="11" y="15"/>
                    <a:pt x="9" y="5"/>
                  </a:cubicBezTo>
                  <a:cubicBezTo>
                    <a:pt x="14" y="3"/>
                    <a:pt x="19" y="2"/>
                    <a:pt x="23" y="1"/>
                  </a:cubicBezTo>
                  <a:cubicBezTo>
                    <a:pt x="24" y="1"/>
                    <a:pt x="25" y="0"/>
                    <a:pt x="26" y="0"/>
                  </a:cubicBezTo>
                  <a:cubicBezTo>
                    <a:pt x="27" y="2"/>
                    <a:pt x="28" y="4"/>
                    <a:pt x="28" y="5"/>
                  </a:cubicBezTo>
                  <a:cubicBezTo>
                    <a:pt x="32" y="14"/>
                    <a:pt x="32" y="25"/>
                    <a:pt x="34" y="35"/>
                  </a:cubicBezTo>
                  <a:cubicBezTo>
                    <a:pt x="35" y="47"/>
                    <a:pt x="32" y="56"/>
                    <a:pt x="19" y="57"/>
                  </a:cubicBezTo>
                  <a:close/>
                </a:path>
              </a:pathLst>
            </a:custGeom>
            <a:solidFill>
              <a:srgbClr val="F4D4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507"/>
            <p:cNvSpPr/>
            <p:nvPr/>
          </p:nvSpPr>
          <p:spPr bwMode="auto">
            <a:xfrm>
              <a:off x="6950076" y="1752600"/>
              <a:ext cx="1162050" cy="460375"/>
            </a:xfrm>
            <a:custGeom>
              <a:avLst/>
              <a:gdLst>
                <a:gd name="T0" fmla="*/ 261 w 316"/>
                <a:gd name="T1" fmla="*/ 43 h 125"/>
                <a:gd name="T2" fmla="*/ 204 w 316"/>
                <a:gd name="T3" fmla="*/ 55 h 125"/>
                <a:gd name="T4" fmla="*/ 207 w 316"/>
                <a:gd name="T5" fmla="*/ 120 h 125"/>
                <a:gd name="T6" fmla="*/ 167 w 316"/>
                <a:gd name="T7" fmla="*/ 116 h 125"/>
                <a:gd name="T8" fmla="*/ 113 w 316"/>
                <a:gd name="T9" fmla="*/ 124 h 125"/>
                <a:gd name="T10" fmla="*/ 113 w 316"/>
                <a:gd name="T11" fmla="*/ 124 h 125"/>
                <a:gd name="T12" fmla="*/ 109 w 316"/>
                <a:gd name="T13" fmla="*/ 125 h 125"/>
                <a:gd name="T14" fmla="*/ 92 w 316"/>
                <a:gd name="T15" fmla="*/ 62 h 125"/>
                <a:gd name="T16" fmla="*/ 57 w 316"/>
                <a:gd name="T17" fmla="*/ 57 h 125"/>
                <a:gd name="T18" fmla="*/ 0 w 316"/>
                <a:gd name="T19" fmla="*/ 45 h 125"/>
                <a:gd name="T20" fmla="*/ 0 w 316"/>
                <a:gd name="T21" fmla="*/ 40 h 125"/>
                <a:gd name="T22" fmla="*/ 2 w 316"/>
                <a:gd name="T23" fmla="*/ 20 h 125"/>
                <a:gd name="T24" fmla="*/ 3 w 316"/>
                <a:gd name="T25" fmla="*/ 17 h 125"/>
                <a:gd name="T26" fmla="*/ 125 w 316"/>
                <a:gd name="T27" fmla="*/ 9 h 125"/>
                <a:gd name="T28" fmla="*/ 164 w 316"/>
                <a:gd name="T29" fmla="*/ 20 h 125"/>
                <a:gd name="T30" fmla="*/ 171 w 316"/>
                <a:gd name="T31" fmla="*/ 11 h 125"/>
                <a:gd name="T32" fmla="*/ 252 w 316"/>
                <a:gd name="T33" fmla="*/ 2 h 125"/>
                <a:gd name="T34" fmla="*/ 315 w 316"/>
                <a:gd name="T35" fmla="*/ 4 h 125"/>
                <a:gd name="T36" fmla="*/ 315 w 316"/>
                <a:gd name="T37" fmla="*/ 7 h 125"/>
                <a:gd name="T38" fmla="*/ 315 w 316"/>
                <a:gd name="T39" fmla="*/ 26 h 125"/>
                <a:gd name="T40" fmla="*/ 316 w 316"/>
                <a:gd name="T41" fmla="*/ 34 h 125"/>
                <a:gd name="T42" fmla="*/ 261 w 316"/>
                <a:gd name="T43" fmla="*/ 4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6" h="125">
                  <a:moveTo>
                    <a:pt x="261" y="43"/>
                  </a:moveTo>
                  <a:cubicBezTo>
                    <a:pt x="242" y="46"/>
                    <a:pt x="221" y="47"/>
                    <a:pt x="204" y="55"/>
                  </a:cubicBezTo>
                  <a:cubicBezTo>
                    <a:pt x="203" y="67"/>
                    <a:pt x="213" y="104"/>
                    <a:pt x="207" y="120"/>
                  </a:cubicBezTo>
                  <a:cubicBezTo>
                    <a:pt x="194" y="116"/>
                    <a:pt x="181" y="115"/>
                    <a:pt x="167" y="116"/>
                  </a:cubicBezTo>
                  <a:cubicBezTo>
                    <a:pt x="148" y="119"/>
                    <a:pt x="131" y="123"/>
                    <a:pt x="113" y="124"/>
                  </a:cubicBezTo>
                  <a:cubicBezTo>
                    <a:pt x="113" y="124"/>
                    <a:pt x="113" y="124"/>
                    <a:pt x="113" y="124"/>
                  </a:cubicBezTo>
                  <a:cubicBezTo>
                    <a:pt x="109" y="125"/>
                    <a:pt x="112" y="125"/>
                    <a:pt x="109" y="125"/>
                  </a:cubicBezTo>
                  <a:cubicBezTo>
                    <a:pt x="110" y="102"/>
                    <a:pt x="100" y="83"/>
                    <a:pt x="92" y="62"/>
                  </a:cubicBezTo>
                  <a:cubicBezTo>
                    <a:pt x="82" y="58"/>
                    <a:pt x="71" y="57"/>
                    <a:pt x="57" y="57"/>
                  </a:cubicBezTo>
                  <a:cubicBezTo>
                    <a:pt x="36" y="56"/>
                    <a:pt x="18" y="49"/>
                    <a:pt x="0" y="45"/>
                  </a:cubicBezTo>
                  <a:cubicBezTo>
                    <a:pt x="0" y="43"/>
                    <a:pt x="0" y="42"/>
                    <a:pt x="0" y="40"/>
                  </a:cubicBezTo>
                  <a:cubicBezTo>
                    <a:pt x="1" y="34"/>
                    <a:pt x="1" y="27"/>
                    <a:pt x="2" y="20"/>
                  </a:cubicBezTo>
                  <a:cubicBezTo>
                    <a:pt x="3" y="19"/>
                    <a:pt x="3" y="18"/>
                    <a:pt x="3" y="17"/>
                  </a:cubicBezTo>
                  <a:cubicBezTo>
                    <a:pt x="45" y="17"/>
                    <a:pt x="85" y="21"/>
                    <a:pt x="125" y="9"/>
                  </a:cubicBezTo>
                  <a:cubicBezTo>
                    <a:pt x="132" y="25"/>
                    <a:pt x="150" y="35"/>
                    <a:pt x="164" y="20"/>
                  </a:cubicBezTo>
                  <a:cubicBezTo>
                    <a:pt x="167" y="18"/>
                    <a:pt x="169" y="15"/>
                    <a:pt x="171" y="11"/>
                  </a:cubicBezTo>
                  <a:cubicBezTo>
                    <a:pt x="198" y="11"/>
                    <a:pt x="225" y="4"/>
                    <a:pt x="252" y="2"/>
                  </a:cubicBezTo>
                  <a:cubicBezTo>
                    <a:pt x="274" y="0"/>
                    <a:pt x="294" y="2"/>
                    <a:pt x="315" y="4"/>
                  </a:cubicBezTo>
                  <a:cubicBezTo>
                    <a:pt x="315" y="5"/>
                    <a:pt x="315" y="6"/>
                    <a:pt x="315" y="7"/>
                  </a:cubicBezTo>
                  <a:cubicBezTo>
                    <a:pt x="315" y="12"/>
                    <a:pt x="315" y="19"/>
                    <a:pt x="315" y="26"/>
                  </a:cubicBezTo>
                  <a:cubicBezTo>
                    <a:pt x="315" y="29"/>
                    <a:pt x="316" y="31"/>
                    <a:pt x="316" y="34"/>
                  </a:cubicBezTo>
                  <a:cubicBezTo>
                    <a:pt x="298" y="37"/>
                    <a:pt x="280" y="40"/>
                    <a:pt x="261" y="43"/>
                  </a:cubicBezTo>
                  <a:close/>
                </a:path>
              </a:pathLst>
            </a:custGeom>
            <a:solidFill>
              <a:srgbClr val="FB731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508"/>
            <p:cNvSpPr/>
            <p:nvPr/>
          </p:nvSpPr>
          <p:spPr bwMode="auto">
            <a:xfrm>
              <a:off x="7167563" y="2174875"/>
              <a:ext cx="698500" cy="490538"/>
            </a:xfrm>
            <a:custGeom>
              <a:avLst/>
              <a:gdLst>
                <a:gd name="T0" fmla="*/ 186 w 190"/>
                <a:gd name="T1" fmla="*/ 95 h 133"/>
                <a:gd name="T2" fmla="*/ 185 w 190"/>
                <a:gd name="T3" fmla="*/ 131 h 133"/>
                <a:gd name="T4" fmla="*/ 178 w 190"/>
                <a:gd name="T5" fmla="*/ 132 h 133"/>
                <a:gd name="T6" fmla="*/ 169 w 190"/>
                <a:gd name="T7" fmla="*/ 133 h 133"/>
                <a:gd name="T8" fmla="*/ 169 w 190"/>
                <a:gd name="T9" fmla="*/ 133 h 133"/>
                <a:gd name="T10" fmla="*/ 153 w 190"/>
                <a:gd name="T11" fmla="*/ 133 h 133"/>
                <a:gd name="T12" fmla="*/ 152 w 190"/>
                <a:gd name="T13" fmla="*/ 133 h 133"/>
                <a:gd name="T14" fmla="*/ 141 w 190"/>
                <a:gd name="T15" fmla="*/ 131 h 133"/>
                <a:gd name="T16" fmla="*/ 142 w 190"/>
                <a:gd name="T17" fmla="*/ 82 h 133"/>
                <a:gd name="T18" fmla="*/ 129 w 190"/>
                <a:gd name="T19" fmla="*/ 63 h 133"/>
                <a:gd name="T20" fmla="*/ 116 w 190"/>
                <a:gd name="T21" fmla="*/ 54 h 133"/>
                <a:gd name="T22" fmla="*/ 94 w 190"/>
                <a:gd name="T23" fmla="*/ 50 h 133"/>
                <a:gd name="T24" fmla="*/ 51 w 190"/>
                <a:gd name="T25" fmla="*/ 78 h 133"/>
                <a:gd name="T26" fmla="*/ 54 w 190"/>
                <a:gd name="T27" fmla="*/ 107 h 133"/>
                <a:gd name="T28" fmla="*/ 41 w 190"/>
                <a:gd name="T29" fmla="*/ 109 h 133"/>
                <a:gd name="T30" fmla="*/ 38 w 190"/>
                <a:gd name="T31" fmla="*/ 110 h 133"/>
                <a:gd name="T32" fmla="*/ 24 w 190"/>
                <a:gd name="T33" fmla="*/ 114 h 133"/>
                <a:gd name="T34" fmla="*/ 13 w 190"/>
                <a:gd name="T35" fmla="*/ 118 h 133"/>
                <a:gd name="T36" fmla="*/ 1 w 190"/>
                <a:gd name="T37" fmla="*/ 59 h 133"/>
                <a:gd name="T38" fmla="*/ 51 w 190"/>
                <a:gd name="T39" fmla="*/ 9 h 133"/>
                <a:gd name="T40" fmla="*/ 51 w 190"/>
                <a:gd name="T41" fmla="*/ 9 h 133"/>
                <a:gd name="T42" fmla="*/ 108 w 190"/>
                <a:gd name="T43" fmla="*/ 1 h 133"/>
                <a:gd name="T44" fmla="*/ 150 w 190"/>
                <a:gd name="T45" fmla="*/ 5 h 133"/>
                <a:gd name="T46" fmla="*/ 173 w 190"/>
                <a:gd name="T47" fmla="*/ 33 h 133"/>
                <a:gd name="T48" fmla="*/ 188 w 190"/>
                <a:gd name="T49" fmla="*/ 61 h 133"/>
                <a:gd name="T50" fmla="*/ 186 w 190"/>
                <a:gd name="T51" fmla="*/ 9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0" h="133">
                  <a:moveTo>
                    <a:pt x="186" y="95"/>
                  </a:moveTo>
                  <a:cubicBezTo>
                    <a:pt x="186" y="107"/>
                    <a:pt x="185" y="119"/>
                    <a:pt x="185" y="131"/>
                  </a:cubicBezTo>
                  <a:cubicBezTo>
                    <a:pt x="183" y="132"/>
                    <a:pt x="180" y="132"/>
                    <a:pt x="178" y="132"/>
                  </a:cubicBezTo>
                  <a:cubicBezTo>
                    <a:pt x="176" y="132"/>
                    <a:pt x="173" y="132"/>
                    <a:pt x="169" y="133"/>
                  </a:cubicBezTo>
                  <a:cubicBezTo>
                    <a:pt x="169" y="133"/>
                    <a:pt x="169" y="133"/>
                    <a:pt x="169" y="133"/>
                  </a:cubicBezTo>
                  <a:cubicBezTo>
                    <a:pt x="164" y="133"/>
                    <a:pt x="158" y="133"/>
                    <a:pt x="153" y="133"/>
                  </a:cubicBezTo>
                  <a:cubicBezTo>
                    <a:pt x="152" y="133"/>
                    <a:pt x="152" y="133"/>
                    <a:pt x="152" y="133"/>
                  </a:cubicBezTo>
                  <a:cubicBezTo>
                    <a:pt x="148" y="133"/>
                    <a:pt x="144" y="132"/>
                    <a:pt x="141" y="131"/>
                  </a:cubicBezTo>
                  <a:cubicBezTo>
                    <a:pt x="141" y="115"/>
                    <a:pt x="144" y="98"/>
                    <a:pt x="142" y="82"/>
                  </a:cubicBezTo>
                  <a:cubicBezTo>
                    <a:pt x="141" y="75"/>
                    <a:pt x="135" y="68"/>
                    <a:pt x="129" y="63"/>
                  </a:cubicBezTo>
                  <a:cubicBezTo>
                    <a:pt x="125" y="59"/>
                    <a:pt x="121" y="56"/>
                    <a:pt x="116" y="54"/>
                  </a:cubicBezTo>
                  <a:cubicBezTo>
                    <a:pt x="109" y="51"/>
                    <a:pt x="101" y="53"/>
                    <a:pt x="94" y="50"/>
                  </a:cubicBezTo>
                  <a:cubicBezTo>
                    <a:pt x="81" y="54"/>
                    <a:pt x="54" y="64"/>
                    <a:pt x="51" y="78"/>
                  </a:cubicBezTo>
                  <a:cubicBezTo>
                    <a:pt x="50" y="88"/>
                    <a:pt x="53" y="98"/>
                    <a:pt x="54" y="107"/>
                  </a:cubicBezTo>
                  <a:cubicBezTo>
                    <a:pt x="50" y="108"/>
                    <a:pt x="45" y="108"/>
                    <a:pt x="41" y="109"/>
                  </a:cubicBezTo>
                  <a:cubicBezTo>
                    <a:pt x="40" y="109"/>
                    <a:pt x="39" y="110"/>
                    <a:pt x="38" y="110"/>
                  </a:cubicBezTo>
                  <a:cubicBezTo>
                    <a:pt x="34" y="111"/>
                    <a:pt x="29" y="112"/>
                    <a:pt x="24" y="114"/>
                  </a:cubicBezTo>
                  <a:cubicBezTo>
                    <a:pt x="20" y="116"/>
                    <a:pt x="17" y="117"/>
                    <a:pt x="13" y="118"/>
                  </a:cubicBezTo>
                  <a:cubicBezTo>
                    <a:pt x="8" y="98"/>
                    <a:pt x="0" y="79"/>
                    <a:pt x="1" y="59"/>
                  </a:cubicBezTo>
                  <a:cubicBezTo>
                    <a:pt x="4" y="30"/>
                    <a:pt x="39" y="30"/>
                    <a:pt x="51" y="9"/>
                  </a:cubicBezTo>
                  <a:cubicBezTo>
                    <a:pt x="51" y="9"/>
                    <a:pt x="51" y="9"/>
                    <a:pt x="51" y="9"/>
                  </a:cubicBezTo>
                  <a:cubicBezTo>
                    <a:pt x="70" y="8"/>
                    <a:pt x="88" y="4"/>
                    <a:pt x="108" y="1"/>
                  </a:cubicBezTo>
                  <a:cubicBezTo>
                    <a:pt x="122" y="0"/>
                    <a:pt x="136" y="1"/>
                    <a:pt x="150" y="5"/>
                  </a:cubicBezTo>
                  <a:cubicBezTo>
                    <a:pt x="158" y="13"/>
                    <a:pt x="165" y="25"/>
                    <a:pt x="173" y="33"/>
                  </a:cubicBezTo>
                  <a:cubicBezTo>
                    <a:pt x="181" y="41"/>
                    <a:pt x="186" y="49"/>
                    <a:pt x="188" y="61"/>
                  </a:cubicBezTo>
                  <a:cubicBezTo>
                    <a:pt x="190" y="71"/>
                    <a:pt x="186" y="84"/>
                    <a:pt x="186" y="95"/>
                  </a:cubicBezTo>
                  <a:close/>
                </a:path>
              </a:pathLst>
            </a:custGeom>
            <a:solidFill>
              <a:srgbClr val="F99C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509"/>
            <p:cNvSpPr/>
            <p:nvPr/>
          </p:nvSpPr>
          <p:spPr bwMode="auto">
            <a:xfrm>
              <a:off x="7377113" y="1747838"/>
              <a:ext cx="228600" cy="161925"/>
            </a:xfrm>
            <a:custGeom>
              <a:avLst/>
              <a:gdLst>
                <a:gd name="T0" fmla="*/ 62 w 62"/>
                <a:gd name="T1" fmla="*/ 7 h 44"/>
                <a:gd name="T2" fmla="*/ 57 w 62"/>
                <a:gd name="T3" fmla="*/ 17 h 44"/>
                <a:gd name="T4" fmla="*/ 50 w 62"/>
                <a:gd name="T5" fmla="*/ 27 h 44"/>
                <a:gd name="T6" fmla="*/ 5 w 62"/>
                <a:gd name="T7" fmla="*/ 14 h 44"/>
                <a:gd name="T8" fmla="*/ 3 w 62"/>
                <a:gd name="T9" fmla="*/ 9 h 44"/>
                <a:gd name="T10" fmla="*/ 0 w 62"/>
                <a:gd name="T11" fmla="*/ 0 h 44"/>
                <a:gd name="T12" fmla="*/ 10 w 62"/>
                <a:gd name="T13" fmla="*/ 8 h 44"/>
                <a:gd name="T14" fmla="*/ 17 w 62"/>
                <a:gd name="T15" fmla="*/ 6 h 44"/>
                <a:gd name="T16" fmla="*/ 22 w 62"/>
                <a:gd name="T17" fmla="*/ 7 h 44"/>
                <a:gd name="T18" fmla="*/ 26 w 62"/>
                <a:gd name="T19" fmla="*/ 12 h 44"/>
                <a:gd name="T20" fmla="*/ 31 w 62"/>
                <a:gd name="T21" fmla="*/ 10 h 44"/>
                <a:gd name="T22" fmla="*/ 39 w 62"/>
                <a:gd name="T23" fmla="*/ 10 h 44"/>
                <a:gd name="T24" fmla="*/ 46 w 62"/>
                <a:gd name="T25" fmla="*/ 4 h 44"/>
                <a:gd name="T26" fmla="*/ 57 w 62"/>
                <a:gd name="T27" fmla="*/ 7 h 44"/>
                <a:gd name="T28" fmla="*/ 62 w 62"/>
                <a:gd name="T29" fmla="*/ 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44">
                  <a:moveTo>
                    <a:pt x="62" y="7"/>
                  </a:moveTo>
                  <a:cubicBezTo>
                    <a:pt x="60" y="11"/>
                    <a:pt x="59" y="14"/>
                    <a:pt x="57" y="17"/>
                  </a:cubicBezTo>
                  <a:cubicBezTo>
                    <a:pt x="55" y="21"/>
                    <a:pt x="53" y="24"/>
                    <a:pt x="50" y="27"/>
                  </a:cubicBezTo>
                  <a:cubicBezTo>
                    <a:pt x="33" y="44"/>
                    <a:pt x="13" y="33"/>
                    <a:pt x="5" y="14"/>
                  </a:cubicBezTo>
                  <a:cubicBezTo>
                    <a:pt x="4" y="12"/>
                    <a:pt x="3" y="11"/>
                    <a:pt x="3" y="9"/>
                  </a:cubicBezTo>
                  <a:cubicBezTo>
                    <a:pt x="2" y="6"/>
                    <a:pt x="1" y="3"/>
                    <a:pt x="0" y="0"/>
                  </a:cubicBezTo>
                  <a:cubicBezTo>
                    <a:pt x="3" y="4"/>
                    <a:pt x="6" y="7"/>
                    <a:pt x="10" y="8"/>
                  </a:cubicBezTo>
                  <a:cubicBezTo>
                    <a:pt x="13" y="9"/>
                    <a:pt x="14" y="7"/>
                    <a:pt x="17" y="6"/>
                  </a:cubicBezTo>
                  <a:cubicBezTo>
                    <a:pt x="20" y="5"/>
                    <a:pt x="20" y="5"/>
                    <a:pt x="22" y="7"/>
                  </a:cubicBezTo>
                  <a:cubicBezTo>
                    <a:pt x="23" y="8"/>
                    <a:pt x="24" y="11"/>
                    <a:pt x="26" y="12"/>
                  </a:cubicBezTo>
                  <a:cubicBezTo>
                    <a:pt x="28" y="12"/>
                    <a:pt x="29" y="11"/>
                    <a:pt x="31" y="10"/>
                  </a:cubicBezTo>
                  <a:cubicBezTo>
                    <a:pt x="33" y="10"/>
                    <a:pt x="37" y="11"/>
                    <a:pt x="39" y="10"/>
                  </a:cubicBezTo>
                  <a:cubicBezTo>
                    <a:pt x="43" y="9"/>
                    <a:pt x="43" y="5"/>
                    <a:pt x="46" y="4"/>
                  </a:cubicBezTo>
                  <a:cubicBezTo>
                    <a:pt x="48" y="4"/>
                    <a:pt x="55" y="7"/>
                    <a:pt x="57" y="7"/>
                  </a:cubicBezTo>
                  <a:cubicBezTo>
                    <a:pt x="59" y="7"/>
                    <a:pt x="60" y="7"/>
                    <a:pt x="62" y="7"/>
                  </a:cubicBezTo>
                  <a:close/>
                </a:path>
              </a:pathLst>
            </a:custGeom>
            <a:solidFill>
              <a:srgbClr val="F4D4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510"/>
            <p:cNvSpPr/>
            <p:nvPr/>
          </p:nvSpPr>
          <p:spPr bwMode="auto">
            <a:xfrm>
              <a:off x="7373938" y="1608138"/>
              <a:ext cx="241300" cy="184150"/>
            </a:xfrm>
            <a:custGeom>
              <a:avLst/>
              <a:gdLst>
                <a:gd name="T0" fmla="*/ 63 w 66"/>
                <a:gd name="T1" fmla="*/ 45 h 50"/>
                <a:gd name="T2" fmla="*/ 58 w 66"/>
                <a:gd name="T3" fmla="*/ 45 h 50"/>
                <a:gd name="T4" fmla="*/ 47 w 66"/>
                <a:gd name="T5" fmla="*/ 42 h 50"/>
                <a:gd name="T6" fmla="*/ 40 w 66"/>
                <a:gd name="T7" fmla="*/ 48 h 50"/>
                <a:gd name="T8" fmla="*/ 32 w 66"/>
                <a:gd name="T9" fmla="*/ 48 h 50"/>
                <a:gd name="T10" fmla="*/ 27 w 66"/>
                <a:gd name="T11" fmla="*/ 50 h 50"/>
                <a:gd name="T12" fmla="*/ 23 w 66"/>
                <a:gd name="T13" fmla="*/ 45 h 50"/>
                <a:gd name="T14" fmla="*/ 18 w 66"/>
                <a:gd name="T15" fmla="*/ 44 h 50"/>
                <a:gd name="T16" fmla="*/ 11 w 66"/>
                <a:gd name="T17" fmla="*/ 46 h 50"/>
                <a:gd name="T18" fmla="*/ 1 w 66"/>
                <a:gd name="T19" fmla="*/ 38 h 50"/>
                <a:gd name="T20" fmla="*/ 8 w 66"/>
                <a:gd name="T21" fmla="*/ 13 h 50"/>
                <a:gd name="T22" fmla="*/ 18 w 66"/>
                <a:gd name="T23" fmla="*/ 4 h 50"/>
                <a:gd name="T24" fmla="*/ 62 w 66"/>
                <a:gd name="T25" fmla="*/ 17 h 50"/>
                <a:gd name="T26" fmla="*/ 63 w 66"/>
                <a:gd name="T27"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50">
                  <a:moveTo>
                    <a:pt x="63" y="45"/>
                  </a:moveTo>
                  <a:cubicBezTo>
                    <a:pt x="61" y="45"/>
                    <a:pt x="60" y="45"/>
                    <a:pt x="58" y="45"/>
                  </a:cubicBezTo>
                  <a:cubicBezTo>
                    <a:pt x="56" y="45"/>
                    <a:pt x="49" y="42"/>
                    <a:pt x="47" y="42"/>
                  </a:cubicBezTo>
                  <a:cubicBezTo>
                    <a:pt x="44" y="43"/>
                    <a:pt x="44" y="47"/>
                    <a:pt x="40" y="48"/>
                  </a:cubicBezTo>
                  <a:cubicBezTo>
                    <a:pt x="38" y="49"/>
                    <a:pt x="34" y="48"/>
                    <a:pt x="32" y="48"/>
                  </a:cubicBezTo>
                  <a:cubicBezTo>
                    <a:pt x="30" y="49"/>
                    <a:pt x="29" y="50"/>
                    <a:pt x="27" y="50"/>
                  </a:cubicBezTo>
                  <a:cubicBezTo>
                    <a:pt x="25" y="49"/>
                    <a:pt x="24" y="46"/>
                    <a:pt x="23" y="45"/>
                  </a:cubicBezTo>
                  <a:cubicBezTo>
                    <a:pt x="21" y="43"/>
                    <a:pt x="21" y="43"/>
                    <a:pt x="18" y="44"/>
                  </a:cubicBezTo>
                  <a:cubicBezTo>
                    <a:pt x="15" y="45"/>
                    <a:pt x="14" y="47"/>
                    <a:pt x="11" y="46"/>
                  </a:cubicBezTo>
                  <a:cubicBezTo>
                    <a:pt x="7" y="45"/>
                    <a:pt x="4" y="42"/>
                    <a:pt x="1" y="38"/>
                  </a:cubicBezTo>
                  <a:cubicBezTo>
                    <a:pt x="0" y="28"/>
                    <a:pt x="2" y="20"/>
                    <a:pt x="8" y="13"/>
                  </a:cubicBezTo>
                  <a:cubicBezTo>
                    <a:pt x="10" y="9"/>
                    <a:pt x="13" y="5"/>
                    <a:pt x="18" y="4"/>
                  </a:cubicBezTo>
                  <a:cubicBezTo>
                    <a:pt x="30" y="0"/>
                    <a:pt x="55" y="7"/>
                    <a:pt x="62" y="17"/>
                  </a:cubicBezTo>
                  <a:cubicBezTo>
                    <a:pt x="66" y="25"/>
                    <a:pt x="66" y="36"/>
                    <a:pt x="63" y="45"/>
                  </a:cubicBezTo>
                  <a:close/>
                </a:path>
              </a:pathLst>
            </a:custGeom>
            <a:solidFill>
              <a:srgbClr val="A06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511"/>
            <p:cNvSpPr/>
            <p:nvPr/>
          </p:nvSpPr>
          <p:spPr bwMode="auto">
            <a:xfrm>
              <a:off x="4918076" y="5791200"/>
              <a:ext cx="134938" cy="184150"/>
            </a:xfrm>
            <a:custGeom>
              <a:avLst/>
              <a:gdLst>
                <a:gd name="T0" fmla="*/ 22 w 37"/>
                <a:gd name="T1" fmla="*/ 0 h 50"/>
                <a:gd name="T2" fmla="*/ 36 w 37"/>
                <a:gd name="T3" fmla="*/ 6 h 50"/>
                <a:gd name="T4" fmla="*/ 31 w 37"/>
                <a:gd name="T5" fmla="*/ 12 h 50"/>
                <a:gd name="T6" fmla="*/ 22 w 37"/>
                <a:gd name="T7" fmla="*/ 8 h 50"/>
                <a:gd name="T8" fmla="*/ 9 w 37"/>
                <a:gd name="T9" fmla="*/ 25 h 50"/>
                <a:gd name="T10" fmla="*/ 22 w 37"/>
                <a:gd name="T11" fmla="*/ 43 h 50"/>
                <a:gd name="T12" fmla="*/ 32 w 37"/>
                <a:gd name="T13" fmla="*/ 38 h 50"/>
                <a:gd name="T14" fmla="*/ 37 w 37"/>
                <a:gd name="T15" fmla="*/ 43 h 50"/>
                <a:gd name="T16" fmla="*/ 22 w 37"/>
                <a:gd name="T17" fmla="*/ 50 h 50"/>
                <a:gd name="T18" fmla="*/ 0 w 37"/>
                <a:gd name="T19" fmla="*/ 25 h 50"/>
                <a:gd name="T20" fmla="*/ 22 w 3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50">
                  <a:moveTo>
                    <a:pt x="22" y="0"/>
                  </a:moveTo>
                  <a:cubicBezTo>
                    <a:pt x="28" y="0"/>
                    <a:pt x="33" y="3"/>
                    <a:pt x="36" y="6"/>
                  </a:cubicBezTo>
                  <a:cubicBezTo>
                    <a:pt x="31" y="12"/>
                    <a:pt x="31" y="12"/>
                    <a:pt x="31" y="12"/>
                  </a:cubicBezTo>
                  <a:cubicBezTo>
                    <a:pt x="29" y="9"/>
                    <a:pt x="26" y="8"/>
                    <a:pt x="22" y="8"/>
                  </a:cubicBezTo>
                  <a:cubicBezTo>
                    <a:pt x="14" y="8"/>
                    <a:pt x="9" y="14"/>
                    <a:pt x="9" y="25"/>
                  </a:cubicBezTo>
                  <a:cubicBezTo>
                    <a:pt x="9" y="36"/>
                    <a:pt x="14" y="43"/>
                    <a:pt x="22" y="43"/>
                  </a:cubicBezTo>
                  <a:cubicBezTo>
                    <a:pt x="26" y="43"/>
                    <a:pt x="29" y="41"/>
                    <a:pt x="32" y="38"/>
                  </a:cubicBezTo>
                  <a:cubicBezTo>
                    <a:pt x="37" y="43"/>
                    <a:pt x="37" y="43"/>
                    <a:pt x="37" y="43"/>
                  </a:cubicBezTo>
                  <a:cubicBezTo>
                    <a:pt x="33" y="48"/>
                    <a:pt x="28" y="50"/>
                    <a:pt x="22" y="50"/>
                  </a:cubicBezTo>
                  <a:cubicBezTo>
                    <a:pt x="9" y="50"/>
                    <a:pt x="0" y="41"/>
                    <a:pt x="0" y="25"/>
                  </a:cubicBezTo>
                  <a:cubicBezTo>
                    <a:pt x="0" y="10"/>
                    <a:pt x="10"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512"/>
            <p:cNvSpPr>
              <a:spLocks noEditPoints="1"/>
            </p:cNvSpPr>
            <p:nvPr/>
          </p:nvSpPr>
          <p:spPr bwMode="auto">
            <a:xfrm>
              <a:off x="5064126" y="5791200"/>
              <a:ext cx="158750" cy="184150"/>
            </a:xfrm>
            <a:custGeom>
              <a:avLst/>
              <a:gdLst>
                <a:gd name="T0" fmla="*/ 0 w 43"/>
                <a:gd name="T1" fmla="*/ 25 h 50"/>
                <a:gd name="T2" fmla="*/ 21 w 43"/>
                <a:gd name="T3" fmla="*/ 0 h 50"/>
                <a:gd name="T4" fmla="*/ 43 w 43"/>
                <a:gd name="T5" fmla="*/ 25 h 50"/>
                <a:gd name="T6" fmla="*/ 21 w 43"/>
                <a:gd name="T7" fmla="*/ 50 h 50"/>
                <a:gd name="T8" fmla="*/ 0 w 43"/>
                <a:gd name="T9" fmla="*/ 25 h 50"/>
                <a:gd name="T10" fmla="*/ 34 w 43"/>
                <a:gd name="T11" fmla="*/ 25 h 50"/>
                <a:gd name="T12" fmla="*/ 21 w 43"/>
                <a:gd name="T13" fmla="*/ 8 h 50"/>
                <a:gd name="T14" fmla="*/ 9 w 43"/>
                <a:gd name="T15" fmla="*/ 25 h 50"/>
                <a:gd name="T16" fmla="*/ 21 w 43"/>
                <a:gd name="T17" fmla="*/ 43 h 50"/>
                <a:gd name="T18" fmla="*/ 34 w 43"/>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0">
                  <a:moveTo>
                    <a:pt x="0" y="25"/>
                  </a:moveTo>
                  <a:cubicBezTo>
                    <a:pt x="0" y="10"/>
                    <a:pt x="9" y="0"/>
                    <a:pt x="21" y="0"/>
                  </a:cubicBezTo>
                  <a:cubicBezTo>
                    <a:pt x="34" y="0"/>
                    <a:pt x="43" y="10"/>
                    <a:pt x="43" y="25"/>
                  </a:cubicBezTo>
                  <a:cubicBezTo>
                    <a:pt x="43" y="41"/>
                    <a:pt x="34" y="50"/>
                    <a:pt x="21" y="50"/>
                  </a:cubicBezTo>
                  <a:cubicBezTo>
                    <a:pt x="9" y="50"/>
                    <a:pt x="0" y="41"/>
                    <a:pt x="0" y="25"/>
                  </a:cubicBezTo>
                  <a:close/>
                  <a:moveTo>
                    <a:pt x="34" y="25"/>
                  </a:moveTo>
                  <a:cubicBezTo>
                    <a:pt x="34" y="14"/>
                    <a:pt x="29" y="8"/>
                    <a:pt x="21" y="8"/>
                  </a:cubicBezTo>
                  <a:cubicBezTo>
                    <a:pt x="14" y="8"/>
                    <a:pt x="9" y="14"/>
                    <a:pt x="9" y="25"/>
                  </a:cubicBezTo>
                  <a:cubicBezTo>
                    <a:pt x="9" y="36"/>
                    <a:pt x="14" y="43"/>
                    <a:pt x="21" y="43"/>
                  </a:cubicBezTo>
                  <a:cubicBezTo>
                    <a:pt x="29" y="43"/>
                    <a:pt x="34" y="36"/>
                    <a:pt x="34" y="2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513"/>
            <p:cNvSpPr/>
            <p:nvPr/>
          </p:nvSpPr>
          <p:spPr bwMode="auto">
            <a:xfrm>
              <a:off x="5256213" y="5794375"/>
              <a:ext cx="106363" cy="176213"/>
            </a:xfrm>
            <a:custGeom>
              <a:avLst/>
              <a:gdLst>
                <a:gd name="T0" fmla="*/ 0 w 67"/>
                <a:gd name="T1" fmla="*/ 0 h 111"/>
                <a:gd name="T2" fmla="*/ 21 w 67"/>
                <a:gd name="T3" fmla="*/ 0 h 111"/>
                <a:gd name="T4" fmla="*/ 21 w 67"/>
                <a:gd name="T5" fmla="*/ 95 h 111"/>
                <a:gd name="T6" fmla="*/ 67 w 67"/>
                <a:gd name="T7" fmla="*/ 95 h 111"/>
                <a:gd name="T8" fmla="*/ 67 w 67"/>
                <a:gd name="T9" fmla="*/ 111 h 111"/>
                <a:gd name="T10" fmla="*/ 0 w 67"/>
                <a:gd name="T11" fmla="*/ 111 h 111"/>
                <a:gd name="T12" fmla="*/ 0 w 67"/>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67" h="111">
                  <a:moveTo>
                    <a:pt x="0" y="0"/>
                  </a:moveTo>
                  <a:lnTo>
                    <a:pt x="21" y="0"/>
                  </a:lnTo>
                  <a:lnTo>
                    <a:pt x="21" y="95"/>
                  </a:lnTo>
                  <a:lnTo>
                    <a:pt x="67" y="95"/>
                  </a:lnTo>
                  <a:lnTo>
                    <a:pt x="67" y="111"/>
                  </a:lnTo>
                  <a:lnTo>
                    <a:pt x="0" y="11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514"/>
            <p:cNvSpPr>
              <a:spLocks noEditPoints="1"/>
            </p:cNvSpPr>
            <p:nvPr/>
          </p:nvSpPr>
          <p:spPr bwMode="auto">
            <a:xfrm>
              <a:off x="5373688" y="5791200"/>
              <a:ext cx="158750" cy="184150"/>
            </a:xfrm>
            <a:custGeom>
              <a:avLst/>
              <a:gdLst>
                <a:gd name="T0" fmla="*/ 0 w 43"/>
                <a:gd name="T1" fmla="*/ 25 h 50"/>
                <a:gd name="T2" fmla="*/ 22 w 43"/>
                <a:gd name="T3" fmla="*/ 0 h 50"/>
                <a:gd name="T4" fmla="*/ 43 w 43"/>
                <a:gd name="T5" fmla="*/ 25 h 50"/>
                <a:gd name="T6" fmla="*/ 22 w 43"/>
                <a:gd name="T7" fmla="*/ 50 h 50"/>
                <a:gd name="T8" fmla="*/ 0 w 43"/>
                <a:gd name="T9" fmla="*/ 25 h 50"/>
                <a:gd name="T10" fmla="*/ 34 w 43"/>
                <a:gd name="T11" fmla="*/ 25 h 50"/>
                <a:gd name="T12" fmla="*/ 22 w 43"/>
                <a:gd name="T13" fmla="*/ 8 h 50"/>
                <a:gd name="T14" fmla="*/ 9 w 43"/>
                <a:gd name="T15" fmla="*/ 25 h 50"/>
                <a:gd name="T16" fmla="*/ 22 w 43"/>
                <a:gd name="T17" fmla="*/ 43 h 50"/>
                <a:gd name="T18" fmla="*/ 34 w 43"/>
                <a:gd name="T1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0">
                  <a:moveTo>
                    <a:pt x="0" y="25"/>
                  </a:moveTo>
                  <a:cubicBezTo>
                    <a:pt x="0" y="10"/>
                    <a:pt x="9" y="0"/>
                    <a:pt x="22" y="0"/>
                  </a:cubicBezTo>
                  <a:cubicBezTo>
                    <a:pt x="34" y="0"/>
                    <a:pt x="43" y="10"/>
                    <a:pt x="43" y="25"/>
                  </a:cubicBezTo>
                  <a:cubicBezTo>
                    <a:pt x="43" y="41"/>
                    <a:pt x="34" y="50"/>
                    <a:pt x="22" y="50"/>
                  </a:cubicBezTo>
                  <a:cubicBezTo>
                    <a:pt x="9" y="50"/>
                    <a:pt x="0" y="41"/>
                    <a:pt x="0" y="25"/>
                  </a:cubicBezTo>
                  <a:close/>
                  <a:moveTo>
                    <a:pt x="34" y="25"/>
                  </a:moveTo>
                  <a:cubicBezTo>
                    <a:pt x="34" y="14"/>
                    <a:pt x="29" y="8"/>
                    <a:pt x="22" y="8"/>
                  </a:cubicBezTo>
                  <a:cubicBezTo>
                    <a:pt x="14" y="8"/>
                    <a:pt x="9" y="14"/>
                    <a:pt x="9" y="25"/>
                  </a:cubicBezTo>
                  <a:cubicBezTo>
                    <a:pt x="9" y="36"/>
                    <a:pt x="14" y="43"/>
                    <a:pt x="22" y="43"/>
                  </a:cubicBezTo>
                  <a:cubicBezTo>
                    <a:pt x="29" y="43"/>
                    <a:pt x="34" y="36"/>
                    <a:pt x="34" y="2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515"/>
            <p:cNvSpPr/>
            <p:nvPr/>
          </p:nvSpPr>
          <p:spPr bwMode="auto">
            <a:xfrm>
              <a:off x="5564188" y="5794375"/>
              <a:ext cx="136525" cy="180975"/>
            </a:xfrm>
            <a:custGeom>
              <a:avLst/>
              <a:gdLst>
                <a:gd name="T0" fmla="*/ 0 w 37"/>
                <a:gd name="T1" fmla="*/ 0 h 49"/>
                <a:gd name="T2" fmla="*/ 9 w 37"/>
                <a:gd name="T3" fmla="*/ 0 h 49"/>
                <a:gd name="T4" fmla="*/ 9 w 37"/>
                <a:gd name="T5" fmla="*/ 28 h 49"/>
                <a:gd name="T6" fmla="*/ 19 w 37"/>
                <a:gd name="T7" fmla="*/ 42 h 49"/>
                <a:gd name="T8" fmla="*/ 29 w 37"/>
                <a:gd name="T9" fmla="*/ 28 h 49"/>
                <a:gd name="T10" fmla="*/ 29 w 37"/>
                <a:gd name="T11" fmla="*/ 0 h 49"/>
                <a:gd name="T12" fmla="*/ 37 w 37"/>
                <a:gd name="T13" fmla="*/ 0 h 49"/>
                <a:gd name="T14" fmla="*/ 37 w 37"/>
                <a:gd name="T15" fmla="*/ 27 h 49"/>
                <a:gd name="T16" fmla="*/ 19 w 37"/>
                <a:gd name="T17" fmla="*/ 49 h 49"/>
                <a:gd name="T18" fmla="*/ 0 w 37"/>
                <a:gd name="T19" fmla="*/ 27 h 49"/>
                <a:gd name="T20" fmla="*/ 0 w 3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9">
                  <a:moveTo>
                    <a:pt x="0" y="0"/>
                  </a:moveTo>
                  <a:cubicBezTo>
                    <a:pt x="9" y="0"/>
                    <a:pt x="9" y="0"/>
                    <a:pt x="9" y="0"/>
                  </a:cubicBezTo>
                  <a:cubicBezTo>
                    <a:pt x="9" y="28"/>
                    <a:pt x="9" y="28"/>
                    <a:pt x="9" y="28"/>
                  </a:cubicBezTo>
                  <a:cubicBezTo>
                    <a:pt x="9" y="38"/>
                    <a:pt x="13" y="42"/>
                    <a:pt x="19" y="42"/>
                  </a:cubicBezTo>
                  <a:cubicBezTo>
                    <a:pt x="25" y="42"/>
                    <a:pt x="29" y="38"/>
                    <a:pt x="29" y="28"/>
                  </a:cubicBezTo>
                  <a:cubicBezTo>
                    <a:pt x="29" y="0"/>
                    <a:pt x="29" y="0"/>
                    <a:pt x="29" y="0"/>
                  </a:cubicBezTo>
                  <a:cubicBezTo>
                    <a:pt x="37" y="0"/>
                    <a:pt x="37" y="0"/>
                    <a:pt x="37" y="0"/>
                  </a:cubicBezTo>
                  <a:cubicBezTo>
                    <a:pt x="37" y="27"/>
                    <a:pt x="37" y="27"/>
                    <a:pt x="37" y="27"/>
                  </a:cubicBezTo>
                  <a:cubicBezTo>
                    <a:pt x="37" y="43"/>
                    <a:pt x="30" y="49"/>
                    <a:pt x="19" y="49"/>
                  </a:cubicBezTo>
                  <a:cubicBezTo>
                    <a:pt x="8" y="49"/>
                    <a:pt x="0" y="43"/>
                    <a:pt x="0" y="27"/>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516"/>
            <p:cNvSpPr>
              <a:spLocks noEditPoints="1"/>
            </p:cNvSpPr>
            <p:nvPr/>
          </p:nvSpPr>
          <p:spPr bwMode="auto">
            <a:xfrm>
              <a:off x="5745163" y="5794375"/>
              <a:ext cx="131763" cy="176213"/>
            </a:xfrm>
            <a:custGeom>
              <a:avLst/>
              <a:gdLst>
                <a:gd name="T0" fmla="*/ 26 w 36"/>
                <a:gd name="T1" fmla="*/ 48 h 48"/>
                <a:gd name="T2" fmla="*/ 16 w 36"/>
                <a:gd name="T3" fmla="*/ 30 h 48"/>
                <a:gd name="T4" fmla="*/ 8 w 36"/>
                <a:gd name="T5" fmla="*/ 30 h 48"/>
                <a:gd name="T6" fmla="*/ 8 w 36"/>
                <a:gd name="T7" fmla="*/ 48 h 48"/>
                <a:gd name="T8" fmla="*/ 0 w 36"/>
                <a:gd name="T9" fmla="*/ 48 h 48"/>
                <a:gd name="T10" fmla="*/ 0 w 36"/>
                <a:gd name="T11" fmla="*/ 0 h 48"/>
                <a:gd name="T12" fmla="*/ 16 w 36"/>
                <a:gd name="T13" fmla="*/ 0 h 48"/>
                <a:gd name="T14" fmla="*/ 34 w 36"/>
                <a:gd name="T15" fmla="*/ 15 h 48"/>
                <a:gd name="T16" fmla="*/ 24 w 36"/>
                <a:gd name="T17" fmla="*/ 28 h 48"/>
                <a:gd name="T18" fmla="*/ 36 w 36"/>
                <a:gd name="T19" fmla="*/ 48 h 48"/>
                <a:gd name="T20" fmla="*/ 26 w 36"/>
                <a:gd name="T21" fmla="*/ 48 h 48"/>
                <a:gd name="T22" fmla="*/ 8 w 36"/>
                <a:gd name="T23" fmla="*/ 23 h 48"/>
                <a:gd name="T24" fmla="*/ 15 w 36"/>
                <a:gd name="T25" fmla="*/ 23 h 48"/>
                <a:gd name="T26" fmla="*/ 26 w 36"/>
                <a:gd name="T27" fmla="*/ 15 h 48"/>
                <a:gd name="T28" fmla="*/ 15 w 36"/>
                <a:gd name="T29" fmla="*/ 7 h 48"/>
                <a:gd name="T30" fmla="*/ 8 w 36"/>
                <a:gd name="T31" fmla="*/ 7 h 48"/>
                <a:gd name="T32" fmla="*/ 8 w 36"/>
                <a:gd name="T3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8">
                  <a:moveTo>
                    <a:pt x="26" y="48"/>
                  </a:moveTo>
                  <a:cubicBezTo>
                    <a:pt x="16" y="30"/>
                    <a:pt x="16" y="30"/>
                    <a:pt x="16" y="30"/>
                  </a:cubicBezTo>
                  <a:cubicBezTo>
                    <a:pt x="8" y="30"/>
                    <a:pt x="8" y="30"/>
                    <a:pt x="8" y="30"/>
                  </a:cubicBezTo>
                  <a:cubicBezTo>
                    <a:pt x="8" y="48"/>
                    <a:pt x="8" y="48"/>
                    <a:pt x="8" y="48"/>
                  </a:cubicBezTo>
                  <a:cubicBezTo>
                    <a:pt x="0" y="48"/>
                    <a:pt x="0" y="48"/>
                    <a:pt x="0" y="48"/>
                  </a:cubicBezTo>
                  <a:cubicBezTo>
                    <a:pt x="0" y="0"/>
                    <a:pt x="0" y="0"/>
                    <a:pt x="0" y="0"/>
                  </a:cubicBezTo>
                  <a:cubicBezTo>
                    <a:pt x="16" y="0"/>
                    <a:pt x="16" y="0"/>
                    <a:pt x="16" y="0"/>
                  </a:cubicBezTo>
                  <a:cubicBezTo>
                    <a:pt x="26" y="0"/>
                    <a:pt x="34" y="4"/>
                    <a:pt x="34" y="15"/>
                  </a:cubicBezTo>
                  <a:cubicBezTo>
                    <a:pt x="34" y="22"/>
                    <a:pt x="30" y="26"/>
                    <a:pt x="24" y="28"/>
                  </a:cubicBezTo>
                  <a:cubicBezTo>
                    <a:pt x="36" y="48"/>
                    <a:pt x="36" y="48"/>
                    <a:pt x="36" y="48"/>
                  </a:cubicBezTo>
                  <a:lnTo>
                    <a:pt x="26" y="48"/>
                  </a:lnTo>
                  <a:close/>
                  <a:moveTo>
                    <a:pt x="8" y="23"/>
                  </a:moveTo>
                  <a:cubicBezTo>
                    <a:pt x="15" y="23"/>
                    <a:pt x="15" y="23"/>
                    <a:pt x="15" y="23"/>
                  </a:cubicBezTo>
                  <a:cubicBezTo>
                    <a:pt x="22" y="23"/>
                    <a:pt x="26" y="20"/>
                    <a:pt x="26" y="15"/>
                  </a:cubicBezTo>
                  <a:cubicBezTo>
                    <a:pt x="26" y="9"/>
                    <a:pt x="22" y="7"/>
                    <a:pt x="15" y="7"/>
                  </a:cubicBezTo>
                  <a:cubicBezTo>
                    <a:pt x="8" y="7"/>
                    <a:pt x="8" y="7"/>
                    <a:pt x="8" y="7"/>
                  </a:cubicBezTo>
                  <a:lnTo>
                    <a:pt x="8" y="2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517"/>
            <p:cNvSpPr/>
            <p:nvPr/>
          </p:nvSpPr>
          <p:spPr bwMode="auto">
            <a:xfrm>
              <a:off x="5907088" y="5794375"/>
              <a:ext cx="106363" cy="176213"/>
            </a:xfrm>
            <a:custGeom>
              <a:avLst/>
              <a:gdLst>
                <a:gd name="T0" fmla="*/ 0 w 67"/>
                <a:gd name="T1" fmla="*/ 0 h 111"/>
                <a:gd name="T2" fmla="*/ 67 w 67"/>
                <a:gd name="T3" fmla="*/ 0 h 111"/>
                <a:gd name="T4" fmla="*/ 67 w 67"/>
                <a:gd name="T5" fmla="*/ 16 h 111"/>
                <a:gd name="T6" fmla="*/ 21 w 67"/>
                <a:gd name="T7" fmla="*/ 16 h 111"/>
                <a:gd name="T8" fmla="*/ 21 w 67"/>
                <a:gd name="T9" fmla="*/ 49 h 111"/>
                <a:gd name="T10" fmla="*/ 60 w 67"/>
                <a:gd name="T11" fmla="*/ 49 h 111"/>
                <a:gd name="T12" fmla="*/ 60 w 67"/>
                <a:gd name="T13" fmla="*/ 65 h 111"/>
                <a:gd name="T14" fmla="*/ 21 w 67"/>
                <a:gd name="T15" fmla="*/ 65 h 111"/>
                <a:gd name="T16" fmla="*/ 21 w 67"/>
                <a:gd name="T17" fmla="*/ 111 h 111"/>
                <a:gd name="T18" fmla="*/ 0 w 67"/>
                <a:gd name="T19" fmla="*/ 111 h 111"/>
                <a:gd name="T20" fmla="*/ 0 w 67"/>
                <a:gd name="T2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11">
                  <a:moveTo>
                    <a:pt x="0" y="0"/>
                  </a:moveTo>
                  <a:lnTo>
                    <a:pt x="67" y="0"/>
                  </a:lnTo>
                  <a:lnTo>
                    <a:pt x="67" y="16"/>
                  </a:lnTo>
                  <a:lnTo>
                    <a:pt x="21" y="16"/>
                  </a:lnTo>
                  <a:lnTo>
                    <a:pt x="21" y="49"/>
                  </a:lnTo>
                  <a:lnTo>
                    <a:pt x="60" y="49"/>
                  </a:lnTo>
                  <a:lnTo>
                    <a:pt x="60" y="65"/>
                  </a:lnTo>
                  <a:lnTo>
                    <a:pt x="21" y="65"/>
                  </a:lnTo>
                  <a:lnTo>
                    <a:pt x="21" y="111"/>
                  </a:lnTo>
                  <a:lnTo>
                    <a:pt x="0" y="11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518"/>
            <p:cNvSpPr/>
            <p:nvPr/>
          </p:nvSpPr>
          <p:spPr bwMode="auto">
            <a:xfrm>
              <a:off x="6046788" y="5794375"/>
              <a:ext cx="131763" cy="180975"/>
            </a:xfrm>
            <a:custGeom>
              <a:avLst/>
              <a:gdLst>
                <a:gd name="T0" fmla="*/ 0 w 36"/>
                <a:gd name="T1" fmla="*/ 0 h 49"/>
                <a:gd name="T2" fmla="*/ 8 w 36"/>
                <a:gd name="T3" fmla="*/ 0 h 49"/>
                <a:gd name="T4" fmla="*/ 8 w 36"/>
                <a:gd name="T5" fmla="*/ 28 h 49"/>
                <a:gd name="T6" fmla="*/ 18 w 36"/>
                <a:gd name="T7" fmla="*/ 42 h 49"/>
                <a:gd name="T8" fmla="*/ 28 w 36"/>
                <a:gd name="T9" fmla="*/ 28 h 49"/>
                <a:gd name="T10" fmla="*/ 28 w 36"/>
                <a:gd name="T11" fmla="*/ 0 h 49"/>
                <a:gd name="T12" fmla="*/ 36 w 36"/>
                <a:gd name="T13" fmla="*/ 0 h 49"/>
                <a:gd name="T14" fmla="*/ 36 w 36"/>
                <a:gd name="T15" fmla="*/ 27 h 49"/>
                <a:gd name="T16" fmla="*/ 18 w 36"/>
                <a:gd name="T17" fmla="*/ 49 h 49"/>
                <a:gd name="T18" fmla="*/ 0 w 36"/>
                <a:gd name="T19" fmla="*/ 27 h 49"/>
                <a:gd name="T20" fmla="*/ 0 w 36"/>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49">
                  <a:moveTo>
                    <a:pt x="0" y="0"/>
                  </a:moveTo>
                  <a:cubicBezTo>
                    <a:pt x="8" y="0"/>
                    <a:pt x="8" y="0"/>
                    <a:pt x="8" y="0"/>
                  </a:cubicBezTo>
                  <a:cubicBezTo>
                    <a:pt x="8" y="28"/>
                    <a:pt x="8" y="28"/>
                    <a:pt x="8" y="28"/>
                  </a:cubicBezTo>
                  <a:cubicBezTo>
                    <a:pt x="8" y="38"/>
                    <a:pt x="12" y="42"/>
                    <a:pt x="18" y="42"/>
                  </a:cubicBezTo>
                  <a:cubicBezTo>
                    <a:pt x="24" y="42"/>
                    <a:pt x="28" y="38"/>
                    <a:pt x="28" y="28"/>
                  </a:cubicBezTo>
                  <a:cubicBezTo>
                    <a:pt x="28" y="0"/>
                    <a:pt x="28" y="0"/>
                    <a:pt x="28" y="0"/>
                  </a:cubicBezTo>
                  <a:cubicBezTo>
                    <a:pt x="36" y="0"/>
                    <a:pt x="36" y="0"/>
                    <a:pt x="36" y="0"/>
                  </a:cubicBezTo>
                  <a:cubicBezTo>
                    <a:pt x="36" y="27"/>
                    <a:pt x="36" y="27"/>
                    <a:pt x="36" y="27"/>
                  </a:cubicBezTo>
                  <a:cubicBezTo>
                    <a:pt x="36" y="43"/>
                    <a:pt x="29" y="49"/>
                    <a:pt x="18" y="49"/>
                  </a:cubicBezTo>
                  <a:cubicBezTo>
                    <a:pt x="7" y="49"/>
                    <a:pt x="0" y="43"/>
                    <a:pt x="0" y="27"/>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519"/>
            <p:cNvSpPr/>
            <p:nvPr/>
          </p:nvSpPr>
          <p:spPr bwMode="auto">
            <a:xfrm>
              <a:off x="6223001" y="5794375"/>
              <a:ext cx="106363" cy="176213"/>
            </a:xfrm>
            <a:custGeom>
              <a:avLst/>
              <a:gdLst>
                <a:gd name="T0" fmla="*/ 0 w 67"/>
                <a:gd name="T1" fmla="*/ 0 h 111"/>
                <a:gd name="T2" fmla="*/ 21 w 67"/>
                <a:gd name="T3" fmla="*/ 0 h 111"/>
                <a:gd name="T4" fmla="*/ 21 w 67"/>
                <a:gd name="T5" fmla="*/ 95 h 111"/>
                <a:gd name="T6" fmla="*/ 67 w 67"/>
                <a:gd name="T7" fmla="*/ 95 h 111"/>
                <a:gd name="T8" fmla="*/ 67 w 67"/>
                <a:gd name="T9" fmla="*/ 111 h 111"/>
                <a:gd name="T10" fmla="*/ 0 w 67"/>
                <a:gd name="T11" fmla="*/ 111 h 111"/>
                <a:gd name="T12" fmla="*/ 0 w 67"/>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67" h="111">
                  <a:moveTo>
                    <a:pt x="0" y="0"/>
                  </a:moveTo>
                  <a:lnTo>
                    <a:pt x="21" y="0"/>
                  </a:lnTo>
                  <a:lnTo>
                    <a:pt x="21" y="95"/>
                  </a:lnTo>
                  <a:lnTo>
                    <a:pt x="67" y="95"/>
                  </a:lnTo>
                  <a:lnTo>
                    <a:pt x="67" y="111"/>
                  </a:lnTo>
                  <a:lnTo>
                    <a:pt x="0" y="11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520"/>
            <p:cNvSpPr>
              <a:spLocks noEditPoints="1"/>
            </p:cNvSpPr>
            <p:nvPr/>
          </p:nvSpPr>
          <p:spPr bwMode="auto">
            <a:xfrm>
              <a:off x="6413501" y="5794375"/>
              <a:ext cx="136525" cy="176213"/>
            </a:xfrm>
            <a:custGeom>
              <a:avLst/>
              <a:gdLst>
                <a:gd name="T0" fmla="*/ 0 w 37"/>
                <a:gd name="T1" fmla="*/ 0 h 48"/>
                <a:gd name="T2" fmla="*/ 13 w 37"/>
                <a:gd name="T3" fmla="*/ 0 h 48"/>
                <a:gd name="T4" fmla="*/ 37 w 37"/>
                <a:gd name="T5" fmla="*/ 24 h 48"/>
                <a:gd name="T6" fmla="*/ 14 w 37"/>
                <a:gd name="T7" fmla="*/ 48 h 48"/>
                <a:gd name="T8" fmla="*/ 0 w 37"/>
                <a:gd name="T9" fmla="*/ 48 h 48"/>
                <a:gd name="T10" fmla="*/ 0 w 37"/>
                <a:gd name="T11" fmla="*/ 0 h 48"/>
                <a:gd name="T12" fmla="*/ 13 w 37"/>
                <a:gd name="T13" fmla="*/ 42 h 48"/>
                <a:gd name="T14" fmla="*/ 28 w 37"/>
                <a:gd name="T15" fmla="*/ 24 h 48"/>
                <a:gd name="T16" fmla="*/ 13 w 37"/>
                <a:gd name="T17" fmla="*/ 7 h 48"/>
                <a:gd name="T18" fmla="*/ 9 w 37"/>
                <a:gd name="T19" fmla="*/ 7 h 48"/>
                <a:gd name="T20" fmla="*/ 9 w 37"/>
                <a:gd name="T21" fmla="*/ 42 h 48"/>
                <a:gd name="T22" fmla="*/ 13 w 37"/>
                <a:gd name="T23"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48">
                  <a:moveTo>
                    <a:pt x="0" y="0"/>
                  </a:moveTo>
                  <a:cubicBezTo>
                    <a:pt x="13" y="0"/>
                    <a:pt x="13" y="0"/>
                    <a:pt x="13" y="0"/>
                  </a:cubicBezTo>
                  <a:cubicBezTo>
                    <a:pt x="28" y="0"/>
                    <a:pt x="37" y="8"/>
                    <a:pt x="37" y="24"/>
                  </a:cubicBezTo>
                  <a:cubicBezTo>
                    <a:pt x="37" y="40"/>
                    <a:pt x="28" y="48"/>
                    <a:pt x="14" y="48"/>
                  </a:cubicBezTo>
                  <a:cubicBezTo>
                    <a:pt x="0" y="48"/>
                    <a:pt x="0" y="48"/>
                    <a:pt x="0" y="48"/>
                  </a:cubicBezTo>
                  <a:lnTo>
                    <a:pt x="0" y="0"/>
                  </a:lnTo>
                  <a:close/>
                  <a:moveTo>
                    <a:pt x="13" y="42"/>
                  </a:moveTo>
                  <a:cubicBezTo>
                    <a:pt x="22" y="42"/>
                    <a:pt x="28" y="36"/>
                    <a:pt x="28" y="24"/>
                  </a:cubicBezTo>
                  <a:cubicBezTo>
                    <a:pt x="28" y="12"/>
                    <a:pt x="22" y="7"/>
                    <a:pt x="13" y="7"/>
                  </a:cubicBezTo>
                  <a:cubicBezTo>
                    <a:pt x="9" y="7"/>
                    <a:pt x="9" y="7"/>
                    <a:pt x="9" y="7"/>
                  </a:cubicBezTo>
                  <a:cubicBezTo>
                    <a:pt x="9" y="42"/>
                    <a:pt x="9" y="42"/>
                    <a:pt x="9" y="42"/>
                  </a:cubicBezTo>
                  <a:lnTo>
                    <a:pt x="13" y="4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521"/>
            <p:cNvSpPr>
              <a:spLocks noEditPoints="1"/>
            </p:cNvSpPr>
            <p:nvPr/>
          </p:nvSpPr>
          <p:spPr bwMode="auto">
            <a:xfrm>
              <a:off x="6583363" y="5794375"/>
              <a:ext cx="131763" cy="176213"/>
            </a:xfrm>
            <a:custGeom>
              <a:avLst/>
              <a:gdLst>
                <a:gd name="T0" fmla="*/ 27 w 36"/>
                <a:gd name="T1" fmla="*/ 48 h 48"/>
                <a:gd name="T2" fmla="*/ 16 w 36"/>
                <a:gd name="T3" fmla="*/ 30 h 48"/>
                <a:gd name="T4" fmla="*/ 9 w 36"/>
                <a:gd name="T5" fmla="*/ 30 h 48"/>
                <a:gd name="T6" fmla="*/ 9 w 36"/>
                <a:gd name="T7" fmla="*/ 48 h 48"/>
                <a:gd name="T8" fmla="*/ 0 w 36"/>
                <a:gd name="T9" fmla="*/ 48 h 48"/>
                <a:gd name="T10" fmla="*/ 0 w 36"/>
                <a:gd name="T11" fmla="*/ 0 h 48"/>
                <a:gd name="T12" fmla="*/ 17 w 36"/>
                <a:gd name="T13" fmla="*/ 0 h 48"/>
                <a:gd name="T14" fmla="*/ 34 w 36"/>
                <a:gd name="T15" fmla="*/ 15 h 48"/>
                <a:gd name="T16" fmla="*/ 25 w 36"/>
                <a:gd name="T17" fmla="*/ 28 h 48"/>
                <a:gd name="T18" fmla="*/ 36 w 36"/>
                <a:gd name="T19" fmla="*/ 48 h 48"/>
                <a:gd name="T20" fmla="*/ 27 w 36"/>
                <a:gd name="T21" fmla="*/ 48 h 48"/>
                <a:gd name="T22" fmla="*/ 9 w 36"/>
                <a:gd name="T23" fmla="*/ 23 h 48"/>
                <a:gd name="T24" fmla="*/ 16 w 36"/>
                <a:gd name="T25" fmla="*/ 23 h 48"/>
                <a:gd name="T26" fmla="*/ 26 w 36"/>
                <a:gd name="T27" fmla="*/ 15 h 48"/>
                <a:gd name="T28" fmla="*/ 16 w 36"/>
                <a:gd name="T29" fmla="*/ 7 h 48"/>
                <a:gd name="T30" fmla="*/ 9 w 36"/>
                <a:gd name="T31" fmla="*/ 7 h 48"/>
                <a:gd name="T32" fmla="*/ 9 w 36"/>
                <a:gd name="T3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8">
                  <a:moveTo>
                    <a:pt x="27" y="48"/>
                  </a:moveTo>
                  <a:cubicBezTo>
                    <a:pt x="16" y="30"/>
                    <a:pt x="16" y="30"/>
                    <a:pt x="16" y="30"/>
                  </a:cubicBezTo>
                  <a:cubicBezTo>
                    <a:pt x="9" y="30"/>
                    <a:pt x="9" y="30"/>
                    <a:pt x="9" y="30"/>
                  </a:cubicBezTo>
                  <a:cubicBezTo>
                    <a:pt x="9" y="48"/>
                    <a:pt x="9" y="48"/>
                    <a:pt x="9" y="48"/>
                  </a:cubicBezTo>
                  <a:cubicBezTo>
                    <a:pt x="0" y="48"/>
                    <a:pt x="0" y="48"/>
                    <a:pt x="0" y="48"/>
                  </a:cubicBezTo>
                  <a:cubicBezTo>
                    <a:pt x="0" y="0"/>
                    <a:pt x="0" y="0"/>
                    <a:pt x="0" y="0"/>
                  </a:cubicBezTo>
                  <a:cubicBezTo>
                    <a:pt x="17" y="0"/>
                    <a:pt x="17" y="0"/>
                    <a:pt x="17" y="0"/>
                  </a:cubicBezTo>
                  <a:cubicBezTo>
                    <a:pt x="27" y="0"/>
                    <a:pt x="34" y="4"/>
                    <a:pt x="34" y="15"/>
                  </a:cubicBezTo>
                  <a:cubicBezTo>
                    <a:pt x="34" y="22"/>
                    <a:pt x="30" y="26"/>
                    <a:pt x="25" y="28"/>
                  </a:cubicBezTo>
                  <a:cubicBezTo>
                    <a:pt x="36" y="48"/>
                    <a:pt x="36" y="48"/>
                    <a:pt x="36" y="48"/>
                  </a:cubicBezTo>
                  <a:lnTo>
                    <a:pt x="27" y="48"/>
                  </a:lnTo>
                  <a:close/>
                  <a:moveTo>
                    <a:pt x="9" y="23"/>
                  </a:moveTo>
                  <a:cubicBezTo>
                    <a:pt x="16" y="23"/>
                    <a:pt x="16" y="23"/>
                    <a:pt x="16" y="23"/>
                  </a:cubicBezTo>
                  <a:cubicBezTo>
                    <a:pt x="22" y="23"/>
                    <a:pt x="26" y="20"/>
                    <a:pt x="26" y="15"/>
                  </a:cubicBezTo>
                  <a:cubicBezTo>
                    <a:pt x="26" y="9"/>
                    <a:pt x="22" y="7"/>
                    <a:pt x="16" y="7"/>
                  </a:cubicBezTo>
                  <a:cubicBezTo>
                    <a:pt x="9" y="7"/>
                    <a:pt x="9" y="7"/>
                    <a:pt x="9" y="7"/>
                  </a:cubicBezTo>
                  <a:lnTo>
                    <a:pt x="9" y="2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522"/>
            <p:cNvSpPr/>
            <p:nvPr/>
          </p:nvSpPr>
          <p:spPr bwMode="auto">
            <a:xfrm>
              <a:off x="6745288" y="5794375"/>
              <a:ext cx="109538" cy="176213"/>
            </a:xfrm>
            <a:custGeom>
              <a:avLst/>
              <a:gdLst>
                <a:gd name="T0" fmla="*/ 0 w 69"/>
                <a:gd name="T1" fmla="*/ 0 h 111"/>
                <a:gd name="T2" fmla="*/ 69 w 69"/>
                <a:gd name="T3" fmla="*/ 0 h 111"/>
                <a:gd name="T4" fmla="*/ 69 w 69"/>
                <a:gd name="T5" fmla="*/ 16 h 111"/>
                <a:gd name="T6" fmla="*/ 21 w 69"/>
                <a:gd name="T7" fmla="*/ 16 h 111"/>
                <a:gd name="T8" fmla="*/ 21 w 69"/>
                <a:gd name="T9" fmla="*/ 46 h 111"/>
                <a:gd name="T10" fmla="*/ 60 w 69"/>
                <a:gd name="T11" fmla="*/ 46 h 111"/>
                <a:gd name="T12" fmla="*/ 60 w 69"/>
                <a:gd name="T13" fmla="*/ 63 h 111"/>
                <a:gd name="T14" fmla="*/ 21 w 69"/>
                <a:gd name="T15" fmla="*/ 63 h 111"/>
                <a:gd name="T16" fmla="*/ 21 w 69"/>
                <a:gd name="T17" fmla="*/ 95 h 111"/>
                <a:gd name="T18" fmla="*/ 69 w 69"/>
                <a:gd name="T19" fmla="*/ 95 h 111"/>
                <a:gd name="T20" fmla="*/ 69 w 69"/>
                <a:gd name="T21" fmla="*/ 111 h 111"/>
                <a:gd name="T22" fmla="*/ 0 w 69"/>
                <a:gd name="T23" fmla="*/ 111 h 111"/>
                <a:gd name="T24" fmla="*/ 0 w 69"/>
                <a:gd name="T2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11">
                  <a:moveTo>
                    <a:pt x="0" y="0"/>
                  </a:moveTo>
                  <a:lnTo>
                    <a:pt x="69" y="0"/>
                  </a:lnTo>
                  <a:lnTo>
                    <a:pt x="69" y="16"/>
                  </a:lnTo>
                  <a:lnTo>
                    <a:pt x="21" y="16"/>
                  </a:lnTo>
                  <a:lnTo>
                    <a:pt x="21" y="46"/>
                  </a:lnTo>
                  <a:lnTo>
                    <a:pt x="60" y="46"/>
                  </a:lnTo>
                  <a:lnTo>
                    <a:pt x="60" y="63"/>
                  </a:lnTo>
                  <a:lnTo>
                    <a:pt x="21" y="63"/>
                  </a:lnTo>
                  <a:lnTo>
                    <a:pt x="21" y="95"/>
                  </a:lnTo>
                  <a:lnTo>
                    <a:pt x="69" y="95"/>
                  </a:lnTo>
                  <a:lnTo>
                    <a:pt x="69" y="111"/>
                  </a:lnTo>
                  <a:lnTo>
                    <a:pt x="0" y="11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523"/>
            <p:cNvSpPr>
              <a:spLocks noEditPoints="1"/>
            </p:cNvSpPr>
            <p:nvPr/>
          </p:nvSpPr>
          <p:spPr bwMode="auto">
            <a:xfrm>
              <a:off x="6869113" y="5794375"/>
              <a:ext cx="150813" cy="176213"/>
            </a:xfrm>
            <a:custGeom>
              <a:avLst/>
              <a:gdLst>
                <a:gd name="T0" fmla="*/ 29 w 41"/>
                <a:gd name="T1" fmla="*/ 35 h 48"/>
                <a:gd name="T2" fmla="*/ 12 w 41"/>
                <a:gd name="T3" fmla="*/ 35 h 48"/>
                <a:gd name="T4" fmla="*/ 9 w 41"/>
                <a:gd name="T5" fmla="*/ 48 h 48"/>
                <a:gd name="T6" fmla="*/ 0 w 41"/>
                <a:gd name="T7" fmla="*/ 48 h 48"/>
                <a:gd name="T8" fmla="*/ 16 w 41"/>
                <a:gd name="T9" fmla="*/ 0 h 48"/>
                <a:gd name="T10" fmla="*/ 26 w 41"/>
                <a:gd name="T11" fmla="*/ 0 h 48"/>
                <a:gd name="T12" fmla="*/ 41 w 41"/>
                <a:gd name="T13" fmla="*/ 48 h 48"/>
                <a:gd name="T14" fmla="*/ 32 w 41"/>
                <a:gd name="T15" fmla="*/ 48 h 48"/>
                <a:gd name="T16" fmla="*/ 29 w 41"/>
                <a:gd name="T17" fmla="*/ 35 h 48"/>
                <a:gd name="T18" fmla="*/ 27 w 41"/>
                <a:gd name="T19" fmla="*/ 29 h 48"/>
                <a:gd name="T20" fmla="*/ 25 w 41"/>
                <a:gd name="T21" fmla="*/ 23 h 48"/>
                <a:gd name="T22" fmla="*/ 21 w 41"/>
                <a:gd name="T23" fmla="*/ 7 h 48"/>
                <a:gd name="T24" fmla="*/ 20 w 41"/>
                <a:gd name="T25" fmla="*/ 7 h 48"/>
                <a:gd name="T26" fmla="*/ 16 w 41"/>
                <a:gd name="T27" fmla="*/ 23 h 48"/>
                <a:gd name="T28" fmla="*/ 14 w 41"/>
                <a:gd name="T29" fmla="*/ 29 h 48"/>
                <a:gd name="T30" fmla="*/ 27 w 41"/>
                <a:gd name="T31" fmla="*/ 2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48">
                  <a:moveTo>
                    <a:pt x="29" y="35"/>
                  </a:moveTo>
                  <a:cubicBezTo>
                    <a:pt x="12" y="35"/>
                    <a:pt x="12" y="35"/>
                    <a:pt x="12" y="35"/>
                  </a:cubicBezTo>
                  <a:cubicBezTo>
                    <a:pt x="9" y="48"/>
                    <a:pt x="9" y="48"/>
                    <a:pt x="9" y="48"/>
                  </a:cubicBezTo>
                  <a:cubicBezTo>
                    <a:pt x="0" y="48"/>
                    <a:pt x="0" y="48"/>
                    <a:pt x="0" y="48"/>
                  </a:cubicBezTo>
                  <a:cubicBezTo>
                    <a:pt x="16" y="0"/>
                    <a:pt x="16" y="0"/>
                    <a:pt x="16" y="0"/>
                  </a:cubicBezTo>
                  <a:cubicBezTo>
                    <a:pt x="26" y="0"/>
                    <a:pt x="26" y="0"/>
                    <a:pt x="26" y="0"/>
                  </a:cubicBezTo>
                  <a:cubicBezTo>
                    <a:pt x="41" y="48"/>
                    <a:pt x="41" y="48"/>
                    <a:pt x="41" y="48"/>
                  </a:cubicBezTo>
                  <a:cubicBezTo>
                    <a:pt x="32" y="48"/>
                    <a:pt x="32" y="48"/>
                    <a:pt x="32" y="48"/>
                  </a:cubicBezTo>
                  <a:lnTo>
                    <a:pt x="29" y="35"/>
                  </a:lnTo>
                  <a:close/>
                  <a:moveTo>
                    <a:pt x="27" y="29"/>
                  </a:moveTo>
                  <a:cubicBezTo>
                    <a:pt x="25" y="23"/>
                    <a:pt x="25" y="23"/>
                    <a:pt x="25" y="23"/>
                  </a:cubicBezTo>
                  <a:cubicBezTo>
                    <a:pt x="23" y="18"/>
                    <a:pt x="22" y="12"/>
                    <a:pt x="21" y="7"/>
                  </a:cubicBezTo>
                  <a:cubicBezTo>
                    <a:pt x="20" y="7"/>
                    <a:pt x="20" y="7"/>
                    <a:pt x="20" y="7"/>
                  </a:cubicBezTo>
                  <a:cubicBezTo>
                    <a:pt x="19" y="12"/>
                    <a:pt x="18" y="18"/>
                    <a:pt x="16" y="23"/>
                  </a:cubicBezTo>
                  <a:cubicBezTo>
                    <a:pt x="14" y="29"/>
                    <a:pt x="14" y="29"/>
                    <a:pt x="14" y="29"/>
                  </a:cubicBezTo>
                  <a:lnTo>
                    <a:pt x="27" y="2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524"/>
            <p:cNvSpPr/>
            <p:nvPr/>
          </p:nvSpPr>
          <p:spPr bwMode="auto">
            <a:xfrm>
              <a:off x="7042151" y="5794375"/>
              <a:ext cx="158750" cy="176213"/>
            </a:xfrm>
            <a:custGeom>
              <a:avLst/>
              <a:gdLst>
                <a:gd name="T0" fmla="*/ 0 w 43"/>
                <a:gd name="T1" fmla="*/ 0 h 48"/>
                <a:gd name="T2" fmla="*/ 10 w 43"/>
                <a:gd name="T3" fmla="*/ 0 h 48"/>
                <a:gd name="T4" fmla="*/ 18 w 43"/>
                <a:gd name="T5" fmla="*/ 24 h 48"/>
                <a:gd name="T6" fmla="*/ 22 w 43"/>
                <a:gd name="T7" fmla="*/ 33 h 48"/>
                <a:gd name="T8" fmla="*/ 22 w 43"/>
                <a:gd name="T9" fmla="*/ 33 h 48"/>
                <a:gd name="T10" fmla="*/ 25 w 43"/>
                <a:gd name="T11" fmla="*/ 24 h 48"/>
                <a:gd name="T12" fmla="*/ 34 w 43"/>
                <a:gd name="T13" fmla="*/ 0 h 48"/>
                <a:gd name="T14" fmla="*/ 43 w 43"/>
                <a:gd name="T15" fmla="*/ 0 h 48"/>
                <a:gd name="T16" fmla="*/ 43 w 43"/>
                <a:gd name="T17" fmla="*/ 48 h 48"/>
                <a:gd name="T18" fmla="*/ 35 w 43"/>
                <a:gd name="T19" fmla="*/ 48 h 48"/>
                <a:gd name="T20" fmla="*/ 35 w 43"/>
                <a:gd name="T21" fmla="*/ 26 h 48"/>
                <a:gd name="T22" fmla="*/ 36 w 43"/>
                <a:gd name="T23" fmla="*/ 11 h 48"/>
                <a:gd name="T24" fmla="*/ 36 w 43"/>
                <a:gd name="T25" fmla="*/ 11 h 48"/>
                <a:gd name="T26" fmla="*/ 32 w 43"/>
                <a:gd name="T27" fmla="*/ 22 h 48"/>
                <a:gd name="T28" fmla="*/ 24 w 43"/>
                <a:gd name="T29" fmla="*/ 44 h 48"/>
                <a:gd name="T30" fmla="*/ 20 w 43"/>
                <a:gd name="T31" fmla="*/ 44 h 48"/>
                <a:gd name="T32" fmla="*/ 11 w 43"/>
                <a:gd name="T33" fmla="*/ 22 h 48"/>
                <a:gd name="T34" fmla="*/ 7 w 43"/>
                <a:gd name="T35" fmla="*/ 11 h 48"/>
                <a:gd name="T36" fmla="*/ 7 w 43"/>
                <a:gd name="T37" fmla="*/ 11 h 48"/>
                <a:gd name="T38" fmla="*/ 8 w 43"/>
                <a:gd name="T39" fmla="*/ 26 h 48"/>
                <a:gd name="T40" fmla="*/ 8 w 43"/>
                <a:gd name="T41" fmla="*/ 48 h 48"/>
                <a:gd name="T42" fmla="*/ 0 w 43"/>
                <a:gd name="T43" fmla="*/ 48 h 48"/>
                <a:gd name="T44" fmla="*/ 0 w 43"/>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48">
                  <a:moveTo>
                    <a:pt x="0" y="0"/>
                  </a:moveTo>
                  <a:cubicBezTo>
                    <a:pt x="10" y="0"/>
                    <a:pt x="10" y="0"/>
                    <a:pt x="10" y="0"/>
                  </a:cubicBezTo>
                  <a:cubicBezTo>
                    <a:pt x="18" y="24"/>
                    <a:pt x="18" y="24"/>
                    <a:pt x="18" y="24"/>
                  </a:cubicBezTo>
                  <a:cubicBezTo>
                    <a:pt x="22" y="33"/>
                    <a:pt x="22" y="33"/>
                    <a:pt x="22" y="33"/>
                  </a:cubicBezTo>
                  <a:cubicBezTo>
                    <a:pt x="22" y="33"/>
                    <a:pt x="22" y="33"/>
                    <a:pt x="22" y="33"/>
                  </a:cubicBezTo>
                  <a:cubicBezTo>
                    <a:pt x="25" y="24"/>
                    <a:pt x="25" y="24"/>
                    <a:pt x="25" y="24"/>
                  </a:cubicBezTo>
                  <a:cubicBezTo>
                    <a:pt x="34" y="0"/>
                    <a:pt x="34" y="0"/>
                    <a:pt x="34" y="0"/>
                  </a:cubicBezTo>
                  <a:cubicBezTo>
                    <a:pt x="43" y="0"/>
                    <a:pt x="43" y="0"/>
                    <a:pt x="43" y="0"/>
                  </a:cubicBezTo>
                  <a:cubicBezTo>
                    <a:pt x="43" y="48"/>
                    <a:pt x="43" y="48"/>
                    <a:pt x="43" y="48"/>
                  </a:cubicBezTo>
                  <a:cubicBezTo>
                    <a:pt x="35" y="48"/>
                    <a:pt x="35" y="48"/>
                    <a:pt x="35" y="48"/>
                  </a:cubicBezTo>
                  <a:cubicBezTo>
                    <a:pt x="35" y="26"/>
                    <a:pt x="35" y="26"/>
                    <a:pt x="35" y="26"/>
                  </a:cubicBezTo>
                  <a:cubicBezTo>
                    <a:pt x="35" y="22"/>
                    <a:pt x="36" y="15"/>
                    <a:pt x="36" y="11"/>
                  </a:cubicBezTo>
                  <a:cubicBezTo>
                    <a:pt x="36" y="11"/>
                    <a:pt x="36" y="11"/>
                    <a:pt x="36" y="11"/>
                  </a:cubicBezTo>
                  <a:cubicBezTo>
                    <a:pt x="32" y="22"/>
                    <a:pt x="32" y="22"/>
                    <a:pt x="32" y="22"/>
                  </a:cubicBezTo>
                  <a:cubicBezTo>
                    <a:pt x="24" y="44"/>
                    <a:pt x="24" y="44"/>
                    <a:pt x="24" y="44"/>
                  </a:cubicBezTo>
                  <a:cubicBezTo>
                    <a:pt x="20" y="44"/>
                    <a:pt x="20" y="44"/>
                    <a:pt x="20" y="44"/>
                  </a:cubicBezTo>
                  <a:cubicBezTo>
                    <a:pt x="11" y="22"/>
                    <a:pt x="11" y="22"/>
                    <a:pt x="11" y="22"/>
                  </a:cubicBezTo>
                  <a:cubicBezTo>
                    <a:pt x="7" y="11"/>
                    <a:pt x="7" y="11"/>
                    <a:pt x="7" y="11"/>
                  </a:cubicBezTo>
                  <a:cubicBezTo>
                    <a:pt x="7" y="11"/>
                    <a:pt x="7" y="11"/>
                    <a:pt x="7" y="11"/>
                  </a:cubicBezTo>
                  <a:cubicBezTo>
                    <a:pt x="8" y="15"/>
                    <a:pt x="8" y="22"/>
                    <a:pt x="8" y="26"/>
                  </a:cubicBezTo>
                  <a:cubicBezTo>
                    <a:pt x="8" y="48"/>
                    <a:pt x="8" y="48"/>
                    <a:pt x="8" y="48"/>
                  </a:cubicBezTo>
                  <a:cubicBezTo>
                    <a:pt x="0" y="48"/>
                    <a:pt x="0" y="48"/>
                    <a:pt x="0" y="48"/>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525"/>
            <p:cNvSpPr/>
            <p:nvPr/>
          </p:nvSpPr>
          <p:spPr bwMode="auto">
            <a:xfrm>
              <a:off x="7234238" y="5791200"/>
              <a:ext cx="128588" cy="184150"/>
            </a:xfrm>
            <a:custGeom>
              <a:avLst/>
              <a:gdLst>
                <a:gd name="T0" fmla="*/ 5 w 35"/>
                <a:gd name="T1" fmla="*/ 37 h 50"/>
                <a:gd name="T2" fmla="*/ 18 w 35"/>
                <a:gd name="T3" fmla="*/ 43 h 50"/>
                <a:gd name="T4" fmla="*/ 26 w 35"/>
                <a:gd name="T5" fmla="*/ 37 h 50"/>
                <a:gd name="T6" fmla="*/ 18 w 35"/>
                <a:gd name="T7" fmla="*/ 30 h 50"/>
                <a:gd name="T8" fmla="*/ 12 w 35"/>
                <a:gd name="T9" fmla="*/ 27 h 50"/>
                <a:gd name="T10" fmla="*/ 2 w 35"/>
                <a:gd name="T11" fmla="*/ 14 h 50"/>
                <a:gd name="T12" fmla="*/ 18 w 35"/>
                <a:gd name="T13" fmla="*/ 0 h 50"/>
                <a:gd name="T14" fmla="*/ 33 w 35"/>
                <a:gd name="T15" fmla="*/ 6 h 50"/>
                <a:gd name="T16" fmla="*/ 29 w 35"/>
                <a:gd name="T17" fmla="*/ 12 h 50"/>
                <a:gd name="T18" fmla="*/ 18 w 35"/>
                <a:gd name="T19" fmla="*/ 8 h 50"/>
                <a:gd name="T20" fmla="*/ 11 w 35"/>
                <a:gd name="T21" fmla="*/ 13 h 50"/>
                <a:gd name="T22" fmla="*/ 18 w 35"/>
                <a:gd name="T23" fmla="*/ 20 h 50"/>
                <a:gd name="T24" fmla="*/ 25 w 35"/>
                <a:gd name="T25" fmla="*/ 23 h 50"/>
                <a:gd name="T26" fmla="*/ 35 w 35"/>
                <a:gd name="T27" fmla="*/ 36 h 50"/>
                <a:gd name="T28" fmla="*/ 17 w 35"/>
                <a:gd name="T29" fmla="*/ 50 h 50"/>
                <a:gd name="T30" fmla="*/ 0 w 35"/>
                <a:gd name="T31" fmla="*/ 43 h 50"/>
                <a:gd name="T32" fmla="*/ 5 w 35"/>
                <a:gd name="T33"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0">
                  <a:moveTo>
                    <a:pt x="5" y="37"/>
                  </a:moveTo>
                  <a:cubicBezTo>
                    <a:pt x="8" y="41"/>
                    <a:pt x="13" y="43"/>
                    <a:pt x="18" y="43"/>
                  </a:cubicBezTo>
                  <a:cubicBezTo>
                    <a:pt x="23" y="43"/>
                    <a:pt x="26" y="40"/>
                    <a:pt x="26" y="37"/>
                  </a:cubicBezTo>
                  <a:cubicBezTo>
                    <a:pt x="26" y="33"/>
                    <a:pt x="23" y="31"/>
                    <a:pt x="18" y="30"/>
                  </a:cubicBezTo>
                  <a:cubicBezTo>
                    <a:pt x="12" y="27"/>
                    <a:pt x="12" y="27"/>
                    <a:pt x="12" y="27"/>
                  </a:cubicBezTo>
                  <a:cubicBezTo>
                    <a:pt x="7" y="25"/>
                    <a:pt x="2" y="21"/>
                    <a:pt x="2" y="14"/>
                  </a:cubicBezTo>
                  <a:cubicBezTo>
                    <a:pt x="2" y="6"/>
                    <a:pt x="9" y="0"/>
                    <a:pt x="18" y="0"/>
                  </a:cubicBezTo>
                  <a:cubicBezTo>
                    <a:pt x="24" y="0"/>
                    <a:pt x="29" y="3"/>
                    <a:pt x="33" y="6"/>
                  </a:cubicBezTo>
                  <a:cubicBezTo>
                    <a:pt x="29" y="12"/>
                    <a:pt x="29" y="12"/>
                    <a:pt x="29" y="12"/>
                  </a:cubicBezTo>
                  <a:cubicBezTo>
                    <a:pt x="26" y="9"/>
                    <a:pt x="22" y="8"/>
                    <a:pt x="18" y="8"/>
                  </a:cubicBezTo>
                  <a:cubicBezTo>
                    <a:pt x="14" y="8"/>
                    <a:pt x="11" y="10"/>
                    <a:pt x="11" y="13"/>
                  </a:cubicBezTo>
                  <a:cubicBezTo>
                    <a:pt x="11" y="17"/>
                    <a:pt x="14" y="19"/>
                    <a:pt x="18" y="20"/>
                  </a:cubicBezTo>
                  <a:cubicBezTo>
                    <a:pt x="25" y="23"/>
                    <a:pt x="25" y="23"/>
                    <a:pt x="25" y="23"/>
                  </a:cubicBezTo>
                  <a:cubicBezTo>
                    <a:pt x="31" y="25"/>
                    <a:pt x="35" y="29"/>
                    <a:pt x="35" y="36"/>
                  </a:cubicBezTo>
                  <a:cubicBezTo>
                    <a:pt x="35" y="44"/>
                    <a:pt x="28" y="50"/>
                    <a:pt x="17" y="50"/>
                  </a:cubicBezTo>
                  <a:cubicBezTo>
                    <a:pt x="11" y="50"/>
                    <a:pt x="5" y="48"/>
                    <a:pt x="0" y="43"/>
                  </a:cubicBezTo>
                  <a:lnTo>
                    <a:pt x="5"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36" name="组合 835"/>
          <p:cNvGrpSpPr/>
          <p:nvPr/>
        </p:nvGrpSpPr>
        <p:grpSpPr>
          <a:xfrm>
            <a:off x="372807" y="1989068"/>
            <a:ext cx="2321281" cy="2205561"/>
            <a:chOff x="-1784350" y="2786063"/>
            <a:chExt cx="4808538" cy="4568826"/>
          </a:xfrm>
        </p:grpSpPr>
        <p:sp>
          <p:nvSpPr>
            <p:cNvPr id="837" name="Freeform 530"/>
            <p:cNvSpPr/>
            <p:nvPr/>
          </p:nvSpPr>
          <p:spPr bwMode="auto">
            <a:xfrm>
              <a:off x="-1071563" y="2916238"/>
              <a:ext cx="977900" cy="977900"/>
            </a:xfrm>
            <a:custGeom>
              <a:avLst/>
              <a:gdLst>
                <a:gd name="T0" fmla="*/ 201 w 266"/>
                <a:gd name="T1" fmla="*/ 38 h 266"/>
                <a:gd name="T2" fmla="*/ 228 w 266"/>
                <a:gd name="T3" fmla="*/ 201 h 266"/>
                <a:gd name="T4" fmla="*/ 65 w 266"/>
                <a:gd name="T5" fmla="*/ 228 h 266"/>
                <a:gd name="T6" fmla="*/ 37 w 266"/>
                <a:gd name="T7" fmla="*/ 65 h 266"/>
                <a:gd name="T8" fmla="*/ 201 w 266"/>
                <a:gd name="T9" fmla="*/ 38 h 266"/>
              </a:gdLst>
              <a:ahLst/>
              <a:cxnLst>
                <a:cxn ang="0">
                  <a:pos x="T0" y="T1"/>
                </a:cxn>
                <a:cxn ang="0">
                  <a:pos x="T2" y="T3"/>
                </a:cxn>
                <a:cxn ang="0">
                  <a:pos x="T4" y="T5"/>
                </a:cxn>
                <a:cxn ang="0">
                  <a:pos x="T6" y="T7"/>
                </a:cxn>
                <a:cxn ang="0">
                  <a:pos x="T8" y="T9"/>
                </a:cxn>
              </a:cxnLst>
              <a:rect l="0" t="0" r="r" b="b"/>
              <a:pathLst>
                <a:path w="266" h="266">
                  <a:moveTo>
                    <a:pt x="201" y="38"/>
                  </a:moveTo>
                  <a:cubicBezTo>
                    <a:pt x="253" y="75"/>
                    <a:pt x="266" y="148"/>
                    <a:pt x="228" y="201"/>
                  </a:cubicBezTo>
                  <a:cubicBezTo>
                    <a:pt x="191" y="254"/>
                    <a:pt x="117" y="266"/>
                    <a:pt x="65" y="228"/>
                  </a:cubicBezTo>
                  <a:cubicBezTo>
                    <a:pt x="12" y="191"/>
                    <a:pt x="0" y="118"/>
                    <a:pt x="37" y="65"/>
                  </a:cubicBezTo>
                  <a:cubicBezTo>
                    <a:pt x="75" y="13"/>
                    <a:pt x="148" y="0"/>
                    <a:pt x="201" y="38"/>
                  </a:cubicBezTo>
                  <a:close/>
                </a:path>
              </a:pathLst>
            </a:custGeom>
            <a:solidFill>
              <a:srgbClr val="018A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531"/>
            <p:cNvSpPr/>
            <p:nvPr/>
          </p:nvSpPr>
          <p:spPr bwMode="auto">
            <a:xfrm>
              <a:off x="-1016000" y="6375401"/>
              <a:ext cx="977900" cy="979488"/>
            </a:xfrm>
            <a:custGeom>
              <a:avLst/>
              <a:gdLst>
                <a:gd name="T0" fmla="*/ 201 w 266"/>
                <a:gd name="T1" fmla="*/ 38 h 266"/>
                <a:gd name="T2" fmla="*/ 228 w 266"/>
                <a:gd name="T3" fmla="*/ 201 h 266"/>
                <a:gd name="T4" fmla="*/ 65 w 266"/>
                <a:gd name="T5" fmla="*/ 228 h 266"/>
                <a:gd name="T6" fmla="*/ 37 w 266"/>
                <a:gd name="T7" fmla="*/ 65 h 266"/>
                <a:gd name="T8" fmla="*/ 201 w 266"/>
                <a:gd name="T9" fmla="*/ 38 h 266"/>
              </a:gdLst>
              <a:ahLst/>
              <a:cxnLst>
                <a:cxn ang="0">
                  <a:pos x="T0" y="T1"/>
                </a:cxn>
                <a:cxn ang="0">
                  <a:pos x="T2" y="T3"/>
                </a:cxn>
                <a:cxn ang="0">
                  <a:pos x="T4" y="T5"/>
                </a:cxn>
                <a:cxn ang="0">
                  <a:pos x="T6" y="T7"/>
                </a:cxn>
                <a:cxn ang="0">
                  <a:pos x="T8" y="T9"/>
                </a:cxn>
              </a:cxnLst>
              <a:rect l="0" t="0" r="r" b="b"/>
              <a:pathLst>
                <a:path w="266" h="266">
                  <a:moveTo>
                    <a:pt x="201" y="38"/>
                  </a:moveTo>
                  <a:cubicBezTo>
                    <a:pt x="253" y="75"/>
                    <a:pt x="266" y="148"/>
                    <a:pt x="228" y="201"/>
                  </a:cubicBezTo>
                  <a:cubicBezTo>
                    <a:pt x="191" y="254"/>
                    <a:pt x="118" y="266"/>
                    <a:pt x="65" y="228"/>
                  </a:cubicBezTo>
                  <a:cubicBezTo>
                    <a:pt x="12" y="191"/>
                    <a:pt x="0" y="118"/>
                    <a:pt x="37" y="65"/>
                  </a:cubicBezTo>
                  <a:cubicBezTo>
                    <a:pt x="75" y="12"/>
                    <a:pt x="148" y="0"/>
                    <a:pt x="201" y="38"/>
                  </a:cubicBezTo>
                  <a:close/>
                </a:path>
              </a:pathLst>
            </a:custGeom>
            <a:solidFill>
              <a:srgbClr val="018A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532"/>
            <p:cNvSpPr>
              <a:spLocks noEditPoints="1"/>
            </p:cNvSpPr>
            <p:nvPr/>
          </p:nvSpPr>
          <p:spPr bwMode="auto">
            <a:xfrm>
              <a:off x="-1281113" y="3243263"/>
              <a:ext cx="3462338" cy="3548063"/>
            </a:xfrm>
            <a:custGeom>
              <a:avLst/>
              <a:gdLst>
                <a:gd name="T0" fmla="*/ 445 w 942"/>
                <a:gd name="T1" fmla="*/ 955 h 964"/>
                <a:gd name="T2" fmla="*/ 512 w 942"/>
                <a:gd name="T3" fmla="*/ 962 h 964"/>
                <a:gd name="T4" fmla="*/ 385 w 942"/>
                <a:gd name="T5" fmla="*/ 956 h 964"/>
                <a:gd name="T6" fmla="*/ 344 w 942"/>
                <a:gd name="T7" fmla="*/ 937 h 964"/>
                <a:gd name="T8" fmla="*/ 320 w 942"/>
                <a:gd name="T9" fmla="*/ 930 h 964"/>
                <a:gd name="T10" fmla="*/ 249 w 942"/>
                <a:gd name="T11" fmla="*/ 907 h 964"/>
                <a:gd name="T12" fmla="*/ 220 w 942"/>
                <a:gd name="T13" fmla="*/ 889 h 964"/>
                <a:gd name="T14" fmla="*/ 224 w 942"/>
                <a:gd name="T15" fmla="*/ 883 h 964"/>
                <a:gd name="T16" fmla="*/ 154 w 942"/>
                <a:gd name="T17" fmla="*/ 827 h 964"/>
                <a:gd name="T18" fmla="*/ 112 w 942"/>
                <a:gd name="T19" fmla="*/ 793 h 964"/>
                <a:gd name="T20" fmla="*/ 94 w 942"/>
                <a:gd name="T21" fmla="*/ 761 h 964"/>
                <a:gd name="T22" fmla="*/ 84 w 942"/>
                <a:gd name="T23" fmla="*/ 742 h 964"/>
                <a:gd name="T24" fmla="*/ 44 w 942"/>
                <a:gd name="T25" fmla="*/ 665 h 964"/>
                <a:gd name="T26" fmla="*/ 22 w 942"/>
                <a:gd name="T27" fmla="*/ 628 h 964"/>
                <a:gd name="T28" fmla="*/ 11 w 942"/>
                <a:gd name="T29" fmla="*/ 585 h 964"/>
                <a:gd name="T30" fmla="*/ 16 w 942"/>
                <a:gd name="T31" fmla="*/ 568 h 964"/>
                <a:gd name="T32" fmla="*/ 8 w 942"/>
                <a:gd name="T33" fmla="*/ 482 h 964"/>
                <a:gd name="T34" fmla="*/ 3 w 942"/>
                <a:gd name="T35" fmla="*/ 429 h 964"/>
                <a:gd name="T36" fmla="*/ 9 w 942"/>
                <a:gd name="T37" fmla="*/ 390 h 964"/>
                <a:gd name="T38" fmla="*/ 19 w 942"/>
                <a:gd name="T39" fmla="*/ 380 h 964"/>
                <a:gd name="T40" fmla="*/ 46 w 942"/>
                <a:gd name="T41" fmla="*/ 294 h 964"/>
                <a:gd name="T42" fmla="*/ 57 w 942"/>
                <a:gd name="T43" fmla="*/ 252 h 964"/>
                <a:gd name="T44" fmla="*/ 87 w 942"/>
                <a:gd name="T45" fmla="*/ 217 h 964"/>
                <a:gd name="T46" fmla="*/ 100 w 942"/>
                <a:gd name="T47" fmla="*/ 198 h 964"/>
                <a:gd name="T48" fmla="*/ 144 w 942"/>
                <a:gd name="T49" fmla="*/ 135 h 964"/>
                <a:gd name="T50" fmla="*/ 170 w 942"/>
                <a:gd name="T51" fmla="*/ 112 h 964"/>
                <a:gd name="T52" fmla="*/ 175 w 942"/>
                <a:gd name="T53" fmla="*/ 118 h 964"/>
                <a:gd name="T54" fmla="*/ 246 w 942"/>
                <a:gd name="T55" fmla="*/ 68 h 964"/>
                <a:gd name="T56" fmla="*/ 299 w 942"/>
                <a:gd name="T57" fmla="*/ 33 h 964"/>
                <a:gd name="T58" fmla="*/ 331 w 942"/>
                <a:gd name="T59" fmla="*/ 21 h 964"/>
                <a:gd name="T60" fmla="*/ 339 w 942"/>
                <a:gd name="T61" fmla="*/ 27 h 964"/>
                <a:gd name="T62" fmla="*/ 424 w 942"/>
                <a:gd name="T63" fmla="*/ 10 h 964"/>
                <a:gd name="T64" fmla="*/ 487 w 942"/>
                <a:gd name="T65" fmla="*/ 0 h 964"/>
                <a:gd name="T66" fmla="*/ 525 w 942"/>
                <a:gd name="T67" fmla="*/ 3 h 964"/>
                <a:gd name="T68" fmla="*/ 519 w 942"/>
                <a:gd name="T69" fmla="*/ 10 h 964"/>
                <a:gd name="T70" fmla="*/ 606 w 942"/>
                <a:gd name="T71" fmla="*/ 28 h 964"/>
                <a:gd name="T72" fmla="*/ 668 w 942"/>
                <a:gd name="T73" fmla="*/ 43 h 964"/>
                <a:gd name="T74" fmla="*/ 698 w 942"/>
                <a:gd name="T75" fmla="*/ 59 h 964"/>
                <a:gd name="T76" fmla="*/ 704 w 942"/>
                <a:gd name="T77" fmla="*/ 72 h 964"/>
                <a:gd name="T78" fmla="*/ 777 w 942"/>
                <a:gd name="T79" fmla="*/ 125 h 964"/>
                <a:gd name="T80" fmla="*/ 812 w 942"/>
                <a:gd name="T81" fmla="*/ 149 h 964"/>
                <a:gd name="T82" fmla="*/ 836 w 942"/>
                <a:gd name="T83" fmla="*/ 189 h 964"/>
                <a:gd name="T84" fmla="*/ 849 w 942"/>
                <a:gd name="T85" fmla="*/ 207 h 964"/>
                <a:gd name="T86" fmla="*/ 895 w 942"/>
                <a:gd name="T87" fmla="*/ 270 h 964"/>
                <a:gd name="T88" fmla="*/ 909 w 942"/>
                <a:gd name="T89" fmla="*/ 302 h 964"/>
                <a:gd name="T90" fmla="*/ 900 w 942"/>
                <a:gd name="T91" fmla="*/ 302 h 964"/>
                <a:gd name="T92" fmla="*/ 925 w 942"/>
                <a:gd name="T93" fmla="*/ 386 h 964"/>
                <a:gd name="T94" fmla="*/ 942 w 942"/>
                <a:gd name="T95" fmla="*/ 454 h 964"/>
                <a:gd name="T96" fmla="*/ 942 w 942"/>
                <a:gd name="T97" fmla="*/ 491 h 964"/>
                <a:gd name="T98" fmla="*/ 934 w 942"/>
                <a:gd name="T99" fmla="*/ 491 h 964"/>
                <a:gd name="T100" fmla="*/ 925 w 942"/>
                <a:gd name="T101" fmla="*/ 577 h 964"/>
                <a:gd name="T102" fmla="*/ 915 w 942"/>
                <a:gd name="T103" fmla="*/ 645 h 964"/>
                <a:gd name="T104" fmla="*/ 902 w 942"/>
                <a:gd name="T105" fmla="*/ 677 h 964"/>
                <a:gd name="T106" fmla="*/ 892 w 942"/>
                <a:gd name="T107" fmla="*/ 679 h 964"/>
                <a:gd name="T108" fmla="*/ 847 w 942"/>
                <a:gd name="T109" fmla="*/ 758 h 964"/>
                <a:gd name="T110" fmla="*/ 824 w 942"/>
                <a:gd name="T111" fmla="*/ 801 h 964"/>
                <a:gd name="T112" fmla="*/ 789 w 942"/>
                <a:gd name="T113" fmla="*/ 826 h 964"/>
                <a:gd name="T114" fmla="*/ 774 w 942"/>
                <a:gd name="T115" fmla="*/ 840 h 964"/>
                <a:gd name="T116" fmla="*/ 713 w 942"/>
                <a:gd name="T117" fmla="*/ 895 h 964"/>
                <a:gd name="T118" fmla="*/ 683 w 942"/>
                <a:gd name="T119" fmla="*/ 912 h 964"/>
                <a:gd name="T120" fmla="*/ 685 w 942"/>
                <a:gd name="T121" fmla="*/ 902 h 964"/>
                <a:gd name="T122" fmla="*/ 601 w 942"/>
                <a:gd name="T123" fmla="*/ 937 h 964"/>
                <a:gd name="T124" fmla="*/ 546 w 942"/>
                <a:gd name="T125" fmla="*/ 95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2" h="964">
                  <a:moveTo>
                    <a:pt x="471" y="964"/>
                  </a:moveTo>
                  <a:cubicBezTo>
                    <a:pt x="470" y="964"/>
                    <a:pt x="470" y="963"/>
                    <a:pt x="469" y="963"/>
                  </a:cubicBezTo>
                  <a:cubicBezTo>
                    <a:pt x="469" y="963"/>
                    <a:pt x="468" y="963"/>
                    <a:pt x="468" y="963"/>
                  </a:cubicBezTo>
                  <a:cubicBezTo>
                    <a:pt x="467" y="964"/>
                    <a:pt x="467" y="964"/>
                    <a:pt x="466" y="964"/>
                  </a:cubicBezTo>
                  <a:cubicBezTo>
                    <a:pt x="465" y="964"/>
                    <a:pt x="465" y="964"/>
                    <a:pt x="465" y="964"/>
                  </a:cubicBezTo>
                  <a:cubicBezTo>
                    <a:pt x="462" y="964"/>
                    <a:pt x="462" y="964"/>
                    <a:pt x="462" y="964"/>
                  </a:cubicBezTo>
                  <a:cubicBezTo>
                    <a:pt x="459" y="964"/>
                    <a:pt x="459" y="964"/>
                    <a:pt x="459" y="964"/>
                  </a:cubicBezTo>
                  <a:cubicBezTo>
                    <a:pt x="456" y="963"/>
                    <a:pt x="456" y="963"/>
                    <a:pt x="456" y="963"/>
                  </a:cubicBezTo>
                  <a:cubicBezTo>
                    <a:pt x="453" y="963"/>
                    <a:pt x="453" y="963"/>
                    <a:pt x="453" y="963"/>
                  </a:cubicBezTo>
                  <a:cubicBezTo>
                    <a:pt x="450" y="963"/>
                    <a:pt x="450" y="963"/>
                    <a:pt x="450" y="963"/>
                  </a:cubicBezTo>
                  <a:cubicBezTo>
                    <a:pt x="447" y="963"/>
                    <a:pt x="447" y="963"/>
                    <a:pt x="447" y="963"/>
                  </a:cubicBezTo>
                  <a:cubicBezTo>
                    <a:pt x="444" y="963"/>
                    <a:pt x="444" y="963"/>
                    <a:pt x="444" y="963"/>
                  </a:cubicBezTo>
                  <a:cubicBezTo>
                    <a:pt x="441" y="963"/>
                    <a:pt x="441" y="963"/>
                    <a:pt x="441" y="963"/>
                  </a:cubicBezTo>
                  <a:cubicBezTo>
                    <a:pt x="438" y="963"/>
                    <a:pt x="438" y="963"/>
                    <a:pt x="438" y="963"/>
                  </a:cubicBezTo>
                  <a:cubicBezTo>
                    <a:pt x="435" y="962"/>
                    <a:pt x="435" y="962"/>
                    <a:pt x="435" y="962"/>
                  </a:cubicBezTo>
                  <a:cubicBezTo>
                    <a:pt x="432" y="962"/>
                    <a:pt x="432" y="962"/>
                    <a:pt x="432" y="962"/>
                  </a:cubicBezTo>
                  <a:cubicBezTo>
                    <a:pt x="429" y="962"/>
                    <a:pt x="429" y="962"/>
                    <a:pt x="429" y="962"/>
                  </a:cubicBezTo>
                  <a:cubicBezTo>
                    <a:pt x="427" y="962"/>
                    <a:pt x="427" y="962"/>
                    <a:pt x="427" y="962"/>
                  </a:cubicBezTo>
                  <a:cubicBezTo>
                    <a:pt x="423" y="961"/>
                    <a:pt x="422" y="955"/>
                    <a:pt x="426" y="954"/>
                  </a:cubicBezTo>
                  <a:cubicBezTo>
                    <a:pt x="427" y="954"/>
                    <a:pt x="427" y="954"/>
                    <a:pt x="428" y="954"/>
                  </a:cubicBezTo>
                  <a:cubicBezTo>
                    <a:pt x="430" y="954"/>
                    <a:pt x="430" y="954"/>
                    <a:pt x="430" y="954"/>
                  </a:cubicBezTo>
                  <a:cubicBezTo>
                    <a:pt x="433" y="954"/>
                    <a:pt x="433" y="954"/>
                    <a:pt x="433" y="954"/>
                  </a:cubicBezTo>
                  <a:cubicBezTo>
                    <a:pt x="436" y="954"/>
                    <a:pt x="436" y="954"/>
                    <a:pt x="436" y="954"/>
                  </a:cubicBezTo>
                  <a:cubicBezTo>
                    <a:pt x="439" y="954"/>
                    <a:pt x="439" y="954"/>
                    <a:pt x="439" y="954"/>
                  </a:cubicBezTo>
                  <a:cubicBezTo>
                    <a:pt x="442" y="955"/>
                    <a:pt x="442" y="955"/>
                    <a:pt x="442" y="955"/>
                  </a:cubicBezTo>
                  <a:cubicBezTo>
                    <a:pt x="445" y="955"/>
                    <a:pt x="445" y="955"/>
                    <a:pt x="445" y="955"/>
                  </a:cubicBezTo>
                  <a:cubicBezTo>
                    <a:pt x="448" y="955"/>
                    <a:pt x="448" y="955"/>
                    <a:pt x="448" y="955"/>
                  </a:cubicBezTo>
                  <a:cubicBezTo>
                    <a:pt x="450" y="955"/>
                    <a:pt x="450" y="955"/>
                    <a:pt x="450" y="955"/>
                  </a:cubicBezTo>
                  <a:cubicBezTo>
                    <a:pt x="453" y="955"/>
                    <a:pt x="453" y="955"/>
                    <a:pt x="453" y="955"/>
                  </a:cubicBezTo>
                  <a:cubicBezTo>
                    <a:pt x="456" y="955"/>
                    <a:pt x="456" y="955"/>
                    <a:pt x="456" y="955"/>
                  </a:cubicBezTo>
                  <a:cubicBezTo>
                    <a:pt x="459" y="955"/>
                    <a:pt x="459" y="955"/>
                    <a:pt x="459" y="955"/>
                  </a:cubicBezTo>
                  <a:cubicBezTo>
                    <a:pt x="462" y="956"/>
                    <a:pt x="462" y="956"/>
                    <a:pt x="462" y="956"/>
                  </a:cubicBezTo>
                  <a:cubicBezTo>
                    <a:pt x="465" y="956"/>
                    <a:pt x="465" y="956"/>
                    <a:pt x="465" y="956"/>
                  </a:cubicBezTo>
                  <a:cubicBezTo>
                    <a:pt x="467" y="956"/>
                    <a:pt x="467" y="956"/>
                    <a:pt x="467" y="956"/>
                  </a:cubicBezTo>
                  <a:cubicBezTo>
                    <a:pt x="468" y="956"/>
                    <a:pt x="468" y="956"/>
                    <a:pt x="469" y="956"/>
                  </a:cubicBezTo>
                  <a:cubicBezTo>
                    <a:pt x="469" y="956"/>
                    <a:pt x="470" y="956"/>
                    <a:pt x="470" y="956"/>
                  </a:cubicBezTo>
                  <a:cubicBezTo>
                    <a:pt x="471" y="956"/>
                    <a:pt x="471" y="956"/>
                    <a:pt x="471" y="956"/>
                  </a:cubicBezTo>
                  <a:cubicBezTo>
                    <a:pt x="474" y="956"/>
                    <a:pt x="474" y="956"/>
                    <a:pt x="474" y="956"/>
                  </a:cubicBezTo>
                  <a:cubicBezTo>
                    <a:pt x="477" y="956"/>
                    <a:pt x="477" y="956"/>
                    <a:pt x="477" y="956"/>
                  </a:cubicBezTo>
                  <a:cubicBezTo>
                    <a:pt x="480" y="956"/>
                    <a:pt x="480" y="956"/>
                    <a:pt x="480" y="956"/>
                  </a:cubicBezTo>
                  <a:cubicBezTo>
                    <a:pt x="483" y="955"/>
                    <a:pt x="483" y="955"/>
                    <a:pt x="483" y="955"/>
                  </a:cubicBezTo>
                  <a:cubicBezTo>
                    <a:pt x="486" y="955"/>
                    <a:pt x="486" y="955"/>
                    <a:pt x="486" y="955"/>
                  </a:cubicBezTo>
                  <a:cubicBezTo>
                    <a:pt x="489" y="955"/>
                    <a:pt x="489" y="955"/>
                    <a:pt x="489" y="955"/>
                  </a:cubicBezTo>
                  <a:cubicBezTo>
                    <a:pt x="492" y="955"/>
                    <a:pt x="492" y="955"/>
                    <a:pt x="492" y="955"/>
                  </a:cubicBezTo>
                  <a:cubicBezTo>
                    <a:pt x="495" y="955"/>
                    <a:pt x="495" y="955"/>
                    <a:pt x="495" y="955"/>
                  </a:cubicBezTo>
                  <a:cubicBezTo>
                    <a:pt x="498" y="955"/>
                    <a:pt x="498" y="955"/>
                    <a:pt x="498" y="955"/>
                  </a:cubicBezTo>
                  <a:cubicBezTo>
                    <a:pt x="501" y="955"/>
                    <a:pt x="501" y="955"/>
                    <a:pt x="501" y="955"/>
                  </a:cubicBezTo>
                  <a:cubicBezTo>
                    <a:pt x="504" y="954"/>
                    <a:pt x="504" y="954"/>
                    <a:pt x="504" y="954"/>
                  </a:cubicBezTo>
                  <a:cubicBezTo>
                    <a:pt x="507" y="954"/>
                    <a:pt x="507" y="954"/>
                    <a:pt x="507" y="954"/>
                  </a:cubicBezTo>
                  <a:cubicBezTo>
                    <a:pt x="510" y="954"/>
                    <a:pt x="510" y="954"/>
                    <a:pt x="510" y="954"/>
                  </a:cubicBezTo>
                  <a:cubicBezTo>
                    <a:pt x="510" y="954"/>
                    <a:pt x="510" y="954"/>
                    <a:pt x="510" y="954"/>
                  </a:cubicBezTo>
                  <a:cubicBezTo>
                    <a:pt x="515" y="954"/>
                    <a:pt x="516" y="960"/>
                    <a:pt x="512" y="962"/>
                  </a:cubicBezTo>
                  <a:cubicBezTo>
                    <a:pt x="512" y="962"/>
                    <a:pt x="511" y="962"/>
                    <a:pt x="511" y="962"/>
                  </a:cubicBezTo>
                  <a:cubicBezTo>
                    <a:pt x="511" y="962"/>
                    <a:pt x="511" y="962"/>
                    <a:pt x="511" y="962"/>
                  </a:cubicBezTo>
                  <a:cubicBezTo>
                    <a:pt x="508" y="962"/>
                    <a:pt x="508" y="962"/>
                    <a:pt x="508" y="962"/>
                  </a:cubicBezTo>
                  <a:cubicBezTo>
                    <a:pt x="505" y="963"/>
                    <a:pt x="505" y="963"/>
                    <a:pt x="505" y="963"/>
                  </a:cubicBezTo>
                  <a:cubicBezTo>
                    <a:pt x="502" y="963"/>
                    <a:pt x="502" y="963"/>
                    <a:pt x="502" y="963"/>
                  </a:cubicBezTo>
                  <a:cubicBezTo>
                    <a:pt x="499" y="963"/>
                    <a:pt x="499" y="963"/>
                    <a:pt x="499" y="963"/>
                  </a:cubicBezTo>
                  <a:cubicBezTo>
                    <a:pt x="496" y="963"/>
                    <a:pt x="496" y="963"/>
                    <a:pt x="496" y="963"/>
                  </a:cubicBezTo>
                  <a:cubicBezTo>
                    <a:pt x="493" y="963"/>
                    <a:pt x="493" y="963"/>
                    <a:pt x="493" y="963"/>
                  </a:cubicBezTo>
                  <a:cubicBezTo>
                    <a:pt x="490" y="963"/>
                    <a:pt x="490" y="963"/>
                    <a:pt x="490" y="963"/>
                  </a:cubicBezTo>
                  <a:cubicBezTo>
                    <a:pt x="487" y="963"/>
                    <a:pt x="487" y="963"/>
                    <a:pt x="487" y="963"/>
                  </a:cubicBezTo>
                  <a:cubicBezTo>
                    <a:pt x="484" y="964"/>
                    <a:pt x="484" y="964"/>
                    <a:pt x="484" y="964"/>
                  </a:cubicBezTo>
                  <a:cubicBezTo>
                    <a:pt x="480" y="964"/>
                    <a:pt x="480" y="964"/>
                    <a:pt x="480" y="964"/>
                  </a:cubicBezTo>
                  <a:cubicBezTo>
                    <a:pt x="477" y="964"/>
                    <a:pt x="477" y="964"/>
                    <a:pt x="477" y="964"/>
                  </a:cubicBezTo>
                  <a:cubicBezTo>
                    <a:pt x="474" y="964"/>
                    <a:pt x="474" y="964"/>
                    <a:pt x="474" y="964"/>
                  </a:cubicBezTo>
                  <a:cubicBezTo>
                    <a:pt x="471" y="964"/>
                    <a:pt x="471" y="964"/>
                    <a:pt x="471" y="964"/>
                  </a:cubicBezTo>
                  <a:close/>
                  <a:moveTo>
                    <a:pt x="404" y="951"/>
                  </a:moveTo>
                  <a:cubicBezTo>
                    <a:pt x="404" y="951"/>
                    <a:pt x="404" y="951"/>
                    <a:pt x="404" y="951"/>
                  </a:cubicBezTo>
                  <a:cubicBezTo>
                    <a:pt x="409" y="951"/>
                    <a:pt x="409" y="958"/>
                    <a:pt x="405" y="959"/>
                  </a:cubicBezTo>
                  <a:cubicBezTo>
                    <a:pt x="404" y="959"/>
                    <a:pt x="404" y="959"/>
                    <a:pt x="403" y="959"/>
                  </a:cubicBezTo>
                  <a:cubicBezTo>
                    <a:pt x="403" y="959"/>
                    <a:pt x="403" y="959"/>
                    <a:pt x="403" y="959"/>
                  </a:cubicBezTo>
                  <a:cubicBezTo>
                    <a:pt x="400" y="958"/>
                    <a:pt x="400" y="958"/>
                    <a:pt x="400" y="958"/>
                  </a:cubicBezTo>
                  <a:cubicBezTo>
                    <a:pt x="397" y="958"/>
                    <a:pt x="397" y="958"/>
                    <a:pt x="397" y="958"/>
                  </a:cubicBezTo>
                  <a:cubicBezTo>
                    <a:pt x="394" y="957"/>
                    <a:pt x="394" y="957"/>
                    <a:pt x="394" y="957"/>
                  </a:cubicBezTo>
                  <a:cubicBezTo>
                    <a:pt x="391" y="957"/>
                    <a:pt x="391" y="957"/>
                    <a:pt x="391" y="957"/>
                  </a:cubicBezTo>
                  <a:cubicBezTo>
                    <a:pt x="388" y="956"/>
                    <a:pt x="388" y="956"/>
                    <a:pt x="388" y="956"/>
                  </a:cubicBezTo>
                  <a:cubicBezTo>
                    <a:pt x="385" y="956"/>
                    <a:pt x="385" y="956"/>
                    <a:pt x="385" y="956"/>
                  </a:cubicBezTo>
                  <a:cubicBezTo>
                    <a:pt x="382" y="955"/>
                    <a:pt x="382" y="955"/>
                    <a:pt x="382" y="955"/>
                  </a:cubicBezTo>
                  <a:cubicBezTo>
                    <a:pt x="379" y="954"/>
                    <a:pt x="379" y="954"/>
                    <a:pt x="379" y="954"/>
                  </a:cubicBezTo>
                  <a:cubicBezTo>
                    <a:pt x="376" y="954"/>
                    <a:pt x="376" y="954"/>
                    <a:pt x="376" y="954"/>
                  </a:cubicBezTo>
                  <a:cubicBezTo>
                    <a:pt x="374" y="953"/>
                    <a:pt x="374" y="953"/>
                    <a:pt x="374" y="953"/>
                  </a:cubicBezTo>
                  <a:cubicBezTo>
                    <a:pt x="371" y="953"/>
                    <a:pt x="371" y="953"/>
                    <a:pt x="371" y="953"/>
                  </a:cubicBezTo>
                  <a:cubicBezTo>
                    <a:pt x="368" y="952"/>
                    <a:pt x="368" y="952"/>
                    <a:pt x="368" y="952"/>
                  </a:cubicBezTo>
                  <a:cubicBezTo>
                    <a:pt x="365" y="951"/>
                    <a:pt x="365" y="951"/>
                    <a:pt x="365" y="951"/>
                  </a:cubicBezTo>
                  <a:cubicBezTo>
                    <a:pt x="364" y="951"/>
                    <a:pt x="364" y="951"/>
                    <a:pt x="364" y="951"/>
                  </a:cubicBezTo>
                  <a:cubicBezTo>
                    <a:pt x="360" y="950"/>
                    <a:pt x="361" y="943"/>
                    <a:pt x="365" y="943"/>
                  </a:cubicBezTo>
                  <a:cubicBezTo>
                    <a:pt x="366" y="943"/>
                    <a:pt x="366" y="943"/>
                    <a:pt x="366" y="943"/>
                  </a:cubicBezTo>
                  <a:cubicBezTo>
                    <a:pt x="367" y="944"/>
                    <a:pt x="367" y="944"/>
                    <a:pt x="367" y="944"/>
                  </a:cubicBezTo>
                  <a:cubicBezTo>
                    <a:pt x="370" y="944"/>
                    <a:pt x="370" y="944"/>
                    <a:pt x="370" y="944"/>
                  </a:cubicBezTo>
                  <a:cubicBezTo>
                    <a:pt x="372" y="945"/>
                    <a:pt x="372" y="945"/>
                    <a:pt x="372" y="945"/>
                  </a:cubicBezTo>
                  <a:cubicBezTo>
                    <a:pt x="375" y="945"/>
                    <a:pt x="375" y="945"/>
                    <a:pt x="375" y="945"/>
                  </a:cubicBezTo>
                  <a:cubicBezTo>
                    <a:pt x="378" y="946"/>
                    <a:pt x="378" y="946"/>
                    <a:pt x="378" y="946"/>
                  </a:cubicBezTo>
                  <a:cubicBezTo>
                    <a:pt x="381" y="947"/>
                    <a:pt x="381" y="947"/>
                    <a:pt x="381" y="947"/>
                  </a:cubicBezTo>
                  <a:cubicBezTo>
                    <a:pt x="384" y="947"/>
                    <a:pt x="384" y="947"/>
                    <a:pt x="384" y="947"/>
                  </a:cubicBezTo>
                  <a:cubicBezTo>
                    <a:pt x="387" y="948"/>
                    <a:pt x="387" y="948"/>
                    <a:pt x="387" y="948"/>
                  </a:cubicBezTo>
                  <a:cubicBezTo>
                    <a:pt x="389" y="948"/>
                    <a:pt x="389" y="948"/>
                    <a:pt x="389" y="948"/>
                  </a:cubicBezTo>
                  <a:cubicBezTo>
                    <a:pt x="392" y="949"/>
                    <a:pt x="392" y="949"/>
                    <a:pt x="392" y="949"/>
                  </a:cubicBezTo>
                  <a:cubicBezTo>
                    <a:pt x="395" y="949"/>
                    <a:pt x="395" y="949"/>
                    <a:pt x="395" y="949"/>
                  </a:cubicBezTo>
                  <a:cubicBezTo>
                    <a:pt x="398" y="950"/>
                    <a:pt x="398" y="950"/>
                    <a:pt x="398" y="950"/>
                  </a:cubicBezTo>
                  <a:cubicBezTo>
                    <a:pt x="401" y="950"/>
                    <a:pt x="401" y="950"/>
                    <a:pt x="401" y="950"/>
                  </a:cubicBezTo>
                  <a:cubicBezTo>
                    <a:pt x="404" y="951"/>
                    <a:pt x="404" y="951"/>
                    <a:pt x="404" y="951"/>
                  </a:cubicBezTo>
                  <a:cubicBezTo>
                    <a:pt x="404" y="951"/>
                    <a:pt x="404" y="951"/>
                    <a:pt x="404" y="951"/>
                  </a:cubicBezTo>
                  <a:close/>
                  <a:moveTo>
                    <a:pt x="344" y="937"/>
                  </a:moveTo>
                  <a:cubicBezTo>
                    <a:pt x="344" y="937"/>
                    <a:pt x="344" y="937"/>
                    <a:pt x="344" y="937"/>
                  </a:cubicBezTo>
                  <a:cubicBezTo>
                    <a:pt x="348" y="939"/>
                    <a:pt x="347" y="945"/>
                    <a:pt x="342" y="945"/>
                  </a:cubicBezTo>
                  <a:cubicBezTo>
                    <a:pt x="342" y="945"/>
                    <a:pt x="342" y="945"/>
                    <a:pt x="341" y="945"/>
                  </a:cubicBezTo>
                  <a:cubicBezTo>
                    <a:pt x="340" y="945"/>
                    <a:pt x="340" y="945"/>
                    <a:pt x="340" y="945"/>
                  </a:cubicBezTo>
                  <a:cubicBezTo>
                    <a:pt x="337" y="944"/>
                    <a:pt x="337" y="944"/>
                    <a:pt x="337" y="944"/>
                  </a:cubicBezTo>
                  <a:cubicBezTo>
                    <a:pt x="334" y="943"/>
                    <a:pt x="334" y="943"/>
                    <a:pt x="334" y="943"/>
                  </a:cubicBezTo>
                  <a:cubicBezTo>
                    <a:pt x="331" y="942"/>
                    <a:pt x="331" y="942"/>
                    <a:pt x="331" y="942"/>
                  </a:cubicBezTo>
                  <a:cubicBezTo>
                    <a:pt x="329" y="941"/>
                    <a:pt x="329" y="941"/>
                    <a:pt x="329" y="941"/>
                  </a:cubicBezTo>
                  <a:cubicBezTo>
                    <a:pt x="326" y="940"/>
                    <a:pt x="326" y="940"/>
                    <a:pt x="326" y="940"/>
                  </a:cubicBezTo>
                  <a:cubicBezTo>
                    <a:pt x="323" y="939"/>
                    <a:pt x="323" y="939"/>
                    <a:pt x="323" y="939"/>
                  </a:cubicBezTo>
                  <a:cubicBezTo>
                    <a:pt x="320" y="938"/>
                    <a:pt x="320" y="938"/>
                    <a:pt x="320" y="938"/>
                  </a:cubicBezTo>
                  <a:cubicBezTo>
                    <a:pt x="318" y="937"/>
                    <a:pt x="318" y="937"/>
                    <a:pt x="318" y="937"/>
                  </a:cubicBezTo>
                  <a:cubicBezTo>
                    <a:pt x="315" y="936"/>
                    <a:pt x="315" y="936"/>
                    <a:pt x="315" y="936"/>
                  </a:cubicBezTo>
                  <a:cubicBezTo>
                    <a:pt x="312" y="935"/>
                    <a:pt x="312" y="935"/>
                    <a:pt x="312" y="935"/>
                  </a:cubicBezTo>
                  <a:cubicBezTo>
                    <a:pt x="309" y="934"/>
                    <a:pt x="309" y="934"/>
                    <a:pt x="309" y="934"/>
                  </a:cubicBezTo>
                  <a:cubicBezTo>
                    <a:pt x="307" y="933"/>
                    <a:pt x="307" y="933"/>
                    <a:pt x="307" y="933"/>
                  </a:cubicBezTo>
                  <a:cubicBezTo>
                    <a:pt x="304" y="932"/>
                    <a:pt x="304" y="932"/>
                    <a:pt x="304" y="932"/>
                  </a:cubicBezTo>
                  <a:cubicBezTo>
                    <a:pt x="304" y="932"/>
                    <a:pt x="304" y="932"/>
                    <a:pt x="304" y="932"/>
                  </a:cubicBezTo>
                  <a:cubicBezTo>
                    <a:pt x="300" y="931"/>
                    <a:pt x="301" y="924"/>
                    <a:pt x="305" y="925"/>
                  </a:cubicBezTo>
                  <a:cubicBezTo>
                    <a:pt x="306" y="925"/>
                    <a:pt x="306" y="925"/>
                    <a:pt x="307" y="925"/>
                  </a:cubicBezTo>
                  <a:cubicBezTo>
                    <a:pt x="307" y="925"/>
                    <a:pt x="307" y="925"/>
                    <a:pt x="307" y="925"/>
                  </a:cubicBezTo>
                  <a:cubicBezTo>
                    <a:pt x="309" y="926"/>
                    <a:pt x="309" y="926"/>
                    <a:pt x="309" y="926"/>
                  </a:cubicBezTo>
                  <a:cubicBezTo>
                    <a:pt x="312" y="927"/>
                    <a:pt x="312" y="927"/>
                    <a:pt x="312" y="927"/>
                  </a:cubicBezTo>
                  <a:cubicBezTo>
                    <a:pt x="315" y="928"/>
                    <a:pt x="315" y="928"/>
                    <a:pt x="315" y="928"/>
                  </a:cubicBezTo>
                  <a:cubicBezTo>
                    <a:pt x="317" y="929"/>
                    <a:pt x="317" y="929"/>
                    <a:pt x="317" y="929"/>
                  </a:cubicBezTo>
                  <a:cubicBezTo>
                    <a:pt x="320" y="930"/>
                    <a:pt x="320" y="930"/>
                    <a:pt x="320" y="930"/>
                  </a:cubicBezTo>
                  <a:cubicBezTo>
                    <a:pt x="323" y="931"/>
                    <a:pt x="323" y="931"/>
                    <a:pt x="323" y="931"/>
                  </a:cubicBezTo>
                  <a:cubicBezTo>
                    <a:pt x="326" y="932"/>
                    <a:pt x="326" y="932"/>
                    <a:pt x="326" y="932"/>
                  </a:cubicBezTo>
                  <a:cubicBezTo>
                    <a:pt x="328" y="933"/>
                    <a:pt x="328" y="933"/>
                    <a:pt x="328" y="933"/>
                  </a:cubicBezTo>
                  <a:cubicBezTo>
                    <a:pt x="331" y="933"/>
                    <a:pt x="331" y="933"/>
                    <a:pt x="331" y="933"/>
                  </a:cubicBezTo>
                  <a:cubicBezTo>
                    <a:pt x="334" y="934"/>
                    <a:pt x="334" y="934"/>
                    <a:pt x="334" y="934"/>
                  </a:cubicBezTo>
                  <a:cubicBezTo>
                    <a:pt x="336" y="935"/>
                    <a:pt x="336" y="935"/>
                    <a:pt x="336" y="935"/>
                  </a:cubicBezTo>
                  <a:cubicBezTo>
                    <a:pt x="339" y="936"/>
                    <a:pt x="339" y="936"/>
                    <a:pt x="339" y="936"/>
                  </a:cubicBezTo>
                  <a:cubicBezTo>
                    <a:pt x="342" y="937"/>
                    <a:pt x="342" y="937"/>
                    <a:pt x="342" y="937"/>
                  </a:cubicBezTo>
                  <a:cubicBezTo>
                    <a:pt x="344" y="937"/>
                    <a:pt x="344" y="937"/>
                    <a:pt x="344" y="937"/>
                  </a:cubicBezTo>
                  <a:close/>
                  <a:moveTo>
                    <a:pt x="285" y="916"/>
                  </a:moveTo>
                  <a:cubicBezTo>
                    <a:pt x="285" y="916"/>
                    <a:pt x="285" y="916"/>
                    <a:pt x="285" y="916"/>
                  </a:cubicBezTo>
                  <a:cubicBezTo>
                    <a:pt x="289" y="918"/>
                    <a:pt x="288" y="924"/>
                    <a:pt x="283" y="923"/>
                  </a:cubicBezTo>
                  <a:cubicBezTo>
                    <a:pt x="283" y="923"/>
                    <a:pt x="282" y="923"/>
                    <a:pt x="282" y="923"/>
                  </a:cubicBezTo>
                  <a:cubicBezTo>
                    <a:pt x="280" y="922"/>
                    <a:pt x="280" y="922"/>
                    <a:pt x="280" y="922"/>
                  </a:cubicBezTo>
                  <a:cubicBezTo>
                    <a:pt x="278" y="921"/>
                    <a:pt x="278" y="921"/>
                    <a:pt x="278" y="921"/>
                  </a:cubicBezTo>
                  <a:cubicBezTo>
                    <a:pt x="275" y="920"/>
                    <a:pt x="275" y="920"/>
                    <a:pt x="275" y="920"/>
                  </a:cubicBezTo>
                  <a:cubicBezTo>
                    <a:pt x="272" y="919"/>
                    <a:pt x="272" y="919"/>
                    <a:pt x="272" y="919"/>
                  </a:cubicBezTo>
                  <a:cubicBezTo>
                    <a:pt x="270" y="917"/>
                    <a:pt x="270" y="917"/>
                    <a:pt x="270" y="917"/>
                  </a:cubicBezTo>
                  <a:cubicBezTo>
                    <a:pt x="267" y="916"/>
                    <a:pt x="267" y="916"/>
                    <a:pt x="267" y="916"/>
                  </a:cubicBezTo>
                  <a:cubicBezTo>
                    <a:pt x="265" y="915"/>
                    <a:pt x="265" y="915"/>
                    <a:pt x="265" y="915"/>
                  </a:cubicBezTo>
                  <a:cubicBezTo>
                    <a:pt x="262" y="914"/>
                    <a:pt x="262" y="914"/>
                    <a:pt x="262" y="914"/>
                  </a:cubicBezTo>
                  <a:cubicBezTo>
                    <a:pt x="259" y="912"/>
                    <a:pt x="259" y="912"/>
                    <a:pt x="259" y="912"/>
                  </a:cubicBezTo>
                  <a:cubicBezTo>
                    <a:pt x="257" y="911"/>
                    <a:pt x="257" y="911"/>
                    <a:pt x="257" y="911"/>
                  </a:cubicBezTo>
                  <a:cubicBezTo>
                    <a:pt x="254" y="910"/>
                    <a:pt x="254" y="910"/>
                    <a:pt x="254" y="910"/>
                  </a:cubicBezTo>
                  <a:cubicBezTo>
                    <a:pt x="252" y="908"/>
                    <a:pt x="252" y="908"/>
                    <a:pt x="252" y="908"/>
                  </a:cubicBezTo>
                  <a:cubicBezTo>
                    <a:pt x="249" y="907"/>
                    <a:pt x="249" y="907"/>
                    <a:pt x="249" y="907"/>
                  </a:cubicBezTo>
                  <a:cubicBezTo>
                    <a:pt x="247" y="905"/>
                    <a:pt x="247" y="905"/>
                    <a:pt x="247" y="905"/>
                  </a:cubicBezTo>
                  <a:cubicBezTo>
                    <a:pt x="246" y="905"/>
                    <a:pt x="246" y="905"/>
                    <a:pt x="246" y="905"/>
                  </a:cubicBezTo>
                  <a:cubicBezTo>
                    <a:pt x="242" y="903"/>
                    <a:pt x="244" y="897"/>
                    <a:pt x="249" y="898"/>
                  </a:cubicBezTo>
                  <a:cubicBezTo>
                    <a:pt x="249" y="898"/>
                    <a:pt x="250" y="898"/>
                    <a:pt x="250" y="898"/>
                  </a:cubicBezTo>
                  <a:cubicBezTo>
                    <a:pt x="251" y="898"/>
                    <a:pt x="251" y="898"/>
                    <a:pt x="251" y="898"/>
                  </a:cubicBezTo>
                  <a:cubicBezTo>
                    <a:pt x="253" y="900"/>
                    <a:pt x="253" y="900"/>
                    <a:pt x="253" y="900"/>
                  </a:cubicBezTo>
                  <a:cubicBezTo>
                    <a:pt x="256" y="901"/>
                    <a:pt x="256" y="901"/>
                    <a:pt x="256" y="901"/>
                  </a:cubicBezTo>
                  <a:cubicBezTo>
                    <a:pt x="258" y="902"/>
                    <a:pt x="258" y="902"/>
                    <a:pt x="258" y="902"/>
                  </a:cubicBezTo>
                  <a:cubicBezTo>
                    <a:pt x="261" y="904"/>
                    <a:pt x="261" y="904"/>
                    <a:pt x="261" y="904"/>
                  </a:cubicBezTo>
                  <a:cubicBezTo>
                    <a:pt x="263" y="905"/>
                    <a:pt x="263" y="905"/>
                    <a:pt x="263" y="905"/>
                  </a:cubicBezTo>
                  <a:cubicBezTo>
                    <a:pt x="266" y="906"/>
                    <a:pt x="266" y="906"/>
                    <a:pt x="266" y="906"/>
                  </a:cubicBezTo>
                  <a:cubicBezTo>
                    <a:pt x="268" y="908"/>
                    <a:pt x="268" y="908"/>
                    <a:pt x="268" y="908"/>
                  </a:cubicBezTo>
                  <a:cubicBezTo>
                    <a:pt x="271" y="909"/>
                    <a:pt x="271" y="909"/>
                    <a:pt x="271" y="909"/>
                  </a:cubicBezTo>
                  <a:cubicBezTo>
                    <a:pt x="273" y="910"/>
                    <a:pt x="273" y="910"/>
                    <a:pt x="273" y="910"/>
                  </a:cubicBezTo>
                  <a:cubicBezTo>
                    <a:pt x="276" y="911"/>
                    <a:pt x="276" y="911"/>
                    <a:pt x="276" y="911"/>
                  </a:cubicBezTo>
                  <a:cubicBezTo>
                    <a:pt x="278" y="913"/>
                    <a:pt x="278" y="913"/>
                    <a:pt x="278" y="913"/>
                  </a:cubicBezTo>
                  <a:cubicBezTo>
                    <a:pt x="281" y="914"/>
                    <a:pt x="281" y="914"/>
                    <a:pt x="281" y="914"/>
                  </a:cubicBezTo>
                  <a:cubicBezTo>
                    <a:pt x="283" y="915"/>
                    <a:pt x="283" y="915"/>
                    <a:pt x="283" y="915"/>
                  </a:cubicBezTo>
                  <a:cubicBezTo>
                    <a:pt x="285" y="916"/>
                    <a:pt x="285" y="916"/>
                    <a:pt x="285" y="916"/>
                  </a:cubicBezTo>
                  <a:close/>
                  <a:moveTo>
                    <a:pt x="230" y="886"/>
                  </a:moveTo>
                  <a:cubicBezTo>
                    <a:pt x="230" y="886"/>
                    <a:pt x="230" y="886"/>
                    <a:pt x="230" y="886"/>
                  </a:cubicBezTo>
                  <a:cubicBezTo>
                    <a:pt x="231" y="887"/>
                    <a:pt x="232" y="889"/>
                    <a:pt x="232" y="890"/>
                  </a:cubicBezTo>
                  <a:cubicBezTo>
                    <a:pt x="231" y="893"/>
                    <a:pt x="228" y="895"/>
                    <a:pt x="226" y="893"/>
                  </a:cubicBezTo>
                  <a:cubicBezTo>
                    <a:pt x="225" y="892"/>
                    <a:pt x="225" y="892"/>
                    <a:pt x="225" y="892"/>
                  </a:cubicBezTo>
                  <a:cubicBezTo>
                    <a:pt x="222" y="891"/>
                    <a:pt x="222" y="891"/>
                    <a:pt x="222" y="891"/>
                  </a:cubicBezTo>
                  <a:cubicBezTo>
                    <a:pt x="220" y="889"/>
                    <a:pt x="220" y="889"/>
                    <a:pt x="220" y="889"/>
                  </a:cubicBezTo>
                  <a:cubicBezTo>
                    <a:pt x="217" y="888"/>
                    <a:pt x="217" y="888"/>
                    <a:pt x="217" y="888"/>
                  </a:cubicBezTo>
                  <a:cubicBezTo>
                    <a:pt x="215" y="886"/>
                    <a:pt x="215" y="886"/>
                    <a:pt x="215" y="886"/>
                  </a:cubicBezTo>
                  <a:cubicBezTo>
                    <a:pt x="213" y="885"/>
                    <a:pt x="213" y="885"/>
                    <a:pt x="213" y="885"/>
                  </a:cubicBezTo>
                  <a:cubicBezTo>
                    <a:pt x="210" y="883"/>
                    <a:pt x="210" y="883"/>
                    <a:pt x="210" y="883"/>
                  </a:cubicBezTo>
                  <a:cubicBezTo>
                    <a:pt x="208" y="881"/>
                    <a:pt x="208" y="881"/>
                    <a:pt x="208" y="881"/>
                  </a:cubicBezTo>
                  <a:cubicBezTo>
                    <a:pt x="206" y="880"/>
                    <a:pt x="206" y="880"/>
                    <a:pt x="206" y="880"/>
                  </a:cubicBezTo>
                  <a:cubicBezTo>
                    <a:pt x="203" y="878"/>
                    <a:pt x="203" y="878"/>
                    <a:pt x="203" y="878"/>
                  </a:cubicBezTo>
                  <a:cubicBezTo>
                    <a:pt x="201" y="876"/>
                    <a:pt x="201" y="876"/>
                    <a:pt x="201" y="876"/>
                  </a:cubicBezTo>
                  <a:cubicBezTo>
                    <a:pt x="199" y="875"/>
                    <a:pt x="199" y="875"/>
                    <a:pt x="199" y="875"/>
                  </a:cubicBezTo>
                  <a:cubicBezTo>
                    <a:pt x="196" y="873"/>
                    <a:pt x="196" y="873"/>
                    <a:pt x="196" y="873"/>
                  </a:cubicBezTo>
                  <a:cubicBezTo>
                    <a:pt x="194" y="871"/>
                    <a:pt x="194" y="871"/>
                    <a:pt x="194" y="871"/>
                  </a:cubicBezTo>
                  <a:cubicBezTo>
                    <a:pt x="193" y="870"/>
                    <a:pt x="193" y="870"/>
                    <a:pt x="193" y="870"/>
                  </a:cubicBezTo>
                  <a:cubicBezTo>
                    <a:pt x="189" y="868"/>
                    <a:pt x="192" y="862"/>
                    <a:pt x="196" y="863"/>
                  </a:cubicBezTo>
                  <a:cubicBezTo>
                    <a:pt x="197" y="863"/>
                    <a:pt x="197" y="864"/>
                    <a:pt x="197" y="864"/>
                  </a:cubicBezTo>
                  <a:cubicBezTo>
                    <a:pt x="199" y="865"/>
                    <a:pt x="199" y="865"/>
                    <a:pt x="199" y="865"/>
                  </a:cubicBezTo>
                  <a:cubicBezTo>
                    <a:pt x="201" y="867"/>
                    <a:pt x="201" y="867"/>
                    <a:pt x="201" y="867"/>
                  </a:cubicBezTo>
                  <a:cubicBezTo>
                    <a:pt x="203" y="868"/>
                    <a:pt x="203" y="868"/>
                    <a:pt x="203" y="868"/>
                  </a:cubicBezTo>
                  <a:cubicBezTo>
                    <a:pt x="206" y="870"/>
                    <a:pt x="206" y="870"/>
                    <a:pt x="206" y="870"/>
                  </a:cubicBezTo>
                  <a:cubicBezTo>
                    <a:pt x="208" y="871"/>
                    <a:pt x="208" y="871"/>
                    <a:pt x="208" y="871"/>
                  </a:cubicBezTo>
                  <a:cubicBezTo>
                    <a:pt x="210" y="873"/>
                    <a:pt x="210" y="873"/>
                    <a:pt x="210" y="873"/>
                  </a:cubicBezTo>
                  <a:cubicBezTo>
                    <a:pt x="212" y="875"/>
                    <a:pt x="212" y="875"/>
                    <a:pt x="212" y="875"/>
                  </a:cubicBezTo>
                  <a:cubicBezTo>
                    <a:pt x="215" y="876"/>
                    <a:pt x="215" y="876"/>
                    <a:pt x="215" y="876"/>
                  </a:cubicBezTo>
                  <a:cubicBezTo>
                    <a:pt x="217" y="878"/>
                    <a:pt x="217" y="878"/>
                    <a:pt x="217" y="878"/>
                  </a:cubicBezTo>
                  <a:cubicBezTo>
                    <a:pt x="219" y="879"/>
                    <a:pt x="219" y="879"/>
                    <a:pt x="219" y="879"/>
                  </a:cubicBezTo>
                  <a:cubicBezTo>
                    <a:pt x="222" y="881"/>
                    <a:pt x="222" y="881"/>
                    <a:pt x="222" y="881"/>
                  </a:cubicBezTo>
                  <a:cubicBezTo>
                    <a:pt x="224" y="883"/>
                    <a:pt x="224" y="883"/>
                    <a:pt x="224" y="883"/>
                  </a:cubicBezTo>
                  <a:cubicBezTo>
                    <a:pt x="226" y="884"/>
                    <a:pt x="226" y="884"/>
                    <a:pt x="226" y="884"/>
                  </a:cubicBezTo>
                  <a:cubicBezTo>
                    <a:pt x="229" y="886"/>
                    <a:pt x="229" y="886"/>
                    <a:pt x="229" y="886"/>
                  </a:cubicBezTo>
                  <a:cubicBezTo>
                    <a:pt x="230" y="886"/>
                    <a:pt x="230" y="886"/>
                    <a:pt x="230" y="886"/>
                  </a:cubicBezTo>
                  <a:close/>
                  <a:moveTo>
                    <a:pt x="179" y="849"/>
                  </a:moveTo>
                  <a:cubicBezTo>
                    <a:pt x="179" y="849"/>
                    <a:pt x="179" y="849"/>
                    <a:pt x="179" y="849"/>
                  </a:cubicBezTo>
                  <a:cubicBezTo>
                    <a:pt x="182" y="852"/>
                    <a:pt x="179" y="858"/>
                    <a:pt x="175" y="856"/>
                  </a:cubicBezTo>
                  <a:cubicBezTo>
                    <a:pt x="175" y="856"/>
                    <a:pt x="174" y="856"/>
                    <a:pt x="174" y="856"/>
                  </a:cubicBezTo>
                  <a:cubicBezTo>
                    <a:pt x="174" y="855"/>
                    <a:pt x="174" y="855"/>
                    <a:pt x="174" y="855"/>
                  </a:cubicBezTo>
                  <a:cubicBezTo>
                    <a:pt x="172" y="854"/>
                    <a:pt x="172" y="854"/>
                    <a:pt x="172" y="854"/>
                  </a:cubicBezTo>
                  <a:cubicBezTo>
                    <a:pt x="170" y="852"/>
                    <a:pt x="170" y="852"/>
                    <a:pt x="170" y="852"/>
                  </a:cubicBezTo>
                  <a:cubicBezTo>
                    <a:pt x="167" y="850"/>
                    <a:pt x="167" y="850"/>
                    <a:pt x="167" y="850"/>
                  </a:cubicBezTo>
                  <a:cubicBezTo>
                    <a:pt x="165" y="848"/>
                    <a:pt x="165" y="848"/>
                    <a:pt x="165" y="848"/>
                  </a:cubicBezTo>
                  <a:cubicBezTo>
                    <a:pt x="163" y="846"/>
                    <a:pt x="163" y="846"/>
                    <a:pt x="163" y="846"/>
                  </a:cubicBezTo>
                  <a:cubicBezTo>
                    <a:pt x="161" y="844"/>
                    <a:pt x="161" y="844"/>
                    <a:pt x="161" y="844"/>
                  </a:cubicBezTo>
                  <a:cubicBezTo>
                    <a:pt x="159" y="842"/>
                    <a:pt x="159" y="842"/>
                    <a:pt x="159" y="842"/>
                  </a:cubicBezTo>
                  <a:cubicBezTo>
                    <a:pt x="157" y="840"/>
                    <a:pt x="157" y="840"/>
                    <a:pt x="157" y="840"/>
                  </a:cubicBezTo>
                  <a:cubicBezTo>
                    <a:pt x="155" y="838"/>
                    <a:pt x="155" y="838"/>
                    <a:pt x="155" y="838"/>
                  </a:cubicBezTo>
                  <a:cubicBezTo>
                    <a:pt x="153" y="837"/>
                    <a:pt x="153" y="837"/>
                    <a:pt x="153" y="837"/>
                  </a:cubicBezTo>
                  <a:cubicBezTo>
                    <a:pt x="151" y="835"/>
                    <a:pt x="151" y="835"/>
                    <a:pt x="151" y="835"/>
                  </a:cubicBezTo>
                  <a:cubicBezTo>
                    <a:pt x="148" y="833"/>
                    <a:pt x="148" y="833"/>
                    <a:pt x="148" y="833"/>
                  </a:cubicBezTo>
                  <a:cubicBezTo>
                    <a:pt x="146" y="831"/>
                    <a:pt x="146" y="831"/>
                    <a:pt x="146" y="831"/>
                  </a:cubicBezTo>
                  <a:cubicBezTo>
                    <a:pt x="144" y="829"/>
                    <a:pt x="144" y="829"/>
                    <a:pt x="144" y="829"/>
                  </a:cubicBezTo>
                  <a:cubicBezTo>
                    <a:pt x="141" y="826"/>
                    <a:pt x="144" y="820"/>
                    <a:pt x="149" y="822"/>
                  </a:cubicBezTo>
                  <a:cubicBezTo>
                    <a:pt x="149" y="822"/>
                    <a:pt x="149" y="822"/>
                    <a:pt x="150" y="823"/>
                  </a:cubicBezTo>
                  <a:cubicBezTo>
                    <a:pt x="152" y="825"/>
                    <a:pt x="152" y="825"/>
                    <a:pt x="152" y="825"/>
                  </a:cubicBezTo>
                  <a:cubicBezTo>
                    <a:pt x="154" y="827"/>
                    <a:pt x="154" y="827"/>
                    <a:pt x="154" y="827"/>
                  </a:cubicBezTo>
                  <a:cubicBezTo>
                    <a:pt x="156" y="829"/>
                    <a:pt x="156" y="829"/>
                    <a:pt x="156" y="829"/>
                  </a:cubicBezTo>
                  <a:cubicBezTo>
                    <a:pt x="158" y="831"/>
                    <a:pt x="158" y="831"/>
                    <a:pt x="158" y="831"/>
                  </a:cubicBezTo>
                  <a:cubicBezTo>
                    <a:pt x="160" y="833"/>
                    <a:pt x="160" y="833"/>
                    <a:pt x="160" y="833"/>
                  </a:cubicBezTo>
                  <a:cubicBezTo>
                    <a:pt x="162" y="834"/>
                    <a:pt x="162" y="834"/>
                    <a:pt x="162" y="834"/>
                  </a:cubicBezTo>
                  <a:cubicBezTo>
                    <a:pt x="164" y="836"/>
                    <a:pt x="164" y="836"/>
                    <a:pt x="164" y="836"/>
                  </a:cubicBezTo>
                  <a:cubicBezTo>
                    <a:pt x="166" y="838"/>
                    <a:pt x="166" y="838"/>
                    <a:pt x="166" y="838"/>
                  </a:cubicBezTo>
                  <a:cubicBezTo>
                    <a:pt x="168" y="840"/>
                    <a:pt x="168" y="840"/>
                    <a:pt x="168" y="840"/>
                  </a:cubicBezTo>
                  <a:cubicBezTo>
                    <a:pt x="170" y="842"/>
                    <a:pt x="170" y="842"/>
                    <a:pt x="170" y="842"/>
                  </a:cubicBezTo>
                  <a:cubicBezTo>
                    <a:pt x="172" y="844"/>
                    <a:pt x="172" y="844"/>
                    <a:pt x="172" y="844"/>
                  </a:cubicBezTo>
                  <a:cubicBezTo>
                    <a:pt x="175" y="846"/>
                    <a:pt x="175" y="846"/>
                    <a:pt x="175" y="846"/>
                  </a:cubicBezTo>
                  <a:cubicBezTo>
                    <a:pt x="177" y="847"/>
                    <a:pt x="177" y="847"/>
                    <a:pt x="177" y="847"/>
                  </a:cubicBezTo>
                  <a:cubicBezTo>
                    <a:pt x="179" y="849"/>
                    <a:pt x="179" y="849"/>
                    <a:pt x="179" y="849"/>
                  </a:cubicBezTo>
                  <a:cubicBezTo>
                    <a:pt x="179" y="849"/>
                    <a:pt x="179" y="849"/>
                    <a:pt x="179" y="849"/>
                  </a:cubicBezTo>
                  <a:close/>
                  <a:moveTo>
                    <a:pt x="133" y="806"/>
                  </a:moveTo>
                  <a:cubicBezTo>
                    <a:pt x="133" y="806"/>
                    <a:pt x="133" y="806"/>
                    <a:pt x="133" y="806"/>
                  </a:cubicBezTo>
                  <a:cubicBezTo>
                    <a:pt x="136" y="809"/>
                    <a:pt x="133" y="814"/>
                    <a:pt x="129" y="812"/>
                  </a:cubicBezTo>
                  <a:cubicBezTo>
                    <a:pt x="128" y="812"/>
                    <a:pt x="128" y="812"/>
                    <a:pt x="128" y="811"/>
                  </a:cubicBezTo>
                  <a:cubicBezTo>
                    <a:pt x="127" y="810"/>
                    <a:pt x="127" y="810"/>
                    <a:pt x="127" y="810"/>
                  </a:cubicBezTo>
                  <a:cubicBezTo>
                    <a:pt x="125" y="808"/>
                    <a:pt x="125" y="808"/>
                    <a:pt x="125" y="808"/>
                  </a:cubicBezTo>
                  <a:cubicBezTo>
                    <a:pt x="123" y="806"/>
                    <a:pt x="123" y="806"/>
                    <a:pt x="123" y="806"/>
                  </a:cubicBezTo>
                  <a:cubicBezTo>
                    <a:pt x="121" y="804"/>
                    <a:pt x="121" y="804"/>
                    <a:pt x="121" y="804"/>
                  </a:cubicBezTo>
                  <a:cubicBezTo>
                    <a:pt x="119" y="801"/>
                    <a:pt x="119" y="801"/>
                    <a:pt x="119" y="801"/>
                  </a:cubicBezTo>
                  <a:cubicBezTo>
                    <a:pt x="117" y="799"/>
                    <a:pt x="117" y="799"/>
                    <a:pt x="117" y="799"/>
                  </a:cubicBezTo>
                  <a:cubicBezTo>
                    <a:pt x="115" y="797"/>
                    <a:pt x="115" y="797"/>
                    <a:pt x="115" y="797"/>
                  </a:cubicBezTo>
                  <a:cubicBezTo>
                    <a:pt x="113" y="795"/>
                    <a:pt x="113" y="795"/>
                    <a:pt x="113" y="795"/>
                  </a:cubicBezTo>
                  <a:cubicBezTo>
                    <a:pt x="112" y="793"/>
                    <a:pt x="112" y="793"/>
                    <a:pt x="112" y="793"/>
                  </a:cubicBezTo>
                  <a:cubicBezTo>
                    <a:pt x="110" y="790"/>
                    <a:pt x="110" y="790"/>
                    <a:pt x="110" y="790"/>
                  </a:cubicBezTo>
                  <a:cubicBezTo>
                    <a:pt x="108" y="788"/>
                    <a:pt x="108" y="788"/>
                    <a:pt x="108" y="788"/>
                  </a:cubicBezTo>
                  <a:cubicBezTo>
                    <a:pt x="106" y="786"/>
                    <a:pt x="106" y="786"/>
                    <a:pt x="106" y="786"/>
                  </a:cubicBezTo>
                  <a:cubicBezTo>
                    <a:pt x="104" y="784"/>
                    <a:pt x="104" y="784"/>
                    <a:pt x="104" y="784"/>
                  </a:cubicBezTo>
                  <a:cubicBezTo>
                    <a:pt x="103" y="782"/>
                    <a:pt x="103" y="782"/>
                    <a:pt x="103" y="782"/>
                  </a:cubicBezTo>
                  <a:cubicBezTo>
                    <a:pt x="102" y="781"/>
                    <a:pt x="102" y="781"/>
                    <a:pt x="102" y="781"/>
                  </a:cubicBezTo>
                  <a:cubicBezTo>
                    <a:pt x="99" y="777"/>
                    <a:pt x="104" y="772"/>
                    <a:pt x="107" y="775"/>
                  </a:cubicBezTo>
                  <a:cubicBezTo>
                    <a:pt x="108" y="775"/>
                    <a:pt x="108" y="775"/>
                    <a:pt x="108" y="776"/>
                  </a:cubicBezTo>
                  <a:cubicBezTo>
                    <a:pt x="109" y="777"/>
                    <a:pt x="109" y="777"/>
                    <a:pt x="109" y="777"/>
                  </a:cubicBezTo>
                  <a:cubicBezTo>
                    <a:pt x="110" y="779"/>
                    <a:pt x="110" y="779"/>
                    <a:pt x="110" y="779"/>
                  </a:cubicBezTo>
                  <a:cubicBezTo>
                    <a:pt x="112" y="781"/>
                    <a:pt x="112" y="781"/>
                    <a:pt x="112" y="781"/>
                  </a:cubicBezTo>
                  <a:cubicBezTo>
                    <a:pt x="114" y="783"/>
                    <a:pt x="114" y="783"/>
                    <a:pt x="114" y="783"/>
                  </a:cubicBezTo>
                  <a:cubicBezTo>
                    <a:pt x="116" y="785"/>
                    <a:pt x="116" y="785"/>
                    <a:pt x="116" y="785"/>
                  </a:cubicBezTo>
                  <a:cubicBezTo>
                    <a:pt x="118" y="788"/>
                    <a:pt x="118" y="788"/>
                    <a:pt x="118" y="788"/>
                  </a:cubicBezTo>
                  <a:cubicBezTo>
                    <a:pt x="119" y="790"/>
                    <a:pt x="119" y="790"/>
                    <a:pt x="119" y="790"/>
                  </a:cubicBezTo>
                  <a:cubicBezTo>
                    <a:pt x="121" y="792"/>
                    <a:pt x="121" y="792"/>
                    <a:pt x="121" y="792"/>
                  </a:cubicBezTo>
                  <a:cubicBezTo>
                    <a:pt x="123" y="794"/>
                    <a:pt x="123" y="794"/>
                    <a:pt x="123" y="794"/>
                  </a:cubicBezTo>
                  <a:cubicBezTo>
                    <a:pt x="125" y="796"/>
                    <a:pt x="125" y="796"/>
                    <a:pt x="125" y="796"/>
                  </a:cubicBezTo>
                  <a:cubicBezTo>
                    <a:pt x="127" y="798"/>
                    <a:pt x="127" y="798"/>
                    <a:pt x="127" y="798"/>
                  </a:cubicBezTo>
                  <a:cubicBezTo>
                    <a:pt x="129" y="800"/>
                    <a:pt x="129" y="800"/>
                    <a:pt x="129" y="800"/>
                  </a:cubicBezTo>
                  <a:cubicBezTo>
                    <a:pt x="130" y="802"/>
                    <a:pt x="130" y="802"/>
                    <a:pt x="130" y="802"/>
                  </a:cubicBezTo>
                  <a:cubicBezTo>
                    <a:pt x="132" y="805"/>
                    <a:pt x="132" y="805"/>
                    <a:pt x="132" y="805"/>
                  </a:cubicBezTo>
                  <a:cubicBezTo>
                    <a:pt x="133" y="806"/>
                    <a:pt x="133" y="806"/>
                    <a:pt x="133" y="806"/>
                  </a:cubicBezTo>
                  <a:close/>
                  <a:moveTo>
                    <a:pt x="94" y="757"/>
                  </a:moveTo>
                  <a:cubicBezTo>
                    <a:pt x="94" y="757"/>
                    <a:pt x="94" y="757"/>
                    <a:pt x="94" y="757"/>
                  </a:cubicBezTo>
                  <a:cubicBezTo>
                    <a:pt x="95" y="758"/>
                    <a:pt x="95" y="760"/>
                    <a:pt x="94" y="761"/>
                  </a:cubicBezTo>
                  <a:cubicBezTo>
                    <a:pt x="92" y="763"/>
                    <a:pt x="89" y="763"/>
                    <a:pt x="88" y="761"/>
                  </a:cubicBezTo>
                  <a:cubicBezTo>
                    <a:pt x="87" y="761"/>
                    <a:pt x="87" y="761"/>
                    <a:pt x="87" y="761"/>
                  </a:cubicBezTo>
                  <a:cubicBezTo>
                    <a:pt x="86" y="758"/>
                    <a:pt x="86" y="758"/>
                    <a:pt x="86" y="758"/>
                  </a:cubicBezTo>
                  <a:cubicBezTo>
                    <a:pt x="84" y="756"/>
                    <a:pt x="84" y="756"/>
                    <a:pt x="84" y="756"/>
                  </a:cubicBezTo>
                  <a:cubicBezTo>
                    <a:pt x="82" y="754"/>
                    <a:pt x="82" y="754"/>
                    <a:pt x="82" y="754"/>
                  </a:cubicBezTo>
                  <a:cubicBezTo>
                    <a:pt x="81" y="751"/>
                    <a:pt x="81" y="751"/>
                    <a:pt x="81" y="751"/>
                  </a:cubicBezTo>
                  <a:cubicBezTo>
                    <a:pt x="79" y="749"/>
                    <a:pt x="79" y="749"/>
                    <a:pt x="79" y="749"/>
                  </a:cubicBezTo>
                  <a:cubicBezTo>
                    <a:pt x="78" y="746"/>
                    <a:pt x="78" y="746"/>
                    <a:pt x="78" y="746"/>
                  </a:cubicBezTo>
                  <a:cubicBezTo>
                    <a:pt x="76" y="744"/>
                    <a:pt x="76" y="744"/>
                    <a:pt x="76" y="744"/>
                  </a:cubicBezTo>
                  <a:cubicBezTo>
                    <a:pt x="75" y="741"/>
                    <a:pt x="75" y="741"/>
                    <a:pt x="75" y="741"/>
                  </a:cubicBezTo>
                  <a:cubicBezTo>
                    <a:pt x="73" y="739"/>
                    <a:pt x="73" y="739"/>
                    <a:pt x="73" y="739"/>
                  </a:cubicBezTo>
                  <a:cubicBezTo>
                    <a:pt x="72" y="737"/>
                    <a:pt x="72" y="737"/>
                    <a:pt x="72" y="737"/>
                  </a:cubicBezTo>
                  <a:cubicBezTo>
                    <a:pt x="70" y="734"/>
                    <a:pt x="70" y="734"/>
                    <a:pt x="70" y="734"/>
                  </a:cubicBezTo>
                  <a:cubicBezTo>
                    <a:pt x="69" y="732"/>
                    <a:pt x="69" y="732"/>
                    <a:pt x="69" y="732"/>
                  </a:cubicBezTo>
                  <a:cubicBezTo>
                    <a:pt x="67" y="729"/>
                    <a:pt x="67" y="729"/>
                    <a:pt x="67" y="729"/>
                  </a:cubicBezTo>
                  <a:cubicBezTo>
                    <a:pt x="66" y="727"/>
                    <a:pt x="66" y="727"/>
                    <a:pt x="66" y="727"/>
                  </a:cubicBezTo>
                  <a:cubicBezTo>
                    <a:pt x="64" y="723"/>
                    <a:pt x="69" y="719"/>
                    <a:pt x="72" y="723"/>
                  </a:cubicBezTo>
                  <a:cubicBezTo>
                    <a:pt x="73" y="723"/>
                    <a:pt x="73" y="723"/>
                    <a:pt x="73" y="723"/>
                  </a:cubicBezTo>
                  <a:cubicBezTo>
                    <a:pt x="74" y="725"/>
                    <a:pt x="74" y="725"/>
                    <a:pt x="74" y="725"/>
                  </a:cubicBezTo>
                  <a:cubicBezTo>
                    <a:pt x="75" y="727"/>
                    <a:pt x="75" y="727"/>
                    <a:pt x="75" y="727"/>
                  </a:cubicBezTo>
                  <a:cubicBezTo>
                    <a:pt x="77" y="730"/>
                    <a:pt x="77" y="730"/>
                    <a:pt x="77" y="730"/>
                  </a:cubicBezTo>
                  <a:cubicBezTo>
                    <a:pt x="78" y="732"/>
                    <a:pt x="78" y="732"/>
                    <a:pt x="78" y="732"/>
                  </a:cubicBezTo>
                  <a:cubicBezTo>
                    <a:pt x="80" y="735"/>
                    <a:pt x="80" y="735"/>
                    <a:pt x="80" y="735"/>
                  </a:cubicBezTo>
                  <a:cubicBezTo>
                    <a:pt x="81" y="737"/>
                    <a:pt x="81" y="737"/>
                    <a:pt x="81" y="737"/>
                  </a:cubicBezTo>
                  <a:cubicBezTo>
                    <a:pt x="83" y="740"/>
                    <a:pt x="83" y="740"/>
                    <a:pt x="83" y="740"/>
                  </a:cubicBezTo>
                  <a:cubicBezTo>
                    <a:pt x="84" y="742"/>
                    <a:pt x="84" y="742"/>
                    <a:pt x="84" y="742"/>
                  </a:cubicBezTo>
                  <a:cubicBezTo>
                    <a:pt x="86" y="744"/>
                    <a:pt x="86" y="744"/>
                    <a:pt x="86" y="744"/>
                  </a:cubicBezTo>
                  <a:cubicBezTo>
                    <a:pt x="87" y="747"/>
                    <a:pt x="87" y="747"/>
                    <a:pt x="87" y="747"/>
                  </a:cubicBezTo>
                  <a:cubicBezTo>
                    <a:pt x="89" y="749"/>
                    <a:pt x="89" y="749"/>
                    <a:pt x="89" y="749"/>
                  </a:cubicBezTo>
                  <a:cubicBezTo>
                    <a:pt x="90" y="751"/>
                    <a:pt x="90" y="751"/>
                    <a:pt x="90" y="751"/>
                  </a:cubicBezTo>
                  <a:cubicBezTo>
                    <a:pt x="92" y="754"/>
                    <a:pt x="92" y="754"/>
                    <a:pt x="92" y="754"/>
                  </a:cubicBezTo>
                  <a:cubicBezTo>
                    <a:pt x="94" y="756"/>
                    <a:pt x="94" y="756"/>
                    <a:pt x="94" y="756"/>
                  </a:cubicBezTo>
                  <a:cubicBezTo>
                    <a:pt x="94" y="757"/>
                    <a:pt x="94" y="757"/>
                    <a:pt x="94" y="757"/>
                  </a:cubicBezTo>
                  <a:close/>
                  <a:moveTo>
                    <a:pt x="61" y="702"/>
                  </a:moveTo>
                  <a:cubicBezTo>
                    <a:pt x="61" y="702"/>
                    <a:pt x="61" y="702"/>
                    <a:pt x="61" y="702"/>
                  </a:cubicBezTo>
                  <a:cubicBezTo>
                    <a:pt x="64" y="707"/>
                    <a:pt x="58" y="710"/>
                    <a:pt x="55" y="706"/>
                  </a:cubicBezTo>
                  <a:cubicBezTo>
                    <a:pt x="55" y="706"/>
                    <a:pt x="54" y="706"/>
                    <a:pt x="54" y="706"/>
                  </a:cubicBezTo>
                  <a:cubicBezTo>
                    <a:pt x="53" y="704"/>
                    <a:pt x="53" y="704"/>
                    <a:pt x="53" y="704"/>
                  </a:cubicBezTo>
                  <a:cubicBezTo>
                    <a:pt x="52" y="701"/>
                    <a:pt x="52" y="701"/>
                    <a:pt x="52" y="701"/>
                  </a:cubicBezTo>
                  <a:cubicBezTo>
                    <a:pt x="51" y="698"/>
                    <a:pt x="51" y="698"/>
                    <a:pt x="51" y="698"/>
                  </a:cubicBezTo>
                  <a:cubicBezTo>
                    <a:pt x="49" y="696"/>
                    <a:pt x="49" y="696"/>
                    <a:pt x="49" y="696"/>
                  </a:cubicBezTo>
                  <a:cubicBezTo>
                    <a:pt x="48" y="693"/>
                    <a:pt x="48" y="693"/>
                    <a:pt x="48" y="693"/>
                  </a:cubicBezTo>
                  <a:cubicBezTo>
                    <a:pt x="47" y="691"/>
                    <a:pt x="47" y="691"/>
                    <a:pt x="47" y="691"/>
                  </a:cubicBezTo>
                  <a:cubicBezTo>
                    <a:pt x="46" y="688"/>
                    <a:pt x="46" y="688"/>
                    <a:pt x="46" y="688"/>
                  </a:cubicBezTo>
                  <a:cubicBezTo>
                    <a:pt x="44" y="685"/>
                    <a:pt x="44" y="685"/>
                    <a:pt x="44" y="685"/>
                  </a:cubicBezTo>
                  <a:cubicBezTo>
                    <a:pt x="43" y="683"/>
                    <a:pt x="43" y="683"/>
                    <a:pt x="43" y="683"/>
                  </a:cubicBezTo>
                  <a:cubicBezTo>
                    <a:pt x="42" y="680"/>
                    <a:pt x="42" y="680"/>
                    <a:pt x="42" y="680"/>
                  </a:cubicBezTo>
                  <a:cubicBezTo>
                    <a:pt x="41" y="677"/>
                    <a:pt x="41" y="677"/>
                    <a:pt x="41" y="677"/>
                  </a:cubicBezTo>
                  <a:cubicBezTo>
                    <a:pt x="40" y="675"/>
                    <a:pt x="40" y="675"/>
                    <a:pt x="40" y="675"/>
                  </a:cubicBezTo>
                  <a:cubicBezTo>
                    <a:pt x="38" y="672"/>
                    <a:pt x="38" y="672"/>
                    <a:pt x="38" y="672"/>
                  </a:cubicBezTo>
                  <a:cubicBezTo>
                    <a:pt x="37" y="669"/>
                    <a:pt x="37" y="669"/>
                    <a:pt x="37" y="669"/>
                  </a:cubicBezTo>
                  <a:cubicBezTo>
                    <a:pt x="36" y="665"/>
                    <a:pt x="41" y="662"/>
                    <a:pt x="44" y="665"/>
                  </a:cubicBezTo>
                  <a:cubicBezTo>
                    <a:pt x="44" y="666"/>
                    <a:pt x="44" y="666"/>
                    <a:pt x="45" y="666"/>
                  </a:cubicBezTo>
                  <a:cubicBezTo>
                    <a:pt x="46" y="669"/>
                    <a:pt x="46" y="669"/>
                    <a:pt x="46" y="669"/>
                  </a:cubicBezTo>
                  <a:cubicBezTo>
                    <a:pt x="47" y="671"/>
                    <a:pt x="47" y="671"/>
                    <a:pt x="47" y="671"/>
                  </a:cubicBezTo>
                  <a:cubicBezTo>
                    <a:pt x="48" y="674"/>
                    <a:pt x="48" y="674"/>
                    <a:pt x="48" y="674"/>
                  </a:cubicBezTo>
                  <a:cubicBezTo>
                    <a:pt x="49" y="677"/>
                    <a:pt x="49" y="677"/>
                    <a:pt x="49" y="677"/>
                  </a:cubicBezTo>
                  <a:cubicBezTo>
                    <a:pt x="50" y="679"/>
                    <a:pt x="50" y="679"/>
                    <a:pt x="50" y="679"/>
                  </a:cubicBezTo>
                  <a:cubicBezTo>
                    <a:pt x="51" y="682"/>
                    <a:pt x="51" y="682"/>
                    <a:pt x="51" y="682"/>
                  </a:cubicBezTo>
                  <a:cubicBezTo>
                    <a:pt x="53" y="685"/>
                    <a:pt x="53" y="685"/>
                    <a:pt x="53" y="685"/>
                  </a:cubicBezTo>
                  <a:cubicBezTo>
                    <a:pt x="54" y="687"/>
                    <a:pt x="54" y="687"/>
                    <a:pt x="54" y="687"/>
                  </a:cubicBezTo>
                  <a:cubicBezTo>
                    <a:pt x="55" y="690"/>
                    <a:pt x="55" y="690"/>
                    <a:pt x="55" y="690"/>
                  </a:cubicBezTo>
                  <a:cubicBezTo>
                    <a:pt x="56" y="692"/>
                    <a:pt x="56" y="692"/>
                    <a:pt x="56" y="692"/>
                  </a:cubicBezTo>
                  <a:cubicBezTo>
                    <a:pt x="58" y="695"/>
                    <a:pt x="58" y="695"/>
                    <a:pt x="58" y="695"/>
                  </a:cubicBezTo>
                  <a:cubicBezTo>
                    <a:pt x="59" y="697"/>
                    <a:pt x="59" y="697"/>
                    <a:pt x="59" y="697"/>
                  </a:cubicBezTo>
                  <a:cubicBezTo>
                    <a:pt x="60" y="700"/>
                    <a:pt x="60" y="700"/>
                    <a:pt x="60" y="700"/>
                  </a:cubicBezTo>
                  <a:cubicBezTo>
                    <a:pt x="61" y="702"/>
                    <a:pt x="61" y="702"/>
                    <a:pt x="61" y="702"/>
                  </a:cubicBezTo>
                  <a:close/>
                  <a:moveTo>
                    <a:pt x="36" y="644"/>
                  </a:moveTo>
                  <a:cubicBezTo>
                    <a:pt x="36" y="644"/>
                    <a:pt x="36" y="644"/>
                    <a:pt x="36" y="644"/>
                  </a:cubicBezTo>
                  <a:cubicBezTo>
                    <a:pt x="38" y="649"/>
                    <a:pt x="31" y="652"/>
                    <a:pt x="29" y="647"/>
                  </a:cubicBezTo>
                  <a:cubicBezTo>
                    <a:pt x="29" y="647"/>
                    <a:pt x="29" y="647"/>
                    <a:pt x="29" y="647"/>
                  </a:cubicBezTo>
                  <a:cubicBezTo>
                    <a:pt x="28" y="645"/>
                    <a:pt x="28" y="645"/>
                    <a:pt x="28" y="645"/>
                  </a:cubicBezTo>
                  <a:cubicBezTo>
                    <a:pt x="27" y="642"/>
                    <a:pt x="27" y="642"/>
                    <a:pt x="27" y="642"/>
                  </a:cubicBezTo>
                  <a:cubicBezTo>
                    <a:pt x="26" y="639"/>
                    <a:pt x="26" y="639"/>
                    <a:pt x="26" y="639"/>
                  </a:cubicBezTo>
                  <a:cubicBezTo>
                    <a:pt x="25" y="636"/>
                    <a:pt x="25" y="636"/>
                    <a:pt x="25" y="636"/>
                  </a:cubicBezTo>
                  <a:cubicBezTo>
                    <a:pt x="24" y="633"/>
                    <a:pt x="24" y="633"/>
                    <a:pt x="24" y="633"/>
                  </a:cubicBezTo>
                  <a:cubicBezTo>
                    <a:pt x="23" y="631"/>
                    <a:pt x="23" y="631"/>
                    <a:pt x="23" y="631"/>
                  </a:cubicBezTo>
                  <a:cubicBezTo>
                    <a:pt x="22" y="628"/>
                    <a:pt x="22" y="628"/>
                    <a:pt x="22" y="628"/>
                  </a:cubicBezTo>
                  <a:cubicBezTo>
                    <a:pt x="22" y="625"/>
                    <a:pt x="22" y="625"/>
                    <a:pt x="22" y="625"/>
                  </a:cubicBezTo>
                  <a:cubicBezTo>
                    <a:pt x="21" y="622"/>
                    <a:pt x="21" y="622"/>
                    <a:pt x="21" y="622"/>
                  </a:cubicBezTo>
                  <a:cubicBezTo>
                    <a:pt x="20" y="619"/>
                    <a:pt x="20" y="619"/>
                    <a:pt x="20" y="619"/>
                  </a:cubicBezTo>
                  <a:cubicBezTo>
                    <a:pt x="19" y="616"/>
                    <a:pt x="19" y="616"/>
                    <a:pt x="19" y="616"/>
                  </a:cubicBezTo>
                  <a:cubicBezTo>
                    <a:pt x="18" y="614"/>
                    <a:pt x="18" y="614"/>
                    <a:pt x="18" y="614"/>
                  </a:cubicBezTo>
                  <a:cubicBezTo>
                    <a:pt x="17" y="611"/>
                    <a:pt x="17" y="611"/>
                    <a:pt x="17" y="611"/>
                  </a:cubicBezTo>
                  <a:cubicBezTo>
                    <a:pt x="17" y="608"/>
                    <a:pt x="17" y="608"/>
                    <a:pt x="17" y="608"/>
                  </a:cubicBezTo>
                  <a:cubicBezTo>
                    <a:pt x="16" y="607"/>
                    <a:pt x="17" y="606"/>
                    <a:pt x="17" y="605"/>
                  </a:cubicBezTo>
                  <a:cubicBezTo>
                    <a:pt x="19" y="602"/>
                    <a:pt x="23" y="602"/>
                    <a:pt x="24" y="606"/>
                  </a:cubicBezTo>
                  <a:cubicBezTo>
                    <a:pt x="25" y="609"/>
                    <a:pt x="25" y="609"/>
                    <a:pt x="25" y="609"/>
                  </a:cubicBezTo>
                  <a:cubicBezTo>
                    <a:pt x="26" y="611"/>
                    <a:pt x="26" y="611"/>
                    <a:pt x="26" y="611"/>
                  </a:cubicBezTo>
                  <a:cubicBezTo>
                    <a:pt x="27" y="614"/>
                    <a:pt x="27" y="614"/>
                    <a:pt x="27" y="614"/>
                  </a:cubicBezTo>
                  <a:cubicBezTo>
                    <a:pt x="27" y="617"/>
                    <a:pt x="27" y="617"/>
                    <a:pt x="27" y="617"/>
                  </a:cubicBezTo>
                  <a:cubicBezTo>
                    <a:pt x="28" y="620"/>
                    <a:pt x="28" y="620"/>
                    <a:pt x="28" y="620"/>
                  </a:cubicBezTo>
                  <a:cubicBezTo>
                    <a:pt x="29" y="623"/>
                    <a:pt x="29" y="623"/>
                    <a:pt x="29" y="623"/>
                  </a:cubicBezTo>
                  <a:cubicBezTo>
                    <a:pt x="30" y="625"/>
                    <a:pt x="30" y="625"/>
                    <a:pt x="30" y="625"/>
                  </a:cubicBezTo>
                  <a:cubicBezTo>
                    <a:pt x="31" y="628"/>
                    <a:pt x="31" y="628"/>
                    <a:pt x="31" y="628"/>
                  </a:cubicBezTo>
                  <a:cubicBezTo>
                    <a:pt x="32" y="631"/>
                    <a:pt x="32" y="631"/>
                    <a:pt x="32" y="631"/>
                  </a:cubicBezTo>
                  <a:cubicBezTo>
                    <a:pt x="33" y="634"/>
                    <a:pt x="33" y="634"/>
                    <a:pt x="33" y="634"/>
                  </a:cubicBezTo>
                  <a:cubicBezTo>
                    <a:pt x="33" y="636"/>
                    <a:pt x="33" y="636"/>
                    <a:pt x="33" y="636"/>
                  </a:cubicBezTo>
                  <a:cubicBezTo>
                    <a:pt x="34" y="639"/>
                    <a:pt x="34" y="639"/>
                    <a:pt x="34" y="639"/>
                  </a:cubicBezTo>
                  <a:cubicBezTo>
                    <a:pt x="35" y="642"/>
                    <a:pt x="35" y="642"/>
                    <a:pt x="35" y="642"/>
                  </a:cubicBezTo>
                  <a:cubicBezTo>
                    <a:pt x="36" y="644"/>
                    <a:pt x="36" y="644"/>
                    <a:pt x="36" y="644"/>
                  </a:cubicBezTo>
                  <a:close/>
                  <a:moveTo>
                    <a:pt x="19" y="583"/>
                  </a:moveTo>
                  <a:cubicBezTo>
                    <a:pt x="19" y="583"/>
                    <a:pt x="19" y="583"/>
                    <a:pt x="19" y="583"/>
                  </a:cubicBezTo>
                  <a:cubicBezTo>
                    <a:pt x="20" y="587"/>
                    <a:pt x="13" y="590"/>
                    <a:pt x="11" y="585"/>
                  </a:cubicBezTo>
                  <a:cubicBezTo>
                    <a:pt x="11" y="585"/>
                    <a:pt x="11" y="585"/>
                    <a:pt x="11" y="584"/>
                  </a:cubicBezTo>
                  <a:cubicBezTo>
                    <a:pt x="11" y="582"/>
                    <a:pt x="11" y="582"/>
                    <a:pt x="11" y="582"/>
                  </a:cubicBezTo>
                  <a:cubicBezTo>
                    <a:pt x="10" y="579"/>
                    <a:pt x="10" y="579"/>
                    <a:pt x="10" y="579"/>
                  </a:cubicBezTo>
                  <a:cubicBezTo>
                    <a:pt x="9" y="576"/>
                    <a:pt x="9" y="576"/>
                    <a:pt x="9" y="576"/>
                  </a:cubicBezTo>
                  <a:cubicBezTo>
                    <a:pt x="9" y="573"/>
                    <a:pt x="9" y="573"/>
                    <a:pt x="9" y="573"/>
                  </a:cubicBezTo>
                  <a:cubicBezTo>
                    <a:pt x="8" y="570"/>
                    <a:pt x="8" y="570"/>
                    <a:pt x="8" y="570"/>
                  </a:cubicBezTo>
                  <a:cubicBezTo>
                    <a:pt x="8" y="567"/>
                    <a:pt x="8" y="567"/>
                    <a:pt x="8" y="567"/>
                  </a:cubicBezTo>
                  <a:cubicBezTo>
                    <a:pt x="7" y="564"/>
                    <a:pt x="7" y="564"/>
                    <a:pt x="7" y="564"/>
                  </a:cubicBezTo>
                  <a:cubicBezTo>
                    <a:pt x="7" y="561"/>
                    <a:pt x="7" y="561"/>
                    <a:pt x="7" y="561"/>
                  </a:cubicBezTo>
                  <a:cubicBezTo>
                    <a:pt x="6" y="558"/>
                    <a:pt x="6" y="558"/>
                    <a:pt x="6" y="558"/>
                  </a:cubicBezTo>
                  <a:cubicBezTo>
                    <a:pt x="6" y="555"/>
                    <a:pt x="6" y="555"/>
                    <a:pt x="6" y="555"/>
                  </a:cubicBezTo>
                  <a:cubicBezTo>
                    <a:pt x="5" y="552"/>
                    <a:pt x="5" y="552"/>
                    <a:pt x="5" y="552"/>
                  </a:cubicBezTo>
                  <a:cubicBezTo>
                    <a:pt x="5" y="549"/>
                    <a:pt x="5" y="549"/>
                    <a:pt x="5" y="549"/>
                  </a:cubicBezTo>
                  <a:cubicBezTo>
                    <a:pt x="5" y="546"/>
                    <a:pt x="5" y="546"/>
                    <a:pt x="5" y="546"/>
                  </a:cubicBezTo>
                  <a:cubicBezTo>
                    <a:pt x="4" y="545"/>
                    <a:pt x="4" y="545"/>
                    <a:pt x="4" y="545"/>
                  </a:cubicBezTo>
                  <a:cubicBezTo>
                    <a:pt x="4" y="540"/>
                    <a:pt x="10" y="538"/>
                    <a:pt x="12" y="543"/>
                  </a:cubicBezTo>
                  <a:cubicBezTo>
                    <a:pt x="12" y="543"/>
                    <a:pt x="12" y="543"/>
                    <a:pt x="12" y="544"/>
                  </a:cubicBezTo>
                  <a:cubicBezTo>
                    <a:pt x="12" y="545"/>
                    <a:pt x="12" y="545"/>
                    <a:pt x="12" y="545"/>
                  </a:cubicBezTo>
                  <a:cubicBezTo>
                    <a:pt x="13" y="548"/>
                    <a:pt x="13" y="548"/>
                    <a:pt x="13" y="548"/>
                  </a:cubicBezTo>
                  <a:cubicBezTo>
                    <a:pt x="13" y="551"/>
                    <a:pt x="13" y="551"/>
                    <a:pt x="13" y="551"/>
                  </a:cubicBezTo>
                  <a:cubicBezTo>
                    <a:pt x="14" y="554"/>
                    <a:pt x="14" y="554"/>
                    <a:pt x="14" y="554"/>
                  </a:cubicBezTo>
                  <a:cubicBezTo>
                    <a:pt x="14" y="557"/>
                    <a:pt x="14" y="557"/>
                    <a:pt x="14" y="557"/>
                  </a:cubicBezTo>
                  <a:cubicBezTo>
                    <a:pt x="14" y="560"/>
                    <a:pt x="14" y="560"/>
                    <a:pt x="14" y="560"/>
                  </a:cubicBezTo>
                  <a:cubicBezTo>
                    <a:pt x="15" y="563"/>
                    <a:pt x="15" y="563"/>
                    <a:pt x="15" y="563"/>
                  </a:cubicBezTo>
                  <a:cubicBezTo>
                    <a:pt x="15" y="566"/>
                    <a:pt x="15" y="566"/>
                    <a:pt x="15" y="566"/>
                  </a:cubicBezTo>
                  <a:cubicBezTo>
                    <a:pt x="16" y="568"/>
                    <a:pt x="16" y="568"/>
                    <a:pt x="16" y="568"/>
                  </a:cubicBezTo>
                  <a:cubicBezTo>
                    <a:pt x="16" y="571"/>
                    <a:pt x="16" y="571"/>
                    <a:pt x="16" y="571"/>
                  </a:cubicBezTo>
                  <a:cubicBezTo>
                    <a:pt x="17" y="574"/>
                    <a:pt x="17" y="574"/>
                    <a:pt x="17" y="574"/>
                  </a:cubicBezTo>
                  <a:cubicBezTo>
                    <a:pt x="18" y="577"/>
                    <a:pt x="18" y="577"/>
                    <a:pt x="18" y="577"/>
                  </a:cubicBezTo>
                  <a:cubicBezTo>
                    <a:pt x="18" y="580"/>
                    <a:pt x="18" y="580"/>
                    <a:pt x="18" y="580"/>
                  </a:cubicBezTo>
                  <a:cubicBezTo>
                    <a:pt x="19" y="583"/>
                    <a:pt x="19" y="583"/>
                    <a:pt x="19" y="583"/>
                  </a:cubicBezTo>
                  <a:close/>
                  <a:moveTo>
                    <a:pt x="10" y="520"/>
                  </a:moveTo>
                  <a:cubicBezTo>
                    <a:pt x="10" y="520"/>
                    <a:pt x="10" y="520"/>
                    <a:pt x="10" y="520"/>
                  </a:cubicBezTo>
                  <a:cubicBezTo>
                    <a:pt x="10" y="524"/>
                    <a:pt x="3" y="526"/>
                    <a:pt x="2" y="521"/>
                  </a:cubicBezTo>
                  <a:cubicBezTo>
                    <a:pt x="2" y="521"/>
                    <a:pt x="2" y="521"/>
                    <a:pt x="2" y="520"/>
                  </a:cubicBezTo>
                  <a:cubicBezTo>
                    <a:pt x="2" y="519"/>
                    <a:pt x="2" y="519"/>
                    <a:pt x="2" y="519"/>
                  </a:cubicBezTo>
                  <a:cubicBezTo>
                    <a:pt x="1" y="516"/>
                    <a:pt x="1" y="516"/>
                    <a:pt x="1" y="516"/>
                  </a:cubicBezTo>
                  <a:cubicBezTo>
                    <a:pt x="1" y="513"/>
                    <a:pt x="1" y="513"/>
                    <a:pt x="1" y="513"/>
                  </a:cubicBezTo>
                  <a:cubicBezTo>
                    <a:pt x="1" y="510"/>
                    <a:pt x="1" y="510"/>
                    <a:pt x="1" y="510"/>
                  </a:cubicBezTo>
                  <a:cubicBezTo>
                    <a:pt x="1" y="506"/>
                    <a:pt x="1" y="506"/>
                    <a:pt x="1" y="506"/>
                  </a:cubicBezTo>
                  <a:cubicBezTo>
                    <a:pt x="1" y="503"/>
                    <a:pt x="1" y="503"/>
                    <a:pt x="1" y="503"/>
                  </a:cubicBezTo>
                  <a:cubicBezTo>
                    <a:pt x="1" y="500"/>
                    <a:pt x="1" y="500"/>
                    <a:pt x="1" y="500"/>
                  </a:cubicBezTo>
                  <a:cubicBezTo>
                    <a:pt x="1" y="497"/>
                    <a:pt x="1" y="497"/>
                    <a:pt x="1" y="497"/>
                  </a:cubicBezTo>
                  <a:cubicBezTo>
                    <a:pt x="0" y="494"/>
                    <a:pt x="0" y="494"/>
                    <a:pt x="0" y="494"/>
                  </a:cubicBezTo>
                  <a:cubicBezTo>
                    <a:pt x="0" y="491"/>
                    <a:pt x="0" y="491"/>
                    <a:pt x="0" y="491"/>
                  </a:cubicBezTo>
                  <a:cubicBezTo>
                    <a:pt x="0" y="488"/>
                    <a:pt x="0" y="488"/>
                    <a:pt x="0" y="488"/>
                  </a:cubicBezTo>
                  <a:cubicBezTo>
                    <a:pt x="0" y="485"/>
                    <a:pt x="0" y="485"/>
                    <a:pt x="0" y="485"/>
                  </a:cubicBezTo>
                  <a:cubicBezTo>
                    <a:pt x="0" y="482"/>
                    <a:pt x="0" y="482"/>
                    <a:pt x="0" y="482"/>
                  </a:cubicBezTo>
                  <a:cubicBezTo>
                    <a:pt x="0" y="480"/>
                    <a:pt x="0" y="480"/>
                    <a:pt x="0" y="480"/>
                  </a:cubicBezTo>
                  <a:cubicBezTo>
                    <a:pt x="0" y="475"/>
                    <a:pt x="7" y="474"/>
                    <a:pt x="8" y="479"/>
                  </a:cubicBezTo>
                  <a:cubicBezTo>
                    <a:pt x="8" y="479"/>
                    <a:pt x="8" y="480"/>
                    <a:pt x="8" y="480"/>
                  </a:cubicBezTo>
                  <a:cubicBezTo>
                    <a:pt x="8" y="482"/>
                    <a:pt x="8" y="482"/>
                    <a:pt x="8" y="482"/>
                  </a:cubicBezTo>
                  <a:cubicBezTo>
                    <a:pt x="8" y="485"/>
                    <a:pt x="8" y="485"/>
                    <a:pt x="8" y="485"/>
                  </a:cubicBezTo>
                  <a:cubicBezTo>
                    <a:pt x="8" y="488"/>
                    <a:pt x="8" y="488"/>
                    <a:pt x="8" y="488"/>
                  </a:cubicBezTo>
                  <a:cubicBezTo>
                    <a:pt x="8" y="491"/>
                    <a:pt x="8" y="491"/>
                    <a:pt x="8" y="491"/>
                  </a:cubicBezTo>
                  <a:cubicBezTo>
                    <a:pt x="8" y="494"/>
                    <a:pt x="8" y="494"/>
                    <a:pt x="8" y="494"/>
                  </a:cubicBezTo>
                  <a:cubicBezTo>
                    <a:pt x="8" y="497"/>
                    <a:pt x="8" y="497"/>
                    <a:pt x="8" y="497"/>
                  </a:cubicBezTo>
                  <a:cubicBezTo>
                    <a:pt x="9" y="500"/>
                    <a:pt x="9" y="500"/>
                    <a:pt x="9" y="500"/>
                  </a:cubicBezTo>
                  <a:cubicBezTo>
                    <a:pt x="9" y="503"/>
                    <a:pt x="9" y="503"/>
                    <a:pt x="9" y="503"/>
                  </a:cubicBezTo>
                  <a:cubicBezTo>
                    <a:pt x="9" y="506"/>
                    <a:pt x="9" y="506"/>
                    <a:pt x="9" y="506"/>
                  </a:cubicBezTo>
                  <a:cubicBezTo>
                    <a:pt x="9" y="509"/>
                    <a:pt x="9" y="509"/>
                    <a:pt x="9" y="509"/>
                  </a:cubicBezTo>
                  <a:cubicBezTo>
                    <a:pt x="9" y="512"/>
                    <a:pt x="9" y="512"/>
                    <a:pt x="9" y="512"/>
                  </a:cubicBezTo>
                  <a:cubicBezTo>
                    <a:pt x="9" y="515"/>
                    <a:pt x="9" y="515"/>
                    <a:pt x="9" y="515"/>
                  </a:cubicBezTo>
                  <a:cubicBezTo>
                    <a:pt x="10" y="518"/>
                    <a:pt x="10" y="518"/>
                    <a:pt x="10" y="518"/>
                  </a:cubicBezTo>
                  <a:cubicBezTo>
                    <a:pt x="10" y="520"/>
                    <a:pt x="10" y="520"/>
                    <a:pt x="10" y="520"/>
                  </a:cubicBezTo>
                  <a:close/>
                  <a:moveTo>
                    <a:pt x="9" y="456"/>
                  </a:moveTo>
                  <a:cubicBezTo>
                    <a:pt x="9" y="456"/>
                    <a:pt x="9" y="456"/>
                    <a:pt x="9" y="456"/>
                  </a:cubicBezTo>
                  <a:cubicBezTo>
                    <a:pt x="9" y="457"/>
                    <a:pt x="8" y="458"/>
                    <a:pt x="7" y="459"/>
                  </a:cubicBezTo>
                  <a:cubicBezTo>
                    <a:pt x="4" y="461"/>
                    <a:pt x="1" y="459"/>
                    <a:pt x="1" y="456"/>
                  </a:cubicBezTo>
                  <a:cubicBezTo>
                    <a:pt x="1" y="454"/>
                    <a:pt x="1" y="454"/>
                    <a:pt x="1" y="454"/>
                  </a:cubicBezTo>
                  <a:cubicBezTo>
                    <a:pt x="1" y="451"/>
                    <a:pt x="1" y="451"/>
                    <a:pt x="1" y="451"/>
                  </a:cubicBezTo>
                  <a:cubicBezTo>
                    <a:pt x="1" y="448"/>
                    <a:pt x="1" y="448"/>
                    <a:pt x="1" y="448"/>
                  </a:cubicBezTo>
                  <a:cubicBezTo>
                    <a:pt x="2" y="445"/>
                    <a:pt x="2" y="445"/>
                    <a:pt x="2" y="445"/>
                  </a:cubicBezTo>
                  <a:cubicBezTo>
                    <a:pt x="2" y="441"/>
                    <a:pt x="2" y="441"/>
                    <a:pt x="2" y="441"/>
                  </a:cubicBezTo>
                  <a:cubicBezTo>
                    <a:pt x="2" y="438"/>
                    <a:pt x="2" y="438"/>
                    <a:pt x="2" y="438"/>
                  </a:cubicBezTo>
                  <a:cubicBezTo>
                    <a:pt x="2" y="435"/>
                    <a:pt x="2" y="435"/>
                    <a:pt x="2" y="435"/>
                  </a:cubicBezTo>
                  <a:cubicBezTo>
                    <a:pt x="3" y="432"/>
                    <a:pt x="3" y="432"/>
                    <a:pt x="3" y="432"/>
                  </a:cubicBezTo>
                  <a:cubicBezTo>
                    <a:pt x="3" y="429"/>
                    <a:pt x="3" y="429"/>
                    <a:pt x="3" y="429"/>
                  </a:cubicBezTo>
                  <a:cubicBezTo>
                    <a:pt x="3" y="426"/>
                    <a:pt x="3" y="426"/>
                    <a:pt x="3" y="426"/>
                  </a:cubicBezTo>
                  <a:cubicBezTo>
                    <a:pt x="4" y="423"/>
                    <a:pt x="4" y="423"/>
                    <a:pt x="4" y="423"/>
                  </a:cubicBezTo>
                  <a:cubicBezTo>
                    <a:pt x="4" y="420"/>
                    <a:pt x="4" y="420"/>
                    <a:pt x="4" y="420"/>
                  </a:cubicBezTo>
                  <a:cubicBezTo>
                    <a:pt x="5" y="417"/>
                    <a:pt x="5" y="417"/>
                    <a:pt x="5" y="417"/>
                  </a:cubicBezTo>
                  <a:cubicBezTo>
                    <a:pt x="5" y="415"/>
                    <a:pt x="5" y="415"/>
                    <a:pt x="5" y="415"/>
                  </a:cubicBezTo>
                  <a:cubicBezTo>
                    <a:pt x="5" y="411"/>
                    <a:pt x="11" y="410"/>
                    <a:pt x="12" y="415"/>
                  </a:cubicBezTo>
                  <a:cubicBezTo>
                    <a:pt x="13" y="415"/>
                    <a:pt x="13" y="416"/>
                    <a:pt x="13" y="416"/>
                  </a:cubicBezTo>
                  <a:cubicBezTo>
                    <a:pt x="12" y="418"/>
                    <a:pt x="12" y="418"/>
                    <a:pt x="12" y="418"/>
                  </a:cubicBezTo>
                  <a:cubicBezTo>
                    <a:pt x="12" y="421"/>
                    <a:pt x="12" y="421"/>
                    <a:pt x="12" y="421"/>
                  </a:cubicBezTo>
                  <a:cubicBezTo>
                    <a:pt x="12" y="424"/>
                    <a:pt x="12" y="424"/>
                    <a:pt x="12" y="424"/>
                  </a:cubicBezTo>
                  <a:cubicBezTo>
                    <a:pt x="11" y="427"/>
                    <a:pt x="11" y="427"/>
                    <a:pt x="11" y="427"/>
                  </a:cubicBezTo>
                  <a:cubicBezTo>
                    <a:pt x="11" y="430"/>
                    <a:pt x="11" y="430"/>
                    <a:pt x="11" y="430"/>
                  </a:cubicBezTo>
                  <a:cubicBezTo>
                    <a:pt x="11" y="433"/>
                    <a:pt x="11" y="433"/>
                    <a:pt x="11" y="433"/>
                  </a:cubicBezTo>
                  <a:cubicBezTo>
                    <a:pt x="10" y="436"/>
                    <a:pt x="10" y="436"/>
                    <a:pt x="10" y="436"/>
                  </a:cubicBezTo>
                  <a:cubicBezTo>
                    <a:pt x="10" y="439"/>
                    <a:pt x="10" y="439"/>
                    <a:pt x="10" y="439"/>
                  </a:cubicBezTo>
                  <a:cubicBezTo>
                    <a:pt x="10" y="442"/>
                    <a:pt x="10" y="442"/>
                    <a:pt x="10" y="442"/>
                  </a:cubicBezTo>
                  <a:cubicBezTo>
                    <a:pt x="10" y="445"/>
                    <a:pt x="10" y="445"/>
                    <a:pt x="10" y="445"/>
                  </a:cubicBezTo>
                  <a:cubicBezTo>
                    <a:pt x="9" y="448"/>
                    <a:pt x="9" y="448"/>
                    <a:pt x="9" y="448"/>
                  </a:cubicBezTo>
                  <a:cubicBezTo>
                    <a:pt x="9" y="451"/>
                    <a:pt x="9" y="451"/>
                    <a:pt x="9" y="451"/>
                  </a:cubicBezTo>
                  <a:cubicBezTo>
                    <a:pt x="9" y="454"/>
                    <a:pt x="9" y="454"/>
                    <a:pt x="9" y="454"/>
                  </a:cubicBezTo>
                  <a:cubicBezTo>
                    <a:pt x="9" y="456"/>
                    <a:pt x="9" y="456"/>
                    <a:pt x="9" y="456"/>
                  </a:cubicBezTo>
                  <a:close/>
                  <a:moveTo>
                    <a:pt x="16" y="393"/>
                  </a:moveTo>
                  <a:cubicBezTo>
                    <a:pt x="16" y="393"/>
                    <a:pt x="16" y="393"/>
                    <a:pt x="16" y="393"/>
                  </a:cubicBezTo>
                  <a:cubicBezTo>
                    <a:pt x="15" y="397"/>
                    <a:pt x="9" y="397"/>
                    <a:pt x="9" y="392"/>
                  </a:cubicBezTo>
                  <a:cubicBezTo>
                    <a:pt x="9" y="392"/>
                    <a:pt x="9" y="392"/>
                    <a:pt x="9" y="391"/>
                  </a:cubicBezTo>
                  <a:cubicBezTo>
                    <a:pt x="9" y="390"/>
                    <a:pt x="9" y="390"/>
                    <a:pt x="9" y="390"/>
                  </a:cubicBezTo>
                  <a:cubicBezTo>
                    <a:pt x="9" y="387"/>
                    <a:pt x="9" y="387"/>
                    <a:pt x="9" y="387"/>
                  </a:cubicBezTo>
                  <a:cubicBezTo>
                    <a:pt x="10" y="384"/>
                    <a:pt x="10" y="384"/>
                    <a:pt x="10" y="384"/>
                  </a:cubicBezTo>
                  <a:cubicBezTo>
                    <a:pt x="11" y="382"/>
                    <a:pt x="11" y="382"/>
                    <a:pt x="11" y="382"/>
                  </a:cubicBezTo>
                  <a:cubicBezTo>
                    <a:pt x="11" y="379"/>
                    <a:pt x="11" y="379"/>
                    <a:pt x="11" y="379"/>
                  </a:cubicBezTo>
                  <a:cubicBezTo>
                    <a:pt x="12" y="376"/>
                    <a:pt x="12" y="376"/>
                    <a:pt x="12" y="376"/>
                  </a:cubicBezTo>
                  <a:cubicBezTo>
                    <a:pt x="12" y="373"/>
                    <a:pt x="12" y="373"/>
                    <a:pt x="12" y="373"/>
                  </a:cubicBezTo>
                  <a:cubicBezTo>
                    <a:pt x="13" y="370"/>
                    <a:pt x="13" y="370"/>
                    <a:pt x="13" y="370"/>
                  </a:cubicBezTo>
                  <a:cubicBezTo>
                    <a:pt x="14" y="367"/>
                    <a:pt x="14" y="367"/>
                    <a:pt x="14" y="367"/>
                  </a:cubicBezTo>
                  <a:cubicBezTo>
                    <a:pt x="14" y="364"/>
                    <a:pt x="14" y="364"/>
                    <a:pt x="14" y="364"/>
                  </a:cubicBezTo>
                  <a:cubicBezTo>
                    <a:pt x="15" y="361"/>
                    <a:pt x="15" y="361"/>
                    <a:pt x="15" y="361"/>
                  </a:cubicBezTo>
                  <a:cubicBezTo>
                    <a:pt x="16" y="358"/>
                    <a:pt x="16" y="358"/>
                    <a:pt x="16" y="358"/>
                  </a:cubicBezTo>
                  <a:cubicBezTo>
                    <a:pt x="17" y="355"/>
                    <a:pt x="17" y="355"/>
                    <a:pt x="17" y="355"/>
                  </a:cubicBezTo>
                  <a:cubicBezTo>
                    <a:pt x="17" y="353"/>
                    <a:pt x="17" y="353"/>
                    <a:pt x="17" y="353"/>
                  </a:cubicBezTo>
                  <a:cubicBezTo>
                    <a:pt x="18" y="352"/>
                    <a:pt x="18" y="352"/>
                    <a:pt x="18" y="352"/>
                  </a:cubicBezTo>
                  <a:cubicBezTo>
                    <a:pt x="19" y="347"/>
                    <a:pt x="25" y="348"/>
                    <a:pt x="25" y="353"/>
                  </a:cubicBezTo>
                  <a:cubicBezTo>
                    <a:pt x="25" y="353"/>
                    <a:pt x="25" y="354"/>
                    <a:pt x="25" y="354"/>
                  </a:cubicBezTo>
                  <a:cubicBezTo>
                    <a:pt x="25" y="355"/>
                    <a:pt x="25" y="355"/>
                    <a:pt x="25" y="355"/>
                  </a:cubicBezTo>
                  <a:cubicBezTo>
                    <a:pt x="24" y="358"/>
                    <a:pt x="24" y="358"/>
                    <a:pt x="24" y="358"/>
                  </a:cubicBezTo>
                  <a:cubicBezTo>
                    <a:pt x="23" y="360"/>
                    <a:pt x="23" y="360"/>
                    <a:pt x="23" y="360"/>
                  </a:cubicBezTo>
                  <a:cubicBezTo>
                    <a:pt x="23" y="363"/>
                    <a:pt x="23" y="363"/>
                    <a:pt x="23" y="363"/>
                  </a:cubicBezTo>
                  <a:cubicBezTo>
                    <a:pt x="22" y="366"/>
                    <a:pt x="22" y="366"/>
                    <a:pt x="22" y="366"/>
                  </a:cubicBezTo>
                  <a:cubicBezTo>
                    <a:pt x="21" y="369"/>
                    <a:pt x="21" y="369"/>
                    <a:pt x="21" y="369"/>
                  </a:cubicBezTo>
                  <a:cubicBezTo>
                    <a:pt x="21" y="372"/>
                    <a:pt x="21" y="372"/>
                    <a:pt x="21" y="372"/>
                  </a:cubicBezTo>
                  <a:cubicBezTo>
                    <a:pt x="20" y="375"/>
                    <a:pt x="20" y="375"/>
                    <a:pt x="20" y="375"/>
                  </a:cubicBezTo>
                  <a:cubicBezTo>
                    <a:pt x="19" y="377"/>
                    <a:pt x="19" y="377"/>
                    <a:pt x="19" y="377"/>
                  </a:cubicBezTo>
                  <a:cubicBezTo>
                    <a:pt x="19" y="380"/>
                    <a:pt x="19" y="380"/>
                    <a:pt x="19" y="380"/>
                  </a:cubicBezTo>
                  <a:cubicBezTo>
                    <a:pt x="18" y="383"/>
                    <a:pt x="18" y="383"/>
                    <a:pt x="18" y="383"/>
                  </a:cubicBezTo>
                  <a:cubicBezTo>
                    <a:pt x="18" y="386"/>
                    <a:pt x="18" y="386"/>
                    <a:pt x="18" y="386"/>
                  </a:cubicBezTo>
                  <a:cubicBezTo>
                    <a:pt x="17" y="389"/>
                    <a:pt x="17" y="389"/>
                    <a:pt x="17" y="389"/>
                  </a:cubicBezTo>
                  <a:cubicBezTo>
                    <a:pt x="16" y="392"/>
                    <a:pt x="16" y="392"/>
                    <a:pt x="16" y="392"/>
                  </a:cubicBezTo>
                  <a:cubicBezTo>
                    <a:pt x="16" y="393"/>
                    <a:pt x="16" y="393"/>
                    <a:pt x="16" y="393"/>
                  </a:cubicBezTo>
                  <a:close/>
                  <a:moveTo>
                    <a:pt x="32" y="331"/>
                  </a:moveTo>
                  <a:cubicBezTo>
                    <a:pt x="32" y="331"/>
                    <a:pt x="32" y="331"/>
                    <a:pt x="32" y="331"/>
                  </a:cubicBezTo>
                  <a:cubicBezTo>
                    <a:pt x="31" y="335"/>
                    <a:pt x="25" y="334"/>
                    <a:pt x="24" y="330"/>
                  </a:cubicBezTo>
                  <a:cubicBezTo>
                    <a:pt x="24" y="330"/>
                    <a:pt x="24" y="329"/>
                    <a:pt x="25" y="329"/>
                  </a:cubicBezTo>
                  <a:cubicBezTo>
                    <a:pt x="25" y="327"/>
                    <a:pt x="25" y="327"/>
                    <a:pt x="25" y="327"/>
                  </a:cubicBezTo>
                  <a:cubicBezTo>
                    <a:pt x="26" y="324"/>
                    <a:pt x="26" y="324"/>
                    <a:pt x="26" y="324"/>
                  </a:cubicBezTo>
                  <a:cubicBezTo>
                    <a:pt x="27" y="321"/>
                    <a:pt x="27" y="321"/>
                    <a:pt x="27" y="321"/>
                  </a:cubicBezTo>
                  <a:cubicBezTo>
                    <a:pt x="28" y="319"/>
                    <a:pt x="28" y="319"/>
                    <a:pt x="28" y="319"/>
                  </a:cubicBezTo>
                  <a:cubicBezTo>
                    <a:pt x="29" y="316"/>
                    <a:pt x="29" y="316"/>
                    <a:pt x="29" y="316"/>
                  </a:cubicBezTo>
                  <a:cubicBezTo>
                    <a:pt x="30" y="313"/>
                    <a:pt x="30" y="313"/>
                    <a:pt x="30" y="313"/>
                  </a:cubicBezTo>
                  <a:cubicBezTo>
                    <a:pt x="31" y="310"/>
                    <a:pt x="31" y="310"/>
                    <a:pt x="31" y="310"/>
                  </a:cubicBezTo>
                  <a:cubicBezTo>
                    <a:pt x="32" y="308"/>
                    <a:pt x="32" y="308"/>
                    <a:pt x="32" y="308"/>
                  </a:cubicBezTo>
                  <a:cubicBezTo>
                    <a:pt x="33" y="305"/>
                    <a:pt x="33" y="305"/>
                    <a:pt x="33" y="305"/>
                  </a:cubicBezTo>
                  <a:cubicBezTo>
                    <a:pt x="34" y="302"/>
                    <a:pt x="34" y="302"/>
                    <a:pt x="34" y="302"/>
                  </a:cubicBezTo>
                  <a:cubicBezTo>
                    <a:pt x="35" y="299"/>
                    <a:pt x="35" y="299"/>
                    <a:pt x="35" y="299"/>
                  </a:cubicBezTo>
                  <a:cubicBezTo>
                    <a:pt x="36" y="297"/>
                    <a:pt x="36" y="297"/>
                    <a:pt x="36" y="297"/>
                  </a:cubicBezTo>
                  <a:cubicBezTo>
                    <a:pt x="37" y="294"/>
                    <a:pt x="37" y="294"/>
                    <a:pt x="37" y="294"/>
                  </a:cubicBezTo>
                  <a:cubicBezTo>
                    <a:pt x="38" y="291"/>
                    <a:pt x="38" y="291"/>
                    <a:pt x="38" y="291"/>
                  </a:cubicBezTo>
                  <a:cubicBezTo>
                    <a:pt x="39" y="291"/>
                    <a:pt x="39" y="291"/>
                    <a:pt x="39" y="291"/>
                  </a:cubicBezTo>
                  <a:cubicBezTo>
                    <a:pt x="40" y="287"/>
                    <a:pt x="47" y="288"/>
                    <a:pt x="46" y="293"/>
                  </a:cubicBezTo>
                  <a:cubicBezTo>
                    <a:pt x="46" y="293"/>
                    <a:pt x="46" y="293"/>
                    <a:pt x="46" y="294"/>
                  </a:cubicBezTo>
                  <a:cubicBezTo>
                    <a:pt x="46" y="294"/>
                    <a:pt x="46" y="294"/>
                    <a:pt x="46" y="294"/>
                  </a:cubicBezTo>
                  <a:cubicBezTo>
                    <a:pt x="45" y="297"/>
                    <a:pt x="45" y="297"/>
                    <a:pt x="45" y="297"/>
                  </a:cubicBezTo>
                  <a:cubicBezTo>
                    <a:pt x="44" y="300"/>
                    <a:pt x="44" y="300"/>
                    <a:pt x="44" y="300"/>
                  </a:cubicBezTo>
                  <a:cubicBezTo>
                    <a:pt x="42" y="302"/>
                    <a:pt x="42" y="302"/>
                    <a:pt x="42" y="302"/>
                  </a:cubicBezTo>
                  <a:cubicBezTo>
                    <a:pt x="41" y="305"/>
                    <a:pt x="41" y="305"/>
                    <a:pt x="41" y="305"/>
                  </a:cubicBezTo>
                  <a:cubicBezTo>
                    <a:pt x="40" y="308"/>
                    <a:pt x="40" y="308"/>
                    <a:pt x="40" y="308"/>
                  </a:cubicBezTo>
                  <a:cubicBezTo>
                    <a:pt x="39" y="311"/>
                    <a:pt x="39" y="311"/>
                    <a:pt x="39" y="311"/>
                  </a:cubicBezTo>
                  <a:cubicBezTo>
                    <a:pt x="38" y="313"/>
                    <a:pt x="38" y="313"/>
                    <a:pt x="38" y="313"/>
                  </a:cubicBezTo>
                  <a:cubicBezTo>
                    <a:pt x="37" y="316"/>
                    <a:pt x="37" y="316"/>
                    <a:pt x="37" y="316"/>
                  </a:cubicBezTo>
                  <a:cubicBezTo>
                    <a:pt x="36" y="319"/>
                    <a:pt x="36" y="319"/>
                    <a:pt x="36" y="319"/>
                  </a:cubicBezTo>
                  <a:cubicBezTo>
                    <a:pt x="35" y="321"/>
                    <a:pt x="35" y="321"/>
                    <a:pt x="35" y="321"/>
                  </a:cubicBezTo>
                  <a:cubicBezTo>
                    <a:pt x="34" y="324"/>
                    <a:pt x="34" y="324"/>
                    <a:pt x="34" y="324"/>
                  </a:cubicBezTo>
                  <a:cubicBezTo>
                    <a:pt x="33" y="327"/>
                    <a:pt x="33" y="327"/>
                    <a:pt x="33" y="327"/>
                  </a:cubicBezTo>
                  <a:cubicBezTo>
                    <a:pt x="33" y="330"/>
                    <a:pt x="33" y="330"/>
                    <a:pt x="33" y="330"/>
                  </a:cubicBezTo>
                  <a:cubicBezTo>
                    <a:pt x="32" y="331"/>
                    <a:pt x="32" y="331"/>
                    <a:pt x="32" y="331"/>
                  </a:cubicBezTo>
                  <a:close/>
                  <a:moveTo>
                    <a:pt x="56" y="272"/>
                  </a:moveTo>
                  <a:cubicBezTo>
                    <a:pt x="56" y="272"/>
                    <a:pt x="56" y="272"/>
                    <a:pt x="56" y="272"/>
                  </a:cubicBezTo>
                  <a:cubicBezTo>
                    <a:pt x="54" y="276"/>
                    <a:pt x="48" y="274"/>
                    <a:pt x="48" y="270"/>
                  </a:cubicBezTo>
                  <a:cubicBezTo>
                    <a:pt x="48" y="269"/>
                    <a:pt x="49" y="269"/>
                    <a:pt x="49" y="269"/>
                  </a:cubicBezTo>
                  <a:cubicBezTo>
                    <a:pt x="49" y="267"/>
                    <a:pt x="49" y="267"/>
                    <a:pt x="49" y="267"/>
                  </a:cubicBezTo>
                  <a:cubicBezTo>
                    <a:pt x="51" y="265"/>
                    <a:pt x="51" y="265"/>
                    <a:pt x="51" y="265"/>
                  </a:cubicBezTo>
                  <a:cubicBezTo>
                    <a:pt x="52" y="262"/>
                    <a:pt x="52" y="262"/>
                    <a:pt x="52" y="262"/>
                  </a:cubicBezTo>
                  <a:cubicBezTo>
                    <a:pt x="53" y="260"/>
                    <a:pt x="53" y="260"/>
                    <a:pt x="53" y="260"/>
                  </a:cubicBezTo>
                  <a:cubicBezTo>
                    <a:pt x="55" y="257"/>
                    <a:pt x="55" y="257"/>
                    <a:pt x="55" y="257"/>
                  </a:cubicBezTo>
                  <a:cubicBezTo>
                    <a:pt x="56" y="254"/>
                    <a:pt x="56" y="254"/>
                    <a:pt x="56" y="254"/>
                  </a:cubicBezTo>
                  <a:cubicBezTo>
                    <a:pt x="57" y="252"/>
                    <a:pt x="57" y="252"/>
                    <a:pt x="57" y="252"/>
                  </a:cubicBezTo>
                  <a:cubicBezTo>
                    <a:pt x="59" y="249"/>
                    <a:pt x="59" y="249"/>
                    <a:pt x="59" y="249"/>
                  </a:cubicBezTo>
                  <a:cubicBezTo>
                    <a:pt x="60" y="247"/>
                    <a:pt x="60" y="247"/>
                    <a:pt x="60" y="247"/>
                  </a:cubicBezTo>
                  <a:cubicBezTo>
                    <a:pt x="61" y="244"/>
                    <a:pt x="61" y="244"/>
                    <a:pt x="61" y="244"/>
                  </a:cubicBezTo>
                  <a:cubicBezTo>
                    <a:pt x="63" y="242"/>
                    <a:pt x="63" y="242"/>
                    <a:pt x="63" y="242"/>
                  </a:cubicBezTo>
                  <a:cubicBezTo>
                    <a:pt x="64" y="239"/>
                    <a:pt x="64" y="239"/>
                    <a:pt x="64" y="239"/>
                  </a:cubicBezTo>
                  <a:cubicBezTo>
                    <a:pt x="66" y="237"/>
                    <a:pt x="66" y="237"/>
                    <a:pt x="66" y="237"/>
                  </a:cubicBezTo>
                  <a:cubicBezTo>
                    <a:pt x="67" y="234"/>
                    <a:pt x="67" y="234"/>
                    <a:pt x="67" y="234"/>
                  </a:cubicBezTo>
                  <a:cubicBezTo>
                    <a:pt x="68" y="233"/>
                    <a:pt x="68" y="233"/>
                    <a:pt x="68" y="233"/>
                  </a:cubicBezTo>
                  <a:cubicBezTo>
                    <a:pt x="70" y="229"/>
                    <a:pt x="76" y="232"/>
                    <a:pt x="75" y="237"/>
                  </a:cubicBezTo>
                  <a:cubicBezTo>
                    <a:pt x="75" y="237"/>
                    <a:pt x="75" y="237"/>
                    <a:pt x="74" y="237"/>
                  </a:cubicBezTo>
                  <a:cubicBezTo>
                    <a:pt x="74" y="238"/>
                    <a:pt x="74" y="238"/>
                    <a:pt x="74" y="238"/>
                  </a:cubicBezTo>
                  <a:cubicBezTo>
                    <a:pt x="72" y="241"/>
                    <a:pt x="72" y="241"/>
                    <a:pt x="72" y="241"/>
                  </a:cubicBezTo>
                  <a:cubicBezTo>
                    <a:pt x="71" y="243"/>
                    <a:pt x="71" y="243"/>
                    <a:pt x="71" y="243"/>
                  </a:cubicBezTo>
                  <a:cubicBezTo>
                    <a:pt x="70" y="246"/>
                    <a:pt x="70" y="246"/>
                    <a:pt x="70" y="246"/>
                  </a:cubicBezTo>
                  <a:cubicBezTo>
                    <a:pt x="68" y="248"/>
                    <a:pt x="68" y="248"/>
                    <a:pt x="68" y="248"/>
                  </a:cubicBezTo>
                  <a:cubicBezTo>
                    <a:pt x="67" y="251"/>
                    <a:pt x="67" y="251"/>
                    <a:pt x="67" y="251"/>
                  </a:cubicBezTo>
                  <a:cubicBezTo>
                    <a:pt x="65" y="253"/>
                    <a:pt x="65" y="253"/>
                    <a:pt x="65" y="253"/>
                  </a:cubicBezTo>
                  <a:cubicBezTo>
                    <a:pt x="64" y="256"/>
                    <a:pt x="64" y="256"/>
                    <a:pt x="64" y="256"/>
                  </a:cubicBezTo>
                  <a:cubicBezTo>
                    <a:pt x="63" y="258"/>
                    <a:pt x="63" y="258"/>
                    <a:pt x="63" y="258"/>
                  </a:cubicBezTo>
                  <a:cubicBezTo>
                    <a:pt x="61" y="261"/>
                    <a:pt x="61" y="261"/>
                    <a:pt x="61" y="261"/>
                  </a:cubicBezTo>
                  <a:cubicBezTo>
                    <a:pt x="60" y="263"/>
                    <a:pt x="60" y="263"/>
                    <a:pt x="60" y="263"/>
                  </a:cubicBezTo>
                  <a:cubicBezTo>
                    <a:pt x="59" y="266"/>
                    <a:pt x="59" y="266"/>
                    <a:pt x="59" y="266"/>
                  </a:cubicBezTo>
                  <a:cubicBezTo>
                    <a:pt x="58" y="268"/>
                    <a:pt x="58" y="268"/>
                    <a:pt x="58" y="268"/>
                  </a:cubicBezTo>
                  <a:cubicBezTo>
                    <a:pt x="56" y="271"/>
                    <a:pt x="56" y="271"/>
                    <a:pt x="56" y="271"/>
                  </a:cubicBezTo>
                  <a:cubicBezTo>
                    <a:pt x="56" y="272"/>
                    <a:pt x="56" y="272"/>
                    <a:pt x="56" y="272"/>
                  </a:cubicBezTo>
                  <a:close/>
                  <a:moveTo>
                    <a:pt x="87" y="217"/>
                  </a:moveTo>
                  <a:cubicBezTo>
                    <a:pt x="87" y="217"/>
                    <a:pt x="87" y="217"/>
                    <a:pt x="87" y="217"/>
                  </a:cubicBezTo>
                  <a:cubicBezTo>
                    <a:pt x="84" y="221"/>
                    <a:pt x="78" y="218"/>
                    <a:pt x="80" y="213"/>
                  </a:cubicBezTo>
                  <a:cubicBezTo>
                    <a:pt x="80" y="213"/>
                    <a:pt x="80" y="213"/>
                    <a:pt x="81" y="213"/>
                  </a:cubicBezTo>
                  <a:cubicBezTo>
                    <a:pt x="81" y="212"/>
                    <a:pt x="81" y="212"/>
                    <a:pt x="81" y="212"/>
                  </a:cubicBezTo>
                  <a:cubicBezTo>
                    <a:pt x="82" y="210"/>
                    <a:pt x="82" y="210"/>
                    <a:pt x="82" y="210"/>
                  </a:cubicBezTo>
                  <a:cubicBezTo>
                    <a:pt x="84" y="207"/>
                    <a:pt x="84" y="207"/>
                    <a:pt x="84" y="207"/>
                  </a:cubicBezTo>
                  <a:cubicBezTo>
                    <a:pt x="86" y="205"/>
                    <a:pt x="86" y="205"/>
                    <a:pt x="86" y="205"/>
                  </a:cubicBezTo>
                  <a:cubicBezTo>
                    <a:pt x="87" y="203"/>
                    <a:pt x="87" y="203"/>
                    <a:pt x="87" y="203"/>
                  </a:cubicBezTo>
                  <a:cubicBezTo>
                    <a:pt x="89" y="200"/>
                    <a:pt x="89" y="200"/>
                    <a:pt x="89" y="200"/>
                  </a:cubicBezTo>
                  <a:cubicBezTo>
                    <a:pt x="91" y="198"/>
                    <a:pt x="91" y="198"/>
                    <a:pt x="91" y="198"/>
                  </a:cubicBezTo>
                  <a:cubicBezTo>
                    <a:pt x="92" y="196"/>
                    <a:pt x="92" y="196"/>
                    <a:pt x="92" y="196"/>
                  </a:cubicBezTo>
                  <a:cubicBezTo>
                    <a:pt x="94" y="193"/>
                    <a:pt x="94" y="193"/>
                    <a:pt x="94" y="193"/>
                  </a:cubicBezTo>
                  <a:cubicBezTo>
                    <a:pt x="96" y="191"/>
                    <a:pt x="96" y="191"/>
                    <a:pt x="96" y="191"/>
                  </a:cubicBezTo>
                  <a:cubicBezTo>
                    <a:pt x="97" y="189"/>
                    <a:pt x="97" y="189"/>
                    <a:pt x="97" y="189"/>
                  </a:cubicBezTo>
                  <a:cubicBezTo>
                    <a:pt x="99" y="186"/>
                    <a:pt x="99" y="186"/>
                    <a:pt x="99" y="186"/>
                  </a:cubicBezTo>
                  <a:cubicBezTo>
                    <a:pt x="101" y="184"/>
                    <a:pt x="101" y="184"/>
                    <a:pt x="101" y="184"/>
                  </a:cubicBezTo>
                  <a:cubicBezTo>
                    <a:pt x="103" y="182"/>
                    <a:pt x="103" y="182"/>
                    <a:pt x="103" y="182"/>
                  </a:cubicBezTo>
                  <a:cubicBezTo>
                    <a:pt x="104" y="180"/>
                    <a:pt x="104" y="180"/>
                    <a:pt x="104" y="180"/>
                  </a:cubicBezTo>
                  <a:cubicBezTo>
                    <a:pt x="107" y="177"/>
                    <a:pt x="111" y="179"/>
                    <a:pt x="111" y="183"/>
                  </a:cubicBezTo>
                  <a:cubicBezTo>
                    <a:pt x="111" y="184"/>
                    <a:pt x="111" y="184"/>
                    <a:pt x="110" y="185"/>
                  </a:cubicBezTo>
                  <a:cubicBezTo>
                    <a:pt x="109" y="187"/>
                    <a:pt x="109" y="187"/>
                    <a:pt x="109" y="187"/>
                  </a:cubicBezTo>
                  <a:cubicBezTo>
                    <a:pt x="107" y="189"/>
                    <a:pt x="107" y="189"/>
                    <a:pt x="107" y="189"/>
                  </a:cubicBezTo>
                  <a:cubicBezTo>
                    <a:pt x="105" y="191"/>
                    <a:pt x="105" y="191"/>
                    <a:pt x="105" y="191"/>
                  </a:cubicBezTo>
                  <a:cubicBezTo>
                    <a:pt x="104" y="193"/>
                    <a:pt x="104" y="193"/>
                    <a:pt x="104" y="193"/>
                  </a:cubicBezTo>
                  <a:cubicBezTo>
                    <a:pt x="102" y="196"/>
                    <a:pt x="102" y="196"/>
                    <a:pt x="102" y="196"/>
                  </a:cubicBezTo>
                  <a:cubicBezTo>
                    <a:pt x="100" y="198"/>
                    <a:pt x="100" y="198"/>
                    <a:pt x="100" y="198"/>
                  </a:cubicBezTo>
                  <a:cubicBezTo>
                    <a:pt x="99" y="200"/>
                    <a:pt x="99" y="200"/>
                    <a:pt x="99" y="200"/>
                  </a:cubicBezTo>
                  <a:cubicBezTo>
                    <a:pt x="97" y="203"/>
                    <a:pt x="97" y="203"/>
                    <a:pt x="97" y="203"/>
                  </a:cubicBezTo>
                  <a:cubicBezTo>
                    <a:pt x="95" y="205"/>
                    <a:pt x="95" y="205"/>
                    <a:pt x="95" y="205"/>
                  </a:cubicBezTo>
                  <a:cubicBezTo>
                    <a:pt x="94" y="207"/>
                    <a:pt x="94" y="207"/>
                    <a:pt x="94" y="207"/>
                  </a:cubicBezTo>
                  <a:cubicBezTo>
                    <a:pt x="92" y="210"/>
                    <a:pt x="92" y="210"/>
                    <a:pt x="92" y="210"/>
                  </a:cubicBezTo>
                  <a:cubicBezTo>
                    <a:pt x="90" y="212"/>
                    <a:pt x="90" y="212"/>
                    <a:pt x="90" y="212"/>
                  </a:cubicBezTo>
                  <a:cubicBezTo>
                    <a:pt x="89" y="214"/>
                    <a:pt x="89" y="214"/>
                    <a:pt x="89" y="214"/>
                  </a:cubicBezTo>
                  <a:cubicBezTo>
                    <a:pt x="87" y="217"/>
                    <a:pt x="87" y="217"/>
                    <a:pt x="87" y="217"/>
                  </a:cubicBezTo>
                  <a:cubicBezTo>
                    <a:pt x="87" y="217"/>
                    <a:pt x="87" y="217"/>
                    <a:pt x="87" y="217"/>
                  </a:cubicBezTo>
                  <a:close/>
                  <a:moveTo>
                    <a:pt x="125" y="167"/>
                  </a:moveTo>
                  <a:cubicBezTo>
                    <a:pt x="125" y="167"/>
                    <a:pt x="125" y="167"/>
                    <a:pt x="125" y="167"/>
                  </a:cubicBezTo>
                  <a:cubicBezTo>
                    <a:pt x="122" y="170"/>
                    <a:pt x="117" y="166"/>
                    <a:pt x="119" y="162"/>
                  </a:cubicBezTo>
                  <a:cubicBezTo>
                    <a:pt x="119" y="162"/>
                    <a:pt x="119" y="162"/>
                    <a:pt x="119" y="161"/>
                  </a:cubicBezTo>
                  <a:cubicBezTo>
                    <a:pt x="121" y="160"/>
                    <a:pt x="121" y="160"/>
                    <a:pt x="121" y="160"/>
                  </a:cubicBezTo>
                  <a:cubicBezTo>
                    <a:pt x="123" y="158"/>
                    <a:pt x="123" y="158"/>
                    <a:pt x="123" y="158"/>
                  </a:cubicBezTo>
                  <a:cubicBezTo>
                    <a:pt x="125" y="155"/>
                    <a:pt x="125" y="155"/>
                    <a:pt x="125" y="155"/>
                  </a:cubicBezTo>
                  <a:cubicBezTo>
                    <a:pt x="127" y="153"/>
                    <a:pt x="127" y="153"/>
                    <a:pt x="127" y="153"/>
                  </a:cubicBezTo>
                  <a:cubicBezTo>
                    <a:pt x="128" y="151"/>
                    <a:pt x="128" y="151"/>
                    <a:pt x="128" y="151"/>
                  </a:cubicBezTo>
                  <a:cubicBezTo>
                    <a:pt x="130" y="149"/>
                    <a:pt x="130" y="149"/>
                    <a:pt x="130" y="149"/>
                  </a:cubicBezTo>
                  <a:cubicBezTo>
                    <a:pt x="132" y="147"/>
                    <a:pt x="132" y="147"/>
                    <a:pt x="132" y="147"/>
                  </a:cubicBezTo>
                  <a:cubicBezTo>
                    <a:pt x="134" y="145"/>
                    <a:pt x="134" y="145"/>
                    <a:pt x="134" y="145"/>
                  </a:cubicBezTo>
                  <a:cubicBezTo>
                    <a:pt x="136" y="143"/>
                    <a:pt x="136" y="143"/>
                    <a:pt x="136" y="143"/>
                  </a:cubicBezTo>
                  <a:cubicBezTo>
                    <a:pt x="138" y="141"/>
                    <a:pt x="138" y="141"/>
                    <a:pt x="138" y="141"/>
                  </a:cubicBezTo>
                  <a:cubicBezTo>
                    <a:pt x="140" y="139"/>
                    <a:pt x="140" y="139"/>
                    <a:pt x="140" y="139"/>
                  </a:cubicBezTo>
                  <a:cubicBezTo>
                    <a:pt x="142" y="137"/>
                    <a:pt x="142" y="137"/>
                    <a:pt x="142" y="137"/>
                  </a:cubicBezTo>
                  <a:cubicBezTo>
                    <a:pt x="144" y="135"/>
                    <a:pt x="144" y="135"/>
                    <a:pt x="144" y="135"/>
                  </a:cubicBezTo>
                  <a:cubicBezTo>
                    <a:pt x="146" y="133"/>
                    <a:pt x="146" y="133"/>
                    <a:pt x="146" y="133"/>
                  </a:cubicBezTo>
                  <a:cubicBezTo>
                    <a:pt x="147" y="132"/>
                    <a:pt x="147" y="132"/>
                    <a:pt x="147" y="132"/>
                  </a:cubicBezTo>
                  <a:cubicBezTo>
                    <a:pt x="150" y="129"/>
                    <a:pt x="155" y="133"/>
                    <a:pt x="153" y="137"/>
                  </a:cubicBezTo>
                  <a:cubicBezTo>
                    <a:pt x="153" y="138"/>
                    <a:pt x="153" y="138"/>
                    <a:pt x="152" y="138"/>
                  </a:cubicBezTo>
                  <a:cubicBezTo>
                    <a:pt x="152" y="139"/>
                    <a:pt x="152" y="139"/>
                    <a:pt x="152" y="139"/>
                  </a:cubicBezTo>
                  <a:cubicBezTo>
                    <a:pt x="150" y="140"/>
                    <a:pt x="150" y="140"/>
                    <a:pt x="150" y="140"/>
                  </a:cubicBezTo>
                  <a:cubicBezTo>
                    <a:pt x="148" y="142"/>
                    <a:pt x="148" y="142"/>
                    <a:pt x="148" y="142"/>
                  </a:cubicBezTo>
                  <a:cubicBezTo>
                    <a:pt x="146" y="144"/>
                    <a:pt x="146" y="144"/>
                    <a:pt x="146" y="144"/>
                  </a:cubicBezTo>
                  <a:cubicBezTo>
                    <a:pt x="144" y="146"/>
                    <a:pt x="144" y="146"/>
                    <a:pt x="144" y="146"/>
                  </a:cubicBezTo>
                  <a:cubicBezTo>
                    <a:pt x="142" y="148"/>
                    <a:pt x="142" y="148"/>
                    <a:pt x="142" y="148"/>
                  </a:cubicBezTo>
                  <a:cubicBezTo>
                    <a:pt x="140" y="151"/>
                    <a:pt x="140" y="151"/>
                    <a:pt x="140" y="151"/>
                  </a:cubicBezTo>
                  <a:cubicBezTo>
                    <a:pt x="138" y="153"/>
                    <a:pt x="138" y="153"/>
                    <a:pt x="138" y="153"/>
                  </a:cubicBezTo>
                  <a:cubicBezTo>
                    <a:pt x="136" y="155"/>
                    <a:pt x="136" y="155"/>
                    <a:pt x="136" y="155"/>
                  </a:cubicBezTo>
                  <a:cubicBezTo>
                    <a:pt x="134" y="157"/>
                    <a:pt x="134" y="157"/>
                    <a:pt x="134" y="157"/>
                  </a:cubicBezTo>
                  <a:cubicBezTo>
                    <a:pt x="132" y="159"/>
                    <a:pt x="132" y="159"/>
                    <a:pt x="132" y="159"/>
                  </a:cubicBezTo>
                  <a:cubicBezTo>
                    <a:pt x="130" y="161"/>
                    <a:pt x="130" y="161"/>
                    <a:pt x="130" y="161"/>
                  </a:cubicBezTo>
                  <a:cubicBezTo>
                    <a:pt x="129" y="163"/>
                    <a:pt x="129" y="163"/>
                    <a:pt x="129" y="163"/>
                  </a:cubicBezTo>
                  <a:cubicBezTo>
                    <a:pt x="127" y="165"/>
                    <a:pt x="127" y="165"/>
                    <a:pt x="127" y="165"/>
                  </a:cubicBezTo>
                  <a:cubicBezTo>
                    <a:pt x="125" y="167"/>
                    <a:pt x="125" y="167"/>
                    <a:pt x="125" y="167"/>
                  </a:cubicBezTo>
                  <a:close/>
                  <a:moveTo>
                    <a:pt x="170" y="122"/>
                  </a:moveTo>
                  <a:cubicBezTo>
                    <a:pt x="170" y="122"/>
                    <a:pt x="170" y="122"/>
                    <a:pt x="170" y="122"/>
                  </a:cubicBezTo>
                  <a:cubicBezTo>
                    <a:pt x="166" y="125"/>
                    <a:pt x="161" y="120"/>
                    <a:pt x="164" y="116"/>
                  </a:cubicBezTo>
                  <a:cubicBezTo>
                    <a:pt x="164" y="116"/>
                    <a:pt x="164" y="116"/>
                    <a:pt x="165" y="116"/>
                  </a:cubicBezTo>
                  <a:cubicBezTo>
                    <a:pt x="165" y="115"/>
                    <a:pt x="165" y="115"/>
                    <a:pt x="165" y="115"/>
                  </a:cubicBezTo>
                  <a:cubicBezTo>
                    <a:pt x="167" y="113"/>
                    <a:pt x="167" y="113"/>
                    <a:pt x="167" y="113"/>
                  </a:cubicBezTo>
                  <a:cubicBezTo>
                    <a:pt x="170" y="112"/>
                    <a:pt x="170" y="112"/>
                    <a:pt x="170" y="112"/>
                  </a:cubicBezTo>
                  <a:cubicBezTo>
                    <a:pt x="172" y="110"/>
                    <a:pt x="172" y="110"/>
                    <a:pt x="172" y="110"/>
                  </a:cubicBezTo>
                  <a:cubicBezTo>
                    <a:pt x="174" y="108"/>
                    <a:pt x="174" y="108"/>
                    <a:pt x="174" y="108"/>
                  </a:cubicBezTo>
                  <a:cubicBezTo>
                    <a:pt x="176" y="106"/>
                    <a:pt x="176" y="106"/>
                    <a:pt x="176" y="106"/>
                  </a:cubicBezTo>
                  <a:cubicBezTo>
                    <a:pt x="178" y="104"/>
                    <a:pt x="178" y="104"/>
                    <a:pt x="178" y="104"/>
                  </a:cubicBezTo>
                  <a:cubicBezTo>
                    <a:pt x="181" y="102"/>
                    <a:pt x="181" y="102"/>
                    <a:pt x="181" y="102"/>
                  </a:cubicBezTo>
                  <a:cubicBezTo>
                    <a:pt x="183" y="101"/>
                    <a:pt x="183" y="101"/>
                    <a:pt x="183" y="101"/>
                  </a:cubicBezTo>
                  <a:cubicBezTo>
                    <a:pt x="185" y="99"/>
                    <a:pt x="185" y="99"/>
                    <a:pt x="185" y="99"/>
                  </a:cubicBezTo>
                  <a:cubicBezTo>
                    <a:pt x="187" y="97"/>
                    <a:pt x="187" y="97"/>
                    <a:pt x="187" y="97"/>
                  </a:cubicBezTo>
                  <a:cubicBezTo>
                    <a:pt x="190" y="95"/>
                    <a:pt x="190" y="95"/>
                    <a:pt x="190" y="95"/>
                  </a:cubicBezTo>
                  <a:cubicBezTo>
                    <a:pt x="192" y="94"/>
                    <a:pt x="192" y="94"/>
                    <a:pt x="192" y="94"/>
                  </a:cubicBezTo>
                  <a:cubicBezTo>
                    <a:pt x="194" y="92"/>
                    <a:pt x="194" y="92"/>
                    <a:pt x="194" y="92"/>
                  </a:cubicBezTo>
                  <a:cubicBezTo>
                    <a:pt x="196" y="91"/>
                    <a:pt x="196" y="91"/>
                    <a:pt x="196" y="91"/>
                  </a:cubicBezTo>
                  <a:cubicBezTo>
                    <a:pt x="199" y="88"/>
                    <a:pt x="203" y="92"/>
                    <a:pt x="201" y="96"/>
                  </a:cubicBezTo>
                  <a:cubicBezTo>
                    <a:pt x="201" y="97"/>
                    <a:pt x="201" y="97"/>
                    <a:pt x="200" y="97"/>
                  </a:cubicBezTo>
                  <a:cubicBezTo>
                    <a:pt x="199" y="98"/>
                    <a:pt x="199" y="98"/>
                    <a:pt x="199" y="98"/>
                  </a:cubicBezTo>
                  <a:cubicBezTo>
                    <a:pt x="196" y="100"/>
                    <a:pt x="196" y="100"/>
                    <a:pt x="196" y="100"/>
                  </a:cubicBezTo>
                  <a:cubicBezTo>
                    <a:pt x="194" y="102"/>
                    <a:pt x="194" y="102"/>
                    <a:pt x="194" y="102"/>
                  </a:cubicBezTo>
                  <a:cubicBezTo>
                    <a:pt x="192" y="104"/>
                    <a:pt x="192" y="104"/>
                    <a:pt x="192" y="104"/>
                  </a:cubicBezTo>
                  <a:cubicBezTo>
                    <a:pt x="190" y="105"/>
                    <a:pt x="190" y="105"/>
                    <a:pt x="190" y="105"/>
                  </a:cubicBezTo>
                  <a:cubicBezTo>
                    <a:pt x="188" y="107"/>
                    <a:pt x="188" y="107"/>
                    <a:pt x="188" y="107"/>
                  </a:cubicBezTo>
                  <a:cubicBezTo>
                    <a:pt x="185" y="109"/>
                    <a:pt x="185" y="109"/>
                    <a:pt x="185" y="109"/>
                  </a:cubicBezTo>
                  <a:cubicBezTo>
                    <a:pt x="183" y="110"/>
                    <a:pt x="183" y="110"/>
                    <a:pt x="183" y="110"/>
                  </a:cubicBezTo>
                  <a:cubicBezTo>
                    <a:pt x="181" y="112"/>
                    <a:pt x="181" y="112"/>
                    <a:pt x="181" y="112"/>
                  </a:cubicBezTo>
                  <a:cubicBezTo>
                    <a:pt x="179" y="114"/>
                    <a:pt x="179" y="114"/>
                    <a:pt x="179" y="114"/>
                  </a:cubicBezTo>
                  <a:cubicBezTo>
                    <a:pt x="177" y="116"/>
                    <a:pt x="177" y="116"/>
                    <a:pt x="177" y="116"/>
                  </a:cubicBezTo>
                  <a:cubicBezTo>
                    <a:pt x="175" y="118"/>
                    <a:pt x="175" y="118"/>
                    <a:pt x="175" y="118"/>
                  </a:cubicBezTo>
                  <a:cubicBezTo>
                    <a:pt x="172" y="120"/>
                    <a:pt x="172" y="120"/>
                    <a:pt x="172" y="120"/>
                  </a:cubicBezTo>
                  <a:cubicBezTo>
                    <a:pt x="170" y="121"/>
                    <a:pt x="170" y="121"/>
                    <a:pt x="170" y="121"/>
                  </a:cubicBezTo>
                  <a:cubicBezTo>
                    <a:pt x="170" y="122"/>
                    <a:pt x="170" y="122"/>
                    <a:pt x="170" y="122"/>
                  </a:cubicBezTo>
                  <a:close/>
                  <a:moveTo>
                    <a:pt x="219" y="84"/>
                  </a:moveTo>
                  <a:cubicBezTo>
                    <a:pt x="219" y="84"/>
                    <a:pt x="219" y="84"/>
                    <a:pt x="219" y="84"/>
                  </a:cubicBezTo>
                  <a:cubicBezTo>
                    <a:pt x="216" y="86"/>
                    <a:pt x="211" y="81"/>
                    <a:pt x="214" y="78"/>
                  </a:cubicBezTo>
                  <a:cubicBezTo>
                    <a:pt x="215" y="77"/>
                    <a:pt x="215" y="77"/>
                    <a:pt x="215" y="77"/>
                  </a:cubicBezTo>
                  <a:cubicBezTo>
                    <a:pt x="217" y="76"/>
                    <a:pt x="217" y="76"/>
                    <a:pt x="217" y="76"/>
                  </a:cubicBezTo>
                  <a:cubicBezTo>
                    <a:pt x="220" y="74"/>
                    <a:pt x="220" y="74"/>
                    <a:pt x="220" y="74"/>
                  </a:cubicBezTo>
                  <a:cubicBezTo>
                    <a:pt x="222" y="72"/>
                    <a:pt x="222" y="72"/>
                    <a:pt x="222" y="72"/>
                  </a:cubicBezTo>
                  <a:cubicBezTo>
                    <a:pt x="225" y="71"/>
                    <a:pt x="225" y="71"/>
                    <a:pt x="225" y="71"/>
                  </a:cubicBezTo>
                  <a:cubicBezTo>
                    <a:pt x="227" y="69"/>
                    <a:pt x="227" y="69"/>
                    <a:pt x="227" y="69"/>
                  </a:cubicBezTo>
                  <a:cubicBezTo>
                    <a:pt x="230" y="68"/>
                    <a:pt x="230" y="68"/>
                    <a:pt x="230" y="68"/>
                  </a:cubicBezTo>
                  <a:cubicBezTo>
                    <a:pt x="232" y="66"/>
                    <a:pt x="232" y="66"/>
                    <a:pt x="232" y="66"/>
                  </a:cubicBezTo>
                  <a:cubicBezTo>
                    <a:pt x="234" y="65"/>
                    <a:pt x="234" y="65"/>
                    <a:pt x="234" y="65"/>
                  </a:cubicBezTo>
                  <a:cubicBezTo>
                    <a:pt x="237" y="63"/>
                    <a:pt x="237" y="63"/>
                    <a:pt x="237" y="63"/>
                  </a:cubicBezTo>
                  <a:cubicBezTo>
                    <a:pt x="239" y="62"/>
                    <a:pt x="239" y="62"/>
                    <a:pt x="239" y="62"/>
                  </a:cubicBezTo>
                  <a:cubicBezTo>
                    <a:pt x="242" y="61"/>
                    <a:pt x="242" y="61"/>
                    <a:pt x="242" y="61"/>
                  </a:cubicBezTo>
                  <a:cubicBezTo>
                    <a:pt x="244" y="59"/>
                    <a:pt x="244" y="59"/>
                    <a:pt x="244" y="59"/>
                  </a:cubicBezTo>
                  <a:cubicBezTo>
                    <a:pt x="247" y="58"/>
                    <a:pt x="247" y="58"/>
                    <a:pt x="247" y="58"/>
                  </a:cubicBezTo>
                  <a:cubicBezTo>
                    <a:pt x="249" y="56"/>
                    <a:pt x="249" y="56"/>
                    <a:pt x="249" y="56"/>
                  </a:cubicBezTo>
                  <a:cubicBezTo>
                    <a:pt x="253" y="54"/>
                    <a:pt x="257" y="59"/>
                    <a:pt x="254" y="63"/>
                  </a:cubicBezTo>
                  <a:cubicBezTo>
                    <a:pt x="254" y="63"/>
                    <a:pt x="253" y="63"/>
                    <a:pt x="253" y="64"/>
                  </a:cubicBezTo>
                  <a:cubicBezTo>
                    <a:pt x="251" y="65"/>
                    <a:pt x="251" y="65"/>
                    <a:pt x="251" y="65"/>
                  </a:cubicBezTo>
                  <a:cubicBezTo>
                    <a:pt x="248" y="66"/>
                    <a:pt x="248" y="66"/>
                    <a:pt x="248" y="66"/>
                  </a:cubicBezTo>
                  <a:cubicBezTo>
                    <a:pt x="246" y="68"/>
                    <a:pt x="246" y="68"/>
                    <a:pt x="246" y="68"/>
                  </a:cubicBezTo>
                  <a:cubicBezTo>
                    <a:pt x="243" y="69"/>
                    <a:pt x="243" y="69"/>
                    <a:pt x="243" y="69"/>
                  </a:cubicBezTo>
                  <a:cubicBezTo>
                    <a:pt x="241" y="70"/>
                    <a:pt x="241" y="70"/>
                    <a:pt x="241" y="70"/>
                  </a:cubicBezTo>
                  <a:cubicBezTo>
                    <a:pt x="238" y="72"/>
                    <a:pt x="238" y="72"/>
                    <a:pt x="238" y="72"/>
                  </a:cubicBezTo>
                  <a:cubicBezTo>
                    <a:pt x="236" y="73"/>
                    <a:pt x="236" y="73"/>
                    <a:pt x="236" y="73"/>
                  </a:cubicBezTo>
                  <a:cubicBezTo>
                    <a:pt x="234" y="75"/>
                    <a:pt x="234" y="75"/>
                    <a:pt x="234" y="75"/>
                  </a:cubicBezTo>
                  <a:cubicBezTo>
                    <a:pt x="231" y="76"/>
                    <a:pt x="231" y="76"/>
                    <a:pt x="231" y="76"/>
                  </a:cubicBezTo>
                  <a:cubicBezTo>
                    <a:pt x="229" y="78"/>
                    <a:pt x="229" y="78"/>
                    <a:pt x="229" y="78"/>
                  </a:cubicBezTo>
                  <a:cubicBezTo>
                    <a:pt x="226" y="79"/>
                    <a:pt x="226" y="79"/>
                    <a:pt x="226" y="79"/>
                  </a:cubicBezTo>
                  <a:cubicBezTo>
                    <a:pt x="224" y="81"/>
                    <a:pt x="224" y="81"/>
                    <a:pt x="224" y="81"/>
                  </a:cubicBezTo>
                  <a:cubicBezTo>
                    <a:pt x="222" y="82"/>
                    <a:pt x="222" y="82"/>
                    <a:pt x="222" y="82"/>
                  </a:cubicBezTo>
                  <a:cubicBezTo>
                    <a:pt x="219" y="84"/>
                    <a:pt x="219" y="84"/>
                    <a:pt x="219" y="84"/>
                  </a:cubicBezTo>
                  <a:close/>
                  <a:moveTo>
                    <a:pt x="274" y="53"/>
                  </a:moveTo>
                  <a:cubicBezTo>
                    <a:pt x="274" y="53"/>
                    <a:pt x="274" y="53"/>
                    <a:pt x="274" y="53"/>
                  </a:cubicBezTo>
                  <a:cubicBezTo>
                    <a:pt x="270" y="55"/>
                    <a:pt x="266" y="49"/>
                    <a:pt x="270" y="46"/>
                  </a:cubicBezTo>
                  <a:cubicBezTo>
                    <a:pt x="270" y="46"/>
                    <a:pt x="270" y="46"/>
                    <a:pt x="271" y="45"/>
                  </a:cubicBezTo>
                  <a:cubicBezTo>
                    <a:pt x="272" y="45"/>
                    <a:pt x="272" y="45"/>
                    <a:pt x="272" y="45"/>
                  </a:cubicBezTo>
                  <a:cubicBezTo>
                    <a:pt x="275" y="43"/>
                    <a:pt x="275" y="43"/>
                    <a:pt x="275" y="43"/>
                  </a:cubicBezTo>
                  <a:cubicBezTo>
                    <a:pt x="278" y="42"/>
                    <a:pt x="278" y="42"/>
                    <a:pt x="278" y="42"/>
                  </a:cubicBezTo>
                  <a:cubicBezTo>
                    <a:pt x="280" y="41"/>
                    <a:pt x="280" y="41"/>
                    <a:pt x="280" y="41"/>
                  </a:cubicBezTo>
                  <a:cubicBezTo>
                    <a:pt x="283" y="40"/>
                    <a:pt x="283" y="40"/>
                    <a:pt x="283" y="40"/>
                  </a:cubicBezTo>
                  <a:cubicBezTo>
                    <a:pt x="285" y="39"/>
                    <a:pt x="285" y="39"/>
                    <a:pt x="285" y="39"/>
                  </a:cubicBezTo>
                  <a:cubicBezTo>
                    <a:pt x="288" y="37"/>
                    <a:pt x="288" y="37"/>
                    <a:pt x="288" y="37"/>
                  </a:cubicBezTo>
                  <a:cubicBezTo>
                    <a:pt x="291" y="36"/>
                    <a:pt x="291" y="36"/>
                    <a:pt x="291" y="36"/>
                  </a:cubicBezTo>
                  <a:cubicBezTo>
                    <a:pt x="293" y="35"/>
                    <a:pt x="293" y="35"/>
                    <a:pt x="293" y="35"/>
                  </a:cubicBezTo>
                  <a:cubicBezTo>
                    <a:pt x="296" y="34"/>
                    <a:pt x="296" y="34"/>
                    <a:pt x="296" y="34"/>
                  </a:cubicBezTo>
                  <a:cubicBezTo>
                    <a:pt x="299" y="33"/>
                    <a:pt x="299" y="33"/>
                    <a:pt x="299" y="33"/>
                  </a:cubicBezTo>
                  <a:cubicBezTo>
                    <a:pt x="301" y="32"/>
                    <a:pt x="301" y="32"/>
                    <a:pt x="301" y="32"/>
                  </a:cubicBezTo>
                  <a:cubicBezTo>
                    <a:pt x="304" y="31"/>
                    <a:pt x="304" y="31"/>
                    <a:pt x="304" y="31"/>
                  </a:cubicBezTo>
                  <a:cubicBezTo>
                    <a:pt x="307" y="30"/>
                    <a:pt x="307" y="30"/>
                    <a:pt x="307" y="30"/>
                  </a:cubicBezTo>
                  <a:cubicBezTo>
                    <a:pt x="307" y="30"/>
                    <a:pt x="307" y="30"/>
                    <a:pt x="307" y="30"/>
                  </a:cubicBezTo>
                  <a:cubicBezTo>
                    <a:pt x="311" y="28"/>
                    <a:pt x="314" y="34"/>
                    <a:pt x="311" y="37"/>
                  </a:cubicBezTo>
                  <a:cubicBezTo>
                    <a:pt x="310" y="37"/>
                    <a:pt x="310" y="37"/>
                    <a:pt x="310" y="37"/>
                  </a:cubicBezTo>
                  <a:cubicBezTo>
                    <a:pt x="309" y="37"/>
                    <a:pt x="309" y="37"/>
                    <a:pt x="309" y="37"/>
                  </a:cubicBezTo>
                  <a:cubicBezTo>
                    <a:pt x="307" y="38"/>
                    <a:pt x="307" y="38"/>
                    <a:pt x="307" y="38"/>
                  </a:cubicBezTo>
                  <a:cubicBezTo>
                    <a:pt x="304" y="39"/>
                    <a:pt x="304" y="39"/>
                    <a:pt x="304" y="39"/>
                  </a:cubicBezTo>
                  <a:cubicBezTo>
                    <a:pt x="302" y="41"/>
                    <a:pt x="302" y="41"/>
                    <a:pt x="302" y="41"/>
                  </a:cubicBezTo>
                  <a:cubicBezTo>
                    <a:pt x="299" y="42"/>
                    <a:pt x="299" y="42"/>
                    <a:pt x="299" y="42"/>
                  </a:cubicBezTo>
                  <a:cubicBezTo>
                    <a:pt x="296" y="43"/>
                    <a:pt x="296" y="43"/>
                    <a:pt x="296" y="43"/>
                  </a:cubicBezTo>
                  <a:cubicBezTo>
                    <a:pt x="294" y="44"/>
                    <a:pt x="294" y="44"/>
                    <a:pt x="294" y="44"/>
                  </a:cubicBezTo>
                  <a:cubicBezTo>
                    <a:pt x="291" y="45"/>
                    <a:pt x="291" y="45"/>
                    <a:pt x="291" y="45"/>
                  </a:cubicBezTo>
                  <a:cubicBezTo>
                    <a:pt x="288" y="46"/>
                    <a:pt x="288" y="46"/>
                    <a:pt x="288" y="46"/>
                  </a:cubicBezTo>
                  <a:cubicBezTo>
                    <a:pt x="286" y="47"/>
                    <a:pt x="286" y="47"/>
                    <a:pt x="286" y="47"/>
                  </a:cubicBezTo>
                  <a:cubicBezTo>
                    <a:pt x="283" y="48"/>
                    <a:pt x="283" y="48"/>
                    <a:pt x="283" y="48"/>
                  </a:cubicBezTo>
                  <a:cubicBezTo>
                    <a:pt x="281" y="50"/>
                    <a:pt x="281" y="50"/>
                    <a:pt x="281" y="50"/>
                  </a:cubicBezTo>
                  <a:cubicBezTo>
                    <a:pt x="278" y="51"/>
                    <a:pt x="278" y="51"/>
                    <a:pt x="278" y="51"/>
                  </a:cubicBezTo>
                  <a:cubicBezTo>
                    <a:pt x="276" y="52"/>
                    <a:pt x="276" y="52"/>
                    <a:pt x="276" y="52"/>
                  </a:cubicBezTo>
                  <a:cubicBezTo>
                    <a:pt x="274" y="53"/>
                    <a:pt x="274" y="53"/>
                    <a:pt x="274" y="53"/>
                  </a:cubicBezTo>
                  <a:close/>
                  <a:moveTo>
                    <a:pt x="332" y="30"/>
                  </a:moveTo>
                  <a:cubicBezTo>
                    <a:pt x="332" y="30"/>
                    <a:pt x="332" y="30"/>
                    <a:pt x="332" y="30"/>
                  </a:cubicBezTo>
                  <a:cubicBezTo>
                    <a:pt x="327" y="31"/>
                    <a:pt x="325" y="25"/>
                    <a:pt x="329" y="22"/>
                  </a:cubicBezTo>
                  <a:cubicBezTo>
                    <a:pt x="329" y="22"/>
                    <a:pt x="329" y="22"/>
                    <a:pt x="329" y="22"/>
                  </a:cubicBezTo>
                  <a:cubicBezTo>
                    <a:pt x="331" y="21"/>
                    <a:pt x="331" y="21"/>
                    <a:pt x="331" y="21"/>
                  </a:cubicBezTo>
                  <a:cubicBezTo>
                    <a:pt x="334" y="20"/>
                    <a:pt x="334" y="20"/>
                    <a:pt x="334" y="20"/>
                  </a:cubicBezTo>
                  <a:cubicBezTo>
                    <a:pt x="337" y="20"/>
                    <a:pt x="337" y="20"/>
                    <a:pt x="337" y="20"/>
                  </a:cubicBezTo>
                  <a:cubicBezTo>
                    <a:pt x="340" y="19"/>
                    <a:pt x="340" y="19"/>
                    <a:pt x="340" y="19"/>
                  </a:cubicBezTo>
                  <a:cubicBezTo>
                    <a:pt x="342" y="18"/>
                    <a:pt x="342" y="18"/>
                    <a:pt x="342" y="18"/>
                  </a:cubicBezTo>
                  <a:cubicBezTo>
                    <a:pt x="345" y="17"/>
                    <a:pt x="345" y="17"/>
                    <a:pt x="345" y="17"/>
                  </a:cubicBezTo>
                  <a:cubicBezTo>
                    <a:pt x="348" y="16"/>
                    <a:pt x="348" y="16"/>
                    <a:pt x="348" y="16"/>
                  </a:cubicBezTo>
                  <a:cubicBezTo>
                    <a:pt x="351" y="16"/>
                    <a:pt x="351" y="16"/>
                    <a:pt x="351" y="16"/>
                  </a:cubicBezTo>
                  <a:cubicBezTo>
                    <a:pt x="354" y="15"/>
                    <a:pt x="354" y="15"/>
                    <a:pt x="354" y="15"/>
                  </a:cubicBezTo>
                  <a:cubicBezTo>
                    <a:pt x="356" y="14"/>
                    <a:pt x="356" y="14"/>
                    <a:pt x="356" y="14"/>
                  </a:cubicBezTo>
                  <a:cubicBezTo>
                    <a:pt x="359" y="13"/>
                    <a:pt x="359" y="13"/>
                    <a:pt x="359" y="13"/>
                  </a:cubicBezTo>
                  <a:cubicBezTo>
                    <a:pt x="362" y="13"/>
                    <a:pt x="362" y="13"/>
                    <a:pt x="362" y="13"/>
                  </a:cubicBezTo>
                  <a:cubicBezTo>
                    <a:pt x="365" y="12"/>
                    <a:pt x="365" y="12"/>
                    <a:pt x="365" y="12"/>
                  </a:cubicBezTo>
                  <a:cubicBezTo>
                    <a:pt x="368" y="11"/>
                    <a:pt x="368" y="11"/>
                    <a:pt x="368" y="11"/>
                  </a:cubicBezTo>
                  <a:cubicBezTo>
                    <a:pt x="371" y="11"/>
                    <a:pt x="374" y="14"/>
                    <a:pt x="372" y="17"/>
                  </a:cubicBezTo>
                  <a:cubicBezTo>
                    <a:pt x="371" y="18"/>
                    <a:pt x="370" y="19"/>
                    <a:pt x="369" y="19"/>
                  </a:cubicBezTo>
                  <a:cubicBezTo>
                    <a:pt x="367" y="20"/>
                    <a:pt x="367" y="20"/>
                    <a:pt x="367" y="20"/>
                  </a:cubicBezTo>
                  <a:cubicBezTo>
                    <a:pt x="364" y="20"/>
                    <a:pt x="364" y="20"/>
                    <a:pt x="364" y="20"/>
                  </a:cubicBezTo>
                  <a:cubicBezTo>
                    <a:pt x="361" y="21"/>
                    <a:pt x="361" y="21"/>
                    <a:pt x="361" y="21"/>
                  </a:cubicBezTo>
                  <a:cubicBezTo>
                    <a:pt x="358" y="22"/>
                    <a:pt x="358" y="22"/>
                    <a:pt x="358" y="22"/>
                  </a:cubicBezTo>
                  <a:cubicBezTo>
                    <a:pt x="356" y="23"/>
                    <a:pt x="356" y="23"/>
                    <a:pt x="356" y="23"/>
                  </a:cubicBezTo>
                  <a:cubicBezTo>
                    <a:pt x="353" y="23"/>
                    <a:pt x="353" y="23"/>
                    <a:pt x="353" y="23"/>
                  </a:cubicBezTo>
                  <a:cubicBezTo>
                    <a:pt x="350" y="24"/>
                    <a:pt x="350" y="24"/>
                    <a:pt x="350" y="24"/>
                  </a:cubicBezTo>
                  <a:cubicBezTo>
                    <a:pt x="347" y="25"/>
                    <a:pt x="347" y="25"/>
                    <a:pt x="347" y="25"/>
                  </a:cubicBezTo>
                  <a:cubicBezTo>
                    <a:pt x="345" y="26"/>
                    <a:pt x="345" y="26"/>
                    <a:pt x="345" y="26"/>
                  </a:cubicBezTo>
                  <a:cubicBezTo>
                    <a:pt x="342" y="26"/>
                    <a:pt x="342" y="26"/>
                    <a:pt x="342" y="26"/>
                  </a:cubicBezTo>
                  <a:cubicBezTo>
                    <a:pt x="339" y="27"/>
                    <a:pt x="339" y="27"/>
                    <a:pt x="339" y="27"/>
                  </a:cubicBezTo>
                  <a:cubicBezTo>
                    <a:pt x="336" y="28"/>
                    <a:pt x="336" y="28"/>
                    <a:pt x="336" y="28"/>
                  </a:cubicBezTo>
                  <a:cubicBezTo>
                    <a:pt x="334" y="29"/>
                    <a:pt x="334" y="29"/>
                    <a:pt x="334" y="29"/>
                  </a:cubicBezTo>
                  <a:cubicBezTo>
                    <a:pt x="332" y="30"/>
                    <a:pt x="332" y="30"/>
                    <a:pt x="332" y="30"/>
                  </a:cubicBezTo>
                  <a:close/>
                  <a:moveTo>
                    <a:pt x="392" y="14"/>
                  </a:moveTo>
                  <a:cubicBezTo>
                    <a:pt x="392" y="14"/>
                    <a:pt x="392" y="14"/>
                    <a:pt x="392" y="14"/>
                  </a:cubicBezTo>
                  <a:cubicBezTo>
                    <a:pt x="388" y="15"/>
                    <a:pt x="386" y="10"/>
                    <a:pt x="390" y="7"/>
                  </a:cubicBezTo>
                  <a:cubicBezTo>
                    <a:pt x="390" y="7"/>
                    <a:pt x="390" y="7"/>
                    <a:pt x="391" y="7"/>
                  </a:cubicBezTo>
                  <a:cubicBezTo>
                    <a:pt x="394" y="6"/>
                    <a:pt x="394" y="6"/>
                    <a:pt x="394" y="6"/>
                  </a:cubicBezTo>
                  <a:cubicBezTo>
                    <a:pt x="397" y="6"/>
                    <a:pt x="397" y="6"/>
                    <a:pt x="397" y="6"/>
                  </a:cubicBezTo>
                  <a:cubicBezTo>
                    <a:pt x="400" y="5"/>
                    <a:pt x="400" y="5"/>
                    <a:pt x="400" y="5"/>
                  </a:cubicBezTo>
                  <a:cubicBezTo>
                    <a:pt x="403" y="5"/>
                    <a:pt x="403" y="5"/>
                    <a:pt x="403" y="5"/>
                  </a:cubicBezTo>
                  <a:cubicBezTo>
                    <a:pt x="405" y="4"/>
                    <a:pt x="405" y="4"/>
                    <a:pt x="405" y="4"/>
                  </a:cubicBezTo>
                  <a:cubicBezTo>
                    <a:pt x="408" y="4"/>
                    <a:pt x="408" y="4"/>
                    <a:pt x="408" y="4"/>
                  </a:cubicBezTo>
                  <a:cubicBezTo>
                    <a:pt x="411" y="3"/>
                    <a:pt x="411" y="3"/>
                    <a:pt x="411" y="3"/>
                  </a:cubicBezTo>
                  <a:cubicBezTo>
                    <a:pt x="414" y="3"/>
                    <a:pt x="414" y="3"/>
                    <a:pt x="414" y="3"/>
                  </a:cubicBezTo>
                  <a:cubicBezTo>
                    <a:pt x="417" y="3"/>
                    <a:pt x="417" y="3"/>
                    <a:pt x="417" y="3"/>
                  </a:cubicBezTo>
                  <a:cubicBezTo>
                    <a:pt x="420" y="2"/>
                    <a:pt x="420" y="2"/>
                    <a:pt x="420" y="2"/>
                  </a:cubicBezTo>
                  <a:cubicBezTo>
                    <a:pt x="423" y="2"/>
                    <a:pt x="423" y="2"/>
                    <a:pt x="423" y="2"/>
                  </a:cubicBezTo>
                  <a:cubicBezTo>
                    <a:pt x="426" y="2"/>
                    <a:pt x="426" y="2"/>
                    <a:pt x="426" y="2"/>
                  </a:cubicBezTo>
                  <a:cubicBezTo>
                    <a:pt x="429" y="1"/>
                    <a:pt x="429" y="1"/>
                    <a:pt x="429" y="1"/>
                  </a:cubicBezTo>
                  <a:cubicBezTo>
                    <a:pt x="430" y="1"/>
                    <a:pt x="430" y="1"/>
                    <a:pt x="430" y="1"/>
                  </a:cubicBezTo>
                  <a:cubicBezTo>
                    <a:pt x="435" y="1"/>
                    <a:pt x="436" y="8"/>
                    <a:pt x="432" y="9"/>
                  </a:cubicBezTo>
                  <a:cubicBezTo>
                    <a:pt x="432" y="9"/>
                    <a:pt x="431" y="9"/>
                    <a:pt x="431" y="9"/>
                  </a:cubicBezTo>
                  <a:cubicBezTo>
                    <a:pt x="430" y="10"/>
                    <a:pt x="430" y="10"/>
                    <a:pt x="430" y="10"/>
                  </a:cubicBezTo>
                  <a:cubicBezTo>
                    <a:pt x="427" y="10"/>
                    <a:pt x="427" y="10"/>
                    <a:pt x="427" y="10"/>
                  </a:cubicBezTo>
                  <a:cubicBezTo>
                    <a:pt x="424" y="10"/>
                    <a:pt x="424" y="10"/>
                    <a:pt x="424" y="10"/>
                  </a:cubicBezTo>
                  <a:cubicBezTo>
                    <a:pt x="421" y="10"/>
                    <a:pt x="421" y="10"/>
                    <a:pt x="421" y="10"/>
                  </a:cubicBezTo>
                  <a:cubicBezTo>
                    <a:pt x="418" y="11"/>
                    <a:pt x="418" y="11"/>
                    <a:pt x="418" y="11"/>
                  </a:cubicBezTo>
                  <a:cubicBezTo>
                    <a:pt x="415" y="11"/>
                    <a:pt x="415" y="11"/>
                    <a:pt x="415" y="11"/>
                  </a:cubicBezTo>
                  <a:cubicBezTo>
                    <a:pt x="412" y="11"/>
                    <a:pt x="412" y="11"/>
                    <a:pt x="412" y="11"/>
                  </a:cubicBezTo>
                  <a:cubicBezTo>
                    <a:pt x="409" y="12"/>
                    <a:pt x="409" y="12"/>
                    <a:pt x="409" y="12"/>
                  </a:cubicBezTo>
                  <a:cubicBezTo>
                    <a:pt x="407" y="12"/>
                    <a:pt x="407" y="12"/>
                    <a:pt x="407" y="12"/>
                  </a:cubicBezTo>
                  <a:cubicBezTo>
                    <a:pt x="404" y="13"/>
                    <a:pt x="404" y="13"/>
                    <a:pt x="404" y="13"/>
                  </a:cubicBezTo>
                  <a:cubicBezTo>
                    <a:pt x="401" y="13"/>
                    <a:pt x="401" y="13"/>
                    <a:pt x="401" y="13"/>
                  </a:cubicBezTo>
                  <a:cubicBezTo>
                    <a:pt x="398" y="14"/>
                    <a:pt x="398" y="14"/>
                    <a:pt x="398" y="14"/>
                  </a:cubicBezTo>
                  <a:cubicBezTo>
                    <a:pt x="395" y="14"/>
                    <a:pt x="395" y="14"/>
                    <a:pt x="395" y="14"/>
                  </a:cubicBezTo>
                  <a:cubicBezTo>
                    <a:pt x="392" y="14"/>
                    <a:pt x="392" y="14"/>
                    <a:pt x="392" y="14"/>
                  </a:cubicBezTo>
                  <a:close/>
                  <a:moveTo>
                    <a:pt x="454" y="8"/>
                  </a:moveTo>
                  <a:cubicBezTo>
                    <a:pt x="454" y="8"/>
                    <a:pt x="454" y="8"/>
                    <a:pt x="454" y="8"/>
                  </a:cubicBezTo>
                  <a:cubicBezTo>
                    <a:pt x="450" y="8"/>
                    <a:pt x="449" y="2"/>
                    <a:pt x="453" y="0"/>
                  </a:cubicBezTo>
                  <a:cubicBezTo>
                    <a:pt x="453" y="0"/>
                    <a:pt x="454" y="0"/>
                    <a:pt x="454" y="0"/>
                  </a:cubicBezTo>
                  <a:cubicBezTo>
                    <a:pt x="456" y="0"/>
                    <a:pt x="456" y="0"/>
                    <a:pt x="456" y="0"/>
                  </a:cubicBezTo>
                  <a:cubicBezTo>
                    <a:pt x="459" y="0"/>
                    <a:pt x="459" y="0"/>
                    <a:pt x="459" y="0"/>
                  </a:cubicBezTo>
                  <a:cubicBezTo>
                    <a:pt x="462" y="0"/>
                    <a:pt x="462" y="0"/>
                    <a:pt x="462" y="0"/>
                  </a:cubicBezTo>
                  <a:cubicBezTo>
                    <a:pt x="465" y="0"/>
                    <a:pt x="465" y="0"/>
                    <a:pt x="465" y="0"/>
                  </a:cubicBezTo>
                  <a:cubicBezTo>
                    <a:pt x="468" y="0"/>
                    <a:pt x="468" y="0"/>
                    <a:pt x="468" y="0"/>
                  </a:cubicBezTo>
                  <a:cubicBezTo>
                    <a:pt x="471" y="0"/>
                    <a:pt x="471" y="0"/>
                    <a:pt x="471" y="0"/>
                  </a:cubicBezTo>
                  <a:cubicBezTo>
                    <a:pt x="474" y="0"/>
                    <a:pt x="474" y="0"/>
                    <a:pt x="474" y="0"/>
                  </a:cubicBezTo>
                  <a:cubicBezTo>
                    <a:pt x="477" y="0"/>
                    <a:pt x="477" y="0"/>
                    <a:pt x="477" y="0"/>
                  </a:cubicBezTo>
                  <a:cubicBezTo>
                    <a:pt x="480" y="0"/>
                    <a:pt x="480" y="0"/>
                    <a:pt x="480" y="0"/>
                  </a:cubicBezTo>
                  <a:cubicBezTo>
                    <a:pt x="484" y="0"/>
                    <a:pt x="484" y="0"/>
                    <a:pt x="484" y="0"/>
                  </a:cubicBezTo>
                  <a:cubicBezTo>
                    <a:pt x="487" y="0"/>
                    <a:pt x="487" y="0"/>
                    <a:pt x="487" y="0"/>
                  </a:cubicBezTo>
                  <a:cubicBezTo>
                    <a:pt x="490" y="0"/>
                    <a:pt x="490" y="0"/>
                    <a:pt x="490" y="0"/>
                  </a:cubicBezTo>
                  <a:cubicBezTo>
                    <a:pt x="493" y="0"/>
                    <a:pt x="493" y="0"/>
                    <a:pt x="493" y="0"/>
                  </a:cubicBezTo>
                  <a:cubicBezTo>
                    <a:pt x="494" y="0"/>
                    <a:pt x="494" y="0"/>
                    <a:pt x="494" y="0"/>
                  </a:cubicBezTo>
                  <a:cubicBezTo>
                    <a:pt x="498" y="0"/>
                    <a:pt x="499" y="7"/>
                    <a:pt x="494" y="8"/>
                  </a:cubicBezTo>
                  <a:cubicBezTo>
                    <a:pt x="494" y="8"/>
                    <a:pt x="494" y="8"/>
                    <a:pt x="493" y="8"/>
                  </a:cubicBezTo>
                  <a:cubicBezTo>
                    <a:pt x="492" y="8"/>
                    <a:pt x="492" y="8"/>
                    <a:pt x="492" y="8"/>
                  </a:cubicBezTo>
                  <a:cubicBezTo>
                    <a:pt x="489" y="8"/>
                    <a:pt x="489" y="8"/>
                    <a:pt x="489" y="8"/>
                  </a:cubicBezTo>
                  <a:cubicBezTo>
                    <a:pt x="486" y="8"/>
                    <a:pt x="486" y="8"/>
                    <a:pt x="486" y="8"/>
                  </a:cubicBezTo>
                  <a:cubicBezTo>
                    <a:pt x="483" y="8"/>
                    <a:pt x="483" y="8"/>
                    <a:pt x="483" y="8"/>
                  </a:cubicBezTo>
                  <a:cubicBezTo>
                    <a:pt x="480" y="8"/>
                    <a:pt x="480" y="8"/>
                    <a:pt x="480" y="8"/>
                  </a:cubicBezTo>
                  <a:cubicBezTo>
                    <a:pt x="477" y="8"/>
                    <a:pt x="477" y="8"/>
                    <a:pt x="477" y="8"/>
                  </a:cubicBezTo>
                  <a:cubicBezTo>
                    <a:pt x="474" y="8"/>
                    <a:pt x="474" y="8"/>
                    <a:pt x="474" y="8"/>
                  </a:cubicBezTo>
                  <a:cubicBezTo>
                    <a:pt x="471" y="8"/>
                    <a:pt x="471" y="8"/>
                    <a:pt x="471" y="8"/>
                  </a:cubicBezTo>
                  <a:cubicBezTo>
                    <a:pt x="468" y="8"/>
                    <a:pt x="468" y="8"/>
                    <a:pt x="468" y="8"/>
                  </a:cubicBezTo>
                  <a:cubicBezTo>
                    <a:pt x="465" y="8"/>
                    <a:pt x="465" y="8"/>
                    <a:pt x="465" y="8"/>
                  </a:cubicBezTo>
                  <a:cubicBezTo>
                    <a:pt x="462" y="8"/>
                    <a:pt x="462" y="8"/>
                    <a:pt x="462" y="8"/>
                  </a:cubicBezTo>
                  <a:cubicBezTo>
                    <a:pt x="459" y="8"/>
                    <a:pt x="459" y="8"/>
                    <a:pt x="459" y="8"/>
                  </a:cubicBezTo>
                  <a:cubicBezTo>
                    <a:pt x="456" y="8"/>
                    <a:pt x="456" y="8"/>
                    <a:pt x="456" y="8"/>
                  </a:cubicBezTo>
                  <a:cubicBezTo>
                    <a:pt x="454" y="8"/>
                    <a:pt x="454" y="8"/>
                    <a:pt x="454" y="8"/>
                  </a:cubicBezTo>
                  <a:close/>
                  <a:moveTo>
                    <a:pt x="517" y="10"/>
                  </a:moveTo>
                  <a:cubicBezTo>
                    <a:pt x="517" y="10"/>
                    <a:pt x="517" y="10"/>
                    <a:pt x="517" y="10"/>
                  </a:cubicBezTo>
                  <a:cubicBezTo>
                    <a:pt x="516" y="10"/>
                    <a:pt x="515" y="9"/>
                    <a:pt x="514" y="9"/>
                  </a:cubicBezTo>
                  <a:cubicBezTo>
                    <a:pt x="512" y="6"/>
                    <a:pt x="514" y="2"/>
                    <a:pt x="517" y="2"/>
                  </a:cubicBezTo>
                  <a:cubicBezTo>
                    <a:pt x="520" y="2"/>
                    <a:pt x="520" y="2"/>
                    <a:pt x="520" y="2"/>
                  </a:cubicBezTo>
                  <a:cubicBezTo>
                    <a:pt x="522" y="2"/>
                    <a:pt x="522" y="2"/>
                    <a:pt x="522" y="2"/>
                  </a:cubicBezTo>
                  <a:cubicBezTo>
                    <a:pt x="525" y="3"/>
                    <a:pt x="525" y="3"/>
                    <a:pt x="525" y="3"/>
                  </a:cubicBezTo>
                  <a:cubicBezTo>
                    <a:pt x="528" y="3"/>
                    <a:pt x="528" y="3"/>
                    <a:pt x="528" y="3"/>
                  </a:cubicBezTo>
                  <a:cubicBezTo>
                    <a:pt x="531" y="3"/>
                    <a:pt x="531" y="3"/>
                    <a:pt x="531" y="3"/>
                  </a:cubicBezTo>
                  <a:cubicBezTo>
                    <a:pt x="534" y="4"/>
                    <a:pt x="534" y="4"/>
                    <a:pt x="534" y="4"/>
                  </a:cubicBezTo>
                  <a:cubicBezTo>
                    <a:pt x="537" y="4"/>
                    <a:pt x="537" y="4"/>
                    <a:pt x="537" y="4"/>
                  </a:cubicBezTo>
                  <a:cubicBezTo>
                    <a:pt x="540" y="5"/>
                    <a:pt x="540" y="5"/>
                    <a:pt x="540" y="5"/>
                  </a:cubicBezTo>
                  <a:cubicBezTo>
                    <a:pt x="543" y="5"/>
                    <a:pt x="543" y="5"/>
                    <a:pt x="543" y="5"/>
                  </a:cubicBezTo>
                  <a:cubicBezTo>
                    <a:pt x="546" y="6"/>
                    <a:pt x="546" y="6"/>
                    <a:pt x="546" y="6"/>
                  </a:cubicBezTo>
                  <a:cubicBezTo>
                    <a:pt x="549" y="6"/>
                    <a:pt x="549" y="6"/>
                    <a:pt x="549" y="6"/>
                  </a:cubicBezTo>
                  <a:cubicBezTo>
                    <a:pt x="552" y="7"/>
                    <a:pt x="552" y="7"/>
                    <a:pt x="552" y="7"/>
                  </a:cubicBezTo>
                  <a:cubicBezTo>
                    <a:pt x="555" y="7"/>
                    <a:pt x="555" y="7"/>
                    <a:pt x="555" y="7"/>
                  </a:cubicBezTo>
                  <a:cubicBezTo>
                    <a:pt x="557" y="7"/>
                    <a:pt x="557" y="7"/>
                    <a:pt x="557" y="7"/>
                  </a:cubicBezTo>
                  <a:cubicBezTo>
                    <a:pt x="561" y="8"/>
                    <a:pt x="561" y="15"/>
                    <a:pt x="556" y="15"/>
                  </a:cubicBezTo>
                  <a:cubicBezTo>
                    <a:pt x="556" y="15"/>
                    <a:pt x="555" y="15"/>
                    <a:pt x="555" y="15"/>
                  </a:cubicBezTo>
                  <a:cubicBezTo>
                    <a:pt x="553" y="15"/>
                    <a:pt x="553" y="15"/>
                    <a:pt x="553" y="15"/>
                  </a:cubicBezTo>
                  <a:cubicBezTo>
                    <a:pt x="550" y="15"/>
                    <a:pt x="550" y="15"/>
                    <a:pt x="550" y="15"/>
                  </a:cubicBezTo>
                  <a:cubicBezTo>
                    <a:pt x="548" y="14"/>
                    <a:pt x="548" y="14"/>
                    <a:pt x="548" y="14"/>
                  </a:cubicBezTo>
                  <a:cubicBezTo>
                    <a:pt x="545" y="14"/>
                    <a:pt x="545" y="14"/>
                    <a:pt x="545" y="14"/>
                  </a:cubicBezTo>
                  <a:cubicBezTo>
                    <a:pt x="542" y="13"/>
                    <a:pt x="542" y="13"/>
                    <a:pt x="542" y="13"/>
                  </a:cubicBezTo>
                  <a:cubicBezTo>
                    <a:pt x="539" y="13"/>
                    <a:pt x="539" y="13"/>
                    <a:pt x="539" y="13"/>
                  </a:cubicBezTo>
                  <a:cubicBezTo>
                    <a:pt x="536" y="12"/>
                    <a:pt x="536" y="12"/>
                    <a:pt x="536" y="12"/>
                  </a:cubicBezTo>
                  <a:cubicBezTo>
                    <a:pt x="533" y="12"/>
                    <a:pt x="533" y="12"/>
                    <a:pt x="533" y="12"/>
                  </a:cubicBezTo>
                  <a:cubicBezTo>
                    <a:pt x="530" y="11"/>
                    <a:pt x="530" y="11"/>
                    <a:pt x="530" y="11"/>
                  </a:cubicBezTo>
                  <a:cubicBezTo>
                    <a:pt x="527" y="11"/>
                    <a:pt x="527" y="11"/>
                    <a:pt x="527" y="11"/>
                  </a:cubicBezTo>
                  <a:cubicBezTo>
                    <a:pt x="525" y="11"/>
                    <a:pt x="525" y="11"/>
                    <a:pt x="525" y="11"/>
                  </a:cubicBezTo>
                  <a:cubicBezTo>
                    <a:pt x="522" y="10"/>
                    <a:pt x="522" y="10"/>
                    <a:pt x="522" y="10"/>
                  </a:cubicBezTo>
                  <a:cubicBezTo>
                    <a:pt x="519" y="10"/>
                    <a:pt x="519" y="10"/>
                    <a:pt x="519" y="10"/>
                  </a:cubicBezTo>
                  <a:cubicBezTo>
                    <a:pt x="517" y="10"/>
                    <a:pt x="517" y="10"/>
                    <a:pt x="517" y="10"/>
                  </a:cubicBezTo>
                  <a:close/>
                  <a:moveTo>
                    <a:pt x="578" y="20"/>
                  </a:moveTo>
                  <a:cubicBezTo>
                    <a:pt x="578" y="20"/>
                    <a:pt x="578" y="20"/>
                    <a:pt x="578" y="20"/>
                  </a:cubicBezTo>
                  <a:cubicBezTo>
                    <a:pt x="574" y="19"/>
                    <a:pt x="574" y="13"/>
                    <a:pt x="579" y="12"/>
                  </a:cubicBezTo>
                  <a:cubicBezTo>
                    <a:pt x="579" y="12"/>
                    <a:pt x="579" y="12"/>
                    <a:pt x="580" y="12"/>
                  </a:cubicBezTo>
                  <a:cubicBezTo>
                    <a:pt x="581" y="13"/>
                    <a:pt x="581" y="13"/>
                    <a:pt x="581" y="13"/>
                  </a:cubicBezTo>
                  <a:cubicBezTo>
                    <a:pt x="583" y="13"/>
                    <a:pt x="583" y="13"/>
                    <a:pt x="583" y="13"/>
                  </a:cubicBezTo>
                  <a:cubicBezTo>
                    <a:pt x="586" y="14"/>
                    <a:pt x="586" y="14"/>
                    <a:pt x="586" y="14"/>
                  </a:cubicBezTo>
                  <a:cubicBezTo>
                    <a:pt x="589" y="15"/>
                    <a:pt x="589" y="15"/>
                    <a:pt x="589" y="15"/>
                  </a:cubicBezTo>
                  <a:cubicBezTo>
                    <a:pt x="592" y="16"/>
                    <a:pt x="592" y="16"/>
                    <a:pt x="592" y="16"/>
                  </a:cubicBezTo>
                  <a:cubicBezTo>
                    <a:pt x="595" y="16"/>
                    <a:pt x="595" y="16"/>
                    <a:pt x="595" y="16"/>
                  </a:cubicBezTo>
                  <a:cubicBezTo>
                    <a:pt x="598" y="17"/>
                    <a:pt x="598" y="17"/>
                    <a:pt x="598" y="17"/>
                  </a:cubicBezTo>
                  <a:cubicBezTo>
                    <a:pt x="600" y="18"/>
                    <a:pt x="600" y="18"/>
                    <a:pt x="600" y="18"/>
                  </a:cubicBezTo>
                  <a:cubicBezTo>
                    <a:pt x="603" y="19"/>
                    <a:pt x="603" y="19"/>
                    <a:pt x="603" y="19"/>
                  </a:cubicBezTo>
                  <a:cubicBezTo>
                    <a:pt x="606" y="20"/>
                    <a:pt x="606" y="20"/>
                    <a:pt x="606" y="20"/>
                  </a:cubicBezTo>
                  <a:cubicBezTo>
                    <a:pt x="609" y="20"/>
                    <a:pt x="609" y="20"/>
                    <a:pt x="609" y="20"/>
                  </a:cubicBezTo>
                  <a:cubicBezTo>
                    <a:pt x="611" y="21"/>
                    <a:pt x="611" y="21"/>
                    <a:pt x="611" y="21"/>
                  </a:cubicBezTo>
                  <a:cubicBezTo>
                    <a:pt x="614" y="22"/>
                    <a:pt x="614" y="22"/>
                    <a:pt x="614" y="22"/>
                  </a:cubicBezTo>
                  <a:cubicBezTo>
                    <a:pt x="617" y="23"/>
                    <a:pt x="617" y="23"/>
                    <a:pt x="617" y="23"/>
                  </a:cubicBezTo>
                  <a:cubicBezTo>
                    <a:pt x="618" y="23"/>
                    <a:pt x="618" y="23"/>
                    <a:pt x="618" y="23"/>
                  </a:cubicBezTo>
                  <a:cubicBezTo>
                    <a:pt x="622" y="25"/>
                    <a:pt x="621" y="32"/>
                    <a:pt x="616" y="31"/>
                  </a:cubicBezTo>
                  <a:cubicBezTo>
                    <a:pt x="616" y="31"/>
                    <a:pt x="616" y="31"/>
                    <a:pt x="615" y="31"/>
                  </a:cubicBezTo>
                  <a:cubicBezTo>
                    <a:pt x="615" y="31"/>
                    <a:pt x="615" y="31"/>
                    <a:pt x="615" y="31"/>
                  </a:cubicBezTo>
                  <a:cubicBezTo>
                    <a:pt x="612" y="30"/>
                    <a:pt x="612" y="30"/>
                    <a:pt x="612" y="30"/>
                  </a:cubicBezTo>
                  <a:cubicBezTo>
                    <a:pt x="609" y="29"/>
                    <a:pt x="609" y="29"/>
                    <a:pt x="609" y="29"/>
                  </a:cubicBezTo>
                  <a:cubicBezTo>
                    <a:pt x="606" y="28"/>
                    <a:pt x="606" y="28"/>
                    <a:pt x="606" y="28"/>
                  </a:cubicBezTo>
                  <a:cubicBezTo>
                    <a:pt x="604" y="27"/>
                    <a:pt x="604" y="27"/>
                    <a:pt x="604" y="27"/>
                  </a:cubicBezTo>
                  <a:cubicBezTo>
                    <a:pt x="601" y="26"/>
                    <a:pt x="601" y="26"/>
                    <a:pt x="601" y="26"/>
                  </a:cubicBezTo>
                  <a:cubicBezTo>
                    <a:pt x="598" y="26"/>
                    <a:pt x="598" y="26"/>
                    <a:pt x="598" y="26"/>
                  </a:cubicBezTo>
                  <a:cubicBezTo>
                    <a:pt x="595" y="25"/>
                    <a:pt x="595" y="25"/>
                    <a:pt x="595" y="25"/>
                  </a:cubicBezTo>
                  <a:cubicBezTo>
                    <a:pt x="593" y="24"/>
                    <a:pt x="593" y="24"/>
                    <a:pt x="593" y="24"/>
                  </a:cubicBezTo>
                  <a:cubicBezTo>
                    <a:pt x="590" y="23"/>
                    <a:pt x="590" y="23"/>
                    <a:pt x="590" y="23"/>
                  </a:cubicBezTo>
                  <a:cubicBezTo>
                    <a:pt x="587" y="23"/>
                    <a:pt x="587" y="23"/>
                    <a:pt x="587" y="23"/>
                  </a:cubicBezTo>
                  <a:cubicBezTo>
                    <a:pt x="584" y="22"/>
                    <a:pt x="584" y="22"/>
                    <a:pt x="584" y="22"/>
                  </a:cubicBezTo>
                  <a:cubicBezTo>
                    <a:pt x="582" y="21"/>
                    <a:pt x="582" y="21"/>
                    <a:pt x="582" y="21"/>
                  </a:cubicBezTo>
                  <a:cubicBezTo>
                    <a:pt x="579" y="20"/>
                    <a:pt x="579" y="20"/>
                    <a:pt x="579" y="20"/>
                  </a:cubicBezTo>
                  <a:cubicBezTo>
                    <a:pt x="578" y="20"/>
                    <a:pt x="578" y="20"/>
                    <a:pt x="578" y="20"/>
                  </a:cubicBezTo>
                  <a:close/>
                  <a:moveTo>
                    <a:pt x="637" y="39"/>
                  </a:moveTo>
                  <a:cubicBezTo>
                    <a:pt x="637" y="39"/>
                    <a:pt x="637" y="39"/>
                    <a:pt x="637" y="39"/>
                  </a:cubicBezTo>
                  <a:cubicBezTo>
                    <a:pt x="633" y="37"/>
                    <a:pt x="635" y="31"/>
                    <a:pt x="639" y="31"/>
                  </a:cubicBezTo>
                  <a:cubicBezTo>
                    <a:pt x="640" y="31"/>
                    <a:pt x="640" y="31"/>
                    <a:pt x="640" y="32"/>
                  </a:cubicBezTo>
                  <a:cubicBezTo>
                    <a:pt x="641" y="32"/>
                    <a:pt x="641" y="32"/>
                    <a:pt x="641" y="32"/>
                  </a:cubicBezTo>
                  <a:cubicBezTo>
                    <a:pt x="644" y="33"/>
                    <a:pt x="644" y="33"/>
                    <a:pt x="644" y="33"/>
                  </a:cubicBezTo>
                  <a:cubicBezTo>
                    <a:pt x="647" y="34"/>
                    <a:pt x="647" y="34"/>
                    <a:pt x="647" y="34"/>
                  </a:cubicBezTo>
                  <a:cubicBezTo>
                    <a:pt x="649" y="35"/>
                    <a:pt x="649" y="35"/>
                    <a:pt x="649" y="35"/>
                  </a:cubicBezTo>
                  <a:cubicBezTo>
                    <a:pt x="652" y="36"/>
                    <a:pt x="652" y="36"/>
                    <a:pt x="652" y="36"/>
                  </a:cubicBezTo>
                  <a:cubicBezTo>
                    <a:pt x="655" y="37"/>
                    <a:pt x="655" y="37"/>
                    <a:pt x="655" y="37"/>
                  </a:cubicBezTo>
                  <a:cubicBezTo>
                    <a:pt x="657" y="39"/>
                    <a:pt x="657" y="39"/>
                    <a:pt x="657" y="39"/>
                  </a:cubicBezTo>
                  <a:cubicBezTo>
                    <a:pt x="660" y="40"/>
                    <a:pt x="660" y="40"/>
                    <a:pt x="660" y="40"/>
                  </a:cubicBezTo>
                  <a:cubicBezTo>
                    <a:pt x="663" y="41"/>
                    <a:pt x="663" y="41"/>
                    <a:pt x="663" y="41"/>
                  </a:cubicBezTo>
                  <a:cubicBezTo>
                    <a:pt x="665" y="42"/>
                    <a:pt x="665" y="42"/>
                    <a:pt x="665" y="42"/>
                  </a:cubicBezTo>
                  <a:cubicBezTo>
                    <a:pt x="668" y="43"/>
                    <a:pt x="668" y="43"/>
                    <a:pt x="668" y="43"/>
                  </a:cubicBezTo>
                  <a:cubicBezTo>
                    <a:pt x="670" y="45"/>
                    <a:pt x="670" y="45"/>
                    <a:pt x="670" y="45"/>
                  </a:cubicBezTo>
                  <a:cubicBezTo>
                    <a:pt x="673" y="46"/>
                    <a:pt x="673" y="46"/>
                    <a:pt x="673" y="46"/>
                  </a:cubicBezTo>
                  <a:cubicBezTo>
                    <a:pt x="676" y="47"/>
                    <a:pt x="676" y="47"/>
                    <a:pt x="676" y="47"/>
                  </a:cubicBezTo>
                  <a:cubicBezTo>
                    <a:pt x="677" y="48"/>
                    <a:pt x="677" y="48"/>
                    <a:pt x="677" y="48"/>
                  </a:cubicBezTo>
                  <a:cubicBezTo>
                    <a:pt x="681" y="50"/>
                    <a:pt x="679" y="56"/>
                    <a:pt x="674" y="55"/>
                  </a:cubicBezTo>
                  <a:cubicBezTo>
                    <a:pt x="674" y="55"/>
                    <a:pt x="674" y="55"/>
                    <a:pt x="673" y="55"/>
                  </a:cubicBezTo>
                  <a:cubicBezTo>
                    <a:pt x="672" y="54"/>
                    <a:pt x="672" y="54"/>
                    <a:pt x="672" y="54"/>
                  </a:cubicBezTo>
                  <a:cubicBezTo>
                    <a:pt x="670" y="53"/>
                    <a:pt x="670" y="53"/>
                    <a:pt x="670" y="53"/>
                  </a:cubicBezTo>
                  <a:cubicBezTo>
                    <a:pt x="667" y="52"/>
                    <a:pt x="667" y="52"/>
                    <a:pt x="667" y="52"/>
                  </a:cubicBezTo>
                  <a:cubicBezTo>
                    <a:pt x="665" y="51"/>
                    <a:pt x="665" y="51"/>
                    <a:pt x="665" y="51"/>
                  </a:cubicBezTo>
                  <a:cubicBezTo>
                    <a:pt x="662" y="50"/>
                    <a:pt x="662" y="50"/>
                    <a:pt x="662" y="50"/>
                  </a:cubicBezTo>
                  <a:cubicBezTo>
                    <a:pt x="659" y="48"/>
                    <a:pt x="659" y="48"/>
                    <a:pt x="659" y="48"/>
                  </a:cubicBezTo>
                  <a:cubicBezTo>
                    <a:pt x="657" y="47"/>
                    <a:pt x="657" y="47"/>
                    <a:pt x="657" y="47"/>
                  </a:cubicBezTo>
                  <a:cubicBezTo>
                    <a:pt x="654" y="46"/>
                    <a:pt x="654" y="46"/>
                    <a:pt x="654" y="46"/>
                  </a:cubicBezTo>
                  <a:cubicBezTo>
                    <a:pt x="652" y="45"/>
                    <a:pt x="652" y="45"/>
                    <a:pt x="652" y="45"/>
                  </a:cubicBezTo>
                  <a:cubicBezTo>
                    <a:pt x="649" y="44"/>
                    <a:pt x="649" y="44"/>
                    <a:pt x="649" y="44"/>
                  </a:cubicBezTo>
                  <a:cubicBezTo>
                    <a:pt x="646" y="43"/>
                    <a:pt x="646" y="43"/>
                    <a:pt x="646" y="43"/>
                  </a:cubicBezTo>
                  <a:cubicBezTo>
                    <a:pt x="644" y="42"/>
                    <a:pt x="644" y="42"/>
                    <a:pt x="644" y="42"/>
                  </a:cubicBezTo>
                  <a:cubicBezTo>
                    <a:pt x="641" y="41"/>
                    <a:pt x="641" y="41"/>
                    <a:pt x="641" y="41"/>
                  </a:cubicBezTo>
                  <a:cubicBezTo>
                    <a:pt x="639" y="39"/>
                    <a:pt x="639" y="39"/>
                    <a:pt x="639" y="39"/>
                  </a:cubicBezTo>
                  <a:cubicBezTo>
                    <a:pt x="637" y="39"/>
                    <a:pt x="637" y="39"/>
                    <a:pt x="637" y="39"/>
                  </a:cubicBezTo>
                  <a:close/>
                  <a:moveTo>
                    <a:pt x="694" y="66"/>
                  </a:moveTo>
                  <a:cubicBezTo>
                    <a:pt x="694" y="66"/>
                    <a:pt x="694" y="66"/>
                    <a:pt x="694" y="66"/>
                  </a:cubicBezTo>
                  <a:cubicBezTo>
                    <a:pt x="690" y="64"/>
                    <a:pt x="692" y="57"/>
                    <a:pt x="697" y="58"/>
                  </a:cubicBezTo>
                  <a:cubicBezTo>
                    <a:pt x="697" y="59"/>
                    <a:pt x="697" y="59"/>
                    <a:pt x="698" y="59"/>
                  </a:cubicBezTo>
                  <a:cubicBezTo>
                    <a:pt x="698" y="59"/>
                    <a:pt x="698" y="59"/>
                    <a:pt x="698" y="59"/>
                  </a:cubicBezTo>
                  <a:cubicBezTo>
                    <a:pt x="701" y="61"/>
                    <a:pt x="701" y="61"/>
                    <a:pt x="701" y="61"/>
                  </a:cubicBezTo>
                  <a:cubicBezTo>
                    <a:pt x="703" y="62"/>
                    <a:pt x="703" y="62"/>
                    <a:pt x="703" y="62"/>
                  </a:cubicBezTo>
                  <a:cubicBezTo>
                    <a:pt x="706" y="63"/>
                    <a:pt x="706" y="63"/>
                    <a:pt x="706" y="63"/>
                  </a:cubicBezTo>
                  <a:cubicBezTo>
                    <a:pt x="708" y="65"/>
                    <a:pt x="708" y="65"/>
                    <a:pt x="708" y="65"/>
                  </a:cubicBezTo>
                  <a:cubicBezTo>
                    <a:pt x="711" y="66"/>
                    <a:pt x="711" y="66"/>
                    <a:pt x="711" y="66"/>
                  </a:cubicBezTo>
                  <a:cubicBezTo>
                    <a:pt x="713" y="68"/>
                    <a:pt x="713" y="68"/>
                    <a:pt x="713" y="68"/>
                  </a:cubicBezTo>
                  <a:cubicBezTo>
                    <a:pt x="716" y="69"/>
                    <a:pt x="716" y="69"/>
                    <a:pt x="716" y="69"/>
                  </a:cubicBezTo>
                  <a:cubicBezTo>
                    <a:pt x="718" y="71"/>
                    <a:pt x="718" y="71"/>
                    <a:pt x="718" y="71"/>
                  </a:cubicBezTo>
                  <a:cubicBezTo>
                    <a:pt x="720" y="72"/>
                    <a:pt x="720" y="72"/>
                    <a:pt x="720" y="72"/>
                  </a:cubicBezTo>
                  <a:cubicBezTo>
                    <a:pt x="723" y="74"/>
                    <a:pt x="723" y="74"/>
                    <a:pt x="723" y="74"/>
                  </a:cubicBezTo>
                  <a:cubicBezTo>
                    <a:pt x="725" y="76"/>
                    <a:pt x="725" y="76"/>
                    <a:pt x="725" y="76"/>
                  </a:cubicBezTo>
                  <a:cubicBezTo>
                    <a:pt x="728" y="77"/>
                    <a:pt x="728" y="77"/>
                    <a:pt x="728" y="77"/>
                  </a:cubicBezTo>
                  <a:cubicBezTo>
                    <a:pt x="730" y="79"/>
                    <a:pt x="730" y="79"/>
                    <a:pt x="730" y="79"/>
                  </a:cubicBezTo>
                  <a:cubicBezTo>
                    <a:pt x="732" y="80"/>
                    <a:pt x="732" y="80"/>
                    <a:pt x="732" y="80"/>
                  </a:cubicBezTo>
                  <a:cubicBezTo>
                    <a:pt x="733" y="81"/>
                    <a:pt x="733" y="82"/>
                    <a:pt x="733" y="83"/>
                  </a:cubicBezTo>
                  <a:cubicBezTo>
                    <a:pt x="733" y="86"/>
                    <a:pt x="730" y="88"/>
                    <a:pt x="727" y="87"/>
                  </a:cubicBezTo>
                  <a:cubicBezTo>
                    <a:pt x="726" y="85"/>
                    <a:pt x="726" y="85"/>
                    <a:pt x="726" y="85"/>
                  </a:cubicBezTo>
                  <a:cubicBezTo>
                    <a:pt x="723" y="84"/>
                    <a:pt x="723" y="84"/>
                    <a:pt x="723" y="84"/>
                  </a:cubicBezTo>
                  <a:cubicBezTo>
                    <a:pt x="721" y="82"/>
                    <a:pt x="721" y="82"/>
                    <a:pt x="721" y="82"/>
                  </a:cubicBezTo>
                  <a:cubicBezTo>
                    <a:pt x="719" y="81"/>
                    <a:pt x="719" y="81"/>
                    <a:pt x="719" y="81"/>
                  </a:cubicBezTo>
                  <a:cubicBezTo>
                    <a:pt x="716" y="79"/>
                    <a:pt x="716" y="79"/>
                    <a:pt x="716" y="79"/>
                  </a:cubicBezTo>
                  <a:cubicBezTo>
                    <a:pt x="714" y="78"/>
                    <a:pt x="714" y="78"/>
                    <a:pt x="714" y="78"/>
                  </a:cubicBezTo>
                  <a:cubicBezTo>
                    <a:pt x="712" y="76"/>
                    <a:pt x="712" y="76"/>
                    <a:pt x="712" y="76"/>
                  </a:cubicBezTo>
                  <a:cubicBezTo>
                    <a:pt x="709" y="75"/>
                    <a:pt x="709" y="75"/>
                    <a:pt x="709" y="75"/>
                  </a:cubicBezTo>
                  <a:cubicBezTo>
                    <a:pt x="707" y="73"/>
                    <a:pt x="707" y="73"/>
                    <a:pt x="707" y="73"/>
                  </a:cubicBezTo>
                  <a:cubicBezTo>
                    <a:pt x="704" y="72"/>
                    <a:pt x="704" y="72"/>
                    <a:pt x="704" y="72"/>
                  </a:cubicBezTo>
                  <a:cubicBezTo>
                    <a:pt x="702" y="70"/>
                    <a:pt x="702" y="70"/>
                    <a:pt x="702" y="70"/>
                  </a:cubicBezTo>
                  <a:cubicBezTo>
                    <a:pt x="699" y="69"/>
                    <a:pt x="699" y="69"/>
                    <a:pt x="699" y="69"/>
                  </a:cubicBezTo>
                  <a:cubicBezTo>
                    <a:pt x="697" y="68"/>
                    <a:pt x="697" y="68"/>
                    <a:pt x="697" y="68"/>
                  </a:cubicBezTo>
                  <a:cubicBezTo>
                    <a:pt x="695" y="66"/>
                    <a:pt x="695" y="66"/>
                    <a:pt x="695" y="66"/>
                  </a:cubicBezTo>
                  <a:cubicBezTo>
                    <a:pt x="694" y="66"/>
                    <a:pt x="694" y="66"/>
                    <a:pt x="694" y="66"/>
                  </a:cubicBezTo>
                  <a:close/>
                  <a:moveTo>
                    <a:pt x="746" y="100"/>
                  </a:moveTo>
                  <a:cubicBezTo>
                    <a:pt x="746" y="100"/>
                    <a:pt x="746" y="100"/>
                    <a:pt x="746" y="100"/>
                  </a:cubicBezTo>
                  <a:cubicBezTo>
                    <a:pt x="743" y="98"/>
                    <a:pt x="745" y="93"/>
                    <a:pt x="749" y="93"/>
                  </a:cubicBezTo>
                  <a:cubicBezTo>
                    <a:pt x="750" y="93"/>
                    <a:pt x="750" y="93"/>
                    <a:pt x="751" y="94"/>
                  </a:cubicBezTo>
                  <a:cubicBezTo>
                    <a:pt x="753" y="95"/>
                    <a:pt x="753" y="95"/>
                    <a:pt x="753" y="95"/>
                  </a:cubicBezTo>
                  <a:cubicBezTo>
                    <a:pt x="755" y="97"/>
                    <a:pt x="755" y="97"/>
                    <a:pt x="755" y="97"/>
                  </a:cubicBezTo>
                  <a:cubicBezTo>
                    <a:pt x="758" y="99"/>
                    <a:pt x="758" y="99"/>
                    <a:pt x="758" y="99"/>
                  </a:cubicBezTo>
                  <a:cubicBezTo>
                    <a:pt x="760" y="101"/>
                    <a:pt x="760" y="101"/>
                    <a:pt x="760" y="101"/>
                  </a:cubicBezTo>
                  <a:cubicBezTo>
                    <a:pt x="762" y="102"/>
                    <a:pt x="762" y="102"/>
                    <a:pt x="762" y="102"/>
                  </a:cubicBezTo>
                  <a:cubicBezTo>
                    <a:pt x="764" y="104"/>
                    <a:pt x="764" y="104"/>
                    <a:pt x="764" y="104"/>
                  </a:cubicBezTo>
                  <a:cubicBezTo>
                    <a:pt x="767" y="106"/>
                    <a:pt x="767" y="106"/>
                    <a:pt x="767" y="106"/>
                  </a:cubicBezTo>
                  <a:cubicBezTo>
                    <a:pt x="769" y="108"/>
                    <a:pt x="769" y="108"/>
                    <a:pt x="769" y="108"/>
                  </a:cubicBezTo>
                  <a:cubicBezTo>
                    <a:pt x="771" y="110"/>
                    <a:pt x="771" y="110"/>
                    <a:pt x="771" y="110"/>
                  </a:cubicBezTo>
                  <a:cubicBezTo>
                    <a:pt x="773" y="112"/>
                    <a:pt x="773" y="112"/>
                    <a:pt x="773" y="112"/>
                  </a:cubicBezTo>
                  <a:cubicBezTo>
                    <a:pt x="775" y="113"/>
                    <a:pt x="775" y="113"/>
                    <a:pt x="775" y="113"/>
                  </a:cubicBezTo>
                  <a:cubicBezTo>
                    <a:pt x="777" y="115"/>
                    <a:pt x="777" y="115"/>
                    <a:pt x="777" y="115"/>
                  </a:cubicBezTo>
                  <a:cubicBezTo>
                    <a:pt x="780" y="117"/>
                    <a:pt x="780" y="117"/>
                    <a:pt x="780" y="117"/>
                  </a:cubicBezTo>
                  <a:cubicBezTo>
                    <a:pt x="782" y="119"/>
                    <a:pt x="782" y="119"/>
                    <a:pt x="782" y="119"/>
                  </a:cubicBezTo>
                  <a:cubicBezTo>
                    <a:pt x="782" y="119"/>
                    <a:pt x="782" y="119"/>
                    <a:pt x="782" y="119"/>
                  </a:cubicBezTo>
                  <a:cubicBezTo>
                    <a:pt x="785" y="122"/>
                    <a:pt x="782" y="128"/>
                    <a:pt x="777" y="126"/>
                  </a:cubicBezTo>
                  <a:cubicBezTo>
                    <a:pt x="777" y="126"/>
                    <a:pt x="777" y="125"/>
                    <a:pt x="777" y="125"/>
                  </a:cubicBezTo>
                  <a:cubicBezTo>
                    <a:pt x="777" y="125"/>
                    <a:pt x="777" y="125"/>
                    <a:pt x="777" y="125"/>
                  </a:cubicBezTo>
                  <a:cubicBezTo>
                    <a:pt x="774" y="123"/>
                    <a:pt x="774" y="123"/>
                    <a:pt x="774" y="123"/>
                  </a:cubicBezTo>
                  <a:cubicBezTo>
                    <a:pt x="772" y="121"/>
                    <a:pt x="772" y="121"/>
                    <a:pt x="772" y="121"/>
                  </a:cubicBezTo>
                  <a:cubicBezTo>
                    <a:pt x="770" y="120"/>
                    <a:pt x="770" y="120"/>
                    <a:pt x="770" y="120"/>
                  </a:cubicBezTo>
                  <a:cubicBezTo>
                    <a:pt x="768" y="118"/>
                    <a:pt x="768" y="118"/>
                    <a:pt x="768" y="118"/>
                  </a:cubicBezTo>
                  <a:cubicBezTo>
                    <a:pt x="766" y="116"/>
                    <a:pt x="766" y="116"/>
                    <a:pt x="766" y="116"/>
                  </a:cubicBezTo>
                  <a:cubicBezTo>
                    <a:pt x="764" y="114"/>
                    <a:pt x="764" y="114"/>
                    <a:pt x="764" y="114"/>
                  </a:cubicBezTo>
                  <a:cubicBezTo>
                    <a:pt x="762" y="112"/>
                    <a:pt x="762" y="112"/>
                    <a:pt x="762" y="112"/>
                  </a:cubicBezTo>
                  <a:cubicBezTo>
                    <a:pt x="759" y="110"/>
                    <a:pt x="759" y="110"/>
                    <a:pt x="759" y="110"/>
                  </a:cubicBezTo>
                  <a:cubicBezTo>
                    <a:pt x="757" y="109"/>
                    <a:pt x="757" y="109"/>
                    <a:pt x="757" y="109"/>
                  </a:cubicBezTo>
                  <a:cubicBezTo>
                    <a:pt x="755" y="107"/>
                    <a:pt x="755" y="107"/>
                    <a:pt x="755" y="107"/>
                  </a:cubicBezTo>
                  <a:cubicBezTo>
                    <a:pt x="753" y="105"/>
                    <a:pt x="753" y="105"/>
                    <a:pt x="753" y="105"/>
                  </a:cubicBezTo>
                  <a:cubicBezTo>
                    <a:pt x="751" y="104"/>
                    <a:pt x="751" y="104"/>
                    <a:pt x="751" y="104"/>
                  </a:cubicBezTo>
                  <a:cubicBezTo>
                    <a:pt x="748" y="102"/>
                    <a:pt x="748" y="102"/>
                    <a:pt x="748" y="102"/>
                  </a:cubicBezTo>
                  <a:cubicBezTo>
                    <a:pt x="746" y="100"/>
                    <a:pt x="746" y="100"/>
                    <a:pt x="746" y="100"/>
                  </a:cubicBezTo>
                  <a:close/>
                  <a:moveTo>
                    <a:pt x="794" y="141"/>
                  </a:moveTo>
                  <a:cubicBezTo>
                    <a:pt x="794" y="141"/>
                    <a:pt x="794" y="141"/>
                    <a:pt x="794" y="141"/>
                  </a:cubicBezTo>
                  <a:cubicBezTo>
                    <a:pt x="791" y="139"/>
                    <a:pt x="794" y="133"/>
                    <a:pt x="798" y="135"/>
                  </a:cubicBezTo>
                  <a:cubicBezTo>
                    <a:pt x="799" y="135"/>
                    <a:pt x="799" y="135"/>
                    <a:pt x="799" y="136"/>
                  </a:cubicBezTo>
                  <a:cubicBezTo>
                    <a:pt x="800" y="137"/>
                    <a:pt x="800" y="137"/>
                    <a:pt x="800" y="137"/>
                  </a:cubicBezTo>
                  <a:cubicBezTo>
                    <a:pt x="802" y="139"/>
                    <a:pt x="802" y="139"/>
                    <a:pt x="802" y="139"/>
                  </a:cubicBezTo>
                  <a:cubicBezTo>
                    <a:pt x="804" y="141"/>
                    <a:pt x="804" y="141"/>
                    <a:pt x="804" y="141"/>
                  </a:cubicBezTo>
                  <a:cubicBezTo>
                    <a:pt x="806" y="143"/>
                    <a:pt x="806" y="143"/>
                    <a:pt x="806" y="143"/>
                  </a:cubicBezTo>
                  <a:cubicBezTo>
                    <a:pt x="808" y="145"/>
                    <a:pt x="808" y="145"/>
                    <a:pt x="808" y="145"/>
                  </a:cubicBezTo>
                  <a:cubicBezTo>
                    <a:pt x="810" y="147"/>
                    <a:pt x="810" y="147"/>
                    <a:pt x="810" y="147"/>
                  </a:cubicBezTo>
                  <a:cubicBezTo>
                    <a:pt x="812" y="149"/>
                    <a:pt x="812" y="149"/>
                    <a:pt x="812" y="149"/>
                  </a:cubicBezTo>
                  <a:cubicBezTo>
                    <a:pt x="814" y="151"/>
                    <a:pt x="814" y="151"/>
                    <a:pt x="814" y="151"/>
                  </a:cubicBezTo>
                  <a:cubicBezTo>
                    <a:pt x="816" y="153"/>
                    <a:pt x="816" y="153"/>
                    <a:pt x="816" y="153"/>
                  </a:cubicBezTo>
                  <a:cubicBezTo>
                    <a:pt x="818" y="155"/>
                    <a:pt x="818" y="155"/>
                    <a:pt x="818" y="155"/>
                  </a:cubicBezTo>
                  <a:cubicBezTo>
                    <a:pt x="820" y="158"/>
                    <a:pt x="820" y="158"/>
                    <a:pt x="820" y="158"/>
                  </a:cubicBezTo>
                  <a:cubicBezTo>
                    <a:pt x="822" y="160"/>
                    <a:pt x="822" y="160"/>
                    <a:pt x="822" y="160"/>
                  </a:cubicBezTo>
                  <a:cubicBezTo>
                    <a:pt x="824" y="162"/>
                    <a:pt x="824" y="162"/>
                    <a:pt x="824" y="162"/>
                  </a:cubicBezTo>
                  <a:cubicBezTo>
                    <a:pt x="826" y="164"/>
                    <a:pt x="826" y="164"/>
                    <a:pt x="826" y="164"/>
                  </a:cubicBezTo>
                  <a:cubicBezTo>
                    <a:pt x="827" y="165"/>
                    <a:pt x="827" y="165"/>
                    <a:pt x="827" y="165"/>
                  </a:cubicBezTo>
                  <a:cubicBezTo>
                    <a:pt x="830" y="169"/>
                    <a:pt x="825" y="174"/>
                    <a:pt x="821" y="171"/>
                  </a:cubicBezTo>
                  <a:cubicBezTo>
                    <a:pt x="821" y="171"/>
                    <a:pt x="821" y="171"/>
                    <a:pt x="821" y="170"/>
                  </a:cubicBezTo>
                  <a:cubicBezTo>
                    <a:pt x="820" y="169"/>
                    <a:pt x="820" y="169"/>
                    <a:pt x="820" y="169"/>
                  </a:cubicBezTo>
                  <a:cubicBezTo>
                    <a:pt x="818" y="167"/>
                    <a:pt x="818" y="167"/>
                    <a:pt x="818" y="167"/>
                  </a:cubicBezTo>
                  <a:cubicBezTo>
                    <a:pt x="816" y="165"/>
                    <a:pt x="816" y="165"/>
                    <a:pt x="816" y="165"/>
                  </a:cubicBezTo>
                  <a:cubicBezTo>
                    <a:pt x="814" y="163"/>
                    <a:pt x="814" y="163"/>
                    <a:pt x="814" y="163"/>
                  </a:cubicBezTo>
                  <a:cubicBezTo>
                    <a:pt x="812" y="161"/>
                    <a:pt x="812" y="161"/>
                    <a:pt x="812" y="161"/>
                  </a:cubicBezTo>
                  <a:cubicBezTo>
                    <a:pt x="810" y="159"/>
                    <a:pt x="810" y="159"/>
                    <a:pt x="810" y="159"/>
                  </a:cubicBezTo>
                  <a:cubicBezTo>
                    <a:pt x="809" y="157"/>
                    <a:pt x="809" y="157"/>
                    <a:pt x="809" y="157"/>
                  </a:cubicBezTo>
                  <a:cubicBezTo>
                    <a:pt x="807" y="155"/>
                    <a:pt x="807" y="155"/>
                    <a:pt x="807" y="155"/>
                  </a:cubicBezTo>
                  <a:cubicBezTo>
                    <a:pt x="805" y="153"/>
                    <a:pt x="805" y="153"/>
                    <a:pt x="805" y="153"/>
                  </a:cubicBezTo>
                  <a:cubicBezTo>
                    <a:pt x="803" y="151"/>
                    <a:pt x="803" y="151"/>
                    <a:pt x="803" y="151"/>
                  </a:cubicBezTo>
                  <a:cubicBezTo>
                    <a:pt x="801" y="148"/>
                    <a:pt x="801" y="148"/>
                    <a:pt x="801" y="148"/>
                  </a:cubicBezTo>
                  <a:cubicBezTo>
                    <a:pt x="799" y="146"/>
                    <a:pt x="799" y="146"/>
                    <a:pt x="799" y="146"/>
                  </a:cubicBezTo>
                  <a:cubicBezTo>
                    <a:pt x="797" y="144"/>
                    <a:pt x="797" y="144"/>
                    <a:pt x="797" y="144"/>
                  </a:cubicBezTo>
                  <a:cubicBezTo>
                    <a:pt x="795" y="142"/>
                    <a:pt x="795" y="142"/>
                    <a:pt x="795" y="142"/>
                  </a:cubicBezTo>
                  <a:cubicBezTo>
                    <a:pt x="794" y="141"/>
                    <a:pt x="794" y="141"/>
                    <a:pt x="794" y="141"/>
                  </a:cubicBezTo>
                  <a:close/>
                  <a:moveTo>
                    <a:pt x="836" y="189"/>
                  </a:moveTo>
                  <a:cubicBezTo>
                    <a:pt x="836" y="189"/>
                    <a:pt x="836" y="189"/>
                    <a:pt x="836" y="189"/>
                  </a:cubicBezTo>
                  <a:cubicBezTo>
                    <a:pt x="833" y="185"/>
                    <a:pt x="837" y="180"/>
                    <a:pt x="841" y="183"/>
                  </a:cubicBezTo>
                  <a:cubicBezTo>
                    <a:pt x="841" y="183"/>
                    <a:pt x="842" y="184"/>
                    <a:pt x="842" y="184"/>
                  </a:cubicBezTo>
                  <a:cubicBezTo>
                    <a:pt x="842" y="184"/>
                    <a:pt x="842" y="184"/>
                    <a:pt x="842" y="184"/>
                  </a:cubicBezTo>
                  <a:cubicBezTo>
                    <a:pt x="844" y="186"/>
                    <a:pt x="844" y="186"/>
                    <a:pt x="844" y="186"/>
                  </a:cubicBezTo>
                  <a:cubicBezTo>
                    <a:pt x="845" y="189"/>
                    <a:pt x="845" y="189"/>
                    <a:pt x="845" y="189"/>
                  </a:cubicBezTo>
                  <a:cubicBezTo>
                    <a:pt x="847" y="191"/>
                    <a:pt x="847" y="191"/>
                    <a:pt x="847" y="191"/>
                  </a:cubicBezTo>
                  <a:cubicBezTo>
                    <a:pt x="849" y="193"/>
                    <a:pt x="849" y="193"/>
                    <a:pt x="849" y="193"/>
                  </a:cubicBezTo>
                  <a:cubicBezTo>
                    <a:pt x="850" y="196"/>
                    <a:pt x="850" y="196"/>
                    <a:pt x="850" y="196"/>
                  </a:cubicBezTo>
                  <a:cubicBezTo>
                    <a:pt x="852" y="198"/>
                    <a:pt x="852" y="198"/>
                    <a:pt x="852" y="198"/>
                  </a:cubicBezTo>
                  <a:cubicBezTo>
                    <a:pt x="854" y="200"/>
                    <a:pt x="854" y="200"/>
                    <a:pt x="854" y="200"/>
                  </a:cubicBezTo>
                  <a:cubicBezTo>
                    <a:pt x="855" y="203"/>
                    <a:pt x="855" y="203"/>
                    <a:pt x="855" y="203"/>
                  </a:cubicBezTo>
                  <a:cubicBezTo>
                    <a:pt x="857" y="205"/>
                    <a:pt x="857" y="205"/>
                    <a:pt x="857" y="205"/>
                  </a:cubicBezTo>
                  <a:cubicBezTo>
                    <a:pt x="859" y="207"/>
                    <a:pt x="859" y="207"/>
                    <a:pt x="859" y="207"/>
                  </a:cubicBezTo>
                  <a:cubicBezTo>
                    <a:pt x="860" y="210"/>
                    <a:pt x="860" y="210"/>
                    <a:pt x="860" y="210"/>
                  </a:cubicBezTo>
                  <a:cubicBezTo>
                    <a:pt x="862" y="212"/>
                    <a:pt x="862" y="212"/>
                    <a:pt x="862" y="212"/>
                  </a:cubicBezTo>
                  <a:cubicBezTo>
                    <a:pt x="864" y="215"/>
                    <a:pt x="864" y="215"/>
                    <a:pt x="864" y="215"/>
                  </a:cubicBezTo>
                  <a:cubicBezTo>
                    <a:pt x="865" y="217"/>
                    <a:pt x="865" y="217"/>
                    <a:pt x="865" y="217"/>
                  </a:cubicBezTo>
                  <a:cubicBezTo>
                    <a:pt x="867" y="220"/>
                    <a:pt x="864" y="224"/>
                    <a:pt x="860" y="223"/>
                  </a:cubicBezTo>
                  <a:cubicBezTo>
                    <a:pt x="859" y="222"/>
                    <a:pt x="859" y="222"/>
                    <a:pt x="858" y="221"/>
                  </a:cubicBezTo>
                  <a:cubicBezTo>
                    <a:pt x="857" y="219"/>
                    <a:pt x="857" y="219"/>
                    <a:pt x="857" y="219"/>
                  </a:cubicBezTo>
                  <a:cubicBezTo>
                    <a:pt x="855" y="217"/>
                    <a:pt x="855" y="217"/>
                    <a:pt x="855" y="217"/>
                  </a:cubicBezTo>
                  <a:cubicBezTo>
                    <a:pt x="854" y="214"/>
                    <a:pt x="854" y="214"/>
                    <a:pt x="854" y="214"/>
                  </a:cubicBezTo>
                  <a:cubicBezTo>
                    <a:pt x="852" y="212"/>
                    <a:pt x="852" y="212"/>
                    <a:pt x="852" y="212"/>
                  </a:cubicBezTo>
                  <a:cubicBezTo>
                    <a:pt x="851" y="210"/>
                    <a:pt x="851" y="210"/>
                    <a:pt x="851" y="210"/>
                  </a:cubicBezTo>
                  <a:cubicBezTo>
                    <a:pt x="849" y="207"/>
                    <a:pt x="849" y="207"/>
                    <a:pt x="849" y="207"/>
                  </a:cubicBezTo>
                  <a:cubicBezTo>
                    <a:pt x="847" y="205"/>
                    <a:pt x="847" y="205"/>
                    <a:pt x="847" y="205"/>
                  </a:cubicBezTo>
                  <a:cubicBezTo>
                    <a:pt x="846" y="203"/>
                    <a:pt x="846" y="203"/>
                    <a:pt x="846" y="203"/>
                  </a:cubicBezTo>
                  <a:cubicBezTo>
                    <a:pt x="844" y="200"/>
                    <a:pt x="844" y="200"/>
                    <a:pt x="844" y="200"/>
                  </a:cubicBezTo>
                  <a:cubicBezTo>
                    <a:pt x="843" y="198"/>
                    <a:pt x="843" y="198"/>
                    <a:pt x="843" y="198"/>
                  </a:cubicBezTo>
                  <a:cubicBezTo>
                    <a:pt x="841" y="196"/>
                    <a:pt x="841" y="196"/>
                    <a:pt x="841" y="196"/>
                  </a:cubicBezTo>
                  <a:cubicBezTo>
                    <a:pt x="839" y="193"/>
                    <a:pt x="839" y="193"/>
                    <a:pt x="839" y="193"/>
                  </a:cubicBezTo>
                  <a:cubicBezTo>
                    <a:pt x="837" y="191"/>
                    <a:pt x="837" y="191"/>
                    <a:pt x="837" y="191"/>
                  </a:cubicBezTo>
                  <a:cubicBezTo>
                    <a:pt x="836" y="189"/>
                    <a:pt x="836" y="189"/>
                    <a:pt x="836" y="189"/>
                  </a:cubicBezTo>
                  <a:cubicBezTo>
                    <a:pt x="836" y="189"/>
                    <a:pt x="836" y="189"/>
                    <a:pt x="836" y="189"/>
                  </a:cubicBezTo>
                  <a:close/>
                  <a:moveTo>
                    <a:pt x="871" y="241"/>
                  </a:moveTo>
                  <a:cubicBezTo>
                    <a:pt x="871" y="241"/>
                    <a:pt x="871" y="241"/>
                    <a:pt x="871" y="241"/>
                  </a:cubicBezTo>
                  <a:cubicBezTo>
                    <a:pt x="868" y="237"/>
                    <a:pt x="874" y="233"/>
                    <a:pt x="877" y="237"/>
                  </a:cubicBezTo>
                  <a:cubicBezTo>
                    <a:pt x="877" y="237"/>
                    <a:pt x="877" y="237"/>
                    <a:pt x="878" y="237"/>
                  </a:cubicBezTo>
                  <a:cubicBezTo>
                    <a:pt x="879" y="239"/>
                    <a:pt x="879" y="239"/>
                    <a:pt x="879" y="239"/>
                  </a:cubicBezTo>
                  <a:cubicBezTo>
                    <a:pt x="880" y="242"/>
                    <a:pt x="880" y="242"/>
                    <a:pt x="880" y="242"/>
                  </a:cubicBezTo>
                  <a:cubicBezTo>
                    <a:pt x="881" y="244"/>
                    <a:pt x="881" y="244"/>
                    <a:pt x="881" y="244"/>
                  </a:cubicBezTo>
                  <a:cubicBezTo>
                    <a:pt x="883" y="247"/>
                    <a:pt x="883" y="247"/>
                    <a:pt x="883" y="247"/>
                  </a:cubicBezTo>
                  <a:cubicBezTo>
                    <a:pt x="884" y="249"/>
                    <a:pt x="884" y="249"/>
                    <a:pt x="884" y="249"/>
                  </a:cubicBezTo>
                  <a:cubicBezTo>
                    <a:pt x="886" y="252"/>
                    <a:pt x="886" y="252"/>
                    <a:pt x="886" y="252"/>
                  </a:cubicBezTo>
                  <a:cubicBezTo>
                    <a:pt x="887" y="254"/>
                    <a:pt x="887" y="254"/>
                    <a:pt x="887" y="254"/>
                  </a:cubicBezTo>
                  <a:cubicBezTo>
                    <a:pt x="888" y="257"/>
                    <a:pt x="888" y="257"/>
                    <a:pt x="888" y="257"/>
                  </a:cubicBezTo>
                  <a:cubicBezTo>
                    <a:pt x="890" y="260"/>
                    <a:pt x="890" y="260"/>
                    <a:pt x="890" y="260"/>
                  </a:cubicBezTo>
                  <a:cubicBezTo>
                    <a:pt x="891" y="262"/>
                    <a:pt x="891" y="262"/>
                    <a:pt x="891" y="262"/>
                  </a:cubicBezTo>
                  <a:cubicBezTo>
                    <a:pt x="892" y="265"/>
                    <a:pt x="892" y="265"/>
                    <a:pt x="892" y="265"/>
                  </a:cubicBezTo>
                  <a:cubicBezTo>
                    <a:pt x="893" y="267"/>
                    <a:pt x="893" y="267"/>
                    <a:pt x="893" y="267"/>
                  </a:cubicBezTo>
                  <a:cubicBezTo>
                    <a:pt x="895" y="270"/>
                    <a:pt x="895" y="270"/>
                    <a:pt x="895" y="270"/>
                  </a:cubicBezTo>
                  <a:cubicBezTo>
                    <a:pt x="896" y="273"/>
                    <a:pt x="896" y="273"/>
                    <a:pt x="896" y="273"/>
                  </a:cubicBezTo>
                  <a:cubicBezTo>
                    <a:pt x="896" y="273"/>
                    <a:pt x="896" y="273"/>
                    <a:pt x="896" y="273"/>
                  </a:cubicBezTo>
                  <a:cubicBezTo>
                    <a:pt x="898" y="277"/>
                    <a:pt x="893" y="281"/>
                    <a:pt x="890" y="277"/>
                  </a:cubicBezTo>
                  <a:cubicBezTo>
                    <a:pt x="889" y="277"/>
                    <a:pt x="889" y="277"/>
                    <a:pt x="889" y="277"/>
                  </a:cubicBezTo>
                  <a:cubicBezTo>
                    <a:pt x="889" y="276"/>
                    <a:pt x="889" y="276"/>
                    <a:pt x="889" y="276"/>
                  </a:cubicBezTo>
                  <a:cubicBezTo>
                    <a:pt x="888" y="274"/>
                    <a:pt x="888" y="274"/>
                    <a:pt x="888" y="274"/>
                  </a:cubicBezTo>
                  <a:cubicBezTo>
                    <a:pt x="886" y="271"/>
                    <a:pt x="886" y="271"/>
                    <a:pt x="886" y="271"/>
                  </a:cubicBezTo>
                  <a:cubicBezTo>
                    <a:pt x="885" y="268"/>
                    <a:pt x="885" y="268"/>
                    <a:pt x="885" y="268"/>
                  </a:cubicBezTo>
                  <a:cubicBezTo>
                    <a:pt x="884" y="266"/>
                    <a:pt x="884" y="266"/>
                    <a:pt x="884" y="266"/>
                  </a:cubicBezTo>
                  <a:cubicBezTo>
                    <a:pt x="883" y="263"/>
                    <a:pt x="883" y="263"/>
                    <a:pt x="883" y="263"/>
                  </a:cubicBezTo>
                  <a:cubicBezTo>
                    <a:pt x="881" y="261"/>
                    <a:pt x="881" y="261"/>
                    <a:pt x="881" y="261"/>
                  </a:cubicBezTo>
                  <a:cubicBezTo>
                    <a:pt x="880" y="258"/>
                    <a:pt x="880" y="258"/>
                    <a:pt x="880" y="258"/>
                  </a:cubicBezTo>
                  <a:cubicBezTo>
                    <a:pt x="879" y="256"/>
                    <a:pt x="879" y="256"/>
                    <a:pt x="879" y="256"/>
                  </a:cubicBezTo>
                  <a:cubicBezTo>
                    <a:pt x="877" y="253"/>
                    <a:pt x="877" y="253"/>
                    <a:pt x="877" y="253"/>
                  </a:cubicBezTo>
                  <a:cubicBezTo>
                    <a:pt x="876" y="251"/>
                    <a:pt x="876" y="251"/>
                    <a:pt x="876" y="251"/>
                  </a:cubicBezTo>
                  <a:cubicBezTo>
                    <a:pt x="875" y="248"/>
                    <a:pt x="875" y="248"/>
                    <a:pt x="875" y="248"/>
                  </a:cubicBezTo>
                  <a:cubicBezTo>
                    <a:pt x="873" y="246"/>
                    <a:pt x="873" y="246"/>
                    <a:pt x="873" y="246"/>
                  </a:cubicBezTo>
                  <a:cubicBezTo>
                    <a:pt x="872" y="243"/>
                    <a:pt x="872" y="243"/>
                    <a:pt x="872" y="243"/>
                  </a:cubicBezTo>
                  <a:cubicBezTo>
                    <a:pt x="871" y="241"/>
                    <a:pt x="871" y="241"/>
                    <a:pt x="871" y="241"/>
                  </a:cubicBezTo>
                  <a:close/>
                  <a:moveTo>
                    <a:pt x="899" y="298"/>
                  </a:moveTo>
                  <a:cubicBezTo>
                    <a:pt x="899" y="298"/>
                    <a:pt x="899" y="298"/>
                    <a:pt x="899" y="298"/>
                  </a:cubicBezTo>
                  <a:cubicBezTo>
                    <a:pt x="897" y="294"/>
                    <a:pt x="902" y="291"/>
                    <a:pt x="905" y="294"/>
                  </a:cubicBezTo>
                  <a:cubicBezTo>
                    <a:pt x="906" y="295"/>
                    <a:pt x="906" y="295"/>
                    <a:pt x="906" y="295"/>
                  </a:cubicBezTo>
                  <a:cubicBezTo>
                    <a:pt x="906" y="297"/>
                    <a:pt x="906" y="297"/>
                    <a:pt x="906" y="297"/>
                  </a:cubicBezTo>
                  <a:cubicBezTo>
                    <a:pt x="908" y="299"/>
                    <a:pt x="908" y="299"/>
                    <a:pt x="908" y="299"/>
                  </a:cubicBezTo>
                  <a:cubicBezTo>
                    <a:pt x="909" y="302"/>
                    <a:pt x="909" y="302"/>
                    <a:pt x="909" y="302"/>
                  </a:cubicBezTo>
                  <a:cubicBezTo>
                    <a:pt x="910" y="305"/>
                    <a:pt x="910" y="305"/>
                    <a:pt x="910" y="305"/>
                  </a:cubicBezTo>
                  <a:cubicBezTo>
                    <a:pt x="911" y="308"/>
                    <a:pt x="911" y="308"/>
                    <a:pt x="911" y="308"/>
                  </a:cubicBezTo>
                  <a:cubicBezTo>
                    <a:pt x="912" y="310"/>
                    <a:pt x="912" y="310"/>
                    <a:pt x="912" y="310"/>
                  </a:cubicBezTo>
                  <a:cubicBezTo>
                    <a:pt x="913" y="313"/>
                    <a:pt x="913" y="313"/>
                    <a:pt x="913" y="313"/>
                  </a:cubicBezTo>
                  <a:cubicBezTo>
                    <a:pt x="914" y="316"/>
                    <a:pt x="914" y="316"/>
                    <a:pt x="914" y="316"/>
                  </a:cubicBezTo>
                  <a:cubicBezTo>
                    <a:pt x="915" y="319"/>
                    <a:pt x="915" y="319"/>
                    <a:pt x="915" y="319"/>
                  </a:cubicBezTo>
                  <a:cubicBezTo>
                    <a:pt x="916" y="321"/>
                    <a:pt x="916" y="321"/>
                    <a:pt x="916" y="321"/>
                  </a:cubicBezTo>
                  <a:cubicBezTo>
                    <a:pt x="917" y="324"/>
                    <a:pt x="917" y="324"/>
                    <a:pt x="917" y="324"/>
                  </a:cubicBezTo>
                  <a:cubicBezTo>
                    <a:pt x="918" y="327"/>
                    <a:pt x="918" y="327"/>
                    <a:pt x="918" y="327"/>
                  </a:cubicBezTo>
                  <a:cubicBezTo>
                    <a:pt x="919" y="330"/>
                    <a:pt x="919" y="330"/>
                    <a:pt x="919" y="330"/>
                  </a:cubicBezTo>
                  <a:cubicBezTo>
                    <a:pt x="919" y="333"/>
                    <a:pt x="919" y="333"/>
                    <a:pt x="919" y="333"/>
                  </a:cubicBezTo>
                  <a:cubicBezTo>
                    <a:pt x="920" y="333"/>
                    <a:pt x="920" y="333"/>
                    <a:pt x="920" y="333"/>
                  </a:cubicBezTo>
                  <a:cubicBezTo>
                    <a:pt x="921" y="338"/>
                    <a:pt x="914" y="341"/>
                    <a:pt x="912" y="336"/>
                  </a:cubicBezTo>
                  <a:cubicBezTo>
                    <a:pt x="912" y="335"/>
                    <a:pt x="912" y="335"/>
                    <a:pt x="912" y="335"/>
                  </a:cubicBezTo>
                  <a:cubicBezTo>
                    <a:pt x="911" y="332"/>
                    <a:pt x="911" y="332"/>
                    <a:pt x="911" y="332"/>
                  </a:cubicBezTo>
                  <a:cubicBezTo>
                    <a:pt x="910" y="330"/>
                    <a:pt x="910" y="330"/>
                    <a:pt x="910" y="330"/>
                  </a:cubicBezTo>
                  <a:cubicBezTo>
                    <a:pt x="909" y="327"/>
                    <a:pt x="909" y="327"/>
                    <a:pt x="909" y="327"/>
                  </a:cubicBezTo>
                  <a:cubicBezTo>
                    <a:pt x="908" y="324"/>
                    <a:pt x="908" y="324"/>
                    <a:pt x="908" y="324"/>
                  </a:cubicBezTo>
                  <a:cubicBezTo>
                    <a:pt x="907" y="321"/>
                    <a:pt x="907" y="321"/>
                    <a:pt x="907" y="321"/>
                  </a:cubicBezTo>
                  <a:cubicBezTo>
                    <a:pt x="906" y="319"/>
                    <a:pt x="906" y="319"/>
                    <a:pt x="906" y="319"/>
                  </a:cubicBezTo>
                  <a:cubicBezTo>
                    <a:pt x="905" y="316"/>
                    <a:pt x="905" y="316"/>
                    <a:pt x="905" y="316"/>
                  </a:cubicBezTo>
                  <a:cubicBezTo>
                    <a:pt x="904" y="313"/>
                    <a:pt x="904" y="313"/>
                    <a:pt x="904" y="313"/>
                  </a:cubicBezTo>
                  <a:cubicBezTo>
                    <a:pt x="903" y="311"/>
                    <a:pt x="903" y="311"/>
                    <a:pt x="903" y="311"/>
                  </a:cubicBezTo>
                  <a:cubicBezTo>
                    <a:pt x="902" y="308"/>
                    <a:pt x="902" y="308"/>
                    <a:pt x="902" y="308"/>
                  </a:cubicBezTo>
                  <a:cubicBezTo>
                    <a:pt x="901" y="305"/>
                    <a:pt x="901" y="305"/>
                    <a:pt x="901" y="305"/>
                  </a:cubicBezTo>
                  <a:cubicBezTo>
                    <a:pt x="900" y="302"/>
                    <a:pt x="900" y="302"/>
                    <a:pt x="900" y="302"/>
                  </a:cubicBezTo>
                  <a:cubicBezTo>
                    <a:pt x="899" y="300"/>
                    <a:pt x="899" y="300"/>
                    <a:pt x="899" y="300"/>
                  </a:cubicBezTo>
                  <a:cubicBezTo>
                    <a:pt x="899" y="298"/>
                    <a:pt x="899" y="298"/>
                    <a:pt x="899" y="298"/>
                  </a:cubicBezTo>
                  <a:close/>
                  <a:moveTo>
                    <a:pt x="919" y="359"/>
                  </a:moveTo>
                  <a:cubicBezTo>
                    <a:pt x="919" y="359"/>
                    <a:pt x="919" y="359"/>
                    <a:pt x="919" y="359"/>
                  </a:cubicBezTo>
                  <a:cubicBezTo>
                    <a:pt x="918" y="355"/>
                    <a:pt x="922" y="352"/>
                    <a:pt x="925" y="354"/>
                  </a:cubicBezTo>
                  <a:cubicBezTo>
                    <a:pt x="926" y="355"/>
                    <a:pt x="926" y="356"/>
                    <a:pt x="926" y="357"/>
                  </a:cubicBezTo>
                  <a:cubicBezTo>
                    <a:pt x="927" y="358"/>
                    <a:pt x="927" y="358"/>
                    <a:pt x="927" y="358"/>
                  </a:cubicBezTo>
                  <a:cubicBezTo>
                    <a:pt x="928" y="361"/>
                    <a:pt x="928" y="361"/>
                    <a:pt x="928" y="361"/>
                  </a:cubicBezTo>
                  <a:cubicBezTo>
                    <a:pt x="928" y="364"/>
                    <a:pt x="928" y="364"/>
                    <a:pt x="928" y="364"/>
                  </a:cubicBezTo>
                  <a:cubicBezTo>
                    <a:pt x="929" y="367"/>
                    <a:pt x="929" y="367"/>
                    <a:pt x="929" y="367"/>
                  </a:cubicBezTo>
                  <a:cubicBezTo>
                    <a:pt x="930" y="370"/>
                    <a:pt x="930" y="370"/>
                    <a:pt x="930" y="370"/>
                  </a:cubicBezTo>
                  <a:cubicBezTo>
                    <a:pt x="930" y="373"/>
                    <a:pt x="930" y="373"/>
                    <a:pt x="930" y="373"/>
                  </a:cubicBezTo>
                  <a:cubicBezTo>
                    <a:pt x="931" y="376"/>
                    <a:pt x="931" y="376"/>
                    <a:pt x="931" y="376"/>
                  </a:cubicBezTo>
                  <a:cubicBezTo>
                    <a:pt x="932" y="379"/>
                    <a:pt x="932" y="379"/>
                    <a:pt x="932" y="379"/>
                  </a:cubicBezTo>
                  <a:cubicBezTo>
                    <a:pt x="932" y="382"/>
                    <a:pt x="932" y="382"/>
                    <a:pt x="932" y="382"/>
                  </a:cubicBezTo>
                  <a:cubicBezTo>
                    <a:pt x="933" y="384"/>
                    <a:pt x="933" y="384"/>
                    <a:pt x="933" y="384"/>
                  </a:cubicBezTo>
                  <a:cubicBezTo>
                    <a:pt x="933" y="387"/>
                    <a:pt x="933" y="387"/>
                    <a:pt x="933" y="387"/>
                  </a:cubicBezTo>
                  <a:cubicBezTo>
                    <a:pt x="934" y="390"/>
                    <a:pt x="934" y="390"/>
                    <a:pt x="934" y="390"/>
                  </a:cubicBezTo>
                  <a:cubicBezTo>
                    <a:pt x="934" y="393"/>
                    <a:pt x="934" y="393"/>
                    <a:pt x="934" y="393"/>
                  </a:cubicBezTo>
                  <a:cubicBezTo>
                    <a:pt x="935" y="396"/>
                    <a:pt x="935" y="396"/>
                    <a:pt x="935" y="396"/>
                  </a:cubicBezTo>
                  <a:cubicBezTo>
                    <a:pt x="935" y="398"/>
                    <a:pt x="934" y="400"/>
                    <a:pt x="933" y="401"/>
                  </a:cubicBezTo>
                  <a:cubicBezTo>
                    <a:pt x="930" y="402"/>
                    <a:pt x="928" y="400"/>
                    <a:pt x="927" y="398"/>
                  </a:cubicBezTo>
                  <a:cubicBezTo>
                    <a:pt x="927" y="395"/>
                    <a:pt x="927" y="395"/>
                    <a:pt x="927" y="395"/>
                  </a:cubicBezTo>
                  <a:cubicBezTo>
                    <a:pt x="926" y="392"/>
                    <a:pt x="926" y="392"/>
                    <a:pt x="926" y="392"/>
                  </a:cubicBezTo>
                  <a:cubicBezTo>
                    <a:pt x="926" y="389"/>
                    <a:pt x="926" y="389"/>
                    <a:pt x="926" y="389"/>
                  </a:cubicBezTo>
                  <a:cubicBezTo>
                    <a:pt x="925" y="386"/>
                    <a:pt x="925" y="386"/>
                    <a:pt x="925" y="386"/>
                  </a:cubicBezTo>
                  <a:cubicBezTo>
                    <a:pt x="925" y="383"/>
                    <a:pt x="925" y="383"/>
                    <a:pt x="925" y="383"/>
                  </a:cubicBezTo>
                  <a:cubicBezTo>
                    <a:pt x="924" y="380"/>
                    <a:pt x="924" y="380"/>
                    <a:pt x="924" y="380"/>
                  </a:cubicBezTo>
                  <a:cubicBezTo>
                    <a:pt x="923" y="377"/>
                    <a:pt x="923" y="377"/>
                    <a:pt x="923" y="377"/>
                  </a:cubicBezTo>
                  <a:cubicBezTo>
                    <a:pt x="923" y="375"/>
                    <a:pt x="923" y="375"/>
                    <a:pt x="923" y="375"/>
                  </a:cubicBezTo>
                  <a:cubicBezTo>
                    <a:pt x="922" y="372"/>
                    <a:pt x="922" y="372"/>
                    <a:pt x="922" y="372"/>
                  </a:cubicBezTo>
                  <a:cubicBezTo>
                    <a:pt x="921" y="369"/>
                    <a:pt x="921" y="369"/>
                    <a:pt x="921" y="369"/>
                  </a:cubicBezTo>
                  <a:cubicBezTo>
                    <a:pt x="921" y="366"/>
                    <a:pt x="921" y="366"/>
                    <a:pt x="921" y="366"/>
                  </a:cubicBezTo>
                  <a:cubicBezTo>
                    <a:pt x="920" y="363"/>
                    <a:pt x="920" y="363"/>
                    <a:pt x="920" y="363"/>
                  </a:cubicBezTo>
                  <a:cubicBezTo>
                    <a:pt x="919" y="360"/>
                    <a:pt x="919" y="360"/>
                    <a:pt x="919" y="360"/>
                  </a:cubicBezTo>
                  <a:cubicBezTo>
                    <a:pt x="919" y="359"/>
                    <a:pt x="919" y="359"/>
                    <a:pt x="919" y="359"/>
                  </a:cubicBezTo>
                  <a:close/>
                  <a:moveTo>
                    <a:pt x="931" y="421"/>
                  </a:moveTo>
                  <a:cubicBezTo>
                    <a:pt x="931" y="421"/>
                    <a:pt x="931" y="421"/>
                    <a:pt x="931" y="421"/>
                  </a:cubicBezTo>
                  <a:cubicBezTo>
                    <a:pt x="930" y="417"/>
                    <a:pt x="937" y="415"/>
                    <a:pt x="938" y="419"/>
                  </a:cubicBezTo>
                  <a:cubicBezTo>
                    <a:pt x="938" y="420"/>
                    <a:pt x="939" y="420"/>
                    <a:pt x="939" y="420"/>
                  </a:cubicBezTo>
                  <a:cubicBezTo>
                    <a:pt x="939" y="420"/>
                    <a:pt x="939" y="420"/>
                    <a:pt x="939" y="420"/>
                  </a:cubicBezTo>
                  <a:cubicBezTo>
                    <a:pt x="939" y="423"/>
                    <a:pt x="939" y="423"/>
                    <a:pt x="939" y="423"/>
                  </a:cubicBezTo>
                  <a:cubicBezTo>
                    <a:pt x="939" y="426"/>
                    <a:pt x="939" y="426"/>
                    <a:pt x="939" y="426"/>
                  </a:cubicBezTo>
                  <a:cubicBezTo>
                    <a:pt x="940" y="429"/>
                    <a:pt x="940" y="429"/>
                    <a:pt x="940" y="429"/>
                  </a:cubicBezTo>
                  <a:cubicBezTo>
                    <a:pt x="940" y="432"/>
                    <a:pt x="940" y="432"/>
                    <a:pt x="940" y="432"/>
                  </a:cubicBezTo>
                  <a:cubicBezTo>
                    <a:pt x="940" y="435"/>
                    <a:pt x="940" y="435"/>
                    <a:pt x="940" y="435"/>
                  </a:cubicBezTo>
                  <a:cubicBezTo>
                    <a:pt x="941" y="438"/>
                    <a:pt x="941" y="438"/>
                    <a:pt x="941" y="438"/>
                  </a:cubicBezTo>
                  <a:cubicBezTo>
                    <a:pt x="941" y="441"/>
                    <a:pt x="941" y="441"/>
                    <a:pt x="941" y="441"/>
                  </a:cubicBezTo>
                  <a:cubicBezTo>
                    <a:pt x="941" y="445"/>
                    <a:pt x="941" y="445"/>
                    <a:pt x="941" y="445"/>
                  </a:cubicBezTo>
                  <a:cubicBezTo>
                    <a:pt x="941" y="448"/>
                    <a:pt x="941" y="448"/>
                    <a:pt x="941" y="448"/>
                  </a:cubicBezTo>
                  <a:cubicBezTo>
                    <a:pt x="941" y="451"/>
                    <a:pt x="941" y="451"/>
                    <a:pt x="941" y="451"/>
                  </a:cubicBezTo>
                  <a:cubicBezTo>
                    <a:pt x="942" y="454"/>
                    <a:pt x="942" y="454"/>
                    <a:pt x="942" y="454"/>
                  </a:cubicBezTo>
                  <a:cubicBezTo>
                    <a:pt x="942" y="457"/>
                    <a:pt x="942" y="457"/>
                    <a:pt x="942" y="457"/>
                  </a:cubicBezTo>
                  <a:cubicBezTo>
                    <a:pt x="942" y="460"/>
                    <a:pt x="942" y="460"/>
                    <a:pt x="942" y="460"/>
                  </a:cubicBezTo>
                  <a:cubicBezTo>
                    <a:pt x="942" y="461"/>
                    <a:pt x="942" y="461"/>
                    <a:pt x="942" y="461"/>
                  </a:cubicBezTo>
                  <a:cubicBezTo>
                    <a:pt x="942" y="462"/>
                    <a:pt x="941" y="464"/>
                    <a:pt x="939" y="465"/>
                  </a:cubicBezTo>
                  <a:cubicBezTo>
                    <a:pt x="937" y="465"/>
                    <a:pt x="934" y="464"/>
                    <a:pt x="934" y="461"/>
                  </a:cubicBezTo>
                  <a:cubicBezTo>
                    <a:pt x="934" y="460"/>
                    <a:pt x="934" y="460"/>
                    <a:pt x="934" y="460"/>
                  </a:cubicBezTo>
                  <a:cubicBezTo>
                    <a:pt x="934" y="457"/>
                    <a:pt x="934" y="457"/>
                    <a:pt x="934" y="457"/>
                  </a:cubicBezTo>
                  <a:cubicBezTo>
                    <a:pt x="934" y="454"/>
                    <a:pt x="934" y="454"/>
                    <a:pt x="934" y="454"/>
                  </a:cubicBezTo>
                  <a:cubicBezTo>
                    <a:pt x="934" y="451"/>
                    <a:pt x="934" y="451"/>
                    <a:pt x="934" y="451"/>
                  </a:cubicBezTo>
                  <a:cubicBezTo>
                    <a:pt x="933" y="448"/>
                    <a:pt x="933" y="448"/>
                    <a:pt x="933" y="448"/>
                  </a:cubicBezTo>
                  <a:cubicBezTo>
                    <a:pt x="933" y="445"/>
                    <a:pt x="933" y="445"/>
                    <a:pt x="933" y="445"/>
                  </a:cubicBezTo>
                  <a:cubicBezTo>
                    <a:pt x="933" y="442"/>
                    <a:pt x="933" y="442"/>
                    <a:pt x="933" y="442"/>
                  </a:cubicBezTo>
                  <a:cubicBezTo>
                    <a:pt x="933" y="439"/>
                    <a:pt x="933" y="439"/>
                    <a:pt x="933" y="439"/>
                  </a:cubicBezTo>
                  <a:cubicBezTo>
                    <a:pt x="932" y="436"/>
                    <a:pt x="932" y="436"/>
                    <a:pt x="932" y="436"/>
                  </a:cubicBezTo>
                  <a:cubicBezTo>
                    <a:pt x="932" y="433"/>
                    <a:pt x="932" y="433"/>
                    <a:pt x="932" y="433"/>
                  </a:cubicBezTo>
                  <a:cubicBezTo>
                    <a:pt x="932" y="430"/>
                    <a:pt x="932" y="430"/>
                    <a:pt x="932" y="430"/>
                  </a:cubicBezTo>
                  <a:cubicBezTo>
                    <a:pt x="932" y="427"/>
                    <a:pt x="932" y="427"/>
                    <a:pt x="932" y="427"/>
                  </a:cubicBezTo>
                  <a:cubicBezTo>
                    <a:pt x="931" y="424"/>
                    <a:pt x="931" y="424"/>
                    <a:pt x="931" y="424"/>
                  </a:cubicBezTo>
                  <a:cubicBezTo>
                    <a:pt x="931" y="421"/>
                    <a:pt x="931" y="421"/>
                    <a:pt x="931" y="421"/>
                  </a:cubicBezTo>
                  <a:cubicBezTo>
                    <a:pt x="931" y="421"/>
                    <a:pt x="931" y="421"/>
                    <a:pt x="931" y="421"/>
                  </a:cubicBezTo>
                  <a:close/>
                  <a:moveTo>
                    <a:pt x="935" y="485"/>
                  </a:moveTo>
                  <a:cubicBezTo>
                    <a:pt x="935" y="485"/>
                    <a:pt x="935" y="485"/>
                    <a:pt x="935" y="485"/>
                  </a:cubicBezTo>
                  <a:cubicBezTo>
                    <a:pt x="935" y="481"/>
                    <a:pt x="941" y="479"/>
                    <a:pt x="942" y="484"/>
                  </a:cubicBezTo>
                  <a:cubicBezTo>
                    <a:pt x="942" y="484"/>
                    <a:pt x="942" y="484"/>
                    <a:pt x="942" y="485"/>
                  </a:cubicBezTo>
                  <a:cubicBezTo>
                    <a:pt x="942" y="488"/>
                    <a:pt x="942" y="488"/>
                    <a:pt x="942" y="488"/>
                  </a:cubicBezTo>
                  <a:cubicBezTo>
                    <a:pt x="942" y="491"/>
                    <a:pt x="942" y="491"/>
                    <a:pt x="942" y="491"/>
                  </a:cubicBezTo>
                  <a:cubicBezTo>
                    <a:pt x="942" y="494"/>
                    <a:pt x="942" y="494"/>
                    <a:pt x="942" y="494"/>
                  </a:cubicBezTo>
                  <a:cubicBezTo>
                    <a:pt x="942" y="497"/>
                    <a:pt x="942" y="497"/>
                    <a:pt x="942" y="497"/>
                  </a:cubicBezTo>
                  <a:cubicBezTo>
                    <a:pt x="942" y="500"/>
                    <a:pt x="942" y="500"/>
                    <a:pt x="942" y="500"/>
                  </a:cubicBezTo>
                  <a:cubicBezTo>
                    <a:pt x="942" y="503"/>
                    <a:pt x="942" y="503"/>
                    <a:pt x="942" y="503"/>
                  </a:cubicBezTo>
                  <a:cubicBezTo>
                    <a:pt x="942" y="506"/>
                    <a:pt x="942" y="506"/>
                    <a:pt x="942" y="506"/>
                  </a:cubicBezTo>
                  <a:cubicBezTo>
                    <a:pt x="942" y="510"/>
                    <a:pt x="942" y="510"/>
                    <a:pt x="942" y="510"/>
                  </a:cubicBezTo>
                  <a:cubicBezTo>
                    <a:pt x="941" y="513"/>
                    <a:pt x="941" y="513"/>
                    <a:pt x="941" y="513"/>
                  </a:cubicBezTo>
                  <a:cubicBezTo>
                    <a:pt x="941" y="516"/>
                    <a:pt x="941" y="516"/>
                    <a:pt x="941" y="516"/>
                  </a:cubicBezTo>
                  <a:cubicBezTo>
                    <a:pt x="941" y="519"/>
                    <a:pt x="941" y="519"/>
                    <a:pt x="941" y="519"/>
                  </a:cubicBezTo>
                  <a:cubicBezTo>
                    <a:pt x="941" y="522"/>
                    <a:pt x="941" y="522"/>
                    <a:pt x="941" y="522"/>
                  </a:cubicBezTo>
                  <a:cubicBezTo>
                    <a:pt x="941" y="525"/>
                    <a:pt x="941" y="525"/>
                    <a:pt x="941" y="525"/>
                  </a:cubicBezTo>
                  <a:cubicBezTo>
                    <a:pt x="940" y="525"/>
                    <a:pt x="940" y="525"/>
                    <a:pt x="940" y="525"/>
                  </a:cubicBezTo>
                  <a:cubicBezTo>
                    <a:pt x="940" y="530"/>
                    <a:pt x="934" y="531"/>
                    <a:pt x="933" y="526"/>
                  </a:cubicBezTo>
                  <a:cubicBezTo>
                    <a:pt x="933" y="526"/>
                    <a:pt x="933" y="525"/>
                    <a:pt x="933" y="525"/>
                  </a:cubicBezTo>
                  <a:cubicBezTo>
                    <a:pt x="933" y="524"/>
                    <a:pt x="933" y="524"/>
                    <a:pt x="933" y="524"/>
                  </a:cubicBezTo>
                  <a:cubicBezTo>
                    <a:pt x="933" y="521"/>
                    <a:pt x="933" y="521"/>
                    <a:pt x="933" y="521"/>
                  </a:cubicBezTo>
                  <a:cubicBezTo>
                    <a:pt x="933" y="518"/>
                    <a:pt x="933" y="518"/>
                    <a:pt x="933" y="518"/>
                  </a:cubicBezTo>
                  <a:cubicBezTo>
                    <a:pt x="933" y="515"/>
                    <a:pt x="933" y="515"/>
                    <a:pt x="933" y="515"/>
                  </a:cubicBezTo>
                  <a:cubicBezTo>
                    <a:pt x="934" y="512"/>
                    <a:pt x="934" y="512"/>
                    <a:pt x="934" y="512"/>
                  </a:cubicBezTo>
                  <a:cubicBezTo>
                    <a:pt x="934" y="509"/>
                    <a:pt x="934" y="509"/>
                    <a:pt x="934" y="509"/>
                  </a:cubicBezTo>
                  <a:cubicBezTo>
                    <a:pt x="934" y="506"/>
                    <a:pt x="934" y="506"/>
                    <a:pt x="934" y="506"/>
                  </a:cubicBezTo>
                  <a:cubicBezTo>
                    <a:pt x="934" y="503"/>
                    <a:pt x="934" y="503"/>
                    <a:pt x="934" y="503"/>
                  </a:cubicBezTo>
                  <a:cubicBezTo>
                    <a:pt x="934" y="500"/>
                    <a:pt x="934" y="500"/>
                    <a:pt x="934" y="500"/>
                  </a:cubicBezTo>
                  <a:cubicBezTo>
                    <a:pt x="934" y="497"/>
                    <a:pt x="934" y="497"/>
                    <a:pt x="934" y="497"/>
                  </a:cubicBezTo>
                  <a:cubicBezTo>
                    <a:pt x="934" y="494"/>
                    <a:pt x="934" y="494"/>
                    <a:pt x="934" y="494"/>
                  </a:cubicBezTo>
                  <a:cubicBezTo>
                    <a:pt x="934" y="491"/>
                    <a:pt x="934" y="491"/>
                    <a:pt x="934" y="491"/>
                  </a:cubicBezTo>
                  <a:cubicBezTo>
                    <a:pt x="934" y="488"/>
                    <a:pt x="934" y="488"/>
                    <a:pt x="934" y="488"/>
                  </a:cubicBezTo>
                  <a:cubicBezTo>
                    <a:pt x="935" y="485"/>
                    <a:pt x="935" y="485"/>
                    <a:pt x="935" y="485"/>
                  </a:cubicBezTo>
                  <a:close/>
                  <a:moveTo>
                    <a:pt x="930" y="548"/>
                  </a:moveTo>
                  <a:cubicBezTo>
                    <a:pt x="930" y="548"/>
                    <a:pt x="930" y="548"/>
                    <a:pt x="930" y="548"/>
                  </a:cubicBezTo>
                  <a:cubicBezTo>
                    <a:pt x="931" y="544"/>
                    <a:pt x="937" y="544"/>
                    <a:pt x="938" y="548"/>
                  </a:cubicBezTo>
                  <a:cubicBezTo>
                    <a:pt x="938" y="549"/>
                    <a:pt x="938" y="549"/>
                    <a:pt x="938" y="550"/>
                  </a:cubicBezTo>
                  <a:cubicBezTo>
                    <a:pt x="937" y="552"/>
                    <a:pt x="937" y="552"/>
                    <a:pt x="937" y="552"/>
                  </a:cubicBezTo>
                  <a:cubicBezTo>
                    <a:pt x="937" y="555"/>
                    <a:pt x="937" y="555"/>
                    <a:pt x="937" y="555"/>
                  </a:cubicBezTo>
                  <a:cubicBezTo>
                    <a:pt x="936" y="558"/>
                    <a:pt x="936" y="558"/>
                    <a:pt x="936" y="558"/>
                  </a:cubicBezTo>
                  <a:cubicBezTo>
                    <a:pt x="936" y="561"/>
                    <a:pt x="936" y="561"/>
                    <a:pt x="936" y="561"/>
                  </a:cubicBezTo>
                  <a:cubicBezTo>
                    <a:pt x="936" y="564"/>
                    <a:pt x="936" y="564"/>
                    <a:pt x="936" y="564"/>
                  </a:cubicBezTo>
                  <a:cubicBezTo>
                    <a:pt x="935" y="567"/>
                    <a:pt x="935" y="567"/>
                    <a:pt x="935" y="567"/>
                  </a:cubicBezTo>
                  <a:cubicBezTo>
                    <a:pt x="934" y="570"/>
                    <a:pt x="934" y="570"/>
                    <a:pt x="934" y="570"/>
                  </a:cubicBezTo>
                  <a:cubicBezTo>
                    <a:pt x="934" y="573"/>
                    <a:pt x="934" y="573"/>
                    <a:pt x="934" y="573"/>
                  </a:cubicBezTo>
                  <a:cubicBezTo>
                    <a:pt x="933" y="576"/>
                    <a:pt x="933" y="576"/>
                    <a:pt x="933" y="576"/>
                  </a:cubicBezTo>
                  <a:cubicBezTo>
                    <a:pt x="933" y="579"/>
                    <a:pt x="933" y="579"/>
                    <a:pt x="933" y="579"/>
                  </a:cubicBezTo>
                  <a:cubicBezTo>
                    <a:pt x="932" y="582"/>
                    <a:pt x="932" y="582"/>
                    <a:pt x="932" y="582"/>
                  </a:cubicBezTo>
                  <a:cubicBezTo>
                    <a:pt x="932" y="585"/>
                    <a:pt x="932" y="585"/>
                    <a:pt x="932" y="585"/>
                  </a:cubicBezTo>
                  <a:cubicBezTo>
                    <a:pt x="931" y="588"/>
                    <a:pt x="931" y="588"/>
                    <a:pt x="931" y="588"/>
                  </a:cubicBezTo>
                  <a:cubicBezTo>
                    <a:pt x="931" y="589"/>
                    <a:pt x="931" y="589"/>
                    <a:pt x="931" y="589"/>
                  </a:cubicBezTo>
                  <a:cubicBezTo>
                    <a:pt x="929" y="594"/>
                    <a:pt x="923" y="593"/>
                    <a:pt x="923" y="589"/>
                  </a:cubicBezTo>
                  <a:cubicBezTo>
                    <a:pt x="923" y="588"/>
                    <a:pt x="923" y="588"/>
                    <a:pt x="923" y="588"/>
                  </a:cubicBezTo>
                  <a:cubicBezTo>
                    <a:pt x="923" y="586"/>
                    <a:pt x="923" y="586"/>
                    <a:pt x="923" y="586"/>
                  </a:cubicBezTo>
                  <a:cubicBezTo>
                    <a:pt x="924" y="583"/>
                    <a:pt x="924" y="583"/>
                    <a:pt x="924" y="583"/>
                  </a:cubicBezTo>
                  <a:cubicBezTo>
                    <a:pt x="925" y="580"/>
                    <a:pt x="925" y="580"/>
                    <a:pt x="925" y="580"/>
                  </a:cubicBezTo>
                  <a:cubicBezTo>
                    <a:pt x="925" y="577"/>
                    <a:pt x="925" y="577"/>
                    <a:pt x="925" y="577"/>
                  </a:cubicBezTo>
                  <a:cubicBezTo>
                    <a:pt x="926" y="574"/>
                    <a:pt x="926" y="574"/>
                    <a:pt x="926" y="574"/>
                  </a:cubicBezTo>
                  <a:cubicBezTo>
                    <a:pt x="926" y="571"/>
                    <a:pt x="926" y="571"/>
                    <a:pt x="926" y="571"/>
                  </a:cubicBezTo>
                  <a:cubicBezTo>
                    <a:pt x="927" y="568"/>
                    <a:pt x="927" y="568"/>
                    <a:pt x="927" y="568"/>
                  </a:cubicBezTo>
                  <a:cubicBezTo>
                    <a:pt x="927" y="566"/>
                    <a:pt x="927" y="566"/>
                    <a:pt x="927" y="566"/>
                  </a:cubicBezTo>
                  <a:cubicBezTo>
                    <a:pt x="928" y="563"/>
                    <a:pt x="928" y="563"/>
                    <a:pt x="928" y="563"/>
                  </a:cubicBezTo>
                  <a:cubicBezTo>
                    <a:pt x="928" y="560"/>
                    <a:pt x="928" y="560"/>
                    <a:pt x="928" y="560"/>
                  </a:cubicBezTo>
                  <a:cubicBezTo>
                    <a:pt x="929" y="557"/>
                    <a:pt x="929" y="557"/>
                    <a:pt x="929" y="557"/>
                  </a:cubicBezTo>
                  <a:cubicBezTo>
                    <a:pt x="929" y="554"/>
                    <a:pt x="929" y="554"/>
                    <a:pt x="929" y="554"/>
                  </a:cubicBezTo>
                  <a:cubicBezTo>
                    <a:pt x="930" y="551"/>
                    <a:pt x="930" y="551"/>
                    <a:pt x="930" y="551"/>
                  </a:cubicBezTo>
                  <a:cubicBezTo>
                    <a:pt x="930" y="548"/>
                    <a:pt x="930" y="548"/>
                    <a:pt x="930" y="548"/>
                  </a:cubicBezTo>
                  <a:close/>
                  <a:moveTo>
                    <a:pt x="917" y="611"/>
                  </a:moveTo>
                  <a:cubicBezTo>
                    <a:pt x="917" y="611"/>
                    <a:pt x="917" y="611"/>
                    <a:pt x="917" y="611"/>
                  </a:cubicBezTo>
                  <a:cubicBezTo>
                    <a:pt x="918" y="606"/>
                    <a:pt x="925" y="607"/>
                    <a:pt x="925" y="612"/>
                  </a:cubicBezTo>
                  <a:cubicBezTo>
                    <a:pt x="925" y="612"/>
                    <a:pt x="925" y="613"/>
                    <a:pt x="925" y="613"/>
                  </a:cubicBezTo>
                  <a:cubicBezTo>
                    <a:pt x="925" y="614"/>
                    <a:pt x="925" y="614"/>
                    <a:pt x="925" y="614"/>
                  </a:cubicBezTo>
                  <a:cubicBezTo>
                    <a:pt x="924" y="616"/>
                    <a:pt x="924" y="616"/>
                    <a:pt x="924" y="616"/>
                  </a:cubicBezTo>
                  <a:cubicBezTo>
                    <a:pt x="923" y="619"/>
                    <a:pt x="923" y="619"/>
                    <a:pt x="923" y="619"/>
                  </a:cubicBezTo>
                  <a:cubicBezTo>
                    <a:pt x="922" y="622"/>
                    <a:pt x="922" y="622"/>
                    <a:pt x="922" y="622"/>
                  </a:cubicBezTo>
                  <a:cubicBezTo>
                    <a:pt x="921" y="625"/>
                    <a:pt x="921" y="625"/>
                    <a:pt x="921" y="625"/>
                  </a:cubicBezTo>
                  <a:cubicBezTo>
                    <a:pt x="920" y="628"/>
                    <a:pt x="920" y="628"/>
                    <a:pt x="920" y="628"/>
                  </a:cubicBezTo>
                  <a:cubicBezTo>
                    <a:pt x="919" y="631"/>
                    <a:pt x="919" y="631"/>
                    <a:pt x="919" y="631"/>
                  </a:cubicBezTo>
                  <a:cubicBezTo>
                    <a:pt x="919" y="633"/>
                    <a:pt x="919" y="633"/>
                    <a:pt x="919" y="633"/>
                  </a:cubicBezTo>
                  <a:cubicBezTo>
                    <a:pt x="918" y="636"/>
                    <a:pt x="918" y="636"/>
                    <a:pt x="918" y="636"/>
                  </a:cubicBezTo>
                  <a:cubicBezTo>
                    <a:pt x="917" y="639"/>
                    <a:pt x="917" y="639"/>
                    <a:pt x="917" y="639"/>
                  </a:cubicBezTo>
                  <a:cubicBezTo>
                    <a:pt x="916" y="642"/>
                    <a:pt x="916" y="642"/>
                    <a:pt x="916" y="642"/>
                  </a:cubicBezTo>
                  <a:cubicBezTo>
                    <a:pt x="915" y="645"/>
                    <a:pt x="915" y="645"/>
                    <a:pt x="915" y="645"/>
                  </a:cubicBezTo>
                  <a:cubicBezTo>
                    <a:pt x="914" y="647"/>
                    <a:pt x="914" y="647"/>
                    <a:pt x="914" y="647"/>
                  </a:cubicBezTo>
                  <a:cubicBezTo>
                    <a:pt x="913" y="650"/>
                    <a:pt x="913" y="650"/>
                    <a:pt x="913" y="650"/>
                  </a:cubicBezTo>
                  <a:cubicBezTo>
                    <a:pt x="912" y="651"/>
                    <a:pt x="912" y="651"/>
                    <a:pt x="912" y="651"/>
                  </a:cubicBezTo>
                  <a:cubicBezTo>
                    <a:pt x="911" y="656"/>
                    <a:pt x="905" y="654"/>
                    <a:pt x="905" y="650"/>
                  </a:cubicBezTo>
                  <a:cubicBezTo>
                    <a:pt x="905" y="649"/>
                    <a:pt x="905" y="649"/>
                    <a:pt x="905" y="649"/>
                  </a:cubicBezTo>
                  <a:cubicBezTo>
                    <a:pt x="905" y="647"/>
                    <a:pt x="905" y="647"/>
                    <a:pt x="905" y="647"/>
                  </a:cubicBezTo>
                  <a:cubicBezTo>
                    <a:pt x="906" y="645"/>
                    <a:pt x="906" y="645"/>
                    <a:pt x="906" y="645"/>
                  </a:cubicBezTo>
                  <a:cubicBezTo>
                    <a:pt x="907" y="642"/>
                    <a:pt x="907" y="642"/>
                    <a:pt x="907" y="642"/>
                  </a:cubicBezTo>
                  <a:cubicBezTo>
                    <a:pt x="908" y="639"/>
                    <a:pt x="908" y="639"/>
                    <a:pt x="908" y="639"/>
                  </a:cubicBezTo>
                  <a:cubicBezTo>
                    <a:pt x="909" y="636"/>
                    <a:pt x="909" y="636"/>
                    <a:pt x="909" y="636"/>
                  </a:cubicBezTo>
                  <a:cubicBezTo>
                    <a:pt x="910" y="634"/>
                    <a:pt x="910" y="634"/>
                    <a:pt x="910" y="634"/>
                  </a:cubicBezTo>
                  <a:cubicBezTo>
                    <a:pt x="911" y="631"/>
                    <a:pt x="911" y="631"/>
                    <a:pt x="911" y="631"/>
                  </a:cubicBezTo>
                  <a:cubicBezTo>
                    <a:pt x="912" y="628"/>
                    <a:pt x="912" y="628"/>
                    <a:pt x="912" y="628"/>
                  </a:cubicBezTo>
                  <a:cubicBezTo>
                    <a:pt x="913" y="625"/>
                    <a:pt x="913" y="625"/>
                    <a:pt x="913" y="625"/>
                  </a:cubicBezTo>
                  <a:cubicBezTo>
                    <a:pt x="914" y="623"/>
                    <a:pt x="914" y="623"/>
                    <a:pt x="914" y="623"/>
                  </a:cubicBezTo>
                  <a:cubicBezTo>
                    <a:pt x="915" y="620"/>
                    <a:pt x="915" y="620"/>
                    <a:pt x="915" y="620"/>
                  </a:cubicBezTo>
                  <a:cubicBezTo>
                    <a:pt x="915" y="617"/>
                    <a:pt x="915" y="617"/>
                    <a:pt x="915" y="617"/>
                  </a:cubicBezTo>
                  <a:cubicBezTo>
                    <a:pt x="916" y="614"/>
                    <a:pt x="916" y="614"/>
                    <a:pt x="916" y="614"/>
                  </a:cubicBezTo>
                  <a:cubicBezTo>
                    <a:pt x="917" y="611"/>
                    <a:pt x="917" y="611"/>
                    <a:pt x="917" y="611"/>
                  </a:cubicBezTo>
                  <a:cubicBezTo>
                    <a:pt x="917" y="611"/>
                    <a:pt x="917" y="611"/>
                    <a:pt x="917" y="611"/>
                  </a:cubicBezTo>
                  <a:close/>
                  <a:moveTo>
                    <a:pt x="896" y="671"/>
                  </a:moveTo>
                  <a:cubicBezTo>
                    <a:pt x="896" y="671"/>
                    <a:pt x="896" y="671"/>
                    <a:pt x="896" y="671"/>
                  </a:cubicBezTo>
                  <a:cubicBezTo>
                    <a:pt x="898" y="667"/>
                    <a:pt x="904" y="668"/>
                    <a:pt x="904" y="673"/>
                  </a:cubicBezTo>
                  <a:cubicBezTo>
                    <a:pt x="904" y="673"/>
                    <a:pt x="904" y="674"/>
                    <a:pt x="903" y="674"/>
                  </a:cubicBezTo>
                  <a:cubicBezTo>
                    <a:pt x="903" y="675"/>
                    <a:pt x="903" y="675"/>
                    <a:pt x="903" y="675"/>
                  </a:cubicBezTo>
                  <a:cubicBezTo>
                    <a:pt x="902" y="677"/>
                    <a:pt x="902" y="677"/>
                    <a:pt x="902" y="677"/>
                  </a:cubicBezTo>
                  <a:cubicBezTo>
                    <a:pt x="901" y="680"/>
                    <a:pt x="901" y="680"/>
                    <a:pt x="901" y="680"/>
                  </a:cubicBezTo>
                  <a:cubicBezTo>
                    <a:pt x="900" y="683"/>
                    <a:pt x="900" y="683"/>
                    <a:pt x="900" y="683"/>
                  </a:cubicBezTo>
                  <a:cubicBezTo>
                    <a:pt x="898" y="685"/>
                    <a:pt x="898" y="685"/>
                    <a:pt x="898" y="685"/>
                  </a:cubicBezTo>
                  <a:cubicBezTo>
                    <a:pt x="897" y="688"/>
                    <a:pt x="897" y="688"/>
                    <a:pt x="897" y="688"/>
                  </a:cubicBezTo>
                  <a:cubicBezTo>
                    <a:pt x="896" y="691"/>
                    <a:pt x="896" y="691"/>
                    <a:pt x="896" y="691"/>
                  </a:cubicBezTo>
                  <a:cubicBezTo>
                    <a:pt x="895" y="693"/>
                    <a:pt x="895" y="693"/>
                    <a:pt x="895" y="693"/>
                  </a:cubicBezTo>
                  <a:cubicBezTo>
                    <a:pt x="893" y="696"/>
                    <a:pt x="893" y="696"/>
                    <a:pt x="893" y="696"/>
                  </a:cubicBezTo>
                  <a:cubicBezTo>
                    <a:pt x="892" y="698"/>
                    <a:pt x="892" y="698"/>
                    <a:pt x="892" y="698"/>
                  </a:cubicBezTo>
                  <a:cubicBezTo>
                    <a:pt x="891" y="701"/>
                    <a:pt x="891" y="701"/>
                    <a:pt x="891" y="701"/>
                  </a:cubicBezTo>
                  <a:cubicBezTo>
                    <a:pt x="890" y="704"/>
                    <a:pt x="890" y="704"/>
                    <a:pt x="890" y="704"/>
                  </a:cubicBezTo>
                  <a:cubicBezTo>
                    <a:pt x="888" y="706"/>
                    <a:pt x="888" y="706"/>
                    <a:pt x="888" y="706"/>
                  </a:cubicBezTo>
                  <a:cubicBezTo>
                    <a:pt x="887" y="709"/>
                    <a:pt x="887" y="709"/>
                    <a:pt x="887" y="709"/>
                  </a:cubicBezTo>
                  <a:cubicBezTo>
                    <a:pt x="886" y="710"/>
                    <a:pt x="886" y="710"/>
                    <a:pt x="886" y="710"/>
                  </a:cubicBezTo>
                  <a:cubicBezTo>
                    <a:pt x="884" y="714"/>
                    <a:pt x="878" y="712"/>
                    <a:pt x="879" y="708"/>
                  </a:cubicBezTo>
                  <a:cubicBezTo>
                    <a:pt x="879" y="707"/>
                    <a:pt x="879" y="707"/>
                    <a:pt x="879" y="707"/>
                  </a:cubicBezTo>
                  <a:cubicBezTo>
                    <a:pt x="880" y="705"/>
                    <a:pt x="880" y="705"/>
                    <a:pt x="880" y="705"/>
                  </a:cubicBezTo>
                  <a:cubicBezTo>
                    <a:pt x="881" y="703"/>
                    <a:pt x="881" y="703"/>
                    <a:pt x="881" y="703"/>
                  </a:cubicBezTo>
                  <a:cubicBezTo>
                    <a:pt x="883" y="700"/>
                    <a:pt x="883" y="700"/>
                    <a:pt x="883" y="700"/>
                  </a:cubicBezTo>
                  <a:cubicBezTo>
                    <a:pt x="884" y="697"/>
                    <a:pt x="884" y="697"/>
                    <a:pt x="884" y="697"/>
                  </a:cubicBezTo>
                  <a:cubicBezTo>
                    <a:pt x="885" y="695"/>
                    <a:pt x="885" y="695"/>
                    <a:pt x="885" y="695"/>
                  </a:cubicBezTo>
                  <a:cubicBezTo>
                    <a:pt x="886" y="692"/>
                    <a:pt x="886" y="692"/>
                    <a:pt x="886" y="692"/>
                  </a:cubicBezTo>
                  <a:cubicBezTo>
                    <a:pt x="888" y="690"/>
                    <a:pt x="888" y="690"/>
                    <a:pt x="888" y="690"/>
                  </a:cubicBezTo>
                  <a:cubicBezTo>
                    <a:pt x="889" y="687"/>
                    <a:pt x="889" y="687"/>
                    <a:pt x="889" y="687"/>
                  </a:cubicBezTo>
                  <a:cubicBezTo>
                    <a:pt x="890" y="685"/>
                    <a:pt x="890" y="685"/>
                    <a:pt x="890" y="685"/>
                  </a:cubicBezTo>
                  <a:cubicBezTo>
                    <a:pt x="891" y="682"/>
                    <a:pt x="891" y="682"/>
                    <a:pt x="891" y="682"/>
                  </a:cubicBezTo>
                  <a:cubicBezTo>
                    <a:pt x="892" y="679"/>
                    <a:pt x="892" y="679"/>
                    <a:pt x="892" y="679"/>
                  </a:cubicBezTo>
                  <a:cubicBezTo>
                    <a:pt x="894" y="677"/>
                    <a:pt x="894" y="677"/>
                    <a:pt x="894" y="677"/>
                  </a:cubicBezTo>
                  <a:cubicBezTo>
                    <a:pt x="895" y="674"/>
                    <a:pt x="895" y="674"/>
                    <a:pt x="895" y="674"/>
                  </a:cubicBezTo>
                  <a:cubicBezTo>
                    <a:pt x="896" y="671"/>
                    <a:pt x="896" y="671"/>
                    <a:pt x="896" y="671"/>
                  </a:cubicBezTo>
                  <a:cubicBezTo>
                    <a:pt x="896" y="671"/>
                    <a:pt x="896" y="671"/>
                    <a:pt x="896" y="671"/>
                  </a:cubicBezTo>
                  <a:close/>
                  <a:moveTo>
                    <a:pt x="868" y="727"/>
                  </a:moveTo>
                  <a:cubicBezTo>
                    <a:pt x="868" y="727"/>
                    <a:pt x="868" y="727"/>
                    <a:pt x="868" y="727"/>
                  </a:cubicBezTo>
                  <a:cubicBezTo>
                    <a:pt x="870" y="723"/>
                    <a:pt x="876" y="726"/>
                    <a:pt x="875" y="731"/>
                  </a:cubicBezTo>
                  <a:cubicBezTo>
                    <a:pt x="874" y="731"/>
                    <a:pt x="874" y="731"/>
                    <a:pt x="874" y="732"/>
                  </a:cubicBezTo>
                  <a:cubicBezTo>
                    <a:pt x="874" y="732"/>
                    <a:pt x="874" y="732"/>
                    <a:pt x="874" y="732"/>
                  </a:cubicBezTo>
                  <a:cubicBezTo>
                    <a:pt x="873" y="734"/>
                    <a:pt x="873" y="734"/>
                    <a:pt x="873" y="734"/>
                  </a:cubicBezTo>
                  <a:cubicBezTo>
                    <a:pt x="871" y="737"/>
                    <a:pt x="871" y="737"/>
                    <a:pt x="871" y="737"/>
                  </a:cubicBezTo>
                  <a:cubicBezTo>
                    <a:pt x="870" y="739"/>
                    <a:pt x="870" y="739"/>
                    <a:pt x="870" y="739"/>
                  </a:cubicBezTo>
                  <a:cubicBezTo>
                    <a:pt x="868" y="741"/>
                    <a:pt x="868" y="741"/>
                    <a:pt x="868" y="741"/>
                  </a:cubicBezTo>
                  <a:cubicBezTo>
                    <a:pt x="867" y="744"/>
                    <a:pt x="867" y="744"/>
                    <a:pt x="867" y="744"/>
                  </a:cubicBezTo>
                  <a:cubicBezTo>
                    <a:pt x="865" y="746"/>
                    <a:pt x="865" y="746"/>
                    <a:pt x="865" y="746"/>
                  </a:cubicBezTo>
                  <a:cubicBezTo>
                    <a:pt x="864" y="749"/>
                    <a:pt x="864" y="749"/>
                    <a:pt x="864" y="749"/>
                  </a:cubicBezTo>
                  <a:cubicBezTo>
                    <a:pt x="862" y="751"/>
                    <a:pt x="862" y="751"/>
                    <a:pt x="862" y="751"/>
                  </a:cubicBezTo>
                  <a:cubicBezTo>
                    <a:pt x="860" y="754"/>
                    <a:pt x="860" y="754"/>
                    <a:pt x="860" y="754"/>
                  </a:cubicBezTo>
                  <a:cubicBezTo>
                    <a:pt x="859" y="756"/>
                    <a:pt x="859" y="756"/>
                    <a:pt x="859" y="756"/>
                  </a:cubicBezTo>
                  <a:cubicBezTo>
                    <a:pt x="857" y="758"/>
                    <a:pt x="857" y="758"/>
                    <a:pt x="857" y="758"/>
                  </a:cubicBezTo>
                  <a:cubicBezTo>
                    <a:pt x="855" y="761"/>
                    <a:pt x="855" y="761"/>
                    <a:pt x="855" y="761"/>
                  </a:cubicBezTo>
                  <a:cubicBezTo>
                    <a:pt x="854" y="763"/>
                    <a:pt x="854" y="763"/>
                    <a:pt x="854" y="763"/>
                  </a:cubicBezTo>
                  <a:cubicBezTo>
                    <a:pt x="852" y="765"/>
                    <a:pt x="852" y="765"/>
                    <a:pt x="852" y="765"/>
                  </a:cubicBezTo>
                  <a:cubicBezTo>
                    <a:pt x="852" y="766"/>
                    <a:pt x="851" y="766"/>
                    <a:pt x="851" y="767"/>
                  </a:cubicBezTo>
                  <a:cubicBezTo>
                    <a:pt x="847" y="768"/>
                    <a:pt x="844" y="764"/>
                    <a:pt x="846" y="761"/>
                  </a:cubicBezTo>
                  <a:cubicBezTo>
                    <a:pt x="847" y="758"/>
                    <a:pt x="847" y="758"/>
                    <a:pt x="847" y="758"/>
                  </a:cubicBezTo>
                  <a:cubicBezTo>
                    <a:pt x="849" y="756"/>
                    <a:pt x="849" y="756"/>
                    <a:pt x="849" y="756"/>
                  </a:cubicBezTo>
                  <a:cubicBezTo>
                    <a:pt x="851" y="754"/>
                    <a:pt x="851" y="754"/>
                    <a:pt x="851" y="754"/>
                  </a:cubicBezTo>
                  <a:cubicBezTo>
                    <a:pt x="852" y="751"/>
                    <a:pt x="852" y="751"/>
                    <a:pt x="852" y="751"/>
                  </a:cubicBezTo>
                  <a:cubicBezTo>
                    <a:pt x="854" y="749"/>
                    <a:pt x="854" y="749"/>
                    <a:pt x="854" y="749"/>
                  </a:cubicBezTo>
                  <a:cubicBezTo>
                    <a:pt x="855" y="747"/>
                    <a:pt x="855" y="747"/>
                    <a:pt x="855" y="747"/>
                  </a:cubicBezTo>
                  <a:cubicBezTo>
                    <a:pt x="857" y="744"/>
                    <a:pt x="857" y="744"/>
                    <a:pt x="857" y="744"/>
                  </a:cubicBezTo>
                  <a:cubicBezTo>
                    <a:pt x="859" y="742"/>
                    <a:pt x="859" y="742"/>
                    <a:pt x="859" y="742"/>
                  </a:cubicBezTo>
                  <a:cubicBezTo>
                    <a:pt x="860" y="740"/>
                    <a:pt x="860" y="740"/>
                    <a:pt x="860" y="740"/>
                  </a:cubicBezTo>
                  <a:cubicBezTo>
                    <a:pt x="862" y="737"/>
                    <a:pt x="862" y="737"/>
                    <a:pt x="862" y="737"/>
                  </a:cubicBezTo>
                  <a:cubicBezTo>
                    <a:pt x="863" y="735"/>
                    <a:pt x="863" y="735"/>
                    <a:pt x="863" y="735"/>
                  </a:cubicBezTo>
                  <a:cubicBezTo>
                    <a:pt x="865" y="732"/>
                    <a:pt x="865" y="732"/>
                    <a:pt x="865" y="732"/>
                  </a:cubicBezTo>
                  <a:cubicBezTo>
                    <a:pt x="866" y="730"/>
                    <a:pt x="866" y="730"/>
                    <a:pt x="866" y="730"/>
                  </a:cubicBezTo>
                  <a:cubicBezTo>
                    <a:pt x="867" y="727"/>
                    <a:pt x="867" y="727"/>
                    <a:pt x="867" y="727"/>
                  </a:cubicBezTo>
                  <a:cubicBezTo>
                    <a:pt x="868" y="727"/>
                    <a:pt x="868" y="727"/>
                    <a:pt x="868" y="727"/>
                  </a:cubicBezTo>
                  <a:close/>
                  <a:moveTo>
                    <a:pt x="832" y="779"/>
                  </a:moveTo>
                  <a:cubicBezTo>
                    <a:pt x="832" y="779"/>
                    <a:pt x="832" y="779"/>
                    <a:pt x="832" y="779"/>
                  </a:cubicBezTo>
                  <a:cubicBezTo>
                    <a:pt x="835" y="776"/>
                    <a:pt x="840" y="779"/>
                    <a:pt x="838" y="784"/>
                  </a:cubicBezTo>
                  <a:cubicBezTo>
                    <a:pt x="838" y="784"/>
                    <a:pt x="838" y="784"/>
                    <a:pt x="838" y="785"/>
                  </a:cubicBezTo>
                  <a:cubicBezTo>
                    <a:pt x="837" y="786"/>
                    <a:pt x="837" y="786"/>
                    <a:pt x="837" y="786"/>
                  </a:cubicBezTo>
                  <a:cubicBezTo>
                    <a:pt x="835" y="788"/>
                    <a:pt x="835" y="788"/>
                    <a:pt x="835" y="788"/>
                  </a:cubicBezTo>
                  <a:cubicBezTo>
                    <a:pt x="833" y="790"/>
                    <a:pt x="833" y="790"/>
                    <a:pt x="833" y="790"/>
                  </a:cubicBezTo>
                  <a:cubicBezTo>
                    <a:pt x="831" y="793"/>
                    <a:pt x="831" y="793"/>
                    <a:pt x="831" y="793"/>
                  </a:cubicBezTo>
                  <a:cubicBezTo>
                    <a:pt x="829" y="795"/>
                    <a:pt x="829" y="795"/>
                    <a:pt x="829" y="795"/>
                  </a:cubicBezTo>
                  <a:cubicBezTo>
                    <a:pt x="828" y="797"/>
                    <a:pt x="828" y="797"/>
                    <a:pt x="828" y="797"/>
                  </a:cubicBezTo>
                  <a:cubicBezTo>
                    <a:pt x="826" y="799"/>
                    <a:pt x="826" y="799"/>
                    <a:pt x="826" y="799"/>
                  </a:cubicBezTo>
                  <a:cubicBezTo>
                    <a:pt x="824" y="801"/>
                    <a:pt x="824" y="801"/>
                    <a:pt x="824" y="801"/>
                  </a:cubicBezTo>
                  <a:cubicBezTo>
                    <a:pt x="822" y="804"/>
                    <a:pt x="822" y="804"/>
                    <a:pt x="822" y="804"/>
                  </a:cubicBezTo>
                  <a:cubicBezTo>
                    <a:pt x="820" y="806"/>
                    <a:pt x="820" y="806"/>
                    <a:pt x="820" y="806"/>
                  </a:cubicBezTo>
                  <a:cubicBezTo>
                    <a:pt x="818" y="808"/>
                    <a:pt x="818" y="808"/>
                    <a:pt x="818" y="808"/>
                  </a:cubicBezTo>
                  <a:cubicBezTo>
                    <a:pt x="816" y="810"/>
                    <a:pt x="816" y="810"/>
                    <a:pt x="816" y="810"/>
                  </a:cubicBezTo>
                  <a:cubicBezTo>
                    <a:pt x="814" y="812"/>
                    <a:pt x="814" y="812"/>
                    <a:pt x="814" y="812"/>
                  </a:cubicBezTo>
                  <a:cubicBezTo>
                    <a:pt x="812" y="814"/>
                    <a:pt x="812" y="814"/>
                    <a:pt x="812" y="814"/>
                  </a:cubicBezTo>
                  <a:cubicBezTo>
                    <a:pt x="812" y="815"/>
                    <a:pt x="812" y="815"/>
                    <a:pt x="812" y="815"/>
                  </a:cubicBezTo>
                  <a:cubicBezTo>
                    <a:pt x="809" y="818"/>
                    <a:pt x="804" y="815"/>
                    <a:pt x="805" y="811"/>
                  </a:cubicBezTo>
                  <a:cubicBezTo>
                    <a:pt x="805" y="810"/>
                    <a:pt x="806" y="810"/>
                    <a:pt x="806" y="809"/>
                  </a:cubicBezTo>
                  <a:cubicBezTo>
                    <a:pt x="807" y="809"/>
                    <a:pt x="807" y="809"/>
                    <a:pt x="807" y="809"/>
                  </a:cubicBezTo>
                  <a:cubicBezTo>
                    <a:pt x="809" y="807"/>
                    <a:pt x="809" y="807"/>
                    <a:pt x="809" y="807"/>
                  </a:cubicBezTo>
                  <a:cubicBezTo>
                    <a:pt x="810" y="805"/>
                    <a:pt x="810" y="805"/>
                    <a:pt x="810" y="805"/>
                  </a:cubicBezTo>
                  <a:cubicBezTo>
                    <a:pt x="812" y="802"/>
                    <a:pt x="812" y="802"/>
                    <a:pt x="812" y="802"/>
                  </a:cubicBezTo>
                  <a:cubicBezTo>
                    <a:pt x="814" y="800"/>
                    <a:pt x="814" y="800"/>
                    <a:pt x="814" y="800"/>
                  </a:cubicBezTo>
                  <a:cubicBezTo>
                    <a:pt x="816" y="798"/>
                    <a:pt x="816" y="798"/>
                    <a:pt x="816" y="798"/>
                  </a:cubicBezTo>
                  <a:cubicBezTo>
                    <a:pt x="818" y="796"/>
                    <a:pt x="818" y="796"/>
                    <a:pt x="818" y="796"/>
                  </a:cubicBezTo>
                  <a:cubicBezTo>
                    <a:pt x="820" y="794"/>
                    <a:pt x="820" y="794"/>
                    <a:pt x="820" y="794"/>
                  </a:cubicBezTo>
                  <a:cubicBezTo>
                    <a:pt x="822" y="792"/>
                    <a:pt x="822" y="792"/>
                    <a:pt x="822" y="792"/>
                  </a:cubicBezTo>
                  <a:cubicBezTo>
                    <a:pt x="823" y="790"/>
                    <a:pt x="823" y="790"/>
                    <a:pt x="823" y="790"/>
                  </a:cubicBezTo>
                  <a:cubicBezTo>
                    <a:pt x="825" y="788"/>
                    <a:pt x="825" y="788"/>
                    <a:pt x="825" y="788"/>
                  </a:cubicBezTo>
                  <a:cubicBezTo>
                    <a:pt x="827" y="785"/>
                    <a:pt x="827" y="785"/>
                    <a:pt x="827" y="785"/>
                  </a:cubicBezTo>
                  <a:cubicBezTo>
                    <a:pt x="829" y="783"/>
                    <a:pt x="829" y="783"/>
                    <a:pt x="829" y="783"/>
                  </a:cubicBezTo>
                  <a:cubicBezTo>
                    <a:pt x="831" y="781"/>
                    <a:pt x="831" y="781"/>
                    <a:pt x="831" y="781"/>
                  </a:cubicBezTo>
                  <a:cubicBezTo>
                    <a:pt x="832" y="779"/>
                    <a:pt x="832" y="779"/>
                    <a:pt x="832" y="779"/>
                  </a:cubicBezTo>
                  <a:close/>
                  <a:moveTo>
                    <a:pt x="789" y="826"/>
                  </a:moveTo>
                  <a:cubicBezTo>
                    <a:pt x="789" y="826"/>
                    <a:pt x="789" y="826"/>
                    <a:pt x="789" y="826"/>
                  </a:cubicBezTo>
                  <a:cubicBezTo>
                    <a:pt x="793" y="823"/>
                    <a:pt x="798" y="827"/>
                    <a:pt x="795" y="831"/>
                  </a:cubicBezTo>
                  <a:cubicBezTo>
                    <a:pt x="795" y="832"/>
                    <a:pt x="795" y="832"/>
                    <a:pt x="795" y="832"/>
                  </a:cubicBezTo>
                  <a:cubicBezTo>
                    <a:pt x="794" y="833"/>
                    <a:pt x="794" y="833"/>
                    <a:pt x="794" y="833"/>
                  </a:cubicBezTo>
                  <a:cubicBezTo>
                    <a:pt x="792" y="835"/>
                    <a:pt x="792" y="835"/>
                    <a:pt x="792" y="835"/>
                  </a:cubicBezTo>
                  <a:cubicBezTo>
                    <a:pt x="790" y="837"/>
                    <a:pt x="790" y="837"/>
                    <a:pt x="790" y="837"/>
                  </a:cubicBezTo>
                  <a:cubicBezTo>
                    <a:pt x="788" y="838"/>
                    <a:pt x="788" y="838"/>
                    <a:pt x="788" y="838"/>
                  </a:cubicBezTo>
                  <a:cubicBezTo>
                    <a:pt x="786" y="840"/>
                    <a:pt x="786" y="840"/>
                    <a:pt x="786" y="840"/>
                  </a:cubicBezTo>
                  <a:cubicBezTo>
                    <a:pt x="784" y="842"/>
                    <a:pt x="784" y="842"/>
                    <a:pt x="784" y="842"/>
                  </a:cubicBezTo>
                  <a:cubicBezTo>
                    <a:pt x="782" y="844"/>
                    <a:pt x="782" y="844"/>
                    <a:pt x="782" y="844"/>
                  </a:cubicBezTo>
                  <a:cubicBezTo>
                    <a:pt x="780" y="846"/>
                    <a:pt x="780" y="846"/>
                    <a:pt x="780" y="846"/>
                  </a:cubicBezTo>
                  <a:cubicBezTo>
                    <a:pt x="777" y="848"/>
                    <a:pt x="777" y="848"/>
                    <a:pt x="777" y="848"/>
                  </a:cubicBezTo>
                  <a:cubicBezTo>
                    <a:pt x="775" y="850"/>
                    <a:pt x="775" y="850"/>
                    <a:pt x="775" y="850"/>
                  </a:cubicBezTo>
                  <a:cubicBezTo>
                    <a:pt x="773" y="852"/>
                    <a:pt x="773" y="852"/>
                    <a:pt x="773" y="852"/>
                  </a:cubicBezTo>
                  <a:cubicBezTo>
                    <a:pt x="771" y="854"/>
                    <a:pt x="771" y="854"/>
                    <a:pt x="771" y="854"/>
                  </a:cubicBezTo>
                  <a:cubicBezTo>
                    <a:pt x="769" y="855"/>
                    <a:pt x="769" y="855"/>
                    <a:pt x="769" y="855"/>
                  </a:cubicBezTo>
                  <a:cubicBezTo>
                    <a:pt x="767" y="857"/>
                    <a:pt x="767" y="857"/>
                    <a:pt x="767" y="857"/>
                  </a:cubicBezTo>
                  <a:cubicBezTo>
                    <a:pt x="765" y="859"/>
                    <a:pt x="765" y="859"/>
                    <a:pt x="765" y="859"/>
                  </a:cubicBezTo>
                  <a:cubicBezTo>
                    <a:pt x="763" y="860"/>
                    <a:pt x="762" y="860"/>
                    <a:pt x="760" y="859"/>
                  </a:cubicBezTo>
                  <a:cubicBezTo>
                    <a:pt x="758" y="857"/>
                    <a:pt x="758" y="854"/>
                    <a:pt x="760" y="852"/>
                  </a:cubicBezTo>
                  <a:cubicBezTo>
                    <a:pt x="762" y="851"/>
                    <a:pt x="762" y="851"/>
                    <a:pt x="762" y="851"/>
                  </a:cubicBezTo>
                  <a:cubicBezTo>
                    <a:pt x="764" y="849"/>
                    <a:pt x="764" y="849"/>
                    <a:pt x="764" y="849"/>
                  </a:cubicBezTo>
                  <a:cubicBezTo>
                    <a:pt x="766" y="847"/>
                    <a:pt x="766" y="847"/>
                    <a:pt x="766" y="847"/>
                  </a:cubicBezTo>
                  <a:cubicBezTo>
                    <a:pt x="768" y="846"/>
                    <a:pt x="768" y="846"/>
                    <a:pt x="768" y="846"/>
                  </a:cubicBezTo>
                  <a:cubicBezTo>
                    <a:pt x="770" y="844"/>
                    <a:pt x="770" y="844"/>
                    <a:pt x="770" y="844"/>
                  </a:cubicBezTo>
                  <a:cubicBezTo>
                    <a:pt x="772" y="842"/>
                    <a:pt x="772" y="842"/>
                    <a:pt x="772" y="842"/>
                  </a:cubicBezTo>
                  <a:cubicBezTo>
                    <a:pt x="774" y="840"/>
                    <a:pt x="774" y="840"/>
                    <a:pt x="774" y="840"/>
                  </a:cubicBezTo>
                  <a:cubicBezTo>
                    <a:pt x="777" y="838"/>
                    <a:pt x="777" y="838"/>
                    <a:pt x="777" y="838"/>
                  </a:cubicBezTo>
                  <a:cubicBezTo>
                    <a:pt x="779" y="836"/>
                    <a:pt x="779" y="836"/>
                    <a:pt x="779" y="836"/>
                  </a:cubicBezTo>
                  <a:cubicBezTo>
                    <a:pt x="781" y="834"/>
                    <a:pt x="781" y="834"/>
                    <a:pt x="781" y="834"/>
                  </a:cubicBezTo>
                  <a:cubicBezTo>
                    <a:pt x="783" y="833"/>
                    <a:pt x="783" y="833"/>
                    <a:pt x="783" y="833"/>
                  </a:cubicBezTo>
                  <a:cubicBezTo>
                    <a:pt x="785" y="831"/>
                    <a:pt x="785" y="831"/>
                    <a:pt x="785" y="831"/>
                  </a:cubicBezTo>
                  <a:cubicBezTo>
                    <a:pt x="787" y="829"/>
                    <a:pt x="787" y="829"/>
                    <a:pt x="787" y="829"/>
                  </a:cubicBezTo>
                  <a:cubicBezTo>
                    <a:pt x="789" y="827"/>
                    <a:pt x="789" y="827"/>
                    <a:pt x="789" y="827"/>
                  </a:cubicBezTo>
                  <a:cubicBezTo>
                    <a:pt x="789" y="826"/>
                    <a:pt x="789" y="826"/>
                    <a:pt x="789" y="826"/>
                  </a:cubicBezTo>
                  <a:close/>
                  <a:moveTo>
                    <a:pt x="741" y="867"/>
                  </a:moveTo>
                  <a:cubicBezTo>
                    <a:pt x="741" y="867"/>
                    <a:pt x="741" y="867"/>
                    <a:pt x="741" y="867"/>
                  </a:cubicBezTo>
                  <a:cubicBezTo>
                    <a:pt x="743" y="866"/>
                    <a:pt x="745" y="866"/>
                    <a:pt x="746" y="867"/>
                  </a:cubicBezTo>
                  <a:cubicBezTo>
                    <a:pt x="748" y="868"/>
                    <a:pt x="748" y="872"/>
                    <a:pt x="746" y="873"/>
                  </a:cubicBezTo>
                  <a:cubicBezTo>
                    <a:pt x="744" y="875"/>
                    <a:pt x="744" y="875"/>
                    <a:pt x="744" y="875"/>
                  </a:cubicBezTo>
                  <a:cubicBezTo>
                    <a:pt x="742" y="876"/>
                    <a:pt x="742" y="876"/>
                    <a:pt x="742" y="876"/>
                  </a:cubicBezTo>
                  <a:cubicBezTo>
                    <a:pt x="739" y="878"/>
                    <a:pt x="739" y="878"/>
                    <a:pt x="739" y="878"/>
                  </a:cubicBezTo>
                  <a:cubicBezTo>
                    <a:pt x="737" y="880"/>
                    <a:pt x="737" y="880"/>
                    <a:pt x="737" y="880"/>
                  </a:cubicBezTo>
                  <a:cubicBezTo>
                    <a:pt x="735" y="881"/>
                    <a:pt x="735" y="881"/>
                    <a:pt x="735" y="881"/>
                  </a:cubicBezTo>
                  <a:cubicBezTo>
                    <a:pt x="732" y="883"/>
                    <a:pt x="732" y="883"/>
                    <a:pt x="732" y="883"/>
                  </a:cubicBezTo>
                  <a:cubicBezTo>
                    <a:pt x="730" y="885"/>
                    <a:pt x="730" y="885"/>
                    <a:pt x="730" y="885"/>
                  </a:cubicBezTo>
                  <a:cubicBezTo>
                    <a:pt x="728" y="886"/>
                    <a:pt x="728" y="886"/>
                    <a:pt x="728" y="886"/>
                  </a:cubicBezTo>
                  <a:cubicBezTo>
                    <a:pt x="725" y="888"/>
                    <a:pt x="725" y="888"/>
                    <a:pt x="725" y="888"/>
                  </a:cubicBezTo>
                  <a:cubicBezTo>
                    <a:pt x="723" y="889"/>
                    <a:pt x="723" y="889"/>
                    <a:pt x="723" y="889"/>
                  </a:cubicBezTo>
                  <a:cubicBezTo>
                    <a:pt x="720" y="891"/>
                    <a:pt x="720" y="891"/>
                    <a:pt x="720" y="891"/>
                  </a:cubicBezTo>
                  <a:cubicBezTo>
                    <a:pt x="718" y="892"/>
                    <a:pt x="718" y="892"/>
                    <a:pt x="718" y="892"/>
                  </a:cubicBezTo>
                  <a:cubicBezTo>
                    <a:pt x="716" y="894"/>
                    <a:pt x="716" y="894"/>
                    <a:pt x="716" y="894"/>
                  </a:cubicBezTo>
                  <a:cubicBezTo>
                    <a:pt x="713" y="895"/>
                    <a:pt x="713" y="895"/>
                    <a:pt x="713" y="895"/>
                  </a:cubicBezTo>
                  <a:cubicBezTo>
                    <a:pt x="713" y="896"/>
                    <a:pt x="713" y="896"/>
                    <a:pt x="713" y="896"/>
                  </a:cubicBezTo>
                  <a:cubicBezTo>
                    <a:pt x="709" y="898"/>
                    <a:pt x="705" y="892"/>
                    <a:pt x="708" y="889"/>
                  </a:cubicBezTo>
                  <a:cubicBezTo>
                    <a:pt x="708" y="889"/>
                    <a:pt x="709" y="889"/>
                    <a:pt x="709" y="889"/>
                  </a:cubicBezTo>
                  <a:cubicBezTo>
                    <a:pt x="709" y="888"/>
                    <a:pt x="709" y="888"/>
                    <a:pt x="709" y="888"/>
                  </a:cubicBezTo>
                  <a:cubicBezTo>
                    <a:pt x="712" y="887"/>
                    <a:pt x="712" y="887"/>
                    <a:pt x="712" y="887"/>
                  </a:cubicBezTo>
                  <a:cubicBezTo>
                    <a:pt x="714" y="886"/>
                    <a:pt x="714" y="886"/>
                    <a:pt x="714" y="886"/>
                  </a:cubicBezTo>
                  <a:cubicBezTo>
                    <a:pt x="716" y="884"/>
                    <a:pt x="716" y="884"/>
                    <a:pt x="716" y="884"/>
                  </a:cubicBezTo>
                  <a:cubicBezTo>
                    <a:pt x="719" y="883"/>
                    <a:pt x="719" y="883"/>
                    <a:pt x="719" y="883"/>
                  </a:cubicBezTo>
                  <a:cubicBezTo>
                    <a:pt x="721" y="881"/>
                    <a:pt x="721" y="881"/>
                    <a:pt x="721" y="881"/>
                  </a:cubicBezTo>
                  <a:cubicBezTo>
                    <a:pt x="723" y="879"/>
                    <a:pt x="723" y="879"/>
                    <a:pt x="723" y="879"/>
                  </a:cubicBezTo>
                  <a:cubicBezTo>
                    <a:pt x="726" y="878"/>
                    <a:pt x="726" y="878"/>
                    <a:pt x="726" y="878"/>
                  </a:cubicBezTo>
                  <a:cubicBezTo>
                    <a:pt x="728" y="876"/>
                    <a:pt x="728" y="876"/>
                    <a:pt x="728" y="876"/>
                  </a:cubicBezTo>
                  <a:cubicBezTo>
                    <a:pt x="730" y="875"/>
                    <a:pt x="730" y="875"/>
                    <a:pt x="730" y="875"/>
                  </a:cubicBezTo>
                  <a:cubicBezTo>
                    <a:pt x="733" y="873"/>
                    <a:pt x="733" y="873"/>
                    <a:pt x="733" y="873"/>
                  </a:cubicBezTo>
                  <a:cubicBezTo>
                    <a:pt x="735" y="871"/>
                    <a:pt x="735" y="871"/>
                    <a:pt x="735" y="871"/>
                  </a:cubicBezTo>
                  <a:cubicBezTo>
                    <a:pt x="737" y="870"/>
                    <a:pt x="737" y="870"/>
                    <a:pt x="737" y="870"/>
                  </a:cubicBezTo>
                  <a:cubicBezTo>
                    <a:pt x="739" y="868"/>
                    <a:pt x="739" y="868"/>
                    <a:pt x="739" y="868"/>
                  </a:cubicBezTo>
                  <a:cubicBezTo>
                    <a:pt x="741" y="867"/>
                    <a:pt x="741" y="867"/>
                    <a:pt x="741" y="867"/>
                  </a:cubicBezTo>
                  <a:close/>
                  <a:moveTo>
                    <a:pt x="688" y="900"/>
                  </a:moveTo>
                  <a:cubicBezTo>
                    <a:pt x="688" y="900"/>
                    <a:pt x="688" y="900"/>
                    <a:pt x="688" y="900"/>
                  </a:cubicBezTo>
                  <a:cubicBezTo>
                    <a:pt x="693" y="898"/>
                    <a:pt x="696" y="904"/>
                    <a:pt x="692" y="907"/>
                  </a:cubicBezTo>
                  <a:cubicBezTo>
                    <a:pt x="692" y="908"/>
                    <a:pt x="692" y="908"/>
                    <a:pt x="692" y="908"/>
                  </a:cubicBezTo>
                  <a:cubicBezTo>
                    <a:pt x="691" y="908"/>
                    <a:pt x="691" y="908"/>
                    <a:pt x="691" y="908"/>
                  </a:cubicBezTo>
                  <a:cubicBezTo>
                    <a:pt x="688" y="910"/>
                    <a:pt x="688" y="910"/>
                    <a:pt x="688" y="910"/>
                  </a:cubicBezTo>
                  <a:cubicBezTo>
                    <a:pt x="686" y="911"/>
                    <a:pt x="686" y="911"/>
                    <a:pt x="686" y="911"/>
                  </a:cubicBezTo>
                  <a:cubicBezTo>
                    <a:pt x="683" y="912"/>
                    <a:pt x="683" y="912"/>
                    <a:pt x="683" y="912"/>
                  </a:cubicBezTo>
                  <a:cubicBezTo>
                    <a:pt x="681" y="914"/>
                    <a:pt x="681" y="914"/>
                    <a:pt x="681" y="914"/>
                  </a:cubicBezTo>
                  <a:cubicBezTo>
                    <a:pt x="678" y="915"/>
                    <a:pt x="678" y="915"/>
                    <a:pt x="678" y="915"/>
                  </a:cubicBezTo>
                  <a:cubicBezTo>
                    <a:pt x="676" y="916"/>
                    <a:pt x="676" y="916"/>
                    <a:pt x="676" y="916"/>
                  </a:cubicBezTo>
                  <a:cubicBezTo>
                    <a:pt x="673" y="917"/>
                    <a:pt x="673" y="917"/>
                    <a:pt x="673" y="917"/>
                  </a:cubicBezTo>
                  <a:cubicBezTo>
                    <a:pt x="670" y="919"/>
                    <a:pt x="670" y="919"/>
                    <a:pt x="670" y="919"/>
                  </a:cubicBezTo>
                  <a:cubicBezTo>
                    <a:pt x="668" y="920"/>
                    <a:pt x="668" y="920"/>
                    <a:pt x="668" y="920"/>
                  </a:cubicBezTo>
                  <a:cubicBezTo>
                    <a:pt x="665" y="921"/>
                    <a:pt x="665" y="921"/>
                    <a:pt x="665" y="921"/>
                  </a:cubicBezTo>
                  <a:cubicBezTo>
                    <a:pt x="663" y="922"/>
                    <a:pt x="663" y="922"/>
                    <a:pt x="663" y="922"/>
                  </a:cubicBezTo>
                  <a:cubicBezTo>
                    <a:pt x="660" y="923"/>
                    <a:pt x="660" y="923"/>
                    <a:pt x="660" y="923"/>
                  </a:cubicBezTo>
                  <a:cubicBezTo>
                    <a:pt x="657" y="925"/>
                    <a:pt x="657" y="925"/>
                    <a:pt x="657" y="925"/>
                  </a:cubicBezTo>
                  <a:cubicBezTo>
                    <a:pt x="656" y="925"/>
                    <a:pt x="656" y="925"/>
                    <a:pt x="656" y="925"/>
                  </a:cubicBezTo>
                  <a:cubicBezTo>
                    <a:pt x="652" y="927"/>
                    <a:pt x="649" y="921"/>
                    <a:pt x="652" y="918"/>
                  </a:cubicBezTo>
                  <a:cubicBezTo>
                    <a:pt x="653" y="918"/>
                    <a:pt x="653" y="918"/>
                    <a:pt x="653" y="918"/>
                  </a:cubicBezTo>
                  <a:cubicBezTo>
                    <a:pt x="654" y="917"/>
                    <a:pt x="654" y="917"/>
                    <a:pt x="654" y="917"/>
                  </a:cubicBezTo>
                  <a:cubicBezTo>
                    <a:pt x="657" y="916"/>
                    <a:pt x="657" y="916"/>
                    <a:pt x="657" y="916"/>
                  </a:cubicBezTo>
                  <a:cubicBezTo>
                    <a:pt x="659" y="915"/>
                    <a:pt x="659" y="915"/>
                    <a:pt x="659" y="915"/>
                  </a:cubicBezTo>
                  <a:cubicBezTo>
                    <a:pt x="662" y="914"/>
                    <a:pt x="662" y="914"/>
                    <a:pt x="662" y="914"/>
                  </a:cubicBezTo>
                  <a:cubicBezTo>
                    <a:pt x="665" y="913"/>
                    <a:pt x="665" y="913"/>
                    <a:pt x="665" y="913"/>
                  </a:cubicBezTo>
                  <a:cubicBezTo>
                    <a:pt x="667" y="911"/>
                    <a:pt x="667" y="911"/>
                    <a:pt x="667" y="911"/>
                  </a:cubicBezTo>
                  <a:cubicBezTo>
                    <a:pt x="670" y="910"/>
                    <a:pt x="670" y="910"/>
                    <a:pt x="670" y="910"/>
                  </a:cubicBezTo>
                  <a:cubicBezTo>
                    <a:pt x="672" y="909"/>
                    <a:pt x="672" y="909"/>
                    <a:pt x="672" y="909"/>
                  </a:cubicBezTo>
                  <a:cubicBezTo>
                    <a:pt x="675" y="908"/>
                    <a:pt x="675" y="908"/>
                    <a:pt x="675" y="908"/>
                  </a:cubicBezTo>
                  <a:cubicBezTo>
                    <a:pt x="677" y="906"/>
                    <a:pt x="677" y="906"/>
                    <a:pt x="677" y="906"/>
                  </a:cubicBezTo>
                  <a:cubicBezTo>
                    <a:pt x="680" y="905"/>
                    <a:pt x="680" y="905"/>
                    <a:pt x="680" y="905"/>
                  </a:cubicBezTo>
                  <a:cubicBezTo>
                    <a:pt x="682" y="904"/>
                    <a:pt x="682" y="904"/>
                    <a:pt x="682" y="904"/>
                  </a:cubicBezTo>
                  <a:cubicBezTo>
                    <a:pt x="685" y="902"/>
                    <a:pt x="685" y="902"/>
                    <a:pt x="685" y="902"/>
                  </a:cubicBezTo>
                  <a:cubicBezTo>
                    <a:pt x="687" y="901"/>
                    <a:pt x="687" y="901"/>
                    <a:pt x="687" y="901"/>
                  </a:cubicBezTo>
                  <a:cubicBezTo>
                    <a:pt x="688" y="900"/>
                    <a:pt x="688" y="900"/>
                    <a:pt x="688" y="900"/>
                  </a:cubicBezTo>
                  <a:close/>
                  <a:moveTo>
                    <a:pt x="632" y="927"/>
                  </a:moveTo>
                  <a:cubicBezTo>
                    <a:pt x="632" y="927"/>
                    <a:pt x="632" y="927"/>
                    <a:pt x="632" y="927"/>
                  </a:cubicBezTo>
                  <a:cubicBezTo>
                    <a:pt x="636" y="925"/>
                    <a:pt x="639" y="931"/>
                    <a:pt x="635" y="934"/>
                  </a:cubicBezTo>
                  <a:cubicBezTo>
                    <a:pt x="635" y="934"/>
                    <a:pt x="635" y="934"/>
                    <a:pt x="634" y="934"/>
                  </a:cubicBezTo>
                  <a:cubicBezTo>
                    <a:pt x="633" y="934"/>
                    <a:pt x="633" y="934"/>
                    <a:pt x="633" y="934"/>
                  </a:cubicBezTo>
                  <a:cubicBezTo>
                    <a:pt x="631" y="935"/>
                    <a:pt x="631" y="935"/>
                    <a:pt x="631" y="935"/>
                  </a:cubicBezTo>
                  <a:cubicBezTo>
                    <a:pt x="628" y="936"/>
                    <a:pt x="628" y="936"/>
                    <a:pt x="628" y="936"/>
                  </a:cubicBezTo>
                  <a:cubicBezTo>
                    <a:pt x="625" y="937"/>
                    <a:pt x="625" y="937"/>
                    <a:pt x="625" y="937"/>
                  </a:cubicBezTo>
                  <a:cubicBezTo>
                    <a:pt x="622" y="938"/>
                    <a:pt x="622" y="938"/>
                    <a:pt x="622" y="938"/>
                  </a:cubicBezTo>
                  <a:cubicBezTo>
                    <a:pt x="620" y="939"/>
                    <a:pt x="620" y="939"/>
                    <a:pt x="620" y="939"/>
                  </a:cubicBezTo>
                  <a:cubicBezTo>
                    <a:pt x="617" y="940"/>
                    <a:pt x="617" y="940"/>
                    <a:pt x="617" y="940"/>
                  </a:cubicBezTo>
                  <a:cubicBezTo>
                    <a:pt x="614" y="941"/>
                    <a:pt x="614" y="941"/>
                    <a:pt x="614" y="941"/>
                  </a:cubicBezTo>
                  <a:cubicBezTo>
                    <a:pt x="611" y="942"/>
                    <a:pt x="611" y="942"/>
                    <a:pt x="611" y="942"/>
                  </a:cubicBezTo>
                  <a:cubicBezTo>
                    <a:pt x="609" y="943"/>
                    <a:pt x="609" y="943"/>
                    <a:pt x="609" y="943"/>
                  </a:cubicBezTo>
                  <a:cubicBezTo>
                    <a:pt x="606" y="944"/>
                    <a:pt x="606" y="944"/>
                    <a:pt x="606" y="944"/>
                  </a:cubicBezTo>
                  <a:cubicBezTo>
                    <a:pt x="603" y="945"/>
                    <a:pt x="603" y="945"/>
                    <a:pt x="603" y="945"/>
                  </a:cubicBezTo>
                  <a:cubicBezTo>
                    <a:pt x="600" y="945"/>
                    <a:pt x="600" y="945"/>
                    <a:pt x="600" y="945"/>
                  </a:cubicBezTo>
                  <a:cubicBezTo>
                    <a:pt x="598" y="946"/>
                    <a:pt x="598" y="946"/>
                    <a:pt x="598" y="946"/>
                  </a:cubicBezTo>
                  <a:cubicBezTo>
                    <a:pt x="597" y="946"/>
                    <a:pt x="597" y="946"/>
                    <a:pt x="597" y="946"/>
                  </a:cubicBezTo>
                  <a:cubicBezTo>
                    <a:pt x="596" y="947"/>
                    <a:pt x="595" y="947"/>
                    <a:pt x="594" y="946"/>
                  </a:cubicBezTo>
                  <a:cubicBezTo>
                    <a:pt x="591" y="944"/>
                    <a:pt x="591" y="940"/>
                    <a:pt x="595" y="939"/>
                  </a:cubicBezTo>
                  <a:cubicBezTo>
                    <a:pt x="595" y="938"/>
                    <a:pt x="595" y="938"/>
                    <a:pt x="595" y="938"/>
                  </a:cubicBezTo>
                  <a:cubicBezTo>
                    <a:pt x="598" y="938"/>
                    <a:pt x="598" y="938"/>
                    <a:pt x="598" y="938"/>
                  </a:cubicBezTo>
                  <a:cubicBezTo>
                    <a:pt x="601" y="937"/>
                    <a:pt x="601" y="937"/>
                    <a:pt x="601" y="937"/>
                  </a:cubicBezTo>
                  <a:cubicBezTo>
                    <a:pt x="604" y="936"/>
                    <a:pt x="604" y="936"/>
                    <a:pt x="604" y="936"/>
                  </a:cubicBezTo>
                  <a:cubicBezTo>
                    <a:pt x="606" y="935"/>
                    <a:pt x="606" y="935"/>
                    <a:pt x="606" y="935"/>
                  </a:cubicBezTo>
                  <a:cubicBezTo>
                    <a:pt x="609" y="934"/>
                    <a:pt x="609" y="934"/>
                    <a:pt x="609" y="934"/>
                  </a:cubicBezTo>
                  <a:cubicBezTo>
                    <a:pt x="612" y="933"/>
                    <a:pt x="612" y="933"/>
                    <a:pt x="612" y="933"/>
                  </a:cubicBezTo>
                  <a:cubicBezTo>
                    <a:pt x="615" y="933"/>
                    <a:pt x="615" y="933"/>
                    <a:pt x="615" y="933"/>
                  </a:cubicBezTo>
                  <a:cubicBezTo>
                    <a:pt x="617" y="932"/>
                    <a:pt x="617" y="932"/>
                    <a:pt x="617" y="932"/>
                  </a:cubicBezTo>
                  <a:cubicBezTo>
                    <a:pt x="620" y="931"/>
                    <a:pt x="620" y="931"/>
                    <a:pt x="620" y="931"/>
                  </a:cubicBezTo>
                  <a:cubicBezTo>
                    <a:pt x="623" y="930"/>
                    <a:pt x="623" y="930"/>
                    <a:pt x="623" y="930"/>
                  </a:cubicBezTo>
                  <a:cubicBezTo>
                    <a:pt x="625" y="929"/>
                    <a:pt x="625" y="929"/>
                    <a:pt x="625" y="929"/>
                  </a:cubicBezTo>
                  <a:cubicBezTo>
                    <a:pt x="628" y="928"/>
                    <a:pt x="628" y="928"/>
                    <a:pt x="628" y="928"/>
                  </a:cubicBezTo>
                  <a:cubicBezTo>
                    <a:pt x="631" y="927"/>
                    <a:pt x="631" y="927"/>
                    <a:pt x="631" y="927"/>
                  </a:cubicBezTo>
                  <a:cubicBezTo>
                    <a:pt x="632" y="927"/>
                    <a:pt x="632" y="927"/>
                    <a:pt x="632" y="927"/>
                  </a:cubicBezTo>
                  <a:close/>
                  <a:moveTo>
                    <a:pt x="572" y="944"/>
                  </a:moveTo>
                  <a:cubicBezTo>
                    <a:pt x="572" y="944"/>
                    <a:pt x="572" y="944"/>
                    <a:pt x="572" y="944"/>
                  </a:cubicBezTo>
                  <a:cubicBezTo>
                    <a:pt x="576" y="944"/>
                    <a:pt x="579" y="949"/>
                    <a:pt x="575" y="952"/>
                  </a:cubicBezTo>
                  <a:cubicBezTo>
                    <a:pt x="574" y="952"/>
                    <a:pt x="574" y="952"/>
                    <a:pt x="574" y="952"/>
                  </a:cubicBezTo>
                  <a:cubicBezTo>
                    <a:pt x="572" y="953"/>
                    <a:pt x="572" y="953"/>
                    <a:pt x="572" y="953"/>
                  </a:cubicBezTo>
                  <a:cubicBezTo>
                    <a:pt x="569" y="953"/>
                    <a:pt x="569" y="953"/>
                    <a:pt x="569" y="953"/>
                  </a:cubicBezTo>
                  <a:cubicBezTo>
                    <a:pt x="566" y="954"/>
                    <a:pt x="566" y="954"/>
                    <a:pt x="566" y="954"/>
                  </a:cubicBezTo>
                  <a:cubicBezTo>
                    <a:pt x="563" y="954"/>
                    <a:pt x="563" y="954"/>
                    <a:pt x="563" y="954"/>
                  </a:cubicBezTo>
                  <a:cubicBezTo>
                    <a:pt x="561" y="955"/>
                    <a:pt x="561" y="955"/>
                    <a:pt x="561" y="955"/>
                  </a:cubicBezTo>
                  <a:cubicBezTo>
                    <a:pt x="558" y="956"/>
                    <a:pt x="558" y="956"/>
                    <a:pt x="558" y="956"/>
                  </a:cubicBezTo>
                  <a:cubicBezTo>
                    <a:pt x="555" y="956"/>
                    <a:pt x="555" y="956"/>
                    <a:pt x="555" y="956"/>
                  </a:cubicBezTo>
                  <a:cubicBezTo>
                    <a:pt x="552" y="957"/>
                    <a:pt x="552" y="957"/>
                    <a:pt x="552" y="957"/>
                  </a:cubicBezTo>
                  <a:cubicBezTo>
                    <a:pt x="549" y="957"/>
                    <a:pt x="549" y="957"/>
                    <a:pt x="549" y="957"/>
                  </a:cubicBezTo>
                  <a:cubicBezTo>
                    <a:pt x="546" y="958"/>
                    <a:pt x="546" y="958"/>
                    <a:pt x="546" y="958"/>
                  </a:cubicBezTo>
                  <a:cubicBezTo>
                    <a:pt x="543" y="958"/>
                    <a:pt x="543" y="958"/>
                    <a:pt x="543" y="958"/>
                  </a:cubicBezTo>
                  <a:cubicBezTo>
                    <a:pt x="540" y="959"/>
                    <a:pt x="540" y="959"/>
                    <a:pt x="540" y="959"/>
                  </a:cubicBezTo>
                  <a:cubicBezTo>
                    <a:pt x="537" y="959"/>
                    <a:pt x="537" y="959"/>
                    <a:pt x="537" y="959"/>
                  </a:cubicBezTo>
                  <a:cubicBezTo>
                    <a:pt x="535" y="959"/>
                    <a:pt x="535" y="959"/>
                    <a:pt x="535" y="959"/>
                  </a:cubicBezTo>
                  <a:cubicBezTo>
                    <a:pt x="534" y="960"/>
                    <a:pt x="533" y="959"/>
                    <a:pt x="532" y="959"/>
                  </a:cubicBezTo>
                  <a:cubicBezTo>
                    <a:pt x="529" y="957"/>
                    <a:pt x="530" y="952"/>
                    <a:pt x="534" y="951"/>
                  </a:cubicBezTo>
                  <a:cubicBezTo>
                    <a:pt x="536" y="951"/>
                    <a:pt x="536" y="951"/>
                    <a:pt x="536" y="951"/>
                  </a:cubicBezTo>
                  <a:cubicBezTo>
                    <a:pt x="539" y="951"/>
                    <a:pt x="539" y="951"/>
                    <a:pt x="539" y="951"/>
                  </a:cubicBezTo>
                  <a:cubicBezTo>
                    <a:pt x="542" y="950"/>
                    <a:pt x="542" y="950"/>
                    <a:pt x="542" y="950"/>
                  </a:cubicBezTo>
                  <a:cubicBezTo>
                    <a:pt x="545" y="950"/>
                    <a:pt x="545" y="950"/>
                    <a:pt x="545" y="950"/>
                  </a:cubicBezTo>
                  <a:cubicBezTo>
                    <a:pt x="548" y="949"/>
                    <a:pt x="548" y="949"/>
                    <a:pt x="548" y="949"/>
                  </a:cubicBezTo>
                  <a:cubicBezTo>
                    <a:pt x="550" y="949"/>
                    <a:pt x="550" y="949"/>
                    <a:pt x="550" y="949"/>
                  </a:cubicBezTo>
                  <a:cubicBezTo>
                    <a:pt x="553" y="948"/>
                    <a:pt x="553" y="948"/>
                    <a:pt x="553" y="948"/>
                  </a:cubicBezTo>
                  <a:cubicBezTo>
                    <a:pt x="556" y="948"/>
                    <a:pt x="556" y="948"/>
                    <a:pt x="556" y="948"/>
                  </a:cubicBezTo>
                  <a:cubicBezTo>
                    <a:pt x="559" y="947"/>
                    <a:pt x="559" y="947"/>
                    <a:pt x="559" y="947"/>
                  </a:cubicBezTo>
                  <a:cubicBezTo>
                    <a:pt x="562" y="947"/>
                    <a:pt x="562" y="947"/>
                    <a:pt x="562" y="947"/>
                  </a:cubicBezTo>
                  <a:cubicBezTo>
                    <a:pt x="565" y="946"/>
                    <a:pt x="565" y="946"/>
                    <a:pt x="565" y="946"/>
                  </a:cubicBezTo>
                  <a:cubicBezTo>
                    <a:pt x="568" y="945"/>
                    <a:pt x="568" y="945"/>
                    <a:pt x="568" y="945"/>
                  </a:cubicBezTo>
                  <a:cubicBezTo>
                    <a:pt x="570" y="945"/>
                    <a:pt x="570" y="945"/>
                    <a:pt x="570" y="945"/>
                  </a:cubicBezTo>
                  <a:lnTo>
                    <a:pt x="572" y="94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533"/>
            <p:cNvSpPr/>
            <p:nvPr/>
          </p:nvSpPr>
          <p:spPr bwMode="auto">
            <a:xfrm>
              <a:off x="2046288" y="3860801"/>
              <a:ext cx="977900" cy="979488"/>
            </a:xfrm>
            <a:custGeom>
              <a:avLst/>
              <a:gdLst>
                <a:gd name="T0" fmla="*/ 201 w 266"/>
                <a:gd name="T1" fmla="*/ 38 h 266"/>
                <a:gd name="T2" fmla="*/ 228 w 266"/>
                <a:gd name="T3" fmla="*/ 201 h 266"/>
                <a:gd name="T4" fmla="*/ 65 w 266"/>
                <a:gd name="T5" fmla="*/ 228 h 266"/>
                <a:gd name="T6" fmla="*/ 37 w 266"/>
                <a:gd name="T7" fmla="*/ 65 h 266"/>
                <a:gd name="T8" fmla="*/ 201 w 266"/>
                <a:gd name="T9" fmla="*/ 38 h 266"/>
              </a:gdLst>
              <a:ahLst/>
              <a:cxnLst>
                <a:cxn ang="0">
                  <a:pos x="T0" y="T1"/>
                </a:cxn>
                <a:cxn ang="0">
                  <a:pos x="T2" y="T3"/>
                </a:cxn>
                <a:cxn ang="0">
                  <a:pos x="T4" y="T5"/>
                </a:cxn>
                <a:cxn ang="0">
                  <a:pos x="T6" y="T7"/>
                </a:cxn>
                <a:cxn ang="0">
                  <a:pos x="T8" y="T9"/>
                </a:cxn>
              </a:cxnLst>
              <a:rect l="0" t="0" r="r" b="b"/>
              <a:pathLst>
                <a:path w="266" h="266">
                  <a:moveTo>
                    <a:pt x="201" y="38"/>
                  </a:moveTo>
                  <a:cubicBezTo>
                    <a:pt x="253" y="75"/>
                    <a:pt x="266" y="148"/>
                    <a:pt x="228" y="201"/>
                  </a:cubicBezTo>
                  <a:cubicBezTo>
                    <a:pt x="191" y="253"/>
                    <a:pt x="118" y="266"/>
                    <a:pt x="65" y="228"/>
                  </a:cubicBezTo>
                  <a:cubicBezTo>
                    <a:pt x="12" y="191"/>
                    <a:pt x="0" y="118"/>
                    <a:pt x="37" y="65"/>
                  </a:cubicBezTo>
                  <a:cubicBezTo>
                    <a:pt x="75" y="12"/>
                    <a:pt x="148" y="0"/>
                    <a:pt x="201" y="38"/>
                  </a:cubicBezTo>
                  <a:close/>
                </a:path>
              </a:pathLst>
            </a:custGeom>
            <a:solidFill>
              <a:srgbClr val="018A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534"/>
            <p:cNvSpPr>
              <a:spLocks noEditPoints="1"/>
            </p:cNvSpPr>
            <p:nvPr/>
          </p:nvSpPr>
          <p:spPr bwMode="auto">
            <a:xfrm>
              <a:off x="-1784350" y="4560888"/>
              <a:ext cx="525463" cy="530225"/>
            </a:xfrm>
            <a:custGeom>
              <a:avLst/>
              <a:gdLst>
                <a:gd name="T0" fmla="*/ 17 w 143"/>
                <a:gd name="T1" fmla="*/ 103 h 144"/>
                <a:gd name="T2" fmla="*/ 40 w 143"/>
                <a:gd name="T3" fmla="*/ 18 h 144"/>
                <a:gd name="T4" fmla="*/ 126 w 143"/>
                <a:gd name="T5" fmla="*/ 41 h 144"/>
                <a:gd name="T6" fmla="*/ 103 w 143"/>
                <a:gd name="T7" fmla="*/ 126 h 144"/>
                <a:gd name="T8" fmla="*/ 17 w 143"/>
                <a:gd name="T9" fmla="*/ 103 h 144"/>
                <a:gd name="T10" fmla="*/ 25 w 143"/>
                <a:gd name="T11" fmla="*/ 99 h 144"/>
                <a:gd name="T12" fmla="*/ 99 w 143"/>
                <a:gd name="T13" fmla="*/ 119 h 144"/>
                <a:gd name="T14" fmla="*/ 118 w 143"/>
                <a:gd name="T15" fmla="*/ 45 h 144"/>
                <a:gd name="T16" fmla="*/ 45 w 143"/>
                <a:gd name="T17" fmla="*/ 25 h 144"/>
                <a:gd name="T18" fmla="*/ 25 w 143"/>
                <a:gd name="T19" fmla="*/ 9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144">
                  <a:moveTo>
                    <a:pt x="17" y="103"/>
                  </a:moveTo>
                  <a:cubicBezTo>
                    <a:pt x="0" y="73"/>
                    <a:pt x="10" y="35"/>
                    <a:pt x="40" y="18"/>
                  </a:cubicBezTo>
                  <a:cubicBezTo>
                    <a:pt x="70" y="0"/>
                    <a:pt x="109" y="11"/>
                    <a:pt x="126" y="41"/>
                  </a:cubicBezTo>
                  <a:cubicBezTo>
                    <a:pt x="143" y="71"/>
                    <a:pt x="133" y="109"/>
                    <a:pt x="103" y="126"/>
                  </a:cubicBezTo>
                  <a:cubicBezTo>
                    <a:pt x="73" y="144"/>
                    <a:pt x="35" y="133"/>
                    <a:pt x="17" y="103"/>
                  </a:cubicBezTo>
                  <a:close/>
                  <a:moveTo>
                    <a:pt x="25" y="99"/>
                  </a:moveTo>
                  <a:cubicBezTo>
                    <a:pt x="40" y="125"/>
                    <a:pt x="73" y="134"/>
                    <a:pt x="99" y="119"/>
                  </a:cubicBezTo>
                  <a:cubicBezTo>
                    <a:pt x="125" y="104"/>
                    <a:pt x="133" y="71"/>
                    <a:pt x="118" y="45"/>
                  </a:cubicBezTo>
                  <a:cubicBezTo>
                    <a:pt x="104" y="19"/>
                    <a:pt x="70" y="10"/>
                    <a:pt x="45" y="25"/>
                  </a:cubicBezTo>
                  <a:cubicBezTo>
                    <a:pt x="19" y="40"/>
                    <a:pt x="10" y="73"/>
                    <a:pt x="25" y="99"/>
                  </a:cubicBez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535"/>
            <p:cNvSpPr/>
            <p:nvPr/>
          </p:nvSpPr>
          <p:spPr bwMode="auto">
            <a:xfrm>
              <a:off x="-1670050" y="4737101"/>
              <a:ext cx="307975" cy="214313"/>
            </a:xfrm>
            <a:custGeom>
              <a:avLst/>
              <a:gdLst>
                <a:gd name="T0" fmla="*/ 3 w 84"/>
                <a:gd name="T1" fmla="*/ 24 h 58"/>
                <a:gd name="T2" fmla="*/ 4 w 84"/>
                <a:gd name="T3" fmla="*/ 14 h 58"/>
                <a:gd name="T4" fmla="*/ 15 w 84"/>
                <a:gd name="T5" fmla="*/ 14 h 58"/>
                <a:gd name="T6" fmla="*/ 37 w 84"/>
                <a:gd name="T7" fmla="*/ 31 h 58"/>
                <a:gd name="T8" fmla="*/ 70 w 84"/>
                <a:gd name="T9" fmla="*/ 3 h 58"/>
                <a:gd name="T10" fmla="*/ 80 w 84"/>
                <a:gd name="T11" fmla="*/ 3 h 58"/>
                <a:gd name="T12" fmla="*/ 81 w 84"/>
                <a:gd name="T13" fmla="*/ 13 h 58"/>
                <a:gd name="T14" fmla="*/ 43 w 84"/>
                <a:gd name="T15" fmla="*/ 56 h 58"/>
                <a:gd name="T16" fmla="*/ 38 w 84"/>
                <a:gd name="T17" fmla="*/ 58 h 58"/>
                <a:gd name="T18" fmla="*/ 38 w 84"/>
                <a:gd name="T19" fmla="*/ 58 h 58"/>
                <a:gd name="T20" fmla="*/ 37 w 84"/>
                <a:gd name="T21" fmla="*/ 58 h 58"/>
                <a:gd name="T22" fmla="*/ 37 w 84"/>
                <a:gd name="T23" fmla="*/ 58 h 58"/>
                <a:gd name="T24" fmla="*/ 37 w 84"/>
                <a:gd name="T25" fmla="*/ 58 h 58"/>
                <a:gd name="T26" fmla="*/ 37 w 84"/>
                <a:gd name="T27" fmla="*/ 58 h 58"/>
                <a:gd name="T28" fmla="*/ 37 w 84"/>
                <a:gd name="T29" fmla="*/ 58 h 58"/>
                <a:gd name="T30" fmla="*/ 37 w 84"/>
                <a:gd name="T31" fmla="*/ 58 h 58"/>
                <a:gd name="T32" fmla="*/ 32 w 84"/>
                <a:gd name="T33" fmla="*/ 56 h 58"/>
                <a:gd name="T34" fmla="*/ 3 w 84"/>
                <a:gd name="T35" fmla="*/ 2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58">
                  <a:moveTo>
                    <a:pt x="3" y="24"/>
                  </a:moveTo>
                  <a:cubicBezTo>
                    <a:pt x="0" y="21"/>
                    <a:pt x="1" y="16"/>
                    <a:pt x="4" y="14"/>
                  </a:cubicBezTo>
                  <a:cubicBezTo>
                    <a:pt x="7" y="11"/>
                    <a:pt x="12" y="11"/>
                    <a:pt x="15" y="14"/>
                  </a:cubicBezTo>
                  <a:cubicBezTo>
                    <a:pt x="37" y="31"/>
                    <a:pt x="37" y="31"/>
                    <a:pt x="37" y="31"/>
                  </a:cubicBezTo>
                  <a:cubicBezTo>
                    <a:pt x="70" y="3"/>
                    <a:pt x="70" y="3"/>
                    <a:pt x="70" y="3"/>
                  </a:cubicBezTo>
                  <a:cubicBezTo>
                    <a:pt x="72" y="0"/>
                    <a:pt x="77" y="0"/>
                    <a:pt x="80" y="3"/>
                  </a:cubicBezTo>
                  <a:cubicBezTo>
                    <a:pt x="83" y="5"/>
                    <a:pt x="84" y="10"/>
                    <a:pt x="81" y="13"/>
                  </a:cubicBezTo>
                  <a:cubicBezTo>
                    <a:pt x="68" y="28"/>
                    <a:pt x="56" y="42"/>
                    <a:pt x="43" y="56"/>
                  </a:cubicBezTo>
                  <a:cubicBezTo>
                    <a:pt x="42" y="58"/>
                    <a:pt x="40" y="58"/>
                    <a:pt x="38" y="58"/>
                  </a:cubicBezTo>
                  <a:cubicBezTo>
                    <a:pt x="38" y="58"/>
                    <a:pt x="38" y="58"/>
                    <a:pt x="38" y="58"/>
                  </a:cubicBezTo>
                  <a:cubicBezTo>
                    <a:pt x="37" y="58"/>
                    <a:pt x="37" y="58"/>
                    <a:pt x="37" y="58"/>
                  </a:cubicBezTo>
                  <a:cubicBezTo>
                    <a:pt x="37" y="58"/>
                    <a:pt x="37" y="58"/>
                    <a:pt x="37" y="58"/>
                  </a:cubicBezTo>
                  <a:cubicBezTo>
                    <a:pt x="37" y="58"/>
                    <a:pt x="37" y="58"/>
                    <a:pt x="37" y="58"/>
                  </a:cubicBezTo>
                  <a:cubicBezTo>
                    <a:pt x="37" y="58"/>
                    <a:pt x="37" y="58"/>
                    <a:pt x="37" y="58"/>
                  </a:cubicBezTo>
                  <a:cubicBezTo>
                    <a:pt x="37" y="58"/>
                    <a:pt x="37" y="58"/>
                    <a:pt x="37" y="58"/>
                  </a:cubicBezTo>
                  <a:cubicBezTo>
                    <a:pt x="37" y="58"/>
                    <a:pt x="37" y="58"/>
                    <a:pt x="37" y="58"/>
                  </a:cubicBezTo>
                  <a:cubicBezTo>
                    <a:pt x="35" y="58"/>
                    <a:pt x="33" y="58"/>
                    <a:pt x="32" y="56"/>
                  </a:cubicBezTo>
                  <a:lnTo>
                    <a:pt x="3" y="24"/>
                  </a:ln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36"/>
            <p:cNvSpPr>
              <a:spLocks noEditPoints="1"/>
            </p:cNvSpPr>
            <p:nvPr/>
          </p:nvSpPr>
          <p:spPr bwMode="auto">
            <a:xfrm>
              <a:off x="387350" y="6707188"/>
              <a:ext cx="879475" cy="485775"/>
            </a:xfrm>
            <a:custGeom>
              <a:avLst/>
              <a:gdLst>
                <a:gd name="T0" fmla="*/ 100 w 239"/>
                <a:gd name="T1" fmla="*/ 131 h 132"/>
                <a:gd name="T2" fmla="*/ 88 w 239"/>
                <a:gd name="T3" fmla="*/ 97 h 132"/>
                <a:gd name="T4" fmla="*/ 39 w 239"/>
                <a:gd name="T5" fmla="*/ 97 h 132"/>
                <a:gd name="T6" fmla="*/ 27 w 239"/>
                <a:gd name="T7" fmla="*/ 131 h 132"/>
                <a:gd name="T8" fmla="*/ 0 w 239"/>
                <a:gd name="T9" fmla="*/ 131 h 132"/>
                <a:gd name="T10" fmla="*/ 47 w 239"/>
                <a:gd name="T11" fmla="*/ 0 h 132"/>
                <a:gd name="T12" fmla="*/ 80 w 239"/>
                <a:gd name="T13" fmla="*/ 0 h 132"/>
                <a:gd name="T14" fmla="*/ 127 w 239"/>
                <a:gd name="T15" fmla="*/ 131 h 132"/>
                <a:gd name="T16" fmla="*/ 100 w 239"/>
                <a:gd name="T17" fmla="*/ 131 h 132"/>
                <a:gd name="T18" fmla="*/ 64 w 239"/>
                <a:gd name="T19" fmla="*/ 20 h 132"/>
                <a:gd name="T20" fmla="*/ 63 w 239"/>
                <a:gd name="T21" fmla="*/ 22 h 132"/>
                <a:gd name="T22" fmla="*/ 61 w 239"/>
                <a:gd name="T23" fmla="*/ 30 h 132"/>
                <a:gd name="T24" fmla="*/ 45 w 239"/>
                <a:gd name="T25" fmla="*/ 77 h 132"/>
                <a:gd name="T26" fmla="*/ 82 w 239"/>
                <a:gd name="T27" fmla="*/ 77 h 132"/>
                <a:gd name="T28" fmla="*/ 69 w 239"/>
                <a:gd name="T29" fmla="*/ 39 h 132"/>
                <a:gd name="T30" fmla="*/ 66 w 239"/>
                <a:gd name="T31" fmla="*/ 26 h 132"/>
                <a:gd name="T32" fmla="*/ 64 w 239"/>
                <a:gd name="T33" fmla="*/ 20 h 132"/>
                <a:gd name="T34" fmla="*/ 169 w 239"/>
                <a:gd name="T35" fmla="*/ 132 h 132"/>
                <a:gd name="T36" fmla="*/ 146 w 239"/>
                <a:gd name="T37" fmla="*/ 125 h 132"/>
                <a:gd name="T38" fmla="*/ 138 w 239"/>
                <a:gd name="T39" fmla="*/ 102 h 132"/>
                <a:gd name="T40" fmla="*/ 148 w 239"/>
                <a:gd name="T41" fmla="*/ 78 h 132"/>
                <a:gd name="T42" fmla="*/ 177 w 239"/>
                <a:gd name="T43" fmla="*/ 70 h 132"/>
                <a:gd name="T44" fmla="*/ 199 w 239"/>
                <a:gd name="T45" fmla="*/ 70 h 132"/>
                <a:gd name="T46" fmla="*/ 199 w 239"/>
                <a:gd name="T47" fmla="*/ 65 h 132"/>
                <a:gd name="T48" fmla="*/ 195 w 239"/>
                <a:gd name="T49" fmla="*/ 50 h 132"/>
                <a:gd name="T50" fmla="*/ 184 w 239"/>
                <a:gd name="T51" fmla="*/ 45 h 132"/>
                <a:gd name="T52" fmla="*/ 174 w 239"/>
                <a:gd name="T53" fmla="*/ 49 h 132"/>
                <a:gd name="T54" fmla="*/ 169 w 239"/>
                <a:gd name="T55" fmla="*/ 59 h 132"/>
                <a:gd name="T56" fmla="*/ 142 w 239"/>
                <a:gd name="T57" fmla="*/ 58 h 132"/>
                <a:gd name="T58" fmla="*/ 156 w 239"/>
                <a:gd name="T59" fmla="*/ 36 h 132"/>
                <a:gd name="T60" fmla="*/ 185 w 239"/>
                <a:gd name="T61" fmla="*/ 28 h 132"/>
                <a:gd name="T62" fmla="*/ 215 w 239"/>
                <a:gd name="T63" fmla="*/ 38 h 132"/>
                <a:gd name="T64" fmla="*/ 225 w 239"/>
                <a:gd name="T65" fmla="*/ 64 h 132"/>
                <a:gd name="T66" fmla="*/ 225 w 239"/>
                <a:gd name="T67" fmla="*/ 101 h 132"/>
                <a:gd name="T68" fmla="*/ 227 w 239"/>
                <a:gd name="T69" fmla="*/ 113 h 132"/>
                <a:gd name="T70" fmla="*/ 233 w 239"/>
                <a:gd name="T71" fmla="*/ 116 h 132"/>
                <a:gd name="T72" fmla="*/ 239 w 239"/>
                <a:gd name="T73" fmla="*/ 115 h 132"/>
                <a:gd name="T74" fmla="*/ 239 w 239"/>
                <a:gd name="T75" fmla="*/ 129 h 132"/>
                <a:gd name="T76" fmla="*/ 235 w 239"/>
                <a:gd name="T77" fmla="*/ 130 h 132"/>
                <a:gd name="T78" fmla="*/ 231 w 239"/>
                <a:gd name="T79" fmla="*/ 131 h 132"/>
                <a:gd name="T80" fmla="*/ 227 w 239"/>
                <a:gd name="T81" fmla="*/ 131 h 132"/>
                <a:gd name="T82" fmla="*/ 222 w 239"/>
                <a:gd name="T83" fmla="*/ 132 h 132"/>
                <a:gd name="T84" fmla="*/ 208 w 239"/>
                <a:gd name="T85" fmla="*/ 127 h 132"/>
                <a:gd name="T86" fmla="*/ 202 w 239"/>
                <a:gd name="T87" fmla="*/ 113 h 132"/>
                <a:gd name="T88" fmla="*/ 202 w 239"/>
                <a:gd name="T89" fmla="*/ 113 h 132"/>
                <a:gd name="T90" fmla="*/ 169 w 239"/>
                <a:gd name="T91" fmla="*/ 132 h 132"/>
                <a:gd name="T92" fmla="*/ 199 w 239"/>
                <a:gd name="T93" fmla="*/ 84 h 132"/>
                <a:gd name="T94" fmla="*/ 186 w 239"/>
                <a:gd name="T95" fmla="*/ 84 h 132"/>
                <a:gd name="T96" fmla="*/ 173 w 239"/>
                <a:gd name="T97" fmla="*/ 86 h 132"/>
                <a:gd name="T98" fmla="*/ 167 w 239"/>
                <a:gd name="T99" fmla="*/ 91 h 132"/>
                <a:gd name="T100" fmla="*/ 165 w 239"/>
                <a:gd name="T101" fmla="*/ 100 h 132"/>
                <a:gd name="T102" fmla="*/ 168 w 239"/>
                <a:gd name="T103" fmla="*/ 111 h 132"/>
                <a:gd name="T104" fmla="*/ 177 w 239"/>
                <a:gd name="T105" fmla="*/ 114 h 132"/>
                <a:gd name="T106" fmla="*/ 188 w 239"/>
                <a:gd name="T107" fmla="*/ 111 h 132"/>
                <a:gd name="T108" fmla="*/ 196 w 239"/>
                <a:gd name="T109" fmla="*/ 102 h 132"/>
                <a:gd name="T110" fmla="*/ 199 w 239"/>
                <a:gd name="T111" fmla="*/ 89 h 132"/>
                <a:gd name="T112" fmla="*/ 199 w 239"/>
                <a:gd name="T113" fmla="*/ 8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9" h="132">
                  <a:moveTo>
                    <a:pt x="100" y="131"/>
                  </a:moveTo>
                  <a:cubicBezTo>
                    <a:pt x="88" y="97"/>
                    <a:pt x="88" y="97"/>
                    <a:pt x="88" y="97"/>
                  </a:cubicBezTo>
                  <a:cubicBezTo>
                    <a:pt x="39" y="97"/>
                    <a:pt x="39" y="97"/>
                    <a:pt x="39" y="97"/>
                  </a:cubicBezTo>
                  <a:cubicBezTo>
                    <a:pt x="27" y="131"/>
                    <a:pt x="27" y="131"/>
                    <a:pt x="27" y="131"/>
                  </a:cubicBezTo>
                  <a:cubicBezTo>
                    <a:pt x="0" y="131"/>
                    <a:pt x="0" y="131"/>
                    <a:pt x="0" y="131"/>
                  </a:cubicBezTo>
                  <a:cubicBezTo>
                    <a:pt x="47" y="0"/>
                    <a:pt x="47" y="0"/>
                    <a:pt x="47" y="0"/>
                  </a:cubicBezTo>
                  <a:cubicBezTo>
                    <a:pt x="80" y="0"/>
                    <a:pt x="80" y="0"/>
                    <a:pt x="80" y="0"/>
                  </a:cubicBezTo>
                  <a:cubicBezTo>
                    <a:pt x="127" y="131"/>
                    <a:pt x="127" y="131"/>
                    <a:pt x="127" y="131"/>
                  </a:cubicBezTo>
                  <a:cubicBezTo>
                    <a:pt x="100" y="131"/>
                    <a:pt x="100" y="131"/>
                    <a:pt x="100" y="131"/>
                  </a:cubicBezTo>
                  <a:close/>
                  <a:moveTo>
                    <a:pt x="64" y="20"/>
                  </a:moveTo>
                  <a:cubicBezTo>
                    <a:pt x="63" y="22"/>
                    <a:pt x="63" y="22"/>
                    <a:pt x="63" y="22"/>
                  </a:cubicBezTo>
                  <a:cubicBezTo>
                    <a:pt x="62" y="24"/>
                    <a:pt x="62" y="27"/>
                    <a:pt x="61" y="30"/>
                  </a:cubicBezTo>
                  <a:cubicBezTo>
                    <a:pt x="60" y="33"/>
                    <a:pt x="55" y="48"/>
                    <a:pt x="45" y="77"/>
                  </a:cubicBezTo>
                  <a:cubicBezTo>
                    <a:pt x="82" y="77"/>
                    <a:pt x="82" y="77"/>
                    <a:pt x="82" y="77"/>
                  </a:cubicBezTo>
                  <a:cubicBezTo>
                    <a:pt x="69" y="39"/>
                    <a:pt x="69" y="39"/>
                    <a:pt x="69" y="39"/>
                  </a:cubicBezTo>
                  <a:cubicBezTo>
                    <a:pt x="66" y="26"/>
                    <a:pt x="66" y="26"/>
                    <a:pt x="66" y="26"/>
                  </a:cubicBezTo>
                  <a:cubicBezTo>
                    <a:pt x="64" y="20"/>
                    <a:pt x="64" y="20"/>
                    <a:pt x="64" y="20"/>
                  </a:cubicBezTo>
                  <a:close/>
                  <a:moveTo>
                    <a:pt x="169" y="132"/>
                  </a:moveTo>
                  <a:cubicBezTo>
                    <a:pt x="159" y="132"/>
                    <a:pt x="151" y="130"/>
                    <a:pt x="146" y="125"/>
                  </a:cubicBezTo>
                  <a:cubicBezTo>
                    <a:pt x="140" y="119"/>
                    <a:pt x="138" y="112"/>
                    <a:pt x="138" y="102"/>
                  </a:cubicBezTo>
                  <a:cubicBezTo>
                    <a:pt x="138" y="92"/>
                    <a:pt x="141" y="84"/>
                    <a:pt x="148" y="78"/>
                  </a:cubicBezTo>
                  <a:cubicBezTo>
                    <a:pt x="155" y="73"/>
                    <a:pt x="164" y="70"/>
                    <a:pt x="177" y="70"/>
                  </a:cubicBezTo>
                  <a:cubicBezTo>
                    <a:pt x="199" y="70"/>
                    <a:pt x="199" y="70"/>
                    <a:pt x="199" y="70"/>
                  </a:cubicBezTo>
                  <a:cubicBezTo>
                    <a:pt x="199" y="65"/>
                    <a:pt x="199" y="65"/>
                    <a:pt x="199" y="65"/>
                  </a:cubicBezTo>
                  <a:cubicBezTo>
                    <a:pt x="199" y="58"/>
                    <a:pt x="198" y="53"/>
                    <a:pt x="195" y="50"/>
                  </a:cubicBezTo>
                  <a:cubicBezTo>
                    <a:pt x="193" y="47"/>
                    <a:pt x="189" y="45"/>
                    <a:pt x="184" y="45"/>
                  </a:cubicBezTo>
                  <a:cubicBezTo>
                    <a:pt x="179" y="45"/>
                    <a:pt x="176" y="46"/>
                    <a:pt x="174" y="49"/>
                  </a:cubicBezTo>
                  <a:cubicBezTo>
                    <a:pt x="171" y="51"/>
                    <a:pt x="170" y="54"/>
                    <a:pt x="169" y="59"/>
                  </a:cubicBezTo>
                  <a:cubicBezTo>
                    <a:pt x="142" y="58"/>
                    <a:pt x="142" y="58"/>
                    <a:pt x="142" y="58"/>
                  </a:cubicBezTo>
                  <a:cubicBezTo>
                    <a:pt x="144" y="48"/>
                    <a:pt x="148" y="41"/>
                    <a:pt x="156" y="36"/>
                  </a:cubicBezTo>
                  <a:cubicBezTo>
                    <a:pt x="163" y="31"/>
                    <a:pt x="173" y="28"/>
                    <a:pt x="185" y="28"/>
                  </a:cubicBezTo>
                  <a:cubicBezTo>
                    <a:pt x="198" y="28"/>
                    <a:pt x="208" y="32"/>
                    <a:pt x="215" y="38"/>
                  </a:cubicBezTo>
                  <a:cubicBezTo>
                    <a:pt x="222" y="44"/>
                    <a:pt x="225" y="53"/>
                    <a:pt x="225" y="64"/>
                  </a:cubicBezTo>
                  <a:cubicBezTo>
                    <a:pt x="225" y="101"/>
                    <a:pt x="225" y="101"/>
                    <a:pt x="225" y="101"/>
                  </a:cubicBezTo>
                  <a:cubicBezTo>
                    <a:pt x="225" y="107"/>
                    <a:pt x="226" y="110"/>
                    <a:pt x="227" y="113"/>
                  </a:cubicBezTo>
                  <a:cubicBezTo>
                    <a:pt x="228" y="115"/>
                    <a:pt x="230" y="116"/>
                    <a:pt x="233" y="116"/>
                  </a:cubicBezTo>
                  <a:cubicBezTo>
                    <a:pt x="235" y="116"/>
                    <a:pt x="237" y="116"/>
                    <a:pt x="239" y="115"/>
                  </a:cubicBezTo>
                  <a:cubicBezTo>
                    <a:pt x="239" y="129"/>
                    <a:pt x="239" y="129"/>
                    <a:pt x="239" y="129"/>
                  </a:cubicBezTo>
                  <a:cubicBezTo>
                    <a:pt x="237" y="130"/>
                    <a:pt x="236" y="130"/>
                    <a:pt x="235" y="130"/>
                  </a:cubicBezTo>
                  <a:cubicBezTo>
                    <a:pt x="234" y="131"/>
                    <a:pt x="232" y="131"/>
                    <a:pt x="231" y="131"/>
                  </a:cubicBezTo>
                  <a:cubicBezTo>
                    <a:pt x="230" y="131"/>
                    <a:pt x="229" y="131"/>
                    <a:pt x="227" y="131"/>
                  </a:cubicBezTo>
                  <a:cubicBezTo>
                    <a:pt x="226" y="132"/>
                    <a:pt x="224" y="132"/>
                    <a:pt x="222" y="132"/>
                  </a:cubicBezTo>
                  <a:cubicBezTo>
                    <a:pt x="216" y="132"/>
                    <a:pt x="211" y="130"/>
                    <a:pt x="208" y="127"/>
                  </a:cubicBezTo>
                  <a:cubicBezTo>
                    <a:pt x="205" y="124"/>
                    <a:pt x="203" y="119"/>
                    <a:pt x="202" y="113"/>
                  </a:cubicBezTo>
                  <a:cubicBezTo>
                    <a:pt x="202" y="113"/>
                    <a:pt x="202" y="113"/>
                    <a:pt x="202" y="113"/>
                  </a:cubicBezTo>
                  <a:cubicBezTo>
                    <a:pt x="194" y="126"/>
                    <a:pt x="183" y="132"/>
                    <a:pt x="169" y="132"/>
                  </a:cubicBezTo>
                  <a:close/>
                  <a:moveTo>
                    <a:pt x="199" y="84"/>
                  </a:moveTo>
                  <a:cubicBezTo>
                    <a:pt x="186" y="84"/>
                    <a:pt x="186" y="84"/>
                    <a:pt x="186" y="84"/>
                  </a:cubicBezTo>
                  <a:cubicBezTo>
                    <a:pt x="180" y="85"/>
                    <a:pt x="175" y="85"/>
                    <a:pt x="173" y="86"/>
                  </a:cubicBezTo>
                  <a:cubicBezTo>
                    <a:pt x="170" y="87"/>
                    <a:pt x="168" y="89"/>
                    <a:pt x="167" y="91"/>
                  </a:cubicBezTo>
                  <a:cubicBezTo>
                    <a:pt x="166" y="93"/>
                    <a:pt x="165" y="96"/>
                    <a:pt x="165" y="100"/>
                  </a:cubicBezTo>
                  <a:cubicBezTo>
                    <a:pt x="165" y="105"/>
                    <a:pt x="166" y="108"/>
                    <a:pt x="168" y="111"/>
                  </a:cubicBezTo>
                  <a:cubicBezTo>
                    <a:pt x="170" y="113"/>
                    <a:pt x="173" y="114"/>
                    <a:pt x="177" y="114"/>
                  </a:cubicBezTo>
                  <a:cubicBezTo>
                    <a:pt x="181" y="114"/>
                    <a:pt x="185" y="113"/>
                    <a:pt x="188" y="111"/>
                  </a:cubicBezTo>
                  <a:cubicBezTo>
                    <a:pt x="191" y="109"/>
                    <a:pt x="194" y="106"/>
                    <a:pt x="196" y="102"/>
                  </a:cubicBezTo>
                  <a:cubicBezTo>
                    <a:pt x="198" y="98"/>
                    <a:pt x="199" y="94"/>
                    <a:pt x="199" y="89"/>
                  </a:cubicBezTo>
                  <a:lnTo>
                    <a:pt x="199" y="84"/>
                  </a:ln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37"/>
            <p:cNvSpPr/>
            <p:nvPr/>
          </p:nvSpPr>
          <p:spPr bwMode="auto">
            <a:xfrm>
              <a:off x="-247650" y="4175126"/>
              <a:ext cx="1489075" cy="1016000"/>
            </a:xfrm>
            <a:custGeom>
              <a:avLst/>
              <a:gdLst>
                <a:gd name="T0" fmla="*/ 27 w 405"/>
                <a:gd name="T1" fmla="*/ 0 h 276"/>
                <a:gd name="T2" fmla="*/ 377 w 405"/>
                <a:gd name="T3" fmla="*/ 0 h 276"/>
                <a:gd name="T4" fmla="*/ 405 w 405"/>
                <a:gd name="T5" fmla="*/ 28 h 276"/>
                <a:gd name="T6" fmla="*/ 405 w 405"/>
                <a:gd name="T7" fmla="*/ 249 h 276"/>
                <a:gd name="T8" fmla="*/ 377 w 405"/>
                <a:gd name="T9" fmla="*/ 276 h 276"/>
                <a:gd name="T10" fmla="*/ 27 w 405"/>
                <a:gd name="T11" fmla="*/ 276 h 276"/>
                <a:gd name="T12" fmla="*/ 0 w 405"/>
                <a:gd name="T13" fmla="*/ 249 h 276"/>
                <a:gd name="T14" fmla="*/ 0 w 405"/>
                <a:gd name="T15" fmla="*/ 28 h 276"/>
                <a:gd name="T16" fmla="*/ 27 w 405"/>
                <a:gd name="T17"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5" h="276">
                  <a:moveTo>
                    <a:pt x="27" y="0"/>
                  </a:moveTo>
                  <a:cubicBezTo>
                    <a:pt x="377" y="0"/>
                    <a:pt x="377" y="0"/>
                    <a:pt x="377" y="0"/>
                  </a:cubicBezTo>
                  <a:cubicBezTo>
                    <a:pt x="392" y="0"/>
                    <a:pt x="405" y="13"/>
                    <a:pt x="405" y="28"/>
                  </a:cubicBezTo>
                  <a:cubicBezTo>
                    <a:pt x="405" y="249"/>
                    <a:pt x="405" y="249"/>
                    <a:pt x="405" y="249"/>
                  </a:cubicBezTo>
                  <a:cubicBezTo>
                    <a:pt x="405" y="264"/>
                    <a:pt x="392" y="276"/>
                    <a:pt x="377" y="276"/>
                  </a:cubicBezTo>
                  <a:cubicBezTo>
                    <a:pt x="27" y="276"/>
                    <a:pt x="27" y="276"/>
                    <a:pt x="27" y="276"/>
                  </a:cubicBezTo>
                  <a:cubicBezTo>
                    <a:pt x="12" y="276"/>
                    <a:pt x="0" y="264"/>
                    <a:pt x="0" y="249"/>
                  </a:cubicBezTo>
                  <a:cubicBezTo>
                    <a:pt x="0" y="28"/>
                    <a:pt x="0" y="28"/>
                    <a:pt x="0" y="28"/>
                  </a:cubicBezTo>
                  <a:cubicBezTo>
                    <a:pt x="0" y="13"/>
                    <a:pt x="12" y="0"/>
                    <a:pt x="27" y="0"/>
                  </a:cubicBezTo>
                  <a:close/>
                </a:path>
              </a:pathLst>
            </a:custGeom>
            <a:solidFill>
              <a:srgbClr val="8C82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38"/>
            <p:cNvSpPr/>
            <p:nvPr/>
          </p:nvSpPr>
          <p:spPr bwMode="auto">
            <a:xfrm>
              <a:off x="-63500" y="3938588"/>
              <a:ext cx="1120775" cy="1462088"/>
            </a:xfrm>
            <a:custGeom>
              <a:avLst/>
              <a:gdLst>
                <a:gd name="T0" fmla="*/ 0 w 706"/>
                <a:gd name="T1" fmla="*/ 0 h 921"/>
                <a:gd name="T2" fmla="*/ 560 w 706"/>
                <a:gd name="T3" fmla="*/ 0 h 921"/>
                <a:gd name="T4" fmla="*/ 706 w 706"/>
                <a:gd name="T5" fmla="*/ 144 h 921"/>
                <a:gd name="T6" fmla="*/ 706 w 706"/>
                <a:gd name="T7" fmla="*/ 921 h 921"/>
                <a:gd name="T8" fmla="*/ 0 w 706"/>
                <a:gd name="T9" fmla="*/ 921 h 921"/>
                <a:gd name="T10" fmla="*/ 0 w 706"/>
                <a:gd name="T11" fmla="*/ 0 h 921"/>
              </a:gdLst>
              <a:ahLst/>
              <a:cxnLst>
                <a:cxn ang="0">
                  <a:pos x="T0" y="T1"/>
                </a:cxn>
                <a:cxn ang="0">
                  <a:pos x="T2" y="T3"/>
                </a:cxn>
                <a:cxn ang="0">
                  <a:pos x="T4" y="T5"/>
                </a:cxn>
                <a:cxn ang="0">
                  <a:pos x="T6" y="T7"/>
                </a:cxn>
                <a:cxn ang="0">
                  <a:pos x="T8" y="T9"/>
                </a:cxn>
                <a:cxn ang="0">
                  <a:pos x="T10" y="T11"/>
                </a:cxn>
              </a:cxnLst>
              <a:rect l="0" t="0" r="r" b="b"/>
              <a:pathLst>
                <a:path w="706" h="921">
                  <a:moveTo>
                    <a:pt x="0" y="0"/>
                  </a:moveTo>
                  <a:lnTo>
                    <a:pt x="560" y="0"/>
                  </a:lnTo>
                  <a:lnTo>
                    <a:pt x="706" y="144"/>
                  </a:lnTo>
                  <a:lnTo>
                    <a:pt x="706" y="921"/>
                  </a:lnTo>
                  <a:lnTo>
                    <a:pt x="0" y="921"/>
                  </a:lnTo>
                  <a:lnTo>
                    <a:pt x="0" y="0"/>
                  </a:ln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539"/>
            <p:cNvSpPr/>
            <p:nvPr/>
          </p:nvSpPr>
          <p:spPr bwMode="auto">
            <a:xfrm>
              <a:off x="825500" y="4052888"/>
              <a:ext cx="231775" cy="342900"/>
            </a:xfrm>
            <a:custGeom>
              <a:avLst/>
              <a:gdLst>
                <a:gd name="T0" fmla="*/ 0 w 146"/>
                <a:gd name="T1" fmla="*/ 72 h 216"/>
                <a:gd name="T2" fmla="*/ 146 w 146"/>
                <a:gd name="T3" fmla="*/ 216 h 216"/>
                <a:gd name="T4" fmla="*/ 146 w 146"/>
                <a:gd name="T5" fmla="*/ 72 h 216"/>
                <a:gd name="T6" fmla="*/ 74 w 146"/>
                <a:gd name="T7" fmla="*/ 0 h 216"/>
                <a:gd name="T8" fmla="*/ 0 w 146"/>
                <a:gd name="T9" fmla="*/ 72 h 216"/>
              </a:gdLst>
              <a:ahLst/>
              <a:cxnLst>
                <a:cxn ang="0">
                  <a:pos x="T0" y="T1"/>
                </a:cxn>
                <a:cxn ang="0">
                  <a:pos x="T2" y="T3"/>
                </a:cxn>
                <a:cxn ang="0">
                  <a:pos x="T4" y="T5"/>
                </a:cxn>
                <a:cxn ang="0">
                  <a:pos x="T6" y="T7"/>
                </a:cxn>
                <a:cxn ang="0">
                  <a:pos x="T8" y="T9"/>
                </a:cxn>
              </a:cxnLst>
              <a:rect l="0" t="0" r="r" b="b"/>
              <a:pathLst>
                <a:path w="146" h="216">
                  <a:moveTo>
                    <a:pt x="0" y="72"/>
                  </a:moveTo>
                  <a:lnTo>
                    <a:pt x="146" y="216"/>
                  </a:lnTo>
                  <a:lnTo>
                    <a:pt x="146" y="72"/>
                  </a:lnTo>
                  <a:lnTo>
                    <a:pt x="74" y="0"/>
                  </a:lnTo>
                  <a:lnTo>
                    <a:pt x="0" y="72"/>
                  </a:lnTo>
                  <a:close/>
                </a:path>
              </a:pathLst>
            </a:custGeom>
            <a:solidFill>
              <a:srgbClr val="EBEBF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40"/>
            <p:cNvSpPr/>
            <p:nvPr/>
          </p:nvSpPr>
          <p:spPr bwMode="auto">
            <a:xfrm>
              <a:off x="825500" y="3938588"/>
              <a:ext cx="231775" cy="228600"/>
            </a:xfrm>
            <a:custGeom>
              <a:avLst/>
              <a:gdLst>
                <a:gd name="T0" fmla="*/ 0 w 146"/>
                <a:gd name="T1" fmla="*/ 0 h 144"/>
                <a:gd name="T2" fmla="*/ 146 w 146"/>
                <a:gd name="T3" fmla="*/ 144 h 144"/>
                <a:gd name="T4" fmla="*/ 0 w 146"/>
                <a:gd name="T5" fmla="*/ 144 h 144"/>
                <a:gd name="T6" fmla="*/ 0 w 146"/>
                <a:gd name="T7" fmla="*/ 0 h 144"/>
              </a:gdLst>
              <a:ahLst/>
              <a:cxnLst>
                <a:cxn ang="0">
                  <a:pos x="T0" y="T1"/>
                </a:cxn>
                <a:cxn ang="0">
                  <a:pos x="T2" y="T3"/>
                </a:cxn>
                <a:cxn ang="0">
                  <a:pos x="T4" y="T5"/>
                </a:cxn>
                <a:cxn ang="0">
                  <a:pos x="T6" y="T7"/>
                </a:cxn>
              </a:cxnLst>
              <a:rect l="0" t="0" r="r" b="b"/>
              <a:pathLst>
                <a:path w="146" h="144">
                  <a:moveTo>
                    <a:pt x="0" y="0"/>
                  </a:moveTo>
                  <a:lnTo>
                    <a:pt x="146" y="144"/>
                  </a:lnTo>
                  <a:lnTo>
                    <a:pt x="0" y="144"/>
                  </a:lnTo>
                  <a:lnTo>
                    <a:pt x="0" y="0"/>
                  </a:ln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541"/>
            <p:cNvSpPr/>
            <p:nvPr/>
          </p:nvSpPr>
          <p:spPr bwMode="auto">
            <a:xfrm>
              <a:off x="-722313" y="4856163"/>
              <a:ext cx="2433638" cy="1150938"/>
            </a:xfrm>
            <a:custGeom>
              <a:avLst/>
              <a:gdLst>
                <a:gd name="T0" fmla="*/ 32 w 662"/>
                <a:gd name="T1" fmla="*/ 0 h 313"/>
                <a:gd name="T2" fmla="*/ 631 w 662"/>
                <a:gd name="T3" fmla="*/ 0 h 313"/>
                <a:gd name="T4" fmla="*/ 662 w 662"/>
                <a:gd name="T5" fmla="*/ 32 h 313"/>
                <a:gd name="T6" fmla="*/ 662 w 662"/>
                <a:gd name="T7" fmla="*/ 282 h 313"/>
                <a:gd name="T8" fmla="*/ 631 w 662"/>
                <a:gd name="T9" fmla="*/ 313 h 313"/>
                <a:gd name="T10" fmla="*/ 32 w 662"/>
                <a:gd name="T11" fmla="*/ 313 h 313"/>
                <a:gd name="T12" fmla="*/ 0 w 662"/>
                <a:gd name="T13" fmla="*/ 282 h 313"/>
                <a:gd name="T14" fmla="*/ 0 w 662"/>
                <a:gd name="T15" fmla="*/ 32 h 313"/>
                <a:gd name="T16" fmla="*/ 32 w 662"/>
                <a:gd name="T1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2" h="313">
                  <a:moveTo>
                    <a:pt x="32" y="0"/>
                  </a:moveTo>
                  <a:cubicBezTo>
                    <a:pt x="631" y="0"/>
                    <a:pt x="631" y="0"/>
                    <a:pt x="631" y="0"/>
                  </a:cubicBezTo>
                  <a:cubicBezTo>
                    <a:pt x="648" y="0"/>
                    <a:pt x="662" y="14"/>
                    <a:pt x="662" y="32"/>
                  </a:cubicBezTo>
                  <a:cubicBezTo>
                    <a:pt x="662" y="282"/>
                    <a:pt x="662" y="282"/>
                    <a:pt x="662" y="282"/>
                  </a:cubicBezTo>
                  <a:cubicBezTo>
                    <a:pt x="662" y="299"/>
                    <a:pt x="648" y="313"/>
                    <a:pt x="631" y="313"/>
                  </a:cubicBezTo>
                  <a:cubicBezTo>
                    <a:pt x="32" y="313"/>
                    <a:pt x="32" y="313"/>
                    <a:pt x="32" y="313"/>
                  </a:cubicBezTo>
                  <a:cubicBezTo>
                    <a:pt x="14" y="313"/>
                    <a:pt x="0" y="299"/>
                    <a:pt x="0" y="282"/>
                  </a:cubicBezTo>
                  <a:cubicBezTo>
                    <a:pt x="0" y="32"/>
                    <a:pt x="0" y="32"/>
                    <a:pt x="0" y="32"/>
                  </a:cubicBezTo>
                  <a:cubicBezTo>
                    <a:pt x="0" y="14"/>
                    <a:pt x="14" y="0"/>
                    <a:pt x="32" y="0"/>
                  </a:cubicBezTo>
                  <a:close/>
                </a:path>
              </a:pathLst>
            </a:custGeom>
            <a:solidFill>
              <a:srgbClr val="785B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42"/>
            <p:cNvSpPr/>
            <p:nvPr/>
          </p:nvSpPr>
          <p:spPr bwMode="auto">
            <a:xfrm>
              <a:off x="-354013" y="5186363"/>
              <a:ext cx="36513" cy="820738"/>
            </a:xfrm>
            <a:custGeom>
              <a:avLst/>
              <a:gdLst>
                <a:gd name="T0" fmla="*/ 0 w 23"/>
                <a:gd name="T1" fmla="*/ 0 h 517"/>
                <a:gd name="T2" fmla="*/ 23 w 23"/>
                <a:gd name="T3" fmla="*/ 0 h 517"/>
                <a:gd name="T4" fmla="*/ 23 w 23"/>
                <a:gd name="T5" fmla="*/ 0 h 517"/>
                <a:gd name="T6" fmla="*/ 23 w 23"/>
                <a:gd name="T7" fmla="*/ 517 h 517"/>
                <a:gd name="T8" fmla="*/ 23 w 23"/>
                <a:gd name="T9" fmla="*/ 517 h 517"/>
                <a:gd name="T10" fmla="*/ 0 w 23"/>
                <a:gd name="T11" fmla="*/ 517 h 517"/>
                <a:gd name="T12" fmla="*/ 0 w 23"/>
                <a:gd name="T13" fmla="*/ 517 h 517"/>
                <a:gd name="T14" fmla="*/ 0 w 23"/>
                <a:gd name="T15" fmla="*/ 0 h 517"/>
                <a:gd name="T16" fmla="*/ 0 w 23"/>
                <a:gd name="T17"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517">
                  <a:moveTo>
                    <a:pt x="0" y="0"/>
                  </a:moveTo>
                  <a:lnTo>
                    <a:pt x="23" y="0"/>
                  </a:lnTo>
                  <a:lnTo>
                    <a:pt x="23" y="0"/>
                  </a:lnTo>
                  <a:lnTo>
                    <a:pt x="23" y="517"/>
                  </a:lnTo>
                  <a:lnTo>
                    <a:pt x="23" y="517"/>
                  </a:lnTo>
                  <a:lnTo>
                    <a:pt x="0" y="517"/>
                  </a:lnTo>
                  <a:lnTo>
                    <a:pt x="0" y="517"/>
                  </a:lnTo>
                  <a:lnTo>
                    <a:pt x="0" y="0"/>
                  </a:lnTo>
                  <a:lnTo>
                    <a:pt x="0" y="0"/>
                  </a:lnTo>
                  <a:close/>
                </a:path>
              </a:pathLst>
            </a:cu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43"/>
            <p:cNvSpPr/>
            <p:nvPr/>
          </p:nvSpPr>
          <p:spPr bwMode="auto">
            <a:xfrm>
              <a:off x="1311275" y="5186363"/>
              <a:ext cx="31750" cy="820738"/>
            </a:xfrm>
            <a:custGeom>
              <a:avLst/>
              <a:gdLst>
                <a:gd name="T0" fmla="*/ 0 w 20"/>
                <a:gd name="T1" fmla="*/ 0 h 517"/>
                <a:gd name="T2" fmla="*/ 20 w 20"/>
                <a:gd name="T3" fmla="*/ 0 h 517"/>
                <a:gd name="T4" fmla="*/ 20 w 20"/>
                <a:gd name="T5" fmla="*/ 0 h 517"/>
                <a:gd name="T6" fmla="*/ 20 w 20"/>
                <a:gd name="T7" fmla="*/ 517 h 517"/>
                <a:gd name="T8" fmla="*/ 20 w 20"/>
                <a:gd name="T9" fmla="*/ 517 h 517"/>
                <a:gd name="T10" fmla="*/ 0 w 20"/>
                <a:gd name="T11" fmla="*/ 517 h 517"/>
                <a:gd name="T12" fmla="*/ 0 w 20"/>
                <a:gd name="T13" fmla="*/ 517 h 517"/>
                <a:gd name="T14" fmla="*/ 0 w 20"/>
                <a:gd name="T15" fmla="*/ 0 h 517"/>
                <a:gd name="T16" fmla="*/ 0 w 20"/>
                <a:gd name="T17"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517">
                  <a:moveTo>
                    <a:pt x="0" y="0"/>
                  </a:moveTo>
                  <a:lnTo>
                    <a:pt x="20" y="0"/>
                  </a:lnTo>
                  <a:lnTo>
                    <a:pt x="20" y="0"/>
                  </a:lnTo>
                  <a:lnTo>
                    <a:pt x="20" y="517"/>
                  </a:lnTo>
                  <a:lnTo>
                    <a:pt x="20" y="517"/>
                  </a:lnTo>
                  <a:lnTo>
                    <a:pt x="0" y="517"/>
                  </a:lnTo>
                  <a:lnTo>
                    <a:pt x="0" y="517"/>
                  </a:lnTo>
                  <a:lnTo>
                    <a:pt x="0" y="0"/>
                  </a:lnTo>
                  <a:lnTo>
                    <a:pt x="0" y="0"/>
                  </a:lnTo>
                  <a:close/>
                </a:path>
              </a:pathLst>
            </a:cu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Oval 544"/>
            <p:cNvSpPr>
              <a:spLocks noChangeArrowheads="1"/>
            </p:cNvSpPr>
            <p:nvPr/>
          </p:nvSpPr>
          <p:spPr bwMode="auto">
            <a:xfrm>
              <a:off x="442913" y="4929188"/>
              <a:ext cx="106363" cy="109538"/>
            </a:xfrm>
            <a:prstGeom prst="ellipse">
              <a:avLst/>
            </a:prstGeom>
            <a:solidFill>
              <a:srgbClr val="C526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45"/>
            <p:cNvSpPr/>
            <p:nvPr/>
          </p:nvSpPr>
          <p:spPr bwMode="auto">
            <a:xfrm>
              <a:off x="446088" y="4940301"/>
              <a:ext cx="103188" cy="98425"/>
            </a:xfrm>
            <a:custGeom>
              <a:avLst/>
              <a:gdLst>
                <a:gd name="T0" fmla="*/ 27 w 28"/>
                <a:gd name="T1" fmla="*/ 6 h 27"/>
                <a:gd name="T2" fmla="*/ 28 w 28"/>
                <a:gd name="T3" fmla="*/ 12 h 27"/>
                <a:gd name="T4" fmla="*/ 13 w 28"/>
                <a:gd name="T5" fmla="*/ 27 h 27"/>
                <a:gd name="T6" fmla="*/ 1 w 28"/>
                <a:gd name="T7" fmla="*/ 21 h 27"/>
                <a:gd name="T8" fmla="*/ 0 w 28"/>
                <a:gd name="T9" fmla="*/ 15 h 27"/>
                <a:gd name="T10" fmla="*/ 15 w 28"/>
                <a:gd name="T11" fmla="*/ 0 h 27"/>
                <a:gd name="T12" fmla="*/ 27 w 28"/>
                <a:gd name="T13" fmla="*/ 6 h 27"/>
              </a:gdLst>
              <a:ahLst/>
              <a:cxnLst>
                <a:cxn ang="0">
                  <a:pos x="T0" y="T1"/>
                </a:cxn>
                <a:cxn ang="0">
                  <a:pos x="T2" y="T3"/>
                </a:cxn>
                <a:cxn ang="0">
                  <a:pos x="T4" y="T5"/>
                </a:cxn>
                <a:cxn ang="0">
                  <a:pos x="T6" y="T7"/>
                </a:cxn>
                <a:cxn ang="0">
                  <a:pos x="T8" y="T9"/>
                </a:cxn>
                <a:cxn ang="0">
                  <a:pos x="T10" y="T11"/>
                </a:cxn>
                <a:cxn ang="0">
                  <a:pos x="T12" y="T13"/>
                </a:cxn>
              </a:cxnLst>
              <a:rect l="0" t="0" r="r" b="b"/>
              <a:pathLst>
                <a:path w="28" h="27">
                  <a:moveTo>
                    <a:pt x="27" y="6"/>
                  </a:moveTo>
                  <a:cubicBezTo>
                    <a:pt x="27" y="8"/>
                    <a:pt x="28" y="10"/>
                    <a:pt x="28" y="12"/>
                  </a:cubicBezTo>
                  <a:cubicBezTo>
                    <a:pt x="28" y="20"/>
                    <a:pt x="21" y="27"/>
                    <a:pt x="13" y="27"/>
                  </a:cubicBezTo>
                  <a:cubicBezTo>
                    <a:pt x="8" y="27"/>
                    <a:pt x="4" y="24"/>
                    <a:pt x="1" y="21"/>
                  </a:cubicBezTo>
                  <a:cubicBezTo>
                    <a:pt x="1" y="19"/>
                    <a:pt x="0" y="17"/>
                    <a:pt x="0" y="15"/>
                  </a:cubicBezTo>
                  <a:cubicBezTo>
                    <a:pt x="0" y="7"/>
                    <a:pt x="7" y="0"/>
                    <a:pt x="15" y="0"/>
                  </a:cubicBezTo>
                  <a:cubicBezTo>
                    <a:pt x="20" y="0"/>
                    <a:pt x="24" y="3"/>
                    <a:pt x="27" y="6"/>
                  </a:cubicBez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Oval 546"/>
            <p:cNvSpPr>
              <a:spLocks noChangeArrowheads="1"/>
            </p:cNvSpPr>
            <p:nvPr/>
          </p:nvSpPr>
          <p:spPr bwMode="auto">
            <a:xfrm>
              <a:off x="288925" y="4932363"/>
              <a:ext cx="106363" cy="106363"/>
            </a:xfrm>
            <a:prstGeom prst="ellipse">
              <a:avLst/>
            </a:prstGeom>
            <a:solidFill>
              <a:srgbClr val="018A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47"/>
            <p:cNvSpPr/>
            <p:nvPr/>
          </p:nvSpPr>
          <p:spPr bwMode="auto">
            <a:xfrm>
              <a:off x="292100" y="4943476"/>
              <a:ext cx="103188" cy="95250"/>
            </a:xfrm>
            <a:custGeom>
              <a:avLst/>
              <a:gdLst>
                <a:gd name="T0" fmla="*/ 27 w 28"/>
                <a:gd name="T1" fmla="*/ 6 h 26"/>
                <a:gd name="T2" fmla="*/ 28 w 28"/>
                <a:gd name="T3" fmla="*/ 11 h 26"/>
                <a:gd name="T4" fmla="*/ 13 w 28"/>
                <a:gd name="T5" fmla="*/ 26 h 26"/>
                <a:gd name="T6" fmla="*/ 2 w 28"/>
                <a:gd name="T7" fmla="*/ 20 h 26"/>
                <a:gd name="T8" fmla="*/ 0 w 28"/>
                <a:gd name="T9" fmla="*/ 14 h 26"/>
                <a:gd name="T10" fmla="*/ 15 w 28"/>
                <a:gd name="T11" fmla="*/ 0 h 26"/>
                <a:gd name="T12" fmla="*/ 27 w 28"/>
                <a:gd name="T13" fmla="*/ 6 h 26"/>
              </a:gdLst>
              <a:ahLst/>
              <a:cxnLst>
                <a:cxn ang="0">
                  <a:pos x="T0" y="T1"/>
                </a:cxn>
                <a:cxn ang="0">
                  <a:pos x="T2" y="T3"/>
                </a:cxn>
                <a:cxn ang="0">
                  <a:pos x="T4" y="T5"/>
                </a:cxn>
                <a:cxn ang="0">
                  <a:pos x="T6" y="T7"/>
                </a:cxn>
                <a:cxn ang="0">
                  <a:pos x="T8" y="T9"/>
                </a:cxn>
                <a:cxn ang="0">
                  <a:pos x="T10" y="T11"/>
                </a:cxn>
                <a:cxn ang="0">
                  <a:pos x="T12" y="T13"/>
                </a:cxn>
              </a:cxnLst>
              <a:rect l="0" t="0" r="r" b="b"/>
              <a:pathLst>
                <a:path w="28" h="26">
                  <a:moveTo>
                    <a:pt x="27" y="6"/>
                  </a:moveTo>
                  <a:cubicBezTo>
                    <a:pt x="28" y="7"/>
                    <a:pt x="28" y="9"/>
                    <a:pt x="28" y="11"/>
                  </a:cubicBezTo>
                  <a:cubicBezTo>
                    <a:pt x="28" y="19"/>
                    <a:pt x="21" y="26"/>
                    <a:pt x="13" y="26"/>
                  </a:cubicBezTo>
                  <a:cubicBezTo>
                    <a:pt x="9" y="26"/>
                    <a:pt x="4" y="24"/>
                    <a:pt x="2" y="20"/>
                  </a:cubicBezTo>
                  <a:cubicBezTo>
                    <a:pt x="1" y="18"/>
                    <a:pt x="0" y="16"/>
                    <a:pt x="0" y="14"/>
                  </a:cubicBezTo>
                  <a:cubicBezTo>
                    <a:pt x="0" y="6"/>
                    <a:pt x="7" y="0"/>
                    <a:pt x="15" y="0"/>
                  </a:cubicBezTo>
                  <a:cubicBezTo>
                    <a:pt x="20" y="0"/>
                    <a:pt x="24" y="2"/>
                    <a:pt x="27" y="6"/>
                  </a:cubicBez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Oval 548"/>
            <p:cNvSpPr>
              <a:spLocks noChangeArrowheads="1"/>
            </p:cNvSpPr>
            <p:nvPr/>
          </p:nvSpPr>
          <p:spPr bwMode="auto">
            <a:xfrm>
              <a:off x="593725" y="4929188"/>
              <a:ext cx="109538" cy="109538"/>
            </a:xfrm>
            <a:prstGeom prst="ellipse">
              <a:avLst/>
            </a:prstGeom>
            <a:solidFill>
              <a:srgbClr val="E1AE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49"/>
            <p:cNvSpPr/>
            <p:nvPr/>
          </p:nvSpPr>
          <p:spPr bwMode="auto">
            <a:xfrm>
              <a:off x="601663" y="4940301"/>
              <a:ext cx="101600" cy="98425"/>
            </a:xfrm>
            <a:custGeom>
              <a:avLst/>
              <a:gdLst>
                <a:gd name="T0" fmla="*/ 27 w 28"/>
                <a:gd name="T1" fmla="*/ 6 h 27"/>
                <a:gd name="T2" fmla="*/ 28 w 28"/>
                <a:gd name="T3" fmla="*/ 12 h 27"/>
                <a:gd name="T4" fmla="*/ 13 w 28"/>
                <a:gd name="T5" fmla="*/ 27 h 27"/>
                <a:gd name="T6" fmla="*/ 1 w 28"/>
                <a:gd name="T7" fmla="*/ 21 h 27"/>
                <a:gd name="T8" fmla="*/ 0 w 28"/>
                <a:gd name="T9" fmla="*/ 15 h 27"/>
                <a:gd name="T10" fmla="*/ 15 w 28"/>
                <a:gd name="T11" fmla="*/ 0 h 27"/>
                <a:gd name="T12" fmla="*/ 27 w 28"/>
                <a:gd name="T13" fmla="*/ 6 h 27"/>
              </a:gdLst>
              <a:ahLst/>
              <a:cxnLst>
                <a:cxn ang="0">
                  <a:pos x="T0" y="T1"/>
                </a:cxn>
                <a:cxn ang="0">
                  <a:pos x="T2" y="T3"/>
                </a:cxn>
                <a:cxn ang="0">
                  <a:pos x="T4" y="T5"/>
                </a:cxn>
                <a:cxn ang="0">
                  <a:pos x="T6" y="T7"/>
                </a:cxn>
                <a:cxn ang="0">
                  <a:pos x="T8" y="T9"/>
                </a:cxn>
                <a:cxn ang="0">
                  <a:pos x="T10" y="T11"/>
                </a:cxn>
                <a:cxn ang="0">
                  <a:pos x="T12" y="T13"/>
                </a:cxn>
              </a:cxnLst>
              <a:rect l="0" t="0" r="r" b="b"/>
              <a:pathLst>
                <a:path w="28" h="27">
                  <a:moveTo>
                    <a:pt x="27" y="6"/>
                  </a:moveTo>
                  <a:cubicBezTo>
                    <a:pt x="27" y="8"/>
                    <a:pt x="28" y="10"/>
                    <a:pt x="28" y="12"/>
                  </a:cubicBezTo>
                  <a:cubicBezTo>
                    <a:pt x="28" y="20"/>
                    <a:pt x="21" y="27"/>
                    <a:pt x="13" y="27"/>
                  </a:cubicBezTo>
                  <a:cubicBezTo>
                    <a:pt x="8" y="27"/>
                    <a:pt x="4" y="24"/>
                    <a:pt x="1" y="21"/>
                  </a:cubicBezTo>
                  <a:cubicBezTo>
                    <a:pt x="0" y="19"/>
                    <a:pt x="0" y="17"/>
                    <a:pt x="0" y="15"/>
                  </a:cubicBezTo>
                  <a:cubicBezTo>
                    <a:pt x="0" y="7"/>
                    <a:pt x="7" y="0"/>
                    <a:pt x="15" y="0"/>
                  </a:cubicBezTo>
                  <a:cubicBezTo>
                    <a:pt x="20" y="0"/>
                    <a:pt x="24" y="3"/>
                    <a:pt x="27" y="6"/>
                  </a:cubicBezTo>
                  <a:close/>
                </a:path>
              </a:pathLst>
            </a:custGeom>
            <a:solidFill>
              <a:srgbClr val="EEC6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Oval 550"/>
            <p:cNvSpPr>
              <a:spLocks noChangeArrowheads="1"/>
            </p:cNvSpPr>
            <p:nvPr/>
          </p:nvSpPr>
          <p:spPr bwMode="auto">
            <a:xfrm>
              <a:off x="1273175" y="5334001"/>
              <a:ext cx="139700" cy="212725"/>
            </a:xfrm>
            <a:prstGeom prst="ellipse">
              <a:avLst/>
            </a:pr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Oval 551"/>
            <p:cNvSpPr>
              <a:spLocks noChangeArrowheads="1"/>
            </p:cNvSpPr>
            <p:nvPr/>
          </p:nvSpPr>
          <p:spPr bwMode="auto">
            <a:xfrm>
              <a:off x="-420688" y="5334001"/>
              <a:ext cx="136525" cy="212725"/>
            </a:xfrm>
            <a:prstGeom prst="ellipse">
              <a:avLst/>
            </a:pr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52"/>
            <p:cNvSpPr/>
            <p:nvPr/>
          </p:nvSpPr>
          <p:spPr bwMode="auto">
            <a:xfrm>
              <a:off x="-317500" y="5186363"/>
              <a:ext cx="1628775" cy="820738"/>
            </a:xfrm>
            <a:custGeom>
              <a:avLst/>
              <a:gdLst>
                <a:gd name="T0" fmla="*/ 0 w 1026"/>
                <a:gd name="T1" fmla="*/ 0 h 517"/>
                <a:gd name="T2" fmla="*/ 1026 w 1026"/>
                <a:gd name="T3" fmla="*/ 0 h 517"/>
                <a:gd name="T4" fmla="*/ 1026 w 1026"/>
                <a:gd name="T5" fmla="*/ 0 h 517"/>
                <a:gd name="T6" fmla="*/ 1026 w 1026"/>
                <a:gd name="T7" fmla="*/ 517 h 517"/>
                <a:gd name="T8" fmla="*/ 1026 w 1026"/>
                <a:gd name="T9" fmla="*/ 517 h 517"/>
                <a:gd name="T10" fmla="*/ 0 w 1026"/>
                <a:gd name="T11" fmla="*/ 517 h 517"/>
                <a:gd name="T12" fmla="*/ 0 w 1026"/>
                <a:gd name="T13" fmla="*/ 517 h 517"/>
                <a:gd name="T14" fmla="*/ 0 w 1026"/>
                <a:gd name="T15" fmla="*/ 0 h 517"/>
                <a:gd name="T16" fmla="*/ 0 w 1026"/>
                <a:gd name="T17"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6" h="517">
                  <a:moveTo>
                    <a:pt x="0" y="0"/>
                  </a:moveTo>
                  <a:lnTo>
                    <a:pt x="1026" y="0"/>
                  </a:lnTo>
                  <a:lnTo>
                    <a:pt x="1026" y="0"/>
                  </a:lnTo>
                  <a:lnTo>
                    <a:pt x="1026" y="517"/>
                  </a:lnTo>
                  <a:lnTo>
                    <a:pt x="1026" y="517"/>
                  </a:lnTo>
                  <a:lnTo>
                    <a:pt x="0" y="517"/>
                  </a:lnTo>
                  <a:lnTo>
                    <a:pt x="0" y="517"/>
                  </a:lnTo>
                  <a:lnTo>
                    <a:pt x="0" y="0"/>
                  </a:lnTo>
                  <a:lnTo>
                    <a:pt x="0" y="0"/>
                  </a:lnTo>
                  <a:close/>
                </a:path>
              </a:pathLst>
            </a:custGeom>
            <a:solidFill>
              <a:srgbClr val="785B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53"/>
            <p:cNvSpPr/>
            <p:nvPr/>
          </p:nvSpPr>
          <p:spPr bwMode="auto">
            <a:xfrm>
              <a:off x="-317500" y="5186363"/>
              <a:ext cx="1660525" cy="33338"/>
            </a:xfrm>
            <a:custGeom>
              <a:avLst/>
              <a:gdLst>
                <a:gd name="T0" fmla="*/ 0 w 452"/>
                <a:gd name="T1" fmla="*/ 9 h 9"/>
                <a:gd name="T2" fmla="*/ 0 w 452"/>
                <a:gd name="T3" fmla="*/ 0 h 9"/>
                <a:gd name="T4" fmla="*/ 0 w 452"/>
                <a:gd name="T5" fmla="*/ 0 h 9"/>
                <a:gd name="T6" fmla="*/ 452 w 452"/>
                <a:gd name="T7" fmla="*/ 0 h 9"/>
                <a:gd name="T8" fmla="*/ 452 w 452"/>
                <a:gd name="T9" fmla="*/ 0 h 9"/>
                <a:gd name="T10" fmla="*/ 452 w 452"/>
                <a:gd name="T11" fmla="*/ 9 h 9"/>
                <a:gd name="T12" fmla="*/ 452 w 452"/>
                <a:gd name="T13" fmla="*/ 9 h 9"/>
                <a:gd name="T14" fmla="*/ 0 w 452"/>
                <a:gd name="T15" fmla="*/ 9 h 9"/>
                <a:gd name="T16" fmla="*/ 0 w 452"/>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2" h="9">
                  <a:moveTo>
                    <a:pt x="0" y="9"/>
                  </a:moveTo>
                  <a:cubicBezTo>
                    <a:pt x="0" y="0"/>
                    <a:pt x="0" y="0"/>
                    <a:pt x="0" y="0"/>
                  </a:cubicBezTo>
                  <a:cubicBezTo>
                    <a:pt x="0" y="0"/>
                    <a:pt x="0" y="0"/>
                    <a:pt x="0" y="0"/>
                  </a:cubicBezTo>
                  <a:cubicBezTo>
                    <a:pt x="452" y="0"/>
                    <a:pt x="452" y="0"/>
                    <a:pt x="452" y="0"/>
                  </a:cubicBezTo>
                  <a:cubicBezTo>
                    <a:pt x="452" y="0"/>
                    <a:pt x="452" y="0"/>
                    <a:pt x="452" y="0"/>
                  </a:cubicBezTo>
                  <a:cubicBezTo>
                    <a:pt x="452" y="9"/>
                    <a:pt x="452" y="9"/>
                    <a:pt x="452" y="9"/>
                  </a:cubicBezTo>
                  <a:cubicBezTo>
                    <a:pt x="452" y="9"/>
                    <a:pt x="452" y="9"/>
                    <a:pt x="452" y="9"/>
                  </a:cubicBezTo>
                  <a:cubicBezTo>
                    <a:pt x="0" y="9"/>
                    <a:pt x="0" y="9"/>
                    <a:pt x="0" y="9"/>
                  </a:cubicBezTo>
                  <a:cubicBezTo>
                    <a:pt x="0" y="9"/>
                    <a:pt x="0" y="9"/>
                    <a:pt x="0" y="9"/>
                  </a:cubicBezTo>
                  <a:close/>
                </a:path>
              </a:pathLst>
            </a:cu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54"/>
            <p:cNvSpPr/>
            <p:nvPr/>
          </p:nvSpPr>
          <p:spPr bwMode="auto">
            <a:xfrm>
              <a:off x="-295275" y="5219701"/>
              <a:ext cx="1579563" cy="493713"/>
            </a:xfrm>
            <a:custGeom>
              <a:avLst/>
              <a:gdLst>
                <a:gd name="T0" fmla="*/ 995 w 995"/>
                <a:gd name="T1" fmla="*/ 0 h 311"/>
                <a:gd name="T2" fmla="*/ 995 w 995"/>
                <a:gd name="T3" fmla="*/ 311 h 311"/>
                <a:gd name="T4" fmla="*/ 206 w 995"/>
                <a:gd name="T5" fmla="*/ 311 h 311"/>
                <a:gd name="T6" fmla="*/ 0 w 995"/>
                <a:gd name="T7" fmla="*/ 109 h 311"/>
                <a:gd name="T8" fmla="*/ 0 w 995"/>
                <a:gd name="T9" fmla="*/ 0 h 311"/>
                <a:gd name="T10" fmla="*/ 995 w 995"/>
                <a:gd name="T11" fmla="*/ 0 h 311"/>
              </a:gdLst>
              <a:ahLst/>
              <a:cxnLst>
                <a:cxn ang="0">
                  <a:pos x="T0" y="T1"/>
                </a:cxn>
                <a:cxn ang="0">
                  <a:pos x="T2" y="T3"/>
                </a:cxn>
                <a:cxn ang="0">
                  <a:pos x="T4" y="T5"/>
                </a:cxn>
                <a:cxn ang="0">
                  <a:pos x="T6" y="T7"/>
                </a:cxn>
                <a:cxn ang="0">
                  <a:pos x="T8" y="T9"/>
                </a:cxn>
                <a:cxn ang="0">
                  <a:pos x="T10" y="T11"/>
                </a:cxn>
              </a:cxnLst>
              <a:rect l="0" t="0" r="r" b="b"/>
              <a:pathLst>
                <a:path w="995" h="311">
                  <a:moveTo>
                    <a:pt x="995" y="0"/>
                  </a:moveTo>
                  <a:lnTo>
                    <a:pt x="995" y="311"/>
                  </a:lnTo>
                  <a:lnTo>
                    <a:pt x="206" y="311"/>
                  </a:lnTo>
                  <a:lnTo>
                    <a:pt x="0" y="109"/>
                  </a:lnTo>
                  <a:lnTo>
                    <a:pt x="0" y="0"/>
                  </a:lnTo>
                  <a:lnTo>
                    <a:pt x="995" y="0"/>
                  </a:ln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55"/>
            <p:cNvSpPr/>
            <p:nvPr/>
          </p:nvSpPr>
          <p:spPr bwMode="auto">
            <a:xfrm>
              <a:off x="26987" y="5389563"/>
              <a:ext cx="323850" cy="323850"/>
            </a:xfrm>
            <a:custGeom>
              <a:avLst/>
              <a:gdLst>
                <a:gd name="T0" fmla="*/ 204 w 204"/>
                <a:gd name="T1" fmla="*/ 204 h 204"/>
                <a:gd name="T2" fmla="*/ 0 w 204"/>
                <a:gd name="T3" fmla="*/ 0 h 204"/>
                <a:gd name="T4" fmla="*/ 0 w 204"/>
                <a:gd name="T5" fmla="*/ 204 h 204"/>
                <a:gd name="T6" fmla="*/ 204 w 204"/>
                <a:gd name="T7" fmla="*/ 204 h 204"/>
              </a:gdLst>
              <a:ahLst/>
              <a:cxnLst>
                <a:cxn ang="0">
                  <a:pos x="T0" y="T1"/>
                </a:cxn>
                <a:cxn ang="0">
                  <a:pos x="T2" y="T3"/>
                </a:cxn>
                <a:cxn ang="0">
                  <a:pos x="T4" y="T5"/>
                </a:cxn>
                <a:cxn ang="0">
                  <a:pos x="T6" y="T7"/>
                </a:cxn>
              </a:cxnLst>
              <a:rect l="0" t="0" r="r" b="b"/>
              <a:pathLst>
                <a:path w="204" h="204">
                  <a:moveTo>
                    <a:pt x="204" y="204"/>
                  </a:moveTo>
                  <a:lnTo>
                    <a:pt x="0" y="0"/>
                  </a:lnTo>
                  <a:lnTo>
                    <a:pt x="0" y="204"/>
                  </a:lnTo>
                  <a:lnTo>
                    <a:pt x="204" y="204"/>
                  </a:lnTo>
                  <a:close/>
                </a:path>
              </a:pathLst>
            </a:custGeom>
            <a:solidFill>
              <a:srgbClr val="E1E8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56"/>
            <p:cNvSpPr/>
            <p:nvPr/>
          </p:nvSpPr>
          <p:spPr bwMode="auto">
            <a:xfrm>
              <a:off x="-295275" y="5389563"/>
              <a:ext cx="322263" cy="323850"/>
            </a:xfrm>
            <a:custGeom>
              <a:avLst/>
              <a:gdLst>
                <a:gd name="T0" fmla="*/ 203 w 203"/>
                <a:gd name="T1" fmla="*/ 204 h 204"/>
                <a:gd name="T2" fmla="*/ 0 w 203"/>
                <a:gd name="T3" fmla="*/ 0 h 204"/>
                <a:gd name="T4" fmla="*/ 203 w 203"/>
                <a:gd name="T5" fmla="*/ 0 h 204"/>
                <a:gd name="T6" fmla="*/ 203 w 203"/>
                <a:gd name="T7" fmla="*/ 204 h 204"/>
              </a:gdLst>
              <a:ahLst/>
              <a:cxnLst>
                <a:cxn ang="0">
                  <a:pos x="T0" y="T1"/>
                </a:cxn>
                <a:cxn ang="0">
                  <a:pos x="T2" y="T3"/>
                </a:cxn>
                <a:cxn ang="0">
                  <a:pos x="T4" y="T5"/>
                </a:cxn>
                <a:cxn ang="0">
                  <a:pos x="T6" y="T7"/>
                </a:cxn>
              </a:cxnLst>
              <a:rect l="0" t="0" r="r" b="b"/>
              <a:pathLst>
                <a:path w="203" h="204">
                  <a:moveTo>
                    <a:pt x="203" y="204"/>
                  </a:moveTo>
                  <a:lnTo>
                    <a:pt x="0" y="0"/>
                  </a:lnTo>
                  <a:lnTo>
                    <a:pt x="203" y="0"/>
                  </a:lnTo>
                  <a:lnTo>
                    <a:pt x="203" y="20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Rectangle 557"/>
            <p:cNvSpPr>
              <a:spLocks noChangeArrowheads="1"/>
            </p:cNvSpPr>
            <p:nvPr/>
          </p:nvSpPr>
          <p:spPr bwMode="auto">
            <a:xfrm>
              <a:off x="-112713" y="5219701"/>
              <a:ext cx="879475" cy="88900"/>
            </a:xfrm>
            <a:prstGeom prst="rect">
              <a:avLst/>
            </a:prstGeom>
            <a:solidFill>
              <a:srgbClr val="E740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5" name="Rectangle 558"/>
            <p:cNvSpPr>
              <a:spLocks noChangeArrowheads="1"/>
            </p:cNvSpPr>
            <p:nvPr/>
          </p:nvSpPr>
          <p:spPr bwMode="auto">
            <a:xfrm>
              <a:off x="766763" y="5219701"/>
              <a:ext cx="114300" cy="88900"/>
            </a:xfrm>
            <a:prstGeom prst="rect">
              <a:avLst/>
            </a:prstGeom>
            <a:solidFill>
              <a:srgbClr val="EEC6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6" name="Rectangle 559"/>
            <p:cNvSpPr>
              <a:spLocks noChangeArrowheads="1"/>
            </p:cNvSpPr>
            <p:nvPr/>
          </p:nvSpPr>
          <p:spPr bwMode="auto">
            <a:xfrm>
              <a:off x="881063" y="5219701"/>
              <a:ext cx="220663" cy="88900"/>
            </a:xfrm>
            <a:prstGeom prst="rect">
              <a:avLst/>
            </a:prstGeom>
            <a:solidFill>
              <a:srgbClr val="14B0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7" name="Freeform 560"/>
            <p:cNvSpPr/>
            <p:nvPr/>
          </p:nvSpPr>
          <p:spPr bwMode="auto">
            <a:xfrm>
              <a:off x="-1649413" y="5389563"/>
              <a:ext cx="1122363" cy="1465263"/>
            </a:xfrm>
            <a:custGeom>
              <a:avLst/>
              <a:gdLst>
                <a:gd name="T0" fmla="*/ 0 w 707"/>
                <a:gd name="T1" fmla="*/ 0 h 923"/>
                <a:gd name="T2" fmla="*/ 563 w 707"/>
                <a:gd name="T3" fmla="*/ 0 h 923"/>
                <a:gd name="T4" fmla="*/ 707 w 707"/>
                <a:gd name="T5" fmla="*/ 146 h 923"/>
                <a:gd name="T6" fmla="*/ 707 w 707"/>
                <a:gd name="T7" fmla="*/ 923 h 923"/>
                <a:gd name="T8" fmla="*/ 0 w 707"/>
                <a:gd name="T9" fmla="*/ 923 h 923"/>
                <a:gd name="T10" fmla="*/ 0 w 707"/>
                <a:gd name="T11" fmla="*/ 0 h 923"/>
              </a:gdLst>
              <a:ahLst/>
              <a:cxnLst>
                <a:cxn ang="0">
                  <a:pos x="T0" y="T1"/>
                </a:cxn>
                <a:cxn ang="0">
                  <a:pos x="T2" y="T3"/>
                </a:cxn>
                <a:cxn ang="0">
                  <a:pos x="T4" y="T5"/>
                </a:cxn>
                <a:cxn ang="0">
                  <a:pos x="T6" y="T7"/>
                </a:cxn>
                <a:cxn ang="0">
                  <a:pos x="T8" y="T9"/>
                </a:cxn>
                <a:cxn ang="0">
                  <a:pos x="T10" y="T11"/>
                </a:cxn>
              </a:cxnLst>
              <a:rect l="0" t="0" r="r" b="b"/>
              <a:pathLst>
                <a:path w="707" h="923">
                  <a:moveTo>
                    <a:pt x="0" y="0"/>
                  </a:moveTo>
                  <a:lnTo>
                    <a:pt x="563" y="0"/>
                  </a:lnTo>
                  <a:lnTo>
                    <a:pt x="707" y="146"/>
                  </a:lnTo>
                  <a:lnTo>
                    <a:pt x="707" y="923"/>
                  </a:lnTo>
                  <a:lnTo>
                    <a:pt x="0" y="923"/>
                  </a:lnTo>
                  <a:lnTo>
                    <a:pt x="0" y="0"/>
                  </a:ln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61"/>
            <p:cNvSpPr/>
            <p:nvPr/>
          </p:nvSpPr>
          <p:spPr bwMode="auto">
            <a:xfrm>
              <a:off x="-1196975" y="5797551"/>
              <a:ext cx="669925" cy="1057275"/>
            </a:xfrm>
            <a:custGeom>
              <a:avLst/>
              <a:gdLst>
                <a:gd name="T0" fmla="*/ 61 w 422"/>
                <a:gd name="T1" fmla="*/ 56 h 666"/>
                <a:gd name="T2" fmla="*/ 63 w 422"/>
                <a:gd name="T3" fmla="*/ 0 h 666"/>
                <a:gd name="T4" fmla="*/ 422 w 422"/>
                <a:gd name="T5" fmla="*/ 360 h 666"/>
                <a:gd name="T6" fmla="*/ 422 w 422"/>
                <a:gd name="T7" fmla="*/ 666 h 666"/>
                <a:gd name="T8" fmla="*/ 84 w 422"/>
                <a:gd name="T9" fmla="*/ 666 h 666"/>
                <a:gd name="T10" fmla="*/ 0 w 422"/>
                <a:gd name="T11" fmla="*/ 582 h 666"/>
                <a:gd name="T12" fmla="*/ 61 w 422"/>
                <a:gd name="T13" fmla="*/ 56 h 666"/>
              </a:gdLst>
              <a:ahLst/>
              <a:cxnLst>
                <a:cxn ang="0">
                  <a:pos x="T0" y="T1"/>
                </a:cxn>
                <a:cxn ang="0">
                  <a:pos x="T2" y="T3"/>
                </a:cxn>
                <a:cxn ang="0">
                  <a:pos x="T4" y="T5"/>
                </a:cxn>
                <a:cxn ang="0">
                  <a:pos x="T6" y="T7"/>
                </a:cxn>
                <a:cxn ang="0">
                  <a:pos x="T8" y="T9"/>
                </a:cxn>
                <a:cxn ang="0">
                  <a:pos x="T10" y="T11"/>
                </a:cxn>
                <a:cxn ang="0">
                  <a:pos x="T12" y="T13"/>
                </a:cxn>
              </a:cxnLst>
              <a:rect l="0" t="0" r="r" b="b"/>
              <a:pathLst>
                <a:path w="422" h="666">
                  <a:moveTo>
                    <a:pt x="61" y="56"/>
                  </a:moveTo>
                  <a:lnTo>
                    <a:pt x="63" y="0"/>
                  </a:lnTo>
                  <a:lnTo>
                    <a:pt x="422" y="360"/>
                  </a:lnTo>
                  <a:lnTo>
                    <a:pt x="422" y="666"/>
                  </a:lnTo>
                  <a:lnTo>
                    <a:pt x="84" y="666"/>
                  </a:lnTo>
                  <a:lnTo>
                    <a:pt x="0" y="582"/>
                  </a:lnTo>
                  <a:lnTo>
                    <a:pt x="61" y="56"/>
                  </a:lnTo>
                  <a:close/>
                </a:path>
              </a:pathLst>
            </a:custGeom>
            <a:solidFill>
              <a:srgbClr val="E1E8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62"/>
            <p:cNvSpPr>
              <a:spLocks noEditPoints="1"/>
            </p:cNvSpPr>
            <p:nvPr/>
          </p:nvSpPr>
          <p:spPr bwMode="auto">
            <a:xfrm>
              <a:off x="-1524000" y="5780088"/>
              <a:ext cx="874713" cy="874713"/>
            </a:xfrm>
            <a:custGeom>
              <a:avLst/>
              <a:gdLst>
                <a:gd name="T0" fmla="*/ 278 w 551"/>
                <a:gd name="T1" fmla="*/ 2 h 551"/>
                <a:gd name="T2" fmla="*/ 549 w 551"/>
                <a:gd name="T3" fmla="*/ 273 h 551"/>
                <a:gd name="T4" fmla="*/ 551 w 551"/>
                <a:gd name="T5" fmla="*/ 275 h 551"/>
                <a:gd name="T6" fmla="*/ 549 w 551"/>
                <a:gd name="T7" fmla="*/ 278 h 551"/>
                <a:gd name="T8" fmla="*/ 278 w 551"/>
                <a:gd name="T9" fmla="*/ 549 h 551"/>
                <a:gd name="T10" fmla="*/ 276 w 551"/>
                <a:gd name="T11" fmla="*/ 551 h 551"/>
                <a:gd name="T12" fmla="*/ 273 w 551"/>
                <a:gd name="T13" fmla="*/ 549 h 551"/>
                <a:gd name="T14" fmla="*/ 3 w 551"/>
                <a:gd name="T15" fmla="*/ 278 h 551"/>
                <a:gd name="T16" fmla="*/ 0 w 551"/>
                <a:gd name="T17" fmla="*/ 275 h 551"/>
                <a:gd name="T18" fmla="*/ 3 w 551"/>
                <a:gd name="T19" fmla="*/ 273 h 551"/>
                <a:gd name="T20" fmla="*/ 273 w 551"/>
                <a:gd name="T21" fmla="*/ 2 h 551"/>
                <a:gd name="T22" fmla="*/ 276 w 551"/>
                <a:gd name="T23" fmla="*/ 0 h 551"/>
                <a:gd name="T24" fmla="*/ 278 w 551"/>
                <a:gd name="T25" fmla="*/ 2 h 551"/>
                <a:gd name="T26" fmla="*/ 278 w 551"/>
                <a:gd name="T27" fmla="*/ 2 h 551"/>
                <a:gd name="T28" fmla="*/ 542 w 551"/>
                <a:gd name="T29" fmla="*/ 275 h 551"/>
                <a:gd name="T30" fmla="*/ 276 w 551"/>
                <a:gd name="T31" fmla="*/ 9 h 551"/>
                <a:gd name="T32" fmla="*/ 9 w 551"/>
                <a:gd name="T33" fmla="*/ 275 h 551"/>
                <a:gd name="T34" fmla="*/ 276 w 551"/>
                <a:gd name="T35" fmla="*/ 542 h 551"/>
                <a:gd name="T36" fmla="*/ 542 w 551"/>
                <a:gd name="T37" fmla="*/ 275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1" h="551">
                  <a:moveTo>
                    <a:pt x="278" y="2"/>
                  </a:moveTo>
                  <a:lnTo>
                    <a:pt x="549" y="273"/>
                  </a:lnTo>
                  <a:lnTo>
                    <a:pt x="551" y="275"/>
                  </a:lnTo>
                  <a:lnTo>
                    <a:pt x="549" y="278"/>
                  </a:lnTo>
                  <a:lnTo>
                    <a:pt x="278" y="549"/>
                  </a:lnTo>
                  <a:lnTo>
                    <a:pt x="276" y="551"/>
                  </a:lnTo>
                  <a:lnTo>
                    <a:pt x="273" y="549"/>
                  </a:lnTo>
                  <a:lnTo>
                    <a:pt x="3" y="278"/>
                  </a:lnTo>
                  <a:lnTo>
                    <a:pt x="0" y="275"/>
                  </a:lnTo>
                  <a:lnTo>
                    <a:pt x="3" y="273"/>
                  </a:lnTo>
                  <a:lnTo>
                    <a:pt x="273" y="2"/>
                  </a:lnTo>
                  <a:lnTo>
                    <a:pt x="276" y="0"/>
                  </a:lnTo>
                  <a:lnTo>
                    <a:pt x="278" y="2"/>
                  </a:lnTo>
                  <a:lnTo>
                    <a:pt x="278" y="2"/>
                  </a:lnTo>
                  <a:close/>
                  <a:moveTo>
                    <a:pt x="542" y="275"/>
                  </a:moveTo>
                  <a:lnTo>
                    <a:pt x="276" y="9"/>
                  </a:lnTo>
                  <a:lnTo>
                    <a:pt x="9" y="275"/>
                  </a:lnTo>
                  <a:lnTo>
                    <a:pt x="276" y="542"/>
                  </a:lnTo>
                  <a:lnTo>
                    <a:pt x="542" y="275"/>
                  </a:lnTo>
                  <a:close/>
                </a:path>
              </a:pathLst>
            </a:cu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63"/>
            <p:cNvSpPr/>
            <p:nvPr/>
          </p:nvSpPr>
          <p:spPr bwMode="auto">
            <a:xfrm>
              <a:off x="-1289050" y="5761038"/>
              <a:ext cx="407988" cy="655638"/>
            </a:xfrm>
            <a:custGeom>
              <a:avLst/>
              <a:gdLst>
                <a:gd name="T0" fmla="*/ 50 w 111"/>
                <a:gd name="T1" fmla="*/ 17 h 178"/>
                <a:gd name="T2" fmla="*/ 15 w 111"/>
                <a:gd name="T3" fmla="*/ 100 h 178"/>
                <a:gd name="T4" fmla="*/ 26 w 111"/>
                <a:gd name="T5" fmla="*/ 178 h 178"/>
                <a:gd name="T6" fmla="*/ 55 w 111"/>
                <a:gd name="T7" fmla="*/ 178 h 178"/>
                <a:gd name="T8" fmla="*/ 56 w 111"/>
                <a:gd name="T9" fmla="*/ 178 h 178"/>
                <a:gd name="T10" fmla="*/ 85 w 111"/>
                <a:gd name="T11" fmla="*/ 178 h 178"/>
                <a:gd name="T12" fmla="*/ 96 w 111"/>
                <a:gd name="T13" fmla="*/ 100 h 178"/>
                <a:gd name="T14" fmla="*/ 60 w 111"/>
                <a:gd name="T15" fmla="*/ 17 h 178"/>
                <a:gd name="T16" fmla="*/ 67 w 111"/>
                <a:gd name="T17" fmla="*/ 9 h 178"/>
                <a:gd name="T18" fmla="*/ 58 w 111"/>
                <a:gd name="T19" fmla="*/ 0 h 178"/>
                <a:gd name="T20" fmla="*/ 58 w 111"/>
                <a:gd name="T21" fmla="*/ 15 h 178"/>
                <a:gd name="T22" fmla="*/ 58 w 111"/>
                <a:gd name="T23" fmla="*/ 18 h 178"/>
                <a:gd name="T24" fmla="*/ 58 w 111"/>
                <a:gd name="T25" fmla="*/ 77 h 178"/>
                <a:gd name="T26" fmla="*/ 63 w 111"/>
                <a:gd name="T27" fmla="*/ 83 h 178"/>
                <a:gd name="T28" fmla="*/ 63 w 111"/>
                <a:gd name="T29" fmla="*/ 144 h 178"/>
                <a:gd name="T30" fmla="*/ 56 w 111"/>
                <a:gd name="T31" fmla="*/ 152 h 178"/>
                <a:gd name="T32" fmla="*/ 56 w 111"/>
                <a:gd name="T33" fmla="*/ 152 h 178"/>
                <a:gd name="T34" fmla="*/ 56 w 111"/>
                <a:gd name="T35" fmla="*/ 152 h 178"/>
                <a:gd name="T36" fmla="*/ 55 w 111"/>
                <a:gd name="T37" fmla="*/ 152 h 178"/>
                <a:gd name="T38" fmla="*/ 55 w 111"/>
                <a:gd name="T39" fmla="*/ 152 h 178"/>
                <a:gd name="T40" fmla="*/ 48 w 111"/>
                <a:gd name="T41" fmla="*/ 144 h 178"/>
                <a:gd name="T42" fmla="*/ 48 w 111"/>
                <a:gd name="T43" fmla="*/ 83 h 178"/>
                <a:gd name="T44" fmla="*/ 53 w 111"/>
                <a:gd name="T45" fmla="*/ 77 h 178"/>
                <a:gd name="T46" fmla="*/ 53 w 111"/>
                <a:gd name="T47" fmla="*/ 18 h 178"/>
                <a:gd name="T48" fmla="*/ 53 w 111"/>
                <a:gd name="T49" fmla="*/ 15 h 178"/>
                <a:gd name="T50" fmla="*/ 53 w 111"/>
                <a:gd name="T51" fmla="*/ 0 h 178"/>
                <a:gd name="T52" fmla="*/ 44 w 111"/>
                <a:gd name="T53" fmla="*/ 9 h 178"/>
                <a:gd name="T54" fmla="*/ 50 w 111"/>
                <a:gd name="T55" fmla="*/ 1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1" h="178">
                  <a:moveTo>
                    <a:pt x="50" y="17"/>
                  </a:moveTo>
                  <a:cubicBezTo>
                    <a:pt x="44" y="48"/>
                    <a:pt x="31" y="74"/>
                    <a:pt x="15" y="100"/>
                  </a:cubicBezTo>
                  <a:cubicBezTo>
                    <a:pt x="0" y="126"/>
                    <a:pt x="5" y="153"/>
                    <a:pt x="26" y="178"/>
                  </a:cubicBezTo>
                  <a:cubicBezTo>
                    <a:pt x="55" y="178"/>
                    <a:pt x="55" y="178"/>
                    <a:pt x="55" y="178"/>
                  </a:cubicBezTo>
                  <a:cubicBezTo>
                    <a:pt x="56" y="178"/>
                    <a:pt x="56" y="178"/>
                    <a:pt x="56" y="178"/>
                  </a:cubicBezTo>
                  <a:cubicBezTo>
                    <a:pt x="85" y="178"/>
                    <a:pt x="85" y="178"/>
                    <a:pt x="85" y="178"/>
                  </a:cubicBezTo>
                  <a:cubicBezTo>
                    <a:pt x="106" y="153"/>
                    <a:pt x="111" y="126"/>
                    <a:pt x="96" y="100"/>
                  </a:cubicBezTo>
                  <a:cubicBezTo>
                    <a:pt x="80" y="74"/>
                    <a:pt x="66" y="49"/>
                    <a:pt x="60" y="17"/>
                  </a:cubicBezTo>
                  <a:cubicBezTo>
                    <a:pt x="64" y="16"/>
                    <a:pt x="67" y="13"/>
                    <a:pt x="67" y="9"/>
                  </a:cubicBezTo>
                  <a:cubicBezTo>
                    <a:pt x="68" y="4"/>
                    <a:pt x="63" y="0"/>
                    <a:pt x="58" y="0"/>
                  </a:cubicBezTo>
                  <a:cubicBezTo>
                    <a:pt x="58" y="15"/>
                    <a:pt x="58" y="15"/>
                    <a:pt x="58" y="15"/>
                  </a:cubicBezTo>
                  <a:cubicBezTo>
                    <a:pt x="58" y="18"/>
                    <a:pt x="58" y="18"/>
                    <a:pt x="58" y="18"/>
                  </a:cubicBezTo>
                  <a:cubicBezTo>
                    <a:pt x="58" y="77"/>
                    <a:pt x="58" y="77"/>
                    <a:pt x="58" y="77"/>
                  </a:cubicBezTo>
                  <a:cubicBezTo>
                    <a:pt x="61" y="77"/>
                    <a:pt x="63" y="80"/>
                    <a:pt x="63" y="83"/>
                  </a:cubicBezTo>
                  <a:cubicBezTo>
                    <a:pt x="63" y="144"/>
                    <a:pt x="63" y="144"/>
                    <a:pt x="63" y="144"/>
                  </a:cubicBezTo>
                  <a:cubicBezTo>
                    <a:pt x="63" y="148"/>
                    <a:pt x="60" y="152"/>
                    <a:pt x="56" y="152"/>
                  </a:cubicBezTo>
                  <a:cubicBezTo>
                    <a:pt x="56" y="152"/>
                    <a:pt x="56" y="152"/>
                    <a:pt x="56" y="152"/>
                  </a:cubicBezTo>
                  <a:cubicBezTo>
                    <a:pt x="56" y="152"/>
                    <a:pt x="56" y="152"/>
                    <a:pt x="56" y="152"/>
                  </a:cubicBezTo>
                  <a:cubicBezTo>
                    <a:pt x="55" y="152"/>
                    <a:pt x="55" y="152"/>
                    <a:pt x="55" y="152"/>
                  </a:cubicBezTo>
                  <a:cubicBezTo>
                    <a:pt x="55" y="152"/>
                    <a:pt x="55" y="152"/>
                    <a:pt x="55" y="152"/>
                  </a:cubicBezTo>
                  <a:cubicBezTo>
                    <a:pt x="51" y="152"/>
                    <a:pt x="48" y="148"/>
                    <a:pt x="48" y="144"/>
                  </a:cubicBezTo>
                  <a:cubicBezTo>
                    <a:pt x="48" y="83"/>
                    <a:pt x="48" y="83"/>
                    <a:pt x="48" y="83"/>
                  </a:cubicBezTo>
                  <a:cubicBezTo>
                    <a:pt x="48" y="80"/>
                    <a:pt x="50" y="77"/>
                    <a:pt x="53" y="77"/>
                  </a:cubicBezTo>
                  <a:cubicBezTo>
                    <a:pt x="53" y="18"/>
                    <a:pt x="53" y="18"/>
                    <a:pt x="53" y="18"/>
                  </a:cubicBezTo>
                  <a:cubicBezTo>
                    <a:pt x="53" y="15"/>
                    <a:pt x="53" y="15"/>
                    <a:pt x="53" y="15"/>
                  </a:cubicBezTo>
                  <a:cubicBezTo>
                    <a:pt x="53" y="0"/>
                    <a:pt x="53" y="0"/>
                    <a:pt x="53" y="0"/>
                  </a:cubicBezTo>
                  <a:cubicBezTo>
                    <a:pt x="48" y="0"/>
                    <a:pt x="44" y="4"/>
                    <a:pt x="44" y="9"/>
                  </a:cubicBezTo>
                  <a:cubicBezTo>
                    <a:pt x="44" y="13"/>
                    <a:pt x="46" y="16"/>
                    <a:pt x="50" y="17"/>
                  </a:cubicBezTo>
                  <a:close/>
                </a:path>
              </a:pathLst>
            </a:cu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64"/>
            <p:cNvSpPr/>
            <p:nvPr/>
          </p:nvSpPr>
          <p:spPr bwMode="auto">
            <a:xfrm>
              <a:off x="-1208088" y="6416676"/>
              <a:ext cx="247650" cy="50800"/>
            </a:xfrm>
            <a:custGeom>
              <a:avLst/>
              <a:gdLst>
                <a:gd name="T0" fmla="*/ 2 w 67"/>
                <a:gd name="T1" fmla="*/ 0 h 14"/>
                <a:gd name="T2" fmla="*/ 65 w 67"/>
                <a:gd name="T3" fmla="*/ 0 h 14"/>
                <a:gd name="T4" fmla="*/ 67 w 67"/>
                <a:gd name="T5" fmla="*/ 2 h 14"/>
                <a:gd name="T6" fmla="*/ 67 w 67"/>
                <a:gd name="T7" fmla="*/ 12 h 14"/>
                <a:gd name="T8" fmla="*/ 65 w 67"/>
                <a:gd name="T9" fmla="*/ 14 h 14"/>
                <a:gd name="T10" fmla="*/ 2 w 67"/>
                <a:gd name="T11" fmla="*/ 14 h 14"/>
                <a:gd name="T12" fmla="*/ 0 w 67"/>
                <a:gd name="T13" fmla="*/ 12 h 14"/>
                <a:gd name="T14" fmla="*/ 0 w 67"/>
                <a:gd name="T15" fmla="*/ 2 h 14"/>
                <a:gd name="T16" fmla="*/ 2 w 67"/>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14">
                  <a:moveTo>
                    <a:pt x="2" y="0"/>
                  </a:moveTo>
                  <a:cubicBezTo>
                    <a:pt x="65" y="0"/>
                    <a:pt x="65" y="0"/>
                    <a:pt x="65" y="0"/>
                  </a:cubicBezTo>
                  <a:cubicBezTo>
                    <a:pt x="66" y="0"/>
                    <a:pt x="67" y="1"/>
                    <a:pt x="67" y="2"/>
                  </a:cubicBezTo>
                  <a:cubicBezTo>
                    <a:pt x="67" y="12"/>
                    <a:pt x="67" y="12"/>
                    <a:pt x="67" y="12"/>
                  </a:cubicBezTo>
                  <a:cubicBezTo>
                    <a:pt x="67" y="13"/>
                    <a:pt x="66" y="14"/>
                    <a:pt x="65" y="14"/>
                  </a:cubicBezTo>
                  <a:cubicBezTo>
                    <a:pt x="2" y="14"/>
                    <a:pt x="2" y="14"/>
                    <a:pt x="2" y="14"/>
                  </a:cubicBezTo>
                  <a:cubicBezTo>
                    <a:pt x="1" y="14"/>
                    <a:pt x="0" y="13"/>
                    <a:pt x="0" y="12"/>
                  </a:cubicBezTo>
                  <a:cubicBezTo>
                    <a:pt x="0" y="2"/>
                    <a:pt x="0" y="2"/>
                    <a:pt x="0" y="2"/>
                  </a:cubicBezTo>
                  <a:cubicBezTo>
                    <a:pt x="0" y="1"/>
                    <a:pt x="1" y="0"/>
                    <a:pt x="2" y="0"/>
                  </a:cubicBezTo>
                  <a:close/>
                </a:path>
              </a:pathLst>
            </a:custGeom>
            <a:solidFill>
              <a:srgbClr val="785B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Rectangle 565"/>
            <p:cNvSpPr>
              <a:spLocks noChangeArrowheads="1"/>
            </p:cNvSpPr>
            <p:nvPr/>
          </p:nvSpPr>
          <p:spPr bwMode="auto">
            <a:xfrm>
              <a:off x="-1196975" y="6467476"/>
              <a:ext cx="225425" cy="254000"/>
            </a:xfrm>
            <a:prstGeom prst="rect">
              <a:avLst/>
            </a:prstGeom>
            <a:solidFill>
              <a:srgbClr val="E740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3" name="Freeform 566"/>
            <p:cNvSpPr/>
            <p:nvPr/>
          </p:nvSpPr>
          <p:spPr bwMode="auto">
            <a:xfrm>
              <a:off x="-1196975" y="6467476"/>
              <a:ext cx="225425" cy="225425"/>
            </a:xfrm>
            <a:custGeom>
              <a:avLst/>
              <a:gdLst>
                <a:gd name="T0" fmla="*/ 0 w 142"/>
                <a:gd name="T1" fmla="*/ 0 h 142"/>
                <a:gd name="T2" fmla="*/ 142 w 142"/>
                <a:gd name="T3" fmla="*/ 0 h 142"/>
                <a:gd name="T4" fmla="*/ 142 w 142"/>
                <a:gd name="T5" fmla="*/ 142 h 142"/>
                <a:gd name="T6" fmla="*/ 0 w 142"/>
                <a:gd name="T7" fmla="*/ 0 h 142"/>
              </a:gdLst>
              <a:ahLst/>
              <a:cxnLst>
                <a:cxn ang="0">
                  <a:pos x="T0" y="T1"/>
                </a:cxn>
                <a:cxn ang="0">
                  <a:pos x="T2" y="T3"/>
                </a:cxn>
                <a:cxn ang="0">
                  <a:pos x="T4" y="T5"/>
                </a:cxn>
                <a:cxn ang="0">
                  <a:pos x="T6" y="T7"/>
                </a:cxn>
              </a:cxnLst>
              <a:rect l="0" t="0" r="r" b="b"/>
              <a:pathLst>
                <a:path w="142" h="142">
                  <a:moveTo>
                    <a:pt x="0" y="0"/>
                  </a:moveTo>
                  <a:lnTo>
                    <a:pt x="142" y="0"/>
                  </a:lnTo>
                  <a:lnTo>
                    <a:pt x="142" y="142"/>
                  </a:lnTo>
                  <a:lnTo>
                    <a:pt x="0" y="0"/>
                  </a:lnTo>
                  <a:close/>
                </a:path>
              </a:pathLst>
            </a:custGeom>
            <a:solidFill>
              <a:srgbClr val="C526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Rectangle 567"/>
            <p:cNvSpPr>
              <a:spLocks noChangeArrowheads="1"/>
            </p:cNvSpPr>
            <p:nvPr/>
          </p:nvSpPr>
          <p:spPr bwMode="auto">
            <a:xfrm>
              <a:off x="-1350963" y="5780088"/>
              <a:ext cx="528638" cy="14288"/>
            </a:xfrm>
            <a:prstGeom prst="rect">
              <a:avLst/>
            </a:prstGeom>
            <a:solidFill>
              <a:srgbClr val="4024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5" name="Oval 568"/>
            <p:cNvSpPr>
              <a:spLocks noChangeArrowheads="1"/>
            </p:cNvSpPr>
            <p:nvPr/>
          </p:nvSpPr>
          <p:spPr bwMode="auto">
            <a:xfrm>
              <a:off x="-1133475" y="5741988"/>
              <a:ext cx="92075" cy="92075"/>
            </a:xfrm>
            <a:prstGeom prst="ellipse">
              <a:avLst/>
            </a:pr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Oval 569"/>
            <p:cNvSpPr>
              <a:spLocks noChangeArrowheads="1"/>
            </p:cNvSpPr>
            <p:nvPr/>
          </p:nvSpPr>
          <p:spPr bwMode="auto">
            <a:xfrm>
              <a:off x="-1104900" y="5768976"/>
              <a:ext cx="36513" cy="3651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Oval 570"/>
            <p:cNvSpPr>
              <a:spLocks noChangeArrowheads="1"/>
            </p:cNvSpPr>
            <p:nvPr/>
          </p:nvSpPr>
          <p:spPr bwMode="auto">
            <a:xfrm>
              <a:off x="-1370013" y="5768976"/>
              <a:ext cx="41275" cy="36513"/>
            </a:xfrm>
            <a:prstGeom prst="ellipse">
              <a:avLst/>
            </a:pr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Oval 571"/>
            <p:cNvSpPr>
              <a:spLocks noChangeArrowheads="1"/>
            </p:cNvSpPr>
            <p:nvPr/>
          </p:nvSpPr>
          <p:spPr bwMode="auto">
            <a:xfrm>
              <a:off x="-842963" y="5768976"/>
              <a:ext cx="39688" cy="36513"/>
            </a:xfrm>
            <a:prstGeom prst="ellipse">
              <a:avLst/>
            </a:pr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Oval 572"/>
            <p:cNvSpPr>
              <a:spLocks noChangeArrowheads="1"/>
            </p:cNvSpPr>
            <p:nvPr/>
          </p:nvSpPr>
          <p:spPr bwMode="auto">
            <a:xfrm>
              <a:off x="-671513" y="6202363"/>
              <a:ext cx="38100" cy="36513"/>
            </a:xfrm>
            <a:prstGeom prst="ellipse">
              <a:avLst/>
            </a:pr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Oval 573"/>
            <p:cNvSpPr>
              <a:spLocks noChangeArrowheads="1"/>
            </p:cNvSpPr>
            <p:nvPr/>
          </p:nvSpPr>
          <p:spPr bwMode="auto">
            <a:xfrm>
              <a:off x="-1541463" y="6199188"/>
              <a:ext cx="36513" cy="36513"/>
            </a:xfrm>
            <a:prstGeom prst="ellipse">
              <a:avLst/>
            </a:pr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74"/>
            <p:cNvSpPr/>
            <p:nvPr/>
          </p:nvSpPr>
          <p:spPr bwMode="auto">
            <a:xfrm>
              <a:off x="-755650" y="5503863"/>
              <a:ext cx="228600" cy="346075"/>
            </a:xfrm>
            <a:custGeom>
              <a:avLst/>
              <a:gdLst>
                <a:gd name="T0" fmla="*/ 0 w 144"/>
                <a:gd name="T1" fmla="*/ 74 h 218"/>
                <a:gd name="T2" fmla="*/ 144 w 144"/>
                <a:gd name="T3" fmla="*/ 218 h 218"/>
                <a:gd name="T4" fmla="*/ 144 w 144"/>
                <a:gd name="T5" fmla="*/ 74 h 218"/>
                <a:gd name="T6" fmla="*/ 72 w 144"/>
                <a:gd name="T7" fmla="*/ 0 h 218"/>
                <a:gd name="T8" fmla="*/ 0 w 144"/>
                <a:gd name="T9" fmla="*/ 74 h 218"/>
              </a:gdLst>
              <a:ahLst/>
              <a:cxnLst>
                <a:cxn ang="0">
                  <a:pos x="T0" y="T1"/>
                </a:cxn>
                <a:cxn ang="0">
                  <a:pos x="T2" y="T3"/>
                </a:cxn>
                <a:cxn ang="0">
                  <a:pos x="T4" y="T5"/>
                </a:cxn>
                <a:cxn ang="0">
                  <a:pos x="T6" y="T7"/>
                </a:cxn>
                <a:cxn ang="0">
                  <a:pos x="T8" y="T9"/>
                </a:cxn>
              </a:cxnLst>
              <a:rect l="0" t="0" r="r" b="b"/>
              <a:pathLst>
                <a:path w="144" h="218">
                  <a:moveTo>
                    <a:pt x="0" y="74"/>
                  </a:moveTo>
                  <a:lnTo>
                    <a:pt x="144" y="218"/>
                  </a:lnTo>
                  <a:lnTo>
                    <a:pt x="144" y="74"/>
                  </a:lnTo>
                  <a:lnTo>
                    <a:pt x="72" y="0"/>
                  </a:lnTo>
                  <a:lnTo>
                    <a:pt x="0" y="74"/>
                  </a:lnTo>
                  <a:close/>
                </a:path>
              </a:pathLst>
            </a:custGeom>
            <a:solidFill>
              <a:srgbClr val="E1E8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75"/>
            <p:cNvSpPr/>
            <p:nvPr/>
          </p:nvSpPr>
          <p:spPr bwMode="auto">
            <a:xfrm>
              <a:off x="-755650" y="5389563"/>
              <a:ext cx="228600" cy="231775"/>
            </a:xfrm>
            <a:custGeom>
              <a:avLst/>
              <a:gdLst>
                <a:gd name="T0" fmla="*/ 0 w 144"/>
                <a:gd name="T1" fmla="*/ 0 h 146"/>
                <a:gd name="T2" fmla="*/ 144 w 144"/>
                <a:gd name="T3" fmla="*/ 146 h 146"/>
                <a:gd name="T4" fmla="*/ 0 w 144"/>
                <a:gd name="T5" fmla="*/ 146 h 146"/>
                <a:gd name="T6" fmla="*/ 0 w 144"/>
                <a:gd name="T7" fmla="*/ 0 h 146"/>
              </a:gdLst>
              <a:ahLst/>
              <a:cxnLst>
                <a:cxn ang="0">
                  <a:pos x="T0" y="T1"/>
                </a:cxn>
                <a:cxn ang="0">
                  <a:pos x="T2" y="T3"/>
                </a:cxn>
                <a:cxn ang="0">
                  <a:pos x="T4" y="T5"/>
                </a:cxn>
                <a:cxn ang="0">
                  <a:pos x="T6" y="T7"/>
                </a:cxn>
              </a:cxnLst>
              <a:rect l="0" t="0" r="r" b="b"/>
              <a:pathLst>
                <a:path w="144" h="146">
                  <a:moveTo>
                    <a:pt x="0" y="0"/>
                  </a:moveTo>
                  <a:lnTo>
                    <a:pt x="144" y="146"/>
                  </a:lnTo>
                  <a:lnTo>
                    <a:pt x="0" y="146"/>
                  </a:lnTo>
                  <a:lnTo>
                    <a:pt x="0" y="0"/>
                  </a:ln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76"/>
            <p:cNvSpPr/>
            <p:nvPr/>
          </p:nvSpPr>
          <p:spPr bwMode="auto">
            <a:xfrm>
              <a:off x="-1622425" y="3305176"/>
              <a:ext cx="595313" cy="1171575"/>
            </a:xfrm>
            <a:custGeom>
              <a:avLst/>
              <a:gdLst>
                <a:gd name="T0" fmla="*/ 153 w 162"/>
                <a:gd name="T1" fmla="*/ 301 h 318"/>
                <a:gd name="T2" fmla="*/ 62 w 162"/>
                <a:gd name="T3" fmla="*/ 317 h 318"/>
                <a:gd name="T4" fmla="*/ 51 w 162"/>
                <a:gd name="T5" fmla="*/ 309 h 318"/>
                <a:gd name="T6" fmla="*/ 1 w 162"/>
                <a:gd name="T7" fmla="*/ 28 h 318"/>
                <a:gd name="T8" fmla="*/ 9 w 162"/>
                <a:gd name="T9" fmla="*/ 17 h 318"/>
                <a:gd name="T10" fmla="*/ 100 w 162"/>
                <a:gd name="T11" fmla="*/ 1 h 318"/>
                <a:gd name="T12" fmla="*/ 112 w 162"/>
                <a:gd name="T13" fmla="*/ 9 h 318"/>
                <a:gd name="T14" fmla="*/ 161 w 162"/>
                <a:gd name="T15" fmla="*/ 289 h 318"/>
                <a:gd name="T16" fmla="*/ 153 w 162"/>
                <a:gd name="T17" fmla="*/ 30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318">
                  <a:moveTo>
                    <a:pt x="153" y="301"/>
                  </a:moveTo>
                  <a:cubicBezTo>
                    <a:pt x="62" y="317"/>
                    <a:pt x="62" y="317"/>
                    <a:pt x="62" y="317"/>
                  </a:cubicBezTo>
                  <a:cubicBezTo>
                    <a:pt x="57" y="318"/>
                    <a:pt x="52" y="314"/>
                    <a:pt x="51" y="309"/>
                  </a:cubicBezTo>
                  <a:cubicBezTo>
                    <a:pt x="1" y="28"/>
                    <a:pt x="1" y="28"/>
                    <a:pt x="1" y="28"/>
                  </a:cubicBezTo>
                  <a:cubicBezTo>
                    <a:pt x="0" y="23"/>
                    <a:pt x="4" y="18"/>
                    <a:pt x="9" y="17"/>
                  </a:cubicBezTo>
                  <a:cubicBezTo>
                    <a:pt x="100" y="1"/>
                    <a:pt x="100" y="1"/>
                    <a:pt x="100" y="1"/>
                  </a:cubicBezTo>
                  <a:cubicBezTo>
                    <a:pt x="106" y="0"/>
                    <a:pt x="111" y="3"/>
                    <a:pt x="112" y="9"/>
                  </a:cubicBezTo>
                  <a:cubicBezTo>
                    <a:pt x="161" y="289"/>
                    <a:pt x="161" y="289"/>
                    <a:pt x="161" y="289"/>
                  </a:cubicBezTo>
                  <a:cubicBezTo>
                    <a:pt x="162" y="295"/>
                    <a:pt x="159" y="300"/>
                    <a:pt x="153" y="301"/>
                  </a:cubicBez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77"/>
            <p:cNvSpPr/>
            <p:nvPr/>
          </p:nvSpPr>
          <p:spPr bwMode="auto">
            <a:xfrm>
              <a:off x="-1449388" y="4075113"/>
              <a:ext cx="352425" cy="206375"/>
            </a:xfrm>
            <a:custGeom>
              <a:avLst/>
              <a:gdLst>
                <a:gd name="T0" fmla="*/ 222 w 222"/>
                <a:gd name="T1" fmla="*/ 93 h 130"/>
                <a:gd name="T2" fmla="*/ 16 w 222"/>
                <a:gd name="T3" fmla="*/ 130 h 130"/>
                <a:gd name="T4" fmla="*/ 0 w 222"/>
                <a:gd name="T5" fmla="*/ 37 h 130"/>
                <a:gd name="T6" fmla="*/ 206 w 222"/>
                <a:gd name="T7" fmla="*/ 0 h 130"/>
                <a:gd name="T8" fmla="*/ 222 w 222"/>
                <a:gd name="T9" fmla="*/ 93 h 130"/>
              </a:gdLst>
              <a:ahLst/>
              <a:cxnLst>
                <a:cxn ang="0">
                  <a:pos x="T0" y="T1"/>
                </a:cxn>
                <a:cxn ang="0">
                  <a:pos x="T2" y="T3"/>
                </a:cxn>
                <a:cxn ang="0">
                  <a:pos x="T4" y="T5"/>
                </a:cxn>
                <a:cxn ang="0">
                  <a:pos x="T6" y="T7"/>
                </a:cxn>
                <a:cxn ang="0">
                  <a:pos x="T8" y="T9"/>
                </a:cxn>
              </a:cxnLst>
              <a:rect l="0" t="0" r="r" b="b"/>
              <a:pathLst>
                <a:path w="222" h="130">
                  <a:moveTo>
                    <a:pt x="222" y="93"/>
                  </a:moveTo>
                  <a:lnTo>
                    <a:pt x="16" y="130"/>
                  </a:lnTo>
                  <a:lnTo>
                    <a:pt x="0" y="37"/>
                  </a:lnTo>
                  <a:lnTo>
                    <a:pt x="206" y="0"/>
                  </a:lnTo>
                  <a:lnTo>
                    <a:pt x="222" y="93"/>
                  </a:lnTo>
                  <a:close/>
                </a:path>
              </a:pathLst>
            </a:custGeom>
            <a:solidFill>
              <a:srgbClr val="F1CE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78"/>
            <p:cNvSpPr/>
            <p:nvPr/>
          </p:nvSpPr>
          <p:spPr bwMode="auto">
            <a:xfrm>
              <a:off x="-1479550" y="3916363"/>
              <a:ext cx="357188" cy="203200"/>
            </a:xfrm>
            <a:custGeom>
              <a:avLst/>
              <a:gdLst>
                <a:gd name="T0" fmla="*/ 225 w 225"/>
                <a:gd name="T1" fmla="*/ 91 h 128"/>
                <a:gd name="T2" fmla="*/ 16 w 225"/>
                <a:gd name="T3" fmla="*/ 128 h 128"/>
                <a:gd name="T4" fmla="*/ 0 w 225"/>
                <a:gd name="T5" fmla="*/ 35 h 128"/>
                <a:gd name="T6" fmla="*/ 208 w 225"/>
                <a:gd name="T7" fmla="*/ 0 h 128"/>
                <a:gd name="T8" fmla="*/ 225 w 225"/>
                <a:gd name="T9" fmla="*/ 91 h 128"/>
              </a:gdLst>
              <a:ahLst/>
              <a:cxnLst>
                <a:cxn ang="0">
                  <a:pos x="T0" y="T1"/>
                </a:cxn>
                <a:cxn ang="0">
                  <a:pos x="T2" y="T3"/>
                </a:cxn>
                <a:cxn ang="0">
                  <a:pos x="T4" y="T5"/>
                </a:cxn>
                <a:cxn ang="0">
                  <a:pos x="T6" y="T7"/>
                </a:cxn>
                <a:cxn ang="0">
                  <a:pos x="T8" y="T9"/>
                </a:cxn>
              </a:cxnLst>
              <a:rect l="0" t="0" r="r" b="b"/>
              <a:pathLst>
                <a:path w="225" h="128">
                  <a:moveTo>
                    <a:pt x="225" y="91"/>
                  </a:moveTo>
                  <a:lnTo>
                    <a:pt x="16" y="128"/>
                  </a:lnTo>
                  <a:lnTo>
                    <a:pt x="0" y="35"/>
                  </a:lnTo>
                  <a:lnTo>
                    <a:pt x="208" y="0"/>
                  </a:lnTo>
                  <a:lnTo>
                    <a:pt x="225" y="91"/>
                  </a:lnTo>
                  <a:close/>
                </a:path>
              </a:pathLst>
            </a:custGeom>
            <a:solidFill>
              <a:srgbClr val="EEC6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79"/>
            <p:cNvSpPr/>
            <p:nvPr/>
          </p:nvSpPr>
          <p:spPr bwMode="auto">
            <a:xfrm>
              <a:off x="-1509713" y="3754438"/>
              <a:ext cx="357188" cy="203200"/>
            </a:xfrm>
            <a:custGeom>
              <a:avLst/>
              <a:gdLst>
                <a:gd name="T0" fmla="*/ 225 w 225"/>
                <a:gd name="T1" fmla="*/ 93 h 128"/>
                <a:gd name="T2" fmla="*/ 19 w 225"/>
                <a:gd name="T3" fmla="*/ 128 h 128"/>
                <a:gd name="T4" fmla="*/ 0 w 225"/>
                <a:gd name="T5" fmla="*/ 37 h 128"/>
                <a:gd name="T6" fmla="*/ 209 w 225"/>
                <a:gd name="T7" fmla="*/ 0 h 128"/>
                <a:gd name="T8" fmla="*/ 225 w 225"/>
                <a:gd name="T9" fmla="*/ 93 h 128"/>
              </a:gdLst>
              <a:ahLst/>
              <a:cxnLst>
                <a:cxn ang="0">
                  <a:pos x="T0" y="T1"/>
                </a:cxn>
                <a:cxn ang="0">
                  <a:pos x="T2" y="T3"/>
                </a:cxn>
                <a:cxn ang="0">
                  <a:pos x="T4" y="T5"/>
                </a:cxn>
                <a:cxn ang="0">
                  <a:pos x="T6" y="T7"/>
                </a:cxn>
                <a:cxn ang="0">
                  <a:pos x="T8" y="T9"/>
                </a:cxn>
              </a:cxnLst>
              <a:rect l="0" t="0" r="r" b="b"/>
              <a:pathLst>
                <a:path w="225" h="128">
                  <a:moveTo>
                    <a:pt x="225" y="93"/>
                  </a:moveTo>
                  <a:lnTo>
                    <a:pt x="19" y="128"/>
                  </a:lnTo>
                  <a:lnTo>
                    <a:pt x="0" y="37"/>
                  </a:lnTo>
                  <a:lnTo>
                    <a:pt x="209" y="0"/>
                  </a:lnTo>
                  <a:lnTo>
                    <a:pt x="225" y="93"/>
                  </a:lnTo>
                  <a:close/>
                </a:path>
              </a:pathLst>
            </a:custGeom>
            <a:solidFill>
              <a:srgbClr val="ECB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80"/>
            <p:cNvSpPr/>
            <p:nvPr/>
          </p:nvSpPr>
          <p:spPr bwMode="auto">
            <a:xfrm>
              <a:off x="-1535113" y="3592513"/>
              <a:ext cx="354013" cy="206375"/>
            </a:xfrm>
            <a:custGeom>
              <a:avLst/>
              <a:gdLst>
                <a:gd name="T0" fmla="*/ 223 w 223"/>
                <a:gd name="T1" fmla="*/ 93 h 130"/>
                <a:gd name="T2" fmla="*/ 16 w 223"/>
                <a:gd name="T3" fmla="*/ 130 h 130"/>
                <a:gd name="T4" fmla="*/ 0 w 223"/>
                <a:gd name="T5" fmla="*/ 37 h 130"/>
                <a:gd name="T6" fmla="*/ 206 w 223"/>
                <a:gd name="T7" fmla="*/ 0 h 130"/>
                <a:gd name="T8" fmla="*/ 223 w 223"/>
                <a:gd name="T9" fmla="*/ 93 h 130"/>
              </a:gdLst>
              <a:ahLst/>
              <a:cxnLst>
                <a:cxn ang="0">
                  <a:pos x="T0" y="T1"/>
                </a:cxn>
                <a:cxn ang="0">
                  <a:pos x="T2" y="T3"/>
                </a:cxn>
                <a:cxn ang="0">
                  <a:pos x="T4" y="T5"/>
                </a:cxn>
                <a:cxn ang="0">
                  <a:pos x="T6" y="T7"/>
                </a:cxn>
                <a:cxn ang="0">
                  <a:pos x="T8" y="T9"/>
                </a:cxn>
              </a:cxnLst>
              <a:rect l="0" t="0" r="r" b="b"/>
              <a:pathLst>
                <a:path w="223" h="130">
                  <a:moveTo>
                    <a:pt x="223" y="93"/>
                  </a:moveTo>
                  <a:lnTo>
                    <a:pt x="16" y="130"/>
                  </a:lnTo>
                  <a:lnTo>
                    <a:pt x="0" y="37"/>
                  </a:lnTo>
                  <a:lnTo>
                    <a:pt x="206" y="0"/>
                  </a:lnTo>
                  <a:lnTo>
                    <a:pt x="223" y="93"/>
                  </a:lnTo>
                  <a:close/>
                </a:path>
              </a:pathLst>
            </a:custGeom>
            <a:solidFill>
              <a:srgbClr val="E1AE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581"/>
            <p:cNvSpPr/>
            <p:nvPr/>
          </p:nvSpPr>
          <p:spPr bwMode="auto">
            <a:xfrm>
              <a:off x="-1563688" y="3430588"/>
              <a:ext cx="355600" cy="206375"/>
            </a:xfrm>
            <a:custGeom>
              <a:avLst/>
              <a:gdLst>
                <a:gd name="T0" fmla="*/ 224 w 224"/>
                <a:gd name="T1" fmla="*/ 93 h 130"/>
                <a:gd name="T2" fmla="*/ 16 w 224"/>
                <a:gd name="T3" fmla="*/ 130 h 130"/>
                <a:gd name="T4" fmla="*/ 0 w 224"/>
                <a:gd name="T5" fmla="*/ 37 h 130"/>
                <a:gd name="T6" fmla="*/ 206 w 224"/>
                <a:gd name="T7" fmla="*/ 0 h 130"/>
                <a:gd name="T8" fmla="*/ 224 w 224"/>
                <a:gd name="T9" fmla="*/ 93 h 130"/>
              </a:gdLst>
              <a:ahLst/>
              <a:cxnLst>
                <a:cxn ang="0">
                  <a:pos x="T0" y="T1"/>
                </a:cxn>
                <a:cxn ang="0">
                  <a:pos x="T2" y="T3"/>
                </a:cxn>
                <a:cxn ang="0">
                  <a:pos x="T4" y="T5"/>
                </a:cxn>
                <a:cxn ang="0">
                  <a:pos x="T6" y="T7"/>
                </a:cxn>
                <a:cxn ang="0">
                  <a:pos x="T8" y="T9"/>
                </a:cxn>
              </a:cxnLst>
              <a:rect l="0" t="0" r="r" b="b"/>
              <a:pathLst>
                <a:path w="224" h="130">
                  <a:moveTo>
                    <a:pt x="224" y="93"/>
                  </a:moveTo>
                  <a:lnTo>
                    <a:pt x="16" y="130"/>
                  </a:lnTo>
                  <a:lnTo>
                    <a:pt x="0" y="37"/>
                  </a:lnTo>
                  <a:lnTo>
                    <a:pt x="206" y="0"/>
                  </a:lnTo>
                  <a:lnTo>
                    <a:pt x="224" y="93"/>
                  </a:lnTo>
                  <a:close/>
                </a:path>
              </a:pathLst>
            </a:custGeom>
            <a:solidFill>
              <a:srgbClr val="C397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82"/>
            <p:cNvSpPr/>
            <p:nvPr/>
          </p:nvSpPr>
          <p:spPr bwMode="auto">
            <a:xfrm>
              <a:off x="-1420813" y="4237038"/>
              <a:ext cx="352425" cy="201613"/>
            </a:xfrm>
            <a:custGeom>
              <a:avLst/>
              <a:gdLst>
                <a:gd name="T0" fmla="*/ 222 w 222"/>
                <a:gd name="T1" fmla="*/ 93 h 127"/>
                <a:gd name="T2" fmla="*/ 16 w 222"/>
                <a:gd name="T3" fmla="*/ 127 h 127"/>
                <a:gd name="T4" fmla="*/ 0 w 222"/>
                <a:gd name="T5" fmla="*/ 37 h 127"/>
                <a:gd name="T6" fmla="*/ 206 w 222"/>
                <a:gd name="T7" fmla="*/ 0 h 127"/>
                <a:gd name="T8" fmla="*/ 222 w 222"/>
                <a:gd name="T9" fmla="*/ 93 h 127"/>
              </a:gdLst>
              <a:ahLst/>
              <a:cxnLst>
                <a:cxn ang="0">
                  <a:pos x="T0" y="T1"/>
                </a:cxn>
                <a:cxn ang="0">
                  <a:pos x="T2" y="T3"/>
                </a:cxn>
                <a:cxn ang="0">
                  <a:pos x="T4" y="T5"/>
                </a:cxn>
                <a:cxn ang="0">
                  <a:pos x="T6" y="T7"/>
                </a:cxn>
                <a:cxn ang="0">
                  <a:pos x="T8" y="T9"/>
                </a:cxn>
              </a:cxnLst>
              <a:rect l="0" t="0" r="r" b="b"/>
              <a:pathLst>
                <a:path w="222" h="127">
                  <a:moveTo>
                    <a:pt x="222" y="93"/>
                  </a:moveTo>
                  <a:lnTo>
                    <a:pt x="16" y="127"/>
                  </a:lnTo>
                  <a:lnTo>
                    <a:pt x="0" y="37"/>
                  </a:lnTo>
                  <a:lnTo>
                    <a:pt x="206" y="0"/>
                  </a:lnTo>
                  <a:lnTo>
                    <a:pt x="222" y="93"/>
                  </a:lnTo>
                  <a:close/>
                </a:path>
              </a:pathLst>
            </a:custGeom>
            <a:solidFill>
              <a:srgbClr val="F4D7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83"/>
            <p:cNvSpPr/>
            <p:nvPr/>
          </p:nvSpPr>
          <p:spPr bwMode="auto">
            <a:xfrm>
              <a:off x="-1582738" y="3228976"/>
              <a:ext cx="955675" cy="1139825"/>
            </a:xfrm>
            <a:custGeom>
              <a:avLst/>
              <a:gdLst>
                <a:gd name="T0" fmla="*/ 254 w 260"/>
                <a:gd name="T1" fmla="*/ 255 h 310"/>
                <a:gd name="T2" fmla="*/ 178 w 260"/>
                <a:gd name="T3" fmla="*/ 307 h 310"/>
                <a:gd name="T4" fmla="*/ 164 w 260"/>
                <a:gd name="T5" fmla="*/ 305 h 310"/>
                <a:gd name="T6" fmla="*/ 3 w 260"/>
                <a:gd name="T7" fmla="*/ 69 h 310"/>
                <a:gd name="T8" fmla="*/ 6 w 260"/>
                <a:gd name="T9" fmla="*/ 56 h 310"/>
                <a:gd name="T10" fmla="*/ 82 w 260"/>
                <a:gd name="T11" fmla="*/ 3 h 310"/>
                <a:gd name="T12" fmla="*/ 96 w 260"/>
                <a:gd name="T13" fmla="*/ 6 h 310"/>
                <a:gd name="T14" fmla="*/ 257 w 260"/>
                <a:gd name="T15" fmla="*/ 241 h 310"/>
                <a:gd name="T16" fmla="*/ 254 w 260"/>
                <a:gd name="T17" fmla="*/ 25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310">
                  <a:moveTo>
                    <a:pt x="254" y="255"/>
                  </a:moveTo>
                  <a:cubicBezTo>
                    <a:pt x="178" y="307"/>
                    <a:pt x="178" y="307"/>
                    <a:pt x="178" y="307"/>
                  </a:cubicBezTo>
                  <a:cubicBezTo>
                    <a:pt x="173" y="310"/>
                    <a:pt x="167" y="309"/>
                    <a:pt x="164" y="305"/>
                  </a:cubicBezTo>
                  <a:cubicBezTo>
                    <a:pt x="3" y="69"/>
                    <a:pt x="3" y="69"/>
                    <a:pt x="3" y="69"/>
                  </a:cubicBezTo>
                  <a:cubicBezTo>
                    <a:pt x="0" y="65"/>
                    <a:pt x="1" y="59"/>
                    <a:pt x="6" y="56"/>
                  </a:cubicBezTo>
                  <a:cubicBezTo>
                    <a:pt x="82" y="3"/>
                    <a:pt x="82" y="3"/>
                    <a:pt x="82" y="3"/>
                  </a:cubicBezTo>
                  <a:cubicBezTo>
                    <a:pt x="87" y="0"/>
                    <a:pt x="93" y="2"/>
                    <a:pt x="96" y="6"/>
                  </a:cubicBezTo>
                  <a:cubicBezTo>
                    <a:pt x="257" y="241"/>
                    <a:pt x="257" y="241"/>
                    <a:pt x="257" y="241"/>
                  </a:cubicBezTo>
                  <a:cubicBezTo>
                    <a:pt x="260" y="246"/>
                    <a:pt x="259" y="252"/>
                    <a:pt x="254" y="255"/>
                  </a:cubicBezTo>
                  <a:close/>
                </a:path>
              </a:pathLst>
            </a:custGeom>
            <a:solidFill>
              <a:srgbClr val="E1E8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84"/>
            <p:cNvSpPr/>
            <p:nvPr/>
          </p:nvSpPr>
          <p:spPr bwMode="auto">
            <a:xfrm>
              <a:off x="-1119188" y="3887788"/>
              <a:ext cx="360363" cy="307975"/>
            </a:xfrm>
            <a:custGeom>
              <a:avLst/>
              <a:gdLst>
                <a:gd name="T0" fmla="*/ 227 w 227"/>
                <a:gd name="T1" fmla="*/ 76 h 194"/>
                <a:gd name="T2" fmla="*/ 53 w 227"/>
                <a:gd name="T3" fmla="*/ 194 h 194"/>
                <a:gd name="T4" fmla="*/ 0 w 227"/>
                <a:gd name="T5" fmla="*/ 118 h 194"/>
                <a:gd name="T6" fmla="*/ 174 w 227"/>
                <a:gd name="T7" fmla="*/ 0 h 194"/>
                <a:gd name="T8" fmla="*/ 227 w 227"/>
                <a:gd name="T9" fmla="*/ 76 h 194"/>
              </a:gdLst>
              <a:ahLst/>
              <a:cxnLst>
                <a:cxn ang="0">
                  <a:pos x="T0" y="T1"/>
                </a:cxn>
                <a:cxn ang="0">
                  <a:pos x="T2" y="T3"/>
                </a:cxn>
                <a:cxn ang="0">
                  <a:pos x="T4" y="T5"/>
                </a:cxn>
                <a:cxn ang="0">
                  <a:pos x="T6" y="T7"/>
                </a:cxn>
                <a:cxn ang="0">
                  <a:pos x="T8" y="T9"/>
                </a:cxn>
              </a:cxnLst>
              <a:rect l="0" t="0" r="r" b="b"/>
              <a:pathLst>
                <a:path w="227" h="194">
                  <a:moveTo>
                    <a:pt x="227" y="76"/>
                  </a:moveTo>
                  <a:lnTo>
                    <a:pt x="53" y="194"/>
                  </a:lnTo>
                  <a:lnTo>
                    <a:pt x="0" y="118"/>
                  </a:lnTo>
                  <a:lnTo>
                    <a:pt x="174" y="0"/>
                  </a:lnTo>
                  <a:lnTo>
                    <a:pt x="227" y="76"/>
                  </a:ln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85"/>
            <p:cNvSpPr/>
            <p:nvPr/>
          </p:nvSpPr>
          <p:spPr bwMode="auto">
            <a:xfrm>
              <a:off x="-1211263" y="3751263"/>
              <a:ext cx="360363" cy="312738"/>
            </a:xfrm>
            <a:custGeom>
              <a:avLst/>
              <a:gdLst>
                <a:gd name="T0" fmla="*/ 227 w 227"/>
                <a:gd name="T1" fmla="*/ 79 h 197"/>
                <a:gd name="T2" fmla="*/ 53 w 227"/>
                <a:gd name="T3" fmla="*/ 197 h 197"/>
                <a:gd name="T4" fmla="*/ 0 w 227"/>
                <a:gd name="T5" fmla="*/ 118 h 197"/>
                <a:gd name="T6" fmla="*/ 174 w 227"/>
                <a:gd name="T7" fmla="*/ 0 h 197"/>
                <a:gd name="T8" fmla="*/ 227 w 227"/>
                <a:gd name="T9" fmla="*/ 79 h 197"/>
              </a:gdLst>
              <a:ahLst/>
              <a:cxnLst>
                <a:cxn ang="0">
                  <a:pos x="T0" y="T1"/>
                </a:cxn>
                <a:cxn ang="0">
                  <a:pos x="T2" y="T3"/>
                </a:cxn>
                <a:cxn ang="0">
                  <a:pos x="T4" y="T5"/>
                </a:cxn>
                <a:cxn ang="0">
                  <a:pos x="T6" y="T7"/>
                </a:cxn>
                <a:cxn ang="0">
                  <a:pos x="T8" y="T9"/>
                </a:cxn>
              </a:cxnLst>
              <a:rect l="0" t="0" r="r" b="b"/>
              <a:pathLst>
                <a:path w="227" h="197">
                  <a:moveTo>
                    <a:pt x="227" y="79"/>
                  </a:moveTo>
                  <a:lnTo>
                    <a:pt x="53" y="197"/>
                  </a:lnTo>
                  <a:lnTo>
                    <a:pt x="0" y="118"/>
                  </a:lnTo>
                  <a:lnTo>
                    <a:pt x="174" y="0"/>
                  </a:lnTo>
                  <a:lnTo>
                    <a:pt x="227" y="79"/>
                  </a:lnTo>
                  <a:close/>
                </a:path>
              </a:pathLst>
            </a:custGeom>
            <a:solidFill>
              <a:srgbClr val="E225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86"/>
            <p:cNvSpPr/>
            <p:nvPr/>
          </p:nvSpPr>
          <p:spPr bwMode="auto">
            <a:xfrm>
              <a:off x="-1303338" y="3614738"/>
              <a:ext cx="360363" cy="312738"/>
            </a:xfrm>
            <a:custGeom>
              <a:avLst/>
              <a:gdLst>
                <a:gd name="T0" fmla="*/ 227 w 227"/>
                <a:gd name="T1" fmla="*/ 79 h 197"/>
                <a:gd name="T2" fmla="*/ 53 w 227"/>
                <a:gd name="T3" fmla="*/ 197 h 197"/>
                <a:gd name="T4" fmla="*/ 0 w 227"/>
                <a:gd name="T5" fmla="*/ 121 h 197"/>
                <a:gd name="T6" fmla="*/ 174 w 227"/>
                <a:gd name="T7" fmla="*/ 0 h 197"/>
                <a:gd name="T8" fmla="*/ 227 w 227"/>
                <a:gd name="T9" fmla="*/ 79 h 197"/>
              </a:gdLst>
              <a:ahLst/>
              <a:cxnLst>
                <a:cxn ang="0">
                  <a:pos x="T0" y="T1"/>
                </a:cxn>
                <a:cxn ang="0">
                  <a:pos x="T2" y="T3"/>
                </a:cxn>
                <a:cxn ang="0">
                  <a:pos x="T4" y="T5"/>
                </a:cxn>
                <a:cxn ang="0">
                  <a:pos x="T6" y="T7"/>
                </a:cxn>
                <a:cxn ang="0">
                  <a:pos x="T8" y="T9"/>
                </a:cxn>
              </a:cxnLst>
              <a:rect l="0" t="0" r="r" b="b"/>
              <a:pathLst>
                <a:path w="227" h="197">
                  <a:moveTo>
                    <a:pt x="227" y="79"/>
                  </a:moveTo>
                  <a:lnTo>
                    <a:pt x="53" y="197"/>
                  </a:lnTo>
                  <a:lnTo>
                    <a:pt x="0" y="121"/>
                  </a:lnTo>
                  <a:lnTo>
                    <a:pt x="174" y="0"/>
                  </a:lnTo>
                  <a:lnTo>
                    <a:pt x="227" y="79"/>
                  </a:lnTo>
                  <a:close/>
                </a:path>
              </a:pathLst>
            </a:custGeom>
            <a:solidFill>
              <a:srgbClr val="C620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87"/>
            <p:cNvSpPr/>
            <p:nvPr/>
          </p:nvSpPr>
          <p:spPr bwMode="auto">
            <a:xfrm>
              <a:off x="-1395413" y="3482976"/>
              <a:ext cx="357188" cy="307975"/>
            </a:xfrm>
            <a:custGeom>
              <a:avLst/>
              <a:gdLst>
                <a:gd name="T0" fmla="*/ 225 w 225"/>
                <a:gd name="T1" fmla="*/ 76 h 194"/>
                <a:gd name="T2" fmla="*/ 54 w 225"/>
                <a:gd name="T3" fmla="*/ 194 h 194"/>
                <a:gd name="T4" fmla="*/ 0 w 225"/>
                <a:gd name="T5" fmla="*/ 118 h 194"/>
                <a:gd name="T6" fmla="*/ 174 w 225"/>
                <a:gd name="T7" fmla="*/ 0 h 194"/>
                <a:gd name="T8" fmla="*/ 225 w 225"/>
                <a:gd name="T9" fmla="*/ 76 h 194"/>
              </a:gdLst>
              <a:ahLst/>
              <a:cxnLst>
                <a:cxn ang="0">
                  <a:pos x="T0" y="T1"/>
                </a:cxn>
                <a:cxn ang="0">
                  <a:pos x="T2" y="T3"/>
                </a:cxn>
                <a:cxn ang="0">
                  <a:pos x="T4" y="T5"/>
                </a:cxn>
                <a:cxn ang="0">
                  <a:pos x="T6" y="T7"/>
                </a:cxn>
                <a:cxn ang="0">
                  <a:pos x="T8" y="T9"/>
                </a:cxn>
              </a:cxnLst>
              <a:rect l="0" t="0" r="r" b="b"/>
              <a:pathLst>
                <a:path w="225" h="194">
                  <a:moveTo>
                    <a:pt x="225" y="76"/>
                  </a:moveTo>
                  <a:lnTo>
                    <a:pt x="54" y="194"/>
                  </a:lnTo>
                  <a:lnTo>
                    <a:pt x="0" y="118"/>
                  </a:lnTo>
                  <a:lnTo>
                    <a:pt x="174" y="0"/>
                  </a:lnTo>
                  <a:lnTo>
                    <a:pt x="225" y="76"/>
                  </a:lnTo>
                  <a:close/>
                </a:path>
              </a:pathLst>
            </a:custGeom>
            <a:solidFill>
              <a:srgbClr val="C526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88"/>
            <p:cNvSpPr/>
            <p:nvPr/>
          </p:nvSpPr>
          <p:spPr bwMode="auto">
            <a:xfrm>
              <a:off x="-1487488" y="3346451"/>
              <a:ext cx="357188" cy="312738"/>
            </a:xfrm>
            <a:custGeom>
              <a:avLst/>
              <a:gdLst>
                <a:gd name="T0" fmla="*/ 225 w 225"/>
                <a:gd name="T1" fmla="*/ 79 h 197"/>
                <a:gd name="T2" fmla="*/ 51 w 225"/>
                <a:gd name="T3" fmla="*/ 197 h 197"/>
                <a:gd name="T4" fmla="*/ 0 w 225"/>
                <a:gd name="T5" fmla="*/ 118 h 197"/>
                <a:gd name="T6" fmla="*/ 174 w 225"/>
                <a:gd name="T7" fmla="*/ 0 h 197"/>
                <a:gd name="T8" fmla="*/ 225 w 225"/>
                <a:gd name="T9" fmla="*/ 79 h 197"/>
              </a:gdLst>
              <a:ahLst/>
              <a:cxnLst>
                <a:cxn ang="0">
                  <a:pos x="T0" y="T1"/>
                </a:cxn>
                <a:cxn ang="0">
                  <a:pos x="T2" y="T3"/>
                </a:cxn>
                <a:cxn ang="0">
                  <a:pos x="T4" y="T5"/>
                </a:cxn>
                <a:cxn ang="0">
                  <a:pos x="T6" y="T7"/>
                </a:cxn>
                <a:cxn ang="0">
                  <a:pos x="T8" y="T9"/>
                </a:cxn>
              </a:cxnLst>
              <a:rect l="0" t="0" r="r" b="b"/>
              <a:pathLst>
                <a:path w="225" h="197">
                  <a:moveTo>
                    <a:pt x="225" y="79"/>
                  </a:moveTo>
                  <a:lnTo>
                    <a:pt x="51" y="197"/>
                  </a:lnTo>
                  <a:lnTo>
                    <a:pt x="0" y="118"/>
                  </a:lnTo>
                  <a:lnTo>
                    <a:pt x="174" y="0"/>
                  </a:lnTo>
                  <a:lnTo>
                    <a:pt x="225" y="79"/>
                  </a:lnTo>
                  <a:close/>
                </a:path>
              </a:pathLst>
            </a:custGeom>
            <a:solidFill>
              <a:srgbClr val="A721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89"/>
            <p:cNvSpPr/>
            <p:nvPr/>
          </p:nvSpPr>
          <p:spPr bwMode="auto">
            <a:xfrm>
              <a:off x="-1027113" y="4019551"/>
              <a:ext cx="360363" cy="312738"/>
            </a:xfrm>
            <a:custGeom>
              <a:avLst/>
              <a:gdLst>
                <a:gd name="T0" fmla="*/ 227 w 227"/>
                <a:gd name="T1" fmla="*/ 79 h 197"/>
                <a:gd name="T2" fmla="*/ 53 w 227"/>
                <a:gd name="T3" fmla="*/ 197 h 197"/>
                <a:gd name="T4" fmla="*/ 0 w 227"/>
                <a:gd name="T5" fmla="*/ 121 h 197"/>
                <a:gd name="T6" fmla="*/ 173 w 227"/>
                <a:gd name="T7" fmla="*/ 0 h 197"/>
                <a:gd name="T8" fmla="*/ 227 w 227"/>
                <a:gd name="T9" fmla="*/ 79 h 197"/>
              </a:gdLst>
              <a:ahLst/>
              <a:cxnLst>
                <a:cxn ang="0">
                  <a:pos x="T0" y="T1"/>
                </a:cxn>
                <a:cxn ang="0">
                  <a:pos x="T2" y="T3"/>
                </a:cxn>
                <a:cxn ang="0">
                  <a:pos x="T4" y="T5"/>
                </a:cxn>
                <a:cxn ang="0">
                  <a:pos x="T6" y="T7"/>
                </a:cxn>
                <a:cxn ang="0">
                  <a:pos x="T8" y="T9"/>
                </a:cxn>
              </a:cxnLst>
              <a:rect l="0" t="0" r="r" b="b"/>
              <a:pathLst>
                <a:path w="227" h="197">
                  <a:moveTo>
                    <a:pt x="227" y="79"/>
                  </a:moveTo>
                  <a:lnTo>
                    <a:pt x="53" y="197"/>
                  </a:lnTo>
                  <a:lnTo>
                    <a:pt x="0" y="121"/>
                  </a:lnTo>
                  <a:lnTo>
                    <a:pt x="173" y="0"/>
                  </a:lnTo>
                  <a:lnTo>
                    <a:pt x="227" y="79"/>
                  </a:lnTo>
                  <a:close/>
                </a:path>
              </a:pathLst>
            </a:custGeom>
            <a:solidFill>
              <a:srgbClr val="EB58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90"/>
            <p:cNvSpPr/>
            <p:nvPr/>
          </p:nvSpPr>
          <p:spPr bwMode="auto">
            <a:xfrm>
              <a:off x="-1519238" y="3170238"/>
              <a:ext cx="1154113" cy="915988"/>
            </a:xfrm>
            <a:custGeom>
              <a:avLst/>
              <a:gdLst>
                <a:gd name="T0" fmla="*/ 312 w 314"/>
                <a:gd name="T1" fmla="*/ 164 h 249"/>
                <a:gd name="T2" fmla="*/ 264 w 314"/>
                <a:gd name="T3" fmla="*/ 243 h 249"/>
                <a:gd name="T4" fmla="*/ 250 w 314"/>
                <a:gd name="T5" fmla="*/ 246 h 249"/>
                <a:gd name="T6" fmla="*/ 6 w 314"/>
                <a:gd name="T7" fmla="*/ 99 h 249"/>
                <a:gd name="T8" fmla="*/ 3 w 314"/>
                <a:gd name="T9" fmla="*/ 85 h 249"/>
                <a:gd name="T10" fmla="*/ 51 w 314"/>
                <a:gd name="T11" fmla="*/ 6 h 249"/>
                <a:gd name="T12" fmla="*/ 64 w 314"/>
                <a:gd name="T13" fmla="*/ 3 h 249"/>
                <a:gd name="T14" fmla="*/ 308 w 314"/>
                <a:gd name="T15" fmla="*/ 150 h 249"/>
                <a:gd name="T16" fmla="*/ 312 w 314"/>
                <a:gd name="T17" fmla="*/ 16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4" h="249">
                  <a:moveTo>
                    <a:pt x="312" y="164"/>
                  </a:moveTo>
                  <a:cubicBezTo>
                    <a:pt x="264" y="243"/>
                    <a:pt x="264" y="243"/>
                    <a:pt x="264" y="243"/>
                  </a:cubicBezTo>
                  <a:cubicBezTo>
                    <a:pt x="261" y="248"/>
                    <a:pt x="255" y="249"/>
                    <a:pt x="250" y="246"/>
                  </a:cubicBezTo>
                  <a:cubicBezTo>
                    <a:pt x="6" y="99"/>
                    <a:pt x="6" y="99"/>
                    <a:pt x="6" y="99"/>
                  </a:cubicBezTo>
                  <a:cubicBezTo>
                    <a:pt x="2" y="96"/>
                    <a:pt x="0" y="90"/>
                    <a:pt x="3" y="85"/>
                  </a:cubicBezTo>
                  <a:cubicBezTo>
                    <a:pt x="51" y="6"/>
                    <a:pt x="51" y="6"/>
                    <a:pt x="51" y="6"/>
                  </a:cubicBezTo>
                  <a:cubicBezTo>
                    <a:pt x="54" y="1"/>
                    <a:pt x="60" y="0"/>
                    <a:pt x="64" y="3"/>
                  </a:cubicBezTo>
                  <a:cubicBezTo>
                    <a:pt x="308" y="150"/>
                    <a:pt x="308" y="150"/>
                    <a:pt x="308" y="150"/>
                  </a:cubicBezTo>
                  <a:cubicBezTo>
                    <a:pt x="313" y="153"/>
                    <a:pt x="314" y="159"/>
                    <a:pt x="312" y="164"/>
                  </a:cubicBez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591"/>
            <p:cNvSpPr/>
            <p:nvPr/>
          </p:nvSpPr>
          <p:spPr bwMode="auto">
            <a:xfrm>
              <a:off x="-839788" y="3597276"/>
              <a:ext cx="296863" cy="363538"/>
            </a:xfrm>
            <a:custGeom>
              <a:avLst/>
              <a:gdLst>
                <a:gd name="T0" fmla="*/ 187 w 187"/>
                <a:gd name="T1" fmla="*/ 48 h 229"/>
                <a:gd name="T2" fmla="*/ 79 w 187"/>
                <a:gd name="T3" fmla="*/ 229 h 229"/>
                <a:gd name="T4" fmla="*/ 0 w 187"/>
                <a:gd name="T5" fmla="*/ 180 h 229"/>
                <a:gd name="T6" fmla="*/ 109 w 187"/>
                <a:gd name="T7" fmla="*/ 0 h 229"/>
                <a:gd name="T8" fmla="*/ 187 w 187"/>
                <a:gd name="T9" fmla="*/ 48 h 229"/>
              </a:gdLst>
              <a:ahLst/>
              <a:cxnLst>
                <a:cxn ang="0">
                  <a:pos x="T0" y="T1"/>
                </a:cxn>
                <a:cxn ang="0">
                  <a:pos x="T2" y="T3"/>
                </a:cxn>
                <a:cxn ang="0">
                  <a:pos x="T4" y="T5"/>
                </a:cxn>
                <a:cxn ang="0">
                  <a:pos x="T6" y="T7"/>
                </a:cxn>
                <a:cxn ang="0">
                  <a:pos x="T8" y="T9"/>
                </a:cxn>
              </a:cxnLst>
              <a:rect l="0" t="0" r="r" b="b"/>
              <a:pathLst>
                <a:path w="187" h="229">
                  <a:moveTo>
                    <a:pt x="187" y="48"/>
                  </a:moveTo>
                  <a:lnTo>
                    <a:pt x="79" y="229"/>
                  </a:lnTo>
                  <a:lnTo>
                    <a:pt x="0" y="180"/>
                  </a:lnTo>
                  <a:lnTo>
                    <a:pt x="109" y="0"/>
                  </a:lnTo>
                  <a:lnTo>
                    <a:pt x="187" y="48"/>
                  </a:ln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592"/>
            <p:cNvSpPr/>
            <p:nvPr/>
          </p:nvSpPr>
          <p:spPr bwMode="auto">
            <a:xfrm>
              <a:off x="-979488" y="3511551"/>
              <a:ext cx="296863" cy="365125"/>
            </a:xfrm>
            <a:custGeom>
              <a:avLst/>
              <a:gdLst>
                <a:gd name="T0" fmla="*/ 187 w 187"/>
                <a:gd name="T1" fmla="*/ 49 h 230"/>
                <a:gd name="T2" fmla="*/ 79 w 187"/>
                <a:gd name="T3" fmla="*/ 230 h 230"/>
                <a:gd name="T4" fmla="*/ 0 w 187"/>
                <a:gd name="T5" fmla="*/ 181 h 230"/>
                <a:gd name="T6" fmla="*/ 109 w 187"/>
                <a:gd name="T7" fmla="*/ 0 h 230"/>
                <a:gd name="T8" fmla="*/ 187 w 187"/>
                <a:gd name="T9" fmla="*/ 49 h 230"/>
              </a:gdLst>
              <a:ahLst/>
              <a:cxnLst>
                <a:cxn ang="0">
                  <a:pos x="T0" y="T1"/>
                </a:cxn>
                <a:cxn ang="0">
                  <a:pos x="T2" y="T3"/>
                </a:cxn>
                <a:cxn ang="0">
                  <a:pos x="T4" y="T5"/>
                </a:cxn>
                <a:cxn ang="0">
                  <a:pos x="T6" y="T7"/>
                </a:cxn>
                <a:cxn ang="0">
                  <a:pos x="T8" y="T9"/>
                </a:cxn>
              </a:cxnLst>
              <a:rect l="0" t="0" r="r" b="b"/>
              <a:pathLst>
                <a:path w="187" h="230">
                  <a:moveTo>
                    <a:pt x="187" y="49"/>
                  </a:moveTo>
                  <a:lnTo>
                    <a:pt x="79" y="230"/>
                  </a:lnTo>
                  <a:lnTo>
                    <a:pt x="0" y="181"/>
                  </a:lnTo>
                  <a:lnTo>
                    <a:pt x="109" y="0"/>
                  </a:lnTo>
                  <a:lnTo>
                    <a:pt x="187" y="49"/>
                  </a:lnTo>
                  <a:close/>
                </a:path>
              </a:pathLst>
            </a:custGeom>
            <a:solidFill>
              <a:srgbClr val="7DCBD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593"/>
            <p:cNvSpPr/>
            <p:nvPr/>
          </p:nvSpPr>
          <p:spPr bwMode="auto">
            <a:xfrm>
              <a:off x="-1119188" y="3427413"/>
              <a:ext cx="296863" cy="363538"/>
            </a:xfrm>
            <a:custGeom>
              <a:avLst/>
              <a:gdLst>
                <a:gd name="T0" fmla="*/ 187 w 187"/>
                <a:gd name="T1" fmla="*/ 49 h 229"/>
                <a:gd name="T2" fmla="*/ 79 w 187"/>
                <a:gd name="T3" fmla="*/ 229 h 229"/>
                <a:gd name="T4" fmla="*/ 0 w 187"/>
                <a:gd name="T5" fmla="*/ 181 h 229"/>
                <a:gd name="T6" fmla="*/ 109 w 187"/>
                <a:gd name="T7" fmla="*/ 0 h 229"/>
                <a:gd name="T8" fmla="*/ 187 w 187"/>
                <a:gd name="T9" fmla="*/ 49 h 229"/>
              </a:gdLst>
              <a:ahLst/>
              <a:cxnLst>
                <a:cxn ang="0">
                  <a:pos x="T0" y="T1"/>
                </a:cxn>
                <a:cxn ang="0">
                  <a:pos x="T2" y="T3"/>
                </a:cxn>
                <a:cxn ang="0">
                  <a:pos x="T4" y="T5"/>
                </a:cxn>
                <a:cxn ang="0">
                  <a:pos x="T6" y="T7"/>
                </a:cxn>
                <a:cxn ang="0">
                  <a:pos x="T8" y="T9"/>
                </a:cxn>
              </a:cxnLst>
              <a:rect l="0" t="0" r="r" b="b"/>
              <a:pathLst>
                <a:path w="187" h="229">
                  <a:moveTo>
                    <a:pt x="187" y="49"/>
                  </a:moveTo>
                  <a:lnTo>
                    <a:pt x="79" y="229"/>
                  </a:lnTo>
                  <a:lnTo>
                    <a:pt x="0" y="181"/>
                  </a:lnTo>
                  <a:lnTo>
                    <a:pt x="109" y="0"/>
                  </a:lnTo>
                  <a:lnTo>
                    <a:pt x="187" y="49"/>
                  </a:ln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594"/>
            <p:cNvSpPr/>
            <p:nvPr/>
          </p:nvSpPr>
          <p:spPr bwMode="auto">
            <a:xfrm>
              <a:off x="-1258888" y="3343276"/>
              <a:ext cx="298450" cy="363538"/>
            </a:xfrm>
            <a:custGeom>
              <a:avLst/>
              <a:gdLst>
                <a:gd name="T0" fmla="*/ 188 w 188"/>
                <a:gd name="T1" fmla="*/ 48 h 229"/>
                <a:gd name="T2" fmla="*/ 79 w 188"/>
                <a:gd name="T3" fmla="*/ 229 h 229"/>
                <a:gd name="T4" fmla="*/ 0 w 188"/>
                <a:gd name="T5" fmla="*/ 180 h 229"/>
                <a:gd name="T6" fmla="*/ 109 w 188"/>
                <a:gd name="T7" fmla="*/ 0 h 229"/>
                <a:gd name="T8" fmla="*/ 188 w 188"/>
                <a:gd name="T9" fmla="*/ 48 h 229"/>
              </a:gdLst>
              <a:ahLst/>
              <a:cxnLst>
                <a:cxn ang="0">
                  <a:pos x="T0" y="T1"/>
                </a:cxn>
                <a:cxn ang="0">
                  <a:pos x="T2" y="T3"/>
                </a:cxn>
                <a:cxn ang="0">
                  <a:pos x="T4" y="T5"/>
                </a:cxn>
                <a:cxn ang="0">
                  <a:pos x="T6" y="T7"/>
                </a:cxn>
                <a:cxn ang="0">
                  <a:pos x="T8" y="T9"/>
                </a:cxn>
              </a:cxnLst>
              <a:rect l="0" t="0" r="r" b="b"/>
              <a:pathLst>
                <a:path w="188" h="229">
                  <a:moveTo>
                    <a:pt x="188" y="48"/>
                  </a:moveTo>
                  <a:lnTo>
                    <a:pt x="79" y="229"/>
                  </a:lnTo>
                  <a:lnTo>
                    <a:pt x="0" y="180"/>
                  </a:lnTo>
                  <a:lnTo>
                    <a:pt x="109" y="0"/>
                  </a:lnTo>
                  <a:lnTo>
                    <a:pt x="188" y="48"/>
                  </a:lnTo>
                  <a:close/>
                </a:path>
              </a:pathLst>
            </a:custGeom>
            <a:solidFill>
              <a:srgbClr val="018A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595"/>
            <p:cNvSpPr/>
            <p:nvPr/>
          </p:nvSpPr>
          <p:spPr bwMode="auto">
            <a:xfrm>
              <a:off x="-1401763" y="3257551"/>
              <a:ext cx="301625" cy="365125"/>
            </a:xfrm>
            <a:custGeom>
              <a:avLst/>
              <a:gdLst>
                <a:gd name="T0" fmla="*/ 190 w 190"/>
                <a:gd name="T1" fmla="*/ 49 h 230"/>
                <a:gd name="T2" fmla="*/ 81 w 190"/>
                <a:gd name="T3" fmla="*/ 230 h 230"/>
                <a:gd name="T4" fmla="*/ 0 w 190"/>
                <a:gd name="T5" fmla="*/ 181 h 230"/>
                <a:gd name="T6" fmla="*/ 108 w 190"/>
                <a:gd name="T7" fmla="*/ 0 h 230"/>
                <a:gd name="T8" fmla="*/ 190 w 190"/>
                <a:gd name="T9" fmla="*/ 49 h 230"/>
              </a:gdLst>
              <a:ahLst/>
              <a:cxnLst>
                <a:cxn ang="0">
                  <a:pos x="T0" y="T1"/>
                </a:cxn>
                <a:cxn ang="0">
                  <a:pos x="T2" y="T3"/>
                </a:cxn>
                <a:cxn ang="0">
                  <a:pos x="T4" y="T5"/>
                </a:cxn>
                <a:cxn ang="0">
                  <a:pos x="T6" y="T7"/>
                </a:cxn>
                <a:cxn ang="0">
                  <a:pos x="T8" y="T9"/>
                </a:cxn>
              </a:cxnLst>
              <a:rect l="0" t="0" r="r" b="b"/>
              <a:pathLst>
                <a:path w="190" h="230">
                  <a:moveTo>
                    <a:pt x="190" y="49"/>
                  </a:moveTo>
                  <a:lnTo>
                    <a:pt x="81" y="230"/>
                  </a:lnTo>
                  <a:lnTo>
                    <a:pt x="0" y="181"/>
                  </a:lnTo>
                  <a:lnTo>
                    <a:pt x="108" y="0"/>
                  </a:lnTo>
                  <a:lnTo>
                    <a:pt x="190" y="49"/>
                  </a:lnTo>
                  <a:close/>
                </a:path>
              </a:pathLst>
            </a:custGeom>
            <a:solidFill>
              <a:srgbClr val="026D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596"/>
            <p:cNvSpPr/>
            <p:nvPr/>
          </p:nvSpPr>
          <p:spPr bwMode="auto">
            <a:xfrm>
              <a:off x="-703263" y="3681413"/>
              <a:ext cx="300038" cy="363538"/>
            </a:xfrm>
            <a:custGeom>
              <a:avLst/>
              <a:gdLst>
                <a:gd name="T0" fmla="*/ 189 w 189"/>
                <a:gd name="T1" fmla="*/ 49 h 229"/>
                <a:gd name="T2" fmla="*/ 81 w 189"/>
                <a:gd name="T3" fmla="*/ 229 h 229"/>
                <a:gd name="T4" fmla="*/ 0 w 189"/>
                <a:gd name="T5" fmla="*/ 181 h 229"/>
                <a:gd name="T6" fmla="*/ 108 w 189"/>
                <a:gd name="T7" fmla="*/ 0 h 229"/>
                <a:gd name="T8" fmla="*/ 189 w 189"/>
                <a:gd name="T9" fmla="*/ 49 h 229"/>
              </a:gdLst>
              <a:ahLst/>
              <a:cxnLst>
                <a:cxn ang="0">
                  <a:pos x="T0" y="T1"/>
                </a:cxn>
                <a:cxn ang="0">
                  <a:pos x="T2" y="T3"/>
                </a:cxn>
                <a:cxn ang="0">
                  <a:pos x="T4" y="T5"/>
                </a:cxn>
                <a:cxn ang="0">
                  <a:pos x="T6" y="T7"/>
                </a:cxn>
                <a:cxn ang="0">
                  <a:pos x="T8" y="T9"/>
                </a:cxn>
              </a:cxnLst>
              <a:rect l="0" t="0" r="r" b="b"/>
              <a:pathLst>
                <a:path w="189" h="229">
                  <a:moveTo>
                    <a:pt x="189" y="49"/>
                  </a:moveTo>
                  <a:lnTo>
                    <a:pt x="81" y="229"/>
                  </a:lnTo>
                  <a:lnTo>
                    <a:pt x="0" y="181"/>
                  </a:lnTo>
                  <a:lnTo>
                    <a:pt x="108" y="0"/>
                  </a:lnTo>
                  <a:lnTo>
                    <a:pt x="189" y="49"/>
                  </a:lnTo>
                  <a:close/>
                </a:path>
              </a:pathLst>
            </a:custGeom>
            <a:solidFill>
              <a:srgbClr val="B6E1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597"/>
            <p:cNvSpPr/>
            <p:nvPr/>
          </p:nvSpPr>
          <p:spPr bwMode="auto">
            <a:xfrm>
              <a:off x="1196975" y="5827713"/>
              <a:ext cx="896938" cy="896938"/>
            </a:xfrm>
            <a:custGeom>
              <a:avLst/>
              <a:gdLst>
                <a:gd name="T0" fmla="*/ 37 w 244"/>
                <a:gd name="T1" fmla="*/ 56 h 244"/>
                <a:gd name="T2" fmla="*/ 188 w 244"/>
                <a:gd name="T3" fmla="*/ 37 h 244"/>
                <a:gd name="T4" fmla="*/ 207 w 244"/>
                <a:gd name="T5" fmla="*/ 188 h 244"/>
                <a:gd name="T6" fmla="*/ 56 w 244"/>
                <a:gd name="T7" fmla="*/ 208 h 244"/>
                <a:gd name="T8" fmla="*/ 37 w 244"/>
                <a:gd name="T9" fmla="*/ 56 h 244"/>
              </a:gdLst>
              <a:ahLst/>
              <a:cxnLst>
                <a:cxn ang="0">
                  <a:pos x="T0" y="T1"/>
                </a:cxn>
                <a:cxn ang="0">
                  <a:pos x="T2" y="T3"/>
                </a:cxn>
                <a:cxn ang="0">
                  <a:pos x="T4" y="T5"/>
                </a:cxn>
                <a:cxn ang="0">
                  <a:pos x="T6" y="T7"/>
                </a:cxn>
                <a:cxn ang="0">
                  <a:pos x="T8" y="T9"/>
                </a:cxn>
              </a:cxnLst>
              <a:rect l="0" t="0" r="r" b="b"/>
              <a:pathLst>
                <a:path w="244" h="244">
                  <a:moveTo>
                    <a:pt x="37" y="56"/>
                  </a:moveTo>
                  <a:cubicBezTo>
                    <a:pt x="73" y="9"/>
                    <a:pt x="141" y="0"/>
                    <a:pt x="188" y="37"/>
                  </a:cubicBezTo>
                  <a:cubicBezTo>
                    <a:pt x="235" y="73"/>
                    <a:pt x="244" y="141"/>
                    <a:pt x="207" y="188"/>
                  </a:cubicBezTo>
                  <a:cubicBezTo>
                    <a:pt x="171" y="235"/>
                    <a:pt x="103" y="244"/>
                    <a:pt x="56" y="208"/>
                  </a:cubicBezTo>
                  <a:cubicBezTo>
                    <a:pt x="9" y="171"/>
                    <a:pt x="0" y="103"/>
                    <a:pt x="37" y="56"/>
                  </a:cubicBez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598"/>
            <p:cNvSpPr/>
            <p:nvPr/>
          </p:nvSpPr>
          <p:spPr bwMode="auto">
            <a:xfrm>
              <a:off x="1563688" y="5348288"/>
              <a:ext cx="896938" cy="898525"/>
            </a:xfrm>
            <a:custGeom>
              <a:avLst/>
              <a:gdLst>
                <a:gd name="T0" fmla="*/ 37 w 244"/>
                <a:gd name="T1" fmla="*/ 56 h 244"/>
                <a:gd name="T2" fmla="*/ 188 w 244"/>
                <a:gd name="T3" fmla="*/ 37 h 244"/>
                <a:gd name="T4" fmla="*/ 208 w 244"/>
                <a:gd name="T5" fmla="*/ 188 h 244"/>
                <a:gd name="T6" fmla="*/ 56 w 244"/>
                <a:gd name="T7" fmla="*/ 208 h 244"/>
                <a:gd name="T8" fmla="*/ 37 w 244"/>
                <a:gd name="T9" fmla="*/ 56 h 244"/>
              </a:gdLst>
              <a:ahLst/>
              <a:cxnLst>
                <a:cxn ang="0">
                  <a:pos x="T0" y="T1"/>
                </a:cxn>
                <a:cxn ang="0">
                  <a:pos x="T2" y="T3"/>
                </a:cxn>
                <a:cxn ang="0">
                  <a:pos x="T4" y="T5"/>
                </a:cxn>
                <a:cxn ang="0">
                  <a:pos x="T6" y="T7"/>
                </a:cxn>
                <a:cxn ang="0">
                  <a:pos x="T8" y="T9"/>
                </a:cxn>
              </a:cxnLst>
              <a:rect l="0" t="0" r="r" b="b"/>
              <a:pathLst>
                <a:path w="244" h="244">
                  <a:moveTo>
                    <a:pt x="37" y="56"/>
                  </a:moveTo>
                  <a:cubicBezTo>
                    <a:pt x="73" y="9"/>
                    <a:pt x="141" y="0"/>
                    <a:pt x="188" y="37"/>
                  </a:cubicBezTo>
                  <a:cubicBezTo>
                    <a:pt x="236" y="73"/>
                    <a:pt x="244" y="141"/>
                    <a:pt x="208" y="188"/>
                  </a:cubicBezTo>
                  <a:cubicBezTo>
                    <a:pt x="171" y="235"/>
                    <a:pt x="104" y="244"/>
                    <a:pt x="56" y="208"/>
                  </a:cubicBezTo>
                  <a:cubicBezTo>
                    <a:pt x="9" y="171"/>
                    <a:pt x="0" y="103"/>
                    <a:pt x="37" y="56"/>
                  </a:cubicBezTo>
                  <a:close/>
                </a:path>
              </a:pathLst>
            </a:custGeom>
            <a:solidFill>
              <a:srgbClr val="92D3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99"/>
            <p:cNvSpPr/>
            <p:nvPr/>
          </p:nvSpPr>
          <p:spPr bwMode="auto">
            <a:xfrm>
              <a:off x="1627188" y="5875338"/>
              <a:ext cx="407988" cy="323850"/>
            </a:xfrm>
            <a:custGeom>
              <a:avLst/>
              <a:gdLst>
                <a:gd name="T0" fmla="*/ 111 w 111"/>
                <a:gd name="T1" fmla="*/ 87 h 88"/>
                <a:gd name="T2" fmla="*/ 39 w 111"/>
                <a:gd name="T3" fmla="*/ 65 h 88"/>
                <a:gd name="T4" fmla="*/ 0 w 111"/>
                <a:gd name="T5" fmla="*/ 1 h 88"/>
                <a:gd name="T6" fmla="*/ 71 w 111"/>
                <a:gd name="T7" fmla="*/ 24 h 88"/>
                <a:gd name="T8" fmla="*/ 111 w 111"/>
                <a:gd name="T9" fmla="*/ 87 h 88"/>
              </a:gdLst>
              <a:ahLst/>
              <a:cxnLst>
                <a:cxn ang="0">
                  <a:pos x="T0" y="T1"/>
                </a:cxn>
                <a:cxn ang="0">
                  <a:pos x="T2" y="T3"/>
                </a:cxn>
                <a:cxn ang="0">
                  <a:pos x="T4" y="T5"/>
                </a:cxn>
                <a:cxn ang="0">
                  <a:pos x="T6" y="T7"/>
                </a:cxn>
                <a:cxn ang="0">
                  <a:pos x="T8" y="T9"/>
                </a:cxn>
              </a:cxnLst>
              <a:rect l="0" t="0" r="r" b="b"/>
              <a:pathLst>
                <a:path w="111" h="88">
                  <a:moveTo>
                    <a:pt x="111" y="87"/>
                  </a:moveTo>
                  <a:cubicBezTo>
                    <a:pt x="86" y="88"/>
                    <a:pt x="61" y="81"/>
                    <a:pt x="39" y="65"/>
                  </a:cubicBezTo>
                  <a:cubicBezTo>
                    <a:pt x="18" y="48"/>
                    <a:pt x="5" y="26"/>
                    <a:pt x="0" y="1"/>
                  </a:cubicBezTo>
                  <a:cubicBezTo>
                    <a:pt x="24" y="0"/>
                    <a:pt x="50" y="7"/>
                    <a:pt x="71" y="24"/>
                  </a:cubicBezTo>
                  <a:cubicBezTo>
                    <a:pt x="92" y="40"/>
                    <a:pt x="106" y="63"/>
                    <a:pt x="111" y="87"/>
                  </a:cubicBezTo>
                  <a:close/>
                </a:path>
              </a:pathLst>
            </a:cu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600"/>
            <p:cNvSpPr/>
            <p:nvPr/>
          </p:nvSpPr>
          <p:spPr bwMode="auto">
            <a:xfrm>
              <a:off x="1800225" y="5911851"/>
              <a:ext cx="881063" cy="890588"/>
            </a:xfrm>
            <a:custGeom>
              <a:avLst/>
              <a:gdLst>
                <a:gd name="T0" fmla="*/ 37 w 240"/>
                <a:gd name="T1" fmla="*/ 56 h 242"/>
                <a:gd name="T2" fmla="*/ 186 w 240"/>
                <a:gd name="T3" fmla="*/ 35 h 242"/>
                <a:gd name="T4" fmla="*/ 204 w 240"/>
                <a:gd name="T5" fmla="*/ 185 h 242"/>
                <a:gd name="T6" fmla="*/ 54 w 240"/>
                <a:gd name="T7" fmla="*/ 206 h 242"/>
                <a:gd name="T8" fmla="*/ 37 w 240"/>
                <a:gd name="T9" fmla="*/ 56 h 242"/>
              </a:gdLst>
              <a:ahLst/>
              <a:cxnLst>
                <a:cxn ang="0">
                  <a:pos x="T0" y="T1"/>
                </a:cxn>
                <a:cxn ang="0">
                  <a:pos x="T2" y="T3"/>
                </a:cxn>
                <a:cxn ang="0">
                  <a:pos x="T4" y="T5"/>
                </a:cxn>
                <a:cxn ang="0">
                  <a:pos x="T6" y="T7"/>
                </a:cxn>
                <a:cxn ang="0">
                  <a:pos x="T8" y="T9"/>
                </a:cxn>
              </a:cxnLst>
              <a:rect l="0" t="0" r="r" b="b"/>
              <a:pathLst>
                <a:path w="240" h="242">
                  <a:moveTo>
                    <a:pt x="37" y="56"/>
                  </a:moveTo>
                  <a:cubicBezTo>
                    <a:pt x="73" y="9"/>
                    <a:pt x="140" y="0"/>
                    <a:pt x="186" y="35"/>
                  </a:cubicBezTo>
                  <a:cubicBezTo>
                    <a:pt x="232" y="71"/>
                    <a:pt x="240" y="138"/>
                    <a:pt x="204" y="185"/>
                  </a:cubicBezTo>
                  <a:cubicBezTo>
                    <a:pt x="167" y="233"/>
                    <a:pt x="100" y="242"/>
                    <a:pt x="54" y="206"/>
                  </a:cubicBezTo>
                  <a:cubicBezTo>
                    <a:pt x="8" y="171"/>
                    <a:pt x="0" y="103"/>
                    <a:pt x="37" y="56"/>
                  </a:cubicBezTo>
                  <a:close/>
                </a:path>
              </a:pathLst>
            </a:custGeom>
            <a:solidFill>
              <a:srgbClr val="EEC6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601"/>
            <p:cNvSpPr/>
            <p:nvPr/>
          </p:nvSpPr>
          <p:spPr bwMode="auto">
            <a:xfrm>
              <a:off x="1825625" y="6065838"/>
              <a:ext cx="242888" cy="508000"/>
            </a:xfrm>
            <a:custGeom>
              <a:avLst/>
              <a:gdLst>
                <a:gd name="T0" fmla="*/ 30 w 66"/>
                <a:gd name="T1" fmla="*/ 14 h 138"/>
                <a:gd name="T2" fmla="*/ 43 w 66"/>
                <a:gd name="T3" fmla="*/ 0 h 138"/>
                <a:gd name="T4" fmla="*/ 36 w 66"/>
                <a:gd name="T5" fmla="*/ 123 h 138"/>
                <a:gd name="T6" fmla="*/ 23 w 66"/>
                <a:gd name="T7" fmla="*/ 138 h 138"/>
                <a:gd name="T8" fmla="*/ 30 w 66"/>
                <a:gd name="T9" fmla="*/ 14 h 138"/>
              </a:gdLst>
              <a:ahLst/>
              <a:cxnLst>
                <a:cxn ang="0">
                  <a:pos x="T0" y="T1"/>
                </a:cxn>
                <a:cxn ang="0">
                  <a:pos x="T2" y="T3"/>
                </a:cxn>
                <a:cxn ang="0">
                  <a:pos x="T4" y="T5"/>
                </a:cxn>
                <a:cxn ang="0">
                  <a:pos x="T6" y="T7"/>
                </a:cxn>
                <a:cxn ang="0">
                  <a:pos x="T8" y="T9"/>
                </a:cxn>
              </a:cxnLst>
              <a:rect l="0" t="0" r="r" b="b"/>
              <a:pathLst>
                <a:path w="66" h="138">
                  <a:moveTo>
                    <a:pt x="30" y="14"/>
                  </a:moveTo>
                  <a:cubicBezTo>
                    <a:pt x="34" y="9"/>
                    <a:pt x="38" y="4"/>
                    <a:pt x="43" y="0"/>
                  </a:cubicBezTo>
                  <a:cubicBezTo>
                    <a:pt x="66" y="37"/>
                    <a:pt x="65" y="86"/>
                    <a:pt x="36" y="123"/>
                  </a:cubicBezTo>
                  <a:cubicBezTo>
                    <a:pt x="32" y="128"/>
                    <a:pt x="28" y="133"/>
                    <a:pt x="23" y="138"/>
                  </a:cubicBezTo>
                  <a:cubicBezTo>
                    <a:pt x="0" y="101"/>
                    <a:pt x="1" y="51"/>
                    <a:pt x="30" y="14"/>
                  </a:cubicBezTo>
                  <a:close/>
                </a:path>
              </a:pathLst>
            </a:custGeom>
            <a:solidFill>
              <a:srgbClr val="E1AE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602"/>
            <p:cNvSpPr/>
            <p:nvPr/>
          </p:nvSpPr>
          <p:spPr bwMode="auto">
            <a:xfrm>
              <a:off x="1895475" y="5930901"/>
              <a:ext cx="469900" cy="293688"/>
            </a:xfrm>
            <a:custGeom>
              <a:avLst/>
              <a:gdLst>
                <a:gd name="T0" fmla="*/ 11 w 128"/>
                <a:gd name="T1" fmla="*/ 51 h 80"/>
                <a:gd name="T2" fmla="*/ 128 w 128"/>
                <a:gd name="T3" fmla="*/ 14 h 80"/>
                <a:gd name="T4" fmla="*/ 118 w 128"/>
                <a:gd name="T5" fmla="*/ 30 h 80"/>
                <a:gd name="T6" fmla="*/ 0 w 128"/>
                <a:gd name="T7" fmla="*/ 67 h 80"/>
                <a:gd name="T8" fmla="*/ 11 w 128"/>
                <a:gd name="T9" fmla="*/ 51 h 80"/>
              </a:gdLst>
              <a:ahLst/>
              <a:cxnLst>
                <a:cxn ang="0">
                  <a:pos x="T0" y="T1"/>
                </a:cxn>
                <a:cxn ang="0">
                  <a:pos x="T2" y="T3"/>
                </a:cxn>
                <a:cxn ang="0">
                  <a:pos x="T4" y="T5"/>
                </a:cxn>
                <a:cxn ang="0">
                  <a:pos x="T6" y="T7"/>
                </a:cxn>
                <a:cxn ang="0">
                  <a:pos x="T8" y="T9"/>
                </a:cxn>
              </a:cxnLst>
              <a:rect l="0" t="0" r="r" b="b"/>
              <a:pathLst>
                <a:path w="128" h="80">
                  <a:moveTo>
                    <a:pt x="11" y="51"/>
                  </a:moveTo>
                  <a:cubicBezTo>
                    <a:pt x="39" y="14"/>
                    <a:pt x="87" y="0"/>
                    <a:pt x="128" y="14"/>
                  </a:cubicBezTo>
                  <a:cubicBezTo>
                    <a:pt x="125" y="19"/>
                    <a:pt x="122" y="25"/>
                    <a:pt x="118" y="30"/>
                  </a:cubicBezTo>
                  <a:cubicBezTo>
                    <a:pt x="89" y="67"/>
                    <a:pt x="42" y="80"/>
                    <a:pt x="0" y="67"/>
                  </a:cubicBezTo>
                  <a:cubicBezTo>
                    <a:pt x="3" y="62"/>
                    <a:pt x="7" y="56"/>
                    <a:pt x="11" y="51"/>
                  </a:cubicBezTo>
                  <a:close/>
                </a:path>
              </a:pathLst>
            </a:custGeom>
            <a:solidFill>
              <a:srgbClr val="6699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603"/>
            <p:cNvSpPr/>
            <p:nvPr/>
          </p:nvSpPr>
          <p:spPr bwMode="auto">
            <a:xfrm>
              <a:off x="1895475" y="6065838"/>
              <a:ext cx="139700" cy="133350"/>
            </a:xfrm>
            <a:custGeom>
              <a:avLst/>
              <a:gdLst>
                <a:gd name="T0" fmla="*/ 0 w 38"/>
                <a:gd name="T1" fmla="*/ 30 h 36"/>
                <a:gd name="T2" fmla="*/ 24 w 38"/>
                <a:gd name="T3" fmla="*/ 0 h 36"/>
                <a:gd name="T4" fmla="*/ 38 w 38"/>
                <a:gd name="T5" fmla="*/ 35 h 36"/>
                <a:gd name="T6" fmla="*/ 0 w 38"/>
                <a:gd name="T7" fmla="*/ 30 h 36"/>
              </a:gdLst>
              <a:ahLst/>
              <a:cxnLst>
                <a:cxn ang="0">
                  <a:pos x="T0" y="T1"/>
                </a:cxn>
                <a:cxn ang="0">
                  <a:pos x="T2" y="T3"/>
                </a:cxn>
                <a:cxn ang="0">
                  <a:pos x="T4" y="T5"/>
                </a:cxn>
                <a:cxn ang="0">
                  <a:pos x="T6" y="T7"/>
                </a:cxn>
              </a:cxnLst>
              <a:rect l="0" t="0" r="r" b="b"/>
              <a:pathLst>
                <a:path w="38" h="36">
                  <a:moveTo>
                    <a:pt x="0" y="30"/>
                  </a:moveTo>
                  <a:cubicBezTo>
                    <a:pt x="6" y="19"/>
                    <a:pt x="14" y="8"/>
                    <a:pt x="24" y="0"/>
                  </a:cubicBezTo>
                  <a:cubicBezTo>
                    <a:pt x="30" y="10"/>
                    <a:pt x="35" y="22"/>
                    <a:pt x="38" y="35"/>
                  </a:cubicBezTo>
                  <a:cubicBezTo>
                    <a:pt x="25" y="36"/>
                    <a:pt x="13" y="34"/>
                    <a:pt x="0" y="30"/>
                  </a:cubicBezTo>
                  <a:close/>
                </a:path>
              </a:pathLst>
            </a:cu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604"/>
            <p:cNvSpPr/>
            <p:nvPr/>
          </p:nvSpPr>
          <p:spPr bwMode="auto">
            <a:xfrm>
              <a:off x="1990725" y="3290888"/>
              <a:ext cx="717550" cy="1001713"/>
            </a:xfrm>
            <a:custGeom>
              <a:avLst/>
              <a:gdLst>
                <a:gd name="T0" fmla="*/ 195 w 195"/>
                <a:gd name="T1" fmla="*/ 255 h 272"/>
                <a:gd name="T2" fmla="*/ 175 w 195"/>
                <a:gd name="T3" fmla="*/ 272 h 272"/>
                <a:gd name="T4" fmla="*/ 0 w 195"/>
                <a:gd name="T5" fmla="*/ 272 h 272"/>
                <a:gd name="T6" fmla="*/ 0 w 195"/>
                <a:gd name="T7" fmla="*/ 0 h 272"/>
                <a:gd name="T8" fmla="*/ 175 w 195"/>
                <a:gd name="T9" fmla="*/ 0 h 272"/>
                <a:gd name="T10" fmla="*/ 195 w 195"/>
                <a:gd name="T11" fmla="*/ 17 h 272"/>
                <a:gd name="T12" fmla="*/ 195 w 195"/>
                <a:gd name="T13" fmla="*/ 255 h 272"/>
              </a:gdLst>
              <a:ahLst/>
              <a:cxnLst>
                <a:cxn ang="0">
                  <a:pos x="T0" y="T1"/>
                </a:cxn>
                <a:cxn ang="0">
                  <a:pos x="T2" y="T3"/>
                </a:cxn>
                <a:cxn ang="0">
                  <a:pos x="T4" y="T5"/>
                </a:cxn>
                <a:cxn ang="0">
                  <a:pos x="T6" y="T7"/>
                </a:cxn>
                <a:cxn ang="0">
                  <a:pos x="T8" y="T9"/>
                </a:cxn>
                <a:cxn ang="0">
                  <a:pos x="T10" y="T11"/>
                </a:cxn>
                <a:cxn ang="0">
                  <a:pos x="T12" y="T13"/>
                </a:cxn>
              </a:cxnLst>
              <a:rect l="0" t="0" r="r" b="b"/>
              <a:pathLst>
                <a:path w="195" h="272">
                  <a:moveTo>
                    <a:pt x="195" y="255"/>
                  </a:moveTo>
                  <a:cubicBezTo>
                    <a:pt x="195" y="265"/>
                    <a:pt x="185" y="272"/>
                    <a:pt x="175" y="272"/>
                  </a:cubicBezTo>
                  <a:cubicBezTo>
                    <a:pt x="0" y="272"/>
                    <a:pt x="0" y="272"/>
                    <a:pt x="0" y="272"/>
                  </a:cubicBezTo>
                  <a:cubicBezTo>
                    <a:pt x="0" y="0"/>
                    <a:pt x="0" y="0"/>
                    <a:pt x="0" y="0"/>
                  </a:cubicBezTo>
                  <a:cubicBezTo>
                    <a:pt x="175" y="0"/>
                    <a:pt x="175" y="0"/>
                    <a:pt x="175" y="0"/>
                  </a:cubicBezTo>
                  <a:cubicBezTo>
                    <a:pt x="185" y="0"/>
                    <a:pt x="195" y="7"/>
                    <a:pt x="195" y="17"/>
                  </a:cubicBezTo>
                  <a:lnTo>
                    <a:pt x="195" y="255"/>
                  </a:lnTo>
                  <a:close/>
                </a:path>
              </a:pathLst>
            </a:custGeom>
            <a:solidFill>
              <a:srgbClr val="E1AE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605"/>
            <p:cNvSpPr/>
            <p:nvPr/>
          </p:nvSpPr>
          <p:spPr bwMode="auto">
            <a:xfrm>
              <a:off x="2005013" y="3305176"/>
              <a:ext cx="687388" cy="971550"/>
            </a:xfrm>
            <a:custGeom>
              <a:avLst/>
              <a:gdLst>
                <a:gd name="T0" fmla="*/ 187 w 187"/>
                <a:gd name="T1" fmla="*/ 251 h 264"/>
                <a:gd name="T2" fmla="*/ 187 w 187"/>
                <a:gd name="T3" fmla="*/ 13 h 264"/>
                <a:gd name="T4" fmla="*/ 171 w 187"/>
                <a:gd name="T5" fmla="*/ 0 h 264"/>
                <a:gd name="T6" fmla="*/ 0 w 187"/>
                <a:gd name="T7" fmla="*/ 0 h 264"/>
                <a:gd name="T8" fmla="*/ 0 w 187"/>
                <a:gd name="T9" fmla="*/ 264 h 264"/>
                <a:gd name="T10" fmla="*/ 171 w 187"/>
                <a:gd name="T11" fmla="*/ 264 h 264"/>
                <a:gd name="T12" fmla="*/ 187 w 187"/>
                <a:gd name="T13" fmla="*/ 251 h 264"/>
              </a:gdLst>
              <a:ahLst/>
              <a:cxnLst>
                <a:cxn ang="0">
                  <a:pos x="T0" y="T1"/>
                </a:cxn>
                <a:cxn ang="0">
                  <a:pos x="T2" y="T3"/>
                </a:cxn>
                <a:cxn ang="0">
                  <a:pos x="T4" y="T5"/>
                </a:cxn>
                <a:cxn ang="0">
                  <a:pos x="T6" y="T7"/>
                </a:cxn>
                <a:cxn ang="0">
                  <a:pos x="T8" y="T9"/>
                </a:cxn>
                <a:cxn ang="0">
                  <a:pos x="T10" y="T11"/>
                </a:cxn>
                <a:cxn ang="0">
                  <a:pos x="T12" y="T13"/>
                </a:cxn>
              </a:cxnLst>
              <a:rect l="0" t="0" r="r" b="b"/>
              <a:pathLst>
                <a:path w="187" h="264">
                  <a:moveTo>
                    <a:pt x="187" y="251"/>
                  </a:moveTo>
                  <a:cubicBezTo>
                    <a:pt x="187" y="13"/>
                    <a:pt x="187" y="13"/>
                    <a:pt x="187" y="13"/>
                  </a:cubicBezTo>
                  <a:cubicBezTo>
                    <a:pt x="187" y="6"/>
                    <a:pt x="180" y="0"/>
                    <a:pt x="171" y="0"/>
                  </a:cubicBezTo>
                  <a:cubicBezTo>
                    <a:pt x="0" y="0"/>
                    <a:pt x="0" y="0"/>
                    <a:pt x="0" y="0"/>
                  </a:cubicBezTo>
                  <a:cubicBezTo>
                    <a:pt x="0" y="264"/>
                    <a:pt x="0" y="264"/>
                    <a:pt x="0" y="264"/>
                  </a:cubicBezTo>
                  <a:cubicBezTo>
                    <a:pt x="171" y="264"/>
                    <a:pt x="171" y="264"/>
                    <a:pt x="171" y="264"/>
                  </a:cubicBezTo>
                  <a:cubicBezTo>
                    <a:pt x="180" y="264"/>
                    <a:pt x="187" y="258"/>
                    <a:pt x="187" y="251"/>
                  </a:cubicBez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606"/>
            <p:cNvSpPr/>
            <p:nvPr/>
          </p:nvSpPr>
          <p:spPr bwMode="auto">
            <a:xfrm>
              <a:off x="1979613" y="3287713"/>
              <a:ext cx="690563" cy="1008063"/>
            </a:xfrm>
            <a:custGeom>
              <a:avLst/>
              <a:gdLst>
                <a:gd name="T0" fmla="*/ 188 w 188"/>
                <a:gd name="T1" fmla="*/ 260 h 274"/>
                <a:gd name="T2" fmla="*/ 188 w 188"/>
                <a:gd name="T3" fmla="*/ 14 h 274"/>
                <a:gd name="T4" fmla="*/ 172 w 188"/>
                <a:gd name="T5" fmla="*/ 0 h 274"/>
                <a:gd name="T6" fmla="*/ 0 w 188"/>
                <a:gd name="T7" fmla="*/ 0 h 274"/>
                <a:gd name="T8" fmla="*/ 0 w 188"/>
                <a:gd name="T9" fmla="*/ 274 h 274"/>
                <a:gd name="T10" fmla="*/ 172 w 188"/>
                <a:gd name="T11" fmla="*/ 274 h 274"/>
                <a:gd name="T12" fmla="*/ 188 w 188"/>
                <a:gd name="T13" fmla="*/ 260 h 274"/>
              </a:gdLst>
              <a:ahLst/>
              <a:cxnLst>
                <a:cxn ang="0">
                  <a:pos x="T0" y="T1"/>
                </a:cxn>
                <a:cxn ang="0">
                  <a:pos x="T2" y="T3"/>
                </a:cxn>
                <a:cxn ang="0">
                  <a:pos x="T4" y="T5"/>
                </a:cxn>
                <a:cxn ang="0">
                  <a:pos x="T6" y="T7"/>
                </a:cxn>
                <a:cxn ang="0">
                  <a:pos x="T8" y="T9"/>
                </a:cxn>
                <a:cxn ang="0">
                  <a:pos x="T10" y="T11"/>
                </a:cxn>
                <a:cxn ang="0">
                  <a:pos x="T12" y="T13"/>
                </a:cxn>
              </a:cxnLst>
              <a:rect l="0" t="0" r="r" b="b"/>
              <a:pathLst>
                <a:path w="188" h="274">
                  <a:moveTo>
                    <a:pt x="188" y="260"/>
                  </a:moveTo>
                  <a:cubicBezTo>
                    <a:pt x="188" y="14"/>
                    <a:pt x="188" y="14"/>
                    <a:pt x="188" y="14"/>
                  </a:cubicBezTo>
                  <a:cubicBezTo>
                    <a:pt x="188" y="6"/>
                    <a:pt x="181" y="0"/>
                    <a:pt x="172" y="0"/>
                  </a:cubicBezTo>
                  <a:cubicBezTo>
                    <a:pt x="0" y="0"/>
                    <a:pt x="0" y="0"/>
                    <a:pt x="0" y="0"/>
                  </a:cubicBezTo>
                  <a:cubicBezTo>
                    <a:pt x="0" y="274"/>
                    <a:pt x="0" y="274"/>
                    <a:pt x="0" y="274"/>
                  </a:cubicBezTo>
                  <a:cubicBezTo>
                    <a:pt x="172" y="274"/>
                    <a:pt x="172" y="274"/>
                    <a:pt x="172" y="274"/>
                  </a:cubicBezTo>
                  <a:cubicBezTo>
                    <a:pt x="181" y="274"/>
                    <a:pt x="188" y="267"/>
                    <a:pt x="188" y="260"/>
                  </a:cubicBezTo>
                  <a:close/>
                </a:path>
              </a:pathLst>
            </a:custGeom>
            <a:solidFill>
              <a:srgbClr val="ECB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607"/>
            <p:cNvSpPr/>
            <p:nvPr/>
          </p:nvSpPr>
          <p:spPr bwMode="auto">
            <a:xfrm>
              <a:off x="1979613" y="3508376"/>
              <a:ext cx="690563" cy="787400"/>
            </a:xfrm>
            <a:custGeom>
              <a:avLst/>
              <a:gdLst>
                <a:gd name="T0" fmla="*/ 188 w 188"/>
                <a:gd name="T1" fmla="*/ 200 h 214"/>
                <a:gd name="T2" fmla="*/ 188 w 188"/>
                <a:gd name="T3" fmla="*/ 109 h 214"/>
                <a:gd name="T4" fmla="*/ 79 w 188"/>
                <a:gd name="T5" fmla="*/ 0 h 214"/>
                <a:gd name="T6" fmla="*/ 0 w 188"/>
                <a:gd name="T7" fmla="*/ 78 h 214"/>
                <a:gd name="T8" fmla="*/ 0 w 188"/>
                <a:gd name="T9" fmla="*/ 214 h 214"/>
                <a:gd name="T10" fmla="*/ 172 w 188"/>
                <a:gd name="T11" fmla="*/ 214 h 214"/>
                <a:gd name="T12" fmla="*/ 188 w 188"/>
                <a:gd name="T13" fmla="*/ 200 h 214"/>
              </a:gdLst>
              <a:ahLst/>
              <a:cxnLst>
                <a:cxn ang="0">
                  <a:pos x="T0" y="T1"/>
                </a:cxn>
                <a:cxn ang="0">
                  <a:pos x="T2" y="T3"/>
                </a:cxn>
                <a:cxn ang="0">
                  <a:pos x="T4" y="T5"/>
                </a:cxn>
                <a:cxn ang="0">
                  <a:pos x="T6" y="T7"/>
                </a:cxn>
                <a:cxn ang="0">
                  <a:pos x="T8" y="T9"/>
                </a:cxn>
                <a:cxn ang="0">
                  <a:pos x="T10" y="T11"/>
                </a:cxn>
                <a:cxn ang="0">
                  <a:pos x="T12" y="T13"/>
                </a:cxn>
              </a:cxnLst>
              <a:rect l="0" t="0" r="r" b="b"/>
              <a:pathLst>
                <a:path w="188" h="214">
                  <a:moveTo>
                    <a:pt x="188" y="200"/>
                  </a:moveTo>
                  <a:cubicBezTo>
                    <a:pt x="188" y="109"/>
                    <a:pt x="188" y="109"/>
                    <a:pt x="188" y="109"/>
                  </a:cubicBezTo>
                  <a:cubicBezTo>
                    <a:pt x="79" y="0"/>
                    <a:pt x="79" y="0"/>
                    <a:pt x="79" y="0"/>
                  </a:cubicBezTo>
                  <a:cubicBezTo>
                    <a:pt x="0" y="78"/>
                    <a:pt x="0" y="78"/>
                    <a:pt x="0" y="78"/>
                  </a:cubicBezTo>
                  <a:cubicBezTo>
                    <a:pt x="0" y="214"/>
                    <a:pt x="0" y="214"/>
                    <a:pt x="0" y="214"/>
                  </a:cubicBezTo>
                  <a:cubicBezTo>
                    <a:pt x="172" y="214"/>
                    <a:pt x="172" y="214"/>
                    <a:pt x="172" y="214"/>
                  </a:cubicBezTo>
                  <a:cubicBezTo>
                    <a:pt x="181" y="214"/>
                    <a:pt x="188" y="207"/>
                    <a:pt x="188" y="200"/>
                  </a:cubicBezTo>
                  <a:close/>
                </a:path>
              </a:pathLst>
            </a:custGeom>
            <a:solidFill>
              <a:srgbClr val="E1AE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Rectangle 608"/>
            <p:cNvSpPr>
              <a:spLocks noChangeArrowheads="1"/>
            </p:cNvSpPr>
            <p:nvPr/>
          </p:nvSpPr>
          <p:spPr bwMode="auto">
            <a:xfrm>
              <a:off x="1979613" y="3287713"/>
              <a:ext cx="55563" cy="1008063"/>
            </a:xfrm>
            <a:prstGeom prst="rect">
              <a:avLst/>
            </a:prstGeom>
            <a:solidFill>
              <a:srgbClr val="E1AE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6" name="Freeform 609"/>
            <p:cNvSpPr/>
            <p:nvPr/>
          </p:nvSpPr>
          <p:spPr bwMode="auto">
            <a:xfrm>
              <a:off x="1736725" y="3482976"/>
              <a:ext cx="661988" cy="963613"/>
            </a:xfrm>
            <a:custGeom>
              <a:avLst/>
              <a:gdLst>
                <a:gd name="T0" fmla="*/ 0 w 417"/>
                <a:gd name="T1" fmla="*/ 0 h 607"/>
                <a:gd name="T2" fmla="*/ 322 w 417"/>
                <a:gd name="T3" fmla="*/ 0 h 607"/>
                <a:gd name="T4" fmla="*/ 417 w 417"/>
                <a:gd name="T5" fmla="*/ 95 h 607"/>
                <a:gd name="T6" fmla="*/ 417 w 417"/>
                <a:gd name="T7" fmla="*/ 607 h 607"/>
                <a:gd name="T8" fmla="*/ 0 w 417"/>
                <a:gd name="T9" fmla="*/ 607 h 607"/>
                <a:gd name="T10" fmla="*/ 0 w 417"/>
                <a:gd name="T11" fmla="*/ 0 h 607"/>
              </a:gdLst>
              <a:ahLst/>
              <a:cxnLst>
                <a:cxn ang="0">
                  <a:pos x="T0" y="T1"/>
                </a:cxn>
                <a:cxn ang="0">
                  <a:pos x="T2" y="T3"/>
                </a:cxn>
                <a:cxn ang="0">
                  <a:pos x="T4" y="T5"/>
                </a:cxn>
                <a:cxn ang="0">
                  <a:pos x="T6" y="T7"/>
                </a:cxn>
                <a:cxn ang="0">
                  <a:pos x="T8" y="T9"/>
                </a:cxn>
                <a:cxn ang="0">
                  <a:pos x="T10" y="T11"/>
                </a:cxn>
              </a:cxnLst>
              <a:rect l="0" t="0" r="r" b="b"/>
              <a:pathLst>
                <a:path w="417" h="607">
                  <a:moveTo>
                    <a:pt x="0" y="0"/>
                  </a:moveTo>
                  <a:lnTo>
                    <a:pt x="322" y="0"/>
                  </a:lnTo>
                  <a:lnTo>
                    <a:pt x="417" y="95"/>
                  </a:lnTo>
                  <a:lnTo>
                    <a:pt x="417" y="607"/>
                  </a:lnTo>
                  <a:lnTo>
                    <a:pt x="0" y="607"/>
                  </a:lnTo>
                  <a:lnTo>
                    <a:pt x="0" y="0"/>
                  </a:ln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610"/>
            <p:cNvSpPr/>
            <p:nvPr/>
          </p:nvSpPr>
          <p:spPr bwMode="auto">
            <a:xfrm>
              <a:off x="2247900" y="3559176"/>
              <a:ext cx="150813" cy="225425"/>
            </a:xfrm>
            <a:custGeom>
              <a:avLst/>
              <a:gdLst>
                <a:gd name="T0" fmla="*/ 0 w 95"/>
                <a:gd name="T1" fmla="*/ 47 h 142"/>
                <a:gd name="T2" fmla="*/ 95 w 95"/>
                <a:gd name="T3" fmla="*/ 142 h 142"/>
                <a:gd name="T4" fmla="*/ 95 w 95"/>
                <a:gd name="T5" fmla="*/ 47 h 142"/>
                <a:gd name="T6" fmla="*/ 46 w 95"/>
                <a:gd name="T7" fmla="*/ 0 h 142"/>
                <a:gd name="T8" fmla="*/ 0 w 95"/>
                <a:gd name="T9" fmla="*/ 47 h 142"/>
              </a:gdLst>
              <a:ahLst/>
              <a:cxnLst>
                <a:cxn ang="0">
                  <a:pos x="T0" y="T1"/>
                </a:cxn>
                <a:cxn ang="0">
                  <a:pos x="T2" y="T3"/>
                </a:cxn>
                <a:cxn ang="0">
                  <a:pos x="T4" y="T5"/>
                </a:cxn>
                <a:cxn ang="0">
                  <a:pos x="T6" y="T7"/>
                </a:cxn>
                <a:cxn ang="0">
                  <a:pos x="T8" y="T9"/>
                </a:cxn>
              </a:cxnLst>
              <a:rect l="0" t="0" r="r" b="b"/>
              <a:pathLst>
                <a:path w="95" h="142">
                  <a:moveTo>
                    <a:pt x="0" y="47"/>
                  </a:moveTo>
                  <a:lnTo>
                    <a:pt x="95" y="142"/>
                  </a:lnTo>
                  <a:lnTo>
                    <a:pt x="95" y="47"/>
                  </a:lnTo>
                  <a:lnTo>
                    <a:pt x="46" y="0"/>
                  </a:lnTo>
                  <a:lnTo>
                    <a:pt x="0" y="47"/>
                  </a:lnTo>
                  <a:close/>
                </a:path>
              </a:pathLst>
            </a:custGeom>
            <a:solidFill>
              <a:srgbClr val="E1E8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611"/>
            <p:cNvSpPr/>
            <p:nvPr/>
          </p:nvSpPr>
          <p:spPr bwMode="auto">
            <a:xfrm>
              <a:off x="2247900" y="3482976"/>
              <a:ext cx="150813" cy="150813"/>
            </a:xfrm>
            <a:custGeom>
              <a:avLst/>
              <a:gdLst>
                <a:gd name="T0" fmla="*/ 0 w 95"/>
                <a:gd name="T1" fmla="*/ 0 h 95"/>
                <a:gd name="T2" fmla="*/ 95 w 95"/>
                <a:gd name="T3" fmla="*/ 95 h 95"/>
                <a:gd name="T4" fmla="*/ 0 w 95"/>
                <a:gd name="T5" fmla="*/ 95 h 95"/>
                <a:gd name="T6" fmla="*/ 0 w 95"/>
                <a:gd name="T7" fmla="*/ 0 h 95"/>
              </a:gdLst>
              <a:ahLst/>
              <a:cxnLst>
                <a:cxn ang="0">
                  <a:pos x="T0" y="T1"/>
                </a:cxn>
                <a:cxn ang="0">
                  <a:pos x="T2" y="T3"/>
                </a:cxn>
                <a:cxn ang="0">
                  <a:pos x="T4" y="T5"/>
                </a:cxn>
                <a:cxn ang="0">
                  <a:pos x="T6" y="T7"/>
                </a:cxn>
              </a:cxnLst>
              <a:rect l="0" t="0" r="r" b="b"/>
              <a:pathLst>
                <a:path w="95" h="95">
                  <a:moveTo>
                    <a:pt x="0" y="0"/>
                  </a:moveTo>
                  <a:lnTo>
                    <a:pt x="95" y="95"/>
                  </a:lnTo>
                  <a:lnTo>
                    <a:pt x="0" y="95"/>
                  </a:lnTo>
                  <a:lnTo>
                    <a:pt x="0" y="0"/>
                  </a:ln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Rectangle 612"/>
            <p:cNvSpPr>
              <a:spLocks noChangeArrowheads="1"/>
            </p:cNvSpPr>
            <p:nvPr/>
          </p:nvSpPr>
          <p:spPr bwMode="auto">
            <a:xfrm>
              <a:off x="1928813" y="3681413"/>
              <a:ext cx="392113" cy="17463"/>
            </a:xfrm>
            <a:prstGeom prst="rect">
              <a:avLst/>
            </a:prstGeom>
            <a:solidFill>
              <a:srgbClr val="8C8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0" name="Rectangle 613"/>
            <p:cNvSpPr>
              <a:spLocks noChangeArrowheads="1"/>
            </p:cNvSpPr>
            <p:nvPr/>
          </p:nvSpPr>
          <p:spPr bwMode="auto">
            <a:xfrm>
              <a:off x="1928813" y="3714751"/>
              <a:ext cx="392113" cy="17463"/>
            </a:xfrm>
            <a:prstGeom prst="rect">
              <a:avLst/>
            </a:prstGeom>
            <a:solidFill>
              <a:srgbClr val="8C8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1" name="Rectangle 614"/>
            <p:cNvSpPr>
              <a:spLocks noChangeArrowheads="1"/>
            </p:cNvSpPr>
            <p:nvPr/>
          </p:nvSpPr>
          <p:spPr bwMode="auto">
            <a:xfrm>
              <a:off x="1928813" y="3748088"/>
              <a:ext cx="392113" cy="14288"/>
            </a:xfrm>
            <a:prstGeom prst="rect">
              <a:avLst/>
            </a:prstGeom>
            <a:solidFill>
              <a:srgbClr val="8C8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2" name="Rectangle 615"/>
            <p:cNvSpPr>
              <a:spLocks noChangeArrowheads="1"/>
            </p:cNvSpPr>
            <p:nvPr/>
          </p:nvSpPr>
          <p:spPr bwMode="auto">
            <a:xfrm>
              <a:off x="1928813" y="3779838"/>
              <a:ext cx="392113" cy="15875"/>
            </a:xfrm>
            <a:prstGeom prst="rect">
              <a:avLst/>
            </a:prstGeom>
            <a:solidFill>
              <a:srgbClr val="8C8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3" name="Rectangle 616"/>
            <p:cNvSpPr>
              <a:spLocks noChangeArrowheads="1"/>
            </p:cNvSpPr>
            <p:nvPr/>
          </p:nvSpPr>
          <p:spPr bwMode="auto">
            <a:xfrm>
              <a:off x="1789113" y="3813176"/>
              <a:ext cx="531813" cy="15875"/>
            </a:xfrm>
            <a:prstGeom prst="rect">
              <a:avLst/>
            </a:prstGeom>
            <a:solidFill>
              <a:srgbClr val="8C8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4" name="Rectangle 617"/>
            <p:cNvSpPr>
              <a:spLocks noChangeArrowheads="1"/>
            </p:cNvSpPr>
            <p:nvPr/>
          </p:nvSpPr>
          <p:spPr bwMode="auto">
            <a:xfrm>
              <a:off x="1789113" y="3843338"/>
              <a:ext cx="528638" cy="17463"/>
            </a:xfrm>
            <a:prstGeom prst="rect">
              <a:avLst/>
            </a:prstGeom>
            <a:solidFill>
              <a:srgbClr val="8C8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5" name="Rectangle 618"/>
            <p:cNvSpPr>
              <a:spLocks noChangeArrowheads="1"/>
            </p:cNvSpPr>
            <p:nvPr/>
          </p:nvSpPr>
          <p:spPr bwMode="auto">
            <a:xfrm>
              <a:off x="1789113" y="3876676"/>
              <a:ext cx="531813" cy="17463"/>
            </a:xfrm>
            <a:prstGeom prst="rect">
              <a:avLst/>
            </a:prstGeom>
            <a:solidFill>
              <a:srgbClr val="8C8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6" name="Rectangle 619"/>
            <p:cNvSpPr>
              <a:spLocks noChangeArrowheads="1"/>
            </p:cNvSpPr>
            <p:nvPr/>
          </p:nvSpPr>
          <p:spPr bwMode="auto">
            <a:xfrm>
              <a:off x="1789113" y="3876676"/>
              <a:ext cx="531813" cy="17463"/>
            </a:xfrm>
            <a:prstGeom prst="rect">
              <a:avLst/>
            </a:prstGeom>
            <a:solidFill>
              <a:srgbClr val="8C8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7" name="Rectangle 620"/>
            <p:cNvSpPr>
              <a:spLocks noChangeArrowheads="1"/>
            </p:cNvSpPr>
            <p:nvPr/>
          </p:nvSpPr>
          <p:spPr bwMode="auto">
            <a:xfrm>
              <a:off x="1789113" y="3910013"/>
              <a:ext cx="528638" cy="14288"/>
            </a:xfrm>
            <a:prstGeom prst="rect">
              <a:avLst/>
            </a:prstGeom>
            <a:solidFill>
              <a:srgbClr val="8C8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8" name="Rectangle 621"/>
            <p:cNvSpPr>
              <a:spLocks noChangeArrowheads="1"/>
            </p:cNvSpPr>
            <p:nvPr/>
          </p:nvSpPr>
          <p:spPr bwMode="auto">
            <a:xfrm>
              <a:off x="1789113" y="3941763"/>
              <a:ext cx="374650" cy="15875"/>
            </a:xfrm>
            <a:prstGeom prst="rect">
              <a:avLst/>
            </a:prstGeom>
            <a:solidFill>
              <a:srgbClr val="8C8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9" name="Freeform 622"/>
            <p:cNvSpPr>
              <a:spLocks noEditPoints="1"/>
            </p:cNvSpPr>
            <p:nvPr/>
          </p:nvSpPr>
          <p:spPr bwMode="auto">
            <a:xfrm>
              <a:off x="1751013" y="4125913"/>
              <a:ext cx="66675" cy="66675"/>
            </a:xfrm>
            <a:custGeom>
              <a:avLst/>
              <a:gdLst>
                <a:gd name="T0" fmla="*/ 14 w 18"/>
                <a:gd name="T1" fmla="*/ 18 h 18"/>
                <a:gd name="T2" fmla="*/ 12 w 18"/>
                <a:gd name="T3" fmla="*/ 13 h 18"/>
                <a:gd name="T4" fmla="*/ 5 w 18"/>
                <a:gd name="T5" fmla="*/ 13 h 18"/>
                <a:gd name="T6" fmla="*/ 4 w 18"/>
                <a:gd name="T7" fmla="*/ 18 h 18"/>
                <a:gd name="T8" fmla="*/ 0 w 18"/>
                <a:gd name="T9" fmla="*/ 18 h 18"/>
                <a:gd name="T10" fmla="*/ 6 w 18"/>
                <a:gd name="T11" fmla="*/ 0 h 18"/>
                <a:gd name="T12" fmla="*/ 11 w 18"/>
                <a:gd name="T13" fmla="*/ 0 h 18"/>
                <a:gd name="T14" fmla="*/ 18 w 18"/>
                <a:gd name="T15" fmla="*/ 18 h 18"/>
                <a:gd name="T16" fmla="*/ 14 w 18"/>
                <a:gd name="T17" fmla="*/ 18 h 18"/>
                <a:gd name="T18" fmla="*/ 9 w 18"/>
                <a:gd name="T19" fmla="*/ 3 h 18"/>
                <a:gd name="T20" fmla="*/ 9 w 18"/>
                <a:gd name="T21" fmla="*/ 3 h 18"/>
                <a:gd name="T22" fmla="*/ 8 w 18"/>
                <a:gd name="T23" fmla="*/ 4 h 18"/>
                <a:gd name="T24" fmla="*/ 6 w 18"/>
                <a:gd name="T25" fmla="*/ 10 h 18"/>
                <a:gd name="T26" fmla="*/ 11 w 18"/>
                <a:gd name="T27" fmla="*/ 10 h 18"/>
                <a:gd name="T28" fmla="*/ 9 w 18"/>
                <a:gd name="T29" fmla="*/ 5 h 18"/>
                <a:gd name="T30" fmla="*/ 9 w 18"/>
                <a:gd name="T31"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8">
                  <a:moveTo>
                    <a:pt x="14" y="18"/>
                  </a:moveTo>
                  <a:cubicBezTo>
                    <a:pt x="12" y="13"/>
                    <a:pt x="12" y="13"/>
                    <a:pt x="12" y="13"/>
                  </a:cubicBezTo>
                  <a:cubicBezTo>
                    <a:pt x="5" y="13"/>
                    <a:pt x="5" y="13"/>
                    <a:pt x="5" y="13"/>
                  </a:cubicBezTo>
                  <a:cubicBezTo>
                    <a:pt x="4" y="18"/>
                    <a:pt x="4" y="18"/>
                    <a:pt x="4" y="18"/>
                  </a:cubicBezTo>
                  <a:cubicBezTo>
                    <a:pt x="0" y="18"/>
                    <a:pt x="0" y="18"/>
                    <a:pt x="0" y="18"/>
                  </a:cubicBezTo>
                  <a:cubicBezTo>
                    <a:pt x="6" y="0"/>
                    <a:pt x="6" y="0"/>
                    <a:pt x="6" y="0"/>
                  </a:cubicBezTo>
                  <a:cubicBezTo>
                    <a:pt x="11" y="0"/>
                    <a:pt x="11" y="0"/>
                    <a:pt x="11" y="0"/>
                  </a:cubicBezTo>
                  <a:cubicBezTo>
                    <a:pt x="18" y="18"/>
                    <a:pt x="18" y="18"/>
                    <a:pt x="18" y="18"/>
                  </a:cubicBezTo>
                  <a:cubicBezTo>
                    <a:pt x="14" y="18"/>
                    <a:pt x="14" y="18"/>
                    <a:pt x="14" y="18"/>
                  </a:cubicBezTo>
                  <a:close/>
                  <a:moveTo>
                    <a:pt x="9" y="3"/>
                  </a:moveTo>
                  <a:cubicBezTo>
                    <a:pt x="9" y="3"/>
                    <a:pt x="9" y="3"/>
                    <a:pt x="9" y="3"/>
                  </a:cubicBezTo>
                  <a:cubicBezTo>
                    <a:pt x="8" y="3"/>
                    <a:pt x="8" y="4"/>
                    <a:pt x="8" y="4"/>
                  </a:cubicBezTo>
                  <a:cubicBezTo>
                    <a:pt x="8" y="4"/>
                    <a:pt x="7" y="7"/>
                    <a:pt x="6" y="10"/>
                  </a:cubicBezTo>
                  <a:cubicBezTo>
                    <a:pt x="11" y="10"/>
                    <a:pt x="11" y="10"/>
                    <a:pt x="11" y="10"/>
                  </a:cubicBezTo>
                  <a:cubicBezTo>
                    <a:pt x="9" y="5"/>
                    <a:pt x="9" y="5"/>
                    <a:pt x="9" y="5"/>
                  </a:cubicBezTo>
                  <a:cubicBezTo>
                    <a:pt x="9" y="3"/>
                    <a:pt x="9" y="3"/>
                    <a:pt x="9" y="3"/>
                  </a:cubicBez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Rectangle 623"/>
            <p:cNvSpPr>
              <a:spLocks noChangeArrowheads="1"/>
            </p:cNvSpPr>
            <p:nvPr/>
          </p:nvSpPr>
          <p:spPr bwMode="auto">
            <a:xfrm>
              <a:off x="1789113" y="3681413"/>
              <a:ext cx="123825" cy="114300"/>
            </a:xfrm>
            <a:prstGeom prst="rect">
              <a:avLst/>
            </a:prstGeom>
            <a:solidFill>
              <a:srgbClr val="14B0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31" name="Rectangle 624"/>
            <p:cNvSpPr>
              <a:spLocks noChangeArrowheads="1"/>
            </p:cNvSpPr>
            <p:nvPr/>
          </p:nvSpPr>
          <p:spPr bwMode="auto">
            <a:xfrm>
              <a:off x="1789113" y="3983038"/>
              <a:ext cx="528638" cy="268288"/>
            </a:xfrm>
            <a:prstGeom prst="rect">
              <a:avLst/>
            </a:prstGeom>
            <a:solidFill>
              <a:srgbClr val="A5DB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32" name="Freeform 625"/>
            <p:cNvSpPr/>
            <p:nvPr/>
          </p:nvSpPr>
          <p:spPr bwMode="auto">
            <a:xfrm>
              <a:off x="1789113" y="4033838"/>
              <a:ext cx="528638" cy="217488"/>
            </a:xfrm>
            <a:custGeom>
              <a:avLst/>
              <a:gdLst>
                <a:gd name="T0" fmla="*/ 0 w 333"/>
                <a:gd name="T1" fmla="*/ 137 h 137"/>
                <a:gd name="T2" fmla="*/ 0 w 333"/>
                <a:gd name="T3" fmla="*/ 84 h 137"/>
                <a:gd name="T4" fmla="*/ 55 w 333"/>
                <a:gd name="T5" fmla="*/ 3 h 137"/>
                <a:gd name="T6" fmla="*/ 120 w 333"/>
                <a:gd name="T7" fmla="*/ 47 h 137"/>
                <a:gd name="T8" fmla="*/ 150 w 333"/>
                <a:gd name="T9" fmla="*/ 26 h 137"/>
                <a:gd name="T10" fmla="*/ 185 w 333"/>
                <a:gd name="T11" fmla="*/ 56 h 137"/>
                <a:gd name="T12" fmla="*/ 236 w 333"/>
                <a:gd name="T13" fmla="*/ 0 h 137"/>
                <a:gd name="T14" fmla="*/ 301 w 333"/>
                <a:gd name="T15" fmla="*/ 56 h 137"/>
                <a:gd name="T16" fmla="*/ 333 w 333"/>
                <a:gd name="T17" fmla="*/ 42 h 137"/>
                <a:gd name="T18" fmla="*/ 333 w 333"/>
                <a:gd name="T19" fmla="*/ 137 h 137"/>
                <a:gd name="T20" fmla="*/ 0 w 333"/>
                <a:gd name="T21"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3" h="137">
                  <a:moveTo>
                    <a:pt x="0" y="137"/>
                  </a:moveTo>
                  <a:lnTo>
                    <a:pt x="0" y="84"/>
                  </a:lnTo>
                  <a:lnTo>
                    <a:pt x="55" y="3"/>
                  </a:lnTo>
                  <a:lnTo>
                    <a:pt x="120" y="47"/>
                  </a:lnTo>
                  <a:lnTo>
                    <a:pt x="150" y="26"/>
                  </a:lnTo>
                  <a:lnTo>
                    <a:pt x="185" y="56"/>
                  </a:lnTo>
                  <a:lnTo>
                    <a:pt x="236" y="0"/>
                  </a:lnTo>
                  <a:lnTo>
                    <a:pt x="301" y="56"/>
                  </a:lnTo>
                  <a:lnTo>
                    <a:pt x="333" y="42"/>
                  </a:lnTo>
                  <a:lnTo>
                    <a:pt x="333" y="137"/>
                  </a:lnTo>
                  <a:lnTo>
                    <a:pt x="0" y="137"/>
                  </a:ln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Rectangle 626"/>
            <p:cNvSpPr>
              <a:spLocks noChangeArrowheads="1"/>
            </p:cNvSpPr>
            <p:nvPr/>
          </p:nvSpPr>
          <p:spPr bwMode="auto">
            <a:xfrm>
              <a:off x="1865313" y="4276726"/>
              <a:ext cx="374650" cy="19050"/>
            </a:xfrm>
            <a:prstGeom prst="rect">
              <a:avLst/>
            </a:prstGeom>
            <a:solidFill>
              <a:srgbClr val="8C8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34" name="Freeform 627"/>
            <p:cNvSpPr/>
            <p:nvPr/>
          </p:nvSpPr>
          <p:spPr bwMode="auto">
            <a:xfrm>
              <a:off x="1814513" y="3751263"/>
              <a:ext cx="76200" cy="44450"/>
            </a:xfrm>
            <a:custGeom>
              <a:avLst/>
              <a:gdLst>
                <a:gd name="T0" fmla="*/ 21 w 21"/>
                <a:gd name="T1" fmla="*/ 12 h 12"/>
                <a:gd name="T2" fmla="*/ 10 w 21"/>
                <a:gd name="T3" fmla="*/ 0 h 12"/>
                <a:gd name="T4" fmla="*/ 0 w 21"/>
                <a:gd name="T5" fmla="*/ 12 h 12"/>
                <a:gd name="T6" fmla="*/ 21 w 21"/>
                <a:gd name="T7" fmla="*/ 12 h 12"/>
              </a:gdLst>
              <a:ahLst/>
              <a:cxnLst>
                <a:cxn ang="0">
                  <a:pos x="T0" y="T1"/>
                </a:cxn>
                <a:cxn ang="0">
                  <a:pos x="T2" y="T3"/>
                </a:cxn>
                <a:cxn ang="0">
                  <a:pos x="T4" y="T5"/>
                </a:cxn>
                <a:cxn ang="0">
                  <a:pos x="T6" y="T7"/>
                </a:cxn>
              </a:cxnLst>
              <a:rect l="0" t="0" r="r" b="b"/>
              <a:pathLst>
                <a:path w="21" h="12">
                  <a:moveTo>
                    <a:pt x="21" y="12"/>
                  </a:moveTo>
                  <a:cubicBezTo>
                    <a:pt x="21" y="5"/>
                    <a:pt x="16" y="0"/>
                    <a:pt x="10" y="0"/>
                  </a:cubicBezTo>
                  <a:cubicBezTo>
                    <a:pt x="5" y="0"/>
                    <a:pt x="0" y="5"/>
                    <a:pt x="0" y="12"/>
                  </a:cubicBezTo>
                  <a:lnTo>
                    <a:pt x="21" y="12"/>
                  </a:ln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Oval 628"/>
            <p:cNvSpPr>
              <a:spLocks noChangeArrowheads="1"/>
            </p:cNvSpPr>
            <p:nvPr/>
          </p:nvSpPr>
          <p:spPr bwMode="auto">
            <a:xfrm>
              <a:off x="1825625" y="3706813"/>
              <a:ext cx="50800" cy="52388"/>
            </a:xfrm>
            <a:prstGeom prst="ellipse">
              <a:avLst/>
            </a:prstGeom>
            <a:solidFill>
              <a:srgbClr val="EEC6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Rectangle 629"/>
            <p:cNvSpPr>
              <a:spLocks noChangeArrowheads="1"/>
            </p:cNvSpPr>
            <p:nvPr/>
          </p:nvSpPr>
          <p:spPr bwMode="auto">
            <a:xfrm>
              <a:off x="177800" y="2805113"/>
              <a:ext cx="706438" cy="787400"/>
            </a:xfrm>
            <a:prstGeom prst="rect">
              <a:avLst/>
            </a:prstGeom>
            <a:solidFill>
              <a:srgbClr val="F1F1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37" name="Rectangle 630"/>
            <p:cNvSpPr>
              <a:spLocks noChangeArrowheads="1"/>
            </p:cNvSpPr>
            <p:nvPr/>
          </p:nvSpPr>
          <p:spPr bwMode="auto">
            <a:xfrm>
              <a:off x="233362" y="2863851"/>
              <a:ext cx="268288" cy="306388"/>
            </a:xfrm>
            <a:prstGeom prst="rect">
              <a:avLst/>
            </a:prstGeom>
            <a:solidFill>
              <a:srgbClr val="9D9D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38" name="Freeform 631"/>
            <p:cNvSpPr/>
            <p:nvPr/>
          </p:nvSpPr>
          <p:spPr bwMode="auto">
            <a:xfrm>
              <a:off x="255587" y="3033713"/>
              <a:ext cx="228600" cy="136525"/>
            </a:xfrm>
            <a:custGeom>
              <a:avLst/>
              <a:gdLst>
                <a:gd name="T0" fmla="*/ 62 w 62"/>
                <a:gd name="T1" fmla="*/ 37 h 37"/>
                <a:gd name="T2" fmla="*/ 31 w 62"/>
                <a:gd name="T3" fmla="*/ 0 h 37"/>
                <a:gd name="T4" fmla="*/ 0 w 62"/>
                <a:gd name="T5" fmla="*/ 37 h 37"/>
                <a:gd name="T6" fmla="*/ 62 w 62"/>
                <a:gd name="T7" fmla="*/ 37 h 37"/>
              </a:gdLst>
              <a:ahLst/>
              <a:cxnLst>
                <a:cxn ang="0">
                  <a:pos x="T0" y="T1"/>
                </a:cxn>
                <a:cxn ang="0">
                  <a:pos x="T2" y="T3"/>
                </a:cxn>
                <a:cxn ang="0">
                  <a:pos x="T4" y="T5"/>
                </a:cxn>
                <a:cxn ang="0">
                  <a:pos x="T6" y="T7"/>
                </a:cxn>
              </a:cxnLst>
              <a:rect l="0" t="0" r="r" b="b"/>
              <a:pathLst>
                <a:path w="62" h="37">
                  <a:moveTo>
                    <a:pt x="62" y="37"/>
                  </a:moveTo>
                  <a:cubicBezTo>
                    <a:pt x="62" y="17"/>
                    <a:pt x="49" y="0"/>
                    <a:pt x="31" y="0"/>
                  </a:cubicBezTo>
                  <a:cubicBezTo>
                    <a:pt x="14" y="0"/>
                    <a:pt x="0" y="17"/>
                    <a:pt x="0" y="37"/>
                  </a:cubicBezTo>
                  <a:lnTo>
                    <a:pt x="62" y="37"/>
                  </a:ln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Oval 632"/>
            <p:cNvSpPr>
              <a:spLocks noChangeArrowheads="1"/>
            </p:cNvSpPr>
            <p:nvPr/>
          </p:nvSpPr>
          <p:spPr bwMode="auto">
            <a:xfrm>
              <a:off x="295275" y="2911476"/>
              <a:ext cx="147638" cy="147638"/>
            </a:xfrm>
            <a:prstGeom prst="ellipse">
              <a:avLst/>
            </a:prstGeom>
            <a:solidFill>
              <a:srgbClr val="EEC6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Rectangle 633"/>
            <p:cNvSpPr>
              <a:spLocks noChangeArrowheads="1"/>
            </p:cNvSpPr>
            <p:nvPr/>
          </p:nvSpPr>
          <p:spPr bwMode="auto">
            <a:xfrm>
              <a:off x="560388" y="2863851"/>
              <a:ext cx="268288" cy="306388"/>
            </a:xfrm>
            <a:prstGeom prst="rect">
              <a:avLst/>
            </a:prstGeom>
            <a:solidFill>
              <a:srgbClr val="785B6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1" name="Freeform 634"/>
            <p:cNvSpPr/>
            <p:nvPr/>
          </p:nvSpPr>
          <p:spPr bwMode="auto">
            <a:xfrm>
              <a:off x="582613" y="3033713"/>
              <a:ext cx="228600" cy="136525"/>
            </a:xfrm>
            <a:custGeom>
              <a:avLst/>
              <a:gdLst>
                <a:gd name="T0" fmla="*/ 62 w 62"/>
                <a:gd name="T1" fmla="*/ 37 h 37"/>
                <a:gd name="T2" fmla="*/ 31 w 62"/>
                <a:gd name="T3" fmla="*/ 0 h 37"/>
                <a:gd name="T4" fmla="*/ 0 w 62"/>
                <a:gd name="T5" fmla="*/ 37 h 37"/>
                <a:gd name="T6" fmla="*/ 62 w 62"/>
                <a:gd name="T7" fmla="*/ 37 h 37"/>
              </a:gdLst>
              <a:ahLst/>
              <a:cxnLst>
                <a:cxn ang="0">
                  <a:pos x="T0" y="T1"/>
                </a:cxn>
                <a:cxn ang="0">
                  <a:pos x="T2" y="T3"/>
                </a:cxn>
                <a:cxn ang="0">
                  <a:pos x="T4" y="T5"/>
                </a:cxn>
                <a:cxn ang="0">
                  <a:pos x="T6" y="T7"/>
                </a:cxn>
              </a:cxnLst>
              <a:rect l="0" t="0" r="r" b="b"/>
              <a:pathLst>
                <a:path w="62" h="37">
                  <a:moveTo>
                    <a:pt x="62" y="37"/>
                  </a:moveTo>
                  <a:cubicBezTo>
                    <a:pt x="62" y="17"/>
                    <a:pt x="48" y="0"/>
                    <a:pt x="31" y="0"/>
                  </a:cubicBezTo>
                  <a:cubicBezTo>
                    <a:pt x="14" y="0"/>
                    <a:pt x="0" y="17"/>
                    <a:pt x="0" y="37"/>
                  </a:cubicBezTo>
                  <a:lnTo>
                    <a:pt x="62" y="37"/>
                  </a:ln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Oval 635"/>
            <p:cNvSpPr>
              <a:spLocks noChangeArrowheads="1"/>
            </p:cNvSpPr>
            <p:nvPr/>
          </p:nvSpPr>
          <p:spPr bwMode="auto">
            <a:xfrm>
              <a:off x="619125" y="2911476"/>
              <a:ext cx="147638" cy="147638"/>
            </a:xfrm>
            <a:prstGeom prst="ellipse">
              <a:avLst/>
            </a:prstGeom>
            <a:solidFill>
              <a:srgbClr val="EEC6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Rectangle 636"/>
            <p:cNvSpPr>
              <a:spLocks noChangeArrowheads="1"/>
            </p:cNvSpPr>
            <p:nvPr/>
          </p:nvSpPr>
          <p:spPr bwMode="auto">
            <a:xfrm>
              <a:off x="233362" y="3228976"/>
              <a:ext cx="268288" cy="304800"/>
            </a:xfrm>
            <a:prstGeom prst="rect">
              <a:avLst/>
            </a:prstGeom>
            <a:solidFill>
              <a:srgbClr val="92D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4" name="Freeform 637"/>
            <p:cNvSpPr/>
            <p:nvPr/>
          </p:nvSpPr>
          <p:spPr bwMode="auto">
            <a:xfrm>
              <a:off x="255587" y="3397251"/>
              <a:ext cx="228600" cy="136525"/>
            </a:xfrm>
            <a:custGeom>
              <a:avLst/>
              <a:gdLst>
                <a:gd name="T0" fmla="*/ 62 w 62"/>
                <a:gd name="T1" fmla="*/ 37 h 37"/>
                <a:gd name="T2" fmla="*/ 31 w 62"/>
                <a:gd name="T3" fmla="*/ 0 h 37"/>
                <a:gd name="T4" fmla="*/ 0 w 62"/>
                <a:gd name="T5" fmla="*/ 37 h 37"/>
                <a:gd name="T6" fmla="*/ 62 w 62"/>
                <a:gd name="T7" fmla="*/ 37 h 37"/>
              </a:gdLst>
              <a:ahLst/>
              <a:cxnLst>
                <a:cxn ang="0">
                  <a:pos x="T0" y="T1"/>
                </a:cxn>
                <a:cxn ang="0">
                  <a:pos x="T2" y="T3"/>
                </a:cxn>
                <a:cxn ang="0">
                  <a:pos x="T4" y="T5"/>
                </a:cxn>
                <a:cxn ang="0">
                  <a:pos x="T6" y="T7"/>
                </a:cxn>
              </a:cxnLst>
              <a:rect l="0" t="0" r="r" b="b"/>
              <a:pathLst>
                <a:path w="62" h="37">
                  <a:moveTo>
                    <a:pt x="62" y="37"/>
                  </a:moveTo>
                  <a:cubicBezTo>
                    <a:pt x="62" y="17"/>
                    <a:pt x="49" y="0"/>
                    <a:pt x="31" y="0"/>
                  </a:cubicBezTo>
                  <a:cubicBezTo>
                    <a:pt x="14" y="0"/>
                    <a:pt x="0" y="17"/>
                    <a:pt x="0" y="37"/>
                  </a:cubicBezTo>
                  <a:lnTo>
                    <a:pt x="62" y="37"/>
                  </a:ln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Oval 638"/>
            <p:cNvSpPr>
              <a:spLocks noChangeArrowheads="1"/>
            </p:cNvSpPr>
            <p:nvPr/>
          </p:nvSpPr>
          <p:spPr bwMode="auto">
            <a:xfrm>
              <a:off x="295275" y="3276601"/>
              <a:ext cx="147638" cy="147638"/>
            </a:xfrm>
            <a:prstGeom prst="ellipse">
              <a:avLst/>
            </a:prstGeom>
            <a:solidFill>
              <a:srgbClr val="EEC6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Rectangle 639"/>
            <p:cNvSpPr>
              <a:spLocks noChangeArrowheads="1"/>
            </p:cNvSpPr>
            <p:nvPr/>
          </p:nvSpPr>
          <p:spPr bwMode="auto">
            <a:xfrm>
              <a:off x="560388" y="3228976"/>
              <a:ext cx="268288" cy="304800"/>
            </a:xfrm>
            <a:prstGeom prst="rect">
              <a:avLst/>
            </a:prstGeom>
            <a:solidFill>
              <a:srgbClr val="6B80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7" name="Freeform 640"/>
            <p:cNvSpPr/>
            <p:nvPr/>
          </p:nvSpPr>
          <p:spPr bwMode="auto">
            <a:xfrm>
              <a:off x="582613" y="3397251"/>
              <a:ext cx="228600" cy="136525"/>
            </a:xfrm>
            <a:custGeom>
              <a:avLst/>
              <a:gdLst>
                <a:gd name="T0" fmla="*/ 62 w 62"/>
                <a:gd name="T1" fmla="*/ 37 h 37"/>
                <a:gd name="T2" fmla="*/ 31 w 62"/>
                <a:gd name="T3" fmla="*/ 0 h 37"/>
                <a:gd name="T4" fmla="*/ 0 w 62"/>
                <a:gd name="T5" fmla="*/ 37 h 37"/>
                <a:gd name="T6" fmla="*/ 62 w 62"/>
                <a:gd name="T7" fmla="*/ 37 h 37"/>
              </a:gdLst>
              <a:ahLst/>
              <a:cxnLst>
                <a:cxn ang="0">
                  <a:pos x="T0" y="T1"/>
                </a:cxn>
                <a:cxn ang="0">
                  <a:pos x="T2" y="T3"/>
                </a:cxn>
                <a:cxn ang="0">
                  <a:pos x="T4" y="T5"/>
                </a:cxn>
                <a:cxn ang="0">
                  <a:pos x="T6" y="T7"/>
                </a:cxn>
              </a:cxnLst>
              <a:rect l="0" t="0" r="r" b="b"/>
              <a:pathLst>
                <a:path w="62" h="37">
                  <a:moveTo>
                    <a:pt x="62" y="37"/>
                  </a:moveTo>
                  <a:cubicBezTo>
                    <a:pt x="62" y="17"/>
                    <a:pt x="48" y="0"/>
                    <a:pt x="31" y="0"/>
                  </a:cubicBezTo>
                  <a:cubicBezTo>
                    <a:pt x="14" y="0"/>
                    <a:pt x="0" y="17"/>
                    <a:pt x="0" y="37"/>
                  </a:cubicBezTo>
                  <a:lnTo>
                    <a:pt x="62" y="37"/>
                  </a:ln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Oval 641"/>
            <p:cNvSpPr>
              <a:spLocks noChangeArrowheads="1"/>
            </p:cNvSpPr>
            <p:nvPr/>
          </p:nvSpPr>
          <p:spPr bwMode="auto">
            <a:xfrm>
              <a:off x="619125" y="3276601"/>
              <a:ext cx="147638" cy="147638"/>
            </a:xfrm>
            <a:prstGeom prst="ellipse">
              <a:avLst/>
            </a:prstGeom>
            <a:solidFill>
              <a:srgbClr val="EEC6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642"/>
            <p:cNvSpPr/>
            <p:nvPr/>
          </p:nvSpPr>
          <p:spPr bwMode="auto">
            <a:xfrm>
              <a:off x="1192213" y="2786063"/>
              <a:ext cx="725488" cy="1074738"/>
            </a:xfrm>
            <a:custGeom>
              <a:avLst/>
              <a:gdLst>
                <a:gd name="T0" fmla="*/ 171 w 197"/>
                <a:gd name="T1" fmla="*/ 0 h 292"/>
                <a:gd name="T2" fmla="*/ 197 w 197"/>
                <a:gd name="T3" fmla="*/ 17 h 292"/>
                <a:gd name="T4" fmla="*/ 34 w 197"/>
                <a:gd name="T5" fmla="*/ 267 h 292"/>
                <a:gd name="T6" fmla="*/ 34 w 197"/>
                <a:gd name="T7" fmla="*/ 267 h 292"/>
                <a:gd name="T8" fmla="*/ 34 w 197"/>
                <a:gd name="T9" fmla="*/ 267 h 292"/>
                <a:gd name="T10" fmla="*/ 0 w 197"/>
                <a:gd name="T11" fmla="*/ 292 h 292"/>
                <a:gd name="T12" fmla="*/ 2 w 197"/>
                <a:gd name="T13" fmla="*/ 279 h 292"/>
                <a:gd name="T14" fmla="*/ 8 w 197"/>
                <a:gd name="T15" fmla="*/ 251 h 292"/>
                <a:gd name="T16" fmla="*/ 171 w 197"/>
                <a:gd name="T17"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92">
                  <a:moveTo>
                    <a:pt x="171" y="0"/>
                  </a:moveTo>
                  <a:cubicBezTo>
                    <a:pt x="180" y="6"/>
                    <a:pt x="188" y="12"/>
                    <a:pt x="197" y="17"/>
                  </a:cubicBezTo>
                  <a:cubicBezTo>
                    <a:pt x="143" y="101"/>
                    <a:pt x="88" y="184"/>
                    <a:pt x="34" y="267"/>
                  </a:cubicBezTo>
                  <a:cubicBezTo>
                    <a:pt x="34" y="267"/>
                    <a:pt x="34" y="267"/>
                    <a:pt x="34" y="267"/>
                  </a:cubicBezTo>
                  <a:cubicBezTo>
                    <a:pt x="34" y="267"/>
                    <a:pt x="34" y="267"/>
                    <a:pt x="34" y="267"/>
                  </a:cubicBezTo>
                  <a:cubicBezTo>
                    <a:pt x="0" y="292"/>
                    <a:pt x="0" y="292"/>
                    <a:pt x="0" y="292"/>
                  </a:cubicBezTo>
                  <a:cubicBezTo>
                    <a:pt x="2" y="279"/>
                    <a:pt x="2" y="279"/>
                    <a:pt x="2" y="279"/>
                  </a:cubicBezTo>
                  <a:cubicBezTo>
                    <a:pt x="8" y="251"/>
                    <a:pt x="8" y="251"/>
                    <a:pt x="8" y="251"/>
                  </a:cubicBezTo>
                  <a:cubicBezTo>
                    <a:pt x="63" y="167"/>
                    <a:pt x="117" y="84"/>
                    <a:pt x="171" y="0"/>
                  </a:cubicBez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643"/>
            <p:cNvSpPr>
              <a:spLocks noEditPoints="1"/>
            </p:cNvSpPr>
            <p:nvPr/>
          </p:nvSpPr>
          <p:spPr bwMode="auto">
            <a:xfrm>
              <a:off x="2239963" y="4362451"/>
              <a:ext cx="633413" cy="901700"/>
            </a:xfrm>
            <a:custGeom>
              <a:avLst/>
              <a:gdLst>
                <a:gd name="T0" fmla="*/ 156 w 172"/>
                <a:gd name="T1" fmla="*/ 53 h 245"/>
                <a:gd name="T2" fmla="*/ 154 w 172"/>
                <a:gd name="T3" fmla="*/ 64 h 245"/>
                <a:gd name="T4" fmla="*/ 144 w 172"/>
                <a:gd name="T5" fmla="*/ 73 h 245"/>
                <a:gd name="T6" fmla="*/ 106 w 172"/>
                <a:gd name="T7" fmla="*/ 204 h 245"/>
                <a:gd name="T8" fmla="*/ 107 w 172"/>
                <a:gd name="T9" fmla="*/ 207 h 245"/>
                <a:gd name="T10" fmla="*/ 107 w 172"/>
                <a:gd name="T11" fmla="*/ 207 h 245"/>
                <a:gd name="T12" fmla="*/ 104 w 172"/>
                <a:gd name="T13" fmla="*/ 208 h 245"/>
                <a:gd name="T14" fmla="*/ 99 w 172"/>
                <a:gd name="T15" fmla="*/ 218 h 245"/>
                <a:gd name="T16" fmla="*/ 97 w 172"/>
                <a:gd name="T17" fmla="*/ 219 h 245"/>
                <a:gd name="T18" fmla="*/ 81 w 172"/>
                <a:gd name="T19" fmla="*/ 242 h 245"/>
                <a:gd name="T20" fmla="*/ 77 w 172"/>
                <a:gd name="T21" fmla="*/ 239 h 245"/>
                <a:gd name="T22" fmla="*/ 85 w 172"/>
                <a:gd name="T23" fmla="*/ 225 h 245"/>
                <a:gd name="T24" fmla="*/ 94 w 172"/>
                <a:gd name="T25" fmla="*/ 203 h 245"/>
                <a:gd name="T26" fmla="*/ 65 w 172"/>
                <a:gd name="T27" fmla="*/ 186 h 245"/>
                <a:gd name="T28" fmla="*/ 62 w 172"/>
                <a:gd name="T29" fmla="*/ 191 h 245"/>
                <a:gd name="T30" fmla="*/ 56 w 172"/>
                <a:gd name="T31" fmla="*/ 193 h 245"/>
                <a:gd name="T32" fmla="*/ 56 w 172"/>
                <a:gd name="T33" fmla="*/ 192 h 245"/>
                <a:gd name="T34" fmla="*/ 54 w 172"/>
                <a:gd name="T35" fmla="*/ 187 h 245"/>
                <a:gd name="T36" fmla="*/ 57 w 172"/>
                <a:gd name="T37" fmla="*/ 182 h 245"/>
                <a:gd name="T38" fmla="*/ 28 w 172"/>
                <a:gd name="T39" fmla="*/ 165 h 245"/>
                <a:gd name="T40" fmla="*/ 14 w 172"/>
                <a:gd name="T41" fmla="*/ 185 h 245"/>
                <a:gd name="T42" fmla="*/ 6 w 172"/>
                <a:gd name="T43" fmla="*/ 199 h 245"/>
                <a:gd name="T44" fmla="*/ 2 w 172"/>
                <a:gd name="T45" fmla="*/ 197 h 245"/>
                <a:gd name="T46" fmla="*/ 13 w 172"/>
                <a:gd name="T47" fmla="*/ 172 h 245"/>
                <a:gd name="T48" fmla="*/ 12 w 172"/>
                <a:gd name="T49" fmla="*/ 169 h 245"/>
                <a:gd name="T50" fmla="*/ 18 w 172"/>
                <a:gd name="T51" fmla="*/ 160 h 245"/>
                <a:gd name="T52" fmla="*/ 17 w 172"/>
                <a:gd name="T53" fmla="*/ 156 h 245"/>
                <a:gd name="T54" fmla="*/ 17 w 172"/>
                <a:gd name="T55" fmla="*/ 156 h 245"/>
                <a:gd name="T56" fmla="*/ 21 w 172"/>
                <a:gd name="T57" fmla="*/ 155 h 245"/>
                <a:gd name="T58" fmla="*/ 113 w 172"/>
                <a:gd name="T59" fmla="*/ 56 h 245"/>
                <a:gd name="T60" fmla="*/ 113 w 172"/>
                <a:gd name="T61" fmla="*/ 52 h 245"/>
                <a:gd name="T62" fmla="*/ 116 w 172"/>
                <a:gd name="T63" fmla="*/ 40 h 245"/>
                <a:gd name="T64" fmla="*/ 138 w 172"/>
                <a:gd name="T65" fmla="*/ 29 h 245"/>
                <a:gd name="T66" fmla="*/ 141 w 172"/>
                <a:gd name="T67" fmla="*/ 25 h 245"/>
                <a:gd name="T68" fmla="*/ 140 w 172"/>
                <a:gd name="T69" fmla="*/ 24 h 245"/>
                <a:gd name="T70" fmla="*/ 139 w 172"/>
                <a:gd name="T71" fmla="*/ 23 h 245"/>
                <a:gd name="T72" fmla="*/ 151 w 172"/>
                <a:gd name="T73" fmla="*/ 1 h 245"/>
                <a:gd name="T74" fmla="*/ 153 w 172"/>
                <a:gd name="T75" fmla="*/ 0 h 245"/>
                <a:gd name="T76" fmla="*/ 171 w 172"/>
                <a:gd name="T77" fmla="*/ 10 h 245"/>
                <a:gd name="T78" fmla="*/ 172 w 172"/>
                <a:gd name="T79" fmla="*/ 12 h 245"/>
                <a:gd name="T80" fmla="*/ 159 w 172"/>
                <a:gd name="T81" fmla="*/ 34 h 245"/>
                <a:gd name="T82" fmla="*/ 158 w 172"/>
                <a:gd name="T83" fmla="*/ 35 h 245"/>
                <a:gd name="T84" fmla="*/ 157 w 172"/>
                <a:gd name="T85" fmla="*/ 34 h 245"/>
                <a:gd name="T86" fmla="*/ 153 w 172"/>
                <a:gd name="T87" fmla="*/ 40 h 245"/>
                <a:gd name="T88" fmla="*/ 156 w 172"/>
                <a:gd name="T89" fmla="*/ 53 h 245"/>
                <a:gd name="T90" fmla="*/ 68 w 172"/>
                <a:gd name="T91" fmla="*/ 171 h 245"/>
                <a:gd name="T92" fmla="*/ 69 w 172"/>
                <a:gd name="T93" fmla="*/ 171 h 245"/>
                <a:gd name="T94" fmla="*/ 70 w 172"/>
                <a:gd name="T95" fmla="*/ 176 h 245"/>
                <a:gd name="T96" fmla="*/ 67 w 172"/>
                <a:gd name="T97" fmla="*/ 182 h 245"/>
                <a:gd name="T98" fmla="*/ 96 w 172"/>
                <a:gd name="T99" fmla="*/ 198 h 245"/>
                <a:gd name="T100" fmla="*/ 125 w 172"/>
                <a:gd name="T101" fmla="*/ 73 h 245"/>
                <a:gd name="T102" fmla="*/ 124 w 172"/>
                <a:gd name="T103" fmla="*/ 72 h 245"/>
                <a:gd name="T104" fmla="*/ 123 w 172"/>
                <a:gd name="T105" fmla="*/ 72 h 245"/>
                <a:gd name="T106" fmla="*/ 31 w 172"/>
                <a:gd name="T107" fmla="*/ 161 h 245"/>
                <a:gd name="T108" fmla="*/ 60 w 172"/>
                <a:gd name="T109" fmla="*/ 177 h 245"/>
                <a:gd name="T110" fmla="*/ 63 w 172"/>
                <a:gd name="T111" fmla="*/ 172 h 245"/>
                <a:gd name="T112" fmla="*/ 68 w 172"/>
                <a:gd name="T113" fmla="*/ 17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2" h="245">
                  <a:moveTo>
                    <a:pt x="156" y="53"/>
                  </a:moveTo>
                  <a:cubicBezTo>
                    <a:pt x="157" y="57"/>
                    <a:pt x="156" y="61"/>
                    <a:pt x="154" y="64"/>
                  </a:cubicBezTo>
                  <a:cubicBezTo>
                    <a:pt x="151" y="68"/>
                    <a:pt x="148" y="71"/>
                    <a:pt x="144" y="73"/>
                  </a:cubicBezTo>
                  <a:cubicBezTo>
                    <a:pt x="138" y="118"/>
                    <a:pt x="127" y="163"/>
                    <a:pt x="106" y="204"/>
                  </a:cubicBezTo>
                  <a:cubicBezTo>
                    <a:pt x="107" y="205"/>
                    <a:pt x="108" y="206"/>
                    <a:pt x="107" y="207"/>
                  </a:cubicBezTo>
                  <a:cubicBezTo>
                    <a:pt x="107" y="207"/>
                    <a:pt x="107" y="207"/>
                    <a:pt x="107" y="207"/>
                  </a:cubicBezTo>
                  <a:cubicBezTo>
                    <a:pt x="106" y="208"/>
                    <a:pt x="105" y="209"/>
                    <a:pt x="104" y="208"/>
                  </a:cubicBezTo>
                  <a:cubicBezTo>
                    <a:pt x="102" y="212"/>
                    <a:pt x="101" y="215"/>
                    <a:pt x="99" y="218"/>
                  </a:cubicBezTo>
                  <a:cubicBezTo>
                    <a:pt x="97" y="219"/>
                    <a:pt x="97" y="219"/>
                    <a:pt x="97" y="219"/>
                  </a:cubicBezTo>
                  <a:cubicBezTo>
                    <a:pt x="81" y="242"/>
                    <a:pt x="81" y="242"/>
                    <a:pt x="81" y="242"/>
                  </a:cubicBezTo>
                  <a:cubicBezTo>
                    <a:pt x="79" y="245"/>
                    <a:pt x="75" y="243"/>
                    <a:pt x="77" y="239"/>
                  </a:cubicBezTo>
                  <a:cubicBezTo>
                    <a:pt x="85" y="225"/>
                    <a:pt x="85" y="225"/>
                    <a:pt x="85" y="225"/>
                  </a:cubicBezTo>
                  <a:cubicBezTo>
                    <a:pt x="88" y="217"/>
                    <a:pt x="91" y="210"/>
                    <a:pt x="94" y="203"/>
                  </a:cubicBezTo>
                  <a:cubicBezTo>
                    <a:pt x="65" y="186"/>
                    <a:pt x="65" y="186"/>
                    <a:pt x="65" y="186"/>
                  </a:cubicBezTo>
                  <a:cubicBezTo>
                    <a:pt x="62" y="191"/>
                    <a:pt x="62" y="191"/>
                    <a:pt x="62" y="191"/>
                  </a:cubicBezTo>
                  <a:cubicBezTo>
                    <a:pt x="61" y="193"/>
                    <a:pt x="58" y="194"/>
                    <a:pt x="56" y="193"/>
                  </a:cubicBezTo>
                  <a:cubicBezTo>
                    <a:pt x="56" y="192"/>
                    <a:pt x="56" y="192"/>
                    <a:pt x="56" y="192"/>
                  </a:cubicBezTo>
                  <a:cubicBezTo>
                    <a:pt x="54" y="191"/>
                    <a:pt x="53" y="189"/>
                    <a:pt x="54" y="187"/>
                  </a:cubicBezTo>
                  <a:cubicBezTo>
                    <a:pt x="57" y="182"/>
                    <a:pt x="57" y="182"/>
                    <a:pt x="57" y="182"/>
                  </a:cubicBezTo>
                  <a:cubicBezTo>
                    <a:pt x="28" y="165"/>
                    <a:pt x="28" y="165"/>
                    <a:pt x="28" y="165"/>
                  </a:cubicBezTo>
                  <a:cubicBezTo>
                    <a:pt x="23" y="171"/>
                    <a:pt x="19" y="178"/>
                    <a:pt x="14" y="185"/>
                  </a:cubicBezTo>
                  <a:cubicBezTo>
                    <a:pt x="6" y="199"/>
                    <a:pt x="6" y="199"/>
                    <a:pt x="6" y="199"/>
                  </a:cubicBezTo>
                  <a:cubicBezTo>
                    <a:pt x="3" y="203"/>
                    <a:pt x="0" y="201"/>
                    <a:pt x="2" y="197"/>
                  </a:cubicBezTo>
                  <a:cubicBezTo>
                    <a:pt x="13" y="172"/>
                    <a:pt x="13" y="172"/>
                    <a:pt x="13" y="172"/>
                  </a:cubicBezTo>
                  <a:cubicBezTo>
                    <a:pt x="12" y="169"/>
                    <a:pt x="12" y="169"/>
                    <a:pt x="12" y="169"/>
                  </a:cubicBezTo>
                  <a:cubicBezTo>
                    <a:pt x="14" y="166"/>
                    <a:pt x="16" y="163"/>
                    <a:pt x="18" y="160"/>
                  </a:cubicBezTo>
                  <a:cubicBezTo>
                    <a:pt x="17" y="159"/>
                    <a:pt x="17" y="158"/>
                    <a:pt x="17" y="156"/>
                  </a:cubicBezTo>
                  <a:cubicBezTo>
                    <a:pt x="17" y="156"/>
                    <a:pt x="17" y="156"/>
                    <a:pt x="17" y="156"/>
                  </a:cubicBezTo>
                  <a:cubicBezTo>
                    <a:pt x="18" y="155"/>
                    <a:pt x="20" y="155"/>
                    <a:pt x="21" y="155"/>
                  </a:cubicBezTo>
                  <a:cubicBezTo>
                    <a:pt x="46" y="117"/>
                    <a:pt x="79" y="84"/>
                    <a:pt x="113" y="56"/>
                  </a:cubicBezTo>
                  <a:cubicBezTo>
                    <a:pt x="113" y="55"/>
                    <a:pt x="113" y="53"/>
                    <a:pt x="113" y="52"/>
                  </a:cubicBezTo>
                  <a:cubicBezTo>
                    <a:pt x="113" y="48"/>
                    <a:pt x="114" y="44"/>
                    <a:pt x="116" y="40"/>
                  </a:cubicBezTo>
                  <a:cubicBezTo>
                    <a:pt x="121" y="32"/>
                    <a:pt x="129" y="28"/>
                    <a:pt x="138" y="29"/>
                  </a:cubicBezTo>
                  <a:cubicBezTo>
                    <a:pt x="141" y="25"/>
                    <a:pt x="141" y="25"/>
                    <a:pt x="141" y="25"/>
                  </a:cubicBezTo>
                  <a:cubicBezTo>
                    <a:pt x="140" y="24"/>
                    <a:pt x="140" y="24"/>
                    <a:pt x="140" y="24"/>
                  </a:cubicBezTo>
                  <a:cubicBezTo>
                    <a:pt x="139" y="24"/>
                    <a:pt x="139" y="23"/>
                    <a:pt x="139" y="23"/>
                  </a:cubicBezTo>
                  <a:cubicBezTo>
                    <a:pt x="151" y="1"/>
                    <a:pt x="151" y="1"/>
                    <a:pt x="151" y="1"/>
                  </a:cubicBezTo>
                  <a:cubicBezTo>
                    <a:pt x="152" y="0"/>
                    <a:pt x="153" y="0"/>
                    <a:pt x="153" y="0"/>
                  </a:cubicBezTo>
                  <a:cubicBezTo>
                    <a:pt x="171" y="10"/>
                    <a:pt x="171" y="10"/>
                    <a:pt x="171" y="10"/>
                  </a:cubicBezTo>
                  <a:cubicBezTo>
                    <a:pt x="172" y="11"/>
                    <a:pt x="172" y="11"/>
                    <a:pt x="172" y="12"/>
                  </a:cubicBezTo>
                  <a:cubicBezTo>
                    <a:pt x="159" y="34"/>
                    <a:pt x="159" y="34"/>
                    <a:pt x="159" y="34"/>
                  </a:cubicBezTo>
                  <a:cubicBezTo>
                    <a:pt x="159" y="35"/>
                    <a:pt x="158" y="35"/>
                    <a:pt x="158" y="35"/>
                  </a:cubicBezTo>
                  <a:cubicBezTo>
                    <a:pt x="157" y="34"/>
                    <a:pt x="157" y="34"/>
                    <a:pt x="157" y="34"/>
                  </a:cubicBezTo>
                  <a:cubicBezTo>
                    <a:pt x="153" y="40"/>
                    <a:pt x="153" y="40"/>
                    <a:pt x="153" y="40"/>
                  </a:cubicBezTo>
                  <a:cubicBezTo>
                    <a:pt x="156" y="44"/>
                    <a:pt x="157" y="48"/>
                    <a:pt x="156" y="53"/>
                  </a:cubicBezTo>
                  <a:close/>
                  <a:moveTo>
                    <a:pt x="68" y="171"/>
                  </a:moveTo>
                  <a:cubicBezTo>
                    <a:pt x="69" y="171"/>
                    <a:pt x="69" y="171"/>
                    <a:pt x="69" y="171"/>
                  </a:cubicBezTo>
                  <a:cubicBezTo>
                    <a:pt x="71" y="172"/>
                    <a:pt x="71" y="174"/>
                    <a:pt x="70" y="176"/>
                  </a:cubicBezTo>
                  <a:cubicBezTo>
                    <a:pt x="67" y="182"/>
                    <a:pt x="67" y="182"/>
                    <a:pt x="67" y="182"/>
                  </a:cubicBezTo>
                  <a:cubicBezTo>
                    <a:pt x="96" y="198"/>
                    <a:pt x="96" y="198"/>
                    <a:pt x="96" y="198"/>
                  </a:cubicBezTo>
                  <a:cubicBezTo>
                    <a:pt x="117" y="146"/>
                    <a:pt x="120" y="117"/>
                    <a:pt x="125" y="73"/>
                  </a:cubicBezTo>
                  <a:cubicBezTo>
                    <a:pt x="125" y="73"/>
                    <a:pt x="124" y="73"/>
                    <a:pt x="124" y="72"/>
                  </a:cubicBezTo>
                  <a:cubicBezTo>
                    <a:pt x="124" y="72"/>
                    <a:pt x="124" y="72"/>
                    <a:pt x="123" y="72"/>
                  </a:cubicBezTo>
                  <a:cubicBezTo>
                    <a:pt x="89" y="99"/>
                    <a:pt x="65" y="116"/>
                    <a:pt x="31" y="161"/>
                  </a:cubicBezTo>
                  <a:cubicBezTo>
                    <a:pt x="60" y="177"/>
                    <a:pt x="60" y="177"/>
                    <a:pt x="60" y="177"/>
                  </a:cubicBezTo>
                  <a:cubicBezTo>
                    <a:pt x="63" y="172"/>
                    <a:pt x="63" y="172"/>
                    <a:pt x="63" y="172"/>
                  </a:cubicBezTo>
                  <a:cubicBezTo>
                    <a:pt x="64" y="170"/>
                    <a:pt x="66" y="169"/>
                    <a:pt x="68" y="171"/>
                  </a:cubicBez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93" name="组合 1092"/>
          <p:cNvGrpSpPr/>
          <p:nvPr/>
        </p:nvGrpSpPr>
        <p:grpSpPr>
          <a:xfrm>
            <a:off x="9502891" y="1905716"/>
            <a:ext cx="2368319" cy="2259884"/>
            <a:chOff x="11150601" y="-950913"/>
            <a:chExt cx="5443537" cy="5194301"/>
          </a:xfrm>
        </p:grpSpPr>
        <p:sp>
          <p:nvSpPr>
            <p:cNvPr id="953" name="AutoShape 297"/>
            <p:cNvSpPr>
              <a:spLocks noChangeAspect="1" noChangeArrowheads="1" noTextEdit="1"/>
            </p:cNvSpPr>
            <p:nvPr/>
          </p:nvSpPr>
          <p:spPr bwMode="auto">
            <a:xfrm>
              <a:off x="11171238" y="-908050"/>
              <a:ext cx="5422900" cy="5151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55" name="Freeform 300"/>
            <p:cNvSpPr>
              <a:spLocks noEditPoints="1"/>
            </p:cNvSpPr>
            <p:nvPr/>
          </p:nvSpPr>
          <p:spPr bwMode="auto">
            <a:xfrm>
              <a:off x="13085763" y="-261937"/>
              <a:ext cx="852488" cy="455613"/>
            </a:xfrm>
            <a:custGeom>
              <a:avLst/>
              <a:gdLst>
                <a:gd name="T0" fmla="*/ 155 w 201"/>
                <a:gd name="T1" fmla="*/ 81 h 107"/>
                <a:gd name="T2" fmla="*/ 155 w 201"/>
                <a:gd name="T3" fmla="*/ 81 h 107"/>
                <a:gd name="T4" fmla="*/ 129 w 201"/>
                <a:gd name="T5" fmla="*/ 95 h 107"/>
                <a:gd name="T6" fmla="*/ 76 w 201"/>
                <a:gd name="T7" fmla="*/ 106 h 107"/>
                <a:gd name="T8" fmla="*/ 76 w 201"/>
                <a:gd name="T9" fmla="*/ 106 h 107"/>
                <a:gd name="T10" fmla="*/ 43 w 201"/>
                <a:gd name="T11" fmla="*/ 100 h 107"/>
                <a:gd name="T12" fmla="*/ 19 w 201"/>
                <a:gd name="T13" fmla="*/ 91 h 107"/>
                <a:gd name="T14" fmla="*/ 1 w 201"/>
                <a:gd name="T15" fmla="*/ 83 h 107"/>
                <a:gd name="T16" fmla="*/ 0 w 201"/>
                <a:gd name="T17" fmla="*/ 82 h 107"/>
                <a:gd name="T18" fmla="*/ 0 w 201"/>
                <a:gd name="T19" fmla="*/ 81 h 107"/>
                <a:gd name="T20" fmla="*/ 12 w 201"/>
                <a:gd name="T21" fmla="*/ 64 h 107"/>
                <a:gd name="T22" fmla="*/ 27 w 201"/>
                <a:gd name="T23" fmla="*/ 44 h 107"/>
                <a:gd name="T24" fmla="*/ 41 w 201"/>
                <a:gd name="T25" fmla="*/ 31 h 107"/>
                <a:gd name="T26" fmla="*/ 87 w 201"/>
                <a:gd name="T27" fmla="*/ 5 h 107"/>
                <a:gd name="T28" fmla="*/ 87 w 201"/>
                <a:gd name="T29" fmla="*/ 5 h 107"/>
                <a:gd name="T30" fmla="*/ 87 w 201"/>
                <a:gd name="T31" fmla="*/ 5 h 107"/>
                <a:gd name="T32" fmla="*/ 139 w 201"/>
                <a:gd name="T33" fmla="*/ 4 h 107"/>
                <a:gd name="T34" fmla="*/ 139 w 201"/>
                <a:gd name="T35" fmla="*/ 4 h 107"/>
                <a:gd name="T36" fmla="*/ 158 w 201"/>
                <a:gd name="T37" fmla="*/ 8 h 107"/>
                <a:gd name="T38" fmla="*/ 182 w 201"/>
                <a:gd name="T39" fmla="*/ 17 h 107"/>
                <a:gd name="T40" fmla="*/ 200 w 201"/>
                <a:gd name="T41" fmla="*/ 26 h 107"/>
                <a:gd name="T42" fmla="*/ 201 w 201"/>
                <a:gd name="T43" fmla="*/ 26 h 107"/>
                <a:gd name="T44" fmla="*/ 201 w 201"/>
                <a:gd name="T45" fmla="*/ 27 h 107"/>
                <a:gd name="T46" fmla="*/ 189 w 201"/>
                <a:gd name="T47" fmla="*/ 44 h 107"/>
                <a:gd name="T48" fmla="*/ 174 w 201"/>
                <a:gd name="T49" fmla="*/ 64 h 107"/>
                <a:gd name="T50" fmla="*/ 155 w 201"/>
                <a:gd name="T51" fmla="*/ 81 h 107"/>
                <a:gd name="T52" fmla="*/ 155 w 201"/>
                <a:gd name="T53" fmla="*/ 81 h 107"/>
                <a:gd name="T54" fmla="*/ 121 w 201"/>
                <a:gd name="T55" fmla="*/ 18 h 107"/>
                <a:gd name="T56" fmla="*/ 140 w 201"/>
                <a:gd name="T57" fmla="*/ 43 h 107"/>
                <a:gd name="T58" fmla="*/ 136 w 201"/>
                <a:gd name="T59" fmla="*/ 74 h 107"/>
                <a:gd name="T60" fmla="*/ 162 w 201"/>
                <a:gd name="T61" fmla="*/ 53 h 107"/>
                <a:gd name="T62" fmla="*/ 178 w 201"/>
                <a:gd name="T63" fmla="*/ 33 h 107"/>
                <a:gd name="T64" fmla="*/ 178 w 201"/>
                <a:gd name="T65" fmla="*/ 33 h 107"/>
                <a:gd name="T66" fmla="*/ 178 w 201"/>
                <a:gd name="T67" fmla="*/ 32 h 107"/>
                <a:gd name="T68" fmla="*/ 154 w 201"/>
                <a:gd name="T69" fmla="*/ 23 h 107"/>
                <a:gd name="T70" fmla="*/ 121 w 201"/>
                <a:gd name="T71" fmla="*/ 18 h 107"/>
                <a:gd name="T72" fmla="*/ 87 w 201"/>
                <a:gd name="T73" fmla="*/ 89 h 107"/>
                <a:gd name="T74" fmla="*/ 66 w 201"/>
                <a:gd name="T75" fmla="*/ 64 h 107"/>
                <a:gd name="T76" fmla="*/ 70 w 201"/>
                <a:gd name="T77" fmla="*/ 31 h 107"/>
                <a:gd name="T78" fmla="*/ 67 w 201"/>
                <a:gd name="T79" fmla="*/ 33 h 107"/>
                <a:gd name="T80" fmla="*/ 39 w 201"/>
                <a:gd name="T81" fmla="*/ 55 h 107"/>
                <a:gd name="T82" fmla="*/ 23 w 201"/>
                <a:gd name="T83" fmla="*/ 75 h 107"/>
                <a:gd name="T84" fmla="*/ 23 w 201"/>
                <a:gd name="T85" fmla="*/ 76 h 107"/>
                <a:gd name="T86" fmla="*/ 23 w 201"/>
                <a:gd name="T87" fmla="*/ 76 h 107"/>
                <a:gd name="T88" fmla="*/ 47 w 201"/>
                <a:gd name="T89" fmla="*/ 85 h 107"/>
                <a:gd name="T90" fmla="*/ 85 w 201"/>
                <a:gd name="T91" fmla="*/ 89 h 107"/>
                <a:gd name="T92" fmla="*/ 87 w 201"/>
                <a:gd name="T93" fmla="*/ 89 h 107"/>
                <a:gd name="T94" fmla="*/ 98 w 201"/>
                <a:gd name="T95" fmla="*/ 35 h 107"/>
                <a:gd name="T96" fmla="*/ 85 w 201"/>
                <a:gd name="T97" fmla="*/ 58 h 107"/>
                <a:gd name="T98" fmla="*/ 108 w 201"/>
                <a:gd name="T99" fmla="*/ 71 h 107"/>
                <a:gd name="T100" fmla="*/ 120 w 201"/>
                <a:gd name="T101" fmla="*/ 48 h 107"/>
                <a:gd name="T102" fmla="*/ 115 w 201"/>
                <a:gd name="T103" fmla="*/ 39 h 107"/>
                <a:gd name="T104" fmla="*/ 105 w 201"/>
                <a:gd name="T105" fmla="*/ 35 h 107"/>
                <a:gd name="T106" fmla="*/ 98 w 201"/>
                <a:gd name="T107" fmla="*/ 35 h 107"/>
                <a:gd name="T108" fmla="*/ 95 w 201"/>
                <a:gd name="T109" fmla="*/ 23 h 107"/>
                <a:gd name="T110" fmla="*/ 74 w 201"/>
                <a:gd name="T111" fmla="*/ 61 h 107"/>
                <a:gd name="T112" fmla="*/ 111 w 201"/>
                <a:gd name="T113" fmla="*/ 83 h 107"/>
                <a:gd name="T114" fmla="*/ 132 w 201"/>
                <a:gd name="T115" fmla="*/ 45 h 107"/>
                <a:gd name="T116" fmla="*/ 95 w 201"/>
                <a:gd name="T117" fmla="*/ 2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 h="107">
                  <a:moveTo>
                    <a:pt x="155" y="81"/>
                  </a:moveTo>
                  <a:cubicBezTo>
                    <a:pt x="155" y="81"/>
                    <a:pt x="155" y="81"/>
                    <a:pt x="155" y="81"/>
                  </a:cubicBezTo>
                  <a:cubicBezTo>
                    <a:pt x="147" y="87"/>
                    <a:pt x="138" y="92"/>
                    <a:pt x="129" y="95"/>
                  </a:cubicBezTo>
                  <a:cubicBezTo>
                    <a:pt x="112" y="103"/>
                    <a:pt x="94" y="107"/>
                    <a:pt x="76" y="106"/>
                  </a:cubicBezTo>
                  <a:cubicBezTo>
                    <a:pt x="76" y="106"/>
                    <a:pt x="76" y="106"/>
                    <a:pt x="76" y="106"/>
                  </a:cubicBezTo>
                  <a:cubicBezTo>
                    <a:pt x="65" y="105"/>
                    <a:pt x="54" y="103"/>
                    <a:pt x="43" y="100"/>
                  </a:cubicBezTo>
                  <a:cubicBezTo>
                    <a:pt x="35" y="98"/>
                    <a:pt x="27" y="95"/>
                    <a:pt x="19" y="91"/>
                  </a:cubicBezTo>
                  <a:cubicBezTo>
                    <a:pt x="13" y="89"/>
                    <a:pt x="7" y="86"/>
                    <a:pt x="1" y="83"/>
                  </a:cubicBezTo>
                  <a:cubicBezTo>
                    <a:pt x="0" y="82"/>
                    <a:pt x="0" y="82"/>
                    <a:pt x="0" y="82"/>
                  </a:cubicBezTo>
                  <a:cubicBezTo>
                    <a:pt x="0" y="81"/>
                    <a:pt x="0" y="81"/>
                    <a:pt x="0" y="81"/>
                  </a:cubicBezTo>
                  <a:cubicBezTo>
                    <a:pt x="4" y="75"/>
                    <a:pt x="8" y="70"/>
                    <a:pt x="12" y="64"/>
                  </a:cubicBezTo>
                  <a:cubicBezTo>
                    <a:pt x="17" y="57"/>
                    <a:pt x="22" y="50"/>
                    <a:pt x="27" y="44"/>
                  </a:cubicBezTo>
                  <a:cubicBezTo>
                    <a:pt x="32" y="40"/>
                    <a:pt x="36" y="35"/>
                    <a:pt x="41" y="31"/>
                  </a:cubicBezTo>
                  <a:cubicBezTo>
                    <a:pt x="50" y="22"/>
                    <a:pt x="73" y="9"/>
                    <a:pt x="87" y="5"/>
                  </a:cubicBezTo>
                  <a:cubicBezTo>
                    <a:pt x="87" y="5"/>
                    <a:pt x="87" y="5"/>
                    <a:pt x="87" y="5"/>
                  </a:cubicBezTo>
                  <a:cubicBezTo>
                    <a:pt x="87" y="5"/>
                    <a:pt x="87" y="5"/>
                    <a:pt x="87" y="5"/>
                  </a:cubicBezTo>
                  <a:cubicBezTo>
                    <a:pt x="102" y="1"/>
                    <a:pt x="124" y="0"/>
                    <a:pt x="139" y="4"/>
                  </a:cubicBezTo>
                  <a:cubicBezTo>
                    <a:pt x="139" y="4"/>
                    <a:pt x="139" y="4"/>
                    <a:pt x="139" y="4"/>
                  </a:cubicBezTo>
                  <a:cubicBezTo>
                    <a:pt x="145" y="5"/>
                    <a:pt x="152" y="6"/>
                    <a:pt x="158" y="8"/>
                  </a:cubicBezTo>
                  <a:cubicBezTo>
                    <a:pt x="166" y="10"/>
                    <a:pt x="174" y="13"/>
                    <a:pt x="182" y="17"/>
                  </a:cubicBezTo>
                  <a:cubicBezTo>
                    <a:pt x="188" y="20"/>
                    <a:pt x="194" y="23"/>
                    <a:pt x="200" y="26"/>
                  </a:cubicBezTo>
                  <a:cubicBezTo>
                    <a:pt x="201" y="26"/>
                    <a:pt x="201" y="26"/>
                    <a:pt x="201" y="26"/>
                  </a:cubicBezTo>
                  <a:cubicBezTo>
                    <a:pt x="201" y="27"/>
                    <a:pt x="201" y="27"/>
                    <a:pt x="201" y="27"/>
                  </a:cubicBezTo>
                  <a:cubicBezTo>
                    <a:pt x="197" y="33"/>
                    <a:pt x="193" y="39"/>
                    <a:pt x="189" y="44"/>
                  </a:cubicBezTo>
                  <a:cubicBezTo>
                    <a:pt x="184" y="51"/>
                    <a:pt x="179" y="58"/>
                    <a:pt x="174" y="64"/>
                  </a:cubicBezTo>
                  <a:cubicBezTo>
                    <a:pt x="168" y="70"/>
                    <a:pt x="162" y="76"/>
                    <a:pt x="155" y="81"/>
                  </a:cubicBezTo>
                  <a:cubicBezTo>
                    <a:pt x="155" y="81"/>
                    <a:pt x="155" y="81"/>
                    <a:pt x="155" y="81"/>
                  </a:cubicBezTo>
                  <a:close/>
                  <a:moveTo>
                    <a:pt x="121" y="18"/>
                  </a:moveTo>
                  <a:cubicBezTo>
                    <a:pt x="130" y="23"/>
                    <a:pt x="137" y="32"/>
                    <a:pt x="140" y="43"/>
                  </a:cubicBezTo>
                  <a:cubicBezTo>
                    <a:pt x="143" y="54"/>
                    <a:pt x="141" y="65"/>
                    <a:pt x="136" y="74"/>
                  </a:cubicBezTo>
                  <a:cubicBezTo>
                    <a:pt x="146" y="69"/>
                    <a:pt x="155" y="61"/>
                    <a:pt x="162" y="53"/>
                  </a:cubicBezTo>
                  <a:cubicBezTo>
                    <a:pt x="168" y="46"/>
                    <a:pt x="173" y="40"/>
                    <a:pt x="178" y="33"/>
                  </a:cubicBezTo>
                  <a:cubicBezTo>
                    <a:pt x="178" y="33"/>
                    <a:pt x="178" y="33"/>
                    <a:pt x="178" y="33"/>
                  </a:cubicBezTo>
                  <a:cubicBezTo>
                    <a:pt x="178" y="32"/>
                    <a:pt x="178" y="32"/>
                    <a:pt x="178" y="32"/>
                  </a:cubicBezTo>
                  <a:cubicBezTo>
                    <a:pt x="170" y="29"/>
                    <a:pt x="162" y="26"/>
                    <a:pt x="154" y="23"/>
                  </a:cubicBezTo>
                  <a:cubicBezTo>
                    <a:pt x="143" y="20"/>
                    <a:pt x="132" y="18"/>
                    <a:pt x="121" y="18"/>
                  </a:cubicBezTo>
                  <a:close/>
                  <a:moveTo>
                    <a:pt x="87" y="89"/>
                  </a:moveTo>
                  <a:cubicBezTo>
                    <a:pt x="77" y="85"/>
                    <a:pt x="69" y="75"/>
                    <a:pt x="66" y="64"/>
                  </a:cubicBezTo>
                  <a:cubicBezTo>
                    <a:pt x="62" y="52"/>
                    <a:pt x="64" y="41"/>
                    <a:pt x="70" y="31"/>
                  </a:cubicBezTo>
                  <a:cubicBezTo>
                    <a:pt x="67" y="33"/>
                    <a:pt x="67" y="33"/>
                    <a:pt x="67" y="33"/>
                  </a:cubicBezTo>
                  <a:cubicBezTo>
                    <a:pt x="57" y="38"/>
                    <a:pt x="47" y="46"/>
                    <a:pt x="39" y="55"/>
                  </a:cubicBezTo>
                  <a:cubicBezTo>
                    <a:pt x="33" y="62"/>
                    <a:pt x="28" y="68"/>
                    <a:pt x="23" y="75"/>
                  </a:cubicBezTo>
                  <a:cubicBezTo>
                    <a:pt x="23" y="76"/>
                    <a:pt x="23" y="76"/>
                    <a:pt x="23" y="76"/>
                  </a:cubicBezTo>
                  <a:cubicBezTo>
                    <a:pt x="23" y="76"/>
                    <a:pt x="23" y="76"/>
                    <a:pt x="23" y="76"/>
                  </a:cubicBezTo>
                  <a:cubicBezTo>
                    <a:pt x="31" y="79"/>
                    <a:pt x="39" y="82"/>
                    <a:pt x="47" y="85"/>
                  </a:cubicBezTo>
                  <a:cubicBezTo>
                    <a:pt x="60" y="89"/>
                    <a:pt x="72" y="90"/>
                    <a:pt x="85" y="89"/>
                  </a:cubicBezTo>
                  <a:cubicBezTo>
                    <a:pt x="86" y="89"/>
                    <a:pt x="87" y="89"/>
                    <a:pt x="87" y="89"/>
                  </a:cubicBezTo>
                  <a:close/>
                  <a:moveTo>
                    <a:pt x="98" y="35"/>
                  </a:moveTo>
                  <a:cubicBezTo>
                    <a:pt x="88" y="38"/>
                    <a:pt x="83" y="48"/>
                    <a:pt x="85" y="58"/>
                  </a:cubicBezTo>
                  <a:cubicBezTo>
                    <a:pt x="88" y="68"/>
                    <a:pt x="98" y="74"/>
                    <a:pt x="108" y="71"/>
                  </a:cubicBezTo>
                  <a:cubicBezTo>
                    <a:pt x="117" y="68"/>
                    <a:pt x="123" y="58"/>
                    <a:pt x="120" y="48"/>
                  </a:cubicBezTo>
                  <a:cubicBezTo>
                    <a:pt x="119" y="45"/>
                    <a:pt x="117" y="42"/>
                    <a:pt x="115" y="39"/>
                  </a:cubicBezTo>
                  <a:cubicBezTo>
                    <a:pt x="112" y="37"/>
                    <a:pt x="108" y="35"/>
                    <a:pt x="105" y="35"/>
                  </a:cubicBezTo>
                  <a:cubicBezTo>
                    <a:pt x="103" y="34"/>
                    <a:pt x="100" y="35"/>
                    <a:pt x="98" y="35"/>
                  </a:cubicBezTo>
                  <a:close/>
                  <a:moveTo>
                    <a:pt x="95" y="23"/>
                  </a:moveTo>
                  <a:cubicBezTo>
                    <a:pt x="79" y="28"/>
                    <a:pt x="69" y="45"/>
                    <a:pt x="74" y="61"/>
                  </a:cubicBezTo>
                  <a:cubicBezTo>
                    <a:pt x="79" y="78"/>
                    <a:pt x="95" y="87"/>
                    <a:pt x="111" y="83"/>
                  </a:cubicBezTo>
                  <a:cubicBezTo>
                    <a:pt x="127" y="78"/>
                    <a:pt x="136" y="62"/>
                    <a:pt x="132" y="45"/>
                  </a:cubicBezTo>
                  <a:cubicBezTo>
                    <a:pt x="127" y="29"/>
                    <a:pt x="110" y="19"/>
                    <a:pt x="95" y="23"/>
                  </a:cubicBezTo>
                  <a:close/>
                </a:path>
              </a:pathLst>
            </a:custGeom>
            <a:solidFill>
              <a:srgbClr val="8C82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301"/>
            <p:cNvSpPr/>
            <p:nvPr/>
          </p:nvSpPr>
          <p:spPr bwMode="auto">
            <a:xfrm>
              <a:off x="12966701" y="469900"/>
              <a:ext cx="1857375" cy="2303463"/>
            </a:xfrm>
            <a:custGeom>
              <a:avLst/>
              <a:gdLst>
                <a:gd name="T0" fmla="*/ 384 w 438"/>
                <a:gd name="T1" fmla="*/ 444 h 542"/>
                <a:gd name="T2" fmla="*/ 357 w 438"/>
                <a:gd name="T3" fmla="*/ 340 h 542"/>
                <a:gd name="T4" fmla="*/ 408 w 438"/>
                <a:gd name="T5" fmla="*/ 133 h 542"/>
                <a:gd name="T6" fmla="*/ 96 w 438"/>
                <a:gd name="T7" fmla="*/ 101 h 542"/>
                <a:gd name="T8" fmla="*/ 68 w 438"/>
                <a:gd name="T9" fmla="*/ 212 h 542"/>
                <a:gd name="T10" fmla="*/ 1 w 438"/>
                <a:gd name="T11" fmla="*/ 274 h 542"/>
                <a:gd name="T12" fmla="*/ 46 w 438"/>
                <a:gd name="T13" fmla="*/ 313 h 542"/>
                <a:gd name="T14" fmla="*/ 35 w 438"/>
                <a:gd name="T15" fmla="*/ 343 h 542"/>
                <a:gd name="T16" fmla="*/ 47 w 438"/>
                <a:gd name="T17" fmla="*/ 355 h 542"/>
                <a:gd name="T18" fmla="*/ 31 w 438"/>
                <a:gd name="T19" fmla="*/ 366 h 542"/>
                <a:gd name="T20" fmla="*/ 44 w 438"/>
                <a:gd name="T21" fmla="*/ 387 h 542"/>
                <a:gd name="T22" fmla="*/ 35 w 438"/>
                <a:gd name="T23" fmla="*/ 412 h 542"/>
                <a:gd name="T24" fmla="*/ 50 w 438"/>
                <a:gd name="T25" fmla="*/ 438 h 542"/>
                <a:gd name="T26" fmla="*/ 152 w 438"/>
                <a:gd name="T27" fmla="*/ 447 h 542"/>
                <a:gd name="T28" fmla="*/ 209 w 438"/>
                <a:gd name="T29" fmla="*/ 542 h 542"/>
                <a:gd name="T30" fmla="*/ 384 w 438"/>
                <a:gd name="T31" fmla="*/ 444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8" h="542">
                  <a:moveTo>
                    <a:pt x="384" y="444"/>
                  </a:moveTo>
                  <a:cubicBezTo>
                    <a:pt x="358" y="430"/>
                    <a:pt x="342" y="397"/>
                    <a:pt x="357" y="340"/>
                  </a:cubicBezTo>
                  <a:cubicBezTo>
                    <a:pt x="402" y="280"/>
                    <a:pt x="438" y="197"/>
                    <a:pt x="408" y="133"/>
                  </a:cubicBezTo>
                  <a:cubicBezTo>
                    <a:pt x="361" y="20"/>
                    <a:pt x="186" y="0"/>
                    <a:pt x="96" y="101"/>
                  </a:cubicBezTo>
                  <a:cubicBezTo>
                    <a:pt x="63" y="154"/>
                    <a:pt x="78" y="175"/>
                    <a:pt x="68" y="212"/>
                  </a:cubicBezTo>
                  <a:cubicBezTo>
                    <a:pt x="47" y="240"/>
                    <a:pt x="7" y="248"/>
                    <a:pt x="1" y="274"/>
                  </a:cubicBezTo>
                  <a:cubicBezTo>
                    <a:pt x="0" y="297"/>
                    <a:pt x="28" y="295"/>
                    <a:pt x="46" y="313"/>
                  </a:cubicBezTo>
                  <a:cubicBezTo>
                    <a:pt x="45" y="323"/>
                    <a:pt x="42" y="333"/>
                    <a:pt x="35" y="343"/>
                  </a:cubicBezTo>
                  <a:cubicBezTo>
                    <a:pt x="35" y="348"/>
                    <a:pt x="39" y="352"/>
                    <a:pt x="47" y="355"/>
                  </a:cubicBezTo>
                  <a:cubicBezTo>
                    <a:pt x="39" y="356"/>
                    <a:pt x="32" y="361"/>
                    <a:pt x="31" y="366"/>
                  </a:cubicBezTo>
                  <a:cubicBezTo>
                    <a:pt x="30" y="372"/>
                    <a:pt x="44" y="377"/>
                    <a:pt x="44" y="387"/>
                  </a:cubicBezTo>
                  <a:cubicBezTo>
                    <a:pt x="43" y="398"/>
                    <a:pt x="41" y="400"/>
                    <a:pt x="35" y="412"/>
                  </a:cubicBezTo>
                  <a:cubicBezTo>
                    <a:pt x="30" y="424"/>
                    <a:pt x="36" y="435"/>
                    <a:pt x="50" y="438"/>
                  </a:cubicBezTo>
                  <a:cubicBezTo>
                    <a:pt x="89" y="447"/>
                    <a:pt x="122" y="449"/>
                    <a:pt x="152" y="447"/>
                  </a:cubicBezTo>
                  <a:cubicBezTo>
                    <a:pt x="182" y="463"/>
                    <a:pt x="207" y="513"/>
                    <a:pt x="209" y="542"/>
                  </a:cubicBezTo>
                  <a:cubicBezTo>
                    <a:pt x="290" y="527"/>
                    <a:pt x="346" y="493"/>
                    <a:pt x="384" y="444"/>
                  </a:cubicBez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302"/>
            <p:cNvSpPr>
              <a:spLocks noEditPoints="1"/>
            </p:cNvSpPr>
            <p:nvPr/>
          </p:nvSpPr>
          <p:spPr bwMode="auto">
            <a:xfrm>
              <a:off x="11163301" y="-890587"/>
              <a:ext cx="1739900" cy="1687513"/>
            </a:xfrm>
            <a:custGeom>
              <a:avLst/>
              <a:gdLst>
                <a:gd name="T0" fmla="*/ 232 w 410"/>
                <a:gd name="T1" fmla="*/ 17 h 397"/>
                <a:gd name="T2" fmla="*/ 410 w 410"/>
                <a:gd name="T3" fmla="*/ 203 h 397"/>
                <a:gd name="T4" fmla="*/ 216 w 410"/>
                <a:gd name="T5" fmla="*/ 397 h 397"/>
                <a:gd name="T6" fmla="*/ 145 w 410"/>
                <a:gd name="T7" fmla="*/ 176 h 397"/>
                <a:gd name="T8" fmla="*/ 188 w 410"/>
                <a:gd name="T9" fmla="*/ 62 h 397"/>
                <a:gd name="T10" fmla="*/ 232 w 410"/>
                <a:gd name="T11" fmla="*/ 17 h 397"/>
                <a:gd name="T12" fmla="*/ 243 w 410"/>
                <a:gd name="T13" fmla="*/ 52 h 397"/>
                <a:gd name="T14" fmla="*/ 237 w 410"/>
                <a:gd name="T15" fmla="*/ 105 h 397"/>
                <a:gd name="T16" fmla="*/ 288 w 410"/>
                <a:gd name="T17" fmla="*/ 118 h 397"/>
                <a:gd name="T18" fmla="*/ 294 w 410"/>
                <a:gd name="T19" fmla="*/ 65 h 397"/>
                <a:gd name="T20" fmla="*/ 243 w 410"/>
                <a:gd name="T21" fmla="*/ 52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0" h="397">
                  <a:moveTo>
                    <a:pt x="232" y="17"/>
                  </a:moveTo>
                  <a:cubicBezTo>
                    <a:pt x="330" y="0"/>
                    <a:pt x="410" y="95"/>
                    <a:pt x="410" y="203"/>
                  </a:cubicBezTo>
                  <a:cubicBezTo>
                    <a:pt x="410" y="310"/>
                    <a:pt x="339" y="397"/>
                    <a:pt x="216" y="397"/>
                  </a:cubicBezTo>
                  <a:cubicBezTo>
                    <a:pt x="93" y="397"/>
                    <a:pt x="0" y="229"/>
                    <a:pt x="145" y="176"/>
                  </a:cubicBezTo>
                  <a:cubicBezTo>
                    <a:pt x="236" y="142"/>
                    <a:pt x="194" y="99"/>
                    <a:pt x="188" y="62"/>
                  </a:cubicBezTo>
                  <a:cubicBezTo>
                    <a:pt x="185" y="43"/>
                    <a:pt x="199" y="22"/>
                    <a:pt x="232" y="17"/>
                  </a:cubicBezTo>
                  <a:close/>
                  <a:moveTo>
                    <a:pt x="243" y="52"/>
                  </a:moveTo>
                  <a:cubicBezTo>
                    <a:pt x="227" y="63"/>
                    <a:pt x="224" y="86"/>
                    <a:pt x="237" y="105"/>
                  </a:cubicBezTo>
                  <a:cubicBezTo>
                    <a:pt x="249" y="123"/>
                    <a:pt x="272" y="129"/>
                    <a:pt x="288" y="118"/>
                  </a:cubicBezTo>
                  <a:cubicBezTo>
                    <a:pt x="304" y="107"/>
                    <a:pt x="306" y="84"/>
                    <a:pt x="294" y="65"/>
                  </a:cubicBezTo>
                  <a:cubicBezTo>
                    <a:pt x="281" y="47"/>
                    <a:pt x="258" y="41"/>
                    <a:pt x="243" y="52"/>
                  </a:cubicBezTo>
                  <a:close/>
                </a:path>
              </a:pathLst>
            </a:custGeom>
            <a:solidFill>
              <a:srgbClr val="E1AE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303"/>
            <p:cNvSpPr>
              <a:spLocks noEditPoints="1"/>
            </p:cNvSpPr>
            <p:nvPr/>
          </p:nvSpPr>
          <p:spPr bwMode="auto">
            <a:xfrm>
              <a:off x="11150601" y="-950913"/>
              <a:ext cx="1739900" cy="1687513"/>
            </a:xfrm>
            <a:custGeom>
              <a:avLst/>
              <a:gdLst>
                <a:gd name="T0" fmla="*/ 231 w 410"/>
                <a:gd name="T1" fmla="*/ 17 h 397"/>
                <a:gd name="T2" fmla="*/ 410 w 410"/>
                <a:gd name="T3" fmla="*/ 203 h 397"/>
                <a:gd name="T4" fmla="*/ 215 w 410"/>
                <a:gd name="T5" fmla="*/ 397 h 397"/>
                <a:gd name="T6" fmla="*/ 144 w 410"/>
                <a:gd name="T7" fmla="*/ 176 h 397"/>
                <a:gd name="T8" fmla="*/ 188 w 410"/>
                <a:gd name="T9" fmla="*/ 63 h 397"/>
                <a:gd name="T10" fmla="*/ 231 w 410"/>
                <a:gd name="T11" fmla="*/ 17 h 397"/>
                <a:gd name="T12" fmla="*/ 242 w 410"/>
                <a:gd name="T13" fmla="*/ 52 h 397"/>
                <a:gd name="T14" fmla="*/ 237 w 410"/>
                <a:gd name="T15" fmla="*/ 105 h 397"/>
                <a:gd name="T16" fmla="*/ 288 w 410"/>
                <a:gd name="T17" fmla="*/ 118 h 397"/>
                <a:gd name="T18" fmla="*/ 294 w 410"/>
                <a:gd name="T19" fmla="*/ 66 h 397"/>
                <a:gd name="T20" fmla="*/ 242 w 410"/>
                <a:gd name="T21" fmla="*/ 52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0" h="397">
                  <a:moveTo>
                    <a:pt x="231" y="17"/>
                  </a:moveTo>
                  <a:cubicBezTo>
                    <a:pt x="330" y="0"/>
                    <a:pt x="410" y="95"/>
                    <a:pt x="410" y="203"/>
                  </a:cubicBezTo>
                  <a:cubicBezTo>
                    <a:pt x="410" y="310"/>
                    <a:pt x="338" y="397"/>
                    <a:pt x="215" y="397"/>
                  </a:cubicBezTo>
                  <a:cubicBezTo>
                    <a:pt x="93" y="397"/>
                    <a:pt x="0" y="229"/>
                    <a:pt x="144" y="176"/>
                  </a:cubicBezTo>
                  <a:cubicBezTo>
                    <a:pt x="235" y="142"/>
                    <a:pt x="193" y="99"/>
                    <a:pt x="188" y="63"/>
                  </a:cubicBezTo>
                  <a:cubicBezTo>
                    <a:pt x="185" y="43"/>
                    <a:pt x="198" y="23"/>
                    <a:pt x="231" y="17"/>
                  </a:cubicBezTo>
                  <a:close/>
                  <a:moveTo>
                    <a:pt x="242" y="52"/>
                  </a:moveTo>
                  <a:cubicBezTo>
                    <a:pt x="227" y="63"/>
                    <a:pt x="224" y="87"/>
                    <a:pt x="237" y="105"/>
                  </a:cubicBezTo>
                  <a:cubicBezTo>
                    <a:pt x="249" y="123"/>
                    <a:pt x="272" y="129"/>
                    <a:pt x="288" y="118"/>
                  </a:cubicBezTo>
                  <a:cubicBezTo>
                    <a:pt x="304" y="108"/>
                    <a:pt x="306" y="84"/>
                    <a:pt x="294" y="66"/>
                  </a:cubicBezTo>
                  <a:cubicBezTo>
                    <a:pt x="281" y="47"/>
                    <a:pt x="258" y="41"/>
                    <a:pt x="242" y="52"/>
                  </a:cubicBezTo>
                  <a:close/>
                </a:path>
              </a:pathLst>
            </a:custGeom>
            <a:solidFill>
              <a:srgbClr val="EEC6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Oval 304"/>
            <p:cNvSpPr>
              <a:spLocks noChangeArrowheads="1"/>
            </p:cNvSpPr>
            <p:nvPr/>
          </p:nvSpPr>
          <p:spPr bwMode="auto">
            <a:xfrm>
              <a:off x="11714163" y="277813"/>
              <a:ext cx="242888" cy="246063"/>
            </a:xfrm>
            <a:prstGeom prst="ellipse">
              <a:avLst/>
            </a:prstGeom>
            <a:solidFill>
              <a:srgbClr val="9D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305"/>
            <p:cNvSpPr/>
            <p:nvPr/>
          </p:nvSpPr>
          <p:spPr bwMode="auto">
            <a:xfrm>
              <a:off x="11726863" y="303213"/>
              <a:ext cx="230188" cy="220663"/>
            </a:xfrm>
            <a:custGeom>
              <a:avLst/>
              <a:gdLst>
                <a:gd name="T0" fmla="*/ 52 w 54"/>
                <a:gd name="T1" fmla="*/ 12 h 52"/>
                <a:gd name="T2" fmla="*/ 54 w 54"/>
                <a:gd name="T3" fmla="*/ 23 h 52"/>
                <a:gd name="T4" fmla="*/ 26 w 54"/>
                <a:gd name="T5" fmla="*/ 52 h 52"/>
                <a:gd name="T6" fmla="*/ 2 w 54"/>
                <a:gd name="T7" fmla="*/ 40 h 52"/>
                <a:gd name="T8" fmla="*/ 0 w 54"/>
                <a:gd name="T9" fmla="*/ 29 h 52"/>
                <a:gd name="T10" fmla="*/ 29 w 54"/>
                <a:gd name="T11" fmla="*/ 0 h 52"/>
                <a:gd name="T12" fmla="*/ 52 w 54"/>
                <a:gd name="T13" fmla="*/ 12 h 52"/>
              </a:gdLst>
              <a:ahLst/>
              <a:cxnLst>
                <a:cxn ang="0">
                  <a:pos x="T0" y="T1"/>
                </a:cxn>
                <a:cxn ang="0">
                  <a:pos x="T2" y="T3"/>
                </a:cxn>
                <a:cxn ang="0">
                  <a:pos x="T4" y="T5"/>
                </a:cxn>
                <a:cxn ang="0">
                  <a:pos x="T6" y="T7"/>
                </a:cxn>
                <a:cxn ang="0">
                  <a:pos x="T8" y="T9"/>
                </a:cxn>
                <a:cxn ang="0">
                  <a:pos x="T10" y="T11"/>
                </a:cxn>
                <a:cxn ang="0">
                  <a:pos x="T12" y="T13"/>
                </a:cxn>
              </a:cxnLst>
              <a:rect l="0" t="0" r="r" b="b"/>
              <a:pathLst>
                <a:path w="54" h="52">
                  <a:moveTo>
                    <a:pt x="52" y="12"/>
                  </a:moveTo>
                  <a:cubicBezTo>
                    <a:pt x="54" y="15"/>
                    <a:pt x="54" y="19"/>
                    <a:pt x="54" y="23"/>
                  </a:cubicBezTo>
                  <a:cubicBezTo>
                    <a:pt x="54" y="39"/>
                    <a:pt x="42" y="52"/>
                    <a:pt x="26" y="52"/>
                  </a:cubicBezTo>
                  <a:cubicBezTo>
                    <a:pt x="16" y="52"/>
                    <a:pt x="8" y="47"/>
                    <a:pt x="2" y="40"/>
                  </a:cubicBezTo>
                  <a:cubicBezTo>
                    <a:pt x="1" y="36"/>
                    <a:pt x="0" y="33"/>
                    <a:pt x="0" y="29"/>
                  </a:cubicBezTo>
                  <a:cubicBezTo>
                    <a:pt x="0" y="13"/>
                    <a:pt x="13" y="0"/>
                    <a:pt x="29" y="0"/>
                  </a:cubicBezTo>
                  <a:cubicBezTo>
                    <a:pt x="39" y="0"/>
                    <a:pt x="47" y="5"/>
                    <a:pt x="52" y="12"/>
                  </a:cubicBezTo>
                  <a:close/>
                </a:path>
              </a:pathLst>
            </a:custGeom>
            <a:solidFill>
              <a:srgbClr val="E1E8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Oval 306"/>
            <p:cNvSpPr>
              <a:spLocks noChangeArrowheads="1"/>
            </p:cNvSpPr>
            <p:nvPr/>
          </p:nvSpPr>
          <p:spPr bwMode="auto">
            <a:xfrm>
              <a:off x="12079288" y="333375"/>
              <a:ext cx="241300" cy="246063"/>
            </a:xfrm>
            <a:prstGeom prst="ellipse">
              <a:avLst/>
            </a:prstGeom>
            <a:solidFill>
              <a:srgbClr val="C526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307"/>
            <p:cNvSpPr/>
            <p:nvPr/>
          </p:nvSpPr>
          <p:spPr bwMode="auto">
            <a:xfrm>
              <a:off x="12091988" y="363538"/>
              <a:ext cx="228600" cy="215900"/>
            </a:xfrm>
            <a:custGeom>
              <a:avLst/>
              <a:gdLst>
                <a:gd name="T0" fmla="*/ 52 w 54"/>
                <a:gd name="T1" fmla="*/ 11 h 51"/>
                <a:gd name="T2" fmla="*/ 54 w 54"/>
                <a:gd name="T3" fmla="*/ 22 h 51"/>
                <a:gd name="T4" fmla="*/ 26 w 54"/>
                <a:gd name="T5" fmla="*/ 51 h 51"/>
                <a:gd name="T6" fmla="*/ 2 w 54"/>
                <a:gd name="T7" fmla="*/ 39 h 51"/>
                <a:gd name="T8" fmla="*/ 0 w 54"/>
                <a:gd name="T9" fmla="*/ 28 h 51"/>
                <a:gd name="T10" fmla="*/ 29 w 54"/>
                <a:gd name="T11" fmla="*/ 0 h 51"/>
                <a:gd name="T12" fmla="*/ 52 w 54"/>
                <a:gd name="T13" fmla="*/ 11 h 51"/>
              </a:gdLst>
              <a:ahLst/>
              <a:cxnLst>
                <a:cxn ang="0">
                  <a:pos x="T0" y="T1"/>
                </a:cxn>
                <a:cxn ang="0">
                  <a:pos x="T2" y="T3"/>
                </a:cxn>
                <a:cxn ang="0">
                  <a:pos x="T4" y="T5"/>
                </a:cxn>
                <a:cxn ang="0">
                  <a:pos x="T6" y="T7"/>
                </a:cxn>
                <a:cxn ang="0">
                  <a:pos x="T8" y="T9"/>
                </a:cxn>
                <a:cxn ang="0">
                  <a:pos x="T10" y="T11"/>
                </a:cxn>
                <a:cxn ang="0">
                  <a:pos x="T12" y="T13"/>
                </a:cxn>
              </a:cxnLst>
              <a:rect l="0" t="0" r="r" b="b"/>
              <a:pathLst>
                <a:path w="54" h="51">
                  <a:moveTo>
                    <a:pt x="52" y="11"/>
                  </a:moveTo>
                  <a:cubicBezTo>
                    <a:pt x="54" y="15"/>
                    <a:pt x="54" y="18"/>
                    <a:pt x="54" y="22"/>
                  </a:cubicBezTo>
                  <a:cubicBezTo>
                    <a:pt x="54" y="38"/>
                    <a:pt x="41" y="51"/>
                    <a:pt x="26" y="51"/>
                  </a:cubicBezTo>
                  <a:cubicBezTo>
                    <a:pt x="16" y="51"/>
                    <a:pt x="8" y="46"/>
                    <a:pt x="2" y="39"/>
                  </a:cubicBezTo>
                  <a:cubicBezTo>
                    <a:pt x="1" y="36"/>
                    <a:pt x="0" y="32"/>
                    <a:pt x="0" y="28"/>
                  </a:cubicBezTo>
                  <a:cubicBezTo>
                    <a:pt x="0" y="12"/>
                    <a:pt x="13" y="0"/>
                    <a:pt x="29" y="0"/>
                  </a:cubicBezTo>
                  <a:cubicBezTo>
                    <a:pt x="39" y="0"/>
                    <a:pt x="47" y="4"/>
                    <a:pt x="52" y="11"/>
                  </a:cubicBez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Oval 308"/>
            <p:cNvSpPr>
              <a:spLocks noChangeArrowheads="1"/>
            </p:cNvSpPr>
            <p:nvPr/>
          </p:nvSpPr>
          <p:spPr bwMode="auto">
            <a:xfrm>
              <a:off x="12406313" y="150813"/>
              <a:ext cx="246063" cy="246063"/>
            </a:xfrm>
            <a:prstGeom prst="ellipse">
              <a:avLst/>
            </a:pr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309"/>
            <p:cNvSpPr/>
            <p:nvPr/>
          </p:nvSpPr>
          <p:spPr bwMode="auto">
            <a:xfrm>
              <a:off x="12423776" y="176213"/>
              <a:ext cx="228600" cy="220663"/>
            </a:xfrm>
            <a:custGeom>
              <a:avLst/>
              <a:gdLst>
                <a:gd name="T0" fmla="*/ 52 w 54"/>
                <a:gd name="T1" fmla="*/ 12 h 52"/>
                <a:gd name="T2" fmla="*/ 54 w 54"/>
                <a:gd name="T3" fmla="*/ 23 h 52"/>
                <a:gd name="T4" fmla="*/ 25 w 54"/>
                <a:gd name="T5" fmla="*/ 52 h 52"/>
                <a:gd name="T6" fmla="*/ 2 w 54"/>
                <a:gd name="T7" fmla="*/ 40 h 52"/>
                <a:gd name="T8" fmla="*/ 0 w 54"/>
                <a:gd name="T9" fmla="*/ 29 h 52"/>
                <a:gd name="T10" fmla="*/ 29 w 54"/>
                <a:gd name="T11" fmla="*/ 0 h 52"/>
                <a:gd name="T12" fmla="*/ 52 w 54"/>
                <a:gd name="T13" fmla="*/ 12 h 52"/>
              </a:gdLst>
              <a:ahLst/>
              <a:cxnLst>
                <a:cxn ang="0">
                  <a:pos x="T0" y="T1"/>
                </a:cxn>
                <a:cxn ang="0">
                  <a:pos x="T2" y="T3"/>
                </a:cxn>
                <a:cxn ang="0">
                  <a:pos x="T4" y="T5"/>
                </a:cxn>
                <a:cxn ang="0">
                  <a:pos x="T6" y="T7"/>
                </a:cxn>
                <a:cxn ang="0">
                  <a:pos x="T8" y="T9"/>
                </a:cxn>
                <a:cxn ang="0">
                  <a:pos x="T10" y="T11"/>
                </a:cxn>
                <a:cxn ang="0">
                  <a:pos x="T12" y="T13"/>
                </a:cxn>
              </a:cxnLst>
              <a:rect l="0" t="0" r="r" b="b"/>
              <a:pathLst>
                <a:path w="54" h="52">
                  <a:moveTo>
                    <a:pt x="52" y="12"/>
                  </a:moveTo>
                  <a:cubicBezTo>
                    <a:pt x="53" y="16"/>
                    <a:pt x="54" y="19"/>
                    <a:pt x="54" y="23"/>
                  </a:cubicBezTo>
                  <a:cubicBezTo>
                    <a:pt x="54" y="39"/>
                    <a:pt x="41" y="52"/>
                    <a:pt x="25" y="52"/>
                  </a:cubicBezTo>
                  <a:cubicBezTo>
                    <a:pt x="16" y="52"/>
                    <a:pt x="7" y="47"/>
                    <a:pt x="2" y="40"/>
                  </a:cubicBezTo>
                  <a:cubicBezTo>
                    <a:pt x="0" y="37"/>
                    <a:pt x="0" y="33"/>
                    <a:pt x="0" y="29"/>
                  </a:cubicBezTo>
                  <a:cubicBezTo>
                    <a:pt x="0" y="13"/>
                    <a:pt x="13" y="0"/>
                    <a:pt x="29" y="0"/>
                  </a:cubicBezTo>
                  <a:cubicBezTo>
                    <a:pt x="38" y="0"/>
                    <a:pt x="47" y="5"/>
                    <a:pt x="52" y="12"/>
                  </a:cubicBezTo>
                  <a:close/>
                </a:path>
              </a:pathLst>
            </a:custGeom>
            <a:solidFill>
              <a:srgbClr val="785B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Oval 310"/>
            <p:cNvSpPr>
              <a:spLocks noChangeArrowheads="1"/>
            </p:cNvSpPr>
            <p:nvPr/>
          </p:nvSpPr>
          <p:spPr bwMode="auto">
            <a:xfrm>
              <a:off x="12525376" y="-193675"/>
              <a:ext cx="241300" cy="246063"/>
            </a:xfrm>
            <a:prstGeom prst="ellipse">
              <a:avLst/>
            </a:pr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311"/>
            <p:cNvSpPr/>
            <p:nvPr/>
          </p:nvSpPr>
          <p:spPr bwMode="auto">
            <a:xfrm>
              <a:off x="12538076" y="-163512"/>
              <a:ext cx="228600" cy="215900"/>
            </a:xfrm>
            <a:custGeom>
              <a:avLst/>
              <a:gdLst>
                <a:gd name="T0" fmla="*/ 52 w 54"/>
                <a:gd name="T1" fmla="*/ 11 h 51"/>
                <a:gd name="T2" fmla="*/ 54 w 54"/>
                <a:gd name="T3" fmla="*/ 22 h 51"/>
                <a:gd name="T4" fmla="*/ 25 w 54"/>
                <a:gd name="T5" fmla="*/ 51 h 51"/>
                <a:gd name="T6" fmla="*/ 2 w 54"/>
                <a:gd name="T7" fmla="*/ 39 h 51"/>
                <a:gd name="T8" fmla="*/ 0 w 54"/>
                <a:gd name="T9" fmla="*/ 28 h 51"/>
                <a:gd name="T10" fmla="*/ 29 w 54"/>
                <a:gd name="T11" fmla="*/ 0 h 51"/>
                <a:gd name="T12" fmla="*/ 52 w 54"/>
                <a:gd name="T13" fmla="*/ 11 h 51"/>
              </a:gdLst>
              <a:ahLst/>
              <a:cxnLst>
                <a:cxn ang="0">
                  <a:pos x="T0" y="T1"/>
                </a:cxn>
                <a:cxn ang="0">
                  <a:pos x="T2" y="T3"/>
                </a:cxn>
                <a:cxn ang="0">
                  <a:pos x="T4" y="T5"/>
                </a:cxn>
                <a:cxn ang="0">
                  <a:pos x="T6" y="T7"/>
                </a:cxn>
                <a:cxn ang="0">
                  <a:pos x="T8" y="T9"/>
                </a:cxn>
                <a:cxn ang="0">
                  <a:pos x="T10" y="T11"/>
                </a:cxn>
                <a:cxn ang="0">
                  <a:pos x="T12" y="T13"/>
                </a:cxn>
              </a:cxnLst>
              <a:rect l="0" t="0" r="r" b="b"/>
              <a:pathLst>
                <a:path w="54" h="51">
                  <a:moveTo>
                    <a:pt x="52" y="11"/>
                  </a:moveTo>
                  <a:cubicBezTo>
                    <a:pt x="53" y="15"/>
                    <a:pt x="54" y="18"/>
                    <a:pt x="54" y="22"/>
                  </a:cubicBezTo>
                  <a:cubicBezTo>
                    <a:pt x="54" y="38"/>
                    <a:pt x="41" y="51"/>
                    <a:pt x="25" y="51"/>
                  </a:cubicBezTo>
                  <a:cubicBezTo>
                    <a:pt x="16" y="51"/>
                    <a:pt x="7" y="46"/>
                    <a:pt x="2" y="39"/>
                  </a:cubicBezTo>
                  <a:cubicBezTo>
                    <a:pt x="1" y="36"/>
                    <a:pt x="0" y="32"/>
                    <a:pt x="0" y="28"/>
                  </a:cubicBezTo>
                  <a:cubicBezTo>
                    <a:pt x="0" y="12"/>
                    <a:pt x="13" y="0"/>
                    <a:pt x="29" y="0"/>
                  </a:cubicBezTo>
                  <a:cubicBezTo>
                    <a:pt x="38" y="0"/>
                    <a:pt x="47" y="4"/>
                    <a:pt x="52" y="11"/>
                  </a:cubicBez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312"/>
            <p:cNvSpPr/>
            <p:nvPr/>
          </p:nvSpPr>
          <p:spPr bwMode="auto">
            <a:xfrm>
              <a:off x="14684376" y="-508000"/>
              <a:ext cx="1346200" cy="1135063"/>
            </a:xfrm>
            <a:custGeom>
              <a:avLst/>
              <a:gdLst>
                <a:gd name="T0" fmla="*/ 57 w 317"/>
                <a:gd name="T1" fmla="*/ 5 h 267"/>
                <a:gd name="T2" fmla="*/ 3 w 317"/>
                <a:gd name="T3" fmla="*/ 83 h 267"/>
                <a:gd name="T4" fmla="*/ 6 w 317"/>
                <a:gd name="T5" fmla="*/ 97 h 267"/>
                <a:gd name="T6" fmla="*/ 246 w 317"/>
                <a:gd name="T7" fmla="*/ 263 h 267"/>
                <a:gd name="T8" fmla="*/ 260 w 317"/>
                <a:gd name="T9" fmla="*/ 261 h 267"/>
                <a:gd name="T10" fmla="*/ 314 w 317"/>
                <a:gd name="T11" fmla="*/ 183 h 267"/>
                <a:gd name="T12" fmla="*/ 311 w 317"/>
                <a:gd name="T13" fmla="*/ 169 h 267"/>
                <a:gd name="T14" fmla="*/ 71 w 317"/>
                <a:gd name="T15" fmla="*/ 3 h 267"/>
                <a:gd name="T16" fmla="*/ 57 w 317"/>
                <a:gd name="T17" fmla="*/ 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267">
                  <a:moveTo>
                    <a:pt x="57" y="5"/>
                  </a:moveTo>
                  <a:cubicBezTo>
                    <a:pt x="3" y="83"/>
                    <a:pt x="3" y="83"/>
                    <a:pt x="3" y="83"/>
                  </a:cubicBezTo>
                  <a:cubicBezTo>
                    <a:pt x="0" y="88"/>
                    <a:pt x="1" y="94"/>
                    <a:pt x="6" y="97"/>
                  </a:cubicBezTo>
                  <a:cubicBezTo>
                    <a:pt x="246" y="263"/>
                    <a:pt x="246" y="263"/>
                    <a:pt x="246" y="263"/>
                  </a:cubicBezTo>
                  <a:cubicBezTo>
                    <a:pt x="251" y="267"/>
                    <a:pt x="257" y="265"/>
                    <a:pt x="260" y="261"/>
                  </a:cubicBezTo>
                  <a:cubicBezTo>
                    <a:pt x="314" y="183"/>
                    <a:pt x="314" y="183"/>
                    <a:pt x="314" y="183"/>
                  </a:cubicBezTo>
                  <a:cubicBezTo>
                    <a:pt x="317" y="178"/>
                    <a:pt x="316" y="172"/>
                    <a:pt x="311" y="169"/>
                  </a:cubicBezTo>
                  <a:cubicBezTo>
                    <a:pt x="71" y="3"/>
                    <a:pt x="71" y="3"/>
                    <a:pt x="71" y="3"/>
                  </a:cubicBezTo>
                  <a:cubicBezTo>
                    <a:pt x="67" y="0"/>
                    <a:pt x="60" y="1"/>
                    <a:pt x="57" y="5"/>
                  </a:cubicBez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313"/>
            <p:cNvSpPr/>
            <p:nvPr/>
          </p:nvSpPr>
          <p:spPr bwMode="auto">
            <a:xfrm>
              <a:off x="14889163" y="-350837"/>
              <a:ext cx="368300" cy="425450"/>
            </a:xfrm>
            <a:custGeom>
              <a:avLst/>
              <a:gdLst>
                <a:gd name="T0" fmla="*/ 141 w 232"/>
                <a:gd name="T1" fmla="*/ 0 h 268"/>
                <a:gd name="T2" fmla="*/ 0 w 232"/>
                <a:gd name="T3" fmla="*/ 203 h 268"/>
                <a:gd name="T4" fmla="*/ 90 w 232"/>
                <a:gd name="T5" fmla="*/ 268 h 268"/>
                <a:gd name="T6" fmla="*/ 232 w 232"/>
                <a:gd name="T7" fmla="*/ 61 h 268"/>
                <a:gd name="T8" fmla="*/ 141 w 232"/>
                <a:gd name="T9" fmla="*/ 0 h 268"/>
              </a:gdLst>
              <a:ahLst/>
              <a:cxnLst>
                <a:cxn ang="0">
                  <a:pos x="T0" y="T1"/>
                </a:cxn>
                <a:cxn ang="0">
                  <a:pos x="T2" y="T3"/>
                </a:cxn>
                <a:cxn ang="0">
                  <a:pos x="T4" y="T5"/>
                </a:cxn>
                <a:cxn ang="0">
                  <a:pos x="T6" y="T7"/>
                </a:cxn>
                <a:cxn ang="0">
                  <a:pos x="T8" y="T9"/>
                </a:cxn>
              </a:cxnLst>
              <a:rect l="0" t="0" r="r" b="b"/>
              <a:pathLst>
                <a:path w="232" h="268">
                  <a:moveTo>
                    <a:pt x="141" y="0"/>
                  </a:moveTo>
                  <a:lnTo>
                    <a:pt x="0" y="203"/>
                  </a:lnTo>
                  <a:lnTo>
                    <a:pt x="90" y="268"/>
                  </a:lnTo>
                  <a:lnTo>
                    <a:pt x="232" y="61"/>
                  </a:lnTo>
                  <a:lnTo>
                    <a:pt x="141" y="0"/>
                  </a:lnTo>
                  <a:close/>
                </a:path>
              </a:pathLst>
            </a:custGeom>
            <a:solidFill>
              <a:srgbClr val="F1CE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314"/>
            <p:cNvSpPr/>
            <p:nvPr/>
          </p:nvSpPr>
          <p:spPr bwMode="auto">
            <a:xfrm>
              <a:off x="15044738" y="-241300"/>
              <a:ext cx="369888" cy="425450"/>
            </a:xfrm>
            <a:custGeom>
              <a:avLst/>
              <a:gdLst>
                <a:gd name="T0" fmla="*/ 142 w 233"/>
                <a:gd name="T1" fmla="*/ 0 h 268"/>
                <a:gd name="T2" fmla="*/ 0 w 233"/>
                <a:gd name="T3" fmla="*/ 204 h 268"/>
                <a:gd name="T4" fmla="*/ 94 w 233"/>
                <a:gd name="T5" fmla="*/ 268 h 268"/>
                <a:gd name="T6" fmla="*/ 233 w 233"/>
                <a:gd name="T7" fmla="*/ 62 h 268"/>
                <a:gd name="T8" fmla="*/ 142 w 233"/>
                <a:gd name="T9" fmla="*/ 0 h 268"/>
              </a:gdLst>
              <a:ahLst/>
              <a:cxnLst>
                <a:cxn ang="0">
                  <a:pos x="T0" y="T1"/>
                </a:cxn>
                <a:cxn ang="0">
                  <a:pos x="T2" y="T3"/>
                </a:cxn>
                <a:cxn ang="0">
                  <a:pos x="T4" y="T5"/>
                </a:cxn>
                <a:cxn ang="0">
                  <a:pos x="T6" y="T7"/>
                </a:cxn>
                <a:cxn ang="0">
                  <a:pos x="T8" y="T9"/>
                </a:cxn>
              </a:cxnLst>
              <a:rect l="0" t="0" r="r" b="b"/>
              <a:pathLst>
                <a:path w="233" h="268">
                  <a:moveTo>
                    <a:pt x="142" y="0"/>
                  </a:moveTo>
                  <a:lnTo>
                    <a:pt x="0" y="204"/>
                  </a:lnTo>
                  <a:lnTo>
                    <a:pt x="94" y="268"/>
                  </a:lnTo>
                  <a:lnTo>
                    <a:pt x="233" y="62"/>
                  </a:lnTo>
                  <a:lnTo>
                    <a:pt x="142" y="0"/>
                  </a:lnTo>
                  <a:close/>
                </a:path>
              </a:pathLst>
            </a:custGeom>
            <a:solidFill>
              <a:srgbClr val="EEC6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315"/>
            <p:cNvSpPr/>
            <p:nvPr/>
          </p:nvSpPr>
          <p:spPr bwMode="auto">
            <a:xfrm>
              <a:off x="15206663" y="-134937"/>
              <a:ext cx="369888" cy="430213"/>
            </a:xfrm>
            <a:custGeom>
              <a:avLst/>
              <a:gdLst>
                <a:gd name="T0" fmla="*/ 142 w 233"/>
                <a:gd name="T1" fmla="*/ 0 h 271"/>
                <a:gd name="T2" fmla="*/ 0 w 233"/>
                <a:gd name="T3" fmla="*/ 207 h 271"/>
                <a:gd name="T4" fmla="*/ 91 w 233"/>
                <a:gd name="T5" fmla="*/ 271 h 271"/>
                <a:gd name="T6" fmla="*/ 233 w 233"/>
                <a:gd name="T7" fmla="*/ 65 h 271"/>
                <a:gd name="T8" fmla="*/ 142 w 233"/>
                <a:gd name="T9" fmla="*/ 0 h 271"/>
              </a:gdLst>
              <a:ahLst/>
              <a:cxnLst>
                <a:cxn ang="0">
                  <a:pos x="T0" y="T1"/>
                </a:cxn>
                <a:cxn ang="0">
                  <a:pos x="T2" y="T3"/>
                </a:cxn>
                <a:cxn ang="0">
                  <a:pos x="T4" y="T5"/>
                </a:cxn>
                <a:cxn ang="0">
                  <a:pos x="T6" y="T7"/>
                </a:cxn>
                <a:cxn ang="0">
                  <a:pos x="T8" y="T9"/>
                </a:cxn>
              </a:cxnLst>
              <a:rect l="0" t="0" r="r" b="b"/>
              <a:pathLst>
                <a:path w="233" h="271">
                  <a:moveTo>
                    <a:pt x="142" y="0"/>
                  </a:moveTo>
                  <a:lnTo>
                    <a:pt x="0" y="207"/>
                  </a:lnTo>
                  <a:lnTo>
                    <a:pt x="91" y="271"/>
                  </a:lnTo>
                  <a:lnTo>
                    <a:pt x="233" y="65"/>
                  </a:lnTo>
                  <a:lnTo>
                    <a:pt x="142" y="0"/>
                  </a:lnTo>
                  <a:close/>
                </a:path>
              </a:pathLst>
            </a:custGeom>
            <a:solidFill>
              <a:srgbClr val="ECB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316"/>
            <p:cNvSpPr/>
            <p:nvPr/>
          </p:nvSpPr>
          <p:spPr bwMode="auto">
            <a:xfrm>
              <a:off x="15363826" y="-23812"/>
              <a:ext cx="368300" cy="425450"/>
            </a:xfrm>
            <a:custGeom>
              <a:avLst/>
              <a:gdLst>
                <a:gd name="T0" fmla="*/ 142 w 232"/>
                <a:gd name="T1" fmla="*/ 0 h 268"/>
                <a:gd name="T2" fmla="*/ 0 w 232"/>
                <a:gd name="T3" fmla="*/ 206 h 268"/>
                <a:gd name="T4" fmla="*/ 91 w 232"/>
                <a:gd name="T5" fmla="*/ 268 h 268"/>
                <a:gd name="T6" fmla="*/ 232 w 232"/>
                <a:gd name="T7" fmla="*/ 64 h 268"/>
                <a:gd name="T8" fmla="*/ 142 w 232"/>
                <a:gd name="T9" fmla="*/ 0 h 268"/>
              </a:gdLst>
              <a:ahLst/>
              <a:cxnLst>
                <a:cxn ang="0">
                  <a:pos x="T0" y="T1"/>
                </a:cxn>
                <a:cxn ang="0">
                  <a:pos x="T2" y="T3"/>
                </a:cxn>
                <a:cxn ang="0">
                  <a:pos x="T4" y="T5"/>
                </a:cxn>
                <a:cxn ang="0">
                  <a:pos x="T6" y="T7"/>
                </a:cxn>
                <a:cxn ang="0">
                  <a:pos x="T8" y="T9"/>
                </a:cxn>
              </a:cxnLst>
              <a:rect l="0" t="0" r="r" b="b"/>
              <a:pathLst>
                <a:path w="232" h="268">
                  <a:moveTo>
                    <a:pt x="142" y="0"/>
                  </a:moveTo>
                  <a:lnTo>
                    <a:pt x="0" y="206"/>
                  </a:lnTo>
                  <a:lnTo>
                    <a:pt x="91" y="268"/>
                  </a:lnTo>
                  <a:lnTo>
                    <a:pt x="232" y="64"/>
                  </a:lnTo>
                  <a:lnTo>
                    <a:pt x="142" y="0"/>
                  </a:lnTo>
                  <a:close/>
                </a:path>
              </a:pathLst>
            </a:custGeom>
            <a:solidFill>
              <a:srgbClr val="E1AE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317"/>
            <p:cNvSpPr/>
            <p:nvPr/>
          </p:nvSpPr>
          <p:spPr bwMode="auto">
            <a:xfrm>
              <a:off x="15524163" y="87313"/>
              <a:ext cx="369888" cy="423863"/>
            </a:xfrm>
            <a:custGeom>
              <a:avLst/>
              <a:gdLst>
                <a:gd name="T0" fmla="*/ 142 w 233"/>
                <a:gd name="T1" fmla="*/ 0 h 267"/>
                <a:gd name="T2" fmla="*/ 0 w 233"/>
                <a:gd name="T3" fmla="*/ 206 h 267"/>
                <a:gd name="T4" fmla="*/ 91 w 233"/>
                <a:gd name="T5" fmla="*/ 267 h 267"/>
                <a:gd name="T6" fmla="*/ 233 w 233"/>
                <a:gd name="T7" fmla="*/ 64 h 267"/>
                <a:gd name="T8" fmla="*/ 142 w 233"/>
                <a:gd name="T9" fmla="*/ 0 h 267"/>
              </a:gdLst>
              <a:ahLst/>
              <a:cxnLst>
                <a:cxn ang="0">
                  <a:pos x="T0" y="T1"/>
                </a:cxn>
                <a:cxn ang="0">
                  <a:pos x="T2" y="T3"/>
                </a:cxn>
                <a:cxn ang="0">
                  <a:pos x="T4" y="T5"/>
                </a:cxn>
                <a:cxn ang="0">
                  <a:pos x="T6" y="T7"/>
                </a:cxn>
                <a:cxn ang="0">
                  <a:pos x="T8" y="T9"/>
                </a:cxn>
              </a:cxnLst>
              <a:rect l="0" t="0" r="r" b="b"/>
              <a:pathLst>
                <a:path w="233" h="267">
                  <a:moveTo>
                    <a:pt x="142" y="0"/>
                  </a:moveTo>
                  <a:lnTo>
                    <a:pt x="0" y="206"/>
                  </a:lnTo>
                  <a:lnTo>
                    <a:pt x="91" y="267"/>
                  </a:lnTo>
                  <a:lnTo>
                    <a:pt x="233" y="64"/>
                  </a:lnTo>
                  <a:lnTo>
                    <a:pt x="142" y="0"/>
                  </a:lnTo>
                  <a:close/>
                </a:path>
              </a:pathLst>
            </a:custGeom>
            <a:solidFill>
              <a:srgbClr val="C397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318"/>
            <p:cNvSpPr/>
            <p:nvPr/>
          </p:nvSpPr>
          <p:spPr bwMode="auto">
            <a:xfrm>
              <a:off x="14732001" y="-461962"/>
              <a:ext cx="368300" cy="425450"/>
            </a:xfrm>
            <a:custGeom>
              <a:avLst/>
              <a:gdLst>
                <a:gd name="T0" fmla="*/ 141 w 232"/>
                <a:gd name="T1" fmla="*/ 0 h 268"/>
                <a:gd name="T2" fmla="*/ 0 w 232"/>
                <a:gd name="T3" fmla="*/ 204 h 268"/>
                <a:gd name="T4" fmla="*/ 90 w 232"/>
                <a:gd name="T5" fmla="*/ 268 h 268"/>
                <a:gd name="T6" fmla="*/ 232 w 232"/>
                <a:gd name="T7" fmla="*/ 64 h 268"/>
                <a:gd name="T8" fmla="*/ 141 w 232"/>
                <a:gd name="T9" fmla="*/ 0 h 268"/>
              </a:gdLst>
              <a:ahLst/>
              <a:cxnLst>
                <a:cxn ang="0">
                  <a:pos x="T0" y="T1"/>
                </a:cxn>
                <a:cxn ang="0">
                  <a:pos x="T2" y="T3"/>
                </a:cxn>
                <a:cxn ang="0">
                  <a:pos x="T4" y="T5"/>
                </a:cxn>
                <a:cxn ang="0">
                  <a:pos x="T6" y="T7"/>
                </a:cxn>
                <a:cxn ang="0">
                  <a:pos x="T8" y="T9"/>
                </a:cxn>
              </a:cxnLst>
              <a:rect l="0" t="0" r="r" b="b"/>
              <a:pathLst>
                <a:path w="232" h="268">
                  <a:moveTo>
                    <a:pt x="141" y="0"/>
                  </a:moveTo>
                  <a:lnTo>
                    <a:pt x="0" y="204"/>
                  </a:lnTo>
                  <a:lnTo>
                    <a:pt x="90" y="268"/>
                  </a:lnTo>
                  <a:lnTo>
                    <a:pt x="232" y="64"/>
                  </a:lnTo>
                  <a:lnTo>
                    <a:pt x="141" y="0"/>
                  </a:lnTo>
                  <a:close/>
                </a:path>
              </a:pathLst>
            </a:custGeom>
            <a:solidFill>
              <a:srgbClr val="F4D7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319"/>
            <p:cNvSpPr/>
            <p:nvPr/>
          </p:nvSpPr>
          <p:spPr bwMode="auto">
            <a:xfrm>
              <a:off x="15019338" y="-819150"/>
              <a:ext cx="1082675" cy="1368425"/>
            </a:xfrm>
            <a:custGeom>
              <a:avLst/>
              <a:gdLst>
                <a:gd name="T0" fmla="*/ 88 w 255"/>
                <a:gd name="T1" fmla="*/ 3 h 322"/>
                <a:gd name="T2" fmla="*/ 7 w 255"/>
                <a:gd name="T3" fmla="*/ 52 h 322"/>
                <a:gd name="T4" fmla="*/ 3 w 255"/>
                <a:gd name="T5" fmla="*/ 65 h 322"/>
                <a:gd name="T6" fmla="*/ 153 w 255"/>
                <a:gd name="T7" fmla="*/ 316 h 322"/>
                <a:gd name="T8" fmla="*/ 167 w 255"/>
                <a:gd name="T9" fmla="*/ 319 h 322"/>
                <a:gd name="T10" fmla="*/ 249 w 255"/>
                <a:gd name="T11" fmla="*/ 271 h 322"/>
                <a:gd name="T12" fmla="*/ 252 w 255"/>
                <a:gd name="T13" fmla="*/ 257 h 322"/>
                <a:gd name="T14" fmla="*/ 102 w 255"/>
                <a:gd name="T15" fmla="*/ 6 h 322"/>
                <a:gd name="T16" fmla="*/ 88 w 255"/>
                <a:gd name="T17" fmla="*/ 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322">
                  <a:moveTo>
                    <a:pt x="88" y="3"/>
                  </a:moveTo>
                  <a:cubicBezTo>
                    <a:pt x="7" y="52"/>
                    <a:pt x="7" y="52"/>
                    <a:pt x="7" y="52"/>
                  </a:cubicBezTo>
                  <a:cubicBezTo>
                    <a:pt x="2" y="54"/>
                    <a:pt x="0" y="61"/>
                    <a:pt x="3" y="65"/>
                  </a:cubicBezTo>
                  <a:cubicBezTo>
                    <a:pt x="153" y="316"/>
                    <a:pt x="153" y="316"/>
                    <a:pt x="153" y="316"/>
                  </a:cubicBezTo>
                  <a:cubicBezTo>
                    <a:pt x="156" y="321"/>
                    <a:pt x="163" y="322"/>
                    <a:pt x="167" y="319"/>
                  </a:cubicBezTo>
                  <a:cubicBezTo>
                    <a:pt x="249" y="271"/>
                    <a:pt x="249" y="271"/>
                    <a:pt x="249" y="271"/>
                  </a:cubicBezTo>
                  <a:cubicBezTo>
                    <a:pt x="253" y="268"/>
                    <a:pt x="255" y="262"/>
                    <a:pt x="252" y="257"/>
                  </a:cubicBezTo>
                  <a:cubicBezTo>
                    <a:pt x="102" y="6"/>
                    <a:pt x="102" y="6"/>
                    <a:pt x="102" y="6"/>
                  </a:cubicBezTo>
                  <a:cubicBezTo>
                    <a:pt x="99" y="2"/>
                    <a:pt x="93" y="0"/>
                    <a:pt x="88" y="3"/>
                  </a:cubicBezTo>
                  <a:close/>
                </a:path>
              </a:pathLst>
            </a:custGeom>
            <a:solidFill>
              <a:srgbClr val="E1E8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320"/>
            <p:cNvSpPr/>
            <p:nvPr/>
          </p:nvSpPr>
          <p:spPr bwMode="auto">
            <a:xfrm>
              <a:off x="15168563" y="-611187"/>
              <a:ext cx="428625" cy="357188"/>
            </a:xfrm>
            <a:custGeom>
              <a:avLst/>
              <a:gdLst>
                <a:gd name="T0" fmla="*/ 214 w 270"/>
                <a:gd name="T1" fmla="*/ 0 h 225"/>
                <a:gd name="T2" fmla="*/ 0 w 270"/>
                <a:gd name="T3" fmla="*/ 129 h 225"/>
                <a:gd name="T4" fmla="*/ 59 w 270"/>
                <a:gd name="T5" fmla="*/ 225 h 225"/>
                <a:gd name="T6" fmla="*/ 270 w 270"/>
                <a:gd name="T7" fmla="*/ 97 h 225"/>
                <a:gd name="T8" fmla="*/ 214 w 270"/>
                <a:gd name="T9" fmla="*/ 0 h 225"/>
              </a:gdLst>
              <a:ahLst/>
              <a:cxnLst>
                <a:cxn ang="0">
                  <a:pos x="T0" y="T1"/>
                </a:cxn>
                <a:cxn ang="0">
                  <a:pos x="T2" y="T3"/>
                </a:cxn>
                <a:cxn ang="0">
                  <a:pos x="T4" y="T5"/>
                </a:cxn>
                <a:cxn ang="0">
                  <a:pos x="T6" y="T7"/>
                </a:cxn>
                <a:cxn ang="0">
                  <a:pos x="T8" y="T9"/>
                </a:cxn>
              </a:cxnLst>
              <a:rect l="0" t="0" r="r" b="b"/>
              <a:pathLst>
                <a:path w="270" h="225">
                  <a:moveTo>
                    <a:pt x="214" y="0"/>
                  </a:moveTo>
                  <a:lnTo>
                    <a:pt x="0" y="129"/>
                  </a:lnTo>
                  <a:lnTo>
                    <a:pt x="59" y="225"/>
                  </a:lnTo>
                  <a:lnTo>
                    <a:pt x="270" y="97"/>
                  </a:lnTo>
                  <a:lnTo>
                    <a:pt x="214" y="0"/>
                  </a:ln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321"/>
            <p:cNvSpPr/>
            <p:nvPr/>
          </p:nvSpPr>
          <p:spPr bwMode="auto">
            <a:xfrm>
              <a:off x="15270163" y="-444500"/>
              <a:ext cx="428625" cy="357188"/>
            </a:xfrm>
            <a:custGeom>
              <a:avLst/>
              <a:gdLst>
                <a:gd name="T0" fmla="*/ 211 w 270"/>
                <a:gd name="T1" fmla="*/ 0 h 225"/>
                <a:gd name="T2" fmla="*/ 0 w 270"/>
                <a:gd name="T3" fmla="*/ 128 h 225"/>
                <a:gd name="T4" fmla="*/ 56 w 270"/>
                <a:gd name="T5" fmla="*/ 225 h 225"/>
                <a:gd name="T6" fmla="*/ 270 w 270"/>
                <a:gd name="T7" fmla="*/ 96 h 225"/>
                <a:gd name="T8" fmla="*/ 211 w 270"/>
                <a:gd name="T9" fmla="*/ 0 h 225"/>
              </a:gdLst>
              <a:ahLst/>
              <a:cxnLst>
                <a:cxn ang="0">
                  <a:pos x="T0" y="T1"/>
                </a:cxn>
                <a:cxn ang="0">
                  <a:pos x="T2" y="T3"/>
                </a:cxn>
                <a:cxn ang="0">
                  <a:pos x="T4" y="T5"/>
                </a:cxn>
                <a:cxn ang="0">
                  <a:pos x="T6" y="T7"/>
                </a:cxn>
                <a:cxn ang="0">
                  <a:pos x="T8" y="T9"/>
                </a:cxn>
              </a:cxnLst>
              <a:rect l="0" t="0" r="r" b="b"/>
              <a:pathLst>
                <a:path w="270" h="225">
                  <a:moveTo>
                    <a:pt x="211" y="0"/>
                  </a:moveTo>
                  <a:lnTo>
                    <a:pt x="0" y="128"/>
                  </a:lnTo>
                  <a:lnTo>
                    <a:pt x="56" y="225"/>
                  </a:lnTo>
                  <a:lnTo>
                    <a:pt x="270" y="96"/>
                  </a:lnTo>
                  <a:lnTo>
                    <a:pt x="211" y="0"/>
                  </a:lnTo>
                  <a:close/>
                </a:path>
              </a:pathLst>
            </a:custGeom>
            <a:solidFill>
              <a:srgbClr val="E225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322"/>
            <p:cNvSpPr/>
            <p:nvPr/>
          </p:nvSpPr>
          <p:spPr bwMode="auto">
            <a:xfrm>
              <a:off x="15368588" y="-279400"/>
              <a:ext cx="427038" cy="357188"/>
            </a:xfrm>
            <a:custGeom>
              <a:avLst/>
              <a:gdLst>
                <a:gd name="T0" fmla="*/ 213 w 269"/>
                <a:gd name="T1" fmla="*/ 0 h 225"/>
                <a:gd name="T2" fmla="*/ 0 w 269"/>
                <a:gd name="T3" fmla="*/ 129 h 225"/>
                <a:gd name="T4" fmla="*/ 56 w 269"/>
                <a:gd name="T5" fmla="*/ 225 h 225"/>
                <a:gd name="T6" fmla="*/ 269 w 269"/>
                <a:gd name="T7" fmla="*/ 97 h 225"/>
                <a:gd name="T8" fmla="*/ 213 w 269"/>
                <a:gd name="T9" fmla="*/ 0 h 225"/>
              </a:gdLst>
              <a:ahLst/>
              <a:cxnLst>
                <a:cxn ang="0">
                  <a:pos x="T0" y="T1"/>
                </a:cxn>
                <a:cxn ang="0">
                  <a:pos x="T2" y="T3"/>
                </a:cxn>
                <a:cxn ang="0">
                  <a:pos x="T4" y="T5"/>
                </a:cxn>
                <a:cxn ang="0">
                  <a:pos x="T6" y="T7"/>
                </a:cxn>
                <a:cxn ang="0">
                  <a:pos x="T8" y="T9"/>
                </a:cxn>
              </a:cxnLst>
              <a:rect l="0" t="0" r="r" b="b"/>
              <a:pathLst>
                <a:path w="269" h="225">
                  <a:moveTo>
                    <a:pt x="213" y="0"/>
                  </a:moveTo>
                  <a:lnTo>
                    <a:pt x="0" y="129"/>
                  </a:lnTo>
                  <a:lnTo>
                    <a:pt x="56" y="225"/>
                  </a:lnTo>
                  <a:lnTo>
                    <a:pt x="269" y="97"/>
                  </a:lnTo>
                  <a:lnTo>
                    <a:pt x="213" y="0"/>
                  </a:lnTo>
                  <a:close/>
                </a:path>
              </a:pathLst>
            </a:custGeom>
            <a:solidFill>
              <a:srgbClr val="C620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323"/>
            <p:cNvSpPr/>
            <p:nvPr/>
          </p:nvSpPr>
          <p:spPr bwMode="auto">
            <a:xfrm>
              <a:off x="15465426" y="-109537"/>
              <a:ext cx="428625" cy="354013"/>
            </a:xfrm>
            <a:custGeom>
              <a:avLst/>
              <a:gdLst>
                <a:gd name="T0" fmla="*/ 214 w 270"/>
                <a:gd name="T1" fmla="*/ 0 h 223"/>
                <a:gd name="T2" fmla="*/ 0 w 270"/>
                <a:gd name="T3" fmla="*/ 126 h 223"/>
                <a:gd name="T4" fmla="*/ 59 w 270"/>
                <a:gd name="T5" fmla="*/ 223 h 223"/>
                <a:gd name="T6" fmla="*/ 270 w 270"/>
                <a:gd name="T7" fmla="*/ 94 h 223"/>
                <a:gd name="T8" fmla="*/ 214 w 270"/>
                <a:gd name="T9" fmla="*/ 0 h 223"/>
              </a:gdLst>
              <a:ahLst/>
              <a:cxnLst>
                <a:cxn ang="0">
                  <a:pos x="T0" y="T1"/>
                </a:cxn>
                <a:cxn ang="0">
                  <a:pos x="T2" y="T3"/>
                </a:cxn>
                <a:cxn ang="0">
                  <a:pos x="T4" y="T5"/>
                </a:cxn>
                <a:cxn ang="0">
                  <a:pos x="T6" y="T7"/>
                </a:cxn>
                <a:cxn ang="0">
                  <a:pos x="T8" y="T9"/>
                </a:cxn>
              </a:cxnLst>
              <a:rect l="0" t="0" r="r" b="b"/>
              <a:pathLst>
                <a:path w="270" h="223">
                  <a:moveTo>
                    <a:pt x="214" y="0"/>
                  </a:moveTo>
                  <a:lnTo>
                    <a:pt x="0" y="126"/>
                  </a:lnTo>
                  <a:lnTo>
                    <a:pt x="59" y="223"/>
                  </a:lnTo>
                  <a:lnTo>
                    <a:pt x="270" y="94"/>
                  </a:lnTo>
                  <a:lnTo>
                    <a:pt x="214" y="0"/>
                  </a:lnTo>
                  <a:close/>
                </a:path>
              </a:pathLst>
            </a:custGeom>
            <a:solidFill>
              <a:srgbClr val="C526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324"/>
            <p:cNvSpPr/>
            <p:nvPr/>
          </p:nvSpPr>
          <p:spPr bwMode="auto">
            <a:xfrm>
              <a:off x="15567026" y="57150"/>
              <a:ext cx="428625" cy="352425"/>
            </a:xfrm>
            <a:custGeom>
              <a:avLst/>
              <a:gdLst>
                <a:gd name="T0" fmla="*/ 214 w 270"/>
                <a:gd name="T1" fmla="*/ 0 h 222"/>
                <a:gd name="T2" fmla="*/ 0 w 270"/>
                <a:gd name="T3" fmla="*/ 126 h 222"/>
                <a:gd name="T4" fmla="*/ 56 w 270"/>
                <a:gd name="T5" fmla="*/ 222 h 222"/>
                <a:gd name="T6" fmla="*/ 270 w 270"/>
                <a:gd name="T7" fmla="*/ 94 h 222"/>
                <a:gd name="T8" fmla="*/ 214 w 270"/>
                <a:gd name="T9" fmla="*/ 0 h 222"/>
              </a:gdLst>
              <a:ahLst/>
              <a:cxnLst>
                <a:cxn ang="0">
                  <a:pos x="T0" y="T1"/>
                </a:cxn>
                <a:cxn ang="0">
                  <a:pos x="T2" y="T3"/>
                </a:cxn>
                <a:cxn ang="0">
                  <a:pos x="T4" y="T5"/>
                </a:cxn>
                <a:cxn ang="0">
                  <a:pos x="T6" y="T7"/>
                </a:cxn>
                <a:cxn ang="0">
                  <a:pos x="T8" y="T9"/>
                </a:cxn>
              </a:cxnLst>
              <a:rect l="0" t="0" r="r" b="b"/>
              <a:pathLst>
                <a:path w="270" h="222">
                  <a:moveTo>
                    <a:pt x="214" y="0"/>
                  </a:moveTo>
                  <a:lnTo>
                    <a:pt x="0" y="126"/>
                  </a:lnTo>
                  <a:lnTo>
                    <a:pt x="56" y="222"/>
                  </a:lnTo>
                  <a:lnTo>
                    <a:pt x="270" y="94"/>
                  </a:lnTo>
                  <a:lnTo>
                    <a:pt x="214" y="0"/>
                  </a:lnTo>
                  <a:close/>
                </a:path>
              </a:pathLst>
            </a:custGeom>
            <a:solidFill>
              <a:srgbClr val="A721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325"/>
            <p:cNvSpPr/>
            <p:nvPr/>
          </p:nvSpPr>
          <p:spPr bwMode="auto">
            <a:xfrm>
              <a:off x="15070138" y="-771525"/>
              <a:ext cx="428625" cy="352425"/>
            </a:xfrm>
            <a:custGeom>
              <a:avLst/>
              <a:gdLst>
                <a:gd name="T0" fmla="*/ 214 w 270"/>
                <a:gd name="T1" fmla="*/ 0 h 222"/>
                <a:gd name="T2" fmla="*/ 0 w 270"/>
                <a:gd name="T3" fmla="*/ 126 h 222"/>
                <a:gd name="T4" fmla="*/ 57 w 270"/>
                <a:gd name="T5" fmla="*/ 222 h 222"/>
                <a:gd name="T6" fmla="*/ 270 w 270"/>
                <a:gd name="T7" fmla="*/ 93 h 222"/>
                <a:gd name="T8" fmla="*/ 214 w 270"/>
                <a:gd name="T9" fmla="*/ 0 h 222"/>
              </a:gdLst>
              <a:ahLst/>
              <a:cxnLst>
                <a:cxn ang="0">
                  <a:pos x="T0" y="T1"/>
                </a:cxn>
                <a:cxn ang="0">
                  <a:pos x="T2" y="T3"/>
                </a:cxn>
                <a:cxn ang="0">
                  <a:pos x="T4" y="T5"/>
                </a:cxn>
                <a:cxn ang="0">
                  <a:pos x="T6" y="T7"/>
                </a:cxn>
                <a:cxn ang="0">
                  <a:pos x="T8" y="T9"/>
                </a:cxn>
              </a:cxnLst>
              <a:rect l="0" t="0" r="r" b="b"/>
              <a:pathLst>
                <a:path w="270" h="222">
                  <a:moveTo>
                    <a:pt x="214" y="0"/>
                  </a:moveTo>
                  <a:lnTo>
                    <a:pt x="0" y="126"/>
                  </a:lnTo>
                  <a:lnTo>
                    <a:pt x="57" y="222"/>
                  </a:lnTo>
                  <a:lnTo>
                    <a:pt x="270" y="93"/>
                  </a:lnTo>
                  <a:lnTo>
                    <a:pt x="214" y="0"/>
                  </a:lnTo>
                  <a:close/>
                </a:path>
              </a:pathLst>
            </a:custGeom>
            <a:solidFill>
              <a:srgbClr val="EB58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326"/>
            <p:cNvSpPr/>
            <p:nvPr/>
          </p:nvSpPr>
          <p:spPr bwMode="auto">
            <a:xfrm>
              <a:off x="15511463" y="-908050"/>
              <a:ext cx="628650" cy="1368425"/>
            </a:xfrm>
            <a:custGeom>
              <a:avLst/>
              <a:gdLst>
                <a:gd name="T0" fmla="*/ 104 w 148"/>
                <a:gd name="T1" fmla="*/ 0 h 322"/>
                <a:gd name="T2" fmla="*/ 10 w 148"/>
                <a:gd name="T3" fmla="*/ 11 h 322"/>
                <a:gd name="T4" fmla="*/ 1 w 148"/>
                <a:gd name="T5" fmla="*/ 22 h 322"/>
                <a:gd name="T6" fmla="*/ 34 w 148"/>
                <a:gd name="T7" fmla="*/ 312 h 322"/>
                <a:gd name="T8" fmla="*/ 45 w 148"/>
                <a:gd name="T9" fmla="*/ 321 h 322"/>
                <a:gd name="T10" fmla="*/ 139 w 148"/>
                <a:gd name="T11" fmla="*/ 311 h 322"/>
                <a:gd name="T12" fmla="*/ 148 w 148"/>
                <a:gd name="T13" fmla="*/ 299 h 322"/>
                <a:gd name="T14" fmla="*/ 115 w 148"/>
                <a:gd name="T15" fmla="*/ 9 h 322"/>
                <a:gd name="T16" fmla="*/ 104 w 148"/>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322">
                  <a:moveTo>
                    <a:pt x="104" y="0"/>
                  </a:moveTo>
                  <a:cubicBezTo>
                    <a:pt x="10" y="11"/>
                    <a:pt x="10" y="11"/>
                    <a:pt x="10" y="11"/>
                  </a:cubicBezTo>
                  <a:cubicBezTo>
                    <a:pt x="4" y="12"/>
                    <a:pt x="0" y="17"/>
                    <a:pt x="1" y="22"/>
                  </a:cubicBezTo>
                  <a:cubicBezTo>
                    <a:pt x="34" y="312"/>
                    <a:pt x="34" y="312"/>
                    <a:pt x="34" y="312"/>
                  </a:cubicBezTo>
                  <a:cubicBezTo>
                    <a:pt x="34" y="318"/>
                    <a:pt x="39" y="322"/>
                    <a:pt x="45" y="321"/>
                  </a:cubicBezTo>
                  <a:cubicBezTo>
                    <a:pt x="139" y="311"/>
                    <a:pt x="139" y="311"/>
                    <a:pt x="139" y="311"/>
                  </a:cubicBezTo>
                  <a:cubicBezTo>
                    <a:pt x="144" y="310"/>
                    <a:pt x="148" y="305"/>
                    <a:pt x="148" y="299"/>
                  </a:cubicBezTo>
                  <a:cubicBezTo>
                    <a:pt x="115" y="9"/>
                    <a:pt x="115" y="9"/>
                    <a:pt x="115" y="9"/>
                  </a:cubicBezTo>
                  <a:cubicBezTo>
                    <a:pt x="114" y="4"/>
                    <a:pt x="109" y="0"/>
                    <a:pt x="104" y="0"/>
                  </a:cubicBez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327"/>
            <p:cNvSpPr/>
            <p:nvPr/>
          </p:nvSpPr>
          <p:spPr bwMode="auto">
            <a:xfrm>
              <a:off x="15584488" y="-677862"/>
              <a:ext cx="411163" cy="220663"/>
            </a:xfrm>
            <a:custGeom>
              <a:avLst/>
              <a:gdLst>
                <a:gd name="T0" fmla="*/ 246 w 259"/>
                <a:gd name="T1" fmla="*/ 0 h 139"/>
                <a:gd name="T2" fmla="*/ 0 w 259"/>
                <a:gd name="T3" fmla="*/ 26 h 139"/>
                <a:gd name="T4" fmla="*/ 11 w 259"/>
                <a:gd name="T5" fmla="*/ 139 h 139"/>
                <a:gd name="T6" fmla="*/ 259 w 259"/>
                <a:gd name="T7" fmla="*/ 109 h 139"/>
                <a:gd name="T8" fmla="*/ 246 w 259"/>
                <a:gd name="T9" fmla="*/ 0 h 139"/>
              </a:gdLst>
              <a:ahLst/>
              <a:cxnLst>
                <a:cxn ang="0">
                  <a:pos x="T0" y="T1"/>
                </a:cxn>
                <a:cxn ang="0">
                  <a:pos x="T2" y="T3"/>
                </a:cxn>
                <a:cxn ang="0">
                  <a:pos x="T4" y="T5"/>
                </a:cxn>
                <a:cxn ang="0">
                  <a:pos x="T6" y="T7"/>
                </a:cxn>
                <a:cxn ang="0">
                  <a:pos x="T8" y="T9"/>
                </a:cxn>
              </a:cxnLst>
              <a:rect l="0" t="0" r="r" b="b"/>
              <a:pathLst>
                <a:path w="259" h="139">
                  <a:moveTo>
                    <a:pt x="246" y="0"/>
                  </a:moveTo>
                  <a:lnTo>
                    <a:pt x="0" y="26"/>
                  </a:lnTo>
                  <a:lnTo>
                    <a:pt x="11" y="139"/>
                  </a:lnTo>
                  <a:lnTo>
                    <a:pt x="259" y="109"/>
                  </a:lnTo>
                  <a:lnTo>
                    <a:pt x="246" y="0"/>
                  </a:ln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328"/>
            <p:cNvSpPr/>
            <p:nvPr/>
          </p:nvSpPr>
          <p:spPr bwMode="auto">
            <a:xfrm>
              <a:off x="15605126" y="-487362"/>
              <a:ext cx="411163" cy="220663"/>
            </a:xfrm>
            <a:custGeom>
              <a:avLst/>
              <a:gdLst>
                <a:gd name="T0" fmla="*/ 246 w 259"/>
                <a:gd name="T1" fmla="*/ 0 h 139"/>
                <a:gd name="T2" fmla="*/ 0 w 259"/>
                <a:gd name="T3" fmla="*/ 30 h 139"/>
                <a:gd name="T4" fmla="*/ 11 w 259"/>
                <a:gd name="T5" fmla="*/ 139 h 139"/>
                <a:gd name="T6" fmla="*/ 259 w 259"/>
                <a:gd name="T7" fmla="*/ 110 h 139"/>
                <a:gd name="T8" fmla="*/ 246 w 259"/>
                <a:gd name="T9" fmla="*/ 0 h 139"/>
              </a:gdLst>
              <a:ahLst/>
              <a:cxnLst>
                <a:cxn ang="0">
                  <a:pos x="T0" y="T1"/>
                </a:cxn>
                <a:cxn ang="0">
                  <a:pos x="T2" y="T3"/>
                </a:cxn>
                <a:cxn ang="0">
                  <a:pos x="T4" y="T5"/>
                </a:cxn>
                <a:cxn ang="0">
                  <a:pos x="T6" y="T7"/>
                </a:cxn>
                <a:cxn ang="0">
                  <a:pos x="T8" y="T9"/>
                </a:cxn>
              </a:cxnLst>
              <a:rect l="0" t="0" r="r" b="b"/>
              <a:pathLst>
                <a:path w="259" h="139">
                  <a:moveTo>
                    <a:pt x="246" y="0"/>
                  </a:moveTo>
                  <a:lnTo>
                    <a:pt x="0" y="30"/>
                  </a:lnTo>
                  <a:lnTo>
                    <a:pt x="11" y="139"/>
                  </a:lnTo>
                  <a:lnTo>
                    <a:pt x="259" y="110"/>
                  </a:lnTo>
                  <a:lnTo>
                    <a:pt x="246" y="0"/>
                  </a:lnTo>
                  <a:close/>
                </a:path>
              </a:pathLst>
            </a:custGeom>
            <a:solidFill>
              <a:srgbClr val="7DCBD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329"/>
            <p:cNvSpPr/>
            <p:nvPr/>
          </p:nvSpPr>
          <p:spPr bwMode="auto">
            <a:xfrm>
              <a:off x="15627351" y="-295275"/>
              <a:ext cx="411163" cy="220663"/>
            </a:xfrm>
            <a:custGeom>
              <a:avLst/>
              <a:gdLst>
                <a:gd name="T0" fmla="*/ 245 w 259"/>
                <a:gd name="T1" fmla="*/ 0 h 139"/>
                <a:gd name="T2" fmla="*/ 0 w 259"/>
                <a:gd name="T3" fmla="*/ 29 h 139"/>
                <a:gd name="T4" fmla="*/ 10 w 259"/>
                <a:gd name="T5" fmla="*/ 139 h 139"/>
                <a:gd name="T6" fmla="*/ 259 w 259"/>
                <a:gd name="T7" fmla="*/ 112 h 139"/>
                <a:gd name="T8" fmla="*/ 245 w 259"/>
                <a:gd name="T9" fmla="*/ 0 h 139"/>
              </a:gdLst>
              <a:ahLst/>
              <a:cxnLst>
                <a:cxn ang="0">
                  <a:pos x="T0" y="T1"/>
                </a:cxn>
                <a:cxn ang="0">
                  <a:pos x="T2" y="T3"/>
                </a:cxn>
                <a:cxn ang="0">
                  <a:pos x="T4" y="T5"/>
                </a:cxn>
                <a:cxn ang="0">
                  <a:pos x="T6" y="T7"/>
                </a:cxn>
                <a:cxn ang="0">
                  <a:pos x="T8" y="T9"/>
                </a:cxn>
              </a:cxnLst>
              <a:rect l="0" t="0" r="r" b="b"/>
              <a:pathLst>
                <a:path w="259" h="139">
                  <a:moveTo>
                    <a:pt x="245" y="0"/>
                  </a:moveTo>
                  <a:lnTo>
                    <a:pt x="0" y="29"/>
                  </a:lnTo>
                  <a:lnTo>
                    <a:pt x="10" y="139"/>
                  </a:lnTo>
                  <a:lnTo>
                    <a:pt x="259" y="112"/>
                  </a:lnTo>
                  <a:lnTo>
                    <a:pt x="245" y="0"/>
                  </a:ln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330"/>
            <p:cNvSpPr/>
            <p:nvPr/>
          </p:nvSpPr>
          <p:spPr bwMode="auto">
            <a:xfrm>
              <a:off x="15647988" y="-100012"/>
              <a:ext cx="411163" cy="215900"/>
            </a:xfrm>
            <a:custGeom>
              <a:avLst/>
              <a:gdLst>
                <a:gd name="T0" fmla="*/ 246 w 259"/>
                <a:gd name="T1" fmla="*/ 0 h 136"/>
                <a:gd name="T2" fmla="*/ 0 w 259"/>
                <a:gd name="T3" fmla="*/ 27 h 136"/>
                <a:gd name="T4" fmla="*/ 13 w 259"/>
                <a:gd name="T5" fmla="*/ 136 h 136"/>
                <a:gd name="T6" fmla="*/ 259 w 259"/>
                <a:gd name="T7" fmla="*/ 110 h 136"/>
                <a:gd name="T8" fmla="*/ 246 w 259"/>
                <a:gd name="T9" fmla="*/ 0 h 136"/>
              </a:gdLst>
              <a:ahLst/>
              <a:cxnLst>
                <a:cxn ang="0">
                  <a:pos x="T0" y="T1"/>
                </a:cxn>
                <a:cxn ang="0">
                  <a:pos x="T2" y="T3"/>
                </a:cxn>
                <a:cxn ang="0">
                  <a:pos x="T4" y="T5"/>
                </a:cxn>
                <a:cxn ang="0">
                  <a:pos x="T6" y="T7"/>
                </a:cxn>
                <a:cxn ang="0">
                  <a:pos x="T8" y="T9"/>
                </a:cxn>
              </a:cxnLst>
              <a:rect l="0" t="0" r="r" b="b"/>
              <a:pathLst>
                <a:path w="259" h="136">
                  <a:moveTo>
                    <a:pt x="246" y="0"/>
                  </a:moveTo>
                  <a:lnTo>
                    <a:pt x="0" y="27"/>
                  </a:lnTo>
                  <a:lnTo>
                    <a:pt x="13" y="136"/>
                  </a:lnTo>
                  <a:lnTo>
                    <a:pt x="259" y="110"/>
                  </a:lnTo>
                  <a:lnTo>
                    <a:pt x="246" y="0"/>
                  </a:lnTo>
                  <a:close/>
                </a:path>
              </a:pathLst>
            </a:custGeom>
            <a:solidFill>
              <a:srgbClr val="018A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331"/>
            <p:cNvSpPr/>
            <p:nvPr/>
          </p:nvSpPr>
          <p:spPr bwMode="auto">
            <a:xfrm>
              <a:off x="15668626" y="90488"/>
              <a:ext cx="412750" cy="220663"/>
            </a:xfrm>
            <a:custGeom>
              <a:avLst/>
              <a:gdLst>
                <a:gd name="T0" fmla="*/ 246 w 260"/>
                <a:gd name="T1" fmla="*/ 0 h 139"/>
                <a:gd name="T2" fmla="*/ 0 w 260"/>
                <a:gd name="T3" fmla="*/ 27 h 139"/>
                <a:gd name="T4" fmla="*/ 14 w 260"/>
                <a:gd name="T5" fmla="*/ 139 h 139"/>
                <a:gd name="T6" fmla="*/ 260 w 260"/>
                <a:gd name="T7" fmla="*/ 110 h 139"/>
                <a:gd name="T8" fmla="*/ 246 w 260"/>
                <a:gd name="T9" fmla="*/ 0 h 139"/>
              </a:gdLst>
              <a:ahLst/>
              <a:cxnLst>
                <a:cxn ang="0">
                  <a:pos x="T0" y="T1"/>
                </a:cxn>
                <a:cxn ang="0">
                  <a:pos x="T2" y="T3"/>
                </a:cxn>
                <a:cxn ang="0">
                  <a:pos x="T4" y="T5"/>
                </a:cxn>
                <a:cxn ang="0">
                  <a:pos x="T6" y="T7"/>
                </a:cxn>
                <a:cxn ang="0">
                  <a:pos x="T8" y="T9"/>
                </a:cxn>
              </a:cxnLst>
              <a:rect l="0" t="0" r="r" b="b"/>
              <a:pathLst>
                <a:path w="260" h="139">
                  <a:moveTo>
                    <a:pt x="246" y="0"/>
                  </a:moveTo>
                  <a:lnTo>
                    <a:pt x="0" y="27"/>
                  </a:lnTo>
                  <a:lnTo>
                    <a:pt x="14" y="139"/>
                  </a:lnTo>
                  <a:lnTo>
                    <a:pt x="260" y="110"/>
                  </a:lnTo>
                  <a:lnTo>
                    <a:pt x="246" y="0"/>
                  </a:lnTo>
                  <a:close/>
                </a:path>
              </a:pathLst>
            </a:custGeom>
            <a:solidFill>
              <a:srgbClr val="026D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332"/>
            <p:cNvSpPr/>
            <p:nvPr/>
          </p:nvSpPr>
          <p:spPr bwMode="auto">
            <a:xfrm>
              <a:off x="15559088" y="-869950"/>
              <a:ext cx="411163" cy="220663"/>
            </a:xfrm>
            <a:custGeom>
              <a:avLst/>
              <a:gdLst>
                <a:gd name="T0" fmla="*/ 248 w 259"/>
                <a:gd name="T1" fmla="*/ 0 h 139"/>
                <a:gd name="T2" fmla="*/ 0 w 259"/>
                <a:gd name="T3" fmla="*/ 30 h 139"/>
                <a:gd name="T4" fmla="*/ 13 w 259"/>
                <a:gd name="T5" fmla="*/ 139 h 139"/>
                <a:gd name="T6" fmla="*/ 259 w 259"/>
                <a:gd name="T7" fmla="*/ 110 h 139"/>
                <a:gd name="T8" fmla="*/ 248 w 259"/>
                <a:gd name="T9" fmla="*/ 0 h 139"/>
              </a:gdLst>
              <a:ahLst/>
              <a:cxnLst>
                <a:cxn ang="0">
                  <a:pos x="T0" y="T1"/>
                </a:cxn>
                <a:cxn ang="0">
                  <a:pos x="T2" y="T3"/>
                </a:cxn>
                <a:cxn ang="0">
                  <a:pos x="T4" y="T5"/>
                </a:cxn>
                <a:cxn ang="0">
                  <a:pos x="T6" y="T7"/>
                </a:cxn>
                <a:cxn ang="0">
                  <a:pos x="T8" y="T9"/>
                </a:cxn>
              </a:cxnLst>
              <a:rect l="0" t="0" r="r" b="b"/>
              <a:pathLst>
                <a:path w="259" h="139">
                  <a:moveTo>
                    <a:pt x="248" y="0"/>
                  </a:moveTo>
                  <a:lnTo>
                    <a:pt x="0" y="30"/>
                  </a:lnTo>
                  <a:lnTo>
                    <a:pt x="13" y="139"/>
                  </a:lnTo>
                  <a:lnTo>
                    <a:pt x="259" y="110"/>
                  </a:lnTo>
                  <a:lnTo>
                    <a:pt x="248" y="0"/>
                  </a:lnTo>
                  <a:close/>
                </a:path>
              </a:pathLst>
            </a:custGeom>
            <a:solidFill>
              <a:srgbClr val="B6E1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333"/>
            <p:cNvSpPr/>
            <p:nvPr/>
          </p:nvSpPr>
          <p:spPr bwMode="auto">
            <a:xfrm>
              <a:off x="13836651" y="328613"/>
              <a:ext cx="966788" cy="1190625"/>
            </a:xfrm>
            <a:custGeom>
              <a:avLst/>
              <a:gdLst>
                <a:gd name="T0" fmla="*/ 114 w 228"/>
                <a:gd name="T1" fmla="*/ 0 h 280"/>
                <a:gd name="T2" fmla="*/ 0 w 228"/>
                <a:gd name="T3" fmla="*/ 114 h 280"/>
                <a:gd name="T4" fmla="*/ 28 w 228"/>
                <a:gd name="T5" fmla="*/ 189 h 280"/>
                <a:gd name="T6" fmla="*/ 28 w 228"/>
                <a:gd name="T7" fmla="*/ 189 h 280"/>
                <a:gd name="T8" fmla="*/ 29 w 228"/>
                <a:gd name="T9" fmla="*/ 190 h 280"/>
                <a:gd name="T10" fmla="*/ 32 w 228"/>
                <a:gd name="T11" fmla="*/ 193 h 280"/>
                <a:gd name="T12" fmla="*/ 62 w 228"/>
                <a:gd name="T13" fmla="*/ 270 h 280"/>
                <a:gd name="T14" fmla="*/ 72 w 228"/>
                <a:gd name="T15" fmla="*/ 280 h 280"/>
                <a:gd name="T16" fmla="*/ 156 w 228"/>
                <a:gd name="T17" fmla="*/ 280 h 280"/>
                <a:gd name="T18" fmla="*/ 166 w 228"/>
                <a:gd name="T19" fmla="*/ 270 h 280"/>
                <a:gd name="T20" fmla="*/ 196 w 228"/>
                <a:gd name="T21" fmla="*/ 193 h 280"/>
                <a:gd name="T22" fmla="*/ 199 w 228"/>
                <a:gd name="T23" fmla="*/ 190 h 280"/>
                <a:gd name="T24" fmla="*/ 199 w 228"/>
                <a:gd name="T25" fmla="*/ 189 h 280"/>
                <a:gd name="T26" fmla="*/ 199 w 228"/>
                <a:gd name="T27" fmla="*/ 189 h 280"/>
                <a:gd name="T28" fmla="*/ 228 w 228"/>
                <a:gd name="T29" fmla="*/ 114 h 280"/>
                <a:gd name="T30" fmla="*/ 114 w 228"/>
                <a:gd name="T31"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8" h="280">
                  <a:moveTo>
                    <a:pt x="114" y="0"/>
                  </a:moveTo>
                  <a:cubicBezTo>
                    <a:pt x="51" y="0"/>
                    <a:pt x="0" y="51"/>
                    <a:pt x="0" y="114"/>
                  </a:cubicBezTo>
                  <a:cubicBezTo>
                    <a:pt x="0" y="143"/>
                    <a:pt x="11" y="169"/>
                    <a:pt x="28" y="189"/>
                  </a:cubicBezTo>
                  <a:cubicBezTo>
                    <a:pt x="28" y="189"/>
                    <a:pt x="28" y="189"/>
                    <a:pt x="28" y="189"/>
                  </a:cubicBezTo>
                  <a:cubicBezTo>
                    <a:pt x="29" y="190"/>
                    <a:pt x="29" y="190"/>
                    <a:pt x="29" y="190"/>
                  </a:cubicBezTo>
                  <a:cubicBezTo>
                    <a:pt x="30" y="191"/>
                    <a:pt x="31" y="192"/>
                    <a:pt x="32" y="193"/>
                  </a:cubicBezTo>
                  <a:cubicBezTo>
                    <a:pt x="51" y="215"/>
                    <a:pt x="62" y="241"/>
                    <a:pt x="62" y="270"/>
                  </a:cubicBezTo>
                  <a:cubicBezTo>
                    <a:pt x="62" y="275"/>
                    <a:pt x="66" y="280"/>
                    <a:pt x="72" y="280"/>
                  </a:cubicBezTo>
                  <a:cubicBezTo>
                    <a:pt x="156" y="280"/>
                    <a:pt x="156" y="280"/>
                    <a:pt x="156" y="280"/>
                  </a:cubicBezTo>
                  <a:cubicBezTo>
                    <a:pt x="161" y="280"/>
                    <a:pt x="166" y="275"/>
                    <a:pt x="166" y="270"/>
                  </a:cubicBezTo>
                  <a:cubicBezTo>
                    <a:pt x="166" y="241"/>
                    <a:pt x="177" y="215"/>
                    <a:pt x="196" y="193"/>
                  </a:cubicBezTo>
                  <a:cubicBezTo>
                    <a:pt x="197" y="192"/>
                    <a:pt x="198" y="191"/>
                    <a:pt x="199" y="190"/>
                  </a:cubicBezTo>
                  <a:cubicBezTo>
                    <a:pt x="199" y="189"/>
                    <a:pt x="199" y="189"/>
                    <a:pt x="199" y="189"/>
                  </a:cubicBezTo>
                  <a:cubicBezTo>
                    <a:pt x="199" y="189"/>
                    <a:pt x="199" y="189"/>
                    <a:pt x="199" y="189"/>
                  </a:cubicBezTo>
                  <a:cubicBezTo>
                    <a:pt x="217" y="169"/>
                    <a:pt x="228" y="143"/>
                    <a:pt x="228" y="114"/>
                  </a:cubicBezTo>
                  <a:cubicBezTo>
                    <a:pt x="228" y="51"/>
                    <a:pt x="177" y="0"/>
                    <a:pt x="114" y="0"/>
                  </a:cubicBezTo>
                  <a:close/>
                </a:path>
              </a:pathLst>
            </a:custGeom>
            <a:solidFill>
              <a:srgbClr val="FDC0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334"/>
            <p:cNvSpPr/>
            <p:nvPr/>
          </p:nvSpPr>
          <p:spPr bwMode="auto">
            <a:xfrm>
              <a:off x="13946188" y="430213"/>
              <a:ext cx="747713" cy="1089025"/>
            </a:xfrm>
            <a:custGeom>
              <a:avLst/>
              <a:gdLst>
                <a:gd name="T0" fmla="*/ 154 w 176"/>
                <a:gd name="T1" fmla="*/ 164 h 256"/>
                <a:gd name="T2" fmla="*/ 154 w 176"/>
                <a:gd name="T3" fmla="*/ 164 h 256"/>
                <a:gd name="T4" fmla="*/ 154 w 176"/>
                <a:gd name="T5" fmla="*/ 164 h 256"/>
                <a:gd name="T6" fmla="*/ 151 w 176"/>
                <a:gd name="T7" fmla="*/ 167 h 256"/>
                <a:gd name="T8" fmla="*/ 151 w 176"/>
                <a:gd name="T9" fmla="*/ 167 h 256"/>
                <a:gd name="T10" fmla="*/ 151 w 176"/>
                <a:gd name="T11" fmla="*/ 168 h 256"/>
                <a:gd name="T12" fmla="*/ 115 w 176"/>
                <a:gd name="T13" fmla="*/ 256 h 256"/>
                <a:gd name="T14" fmla="*/ 61 w 176"/>
                <a:gd name="T15" fmla="*/ 256 h 256"/>
                <a:gd name="T16" fmla="*/ 25 w 176"/>
                <a:gd name="T17" fmla="*/ 168 h 256"/>
                <a:gd name="T18" fmla="*/ 25 w 176"/>
                <a:gd name="T19" fmla="*/ 167 h 256"/>
                <a:gd name="T20" fmla="*/ 24 w 176"/>
                <a:gd name="T21" fmla="*/ 167 h 256"/>
                <a:gd name="T22" fmla="*/ 22 w 176"/>
                <a:gd name="T23" fmla="*/ 164 h 256"/>
                <a:gd name="T24" fmla="*/ 22 w 176"/>
                <a:gd name="T25" fmla="*/ 164 h 256"/>
                <a:gd name="T26" fmla="*/ 0 w 176"/>
                <a:gd name="T27" fmla="*/ 99 h 256"/>
                <a:gd name="T28" fmla="*/ 88 w 176"/>
                <a:gd name="T29" fmla="*/ 0 h 256"/>
                <a:gd name="T30" fmla="*/ 176 w 176"/>
                <a:gd name="T31" fmla="*/ 99 h 256"/>
                <a:gd name="T32" fmla="*/ 154 w 176"/>
                <a:gd name="T33" fmla="*/ 16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6" h="256">
                  <a:moveTo>
                    <a:pt x="154" y="164"/>
                  </a:moveTo>
                  <a:cubicBezTo>
                    <a:pt x="154" y="164"/>
                    <a:pt x="154" y="164"/>
                    <a:pt x="154" y="164"/>
                  </a:cubicBezTo>
                  <a:cubicBezTo>
                    <a:pt x="154" y="164"/>
                    <a:pt x="154" y="164"/>
                    <a:pt x="154" y="164"/>
                  </a:cubicBezTo>
                  <a:cubicBezTo>
                    <a:pt x="153" y="165"/>
                    <a:pt x="152" y="166"/>
                    <a:pt x="151" y="167"/>
                  </a:cubicBezTo>
                  <a:cubicBezTo>
                    <a:pt x="151" y="167"/>
                    <a:pt x="151" y="167"/>
                    <a:pt x="151" y="167"/>
                  </a:cubicBezTo>
                  <a:cubicBezTo>
                    <a:pt x="151" y="168"/>
                    <a:pt x="151" y="168"/>
                    <a:pt x="151" y="168"/>
                  </a:cubicBezTo>
                  <a:cubicBezTo>
                    <a:pt x="131" y="193"/>
                    <a:pt x="118" y="223"/>
                    <a:pt x="115" y="256"/>
                  </a:cubicBezTo>
                  <a:cubicBezTo>
                    <a:pt x="61" y="256"/>
                    <a:pt x="61" y="256"/>
                    <a:pt x="61" y="256"/>
                  </a:cubicBezTo>
                  <a:cubicBezTo>
                    <a:pt x="58" y="223"/>
                    <a:pt x="45" y="193"/>
                    <a:pt x="25" y="168"/>
                  </a:cubicBezTo>
                  <a:cubicBezTo>
                    <a:pt x="25" y="167"/>
                    <a:pt x="25" y="167"/>
                    <a:pt x="25" y="167"/>
                  </a:cubicBezTo>
                  <a:cubicBezTo>
                    <a:pt x="24" y="167"/>
                    <a:pt x="24" y="167"/>
                    <a:pt x="24" y="167"/>
                  </a:cubicBezTo>
                  <a:cubicBezTo>
                    <a:pt x="24" y="166"/>
                    <a:pt x="23" y="165"/>
                    <a:pt x="22" y="164"/>
                  </a:cubicBezTo>
                  <a:cubicBezTo>
                    <a:pt x="22" y="164"/>
                    <a:pt x="22" y="164"/>
                    <a:pt x="22" y="164"/>
                  </a:cubicBezTo>
                  <a:cubicBezTo>
                    <a:pt x="8" y="146"/>
                    <a:pt x="0" y="123"/>
                    <a:pt x="0" y="99"/>
                  </a:cubicBezTo>
                  <a:cubicBezTo>
                    <a:pt x="0" y="44"/>
                    <a:pt x="39" y="0"/>
                    <a:pt x="88" y="0"/>
                  </a:cubicBezTo>
                  <a:cubicBezTo>
                    <a:pt x="136" y="0"/>
                    <a:pt x="176" y="44"/>
                    <a:pt x="176" y="99"/>
                  </a:cubicBezTo>
                  <a:cubicBezTo>
                    <a:pt x="176" y="123"/>
                    <a:pt x="168" y="146"/>
                    <a:pt x="154" y="164"/>
                  </a:cubicBezTo>
                  <a:close/>
                </a:path>
              </a:pathLst>
            </a:custGeom>
            <a:solidFill>
              <a:srgbClr val="FFE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Rectangle 335"/>
            <p:cNvSpPr>
              <a:spLocks noChangeArrowheads="1"/>
            </p:cNvSpPr>
            <p:nvPr/>
          </p:nvSpPr>
          <p:spPr bwMode="auto">
            <a:xfrm>
              <a:off x="14136688" y="1519238"/>
              <a:ext cx="361950" cy="190500"/>
            </a:xfrm>
            <a:prstGeom prst="rect">
              <a:avLst/>
            </a:prstGeom>
            <a:solidFill>
              <a:srgbClr val="785B6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91" name="Freeform 336"/>
            <p:cNvSpPr>
              <a:spLocks noEditPoints="1"/>
            </p:cNvSpPr>
            <p:nvPr/>
          </p:nvSpPr>
          <p:spPr bwMode="auto">
            <a:xfrm>
              <a:off x="14316076" y="660400"/>
              <a:ext cx="296863" cy="858838"/>
            </a:xfrm>
            <a:custGeom>
              <a:avLst/>
              <a:gdLst>
                <a:gd name="T0" fmla="*/ 11 w 70"/>
                <a:gd name="T1" fmla="*/ 202 h 202"/>
                <a:gd name="T2" fmla="*/ 11 w 70"/>
                <a:gd name="T3" fmla="*/ 107 h 202"/>
                <a:gd name="T4" fmla="*/ 17 w 70"/>
                <a:gd name="T5" fmla="*/ 61 h 202"/>
                <a:gd name="T6" fmla="*/ 32 w 70"/>
                <a:gd name="T7" fmla="*/ 64 h 202"/>
                <a:gd name="T8" fmla="*/ 61 w 70"/>
                <a:gd name="T9" fmla="*/ 19 h 202"/>
                <a:gd name="T10" fmla="*/ 28 w 70"/>
                <a:gd name="T11" fmla="*/ 25 h 202"/>
                <a:gd name="T12" fmla="*/ 15 w 70"/>
                <a:gd name="T13" fmla="*/ 56 h 202"/>
                <a:gd name="T14" fmla="*/ 4 w 70"/>
                <a:gd name="T15" fmla="*/ 50 h 202"/>
                <a:gd name="T16" fmla="*/ 2 w 70"/>
                <a:gd name="T17" fmla="*/ 49 h 202"/>
                <a:gd name="T18" fmla="*/ 0 w 70"/>
                <a:gd name="T19" fmla="*/ 51 h 202"/>
                <a:gd name="T20" fmla="*/ 2 w 70"/>
                <a:gd name="T21" fmla="*/ 53 h 202"/>
                <a:gd name="T22" fmla="*/ 14 w 70"/>
                <a:gd name="T23" fmla="*/ 60 h 202"/>
                <a:gd name="T24" fmla="*/ 8 w 70"/>
                <a:gd name="T25" fmla="*/ 106 h 202"/>
                <a:gd name="T26" fmla="*/ 8 w 70"/>
                <a:gd name="T27" fmla="*/ 202 h 202"/>
                <a:gd name="T28" fmla="*/ 11 w 70"/>
                <a:gd name="T29" fmla="*/ 202 h 202"/>
                <a:gd name="T30" fmla="*/ 18 w 70"/>
                <a:gd name="T31" fmla="*/ 58 h 202"/>
                <a:gd name="T32" fmla="*/ 31 w 70"/>
                <a:gd name="T33" fmla="*/ 27 h 202"/>
                <a:gd name="T34" fmla="*/ 58 w 70"/>
                <a:gd name="T35" fmla="*/ 21 h 202"/>
                <a:gd name="T36" fmla="*/ 33 w 70"/>
                <a:gd name="T37" fmla="*/ 61 h 202"/>
                <a:gd name="T38" fmla="*/ 18 w 70"/>
                <a:gd name="T39" fmla="*/ 5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202">
                  <a:moveTo>
                    <a:pt x="11" y="202"/>
                  </a:moveTo>
                  <a:cubicBezTo>
                    <a:pt x="10" y="173"/>
                    <a:pt x="9" y="139"/>
                    <a:pt x="11" y="107"/>
                  </a:cubicBezTo>
                  <a:cubicBezTo>
                    <a:pt x="12" y="90"/>
                    <a:pt x="14" y="75"/>
                    <a:pt x="17" y="61"/>
                  </a:cubicBezTo>
                  <a:cubicBezTo>
                    <a:pt x="22" y="63"/>
                    <a:pt x="27" y="64"/>
                    <a:pt x="32" y="64"/>
                  </a:cubicBezTo>
                  <a:cubicBezTo>
                    <a:pt x="57" y="66"/>
                    <a:pt x="70" y="41"/>
                    <a:pt x="61" y="19"/>
                  </a:cubicBezTo>
                  <a:cubicBezTo>
                    <a:pt x="52" y="0"/>
                    <a:pt x="37" y="11"/>
                    <a:pt x="28" y="25"/>
                  </a:cubicBezTo>
                  <a:cubicBezTo>
                    <a:pt x="22" y="33"/>
                    <a:pt x="18" y="44"/>
                    <a:pt x="15" y="56"/>
                  </a:cubicBezTo>
                  <a:cubicBezTo>
                    <a:pt x="11" y="55"/>
                    <a:pt x="8" y="53"/>
                    <a:pt x="4" y="50"/>
                  </a:cubicBezTo>
                  <a:cubicBezTo>
                    <a:pt x="3" y="50"/>
                    <a:pt x="3" y="50"/>
                    <a:pt x="2" y="49"/>
                  </a:cubicBezTo>
                  <a:cubicBezTo>
                    <a:pt x="0" y="51"/>
                    <a:pt x="0" y="51"/>
                    <a:pt x="0" y="51"/>
                  </a:cubicBezTo>
                  <a:cubicBezTo>
                    <a:pt x="0" y="52"/>
                    <a:pt x="2" y="53"/>
                    <a:pt x="2" y="53"/>
                  </a:cubicBezTo>
                  <a:cubicBezTo>
                    <a:pt x="6" y="56"/>
                    <a:pt x="10" y="58"/>
                    <a:pt x="14" y="60"/>
                  </a:cubicBezTo>
                  <a:cubicBezTo>
                    <a:pt x="11" y="74"/>
                    <a:pt x="9" y="90"/>
                    <a:pt x="8" y="106"/>
                  </a:cubicBezTo>
                  <a:cubicBezTo>
                    <a:pt x="5" y="139"/>
                    <a:pt x="6" y="173"/>
                    <a:pt x="8" y="202"/>
                  </a:cubicBezTo>
                  <a:cubicBezTo>
                    <a:pt x="11" y="202"/>
                    <a:pt x="11" y="202"/>
                    <a:pt x="11" y="202"/>
                  </a:cubicBezTo>
                  <a:close/>
                  <a:moveTo>
                    <a:pt x="18" y="58"/>
                  </a:moveTo>
                  <a:cubicBezTo>
                    <a:pt x="21" y="46"/>
                    <a:pt x="25" y="35"/>
                    <a:pt x="31" y="27"/>
                  </a:cubicBezTo>
                  <a:cubicBezTo>
                    <a:pt x="38" y="16"/>
                    <a:pt x="50" y="4"/>
                    <a:pt x="58" y="21"/>
                  </a:cubicBezTo>
                  <a:cubicBezTo>
                    <a:pt x="66" y="40"/>
                    <a:pt x="55" y="63"/>
                    <a:pt x="33" y="61"/>
                  </a:cubicBezTo>
                  <a:cubicBezTo>
                    <a:pt x="28" y="61"/>
                    <a:pt x="23" y="60"/>
                    <a:pt x="18" y="5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337"/>
            <p:cNvSpPr>
              <a:spLocks noEditPoints="1"/>
            </p:cNvSpPr>
            <p:nvPr/>
          </p:nvSpPr>
          <p:spPr bwMode="auto">
            <a:xfrm>
              <a:off x="14039851" y="660400"/>
              <a:ext cx="292100" cy="858838"/>
            </a:xfrm>
            <a:custGeom>
              <a:avLst/>
              <a:gdLst>
                <a:gd name="T0" fmla="*/ 59 w 69"/>
                <a:gd name="T1" fmla="*/ 202 h 202"/>
                <a:gd name="T2" fmla="*/ 59 w 69"/>
                <a:gd name="T3" fmla="*/ 107 h 202"/>
                <a:gd name="T4" fmla="*/ 53 w 69"/>
                <a:gd name="T5" fmla="*/ 61 h 202"/>
                <a:gd name="T6" fmla="*/ 38 w 69"/>
                <a:gd name="T7" fmla="*/ 64 h 202"/>
                <a:gd name="T8" fmla="*/ 9 w 69"/>
                <a:gd name="T9" fmla="*/ 19 h 202"/>
                <a:gd name="T10" fmla="*/ 42 w 69"/>
                <a:gd name="T11" fmla="*/ 25 h 202"/>
                <a:gd name="T12" fmla="*/ 55 w 69"/>
                <a:gd name="T13" fmla="*/ 56 h 202"/>
                <a:gd name="T14" fmla="*/ 66 w 69"/>
                <a:gd name="T15" fmla="*/ 50 h 202"/>
                <a:gd name="T16" fmla="*/ 67 w 69"/>
                <a:gd name="T17" fmla="*/ 49 h 202"/>
                <a:gd name="T18" fmla="*/ 69 w 69"/>
                <a:gd name="T19" fmla="*/ 52 h 202"/>
                <a:gd name="T20" fmla="*/ 68 w 69"/>
                <a:gd name="T21" fmla="*/ 53 h 202"/>
                <a:gd name="T22" fmla="*/ 56 w 69"/>
                <a:gd name="T23" fmla="*/ 60 h 202"/>
                <a:gd name="T24" fmla="*/ 62 w 69"/>
                <a:gd name="T25" fmla="*/ 106 h 202"/>
                <a:gd name="T26" fmla="*/ 62 w 69"/>
                <a:gd name="T27" fmla="*/ 202 h 202"/>
                <a:gd name="T28" fmla="*/ 59 w 69"/>
                <a:gd name="T29" fmla="*/ 202 h 202"/>
                <a:gd name="T30" fmla="*/ 52 w 69"/>
                <a:gd name="T31" fmla="*/ 58 h 202"/>
                <a:gd name="T32" fmla="*/ 39 w 69"/>
                <a:gd name="T33" fmla="*/ 27 h 202"/>
                <a:gd name="T34" fmla="*/ 12 w 69"/>
                <a:gd name="T35" fmla="*/ 21 h 202"/>
                <a:gd name="T36" fmla="*/ 37 w 69"/>
                <a:gd name="T37" fmla="*/ 61 h 202"/>
                <a:gd name="T38" fmla="*/ 52 w 69"/>
                <a:gd name="T39" fmla="*/ 5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202">
                  <a:moveTo>
                    <a:pt x="59" y="202"/>
                  </a:moveTo>
                  <a:cubicBezTo>
                    <a:pt x="60" y="173"/>
                    <a:pt x="61" y="139"/>
                    <a:pt x="59" y="107"/>
                  </a:cubicBezTo>
                  <a:cubicBezTo>
                    <a:pt x="58" y="90"/>
                    <a:pt x="56" y="75"/>
                    <a:pt x="53" y="61"/>
                  </a:cubicBezTo>
                  <a:cubicBezTo>
                    <a:pt x="48" y="63"/>
                    <a:pt x="42" y="64"/>
                    <a:pt x="38" y="64"/>
                  </a:cubicBezTo>
                  <a:cubicBezTo>
                    <a:pt x="13" y="66"/>
                    <a:pt x="0" y="41"/>
                    <a:pt x="9" y="19"/>
                  </a:cubicBezTo>
                  <a:cubicBezTo>
                    <a:pt x="18" y="0"/>
                    <a:pt x="33" y="11"/>
                    <a:pt x="42" y="25"/>
                  </a:cubicBezTo>
                  <a:cubicBezTo>
                    <a:pt x="48" y="33"/>
                    <a:pt x="52" y="44"/>
                    <a:pt x="55" y="56"/>
                  </a:cubicBezTo>
                  <a:cubicBezTo>
                    <a:pt x="59" y="55"/>
                    <a:pt x="62" y="53"/>
                    <a:pt x="66" y="50"/>
                  </a:cubicBezTo>
                  <a:cubicBezTo>
                    <a:pt x="66" y="50"/>
                    <a:pt x="67" y="50"/>
                    <a:pt x="67" y="49"/>
                  </a:cubicBezTo>
                  <a:cubicBezTo>
                    <a:pt x="69" y="52"/>
                    <a:pt x="69" y="52"/>
                    <a:pt x="69" y="52"/>
                  </a:cubicBezTo>
                  <a:cubicBezTo>
                    <a:pt x="69" y="53"/>
                    <a:pt x="68" y="53"/>
                    <a:pt x="68" y="53"/>
                  </a:cubicBezTo>
                  <a:cubicBezTo>
                    <a:pt x="64" y="56"/>
                    <a:pt x="60" y="58"/>
                    <a:pt x="56" y="60"/>
                  </a:cubicBezTo>
                  <a:cubicBezTo>
                    <a:pt x="59" y="74"/>
                    <a:pt x="61" y="90"/>
                    <a:pt x="62" y="106"/>
                  </a:cubicBezTo>
                  <a:cubicBezTo>
                    <a:pt x="64" y="139"/>
                    <a:pt x="63" y="173"/>
                    <a:pt x="62" y="202"/>
                  </a:cubicBezTo>
                  <a:cubicBezTo>
                    <a:pt x="59" y="202"/>
                    <a:pt x="59" y="202"/>
                    <a:pt x="59" y="202"/>
                  </a:cubicBezTo>
                  <a:close/>
                  <a:moveTo>
                    <a:pt x="52" y="58"/>
                  </a:moveTo>
                  <a:cubicBezTo>
                    <a:pt x="49" y="46"/>
                    <a:pt x="45" y="35"/>
                    <a:pt x="39" y="27"/>
                  </a:cubicBezTo>
                  <a:cubicBezTo>
                    <a:pt x="32" y="16"/>
                    <a:pt x="20" y="4"/>
                    <a:pt x="12" y="21"/>
                  </a:cubicBezTo>
                  <a:cubicBezTo>
                    <a:pt x="4" y="40"/>
                    <a:pt x="15" y="63"/>
                    <a:pt x="37" y="61"/>
                  </a:cubicBezTo>
                  <a:cubicBezTo>
                    <a:pt x="42" y="61"/>
                    <a:pt x="47" y="60"/>
                    <a:pt x="52" y="5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338"/>
            <p:cNvSpPr/>
            <p:nvPr/>
          </p:nvSpPr>
          <p:spPr bwMode="auto">
            <a:xfrm>
              <a:off x="14136688" y="1709738"/>
              <a:ext cx="361950" cy="169863"/>
            </a:xfrm>
            <a:custGeom>
              <a:avLst/>
              <a:gdLst>
                <a:gd name="T0" fmla="*/ 0 w 85"/>
                <a:gd name="T1" fmla="*/ 0 h 40"/>
                <a:gd name="T2" fmla="*/ 40 w 85"/>
                <a:gd name="T3" fmla="*/ 40 h 40"/>
                <a:gd name="T4" fmla="*/ 45 w 85"/>
                <a:gd name="T5" fmla="*/ 40 h 40"/>
                <a:gd name="T6" fmla="*/ 85 w 85"/>
                <a:gd name="T7" fmla="*/ 0 h 40"/>
                <a:gd name="T8" fmla="*/ 0 w 85"/>
                <a:gd name="T9" fmla="*/ 0 h 40"/>
              </a:gdLst>
              <a:ahLst/>
              <a:cxnLst>
                <a:cxn ang="0">
                  <a:pos x="T0" y="T1"/>
                </a:cxn>
                <a:cxn ang="0">
                  <a:pos x="T2" y="T3"/>
                </a:cxn>
                <a:cxn ang="0">
                  <a:pos x="T4" y="T5"/>
                </a:cxn>
                <a:cxn ang="0">
                  <a:pos x="T6" y="T7"/>
                </a:cxn>
                <a:cxn ang="0">
                  <a:pos x="T8" y="T9"/>
                </a:cxn>
              </a:cxnLst>
              <a:rect l="0" t="0" r="r" b="b"/>
              <a:pathLst>
                <a:path w="85" h="40">
                  <a:moveTo>
                    <a:pt x="0" y="0"/>
                  </a:moveTo>
                  <a:cubicBezTo>
                    <a:pt x="0" y="22"/>
                    <a:pt x="18" y="40"/>
                    <a:pt x="40" y="40"/>
                  </a:cubicBezTo>
                  <a:cubicBezTo>
                    <a:pt x="45" y="40"/>
                    <a:pt x="45" y="40"/>
                    <a:pt x="45" y="40"/>
                  </a:cubicBezTo>
                  <a:cubicBezTo>
                    <a:pt x="67" y="40"/>
                    <a:pt x="85" y="22"/>
                    <a:pt x="85" y="0"/>
                  </a:cubicBezTo>
                  <a:lnTo>
                    <a:pt x="0" y="0"/>
                  </a:lnTo>
                  <a:close/>
                </a:path>
              </a:pathLst>
            </a:cu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Rectangle 339"/>
            <p:cNvSpPr>
              <a:spLocks noChangeArrowheads="1"/>
            </p:cNvSpPr>
            <p:nvPr/>
          </p:nvSpPr>
          <p:spPr bwMode="auto">
            <a:xfrm>
              <a:off x="14123988" y="1514475"/>
              <a:ext cx="382588" cy="42863"/>
            </a:xfrm>
            <a:prstGeom prst="rect">
              <a:avLst/>
            </a:prstGeom>
            <a:solidFill>
              <a:srgbClr val="785B6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95" name="Rectangle 340"/>
            <p:cNvSpPr>
              <a:spLocks noChangeArrowheads="1"/>
            </p:cNvSpPr>
            <p:nvPr/>
          </p:nvSpPr>
          <p:spPr bwMode="auto">
            <a:xfrm>
              <a:off x="14123988" y="1595438"/>
              <a:ext cx="382588" cy="38100"/>
            </a:xfrm>
            <a:prstGeom prst="rect">
              <a:avLst/>
            </a:prstGeom>
            <a:solidFill>
              <a:srgbClr val="785B6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96" name="Rectangle 341"/>
            <p:cNvSpPr>
              <a:spLocks noChangeArrowheads="1"/>
            </p:cNvSpPr>
            <p:nvPr/>
          </p:nvSpPr>
          <p:spPr bwMode="auto">
            <a:xfrm>
              <a:off x="14123988" y="1671638"/>
              <a:ext cx="382588" cy="42863"/>
            </a:xfrm>
            <a:prstGeom prst="rect">
              <a:avLst/>
            </a:prstGeom>
            <a:solidFill>
              <a:srgbClr val="785B6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97" name="Freeform 342"/>
            <p:cNvSpPr/>
            <p:nvPr/>
          </p:nvSpPr>
          <p:spPr bwMode="auto">
            <a:xfrm>
              <a:off x="14136688" y="1557338"/>
              <a:ext cx="361950" cy="38100"/>
            </a:xfrm>
            <a:custGeom>
              <a:avLst/>
              <a:gdLst>
                <a:gd name="T0" fmla="*/ 228 w 228"/>
                <a:gd name="T1" fmla="*/ 0 h 24"/>
                <a:gd name="T2" fmla="*/ 0 w 228"/>
                <a:gd name="T3" fmla="*/ 0 h 24"/>
                <a:gd name="T4" fmla="*/ 0 w 228"/>
                <a:gd name="T5" fmla="*/ 24 h 24"/>
                <a:gd name="T6" fmla="*/ 204 w 228"/>
                <a:gd name="T7" fmla="*/ 24 h 24"/>
                <a:gd name="T8" fmla="*/ 228 w 228"/>
                <a:gd name="T9" fmla="*/ 0 h 24"/>
              </a:gdLst>
              <a:ahLst/>
              <a:cxnLst>
                <a:cxn ang="0">
                  <a:pos x="T0" y="T1"/>
                </a:cxn>
                <a:cxn ang="0">
                  <a:pos x="T2" y="T3"/>
                </a:cxn>
                <a:cxn ang="0">
                  <a:pos x="T4" y="T5"/>
                </a:cxn>
                <a:cxn ang="0">
                  <a:pos x="T6" y="T7"/>
                </a:cxn>
                <a:cxn ang="0">
                  <a:pos x="T8" y="T9"/>
                </a:cxn>
              </a:cxnLst>
              <a:rect l="0" t="0" r="r" b="b"/>
              <a:pathLst>
                <a:path w="228" h="24">
                  <a:moveTo>
                    <a:pt x="228" y="0"/>
                  </a:moveTo>
                  <a:lnTo>
                    <a:pt x="0" y="0"/>
                  </a:lnTo>
                  <a:lnTo>
                    <a:pt x="0" y="24"/>
                  </a:lnTo>
                  <a:lnTo>
                    <a:pt x="204" y="24"/>
                  </a:lnTo>
                  <a:lnTo>
                    <a:pt x="228" y="0"/>
                  </a:lnTo>
                  <a:close/>
                </a:path>
              </a:pathLst>
            </a:cu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343"/>
            <p:cNvSpPr/>
            <p:nvPr/>
          </p:nvSpPr>
          <p:spPr bwMode="auto">
            <a:xfrm>
              <a:off x="14136688" y="1633538"/>
              <a:ext cx="361950" cy="38100"/>
            </a:xfrm>
            <a:custGeom>
              <a:avLst/>
              <a:gdLst>
                <a:gd name="T0" fmla="*/ 228 w 228"/>
                <a:gd name="T1" fmla="*/ 0 h 24"/>
                <a:gd name="T2" fmla="*/ 0 w 228"/>
                <a:gd name="T3" fmla="*/ 0 h 24"/>
                <a:gd name="T4" fmla="*/ 0 w 228"/>
                <a:gd name="T5" fmla="*/ 24 h 24"/>
                <a:gd name="T6" fmla="*/ 204 w 228"/>
                <a:gd name="T7" fmla="*/ 24 h 24"/>
                <a:gd name="T8" fmla="*/ 228 w 228"/>
                <a:gd name="T9" fmla="*/ 0 h 24"/>
              </a:gdLst>
              <a:ahLst/>
              <a:cxnLst>
                <a:cxn ang="0">
                  <a:pos x="T0" y="T1"/>
                </a:cxn>
                <a:cxn ang="0">
                  <a:pos x="T2" y="T3"/>
                </a:cxn>
                <a:cxn ang="0">
                  <a:pos x="T4" y="T5"/>
                </a:cxn>
                <a:cxn ang="0">
                  <a:pos x="T6" y="T7"/>
                </a:cxn>
                <a:cxn ang="0">
                  <a:pos x="T8" y="T9"/>
                </a:cxn>
              </a:cxnLst>
              <a:rect l="0" t="0" r="r" b="b"/>
              <a:pathLst>
                <a:path w="228" h="24">
                  <a:moveTo>
                    <a:pt x="228" y="0"/>
                  </a:moveTo>
                  <a:lnTo>
                    <a:pt x="0" y="0"/>
                  </a:lnTo>
                  <a:lnTo>
                    <a:pt x="0" y="24"/>
                  </a:lnTo>
                  <a:lnTo>
                    <a:pt x="204" y="24"/>
                  </a:lnTo>
                  <a:lnTo>
                    <a:pt x="228" y="0"/>
                  </a:lnTo>
                  <a:close/>
                </a:path>
              </a:pathLst>
            </a:cu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344"/>
            <p:cNvSpPr/>
            <p:nvPr/>
          </p:nvSpPr>
          <p:spPr bwMode="auto">
            <a:xfrm>
              <a:off x="14303376" y="69850"/>
              <a:ext cx="33338" cy="215900"/>
            </a:xfrm>
            <a:custGeom>
              <a:avLst/>
              <a:gdLst>
                <a:gd name="T0" fmla="*/ 8 w 8"/>
                <a:gd name="T1" fmla="*/ 47 h 51"/>
                <a:gd name="T2" fmla="*/ 4 w 8"/>
                <a:gd name="T3" fmla="*/ 51 h 51"/>
                <a:gd name="T4" fmla="*/ 0 w 8"/>
                <a:gd name="T5" fmla="*/ 47 h 51"/>
                <a:gd name="T6" fmla="*/ 0 w 8"/>
                <a:gd name="T7" fmla="*/ 4 h 51"/>
                <a:gd name="T8" fmla="*/ 4 w 8"/>
                <a:gd name="T9" fmla="*/ 0 h 51"/>
                <a:gd name="T10" fmla="*/ 8 w 8"/>
                <a:gd name="T11" fmla="*/ 4 h 51"/>
                <a:gd name="T12" fmla="*/ 8 w 8"/>
                <a:gd name="T13" fmla="*/ 47 h 51"/>
              </a:gdLst>
              <a:ahLst/>
              <a:cxnLst>
                <a:cxn ang="0">
                  <a:pos x="T0" y="T1"/>
                </a:cxn>
                <a:cxn ang="0">
                  <a:pos x="T2" y="T3"/>
                </a:cxn>
                <a:cxn ang="0">
                  <a:pos x="T4" y="T5"/>
                </a:cxn>
                <a:cxn ang="0">
                  <a:pos x="T6" y="T7"/>
                </a:cxn>
                <a:cxn ang="0">
                  <a:pos x="T8" y="T9"/>
                </a:cxn>
                <a:cxn ang="0">
                  <a:pos x="T10" y="T11"/>
                </a:cxn>
                <a:cxn ang="0">
                  <a:pos x="T12" y="T13"/>
                </a:cxn>
              </a:cxnLst>
              <a:rect l="0" t="0" r="r" b="b"/>
              <a:pathLst>
                <a:path w="8" h="51">
                  <a:moveTo>
                    <a:pt x="8" y="47"/>
                  </a:moveTo>
                  <a:cubicBezTo>
                    <a:pt x="8" y="49"/>
                    <a:pt x="6" y="51"/>
                    <a:pt x="4" y="51"/>
                  </a:cubicBezTo>
                  <a:cubicBezTo>
                    <a:pt x="2" y="51"/>
                    <a:pt x="0" y="49"/>
                    <a:pt x="0" y="47"/>
                  </a:cubicBezTo>
                  <a:cubicBezTo>
                    <a:pt x="0" y="4"/>
                    <a:pt x="0" y="4"/>
                    <a:pt x="0" y="4"/>
                  </a:cubicBezTo>
                  <a:cubicBezTo>
                    <a:pt x="0" y="2"/>
                    <a:pt x="2" y="0"/>
                    <a:pt x="4" y="0"/>
                  </a:cubicBezTo>
                  <a:cubicBezTo>
                    <a:pt x="6" y="0"/>
                    <a:pt x="8" y="2"/>
                    <a:pt x="8" y="4"/>
                  </a:cubicBezTo>
                  <a:lnTo>
                    <a:pt x="8"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345"/>
            <p:cNvSpPr/>
            <p:nvPr/>
          </p:nvSpPr>
          <p:spPr bwMode="auto">
            <a:xfrm>
              <a:off x="14031913" y="115888"/>
              <a:ext cx="101600" cy="212725"/>
            </a:xfrm>
            <a:custGeom>
              <a:avLst/>
              <a:gdLst>
                <a:gd name="T0" fmla="*/ 24 w 24"/>
                <a:gd name="T1" fmla="*/ 44 h 50"/>
                <a:gd name="T2" fmla="*/ 21 w 24"/>
                <a:gd name="T3" fmla="*/ 49 h 50"/>
                <a:gd name="T4" fmla="*/ 16 w 24"/>
                <a:gd name="T5" fmla="*/ 46 h 50"/>
                <a:gd name="T6" fmla="*/ 1 w 24"/>
                <a:gd name="T7" fmla="*/ 6 h 50"/>
                <a:gd name="T8" fmla="*/ 3 w 24"/>
                <a:gd name="T9" fmla="*/ 1 h 50"/>
                <a:gd name="T10" fmla="*/ 9 w 24"/>
                <a:gd name="T11" fmla="*/ 3 h 50"/>
                <a:gd name="T12" fmla="*/ 24 w 24"/>
                <a:gd name="T13" fmla="*/ 44 h 50"/>
              </a:gdLst>
              <a:ahLst/>
              <a:cxnLst>
                <a:cxn ang="0">
                  <a:pos x="T0" y="T1"/>
                </a:cxn>
                <a:cxn ang="0">
                  <a:pos x="T2" y="T3"/>
                </a:cxn>
                <a:cxn ang="0">
                  <a:pos x="T4" y="T5"/>
                </a:cxn>
                <a:cxn ang="0">
                  <a:pos x="T6" y="T7"/>
                </a:cxn>
                <a:cxn ang="0">
                  <a:pos x="T8" y="T9"/>
                </a:cxn>
                <a:cxn ang="0">
                  <a:pos x="T10" y="T11"/>
                </a:cxn>
                <a:cxn ang="0">
                  <a:pos x="T12" y="T13"/>
                </a:cxn>
              </a:cxnLst>
              <a:rect l="0" t="0" r="r" b="b"/>
              <a:pathLst>
                <a:path w="24" h="50">
                  <a:moveTo>
                    <a:pt x="24" y="44"/>
                  </a:moveTo>
                  <a:cubicBezTo>
                    <a:pt x="24" y="46"/>
                    <a:pt x="23" y="48"/>
                    <a:pt x="21" y="49"/>
                  </a:cubicBezTo>
                  <a:cubicBezTo>
                    <a:pt x="19" y="50"/>
                    <a:pt x="16" y="49"/>
                    <a:pt x="16" y="46"/>
                  </a:cubicBezTo>
                  <a:cubicBezTo>
                    <a:pt x="1" y="6"/>
                    <a:pt x="1" y="6"/>
                    <a:pt x="1" y="6"/>
                  </a:cubicBezTo>
                  <a:cubicBezTo>
                    <a:pt x="0" y="4"/>
                    <a:pt x="1" y="1"/>
                    <a:pt x="3" y="1"/>
                  </a:cubicBezTo>
                  <a:cubicBezTo>
                    <a:pt x="6" y="0"/>
                    <a:pt x="8" y="1"/>
                    <a:pt x="9" y="3"/>
                  </a:cubicBezTo>
                  <a:lnTo>
                    <a:pt x="24" y="4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346"/>
            <p:cNvSpPr/>
            <p:nvPr/>
          </p:nvSpPr>
          <p:spPr bwMode="auto">
            <a:xfrm>
              <a:off x="13798551" y="252413"/>
              <a:ext cx="155575" cy="182563"/>
            </a:xfrm>
            <a:custGeom>
              <a:avLst/>
              <a:gdLst>
                <a:gd name="T0" fmla="*/ 35 w 37"/>
                <a:gd name="T1" fmla="*/ 35 h 43"/>
                <a:gd name="T2" fmla="*/ 35 w 37"/>
                <a:gd name="T3" fmla="*/ 41 h 43"/>
                <a:gd name="T4" fmla="*/ 29 w 37"/>
                <a:gd name="T5" fmla="*/ 41 h 43"/>
                <a:gd name="T6" fmla="*/ 2 w 37"/>
                <a:gd name="T7" fmla="*/ 8 h 43"/>
                <a:gd name="T8" fmla="*/ 2 w 37"/>
                <a:gd name="T9" fmla="*/ 2 h 43"/>
                <a:gd name="T10" fmla="*/ 8 w 37"/>
                <a:gd name="T11" fmla="*/ 2 h 43"/>
                <a:gd name="T12" fmla="*/ 35 w 37"/>
                <a:gd name="T13" fmla="*/ 35 h 43"/>
              </a:gdLst>
              <a:ahLst/>
              <a:cxnLst>
                <a:cxn ang="0">
                  <a:pos x="T0" y="T1"/>
                </a:cxn>
                <a:cxn ang="0">
                  <a:pos x="T2" y="T3"/>
                </a:cxn>
                <a:cxn ang="0">
                  <a:pos x="T4" y="T5"/>
                </a:cxn>
                <a:cxn ang="0">
                  <a:pos x="T6" y="T7"/>
                </a:cxn>
                <a:cxn ang="0">
                  <a:pos x="T8" y="T9"/>
                </a:cxn>
                <a:cxn ang="0">
                  <a:pos x="T10" y="T11"/>
                </a:cxn>
                <a:cxn ang="0">
                  <a:pos x="T12" y="T13"/>
                </a:cxn>
              </a:cxnLst>
              <a:rect l="0" t="0" r="r" b="b"/>
              <a:pathLst>
                <a:path w="37" h="43">
                  <a:moveTo>
                    <a:pt x="35" y="35"/>
                  </a:moveTo>
                  <a:cubicBezTo>
                    <a:pt x="37" y="37"/>
                    <a:pt x="37" y="40"/>
                    <a:pt x="35" y="41"/>
                  </a:cubicBezTo>
                  <a:cubicBezTo>
                    <a:pt x="33" y="43"/>
                    <a:pt x="31" y="42"/>
                    <a:pt x="29" y="41"/>
                  </a:cubicBezTo>
                  <a:cubicBezTo>
                    <a:pt x="2" y="8"/>
                    <a:pt x="2" y="8"/>
                    <a:pt x="2" y="8"/>
                  </a:cubicBezTo>
                  <a:cubicBezTo>
                    <a:pt x="0" y="6"/>
                    <a:pt x="0" y="3"/>
                    <a:pt x="2" y="2"/>
                  </a:cubicBezTo>
                  <a:cubicBezTo>
                    <a:pt x="4" y="0"/>
                    <a:pt x="6" y="1"/>
                    <a:pt x="8" y="2"/>
                  </a:cubicBezTo>
                  <a:lnTo>
                    <a:pt x="35" y="3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347"/>
            <p:cNvSpPr/>
            <p:nvPr/>
          </p:nvSpPr>
          <p:spPr bwMode="auto">
            <a:xfrm>
              <a:off x="13623926" y="465138"/>
              <a:ext cx="200025" cy="131763"/>
            </a:xfrm>
            <a:custGeom>
              <a:avLst/>
              <a:gdLst>
                <a:gd name="T0" fmla="*/ 44 w 47"/>
                <a:gd name="T1" fmla="*/ 22 h 31"/>
                <a:gd name="T2" fmla="*/ 46 w 47"/>
                <a:gd name="T3" fmla="*/ 28 h 31"/>
                <a:gd name="T4" fmla="*/ 40 w 47"/>
                <a:gd name="T5" fmla="*/ 30 h 31"/>
                <a:gd name="T6" fmla="*/ 3 w 47"/>
                <a:gd name="T7" fmla="*/ 8 h 31"/>
                <a:gd name="T8" fmla="*/ 1 w 47"/>
                <a:gd name="T9" fmla="*/ 2 h 31"/>
                <a:gd name="T10" fmla="*/ 7 w 47"/>
                <a:gd name="T11" fmla="*/ 1 h 31"/>
                <a:gd name="T12" fmla="*/ 44 w 47"/>
                <a:gd name="T13" fmla="*/ 22 h 31"/>
              </a:gdLst>
              <a:ahLst/>
              <a:cxnLst>
                <a:cxn ang="0">
                  <a:pos x="T0" y="T1"/>
                </a:cxn>
                <a:cxn ang="0">
                  <a:pos x="T2" y="T3"/>
                </a:cxn>
                <a:cxn ang="0">
                  <a:pos x="T4" y="T5"/>
                </a:cxn>
                <a:cxn ang="0">
                  <a:pos x="T6" y="T7"/>
                </a:cxn>
                <a:cxn ang="0">
                  <a:pos x="T8" y="T9"/>
                </a:cxn>
                <a:cxn ang="0">
                  <a:pos x="T10" y="T11"/>
                </a:cxn>
                <a:cxn ang="0">
                  <a:pos x="T12" y="T13"/>
                </a:cxn>
              </a:cxnLst>
              <a:rect l="0" t="0" r="r" b="b"/>
              <a:pathLst>
                <a:path w="47" h="31">
                  <a:moveTo>
                    <a:pt x="44" y="22"/>
                  </a:moveTo>
                  <a:cubicBezTo>
                    <a:pt x="46" y="24"/>
                    <a:pt x="47" y="26"/>
                    <a:pt x="46" y="28"/>
                  </a:cubicBezTo>
                  <a:cubicBezTo>
                    <a:pt x="45" y="30"/>
                    <a:pt x="42" y="31"/>
                    <a:pt x="40" y="30"/>
                  </a:cubicBezTo>
                  <a:cubicBezTo>
                    <a:pt x="3" y="8"/>
                    <a:pt x="3" y="8"/>
                    <a:pt x="3" y="8"/>
                  </a:cubicBezTo>
                  <a:cubicBezTo>
                    <a:pt x="1" y="7"/>
                    <a:pt x="0" y="4"/>
                    <a:pt x="1" y="2"/>
                  </a:cubicBezTo>
                  <a:cubicBezTo>
                    <a:pt x="3" y="0"/>
                    <a:pt x="5" y="0"/>
                    <a:pt x="7" y="1"/>
                  </a:cubicBezTo>
                  <a:lnTo>
                    <a:pt x="44" y="2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348"/>
            <p:cNvSpPr/>
            <p:nvPr/>
          </p:nvSpPr>
          <p:spPr bwMode="auto">
            <a:xfrm>
              <a:off x="13535026" y="719138"/>
              <a:ext cx="215900" cy="73025"/>
            </a:xfrm>
            <a:custGeom>
              <a:avLst/>
              <a:gdLst>
                <a:gd name="T0" fmla="*/ 48 w 51"/>
                <a:gd name="T1" fmla="*/ 8 h 17"/>
                <a:gd name="T2" fmla="*/ 51 w 51"/>
                <a:gd name="T3" fmla="*/ 13 h 17"/>
                <a:gd name="T4" fmla="*/ 46 w 51"/>
                <a:gd name="T5" fmla="*/ 16 h 17"/>
                <a:gd name="T6" fmla="*/ 4 w 51"/>
                <a:gd name="T7" fmla="*/ 9 h 17"/>
                <a:gd name="T8" fmla="*/ 0 w 51"/>
                <a:gd name="T9" fmla="*/ 4 h 17"/>
                <a:gd name="T10" fmla="*/ 5 w 51"/>
                <a:gd name="T11" fmla="*/ 1 h 17"/>
                <a:gd name="T12" fmla="*/ 48 w 51"/>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51" h="17">
                  <a:moveTo>
                    <a:pt x="48" y="8"/>
                  </a:moveTo>
                  <a:cubicBezTo>
                    <a:pt x="50" y="9"/>
                    <a:pt x="51" y="11"/>
                    <a:pt x="51" y="13"/>
                  </a:cubicBezTo>
                  <a:cubicBezTo>
                    <a:pt x="51" y="15"/>
                    <a:pt x="48" y="17"/>
                    <a:pt x="46" y="16"/>
                  </a:cubicBezTo>
                  <a:cubicBezTo>
                    <a:pt x="4" y="9"/>
                    <a:pt x="4" y="9"/>
                    <a:pt x="4" y="9"/>
                  </a:cubicBezTo>
                  <a:cubicBezTo>
                    <a:pt x="2" y="9"/>
                    <a:pt x="0" y="6"/>
                    <a:pt x="0" y="4"/>
                  </a:cubicBezTo>
                  <a:cubicBezTo>
                    <a:pt x="1" y="2"/>
                    <a:pt x="3" y="0"/>
                    <a:pt x="5" y="1"/>
                  </a:cubicBezTo>
                  <a:lnTo>
                    <a:pt x="48" y="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349"/>
            <p:cNvSpPr/>
            <p:nvPr/>
          </p:nvSpPr>
          <p:spPr bwMode="auto">
            <a:xfrm>
              <a:off x="13539788" y="962025"/>
              <a:ext cx="215900" cy="68263"/>
            </a:xfrm>
            <a:custGeom>
              <a:avLst/>
              <a:gdLst>
                <a:gd name="T0" fmla="*/ 46 w 51"/>
                <a:gd name="T1" fmla="*/ 0 h 16"/>
                <a:gd name="T2" fmla="*/ 50 w 51"/>
                <a:gd name="T3" fmla="*/ 4 h 16"/>
                <a:gd name="T4" fmla="*/ 47 w 51"/>
                <a:gd name="T5" fmla="*/ 9 h 16"/>
                <a:gd name="T6" fmla="*/ 5 w 51"/>
                <a:gd name="T7" fmla="*/ 16 h 16"/>
                <a:gd name="T8" fmla="*/ 0 w 51"/>
                <a:gd name="T9" fmla="*/ 13 h 16"/>
                <a:gd name="T10" fmla="*/ 3 w 51"/>
                <a:gd name="T11" fmla="*/ 8 h 16"/>
                <a:gd name="T12" fmla="*/ 46 w 51"/>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1" h="16">
                  <a:moveTo>
                    <a:pt x="46" y="0"/>
                  </a:moveTo>
                  <a:cubicBezTo>
                    <a:pt x="48" y="0"/>
                    <a:pt x="50" y="1"/>
                    <a:pt x="50" y="4"/>
                  </a:cubicBezTo>
                  <a:cubicBezTo>
                    <a:pt x="51" y="6"/>
                    <a:pt x="49" y="8"/>
                    <a:pt x="47" y="9"/>
                  </a:cubicBezTo>
                  <a:cubicBezTo>
                    <a:pt x="5" y="16"/>
                    <a:pt x="5" y="16"/>
                    <a:pt x="5" y="16"/>
                  </a:cubicBezTo>
                  <a:cubicBezTo>
                    <a:pt x="3" y="16"/>
                    <a:pt x="0" y="15"/>
                    <a:pt x="0" y="13"/>
                  </a:cubicBezTo>
                  <a:cubicBezTo>
                    <a:pt x="0" y="10"/>
                    <a:pt x="1" y="8"/>
                    <a:pt x="3" y="8"/>
                  </a:cubicBezTo>
                  <a:lnTo>
                    <a:pt x="46"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350"/>
            <p:cNvSpPr/>
            <p:nvPr/>
          </p:nvSpPr>
          <p:spPr bwMode="auto">
            <a:xfrm>
              <a:off x="13631863" y="1157288"/>
              <a:ext cx="195263" cy="131763"/>
            </a:xfrm>
            <a:custGeom>
              <a:avLst/>
              <a:gdLst>
                <a:gd name="T0" fmla="*/ 40 w 46"/>
                <a:gd name="T1" fmla="*/ 1 h 31"/>
                <a:gd name="T2" fmla="*/ 45 w 46"/>
                <a:gd name="T3" fmla="*/ 2 h 31"/>
                <a:gd name="T4" fmla="*/ 44 w 46"/>
                <a:gd name="T5" fmla="*/ 8 h 31"/>
                <a:gd name="T6" fmla="*/ 7 w 46"/>
                <a:gd name="T7" fmla="*/ 30 h 31"/>
                <a:gd name="T8" fmla="*/ 1 w 46"/>
                <a:gd name="T9" fmla="*/ 28 h 31"/>
                <a:gd name="T10" fmla="*/ 2 w 46"/>
                <a:gd name="T11" fmla="*/ 22 h 31"/>
                <a:gd name="T12" fmla="*/ 40 w 46"/>
                <a:gd name="T13" fmla="*/ 1 h 31"/>
              </a:gdLst>
              <a:ahLst/>
              <a:cxnLst>
                <a:cxn ang="0">
                  <a:pos x="T0" y="T1"/>
                </a:cxn>
                <a:cxn ang="0">
                  <a:pos x="T2" y="T3"/>
                </a:cxn>
                <a:cxn ang="0">
                  <a:pos x="T4" y="T5"/>
                </a:cxn>
                <a:cxn ang="0">
                  <a:pos x="T6" y="T7"/>
                </a:cxn>
                <a:cxn ang="0">
                  <a:pos x="T8" y="T9"/>
                </a:cxn>
                <a:cxn ang="0">
                  <a:pos x="T10" y="T11"/>
                </a:cxn>
                <a:cxn ang="0">
                  <a:pos x="T12" y="T13"/>
                </a:cxn>
              </a:cxnLst>
              <a:rect l="0" t="0" r="r" b="b"/>
              <a:pathLst>
                <a:path w="46" h="31">
                  <a:moveTo>
                    <a:pt x="40" y="1"/>
                  </a:moveTo>
                  <a:cubicBezTo>
                    <a:pt x="42" y="0"/>
                    <a:pt x="44" y="0"/>
                    <a:pt x="45" y="2"/>
                  </a:cubicBezTo>
                  <a:cubicBezTo>
                    <a:pt x="46" y="4"/>
                    <a:pt x="46" y="7"/>
                    <a:pt x="44" y="8"/>
                  </a:cubicBezTo>
                  <a:cubicBezTo>
                    <a:pt x="7" y="30"/>
                    <a:pt x="7" y="30"/>
                    <a:pt x="7" y="30"/>
                  </a:cubicBezTo>
                  <a:cubicBezTo>
                    <a:pt x="5" y="31"/>
                    <a:pt x="2" y="30"/>
                    <a:pt x="1" y="28"/>
                  </a:cubicBezTo>
                  <a:cubicBezTo>
                    <a:pt x="0" y="26"/>
                    <a:pt x="0" y="23"/>
                    <a:pt x="2" y="22"/>
                  </a:cubicBezTo>
                  <a:lnTo>
                    <a:pt x="4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351"/>
            <p:cNvSpPr/>
            <p:nvPr/>
          </p:nvSpPr>
          <p:spPr bwMode="auto">
            <a:xfrm>
              <a:off x="13806488" y="1314450"/>
              <a:ext cx="157163" cy="179388"/>
            </a:xfrm>
            <a:custGeom>
              <a:avLst/>
              <a:gdLst>
                <a:gd name="T0" fmla="*/ 29 w 37"/>
                <a:gd name="T1" fmla="*/ 2 h 42"/>
                <a:gd name="T2" fmla="*/ 35 w 37"/>
                <a:gd name="T3" fmla="*/ 2 h 42"/>
                <a:gd name="T4" fmla="*/ 36 w 37"/>
                <a:gd name="T5" fmla="*/ 7 h 42"/>
                <a:gd name="T6" fmla="*/ 8 w 37"/>
                <a:gd name="T7" fmla="*/ 40 h 42"/>
                <a:gd name="T8" fmla="*/ 2 w 37"/>
                <a:gd name="T9" fmla="*/ 41 h 42"/>
                <a:gd name="T10" fmla="*/ 2 w 37"/>
                <a:gd name="T11" fmla="*/ 35 h 42"/>
                <a:gd name="T12" fmla="*/ 29 w 37"/>
                <a:gd name="T13" fmla="*/ 2 h 42"/>
              </a:gdLst>
              <a:ahLst/>
              <a:cxnLst>
                <a:cxn ang="0">
                  <a:pos x="T0" y="T1"/>
                </a:cxn>
                <a:cxn ang="0">
                  <a:pos x="T2" y="T3"/>
                </a:cxn>
                <a:cxn ang="0">
                  <a:pos x="T4" y="T5"/>
                </a:cxn>
                <a:cxn ang="0">
                  <a:pos x="T6" y="T7"/>
                </a:cxn>
                <a:cxn ang="0">
                  <a:pos x="T8" y="T9"/>
                </a:cxn>
                <a:cxn ang="0">
                  <a:pos x="T10" y="T11"/>
                </a:cxn>
                <a:cxn ang="0">
                  <a:pos x="T12" y="T13"/>
                </a:cxn>
              </a:cxnLst>
              <a:rect l="0" t="0" r="r" b="b"/>
              <a:pathLst>
                <a:path w="37" h="42">
                  <a:moveTo>
                    <a:pt x="29" y="2"/>
                  </a:moveTo>
                  <a:cubicBezTo>
                    <a:pt x="31" y="0"/>
                    <a:pt x="34" y="0"/>
                    <a:pt x="35" y="2"/>
                  </a:cubicBezTo>
                  <a:cubicBezTo>
                    <a:pt x="37" y="3"/>
                    <a:pt x="37" y="6"/>
                    <a:pt x="36" y="7"/>
                  </a:cubicBezTo>
                  <a:cubicBezTo>
                    <a:pt x="8" y="40"/>
                    <a:pt x="8" y="40"/>
                    <a:pt x="8" y="40"/>
                  </a:cubicBezTo>
                  <a:cubicBezTo>
                    <a:pt x="7" y="42"/>
                    <a:pt x="4" y="42"/>
                    <a:pt x="2" y="41"/>
                  </a:cubicBezTo>
                  <a:cubicBezTo>
                    <a:pt x="1" y="39"/>
                    <a:pt x="0" y="37"/>
                    <a:pt x="2" y="35"/>
                  </a:cubicBezTo>
                  <a:lnTo>
                    <a:pt x="29"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352"/>
            <p:cNvSpPr/>
            <p:nvPr/>
          </p:nvSpPr>
          <p:spPr bwMode="auto">
            <a:xfrm>
              <a:off x="14697076" y="1306513"/>
              <a:ext cx="157163" cy="177800"/>
            </a:xfrm>
            <a:custGeom>
              <a:avLst/>
              <a:gdLst>
                <a:gd name="T0" fmla="*/ 1 w 37"/>
                <a:gd name="T1" fmla="*/ 7 h 42"/>
                <a:gd name="T2" fmla="*/ 2 w 37"/>
                <a:gd name="T3" fmla="*/ 2 h 42"/>
                <a:gd name="T4" fmla="*/ 8 w 37"/>
                <a:gd name="T5" fmla="*/ 2 h 42"/>
                <a:gd name="T6" fmla="*/ 35 w 37"/>
                <a:gd name="T7" fmla="*/ 35 h 42"/>
                <a:gd name="T8" fmla="*/ 35 w 37"/>
                <a:gd name="T9" fmla="*/ 41 h 42"/>
                <a:gd name="T10" fmla="*/ 29 w 37"/>
                <a:gd name="T11" fmla="*/ 40 h 42"/>
                <a:gd name="T12" fmla="*/ 1 w 37"/>
                <a:gd name="T13" fmla="*/ 7 h 42"/>
              </a:gdLst>
              <a:ahLst/>
              <a:cxnLst>
                <a:cxn ang="0">
                  <a:pos x="T0" y="T1"/>
                </a:cxn>
                <a:cxn ang="0">
                  <a:pos x="T2" y="T3"/>
                </a:cxn>
                <a:cxn ang="0">
                  <a:pos x="T4" y="T5"/>
                </a:cxn>
                <a:cxn ang="0">
                  <a:pos x="T6" y="T7"/>
                </a:cxn>
                <a:cxn ang="0">
                  <a:pos x="T8" y="T9"/>
                </a:cxn>
                <a:cxn ang="0">
                  <a:pos x="T10" y="T11"/>
                </a:cxn>
                <a:cxn ang="0">
                  <a:pos x="T12" y="T13"/>
                </a:cxn>
              </a:cxnLst>
              <a:rect l="0" t="0" r="r" b="b"/>
              <a:pathLst>
                <a:path w="37" h="42">
                  <a:moveTo>
                    <a:pt x="1" y="7"/>
                  </a:moveTo>
                  <a:cubicBezTo>
                    <a:pt x="0" y="6"/>
                    <a:pt x="0" y="3"/>
                    <a:pt x="2" y="2"/>
                  </a:cubicBezTo>
                  <a:cubicBezTo>
                    <a:pt x="4" y="0"/>
                    <a:pt x="6" y="0"/>
                    <a:pt x="8" y="2"/>
                  </a:cubicBezTo>
                  <a:cubicBezTo>
                    <a:pt x="35" y="35"/>
                    <a:pt x="35" y="35"/>
                    <a:pt x="35" y="35"/>
                  </a:cubicBezTo>
                  <a:cubicBezTo>
                    <a:pt x="37" y="37"/>
                    <a:pt x="37" y="39"/>
                    <a:pt x="35" y="41"/>
                  </a:cubicBezTo>
                  <a:cubicBezTo>
                    <a:pt x="33" y="42"/>
                    <a:pt x="30" y="42"/>
                    <a:pt x="29" y="40"/>
                  </a:cubicBezTo>
                  <a:lnTo>
                    <a:pt x="1"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353"/>
            <p:cNvSpPr/>
            <p:nvPr/>
          </p:nvSpPr>
          <p:spPr bwMode="auto">
            <a:xfrm>
              <a:off x="14828838" y="1144588"/>
              <a:ext cx="200025" cy="131763"/>
            </a:xfrm>
            <a:custGeom>
              <a:avLst/>
              <a:gdLst>
                <a:gd name="T0" fmla="*/ 3 w 47"/>
                <a:gd name="T1" fmla="*/ 8 h 31"/>
                <a:gd name="T2" fmla="*/ 1 w 47"/>
                <a:gd name="T3" fmla="*/ 3 h 31"/>
                <a:gd name="T4" fmla="*/ 7 w 47"/>
                <a:gd name="T5" fmla="*/ 1 h 31"/>
                <a:gd name="T6" fmla="*/ 44 w 47"/>
                <a:gd name="T7" fmla="*/ 23 h 31"/>
                <a:gd name="T8" fmla="*/ 46 w 47"/>
                <a:gd name="T9" fmla="*/ 28 h 31"/>
                <a:gd name="T10" fmla="*/ 40 w 47"/>
                <a:gd name="T11" fmla="*/ 30 h 31"/>
                <a:gd name="T12" fmla="*/ 3 w 47"/>
                <a:gd name="T13" fmla="*/ 8 h 31"/>
              </a:gdLst>
              <a:ahLst/>
              <a:cxnLst>
                <a:cxn ang="0">
                  <a:pos x="T0" y="T1"/>
                </a:cxn>
                <a:cxn ang="0">
                  <a:pos x="T2" y="T3"/>
                </a:cxn>
                <a:cxn ang="0">
                  <a:pos x="T4" y="T5"/>
                </a:cxn>
                <a:cxn ang="0">
                  <a:pos x="T6" y="T7"/>
                </a:cxn>
                <a:cxn ang="0">
                  <a:pos x="T8" y="T9"/>
                </a:cxn>
                <a:cxn ang="0">
                  <a:pos x="T10" y="T11"/>
                </a:cxn>
                <a:cxn ang="0">
                  <a:pos x="T12" y="T13"/>
                </a:cxn>
              </a:cxnLst>
              <a:rect l="0" t="0" r="r" b="b"/>
              <a:pathLst>
                <a:path w="47" h="31">
                  <a:moveTo>
                    <a:pt x="3" y="8"/>
                  </a:moveTo>
                  <a:cubicBezTo>
                    <a:pt x="1" y="7"/>
                    <a:pt x="0" y="5"/>
                    <a:pt x="1" y="3"/>
                  </a:cubicBezTo>
                  <a:cubicBezTo>
                    <a:pt x="2" y="1"/>
                    <a:pt x="5" y="0"/>
                    <a:pt x="7" y="1"/>
                  </a:cubicBezTo>
                  <a:cubicBezTo>
                    <a:pt x="44" y="23"/>
                    <a:pt x="44" y="23"/>
                    <a:pt x="44" y="23"/>
                  </a:cubicBezTo>
                  <a:cubicBezTo>
                    <a:pt x="46" y="24"/>
                    <a:pt x="47" y="26"/>
                    <a:pt x="46" y="28"/>
                  </a:cubicBezTo>
                  <a:cubicBezTo>
                    <a:pt x="44" y="30"/>
                    <a:pt x="42" y="31"/>
                    <a:pt x="40" y="30"/>
                  </a:cubicBezTo>
                  <a:lnTo>
                    <a:pt x="3" y="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354"/>
            <p:cNvSpPr/>
            <p:nvPr/>
          </p:nvSpPr>
          <p:spPr bwMode="auto">
            <a:xfrm>
              <a:off x="14901863" y="949325"/>
              <a:ext cx="215900" cy="68263"/>
            </a:xfrm>
            <a:custGeom>
              <a:avLst/>
              <a:gdLst>
                <a:gd name="T0" fmla="*/ 3 w 51"/>
                <a:gd name="T1" fmla="*/ 9 h 16"/>
                <a:gd name="T2" fmla="*/ 0 w 51"/>
                <a:gd name="T3" fmla="*/ 4 h 16"/>
                <a:gd name="T4" fmla="*/ 5 w 51"/>
                <a:gd name="T5" fmla="*/ 0 h 16"/>
                <a:gd name="T6" fmla="*/ 47 w 51"/>
                <a:gd name="T7" fmla="*/ 8 h 16"/>
                <a:gd name="T8" fmla="*/ 50 w 51"/>
                <a:gd name="T9" fmla="*/ 13 h 16"/>
                <a:gd name="T10" fmla="*/ 46 w 51"/>
                <a:gd name="T11" fmla="*/ 16 h 16"/>
                <a:gd name="T12" fmla="*/ 3 w 51"/>
                <a:gd name="T13" fmla="*/ 9 h 16"/>
              </a:gdLst>
              <a:ahLst/>
              <a:cxnLst>
                <a:cxn ang="0">
                  <a:pos x="T0" y="T1"/>
                </a:cxn>
                <a:cxn ang="0">
                  <a:pos x="T2" y="T3"/>
                </a:cxn>
                <a:cxn ang="0">
                  <a:pos x="T4" y="T5"/>
                </a:cxn>
                <a:cxn ang="0">
                  <a:pos x="T6" y="T7"/>
                </a:cxn>
                <a:cxn ang="0">
                  <a:pos x="T8" y="T9"/>
                </a:cxn>
                <a:cxn ang="0">
                  <a:pos x="T10" y="T11"/>
                </a:cxn>
                <a:cxn ang="0">
                  <a:pos x="T12" y="T13"/>
                </a:cxn>
              </a:cxnLst>
              <a:rect l="0" t="0" r="r" b="b"/>
              <a:pathLst>
                <a:path w="51" h="16">
                  <a:moveTo>
                    <a:pt x="3" y="9"/>
                  </a:moveTo>
                  <a:cubicBezTo>
                    <a:pt x="1" y="8"/>
                    <a:pt x="0" y="6"/>
                    <a:pt x="0" y="4"/>
                  </a:cubicBezTo>
                  <a:cubicBezTo>
                    <a:pt x="0" y="1"/>
                    <a:pt x="3" y="0"/>
                    <a:pt x="5" y="0"/>
                  </a:cubicBezTo>
                  <a:cubicBezTo>
                    <a:pt x="47" y="8"/>
                    <a:pt x="47" y="8"/>
                    <a:pt x="47" y="8"/>
                  </a:cubicBezTo>
                  <a:cubicBezTo>
                    <a:pt x="49" y="8"/>
                    <a:pt x="51" y="10"/>
                    <a:pt x="50" y="13"/>
                  </a:cubicBezTo>
                  <a:cubicBezTo>
                    <a:pt x="50" y="15"/>
                    <a:pt x="48" y="16"/>
                    <a:pt x="46" y="16"/>
                  </a:cubicBezTo>
                  <a:lnTo>
                    <a:pt x="3" y="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355"/>
            <p:cNvSpPr/>
            <p:nvPr/>
          </p:nvSpPr>
          <p:spPr bwMode="auto">
            <a:xfrm>
              <a:off x="14897101" y="706438"/>
              <a:ext cx="215900" cy="73025"/>
            </a:xfrm>
            <a:custGeom>
              <a:avLst/>
              <a:gdLst>
                <a:gd name="T0" fmla="*/ 5 w 51"/>
                <a:gd name="T1" fmla="*/ 16 h 17"/>
                <a:gd name="T2" fmla="*/ 0 w 51"/>
                <a:gd name="T3" fmla="*/ 13 h 17"/>
                <a:gd name="T4" fmla="*/ 4 w 51"/>
                <a:gd name="T5" fmla="*/ 8 h 17"/>
                <a:gd name="T6" fmla="*/ 46 w 51"/>
                <a:gd name="T7" fmla="*/ 1 h 17"/>
                <a:gd name="T8" fmla="*/ 51 w 51"/>
                <a:gd name="T9" fmla="*/ 4 h 17"/>
                <a:gd name="T10" fmla="*/ 48 w 51"/>
                <a:gd name="T11" fmla="*/ 9 h 17"/>
                <a:gd name="T12" fmla="*/ 5 w 51"/>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51" h="17">
                  <a:moveTo>
                    <a:pt x="5" y="16"/>
                  </a:moveTo>
                  <a:cubicBezTo>
                    <a:pt x="3" y="17"/>
                    <a:pt x="1" y="15"/>
                    <a:pt x="0" y="13"/>
                  </a:cubicBezTo>
                  <a:cubicBezTo>
                    <a:pt x="0" y="11"/>
                    <a:pt x="2" y="9"/>
                    <a:pt x="4" y="8"/>
                  </a:cubicBezTo>
                  <a:cubicBezTo>
                    <a:pt x="46" y="1"/>
                    <a:pt x="46" y="1"/>
                    <a:pt x="46" y="1"/>
                  </a:cubicBezTo>
                  <a:cubicBezTo>
                    <a:pt x="48" y="0"/>
                    <a:pt x="51" y="2"/>
                    <a:pt x="51" y="4"/>
                  </a:cubicBezTo>
                  <a:cubicBezTo>
                    <a:pt x="51" y="6"/>
                    <a:pt x="50" y="9"/>
                    <a:pt x="48" y="9"/>
                  </a:cubicBezTo>
                  <a:lnTo>
                    <a:pt x="5" y="1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356"/>
            <p:cNvSpPr/>
            <p:nvPr/>
          </p:nvSpPr>
          <p:spPr bwMode="auto">
            <a:xfrm>
              <a:off x="14820901" y="452438"/>
              <a:ext cx="198438" cy="131763"/>
            </a:xfrm>
            <a:custGeom>
              <a:avLst/>
              <a:gdLst>
                <a:gd name="T0" fmla="*/ 7 w 47"/>
                <a:gd name="T1" fmla="*/ 30 h 31"/>
                <a:gd name="T2" fmla="*/ 2 w 47"/>
                <a:gd name="T3" fmla="*/ 28 h 31"/>
                <a:gd name="T4" fmla="*/ 3 w 47"/>
                <a:gd name="T5" fmla="*/ 23 h 31"/>
                <a:gd name="T6" fmla="*/ 40 w 47"/>
                <a:gd name="T7" fmla="*/ 1 h 31"/>
                <a:gd name="T8" fmla="*/ 46 w 47"/>
                <a:gd name="T9" fmla="*/ 3 h 31"/>
                <a:gd name="T10" fmla="*/ 44 w 47"/>
                <a:gd name="T11" fmla="*/ 8 h 31"/>
                <a:gd name="T12" fmla="*/ 7 w 47"/>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47" h="31">
                  <a:moveTo>
                    <a:pt x="7" y="30"/>
                  </a:moveTo>
                  <a:cubicBezTo>
                    <a:pt x="5" y="31"/>
                    <a:pt x="3" y="30"/>
                    <a:pt x="2" y="28"/>
                  </a:cubicBezTo>
                  <a:cubicBezTo>
                    <a:pt x="0" y="26"/>
                    <a:pt x="1" y="24"/>
                    <a:pt x="3" y="23"/>
                  </a:cubicBezTo>
                  <a:cubicBezTo>
                    <a:pt x="40" y="1"/>
                    <a:pt x="40" y="1"/>
                    <a:pt x="40" y="1"/>
                  </a:cubicBezTo>
                  <a:cubicBezTo>
                    <a:pt x="42" y="0"/>
                    <a:pt x="45" y="1"/>
                    <a:pt x="46" y="3"/>
                  </a:cubicBezTo>
                  <a:cubicBezTo>
                    <a:pt x="47" y="5"/>
                    <a:pt x="46" y="7"/>
                    <a:pt x="44" y="8"/>
                  </a:cubicBezTo>
                  <a:lnTo>
                    <a:pt x="7" y="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357"/>
            <p:cNvSpPr/>
            <p:nvPr/>
          </p:nvSpPr>
          <p:spPr bwMode="auto">
            <a:xfrm>
              <a:off x="14689138" y="244475"/>
              <a:ext cx="152400" cy="182563"/>
            </a:xfrm>
            <a:custGeom>
              <a:avLst/>
              <a:gdLst>
                <a:gd name="T0" fmla="*/ 7 w 36"/>
                <a:gd name="T1" fmla="*/ 41 h 43"/>
                <a:gd name="T2" fmla="*/ 2 w 36"/>
                <a:gd name="T3" fmla="*/ 41 h 43"/>
                <a:gd name="T4" fmla="*/ 1 w 36"/>
                <a:gd name="T5" fmla="*/ 35 h 43"/>
                <a:gd name="T6" fmla="*/ 29 w 36"/>
                <a:gd name="T7" fmla="*/ 2 h 43"/>
                <a:gd name="T8" fmla="*/ 34 w 36"/>
                <a:gd name="T9" fmla="*/ 2 h 43"/>
                <a:gd name="T10" fmla="*/ 35 w 36"/>
                <a:gd name="T11" fmla="*/ 8 h 43"/>
                <a:gd name="T12" fmla="*/ 7 w 36"/>
                <a:gd name="T13" fmla="*/ 41 h 43"/>
              </a:gdLst>
              <a:ahLst/>
              <a:cxnLst>
                <a:cxn ang="0">
                  <a:pos x="T0" y="T1"/>
                </a:cxn>
                <a:cxn ang="0">
                  <a:pos x="T2" y="T3"/>
                </a:cxn>
                <a:cxn ang="0">
                  <a:pos x="T4" y="T5"/>
                </a:cxn>
                <a:cxn ang="0">
                  <a:pos x="T6" y="T7"/>
                </a:cxn>
                <a:cxn ang="0">
                  <a:pos x="T8" y="T9"/>
                </a:cxn>
                <a:cxn ang="0">
                  <a:pos x="T10" y="T11"/>
                </a:cxn>
                <a:cxn ang="0">
                  <a:pos x="T12" y="T13"/>
                </a:cxn>
              </a:cxnLst>
              <a:rect l="0" t="0" r="r" b="b"/>
              <a:pathLst>
                <a:path w="36" h="43">
                  <a:moveTo>
                    <a:pt x="7" y="41"/>
                  </a:moveTo>
                  <a:cubicBezTo>
                    <a:pt x="6" y="42"/>
                    <a:pt x="3" y="43"/>
                    <a:pt x="2" y="41"/>
                  </a:cubicBezTo>
                  <a:cubicBezTo>
                    <a:pt x="0" y="40"/>
                    <a:pt x="0" y="37"/>
                    <a:pt x="1" y="35"/>
                  </a:cubicBezTo>
                  <a:cubicBezTo>
                    <a:pt x="29" y="2"/>
                    <a:pt x="29" y="2"/>
                    <a:pt x="29" y="2"/>
                  </a:cubicBezTo>
                  <a:cubicBezTo>
                    <a:pt x="30" y="1"/>
                    <a:pt x="33" y="0"/>
                    <a:pt x="34" y="2"/>
                  </a:cubicBezTo>
                  <a:cubicBezTo>
                    <a:pt x="36" y="3"/>
                    <a:pt x="36" y="6"/>
                    <a:pt x="35" y="8"/>
                  </a:cubicBezTo>
                  <a:lnTo>
                    <a:pt x="7"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358"/>
            <p:cNvSpPr/>
            <p:nvPr/>
          </p:nvSpPr>
          <p:spPr bwMode="auto">
            <a:xfrm>
              <a:off x="14506576" y="112713"/>
              <a:ext cx="101600" cy="212725"/>
            </a:xfrm>
            <a:custGeom>
              <a:avLst/>
              <a:gdLst>
                <a:gd name="T0" fmla="*/ 8 w 24"/>
                <a:gd name="T1" fmla="*/ 46 h 50"/>
                <a:gd name="T2" fmla="*/ 3 w 24"/>
                <a:gd name="T3" fmla="*/ 49 h 50"/>
                <a:gd name="T4" fmla="*/ 0 w 24"/>
                <a:gd name="T5" fmla="*/ 43 h 50"/>
                <a:gd name="T6" fmla="*/ 15 w 24"/>
                <a:gd name="T7" fmla="*/ 3 h 50"/>
                <a:gd name="T8" fmla="*/ 20 w 24"/>
                <a:gd name="T9" fmla="*/ 1 h 50"/>
                <a:gd name="T10" fmla="*/ 23 w 24"/>
                <a:gd name="T11" fmla="*/ 6 h 50"/>
                <a:gd name="T12" fmla="*/ 8 w 24"/>
                <a:gd name="T13" fmla="*/ 46 h 50"/>
              </a:gdLst>
              <a:ahLst/>
              <a:cxnLst>
                <a:cxn ang="0">
                  <a:pos x="T0" y="T1"/>
                </a:cxn>
                <a:cxn ang="0">
                  <a:pos x="T2" y="T3"/>
                </a:cxn>
                <a:cxn ang="0">
                  <a:pos x="T4" y="T5"/>
                </a:cxn>
                <a:cxn ang="0">
                  <a:pos x="T6" y="T7"/>
                </a:cxn>
                <a:cxn ang="0">
                  <a:pos x="T8" y="T9"/>
                </a:cxn>
                <a:cxn ang="0">
                  <a:pos x="T10" y="T11"/>
                </a:cxn>
                <a:cxn ang="0">
                  <a:pos x="T12" y="T13"/>
                </a:cxn>
              </a:cxnLst>
              <a:rect l="0" t="0" r="r" b="b"/>
              <a:pathLst>
                <a:path w="24" h="50">
                  <a:moveTo>
                    <a:pt x="8" y="46"/>
                  </a:moveTo>
                  <a:cubicBezTo>
                    <a:pt x="8" y="48"/>
                    <a:pt x="5" y="50"/>
                    <a:pt x="3" y="49"/>
                  </a:cubicBezTo>
                  <a:cubicBezTo>
                    <a:pt x="1" y="48"/>
                    <a:pt x="0" y="46"/>
                    <a:pt x="0" y="43"/>
                  </a:cubicBezTo>
                  <a:cubicBezTo>
                    <a:pt x="15" y="3"/>
                    <a:pt x="15" y="3"/>
                    <a:pt x="15" y="3"/>
                  </a:cubicBezTo>
                  <a:cubicBezTo>
                    <a:pt x="16" y="1"/>
                    <a:pt x="18" y="0"/>
                    <a:pt x="20" y="1"/>
                  </a:cubicBezTo>
                  <a:cubicBezTo>
                    <a:pt x="23" y="1"/>
                    <a:pt x="24" y="4"/>
                    <a:pt x="23" y="6"/>
                  </a:cubicBezTo>
                  <a:lnTo>
                    <a:pt x="8" y="4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359"/>
            <p:cNvSpPr/>
            <p:nvPr/>
          </p:nvSpPr>
          <p:spPr bwMode="auto">
            <a:xfrm>
              <a:off x="15024101" y="1952625"/>
              <a:ext cx="1260475" cy="1644650"/>
            </a:xfrm>
            <a:custGeom>
              <a:avLst/>
              <a:gdLst>
                <a:gd name="T0" fmla="*/ 0 w 297"/>
                <a:gd name="T1" fmla="*/ 0 h 387"/>
                <a:gd name="T2" fmla="*/ 283 w 297"/>
                <a:gd name="T3" fmla="*/ 0 h 387"/>
                <a:gd name="T4" fmla="*/ 297 w 297"/>
                <a:gd name="T5" fmla="*/ 0 h 387"/>
                <a:gd name="T6" fmla="*/ 297 w 297"/>
                <a:gd name="T7" fmla="*/ 387 h 387"/>
                <a:gd name="T8" fmla="*/ 0 w 297"/>
                <a:gd name="T9" fmla="*/ 387 h 387"/>
                <a:gd name="T10" fmla="*/ 0 w 297"/>
                <a:gd name="T11" fmla="*/ 326 h 387"/>
                <a:gd name="T12" fmla="*/ 0 w 297"/>
                <a:gd name="T13" fmla="*/ 289 h 387"/>
                <a:gd name="T14" fmla="*/ 0 w 297"/>
                <a:gd name="T15" fmla="*/ 0 h 3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7" h="387">
                  <a:moveTo>
                    <a:pt x="0" y="0"/>
                  </a:moveTo>
                  <a:cubicBezTo>
                    <a:pt x="283" y="0"/>
                    <a:pt x="283" y="0"/>
                    <a:pt x="283" y="0"/>
                  </a:cubicBezTo>
                  <a:cubicBezTo>
                    <a:pt x="297" y="0"/>
                    <a:pt x="297" y="0"/>
                    <a:pt x="297" y="0"/>
                  </a:cubicBezTo>
                  <a:cubicBezTo>
                    <a:pt x="297" y="124"/>
                    <a:pt x="297" y="263"/>
                    <a:pt x="297" y="387"/>
                  </a:cubicBezTo>
                  <a:cubicBezTo>
                    <a:pt x="0" y="387"/>
                    <a:pt x="0" y="387"/>
                    <a:pt x="0" y="387"/>
                  </a:cubicBezTo>
                  <a:cubicBezTo>
                    <a:pt x="0" y="326"/>
                    <a:pt x="0" y="326"/>
                    <a:pt x="0" y="326"/>
                  </a:cubicBezTo>
                  <a:cubicBezTo>
                    <a:pt x="0" y="289"/>
                    <a:pt x="0" y="289"/>
                    <a:pt x="0" y="289"/>
                  </a:cubicBezTo>
                  <a:lnTo>
                    <a:pt x="0" y="0"/>
                  </a:lnTo>
                  <a:close/>
                </a:path>
              </a:pathLst>
            </a:custGeom>
            <a:solidFill>
              <a:srgbClr val="E1E8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360"/>
            <p:cNvSpPr/>
            <p:nvPr/>
          </p:nvSpPr>
          <p:spPr bwMode="auto">
            <a:xfrm>
              <a:off x="15024101" y="1952625"/>
              <a:ext cx="1260475" cy="1644650"/>
            </a:xfrm>
            <a:custGeom>
              <a:avLst/>
              <a:gdLst>
                <a:gd name="T0" fmla="*/ 0 w 794"/>
                <a:gd name="T1" fmla="*/ 0 h 1036"/>
                <a:gd name="T2" fmla="*/ 794 w 794"/>
                <a:gd name="T3" fmla="*/ 0 h 1036"/>
                <a:gd name="T4" fmla="*/ 794 w 794"/>
                <a:gd name="T5" fmla="*/ 163 h 1036"/>
                <a:gd name="T6" fmla="*/ 794 w 794"/>
                <a:gd name="T7" fmla="*/ 209 h 1036"/>
                <a:gd name="T8" fmla="*/ 794 w 794"/>
                <a:gd name="T9" fmla="*/ 1036 h 1036"/>
                <a:gd name="T10" fmla="*/ 166 w 794"/>
                <a:gd name="T11" fmla="*/ 1036 h 1036"/>
                <a:gd name="T12" fmla="*/ 0 w 794"/>
                <a:gd name="T13" fmla="*/ 873 h 1036"/>
                <a:gd name="T14" fmla="*/ 0 w 794"/>
                <a:gd name="T15" fmla="*/ 0 h 10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4" h="1036">
                  <a:moveTo>
                    <a:pt x="0" y="0"/>
                  </a:moveTo>
                  <a:lnTo>
                    <a:pt x="794" y="0"/>
                  </a:lnTo>
                  <a:lnTo>
                    <a:pt x="794" y="163"/>
                  </a:lnTo>
                  <a:lnTo>
                    <a:pt x="794" y="209"/>
                  </a:lnTo>
                  <a:lnTo>
                    <a:pt x="794" y="1036"/>
                  </a:lnTo>
                  <a:lnTo>
                    <a:pt x="166" y="1036"/>
                  </a:lnTo>
                  <a:lnTo>
                    <a:pt x="0" y="873"/>
                  </a:lnTo>
                  <a:lnTo>
                    <a:pt x="0" y="0"/>
                  </a:ln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361"/>
            <p:cNvSpPr/>
            <p:nvPr/>
          </p:nvSpPr>
          <p:spPr bwMode="auto">
            <a:xfrm>
              <a:off x="15282863" y="3338513"/>
              <a:ext cx="258763" cy="258763"/>
            </a:xfrm>
            <a:custGeom>
              <a:avLst/>
              <a:gdLst>
                <a:gd name="T0" fmla="*/ 163 w 163"/>
                <a:gd name="T1" fmla="*/ 163 h 163"/>
                <a:gd name="T2" fmla="*/ 0 w 163"/>
                <a:gd name="T3" fmla="*/ 0 h 163"/>
                <a:gd name="T4" fmla="*/ 0 w 163"/>
                <a:gd name="T5" fmla="*/ 163 h 163"/>
                <a:gd name="T6" fmla="*/ 163 w 163"/>
                <a:gd name="T7" fmla="*/ 163 h 163"/>
              </a:gdLst>
              <a:ahLst/>
              <a:cxnLst>
                <a:cxn ang="0">
                  <a:pos x="T0" y="T1"/>
                </a:cxn>
                <a:cxn ang="0">
                  <a:pos x="T2" y="T3"/>
                </a:cxn>
                <a:cxn ang="0">
                  <a:pos x="T4" y="T5"/>
                </a:cxn>
                <a:cxn ang="0">
                  <a:pos x="T6" y="T7"/>
                </a:cxn>
              </a:cxnLst>
              <a:rect l="0" t="0" r="r" b="b"/>
              <a:pathLst>
                <a:path w="163" h="163">
                  <a:moveTo>
                    <a:pt x="163" y="163"/>
                  </a:moveTo>
                  <a:lnTo>
                    <a:pt x="0" y="0"/>
                  </a:lnTo>
                  <a:lnTo>
                    <a:pt x="0" y="163"/>
                  </a:lnTo>
                  <a:lnTo>
                    <a:pt x="163" y="163"/>
                  </a:lnTo>
                  <a:close/>
                </a:path>
              </a:pathLst>
            </a:custGeom>
            <a:solidFill>
              <a:srgbClr val="E1E8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362"/>
            <p:cNvSpPr/>
            <p:nvPr/>
          </p:nvSpPr>
          <p:spPr bwMode="auto">
            <a:xfrm>
              <a:off x="15024101" y="3338513"/>
              <a:ext cx="258763" cy="258763"/>
            </a:xfrm>
            <a:custGeom>
              <a:avLst/>
              <a:gdLst>
                <a:gd name="T0" fmla="*/ 163 w 163"/>
                <a:gd name="T1" fmla="*/ 163 h 163"/>
                <a:gd name="T2" fmla="*/ 0 w 163"/>
                <a:gd name="T3" fmla="*/ 0 h 163"/>
                <a:gd name="T4" fmla="*/ 163 w 163"/>
                <a:gd name="T5" fmla="*/ 0 h 163"/>
                <a:gd name="T6" fmla="*/ 163 w 163"/>
                <a:gd name="T7" fmla="*/ 163 h 163"/>
              </a:gdLst>
              <a:ahLst/>
              <a:cxnLst>
                <a:cxn ang="0">
                  <a:pos x="T0" y="T1"/>
                </a:cxn>
                <a:cxn ang="0">
                  <a:pos x="T2" y="T3"/>
                </a:cxn>
                <a:cxn ang="0">
                  <a:pos x="T4" y="T5"/>
                </a:cxn>
                <a:cxn ang="0">
                  <a:pos x="T6" y="T7"/>
                </a:cxn>
              </a:cxnLst>
              <a:rect l="0" t="0" r="r" b="b"/>
              <a:pathLst>
                <a:path w="163" h="163">
                  <a:moveTo>
                    <a:pt x="163" y="163"/>
                  </a:moveTo>
                  <a:lnTo>
                    <a:pt x="0" y="0"/>
                  </a:lnTo>
                  <a:lnTo>
                    <a:pt x="163" y="0"/>
                  </a:lnTo>
                  <a:lnTo>
                    <a:pt x="163" y="16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363"/>
            <p:cNvSpPr>
              <a:spLocks noEditPoints="1"/>
            </p:cNvSpPr>
            <p:nvPr/>
          </p:nvSpPr>
          <p:spPr bwMode="auto">
            <a:xfrm>
              <a:off x="15163801" y="2292350"/>
              <a:ext cx="984250" cy="985838"/>
            </a:xfrm>
            <a:custGeom>
              <a:avLst/>
              <a:gdLst>
                <a:gd name="T0" fmla="*/ 313 w 620"/>
                <a:gd name="T1" fmla="*/ 3 h 621"/>
                <a:gd name="T2" fmla="*/ 618 w 620"/>
                <a:gd name="T3" fmla="*/ 308 h 621"/>
                <a:gd name="T4" fmla="*/ 620 w 620"/>
                <a:gd name="T5" fmla="*/ 311 h 621"/>
                <a:gd name="T6" fmla="*/ 618 w 620"/>
                <a:gd name="T7" fmla="*/ 313 h 621"/>
                <a:gd name="T8" fmla="*/ 313 w 620"/>
                <a:gd name="T9" fmla="*/ 619 h 621"/>
                <a:gd name="T10" fmla="*/ 310 w 620"/>
                <a:gd name="T11" fmla="*/ 621 h 621"/>
                <a:gd name="T12" fmla="*/ 308 w 620"/>
                <a:gd name="T13" fmla="*/ 619 h 621"/>
                <a:gd name="T14" fmla="*/ 3 w 620"/>
                <a:gd name="T15" fmla="*/ 313 h 621"/>
                <a:gd name="T16" fmla="*/ 0 w 620"/>
                <a:gd name="T17" fmla="*/ 311 h 621"/>
                <a:gd name="T18" fmla="*/ 3 w 620"/>
                <a:gd name="T19" fmla="*/ 308 h 621"/>
                <a:gd name="T20" fmla="*/ 308 w 620"/>
                <a:gd name="T21" fmla="*/ 3 h 621"/>
                <a:gd name="T22" fmla="*/ 310 w 620"/>
                <a:gd name="T23" fmla="*/ 0 h 621"/>
                <a:gd name="T24" fmla="*/ 313 w 620"/>
                <a:gd name="T25" fmla="*/ 3 h 621"/>
                <a:gd name="T26" fmla="*/ 313 w 620"/>
                <a:gd name="T27" fmla="*/ 3 h 621"/>
                <a:gd name="T28" fmla="*/ 610 w 620"/>
                <a:gd name="T29" fmla="*/ 311 h 621"/>
                <a:gd name="T30" fmla="*/ 310 w 620"/>
                <a:gd name="T31" fmla="*/ 11 h 621"/>
                <a:gd name="T32" fmla="*/ 11 w 620"/>
                <a:gd name="T33" fmla="*/ 311 h 621"/>
                <a:gd name="T34" fmla="*/ 310 w 620"/>
                <a:gd name="T35" fmla="*/ 611 h 621"/>
                <a:gd name="T36" fmla="*/ 610 w 620"/>
                <a:gd name="T37" fmla="*/ 31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0" h="621">
                  <a:moveTo>
                    <a:pt x="313" y="3"/>
                  </a:moveTo>
                  <a:lnTo>
                    <a:pt x="618" y="308"/>
                  </a:lnTo>
                  <a:lnTo>
                    <a:pt x="620" y="311"/>
                  </a:lnTo>
                  <a:lnTo>
                    <a:pt x="618" y="313"/>
                  </a:lnTo>
                  <a:lnTo>
                    <a:pt x="313" y="619"/>
                  </a:lnTo>
                  <a:lnTo>
                    <a:pt x="310" y="621"/>
                  </a:lnTo>
                  <a:lnTo>
                    <a:pt x="308" y="619"/>
                  </a:lnTo>
                  <a:lnTo>
                    <a:pt x="3" y="313"/>
                  </a:lnTo>
                  <a:lnTo>
                    <a:pt x="0" y="311"/>
                  </a:lnTo>
                  <a:lnTo>
                    <a:pt x="3" y="308"/>
                  </a:lnTo>
                  <a:lnTo>
                    <a:pt x="308" y="3"/>
                  </a:lnTo>
                  <a:lnTo>
                    <a:pt x="310" y="0"/>
                  </a:lnTo>
                  <a:lnTo>
                    <a:pt x="313" y="3"/>
                  </a:lnTo>
                  <a:lnTo>
                    <a:pt x="313" y="3"/>
                  </a:lnTo>
                  <a:close/>
                  <a:moveTo>
                    <a:pt x="610" y="311"/>
                  </a:moveTo>
                  <a:lnTo>
                    <a:pt x="310" y="11"/>
                  </a:lnTo>
                  <a:lnTo>
                    <a:pt x="11" y="311"/>
                  </a:lnTo>
                  <a:lnTo>
                    <a:pt x="310" y="611"/>
                  </a:lnTo>
                  <a:lnTo>
                    <a:pt x="610" y="311"/>
                  </a:lnTo>
                  <a:close/>
                </a:path>
              </a:pathLst>
            </a:cu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Oval 364"/>
            <p:cNvSpPr>
              <a:spLocks noChangeArrowheads="1"/>
            </p:cNvSpPr>
            <p:nvPr/>
          </p:nvSpPr>
          <p:spPr bwMode="auto">
            <a:xfrm>
              <a:off x="15635288" y="2271713"/>
              <a:ext cx="42863" cy="42863"/>
            </a:xfrm>
            <a:prstGeom prst="ellipse">
              <a:avLst/>
            </a:pr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Oval 365"/>
            <p:cNvSpPr>
              <a:spLocks noChangeArrowheads="1"/>
            </p:cNvSpPr>
            <p:nvPr/>
          </p:nvSpPr>
          <p:spPr bwMode="auto">
            <a:xfrm>
              <a:off x="16122651" y="2768600"/>
              <a:ext cx="42863" cy="42863"/>
            </a:xfrm>
            <a:prstGeom prst="ellipse">
              <a:avLst/>
            </a:pr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Oval 366"/>
            <p:cNvSpPr>
              <a:spLocks noChangeArrowheads="1"/>
            </p:cNvSpPr>
            <p:nvPr/>
          </p:nvSpPr>
          <p:spPr bwMode="auto">
            <a:xfrm>
              <a:off x="15143163" y="2763838"/>
              <a:ext cx="42863" cy="42863"/>
            </a:xfrm>
            <a:prstGeom prst="ellipse">
              <a:avLst/>
            </a:pr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Oval 367"/>
            <p:cNvSpPr>
              <a:spLocks noChangeArrowheads="1"/>
            </p:cNvSpPr>
            <p:nvPr/>
          </p:nvSpPr>
          <p:spPr bwMode="auto">
            <a:xfrm>
              <a:off x="15635288" y="3252788"/>
              <a:ext cx="46038" cy="42863"/>
            </a:xfrm>
            <a:prstGeom prst="ellipse">
              <a:avLst/>
            </a:pr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368"/>
            <p:cNvSpPr>
              <a:spLocks noEditPoints="1"/>
            </p:cNvSpPr>
            <p:nvPr/>
          </p:nvSpPr>
          <p:spPr bwMode="auto">
            <a:xfrm>
              <a:off x="15308263" y="2292350"/>
              <a:ext cx="695325" cy="985838"/>
            </a:xfrm>
            <a:custGeom>
              <a:avLst/>
              <a:gdLst>
                <a:gd name="T0" fmla="*/ 5 w 438"/>
                <a:gd name="T1" fmla="*/ 0 h 621"/>
                <a:gd name="T2" fmla="*/ 436 w 438"/>
                <a:gd name="T3" fmla="*/ 0 h 621"/>
                <a:gd name="T4" fmla="*/ 438 w 438"/>
                <a:gd name="T5" fmla="*/ 0 h 621"/>
                <a:gd name="T6" fmla="*/ 438 w 438"/>
                <a:gd name="T7" fmla="*/ 5 h 621"/>
                <a:gd name="T8" fmla="*/ 438 w 438"/>
                <a:gd name="T9" fmla="*/ 616 h 621"/>
                <a:gd name="T10" fmla="*/ 438 w 438"/>
                <a:gd name="T11" fmla="*/ 621 h 621"/>
                <a:gd name="T12" fmla="*/ 436 w 438"/>
                <a:gd name="T13" fmla="*/ 621 h 621"/>
                <a:gd name="T14" fmla="*/ 5 w 438"/>
                <a:gd name="T15" fmla="*/ 621 h 621"/>
                <a:gd name="T16" fmla="*/ 0 w 438"/>
                <a:gd name="T17" fmla="*/ 621 h 621"/>
                <a:gd name="T18" fmla="*/ 0 w 438"/>
                <a:gd name="T19" fmla="*/ 616 h 621"/>
                <a:gd name="T20" fmla="*/ 0 w 438"/>
                <a:gd name="T21" fmla="*/ 5 h 621"/>
                <a:gd name="T22" fmla="*/ 0 w 438"/>
                <a:gd name="T23" fmla="*/ 0 h 621"/>
                <a:gd name="T24" fmla="*/ 5 w 438"/>
                <a:gd name="T25" fmla="*/ 0 h 621"/>
                <a:gd name="T26" fmla="*/ 5 w 438"/>
                <a:gd name="T27" fmla="*/ 0 h 621"/>
                <a:gd name="T28" fmla="*/ 430 w 438"/>
                <a:gd name="T29" fmla="*/ 8 h 621"/>
                <a:gd name="T30" fmla="*/ 8 w 438"/>
                <a:gd name="T31" fmla="*/ 8 h 621"/>
                <a:gd name="T32" fmla="*/ 8 w 438"/>
                <a:gd name="T33" fmla="*/ 613 h 621"/>
                <a:gd name="T34" fmla="*/ 430 w 438"/>
                <a:gd name="T35" fmla="*/ 613 h 621"/>
                <a:gd name="T36" fmla="*/ 430 w 438"/>
                <a:gd name="T37" fmla="*/ 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8" h="621">
                  <a:moveTo>
                    <a:pt x="5" y="0"/>
                  </a:moveTo>
                  <a:lnTo>
                    <a:pt x="436" y="0"/>
                  </a:lnTo>
                  <a:lnTo>
                    <a:pt x="438" y="0"/>
                  </a:lnTo>
                  <a:lnTo>
                    <a:pt x="438" y="5"/>
                  </a:lnTo>
                  <a:lnTo>
                    <a:pt x="438" y="616"/>
                  </a:lnTo>
                  <a:lnTo>
                    <a:pt x="438" y="621"/>
                  </a:lnTo>
                  <a:lnTo>
                    <a:pt x="436" y="621"/>
                  </a:lnTo>
                  <a:lnTo>
                    <a:pt x="5" y="621"/>
                  </a:lnTo>
                  <a:lnTo>
                    <a:pt x="0" y="621"/>
                  </a:lnTo>
                  <a:lnTo>
                    <a:pt x="0" y="616"/>
                  </a:lnTo>
                  <a:lnTo>
                    <a:pt x="0" y="5"/>
                  </a:lnTo>
                  <a:lnTo>
                    <a:pt x="0" y="0"/>
                  </a:lnTo>
                  <a:lnTo>
                    <a:pt x="5" y="0"/>
                  </a:lnTo>
                  <a:lnTo>
                    <a:pt x="5" y="0"/>
                  </a:lnTo>
                  <a:close/>
                  <a:moveTo>
                    <a:pt x="430" y="8"/>
                  </a:moveTo>
                  <a:lnTo>
                    <a:pt x="8" y="8"/>
                  </a:lnTo>
                  <a:lnTo>
                    <a:pt x="8" y="613"/>
                  </a:lnTo>
                  <a:lnTo>
                    <a:pt x="430" y="613"/>
                  </a:lnTo>
                  <a:lnTo>
                    <a:pt x="430" y="8"/>
                  </a:lnTo>
                  <a:close/>
                </a:path>
              </a:pathLst>
            </a:cu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369"/>
            <p:cNvSpPr>
              <a:spLocks noEditPoints="1"/>
            </p:cNvSpPr>
            <p:nvPr/>
          </p:nvSpPr>
          <p:spPr bwMode="auto">
            <a:xfrm>
              <a:off x="15308263" y="2436813"/>
              <a:ext cx="695325" cy="696913"/>
            </a:xfrm>
            <a:custGeom>
              <a:avLst/>
              <a:gdLst>
                <a:gd name="T0" fmla="*/ 91 w 164"/>
                <a:gd name="T1" fmla="*/ 1 h 164"/>
                <a:gd name="T2" fmla="*/ 1 w 164"/>
                <a:gd name="T3" fmla="*/ 91 h 164"/>
                <a:gd name="T4" fmla="*/ 0 w 164"/>
                <a:gd name="T5" fmla="*/ 82 h 164"/>
                <a:gd name="T6" fmla="*/ 1 w 164"/>
                <a:gd name="T7" fmla="*/ 75 h 164"/>
                <a:gd name="T8" fmla="*/ 76 w 164"/>
                <a:gd name="T9" fmla="*/ 0 h 164"/>
                <a:gd name="T10" fmla="*/ 82 w 164"/>
                <a:gd name="T11" fmla="*/ 0 h 164"/>
                <a:gd name="T12" fmla="*/ 91 w 164"/>
                <a:gd name="T13" fmla="*/ 1 h 164"/>
                <a:gd name="T14" fmla="*/ 105 w 164"/>
                <a:gd name="T15" fmla="*/ 3 h 164"/>
                <a:gd name="T16" fmla="*/ 3 w 164"/>
                <a:gd name="T17" fmla="*/ 104 h 164"/>
                <a:gd name="T18" fmla="*/ 7 w 164"/>
                <a:gd name="T19" fmla="*/ 116 h 164"/>
                <a:gd name="T20" fmla="*/ 116 w 164"/>
                <a:gd name="T21" fmla="*/ 8 h 164"/>
                <a:gd name="T22" fmla="*/ 105 w 164"/>
                <a:gd name="T23" fmla="*/ 3 h 164"/>
                <a:gd name="T24" fmla="*/ 148 w 164"/>
                <a:gd name="T25" fmla="*/ 33 h 164"/>
                <a:gd name="T26" fmla="*/ 143 w 164"/>
                <a:gd name="T27" fmla="*/ 29 h 164"/>
                <a:gd name="T28" fmla="*/ 28 w 164"/>
                <a:gd name="T29" fmla="*/ 143 h 164"/>
                <a:gd name="T30" fmla="*/ 30 w 164"/>
                <a:gd name="T31" fmla="*/ 145 h 164"/>
                <a:gd name="T32" fmla="*/ 37 w 164"/>
                <a:gd name="T33" fmla="*/ 150 h 164"/>
                <a:gd name="T34" fmla="*/ 150 w 164"/>
                <a:gd name="T35" fmla="*/ 37 h 164"/>
                <a:gd name="T36" fmla="*/ 148 w 164"/>
                <a:gd name="T37" fmla="*/ 33 h 164"/>
                <a:gd name="T38" fmla="*/ 156 w 164"/>
                <a:gd name="T39" fmla="*/ 48 h 164"/>
                <a:gd name="T40" fmla="*/ 47 w 164"/>
                <a:gd name="T41" fmla="*/ 156 h 164"/>
                <a:gd name="T42" fmla="*/ 59 w 164"/>
                <a:gd name="T43" fmla="*/ 160 h 164"/>
                <a:gd name="T44" fmla="*/ 161 w 164"/>
                <a:gd name="T45" fmla="*/ 59 h 164"/>
                <a:gd name="T46" fmla="*/ 156 w 164"/>
                <a:gd name="T47" fmla="*/ 48 h 164"/>
                <a:gd name="T48" fmla="*/ 163 w 164"/>
                <a:gd name="T49" fmla="*/ 73 h 164"/>
                <a:gd name="T50" fmla="*/ 73 w 164"/>
                <a:gd name="T51" fmla="*/ 163 h 164"/>
                <a:gd name="T52" fmla="*/ 82 w 164"/>
                <a:gd name="T53" fmla="*/ 164 h 164"/>
                <a:gd name="T54" fmla="*/ 89 w 164"/>
                <a:gd name="T55" fmla="*/ 164 h 164"/>
                <a:gd name="T56" fmla="*/ 164 w 164"/>
                <a:gd name="T57" fmla="*/ 89 h 164"/>
                <a:gd name="T58" fmla="*/ 164 w 164"/>
                <a:gd name="T59" fmla="*/ 82 h 164"/>
                <a:gd name="T60" fmla="*/ 163 w 164"/>
                <a:gd name="T61" fmla="*/ 73 h 164"/>
                <a:gd name="T62" fmla="*/ 20 w 164"/>
                <a:gd name="T63" fmla="*/ 135 h 164"/>
                <a:gd name="T64" fmla="*/ 134 w 164"/>
                <a:gd name="T65" fmla="*/ 22 h 164"/>
                <a:gd name="T66" fmla="*/ 126 w 164"/>
                <a:gd name="T67" fmla="*/ 14 h 164"/>
                <a:gd name="T68" fmla="*/ 13 w 164"/>
                <a:gd name="T69" fmla="*/ 126 h 164"/>
                <a:gd name="T70" fmla="*/ 20 w 164"/>
                <a:gd name="T71" fmla="*/ 13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164">
                  <a:moveTo>
                    <a:pt x="91" y="1"/>
                  </a:moveTo>
                  <a:cubicBezTo>
                    <a:pt x="1" y="91"/>
                    <a:pt x="1" y="91"/>
                    <a:pt x="1" y="91"/>
                  </a:cubicBezTo>
                  <a:cubicBezTo>
                    <a:pt x="0" y="88"/>
                    <a:pt x="0" y="85"/>
                    <a:pt x="0" y="82"/>
                  </a:cubicBezTo>
                  <a:cubicBezTo>
                    <a:pt x="0" y="80"/>
                    <a:pt x="0" y="77"/>
                    <a:pt x="1" y="75"/>
                  </a:cubicBezTo>
                  <a:cubicBezTo>
                    <a:pt x="76" y="0"/>
                    <a:pt x="76" y="0"/>
                    <a:pt x="76" y="0"/>
                  </a:cubicBezTo>
                  <a:cubicBezTo>
                    <a:pt x="78" y="0"/>
                    <a:pt x="80" y="0"/>
                    <a:pt x="82" y="0"/>
                  </a:cubicBezTo>
                  <a:cubicBezTo>
                    <a:pt x="85" y="0"/>
                    <a:pt x="88" y="0"/>
                    <a:pt x="91" y="1"/>
                  </a:cubicBezTo>
                  <a:close/>
                  <a:moveTo>
                    <a:pt x="105" y="3"/>
                  </a:moveTo>
                  <a:cubicBezTo>
                    <a:pt x="3" y="104"/>
                    <a:pt x="3" y="104"/>
                    <a:pt x="3" y="104"/>
                  </a:cubicBezTo>
                  <a:cubicBezTo>
                    <a:pt x="4" y="108"/>
                    <a:pt x="6" y="112"/>
                    <a:pt x="7" y="116"/>
                  </a:cubicBezTo>
                  <a:cubicBezTo>
                    <a:pt x="116" y="8"/>
                    <a:pt x="116" y="8"/>
                    <a:pt x="116" y="8"/>
                  </a:cubicBezTo>
                  <a:cubicBezTo>
                    <a:pt x="113" y="6"/>
                    <a:pt x="109" y="4"/>
                    <a:pt x="105" y="3"/>
                  </a:cubicBezTo>
                  <a:close/>
                  <a:moveTo>
                    <a:pt x="148" y="33"/>
                  </a:moveTo>
                  <a:cubicBezTo>
                    <a:pt x="143" y="29"/>
                    <a:pt x="143" y="29"/>
                    <a:pt x="143" y="29"/>
                  </a:cubicBezTo>
                  <a:cubicBezTo>
                    <a:pt x="28" y="143"/>
                    <a:pt x="28" y="143"/>
                    <a:pt x="28" y="143"/>
                  </a:cubicBezTo>
                  <a:cubicBezTo>
                    <a:pt x="30" y="145"/>
                    <a:pt x="30" y="145"/>
                    <a:pt x="30" y="145"/>
                  </a:cubicBezTo>
                  <a:cubicBezTo>
                    <a:pt x="32" y="147"/>
                    <a:pt x="34" y="149"/>
                    <a:pt x="37" y="150"/>
                  </a:cubicBezTo>
                  <a:cubicBezTo>
                    <a:pt x="150" y="37"/>
                    <a:pt x="150" y="37"/>
                    <a:pt x="150" y="37"/>
                  </a:cubicBezTo>
                  <a:cubicBezTo>
                    <a:pt x="150" y="36"/>
                    <a:pt x="149" y="35"/>
                    <a:pt x="148" y="33"/>
                  </a:cubicBezTo>
                  <a:close/>
                  <a:moveTo>
                    <a:pt x="156" y="48"/>
                  </a:moveTo>
                  <a:cubicBezTo>
                    <a:pt x="47" y="156"/>
                    <a:pt x="47" y="156"/>
                    <a:pt x="47" y="156"/>
                  </a:cubicBezTo>
                  <a:cubicBezTo>
                    <a:pt x="51" y="158"/>
                    <a:pt x="55" y="159"/>
                    <a:pt x="59" y="160"/>
                  </a:cubicBezTo>
                  <a:cubicBezTo>
                    <a:pt x="161" y="59"/>
                    <a:pt x="161" y="59"/>
                    <a:pt x="161" y="59"/>
                  </a:cubicBezTo>
                  <a:cubicBezTo>
                    <a:pt x="160" y="55"/>
                    <a:pt x="158" y="52"/>
                    <a:pt x="156" y="48"/>
                  </a:cubicBezTo>
                  <a:close/>
                  <a:moveTo>
                    <a:pt x="163" y="73"/>
                  </a:moveTo>
                  <a:cubicBezTo>
                    <a:pt x="73" y="163"/>
                    <a:pt x="73" y="163"/>
                    <a:pt x="73" y="163"/>
                  </a:cubicBezTo>
                  <a:cubicBezTo>
                    <a:pt x="76" y="164"/>
                    <a:pt x="79" y="164"/>
                    <a:pt x="82" y="164"/>
                  </a:cubicBezTo>
                  <a:cubicBezTo>
                    <a:pt x="84" y="164"/>
                    <a:pt x="86" y="164"/>
                    <a:pt x="89" y="164"/>
                  </a:cubicBezTo>
                  <a:cubicBezTo>
                    <a:pt x="164" y="89"/>
                    <a:pt x="164" y="89"/>
                    <a:pt x="164" y="89"/>
                  </a:cubicBezTo>
                  <a:cubicBezTo>
                    <a:pt x="164" y="87"/>
                    <a:pt x="164" y="84"/>
                    <a:pt x="164" y="82"/>
                  </a:cubicBezTo>
                  <a:cubicBezTo>
                    <a:pt x="164" y="79"/>
                    <a:pt x="164" y="76"/>
                    <a:pt x="163" y="73"/>
                  </a:cubicBezTo>
                  <a:close/>
                  <a:moveTo>
                    <a:pt x="20" y="135"/>
                  </a:moveTo>
                  <a:cubicBezTo>
                    <a:pt x="134" y="22"/>
                    <a:pt x="134" y="22"/>
                    <a:pt x="134" y="22"/>
                  </a:cubicBezTo>
                  <a:cubicBezTo>
                    <a:pt x="126" y="14"/>
                    <a:pt x="126" y="14"/>
                    <a:pt x="126" y="14"/>
                  </a:cubicBezTo>
                  <a:cubicBezTo>
                    <a:pt x="13" y="126"/>
                    <a:pt x="13" y="126"/>
                    <a:pt x="13" y="126"/>
                  </a:cubicBezTo>
                  <a:cubicBezTo>
                    <a:pt x="15" y="129"/>
                    <a:pt x="17" y="132"/>
                    <a:pt x="20" y="135"/>
                  </a:cubicBez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370"/>
            <p:cNvSpPr>
              <a:spLocks noEditPoints="1"/>
            </p:cNvSpPr>
            <p:nvPr/>
          </p:nvSpPr>
          <p:spPr bwMode="auto">
            <a:xfrm>
              <a:off x="15308263" y="2436813"/>
              <a:ext cx="695325" cy="696913"/>
            </a:xfrm>
            <a:custGeom>
              <a:avLst/>
              <a:gdLst>
                <a:gd name="T0" fmla="*/ 82 w 164"/>
                <a:gd name="T1" fmla="*/ 0 h 164"/>
                <a:gd name="T2" fmla="*/ 140 w 164"/>
                <a:gd name="T3" fmla="*/ 24 h 164"/>
                <a:gd name="T4" fmla="*/ 164 w 164"/>
                <a:gd name="T5" fmla="*/ 82 h 164"/>
                <a:gd name="T6" fmla="*/ 140 w 164"/>
                <a:gd name="T7" fmla="*/ 140 h 164"/>
                <a:gd name="T8" fmla="*/ 82 w 164"/>
                <a:gd name="T9" fmla="*/ 164 h 164"/>
                <a:gd name="T10" fmla="*/ 24 w 164"/>
                <a:gd name="T11" fmla="*/ 140 h 164"/>
                <a:gd name="T12" fmla="*/ 0 w 164"/>
                <a:gd name="T13" fmla="*/ 82 h 164"/>
                <a:gd name="T14" fmla="*/ 24 w 164"/>
                <a:gd name="T15" fmla="*/ 24 h 164"/>
                <a:gd name="T16" fmla="*/ 82 w 164"/>
                <a:gd name="T17" fmla="*/ 0 h 164"/>
                <a:gd name="T18" fmla="*/ 132 w 164"/>
                <a:gd name="T19" fmla="*/ 32 h 164"/>
                <a:gd name="T20" fmla="*/ 82 w 164"/>
                <a:gd name="T21" fmla="*/ 11 h 164"/>
                <a:gd name="T22" fmla="*/ 32 w 164"/>
                <a:gd name="T23" fmla="*/ 32 h 164"/>
                <a:gd name="T24" fmla="*/ 12 w 164"/>
                <a:gd name="T25" fmla="*/ 82 h 164"/>
                <a:gd name="T26" fmla="*/ 32 w 164"/>
                <a:gd name="T27" fmla="*/ 132 h 164"/>
                <a:gd name="T28" fmla="*/ 82 w 164"/>
                <a:gd name="T29" fmla="*/ 153 h 164"/>
                <a:gd name="T30" fmla="*/ 132 w 164"/>
                <a:gd name="T31" fmla="*/ 132 h 164"/>
                <a:gd name="T32" fmla="*/ 153 w 164"/>
                <a:gd name="T33" fmla="*/ 82 h 164"/>
                <a:gd name="T34" fmla="*/ 132 w 164"/>
                <a:gd name="T35" fmla="*/ 3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164">
                  <a:moveTo>
                    <a:pt x="82" y="0"/>
                  </a:moveTo>
                  <a:cubicBezTo>
                    <a:pt x="105" y="0"/>
                    <a:pt x="125" y="9"/>
                    <a:pt x="140" y="24"/>
                  </a:cubicBezTo>
                  <a:cubicBezTo>
                    <a:pt x="155" y="39"/>
                    <a:pt x="164" y="59"/>
                    <a:pt x="164" y="82"/>
                  </a:cubicBezTo>
                  <a:cubicBezTo>
                    <a:pt x="164" y="105"/>
                    <a:pt x="155" y="125"/>
                    <a:pt x="140" y="140"/>
                  </a:cubicBezTo>
                  <a:cubicBezTo>
                    <a:pt x="125" y="155"/>
                    <a:pt x="105" y="164"/>
                    <a:pt x="82" y="164"/>
                  </a:cubicBezTo>
                  <a:cubicBezTo>
                    <a:pt x="60" y="164"/>
                    <a:pt x="39" y="155"/>
                    <a:pt x="24" y="140"/>
                  </a:cubicBezTo>
                  <a:cubicBezTo>
                    <a:pt x="9" y="125"/>
                    <a:pt x="0" y="105"/>
                    <a:pt x="0" y="82"/>
                  </a:cubicBezTo>
                  <a:cubicBezTo>
                    <a:pt x="0" y="59"/>
                    <a:pt x="9" y="39"/>
                    <a:pt x="24" y="24"/>
                  </a:cubicBezTo>
                  <a:cubicBezTo>
                    <a:pt x="39" y="9"/>
                    <a:pt x="60" y="0"/>
                    <a:pt x="82" y="0"/>
                  </a:cubicBezTo>
                  <a:close/>
                  <a:moveTo>
                    <a:pt x="132" y="32"/>
                  </a:moveTo>
                  <a:cubicBezTo>
                    <a:pt x="119" y="19"/>
                    <a:pt x="102" y="11"/>
                    <a:pt x="82" y="11"/>
                  </a:cubicBezTo>
                  <a:cubicBezTo>
                    <a:pt x="63" y="11"/>
                    <a:pt x="45" y="19"/>
                    <a:pt x="32" y="32"/>
                  </a:cubicBezTo>
                  <a:cubicBezTo>
                    <a:pt x="19" y="45"/>
                    <a:pt x="12" y="63"/>
                    <a:pt x="12" y="82"/>
                  </a:cubicBezTo>
                  <a:cubicBezTo>
                    <a:pt x="12" y="101"/>
                    <a:pt x="19" y="119"/>
                    <a:pt x="32" y="132"/>
                  </a:cubicBezTo>
                  <a:cubicBezTo>
                    <a:pt x="45" y="145"/>
                    <a:pt x="63" y="153"/>
                    <a:pt x="82" y="153"/>
                  </a:cubicBezTo>
                  <a:cubicBezTo>
                    <a:pt x="102" y="153"/>
                    <a:pt x="119" y="145"/>
                    <a:pt x="132" y="132"/>
                  </a:cubicBezTo>
                  <a:cubicBezTo>
                    <a:pt x="145" y="119"/>
                    <a:pt x="153" y="101"/>
                    <a:pt x="153" y="82"/>
                  </a:cubicBezTo>
                  <a:cubicBezTo>
                    <a:pt x="153" y="63"/>
                    <a:pt x="145" y="45"/>
                    <a:pt x="132" y="32"/>
                  </a:cubicBez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Oval 371"/>
            <p:cNvSpPr>
              <a:spLocks noChangeArrowheads="1"/>
            </p:cNvSpPr>
            <p:nvPr/>
          </p:nvSpPr>
          <p:spPr bwMode="auto">
            <a:xfrm>
              <a:off x="15151101" y="2008188"/>
              <a:ext cx="114300" cy="109538"/>
            </a:xfrm>
            <a:prstGeom prst="ellipse">
              <a:avLst/>
            </a:pr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372"/>
            <p:cNvSpPr/>
            <p:nvPr/>
          </p:nvSpPr>
          <p:spPr bwMode="auto">
            <a:xfrm>
              <a:off x="15160626" y="2020888"/>
              <a:ext cx="104775" cy="96838"/>
            </a:xfrm>
            <a:custGeom>
              <a:avLst/>
              <a:gdLst>
                <a:gd name="T0" fmla="*/ 24 w 25"/>
                <a:gd name="T1" fmla="*/ 5 h 23"/>
                <a:gd name="T2" fmla="*/ 25 w 25"/>
                <a:gd name="T3" fmla="*/ 10 h 23"/>
                <a:gd name="T4" fmla="*/ 11 w 25"/>
                <a:gd name="T5" fmla="*/ 23 h 23"/>
                <a:gd name="T6" fmla="*/ 1 w 25"/>
                <a:gd name="T7" fmla="*/ 18 h 23"/>
                <a:gd name="T8" fmla="*/ 0 w 25"/>
                <a:gd name="T9" fmla="*/ 13 h 23"/>
                <a:gd name="T10" fmla="*/ 13 w 25"/>
                <a:gd name="T11" fmla="*/ 0 h 23"/>
                <a:gd name="T12" fmla="*/ 24 w 25"/>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25" h="23">
                  <a:moveTo>
                    <a:pt x="24" y="5"/>
                  </a:moveTo>
                  <a:cubicBezTo>
                    <a:pt x="24" y="7"/>
                    <a:pt x="25" y="8"/>
                    <a:pt x="25" y="10"/>
                  </a:cubicBezTo>
                  <a:cubicBezTo>
                    <a:pt x="25" y="17"/>
                    <a:pt x="19" y="23"/>
                    <a:pt x="11" y="23"/>
                  </a:cubicBezTo>
                  <a:cubicBezTo>
                    <a:pt x="7" y="23"/>
                    <a:pt x="3" y="21"/>
                    <a:pt x="1" y="18"/>
                  </a:cubicBezTo>
                  <a:cubicBezTo>
                    <a:pt x="0" y="16"/>
                    <a:pt x="0" y="15"/>
                    <a:pt x="0" y="13"/>
                  </a:cubicBezTo>
                  <a:cubicBezTo>
                    <a:pt x="0" y="5"/>
                    <a:pt x="6" y="0"/>
                    <a:pt x="13" y="0"/>
                  </a:cubicBezTo>
                  <a:cubicBezTo>
                    <a:pt x="17" y="0"/>
                    <a:pt x="21" y="2"/>
                    <a:pt x="24" y="5"/>
                  </a:cubicBezTo>
                  <a:close/>
                </a:path>
              </a:pathLst>
            </a:custGeom>
            <a:solidFill>
              <a:srgbClr val="785B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Oval 373"/>
            <p:cNvSpPr>
              <a:spLocks noChangeArrowheads="1"/>
            </p:cNvSpPr>
            <p:nvPr/>
          </p:nvSpPr>
          <p:spPr bwMode="auto">
            <a:xfrm>
              <a:off x="15376526" y="2008188"/>
              <a:ext cx="109538" cy="109538"/>
            </a:xfrm>
            <a:prstGeom prst="ellipse">
              <a:avLst/>
            </a:pr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374"/>
            <p:cNvSpPr/>
            <p:nvPr/>
          </p:nvSpPr>
          <p:spPr bwMode="auto">
            <a:xfrm>
              <a:off x="15381288" y="2020888"/>
              <a:ext cx="104775" cy="96838"/>
            </a:xfrm>
            <a:custGeom>
              <a:avLst/>
              <a:gdLst>
                <a:gd name="T0" fmla="*/ 24 w 25"/>
                <a:gd name="T1" fmla="*/ 5 h 23"/>
                <a:gd name="T2" fmla="*/ 25 w 25"/>
                <a:gd name="T3" fmla="*/ 10 h 23"/>
                <a:gd name="T4" fmla="*/ 12 w 25"/>
                <a:gd name="T5" fmla="*/ 23 h 23"/>
                <a:gd name="T6" fmla="*/ 1 w 25"/>
                <a:gd name="T7" fmla="*/ 18 h 23"/>
                <a:gd name="T8" fmla="*/ 0 w 25"/>
                <a:gd name="T9" fmla="*/ 13 h 23"/>
                <a:gd name="T10" fmla="*/ 14 w 25"/>
                <a:gd name="T11" fmla="*/ 0 h 23"/>
                <a:gd name="T12" fmla="*/ 24 w 25"/>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25" h="23">
                  <a:moveTo>
                    <a:pt x="24" y="5"/>
                  </a:moveTo>
                  <a:cubicBezTo>
                    <a:pt x="25" y="7"/>
                    <a:pt x="25" y="8"/>
                    <a:pt x="25" y="10"/>
                  </a:cubicBezTo>
                  <a:cubicBezTo>
                    <a:pt x="25" y="17"/>
                    <a:pt x="19" y="23"/>
                    <a:pt x="12" y="23"/>
                  </a:cubicBezTo>
                  <a:cubicBezTo>
                    <a:pt x="8" y="23"/>
                    <a:pt x="4" y="21"/>
                    <a:pt x="1" y="18"/>
                  </a:cubicBezTo>
                  <a:cubicBezTo>
                    <a:pt x="1" y="16"/>
                    <a:pt x="0" y="15"/>
                    <a:pt x="0" y="13"/>
                  </a:cubicBezTo>
                  <a:cubicBezTo>
                    <a:pt x="0" y="5"/>
                    <a:pt x="6" y="0"/>
                    <a:pt x="14" y="0"/>
                  </a:cubicBezTo>
                  <a:cubicBezTo>
                    <a:pt x="18" y="0"/>
                    <a:pt x="22" y="2"/>
                    <a:pt x="24" y="5"/>
                  </a:cubicBezTo>
                  <a:close/>
                </a:path>
              </a:pathLst>
            </a:custGeom>
            <a:solidFill>
              <a:srgbClr val="785B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Oval 375"/>
            <p:cNvSpPr>
              <a:spLocks noChangeArrowheads="1"/>
            </p:cNvSpPr>
            <p:nvPr/>
          </p:nvSpPr>
          <p:spPr bwMode="auto">
            <a:xfrm>
              <a:off x="15597188" y="2008188"/>
              <a:ext cx="114300" cy="109538"/>
            </a:xfrm>
            <a:prstGeom prst="ellipse">
              <a:avLst/>
            </a:pr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376"/>
            <p:cNvSpPr/>
            <p:nvPr/>
          </p:nvSpPr>
          <p:spPr bwMode="auto">
            <a:xfrm>
              <a:off x="15605126" y="2020888"/>
              <a:ext cx="106363" cy="96838"/>
            </a:xfrm>
            <a:custGeom>
              <a:avLst/>
              <a:gdLst>
                <a:gd name="T0" fmla="*/ 24 w 25"/>
                <a:gd name="T1" fmla="*/ 5 h 23"/>
                <a:gd name="T2" fmla="*/ 25 w 25"/>
                <a:gd name="T3" fmla="*/ 10 h 23"/>
                <a:gd name="T4" fmla="*/ 12 w 25"/>
                <a:gd name="T5" fmla="*/ 23 h 23"/>
                <a:gd name="T6" fmla="*/ 1 w 25"/>
                <a:gd name="T7" fmla="*/ 18 h 23"/>
                <a:gd name="T8" fmla="*/ 0 w 25"/>
                <a:gd name="T9" fmla="*/ 13 h 23"/>
                <a:gd name="T10" fmla="*/ 13 w 25"/>
                <a:gd name="T11" fmla="*/ 0 h 23"/>
                <a:gd name="T12" fmla="*/ 24 w 25"/>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25" h="23">
                  <a:moveTo>
                    <a:pt x="24" y="5"/>
                  </a:moveTo>
                  <a:cubicBezTo>
                    <a:pt x="25" y="7"/>
                    <a:pt x="25" y="8"/>
                    <a:pt x="25" y="10"/>
                  </a:cubicBezTo>
                  <a:cubicBezTo>
                    <a:pt x="25" y="17"/>
                    <a:pt x="19" y="23"/>
                    <a:pt x="12" y="23"/>
                  </a:cubicBezTo>
                  <a:cubicBezTo>
                    <a:pt x="7" y="23"/>
                    <a:pt x="3" y="21"/>
                    <a:pt x="1" y="18"/>
                  </a:cubicBezTo>
                  <a:cubicBezTo>
                    <a:pt x="0" y="16"/>
                    <a:pt x="0" y="15"/>
                    <a:pt x="0" y="13"/>
                  </a:cubicBezTo>
                  <a:cubicBezTo>
                    <a:pt x="0" y="5"/>
                    <a:pt x="6" y="0"/>
                    <a:pt x="13" y="0"/>
                  </a:cubicBezTo>
                  <a:cubicBezTo>
                    <a:pt x="18" y="0"/>
                    <a:pt x="21" y="2"/>
                    <a:pt x="24" y="5"/>
                  </a:cubicBezTo>
                  <a:close/>
                </a:path>
              </a:pathLst>
            </a:custGeom>
            <a:solidFill>
              <a:srgbClr val="785B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Oval 377"/>
            <p:cNvSpPr>
              <a:spLocks noChangeArrowheads="1"/>
            </p:cNvSpPr>
            <p:nvPr/>
          </p:nvSpPr>
          <p:spPr bwMode="auto">
            <a:xfrm>
              <a:off x="15822613" y="2008188"/>
              <a:ext cx="109538" cy="109538"/>
            </a:xfrm>
            <a:prstGeom prst="ellipse">
              <a:avLst/>
            </a:pr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378"/>
            <p:cNvSpPr/>
            <p:nvPr/>
          </p:nvSpPr>
          <p:spPr bwMode="auto">
            <a:xfrm>
              <a:off x="15825788" y="2020888"/>
              <a:ext cx="106363" cy="96838"/>
            </a:xfrm>
            <a:custGeom>
              <a:avLst/>
              <a:gdLst>
                <a:gd name="T0" fmla="*/ 24 w 25"/>
                <a:gd name="T1" fmla="*/ 5 h 23"/>
                <a:gd name="T2" fmla="*/ 25 w 25"/>
                <a:gd name="T3" fmla="*/ 10 h 23"/>
                <a:gd name="T4" fmla="*/ 12 w 25"/>
                <a:gd name="T5" fmla="*/ 23 h 23"/>
                <a:gd name="T6" fmla="*/ 1 w 25"/>
                <a:gd name="T7" fmla="*/ 18 h 23"/>
                <a:gd name="T8" fmla="*/ 0 w 25"/>
                <a:gd name="T9" fmla="*/ 13 h 23"/>
                <a:gd name="T10" fmla="*/ 14 w 25"/>
                <a:gd name="T11" fmla="*/ 0 h 23"/>
                <a:gd name="T12" fmla="*/ 24 w 25"/>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25" h="23">
                  <a:moveTo>
                    <a:pt x="24" y="5"/>
                  </a:moveTo>
                  <a:cubicBezTo>
                    <a:pt x="25" y="7"/>
                    <a:pt x="25" y="8"/>
                    <a:pt x="25" y="10"/>
                  </a:cubicBezTo>
                  <a:cubicBezTo>
                    <a:pt x="25" y="17"/>
                    <a:pt x="20" y="23"/>
                    <a:pt x="12" y="23"/>
                  </a:cubicBezTo>
                  <a:cubicBezTo>
                    <a:pt x="8" y="23"/>
                    <a:pt x="4" y="21"/>
                    <a:pt x="1" y="18"/>
                  </a:cubicBezTo>
                  <a:cubicBezTo>
                    <a:pt x="1" y="16"/>
                    <a:pt x="0" y="15"/>
                    <a:pt x="0" y="13"/>
                  </a:cubicBezTo>
                  <a:cubicBezTo>
                    <a:pt x="0" y="5"/>
                    <a:pt x="6" y="0"/>
                    <a:pt x="14" y="0"/>
                  </a:cubicBezTo>
                  <a:cubicBezTo>
                    <a:pt x="18" y="0"/>
                    <a:pt x="22" y="2"/>
                    <a:pt x="24" y="5"/>
                  </a:cubicBezTo>
                  <a:close/>
                </a:path>
              </a:pathLst>
            </a:custGeom>
            <a:solidFill>
              <a:srgbClr val="785B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Oval 379"/>
            <p:cNvSpPr>
              <a:spLocks noChangeArrowheads="1"/>
            </p:cNvSpPr>
            <p:nvPr/>
          </p:nvSpPr>
          <p:spPr bwMode="auto">
            <a:xfrm>
              <a:off x="16043276" y="2008188"/>
              <a:ext cx="114300" cy="109538"/>
            </a:xfrm>
            <a:prstGeom prst="ellipse">
              <a:avLst/>
            </a:pr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380"/>
            <p:cNvSpPr/>
            <p:nvPr/>
          </p:nvSpPr>
          <p:spPr bwMode="auto">
            <a:xfrm>
              <a:off x="16051213" y="2020888"/>
              <a:ext cx="106363" cy="96838"/>
            </a:xfrm>
            <a:custGeom>
              <a:avLst/>
              <a:gdLst>
                <a:gd name="T0" fmla="*/ 24 w 25"/>
                <a:gd name="T1" fmla="*/ 5 h 23"/>
                <a:gd name="T2" fmla="*/ 25 w 25"/>
                <a:gd name="T3" fmla="*/ 10 h 23"/>
                <a:gd name="T4" fmla="*/ 12 w 25"/>
                <a:gd name="T5" fmla="*/ 23 h 23"/>
                <a:gd name="T6" fmla="*/ 1 w 25"/>
                <a:gd name="T7" fmla="*/ 18 h 23"/>
                <a:gd name="T8" fmla="*/ 0 w 25"/>
                <a:gd name="T9" fmla="*/ 13 h 23"/>
                <a:gd name="T10" fmla="*/ 13 w 25"/>
                <a:gd name="T11" fmla="*/ 0 h 23"/>
                <a:gd name="T12" fmla="*/ 24 w 25"/>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25" h="23">
                  <a:moveTo>
                    <a:pt x="24" y="5"/>
                  </a:moveTo>
                  <a:cubicBezTo>
                    <a:pt x="25" y="7"/>
                    <a:pt x="25" y="8"/>
                    <a:pt x="25" y="10"/>
                  </a:cubicBezTo>
                  <a:cubicBezTo>
                    <a:pt x="25" y="17"/>
                    <a:pt x="19" y="23"/>
                    <a:pt x="12" y="23"/>
                  </a:cubicBezTo>
                  <a:cubicBezTo>
                    <a:pt x="7" y="23"/>
                    <a:pt x="3" y="21"/>
                    <a:pt x="1" y="18"/>
                  </a:cubicBezTo>
                  <a:cubicBezTo>
                    <a:pt x="0" y="16"/>
                    <a:pt x="0" y="15"/>
                    <a:pt x="0" y="13"/>
                  </a:cubicBezTo>
                  <a:cubicBezTo>
                    <a:pt x="0" y="5"/>
                    <a:pt x="6" y="0"/>
                    <a:pt x="13" y="0"/>
                  </a:cubicBezTo>
                  <a:cubicBezTo>
                    <a:pt x="18" y="0"/>
                    <a:pt x="22" y="2"/>
                    <a:pt x="24" y="5"/>
                  </a:cubicBezTo>
                  <a:close/>
                </a:path>
              </a:pathLst>
            </a:custGeom>
            <a:solidFill>
              <a:srgbClr val="785B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381"/>
            <p:cNvSpPr/>
            <p:nvPr/>
          </p:nvSpPr>
          <p:spPr bwMode="auto">
            <a:xfrm>
              <a:off x="15181263" y="1914525"/>
              <a:ext cx="55563" cy="182563"/>
            </a:xfrm>
            <a:custGeom>
              <a:avLst/>
              <a:gdLst>
                <a:gd name="T0" fmla="*/ 6 w 13"/>
                <a:gd name="T1" fmla="*/ 0 h 43"/>
                <a:gd name="T2" fmla="*/ 6 w 13"/>
                <a:gd name="T3" fmla="*/ 0 h 43"/>
                <a:gd name="T4" fmla="*/ 13 w 13"/>
                <a:gd name="T5" fmla="*/ 6 h 43"/>
                <a:gd name="T6" fmla="*/ 13 w 13"/>
                <a:gd name="T7" fmla="*/ 37 h 43"/>
                <a:gd name="T8" fmla="*/ 6 w 13"/>
                <a:gd name="T9" fmla="*/ 43 h 43"/>
                <a:gd name="T10" fmla="*/ 6 w 13"/>
                <a:gd name="T11" fmla="*/ 43 h 43"/>
                <a:gd name="T12" fmla="*/ 0 w 13"/>
                <a:gd name="T13" fmla="*/ 37 h 43"/>
                <a:gd name="T14" fmla="*/ 0 w 13"/>
                <a:gd name="T15" fmla="*/ 6 h 43"/>
                <a:gd name="T16" fmla="*/ 6 w 13"/>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3">
                  <a:moveTo>
                    <a:pt x="6" y="0"/>
                  </a:moveTo>
                  <a:cubicBezTo>
                    <a:pt x="6" y="0"/>
                    <a:pt x="6" y="0"/>
                    <a:pt x="6" y="0"/>
                  </a:cubicBezTo>
                  <a:cubicBezTo>
                    <a:pt x="10" y="0"/>
                    <a:pt x="13" y="3"/>
                    <a:pt x="13" y="6"/>
                  </a:cubicBezTo>
                  <a:cubicBezTo>
                    <a:pt x="13" y="37"/>
                    <a:pt x="13" y="37"/>
                    <a:pt x="13" y="37"/>
                  </a:cubicBezTo>
                  <a:cubicBezTo>
                    <a:pt x="13" y="41"/>
                    <a:pt x="10" y="43"/>
                    <a:pt x="6" y="43"/>
                  </a:cubicBezTo>
                  <a:cubicBezTo>
                    <a:pt x="6" y="43"/>
                    <a:pt x="6" y="43"/>
                    <a:pt x="6" y="43"/>
                  </a:cubicBezTo>
                  <a:cubicBezTo>
                    <a:pt x="3" y="43"/>
                    <a:pt x="0" y="41"/>
                    <a:pt x="0" y="37"/>
                  </a:cubicBezTo>
                  <a:cubicBezTo>
                    <a:pt x="0" y="6"/>
                    <a:pt x="0" y="6"/>
                    <a:pt x="0" y="6"/>
                  </a:cubicBezTo>
                  <a:cubicBezTo>
                    <a:pt x="0" y="3"/>
                    <a:pt x="3" y="0"/>
                    <a:pt x="6" y="0"/>
                  </a:cubicBez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382"/>
            <p:cNvSpPr/>
            <p:nvPr/>
          </p:nvSpPr>
          <p:spPr bwMode="auto">
            <a:xfrm>
              <a:off x="15406688" y="1914525"/>
              <a:ext cx="50800" cy="182563"/>
            </a:xfrm>
            <a:custGeom>
              <a:avLst/>
              <a:gdLst>
                <a:gd name="T0" fmla="*/ 6 w 12"/>
                <a:gd name="T1" fmla="*/ 0 h 43"/>
                <a:gd name="T2" fmla="*/ 6 w 12"/>
                <a:gd name="T3" fmla="*/ 0 h 43"/>
                <a:gd name="T4" fmla="*/ 12 w 12"/>
                <a:gd name="T5" fmla="*/ 6 h 43"/>
                <a:gd name="T6" fmla="*/ 12 w 12"/>
                <a:gd name="T7" fmla="*/ 37 h 43"/>
                <a:gd name="T8" fmla="*/ 6 w 12"/>
                <a:gd name="T9" fmla="*/ 43 h 43"/>
                <a:gd name="T10" fmla="*/ 6 w 12"/>
                <a:gd name="T11" fmla="*/ 43 h 43"/>
                <a:gd name="T12" fmla="*/ 0 w 12"/>
                <a:gd name="T13" fmla="*/ 37 h 43"/>
                <a:gd name="T14" fmla="*/ 0 w 12"/>
                <a:gd name="T15" fmla="*/ 6 h 43"/>
                <a:gd name="T16" fmla="*/ 6 w 12"/>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3">
                  <a:moveTo>
                    <a:pt x="6" y="0"/>
                  </a:moveTo>
                  <a:cubicBezTo>
                    <a:pt x="6" y="0"/>
                    <a:pt x="6" y="0"/>
                    <a:pt x="6" y="0"/>
                  </a:cubicBezTo>
                  <a:cubicBezTo>
                    <a:pt x="10" y="0"/>
                    <a:pt x="12" y="3"/>
                    <a:pt x="12" y="6"/>
                  </a:cubicBezTo>
                  <a:cubicBezTo>
                    <a:pt x="12" y="37"/>
                    <a:pt x="12" y="37"/>
                    <a:pt x="12" y="37"/>
                  </a:cubicBezTo>
                  <a:cubicBezTo>
                    <a:pt x="12" y="41"/>
                    <a:pt x="10" y="43"/>
                    <a:pt x="6" y="43"/>
                  </a:cubicBezTo>
                  <a:cubicBezTo>
                    <a:pt x="6" y="43"/>
                    <a:pt x="6" y="43"/>
                    <a:pt x="6" y="43"/>
                  </a:cubicBezTo>
                  <a:cubicBezTo>
                    <a:pt x="3" y="43"/>
                    <a:pt x="0" y="41"/>
                    <a:pt x="0" y="37"/>
                  </a:cubicBezTo>
                  <a:cubicBezTo>
                    <a:pt x="0" y="6"/>
                    <a:pt x="0" y="6"/>
                    <a:pt x="0" y="6"/>
                  </a:cubicBezTo>
                  <a:cubicBezTo>
                    <a:pt x="0" y="3"/>
                    <a:pt x="3" y="0"/>
                    <a:pt x="6" y="0"/>
                  </a:cubicBez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383"/>
            <p:cNvSpPr/>
            <p:nvPr/>
          </p:nvSpPr>
          <p:spPr bwMode="auto">
            <a:xfrm>
              <a:off x="15627351" y="1914525"/>
              <a:ext cx="53975" cy="182563"/>
            </a:xfrm>
            <a:custGeom>
              <a:avLst/>
              <a:gdLst>
                <a:gd name="T0" fmla="*/ 7 w 13"/>
                <a:gd name="T1" fmla="*/ 0 h 43"/>
                <a:gd name="T2" fmla="*/ 7 w 13"/>
                <a:gd name="T3" fmla="*/ 0 h 43"/>
                <a:gd name="T4" fmla="*/ 13 w 13"/>
                <a:gd name="T5" fmla="*/ 6 h 43"/>
                <a:gd name="T6" fmla="*/ 13 w 13"/>
                <a:gd name="T7" fmla="*/ 37 h 43"/>
                <a:gd name="T8" fmla="*/ 7 w 13"/>
                <a:gd name="T9" fmla="*/ 43 h 43"/>
                <a:gd name="T10" fmla="*/ 7 w 13"/>
                <a:gd name="T11" fmla="*/ 43 h 43"/>
                <a:gd name="T12" fmla="*/ 0 w 13"/>
                <a:gd name="T13" fmla="*/ 37 h 43"/>
                <a:gd name="T14" fmla="*/ 0 w 13"/>
                <a:gd name="T15" fmla="*/ 6 h 43"/>
                <a:gd name="T16" fmla="*/ 7 w 13"/>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3">
                  <a:moveTo>
                    <a:pt x="7" y="0"/>
                  </a:moveTo>
                  <a:cubicBezTo>
                    <a:pt x="7" y="0"/>
                    <a:pt x="7" y="0"/>
                    <a:pt x="7" y="0"/>
                  </a:cubicBezTo>
                  <a:cubicBezTo>
                    <a:pt x="10" y="0"/>
                    <a:pt x="13" y="3"/>
                    <a:pt x="13" y="6"/>
                  </a:cubicBezTo>
                  <a:cubicBezTo>
                    <a:pt x="13" y="37"/>
                    <a:pt x="13" y="37"/>
                    <a:pt x="13" y="37"/>
                  </a:cubicBezTo>
                  <a:cubicBezTo>
                    <a:pt x="13" y="41"/>
                    <a:pt x="10" y="43"/>
                    <a:pt x="7" y="43"/>
                  </a:cubicBezTo>
                  <a:cubicBezTo>
                    <a:pt x="7" y="43"/>
                    <a:pt x="7" y="43"/>
                    <a:pt x="7" y="43"/>
                  </a:cubicBezTo>
                  <a:cubicBezTo>
                    <a:pt x="3" y="43"/>
                    <a:pt x="0" y="41"/>
                    <a:pt x="0" y="37"/>
                  </a:cubicBezTo>
                  <a:cubicBezTo>
                    <a:pt x="0" y="6"/>
                    <a:pt x="0" y="6"/>
                    <a:pt x="0" y="6"/>
                  </a:cubicBezTo>
                  <a:cubicBezTo>
                    <a:pt x="0" y="3"/>
                    <a:pt x="3" y="0"/>
                    <a:pt x="7" y="0"/>
                  </a:cubicBez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384"/>
            <p:cNvSpPr/>
            <p:nvPr/>
          </p:nvSpPr>
          <p:spPr bwMode="auto">
            <a:xfrm>
              <a:off x="15851188" y="1914525"/>
              <a:ext cx="55563" cy="182563"/>
            </a:xfrm>
            <a:custGeom>
              <a:avLst/>
              <a:gdLst>
                <a:gd name="T0" fmla="*/ 6 w 13"/>
                <a:gd name="T1" fmla="*/ 0 h 43"/>
                <a:gd name="T2" fmla="*/ 6 w 13"/>
                <a:gd name="T3" fmla="*/ 0 h 43"/>
                <a:gd name="T4" fmla="*/ 13 w 13"/>
                <a:gd name="T5" fmla="*/ 6 h 43"/>
                <a:gd name="T6" fmla="*/ 13 w 13"/>
                <a:gd name="T7" fmla="*/ 37 h 43"/>
                <a:gd name="T8" fmla="*/ 6 w 13"/>
                <a:gd name="T9" fmla="*/ 43 h 43"/>
                <a:gd name="T10" fmla="*/ 6 w 13"/>
                <a:gd name="T11" fmla="*/ 43 h 43"/>
                <a:gd name="T12" fmla="*/ 0 w 13"/>
                <a:gd name="T13" fmla="*/ 37 h 43"/>
                <a:gd name="T14" fmla="*/ 0 w 13"/>
                <a:gd name="T15" fmla="*/ 6 h 43"/>
                <a:gd name="T16" fmla="*/ 6 w 13"/>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3">
                  <a:moveTo>
                    <a:pt x="6" y="0"/>
                  </a:moveTo>
                  <a:cubicBezTo>
                    <a:pt x="6" y="0"/>
                    <a:pt x="6" y="0"/>
                    <a:pt x="6" y="0"/>
                  </a:cubicBezTo>
                  <a:cubicBezTo>
                    <a:pt x="10" y="0"/>
                    <a:pt x="13" y="3"/>
                    <a:pt x="13" y="6"/>
                  </a:cubicBezTo>
                  <a:cubicBezTo>
                    <a:pt x="13" y="37"/>
                    <a:pt x="13" y="37"/>
                    <a:pt x="13" y="37"/>
                  </a:cubicBezTo>
                  <a:cubicBezTo>
                    <a:pt x="13" y="41"/>
                    <a:pt x="10" y="43"/>
                    <a:pt x="6" y="43"/>
                  </a:cubicBezTo>
                  <a:cubicBezTo>
                    <a:pt x="6" y="43"/>
                    <a:pt x="6" y="43"/>
                    <a:pt x="6" y="43"/>
                  </a:cubicBezTo>
                  <a:cubicBezTo>
                    <a:pt x="3" y="43"/>
                    <a:pt x="0" y="41"/>
                    <a:pt x="0" y="37"/>
                  </a:cubicBezTo>
                  <a:cubicBezTo>
                    <a:pt x="0" y="6"/>
                    <a:pt x="0" y="6"/>
                    <a:pt x="0" y="6"/>
                  </a:cubicBezTo>
                  <a:cubicBezTo>
                    <a:pt x="0" y="3"/>
                    <a:pt x="3" y="0"/>
                    <a:pt x="6" y="0"/>
                  </a:cubicBez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385"/>
            <p:cNvSpPr/>
            <p:nvPr/>
          </p:nvSpPr>
          <p:spPr bwMode="auto">
            <a:xfrm>
              <a:off x="16071851" y="1914525"/>
              <a:ext cx="55563" cy="182563"/>
            </a:xfrm>
            <a:custGeom>
              <a:avLst/>
              <a:gdLst>
                <a:gd name="T0" fmla="*/ 7 w 13"/>
                <a:gd name="T1" fmla="*/ 0 h 43"/>
                <a:gd name="T2" fmla="*/ 7 w 13"/>
                <a:gd name="T3" fmla="*/ 0 h 43"/>
                <a:gd name="T4" fmla="*/ 13 w 13"/>
                <a:gd name="T5" fmla="*/ 6 h 43"/>
                <a:gd name="T6" fmla="*/ 13 w 13"/>
                <a:gd name="T7" fmla="*/ 37 h 43"/>
                <a:gd name="T8" fmla="*/ 7 w 13"/>
                <a:gd name="T9" fmla="*/ 43 h 43"/>
                <a:gd name="T10" fmla="*/ 7 w 13"/>
                <a:gd name="T11" fmla="*/ 43 h 43"/>
                <a:gd name="T12" fmla="*/ 0 w 13"/>
                <a:gd name="T13" fmla="*/ 37 h 43"/>
                <a:gd name="T14" fmla="*/ 0 w 13"/>
                <a:gd name="T15" fmla="*/ 6 h 43"/>
                <a:gd name="T16" fmla="*/ 7 w 13"/>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3">
                  <a:moveTo>
                    <a:pt x="7" y="0"/>
                  </a:moveTo>
                  <a:cubicBezTo>
                    <a:pt x="7" y="0"/>
                    <a:pt x="7" y="0"/>
                    <a:pt x="7" y="0"/>
                  </a:cubicBezTo>
                  <a:cubicBezTo>
                    <a:pt x="10" y="0"/>
                    <a:pt x="13" y="3"/>
                    <a:pt x="13" y="6"/>
                  </a:cubicBezTo>
                  <a:cubicBezTo>
                    <a:pt x="13" y="37"/>
                    <a:pt x="13" y="37"/>
                    <a:pt x="13" y="37"/>
                  </a:cubicBezTo>
                  <a:cubicBezTo>
                    <a:pt x="13" y="41"/>
                    <a:pt x="10" y="43"/>
                    <a:pt x="7" y="43"/>
                  </a:cubicBezTo>
                  <a:cubicBezTo>
                    <a:pt x="7" y="43"/>
                    <a:pt x="7" y="43"/>
                    <a:pt x="7" y="43"/>
                  </a:cubicBezTo>
                  <a:cubicBezTo>
                    <a:pt x="3" y="43"/>
                    <a:pt x="0" y="41"/>
                    <a:pt x="0" y="37"/>
                  </a:cubicBezTo>
                  <a:cubicBezTo>
                    <a:pt x="0" y="6"/>
                    <a:pt x="0" y="6"/>
                    <a:pt x="0" y="6"/>
                  </a:cubicBezTo>
                  <a:cubicBezTo>
                    <a:pt x="0" y="3"/>
                    <a:pt x="3" y="0"/>
                    <a:pt x="7" y="0"/>
                  </a:cubicBez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386"/>
            <p:cNvSpPr/>
            <p:nvPr/>
          </p:nvSpPr>
          <p:spPr bwMode="auto">
            <a:xfrm>
              <a:off x="11850688" y="1455738"/>
              <a:ext cx="131763" cy="276225"/>
            </a:xfrm>
            <a:custGeom>
              <a:avLst/>
              <a:gdLst>
                <a:gd name="T0" fmla="*/ 80 w 83"/>
                <a:gd name="T1" fmla="*/ 101 h 174"/>
                <a:gd name="T2" fmla="*/ 83 w 83"/>
                <a:gd name="T3" fmla="*/ 160 h 174"/>
                <a:gd name="T4" fmla="*/ 2 w 83"/>
                <a:gd name="T5" fmla="*/ 174 h 174"/>
                <a:gd name="T6" fmla="*/ 0 w 83"/>
                <a:gd name="T7" fmla="*/ 104 h 174"/>
                <a:gd name="T8" fmla="*/ 35 w 83"/>
                <a:gd name="T9" fmla="*/ 0 h 174"/>
                <a:gd name="T10" fmla="*/ 35 w 83"/>
                <a:gd name="T11" fmla="*/ 0 h 174"/>
                <a:gd name="T12" fmla="*/ 80 w 83"/>
                <a:gd name="T13" fmla="*/ 101 h 174"/>
              </a:gdLst>
              <a:ahLst/>
              <a:cxnLst>
                <a:cxn ang="0">
                  <a:pos x="T0" y="T1"/>
                </a:cxn>
                <a:cxn ang="0">
                  <a:pos x="T2" y="T3"/>
                </a:cxn>
                <a:cxn ang="0">
                  <a:pos x="T4" y="T5"/>
                </a:cxn>
                <a:cxn ang="0">
                  <a:pos x="T6" y="T7"/>
                </a:cxn>
                <a:cxn ang="0">
                  <a:pos x="T8" y="T9"/>
                </a:cxn>
                <a:cxn ang="0">
                  <a:pos x="T10" y="T11"/>
                </a:cxn>
                <a:cxn ang="0">
                  <a:pos x="T12" y="T13"/>
                </a:cxn>
              </a:cxnLst>
              <a:rect l="0" t="0" r="r" b="b"/>
              <a:pathLst>
                <a:path w="83" h="174">
                  <a:moveTo>
                    <a:pt x="80" y="101"/>
                  </a:moveTo>
                  <a:lnTo>
                    <a:pt x="83" y="160"/>
                  </a:lnTo>
                  <a:lnTo>
                    <a:pt x="2" y="174"/>
                  </a:lnTo>
                  <a:lnTo>
                    <a:pt x="0" y="104"/>
                  </a:lnTo>
                  <a:lnTo>
                    <a:pt x="35" y="0"/>
                  </a:lnTo>
                  <a:lnTo>
                    <a:pt x="35" y="0"/>
                  </a:lnTo>
                  <a:lnTo>
                    <a:pt x="80" y="101"/>
                  </a:lnTo>
                  <a:close/>
                </a:path>
              </a:pathLst>
            </a:custGeom>
            <a:solidFill>
              <a:srgbClr val="FFD6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387"/>
            <p:cNvSpPr/>
            <p:nvPr/>
          </p:nvSpPr>
          <p:spPr bwMode="auto">
            <a:xfrm>
              <a:off x="11906251" y="1455738"/>
              <a:ext cx="71438" cy="212725"/>
            </a:xfrm>
            <a:custGeom>
              <a:avLst/>
              <a:gdLst>
                <a:gd name="T0" fmla="*/ 45 w 45"/>
                <a:gd name="T1" fmla="*/ 101 h 134"/>
                <a:gd name="T2" fmla="*/ 16 w 45"/>
                <a:gd name="T3" fmla="*/ 32 h 134"/>
                <a:gd name="T4" fmla="*/ 0 w 45"/>
                <a:gd name="T5" fmla="*/ 0 h 134"/>
                <a:gd name="T6" fmla="*/ 24 w 45"/>
                <a:gd name="T7" fmla="*/ 104 h 134"/>
                <a:gd name="T8" fmla="*/ 26 w 45"/>
                <a:gd name="T9" fmla="*/ 134 h 134"/>
                <a:gd name="T10" fmla="*/ 45 w 45"/>
                <a:gd name="T11" fmla="*/ 131 h 134"/>
                <a:gd name="T12" fmla="*/ 45 w 45"/>
                <a:gd name="T13" fmla="*/ 101 h 134"/>
              </a:gdLst>
              <a:ahLst/>
              <a:cxnLst>
                <a:cxn ang="0">
                  <a:pos x="T0" y="T1"/>
                </a:cxn>
                <a:cxn ang="0">
                  <a:pos x="T2" y="T3"/>
                </a:cxn>
                <a:cxn ang="0">
                  <a:pos x="T4" y="T5"/>
                </a:cxn>
                <a:cxn ang="0">
                  <a:pos x="T6" y="T7"/>
                </a:cxn>
                <a:cxn ang="0">
                  <a:pos x="T8" y="T9"/>
                </a:cxn>
                <a:cxn ang="0">
                  <a:pos x="T10" y="T11"/>
                </a:cxn>
                <a:cxn ang="0">
                  <a:pos x="T12" y="T13"/>
                </a:cxn>
              </a:cxnLst>
              <a:rect l="0" t="0" r="r" b="b"/>
              <a:pathLst>
                <a:path w="45" h="134">
                  <a:moveTo>
                    <a:pt x="45" y="101"/>
                  </a:moveTo>
                  <a:lnTo>
                    <a:pt x="16" y="32"/>
                  </a:lnTo>
                  <a:lnTo>
                    <a:pt x="0" y="0"/>
                  </a:lnTo>
                  <a:lnTo>
                    <a:pt x="24" y="104"/>
                  </a:lnTo>
                  <a:lnTo>
                    <a:pt x="26" y="134"/>
                  </a:lnTo>
                  <a:lnTo>
                    <a:pt x="45" y="131"/>
                  </a:lnTo>
                  <a:lnTo>
                    <a:pt x="45" y="101"/>
                  </a:lnTo>
                  <a:close/>
                </a:path>
              </a:pathLst>
            </a:custGeom>
            <a:solidFill>
              <a:srgbClr val="E5BE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388"/>
            <p:cNvSpPr/>
            <p:nvPr/>
          </p:nvSpPr>
          <p:spPr bwMode="auto">
            <a:xfrm>
              <a:off x="11850688" y="1455738"/>
              <a:ext cx="55563" cy="212725"/>
            </a:xfrm>
            <a:custGeom>
              <a:avLst/>
              <a:gdLst>
                <a:gd name="T0" fmla="*/ 0 w 35"/>
                <a:gd name="T1" fmla="*/ 104 h 134"/>
                <a:gd name="T2" fmla="*/ 24 w 35"/>
                <a:gd name="T3" fmla="*/ 34 h 134"/>
                <a:gd name="T4" fmla="*/ 35 w 35"/>
                <a:gd name="T5" fmla="*/ 0 h 134"/>
                <a:gd name="T6" fmla="*/ 18 w 35"/>
                <a:gd name="T7" fmla="*/ 104 h 134"/>
                <a:gd name="T8" fmla="*/ 21 w 35"/>
                <a:gd name="T9" fmla="*/ 134 h 134"/>
                <a:gd name="T10" fmla="*/ 0 w 35"/>
                <a:gd name="T11" fmla="*/ 134 h 134"/>
                <a:gd name="T12" fmla="*/ 0 w 35"/>
                <a:gd name="T13" fmla="*/ 104 h 134"/>
              </a:gdLst>
              <a:ahLst/>
              <a:cxnLst>
                <a:cxn ang="0">
                  <a:pos x="T0" y="T1"/>
                </a:cxn>
                <a:cxn ang="0">
                  <a:pos x="T2" y="T3"/>
                </a:cxn>
                <a:cxn ang="0">
                  <a:pos x="T4" y="T5"/>
                </a:cxn>
                <a:cxn ang="0">
                  <a:pos x="T6" y="T7"/>
                </a:cxn>
                <a:cxn ang="0">
                  <a:pos x="T8" y="T9"/>
                </a:cxn>
                <a:cxn ang="0">
                  <a:pos x="T10" y="T11"/>
                </a:cxn>
                <a:cxn ang="0">
                  <a:pos x="T12" y="T13"/>
                </a:cxn>
              </a:cxnLst>
              <a:rect l="0" t="0" r="r" b="b"/>
              <a:pathLst>
                <a:path w="35" h="134">
                  <a:moveTo>
                    <a:pt x="0" y="104"/>
                  </a:moveTo>
                  <a:lnTo>
                    <a:pt x="24" y="34"/>
                  </a:lnTo>
                  <a:lnTo>
                    <a:pt x="35" y="0"/>
                  </a:lnTo>
                  <a:lnTo>
                    <a:pt x="18" y="104"/>
                  </a:lnTo>
                  <a:lnTo>
                    <a:pt x="21" y="134"/>
                  </a:lnTo>
                  <a:lnTo>
                    <a:pt x="0" y="134"/>
                  </a:lnTo>
                  <a:lnTo>
                    <a:pt x="0" y="104"/>
                  </a:lnTo>
                  <a:close/>
                </a:path>
              </a:pathLst>
            </a:custGeom>
            <a:solidFill>
              <a:srgbClr val="FFE2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89"/>
            <p:cNvSpPr/>
            <p:nvPr/>
          </p:nvSpPr>
          <p:spPr bwMode="auto">
            <a:xfrm>
              <a:off x="11944351" y="1616075"/>
              <a:ext cx="79375" cy="1246188"/>
            </a:xfrm>
            <a:custGeom>
              <a:avLst/>
              <a:gdLst>
                <a:gd name="T0" fmla="*/ 8 w 19"/>
                <a:gd name="T1" fmla="*/ 0 h 293"/>
                <a:gd name="T2" fmla="*/ 0 w 19"/>
                <a:gd name="T3" fmla="*/ 1 h 293"/>
                <a:gd name="T4" fmla="*/ 12 w 19"/>
                <a:gd name="T5" fmla="*/ 293 h 293"/>
                <a:gd name="T6" fmla="*/ 19 w 19"/>
                <a:gd name="T7" fmla="*/ 293 h 293"/>
                <a:gd name="T8" fmla="*/ 8 w 19"/>
                <a:gd name="T9" fmla="*/ 0 h 293"/>
              </a:gdLst>
              <a:ahLst/>
              <a:cxnLst>
                <a:cxn ang="0">
                  <a:pos x="T0" y="T1"/>
                </a:cxn>
                <a:cxn ang="0">
                  <a:pos x="T2" y="T3"/>
                </a:cxn>
                <a:cxn ang="0">
                  <a:pos x="T4" y="T5"/>
                </a:cxn>
                <a:cxn ang="0">
                  <a:pos x="T6" y="T7"/>
                </a:cxn>
                <a:cxn ang="0">
                  <a:pos x="T8" y="T9"/>
                </a:cxn>
              </a:cxnLst>
              <a:rect l="0" t="0" r="r" b="b"/>
              <a:pathLst>
                <a:path w="19" h="293">
                  <a:moveTo>
                    <a:pt x="8" y="0"/>
                  </a:moveTo>
                  <a:cubicBezTo>
                    <a:pt x="7" y="5"/>
                    <a:pt x="1" y="5"/>
                    <a:pt x="0" y="1"/>
                  </a:cubicBezTo>
                  <a:cubicBezTo>
                    <a:pt x="12" y="293"/>
                    <a:pt x="12" y="293"/>
                    <a:pt x="12" y="293"/>
                  </a:cubicBezTo>
                  <a:cubicBezTo>
                    <a:pt x="19" y="293"/>
                    <a:pt x="19" y="293"/>
                    <a:pt x="19" y="293"/>
                  </a:cubicBezTo>
                  <a:lnTo>
                    <a:pt x="8" y="0"/>
                  </a:lnTo>
                  <a:close/>
                </a:path>
              </a:pathLst>
            </a:custGeom>
            <a:solidFill>
              <a:srgbClr val="C526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90"/>
            <p:cNvSpPr/>
            <p:nvPr/>
          </p:nvSpPr>
          <p:spPr bwMode="auto">
            <a:xfrm>
              <a:off x="11879263" y="1620838"/>
              <a:ext cx="115888" cy="1246188"/>
            </a:xfrm>
            <a:custGeom>
              <a:avLst/>
              <a:gdLst>
                <a:gd name="T0" fmla="*/ 15 w 27"/>
                <a:gd name="T1" fmla="*/ 0 h 293"/>
                <a:gd name="T2" fmla="*/ 15 w 27"/>
                <a:gd name="T3" fmla="*/ 0 h 293"/>
                <a:gd name="T4" fmla="*/ 0 w 27"/>
                <a:gd name="T5" fmla="*/ 0 h 293"/>
                <a:gd name="T6" fmla="*/ 12 w 27"/>
                <a:gd name="T7" fmla="*/ 293 h 293"/>
                <a:gd name="T8" fmla="*/ 19 w 27"/>
                <a:gd name="T9" fmla="*/ 293 h 293"/>
                <a:gd name="T10" fmla="*/ 27 w 27"/>
                <a:gd name="T11" fmla="*/ 292 h 293"/>
                <a:gd name="T12" fmla="*/ 15 w 27"/>
                <a:gd name="T13" fmla="*/ 0 h 293"/>
              </a:gdLst>
              <a:ahLst/>
              <a:cxnLst>
                <a:cxn ang="0">
                  <a:pos x="T0" y="T1"/>
                </a:cxn>
                <a:cxn ang="0">
                  <a:pos x="T2" y="T3"/>
                </a:cxn>
                <a:cxn ang="0">
                  <a:pos x="T4" y="T5"/>
                </a:cxn>
                <a:cxn ang="0">
                  <a:pos x="T6" y="T7"/>
                </a:cxn>
                <a:cxn ang="0">
                  <a:pos x="T8" y="T9"/>
                </a:cxn>
                <a:cxn ang="0">
                  <a:pos x="T10" y="T11"/>
                </a:cxn>
                <a:cxn ang="0">
                  <a:pos x="T12" y="T13"/>
                </a:cxn>
              </a:cxnLst>
              <a:rect l="0" t="0" r="r" b="b"/>
              <a:pathLst>
                <a:path w="27" h="293">
                  <a:moveTo>
                    <a:pt x="15" y="0"/>
                  </a:moveTo>
                  <a:cubicBezTo>
                    <a:pt x="15" y="0"/>
                    <a:pt x="15" y="0"/>
                    <a:pt x="15" y="0"/>
                  </a:cubicBezTo>
                  <a:cubicBezTo>
                    <a:pt x="14" y="5"/>
                    <a:pt x="3" y="6"/>
                    <a:pt x="0" y="0"/>
                  </a:cubicBezTo>
                  <a:cubicBezTo>
                    <a:pt x="12" y="293"/>
                    <a:pt x="12" y="293"/>
                    <a:pt x="12" y="293"/>
                  </a:cubicBezTo>
                  <a:cubicBezTo>
                    <a:pt x="19" y="293"/>
                    <a:pt x="19" y="293"/>
                    <a:pt x="19" y="293"/>
                  </a:cubicBezTo>
                  <a:cubicBezTo>
                    <a:pt x="27" y="292"/>
                    <a:pt x="27" y="292"/>
                    <a:pt x="27" y="292"/>
                  </a:cubicBezTo>
                  <a:lnTo>
                    <a:pt x="15" y="0"/>
                  </a:ln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91"/>
            <p:cNvSpPr/>
            <p:nvPr/>
          </p:nvSpPr>
          <p:spPr bwMode="auto">
            <a:xfrm>
              <a:off x="11850688" y="1620838"/>
              <a:ext cx="80963" cy="1246188"/>
            </a:xfrm>
            <a:custGeom>
              <a:avLst/>
              <a:gdLst>
                <a:gd name="T0" fmla="*/ 7 w 19"/>
                <a:gd name="T1" fmla="*/ 0 h 293"/>
                <a:gd name="T2" fmla="*/ 0 w 19"/>
                <a:gd name="T3" fmla="*/ 0 h 293"/>
                <a:gd name="T4" fmla="*/ 11 w 19"/>
                <a:gd name="T5" fmla="*/ 293 h 293"/>
                <a:gd name="T6" fmla="*/ 19 w 19"/>
                <a:gd name="T7" fmla="*/ 293 h 293"/>
                <a:gd name="T8" fmla="*/ 7 w 19"/>
                <a:gd name="T9" fmla="*/ 0 h 293"/>
              </a:gdLst>
              <a:ahLst/>
              <a:cxnLst>
                <a:cxn ang="0">
                  <a:pos x="T0" y="T1"/>
                </a:cxn>
                <a:cxn ang="0">
                  <a:pos x="T2" y="T3"/>
                </a:cxn>
                <a:cxn ang="0">
                  <a:pos x="T4" y="T5"/>
                </a:cxn>
                <a:cxn ang="0">
                  <a:pos x="T6" y="T7"/>
                </a:cxn>
                <a:cxn ang="0">
                  <a:pos x="T8" y="T9"/>
                </a:cxn>
              </a:cxnLst>
              <a:rect l="0" t="0" r="r" b="b"/>
              <a:pathLst>
                <a:path w="19" h="293">
                  <a:moveTo>
                    <a:pt x="7" y="0"/>
                  </a:moveTo>
                  <a:cubicBezTo>
                    <a:pt x="7" y="5"/>
                    <a:pt x="1" y="5"/>
                    <a:pt x="0" y="0"/>
                  </a:cubicBezTo>
                  <a:cubicBezTo>
                    <a:pt x="11" y="293"/>
                    <a:pt x="11" y="293"/>
                    <a:pt x="11" y="293"/>
                  </a:cubicBezTo>
                  <a:cubicBezTo>
                    <a:pt x="19" y="293"/>
                    <a:pt x="19" y="293"/>
                    <a:pt x="19" y="293"/>
                  </a:cubicBezTo>
                  <a:lnTo>
                    <a:pt x="7" y="0"/>
                  </a:lnTo>
                  <a:close/>
                </a:path>
              </a:pathLst>
            </a:custGeom>
            <a:solidFill>
              <a:srgbClr val="C526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92"/>
            <p:cNvSpPr/>
            <p:nvPr/>
          </p:nvSpPr>
          <p:spPr bwMode="auto">
            <a:xfrm>
              <a:off x="11888788" y="1455738"/>
              <a:ext cx="42863" cy="53975"/>
            </a:xfrm>
            <a:custGeom>
              <a:avLst/>
              <a:gdLst>
                <a:gd name="T0" fmla="*/ 0 w 27"/>
                <a:gd name="T1" fmla="*/ 34 h 34"/>
                <a:gd name="T2" fmla="*/ 11 w 27"/>
                <a:gd name="T3" fmla="*/ 0 h 34"/>
                <a:gd name="T4" fmla="*/ 11 w 27"/>
                <a:gd name="T5" fmla="*/ 0 h 34"/>
                <a:gd name="T6" fmla="*/ 27 w 27"/>
                <a:gd name="T7" fmla="*/ 32 h 34"/>
                <a:gd name="T8" fmla="*/ 0 w 27"/>
                <a:gd name="T9" fmla="*/ 34 h 34"/>
              </a:gdLst>
              <a:ahLst/>
              <a:cxnLst>
                <a:cxn ang="0">
                  <a:pos x="T0" y="T1"/>
                </a:cxn>
                <a:cxn ang="0">
                  <a:pos x="T2" y="T3"/>
                </a:cxn>
                <a:cxn ang="0">
                  <a:pos x="T4" y="T5"/>
                </a:cxn>
                <a:cxn ang="0">
                  <a:pos x="T6" y="T7"/>
                </a:cxn>
                <a:cxn ang="0">
                  <a:pos x="T8" y="T9"/>
                </a:cxn>
              </a:cxnLst>
              <a:rect l="0" t="0" r="r" b="b"/>
              <a:pathLst>
                <a:path w="27" h="34">
                  <a:moveTo>
                    <a:pt x="0" y="34"/>
                  </a:moveTo>
                  <a:lnTo>
                    <a:pt x="11" y="0"/>
                  </a:lnTo>
                  <a:lnTo>
                    <a:pt x="11" y="0"/>
                  </a:lnTo>
                  <a:lnTo>
                    <a:pt x="27" y="32"/>
                  </a:lnTo>
                  <a:lnTo>
                    <a:pt x="0" y="34"/>
                  </a:lnTo>
                  <a:close/>
                </a:path>
              </a:pathLst>
            </a:custGeom>
            <a:solidFill>
              <a:srgbClr val="C526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93"/>
            <p:cNvSpPr/>
            <p:nvPr/>
          </p:nvSpPr>
          <p:spPr bwMode="auto">
            <a:xfrm>
              <a:off x="11960226" y="2776538"/>
              <a:ext cx="63500" cy="38100"/>
            </a:xfrm>
            <a:custGeom>
              <a:avLst/>
              <a:gdLst>
                <a:gd name="T0" fmla="*/ 40 w 40"/>
                <a:gd name="T1" fmla="*/ 0 h 24"/>
                <a:gd name="T2" fmla="*/ 0 w 40"/>
                <a:gd name="T3" fmla="*/ 0 h 24"/>
                <a:gd name="T4" fmla="*/ 0 w 40"/>
                <a:gd name="T5" fmla="*/ 24 h 24"/>
                <a:gd name="T6" fmla="*/ 40 w 40"/>
                <a:gd name="T7" fmla="*/ 22 h 24"/>
                <a:gd name="T8" fmla="*/ 40 w 40"/>
                <a:gd name="T9" fmla="*/ 0 h 24"/>
              </a:gdLst>
              <a:ahLst/>
              <a:cxnLst>
                <a:cxn ang="0">
                  <a:pos x="T0" y="T1"/>
                </a:cxn>
                <a:cxn ang="0">
                  <a:pos x="T2" y="T3"/>
                </a:cxn>
                <a:cxn ang="0">
                  <a:pos x="T4" y="T5"/>
                </a:cxn>
                <a:cxn ang="0">
                  <a:pos x="T6" y="T7"/>
                </a:cxn>
                <a:cxn ang="0">
                  <a:pos x="T8" y="T9"/>
                </a:cxn>
              </a:cxnLst>
              <a:rect l="0" t="0" r="r" b="b"/>
              <a:pathLst>
                <a:path w="40" h="24">
                  <a:moveTo>
                    <a:pt x="40" y="0"/>
                  </a:moveTo>
                  <a:lnTo>
                    <a:pt x="0" y="0"/>
                  </a:lnTo>
                  <a:lnTo>
                    <a:pt x="0" y="24"/>
                  </a:lnTo>
                  <a:lnTo>
                    <a:pt x="40" y="22"/>
                  </a:lnTo>
                  <a:lnTo>
                    <a:pt x="40" y="0"/>
                  </a:lnTo>
                  <a:close/>
                </a:path>
              </a:pathLst>
            </a:custGeom>
            <a:solidFill>
              <a:srgbClr val="E5BE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94"/>
            <p:cNvSpPr/>
            <p:nvPr/>
          </p:nvSpPr>
          <p:spPr bwMode="auto">
            <a:xfrm>
              <a:off x="11926888" y="2776538"/>
              <a:ext cx="63500" cy="38100"/>
            </a:xfrm>
            <a:custGeom>
              <a:avLst/>
              <a:gdLst>
                <a:gd name="T0" fmla="*/ 40 w 40"/>
                <a:gd name="T1" fmla="*/ 0 h 24"/>
                <a:gd name="T2" fmla="*/ 0 w 40"/>
                <a:gd name="T3" fmla="*/ 0 h 24"/>
                <a:gd name="T4" fmla="*/ 0 w 40"/>
                <a:gd name="T5" fmla="*/ 24 h 24"/>
                <a:gd name="T6" fmla="*/ 40 w 40"/>
                <a:gd name="T7" fmla="*/ 22 h 24"/>
                <a:gd name="T8" fmla="*/ 40 w 40"/>
                <a:gd name="T9" fmla="*/ 0 h 24"/>
              </a:gdLst>
              <a:ahLst/>
              <a:cxnLst>
                <a:cxn ang="0">
                  <a:pos x="T0" y="T1"/>
                </a:cxn>
                <a:cxn ang="0">
                  <a:pos x="T2" y="T3"/>
                </a:cxn>
                <a:cxn ang="0">
                  <a:pos x="T4" y="T5"/>
                </a:cxn>
                <a:cxn ang="0">
                  <a:pos x="T6" y="T7"/>
                </a:cxn>
                <a:cxn ang="0">
                  <a:pos x="T8" y="T9"/>
                </a:cxn>
              </a:cxnLst>
              <a:rect l="0" t="0" r="r" b="b"/>
              <a:pathLst>
                <a:path w="40" h="24">
                  <a:moveTo>
                    <a:pt x="40" y="0"/>
                  </a:moveTo>
                  <a:lnTo>
                    <a:pt x="0" y="0"/>
                  </a:lnTo>
                  <a:lnTo>
                    <a:pt x="0" y="24"/>
                  </a:lnTo>
                  <a:lnTo>
                    <a:pt x="40" y="22"/>
                  </a:lnTo>
                  <a:lnTo>
                    <a:pt x="40" y="0"/>
                  </a:lnTo>
                  <a:close/>
                </a:path>
              </a:pathLst>
            </a:custGeom>
            <a:solidFill>
              <a:srgbClr val="FFD30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95"/>
            <p:cNvSpPr/>
            <p:nvPr/>
          </p:nvSpPr>
          <p:spPr bwMode="auto">
            <a:xfrm>
              <a:off x="11896726" y="2776538"/>
              <a:ext cx="30163" cy="38100"/>
            </a:xfrm>
            <a:custGeom>
              <a:avLst/>
              <a:gdLst>
                <a:gd name="T0" fmla="*/ 19 w 19"/>
                <a:gd name="T1" fmla="*/ 0 h 24"/>
                <a:gd name="T2" fmla="*/ 0 w 19"/>
                <a:gd name="T3" fmla="*/ 3 h 24"/>
                <a:gd name="T4" fmla="*/ 0 w 19"/>
                <a:gd name="T5" fmla="*/ 24 h 24"/>
                <a:gd name="T6" fmla="*/ 19 w 19"/>
                <a:gd name="T7" fmla="*/ 24 h 24"/>
                <a:gd name="T8" fmla="*/ 19 w 19"/>
                <a:gd name="T9" fmla="*/ 0 h 24"/>
              </a:gdLst>
              <a:ahLst/>
              <a:cxnLst>
                <a:cxn ang="0">
                  <a:pos x="T0" y="T1"/>
                </a:cxn>
                <a:cxn ang="0">
                  <a:pos x="T2" y="T3"/>
                </a:cxn>
                <a:cxn ang="0">
                  <a:pos x="T4" y="T5"/>
                </a:cxn>
                <a:cxn ang="0">
                  <a:pos x="T6" y="T7"/>
                </a:cxn>
                <a:cxn ang="0">
                  <a:pos x="T8" y="T9"/>
                </a:cxn>
              </a:cxnLst>
              <a:rect l="0" t="0" r="r" b="b"/>
              <a:pathLst>
                <a:path w="19" h="24">
                  <a:moveTo>
                    <a:pt x="19" y="0"/>
                  </a:moveTo>
                  <a:lnTo>
                    <a:pt x="0" y="3"/>
                  </a:lnTo>
                  <a:lnTo>
                    <a:pt x="0" y="24"/>
                  </a:lnTo>
                  <a:lnTo>
                    <a:pt x="19" y="24"/>
                  </a:lnTo>
                  <a:lnTo>
                    <a:pt x="19" y="0"/>
                  </a:lnTo>
                  <a:close/>
                </a:path>
              </a:pathLst>
            </a:custGeom>
            <a:solidFill>
              <a:srgbClr val="FFE2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96"/>
            <p:cNvSpPr/>
            <p:nvPr/>
          </p:nvSpPr>
          <p:spPr bwMode="auto">
            <a:xfrm>
              <a:off x="11171238" y="1246188"/>
              <a:ext cx="149225" cy="285750"/>
            </a:xfrm>
            <a:custGeom>
              <a:avLst/>
              <a:gdLst>
                <a:gd name="T0" fmla="*/ 78 w 94"/>
                <a:gd name="T1" fmla="*/ 89 h 180"/>
                <a:gd name="T2" fmla="*/ 94 w 94"/>
                <a:gd name="T3" fmla="*/ 148 h 180"/>
                <a:gd name="T4" fmla="*/ 22 w 94"/>
                <a:gd name="T5" fmla="*/ 180 h 180"/>
                <a:gd name="T6" fmla="*/ 0 w 94"/>
                <a:gd name="T7" fmla="*/ 113 h 180"/>
                <a:gd name="T8" fmla="*/ 11 w 94"/>
                <a:gd name="T9" fmla="*/ 0 h 180"/>
                <a:gd name="T10" fmla="*/ 11 w 94"/>
                <a:gd name="T11" fmla="*/ 0 h 180"/>
                <a:gd name="T12" fmla="*/ 78 w 94"/>
                <a:gd name="T13" fmla="*/ 89 h 180"/>
              </a:gdLst>
              <a:ahLst/>
              <a:cxnLst>
                <a:cxn ang="0">
                  <a:pos x="T0" y="T1"/>
                </a:cxn>
                <a:cxn ang="0">
                  <a:pos x="T2" y="T3"/>
                </a:cxn>
                <a:cxn ang="0">
                  <a:pos x="T4" y="T5"/>
                </a:cxn>
                <a:cxn ang="0">
                  <a:pos x="T6" y="T7"/>
                </a:cxn>
                <a:cxn ang="0">
                  <a:pos x="T8" y="T9"/>
                </a:cxn>
                <a:cxn ang="0">
                  <a:pos x="T10" y="T11"/>
                </a:cxn>
                <a:cxn ang="0">
                  <a:pos x="T12" y="T13"/>
                </a:cxn>
              </a:cxnLst>
              <a:rect l="0" t="0" r="r" b="b"/>
              <a:pathLst>
                <a:path w="94" h="180">
                  <a:moveTo>
                    <a:pt x="78" y="89"/>
                  </a:moveTo>
                  <a:lnTo>
                    <a:pt x="94" y="148"/>
                  </a:lnTo>
                  <a:lnTo>
                    <a:pt x="22" y="180"/>
                  </a:lnTo>
                  <a:lnTo>
                    <a:pt x="0" y="113"/>
                  </a:lnTo>
                  <a:lnTo>
                    <a:pt x="11" y="0"/>
                  </a:lnTo>
                  <a:lnTo>
                    <a:pt x="11" y="0"/>
                  </a:lnTo>
                  <a:lnTo>
                    <a:pt x="78" y="89"/>
                  </a:lnTo>
                  <a:close/>
                </a:path>
              </a:pathLst>
            </a:custGeom>
            <a:solidFill>
              <a:srgbClr val="FFD6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97"/>
            <p:cNvSpPr/>
            <p:nvPr/>
          </p:nvSpPr>
          <p:spPr bwMode="auto">
            <a:xfrm>
              <a:off x="11188701" y="1246188"/>
              <a:ext cx="119063" cy="196850"/>
            </a:xfrm>
            <a:custGeom>
              <a:avLst/>
              <a:gdLst>
                <a:gd name="T0" fmla="*/ 67 w 75"/>
                <a:gd name="T1" fmla="*/ 89 h 124"/>
                <a:gd name="T2" fmla="*/ 21 w 75"/>
                <a:gd name="T3" fmla="*/ 30 h 124"/>
                <a:gd name="T4" fmla="*/ 0 w 75"/>
                <a:gd name="T5" fmla="*/ 0 h 124"/>
                <a:gd name="T6" fmla="*/ 48 w 75"/>
                <a:gd name="T7" fmla="*/ 97 h 124"/>
                <a:gd name="T8" fmla="*/ 56 w 75"/>
                <a:gd name="T9" fmla="*/ 124 h 124"/>
                <a:gd name="T10" fmla="*/ 75 w 75"/>
                <a:gd name="T11" fmla="*/ 118 h 124"/>
                <a:gd name="T12" fmla="*/ 67 w 75"/>
                <a:gd name="T13" fmla="*/ 89 h 124"/>
              </a:gdLst>
              <a:ahLst/>
              <a:cxnLst>
                <a:cxn ang="0">
                  <a:pos x="T0" y="T1"/>
                </a:cxn>
                <a:cxn ang="0">
                  <a:pos x="T2" y="T3"/>
                </a:cxn>
                <a:cxn ang="0">
                  <a:pos x="T4" y="T5"/>
                </a:cxn>
                <a:cxn ang="0">
                  <a:pos x="T6" y="T7"/>
                </a:cxn>
                <a:cxn ang="0">
                  <a:pos x="T8" y="T9"/>
                </a:cxn>
                <a:cxn ang="0">
                  <a:pos x="T10" y="T11"/>
                </a:cxn>
                <a:cxn ang="0">
                  <a:pos x="T12" y="T13"/>
                </a:cxn>
              </a:cxnLst>
              <a:rect l="0" t="0" r="r" b="b"/>
              <a:pathLst>
                <a:path w="75" h="124">
                  <a:moveTo>
                    <a:pt x="67" y="89"/>
                  </a:moveTo>
                  <a:lnTo>
                    <a:pt x="21" y="30"/>
                  </a:lnTo>
                  <a:lnTo>
                    <a:pt x="0" y="0"/>
                  </a:lnTo>
                  <a:lnTo>
                    <a:pt x="48" y="97"/>
                  </a:lnTo>
                  <a:lnTo>
                    <a:pt x="56" y="124"/>
                  </a:lnTo>
                  <a:lnTo>
                    <a:pt x="75" y="118"/>
                  </a:lnTo>
                  <a:lnTo>
                    <a:pt x="67" y="89"/>
                  </a:lnTo>
                  <a:close/>
                </a:path>
              </a:pathLst>
            </a:custGeom>
            <a:solidFill>
              <a:srgbClr val="E5BE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98"/>
            <p:cNvSpPr/>
            <p:nvPr/>
          </p:nvSpPr>
          <p:spPr bwMode="auto">
            <a:xfrm>
              <a:off x="11171238" y="1246188"/>
              <a:ext cx="47625" cy="222250"/>
            </a:xfrm>
            <a:custGeom>
              <a:avLst/>
              <a:gdLst>
                <a:gd name="T0" fmla="*/ 0 w 30"/>
                <a:gd name="T1" fmla="*/ 113 h 140"/>
                <a:gd name="T2" fmla="*/ 8 w 30"/>
                <a:gd name="T3" fmla="*/ 38 h 140"/>
                <a:gd name="T4" fmla="*/ 11 w 30"/>
                <a:gd name="T5" fmla="*/ 0 h 140"/>
                <a:gd name="T6" fmla="*/ 19 w 30"/>
                <a:gd name="T7" fmla="*/ 108 h 140"/>
                <a:gd name="T8" fmla="*/ 30 w 30"/>
                <a:gd name="T9" fmla="*/ 134 h 140"/>
                <a:gd name="T10" fmla="*/ 8 w 30"/>
                <a:gd name="T11" fmla="*/ 140 h 140"/>
                <a:gd name="T12" fmla="*/ 0 w 30"/>
                <a:gd name="T13" fmla="*/ 113 h 140"/>
              </a:gdLst>
              <a:ahLst/>
              <a:cxnLst>
                <a:cxn ang="0">
                  <a:pos x="T0" y="T1"/>
                </a:cxn>
                <a:cxn ang="0">
                  <a:pos x="T2" y="T3"/>
                </a:cxn>
                <a:cxn ang="0">
                  <a:pos x="T4" y="T5"/>
                </a:cxn>
                <a:cxn ang="0">
                  <a:pos x="T6" y="T7"/>
                </a:cxn>
                <a:cxn ang="0">
                  <a:pos x="T8" y="T9"/>
                </a:cxn>
                <a:cxn ang="0">
                  <a:pos x="T10" y="T11"/>
                </a:cxn>
                <a:cxn ang="0">
                  <a:pos x="T12" y="T13"/>
                </a:cxn>
              </a:cxnLst>
              <a:rect l="0" t="0" r="r" b="b"/>
              <a:pathLst>
                <a:path w="30" h="140">
                  <a:moveTo>
                    <a:pt x="0" y="113"/>
                  </a:moveTo>
                  <a:lnTo>
                    <a:pt x="8" y="38"/>
                  </a:lnTo>
                  <a:lnTo>
                    <a:pt x="11" y="0"/>
                  </a:lnTo>
                  <a:lnTo>
                    <a:pt x="19" y="108"/>
                  </a:lnTo>
                  <a:lnTo>
                    <a:pt x="30" y="134"/>
                  </a:lnTo>
                  <a:lnTo>
                    <a:pt x="8" y="140"/>
                  </a:lnTo>
                  <a:lnTo>
                    <a:pt x="0" y="113"/>
                  </a:lnTo>
                  <a:close/>
                </a:path>
              </a:pathLst>
            </a:custGeom>
            <a:solidFill>
              <a:srgbClr val="FFE2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399"/>
            <p:cNvSpPr/>
            <p:nvPr/>
          </p:nvSpPr>
          <p:spPr bwMode="auto">
            <a:xfrm>
              <a:off x="11264901" y="1387475"/>
              <a:ext cx="381000" cy="1203325"/>
            </a:xfrm>
            <a:custGeom>
              <a:avLst/>
              <a:gdLst>
                <a:gd name="T0" fmla="*/ 7 w 90"/>
                <a:gd name="T1" fmla="*/ 0 h 283"/>
                <a:gd name="T2" fmla="*/ 0 w 90"/>
                <a:gd name="T3" fmla="*/ 3 h 283"/>
                <a:gd name="T4" fmla="*/ 83 w 90"/>
                <a:gd name="T5" fmla="*/ 283 h 283"/>
                <a:gd name="T6" fmla="*/ 90 w 90"/>
                <a:gd name="T7" fmla="*/ 281 h 283"/>
                <a:gd name="T8" fmla="*/ 7 w 90"/>
                <a:gd name="T9" fmla="*/ 0 h 283"/>
              </a:gdLst>
              <a:ahLst/>
              <a:cxnLst>
                <a:cxn ang="0">
                  <a:pos x="T0" y="T1"/>
                </a:cxn>
                <a:cxn ang="0">
                  <a:pos x="T2" y="T3"/>
                </a:cxn>
                <a:cxn ang="0">
                  <a:pos x="T4" y="T5"/>
                </a:cxn>
                <a:cxn ang="0">
                  <a:pos x="T6" y="T7"/>
                </a:cxn>
                <a:cxn ang="0">
                  <a:pos x="T8" y="T9"/>
                </a:cxn>
              </a:cxnLst>
              <a:rect l="0" t="0" r="r" b="b"/>
              <a:pathLst>
                <a:path w="90" h="283">
                  <a:moveTo>
                    <a:pt x="7" y="0"/>
                  </a:moveTo>
                  <a:cubicBezTo>
                    <a:pt x="8" y="5"/>
                    <a:pt x="2" y="6"/>
                    <a:pt x="0" y="3"/>
                  </a:cubicBezTo>
                  <a:cubicBezTo>
                    <a:pt x="83" y="283"/>
                    <a:pt x="83" y="283"/>
                    <a:pt x="83" y="283"/>
                  </a:cubicBezTo>
                  <a:cubicBezTo>
                    <a:pt x="90" y="281"/>
                    <a:pt x="90" y="281"/>
                    <a:pt x="90" y="281"/>
                  </a:cubicBezTo>
                  <a:lnTo>
                    <a:pt x="7" y="0"/>
                  </a:lnTo>
                  <a:close/>
                </a:path>
              </a:pathLst>
            </a:custGeom>
            <a:solidFill>
              <a:srgbClr val="018A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400"/>
            <p:cNvSpPr/>
            <p:nvPr/>
          </p:nvSpPr>
          <p:spPr bwMode="auto">
            <a:xfrm>
              <a:off x="11201401" y="1400175"/>
              <a:ext cx="415925" cy="1211263"/>
            </a:xfrm>
            <a:custGeom>
              <a:avLst/>
              <a:gdLst>
                <a:gd name="T0" fmla="*/ 15 w 98"/>
                <a:gd name="T1" fmla="*/ 0 h 285"/>
                <a:gd name="T2" fmla="*/ 15 w 98"/>
                <a:gd name="T3" fmla="*/ 0 h 285"/>
                <a:gd name="T4" fmla="*/ 0 w 98"/>
                <a:gd name="T5" fmla="*/ 4 h 285"/>
                <a:gd name="T6" fmla="*/ 83 w 98"/>
                <a:gd name="T7" fmla="*/ 285 h 285"/>
                <a:gd name="T8" fmla="*/ 91 w 98"/>
                <a:gd name="T9" fmla="*/ 283 h 285"/>
                <a:gd name="T10" fmla="*/ 98 w 98"/>
                <a:gd name="T11" fmla="*/ 280 h 285"/>
                <a:gd name="T12" fmla="*/ 15 w 98"/>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8" h="285">
                  <a:moveTo>
                    <a:pt x="15" y="0"/>
                  </a:moveTo>
                  <a:cubicBezTo>
                    <a:pt x="15" y="0"/>
                    <a:pt x="15" y="0"/>
                    <a:pt x="15" y="0"/>
                  </a:cubicBezTo>
                  <a:cubicBezTo>
                    <a:pt x="15" y="5"/>
                    <a:pt x="4" y="9"/>
                    <a:pt x="0" y="4"/>
                  </a:cubicBezTo>
                  <a:cubicBezTo>
                    <a:pt x="83" y="285"/>
                    <a:pt x="83" y="285"/>
                    <a:pt x="83" y="285"/>
                  </a:cubicBezTo>
                  <a:cubicBezTo>
                    <a:pt x="91" y="283"/>
                    <a:pt x="91" y="283"/>
                    <a:pt x="91" y="283"/>
                  </a:cubicBezTo>
                  <a:cubicBezTo>
                    <a:pt x="98" y="280"/>
                    <a:pt x="98" y="280"/>
                    <a:pt x="98" y="280"/>
                  </a:cubicBezTo>
                  <a:lnTo>
                    <a:pt x="15" y="0"/>
                  </a:ln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401"/>
            <p:cNvSpPr/>
            <p:nvPr/>
          </p:nvSpPr>
          <p:spPr bwMode="auto">
            <a:xfrm>
              <a:off x="11171238" y="1417638"/>
              <a:ext cx="385763" cy="1201738"/>
            </a:xfrm>
            <a:custGeom>
              <a:avLst/>
              <a:gdLst>
                <a:gd name="T0" fmla="*/ 7 w 91"/>
                <a:gd name="T1" fmla="*/ 0 h 283"/>
                <a:gd name="T2" fmla="*/ 0 w 91"/>
                <a:gd name="T3" fmla="*/ 2 h 283"/>
                <a:gd name="T4" fmla="*/ 83 w 91"/>
                <a:gd name="T5" fmla="*/ 283 h 283"/>
                <a:gd name="T6" fmla="*/ 91 w 91"/>
                <a:gd name="T7" fmla="*/ 281 h 283"/>
                <a:gd name="T8" fmla="*/ 7 w 91"/>
                <a:gd name="T9" fmla="*/ 0 h 283"/>
              </a:gdLst>
              <a:ahLst/>
              <a:cxnLst>
                <a:cxn ang="0">
                  <a:pos x="T0" y="T1"/>
                </a:cxn>
                <a:cxn ang="0">
                  <a:pos x="T2" y="T3"/>
                </a:cxn>
                <a:cxn ang="0">
                  <a:pos x="T4" y="T5"/>
                </a:cxn>
                <a:cxn ang="0">
                  <a:pos x="T6" y="T7"/>
                </a:cxn>
                <a:cxn ang="0">
                  <a:pos x="T8" y="T9"/>
                </a:cxn>
              </a:cxnLst>
              <a:rect l="0" t="0" r="r" b="b"/>
              <a:pathLst>
                <a:path w="91" h="283">
                  <a:moveTo>
                    <a:pt x="7" y="0"/>
                  </a:moveTo>
                  <a:cubicBezTo>
                    <a:pt x="8" y="4"/>
                    <a:pt x="2" y="6"/>
                    <a:pt x="0" y="2"/>
                  </a:cubicBezTo>
                  <a:cubicBezTo>
                    <a:pt x="83" y="283"/>
                    <a:pt x="83" y="283"/>
                    <a:pt x="83" y="283"/>
                  </a:cubicBezTo>
                  <a:cubicBezTo>
                    <a:pt x="91" y="281"/>
                    <a:pt x="91" y="281"/>
                    <a:pt x="91" y="281"/>
                  </a:cubicBezTo>
                  <a:lnTo>
                    <a:pt x="7" y="0"/>
                  </a:lnTo>
                  <a:close/>
                </a:path>
              </a:pathLst>
            </a:custGeom>
            <a:solidFill>
              <a:srgbClr val="018A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402"/>
            <p:cNvSpPr/>
            <p:nvPr/>
          </p:nvSpPr>
          <p:spPr bwMode="auto">
            <a:xfrm>
              <a:off x="11183938" y="1246188"/>
              <a:ext cx="38100" cy="60325"/>
            </a:xfrm>
            <a:custGeom>
              <a:avLst/>
              <a:gdLst>
                <a:gd name="T0" fmla="*/ 0 w 24"/>
                <a:gd name="T1" fmla="*/ 38 h 38"/>
                <a:gd name="T2" fmla="*/ 3 w 24"/>
                <a:gd name="T3" fmla="*/ 0 h 38"/>
                <a:gd name="T4" fmla="*/ 3 w 24"/>
                <a:gd name="T5" fmla="*/ 0 h 38"/>
                <a:gd name="T6" fmla="*/ 24 w 24"/>
                <a:gd name="T7" fmla="*/ 30 h 38"/>
                <a:gd name="T8" fmla="*/ 0 w 24"/>
                <a:gd name="T9" fmla="*/ 38 h 38"/>
              </a:gdLst>
              <a:ahLst/>
              <a:cxnLst>
                <a:cxn ang="0">
                  <a:pos x="T0" y="T1"/>
                </a:cxn>
                <a:cxn ang="0">
                  <a:pos x="T2" y="T3"/>
                </a:cxn>
                <a:cxn ang="0">
                  <a:pos x="T4" y="T5"/>
                </a:cxn>
                <a:cxn ang="0">
                  <a:pos x="T6" y="T7"/>
                </a:cxn>
                <a:cxn ang="0">
                  <a:pos x="T8" y="T9"/>
                </a:cxn>
              </a:cxnLst>
              <a:rect l="0" t="0" r="r" b="b"/>
              <a:pathLst>
                <a:path w="24" h="38">
                  <a:moveTo>
                    <a:pt x="0" y="38"/>
                  </a:moveTo>
                  <a:lnTo>
                    <a:pt x="3" y="0"/>
                  </a:lnTo>
                  <a:lnTo>
                    <a:pt x="3" y="0"/>
                  </a:lnTo>
                  <a:lnTo>
                    <a:pt x="24" y="30"/>
                  </a:lnTo>
                  <a:lnTo>
                    <a:pt x="0" y="38"/>
                  </a:ln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403"/>
            <p:cNvSpPr/>
            <p:nvPr/>
          </p:nvSpPr>
          <p:spPr bwMode="auto">
            <a:xfrm>
              <a:off x="11561763" y="2500313"/>
              <a:ext cx="71438" cy="50800"/>
            </a:xfrm>
            <a:custGeom>
              <a:avLst/>
              <a:gdLst>
                <a:gd name="T0" fmla="*/ 37 w 45"/>
                <a:gd name="T1" fmla="*/ 0 h 32"/>
                <a:gd name="T2" fmla="*/ 0 w 45"/>
                <a:gd name="T3" fmla="*/ 11 h 32"/>
                <a:gd name="T4" fmla="*/ 5 w 45"/>
                <a:gd name="T5" fmla="*/ 32 h 32"/>
                <a:gd name="T6" fmla="*/ 45 w 45"/>
                <a:gd name="T7" fmla="*/ 22 h 32"/>
                <a:gd name="T8" fmla="*/ 37 w 45"/>
                <a:gd name="T9" fmla="*/ 0 h 32"/>
              </a:gdLst>
              <a:ahLst/>
              <a:cxnLst>
                <a:cxn ang="0">
                  <a:pos x="T0" y="T1"/>
                </a:cxn>
                <a:cxn ang="0">
                  <a:pos x="T2" y="T3"/>
                </a:cxn>
                <a:cxn ang="0">
                  <a:pos x="T4" y="T5"/>
                </a:cxn>
                <a:cxn ang="0">
                  <a:pos x="T6" y="T7"/>
                </a:cxn>
                <a:cxn ang="0">
                  <a:pos x="T8" y="T9"/>
                </a:cxn>
              </a:cxnLst>
              <a:rect l="0" t="0" r="r" b="b"/>
              <a:pathLst>
                <a:path w="45" h="32">
                  <a:moveTo>
                    <a:pt x="37" y="0"/>
                  </a:moveTo>
                  <a:lnTo>
                    <a:pt x="0" y="11"/>
                  </a:lnTo>
                  <a:lnTo>
                    <a:pt x="5" y="32"/>
                  </a:lnTo>
                  <a:lnTo>
                    <a:pt x="45" y="22"/>
                  </a:lnTo>
                  <a:lnTo>
                    <a:pt x="37" y="0"/>
                  </a:lnTo>
                  <a:close/>
                </a:path>
              </a:pathLst>
            </a:custGeom>
            <a:solidFill>
              <a:srgbClr val="E5BE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404"/>
            <p:cNvSpPr/>
            <p:nvPr/>
          </p:nvSpPr>
          <p:spPr bwMode="auto">
            <a:xfrm>
              <a:off x="11531601" y="2509838"/>
              <a:ext cx="68263" cy="50800"/>
            </a:xfrm>
            <a:custGeom>
              <a:avLst/>
              <a:gdLst>
                <a:gd name="T0" fmla="*/ 38 w 43"/>
                <a:gd name="T1" fmla="*/ 0 h 32"/>
                <a:gd name="T2" fmla="*/ 0 w 43"/>
                <a:gd name="T3" fmla="*/ 10 h 32"/>
                <a:gd name="T4" fmla="*/ 6 w 43"/>
                <a:gd name="T5" fmla="*/ 32 h 32"/>
                <a:gd name="T6" fmla="*/ 43 w 43"/>
                <a:gd name="T7" fmla="*/ 21 h 32"/>
                <a:gd name="T8" fmla="*/ 38 w 43"/>
                <a:gd name="T9" fmla="*/ 0 h 32"/>
              </a:gdLst>
              <a:ahLst/>
              <a:cxnLst>
                <a:cxn ang="0">
                  <a:pos x="T0" y="T1"/>
                </a:cxn>
                <a:cxn ang="0">
                  <a:pos x="T2" y="T3"/>
                </a:cxn>
                <a:cxn ang="0">
                  <a:pos x="T4" y="T5"/>
                </a:cxn>
                <a:cxn ang="0">
                  <a:pos x="T6" y="T7"/>
                </a:cxn>
                <a:cxn ang="0">
                  <a:pos x="T8" y="T9"/>
                </a:cxn>
              </a:cxnLst>
              <a:rect l="0" t="0" r="r" b="b"/>
              <a:pathLst>
                <a:path w="43" h="32">
                  <a:moveTo>
                    <a:pt x="38" y="0"/>
                  </a:moveTo>
                  <a:lnTo>
                    <a:pt x="0" y="10"/>
                  </a:lnTo>
                  <a:lnTo>
                    <a:pt x="6" y="32"/>
                  </a:lnTo>
                  <a:lnTo>
                    <a:pt x="43" y="21"/>
                  </a:lnTo>
                  <a:lnTo>
                    <a:pt x="38" y="0"/>
                  </a:lnTo>
                  <a:close/>
                </a:path>
              </a:pathLst>
            </a:custGeom>
            <a:solidFill>
              <a:srgbClr val="FFD30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405"/>
            <p:cNvSpPr/>
            <p:nvPr/>
          </p:nvSpPr>
          <p:spPr bwMode="auto">
            <a:xfrm>
              <a:off x="11503026" y="2525713"/>
              <a:ext cx="38100" cy="42863"/>
            </a:xfrm>
            <a:custGeom>
              <a:avLst/>
              <a:gdLst>
                <a:gd name="T0" fmla="*/ 18 w 24"/>
                <a:gd name="T1" fmla="*/ 0 h 27"/>
                <a:gd name="T2" fmla="*/ 0 w 24"/>
                <a:gd name="T3" fmla="*/ 6 h 27"/>
                <a:gd name="T4" fmla="*/ 5 w 24"/>
                <a:gd name="T5" fmla="*/ 27 h 27"/>
                <a:gd name="T6" fmla="*/ 24 w 24"/>
                <a:gd name="T7" fmla="*/ 22 h 27"/>
                <a:gd name="T8" fmla="*/ 18 w 24"/>
                <a:gd name="T9" fmla="*/ 0 h 27"/>
              </a:gdLst>
              <a:ahLst/>
              <a:cxnLst>
                <a:cxn ang="0">
                  <a:pos x="T0" y="T1"/>
                </a:cxn>
                <a:cxn ang="0">
                  <a:pos x="T2" y="T3"/>
                </a:cxn>
                <a:cxn ang="0">
                  <a:pos x="T4" y="T5"/>
                </a:cxn>
                <a:cxn ang="0">
                  <a:pos x="T6" y="T7"/>
                </a:cxn>
                <a:cxn ang="0">
                  <a:pos x="T8" y="T9"/>
                </a:cxn>
              </a:cxnLst>
              <a:rect l="0" t="0" r="r" b="b"/>
              <a:pathLst>
                <a:path w="24" h="27">
                  <a:moveTo>
                    <a:pt x="18" y="0"/>
                  </a:moveTo>
                  <a:lnTo>
                    <a:pt x="0" y="6"/>
                  </a:lnTo>
                  <a:lnTo>
                    <a:pt x="5" y="27"/>
                  </a:lnTo>
                  <a:lnTo>
                    <a:pt x="24" y="22"/>
                  </a:lnTo>
                  <a:lnTo>
                    <a:pt x="18" y="0"/>
                  </a:lnTo>
                  <a:close/>
                </a:path>
              </a:pathLst>
            </a:custGeom>
            <a:solidFill>
              <a:srgbClr val="FFE2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406"/>
            <p:cNvSpPr/>
            <p:nvPr/>
          </p:nvSpPr>
          <p:spPr bwMode="auto">
            <a:xfrm>
              <a:off x="11349038" y="1195388"/>
              <a:ext cx="149225" cy="280988"/>
            </a:xfrm>
            <a:custGeom>
              <a:avLst/>
              <a:gdLst>
                <a:gd name="T0" fmla="*/ 78 w 94"/>
                <a:gd name="T1" fmla="*/ 89 h 177"/>
                <a:gd name="T2" fmla="*/ 94 w 94"/>
                <a:gd name="T3" fmla="*/ 145 h 177"/>
                <a:gd name="T4" fmla="*/ 22 w 94"/>
                <a:gd name="T5" fmla="*/ 177 h 177"/>
                <a:gd name="T6" fmla="*/ 0 w 94"/>
                <a:gd name="T7" fmla="*/ 110 h 177"/>
                <a:gd name="T8" fmla="*/ 11 w 94"/>
                <a:gd name="T9" fmla="*/ 0 h 177"/>
                <a:gd name="T10" fmla="*/ 11 w 94"/>
                <a:gd name="T11" fmla="*/ 0 h 177"/>
                <a:gd name="T12" fmla="*/ 78 w 94"/>
                <a:gd name="T13" fmla="*/ 89 h 177"/>
              </a:gdLst>
              <a:ahLst/>
              <a:cxnLst>
                <a:cxn ang="0">
                  <a:pos x="T0" y="T1"/>
                </a:cxn>
                <a:cxn ang="0">
                  <a:pos x="T2" y="T3"/>
                </a:cxn>
                <a:cxn ang="0">
                  <a:pos x="T4" y="T5"/>
                </a:cxn>
                <a:cxn ang="0">
                  <a:pos x="T6" y="T7"/>
                </a:cxn>
                <a:cxn ang="0">
                  <a:pos x="T8" y="T9"/>
                </a:cxn>
                <a:cxn ang="0">
                  <a:pos x="T10" y="T11"/>
                </a:cxn>
                <a:cxn ang="0">
                  <a:pos x="T12" y="T13"/>
                </a:cxn>
              </a:cxnLst>
              <a:rect l="0" t="0" r="r" b="b"/>
              <a:pathLst>
                <a:path w="94" h="177">
                  <a:moveTo>
                    <a:pt x="78" y="89"/>
                  </a:moveTo>
                  <a:lnTo>
                    <a:pt x="94" y="145"/>
                  </a:lnTo>
                  <a:lnTo>
                    <a:pt x="22" y="177"/>
                  </a:lnTo>
                  <a:lnTo>
                    <a:pt x="0" y="110"/>
                  </a:lnTo>
                  <a:lnTo>
                    <a:pt x="11" y="0"/>
                  </a:lnTo>
                  <a:lnTo>
                    <a:pt x="11" y="0"/>
                  </a:lnTo>
                  <a:lnTo>
                    <a:pt x="78" y="89"/>
                  </a:lnTo>
                  <a:close/>
                </a:path>
              </a:pathLst>
            </a:custGeom>
            <a:solidFill>
              <a:srgbClr val="FFD6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407"/>
            <p:cNvSpPr/>
            <p:nvPr/>
          </p:nvSpPr>
          <p:spPr bwMode="auto">
            <a:xfrm>
              <a:off x="11366501" y="1195388"/>
              <a:ext cx="119063" cy="196850"/>
            </a:xfrm>
            <a:custGeom>
              <a:avLst/>
              <a:gdLst>
                <a:gd name="T0" fmla="*/ 67 w 75"/>
                <a:gd name="T1" fmla="*/ 89 h 124"/>
                <a:gd name="T2" fmla="*/ 21 w 75"/>
                <a:gd name="T3" fmla="*/ 27 h 124"/>
                <a:gd name="T4" fmla="*/ 0 w 75"/>
                <a:gd name="T5" fmla="*/ 0 h 124"/>
                <a:gd name="T6" fmla="*/ 48 w 75"/>
                <a:gd name="T7" fmla="*/ 94 h 124"/>
                <a:gd name="T8" fmla="*/ 56 w 75"/>
                <a:gd name="T9" fmla="*/ 124 h 124"/>
                <a:gd name="T10" fmla="*/ 75 w 75"/>
                <a:gd name="T11" fmla="*/ 115 h 124"/>
                <a:gd name="T12" fmla="*/ 67 w 75"/>
                <a:gd name="T13" fmla="*/ 89 h 124"/>
              </a:gdLst>
              <a:ahLst/>
              <a:cxnLst>
                <a:cxn ang="0">
                  <a:pos x="T0" y="T1"/>
                </a:cxn>
                <a:cxn ang="0">
                  <a:pos x="T2" y="T3"/>
                </a:cxn>
                <a:cxn ang="0">
                  <a:pos x="T4" y="T5"/>
                </a:cxn>
                <a:cxn ang="0">
                  <a:pos x="T6" y="T7"/>
                </a:cxn>
                <a:cxn ang="0">
                  <a:pos x="T8" y="T9"/>
                </a:cxn>
                <a:cxn ang="0">
                  <a:pos x="T10" y="T11"/>
                </a:cxn>
                <a:cxn ang="0">
                  <a:pos x="T12" y="T13"/>
                </a:cxn>
              </a:cxnLst>
              <a:rect l="0" t="0" r="r" b="b"/>
              <a:pathLst>
                <a:path w="75" h="124">
                  <a:moveTo>
                    <a:pt x="67" y="89"/>
                  </a:moveTo>
                  <a:lnTo>
                    <a:pt x="21" y="27"/>
                  </a:lnTo>
                  <a:lnTo>
                    <a:pt x="0" y="0"/>
                  </a:lnTo>
                  <a:lnTo>
                    <a:pt x="48" y="94"/>
                  </a:lnTo>
                  <a:lnTo>
                    <a:pt x="56" y="124"/>
                  </a:lnTo>
                  <a:lnTo>
                    <a:pt x="75" y="115"/>
                  </a:lnTo>
                  <a:lnTo>
                    <a:pt x="67" y="89"/>
                  </a:lnTo>
                  <a:close/>
                </a:path>
              </a:pathLst>
            </a:custGeom>
            <a:solidFill>
              <a:srgbClr val="E5BE0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408"/>
            <p:cNvSpPr/>
            <p:nvPr/>
          </p:nvSpPr>
          <p:spPr bwMode="auto">
            <a:xfrm>
              <a:off x="11349038" y="1195388"/>
              <a:ext cx="47625" cy="222250"/>
            </a:xfrm>
            <a:custGeom>
              <a:avLst/>
              <a:gdLst>
                <a:gd name="T0" fmla="*/ 0 w 30"/>
                <a:gd name="T1" fmla="*/ 110 h 140"/>
                <a:gd name="T2" fmla="*/ 8 w 30"/>
                <a:gd name="T3" fmla="*/ 35 h 140"/>
                <a:gd name="T4" fmla="*/ 11 w 30"/>
                <a:gd name="T5" fmla="*/ 0 h 140"/>
                <a:gd name="T6" fmla="*/ 19 w 30"/>
                <a:gd name="T7" fmla="*/ 105 h 140"/>
                <a:gd name="T8" fmla="*/ 30 w 30"/>
                <a:gd name="T9" fmla="*/ 134 h 140"/>
                <a:gd name="T10" fmla="*/ 8 w 30"/>
                <a:gd name="T11" fmla="*/ 140 h 140"/>
                <a:gd name="T12" fmla="*/ 0 w 30"/>
                <a:gd name="T13" fmla="*/ 110 h 140"/>
              </a:gdLst>
              <a:ahLst/>
              <a:cxnLst>
                <a:cxn ang="0">
                  <a:pos x="T0" y="T1"/>
                </a:cxn>
                <a:cxn ang="0">
                  <a:pos x="T2" y="T3"/>
                </a:cxn>
                <a:cxn ang="0">
                  <a:pos x="T4" y="T5"/>
                </a:cxn>
                <a:cxn ang="0">
                  <a:pos x="T6" y="T7"/>
                </a:cxn>
                <a:cxn ang="0">
                  <a:pos x="T8" y="T9"/>
                </a:cxn>
                <a:cxn ang="0">
                  <a:pos x="T10" y="T11"/>
                </a:cxn>
                <a:cxn ang="0">
                  <a:pos x="T12" y="T13"/>
                </a:cxn>
              </a:cxnLst>
              <a:rect l="0" t="0" r="r" b="b"/>
              <a:pathLst>
                <a:path w="30" h="140">
                  <a:moveTo>
                    <a:pt x="0" y="110"/>
                  </a:moveTo>
                  <a:lnTo>
                    <a:pt x="8" y="35"/>
                  </a:lnTo>
                  <a:lnTo>
                    <a:pt x="11" y="0"/>
                  </a:lnTo>
                  <a:lnTo>
                    <a:pt x="19" y="105"/>
                  </a:lnTo>
                  <a:lnTo>
                    <a:pt x="30" y="134"/>
                  </a:lnTo>
                  <a:lnTo>
                    <a:pt x="8" y="140"/>
                  </a:lnTo>
                  <a:lnTo>
                    <a:pt x="0" y="110"/>
                  </a:lnTo>
                  <a:close/>
                </a:path>
              </a:pathLst>
            </a:custGeom>
            <a:solidFill>
              <a:srgbClr val="FFE2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409"/>
            <p:cNvSpPr/>
            <p:nvPr/>
          </p:nvSpPr>
          <p:spPr bwMode="auto">
            <a:xfrm>
              <a:off x="11442701" y="1336675"/>
              <a:ext cx="382588" cy="1201738"/>
            </a:xfrm>
            <a:custGeom>
              <a:avLst/>
              <a:gdLst>
                <a:gd name="T0" fmla="*/ 7 w 90"/>
                <a:gd name="T1" fmla="*/ 0 h 283"/>
                <a:gd name="T2" fmla="*/ 0 w 90"/>
                <a:gd name="T3" fmla="*/ 2 h 283"/>
                <a:gd name="T4" fmla="*/ 83 w 90"/>
                <a:gd name="T5" fmla="*/ 283 h 283"/>
                <a:gd name="T6" fmla="*/ 90 w 90"/>
                <a:gd name="T7" fmla="*/ 281 h 283"/>
                <a:gd name="T8" fmla="*/ 7 w 90"/>
                <a:gd name="T9" fmla="*/ 0 h 283"/>
              </a:gdLst>
              <a:ahLst/>
              <a:cxnLst>
                <a:cxn ang="0">
                  <a:pos x="T0" y="T1"/>
                </a:cxn>
                <a:cxn ang="0">
                  <a:pos x="T2" y="T3"/>
                </a:cxn>
                <a:cxn ang="0">
                  <a:pos x="T4" y="T5"/>
                </a:cxn>
                <a:cxn ang="0">
                  <a:pos x="T6" y="T7"/>
                </a:cxn>
                <a:cxn ang="0">
                  <a:pos x="T8" y="T9"/>
                </a:cxn>
              </a:cxnLst>
              <a:rect l="0" t="0" r="r" b="b"/>
              <a:pathLst>
                <a:path w="90" h="283">
                  <a:moveTo>
                    <a:pt x="7" y="0"/>
                  </a:moveTo>
                  <a:cubicBezTo>
                    <a:pt x="8" y="4"/>
                    <a:pt x="2" y="6"/>
                    <a:pt x="0" y="2"/>
                  </a:cubicBezTo>
                  <a:cubicBezTo>
                    <a:pt x="83" y="283"/>
                    <a:pt x="83" y="283"/>
                    <a:pt x="83" y="283"/>
                  </a:cubicBezTo>
                  <a:cubicBezTo>
                    <a:pt x="90" y="281"/>
                    <a:pt x="90" y="281"/>
                    <a:pt x="90" y="281"/>
                  </a:cubicBezTo>
                  <a:lnTo>
                    <a:pt x="7" y="0"/>
                  </a:ln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410"/>
            <p:cNvSpPr/>
            <p:nvPr/>
          </p:nvSpPr>
          <p:spPr bwMode="auto">
            <a:xfrm>
              <a:off x="11379201" y="1344613"/>
              <a:ext cx="415925" cy="1211263"/>
            </a:xfrm>
            <a:custGeom>
              <a:avLst/>
              <a:gdLst>
                <a:gd name="T0" fmla="*/ 15 w 98"/>
                <a:gd name="T1" fmla="*/ 0 h 285"/>
                <a:gd name="T2" fmla="*/ 15 w 98"/>
                <a:gd name="T3" fmla="*/ 0 h 285"/>
                <a:gd name="T4" fmla="*/ 0 w 98"/>
                <a:gd name="T5" fmla="*/ 4 h 285"/>
                <a:gd name="T6" fmla="*/ 83 w 98"/>
                <a:gd name="T7" fmla="*/ 285 h 285"/>
                <a:gd name="T8" fmla="*/ 91 w 98"/>
                <a:gd name="T9" fmla="*/ 283 h 285"/>
                <a:gd name="T10" fmla="*/ 98 w 98"/>
                <a:gd name="T11" fmla="*/ 281 h 285"/>
                <a:gd name="T12" fmla="*/ 15 w 98"/>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8" h="285">
                  <a:moveTo>
                    <a:pt x="15" y="0"/>
                  </a:moveTo>
                  <a:cubicBezTo>
                    <a:pt x="15" y="0"/>
                    <a:pt x="15" y="0"/>
                    <a:pt x="15" y="0"/>
                  </a:cubicBezTo>
                  <a:cubicBezTo>
                    <a:pt x="15" y="5"/>
                    <a:pt x="4" y="10"/>
                    <a:pt x="0" y="4"/>
                  </a:cubicBezTo>
                  <a:cubicBezTo>
                    <a:pt x="83" y="285"/>
                    <a:pt x="83" y="285"/>
                    <a:pt x="83" y="285"/>
                  </a:cubicBezTo>
                  <a:cubicBezTo>
                    <a:pt x="91" y="283"/>
                    <a:pt x="91" y="283"/>
                    <a:pt x="91" y="283"/>
                  </a:cubicBezTo>
                  <a:cubicBezTo>
                    <a:pt x="98" y="281"/>
                    <a:pt x="98" y="281"/>
                    <a:pt x="98" y="281"/>
                  </a:cubicBezTo>
                  <a:lnTo>
                    <a:pt x="15" y="0"/>
                  </a:lnTo>
                  <a:close/>
                </a:path>
              </a:pathLst>
            </a:custGeom>
            <a:solidFill>
              <a:srgbClr val="FFE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411"/>
            <p:cNvSpPr/>
            <p:nvPr/>
          </p:nvSpPr>
          <p:spPr bwMode="auto">
            <a:xfrm>
              <a:off x="11349038" y="1362075"/>
              <a:ext cx="387350" cy="1201738"/>
            </a:xfrm>
            <a:custGeom>
              <a:avLst/>
              <a:gdLst>
                <a:gd name="T0" fmla="*/ 7 w 91"/>
                <a:gd name="T1" fmla="*/ 0 h 283"/>
                <a:gd name="T2" fmla="*/ 0 w 91"/>
                <a:gd name="T3" fmla="*/ 3 h 283"/>
                <a:gd name="T4" fmla="*/ 83 w 91"/>
                <a:gd name="T5" fmla="*/ 283 h 283"/>
                <a:gd name="T6" fmla="*/ 91 w 91"/>
                <a:gd name="T7" fmla="*/ 281 h 283"/>
                <a:gd name="T8" fmla="*/ 7 w 91"/>
                <a:gd name="T9" fmla="*/ 0 h 283"/>
              </a:gdLst>
              <a:ahLst/>
              <a:cxnLst>
                <a:cxn ang="0">
                  <a:pos x="T0" y="T1"/>
                </a:cxn>
                <a:cxn ang="0">
                  <a:pos x="T2" y="T3"/>
                </a:cxn>
                <a:cxn ang="0">
                  <a:pos x="T4" y="T5"/>
                </a:cxn>
                <a:cxn ang="0">
                  <a:pos x="T6" y="T7"/>
                </a:cxn>
                <a:cxn ang="0">
                  <a:pos x="T8" y="T9"/>
                </a:cxn>
              </a:cxnLst>
              <a:rect l="0" t="0" r="r" b="b"/>
              <a:pathLst>
                <a:path w="91" h="283">
                  <a:moveTo>
                    <a:pt x="7" y="0"/>
                  </a:moveTo>
                  <a:cubicBezTo>
                    <a:pt x="8" y="5"/>
                    <a:pt x="2" y="6"/>
                    <a:pt x="0" y="3"/>
                  </a:cubicBezTo>
                  <a:cubicBezTo>
                    <a:pt x="83" y="283"/>
                    <a:pt x="83" y="283"/>
                    <a:pt x="83" y="283"/>
                  </a:cubicBezTo>
                  <a:cubicBezTo>
                    <a:pt x="91" y="281"/>
                    <a:pt x="91" y="281"/>
                    <a:pt x="91" y="281"/>
                  </a:cubicBezTo>
                  <a:lnTo>
                    <a:pt x="7" y="0"/>
                  </a:lnTo>
                  <a:close/>
                </a:path>
              </a:pathLst>
            </a:custGeom>
            <a:solidFill>
              <a:srgbClr val="FFF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412"/>
            <p:cNvSpPr/>
            <p:nvPr/>
          </p:nvSpPr>
          <p:spPr bwMode="auto">
            <a:xfrm>
              <a:off x="11361738" y="1195388"/>
              <a:ext cx="38100" cy="55563"/>
            </a:xfrm>
            <a:custGeom>
              <a:avLst/>
              <a:gdLst>
                <a:gd name="T0" fmla="*/ 0 w 24"/>
                <a:gd name="T1" fmla="*/ 35 h 35"/>
                <a:gd name="T2" fmla="*/ 3 w 24"/>
                <a:gd name="T3" fmla="*/ 0 h 35"/>
                <a:gd name="T4" fmla="*/ 3 w 24"/>
                <a:gd name="T5" fmla="*/ 0 h 35"/>
                <a:gd name="T6" fmla="*/ 24 w 24"/>
                <a:gd name="T7" fmla="*/ 27 h 35"/>
                <a:gd name="T8" fmla="*/ 0 w 24"/>
                <a:gd name="T9" fmla="*/ 35 h 35"/>
              </a:gdLst>
              <a:ahLst/>
              <a:cxnLst>
                <a:cxn ang="0">
                  <a:pos x="T0" y="T1"/>
                </a:cxn>
                <a:cxn ang="0">
                  <a:pos x="T2" y="T3"/>
                </a:cxn>
                <a:cxn ang="0">
                  <a:pos x="T4" y="T5"/>
                </a:cxn>
                <a:cxn ang="0">
                  <a:pos x="T6" y="T7"/>
                </a:cxn>
                <a:cxn ang="0">
                  <a:pos x="T8" y="T9"/>
                </a:cxn>
              </a:cxnLst>
              <a:rect l="0" t="0" r="r" b="b"/>
              <a:pathLst>
                <a:path w="24" h="35">
                  <a:moveTo>
                    <a:pt x="0" y="35"/>
                  </a:moveTo>
                  <a:lnTo>
                    <a:pt x="3" y="0"/>
                  </a:lnTo>
                  <a:lnTo>
                    <a:pt x="3" y="0"/>
                  </a:lnTo>
                  <a:lnTo>
                    <a:pt x="24" y="27"/>
                  </a:lnTo>
                  <a:lnTo>
                    <a:pt x="0" y="35"/>
                  </a:lnTo>
                  <a:close/>
                </a:path>
              </a:pathLst>
            </a:custGeom>
            <a:solidFill>
              <a:srgbClr val="FFE7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413"/>
            <p:cNvSpPr/>
            <p:nvPr/>
          </p:nvSpPr>
          <p:spPr bwMode="auto">
            <a:xfrm>
              <a:off x="11739563" y="2446338"/>
              <a:ext cx="73025" cy="53975"/>
            </a:xfrm>
            <a:custGeom>
              <a:avLst/>
              <a:gdLst>
                <a:gd name="T0" fmla="*/ 38 w 46"/>
                <a:gd name="T1" fmla="*/ 0 h 34"/>
                <a:gd name="T2" fmla="*/ 0 w 46"/>
                <a:gd name="T3" fmla="*/ 13 h 34"/>
                <a:gd name="T4" fmla="*/ 6 w 46"/>
                <a:gd name="T5" fmla="*/ 34 h 34"/>
                <a:gd name="T6" fmla="*/ 46 w 46"/>
                <a:gd name="T7" fmla="*/ 21 h 34"/>
                <a:gd name="T8" fmla="*/ 38 w 46"/>
                <a:gd name="T9" fmla="*/ 0 h 34"/>
              </a:gdLst>
              <a:ahLst/>
              <a:cxnLst>
                <a:cxn ang="0">
                  <a:pos x="T0" y="T1"/>
                </a:cxn>
                <a:cxn ang="0">
                  <a:pos x="T2" y="T3"/>
                </a:cxn>
                <a:cxn ang="0">
                  <a:pos x="T4" y="T5"/>
                </a:cxn>
                <a:cxn ang="0">
                  <a:pos x="T6" y="T7"/>
                </a:cxn>
                <a:cxn ang="0">
                  <a:pos x="T8" y="T9"/>
                </a:cxn>
              </a:cxnLst>
              <a:rect l="0" t="0" r="r" b="b"/>
              <a:pathLst>
                <a:path w="46" h="34">
                  <a:moveTo>
                    <a:pt x="38" y="0"/>
                  </a:moveTo>
                  <a:lnTo>
                    <a:pt x="0" y="13"/>
                  </a:lnTo>
                  <a:lnTo>
                    <a:pt x="6" y="34"/>
                  </a:lnTo>
                  <a:lnTo>
                    <a:pt x="46" y="21"/>
                  </a:lnTo>
                  <a:lnTo>
                    <a:pt x="38" y="0"/>
                  </a:lnTo>
                  <a:close/>
                </a:path>
              </a:pathLst>
            </a:custGeom>
            <a:solidFill>
              <a:srgbClr val="FFF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414"/>
            <p:cNvSpPr/>
            <p:nvPr/>
          </p:nvSpPr>
          <p:spPr bwMode="auto">
            <a:xfrm>
              <a:off x="11710988" y="2459038"/>
              <a:ext cx="66675" cy="50800"/>
            </a:xfrm>
            <a:custGeom>
              <a:avLst/>
              <a:gdLst>
                <a:gd name="T0" fmla="*/ 37 w 42"/>
                <a:gd name="T1" fmla="*/ 0 h 32"/>
                <a:gd name="T2" fmla="*/ 0 w 42"/>
                <a:gd name="T3" fmla="*/ 10 h 32"/>
                <a:gd name="T4" fmla="*/ 5 w 42"/>
                <a:gd name="T5" fmla="*/ 32 h 32"/>
                <a:gd name="T6" fmla="*/ 42 w 42"/>
                <a:gd name="T7" fmla="*/ 21 h 32"/>
                <a:gd name="T8" fmla="*/ 37 w 42"/>
                <a:gd name="T9" fmla="*/ 0 h 32"/>
              </a:gdLst>
              <a:ahLst/>
              <a:cxnLst>
                <a:cxn ang="0">
                  <a:pos x="T0" y="T1"/>
                </a:cxn>
                <a:cxn ang="0">
                  <a:pos x="T2" y="T3"/>
                </a:cxn>
                <a:cxn ang="0">
                  <a:pos x="T4" y="T5"/>
                </a:cxn>
                <a:cxn ang="0">
                  <a:pos x="T6" y="T7"/>
                </a:cxn>
                <a:cxn ang="0">
                  <a:pos x="T8" y="T9"/>
                </a:cxn>
              </a:cxnLst>
              <a:rect l="0" t="0" r="r" b="b"/>
              <a:pathLst>
                <a:path w="42" h="32">
                  <a:moveTo>
                    <a:pt x="37" y="0"/>
                  </a:moveTo>
                  <a:lnTo>
                    <a:pt x="0" y="10"/>
                  </a:lnTo>
                  <a:lnTo>
                    <a:pt x="5" y="32"/>
                  </a:lnTo>
                  <a:lnTo>
                    <a:pt x="42" y="21"/>
                  </a:lnTo>
                  <a:lnTo>
                    <a:pt x="37" y="0"/>
                  </a:lnTo>
                  <a:close/>
                </a:path>
              </a:pathLst>
            </a:custGeom>
            <a:solidFill>
              <a:srgbClr val="FFF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415"/>
            <p:cNvSpPr/>
            <p:nvPr/>
          </p:nvSpPr>
          <p:spPr bwMode="auto">
            <a:xfrm>
              <a:off x="11680826" y="2474913"/>
              <a:ext cx="38100" cy="42863"/>
            </a:xfrm>
            <a:custGeom>
              <a:avLst/>
              <a:gdLst>
                <a:gd name="T0" fmla="*/ 19 w 24"/>
                <a:gd name="T1" fmla="*/ 0 h 27"/>
                <a:gd name="T2" fmla="*/ 0 w 24"/>
                <a:gd name="T3" fmla="*/ 6 h 27"/>
                <a:gd name="T4" fmla="*/ 5 w 24"/>
                <a:gd name="T5" fmla="*/ 27 h 27"/>
                <a:gd name="T6" fmla="*/ 24 w 24"/>
                <a:gd name="T7" fmla="*/ 22 h 27"/>
                <a:gd name="T8" fmla="*/ 19 w 24"/>
                <a:gd name="T9" fmla="*/ 0 h 27"/>
              </a:gdLst>
              <a:ahLst/>
              <a:cxnLst>
                <a:cxn ang="0">
                  <a:pos x="T0" y="T1"/>
                </a:cxn>
                <a:cxn ang="0">
                  <a:pos x="T2" y="T3"/>
                </a:cxn>
                <a:cxn ang="0">
                  <a:pos x="T4" y="T5"/>
                </a:cxn>
                <a:cxn ang="0">
                  <a:pos x="T6" y="T7"/>
                </a:cxn>
                <a:cxn ang="0">
                  <a:pos x="T8" y="T9"/>
                </a:cxn>
              </a:cxnLst>
              <a:rect l="0" t="0" r="r" b="b"/>
              <a:pathLst>
                <a:path w="24" h="27">
                  <a:moveTo>
                    <a:pt x="19" y="0"/>
                  </a:moveTo>
                  <a:lnTo>
                    <a:pt x="0" y="6"/>
                  </a:lnTo>
                  <a:lnTo>
                    <a:pt x="5" y="27"/>
                  </a:lnTo>
                  <a:lnTo>
                    <a:pt x="24" y="22"/>
                  </a:lnTo>
                  <a:lnTo>
                    <a:pt x="19" y="0"/>
                  </a:lnTo>
                  <a:close/>
                </a:path>
              </a:pathLst>
            </a:custGeom>
            <a:solidFill>
              <a:srgbClr val="FFFF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416"/>
            <p:cNvSpPr/>
            <p:nvPr/>
          </p:nvSpPr>
          <p:spPr bwMode="auto">
            <a:xfrm>
              <a:off x="12185651" y="2228850"/>
              <a:ext cx="58738" cy="139700"/>
            </a:xfrm>
            <a:custGeom>
              <a:avLst/>
              <a:gdLst>
                <a:gd name="T0" fmla="*/ 9 w 14"/>
                <a:gd name="T1" fmla="*/ 5 h 33"/>
                <a:gd name="T2" fmla="*/ 0 w 14"/>
                <a:gd name="T3" fmla="*/ 0 h 33"/>
                <a:gd name="T4" fmla="*/ 8 w 14"/>
                <a:gd name="T5" fmla="*/ 29 h 33"/>
                <a:gd name="T6" fmla="*/ 13 w 14"/>
                <a:gd name="T7" fmla="*/ 28 h 33"/>
                <a:gd name="T8" fmla="*/ 9 w 14"/>
                <a:gd name="T9" fmla="*/ 5 h 33"/>
              </a:gdLst>
              <a:ahLst/>
              <a:cxnLst>
                <a:cxn ang="0">
                  <a:pos x="T0" y="T1"/>
                </a:cxn>
                <a:cxn ang="0">
                  <a:pos x="T2" y="T3"/>
                </a:cxn>
                <a:cxn ang="0">
                  <a:pos x="T4" y="T5"/>
                </a:cxn>
                <a:cxn ang="0">
                  <a:pos x="T6" y="T7"/>
                </a:cxn>
                <a:cxn ang="0">
                  <a:pos x="T8" y="T9"/>
                </a:cxn>
              </a:cxnLst>
              <a:rect l="0" t="0" r="r" b="b"/>
              <a:pathLst>
                <a:path w="14" h="33">
                  <a:moveTo>
                    <a:pt x="9" y="5"/>
                  </a:moveTo>
                  <a:cubicBezTo>
                    <a:pt x="0" y="0"/>
                    <a:pt x="0" y="0"/>
                    <a:pt x="0" y="0"/>
                  </a:cubicBezTo>
                  <a:cubicBezTo>
                    <a:pt x="8" y="29"/>
                    <a:pt x="8" y="29"/>
                    <a:pt x="8" y="29"/>
                  </a:cubicBezTo>
                  <a:cubicBezTo>
                    <a:pt x="9" y="33"/>
                    <a:pt x="14" y="33"/>
                    <a:pt x="13" y="28"/>
                  </a:cubicBezTo>
                  <a:lnTo>
                    <a:pt x="9" y="5"/>
                  </a:lnTo>
                  <a:close/>
                </a:path>
              </a:pathLst>
            </a:custGeom>
            <a:solidFill>
              <a:srgbClr val="ECB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417"/>
            <p:cNvSpPr/>
            <p:nvPr/>
          </p:nvSpPr>
          <p:spPr bwMode="auto">
            <a:xfrm>
              <a:off x="12579351" y="2152650"/>
              <a:ext cx="42863" cy="152400"/>
            </a:xfrm>
            <a:custGeom>
              <a:avLst/>
              <a:gdLst>
                <a:gd name="T0" fmla="*/ 0 w 10"/>
                <a:gd name="T1" fmla="*/ 8 h 36"/>
                <a:gd name="T2" fmla="*/ 7 w 10"/>
                <a:gd name="T3" fmla="*/ 0 h 36"/>
                <a:gd name="T4" fmla="*/ 10 w 10"/>
                <a:gd name="T5" fmla="*/ 30 h 36"/>
                <a:gd name="T6" fmla="*/ 4 w 10"/>
                <a:gd name="T7" fmla="*/ 31 h 36"/>
                <a:gd name="T8" fmla="*/ 0 w 10"/>
                <a:gd name="T9" fmla="*/ 8 h 36"/>
              </a:gdLst>
              <a:ahLst/>
              <a:cxnLst>
                <a:cxn ang="0">
                  <a:pos x="T0" y="T1"/>
                </a:cxn>
                <a:cxn ang="0">
                  <a:pos x="T2" y="T3"/>
                </a:cxn>
                <a:cxn ang="0">
                  <a:pos x="T4" y="T5"/>
                </a:cxn>
                <a:cxn ang="0">
                  <a:pos x="T6" y="T7"/>
                </a:cxn>
                <a:cxn ang="0">
                  <a:pos x="T8" y="T9"/>
                </a:cxn>
              </a:cxnLst>
              <a:rect l="0" t="0" r="r" b="b"/>
              <a:pathLst>
                <a:path w="10" h="36">
                  <a:moveTo>
                    <a:pt x="0" y="8"/>
                  </a:moveTo>
                  <a:cubicBezTo>
                    <a:pt x="7" y="0"/>
                    <a:pt x="7" y="0"/>
                    <a:pt x="7" y="0"/>
                  </a:cubicBezTo>
                  <a:cubicBezTo>
                    <a:pt x="10" y="30"/>
                    <a:pt x="10" y="30"/>
                    <a:pt x="10" y="30"/>
                  </a:cubicBezTo>
                  <a:cubicBezTo>
                    <a:pt x="10" y="34"/>
                    <a:pt x="6" y="36"/>
                    <a:pt x="4" y="31"/>
                  </a:cubicBezTo>
                  <a:lnTo>
                    <a:pt x="0" y="8"/>
                  </a:lnTo>
                  <a:close/>
                </a:path>
              </a:pathLst>
            </a:custGeom>
            <a:solidFill>
              <a:srgbClr val="ECB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418"/>
            <p:cNvSpPr/>
            <p:nvPr/>
          </p:nvSpPr>
          <p:spPr bwMode="auto">
            <a:xfrm>
              <a:off x="12155488" y="2076450"/>
              <a:ext cx="458788" cy="101600"/>
            </a:xfrm>
            <a:custGeom>
              <a:avLst/>
              <a:gdLst>
                <a:gd name="T0" fmla="*/ 3 w 108"/>
                <a:gd name="T1" fmla="*/ 19 h 24"/>
                <a:gd name="T2" fmla="*/ 104 w 108"/>
                <a:gd name="T3" fmla="*/ 0 h 24"/>
                <a:gd name="T4" fmla="*/ 107 w 108"/>
                <a:gd name="T5" fmla="*/ 2 h 24"/>
                <a:gd name="T6" fmla="*/ 107 w 108"/>
                <a:gd name="T7" fmla="*/ 2 h 24"/>
                <a:gd name="T8" fmla="*/ 105 w 108"/>
                <a:gd name="T9" fmla="*/ 6 h 24"/>
                <a:gd name="T10" fmla="*/ 4 w 108"/>
                <a:gd name="T11" fmla="*/ 24 h 24"/>
                <a:gd name="T12" fmla="*/ 0 w 108"/>
                <a:gd name="T13" fmla="*/ 22 h 24"/>
                <a:gd name="T14" fmla="*/ 0 w 108"/>
                <a:gd name="T15" fmla="*/ 22 h 24"/>
                <a:gd name="T16" fmla="*/ 3 w 108"/>
                <a:gd name="T1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24">
                  <a:moveTo>
                    <a:pt x="3" y="19"/>
                  </a:moveTo>
                  <a:cubicBezTo>
                    <a:pt x="104" y="0"/>
                    <a:pt x="104" y="0"/>
                    <a:pt x="104" y="0"/>
                  </a:cubicBezTo>
                  <a:cubicBezTo>
                    <a:pt x="106" y="0"/>
                    <a:pt x="107" y="1"/>
                    <a:pt x="107" y="2"/>
                  </a:cubicBezTo>
                  <a:cubicBezTo>
                    <a:pt x="107" y="2"/>
                    <a:pt x="107" y="2"/>
                    <a:pt x="107" y="2"/>
                  </a:cubicBezTo>
                  <a:cubicBezTo>
                    <a:pt x="108" y="4"/>
                    <a:pt x="107" y="5"/>
                    <a:pt x="105" y="6"/>
                  </a:cubicBezTo>
                  <a:cubicBezTo>
                    <a:pt x="4" y="24"/>
                    <a:pt x="4" y="24"/>
                    <a:pt x="4" y="24"/>
                  </a:cubicBezTo>
                  <a:cubicBezTo>
                    <a:pt x="2" y="24"/>
                    <a:pt x="1" y="23"/>
                    <a:pt x="0" y="22"/>
                  </a:cubicBezTo>
                  <a:cubicBezTo>
                    <a:pt x="0" y="22"/>
                    <a:pt x="0" y="22"/>
                    <a:pt x="0" y="22"/>
                  </a:cubicBezTo>
                  <a:cubicBezTo>
                    <a:pt x="0" y="20"/>
                    <a:pt x="1" y="19"/>
                    <a:pt x="3" y="19"/>
                  </a:cubicBezTo>
                  <a:close/>
                </a:path>
              </a:pathLst>
            </a:custGeom>
            <a:solidFill>
              <a:srgbClr val="ECB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419"/>
            <p:cNvSpPr/>
            <p:nvPr/>
          </p:nvSpPr>
          <p:spPr bwMode="auto">
            <a:xfrm>
              <a:off x="12134851" y="1519238"/>
              <a:ext cx="147638" cy="755650"/>
            </a:xfrm>
            <a:custGeom>
              <a:avLst/>
              <a:gdLst>
                <a:gd name="T0" fmla="*/ 35 w 35"/>
                <a:gd name="T1" fmla="*/ 10 h 178"/>
                <a:gd name="T2" fmla="*/ 22 w 35"/>
                <a:gd name="T3" fmla="*/ 178 h 178"/>
                <a:gd name="T4" fmla="*/ 10 w 35"/>
                <a:gd name="T5" fmla="*/ 167 h 178"/>
                <a:gd name="T6" fmla="*/ 17 w 35"/>
                <a:gd name="T7" fmla="*/ 0 h 178"/>
                <a:gd name="T8" fmla="*/ 35 w 35"/>
                <a:gd name="T9" fmla="*/ 10 h 178"/>
              </a:gdLst>
              <a:ahLst/>
              <a:cxnLst>
                <a:cxn ang="0">
                  <a:pos x="T0" y="T1"/>
                </a:cxn>
                <a:cxn ang="0">
                  <a:pos x="T2" y="T3"/>
                </a:cxn>
                <a:cxn ang="0">
                  <a:pos x="T4" y="T5"/>
                </a:cxn>
                <a:cxn ang="0">
                  <a:pos x="T6" y="T7"/>
                </a:cxn>
                <a:cxn ang="0">
                  <a:pos x="T8" y="T9"/>
                </a:cxn>
              </a:cxnLst>
              <a:rect l="0" t="0" r="r" b="b"/>
              <a:pathLst>
                <a:path w="35" h="178">
                  <a:moveTo>
                    <a:pt x="35" y="10"/>
                  </a:moveTo>
                  <a:cubicBezTo>
                    <a:pt x="23" y="64"/>
                    <a:pt x="15" y="96"/>
                    <a:pt x="22" y="178"/>
                  </a:cubicBezTo>
                  <a:cubicBezTo>
                    <a:pt x="10" y="167"/>
                    <a:pt x="10" y="167"/>
                    <a:pt x="10" y="167"/>
                  </a:cubicBezTo>
                  <a:cubicBezTo>
                    <a:pt x="0" y="111"/>
                    <a:pt x="6" y="54"/>
                    <a:pt x="17" y="0"/>
                  </a:cubicBezTo>
                  <a:lnTo>
                    <a:pt x="35" y="10"/>
                  </a:lnTo>
                  <a:close/>
                </a:path>
              </a:pathLst>
            </a:custGeom>
            <a:solidFill>
              <a:srgbClr val="F5F5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420"/>
            <p:cNvSpPr/>
            <p:nvPr/>
          </p:nvSpPr>
          <p:spPr bwMode="auto">
            <a:xfrm>
              <a:off x="12282488" y="1493838"/>
              <a:ext cx="331788" cy="717550"/>
            </a:xfrm>
            <a:custGeom>
              <a:avLst/>
              <a:gdLst>
                <a:gd name="T0" fmla="*/ 0 w 78"/>
                <a:gd name="T1" fmla="*/ 16 h 169"/>
                <a:gd name="T2" fmla="*/ 71 w 78"/>
                <a:gd name="T3" fmla="*/ 169 h 169"/>
                <a:gd name="T4" fmla="*/ 78 w 78"/>
                <a:gd name="T5" fmla="*/ 154 h 169"/>
                <a:gd name="T6" fmla="*/ 13 w 78"/>
                <a:gd name="T7" fmla="*/ 0 h 169"/>
                <a:gd name="T8" fmla="*/ 0 w 78"/>
                <a:gd name="T9" fmla="*/ 16 h 169"/>
              </a:gdLst>
              <a:ahLst/>
              <a:cxnLst>
                <a:cxn ang="0">
                  <a:pos x="T0" y="T1"/>
                </a:cxn>
                <a:cxn ang="0">
                  <a:pos x="T2" y="T3"/>
                </a:cxn>
                <a:cxn ang="0">
                  <a:pos x="T4" y="T5"/>
                </a:cxn>
                <a:cxn ang="0">
                  <a:pos x="T6" y="T7"/>
                </a:cxn>
                <a:cxn ang="0">
                  <a:pos x="T8" y="T9"/>
                </a:cxn>
              </a:cxnLst>
              <a:rect l="0" t="0" r="r" b="b"/>
              <a:pathLst>
                <a:path w="78" h="169">
                  <a:moveTo>
                    <a:pt x="0" y="16"/>
                  </a:moveTo>
                  <a:cubicBezTo>
                    <a:pt x="30" y="63"/>
                    <a:pt x="49" y="89"/>
                    <a:pt x="71" y="169"/>
                  </a:cubicBezTo>
                  <a:cubicBezTo>
                    <a:pt x="78" y="154"/>
                    <a:pt x="78" y="154"/>
                    <a:pt x="78" y="154"/>
                  </a:cubicBezTo>
                  <a:cubicBezTo>
                    <a:pt x="68" y="98"/>
                    <a:pt x="43" y="46"/>
                    <a:pt x="13" y="0"/>
                  </a:cubicBezTo>
                  <a:lnTo>
                    <a:pt x="0" y="16"/>
                  </a:lnTo>
                  <a:close/>
                </a:path>
              </a:pathLst>
            </a:custGeom>
            <a:solidFill>
              <a:srgbClr val="F5F5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421"/>
            <p:cNvSpPr/>
            <p:nvPr/>
          </p:nvSpPr>
          <p:spPr bwMode="auto">
            <a:xfrm>
              <a:off x="12203113" y="1327150"/>
              <a:ext cx="101600" cy="141288"/>
            </a:xfrm>
            <a:custGeom>
              <a:avLst/>
              <a:gdLst>
                <a:gd name="T0" fmla="*/ 0 w 64"/>
                <a:gd name="T1" fmla="*/ 8 h 89"/>
                <a:gd name="T2" fmla="*/ 50 w 64"/>
                <a:gd name="T3" fmla="*/ 0 h 89"/>
                <a:gd name="T4" fmla="*/ 64 w 64"/>
                <a:gd name="T5" fmla="*/ 78 h 89"/>
                <a:gd name="T6" fmla="*/ 13 w 64"/>
                <a:gd name="T7" fmla="*/ 89 h 89"/>
                <a:gd name="T8" fmla="*/ 0 w 64"/>
                <a:gd name="T9" fmla="*/ 8 h 89"/>
              </a:gdLst>
              <a:ahLst/>
              <a:cxnLst>
                <a:cxn ang="0">
                  <a:pos x="T0" y="T1"/>
                </a:cxn>
                <a:cxn ang="0">
                  <a:pos x="T2" y="T3"/>
                </a:cxn>
                <a:cxn ang="0">
                  <a:pos x="T4" y="T5"/>
                </a:cxn>
                <a:cxn ang="0">
                  <a:pos x="T6" y="T7"/>
                </a:cxn>
                <a:cxn ang="0">
                  <a:pos x="T8" y="T9"/>
                </a:cxn>
              </a:cxnLst>
              <a:rect l="0" t="0" r="r" b="b"/>
              <a:pathLst>
                <a:path w="64" h="89">
                  <a:moveTo>
                    <a:pt x="0" y="8"/>
                  </a:moveTo>
                  <a:lnTo>
                    <a:pt x="50" y="0"/>
                  </a:lnTo>
                  <a:lnTo>
                    <a:pt x="64" y="78"/>
                  </a:lnTo>
                  <a:lnTo>
                    <a:pt x="13" y="89"/>
                  </a:lnTo>
                  <a:lnTo>
                    <a:pt x="0" y="8"/>
                  </a:ln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422"/>
            <p:cNvSpPr/>
            <p:nvPr/>
          </p:nvSpPr>
          <p:spPr bwMode="auto">
            <a:xfrm>
              <a:off x="12165013" y="1374775"/>
              <a:ext cx="207963" cy="207963"/>
            </a:xfrm>
            <a:custGeom>
              <a:avLst/>
              <a:gdLst>
                <a:gd name="T0" fmla="*/ 21 w 49"/>
                <a:gd name="T1" fmla="*/ 2 h 49"/>
                <a:gd name="T2" fmla="*/ 47 w 49"/>
                <a:gd name="T3" fmla="*/ 20 h 49"/>
                <a:gd name="T4" fmla="*/ 29 w 49"/>
                <a:gd name="T5" fmla="*/ 47 h 49"/>
                <a:gd name="T6" fmla="*/ 2 w 49"/>
                <a:gd name="T7" fmla="*/ 28 h 49"/>
                <a:gd name="T8" fmla="*/ 21 w 49"/>
                <a:gd name="T9" fmla="*/ 2 h 49"/>
              </a:gdLst>
              <a:ahLst/>
              <a:cxnLst>
                <a:cxn ang="0">
                  <a:pos x="T0" y="T1"/>
                </a:cxn>
                <a:cxn ang="0">
                  <a:pos x="T2" y="T3"/>
                </a:cxn>
                <a:cxn ang="0">
                  <a:pos x="T4" y="T5"/>
                </a:cxn>
                <a:cxn ang="0">
                  <a:pos x="T6" y="T7"/>
                </a:cxn>
                <a:cxn ang="0">
                  <a:pos x="T8" y="T9"/>
                </a:cxn>
              </a:cxnLst>
              <a:rect l="0" t="0" r="r" b="b"/>
              <a:pathLst>
                <a:path w="49" h="49">
                  <a:moveTo>
                    <a:pt x="21" y="2"/>
                  </a:moveTo>
                  <a:cubicBezTo>
                    <a:pt x="33" y="0"/>
                    <a:pt x="45" y="8"/>
                    <a:pt x="47" y="20"/>
                  </a:cubicBezTo>
                  <a:cubicBezTo>
                    <a:pt x="49" y="33"/>
                    <a:pt x="41" y="45"/>
                    <a:pt x="29" y="47"/>
                  </a:cubicBezTo>
                  <a:cubicBezTo>
                    <a:pt x="16" y="49"/>
                    <a:pt x="4" y="41"/>
                    <a:pt x="2" y="28"/>
                  </a:cubicBezTo>
                  <a:cubicBezTo>
                    <a:pt x="0" y="16"/>
                    <a:pt x="8" y="4"/>
                    <a:pt x="21" y="2"/>
                  </a:cubicBezTo>
                  <a:close/>
                </a:path>
              </a:pathLst>
            </a:custGeom>
            <a:solidFill>
              <a:srgbClr val="018A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423"/>
            <p:cNvSpPr/>
            <p:nvPr/>
          </p:nvSpPr>
          <p:spPr bwMode="auto">
            <a:xfrm>
              <a:off x="12155488" y="1362075"/>
              <a:ext cx="207963" cy="212725"/>
            </a:xfrm>
            <a:custGeom>
              <a:avLst/>
              <a:gdLst>
                <a:gd name="T0" fmla="*/ 21 w 49"/>
                <a:gd name="T1" fmla="*/ 3 h 50"/>
                <a:gd name="T2" fmla="*/ 47 w 49"/>
                <a:gd name="T3" fmla="*/ 21 h 50"/>
                <a:gd name="T4" fmla="*/ 29 w 49"/>
                <a:gd name="T5" fmla="*/ 47 h 50"/>
                <a:gd name="T6" fmla="*/ 2 w 49"/>
                <a:gd name="T7" fmla="*/ 29 h 50"/>
                <a:gd name="T8" fmla="*/ 21 w 49"/>
                <a:gd name="T9" fmla="*/ 3 h 50"/>
              </a:gdLst>
              <a:ahLst/>
              <a:cxnLst>
                <a:cxn ang="0">
                  <a:pos x="T0" y="T1"/>
                </a:cxn>
                <a:cxn ang="0">
                  <a:pos x="T2" y="T3"/>
                </a:cxn>
                <a:cxn ang="0">
                  <a:pos x="T4" y="T5"/>
                </a:cxn>
                <a:cxn ang="0">
                  <a:pos x="T6" y="T7"/>
                </a:cxn>
                <a:cxn ang="0">
                  <a:pos x="T8" y="T9"/>
                </a:cxn>
              </a:cxnLst>
              <a:rect l="0" t="0" r="r" b="b"/>
              <a:pathLst>
                <a:path w="49" h="50">
                  <a:moveTo>
                    <a:pt x="21" y="3"/>
                  </a:moveTo>
                  <a:cubicBezTo>
                    <a:pt x="33" y="0"/>
                    <a:pt x="45" y="9"/>
                    <a:pt x="47" y="21"/>
                  </a:cubicBezTo>
                  <a:cubicBezTo>
                    <a:pt x="49" y="33"/>
                    <a:pt x="41" y="45"/>
                    <a:pt x="29" y="47"/>
                  </a:cubicBezTo>
                  <a:cubicBezTo>
                    <a:pt x="16" y="50"/>
                    <a:pt x="5" y="41"/>
                    <a:pt x="2" y="29"/>
                  </a:cubicBezTo>
                  <a:cubicBezTo>
                    <a:pt x="0" y="17"/>
                    <a:pt x="8" y="5"/>
                    <a:pt x="21" y="3"/>
                  </a:cubicBez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424"/>
            <p:cNvSpPr/>
            <p:nvPr/>
          </p:nvSpPr>
          <p:spPr bwMode="auto">
            <a:xfrm>
              <a:off x="12198351" y="1408113"/>
              <a:ext cx="122238" cy="119063"/>
            </a:xfrm>
            <a:custGeom>
              <a:avLst/>
              <a:gdLst>
                <a:gd name="T0" fmla="*/ 12 w 29"/>
                <a:gd name="T1" fmla="*/ 1 h 28"/>
                <a:gd name="T2" fmla="*/ 28 w 29"/>
                <a:gd name="T3" fmla="*/ 12 h 28"/>
                <a:gd name="T4" fmla="*/ 17 w 29"/>
                <a:gd name="T5" fmla="*/ 27 h 28"/>
                <a:gd name="T6" fmla="*/ 2 w 29"/>
                <a:gd name="T7" fmla="*/ 16 h 28"/>
                <a:gd name="T8" fmla="*/ 12 w 29"/>
                <a:gd name="T9" fmla="*/ 1 h 28"/>
              </a:gdLst>
              <a:ahLst/>
              <a:cxnLst>
                <a:cxn ang="0">
                  <a:pos x="T0" y="T1"/>
                </a:cxn>
                <a:cxn ang="0">
                  <a:pos x="T2" y="T3"/>
                </a:cxn>
                <a:cxn ang="0">
                  <a:pos x="T4" y="T5"/>
                </a:cxn>
                <a:cxn ang="0">
                  <a:pos x="T6" y="T7"/>
                </a:cxn>
                <a:cxn ang="0">
                  <a:pos x="T8" y="T9"/>
                </a:cxn>
              </a:cxnLst>
              <a:rect l="0" t="0" r="r" b="b"/>
              <a:pathLst>
                <a:path w="29" h="28">
                  <a:moveTo>
                    <a:pt x="12" y="1"/>
                  </a:moveTo>
                  <a:cubicBezTo>
                    <a:pt x="20" y="0"/>
                    <a:pt x="26" y="4"/>
                    <a:pt x="28" y="12"/>
                  </a:cubicBezTo>
                  <a:cubicBezTo>
                    <a:pt x="29" y="19"/>
                    <a:pt x="24" y="26"/>
                    <a:pt x="17" y="27"/>
                  </a:cubicBezTo>
                  <a:cubicBezTo>
                    <a:pt x="10" y="28"/>
                    <a:pt x="3" y="24"/>
                    <a:pt x="2" y="16"/>
                  </a:cubicBezTo>
                  <a:cubicBezTo>
                    <a:pt x="0" y="9"/>
                    <a:pt x="5" y="2"/>
                    <a:pt x="12" y="1"/>
                  </a:cubicBezTo>
                  <a:close/>
                </a:path>
              </a:pathLst>
            </a:custGeom>
            <a:solidFill>
              <a:srgbClr val="018A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425"/>
            <p:cNvSpPr/>
            <p:nvPr/>
          </p:nvSpPr>
          <p:spPr bwMode="auto">
            <a:xfrm>
              <a:off x="12206288" y="1420813"/>
              <a:ext cx="114300" cy="106363"/>
            </a:xfrm>
            <a:custGeom>
              <a:avLst/>
              <a:gdLst>
                <a:gd name="T0" fmla="*/ 24 w 27"/>
                <a:gd name="T1" fmla="*/ 4 h 25"/>
                <a:gd name="T2" fmla="*/ 26 w 27"/>
                <a:gd name="T3" fmla="*/ 9 h 25"/>
                <a:gd name="T4" fmla="*/ 15 w 27"/>
                <a:gd name="T5" fmla="*/ 24 h 25"/>
                <a:gd name="T6" fmla="*/ 4 w 27"/>
                <a:gd name="T7" fmla="*/ 21 h 25"/>
                <a:gd name="T8" fmla="*/ 2 w 27"/>
                <a:gd name="T9" fmla="*/ 16 h 25"/>
                <a:gd name="T10" fmla="*/ 12 w 27"/>
                <a:gd name="T11" fmla="*/ 0 h 25"/>
                <a:gd name="T12" fmla="*/ 24 w 27"/>
                <a:gd name="T13" fmla="*/ 4 h 25"/>
              </a:gdLst>
              <a:ahLst/>
              <a:cxnLst>
                <a:cxn ang="0">
                  <a:pos x="T0" y="T1"/>
                </a:cxn>
                <a:cxn ang="0">
                  <a:pos x="T2" y="T3"/>
                </a:cxn>
                <a:cxn ang="0">
                  <a:pos x="T4" y="T5"/>
                </a:cxn>
                <a:cxn ang="0">
                  <a:pos x="T6" y="T7"/>
                </a:cxn>
                <a:cxn ang="0">
                  <a:pos x="T8" y="T9"/>
                </a:cxn>
                <a:cxn ang="0">
                  <a:pos x="T10" y="T11"/>
                </a:cxn>
                <a:cxn ang="0">
                  <a:pos x="T12" y="T13"/>
                </a:cxn>
              </a:cxnLst>
              <a:rect l="0" t="0" r="r" b="b"/>
              <a:pathLst>
                <a:path w="27" h="25">
                  <a:moveTo>
                    <a:pt x="24" y="4"/>
                  </a:moveTo>
                  <a:cubicBezTo>
                    <a:pt x="25" y="5"/>
                    <a:pt x="25" y="7"/>
                    <a:pt x="26" y="9"/>
                  </a:cubicBezTo>
                  <a:cubicBezTo>
                    <a:pt x="27" y="16"/>
                    <a:pt x="22" y="23"/>
                    <a:pt x="15" y="24"/>
                  </a:cubicBezTo>
                  <a:cubicBezTo>
                    <a:pt x="11" y="25"/>
                    <a:pt x="7" y="23"/>
                    <a:pt x="4" y="21"/>
                  </a:cubicBezTo>
                  <a:cubicBezTo>
                    <a:pt x="3" y="19"/>
                    <a:pt x="2" y="18"/>
                    <a:pt x="2" y="16"/>
                  </a:cubicBezTo>
                  <a:cubicBezTo>
                    <a:pt x="0" y="9"/>
                    <a:pt x="5" y="2"/>
                    <a:pt x="12" y="0"/>
                  </a:cubicBezTo>
                  <a:cubicBezTo>
                    <a:pt x="17" y="0"/>
                    <a:pt x="21" y="1"/>
                    <a:pt x="24" y="4"/>
                  </a:cubicBezTo>
                  <a:close/>
                </a:path>
              </a:pathLst>
            </a:custGeom>
            <a:solidFill>
              <a:srgbClr val="ECB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426"/>
            <p:cNvSpPr/>
            <p:nvPr/>
          </p:nvSpPr>
          <p:spPr bwMode="auto">
            <a:xfrm>
              <a:off x="12172951" y="1220788"/>
              <a:ext cx="127000" cy="144463"/>
            </a:xfrm>
            <a:custGeom>
              <a:avLst/>
              <a:gdLst>
                <a:gd name="T0" fmla="*/ 1 w 30"/>
                <a:gd name="T1" fmla="*/ 4 h 34"/>
                <a:gd name="T2" fmla="*/ 23 w 30"/>
                <a:gd name="T3" fmla="*/ 1 h 34"/>
                <a:gd name="T4" fmla="*/ 25 w 30"/>
                <a:gd name="T5" fmla="*/ 2 h 34"/>
                <a:gd name="T6" fmla="*/ 29 w 30"/>
                <a:gd name="T7" fmla="*/ 28 h 34"/>
                <a:gd name="T8" fmla="*/ 28 w 30"/>
                <a:gd name="T9" fmla="*/ 30 h 34"/>
                <a:gd name="T10" fmla="*/ 7 w 30"/>
                <a:gd name="T11" fmla="*/ 34 h 34"/>
                <a:gd name="T12" fmla="*/ 5 w 30"/>
                <a:gd name="T13" fmla="*/ 32 h 34"/>
                <a:gd name="T14" fmla="*/ 0 w 30"/>
                <a:gd name="T15" fmla="*/ 6 h 34"/>
                <a:gd name="T16" fmla="*/ 1 w 30"/>
                <a:gd name="T17"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4">
                  <a:moveTo>
                    <a:pt x="1" y="4"/>
                  </a:moveTo>
                  <a:cubicBezTo>
                    <a:pt x="23" y="1"/>
                    <a:pt x="23" y="1"/>
                    <a:pt x="23" y="1"/>
                  </a:cubicBezTo>
                  <a:cubicBezTo>
                    <a:pt x="24" y="0"/>
                    <a:pt x="25" y="1"/>
                    <a:pt x="25" y="2"/>
                  </a:cubicBezTo>
                  <a:cubicBezTo>
                    <a:pt x="29" y="28"/>
                    <a:pt x="29" y="28"/>
                    <a:pt x="29" y="28"/>
                  </a:cubicBezTo>
                  <a:cubicBezTo>
                    <a:pt x="30" y="29"/>
                    <a:pt x="29" y="30"/>
                    <a:pt x="28" y="30"/>
                  </a:cubicBezTo>
                  <a:cubicBezTo>
                    <a:pt x="7" y="34"/>
                    <a:pt x="7" y="34"/>
                    <a:pt x="7" y="34"/>
                  </a:cubicBezTo>
                  <a:cubicBezTo>
                    <a:pt x="6" y="34"/>
                    <a:pt x="5" y="33"/>
                    <a:pt x="5" y="32"/>
                  </a:cubicBezTo>
                  <a:cubicBezTo>
                    <a:pt x="0" y="6"/>
                    <a:pt x="0" y="6"/>
                    <a:pt x="0" y="6"/>
                  </a:cubicBezTo>
                  <a:cubicBezTo>
                    <a:pt x="0" y="5"/>
                    <a:pt x="1" y="5"/>
                    <a:pt x="1" y="4"/>
                  </a:cubicBez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427"/>
            <p:cNvSpPr/>
            <p:nvPr/>
          </p:nvSpPr>
          <p:spPr bwMode="auto">
            <a:xfrm>
              <a:off x="12355513" y="2066925"/>
              <a:ext cx="55563" cy="115888"/>
            </a:xfrm>
            <a:custGeom>
              <a:avLst/>
              <a:gdLst>
                <a:gd name="T0" fmla="*/ 4 w 13"/>
                <a:gd name="T1" fmla="*/ 1 h 27"/>
                <a:gd name="T2" fmla="*/ 5 w 13"/>
                <a:gd name="T3" fmla="*/ 1 h 27"/>
                <a:gd name="T4" fmla="*/ 10 w 13"/>
                <a:gd name="T5" fmla="*/ 4 h 27"/>
                <a:gd name="T6" fmla="*/ 13 w 13"/>
                <a:gd name="T7" fmla="*/ 22 h 27"/>
                <a:gd name="T8" fmla="*/ 10 w 13"/>
                <a:gd name="T9" fmla="*/ 27 h 27"/>
                <a:gd name="T10" fmla="*/ 9 w 13"/>
                <a:gd name="T11" fmla="*/ 27 h 27"/>
                <a:gd name="T12" fmla="*/ 4 w 13"/>
                <a:gd name="T13" fmla="*/ 23 h 27"/>
                <a:gd name="T14" fmla="*/ 1 w 13"/>
                <a:gd name="T15" fmla="*/ 6 h 27"/>
                <a:gd name="T16" fmla="*/ 4 w 13"/>
                <a:gd name="T1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7">
                  <a:moveTo>
                    <a:pt x="4" y="1"/>
                  </a:moveTo>
                  <a:cubicBezTo>
                    <a:pt x="5" y="1"/>
                    <a:pt x="5" y="1"/>
                    <a:pt x="5" y="1"/>
                  </a:cubicBezTo>
                  <a:cubicBezTo>
                    <a:pt x="7" y="0"/>
                    <a:pt x="9" y="2"/>
                    <a:pt x="10" y="4"/>
                  </a:cubicBezTo>
                  <a:cubicBezTo>
                    <a:pt x="13" y="22"/>
                    <a:pt x="13" y="22"/>
                    <a:pt x="13" y="22"/>
                  </a:cubicBezTo>
                  <a:cubicBezTo>
                    <a:pt x="13" y="24"/>
                    <a:pt x="12" y="26"/>
                    <a:pt x="10" y="27"/>
                  </a:cubicBezTo>
                  <a:cubicBezTo>
                    <a:pt x="9" y="27"/>
                    <a:pt x="9" y="27"/>
                    <a:pt x="9" y="27"/>
                  </a:cubicBezTo>
                  <a:cubicBezTo>
                    <a:pt x="7" y="27"/>
                    <a:pt x="4" y="26"/>
                    <a:pt x="4" y="23"/>
                  </a:cubicBezTo>
                  <a:cubicBezTo>
                    <a:pt x="1" y="6"/>
                    <a:pt x="1" y="6"/>
                    <a:pt x="1" y="6"/>
                  </a:cubicBezTo>
                  <a:cubicBezTo>
                    <a:pt x="0" y="4"/>
                    <a:pt x="2" y="1"/>
                    <a:pt x="4" y="1"/>
                  </a:cubicBezTo>
                  <a:close/>
                </a:path>
              </a:pathLst>
            </a:custGeom>
            <a:solidFill>
              <a:srgbClr val="018A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428"/>
            <p:cNvSpPr/>
            <p:nvPr/>
          </p:nvSpPr>
          <p:spPr bwMode="auto">
            <a:xfrm>
              <a:off x="12304713" y="2824163"/>
              <a:ext cx="890588" cy="1138238"/>
            </a:xfrm>
            <a:custGeom>
              <a:avLst/>
              <a:gdLst>
                <a:gd name="T0" fmla="*/ 210 w 210"/>
                <a:gd name="T1" fmla="*/ 254 h 268"/>
                <a:gd name="T2" fmla="*/ 210 w 210"/>
                <a:gd name="T3" fmla="*/ 14 h 268"/>
                <a:gd name="T4" fmla="*/ 194 w 210"/>
                <a:gd name="T5" fmla="*/ 0 h 268"/>
                <a:gd name="T6" fmla="*/ 16 w 210"/>
                <a:gd name="T7" fmla="*/ 0 h 268"/>
                <a:gd name="T8" fmla="*/ 0 w 210"/>
                <a:gd name="T9" fmla="*/ 14 h 268"/>
                <a:gd name="T10" fmla="*/ 0 w 210"/>
                <a:gd name="T11" fmla="*/ 254 h 268"/>
                <a:gd name="T12" fmla="*/ 16 w 210"/>
                <a:gd name="T13" fmla="*/ 268 h 268"/>
                <a:gd name="T14" fmla="*/ 194 w 210"/>
                <a:gd name="T15" fmla="*/ 268 h 268"/>
                <a:gd name="T16" fmla="*/ 210 w 210"/>
                <a:gd name="T17" fmla="*/ 25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0" h="268">
                  <a:moveTo>
                    <a:pt x="210" y="254"/>
                  </a:moveTo>
                  <a:cubicBezTo>
                    <a:pt x="210" y="14"/>
                    <a:pt x="210" y="14"/>
                    <a:pt x="210" y="14"/>
                  </a:cubicBezTo>
                  <a:cubicBezTo>
                    <a:pt x="210" y="6"/>
                    <a:pt x="202" y="0"/>
                    <a:pt x="194" y="0"/>
                  </a:cubicBezTo>
                  <a:cubicBezTo>
                    <a:pt x="16" y="0"/>
                    <a:pt x="16" y="0"/>
                    <a:pt x="16" y="0"/>
                  </a:cubicBezTo>
                  <a:cubicBezTo>
                    <a:pt x="7" y="0"/>
                    <a:pt x="0" y="6"/>
                    <a:pt x="0" y="14"/>
                  </a:cubicBezTo>
                  <a:cubicBezTo>
                    <a:pt x="0" y="254"/>
                    <a:pt x="0" y="254"/>
                    <a:pt x="0" y="254"/>
                  </a:cubicBezTo>
                  <a:cubicBezTo>
                    <a:pt x="0" y="262"/>
                    <a:pt x="7" y="268"/>
                    <a:pt x="16" y="268"/>
                  </a:cubicBezTo>
                  <a:cubicBezTo>
                    <a:pt x="194" y="268"/>
                    <a:pt x="194" y="268"/>
                    <a:pt x="194" y="268"/>
                  </a:cubicBezTo>
                  <a:cubicBezTo>
                    <a:pt x="202" y="268"/>
                    <a:pt x="210" y="262"/>
                    <a:pt x="210" y="254"/>
                  </a:cubicBezTo>
                  <a:close/>
                </a:path>
              </a:pathLst>
            </a:custGeom>
            <a:solidFill>
              <a:srgbClr val="E1AE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429"/>
            <p:cNvSpPr/>
            <p:nvPr/>
          </p:nvSpPr>
          <p:spPr bwMode="auto">
            <a:xfrm>
              <a:off x="12749213" y="2989263"/>
              <a:ext cx="615950" cy="800100"/>
            </a:xfrm>
            <a:custGeom>
              <a:avLst/>
              <a:gdLst>
                <a:gd name="T0" fmla="*/ 0 w 388"/>
                <a:gd name="T1" fmla="*/ 0 h 504"/>
                <a:gd name="T2" fmla="*/ 308 w 388"/>
                <a:gd name="T3" fmla="*/ 0 h 504"/>
                <a:gd name="T4" fmla="*/ 388 w 388"/>
                <a:gd name="T5" fmla="*/ 78 h 504"/>
                <a:gd name="T6" fmla="*/ 388 w 388"/>
                <a:gd name="T7" fmla="*/ 504 h 504"/>
                <a:gd name="T8" fmla="*/ 0 w 388"/>
                <a:gd name="T9" fmla="*/ 504 h 504"/>
                <a:gd name="T10" fmla="*/ 0 w 388"/>
                <a:gd name="T11" fmla="*/ 0 h 504"/>
              </a:gdLst>
              <a:ahLst/>
              <a:cxnLst>
                <a:cxn ang="0">
                  <a:pos x="T0" y="T1"/>
                </a:cxn>
                <a:cxn ang="0">
                  <a:pos x="T2" y="T3"/>
                </a:cxn>
                <a:cxn ang="0">
                  <a:pos x="T4" y="T5"/>
                </a:cxn>
                <a:cxn ang="0">
                  <a:pos x="T6" y="T7"/>
                </a:cxn>
                <a:cxn ang="0">
                  <a:pos x="T8" y="T9"/>
                </a:cxn>
                <a:cxn ang="0">
                  <a:pos x="T10" y="T11"/>
                </a:cxn>
              </a:cxnLst>
              <a:rect l="0" t="0" r="r" b="b"/>
              <a:pathLst>
                <a:path w="388" h="504">
                  <a:moveTo>
                    <a:pt x="0" y="0"/>
                  </a:moveTo>
                  <a:lnTo>
                    <a:pt x="308" y="0"/>
                  </a:lnTo>
                  <a:lnTo>
                    <a:pt x="388" y="78"/>
                  </a:lnTo>
                  <a:lnTo>
                    <a:pt x="388" y="504"/>
                  </a:lnTo>
                  <a:lnTo>
                    <a:pt x="0" y="504"/>
                  </a:lnTo>
                  <a:lnTo>
                    <a:pt x="0" y="0"/>
                  </a:ln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430"/>
            <p:cNvSpPr/>
            <p:nvPr/>
          </p:nvSpPr>
          <p:spPr bwMode="auto">
            <a:xfrm>
              <a:off x="13238163" y="3049588"/>
              <a:ext cx="127000" cy="190500"/>
            </a:xfrm>
            <a:custGeom>
              <a:avLst/>
              <a:gdLst>
                <a:gd name="T0" fmla="*/ 0 w 80"/>
                <a:gd name="T1" fmla="*/ 40 h 120"/>
                <a:gd name="T2" fmla="*/ 80 w 80"/>
                <a:gd name="T3" fmla="*/ 120 h 120"/>
                <a:gd name="T4" fmla="*/ 80 w 80"/>
                <a:gd name="T5" fmla="*/ 40 h 120"/>
                <a:gd name="T6" fmla="*/ 40 w 80"/>
                <a:gd name="T7" fmla="*/ 0 h 120"/>
                <a:gd name="T8" fmla="*/ 0 w 80"/>
                <a:gd name="T9" fmla="*/ 40 h 120"/>
              </a:gdLst>
              <a:ahLst/>
              <a:cxnLst>
                <a:cxn ang="0">
                  <a:pos x="T0" y="T1"/>
                </a:cxn>
                <a:cxn ang="0">
                  <a:pos x="T2" y="T3"/>
                </a:cxn>
                <a:cxn ang="0">
                  <a:pos x="T4" y="T5"/>
                </a:cxn>
                <a:cxn ang="0">
                  <a:pos x="T6" y="T7"/>
                </a:cxn>
                <a:cxn ang="0">
                  <a:pos x="T8" y="T9"/>
                </a:cxn>
              </a:cxnLst>
              <a:rect l="0" t="0" r="r" b="b"/>
              <a:pathLst>
                <a:path w="80" h="120">
                  <a:moveTo>
                    <a:pt x="0" y="40"/>
                  </a:moveTo>
                  <a:lnTo>
                    <a:pt x="80" y="120"/>
                  </a:lnTo>
                  <a:lnTo>
                    <a:pt x="80" y="40"/>
                  </a:lnTo>
                  <a:lnTo>
                    <a:pt x="40" y="0"/>
                  </a:lnTo>
                  <a:lnTo>
                    <a:pt x="0" y="40"/>
                  </a:lnTo>
                  <a:close/>
                </a:path>
              </a:pathLst>
            </a:custGeom>
            <a:solidFill>
              <a:srgbClr val="EBEBF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431"/>
            <p:cNvSpPr/>
            <p:nvPr/>
          </p:nvSpPr>
          <p:spPr bwMode="auto">
            <a:xfrm>
              <a:off x="13238163" y="2989263"/>
              <a:ext cx="127000" cy="123825"/>
            </a:xfrm>
            <a:custGeom>
              <a:avLst/>
              <a:gdLst>
                <a:gd name="T0" fmla="*/ 0 w 80"/>
                <a:gd name="T1" fmla="*/ 0 h 78"/>
                <a:gd name="T2" fmla="*/ 80 w 80"/>
                <a:gd name="T3" fmla="*/ 78 h 78"/>
                <a:gd name="T4" fmla="*/ 0 w 80"/>
                <a:gd name="T5" fmla="*/ 78 h 78"/>
                <a:gd name="T6" fmla="*/ 0 w 80"/>
                <a:gd name="T7" fmla="*/ 0 h 78"/>
              </a:gdLst>
              <a:ahLst/>
              <a:cxnLst>
                <a:cxn ang="0">
                  <a:pos x="T0" y="T1"/>
                </a:cxn>
                <a:cxn ang="0">
                  <a:pos x="T2" y="T3"/>
                </a:cxn>
                <a:cxn ang="0">
                  <a:pos x="T4" y="T5"/>
                </a:cxn>
                <a:cxn ang="0">
                  <a:pos x="T6" y="T7"/>
                </a:cxn>
              </a:cxnLst>
              <a:rect l="0" t="0" r="r" b="b"/>
              <a:pathLst>
                <a:path w="80" h="78">
                  <a:moveTo>
                    <a:pt x="0" y="0"/>
                  </a:moveTo>
                  <a:lnTo>
                    <a:pt x="80" y="78"/>
                  </a:lnTo>
                  <a:lnTo>
                    <a:pt x="0" y="78"/>
                  </a:lnTo>
                  <a:lnTo>
                    <a:pt x="0" y="0"/>
                  </a:ln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Rectangle 432"/>
            <p:cNvSpPr>
              <a:spLocks noChangeArrowheads="1"/>
            </p:cNvSpPr>
            <p:nvPr/>
          </p:nvSpPr>
          <p:spPr bwMode="auto">
            <a:xfrm>
              <a:off x="12839701" y="3181350"/>
              <a:ext cx="431800" cy="246063"/>
            </a:xfrm>
            <a:prstGeom prst="rect">
              <a:avLst/>
            </a:prstGeom>
            <a:solidFill>
              <a:srgbClr val="018A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88" name="Freeform 433"/>
            <p:cNvSpPr/>
            <p:nvPr/>
          </p:nvSpPr>
          <p:spPr bwMode="auto">
            <a:xfrm>
              <a:off x="12304713" y="2824163"/>
              <a:ext cx="865188" cy="1138238"/>
            </a:xfrm>
            <a:custGeom>
              <a:avLst/>
              <a:gdLst>
                <a:gd name="T0" fmla="*/ 204 w 204"/>
                <a:gd name="T1" fmla="*/ 254 h 268"/>
                <a:gd name="T2" fmla="*/ 204 w 204"/>
                <a:gd name="T3" fmla="*/ 14 h 268"/>
                <a:gd name="T4" fmla="*/ 188 w 204"/>
                <a:gd name="T5" fmla="*/ 0 h 268"/>
                <a:gd name="T6" fmla="*/ 16 w 204"/>
                <a:gd name="T7" fmla="*/ 0 h 268"/>
                <a:gd name="T8" fmla="*/ 0 w 204"/>
                <a:gd name="T9" fmla="*/ 14 h 268"/>
                <a:gd name="T10" fmla="*/ 0 w 204"/>
                <a:gd name="T11" fmla="*/ 254 h 268"/>
                <a:gd name="T12" fmla="*/ 16 w 204"/>
                <a:gd name="T13" fmla="*/ 268 h 268"/>
                <a:gd name="T14" fmla="*/ 188 w 204"/>
                <a:gd name="T15" fmla="*/ 268 h 268"/>
                <a:gd name="T16" fmla="*/ 204 w 204"/>
                <a:gd name="T17" fmla="*/ 25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268">
                  <a:moveTo>
                    <a:pt x="204" y="254"/>
                  </a:moveTo>
                  <a:cubicBezTo>
                    <a:pt x="204" y="14"/>
                    <a:pt x="204" y="14"/>
                    <a:pt x="204" y="14"/>
                  </a:cubicBezTo>
                  <a:cubicBezTo>
                    <a:pt x="204" y="6"/>
                    <a:pt x="197" y="0"/>
                    <a:pt x="188" y="0"/>
                  </a:cubicBezTo>
                  <a:cubicBezTo>
                    <a:pt x="16" y="0"/>
                    <a:pt x="16" y="0"/>
                    <a:pt x="16" y="0"/>
                  </a:cubicBezTo>
                  <a:cubicBezTo>
                    <a:pt x="7" y="0"/>
                    <a:pt x="0" y="6"/>
                    <a:pt x="0" y="14"/>
                  </a:cubicBezTo>
                  <a:cubicBezTo>
                    <a:pt x="0" y="254"/>
                    <a:pt x="0" y="254"/>
                    <a:pt x="0" y="254"/>
                  </a:cubicBezTo>
                  <a:cubicBezTo>
                    <a:pt x="0" y="262"/>
                    <a:pt x="7" y="268"/>
                    <a:pt x="16" y="268"/>
                  </a:cubicBezTo>
                  <a:cubicBezTo>
                    <a:pt x="188" y="268"/>
                    <a:pt x="188" y="268"/>
                    <a:pt x="188" y="268"/>
                  </a:cubicBezTo>
                  <a:cubicBezTo>
                    <a:pt x="197" y="268"/>
                    <a:pt x="204" y="262"/>
                    <a:pt x="204" y="254"/>
                  </a:cubicBezTo>
                  <a:close/>
                </a:path>
              </a:pathLst>
            </a:custGeom>
            <a:solidFill>
              <a:srgbClr val="E1AE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434"/>
            <p:cNvSpPr/>
            <p:nvPr/>
          </p:nvSpPr>
          <p:spPr bwMode="auto">
            <a:xfrm>
              <a:off x="12771438" y="2824163"/>
              <a:ext cx="398463" cy="1138238"/>
            </a:xfrm>
            <a:custGeom>
              <a:avLst/>
              <a:gdLst>
                <a:gd name="T0" fmla="*/ 94 w 94"/>
                <a:gd name="T1" fmla="*/ 254 h 268"/>
                <a:gd name="T2" fmla="*/ 94 w 94"/>
                <a:gd name="T3" fmla="*/ 14 h 268"/>
                <a:gd name="T4" fmla="*/ 78 w 94"/>
                <a:gd name="T5" fmla="*/ 0 h 268"/>
                <a:gd name="T6" fmla="*/ 43 w 94"/>
                <a:gd name="T7" fmla="*/ 0 h 268"/>
                <a:gd name="T8" fmla="*/ 0 w 94"/>
                <a:gd name="T9" fmla="*/ 133 h 268"/>
                <a:gd name="T10" fmla="*/ 45 w 94"/>
                <a:gd name="T11" fmla="*/ 268 h 268"/>
                <a:gd name="T12" fmla="*/ 78 w 94"/>
                <a:gd name="T13" fmla="*/ 268 h 268"/>
                <a:gd name="T14" fmla="*/ 94 w 94"/>
                <a:gd name="T15" fmla="*/ 254 h 2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268">
                  <a:moveTo>
                    <a:pt x="94" y="254"/>
                  </a:moveTo>
                  <a:cubicBezTo>
                    <a:pt x="94" y="14"/>
                    <a:pt x="94" y="14"/>
                    <a:pt x="94" y="14"/>
                  </a:cubicBezTo>
                  <a:cubicBezTo>
                    <a:pt x="94" y="6"/>
                    <a:pt x="87" y="0"/>
                    <a:pt x="78" y="0"/>
                  </a:cubicBezTo>
                  <a:cubicBezTo>
                    <a:pt x="43" y="0"/>
                    <a:pt x="43" y="0"/>
                    <a:pt x="43" y="0"/>
                  </a:cubicBezTo>
                  <a:cubicBezTo>
                    <a:pt x="17" y="26"/>
                    <a:pt x="0" y="76"/>
                    <a:pt x="0" y="133"/>
                  </a:cubicBezTo>
                  <a:cubicBezTo>
                    <a:pt x="0" y="192"/>
                    <a:pt x="18" y="243"/>
                    <a:pt x="45" y="268"/>
                  </a:cubicBezTo>
                  <a:cubicBezTo>
                    <a:pt x="78" y="268"/>
                    <a:pt x="78" y="268"/>
                    <a:pt x="78" y="268"/>
                  </a:cubicBezTo>
                  <a:cubicBezTo>
                    <a:pt x="87" y="268"/>
                    <a:pt x="94" y="262"/>
                    <a:pt x="94" y="254"/>
                  </a:cubicBezTo>
                  <a:close/>
                </a:path>
              </a:pathLst>
            </a:custGeom>
            <a:solidFill>
              <a:srgbClr val="EEC6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435"/>
            <p:cNvSpPr/>
            <p:nvPr/>
          </p:nvSpPr>
          <p:spPr bwMode="auto">
            <a:xfrm>
              <a:off x="13012738" y="2811463"/>
              <a:ext cx="50800" cy="1173163"/>
            </a:xfrm>
            <a:custGeom>
              <a:avLst/>
              <a:gdLst>
                <a:gd name="T0" fmla="*/ 6 w 12"/>
                <a:gd name="T1" fmla="*/ 0 h 276"/>
                <a:gd name="T2" fmla="*/ 6 w 12"/>
                <a:gd name="T3" fmla="*/ 0 h 276"/>
                <a:gd name="T4" fmla="*/ 12 w 12"/>
                <a:gd name="T5" fmla="*/ 6 h 276"/>
                <a:gd name="T6" fmla="*/ 12 w 12"/>
                <a:gd name="T7" fmla="*/ 270 h 276"/>
                <a:gd name="T8" fmla="*/ 6 w 12"/>
                <a:gd name="T9" fmla="*/ 276 h 276"/>
                <a:gd name="T10" fmla="*/ 6 w 12"/>
                <a:gd name="T11" fmla="*/ 276 h 276"/>
                <a:gd name="T12" fmla="*/ 0 w 12"/>
                <a:gd name="T13" fmla="*/ 270 h 276"/>
                <a:gd name="T14" fmla="*/ 0 w 12"/>
                <a:gd name="T15" fmla="*/ 6 h 276"/>
                <a:gd name="T16" fmla="*/ 6 w 12"/>
                <a:gd name="T17"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76">
                  <a:moveTo>
                    <a:pt x="6" y="0"/>
                  </a:moveTo>
                  <a:cubicBezTo>
                    <a:pt x="6" y="0"/>
                    <a:pt x="6" y="0"/>
                    <a:pt x="6" y="0"/>
                  </a:cubicBezTo>
                  <a:cubicBezTo>
                    <a:pt x="9" y="0"/>
                    <a:pt x="12" y="3"/>
                    <a:pt x="12" y="6"/>
                  </a:cubicBezTo>
                  <a:cubicBezTo>
                    <a:pt x="12" y="270"/>
                    <a:pt x="12" y="270"/>
                    <a:pt x="12" y="270"/>
                  </a:cubicBezTo>
                  <a:cubicBezTo>
                    <a:pt x="12" y="273"/>
                    <a:pt x="9" y="276"/>
                    <a:pt x="6" y="276"/>
                  </a:cubicBezTo>
                  <a:cubicBezTo>
                    <a:pt x="6" y="276"/>
                    <a:pt x="6" y="276"/>
                    <a:pt x="6" y="276"/>
                  </a:cubicBezTo>
                  <a:cubicBezTo>
                    <a:pt x="3" y="276"/>
                    <a:pt x="0" y="273"/>
                    <a:pt x="0" y="270"/>
                  </a:cubicBezTo>
                  <a:cubicBezTo>
                    <a:pt x="0" y="6"/>
                    <a:pt x="0" y="6"/>
                    <a:pt x="0" y="6"/>
                  </a:cubicBezTo>
                  <a:cubicBezTo>
                    <a:pt x="0" y="3"/>
                    <a:pt x="3" y="0"/>
                    <a:pt x="6" y="0"/>
                  </a:cubicBez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436"/>
            <p:cNvSpPr>
              <a:spLocks noEditPoints="1"/>
            </p:cNvSpPr>
            <p:nvPr/>
          </p:nvSpPr>
          <p:spPr bwMode="auto">
            <a:xfrm>
              <a:off x="14022388" y="3130550"/>
              <a:ext cx="514350" cy="1108075"/>
            </a:xfrm>
            <a:custGeom>
              <a:avLst/>
              <a:gdLst>
                <a:gd name="T0" fmla="*/ 96 w 121"/>
                <a:gd name="T1" fmla="*/ 23 h 261"/>
                <a:gd name="T2" fmla="*/ 40 w 121"/>
                <a:gd name="T3" fmla="*/ 89 h 261"/>
                <a:gd name="T4" fmla="*/ 26 w 121"/>
                <a:gd name="T5" fmla="*/ 165 h 261"/>
                <a:gd name="T6" fmla="*/ 24 w 121"/>
                <a:gd name="T7" fmla="*/ 164 h 261"/>
                <a:gd name="T8" fmla="*/ 22 w 121"/>
                <a:gd name="T9" fmla="*/ 165 h 261"/>
                <a:gd name="T10" fmla="*/ 19 w 121"/>
                <a:gd name="T11" fmla="*/ 175 h 261"/>
                <a:gd name="T12" fmla="*/ 20 w 121"/>
                <a:gd name="T13" fmla="*/ 177 h 261"/>
                <a:gd name="T14" fmla="*/ 21 w 121"/>
                <a:gd name="T15" fmla="*/ 178 h 261"/>
                <a:gd name="T16" fmla="*/ 0 w 121"/>
                <a:gd name="T17" fmla="*/ 242 h 261"/>
                <a:gd name="T18" fmla="*/ 57 w 121"/>
                <a:gd name="T19" fmla="*/ 261 h 261"/>
                <a:gd name="T20" fmla="*/ 78 w 121"/>
                <a:gd name="T21" fmla="*/ 196 h 261"/>
                <a:gd name="T22" fmla="*/ 78 w 121"/>
                <a:gd name="T23" fmla="*/ 196 h 261"/>
                <a:gd name="T24" fmla="*/ 81 w 121"/>
                <a:gd name="T25" fmla="*/ 195 h 261"/>
                <a:gd name="T26" fmla="*/ 84 w 121"/>
                <a:gd name="T27" fmla="*/ 185 h 261"/>
                <a:gd name="T28" fmla="*/ 83 w 121"/>
                <a:gd name="T29" fmla="*/ 183 h 261"/>
                <a:gd name="T30" fmla="*/ 81 w 121"/>
                <a:gd name="T31" fmla="*/ 183 h 261"/>
                <a:gd name="T32" fmla="*/ 114 w 121"/>
                <a:gd name="T33" fmla="*/ 113 h 261"/>
                <a:gd name="T34" fmla="*/ 106 w 121"/>
                <a:gd name="T35" fmla="*/ 26 h 261"/>
                <a:gd name="T36" fmla="*/ 116 w 121"/>
                <a:gd name="T37" fmla="*/ 18 h 261"/>
                <a:gd name="T38" fmla="*/ 108 w 121"/>
                <a:gd name="T39" fmla="*/ 3 h 261"/>
                <a:gd name="T40" fmla="*/ 93 w 121"/>
                <a:gd name="T41" fmla="*/ 10 h 261"/>
                <a:gd name="T42" fmla="*/ 96 w 121"/>
                <a:gd name="T43" fmla="*/ 23 h 261"/>
                <a:gd name="T44" fmla="*/ 104 w 121"/>
                <a:gd name="T45" fmla="*/ 27 h 261"/>
                <a:gd name="T46" fmla="*/ 87 w 121"/>
                <a:gd name="T47" fmla="*/ 80 h 261"/>
                <a:gd name="T48" fmla="*/ 89 w 121"/>
                <a:gd name="T49" fmla="*/ 88 h 261"/>
                <a:gd name="T50" fmla="*/ 71 w 121"/>
                <a:gd name="T51" fmla="*/ 145 h 261"/>
                <a:gd name="T52" fmla="*/ 62 w 121"/>
                <a:gd name="T53" fmla="*/ 149 h 261"/>
                <a:gd name="T54" fmla="*/ 62 w 121"/>
                <a:gd name="T55" fmla="*/ 149 h 261"/>
                <a:gd name="T56" fmla="*/ 61 w 121"/>
                <a:gd name="T57" fmla="*/ 149 h 261"/>
                <a:gd name="T58" fmla="*/ 61 w 121"/>
                <a:gd name="T59" fmla="*/ 149 h 261"/>
                <a:gd name="T60" fmla="*/ 61 w 121"/>
                <a:gd name="T61" fmla="*/ 149 h 261"/>
                <a:gd name="T62" fmla="*/ 56 w 121"/>
                <a:gd name="T63" fmla="*/ 140 h 261"/>
                <a:gd name="T64" fmla="*/ 75 w 121"/>
                <a:gd name="T65" fmla="*/ 83 h 261"/>
                <a:gd name="T66" fmla="*/ 82 w 121"/>
                <a:gd name="T67" fmla="*/ 78 h 261"/>
                <a:gd name="T68" fmla="*/ 99 w 121"/>
                <a:gd name="T69" fmla="*/ 25 h 261"/>
                <a:gd name="T70" fmla="*/ 101 w 121"/>
                <a:gd name="T71" fmla="*/ 26 h 261"/>
                <a:gd name="T72" fmla="*/ 104 w 121"/>
                <a:gd name="T73" fmla="*/ 2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261">
                  <a:moveTo>
                    <a:pt x="96" y="23"/>
                  </a:moveTo>
                  <a:cubicBezTo>
                    <a:pt x="82" y="50"/>
                    <a:pt x="61" y="70"/>
                    <a:pt x="40" y="89"/>
                  </a:cubicBezTo>
                  <a:cubicBezTo>
                    <a:pt x="17" y="108"/>
                    <a:pt x="14" y="135"/>
                    <a:pt x="26" y="165"/>
                  </a:cubicBezTo>
                  <a:cubicBezTo>
                    <a:pt x="24" y="164"/>
                    <a:pt x="24" y="164"/>
                    <a:pt x="24" y="164"/>
                  </a:cubicBezTo>
                  <a:cubicBezTo>
                    <a:pt x="23" y="164"/>
                    <a:pt x="22" y="165"/>
                    <a:pt x="22" y="165"/>
                  </a:cubicBezTo>
                  <a:cubicBezTo>
                    <a:pt x="19" y="175"/>
                    <a:pt x="19" y="175"/>
                    <a:pt x="19" y="175"/>
                  </a:cubicBezTo>
                  <a:cubicBezTo>
                    <a:pt x="19" y="176"/>
                    <a:pt x="19" y="177"/>
                    <a:pt x="20" y="177"/>
                  </a:cubicBezTo>
                  <a:cubicBezTo>
                    <a:pt x="21" y="178"/>
                    <a:pt x="21" y="178"/>
                    <a:pt x="21" y="178"/>
                  </a:cubicBezTo>
                  <a:cubicBezTo>
                    <a:pt x="0" y="242"/>
                    <a:pt x="0" y="242"/>
                    <a:pt x="0" y="242"/>
                  </a:cubicBezTo>
                  <a:cubicBezTo>
                    <a:pt x="57" y="261"/>
                    <a:pt x="57" y="261"/>
                    <a:pt x="57" y="261"/>
                  </a:cubicBezTo>
                  <a:cubicBezTo>
                    <a:pt x="78" y="196"/>
                    <a:pt x="78" y="196"/>
                    <a:pt x="78" y="196"/>
                  </a:cubicBezTo>
                  <a:cubicBezTo>
                    <a:pt x="78" y="196"/>
                    <a:pt x="78" y="196"/>
                    <a:pt x="78" y="196"/>
                  </a:cubicBezTo>
                  <a:cubicBezTo>
                    <a:pt x="79" y="197"/>
                    <a:pt x="80" y="196"/>
                    <a:pt x="81" y="195"/>
                  </a:cubicBezTo>
                  <a:cubicBezTo>
                    <a:pt x="84" y="185"/>
                    <a:pt x="84" y="185"/>
                    <a:pt x="84" y="185"/>
                  </a:cubicBezTo>
                  <a:cubicBezTo>
                    <a:pt x="84" y="185"/>
                    <a:pt x="84" y="183"/>
                    <a:pt x="83" y="183"/>
                  </a:cubicBezTo>
                  <a:cubicBezTo>
                    <a:pt x="81" y="183"/>
                    <a:pt x="81" y="183"/>
                    <a:pt x="81" y="183"/>
                  </a:cubicBezTo>
                  <a:cubicBezTo>
                    <a:pt x="108" y="166"/>
                    <a:pt x="121" y="142"/>
                    <a:pt x="114" y="113"/>
                  </a:cubicBezTo>
                  <a:cubicBezTo>
                    <a:pt x="108" y="85"/>
                    <a:pt x="103" y="57"/>
                    <a:pt x="106" y="26"/>
                  </a:cubicBezTo>
                  <a:cubicBezTo>
                    <a:pt x="111" y="26"/>
                    <a:pt x="115" y="23"/>
                    <a:pt x="116" y="18"/>
                  </a:cubicBezTo>
                  <a:cubicBezTo>
                    <a:pt x="118" y="12"/>
                    <a:pt x="115" y="5"/>
                    <a:pt x="108" y="3"/>
                  </a:cubicBezTo>
                  <a:cubicBezTo>
                    <a:pt x="102" y="0"/>
                    <a:pt x="95" y="4"/>
                    <a:pt x="93" y="10"/>
                  </a:cubicBezTo>
                  <a:cubicBezTo>
                    <a:pt x="91" y="15"/>
                    <a:pt x="93" y="20"/>
                    <a:pt x="96" y="23"/>
                  </a:cubicBezTo>
                  <a:close/>
                  <a:moveTo>
                    <a:pt x="104" y="27"/>
                  </a:moveTo>
                  <a:cubicBezTo>
                    <a:pt x="87" y="80"/>
                    <a:pt x="87" y="80"/>
                    <a:pt x="87" y="80"/>
                  </a:cubicBezTo>
                  <a:cubicBezTo>
                    <a:pt x="89" y="82"/>
                    <a:pt x="90" y="85"/>
                    <a:pt x="89" y="88"/>
                  </a:cubicBezTo>
                  <a:cubicBezTo>
                    <a:pt x="71" y="145"/>
                    <a:pt x="71" y="145"/>
                    <a:pt x="71" y="145"/>
                  </a:cubicBezTo>
                  <a:cubicBezTo>
                    <a:pt x="70" y="149"/>
                    <a:pt x="66" y="151"/>
                    <a:pt x="62" y="149"/>
                  </a:cubicBezTo>
                  <a:cubicBezTo>
                    <a:pt x="62" y="149"/>
                    <a:pt x="62" y="149"/>
                    <a:pt x="62" y="149"/>
                  </a:cubicBezTo>
                  <a:cubicBezTo>
                    <a:pt x="62" y="149"/>
                    <a:pt x="62" y="149"/>
                    <a:pt x="61" y="149"/>
                  </a:cubicBezTo>
                  <a:cubicBezTo>
                    <a:pt x="61" y="149"/>
                    <a:pt x="61" y="149"/>
                    <a:pt x="61" y="149"/>
                  </a:cubicBezTo>
                  <a:cubicBezTo>
                    <a:pt x="61" y="149"/>
                    <a:pt x="61" y="149"/>
                    <a:pt x="61" y="149"/>
                  </a:cubicBezTo>
                  <a:cubicBezTo>
                    <a:pt x="57" y="148"/>
                    <a:pt x="55" y="144"/>
                    <a:pt x="56" y="140"/>
                  </a:cubicBezTo>
                  <a:cubicBezTo>
                    <a:pt x="75" y="83"/>
                    <a:pt x="75" y="83"/>
                    <a:pt x="75" y="83"/>
                  </a:cubicBezTo>
                  <a:cubicBezTo>
                    <a:pt x="76" y="80"/>
                    <a:pt x="79" y="78"/>
                    <a:pt x="82" y="78"/>
                  </a:cubicBezTo>
                  <a:cubicBezTo>
                    <a:pt x="99" y="25"/>
                    <a:pt x="99" y="25"/>
                    <a:pt x="99" y="25"/>
                  </a:cubicBezTo>
                  <a:cubicBezTo>
                    <a:pt x="100" y="25"/>
                    <a:pt x="100" y="26"/>
                    <a:pt x="101" y="26"/>
                  </a:cubicBezTo>
                  <a:cubicBezTo>
                    <a:pt x="102" y="26"/>
                    <a:pt x="103" y="26"/>
                    <a:pt x="104" y="27"/>
                  </a:cubicBezTo>
                  <a:close/>
                </a:path>
              </a:pathLst>
            </a:custGeom>
            <a:solidFill>
              <a:srgbClr val="8C82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437"/>
            <p:cNvSpPr/>
            <p:nvPr/>
          </p:nvSpPr>
          <p:spPr bwMode="auto">
            <a:xfrm>
              <a:off x="15320963" y="614363"/>
              <a:ext cx="1273175" cy="717550"/>
            </a:xfrm>
            <a:custGeom>
              <a:avLst/>
              <a:gdLst>
                <a:gd name="T0" fmla="*/ 286 w 300"/>
                <a:gd name="T1" fmla="*/ 0 h 169"/>
                <a:gd name="T2" fmla="*/ 300 w 300"/>
                <a:gd name="T3" fmla="*/ 26 h 169"/>
                <a:gd name="T4" fmla="*/ 41 w 300"/>
                <a:gd name="T5" fmla="*/ 164 h 169"/>
                <a:gd name="T6" fmla="*/ 41 w 300"/>
                <a:gd name="T7" fmla="*/ 164 h 169"/>
                <a:gd name="T8" fmla="*/ 41 w 300"/>
                <a:gd name="T9" fmla="*/ 164 h 169"/>
                <a:gd name="T10" fmla="*/ 0 w 300"/>
                <a:gd name="T11" fmla="*/ 169 h 169"/>
                <a:gd name="T12" fmla="*/ 9 w 300"/>
                <a:gd name="T13" fmla="*/ 159 h 169"/>
                <a:gd name="T14" fmla="*/ 27 w 300"/>
                <a:gd name="T15" fmla="*/ 137 h 169"/>
                <a:gd name="T16" fmla="*/ 286 w 300"/>
                <a:gd name="T17"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69">
                  <a:moveTo>
                    <a:pt x="286" y="0"/>
                  </a:moveTo>
                  <a:cubicBezTo>
                    <a:pt x="290" y="8"/>
                    <a:pt x="295" y="17"/>
                    <a:pt x="300" y="26"/>
                  </a:cubicBezTo>
                  <a:cubicBezTo>
                    <a:pt x="214" y="72"/>
                    <a:pt x="128" y="118"/>
                    <a:pt x="41" y="164"/>
                  </a:cubicBezTo>
                  <a:cubicBezTo>
                    <a:pt x="41" y="164"/>
                    <a:pt x="41" y="164"/>
                    <a:pt x="41" y="164"/>
                  </a:cubicBezTo>
                  <a:cubicBezTo>
                    <a:pt x="41" y="164"/>
                    <a:pt x="41" y="164"/>
                    <a:pt x="41" y="164"/>
                  </a:cubicBezTo>
                  <a:cubicBezTo>
                    <a:pt x="0" y="169"/>
                    <a:pt x="0" y="169"/>
                    <a:pt x="0" y="169"/>
                  </a:cubicBezTo>
                  <a:cubicBezTo>
                    <a:pt x="9" y="159"/>
                    <a:pt x="9" y="159"/>
                    <a:pt x="9" y="159"/>
                  </a:cubicBezTo>
                  <a:cubicBezTo>
                    <a:pt x="27" y="137"/>
                    <a:pt x="27" y="137"/>
                    <a:pt x="27" y="137"/>
                  </a:cubicBezTo>
                  <a:cubicBezTo>
                    <a:pt x="113" y="91"/>
                    <a:pt x="200" y="45"/>
                    <a:pt x="286" y="0"/>
                  </a:cubicBezTo>
                  <a:close/>
                </a:path>
              </a:pathLst>
            </a:custGeom>
            <a:solidFill>
              <a:srgbClr val="8C82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ageCurlDouble"/>
      </p:transition>
    </mc:Choice>
    <mc:Fallback>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161142" y="1491403"/>
            <a:ext cx="4078515" cy="3875194"/>
            <a:chOff x="-1784350" y="2786063"/>
            <a:chExt cx="4808538" cy="4568826"/>
          </a:xfrm>
        </p:grpSpPr>
        <p:sp>
          <p:nvSpPr>
            <p:cNvPr id="3" name="Freeform 530"/>
            <p:cNvSpPr/>
            <p:nvPr/>
          </p:nvSpPr>
          <p:spPr bwMode="auto">
            <a:xfrm>
              <a:off x="-1071563" y="2916238"/>
              <a:ext cx="977900" cy="977900"/>
            </a:xfrm>
            <a:custGeom>
              <a:avLst/>
              <a:gdLst>
                <a:gd name="T0" fmla="*/ 201 w 266"/>
                <a:gd name="T1" fmla="*/ 38 h 266"/>
                <a:gd name="T2" fmla="*/ 228 w 266"/>
                <a:gd name="T3" fmla="*/ 201 h 266"/>
                <a:gd name="T4" fmla="*/ 65 w 266"/>
                <a:gd name="T5" fmla="*/ 228 h 266"/>
                <a:gd name="T6" fmla="*/ 37 w 266"/>
                <a:gd name="T7" fmla="*/ 65 h 266"/>
                <a:gd name="T8" fmla="*/ 201 w 266"/>
                <a:gd name="T9" fmla="*/ 38 h 266"/>
              </a:gdLst>
              <a:ahLst/>
              <a:cxnLst>
                <a:cxn ang="0">
                  <a:pos x="T0" y="T1"/>
                </a:cxn>
                <a:cxn ang="0">
                  <a:pos x="T2" y="T3"/>
                </a:cxn>
                <a:cxn ang="0">
                  <a:pos x="T4" y="T5"/>
                </a:cxn>
                <a:cxn ang="0">
                  <a:pos x="T6" y="T7"/>
                </a:cxn>
                <a:cxn ang="0">
                  <a:pos x="T8" y="T9"/>
                </a:cxn>
              </a:cxnLst>
              <a:rect l="0" t="0" r="r" b="b"/>
              <a:pathLst>
                <a:path w="266" h="266">
                  <a:moveTo>
                    <a:pt x="201" y="38"/>
                  </a:moveTo>
                  <a:cubicBezTo>
                    <a:pt x="253" y="75"/>
                    <a:pt x="266" y="148"/>
                    <a:pt x="228" y="201"/>
                  </a:cubicBezTo>
                  <a:cubicBezTo>
                    <a:pt x="191" y="254"/>
                    <a:pt x="117" y="266"/>
                    <a:pt x="65" y="228"/>
                  </a:cubicBezTo>
                  <a:cubicBezTo>
                    <a:pt x="12" y="191"/>
                    <a:pt x="0" y="118"/>
                    <a:pt x="37" y="65"/>
                  </a:cubicBezTo>
                  <a:cubicBezTo>
                    <a:pt x="75" y="13"/>
                    <a:pt x="148" y="0"/>
                    <a:pt x="201" y="3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 name="Freeform 531"/>
            <p:cNvSpPr/>
            <p:nvPr/>
          </p:nvSpPr>
          <p:spPr bwMode="auto">
            <a:xfrm>
              <a:off x="-1016000" y="6375401"/>
              <a:ext cx="977900" cy="979488"/>
            </a:xfrm>
            <a:custGeom>
              <a:avLst/>
              <a:gdLst>
                <a:gd name="T0" fmla="*/ 201 w 266"/>
                <a:gd name="T1" fmla="*/ 38 h 266"/>
                <a:gd name="T2" fmla="*/ 228 w 266"/>
                <a:gd name="T3" fmla="*/ 201 h 266"/>
                <a:gd name="T4" fmla="*/ 65 w 266"/>
                <a:gd name="T5" fmla="*/ 228 h 266"/>
                <a:gd name="T6" fmla="*/ 37 w 266"/>
                <a:gd name="T7" fmla="*/ 65 h 266"/>
                <a:gd name="T8" fmla="*/ 201 w 266"/>
                <a:gd name="T9" fmla="*/ 38 h 266"/>
              </a:gdLst>
              <a:ahLst/>
              <a:cxnLst>
                <a:cxn ang="0">
                  <a:pos x="T0" y="T1"/>
                </a:cxn>
                <a:cxn ang="0">
                  <a:pos x="T2" y="T3"/>
                </a:cxn>
                <a:cxn ang="0">
                  <a:pos x="T4" y="T5"/>
                </a:cxn>
                <a:cxn ang="0">
                  <a:pos x="T6" y="T7"/>
                </a:cxn>
                <a:cxn ang="0">
                  <a:pos x="T8" y="T9"/>
                </a:cxn>
              </a:cxnLst>
              <a:rect l="0" t="0" r="r" b="b"/>
              <a:pathLst>
                <a:path w="266" h="266">
                  <a:moveTo>
                    <a:pt x="201" y="38"/>
                  </a:moveTo>
                  <a:cubicBezTo>
                    <a:pt x="253" y="75"/>
                    <a:pt x="266" y="148"/>
                    <a:pt x="228" y="201"/>
                  </a:cubicBezTo>
                  <a:cubicBezTo>
                    <a:pt x="191" y="254"/>
                    <a:pt x="118" y="266"/>
                    <a:pt x="65" y="228"/>
                  </a:cubicBezTo>
                  <a:cubicBezTo>
                    <a:pt x="12" y="191"/>
                    <a:pt x="0" y="118"/>
                    <a:pt x="37" y="65"/>
                  </a:cubicBezTo>
                  <a:cubicBezTo>
                    <a:pt x="75" y="12"/>
                    <a:pt x="148" y="0"/>
                    <a:pt x="201" y="3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Freeform 532"/>
            <p:cNvSpPr>
              <a:spLocks noEditPoints="1"/>
            </p:cNvSpPr>
            <p:nvPr/>
          </p:nvSpPr>
          <p:spPr bwMode="auto">
            <a:xfrm>
              <a:off x="-1281113" y="3243263"/>
              <a:ext cx="3462338" cy="3548063"/>
            </a:xfrm>
            <a:custGeom>
              <a:avLst/>
              <a:gdLst>
                <a:gd name="T0" fmla="*/ 445 w 942"/>
                <a:gd name="T1" fmla="*/ 955 h 964"/>
                <a:gd name="T2" fmla="*/ 512 w 942"/>
                <a:gd name="T3" fmla="*/ 962 h 964"/>
                <a:gd name="T4" fmla="*/ 385 w 942"/>
                <a:gd name="T5" fmla="*/ 956 h 964"/>
                <a:gd name="T6" fmla="*/ 344 w 942"/>
                <a:gd name="T7" fmla="*/ 937 h 964"/>
                <a:gd name="T8" fmla="*/ 320 w 942"/>
                <a:gd name="T9" fmla="*/ 930 h 964"/>
                <a:gd name="T10" fmla="*/ 249 w 942"/>
                <a:gd name="T11" fmla="*/ 907 h 964"/>
                <a:gd name="T12" fmla="*/ 220 w 942"/>
                <a:gd name="T13" fmla="*/ 889 h 964"/>
                <a:gd name="T14" fmla="*/ 224 w 942"/>
                <a:gd name="T15" fmla="*/ 883 h 964"/>
                <a:gd name="T16" fmla="*/ 154 w 942"/>
                <a:gd name="T17" fmla="*/ 827 h 964"/>
                <a:gd name="T18" fmla="*/ 112 w 942"/>
                <a:gd name="T19" fmla="*/ 793 h 964"/>
                <a:gd name="T20" fmla="*/ 94 w 942"/>
                <a:gd name="T21" fmla="*/ 761 h 964"/>
                <a:gd name="T22" fmla="*/ 84 w 942"/>
                <a:gd name="T23" fmla="*/ 742 h 964"/>
                <a:gd name="T24" fmla="*/ 44 w 942"/>
                <a:gd name="T25" fmla="*/ 665 h 964"/>
                <a:gd name="T26" fmla="*/ 22 w 942"/>
                <a:gd name="T27" fmla="*/ 628 h 964"/>
                <a:gd name="T28" fmla="*/ 11 w 942"/>
                <a:gd name="T29" fmla="*/ 585 h 964"/>
                <a:gd name="T30" fmla="*/ 16 w 942"/>
                <a:gd name="T31" fmla="*/ 568 h 964"/>
                <a:gd name="T32" fmla="*/ 8 w 942"/>
                <a:gd name="T33" fmla="*/ 482 h 964"/>
                <a:gd name="T34" fmla="*/ 3 w 942"/>
                <a:gd name="T35" fmla="*/ 429 h 964"/>
                <a:gd name="T36" fmla="*/ 9 w 942"/>
                <a:gd name="T37" fmla="*/ 390 h 964"/>
                <a:gd name="T38" fmla="*/ 19 w 942"/>
                <a:gd name="T39" fmla="*/ 380 h 964"/>
                <a:gd name="T40" fmla="*/ 46 w 942"/>
                <a:gd name="T41" fmla="*/ 294 h 964"/>
                <a:gd name="T42" fmla="*/ 57 w 942"/>
                <a:gd name="T43" fmla="*/ 252 h 964"/>
                <a:gd name="T44" fmla="*/ 87 w 942"/>
                <a:gd name="T45" fmla="*/ 217 h 964"/>
                <a:gd name="T46" fmla="*/ 100 w 942"/>
                <a:gd name="T47" fmla="*/ 198 h 964"/>
                <a:gd name="T48" fmla="*/ 144 w 942"/>
                <a:gd name="T49" fmla="*/ 135 h 964"/>
                <a:gd name="T50" fmla="*/ 170 w 942"/>
                <a:gd name="T51" fmla="*/ 112 h 964"/>
                <a:gd name="T52" fmla="*/ 175 w 942"/>
                <a:gd name="T53" fmla="*/ 118 h 964"/>
                <a:gd name="T54" fmla="*/ 246 w 942"/>
                <a:gd name="T55" fmla="*/ 68 h 964"/>
                <a:gd name="T56" fmla="*/ 299 w 942"/>
                <a:gd name="T57" fmla="*/ 33 h 964"/>
                <a:gd name="T58" fmla="*/ 331 w 942"/>
                <a:gd name="T59" fmla="*/ 21 h 964"/>
                <a:gd name="T60" fmla="*/ 339 w 942"/>
                <a:gd name="T61" fmla="*/ 27 h 964"/>
                <a:gd name="T62" fmla="*/ 424 w 942"/>
                <a:gd name="T63" fmla="*/ 10 h 964"/>
                <a:gd name="T64" fmla="*/ 487 w 942"/>
                <a:gd name="T65" fmla="*/ 0 h 964"/>
                <a:gd name="T66" fmla="*/ 525 w 942"/>
                <a:gd name="T67" fmla="*/ 3 h 964"/>
                <a:gd name="T68" fmla="*/ 519 w 942"/>
                <a:gd name="T69" fmla="*/ 10 h 964"/>
                <a:gd name="T70" fmla="*/ 606 w 942"/>
                <a:gd name="T71" fmla="*/ 28 h 964"/>
                <a:gd name="T72" fmla="*/ 668 w 942"/>
                <a:gd name="T73" fmla="*/ 43 h 964"/>
                <a:gd name="T74" fmla="*/ 698 w 942"/>
                <a:gd name="T75" fmla="*/ 59 h 964"/>
                <a:gd name="T76" fmla="*/ 704 w 942"/>
                <a:gd name="T77" fmla="*/ 72 h 964"/>
                <a:gd name="T78" fmla="*/ 777 w 942"/>
                <a:gd name="T79" fmla="*/ 125 h 964"/>
                <a:gd name="T80" fmla="*/ 812 w 942"/>
                <a:gd name="T81" fmla="*/ 149 h 964"/>
                <a:gd name="T82" fmla="*/ 836 w 942"/>
                <a:gd name="T83" fmla="*/ 189 h 964"/>
                <a:gd name="T84" fmla="*/ 849 w 942"/>
                <a:gd name="T85" fmla="*/ 207 h 964"/>
                <a:gd name="T86" fmla="*/ 895 w 942"/>
                <a:gd name="T87" fmla="*/ 270 h 964"/>
                <a:gd name="T88" fmla="*/ 909 w 942"/>
                <a:gd name="T89" fmla="*/ 302 h 964"/>
                <a:gd name="T90" fmla="*/ 900 w 942"/>
                <a:gd name="T91" fmla="*/ 302 h 964"/>
                <a:gd name="T92" fmla="*/ 925 w 942"/>
                <a:gd name="T93" fmla="*/ 386 h 964"/>
                <a:gd name="T94" fmla="*/ 942 w 942"/>
                <a:gd name="T95" fmla="*/ 454 h 964"/>
                <a:gd name="T96" fmla="*/ 942 w 942"/>
                <a:gd name="T97" fmla="*/ 491 h 964"/>
                <a:gd name="T98" fmla="*/ 934 w 942"/>
                <a:gd name="T99" fmla="*/ 491 h 964"/>
                <a:gd name="T100" fmla="*/ 925 w 942"/>
                <a:gd name="T101" fmla="*/ 577 h 964"/>
                <a:gd name="T102" fmla="*/ 915 w 942"/>
                <a:gd name="T103" fmla="*/ 645 h 964"/>
                <a:gd name="T104" fmla="*/ 902 w 942"/>
                <a:gd name="T105" fmla="*/ 677 h 964"/>
                <a:gd name="T106" fmla="*/ 892 w 942"/>
                <a:gd name="T107" fmla="*/ 679 h 964"/>
                <a:gd name="T108" fmla="*/ 847 w 942"/>
                <a:gd name="T109" fmla="*/ 758 h 964"/>
                <a:gd name="T110" fmla="*/ 824 w 942"/>
                <a:gd name="T111" fmla="*/ 801 h 964"/>
                <a:gd name="T112" fmla="*/ 789 w 942"/>
                <a:gd name="T113" fmla="*/ 826 h 964"/>
                <a:gd name="T114" fmla="*/ 774 w 942"/>
                <a:gd name="T115" fmla="*/ 840 h 964"/>
                <a:gd name="T116" fmla="*/ 713 w 942"/>
                <a:gd name="T117" fmla="*/ 895 h 964"/>
                <a:gd name="T118" fmla="*/ 683 w 942"/>
                <a:gd name="T119" fmla="*/ 912 h 964"/>
                <a:gd name="T120" fmla="*/ 685 w 942"/>
                <a:gd name="T121" fmla="*/ 902 h 964"/>
                <a:gd name="T122" fmla="*/ 601 w 942"/>
                <a:gd name="T123" fmla="*/ 937 h 964"/>
                <a:gd name="T124" fmla="*/ 546 w 942"/>
                <a:gd name="T125" fmla="*/ 95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2" h="964">
                  <a:moveTo>
                    <a:pt x="471" y="964"/>
                  </a:moveTo>
                  <a:cubicBezTo>
                    <a:pt x="470" y="964"/>
                    <a:pt x="470" y="963"/>
                    <a:pt x="469" y="963"/>
                  </a:cubicBezTo>
                  <a:cubicBezTo>
                    <a:pt x="469" y="963"/>
                    <a:pt x="468" y="963"/>
                    <a:pt x="468" y="963"/>
                  </a:cubicBezTo>
                  <a:cubicBezTo>
                    <a:pt x="467" y="964"/>
                    <a:pt x="467" y="964"/>
                    <a:pt x="466" y="964"/>
                  </a:cubicBezTo>
                  <a:cubicBezTo>
                    <a:pt x="465" y="964"/>
                    <a:pt x="465" y="964"/>
                    <a:pt x="465" y="964"/>
                  </a:cubicBezTo>
                  <a:cubicBezTo>
                    <a:pt x="462" y="964"/>
                    <a:pt x="462" y="964"/>
                    <a:pt x="462" y="964"/>
                  </a:cubicBezTo>
                  <a:cubicBezTo>
                    <a:pt x="459" y="964"/>
                    <a:pt x="459" y="964"/>
                    <a:pt x="459" y="964"/>
                  </a:cubicBezTo>
                  <a:cubicBezTo>
                    <a:pt x="456" y="963"/>
                    <a:pt x="456" y="963"/>
                    <a:pt x="456" y="963"/>
                  </a:cubicBezTo>
                  <a:cubicBezTo>
                    <a:pt x="453" y="963"/>
                    <a:pt x="453" y="963"/>
                    <a:pt x="453" y="963"/>
                  </a:cubicBezTo>
                  <a:cubicBezTo>
                    <a:pt x="450" y="963"/>
                    <a:pt x="450" y="963"/>
                    <a:pt x="450" y="963"/>
                  </a:cubicBezTo>
                  <a:cubicBezTo>
                    <a:pt x="447" y="963"/>
                    <a:pt x="447" y="963"/>
                    <a:pt x="447" y="963"/>
                  </a:cubicBezTo>
                  <a:cubicBezTo>
                    <a:pt x="444" y="963"/>
                    <a:pt x="444" y="963"/>
                    <a:pt x="444" y="963"/>
                  </a:cubicBezTo>
                  <a:cubicBezTo>
                    <a:pt x="441" y="963"/>
                    <a:pt x="441" y="963"/>
                    <a:pt x="441" y="963"/>
                  </a:cubicBezTo>
                  <a:cubicBezTo>
                    <a:pt x="438" y="963"/>
                    <a:pt x="438" y="963"/>
                    <a:pt x="438" y="963"/>
                  </a:cubicBezTo>
                  <a:cubicBezTo>
                    <a:pt x="435" y="962"/>
                    <a:pt x="435" y="962"/>
                    <a:pt x="435" y="962"/>
                  </a:cubicBezTo>
                  <a:cubicBezTo>
                    <a:pt x="432" y="962"/>
                    <a:pt x="432" y="962"/>
                    <a:pt x="432" y="962"/>
                  </a:cubicBezTo>
                  <a:cubicBezTo>
                    <a:pt x="429" y="962"/>
                    <a:pt x="429" y="962"/>
                    <a:pt x="429" y="962"/>
                  </a:cubicBezTo>
                  <a:cubicBezTo>
                    <a:pt x="427" y="962"/>
                    <a:pt x="427" y="962"/>
                    <a:pt x="427" y="962"/>
                  </a:cubicBezTo>
                  <a:cubicBezTo>
                    <a:pt x="423" y="961"/>
                    <a:pt x="422" y="955"/>
                    <a:pt x="426" y="954"/>
                  </a:cubicBezTo>
                  <a:cubicBezTo>
                    <a:pt x="427" y="954"/>
                    <a:pt x="427" y="954"/>
                    <a:pt x="428" y="954"/>
                  </a:cubicBezTo>
                  <a:cubicBezTo>
                    <a:pt x="430" y="954"/>
                    <a:pt x="430" y="954"/>
                    <a:pt x="430" y="954"/>
                  </a:cubicBezTo>
                  <a:cubicBezTo>
                    <a:pt x="433" y="954"/>
                    <a:pt x="433" y="954"/>
                    <a:pt x="433" y="954"/>
                  </a:cubicBezTo>
                  <a:cubicBezTo>
                    <a:pt x="436" y="954"/>
                    <a:pt x="436" y="954"/>
                    <a:pt x="436" y="954"/>
                  </a:cubicBezTo>
                  <a:cubicBezTo>
                    <a:pt x="439" y="954"/>
                    <a:pt x="439" y="954"/>
                    <a:pt x="439" y="954"/>
                  </a:cubicBezTo>
                  <a:cubicBezTo>
                    <a:pt x="442" y="955"/>
                    <a:pt x="442" y="955"/>
                    <a:pt x="442" y="955"/>
                  </a:cubicBezTo>
                  <a:cubicBezTo>
                    <a:pt x="445" y="955"/>
                    <a:pt x="445" y="955"/>
                    <a:pt x="445" y="955"/>
                  </a:cubicBezTo>
                  <a:cubicBezTo>
                    <a:pt x="448" y="955"/>
                    <a:pt x="448" y="955"/>
                    <a:pt x="448" y="955"/>
                  </a:cubicBezTo>
                  <a:cubicBezTo>
                    <a:pt x="450" y="955"/>
                    <a:pt x="450" y="955"/>
                    <a:pt x="450" y="955"/>
                  </a:cubicBezTo>
                  <a:cubicBezTo>
                    <a:pt x="453" y="955"/>
                    <a:pt x="453" y="955"/>
                    <a:pt x="453" y="955"/>
                  </a:cubicBezTo>
                  <a:cubicBezTo>
                    <a:pt x="456" y="955"/>
                    <a:pt x="456" y="955"/>
                    <a:pt x="456" y="955"/>
                  </a:cubicBezTo>
                  <a:cubicBezTo>
                    <a:pt x="459" y="955"/>
                    <a:pt x="459" y="955"/>
                    <a:pt x="459" y="955"/>
                  </a:cubicBezTo>
                  <a:cubicBezTo>
                    <a:pt x="462" y="956"/>
                    <a:pt x="462" y="956"/>
                    <a:pt x="462" y="956"/>
                  </a:cubicBezTo>
                  <a:cubicBezTo>
                    <a:pt x="465" y="956"/>
                    <a:pt x="465" y="956"/>
                    <a:pt x="465" y="956"/>
                  </a:cubicBezTo>
                  <a:cubicBezTo>
                    <a:pt x="467" y="956"/>
                    <a:pt x="467" y="956"/>
                    <a:pt x="467" y="956"/>
                  </a:cubicBezTo>
                  <a:cubicBezTo>
                    <a:pt x="468" y="956"/>
                    <a:pt x="468" y="956"/>
                    <a:pt x="469" y="956"/>
                  </a:cubicBezTo>
                  <a:cubicBezTo>
                    <a:pt x="469" y="956"/>
                    <a:pt x="470" y="956"/>
                    <a:pt x="470" y="956"/>
                  </a:cubicBezTo>
                  <a:cubicBezTo>
                    <a:pt x="471" y="956"/>
                    <a:pt x="471" y="956"/>
                    <a:pt x="471" y="956"/>
                  </a:cubicBezTo>
                  <a:cubicBezTo>
                    <a:pt x="474" y="956"/>
                    <a:pt x="474" y="956"/>
                    <a:pt x="474" y="956"/>
                  </a:cubicBezTo>
                  <a:cubicBezTo>
                    <a:pt x="477" y="956"/>
                    <a:pt x="477" y="956"/>
                    <a:pt x="477" y="956"/>
                  </a:cubicBezTo>
                  <a:cubicBezTo>
                    <a:pt x="480" y="956"/>
                    <a:pt x="480" y="956"/>
                    <a:pt x="480" y="956"/>
                  </a:cubicBezTo>
                  <a:cubicBezTo>
                    <a:pt x="483" y="955"/>
                    <a:pt x="483" y="955"/>
                    <a:pt x="483" y="955"/>
                  </a:cubicBezTo>
                  <a:cubicBezTo>
                    <a:pt x="486" y="955"/>
                    <a:pt x="486" y="955"/>
                    <a:pt x="486" y="955"/>
                  </a:cubicBezTo>
                  <a:cubicBezTo>
                    <a:pt x="489" y="955"/>
                    <a:pt x="489" y="955"/>
                    <a:pt x="489" y="955"/>
                  </a:cubicBezTo>
                  <a:cubicBezTo>
                    <a:pt x="492" y="955"/>
                    <a:pt x="492" y="955"/>
                    <a:pt x="492" y="955"/>
                  </a:cubicBezTo>
                  <a:cubicBezTo>
                    <a:pt x="495" y="955"/>
                    <a:pt x="495" y="955"/>
                    <a:pt x="495" y="955"/>
                  </a:cubicBezTo>
                  <a:cubicBezTo>
                    <a:pt x="498" y="955"/>
                    <a:pt x="498" y="955"/>
                    <a:pt x="498" y="955"/>
                  </a:cubicBezTo>
                  <a:cubicBezTo>
                    <a:pt x="501" y="955"/>
                    <a:pt x="501" y="955"/>
                    <a:pt x="501" y="955"/>
                  </a:cubicBezTo>
                  <a:cubicBezTo>
                    <a:pt x="504" y="954"/>
                    <a:pt x="504" y="954"/>
                    <a:pt x="504" y="954"/>
                  </a:cubicBezTo>
                  <a:cubicBezTo>
                    <a:pt x="507" y="954"/>
                    <a:pt x="507" y="954"/>
                    <a:pt x="507" y="954"/>
                  </a:cubicBezTo>
                  <a:cubicBezTo>
                    <a:pt x="510" y="954"/>
                    <a:pt x="510" y="954"/>
                    <a:pt x="510" y="954"/>
                  </a:cubicBezTo>
                  <a:cubicBezTo>
                    <a:pt x="510" y="954"/>
                    <a:pt x="510" y="954"/>
                    <a:pt x="510" y="954"/>
                  </a:cubicBezTo>
                  <a:cubicBezTo>
                    <a:pt x="515" y="954"/>
                    <a:pt x="516" y="960"/>
                    <a:pt x="512" y="962"/>
                  </a:cubicBezTo>
                  <a:cubicBezTo>
                    <a:pt x="512" y="962"/>
                    <a:pt x="511" y="962"/>
                    <a:pt x="511" y="962"/>
                  </a:cubicBezTo>
                  <a:cubicBezTo>
                    <a:pt x="511" y="962"/>
                    <a:pt x="511" y="962"/>
                    <a:pt x="511" y="962"/>
                  </a:cubicBezTo>
                  <a:cubicBezTo>
                    <a:pt x="508" y="962"/>
                    <a:pt x="508" y="962"/>
                    <a:pt x="508" y="962"/>
                  </a:cubicBezTo>
                  <a:cubicBezTo>
                    <a:pt x="505" y="963"/>
                    <a:pt x="505" y="963"/>
                    <a:pt x="505" y="963"/>
                  </a:cubicBezTo>
                  <a:cubicBezTo>
                    <a:pt x="502" y="963"/>
                    <a:pt x="502" y="963"/>
                    <a:pt x="502" y="963"/>
                  </a:cubicBezTo>
                  <a:cubicBezTo>
                    <a:pt x="499" y="963"/>
                    <a:pt x="499" y="963"/>
                    <a:pt x="499" y="963"/>
                  </a:cubicBezTo>
                  <a:cubicBezTo>
                    <a:pt x="496" y="963"/>
                    <a:pt x="496" y="963"/>
                    <a:pt x="496" y="963"/>
                  </a:cubicBezTo>
                  <a:cubicBezTo>
                    <a:pt x="493" y="963"/>
                    <a:pt x="493" y="963"/>
                    <a:pt x="493" y="963"/>
                  </a:cubicBezTo>
                  <a:cubicBezTo>
                    <a:pt x="490" y="963"/>
                    <a:pt x="490" y="963"/>
                    <a:pt x="490" y="963"/>
                  </a:cubicBezTo>
                  <a:cubicBezTo>
                    <a:pt x="487" y="963"/>
                    <a:pt x="487" y="963"/>
                    <a:pt x="487" y="963"/>
                  </a:cubicBezTo>
                  <a:cubicBezTo>
                    <a:pt x="484" y="964"/>
                    <a:pt x="484" y="964"/>
                    <a:pt x="484" y="964"/>
                  </a:cubicBezTo>
                  <a:cubicBezTo>
                    <a:pt x="480" y="964"/>
                    <a:pt x="480" y="964"/>
                    <a:pt x="480" y="964"/>
                  </a:cubicBezTo>
                  <a:cubicBezTo>
                    <a:pt x="477" y="964"/>
                    <a:pt x="477" y="964"/>
                    <a:pt x="477" y="964"/>
                  </a:cubicBezTo>
                  <a:cubicBezTo>
                    <a:pt x="474" y="964"/>
                    <a:pt x="474" y="964"/>
                    <a:pt x="474" y="964"/>
                  </a:cubicBezTo>
                  <a:cubicBezTo>
                    <a:pt x="471" y="964"/>
                    <a:pt x="471" y="964"/>
                    <a:pt x="471" y="964"/>
                  </a:cubicBezTo>
                  <a:close/>
                  <a:moveTo>
                    <a:pt x="404" y="951"/>
                  </a:moveTo>
                  <a:cubicBezTo>
                    <a:pt x="404" y="951"/>
                    <a:pt x="404" y="951"/>
                    <a:pt x="404" y="951"/>
                  </a:cubicBezTo>
                  <a:cubicBezTo>
                    <a:pt x="409" y="951"/>
                    <a:pt x="409" y="958"/>
                    <a:pt x="405" y="959"/>
                  </a:cubicBezTo>
                  <a:cubicBezTo>
                    <a:pt x="404" y="959"/>
                    <a:pt x="404" y="959"/>
                    <a:pt x="403" y="959"/>
                  </a:cubicBezTo>
                  <a:cubicBezTo>
                    <a:pt x="403" y="959"/>
                    <a:pt x="403" y="959"/>
                    <a:pt x="403" y="959"/>
                  </a:cubicBezTo>
                  <a:cubicBezTo>
                    <a:pt x="400" y="958"/>
                    <a:pt x="400" y="958"/>
                    <a:pt x="400" y="958"/>
                  </a:cubicBezTo>
                  <a:cubicBezTo>
                    <a:pt x="397" y="958"/>
                    <a:pt x="397" y="958"/>
                    <a:pt x="397" y="958"/>
                  </a:cubicBezTo>
                  <a:cubicBezTo>
                    <a:pt x="394" y="957"/>
                    <a:pt x="394" y="957"/>
                    <a:pt x="394" y="957"/>
                  </a:cubicBezTo>
                  <a:cubicBezTo>
                    <a:pt x="391" y="957"/>
                    <a:pt x="391" y="957"/>
                    <a:pt x="391" y="957"/>
                  </a:cubicBezTo>
                  <a:cubicBezTo>
                    <a:pt x="388" y="956"/>
                    <a:pt x="388" y="956"/>
                    <a:pt x="388" y="956"/>
                  </a:cubicBezTo>
                  <a:cubicBezTo>
                    <a:pt x="385" y="956"/>
                    <a:pt x="385" y="956"/>
                    <a:pt x="385" y="956"/>
                  </a:cubicBezTo>
                  <a:cubicBezTo>
                    <a:pt x="382" y="955"/>
                    <a:pt x="382" y="955"/>
                    <a:pt x="382" y="955"/>
                  </a:cubicBezTo>
                  <a:cubicBezTo>
                    <a:pt x="379" y="954"/>
                    <a:pt x="379" y="954"/>
                    <a:pt x="379" y="954"/>
                  </a:cubicBezTo>
                  <a:cubicBezTo>
                    <a:pt x="376" y="954"/>
                    <a:pt x="376" y="954"/>
                    <a:pt x="376" y="954"/>
                  </a:cubicBezTo>
                  <a:cubicBezTo>
                    <a:pt x="374" y="953"/>
                    <a:pt x="374" y="953"/>
                    <a:pt x="374" y="953"/>
                  </a:cubicBezTo>
                  <a:cubicBezTo>
                    <a:pt x="371" y="953"/>
                    <a:pt x="371" y="953"/>
                    <a:pt x="371" y="953"/>
                  </a:cubicBezTo>
                  <a:cubicBezTo>
                    <a:pt x="368" y="952"/>
                    <a:pt x="368" y="952"/>
                    <a:pt x="368" y="952"/>
                  </a:cubicBezTo>
                  <a:cubicBezTo>
                    <a:pt x="365" y="951"/>
                    <a:pt x="365" y="951"/>
                    <a:pt x="365" y="951"/>
                  </a:cubicBezTo>
                  <a:cubicBezTo>
                    <a:pt x="364" y="951"/>
                    <a:pt x="364" y="951"/>
                    <a:pt x="364" y="951"/>
                  </a:cubicBezTo>
                  <a:cubicBezTo>
                    <a:pt x="360" y="950"/>
                    <a:pt x="361" y="943"/>
                    <a:pt x="365" y="943"/>
                  </a:cubicBezTo>
                  <a:cubicBezTo>
                    <a:pt x="366" y="943"/>
                    <a:pt x="366" y="943"/>
                    <a:pt x="366" y="943"/>
                  </a:cubicBezTo>
                  <a:cubicBezTo>
                    <a:pt x="367" y="944"/>
                    <a:pt x="367" y="944"/>
                    <a:pt x="367" y="944"/>
                  </a:cubicBezTo>
                  <a:cubicBezTo>
                    <a:pt x="370" y="944"/>
                    <a:pt x="370" y="944"/>
                    <a:pt x="370" y="944"/>
                  </a:cubicBezTo>
                  <a:cubicBezTo>
                    <a:pt x="372" y="945"/>
                    <a:pt x="372" y="945"/>
                    <a:pt x="372" y="945"/>
                  </a:cubicBezTo>
                  <a:cubicBezTo>
                    <a:pt x="375" y="945"/>
                    <a:pt x="375" y="945"/>
                    <a:pt x="375" y="945"/>
                  </a:cubicBezTo>
                  <a:cubicBezTo>
                    <a:pt x="378" y="946"/>
                    <a:pt x="378" y="946"/>
                    <a:pt x="378" y="946"/>
                  </a:cubicBezTo>
                  <a:cubicBezTo>
                    <a:pt x="381" y="947"/>
                    <a:pt x="381" y="947"/>
                    <a:pt x="381" y="947"/>
                  </a:cubicBezTo>
                  <a:cubicBezTo>
                    <a:pt x="384" y="947"/>
                    <a:pt x="384" y="947"/>
                    <a:pt x="384" y="947"/>
                  </a:cubicBezTo>
                  <a:cubicBezTo>
                    <a:pt x="387" y="948"/>
                    <a:pt x="387" y="948"/>
                    <a:pt x="387" y="948"/>
                  </a:cubicBezTo>
                  <a:cubicBezTo>
                    <a:pt x="389" y="948"/>
                    <a:pt x="389" y="948"/>
                    <a:pt x="389" y="948"/>
                  </a:cubicBezTo>
                  <a:cubicBezTo>
                    <a:pt x="392" y="949"/>
                    <a:pt x="392" y="949"/>
                    <a:pt x="392" y="949"/>
                  </a:cubicBezTo>
                  <a:cubicBezTo>
                    <a:pt x="395" y="949"/>
                    <a:pt x="395" y="949"/>
                    <a:pt x="395" y="949"/>
                  </a:cubicBezTo>
                  <a:cubicBezTo>
                    <a:pt x="398" y="950"/>
                    <a:pt x="398" y="950"/>
                    <a:pt x="398" y="950"/>
                  </a:cubicBezTo>
                  <a:cubicBezTo>
                    <a:pt x="401" y="950"/>
                    <a:pt x="401" y="950"/>
                    <a:pt x="401" y="950"/>
                  </a:cubicBezTo>
                  <a:cubicBezTo>
                    <a:pt x="404" y="951"/>
                    <a:pt x="404" y="951"/>
                    <a:pt x="404" y="951"/>
                  </a:cubicBezTo>
                  <a:cubicBezTo>
                    <a:pt x="404" y="951"/>
                    <a:pt x="404" y="951"/>
                    <a:pt x="404" y="951"/>
                  </a:cubicBezTo>
                  <a:close/>
                  <a:moveTo>
                    <a:pt x="344" y="937"/>
                  </a:moveTo>
                  <a:cubicBezTo>
                    <a:pt x="344" y="937"/>
                    <a:pt x="344" y="937"/>
                    <a:pt x="344" y="937"/>
                  </a:cubicBezTo>
                  <a:cubicBezTo>
                    <a:pt x="348" y="939"/>
                    <a:pt x="347" y="945"/>
                    <a:pt x="342" y="945"/>
                  </a:cubicBezTo>
                  <a:cubicBezTo>
                    <a:pt x="342" y="945"/>
                    <a:pt x="342" y="945"/>
                    <a:pt x="341" y="945"/>
                  </a:cubicBezTo>
                  <a:cubicBezTo>
                    <a:pt x="340" y="945"/>
                    <a:pt x="340" y="945"/>
                    <a:pt x="340" y="945"/>
                  </a:cubicBezTo>
                  <a:cubicBezTo>
                    <a:pt x="337" y="944"/>
                    <a:pt x="337" y="944"/>
                    <a:pt x="337" y="944"/>
                  </a:cubicBezTo>
                  <a:cubicBezTo>
                    <a:pt x="334" y="943"/>
                    <a:pt x="334" y="943"/>
                    <a:pt x="334" y="943"/>
                  </a:cubicBezTo>
                  <a:cubicBezTo>
                    <a:pt x="331" y="942"/>
                    <a:pt x="331" y="942"/>
                    <a:pt x="331" y="942"/>
                  </a:cubicBezTo>
                  <a:cubicBezTo>
                    <a:pt x="329" y="941"/>
                    <a:pt x="329" y="941"/>
                    <a:pt x="329" y="941"/>
                  </a:cubicBezTo>
                  <a:cubicBezTo>
                    <a:pt x="326" y="940"/>
                    <a:pt x="326" y="940"/>
                    <a:pt x="326" y="940"/>
                  </a:cubicBezTo>
                  <a:cubicBezTo>
                    <a:pt x="323" y="939"/>
                    <a:pt x="323" y="939"/>
                    <a:pt x="323" y="939"/>
                  </a:cubicBezTo>
                  <a:cubicBezTo>
                    <a:pt x="320" y="938"/>
                    <a:pt x="320" y="938"/>
                    <a:pt x="320" y="938"/>
                  </a:cubicBezTo>
                  <a:cubicBezTo>
                    <a:pt x="318" y="937"/>
                    <a:pt x="318" y="937"/>
                    <a:pt x="318" y="937"/>
                  </a:cubicBezTo>
                  <a:cubicBezTo>
                    <a:pt x="315" y="936"/>
                    <a:pt x="315" y="936"/>
                    <a:pt x="315" y="936"/>
                  </a:cubicBezTo>
                  <a:cubicBezTo>
                    <a:pt x="312" y="935"/>
                    <a:pt x="312" y="935"/>
                    <a:pt x="312" y="935"/>
                  </a:cubicBezTo>
                  <a:cubicBezTo>
                    <a:pt x="309" y="934"/>
                    <a:pt x="309" y="934"/>
                    <a:pt x="309" y="934"/>
                  </a:cubicBezTo>
                  <a:cubicBezTo>
                    <a:pt x="307" y="933"/>
                    <a:pt x="307" y="933"/>
                    <a:pt x="307" y="933"/>
                  </a:cubicBezTo>
                  <a:cubicBezTo>
                    <a:pt x="304" y="932"/>
                    <a:pt x="304" y="932"/>
                    <a:pt x="304" y="932"/>
                  </a:cubicBezTo>
                  <a:cubicBezTo>
                    <a:pt x="304" y="932"/>
                    <a:pt x="304" y="932"/>
                    <a:pt x="304" y="932"/>
                  </a:cubicBezTo>
                  <a:cubicBezTo>
                    <a:pt x="300" y="931"/>
                    <a:pt x="301" y="924"/>
                    <a:pt x="305" y="925"/>
                  </a:cubicBezTo>
                  <a:cubicBezTo>
                    <a:pt x="306" y="925"/>
                    <a:pt x="306" y="925"/>
                    <a:pt x="307" y="925"/>
                  </a:cubicBezTo>
                  <a:cubicBezTo>
                    <a:pt x="307" y="925"/>
                    <a:pt x="307" y="925"/>
                    <a:pt x="307" y="925"/>
                  </a:cubicBezTo>
                  <a:cubicBezTo>
                    <a:pt x="309" y="926"/>
                    <a:pt x="309" y="926"/>
                    <a:pt x="309" y="926"/>
                  </a:cubicBezTo>
                  <a:cubicBezTo>
                    <a:pt x="312" y="927"/>
                    <a:pt x="312" y="927"/>
                    <a:pt x="312" y="927"/>
                  </a:cubicBezTo>
                  <a:cubicBezTo>
                    <a:pt x="315" y="928"/>
                    <a:pt x="315" y="928"/>
                    <a:pt x="315" y="928"/>
                  </a:cubicBezTo>
                  <a:cubicBezTo>
                    <a:pt x="317" y="929"/>
                    <a:pt x="317" y="929"/>
                    <a:pt x="317" y="929"/>
                  </a:cubicBezTo>
                  <a:cubicBezTo>
                    <a:pt x="320" y="930"/>
                    <a:pt x="320" y="930"/>
                    <a:pt x="320" y="930"/>
                  </a:cubicBezTo>
                  <a:cubicBezTo>
                    <a:pt x="323" y="931"/>
                    <a:pt x="323" y="931"/>
                    <a:pt x="323" y="931"/>
                  </a:cubicBezTo>
                  <a:cubicBezTo>
                    <a:pt x="326" y="932"/>
                    <a:pt x="326" y="932"/>
                    <a:pt x="326" y="932"/>
                  </a:cubicBezTo>
                  <a:cubicBezTo>
                    <a:pt x="328" y="933"/>
                    <a:pt x="328" y="933"/>
                    <a:pt x="328" y="933"/>
                  </a:cubicBezTo>
                  <a:cubicBezTo>
                    <a:pt x="331" y="933"/>
                    <a:pt x="331" y="933"/>
                    <a:pt x="331" y="933"/>
                  </a:cubicBezTo>
                  <a:cubicBezTo>
                    <a:pt x="334" y="934"/>
                    <a:pt x="334" y="934"/>
                    <a:pt x="334" y="934"/>
                  </a:cubicBezTo>
                  <a:cubicBezTo>
                    <a:pt x="336" y="935"/>
                    <a:pt x="336" y="935"/>
                    <a:pt x="336" y="935"/>
                  </a:cubicBezTo>
                  <a:cubicBezTo>
                    <a:pt x="339" y="936"/>
                    <a:pt x="339" y="936"/>
                    <a:pt x="339" y="936"/>
                  </a:cubicBezTo>
                  <a:cubicBezTo>
                    <a:pt x="342" y="937"/>
                    <a:pt x="342" y="937"/>
                    <a:pt x="342" y="937"/>
                  </a:cubicBezTo>
                  <a:cubicBezTo>
                    <a:pt x="344" y="937"/>
                    <a:pt x="344" y="937"/>
                    <a:pt x="344" y="937"/>
                  </a:cubicBezTo>
                  <a:close/>
                  <a:moveTo>
                    <a:pt x="285" y="916"/>
                  </a:moveTo>
                  <a:cubicBezTo>
                    <a:pt x="285" y="916"/>
                    <a:pt x="285" y="916"/>
                    <a:pt x="285" y="916"/>
                  </a:cubicBezTo>
                  <a:cubicBezTo>
                    <a:pt x="289" y="918"/>
                    <a:pt x="288" y="924"/>
                    <a:pt x="283" y="923"/>
                  </a:cubicBezTo>
                  <a:cubicBezTo>
                    <a:pt x="283" y="923"/>
                    <a:pt x="282" y="923"/>
                    <a:pt x="282" y="923"/>
                  </a:cubicBezTo>
                  <a:cubicBezTo>
                    <a:pt x="280" y="922"/>
                    <a:pt x="280" y="922"/>
                    <a:pt x="280" y="922"/>
                  </a:cubicBezTo>
                  <a:cubicBezTo>
                    <a:pt x="278" y="921"/>
                    <a:pt x="278" y="921"/>
                    <a:pt x="278" y="921"/>
                  </a:cubicBezTo>
                  <a:cubicBezTo>
                    <a:pt x="275" y="920"/>
                    <a:pt x="275" y="920"/>
                    <a:pt x="275" y="920"/>
                  </a:cubicBezTo>
                  <a:cubicBezTo>
                    <a:pt x="272" y="919"/>
                    <a:pt x="272" y="919"/>
                    <a:pt x="272" y="919"/>
                  </a:cubicBezTo>
                  <a:cubicBezTo>
                    <a:pt x="270" y="917"/>
                    <a:pt x="270" y="917"/>
                    <a:pt x="270" y="917"/>
                  </a:cubicBezTo>
                  <a:cubicBezTo>
                    <a:pt x="267" y="916"/>
                    <a:pt x="267" y="916"/>
                    <a:pt x="267" y="916"/>
                  </a:cubicBezTo>
                  <a:cubicBezTo>
                    <a:pt x="265" y="915"/>
                    <a:pt x="265" y="915"/>
                    <a:pt x="265" y="915"/>
                  </a:cubicBezTo>
                  <a:cubicBezTo>
                    <a:pt x="262" y="914"/>
                    <a:pt x="262" y="914"/>
                    <a:pt x="262" y="914"/>
                  </a:cubicBezTo>
                  <a:cubicBezTo>
                    <a:pt x="259" y="912"/>
                    <a:pt x="259" y="912"/>
                    <a:pt x="259" y="912"/>
                  </a:cubicBezTo>
                  <a:cubicBezTo>
                    <a:pt x="257" y="911"/>
                    <a:pt x="257" y="911"/>
                    <a:pt x="257" y="911"/>
                  </a:cubicBezTo>
                  <a:cubicBezTo>
                    <a:pt x="254" y="910"/>
                    <a:pt x="254" y="910"/>
                    <a:pt x="254" y="910"/>
                  </a:cubicBezTo>
                  <a:cubicBezTo>
                    <a:pt x="252" y="908"/>
                    <a:pt x="252" y="908"/>
                    <a:pt x="252" y="908"/>
                  </a:cubicBezTo>
                  <a:cubicBezTo>
                    <a:pt x="249" y="907"/>
                    <a:pt x="249" y="907"/>
                    <a:pt x="249" y="907"/>
                  </a:cubicBezTo>
                  <a:cubicBezTo>
                    <a:pt x="247" y="905"/>
                    <a:pt x="247" y="905"/>
                    <a:pt x="247" y="905"/>
                  </a:cubicBezTo>
                  <a:cubicBezTo>
                    <a:pt x="246" y="905"/>
                    <a:pt x="246" y="905"/>
                    <a:pt x="246" y="905"/>
                  </a:cubicBezTo>
                  <a:cubicBezTo>
                    <a:pt x="242" y="903"/>
                    <a:pt x="244" y="897"/>
                    <a:pt x="249" y="898"/>
                  </a:cubicBezTo>
                  <a:cubicBezTo>
                    <a:pt x="249" y="898"/>
                    <a:pt x="250" y="898"/>
                    <a:pt x="250" y="898"/>
                  </a:cubicBezTo>
                  <a:cubicBezTo>
                    <a:pt x="251" y="898"/>
                    <a:pt x="251" y="898"/>
                    <a:pt x="251" y="898"/>
                  </a:cubicBezTo>
                  <a:cubicBezTo>
                    <a:pt x="253" y="900"/>
                    <a:pt x="253" y="900"/>
                    <a:pt x="253" y="900"/>
                  </a:cubicBezTo>
                  <a:cubicBezTo>
                    <a:pt x="256" y="901"/>
                    <a:pt x="256" y="901"/>
                    <a:pt x="256" y="901"/>
                  </a:cubicBezTo>
                  <a:cubicBezTo>
                    <a:pt x="258" y="902"/>
                    <a:pt x="258" y="902"/>
                    <a:pt x="258" y="902"/>
                  </a:cubicBezTo>
                  <a:cubicBezTo>
                    <a:pt x="261" y="904"/>
                    <a:pt x="261" y="904"/>
                    <a:pt x="261" y="904"/>
                  </a:cubicBezTo>
                  <a:cubicBezTo>
                    <a:pt x="263" y="905"/>
                    <a:pt x="263" y="905"/>
                    <a:pt x="263" y="905"/>
                  </a:cubicBezTo>
                  <a:cubicBezTo>
                    <a:pt x="266" y="906"/>
                    <a:pt x="266" y="906"/>
                    <a:pt x="266" y="906"/>
                  </a:cubicBezTo>
                  <a:cubicBezTo>
                    <a:pt x="268" y="908"/>
                    <a:pt x="268" y="908"/>
                    <a:pt x="268" y="908"/>
                  </a:cubicBezTo>
                  <a:cubicBezTo>
                    <a:pt x="271" y="909"/>
                    <a:pt x="271" y="909"/>
                    <a:pt x="271" y="909"/>
                  </a:cubicBezTo>
                  <a:cubicBezTo>
                    <a:pt x="273" y="910"/>
                    <a:pt x="273" y="910"/>
                    <a:pt x="273" y="910"/>
                  </a:cubicBezTo>
                  <a:cubicBezTo>
                    <a:pt x="276" y="911"/>
                    <a:pt x="276" y="911"/>
                    <a:pt x="276" y="911"/>
                  </a:cubicBezTo>
                  <a:cubicBezTo>
                    <a:pt x="278" y="913"/>
                    <a:pt x="278" y="913"/>
                    <a:pt x="278" y="913"/>
                  </a:cubicBezTo>
                  <a:cubicBezTo>
                    <a:pt x="281" y="914"/>
                    <a:pt x="281" y="914"/>
                    <a:pt x="281" y="914"/>
                  </a:cubicBezTo>
                  <a:cubicBezTo>
                    <a:pt x="283" y="915"/>
                    <a:pt x="283" y="915"/>
                    <a:pt x="283" y="915"/>
                  </a:cubicBezTo>
                  <a:cubicBezTo>
                    <a:pt x="285" y="916"/>
                    <a:pt x="285" y="916"/>
                    <a:pt x="285" y="916"/>
                  </a:cubicBezTo>
                  <a:close/>
                  <a:moveTo>
                    <a:pt x="230" y="886"/>
                  </a:moveTo>
                  <a:cubicBezTo>
                    <a:pt x="230" y="886"/>
                    <a:pt x="230" y="886"/>
                    <a:pt x="230" y="886"/>
                  </a:cubicBezTo>
                  <a:cubicBezTo>
                    <a:pt x="231" y="887"/>
                    <a:pt x="232" y="889"/>
                    <a:pt x="232" y="890"/>
                  </a:cubicBezTo>
                  <a:cubicBezTo>
                    <a:pt x="231" y="893"/>
                    <a:pt x="228" y="895"/>
                    <a:pt x="226" y="893"/>
                  </a:cubicBezTo>
                  <a:cubicBezTo>
                    <a:pt x="225" y="892"/>
                    <a:pt x="225" y="892"/>
                    <a:pt x="225" y="892"/>
                  </a:cubicBezTo>
                  <a:cubicBezTo>
                    <a:pt x="222" y="891"/>
                    <a:pt x="222" y="891"/>
                    <a:pt x="222" y="891"/>
                  </a:cubicBezTo>
                  <a:cubicBezTo>
                    <a:pt x="220" y="889"/>
                    <a:pt x="220" y="889"/>
                    <a:pt x="220" y="889"/>
                  </a:cubicBezTo>
                  <a:cubicBezTo>
                    <a:pt x="217" y="888"/>
                    <a:pt x="217" y="888"/>
                    <a:pt x="217" y="888"/>
                  </a:cubicBezTo>
                  <a:cubicBezTo>
                    <a:pt x="215" y="886"/>
                    <a:pt x="215" y="886"/>
                    <a:pt x="215" y="886"/>
                  </a:cubicBezTo>
                  <a:cubicBezTo>
                    <a:pt x="213" y="885"/>
                    <a:pt x="213" y="885"/>
                    <a:pt x="213" y="885"/>
                  </a:cubicBezTo>
                  <a:cubicBezTo>
                    <a:pt x="210" y="883"/>
                    <a:pt x="210" y="883"/>
                    <a:pt x="210" y="883"/>
                  </a:cubicBezTo>
                  <a:cubicBezTo>
                    <a:pt x="208" y="881"/>
                    <a:pt x="208" y="881"/>
                    <a:pt x="208" y="881"/>
                  </a:cubicBezTo>
                  <a:cubicBezTo>
                    <a:pt x="206" y="880"/>
                    <a:pt x="206" y="880"/>
                    <a:pt x="206" y="880"/>
                  </a:cubicBezTo>
                  <a:cubicBezTo>
                    <a:pt x="203" y="878"/>
                    <a:pt x="203" y="878"/>
                    <a:pt x="203" y="878"/>
                  </a:cubicBezTo>
                  <a:cubicBezTo>
                    <a:pt x="201" y="876"/>
                    <a:pt x="201" y="876"/>
                    <a:pt x="201" y="876"/>
                  </a:cubicBezTo>
                  <a:cubicBezTo>
                    <a:pt x="199" y="875"/>
                    <a:pt x="199" y="875"/>
                    <a:pt x="199" y="875"/>
                  </a:cubicBezTo>
                  <a:cubicBezTo>
                    <a:pt x="196" y="873"/>
                    <a:pt x="196" y="873"/>
                    <a:pt x="196" y="873"/>
                  </a:cubicBezTo>
                  <a:cubicBezTo>
                    <a:pt x="194" y="871"/>
                    <a:pt x="194" y="871"/>
                    <a:pt x="194" y="871"/>
                  </a:cubicBezTo>
                  <a:cubicBezTo>
                    <a:pt x="193" y="870"/>
                    <a:pt x="193" y="870"/>
                    <a:pt x="193" y="870"/>
                  </a:cubicBezTo>
                  <a:cubicBezTo>
                    <a:pt x="189" y="868"/>
                    <a:pt x="192" y="862"/>
                    <a:pt x="196" y="863"/>
                  </a:cubicBezTo>
                  <a:cubicBezTo>
                    <a:pt x="197" y="863"/>
                    <a:pt x="197" y="864"/>
                    <a:pt x="197" y="864"/>
                  </a:cubicBezTo>
                  <a:cubicBezTo>
                    <a:pt x="199" y="865"/>
                    <a:pt x="199" y="865"/>
                    <a:pt x="199" y="865"/>
                  </a:cubicBezTo>
                  <a:cubicBezTo>
                    <a:pt x="201" y="867"/>
                    <a:pt x="201" y="867"/>
                    <a:pt x="201" y="867"/>
                  </a:cubicBezTo>
                  <a:cubicBezTo>
                    <a:pt x="203" y="868"/>
                    <a:pt x="203" y="868"/>
                    <a:pt x="203" y="868"/>
                  </a:cubicBezTo>
                  <a:cubicBezTo>
                    <a:pt x="206" y="870"/>
                    <a:pt x="206" y="870"/>
                    <a:pt x="206" y="870"/>
                  </a:cubicBezTo>
                  <a:cubicBezTo>
                    <a:pt x="208" y="871"/>
                    <a:pt x="208" y="871"/>
                    <a:pt x="208" y="871"/>
                  </a:cubicBezTo>
                  <a:cubicBezTo>
                    <a:pt x="210" y="873"/>
                    <a:pt x="210" y="873"/>
                    <a:pt x="210" y="873"/>
                  </a:cubicBezTo>
                  <a:cubicBezTo>
                    <a:pt x="212" y="875"/>
                    <a:pt x="212" y="875"/>
                    <a:pt x="212" y="875"/>
                  </a:cubicBezTo>
                  <a:cubicBezTo>
                    <a:pt x="215" y="876"/>
                    <a:pt x="215" y="876"/>
                    <a:pt x="215" y="876"/>
                  </a:cubicBezTo>
                  <a:cubicBezTo>
                    <a:pt x="217" y="878"/>
                    <a:pt x="217" y="878"/>
                    <a:pt x="217" y="878"/>
                  </a:cubicBezTo>
                  <a:cubicBezTo>
                    <a:pt x="219" y="879"/>
                    <a:pt x="219" y="879"/>
                    <a:pt x="219" y="879"/>
                  </a:cubicBezTo>
                  <a:cubicBezTo>
                    <a:pt x="222" y="881"/>
                    <a:pt x="222" y="881"/>
                    <a:pt x="222" y="881"/>
                  </a:cubicBezTo>
                  <a:cubicBezTo>
                    <a:pt x="224" y="883"/>
                    <a:pt x="224" y="883"/>
                    <a:pt x="224" y="883"/>
                  </a:cubicBezTo>
                  <a:cubicBezTo>
                    <a:pt x="226" y="884"/>
                    <a:pt x="226" y="884"/>
                    <a:pt x="226" y="884"/>
                  </a:cubicBezTo>
                  <a:cubicBezTo>
                    <a:pt x="229" y="886"/>
                    <a:pt x="229" y="886"/>
                    <a:pt x="229" y="886"/>
                  </a:cubicBezTo>
                  <a:cubicBezTo>
                    <a:pt x="230" y="886"/>
                    <a:pt x="230" y="886"/>
                    <a:pt x="230" y="886"/>
                  </a:cubicBezTo>
                  <a:close/>
                  <a:moveTo>
                    <a:pt x="179" y="849"/>
                  </a:moveTo>
                  <a:cubicBezTo>
                    <a:pt x="179" y="849"/>
                    <a:pt x="179" y="849"/>
                    <a:pt x="179" y="849"/>
                  </a:cubicBezTo>
                  <a:cubicBezTo>
                    <a:pt x="182" y="852"/>
                    <a:pt x="179" y="858"/>
                    <a:pt x="175" y="856"/>
                  </a:cubicBezTo>
                  <a:cubicBezTo>
                    <a:pt x="175" y="856"/>
                    <a:pt x="174" y="856"/>
                    <a:pt x="174" y="856"/>
                  </a:cubicBezTo>
                  <a:cubicBezTo>
                    <a:pt x="174" y="855"/>
                    <a:pt x="174" y="855"/>
                    <a:pt x="174" y="855"/>
                  </a:cubicBezTo>
                  <a:cubicBezTo>
                    <a:pt x="172" y="854"/>
                    <a:pt x="172" y="854"/>
                    <a:pt x="172" y="854"/>
                  </a:cubicBezTo>
                  <a:cubicBezTo>
                    <a:pt x="170" y="852"/>
                    <a:pt x="170" y="852"/>
                    <a:pt x="170" y="852"/>
                  </a:cubicBezTo>
                  <a:cubicBezTo>
                    <a:pt x="167" y="850"/>
                    <a:pt x="167" y="850"/>
                    <a:pt x="167" y="850"/>
                  </a:cubicBezTo>
                  <a:cubicBezTo>
                    <a:pt x="165" y="848"/>
                    <a:pt x="165" y="848"/>
                    <a:pt x="165" y="848"/>
                  </a:cubicBezTo>
                  <a:cubicBezTo>
                    <a:pt x="163" y="846"/>
                    <a:pt x="163" y="846"/>
                    <a:pt x="163" y="846"/>
                  </a:cubicBezTo>
                  <a:cubicBezTo>
                    <a:pt x="161" y="844"/>
                    <a:pt x="161" y="844"/>
                    <a:pt x="161" y="844"/>
                  </a:cubicBezTo>
                  <a:cubicBezTo>
                    <a:pt x="159" y="842"/>
                    <a:pt x="159" y="842"/>
                    <a:pt x="159" y="842"/>
                  </a:cubicBezTo>
                  <a:cubicBezTo>
                    <a:pt x="157" y="840"/>
                    <a:pt x="157" y="840"/>
                    <a:pt x="157" y="840"/>
                  </a:cubicBezTo>
                  <a:cubicBezTo>
                    <a:pt x="155" y="838"/>
                    <a:pt x="155" y="838"/>
                    <a:pt x="155" y="838"/>
                  </a:cubicBezTo>
                  <a:cubicBezTo>
                    <a:pt x="153" y="837"/>
                    <a:pt x="153" y="837"/>
                    <a:pt x="153" y="837"/>
                  </a:cubicBezTo>
                  <a:cubicBezTo>
                    <a:pt x="151" y="835"/>
                    <a:pt x="151" y="835"/>
                    <a:pt x="151" y="835"/>
                  </a:cubicBezTo>
                  <a:cubicBezTo>
                    <a:pt x="148" y="833"/>
                    <a:pt x="148" y="833"/>
                    <a:pt x="148" y="833"/>
                  </a:cubicBezTo>
                  <a:cubicBezTo>
                    <a:pt x="146" y="831"/>
                    <a:pt x="146" y="831"/>
                    <a:pt x="146" y="831"/>
                  </a:cubicBezTo>
                  <a:cubicBezTo>
                    <a:pt x="144" y="829"/>
                    <a:pt x="144" y="829"/>
                    <a:pt x="144" y="829"/>
                  </a:cubicBezTo>
                  <a:cubicBezTo>
                    <a:pt x="141" y="826"/>
                    <a:pt x="144" y="820"/>
                    <a:pt x="149" y="822"/>
                  </a:cubicBezTo>
                  <a:cubicBezTo>
                    <a:pt x="149" y="822"/>
                    <a:pt x="149" y="822"/>
                    <a:pt x="150" y="823"/>
                  </a:cubicBezTo>
                  <a:cubicBezTo>
                    <a:pt x="152" y="825"/>
                    <a:pt x="152" y="825"/>
                    <a:pt x="152" y="825"/>
                  </a:cubicBezTo>
                  <a:cubicBezTo>
                    <a:pt x="154" y="827"/>
                    <a:pt x="154" y="827"/>
                    <a:pt x="154" y="827"/>
                  </a:cubicBezTo>
                  <a:cubicBezTo>
                    <a:pt x="156" y="829"/>
                    <a:pt x="156" y="829"/>
                    <a:pt x="156" y="829"/>
                  </a:cubicBezTo>
                  <a:cubicBezTo>
                    <a:pt x="158" y="831"/>
                    <a:pt x="158" y="831"/>
                    <a:pt x="158" y="831"/>
                  </a:cubicBezTo>
                  <a:cubicBezTo>
                    <a:pt x="160" y="833"/>
                    <a:pt x="160" y="833"/>
                    <a:pt x="160" y="833"/>
                  </a:cubicBezTo>
                  <a:cubicBezTo>
                    <a:pt x="162" y="834"/>
                    <a:pt x="162" y="834"/>
                    <a:pt x="162" y="834"/>
                  </a:cubicBezTo>
                  <a:cubicBezTo>
                    <a:pt x="164" y="836"/>
                    <a:pt x="164" y="836"/>
                    <a:pt x="164" y="836"/>
                  </a:cubicBezTo>
                  <a:cubicBezTo>
                    <a:pt x="166" y="838"/>
                    <a:pt x="166" y="838"/>
                    <a:pt x="166" y="838"/>
                  </a:cubicBezTo>
                  <a:cubicBezTo>
                    <a:pt x="168" y="840"/>
                    <a:pt x="168" y="840"/>
                    <a:pt x="168" y="840"/>
                  </a:cubicBezTo>
                  <a:cubicBezTo>
                    <a:pt x="170" y="842"/>
                    <a:pt x="170" y="842"/>
                    <a:pt x="170" y="842"/>
                  </a:cubicBezTo>
                  <a:cubicBezTo>
                    <a:pt x="172" y="844"/>
                    <a:pt x="172" y="844"/>
                    <a:pt x="172" y="844"/>
                  </a:cubicBezTo>
                  <a:cubicBezTo>
                    <a:pt x="175" y="846"/>
                    <a:pt x="175" y="846"/>
                    <a:pt x="175" y="846"/>
                  </a:cubicBezTo>
                  <a:cubicBezTo>
                    <a:pt x="177" y="847"/>
                    <a:pt x="177" y="847"/>
                    <a:pt x="177" y="847"/>
                  </a:cubicBezTo>
                  <a:cubicBezTo>
                    <a:pt x="179" y="849"/>
                    <a:pt x="179" y="849"/>
                    <a:pt x="179" y="849"/>
                  </a:cubicBezTo>
                  <a:cubicBezTo>
                    <a:pt x="179" y="849"/>
                    <a:pt x="179" y="849"/>
                    <a:pt x="179" y="849"/>
                  </a:cubicBezTo>
                  <a:close/>
                  <a:moveTo>
                    <a:pt x="133" y="806"/>
                  </a:moveTo>
                  <a:cubicBezTo>
                    <a:pt x="133" y="806"/>
                    <a:pt x="133" y="806"/>
                    <a:pt x="133" y="806"/>
                  </a:cubicBezTo>
                  <a:cubicBezTo>
                    <a:pt x="136" y="809"/>
                    <a:pt x="133" y="814"/>
                    <a:pt x="129" y="812"/>
                  </a:cubicBezTo>
                  <a:cubicBezTo>
                    <a:pt x="128" y="812"/>
                    <a:pt x="128" y="812"/>
                    <a:pt x="128" y="811"/>
                  </a:cubicBezTo>
                  <a:cubicBezTo>
                    <a:pt x="127" y="810"/>
                    <a:pt x="127" y="810"/>
                    <a:pt x="127" y="810"/>
                  </a:cubicBezTo>
                  <a:cubicBezTo>
                    <a:pt x="125" y="808"/>
                    <a:pt x="125" y="808"/>
                    <a:pt x="125" y="808"/>
                  </a:cubicBezTo>
                  <a:cubicBezTo>
                    <a:pt x="123" y="806"/>
                    <a:pt x="123" y="806"/>
                    <a:pt x="123" y="806"/>
                  </a:cubicBezTo>
                  <a:cubicBezTo>
                    <a:pt x="121" y="804"/>
                    <a:pt x="121" y="804"/>
                    <a:pt x="121" y="804"/>
                  </a:cubicBezTo>
                  <a:cubicBezTo>
                    <a:pt x="119" y="801"/>
                    <a:pt x="119" y="801"/>
                    <a:pt x="119" y="801"/>
                  </a:cubicBezTo>
                  <a:cubicBezTo>
                    <a:pt x="117" y="799"/>
                    <a:pt x="117" y="799"/>
                    <a:pt x="117" y="799"/>
                  </a:cubicBezTo>
                  <a:cubicBezTo>
                    <a:pt x="115" y="797"/>
                    <a:pt x="115" y="797"/>
                    <a:pt x="115" y="797"/>
                  </a:cubicBezTo>
                  <a:cubicBezTo>
                    <a:pt x="113" y="795"/>
                    <a:pt x="113" y="795"/>
                    <a:pt x="113" y="795"/>
                  </a:cubicBezTo>
                  <a:cubicBezTo>
                    <a:pt x="112" y="793"/>
                    <a:pt x="112" y="793"/>
                    <a:pt x="112" y="793"/>
                  </a:cubicBezTo>
                  <a:cubicBezTo>
                    <a:pt x="110" y="790"/>
                    <a:pt x="110" y="790"/>
                    <a:pt x="110" y="790"/>
                  </a:cubicBezTo>
                  <a:cubicBezTo>
                    <a:pt x="108" y="788"/>
                    <a:pt x="108" y="788"/>
                    <a:pt x="108" y="788"/>
                  </a:cubicBezTo>
                  <a:cubicBezTo>
                    <a:pt x="106" y="786"/>
                    <a:pt x="106" y="786"/>
                    <a:pt x="106" y="786"/>
                  </a:cubicBezTo>
                  <a:cubicBezTo>
                    <a:pt x="104" y="784"/>
                    <a:pt x="104" y="784"/>
                    <a:pt x="104" y="784"/>
                  </a:cubicBezTo>
                  <a:cubicBezTo>
                    <a:pt x="103" y="782"/>
                    <a:pt x="103" y="782"/>
                    <a:pt x="103" y="782"/>
                  </a:cubicBezTo>
                  <a:cubicBezTo>
                    <a:pt x="102" y="781"/>
                    <a:pt x="102" y="781"/>
                    <a:pt x="102" y="781"/>
                  </a:cubicBezTo>
                  <a:cubicBezTo>
                    <a:pt x="99" y="777"/>
                    <a:pt x="104" y="772"/>
                    <a:pt x="107" y="775"/>
                  </a:cubicBezTo>
                  <a:cubicBezTo>
                    <a:pt x="108" y="775"/>
                    <a:pt x="108" y="775"/>
                    <a:pt x="108" y="776"/>
                  </a:cubicBezTo>
                  <a:cubicBezTo>
                    <a:pt x="109" y="777"/>
                    <a:pt x="109" y="777"/>
                    <a:pt x="109" y="777"/>
                  </a:cubicBezTo>
                  <a:cubicBezTo>
                    <a:pt x="110" y="779"/>
                    <a:pt x="110" y="779"/>
                    <a:pt x="110" y="779"/>
                  </a:cubicBezTo>
                  <a:cubicBezTo>
                    <a:pt x="112" y="781"/>
                    <a:pt x="112" y="781"/>
                    <a:pt x="112" y="781"/>
                  </a:cubicBezTo>
                  <a:cubicBezTo>
                    <a:pt x="114" y="783"/>
                    <a:pt x="114" y="783"/>
                    <a:pt x="114" y="783"/>
                  </a:cubicBezTo>
                  <a:cubicBezTo>
                    <a:pt x="116" y="785"/>
                    <a:pt x="116" y="785"/>
                    <a:pt x="116" y="785"/>
                  </a:cubicBezTo>
                  <a:cubicBezTo>
                    <a:pt x="118" y="788"/>
                    <a:pt x="118" y="788"/>
                    <a:pt x="118" y="788"/>
                  </a:cubicBezTo>
                  <a:cubicBezTo>
                    <a:pt x="119" y="790"/>
                    <a:pt x="119" y="790"/>
                    <a:pt x="119" y="790"/>
                  </a:cubicBezTo>
                  <a:cubicBezTo>
                    <a:pt x="121" y="792"/>
                    <a:pt x="121" y="792"/>
                    <a:pt x="121" y="792"/>
                  </a:cubicBezTo>
                  <a:cubicBezTo>
                    <a:pt x="123" y="794"/>
                    <a:pt x="123" y="794"/>
                    <a:pt x="123" y="794"/>
                  </a:cubicBezTo>
                  <a:cubicBezTo>
                    <a:pt x="125" y="796"/>
                    <a:pt x="125" y="796"/>
                    <a:pt x="125" y="796"/>
                  </a:cubicBezTo>
                  <a:cubicBezTo>
                    <a:pt x="127" y="798"/>
                    <a:pt x="127" y="798"/>
                    <a:pt x="127" y="798"/>
                  </a:cubicBezTo>
                  <a:cubicBezTo>
                    <a:pt x="129" y="800"/>
                    <a:pt x="129" y="800"/>
                    <a:pt x="129" y="800"/>
                  </a:cubicBezTo>
                  <a:cubicBezTo>
                    <a:pt x="130" y="802"/>
                    <a:pt x="130" y="802"/>
                    <a:pt x="130" y="802"/>
                  </a:cubicBezTo>
                  <a:cubicBezTo>
                    <a:pt x="132" y="805"/>
                    <a:pt x="132" y="805"/>
                    <a:pt x="132" y="805"/>
                  </a:cubicBezTo>
                  <a:cubicBezTo>
                    <a:pt x="133" y="806"/>
                    <a:pt x="133" y="806"/>
                    <a:pt x="133" y="806"/>
                  </a:cubicBezTo>
                  <a:close/>
                  <a:moveTo>
                    <a:pt x="94" y="757"/>
                  </a:moveTo>
                  <a:cubicBezTo>
                    <a:pt x="94" y="757"/>
                    <a:pt x="94" y="757"/>
                    <a:pt x="94" y="757"/>
                  </a:cubicBezTo>
                  <a:cubicBezTo>
                    <a:pt x="95" y="758"/>
                    <a:pt x="95" y="760"/>
                    <a:pt x="94" y="761"/>
                  </a:cubicBezTo>
                  <a:cubicBezTo>
                    <a:pt x="92" y="763"/>
                    <a:pt x="89" y="763"/>
                    <a:pt x="88" y="761"/>
                  </a:cubicBezTo>
                  <a:cubicBezTo>
                    <a:pt x="87" y="761"/>
                    <a:pt x="87" y="761"/>
                    <a:pt x="87" y="761"/>
                  </a:cubicBezTo>
                  <a:cubicBezTo>
                    <a:pt x="86" y="758"/>
                    <a:pt x="86" y="758"/>
                    <a:pt x="86" y="758"/>
                  </a:cubicBezTo>
                  <a:cubicBezTo>
                    <a:pt x="84" y="756"/>
                    <a:pt x="84" y="756"/>
                    <a:pt x="84" y="756"/>
                  </a:cubicBezTo>
                  <a:cubicBezTo>
                    <a:pt x="82" y="754"/>
                    <a:pt x="82" y="754"/>
                    <a:pt x="82" y="754"/>
                  </a:cubicBezTo>
                  <a:cubicBezTo>
                    <a:pt x="81" y="751"/>
                    <a:pt x="81" y="751"/>
                    <a:pt x="81" y="751"/>
                  </a:cubicBezTo>
                  <a:cubicBezTo>
                    <a:pt x="79" y="749"/>
                    <a:pt x="79" y="749"/>
                    <a:pt x="79" y="749"/>
                  </a:cubicBezTo>
                  <a:cubicBezTo>
                    <a:pt x="78" y="746"/>
                    <a:pt x="78" y="746"/>
                    <a:pt x="78" y="746"/>
                  </a:cubicBezTo>
                  <a:cubicBezTo>
                    <a:pt x="76" y="744"/>
                    <a:pt x="76" y="744"/>
                    <a:pt x="76" y="744"/>
                  </a:cubicBezTo>
                  <a:cubicBezTo>
                    <a:pt x="75" y="741"/>
                    <a:pt x="75" y="741"/>
                    <a:pt x="75" y="741"/>
                  </a:cubicBezTo>
                  <a:cubicBezTo>
                    <a:pt x="73" y="739"/>
                    <a:pt x="73" y="739"/>
                    <a:pt x="73" y="739"/>
                  </a:cubicBezTo>
                  <a:cubicBezTo>
                    <a:pt x="72" y="737"/>
                    <a:pt x="72" y="737"/>
                    <a:pt x="72" y="737"/>
                  </a:cubicBezTo>
                  <a:cubicBezTo>
                    <a:pt x="70" y="734"/>
                    <a:pt x="70" y="734"/>
                    <a:pt x="70" y="734"/>
                  </a:cubicBezTo>
                  <a:cubicBezTo>
                    <a:pt x="69" y="732"/>
                    <a:pt x="69" y="732"/>
                    <a:pt x="69" y="732"/>
                  </a:cubicBezTo>
                  <a:cubicBezTo>
                    <a:pt x="67" y="729"/>
                    <a:pt x="67" y="729"/>
                    <a:pt x="67" y="729"/>
                  </a:cubicBezTo>
                  <a:cubicBezTo>
                    <a:pt x="66" y="727"/>
                    <a:pt x="66" y="727"/>
                    <a:pt x="66" y="727"/>
                  </a:cubicBezTo>
                  <a:cubicBezTo>
                    <a:pt x="64" y="723"/>
                    <a:pt x="69" y="719"/>
                    <a:pt x="72" y="723"/>
                  </a:cubicBezTo>
                  <a:cubicBezTo>
                    <a:pt x="73" y="723"/>
                    <a:pt x="73" y="723"/>
                    <a:pt x="73" y="723"/>
                  </a:cubicBezTo>
                  <a:cubicBezTo>
                    <a:pt x="74" y="725"/>
                    <a:pt x="74" y="725"/>
                    <a:pt x="74" y="725"/>
                  </a:cubicBezTo>
                  <a:cubicBezTo>
                    <a:pt x="75" y="727"/>
                    <a:pt x="75" y="727"/>
                    <a:pt x="75" y="727"/>
                  </a:cubicBezTo>
                  <a:cubicBezTo>
                    <a:pt x="77" y="730"/>
                    <a:pt x="77" y="730"/>
                    <a:pt x="77" y="730"/>
                  </a:cubicBezTo>
                  <a:cubicBezTo>
                    <a:pt x="78" y="732"/>
                    <a:pt x="78" y="732"/>
                    <a:pt x="78" y="732"/>
                  </a:cubicBezTo>
                  <a:cubicBezTo>
                    <a:pt x="80" y="735"/>
                    <a:pt x="80" y="735"/>
                    <a:pt x="80" y="735"/>
                  </a:cubicBezTo>
                  <a:cubicBezTo>
                    <a:pt x="81" y="737"/>
                    <a:pt x="81" y="737"/>
                    <a:pt x="81" y="737"/>
                  </a:cubicBezTo>
                  <a:cubicBezTo>
                    <a:pt x="83" y="740"/>
                    <a:pt x="83" y="740"/>
                    <a:pt x="83" y="740"/>
                  </a:cubicBezTo>
                  <a:cubicBezTo>
                    <a:pt x="84" y="742"/>
                    <a:pt x="84" y="742"/>
                    <a:pt x="84" y="742"/>
                  </a:cubicBezTo>
                  <a:cubicBezTo>
                    <a:pt x="86" y="744"/>
                    <a:pt x="86" y="744"/>
                    <a:pt x="86" y="744"/>
                  </a:cubicBezTo>
                  <a:cubicBezTo>
                    <a:pt x="87" y="747"/>
                    <a:pt x="87" y="747"/>
                    <a:pt x="87" y="747"/>
                  </a:cubicBezTo>
                  <a:cubicBezTo>
                    <a:pt x="89" y="749"/>
                    <a:pt x="89" y="749"/>
                    <a:pt x="89" y="749"/>
                  </a:cubicBezTo>
                  <a:cubicBezTo>
                    <a:pt x="90" y="751"/>
                    <a:pt x="90" y="751"/>
                    <a:pt x="90" y="751"/>
                  </a:cubicBezTo>
                  <a:cubicBezTo>
                    <a:pt x="92" y="754"/>
                    <a:pt x="92" y="754"/>
                    <a:pt x="92" y="754"/>
                  </a:cubicBezTo>
                  <a:cubicBezTo>
                    <a:pt x="94" y="756"/>
                    <a:pt x="94" y="756"/>
                    <a:pt x="94" y="756"/>
                  </a:cubicBezTo>
                  <a:cubicBezTo>
                    <a:pt x="94" y="757"/>
                    <a:pt x="94" y="757"/>
                    <a:pt x="94" y="757"/>
                  </a:cubicBezTo>
                  <a:close/>
                  <a:moveTo>
                    <a:pt x="61" y="702"/>
                  </a:moveTo>
                  <a:cubicBezTo>
                    <a:pt x="61" y="702"/>
                    <a:pt x="61" y="702"/>
                    <a:pt x="61" y="702"/>
                  </a:cubicBezTo>
                  <a:cubicBezTo>
                    <a:pt x="64" y="707"/>
                    <a:pt x="58" y="710"/>
                    <a:pt x="55" y="706"/>
                  </a:cubicBezTo>
                  <a:cubicBezTo>
                    <a:pt x="55" y="706"/>
                    <a:pt x="54" y="706"/>
                    <a:pt x="54" y="706"/>
                  </a:cubicBezTo>
                  <a:cubicBezTo>
                    <a:pt x="53" y="704"/>
                    <a:pt x="53" y="704"/>
                    <a:pt x="53" y="704"/>
                  </a:cubicBezTo>
                  <a:cubicBezTo>
                    <a:pt x="52" y="701"/>
                    <a:pt x="52" y="701"/>
                    <a:pt x="52" y="701"/>
                  </a:cubicBezTo>
                  <a:cubicBezTo>
                    <a:pt x="51" y="698"/>
                    <a:pt x="51" y="698"/>
                    <a:pt x="51" y="698"/>
                  </a:cubicBezTo>
                  <a:cubicBezTo>
                    <a:pt x="49" y="696"/>
                    <a:pt x="49" y="696"/>
                    <a:pt x="49" y="696"/>
                  </a:cubicBezTo>
                  <a:cubicBezTo>
                    <a:pt x="48" y="693"/>
                    <a:pt x="48" y="693"/>
                    <a:pt x="48" y="693"/>
                  </a:cubicBezTo>
                  <a:cubicBezTo>
                    <a:pt x="47" y="691"/>
                    <a:pt x="47" y="691"/>
                    <a:pt x="47" y="691"/>
                  </a:cubicBezTo>
                  <a:cubicBezTo>
                    <a:pt x="46" y="688"/>
                    <a:pt x="46" y="688"/>
                    <a:pt x="46" y="688"/>
                  </a:cubicBezTo>
                  <a:cubicBezTo>
                    <a:pt x="44" y="685"/>
                    <a:pt x="44" y="685"/>
                    <a:pt x="44" y="685"/>
                  </a:cubicBezTo>
                  <a:cubicBezTo>
                    <a:pt x="43" y="683"/>
                    <a:pt x="43" y="683"/>
                    <a:pt x="43" y="683"/>
                  </a:cubicBezTo>
                  <a:cubicBezTo>
                    <a:pt x="42" y="680"/>
                    <a:pt x="42" y="680"/>
                    <a:pt x="42" y="680"/>
                  </a:cubicBezTo>
                  <a:cubicBezTo>
                    <a:pt x="41" y="677"/>
                    <a:pt x="41" y="677"/>
                    <a:pt x="41" y="677"/>
                  </a:cubicBezTo>
                  <a:cubicBezTo>
                    <a:pt x="40" y="675"/>
                    <a:pt x="40" y="675"/>
                    <a:pt x="40" y="675"/>
                  </a:cubicBezTo>
                  <a:cubicBezTo>
                    <a:pt x="38" y="672"/>
                    <a:pt x="38" y="672"/>
                    <a:pt x="38" y="672"/>
                  </a:cubicBezTo>
                  <a:cubicBezTo>
                    <a:pt x="37" y="669"/>
                    <a:pt x="37" y="669"/>
                    <a:pt x="37" y="669"/>
                  </a:cubicBezTo>
                  <a:cubicBezTo>
                    <a:pt x="36" y="665"/>
                    <a:pt x="41" y="662"/>
                    <a:pt x="44" y="665"/>
                  </a:cubicBezTo>
                  <a:cubicBezTo>
                    <a:pt x="44" y="666"/>
                    <a:pt x="44" y="666"/>
                    <a:pt x="45" y="666"/>
                  </a:cubicBezTo>
                  <a:cubicBezTo>
                    <a:pt x="46" y="669"/>
                    <a:pt x="46" y="669"/>
                    <a:pt x="46" y="669"/>
                  </a:cubicBezTo>
                  <a:cubicBezTo>
                    <a:pt x="47" y="671"/>
                    <a:pt x="47" y="671"/>
                    <a:pt x="47" y="671"/>
                  </a:cubicBezTo>
                  <a:cubicBezTo>
                    <a:pt x="48" y="674"/>
                    <a:pt x="48" y="674"/>
                    <a:pt x="48" y="674"/>
                  </a:cubicBezTo>
                  <a:cubicBezTo>
                    <a:pt x="49" y="677"/>
                    <a:pt x="49" y="677"/>
                    <a:pt x="49" y="677"/>
                  </a:cubicBezTo>
                  <a:cubicBezTo>
                    <a:pt x="50" y="679"/>
                    <a:pt x="50" y="679"/>
                    <a:pt x="50" y="679"/>
                  </a:cubicBezTo>
                  <a:cubicBezTo>
                    <a:pt x="51" y="682"/>
                    <a:pt x="51" y="682"/>
                    <a:pt x="51" y="682"/>
                  </a:cubicBezTo>
                  <a:cubicBezTo>
                    <a:pt x="53" y="685"/>
                    <a:pt x="53" y="685"/>
                    <a:pt x="53" y="685"/>
                  </a:cubicBezTo>
                  <a:cubicBezTo>
                    <a:pt x="54" y="687"/>
                    <a:pt x="54" y="687"/>
                    <a:pt x="54" y="687"/>
                  </a:cubicBezTo>
                  <a:cubicBezTo>
                    <a:pt x="55" y="690"/>
                    <a:pt x="55" y="690"/>
                    <a:pt x="55" y="690"/>
                  </a:cubicBezTo>
                  <a:cubicBezTo>
                    <a:pt x="56" y="692"/>
                    <a:pt x="56" y="692"/>
                    <a:pt x="56" y="692"/>
                  </a:cubicBezTo>
                  <a:cubicBezTo>
                    <a:pt x="58" y="695"/>
                    <a:pt x="58" y="695"/>
                    <a:pt x="58" y="695"/>
                  </a:cubicBezTo>
                  <a:cubicBezTo>
                    <a:pt x="59" y="697"/>
                    <a:pt x="59" y="697"/>
                    <a:pt x="59" y="697"/>
                  </a:cubicBezTo>
                  <a:cubicBezTo>
                    <a:pt x="60" y="700"/>
                    <a:pt x="60" y="700"/>
                    <a:pt x="60" y="700"/>
                  </a:cubicBezTo>
                  <a:cubicBezTo>
                    <a:pt x="61" y="702"/>
                    <a:pt x="61" y="702"/>
                    <a:pt x="61" y="702"/>
                  </a:cubicBezTo>
                  <a:close/>
                  <a:moveTo>
                    <a:pt x="36" y="644"/>
                  </a:moveTo>
                  <a:cubicBezTo>
                    <a:pt x="36" y="644"/>
                    <a:pt x="36" y="644"/>
                    <a:pt x="36" y="644"/>
                  </a:cubicBezTo>
                  <a:cubicBezTo>
                    <a:pt x="38" y="649"/>
                    <a:pt x="31" y="652"/>
                    <a:pt x="29" y="647"/>
                  </a:cubicBezTo>
                  <a:cubicBezTo>
                    <a:pt x="29" y="647"/>
                    <a:pt x="29" y="647"/>
                    <a:pt x="29" y="647"/>
                  </a:cubicBezTo>
                  <a:cubicBezTo>
                    <a:pt x="28" y="645"/>
                    <a:pt x="28" y="645"/>
                    <a:pt x="28" y="645"/>
                  </a:cubicBezTo>
                  <a:cubicBezTo>
                    <a:pt x="27" y="642"/>
                    <a:pt x="27" y="642"/>
                    <a:pt x="27" y="642"/>
                  </a:cubicBezTo>
                  <a:cubicBezTo>
                    <a:pt x="26" y="639"/>
                    <a:pt x="26" y="639"/>
                    <a:pt x="26" y="639"/>
                  </a:cubicBezTo>
                  <a:cubicBezTo>
                    <a:pt x="25" y="636"/>
                    <a:pt x="25" y="636"/>
                    <a:pt x="25" y="636"/>
                  </a:cubicBezTo>
                  <a:cubicBezTo>
                    <a:pt x="24" y="633"/>
                    <a:pt x="24" y="633"/>
                    <a:pt x="24" y="633"/>
                  </a:cubicBezTo>
                  <a:cubicBezTo>
                    <a:pt x="23" y="631"/>
                    <a:pt x="23" y="631"/>
                    <a:pt x="23" y="631"/>
                  </a:cubicBezTo>
                  <a:cubicBezTo>
                    <a:pt x="22" y="628"/>
                    <a:pt x="22" y="628"/>
                    <a:pt x="22" y="628"/>
                  </a:cubicBezTo>
                  <a:cubicBezTo>
                    <a:pt x="22" y="625"/>
                    <a:pt x="22" y="625"/>
                    <a:pt x="22" y="625"/>
                  </a:cubicBezTo>
                  <a:cubicBezTo>
                    <a:pt x="21" y="622"/>
                    <a:pt x="21" y="622"/>
                    <a:pt x="21" y="622"/>
                  </a:cubicBezTo>
                  <a:cubicBezTo>
                    <a:pt x="20" y="619"/>
                    <a:pt x="20" y="619"/>
                    <a:pt x="20" y="619"/>
                  </a:cubicBezTo>
                  <a:cubicBezTo>
                    <a:pt x="19" y="616"/>
                    <a:pt x="19" y="616"/>
                    <a:pt x="19" y="616"/>
                  </a:cubicBezTo>
                  <a:cubicBezTo>
                    <a:pt x="18" y="614"/>
                    <a:pt x="18" y="614"/>
                    <a:pt x="18" y="614"/>
                  </a:cubicBezTo>
                  <a:cubicBezTo>
                    <a:pt x="17" y="611"/>
                    <a:pt x="17" y="611"/>
                    <a:pt x="17" y="611"/>
                  </a:cubicBezTo>
                  <a:cubicBezTo>
                    <a:pt x="17" y="608"/>
                    <a:pt x="17" y="608"/>
                    <a:pt x="17" y="608"/>
                  </a:cubicBezTo>
                  <a:cubicBezTo>
                    <a:pt x="16" y="607"/>
                    <a:pt x="17" y="606"/>
                    <a:pt x="17" y="605"/>
                  </a:cubicBezTo>
                  <a:cubicBezTo>
                    <a:pt x="19" y="602"/>
                    <a:pt x="23" y="602"/>
                    <a:pt x="24" y="606"/>
                  </a:cubicBezTo>
                  <a:cubicBezTo>
                    <a:pt x="25" y="609"/>
                    <a:pt x="25" y="609"/>
                    <a:pt x="25" y="609"/>
                  </a:cubicBezTo>
                  <a:cubicBezTo>
                    <a:pt x="26" y="611"/>
                    <a:pt x="26" y="611"/>
                    <a:pt x="26" y="611"/>
                  </a:cubicBezTo>
                  <a:cubicBezTo>
                    <a:pt x="27" y="614"/>
                    <a:pt x="27" y="614"/>
                    <a:pt x="27" y="614"/>
                  </a:cubicBezTo>
                  <a:cubicBezTo>
                    <a:pt x="27" y="617"/>
                    <a:pt x="27" y="617"/>
                    <a:pt x="27" y="617"/>
                  </a:cubicBezTo>
                  <a:cubicBezTo>
                    <a:pt x="28" y="620"/>
                    <a:pt x="28" y="620"/>
                    <a:pt x="28" y="620"/>
                  </a:cubicBezTo>
                  <a:cubicBezTo>
                    <a:pt x="29" y="623"/>
                    <a:pt x="29" y="623"/>
                    <a:pt x="29" y="623"/>
                  </a:cubicBezTo>
                  <a:cubicBezTo>
                    <a:pt x="30" y="625"/>
                    <a:pt x="30" y="625"/>
                    <a:pt x="30" y="625"/>
                  </a:cubicBezTo>
                  <a:cubicBezTo>
                    <a:pt x="31" y="628"/>
                    <a:pt x="31" y="628"/>
                    <a:pt x="31" y="628"/>
                  </a:cubicBezTo>
                  <a:cubicBezTo>
                    <a:pt x="32" y="631"/>
                    <a:pt x="32" y="631"/>
                    <a:pt x="32" y="631"/>
                  </a:cubicBezTo>
                  <a:cubicBezTo>
                    <a:pt x="33" y="634"/>
                    <a:pt x="33" y="634"/>
                    <a:pt x="33" y="634"/>
                  </a:cubicBezTo>
                  <a:cubicBezTo>
                    <a:pt x="33" y="636"/>
                    <a:pt x="33" y="636"/>
                    <a:pt x="33" y="636"/>
                  </a:cubicBezTo>
                  <a:cubicBezTo>
                    <a:pt x="34" y="639"/>
                    <a:pt x="34" y="639"/>
                    <a:pt x="34" y="639"/>
                  </a:cubicBezTo>
                  <a:cubicBezTo>
                    <a:pt x="35" y="642"/>
                    <a:pt x="35" y="642"/>
                    <a:pt x="35" y="642"/>
                  </a:cubicBezTo>
                  <a:cubicBezTo>
                    <a:pt x="36" y="644"/>
                    <a:pt x="36" y="644"/>
                    <a:pt x="36" y="644"/>
                  </a:cubicBezTo>
                  <a:close/>
                  <a:moveTo>
                    <a:pt x="19" y="583"/>
                  </a:moveTo>
                  <a:cubicBezTo>
                    <a:pt x="19" y="583"/>
                    <a:pt x="19" y="583"/>
                    <a:pt x="19" y="583"/>
                  </a:cubicBezTo>
                  <a:cubicBezTo>
                    <a:pt x="20" y="587"/>
                    <a:pt x="13" y="590"/>
                    <a:pt x="11" y="585"/>
                  </a:cubicBezTo>
                  <a:cubicBezTo>
                    <a:pt x="11" y="585"/>
                    <a:pt x="11" y="585"/>
                    <a:pt x="11" y="584"/>
                  </a:cubicBezTo>
                  <a:cubicBezTo>
                    <a:pt x="11" y="582"/>
                    <a:pt x="11" y="582"/>
                    <a:pt x="11" y="582"/>
                  </a:cubicBezTo>
                  <a:cubicBezTo>
                    <a:pt x="10" y="579"/>
                    <a:pt x="10" y="579"/>
                    <a:pt x="10" y="579"/>
                  </a:cubicBezTo>
                  <a:cubicBezTo>
                    <a:pt x="9" y="576"/>
                    <a:pt x="9" y="576"/>
                    <a:pt x="9" y="576"/>
                  </a:cubicBezTo>
                  <a:cubicBezTo>
                    <a:pt x="9" y="573"/>
                    <a:pt x="9" y="573"/>
                    <a:pt x="9" y="573"/>
                  </a:cubicBezTo>
                  <a:cubicBezTo>
                    <a:pt x="8" y="570"/>
                    <a:pt x="8" y="570"/>
                    <a:pt x="8" y="570"/>
                  </a:cubicBezTo>
                  <a:cubicBezTo>
                    <a:pt x="8" y="567"/>
                    <a:pt x="8" y="567"/>
                    <a:pt x="8" y="567"/>
                  </a:cubicBezTo>
                  <a:cubicBezTo>
                    <a:pt x="7" y="564"/>
                    <a:pt x="7" y="564"/>
                    <a:pt x="7" y="564"/>
                  </a:cubicBezTo>
                  <a:cubicBezTo>
                    <a:pt x="7" y="561"/>
                    <a:pt x="7" y="561"/>
                    <a:pt x="7" y="561"/>
                  </a:cubicBezTo>
                  <a:cubicBezTo>
                    <a:pt x="6" y="558"/>
                    <a:pt x="6" y="558"/>
                    <a:pt x="6" y="558"/>
                  </a:cubicBezTo>
                  <a:cubicBezTo>
                    <a:pt x="6" y="555"/>
                    <a:pt x="6" y="555"/>
                    <a:pt x="6" y="555"/>
                  </a:cubicBezTo>
                  <a:cubicBezTo>
                    <a:pt x="5" y="552"/>
                    <a:pt x="5" y="552"/>
                    <a:pt x="5" y="552"/>
                  </a:cubicBezTo>
                  <a:cubicBezTo>
                    <a:pt x="5" y="549"/>
                    <a:pt x="5" y="549"/>
                    <a:pt x="5" y="549"/>
                  </a:cubicBezTo>
                  <a:cubicBezTo>
                    <a:pt x="5" y="546"/>
                    <a:pt x="5" y="546"/>
                    <a:pt x="5" y="546"/>
                  </a:cubicBezTo>
                  <a:cubicBezTo>
                    <a:pt x="4" y="545"/>
                    <a:pt x="4" y="545"/>
                    <a:pt x="4" y="545"/>
                  </a:cubicBezTo>
                  <a:cubicBezTo>
                    <a:pt x="4" y="540"/>
                    <a:pt x="10" y="538"/>
                    <a:pt x="12" y="543"/>
                  </a:cubicBezTo>
                  <a:cubicBezTo>
                    <a:pt x="12" y="543"/>
                    <a:pt x="12" y="543"/>
                    <a:pt x="12" y="544"/>
                  </a:cubicBezTo>
                  <a:cubicBezTo>
                    <a:pt x="12" y="545"/>
                    <a:pt x="12" y="545"/>
                    <a:pt x="12" y="545"/>
                  </a:cubicBezTo>
                  <a:cubicBezTo>
                    <a:pt x="13" y="548"/>
                    <a:pt x="13" y="548"/>
                    <a:pt x="13" y="548"/>
                  </a:cubicBezTo>
                  <a:cubicBezTo>
                    <a:pt x="13" y="551"/>
                    <a:pt x="13" y="551"/>
                    <a:pt x="13" y="551"/>
                  </a:cubicBezTo>
                  <a:cubicBezTo>
                    <a:pt x="14" y="554"/>
                    <a:pt x="14" y="554"/>
                    <a:pt x="14" y="554"/>
                  </a:cubicBezTo>
                  <a:cubicBezTo>
                    <a:pt x="14" y="557"/>
                    <a:pt x="14" y="557"/>
                    <a:pt x="14" y="557"/>
                  </a:cubicBezTo>
                  <a:cubicBezTo>
                    <a:pt x="14" y="560"/>
                    <a:pt x="14" y="560"/>
                    <a:pt x="14" y="560"/>
                  </a:cubicBezTo>
                  <a:cubicBezTo>
                    <a:pt x="15" y="563"/>
                    <a:pt x="15" y="563"/>
                    <a:pt x="15" y="563"/>
                  </a:cubicBezTo>
                  <a:cubicBezTo>
                    <a:pt x="15" y="566"/>
                    <a:pt x="15" y="566"/>
                    <a:pt x="15" y="566"/>
                  </a:cubicBezTo>
                  <a:cubicBezTo>
                    <a:pt x="16" y="568"/>
                    <a:pt x="16" y="568"/>
                    <a:pt x="16" y="568"/>
                  </a:cubicBezTo>
                  <a:cubicBezTo>
                    <a:pt x="16" y="571"/>
                    <a:pt x="16" y="571"/>
                    <a:pt x="16" y="571"/>
                  </a:cubicBezTo>
                  <a:cubicBezTo>
                    <a:pt x="17" y="574"/>
                    <a:pt x="17" y="574"/>
                    <a:pt x="17" y="574"/>
                  </a:cubicBezTo>
                  <a:cubicBezTo>
                    <a:pt x="18" y="577"/>
                    <a:pt x="18" y="577"/>
                    <a:pt x="18" y="577"/>
                  </a:cubicBezTo>
                  <a:cubicBezTo>
                    <a:pt x="18" y="580"/>
                    <a:pt x="18" y="580"/>
                    <a:pt x="18" y="580"/>
                  </a:cubicBezTo>
                  <a:cubicBezTo>
                    <a:pt x="19" y="583"/>
                    <a:pt x="19" y="583"/>
                    <a:pt x="19" y="583"/>
                  </a:cubicBezTo>
                  <a:close/>
                  <a:moveTo>
                    <a:pt x="10" y="520"/>
                  </a:moveTo>
                  <a:cubicBezTo>
                    <a:pt x="10" y="520"/>
                    <a:pt x="10" y="520"/>
                    <a:pt x="10" y="520"/>
                  </a:cubicBezTo>
                  <a:cubicBezTo>
                    <a:pt x="10" y="524"/>
                    <a:pt x="3" y="526"/>
                    <a:pt x="2" y="521"/>
                  </a:cubicBezTo>
                  <a:cubicBezTo>
                    <a:pt x="2" y="521"/>
                    <a:pt x="2" y="521"/>
                    <a:pt x="2" y="520"/>
                  </a:cubicBezTo>
                  <a:cubicBezTo>
                    <a:pt x="2" y="519"/>
                    <a:pt x="2" y="519"/>
                    <a:pt x="2" y="519"/>
                  </a:cubicBezTo>
                  <a:cubicBezTo>
                    <a:pt x="1" y="516"/>
                    <a:pt x="1" y="516"/>
                    <a:pt x="1" y="516"/>
                  </a:cubicBezTo>
                  <a:cubicBezTo>
                    <a:pt x="1" y="513"/>
                    <a:pt x="1" y="513"/>
                    <a:pt x="1" y="513"/>
                  </a:cubicBezTo>
                  <a:cubicBezTo>
                    <a:pt x="1" y="510"/>
                    <a:pt x="1" y="510"/>
                    <a:pt x="1" y="510"/>
                  </a:cubicBezTo>
                  <a:cubicBezTo>
                    <a:pt x="1" y="506"/>
                    <a:pt x="1" y="506"/>
                    <a:pt x="1" y="506"/>
                  </a:cubicBezTo>
                  <a:cubicBezTo>
                    <a:pt x="1" y="503"/>
                    <a:pt x="1" y="503"/>
                    <a:pt x="1" y="503"/>
                  </a:cubicBezTo>
                  <a:cubicBezTo>
                    <a:pt x="1" y="500"/>
                    <a:pt x="1" y="500"/>
                    <a:pt x="1" y="500"/>
                  </a:cubicBezTo>
                  <a:cubicBezTo>
                    <a:pt x="1" y="497"/>
                    <a:pt x="1" y="497"/>
                    <a:pt x="1" y="497"/>
                  </a:cubicBezTo>
                  <a:cubicBezTo>
                    <a:pt x="0" y="494"/>
                    <a:pt x="0" y="494"/>
                    <a:pt x="0" y="494"/>
                  </a:cubicBezTo>
                  <a:cubicBezTo>
                    <a:pt x="0" y="491"/>
                    <a:pt x="0" y="491"/>
                    <a:pt x="0" y="491"/>
                  </a:cubicBezTo>
                  <a:cubicBezTo>
                    <a:pt x="0" y="488"/>
                    <a:pt x="0" y="488"/>
                    <a:pt x="0" y="488"/>
                  </a:cubicBezTo>
                  <a:cubicBezTo>
                    <a:pt x="0" y="485"/>
                    <a:pt x="0" y="485"/>
                    <a:pt x="0" y="485"/>
                  </a:cubicBezTo>
                  <a:cubicBezTo>
                    <a:pt x="0" y="482"/>
                    <a:pt x="0" y="482"/>
                    <a:pt x="0" y="482"/>
                  </a:cubicBezTo>
                  <a:cubicBezTo>
                    <a:pt x="0" y="480"/>
                    <a:pt x="0" y="480"/>
                    <a:pt x="0" y="480"/>
                  </a:cubicBezTo>
                  <a:cubicBezTo>
                    <a:pt x="0" y="475"/>
                    <a:pt x="7" y="474"/>
                    <a:pt x="8" y="479"/>
                  </a:cubicBezTo>
                  <a:cubicBezTo>
                    <a:pt x="8" y="479"/>
                    <a:pt x="8" y="480"/>
                    <a:pt x="8" y="480"/>
                  </a:cubicBezTo>
                  <a:cubicBezTo>
                    <a:pt x="8" y="482"/>
                    <a:pt x="8" y="482"/>
                    <a:pt x="8" y="482"/>
                  </a:cubicBezTo>
                  <a:cubicBezTo>
                    <a:pt x="8" y="485"/>
                    <a:pt x="8" y="485"/>
                    <a:pt x="8" y="485"/>
                  </a:cubicBezTo>
                  <a:cubicBezTo>
                    <a:pt x="8" y="488"/>
                    <a:pt x="8" y="488"/>
                    <a:pt x="8" y="488"/>
                  </a:cubicBezTo>
                  <a:cubicBezTo>
                    <a:pt x="8" y="491"/>
                    <a:pt x="8" y="491"/>
                    <a:pt x="8" y="491"/>
                  </a:cubicBezTo>
                  <a:cubicBezTo>
                    <a:pt x="8" y="494"/>
                    <a:pt x="8" y="494"/>
                    <a:pt x="8" y="494"/>
                  </a:cubicBezTo>
                  <a:cubicBezTo>
                    <a:pt x="8" y="497"/>
                    <a:pt x="8" y="497"/>
                    <a:pt x="8" y="497"/>
                  </a:cubicBezTo>
                  <a:cubicBezTo>
                    <a:pt x="9" y="500"/>
                    <a:pt x="9" y="500"/>
                    <a:pt x="9" y="500"/>
                  </a:cubicBezTo>
                  <a:cubicBezTo>
                    <a:pt x="9" y="503"/>
                    <a:pt x="9" y="503"/>
                    <a:pt x="9" y="503"/>
                  </a:cubicBezTo>
                  <a:cubicBezTo>
                    <a:pt x="9" y="506"/>
                    <a:pt x="9" y="506"/>
                    <a:pt x="9" y="506"/>
                  </a:cubicBezTo>
                  <a:cubicBezTo>
                    <a:pt x="9" y="509"/>
                    <a:pt x="9" y="509"/>
                    <a:pt x="9" y="509"/>
                  </a:cubicBezTo>
                  <a:cubicBezTo>
                    <a:pt x="9" y="512"/>
                    <a:pt x="9" y="512"/>
                    <a:pt x="9" y="512"/>
                  </a:cubicBezTo>
                  <a:cubicBezTo>
                    <a:pt x="9" y="515"/>
                    <a:pt x="9" y="515"/>
                    <a:pt x="9" y="515"/>
                  </a:cubicBezTo>
                  <a:cubicBezTo>
                    <a:pt x="10" y="518"/>
                    <a:pt x="10" y="518"/>
                    <a:pt x="10" y="518"/>
                  </a:cubicBezTo>
                  <a:cubicBezTo>
                    <a:pt x="10" y="520"/>
                    <a:pt x="10" y="520"/>
                    <a:pt x="10" y="520"/>
                  </a:cubicBezTo>
                  <a:close/>
                  <a:moveTo>
                    <a:pt x="9" y="456"/>
                  </a:moveTo>
                  <a:cubicBezTo>
                    <a:pt x="9" y="456"/>
                    <a:pt x="9" y="456"/>
                    <a:pt x="9" y="456"/>
                  </a:cubicBezTo>
                  <a:cubicBezTo>
                    <a:pt x="9" y="457"/>
                    <a:pt x="8" y="458"/>
                    <a:pt x="7" y="459"/>
                  </a:cubicBezTo>
                  <a:cubicBezTo>
                    <a:pt x="4" y="461"/>
                    <a:pt x="1" y="459"/>
                    <a:pt x="1" y="456"/>
                  </a:cubicBezTo>
                  <a:cubicBezTo>
                    <a:pt x="1" y="454"/>
                    <a:pt x="1" y="454"/>
                    <a:pt x="1" y="454"/>
                  </a:cubicBezTo>
                  <a:cubicBezTo>
                    <a:pt x="1" y="451"/>
                    <a:pt x="1" y="451"/>
                    <a:pt x="1" y="451"/>
                  </a:cubicBezTo>
                  <a:cubicBezTo>
                    <a:pt x="1" y="448"/>
                    <a:pt x="1" y="448"/>
                    <a:pt x="1" y="448"/>
                  </a:cubicBezTo>
                  <a:cubicBezTo>
                    <a:pt x="2" y="445"/>
                    <a:pt x="2" y="445"/>
                    <a:pt x="2" y="445"/>
                  </a:cubicBezTo>
                  <a:cubicBezTo>
                    <a:pt x="2" y="441"/>
                    <a:pt x="2" y="441"/>
                    <a:pt x="2" y="441"/>
                  </a:cubicBezTo>
                  <a:cubicBezTo>
                    <a:pt x="2" y="438"/>
                    <a:pt x="2" y="438"/>
                    <a:pt x="2" y="438"/>
                  </a:cubicBezTo>
                  <a:cubicBezTo>
                    <a:pt x="2" y="435"/>
                    <a:pt x="2" y="435"/>
                    <a:pt x="2" y="435"/>
                  </a:cubicBezTo>
                  <a:cubicBezTo>
                    <a:pt x="3" y="432"/>
                    <a:pt x="3" y="432"/>
                    <a:pt x="3" y="432"/>
                  </a:cubicBezTo>
                  <a:cubicBezTo>
                    <a:pt x="3" y="429"/>
                    <a:pt x="3" y="429"/>
                    <a:pt x="3" y="429"/>
                  </a:cubicBezTo>
                  <a:cubicBezTo>
                    <a:pt x="3" y="426"/>
                    <a:pt x="3" y="426"/>
                    <a:pt x="3" y="426"/>
                  </a:cubicBezTo>
                  <a:cubicBezTo>
                    <a:pt x="4" y="423"/>
                    <a:pt x="4" y="423"/>
                    <a:pt x="4" y="423"/>
                  </a:cubicBezTo>
                  <a:cubicBezTo>
                    <a:pt x="4" y="420"/>
                    <a:pt x="4" y="420"/>
                    <a:pt x="4" y="420"/>
                  </a:cubicBezTo>
                  <a:cubicBezTo>
                    <a:pt x="5" y="417"/>
                    <a:pt x="5" y="417"/>
                    <a:pt x="5" y="417"/>
                  </a:cubicBezTo>
                  <a:cubicBezTo>
                    <a:pt x="5" y="415"/>
                    <a:pt x="5" y="415"/>
                    <a:pt x="5" y="415"/>
                  </a:cubicBezTo>
                  <a:cubicBezTo>
                    <a:pt x="5" y="411"/>
                    <a:pt x="11" y="410"/>
                    <a:pt x="12" y="415"/>
                  </a:cubicBezTo>
                  <a:cubicBezTo>
                    <a:pt x="13" y="415"/>
                    <a:pt x="13" y="416"/>
                    <a:pt x="13" y="416"/>
                  </a:cubicBezTo>
                  <a:cubicBezTo>
                    <a:pt x="12" y="418"/>
                    <a:pt x="12" y="418"/>
                    <a:pt x="12" y="418"/>
                  </a:cubicBezTo>
                  <a:cubicBezTo>
                    <a:pt x="12" y="421"/>
                    <a:pt x="12" y="421"/>
                    <a:pt x="12" y="421"/>
                  </a:cubicBezTo>
                  <a:cubicBezTo>
                    <a:pt x="12" y="424"/>
                    <a:pt x="12" y="424"/>
                    <a:pt x="12" y="424"/>
                  </a:cubicBezTo>
                  <a:cubicBezTo>
                    <a:pt x="11" y="427"/>
                    <a:pt x="11" y="427"/>
                    <a:pt x="11" y="427"/>
                  </a:cubicBezTo>
                  <a:cubicBezTo>
                    <a:pt x="11" y="430"/>
                    <a:pt x="11" y="430"/>
                    <a:pt x="11" y="430"/>
                  </a:cubicBezTo>
                  <a:cubicBezTo>
                    <a:pt x="11" y="433"/>
                    <a:pt x="11" y="433"/>
                    <a:pt x="11" y="433"/>
                  </a:cubicBezTo>
                  <a:cubicBezTo>
                    <a:pt x="10" y="436"/>
                    <a:pt x="10" y="436"/>
                    <a:pt x="10" y="436"/>
                  </a:cubicBezTo>
                  <a:cubicBezTo>
                    <a:pt x="10" y="439"/>
                    <a:pt x="10" y="439"/>
                    <a:pt x="10" y="439"/>
                  </a:cubicBezTo>
                  <a:cubicBezTo>
                    <a:pt x="10" y="442"/>
                    <a:pt x="10" y="442"/>
                    <a:pt x="10" y="442"/>
                  </a:cubicBezTo>
                  <a:cubicBezTo>
                    <a:pt x="10" y="445"/>
                    <a:pt x="10" y="445"/>
                    <a:pt x="10" y="445"/>
                  </a:cubicBezTo>
                  <a:cubicBezTo>
                    <a:pt x="9" y="448"/>
                    <a:pt x="9" y="448"/>
                    <a:pt x="9" y="448"/>
                  </a:cubicBezTo>
                  <a:cubicBezTo>
                    <a:pt x="9" y="451"/>
                    <a:pt x="9" y="451"/>
                    <a:pt x="9" y="451"/>
                  </a:cubicBezTo>
                  <a:cubicBezTo>
                    <a:pt x="9" y="454"/>
                    <a:pt x="9" y="454"/>
                    <a:pt x="9" y="454"/>
                  </a:cubicBezTo>
                  <a:cubicBezTo>
                    <a:pt x="9" y="456"/>
                    <a:pt x="9" y="456"/>
                    <a:pt x="9" y="456"/>
                  </a:cubicBezTo>
                  <a:close/>
                  <a:moveTo>
                    <a:pt x="16" y="393"/>
                  </a:moveTo>
                  <a:cubicBezTo>
                    <a:pt x="16" y="393"/>
                    <a:pt x="16" y="393"/>
                    <a:pt x="16" y="393"/>
                  </a:cubicBezTo>
                  <a:cubicBezTo>
                    <a:pt x="15" y="397"/>
                    <a:pt x="9" y="397"/>
                    <a:pt x="9" y="392"/>
                  </a:cubicBezTo>
                  <a:cubicBezTo>
                    <a:pt x="9" y="392"/>
                    <a:pt x="9" y="392"/>
                    <a:pt x="9" y="391"/>
                  </a:cubicBezTo>
                  <a:cubicBezTo>
                    <a:pt x="9" y="390"/>
                    <a:pt x="9" y="390"/>
                    <a:pt x="9" y="390"/>
                  </a:cubicBezTo>
                  <a:cubicBezTo>
                    <a:pt x="9" y="387"/>
                    <a:pt x="9" y="387"/>
                    <a:pt x="9" y="387"/>
                  </a:cubicBezTo>
                  <a:cubicBezTo>
                    <a:pt x="10" y="384"/>
                    <a:pt x="10" y="384"/>
                    <a:pt x="10" y="384"/>
                  </a:cubicBezTo>
                  <a:cubicBezTo>
                    <a:pt x="11" y="382"/>
                    <a:pt x="11" y="382"/>
                    <a:pt x="11" y="382"/>
                  </a:cubicBezTo>
                  <a:cubicBezTo>
                    <a:pt x="11" y="379"/>
                    <a:pt x="11" y="379"/>
                    <a:pt x="11" y="379"/>
                  </a:cubicBezTo>
                  <a:cubicBezTo>
                    <a:pt x="12" y="376"/>
                    <a:pt x="12" y="376"/>
                    <a:pt x="12" y="376"/>
                  </a:cubicBezTo>
                  <a:cubicBezTo>
                    <a:pt x="12" y="373"/>
                    <a:pt x="12" y="373"/>
                    <a:pt x="12" y="373"/>
                  </a:cubicBezTo>
                  <a:cubicBezTo>
                    <a:pt x="13" y="370"/>
                    <a:pt x="13" y="370"/>
                    <a:pt x="13" y="370"/>
                  </a:cubicBezTo>
                  <a:cubicBezTo>
                    <a:pt x="14" y="367"/>
                    <a:pt x="14" y="367"/>
                    <a:pt x="14" y="367"/>
                  </a:cubicBezTo>
                  <a:cubicBezTo>
                    <a:pt x="14" y="364"/>
                    <a:pt x="14" y="364"/>
                    <a:pt x="14" y="364"/>
                  </a:cubicBezTo>
                  <a:cubicBezTo>
                    <a:pt x="15" y="361"/>
                    <a:pt x="15" y="361"/>
                    <a:pt x="15" y="361"/>
                  </a:cubicBezTo>
                  <a:cubicBezTo>
                    <a:pt x="16" y="358"/>
                    <a:pt x="16" y="358"/>
                    <a:pt x="16" y="358"/>
                  </a:cubicBezTo>
                  <a:cubicBezTo>
                    <a:pt x="17" y="355"/>
                    <a:pt x="17" y="355"/>
                    <a:pt x="17" y="355"/>
                  </a:cubicBezTo>
                  <a:cubicBezTo>
                    <a:pt x="17" y="353"/>
                    <a:pt x="17" y="353"/>
                    <a:pt x="17" y="353"/>
                  </a:cubicBezTo>
                  <a:cubicBezTo>
                    <a:pt x="18" y="352"/>
                    <a:pt x="18" y="352"/>
                    <a:pt x="18" y="352"/>
                  </a:cubicBezTo>
                  <a:cubicBezTo>
                    <a:pt x="19" y="347"/>
                    <a:pt x="25" y="348"/>
                    <a:pt x="25" y="353"/>
                  </a:cubicBezTo>
                  <a:cubicBezTo>
                    <a:pt x="25" y="353"/>
                    <a:pt x="25" y="354"/>
                    <a:pt x="25" y="354"/>
                  </a:cubicBezTo>
                  <a:cubicBezTo>
                    <a:pt x="25" y="355"/>
                    <a:pt x="25" y="355"/>
                    <a:pt x="25" y="355"/>
                  </a:cubicBezTo>
                  <a:cubicBezTo>
                    <a:pt x="24" y="358"/>
                    <a:pt x="24" y="358"/>
                    <a:pt x="24" y="358"/>
                  </a:cubicBezTo>
                  <a:cubicBezTo>
                    <a:pt x="23" y="360"/>
                    <a:pt x="23" y="360"/>
                    <a:pt x="23" y="360"/>
                  </a:cubicBezTo>
                  <a:cubicBezTo>
                    <a:pt x="23" y="363"/>
                    <a:pt x="23" y="363"/>
                    <a:pt x="23" y="363"/>
                  </a:cubicBezTo>
                  <a:cubicBezTo>
                    <a:pt x="22" y="366"/>
                    <a:pt x="22" y="366"/>
                    <a:pt x="22" y="366"/>
                  </a:cubicBezTo>
                  <a:cubicBezTo>
                    <a:pt x="21" y="369"/>
                    <a:pt x="21" y="369"/>
                    <a:pt x="21" y="369"/>
                  </a:cubicBezTo>
                  <a:cubicBezTo>
                    <a:pt x="21" y="372"/>
                    <a:pt x="21" y="372"/>
                    <a:pt x="21" y="372"/>
                  </a:cubicBezTo>
                  <a:cubicBezTo>
                    <a:pt x="20" y="375"/>
                    <a:pt x="20" y="375"/>
                    <a:pt x="20" y="375"/>
                  </a:cubicBezTo>
                  <a:cubicBezTo>
                    <a:pt x="19" y="377"/>
                    <a:pt x="19" y="377"/>
                    <a:pt x="19" y="377"/>
                  </a:cubicBezTo>
                  <a:cubicBezTo>
                    <a:pt x="19" y="380"/>
                    <a:pt x="19" y="380"/>
                    <a:pt x="19" y="380"/>
                  </a:cubicBezTo>
                  <a:cubicBezTo>
                    <a:pt x="18" y="383"/>
                    <a:pt x="18" y="383"/>
                    <a:pt x="18" y="383"/>
                  </a:cubicBezTo>
                  <a:cubicBezTo>
                    <a:pt x="18" y="386"/>
                    <a:pt x="18" y="386"/>
                    <a:pt x="18" y="386"/>
                  </a:cubicBezTo>
                  <a:cubicBezTo>
                    <a:pt x="17" y="389"/>
                    <a:pt x="17" y="389"/>
                    <a:pt x="17" y="389"/>
                  </a:cubicBezTo>
                  <a:cubicBezTo>
                    <a:pt x="16" y="392"/>
                    <a:pt x="16" y="392"/>
                    <a:pt x="16" y="392"/>
                  </a:cubicBezTo>
                  <a:cubicBezTo>
                    <a:pt x="16" y="393"/>
                    <a:pt x="16" y="393"/>
                    <a:pt x="16" y="393"/>
                  </a:cubicBezTo>
                  <a:close/>
                  <a:moveTo>
                    <a:pt x="32" y="331"/>
                  </a:moveTo>
                  <a:cubicBezTo>
                    <a:pt x="32" y="331"/>
                    <a:pt x="32" y="331"/>
                    <a:pt x="32" y="331"/>
                  </a:cubicBezTo>
                  <a:cubicBezTo>
                    <a:pt x="31" y="335"/>
                    <a:pt x="25" y="334"/>
                    <a:pt x="24" y="330"/>
                  </a:cubicBezTo>
                  <a:cubicBezTo>
                    <a:pt x="24" y="330"/>
                    <a:pt x="24" y="329"/>
                    <a:pt x="25" y="329"/>
                  </a:cubicBezTo>
                  <a:cubicBezTo>
                    <a:pt x="25" y="327"/>
                    <a:pt x="25" y="327"/>
                    <a:pt x="25" y="327"/>
                  </a:cubicBezTo>
                  <a:cubicBezTo>
                    <a:pt x="26" y="324"/>
                    <a:pt x="26" y="324"/>
                    <a:pt x="26" y="324"/>
                  </a:cubicBezTo>
                  <a:cubicBezTo>
                    <a:pt x="27" y="321"/>
                    <a:pt x="27" y="321"/>
                    <a:pt x="27" y="321"/>
                  </a:cubicBezTo>
                  <a:cubicBezTo>
                    <a:pt x="28" y="319"/>
                    <a:pt x="28" y="319"/>
                    <a:pt x="28" y="319"/>
                  </a:cubicBezTo>
                  <a:cubicBezTo>
                    <a:pt x="29" y="316"/>
                    <a:pt x="29" y="316"/>
                    <a:pt x="29" y="316"/>
                  </a:cubicBezTo>
                  <a:cubicBezTo>
                    <a:pt x="30" y="313"/>
                    <a:pt x="30" y="313"/>
                    <a:pt x="30" y="313"/>
                  </a:cubicBezTo>
                  <a:cubicBezTo>
                    <a:pt x="31" y="310"/>
                    <a:pt x="31" y="310"/>
                    <a:pt x="31" y="310"/>
                  </a:cubicBezTo>
                  <a:cubicBezTo>
                    <a:pt x="32" y="308"/>
                    <a:pt x="32" y="308"/>
                    <a:pt x="32" y="308"/>
                  </a:cubicBezTo>
                  <a:cubicBezTo>
                    <a:pt x="33" y="305"/>
                    <a:pt x="33" y="305"/>
                    <a:pt x="33" y="305"/>
                  </a:cubicBezTo>
                  <a:cubicBezTo>
                    <a:pt x="34" y="302"/>
                    <a:pt x="34" y="302"/>
                    <a:pt x="34" y="302"/>
                  </a:cubicBezTo>
                  <a:cubicBezTo>
                    <a:pt x="35" y="299"/>
                    <a:pt x="35" y="299"/>
                    <a:pt x="35" y="299"/>
                  </a:cubicBezTo>
                  <a:cubicBezTo>
                    <a:pt x="36" y="297"/>
                    <a:pt x="36" y="297"/>
                    <a:pt x="36" y="297"/>
                  </a:cubicBezTo>
                  <a:cubicBezTo>
                    <a:pt x="37" y="294"/>
                    <a:pt x="37" y="294"/>
                    <a:pt x="37" y="294"/>
                  </a:cubicBezTo>
                  <a:cubicBezTo>
                    <a:pt x="38" y="291"/>
                    <a:pt x="38" y="291"/>
                    <a:pt x="38" y="291"/>
                  </a:cubicBezTo>
                  <a:cubicBezTo>
                    <a:pt x="39" y="291"/>
                    <a:pt x="39" y="291"/>
                    <a:pt x="39" y="291"/>
                  </a:cubicBezTo>
                  <a:cubicBezTo>
                    <a:pt x="40" y="287"/>
                    <a:pt x="47" y="288"/>
                    <a:pt x="46" y="293"/>
                  </a:cubicBezTo>
                  <a:cubicBezTo>
                    <a:pt x="46" y="293"/>
                    <a:pt x="46" y="293"/>
                    <a:pt x="46" y="294"/>
                  </a:cubicBezTo>
                  <a:cubicBezTo>
                    <a:pt x="46" y="294"/>
                    <a:pt x="46" y="294"/>
                    <a:pt x="46" y="294"/>
                  </a:cubicBezTo>
                  <a:cubicBezTo>
                    <a:pt x="45" y="297"/>
                    <a:pt x="45" y="297"/>
                    <a:pt x="45" y="297"/>
                  </a:cubicBezTo>
                  <a:cubicBezTo>
                    <a:pt x="44" y="300"/>
                    <a:pt x="44" y="300"/>
                    <a:pt x="44" y="300"/>
                  </a:cubicBezTo>
                  <a:cubicBezTo>
                    <a:pt x="42" y="302"/>
                    <a:pt x="42" y="302"/>
                    <a:pt x="42" y="302"/>
                  </a:cubicBezTo>
                  <a:cubicBezTo>
                    <a:pt x="41" y="305"/>
                    <a:pt x="41" y="305"/>
                    <a:pt x="41" y="305"/>
                  </a:cubicBezTo>
                  <a:cubicBezTo>
                    <a:pt x="40" y="308"/>
                    <a:pt x="40" y="308"/>
                    <a:pt x="40" y="308"/>
                  </a:cubicBezTo>
                  <a:cubicBezTo>
                    <a:pt x="39" y="311"/>
                    <a:pt x="39" y="311"/>
                    <a:pt x="39" y="311"/>
                  </a:cubicBezTo>
                  <a:cubicBezTo>
                    <a:pt x="38" y="313"/>
                    <a:pt x="38" y="313"/>
                    <a:pt x="38" y="313"/>
                  </a:cubicBezTo>
                  <a:cubicBezTo>
                    <a:pt x="37" y="316"/>
                    <a:pt x="37" y="316"/>
                    <a:pt x="37" y="316"/>
                  </a:cubicBezTo>
                  <a:cubicBezTo>
                    <a:pt x="36" y="319"/>
                    <a:pt x="36" y="319"/>
                    <a:pt x="36" y="319"/>
                  </a:cubicBezTo>
                  <a:cubicBezTo>
                    <a:pt x="35" y="321"/>
                    <a:pt x="35" y="321"/>
                    <a:pt x="35" y="321"/>
                  </a:cubicBezTo>
                  <a:cubicBezTo>
                    <a:pt x="34" y="324"/>
                    <a:pt x="34" y="324"/>
                    <a:pt x="34" y="324"/>
                  </a:cubicBezTo>
                  <a:cubicBezTo>
                    <a:pt x="33" y="327"/>
                    <a:pt x="33" y="327"/>
                    <a:pt x="33" y="327"/>
                  </a:cubicBezTo>
                  <a:cubicBezTo>
                    <a:pt x="33" y="330"/>
                    <a:pt x="33" y="330"/>
                    <a:pt x="33" y="330"/>
                  </a:cubicBezTo>
                  <a:cubicBezTo>
                    <a:pt x="32" y="331"/>
                    <a:pt x="32" y="331"/>
                    <a:pt x="32" y="331"/>
                  </a:cubicBezTo>
                  <a:close/>
                  <a:moveTo>
                    <a:pt x="56" y="272"/>
                  </a:moveTo>
                  <a:cubicBezTo>
                    <a:pt x="56" y="272"/>
                    <a:pt x="56" y="272"/>
                    <a:pt x="56" y="272"/>
                  </a:cubicBezTo>
                  <a:cubicBezTo>
                    <a:pt x="54" y="276"/>
                    <a:pt x="48" y="274"/>
                    <a:pt x="48" y="270"/>
                  </a:cubicBezTo>
                  <a:cubicBezTo>
                    <a:pt x="48" y="269"/>
                    <a:pt x="49" y="269"/>
                    <a:pt x="49" y="269"/>
                  </a:cubicBezTo>
                  <a:cubicBezTo>
                    <a:pt x="49" y="267"/>
                    <a:pt x="49" y="267"/>
                    <a:pt x="49" y="267"/>
                  </a:cubicBezTo>
                  <a:cubicBezTo>
                    <a:pt x="51" y="265"/>
                    <a:pt x="51" y="265"/>
                    <a:pt x="51" y="265"/>
                  </a:cubicBezTo>
                  <a:cubicBezTo>
                    <a:pt x="52" y="262"/>
                    <a:pt x="52" y="262"/>
                    <a:pt x="52" y="262"/>
                  </a:cubicBezTo>
                  <a:cubicBezTo>
                    <a:pt x="53" y="260"/>
                    <a:pt x="53" y="260"/>
                    <a:pt x="53" y="260"/>
                  </a:cubicBezTo>
                  <a:cubicBezTo>
                    <a:pt x="55" y="257"/>
                    <a:pt x="55" y="257"/>
                    <a:pt x="55" y="257"/>
                  </a:cubicBezTo>
                  <a:cubicBezTo>
                    <a:pt x="56" y="254"/>
                    <a:pt x="56" y="254"/>
                    <a:pt x="56" y="254"/>
                  </a:cubicBezTo>
                  <a:cubicBezTo>
                    <a:pt x="57" y="252"/>
                    <a:pt x="57" y="252"/>
                    <a:pt x="57" y="252"/>
                  </a:cubicBezTo>
                  <a:cubicBezTo>
                    <a:pt x="59" y="249"/>
                    <a:pt x="59" y="249"/>
                    <a:pt x="59" y="249"/>
                  </a:cubicBezTo>
                  <a:cubicBezTo>
                    <a:pt x="60" y="247"/>
                    <a:pt x="60" y="247"/>
                    <a:pt x="60" y="247"/>
                  </a:cubicBezTo>
                  <a:cubicBezTo>
                    <a:pt x="61" y="244"/>
                    <a:pt x="61" y="244"/>
                    <a:pt x="61" y="244"/>
                  </a:cubicBezTo>
                  <a:cubicBezTo>
                    <a:pt x="63" y="242"/>
                    <a:pt x="63" y="242"/>
                    <a:pt x="63" y="242"/>
                  </a:cubicBezTo>
                  <a:cubicBezTo>
                    <a:pt x="64" y="239"/>
                    <a:pt x="64" y="239"/>
                    <a:pt x="64" y="239"/>
                  </a:cubicBezTo>
                  <a:cubicBezTo>
                    <a:pt x="66" y="237"/>
                    <a:pt x="66" y="237"/>
                    <a:pt x="66" y="237"/>
                  </a:cubicBezTo>
                  <a:cubicBezTo>
                    <a:pt x="67" y="234"/>
                    <a:pt x="67" y="234"/>
                    <a:pt x="67" y="234"/>
                  </a:cubicBezTo>
                  <a:cubicBezTo>
                    <a:pt x="68" y="233"/>
                    <a:pt x="68" y="233"/>
                    <a:pt x="68" y="233"/>
                  </a:cubicBezTo>
                  <a:cubicBezTo>
                    <a:pt x="70" y="229"/>
                    <a:pt x="76" y="232"/>
                    <a:pt x="75" y="237"/>
                  </a:cubicBezTo>
                  <a:cubicBezTo>
                    <a:pt x="75" y="237"/>
                    <a:pt x="75" y="237"/>
                    <a:pt x="74" y="237"/>
                  </a:cubicBezTo>
                  <a:cubicBezTo>
                    <a:pt x="74" y="238"/>
                    <a:pt x="74" y="238"/>
                    <a:pt x="74" y="238"/>
                  </a:cubicBezTo>
                  <a:cubicBezTo>
                    <a:pt x="72" y="241"/>
                    <a:pt x="72" y="241"/>
                    <a:pt x="72" y="241"/>
                  </a:cubicBezTo>
                  <a:cubicBezTo>
                    <a:pt x="71" y="243"/>
                    <a:pt x="71" y="243"/>
                    <a:pt x="71" y="243"/>
                  </a:cubicBezTo>
                  <a:cubicBezTo>
                    <a:pt x="70" y="246"/>
                    <a:pt x="70" y="246"/>
                    <a:pt x="70" y="246"/>
                  </a:cubicBezTo>
                  <a:cubicBezTo>
                    <a:pt x="68" y="248"/>
                    <a:pt x="68" y="248"/>
                    <a:pt x="68" y="248"/>
                  </a:cubicBezTo>
                  <a:cubicBezTo>
                    <a:pt x="67" y="251"/>
                    <a:pt x="67" y="251"/>
                    <a:pt x="67" y="251"/>
                  </a:cubicBezTo>
                  <a:cubicBezTo>
                    <a:pt x="65" y="253"/>
                    <a:pt x="65" y="253"/>
                    <a:pt x="65" y="253"/>
                  </a:cubicBezTo>
                  <a:cubicBezTo>
                    <a:pt x="64" y="256"/>
                    <a:pt x="64" y="256"/>
                    <a:pt x="64" y="256"/>
                  </a:cubicBezTo>
                  <a:cubicBezTo>
                    <a:pt x="63" y="258"/>
                    <a:pt x="63" y="258"/>
                    <a:pt x="63" y="258"/>
                  </a:cubicBezTo>
                  <a:cubicBezTo>
                    <a:pt x="61" y="261"/>
                    <a:pt x="61" y="261"/>
                    <a:pt x="61" y="261"/>
                  </a:cubicBezTo>
                  <a:cubicBezTo>
                    <a:pt x="60" y="263"/>
                    <a:pt x="60" y="263"/>
                    <a:pt x="60" y="263"/>
                  </a:cubicBezTo>
                  <a:cubicBezTo>
                    <a:pt x="59" y="266"/>
                    <a:pt x="59" y="266"/>
                    <a:pt x="59" y="266"/>
                  </a:cubicBezTo>
                  <a:cubicBezTo>
                    <a:pt x="58" y="268"/>
                    <a:pt x="58" y="268"/>
                    <a:pt x="58" y="268"/>
                  </a:cubicBezTo>
                  <a:cubicBezTo>
                    <a:pt x="56" y="271"/>
                    <a:pt x="56" y="271"/>
                    <a:pt x="56" y="271"/>
                  </a:cubicBezTo>
                  <a:cubicBezTo>
                    <a:pt x="56" y="272"/>
                    <a:pt x="56" y="272"/>
                    <a:pt x="56" y="272"/>
                  </a:cubicBezTo>
                  <a:close/>
                  <a:moveTo>
                    <a:pt x="87" y="217"/>
                  </a:moveTo>
                  <a:cubicBezTo>
                    <a:pt x="87" y="217"/>
                    <a:pt x="87" y="217"/>
                    <a:pt x="87" y="217"/>
                  </a:cubicBezTo>
                  <a:cubicBezTo>
                    <a:pt x="84" y="221"/>
                    <a:pt x="78" y="218"/>
                    <a:pt x="80" y="213"/>
                  </a:cubicBezTo>
                  <a:cubicBezTo>
                    <a:pt x="80" y="213"/>
                    <a:pt x="80" y="213"/>
                    <a:pt x="81" y="213"/>
                  </a:cubicBezTo>
                  <a:cubicBezTo>
                    <a:pt x="81" y="212"/>
                    <a:pt x="81" y="212"/>
                    <a:pt x="81" y="212"/>
                  </a:cubicBezTo>
                  <a:cubicBezTo>
                    <a:pt x="82" y="210"/>
                    <a:pt x="82" y="210"/>
                    <a:pt x="82" y="210"/>
                  </a:cubicBezTo>
                  <a:cubicBezTo>
                    <a:pt x="84" y="207"/>
                    <a:pt x="84" y="207"/>
                    <a:pt x="84" y="207"/>
                  </a:cubicBezTo>
                  <a:cubicBezTo>
                    <a:pt x="86" y="205"/>
                    <a:pt x="86" y="205"/>
                    <a:pt x="86" y="205"/>
                  </a:cubicBezTo>
                  <a:cubicBezTo>
                    <a:pt x="87" y="203"/>
                    <a:pt x="87" y="203"/>
                    <a:pt x="87" y="203"/>
                  </a:cubicBezTo>
                  <a:cubicBezTo>
                    <a:pt x="89" y="200"/>
                    <a:pt x="89" y="200"/>
                    <a:pt x="89" y="200"/>
                  </a:cubicBezTo>
                  <a:cubicBezTo>
                    <a:pt x="91" y="198"/>
                    <a:pt x="91" y="198"/>
                    <a:pt x="91" y="198"/>
                  </a:cubicBezTo>
                  <a:cubicBezTo>
                    <a:pt x="92" y="196"/>
                    <a:pt x="92" y="196"/>
                    <a:pt x="92" y="196"/>
                  </a:cubicBezTo>
                  <a:cubicBezTo>
                    <a:pt x="94" y="193"/>
                    <a:pt x="94" y="193"/>
                    <a:pt x="94" y="193"/>
                  </a:cubicBezTo>
                  <a:cubicBezTo>
                    <a:pt x="96" y="191"/>
                    <a:pt x="96" y="191"/>
                    <a:pt x="96" y="191"/>
                  </a:cubicBezTo>
                  <a:cubicBezTo>
                    <a:pt x="97" y="189"/>
                    <a:pt x="97" y="189"/>
                    <a:pt x="97" y="189"/>
                  </a:cubicBezTo>
                  <a:cubicBezTo>
                    <a:pt x="99" y="186"/>
                    <a:pt x="99" y="186"/>
                    <a:pt x="99" y="186"/>
                  </a:cubicBezTo>
                  <a:cubicBezTo>
                    <a:pt x="101" y="184"/>
                    <a:pt x="101" y="184"/>
                    <a:pt x="101" y="184"/>
                  </a:cubicBezTo>
                  <a:cubicBezTo>
                    <a:pt x="103" y="182"/>
                    <a:pt x="103" y="182"/>
                    <a:pt x="103" y="182"/>
                  </a:cubicBezTo>
                  <a:cubicBezTo>
                    <a:pt x="104" y="180"/>
                    <a:pt x="104" y="180"/>
                    <a:pt x="104" y="180"/>
                  </a:cubicBezTo>
                  <a:cubicBezTo>
                    <a:pt x="107" y="177"/>
                    <a:pt x="111" y="179"/>
                    <a:pt x="111" y="183"/>
                  </a:cubicBezTo>
                  <a:cubicBezTo>
                    <a:pt x="111" y="184"/>
                    <a:pt x="111" y="184"/>
                    <a:pt x="110" y="185"/>
                  </a:cubicBezTo>
                  <a:cubicBezTo>
                    <a:pt x="109" y="187"/>
                    <a:pt x="109" y="187"/>
                    <a:pt x="109" y="187"/>
                  </a:cubicBezTo>
                  <a:cubicBezTo>
                    <a:pt x="107" y="189"/>
                    <a:pt x="107" y="189"/>
                    <a:pt x="107" y="189"/>
                  </a:cubicBezTo>
                  <a:cubicBezTo>
                    <a:pt x="105" y="191"/>
                    <a:pt x="105" y="191"/>
                    <a:pt x="105" y="191"/>
                  </a:cubicBezTo>
                  <a:cubicBezTo>
                    <a:pt x="104" y="193"/>
                    <a:pt x="104" y="193"/>
                    <a:pt x="104" y="193"/>
                  </a:cubicBezTo>
                  <a:cubicBezTo>
                    <a:pt x="102" y="196"/>
                    <a:pt x="102" y="196"/>
                    <a:pt x="102" y="196"/>
                  </a:cubicBezTo>
                  <a:cubicBezTo>
                    <a:pt x="100" y="198"/>
                    <a:pt x="100" y="198"/>
                    <a:pt x="100" y="198"/>
                  </a:cubicBezTo>
                  <a:cubicBezTo>
                    <a:pt x="99" y="200"/>
                    <a:pt x="99" y="200"/>
                    <a:pt x="99" y="200"/>
                  </a:cubicBezTo>
                  <a:cubicBezTo>
                    <a:pt x="97" y="203"/>
                    <a:pt x="97" y="203"/>
                    <a:pt x="97" y="203"/>
                  </a:cubicBezTo>
                  <a:cubicBezTo>
                    <a:pt x="95" y="205"/>
                    <a:pt x="95" y="205"/>
                    <a:pt x="95" y="205"/>
                  </a:cubicBezTo>
                  <a:cubicBezTo>
                    <a:pt x="94" y="207"/>
                    <a:pt x="94" y="207"/>
                    <a:pt x="94" y="207"/>
                  </a:cubicBezTo>
                  <a:cubicBezTo>
                    <a:pt x="92" y="210"/>
                    <a:pt x="92" y="210"/>
                    <a:pt x="92" y="210"/>
                  </a:cubicBezTo>
                  <a:cubicBezTo>
                    <a:pt x="90" y="212"/>
                    <a:pt x="90" y="212"/>
                    <a:pt x="90" y="212"/>
                  </a:cubicBezTo>
                  <a:cubicBezTo>
                    <a:pt x="89" y="214"/>
                    <a:pt x="89" y="214"/>
                    <a:pt x="89" y="214"/>
                  </a:cubicBezTo>
                  <a:cubicBezTo>
                    <a:pt x="87" y="217"/>
                    <a:pt x="87" y="217"/>
                    <a:pt x="87" y="217"/>
                  </a:cubicBezTo>
                  <a:cubicBezTo>
                    <a:pt x="87" y="217"/>
                    <a:pt x="87" y="217"/>
                    <a:pt x="87" y="217"/>
                  </a:cubicBezTo>
                  <a:close/>
                  <a:moveTo>
                    <a:pt x="125" y="167"/>
                  </a:moveTo>
                  <a:cubicBezTo>
                    <a:pt x="125" y="167"/>
                    <a:pt x="125" y="167"/>
                    <a:pt x="125" y="167"/>
                  </a:cubicBezTo>
                  <a:cubicBezTo>
                    <a:pt x="122" y="170"/>
                    <a:pt x="117" y="166"/>
                    <a:pt x="119" y="162"/>
                  </a:cubicBezTo>
                  <a:cubicBezTo>
                    <a:pt x="119" y="162"/>
                    <a:pt x="119" y="162"/>
                    <a:pt x="119" y="161"/>
                  </a:cubicBezTo>
                  <a:cubicBezTo>
                    <a:pt x="121" y="160"/>
                    <a:pt x="121" y="160"/>
                    <a:pt x="121" y="160"/>
                  </a:cubicBezTo>
                  <a:cubicBezTo>
                    <a:pt x="123" y="158"/>
                    <a:pt x="123" y="158"/>
                    <a:pt x="123" y="158"/>
                  </a:cubicBezTo>
                  <a:cubicBezTo>
                    <a:pt x="125" y="155"/>
                    <a:pt x="125" y="155"/>
                    <a:pt x="125" y="155"/>
                  </a:cubicBezTo>
                  <a:cubicBezTo>
                    <a:pt x="127" y="153"/>
                    <a:pt x="127" y="153"/>
                    <a:pt x="127" y="153"/>
                  </a:cubicBezTo>
                  <a:cubicBezTo>
                    <a:pt x="128" y="151"/>
                    <a:pt x="128" y="151"/>
                    <a:pt x="128" y="151"/>
                  </a:cubicBezTo>
                  <a:cubicBezTo>
                    <a:pt x="130" y="149"/>
                    <a:pt x="130" y="149"/>
                    <a:pt x="130" y="149"/>
                  </a:cubicBezTo>
                  <a:cubicBezTo>
                    <a:pt x="132" y="147"/>
                    <a:pt x="132" y="147"/>
                    <a:pt x="132" y="147"/>
                  </a:cubicBezTo>
                  <a:cubicBezTo>
                    <a:pt x="134" y="145"/>
                    <a:pt x="134" y="145"/>
                    <a:pt x="134" y="145"/>
                  </a:cubicBezTo>
                  <a:cubicBezTo>
                    <a:pt x="136" y="143"/>
                    <a:pt x="136" y="143"/>
                    <a:pt x="136" y="143"/>
                  </a:cubicBezTo>
                  <a:cubicBezTo>
                    <a:pt x="138" y="141"/>
                    <a:pt x="138" y="141"/>
                    <a:pt x="138" y="141"/>
                  </a:cubicBezTo>
                  <a:cubicBezTo>
                    <a:pt x="140" y="139"/>
                    <a:pt x="140" y="139"/>
                    <a:pt x="140" y="139"/>
                  </a:cubicBezTo>
                  <a:cubicBezTo>
                    <a:pt x="142" y="137"/>
                    <a:pt x="142" y="137"/>
                    <a:pt x="142" y="137"/>
                  </a:cubicBezTo>
                  <a:cubicBezTo>
                    <a:pt x="144" y="135"/>
                    <a:pt x="144" y="135"/>
                    <a:pt x="144" y="135"/>
                  </a:cubicBezTo>
                  <a:cubicBezTo>
                    <a:pt x="146" y="133"/>
                    <a:pt x="146" y="133"/>
                    <a:pt x="146" y="133"/>
                  </a:cubicBezTo>
                  <a:cubicBezTo>
                    <a:pt x="147" y="132"/>
                    <a:pt x="147" y="132"/>
                    <a:pt x="147" y="132"/>
                  </a:cubicBezTo>
                  <a:cubicBezTo>
                    <a:pt x="150" y="129"/>
                    <a:pt x="155" y="133"/>
                    <a:pt x="153" y="137"/>
                  </a:cubicBezTo>
                  <a:cubicBezTo>
                    <a:pt x="153" y="138"/>
                    <a:pt x="153" y="138"/>
                    <a:pt x="152" y="138"/>
                  </a:cubicBezTo>
                  <a:cubicBezTo>
                    <a:pt x="152" y="139"/>
                    <a:pt x="152" y="139"/>
                    <a:pt x="152" y="139"/>
                  </a:cubicBezTo>
                  <a:cubicBezTo>
                    <a:pt x="150" y="140"/>
                    <a:pt x="150" y="140"/>
                    <a:pt x="150" y="140"/>
                  </a:cubicBezTo>
                  <a:cubicBezTo>
                    <a:pt x="148" y="142"/>
                    <a:pt x="148" y="142"/>
                    <a:pt x="148" y="142"/>
                  </a:cubicBezTo>
                  <a:cubicBezTo>
                    <a:pt x="146" y="144"/>
                    <a:pt x="146" y="144"/>
                    <a:pt x="146" y="144"/>
                  </a:cubicBezTo>
                  <a:cubicBezTo>
                    <a:pt x="144" y="146"/>
                    <a:pt x="144" y="146"/>
                    <a:pt x="144" y="146"/>
                  </a:cubicBezTo>
                  <a:cubicBezTo>
                    <a:pt x="142" y="148"/>
                    <a:pt x="142" y="148"/>
                    <a:pt x="142" y="148"/>
                  </a:cubicBezTo>
                  <a:cubicBezTo>
                    <a:pt x="140" y="151"/>
                    <a:pt x="140" y="151"/>
                    <a:pt x="140" y="151"/>
                  </a:cubicBezTo>
                  <a:cubicBezTo>
                    <a:pt x="138" y="153"/>
                    <a:pt x="138" y="153"/>
                    <a:pt x="138" y="153"/>
                  </a:cubicBezTo>
                  <a:cubicBezTo>
                    <a:pt x="136" y="155"/>
                    <a:pt x="136" y="155"/>
                    <a:pt x="136" y="155"/>
                  </a:cubicBezTo>
                  <a:cubicBezTo>
                    <a:pt x="134" y="157"/>
                    <a:pt x="134" y="157"/>
                    <a:pt x="134" y="157"/>
                  </a:cubicBezTo>
                  <a:cubicBezTo>
                    <a:pt x="132" y="159"/>
                    <a:pt x="132" y="159"/>
                    <a:pt x="132" y="159"/>
                  </a:cubicBezTo>
                  <a:cubicBezTo>
                    <a:pt x="130" y="161"/>
                    <a:pt x="130" y="161"/>
                    <a:pt x="130" y="161"/>
                  </a:cubicBezTo>
                  <a:cubicBezTo>
                    <a:pt x="129" y="163"/>
                    <a:pt x="129" y="163"/>
                    <a:pt x="129" y="163"/>
                  </a:cubicBezTo>
                  <a:cubicBezTo>
                    <a:pt x="127" y="165"/>
                    <a:pt x="127" y="165"/>
                    <a:pt x="127" y="165"/>
                  </a:cubicBezTo>
                  <a:cubicBezTo>
                    <a:pt x="125" y="167"/>
                    <a:pt x="125" y="167"/>
                    <a:pt x="125" y="167"/>
                  </a:cubicBezTo>
                  <a:close/>
                  <a:moveTo>
                    <a:pt x="170" y="122"/>
                  </a:moveTo>
                  <a:cubicBezTo>
                    <a:pt x="170" y="122"/>
                    <a:pt x="170" y="122"/>
                    <a:pt x="170" y="122"/>
                  </a:cubicBezTo>
                  <a:cubicBezTo>
                    <a:pt x="166" y="125"/>
                    <a:pt x="161" y="120"/>
                    <a:pt x="164" y="116"/>
                  </a:cubicBezTo>
                  <a:cubicBezTo>
                    <a:pt x="164" y="116"/>
                    <a:pt x="164" y="116"/>
                    <a:pt x="165" y="116"/>
                  </a:cubicBezTo>
                  <a:cubicBezTo>
                    <a:pt x="165" y="115"/>
                    <a:pt x="165" y="115"/>
                    <a:pt x="165" y="115"/>
                  </a:cubicBezTo>
                  <a:cubicBezTo>
                    <a:pt x="167" y="113"/>
                    <a:pt x="167" y="113"/>
                    <a:pt x="167" y="113"/>
                  </a:cubicBezTo>
                  <a:cubicBezTo>
                    <a:pt x="170" y="112"/>
                    <a:pt x="170" y="112"/>
                    <a:pt x="170" y="112"/>
                  </a:cubicBezTo>
                  <a:cubicBezTo>
                    <a:pt x="172" y="110"/>
                    <a:pt x="172" y="110"/>
                    <a:pt x="172" y="110"/>
                  </a:cubicBezTo>
                  <a:cubicBezTo>
                    <a:pt x="174" y="108"/>
                    <a:pt x="174" y="108"/>
                    <a:pt x="174" y="108"/>
                  </a:cubicBezTo>
                  <a:cubicBezTo>
                    <a:pt x="176" y="106"/>
                    <a:pt x="176" y="106"/>
                    <a:pt x="176" y="106"/>
                  </a:cubicBezTo>
                  <a:cubicBezTo>
                    <a:pt x="178" y="104"/>
                    <a:pt x="178" y="104"/>
                    <a:pt x="178" y="104"/>
                  </a:cubicBezTo>
                  <a:cubicBezTo>
                    <a:pt x="181" y="102"/>
                    <a:pt x="181" y="102"/>
                    <a:pt x="181" y="102"/>
                  </a:cubicBezTo>
                  <a:cubicBezTo>
                    <a:pt x="183" y="101"/>
                    <a:pt x="183" y="101"/>
                    <a:pt x="183" y="101"/>
                  </a:cubicBezTo>
                  <a:cubicBezTo>
                    <a:pt x="185" y="99"/>
                    <a:pt x="185" y="99"/>
                    <a:pt x="185" y="99"/>
                  </a:cubicBezTo>
                  <a:cubicBezTo>
                    <a:pt x="187" y="97"/>
                    <a:pt x="187" y="97"/>
                    <a:pt x="187" y="97"/>
                  </a:cubicBezTo>
                  <a:cubicBezTo>
                    <a:pt x="190" y="95"/>
                    <a:pt x="190" y="95"/>
                    <a:pt x="190" y="95"/>
                  </a:cubicBezTo>
                  <a:cubicBezTo>
                    <a:pt x="192" y="94"/>
                    <a:pt x="192" y="94"/>
                    <a:pt x="192" y="94"/>
                  </a:cubicBezTo>
                  <a:cubicBezTo>
                    <a:pt x="194" y="92"/>
                    <a:pt x="194" y="92"/>
                    <a:pt x="194" y="92"/>
                  </a:cubicBezTo>
                  <a:cubicBezTo>
                    <a:pt x="196" y="91"/>
                    <a:pt x="196" y="91"/>
                    <a:pt x="196" y="91"/>
                  </a:cubicBezTo>
                  <a:cubicBezTo>
                    <a:pt x="199" y="88"/>
                    <a:pt x="203" y="92"/>
                    <a:pt x="201" y="96"/>
                  </a:cubicBezTo>
                  <a:cubicBezTo>
                    <a:pt x="201" y="97"/>
                    <a:pt x="201" y="97"/>
                    <a:pt x="200" y="97"/>
                  </a:cubicBezTo>
                  <a:cubicBezTo>
                    <a:pt x="199" y="98"/>
                    <a:pt x="199" y="98"/>
                    <a:pt x="199" y="98"/>
                  </a:cubicBezTo>
                  <a:cubicBezTo>
                    <a:pt x="196" y="100"/>
                    <a:pt x="196" y="100"/>
                    <a:pt x="196" y="100"/>
                  </a:cubicBezTo>
                  <a:cubicBezTo>
                    <a:pt x="194" y="102"/>
                    <a:pt x="194" y="102"/>
                    <a:pt x="194" y="102"/>
                  </a:cubicBezTo>
                  <a:cubicBezTo>
                    <a:pt x="192" y="104"/>
                    <a:pt x="192" y="104"/>
                    <a:pt x="192" y="104"/>
                  </a:cubicBezTo>
                  <a:cubicBezTo>
                    <a:pt x="190" y="105"/>
                    <a:pt x="190" y="105"/>
                    <a:pt x="190" y="105"/>
                  </a:cubicBezTo>
                  <a:cubicBezTo>
                    <a:pt x="188" y="107"/>
                    <a:pt x="188" y="107"/>
                    <a:pt x="188" y="107"/>
                  </a:cubicBezTo>
                  <a:cubicBezTo>
                    <a:pt x="185" y="109"/>
                    <a:pt x="185" y="109"/>
                    <a:pt x="185" y="109"/>
                  </a:cubicBezTo>
                  <a:cubicBezTo>
                    <a:pt x="183" y="110"/>
                    <a:pt x="183" y="110"/>
                    <a:pt x="183" y="110"/>
                  </a:cubicBezTo>
                  <a:cubicBezTo>
                    <a:pt x="181" y="112"/>
                    <a:pt x="181" y="112"/>
                    <a:pt x="181" y="112"/>
                  </a:cubicBezTo>
                  <a:cubicBezTo>
                    <a:pt x="179" y="114"/>
                    <a:pt x="179" y="114"/>
                    <a:pt x="179" y="114"/>
                  </a:cubicBezTo>
                  <a:cubicBezTo>
                    <a:pt x="177" y="116"/>
                    <a:pt x="177" y="116"/>
                    <a:pt x="177" y="116"/>
                  </a:cubicBezTo>
                  <a:cubicBezTo>
                    <a:pt x="175" y="118"/>
                    <a:pt x="175" y="118"/>
                    <a:pt x="175" y="118"/>
                  </a:cubicBezTo>
                  <a:cubicBezTo>
                    <a:pt x="172" y="120"/>
                    <a:pt x="172" y="120"/>
                    <a:pt x="172" y="120"/>
                  </a:cubicBezTo>
                  <a:cubicBezTo>
                    <a:pt x="170" y="121"/>
                    <a:pt x="170" y="121"/>
                    <a:pt x="170" y="121"/>
                  </a:cubicBezTo>
                  <a:cubicBezTo>
                    <a:pt x="170" y="122"/>
                    <a:pt x="170" y="122"/>
                    <a:pt x="170" y="122"/>
                  </a:cubicBezTo>
                  <a:close/>
                  <a:moveTo>
                    <a:pt x="219" y="84"/>
                  </a:moveTo>
                  <a:cubicBezTo>
                    <a:pt x="219" y="84"/>
                    <a:pt x="219" y="84"/>
                    <a:pt x="219" y="84"/>
                  </a:cubicBezTo>
                  <a:cubicBezTo>
                    <a:pt x="216" y="86"/>
                    <a:pt x="211" y="81"/>
                    <a:pt x="214" y="78"/>
                  </a:cubicBezTo>
                  <a:cubicBezTo>
                    <a:pt x="215" y="77"/>
                    <a:pt x="215" y="77"/>
                    <a:pt x="215" y="77"/>
                  </a:cubicBezTo>
                  <a:cubicBezTo>
                    <a:pt x="217" y="76"/>
                    <a:pt x="217" y="76"/>
                    <a:pt x="217" y="76"/>
                  </a:cubicBezTo>
                  <a:cubicBezTo>
                    <a:pt x="220" y="74"/>
                    <a:pt x="220" y="74"/>
                    <a:pt x="220" y="74"/>
                  </a:cubicBezTo>
                  <a:cubicBezTo>
                    <a:pt x="222" y="72"/>
                    <a:pt x="222" y="72"/>
                    <a:pt x="222" y="72"/>
                  </a:cubicBezTo>
                  <a:cubicBezTo>
                    <a:pt x="225" y="71"/>
                    <a:pt x="225" y="71"/>
                    <a:pt x="225" y="71"/>
                  </a:cubicBezTo>
                  <a:cubicBezTo>
                    <a:pt x="227" y="69"/>
                    <a:pt x="227" y="69"/>
                    <a:pt x="227" y="69"/>
                  </a:cubicBezTo>
                  <a:cubicBezTo>
                    <a:pt x="230" y="68"/>
                    <a:pt x="230" y="68"/>
                    <a:pt x="230" y="68"/>
                  </a:cubicBezTo>
                  <a:cubicBezTo>
                    <a:pt x="232" y="66"/>
                    <a:pt x="232" y="66"/>
                    <a:pt x="232" y="66"/>
                  </a:cubicBezTo>
                  <a:cubicBezTo>
                    <a:pt x="234" y="65"/>
                    <a:pt x="234" y="65"/>
                    <a:pt x="234" y="65"/>
                  </a:cubicBezTo>
                  <a:cubicBezTo>
                    <a:pt x="237" y="63"/>
                    <a:pt x="237" y="63"/>
                    <a:pt x="237" y="63"/>
                  </a:cubicBezTo>
                  <a:cubicBezTo>
                    <a:pt x="239" y="62"/>
                    <a:pt x="239" y="62"/>
                    <a:pt x="239" y="62"/>
                  </a:cubicBezTo>
                  <a:cubicBezTo>
                    <a:pt x="242" y="61"/>
                    <a:pt x="242" y="61"/>
                    <a:pt x="242" y="61"/>
                  </a:cubicBezTo>
                  <a:cubicBezTo>
                    <a:pt x="244" y="59"/>
                    <a:pt x="244" y="59"/>
                    <a:pt x="244" y="59"/>
                  </a:cubicBezTo>
                  <a:cubicBezTo>
                    <a:pt x="247" y="58"/>
                    <a:pt x="247" y="58"/>
                    <a:pt x="247" y="58"/>
                  </a:cubicBezTo>
                  <a:cubicBezTo>
                    <a:pt x="249" y="56"/>
                    <a:pt x="249" y="56"/>
                    <a:pt x="249" y="56"/>
                  </a:cubicBezTo>
                  <a:cubicBezTo>
                    <a:pt x="253" y="54"/>
                    <a:pt x="257" y="59"/>
                    <a:pt x="254" y="63"/>
                  </a:cubicBezTo>
                  <a:cubicBezTo>
                    <a:pt x="254" y="63"/>
                    <a:pt x="253" y="63"/>
                    <a:pt x="253" y="64"/>
                  </a:cubicBezTo>
                  <a:cubicBezTo>
                    <a:pt x="251" y="65"/>
                    <a:pt x="251" y="65"/>
                    <a:pt x="251" y="65"/>
                  </a:cubicBezTo>
                  <a:cubicBezTo>
                    <a:pt x="248" y="66"/>
                    <a:pt x="248" y="66"/>
                    <a:pt x="248" y="66"/>
                  </a:cubicBezTo>
                  <a:cubicBezTo>
                    <a:pt x="246" y="68"/>
                    <a:pt x="246" y="68"/>
                    <a:pt x="246" y="68"/>
                  </a:cubicBezTo>
                  <a:cubicBezTo>
                    <a:pt x="243" y="69"/>
                    <a:pt x="243" y="69"/>
                    <a:pt x="243" y="69"/>
                  </a:cubicBezTo>
                  <a:cubicBezTo>
                    <a:pt x="241" y="70"/>
                    <a:pt x="241" y="70"/>
                    <a:pt x="241" y="70"/>
                  </a:cubicBezTo>
                  <a:cubicBezTo>
                    <a:pt x="238" y="72"/>
                    <a:pt x="238" y="72"/>
                    <a:pt x="238" y="72"/>
                  </a:cubicBezTo>
                  <a:cubicBezTo>
                    <a:pt x="236" y="73"/>
                    <a:pt x="236" y="73"/>
                    <a:pt x="236" y="73"/>
                  </a:cubicBezTo>
                  <a:cubicBezTo>
                    <a:pt x="234" y="75"/>
                    <a:pt x="234" y="75"/>
                    <a:pt x="234" y="75"/>
                  </a:cubicBezTo>
                  <a:cubicBezTo>
                    <a:pt x="231" y="76"/>
                    <a:pt x="231" y="76"/>
                    <a:pt x="231" y="76"/>
                  </a:cubicBezTo>
                  <a:cubicBezTo>
                    <a:pt x="229" y="78"/>
                    <a:pt x="229" y="78"/>
                    <a:pt x="229" y="78"/>
                  </a:cubicBezTo>
                  <a:cubicBezTo>
                    <a:pt x="226" y="79"/>
                    <a:pt x="226" y="79"/>
                    <a:pt x="226" y="79"/>
                  </a:cubicBezTo>
                  <a:cubicBezTo>
                    <a:pt x="224" y="81"/>
                    <a:pt x="224" y="81"/>
                    <a:pt x="224" y="81"/>
                  </a:cubicBezTo>
                  <a:cubicBezTo>
                    <a:pt x="222" y="82"/>
                    <a:pt x="222" y="82"/>
                    <a:pt x="222" y="82"/>
                  </a:cubicBezTo>
                  <a:cubicBezTo>
                    <a:pt x="219" y="84"/>
                    <a:pt x="219" y="84"/>
                    <a:pt x="219" y="84"/>
                  </a:cubicBezTo>
                  <a:close/>
                  <a:moveTo>
                    <a:pt x="274" y="53"/>
                  </a:moveTo>
                  <a:cubicBezTo>
                    <a:pt x="274" y="53"/>
                    <a:pt x="274" y="53"/>
                    <a:pt x="274" y="53"/>
                  </a:cubicBezTo>
                  <a:cubicBezTo>
                    <a:pt x="270" y="55"/>
                    <a:pt x="266" y="49"/>
                    <a:pt x="270" y="46"/>
                  </a:cubicBezTo>
                  <a:cubicBezTo>
                    <a:pt x="270" y="46"/>
                    <a:pt x="270" y="46"/>
                    <a:pt x="271" y="45"/>
                  </a:cubicBezTo>
                  <a:cubicBezTo>
                    <a:pt x="272" y="45"/>
                    <a:pt x="272" y="45"/>
                    <a:pt x="272" y="45"/>
                  </a:cubicBezTo>
                  <a:cubicBezTo>
                    <a:pt x="275" y="43"/>
                    <a:pt x="275" y="43"/>
                    <a:pt x="275" y="43"/>
                  </a:cubicBezTo>
                  <a:cubicBezTo>
                    <a:pt x="278" y="42"/>
                    <a:pt x="278" y="42"/>
                    <a:pt x="278" y="42"/>
                  </a:cubicBezTo>
                  <a:cubicBezTo>
                    <a:pt x="280" y="41"/>
                    <a:pt x="280" y="41"/>
                    <a:pt x="280" y="41"/>
                  </a:cubicBezTo>
                  <a:cubicBezTo>
                    <a:pt x="283" y="40"/>
                    <a:pt x="283" y="40"/>
                    <a:pt x="283" y="40"/>
                  </a:cubicBezTo>
                  <a:cubicBezTo>
                    <a:pt x="285" y="39"/>
                    <a:pt x="285" y="39"/>
                    <a:pt x="285" y="39"/>
                  </a:cubicBezTo>
                  <a:cubicBezTo>
                    <a:pt x="288" y="37"/>
                    <a:pt x="288" y="37"/>
                    <a:pt x="288" y="37"/>
                  </a:cubicBezTo>
                  <a:cubicBezTo>
                    <a:pt x="291" y="36"/>
                    <a:pt x="291" y="36"/>
                    <a:pt x="291" y="36"/>
                  </a:cubicBezTo>
                  <a:cubicBezTo>
                    <a:pt x="293" y="35"/>
                    <a:pt x="293" y="35"/>
                    <a:pt x="293" y="35"/>
                  </a:cubicBezTo>
                  <a:cubicBezTo>
                    <a:pt x="296" y="34"/>
                    <a:pt x="296" y="34"/>
                    <a:pt x="296" y="34"/>
                  </a:cubicBezTo>
                  <a:cubicBezTo>
                    <a:pt x="299" y="33"/>
                    <a:pt x="299" y="33"/>
                    <a:pt x="299" y="33"/>
                  </a:cubicBezTo>
                  <a:cubicBezTo>
                    <a:pt x="301" y="32"/>
                    <a:pt x="301" y="32"/>
                    <a:pt x="301" y="32"/>
                  </a:cubicBezTo>
                  <a:cubicBezTo>
                    <a:pt x="304" y="31"/>
                    <a:pt x="304" y="31"/>
                    <a:pt x="304" y="31"/>
                  </a:cubicBezTo>
                  <a:cubicBezTo>
                    <a:pt x="307" y="30"/>
                    <a:pt x="307" y="30"/>
                    <a:pt x="307" y="30"/>
                  </a:cubicBezTo>
                  <a:cubicBezTo>
                    <a:pt x="307" y="30"/>
                    <a:pt x="307" y="30"/>
                    <a:pt x="307" y="30"/>
                  </a:cubicBezTo>
                  <a:cubicBezTo>
                    <a:pt x="311" y="28"/>
                    <a:pt x="314" y="34"/>
                    <a:pt x="311" y="37"/>
                  </a:cubicBezTo>
                  <a:cubicBezTo>
                    <a:pt x="310" y="37"/>
                    <a:pt x="310" y="37"/>
                    <a:pt x="310" y="37"/>
                  </a:cubicBezTo>
                  <a:cubicBezTo>
                    <a:pt x="309" y="37"/>
                    <a:pt x="309" y="37"/>
                    <a:pt x="309" y="37"/>
                  </a:cubicBezTo>
                  <a:cubicBezTo>
                    <a:pt x="307" y="38"/>
                    <a:pt x="307" y="38"/>
                    <a:pt x="307" y="38"/>
                  </a:cubicBezTo>
                  <a:cubicBezTo>
                    <a:pt x="304" y="39"/>
                    <a:pt x="304" y="39"/>
                    <a:pt x="304" y="39"/>
                  </a:cubicBezTo>
                  <a:cubicBezTo>
                    <a:pt x="302" y="41"/>
                    <a:pt x="302" y="41"/>
                    <a:pt x="302" y="41"/>
                  </a:cubicBezTo>
                  <a:cubicBezTo>
                    <a:pt x="299" y="42"/>
                    <a:pt x="299" y="42"/>
                    <a:pt x="299" y="42"/>
                  </a:cubicBezTo>
                  <a:cubicBezTo>
                    <a:pt x="296" y="43"/>
                    <a:pt x="296" y="43"/>
                    <a:pt x="296" y="43"/>
                  </a:cubicBezTo>
                  <a:cubicBezTo>
                    <a:pt x="294" y="44"/>
                    <a:pt x="294" y="44"/>
                    <a:pt x="294" y="44"/>
                  </a:cubicBezTo>
                  <a:cubicBezTo>
                    <a:pt x="291" y="45"/>
                    <a:pt x="291" y="45"/>
                    <a:pt x="291" y="45"/>
                  </a:cubicBezTo>
                  <a:cubicBezTo>
                    <a:pt x="288" y="46"/>
                    <a:pt x="288" y="46"/>
                    <a:pt x="288" y="46"/>
                  </a:cubicBezTo>
                  <a:cubicBezTo>
                    <a:pt x="286" y="47"/>
                    <a:pt x="286" y="47"/>
                    <a:pt x="286" y="47"/>
                  </a:cubicBezTo>
                  <a:cubicBezTo>
                    <a:pt x="283" y="48"/>
                    <a:pt x="283" y="48"/>
                    <a:pt x="283" y="48"/>
                  </a:cubicBezTo>
                  <a:cubicBezTo>
                    <a:pt x="281" y="50"/>
                    <a:pt x="281" y="50"/>
                    <a:pt x="281" y="50"/>
                  </a:cubicBezTo>
                  <a:cubicBezTo>
                    <a:pt x="278" y="51"/>
                    <a:pt x="278" y="51"/>
                    <a:pt x="278" y="51"/>
                  </a:cubicBezTo>
                  <a:cubicBezTo>
                    <a:pt x="276" y="52"/>
                    <a:pt x="276" y="52"/>
                    <a:pt x="276" y="52"/>
                  </a:cubicBezTo>
                  <a:cubicBezTo>
                    <a:pt x="274" y="53"/>
                    <a:pt x="274" y="53"/>
                    <a:pt x="274" y="53"/>
                  </a:cubicBezTo>
                  <a:close/>
                  <a:moveTo>
                    <a:pt x="332" y="30"/>
                  </a:moveTo>
                  <a:cubicBezTo>
                    <a:pt x="332" y="30"/>
                    <a:pt x="332" y="30"/>
                    <a:pt x="332" y="30"/>
                  </a:cubicBezTo>
                  <a:cubicBezTo>
                    <a:pt x="327" y="31"/>
                    <a:pt x="325" y="25"/>
                    <a:pt x="329" y="22"/>
                  </a:cubicBezTo>
                  <a:cubicBezTo>
                    <a:pt x="329" y="22"/>
                    <a:pt x="329" y="22"/>
                    <a:pt x="329" y="22"/>
                  </a:cubicBezTo>
                  <a:cubicBezTo>
                    <a:pt x="331" y="21"/>
                    <a:pt x="331" y="21"/>
                    <a:pt x="331" y="21"/>
                  </a:cubicBezTo>
                  <a:cubicBezTo>
                    <a:pt x="334" y="20"/>
                    <a:pt x="334" y="20"/>
                    <a:pt x="334" y="20"/>
                  </a:cubicBezTo>
                  <a:cubicBezTo>
                    <a:pt x="337" y="20"/>
                    <a:pt x="337" y="20"/>
                    <a:pt x="337" y="20"/>
                  </a:cubicBezTo>
                  <a:cubicBezTo>
                    <a:pt x="340" y="19"/>
                    <a:pt x="340" y="19"/>
                    <a:pt x="340" y="19"/>
                  </a:cubicBezTo>
                  <a:cubicBezTo>
                    <a:pt x="342" y="18"/>
                    <a:pt x="342" y="18"/>
                    <a:pt x="342" y="18"/>
                  </a:cubicBezTo>
                  <a:cubicBezTo>
                    <a:pt x="345" y="17"/>
                    <a:pt x="345" y="17"/>
                    <a:pt x="345" y="17"/>
                  </a:cubicBezTo>
                  <a:cubicBezTo>
                    <a:pt x="348" y="16"/>
                    <a:pt x="348" y="16"/>
                    <a:pt x="348" y="16"/>
                  </a:cubicBezTo>
                  <a:cubicBezTo>
                    <a:pt x="351" y="16"/>
                    <a:pt x="351" y="16"/>
                    <a:pt x="351" y="16"/>
                  </a:cubicBezTo>
                  <a:cubicBezTo>
                    <a:pt x="354" y="15"/>
                    <a:pt x="354" y="15"/>
                    <a:pt x="354" y="15"/>
                  </a:cubicBezTo>
                  <a:cubicBezTo>
                    <a:pt x="356" y="14"/>
                    <a:pt x="356" y="14"/>
                    <a:pt x="356" y="14"/>
                  </a:cubicBezTo>
                  <a:cubicBezTo>
                    <a:pt x="359" y="13"/>
                    <a:pt x="359" y="13"/>
                    <a:pt x="359" y="13"/>
                  </a:cubicBezTo>
                  <a:cubicBezTo>
                    <a:pt x="362" y="13"/>
                    <a:pt x="362" y="13"/>
                    <a:pt x="362" y="13"/>
                  </a:cubicBezTo>
                  <a:cubicBezTo>
                    <a:pt x="365" y="12"/>
                    <a:pt x="365" y="12"/>
                    <a:pt x="365" y="12"/>
                  </a:cubicBezTo>
                  <a:cubicBezTo>
                    <a:pt x="368" y="11"/>
                    <a:pt x="368" y="11"/>
                    <a:pt x="368" y="11"/>
                  </a:cubicBezTo>
                  <a:cubicBezTo>
                    <a:pt x="371" y="11"/>
                    <a:pt x="374" y="14"/>
                    <a:pt x="372" y="17"/>
                  </a:cubicBezTo>
                  <a:cubicBezTo>
                    <a:pt x="371" y="18"/>
                    <a:pt x="370" y="19"/>
                    <a:pt x="369" y="19"/>
                  </a:cubicBezTo>
                  <a:cubicBezTo>
                    <a:pt x="367" y="20"/>
                    <a:pt x="367" y="20"/>
                    <a:pt x="367" y="20"/>
                  </a:cubicBezTo>
                  <a:cubicBezTo>
                    <a:pt x="364" y="20"/>
                    <a:pt x="364" y="20"/>
                    <a:pt x="364" y="20"/>
                  </a:cubicBezTo>
                  <a:cubicBezTo>
                    <a:pt x="361" y="21"/>
                    <a:pt x="361" y="21"/>
                    <a:pt x="361" y="21"/>
                  </a:cubicBezTo>
                  <a:cubicBezTo>
                    <a:pt x="358" y="22"/>
                    <a:pt x="358" y="22"/>
                    <a:pt x="358" y="22"/>
                  </a:cubicBezTo>
                  <a:cubicBezTo>
                    <a:pt x="356" y="23"/>
                    <a:pt x="356" y="23"/>
                    <a:pt x="356" y="23"/>
                  </a:cubicBezTo>
                  <a:cubicBezTo>
                    <a:pt x="353" y="23"/>
                    <a:pt x="353" y="23"/>
                    <a:pt x="353" y="23"/>
                  </a:cubicBezTo>
                  <a:cubicBezTo>
                    <a:pt x="350" y="24"/>
                    <a:pt x="350" y="24"/>
                    <a:pt x="350" y="24"/>
                  </a:cubicBezTo>
                  <a:cubicBezTo>
                    <a:pt x="347" y="25"/>
                    <a:pt x="347" y="25"/>
                    <a:pt x="347" y="25"/>
                  </a:cubicBezTo>
                  <a:cubicBezTo>
                    <a:pt x="345" y="26"/>
                    <a:pt x="345" y="26"/>
                    <a:pt x="345" y="26"/>
                  </a:cubicBezTo>
                  <a:cubicBezTo>
                    <a:pt x="342" y="26"/>
                    <a:pt x="342" y="26"/>
                    <a:pt x="342" y="26"/>
                  </a:cubicBezTo>
                  <a:cubicBezTo>
                    <a:pt x="339" y="27"/>
                    <a:pt x="339" y="27"/>
                    <a:pt x="339" y="27"/>
                  </a:cubicBezTo>
                  <a:cubicBezTo>
                    <a:pt x="336" y="28"/>
                    <a:pt x="336" y="28"/>
                    <a:pt x="336" y="28"/>
                  </a:cubicBezTo>
                  <a:cubicBezTo>
                    <a:pt x="334" y="29"/>
                    <a:pt x="334" y="29"/>
                    <a:pt x="334" y="29"/>
                  </a:cubicBezTo>
                  <a:cubicBezTo>
                    <a:pt x="332" y="30"/>
                    <a:pt x="332" y="30"/>
                    <a:pt x="332" y="30"/>
                  </a:cubicBezTo>
                  <a:close/>
                  <a:moveTo>
                    <a:pt x="392" y="14"/>
                  </a:moveTo>
                  <a:cubicBezTo>
                    <a:pt x="392" y="14"/>
                    <a:pt x="392" y="14"/>
                    <a:pt x="392" y="14"/>
                  </a:cubicBezTo>
                  <a:cubicBezTo>
                    <a:pt x="388" y="15"/>
                    <a:pt x="386" y="10"/>
                    <a:pt x="390" y="7"/>
                  </a:cubicBezTo>
                  <a:cubicBezTo>
                    <a:pt x="390" y="7"/>
                    <a:pt x="390" y="7"/>
                    <a:pt x="391" y="7"/>
                  </a:cubicBezTo>
                  <a:cubicBezTo>
                    <a:pt x="394" y="6"/>
                    <a:pt x="394" y="6"/>
                    <a:pt x="394" y="6"/>
                  </a:cubicBezTo>
                  <a:cubicBezTo>
                    <a:pt x="397" y="6"/>
                    <a:pt x="397" y="6"/>
                    <a:pt x="397" y="6"/>
                  </a:cubicBezTo>
                  <a:cubicBezTo>
                    <a:pt x="400" y="5"/>
                    <a:pt x="400" y="5"/>
                    <a:pt x="400" y="5"/>
                  </a:cubicBezTo>
                  <a:cubicBezTo>
                    <a:pt x="403" y="5"/>
                    <a:pt x="403" y="5"/>
                    <a:pt x="403" y="5"/>
                  </a:cubicBezTo>
                  <a:cubicBezTo>
                    <a:pt x="405" y="4"/>
                    <a:pt x="405" y="4"/>
                    <a:pt x="405" y="4"/>
                  </a:cubicBezTo>
                  <a:cubicBezTo>
                    <a:pt x="408" y="4"/>
                    <a:pt x="408" y="4"/>
                    <a:pt x="408" y="4"/>
                  </a:cubicBezTo>
                  <a:cubicBezTo>
                    <a:pt x="411" y="3"/>
                    <a:pt x="411" y="3"/>
                    <a:pt x="411" y="3"/>
                  </a:cubicBezTo>
                  <a:cubicBezTo>
                    <a:pt x="414" y="3"/>
                    <a:pt x="414" y="3"/>
                    <a:pt x="414" y="3"/>
                  </a:cubicBezTo>
                  <a:cubicBezTo>
                    <a:pt x="417" y="3"/>
                    <a:pt x="417" y="3"/>
                    <a:pt x="417" y="3"/>
                  </a:cubicBezTo>
                  <a:cubicBezTo>
                    <a:pt x="420" y="2"/>
                    <a:pt x="420" y="2"/>
                    <a:pt x="420" y="2"/>
                  </a:cubicBezTo>
                  <a:cubicBezTo>
                    <a:pt x="423" y="2"/>
                    <a:pt x="423" y="2"/>
                    <a:pt x="423" y="2"/>
                  </a:cubicBezTo>
                  <a:cubicBezTo>
                    <a:pt x="426" y="2"/>
                    <a:pt x="426" y="2"/>
                    <a:pt x="426" y="2"/>
                  </a:cubicBezTo>
                  <a:cubicBezTo>
                    <a:pt x="429" y="1"/>
                    <a:pt x="429" y="1"/>
                    <a:pt x="429" y="1"/>
                  </a:cubicBezTo>
                  <a:cubicBezTo>
                    <a:pt x="430" y="1"/>
                    <a:pt x="430" y="1"/>
                    <a:pt x="430" y="1"/>
                  </a:cubicBezTo>
                  <a:cubicBezTo>
                    <a:pt x="435" y="1"/>
                    <a:pt x="436" y="8"/>
                    <a:pt x="432" y="9"/>
                  </a:cubicBezTo>
                  <a:cubicBezTo>
                    <a:pt x="432" y="9"/>
                    <a:pt x="431" y="9"/>
                    <a:pt x="431" y="9"/>
                  </a:cubicBezTo>
                  <a:cubicBezTo>
                    <a:pt x="430" y="10"/>
                    <a:pt x="430" y="10"/>
                    <a:pt x="430" y="10"/>
                  </a:cubicBezTo>
                  <a:cubicBezTo>
                    <a:pt x="427" y="10"/>
                    <a:pt x="427" y="10"/>
                    <a:pt x="427" y="10"/>
                  </a:cubicBezTo>
                  <a:cubicBezTo>
                    <a:pt x="424" y="10"/>
                    <a:pt x="424" y="10"/>
                    <a:pt x="424" y="10"/>
                  </a:cubicBezTo>
                  <a:cubicBezTo>
                    <a:pt x="421" y="10"/>
                    <a:pt x="421" y="10"/>
                    <a:pt x="421" y="10"/>
                  </a:cubicBezTo>
                  <a:cubicBezTo>
                    <a:pt x="418" y="11"/>
                    <a:pt x="418" y="11"/>
                    <a:pt x="418" y="11"/>
                  </a:cubicBezTo>
                  <a:cubicBezTo>
                    <a:pt x="415" y="11"/>
                    <a:pt x="415" y="11"/>
                    <a:pt x="415" y="11"/>
                  </a:cubicBezTo>
                  <a:cubicBezTo>
                    <a:pt x="412" y="11"/>
                    <a:pt x="412" y="11"/>
                    <a:pt x="412" y="11"/>
                  </a:cubicBezTo>
                  <a:cubicBezTo>
                    <a:pt x="409" y="12"/>
                    <a:pt x="409" y="12"/>
                    <a:pt x="409" y="12"/>
                  </a:cubicBezTo>
                  <a:cubicBezTo>
                    <a:pt x="407" y="12"/>
                    <a:pt x="407" y="12"/>
                    <a:pt x="407" y="12"/>
                  </a:cubicBezTo>
                  <a:cubicBezTo>
                    <a:pt x="404" y="13"/>
                    <a:pt x="404" y="13"/>
                    <a:pt x="404" y="13"/>
                  </a:cubicBezTo>
                  <a:cubicBezTo>
                    <a:pt x="401" y="13"/>
                    <a:pt x="401" y="13"/>
                    <a:pt x="401" y="13"/>
                  </a:cubicBezTo>
                  <a:cubicBezTo>
                    <a:pt x="398" y="14"/>
                    <a:pt x="398" y="14"/>
                    <a:pt x="398" y="14"/>
                  </a:cubicBezTo>
                  <a:cubicBezTo>
                    <a:pt x="395" y="14"/>
                    <a:pt x="395" y="14"/>
                    <a:pt x="395" y="14"/>
                  </a:cubicBezTo>
                  <a:cubicBezTo>
                    <a:pt x="392" y="14"/>
                    <a:pt x="392" y="14"/>
                    <a:pt x="392" y="14"/>
                  </a:cubicBezTo>
                  <a:close/>
                  <a:moveTo>
                    <a:pt x="454" y="8"/>
                  </a:moveTo>
                  <a:cubicBezTo>
                    <a:pt x="454" y="8"/>
                    <a:pt x="454" y="8"/>
                    <a:pt x="454" y="8"/>
                  </a:cubicBezTo>
                  <a:cubicBezTo>
                    <a:pt x="450" y="8"/>
                    <a:pt x="449" y="2"/>
                    <a:pt x="453" y="0"/>
                  </a:cubicBezTo>
                  <a:cubicBezTo>
                    <a:pt x="453" y="0"/>
                    <a:pt x="454" y="0"/>
                    <a:pt x="454" y="0"/>
                  </a:cubicBezTo>
                  <a:cubicBezTo>
                    <a:pt x="456" y="0"/>
                    <a:pt x="456" y="0"/>
                    <a:pt x="456" y="0"/>
                  </a:cubicBezTo>
                  <a:cubicBezTo>
                    <a:pt x="459" y="0"/>
                    <a:pt x="459" y="0"/>
                    <a:pt x="459" y="0"/>
                  </a:cubicBezTo>
                  <a:cubicBezTo>
                    <a:pt x="462" y="0"/>
                    <a:pt x="462" y="0"/>
                    <a:pt x="462" y="0"/>
                  </a:cubicBezTo>
                  <a:cubicBezTo>
                    <a:pt x="465" y="0"/>
                    <a:pt x="465" y="0"/>
                    <a:pt x="465" y="0"/>
                  </a:cubicBezTo>
                  <a:cubicBezTo>
                    <a:pt x="468" y="0"/>
                    <a:pt x="468" y="0"/>
                    <a:pt x="468" y="0"/>
                  </a:cubicBezTo>
                  <a:cubicBezTo>
                    <a:pt x="471" y="0"/>
                    <a:pt x="471" y="0"/>
                    <a:pt x="471" y="0"/>
                  </a:cubicBezTo>
                  <a:cubicBezTo>
                    <a:pt x="474" y="0"/>
                    <a:pt x="474" y="0"/>
                    <a:pt x="474" y="0"/>
                  </a:cubicBezTo>
                  <a:cubicBezTo>
                    <a:pt x="477" y="0"/>
                    <a:pt x="477" y="0"/>
                    <a:pt x="477" y="0"/>
                  </a:cubicBezTo>
                  <a:cubicBezTo>
                    <a:pt x="480" y="0"/>
                    <a:pt x="480" y="0"/>
                    <a:pt x="480" y="0"/>
                  </a:cubicBezTo>
                  <a:cubicBezTo>
                    <a:pt x="484" y="0"/>
                    <a:pt x="484" y="0"/>
                    <a:pt x="484" y="0"/>
                  </a:cubicBezTo>
                  <a:cubicBezTo>
                    <a:pt x="487" y="0"/>
                    <a:pt x="487" y="0"/>
                    <a:pt x="487" y="0"/>
                  </a:cubicBezTo>
                  <a:cubicBezTo>
                    <a:pt x="490" y="0"/>
                    <a:pt x="490" y="0"/>
                    <a:pt x="490" y="0"/>
                  </a:cubicBezTo>
                  <a:cubicBezTo>
                    <a:pt x="493" y="0"/>
                    <a:pt x="493" y="0"/>
                    <a:pt x="493" y="0"/>
                  </a:cubicBezTo>
                  <a:cubicBezTo>
                    <a:pt x="494" y="0"/>
                    <a:pt x="494" y="0"/>
                    <a:pt x="494" y="0"/>
                  </a:cubicBezTo>
                  <a:cubicBezTo>
                    <a:pt x="498" y="0"/>
                    <a:pt x="499" y="7"/>
                    <a:pt x="494" y="8"/>
                  </a:cubicBezTo>
                  <a:cubicBezTo>
                    <a:pt x="494" y="8"/>
                    <a:pt x="494" y="8"/>
                    <a:pt x="493" y="8"/>
                  </a:cubicBezTo>
                  <a:cubicBezTo>
                    <a:pt x="492" y="8"/>
                    <a:pt x="492" y="8"/>
                    <a:pt x="492" y="8"/>
                  </a:cubicBezTo>
                  <a:cubicBezTo>
                    <a:pt x="489" y="8"/>
                    <a:pt x="489" y="8"/>
                    <a:pt x="489" y="8"/>
                  </a:cubicBezTo>
                  <a:cubicBezTo>
                    <a:pt x="486" y="8"/>
                    <a:pt x="486" y="8"/>
                    <a:pt x="486" y="8"/>
                  </a:cubicBezTo>
                  <a:cubicBezTo>
                    <a:pt x="483" y="8"/>
                    <a:pt x="483" y="8"/>
                    <a:pt x="483" y="8"/>
                  </a:cubicBezTo>
                  <a:cubicBezTo>
                    <a:pt x="480" y="8"/>
                    <a:pt x="480" y="8"/>
                    <a:pt x="480" y="8"/>
                  </a:cubicBezTo>
                  <a:cubicBezTo>
                    <a:pt x="477" y="8"/>
                    <a:pt x="477" y="8"/>
                    <a:pt x="477" y="8"/>
                  </a:cubicBezTo>
                  <a:cubicBezTo>
                    <a:pt x="474" y="8"/>
                    <a:pt x="474" y="8"/>
                    <a:pt x="474" y="8"/>
                  </a:cubicBezTo>
                  <a:cubicBezTo>
                    <a:pt x="471" y="8"/>
                    <a:pt x="471" y="8"/>
                    <a:pt x="471" y="8"/>
                  </a:cubicBezTo>
                  <a:cubicBezTo>
                    <a:pt x="468" y="8"/>
                    <a:pt x="468" y="8"/>
                    <a:pt x="468" y="8"/>
                  </a:cubicBezTo>
                  <a:cubicBezTo>
                    <a:pt x="465" y="8"/>
                    <a:pt x="465" y="8"/>
                    <a:pt x="465" y="8"/>
                  </a:cubicBezTo>
                  <a:cubicBezTo>
                    <a:pt x="462" y="8"/>
                    <a:pt x="462" y="8"/>
                    <a:pt x="462" y="8"/>
                  </a:cubicBezTo>
                  <a:cubicBezTo>
                    <a:pt x="459" y="8"/>
                    <a:pt x="459" y="8"/>
                    <a:pt x="459" y="8"/>
                  </a:cubicBezTo>
                  <a:cubicBezTo>
                    <a:pt x="456" y="8"/>
                    <a:pt x="456" y="8"/>
                    <a:pt x="456" y="8"/>
                  </a:cubicBezTo>
                  <a:cubicBezTo>
                    <a:pt x="454" y="8"/>
                    <a:pt x="454" y="8"/>
                    <a:pt x="454" y="8"/>
                  </a:cubicBezTo>
                  <a:close/>
                  <a:moveTo>
                    <a:pt x="517" y="10"/>
                  </a:moveTo>
                  <a:cubicBezTo>
                    <a:pt x="517" y="10"/>
                    <a:pt x="517" y="10"/>
                    <a:pt x="517" y="10"/>
                  </a:cubicBezTo>
                  <a:cubicBezTo>
                    <a:pt x="516" y="10"/>
                    <a:pt x="515" y="9"/>
                    <a:pt x="514" y="9"/>
                  </a:cubicBezTo>
                  <a:cubicBezTo>
                    <a:pt x="512" y="6"/>
                    <a:pt x="514" y="2"/>
                    <a:pt x="517" y="2"/>
                  </a:cubicBezTo>
                  <a:cubicBezTo>
                    <a:pt x="520" y="2"/>
                    <a:pt x="520" y="2"/>
                    <a:pt x="520" y="2"/>
                  </a:cubicBezTo>
                  <a:cubicBezTo>
                    <a:pt x="522" y="2"/>
                    <a:pt x="522" y="2"/>
                    <a:pt x="522" y="2"/>
                  </a:cubicBezTo>
                  <a:cubicBezTo>
                    <a:pt x="525" y="3"/>
                    <a:pt x="525" y="3"/>
                    <a:pt x="525" y="3"/>
                  </a:cubicBezTo>
                  <a:cubicBezTo>
                    <a:pt x="528" y="3"/>
                    <a:pt x="528" y="3"/>
                    <a:pt x="528" y="3"/>
                  </a:cubicBezTo>
                  <a:cubicBezTo>
                    <a:pt x="531" y="3"/>
                    <a:pt x="531" y="3"/>
                    <a:pt x="531" y="3"/>
                  </a:cubicBezTo>
                  <a:cubicBezTo>
                    <a:pt x="534" y="4"/>
                    <a:pt x="534" y="4"/>
                    <a:pt x="534" y="4"/>
                  </a:cubicBezTo>
                  <a:cubicBezTo>
                    <a:pt x="537" y="4"/>
                    <a:pt x="537" y="4"/>
                    <a:pt x="537" y="4"/>
                  </a:cubicBezTo>
                  <a:cubicBezTo>
                    <a:pt x="540" y="5"/>
                    <a:pt x="540" y="5"/>
                    <a:pt x="540" y="5"/>
                  </a:cubicBezTo>
                  <a:cubicBezTo>
                    <a:pt x="543" y="5"/>
                    <a:pt x="543" y="5"/>
                    <a:pt x="543" y="5"/>
                  </a:cubicBezTo>
                  <a:cubicBezTo>
                    <a:pt x="546" y="6"/>
                    <a:pt x="546" y="6"/>
                    <a:pt x="546" y="6"/>
                  </a:cubicBezTo>
                  <a:cubicBezTo>
                    <a:pt x="549" y="6"/>
                    <a:pt x="549" y="6"/>
                    <a:pt x="549" y="6"/>
                  </a:cubicBezTo>
                  <a:cubicBezTo>
                    <a:pt x="552" y="7"/>
                    <a:pt x="552" y="7"/>
                    <a:pt x="552" y="7"/>
                  </a:cubicBezTo>
                  <a:cubicBezTo>
                    <a:pt x="555" y="7"/>
                    <a:pt x="555" y="7"/>
                    <a:pt x="555" y="7"/>
                  </a:cubicBezTo>
                  <a:cubicBezTo>
                    <a:pt x="557" y="7"/>
                    <a:pt x="557" y="7"/>
                    <a:pt x="557" y="7"/>
                  </a:cubicBezTo>
                  <a:cubicBezTo>
                    <a:pt x="561" y="8"/>
                    <a:pt x="561" y="15"/>
                    <a:pt x="556" y="15"/>
                  </a:cubicBezTo>
                  <a:cubicBezTo>
                    <a:pt x="556" y="15"/>
                    <a:pt x="555" y="15"/>
                    <a:pt x="555" y="15"/>
                  </a:cubicBezTo>
                  <a:cubicBezTo>
                    <a:pt x="553" y="15"/>
                    <a:pt x="553" y="15"/>
                    <a:pt x="553" y="15"/>
                  </a:cubicBezTo>
                  <a:cubicBezTo>
                    <a:pt x="550" y="15"/>
                    <a:pt x="550" y="15"/>
                    <a:pt x="550" y="15"/>
                  </a:cubicBezTo>
                  <a:cubicBezTo>
                    <a:pt x="548" y="14"/>
                    <a:pt x="548" y="14"/>
                    <a:pt x="548" y="14"/>
                  </a:cubicBezTo>
                  <a:cubicBezTo>
                    <a:pt x="545" y="14"/>
                    <a:pt x="545" y="14"/>
                    <a:pt x="545" y="14"/>
                  </a:cubicBezTo>
                  <a:cubicBezTo>
                    <a:pt x="542" y="13"/>
                    <a:pt x="542" y="13"/>
                    <a:pt x="542" y="13"/>
                  </a:cubicBezTo>
                  <a:cubicBezTo>
                    <a:pt x="539" y="13"/>
                    <a:pt x="539" y="13"/>
                    <a:pt x="539" y="13"/>
                  </a:cubicBezTo>
                  <a:cubicBezTo>
                    <a:pt x="536" y="12"/>
                    <a:pt x="536" y="12"/>
                    <a:pt x="536" y="12"/>
                  </a:cubicBezTo>
                  <a:cubicBezTo>
                    <a:pt x="533" y="12"/>
                    <a:pt x="533" y="12"/>
                    <a:pt x="533" y="12"/>
                  </a:cubicBezTo>
                  <a:cubicBezTo>
                    <a:pt x="530" y="11"/>
                    <a:pt x="530" y="11"/>
                    <a:pt x="530" y="11"/>
                  </a:cubicBezTo>
                  <a:cubicBezTo>
                    <a:pt x="527" y="11"/>
                    <a:pt x="527" y="11"/>
                    <a:pt x="527" y="11"/>
                  </a:cubicBezTo>
                  <a:cubicBezTo>
                    <a:pt x="525" y="11"/>
                    <a:pt x="525" y="11"/>
                    <a:pt x="525" y="11"/>
                  </a:cubicBezTo>
                  <a:cubicBezTo>
                    <a:pt x="522" y="10"/>
                    <a:pt x="522" y="10"/>
                    <a:pt x="522" y="10"/>
                  </a:cubicBezTo>
                  <a:cubicBezTo>
                    <a:pt x="519" y="10"/>
                    <a:pt x="519" y="10"/>
                    <a:pt x="519" y="10"/>
                  </a:cubicBezTo>
                  <a:cubicBezTo>
                    <a:pt x="517" y="10"/>
                    <a:pt x="517" y="10"/>
                    <a:pt x="517" y="10"/>
                  </a:cubicBezTo>
                  <a:close/>
                  <a:moveTo>
                    <a:pt x="578" y="20"/>
                  </a:moveTo>
                  <a:cubicBezTo>
                    <a:pt x="578" y="20"/>
                    <a:pt x="578" y="20"/>
                    <a:pt x="578" y="20"/>
                  </a:cubicBezTo>
                  <a:cubicBezTo>
                    <a:pt x="574" y="19"/>
                    <a:pt x="574" y="13"/>
                    <a:pt x="579" y="12"/>
                  </a:cubicBezTo>
                  <a:cubicBezTo>
                    <a:pt x="579" y="12"/>
                    <a:pt x="579" y="12"/>
                    <a:pt x="580" y="12"/>
                  </a:cubicBezTo>
                  <a:cubicBezTo>
                    <a:pt x="581" y="13"/>
                    <a:pt x="581" y="13"/>
                    <a:pt x="581" y="13"/>
                  </a:cubicBezTo>
                  <a:cubicBezTo>
                    <a:pt x="583" y="13"/>
                    <a:pt x="583" y="13"/>
                    <a:pt x="583" y="13"/>
                  </a:cubicBezTo>
                  <a:cubicBezTo>
                    <a:pt x="586" y="14"/>
                    <a:pt x="586" y="14"/>
                    <a:pt x="586" y="14"/>
                  </a:cubicBezTo>
                  <a:cubicBezTo>
                    <a:pt x="589" y="15"/>
                    <a:pt x="589" y="15"/>
                    <a:pt x="589" y="15"/>
                  </a:cubicBezTo>
                  <a:cubicBezTo>
                    <a:pt x="592" y="16"/>
                    <a:pt x="592" y="16"/>
                    <a:pt x="592" y="16"/>
                  </a:cubicBezTo>
                  <a:cubicBezTo>
                    <a:pt x="595" y="16"/>
                    <a:pt x="595" y="16"/>
                    <a:pt x="595" y="16"/>
                  </a:cubicBezTo>
                  <a:cubicBezTo>
                    <a:pt x="598" y="17"/>
                    <a:pt x="598" y="17"/>
                    <a:pt x="598" y="17"/>
                  </a:cubicBezTo>
                  <a:cubicBezTo>
                    <a:pt x="600" y="18"/>
                    <a:pt x="600" y="18"/>
                    <a:pt x="600" y="18"/>
                  </a:cubicBezTo>
                  <a:cubicBezTo>
                    <a:pt x="603" y="19"/>
                    <a:pt x="603" y="19"/>
                    <a:pt x="603" y="19"/>
                  </a:cubicBezTo>
                  <a:cubicBezTo>
                    <a:pt x="606" y="20"/>
                    <a:pt x="606" y="20"/>
                    <a:pt x="606" y="20"/>
                  </a:cubicBezTo>
                  <a:cubicBezTo>
                    <a:pt x="609" y="20"/>
                    <a:pt x="609" y="20"/>
                    <a:pt x="609" y="20"/>
                  </a:cubicBezTo>
                  <a:cubicBezTo>
                    <a:pt x="611" y="21"/>
                    <a:pt x="611" y="21"/>
                    <a:pt x="611" y="21"/>
                  </a:cubicBezTo>
                  <a:cubicBezTo>
                    <a:pt x="614" y="22"/>
                    <a:pt x="614" y="22"/>
                    <a:pt x="614" y="22"/>
                  </a:cubicBezTo>
                  <a:cubicBezTo>
                    <a:pt x="617" y="23"/>
                    <a:pt x="617" y="23"/>
                    <a:pt x="617" y="23"/>
                  </a:cubicBezTo>
                  <a:cubicBezTo>
                    <a:pt x="618" y="23"/>
                    <a:pt x="618" y="23"/>
                    <a:pt x="618" y="23"/>
                  </a:cubicBezTo>
                  <a:cubicBezTo>
                    <a:pt x="622" y="25"/>
                    <a:pt x="621" y="32"/>
                    <a:pt x="616" y="31"/>
                  </a:cubicBezTo>
                  <a:cubicBezTo>
                    <a:pt x="616" y="31"/>
                    <a:pt x="616" y="31"/>
                    <a:pt x="615" y="31"/>
                  </a:cubicBezTo>
                  <a:cubicBezTo>
                    <a:pt x="615" y="31"/>
                    <a:pt x="615" y="31"/>
                    <a:pt x="615" y="31"/>
                  </a:cubicBezTo>
                  <a:cubicBezTo>
                    <a:pt x="612" y="30"/>
                    <a:pt x="612" y="30"/>
                    <a:pt x="612" y="30"/>
                  </a:cubicBezTo>
                  <a:cubicBezTo>
                    <a:pt x="609" y="29"/>
                    <a:pt x="609" y="29"/>
                    <a:pt x="609" y="29"/>
                  </a:cubicBezTo>
                  <a:cubicBezTo>
                    <a:pt x="606" y="28"/>
                    <a:pt x="606" y="28"/>
                    <a:pt x="606" y="28"/>
                  </a:cubicBezTo>
                  <a:cubicBezTo>
                    <a:pt x="604" y="27"/>
                    <a:pt x="604" y="27"/>
                    <a:pt x="604" y="27"/>
                  </a:cubicBezTo>
                  <a:cubicBezTo>
                    <a:pt x="601" y="26"/>
                    <a:pt x="601" y="26"/>
                    <a:pt x="601" y="26"/>
                  </a:cubicBezTo>
                  <a:cubicBezTo>
                    <a:pt x="598" y="26"/>
                    <a:pt x="598" y="26"/>
                    <a:pt x="598" y="26"/>
                  </a:cubicBezTo>
                  <a:cubicBezTo>
                    <a:pt x="595" y="25"/>
                    <a:pt x="595" y="25"/>
                    <a:pt x="595" y="25"/>
                  </a:cubicBezTo>
                  <a:cubicBezTo>
                    <a:pt x="593" y="24"/>
                    <a:pt x="593" y="24"/>
                    <a:pt x="593" y="24"/>
                  </a:cubicBezTo>
                  <a:cubicBezTo>
                    <a:pt x="590" y="23"/>
                    <a:pt x="590" y="23"/>
                    <a:pt x="590" y="23"/>
                  </a:cubicBezTo>
                  <a:cubicBezTo>
                    <a:pt x="587" y="23"/>
                    <a:pt x="587" y="23"/>
                    <a:pt x="587" y="23"/>
                  </a:cubicBezTo>
                  <a:cubicBezTo>
                    <a:pt x="584" y="22"/>
                    <a:pt x="584" y="22"/>
                    <a:pt x="584" y="22"/>
                  </a:cubicBezTo>
                  <a:cubicBezTo>
                    <a:pt x="582" y="21"/>
                    <a:pt x="582" y="21"/>
                    <a:pt x="582" y="21"/>
                  </a:cubicBezTo>
                  <a:cubicBezTo>
                    <a:pt x="579" y="20"/>
                    <a:pt x="579" y="20"/>
                    <a:pt x="579" y="20"/>
                  </a:cubicBezTo>
                  <a:cubicBezTo>
                    <a:pt x="578" y="20"/>
                    <a:pt x="578" y="20"/>
                    <a:pt x="578" y="20"/>
                  </a:cubicBezTo>
                  <a:close/>
                  <a:moveTo>
                    <a:pt x="637" y="39"/>
                  </a:moveTo>
                  <a:cubicBezTo>
                    <a:pt x="637" y="39"/>
                    <a:pt x="637" y="39"/>
                    <a:pt x="637" y="39"/>
                  </a:cubicBezTo>
                  <a:cubicBezTo>
                    <a:pt x="633" y="37"/>
                    <a:pt x="635" y="31"/>
                    <a:pt x="639" y="31"/>
                  </a:cubicBezTo>
                  <a:cubicBezTo>
                    <a:pt x="640" y="31"/>
                    <a:pt x="640" y="31"/>
                    <a:pt x="640" y="32"/>
                  </a:cubicBezTo>
                  <a:cubicBezTo>
                    <a:pt x="641" y="32"/>
                    <a:pt x="641" y="32"/>
                    <a:pt x="641" y="32"/>
                  </a:cubicBezTo>
                  <a:cubicBezTo>
                    <a:pt x="644" y="33"/>
                    <a:pt x="644" y="33"/>
                    <a:pt x="644" y="33"/>
                  </a:cubicBezTo>
                  <a:cubicBezTo>
                    <a:pt x="647" y="34"/>
                    <a:pt x="647" y="34"/>
                    <a:pt x="647" y="34"/>
                  </a:cubicBezTo>
                  <a:cubicBezTo>
                    <a:pt x="649" y="35"/>
                    <a:pt x="649" y="35"/>
                    <a:pt x="649" y="35"/>
                  </a:cubicBezTo>
                  <a:cubicBezTo>
                    <a:pt x="652" y="36"/>
                    <a:pt x="652" y="36"/>
                    <a:pt x="652" y="36"/>
                  </a:cubicBezTo>
                  <a:cubicBezTo>
                    <a:pt x="655" y="37"/>
                    <a:pt x="655" y="37"/>
                    <a:pt x="655" y="37"/>
                  </a:cubicBezTo>
                  <a:cubicBezTo>
                    <a:pt x="657" y="39"/>
                    <a:pt x="657" y="39"/>
                    <a:pt x="657" y="39"/>
                  </a:cubicBezTo>
                  <a:cubicBezTo>
                    <a:pt x="660" y="40"/>
                    <a:pt x="660" y="40"/>
                    <a:pt x="660" y="40"/>
                  </a:cubicBezTo>
                  <a:cubicBezTo>
                    <a:pt x="663" y="41"/>
                    <a:pt x="663" y="41"/>
                    <a:pt x="663" y="41"/>
                  </a:cubicBezTo>
                  <a:cubicBezTo>
                    <a:pt x="665" y="42"/>
                    <a:pt x="665" y="42"/>
                    <a:pt x="665" y="42"/>
                  </a:cubicBezTo>
                  <a:cubicBezTo>
                    <a:pt x="668" y="43"/>
                    <a:pt x="668" y="43"/>
                    <a:pt x="668" y="43"/>
                  </a:cubicBezTo>
                  <a:cubicBezTo>
                    <a:pt x="670" y="45"/>
                    <a:pt x="670" y="45"/>
                    <a:pt x="670" y="45"/>
                  </a:cubicBezTo>
                  <a:cubicBezTo>
                    <a:pt x="673" y="46"/>
                    <a:pt x="673" y="46"/>
                    <a:pt x="673" y="46"/>
                  </a:cubicBezTo>
                  <a:cubicBezTo>
                    <a:pt x="676" y="47"/>
                    <a:pt x="676" y="47"/>
                    <a:pt x="676" y="47"/>
                  </a:cubicBezTo>
                  <a:cubicBezTo>
                    <a:pt x="677" y="48"/>
                    <a:pt x="677" y="48"/>
                    <a:pt x="677" y="48"/>
                  </a:cubicBezTo>
                  <a:cubicBezTo>
                    <a:pt x="681" y="50"/>
                    <a:pt x="679" y="56"/>
                    <a:pt x="674" y="55"/>
                  </a:cubicBezTo>
                  <a:cubicBezTo>
                    <a:pt x="674" y="55"/>
                    <a:pt x="674" y="55"/>
                    <a:pt x="673" y="55"/>
                  </a:cubicBezTo>
                  <a:cubicBezTo>
                    <a:pt x="672" y="54"/>
                    <a:pt x="672" y="54"/>
                    <a:pt x="672" y="54"/>
                  </a:cubicBezTo>
                  <a:cubicBezTo>
                    <a:pt x="670" y="53"/>
                    <a:pt x="670" y="53"/>
                    <a:pt x="670" y="53"/>
                  </a:cubicBezTo>
                  <a:cubicBezTo>
                    <a:pt x="667" y="52"/>
                    <a:pt x="667" y="52"/>
                    <a:pt x="667" y="52"/>
                  </a:cubicBezTo>
                  <a:cubicBezTo>
                    <a:pt x="665" y="51"/>
                    <a:pt x="665" y="51"/>
                    <a:pt x="665" y="51"/>
                  </a:cubicBezTo>
                  <a:cubicBezTo>
                    <a:pt x="662" y="50"/>
                    <a:pt x="662" y="50"/>
                    <a:pt x="662" y="50"/>
                  </a:cubicBezTo>
                  <a:cubicBezTo>
                    <a:pt x="659" y="48"/>
                    <a:pt x="659" y="48"/>
                    <a:pt x="659" y="48"/>
                  </a:cubicBezTo>
                  <a:cubicBezTo>
                    <a:pt x="657" y="47"/>
                    <a:pt x="657" y="47"/>
                    <a:pt x="657" y="47"/>
                  </a:cubicBezTo>
                  <a:cubicBezTo>
                    <a:pt x="654" y="46"/>
                    <a:pt x="654" y="46"/>
                    <a:pt x="654" y="46"/>
                  </a:cubicBezTo>
                  <a:cubicBezTo>
                    <a:pt x="652" y="45"/>
                    <a:pt x="652" y="45"/>
                    <a:pt x="652" y="45"/>
                  </a:cubicBezTo>
                  <a:cubicBezTo>
                    <a:pt x="649" y="44"/>
                    <a:pt x="649" y="44"/>
                    <a:pt x="649" y="44"/>
                  </a:cubicBezTo>
                  <a:cubicBezTo>
                    <a:pt x="646" y="43"/>
                    <a:pt x="646" y="43"/>
                    <a:pt x="646" y="43"/>
                  </a:cubicBezTo>
                  <a:cubicBezTo>
                    <a:pt x="644" y="42"/>
                    <a:pt x="644" y="42"/>
                    <a:pt x="644" y="42"/>
                  </a:cubicBezTo>
                  <a:cubicBezTo>
                    <a:pt x="641" y="41"/>
                    <a:pt x="641" y="41"/>
                    <a:pt x="641" y="41"/>
                  </a:cubicBezTo>
                  <a:cubicBezTo>
                    <a:pt x="639" y="39"/>
                    <a:pt x="639" y="39"/>
                    <a:pt x="639" y="39"/>
                  </a:cubicBezTo>
                  <a:cubicBezTo>
                    <a:pt x="637" y="39"/>
                    <a:pt x="637" y="39"/>
                    <a:pt x="637" y="39"/>
                  </a:cubicBezTo>
                  <a:close/>
                  <a:moveTo>
                    <a:pt x="694" y="66"/>
                  </a:moveTo>
                  <a:cubicBezTo>
                    <a:pt x="694" y="66"/>
                    <a:pt x="694" y="66"/>
                    <a:pt x="694" y="66"/>
                  </a:cubicBezTo>
                  <a:cubicBezTo>
                    <a:pt x="690" y="64"/>
                    <a:pt x="692" y="57"/>
                    <a:pt x="697" y="58"/>
                  </a:cubicBezTo>
                  <a:cubicBezTo>
                    <a:pt x="697" y="59"/>
                    <a:pt x="697" y="59"/>
                    <a:pt x="698" y="59"/>
                  </a:cubicBezTo>
                  <a:cubicBezTo>
                    <a:pt x="698" y="59"/>
                    <a:pt x="698" y="59"/>
                    <a:pt x="698" y="59"/>
                  </a:cubicBezTo>
                  <a:cubicBezTo>
                    <a:pt x="701" y="61"/>
                    <a:pt x="701" y="61"/>
                    <a:pt x="701" y="61"/>
                  </a:cubicBezTo>
                  <a:cubicBezTo>
                    <a:pt x="703" y="62"/>
                    <a:pt x="703" y="62"/>
                    <a:pt x="703" y="62"/>
                  </a:cubicBezTo>
                  <a:cubicBezTo>
                    <a:pt x="706" y="63"/>
                    <a:pt x="706" y="63"/>
                    <a:pt x="706" y="63"/>
                  </a:cubicBezTo>
                  <a:cubicBezTo>
                    <a:pt x="708" y="65"/>
                    <a:pt x="708" y="65"/>
                    <a:pt x="708" y="65"/>
                  </a:cubicBezTo>
                  <a:cubicBezTo>
                    <a:pt x="711" y="66"/>
                    <a:pt x="711" y="66"/>
                    <a:pt x="711" y="66"/>
                  </a:cubicBezTo>
                  <a:cubicBezTo>
                    <a:pt x="713" y="68"/>
                    <a:pt x="713" y="68"/>
                    <a:pt x="713" y="68"/>
                  </a:cubicBezTo>
                  <a:cubicBezTo>
                    <a:pt x="716" y="69"/>
                    <a:pt x="716" y="69"/>
                    <a:pt x="716" y="69"/>
                  </a:cubicBezTo>
                  <a:cubicBezTo>
                    <a:pt x="718" y="71"/>
                    <a:pt x="718" y="71"/>
                    <a:pt x="718" y="71"/>
                  </a:cubicBezTo>
                  <a:cubicBezTo>
                    <a:pt x="720" y="72"/>
                    <a:pt x="720" y="72"/>
                    <a:pt x="720" y="72"/>
                  </a:cubicBezTo>
                  <a:cubicBezTo>
                    <a:pt x="723" y="74"/>
                    <a:pt x="723" y="74"/>
                    <a:pt x="723" y="74"/>
                  </a:cubicBezTo>
                  <a:cubicBezTo>
                    <a:pt x="725" y="76"/>
                    <a:pt x="725" y="76"/>
                    <a:pt x="725" y="76"/>
                  </a:cubicBezTo>
                  <a:cubicBezTo>
                    <a:pt x="728" y="77"/>
                    <a:pt x="728" y="77"/>
                    <a:pt x="728" y="77"/>
                  </a:cubicBezTo>
                  <a:cubicBezTo>
                    <a:pt x="730" y="79"/>
                    <a:pt x="730" y="79"/>
                    <a:pt x="730" y="79"/>
                  </a:cubicBezTo>
                  <a:cubicBezTo>
                    <a:pt x="732" y="80"/>
                    <a:pt x="732" y="80"/>
                    <a:pt x="732" y="80"/>
                  </a:cubicBezTo>
                  <a:cubicBezTo>
                    <a:pt x="733" y="81"/>
                    <a:pt x="733" y="82"/>
                    <a:pt x="733" y="83"/>
                  </a:cubicBezTo>
                  <a:cubicBezTo>
                    <a:pt x="733" y="86"/>
                    <a:pt x="730" y="88"/>
                    <a:pt x="727" y="87"/>
                  </a:cubicBezTo>
                  <a:cubicBezTo>
                    <a:pt x="726" y="85"/>
                    <a:pt x="726" y="85"/>
                    <a:pt x="726" y="85"/>
                  </a:cubicBezTo>
                  <a:cubicBezTo>
                    <a:pt x="723" y="84"/>
                    <a:pt x="723" y="84"/>
                    <a:pt x="723" y="84"/>
                  </a:cubicBezTo>
                  <a:cubicBezTo>
                    <a:pt x="721" y="82"/>
                    <a:pt x="721" y="82"/>
                    <a:pt x="721" y="82"/>
                  </a:cubicBezTo>
                  <a:cubicBezTo>
                    <a:pt x="719" y="81"/>
                    <a:pt x="719" y="81"/>
                    <a:pt x="719" y="81"/>
                  </a:cubicBezTo>
                  <a:cubicBezTo>
                    <a:pt x="716" y="79"/>
                    <a:pt x="716" y="79"/>
                    <a:pt x="716" y="79"/>
                  </a:cubicBezTo>
                  <a:cubicBezTo>
                    <a:pt x="714" y="78"/>
                    <a:pt x="714" y="78"/>
                    <a:pt x="714" y="78"/>
                  </a:cubicBezTo>
                  <a:cubicBezTo>
                    <a:pt x="712" y="76"/>
                    <a:pt x="712" y="76"/>
                    <a:pt x="712" y="76"/>
                  </a:cubicBezTo>
                  <a:cubicBezTo>
                    <a:pt x="709" y="75"/>
                    <a:pt x="709" y="75"/>
                    <a:pt x="709" y="75"/>
                  </a:cubicBezTo>
                  <a:cubicBezTo>
                    <a:pt x="707" y="73"/>
                    <a:pt x="707" y="73"/>
                    <a:pt x="707" y="73"/>
                  </a:cubicBezTo>
                  <a:cubicBezTo>
                    <a:pt x="704" y="72"/>
                    <a:pt x="704" y="72"/>
                    <a:pt x="704" y="72"/>
                  </a:cubicBezTo>
                  <a:cubicBezTo>
                    <a:pt x="702" y="70"/>
                    <a:pt x="702" y="70"/>
                    <a:pt x="702" y="70"/>
                  </a:cubicBezTo>
                  <a:cubicBezTo>
                    <a:pt x="699" y="69"/>
                    <a:pt x="699" y="69"/>
                    <a:pt x="699" y="69"/>
                  </a:cubicBezTo>
                  <a:cubicBezTo>
                    <a:pt x="697" y="68"/>
                    <a:pt x="697" y="68"/>
                    <a:pt x="697" y="68"/>
                  </a:cubicBezTo>
                  <a:cubicBezTo>
                    <a:pt x="695" y="66"/>
                    <a:pt x="695" y="66"/>
                    <a:pt x="695" y="66"/>
                  </a:cubicBezTo>
                  <a:cubicBezTo>
                    <a:pt x="694" y="66"/>
                    <a:pt x="694" y="66"/>
                    <a:pt x="694" y="66"/>
                  </a:cubicBezTo>
                  <a:close/>
                  <a:moveTo>
                    <a:pt x="746" y="100"/>
                  </a:moveTo>
                  <a:cubicBezTo>
                    <a:pt x="746" y="100"/>
                    <a:pt x="746" y="100"/>
                    <a:pt x="746" y="100"/>
                  </a:cubicBezTo>
                  <a:cubicBezTo>
                    <a:pt x="743" y="98"/>
                    <a:pt x="745" y="93"/>
                    <a:pt x="749" y="93"/>
                  </a:cubicBezTo>
                  <a:cubicBezTo>
                    <a:pt x="750" y="93"/>
                    <a:pt x="750" y="93"/>
                    <a:pt x="751" y="94"/>
                  </a:cubicBezTo>
                  <a:cubicBezTo>
                    <a:pt x="753" y="95"/>
                    <a:pt x="753" y="95"/>
                    <a:pt x="753" y="95"/>
                  </a:cubicBezTo>
                  <a:cubicBezTo>
                    <a:pt x="755" y="97"/>
                    <a:pt x="755" y="97"/>
                    <a:pt x="755" y="97"/>
                  </a:cubicBezTo>
                  <a:cubicBezTo>
                    <a:pt x="758" y="99"/>
                    <a:pt x="758" y="99"/>
                    <a:pt x="758" y="99"/>
                  </a:cubicBezTo>
                  <a:cubicBezTo>
                    <a:pt x="760" y="101"/>
                    <a:pt x="760" y="101"/>
                    <a:pt x="760" y="101"/>
                  </a:cubicBezTo>
                  <a:cubicBezTo>
                    <a:pt x="762" y="102"/>
                    <a:pt x="762" y="102"/>
                    <a:pt x="762" y="102"/>
                  </a:cubicBezTo>
                  <a:cubicBezTo>
                    <a:pt x="764" y="104"/>
                    <a:pt x="764" y="104"/>
                    <a:pt x="764" y="104"/>
                  </a:cubicBezTo>
                  <a:cubicBezTo>
                    <a:pt x="767" y="106"/>
                    <a:pt x="767" y="106"/>
                    <a:pt x="767" y="106"/>
                  </a:cubicBezTo>
                  <a:cubicBezTo>
                    <a:pt x="769" y="108"/>
                    <a:pt x="769" y="108"/>
                    <a:pt x="769" y="108"/>
                  </a:cubicBezTo>
                  <a:cubicBezTo>
                    <a:pt x="771" y="110"/>
                    <a:pt x="771" y="110"/>
                    <a:pt x="771" y="110"/>
                  </a:cubicBezTo>
                  <a:cubicBezTo>
                    <a:pt x="773" y="112"/>
                    <a:pt x="773" y="112"/>
                    <a:pt x="773" y="112"/>
                  </a:cubicBezTo>
                  <a:cubicBezTo>
                    <a:pt x="775" y="113"/>
                    <a:pt x="775" y="113"/>
                    <a:pt x="775" y="113"/>
                  </a:cubicBezTo>
                  <a:cubicBezTo>
                    <a:pt x="777" y="115"/>
                    <a:pt x="777" y="115"/>
                    <a:pt x="777" y="115"/>
                  </a:cubicBezTo>
                  <a:cubicBezTo>
                    <a:pt x="780" y="117"/>
                    <a:pt x="780" y="117"/>
                    <a:pt x="780" y="117"/>
                  </a:cubicBezTo>
                  <a:cubicBezTo>
                    <a:pt x="782" y="119"/>
                    <a:pt x="782" y="119"/>
                    <a:pt x="782" y="119"/>
                  </a:cubicBezTo>
                  <a:cubicBezTo>
                    <a:pt x="782" y="119"/>
                    <a:pt x="782" y="119"/>
                    <a:pt x="782" y="119"/>
                  </a:cubicBezTo>
                  <a:cubicBezTo>
                    <a:pt x="785" y="122"/>
                    <a:pt x="782" y="128"/>
                    <a:pt x="777" y="126"/>
                  </a:cubicBezTo>
                  <a:cubicBezTo>
                    <a:pt x="777" y="126"/>
                    <a:pt x="777" y="125"/>
                    <a:pt x="777" y="125"/>
                  </a:cubicBezTo>
                  <a:cubicBezTo>
                    <a:pt x="777" y="125"/>
                    <a:pt x="777" y="125"/>
                    <a:pt x="777" y="125"/>
                  </a:cubicBezTo>
                  <a:cubicBezTo>
                    <a:pt x="774" y="123"/>
                    <a:pt x="774" y="123"/>
                    <a:pt x="774" y="123"/>
                  </a:cubicBezTo>
                  <a:cubicBezTo>
                    <a:pt x="772" y="121"/>
                    <a:pt x="772" y="121"/>
                    <a:pt x="772" y="121"/>
                  </a:cubicBezTo>
                  <a:cubicBezTo>
                    <a:pt x="770" y="120"/>
                    <a:pt x="770" y="120"/>
                    <a:pt x="770" y="120"/>
                  </a:cubicBezTo>
                  <a:cubicBezTo>
                    <a:pt x="768" y="118"/>
                    <a:pt x="768" y="118"/>
                    <a:pt x="768" y="118"/>
                  </a:cubicBezTo>
                  <a:cubicBezTo>
                    <a:pt x="766" y="116"/>
                    <a:pt x="766" y="116"/>
                    <a:pt x="766" y="116"/>
                  </a:cubicBezTo>
                  <a:cubicBezTo>
                    <a:pt x="764" y="114"/>
                    <a:pt x="764" y="114"/>
                    <a:pt x="764" y="114"/>
                  </a:cubicBezTo>
                  <a:cubicBezTo>
                    <a:pt x="762" y="112"/>
                    <a:pt x="762" y="112"/>
                    <a:pt x="762" y="112"/>
                  </a:cubicBezTo>
                  <a:cubicBezTo>
                    <a:pt x="759" y="110"/>
                    <a:pt x="759" y="110"/>
                    <a:pt x="759" y="110"/>
                  </a:cubicBezTo>
                  <a:cubicBezTo>
                    <a:pt x="757" y="109"/>
                    <a:pt x="757" y="109"/>
                    <a:pt x="757" y="109"/>
                  </a:cubicBezTo>
                  <a:cubicBezTo>
                    <a:pt x="755" y="107"/>
                    <a:pt x="755" y="107"/>
                    <a:pt x="755" y="107"/>
                  </a:cubicBezTo>
                  <a:cubicBezTo>
                    <a:pt x="753" y="105"/>
                    <a:pt x="753" y="105"/>
                    <a:pt x="753" y="105"/>
                  </a:cubicBezTo>
                  <a:cubicBezTo>
                    <a:pt x="751" y="104"/>
                    <a:pt x="751" y="104"/>
                    <a:pt x="751" y="104"/>
                  </a:cubicBezTo>
                  <a:cubicBezTo>
                    <a:pt x="748" y="102"/>
                    <a:pt x="748" y="102"/>
                    <a:pt x="748" y="102"/>
                  </a:cubicBezTo>
                  <a:cubicBezTo>
                    <a:pt x="746" y="100"/>
                    <a:pt x="746" y="100"/>
                    <a:pt x="746" y="100"/>
                  </a:cubicBezTo>
                  <a:close/>
                  <a:moveTo>
                    <a:pt x="794" y="141"/>
                  </a:moveTo>
                  <a:cubicBezTo>
                    <a:pt x="794" y="141"/>
                    <a:pt x="794" y="141"/>
                    <a:pt x="794" y="141"/>
                  </a:cubicBezTo>
                  <a:cubicBezTo>
                    <a:pt x="791" y="139"/>
                    <a:pt x="794" y="133"/>
                    <a:pt x="798" y="135"/>
                  </a:cubicBezTo>
                  <a:cubicBezTo>
                    <a:pt x="799" y="135"/>
                    <a:pt x="799" y="135"/>
                    <a:pt x="799" y="136"/>
                  </a:cubicBezTo>
                  <a:cubicBezTo>
                    <a:pt x="800" y="137"/>
                    <a:pt x="800" y="137"/>
                    <a:pt x="800" y="137"/>
                  </a:cubicBezTo>
                  <a:cubicBezTo>
                    <a:pt x="802" y="139"/>
                    <a:pt x="802" y="139"/>
                    <a:pt x="802" y="139"/>
                  </a:cubicBezTo>
                  <a:cubicBezTo>
                    <a:pt x="804" y="141"/>
                    <a:pt x="804" y="141"/>
                    <a:pt x="804" y="141"/>
                  </a:cubicBezTo>
                  <a:cubicBezTo>
                    <a:pt x="806" y="143"/>
                    <a:pt x="806" y="143"/>
                    <a:pt x="806" y="143"/>
                  </a:cubicBezTo>
                  <a:cubicBezTo>
                    <a:pt x="808" y="145"/>
                    <a:pt x="808" y="145"/>
                    <a:pt x="808" y="145"/>
                  </a:cubicBezTo>
                  <a:cubicBezTo>
                    <a:pt x="810" y="147"/>
                    <a:pt x="810" y="147"/>
                    <a:pt x="810" y="147"/>
                  </a:cubicBezTo>
                  <a:cubicBezTo>
                    <a:pt x="812" y="149"/>
                    <a:pt x="812" y="149"/>
                    <a:pt x="812" y="149"/>
                  </a:cubicBezTo>
                  <a:cubicBezTo>
                    <a:pt x="814" y="151"/>
                    <a:pt x="814" y="151"/>
                    <a:pt x="814" y="151"/>
                  </a:cubicBezTo>
                  <a:cubicBezTo>
                    <a:pt x="816" y="153"/>
                    <a:pt x="816" y="153"/>
                    <a:pt x="816" y="153"/>
                  </a:cubicBezTo>
                  <a:cubicBezTo>
                    <a:pt x="818" y="155"/>
                    <a:pt x="818" y="155"/>
                    <a:pt x="818" y="155"/>
                  </a:cubicBezTo>
                  <a:cubicBezTo>
                    <a:pt x="820" y="158"/>
                    <a:pt x="820" y="158"/>
                    <a:pt x="820" y="158"/>
                  </a:cubicBezTo>
                  <a:cubicBezTo>
                    <a:pt x="822" y="160"/>
                    <a:pt x="822" y="160"/>
                    <a:pt x="822" y="160"/>
                  </a:cubicBezTo>
                  <a:cubicBezTo>
                    <a:pt x="824" y="162"/>
                    <a:pt x="824" y="162"/>
                    <a:pt x="824" y="162"/>
                  </a:cubicBezTo>
                  <a:cubicBezTo>
                    <a:pt x="826" y="164"/>
                    <a:pt x="826" y="164"/>
                    <a:pt x="826" y="164"/>
                  </a:cubicBezTo>
                  <a:cubicBezTo>
                    <a:pt x="827" y="165"/>
                    <a:pt x="827" y="165"/>
                    <a:pt x="827" y="165"/>
                  </a:cubicBezTo>
                  <a:cubicBezTo>
                    <a:pt x="830" y="169"/>
                    <a:pt x="825" y="174"/>
                    <a:pt x="821" y="171"/>
                  </a:cubicBezTo>
                  <a:cubicBezTo>
                    <a:pt x="821" y="171"/>
                    <a:pt x="821" y="171"/>
                    <a:pt x="821" y="170"/>
                  </a:cubicBezTo>
                  <a:cubicBezTo>
                    <a:pt x="820" y="169"/>
                    <a:pt x="820" y="169"/>
                    <a:pt x="820" y="169"/>
                  </a:cubicBezTo>
                  <a:cubicBezTo>
                    <a:pt x="818" y="167"/>
                    <a:pt x="818" y="167"/>
                    <a:pt x="818" y="167"/>
                  </a:cubicBezTo>
                  <a:cubicBezTo>
                    <a:pt x="816" y="165"/>
                    <a:pt x="816" y="165"/>
                    <a:pt x="816" y="165"/>
                  </a:cubicBezTo>
                  <a:cubicBezTo>
                    <a:pt x="814" y="163"/>
                    <a:pt x="814" y="163"/>
                    <a:pt x="814" y="163"/>
                  </a:cubicBezTo>
                  <a:cubicBezTo>
                    <a:pt x="812" y="161"/>
                    <a:pt x="812" y="161"/>
                    <a:pt x="812" y="161"/>
                  </a:cubicBezTo>
                  <a:cubicBezTo>
                    <a:pt x="810" y="159"/>
                    <a:pt x="810" y="159"/>
                    <a:pt x="810" y="159"/>
                  </a:cubicBezTo>
                  <a:cubicBezTo>
                    <a:pt x="809" y="157"/>
                    <a:pt x="809" y="157"/>
                    <a:pt x="809" y="157"/>
                  </a:cubicBezTo>
                  <a:cubicBezTo>
                    <a:pt x="807" y="155"/>
                    <a:pt x="807" y="155"/>
                    <a:pt x="807" y="155"/>
                  </a:cubicBezTo>
                  <a:cubicBezTo>
                    <a:pt x="805" y="153"/>
                    <a:pt x="805" y="153"/>
                    <a:pt x="805" y="153"/>
                  </a:cubicBezTo>
                  <a:cubicBezTo>
                    <a:pt x="803" y="151"/>
                    <a:pt x="803" y="151"/>
                    <a:pt x="803" y="151"/>
                  </a:cubicBezTo>
                  <a:cubicBezTo>
                    <a:pt x="801" y="148"/>
                    <a:pt x="801" y="148"/>
                    <a:pt x="801" y="148"/>
                  </a:cubicBezTo>
                  <a:cubicBezTo>
                    <a:pt x="799" y="146"/>
                    <a:pt x="799" y="146"/>
                    <a:pt x="799" y="146"/>
                  </a:cubicBezTo>
                  <a:cubicBezTo>
                    <a:pt x="797" y="144"/>
                    <a:pt x="797" y="144"/>
                    <a:pt x="797" y="144"/>
                  </a:cubicBezTo>
                  <a:cubicBezTo>
                    <a:pt x="795" y="142"/>
                    <a:pt x="795" y="142"/>
                    <a:pt x="795" y="142"/>
                  </a:cubicBezTo>
                  <a:cubicBezTo>
                    <a:pt x="794" y="141"/>
                    <a:pt x="794" y="141"/>
                    <a:pt x="794" y="141"/>
                  </a:cubicBezTo>
                  <a:close/>
                  <a:moveTo>
                    <a:pt x="836" y="189"/>
                  </a:moveTo>
                  <a:cubicBezTo>
                    <a:pt x="836" y="189"/>
                    <a:pt x="836" y="189"/>
                    <a:pt x="836" y="189"/>
                  </a:cubicBezTo>
                  <a:cubicBezTo>
                    <a:pt x="833" y="185"/>
                    <a:pt x="837" y="180"/>
                    <a:pt x="841" y="183"/>
                  </a:cubicBezTo>
                  <a:cubicBezTo>
                    <a:pt x="841" y="183"/>
                    <a:pt x="842" y="184"/>
                    <a:pt x="842" y="184"/>
                  </a:cubicBezTo>
                  <a:cubicBezTo>
                    <a:pt x="842" y="184"/>
                    <a:pt x="842" y="184"/>
                    <a:pt x="842" y="184"/>
                  </a:cubicBezTo>
                  <a:cubicBezTo>
                    <a:pt x="844" y="186"/>
                    <a:pt x="844" y="186"/>
                    <a:pt x="844" y="186"/>
                  </a:cubicBezTo>
                  <a:cubicBezTo>
                    <a:pt x="845" y="189"/>
                    <a:pt x="845" y="189"/>
                    <a:pt x="845" y="189"/>
                  </a:cubicBezTo>
                  <a:cubicBezTo>
                    <a:pt x="847" y="191"/>
                    <a:pt x="847" y="191"/>
                    <a:pt x="847" y="191"/>
                  </a:cubicBezTo>
                  <a:cubicBezTo>
                    <a:pt x="849" y="193"/>
                    <a:pt x="849" y="193"/>
                    <a:pt x="849" y="193"/>
                  </a:cubicBezTo>
                  <a:cubicBezTo>
                    <a:pt x="850" y="196"/>
                    <a:pt x="850" y="196"/>
                    <a:pt x="850" y="196"/>
                  </a:cubicBezTo>
                  <a:cubicBezTo>
                    <a:pt x="852" y="198"/>
                    <a:pt x="852" y="198"/>
                    <a:pt x="852" y="198"/>
                  </a:cubicBezTo>
                  <a:cubicBezTo>
                    <a:pt x="854" y="200"/>
                    <a:pt x="854" y="200"/>
                    <a:pt x="854" y="200"/>
                  </a:cubicBezTo>
                  <a:cubicBezTo>
                    <a:pt x="855" y="203"/>
                    <a:pt x="855" y="203"/>
                    <a:pt x="855" y="203"/>
                  </a:cubicBezTo>
                  <a:cubicBezTo>
                    <a:pt x="857" y="205"/>
                    <a:pt x="857" y="205"/>
                    <a:pt x="857" y="205"/>
                  </a:cubicBezTo>
                  <a:cubicBezTo>
                    <a:pt x="859" y="207"/>
                    <a:pt x="859" y="207"/>
                    <a:pt x="859" y="207"/>
                  </a:cubicBezTo>
                  <a:cubicBezTo>
                    <a:pt x="860" y="210"/>
                    <a:pt x="860" y="210"/>
                    <a:pt x="860" y="210"/>
                  </a:cubicBezTo>
                  <a:cubicBezTo>
                    <a:pt x="862" y="212"/>
                    <a:pt x="862" y="212"/>
                    <a:pt x="862" y="212"/>
                  </a:cubicBezTo>
                  <a:cubicBezTo>
                    <a:pt x="864" y="215"/>
                    <a:pt x="864" y="215"/>
                    <a:pt x="864" y="215"/>
                  </a:cubicBezTo>
                  <a:cubicBezTo>
                    <a:pt x="865" y="217"/>
                    <a:pt x="865" y="217"/>
                    <a:pt x="865" y="217"/>
                  </a:cubicBezTo>
                  <a:cubicBezTo>
                    <a:pt x="867" y="220"/>
                    <a:pt x="864" y="224"/>
                    <a:pt x="860" y="223"/>
                  </a:cubicBezTo>
                  <a:cubicBezTo>
                    <a:pt x="859" y="222"/>
                    <a:pt x="859" y="222"/>
                    <a:pt x="858" y="221"/>
                  </a:cubicBezTo>
                  <a:cubicBezTo>
                    <a:pt x="857" y="219"/>
                    <a:pt x="857" y="219"/>
                    <a:pt x="857" y="219"/>
                  </a:cubicBezTo>
                  <a:cubicBezTo>
                    <a:pt x="855" y="217"/>
                    <a:pt x="855" y="217"/>
                    <a:pt x="855" y="217"/>
                  </a:cubicBezTo>
                  <a:cubicBezTo>
                    <a:pt x="854" y="214"/>
                    <a:pt x="854" y="214"/>
                    <a:pt x="854" y="214"/>
                  </a:cubicBezTo>
                  <a:cubicBezTo>
                    <a:pt x="852" y="212"/>
                    <a:pt x="852" y="212"/>
                    <a:pt x="852" y="212"/>
                  </a:cubicBezTo>
                  <a:cubicBezTo>
                    <a:pt x="851" y="210"/>
                    <a:pt x="851" y="210"/>
                    <a:pt x="851" y="210"/>
                  </a:cubicBezTo>
                  <a:cubicBezTo>
                    <a:pt x="849" y="207"/>
                    <a:pt x="849" y="207"/>
                    <a:pt x="849" y="207"/>
                  </a:cubicBezTo>
                  <a:cubicBezTo>
                    <a:pt x="847" y="205"/>
                    <a:pt x="847" y="205"/>
                    <a:pt x="847" y="205"/>
                  </a:cubicBezTo>
                  <a:cubicBezTo>
                    <a:pt x="846" y="203"/>
                    <a:pt x="846" y="203"/>
                    <a:pt x="846" y="203"/>
                  </a:cubicBezTo>
                  <a:cubicBezTo>
                    <a:pt x="844" y="200"/>
                    <a:pt x="844" y="200"/>
                    <a:pt x="844" y="200"/>
                  </a:cubicBezTo>
                  <a:cubicBezTo>
                    <a:pt x="843" y="198"/>
                    <a:pt x="843" y="198"/>
                    <a:pt x="843" y="198"/>
                  </a:cubicBezTo>
                  <a:cubicBezTo>
                    <a:pt x="841" y="196"/>
                    <a:pt x="841" y="196"/>
                    <a:pt x="841" y="196"/>
                  </a:cubicBezTo>
                  <a:cubicBezTo>
                    <a:pt x="839" y="193"/>
                    <a:pt x="839" y="193"/>
                    <a:pt x="839" y="193"/>
                  </a:cubicBezTo>
                  <a:cubicBezTo>
                    <a:pt x="837" y="191"/>
                    <a:pt x="837" y="191"/>
                    <a:pt x="837" y="191"/>
                  </a:cubicBezTo>
                  <a:cubicBezTo>
                    <a:pt x="836" y="189"/>
                    <a:pt x="836" y="189"/>
                    <a:pt x="836" y="189"/>
                  </a:cubicBezTo>
                  <a:cubicBezTo>
                    <a:pt x="836" y="189"/>
                    <a:pt x="836" y="189"/>
                    <a:pt x="836" y="189"/>
                  </a:cubicBezTo>
                  <a:close/>
                  <a:moveTo>
                    <a:pt x="871" y="241"/>
                  </a:moveTo>
                  <a:cubicBezTo>
                    <a:pt x="871" y="241"/>
                    <a:pt x="871" y="241"/>
                    <a:pt x="871" y="241"/>
                  </a:cubicBezTo>
                  <a:cubicBezTo>
                    <a:pt x="868" y="237"/>
                    <a:pt x="874" y="233"/>
                    <a:pt x="877" y="237"/>
                  </a:cubicBezTo>
                  <a:cubicBezTo>
                    <a:pt x="877" y="237"/>
                    <a:pt x="877" y="237"/>
                    <a:pt x="878" y="237"/>
                  </a:cubicBezTo>
                  <a:cubicBezTo>
                    <a:pt x="879" y="239"/>
                    <a:pt x="879" y="239"/>
                    <a:pt x="879" y="239"/>
                  </a:cubicBezTo>
                  <a:cubicBezTo>
                    <a:pt x="880" y="242"/>
                    <a:pt x="880" y="242"/>
                    <a:pt x="880" y="242"/>
                  </a:cubicBezTo>
                  <a:cubicBezTo>
                    <a:pt x="881" y="244"/>
                    <a:pt x="881" y="244"/>
                    <a:pt x="881" y="244"/>
                  </a:cubicBezTo>
                  <a:cubicBezTo>
                    <a:pt x="883" y="247"/>
                    <a:pt x="883" y="247"/>
                    <a:pt x="883" y="247"/>
                  </a:cubicBezTo>
                  <a:cubicBezTo>
                    <a:pt x="884" y="249"/>
                    <a:pt x="884" y="249"/>
                    <a:pt x="884" y="249"/>
                  </a:cubicBezTo>
                  <a:cubicBezTo>
                    <a:pt x="886" y="252"/>
                    <a:pt x="886" y="252"/>
                    <a:pt x="886" y="252"/>
                  </a:cubicBezTo>
                  <a:cubicBezTo>
                    <a:pt x="887" y="254"/>
                    <a:pt x="887" y="254"/>
                    <a:pt x="887" y="254"/>
                  </a:cubicBezTo>
                  <a:cubicBezTo>
                    <a:pt x="888" y="257"/>
                    <a:pt x="888" y="257"/>
                    <a:pt x="888" y="257"/>
                  </a:cubicBezTo>
                  <a:cubicBezTo>
                    <a:pt x="890" y="260"/>
                    <a:pt x="890" y="260"/>
                    <a:pt x="890" y="260"/>
                  </a:cubicBezTo>
                  <a:cubicBezTo>
                    <a:pt x="891" y="262"/>
                    <a:pt x="891" y="262"/>
                    <a:pt x="891" y="262"/>
                  </a:cubicBezTo>
                  <a:cubicBezTo>
                    <a:pt x="892" y="265"/>
                    <a:pt x="892" y="265"/>
                    <a:pt x="892" y="265"/>
                  </a:cubicBezTo>
                  <a:cubicBezTo>
                    <a:pt x="893" y="267"/>
                    <a:pt x="893" y="267"/>
                    <a:pt x="893" y="267"/>
                  </a:cubicBezTo>
                  <a:cubicBezTo>
                    <a:pt x="895" y="270"/>
                    <a:pt x="895" y="270"/>
                    <a:pt x="895" y="270"/>
                  </a:cubicBezTo>
                  <a:cubicBezTo>
                    <a:pt x="896" y="273"/>
                    <a:pt x="896" y="273"/>
                    <a:pt x="896" y="273"/>
                  </a:cubicBezTo>
                  <a:cubicBezTo>
                    <a:pt x="896" y="273"/>
                    <a:pt x="896" y="273"/>
                    <a:pt x="896" y="273"/>
                  </a:cubicBezTo>
                  <a:cubicBezTo>
                    <a:pt x="898" y="277"/>
                    <a:pt x="893" y="281"/>
                    <a:pt x="890" y="277"/>
                  </a:cubicBezTo>
                  <a:cubicBezTo>
                    <a:pt x="889" y="277"/>
                    <a:pt x="889" y="277"/>
                    <a:pt x="889" y="277"/>
                  </a:cubicBezTo>
                  <a:cubicBezTo>
                    <a:pt x="889" y="276"/>
                    <a:pt x="889" y="276"/>
                    <a:pt x="889" y="276"/>
                  </a:cubicBezTo>
                  <a:cubicBezTo>
                    <a:pt x="888" y="274"/>
                    <a:pt x="888" y="274"/>
                    <a:pt x="888" y="274"/>
                  </a:cubicBezTo>
                  <a:cubicBezTo>
                    <a:pt x="886" y="271"/>
                    <a:pt x="886" y="271"/>
                    <a:pt x="886" y="271"/>
                  </a:cubicBezTo>
                  <a:cubicBezTo>
                    <a:pt x="885" y="268"/>
                    <a:pt x="885" y="268"/>
                    <a:pt x="885" y="268"/>
                  </a:cubicBezTo>
                  <a:cubicBezTo>
                    <a:pt x="884" y="266"/>
                    <a:pt x="884" y="266"/>
                    <a:pt x="884" y="266"/>
                  </a:cubicBezTo>
                  <a:cubicBezTo>
                    <a:pt x="883" y="263"/>
                    <a:pt x="883" y="263"/>
                    <a:pt x="883" y="263"/>
                  </a:cubicBezTo>
                  <a:cubicBezTo>
                    <a:pt x="881" y="261"/>
                    <a:pt x="881" y="261"/>
                    <a:pt x="881" y="261"/>
                  </a:cubicBezTo>
                  <a:cubicBezTo>
                    <a:pt x="880" y="258"/>
                    <a:pt x="880" y="258"/>
                    <a:pt x="880" y="258"/>
                  </a:cubicBezTo>
                  <a:cubicBezTo>
                    <a:pt x="879" y="256"/>
                    <a:pt x="879" y="256"/>
                    <a:pt x="879" y="256"/>
                  </a:cubicBezTo>
                  <a:cubicBezTo>
                    <a:pt x="877" y="253"/>
                    <a:pt x="877" y="253"/>
                    <a:pt x="877" y="253"/>
                  </a:cubicBezTo>
                  <a:cubicBezTo>
                    <a:pt x="876" y="251"/>
                    <a:pt x="876" y="251"/>
                    <a:pt x="876" y="251"/>
                  </a:cubicBezTo>
                  <a:cubicBezTo>
                    <a:pt x="875" y="248"/>
                    <a:pt x="875" y="248"/>
                    <a:pt x="875" y="248"/>
                  </a:cubicBezTo>
                  <a:cubicBezTo>
                    <a:pt x="873" y="246"/>
                    <a:pt x="873" y="246"/>
                    <a:pt x="873" y="246"/>
                  </a:cubicBezTo>
                  <a:cubicBezTo>
                    <a:pt x="872" y="243"/>
                    <a:pt x="872" y="243"/>
                    <a:pt x="872" y="243"/>
                  </a:cubicBezTo>
                  <a:cubicBezTo>
                    <a:pt x="871" y="241"/>
                    <a:pt x="871" y="241"/>
                    <a:pt x="871" y="241"/>
                  </a:cubicBezTo>
                  <a:close/>
                  <a:moveTo>
                    <a:pt x="899" y="298"/>
                  </a:moveTo>
                  <a:cubicBezTo>
                    <a:pt x="899" y="298"/>
                    <a:pt x="899" y="298"/>
                    <a:pt x="899" y="298"/>
                  </a:cubicBezTo>
                  <a:cubicBezTo>
                    <a:pt x="897" y="294"/>
                    <a:pt x="902" y="291"/>
                    <a:pt x="905" y="294"/>
                  </a:cubicBezTo>
                  <a:cubicBezTo>
                    <a:pt x="906" y="295"/>
                    <a:pt x="906" y="295"/>
                    <a:pt x="906" y="295"/>
                  </a:cubicBezTo>
                  <a:cubicBezTo>
                    <a:pt x="906" y="297"/>
                    <a:pt x="906" y="297"/>
                    <a:pt x="906" y="297"/>
                  </a:cubicBezTo>
                  <a:cubicBezTo>
                    <a:pt x="908" y="299"/>
                    <a:pt x="908" y="299"/>
                    <a:pt x="908" y="299"/>
                  </a:cubicBezTo>
                  <a:cubicBezTo>
                    <a:pt x="909" y="302"/>
                    <a:pt x="909" y="302"/>
                    <a:pt x="909" y="302"/>
                  </a:cubicBezTo>
                  <a:cubicBezTo>
                    <a:pt x="910" y="305"/>
                    <a:pt x="910" y="305"/>
                    <a:pt x="910" y="305"/>
                  </a:cubicBezTo>
                  <a:cubicBezTo>
                    <a:pt x="911" y="308"/>
                    <a:pt x="911" y="308"/>
                    <a:pt x="911" y="308"/>
                  </a:cubicBezTo>
                  <a:cubicBezTo>
                    <a:pt x="912" y="310"/>
                    <a:pt x="912" y="310"/>
                    <a:pt x="912" y="310"/>
                  </a:cubicBezTo>
                  <a:cubicBezTo>
                    <a:pt x="913" y="313"/>
                    <a:pt x="913" y="313"/>
                    <a:pt x="913" y="313"/>
                  </a:cubicBezTo>
                  <a:cubicBezTo>
                    <a:pt x="914" y="316"/>
                    <a:pt x="914" y="316"/>
                    <a:pt x="914" y="316"/>
                  </a:cubicBezTo>
                  <a:cubicBezTo>
                    <a:pt x="915" y="319"/>
                    <a:pt x="915" y="319"/>
                    <a:pt x="915" y="319"/>
                  </a:cubicBezTo>
                  <a:cubicBezTo>
                    <a:pt x="916" y="321"/>
                    <a:pt x="916" y="321"/>
                    <a:pt x="916" y="321"/>
                  </a:cubicBezTo>
                  <a:cubicBezTo>
                    <a:pt x="917" y="324"/>
                    <a:pt x="917" y="324"/>
                    <a:pt x="917" y="324"/>
                  </a:cubicBezTo>
                  <a:cubicBezTo>
                    <a:pt x="918" y="327"/>
                    <a:pt x="918" y="327"/>
                    <a:pt x="918" y="327"/>
                  </a:cubicBezTo>
                  <a:cubicBezTo>
                    <a:pt x="919" y="330"/>
                    <a:pt x="919" y="330"/>
                    <a:pt x="919" y="330"/>
                  </a:cubicBezTo>
                  <a:cubicBezTo>
                    <a:pt x="919" y="333"/>
                    <a:pt x="919" y="333"/>
                    <a:pt x="919" y="333"/>
                  </a:cubicBezTo>
                  <a:cubicBezTo>
                    <a:pt x="920" y="333"/>
                    <a:pt x="920" y="333"/>
                    <a:pt x="920" y="333"/>
                  </a:cubicBezTo>
                  <a:cubicBezTo>
                    <a:pt x="921" y="338"/>
                    <a:pt x="914" y="341"/>
                    <a:pt x="912" y="336"/>
                  </a:cubicBezTo>
                  <a:cubicBezTo>
                    <a:pt x="912" y="335"/>
                    <a:pt x="912" y="335"/>
                    <a:pt x="912" y="335"/>
                  </a:cubicBezTo>
                  <a:cubicBezTo>
                    <a:pt x="911" y="332"/>
                    <a:pt x="911" y="332"/>
                    <a:pt x="911" y="332"/>
                  </a:cubicBezTo>
                  <a:cubicBezTo>
                    <a:pt x="910" y="330"/>
                    <a:pt x="910" y="330"/>
                    <a:pt x="910" y="330"/>
                  </a:cubicBezTo>
                  <a:cubicBezTo>
                    <a:pt x="909" y="327"/>
                    <a:pt x="909" y="327"/>
                    <a:pt x="909" y="327"/>
                  </a:cubicBezTo>
                  <a:cubicBezTo>
                    <a:pt x="908" y="324"/>
                    <a:pt x="908" y="324"/>
                    <a:pt x="908" y="324"/>
                  </a:cubicBezTo>
                  <a:cubicBezTo>
                    <a:pt x="907" y="321"/>
                    <a:pt x="907" y="321"/>
                    <a:pt x="907" y="321"/>
                  </a:cubicBezTo>
                  <a:cubicBezTo>
                    <a:pt x="906" y="319"/>
                    <a:pt x="906" y="319"/>
                    <a:pt x="906" y="319"/>
                  </a:cubicBezTo>
                  <a:cubicBezTo>
                    <a:pt x="905" y="316"/>
                    <a:pt x="905" y="316"/>
                    <a:pt x="905" y="316"/>
                  </a:cubicBezTo>
                  <a:cubicBezTo>
                    <a:pt x="904" y="313"/>
                    <a:pt x="904" y="313"/>
                    <a:pt x="904" y="313"/>
                  </a:cubicBezTo>
                  <a:cubicBezTo>
                    <a:pt x="903" y="311"/>
                    <a:pt x="903" y="311"/>
                    <a:pt x="903" y="311"/>
                  </a:cubicBezTo>
                  <a:cubicBezTo>
                    <a:pt x="902" y="308"/>
                    <a:pt x="902" y="308"/>
                    <a:pt x="902" y="308"/>
                  </a:cubicBezTo>
                  <a:cubicBezTo>
                    <a:pt x="901" y="305"/>
                    <a:pt x="901" y="305"/>
                    <a:pt x="901" y="305"/>
                  </a:cubicBezTo>
                  <a:cubicBezTo>
                    <a:pt x="900" y="302"/>
                    <a:pt x="900" y="302"/>
                    <a:pt x="900" y="302"/>
                  </a:cubicBezTo>
                  <a:cubicBezTo>
                    <a:pt x="899" y="300"/>
                    <a:pt x="899" y="300"/>
                    <a:pt x="899" y="300"/>
                  </a:cubicBezTo>
                  <a:cubicBezTo>
                    <a:pt x="899" y="298"/>
                    <a:pt x="899" y="298"/>
                    <a:pt x="899" y="298"/>
                  </a:cubicBezTo>
                  <a:close/>
                  <a:moveTo>
                    <a:pt x="919" y="359"/>
                  </a:moveTo>
                  <a:cubicBezTo>
                    <a:pt x="919" y="359"/>
                    <a:pt x="919" y="359"/>
                    <a:pt x="919" y="359"/>
                  </a:cubicBezTo>
                  <a:cubicBezTo>
                    <a:pt x="918" y="355"/>
                    <a:pt x="922" y="352"/>
                    <a:pt x="925" y="354"/>
                  </a:cubicBezTo>
                  <a:cubicBezTo>
                    <a:pt x="926" y="355"/>
                    <a:pt x="926" y="356"/>
                    <a:pt x="926" y="357"/>
                  </a:cubicBezTo>
                  <a:cubicBezTo>
                    <a:pt x="927" y="358"/>
                    <a:pt x="927" y="358"/>
                    <a:pt x="927" y="358"/>
                  </a:cubicBezTo>
                  <a:cubicBezTo>
                    <a:pt x="928" y="361"/>
                    <a:pt x="928" y="361"/>
                    <a:pt x="928" y="361"/>
                  </a:cubicBezTo>
                  <a:cubicBezTo>
                    <a:pt x="928" y="364"/>
                    <a:pt x="928" y="364"/>
                    <a:pt x="928" y="364"/>
                  </a:cubicBezTo>
                  <a:cubicBezTo>
                    <a:pt x="929" y="367"/>
                    <a:pt x="929" y="367"/>
                    <a:pt x="929" y="367"/>
                  </a:cubicBezTo>
                  <a:cubicBezTo>
                    <a:pt x="930" y="370"/>
                    <a:pt x="930" y="370"/>
                    <a:pt x="930" y="370"/>
                  </a:cubicBezTo>
                  <a:cubicBezTo>
                    <a:pt x="930" y="373"/>
                    <a:pt x="930" y="373"/>
                    <a:pt x="930" y="373"/>
                  </a:cubicBezTo>
                  <a:cubicBezTo>
                    <a:pt x="931" y="376"/>
                    <a:pt x="931" y="376"/>
                    <a:pt x="931" y="376"/>
                  </a:cubicBezTo>
                  <a:cubicBezTo>
                    <a:pt x="932" y="379"/>
                    <a:pt x="932" y="379"/>
                    <a:pt x="932" y="379"/>
                  </a:cubicBezTo>
                  <a:cubicBezTo>
                    <a:pt x="932" y="382"/>
                    <a:pt x="932" y="382"/>
                    <a:pt x="932" y="382"/>
                  </a:cubicBezTo>
                  <a:cubicBezTo>
                    <a:pt x="933" y="384"/>
                    <a:pt x="933" y="384"/>
                    <a:pt x="933" y="384"/>
                  </a:cubicBezTo>
                  <a:cubicBezTo>
                    <a:pt x="933" y="387"/>
                    <a:pt x="933" y="387"/>
                    <a:pt x="933" y="387"/>
                  </a:cubicBezTo>
                  <a:cubicBezTo>
                    <a:pt x="934" y="390"/>
                    <a:pt x="934" y="390"/>
                    <a:pt x="934" y="390"/>
                  </a:cubicBezTo>
                  <a:cubicBezTo>
                    <a:pt x="934" y="393"/>
                    <a:pt x="934" y="393"/>
                    <a:pt x="934" y="393"/>
                  </a:cubicBezTo>
                  <a:cubicBezTo>
                    <a:pt x="935" y="396"/>
                    <a:pt x="935" y="396"/>
                    <a:pt x="935" y="396"/>
                  </a:cubicBezTo>
                  <a:cubicBezTo>
                    <a:pt x="935" y="398"/>
                    <a:pt x="934" y="400"/>
                    <a:pt x="933" y="401"/>
                  </a:cubicBezTo>
                  <a:cubicBezTo>
                    <a:pt x="930" y="402"/>
                    <a:pt x="928" y="400"/>
                    <a:pt x="927" y="398"/>
                  </a:cubicBezTo>
                  <a:cubicBezTo>
                    <a:pt x="927" y="395"/>
                    <a:pt x="927" y="395"/>
                    <a:pt x="927" y="395"/>
                  </a:cubicBezTo>
                  <a:cubicBezTo>
                    <a:pt x="926" y="392"/>
                    <a:pt x="926" y="392"/>
                    <a:pt x="926" y="392"/>
                  </a:cubicBezTo>
                  <a:cubicBezTo>
                    <a:pt x="926" y="389"/>
                    <a:pt x="926" y="389"/>
                    <a:pt x="926" y="389"/>
                  </a:cubicBezTo>
                  <a:cubicBezTo>
                    <a:pt x="925" y="386"/>
                    <a:pt x="925" y="386"/>
                    <a:pt x="925" y="386"/>
                  </a:cubicBezTo>
                  <a:cubicBezTo>
                    <a:pt x="925" y="383"/>
                    <a:pt x="925" y="383"/>
                    <a:pt x="925" y="383"/>
                  </a:cubicBezTo>
                  <a:cubicBezTo>
                    <a:pt x="924" y="380"/>
                    <a:pt x="924" y="380"/>
                    <a:pt x="924" y="380"/>
                  </a:cubicBezTo>
                  <a:cubicBezTo>
                    <a:pt x="923" y="377"/>
                    <a:pt x="923" y="377"/>
                    <a:pt x="923" y="377"/>
                  </a:cubicBezTo>
                  <a:cubicBezTo>
                    <a:pt x="923" y="375"/>
                    <a:pt x="923" y="375"/>
                    <a:pt x="923" y="375"/>
                  </a:cubicBezTo>
                  <a:cubicBezTo>
                    <a:pt x="922" y="372"/>
                    <a:pt x="922" y="372"/>
                    <a:pt x="922" y="372"/>
                  </a:cubicBezTo>
                  <a:cubicBezTo>
                    <a:pt x="921" y="369"/>
                    <a:pt x="921" y="369"/>
                    <a:pt x="921" y="369"/>
                  </a:cubicBezTo>
                  <a:cubicBezTo>
                    <a:pt x="921" y="366"/>
                    <a:pt x="921" y="366"/>
                    <a:pt x="921" y="366"/>
                  </a:cubicBezTo>
                  <a:cubicBezTo>
                    <a:pt x="920" y="363"/>
                    <a:pt x="920" y="363"/>
                    <a:pt x="920" y="363"/>
                  </a:cubicBezTo>
                  <a:cubicBezTo>
                    <a:pt x="919" y="360"/>
                    <a:pt x="919" y="360"/>
                    <a:pt x="919" y="360"/>
                  </a:cubicBezTo>
                  <a:cubicBezTo>
                    <a:pt x="919" y="359"/>
                    <a:pt x="919" y="359"/>
                    <a:pt x="919" y="359"/>
                  </a:cubicBezTo>
                  <a:close/>
                  <a:moveTo>
                    <a:pt x="931" y="421"/>
                  </a:moveTo>
                  <a:cubicBezTo>
                    <a:pt x="931" y="421"/>
                    <a:pt x="931" y="421"/>
                    <a:pt x="931" y="421"/>
                  </a:cubicBezTo>
                  <a:cubicBezTo>
                    <a:pt x="930" y="417"/>
                    <a:pt x="937" y="415"/>
                    <a:pt x="938" y="419"/>
                  </a:cubicBezTo>
                  <a:cubicBezTo>
                    <a:pt x="938" y="420"/>
                    <a:pt x="939" y="420"/>
                    <a:pt x="939" y="420"/>
                  </a:cubicBezTo>
                  <a:cubicBezTo>
                    <a:pt x="939" y="420"/>
                    <a:pt x="939" y="420"/>
                    <a:pt x="939" y="420"/>
                  </a:cubicBezTo>
                  <a:cubicBezTo>
                    <a:pt x="939" y="423"/>
                    <a:pt x="939" y="423"/>
                    <a:pt x="939" y="423"/>
                  </a:cubicBezTo>
                  <a:cubicBezTo>
                    <a:pt x="939" y="426"/>
                    <a:pt x="939" y="426"/>
                    <a:pt x="939" y="426"/>
                  </a:cubicBezTo>
                  <a:cubicBezTo>
                    <a:pt x="940" y="429"/>
                    <a:pt x="940" y="429"/>
                    <a:pt x="940" y="429"/>
                  </a:cubicBezTo>
                  <a:cubicBezTo>
                    <a:pt x="940" y="432"/>
                    <a:pt x="940" y="432"/>
                    <a:pt x="940" y="432"/>
                  </a:cubicBezTo>
                  <a:cubicBezTo>
                    <a:pt x="940" y="435"/>
                    <a:pt x="940" y="435"/>
                    <a:pt x="940" y="435"/>
                  </a:cubicBezTo>
                  <a:cubicBezTo>
                    <a:pt x="941" y="438"/>
                    <a:pt x="941" y="438"/>
                    <a:pt x="941" y="438"/>
                  </a:cubicBezTo>
                  <a:cubicBezTo>
                    <a:pt x="941" y="441"/>
                    <a:pt x="941" y="441"/>
                    <a:pt x="941" y="441"/>
                  </a:cubicBezTo>
                  <a:cubicBezTo>
                    <a:pt x="941" y="445"/>
                    <a:pt x="941" y="445"/>
                    <a:pt x="941" y="445"/>
                  </a:cubicBezTo>
                  <a:cubicBezTo>
                    <a:pt x="941" y="448"/>
                    <a:pt x="941" y="448"/>
                    <a:pt x="941" y="448"/>
                  </a:cubicBezTo>
                  <a:cubicBezTo>
                    <a:pt x="941" y="451"/>
                    <a:pt x="941" y="451"/>
                    <a:pt x="941" y="451"/>
                  </a:cubicBezTo>
                  <a:cubicBezTo>
                    <a:pt x="942" y="454"/>
                    <a:pt x="942" y="454"/>
                    <a:pt x="942" y="454"/>
                  </a:cubicBezTo>
                  <a:cubicBezTo>
                    <a:pt x="942" y="457"/>
                    <a:pt x="942" y="457"/>
                    <a:pt x="942" y="457"/>
                  </a:cubicBezTo>
                  <a:cubicBezTo>
                    <a:pt x="942" y="460"/>
                    <a:pt x="942" y="460"/>
                    <a:pt x="942" y="460"/>
                  </a:cubicBezTo>
                  <a:cubicBezTo>
                    <a:pt x="942" y="461"/>
                    <a:pt x="942" y="461"/>
                    <a:pt x="942" y="461"/>
                  </a:cubicBezTo>
                  <a:cubicBezTo>
                    <a:pt x="942" y="462"/>
                    <a:pt x="941" y="464"/>
                    <a:pt x="939" y="465"/>
                  </a:cubicBezTo>
                  <a:cubicBezTo>
                    <a:pt x="937" y="465"/>
                    <a:pt x="934" y="464"/>
                    <a:pt x="934" y="461"/>
                  </a:cubicBezTo>
                  <a:cubicBezTo>
                    <a:pt x="934" y="460"/>
                    <a:pt x="934" y="460"/>
                    <a:pt x="934" y="460"/>
                  </a:cubicBezTo>
                  <a:cubicBezTo>
                    <a:pt x="934" y="457"/>
                    <a:pt x="934" y="457"/>
                    <a:pt x="934" y="457"/>
                  </a:cubicBezTo>
                  <a:cubicBezTo>
                    <a:pt x="934" y="454"/>
                    <a:pt x="934" y="454"/>
                    <a:pt x="934" y="454"/>
                  </a:cubicBezTo>
                  <a:cubicBezTo>
                    <a:pt x="934" y="451"/>
                    <a:pt x="934" y="451"/>
                    <a:pt x="934" y="451"/>
                  </a:cubicBezTo>
                  <a:cubicBezTo>
                    <a:pt x="933" y="448"/>
                    <a:pt x="933" y="448"/>
                    <a:pt x="933" y="448"/>
                  </a:cubicBezTo>
                  <a:cubicBezTo>
                    <a:pt x="933" y="445"/>
                    <a:pt x="933" y="445"/>
                    <a:pt x="933" y="445"/>
                  </a:cubicBezTo>
                  <a:cubicBezTo>
                    <a:pt x="933" y="442"/>
                    <a:pt x="933" y="442"/>
                    <a:pt x="933" y="442"/>
                  </a:cubicBezTo>
                  <a:cubicBezTo>
                    <a:pt x="933" y="439"/>
                    <a:pt x="933" y="439"/>
                    <a:pt x="933" y="439"/>
                  </a:cubicBezTo>
                  <a:cubicBezTo>
                    <a:pt x="932" y="436"/>
                    <a:pt x="932" y="436"/>
                    <a:pt x="932" y="436"/>
                  </a:cubicBezTo>
                  <a:cubicBezTo>
                    <a:pt x="932" y="433"/>
                    <a:pt x="932" y="433"/>
                    <a:pt x="932" y="433"/>
                  </a:cubicBezTo>
                  <a:cubicBezTo>
                    <a:pt x="932" y="430"/>
                    <a:pt x="932" y="430"/>
                    <a:pt x="932" y="430"/>
                  </a:cubicBezTo>
                  <a:cubicBezTo>
                    <a:pt x="932" y="427"/>
                    <a:pt x="932" y="427"/>
                    <a:pt x="932" y="427"/>
                  </a:cubicBezTo>
                  <a:cubicBezTo>
                    <a:pt x="931" y="424"/>
                    <a:pt x="931" y="424"/>
                    <a:pt x="931" y="424"/>
                  </a:cubicBezTo>
                  <a:cubicBezTo>
                    <a:pt x="931" y="421"/>
                    <a:pt x="931" y="421"/>
                    <a:pt x="931" y="421"/>
                  </a:cubicBezTo>
                  <a:cubicBezTo>
                    <a:pt x="931" y="421"/>
                    <a:pt x="931" y="421"/>
                    <a:pt x="931" y="421"/>
                  </a:cubicBezTo>
                  <a:close/>
                  <a:moveTo>
                    <a:pt x="935" y="485"/>
                  </a:moveTo>
                  <a:cubicBezTo>
                    <a:pt x="935" y="485"/>
                    <a:pt x="935" y="485"/>
                    <a:pt x="935" y="485"/>
                  </a:cubicBezTo>
                  <a:cubicBezTo>
                    <a:pt x="935" y="481"/>
                    <a:pt x="941" y="479"/>
                    <a:pt x="942" y="484"/>
                  </a:cubicBezTo>
                  <a:cubicBezTo>
                    <a:pt x="942" y="484"/>
                    <a:pt x="942" y="484"/>
                    <a:pt x="942" y="485"/>
                  </a:cubicBezTo>
                  <a:cubicBezTo>
                    <a:pt x="942" y="488"/>
                    <a:pt x="942" y="488"/>
                    <a:pt x="942" y="488"/>
                  </a:cubicBezTo>
                  <a:cubicBezTo>
                    <a:pt x="942" y="491"/>
                    <a:pt x="942" y="491"/>
                    <a:pt x="942" y="491"/>
                  </a:cubicBezTo>
                  <a:cubicBezTo>
                    <a:pt x="942" y="494"/>
                    <a:pt x="942" y="494"/>
                    <a:pt x="942" y="494"/>
                  </a:cubicBezTo>
                  <a:cubicBezTo>
                    <a:pt x="942" y="497"/>
                    <a:pt x="942" y="497"/>
                    <a:pt x="942" y="497"/>
                  </a:cubicBezTo>
                  <a:cubicBezTo>
                    <a:pt x="942" y="500"/>
                    <a:pt x="942" y="500"/>
                    <a:pt x="942" y="500"/>
                  </a:cubicBezTo>
                  <a:cubicBezTo>
                    <a:pt x="942" y="503"/>
                    <a:pt x="942" y="503"/>
                    <a:pt x="942" y="503"/>
                  </a:cubicBezTo>
                  <a:cubicBezTo>
                    <a:pt x="942" y="506"/>
                    <a:pt x="942" y="506"/>
                    <a:pt x="942" y="506"/>
                  </a:cubicBezTo>
                  <a:cubicBezTo>
                    <a:pt x="942" y="510"/>
                    <a:pt x="942" y="510"/>
                    <a:pt x="942" y="510"/>
                  </a:cubicBezTo>
                  <a:cubicBezTo>
                    <a:pt x="941" y="513"/>
                    <a:pt x="941" y="513"/>
                    <a:pt x="941" y="513"/>
                  </a:cubicBezTo>
                  <a:cubicBezTo>
                    <a:pt x="941" y="516"/>
                    <a:pt x="941" y="516"/>
                    <a:pt x="941" y="516"/>
                  </a:cubicBezTo>
                  <a:cubicBezTo>
                    <a:pt x="941" y="519"/>
                    <a:pt x="941" y="519"/>
                    <a:pt x="941" y="519"/>
                  </a:cubicBezTo>
                  <a:cubicBezTo>
                    <a:pt x="941" y="522"/>
                    <a:pt x="941" y="522"/>
                    <a:pt x="941" y="522"/>
                  </a:cubicBezTo>
                  <a:cubicBezTo>
                    <a:pt x="941" y="525"/>
                    <a:pt x="941" y="525"/>
                    <a:pt x="941" y="525"/>
                  </a:cubicBezTo>
                  <a:cubicBezTo>
                    <a:pt x="940" y="525"/>
                    <a:pt x="940" y="525"/>
                    <a:pt x="940" y="525"/>
                  </a:cubicBezTo>
                  <a:cubicBezTo>
                    <a:pt x="940" y="530"/>
                    <a:pt x="934" y="531"/>
                    <a:pt x="933" y="526"/>
                  </a:cubicBezTo>
                  <a:cubicBezTo>
                    <a:pt x="933" y="526"/>
                    <a:pt x="933" y="525"/>
                    <a:pt x="933" y="525"/>
                  </a:cubicBezTo>
                  <a:cubicBezTo>
                    <a:pt x="933" y="524"/>
                    <a:pt x="933" y="524"/>
                    <a:pt x="933" y="524"/>
                  </a:cubicBezTo>
                  <a:cubicBezTo>
                    <a:pt x="933" y="521"/>
                    <a:pt x="933" y="521"/>
                    <a:pt x="933" y="521"/>
                  </a:cubicBezTo>
                  <a:cubicBezTo>
                    <a:pt x="933" y="518"/>
                    <a:pt x="933" y="518"/>
                    <a:pt x="933" y="518"/>
                  </a:cubicBezTo>
                  <a:cubicBezTo>
                    <a:pt x="933" y="515"/>
                    <a:pt x="933" y="515"/>
                    <a:pt x="933" y="515"/>
                  </a:cubicBezTo>
                  <a:cubicBezTo>
                    <a:pt x="934" y="512"/>
                    <a:pt x="934" y="512"/>
                    <a:pt x="934" y="512"/>
                  </a:cubicBezTo>
                  <a:cubicBezTo>
                    <a:pt x="934" y="509"/>
                    <a:pt x="934" y="509"/>
                    <a:pt x="934" y="509"/>
                  </a:cubicBezTo>
                  <a:cubicBezTo>
                    <a:pt x="934" y="506"/>
                    <a:pt x="934" y="506"/>
                    <a:pt x="934" y="506"/>
                  </a:cubicBezTo>
                  <a:cubicBezTo>
                    <a:pt x="934" y="503"/>
                    <a:pt x="934" y="503"/>
                    <a:pt x="934" y="503"/>
                  </a:cubicBezTo>
                  <a:cubicBezTo>
                    <a:pt x="934" y="500"/>
                    <a:pt x="934" y="500"/>
                    <a:pt x="934" y="500"/>
                  </a:cubicBezTo>
                  <a:cubicBezTo>
                    <a:pt x="934" y="497"/>
                    <a:pt x="934" y="497"/>
                    <a:pt x="934" y="497"/>
                  </a:cubicBezTo>
                  <a:cubicBezTo>
                    <a:pt x="934" y="494"/>
                    <a:pt x="934" y="494"/>
                    <a:pt x="934" y="494"/>
                  </a:cubicBezTo>
                  <a:cubicBezTo>
                    <a:pt x="934" y="491"/>
                    <a:pt x="934" y="491"/>
                    <a:pt x="934" y="491"/>
                  </a:cubicBezTo>
                  <a:cubicBezTo>
                    <a:pt x="934" y="488"/>
                    <a:pt x="934" y="488"/>
                    <a:pt x="934" y="488"/>
                  </a:cubicBezTo>
                  <a:cubicBezTo>
                    <a:pt x="935" y="485"/>
                    <a:pt x="935" y="485"/>
                    <a:pt x="935" y="485"/>
                  </a:cubicBezTo>
                  <a:close/>
                  <a:moveTo>
                    <a:pt x="930" y="548"/>
                  </a:moveTo>
                  <a:cubicBezTo>
                    <a:pt x="930" y="548"/>
                    <a:pt x="930" y="548"/>
                    <a:pt x="930" y="548"/>
                  </a:cubicBezTo>
                  <a:cubicBezTo>
                    <a:pt x="931" y="544"/>
                    <a:pt x="937" y="544"/>
                    <a:pt x="938" y="548"/>
                  </a:cubicBezTo>
                  <a:cubicBezTo>
                    <a:pt x="938" y="549"/>
                    <a:pt x="938" y="549"/>
                    <a:pt x="938" y="550"/>
                  </a:cubicBezTo>
                  <a:cubicBezTo>
                    <a:pt x="937" y="552"/>
                    <a:pt x="937" y="552"/>
                    <a:pt x="937" y="552"/>
                  </a:cubicBezTo>
                  <a:cubicBezTo>
                    <a:pt x="937" y="555"/>
                    <a:pt x="937" y="555"/>
                    <a:pt x="937" y="555"/>
                  </a:cubicBezTo>
                  <a:cubicBezTo>
                    <a:pt x="936" y="558"/>
                    <a:pt x="936" y="558"/>
                    <a:pt x="936" y="558"/>
                  </a:cubicBezTo>
                  <a:cubicBezTo>
                    <a:pt x="936" y="561"/>
                    <a:pt x="936" y="561"/>
                    <a:pt x="936" y="561"/>
                  </a:cubicBezTo>
                  <a:cubicBezTo>
                    <a:pt x="936" y="564"/>
                    <a:pt x="936" y="564"/>
                    <a:pt x="936" y="564"/>
                  </a:cubicBezTo>
                  <a:cubicBezTo>
                    <a:pt x="935" y="567"/>
                    <a:pt x="935" y="567"/>
                    <a:pt x="935" y="567"/>
                  </a:cubicBezTo>
                  <a:cubicBezTo>
                    <a:pt x="934" y="570"/>
                    <a:pt x="934" y="570"/>
                    <a:pt x="934" y="570"/>
                  </a:cubicBezTo>
                  <a:cubicBezTo>
                    <a:pt x="934" y="573"/>
                    <a:pt x="934" y="573"/>
                    <a:pt x="934" y="573"/>
                  </a:cubicBezTo>
                  <a:cubicBezTo>
                    <a:pt x="933" y="576"/>
                    <a:pt x="933" y="576"/>
                    <a:pt x="933" y="576"/>
                  </a:cubicBezTo>
                  <a:cubicBezTo>
                    <a:pt x="933" y="579"/>
                    <a:pt x="933" y="579"/>
                    <a:pt x="933" y="579"/>
                  </a:cubicBezTo>
                  <a:cubicBezTo>
                    <a:pt x="932" y="582"/>
                    <a:pt x="932" y="582"/>
                    <a:pt x="932" y="582"/>
                  </a:cubicBezTo>
                  <a:cubicBezTo>
                    <a:pt x="932" y="585"/>
                    <a:pt x="932" y="585"/>
                    <a:pt x="932" y="585"/>
                  </a:cubicBezTo>
                  <a:cubicBezTo>
                    <a:pt x="931" y="588"/>
                    <a:pt x="931" y="588"/>
                    <a:pt x="931" y="588"/>
                  </a:cubicBezTo>
                  <a:cubicBezTo>
                    <a:pt x="931" y="589"/>
                    <a:pt x="931" y="589"/>
                    <a:pt x="931" y="589"/>
                  </a:cubicBezTo>
                  <a:cubicBezTo>
                    <a:pt x="929" y="594"/>
                    <a:pt x="923" y="593"/>
                    <a:pt x="923" y="589"/>
                  </a:cubicBezTo>
                  <a:cubicBezTo>
                    <a:pt x="923" y="588"/>
                    <a:pt x="923" y="588"/>
                    <a:pt x="923" y="588"/>
                  </a:cubicBezTo>
                  <a:cubicBezTo>
                    <a:pt x="923" y="586"/>
                    <a:pt x="923" y="586"/>
                    <a:pt x="923" y="586"/>
                  </a:cubicBezTo>
                  <a:cubicBezTo>
                    <a:pt x="924" y="583"/>
                    <a:pt x="924" y="583"/>
                    <a:pt x="924" y="583"/>
                  </a:cubicBezTo>
                  <a:cubicBezTo>
                    <a:pt x="925" y="580"/>
                    <a:pt x="925" y="580"/>
                    <a:pt x="925" y="580"/>
                  </a:cubicBezTo>
                  <a:cubicBezTo>
                    <a:pt x="925" y="577"/>
                    <a:pt x="925" y="577"/>
                    <a:pt x="925" y="577"/>
                  </a:cubicBezTo>
                  <a:cubicBezTo>
                    <a:pt x="926" y="574"/>
                    <a:pt x="926" y="574"/>
                    <a:pt x="926" y="574"/>
                  </a:cubicBezTo>
                  <a:cubicBezTo>
                    <a:pt x="926" y="571"/>
                    <a:pt x="926" y="571"/>
                    <a:pt x="926" y="571"/>
                  </a:cubicBezTo>
                  <a:cubicBezTo>
                    <a:pt x="927" y="568"/>
                    <a:pt x="927" y="568"/>
                    <a:pt x="927" y="568"/>
                  </a:cubicBezTo>
                  <a:cubicBezTo>
                    <a:pt x="927" y="566"/>
                    <a:pt x="927" y="566"/>
                    <a:pt x="927" y="566"/>
                  </a:cubicBezTo>
                  <a:cubicBezTo>
                    <a:pt x="928" y="563"/>
                    <a:pt x="928" y="563"/>
                    <a:pt x="928" y="563"/>
                  </a:cubicBezTo>
                  <a:cubicBezTo>
                    <a:pt x="928" y="560"/>
                    <a:pt x="928" y="560"/>
                    <a:pt x="928" y="560"/>
                  </a:cubicBezTo>
                  <a:cubicBezTo>
                    <a:pt x="929" y="557"/>
                    <a:pt x="929" y="557"/>
                    <a:pt x="929" y="557"/>
                  </a:cubicBezTo>
                  <a:cubicBezTo>
                    <a:pt x="929" y="554"/>
                    <a:pt x="929" y="554"/>
                    <a:pt x="929" y="554"/>
                  </a:cubicBezTo>
                  <a:cubicBezTo>
                    <a:pt x="930" y="551"/>
                    <a:pt x="930" y="551"/>
                    <a:pt x="930" y="551"/>
                  </a:cubicBezTo>
                  <a:cubicBezTo>
                    <a:pt x="930" y="548"/>
                    <a:pt x="930" y="548"/>
                    <a:pt x="930" y="548"/>
                  </a:cubicBezTo>
                  <a:close/>
                  <a:moveTo>
                    <a:pt x="917" y="611"/>
                  </a:moveTo>
                  <a:cubicBezTo>
                    <a:pt x="917" y="611"/>
                    <a:pt x="917" y="611"/>
                    <a:pt x="917" y="611"/>
                  </a:cubicBezTo>
                  <a:cubicBezTo>
                    <a:pt x="918" y="606"/>
                    <a:pt x="925" y="607"/>
                    <a:pt x="925" y="612"/>
                  </a:cubicBezTo>
                  <a:cubicBezTo>
                    <a:pt x="925" y="612"/>
                    <a:pt x="925" y="613"/>
                    <a:pt x="925" y="613"/>
                  </a:cubicBezTo>
                  <a:cubicBezTo>
                    <a:pt x="925" y="614"/>
                    <a:pt x="925" y="614"/>
                    <a:pt x="925" y="614"/>
                  </a:cubicBezTo>
                  <a:cubicBezTo>
                    <a:pt x="924" y="616"/>
                    <a:pt x="924" y="616"/>
                    <a:pt x="924" y="616"/>
                  </a:cubicBezTo>
                  <a:cubicBezTo>
                    <a:pt x="923" y="619"/>
                    <a:pt x="923" y="619"/>
                    <a:pt x="923" y="619"/>
                  </a:cubicBezTo>
                  <a:cubicBezTo>
                    <a:pt x="922" y="622"/>
                    <a:pt x="922" y="622"/>
                    <a:pt x="922" y="622"/>
                  </a:cubicBezTo>
                  <a:cubicBezTo>
                    <a:pt x="921" y="625"/>
                    <a:pt x="921" y="625"/>
                    <a:pt x="921" y="625"/>
                  </a:cubicBezTo>
                  <a:cubicBezTo>
                    <a:pt x="920" y="628"/>
                    <a:pt x="920" y="628"/>
                    <a:pt x="920" y="628"/>
                  </a:cubicBezTo>
                  <a:cubicBezTo>
                    <a:pt x="919" y="631"/>
                    <a:pt x="919" y="631"/>
                    <a:pt x="919" y="631"/>
                  </a:cubicBezTo>
                  <a:cubicBezTo>
                    <a:pt x="919" y="633"/>
                    <a:pt x="919" y="633"/>
                    <a:pt x="919" y="633"/>
                  </a:cubicBezTo>
                  <a:cubicBezTo>
                    <a:pt x="918" y="636"/>
                    <a:pt x="918" y="636"/>
                    <a:pt x="918" y="636"/>
                  </a:cubicBezTo>
                  <a:cubicBezTo>
                    <a:pt x="917" y="639"/>
                    <a:pt x="917" y="639"/>
                    <a:pt x="917" y="639"/>
                  </a:cubicBezTo>
                  <a:cubicBezTo>
                    <a:pt x="916" y="642"/>
                    <a:pt x="916" y="642"/>
                    <a:pt x="916" y="642"/>
                  </a:cubicBezTo>
                  <a:cubicBezTo>
                    <a:pt x="915" y="645"/>
                    <a:pt x="915" y="645"/>
                    <a:pt x="915" y="645"/>
                  </a:cubicBezTo>
                  <a:cubicBezTo>
                    <a:pt x="914" y="647"/>
                    <a:pt x="914" y="647"/>
                    <a:pt x="914" y="647"/>
                  </a:cubicBezTo>
                  <a:cubicBezTo>
                    <a:pt x="913" y="650"/>
                    <a:pt x="913" y="650"/>
                    <a:pt x="913" y="650"/>
                  </a:cubicBezTo>
                  <a:cubicBezTo>
                    <a:pt x="912" y="651"/>
                    <a:pt x="912" y="651"/>
                    <a:pt x="912" y="651"/>
                  </a:cubicBezTo>
                  <a:cubicBezTo>
                    <a:pt x="911" y="656"/>
                    <a:pt x="905" y="654"/>
                    <a:pt x="905" y="650"/>
                  </a:cubicBezTo>
                  <a:cubicBezTo>
                    <a:pt x="905" y="649"/>
                    <a:pt x="905" y="649"/>
                    <a:pt x="905" y="649"/>
                  </a:cubicBezTo>
                  <a:cubicBezTo>
                    <a:pt x="905" y="647"/>
                    <a:pt x="905" y="647"/>
                    <a:pt x="905" y="647"/>
                  </a:cubicBezTo>
                  <a:cubicBezTo>
                    <a:pt x="906" y="645"/>
                    <a:pt x="906" y="645"/>
                    <a:pt x="906" y="645"/>
                  </a:cubicBezTo>
                  <a:cubicBezTo>
                    <a:pt x="907" y="642"/>
                    <a:pt x="907" y="642"/>
                    <a:pt x="907" y="642"/>
                  </a:cubicBezTo>
                  <a:cubicBezTo>
                    <a:pt x="908" y="639"/>
                    <a:pt x="908" y="639"/>
                    <a:pt x="908" y="639"/>
                  </a:cubicBezTo>
                  <a:cubicBezTo>
                    <a:pt x="909" y="636"/>
                    <a:pt x="909" y="636"/>
                    <a:pt x="909" y="636"/>
                  </a:cubicBezTo>
                  <a:cubicBezTo>
                    <a:pt x="910" y="634"/>
                    <a:pt x="910" y="634"/>
                    <a:pt x="910" y="634"/>
                  </a:cubicBezTo>
                  <a:cubicBezTo>
                    <a:pt x="911" y="631"/>
                    <a:pt x="911" y="631"/>
                    <a:pt x="911" y="631"/>
                  </a:cubicBezTo>
                  <a:cubicBezTo>
                    <a:pt x="912" y="628"/>
                    <a:pt x="912" y="628"/>
                    <a:pt x="912" y="628"/>
                  </a:cubicBezTo>
                  <a:cubicBezTo>
                    <a:pt x="913" y="625"/>
                    <a:pt x="913" y="625"/>
                    <a:pt x="913" y="625"/>
                  </a:cubicBezTo>
                  <a:cubicBezTo>
                    <a:pt x="914" y="623"/>
                    <a:pt x="914" y="623"/>
                    <a:pt x="914" y="623"/>
                  </a:cubicBezTo>
                  <a:cubicBezTo>
                    <a:pt x="915" y="620"/>
                    <a:pt x="915" y="620"/>
                    <a:pt x="915" y="620"/>
                  </a:cubicBezTo>
                  <a:cubicBezTo>
                    <a:pt x="915" y="617"/>
                    <a:pt x="915" y="617"/>
                    <a:pt x="915" y="617"/>
                  </a:cubicBezTo>
                  <a:cubicBezTo>
                    <a:pt x="916" y="614"/>
                    <a:pt x="916" y="614"/>
                    <a:pt x="916" y="614"/>
                  </a:cubicBezTo>
                  <a:cubicBezTo>
                    <a:pt x="917" y="611"/>
                    <a:pt x="917" y="611"/>
                    <a:pt x="917" y="611"/>
                  </a:cubicBezTo>
                  <a:cubicBezTo>
                    <a:pt x="917" y="611"/>
                    <a:pt x="917" y="611"/>
                    <a:pt x="917" y="611"/>
                  </a:cubicBezTo>
                  <a:close/>
                  <a:moveTo>
                    <a:pt x="896" y="671"/>
                  </a:moveTo>
                  <a:cubicBezTo>
                    <a:pt x="896" y="671"/>
                    <a:pt x="896" y="671"/>
                    <a:pt x="896" y="671"/>
                  </a:cubicBezTo>
                  <a:cubicBezTo>
                    <a:pt x="898" y="667"/>
                    <a:pt x="904" y="668"/>
                    <a:pt x="904" y="673"/>
                  </a:cubicBezTo>
                  <a:cubicBezTo>
                    <a:pt x="904" y="673"/>
                    <a:pt x="904" y="674"/>
                    <a:pt x="903" y="674"/>
                  </a:cubicBezTo>
                  <a:cubicBezTo>
                    <a:pt x="903" y="675"/>
                    <a:pt x="903" y="675"/>
                    <a:pt x="903" y="675"/>
                  </a:cubicBezTo>
                  <a:cubicBezTo>
                    <a:pt x="902" y="677"/>
                    <a:pt x="902" y="677"/>
                    <a:pt x="902" y="677"/>
                  </a:cubicBezTo>
                  <a:cubicBezTo>
                    <a:pt x="901" y="680"/>
                    <a:pt x="901" y="680"/>
                    <a:pt x="901" y="680"/>
                  </a:cubicBezTo>
                  <a:cubicBezTo>
                    <a:pt x="900" y="683"/>
                    <a:pt x="900" y="683"/>
                    <a:pt x="900" y="683"/>
                  </a:cubicBezTo>
                  <a:cubicBezTo>
                    <a:pt x="898" y="685"/>
                    <a:pt x="898" y="685"/>
                    <a:pt x="898" y="685"/>
                  </a:cubicBezTo>
                  <a:cubicBezTo>
                    <a:pt x="897" y="688"/>
                    <a:pt x="897" y="688"/>
                    <a:pt x="897" y="688"/>
                  </a:cubicBezTo>
                  <a:cubicBezTo>
                    <a:pt x="896" y="691"/>
                    <a:pt x="896" y="691"/>
                    <a:pt x="896" y="691"/>
                  </a:cubicBezTo>
                  <a:cubicBezTo>
                    <a:pt x="895" y="693"/>
                    <a:pt x="895" y="693"/>
                    <a:pt x="895" y="693"/>
                  </a:cubicBezTo>
                  <a:cubicBezTo>
                    <a:pt x="893" y="696"/>
                    <a:pt x="893" y="696"/>
                    <a:pt x="893" y="696"/>
                  </a:cubicBezTo>
                  <a:cubicBezTo>
                    <a:pt x="892" y="698"/>
                    <a:pt x="892" y="698"/>
                    <a:pt x="892" y="698"/>
                  </a:cubicBezTo>
                  <a:cubicBezTo>
                    <a:pt x="891" y="701"/>
                    <a:pt x="891" y="701"/>
                    <a:pt x="891" y="701"/>
                  </a:cubicBezTo>
                  <a:cubicBezTo>
                    <a:pt x="890" y="704"/>
                    <a:pt x="890" y="704"/>
                    <a:pt x="890" y="704"/>
                  </a:cubicBezTo>
                  <a:cubicBezTo>
                    <a:pt x="888" y="706"/>
                    <a:pt x="888" y="706"/>
                    <a:pt x="888" y="706"/>
                  </a:cubicBezTo>
                  <a:cubicBezTo>
                    <a:pt x="887" y="709"/>
                    <a:pt x="887" y="709"/>
                    <a:pt x="887" y="709"/>
                  </a:cubicBezTo>
                  <a:cubicBezTo>
                    <a:pt x="886" y="710"/>
                    <a:pt x="886" y="710"/>
                    <a:pt x="886" y="710"/>
                  </a:cubicBezTo>
                  <a:cubicBezTo>
                    <a:pt x="884" y="714"/>
                    <a:pt x="878" y="712"/>
                    <a:pt x="879" y="708"/>
                  </a:cubicBezTo>
                  <a:cubicBezTo>
                    <a:pt x="879" y="707"/>
                    <a:pt x="879" y="707"/>
                    <a:pt x="879" y="707"/>
                  </a:cubicBezTo>
                  <a:cubicBezTo>
                    <a:pt x="880" y="705"/>
                    <a:pt x="880" y="705"/>
                    <a:pt x="880" y="705"/>
                  </a:cubicBezTo>
                  <a:cubicBezTo>
                    <a:pt x="881" y="703"/>
                    <a:pt x="881" y="703"/>
                    <a:pt x="881" y="703"/>
                  </a:cubicBezTo>
                  <a:cubicBezTo>
                    <a:pt x="883" y="700"/>
                    <a:pt x="883" y="700"/>
                    <a:pt x="883" y="700"/>
                  </a:cubicBezTo>
                  <a:cubicBezTo>
                    <a:pt x="884" y="697"/>
                    <a:pt x="884" y="697"/>
                    <a:pt x="884" y="697"/>
                  </a:cubicBezTo>
                  <a:cubicBezTo>
                    <a:pt x="885" y="695"/>
                    <a:pt x="885" y="695"/>
                    <a:pt x="885" y="695"/>
                  </a:cubicBezTo>
                  <a:cubicBezTo>
                    <a:pt x="886" y="692"/>
                    <a:pt x="886" y="692"/>
                    <a:pt x="886" y="692"/>
                  </a:cubicBezTo>
                  <a:cubicBezTo>
                    <a:pt x="888" y="690"/>
                    <a:pt x="888" y="690"/>
                    <a:pt x="888" y="690"/>
                  </a:cubicBezTo>
                  <a:cubicBezTo>
                    <a:pt x="889" y="687"/>
                    <a:pt x="889" y="687"/>
                    <a:pt x="889" y="687"/>
                  </a:cubicBezTo>
                  <a:cubicBezTo>
                    <a:pt x="890" y="685"/>
                    <a:pt x="890" y="685"/>
                    <a:pt x="890" y="685"/>
                  </a:cubicBezTo>
                  <a:cubicBezTo>
                    <a:pt x="891" y="682"/>
                    <a:pt x="891" y="682"/>
                    <a:pt x="891" y="682"/>
                  </a:cubicBezTo>
                  <a:cubicBezTo>
                    <a:pt x="892" y="679"/>
                    <a:pt x="892" y="679"/>
                    <a:pt x="892" y="679"/>
                  </a:cubicBezTo>
                  <a:cubicBezTo>
                    <a:pt x="894" y="677"/>
                    <a:pt x="894" y="677"/>
                    <a:pt x="894" y="677"/>
                  </a:cubicBezTo>
                  <a:cubicBezTo>
                    <a:pt x="895" y="674"/>
                    <a:pt x="895" y="674"/>
                    <a:pt x="895" y="674"/>
                  </a:cubicBezTo>
                  <a:cubicBezTo>
                    <a:pt x="896" y="671"/>
                    <a:pt x="896" y="671"/>
                    <a:pt x="896" y="671"/>
                  </a:cubicBezTo>
                  <a:cubicBezTo>
                    <a:pt x="896" y="671"/>
                    <a:pt x="896" y="671"/>
                    <a:pt x="896" y="671"/>
                  </a:cubicBezTo>
                  <a:close/>
                  <a:moveTo>
                    <a:pt x="868" y="727"/>
                  </a:moveTo>
                  <a:cubicBezTo>
                    <a:pt x="868" y="727"/>
                    <a:pt x="868" y="727"/>
                    <a:pt x="868" y="727"/>
                  </a:cubicBezTo>
                  <a:cubicBezTo>
                    <a:pt x="870" y="723"/>
                    <a:pt x="876" y="726"/>
                    <a:pt x="875" y="731"/>
                  </a:cubicBezTo>
                  <a:cubicBezTo>
                    <a:pt x="874" y="731"/>
                    <a:pt x="874" y="731"/>
                    <a:pt x="874" y="732"/>
                  </a:cubicBezTo>
                  <a:cubicBezTo>
                    <a:pt x="874" y="732"/>
                    <a:pt x="874" y="732"/>
                    <a:pt x="874" y="732"/>
                  </a:cubicBezTo>
                  <a:cubicBezTo>
                    <a:pt x="873" y="734"/>
                    <a:pt x="873" y="734"/>
                    <a:pt x="873" y="734"/>
                  </a:cubicBezTo>
                  <a:cubicBezTo>
                    <a:pt x="871" y="737"/>
                    <a:pt x="871" y="737"/>
                    <a:pt x="871" y="737"/>
                  </a:cubicBezTo>
                  <a:cubicBezTo>
                    <a:pt x="870" y="739"/>
                    <a:pt x="870" y="739"/>
                    <a:pt x="870" y="739"/>
                  </a:cubicBezTo>
                  <a:cubicBezTo>
                    <a:pt x="868" y="741"/>
                    <a:pt x="868" y="741"/>
                    <a:pt x="868" y="741"/>
                  </a:cubicBezTo>
                  <a:cubicBezTo>
                    <a:pt x="867" y="744"/>
                    <a:pt x="867" y="744"/>
                    <a:pt x="867" y="744"/>
                  </a:cubicBezTo>
                  <a:cubicBezTo>
                    <a:pt x="865" y="746"/>
                    <a:pt x="865" y="746"/>
                    <a:pt x="865" y="746"/>
                  </a:cubicBezTo>
                  <a:cubicBezTo>
                    <a:pt x="864" y="749"/>
                    <a:pt x="864" y="749"/>
                    <a:pt x="864" y="749"/>
                  </a:cubicBezTo>
                  <a:cubicBezTo>
                    <a:pt x="862" y="751"/>
                    <a:pt x="862" y="751"/>
                    <a:pt x="862" y="751"/>
                  </a:cubicBezTo>
                  <a:cubicBezTo>
                    <a:pt x="860" y="754"/>
                    <a:pt x="860" y="754"/>
                    <a:pt x="860" y="754"/>
                  </a:cubicBezTo>
                  <a:cubicBezTo>
                    <a:pt x="859" y="756"/>
                    <a:pt x="859" y="756"/>
                    <a:pt x="859" y="756"/>
                  </a:cubicBezTo>
                  <a:cubicBezTo>
                    <a:pt x="857" y="758"/>
                    <a:pt x="857" y="758"/>
                    <a:pt x="857" y="758"/>
                  </a:cubicBezTo>
                  <a:cubicBezTo>
                    <a:pt x="855" y="761"/>
                    <a:pt x="855" y="761"/>
                    <a:pt x="855" y="761"/>
                  </a:cubicBezTo>
                  <a:cubicBezTo>
                    <a:pt x="854" y="763"/>
                    <a:pt x="854" y="763"/>
                    <a:pt x="854" y="763"/>
                  </a:cubicBezTo>
                  <a:cubicBezTo>
                    <a:pt x="852" y="765"/>
                    <a:pt x="852" y="765"/>
                    <a:pt x="852" y="765"/>
                  </a:cubicBezTo>
                  <a:cubicBezTo>
                    <a:pt x="852" y="766"/>
                    <a:pt x="851" y="766"/>
                    <a:pt x="851" y="767"/>
                  </a:cubicBezTo>
                  <a:cubicBezTo>
                    <a:pt x="847" y="768"/>
                    <a:pt x="844" y="764"/>
                    <a:pt x="846" y="761"/>
                  </a:cubicBezTo>
                  <a:cubicBezTo>
                    <a:pt x="847" y="758"/>
                    <a:pt x="847" y="758"/>
                    <a:pt x="847" y="758"/>
                  </a:cubicBezTo>
                  <a:cubicBezTo>
                    <a:pt x="849" y="756"/>
                    <a:pt x="849" y="756"/>
                    <a:pt x="849" y="756"/>
                  </a:cubicBezTo>
                  <a:cubicBezTo>
                    <a:pt x="851" y="754"/>
                    <a:pt x="851" y="754"/>
                    <a:pt x="851" y="754"/>
                  </a:cubicBezTo>
                  <a:cubicBezTo>
                    <a:pt x="852" y="751"/>
                    <a:pt x="852" y="751"/>
                    <a:pt x="852" y="751"/>
                  </a:cubicBezTo>
                  <a:cubicBezTo>
                    <a:pt x="854" y="749"/>
                    <a:pt x="854" y="749"/>
                    <a:pt x="854" y="749"/>
                  </a:cubicBezTo>
                  <a:cubicBezTo>
                    <a:pt x="855" y="747"/>
                    <a:pt x="855" y="747"/>
                    <a:pt x="855" y="747"/>
                  </a:cubicBezTo>
                  <a:cubicBezTo>
                    <a:pt x="857" y="744"/>
                    <a:pt x="857" y="744"/>
                    <a:pt x="857" y="744"/>
                  </a:cubicBezTo>
                  <a:cubicBezTo>
                    <a:pt x="859" y="742"/>
                    <a:pt x="859" y="742"/>
                    <a:pt x="859" y="742"/>
                  </a:cubicBezTo>
                  <a:cubicBezTo>
                    <a:pt x="860" y="740"/>
                    <a:pt x="860" y="740"/>
                    <a:pt x="860" y="740"/>
                  </a:cubicBezTo>
                  <a:cubicBezTo>
                    <a:pt x="862" y="737"/>
                    <a:pt x="862" y="737"/>
                    <a:pt x="862" y="737"/>
                  </a:cubicBezTo>
                  <a:cubicBezTo>
                    <a:pt x="863" y="735"/>
                    <a:pt x="863" y="735"/>
                    <a:pt x="863" y="735"/>
                  </a:cubicBezTo>
                  <a:cubicBezTo>
                    <a:pt x="865" y="732"/>
                    <a:pt x="865" y="732"/>
                    <a:pt x="865" y="732"/>
                  </a:cubicBezTo>
                  <a:cubicBezTo>
                    <a:pt x="866" y="730"/>
                    <a:pt x="866" y="730"/>
                    <a:pt x="866" y="730"/>
                  </a:cubicBezTo>
                  <a:cubicBezTo>
                    <a:pt x="867" y="727"/>
                    <a:pt x="867" y="727"/>
                    <a:pt x="867" y="727"/>
                  </a:cubicBezTo>
                  <a:cubicBezTo>
                    <a:pt x="868" y="727"/>
                    <a:pt x="868" y="727"/>
                    <a:pt x="868" y="727"/>
                  </a:cubicBezTo>
                  <a:close/>
                  <a:moveTo>
                    <a:pt x="832" y="779"/>
                  </a:moveTo>
                  <a:cubicBezTo>
                    <a:pt x="832" y="779"/>
                    <a:pt x="832" y="779"/>
                    <a:pt x="832" y="779"/>
                  </a:cubicBezTo>
                  <a:cubicBezTo>
                    <a:pt x="835" y="776"/>
                    <a:pt x="840" y="779"/>
                    <a:pt x="838" y="784"/>
                  </a:cubicBezTo>
                  <a:cubicBezTo>
                    <a:pt x="838" y="784"/>
                    <a:pt x="838" y="784"/>
                    <a:pt x="838" y="785"/>
                  </a:cubicBezTo>
                  <a:cubicBezTo>
                    <a:pt x="837" y="786"/>
                    <a:pt x="837" y="786"/>
                    <a:pt x="837" y="786"/>
                  </a:cubicBezTo>
                  <a:cubicBezTo>
                    <a:pt x="835" y="788"/>
                    <a:pt x="835" y="788"/>
                    <a:pt x="835" y="788"/>
                  </a:cubicBezTo>
                  <a:cubicBezTo>
                    <a:pt x="833" y="790"/>
                    <a:pt x="833" y="790"/>
                    <a:pt x="833" y="790"/>
                  </a:cubicBezTo>
                  <a:cubicBezTo>
                    <a:pt x="831" y="793"/>
                    <a:pt x="831" y="793"/>
                    <a:pt x="831" y="793"/>
                  </a:cubicBezTo>
                  <a:cubicBezTo>
                    <a:pt x="829" y="795"/>
                    <a:pt x="829" y="795"/>
                    <a:pt x="829" y="795"/>
                  </a:cubicBezTo>
                  <a:cubicBezTo>
                    <a:pt x="828" y="797"/>
                    <a:pt x="828" y="797"/>
                    <a:pt x="828" y="797"/>
                  </a:cubicBezTo>
                  <a:cubicBezTo>
                    <a:pt x="826" y="799"/>
                    <a:pt x="826" y="799"/>
                    <a:pt x="826" y="799"/>
                  </a:cubicBezTo>
                  <a:cubicBezTo>
                    <a:pt x="824" y="801"/>
                    <a:pt x="824" y="801"/>
                    <a:pt x="824" y="801"/>
                  </a:cubicBezTo>
                  <a:cubicBezTo>
                    <a:pt x="822" y="804"/>
                    <a:pt x="822" y="804"/>
                    <a:pt x="822" y="804"/>
                  </a:cubicBezTo>
                  <a:cubicBezTo>
                    <a:pt x="820" y="806"/>
                    <a:pt x="820" y="806"/>
                    <a:pt x="820" y="806"/>
                  </a:cubicBezTo>
                  <a:cubicBezTo>
                    <a:pt x="818" y="808"/>
                    <a:pt x="818" y="808"/>
                    <a:pt x="818" y="808"/>
                  </a:cubicBezTo>
                  <a:cubicBezTo>
                    <a:pt x="816" y="810"/>
                    <a:pt x="816" y="810"/>
                    <a:pt x="816" y="810"/>
                  </a:cubicBezTo>
                  <a:cubicBezTo>
                    <a:pt x="814" y="812"/>
                    <a:pt x="814" y="812"/>
                    <a:pt x="814" y="812"/>
                  </a:cubicBezTo>
                  <a:cubicBezTo>
                    <a:pt x="812" y="814"/>
                    <a:pt x="812" y="814"/>
                    <a:pt x="812" y="814"/>
                  </a:cubicBezTo>
                  <a:cubicBezTo>
                    <a:pt x="812" y="815"/>
                    <a:pt x="812" y="815"/>
                    <a:pt x="812" y="815"/>
                  </a:cubicBezTo>
                  <a:cubicBezTo>
                    <a:pt x="809" y="818"/>
                    <a:pt x="804" y="815"/>
                    <a:pt x="805" y="811"/>
                  </a:cubicBezTo>
                  <a:cubicBezTo>
                    <a:pt x="805" y="810"/>
                    <a:pt x="806" y="810"/>
                    <a:pt x="806" y="809"/>
                  </a:cubicBezTo>
                  <a:cubicBezTo>
                    <a:pt x="807" y="809"/>
                    <a:pt x="807" y="809"/>
                    <a:pt x="807" y="809"/>
                  </a:cubicBezTo>
                  <a:cubicBezTo>
                    <a:pt x="809" y="807"/>
                    <a:pt x="809" y="807"/>
                    <a:pt x="809" y="807"/>
                  </a:cubicBezTo>
                  <a:cubicBezTo>
                    <a:pt x="810" y="805"/>
                    <a:pt x="810" y="805"/>
                    <a:pt x="810" y="805"/>
                  </a:cubicBezTo>
                  <a:cubicBezTo>
                    <a:pt x="812" y="802"/>
                    <a:pt x="812" y="802"/>
                    <a:pt x="812" y="802"/>
                  </a:cubicBezTo>
                  <a:cubicBezTo>
                    <a:pt x="814" y="800"/>
                    <a:pt x="814" y="800"/>
                    <a:pt x="814" y="800"/>
                  </a:cubicBezTo>
                  <a:cubicBezTo>
                    <a:pt x="816" y="798"/>
                    <a:pt x="816" y="798"/>
                    <a:pt x="816" y="798"/>
                  </a:cubicBezTo>
                  <a:cubicBezTo>
                    <a:pt x="818" y="796"/>
                    <a:pt x="818" y="796"/>
                    <a:pt x="818" y="796"/>
                  </a:cubicBezTo>
                  <a:cubicBezTo>
                    <a:pt x="820" y="794"/>
                    <a:pt x="820" y="794"/>
                    <a:pt x="820" y="794"/>
                  </a:cubicBezTo>
                  <a:cubicBezTo>
                    <a:pt x="822" y="792"/>
                    <a:pt x="822" y="792"/>
                    <a:pt x="822" y="792"/>
                  </a:cubicBezTo>
                  <a:cubicBezTo>
                    <a:pt x="823" y="790"/>
                    <a:pt x="823" y="790"/>
                    <a:pt x="823" y="790"/>
                  </a:cubicBezTo>
                  <a:cubicBezTo>
                    <a:pt x="825" y="788"/>
                    <a:pt x="825" y="788"/>
                    <a:pt x="825" y="788"/>
                  </a:cubicBezTo>
                  <a:cubicBezTo>
                    <a:pt x="827" y="785"/>
                    <a:pt x="827" y="785"/>
                    <a:pt x="827" y="785"/>
                  </a:cubicBezTo>
                  <a:cubicBezTo>
                    <a:pt x="829" y="783"/>
                    <a:pt x="829" y="783"/>
                    <a:pt x="829" y="783"/>
                  </a:cubicBezTo>
                  <a:cubicBezTo>
                    <a:pt x="831" y="781"/>
                    <a:pt x="831" y="781"/>
                    <a:pt x="831" y="781"/>
                  </a:cubicBezTo>
                  <a:cubicBezTo>
                    <a:pt x="832" y="779"/>
                    <a:pt x="832" y="779"/>
                    <a:pt x="832" y="779"/>
                  </a:cubicBezTo>
                  <a:close/>
                  <a:moveTo>
                    <a:pt x="789" y="826"/>
                  </a:moveTo>
                  <a:cubicBezTo>
                    <a:pt x="789" y="826"/>
                    <a:pt x="789" y="826"/>
                    <a:pt x="789" y="826"/>
                  </a:cubicBezTo>
                  <a:cubicBezTo>
                    <a:pt x="793" y="823"/>
                    <a:pt x="798" y="827"/>
                    <a:pt x="795" y="831"/>
                  </a:cubicBezTo>
                  <a:cubicBezTo>
                    <a:pt x="795" y="832"/>
                    <a:pt x="795" y="832"/>
                    <a:pt x="795" y="832"/>
                  </a:cubicBezTo>
                  <a:cubicBezTo>
                    <a:pt x="794" y="833"/>
                    <a:pt x="794" y="833"/>
                    <a:pt x="794" y="833"/>
                  </a:cubicBezTo>
                  <a:cubicBezTo>
                    <a:pt x="792" y="835"/>
                    <a:pt x="792" y="835"/>
                    <a:pt x="792" y="835"/>
                  </a:cubicBezTo>
                  <a:cubicBezTo>
                    <a:pt x="790" y="837"/>
                    <a:pt x="790" y="837"/>
                    <a:pt x="790" y="837"/>
                  </a:cubicBezTo>
                  <a:cubicBezTo>
                    <a:pt x="788" y="838"/>
                    <a:pt x="788" y="838"/>
                    <a:pt x="788" y="838"/>
                  </a:cubicBezTo>
                  <a:cubicBezTo>
                    <a:pt x="786" y="840"/>
                    <a:pt x="786" y="840"/>
                    <a:pt x="786" y="840"/>
                  </a:cubicBezTo>
                  <a:cubicBezTo>
                    <a:pt x="784" y="842"/>
                    <a:pt x="784" y="842"/>
                    <a:pt x="784" y="842"/>
                  </a:cubicBezTo>
                  <a:cubicBezTo>
                    <a:pt x="782" y="844"/>
                    <a:pt x="782" y="844"/>
                    <a:pt x="782" y="844"/>
                  </a:cubicBezTo>
                  <a:cubicBezTo>
                    <a:pt x="780" y="846"/>
                    <a:pt x="780" y="846"/>
                    <a:pt x="780" y="846"/>
                  </a:cubicBezTo>
                  <a:cubicBezTo>
                    <a:pt x="777" y="848"/>
                    <a:pt x="777" y="848"/>
                    <a:pt x="777" y="848"/>
                  </a:cubicBezTo>
                  <a:cubicBezTo>
                    <a:pt x="775" y="850"/>
                    <a:pt x="775" y="850"/>
                    <a:pt x="775" y="850"/>
                  </a:cubicBezTo>
                  <a:cubicBezTo>
                    <a:pt x="773" y="852"/>
                    <a:pt x="773" y="852"/>
                    <a:pt x="773" y="852"/>
                  </a:cubicBezTo>
                  <a:cubicBezTo>
                    <a:pt x="771" y="854"/>
                    <a:pt x="771" y="854"/>
                    <a:pt x="771" y="854"/>
                  </a:cubicBezTo>
                  <a:cubicBezTo>
                    <a:pt x="769" y="855"/>
                    <a:pt x="769" y="855"/>
                    <a:pt x="769" y="855"/>
                  </a:cubicBezTo>
                  <a:cubicBezTo>
                    <a:pt x="767" y="857"/>
                    <a:pt x="767" y="857"/>
                    <a:pt x="767" y="857"/>
                  </a:cubicBezTo>
                  <a:cubicBezTo>
                    <a:pt x="765" y="859"/>
                    <a:pt x="765" y="859"/>
                    <a:pt x="765" y="859"/>
                  </a:cubicBezTo>
                  <a:cubicBezTo>
                    <a:pt x="763" y="860"/>
                    <a:pt x="762" y="860"/>
                    <a:pt x="760" y="859"/>
                  </a:cubicBezTo>
                  <a:cubicBezTo>
                    <a:pt x="758" y="857"/>
                    <a:pt x="758" y="854"/>
                    <a:pt x="760" y="852"/>
                  </a:cubicBezTo>
                  <a:cubicBezTo>
                    <a:pt x="762" y="851"/>
                    <a:pt x="762" y="851"/>
                    <a:pt x="762" y="851"/>
                  </a:cubicBezTo>
                  <a:cubicBezTo>
                    <a:pt x="764" y="849"/>
                    <a:pt x="764" y="849"/>
                    <a:pt x="764" y="849"/>
                  </a:cubicBezTo>
                  <a:cubicBezTo>
                    <a:pt x="766" y="847"/>
                    <a:pt x="766" y="847"/>
                    <a:pt x="766" y="847"/>
                  </a:cubicBezTo>
                  <a:cubicBezTo>
                    <a:pt x="768" y="846"/>
                    <a:pt x="768" y="846"/>
                    <a:pt x="768" y="846"/>
                  </a:cubicBezTo>
                  <a:cubicBezTo>
                    <a:pt x="770" y="844"/>
                    <a:pt x="770" y="844"/>
                    <a:pt x="770" y="844"/>
                  </a:cubicBezTo>
                  <a:cubicBezTo>
                    <a:pt x="772" y="842"/>
                    <a:pt x="772" y="842"/>
                    <a:pt x="772" y="842"/>
                  </a:cubicBezTo>
                  <a:cubicBezTo>
                    <a:pt x="774" y="840"/>
                    <a:pt x="774" y="840"/>
                    <a:pt x="774" y="840"/>
                  </a:cubicBezTo>
                  <a:cubicBezTo>
                    <a:pt x="777" y="838"/>
                    <a:pt x="777" y="838"/>
                    <a:pt x="777" y="838"/>
                  </a:cubicBezTo>
                  <a:cubicBezTo>
                    <a:pt x="779" y="836"/>
                    <a:pt x="779" y="836"/>
                    <a:pt x="779" y="836"/>
                  </a:cubicBezTo>
                  <a:cubicBezTo>
                    <a:pt x="781" y="834"/>
                    <a:pt x="781" y="834"/>
                    <a:pt x="781" y="834"/>
                  </a:cubicBezTo>
                  <a:cubicBezTo>
                    <a:pt x="783" y="833"/>
                    <a:pt x="783" y="833"/>
                    <a:pt x="783" y="833"/>
                  </a:cubicBezTo>
                  <a:cubicBezTo>
                    <a:pt x="785" y="831"/>
                    <a:pt x="785" y="831"/>
                    <a:pt x="785" y="831"/>
                  </a:cubicBezTo>
                  <a:cubicBezTo>
                    <a:pt x="787" y="829"/>
                    <a:pt x="787" y="829"/>
                    <a:pt x="787" y="829"/>
                  </a:cubicBezTo>
                  <a:cubicBezTo>
                    <a:pt x="789" y="827"/>
                    <a:pt x="789" y="827"/>
                    <a:pt x="789" y="827"/>
                  </a:cubicBezTo>
                  <a:cubicBezTo>
                    <a:pt x="789" y="826"/>
                    <a:pt x="789" y="826"/>
                    <a:pt x="789" y="826"/>
                  </a:cubicBezTo>
                  <a:close/>
                  <a:moveTo>
                    <a:pt x="741" y="867"/>
                  </a:moveTo>
                  <a:cubicBezTo>
                    <a:pt x="741" y="867"/>
                    <a:pt x="741" y="867"/>
                    <a:pt x="741" y="867"/>
                  </a:cubicBezTo>
                  <a:cubicBezTo>
                    <a:pt x="743" y="866"/>
                    <a:pt x="745" y="866"/>
                    <a:pt x="746" y="867"/>
                  </a:cubicBezTo>
                  <a:cubicBezTo>
                    <a:pt x="748" y="868"/>
                    <a:pt x="748" y="872"/>
                    <a:pt x="746" y="873"/>
                  </a:cubicBezTo>
                  <a:cubicBezTo>
                    <a:pt x="744" y="875"/>
                    <a:pt x="744" y="875"/>
                    <a:pt x="744" y="875"/>
                  </a:cubicBezTo>
                  <a:cubicBezTo>
                    <a:pt x="742" y="876"/>
                    <a:pt x="742" y="876"/>
                    <a:pt x="742" y="876"/>
                  </a:cubicBezTo>
                  <a:cubicBezTo>
                    <a:pt x="739" y="878"/>
                    <a:pt x="739" y="878"/>
                    <a:pt x="739" y="878"/>
                  </a:cubicBezTo>
                  <a:cubicBezTo>
                    <a:pt x="737" y="880"/>
                    <a:pt x="737" y="880"/>
                    <a:pt x="737" y="880"/>
                  </a:cubicBezTo>
                  <a:cubicBezTo>
                    <a:pt x="735" y="881"/>
                    <a:pt x="735" y="881"/>
                    <a:pt x="735" y="881"/>
                  </a:cubicBezTo>
                  <a:cubicBezTo>
                    <a:pt x="732" y="883"/>
                    <a:pt x="732" y="883"/>
                    <a:pt x="732" y="883"/>
                  </a:cubicBezTo>
                  <a:cubicBezTo>
                    <a:pt x="730" y="885"/>
                    <a:pt x="730" y="885"/>
                    <a:pt x="730" y="885"/>
                  </a:cubicBezTo>
                  <a:cubicBezTo>
                    <a:pt x="728" y="886"/>
                    <a:pt x="728" y="886"/>
                    <a:pt x="728" y="886"/>
                  </a:cubicBezTo>
                  <a:cubicBezTo>
                    <a:pt x="725" y="888"/>
                    <a:pt x="725" y="888"/>
                    <a:pt x="725" y="888"/>
                  </a:cubicBezTo>
                  <a:cubicBezTo>
                    <a:pt x="723" y="889"/>
                    <a:pt x="723" y="889"/>
                    <a:pt x="723" y="889"/>
                  </a:cubicBezTo>
                  <a:cubicBezTo>
                    <a:pt x="720" y="891"/>
                    <a:pt x="720" y="891"/>
                    <a:pt x="720" y="891"/>
                  </a:cubicBezTo>
                  <a:cubicBezTo>
                    <a:pt x="718" y="892"/>
                    <a:pt x="718" y="892"/>
                    <a:pt x="718" y="892"/>
                  </a:cubicBezTo>
                  <a:cubicBezTo>
                    <a:pt x="716" y="894"/>
                    <a:pt x="716" y="894"/>
                    <a:pt x="716" y="894"/>
                  </a:cubicBezTo>
                  <a:cubicBezTo>
                    <a:pt x="713" y="895"/>
                    <a:pt x="713" y="895"/>
                    <a:pt x="713" y="895"/>
                  </a:cubicBezTo>
                  <a:cubicBezTo>
                    <a:pt x="713" y="896"/>
                    <a:pt x="713" y="896"/>
                    <a:pt x="713" y="896"/>
                  </a:cubicBezTo>
                  <a:cubicBezTo>
                    <a:pt x="709" y="898"/>
                    <a:pt x="705" y="892"/>
                    <a:pt x="708" y="889"/>
                  </a:cubicBezTo>
                  <a:cubicBezTo>
                    <a:pt x="708" y="889"/>
                    <a:pt x="709" y="889"/>
                    <a:pt x="709" y="889"/>
                  </a:cubicBezTo>
                  <a:cubicBezTo>
                    <a:pt x="709" y="888"/>
                    <a:pt x="709" y="888"/>
                    <a:pt x="709" y="888"/>
                  </a:cubicBezTo>
                  <a:cubicBezTo>
                    <a:pt x="712" y="887"/>
                    <a:pt x="712" y="887"/>
                    <a:pt x="712" y="887"/>
                  </a:cubicBezTo>
                  <a:cubicBezTo>
                    <a:pt x="714" y="886"/>
                    <a:pt x="714" y="886"/>
                    <a:pt x="714" y="886"/>
                  </a:cubicBezTo>
                  <a:cubicBezTo>
                    <a:pt x="716" y="884"/>
                    <a:pt x="716" y="884"/>
                    <a:pt x="716" y="884"/>
                  </a:cubicBezTo>
                  <a:cubicBezTo>
                    <a:pt x="719" y="883"/>
                    <a:pt x="719" y="883"/>
                    <a:pt x="719" y="883"/>
                  </a:cubicBezTo>
                  <a:cubicBezTo>
                    <a:pt x="721" y="881"/>
                    <a:pt x="721" y="881"/>
                    <a:pt x="721" y="881"/>
                  </a:cubicBezTo>
                  <a:cubicBezTo>
                    <a:pt x="723" y="879"/>
                    <a:pt x="723" y="879"/>
                    <a:pt x="723" y="879"/>
                  </a:cubicBezTo>
                  <a:cubicBezTo>
                    <a:pt x="726" y="878"/>
                    <a:pt x="726" y="878"/>
                    <a:pt x="726" y="878"/>
                  </a:cubicBezTo>
                  <a:cubicBezTo>
                    <a:pt x="728" y="876"/>
                    <a:pt x="728" y="876"/>
                    <a:pt x="728" y="876"/>
                  </a:cubicBezTo>
                  <a:cubicBezTo>
                    <a:pt x="730" y="875"/>
                    <a:pt x="730" y="875"/>
                    <a:pt x="730" y="875"/>
                  </a:cubicBezTo>
                  <a:cubicBezTo>
                    <a:pt x="733" y="873"/>
                    <a:pt x="733" y="873"/>
                    <a:pt x="733" y="873"/>
                  </a:cubicBezTo>
                  <a:cubicBezTo>
                    <a:pt x="735" y="871"/>
                    <a:pt x="735" y="871"/>
                    <a:pt x="735" y="871"/>
                  </a:cubicBezTo>
                  <a:cubicBezTo>
                    <a:pt x="737" y="870"/>
                    <a:pt x="737" y="870"/>
                    <a:pt x="737" y="870"/>
                  </a:cubicBezTo>
                  <a:cubicBezTo>
                    <a:pt x="739" y="868"/>
                    <a:pt x="739" y="868"/>
                    <a:pt x="739" y="868"/>
                  </a:cubicBezTo>
                  <a:cubicBezTo>
                    <a:pt x="741" y="867"/>
                    <a:pt x="741" y="867"/>
                    <a:pt x="741" y="867"/>
                  </a:cubicBezTo>
                  <a:close/>
                  <a:moveTo>
                    <a:pt x="688" y="900"/>
                  </a:moveTo>
                  <a:cubicBezTo>
                    <a:pt x="688" y="900"/>
                    <a:pt x="688" y="900"/>
                    <a:pt x="688" y="900"/>
                  </a:cubicBezTo>
                  <a:cubicBezTo>
                    <a:pt x="693" y="898"/>
                    <a:pt x="696" y="904"/>
                    <a:pt x="692" y="907"/>
                  </a:cubicBezTo>
                  <a:cubicBezTo>
                    <a:pt x="692" y="908"/>
                    <a:pt x="692" y="908"/>
                    <a:pt x="692" y="908"/>
                  </a:cubicBezTo>
                  <a:cubicBezTo>
                    <a:pt x="691" y="908"/>
                    <a:pt x="691" y="908"/>
                    <a:pt x="691" y="908"/>
                  </a:cubicBezTo>
                  <a:cubicBezTo>
                    <a:pt x="688" y="910"/>
                    <a:pt x="688" y="910"/>
                    <a:pt x="688" y="910"/>
                  </a:cubicBezTo>
                  <a:cubicBezTo>
                    <a:pt x="686" y="911"/>
                    <a:pt x="686" y="911"/>
                    <a:pt x="686" y="911"/>
                  </a:cubicBezTo>
                  <a:cubicBezTo>
                    <a:pt x="683" y="912"/>
                    <a:pt x="683" y="912"/>
                    <a:pt x="683" y="912"/>
                  </a:cubicBezTo>
                  <a:cubicBezTo>
                    <a:pt x="681" y="914"/>
                    <a:pt x="681" y="914"/>
                    <a:pt x="681" y="914"/>
                  </a:cubicBezTo>
                  <a:cubicBezTo>
                    <a:pt x="678" y="915"/>
                    <a:pt x="678" y="915"/>
                    <a:pt x="678" y="915"/>
                  </a:cubicBezTo>
                  <a:cubicBezTo>
                    <a:pt x="676" y="916"/>
                    <a:pt x="676" y="916"/>
                    <a:pt x="676" y="916"/>
                  </a:cubicBezTo>
                  <a:cubicBezTo>
                    <a:pt x="673" y="917"/>
                    <a:pt x="673" y="917"/>
                    <a:pt x="673" y="917"/>
                  </a:cubicBezTo>
                  <a:cubicBezTo>
                    <a:pt x="670" y="919"/>
                    <a:pt x="670" y="919"/>
                    <a:pt x="670" y="919"/>
                  </a:cubicBezTo>
                  <a:cubicBezTo>
                    <a:pt x="668" y="920"/>
                    <a:pt x="668" y="920"/>
                    <a:pt x="668" y="920"/>
                  </a:cubicBezTo>
                  <a:cubicBezTo>
                    <a:pt x="665" y="921"/>
                    <a:pt x="665" y="921"/>
                    <a:pt x="665" y="921"/>
                  </a:cubicBezTo>
                  <a:cubicBezTo>
                    <a:pt x="663" y="922"/>
                    <a:pt x="663" y="922"/>
                    <a:pt x="663" y="922"/>
                  </a:cubicBezTo>
                  <a:cubicBezTo>
                    <a:pt x="660" y="923"/>
                    <a:pt x="660" y="923"/>
                    <a:pt x="660" y="923"/>
                  </a:cubicBezTo>
                  <a:cubicBezTo>
                    <a:pt x="657" y="925"/>
                    <a:pt x="657" y="925"/>
                    <a:pt x="657" y="925"/>
                  </a:cubicBezTo>
                  <a:cubicBezTo>
                    <a:pt x="656" y="925"/>
                    <a:pt x="656" y="925"/>
                    <a:pt x="656" y="925"/>
                  </a:cubicBezTo>
                  <a:cubicBezTo>
                    <a:pt x="652" y="927"/>
                    <a:pt x="649" y="921"/>
                    <a:pt x="652" y="918"/>
                  </a:cubicBezTo>
                  <a:cubicBezTo>
                    <a:pt x="653" y="918"/>
                    <a:pt x="653" y="918"/>
                    <a:pt x="653" y="918"/>
                  </a:cubicBezTo>
                  <a:cubicBezTo>
                    <a:pt x="654" y="917"/>
                    <a:pt x="654" y="917"/>
                    <a:pt x="654" y="917"/>
                  </a:cubicBezTo>
                  <a:cubicBezTo>
                    <a:pt x="657" y="916"/>
                    <a:pt x="657" y="916"/>
                    <a:pt x="657" y="916"/>
                  </a:cubicBezTo>
                  <a:cubicBezTo>
                    <a:pt x="659" y="915"/>
                    <a:pt x="659" y="915"/>
                    <a:pt x="659" y="915"/>
                  </a:cubicBezTo>
                  <a:cubicBezTo>
                    <a:pt x="662" y="914"/>
                    <a:pt x="662" y="914"/>
                    <a:pt x="662" y="914"/>
                  </a:cubicBezTo>
                  <a:cubicBezTo>
                    <a:pt x="665" y="913"/>
                    <a:pt x="665" y="913"/>
                    <a:pt x="665" y="913"/>
                  </a:cubicBezTo>
                  <a:cubicBezTo>
                    <a:pt x="667" y="911"/>
                    <a:pt x="667" y="911"/>
                    <a:pt x="667" y="911"/>
                  </a:cubicBezTo>
                  <a:cubicBezTo>
                    <a:pt x="670" y="910"/>
                    <a:pt x="670" y="910"/>
                    <a:pt x="670" y="910"/>
                  </a:cubicBezTo>
                  <a:cubicBezTo>
                    <a:pt x="672" y="909"/>
                    <a:pt x="672" y="909"/>
                    <a:pt x="672" y="909"/>
                  </a:cubicBezTo>
                  <a:cubicBezTo>
                    <a:pt x="675" y="908"/>
                    <a:pt x="675" y="908"/>
                    <a:pt x="675" y="908"/>
                  </a:cubicBezTo>
                  <a:cubicBezTo>
                    <a:pt x="677" y="906"/>
                    <a:pt x="677" y="906"/>
                    <a:pt x="677" y="906"/>
                  </a:cubicBezTo>
                  <a:cubicBezTo>
                    <a:pt x="680" y="905"/>
                    <a:pt x="680" y="905"/>
                    <a:pt x="680" y="905"/>
                  </a:cubicBezTo>
                  <a:cubicBezTo>
                    <a:pt x="682" y="904"/>
                    <a:pt x="682" y="904"/>
                    <a:pt x="682" y="904"/>
                  </a:cubicBezTo>
                  <a:cubicBezTo>
                    <a:pt x="685" y="902"/>
                    <a:pt x="685" y="902"/>
                    <a:pt x="685" y="902"/>
                  </a:cubicBezTo>
                  <a:cubicBezTo>
                    <a:pt x="687" y="901"/>
                    <a:pt x="687" y="901"/>
                    <a:pt x="687" y="901"/>
                  </a:cubicBezTo>
                  <a:cubicBezTo>
                    <a:pt x="688" y="900"/>
                    <a:pt x="688" y="900"/>
                    <a:pt x="688" y="900"/>
                  </a:cubicBezTo>
                  <a:close/>
                  <a:moveTo>
                    <a:pt x="632" y="927"/>
                  </a:moveTo>
                  <a:cubicBezTo>
                    <a:pt x="632" y="927"/>
                    <a:pt x="632" y="927"/>
                    <a:pt x="632" y="927"/>
                  </a:cubicBezTo>
                  <a:cubicBezTo>
                    <a:pt x="636" y="925"/>
                    <a:pt x="639" y="931"/>
                    <a:pt x="635" y="934"/>
                  </a:cubicBezTo>
                  <a:cubicBezTo>
                    <a:pt x="635" y="934"/>
                    <a:pt x="635" y="934"/>
                    <a:pt x="634" y="934"/>
                  </a:cubicBezTo>
                  <a:cubicBezTo>
                    <a:pt x="633" y="934"/>
                    <a:pt x="633" y="934"/>
                    <a:pt x="633" y="934"/>
                  </a:cubicBezTo>
                  <a:cubicBezTo>
                    <a:pt x="631" y="935"/>
                    <a:pt x="631" y="935"/>
                    <a:pt x="631" y="935"/>
                  </a:cubicBezTo>
                  <a:cubicBezTo>
                    <a:pt x="628" y="936"/>
                    <a:pt x="628" y="936"/>
                    <a:pt x="628" y="936"/>
                  </a:cubicBezTo>
                  <a:cubicBezTo>
                    <a:pt x="625" y="937"/>
                    <a:pt x="625" y="937"/>
                    <a:pt x="625" y="937"/>
                  </a:cubicBezTo>
                  <a:cubicBezTo>
                    <a:pt x="622" y="938"/>
                    <a:pt x="622" y="938"/>
                    <a:pt x="622" y="938"/>
                  </a:cubicBezTo>
                  <a:cubicBezTo>
                    <a:pt x="620" y="939"/>
                    <a:pt x="620" y="939"/>
                    <a:pt x="620" y="939"/>
                  </a:cubicBezTo>
                  <a:cubicBezTo>
                    <a:pt x="617" y="940"/>
                    <a:pt x="617" y="940"/>
                    <a:pt x="617" y="940"/>
                  </a:cubicBezTo>
                  <a:cubicBezTo>
                    <a:pt x="614" y="941"/>
                    <a:pt x="614" y="941"/>
                    <a:pt x="614" y="941"/>
                  </a:cubicBezTo>
                  <a:cubicBezTo>
                    <a:pt x="611" y="942"/>
                    <a:pt x="611" y="942"/>
                    <a:pt x="611" y="942"/>
                  </a:cubicBezTo>
                  <a:cubicBezTo>
                    <a:pt x="609" y="943"/>
                    <a:pt x="609" y="943"/>
                    <a:pt x="609" y="943"/>
                  </a:cubicBezTo>
                  <a:cubicBezTo>
                    <a:pt x="606" y="944"/>
                    <a:pt x="606" y="944"/>
                    <a:pt x="606" y="944"/>
                  </a:cubicBezTo>
                  <a:cubicBezTo>
                    <a:pt x="603" y="945"/>
                    <a:pt x="603" y="945"/>
                    <a:pt x="603" y="945"/>
                  </a:cubicBezTo>
                  <a:cubicBezTo>
                    <a:pt x="600" y="945"/>
                    <a:pt x="600" y="945"/>
                    <a:pt x="600" y="945"/>
                  </a:cubicBezTo>
                  <a:cubicBezTo>
                    <a:pt x="598" y="946"/>
                    <a:pt x="598" y="946"/>
                    <a:pt x="598" y="946"/>
                  </a:cubicBezTo>
                  <a:cubicBezTo>
                    <a:pt x="597" y="946"/>
                    <a:pt x="597" y="946"/>
                    <a:pt x="597" y="946"/>
                  </a:cubicBezTo>
                  <a:cubicBezTo>
                    <a:pt x="596" y="947"/>
                    <a:pt x="595" y="947"/>
                    <a:pt x="594" y="946"/>
                  </a:cubicBezTo>
                  <a:cubicBezTo>
                    <a:pt x="591" y="944"/>
                    <a:pt x="591" y="940"/>
                    <a:pt x="595" y="939"/>
                  </a:cubicBezTo>
                  <a:cubicBezTo>
                    <a:pt x="595" y="938"/>
                    <a:pt x="595" y="938"/>
                    <a:pt x="595" y="938"/>
                  </a:cubicBezTo>
                  <a:cubicBezTo>
                    <a:pt x="598" y="938"/>
                    <a:pt x="598" y="938"/>
                    <a:pt x="598" y="938"/>
                  </a:cubicBezTo>
                  <a:cubicBezTo>
                    <a:pt x="601" y="937"/>
                    <a:pt x="601" y="937"/>
                    <a:pt x="601" y="937"/>
                  </a:cubicBezTo>
                  <a:cubicBezTo>
                    <a:pt x="604" y="936"/>
                    <a:pt x="604" y="936"/>
                    <a:pt x="604" y="936"/>
                  </a:cubicBezTo>
                  <a:cubicBezTo>
                    <a:pt x="606" y="935"/>
                    <a:pt x="606" y="935"/>
                    <a:pt x="606" y="935"/>
                  </a:cubicBezTo>
                  <a:cubicBezTo>
                    <a:pt x="609" y="934"/>
                    <a:pt x="609" y="934"/>
                    <a:pt x="609" y="934"/>
                  </a:cubicBezTo>
                  <a:cubicBezTo>
                    <a:pt x="612" y="933"/>
                    <a:pt x="612" y="933"/>
                    <a:pt x="612" y="933"/>
                  </a:cubicBezTo>
                  <a:cubicBezTo>
                    <a:pt x="615" y="933"/>
                    <a:pt x="615" y="933"/>
                    <a:pt x="615" y="933"/>
                  </a:cubicBezTo>
                  <a:cubicBezTo>
                    <a:pt x="617" y="932"/>
                    <a:pt x="617" y="932"/>
                    <a:pt x="617" y="932"/>
                  </a:cubicBezTo>
                  <a:cubicBezTo>
                    <a:pt x="620" y="931"/>
                    <a:pt x="620" y="931"/>
                    <a:pt x="620" y="931"/>
                  </a:cubicBezTo>
                  <a:cubicBezTo>
                    <a:pt x="623" y="930"/>
                    <a:pt x="623" y="930"/>
                    <a:pt x="623" y="930"/>
                  </a:cubicBezTo>
                  <a:cubicBezTo>
                    <a:pt x="625" y="929"/>
                    <a:pt x="625" y="929"/>
                    <a:pt x="625" y="929"/>
                  </a:cubicBezTo>
                  <a:cubicBezTo>
                    <a:pt x="628" y="928"/>
                    <a:pt x="628" y="928"/>
                    <a:pt x="628" y="928"/>
                  </a:cubicBezTo>
                  <a:cubicBezTo>
                    <a:pt x="631" y="927"/>
                    <a:pt x="631" y="927"/>
                    <a:pt x="631" y="927"/>
                  </a:cubicBezTo>
                  <a:cubicBezTo>
                    <a:pt x="632" y="927"/>
                    <a:pt x="632" y="927"/>
                    <a:pt x="632" y="927"/>
                  </a:cubicBezTo>
                  <a:close/>
                  <a:moveTo>
                    <a:pt x="572" y="944"/>
                  </a:moveTo>
                  <a:cubicBezTo>
                    <a:pt x="572" y="944"/>
                    <a:pt x="572" y="944"/>
                    <a:pt x="572" y="944"/>
                  </a:cubicBezTo>
                  <a:cubicBezTo>
                    <a:pt x="576" y="944"/>
                    <a:pt x="579" y="949"/>
                    <a:pt x="575" y="952"/>
                  </a:cubicBezTo>
                  <a:cubicBezTo>
                    <a:pt x="574" y="952"/>
                    <a:pt x="574" y="952"/>
                    <a:pt x="574" y="952"/>
                  </a:cubicBezTo>
                  <a:cubicBezTo>
                    <a:pt x="572" y="953"/>
                    <a:pt x="572" y="953"/>
                    <a:pt x="572" y="953"/>
                  </a:cubicBezTo>
                  <a:cubicBezTo>
                    <a:pt x="569" y="953"/>
                    <a:pt x="569" y="953"/>
                    <a:pt x="569" y="953"/>
                  </a:cubicBezTo>
                  <a:cubicBezTo>
                    <a:pt x="566" y="954"/>
                    <a:pt x="566" y="954"/>
                    <a:pt x="566" y="954"/>
                  </a:cubicBezTo>
                  <a:cubicBezTo>
                    <a:pt x="563" y="954"/>
                    <a:pt x="563" y="954"/>
                    <a:pt x="563" y="954"/>
                  </a:cubicBezTo>
                  <a:cubicBezTo>
                    <a:pt x="561" y="955"/>
                    <a:pt x="561" y="955"/>
                    <a:pt x="561" y="955"/>
                  </a:cubicBezTo>
                  <a:cubicBezTo>
                    <a:pt x="558" y="956"/>
                    <a:pt x="558" y="956"/>
                    <a:pt x="558" y="956"/>
                  </a:cubicBezTo>
                  <a:cubicBezTo>
                    <a:pt x="555" y="956"/>
                    <a:pt x="555" y="956"/>
                    <a:pt x="555" y="956"/>
                  </a:cubicBezTo>
                  <a:cubicBezTo>
                    <a:pt x="552" y="957"/>
                    <a:pt x="552" y="957"/>
                    <a:pt x="552" y="957"/>
                  </a:cubicBezTo>
                  <a:cubicBezTo>
                    <a:pt x="549" y="957"/>
                    <a:pt x="549" y="957"/>
                    <a:pt x="549" y="957"/>
                  </a:cubicBezTo>
                  <a:cubicBezTo>
                    <a:pt x="546" y="958"/>
                    <a:pt x="546" y="958"/>
                    <a:pt x="546" y="958"/>
                  </a:cubicBezTo>
                  <a:cubicBezTo>
                    <a:pt x="543" y="958"/>
                    <a:pt x="543" y="958"/>
                    <a:pt x="543" y="958"/>
                  </a:cubicBezTo>
                  <a:cubicBezTo>
                    <a:pt x="540" y="959"/>
                    <a:pt x="540" y="959"/>
                    <a:pt x="540" y="959"/>
                  </a:cubicBezTo>
                  <a:cubicBezTo>
                    <a:pt x="537" y="959"/>
                    <a:pt x="537" y="959"/>
                    <a:pt x="537" y="959"/>
                  </a:cubicBezTo>
                  <a:cubicBezTo>
                    <a:pt x="535" y="959"/>
                    <a:pt x="535" y="959"/>
                    <a:pt x="535" y="959"/>
                  </a:cubicBezTo>
                  <a:cubicBezTo>
                    <a:pt x="534" y="960"/>
                    <a:pt x="533" y="959"/>
                    <a:pt x="532" y="959"/>
                  </a:cubicBezTo>
                  <a:cubicBezTo>
                    <a:pt x="529" y="957"/>
                    <a:pt x="530" y="952"/>
                    <a:pt x="534" y="951"/>
                  </a:cubicBezTo>
                  <a:cubicBezTo>
                    <a:pt x="536" y="951"/>
                    <a:pt x="536" y="951"/>
                    <a:pt x="536" y="951"/>
                  </a:cubicBezTo>
                  <a:cubicBezTo>
                    <a:pt x="539" y="951"/>
                    <a:pt x="539" y="951"/>
                    <a:pt x="539" y="951"/>
                  </a:cubicBezTo>
                  <a:cubicBezTo>
                    <a:pt x="542" y="950"/>
                    <a:pt x="542" y="950"/>
                    <a:pt x="542" y="950"/>
                  </a:cubicBezTo>
                  <a:cubicBezTo>
                    <a:pt x="545" y="950"/>
                    <a:pt x="545" y="950"/>
                    <a:pt x="545" y="950"/>
                  </a:cubicBezTo>
                  <a:cubicBezTo>
                    <a:pt x="548" y="949"/>
                    <a:pt x="548" y="949"/>
                    <a:pt x="548" y="949"/>
                  </a:cubicBezTo>
                  <a:cubicBezTo>
                    <a:pt x="550" y="949"/>
                    <a:pt x="550" y="949"/>
                    <a:pt x="550" y="949"/>
                  </a:cubicBezTo>
                  <a:cubicBezTo>
                    <a:pt x="553" y="948"/>
                    <a:pt x="553" y="948"/>
                    <a:pt x="553" y="948"/>
                  </a:cubicBezTo>
                  <a:cubicBezTo>
                    <a:pt x="556" y="948"/>
                    <a:pt x="556" y="948"/>
                    <a:pt x="556" y="948"/>
                  </a:cubicBezTo>
                  <a:cubicBezTo>
                    <a:pt x="559" y="947"/>
                    <a:pt x="559" y="947"/>
                    <a:pt x="559" y="947"/>
                  </a:cubicBezTo>
                  <a:cubicBezTo>
                    <a:pt x="562" y="947"/>
                    <a:pt x="562" y="947"/>
                    <a:pt x="562" y="947"/>
                  </a:cubicBezTo>
                  <a:cubicBezTo>
                    <a:pt x="565" y="946"/>
                    <a:pt x="565" y="946"/>
                    <a:pt x="565" y="946"/>
                  </a:cubicBezTo>
                  <a:cubicBezTo>
                    <a:pt x="568" y="945"/>
                    <a:pt x="568" y="945"/>
                    <a:pt x="568" y="945"/>
                  </a:cubicBezTo>
                  <a:cubicBezTo>
                    <a:pt x="570" y="945"/>
                    <a:pt x="570" y="945"/>
                    <a:pt x="570" y="945"/>
                  </a:cubicBezTo>
                  <a:lnTo>
                    <a:pt x="572" y="94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533"/>
            <p:cNvSpPr/>
            <p:nvPr/>
          </p:nvSpPr>
          <p:spPr bwMode="auto">
            <a:xfrm>
              <a:off x="2046288" y="3860801"/>
              <a:ext cx="977900" cy="979488"/>
            </a:xfrm>
            <a:custGeom>
              <a:avLst/>
              <a:gdLst>
                <a:gd name="T0" fmla="*/ 201 w 266"/>
                <a:gd name="T1" fmla="*/ 38 h 266"/>
                <a:gd name="T2" fmla="*/ 228 w 266"/>
                <a:gd name="T3" fmla="*/ 201 h 266"/>
                <a:gd name="T4" fmla="*/ 65 w 266"/>
                <a:gd name="T5" fmla="*/ 228 h 266"/>
                <a:gd name="T6" fmla="*/ 37 w 266"/>
                <a:gd name="T7" fmla="*/ 65 h 266"/>
                <a:gd name="T8" fmla="*/ 201 w 266"/>
                <a:gd name="T9" fmla="*/ 38 h 266"/>
              </a:gdLst>
              <a:ahLst/>
              <a:cxnLst>
                <a:cxn ang="0">
                  <a:pos x="T0" y="T1"/>
                </a:cxn>
                <a:cxn ang="0">
                  <a:pos x="T2" y="T3"/>
                </a:cxn>
                <a:cxn ang="0">
                  <a:pos x="T4" y="T5"/>
                </a:cxn>
                <a:cxn ang="0">
                  <a:pos x="T6" y="T7"/>
                </a:cxn>
                <a:cxn ang="0">
                  <a:pos x="T8" y="T9"/>
                </a:cxn>
              </a:cxnLst>
              <a:rect l="0" t="0" r="r" b="b"/>
              <a:pathLst>
                <a:path w="266" h="266">
                  <a:moveTo>
                    <a:pt x="201" y="38"/>
                  </a:moveTo>
                  <a:cubicBezTo>
                    <a:pt x="253" y="75"/>
                    <a:pt x="266" y="148"/>
                    <a:pt x="228" y="201"/>
                  </a:cubicBezTo>
                  <a:cubicBezTo>
                    <a:pt x="191" y="253"/>
                    <a:pt x="118" y="266"/>
                    <a:pt x="65" y="228"/>
                  </a:cubicBezTo>
                  <a:cubicBezTo>
                    <a:pt x="12" y="191"/>
                    <a:pt x="0" y="118"/>
                    <a:pt x="37" y="65"/>
                  </a:cubicBezTo>
                  <a:cubicBezTo>
                    <a:pt x="75" y="12"/>
                    <a:pt x="148" y="0"/>
                    <a:pt x="201" y="3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534"/>
            <p:cNvSpPr>
              <a:spLocks noEditPoints="1"/>
            </p:cNvSpPr>
            <p:nvPr/>
          </p:nvSpPr>
          <p:spPr bwMode="auto">
            <a:xfrm>
              <a:off x="-1784350" y="4560888"/>
              <a:ext cx="525463" cy="530225"/>
            </a:xfrm>
            <a:custGeom>
              <a:avLst/>
              <a:gdLst>
                <a:gd name="T0" fmla="*/ 17 w 143"/>
                <a:gd name="T1" fmla="*/ 103 h 144"/>
                <a:gd name="T2" fmla="*/ 40 w 143"/>
                <a:gd name="T3" fmla="*/ 18 h 144"/>
                <a:gd name="T4" fmla="*/ 126 w 143"/>
                <a:gd name="T5" fmla="*/ 41 h 144"/>
                <a:gd name="T6" fmla="*/ 103 w 143"/>
                <a:gd name="T7" fmla="*/ 126 h 144"/>
                <a:gd name="T8" fmla="*/ 17 w 143"/>
                <a:gd name="T9" fmla="*/ 103 h 144"/>
                <a:gd name="T10" fmla="*/ 25 w 143"/>
                <a:gd name="T11" fmla="*/ 99 h 144"/>
                <a:gd name="T12" fmla="*/ 99 w 143"/>
                <a:gd name="T13" fmla="*/ 119 h 144"/>
                <a:gd name="T14" fmla="*/ 118 w 143"/>
                <a:gd name="T15" fmla="*/ 45 h 144"/>
                <a:gd name="T16" fmla="*/ 45 w 143"/>
                <a:gd name="T17" fmla="*/ 25 h 144"/>
                <a:gd name="T18" fmla="*/ 25 w 143"/>
                <a:gd name="T19" fmla="*/ 9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144">
                  <a:moveTo>
                    <a:pt x="17" y="103"/>
                  </a:moveTo>
                  <a:cubicBezTo>
                    <a:pt x="0" y="73"/>
                    <a:pt x="10" y="35"/>
                    <a:pt x="40" y="18"/>
                  </a:cubicBezTo>
                  <a:cubicBezTo>
                    <a:pt x="70" y="0"/>
                    <a:pt x="109" y="11"/>
                    <a:pt x="126" y="41"/>
                  </a:cubicBezTo>
                  <a:cubicBezTo>
                    <a:pt x="143" y="71"/>
                    <a:pt x="133" y="109"/>
                    <a:pt x="103" y="126"/>
                  </a:cubicBezTo>
                  <a:cubicBezTo>
                    <a:pt x="73" y="144"/>
                    <a:pt x="35" y="133"/>
                    <a:pt x="17" y="103"/>
                  </a:cubicBezTo>
                  <a:close/>
                  <a:moveTo>
                    <a:pt x="25" y="99"/>
                  </a:moveTo>
                  <a:cubicBezTo>
                    <a:pt x="40" y="125"/>
                    <a:pt x="73" y="134"/>
                    <a:pt x="99" y="119"/>
                  </a:cubicBezTo>
                  <a:cubicBezTo>
                    <a:pt x="125" y="104"/>
                    <a:pt x="133" y="71"/>
                    <a:pt x="118" y="45"/>
                  </a:cubicBezTo>
                  <a:cubicBezTo>
                    <a:pt x="104" y="19"/>
                    <a:pt x="70" y="10"/>
                    <a:pt x="45" y="25"/>
                  </a:cubicBezTo>
                  <a:cubicBezTo>
                    <a:pt x="19" y="40"/>
                    <a:pt x="10" y="73"/>
                    <a:pt x="25" y="99"/>
                  </a:cubicBez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535"/>
            <p:cNvSpPr/>
            <p:nvPr/>
          </p:nvSpPr>
          <p:spPr bwMode="auto">
            <a:xfrm>
              <a:off x="-1670050" y="4737101"/>
              <a:ext cx="307975" cy="214313"/>
            </a:xfrm>
            <a:custGeom>
              <a:avLst/>
              <a:gdLst>
                <a:gd name="T0" fmla="*/ 3 w 84"/>
                <a:gd name="T1" fmla="*/ 24 h 58"/>
                <a:gd name="T2" fmla="*/ 4 w 84"/>
                <a:gd name="T3" fmla="*/ 14 h 58"/>
                <a:gd name="T4" fmla="*/ 15 w 84"/>
                <a:gd name="T5" fmla="*/ 14 h 58"/>
                <a:gd name="T6" fmla="*/ 37 w 84"/>
                <a:gd name="T7" fmla="*/ 31 h 58"/>
                <a:gd name="T8" fmla="*/ 70 w 84"/>
                <a:gd name="T9" fmla="*/ 3 h 58"/>
                <a:gd name="T10" fmla="*/ 80 w 84"/>
                <a:gd name="T11" fmla="*/ 3 h 58"/>
                <a:gd name="T12" fmla="*/ 81 w 84"/>
                <a:gd name="T13" fmla="*/ 13 h 58"/>
                <a:gd name="T14" fmla="*/ 43 w 84"/>
                <a:gd name="T15" fmla="*/ 56 h 58"/>
                <a:gd name="T16" fmla="*/ 38 w 84"/>
                <a:gd name="T17" fmla="*/ 58 h 58"/>
                <a:gd name="T18" fmla="*/ 38 w 84"/>
                <a:gd name="T19" fmla="*/ 58 h 58"/>
                <a:gd name="T20" fmla="*/ 37 w 84"/>
                <a:gd name="T21" fmla="*/ 58 h 58"/>
                <a:gd name="T22" fmla="*/ 37 w 84"/>
                <a:gd name="T23" fmla="*/ 58 h 58"/>
                <a:gd name="T24" fmla="*/ 37 w 84"/>
                <a:gd name="T25" fmla="*/ 58 h 58"/>
                <a:gd name="T26" fmla="*/ 37 w 84"/>
                <a:gd name="T27" fmla="*/ 58 h 58"/>
                <a:gd name="T28" fmla="*/ 37 w 84"/>
                <a:gd name="T29" fmla="*/ 58 h 58"/>
                <a:gd name="T30" fmla="*/ 37 w 84"/>
                <a:gd name="T31" fmla="*/ 58 h 58"/>
                <a:gd name="T32" fmla="*/ 32 w 84"/>
                <a:gd name="T33" fmla="*/ 56 h 58"/>
                <a:gd name="T34" fmla="*/ 3 w 84"/>
                <a:gd name="T35" fmla="*/ 2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58">
                  <a:moveTo>
                    <a:pt x="3" y="24"/>
                  </a:moveTo>
                  <a:cubicBezTo>
                    <a:pt x="0" y="21"/>
                    <a:pt x="1" y="16"/>
                    <a:pt x="4" y="14"/>
                  </a:cubicBezTo>
                  <a:cubicBezTo>
                    <a:pt x="7" y="11"/>
                    <a:pt x="12" y="11"/>
                    <a:pt x="15" y="14"/>
                  </a:cubicBezTo>
                  <a:cubicBezTo>
                    <a:pt x="37" y="31"/>
                    <a:pt x="37" y="31"/>
                    <a:pt x="37" y="31"/>
                  </a:cubicBezTo>
                  <a:cubicBezTo>
                    <a:pt x="70" y="3"/>
                    <a:pt x="70" y="3"/>
                    <a:pt x="70" y="3"/>
                  </a:cubicBezTo>
                  <a:cubicBezTo>
                    <a:pt x="72" y="0"/>
                    <a:pt x="77" y="0"/>
                    <a:pt x="80" y="3"/>
                  </a:cubicBezTo>
                  <a:cubicBezTo>
                    <a:pt x="83" y="5"/>
                    <a:pt x="84" y="10"/>
                    <a:pt x="81" y="13"/>
                  </a:cubicBezTo>
                  <a:cubicBezTo>
                    <a:pt x="68" y="28"/>
                    <a:pt x="56" y="42"/>
                    <a:pt x="43" y="56"/>
                  </a:cubicBezTo>
                  <a:cubicBezTo>
                    <a:pt x="42" y="58"/>
                    <a:pt x="40" y="58"/>
                    <a:pt x="38" y="58"/>
                  </a:cubicBezTo>
                  <a:cubicBezTo>
                    <a:pt x="38" y="58"/>
                    <a:pt x="38" y="58"/>
                    <a:pt x="38" y="58"/>
                  </a:cubicBezTo>
                  <a:cubicBezTo>
                    <a:pt x="37" y="58"/>
                    <a:pt x="37" y="58"/>
                    <a:pt x="37" y="58"/>
                  </a:cubicBezTo>
                  <a:cubicBezTo>
                    <a:pt x="37" y="58"/>
                    <a:pt x="37" y="58"/>
                    <a:pt x="37" y="58"/>
                  </a:cubicBezTo>
                  <a:cubicBezTo>
                    <a:pt x="37" y="58"/>
                    <a:pt x="37" y="58"/>
                    <a:pt x="37" y="58"/>
                  </a:cubicBezTo>
                  <a:cubicBezTo>
                    <a:pt x="37" y="58"/>
                    <a:pt x="37" y="58"/>
                    <a:pt x="37" y="58"/>
                  </a:cubicBezTo>
                  <a:cubicBezTo>
                    <a:pt x="37" y="58"/>
                    <a:pt x="37" y="58"/>
                    <a:pt x="37" y="58"/>
                  </a:cubicBezTo>
                  <a:cubicBezTo>
                    <a:pt x="37" y="58"/>
                    <a:pt x="37" y="58"/>
                    <a:pt x="37" y="58"/>
                  </a:cubicBezTo>
                  <a:cubicBezTo>
                    <a:pt x="35" y="58"/>
                    <a:pt x="33" y="58"/>
                    <a:pt x="32" y="56"/>
                  </a:cubicBezTo>
                  <a:lnTo>
                    <a:pt x="3" y="24"/>
                  </a:ln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536"/>
            <p:cNvSpPr>
              <a:spLocks noEditPoints="1"/>
            </p:cNvSpPr>
            <p:nvPr/>
          </p:nvSpPr>
          <p:spPr bwMode="auto">
            <a:xfrm>
              <a:off x="387350" y="6707188"/>
              <a:ext cx="879475" cy="485775"/>
            </a:xfrm>
            <a:custGeom>
              <a:avLst/>
              <a:gdLst>
                <a:gd name="T0" fmla="*/ 100 w 239"/>
                <a:gd name="T1" fmla="*/ 131 h 132"/>
                <a:gd name="T2" fmla="*/ 88 w 239"/>
                <a:gd name="T3" fmla="*/ 97 h 132"/>
                <a:gd name="T4" fmla="*/ 39 w 239"/>
                <a:gd name="T5" fmla="*/ 97 h 132"/>
                <a:gd name="T6" fmla="*/ 27 w 239"/>
                <a:gd name="T7" fmla="*/ 131 h 132"/>
                <a:gd name="T8" fmla="*/ 0 w 239"/>
                <a:gd name="T9" fmla="*/ 131 h 132"/>
                <a:gd name="T10" fmla="*/ 47 w 239"/>
                <a:gd name="T11" fmla="*/ 0 h 132"/>
                <a:gd name="T12" fmla="*/ 80 w 239"/>
                <a:gd name="T13" fmla="*/ 0 h 132"/>
                <a:gd name="T14" fmla="*/ 127 w 239"/>
                <a:gd name="T15" fmla="*/ 131 h 132"/>
                <a:gd name="T16" fmla="*/ 100 w 239"/>
                <a:gd name="T17" fmla="*/ 131 h 132"/>
                <a:gd name="T18" fmla="*/ 64 w 239"/>
                <a:gd name="T19" fmla="*/ 20 h 132"/>
                <a:gd name="T20" fmla="*/ 63 w 239"/>
                <a:gd name="T21" fmla="*/ 22 h 132"/>
                <a:gd name="T22" fmla="*/ 61 w 239"/>
                <a:gd name="T23" fmla="*/ 30 h 132"/>
                <a:gd name="T24" fmla="*/ 45 w 239"/>
                <a:gd name="T25" fmla="*/ 77 h 132"/>
                <a:gd name="T26" fmla="*/ 82 w 239"/>
                <a:gd name="T27" fmla="*/ 77 h 132"/>
                <a:gd name="T28" fmla="*/ 69 w 239"/>
                <a:gd name="T29" fmla="*/ 39 h 132"/>
                <a:gd name="T30" fmla="*/ 66 w 239"/>
                <a:gd name="T31" fmla="*/ 26 h 132"/>
                <a:gd name="T32" fmla="*/ 64 w 239"/>
                <a:gd name="T33" fmla="*/ 20 h 132"/>
                <a:gd name="T34" fmla="*/ 169 w 239"/>
                <a:gd name="T35" fmla="*/ 132 h 132"/>
                <a:gd name="T36" fmla="*/ 146 w 239"/>
                <a:gd name="T37" fmla="*/ 125 h 132"/>
                <a:gd name="T38" fmla="*/ 138 w 239"/>
                <a:gd name="T39" fmla="*/ 102 h 132"/>
                <a:gd name="T40" fmla="*/ 148 w 239"/>
                <a:gd name="T41" fmla="*/ 78 h 132"/>
                <a:gd name="T42" fmla="*/ 177 w 239"/>
                <a:gd name="T43" fmla="*/ 70 h 132"/>
                <a:gd name="T44" fmla="*/ 199 w 239"/>
                <a:gd name="T45" fmla="*/ 70 h 132"/>
                <a:gd name="T46" fmla="*/ 199 w 239"/>
                <a:gd name="T47" fmla="*/ 65 h 132"/>
                <a:gd name="T48" fmla="*/ 195 w 239"/>
                <a:gd name="T49" fmla="*/ 50 h 132"/>
                <a:gd name="T50" fmla="*/ 184 w 239"/>
                <a:gd name="T51" fmla="*/ 45 h 132"/>
                <a:gd name="T52" fmla="*/ 174 w 239"/>
                <a:gd name="T53" fmla="*/ 49 h 132"/>
                <a:gd name="T54" fmla="*/ 169 w 239"/>
                <a:gd name="T55" fmla="*/ 59 h 132"/>
                <a:gd name="T56" fmla="*/ 142 w 239"/>
                <a:gd name="T57" fmla="*/ 58 h 132"/>
                <a:gd name="T58" fmla="*/ 156 w 239"/>
                <a:gd name="T59" fmla="*/ 36 h 132"/>
                <a:gd name="T60" fmla="*/ 185 w 239"/>
                <a:gd name="T61" fmla="*/ 28 h 132"/>
                <a:gd name="T62" fmla="*/ 215 w 239"/>
                <a:gd name="T63" fmla="*/ 38 h 132"/>
                <a:gd name="T64" fmla="*/ 225 w 239"/>
                <a:gd name="T65" fmla="*/ 64 h 132"/>
                <a:gd name="T66" fmla="*/ 225 w 239"/>
                <a:gd name="T67" fmla="*/ 101 h 132"/>
                <a:gd name="T68" fmla="*/ 227 w 239"/>
                <a:gd name="T69" fmla="*/ 113 h 132"/>
                <a:gd name="T70" fmla="*/ 233 w 239"/>
                <a:gd name="T71" fmla="*/ 116 h 132"/>
                <a:gd name="T72" fmla="*/ 239 w 239"/>
                <a:gd name="T73" fmla="*/ 115 h 132"/>
                <a:gd name="T74" fmla="*/ 239 w 239"/>
                <a:gd name="T75" fmla="*/ 129 h 132"/>
                <a:gd name="T76" fmla="*/ 235 w 239"/>
                <a:gd name="T77" fmla="*/ 130 h 132"/>
                <a:gd name="T78" fmla="*/ 231 w 239"/>
                <a:gd name="T79" fmla="*/ 131 h 132"/>
                <a:gd name="T80" fmla="*/ 227 w 239"/>
                <a:gd name="T81" fmla="*/ 131 h 132"/>
                <a:gd name="T82" fmla="*/ 222 w 239"/>
                <a:gd name="T83" fmla="*/ 132 h 132"/>
                <a:gd name="T84" fmla="*/ 208 w 239"/>
                <a:gd name="T85" fmla="*/ 127 h 132"/>
                <a:gd name="T86" fmla="*/ 202 w 239"/>
                <a:gd name="T87" fmla="*/ 113 h 132"/>
                <a:gd name="T88" fmla="*/ 202 w 239"/>
                <a:gd name="T89" fmla="*/ 113 h 132"/>
                <a:gd name="T90" fmla="*/ 169 w 239"/>
                <a:gd name="T91" fmla="*/ 132 h 132"/>
                <a:gd name="T92" fmla="*/ 199 w 239"/>
                <a:gd name="T93" fmla="*/ 84 h 132"/>
                <a:gd name="T94" fmla="*/ 186 w 239"/>
                <a:gd name="T95" fmla="*/ 84 h 132"/>
                <a:gd name="T96" fmla="*/ 173 w 239"/>
                <a:gd name="T97" fmla="*/ 86 h 132"/>
                <a:gd name="T98" fmla="*/ 167 w 239"/>
                <a:gd name="T99" fmla="*/ 91 h 132"/>
                <a:gd name="T100" fmla="*/ 165 w 239"/>
                <a:gd name="T101" fmla="*/ 100 h 132"/>
                <a:gd name="T102" fmla="*/ 168 w 239"/>
                <a:gd name="T103" fmla="*/ 111 h 132"/>
                <a:gd name="T104" fmla="*/ 177 w 239"/>
                <a:gd name="T105" fmla="*/ 114 h 132"/>
                <a:gd name="T106" fmla="*/ 188 w 239"/>
                <a:gd name="T107" fmla="*/ 111 h 132"/>
                <a:gd name="T108" fmla="*/ 196 w 239"/>
                <a:gd name="T109" fmla="*/ 102 h 132"/>
                <a:gd name="T110" fmla="*/ 199 w 239"/>
                <a:gd name="T111" fmla="*/ 89 h 132"/>
                <a:gd name="T112" fmla="*/ 199 w 239"/>
                <a:gd name="T113" fmla="*/ 8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9" h="132">
                  <a:moveTo>
                    <a:pt x="100" y="131"/>
                  </a:moveTo>
                  <a:cubicBezTo>
                    <a:pt x="88" y="97"/>
                    <a:pt x="88" y="97"/>
                    <a:pt x="88" y="97"/>
                  </a:cubicBezTo>
                  <a:cubicBezTo>
                    <a:pt x="39" y="97"/>
                    <a:pt x="39" y="97"/>
                    <a:pt x="39" y="97"/>
                  </a:cubicBezTo>
                  <a:cubicBezTo>
                    <a:pt x="27" y="131"/>
                    <a:pt x="27" y="131"/>
                    <a:pt x="27" y="131"/>
                  </a:cubicBezTo>
                  <a:cubicBezTo>
                    <a:pt x="0" y="131"/>
                    <a:pt x="0" y="131"/>
                    <a:pt x="0" y="131"/>
                  </a:cubicBezTo>
                  <a:cubicBezTo>
                    <a:pt x="47" y="0"/>
                    <a:pt x="47" y="0"/>
                    <a:pt x="47" y="0"/>
                  </a:cubicBezTo>
                  <a:cubicBezTo>
                    <a:pt x="80" y="0"/>
                    <a:pt x="80" y="0"/>
                    <a:pt x="80" y="0"/>
                  </a:cubicBezTo>
                  <a:cubicBezTo>
                    <a:pt x="127" y="131"/>
                    <a:pt x="127" y="131"/>
                    <a:pt x="127" y="131"/>
                  </a:cubicBezTo>
                  <a:cubicBezTo>
                    <a:pt x="100" y="131"/>
                    <a:pt x="100" y="131"/>
                    <a:pt x="100" y="131"/>
                  </a:cubicBezTo>
                  <a:close/>
                  <a:moveTo>
                    <a:pt x="64" y="20"/>
                  </a:moveTo>
                  <a:cubicBezTo>
                    <a:pt x="63" y="22"/>
                    <a:pt x="63" y="22"/>
                    <a:pt x="63" y="22"/>
                  </a:cubicBezTo>
                  <a:cubicBezTo>
                    <a:pt x="62" y="24"/>
                    <a:pt x="62" y="27"/>
                    <a:pt x="61" y="30"/>
                  </a:cubicBezTo>
                  <a:cubicBezTo>
                    <a:pt x="60" y="33"/>
                    <a:pt x="55" y="48"/>
                    <a:pt x="45" y="77"/>
                  </a:cubicBezTo>
                  <a:cubicBezTo>
                    <a:pt x="82" y="77"/>
                    <a:pt x="82" y="77"/>
                    <a:pt x="82" y="77"/>
                  </a:cubicBezTo>
                  <a:cubicBezTo>
                    <a:pt x="69" y="39"/>
                    <a:pt x="69" y="39"/>
                    <a:pt x="69" y="39"/>
                  </a:cubicBezTo>
                  <a:cubicBezTo>
                    <a:pt x="66" y="26"/>
                    <a:pt x="66" y="26"/>
                    <a:pt x="66" y="26"/>
                  </a:cubicBezTo>
                  <a:cubicBezTo>
                    <a:pt x="64" y="20"/>
                    <a:pt x="64" y="20"/>
                    <a:pt x="64" y="20"/>
                  </a:cubicBezTo>
                  <a:close/>
                  <a:moveTo>
                    <a:pt x="169" y="132"/>
                  </a:moveTo>
                  <a:cubicBezTo>
                    <a:pt x="159" y="132"/>
                    <a:pt x="151" y="130"/>
                    <a:pt x="146" y="125"/>
                  </a:cubicBezTo>
                  <a:cubicBezTo>
                    <a:pt x="140" y="119"/>
                    <a:pt x="138" y="112"/>
                    <a:pt x="138" y="102"/>
                  </a:cubicBezTo>
                  <a:cubicBezTo>
                    <a:pt x="138" y="92"/>
                    <a:pt x="141" y="84"/>
                    <a:pt x="148" y="78"/>
                  </a:cubicBezTo>
                  <a:cubicBezTo>
                    <a:pt x="155" y="73"/>
                    <a:pt x="164" y="70"/>
                    <a:pt x="177" y="70"/>
                  </a:cubicBezTo>
                  <a:cubicBezTo>
                    <a:pt x="199" y="70"/>
                    <a:pt x="199" y="70"/>
                    <a:pt x="199" y="70"/>
                  </a:cubicBezTo>
                  <a:cubicBezTo>
                    <a:pt x="199" y="65"/>
                    <a:pt x="199" y="65"/>
                    <a:pt x="199" y="65"/>
                  </a:cubicBezTo>
                  <a:cubicBezTo>
                    <a:pt x="199" y="58"/>
                    <a:pt x="198" y="53"/>
                    <a:pt x="195" y="50"/>
                  </a:cubicBezTo>
                  <a:cubicBezTo>
                    <a:pt x="193" y="47"/>
                    <a:pt x="189" y="45"/>
                    <a:pt x="184" y="45"/>
                  </a:cubicBezTo>
                  <a:cubicBezTo>
                    <a:pt x="179" y="45"/>
                    <a:pt x="176" y="46"/>
                    <a:pt x="174" y="49"/>
                  </a:cubicBezTo>
                  <a:cubicBezTo>
                    <a:pt x="171" y="51"/>
                    <a:pt x="170" y="54"/>
                    <a:pt x="169" y="59"/>
                  </a:cubicBezTo>
                  <a:cubicBezTo>
                    <a:pt x="142" y="58"/>
                    <a:pt x="142" y="58"/>
                    <a:pt x="142" y="58"/>
                  </a:cubicBezTo>
                  <a:cubicBezTo>
                    <a:pt x="144" y="48"/>
                    <a:pt x="148" y="41"/>
                    <a:pt x="156" y="36"/>
                  </a:cubicBezTo>
                  <a:cubicBezTo>
                    <a:pt x="163" y="31"/>
                    <a:pt x="173" y="28"/>
                    <a:pt x="185" y="28"/>
                  </a:cubicBezTo>
                  <a:cubicBezTo>
                    <a:pt x="198" y="28"/>
                    <a:pt x="208" y="32"/>
                    <a:pt x="215" y="38"/>
                  </a:cubicBezTo>
                  <a:cubicBezTo>
                    <a:pt x="222" y="44"/>
                    <a:pt x="225" y="53"/>
                    <a:pt x="225" y="64"/>
                  </a:cubicBezTo>
                  <a:cubicBezTo>
                    <a:pt x="225" y="101"/>
                    <a:pt x="225" y="101"/>
                    <a:pt x="225" y="101"/>
                  </a:cubicBezTo>
                  <a:cubicBezTo>
                    <a:pt x="225" y="107"/>
                    <a:pt x="226" y="110"/>
                    <a:pt x="227" y="113"/>
                  </a:cubicBezTo>
                  <a:cubicBezTo>
                    <a:pt x="228" y="115"/>
                    <a:pt x="230" y="116"/>
                    <a:pt x="233" y="116"/>
                  </a:cubicBezTo>
                  <a:cubicBezTo>
                    <a:pt x="235" y="116"/>
                    <a:pt x="237" y="116"/>
                    <a:pt x="239" y="115"/>
                  </a:cubicBezTo>
                  <a:cubicBezTo>
                    <a:pt x="239" y="129"/>
                    <a:pt x="239" y="129"/>
                    <a:pt x="239" y="129"/>
                  </a:cubicBezTo>
                  <a:cubicBezTo>
                    <a:pt x="237" y="130"/>
                    <a:pt x="236" y="130"/>
                    <a:pt x="235" y="130"/>
                  </a:cubicBezTo>
                  <a:cubicBezTo>
                    <a:pt x="234" y="131"/>
                    <a:pt x="232" y="131"/>
                    <a:pt x="231" y="131"/>
                  </a:cubicBezTo>
                  <a:cubicBezTo>
                    <a:pt x="230" y="131"/>
                    <a:pt x="229" y="131"/>
                    <a:pt x="227" y="131"/>
                  </a:cubicBezTo>
                  <a:cubicBezTo>
                    <a:pt x="226" y="132"/>
                    <a:pt x="224" y="132"/>
                    <a:pt x="222" y="132"/>
                  </a:cubicBezTo>
                  <a:cubicBezTo>
                    <a:pt x="216" y="132"/>
                    <a:pt x="211" y="130"/>
                    <a:pt x="208" y="127"/>
                  </a:cubicBezTo>
                  <a:cubicBezTo>
                    <a:pt x="205" y="124"/>
                    <a:pt x="203" y="119"/>
                    <a:pt x="202" y="113"/>
                  </a:cubicBezTo>
                  <a:cubicBezTo>
                    <a:pt x="202" y="113"/>
                    <a:pt x="202" y="113"/>
                    <a:pt x="202" y="113"/>
                  </a:cubicBezTo>
                  <a:cubicBezTo>
                    <a:pt x="194" y="126"/>
                    <a:pt x="183" y="132"/>
                    <a:pt x="169" y="132"/>
                  </a:cubicBezTo>
                  <a:close/>
                  <a:moveTo>
                    <a:pt x="199" y="84"/>
                  </a:moveTo>
                  <a:cubicBezTo>
                    <a:pt x="186" y="84"/>
                    <a:pt x="186" y="84"/>
                    <a:pt x="186" y="84"/>
                  </a:cubicBezTo>
                  <a:cubicBezTo>
                    <a:pt x="180" y="85"/>
                    <a:pt x="175" y="85"/>
                    <a:pt x="173" y="86"/>
                  </a:cubicBezTo>
                  <a:cubicBezTo>
                    <a:pt x="170" y="87"/>
                    <a:pt x="168" y="89"/>
                    <a:pt x="167" y="91"/>
                  </a:cubicBezTo>
                  <a:cubicBezTo>
                    <a:pt x="166" y="93"/>
                    <a:pt x="165" y="96"/>
                    <a:pt x="165" y="100"/>
                  </a:cubicBezTo>
                  <a:cubicBezTo>
                    <a:pt x="165" y="105"/>
                    <a:pt x="166" y="108"/>
                    <a:pt x="168" y="111"/>
                  </a:cubicBezTo>
                  <a:cubicBezTo>
                    <a:pt x="170" y="113"/>
                    <a:pt x="173" y="114"/>
                    <a:pt x="177" y="114"/>
                  </a:cubicBezTo>
                  <a:cubicBezTo>
                    <a:pt x="181" y="114"/>
                    <a:pt x="185" y="113"/>
                    <a:pt x="188" y="111"/>
                  </a:cubicBezTo>
                  <a:cubicBezTo>
                    <a:pt x="191" y="109"/>
                    <a:pt x="194" y="106"/>
                    <a:pt x="196" y="102"/>
                  </a:cubicBezTo>
                  <a:cubicBezTo>
                    <a:pt x="198" y="98"/>
                    <a:pt x="199" y="94"/>
                    <a:pt x="199" y="89"/>
                  </a:cubicBezTo>
                  <a:lnTo>
                    <a:pt x="199" y="84"/>
                  </a:ln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537"/>
            <p:cNvSpPr/>
            <p:nvPr/>
          </p:nvSpPr>
          <p:spPr bwMode="auto">
            <a:xfrm>
              <a:off x="-247650" y="4175126"/>
              <a:ext cx="1489075" cy="1016000"/>
            </a:xfrm>
            <a:custGeom>
              <a:avLst/>
              <a:gdLst>
                <a:gd name="T0" fmla="*/ 27 w 405"/>
                <a:gd name="T1" fmla="*/ 0 h 276"/>
                <a:gd name="T2" fmla="*/ 377 w 405"/>
                <a:gd name="T3" fmla="*/ 0 h 276"/>
                <a:gd name="T4" fmla="*/ 405 w 405"/>
                <a:gd name="T5" fmla="*/ 28 h 276"/>
                <a:gd name="T6" fmla="*/ 405 w 405"/>
                <a:gd name="T7" fmla="*/ 249 h 276"/>
                <a:gd name="T8" fmla="*/ 377 w 405"/>
                <a:gd name="T9" fmla="*/ 276 h 276"/>
                <a:gd name="T10" fmla="*/ 27 w 405"/>
                <a:gd name="T11" fmla="*/ 276 h 276"/>
                <a:gd name="T12" fmla="*/ 0 w 405"/>
                <a:gd name="T13" fmla="*/ 249 h 276"/>
                <a:gd name="T14" fmla="*/ 0 w 405"/>
                <a:gd name="T15" fmla="*/ 28 h 276"/>
                <a:gd name="T16" fmla="*/ 27 w 405"/>
                <a:gd name="T17"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5" h="276">
                  <a:moveTo>
                    <a:pt x="27" y="0"/>
                  </a:moveTo>
                  <a:cubicBezTo>
                    <a:pt x="377" y="0"/>
                    <a:pt x="377" y="0"/>
                    <a:pt x="377" y="0"/>
                  </a:cubicBezTo>
                  <a:cubicBezTo>
                    <a:pt x="392" y="0"/>
                    <a:pt x="405" y="13"/>
                    <a:pt x="405" y="28"/>
                  </a:cubicBezTo>
                  <a:cubicBezTo>
                    <a:pt x="405" y="249"/>
                    <a:pt x="405" y="249"/>
                    <a:pt x="405" y="249"/>
                  </a:cubicBezTo>
                  <a:cubicBezTo>
                    <a:pt x="405" y="264"/>
                    <a:pt x="392" y="276"/>
                    <a:pt x="377" y="276"/>
                  </a:cubicBezTo>
                  <a:cubicBezTo>
                    <a:pt x="27" y="276"/>
                    <a:pt x="27" y="276"/>
                    <a:pt x="27" y="276"/>
                  </a:cubicBezTo>
                  <a:cubicBezTo>
                    <a:pt x="12" y="276"/>
                    <a:pt x="0" y="264"/>
                    <a:pt x="0" y="249"/>
                  </a:cubicBezTo>
                  <a:cubicBezTo>
                    <a:pt x="0" y="28"/>
                    <a:pt x="0" y="28"/>
                    <a:pt x="0" y="28"/>
                  </a:cubicBezTo>
                  <a:cubicBezTo>
                    <a:pt x="0" y="13"/>
                    <a:pt x="12" y="0"/>
                    <a:pt x="27" y="0"/>
                  </a:cubicBezTo>
                  <a:close/>
                </a:path>
              </a:pathLst>
            </a:custGeom>
            <a:solidFill>
              <a:srgbClr val="8C82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538"/>
            <p:cNvSpPr/>
            <p:nvPr/>
          </p:nvSpPr>
          <p:spPr bwMode="auto">
            <a:xfrm>
              <a:off x="-63500" y="3938588"/>
              <a:ext cx="1120775" cy="1462088"/>
            </a:xfrm>
            <a:custGeom>
              <a:avLst/>
              <a:gdLst>
                <a:gd name="T0" fmla="*/ 0 w 706"/>
                <a:gd name="T1" fmla="*/ 0 h 921"/>
                <a:gd name="T2" fmla="*/ 560 w 706"/>
                <a:gd name="T3" fmla="*/ 0 h 921"/>
                <a:gd name="T4" fmla="*/ 706 w 706"/>
                <a:gd name="T5" fmla="*/ 144 h 921"/>
                <a:gd name="T6" fmla="*/ 706 w 706"/>
                <a:gd name="T7" fmla="*/ 921 h 921"/>
                <a:gd name="T8" fmla="*/ 0 w 706"/>
                <a:gd name="T9" fmla="*/ 921 h 921"/>
                <a:gd name="T10" fmla="*/ 0 w 706"/>
                <a:gd name="T11" fmla="*/ 0 h 921"/>
              </a:gdLst>
              <a:ahLst/>
              <a:cxnLst>
                <a:cxn ang="0">
                  <a:pos x="T0" y="T1"/>
                </a:cxn>
                <a:cxn ang="0">
                  <a:pos x="T2" y="T3"/>
                </a:cxn>
                <a:cxn ang="0">
                  <a:pos x="T4" y="T5"/>
                </a:cxn>
                <a:cxn ang="0">
                  <a:pos x="T6" y="T7"/>
                </a:cxn>
                <a:cxn ang="0">
                  <a:pos x="T8" y="T9"/>
                </a:cxn>
                <a:cxn ang="0">
                  <a:pos x="T10" y="T11"/>
                </a:cxn>
              </a:cxnLst>
              <a:rect l="0" t="0" r="r" b="b"/>
              <a:pathLst>
                <a:path w="706" h="921">
                  <a:moveTo>
                    <a:pt x="0" y="0"/>
                  </a:moveTo>
                  <a:lnTo>
                    <a:pt x="560" y="0"/>
                  </a:lnTo>
                  <a:lnTo>
                    <a:pt x="706" y="144"/>
                  </a:lnTo>
                  <a:lnTo>
                    <a:pt x="706" y="921"/>
                  </a:lnTo>
                  <a:lnTo>
                    <a:pt x="0" y="921"/>
                  </a:lnTo>
                  <a:lnTo>
                    <a:pt x="0" y="0"/>
                  </a:ln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539"/>
            <p:cNvSpPr/>
            <p:nvPr/>
          </p:nvSpPr>
          <p:spPr bwMode="auto">
            <a:xfrm>
              <a:off x="825500" y="4052888"/>
              <a:ext cx="231775" cy="342900"/>
            </a:xfrm>
            <a:custGeom>
              <a:avLst/>
              <a:gdLst>
                <a:gd name="T0" fmla="*/ 0 w 146"/>
                <a:gd name="T1" fmla="*/ 72 h 216"/>
                <a:gd name="T2" fmla="*/ 146 w 146"/>
                <a:gd name="T3" fmla="*/ 216 h 216"/>
                <a:gd name="T4" fmla="*/ 146 w 146"/>
                <a:gd name="T5" fmla="*/ 72 h 216"/>
                <a:gd name="T6" fmla="*/ 74 w 146"/>
                <a:gd name="T7" fmla="*/ 0 h 216"/>
                <a:gd name="T8" fmla="*/ 0 w 146"/>
                <a:gd name="T9" fmla="*/ 72 h 216"/>
              </a:gdLst>
              <a:ahLst/>
              <a:cxnLst>
                <a:cxn ang="0">
                  <a:pos x="T0" y="T1"/>
                </a:cxn>
                <a:cxn ang="0">
                  <a:pos x="T2" y="T3"/>
                </a:cxn>
                <a:cxn ang="0">
                  <a:pos x="T4" y="T5"/>
                </a:cxn>
                <a:cxn ang="0">
                  <a:pos x="T6" y="T7"/>
                </a:cxn>
                <a:cxn ang="0">
                  <a:pos x="T8" y="T9"/>
                </a:cxn>
              </a:cxnLst>
              <a:rect l="0" t="0" r="r" b="b"/>
              <a:pathLst>
                <a:path w="146" h="216">
                  <a:moveTo>
                    <a:pt x="0" y="72"/>
                  </a:moveTo>
                  <a:lnTo>
                    <a:pt x="146" y="216"/>
                  </a:lnTo>
                  <a:lnTo>
                    <a:pt x="146" y="72"/>
                  </a:lnTo>
                  <a:lnTo>
                    <a:pt x="74" y="0"/>
                  </a:lnTo>
                  <a:lnTo>
                    <a:pt x="0" y="72"/>
                  </a:lnTo>
                  <a:close/>
                </a:path>
              </a:pathLst>
            </a:custGeom>
            <a:solidFill>
              <a:srgbClr val="EBEBF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540"/>
            <p:cNvSpPr/>
            <p:nvPr/>
          </p:nvSpPr>
          <p:spPr bwMode="auto">
            <a:xfrm>
              <a:off x="825500" y="3938588"/>
              <a:ext cx="231775" cy="228600"/>
            </a:xfrm>
            <a:custGeom>
              <a:avLst/>
              <a:gdLst>
                <a:gd name="T0" fmla="*/ 0 w 146"/>
                <a:gd name="T1" fmla="*/ 0 h 144"/>
                <a:gd name="T2" fmla="*/ 146 w 146"/>
                <a:gd name="T3" fmla="*/ 144 h 144"/>
                <a:gd name="T4" fmla="*/ 0 w 146"/>
                <a:gd name="T5" fmla="*/ 144 h 144"/>
                <a:gd name="T6" fmla="*/ 0 w 146"/>
                <a:gd name="T7" fmla="*/ 0 h 144"/>
              </a:gdLst>
              <a:ahLst/>
              <a:cxnLst>
                <a:cxn ang="0">
                  <a:pos x="T0" y="T1"/>
                </a:cxn>
                <a:cxn ang="0">
                  <a:pos x="T2" y="T3"/>
                </a:cxn>
                <a:cxn ang="0">
                  <a:pos x="T4" y="T5"/>
                </a:cxn>
                <a:cxn ang="0">
                  <a:pos x="T6" y="T7"/>
                </a:cxn>
              </a:cxnLst>
              <a:rect l="0" t="0" r="r" b="b"/>
              <a:pathLst>
                <a:path w="146" h="144">
                  <a:moveTo>
                    <a:pt x="0" y="0"/>
                  </a:moveTo>
                  <a:lnTo>
                    <a:pt x="146" y="144"/>
                  </a:lnTo>
                  <a:lnTo>
                    <a:pt x="0" y="144"/>
                  </a:lnTo>
                  <a:lnTo>
                    <a:pt x="0" y="0"/>
                  </a:ln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541"/>
            <p:cNvSpPr/>
            <p:nvPr/>
          </p:nvSpPr>
          <p:spPr bwMode="auto">
            <a:xfrm>
              <a:off x="-722313" y="4856163"/>
              <a:ext cx="2433638" cy="1150938"/>
            </a:xfrm>
            <a:custGeom>
              <a:avLst/>
              <a:gdLst>
                <a:gd name="T0" fmla="*/ 32 w 662"/>
                <a:gd name="T1" fmla="*/ 0 h 313"/>
                <a:gd name="T2" fmla="*/ 631 w 662"/>
                <a:gd name="T3" fmla="*/ 0 h 313"/>
                <a:gd name="T4" fmla="*/ 662 w 662"/>
                <a:gd name="T5" fmla="*/ 32 h 313"/>
                <a:gd name="T6" fmla="*/ 662 w 662"/>
                <a:gd name="T7" fmla="*/ 282 h 313"/>
                <a:gd name="T8" fmla="*/ 631 w 662"/>
                <a:gd name="T9" fmla="*/ 313 h 313"/>
                <a:gd name="T10" fmla="*/ 32 w 662"/>
                <a:gd name="T11" fmla="*/ 313 h 313"/>
                <a:gd name="T12" fmla="*/ 0 w 662"/>
                <a:gd name="T13" fmla="*/ 282 h 313"/>
                <a:gd name="T14" fmla="*/ 0 w 662"/>
                <a:gd name="T15" fmla="*/ 32 h 313"/>
                <a:gd name="T16" fmla="*/ 32 w 662"/>
                <a:gd name="T1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2" h="313">
                  <a:moveTo>
                    <a:pt x="32" y="0"/>
                  </a:moveTo>
                  <a:cubicBezTo>
                    <a:pt x="631" y="0"/>
                    <a:pt x="631" y="0"/>
                    <a:pt x="631" y="0"/>
                  </a:cubicBezTo>
                  <a:cubicBezTo>
                    <a:pt x="648" y="0"/>
                    <a:pt x="662" y="14"/>
                    <a:pt x="662" y="32"/>
                  </a:cubicBezTo>
                  <a:cubicBezTo>
                    <a:pt x="662" y="282"/>
                    <a:pt x="662" y="282"/>
                    <a:pt x="662" y="282"/>
                  </a:cubicBezTo>
                  <a:cubicBezTo>
                    <a:pt x="662" y="299"/>
                    <a:pt x="648" y="313"/>
                    <a:pt x="631" y="313"/>
                  </a:cubicBezTo>
                  <a:cubicBezTo>
                    <a:pt x="32" y="313"/>
                    <a:pt x="32" y="313"/>
                    <a:pt x="32" y="313"/>
                  </a:cubicBezTo>
                  <a:cubicBezTo>
                    <a:pt x="14" y="313"/>
                    <a:pt x="0" y="299"/>
                    <a:pt x="0" y="282"/>
                  </a:cubicBezTo>
                  <a:cubicBezTo>
                    <a:pt x="0" y="32"/>
                    <a:pt x="0" y="32"/>
                    <a:pt x="0" y="32"/>
                  </a:cubicBezTo>
                  <a:cubicBezTo>
                    <a:pt x="0" y="14"/>
                    <a:pt x="14" y="0"/>
                    <a:pt x="32" y="0"/>
                  </a:cubicBezTo>
                  <a:close/>
                </a:path>
              </a:pathLst>
            </a:custGeom>
            <a:solidFill>
              <a:srgbClr val="785B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542"/>
            <p:cNvSpPr/>
            <p:nvPr/>
          </p:nvSpPr>
          <p:spPr bwMode="auto">
            <a:xfrm>
              <a:off x="-354013" y="5186363"/>
              <a:ext cx="36513" cy="820738"/>
            </a:xfrm>
            <a:custGeom>
              <a:avLst/>
              <a:gdLst>
                <a:gd name="T0" fmla="*/ 0 w 23"/>
                <a:gd name="T1" fmla="*/ 0 h 517"/>
                <a:gd name="T2" fmla="*/ 23 w 23"/>
                <a:gd name="T3" fmla="*/ 0 h 517"/>
                <a:gd name="T4" fmla="*/ 23 w 23"/>
                <a:gd name="T5" fmla="*/ 0 h 517"/>
                <a:gd name="T6" fmla="*/ 23 w 23"/>
                <a:gd name="T7" fmla="*/ 517 h 517"/>
                <a:gd name="T8" fmla="*/ 23 w 23"/>
                <a:gd name="T9" fmla="*/ 517 h 517"/>
                <a:gd name="T10" fmla="*/ 0 w 23"/>
                <a:gd name="T11" fmla="*/ 517 h 517"/>
                <a:gd name="T12" fmla="*/ 0 w 23"/>
                <a:gd name="T13" fmla="*/ 517 h 517"/>
                <a:gd name="T14" fmla="*/ 0 w 23"/>
                <a:gd name="T15" fmla="*/ 0 h 517"/>
                <a:gd name="T16" fmla="*/ 0 w 23"/>
                <a:gd name="T17"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517">
                  <a:moveTo>
                    <a:pt x="0" y="0"/>
                  </a:moveTo>
                  <a:lnTo>
                    <a:pt x="23" y="0"/>
                  </a:lnTo>
                  <a:lnTo>
                    <a:pt x="23" y="0"/>
                  </a:lnTo>
                  <a:lnTo>
                    <a:pt x="23" y="517"/>
                  </a:lnTo>
                  <a:lnTo>
                    <a:pt x="23" y="517"/>
                  </a:lnTo>
                  <a:lnTo>
                    <a:pt x="0" y="517"/>
                  </a:lnTo>
                  <a:lnTo>
                    <a:pt x="0" y="517"/>
                  </a:lnTo>
                  <a:lnTo>
                    <a:pt x="0" y="0"/>
                  </a:lnTo>
                  <a:lnTo>
                    <a:pt x="0" y="0"/>
                  </a:lnTo>
                  <a:close/>
                </a:path>
              </a:pathLst>
            </a:cu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543"/>
            <p:cNvSpPr/>
            <p:nvPr/>
          </p:nvSpPr>
          <p:spPr bwMode="auto">
            <a:xfrm>
              <a:off x="1311275" y="5186363"/>
              <a:ext cx="31750" cy="820738"/>
            </a:xfrm>
            <a:custGeom>
              <a:avLst/>
              <a:gdLst>
                <a:gd name="T0" fmla="*/ 0 w 20"/>
                <a:gd name="T1" fmla="*/ 0 h 517"/>
                <a:gd name="T2" fmla="*/ 20 w 20"/>
                <a:gd name="T3" fmla="*/ 0 h 517"/>
                <a:gd name="T4" fmla="*/ 20 w 20"/>
                <a:gd name="T5" fmla="*/ 0 h 517"/>
                <a:gd name="T6" fmla="*/ 20 w 20"/>
                <a:gd name="T7" fmla="*/ 517 h 517"/>
                <a:gd name="T8" fmla="*/ 20 w 20"/>
                <a:gd name="T9" fmla="*/ 517 h 517"/>
                <a:gd name="T10" fmla="*/ 0 w 20"/>
                <a:gd name="T11" fmla="*/ 517 h 517"/>
                <a:gd name="T12" fmla="*/ 0 w 20"/>
                <a:gd name="T13" fmla="*/ 517 h 517"/>
                <a:gd name="T14" fmla="*/ 0 w 20"/>
                <a:gd name="T15" fmla="*/ 0 h 517"/>
                <a:gd name="T16" fmla="*/ 0 w 20"/>
                <a:gd name="T17"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517">
                  <a:moveTo>
                    <a:pt x="0" y="0"/>
                  </a:moveTo>
                  <a:lnTo>
                    <a:pt x="20" y="0"/>
                  </a:lnTo>
                  <a:lnTo>
                    <a:pt x="20" y="0"/>
                  </a:lnTo>
                  <a:lnTo>
                    <a:pt x="20" y="517"/>
                  </a:lnTo>
                  <a:lnTo>
                    <a:pt x="20" y="517"/>
                  </a:lnTo>
                  <a:lnTo>
                    <a:pt x="0" y="517"/>
                  </a:lnTo>
                  <a:lnTo>
                    <a:pt x="0" y="517"/>
                  </a:lnTo>
                  <a:lnTo>
                    <a:pt x="0" y="0"/>
                  </a:lnTo>
                  <a:lnTo>
                    <a:pt x="0" y="0"/>
                  </a:lnTo>
                  <a:close/>
                </a:path>
              </a:pathLst>
            </a:cu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Oval 544"/>
            <p:cNvSpPr>
              <a:spLocks noChangeArrowheads="1"/>
            </p:cNvSpPr>
            <p:nvPr/>
          </p:nvSpPr>
          <p:spPr bwMode="auto">
            <a:xfrm>
              <a:off x="442913" y="4929188"/>
              <a:ext cx="106363" cy="109538"/>
            </a:xfrm>
            <a:prstGeom prst="ellipse">
              <a:avLst/>
            </a:prstGeom>
            <a:solidFill>
              <a:srgbClr val="C526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545"/>
            <p:cNvSpPr/>
            <p:nvPr/>
          </p:nvSpPr>
          <p:spPr bwMode="auto">
            <a:xfrm>
              <a:off x="446088" y="4940301"/>
              <a:ext cx="103188" cy="98425"/>
            </a:xfrm>
            <a:custGeom>
              <a:avLst/>
              <a:gdLst>
                <a:gd name="T0" fmla="*/ 27 w 28"/>
                <a:gd name="T1" fmla="*/ 6 h 27"/>
                <a:gd name="T2" fmla="*/ 28 w 28"/>
                <a:gd name="T3" fmla="*/ 12 h 27"/>
                <a:gd name="T4" fmla="*/ 13 w 28"/>
                <a:gd name="T5" fmla="*/ 27 h 27"/>
                <a:gd name="T6" fmla="*/ 1 w 28"/>
                <a:gd name="T7" fmla="*/ 21 h 27"/>
                <a:gd name="T8" fmla="*/ 0 w 28"/>
                <a:gd name="T9" fmla="*/ 15 h 27"/>
                <a:gd name="T10" fmla="*/ 15 w 28"/>
                <a:gd name="T11" fmla="*/ 0 h 27"/>
                <a:gd name="T12" fmla="*/ 27 w 28"/>
                <a:gd name="T13" fmla="*/ 6 h 27"/>
              </a:gdLst>
              <a:ahLst/>
              <a:cxnLst>
                <a:cxn ang="0">
                  <a:pos x="T0" y="T1"/>
                </a:cxn>
                <a:cxn ang="0">
                  <a:pos x="T2" y="T3"/>
                </a:cxn>
                <a:cxn ang="0">
                  <a:pos x="T4" y="T5"/>
                </a:cxn>
                <a:cxn ang="0">
                  <a:pos x="T6" y="T7"/>
                </a:cxn>
                <a:cxn ang="0">
                  <a:pos x="T8" y="T9"/>
                </a:cxn>
                <a:cxn ang="0">
                  <a:pos x="T10" y="T11"/>
                </a:cxn>
                <a:cxn ang="0">
                  <a:pos x="T12" y="T13"/>
                </a:cxn>
              </a:cxnLst>
              <a:rect l="0" t="0" r="r" b="b"/>
              <a:pathLst>
                <a:path w="28" h="27">
                  <a:moveTo>
                    <a:pt x="27" y="6"/>
                  </a:moveTo>
                  <a:cubicBezTo>
                    <a:pt x="27" y="8"/>
                    <a:pt x="28" y="10"/>
                    <a:pt x="28" y="12"/>
                  </a:cubicBezTo>
                  <a:cubicBezTo>
                    <a:pt x="28" y="20"/>
                    <a:pt x="21" y="27"/>
                    <a:pt x="13" y="27"/>
                  </a:cubicBezTo>
                  <a:cubicBezTo>
                    <a:pt x="8" y="27"/>
                    <a:pt x="4" y="24"/>
                    <a:pt x="1" y="21"/>
                  </a:cubicBezTo>
                  <a:cubicBezTo>
                    <a:pt x="1" y="19"/>
                    <a:pt x="0" y="17"/>
                    <a:pt x="0" y="15"/>
                  </a:cubicBezTo>
                  <a:cubicBezTo>
                    <a:pt x="0" y="7"/>
                    <a:pt x="7" y="0"/>
                    <a:pt x="15" y="0"/>
                  </a:cubicBezTo>
                  <a:cubicBezTo>
                    <a:pt x="20" y="0"/>
                    <a:pt x="24" y="3"/>
                    <a:pt x="27" y="6"/>
                  </a:cubicBez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Oval 546"/>
            <p:cNvSpPr>
              <a:spLocks noChangeArrowheads="1"/>
            </p:cNvSpPr>
            <p:nvPr/>
          </p:nvSpPr>
          <p:spPr bwMode="auto">
            <a:xfrm>
              <a:off x="288925" y="4932363"/>
              <a:ext cx="106363" cy="106363"/>
            </a:xfrm>
            <a:prstGeom prst="ellipse">
              <a:avLst/>
            </a:prstGeom>
            <a:solidFill>
              <a:srgbClr val="018A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547"/>
            <p:cNvSpPr/>
            <p:nvPr/>
          </p:nvSpPr>
          <p:spPr bwMode="auto">
            <a:xfrm>
              <a:off x="292100" y="4943476"/>
              <a:ext cx="103188" cy="95250"/>
            </a:xfrm>
            <a:custGeom>
              <a:avLst/>
              <a:gdLst>
                <a:gd name="T0" fmla="*/ 27 w 28"/>
                <a:gd name="T1" fmla="*/ 6 h 26"/>
                <a:gd name="T2" fmla="*/ 28 w 28"/>
                <a:gd name="T3" fmla="*/ 11 h 26"/>
                <a:gd name="T4" fmla="*/ 13 w 28"/>
                <a:gd name="T5" fmla="*/ 26 h 26"/>
                <a:gd name="T6" fmla="*/ 2 w 28"/>
                <a:gd name="T7" fmla="*/ 20 h 26"/>
                <a:gd name="T8" fmla="*/ 0 w 28"/>
                <a:gd name="T9" fmla="*/ 14 h 26"/>
                <a:gd name="T10" fmla="*/ 15 w 28"/>
                <a:gd name="T11" fmla="*/ 0 h 26"/>
                <a:gd name="T12" fmla="*/ 27 w 28"/>
                <a:gd name="T13" fmla="*/ 6 h 26"/>
              </a:gdLst>
              <a:ahLst/>
              <a:cxnLst>
                <a:cxn ang="0">
                  <a:pos x="T0" y="T1"/>
                </a:cxn>
                <a:cxn ang="0">
                  <a:pos x="T2" y="T3"/>
                </a:cxn>
                <a:cxn ang="0">
                  <a:pos x="T4" y="T5"/>
                </a:cxn>
                <a:cxn ang="0">
                  <a:pos x="T6" y="T7"/>
                </a:cxn>
                <a:cxn ang="0">
                  <a:pos x="T8" y="T9"/>
                </a:cxn>
                <a:cxn ang="0">
                  <a:pos x="T10" y="T11"/>
                </a:cxn>
                <a:cxn ang="0">
                  <a:pos x="T12" y="T13"/>
                </a:cxn>
              </a:cxnLst>
              <a:rect l="0" t="0" r="r" b="b"/>
              <a:pathLst>
                <a:path w="28" h="26">
                  <a:moveTo>
                    <a:pt x="27" y="6"/>
                  </a:moveTo>
                  <a:cubicBezTo>
                    <a:pt x="28" y="7"/>
                    <a:pt x="28" y="9"/>
                    <a:pt x="28" y="11"/>
                  </a:cubicBezTo>
                  <a:cubicBezTo>
                    <a:pt x="28" y="19"/>
                    <a:pt x="21" y="26"/>
                    <a:pt x="13" y="26"/>
                  </a:cubicBezTo>
                  <a:cubicBezTo>
                    <a:pt x="9" y="26"/>
                    <a:pt x="4" y="24"/>
                    <a:pt x="2" y="20"/>
                  </a:cubicBezTo>
                  <a:cubicBezTo>
                    <a:pt x="1" y="18"/>
                    <a:pt x="0" y="16"/>
                    <a:pt x="0" y="14"/>
                  </a:cubicBezTo>
                  <a:cubicBezTo>
                    <a:pt x="0" y="6"/>
                    <a:pt x="7" y="0"/>
                    <a:pt x="15" y="0"/>
                  </a:cubicBezTo>
                  <a:cubicBezTo>
                    <a:pt x="20" y="0"/>
                    <a:pt x="24" y="2"/>
                    <a:pt x="27" y="6"/>
                  </a:cubicBez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Oval 548"/>
            <p:cNvSpPr>
              <a:spLocks noChangeArrowheads="1"/>
            </p:cNvSpPr>
            <p:nvPr/>
          </p:nvSpPr>
          <p:spPr bwMode="auto">
            <a:xfrm>
              <a:off x="593725" y="4929188"/>
              <a:ext cx="109538" cy="109538"/>
            </a:xfrm>
            <a:prstGeom prst="ellipse">
              <a:avLst/>
            </a:prstGeom>
            <a:solidFill>
              <a:srgbClr val="E1AE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549"/>
            <p:cNvSpPr/>
            <p:nvPr/>
          </p:nvSpPr>
          <p:spPr bwMode="auto">
            <a:xfrm>
              <a:off x="601663" y="4940301"/>
              <a:ext cx="101600" cy="98425"/>
            </a:xfrm>
            <a:custGeom>
              <a:avLst/>
              <a:gdLst>
                <a:gd name="T0" fmla="*/ 27 w 28"/>
                <a:gd name="T1" fmla="*/ 6 h 27"/>
                <a:gd name="T2" fmla="*/ 28 w 28"/>
                <a:gd name="T3" fmla="*/ 12 h 27"/>
                <a:gd name="T4" fmla="*/ 13 w 28"/>
                <a:gd name="T5" fmla="*/ 27 h 27"/>
                <a:gd name="T6" fmla="*/ 1 w 28"/>
                <a:gd name="T7" fmla="*/ 21 h 27"/>
                <a:gd name="T8" fmla="*/ 0 w 28"/>
                <a:gd name="T9" fmla="*/ 15 h 27"/>
                <a:gd name="T10" fmla="*/ 15 w 28"/>
                <a:gd name="T11" fmla="*/ 0 h 27"/>
                <a:gd name="T12" fmla="*/ 27 w 28"/>
                <a:gd name="T13" fmla="*/ 6 h 27"/>
              </a:gdLst>
              <a:ahLst/>
              <a:cxnLst>
                <a:cxn ang="0">
                  <a:pos x="T0" y="T1"/>
                </a:cxn>
                <a:cxn ang="0">
                  <a:pos x="T2" y="T3"/>
                </a:cxn>
                <a:cxn ang="0">
                  <a:pos x="T4" y="T5"/>
                </a:cxn>
                <a:cxn ang="0">
                  <a:pos x="T6" y="T7"/>
                </a:cxn>
                <a:cxn ang="0">
                  <a:pos x="T8" y="T9"/>
                </a:cxn>
                <a:cxn ang="0">
                  <a:pos x="T10" y="T11"/>
                </a:cxn>
                <a:cxn ang="0">
                  <a:pos x="T12" y="T13"/>
                </a:cxn>
              </a:cxnLst>
              <a:rect l="0" t="0" r="r" b="b"/>
              <a:pathLst>
                <a:path w="28" h="27">
                  <a:moveTo>
                    <a:pt x="27" y="6"/>
                  </a:moveTo>
                  <a:cubicBezTo>
                    <a:pt x="27" y="8"/>
                    <a:pt x="28" y="10"/>
                    <a:pt x="28" y="12"/>
                  </a:cubicBezTo>
                  <a:cubicBezTo>
                    <a:pt x="28" y="20"/>
                    <a:pt x="21" y="27"/>
                    <a:pt x="13" y="27"/>
                  </a:cubicBezTo>
                  <a:cubicBezTo>
                    <a:pt x="8" y="27"/>
                    <a:pt x="4" y="24"/>
                    <a:pt x="1" y="21"/>
                  </a:cubicBezTo>
                  <a:cubicBezTo>
                    <a:pt x="0" y="19"/>
                    <a:pt x="0" y="17"/>
                    <a:pt x="0" y="15"/>
                  </a:cubicBezTo>
                  <a:cubicBezTo>
                    <a:pt x="0" y="7"/>
                    <a:pt x="7" y="0"/>
                    <a:pt x="15" y="0"/>
                  </a:cubicBezTo>
                  <a:cubicBezTo>
                    <a:pt x="20" y="0"/>
                    <a:pt x="24" y="3"/>
                    <a:pt x="27" y="6"/>
                  </a:cubicBezTo>
                  <a:close/>
                </a:path>
              </a:pathLst>
            </a:custGeom>
            <a:solidFill>
              <a:srgbClr val="EEC6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Oval 550"/>
            <p:cNvSpPr>
              <a:spLocks noChangeArrowheads="1"/>
            </p:cNvSpPr>
            <p:nvPr/>
          </p:nvSpPr>
          <p:spPr bwMode="auto">
            <a:xfrm>
              <a:off x="1273175" y="5334001"/>
              <a:ext cx="139700" cy="212725"/>
            </a:xfrm>
            <a:prstGeom prst="ellipse">
              <a:avLst/>
            </a:pr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Oval 551"/>
            <p:cNvSpPr>
              <a:spLocks noChangeArrowheads="1"/>
            </p:cNvSpPr>
            <p:nvPr/>
          </p:nvSpPr>
          <p:spPr bwMode="auto">
            <a:xfrm>
              <a:off x="-420688" y="5334001"/>
              <a:ext cx="136525" cy="212725"/>
            </a:xfrm>
            <a:prstGeom prst="ellipse">
              <a:avLst/>
            </a:pr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552"/>
            <p:cNvSpPr/>
            <p:nvPr/>
          </p:nvSpPr>
          <p:spPr bwMode="auto">
            <a:xfrm>
              <a:off x="-317500" y="5186363"/>
              <a:ext cx="1628775" cy="820738"/>
            </a:xfrm>
            <a:custGeom>
              <a:avLst/>
              <a:gdLst>
                <a:gd name="T0" fmla="*/ 0 w 1026"/>
                <a:gd name="T1" fmla="*/ 0 h 517"/>
                <a:gd name="T2" fmla="*/ 1026 w 1026"/>
                <a:gd name="T3" fmla="*/ 0 h 517"/>
                <a:gd name="T4" fmla="*/ 1026 w 1026"/>
                <a:gd name="T5" fmla="*/ 0 h 517"/>
                <a:gd name="T6" fmla="*/ 1026 w 1026"/>
                <a:gd name="T7" fmla="*/ 517 h 517"/>
                <a:gd name="T8" fmla="*/ 1026 w 1026"/>
                <a:gd name="T9" fmla="*/ 517 h 517"/>
                <a:gd name="T10" fmla="*/ 0 w 1026"/>
                <a:gd name="T11" fmla="*/ 517 h 517"/>
                <a:gd name="T12" fmla="*/ 0 w 1026"/>
                <a:gd name="T13" fmla="*/ 517 h 517"/>
                <a:gd name="T14" fmla="*/ 0 w 1026"/>
                <a:gd name="T15" fmla="*/ 0 h 517"/>
                <a:gd name="T16" fmla="*/ 0 w 1026"/>
                <a:gd name="T17"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6" h="517">
                  <a:moveTo>
                    <a:pt x="0" y="0"/>
                  </a:moveTo>
                  <a:lnTo>
                    <a:pt x="1026" y="0"/>
                  </a:lnTo>
                  <a:lnTo>
                    <a:pt x="1026" y="0"/>
                  </a:lnTo>
                  <a:lnTo>
                    <a:pt x="1026" y="517"/>
                  </a:lnTo>
                  <a:lnTo>
                    <a:pt x="1026" y="517"/>
                  </a:lnTo>
                  <a:lnTo>
                    <a:pt x="0" y="517"/>
                  </a:lnTo>
                  <a:lnTo>
                    <a:pt x="0" y="517"/>
                  </a:lnTo>
                  <a:lnTo>
                    <a:pt x="0" y="0"/>
                  </a:lnTo>
                  <a:lnTo>
                    <a:pt x="0" y="0"/>
                  </a:lnTo>
                  <a:close/>
                </a:path>
              </a:pathLst>
            </a:custGeom>
            <a:solidFill>
              <a:srgbClr val="785B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553"/>
            <p:cNvSpPr/>
            <p:nvPr/>
          </p:nvSpPr>
          <p:spPr bwMode="auto">
            <a:xfrm>
              <a:off x="-317500" y="5186363"/>
              <a:ext cx="1660525" cy="33338"/>
            </a:xfrm>
            <a:custGeom>
              <a:avLst/>
              <a:gdLst>
                <a:gd name="T0" fmla="*/ 0 w 452"/>
                <a:gd name="T1" fmla="*/ 9 h 9"/>
                <a:gd name="T2" fmla="*/ 0 w 452"/>
                <a:gd name="T3" fmla="*/ 0 h 9"/>
                <a:gd name="T4" fmla="*/ 0 w 452"/>
                <a:gd name="T5" fmla="*/ 0 h 9"/>
                <a:gd name="T6" fmla="*/ 452 w 452"/>
                <a:gd name="T7" fmla="*/ 0 h 9"/>
                <a:gd name="T8" fmla="*/ 452 w 452"/>
                <a:gd name="T9" fmla="*/ 0 h 9"/>
                <a:gd name="T10" fmla="*/ 452 w 452"/>
                <a:gd name="T11" fmla="*/ 9 h 9"/>
                <a:gd name="T12" fmla="*/ 452 w 452"/>
                <a:gd name="T13" fmla="*/ 9 h 9"/>
                <a:gd name="T14" fmla="*/ 0 w 452"/>
                <a:gd name="T15" fmla="*/ 9 h 9"/>
                <a:gd name="T16" fmla="*/ 0 w 452"/>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2" h="9">
                  <a:moveTo>
                    <a:pt x="0" y="9"/>
                  </a:moveTo>
                  <a:cubicBezTo>
                    <a:pt x="0" y="0"/>
                    <a:pt x="0" y="0"/>
                    <a:pt x="0" y="0"/>
                  </a:cubicBezTo>
                  <a:cubicBezTo>
                    <a:pt x="0" y="0"/>
                    <a:pt x="0" y="0"/>
                    <a:pt x="0" y="0"/>
                  </a:cubicBezTo>
                  <a:cubicBezTo>
                    <a:pt x="452" y="0"/>
                    <a:pt x="452" y="0"/>
                    <a:pt x="452" y="0"/>
                  </a:cubicBezTo>
                  <a:cubicBezTo>
                    <a:pt x="452" y="0"/>
                    <a:pt x="452" y="0"/>
                    <a:pt x="452" y="0"/>
                  </a:cubicBezTo>
                  <a:cubicBezTo>
                    <a:pt x="452" y="9"/>
                    <a:pt x="452" y="9"/>
                    <a:pt x="452" y="9"/>
                  </a:cubicBezTo>
                  <a:cubicBezTo>
                    <a:pt x="452" y="9"/>
                    <a:pt x="452" y="9"/>
                    <a:pt x="452" y="9"/>
                  </a:cubicBezTo>
                  <a:cubicBezTo>
                    <a:pt x="0" y="9"/>
                    <a:pt x="0" y="9"/>
                    <a:pt x="0" y="9"/>
                  </a:cubicBezTo>
                  <a:cubicBezTo>
                    <a:pt x="0" y="9"/>
                    <a:pt x="0" y="9"/>
                    <a:pt x="0" y="9"/>
                  </a:cubicBezTo>
                  <a:close/>
                </a:path>
              </a:pathLst>
            </a:cu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554"/>
            <p:cNvSpPr/>
            <p:nvPr/>
          </p:nvSpPr>
          <p:spPr bwMode="auto">
            <a:xfrm>
              <a:off x="-295275" y="5219701"/>
              <a:ext cx="1579563" cy="493713"/>
            </a:xfrm>
            <a:custGeom>
              <a:avLst/>
              <a:gdLst>
                <a:gd name="T0" fmla="*/ 995 w 995"/>
                <a:gd name="T1" fmla="*/ 0 h 311"/>
                <a:gd name="T2" fmla="*/ 995 w 995"/>
                <a:gd name="T3" fmla="*/ 311 h 311"/>
                <a:gd name="T4" fmla="*/ 206 w 995"/>
                <a:gd name="T5" fmla="*/ 311 h 311"/>
                <a:gd name="T6" fmla="*/ 0 w 995"/>
                <a:gd name="T7" fmla="*/ 109 h 311"/>
                <a:gd name="T8" fmla="*/ 0 w 995"/>
                <a:gd name="T9" fmla="*/ 0 h 311"/>
                <a:gd name="T10" fmla="*/ 995 w 995"/>
                <a:gd name="T11" fmla="*/ 0 h 311"/>
              </a:gdLst>
              <a:ahLst/>
              <a:cxnLst>
                <a:cxn ang="0">
                  <a:pos x="T0" y="T1"/>
                </a:cxn>
                <a:cxn ang="0">
                  <a:pos x="T2" y="T3"/>
                </a:cxn>
                <a:cxn ang="0">
                  <a:pos x="T4" y="T5"/>
                </a:cxn>
                <a:cxn ang="0">
                  <a:pos x="T6" y="T7"/>
                </a:cxn>
                <a:cxn ang="0">
                  <a:pos x="T8" y="T9"/>
                </a:cxn>
                <a:cxn ang="0">
                  <a:pos x="T10" y="T11"/>
                </a:cxn>
              </a:cxnLst>
              <a:rect l="0" t="0" r="r" b="b"/>
              <a:pathLst>
                <a:path w="995" h="311">
                  <a:moveTo>
                    <a:pt x="995" y="0"/>
                  </a:moveTo>
                  <a:lnTo>
                    <a:pt x="995" y="311"/>
                  </a:lnTo>
                  <a:lnTo>
                    <a:pt x="206" y="311"/>
                  </a:lnTo>
                  <a:lnTo>
                    <a:pt x="0" y="109"/>
                  </a:lnTo>
                  <a:lnTo>
                    <a:pt x="0" y="0"/>
                  </a:lnTo>
                  <a:lnTo>
                    <a:pt x="995" y="0"/>
                  </a:ln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555"/>
            <p:cNvSpPr/>
            <p:nvPr/>
          </p:nvSpPr>
          <p:spPr bwMode="auto">
            <a:xfrm>
              <a:off x="26987" y="5389563"/>
              <a:ext cx="323850" cy="323850"/>
            </a:xfrm>
            <a:custGeom>
              <a:avLst/>
              <a:gdLst>
                <a:gd name="T0" fmla="*/ 204 w 204"/>
                <a:gd name="T1" fmla="*/ 204 h 204"/>
                <a:gd name="T2" fmla="*/ 0 w 204"/>
                <a:gd name="T3" fmla="*/ 0 h 204"/>
                <a:gd name="T4" fmla="*/ 0 w 204"/>
                <a:gd name="T5" fmla="*/ 204 h 204"/>
                <a:gd name="T6" fmla="*/ 204 w 204"/>
                <a:gd name="T7" fmla="*/ 204 h 204"/>
              </a:gdLst>
              <a:ahLst/>
              <a:cxnLst>
                <a:cxn ang="0">
                  <a:pos x="T0" y="T1"/>
                </a:cxn>
                <a:cxn ang="0">
                  <a:pos x="T2" y="T3"/>
                </a:cxn>
                <a:cxn ang="0">
                  <a:pos x="T4" y="T5"/>
                </a:cxn>
                <a:cxn ang="0">
                  <a:pos x="T6" y="T7"/>
                </a:cxn>
              </a:cxnLst>
              <a:rect l="0" t="0" r="r" b="b"/>
              <a:pathLst>
                <a:path w="204" h="204">
                  <a:moveTo>
                    <a:pt x="204" y="204"/>
                  </a:moveTo>
                  <a:lnTo>
                    <a:pt x="0" y="0"/>
                  </a:lnTo>
                  <a:lnTo>
                    <a:pt x="0" y="204"/>
                  </a:lnTo>
                  <a:lnTo>
                    <a:pt x="204" y="204"/>
                  </a:lnTo>
                  <a:close/>
                </a:path>
              </a:pathLst>
            </a:custGeom>
            <a:solidFill>
              <a:srgbClr val="E1E8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556"/>
            <p:cNvSpPr/>
            <p:nvPr/>
          </p:nvSpPr>
          <p:spPr bwMode="auto">
            <a:xfrm>
              <a:off x="-295275" y="5389563"/>
              <a:ext cx="322263" cy="323850"/>
            </a:xfrm>
            <a:custGeom>
              <a:avLst/>
              <a:gdLst>
                <a:gd name="T0" fmla="*/ 203 w 203"/>
                <a:gd name="T1" fmla="*/ 204 h 204"/>
                <a:gd name="T2" fmla="*/ 0 w 203"/>
                <a:gd name="T3" fmla="*/ 0 h 204"/>
                <a:gd name="T4" fmla="*/ 203 w 203"/>
                <a:gd name="T5" fmla="*/ 0 h 204"/>
                <a:gd name="T6" fmla="*/ 203 w 203"/>
                <a:gd name="T7" fmla="*/ 204 h 204"/>
              </a:gdLst>
              <a:ahLst/>
              <a:cxnLst>
                <a:cxn ang="0">
                  <a:pos x="T0" y="T1"/>
                </a:cxn>
                <a:cxn ang="0">
                  <a:pos x="T2" y="T3"/>
                </a:cxn>
                <a:cxn ang="0">
                  <a:pos x="T4" y="T5"/>
                </a:cxn>
                <a:cxn ang="0">
                  <a:pos x="T6" y="T7"/>
                </a:cxn>
              </a:cxnLst>
              <a:rect l="0" t="0" r="r" b="b"/>
              <a:pathLst>
                <a:path w="203" h="204">
                  <a:moveTo>
                    <a:pt x="203" y="204"/>
                  </a:moveTo>
                  <a:lnTo>
                    <a:pt x="0" y="0"/>
                  </a:lnTo>
                  <a:lnTo>
                    <a:pt x="203" y="0"/>
                  </a:lnTo>
                  <a:lnTo>
                    <a:pt x="203" y="20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Rectangle 557"/>
            <p:cNvSpPr>
              <a:spLocks noChangeArrowheads="1"/>
            </p:cNvSpPr>
            <p:nvPr/>
          </p:nvSpPr>
          <p:spPr bwMode="auto">
            <a:xfrm>
              <a:off x="-112713" y="5219701"/>
              <a:ext cx="879475" cy="88900"/>
            </a:xfrm>
            <a:prstGeom prst="rect">
              <a:avLst/>
            </a:prstGeom>
            <a:solidFill>
              <a:srgbClr val="E740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 name="Rectangle 558"/>
            <p:cNvSpPr>
              <a:spLocks noChangeArrowheads="1"/>
            </p:cNvSpPr>
            <p:nvPr/>
          </p:nvSpPr>
          <p:spPr bwMode="auto">
            <a:xfrm>
              <a:off x="766763" y="5219701"/>
              <a:ext cx="114300" cy="88900"/>
            </a:xfrm>
            <a:prstGeom prst="rect">
              <a:avLst/>
            </a:prstGeom>
            <a:solidFill>
              <a:srgbClr val="EEC6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 name="Rectangle 559"/>
            <p:cNvSpPr>
              <a:spLocks noChangeArrowheads="1"/>
            </p:cNvSpPr>
            <p:nvPr/>
          </p:nvSpPr>
          <p:spPr bwMode="auto">
            <a:xfrm>
              <a:off x="881063" y="5219701"/>
              <a:ext cx="220663" cy="88900"/>
            </a:xfrm>
            <a:prstGeom prst="rect">
              <a:avLst/>
            </a:prstGeom>
            <a:solidFill>
              <a:srgbClr val="14B0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 name="Freeform 560"/>
            <p:cNvSpPr/>
            <p:nvPr/>
          </p:nvSpPr>
          <p:spPr bwMode="auto">
            <a:xfrm>
              <a:off x="-1649413" y="5389563"/>
              <a:ext cx="1122363" cy="1465263"/>
            </a:xfrm>
            <a:custGeom>
              <a:avLst/>
              <a:gdLst>
                <a:gd name="T0" fmla="*/ 0 w 707"/>
                <a:gd name="T1" fmla="*/ 0 h 923"/>
                <a:gd name="T2" fmla="*/ 563 w 707"/>
                <a:gd name="T3" fmla="*/ 0 h 923"/>
                <a:gd name="T4" fmla="*/ 707 w 707"/>
                <a:gd name="T5" fmla="*/ 146 h 923"/>
                <a:gd name="T6" fmla="*/ 707 w 707"/>
                <a:gd name="T7" fmla="*/ 923 h 923"/>
                <a:gd name="T8" fmla="*/ 0 w 707"/>
                <a:gd name="T9" fmla="*/ 923 h 923"/>
                <a:gd name="T10" fmla="*/ 0 w 707"/>
                <a:gd name="T11" fmla="*/ 0 h 923"/>
              </a:gdLst>
              <a:ahLst/>
              <a:cxnLst>
                <a:cxn ang="0">
                  <a:pos x="T0" y="T1"/>
                </a:cxn>
                <a:cxn ang="0">
                  <a:pos x="T2" y="T3"/>
                </a:cxn>
                <a:cxn ang="0">
                  <a:pos x="T4" y="T5"/>
                </a:cxn>
                <a:cxn ang="0">
                  <a:pos x="T6" y="T7"/>
                </a:cxn>
                <a:cxn ang="0">
                  <a:pos x="T8" y="T9"/>
                </a:cxn>
                <a:cxn ang="0">
                  <a:pos x="T10" y="T11"/>
                </a:cxn>
              </a:cxnLst>
              <a:rect l="0" t="0" r="r" b="b"/>
              <a:pathLst>
                <a:path w="707" h="923">
                  <a:moveTo>
                    <a:pt x="0" y="0"/>
                  </a:moveTo>
                  <a:lnTo>
                    <a:pt x="563" y="0"/>
                  </a:lnTo>
                  <a:lnTo>
                    <a:pt x="707" y="146"/>
                  </a:lnTo>
                  <a:lnTo>
                    <a:pt x="707" y="923"/>
                  </a:lnTo>
                  <a:lnTo>
                    <a:pt x="0" y="923"/>
                  </a:lnTo>
                  <a:lnTo>
                    <a:pt x="0" y="0"/>
                  </a:ln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561"/>
            <p:cNvSpPr/>
            <p:nvPr/>
          </p:nvSpPr>
          <p:spPr bwMode="auto">
            <a:xfrm>
              <a:off x="-1196975" y="5797551"/>
              <a:ext cx="669925" cy="1057275"/>
            </a:xfrm>
            <a:custGeom>
              <a:avLst/>
              <a:gdLst>
                <a:gd name="T0" fmla="*/ 61 w 422"/>
                <a:gd name="T1" fmla="*/ 56 h 666"/>
                <a:gd name="T2" fmla="*/ 63 w 422"/>
                <a:gd name="T3" fmla="*/ 0 h 666"/>
                <a:gd name="T4" fmla="*/ 422 w 422"/>
                <a:gd name="T5" fmla="*/ 360 h 666"/>
                <a:gd name="T6" fmla="*/ 422 w 422"/>
                <a:gd name="T7" fmla="*/ 666 h 666"/>
                <a:gd name="T8" fmla="*/ 84 w 422"/>
                <a:gd name="T9" fmla="*/ 666 h 666"/>
                <a:gd name="T10" fmla="*/ 0 w 422"/>
                <a:gd name="T11" fmla="*/ 582 h 666"/>
                <a:gd name="T12" fmla="*/ 61 w 422"/>
                <a:gd name="T13" fmla="*/ 56 h 666"/>
              </a:gdLst>
              <a:ahLst/>
              <a:cxnLst>
                <a:cxn ang="0">
                  <a:pos x="T0" y="T1"/>
                </a:cxn>
                <a:cxn ang="0">
                  <a:pos x="T2" y="T3"/>
                </a:cxn>
                <a:cxn ang="0">
                  <a:pos x="T4" y="T5"/>
                </a:cxn>
                <a:cxn ang="0">
                  <a:pos x="T6" y="T7"/>
                </a:cxn>
                <a:cxn ang="0">
                  <a:pos x="T8" y="T9"/>
                </a:cxn>
                <a:cxn ang="0">
                  <a:pos x="T10" y="T11"/>
                </a:cxn>
                <a:cxn ang="0">
                  <a:pos x="T12" y="T13"/>
                </a:cxn>
              </a:cxnLst>
              <a:rect l="0" t="0" r="r" b="b"/>
              <a:pathLst>
                <a:path w="422" h="666">
                  <a:moveTo>
                    <a:pt x="61" y="56"/>
                  </a:moveTo>
                  <a:lnTo>
                    <a:pt x="63" y="0"/>
                  </a:lnTo>
                  <a:lnTo>
                    <a:pt x="422" y="360"/>
                  </a:lnTo>
                  <a:lnTo>
                    <a:pt x="422" y="666"/>
                  </a:lnTo>
                  <a:lnTo>
                    <a:pt x="84" y="666"/>
                  </a:lnTo>
                  <a:lnTo>
                    <a:pt x="0" y="582"/>
                  </a:lnTo>
                  <a:lnTo>
                    <a:pt x="61" y="56"/>
                  </a:lnTo>
                  <a:close/>
                </a:path>
              </a:pathLst>
            </a:custGeom>
            <a:solidFill>
              <a:srgbClr val="E1E8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562"/>
            <p:cNvSpPr>
              <a:spLocks noEditPoints="1"/>
            </p:cNvSpPr>
            <p:nvPr/>
          </p:nvSpPr>
          <p:spPr bwMode="auto">
            <a:xfrm>
              <a:off x="-1524000" y="5780088"/>
              <a:ext cx="874713" cy="874713"/>
            </a:xfrm>
            <a:custGeom>
              <a:avLst/>
              <a:gdLst>
                <a:gd name="T0" fmla="*/ 278 w 551"/>
                <a:gd name="T1" fmla="*/ 2 h 551"/>
                <a:gd name="T2" fmla="*/ 549 w 551"/>
                <a:gd name="T3" fmla="*/ 273 h 551"/>
                <a:gd name="T4" fmla="*/ 551 w 551"/>
                <a:gd name="T5" fmla="*/ 275 h 551"/>
                <a:gd name="T6" fmla="*/ 549 w 551"/>
                <a:gd name="T7" fmla="*/ 278 h 551"/>
                <a:gd name="T8" fmla="*/ 278 w 551"/>
                <a:gd name="T9" fmla="*/ 549 h 551"/>
                <a:gd name="T10" fmla="*/ 276 w 551"/>
                <a:gd name="T11" fmla="*/ 551 h 551"/>
                <a:gd name="T12" fmla="*/ 273 w 551"/>
                <a:gd name="T13" fmla="*/ 549 h 551"/>
                <a:gd name="T14" fmla="*/ 3 w 551"/>
                <a:gd name="T15" fmla="*/ 278 h 551"/>
                <a:gd name="T16" fmla="*/ 0 w 551"/>
                <a:gd name="T17" fmla="*/ 275 h 551"/>
                <a:gd name="T18" fmla="*/ 3 w 551"/>
                <a:gd name="T19" fmla="*/ 273 h 551"/>
                <a:gd name="T20" fmla="*/ 273 w 551"/>
                <a:gd name="T21" fmla="*/ 2 h 551"/>
                <a:gd name="T22" fmla="*/ 276 w 551"/>
                <a:gd name="T23" fmla="*/ 0 h 551"/>
                <a:gd name="T24" fmla="*/ 278 w 551"/>
                <a:gd name="T25" fmla="*/ 2 h 551"/>
                <a:gd name="T26" fmla="*/ 278 w 551"/>
                <a:gd name="T27" fmla="*/ 2 h 551"/>
                <a:gd name="T28" fmla="*/ 542 w 551"/>
                <a:gd name="T29" fmla="*/ 275 h 551"/>
                <a:gd name="T30" fmla="*/ 276 w 551"/>
                <a:gd name="T31" fmla="*/ 9 h 551"/>
                <a:gd name="T32" fmla="*/ 9 w 551"/>
                <a:gd name="T33" fmla="*/ 275 h 551"/>
                <a:gd name="T34" fmla="*/ 276 w 551"/>
                <a:gd name="T35" fmla="*/ 542 h 551"/>
                <a:gd name="T36" fmla="*/ 542 w 551"/>
                <a:gd name="T37" fmla="*/ 275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1" h="551">
                  <a:moveTo>
                    <a:pt x="278" y="2"/>
                  </a:moveTo>
                  <a:lnTo>
                    <a:pt x="549" y="273"/>
                  </a:lnTo>
                  <a:lnTo>
                    <a:pt x="551" y="275"/>
                  </a:lnTo>
                  <a:lnTo>
                    <a:pt x="549" y="278"/>
                  </a:lnTo>
                  <a:lnTo>
                    <a:pt x="278" y="549"/>
                  </a:lnTo>
                  <a:lnTo>
                    <a:pt x="276" y="551"/>
                  </a:lnTo>
                  <a:lnTo>
                    <a:pt x="273" y="549"/>
                  </a:lnTo>
                  <a:lnTo>
                    <a:pt x="3" y="278"/>
                  </a:lnTo>
                  <a:lnTo>
                    <a:pt x="0" y="275"/>
                  </a:lnTo>
                  <a:lnTo>
                    <a:pt x="3" y="273"/>
                  </a:lnTo>
                  <a:lnTo>
                    <a:pt x="273" y="2"/>
                  </a:lnTo>
                  <a:lnTo>
                    <a:pt x="276" y="0"/>
                  </a:lnTo>
                  <a:lnTo>
                    <a:pt x="278" y="2"/>
                  </a:lnTo>
                  <a:lnTo>
                    <a:pt x="278" y="2"/>
                  </a:lnTo>
                  <a:close/>
                  <a:moveTo>
                    <a:pt x="542" y="275"/>
                  </a:moveTo>
                  <a:lnTo>
                    <a:pt x="276" y="9"/>
                  </a:lnTo>
                  <a:lnTo>
                    <a:pt x="9" y="275"/>
                  </a:lnTo>
                  <a:lnTo>
                    <a:pt x="276" y="542"/>
                  </a:lnTo>
                  <a:lnTo>
                    <a:pt x="542" y="275"/>
                  </a:lnTo>
                  <a:close/>
                </a:path>
              </a:pathLst>
            </a:cu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563"/>
            <p:cNvSpPr/>
            <p:nvPr/>
          </p:nvSpPr>
          <p:spPr bwMode="auto">
            <a:xfrm>
              <a:off x="-1289050" y="5761038"/>
              <a:ext cx="407988" cy="655638"/>
            </a:xfrm>
            <a:custGeom>
              <a:avLst/>
              <a:gdLst>
                <a:gd name="T0" fmla="*/ 50 w 111"/>
                <a:gd name="T1" fmla="*/ 17 h 178"/>
                <a:gd name="T2" fmla="*/ 15 w 111"/>
                <a:gd name="T3" fmla="*/ 100 h 178"/>
                <a:gd name="T4" fmla="*/ 26 w 111"/>
                <a:gd name="T5" fmla="*/ 178 h 178"/>
                <a:gd name="T6" fmla="*/ 55 w 111"/>
                <a:gd name="T7" fmla="*/ 178 h 178"/>
                <a:gd name="T8" fmla="*/ 56 w 111"/>
                <a:gd name="T9" fmla="*/ 178 h 178"/>
                <a:gd name="T10" fmla="*/ 85 w 111"/>
                <a:gd name="T11" fmla="*/ 178 h 178"/>
                <a:gd name="T12" fmla="*/ 96 w 111"/>
                <a:gd name="T13" fmla="*/ 100 h 178"/>
                <a:gd name="T14" fmla="*/ 60 w 111"/>
                <a:gd name="T15" fmla="*/ 17 h 178"/>
                <a:gd name="T16" fmla="*/ 67 w 111"/>
                <a:gd name="T17" fmla="*/ 9 h 178"/>
                <a:gd name="T18" fmla="*/ 58 w 111"/>
                <a:gd name="T19" fmla="*/ 0 h 178"/>
                <a:gd name="T20" fmla="*/ 58 w 111"/>
                <a:gd name="T21" fmla="*/ 15 h 178"/>
                <a:gd name="T22" fmla="*/ 58 w 111"/>
                <a:gd name="T23" fmla="*/ 18 h 178"/>
                <a:gd name="T24" fmla="*/ 58 w 111"/>
                <a:gd name="T25" fmla="*/ 77 h 178"/>
                <a:gd name="T26" fmla="*/ 63 w 111"/>
                <a:gd name="T27" fmla="*/ 83 h 178"/>
                <a:gd name="T28" fmla="*/ 63 w 111"/>
                <a:gd name="T29" fmla="*/ 144 h 178"/>
                <a:gd name="T30" fmla="*/ 56 w 111"/>
                <a:gd name="T31" fmla="*/ 152 h 178"/>
                <a:gd name="T32" fmla="*/ 56 w 111"/>
                <a:gd name="T33" fmla="*/ 152 h 178"/>
                <a:gd name="T34" fmla="*/ 56 w 111"/>
                <a:gd name="T35" fmla="*/ 152 h 178"/>
                <a:gd name="T36" fmla="*/ 55 w 111"/>
                <a:gd name="T37" fmla="*/ 152 h 178"/>
                <a:gd name="T38" fmla="*/ 55 w 111"/>
                <a:gd name="T39" fmla="*/ 152 h 178"/>
                <a:gd name="T40" fmla="*/ 48 w 111"/>
                <a:gd name="T41" fmla="*/ 144 h 178"/>
                <a:gd name="T42" fmla="*/ 48 w 111"/>
                <a:gd name="T43" fmla="*/ 83 h 178"/>
                <a:gd name="T44" fmla="*/ 53 w 111"/>
                <a:gd name="T45" fmla="*/ 77 h 178"/>
                <a:gd name="T46" fmla="*/ 53 w 111"/>
                <a:gd name="T47" fmla="*/ 18 h 178"/>
                <a:gd name="T48" fmla="*/ 53 w 111"/>
                <a:gd name="T49" fmla="*/ 15 h 178"/>
                <a:gd name="T50" fmla="*/ 53 w 111"/>
                <a:gd name="T51" fmla="*/ 0 h 178"/>
                <a:gd name="T52" fmla="*/ 44 w 111"/>
                <a:gd name="T53" fmla="*/ 9 h 178"/>
                <a:gd name="T54" fmla="*/ 50 w 111"/>
                <a:gd name="T55" fmla="*/ 1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1" h="178">
                  <a:moveTo>
                    <a:pt x="50" y="17"/>
                  </a:moveTo>
                  <a:cubicBezTo>
                    <a:pt x="44" y="48"/>
                    <a:pt x="31" y="74"/>
                    <a:pt x="15" y="100"/>
                  </a:cubicBezTo>
                  <a:cubicBezTo>
                    <a:pt x="0" y="126"/>
                    <a:pt x="5" y="153"/>
                    <a:pt x="26" y="178"/>
                  </a:cubicBezTo>
                  <a:cubicBezTo>
                    <a:pt x="55" y="178"/>
                    <a:pt x="55" y="178"/>
                    <a:pt x="55" y="178"/>
                  </a:cubicBezTo>
                  <a:cubicBezTo>
                    <a:pt x="56" y="178"/>
                    <a:pt x="56" y="178"/>
                    <a:pt x="56" y="178"/>
                  </a:cubicBezTo>
                  <a:cubicBezTo>
                    <a:pt x="85" y="178"/>
                    <a:pt x="85" y="178"/>
                    <a:pt x="85" y="178"/>
                  </a:cubicBezTo>
                  <a:cubicBezTo>
                    <a:pt x="106" y="153"/>
                    <a:pt x="111" y="126"/>
                    <a:pt x="96" y="100"/>
                  </a:cubicBezTo>
                  <a:cubicBezTo>
                    <a:pt x="80" y="74"/>
                    <a:pt x="66" y="49"/>
                    <a:pt x="60" y="17"/>
                  </a:cubicBezTo>
                  <a:cubicBezTo>
                    <a:pt x="64" y="16"/>
                    <a:pt x="67" y="13"/>
                    <a:pt x="67" y="9"/>
                  </a:cubicBezTo>
                  <a:cubicBezTo>
                    <a:pt x="68" y="4"/>
                    <a:pt x="63" y="0"/>
                    <a:pt x="58" y="0"/>
                  </a:cubicBezTo>
                  <a:cubicBezTo>
                    <a:pt x="58" y="15"/>
                    <a:pt x="58" y="15"/>
                    <a:pt x="58" y="15"/>
                  </a:cubicBezTo>
                  <a:cubicBezTo>
                    <a:pt x="58" y="18"/>
                    <a:pt x="58" y="18"/>
                    <a:pt x="58" y="18"/>
                  </a:cubicBezTo>
                  <a:cubicBezTo>
                    <a:pt x="58" y="77"/>
                    <a:pt x="58" y="77"/>
                    <a:pt x="58" y="77"/>
                  </a:cubicBezTo>
                  <a:cubicBezTo>
                    <a:pt x="61" y="77"/>
                    <a:pt x="63" y="80"/>
                    <a:pt x="63" y="83"/>
                  </a:cubicBezTo>
                  <a:cubicBezTo>
                    <a:pt x="63" y="144"/>
                    <a:pt x="63" y="144"/>
                    <a:pt x="63" y="144"/>
                  </a:cubicBezTo>
                  <a:cubicBezTo>
                    <a:pt x="63" y="148"/>
                    <a:pt x="60" y="152"/>
                    <a:pt x="56" y="152"/>
                  </a:cubicBezTo>
                  <a:cubicBezTo>
                    <a:pt x="56" y="152"/>
                    <a:pt x="56" y="152"/>
                    <a:pt x="56" y="152"/>
                  </a:cubicBezTo>
                  <a:cubicBezTo>
                    <a:pt x="56" y="152"/>
                    <a:pt x="56" y="152"/>
                    <a:pt x="56" y="152"/>
                  </a:cubicBezTo>
                  <a:cubicBezTo>
                    <a:pt x="55" y="152"/>
                    <a:pt x="55" y="152"/>
                    <a:pt x="55" y="152"/>
                  </a:cubicBezTo>
                  <a:cubicBezTo>
                    <a:pt x="55" y="152"/>
                    <a:pt x="55" y="152"/>
                    <a:pt x="55" y="152"/>
                  </a:cubicBezTo>
                  <a:cubicBezTo>
                    <a:pt x="51" y="152"/>
                    <a:pt x="48" y="148"/>
                    <a:pt x="48" y="144"/>
                  </a:cubicBezTo>
                  <a:cubicBezTo>
                    <a:pt x="48" y="83"/>
                    <a:pt x="48" y="83"/>
                    <a:pt x="48" y="83"/>
                  </a:cubicBezTo>
                  <a:cubicBezTo>
                    <a:pt x="48" y="80"/>
                    <a:pt x="50" y="77"/>
                    <a:pt x="53" y="77"/>
                  </a:cubicBezTo>
                  <a:cubicBezTo>
                    <a:pt x="53" y="18"/>
                    <a:pt x="53" y="18"/>
                    <a:pt x="53" y="18"/>
                  </a:cubicBezTo>
                  <a:cubicBezTo>
                    <a:pt x="53" y="15"/>
                    <a:pt x="53" y="15"/>
                    <a:pt x="53" y="15"/>
                  </a:cubicBezTo>
                  <a:cubicBezTo>
                    <a:pt x="53" y="0"/>
                    <a:pt x="53" y="0"/>
                    <a:pt x="53" y="0"/>
                  </a:cubicBezTo>
                  <a:cubicBezTo>
                    <a:pt x="48" y="0"/>
                    <a:pt x="44" y="4"/>
                    <a:pt x="44" y="9"/>
                  </a:cubicBezTo>
                  <a:cubicBezTo>
                    <a:pt x="44" y="13"/>
                    <a:pt x="46" y="16"/>
                    <a:pt x="50" y="17"/>
                  </a:cubicBezTo>
                  <a:close/>
                </a:path>
              </a:pathLst>
            </a:cu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564"/>
            <p:cNvSpPr/>
            <p:nvPr/>
          </p:nvSpPr>
          <p:spPr bwMode="auto">
            <a:xfrm>
              <a:off x="-1208088" y="6416676"/>
              <a:ext cx="247650" cy="50800"/>
            </a:xfrm>
            <a:custGeom>
              <a:avLst/>
              <a:gdLst>
                <a:gd name="T0" fmla="*/ 2 w 67"/>
                <a:gd name="T1" fmla="*/ 0 h 14"/>
                <a:gd name="T2" fmla="*/ 65 w 67"/>
                <a:gd name="T3" fmla="*/ 0 h 14"/>
                <a:gd name="T4" fmla="*/ 67 w 67"/>
                <a:gd name="T5" fmla="*/ 2 h 14"/>
                <a:gd name="T6" fmla="*/ 67 w 67"/>
                <a:gd name="T7" fmla="*/ 12 h 14"/>
                <a:gd name="T8" fmla="*/ 65 w 67"/>
                <a:gd name="T9" fmla="*/ 14 h 14"/>
                <a:gd name="T10" fmla="*/ 2 w 67"/>
                <a:gd name="T11" fmla="*/ 14 h 14"/>
                <a:gd name="T12" fmla="*/ 0 w 67"/>
                <a:gd name="T13" fmla="*/ 12 h 14"/>
                <a:gd name="T14" fmla="*/ 0 w 67"/>
                <a:gd name="T15" fmla="*/ 2 h 14"/>
                <a:gd name="T16" fmla="*/ 2 w 67"/>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14">
                  <a:moveTo>
                    <a:pt x="2" y="0"/>
                  </a:moveTo>
                  <a:cubicBezTo>
                    <a:pt x="65" y="0"/>
                    <a:pt x="65" y="0"/>
                    <a:pt x="65" y="0"/>
                  </a:cubicBezTo>
                  <a:cubicBezTo>
                    <a:pt x="66" y="0"/>
                    <a:pt x="67" y="1"/>
                    <a:pt x="67" y="2"/>
                  </a:cubicBezTo>
                  <a:cubicBezTo>
                    <a:pt x="67" y="12"/>
                    <a:pt x="67" y="12"/>
                    <a:pt x="67" y="12"/>
                  </a:cubicBezTo>
                  <a:cubicBezTo>
                    <a:pt x="67" y="13"/>
                    <a:pt x="66" y="14"/>
                    <a:pt x="65" y="14"/>
                  </a:cubicBezTo>
                  <a:cubicBezTo>
                    <a:pt x="2" y="14"/>
                    <a:pt x="2" y="14"/>
                    <a:pt x="2" y="14"/>
                  </a:cubicBezTo>
                  <a:cubicBezTo>
                    <a:pt x="1" y="14"/>
                    <a:pt x="0" y="13"/>
                    <a:pt x="0" y="12"/>
                  </a:cubicBezTo>
                  <a:cubicBezTo>
                    <a:pt x="0" y="2"/>
                    <a:pt x="0" y="2"/>
                    <a:pt x="0" y="2"/>
                  </a:cubicBezTo>
                  <a:cubicBezTo>
                    <a:pt x="0" y="1"/>
                    <a:pt x="1" y="0"/>
                    <a:pt x="2" y="0"/>
                  </a:cubicBezTo>
                  <a:close/>
                </a:path>
              </a:pathLst>
            </a:custGeom>
            <a:solidFill>
              <a:srgbClr val="785B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Rectangle 565"/>
            <p:cNvSpPr>
              <a:spLocks noChangeArrowheads="1"/>
            </p:cNvSpPr>
            <p:nvPr/>
          </p:nvSpPr>
          <p:spPr bwMode="auto">
            <a:xfrm>
              <a:off x="-1196975" y="6467476"/>
              <a:ext cx="225425" cy="254000"/>
            </a:xfrm>
            <a:prstGeom prst="rect">
              <a:avLst/>
            </a:prstGeom>
            <a:solidFill>
              <a:srgbClr val="E740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 name="Freeform 566"/>
            <p:cNvSpPr/>
            <p:nvPr/>
          </p:nvSpPr>
          <p:spPr bwMode="auto">
            <a:xfrm>
              <a:off x="-1196975" y="6467476"/>
              <a:ext cx="225425" cy="225425"/>
            </a:xfrm>
            <a:custGeom>
              <a:avLst/>
              <a:gdLst>
                <a:gd name="T0" fmla="*/ 0 w 142"/>
                <a:gd name="T1" fmla="*/ 0 h 142"/>
                <a:gd name="T2" fmla="*/ 142 w 142"/>
                <a:gd name="T3" fmla="*/ 0 h 142"/>
                <a:gd name="T4" fmla="*/ 142 w 142"/>
                <a:gd name="T5" fmla="*/ 142 h 142"/>
                <a:gd name="T6" fmla="*/ 0 w 142"/>
                <a:gd name="T7" fmla="*/ 0 h 142"/>
              </a:gdLst>
              <a:ahLst/>
              <a:cxnLst>
                <a:cxn ang="0">
                  <a:pos x="T0" y="T1"/>
                </a:cxn>
                <a:cxn ang="0">
                  <a:pos x="T2" y="T3"/>
                </a:cxn>
                <a:cxn ang="0">
                  <a:pos x="T4" y="T5"/>
                </a:cxn>
                <a:cxn ang="0">
                  <a:pos x="T6" y="T7"/>
                </a:cxn>
              </a:cxnLst>
              <a:rect l="0" t="0" r="r" b="b"/>
              <a:pathLst>
                <a:path w="142" h="142">
                  <a:moveTo>
                    <a:pt x="0" y="0"/>
                  </a:moveTo>
                  <a:lnTo>
                    <a:pt x="142" y="0"/>
                  </a:lnTo>
                  <a:lnTo>
                    <a:pt x="142" y="142"/>
                  </a:lnTo>
                  <a:lnTo>
                    <a:pt x="0" y="0"/>
                  </a:lnTo>
                  <a:close/>
                </a:path>
              </a:pathLst>
            </a:custGeom>
            <a:solidFill>
              <a:srgbClr val="C526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Rectangle 567"/>
            <p:cNvSpPr>
              <a:spLocks noChangeArrowheads="1"/>
            </p:cNvSpPr>
            <p:nvPr/>
          </p:nvSpPr>
          <p:spPr bwMode="auto">
            <a:xfrm>
              <a:off x="-1350963" y="5780088"/>
              <a:ext cx="528638" cy="14288"/>
            </a:xfrm>
            <a:prstGeom prst="rect">
              <a:avLst/>
            </a:prstGeom>
            <a:solidFill>
              <a:srgbClr val="4024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 name="Oval 568"/>
            <p:cNvSpPr>
              <a:spLocks noChangeArrowheads="1"/>
            </p:cNvSpPr>
            <p:nvPr/>
          </p:nvSpPr>
          <p:spPr bwMode="auto">
            <a:xfrm>
              <a:off x="-1133475" y="5741988"/>
              <a:ext cx="92075" cy="92075"/>
            </a:xfrm>
            <a:prstGeom prst="ellipse">
              <a:avLst/>
            </a:pr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Oval 569"/>
            <p:cNvSpPr>
              <a:spLocks noChangeArrowheads="1"/>
            </p:cNvSpPr>
            <p:nvPr/>
          </p:nvSpPr>
          <p:spPr bwMode="auto">
            <a:xfrm>
              <a:off x="-1104900" y="5768976"/>
              <a:ext cx="36513" cy="3651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Oval 570"/>
            <p:cNvSpPr>
              <a:spLocks noChangeArrowheads="1"/>
            </p:cNvSpPr>
            <p:nvPr/>
          </p:nvSpPr>
          <p:spPr bwMode="auto">
            <a:xfrm>
              <a:off x="-1370013" y="5768976"/>
              <a:ext cx="41275" cy="36513"/>
            </a:xfrm>
            <a:prstGeom prst="ellipse">
              <a:avLst/>
            </a:pr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Oval 571"/>
            <p:cNvSpPr>
              <a:spLocks noChangeArrowheads="1"/>
            </p:cNvSpPr>
            <p:nvPr/>
          </p:nvSpPr>
          <p:spPr bwMode="auto">
            <a:xfrm>
              <a:off x="-842963" y="5768976"/>
              <a:ext cx="39688" cy="36513"/>
            </a:xfrm>
            <a:prstGeom prst="ellipse">
              <a:avLst/>
            </a:pr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Oval 572"/>
            <p:cNvSpPr>
              <a:spLocks noChangeArrowheads="1"/>
            </p:cNvSpPr>
            <p:nvPr/>
          </p:nvSpPr>
          <p:spPr bwMode="auto">
            <a:xfrm>
              <a:off x="-671513" y="6202363"/>
              <a:ext cx="38100" cy="36513"/>
            </a:xfrm>
            <a:prstGeom prst="ellipse">
              <a:avLst/>
            </a:pr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Oval 573"/>
            <p:cNvSpPr>
              <a:spLocks noChangeArrowheads="1"/>
            </p:cNvSpPr>
            <p:nvPr/>
          </p:nvSpPr>
          <p:spPr bwMode="auto">
            <a:xfrm>
              <a:off x="-1541463" y="6199188"/>
              <a:ext cx="36513" cy="36513"/>
            </a:xfrm>
            <a:prstGeom prst="ellipse">
              <a:avLst/>
            </a:pr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574"/>
            <p:cNvSpPr/>
            <p:nvPr/>
          </p:nvSpPr>
          <p:spPr bwMode="auto">
            <a:xfrm>
              <a:off x="-755650" y="5503863"/>
              <a:ext cx="228600" cy="346075"/>
            </a:xfrm>
            <a:custGeom>
              <a:avLst/>
              <a:gdLst>
                <a:gd name="T0" fmla="*/ 0 w 144"/>
                <a:gd name="T1" fmla="*/ 74 h 218"/>
                <a:gd name="T2" fmla="*/ 144 w 144"/>
                <a:gd name="T3" fmla="*/ 218 h 218"/>
                <a:gd name="T4" fmla="*/ 144 w 144"/>
                <a:gd name="T5" fmla="*/ 74 h 218"/>
                <a:gd name="T6" fmla="*/ 72 w 144"/>
                <a:gd name="T7" fmla="*/ 0 h 218"/>
                <a:gd name="T8" fmla="*/ 0 w 144"/>
                <a:gd name="T9" fmla="*/ 74 h 218"/>
              </a:gdLst>
              <a:ahLst/>
              <a:cxnLst>
                <a:cxn ang="0">
                  <a:pos x="T0" y="T1"/>
                </a:cxn>
                <a:cxn ang="0">
                  <a:pos x="T2" y="T3"/>
                </a:cxn>
                <a:cxn ang="0">
                  <a:pos x="T4" y="T5"/>
                </a:cxn>
                <a:cxn ang="0">
                  <a:pos x="T6" y="T7"/>
                </a:cxn>
                <a:cxn ang="0">
                  <a:pos x="T8" y="T9"/>
                </a:cxn>
              </a:cxnLst>
              <a:rect l="0" t="0" r="r" b="b"/>
              <a:pathLst>
                <a:path w="144" h="218">
                  <a:moveTo>
                    <a:pt x="0" y="74"/>
                  </a:moveTo>
                  <a:lnTo>
                    <a:pt x="144" y="218"/>
                  </a:lnTo>
                  <a:lnTo>
                    <a:pt x="144" y="74"/>
                  </a:lnTo>
                  <a:lnTo>
                    <a:pt x="72" y="0"/>
                  </a:lnTo>
                  <a:lnTo>
                    <a:pt x="0" y="74"/>
                  </a:lnTo>
                  <a:close/>
                </a:path>
              </a:pathLst>
            </a:custGeom>
            <a:solidFill>
              <a:srgbClr val="E1E8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575"/>
            <p:cNvSpPr/>
            <p:nvPr/>
          </p:nvSpPr>
          <p:spPr bwMode="auto">
            <a:xfrm>
              <a:off x="-755650" y="5389563"/>
              <a:ext cx="228600" cy="231775"/>
            </a:xfrm>
            <a:custGeom>
              <a:avLst/>
              <a:gdLst>
                <a:gd name="T0" fmla="*/ 0 w 144"/>
                <a:gd name="T1" fmla="*/ 0 h 146"/>
                <a:gd name="T2" fmla="*/ 144 w 144"/>
                <a:gd name="T3" fmla="*/ 146 h 146"/>
                <a:gd name="T4" fmla="*/ 0 w 144"/>
                <a:gd name="T5" fmla="*/ 146 h 146"/>
                <a:gd name="T6" fmla="*/ 0 w 144"/>
                <a:gd name="T7" fmla="*/ 0 h 146"/>
              </a:gdLst>
              <a:ahLst/>
              <a:cxnLst>
                <a:cxn ang="0">
                  <a:pos x="T0" y="T1"/>
                </a:cxn>
                <a:cxn ang="0">
                  <a:pos x="T2" y="T3"/>
                </a:cxn>
                <a:cxn ang="0">
                  <a:pos x="T4" y="T5"/>
                </a:cxn>
                <a:cxn ang="0">
                  <a:pos x="T6" y="T7"/>
                </a:cxn>
              </a:cxnLst>
              <a:rect l="0" t="0" r="r" b="b"/>
              <a:pathLst>
                <a:path w="144" h="146">
                  <a:moveTo>
                    <a:pt x="0" y="0"/>
                  </a:moveTo>
                  <a:lnTo>
                    <a:pt x="144" y="146"/>
                  </a:lnTo>
                  <a:lnTo>
                    <a:pt x="0" y="146"/>
                  </a:lnTo>
                  <a:lnTo>
                    <a:pt x="0" y="0"/>
                  </a:ln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576"/>
            <p:cNvSpPr/>
            <p:nvPr/>
          </p:nvSpPr>
          <p:spPr bwMode="auto">
            <a:xfrm>
              <a:off x="-1622425" y="3305176"/>
              <a:ext cx="595313" cy="1171575"/>
            </a:xfrm>
            <a:custGeom>
              <a:avLst/>
              <a:gdLst>
                <a:gd name="T0" fmla="*/ 153 w 162"/>
                <a:gd name="T1" fmla="*/ 301 h 318"/>
                <a:gd name="T2" fmla="*/ 62 w 162"/>
                <a:gd name="T3" fmla="*/ 317 h 318"/>
                <a:gd name="T4" fmla="*/ 51 w 162"/>
                <a:gd name="T5" fmla="*/ 309 h 318"/>
                <a:gd name="T6" fmla="*/ 1 w 162"/>
                <a:gd name="T7" fmla="*/ 28 h 318"/>
                <a:gd name="T8" fmla="*/ 9 w 162"/>
                <a:gd name="T9" fmla="*/ 17 h 318"/>
                <a:gd name="T10" fmla="*/ 100 w 162"/>
                <a:gd name="T11" fmla="*/ 1 h 318"/>
                <a:gd name="T12" fmla="*/ 112 w 162"/>
                <a:gd name="T13" fmla="*/ 9 h 318"/>
                <a:gd name="T14" fmla="*/ 161 w 162"/>
                <a:gd name="T15" fmla="*/ 289 h 318"/>
                <a:gd name="T16" fmla="*/ 153 w 162"/>
                <a:gd name="T17" fmla="*/ 30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318">
                  <a:moveTo>
                    <a:pt x="153" y="301"/>
                  </a:moveTo>
                  <a:cubicBezTo>
                    <a:pt x="62" y="317"/>
                    <a:pt x="62" y="317"/>
                    <a:pt x="62" y="317"/>
                  </a:cubicBezTo>
                  <a:cubicBezTo>
                    <a:pt x="57" y="318"/>
                    <a:pt x="52" y="314"/>
                    <a:pt x="51" y="309"/>
                  </a:cubicBezTo>
                  <a:cubicBezTo>
                    <a:pt x="1" y="28"/>
                    <a:pt x="1" y="28"/>
                    <a:pt x="1" y="28"/>
                  </a:cubicBezTo>
                  <a:cubicBezTo>
                    <a:pt x="0" y="23"/>
                    <a:pt x="4" y="18"/>
                    <a:pt x="9" y="17"/>
                  </a:cubicBezTo>
                  <a:cubicBezTo>
                    <a:pt x="100" y="1"/>
                    <a:pt x="100" y="1"/>
                    <a:pt x="100" y="1"/>
                  </a:cubicBezTo>
                  <a:cubicBezTo>
                    <a:pt x="106" y="0"/>
                    <a:pt x="111" y="3"/>
                    <a:pt x="112" y="9"/>
                  </a:cubicBezTo>
                  <a:cubicBezTo>
                    <a:pt x="161" y="289"/>
                    <a:pt x="161" y="289"/>
                    <a:pt x="161" y="289"/>
                  </a:cubicBezTo>
                  <a:cubicBezTo>
                    <a:pt x="162" y="295"/>
                    <a:pt x="159" y="300"/>
                    <a:pt x="153" y="301"/>
                  </a:cubicBez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577"/>
            <p:cNvSpPr/>
            <p:nvPr/>
          </p:nvSpPr>
          <p:spPr bwMode="auto">
            <a:xfrm>
              <a:off x="-1449388" y="4075113"/>
              <a:ext cx="352425" cy="206375"/>
            </a:xfrm>
            <a:custGeom>
              <a:avLst/>
              <a:gdLst>
                <a:gd name="T0" fmla="*/ 222 w 222"/>
                <a:gd name="T1" fmla="*/ 93 h 130"/>
                <a:gd name="T2" fmla="*/ 16 w 222"/>
                <a:gd name="T3" fmla="*/ 130 h 130"/>
                <a:gd name="T4" fmla="*/ 0 w 222"/>
                <a:gd name="T5" fmla="*/ 37 h 130"/>
                <a:gd name="T6" fmla="*/ 206 w 222"/>
                <a:gd name="T7" fmla="*/ 0 h 130"/>
                <a:gd name="T8" fmla="*/ 222 w 222"/>
                <a:gd name="T9" fmla="*/ 93 h 130"/>
              </a:gdLst>
              <a:ahLst/>
              <a:cxnLst>
                <a:cxn ang="0">
                  <a:pos x="T0" y="T1"/>
                </a:cxn>
                <a:cxn ang="0">
                  <a:pos x="T2" y="T3"/>
                </a:cxn>
                <a:cxn ang="0">
                  <a:pos x="T4" y="T5"/>
                </a:cxn>
                <a:cxn ang="0">
                  <a:pos x="T6" y="T7"/>
                </a:cxn>
                <a:cxn ang="0">
                  <a:pos x="T8" y="T9"/>
                </a:cxn>
              </a:cxnLst>
              <a:rect l="0" t="0" r="r" b="b"/>
              <a:pathLst>
                <a:path w="222" h="130">
                  <a:moveTo>
                    <a:pt x="222" y="93"/>
                  </a:moveTo>
                  <a:lnTo>
                    <a:pt x="16" y="130"/>
                  </a:lnTo>
                  <a:lnTo>
                    <a:pt x="0" y="37"/>
                  </a:lnTo>
                  <a:lnTo>
                    <a:pt x="206" y="0"/>
                  </a:lnTo>
                  <a:lnTo>
                    <a:pt x="222" y="93"/>
                  </a:lnTo>
                  <a:close/>
                </a:path>
              </a:pathLst>
            </a:custGeom>
            <a:solidFill>
              <a:srgbClr val="F1CE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578"/>
            <p:cNvSpPr/>
            <p:nvPr/>
          </p:nvSpPr>
          <p:spPr bwMode="auto">
            <a:xfrm>
              <a:off x="-1479550" y="3916363"/>
              <a:ext cx="357188" cy="203200"/>
            </a:xfrm>
            <a:custGeom>
              <a:avLst/>
              <a:gdLst>
                <a:gd name="T0" fmla="*/ 225 w 225"/>
                <a:gd name="T1" fmla="*/ 91 h 128"/>
                <a:gd name="T2" fmla="*/ 16 w 225"/>
                <a:gd name="T3" fmla="*/ 128 h 128"/>
                <a:gd name="T4" fmla="*/ 0 w 225"/>
                <a:gd name="T5" fmla="*/ 35 h 128"/>
                <a:gd name="T6" fmla="*/ 208 w 225"/>
                <a:gd name="T7" fmla="*/ 0 h 128"/>
                <a:gd name="T8" fmla="*/ 225 w 225"/>
                <a:gd name="T9" fmla="*/ 91 h 128"/>
              </a:gdLst>
              <a:ahLst/>
              <a:cxnLst>
                <a:cxn ang="0">
                  <a:pos x="T0" y="T1"/>
                </a:cxn>
                <a:cxn ang="0">
                  <a:pos x="T2" y="T3"/>
                </a:cxn>
                <a:cxn ang="0">
                  <a:pos x="T4" y="T5"/>
                </a:cxn>
                <a:cxn ang="0">
                  <a:pos x="T6" y="T7"/>
                </a:cxn>
                <a:cxn ang="0">
                  <a:pos x="T8" y="T9"/>
                </a:cxn>
              </a:cxnLst>
              <a:rect l="0" t="0" r="r" b="b"/>
              <a:pathLst>
                <a:path w="225" h="128">
                  <a:moveTo>
                    <a:pt x="225" y="91"/>
                  </a:moveTo>
                  <a:lnTo>
                    <a:pt x="16" y="128"/>
                  </a:lnTo>
                  <a:lnTo>
                    <a:pt x="0" y="35"/>
                  </a:lnTo>
                  <a:lnTo>
                    <a:pt x="208" y="0"/>
                  </a:lnTo>
                  <a:lnTo>
                    <a:pt x="225" y="91"/>
                  </a:lnTo>
                  <a:close/>
                </a:path>
              </a:pathLst>
            </a:custGeom>
            <a:solidFill>
              <a:srgbClr val="EEC6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579"/>
            <p:cNvSpPr/>
            <p:nvPr/>
          </p:nvSpPr>
          <p:spPr bwMode="auto">
            <a:xfrm>
              <a:off x="-1509713" y="3754438"/>
              <a:ext cx="357188" cy="203200"/>
            </a:xfrm>
            <a:custGeom>
              <a:avLst/>
              <a:gdLst>
                <a:gd name="T0" fmla="*/ 225 w 225"/>
                <a:gd name="T1" fmla="*/ 93 h 128"/>
                <a:gd name="T2" fmla="*/ 19 w 225"/>
                <a:gd name="T3" fmla="*/ 128 h 128"/>
                <a:gd name="T4" fmla="*/ 0 w 225"/>
                <a:gd name="T5" fmla="*/ 37 h 128"/>
                <a:gd name="T6" fmla="*/ 209 w 225"/>
                <a:gd name="T7" fmla="*/ 0 h 128"/>
                <a:gd name="T8" fmla="*/ 225 w 225"/>
                <a:gd name="T9" fmla="*/ 93 h 128"/>
              </a:gdLst>
              <a:ahLst/>
              <a:cxnLst>
                <a:cxn ang="0">
                  <a:pos x="T0" y="T1"/>
                </a:cxn>
                <a:cxn ang="0">
                  <a:pos x="T2" y="T3"/>
                </a:cxn>
                <a:cxn ang="0">
                  <a:pos x="T4" y="T5"/>
                </a:cxn>
                <a:cxn ang="0">
                  <a:pos x="T6" y="T7"/>
                </a:cxn>
                <a:cxn ang="0">
                  <a:pos x="T8" y="T9"/>
                </a:cxn>
              </a:cxnLst>
              <a:rect l="0" t="0" r="r" b="b"/>
              <a:pathLst>
                <a:path w="225" h="128">
                  <a:moveTo>
                    <a:pt x="225" y="93"/>
                  </a:moveTo>
                  <a:lnTo>
                    <a:pt x="19" y="128"/>
                  </a:lnTo>
                  <a:lnTo>
                    <a:pt x="0" y="37"/>
                  </a:lnTo>
                  <a:lnTo>
                    <a:pt x="209" y="0"/>
                  </a:lnTo>
                  <a:lnTo>
                    <a:pt x="225" y="93"/>
                  </a:lnTo>
                  <a:close/>
                </a:path>
              </a:pathLst>
            </a:custGeom>
            <a:solidFill>
              <a:srgbClr val="ECB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80"/>
            <p:cNvSpPr/>
            <p:nvPr/>
          </p:nvSpPr>
          <p:spPr bwMode="auto">
            <a:xfrm>
              <a:off x="-1535113" y="3592513"/>
              <a:ext cx="354013" cy="206375"/>
            </a:xfrm>
            <a:custGeom>
              <a:avLst/>
              <a:gdLst>
                <a:gd name="T0" fmla="*/ 223 w 223"/>
                <a:gd name="T1" fmla="*/ 93 h 130"/>
                <a:gd name="T2" fmla="*/ 16 w 223"/>
                <a:gd name="T3" fmla="*/ 130 h 130"/>
                <a:gd name="T4" fmla="*/ 0 w 223"/>
                <a:gd name="T5" fmla="*/ 37 h 130"/>
                <a:gd name="T6" fmla="*/ 206 w 223"/>
                <a:gd name="T7" fmla="*/ 0 h 130"/>
                <a:gd name="T8" fmla="*/ 223 w 223"/>
                <a:gd name="T9" fmla="*/ 93 h 130"/>
              </a:gdLst>
              <a:ahLst/>
              <a:cxnLst>
                <a:cxn ang="0">
                  <a:pos x="T0" y="T1"/>
                </a:cxn>
                <a:cxn ang="0">
                  <a:pos x="T2" y="T3"/>
                </a:cxn>
                <a:cxn ang="0">
                  <a:pos x="T4" y="T5"/>
                </a:cxn>
                <a:cxn ang="0">
                  <a:pos x="T6" y="T7"/>
                </a:cxn>
                <a:cxn ang="0">
                  <a:pos x="T8" y="T9"/>
                </a:cxn>
              </a:cxnLst>
              <a:rect l="0" t="0" r="r" b="b"/>
              <a:pathLst>
                <a:path w="223" h="130">
                  <a:moveTo>
                    <a:pt x="223" y="93"/>
                  </a:moveTo>
                  <a:lnTo>
                    <a:pt x="16" y="130"/>
                  </a:lnTo>
                  <a:lnTo>
                    <a:pt x="0" y="37"/>
                  </a:lnTo>
                  <a:lnTo>
                    <a:pt x="206" y="0"/>
                  </a:lnTo>
                  <a:lnTo>
                    <a:pt x="223" y="93"/>
                  </a:lnTo>
                  <a:close/>
                </a:path>
              </a:pathLst>
            </a:custGeom>
            <a:solidFill>
              <a:srgbClr val="E1AE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581"/>
            <p:cNvSpPr/>
            <p:nvPr/>
          </p:nvSpPr>
          <p:spPr bwMode="auto">
            <a:xfrm>
              <a:off x="-1563688" y="3430588"/>
              <a:ext cx="355600" cy="206375"/>
            </a:xfrm>
            <a:custGeom>
              <a:avLst/>
              <a:gdLst>
                <a:gd name="T0" fmla="*/ 224 w 224"/>
                <a:gd name="T1" fmla="*/ 93 h 130"/>
                <a:gd name="T2" fmla="*/ 16 w 224"/>
                <a:gd name="T3" fmla="*/ 130 h 130"/>
                <a:gd name="T4" fmla="*/ 0 w 224"/>
                <a:gd name="T5" fmla="*/ 37 h 130"/>
                <a:gd name="T6" fmla="*/ 206 w 224"/>
                <a:gd name="T7" fmla="*/ 0 h 130"/>
                <a:gd name="T8" fmla="*/ 224 w 224"/>
                <a:gd name="T9" fmla="*/ 93 h 130"/>
              </a:gdLst>
              <a:ahLst/>
              <a:cxnLst>
                <a:cxn ang="0">
                  <a:pos x="T0" y="T1"/>
                </a:cxn>
                <a:cxn ang="0">
                  <a:pos x="T2" y="T3"/>
                </a:cxn>
                <a:cxn ang="0">
                  <a:pos x="T4" y="T5"/>
                </a:cxn>
                <a:cxn ang="0">
                  <a:pos x="T6" y="T7"/>
                </a:cxn>
                <a:cxn ang="0">
                  <a:pos x="T8" y="T9"/>
                </a:cxn>
              </a:cxnLst>
              <a:rect l="0" t="0" r="r" b="b"/>
              <a:pathLst>
                <a:path w="224" h="130">
                  <a:moveTo>
                    <a:pt x="224" y="93"/>
                  </a:moveTo>
                  <a:lnTo>
                    <a:pt x="16" y="130"/>
                  </a:lnTo>
                  <a:lnTo>
                    <a:pt x="0" y="37"/>
                  </a:lnTo>
                  <a:lnTo>
                    <a:pt x="206" y="0"/>
                  </a:lnTo>
                  <a:lnTo>
                    <a:pt x="224" y="93"/>
                  </a:lnTo>
                  <a:close/>
                </a:path>
              </a:pathLst>
            </a:custGeom>
            <a:solidFill>
              <a:srgbClr val="C397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82"/>
            <p:cNvSpPr/>
            <p:nvPr/>
          </p:nvSpPr>
          <p:spPr bwMode="auto">
            <a:xfrm>
              <a:off x="-1420813" y="4237038"/>
              <a:ext cx="352425" cy="201613"/>
            </a:xfrm>
            <a:custGeom>
              <a:avLst/>
              <a:gdLst>
                <a:gd name="T0" fmla="*/ 222 w 222"/>
                <a:gd name="T1" fmla="*/ 93 h 127"/>
                <a:gd name="T2" fmla="*/ 16 w 222"/>
                <a:gd name="T3" fmla="*/ 127 h 127"/>
                <a:gd name="T4" fmla="*/ 0 w 222"/>
                <a:gd name="T5" fmla="*/ 37 h 127"/>
                <a:gd name="T6" fmla="*/ 206 w 222"/>
                <a:gd name="T7" fmla="*/ 0 h 127"/>
                <a:gd name="T8" fmla="*/ 222 w 222"/>
                <a:gd name="T9" fmla="*/ 93 h 127"/>
              </a:gdLst>
              <a:ahLst/>
              <a:cxnLst>
                <a:cxn ang="0">
                  <a:pos x="T0" y="T1"/>
                </a:cxn>
                <a:cxn ang="0">
                  <a:pos x="T2" y="T3"/>
                </a:cxn>
                <a:cxn ang="0">
                  <a:pos x="T4" y="T5"/>
                </a:cxn>
                <a:cxn ang="0">
                  <a:pos x="T6" y="T7"/>
                </a:cxn>
                <a:cxn ang="0">
                  <a:pos x="T8" y="T9"/>
                </a:cxn>
              </a:cxnLst>
              <a:rect l="0" t="0" r="r" b="b"/>
              <a:pathLst>
                <a:path w="222" h="127">
                  <a:moveTo>
                    <a:pt x="222" y="93"/>
                  </a:moveTo>
                  <a:lnTo>
                    <a:pt x="16" y="127"/>
                  </a:lnTo>
                  <a:lnTo>
                    <a:pt x="0" y="37"/>
                  </a:lnTo>
                  <a:lnTo>
                    <a:pt x="206" y="0"/>
                  </a:lnTo>
                  <a:lnTo>
                    <a:pt x="222" y="93"/>
                  </a:lnTo>
                  <a:close/>
                </a:path>
              </a:pathLst>
            </a:custGeom>
            <a:solidFill>
              <a:srgbClr val="F4D7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83"/>
            <p:cNvSpPr/>
            <p:nvPr/>
          </p:nvSpPr>
          <p:spPr bwMode="auto">
            <a:xfrm>
              <a:off x="-1582738" y="3228976"/>
              <a:ext cx="955675" cy="1139825"/>
            </a:xfrm>
            <a:custGeom>
              <a:avLst/>
              <a:gdLst>
                <a:gd name="T0" fmla="*/ 254 w 260"/>
                <a:gd name="T1" fmla="*/ 255 h 310"/>
                <a:gd name="T2" fmla="*/ 178 w 260"/>
                <a:gd name="T3" fmla="*/ 307 h 310"/>
                <a:gd name="T4" fmla="*/ 164 w 260"/>
                <a:gd name="T5" fmla="*/ 305 h 310"/>
                <a:gd name="T6" fmla="*/ 3 w 260"/>
                <a:gd name="T7" fmla="*/ 69 h 310"/>
                <a:gd name="T8" fmla="*/ 6 w 260"/>
                <a:gd name="T9" fmla="*/ 56 h 310"/>
                <a:gd name="T10" fmla="*/ 82 w 260"/>
                <a:gd name="T11" fmla="*/ 3 h 310"/>
                <a:gd name="T12" fmla="*/ 96 w 260"/>
                <a:gd name="T13" fmla="*/ 6 h 310"/>
                <a:gd name="T14" fmla="*/ 257 w 260"/>
                <a:gd name="T15" fmla="*/ 241 h 310"/>
                <a:gd name="T16" fmla="*/ 254 w 260"/>
                <a:gd name="T17" fmla="*/ 25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310">
                  <a:moveTo>
                    <a:pt x="254" y="255"/>
                  </a:moveTo>
                  <a:cubicBezTo>
                    <a:pt x="178" y="307"/>
                    <a:pt x="178" y="307"/>
                    <a:pt x="178" y="307"/>
                  </a:cubicBezTo>
                  <a:cubicBezTo>
                    <a:pt x="173" y="310"/>
                    <a:pt x="167" y="309"/>
                    <a:pt x="164" y="305"/>
                  </a:cubicBezTo>
                  <a:cubicBezTo>
                    <a:pt x="3" y="69"/>
                    <a:pt x="3" y="69"/>
                    <a:pt x="3" y="69"/>
                  </a:cubicBezTo>
                  <a:cubicBezTo>
                    <a:pt x="0" y="65"/>
                    <a:pt x="1" y="59"/>
                    <a:pt x="6" y="56"/>
                  </a:cubicBezTo>
                  <a:cubicBezTo>
                    <a:pt x="82" y="3"/>
                    <a:pt x="82" y="3"/>
                    <a:pt x="82" y="3"/>
                  </a:cubicBezTo>
                  <a:cubicBezTo>
                    <a:pt x="87" y="0"/>
                    <a:pt x="93" y="2"/>
                    <a:pt x="96" y="6"/>
                  </a:cubicBezTo>
                  <a:cubicBezTo>
                    <a:pt x="257" y="241"/>
                    <a:pt x="257" y="241"/>
                    <a:pt x="257" y="241"/>
                  </a:cubicBezTo>
                  <a:cubicBezTo>
                    <a:pt x="260" y="246"/>
                    <a:pt x="259" y="252"/>
                    <a:pt x="254" y="255"/>
                  </a:cubicBezTo>
                  <a:close/>
                </a:path>
              </a:pathLst>
            </a:custGeom>
            <a:solidFill>
              <a:srgbClr val="E1E8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84"/>
            <p:cNvSpPr/>
            <p:nvPr/>
          </p:nvSpPr>
          <p:spPr bwMode="auto">
            <a:xfrm>
              <a:off x="-1119188" y="3887788"/>
              <a:ext cx="360363" cy="307975"/>
            </a:xfrm>
            <a:custGeom>
              <a:avLst/>
              <a:gdLst>
                <a:gd name="T0" fmla="*/ 227 w 227"/>
                <a:gd name="T1" fmla="*/ 76 h 194"/>
                <a:gd name="T2" fmla="*/ 53 w 227"/>
                <a:gd name="T3" fmla="*/ 194 h 194"/>
                <a:gd name="T4" fmla="*/ 0 w 227"/>
                <a:gd name="T5" fmla="*/ 118 h 194"/>
                <a:gd name="T6" fmla="*/ 174 w 227"/>
                <a:gd name="T7" fmla="*/ 0 h 194"/>
                <a:gd name="T8" fmla="*/ 227 w 227"/>
                <a:gd name="T9" fmla="*/ 76 h 194"/>
              </a:gdLst>
              <a:ahLst/>
              <a:cxnLst>
                <a:cxn ang="0">
                  <a:pos x="T0" y="T1"/>
                </a:cxn>
                <a:cxn ang="0">
                  <a:pos x="T2" y="T3"/>
                </a:cxn>
                <a:cxn ang="0">
                  <a:pos x="T4" y="T5"/>
                </a:cxn>
                <a:cxn ang="0">
                  <a:pos x="T6" y="T7"/>
                </a:cxn>
                <a:cxn ang="0">
                  <a:pos x="T8" y="T9"/>
                </a:cxn>
              </a:cxnLst>
              <a:rect l="0" t="0" r="r" b="b"/>
              <a:pathLst>
                <a:path w="227" h="194">
                  <a:moveTo>
                    <a:pt x="227" y="76"/>
                  </a:moveTo>
                  <a:lnTo>
                    <a:pt x="53" y="194"/>
                  </a:lnTo>
                  <a:lnTo>
                    <a:pt x="0" y="118"/>
                  </a:lnTo>
                  <a:lnTo>
                    <a:pt x="174" y="0"/>
                  </a:lnTo>
                  <a:lnTo>
                    <a:pt x="227" y="76"/>
                  </a:ln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85"/>
            <p:cNvSpPr/>
            <p:nvPr/>
          </p:nvSpPr>
          <p:spPr bwMode="auto">
            <a:xfrm>
              <a:off x="-1211263" y="3751263"/>
              <a:ext cx="360363" cy="312738"/>
            </a:xfrm>
            <a:custGeom>
              <a:avLst/>
              <a:gdLst>
                <a:gd name="T0" fmla="*/ 227 w 227"/>
                <a:gd name="T1" fmla="*/ 79 h 197"/>
                <a:gd name="T2" fmla="*/ 53 w 227"/>
                <a:gd name="T3" fmla="*/ 197 h 197"/>
                <a:gd name="T4" fmla="*/ 0 w 227"/>
                <a:gd name="T5" fmla="*/ 118 h 197"/>
                <a:gd name="T6" fmla="*/ 174 w 227"/>
                <a:gd name="T7" fmla="*/ 0 h 197"/>
                <a:gd name="T8" fmla="*/ 227 w 227"/>
                <a:gd name="T9" fmla="*/ 79 h 197"/>
              </a:gdLst>
              <a:ahLst/>
              <a:cxnLst>
                <a:cxn ang="0">
                  <a:pos x="T0" y="T1"/>
                </a:cxn>
                <a:cxn ang="0">
                  <a:pos x="T2" y="T3"/>
                </a:cxn>
                <a:cxn ang="0">
                  <a:pos x="T4" y="T5"/>
                </a:cxn>
                <a:cxn ang="0">
                  <a:pos x="T6" y="T7"/>
                </a:cxn>
                <a:cxn ang="0">
                  <a:pos x="T8" y="T9"/>
                </a:cxn>
              </a:cxnLst>
              <a:rect l="0" t="0" r="r" b="b"/>
              <a:pathLst>
                <a:path w="227" h="197">
                  <a:moveTo>
                    <a:pt x="227" y="79"/>
                  </a:moveTo>
                  <a:lnTo>
                    <a:pt x="53" y="197"/>
                  </a:lnTo>
                  <a:lnTo>
                    <a:pt x="0" y="118"/>
                  </a:lnTo>
                  <a:lnTo>
                    <a:pt x="174" y="0"/>
                  </a:lnTo>
                  <a:lnTo>
                    <a:pt x="227" y="79"/>
                  </a:lnTo>
                  <a:close/>
                </a:path>
              </a:pathLst>
            </a:custGeom>
            <a:solidFill>
              <a:srgbClr val="E2251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86"/>
            <p:cNvSpPr/>
            <p:nvPr/>
          </p:nvSpPr>
          <p:spPr bwMode="auto">
            <a:xfrm>
              <a:off x="-1303338" y="3614738"/>
              <a:ext cx="360363" cy="312738"/>
            </a:xfrm>
            <a:custGeom>
              <a:avLst/>
              <a:gdLst>
                <a:gd name="T0" fmla="*/ 227 w 227"/>
                <a:gd name="T1" fmla="*/ 79 h 197"/>
                <a:gd name="T2" fmla="*/ 53 w 227"/>
                <a:gd name="T3" fmla="*/ 197 h 197"/>
                <a:gd name="T4" fmla="*/ 0 w 227"/>
                <a:gd name="T5" fmla="*/ 121 h 197"/>
                <a:gd name="T6" fmla="*/ 174 w 227"/>
                <a:gd name="T7" fmla="*/ 0 h 197"/>
                <a:gd name="T8" fmla="*/ 227 w 227"/>
                <a:gd name="T9" fmla="*/ 79 h 197"/>
              </a:gdLst>
              <a:ahLst/>
              <a:cxnLst>
                <a:cxn ang="0">
                  <a:pos x="T0" y="T1"/>
                </a:cxn>
                <a:cxn ang="0">
                  <a:pos x="T2" y="T3"/>
                </a:cxn>
                <a:cxn ang="0">
                  <a:pos x="T4" y="T5"/>
                </a:cxn>
                <a:cxn ang="0">
                  <a:pos x="T6" y="T7"/>
                </a:cxn>
                <a:cxn ang="0">
                  <a:pos x="T8" y="T9"/>
                </a:cxn>
              </a:cxnLst>
              <a:rect l="0" t="0" r="r" b="b"/>
              <a:pathLst>
                <a:path w="227" h="197">
                  <a:moveTo>
                    <a:pt x="227" y="79"/>
                  </a:moveTo>
                  <a:lnTo>
                    <a:pt x="53" y="197"/>
                  </a:lnTo>
                  <a:lnTo>
                    <a:pt x="0" y="121"/>
                  </a:lnTo>
                  <a:lnTo>
                    <a:pt x="174" y="0"/>
                  </a:lnTo>
                  <a:lnTo>
                    <a:pt x="227" y="79"/>
                  </a:lnTo>
                  <a:close/>
                </a:path>
              </a:pathLst>
            </a:custGeom>
            <a:solidFill>
              <a:srgbClr val="C620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87"/>
            <p:cNvSpPr/>
            <p:nvPr/>
          </p:nvSpPr>
          <p:spPr bwMode="auto">
            <a:xfrm>
              <a:off x="-1395413" y="3482976"/>
              <a:ext cx="357188" cy="307975"/>
            </a:xfrm>
            <a:custGeom>
              <a:avLst/>
              <a:gdLst>
                <a:gd name="T0" fmla="*/ 225 w 225"/>
                <a:gd name="T1" fmla="*/ 76 h 194"/>
                <a:gd name="T2" fmla="*/ 54 w 225"/>
                <a:gd name="T3" fmla="*/ 194 h 194"/>
                <a:gd name="T4" fmla="*/ 0 w 225"/>
                <a:gd name="T5" fmla="*/ 118 h 194"/>
                <a:gd name="T6" fmla="*/ 174 w 225"/>
                <a:gd name="T7" fmla="*/ 0 h 194"/>
                <a:gd name="T8" fmla="*/ 225 w 225"/>
                <a:gd name="T9" fmla="*/ 76 h 194"/>
              </a:gdLst>
              <a:ahLst/>
              <a:cxnLst>
                <a:cxn ang="0">
                  <a:pos x="T0" y="T1"/>
                </a:cxn>
                <a:cxn ang="0">
                  <a:pos x="T2" y="T3"/>
                </a:cxn>
                <a:cxn ang="0">
                  <a:pos x="T4" y="T5"/>
                </a:cxn>
                <a:cxn ang="0">
                  <a:pos x="T6" y="T7"/>
                </a:cxn>
                <a:cxn ang="0">
                  <a:pos x="T8" y="T9"/>
                </a:cxn>
              </a:cxnLst>
              <a:rect l="0" t="0" r="r" b="b"/>
              <a:pathLst>
                <a:path w="225" h="194">
                  <a:moveTo>
                    <a:pt x="225" y="76"/>
                  </a:moveTo>
                  <a:lnTo>
                    <a:pt x="54" y="194"/>
                  </a:lnTo>
                  <a:lnTo>
                    <a:pt x="0" y="118"/>
                  </a:lnTo>
                  <a:lnTo>
                    <a:pt x="174" y="0"/>
                  </a:lnTo>
                  <a:lnTo>
                    <a:pt x="225" y="76"/>
                  </a:lnTo>
                  <a:close/>
                </a:path>
              </a:pathLst>
            </a:custGeom>
            <a:solidFill>
              <a:srgbClr val="C526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88"/>
            <p:cNvSpPr/>
            <p:nvPr/>
          </p:nvSpPr>
          <p:spPr bwMode="auto">
            <a:xfrm>
              <a:off x="-1487488" y="3346451"/>
              <a:ext cx="357188" cy="312738"/>
            </a:xfrm>
            <a:custGeom>
              <a:avLst/>
              <a:gdLst>
                <a:gd name="T0" fmla="*/ 225 w 225"/>
                <a:gd name="T1" fmla="*/ 79 h 197"/>
                <a:gd name="T2" fmla="*/ 51 w 225"/>
                <a:gd name="T3" fmla="*/ 197 h 197"/>
                <a:gd name="T4" fmla="*/ 0 w 225"/>
                <a:gd name="T5" fmla="*/ 118 h 197"/>
                <a:gd name="T6" fmla="*/ 174 w 225"/>
                <a:gd name="T7" fmla="*/ 0 h 197"/>
                <a:gd name="T8" fmla="*/ 225 w 225"/>
                <a:gd name="T9" fmla="*/ 79 h 197"/>
              </a:gdLst>
              <a:ahLst/>
              <a:cxnLst>
                <a:cxn ang="0">
                  <a:pos x="T0" y="T1"/>
                </a:cxn>
                <a:cxn ang="0">
                  <a:pos x="T2" y="T3"/>
                </a:cxn>
                <a:cxn ang="0">
                  <a:pos x="T4" y="T5"/>
                </a:cxn>
                <a:cxn ang="0">
                  <a:pos x="T6" y="T7"/>
                </a:cxn>
                <a:cxn ang="0">
                  <a:pos x="T8" y="T9"/>
                </a:cxn>
              </a:cxnLst>
              <a:rect l="0" t="0" r="r" b="b"/>
              <a:pathLst>
                <a:path w="225" h="197">
                  <a:moveTo>
                    <a:pt x="225" y="79"/>
                  </a:moveTo>
                  <a:lnTo>
                    <a:pt x="51" y="197"/>
                  </a:lnTo>
                  <a:lnTo>
                    <a:pt x="0" y="118"/>
                  </a:lnTo>
                  <a:lnTo>
                    <a:pt x="174" y="0"/>
                  </a:lnTo>
                  <a:lnTo>
                    <a:pt x="225" y="79"/>
                  </a:lnTo>
                  <a:close/>
                </a:path>
              </a:pathLst>
            </a:custGeom>
            <a:solidFill>
              <a:srgbClr val="A721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589"/>
            <p:cNvSpPr/>
            <p:nvPr/>
          </p:nvSpPr>
          <p:spPr bwMode="auto">
            <a:xfrm>
              <a:off x="-1027113" y="4019551"/>
              <a:ext cx="360363" cy="312738"/>
            </a:xfrm>
            <a:custGeom>
              <a:avLst/>
              <a:gdLst>
                <a:gd name="T0" fmla="*/ 227 w 227"/>
                <a:gd name="T1" fmla="*/ 79 h 197"/>
                <a:gd name="T2" fmla="*/ 53 w 227"/>
                <a:gd name="T3" fmla="*/ 197 h 197"/>
                <a:gd name="T4" fmla="*/ 0 w 227"/>
                <a:gd name="T5" fmla="*/ 121 h 197"/>
                <a:gd name="T6" fmla="*/ 173 w 227"/>
                <a:gd name="T7" fmla="*/ 0 h 197"/>
                <a:gd name="T8" fmla="*/ 227 w 227"/>
                <a:gd name="T9" fmla="*/ 79 h 197"/>
              </a:gdLst>
              <a:ahLst/>
              <a:cxnLst>
                <a:cxn ang="0">
                  <a:pos x="T0" y="T1"/>
                </a:cxn>
                <a:cxn ang="0">
                  <a:pos x="T2" y="T3"/>
                </a:cxn>
                <a:cxn ang="0">
                  <a:pos x="T4" y="T5"/>
                </a:cxn>
                <a:cxn ang="0">
                  <a:pos x="T6" y="T7"/>
                </a:cxn>
                <a:cxn ang="0">
                  <a:pos x="T8" y="T9"/>
                </a:cxn>
              </a:cxnLst>
              <a:rect l="0" t="0" r="r" b="b"/>
              <a:pathLst>
                <a:path w="227" h="197">
                  <a:moveTo>
                    <a:pt x="227" y="79"/>
                  </a:moveTo>
                  <a:lnTo>
                    <a:pt x="53" y="197"/>
                  </a:lnTo>
                  <a:lnTo>
                    <a:pt x="0" y="121"/>
                  </a:lnTo>
                  <a:lnTo>
                    <a:pt x="173" y="0"/>
                  </a:lnTo>
                  <a:lnTo>
                    <a:pt x="227" y="79"/>
                  </a:lnTo>
                  <a:close/>
                </a:path>
              </a:pathLst>
            </a:custGeom>
            <a:solidFill>
              <a:srgbClr val="EB58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590"/>
            <p:cNvSpPr/>
            <p:nvPr/>
          </p:nvSpPr>
          <p:spPr bwMode="auto">
            <a:xfrm>
              <a:off x="-1519238" y="3170238"/>
              <a:ext cx="1154113" cy="915988"/>
            </a:xfrm>
            <a:custGeom>
              <a:avLst/>
              <a:gdLst>
                <a:gd name="T0" fmla="*/ 312 w 314"/>
                <a:gd name="T1" fmla="*/ 164 h 249"/>
                <a:gd name="T2" fmla="*/ 264 w 314"/>
                <a:gd name="T3" fmla="*/ 243 h 249"/>
                <a:gd name="T4" fmla="*/ 250 w 314"/>
                <a:gd name="T5" fmla="*/ 246 h 249"/>
                <a:gd name="T6" fmla="*/ 6 w 314"/>
                <a:gd name="T7" fmla="*/ 99 h 249"/>
                <a:gd name="T8" fmla="*/ 3 w 314"/>
                <a:gd name="T9" fmla="*/ 85 h 249"/>
                <a:gd name="T10" fmla="*/ 51 w 314"/>
                <a:gd name="T11" fmla="*/ 6 h 249"/>
                <a:gd name="T12" fmla="*/ 64 w 314"/>
                <a:gd name="T13" fmla="*/ 3 h 249"/>
                <a:gd name="T14" fmla="*/ 308 w 314"/>
                <a:gd name="T15" fmla="*/ 150 h 249"/>
                <a:gd name="T16" fmla="*/ 312 w 314"/>
                <a:gd name="T17" fmla="*/ 16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4" h="249">
                  <a:moveTo>
                    <a:pt x="312" y="164"/>
                  </a:moveTo>
                  <a:cubicBezTo>
                    <a:pt x="264" y="243"/>
                    <a:pt x="264" y="243"/>
                    <a:pt x="264" y="243"/>
                  </a:cubicBezTo>
                  <a:cubicBezTo>
                    <a:pt x="261" y="248"/>
                    <a:pt x="255" y="249"/>
                    <a:pt x="250" y="246"/>
                  </a:cubicBezTo>
                  <a:cubicBezTo>
                    <a:pt x="6" y="99"/>
                    <a:pt x="6" y="99"/>
                    <a:pt x="6" y="99"/>
                  </a:cubicBezTo>
                  <a:cubicBezTo>
                    <a:pt x="2" y="96"/>
                    <a:pt x="0" y="90"/>
                    <a:pt x="3" y="85"/>
                  </a:cubicBezTo>
                  <a:cubicBezTo>
                    <a:pt x="51" y="6"/>
                    <a:pt x="51" y="6"/>
                    <a:pt x="51" y="6"/>
                  </a:cubicBezTo>
                  <a:cubicBezTo>
                    <a:pt x="54" y="1"/>
                    <a:pt x="60" y="0"/>
                    <a:pt x="64" y="3"/>
                  </a:cubicBezTo>
                  <a:cubicBezTo>
                    <a:pt x="308" y="150"/>
                    <a:pt x="308" y="150"/>
                    <a:pt x="308" y="150"/>
                  </a:cubicBezTo>
                  <a:cubicBezTo>
                    <a:pt x="313" y="153"/>
                    <a:pt x="314" y="159"/>
                    <a:pt x="312" y="164"/>
                  </a:cubicBez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591"/>
            <p:cNvSpPr/>
            <p:nvPr/>
          </p:nvSpPr>
          <p:spPr bwMode="auto">
            <a:xfrm>
              <a:off x="-839788" y="3597276"/>
              <a:ext cx="296863" cy="363538"/>
            </a:xfrm>
            <a:custGeom>
              <a:avLst/>
              <a:gdLst>
                <a:gd name="T0" fmla="*/ 187 w 187"/>
                <a:gd name="T1" fmla="*/ 48 h 229"/>
                <a:gd name="T2" fmla="*/ 79 w 187"/>
                <a:gd name="T3" fmla="*/ 229 h 229"/>
                <a:gd name="T4" fmla="*/ 0 w 187"/>
                <a:gd name="T5" fmla="*/ 180 h 229"/>
                <a:gd name="T6" fmla="*/ 109 w 187"/>
                <a:gd name="T7" fmla="*/ 0 h 229"/>
                <a:gd name="T8" fmla="*/ 187 w 187"/>
                <a:gd name="T9" fmla="*/ 48 h 229"/>
              </a:gdLst>
              <a:ahLst/>
              <a:cxnLst>
                <a:cxn ang="0">
                  <a:pos x="T0" y="T1"/>
                </a:cxn>
                <a:cxn ang="0">
                  <a:pos x="T2" y="T3"/>
                </a:cxn>
                <a:cxn ang="0">
                  <a:pos x="T4" y="T5"/>
                </a:cxn>
                <a:cxn ang="0">
                  <a:pos x="T6" y="T7"/>
                </a:cxn>
                <a:cxn ang="0">
                  <a:pos x="T8" y="T9"/>
                </a:cxn>
              </a:cxnLst>
              <a:rect l="0" t="0" r="r" b="b"/>
              <a:pathLst>
                <a:path w="187" h="229">
                  <a:moveTo>
                    <a:pt x="187" y="48"/>
                  </a:moveTo>
                  <a:lnTo>
                    <a:pt x="79" y="229"/>
                  </a:lnTo>
                  <a:lnTo>
                    <a:pt x="0" y="180"/>
                  </a:lnTo>
                  <a:lnTo>
                    <a:pt x="109" y="0"/>
                  </a:lnTo>
                  <a:lnTo>
                    <a:pt x="187" y="48"/>
                  </a:ln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592"/>
            <p:cNvSpPr/>
            <p:nvPr/>
          </p:nvSpPr>
          <p:spPr bwMode="auto">
            <a:xfrm>
              <a:off x="-979488" y="3511551"/>
              <a:ext cx="296863" cy="365125"/>
            </a:xfrm>
            <a:custGeom>
              <a:avLst/>
              <a:gdLst>
                <a:gd name="T0" fmla="*/ 187 w 187"/>
                <a:gd name="T1" fmla="*/ 49 h 230"/>
                <a:gd name="T2" fmla="*/ 79 w 187"/>
                <a:gd name="T3" fmla="*/ 230 h 230"/>
                <a:gd name="T4" fmla="*/ 0 w 187"/>
                <a:gd name="T5" fmla="*/ 181 h 230"/>
                <a:gd name="T6" fmla="*/ 109 w 187"/>
                <a:gd name="T7" fmla="*/ 0 h 230"/>
                <a:gd name="T8" fmla="*/ 187 w 187"/>
                <a:gd name="T9" fmla="*/ 49 h 230"/>
              </a:gdLst>
              <a:ahLst/>
              <a:cxnLst>
                <a:cxn ang="0">
                  <a:pos x="T0" y="T1"/>
                </a:cxn>
                <a:cxn ang="0">
                  <a:pos x="T2" y="T3"/>
                </a:cxn>
                <a:cxn ang="0">
                  <a:pos x="T4" y="T5"/>
                </a:cxn>
                <a:cxn ang="0">
                  <a:pos x="T6" y="T7"/>
                </a:cxn>
                <a:cxn ang="0">
                  <a:pos x="T8" y="T9"/>
                </a:cxn>
              </a:cxnLst>
              <a:rect l="0" t="0" r="r" b="b"/>
              <a:pathLst>
                <a:path w="187" h="230">
                  <a:moveTo>
                    <a:pt x="187" y="49"/>
                  </a:moveTo>
                  <a:lnTo>
                    <a:pt x="79" y="230"/>
                  </a:lnTo>
                  <a:lnTo>
                    <a:pt x="0" y="181"/>
                  </a:lnTo>
                  <a:lnTo>
                    <a:pt x="109" y="0"/>
                  </a:lnTo>
                  <a:lnTo>
                    <a:pt x="187" y="49"/>
                  </a:lnTo>
                  <a:close/>
                </a:path>
              </a:pathLst>
            </a:custGeom>
            <a:solidFill>
              <a:srgbClr val="7DCBD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593"/>
            <p:cNvSpPr/>
            <p:nvPr/>
          </p:nvSpPr>
          <p:spPr bwMode="auto">
            <a:xfrm>
              <a:off x="-1119188" y="3427413"/>
              <a:ext cx="296863" cy="363538"/>
            </a:xfrm>
            <a:custGeom>
              <a:avLst/>
              <a:gdLst>
                <a:gd name="T0" fmla="*/ 187 w 187"/>
                <a:gd name="T1" fmla="*/ 49 h 229"/>
                <a:gd name="T2" fmla="*/ 79 w 187"/>
                <a:gd name="T3" fmla="*/ 229 h 229"/>
                <a:gd name="T4" fmla="*/ 0 w 187"/>
                <a:gd name="T5" fmla="*/ 181 h 229"/>
                <a:gd name="T6" fmla="*/ 109 w 187"/>
                <a:gd name="T7" fmla="*/ 0 h 229"/>
                <a:gd name="T8" fmla="*/ 187 w 187"/>
                <a:gd name="T9" fmla="*/ 49 h 229"/>
              </a:gdLst>
              <a:ahLst/>
              <a:cxnLst>
                <a:cxn ang="0">
                  <a:pos x="T0" y="T1"/>
                </a:cxn>
                <a:cxn ang="0">
                  <a:pos x="T2" y="T3"/>
                </a:cxn>
                <a:cxn ang="0">
                  <a:pos x="T4" y="T5"/>
                </a:cxn>
                <a:cxn ang="0">
                  <a:pos x="T6" y="T7"/>
                </a:cxn>
                <a:cxn ang="0">
                  <a:pos x="T8" y="T9"/>
                </a:cxn>
              </a:cxnLst>
              <a:rect l="0" t="0" r="r" b="b"/>
              <a:pathLst>
                <a:path w="187" h="229">
                  <a:moveTo>
                    <a:pt x="187" y="49"/>
                  </a:moveTo>
                  <a:lnTo>
                    <a:pt x="79" y="229"/>
                  </a:lnTo>
                  <a:lnTo>
                    <a:pt x="0" y="181"/>
                  </a:lnTo>
                  <a:lnTo>
                    <a:pt x="109" y="0"/>
                  </a:lnTo>
                  <a:lnTo>
                    <a:pt x="187" y="49"/>
                  </a:ln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594"/>
            <p:cNvSpPr/>
            <p:nvPr/>
          </p:nvSpPr>
          <p:spPr bwMode="auto">
            <a:xfrm>
              <a:off x="-1258888" y="3343276"/>
              <a:ext cx="298450" cy="363538"/>
            </a:xfrm>
            <a:custGeom>
              <a:avLst/>
              <a:gdLst>
                <a:gd name="T0" fmla="*/ 188 w 188"/>
                <a:gd name="T1" fmla="*/ 48 h 229"/>
                <a:gd name="T2" fmla="*/ 79 w 188"/>
                <a:gd name="T3" fmla="*/ 229 h 229"/>
                <a:gd name="T4" fmla="*/ 0 w 188"/>
                <a:gd name="T5" fmla="*/ 180 h 229"/>
                <a:gd name="T6" fmla="*/ 109 w 188"/>
                <a:gd name="T7" fmla="*/ 0 h 229"/>
                <a:gd name="T8" fmla="*/ 188 w 188"/>
                <a:gd name="T9" fmla="*/ 48 h 229"/>
              </a:gdLst>
              <a:ahLst/>
              <a:cxnLst>
                <a:cxn ang="0">
                  <a:pos x="T0" y="T1"/>
                </a:cxn>
                <a:cxn ang="0">
                  <a:pos x="T2" y="T3"/>
                </a:cxn>
                <a:cxn ang="0">
                  <a:pos x="T4" y="T5"/>
                </a:cxn>
                <a:cxn ang="0">
                  <a:pos x="T6" y="T7"/>
                </a:cxn>
                <a:cxn ang="0">
                  <a:pos x="T8" y="T9"/>
                </a:cxn>
              </a:cxnLst>
              <a:rect l="0" t="0" r="r" b="b"/>
              <a:pathLst>
                <a:path w="188" h="229">
                  <a:moveTo>
                    <a:pt x="188" y="48"/>
                  </a:moveTo>
                  <a:lnTo>
                    <a:pt x="79" y="229"/>
                  </a:lnTo>
                  <a:lnTo>
                    <a:pt x="0" y="180"/>
                  </a:lnTo>
                  <a:lnTo>
                    <a:pt x="109" y="0"/>
                  </a:lnTo>
                  <a:lnTo>
                    <a:pt x="188" y="48"/>
                  </a:lnTo>
                  <a:close/>
                </a:path>
              </a:pathLst>
            </a:custGeom>
            <a:solidFill>
              <a:srgbClr val="018A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595"/>
            <p:cNvSpPr/>
            <p:nvPr/>
          </p:nvSpPr>
          <p:spPr bwMode="auto">
            <a:xfrm>
              <a:off x="-1401763" y="3257551"/>
              <a:ext cx="301625" cy="365125"/>
            </a:xfrm>
            <a:custGeom>
              <a:avLst/>
              <a:gdLst>
                <a:gd name="T0" fmla="*/ 190 w 190"/>
                <a:gd name="T1" fmla="*/ 49 h 230"/>
                <a:gd name="T2" fmla="*/ 81 w 190"/>
                <a:gd name="T3" fmla="*/ 230 h 230"/>
                <a:gd name="T4" fmla="*/ 0 w 190"/>
                <a:gd name="T5" fmla="*/ 181 h 230"/>
                <a:gd name="T6" fmla="*/ 108 w 190"/>
                <a:gd name="T7" fmla="*/ 0 h 230"/>
                <a:gd name="T8" fmla="*/ 190 w 190"/>
                <a:gd name="T9" fmla="*/ 49 h 230"/>
              </a:gdLst>
              <a:ahLst/>
              <a:cxnLst>
                <a:cxn ang="0">
                  <a:pos x="T0" y="T1"/>
                </a:cxn>
                <a:cxn ang="0">
                  <a:pos x="T2" y="T3"/>
                </a:cxn>
                <a:cxn ang="0">
                  <a:pos x="T4" y="T5"/>
                </a:cxn>
                <a:cxn ang="0">
                  <a:pos x="T6" y="T7"/>
                </a:cxn>
                <a:cxn ang="0">
                  <a:pos x="T8" y="T9"/>
                </a:cxn>
              </a:cxnLst>
              <a:rect l="0" t="0" r="r" b="b"/>
              <a:pathLst>
                <a:path w="190" h="230">
                  <a:moveTo>
                    <a:pt x="190" y="49"/>
                  </a:moveTo>
                  <a:lnTo>
                    <a:pt x="81" y="230"/>
                  </a:lnTo>
                  <a:lnTo>
                    <a:pt x="0" y="181"/>
                  </a:lnTo>
                  <a:lnTo>
                    <a:pt x="108" y="0"/>
                  </a:lnTo>
                  <a:lnTo>
                    <a:pt x="190" y="49"/>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596"/>
            <p:cNvSpPr/>
            <p:nvPr/>
          </p:nvSpPr>
          <p:spPr bwMode="auto">
            <a:xfrm>
              <a:off x="-703263" y="3681413"/>
              <a:ext cx="300038" cy="363538"/>
            </a:xfrm>
            <a:custGeom>
              <a:avLst/>
              <a:gdLst>
                <a:gd name="T0" fmla="*/ 189 w 189"/>
                <a:gd name="T1" fmla="*/ 49 h 229"/>
                <a:gd name="T2" fmla="*/ 81 w 189"/>
                <a:gd name="T3" fmla="*/ 229 h 229"/>
                <a:gd name="T4" fmla="*/ 0 w 189"/>
                <a:gd name="T5" fmla="*/ 181 h 229"/>
                <a:gd name="T6" fmla="*/ 108 w 189"/>
                <a:gd name="T7" fmla="*/ 0 h 229"/>
                <a:gd name="T8" fmla="*/ 189 w 189"/>
                <a:gd name="T9" fmla="*/ 49 h 229"/>
              </a:gdLst>
              <a:ahLst/>
              <a:cxnLst>
                <a:cxn ang="0">
                  <a:pos x="T0" y="T1"/>
                </a:cxn>
                <a:cxn ang="0">
                  <a:pos x="T2" y="T3"/>
                </a:cxn>
                <a:cxn ang="0">
                  <a:pos x="T4" y="T5"/>
                </a:cxn>
                <a:cxn ang="0">
                  <a:pos x="T6" y="T7"/>
                </a:cxn>
                <a:cxn ang="0">
                  <a:pos x="T8" y="T9"/>
                </a:cxn>
              </a:cxnLst>
              <a:rect l="0" t="0" r="r" b="b"/>
              <a:pathLst>
                <a:path w="189" h="229">
                  <a:moveTo>
                    <a:pt x="189" y="49"/>
                  </a:moveTo>
                  <a:lnTo>
                    <a:pt x="81" y="229"/>
                  </a:lnTo>
                  <a:lnTo>
                    <a:pt x="0" y="181"/>
                  </a:lnTo>
                  <a:lnTo>
                    <a:pt x="108" y="0"/>
                  </a:lnTo>
                  <a:lnTo>
                    <a:pt x="189" y="49"/>
                  </a:lnTo>
                  <a:close/>
                </a:path>
              </a:pathLst>
            </a:custGeom>
            <a:solidFill>
              <a:srgbClr val="B6E1E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597"/>
            <p:cNvSpPr/>
            <p:nvPr/>
          </p:nvSpPr>
          <p:spPr bwMode="auto">
            <a:xfrm>
              <a:off x="1196975" y="5827713"/>
              <a:ext cx="896938" cy="896938"/>
            </a:xfrm>
            <a:custGeom>
              <a:avLst/>
              <a:gdLst>
                <a:gd name="T0" fmla="*/ 37 w 244"/>
                <a:gd name="T1" fmla="*/ 56 h 244"/>
                <a:gd name="T2" fmla="*/ 188 w 244"/>
                <a:gd name="T3" fmla="*/ 37 h 244"/>
                <a:gd name="T4" fmla="*/ 207 w 244"/>
                <a:gd name="T5" fmla="*/ 188 h 244"/>
                <a:gd name="T6" fmla="*/ 56 w 244"/>
                <a:gd name="T7" fmla="*/ 208 h 244"/>
                <a:gd name="T8" fmla="*/ 37 w 244"/>
                <a:gd name="T9" fmla="*/ 56 h 244"/>
              </a:gdLst>
              <a:ahLst/>
              <a:cxnLst>
                <a:cxn ang="0">
                  <a:pos x="T0" y="T1"/>
                </a:cxn>
                <a:cxn ang="0">
                  <a:pos x="T2" y="T3"/>
                </a:cxn>
                <a:cxn ang="0">
                  <a:pos x="T4" y="T5"/>
                </a:cxn>
                <a:cxn ang="0">
                  <a:pos x="T6" y="T7"/>
                </a:cxn>
                <a:cxn ang="0">
                  <a:pos x="T8" y="T9"/>
                </a:cxn>
              </a:cxnLst>
              <a:rect l="0" t="0" r="r" b="b"/>
              <a:pathLst>
                <a:path w="244" h="244">
                  <a:moveTo>
                    <a:pt x="37" y="56"/>
                  </a:moveTo>
                  <a:cubicBezTo>
                    <a:pt x="73" y="9"/>
                    <a:pt x="141" y="0"/>
                    <a:pt x="188" y="37"/>
                  </a:cubicBezTo>
                  <a:cubicBezTo>
                    <a:pt x="235" y="73"/>
                    <a:pt x="244" y="141"/>
                    <a:pt x="207" y="188"/>
                  </a:cubicBezTo>
                  <a:cubicBezTo>
                    <a:pt x="171" y="235"/>
                    <a:pt x="103" y="244"/>
                    <a:pt x="56" y="208"/>
                  </a:cubicBezTo>
                  <a:cubicBezTo>
                    <a:pt x="9" y="171"/>
                    <a:pt x="0" y="103"/>
                    <a:pt x="37" y="56"/>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598"/>
            <p:cNvSpPr/>
            <p:nvPr/>
          </p:nvSpPr>
          <p:spPr bwMode="auto">
            <a:xfrm>
              <a:off x="1563688" y="5348288"/>
              <a:ext cx="896938" cy="898525"/>
            </a:xfrm>
            <a:custGeom>
              <a:avLst/>
              <a:gdLst>
                <a:gd name="T0" fmla="*/ 37 w 244"/>
                <a:gd name="T1" fmla="*/ 56 h 244"/>
                <a:gd name="T2" fmla="*/ 188 w 244"/>
                <a:gd name="T3" fmla="*/ 37 h 244"/>
                <a:gd name="T4" fmla="*/ 208 w 244"/>
                <a:gd name="T5" fmla="*/ 188 h 244"/>
                <a:gd name="T6" fmla="*/ 56 w 244"/>
                <a:gd name="T7" fmla="*/ 208 h 244"/>
                <a:gd name="T8" fmla="*/ 37 w 244"/>
                <a:gd name="T9" fmla="*/ 56 h 244"/>
              </a:gdLst>
              <a:ahLst/>
              <a:cxnLst>
                <a:cxn ang="0">
                  <a:pos x="T0" y="T1"/>
                </a:cxn>
                <a:cxn ang="0">
                  <a:pos x="T2" y="T3"/>
                </a:cxn>
                <a:cxn ang="0">
                  <a:pos x="T4" y="T5"/>
                </a:cxn>
                <a:cxn ang="0">
                  <a:pos x="T6" y="T7"/>
                </a:cxn>
                <a:cxn ang="0">
                  <a:pos x="T8" y="T9"/>
                </a:cxn>
              </a:cxnLst>
              <a:rect l="0" t="0" r="r" b="b"/>
              <a:pathLst>
                <a:path w="244" h="244">
                  <a:moveTo>
                    <a:pt x="37" y="56"/>
                  </a:moveTo>
                  <a:cubicBezTo>
                    <a:pt x="73" y="9"/>
                    <a:pt x="141" y="0"/>
                    <a:pt x="188" y="37"/>
                  </a:cubicBezTo>
                  <a:cubicBezTo>
                    <a:pt x="236" y="73"/>
                    <a:pt x="244" y="141"/>
                    <a:pt x="208" y="188"/>
                  </a:cubicBezTo>
                  <a:cubicBezTo>
                    <a:pt x="171" y="235"/>
                    <a:pt x="104" y="244"/>
                    <a:pt x="56" y="208"/>
                  </a:cubicBezTo>
                  <a:cubicBezTo>
                    <a:pt x="9" y="171"/>
                    <a:pt x="0" y="103"/>
                    <a:pt x="37" y="56"/>
                  </a:cubicBez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599"/>
            <p:cNvSpPr/>
            <p:nvPr/>
          </p:nvSpPr>
          <p:spPr bwMode="auto">
            <a:xfrm>
              <a:off x="1627188" y="5875338"/>
              <a:ext cx="407988" cy="323850"/>
            </a:xfrm>
            <a:custGeom>
              <a:avLst/>
              <a:gdLst>
                <a:gd name="T0" fmla="*/ 111 w 111"/>
                <a:gd name="T1" fmla="*/ 87 h 88"/>
                <a:gd name="T2" fmla="*/ 39 w 111"/>
                <a:gd name="T3" fmla="*/ 65 h 88"/>
                <a:gd name="T4" fmla="*/ 0 w 111"/>
                <a:gd name="T5" fmla="*/ 1 h 88"/>
                <a:gd name="T6" fmla="*/ 71 w 111"/>
                <a:gd name="T7" fmla="*/ 24 h 88"/>
                <a:gd name="T8" fmla="*/ 111 w 111"/>
                <a:gd name="T9" fmla="*/ 87 h 88"/>
              </a:gdLst>
              <a:ahLst/>
              <a:cxnLst>
                <a:cxn ang="0">
                  <a:pos x="T0" y="T1"/>
                </a:cxn>
                <a:cxn ang="0">
                  <a:pos x="T2" y="T3"/>
                </a:cxn>
                <a:cxn ang="0">
                  <a:pos x="T4" y="T5"/>
                </a:cxn>
                <a:cxn ang="0">
                  <a:pos x="T6" y="T7"/>
                </a:cxn>
                <a:cxn ang="0">
                  <a:pos x="T8" y="T9"/>
                </a:cxn>
              </a:cxnLst>
              <a:rect l="0" t="0" r="r" b="b"/>
              <a:pathLst>
                <a:path w="111" h="88">
                  <a:moveTo>
                    <a:pt x="111" y="87"/>
                  </a:moveTo>
                  <a:cubicBezTo>
                    <a:pt x="86" y="88"/>
                    <a:pt x="61" y="81"/>
                    <a:pt x="39" y="65"/>
                  </a:cubicBezTo>
                  <a:cubicBezTo>
                    <a:pt x="18" y="48"/>
                    <a:pt x="5" y="26"/>
                    <a:pt x="0" y="1"/>
                  </a:cubicBezTo>
                  <a:cubicBezTo>
                    <a:pt x="24" y="0"/>
                    <a:pt x="50" y="7"/>
                    <a:pt x="71" y="24"/>
                  </a:cubicBezTo>
                  <a:cubicBezTo>
                    <a:pt x="92" y="40"/>
                    <a:pt x="106" y="63"/>
                    <a:pt x="111" y="87"/>
                  </a:cubicBezTo>
                  <a:close/>
                </a:path>
              </a:pathLst>
            </a:custGeom>
            <a:solidFill>
              <a:srgbClr val="5A34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00"/>
            <p:cNvSpPr/>
            <p:nvPr/>
          </p:nvSpPr>
          <p:spPr bwMode="auto">
            <a:xfrm>
              <a:off x="1800225" y="5911851"/>
              <a:ext cx="881063" cy="890588"/>
            </a:xfrm>
            <a:custGeom>
              <a:avLst/>
              <a:gdLst>
                <a:gd name="T0" fmla="*/ 37 w 240"/>
                <a:gd name="T1" fmla="*/ 56 h 242"/>
                <a:gd name="T2" fmla="*/ 186 w 240"/>
                <a:gd name="T3" fmla="*/ 35 h 242"/>
                <a:gd name="T4" fmla="*/ 204 w 240"/>
                <a:gd name="T5" fmla="*/ 185 h 242"/>
                <a:gd name="T6" fmla="*/ 54 w 240"/>
                <a:gd name="T7" fmla="*/ 206 h 242"/>
                <a:gd name="T8" fmla="*/ 37 w 240"/>
                <a:gd name="T9" fmla="*/ 56 h 242"/>
              </a:gdLst>
              <a:ahLst/>
              <a:cxnLst>
                <a:cxn ang="0">
                  <a:pos x="T0" y="T1"/>
                </a:cxn>
                <a:cxn ang="0">
                  <a:pos x="T2" y="T3"/>
                </a:cxn>
                <a:cxn ang="0">
                  <a:pos x="T4" y="T5"/>
                </a:cxn>
                <a:cxn ang="0">
                  <a:pos x="T6" y="T7"/>
                </a:cxn>
                <a:cxn ang="0">
                  <a:pos x="T8" y="T9"/>
                </a:cxn>
              </a:cxnLst>
              <a:rect l="0" t="0" r="r" b="b"/>
              <a:pathLst>
                <a:path w="240" h="242">
                  <a:moveTo>
                    <a:pt x="37" y="56"/>
                  </a:moveTo>
                  <a:cubicBezTo>
                    <a:pt x="73" y="9"/>
                    <a:pt x="140" y="0"/>
                    <a:pt x="186" y="35"/>
                  </a:cubicBezTo>
                  <a:cubicBezTo>
                    <a:pt x="232" y="71"/>
                    <a:pt x="240" y="138"/>
                    <a:pt x="204" y="185"/>
                  </a:cubicBezTo>
                  <a:cubicBezTo>
                    <a:pt x="167" y="233"/>
                    <a:pt x="100" y="242"/>
                    <a:pt x="54" y="206"/>
                  </a:cubicBezTo>
                  <a:cubicBezTo>
                    <a:pt x="8" y="171"/>
                    <a:pt x="0" y="103"/>
                    <a:pt x="37" y="56"/>
                  </a:cubicBez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01"/>
            <p:cNvSpPr/>
            <p:nvPr/>
          </p:nvSpPr>
          <p:spPr bwMode="auto">
            <a:xfrm>
              <a:off x="1825625" y="6065838"/>
              <a:ext cx="242888" cy="508000"/>
            </a:xfrm>
            <a:custGeom>
              <a:avLst/>
              <a:gdLst>
                <a:gd name="T0" fmla="*/ 30 w 66"/>
                <a:gd name="T1" fmla="*/ 14 h 138"/>
                <a:gd name="T2" fmla="*/ 43 w 66"/>
                <a:gd name="T3" fmla="*/ 0 h 138"/>
                <a:gd name="T4" fmla="*/ 36 w 66"/>
                <a:gd name="T5" fmla="*/ 123 h 138"/>
                <a:gd name="T6" fmla="*/ 23 w 66"/>
                <a:gd name="T7" fmla="*/ 138 h 138"/>
                <a:gd name="T8" fmla="*/ 30 w 66"/>
                <a:gd name="T9" fmla="*/ 14 h 138"/>
              </a:gdLst>
              <a:ahLst/>
              <a:cxnLst>
                <a:cxn ang="0">
                  <a:pos x="T0" y="T1"/>
                </a:cxn>
                <a:cxn ang="0">
                  <a:pos x="T2" y="T3"/>
                </a:cxn>
                <a:cxn ang="0">
                  <a:pos x="T4" y="T5"/>
                </a:cxn>
                <a:cxn ang="0">
                  <a:pos x="T6" y="T7"/>
                </a:cxn>
                <a:cxn ang="0">
                  <a:pos x="T8" y="T9"/>
                </a:cxn>
              </a:cxnLst>
              <a:rect l="0" t="0" r="r" b="b"/>
              <a:pathLst>
                <a:path w="66" h="138">
                  <a:moveTo>
                    <a:pt x="30" y="14"/>
                  </a:moveTo>
                  <a:cubicBezTo>
                    <a:pt x="34" y="9"/>
                    <a:pt x="38" y="4"/>
                    <a:pt x="43" y="0"/>
                  </a:cubicBezTo>
                  <a:cubicBezTo>
                    <a:pt x="66" y="37"/>
                    <a:pt x="65" y="86"/>
                    <a:pt x="36" y="123"/>
                  </a:cubicBezTo>
                  <a:cubicBezTo>
                    <a:pt x="32" y="128"/>
                    <a:pt x="28" y="133"/>
                    <a:pt x="23" y="138"/>
                  </a:cubicBezTo>
                  <a:cubicBezTo>
                    <a:pt x="0" y="101"/>
                    <a:pt x="1" y="51"/>
                    <a:pt x="30" y="14"/>
                  </a:cubicBezTo>
                  <a:close/>
                </a:path>
              </a:pathLst>
            </a:custGeom>
            <a:solidFill>
              <a:srgbClr val="E1AE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602"/>
            <p:cNvSpPr/>
            <p:nvPr/>
          </p:nvSpPr>
          <p:spPr bwMode="auto">
            <a:xfrm>
              <a:off x="1895475" y="5930901"/>
              <a:ext cx="469900" cy="293688"/>
            </a:xfrm>
            <a:custGeom>
              <a:avLst/>
              <a:gdLst>
                <a:gd name="T0" fmla="*/ 11 w 128"/>
                <a:gd name="T1" fmla="*/ 51 h 80"/>
                <a:gd name="T2" fmla="*/ 128 w 128"/>
                <a:gd name="T3" fmla="*/ 14 h 80"/>
                <a:gd name="T4" fmla="*/ 118 w 128"/>
                <a:gd name="T5" fmla="*/ 30 h 80"/>
                <a:gd name="T6" fmla="*/ 0 w 128"/>
                <a:gd name="T7" fmla="*/ 67 h 80"/>
                <a:gd name="T8" fmla="*/ 11 w 128"/>
                <a:gd name="T9" fmla="*/ 51 h 80"/>
              </a:gdLst>
              <a:ahLst/>
              <a:cxnLst>
                <a:cxn ang="0">
                  <a:pos x="T0" y="T1"/>
                </a:cxn>
                <a:cxn ang="0">
                  <a:pos x="T2" y="T3"/>
                </a:cxn>
                <a:cxn ang="0">
                  <a:pos x="T4" y="T5"/>
                </a:cxn>
                <a:cxn ang="0">
                  <a:pos x="T6" y="T7"/>
                </a:cxn>
                <a:cxn ang="0">
                  <a:pos x="T8" y="T9"/>
                </a:cxn>
              </a:cxnLst>
              <a:rect l="0" t="0" r="r" b="b"/>
              <a:pathLst>
                <a:path w="128" h="80">
                  <a:moveTo>
                    <a:pt x="11" y="51"/>
                  </a:moveTo>
                  <a:cubicBezTo>
                    <a:pt x="39" y="14"/>
                    <a:pt x="87" y="0"/>
                    <a:pt x="128" y="14"/>
                  </a:cubicBezTo>
                  <a:cubicBezTo>
                    <a:pt x="125" y="19"/>
                    <a:pt x="122" y="25"/>
                    <a:pt x="118" y="30"/>
                  </a:cubicBezTo>
                  <a:cubicBezTo>
                    <a:pt x="89" y="67"/>
                    <a:pt x="42" y="80"/>
                    <a:pt x="0" y="67"/>
                  </a:cubicBezTo>
                  <a:cubicBezTo>
                    <a:pt x="3" y="62"/>
                    <a:pt x="7" y="56"/>
                    <a:pt x="11" y="51"/>
                  </a:cubicBezTo>
                  <a:close/>
                </a:path>
              </a:pathLst>
            </a:custGeom>
            <a:solidFill>
              <a:srgbClr val="6699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603"/>
            <p:cNvSpPr/>
            <p:nvPr/>
          </p:nvSpPr>
          <p:spPr bwMode="auto">
            <a:xfrm>
              <a:off x="1895475" y="6065838"/>
              <a:ext cx="139700" cy="133350"/>
            </a:xfrm>
            <a:custGeom>
              <a:avLst/>
              <a:gdLst>
                <a:gd name="T0" fmla="*/ 0 w 38"/>
                <a:gd name="T1" fmla="*/ 30 h 36"/>
                <a:gd name="T2" fmla="*/ 24 w 38"/>
                <a:gd name="T3" fmla="*/ 0 h 36"/>
                <a:gd name="T4" fmla="*/ 38 w 38"/>
                <a:gd name="T5" fmla="*/ 35 h 36"/>
                <a:gd name="T6" fmla="*/ 0 w 38"/>
                <a:gd name="T7" fmla="*/ 30 h 36"/>
              </a:gdLst>
              <a:ahLst/>
              <a:cxnLst>
                <a:cxn ang="0">
                  <a:pos x="T0" y="T1"/>
                </a:cxn>
                <a:cxn ang="0">
                  <a:pos x="T2" y="T3"/>
                </a:cxn>
                <a:cxn ang="0">
                  <a:pos x="T4" y="T5"/>
                </a:cxn>
                <a:cxn ang="0">
                  <a:pos x="T6" y="T7"/>
                </a:cxn>
              </a:cxnLst>
              <a:rect l="0" t="0" r="r" b="b"/>
              <a:pathLst>
                <a:path w="38" h="36">
                  <a:moveTo>
                    <a:pt x="0" y="30"/>
                  </a:moveTo>
                  <a:cubicBezTo>
                    <a:pt x="6" y="19"/>
                    <a:pt x="14" y="8"/>
                    <a:pt x="24" y="0"/>
                  </a:cubicBezTo>
                  <a:cubicBezTo>
                    <a:pt x="30" y="10"/>
                    <a:pt x="35" y="22"/>
                    <a:pt x="38" y="35"/>
                  </a:cubicBezTo>
                  <a:cubicBezTo>
                    <a:pt x="25" y="36"/>
                    <a:pt x="13" y="34"/>
                    <a:pt x="0" y="30"/>
                  </a:cubicBezTo>
                  <a:close/>
                </a:path>
              </a:pathLst>
            </a:custGeom>
            <a:solidFill>
              <a:srgbClr val="4024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604"/>
            <p:cNvSpPr/>
            <p:nvPr/>
          </p:nvSpPr>
          <p:spPr bwMode="auto">
            <a:xfrm>
              <a:off x="1990725" y="3290888"/>
              <a:ext cx="717550" cy="1001713"/>
            </a:xfrm>
            <a:custGeom>
              <a:avLst/>
              <a:gdLst>
                <a:gd name="T0" fmla="*/ 195 w 195"/>
                <a:gd name="T1" fmla="*/ 255 h 272"/>
                <a:gd name="T2" fmla="*/ 175 w 195"/>
                <a:gd name="T3" fmla="*/ 272 h 272"/>
                <a:gd name="T4" fmla="*/ 0 w 195"/>
                <a:gd name="T5" fmla="*/ 272 h 272"/>
                <a:gd name="T6" fmla="*/ 0 w 195"/>
                <a:gd name="T7" fmla="*/ 0 h 272"/>
                <a:gd name="T8" fmla="*/ 175 w 195"/>
                <a:gd name="T9" fmla="*/ 0 h 272"/>
                <a:gd name="T10" fmla="*/ 195 w 195"/>
                <a:gd name="T11" fmla="*/ 17 h 272"/>
                <a:gd name="T12" fmla="*/ 195 w 195"/>
                <a:gd name="T13" fmla="*/ 255 h 272"/>
              </a:gdLst>
              <a:ahLst/>
              <a:cxnLst>
                <a:cxn ang="0">
                  <a:pos x="T0" y="T1"/>
                </a:cxn>
                <a:cxn ang="0">
                  <a:pos x="T2" y="T3"/>
                </a:cxn>
                <a:cxn ang="0">
                  <a:pos x="T4" y="T5"/>
                </a:cxn>
                <a:cxn ang="0">
                  <a:pos x="T6" y="T7"/>
                </a:cxn>
                <a:cxn ang="0">
                  <a:pos x="T8" y="T9"/>
                </a:cxn>
                <a:cxn ang="0">
                  <a:pos x="T10" y="T11"/>
                </a:cxn>
                <a:cxn ang="0">
                  <a:pos x="T12" y="T13"/>
                </a:cxn>
              </a:cxnLst>
              <a:rect l="0" t="0" r="r" b="b"/>
              <a:pathLst>
                <a:path w="195" h="272">
                  <a:moveTo>
                    <a:pt x="195" y="255"/>
                  </a:moveTo>
                  <a:cubicBezTo>
                    <a:pt x="195" y="265"/>
                    <a:pt x="185" y="272"/>
                    <a:pt x="175" y="272"/>
                  </a:cubicBezTo>
                  <a:cubicBezTo>
                    <a:pt x="0" y="272"/>
                    <a:pt x="0" y="272"/>
                    <a:pt x="0" y="272"/>
                  </a:cubicBezTo>
                  <a:cubicBezTo>
                    <a:pt x="0" y="0"/>
                    <a:pt x="0" y="0"/>
                    <a:pt x="0" y="0"/>
                  </a:cubicBezTo>
                  <a:cubicBezTo>
                    <a:pt x="175" y="0"/>
                    <a:pt x="175" y="0"/>
                    <a:pt x="175" y="0"/>
                  </a:cubicBezTo>
                  <a:cubicBezTo>
                    <a:pt x="185" y="0"/>
                    <a:pt x="195" y="7"/>
                    <a:pt x="195" y="17"/>
                  </a:cubicBezTo>
                  <a:lnTo>
                    <a:pt x="195" y="255"/>
                  </a:lnTo>
                  <a:close/>
                </a:path>
              </a:pathLst>
            </a:custGeom>
            <a:solidFill>
              <a:srgbClr val="E1AE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605"/>
            <p:cNvSpPr/>
            <p:nvPr/>
          </p:nvSpPr>
          <p:spPr bwMode="auto">
            <a:xfrm>
              <a:off x="2005013" y="3305176"/>
              <a:ext cx="687388" cy="971550"/>
            </a:xfrm>
            <a:custGeom>
              <a:avLst/>
              <a:gdLst>
                <a:gd name="T0" fmla="*/ 187 w 187"/>
                <a:gd name="T1" fmla="*/ 251 h 264"/>
                <a:gd name="T2" fmla="*/ 187 w 187"/>
                <a:gd name="T3" fmla="*/ 13 h 264"/>
                <a:gd name="T4" fmla="*/ 171 w 187"/>
                <a:gd name="T5" fmla="*/ 0 h 264"/>
                <a:gd name="T6" fmla="*/ 0 w 187"/>
                <a:gd name="T7" fmla="*/ 0 h 264"/>
                <a:gd name="T8" fmla="*/ 0 w 187"/>
                <a:gd name="T9" fmla="*/ 264 h 264"/>
                <a:gd name="T10" fmla="*/ 171 w 187"/>
                <a:gd name="T11" fmla="*/ 264 h 264"/>
                <a:gd name="T12" fmla="*/ 187 w 187"/>
                <a:gd name="T13" fmla="*/ 251 h 264"/>
              </a:gdLst>
              <a:ahLst/>
              <a:cxnLst>
                <a:cxn ang="0">
                  <a:pos x="T0" y="T1"/>
                </a:cxn>
                <a:cxn ang="0">
                  <a:pos x="T2" y="T3"/>
                </a:cxn>
                <a:cxn ang="0">
                  <a:pos x="T4" y="T5"/>
                </a:cxn>
                <a:cxn ang="0">
                  <a:pos x="T6" y="T7"/>
                </a:cxn>
                <a:cxn ang="0">
                  <a:pos x="T8" y="T9"/>
                </a:cxn>
                <a:cxn ang="0">
                  <a:pos x="T10" y="T11"/>
                </a:cxn>
                <a:cxn ang="0">
                  <a:pos x="T12" y="T13"/>
                </a:cxn>
              </a:cxnLst>
              <a:rect l="0" t="0" r="r" b="b"/>
              <a:pathLst>
                <a:path w="187" h="264">
                  <a:moveTo>
                    <a:pt x="187" y="251"/>
                  </a:moveTo>
                  <a:cubicBezTo>
                    <a:pt x="187" y="13"/>
                    <a:pt x="187" y="13"/>
                    <a:pt x="187" y="13"/>
                  </a:cubicBezTo>
                  <a:cubicBezTo>
                    <a:pt x="187" y="6"/>
                    <a:pt x="180" y="0"/>
                    <a:pt x="171" y="0"/>
                  </a:cubicBezTo>
                  <a:cubicBezTo>
                    <a:pt x="0" y="0"/>
                    <a:pt x="0" y="0"/>
                    <a:pt x="0" y="0"/>
                  </a:cubicBezTo>
                  <a:cubicBezTo>
                    <a:pt x="0" y="264"/>
                    <a:pt x="0" y="264"/>
                    <a:pt x="0" y="264"/>
                  </a:cubicBezTo>
                  <a:cubicBezTo>
                    <a:pt x="171" y="264"/>
                    <a:pt x="171" y="264"/>
                    <a:pt x="171" y="264"/>
                  </a:cubicBezTo>
                  <a:cubicBezTo>
                    <a:pt x="180" y="264"/>
                    <a:pt x="187" y="258"/>
                    <a:pt x="187" y="251"/>
                  </a:cubicBez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606"/>
            <p:cNvSpPr/>
            <p:nvPr/>
          </p:nvSpPr>
          <p:spPr bwMode="auto">
            <a:xfrm>
              <a:off x="1979613" y="3287713"/>
              <a:ext cx="690563" cy="1008063"/>
            </a:xfrm>
            <a:custGeom>
              <a:avLst/>
              <a:gdLst>
                <a:gd name="T0" fmla="*/ 188 w 188"/>
                <a:gd name="T1" fmla="*/ 260 h 274"/>
                <a:gd name="T2" fmla="*/ 188 w 188"/>
                <a:gd name="T3" fmla="*/ 14 h 274"/>
                <a:gd name="T4" fmla="*/ 172 w 188"/>
                <a:gd name="T5" fmla="*/ 0 h 274"/>
                <a:gd name="T6" fmla="*/ 0 w 188"/>
                <a:gd name="T7" fmla="*/ 0 h 274"/>
                <a:gd name="T8" fmla="*/ 0 w 188"/>
                <a:gd name="T9" fmla="*/ 274 h 274"/>
                <a:gd name="T10" fmla="*/ 172 w 188"/>
                <a:gd name="T11" fmla="*/ 274 h 274"/>
                <a:gd name="T12" fmla="*/ 188 w 188"/>
                <a:gd name="T13" fmla="*/ 260 h 274"/>
              </a:gdLst>
              <a:ahLst/>
              <a:cxnLst>
                <a:cxn ang="0">
                  <a:pos x="T0" y="T1"/>
                </a:cxn>
                <a:cxn ang="0">
                  <a:pos x="T2" y="T3"/>
                </a:cxn>
                <a:cxn ang="0">
                  <a:pos x="T4" y="T5"/>
                </a:cxn>
                <a:cxn ang="0">
                  <a:pos x="T6" y="T7"/>
                </a:cxn>
                <a:cxn ang="0">
                  <a:pos x="T8" y="T9"/>
                </a:cxn>
                <a:cxn ang="0">
                  <a:pos x="T10" y="T11"/>
                </a:cxn>
                <a:cxn ang="0">
                  <a:pos x="T12" y="T13"/>
                </a:cxn>
              </a:cxnLst>
              <a:rect l="0" t="0" r="r" b="b"/>
              <a:pathLst>
                <a:path w="188" h="274">
                  <a:moveTo>
                    <a:pt x="188" y="260"/>
                  </a:moveTo>
                  <a:cubicBezTo>
                    <a:pt x="188" y="14"/>
                    <a:pt x="188" y="14"/>
                    <a:pt x="188" y="14"/>
                  </a:cubicBezTo>
                  <a:cubicBezTo>
                    <a:pt x="188" y="6"/>
                    <a:pt x="181" y="0"/>
                    <a:pt x="172" y="0"/>
                  </a:cubicBezTo>
                  <a:cubicBezTo>
                    <a:pt x="0" y="0"/>
                    <a:pt x="0" y="0"/>
                    <a:pt x="0" y="0"/>
                  </a:cubicBezTo>
                  <a:cubicBezTo>
                    <a:pt x="0" y="274"/>
                    <a:pt x="0" y="274"/>
                    <a:pt x="0" y="274"/>
                  </a:cubicBezTo>
                  <a:cubicBezTo>
                    <a:pt x="172" y="274"/>
                    <a:pt x="172" y="274"/>
                    <a:pt x="172" y="274"/>
                  </a:cubicBezTo>
                  <a:cubicBezTo>
                    <a:pt x="181" y="274"/>
                    <a:pt x="188" y="267"/>
                    <a:pt x="188" y="260"/>
                  </a:cubicBezTo>
                  <a:close/>
                </a:path>
              </a:pathLst>
            </a:custGeom>
            <a:solidFill>
              <a:srgbClr val="ECB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607"/>
            <p:cNvSpPr/>
            <p:nvPr/>
          </p:nvSpPr>
          <p:spPr bwMode="auto">
            <a:xfrm>
              <a:off x="1979613" y="3508376"/>
              <a:ext cx="690563" cy="787400"/>
            </a:xfrm>
            <a:custGeom>
              <a:avLst/>
              <a:gdLst>
                <a:gd name="T0" fmla="*/ 188 w 188"/>
                <a:gd name="T1" fmla="*/ 200 h 214"/>
                <a:gd name="T2" fmla="*/ 188 w 188"/>
                <a:gd name="T3" fmla="*/ 109 h 214"/>
                <a:gd name="T4" fmla="*/ 79 w 188"/>
                <a:gd name="T5" fmla="*/ 0 h 214"/>
                <a:gd name="T6" fmla="*/ 0 w 188"/>
                <a:gd name="T7" fmla="*/ 78 h 214"/>
                <a:gd name="T8" fmla="*/ 0 w 188"/>
                <a:gd name="T9" fmla="*/ 214 h 214"/>
                <a:gd name="T10" fmla="*/ 172 w 188"/>
                <a:gd name="T11" fmla="*/ 214 h 214"/>
                <a:gd name="T12" fmla="*/ 188 w 188"/>
                <a:gd name="T13" fmla="*/ 200 h 214"/>
              </a:gdLst>
              <a:ahLst/>
              <a:cxnLst>
                <a:cxn ang="0">
                  <a:pos x="T0" y="T1"/>
                </a:cxn>
                <a:cxn ang="0">
                  <a:pos x="T2" y="T3"/>
                </a:cxn>
                <a:cxn ang="0">
                  <a:pos x="T4" y="T5"/>
                </a:cxn>
                <a:cxn ang="0">
                  <a:pos x="T6" y="T7"/>
                </a:cxn>
                <a:cxn ang="0">
                  <a:pos x="T8" y="T9"/>
                </a:cxn>
                <a:cxn ang="0">
                  <a:pos x="T10" y="T11"/>
                </a:cxn>
                <a:cxn ang="0">
                  <a:pos x="T12" y="T13"/>
                </a:cxn>
              </a:cxnLst>
              <a:rect l="0" t="0" r="r" b="b"/>
              <a:pathLst>
                <a:path w="188" h="214">
                  <a:moveTo>
                    <a:pt x="188" y="200"/>
                  </a:moveTo>
                  <a:cubicBezTo>
                    <a:pt x="188" y="109"/>
                    <a:pt x="188" y="109"/>
                    <a:pt x="188" y="109"/>
                  </a:cubicBezTo>
                  <a:cubicBezTo>
                    <a:pt x="79" y="0"/>
                    <a:pt x="79" y="0"/>
                    <a:pt x="79" y="0"/>
                  </a:cubicBezTo>
                  <a:cubicBezTo>
                    <a:pt x="0" y="78"/>
                    <a:pt x="0" y="78"/>
                    <a:pt x="0" y="78"/>
                  </a:cubicBezTo>
                  <a:cubicBezTo>
                    <a:pt x="0" y="214"/>
                    <a:pt x="0" y="214"/>
                    <a:pt x="0" y="214"/>
                  </a:cubicBezTo>
                  <a:cubicBezTo>
                    <a:pt x="172" y="214"/>
                    <a:pt x="172" y="214"/>
                    <a:pt x="172" y="214"/>
                  </a:cubicBezTo>
                  <a:cubicBezTo>
                    <a:pt x="181" y="214"/>
                    <a:pt x="188" y="207"/>
                    <a:pt x="188" y="200"/>
                  </a:cubicBezTo>
                  <a:close/>
                </a:path>
              </a:pathLst>
            </a:custGeom>
            <a:solidFill>
              <a:srgbClr val="E1AE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Rectangle 608"/>
            <p:cNvSpPr>
              <a:spLocks noChangeArrowheads="1"/>
            </p:cNvSpPr>
            <p:nvPr/>
          </p:nvSpPr>
          <p:spPr bwMode="auto">
            <a:xfrm>
              <a:off x="1979613" y="3287713"/>
              <a:ext cx="55563" cy="1008063"/>
            </a:xfrm>
            <a:prstGeom prst="rect">
              <a:avLst/>
            </a:prstGeom>
            <a:solidFill>
              <a:srgbClr val="E1AE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2" name="Freeform 609"/>
            <p:cNvSpPr/>
            <p:nvPr/>
          </p:nvSpPr>
          <p:spPr bwMode="auto">
            <a:xfrm>
              <a:off x="1736725" y="3482976"/>
              <a:ext cx="661988" cy="963613"/>
            </a:xfrm>
            <a:custGeom>
              <a:avLst/>
              <a:gdLst>
                <a:gd name="T0" fmla="*/ 0 w 417"/>
                <a:gd name="T1" fmla="*/ 0 h 607"/>
                <a:gd name="T2" fmla="*/ 322 w 417"/>
                <a:gd name="T3" fmla="*/ 0 h 607"/>
                <a:gd name="T4" fmla="*/ 417 w 417"/>
                <a:gd name="T5" fmla="*/ 95 h 607"/>
                <a:gd name="T6" fmla="*/ 417 w 417"/>
                <a:gd name="T7" fmla="*/ 607 h 607"/>
                <a:gd name="T8" fmla="*/ 0 w 417"/>
                <a:gd name="T9" fmla="*/ 607 h 607"/>
                <a:gd name="T10" fmla="*/ 0 w 417"/>
                <a:gd name="T11" fmla="*/ 0 h 607"/>
              </a:gdLst>
              <a:ahLst/>
              <a:cxnLst>
                <a:cxn ang="0">
                  <a:pos x="T0" y="T1"/>
                </a:cxn>
                <a:cxn ang="0">
                  <a:pos x="T2" y="T3"/>
                </a:cxn>
                <a:cxn ang="0">
                  <a:pos x="T4" y="T5"/>
                </a:cxn>
                <a:cxn ang="0">
                  <a:pos x="T6" y="T7"/>
                </a:cxn>
                <a:cxn ang="0">
                  <a:pos x="T8" y="T9"/>
                </a:cxn>
                <a:cxn ang="0">
                  <a:pos x="T10" y="T11"/>
                </a:cxn>
              </a:cxnLst>
              <a:rect l="0" t="0" r="r" b="b"/>
              <a:pathLst>
                <a:path w="417" h="607">
                  <a:moveTo>
                    <a:pt x="0" y="0"/>
                  </a:moveTo>
                  <a:lnTo>
                    <a:pt x="322" y="0"/>
                  </a:lnTo>
                  <a:lnTo>
                    <a:pt x="417" y="95"/>
                  </a:lnTo>
                  <a:lnTo>
                    <a:pt x="417" y="607"/>
                  </a:lnTo>
                  <a:lnTo>
                    <a:pt x="0" y="607"/>
                  </a:lnTo>
                  <a:lnTo>
                    <a:pt x="0" y="0"/>
                  </a:ln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610"/>
            <p:cNvSpPr/>
            <p:nvPr/>
          </p:nvSpPr>
          <p:spPr bwMode="auto">
            <a:xfrm>
              <a:off x="2247900" y="3559176"/>
              <a:ext cx="150813" cy="225425"/>
            </a:xfrm>
            <a:custGeom>
              <a:avLst/>
              <a:gdLst>
                <a:gd name="T0" fmla="*/ 0 w 95"/>
                <a:gd name="T1" fmla="*/ 47 h 142"/>
                <a:gd name="T2" fmla="*/ 95 w 95"/>
                <a:gd name="T3" fmla="*/ 142 h 142"/>
                <a:gd name="T4" fmla="*/ 95 w 95"/>
                <a:gd name="T5" fmla="*/ 47 h 142"/>
                <a:gd name="T6" fmla="*/ 46 w 95"/>
                <a:gd name="T7" fmla="*/ 0 h 142"/>
                <a:gd name="T8" fmla="*/ 0 w 95"/>
                <a:gd name="T9" fmla="*/ 47 h 142"/>
              </a:gdLst>
              <a:ahLst/>
              <a:cxnLst>
                <a:cxn ang="0">
                  <a:pos x="T0" y="T1"/>
                </a:cxn>
                <a:cxn ang="0">
                  <a:pos x="T2" y="T3"/>
                </a:cxn>
                <a:cxn ang="0">
                  <a:pos x="T4" y="T5"/>
                </a:cxn>
                <a:cxn ang="0">
                  <a:pos x="T6" y="T7"/>
                </a:cxn>
                <a:cxn ang="0">
                  <a:pos x="T8" y="T9"/>
                </a:cxn>
              </a:cxnLst>
              <a:rect l="0" t="0" r="r" b="b"/>
              <a:pathLst>
                <a:path w="95" h="142">
                  <a:moveTo>
                    <a:pt x="0" y="47"/>
                  </a:moveTo>
                  <a:lnTo>
                    <a:pt x="95" y="142"/>
                  </a:lnTo>
                  <a:lnTo>
                    <a:pt x="95" y="47"/>
                  </a:lnTo>
                  <a:lnTo>
                    <a:pt x="46" y="0"/>
                  </a:lnTo>
                  <a:lnTo>
                    <a:pt x="0" y="47"/>
                  </a:lnTo>
                  <a:close/>
                </a:path>
              </a:pathLst>
            </a:custGeom>
            <a:solidFill>
              <a:srgbClr val="E1E8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611"/>
            <p:cNvSpPr/>
            <p:nvPr/>
          </p:nvSpPr>
          <p:spPr bwMode="auto">
            <a:xfrm>
              <a:off x="2247900" y="3482976"/>
              <a:ext cx="150813" cy="150813"/>
            </a:xfrm>
            <a:custGeom>
              <a:avLst/>
              <a:gdLst>
                <a:gd name="T0" fmla="*/ 0 w 95"/>
                <a:gd name="T1" fmla="*/ 0 h 95"/>
                <a:gd name="T2" fmla="*/ 95 w 95"/>
                <a:gd name="T3" fmla="*/ 95 h 95"/>
                <a:gd name="T4" fmla="*/ 0 w 95"/>
                <a:gd name="T5" fmla="*/ 95 h 95"/>
                <a:gd name="T6" fmla="*/ 0 w 95"/>
                <a:gd name="T7" fmla="*/ 0 h 95"/>
              </a:gdLst>
              <a:ahLst/>
              <a:cxnLst>
                <a:cxn ang="0">
                  <a:pos x="T0" y="T1"/>
                </a:cxn>
                <a:cxn ang="0">
                  <a:pos x="T2" y="T3"/>
                </a:cxn>
                <a:cxn ang="0">
                  <a:pos x="T4" y="T5"/>
                </a:cxn>
                <a:cxn ang="0">
                  <a:pos x="T6" y="T7"/>
                </a:cxn>
              </a:cxnLst>
              <a:rect l="0" t="0" r="r" b="b"/>
              <a:pathLst>
                <a:path w="95" h="95">
                  <a:moveTo>
                    <a:pt x="0" y="0"/>
                  </a:moveTo>
                  <a:lnTo>
                    <a:pt x="95" y="95"/>
                  </a:lnTo>
                  <a:lnTo>
                    <a:pt x="0" y="95"/>
                  </a:lnTo>
                  <a:lnTo>
                    <a:pt x="0" y="0"/>
                  </a:ln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Rectangle 612"/>
            <p:cNvSpPr>
              <a:spLocks noChangeArrowheads="1"/>
            </p:cNvSpPr>
            <p:nvPr/>
          </p:nvSpPr>
          <p:spPr bwMode="auto">
            <a:xfrm>
              <a:off x="1928813" y="3681413"/>
              <a:ext cx="392113" cy="17463"/>
            </a:xfrm>
            <a:prstGeom prst="rect">
              <a:avLst/>
            </a:prstGeom>
            <a:solidFill>
              <a:srgbClr val="8C8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 name="Rectangle 613"/>
            <p:cNvSpPr>
              <a:spLocks noChangeArrowheads="1"/>
            </p:cNvSpPr>
            <p:nvPr/>
          </p:nvSpPr>
          <p:spPr bwMode="auto">
            <a:xfrm>
              <a:off x="1928813" y="3714751"/>
              <a:ext cx="392113" cy="17463"/>
            </a:xfrm>
            <a:prstGeom prst="rect">
              <a:avLst/>
            </a:prstGeom>
            <a:solidFill>
              <a:srgbClr val="8C8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 name="Rectangle 614"/>
            <p:cNvSpPr>
              <a:spLocks noChangeArrowheads="1"/>
            </p:cNvSpPr>
            <p:nvPr/>
          </p:nvSpPr>
          <p:spPr bwMode="auto">
            <a:xfrm>
              <a:off x="1928813" y="3748088"/>
              <a:ext cx="392113" cy="14288"/>
            </a:xfrm>
            <a:prstGeom prst="rect">
              <a:avLst/>
            </a:prstGeom>
            <a:solidFill>
              <a:srgbClr val="8C8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8" name="Rectangle 615"/>
            <p:cNvSpPr>
              <a:spLocks noChangeArrowheads="1"/>
            </p:cNvSpPr>
            <p:nvPr/>
          </p:nvSpPr>
          <p:spPr bwMode="auto">
            <a:xfrm>
              <a:off x="1928813" y="3779838"/>
              <a:ext cx="392113" cy="15875"/>
            </a:xfrm>
            <a:prstGeom prst="rect">
              <a:avLst/>
            </a:prstGeom>
            <a:solidFill>
              <a:srgbClr val="8C8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9" name="Rectangle 616"/>
            <p:cNvSpPr>
              <a:spLocks noChangeArrowheads="1"/>
            </p:cNvSpPr>
            <p:nvPr/>
          </p:nvSpPr>
          <p:spPr bwMode="auto">
            <a:xfrm>
              <a:off x="1789113" y="3813176"/>
              <a:ext cx="531813" cy="15875"/>
            </a:xfrm>
            <a:prstGeom prst="rect">
              <a:avLst/>
            </a:prstGeom>
            <a:solidFill>
              <a:srgbClr val="8C8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 name="Rectangle 617"/>
            <p:cNvSpPr>
              <a:spLocks noChangeArrowheads="1"/>
            </p:cNvSpPr>
            <p:nvPr/>
          </p:nvSpPr>
          <p:spPr bwMode="auto">
            <a:xfrm>
              <a:off x="1789113" y="3843338"/>
              <a:ext cx="528638" cy="17463"/>
            </a:xfrm>
            <a:prstGeom prst="rect">
              <a:avLst/>
            </a:prstGeom>
            <a:solidFill>
              <a:srgbClr val="8C8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 name="Rectangle 618"/>
            <p:cNvSpPr>
              <a:spLocks noChangeArrowheads="1"/>
            </p:cNvSpPr>
            <p:nvPr/>
          </p:nvSpPr>
          <p:spPr bwMode="auto">
            <a:xfrm>
              <a:off x="1789113" y="3876676"/>
              <a:ext cx="531813" cy="17463"/>
            </a:xfrm>
            <a:prstGeom prst="rect">
              <a:avLst/>
            </a:prstGeom>
            <a:solidFill>
              <a:srgbClr val="8C8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 name="Rectangle 619"/>
            <p:cNvSpPr>
              <a:spLocks noChangeArrowheads="1"/>
            </p:cNvSpPr>
            <p:nvPr/>
          </p:nvSpPr>
          <p:spPr bwMode="auto">
            <a:xfrm>
              <a:off x="1789113" y="3876676"/>
              <a:ext cx="531813" cy="17463"/>
            </a:xfrm>
            <a:prstGeom prst="rect">
              <a:avLst/>
            </a:prstGeom>
            <a:solidFill>
              <a:srgbClr val="8C8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3" name="Rectangle 620"/>
            <p:cNvSpPr>
              <a:spLocks noChangeArrowheads="1"/>
            </p:cNvSpPr>
            <p:nvPr/>
          </p:nvSpPr>
          <p:spPr bwMode="auto">
            <a:xfrm>
              <a:off x="1789113" y="3910013"/>
              <a:ext cx="528638" cy="14288"/>
            </a:xfrm>
            <a:prstGeom prst="rect">
              <a:avLst/>
            </a:prstGeom>
            <a:solidFill>
              <a:srgbClr val="8C8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 name="Rectangle 621"/>
            <p:cNvSpPr>
              <a:spLocks noChangeArrowheads="1"/>
            </p:cNvSpPr>
            <p:nvPr/>
          </p:nvSpPr>
          <p:spPr bwMode="auto">
            <a:xfrm>
              <a:off x="1789113" y="3941763"/>
              <a:ext cx="374650" cy="15875"/>
            </a:xfrm>
            <a:prstGeom prst="rect">
              <a:avLst/>
            </a:prstGeom>
            <a:solidFill>
              <a:srgbClr val="8C8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5" name="Freeform 622"/>
            <p:cNvSpPr>
              <a:spLocks noEditPoints="1"/>
            </p:cNvSpPr>
            <p:nvPr/>
          </p:nvSpPr>
          <p:spPr bwMode="auto">
            <a:xfrm>
              <a:off x="1751013" y="4125913"/>
              <a:ext cx="66675" cy="66675"/>
            </a:xfrm>
            <a:custGeom>
              <a:avLst/>
              <a:gdLst>
                <a:gd name="T0" fmla="*/ 14 w 18"/>
                <a:gd name="T1" fmla="*/ 18 h 18"/>
                <a:gd name="T2" fmla="*/ 12 w 18"/>
                <a:gd name="T3" fmla="*/ 13 h 18"/>
                <a:gd name="T4" fmla="*/ 5 w 18"/>
                <a:gd name="T5" fmla="*/ 13 h 18"/>
                <a:gd name="T6" fmla="*/ 4 w 18"/>
                <a:gd name="T7" fmla="*/ 18 h 18"/>
                <a:gd name="T8" fmla="*/ 0 w 18"/>
                <a:gd name="T9" fmla="*/ 18 h 18"/>
                <a:gd name="T10" fmla="*/ 6 w 18"/>
                <a:gd name="T11" fmla="*/ 0 h 18"/>
                <a:gd name="T12" fmla="*/ 11 w 18"/>
                <a:gd name="T13" fmla="*/ 0 h 18"/>
                <a:gd name="T14" fmla="*/ 18 w 18"/>
                <a:gd name="T15" fmla="*/ 18 h 18"/>
                <a:gd name="T16" fmla="*/ 14 w 18"/>
                <a:gd name="T17" fmla="*/ 18 h 18"/>
                <a:gd name="T18" fmla="*/ 9 w 18"/>
                <a:gd name="T19" fmla="*/ 3 h 18"/>
                <a:gd name="T20" fmla="*/ 9 w 18"/>
                <a:gd name="T21" fmla="*/ 3 h 18"/>
                <a:gd name="T22" fmla="*/ 8 w 18"/>
                <a:gd name="T23" fmla="*/ 4 h 18"/>
                <a:gd name="T24" fmla="*/ 6 w 18"/>
                <a:gd name="T25" fmla="*/ 10 h 18"/>
                <a:gd name="T26" fmla="*/ 11 w 18"/>
                <a:gd name="T27" fmla="*/ 10 h 18"/>
                <a:gd name="T28" fmla="*/ 9 w 18"/>
                <a:gd name="T29" fmla="*/ 5 h 18"/>
                <a:gd name="T30" fmla="*/ 9 w 18"/>
                <a:gd name="T31"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8">
                  <a:moveTo>
                    <a:pt x="14" y="18"/>
                  </a:moveTo>
                  <a:cubicBezTo>
                    <a:pt x="12" y="13"/>
                    <a:pt x="12" y="13"/>
                    <a:pt x="12" y="13"/>
                  </a:cubicBezTo>
                  <a:cubicBezTo>
                    <a:pt x="5" y="13"/>
                    <a:pt x="5" y="13"/>
                    <a:pt x="5" y="13"/>
                  </a:cubicBezTo>
                  <a:cubicBezTo>
                    <a:pt x="4" y="18"/>
                    <a:pt x="4" y="18"/>
                    <a:pt x="4" y="18"/>
                  </a:cubicBezTo>
                  <a:cubicBezTo>
                    <a:pt x="0" y="18"/>
                    <a:pt x="0" y="18"/>
                    <a:pt x="0" y="18"/>
                  </a:cubicBezTo>
                  <a:cubicBezTo>
                    <a:pt x="6" y="0"/>
                    <a:pt x="6" y="0"/>
                    <a:pt x="6" y="0"/>
                  </a:cubicBezTo>
                  <a:cubicBezTo>
                    <a:pt x="11" y="0"/>
                    <a:pt x="11" y="0"/>
                    <a:pt x="11" y="0"/>
                  </a:cubicBezTo>
                  <a:cubicBezTo>
                    <a:pt x="18" y="18"/>
                    <a:pt x="18" y="18"/>
                    <a:pt x="18" y="18"/>
                  </a:cubicBezTo>
                  <a:cubicBezTo>
                    <a:pt x="14" y="18"/>
                    <a:pt x="14" y="18"/>
                    <a:pt x="14" y="18"/>
                  </a:cubicBezTo>
                  <a:close/>
                  <a:moveTo>
                    <a:pt x="9" y="3"/>
                  </a:moveTo>
                  <a:cubicBezTo>
                    <a:pt x="9" y="3"/>
                    <a:pt x="9" y="3"/>
                    <a:pt x="9" y="3"/>
                  </a:cubicBezTo>
                  <a:cubicBezTo>
                    <a:pt x="8" y="3"/>
                    <a:pt x="8" y="4"/>
                    <a:pt x="8" y="4"/>
                  </a:cubicBezTo>
                  <a:cubicBezTo>
                    <a:pt x="8" y="4"/>
                    <a:pt x="7" y="7"/>
                    <a:pt x="6" y="10"/>
                  </a:cubicBezTo>
                  <a:cubicBezTo>
                    <a:pt x="11" y="10"/>
                    <a:pt x="11" y="10"/>
                    <a:pt x="11" y="10"/>
                  </a:cubicBezTo>
                  <a:cubicBezTo>
                    <a:pt x="9" y="5"/>
                    <a:pt x="9" y="5"/>
                    <a:pt x="9" y="5"/>
                  </a:cubicBezTo>
                  <a:cubicBezTo>
                    <a:pt x="9" y="3"/>
                    <a:pt x="9" y="3"/>
                    <a:pt x="9" y="3"/>
                  </a:cubicBezTo>
                  <a:close/>
                </a:path>
              </a:pathLst>
            </a:custGeom>
            <a:solidFill>
              <a:srgbClr val="F1F1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Rectangle 623"/>
            <p:cNvSpPr>
              <a:spLocks noChangeArrowheads="1"/>
            </p:cNvSpPr>
            <p:nvPr/>
          </p:nvSpPr>
          <p:spPr bwMode="auto">
            <a:xfrm>
              <a:off x="1789113" y="3681413"/>
              <a:ext cx="123825" cy="114300"/>
            </a:xfrm>
            <a:prstGeom prst="rect">
              <a:avLst/>
            </a:prstGeom>
            <a:solidFill>
              <a:srgbClr val="14B0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7" name="Rectangle 624"/>
            <p:cNvSpPr>
              <a:spLocks noChangeArrowheads="1"/>
            </p:cNvSpPr>
            <p:nvPr/>
          </p:nvSpPr>
          <p:spPr bwMode="auto">
            <a:xfrm>
              <a:off x="1789113" y="3983038"/>
              <a:ext cx="528638" cy="268288"/>
            </a:xfrm>
            <a:prstGeom prst="rect">
              <a:avLst/>
            </a:prstGeom>
            <a:solidFill>
              <a:srgbClr val="A5DB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 name="Freeform 625"/>
            <p:cNvSpPr/>
            <p:nvPr/>
          </p:nvSpPr>
          <p:spPr bwMode="auto">
            <a:xfrm>
              <a:off x="1789113" y="4033838"/>
              <a:ext cx="528638" cy="217488"/>
            </a:xfrm>
            <a:custGeom>
              <a:avLst/>
              <a:gdLst>
                <a:gd name="T0" fmla="*/ 0 w 333"/>
                <a:gd name="T1" fmla="*/ 137 h 137"/>
                <a:gd name="T2" fmla="*/ 0 w 333"/>
                <a:gd name="T3" fmla="*/ 84 h 137"/>
                <a:gd name="T4" fmla="*/ 55 w 333"/>
                <a:gd name="T5" fmla="*/ 3 h 137"/>
                <a:gd name="T6" fmla="*/ 120 w 333"/>
                <a:gd name="T7" fmla="*/ 47 h 137"/>
                <a:gd name="T8" fmla="*/ 150 w 333"/>
                <a:gd name="T9" fmla="*/ 26 h 137"/>
                <a:gd name="T10" fmla="*/ 185 w 333"/>
                <a:gd name="T11" fmla="*/ 56 h 137"/>
                <a:gd name="T12" fmla="*/ 236 w 333"/>
                <a:gd name="T13" fmla="*/ 0 h 137"/>
                <a:gd name="T14" fmla="*/ 301 w 333"/>
                <a:gd name="T15" fmla="*/ 56 h 137"/>
                <a:gd name="T16" fmla="*/ 333 w 333"/>
                <a:gd name="T17" fmla="*/ 42 h 137"/>
                <a:gd name="T18" fmla="*/ 333 w 333"/>
                <a:gd name="T19" fmla="*/ 137 h 137"/>
                <a:gd name="T20" fmla="*/ 0 w 333"/>
                <a:gd name="T21"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3" h="137">
                  <a:moveTo>
                    <a:pt x="0" y="137"/>
                  </a:moveTo>
                  <a:lnTo>
                    <a:pt x="0" y="84"/>
                  </a:lnTo>
                  <a:lnTo>
                    <a:pt x="55" y="3"/>
                  </a:lnTo>
                  <a:lnTo>
                    <a:pt x="120" y="47"/>
                  </a:lnTo>
                  <a:lnTo>
                    <a:pt x="150" y="26"/>
                  </a:lnTo>
                  <a:lnTo>
                    <a:pt x="185" y="56"/>
                  </a:lnTo>
                  <a:lnTo>
                    <a:pt x="236" y="0"/>
                  </a:lnTo>
                  <a:lnTo>
                    <a:pt x="301" y="56"/>
                  </a:lnTo>
                  <a:lnTo>
                    <a:pt x="333" y="42"/>
                  </a:lnTo>
                  <a:lnTo>
                    <a:pt x="333" y="137"/>
                  </a:lnTo>
                  <a:lnTo>
                    <a:pt x="0" y="137"/>
                  </a:lnTo>
                  <a:close/>
                </a:path>
              </a:pathLst>
            </a:custGeom>
            <a:solidFill>
              <a:srgbClr val="14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Rectangle 626"/>
            <p:cNvSpPr>
              <a:spLocks noChangeArrowheads="1"/>
            </p:cNvSpPr>
            <p:nvPr/>
          </p:nvSpPr>
          <p:spPr bwMode="auto">
            <a:xfrm>
              <a:off x="1865313" y="4276726"/>
              <a:ext cx="374650" cy="19050"/>
            </a:xfrm>
            <a:prstGeom prst="rect">
              <a:avLst/>
            </a:prstGeom>
            <a:solidFill>
              <a:srgbClr val="8C8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0" name="Freeform 627"/>
            <p:cNvSpPr/>
            <p:nvPr/>
          </p:nvSpPr>
          <p:spPr bwMode="auto">
            <a:xfrm>
              <a:off x="1814513" y="3751263"/>
              <a:ext cx="76200" cy="44450"/>
            </a:xfrm>
            <a:custGeom>
              <a:avLst/>
              <a:gdLst>
                <a:gd name="T0" fmla="*/ 21 w 21"/>
                <a:gd name="T1" fmla="*/ 12 h 12"/>
                <a:gd name="T2" fmla="*/ 10 w 21"/>
                <a:gd name="T3" fmla="*/ 0 h 12"/>
                <a:gd name="T4" fmla="*/ 0 w 21"/>
                <a:gd name="T5" fmla="*/ 12 h 12"/>
                <a:gd name="T6" fmla="*/ 21 w 21"/>
                <a:gd name="T7" fmla="*/ 12 h 12"/>
              </a:gdLst>
              <a:ahLst/>
              <a:cxnLst>
                <a:cxn ang="0">
                  <a:pos x="T0" y="T1"/>
                </a:cxn>
                <a:cxn ang="0">
                  <a:pos x="T2" y="T3"/>
                </a:cxn>
                <a:cxn ang="0">
                  <a:pos x="T4" y="T5"/>
                </a:cxn>
                <a:cxn ang="0">
                  <a:pos x="T6" y="T7"/>
                </a:cxn>
              </a:cxnLst>
              <a:rect l="0" t="0" r="r" b="b"/>
              <a:pathLst>
                <a:path w="21" h="12">
                  <a:moveTo>
                    <a:pt x="21" y="12"/>
                  </a:moveTo>
                  <a:cubicBezTo>
                    <a:pt x="21" y="5"/>
                    <a:pt x="16" y="0"/>
                    <a:pt x="10" y="0"/>
                  </a:cubicBezTo>
                  <a:cubicBezTo>
                    <a:pt x="5" y="0"/>
                    <a:pt x="0" y="5"/>
                    <a:pt x="0" y="12"/>
                  </a:cubicBezTo>
                  <a:lnTo>
                    <a:pt x="21" y="12"/>
                  </a:ln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Oval 628"/>
            <p:cNvSpPr>
              <a:spLocks noChangeArrowheads="1"/>
            </p:cNvSpPr>
            <p:nvPr/>
          </p:nvSpPr>
          <p:spPr bwMode="auto">
            <a:xfrm>
              <a:off x="1825625" y="3706813"/>
              <a:ext cx="50800" cy="52388"/>
            </a:xfrm>
            <a:prstGeom prst="ellipse">
              <a:avLst/>
            </a:prstGeom>
            <a:solidFill>
              <a:srgbClr val="EEC6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Rectangle 629"/>
            <p:cNvSpPr>
              <a:spLocks noChangeArrowheads="1"/>
            </p:cNvSpPr>
            <p:nvPr/>
          </p:nvSpPr>
          <p:spPr bwMode="auto">
            <a:xfrm>
              <a:off x="177800" y="2805113"/>
              <a:ext cx="706438" cy="787400"/>
            </a:xfrm>
            <a:prstGeom prst="rect">
              <a:avLst/>
            </a:prstGeom>
            <a:solidFill>
              <a:srgbClr val="F1F1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3" name="Rectangle 630"/>
            <p:cNvSpPr>
              <a:spLocks noChangeArrowheads="1"/>
            </p:cNvSpPr>
            <p:nvPr/>
          </p:nvSpPr>
          <p:spPr bwMode="auto">
            <a:xfrm>
              <a:off x="233362" y="2863851"/>
              <a:ext cx="268288" cy="306388"/>
            </a:xfrm>
            <a:prstGeom prst="rect">
              <a:avLst/>
            </a:prstGeom>
            <a:solidFill>
              <a:srgbClr val="9D9D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4" name="Freeform 631"/>
            <p:cNvSpPr/>
            <p:nvPr/>
          </p:nvSpPr>
          <p:spPr bwMode="auto">
            <a:xfrm>
              <a:off x="255587" y="3033713"/>
              <a:ext cx="228600" cy="136525"/>
            </a:xfrm>
            <a:custGeom>
              <a:avLst/>
              <a:gdLst>
                <a:gd name="T0" fmla="*/ 62 w 62"/>
                <a:gd name="T1" fmla="*/ 37 h 37"/>
                <a:gd name="T2" fmla="*/ 31 w 62"/>
                <a:gd name="T3" fmla="*/ 0 h 37"/>
                <a:gd name="T4" fmla="*/ 0 w 62"/>
                <a:gd name="T5" fmla="*/ 37 h 37"/>
                <a:gd name="T6" fmla="*/ 62 w 62"/>
                <a:gd name="T7" fmla="*/ 37 h 37"/>
              </a:gdLst>
              <a:ahLst/>
              <a:cxnLst>
                <a:cxn ang="0">
                  <a:pos x="T0" y="T1"/>
                </a:cxn>
                <a:cxn ang="0">
                  <a:pos x="T2" y="T3"/>
                </a:cxn>
                <a:cxn ang="0">
                  <a:pos x="T4" y="T5"/>
                </a:cxn>
                <a:cxn ang="0">
                  <a:pos x="T6" y="T7"/>
                </a:cxn>
              </a:cxnLst>
              <a:rect l="0" t="0" r="r" b="b"/>
              <a:pathLst>
                <a:path w="62" h="37">
                  <a:moveTo>
                    <a:pt x="62" y="37"/>
                  </a:moveTo>
                  <a:cubicBezTo>
                    <a:pt x="62" y="17"/>
                    <a:pt x="49" y="0"/>
                    <a:pt x="31" y="0"/>
                  </a:cubicBezTo>
                  <a:cubicBezTo>
                    <a:pt x="14" y="0"/>
                    <a:pt x="0" y="17"/>
                    <a:pt x="0" y="37"/>
                  </a:cubicBezTo>
                  <a:lnTo>
                    <a:pt x="62" y="37"/>
                  </a:ln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Oval 632"/>
            <p:cNvSpPr>
              <a:spLocks noChangeArrowheads="1"/>
            </p:cNvSpPr>
            <p:nvPr/>
          </p:nvSpPr>
          <p:spPr bwMode="auto">
            <a:xfrm>
              <a:off x="295275" y="2911476"/>
              <a:ext cx="147638" cy="147638"/>
            </a:xfrm>
            <a:prstGeom prst="ellipse">
              <a:avLst/>
            </a:prstGeom>
            <a:solidFill>
              <a:srgbClr val="EEC6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Rectangle 633"/>
            <p:cNvSpPr>
              <a:spLocks noChangeArrowheads="1"/>
            </p:cNvSpPr>
            <p:nvPr/>
          </p:nvSpPr>
          <p:spPr bwMode="auto">
            <a:xfrm>
              <a:off x="560388" y="2863851"/>
              <a:ext cx="268288" cy="306388"/>
            </a:xfrm>
            <a:prstGeom prst="rect">
              <a:avLst/>
            </a:prstGeom>
            <a:solidFill>
              <a:srgbClr val="785B6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7" name="Freeform 634"/>
            <p:cNvSpPr/>
            <p:nvPr/>
          </p:nvSpPr>
          <p:spPr bwMode="auto">
            <a:xfrm>
              <a:off x="582613" y="3033713"/>
              <a:ext cx="228600" cy="136525"/>
            </a:xfrm>
            <a:custGeom>
              <a:avLst/>
              <a:gdLst>
                <a:gd name="T0" fmla="*/ 62 w 62"/>
                <a:gd name="T1" fmla="*/ 37 h 37"/>
                <a:gd name="T2" fmla="*/ 31 w 62"/>
                <a:gd name="T3" fmla="*/ 0 h 37"/>
                <a:gd name="T4" fmla="*/ 0 w 62"/>
                <a:gd name="T5" fmla="*/ 37 h 37"/>
                <a:gd name="T6" fmla="*/ 62 w 62"/>
                <a:gd name="T7" fmla="*/ 37 h 37"/>
              </a:gdLst>
              <a:ahLst/>
              <a:cxnLst>
                <a:cxn ang="0">
                  <a:pos x="T0" y="T1"/>
                </a:cxn>
                <a:cxn ang="0">
                  <a:pos x="T2" y="T3"/>
                </a:cxn>
                <a:cxn ang="0">
                  <a:pos x="T4" y="T5"/>
                </a:cxn>
                <a:cxn ang="0">
                  <a:pos x="T6" y="T7"/>
                </a:cxn>
              </a:cxnLst>
              <a:rect l="0" t="0" r="r" b="b"/>
              <a:pathLst>
                <a:path w="62" h="37">
                  <a:moveTo>
                    <a:pt x="62" y="37"/>
                  </a:moveTo>
                  <a:cubicBezTo>
                    <a:pt x="62" y="17"/>
                    <a:pt x="48" y="0"/>
                    <a:pt x="31" y="0"/>
                  </a:cubicBezTo>
                  <a:cubicBezTo>
                    <a:pt x="14" y="0"/>
                    <a:pt x="0" y="17"/>
                    <a:pt x="0" y="37"/>
                  </a:cubicBezTo>
                  <a:lnTo>
                    <a:pt x="62" y="37"/>
                  </a:ln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Oval 635"/>
            <p:cNvSpPr>
              <a:spLocks noChangeArrowheads="1"/>
            </p:cNvSpPr>
            <p:nvPr/>
          </p:nvSpPr>
          <p:spPr bwMode="auto">
            <a:xfrm>
              <a:off x="619125" y="2911476"/>
              <a:ext cx="147638" cy="147638"/>
            </a:xfrm>
            <a:prstGeom prst="ellipse">
              <a:avLst/>
            </a:prstGeom>
            <a:solidFill>
              <a:srgbClr val="EEC6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Rectangle 636"/>
            <p:cNvSpPr>
              <a:spLocks noChangeArrowheads="1"/>
            </p:cNvSpPr>
            <p:nvPr/>
          </p:nvSpPr>
          <p:spPr bwMode="auto">
            <a:xfrm>
              <a:off x="233362" y="3228976"/>
              <a:ext cx="268288" cy="304800"/>
            </a:xfrm>
            <a:prstGeom prst="rect">
              <a:avLst/>
            </a:prstGeom>
            <a:solidFill>
              <a:srgbClr val="92D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0" name="Freeform 637"/>
            <p:cNvSpPr/>
            <p:nvPr/>
          </p:nvSpPr>
          <p:spPr bwMode="auto">
            <a:xfrm>
              <a:off x="255587" y="3397251"/>
              <a:ext cx="228600" cy="136525"/>
            </a:xfrm>
            <a:custGeom>
              <a:avLst/>
              <a:gdLst>
                <a:gd name="T0" fmla="*/ 62 w 62"/>
                <a:gd name="T1" fmla="*/ 37 h 37"/>
                <a:gd name="T2" fmla="*/ 31 w 62"/>
                <a:gd name="T3" fmla="*/ 0 h 37"/>
                <a:gd name="T4" fmla="*/ 0 w 62"/>
                <a:gd name="T5" fmla="*/ 37 h 37"/>
                <a:gd name="T6" fmla="*/ 62 w 62"/>
                <a:gd name="T7" fmla="*/ 37 h 37"/>
              </a:gdLst>
              <a:ahLst/>
              <a:cxnLst>
                <a:cxn ang="0">
                  <a:pos x="T0" y="T1"/>
                </a:cxn>
                <a:cxn ang="0">
                  <a:pos x="T2" y="T3"/>
                </a:cxn>
                <a:cxn ang="0">
                  <a:pos x="T4" y="T5"/>
                </a:cxn>
                <a:cxn ang="0">
                  <a:pos x="T6" y="T7"/>
                </a:cxn>
              </a:cxnLst>
              <a:rect l="0" t="0" r="r" b="b"/>
              <a:pathLst>
                <a:path w="62" h="37">
                  <a:moveTo>
                    <a:pt x="62" y="37"/>
                  </a:moveTo>
                  <a:cubicBezTo>
                    <a:pt x="62" y="17"/>
                    <a:pt x="49" y="0"/>
                    <a:pt x="31" y="0"/>
                  </a:cubicBezTo>
                  <a:cubicBezTo>
                    <a:pt x="14" y="0"/>
                    <a:pt x="0" y="17"/>
                    <a:pt x="0" y="37"/>
                  </a:cubicBezTo>
                  <a:lnTo>
                    <a:pt x="62" y="37"/>
                  </a:ln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Oval 638"/>
            <p:cNvSpPr>
              <a:spLocks noChangeArrowheads="1"/>
            </p:cNvSpPr>
            <p:nvPr/>
          </p:nvSpPr>
          <p:spPr bwMode="auto">
            <a:xfrm>
              <a:off x="295275" y="3276601"/>
              <a:ext cx="147638" cy="147638"/>
            </a:xfrm>
            <a:prstGeom prst="ellipse">
              <a:avLst/>
            </a:prstGeom>
            <a:solidFill>
              <a:srgbClr val="EEC6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Rectangle 639"/>
            <p:cNvSpPr>
              <a:spLocks noChangeArrowheads="1"/>
            </p:cNvSpPr>
            <p:nvPr/>
          </p:nvSpPr>
          <p:spPr bwMode="auto">
            <a:xfrm>
              <a:off x="560388" y="3228976"/>
              <a:ext cx="268288" cy="304800"/>
            </a:xfrm>
            <a:prstGeom prst="rect">
              <a:avLst/>
            </a:prstGeom>
            <a:solidFill>
              <a:srgbClr val="6B80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3" name="Freeform 640"/>
            <p:cNvSpPr/>
            <p:nvPr/>
          </p:nvSpPr>
          <p:spPr bwMode="auto">
            <a:xfrm>
              <a:off x="582613" y="3397251"/>
              <a:ext cx="228600" cy="136525"/>
            </a:xfrm>
            <a:custGeom>
              <a:avLst/>
              <a:gdLst>
                <a:gd name="T0" fmla="*/ 62 w 62"/>
                <a:gd name="T1" fmla="*/ 37 h 37"/>
                <a:gd name="T2" fmla="*/ 31 w 62"/>
                <a:gd name="T3" fmla="*/ 0 h 37"/>
                <a:gd name="T4" fmla="*/ 0 w 62"/>
                <a:gd name="T5" fmla="*/ 37 h 37"/>
                <a:gd name="T6" fmla="*/ 62 w 62"/>
                <a:gd name="T7" fmla="*/ 37 h 37"/>
              </a:gdLst>
              <a:ahLst/>
              <a:cxnLst>
                <a:cxn ang="0">
                  <a:pos x="T0" y="T1"/>
                </a:cxn>
                <a:cxn ang="0">
                  <a:pos x="T2" y="T3"/>
                </a:cxn>
                <a:cxn ang="0">
                  <a:pos x="T4" y="T5"/>
                </a:cxn>
                <a:cxn ang="0">
                  <a:pos x="T6" y="T7"/>
                </a:cxn>
              </a:cxnLst>
              <a:rect l="0" t="0" r="r" b="b"/>
              <a:pathLst>
                <a:path w="62" h="37">
                  <a:moveTo>
                    <a:pt x="62" y="37"/>
                  </a:moveTo>
                  <a:cubicBezTo>
                    <a:pt x="62" y="17"/>
                    <a:pt x="48" y="0"/>
                    <a:pt x="31" y="0"/>
                  </a:cubicBezTo>
                  <a:cubicBezTo>
                    <a:pt x="14" y="0"/>
                    <a:pt x="0" y="17"/>
                    <a:pt x="0" y="37"/>
                  </a:cubicBezTo>
                  <a:lnTo>
                    <a:pt x="62" y="37"/>
                  </a:lnTo>
                  <a:close/>
                </a:path>
              </a:pathLst>
            </a:custGeom>
            <a:solidFill>
              <a:srgbClr val="E740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Oval 641"/>
            <p:cNvSpPr>
              <a:spLocks noChangeArrowheads="1"/>
            </p:cNvSpPr>
            <p:nvPr/>
          </p:nvSpPr>
          <p:spPr bwMode="auto">
            <a:xfrm>
              <a:off x="619125" y="3276601"/>
              <a:ext cx="147638" cy="147638"/>
            </a:xfrm>
            <a:prstGeom prst="ellipse">
              <a:avLst/>
            </a:prstGeom>
            <a:solidFill>
              <a:srgbClr val="EEC6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642"/>
            <p:cNvSpPr/>
            <p:nvPr/>
          </p:nvSpPr>
          <p:spPr bwMode="auto">
            <a:xfrm>
              <a:off x="1192213" y="2786063"/>
              <a:ext cx="725488" cy="1074738"/>
            </a:xfrm>
            <a:custGeom>
              <a:avLst/>
              <a:gdLst>
                <a:gd name="T0" fmla="*/ 171 w 197"/>
                <a:gd name="T1" fmla="*/ 0 h 292"/>
                <a:gd name="T2" fmla="*/ 197 w 197"/>
                <a:gd name="T3" fmla="*/ 17 h 292"/>
                <a:gd name="T4" fmla="*/ 34 w 197"/>
                <a:gd name="T5" fmla="*/ 267 h 292"/>
                <a:gd name="T6" fmla="*/ 34 w 197"/>
                <a:gd name="T7" fmla="*/ 267 h 292"/>
                <a:gd name="T8" fmla="*/ 34 w 197"/>
                <a:gd name="T9" fmla="*/ 267 h 292"/>
                <a:gd name="T10" fmla="*/ 0 w 197"/>
                <a:gd name="T11" fmla="*/ 292 h 292"/>
                <a:gd name="T12" fmla="*/ 2 w 197"/>
                <a:gd name="T13" fmla="*/ 279 h 292"/>
                <a:gd name="T14" fmla="*/ 8 w 197"/>
                <a:gd name="T15" fmla="*/ 251 h 292"/>
                <a:gd name="T16" fmla="*/ 171 w 197"/>
                <a:gd name="T17"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92">
                  <a:moveTo>
                    <a:pt x="171" y="0"/>
                  </a:moveTo>
                  <a:cubicBezTo>
                    <a:pt x="180" y="6"/>
                    <a:pt x="188" y="12"/>
                    <a:pt x="197" y="17"/>
                  </a:cubicBezTo>
                  <a:cubicBezTo>
                    <a:pt x="143" y="101"/>
                    <a:pt x="88" y="184"/>
                    <a:pt x="34" y="267"/>
                  </a:cubicBezTo>
                  <a:cubicBezTo>
                    <a:pt x="34" y="267"/>
                    <a:pt x="34" y="267"/>
                    <a:pt x="34" y="267"/>
                  </a:cubicBezTo>
                  <a:cubicBezTo>
                    <a:pt x="34" y="267"/>
                    <a:pt x="34" y="267"/>
                    <a:pt x="34" y="267"/>
                  </a:cubicBezTo>
                  <a:cubicBezTo>
                    <a:pt x="0" y="292"/>
                    <a:pt x="0" y="292"/>
                    <a:pt x="0" y="292"/>
                  </a:cubicBezTo>
                  <a:cubicBezTo>
                    <a:pt x="2" y="279"/>
                    <a:pt x="2" y="279"/>
                    <a:pt x="2" y="279"/>
                  </a:cubicBezTo>
                  <a:cubicBezTo>
                    <a:pt x="8" y="251"/>
                    <a:pt x="8" y="251"/>
                    <a:pt x="8" y="251"/>
                  </a:cubicBezTo>
                  <a:cubicBezTo>
                    <a:pt x="63" y="167"/>
                    <a:pt x="117" y="84"/>
                    <a:pt x="171" y="0"/>
                  </a:cubicBezTo>
                  <a:close/>
                </a:path>
              </a:pathLst>
            </a:custGeom>
            <a:solidFill>
              <a:schemeClr val="accent1">
                <a:alpha val="47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43"/>
            <p:cNvSpPr>
              <a:spLocks noEditPoints="1"/>
            </p:cNvSpPr>
            <p:nvPr/>
          </p:nvSpPr>
          <p:spPr bwMode="auto">
            <a:xfrm>
              <a:off x="2239963" y="4362451"/>
              <a:ext cx="633413" cy="901700"/>
            </a:xfrm>
            <a:custGeom>
              <a:avLst/>
              <a:gdLst>
                <a:gd name="T0" fmla="*/ 156 w 172"/>
                <a:gd name="T1" fmla="*/ 53 h 245"/>
                <a:gd name="T2" fmla="*/ 154 w 172"/>
                <a:gd name="T3" fmla="*/ 64 h 245"/>
                <a:gd name="T4" fmla="*/ 144 w 172"/>
                <a:gd name="T5" fmla="*/ 73 h 245"/>
                <a:gd name="T6" fmla="*/ 106 w 172"/>
                <a:gd name="T7" fmla="*/ 204 h 245"/>
                <a:gd name="T8" fmla="*/ 107 w 172"/>
                <a:gd name="T9" fmla="*/ 207 h 245"/>
                <a:gd name="T10" fmla="*/ 107 w 172"/>
                <a:gd name="T11" fmla="*/ 207 h 245"/>
                <a:gd name="T12" fmla="*/ 104 w 172"/>
                <a:gd name="T13" fmla="*/ 208 h 245"/>
                <a:gd name="T14" fmla="*/ 99 w 172"/>
                <a:gd name="T15" fmla="*/ 218 h 245"/>
                <a:gd name="T16" fmla="*/ 97 w 172"/>
                <a:gd name="T17" fmla="*/ 219 h 245"/>
                <a:gd name="T18" fmla="*/ 81 w 172"/>
                <a:gd name="T19" fmla="*/ 242 h 245"/>
                <a:gd name="T20" fmla="*/ 77 w 172"/>
                <a:gd name="T21" fmla="*/ 239 h 245"/>
                <a:gd name="T22" fmla="*/ 85 w 172"/>
                <a:gd name="T23" fmla="*/ 225 h 245"/>
                <a:gd name="T24" fmla="*/ 94 w 172"/>
                <a:gd name="T25" fmla="*/ 203 h 245"/>
                <a:gd name="T26" fmla="*/ 65 w 172"/>
                <a:gd name="T27" fmla="*/ 186 h 245"/>
                <a:gd name="T28" fmla="*/ 62 w 172"/>
                <a:gd name="T29" fmla="*/ 191 h 245"/>
                <a:gd name="T30" fmla="*/ 56 w 172"/>
                <a:gd name="T31" fmla="*/ 193 h 245"/>
                <a:gd name="T32" fmla="*/ 56 w 172"/>
                <a:gd name="T33" fmla="*/ 192 h 245"/>
                <a:gd name="T34" fmla="*/ 54 w 172"/>
                <a:gd name="T35" fmla="*/ 187 h 245"/>
                <a:gd name="T36" fmla="*/ 57 w 172"/>
                <a:gd name="T37" fmla="*/ 182 h 245"/>
                <a:gd name="T38" fmla="*/ 28 w 172"/>
                <a:gd name="T39" fmla="*/ 165 h 245"/>
                <a:gd name="T40" fmla="*/ 14 w 172"/>
                <a:gd name="T41" fmla="*/ 185 h 245"/>
                <a:gd name="T42" fmla="*/ 6 w 172"/>
                <a:gd name="T43" fmla="*/ 199 h 245"/>
                <a:gd name="T44" fmla="*/ 2 w 172"/>
                <a:gd name="T45" fmla="*/ 197 h 245"/>
                <a:gd name="T46" fmla="*/ 13 w 172"/>
                <a:gd name="T47" fmla="*/ 172 h 245"/>
                <a:gd name="T48" fmla="*/ 12 w 172"/>
                <a:gd name="T49" fmla="*/ 169 h 245"/>
                <a:gd name="T50" fmla="*/ 18 w 172"/>
                <a:gd name="T51" fmla="*/ 160 h 245"/>
                <a:gd name="T52" fmla="*/ 17 w 172"/>
                <a:gd name="T53" fmla="*/ 156 h 245"/>
                <a:gd name="T54" fmla="*/ 17 w 172"/>
                <a:gd name="T55" fmla="*/ 156 h 245"/>
                <a:gd name="T56" fmla="*/ 21 w 172"/>
                <a:gd name="T57" fmla="*/ 155 h 245"/>
                <a:gd name="T58" fmla="*/ 113 w 172"/>
                <a:gd name="T59" fmla="*/ 56 h 245"/>
                <a:gd name="T60" fmla="*/ 113 w 172"/>
                <a:gd name="T61" fmla="*/ 52 h 245"/>
                <a:gd name="T62" fmla="*/ 116 w 172"/>
                <a:gd name="T63" fmla="*/ 40 h 245"/>
                <a:gd name="T64" fmla="*/ 138 w 172"/>
                <a:gd name="T65" fmla="*/ 29 h 245"/>
                <a:gd name="T66" fmla="*/ 141 w 172"/>
                <a:gd name="T67" fmla="*/ 25 h 245"/>
                <a:gd name="T68" fmla="*/ 140 w 172"/>
                <a:gd name="T69" fmla="*/ 24 h 245"/>
                <a:gd name="T70" fmla="*/ 139 w 172"/>
                <a:gd name="T71" fmla="*/ 23 h 245"/>
                <a:gd name="T72" fmla="*/ 151 w 172"/>
                <a:gd name="T73" fmla="*/ 1 h 245"/>
                <a:gd name="T74" fmla="*/ 153 w 172"/>
                <a:gd name="T75" fmla="*/ 0 h 245"/>
                <a:gd name="T76" fmla="*/ 171 w 172"/>
                <a:gd name="T77" fmla="*/ 10 h 245"/>
                <a:gd name="T78" fmla="*/ 172 w 172"/>
                <a:gd name="T79" fmla="*/ 12 h 245"/>
                <a:gd name="T80" fmla="*/ 159 w 172"/>
                <a:gd name="T81" fmla="*/ 34 h 245"/>
                <a:gd name="T82" fmla="*/ 158 w 172"/>
                <a:gd name="T83" fmla="*/ 35 h 245"/>
                <a:gd name="T84" fmla="*/ 157 w 172"/>
                <a:gd name="T85" fmla="*/ 34 h 245"/>
                <a:gd name="T86" fmla="*/ 153 w 172"/>
                <a:gd name="T87" fmla="*/ 40 h 245"/>
                <a:gd name="T88" fmla="*/ 156 w 172"/>
                <a:gd name="T89" fmla="*/ 53 h 245"/>
                <a:gd name="T90" fmla="*/ 68 w 172"/>
                <a:gd name="T91" fmla="*/ 171 h 245"/>
                <a:gd name="T92" fmla="*/ 69 w 172"/>
                <a:gd name="T93" fmla="*/ 171 h 245"/>
                <a:gd name="T94" fmla="*/ 70 w 172"/>
                <a:gd name="T95" fmla="*/ 176 h 245"/>
                <a:gd name="T96" fmla="*/ 67 w 172"/>
                <a:gd name="T97" fmla="*/ 182 h 245"/>
                <a:gd name="T98" fmla="*/ 96 w 172"/>
                <a:gd name="T99" fmla="*/ 198 h 245"/>
                <a:gd name="T100" fmla="*/ 125 w 172"/>
                <a:gd name="T101" fmla="*/ 73 h 245"/>
                <a:gd name="T102" fmla="*/ 124 w 172"/>
                <a:gd name="T103" fmla="*/ 72 h 245"/>
                <a:gd name="T104" fmla="*/ 123 w 172"/>
                <a:gd name="T105" fmla="*/ 72 h 245"/>
                <a:gd name="T106" fmla="*/ 31 w 172"/>
                <a:gd name="T107" fmla="*/ 161 h 245"/>
                <a:gd name="T108" fmla="*/ 60 w 172"/>
                <a:gd name="T109" fmla="*/ 177 h 245"/>
                <a:gd name="T110" fmla="*/ 63 w 172"/>
                <a:gd name="T111" fmla="*/ 172 h 245"/>
                <a:gd name="T112" fmla="*/ 68 w 172"/>
                <a:gd name="T113" fmla="*/ 17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2" h="245">
                  <a:moveTo>
                    <a:pt x="156" y="53"/>
                  </a:moveTo>
                  <a:cubicBezTo>
                    <a:pt x="157" y="57"/>
                    <a:pt x="156" y="61"/>
                    <a:pt x="154" y="64"/>
                  </a:cubicBezTo>
                  <a:cubicBezTo>
                    <a:pt x="151" y="68"/>
                    <a:pt x="148" y="71"/>
                    <a:pt x="144" y="73"/>
                  </a:cubicBezTo>
                  <a:cubicBezTo>
                    <a:pt x="138" y="118"/>
                    <a:pt x="127" y="163"/>
                    <a:pt x="106" y="204"/>
                  </a:cubicBezTo>
                  <a:cubicBezTo>
                    <a:pt x="107" y="205"/>
                    <a:pt x="108" y="206"/>
                    <a:pt x="107" y="207"/>
                  </a:cubicBezTo>
                  <a:cubicBezTo>
                    <a:pt x="107" y="207"/>
                    <a:pt x="107" y="207"/>
                    <a:pt x="107" y="207"/>
                  </a:cubicBezTo>
                  <a:cubicBezTo>
                    <a:pt x="106" y="208"/>
                    <a:pt x="105" y="209"/>
                    <a:pt x="104" y="208"/>
                  </a:cubicBezTo>
                  <a:cubicBezTo>
                    <a:pt x="102" y="212"/>
                    <a:pt x="101" y="215"/>
                    <a:pt x="99" y="218"/>
                  </a:cubicBezTo>
                  <a:cubicBezTo>
                    <a:pt x="97" y="219"/>
                    <a:pt x="97" y="219"/>
                    <a:pt x="97" y="219"/>
                  </a:cubicBezTo>
                  <a:cubicBezTo>
                    <a:pt x="81" y="242"/>
                    <a:pt x="81" y="242"/>
                    <a:pt x="81" y="242"/>
                  </a:cubicBezTo>
                  <a:cubicBezTo>
                    <a:pt x="79" y="245"/>
                    <a:pt x="75" y="243"/>
                    <a:pt x="77" y="239"/>
                  </a:cubicBezTo>
                  <a:cubicBezTo>
                    <a:pt x="85" y="225"/>
                    <a:pt x="85" y="225"/>
                    <a:pt x="85" y="225"/>
                  </a:cubicBezTo>
                  <a:cubicBezTo>
                    <a:pt x="88" y="217"/>
                    <a:pt x="91" y="210"/>
                    <a:pt x="94" y="203"/>
                  </a:cubicBezTo>
                  <a:cubicBezTo>
                    <a:pt x="65" y="186"/>
                    <a:pt x="65" y="186"/>
                    <a:pt x="65" y="186"/>
                  </a:cubicBezTo>
                  <a:cubicBezTo>
                    <a:pt x="62" y="191"/>
                    <a:pt x="62" y="191"/>
                    <a:pt x="62" y="191"/>
                  </a:cubicBezTo>
                  <a:cubicBezTo>
                    <a:pt x="61" y="193"/>
                    <a:pt x="58" y="194"/>
                    <a:pt x="56" y="193"/>
                  </a:cubicBezTo>
                  <a:cubicBezTo>
                    <a:pt x="56" y="192"/>
                    <a:pt x="56" y="192"/>
                    <a:pt x="56" y="192"/>
                  </a:cubicBezTo>
                  <a:cubicBezTo>
                    <a:pt x="54" y="191"/>
                    <a:pt x="53" y="189"/>
                    <a:pt x="54" y="187"/>
                  </a:cubicBezTo>
                  <a:cubicBezTo>
                    <a:pt x="57" y="182"/>
                    <a:pt x="57" y="182"/>
                    <a:pt x="57" y="182"/>
                  </a:cubicBezTo>
                  <a:cubicBezTo>
                    <a:pt x="28" y="165"/>
                    <a:pt x="28" y="165"/>
                    <a:pt x="28" y="165"/>
                  </a:cubicBezTo>
                  <a:cubicBezTo>
                    <a:pt x="23" y="171"/>
                    <a:pt x="19" y="178"/>
                    <a:pt x="14" y="185"/>
                  </a:cubicBezTo>
                  <a:cubicBezTo>
                    <a:pt x="6" y="199"/>
                    <a:pt x="6" y="199"/>
                    <a:pt x="6" y="199"/>
                  </a:cubicBezTo>
                  <a:cubicBezTo>
                    <a:pt x="3" y="203"/>
                    <a:pt x="0" y="201"/>
                    <a:pt x="2" y="197"/>
                  </a:cubicBezTo>
                  <a:cubicBezTo>
                    <a:pt x="13" y="172"/>
                    <a:pt x="13" y="172"/>
                    <a:pt x="13" y="172"/>
                  </a:cubicBezTo>
                  <a:cubicBezTo>
                    <a:pt x="12" y="169"/>
                    <a:pt x="12" y="169"/>
                    <a:pt x="12" y="169"/>
                  </a:cubicBezTo>
                  <a:cubicBezTo>
                    <a:pt x="14" y="166"/>
                    <a:pt x="16" y="163"/>
                    <a:pt x="18" y="160"/>
                  </a:cubicBezTo>
                  <a:cubicBezTo>
                    <a:pt x="17" y="159"/>
                    <a:pt x="17" y="158"/>
                    <a:pt x="17" y="156"/>
                  </a:cubicBezTo>
                  <a:cubicBezTo>
                    <a:pt x="17" y="156"/>
                    <a:pt x="17" y="156"/>
                    <a:pt x="17" y="156"/>
                  </a:cubicBezTo>
                  <a:cubicBezTo>
                    <a:pt x="18" y="155"/>
                    <a:pt x="20" y="155"/>
                    <a:pt x="21" y="155"/>
                  </a:cubicBezTo>
                  <a:cubicBezTo>
                    <a:pt x="46" y="117"/>
                    <a:pt x="79" y="84"/>
                    <a:pt x="113" y="56"/>
                  </a:cubicBezTo>
                  <a:cubicBezTo>
                    <a:pt x="113" y="55"/>
                    <a:pt x="113" y="53"/>
                    <a:pt x="113" y="52"/>
                  </a:cubicBezTo>
                  <a:cubicBezTo>
                    <a:pt x="113" y="48"/>
                    <a:pt x="114" y="44"/>
                    <a:pt x="116" y="40"/>
                  </a:cubicBezTo>
                  <a:cubicBezTo>
                    <a:pt x="121" y="32"/>
                    <a:pt x="129" y="28"/>
                    <a:pt x="138" y="29"/>
                  </a:cubicBezTo>
                  <a:cubicBezTo>
                    <a:pt x="141" y="25"/>
                    <a:pt x="141" y="25"/>
                    <a:pt x="141" y="25"/>
                  </a:cubicBezTo>
                  <a:cubicBezTo>
                    <a:pt x="140" y="24"/>
                    <a:pt x="140" y="24"/>
                    <a:pt x="140" y="24"/>
                  </a:cubicBezTo>
                  <a:cubicBezTo>
                    <a:pt x="139" y="24"/>
                    <a:pt x="139" y="23"/>
                    <a:pt x="139" y="23"/>
                  </a:cubicBezTo>
                  <a:cubicBezTo>
                    <a:pt x="151" y="1"/>
                    <a:pt x="151" y="1"/>
                    <a:pt x="151" y="1"/>
                  </a:cubicBezTo>
                  <a:cubicBezTo>
                    <a:pt x="152" y="0"/>
                    <a:pt x="153" y="0"/>
                    <a:pt x="153" y="0"/>
                  </a:cubicBezTo>
                  <a:cubicBezTo>
                    <a:pt x="171" y="10"/>
                    <a:pt x="171" y="10"/>
                    <a:pt x="171" y="10"/>
                  </a:cubicBezTo>
                  <a:cubicBezTo>
                    <a:pt x="172" y="11"/>
                    <a:pt x="172" y="11"/>
                    <a:pt x="172" y="12"/>
                  </a:cubicBezTo>
                  <a:cubicBezTo>
                    <a:pt x="159" y="34"/>
                    <a:pt x="159" y="34"/>
                    <a:pt x="159" y="34"/>
                  </a:cubicBezTo>
                  <a:cubicBezTo>
                    <a:pt x="159" y="35"/>
                    <a:pt x="158" y="35"/>
                    <a:pt x="158" y="35"/>
                  </a:cubicBezTo>
                  <a:cubicBezTo>
                    <a:pt x="157" y="34"/>
                    <a:pt x="157" y="34"/>
                    <a:pt x="157" y="34"/>
                  </a:cubicBezTo>
                  <a:cubicBezTo>
                    <a:pt x="153" y="40"/>
                    <a:pt x="153" y="40"/>
                    <a:pt x="153" y="40"/>
                  </a:cubicBezTo>
                  <a:cubicBezTo>
                    <a:pt x="156" y="44"/>
                    <a:pt x="157" y="48"/>
                    <a:pt x="156" y="53"/>
                  </a:cubicBezTo>
                  <a:close/>
                  <a:moveTo>
                    <a:pt x="68" y="171"/>
                  </a:moveTo>
                  <a:cubicBezTo>
                    <a:pt x="69" y="171"/>
                    <a:pt x="69" y="171"/>
                    <a:pt x="69" y="171"/>
                  </a:cubicBezTo>
                  <a:cubicBezTo>
                    <a:pt x="71" y="172"/>
                    <a:pt x="71" y="174"/>
                    <a:pt x="70" y="176"/>
                  </a:cubicBezTo>
                  <a:cubicBezTo>
                    <a:pt x="67" y="182"/>
                    <a:pt x="67" y="182"/>
                    <a:pt x="67" y="182"/>
                  </a:cubicBezTo>
                  <a:cubicBezTo>
                    <a:pt x="96" y="198"/>
                    <a:pt x="96" y="198"/>
                    <a:pt x="96" y="198"/>
                  </a:cubicBezTo>
                  <a:cubicBezTo>
                    <a:pt x="117" y="146"/>
                    <a:pt x="120" y="117"/>
                    <a:pt x="125" y="73"/>
                  </a:cubicBezTo>
                  <a:cubicBezTo>
                    <a:pt x="125" y="73"/>
                    <a:pt x="124" y="73"/>
                    <a:pt x="124" y="72"/>
                  </a:cubicBezTo>
                  <a:cubicBezTo>
                    <a:pt x="124" y="72"/>
                    <a:pt x="124" y="72"/>
                    <a:pt x="123" y="72"/>
                  </a:cubicBezTo>
                  <a:cubicBezTo>
                    <a:pt x="89" y="99"/>
                    <a:pt x="65" y="116"/>
                    <a:pt x="31" y="161"/>
                  </a:cubicBezTo>
                  <a:cubicBezTo>
                    <a:pt x="60" y="177"/>
                    <a:pt x="60" y="177"/>
                    <a:pt x="60" y="177"/>
                  </a:cubicBezTo>
                  <a:cubicBezTo>
                    <a:pt x="63" y="172"/>
                    <a:pt x="63" y="172"/>
                    <a:pt x="63" y="172"/>
                  </a:cubicBezTo>
                  <a:cubicBezTo>
                    <a:pt x="64" y="170"/>
                    <a:pt x="66" y="169"/>
                    <a:pt x="68" y="171"/>
                  </a:cubicBezTo>
                  <a:close/>
                </a:path>
              </a:pathLst>
            </a:custGeom>
            <a:solidFill>
              <a:srgbClr val="A5DB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8" name="文本框 117"/>
          <p:cNvSpPr txBox="1"/>
          <p:nvPr/>
        </p:nvSpPr>
        <p:spPr>
          <a:xfrm>
            <a:off x="6846207" y="2684392"/>
            <a:ext cx="3110593" cy="1200329"/>
          </a:xfrm>
          <a:prstGeom prst="rect">
            <a:avLst/>
          </a:prstGeom>
          <a:noFill/>
        </p:spPr>
        <p:txBody>
          <a:bodyPr wrap="square" rtlCol="0">
            <a:spAutoFit/>
          </a:bodyPr>
          <a:lstStyle>
            <a:defPPr>
              <a:defRPr lang="zh-CN"/>
            </a:defPPr>
            <a:lvl1pP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zh-CN" altLang="en-US" sz="7200" dirty="0"/>
              <a:t>平台</a:t>
            </a:r>
            <a:endParaRPr lang="zh-CN" altLang="en-US" sz="7200" dirty="0"/>
          </a:p>
        </p:txBody>
      </p:sp>
      <p:sp>
        <p:nvSpPr>
          <p:cNvPr id="119" name="文本框 118"/>
          <p:cNvSpPr txBox="1"/>
          <p:nvPr/>
        </p:nvSpPr>
        <p:spPr>
          <a:xfrm>
            <a:off x="6846207" y="3625889"/>
            <a:ext cx="2979964" cy="461665"/>
          </a:xfrm>
          <a:prstGeom prst="rect">
            <a:avLst/>
          </a:prstGeom>
          <a:noFill/>
        </p:spPr>
        <p:txBody>
          <a:bodyPr wrap="square" rtlCol="0">
            <a:spAutoFit/>
          </a:bodyPr>
          <a:lstStyle>
            <a:defPPr>
              <a:defRPr lang="zh-CN"/>
            </a:defPPr>
            <a:lvl1pP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2400" dirty="0">
                <a:solidFill>
                  <a:schemeClr val="accent3"/>
                </a:solidFill>
              </a:rPr>
              <a:t>platform</a:t>
            </a:r>
            <a:endParaRPr lang="zh-CN" altLang="en-US" sz="2400" dirty="0">
              <a:solidFill>
                <a:schemeClr val="accent3"/>
              </a:solidFill>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ageCurlDouble"/>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组合 2"/>
          <p:cNvGrpSpPr/>
          <p:nvPr/>
        </p:nvGrpSpPr>
        <p:grpSpPr>
          <a:xfrm>
            <a:off x="5123543" y="201386"/>
            <a:ext cx="1944915" cy="685207"/>
            <a:chOff x="383822" y="-14514"/>
            <a:chExt cx="1944915" cy="685207"/>
          </a:xfrm>
        </p:grpSpPr>
        <p:sp>
          <p:nvSpPr>
            <p:cNvPr id="8" name="文本框 7"/>
            <p:cNvSpPr txBox="1"/>
            <p:nvPr/>
          </p:nvSpPr>
          <p:spPr>
            <a:xfrm>
              <a:off x="383822" y="-14514"/>
              <a:ext cx="1944915" cy="58356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r>
                <a:rPr lang="zh-CN" altLang="zh-CN" sz="3200" dirty="0"/>
                <a:t>位</a:t>
              </a:r>
              <a:r>
                <a:rPr lang="en-US" altLang="zh-CN" sz="3200" dirty="0"/>
                <a:t>  </a:t>
              </a:r>
              <a:r>
                <a:rPr lang="zh-CN" altLang="zh-CN" sz="3200" dirty="0"/>
                <a:t>置</a:t>
              </a:r>
              <a:endParaRPr lang="zh-CN" altLang="zh-CN" sz="3200" dirty="0"/>
            </a:p>
          </p:txBody>
        </p:sp>
        <p:sp>
          <p:nvSpPr>
            <p:cNvPr id="11" name="文本框 10"/>
            <p:cNvSpPr txBox="1"/>
            <p:nvPr/>
          </p:nvSpPr>
          <p:spPr>
            <a:xfrm>
              <a:off x="462340" y="471938"/>
              <a:ext cx="1787879" cy="19875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700" dirty="0">
                  <a:solidFill>
                    <a:schemeClr val="accent5"/>
                  </a:solidFill>
                  <a:latin typeface="方正正黑简体" panose="02000000000000000000" pitchFamily="2" charset="-122"/>
                  <a:ea typeface="方正正黑简体" panose="02000000000000000000" pitchFamily="2" charset="-122"/>
                </a:rPr>
                <a:t>zhong   zhi  chuang</a:t>
              </a:r>
              <a:endParaRPr lang="en-US" altLang="zh-CN" sz="700" dirty="0">
                <a:solidFill>
                  <a:schemeClr val="accent5"/>
                </a:solidFill>
                <a:latin typeface="方正正黑简体" panose="02000000000000000000" pitchFamily="2" charset="-122"/>
                <a:ea typeface="方正正黑简体" panose="02000000000000000000" pitchFamily="2" charset="-122"/>
              </a:endParaRPr>
            </a:p>
          </p:txBody>
        </p:sp>
      </p:grpSp>
      <p:grpSp>
        <p:nvGrpSpPr>
          <p:cNvPr id="98" name="Group 205"/>
          <p:cNvGrpSpPr/>
          <p:nvPr/>
        </p:nvGrpSpPr>
        <p:grpSpPr bwMode="auto">
          <a:xfrm>
            <a:off x="-172878" y="2179832"/>
            <a:ext cx="4510087" cy="4356100"/>
            <a:chOff x="1959" y="787"/>
            <a:chExt cx="2841" cy="2744"/>
          </a:xfrm>
        </p:grpSpPr>
        <p:sp>
          <p:nvSpPr>
            <p:cNvPr id="920" name="Freeform 5"/>
            <p:cNvSpPr/>
            <p:nvPr/>
          </p:nvSpPr>
          <p:spPr bwMode="auto">
            <a:xfrm>
              <a:off x="4471" y="1904"/>
              <a:ext cx="203" cy="50"/>
            </a:xfrm>
            <a:custGeom>
              <a:avLst/>
              <a:gdLst>
                <a:gd name="T0" fmla="*/ 114 w 114"/>
                <a:gd name="T1" fmla="*/ 14 h 28"/>
                <a:gd name="T2" fmla="*/ 100 w 114"/>
                <a:gd name="T3" fmla="*/ 28 h 28"/>
                <a:gd name="T4" fmla="*/ 13 w 114"/>
                <a:gd name="T5" fmla="*/ 28 h 28"/>
                <a:gd name="T6" fmla="*/ 0 w 114"/>
                <a:gd name="T7" fmla="*/ 14 h 28"/>
                <a:gd name="T8" fmla="*/ 0 w 114"/>
                <a:gd name="T9" fmla="*/ 13 h 28"/>
                <a:gd name="T10" fmla="*/ 13 w 114"/>
                <a:gd name="T11" fmla="*/ 0 h 28"/>
                <a:gd name="T12" fmla="*/ 100 w 114"/>
                <a:gd name="T13" fmla="*/ 0 h 28"/>
                <a:gd name="T14" fmla="*/ 114 w 114"/>
                <a:gd name="T15" fmla="*/ 13 h 28"/>
                <a:gd name="T16" fmla="*/ 114 w 114"/>
                <a:gd name="T1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28">
                  <a:moveTo>
                    <a:pt x="114" y="14"/>
                  </a:moveTo>
                  <a:cubicBezTo>
                    <a:pt x="114" y="22"/>
                    <a:pt x="108" y="28"/>
                    <a:pt x="100" y="28"/>
                  </a:cubicBezTo>
                  <a:cubicBezTo>
                    <a:pt x="13" y="28"/>
                    <a:pt x="13" y="28"/>
                    <a:pt x="13" y="28"/>
                  </a:cubicBezTo>
                  <a:cubicBezTo>
                    <a:pt x="6" y="28"/>
                    <a:pt x="0" y="22"/>
                    <a:pt x="0" y="14"/>
                  </a:cubicBezTo>
                  <a:cubicBezTo>
                    <a:pt x="0" y="13"/>
                    <a:pt x="0" y="13"/>
                    <a:pt x="0" y="13"/>
                  </a:cubicBezTo>
                  <a:cubicBezTo>
                    <a:pt x="0" y="6"/>
                    <a:pt x="6" y="0"/>
                    <a:pt x="13" y="0"/>
                  </a:cubicBezTo>
                  <a:cubicBezTo>
                    <a:pt x="100" y="0"/>
                    <a:pt x="100" y="0"/>
                    <a:pt x="100" y="0"/>
                  </a:cubicBezTo>
                  <a:cubicBezTo>
                    <a:pt x="108" y="0"/>
                    <a:pt x="114" y="6"/>
                    <a:pt x="114" y="13"/>
                  </a:cubicBezTo>
                  <a:lnTo>
                    <a:pt x="114" y="14"/>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Oval 6"/>
            <p:cNvSpPr>
              <a:spLocks noChangeArrowheads="1"/>
            </p:cNvSpPr>
            <p:nvPr/>
          </p:nvSpPr>
          <p:spPr bwMode="auto">
            <a:xfrm>
              <a:off x="4732" y="2160"/>
              <a:ext cx="68" cy="62"/>
            </a:xfrm>
            <a:prstGeom prst="ellipse">
              <a:avLst/>
            </a:prstGeom>
            <a:solidFill>
              <a:srgbClr val="5150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7"/>
            <p:cNvSpPr/>
            <p:nvPr/>
          </p:nvSpPr>
          <p:spPr bwMode="auto">
            <a:xfrm>
              <a:off x="4693" y="2030"/>
              <a:ext cx="79" cy="320"/>
            </a:xfrm>
            <a:custGeom>
              <a:avLst/>
              <a:gdLst>
                <a:gd name="T0" fmla="*/ 21 w 44"/>
                <a:gd name="T1" fmla="*/ 180 h 180"/>
                <a:gd name="T2" fmla="*/ 0 w 44"/>
                <a:gd name="T3" fmla="*/ 159 h 180"/>
                <a:gd name="T4" fmla="*/ 0 w 44"/>
                <a:gd name="T5" fmla="*/ 21 h 180"/>
                <a:gd name="T6" fmla="*/ 21 w 44"/>
                <a:gd name="T7" fmla="*/ 0 h 180"/>
                <a:gd name="T8" fmla="*/ 23 w 44"/>
                <a:gd name="T9" fmla="*/ 0 h 180"/>
                <a:gd name="T10" fmla="*/ 44 w 44"/>
                <a:gd name="T11" fmla="*/ 21 h 180"/>
                <a:gd name="T12" fmla="*/ 44 w 44"/>
                <a:gd name="T13" fmla="*/ 159 h 180"/>
                <a:gd name="T14" fmla="*/ 23 w 44"/>
                <a:gd name="T15" fmla="*/ 180 h 180"/>
                <a:gd name="T16" fmla="*/ 21 w 44"/>
                <a:gd name="T17"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80">
                  <a:moveTo>
                    <a:pt x="21" y="180"/>
                  </a:moveTo>
                  <a:cubicBezTo>
                    <a:pt x="9" y="180"/>
                    <a:pt x="0" y="171"/>
                    <a:pt x="0" y="159"/>
                  </a:cubicBezTo>
                  <a:cubicBezTo>
                    <a:pt x="0" y="21"/>
                    <a:pt x="0" y="21"/>
                    <a:pt x="0" y="21"/>
                  </a:cubicBezTo>
                  <a:cubicBezTo>
                    <a:pt x="0" y="9"/>
                    <a:pt x="9" y="0"/>
                    <a:pt x="21" y="0"/>
                  </a:cubicBezTo>
                  <a:cubicBezTo>
                    <a:pt x="23" y="0"/>
                    <a:pt x="23" y="0"/>
                    <a:pt x="23" y="0"/>
                  </a:cubicBezTo>
                  <a:cubicBezTo>
                    <a:pt x="34" y="0"/>
                    <a:pt x="44" y="9"/>
                    <a:pt x="44" y="21"/>
                  </a:cubicBezTo>
                  <a:cubicBezTo>
                    <a:pt x="44" y="159"/>
                    <a:pt x="44" y="159"/>
                    <a:pt x="44" y="159"/>
                  </a:cubicBezTo>
                  <a:cubicBezTo>
                    <a:pt x="44" y="171"/>
                    <a:pt x="34" y="180"/>
                    <a:pt x="23" y="180"/>
                  </a:cubicBezTo>
                  <a:lnTo>
                    <a:pt x="21" y="180"/>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8"/>
            <p:cNvSpPr/>
            <p:nvPr/>
          </p:nvSpPr>
          <p:spPr bwMode="auto">
            <a:xfrm>
              <a:off x="4487" y="2427"/>
              <a:ext cx="205" cy="50"/>
            </a:xfrm>
            <a:custGeom>
              <a:avLst/>
              <a:gdLst>
                <a:gd name="T0" fmla="*/ 115 w 115"/>
                <a:gd name="T1" fmla="*/ 15 h 28"/>
                <a:gd name="T2" fmla="*/ 101 w 115"/>
                <a:gd name="T3" fmla="*/ 28 h 28"/>
                <a:gd name="T4" fmla="*/ 14 w 115"/>
                <a:gd name="T5" fmla="*/ 28 h 28"/>
                <a:gd name="T6" fmla="*/ 0 w 115"/>
                <a:gd name="T7" fmla="*/ 15 h 28"/>
                <a:gd name="T8" fmla="*/ 0 w 115"/>
                <a:gd name="T9" fmla="*/ 14 h 28"/>
                <a:gd name="T10" fmla="*/ 14 w 115"/>
                <a:gd name="T11" fmla="*/ 0 h 28"/>
                <a:gd name="T12" fmla="*/ 101 w 115"/>
                <a:gd name="T13" fmla="*/ 0 h 28"/>
                <a:gd name="T14" fmla="*/ 115 w 115"/>
                <a:gd name="T15" fmla="*/ 14 h 28"/>
                <a:gd name="T16" fmla="*/ 115 w 115"/>
                <a:gd name="T1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28">
                  <a:moveTo>
                    <a:pt x="115" y="15"/>
                  </a:moveTo>
                  <a:cubicBezTo>
                    <a:pt x="115" y="22"/>
                    <a:pt x="109" y="28"/>
                    <a:pt x="101" y="28"/>
                  </a:cubicBezTo>
                  <a:cubicBezTo>
                    <a:pt x="14" y="28"/>
                    <a:pt x="14" y="28"/>
                    <a:pt x="14" y="28"/>
                  </a:cubicBezTo>
                  <a:cubicBezTo>
                    <a:pt x="7" y="28"/>
                    <a:pt x="0" y="22"/>
                    <a:pt x="0" y="15"/>
                  </a:cubicBezTo>
                  <a:cubicBezTo>
                    <a:pt x="0" y="14"/>
                    <a:pt x="0" y="14"/>
                    <a:pt x="0" y="14"/>
                  </a:cubicBezTo>
                  <a:cubicBezTo>
                    <a:pt x="0" y="6"/>
                    <a:pt x="7" y="0"/>
                    <a:pt x="14" y="0"/>
                  </a:cubicBezTo>
                  <a:cubicBezTo>
                    <a:pt x="101" y="0"/>
                    <a:pt x="101" y="0"/>
                    <a:pt x="101" y="0"/>
                  </a:cubicBezTo>
                  <a:cubicBezTo>
                    <a:pt x="109" y="0"/>
                    <a:pt x="115" y="6"/>
                    <a:pt x="115" y="14"/>
                  </a:cubicBezTo>
                  <a:lnTo>
                    <a:pt x="115" y="15"/>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9"/>
            <p:cNvSpPr/>
            <p:nvPr/>
          </p:nvSpPr>
          <p:spPr bwMode="auto">
            <a:xfrm>
              <a:off x="3641" y="3200"/>
              <a:ext cx="49" cy="205"/>
            </a:xfrm>
            <a:custGeom>
              <a:avLst/>
              <a:gdLst>
                <a:gd name="T0" fmla="*/ 13 w 28"/>
                <a:gd name="T1" fmla="*/ 115 h 115"/>
                <a:gd name="T2" fmla="*/ 0 w 28"/>
                <a:gd name="T3" fmla="*/ 101 h 115"/>
                <a:gd name="T4" fmla="*/ 0 w 28"/>
                <a:gd name="T5" fmla="*/ 14 h 115"/>
                <a:gd name="T6" fmla="*/ 13 w 28"/>
                <a:gd name="T7" fmla="*/ 0 h 115"/>
                <a:gd name="T8" fmla="*/ 14 w 28"/>
                <a:gd name="T9" fmla="*/ 0 h 115"/>
                <a:gd name="T10" fmla="*/ 28 w 28"/>
                <a:gd name="T11" fmla="*/ 14 h 115"/>
                <a:gd name="T12" fmla="*/ 28 w 28"/>
                <a:gd name="T13" fmla="*/ 101 h 115"/>
                <a:gd name="T14" fmla="*/ 14 w 28"/>
                <a:gd name="T15" fmla="*/ 115 h 115"/>
                <a:gd name="T16" fmla="*/ 13 w 28"/>
                <a:gd name="T17"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15">
                  <a:moveTo>
                    <a:pt x="13" y="115"/>
                  </a:moveTo>
                  <a:cubicBezTo>
                    <a:pt x="6" y="115"/>
                    <a:pt x="0" y="109"/>
                    <a:pt x="0" y="101"/>
                  </a:cubicBezTo>
                  <a:cubicBezTo>
                    <a:pt x="0" y="14"/>
                    <a:pt x="0" y="14"/>
                    <a:pt x="0" y="14"/>
                  </a:cubicBezTo>
                  <a:cubicBezTo>
                    <a:pt x="0" y="6"/>
                    <a:pt x="6" y="0"/>
                    <a:pt x="13" y="0"/>
                  </a:cubicBezTo>
                  <a:cubicBezTo>
                    <a:pt x="14" y="0"/>
                    <a:pt x="14" y="0"/>
                    <a:pt x="14" y="0"/>
                  </a:cubicBezTo>
                  <a:cubicBezTo>
                    <a:pt x="22" y="0"/>
                    <a:pt x="28" y="6"/>
                    <a:pt x="28" y="14"/>
                  </a:cubicBezTo>
                  <a:cubicBezTo>
                    <a:pt x="28" y="101"/>
                    <a:pt x="28" y="101"/>
                    <a:pt x="28" y="101"/>
                  </a:cubicBezTo>
                  <a:cubicBezTo>
                    <a:pt x="28" y="109"/>
                    <a:pt x="22" y="115"/>
                    <a:pt x="14" y="115"/>
                  </a:cubicBezTo>
                  <a:lnTo>
                    <a:pt x="13" y="115"/>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Oval 10"/>
            <p:cNvSpPr>
              <a:spLocks noChangeArrowheads="1"/>
            </p:cNvSpPr>
            <p:nvPr/>
          </p:nvSpPr>
          <p:spPr bwMode="auto">
            <a:xfrm>
              <a:off x="3372" y="3463"/>
              <a:ext cx="63" cy="68"/>
            </a:xfrm>
            <a:prstGeom prst="ellipse">
              <a:avLst/>
            </a:prstGeom>
            <a:solidFill>
              <a:srgbClr val="5150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11"/>
            <p:cNvSpPr/>
            <p:nvPr/>
          </p:nvSpPr>
          <p:spPr bwMode="auto">
            <a:xfrm>
              <a:off x="3243" y="3424"/>
              <a:ext cx="321" cy="79"/>
            </a:xfrm>
            <a:custGeom>
              <a:avLst/>
              <a:gdLst>
                <a:gd name="T0" fmla="*/ 0 w 181"/>
                <a:gd name="T1" fmla="*/ 21 h 44"/>
                <a:gd name="T2" fmla="*/ 22 w 181"/>
                <a:gd name="T3" fmla="*/ 0 h 44"/>
                <a:gd name="T4" fmla="*/ 159 w 181"/>
                <a:gd name="T5" fmla="*/ 0 h 44"/>
                <a:gd name="T6" fmla="*/ 181 w 181"/>
                <a:gd name="T7" fmla="*/ 21 h 44"/>
                <a:gd name="T8" fmla="*/ 181 w 181"/>
                <a:gd name="T9" fmla="*/ 22 h 44"/>
                <a:gd name="T10" fmla="*/ 159 w 181"/>
                <a:gd name="T11" fmla="*/ 44 h 44"/>
                <a:gd name="T12" fmla="*/ 22 w 181"/>
                <a:gd name="T13" fmla="*/ 44 h 44"/>
                <a:gd name="T14" fmla="*/ 0 w 181"/>
                <a:gd name="T15" fmla="*/ 22 h 44"/>
                <a:gd name="T16" fmla="*/ 0 w 181"/>
                <a:gd name="T17"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4">
                  <a:moveTo>
                    <a:pt x="0" y="21"/>
                  </a:moveTo>
                  <a:cubicBezTo>
                    <a:pt x="0" y="9"/>
                    <a:pt x="10" y="0"/>
                    <a:pt x="22" y="0"/>
                  </a:cubicBezTo>
                  <a:cubicBezTo>
                    <a:pt x="159" y="0"/>
                    <a:pt x="159" y="0"/>
                    <a:pt x="159" y="0"/>
                  </a:cubicBezTo>
                  <a:cubicBezTo>
                    <a:pt x="171" y="0"/>
                    <a:pt x="181" y="9"/>
                    <a:pt x="181" y="21"/>
                  </a:cubicBezTo>
                  <a:cubicBezTo>
                    <a:pt x="181" y="22"/>
                    <a:pt x="181" y="22"/>
                    <a:pt x="181" y="22"/>
                  </a:cubicBezTo>
                  <a:cubicBezTo>
                    <a:pt x="181" y="34"/>
                    <a:pt x="171" y="44"/>
                    <a:pt x="159" y="44"/>
                  </a:cubicBezTo>
                  <a:cubicBezTo>
                    <a:pt x="22" y="44"/>
                    <a:pt x="22" y="44"/>
                    <a:pt x="22" y="44"/>
                  </a:cubicBezTo>
                  <a:cubicBezTo>
                    <a:pt x="10" y="44"/>
                    <a:pt x="0" y="34"/>
                    <a:pt x="0" y="22"/>
                  </a:cubicBezTo>
                  <a:lnTo>
                    <a:pt x="0" y="2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12"/>
            <p:cNvSpPr/>
            <p:nvPr/>
          </p:nvSpPr>
          <p:spPr bwMode="auto">
            <a:xfrm>
              <a:off x="3117" y="3218"/>
              <a:ext cx="51" cy="205"/>
            </a:xfrm>
            <a:custGeom>
              <a:avLst/>
              <a:gdLst>
                <a:gd name="T0" fmla="*/ 14 w 29"/>
                <a:gd name="T1" fmla="*/ 115 h 115"/>
                <a:gd name="T2" fmla="*/ 0 w 29"/>
                <a:gd name="T3" fmla="*/ 101 h 115"/>
                <a:gd name="T4" fmla="*/ 0 w 29"/>
                <a:gd name="T5" fmla="*/ 14 h 115"/>
                <a:gd name="T6" fmla="*/ 14 w 29"/>
                <a:gd name="T7" fmla="*/ 0 h 115"/>
                <a:gd name="T8" fmla="*/ 15 w 29"/>
                <a:gd name="T9" fmla="*/ 0 h 115"/>
                <a:gd name="T10" fmla="*/ 29 w 29"/>
                <a:gd name="T11" fmla="*/ 14 h 115"/>
                <a:gd name="T12" fmla="*/ 29 w 29"/>
                <a:gd name="T13" fmla="*/ 101 h 115"/>
                <a:gd name="T14" fmla="*/ 15 w 29"/>
                <a:gd name="T15" fmla="*/ 115 h 115"/>
                <a:gd name="T16" fmla="*/ 14 w 29"/>
                <a:gd name="T17"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15">
                  <a:moveTo>
                    <a:pt x="14" y="115"/>
                  </a:moveTo>
                  <a:cubicBezTo>
                    <a:pt x="7" y="115"/>
                    <a:pt x="0" y="109"/>
                    <a:pt x="0" y="101"/>
                  </a:cubicBezTo>
                  <a:cubicBezTo>
                    <a:pt x="0" y="14"/>
                    <a:pt x="0" y="14"/>
                    <a:pt x="0" y="14"/>
                  </a:cubicBezTo>
                  <a:cubicBezTo>
                    <a:pt x="0" y="6"/>
                    <a:pt x="7" y="0"/>
                    <a:pt x="14" y="0"/>
                  </a:cubicBezTo>
                  <a:cubicBezTo>
                    <a:pt x="15" y="0"/>
                    <a:pt x="15" y="0"/>
                    <a:pt x="15" y="0"/>
                  </a:cubicBezTo>
                  <a:cubicBezTo>
                    <a:pt x="22" y="0"/>
                    <a:pt x="29" y="6"/>
                    <a:pt x="29" y="14"/>
                  </a:cubicBezTo>
                  <a:cubicBezTo>
                    <a:pt x="29" y="101"/>
                    <a:pt x="29" y="101"/>
                    <a:pt x="29" y="101"/>
                  </a:cubicBezTo>
                  <a:cubicBezTo>
                    <a:pt x="29" y="109"/>
                    <a:pt x="22" y="115"/>
                    <a:pt x="15" y="115"/>
                  </a:cubicBezTo>
                  <a:lnTo>
                    <a:pt x="14" y="115"/>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13"/>
            <p:cNvSpPr/>
            <p:nvPr/>
          </p:nvSpPr>
          <p:spPr bwMode="auto">
            <a:xfrm>
              <a:off x="3108" y="914"/>
              <a:ext cx="51" cy="202"/>
            </a:xfrm>
            <a:custGeom>
              <a:avLst/>
              <a:gdLst>
                <a:gd name="T0" fmla="*/ 15 w 29"/>
                <a:gd name="T1" fmla="*/ 0 h 114"/>
                <a:gd name="T2" fmla="*/ 29 w 29"/>
                <a:gd name="T3" fmla="*/ 14 h 114"/>
                <a:gd name="T4" fmla="*/ 29 w 29"/>
                <a:gd name="T5" fmla="*/ 101 h 114"/>
                <a:gd name="T6" fmla="*/ 15 w 29"/>
                <a:gd name="T7" fmla="*/ 114 h 114"/>
                <a:gd name="T8" fmla="*/ 14 w 29"/>
                <a:gd name="T9" fmla="*/ 114 h 114"/>
                <a:gd name="T10" fmla="*/ 0 w 29"/>
                <a:gd name="T11" fmla="*/ 101 h 114"/>
                <a:gd name="T12" fmla="*/ 0 w 29"/>
                <a:gd name="T13" fmla="*/ 14 h 114"/>
                <a:gd name="T14" fmla="*/ 14 w 29"/>
                <a:gd name="T15" fmla="*/ 0 h 114"/>
                <a:gd name="T16" fmla="*/ 15 w 29"/>
                <a:gd name="T1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14">
                  <a:moveTo>
                    <a:pt x="15" y="0"/>
                  </a:moveTo>
                  <a:cubicBezTo>
                    <a:pt x="22" y="0"/>
                    <a:pt x="29" y="6"/>
                    <a:pt x="29" y="14"/>
                  </a:cubicBezTo>
                  <a:cubicBezTo>
                    <a:pt x="29" y="101"/>
                    <a:pt x="29" y="101"/>
                    <a:pt x="29" y="101"/>
                  </a:cubicBezTo>
                  <a:cubicBezTo>
                    <a:pt x="29" y="108"/>
                    <a:pt x="22" y="114"/>
                    <a:pt x="15" y="114"/>
                  </a:cubicBezTo>
                  <a:cubicBezTo>
                    <a:pt x="14" y="114"/>
                    <a:pt x="14" y="114"/>
                    <a:pt x="14" y="114"/>
                  </a:cubicBezTo>
                  <a:cubicBezTo>
                    <a:pt x="7" y="114"/>
                    <a:pt x="0" y="108"/>
                    <a:pt x="0" y="101"/>
                  </a:cubicBezTo>
                  <a:cubicBezTo>
                    <a:pt x="0" y="14"/>
                    <a:pt x="0" y="14"/>
                    <a:pt x="0" y="14"/>
                  </a:cubicBezTo>
                  <a:cubicBezTo>
                    <a:pt x="0" y="6"/>
                    <a:pt x="7" y="0"/>
                    <a:pt x="14" y="0"/>
                  </a:cubicBezTo>
                  <a:lnTo>
                    <a:pt x="15" y="0"/>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Oval 14"/>
            <p:cNvSpPr>
              <a:spLocks noChangeArrowheads="1"/>
            </p:cNvSpPr>
            <p:nvPr/>
          </p:nvSpPr>
          <p:spPr bwMode="auto">
            <a:xfrm>
              <a:off x="3364" y="787"/>
              <a:ext cx="62" cy="68"/>
            </a:xfrm>
            <a:prstGeom prst="ellipse">
              <a:avLst/>
            </a:prstGeom>
            <a:solidFill>
              <a:srgbClr val="5150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15"/>
            <p:cNvSpPr/>
            <p:nvPr/>
          </p:nvSpPr>
          <p:spPr bwMode="auto">
            <a:xfrm>
              <a:off x="3234" y="816"/>
              <a:ext cx="321" cy="78"/>
            </a:xfrm>
            <a:custGeom>
              <a:avLst/>
              <a:gdLst>
                <a:gd name="T0" fmla="*/ 181 w 181"/>
                <a:gd name="T1" fmla="*/ 23 h 44"/>
                <a:gd name="T2" fmla="*/ 159 w 181"/>
                <a:gd name="T3" fmla="*/ 44 h 44"/>
                <a:gd name="T4" fmla="*/ 22 w 181"/>
                <a:gd name="T5" fmla="*/ 44 h 44"/>
                <a:gd name="T6" fmla="*/ 0 w 181"/>
                <a:gd name="T7" fmla="*/ 23 h 44"/>
                <a:gd name="T8" fmla="*/ 0 w 181"/>
                <a:gd name="T9" fmla="*/ 21 h 44"/>
                <a:gd name="T10" fmla="*/ 22 w 181"/>
                <a:gd name="T11" fmla="*/ 0 h 44"/>
                <a:gd name="T12" fmla="*/ 159 w 181"/>
                <a:gd name="T13" fmla="*/ 0 h 44"/>
                <a:gd name="T14" fmla="*/ 181 w 181"/>
                <a:gd name="T15" fmla="*/ 21 h 44"/>
                <a:gd name="T16" fmla="*/ 181 w 181"/>
                <a:gd name="T1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4">
                  <a:moveTo>
                    <a:pt x="181" y="23"/>
                  </a:moveTo>
                  <a:cubicBezTo>
                    <a:pt x="181" y="35"/>
                    <a:pt x="171" y="44"/>
                    <a:pt x="159" y="44"/>
                  </a:cubicBezTo>
                  <a:cubicBezTo>
                    <a:pt x="22" y="44"/>
                    <a:pt x="22" y="44"/>
                    <a:pt x="22" y="44"/>
                  </a:cubicBezTo>
                  <a:cubicBezTo>
                    <a:pt x="10" y="44"/>
                    <a:pt x="0" y="35"/>
                    <a:pt x="0" y="23"/>
                  </a:cubicBezTo>
                  <a:cubicBezTo>
                    <a:pt x="0" y="21"/>
                    <a:pt x="0" y="21"/>
                    <a:pt x="0" y="21"/>
                  </a:cubicBezTo>
                  <a:cubicBezTo>
                    <a:pt x="0" y="10"/>
                    <a:pt x="10" y="0"/>
                    <a:pt x="22" y="0"/>
                  </a:cubicBezTo>
                  <a:cubicBezTo>
                    <a:pt x="159" y="0"/>
                    <a:pt x="159" y="0"/>
                    <a:pt x="159" y="0"/>
                  </a:cubicBezTo>
                  <a:cubicBezTo>
                    <a:pt x="171" y="0"/>
                    <a:pt x="181" y="10"/>
                    <a:pt x="181" y="21"/>
                  </a:cubicBezTo>
                  <a:lnTo>
                    <a:pt x="181" y="23"/>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16"/>
            <p:cNvSpPr/>
            <p:nvPr/>
          </p:nvSpPr>
          <p:spPr bwMode="auto">
            <a:xfrm>
              <a:off x="3632" y="896"/>
              <a:ext cx="49" cy="204"/>
            </a:xfrm>
            <a:custGeom>
              <a:avLst/>
              <a:gdLst>
                <a:gd name="T0" fmla="*/ 14 w 28"/>
                <a:gd name="T1" fmla="*/ 0 h 115"/>
                <a:gd name="T2" fmla="*/ 28 w 28"/>
                <a:gd name="T3" fmla="*/ 14 h 115"/>
                <a:gd name="T4" fmla="*/ 28 w 28"/>
                <a:gd name="T5" fmla="*/ 101 h 115"/>
                <a:gd name="T6" fmla="*/ 14 w 28"/>
                <a:gd name="T7" fmla="*/ 115 h 115"/>
                <a:gd name="T8" fmla="*/ 13 w 28"/>
                <a:gd name="T9" fmla="*/ 115 h 115"/>
                <a:gd name="T10" fmla="*/ 0 w 28"/>
                <a:gd name="T11" fmla="*/ 101 h 115"/>
                <a:gd name="T12" fmla="*/ 0 w 28"/>
                <a:gd name="T13" fmla="*/ 14 h 115"/>
                <a:gd name="T14" fmla="*/ 13 w 28"/>
                <a:gd name="T15" fmla="*/ 0 h 115"/>
                <a:gd name="T16" fmla="*/ 14 w 28"/>
                <a:gd name="T17"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15">
                  <a:moveTo>
                    <a:pt x="14" y="0"/>
                  </a:moveTo>
                  <a:cubicBezTo>
                    <a:pt x="22" y="0"/>
                    <a:pt x="28" y="6"/>
                    <a:pt x="28" y="14"/>
                  </a:cubicBezTo>
                  <a:cubicBezTo>
                    <a:pt x="28" y="101"/>
                    <a:pt x="28" y="101"/>
                    <a:pt x="28" y="101"/>
                  </a:cubicBezTo>
                  <a:cubicBezTo>
                    <a:pt x="28" y="108"/>
                    <a:pt x="22" y="115"/>
                    <a:pt x="14" y="115"/>
                  </a:cubicBezTo>
                  <a:cubicBezTo>
                    <a:pt x="13" y="115"/>
                    <a:pt x="13" y="115"/>
                    <a:pt x="13" y="115"/>
                  </a:cubicBezTo>
                  <a:cubicBezTo>
                    <a:pt x="6" y="115"/>
                    <a:pt x="0" y="108"/>
                    <a:pt x="0" y="101"/>
                  </a:cubicBezTo>
                  <a:cubicBezTo>
                    <a:pt x="0" y="14"/>
                    <a:pt x="0" y="14"/>
                    <a:pt x="0" y="14"/>
                  </a:cubicBezTo>
                  <a:cubicBezTo>
                    <a:pt x="0" y="6"/>
                    <a:pt x="6" y="0"/>
                    <a:pt x="13" y="0"/>
                  </a:cubicBezTo>
                  <a:lnTo>
                    <a:pt x="14" y="0"/>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17"/>
            <p:cNvSpPr/>
            <p:nvPr/>
          </p:nvSpPr>
          <p:spPr bwMode="auto">
            <a:xfrm>
              <a:off x="2085" y="2432"/>
              <a:ext cx="204" cy="50"/>
            </a:xfrm>
            <a:custGeom>
              <a:avLst/>
              <a:gdLst>
                <a:gd name="T0" fmla="*/ 0 w 115"/>
                <a:gd name="T1" fmla="*/ 13 h 28"/>
                <a:gd name="T2" fmla="*/ 14 w 115"/>
                <a:gd name="T3" fmla="*/ 0 h 28"/>
                <a:gd name="T4" fmla="*/ 101 w 115"/>
                <a:gd name="T5" fmla="*/ 0 h 28"/>
                <a:gd name="T6" fmla="*/ 115 w 115"/>
                <a:gd name="T7" fmla="*/ 13 h 28"/>
                <a:gd name="T8" fmla="*/ 115 w 115"/>
                <a:gd name="T9" fmla="*/ 14 h 28"/>
                <a:gd name="T10" fmla="*/ 101 w 115"/>
                <a:gd name="T11" fmla="*/ 28 h 28"/>
                <a:gd name="T12" fmla="*/ 14 w 115"/>
                <a:gd name="T13" fmla="*/ 28 h 28"/>
                <a:gd name="T14" fmla="*/ 0 w 115"/>
                <a:gd name="T15" fmla="*/ 14 h 28"/>
                <a:gd name="T16" fmla="*/ 0 w 115"/>
                <a:gd name="T17"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28">
                  <a:moveTo>
                    <a:pt x="0" y="13"/>
                  </a:moveTo>
                  <a:cubicBezTo>
                    <a:pt x="0" y="6"/>
                    <a:pt x="6" y="0"/>
                    <a:pt x="14" y="0"/>
                  </a:cubicBezTo>
                  <a:cubicBezTo>
                    <a:pt x="101" y="0"/>
                    <a:pt x="101" y="0"/>
                    <a:pt x="101" y="0"/>
                  </a:cubicBezTo>
                  <a:cubicBezTo>
                    <a:pt x="109" y="0"/>
                    <a:pt x="115" y="6"/>
                    <a:pt x="115" y="13"/>
                  </a:cubicBezTo>
                  <a:cubicBezTo>
                    <a:pt x="115" y="14"/>
                    <a:pt x="115" y="14"/>
                    <a:pt x="115" y="14"/>
                  </a:cubicBezTo>
                  <a:cubicBezTo>
                    <a:pt x="115" y="22"/>
                    <a:pt x="109" y="28"/>
                    <a:pt x="101" y="28"/>
                  </a:cubicBezTo>
                  <a:cubicBezTo>
                    <a:pt x="14" y="28"/>
                    <a:pt x="14" y="28"/>
                    <a:pt x="14" y="28"/>
                  </a:cubicBezTo>
                  <a:cubicBezTo>
                    <a:pt x="6" y="28"/>
                    <a:pt x="0" y="22"/>
                    <a:pt x="0" y="14"/>
                  </a:cubicBezTo>
                  <a:lnTo>
                    <a:pt x="0" y="13"/>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Oval 18"/>
            <p:cNvSpPr>
              <a:spLocks noChangeArrowheads="1"/>
            </p:cNvSpPr>
            <p:nvPr/>
          </p:nvSpPr>
          <p:spPr bwMode="auto">
            <a:xfrm>
              <a:off x="1959" y="2164"/>
              <a:ext cx="68" cy="62"/>
            </a:xfrm>
            <a:prstGeom prst="ellipse">
              <a:avLst/>
            </a:prstGeom>
            <a:solidFill>
              <a:srgbClr val="5150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19"/>
            <p:cNvSpPr/>
            <p:nvPr/>
          </p:nvSpPr>
          <p:spPr bwMode="auto">
            <a:xfrm>
              <a:off x="1988" y="2034"/>
              <a:ext cx="80" cy="322"/>
            </a:xfrm>
            <a:custGeom>
              <a:avLst/>
              <a:gdLst>
                <a:gd name="T0" fmla="*/ 23 w 45"/>
                <a:gd name="T1" fmla="*/ 0 h 181"/>
                <a:gd name="T2" fmla="*/ 45 w 45"/>
                <a:gd name="T3" fmla="*/ 22 h 181"/>
                <a:gd name="T4" fmla="*/ 45 w 45"/>
                <a:gd name="T5" fmla="*/ 159 h 181"/>
                <a:gd name="T6" fmla="*/ 23 w 45"/>
                <a:gd name="T7" fmla="*/ 181 h 181"/>
                <a:gd name="T8" fmla="*/ 22 w 45"/>
                <a:gd name="T9" fmla="*/ 181 h 181"/>
                <a:gd name="T10" fmla="*/ 0 w 45"/>
                <a:gd name="T11" fmla="*/ 159 h 181"/>
                <a:gd name="T12" fmla="*/ 0 w 45"/>
                <a:gd name="T13" fmla="*/ 22 h 181"/>
                <a:gd name="T14" fmla="*/ 22 w 45"/>
                <a:gd name="T15" fmla="*/ 0 h 181"/>
                <a:gd name="T16" fmla="*/ 23 w 45"/>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81">
                  <a:moveTo>
                    <a:pt x="23" y="0"/>
                  </a:moveTo>
                  <a:cubicBezTo>
                    <a:pt x="35" y="0"/>
                    <a:pt x="45" y="10"/>
                    <a:pt x="45" y="22"/>
                  </a:cubicBezTo>
                  <a:cubicBezTo>
                    <a:pt x="45" y="159"/>
                    <a:pt x="45" y="159"/>
                    <a:pt x="45" y="159"/>
                  </a:cubicBezTo>
                  <a:cubicBezTo>
                    <a:pt x="45" y="171"/>
                    <a:pt x="35" y="181"/>
                    <a:pt x="23" y="181"/>
                  </a:cubicBezTo>
                  <a:cubicBezTo>
                    <a:pt x="22" y="181"/>
                    <a:pt x="22" y="181"/>
                    <a:pt x="22" y="181"/>
                  </a:cubicBezTo>
                  <a:cubicBezTo>
                    <a:pt x="10" y="181"/>
                    <a:pt x="0" y="171"/>
                    <a:pt x="0" y="159"/>
                  </a:cubicBezTo>
                  <a:cubicBezTo>
                    <a:pt x="0" y="22"/>
                    <a:pt x="0" y="22"/>
                    <a:pt x="0" y="22"/>
                  </a:cubicBezTo>
                  <a:cubicBezTo>
                    <a:pt x="0" y="10"/>
                    <a:pt x="10" y="0"/>
                    <a:pt x="22" y="0"/>
                  </a:cubicBezTo>
                  <a:lnTo>
                    <a:pt x="23" y="0"/>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20"/>
            <p:cNvSpPr/>
            <p:nvPr/>
          </p:nvSpPr>
          <p:spPr bwMode="auto">
            <a:xfrm>
              <a:off x="2068" y="1908"/>
              <a:ext cx="204" cy="49"/>
            </a:xfrm>
            <a:custGeom>
              <a:avLst/>
              <a:gdLst>
                <a:gd name="T0" fmla="*/ 0 w 115"/>
                <a:gd name="T1" fmla="*/ 14 h 28"/>
                <a:gd name="T2" fmla="*/ 14 w 115"/>
                <a:gd name="T3" fmla="*/ 0 h 28"/>
                <a:gd name="T4" fmla="*/ 101 w 115"/>
                <a:gd name="T5" fmla="*/ 0 h 28"/>
                <a:gd name="T6" fmla="*/ 115 w 115"/>
                <a:gd name="T7" fmla="*/ 14 h 28"/>
                <a:gd name="T8" fmla="*/ 115 w 115"/>
                <a:gd name="T9" fmla="*/ 15 h 28"/>
                <a:gd name="T10" fmla="*/ 101 w 115"/>
                <a:gd name="T11" fmla="*/ 28 h 28"/>
                <a:gd name="T12" fmla="*/ 14 w 115"/>
                <a:gd name="T13" fmla="*/ 28 h 28"/>
                <a:gd name="T14" fmla="*/ 0 w 115"/>
                <a:gd name="T15" fmla="*/ 15 h 28"/>
                <a:gd name="T16" fmla="*/ 0 w 115"/>
                <a:gd name="T1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28">
                  <a:moveTo>
                    <a:pt x="0" y="14"/>
                  </a:moveTo>
                  <a:cubicBezTo>
                    <a:pt x="0" y="6"/>
                    <a:pt x="7" y="0"/>
                    <a:pt x="14" y="0"/>
                  </a:cubicBezTo>
                  <a:cubicBezTo>
                    <a:pt x="101" y="0"/>
                    <a:pt x="101" y="0"/>
                    <a:pt x="101" y="0"/>
                  </a:cubicBezTo>
                  <a:cubicBezTo>
                    <a:pt x="109" y="0"/>
                    <a:pt x="115" y="6"/>
                    <a:pt x="115" y="14"/>
                  </a:cubicBezTo>
                  <a:cubicBezTo>
                    <a:pt x="115" y="15"/>
                    <a:pt x="115" y="15"/>
                    <a:pt x="115" y="15"/>
                  </a:cubicBezTo>
                  <a:cubicBezTo>
                    <a:pt x="115" y="22"/>
                    <a:pt x="109" y="28"/>
                    <a:pt x="101" y="28"/>
                  </a:cubicBezTo>
                  <a:cubicBezTo>
                    <a:pt x="14" y="28"/>
                    <a:pt x="14" y="28"/>
                    <a:pt x="14" y="28"/>
                  </a:cubicBezTo>
                  <a:cubicBezTo>
                    <a:pt x="7" y="28"/>
                    <a:pt x="0" y="22"/>
                    <a:pt x="0" y="15"/>
                  </a:cubicBezTo>
                  <a:lnTo>
                    <a:pt x="0" y="14"/>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Oval 21"/>
            <p:cNvSpPr>
              <a:spLocks noChangeArrowheads="1"/>
            </p:cNvSpPr>
            <p:nvPr/>
          </p:nvSpPr>
          <p:spPr bwMode="auto">
            <a:xfrm>
              <a:off x="3188" y="953"/>
              <a:ext cx="406" cy="272"/>
            </a:xfrm>
            <a:prstGeom prst="ellipse">
              <a:avLst/>
            </a:prstGeom>
            <a:solidFill>
              <a:srgbClr val="47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22"/>
            <p:cNvSpPr/>
            <p:nvPr/>
          </p:nvSpPr>
          <p:spPr bwMode="auto">
            <a:xfrm>
              <a:off x="3188" y="953"/>
              <a:ext cx="406" cy="274"/>
            </a:xfrm>
            <a:custGeom>
              <a:avLst/>
              <a:gdLst>
                <a:gd name="T0" fmla="*/ 114 w 229"/>
                <a:gd name="T1" fmla="*/ 0 h 154"/>
                <a:gd name="T2" fmla="*/ 229 w 229"/>
                <a:gd name="T3" fmla="*/ 94 h 154"/>
                <a:gd name="T4" fmla="*/ 195 w 229"/>
                <a:gd name="T5" fmla="*/ 143 h 154"/>
                <a:gd name="T6" fmla="*/ 114 w 229"/>
                <a:gd name="T7" fmla="*/ 154 h 154"/>
                <a:gd name="T8" fmla="*/ 33 w 229"/>
                <a:gd name="T9" fmla="*/ 143 h 154"/>
                <a:gd name="T10" fmla="*/ 0 w 229"/>
                <a:gd name="T11" fmla="*/ 94 h 154"/>
                <a:gd name="T12" fmla="*/ 114 w 229"/>
                <a:gd name="T13" fmla="*/ 0 h 154"/>
              </a:gdLst>
              <a:ahLst/>
              <a:cxnLst>
                <a:cxn ang="0">
                  <a:pos x="T0" y="T1"/>
                </a:cxn>
                <a:cxn ang="0">
                  <a:pos x="T2" y="T3"/>
                </a:cxn>
                <a:cxn ang="0">
                  <a:pos x="T4" y="T5"/>
                </a:cxn>
                <a:cxn ang="0">
                  <a:pos x="T6" y="T7"/>
                </a:cxn>
                <a:cxn ang="0">
                  <a:pos x="T8" y="T9"/>
                </a:cxn>
                <a:cxn ang="0">
                  <a:pos x="T10" y="T11"/>
                </a:cxn>
                <a:cxn ang="0">
                  <a:pos x="T12" y="T13"/>
                </a:cxn>
              </a:cxnLst>
              <a:rect l="0" t="0" r="r" b="b"/>
              <a:pathLst>
                <a:path w="229" h="154">
                  <a:moveTo>
                    <a:pt x="114" y="0"/>
                  </a:moveTo>
                  <a:cubicBezTo>
                    <a:pt x="178" y="0"/>
                    <a:pt x="229" y="42"/>
                    <a:pt x="229" y="94"/>
                  </a:cubicBezTo>
                  <a:cubicBezTo>
                    <a:pt x="229" y="118"/>
                    <a:pt x="218" y="134"/>
                    <a:pt x="195" y="143"/>
                  </a:cubicBezTo>
                  <a:cubicBezTo>
                    <a:pt x="173" y="153"/>
                    <a:pt x="140" y="154"/>
                    <a:pt x="114" y="154"/>
                  </a:cubicBezTo>
                  <a:cubicBezTo>
                    <a:pt x="89" y="154"/>
                    <a:pt x="56" y="153"/>
                    <a:pt x="33" y="143"/>
                  </a:cubicBezTo>
                  <a:cubicBezTo>
                    <a:pt x="11" y="134"/>
                    <a:pt x="0" y="118"/>
                    <a:pt x="0" y="94"/>
                  </a:cubicBezTo>
                  <a:cubicBezTo>
                    <a:pt x="0" y="42"/>
                    <a:pt x="51" y="0"/>
                    <a:pt x="114" y="0"/>
                  </a:cubicBez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23"/>
            <p:cNvSpPr/>
            <p:nvPr/>
          </p:nvSpPr>
          <p:spPr bwMode="auto">
            <a:xfrm>
              <a:off x="3142" y="1001"/>
              <a:ext cx="499" cy="364"/>
            </a:xfrm>
            <a:custGeom>
              <a:avLst/>
              <a:gdLst>
                <a:gd name="T0" fmla="*/ 18 w 281"/>
                <a:gd name="T1" fmla="*/ 172 h 205"/>
                <a:gd name="T2" fmla="*/ 41 w 281"/>
                <a:gd name="T3" fmla="*/ 199 h 205"/>
                <a:gd name="T4" fmla="*/ 77 w 281"/>
                <a:gd name="T5" fmla="*/ 179 h 205"/>
                <a:gd name="T6" fmla="*/ 96 w 281"/>
                <a:gd name="T7" fmla="*/ 110 h 205"/>
                <a:gd name="T8" fmla="*/ 140 w 281"/>
                <a:gd name="T9" fmla="*/ 80 h 205"/>
                <a:gd name="T10" fmla="*/ 185 w 281"/>
                <a:gd name="T11" fmla="*/ 110 h 205"/>
                <a:gd name="T12" fmla="*/ 204 w 281"/>
                <a:gd name="T13" fmla="*/ 179 h 205"/>
                <a:gd name="T14" fmla="*/ 240 w 281"/>
                <a:gd name="T15" fmla="*/ 199 h 205"/>
                <a:gd name="T16" fmla="*/ 263 w 281"/>
                <a:gd name="T17" fmla="*/ 172 h 205"/>
                <a:gd name="T18" fmla="*/ 281 w 281"/>
                <a:gd name="T19" fmla="*/ 0 h 205"/>
                <a:gd name="T20" fmla="*/ 148 w 281"/>
                <a:gd name="T21" fmla="*/ 0 h 205"/>
                <a:gd name="T22" fmla="*/ 0 w 281"/>
                <a:gd name="T23" fmla="*/ 0 h 205"/>
                <a:gd name="T24" fmla="*/ 18 w 281"/>
                <a:gd name="T25" fmla="*/ 17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05">
                  <a:moveTo>
                    <a:pt x="18" y="172"/>
                  </a:moveTo>
                  <a:cubicBezTo>
                    <a:pt x="18" y="172"/>
                    <a:pt x="14" y="194"/>
                    <a:pt x="41" y="199"/>
                  </a:cubicBezTo>
                  <a:cubicBezTo>
                    <a:pt x="72" y="205"/>
                    <a:pt x="77" y="179"/>
                    <a:pt x="77" y="179"/>
                  </a:cubicBezTo>
                  <a:cubicBezTo>
                    <a:pt x="96" y="110"/>
                    <a:pt x="96" y="110"/>
                    <a:pt x="96" y="110"/>
                  </a:cubicBezTo>
                  <a:cubicBezTo>
                    <a:pt x="101" y="91"/>
                    <a:pt x="123" y="82"/>
                    <a:pt x="140" y="80"/>
                  </a:cubicBezTo>
                  <a:cubicBezTo>
                    <a:pt x="158" y="82"/>
                    <a:pt x="180" y="91"/>
                    <a:pt x="185" y="110"/>
                  </a:cubicBezTo>
                  <a:cubicBezTo>
                    <a:pt x="204" y="179"/>
                    <a:pt x="204" y="179"/>
                    <a:pt x="204" y="179"/>
                  </a:cubicBezTo>
                  <a:cubicBezTo>
                    <a:pt x="204" y="179"/>
                    <a:pt x="209" y="205"/>
                    <a:pt x="240" y="199"/>
                  </a:cubicBezTo>
                  <a:cubicBezTo>
                    <a:pt x="267" y="194"/>
                    <a:pt x="263" y="172"/>
                    <a:pt x="263" y="172"/>
                  </a:cubicBezTo>
                  <a:cubicBezTo>
                    <a:pt x="281" y="0"/>
                    <a:pt x="281" y="0"/>
                    <a:pt x="281" y="0"/>
                  </a:cubicBezTo>
                  <a:cubicBezTo>
                    <a:pt x="148" y="0"/>
                    <a:pt x="148" y="0"/>
                    <a:pt x="148" y="0"/>
                  </a:cubicBezTo>
                  <a:cubicBezTo>
                    <a:pt x="0" y="0"/>
                    <a:pt x="0" y="0"/>
                    <a:pt x="0" y="0"/>
                  </a:cubicBezTo>
                  <a:lnTo>
                    <a:pt x="18" y="172"/>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Oval 24"/>
            <p:cNvSpPr>
              <a:spLocks noChangeArrowheads="1"/>
            </p:cNvSpPr>
            <p:nvPr/>
          </p:nvSpPr>
          <p:spPr bwMode="auto">
            <a:xfrm>
              <a:off x="2124" y="1980"/>
              <a:ext cx="272" cy="408"/>
            </a:xfrm>
            <a:prstGeom prst="ellipse">
              <a:avLst/>
            </a:prstGeom>
            <a:solidFill>
              <a:srgbClr val="47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25"/>
            <p:cNvSpPr/>
            <p:nvPr/>
          </p:nvSpPr>
          <p:spPr bwMode="auto">
            <a:xfrm>
              <a:off x="2123" y="1980"/>
              <a:ext cx="275" cy="409"/>
            </a:xfrm>
            <a:custGeom>
              <a:avLst/>
              <a:gdLst>
                <a:gd name="T0" fmla="*/ 0 w 155"/>
                <a:gd name="T1" fmla="*/ 115 h 230"/>
                <a:gd name="T2" fmla="*/ 94 w 155"/>
                <a:gd name="T3" fmla="*/ 0 h 230"/>
                <a:gd name="T4" fmla="*/ 144 w 155"/>
                <a:gd name="T5" fmla="*/ 34 h 230"/>
                <a:gd name="T6" fmla="*/ 155 w 155"/>
                <a:gd name="T7" fmla="*/ 115 h 230"/>
                <a:gd name="T8" fmla="*/ 144 w 155"/>
                <a:gd name="T9" fmla="*/ 196 h 230"/>
                <a:gd name="T10" fmla="*/ 94 w 155"/>
                <a:gd name="T11" fmla="*/ 230 h 230"/>
                <a:gd name="T12" fmla="*/ 0 w 155"/>
                <a:gd name="T13" fmla="*/ 115 h 230"/>
              </a:gdLst>
              <a:ahLst/>
              <a:cxnLst>
                <a:cxn ang="0">
                  <a:pos x="T0" y="T1"/>
                </a:cxn>
                <a:cxn ang="0">
                  <a:pos x="T2" y="T3"/>
                </a:cxn>
                <a:cxn ang="0">
                  <a:pos x="T4" y="T5"/>
                </a:cxn>
                <a:cxn ang="0">
                  <a:pos x="T6" y="T7"/>
                </a:cxn>
                <a:cxn ang="0">
                  <a:pos x="T8" y="T9"/>
                </a:cxn>
                <a:cxn ang="0">
                  <a:pos x="T10" y="T11"/>
                </a:cxn>
                <a:cxn ang="0">
                  <a:pos x="T12" y="T13"/>
                </a:cxn>
              </a:cxnLst>
              <a:rect l="0" t="0" r="r" b="b"/>
              <a:pathLst>
                <a:path w="155" h="230">
                  <a:moveTo>
                    <a:pt x="0" y="115"/>
                  </a:moveTo>
                  <a:cubicBezTo>
                    <a:pt x="0" y="52"/>
                    <a:pt x="43" y="0"/>
                    <a:pt x="94" y="0"/>
                  </a:cubicBezTo>
                  <a:cubicBezTo>
                    <a:pt x="119" y="0"/>
                    <a:pt x="135" y="11"/>
                    <a:pt x="144" y="34"/>
                  </a:cubicBezTo>
                  <a:cubicBezTo>
                    <a:pt x="153" y="57"/>
                    <a:pt x="155" y="89"/>
                    <a:pt x="155" y="115"/>
                  </a:cubicBezTo>
                  <a:cubicBezTo>
                    <a:pt x="155" y="141"/>
                    <a:pt x="153" y="173"/>
                    <a:pt x="144" y="196"/>
                  </a:cubicBezTo>
                  <a:cubicBezTo>
                    <a:pt x="135" y="219"/>
                    <a:pt x="119" y="230"/>
                    <a:pt x="94" y="230"/>
                  </a:cubicBezTo>
                  <a:cubicBezTo>
                    <a:pt x="43" y="230"/>
                    <a:pt x="0" y="178"/>
                    <a:pt x="0" y="115"/>
                  </a:cubicBez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26"/>
            <p:cNvSpPr/>
            <p:nvPr/>
          </p:nvSpPr>
          <p:spPr bwMode="auto">
            <a:xfrm>
              <a:off x="2172" y="1934"/>
              <a:ext cx="364" cy="502"/>
            </a:xfrm>
            <a:custGeom>
              <a:avLst/>
              <a:gdLst>
                <a:gd name="T0" fmla="*/ 172 w 205"/>
                <a:gd name="T1" fmla="*/ 264 h 282"/>
                <a:gd name="T2" fmla="*/ 199 w 205"/>
                <a:gd name="T3" fmla="*/ 240 h 282"/>
                <a:gd name="T4" fmla="*/ 179 w 205"/>
                <a:gd name="T5" fmla="*/ 204 h 282"/>
                <a:gd name="T6" fmla="*/ 110 w 205"/>
                <a:gd name="T7" fmla="*/ 186 h 282"/>
                <a:gd name="T8" fmla="*/ 80 w 205"/>
                <a:gd name="T9" fmla="*/ 141 h 282"/>
                <a:gd name="T10" fmla="*/ 110 w 205"/>
                <a:gd name="T11" fmla="*/ 96 h 282"/>
                <a:gd name="T12" fmla="*/ 179 w 205"/>
                <a:gd name="T13" fmla="*/ 78 h 282"/>
                <a:gd name="T14" fmla="*/ 199 w 205"/>
                <a:gd name="T15" fmla="*/ 41 h 282"/>
                <a:gd name="T16" fmla="*/ 172 w 205"/>
                <a:gd name="T17" fmla="*/ 18 h 282"/>
                <a:gd name="T18" fmla="*/ 0 w 205"/>
                <a:gd name="T19" fmla="*/ 0 h 282"/>
                <a:gd name="T20" fmla="*/ 0 w 205"/>
                <a:gd name="T21" fmla="*/ 133 h 282"/>
                <a:gd name="T22" fmla="*/ 0 w 205"/>
                <a:gd name="T23" fmla="*/ 282 h 282"/>
                <a:gd name="T24" fmla="*/ 172 w 205"/>
                <a:gd name="T25" fmla="*/ 264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282">
                  <a:moveTo>
                    <a:pt x="172" y="264"/>
                  </a:moveTo>
                  <a:cubicBezTo>
                    <a:pt x="172" y="264"/>
                    <a:pt x="193" y="267"/>
                    <a:pt x="199" y="240"/>
                  </a:cubicBezTo>
                  <a:cubicBezTo>
                    <a:pt x="205" y="210"/>
                    <a:pt x="179" y="204"/>
                    <a:pt x="179" y="204"/>
                  </a:cubicBezTo>
                  <a:cubicBezTo>
                    <a:pt x="110" y="186"/>
                    <a:pt x="110" y="186"/>
                    <a:pt x="110" y="186"/>
                  </a:cubicBezTo>
                  <a:cubicBezTo>
                    <a:pt x="90" y="180"/>
                    <a:pt x="81" y="159"/>
                    <a:pt x="80" y="141"/>
                  </a:cubicBezTo>
                  <a:cubicBezTo>
                    <a:pt x="81" y="123"/>
                    <a:pt x="90" y="101"/>
                    <a:pt x="110" y="96"/>
                  </a:cubicBezTo>
                  <a:cubicBezTo>
                    <a:pt x="179" y="78"/>
                    <a:pt x="179" y="78"/>
                    <a:pt x="179" y="78"/>
                  </a:cubicBezTo>
                  <a:cubicBezTo>
                    <a:pt x="179" y="78"/>
                    <a:pt x="205" y="72"/>
                    <a:pt x="199" y="41"/>
                  </a:cubicBezTo>
                  <a:cubicBezTo>
                    <a:pt x="193" y="15"/>
                    <a:pt x="172" y="18"/>
                    <a:pt x="172" y="18"/>
                  </a:cubicBezTo>
                  <a:cubicBezTo>
                    <a:pt x="0" y="0"/>
                    <a:pt x="0" y="0"/>
                    <a:pt x="0" y="0"/>
                  </a:cubicBezTo>
                  <a:cubicBezTo>
                    <a:pt x="0" y="133"/>
                    <a:pt x="0" y="133"/>
                    <a:pt x="0" y="133"/>
                  </a:cubicBezTo>
                  <a:cubicBezTo>
                    <a:pt x="0" y="282"/>
                    <a:pt x="0" y="282"/>
                    <a:pt x="0" y="282"/>
                  </a:cubicBezTo>
                  <a:lnTo>
                    <a:pt x="172" y="264"/>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Oval 27"/>
            <p:cNvSpPr>
              <a:spLocks noChangeArrowheads="1"/>
            </p:cNvSpPr>
            <p:nvPr/>
          </p:nvSpPr>
          <p:spPr bwMode="auto">
            <a:xfrm>
              <a:off x="4367" y="1980"/>
              <a:ext cx="271" cy="408"/>
            </a:xfrm>
            <a:prstGeom prst="ellipse">
              <a:avLst/>
            </a:prstGeom>
            <a:solidFill>
              <a:srgbClr val="47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28"/>
            <p:cNvSpPr/>
            <p:nvPr/>
          </p:nvSpPr>
          <p:spPr bwMode="auto">
            <a:xfrm>
              <a:off x="4365" y="1980"/>
              <a:ext cx="273" cy="409"/>
            </a:xfrm>
            <a:custGeom>
              <a:avLst/>
              <a:gdLst>
                <a:gd name="T0" fmla="*/ 154 w 154"/>
                <a:gd name="T1" fmla="*/ 115 h 230"/>
                <a:gd name="T2" fmla="*/ 60 w 154"/>
                <a:gd name="T3" fmla="*/ 230 h 230"/>
                <a:gd name="T4" fmla="*/ 11 w 154"/>
                <a:gd name="T5" fmla="*/ 196 h 230"/>
                <a:gd name="T6" fmla="*/ 0 w 154"/>
                <a:gd name="T7" fmla="*/ 115 h 230"/>
                <a:gd name="T8" fmla="*/ 11 w 154"/>
                <a:gd name="T9" fmla="*/ 34 h 230"/>
                <a:gd name="T10" fmla="*/ 60 w 154"/>
                <a:gd name="T11" fmla="*/ 0 h 230"/>
                <a:gd name="T12" fmla="*/ 154 w 154"/>
                <a:gd name="T13" fmla="*/ 115 h 230"/>
              </a:gdLst>
              <a:ahLst/>
              <a:cxnLst>
                <a:cxn ang="0">
                  <a:pos x="T0" y="T1"/>
                </a:cxn>
                <a:cxn ang="0">
                  <a:pos x="T2" y="T3"/>
                </a:cxn>
                <a:cxn ang="0">
                  <a:pos x="T4" y="T5"/>
                </a:cxn>
                <a:cxn ang="0">
                  <a:pos x="T6" y="T7"/>
                </a:cxn>
                <a:cxn ang="0">
                  <a:pos x="T8" y="T9"/>
                </a:cxn>
                <a:cxn ang="0">
                  <a:pos x="T10" y="T11"/>
                </a:cxn>
                <a:cxn ang="0">
                  <a:pos x="T12" y="T13"/>
                </a:cxn>
              </a:cxnLst>
              <a:rect l="0" t="0" r="r" b="b"/>
              <a:pathLst>
                <a:path w="154" h="230">
                  <a:moveTo>
                    <a:pt x="154" y="115"/>
                  </a:moveTo>
                  <a:cubicBezTo>
                    <a:pt x="154" y="178"/>
                    <a:pt x="112" y="230"/>
                    <a:pt x="60" y="230"/>
                  </a:cubicBezTo>
                  <a:cubicBezTo>
                    <a:pt x="36" y="230"/>
                    <a:pt x="20" y="219"/>
                    <a:pt x="11" y="196"/>
                  </a:cubicBezTo>
                  <a:cubicBezTo>
                    <a:pt x="1" y="173"/>
                    <a:pt x="0" y="141"/>
                    <a:pt x="0" y="115"/>
                  </a:cubicBezTo>
                  <a:cubicBezTo>
                    <a:pt x="0" y="89"/>
                    <a:pt x="1" y="56"/>
                    <a:pt x="11" y="34"/>
                  </a:cubicBezTo>
                  <a:cubicBezTo>
                    <a:pt x="20" y="11"/>
                    <a:pt x="36" y="0"/>
                    <a:pt x="60" y="0"/>
                  </a:cubicBezTo>
                  <a:cubicBezTo>
                    <a:pt x="112" y="0"/>
                    <a:pt x="154" y="51"/>
                    <a:pt x="154" y="115"/>
                  </a:cubicBez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29"/>
            <p:cNvSpPr/>
            <p:nvPr/>
          </p:nvSpPr>
          <p:spPr bwMode="auto">
            <a:xfrm>
              <a:off x="4226" y="1934"/>
              <a:ext cx="364" cy="502"/>
            </a:xfrm>
            <a:custGeom>
              <a:avLst/>
              <a:gdLst>
                <a:gd name="T0" fmla="*/ 33 w 205"/>
                <a:gd name="T1" fmla="*/ 18 h 282"/>
                <a:gd name="T2" fmla="*/ 6 w 205"/>
                <a:gd name="T3" fmla="*/ 41 h 282"/>
                <a:gd name="T4" fmla="*/ 26 w 205"/>
                <a:gd name="T5" fmla="*/ 78 h 282"/>
                <a:gd name="T6" fmla="*/ 94 w 205"/>
                <a:gd name="T7" fmla="*/ 96 h 282"/>
                <a:gd name="T8" fmla="*/ 125 w 205"/>
                <a:gd name="T9" fmla="*/ 141 h 282"/>
                <a:gd name="T10" fmla="*/ 94 w 205"/>
                <a:gd name="T11" fmla="*/ 186 h 282"/>
                <a:gd name="T12" fmla="*/ 26 w 205"/>
                <a:gd name="T13" fmla="*/ 204 h 282"/>
                <a:gd name="T14" fmla="*/ 6 w 205"/>
                <a:gd name="T15" fmla="*/ 240 h 282"/>
                <a:gd name="T16" fmla="*/ 33 w 205"/>
                <a:gd name="T17" fmla="*/ 264 h 282"/>
                <a:gd name="T18" fmla="*/ 205 w 205"/>
                <a:gd name="T19" fmla="*/ 282 h 282"/>
                <a:gd name="T20" fmla="*/ 205 w 205"/>
                <a:gd name="T21" fmla="*/ 148 h 282"/>
                <a:gd name="T22" fmla="*/ 205 w 205"/>
                <a:gd name="T23" fmla="*/ 0 h 282"/>
                <a:gd name="T24" fmla="*/ 33 w 205"/>
                <a:gd name="T25" fmla="*/ 1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282">
                  <a:moveTo>
                    <a:pt x="33" y="18"/>
                  </a:moveTo>
                  <a:cubicBezTo>
                    <a:pt x="33" y="18"/>
                    <a:pt x="11" y="15"/>
                    <a:pt x="6" y="41"/>
                  </a:cubicBezTo>
                  <a:cubicBezTo>
                    <a:pt x="0" y="72"/>
                    <a:pt x="26" y="78"/>
                    <a:pt x="26" y="78"/>
                  </a:cubicBezTo>
                  <a:cubicBezTo>
                    <a:pt x="94" y="96"/>
                    <a:pt x="94" y="96"/>
                    <a:pt x="94" y="96"/>
                  </a:cubicBezTo>
                  <a:cubicBezTo>
                    <a:pt x="114" y="101"/>
                    <a:pt x="123" y="123"/>
                    <a:pt x="125" y="141"/>
                  </a:cubicBezTo>
                  <a:cubicBezTo>
                    <a:pt x="123" y="159"/>
                    <a:pt x="114" y="180"/>
                    <a:pt x="94" y="186"/>
                  </a:cubicBezTo>
                  <a:cubicBezTo>
                    <a:pt x="26" y="204"/>
                    <a:pt x="26" y="204"/>
                    <a:pt x="26" y="204"/>
                  </a:cubicBezTo>
                  <a:cubicBezTo>
                    <a:pt x="26" y="204"/>
                    <a:pt x="0" y="210"/>
                    <a:pt x="6" y="240"/>
                  </a:cubicBezTo>
                  <a:cubicBezTo>
                    <a:pt x="11" y="267"/>
                    <a:pt x="33" y="264"/>
                    <a:pt x="33" y="264"/>
                  </a:cubicBezTo>
                  <a:cubicBezTo>
                    <a:pt x="205" y="282"/>
                    <a:pt x="205" y="282"/>
                    <a:pt x="205" y="282"/>
                  </a:cubicBezTo>
                  <a:cubicBezTo>
                    <a:pt x="205" y="148"/>
                    <a:pt x="205" y="148"/>
                    <a:pt x="205" y="148"/>
                  </a:cubicBezTo>
                  <a:cubicBezTo>
                    <a:pt x="205" y="0"/>
                    <a:pt x="205" y="0"/>
                    <a:pt x="205" y="0"/>
                  </a:cubicBezTo>
                  <a:lnTo>
                    <a:pt x="33" y="18"/>
                  </a:lnTo>
                  <a:close/>
                </a:path>
              </a:pathLst>
            </a:custGeom>
            <a:solidFill>
              <a:srgbClr val="2323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Oval 30"/>
            <p:cNvSpPr>
              <a:spLocks noChangeArrowheads="1"/>
            </p:cNvSpPr>
            <p:nvPr/>
          </p:nvSpPr>
          <p:spPr bwMode="auto">
            <a:xfrm>
              <a:off x="3197" y="3163"/>
              <a:ext cx="406" cy="272"/>
            </a:xfrm>
            <a:prstGeom prst="ellipse">
              <a:avLst/>
            </a:prstGeom>
            <a:solidFill>
              <a:srgbClr val="47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31"/>
            <p:cNvSpPr/>
            <p:nvPr/>
          </p:nvSpPr>
          <p:spPr bwMode="auto">
            <a:xfrm>
              <a:off x="3197" y="3161"/>
              <a:ext cx="406" cy="274"/>
            </a:xfrm>
            <a:custGeom>
              <a:avLst/>
              <a:gdLst>
                <a:gd name="T0" fmla="*/ 114 w 229"/>
                <a:gd name="T1" fmla="*/ 154 h 154"/>
                <a:gd name="T2" fmla="*/ 0 w 229"/>
                <a:gd name="T3" fmla="*/ 60 h 154"/>
                <a:gd name="T4" fmla="*/ 33 w 229"/>
                <a:gd name="T5" fmla="*/ 11 h 154"/>
                <a:gd name="T6" fmla="*/ 114 w 229"/>
                <a:gd name="T7" fmla="*/ 0 h 154"/>
                <a:gd name="T8" fmla="*/ 195 w 229"/>
                <a:gd name="T9" fmla="*/ 11 h 154"/>
                <a:gd name="T10" fmla="*/ 229 w 229"/>
                <a:gd name="T11" fmla="*/ 60 h 154"/>
                <a:gd name="T12" fmla="*/ 114 w 229"/>
                <a:gd name="T13" fmla="*/ 154 h 154"/>
              </a:gdLst>
              <a:ahLst/>
              <a:cxnLst>
                <a:cxn ang="0">
                  <a:pos x="T0" y="T1"/>
                </a:cxn>
                <a:cxn ang="0">
                  <a:pos x="T2" y="T3"/>
                </a:cxn>
                <a:cxn ang="0">
                  <a:pos x="T4" y="T5"/>
                </a:cxn>
                <a:cxn ang="0">
                  <a:pos x="T6" y="T7"/>
                </a:cxn>
                <a:cxn ang="0">
                  <a:pos x="T8" y="T9"/>
                </a:cxn>
                <a:cxn ang="0">
                  <a:pos x="T10" y="T11"/>
                </a:cxn>
                <a:cxn ang="0">
                  <a:pos x="T12" y="T13"/>
                </a:cxn>
              </a:cxnLst>
              <a:rect l="0" t="0" r="r" b="b"/>
              <a:pathLst>
                <a:path w="229" h="154">
                  <a:moveTo>
                    <a:pt x="114" y="154"/>
                  </a:moveTo>
                  <a:cubicBezTo>
                    <a:pt x="51" y="154"/>
                    <a:pt x="0" y="112"/>
                    <a:pt x="0" y="60"/>
                  </a:cubicBezTo>
                  <a:cubicBezTo>
                    <a:pt x="0" y="36"/>
                    <a:pt x="11" y="20"/>
                    <a:pt x="33" y="11"/>
                  </a:cubicBezTo>
                  <a:cubicBezTo>
                    <a:pt x="56" y="2"/>
                    <a:pt x="89" y="0"/>
                    <a:pt x="114" y="0"/>
                  </a:cubicBezTo>
                  <a:cubicBezTo>
                    <a:pt x="140" y="0"/>
                    <a:pt x="173" y="2"/>
                    <a:pt x="195" y="11"/>
                  </a:cubicBezTo>
                  <a:cubicBezTo>
                    <a:pt x="218" y="20"/>
                    <a:pt x="229" y="36"/>
                    <a:pt x="229" y="60"/>
                  </a:cubicBezTo>
                  <a:cubicBezTo>
                    <a:pt x="229" y="112"/>
                    <a:pt x="178" y="154"/>
                    <a:pt x="114" y="154"/>
                  </a:cubicBez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32"/>
            <p:cNvSpPr/>
            <p:nvPr/>
          </p:nvSpPr>
          <p:spPr bwMode="auto">
            <a:xfrm>
              <a:off x="3243" y="3028"/>
              <a:ext cx="314" cy="304"/>
            </a:xfrm>
            <a:custGeom>
              <a:avLst/>
              <a:gdLst>
                <a:gd name="T0" fmla="*/ 165 w 177"/>
                <a:gd name="T1" fmla="*/ 23 h 171"/>
                <a:gd name="T2" fmla="*/ 151 w 177"/>
                <a:gd name="T3" fmla="*/ 0 h 171"/>
                <a:gd name="T4" fmla="*/ 26 w 177"/>
                <a:gd name="T5" fmla="*/ 0 h 171"/>
                <a:gd name="T6" fmla="*/ 11 w 177"/>
                <a:gd name="T7" fmla="*/ 23 h 171"/>
                <a:gd name="T8" fmla="*/ 0 w 177"/>
                <a:gd name="T9" fmla="*/ 171 h 171"/>
                <a:gd name="T10" fmla="*/ 83 w 177"/>
                <a:gd name="T11" fmla="*/ 171 h 171"/>
                <a:gd name="T12" fmla="*/ 177 w 177"/>
                <a:gd name="T13" fmla="*/ 171 h 171"/>
                <a:gd name="T14" fmla="*/ 165 w 177"/>
                <a:gd name="T15" fmla="*/ 23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171">
                  <a:moveTo>
                    <a:pt x="165" y="23"/>
                  </a:moveTo>
                  <a:cubicBezTo>
                    <a:pt x="165" y="23"/>
                    <a:pt x="167" y="4"/>
                    <a:pt x="151" y="0"/>
                  </a:cubicBezTo>
                  <a:cubicBezTo>
                    <a:pt x="26" y="0"/>
                    <a:pt x="26" y="0"/>
                    <a:pt x="26" y="0"/>
                  </a:cubicBezTo>
                  <a:cubicBezTo>
                    <a:pt x="9" y="4"/>
                    <a:pt x="11" y="23"/>
                    <a:pt x="11" y="23"/>
                  </a:cubicBezTo>
                  <a:cubicBezTo>
                    <a:pt x="0" y="171"/>
                    <a:pt x="0" y="171"/>
                    <a:pt x="0" y="171"/>
                  </a:cubicBezTo>
                  <a:cubicBezTo>
                    <a:pt x="83" y="171"/>
                    <a:pt x="83" y="171"/>
                    <a:pt x="83" y="171"/>
                  </a:cubicBezTo>
                  <a:cubicBezTo>
                    <a:pt x="177" y="171"/>
                    <a:pt x="177" y="171"/>
                    <a:pt x="177" y="171"/>
                  </a:cubicBezTo>
                  <a:lnTo>
                    <a:pt x="165" y="23"/>
                  </a:lnTo>
                  <a:close/>
                </a:path>
              </a:pathLst>
            </a:custGeom>
            <a:solidFill>
              <a:srgbClr val="8585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33"/>
            <p:cNvSpPr/>
            <p:nvPr/>
          </p:nvSpPr>
          <p:spPr bwMode="auto">
            <a:xfrm>
              <a:off x="3177" y="3232"/>
              <a:ext cx="446" cy="196"/>
            </a:xfrm>
            <a:custGeom>
              <a:avLst/>
              <a:gdLst>
                <a:gd name="T0" fmla="*/ 251 w 251"/>
                <a:gd name="T1" fmla="*/ 56 h 110"/>
                <a:gd name="T2" fmla="*/ 186 w 251"/>
                <a:gd name="T3" fmla="*/ 105 h 110"/>
                <a:gd name="T4" fmla="*/ 125 w 251"/>
                <a:gd name="T5" fmla="*/ 105 h 110"/>
                <a:gd name="T6" fmla="*/ 63 w 251"/>
                <a:gd name="T7" fmla="*/ 105 h 110"/>
                <a:gd name="T8" fmla="*/ 0 w 251"/>
                <a:gd name="T9" fmla="*/ 56 h 110"/>
                <a:gd name="T10" fmla="*/ 125 w 251"/>
                <a:gd name="T11" fmla="*/ 0 h 110"/>
                <a:gd name="T12" fmla="*/ 251 w 251"/>
                <a:gd name="T13" fmla="*/ 56 h 110"/>
              </a:gdLst>
              <a:ahLst/>
              <a:cxnLst>
                <a:cxn ang="0">
                  <a:pos x="T0" y="T1"/>
                </a:cxn>
                <a:cxn ang="0">
                  <a:pos x="T2" y="T3"/>
                </a:cxn>
                <a:cxn ang="0">
                  <a:pos x="T4" y="T5"/>
                </a:cxn>
                <a:cxn ang="0">
                  <a:pos x="T6" y="T7"/>
                </a:cxn>
                <a:cxn ang="0">
                  <a:pos x="T8" y="T9"/>
                </a:cxn>
                <a:cxn ang="0">
                  <a:pos x="T10" y="T11"/>
                </a:cxn>
                <a:cxn ang="0">
                  <a:pos x="T12" y="T13"/>
                </a:cxn>
              </a:cxnLst>
              <a:rect l="0" t="0" r="r" b="b"/>
              <a:pathLst>
                <a:path w="251" h="110">
                  <a:moveTo>
                    <a:pt x="251" y="56"/>
                  </a:moveTo>
                  <a:cubicBezTo>
                    <a:pt x="251" y="77"/>
                    <a:pt x="225" y="96"/>
                    <a:pt x="186" y="105"/>
                  </a:cubicBezTo>
                  <a:cubicBezTo>
                    <a:pt x="168" y="110"/>
                    <a:pt x="147" y="105"/>
                    <a:pt x="125" y="105"/>
                  </a:cubicBezTo>
                  <a:cubicBezTo>
                    <a:pt x="103" y="105"/>
                    <a:pt x="81" y="109"/>
                    <a:pt x="63" y="105"/>
                  </a:cubicBezTo>
                  <a:cubicBezTo>
                    <a:pt x="25" y="95"/>
                    <a:pt x="0" y="77"/>
                    <a:pt x="0" y="56"/>
                  </a:cubicBezTo>
                  <a:cubicBezTo>
                    <a:pt x="0" y="25"/>
                    <a:pt x="56" y="0"/>
                    <a:pt x="125" y="0"/>
                  </a:cubicBezTo>
                  <a:cubicBezTo>
                    <a:pt x="195" y="0"/>
                    <a:pt x="251" y="25"/>
                    <a:pt x="251" y="56"/>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Oval 34"/>
            <p:cNvSpPr>
              <a:spLocks noChangeArrowheads="1"/>
            </p:cNvSpPr>
            <p:nvPr/>
          </p:nvSpPr>
          <p:spPr bwMode="auto">
            <a:xfrm>
              <a:off x="3259" y="3206"/>
              <a:ext cx="133" cy="99"/>
            </a:xfrm>
            <a:prstGeom prst="ellipse">
              <a:avLst/>
            </a:prstGeom>
            <a:solidFill>
              <a:schemeClr val="accent6">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Oval 35"/>
            <p:cNvSpPr>
              <a:spLocks noChangeArrowheads="1"/>
            </p:cNvSpPr>
            <p:nvPr/>
          </p:nvSpPr>
          <p:spPr bwMode="auto">
            <a:xfrm>
              <a:off x="3404" y="3206"/>
              <a:ext cx="135" cy="101"/>
            </a:xfrm>
            <a:prstGeom prst="ellipse">
              <a:avLst/>
            </a:prstGeom>
            <a:solidFill>
              <a:schemeClr val="accent6">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36"/>
            <p:cNvSpPr/>
            <p:nvPr/>
          </p:nvSpPr>
          <p:spPr bwMode="auto">
            <a:xfrm>
              <a:off x="3479" y="3293"/>
              <a:ext cx="27" cy="48"/>
            </a:xfrm>
            <a:custGeom>
              <a:avLst/>
              <a:gdLst>
                <a:gd name="T0" fmla="*/ 13 w 15"/>
                <a:gd name="T1" fmla="*/ 12 h 27"/>
                <a:gd name="T2" fmla="*/ 12 w 15"/>
                <a:gd name="T3" fmla="*/ 26 h 27"/>
                <a:gd name="T4" fmla="*/ 3 w 15"/>
                <a:gd name="T5" fmla="*/ 15 h 27"/>
                <a:gd name="T6" fmla="*/ 4 w 15"/>
                <a:gd name="T7" fmla="*/ 1 h 27"/>
                <a:gd name="T8" fmla="*/ 13 w 15"/>
                <a:gd name="T9" fmla="*/ 12 h 27"/>
              </a:gdLst>
              <a:ahLst/>
              <a:cxnLst>
                <a:cxn ang="0">
                  <a:pos x="T0" y="T1"/>
                </a:cxn>
                <a:cxn ang="0">
                  <a:pos x="T2" y="T3"/>
                </a:cxn>
                <a:cxn ang="0">
                  <a:pos x="T4" y="T5"/>
                </a:cxn>
                <a:cxn ang="0">
                  <a:pos x="T6" y="T7"/>
                </a:cxn>
                <a:cxn ang="0">
                  <a:pos x="T8" y="T9"/>
                </a:cxn>
              </a:cxnLst>
              <a:rect l="0" t="0" r="r" b="b"/>
              <a:pathLst>
                <a:path w="15" h="27">
                  <a:moveTo>
                    <a:pt x="13" y="12"/>
                  </a:moveTo>
                  <a:cubicBezTo>
                    <a:pt x="15" y="19"/>
                    <a:pt x="15" y="25"/>
                    <a:pt x="12" y="26"/>
                  </a:cubicBezTo>
                  <a:cubicBezTo>
                    <a:pt x="9" y="27"/>
                    <a:pt x="5" y="22"/>
                    <a:pt x="3" y="15"/>
                  </a:cubicBezTo>
                  <a:cubicBezTo>
                    <a:pt x="0" y="8"/>
                    <a:pt x="1" y="2"/>
                    <a:pt x="4" y="1"/>
                  </a:cubicBezTo>
                  <a:cubicBezTo>
                    <a:pt x="6" y="0"/>
                    <a:pt x="10" y="5"/>
                    <a:pt x="13" y="12"/>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37"/>
            <p:cNvSpPr/>
            <p:nvPr/>
          </p:nvSpPr>
          <p:spPr bwMode="auto">
            <a:xfrm>
              <a:off x="3293" y="3293"/>
              <a:ext cx="26" cy="48"/>
            </a:xfrm>
            <a:custGeom>
              <a:avLst/>
              <a:gdLst>
                <a:gd name="T0" fmla="*/ 3 w 15"/>
                <a:gd name="T1" fmla="*/ 12 h 27"/>
                <a:gd name="T2" fmla="*/ 4 w 15"/>
                <a:gd name="T3" fmla="*/ 26 h 27"/>
                <a:gd name="T4" fmla="*/ 13 w 15"/>
                <a:gd name="T5" fmla="*/ 15 h 27"/>
                <a:gd name="T6" fmla="*/ 12 w 15"/>
                <a:gd name="T7" fmla="*/ 1 h 27"/>
                <a:gd name="T8" fmla="*/ 3 w 15"/>
                <a:gd name="T9" fmla="*/ 12 h 27"/>
              </a:gdLst>
              <a:ahLst/>
              <a:cxnLst>
                <a:cxn ang="0">
                  <a:pos x="T0" y="T1"/>
                </a:cxn>
                <a:cxn ang="0">
                  <a:pos x="T2" y="T3"/>
                </a:cxn>
                <a:cxn ang="0">
                  <a:pos x="T4" y="T5"/>
                </a:cxn>
                <a:cxn ang="0">
                  <a:pos x="T6" y="T7"/>
                </a:cxn>
                <a:cxn ang="0">
                  <a:pos x="T8" y="T9"/>
                </a:cxn>
              </a:cxnLst>
              <a:rect l="0" t="0" r="r" b="b"/>
              <a:pathLst>
                <a:path w="15" h="27">
                  <a:moveTo>
                    <a:pt x="3" y="12"/>
                  </a:moveTo>
                  <a:cubicBezTo>
                    <a:pt x="0" y="19"/>
                    <a:pt x="1" y="25"/>
                    <a:pt x="4" y="26"/>
                  </a:cubicBezTo>
                  <a:cubicBezTo>
                    <a:pt x="6" y="27"/>
                    <a:pt x="10" y="22"/>
                    <a:pt x="13" y="15"/>
                  </a:cubicBezTo>
                  <a:cubicBezTo>
                    <a:pt x="15" y="8"/>
                    <a:pt x="15" y="2"/>
                    <a:pt x="12" y="1"/>
                  </a:cubicBezTo>
                  <a:cubicBezTo>
                    <a:pt x="9" y="0"/>
                    <a:pt x="5" y="5"/>
                    <a:pt x="3" y="12"/>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38"/>
            <p:cNvSpPr/>
            <p:nvPr/>
          </p:nvSpPr>
          <p:spPr bwMode="auto">
            <a:xfrm>
              <a:off x="3307" y="3179"/>
              <a:ext cx="184" cy="251"/>
            </a:xfrm>
            <a:custGeom>
              <a:avLst/>
              <a:gdLst>
                <a:gd name="T0" fmla="*/ 55 w 104"/>
                <a:gd name="T1" fmla="*/ 5 h 141"/>
                <a:gd name="T2" fmla="*/ 55 w 104"/>
                <a:gd name="T3" fmla="*/ 5 h 141"/>
                <a:gd name="T4" fmla="*/ 23 w 104"/>
                <a:gd name="T5" fmla="*/ 7 h 141"/>
                <a:gd name="T6" fmla="*/ 39 w 104"/>
                <a:gd name="T7" fmla="*/ 7 h 141"/>
                <a:gd name="T8" fmla="*/ 30 w 104"/>
                <a:gd name="T9" fmla="*/ 11 h 141"/>
                <a:gd name="T10" fmla="*/ 10 w 104"/>
                <a:gd name="T11" fmla="*/ 20 h 141"/>
                <a:gd name="T12" fmla="*/ 19 w 104"/>
                <a:gd name="T13" fmla="*/ 18 h 141"/>
                <a:gd name="T14" fmla="*/ 0 w 104"/>
                <a:gd name="T15" fmla="*/ 73 h 141"/>
                <a:gd name="T16" fmla="*/ 52 w 104"/>
                <a:gd name="T17" fmla="*/ 141 h 141"/>
                <a:gd name="T18" fmla="*/ 104 w 104"/>
                <a:gd name="T19" fmla="*/ 73 h 141"/>
                <a:gd name="T20" fmla="*/ 55 w 104"/>
                <a:gd name="T21" fmla="*/ 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41">
                  <a:moveTo>
                    <a:pt x="55" y="5"/>
                  </a:moveTo>
                  <a:cubicBezTo>
                    <a:pt x="55" y="5"/>
                    <a:pt x="55" y="5"/>
                    <a:pt x="55" y="5"/>
                  </a:cubicBezTo>
                  <a:cubicBezTo>
                    <a:pt x="55" y="5"/>
                    <a:pt x="37" y="0"/>
                    <a:pt x="23" y="7"/>
                  </a:cubicBezTo>
                  <a:cubicBezTo>
                    <a:pt x="23" y="7"/>
                    <a:pt x="33" y="6"/>
                    <a:pt x="39" y="7"/>
                  </a:cubicBezTo>
                  <a:cubicBezTo>
                    <a:pt x="36" y="8"/>
                    <a:pt x="33" y="10"/>
                    <a:pt x="30" y="11"/>
                  </a:cubicBezTo>
                  <a:cubicBezTo>
                    <a:pt x="22" y="13"/>
                    <a:pt x="13" y="15"/>
                    <a:pt x="10" y="20"/>
                  </a:cubicBezTo>
                  <a:cubicBezTo>
                    <a:pt x="10" y="20"/>
                    <a:pt x="15" y="17"/>
                    <a:pt x="19" y="18"/>
                  </a:cubicBezTo>
                  <a:cubicBezTo>
                    <a:pt x="8" y="31"/>
                    <a:pt x="0" y="52"/>
                    <a:pt x="0" y="73"/>
                  </a:cubicBezTo>
                  <a:cubicBezTo>
                    <a:pt x="0" y="111"/>
                    <a:pt x="23" y="141"/>
                    <a:pt x="52" y="141"/>
                  </a:cubicBezTo>
                  <a:cubicBezTo>
                    <a:pt x="81" y="141"/>
                    <a:pt x="104" y="111"/>
                    <a:pt x="104" y="73"/>
                  </a:cubicBezTo>
                  <a:cubicBezTo>
                    <a:pt x="104" y="37"/>
                    <a:pt x="82" y="7"/>
                    <a:pt x="55" y="5"/>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39"/>
            <p:cNvSpPr/>
            <p:nvPr/>
          </p:nvSpPr>
          <p:spPr bwMode="auto">
            <a:xfrm>
              <a:off x="2394" y="1216"/>
              <a:ext cx="417" cy="418"/>
            </a:xfrm>
            <a:custGeom>
              <a:avLst/>
              <a:gdLst>
                <a:gd name="T0" fmla="*/ 36 w 235"/>
                <a:gd name="T1" fmla="*/ 198 h 235"/>
                <a:gd name="T2" fmla="*/ 51 w 235"/>
                <a:gd name="T3" fmla="*/ 51 h 235"/>
                <a:gd name="T4" fmla="*/ 198 w 235"/>
                <a:gd name="T5" fmla="*/ 37 h 235"/>
                <a:gd name="T6" fmla="*/ 159 w 235"/>
                <a:gd name="T7" fmla="*/ 160 h 235"/>
                <a:gd name="T8" fmla="*/ 36 w 235"/>
                <a:gd name="T9" fmla="*/ 198 h 235"/>
              </a:gdLst>
              <a:ahLst/>
              <a:cxnLst>
                <a:cxn ang="0">
                  <a:pos x="T0" y="T1"/>
                </a:cxn>
                <a:cxn ang="0">
                  <a:pos x="T2" y="T3"/>
                </a:cxn>
                <a:cxn ang="0">
                  <a:pos x="T4" y="T5"/>
                </a:cxn>
                <a:cxn ang="0">
                  <a:pos x="T6" y="T7"/>
                </a:cxn>
                <a:cxn ang="0">
                  <a:pos x="T8" y="T9"/>
                </a:cxn>
              </a:cxnLst>
              <a:rect l="0" t="0" r="r" b="b"/>
              <a:pathLst>
                <a:path w="235" h="235">
                  <a:moveTo>
                    <a:pt x="36" y="198"/>
                  </a:moveTo>
                  <a:cubicBezTo>
                    <a:pt x="0" y="162"/>
                    <a:pt x="6" y="96"/>
                    <a:pt x="51" y="51"/>
                  </a:cubicBezTo>
                  <a:cubicBezTo>
                    <a:pt x="96" y="7"/>
                    <a:pt x="161" y="0"/>
                    <a:pt x="198" y="37"/>
                  </a:cubicBezTo>
                  <a:cubicBezTo>
                    <a:pt x="235" y="73"/>
                    <a:pt x="204" y="115"/>
                    <a:pt x="159" y="160"/>
                  </a:cubicBezTo>
                  <a:cubicBezTo>
                    <a:pt x="115" y="204"/>
                    <a:pt x="73" y="235"/>
                    <a:pt x="36" y="198"/>
                  </a:cubicBezTo>
                  <a:close/>
                </a:path>
              </a:pathLst>
            </a:custGeom>
            <a:solidFill>
              <a:srgbClr val="47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40"/>
            <p:cNvSpPr/>
            <p:nvPr/>
          </p:nvSpPr>
          <p:spPr bwMode="auto">
            <a:xfrm>
              <a:off x="2392" y="1216"/>
              <a:ext cx="391" cy="389"/>
            </a:xfrm>
            <a:custGeom>
              <a:avLst/>
              <a:gdLst>
                <a:gd name="T0" fmla="*/ 52 w 220"/>
                <a:gd name="T1" fmla="*/ 51 h 219"/>
                <a:gd name="T2" fmla="*/ 199 w 220"/>
                <a:gd name="T3" fmla="*/ 36 h 219"/>
                <a:gd name="T4" fmla="*/ 211 w 220"/>
                <a:gd name="T5" fmla="*/ 95 h 219"/>
                <a:gd name="T6" fmla="*/ 161 w 220"/>
                <a:gd name="T7" fmla="*/ 160 h 219"/>
                <a:gd name="T8" fmla="*/ 96 w 220"/>
                <a:gd name="T9" fmla="*/ 210 h 219"/>
                <a:gd name="T10" fmla="*/ 37 w 220"/>
                <a:gd name="T11" fmla="*/ 199 h 219"/>
                <a:gd name="T12" fmla="*/ 52 w 220"/>
                <a:gd name="T13" fmla="*/ 51 h 219"/>
              </a:gdLst>
              <a:ahLst/>
              <a:cxnLst>
                <a:cxn ang="0">
                  <a:pos x="T0" y="T1"/>
                </a:cxn>
                <a:cxn ang="0">
                  <a:pos x="T2" y="T3"/>
                </a:cxn>
                <a:cxn ang="0">
                  <a:pos x="T4" y="T5"/>
                </a:cxn>
                <a:cxn ang="0">
                  <a:pos x="T6" y="T7"/>
                </a:cxn>
                <a:cxn ang="0">
                  <a:pos x="T8" y="T9"/>
                </a:cxn>
                <a:cxn ang="0">
                  <a:pos x="T10" y="T11"/>
                </a:cxn>
                <a:cxn ang="0">
                  <a:pos x="T12" y="T13"/>
                </a:cxn>
              </a:cxnLst>
              <a:rect l="0" t="0" r="r" b="b"/>
              <a:pathLst>
                <a:path w="220" h="219">
                  <a:moveTo>
                    <a:pt x="52" y="51"/>
                  </a:moveTo>
                  <a:cubicBezTo>
                    <a:pt x="96" y="6"/>
                    <a:pt x="163" y="0"/>
                    <a:pt x="199" y="36"/>
                  </a:cubicBezTo>
                  <a:cubicBezTo>
                    <a:pt x="216" y="53"/>
                    <a:pt x="220" y="73"/>
                    <a:pt x="211" y="95"/>
                  </a:cubicBezTo>
                  <a:cubicBezTo>
                    <a:pt x="201" y="118"/>
                    <a:pt x="179" y="142"/>
                    <a:pt x="161" y="160"/>
                  </a:cubicBezTo>
                  <a:cubicBezTo>
                    <a:pt x="142" y="178"/>
                    <a:pt x="119" y="200"/>
                    <a:pt x="96" y="210"/>
                  </a:cubicBezTo>
                  <a:cubicBezTo>
                    <a:pt x="73" y="219"/>
                    <a:pt x="54" y="216"/>
                    <a:pt x="37" y="199"/>
                  </a:cubicBezTo>
                  <a:cubicBezTo>
                    <a:pt x="0" y="162"/>
                    <a:pt x="7" y="96"/>
                    <a:pt x="52" y="51"/>
                  </a:cubicBez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41"/>
            <p:cNvSpPr/>
            <p:nvPr/>
          </p:nvSpPr>
          <p:spPr bwMode="auto">
            <a:xfrm>
              <a:off x="2343" y="1164"/>
              <a:ext cx="577" cy="578"/>
            </a:xfrm>
            <a:custGeom>
              <a:avLst/>
              <a:gdLst>
                <a:gd name="T0" fmla="*/ 134 w 325"/>
                <a:gd name="T1" fmla="*/ 308 h 325"/>
                <a:gd name="T2" fmla="*/ 169 w 325"/>
                <a:gd name="T3" fmla="*/ 310 h 325"/>
                <a:gd name="T4" fmla="*/ 181 w 325"/>
                <a:gd name="T5" fmla="*/ 271 h 325"/>
                <a:gd name="T6" fmla="*/ 145 w 325"/>
                <a:gd name="T7" fmla="*/ 209 h 325"/>
                <a:gd name="T8" fmla="*/ 156 w 325"/>
                <a:gd name="T9" fmla="*/ 156 h 325"/>
                <a:gd name="T10" fmla="*/ 209 w 325"/>
                <a:gd name="T11" fmla="*/ 146 h 325"/>
                <a:gd name="T12" fmla="*/ 270 w 325"/>
                <a:gd name="T13" fmla="*/ 181 h 325"/>
                <a:gd name="T14" fmla="*/ 310 w 325"/>
                <a:gd name="T15" fmla="*/ 169 h 325"/>
                <a:gd name="T16" fmla="*/ 307 w 325"/>
                <a:gd name="T17" fmla="*/ 134 h 325"/>
                <a:gd name="T18" fmla="*/ 199 w 325"/>
                <a:gd name="T19" fmla="*/ 0 h 325"/>
                <a:gd name="T20" fmla="*/ 105 w 325"/>
                <a:gd name="T21" fmla="*/ 94 h 325"/>
                <a:gd name="T22" fmla="*/ 0 w 325"/>
                <a:gd name="T23" fmla="*/ 199 h 325"/>
                <a:gd name="T24" fmla="*/ 134 w 325"/>
                <a:gd name="T25" fmla="*/ 30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5" h="325">
                  <a:moveTo>
                    <a:pt x="134" y="308"/>
                  </a:moveTo>
                  <a:cubicBezTo>
                    <a:pt x="134" y="308"/>
                    <a:pt x="147" y="325"/>
                    <a:pt x="169" y="310"/>
                  </a:cubicBezTo>
                  <a:cubicBezTo>
                    <a:pt x="195" y="293"/>
                    <a:pt x="181" y="271"/>
                    <a:pt x="181" y="271"/>
                  </a:cubicBezTo>
                  <a:cubicBezTo>
                    <a:pt x="145" y="209"/>
                    <a:pt x="145" y="209"/>
                    <a:pt x="145" y="209"/>
                  </a:cubicBezTo>
                  <a:cubicBezTo>
                    <a:pt x="135" y="191"/>
                    <a:pt x="144" y="170"/>
                    <a:pt x="156" y="156"/>
                  </a:cubicBezTo>
                  <a:cubicBezTo>
                    <a:pt x="169" y="144"/>
                    <a:pt x="191" y="135"/>
                    <a:pt x="209" y="146"/>
                  </a:cubicBezTo>
                  <a:cubicBezTo>
                    <a:pt x="270" y="181"/>
                    <a:pt x="270" y="181"/>
                    <a:pt x="270" y="181"/>
                  </a:cubicBezTo>
                  <a:cubicBezTo>
                    <a:pt x="270" y="181"/>
                    <a:pt x="292" y="195"/>
                    <a:pt x="310" y="169"/>
                  </a:cubicBezTo>
                  <a:cubicBezTo>
                    <a:pt x="325" y="147"/>
                    <a:pt x="307" y="134"/>
                    <a:pt x="307" y="134"/>
                  </a:cubicBezTo>
                  <a:cubicBezTo>
                    <a:pt x="199" y="0"/>
                    <a:pt x="199" y="0"/>
                    <a:pt x="199" y="0"/>
                  </a:cubicBezTo>
                  <a:cubicBezTo>
                    <a:pt x="105" y="94"/>
                    <a:pt x="105" y="94"/>
                    <a:pt x="105" y="94"/>
                  </a:cubicBezTo>
                  <a:cubicBezTo>
                    <a:pt x="0" y="199"/>
                    <a:pt x="0" y="199"/>
                    <a:pt x="0" y="199"/>
                  </a:cubicBezTo>
                  <a:lnTo>
                    <a:pt x="134" y="308"/>
                  </a:lnTo>
                  <a:close/>
                </a:path>
              </a:pathLst>
            </a:custGeom>
            <a:solidFill>
              <a:srgbClr val="2323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42"/>
            <p:cNvSpPr/>
            <p:nvPr/>
          </p:nvSpPr>
          <p:spPr bwMode="auto">
            <a:xfrm>
              <a:off x="3937" y="2761"/>
              <a:ext cx="416" cy="418"/>
            </a:xfrm>
            <a:custGeom>
              <a:avLst/>
              <a:gdLst>
                <a:gd name="T0" fmla="*/ 198 w 234"/>
                <a:gd name="T1" fmla="*/ 36 h 235"/>
                <a:gd name="T2" fmla="*/ 183 w 234"/>
                <a:gd name="T3" fmla="*/ 183 h 235"/>
                <a:gd name="T4" fmla="*/ 36 w 234"/>
                <a:gd name="T5" fmla="*/ 198 h 235"/>
                <a:gd name="T6" fmla="*/ 75 w 234"/>
                <a:gd name="T7" fmla="*/ 75 h 235"/>
                <a:gd name="T8" fmla="*/ 198 w 234"/>
                <a:gd name="T9" fmla="*/ 36 h 235"/>
              </a:gdLst>
              <a:ahLst/>
              <a:cxnLst>
                <a:cxn ang="0">
                  <a:pos x="T0" y="T1"/>
                </a:cxn>
                <a:cxn ang="0">
                  <a:pos x="T2" y="T3"/>
                </a:cxn>
                <a:cxn ang="0">
                  <a:pos x="T4" y="T5"/>
                </a:cxn>
                <a:cxn ang="0">
                  <a:pos x="T6" y="T7"/>
                </a:cxn>
                <a:cxn ang="0">
                  <a:pos x="T8" y="T9"/>
                </a:cxn>
              </a:cxnLst>
              <a:rect l="0" t="0" r="r" b="b"/>
              <a:pathLst>
                <a:path w="234" h="235">
                  <a:moveTo>
                    <a:pt x="198" y="36"/>
                  </a:moveTo>
                  <a:cubicBezTo>
                    <a:pt x="234" y="73"/>
                    <a:pt x="228" y="139"/>
                    <a:pt x="183" y="183"/>
                  </a:cubicBezTo>
                  <a:cubicBezTo>
                    <a:pt x="138" y="228"/>
                    <a:pt x="73" y="235"/>
                    <a:pt x="36" y="198"/>
                  </a:cubicBezTo>
                  <a:cubicBezTo>
                    <a:pt x="0" y="162"/>
                    <a:pt x="30" y="120"/>
                    <a:pt x="75" y="75"/>
                  </a:cubicBezTo>
                  <a:cubicBezTo>
                    <a:pt x="119" y="30"/>
                    <a:pt x="161" y="0"/>
                    <a:pt x="198" y="36"/>
                  </a:cubicBezTo>
                  <a:close/>
                </a:path>
              </a:pathLst>
            </a:custGeom>
            <a:solidFill>
              <a:srgbClr val="47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43"/>
            <p:cNvSpPr/>
            <p:nvPr/>
          </p:nvSpPr>
          <p:spPr bwMode="auto">
            <a:xfrm>
              <a:off x="3964" y="2788"/>
              <a:ext cx="390" cy="391"/>
            </a:xfrm>
            <a:custGeom>
              <a:avLst/>
              <a:gdLst>
                <a:gd name="T0" fmla="*/ 168 w 220"/>
                <a:gd name="T1" fmla="*/ 169 h 220"/>
                <a:gd name="T2" fmla="*/ 21 w 220"/>
                <a:gd name="T3" fmla="*/ 183 h 220"/>
                <a:gd name="T4" fmla="*/ 10 w 220"/>
                <a:gd name="T5" fmla="*/ 124 h 220"/>
                <a:gd name="T6" fmla="*/ 59 w 220"/>
                <a:gd name="T7" fmla="*/ 60 h 220"/>
                <a:gd name="T8" fmla="*/ 124 w 220"/>
                <a:gd name="T9" fmla="*/ 10 h 220"/>
                <a:gd name="T10" fmla="*/ 183 w 220"/>
                <a:gd name="T11" fmla="*/ 21 h 220"/>
                <a:gd name="T12" fmla="*/ 168 w 220"/>
                <a:gd name="T13" fmla="*/ 169 h 220"/>
              </a:gdLst>
              <a:ahLst/>
              <a:cxnLst>
                <a:cxn ang="0">
                  <a:pos x="T0" y="T1"/>
                </a:cxn>
                <a:cxn ang="0">
                  <a:pos x="T2" y="T3"/>
                </a:cxn>
                <a:cxn ang="0">
                  <a:pos x="T4" y="T5"/>
                </a:cxn>
                <a:cxn ang="0">
                  <a:pos x="T6" y="T7"/>
                </a:cxn>
                <a:cxn ang="0">
                  <a:pos x="T8" y="T9"/>
                </a:cxn>
                <a:cxn ang="0">
                  <a:pos x="T10" y="T11"/>
                </a:cxn>
                <a:cxn ang="0">
                  <a:pos x="T12" y="T13"/>
                </a:cxn>
              </a:cxnLst>
              <a:rect l="0" t="0" r="r" b="b"/>
              <a:pathLst>
                <a:path w="220" h="220">
                  <a:moveTo>
                    <a:pt x="168" y="169"/>
                  </a:moveTo>
                  <a:cubicBezTo>
                    <a:pt x="124" y="213"/>
                    <a:pt x="57" y="220"/>
                    <a:pt x="21" y="183"/>
                  </a:cubicBezTo>
                  <a:cubicBezTo>
                    <a:pt x="4" y="166"/>
                    <a:pt x="0" y="147"/>
                    <a:pt x="10" y="124"/>
                  </a:cubicBezTo>
                  <a:cubicBezTo>
                    <a:pt x="19" y="102"/>
                    <a:pt x="41" y="78"/>
                    <a:pt x="59" y="60"/>
                  </a:cubicBezTo>
                  <a:cubicBezTo>
                    <a:pt x="78" y="41"/>
                    <a:pt x="102" y="19"/>
                    <a:pt x="124" y="10"/>
                  </a:cubicBezTo>
                  <a:cubicBezTo>
                    <a:pt x="147" y="0"/>
                    <a:pt x="166" y="4"/>
                    <a:pt x="183" y="21"/>
                  </a:cubicBezTo>
                  <a:cubicBezTo>
                    <a:pt x="220" y="58"/>
                    <a:pt x="213" y="124"/>
                    <a:pt x="168" y="169"/>
                  </a:cubicBez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44"/>
            <p:cNvSpPr/>
            <p:nvPr/>
          </p:nvSpPr>
          <p:spPr bwMode="auto">
            <a:xfrm>
              <a:off x="3827" y="2651"/>
              <a:ext cx="579" cy="580"/>
            </a:xfrm>
            <a:custGeom>
              <a:avLst/>
              <a:gdLst>
                <a:gd name="T0" fmla="*/ 191 w 326"/>
                <a:gd name="T1" fmla="*/ 18 h 326"/>
                <a:gd name="T2" fmla="*/ 156 w 326"/>
                <a:gd name="T3" fmla="*/ 15 h 326"/>
                <a:gd name="T4" fmla="*/ 144 w 326"/>
                <a:gd name="T5" fmla="*/ 55 h 326"/>
                <a:gd name="T6" fmla="*/ 180 w 326"/>
                <a:gd name="T7" fmla="*/ 117 h 326"/>
                <a:gd name="T8" fmla="*/ 170 w 326"/>
                <a:gd name="T9" fmla="*/ 170 h 326"/>
                <a:gd name="T10" fmla="*/ 116 w 326"/>
                <a:gd name="T11" fmla="*/ 180 h 326"/>
                <a:gd name="T12" fmla="*/ 55 w 326"/>
                <a:gd name="T13" fmla="*/ 144 h 326"/>
                <a:gd name="T14" fmla="*/ 15 w 326"/>
                <a:gd name="T15" fmla="*/ 156 h 326"/>
                <a:gd name="T16" fmla="*/ 18 w 326"/>
                <a:gd name="T17" fmla="*/ 192 h 326"/>
                <a:gd name="T18" fmla="*/ 126 w 326"/>
                <a:gd name="T19" fmla="*/ 326 h 326"/>
                <a:gd name="T20" fmla="*/ 221 w 326"/>
                <a:gd name="T21" fmla="*/ 232 h 326"/>
                <a:gd name="T22" fmla="*/ 326 w 326"/>
                <a:gd name="T23" fmla="*/ 127 h 326"/>
                <a:gd name="T24" fmla="*/ 191 w 326"/>
                <a:gd name="T25" fmla="*/ 18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 h="326">
                  <a:moveTo>
                    <a:pt x="191" y="18"/>
                  </a:moveTo>
                  <a:cubicBezTo>
                    <a:pt x="191" y="18"/>
                    <a:pt x="178" y="0"/>
                    <a:pt x="156" y="15"/>
                  </a:cubicBezTo>
                  <a:cubicBezTo>
                    <a:pt x="130" y="33"/>
                    <a:pt x="144" y="55"/>
                    <a:pt x="144" y="55"/>
                  </a:cubicBezTo>
                  <a:cubicBezTo>
                    <a:pt x="180" y="117"/>
                    <a:pt x="180" y="117"/>
                    <a:pt x="180" y="117"/>
                  </a:cubicBezTo>
                  <a:cubicBezTo>
                    <a:pt x="190" y="134"/>
                    <a:pt x="181" y="156"/>
                    <a:pt x="170" y="170"/>
                  </a:cubicBezTo>
                  <a:cubicBezTo>
                    <a:pt x="156" y="181"/>
                    <a:pt x="134" y="190"/>
                    <a:pt x="116" y="180"/>
                  </a:cubicBezTo>
                  <a:cubicBezTo>
                    <a:pt x="55" y="144"/>
                    <a:pt x="55" y="144"/>
                    <a:pt x="55" y="144"/>
                  </a:cubicBezTo>
                  <a:cubicBezTo>
                    <a:pt x="55" y="144"/>
                    <a:pt x="33" y="130"/>
                    <a:pt x="15" y="156"/>
                  </a:cubicBezTo>
                  <a:cubicBezTo>
                    <a:pt x="0" y="179"/>
                    <a:pt x="18" y="192"/>
                    <a:pt x="18" y="192"/>
                  </a:cubicBezTo>
                  <a:cubicBezTo>
                    <a:pt x="126" y="326"/>
                    <a:pt x="126" y="326"/>
                    <a:pt x="126" y="326"/>
                  </a:cubicBezTo>
                  <a:cubicBezTo>
                    <a:pt x="221" y="232"/>
                    <a:pt x="221" y="232"/>
                    <a:pt x="221" y="232"/>
                  </a:cubicBezTo>
                  <a:cubicBezTo>
                    <a:pt x="326" y="127"/>
                    <a:pt x="326" y="127"/>
                    <a:pt x="326" y="127"/>
                  </a:cubicBezTo>
                  <a:lnTo>
                    <a:pt x="191" y="18"/>
                  </a:lnTo>
                  <a:close/>
                </a:path>
              </a:pathLst>
            </a:custGeom>
            <a:solidFill>
              <a:srgbClr val="1B5E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45"/>
            <p:cNvSpPr/>
            <p:nvPr/>
          </p:nvSpPr>
          <p:spPr bwMode="auto">
            <a:xfrm>
              <a:off x="2407" y="2734"/>
              <a:ext cx="415" cy="418"/>
            </a:xfrm>
            <a:custGeom>
              <a:avLst/>
              <a:gdLst>
                <a:gd name="T0" fmla="*/ 198 w 234"/>
                <a:gd name="T1" fmla="*/ 198 h 235"/>
                <a:gd name="T2" fmla="*/ 51 w 234"/>
                <a:gd name="T3" fmla="*/ 184 h 235"/>
                <a:gd name="T4" fmla="*/ 36 w 234"/>
                <a:gd name="T5" fmla="*/ 37 h 235"/>
                <a:gd name="T6" fmla="*/ 159 w 234"/>
                <a:gd name="T7" fmla="*/ 75 h 235"/>
                <a:gd name="T8" fmla="*/ 198 w 234"/>
                <a:gd name="T9" fmla="*/ 198 h 235"/>
              </a:gdLst>
              <a:ahLst/>
              <a:cxnLst>
                <a:cxn ang="0">
                  <a:pos x="T0" y="T1"/>
                </a:cxn>
                <a:cxn ang="0">
                  <a:pos x="T2" y="T3"/>
                </a:cxn>
                <a:cxn ang="0">
                  <a:pos x="T4" y="T5"/>
                </a:cxn>
                <a:cxn ang="0">
                  <a:pos x="T6" y="T7"/>
                </a:cxn>
                <a:cxn ang="0">
                  <a:pos x="T8" y="T9"/>
                </a:cxn>
              </a:cxnLst>
              <a:rect l="0" t="0" r="r" b="b"/>
              <a:pathLst>
                <a:path w="234" h="235">
                  <a:moveTo>
                    <a:pt x="198" y="198"/>
                  </a:moveTo>
                  <a:cubicBezTo>
                    <a:pt x="161" y="235"/>
                    <a:pt x="95" y="228"/>
                    <a:pt x="51" y="184"/>
                  </a:cubicBezTo>
                  <a:cubicBezTo>
                    <a:pt x="6" y="139"/>
                    <a:pt x="0" y="73"/>
                    <a:pt x="36" y="37"/>
                  </a:cubicBezTo>
                  <a:cubicBezTo>
                    <a:pt x="73" y="0"/>
                    <a:pt x="114" y="31"/>
                    <a:pt x="159" y="75"/>
                  </a:cubicBezTo>
                  <a:cubicBezTo>
                    <a:pt x="204" y="120"/>
                    <a:pt x="234" y="162"/>
                    <a:pt x="198" y="198"/>
                  </a:cubicBezTo>
                  <a:close/>
                </a:path>
              </a:pathLst>
            </a:custGeom>
            <a:solidFill>
              <a:srgbClr val="47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46"/>
            <p:cNvSpPr/>
            <p:nvPr/>
          </p:nvSpPr>
          <p:spPr bwMode="auto">
            <a:xfrm>
              <a:off x="2405" y="2763"/>
              <a:ext cx="390" cy="389"/>
            </a:xfrm>
            <a:custGeom>
              <a:avLst/>
              <a:gdLst>
                <a:gd name="T0" fmla="*/ 51 w 220"/>
                <a:gd name="T1" fmla="*/ 168 h 219"/>
                <a:gd name="T2" fmla="*/ 37 w 220"/>
                <a:gd name="T3" fmla="*/ 20 h 219"/>
                <a:gd name="T4" fmla="*/ 96 w 220"/>
                <a:gd name="T5" fmla="*/ 9 h 219"/>
                <a:gd name="T6" fmla="*/ 160 w 220"/>
                <a:gd name="T7" fmla="*/ 59 h 219"/>
                <a:gd name="T8" fmla="*/ 210 w 220"/>
                <a:gd name="T9" fmla="*/ 124 h 219"/>
                <a:gd name="T10" fmla="*/ 199 w 220"/>
                <a:gd name="T11" fmla="*/ 183 h 219"/>
                <a:gd name="T12" fmla="*/ 51 w 220"/>
                <a:gd name="T13" fmla="*/ 168 h 219"/>
              </a:gdLst>
              <a:ahLst/>
              <a:cxnLst>
                <a:cxn ang="0">
                  <a:pos x="T0" y="T1"/>
                </a:cxn>
                <a:cxn ang="0">
                  <a:pos x="T2" y="T3"/>
                </a:cxn>
                <a:cxn ang="0">
                  <a:pos x="T4" y="T5"/>
                </a:cxn>
                <a:cxn ang="0">
                  <a:pos x="T6" y="T7"/>
                </a:cxn>
                <a:cxn ang="0">
                  <a:pos x="T8" y="T9"/>
                </a:cxn>
                <a:cxn ang="0">
                  <a:pos x="T10" y="T11"/>
                </a:cxn>
                <a:cxn ang="0">
                  <a:pos x="T12" y="T13"/>
                </a:cxn>
              </a:cxnLst>
              <a:rect l="0" t="0" r="r" b="b"/>
              <a:pathLst>
                <a:path w="220" h="219">
                  <a:moveTo>
                    <a:pt x="51" y="168"/>
                  </a:moveTo>
                  <a:cubicBezTo>
                    <a:pt x="7" y="123"/>
                    <a:pt x="0" y="57"/>
                    <a:pt x="37" y="20"/>
                  </a:cubicBezTo>
                  <a:cubicBezTo>
                    <a:pt x="54" y="3"/>
                    <a:pt x="73" y="0"/>
                    <a:pt x="96" y="9"/>
                  </a:cubicBezTo>
                  <a:cubicBezTo>
                    <a:pt x="118" y="19"/>
                    <a:pt x="142" y="41"/>
                    <a:pt x="160" y="59"/>
                  </a:cubicBezTo>
                  <a:cubicBezTo>
                    <a:pt x="179" y="77"/>
                    <a:pt x="201" y="101"/>
                    <a:pt x="210" y="124"/>
                  </a:cubicBezTo>
                  <a:cubicBezTo>
                    <a:pt x="220" y="146"/>
                    <a:pt x="216" y="166"/>
                    <a:pt x="199" y="183"/>
                  </a:cubicBezTo>
                  <a:cubicBezTo>
                    <a:pt x="163" y="219"/>
                    <a:pt x="96" y="213"/>
                    <a:pt x="51" y="168"/>
                  </a:cubicBez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47"/>
            <p:cNvSpPr/>
            <p:nvPr/>
          </p:nvSpPr>
          <p:spPr bwMode="auto">
            <a:xfrm>
              <a:off x="2353" y="2626"/>
              <a:ext cx="579" cy="578"/>
            </a:xfrm>
            <a:custGeom>
              <a:avLst/>
              <a:gdLst>
                <a:gd name="T0" fmla="*/ 308 w 326"/>
                <a:gd name="T1" fmla="*/ 191 h 325"/>
                <a:gd name="T2" fmla="*/ 311 w 326"/>
                <a:gd name="T3" fmla="*/ 155 h 325"/>
                <a:gd name="T4" fmla="*/ 271 w 326"/>
                <a:gd name="T5" fmla="*/ 144 h 325"/>
                <a:gd name="T6" fmla="*/ 209 w 326"/>
                <a:gd name="T7" fmla="*/ 179 h 325"/>
                <a:gd name="T8" fmla="*/ 156 w 326"/>
                <a:gd name="T9" fmla="*/ 169 h 325"/>
                <a:gd name="T10" fmla="*/ 146 w 326"/>
                <a:gd name="T11" fmla="*/ 116 h 325"/>
                <a:gd name="T12" fmla="*/ 182 w 326"/>
                <a:gd name="T13" fmla="*/ 54 h 325"/>
                <a:gd name="T14" fmla="*/ 170 w 326"/>
                <a:gd name="T15" fmla="*/ 15 h 325"/>
                <a:gd name="T16" fmla="*/ 135 w 326"/>
                <a:gd name="T17" fmla="*/ 17 h 325"/>
                <a:gd name="T18" fmla="*/ 0 w 326"/>
                <a:gd name="T19" fmla="*/ 126 h 325"/>
                <a:gd name="T20" fmla="*/ 95 w 326"/>
                <a:gd name="T21" fmla="*/ 220 h 325"/>
                <a:gd name="T22" fmla="*/ 200 w 326"/>
                <a:gd name="T23" fmla="*/ 325 h 325"/>
                <a:gd name="T24" fmla="*/ 308 w 326"/>
                <a:gd name="T25" fmla="*/ 19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 h="325">
                  <a:moveTo>
                    <a:pt x="308" y="191"/>
                  </a:moveTo>
                  <a:cubicBezTo>
                    <a:pt x="308" y="191"/>
                    <a:pt x="326" y="178"/>
                    <a:pt x="311" y="155"/>
                  </a:cubicBezTo>
                  <a:cubicBezTo>
                    <a:pt x="293" y="130"/>
                    <a:pt x="271" y="144"/>
                    <a:pt x="271" y="144"/>
                  </a:cubicBezTo>
                  <a:cubicBezTo>
                    <a:pt x="209" y="179"/>
                    <a:pt x="209" y="179"/>
                    <a:pt x="209" y="179"/>
                  </a:cubicBezTo>
                  <a:cubicBezTo>
                    <a:pt x="192" y="189"/>
                    <a:pt x="170" y="180"/>
                    <a:pt x="156" y="169"/>
                  </a:cubicBezTo>
                  <a:cubicBezTo>
                    <a:pt x="145" y="155"/>
                    <a:pt x="136" y="134"/>
                    <a:pt x="146" y="116"/>
                  </a:cubicBezTo>
                  <a:cubicBezTo>
                    <a:pt x="182" y="54"/>
                    <a:pt x="182" y="54"/>
                    <a:pt x="182" y="54"/>
                  </a:cubicBezTo>
                  <a:cubicBezTo>
                    <a:pt x="182" y="54"/>
                    <a:pt x="196" y="32"/>
                    <a:pt x="170" y="15"/>
                  </a:cubicBezTo>
                  <a:cubicBezTo>
                    <a:pt x="147" y="0"/>
                    <a:pt x="135" y="17"/>
                    <a:pt x="135" y="17"/>
                  </a:cubicBezTo>
                  <a:cubicBezTo>
                    <a:pt x="0" y="126"/>
                    <a:pt x="0" y="126"/>
                    <a:pt x="0" y="126"/>
                  </a:cubicBezTo>
                  <a:cubicBezTo>
                    <a:pt x="95" y="220"/>
                    <a:pt x="95" y="220"/>
                    <a:pt x="95" y="220"/>
                  </a:cubicBezTo>
                  <a:cubicBezTo>
                    <a:pt x="200" y="325"/>
                    <a:pt x="200" y="325"/>
                    <a:pt x="200" y="325"/>
                  </a:cubicBezTo>
                  <a:lnTo>
                    <a:pt x="308" y="191"/>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48"/>
            <p:cNvSpPr/>
            <p:nvPr/>
          </p:nvSpPr>
          <p:spPr bwMode="auto">
            <a:xfrm>
              <a:off x="3918" y="1209"/>
              <a:ext cx="415" cy="418"/>
            </a:xfrm>
            <a:custGeom>
              <a:avLst/>
              <a:gdLst>
                <a:gd name="T0" fmla="*/ 36 w 234"/>
                <a:gd name="T1" fmla="*/ 36 h 235"/>
                <a:gd name="T2" fmla="*/ 183 w 234"/>
                <a:gd name="T3" fmla="*/ 51 h 235"/>
                <a:gd name="T4" fmla="*/ 198 w 234"/>
                <a:gd name="T5" fmla="*/ 198 h 235"/>
                <a:gd name="T6" fmla="*/ 75 w 234"/>
                <a:gd name="T7" fmla="*/ 159 h 235"/>
                <a:gd name="T8" fmla="*/ 36 w 234"/>
                <a:gd name="T9" fmla="*/ 36 h 235"/>
              </a:gdLst>
              <a:ahLst/>
              <a:cxnLst>
                <a:cxn ang="0">
                  <a:pos x="T0" y="T1"/>
                </a:cxn>
                <a:cxn ang="0">
                  <a:pos x="T2" y="T3"/>
                </a:cxn>
                <a:cxn ang="0">
                  <a:pos x="T4" y="T5"/>
                </a:cxn>
                <a:cxn ang="0">
                  <a:pos x="T6" y="T7"/>
                </a:cxn>
                <a:cxn ang="0">
                  <a:pos x="T8" y="T9"/>
                </a:cxn>
              </a:cxnLst>
              <a:rect l="0" t="0" r="r" b="b"/>
              <a:pathLst>
                <a:path w="234" h="235">
                  <a:moveTo>
                    <a:pt x="36" y="36"/>
                  </a:moveTo>
                  <a:cubicBezTo>
                    <a:pt x="73" y="0"/>
                    <a:pt x="139" y="6"/>
                    <a:pt x="183" y="51"/>
                  </a:cubicBezTo>
                  <a:cubicBezTo>
                    <a:pt x="228" y="96"/>
                    <a:pt x="234" y="162"/>
                    <a:pt x="198" y="198"/>
                  </a:cubicBezTo>
                  <a:cubicBezTo>
                    <a:pt x="161" y="235"/>
                    <a:pt x="120" y="204"/>
                    <a:pt x="75" y="159"/>
                  </a:cubicBezTo>
                  <a:cubicBezTo>
                    <a:pt x="30" y="115"/>
                    <a:pt x="0" y="73"/>
                    <a:pt x="36" y="36"/>
                  </a:cubicBezTo>
                  <a:close/>
                </a:path>
              </a:pathLst>
            </a:custGeom>
            <a:solidFill>
              <a:srgbClr val="47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49"/>
            <p:cNvSpPr/>
            <p:nvPr/>
          </p:nvSpPr>
          <p:spPr bwMode="auto">
            <a:xfrm>
              <a:off x="3944" y="1207"/>
              <a:ext cx="391" cy="391"/>
            </a:xfrm>
            <a:custGeom>
              <a:avLst/>
              <a:gdLst>
                <a:gd name="T0" fmla="*/ 169 w 220"/>
                <a:gd name="T1" fmla="*/ 52 h 220"/>
                <a:gd name="T2" fmla="*/ 183 w 220"/>
                <a:gd name="T3" fmla="*/ 199 h 220"/>
                <a:gd name="T4" fmla="*/ 124 w 220"/>
                <a:gd name="T5" fmla="*/ 211 h 220"/>
                <a:gd name="T6" fmla="*/ 60 w 220"/>
                <a:gd name="T7" fmla="*/ 161 h 220"/>
                <a:gd name="T8" fmla="*/ 10 w 220"/>
                <a:gd name="T9" fmla="*/ 96 h 220"/>
                <a:gd name="T10" fmla="*/ 21 w 220"/>
                <a:gd name="T11" fmla="*/ 37 h 220"/>
                <a:gd name="T12" fmla="*/ 169 w 220"/>
                <a:gd name="T13" fmla="*/ 52 h 220"/>
              </a:gdLst>
              <a:ahLst/>
              <a:cxnLst>
                <a:cxn ang="0">
                  <a:pos x="T0" y="T1"/>
                </a:cxn>
                <a:cxn ang="0">
                  <a:pos x="T2" y="T3"/>
                </a:cxn>
                <a:cxn ang="0">
                  <a:pos x="T4" y="T5"/>
                </a:cxn>
                <a:cxn ang="0">
                  <a:pos x="T6" y="T7"/>
                </a:cxn>
                <a:cxn ang="0">
                  <a:pos x="T8" y="T9"/>
                </a:cxn>
                <a:cxn ang="0">
                  <a:pos x="T10" y="T11"/>
                </a:cxn>
                <a:cxn ang="0">
                  <a:pos x="T12" y="T13"/>
                </a:cxn>
              </a:cxnLst>
              <a:rect l="0" t="0" r="r" b="b"/>
              <a:pathLst>
                <a:path w="220" h="220">
                  <a:moveTo>
                    <a:pt x="169" y="52"/>
                  </a:moveTo>
                  <a:cubicBezTo>
                    <a:pt x="213" y="97"/>
                    <a:pt x="220" y="163"/>
                    <a:pt x="183" y="199"/>
                  </a:cubicBezTo>
                  <a:cubicBezTo>
                    <a:pt x="166" y="217"/>
                    <a:pt x="147" y="220"/>
                    <a:pt x="124" y="211"/>
                  </a:cubicBezTo>
                  <a:cubicBezTo>
                    <a:pt x="102" y="201"/>
                    <a:pt x="78" y="179"/>
                    <a:pt x="60" y="161"/>
                  </a:cubicBezTo>
                  <a:cubicBezTo>
                    <a:pt x="41" y="143"/>
                    <a:pt x="19" y="119"/>
                    <a:pt x="10" y="96"/>
                  </a:cubicBezTo>
                  <a:cubicBezTo>
                    <a:pt x="0" y="73"/>
                    <a:pt x="4" y="54"/>
                    <a:pt x="21" y="37"/>
                  </a:cubicBezTo>
                  <a:cubicBezTo>
                    <a:pt x="58" y="0"/>
                    <a:pt x="124" y="7"/>
                    <a:pt x="169" y="52"/>
                  </a:cubicBez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50"/>
            <p:cNvSpPr/>
            <p:nvPr/>
          </p:nvSpPr>
          <p:spPr bwMode="auto">
            <a:xfrm>
              <a:off x="3807" y="1157"/>
              <a:ext cx="579" cy="578"/>
            </a:xfrm>
            <a:custGeom>
              <a:avLst/>
              <a:gdLst>
                <a:gd name="T0" fmla="*/ 18 w 326"/>
                <a:gd name="T1" fmla="*/ 134 h 325"/>
                <a:gd name="T2" fmla="*/ 15 w 326"/>
                <a:gd name="T3" fmla="*/ 169 h 325"/>
                <a:gd name="T4" fmla="*/ 55 w 326"/>
                <a:gd name="T5" fmla="*/ 181 h 325"/>
                <a:gd name="T6" fmla="*/ 117 w 326"/>
                <a:gd name="T7" fmla="*/ 146 h 325"/>
                <a:gd name="T8" fmla="*/ 170 w 326"/>
                <a:gd name="T9" fmla="*/ 156 h 325"/>
                <a:gd name="T10" fmla="*/ 180 w 326"/>
                <a:gd name="T11" fmla="*/ 209 h 325"/>
                <a:gd name="T12" fmla="*/ 144 w 326"/>
                <a:gd name="T13" fmla="*/ 271 h 325"/>
                <a:gd name="T14" fmla="*/ 156 w 326"/>
                <a:gd name="T15" fmla="*/ 310 h 325"/>
                <a:gd name="T16" fmla="*/ 191 w 326"/>
                <a:gd name="T17" fmla="*/ 307 h 325"/>
                <a:gd name="T18" fmla="*/ 326 w 326"/>
                <a:gd name="T19" fmla="*/ 199 h 325"/>
                <a:gd name="T20" fmla="*/ 231 w 326"/>
                <a:gd name="T21" fmla="*/ 105 h 325"/>
                <a:gd name="T22" fmla="*/ 127 w 326"/>
                <a:gd name="T23" fmla="*/ 0 h 325"/>
                <a:gd name="T24" fmla="*/ 18 w 326"/>
                <a:gd name="T25" fmla="*/ 134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 h="325">
                  <a:moveTo>
                    <a:pt x="18" y="134"/>
                  </a:moveTo>
                  <a:cubicBezTo>
                    <a:pt x="18" y="134"/>
                    <a:pt x="0" y="147"/>
                    <a:pt x="15" y="169"/>
                  </a:cubicBezTo>
                  <a:cubicBezTo>
                    <a:pt x="33" y="195"/>
                    <a:pt x="55" y="181"/>
                    <a:pt x="55" y="181"/>
                  </a:cubicBezTo>
                  <a:cubicBezTo>
                    <a:pt x="117" y="146"/>
                    <a:pt x="117" y="146"/>
                    <a:pt x="117" y="146"/>
                  </a:cubicBezTo>
                  <a:cubicBezTo>
                    <a:pt x="134" y="135"/>
                    <a:pt x="156" y="144"/>
                    <a:pt x="170" y="156"/>
                  </a:cubicBezTo>
                  <a:cubicBezTo>
                    <a:pt x="181" y="169"/>
                    <a:pt x="190" y="191"/>
                    <a:pt x="180" y="209"/>
                  </a:cubicBezTo>
                  <a:cubicBezTo>
                    <a:pt x="144" y="271"/>
                    <a:pt x="144" y="271"/>
                    <a:pt x="144" y="271"/>
                  </a:cubicBezTo>
                  <a:cubicBezTo>
                    <a:pt x="144" y="271"/>
                    <a:pt x="130" y="293"/>
                    <a:pt x="156" y="310"/>
                  </a:cubicBezTo>
                  <a:cubicBezTo>
                    <a:pt x="179" y="325"/>
                    <a:pt x="191" y="307"/>
                    <a:pt x="191" y="307"/>
                  </a:cubicBezTo>
                  <a:cubicBezTo>
                    <a:pt x="326" y="199"/>
                    <a:pt x="326" y="199"/>
                    <a:pt x="326" y="199"/>
                  </a:cubicBezTo>
                  <a:cubicBezTo>
                    <a:pt x="231" y="105"/>
                    <a:pt x="231" y="105"/>
                    <a:pt x="231" y="105"/>
                  </a:cubicBezTo>
                  <a:cubicBezTo>
                    <a:pt x="127" y="0"/>
                    <a:pt x="127" y="0"/>
                    <a:pt x="127" y="0"/>
                  </a:cubicBezTo>
                  <a:lnTo>
                    <a:pt x="18" y="134"/>
                  </a:lnTo>
                  <a:close/>
                </a:path>
              </a:pathLst>
            </a:custGeom>
            <a:solidFill>
              <a:srgbClr val="8585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Oval 51"/>
            <p:cNvSpPr>
              <a:spLocks noChangeArrowheads="1"/>
            </p:cNvSpPr>
            <p:nvPr/>
          </p:nvSpPr>
          <p:spPr bwMode="auto">
            <a:xfrm>
              <a:off x="2430" y="1234"/>
              <a:ext cx="1919" cy="1920"/>
            </a:xfrm>
            <a:prstGeom prst="ellipse">
              <a:avLst/>
            </a:prstGeom>
            <a:solidFill>
              <a:schemeClr val="accent6">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52"/>
            <p:cNvSpPr/>
            <p:nvPr/>
          </p:nvSpPr>
          <p:spPr bwMode="auto">
            <a:xfrm>
              <a:off x="3728" y="1403"/>
              <a:ext cx="406" cy="409"/>
            </a:xfrm>
            <a:custGeom>
              <a:avLst/>
              <a:gdLst>
                <a:gd name="T0" fmla="*/ 78 w 229"/>
                <a:gd name="T1" fmla="*/ 4 h 230"/>
                <a:gd name="T2" fmla="*/ 90 w 229"/>
                <a:gd name="T3" fmla="*/ 4 h 230"/>
                <a:gd name="T4" fmla="*/ 226 w 229"/>
                <a:gd name="T5" fmla="*/ 140 h 230"/>
                <a:gd name="T6" fmla="*/ 226 w 229"/>
                <a:gd name="T7" fmla="*/ 152 h 230"/>
                <a:gd name="T8" fmla="*/ 152 w 229"/>
                <a:gd name="T9" fmla="*/ 226 h 230"/>
                <a:gd name="T10" fmla="*/ 139 w 229"/>
                <a:gd name="T11" fmla="*/ 226 h 230"/>
                <a:gd name="T12" fmla="*/ 3 w 229"/>
                <a:gd name="T13" fmla="*/ 90 h 230"/>
                <a:gd name="T14" fmla="*/ 3 w 229"/>
                <a:gd name="T15" fmla="*/ 78 h 230"/>
                <a:gd name="T16" fmla="*/ 78 w 229"/>
                <a:gd name="T17" fmla="*/ 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 h="230">
                  <a:moveTo>
                    <a:pt x="78" y="4"/>
                  </a:moveTo>
                  <a:cubicBezTo>
                    <a:pt x="81" y="0"/>
                    <a:pt x="86" y="0"/>
                    <a:pt x="90" y="4"/>
                  </a:cubicBezTo>
                  <a:cubicBezTo>
                    <a:pt x="226" y="140"/>
                    <a:pt x="226" y="140"/>
                    <a:pt x="226" y="140"/>
                  </a:cubicBezTo>
                  <a:cubicBezTo>
                    <a:pt x="229" y="143"/>
                    <a:pt x="229" y="149"/>
                    <a:pt x="226" y="152"/>
                  </a:cubicBezTo>
                  <a:cubicBezTo>
                    <a:pt x="152" y="226"/>
                    <a:pt x="152" y="226"/>
                    <a:pt x="152" y="226"/>
                  </a:cubicBezTo>
                  <a:cubicBezTo>
                    <a:pt x="148" y="230"/>
                    <a:pt x="143" y="230"/>
                    <a:pt x="139" y="226"/>
                  </a:cubicBezTo>
                  <a:cubicBezTo>
                    <a:pt x="3" y="90"/>
                    <a:pt x="3" y="90"/>
                    <a:pt x="3" y="90"/>
                  </a:cubicBezTo>
                  <a:cubicBezTo>
                    <a:pt x="0" y="87"/>
                    <a:pt x="0" y="81"/>
                    <a:pt x="3" y="78"/>
                  </a:cubicBezTo>
                  <a:lnTo>
                    <a:pt x="78" y="4"/>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53"/>
            <p:cNvSpPr/>
            <p:nvPr/>
          </p:nvSpPr>
          <p:spPr bwMode="auto">
            <a:xfrm>
              <a:off x="3703" y="1564"/>
              <a:ext cx="271" cy="271"/>
            </a:xfrm>
            <a:custGeom>
              <a:avLst/>
              <a:gdLst>
                <a:gd name="T0" fmla="*/ 5 w 153"/>
                <a:gd name="T1" fmla="*/ 16 h 152"/>
                <a:gd name="T2" fmla="*/ 137 w 153"/>
                <a:gd name="T3" fmla="*/ 148 h 152"/>
                <a:gd name="T4" fmla="*/ 153 w 153"/>
                <a:gd name="T5" fmla="*/ 148 h 152"/>
                <a:gd name="T6" fmla="*/ 5 w 153"/>
                <a:gd name="T7" fmla="*/ 0 h 152"/>
                <a:gd name="T8" fmla="*/ 5 w 153"/>
                <a:gd name="T9" fmla="*/ 16 h 152"/>
              </a:gdLst>
              <a:ahLst/>
              <a:cxnLst>
                <a:cxn ang="0">
                  <a:pos x="T0" y="T1"/>
                </a:cxn>
                <a:cxn ang="0">
                  <a:pos x="T2" y="T3"/>
                </a:cxn>
                <a:cxn ang="0">
                  <a:pos x="T4" y="T5"/>
                </a:cxn>
                <a:cxn ang="0">
                  <a:pos x="T6" y="T7"/>
                </a:cxn>
                <a:cxn ang="0">
                  <a:pos x="T8" y="T9"/>
                </a:cxn>
              </a:cxnLst>
              <a:rect l="0" t="0" r="r" b="b"/>
              <a:pathLst>
                <a:path w="153" h="152">
                  <a:moveTo>
                    <a:pt x="5" y="16"/>
                  </a:moveTo>
                  <a:cubicBezTo>
                    <a:pt x="137" y="148"/>
                    <a:pt x="137" y="148"/>
                    <a:pt x="137" y="148"/>
                  </a:cubicBezTo>
                  <a:cubicBezTo>
                    <a:pt x="142" y="152"/>
                    <a:pt x="149" y="152"/>
                    <a:pt x="153" y="148"/>
                  </a:cubicBezTo>
                  <a:cubicBezTo>
                    <a:pt x="5" y="0"/>
                    <a:pt x="5" y="0"/>
                    <a:pt x="5" y="0"/>
                  </a:cubicBezTo>
                  <a:cubicBezTo>
                    <a:pt x="0" y="4"/>
                    <a:pt x="0" y="11"/>
                    <a:pt x="5" y="16"/>
                  </a:cubicBez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54"/>
            <p:cNvSpPr/>
            <p:nvPr/>
          </p:nvSpPr>
          <p:spPr bwMode="auto">
            <a:xfrm>
              <a:off x="3712" y="1538"/>
              <a:ext cx="287" cy="290"/>
            </a:xfrm>
            <a:custGeom>
              <a:avLst/>
              <a:gdLst>
                <a:gd name="T0" fmla="*/ 24 w 287"/>
                <a:gd name="T1" fmla="*/ 0 h 290"/>
                <a:gd name="T2" fmla="*/ 287 w 287"/>
                <a:gd name="T3" fmla="*/ 265 h 290"/>
                <a:gd name="T4" fmla="*/ 262 w 287"/>
                <a:gd name="T5" fmla="*/ 290 h 290"/>
                <a:gd name="T6" fmla="*/ 0 w 287"/>
                <a:gd name="T7" fmla="*/ 26 h 290"/>
                <a:gd name="T8" fmla="*/ 24 w 287"/>
                <a:gd name="T9" fmla="*/ 0 h 290"/>
              </a:gdLst>
              <a:ahLst/>
              <a:cxnLst>
                <a:cxn ang="0">
                  <a:pos x="T0" y="T1"/>
                </a:cxn>
                <a:cxn ang="0">
                  <a:pos x="T2" y="T3"/>
                </a:cxn>
                <a:cxn ang="0">
                  <a:pos x="T4" y="T5"/>
                </a:cxn>
                <a:cxn ang="0">
                  <a:pos x="T6" y="T7"/>
                </a:cxn>
                <a:cxn ang="0">
                  <a:pos x="T8" y="T9"/>
                </a:cxn>
              </a:cxnLst>
              <a:rect l="0" t="0" r="r" b="b"/>
              <a:pathLst>
                <a:path w="287" h="290">
                  <a:moveTo>
                    <a:pt x="24" y="0"/>
                  </a:moveTo>
                  <a:lnTo>
                    <a:pt x="287" y="265"/>
                  </a:lnTo>
                  <a:lnTo>
                    <a:pt x="262" y="290"/>
                  </a:lnTo>
                  <a:lnTo>
                    <a:pt x="0" y="26"/>
                  </a:lnTo>
                  <a:lnTo>
                    <a:pt x="24" y="0"/>
                  </a:lnTo>
                  <a:close/>
                </a:path>
              </a:pathLst>
            </a:custGeom>
            <a:solidFill>
              <a:srgbClr val="4949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55"/>
            <p:cNvSpPr/>
            <p:nvPr/>
          </p:nvSpPr>
          <p:spPr bwMode="auto">
            <a:xfrm>
              <a:off x="3722" y="1548"/>
              <a:ext cx="267" cy="269"/>
            </a:xfrm>
            <a:custGeom>
              <a:avLst/>
              <a:gdLst>
                <a:gd name="T0" fmla="*/ 22 w 267"/>
                <a:gd name="T1" fmla="*/ 0 h 269"/>
                <a:gd name="T2" fmla="*/ 267 w 267"/>
                <a:gd name="T3" fmla="*/ 248 h 269"/>
                <a:gd name="T4" fmla="*/ 245 w 267"/>
                <a:gd name="T5" fmla="*/ 269 h 269"/>
                <a:gd name="T6" fmla="*/ 0 w 267"/>
                <a:gd name="T7" fmla="*/ 23 h 269"/>
                <a:gd name="T8" fmla="*/ 22 w 267"/>
                <a:gd name="T9" fmla="*/ 0 h 269"/>
              </a:gdLst>
              <a:ahLst/>
              <a:cxnLst>
                <a:cxn ang="0">
                  <a:pos x="T0" y="T1"/>
                </a:cxn>
                <a:cxn ang="0">
                  <a:pos x="T2" y="T3"/>
                </a:cxn>
                <a:cxn ang="0">
                  <a:pos x="T4" y="T5"/>
                </a:cxn>
                <a:cxn ang="0">
                  <a:pos x="T6" y="T7"/>
                </a:cxn>
                <a:cxn ang="0">
                  <a:pos x="T8" y="T9"/>
                </a:cxn>
              </a:cxnLst>
              <a:rect l="0" t="0" r="r" b="b"/>
              <a:pathLst>
                <a:path w="267" h="269">
                  <a:moveTo>
                    <a:pt x="22" y="0"/>
                  </a:moveTo>
                  <a:lnTo>
                    <a:pt x="267" y="248"/>
                  </a:lnTo>
                  <a:lnTo>
                    <a:pt x="245" y="269"/>
                  </a:lnTo>
                  <a:lnTo>
                    <a:pt x="0" y="23"/>
                  </a:lnTo>
                  <a:lnTo>
                    <a:pt x="22" y="0"/>
                  </a:lnTo>
                  <a:close/>
                </a:path>
              </a:pathLst>
            </a:custGeom>
            <a:solidFill>
              <a:srgbClr val="FE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56"/>
            <p:cNvSpPr/>
            <p:nvPr/>
          </p:nvSpPr>
          <p:spPr bwMode="auto">
            <a:xfrm>
              <a:off x="3965" y="1527"/>
              <a:ext cx="47" cy="46"/>
            </a:xfrm>
            <a:custGeom>
              <a:avLst/>
              <a:gdLst>
                <a:gd name="T0" fmla="*/ 18 w 47"/>
                <a:gd name="T1" fmla="*/ 0 h 46"/>
                <a:gd name="T2" fmla="*/ 47 w 47"/>
                <a:gd name="T3" fmla="*/ 28 h 46"/>
                <a:gd name="T4" fmla="*/ 29 w 47"/>
                <a:gd name="T5" fmla="*/ 46 h 46"/>
                <a:gd name="T6" fmla="*/ 0 w 47"/>
                <a:gd name="T7" fmla="*/ 18 h 46"/>
                <a:gd name="T8" fmla="*/ 18 w 47"/>
                <a:gd name="T9" fmla="*/ 0 h 46"/>
              </a:gdLst>
              <a:ahLst/>
              <a:cxnLst>
                <a:cxn ang="0">
                  <a:pos x="T0" y="T1"/>
                </a:cxn>
                <a:cxn ang="0">
                  <a:pos x="T2" y="T3"/>
                </a:cxn>
                <a:cxn ang="0">
                  <a:pos x="T4" y="T5"/>
                </a:cxn>
                <a:cxn ang="0">
                  <a:pos x="T6" y="T7"/>
                </a:cxn>
                <a:cxn ang="0">
                  <a:pos x="T8" y="T9"/>
                </a:cxn>
              </a:cxnLst>
              <a:rect l="0" t="0" r="r" b="b"/>
              <a:pathLst>
                <a:path w="47" h="46">
                  <a:moveTo>
                    <a:pt x="18" y="0"/>
                  </a:moveTo>
                  <a:lnTo>
                    <a:pt x="47" y="28"/>
                  </a:lnTo>
                  <a:lnTo>
                    <a:pt x="29" y="46"/>
                  </a:lnTo>
                  <a:lnTo>
                    <a:pt x="0" y="18"/>
                  </a:lnTo>
                  <a:lnTo>
                    <a:pt x="18" y="0"/>
                  </a:lnTo>
                  <a:close/>
                </a:path>
              </a:pathLst>
            </a:custGeom>
            <a:solidFill>
              <a:srgbClr val="4949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57"/>
            <p:cNvSpPr/>
            <p:nvPr/>
          </p:nvSpPr>
          <p:spPr bwMode="auto">
            <a:xfrm>
              <a:off x="3765" y="1451"/>
              <a:ext cx="323" cy="323"/>
            </a:xfrm>
            <a:custGeom>
              <a:avLst/>
              <a:gdLst>
                <a:gd name="T0" fmla="*/ 89 w 323"/>
                <a:gd name="T1" fmla="*/ 0 h 323"/>
                <a:gd name="T2" fmla="*/ 323 w 323"/>
                <a:gd name="T3" fmla="*/ 234 h 323"/>
                <a:gd name="T4" fmla="*/ 234 w 323"/>
                <a:gd name="T5" fmla="*/ 323 h 323"/>
                <a:gd name="T6" fmla="*/ 0 w 323"/>
                <a:gd name="T7" fmla="*/ 87 h 323"/>
                <a:gd name="T8" fmla="*/ 89 w 323"/>
                <a:gd name="T9" fmla="*/ 0 h 323"/>
              </a:gdLst>
              <a:ahLst/>
              <a:cxnLst>
                <a:cxn ang="0">
                  <a:pos x="T0" y="T1"/>
                </a:cxn>
                <a:cxn ang="0">
                  <a:pos x="T2" y="T3"/>
                </a:cxn>
                <a:cxn ang="0">
                  <a:pos x="T4" y="T5"/>
                </a:cxn>
                <a:cxn ang="0">
                  <a:pos x="T6" y="T7"/>
                </a:cxn>
                <a:cxn ang="0">
                  <a:pos x="T8" y="T9"/>
                </a:cxn>
              </a:cxnLst>
              <a:rect l="0" t="0" r="r" b="b"/>
              <a:pathLst>
                <a:path w="323" h="323">
                  <a:moveTo>
                    <a:pt x="89" y="0"/>
                  </a:moveTo>
                  <a:lnTo>
                    <a:pt x="323" y="234"/>
                  </a:lnTo>
                  <a:lnTo>
                    <a:pt x="234" y="323"/>
                  </a:lnTo>
                  <a:lnTo>
                    <a:pt x="0" y="87"/>
                  </a:lnTo>
                  <a:lnTo>
                    <a:pt x="89" y="0"/>
                  </a:lnTo>
                  <a:close/>
                </a:path>
              </a:pathLst>
            </a:custGeom>
            <a:solidFill>
              <a:srgbClr val="9B9B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58"/>
            <p:cNvSpPr/>
            <p:nvPr/>
          </p:nvSpPr>
          <p:spPr bwMode="auto">
            <a:xfrm>
              <a:off x="3985" y="1739"/>
              <a:ext cx="25" cy="25"/>
            </a:xfrm>
            <a:custGeom>
              <a:avLst/>
              <a:gdLst>
                <a:gd name="T0" fmla="*/ 6 w 14"/>
                <a:gd name="T1" fmla="*/ 1 h 14"/>
                <a:gd name="T2" fmla="*/ 8 w 14"/>
                <a:gd name="T3" fmla="*/ 1 h 14"/>
                <a:gd name="T4" fmla="*/ 13 w 14"/>
                <a:gd name="T5" fmla="*/ 6 h 14"/>
                <a:gd name="T6" fmla="*/ 13 w 14"/>
                <a:gd name="T7" fmla="*/ 8 h 14"/>
                <a:gd name="T8" fmla="*/ 8 w 14"/>
                <a:gd name="T9" fmla="*/ 13 h 14"/>
                <a:gd name="T10" fmla="*/ 6 w 14"/>
                <a:gd name="T11" fmla="*/ 13 h 14"/>
                <a:gd name="T12" fmla="*/ 1 w 14"/>
                <a:gd name="T13" fmla="*/ 8 h 14"/>
                <a:gd name="T14" fmla="*/ 1 w 14"/>
                <a:gd name="T15" fmla="*/ 6 h 14"/>
                <a:gd name="T16" fmla="*/ 6 w 14"/>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6" y="1"/>
                  </a:moveTo>
                  <a:cubicBezTo>
                    <a:pt x="7" y="0"/>
                    <a:pt x="8" y="0"/>
                    <a:pt x="8" y="1"/>
                  </a:cubicBezTo>
                  <a:cubicBezTo>
                    <a:pt x="13" y="6"/>
                    <a:pt x="13" y="6"/>
                    <a:pt x="13" y="6"/>
                  </a:cubicBezTo>
                  <a:cubicBezTo>
                    <a:pt x="14" y="6"/>
                    <a:pt x="14" y="7"/>
                    <a:pt x="13" y="8"/>
                  </a:cubicBezTo>
                  <a:cubicBezTo>
                    <a:pt x="8" y="13"/>
                    <a:pt x="8" y="13"/>
                    <a:pt x="8" y="13"/>
                  </a:cubicBezTo>
                  <a:cubicBezTo>
                    <a:pt x="8" y="14"/>
                    <a:pt x="7" y="14"/>
                    <a:pt x="6" y="13"/>
                  </a:cubicBezTo>
                  <a:cubicBezTo>
                    <a:pt x="1" y="8"/>
                    <a:pt x="1" y="8"/>
                    <a:pt x="1" y="8"/>
                  </a:cubicBezTo>
                  <a:cubicBezTo>
                    <a:pt x="0" y="7"/>
                    <a:pt x="0" y="6"/>
                    <a:pt x="1" y="6"/>
                  </a:cubicBezTo>
                  <a:lnTo>
                    <a:pt x="6"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59"/>
            <p:cNvSpPr/>
            <p:nvPr/>
          </p:nvSpPr>
          <p:spPr bwMode="auto">
            <a:xfrm>
              <a:off x="3967" y="1719"/>
              <a:ext cx="23" cy="25"/>
            </a:xfrm>
            <a:custGeom>
              <a:avLst/>
              <a:gdLst>
                <a:gd name="T0" fmla="*/ 5 w 13"/>
                <a:gd name="T1" fmla="*/ 1 h 14"/>
                <a:gd name="T2" fmla="*/ 8 w 13"/>
                <a:gd name="T3" fmla="*/ 1 h 14"/>
                <a:gd name="T4" fmla="*/ 13 w 13"/>
                <a:gd name="T5" fmla="*/ 6 h 14"/>
                <a:gd name="T6" fmla="*/ 13 w 13"/>
                <a:gd name="T7" fmla="*/ 8 h 14"/>
                <a:gd name="T8" fmla="*/ 8 w 13"/>
                <a:gd name="T9" fmla="*/ 13 h 14"/>
                <a:gd name="T10" fmla="*/ 5 w 13"/>
                <a:gd name="T11" fmla="*/ 13 h 14"/>
                <a:gd name="T12" fmla="*/ 0 w 13"/>
                <a:gd name="T13" fmla="*/ 8 h 14"/>
                <a:gd name="T14" fmla="*/ 0 w 13"/>
                <a:gd name="T15" fmla="*/ 6 h 14"/>
                <a:gd name="T16" fmla="*/ 5 w 13"/>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5" y="1"/>
                  </a:moveTo>
                  <a:cubicBezTo>
                    <a:pt x="6" y="0"/>
                    <a:pt x="7" y="0"/>
                    <a:pt x="8" y="1"/>
                  </a:cubicBezTo>
                  <a:cubicBezTo>
                    <a:pt x="13" y="6"/>
                    <a:pt x="13" y="6"/>
                    <a:pt x="13" y="6"/>
                  </a:cubicBezTo>
                  <a:cubicBezTo>
                    <a:pt x="13" y="7"/>
                    <a:pt x="13" y="8"/>
                    <a:pt x="13" y="8"/>
                  </a:cubicBezTo>
                  <a:cubicBezTo>
                    <a:pt x="8" y="13"/>
                    <a:pt x="8" y="13"/>
                    <a:pt x="8" y="13"/>
                  </a:cubicBezTo>
                  <a:cubicBezTo>
                    <a:pt x="7" y="14"/>
                    <a:pt x="6" y="14"/>
                    <a:pt x="5" y="13"/>
                  </a:cubicBezTo>
                  <a:cubicBezTo>
                    <a:pt x="0" y="8"/>
                    <a:pt x="0" y="8"/>
                    <a:pt x="0" y="8"/>
                  </a:cubicBezTo>
                  <a:cubicBezTo>
                    <a:pt x="0" y="8"/>
                    <a:pt x="0" y="7"/>
                    <a:pt x="0" y="6"/>
                  </a:cubicBezTo>
                  <a:lnTo>
                    <a:pt x="5"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60"/>
            <p:cNvSpPr/>
            <p:nvPr/>
          </p:nvSpPr>
          <p:spPr bwMode="auto">
            <a:xfrm>
              <a:off x="3948" y="1701"/>
              <a:ext cx="23" cy="23"/>
            </a:xfrm>
            <a:custGeom>
              <a:avLst/>
              <a:gdLst>
                <a:gd name="T0" fmla="*/ 6 w 13"/>
                <a:gd name="T1" fmla="*/ 0 h 13"/>
                <a:gd name="T2" fmla="*/ 8 w 13"/>
                <a:gd name="T3" fmla="*/ 0 h 13"/>
                <a:gd name="T4" fmla="*/ 13 w 13"/>
                <a:gd name="T5" fmla="*/ 5 h 13"/>
                <a:gd name="T6" fmla="*/ 13 w 13"/>
                <a:gd name="T7" fmla="*/ 7 h 13"/>
                <a:gd name="T8" fmla="*/ 8 w 13"/>
                <a:gd name="T9" fmla="*/ 13 h 13"/>
                <a:gd name="T10" fmla="*/ 6 w 13"/>
                <a:gd name="T11" fmla="*/ 13 h 13"/>
                <a:gd name="T12" fmla="*/ 0 w 13"/>
                <a:gd name="T13" fmla="*/ 7 h 13"/>
                <a:gd name="T14" fmla="*/ 0 w 13"/>
                <a:gd name="T15" fmla="*/ 5 h 13"/>
                <a:gd name="T16" fmla="*/ 6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6" y="0"/>
                  </a:moveTo>
                  <a:cubicBezTo>
                    <a:pt x="6" y="0"/>
                    <a:pt x="7" y="0"/>
                    <a:pt x="8" y="0"/>
                  </a:cubicBezTo>
                  <a:cubicBezTo>
                    <a:pt x="13" y="5"/>
                    <a:pt x="13" y="5"/>
                    <a:pt x="13" y="5"/>
                  </a:cubicBezTo>
                  <a:cubicBezTo>
                    <a:pt x="13" y="6"/>
                    <a:pt x="13" y="7"/>
                    <a:pt x="13" y="7"/>
                  </a:cubicBezTo>
                  <a:cubicBezTo>
                    <a:pt x="8" y="13"/>
                    <a:pt x="8" y="13"/>
                    <a:pt x="8" y="13"/>
                  </a:cubicBezTo>
                  <a:cubicBezTo>
                    <a:pt x="7" y="13"/>
                    <a:pt x="6" y="13"/>
                    <a:pt x="6" y="13"/>
                  </a:cubicBezTo>
                  <a:cubicBezTo>
                    <a:pt x="0" y="7"/>
                    <a:pt x="0" y="7"/>
                    <a:pt x="0" y="7"/>
                  </a:cubicBezTo>
                  <a:cubicBezTo>
                    <a:pt x="0" y="7"/>
                    <a:pt x="0" y="6"/>
                    <a:pt x="0" y="5"/>
                  </a:cubicBezTo>
                  <a:lnTo>
                    <a:pt x="6" y="0"/>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61"/>
            <p:cNvSpPr/>
            <p:nvPr/>
          </p:nvSpPr>
          <p:spPr bwMode="auto">
            <a:xfrm>
              <a:off x="3928" y="1682"/>
              <a:ext cx="25" cy="23"/>
            </a:xfrm>
            <a:custGeom>
              <a:avLst/>
              <a:gdLst>
                <a:gd name="T0" fmla="*/ 6 w 14"/>
                <a:gd name="T1" fmla="*/ 0 h 13"/>
                <a:gd name="T2" fmla="*/ 8 w 14"/>
                <a:gd name="T3" fmla="*/ 0 h 13"/>
                <a:gd name="T4" fmla="*/ 13 w 14"/>
                <a:gd name="T5" fmla="*/ 5 h 13"/>
                <a:gd name="T6" fmla="*/ 13 w 14"/>
                <a:gd name="T7" fmla="*/ 8 h 13"/>
                <a:gd name="T8" fmla="*/ 8 w 14"/>
                <a:gd name="T9" fmla="*/ 13 h 13"/>
                <a:gd name="T10" fmla="*/ 6 w 14"/>
                <a:gd name="T11" fmla="*/ 13 h 13"/>
                <a:gd name="T12" fmla="*/ 1 w 14"/>
                <a:gd name="T13" fmla="*/ 8 h 13"/>
                <a:gd name="T14" fmla="*/ 1 w 14"/>
                <a:gd name="T15" fmla="*/ 5 h 13"/>
                <a:gd name="T16" fmla="*/ 6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6" y="0"/>
                  </a:moveTo>
                  <a:cubicBezTo>
                    <a:pt x="6" y="0"/>
                    <a:pt x="7" y="0"/>
                    <a:pt x="8" y="0"/>
                  </a:cubicBezTo>
                  <a:cubicBezTo>
                    <a:pt x="13" y="5"/>
                    <a:pt x="13" y="5"/>
                    <a:pt x="13" y="5"/>
                  </a:cubicBezTo>
                  <a:cubicBezTo>
                    <a:pt x="14" y="6"/>
                    <a:pt x="14" y="7"/>
                    <a:pt x="13" y="8"/>
                  </a:cubicBezTo>
                  <a:cubicBezTo>
                    <a:pt x="8" y="13"/>
                    <a:pt x="8" y="13"/>
                    <a:pt x="8" y="13"/>
                  </a:cubicBezTo>
                  <a:cubicBezTo>
                    <a:pt x="7" y="13"/>
                    <a:pt x="6" y="13"/>
                    <a:pt x="6" y="13"/>
                  </a:cubicBezTo>
                  <a:cubicBezTo>
                    <a:pt x="1" y="8"/>
                    <a:pt x="1" y="8"/>
                    <a:pt x="1" y="8"/>
                  </a:cubicBezTo>
                  <a:cubicBezTo>
                    <a:pt x="0" y="7"/>
                    <a:pt x="0" y="6"/>
                    <a:pt x="1" y="5"/>
                  </a:cubicBezTo>
                  <a:lnTo>
                    <a:pt x="6" y="0"/>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62"/>
            <p:cNvSpPr/>
            <p:nvPr/>
          </p:nvSpPr>
          <p:spPr bwMode="auto">
            <a:xfrm>
              <a:off x="3909" y="1662"/>
              <a:ext cx="25" cy="25"/>
            </a:xfrm>
            <a:custGeom>
              <a:avLst/>
              <a:gdLst>
                <a:gd name="T0" fmla="*/ 6 w 14"/>
                <a:gd name="T1" fmla="*/ 1 h 14"/>
                <a:gd name="T2" fmla="*/ 8 w 14"/>
                <a:gd name="T3" fmla="*/ 1 h 14"/>
                <a:gd name="T4" fmla="*/ 13 w 14"/>
                <a:gd name="T5" fmla="*/ 6 h 14"/>
                <a:gd name="T6" fmla="*/ 13 w 14"/>
                <a:gd name="T7" fmla="*/ 8 h 14"/>
                <a:gd name="T8" fmla="*/ 8 w 14"/>
                <a:gd name="T9" fmla="*/ 13 h 14"/>
                <a:gd name="T10" fmla="*/ 6 w 14"/>
                <a:gd name="T11" fmla="*/ 13 h 14"/>
                <a:gd name="T12" fmla="*/ 1 w 14"/>
                <a:gd name="T13" fmla="*/ 8 h 14"/>
                <a:gd name="T14" fmla="*/ 1 w 14"/>
                <a:gd name="T15" fmla="*/ 6 h 14"/>
                <a:gd name="T16" fmla="*/ 6 w 14"/>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6" y="1"/>
                  </a:moveTo>
                  <a:cubicBezTo>
                    <a:pt x="7" y="0"/>
                    <a:pt x="8" y="0"/>
                    <a:pt x="8" y="1"/>
                  </a:cubicBezTo>
                  <a:cubicBezTo>
                    <a:pt x="13" y="6"/>
                    <a:pt x="13" y="6"/>
                    <a:pt x="13" y="6"/>
                  </a:cubicBezTo>
                  <a:cubicBezTo>
                    <a:pt x="14" y="6"/>
                    <a:pt x="14" y="7"/>
                    <a:pt x="13" y="8"/>
                  </a:cubicBezTo>
                  <a:cubicBezTo>
                    <a:pt x="8" y="13"/>
                    <a:pt x="8" y="13"/>
                    <a:pt x="8" y="13"/>
                  </a:cubicBezTo>
                  <a:cubicBezTo>
                    <a:pt x="8" y="14"/>
                    <a:pt x="7" y="14"/>
                    <a:pt x="6" y="13"/>
                  </a:cubicBezTo>
                  <a:cubicBezTo>
                    <a:pt x="1" y="8"/>
                    <a:pt x="1" y="8"/>
                    <a:pt x="1" y="8"/>
                  </a:cubicBezTo>
                  <a:cubicBezTo>
                    <a:pt x="0" y="7"/>
                    <a:pt x="0" y="6"/>
                    <a:pt x="1" y="6"/>
                  </a:cubicBezTo>
                  <a:lnTo>
                    <a:pt x="6"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63"/>
            <p:cNvSpPr/>
            <p:nvPr/>
          </p:nvSpPr>
          <p:spPr bwMode="auto">
            <a:xfrm>
              <a:off x="3891" y="1643"/>
              <a:ext cx="23" cy="25"/>
            </a:xfrm>
            <a:custGeom>
              <a:avLst/>
              <a:gdLst>
                <a:gd name="T0" fmla="*/ 5 w 13"/>
                <a:gd name="T1" fmla="*/ 1 h 14"/>
                <a:gd name="T2" fmla="*/ 8 w 13"/>
                <a:gd name="T3" fmla="*/ 1 h 14"/>
                <a:gd name="T4" fmla="*/ 13 w 13"/>
                <a:gd name="T5" fmla="*/ 6 h 14"/>
                <a:gd name="T6" fmla="*/ 13 w 13"/>
                <a:gd name="T7" fmla="*/ 8 h 14"/>
                <a:gd name="T8" fmla="*/ 8 w 13"/>
                <a:gd name="T9" fmla="*/ 13 h 14"/>
                <a:gd name="T10" fmla="*/ 5 w 13"/>
                <a:gd name="T11" fmla="*/ 13 h 14"/>
                <a:gd name="T12" fmla="*/ 0 w 13"/>
                <a:gd name="T13" fmla="*/ 8 h 14"/>
                <a:gd name="T14" fmla="*/ 0 w 13"/>
                <a:gd name="T15" fmla="*/ 6 h 14"/>
                <a:gd name="T16" fmla="*/ 5 w 13"/>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5" y="1"/>
                  </a:moveTo>
                  <a:cubicBezTo>
                    <a:pt x="6" y="0"/>
                    <a:pt x="7" y="0"/>
                    <a:pt x="8" y="1"/>
                  </a:cubicBezTo>
                  <a:cubicBezTo>
                    <a:pt x="13" y="6"/>
                    <a:pt x="13" y="6"/>
                    <a:pt x="13" y="6"/>
                  </a:cubicBezTo>
                  <a:cubicBezTo>
                    <a:pt x="13" y="7"/>
                    <a:pt x="13" y="8"/>
                    <a:pt x="13" y="8"/>
                  </a:cubicBezTo>
                  <a:cubicBezTo>
                    <a:pt x="8" y="13"/>
                    <a:pt x="8" y="13"/>
                    <a:pt x="8" y="13"/>
                  </a:cubicBezTo>
                  <a:cubicBezTo>
                    <a:pt x="7" y="14"/>
                    <a:pt x="6" y="14"/>
                    <a:pt x="5" y="13"/>
                  </a:cubicBezTo>
                  <a:cubicBezTo>
                    <a:pt x="0" y="8"/>
                    <a:pt x="0" y="8"/>
                    <a:pt x="0" y="8"/>
                  </a:cubicBezTo>
                  <a:cubicBezTo>
                    <a:pt x="0" y="8"/>
                    <a:pt x="0" y="7"/>
                    <a:pt x="0" y="6"/>
                  </a:cubicBezTo>
                  <a:lnTo>
                    <a:pt x="5"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64"/>
            <p:cNvSpPr/>
            <p:nvPr/>
          </p:nvSpPr>
          <p:spPr bwMode="auto">
            <a:xfrm>
              <a:off x="3871" y="1625"/>
              <a:ext cx="23" cy="23"/>
            </a:xfrm>
            <a:custGeom>
              <a:avLst/>
              <a:gdLst>
                <a:gd name="T0" fmla="*/ 6 w 13"/>
                <a:gd name="T1" fmla="*/ 0 h 13"/>
                <a:gd name="T2" fmla="*/ 8 w 13"/>
                <a:gd name="T3" fmla="*/ 0 h 13"/>
                <a:gd name="T4" fmla="*/ 13 w 13"/>
                <a:gd name="T5" fmla="*/ 5 h 13"/>
                <a:gd name="T6" fmla="*/ 13 w 13"/>
                <a:gd name="T7" fmla="*/ 7 h 13"/>
                <a:gd name="T8" fmla="*/ 8 w 13"/>
                <a:gd name="T9" fmla="*/ 13 h 13"/>
                <a:gd name="T10" fmla="*/ 6 w 13"/>
                <a:gd name="T11" fmla="*/ 13 h 13"/>
                <a:gd name="T12" fmla="*/ 0 w 13"/>
                <a:gd name="T13" fmla="*/ 7 h 13"/>
                <a:gd name="T14" fmla="*/ 0 w 13"/>
                <a:gd name="T15" fmla="*/ 5 h 13"/>
                <a:gd name="T16" fmla="*/ 6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6" y="0"/>
                  </a:moveTo>
                  <a:cubicBezTo>
                    <a:pt x="6" y="0"/>
                    <a:pt x="7" y="0"/>
                    <a:pt x="8" y="0"/>
                  </a:cubicBezTo>
                  <a:cubicBezTo>
                    <a:pt x="13" y="5"/>
                    <a:pt x="13" y="5"/>
                    <a:pt x="13" y="5"/>
                  </a:cubicBezTo>
                  <a:cubicBezTo>
                    <a:pt x="13" y="6"/>
                    <a:pt x="13" y="7"/>
                    <a:pt x="13" y="7"/>
                  </a:cubicBezTo>
                  <a:cubicBezTo>
                    <a:pt x="8" y="13"/>
                    <a:pt x="8" y="13"/>
                    <a:pt x="8" y="13"/>
                  </a:cubicBezTo>
                  <a:cubicBezTo>
                    <a:pt x="7" y="13"/>
                    <a:pt x="6" y="13"/>
                    <a:pt x="6" y="13"/>
                  </a:cubicBezTo>
                  <a:cubicBezTo>
                    <a:pt x="0" y="7"/>
                    <a:pt x="0" y="7"/>
                    <a:pt x="0" y="7"/>
                  </a:cubicBezTo>
                  <a:cubicBezTo>
                    <a:pt x="0" y="7"/>
                    <a:pt x="0" y="6"/>
                    <a:pt x="0" y="5"/>
                  </a:cubicBezTo>
                  <a:lnTo>
                    <a:pt x="6" y="0"/>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65"/>
            <p:cNvSpPr/>
            <p:nvPr/>
          </p:nvSpPr>
          <p:spPr bwMode="auto">
            <a:xfrm>
              <a:off x="3852" y="1605"/>
              <a:ext cx="25" cy="23"/>
            </a:xfrm>
            <a:custGeom>
              <a:avLst/>
              <a:gdLst>
                <a:gd name="T0" fmla="*/ 6 w 14"/>
                <a:gd name="T1" fmla="*/ 0 h 13"/>
                <a:gd name="T2" fmla="*/ 8 w 14"/>
                <a:gd name="T3" fmla="*/ 0 h 13"/>
                <a:gd name="T4" fmla="*/ 13 w 14"/>
                <a:gd name="T5" fmla="*/ 5 h 13"/>
                <a:gd name="T6" fmla="*/ 13 w 14"/>
                <a:gd name="T7" fmla="*/ 8 h 13"/>
                <a:gd name="T8" fmla="*/ 8 w 14"/>
                <a:gd name="T9" fmla="*/ 13 h 13"/>
                <a:gd name="T10" fmla="*/ 6 w 14"/>
                <a:gd name="T11" fmla="*/ 13 h 13"/>
                <a:gd name="T12" fmla="*/ 1 w 14"/>
                <a:gd name="T13" fmla="*/ 8 h 13"/>
                <a:gd name="T14" fmla="*/ 1 w 14"/>
                <a:gd name="T15" fmla="*/ 5 h 13"/>
                <a:gd name="T16" fmla="*/ 6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6" y="0"/>
                  </a:moveTo>
                  <a:cubicBezTo>
                    <a:pt x="6" y="0"/>
                    <a:pt x="7" y="0"/>
                    <a:pt x="8" y="0"/>
                  </a:cubicBezTo>
                  <a:cubicBezTo>
                    <a:pt x="13" y="5"/>
                    <a:pt x="13" y="5"/>
                    <a:pt x="13" y="5"/>
                  </a:cubicBezTo>
                  <a:cubicBezTo>
                    <a:pt x="14" y="6"/>
                    <a:pt x="14" y="7"/>
                    <a:pt x="13" y="8"/>
                  </a:cubicBezTo>
                  <a:cubicBezTo>
                    <a:pt x="8" y="13"/>
                    <a:pt x="8" y="13"/>
                    <a:pt x="8" y="13"/>
                  </a:cubicBezTo>
                  <a:cubicBezTo>
                    <a:pt x="7" y="13"/>
                    <a:pt x="6" y="13"/>
                    <a:pt x="6" y="13"/>
                  </a:cubicBezTo>
                  <a:cubicBezTo>
                    <a:pt x="1" y="8"/>
                    <a:pt x="1" y="8"/>
                    <a:pt x="1" y="8"/>
                  </a:cubicBezTo>
                  <a:cubicBezTo>
                    <a:pt x="0" y="7"/>
                    <a:pt x="0" y="6"/>
                    <a:pt x="1" y="5"/>
                  </a:cubicBezTo>
                  <a:lnTo>
                    <a:pt x="6" y="0"/>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66"/>
            <p:cNvSpPr/>
            <p:nvPr/>
          </p:nvSpPr>
          <p:spPr bwMode="auto">
            <a:xfrm>
              <a:off x="3832" y="1586"/>
              <a:ext cx="25" cy="25"/>
            </a:xfrm>
            <a:custGeom>
              <a:avLst/>
              <a:gdLst>
                <a:gd name="T0" fmla="*/ 6 w 14"/>
                <a:gd name="T1" fmla="*/ 1 h 14"/>
                <a:gd name="T2" fmla="*/ 8 w 14"/>
                <a:gd name="T3" fmla="*/ 1 h 14"/>
                <a:gd name="T4" fmla="*/ 13 w 14"/>
                <a:gd name="T5" fmla="*/ 6 h 14"/>
                <a:gd name="T6" fmla="*/ 13 w 14"/>
                <a:gd name="T7" fmla="*/ 8 h 14"/>
                <a:gd name="T8" fmla="*/ 8 w 14"/>
                <a:gd name="T9" fmla="*/ 13 h 14"/>
                <a:gd name="T10" fmla="*/ 6 w 14"/>
                <a:gd name="T11" fmla="*/ 13 h 14"/>
                <a:gd name="T12" fmla="*/ 1 w 14"/>
                <a:gd name="T13" fmla="*/ 8 h 14"/>
                <a:gd name="T14" fmla="*/ 1 w 14"/>
                <a:gd name="T15" fmla="*/ 6 h 14"/>
                <a:gd name="T16" fmla="*/ 6 w 14"/>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6" y="1"/>
                  </a:moveTo>
                  <a:cubicBezTo>
                    <a:pt x="7" y="0"/>
                    <a:pt x="8" y="0"/>
                    <a:pt x="8" y="1"/>
                  </a:cubicBezTo>
                  <a:cubicBezTo>
                    <a:pt x="13" y="6"/>
                    <a:pt x="13" y="6"/>
                    <a:pt x="13" y="6"/>
                  </a:cubicBezTo>
                  <a:cubicBezTo>
                    <a:pt x="14" y="6"/>
                    <a:pt x="14" y="7"/>
                    <a:pt x="13" y="8"/>
                  </a:cubicBezTo>
                  <a:cubicBezTo>
                    <a:pt x="8" y="13"/>
                    <a:pt x="8" y="13"/>
                    <a:pt x="8" y="13"/>
                  </a:cubicBezTo>
                  <a:cubicBezTo>
                    <a:pt x="8" y="14"/>
                    <a:pt x="7" y="14"/>
                    <a:pt x="6" y="13"/>
                  </a:cubicBezTo>
                  <a:cubicBezTo>
                    <a:pt x="1" y="8"/>
                    <a:pt x="1" y="8"/>
                    <a:pt x="1" y="8"/>
                  </a:cubicBezTo>
                  <a:cubicBezTo>
                    <a:pt x="0" y="7"/>
                    <a:pt x="0" y="6"/>
                    <a:pt x="1" y="6"/>
                  </a:cubicBezTo>
                  <a:lnTo>
                    <a:pt x="6"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67"/>
            <p:cNvSpPr/>
            <p:nvPr/>
          </p:nvSpPr>
          <p:spPr bwMode="auto">
            <a:xfrm>
              <a:off x="3815" y="1566"/>
              <a:ext cx="23" cy="25"/>
            </a:xfrm>
            <a:custGeom>
              <a:avLst/>
              <a:gdLst>
                <a:gd name="T0" fmla="*/ 5 w 13"/>
                <a:gd name="T1" fmla="*/ 1 h 14"/>
                <a:gd name="T2" fmla="*/ 8 w 13"/>
                <a:gd name="T3" fmla="*/ 1 h 14"/>
                <a:gd name="T4" fmla="*/ 13 w 13"/>
                <a:gd name="T5" fmla="*/ 6 h 14"/>
                <a:gd name="T6" fmla="*/ 13 w 13"/>
                <a:gd name="T7" fmla="*/ 8 h 14"/>
                <a:gd name="T8" fmla="*/ 8 w 13"/>
                <a:gd name="T9" fmla="*/ 13 h 14"/>
                <a:gd name="T10" fmla="*/ 5 w 13"/>
                <a:gd name="T11" fmla="*/ 13 h 14"/>
                <a:gd name="T12" fmla="*/ 0 w 13"/>
                <a:gd name="T13" fmla="*/ 8 h 14"/>
                <a:gd name="T14" fmla="*/ 0 w 13"/>
                <a:gd name="T15" fmla="*/ 6 h 14"/>
                <a:gd name="T16" fmla="*/ 5 w 13"/>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5" y="1"/>
                  </a:moveTo>
                  <a:cubicBezTo>
                    <a:pt x="6" y="0"/>
                    <a:pt x="7" y="0"/>
                    <a:pt x="8" y="1"/>
                  </a:cubicBezTo>
                  <a:cubicBezTo>
                    <a:pt x="13" y="6"/>
                    <a:pt x="13" y="6"/>
                    <a:pt x="13" y="6"/>
                  </a:cubicBezTo>
                  <a:cubicBezTo>
                    <a:pt x="13" y="7"/>
                    <a:pt x="13" y="8"/>
                    <a:pt x="13" y="8"/>
                  </a:cubicBezTo>
                  <a:cubicBezTo>
                    <a:pt x="8" y="13"/>
                    <a:pt x="8" y="13"/>
                    <a:pt x="8" y="13"/>
                  </a:cubicBezTo>
                  <a:cubicBezTo>
                    <a:pt x="7" y="14"/>
                    <a:pt x="6" y="14"/>
                    <a:pt x="5" y="13"/>
                  </a:cubicBezTo>
                  <a:cubicBezTo>
                    <a:pt x="0" y="8"/>
                    <a:pt x="0" y="8"/>
                    <a:pt x="0" y="8"/>
                  </a:cubicBezTo>
                  <a:cubicBezTo>
                    <a:pt x="0" y="8"/>
                    <a:pt x="0" y="7"/>
                    <a:pt x="0" y="6"/>
                  </a:cubicBezTo>
                  <a:lnTo>
                    <a:pt x="5"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68"/>
            <p:cNvSpPr/>
            <p:nvPr/>
          </p:nvSpPr>
          <p:spPr bwMode="auto">
            <a:xfrm>
              <a:off x="3795" y="1548"/>
              <a:ext cx="23" cy="23"/>
            </a:xfrm>
            <a:custGeom>
              <a:avLst/>
              <a:gdLst>
                <a:gd name="T0" fmla="*/ 5 w 13"/>
                <a:gd name="T1" fmla="*/ 0 h 13"/>
                <a:gd name="T2" fmla="*/ 8 w 13"/>
                <a:gd name="T3" fmla="*/ 0 h 13"/>
                <a:gd name="T4" fmla="*/ 13 w 13"/>
                <a:gd name="T5" fmla="*/ 5 h 13"/>
                <a:gd name="T6" fmla="*/ 13 w 13"/>
                <a:gd name="T7" fmla="*/ 7 h 13"/>
                <a:gd name="T8" fmla="*/ 8 w 13"/>
                <a:gd name="T9" fmla="*/ 12 h 13"/>
                <a:gd name="T10" fmla="*/ 5 w 13"/>
                <a:gd name="T11" fmla="*/ 12 h 13"/>
                <a:gd name="T12" fmla="*/ 0 w 13"/>
                <a:gd name="T13" fmla="*/ 7 h 13"/>
                <a:gd name="T14" fmla="*/ 0 w 13"/>
                <a:gd name="T15" fmla="*/ 5 h 13"/>
                <a:gd name="T16" fmla="*/ 5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5" y="0"/>
                  </a:moveTo>
                  <a:cubicBezTo>
                    <a:pt x="6" y="0"/>
                    <a:pt x="7" y="0"/>
                    <a:pt x="8" y="0"/>
                  </a:cubicBezTo>
                  <a:cubicBezTo>
                    <a:pt x="13" y="5"/>
                    <a:pt x="13" y="5"/>
                    <a:pt x="13" y="5"/>
                  </a:cubicBezTo>
                  <a:cubicBezTo>
                    <a:pt x="13" y="6"/>
                    <a:pt x="13" y="7"/>
                    <a:pt x="13" y="7"/>
                  </a:cubicBezTo>
                  <a:cubicBezTo>
                    <a:pt x="8" y="12"/>
                    <a:pt x="8" y="12"/>
                    <a:pt x="8" y="12"/>
                  </a:cubicBezTo>
                  <a:cubicBezTo>
                    <a:pt x="7" y="13"/>
                    <a:pt x="6" y="13"/>
                    <a:pt x="5" y="12"/>
                  </a:cubicBezTo>
                  <a:cubicBezTo>
                    <a:pt x="0" y="7"/>
                    <a:pt x="0" y="7"/>
                    <a:pt x="0" y="7"/>
                  </a:cubicBezTo>
                  <a:cubicBezTo>
                    <a:pt x="0" y="7"/>
                    <a:pt x="0" y="6"/>
                    <a:pt x="0" y="5"/>
                  </a:cubicBezTo>
                  <a:lnTo>
                    <a:pt x="5" y="0"/>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69"/>
            <p:cNvSpPr/>
            <p:nvPr/>
          </p:nvSpPr>
          <p:spPr bwMode="auto">
            <a:xfrm>
              <a:off x="3776" y="1529"/>
              <a:ext cx="24" cy="23"/>
            </a:xfrm>
            <a:custGeom>
              <a:avLst/>
              <a:gdLst>
                <a:gd name="T0" fmla="*/ 6 w 14"/>
                <a:gd name="T1" fmla="*/ 0 h 13"/>
                <a:gd name="T2" fmla="*/ 8 w 14"/>
                <a:gd name="T3" fmla="*/ 0 h 13"/>
                <a:gd name="T4" fmla="*/ 13 w 14"/>
                <a:gd name="T5" fmla="*/ 5 h 13"/>
                <a:gd name="T6" fmla="*/ 13 w 14"/>
                <a:gd name="T7" fmla="*/ 8 h 13"/>
                <a:gd name="T8" fmla="*/ 8 w 14"/>
                <a:gd name="T9" fmla="*/ 13 h 13"/>
                <a:gd name="T10" fmla="*/ 6 w 14"/>
                <a:gd name="T11" fmla="*/ 13 h 13"/>
                <a:gd name="T12" fmla="*/ 1 w 14"/>
                <a:gd name="T13" fmla="*/ 8 h 13"/>
                <a:gd name="T14" fmla="*/ 1 w 14"/>
                <a:gd name="T15" fmla="*/ 5 h 13"/>
                <a:gd name="T16" fmla="*/ 6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6" y="0"/>
                  </a:moveTo>
                  <a:cubicBezTo>
                    <a:pt x="6" y="0"/>
                    <a:pt x="7" y="0"/>
                    <a:pt x="8" y="0"/>
                  </a:cubicBezTo>
                  <a:cubicBezTo>
                    <a:pt x="13" y="5"/>
                    <a:pt x="13" y="5"/>
                    <a:pt x="13" y="5"/>
                  </a:cubicBezTo>
                  <a:cubicBezTo>
                    <a:pt x="14" y="6"/>
                    <a:pt x="14" y="7"/>
                    <a:pt x="13" y="8"/>
                  </a:cubicBezTo>
                  <a:cubicBezTo>
                    <a:pt x="8" y="13"/>
                    <a:pt x="8" y="13"/>
                    <a:pt x="8" y="13"/>
                  </a:cubicBezTo>
                  <a:cubicBezTo>
                    <a:pt x="7" y="13"/>
                    <a:pt x="6" y="13"/>
                    <a:pt x="6" y="13"/>
                  </a:cubicBezTo>
                  <a:cubicBezTo>
                    <a:pt x="1" y="8"/>
                    <a:pt x="1" y="8"/>
                    <a:pt x="1" y="8"/>
                  </a:cubicBezTo>
                  <a:cubicBezTo>
                    <a:pt x="0" y="7"/>
                    <a:pt x="0" y="6"/>
                    <a:pt x="1" y="5"/>
                  </a:cubicBezTo>
                  <a:lnTo>
                    <a:pt x="6" y="0"/>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70"/>
            <p:cNvSpPr/>
            <p:nvPr/>
          </p:nvSpPr>
          <p:spPr bwMode="auto">
            <a:xfrm>
              <a:off x="4005" y="1719"/>
              <a:ext cx="24" cy="25"/>
            </a:xfrm>
            <a:custGeom>
              <a:avLst/>
              <a:gdLst>
                <a:gd name="T0" fmla="*/ 6 w 14"/>
                <a:gd name="T1" fmla="*/ 1 h 14"/>
                <a:gd name="T2" fmla="*/ 8 w 14"/>
                <a:gd name="T3" fmla="*/ 1 h 14"/>
                <a:gd name="T4" fmla="*/ 13 w 14"/>
                <a:gd name="T5" fmla="*/ 6 h 14"/>
                <a:gd name="T6" fmla="*/ 13 w 14"/>
                <a:gd name="T7" fmla="*/ 8 h 14"/>
                <a:gd name="T8" fmla="*/ 8 w 14"/>
                <a:gd name="T9" fmla="*/ 13 h 14"/>
                <a:gd name="T10" fmla="*/ 6 w 14"/>
                <a:gd name="T11" fmla="*/ 13 h 14"/>
                <a:gd name="T12" fmla="*/ 1 w 14"/>
                <a:gd name="T13" fmla="*/ 8 h 14"/>
                <a:gd name="T14" fmla="*/ 1 w 14"/>
                <a:gd name="T15" fmla="*/ 6 h 14"/>
                <a:gd name="T16" fmla="*/ 6 w 14"/>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6" y="1"/>
                  </a:moveTo>
                  <a:cubicBezTo>
                    <a:pt x="7" y="0"/>
                    <a:pt x="8" y="0"/>
                    <a:pt x="8" y="1"/>
                  </a:cubicBezTo>
                  <a:cubicBezTo>
                    <a:pt x="13" y="6"/>
                    <a:pt x="13" y="6"/>
                    <a:pt x="13" y="6"/>
                  </a:cubicBezTo>
                  <a:cubicBezTo>
                    <a:pt x="14" y="6"/>
                    <a:pt x="14" y="7"/>
                    <a:pt x="13" y="8"/>
                  </a:cubicBezTo>
                  <a:cubicBezTo>
                    <a:pt x="8" y="13"/>
                    <a:pt x="8" y="13"/>
                    <a:pt x="8" y="13"/>
                  </a:cubicBezTo>
                  <a:cubicBezTo>
                    <a:pt x="8" y="14"/>
                    <a:pt x="7" y="14"/>
                    <a:pt x="6" y="13"/>
                  </a:cubicBezTo>
                  <a:cubicBezTo>
                    <a:pt x="1" y="8"/>
                    <a:pt x="1" y="8"/>
                    <a:pt x="1" y="8"/>
                  </a:cubicBezTo>
                  <a:cubicBezTo>
                    <a:pt x="0" y="7"/>
                    <a:pt x="0" y="6"/>
                    <a:pt x="1" y="6"/>
                  </a:cubicBezTo>
                  <a:lnTo>
                    <a:pt x="6"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71"/>
            <p:cNvSpPr/>
            <p:nvPr/>
          </p:nvSpPr>
          <p:spPr bwMode="auto">
            <a:xfrm>
              <a:off x="3987" y="1700"/>
              <a:ext cx="23" cy="24"/>
            </a:xfrm>
            <a:custGeom>
              <a:avLst/>
              <a:gdLst>
                <a:gd name="T0" fmla="*/ 5 w 13"/>
                <a:gd name="T1" fmla="*/ 1 h 14"/>
                <a:gd name="T2" fmla="*/ 8 w 13"/>
                <a:gd name="T3" fmla="*/ 1 h 14"/>
                <a:gd name="T4" fmla="*/ 13 w 13"/>
                <a:gd name="T5" fmla="*/ 6 h 14"/>
                <a:gd name="T6" fmla="*/ 13 w 13"/>
                <a:gd name="T7" fmla="*/ 8 h 14"/>
                <a:gd name="T8" fmla="*/ 8 w 13"/>
                <a:gd name="T9" fmla="*/ 13 h 14"/>
                <a:gd name="T10" fmla="*/ 5 w 13"/>
                <a:gd name="T11" fmla="*/ 13 h 14"/>
                <a:gd name="T12" fmla="*/ 0 w 13"/>
                <a:gd name="T13" fmla="*/ 8 h 14"/>
                <a:gd name="T14" fmla="*/ 0 w 13"/>
                <a:gd name="T15" fmla="*/ 6 h 14"/>
                <a:gd name="T16" fmla="*/ 5 w 13"/>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5" y="1"/>
                  </a:moveTo>
                  <a:cubicBezTo>
                    <a:pt x="6" y="0"/>
                    <a:pt x="7" y="0"/>
                    <a:pt x="8" y="1"/>
                  </a:cubicBezTo>
                  <a:cubicBezTo>
                    <a:pt x="13" y="6"/>
                    <a:pt x="13" y="6"/>
                    <a:pt x="13" y="6"/>
                  </a:cubicBezTo>
                  <a:cubicBezTo>
                    <a:pt x="13" y="6"/>
                    <a:pt x="13" y="8"/>
                    <a:pt x="13" y="8"/>
                  </a:cubicBezTo>
                  <a:cubicBezTo>
                    <a:pt x="8" y="13"/>
                    <a:pt x="8" y="13"/>
                    <a:pt x="8" y="13"/>
                  </a:cubicBezTo>
                  <a:cubicBezTo>
                    <a:pt x="7" y="14"/>
                    <a:pt x="6" y="14"/>
                    <a:pt x="5" y="13"/>
                  </a:cubicBezTo>
                  <a:cubicBezTo>
                    <a:pt x="0" y="8"/>
                    <a:pt x="0" y="8"/>
                    <a:pt x="0" y="8"/>
                  </a:cubicBezTo>
                  <a:cubicBezTo>
                    <a:pt x="0" y="8"/>
                    <a:pt x="0" y="6"/>
                    <a:pt x="0" y="6"/>
                  </a:cubicBezTo>
                  <a:lnTo>
                    <a:pt x="5"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72"/>
            <p:cNvSpPr/>
            <p:nvPr/>
          </p:nvSpPr>
          <p:spPr bwMode="auto">
            <a:xfrm>
              <a:off x="3967" y="1680"/>
              <a:ext cx="25" cy="25"/>
            </a:xfrm>
            <a:custGeom>
              <a:avLst/>
              <a:gdLst>
                <a:gd name="T0" fmla="*/ 6 w 14"/>
                <a:gd name="T1" fmla="*/ 1 h 14"/>
                <a:gd name="T2" fmla="*/ 8 w 14"/>
                <a:gd name="T3" fmla="*/ 1 h 14"/>
                <a:gd name="T4" fmla="*/ 13 w 14"/>
                <a:gd name="T5" fmla="*/ 6 h 14"/>
                <a:gd name="T6" fmla="*/ 13 w 14"/>
                <a:gd name="T7" fmla="*/ 8 h 14"/>
                <a:gd name="T8" fmla="*/ 8 w 14"/>
                <a:gd name="T9" fmla="*/ 13 h 14"/>
                <a:gd name="T10" fmla="*/ 6 w 14"/>
                <a:gd name="T11" fmla="*/ 13 h 14"/>
                <a:gd name="T12" fmla="*/ 1 w 14"/>
                <a:gd name="T13" fmla="*/ 8 h 14"/>
                <a:gd name="T14" fmla="*/ 1 w 14"/>
                <a:gd name="T15" fmla="*/ 6 h 14"/>
                <a:gd name="T16" fmla="*/ 6 w 14"/>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6" y="1"/>
                  </a:moveTo>
                  <a:cubicBezTo>
                    <a:pt x="6" y="0"/>
                    <a:pt x="7" y="0"/>
                    <a:pt x="8" y="1"/>
                  </a:cubicBezTo>
                  <a:cubicBezTo>
                    <a:pt x="13" y="6"/>
                    <a:pt x="13" y="6"/>
                    <a:pt x="13" y="6"/>
                  </a:cubicBezTo>
                  <a:cubicBezTo>
                    <a:pt x="14" y="7"/>
                    <a:pt x="14" y="8"/>
                    <a:pt x="13" y="8"/>
                  </a:cubicBezTo>
                  <a:cubicBezTo>
                    <a:pt x="8" y="13"/>
                    <a:pt x="8" y="13"/>
                    <a:pt x="8" y="13"/>
                  </a:cubicBezTo>
                  <a:cubicBezTo>
                    <a:pt x="7" y="14"/>
                    <a:pt x="6" y="14"/>
                    <a:pt x="6" y="13"/>
                  </a:cubicBezTo>
                  <a:cubicBezTo>
                    <a:pt x="1" y="8"/>
                    <a:pt x="1" y="8"/>
                    <a:pt x="1" y="8"/>
                  </a:cubicBezTo>
                  <a:cubicBezTo>
                    <a:pt x="0" y="8"/>
                    <a:pt x="0" y="7"/>
                    <a:pt x="1" y="6"/>
                  </a:cubicBezTo>
                  <a:lnTo>
                    <a:pt x="6"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73"/>
            <p:cNvSpPr/>
            <p:nvPr/>
          </p:nvSpPr>
          <p:spPr bwMode="auto">
            <a:xfrm>
              <a:off x="3948" y="1662"/>
              <a:ext cx="25" cy="23"/>
            </a:xfrm>
            <a:custGeom>
              <a:avLst/>
              <a:gdLst>
                <a:gd name="T0" fmla="*/ 6 w 14"/>
                <a:gd name="T1" fmla="*/ 0 h 13"/>
                <a:gd name="T2" fmla="*/ 8 w 14"/>
                <a:gd name="T3" fmla="*/ 0 h 13"/>
                <a:gd name="T4" fmla="*/ 13 w 14"/>
                <a:gd name="T5" fmla="*/ 5 h 13"/>
                <a:gd name="T6" fmla="*/ 13 w 14"/>
                <a:gd name="T7" fmla="*/ 8 h 13"/>
                <a:gd name="T8" fmla="*/ 8 w 14"/>
                <a:gd name="T9" fmla="*/ 13 h 13"/>
                <a:gd name="T10" fmla="*/ 6 w 14"/>
                <a:gd name="T11" fmla="*/ 13 h 13"/>
                <a:gd name="T12" fmla="*/ 1 w 14"/>
                <a:gd name="T13" fmla="*/ 8 h 13"/>
                <a:gd name="T14" fmla="*/ 1 w 14"/>
                <a:gd name="T15" fmla="*/ 5 h 13"/>
                <a:gd name="T16" fmla="*/ 6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6" y="0"/>
                  </a:moveTo>
                  <a:cubicBezTo>
                    <a:pt x="7" y="0"/>
                    <a:pt x="8" y="0"/>
                    <a:pt x="8" y="0"/>
                  </a:cubicBezTo>
                  <a:cubicBezTo>
                    <a:pt x="13" y="5"/>
                    <a:pt x="13" y="5"/>
                    <a:pt x="13" y="5"/>
                  </a:cubicBezTo>
                  <a:cubicBezTo>
                    <a:pt x="14" y="6"/>
                    <a:pt x="14" y="7"/>
                    <a:pt x="13" y="8"/>
                  </a:cubicBezTo>
                  <a:cubicBezTo>
                    <a:pt x="8" y="13"/>
                    <a:pt x="8" y="13"/>
                    <a:pt x="8" y="13"/>
                  </a:cubicBezTo>
                  <a:cubicBezTo>
                    <a:pt x="8" y="13"/>
                    <a:pt x="7" y="13"/>
                    <a:pt x="6" y="13"/>
                  </a:cubicBezTo>
                  <a:cubicBezTo>
                    <a:pt x="1" y="8"/>
                    <a:pt x="1" y="8"/>
                    <a:pt x="1" y="8"/>
                  </a:cubicBezTo>
                  <a:cubicBezTo>
                    <a:pt x="0" y="7"/>
                    <a:pt x="0" y="6"/>
                    <a:pt x="1" y="5"/>
                  </a:cubicBezTo>
                  <a:lnTo>
                    <a:pt x="6" y="0"/>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74"/>
            <p:cNvSpPr/>
            <p:nvPr/>
          </p:nvSpPr>
          <p:spPr bwMode="auto">
            <a:xfrm>
              <a:off x="3928" y="1643"/>
              <a:ext cx="25" cy="25"/>
            </a:xfrm>
            <a:custGeom>
              <a:avLst/>
              <a:gdLst>
                <a:gd name="T0" fmla="*/ 6 w 14"/>
                <a:gd name="T1" fmla="*/ 1 h 14"/>
                <a:gd name="T2" fmla="*/ 8 w 14"/>
                <a:gd name="T3" fmla="*/ 1 h 14"/>
                <a:gd name="T4" fmla="*/ 13 w 14"/>
                <a:gd name="T5" fmla="*/ 6 h 14"/>
                <a:gd name="T6" fmla="*/ 13 w 14"/>
                <a:gd name="T7" fmla="*/ 8 h 14"/>
                <a:gd name="T8" fmla="*/ 8 w 14"/>
                <a:gd name="T9" fmla="*/ 13 h 14"/>
                <a:gd name="T10" fmla="*/ 6 w 14"/>
                <a:gd name="T11" fmla="*/ 13 h 14"/>
                <a:gd name="T12" fmla="*/ 1 w 14"/>
                <a:gd name="T13" fmla="*/ 8 h 14"/>
                <a:gd name="T14" fmla="*/ 1 w 14"/>
                <a:gd name="T15" fmla="*/ 6 h 14"/>
                <a:gd name="T16" fmla="*/ 6 w 14"/>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6" y="1"/>
                  </a:moveTo>
                  <a:cubicBezTo>
                    <a:pt x="7" y="0"/>
                    <a:pt x="8" y="0"/>
                    <a:pt x="8" y="1"/>
                  </a:cubicBezTo>
                  <a:cubicBezTo>
                    <a:pt x="13" y="6"/>
                    <a:pt x="13" y="6"/>
                    <a:pt x="13" y="6"/>
                  </a:cubicBezTo>
                  <a:cubicBezTo>
                    <a:pt x="14" y="6"/>
                    <a:pt x="14" y="7"/>
                    <a:pt x="13" y="8"/>
                  </a:cubicBezTo>
                  <a:cubicBezTo>
                    <a:pt x="8" y="13"/>
                    <a:pt x="8" y="13"/>
                    <a:pt x="8" y="13"/>
                  </a:cubicBezTo>
                  <a:cubicBezTo>
                    <a:pt x="8" y="14"/>
                    <a:pt x="7" y="14"/>
                    <a:pt x="6" y="13"/>
                  </a:cubicBezTo>
                  <a:cubicBezTo>
                    <a:pt x="1" y="8"/>
                    <a:pt x="1" y="8"/>
                    <a:pt x="1" y="8"/>
                  </a:cubicBezTo>
                  <a:cubicBezTo>
                    <a:pt x="0" y="7"/>
                    <a:pt x="0" y="6"/>
                    <a:pt x="1" y="6"/>
                  </a:cubicBezTo>
                  <a:lnTo>
                    <a:pt x="6"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75"/>
            <p:cNvSpPr/>
            <p:nvPr/>
          </p:nvSpPr>
          <p:spPr bwMode="auto">
            <a:xfrm>
              <a:off x="3910" y="1623"/>
              <a:ext cx="24" cy="25"/>
            </a:xfrm>
            <a:custGeom>
              <a:avLst/>
              <a:gdLst>
                <a:gd name="T0" fmla="*/ 5 w 13"/>
                <a:gd name="T1" fmla="*/ 1 h 14"/>
                <a:gd name="T2" fmla="*/ 8 w 13"/>
                <a:gd name="T3" fmla="*/ 1 h 14"/>
                <a:gd name="T4" fmla="*/ 13 w 13"/>
                <a:gd name="T5" fmla="*/ 6 h 14"/>
                <a:gd name="T6" fmla="*/ 13 w 13"/>
                <a:gd name="T7" fmla="*/ 8 h 14"/>
                <a:gd name="T8" fmla="*/ 8 w 13"/>
                <a:gd name="T9" fmla="*/ 13 h 14"/>
                <a:gd name="T10" fmla="*/ 5 w 13"/>
                <a:gd name="T11" fmla="*/ 13 h 14"/>
                <a:gd name="T12" fmla="*/ 0 w 13"/>
                <a:gd name="T13" fmla="*/ 8 h 14"/>
                <a:gd name="T14" fmla="*/ 0 w 13"/>
                <a:gd name="T15" fmla="*/ 6 h 14"/>
                <a:gd name="T16" fmla="*/ 5 w 13"/>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5" y="1"/>
                  </a:moveTo>
                  <a:cubicBezTo>
                    <a:pt x="6" y="0"/>
                    <a:pt x="7" y="0"/>
                    <a:pt x="8" y="1"/>
                  </a:cubicBezTo>
                  <a:cubicBezTo>
                    <a:pt x="13" y="6"/>
                    <a:pt x="13" y="6"/>
                    <a:pt x="13" y="6"/>
                  </a:cubicBezTo>
                  <a:cubicBezTo>
                    <a:pt x="13" y="6"/>
                    <a:pt x="13" y="7"/>
                    <a:pt x="13" y="8"/>
                  </a:cubicBezTo>
                  <a:cubicBezTo>
                    <a:pt x="8" y="13"/>
                    <a:pt x="8" y="13"/>
                    <a:pt x="8" y="13"/>
                  </a:cubicBezTo>
                  <a:cubicBezTo>
                    <a:pt x="7" y="14"/>
                    <a:pt x="6" y="14"/>
                    <a:pt x="5" y="13"/>
                  </a:cubicBezTo>
                  <a:cubicBezTo>
                    <a:pt x="0" y="8"/>
                    <a:pt x="0" y="8"/>
                    <a:pt x="0" y="8"/>
                  </a:cubicBezTo>
                  <a:cubicBezTo>
                    <a:pt x="0" y="7"/>
                    <a:pt x="0" y="6"/>
                    <a:pt x="0" y="6"/>
                  </a:cubicBezTo>
                  <a:lnTo>
                    <a:pt x="5"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76"/>
            <p:cNvSpPr/>
            <p:nvPr/>
          </p:nvSpPr>
          <p:spPr bwMode="auto">
            <a:xfrm>
              <a:off x="3891" y="1603"/>
              <a:ext cx="25" cy="25"/>
            </a:xfrm>
            <a:custGeom>
              <a:avLst/>
              <a:gdLst>
                <a:gd name="T0" fmla="*/ 6 w 14"/>
                <a:gd name="T1" fmla="*/ 1 h 14"/>
                <a:gd name="T2" fmla="*/ 8 w 14"/>
                <a:gd name="T3" fmla="*/ 1 h 14"/>
                <a:gd name="T4" fmla="*/ 13 w 14"/>
                <a:gd name="T5" fmla="*/ 6 h 14"/>
                <a:gd name="T6" fmla="*/ 13 w 14"/>
                <a:gd name="T7" fmla="*/ 8 h 14"/>
                <a:gd name="T8" fmla="*/ 8 w 14"/>
                <a:gd name="T9" fmla="*/ 13 h 14"/>
                <a:gd name="T10" fmla="*/ 6 w 14"/>
                <a:gd name="T11" fmla="*/ 13 h 14"/>
                <a:gd name="T12" fmla="*/ 1 w 14"/>
                <a:gd name="T13" fmla="*/ 8 h 14"/>
                <a:gd name="T14" fmla="*/ 1 w 14"/>
                <a:gd name="T15" fmla="*/ 6 h 14"/>
                <a:gd name="T16" fmla="*/ 6 w 14"/>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6" y="1"/>
                  </a:moveTo>
                  <a:cubicBezTo>
                    <a:pt x="6" y="0"/>
                    <a:pt x="7" y="0"/>
                    <a:pt x="8" y="1"/>
                  </a:cubicBezTo>
                  <a:cubicBezTo>
                    <a:pt x="13" y="6"/>
                    <a:pt x="13" y="6"/>
                    <a:pt x="13" y="6"/>
                  </a:cubicBezTo>
                  <a:cubicBezTo>
                    <a:pt x="14" y="7"/>
                    <a:pt x="14" y="8"/>
                    <a:pt x="13" y="8"/>
                  </a:cubicBezTo>
                  <a:cubicBezTo>
                    <a:pt x="8" y="13"/>
                    <a:pt x="8" y="13"/>
                    <a:pt x="8" y="13"/>
                  </a:cubicBezTo>
                  <a:cubicBezTo>
                    <a:pt x="7" y="14"/>
                    <a:pt x="6" y="14"/>
                    <a:pt x="6" y="13"/>
                  </a:cubicBezTo>
                  <a:cubicBezTo>
                    <a:pt x="1" y="8"/>
                    <a:pt x="1" y="8"/>
                    <a:pt x="1" y="8"/>
                  </a:cubicBezTo>
                  <a:cubicBezTo>
                    <a:pt x="0" y="8"/>
                    <a:pt x="0" y="7"/>
                    <a:pt x="1" y="6"/>
                  </a:cubicBezTo>
                  <a:lnTo>
                    <a:pt x="6"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77"/>
            <p:cNvSpPr/>
            <p:nvPr/>
          </p:nvSpPr>
          <p:spPr bwMode="auto">
            <a:xfrm>
              <a:off x="3871" y="1586"/>
              <a:ext cx="25" cy="23"/>
            </a:xfrm>
            <a:custGeom>
              <a:avLst/>
              <a:gdLst>
                <a:gd name="T0" fmla="*/ 6 w 14"/>
                <a:gd name="T1" fmla="*/ 0 h 13"/>
                <a:gd name="T2" fmla="*/ 8 w 14"/>
                <a:gd name="T3" fmla="*/ 0 h 13"/>
                <a:gd name="T4" fmla="*/ 13 w 14"/>
                <a:gd name="T5" fmla="*/ 5 h 13"/>
                <a:gd name="T6" fmla="*/ 13 w 14"/>
                <a:gd name="T7" fmla="*/ 8 h 13"/>
                <a:gd name="T8" fmla="*/ 8 w 14"/>
                <a:gd name="T9" fmla="*/ 13 h 13"/>
                <a:gd name="T10" fmla="*/ 6 w 14"/>
                <a:gd name="T11" fmla="*/ 13 h 13"/>
                <a:gd name="T12" fmla="*/ 1 w 14"/>
                <a:gd name="T13" fmla="*/ 8 h 13"/>
                <a:gd name="T14" fmla="*/ 1 w 14"/>
                <a:gd name="T15" fmla="*/ 5 h 13"/>
                <a:gd name="T16" fmla="*/ 6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6" y="0"/>
                  </a:moveTo>
                  <a:cubicBezTo>
                    <a:pt x="6" y="0"/>
                    <a:pt x="8" y="0"/>
                    <a:pt x="8" y="0"/>
                  </a:cubicBezTo>
                  <a:cubicBezTo>
                    <a:pt x="13" y="5"/>
                    <a:pt x="13" y="5"/>
                    <a:pt x="13" y="5"/>
                  </a:cubicBezTo>
                  <a:cubicBezTo>
                    <a:pt x="14" y="6"/>
                    <a:pt x="14" y="7"/>
                    <a:pt x="13" y="8"/>
                  </a:cubicBezTo>
                  <a:cubicBezTo>
                    <a:pt x="8" y="13"/>
                    <a:pt x="8" y="13"/>
                    <a:pt x="8" y="13"/>
                  </a:cubicBezTo>
                  <a:cubicBezTo>
                    <a:pt x="8" y="13"/>
                    <a:pt x="6" y="13"/>
                    <a:pt x="6" y="13"/>
                  </a:cubicBezTo>
                  <a:cubicBezTo>
                    <a:pt x="1" y="8"/>
                    <a:pt x="1" y="8"/>
                    <a:pt x="1" y="8"/>
                  </a:cubicBezTo>
                  <a:cubicBezTo>
                    <a:pt x="0" y="7"/>
                    <a:pt x="0" y="6"/>
                    <a:pt x="1" y="5"/>
                  </a:cubicBezTo>
                  <a:lnTo>
                    <a:pt x="6" y="0"/>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78"/>
            <p:cNvSpPr/>
            <p:nvPr/>
          </p:nvSpPr>
          <p:spPr bwMode="auto">
            <a:xfrm>
              <a:off x="3852" y="1566"/>
              <a:ext cx="25" cy="25"/>
            </a:xfrm>
            <a:custGeom>
              <a:avLst/>
              <a:gdLst>
                <a:gd name="T0" fmla="*/ 6 w 14"/>
                <a:gd name="T1" fmla="*/ 1 h 14"/>
                <a:gd name="T2" fmla="*/ 8 w 14"/>
                <a:gd name="T3" fmla="*/ 1 h 14"/>
                <a:gd name="T4" fmla="*/ 13 w 14"/>
                <a:gd name="T5" fmla="*/ 6 h 14"/>
                <a:gd name="T6" fmla="*/ 13 w 14"/>
                <a:gd name="T7" fmla="*/ 8 h 14"/>
                <a:gd name="T8" fmla="*/ 8 w 14"/>
                <a:gd name="T9" fmla="*/ 13 h 14"/>
                <a:gd name="T10" fmla="*/ 6 w 14"/>
                <a:gd name="T11" fmla="*/ 13 h 14"/>
                <a:gd name="T12" fmla="*/ 1 w 14"/>
                <a:gd name="T13" fmla="*/ 8 h 14"/>
                <a:gd name="T14" fmla="*/ 1 w 14"/>
                <a:gd name="T15" fmla="*/ 6 h 14"/>
                <a:gd name="T16" fmla="*/ 6 w 14"/>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6" y="1"/>
                  </a:moveTo>
                  <a:cubicBezTo>
                    <a:pt x="7" y="0"/>
                    <a:pt x="8" y="0"/>
                    <a:pt x="8" y="1"/>
                  </a:cubicBezTo>
                  <a:cubicBezTo>
                    <a:pt x="13" y="6"/>
                    <a:pt x="13" y="6"/>
                    <a:pt x="13" y="6"/>
                  </a:cubicBezTo>
                  <a:cubicBezTo>
                    <a:pt x="14" y="6"/>
                    <a:pt x="14" y="7"/>
                    <a:pt x="13" y="8"/>
                  </a:cubicBezTo>
                  <a:cubicBezTo>
                    <a:pt x="8" y="13"/>
                    <a:pt x="8" y="13"/>
                    <a:pt x="8" y="13"/>
                  </a:cubicBezTo>
                  <a:cubicBezTo>
                    <a:pt x="8" y="14"/>
                    <a:pt x="7" y="14"/>
                    <a:pt x="6" y="13"/>
                  </a:cubicBezTo>
                  <a:cubicBezTo>
                    <a:pt x="1" y="8"/>
                    <a:pt x="1" y="8"/>
                    <a:pt x="1" y="8"/>
                  </a:cubicBezTo>
                  <a:cubicBezTo>
                    <a:pt x="0" y="7"/>
                    <a:pt x="0" y="6"/>
                    <a:pt x="1" y="6"/>
                  </a:cubicBezTo>
                  <a:lnTo>
                    <a:pt x="6"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79"/>
            <p:cNvSpPr/>
            <p:nvPr/>
          </p:nvSpPr>
          <p:spPr bwMode="auto">
            <a:xfrm>
              <a:off x="3834" y="1547"/>
              <a:ext cx="23" cy="24"/>
            </a:xfrm>
            <a:custGeom>
              <a:avLst/>
              <a:gdLst>
                <a:gd name="T0" fmla="*/ 5 w 13"/>
                <a:gd name="T1" fmla="*/ 1 h 14"/>
                <a:gd name="T2" fmla="*/ 8 w 13"/>
                <a:gd name="T3" fmla="*/ 1 h 14"/>
                <a:gd name="T4" fmla="*/ 13 w 13"/>
                <a:gd name="T5" fmla="*/ 6 h 14"/>
                <a:gd name="T6" fmla="*/ 13 w 13"/>
                <a:gd name="T7" fmla="*/ 8 h 14"/>
                <a:gd name="T8" fmla="*/ 8 w 13"/>
                <a:gd name="T9" fmla="*/ 13 h 14"/>
                <a:gd name="T10" fmla="*/ 5 w 13"/>
                <a:gd name="T11" fmla="*/ 13 h 14"/>
                <a:gd name="T12" fmla="*/ 0 w 13"/>
                <a:gd name="T13" fmla="*/ 8 h 14"/>
                <a:gd name="T14" fmla="*/ 0 w 13"/>
                <a:gd name="T15" fmla="*/ 6 h 14"/>
                <a:gd name="T16" fmla="*/ 5 w 13"/>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5" y="1"/>
                  </a:moveTo>
                  <a:cubicBezTo>
                    <a:pt x="6" y="0"/>
                    <a:pt x="7" y="0"/>
                    <a:pt x="8" y="1"/>
                  </a:cubicBezTo>
                  <a:cubicBezTo>
                    <a:pt x="13" y="6"/>
                    <a:pt x="13" y="6"/>
                    <a:pt x="13" y="6"/>
                  </a:cubicBezTo>
                  <a:cubicBezTo>
                    <a:pt x="13" y="6"/>
                    <a:pt x="13" y="7"/>
                    <a:pt x="13" y="8"/>
                  </a:cubicBezTo>
                  <a:cubicBezTo>
                    <a:pt x="8" y="13"/>
                    <a:pt x="8" y="13"/>
                    <a:pt x="8" y="13"/>
                  </a:cubicBezTo>
                  <a:cubicBezTo>
                    <a:pt x="7" y="14"/>
                    <a:pt x="6" y="14"/>
                    <a:pt x="5" y="13"/>
                  </a:cubicBezTo>
                  <a:cubicBezTo>
                    <a:pt x="0" y="8"/>
                    <a:pt x="0" y="8"/>
                    <a:pt x="0" y="8"/>
                  </a:cubicBezTo>
                  <a:cubicBezTo>
                    <a:pt x="0" y="7"/>
                    <a:pt x="0" y="6"/>
                    <a:pt x="0" y="6"/>
                  </a:cubicBezTo>
                  <a:lnTo>
                    <a:pt x="5"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80"/>
            <p:cNvSpPr/>
            <p:nvPr/>
          </p:nvSpPr>
          <p:spPr bwMode="auto">
            <a:xfrm>
              <a:off x="3815" y="1527"/>
              <a:ext cx="24" cy="25"/>
            </a:xfrm>
            <a:custGeom>
              <a:avLst/>
              <a:gdLst>
                <a:gd name="T0" fmla="*/ 6 w 14"/>
                <a:gd name="T1" fmla="*/ 1 h 14"/>
                <a:gd name="T2" fmla="*/ 8 w 14"/>
                <a:gd name="T3" fmla="*/ 1 h 14"/>
                <a:gd name="T4" fmla="*/ 13 w 14"/>
                <a:gd name="T5" fmla="*/ 6 h 14"/>
                <a:gd name="T6" fmla="*/ 13 w 14"/>
                <a:gd name="T7" fmla="*/ 8 h 14"/>
                <a:gd name="T8" fmla="*/ 8 w 14"/>
                <a:gd name="T9" fmla="*/ 13 h 14"/>
                <a:gd name="T10" fmla="*/ 6 w 14"/>
                <a:gd name="T11" fmla="*/ 13 h 14"/>
                <a:gd name="T12" fmla="*/ 1 w 14"/>
                <a:gd name="T13" fmla="*/ 8 h 14"/>
                <a:gd name="T14" fmla="*/ 1 w 14"/>
                <a:gd name="T15" fmla="*/ 6 h 14"/>
                <a:gd name="T16" fmla="*/ 6 w 14"/>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6" y="1"/>
                  </a:moveTo>
                  <a:cubicBezTo>
                    <a:pt x="6" y="0"/>
                    <a:pt x="7" y="0"/>
                    <a:pt x="8" y="1"/>
                  </a:cubicBezTo>
                  <a:cubicBezTo>
                    <a:pt x="13" y="6"/>
                    <a:pt x="13" y="6"/>
                    <a:pt x="13" y="6"/>
                  </a:cubicBezTo>
                  <a:cubicBezTo>
                    <a:pt x="14" y="7"/>
                    <a:pt x="14" y="8"/>
                    <a:pt x="13" y="8"/>
                  </a:cubicBezTo>
                  <a:cubicBezTo>
                    <a:pt x="8" y="13"/>
                    <a:pt x="8" y="13"/>
                    <a:pt x="8" y="13"/>
                  </a:cubicBezTo>
                  <a:cubicBezTo>
                    <a:pt x="7" y="14"/>
                    <a:pt x="6" y="14"/>
                    <a:pt x="6" y="13"/>
                  </a:cubicBezTo>
                  <a:cubicBezTo>
                    <a:pt x="1" y="8"/>
                    <a:pt x="1" y="8"/>
                    <a:pt x="1" y="8"/>
                  </a:cubicBezTo>
                  <a:cubicBezTo>
                    <a:pt x="0" y="8"/>
                    <a:pt x="0" y="7"/>
                    <a:pt x="1" y="6"/>
                  </a:cubicBezTo>
                  <a:lnTo>
                    <a:pt x="6"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81"/>
            <p:cNvSpPr/>
            <p:nvPr/>
          </p:nvSpPr>
          <p:spPr bwMode="auto">
            <a:xfrm>
              <a:off x="3795" y="1509"/>
              <a:ext cx="25" cy="23"/>
            </a:xfrm>
            <a:custGeom>
              <a:avLst/>
              <a:gdLst>
                <a:gd name="T0" fmla="*/ 6 w 14"/>
                <a:gd name="T1" fmla="*/ 0 h 13"/>
                <a:gd name="T2" fmla="*/ 8 w 14"/>
                <a:gd name="T3" fmla="*/ 0 h 13"/>
                <a:gd name="T4" fmla="*/ 13 w 14"/>
                <a:gd name="T5" fmla="*/ 5 h 13"/>
                <a:gd name="T6" fmla="*/ 13 w 14"/>
                <a:gd name="T7" fmla="*/ 8 h 13"/>
                <a:gd name="T8" fmla="*/ 8 w 14"/>
                <a:gd name="T9" fmla="*/ 13 h 13"/>
                <a:gd name="T10" fmla="*/ 6 w 14"/>
                <a:gd name="T11" fmla="*/ 13 h 13"/>
                <a:gd name="T12" fmla="*/ 1 w 14"/>
                <a:gd name="T13" fmla="*/ 8 h 13"/>
                <a:gd name="T14" fmla="*/ 1 w 14"/>
                <a:gd name="T15" fmla="*/ 5 h 13"/>
                <a:gd name="T16" fmla="*/ 6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6" y="0"/>
                  </a:moveTo>
                  <a:cubicBezTo>
                    <a:pt x="6" y="0"/>
                    <a:pt x="7" y="0"/>
                    <a:pt x="8" y="0"/>
                  </a:cubicBezTo>
                  <a:cubicBezTo>
                    <a:pt x="13" y="5"/>
                    <a:pt x="13" y="5"/>
                    <a:pt x="13" y="5"/>
                  </a:cubicBezTo>
                  <a:cubicBezTo>
                    <a:pt x="14" y="6"/>
                    <a:pt x="14" y="7"/>
                    <a:pt x="13" y="8"/>
                  </a:cubicBezTo>
                  <a:cubicBezTo>
                    <a:pt x="8" y="13"/>
                    <a:pt x="8" y="13"/>
                    <a:pt x="8" y="13"/>
                  </a:cubicBezTo>
                  <a:cubicBezTo>
                    <a:pt x="7" y="13"/>
                    <a:pt x="6" y="13"/>
                    <a:pt x="6" y="13"/>
                  </a:cubicBezTo>
                  <a:cubicBezTo>
                    <a:pt x="1" y="8"/>
                    <a:pt x="1" y="8"/>
                    <a:pt x="1" y="8"/>
                  </a:cubicBezTo>
                  <a:cubicBezTo>
                    <a:pt x="0" y="7"/>
                    <a:pt x="0" y="6"/>
                    <a:pt x="1" y="5"/>
                  </a:cubicBezTo>
                  <a:lnTo>
                    <a:pt x="6" y="0"/>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82"/>
            <p:cNvSpPr/>
            <p:nvPr/>
          </p:nvSpPr>
          <p:spPr bwMode="auto">
            <a:xfrm>
              <a:off x="4028" y="1698"/>
              <a:ext cx="23" cy="25"/>
            </a:xfrm>
            <a:custGeom>
              <a:avLst/>
              <a:gdLst>
                <a:gd name="T0" fmla="*/ 5 w 13"/>
                <a:gd name="T1" fmla="*/ 1 h 14"/>
                <a:gd name="T2" fmla="*/ 7 w 13"/>
                <a:gd name="T3" fmla="*/ 1 h 14"/>
                <a:gd name="T4" fmla="*/ 13 w 13"/>
                <a:gd name="T5" fmla="*/ 6 h 14"/>
                <a:gd name="T6" fmla="*/ 13 w 13"/>
                <a:gd name="T7" fmla="*/ 8 h 14"/>
                <a:gd name="T8" fmla="*/ 7 w 13"/>
                <a:gd name="T9" fmla="*/ 13 h 14"/>
                <a:gd name="T10" fmla="*/ 5 w 13"/>
                <a:gd name="T11" fmla="*/ 13 h 14"/>
                <a:gd name="T12" fmla="*/ 0 w 13"/>
                <a:gd name="T13" fmla="*/ 8 h 14"/>
                <a:gd name="T14" fmla="*/ 0 w 13"/>
                <a:gd name="T15" fmla="*/ 6 h 14"/>
                <a:gd name="T16" fmla="*/ 5 w 13"/>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5" y="1"/>
                  </a:moveTo>
                  <a:cubicBezTo>
                    <a:pt x="6" y="0"/>
                    <a:pt x="7" y="0"/>
                    <a:pt x="7" y="1"/>
                  </a:cubicBezTo>
                  <a:cubicBezTo>
                    <a:pt x="13" y="6"/>
                    <a:pt x="13" y="6"/>
                    <a:pt x="13" y="6"/>
                  </a:cubicBezTo>
                  <a:cubicBezTo>
                    <a:pt x="13" y="6"/>
                    <a:pt x="13" y="7"/>
                    <a:pt x="13" y="8"/>
                  </a:cubicBezTo>
                  <a:cubicBezTo>
                    <a:pt x="7" y="13"/>
                    <a:pt x="7" y="13"/>
                    <a:pt x="7" y="13"/>
                  </a:cubicBezTo>
                  <a:cubicBezTo>
                    <a:pt x="7" y="14"/>
                    <a:pt x="6" y="14"/>
                    <a:pt x="5" y="13"/>
                  </a:cubicBezTo>
                  <a:cubicBezTo>
                    <a:pt x="0" y="8"/>
                    <a:pt x="0" y="8"/>
                    <a:pt x="0" y="8"/>
                  </a:cubicBezTo>
                  <a:cubicBezTo>
                    <a:pt x="0" y="7"/>
                    <a:pt x="0" y="6"/>
                    <a:pt x="0" y="6"/>
                  </a:cubicBezTo>
                  <a:lnTo>
                    <a:pt x="5"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83"/>
            <p:cNvSpPr/>
            <p:nvPr/>
          </p:nvSpPr>
          <p:spPr bwMode="auto">
            <a:xfrm>
              <a:off x="4008" y="1678"/>
              <a:ext cx="23" cy="25"/>
            </a:xfrm>
            <a:custGeom>
              <a:avLst/>
              <a:gdLst>
                <a:gd name="T0" fmla="*/ 5 w 13"/>
                <a:gd name="T1" fmla="*/ 1 h 14"/>
                <a:gd name="T2" fmla="*/ 8 w 13"/>
                <a:gd name="T3" fmla="*/ 1 h 14"/>
                <a:gd name="T4" fmla="*/ 13 w 13"/>
                <a:gd name="T5" fmla="*/ 6 h 14"/>
                <a:gd name="T6" fmla="*/ 13 w 13"/>
                <a:gd name="T7" fmla="*/ 8 h 14"/>
                <a:gd name="T8" fmla="*/ 8 w 13"/>
                <a:gd name="T9" fmla="*/ 13 h 14"/>
                <a:gd name="T10" fmla="*/ 5 w 13"/>
                <a:gd name="T11" fmla="*/ 13 h 14"/>
                <a:gd name="T12" fmla="*/ 0 w 13"/>
                <a:gd name="T13" fmla="*/ 8 h 14"/>
                <a:gd name="T14" fmla="*/ 0 w 13"/>
                <a:gd name="T15" fmla="*/ 6 h 14"/>
                <a:gd name="T16" fmla="*/ 5 w 13"/>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5" y="1"/>
                  </a:moveTo>
                  <a:cubicBezTo>
                    <a:pt x="6" y="0"/>
                    <a:pt x="7" y="0"/>
                    <a:pt x="8" y="1"/>
                  </a:cubicBezTo>
                  <a:cubicBezTo>
                    <a:pt x="13" y="6"/>
                    <a:pt x="13" y="6"/>
                    <a:pt x="13" y="6"/>
                  </a:cubicBezTo>
                  <a:cubicBezTo>
                    <a:pt x="13" y="6"/>
                    <a:pt x="13" y="7"/>
                    <a:pt x="13" y="8"/>
                  </a:cubicBezTo>
                  <a:cubicBezTo>
                    <a:pt x="8" y="13"/>
                    <a:pt x="8" y="13"/>
                    <a:pt x="8" y="13"/>
                  </a:cubicBezTo>
                  <a:cubicBezTo>
                    <a:pt x="7" y="14"/>
                    <a:pt x="6" y="14"/>
                    <a:pt x="5" y="13"/>
                  </a:cubicBezTo>
                  <a:cubicBezTo>
                    <a:pt x="0" y="8"/>
                    <a:pt x="0" y="8"/>
                    <a:pt x="0" y="8"/>
                  </a:cubicBezTo>
                  <a:cubicBezTo>
                    <a:pt x="0" y="7"/>
                    <a:pt x="0" y="6"/>
                    <a:pt x="0" y="6"/>
                  </a:cubicBezTo>
                  <a:lnTo>
                    <a:pt x="5"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84"/>
            <p:cNvSpPr/>
            <p:nvPr/>
          </p:nvSpPr>
          <p:spPr bwMode="auto">
            <a:xfrm>
              <a:off x="3989" y="1659"/>
              <a:ext cx="24" cy="25"/>
            </a:xfrm>
            <a:custGeom>
              <a:avLst/>
              <a:gdLst>
                <a:gd name="T0" fmla="*/ 6 w 14"/>
                <a:gd name="T1" fmla="*/ 1 h 14"/>
                <a:gd name="T2" fmla="*/ 8 w 14"/>
                <a:gd name="T3" fmla="*/ 1 h 14"/>
                <a:gd name="T4" fmla="*/ 13 w 14"/>
                <a:gd name="T5" fmla="*/ 6 h 14"/>
                <a:gd name="T6" fmla="*/ 13 w 14"/>
                <a:gd name="T7" fmla="*/ 8 h 14"/>
                <a:gd name="T8" fmla="*/ 8 w 14"/>
                <a:gd name="T9" fmla="*/ 13 h 14"/>
                <a:gd name="T10" fmla="*/ 6 w 14"/>
                <a:gd name="T11" fmla="*/ 13 h 14"/>
                <a:gd name="T12" fmla="*/ 1 w 14"/>
                <a:gd name="T13" fmla="*/ 8 h 14"/>
                <a:gd name="T14" fmla="*/ 1 w 14"/>
                <a:gd name="T15" fmla="*/ 6 h 14"/>
                <a:gd name="T16" fmla="*/ 6 w 14"/>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6" y="1"/>
                  </a:moveTo>
                  <a:cubicBezTo>
                    <a:pt x="6" y="0"/>
                    <a:pt x="7" y="0"/>
                    <a:pt x="8" y="1"/>
                  </a:cubicBezTo>
                  <a:cubicBezTo>
                    <a:pt x="13" y="6"/>
                    <a:pt x="13" y="6"/>
                    <a:pt x="13" y="6"/>
                  </a:cubicBezTo>
                  <a:cubicBezTo>
                    <a:pt x="14" y="7"/>
                    <a:pt x="14" y="8"/>
                    <a:pt x="13" y="8"/>
                  </a:cubicBezTo>
                  <a:cubicBezTo>
                    <a:pt x="8" y="13"/>
                    <a:pt x="8" y="13"/>
                    <a:pt x="8" y="13"/>
                  </a:cubicBezTo>
                  <a:cubicBezTo>
                    <a:pt x="7" y="14"/>
                    <a:pt x="6" y="14"/>
                    <a:pt x="6" y="13"/>
                  </a:cubicBezTo>
                  <a:cubicBezTo>
                    <a:pt x="1" y="8"/>
                    <a:pt x="1" y="8"/>
                    <a:pt x="1" y="8"/>
                  </a:cubicBezTo>
                  <a:cubicBezTo>
                    <a:pt x="0" y="8"/>
                    <a:pt x="0" y="7"/>
                    <a:pt x="1" y="6"/>
                  </a:cubicBezTo>
                  <a:lnTo>
                    <a:pt x="6"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85"/>
            <p:cNvSpPr/>
            <p:nvPr/>
          </p:nvSpPr>
          <p:spPr bwMode="auto">
            <a:xfrm>
              <a:off x="3969" y="1641"/>
              <a:ext cx="25" cy="23"/>
            </a:xfrm>
            <a:custGeom>
              <a:avLst/>
              <a:gdLst>
                <a:gd name="T0" fmla="*/ 6 w 14"/>
                <a:gd name="T1" fmla="*/ 0 h 13"/>
                <a:gd name="T2" fmla="*/ 8 w 14"/>
                <a:gd name="T3" fmla="*/ 0 h 13"/>
                <a:gd name="T4" fmla="*/ 13 w 14"/>
                <a:gd name="T5" fmla="*/ 5 h 13"/>
                <a:gd name="T6" fmla="*/ 13 w 14"/>
                <a:gd name="T7" fmla="*/ 8 h 13"/>
                <a:gd name="T8" fmla="*/ 8 w 14"/>
                <a:gd name="T9" fmla="*/ 13 h 13"/>
                <a:gd name="T10" fmla="*/ 6 w 14"/>
                <a:gd name="T11" fmla="*/ 13 h 13"/>
                <a:gd name="T12" fmla="*/ 1 w 14"/>
                <a:gd name="T13" fmla="*/ 8 h 13"/>
                <a:gd name="T14" fmla="*/ 1 w 14"/>
                <a:gd name="T15" fmla="*/ 5 h 13"/>
                <a:gd name="T16" fmla="*/ 6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6" y="0"/>
                  </a:moveTo>
                  <a:cubicBezTo>
                    <a:pt x="7" y="0"/>
                    <a:pt x="8" y="0"/>
                    <a:pt x="8" y="0"/>
                  </a:cubicBezTo>
                  <a:cubicBezTo>
                    <a:pt x="13" y="5"/>
                    <a:pt x="13" y="5"/>
                    <a:pt x="13" y="5"/>
                  </a:cubicBezTo>
                  <a:cubicBezTo>
                    <a:pt x="14" y="6"/>
                    <a:pt x="14" y="7"/>
                    <a:pt x="13" y="8"/>
                  </a:cubicBezTo>
                  <a:cubicBezTo>
                    <a:pt x="8" y="13"/>
                    <a:pt x="8" y="13"/>
                    <a:pt x="8" y="13"/>
                  </a:cubicBezTo>
                  <a:cubicBezTo>
                    <a:pt x="8" y="13"/>
                    <a:pt x="7" y="13"/>
                    <a:pt x="6" y="13"/>
                  </a:cubicBezTo>
                  <a:cubicBezTo>
                    <a:pt x="1" y="8"/>
                    <a:pt x="1" y="8"/>
                    <a:pt x="1" y="8"/>
                  </a:cubicBezTo>
                  <a:cubicBezTo>
                    <a:pt x="0" y="7"/>
                    <a:pt x="0" y="6"/>
                    <a:pt x="1" y="5"/>
                  </a:cubicBezTo>
                  <a:lnTo>
                    <a:pt x="6" y="0"/>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86"/>
            <p:cNvSpPr/>
            <p:nvPr/>
          </p:nvSpPr>
          <p:spPr bwMode="auto">
            <a:xfrm>
              <a:off x="3951" y="1621"/>
              <a:ext cx="23" cy="23"/>
            </a:xfrm>
            <a:custGeom>
              <a:avLst/>
              <a:gdLst>
                <a:gd name="T0" fmla="*/ 5 w 13"/>
                <a:gd name="T1" fmla="*/ 1 h 13"/>
                <a:gd name="T2" fmla="*/ 7 w 13"/>
                <a:gd name="T3" fmla="*/ 1 h 13"/>
                <a:gd name="T4" fmla="*/ 12 w 13"/>
                <a:gd name="T5" fmla="*/ 6 h 13"/>
                <a:gd name="T6" fmla="*/ 12 w 13"/>
                <a:gd name="T7" fmla="*/ 8 h 13"/>
                <a:gd name="T8" fmla="*/ 7 w 13"/>
                <a:gd name="T9" fmla="*/ 13 h 13"/>
                <a:gd name="T10" fmla="*/ 5 w 13"/>
                <a:gd name="T11" fmla="*/ 13 h 13"/>
                <a:gd name="T12" fmla="*/ 0 w 13"/>
                <a:gd name="T13" fmla="*/ 8 h 13"/>
                <a:gd name="T14" fmla="*/ 0 w 13"/>
                <a:gd name="T15" fmla="*/ 6 h 13"/>
                <a:gd name="T16" fmla="*/ 5 w 1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5" y="1"/>
                  </a:moveTo>
                  <a:cubicBezTo>
                    <a:pt x="6" y="0"/>
                    <a:pt x="7" y="0"/>
                    <a:pt x="7" y="1"/>
                  </a:cubicBezTo>
                  <a:cubicBezTo>
                    <a:pt x="12" y="6"/>
                    <a:pt x="12" y="6"/>
                    <a:pt x="12" y="6"/>
                  </a:cubicBezTo>
                  <a:cubicBezTo>
                    <a:pt x="13" y="6"/>
                    <a:pt x="13" y="7"/>
                    <a:pt x="12" y="8"/>
                  </a:cubicBezTo>
                  <a:cubicBezTo>
                    <a:pt x="7" y="13"/>
                    <a:pt x="7" y="13"/>
                    <a:pt x="7" y="13"/>
                  </a:cubicBezTo>
                  <a:cubicBezTo>
                    <a:pt x="7" y="13"/>
                    <a:pt x="6" y="13"/>
                    <a:pt x="5" y="13"/>
                  </a:cubicBezTo>
                  <a:cubicBezTo>
                    <a:pt x="0" y="8"/>
                    <a:pt x="0" y="8"/>
                    <a:pt x="0" y="8"/>
                  </a:cubicBezTo>
                  <a:cubicBezTo>
                    <a:pt x="0" y="7"/>
                    <a:pt x="0" y="6"/>
                    <a:pt x="0" y="6"/>
                  </a:cubicBezTo>
                  <a:lnTo>
                    <a:pt x="5"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87"/>
            <p:cNvSpPr/>
            <p:nvPr/>
          </p:nvSpPr>
          <p:spPr bwMode="auto">
            <a:xfrm>
              <a:off x="3932" y="1602"/>
              <a:ext cx="23" cy="25"/>
            </a:xfrm>
            <a:custGeom>
              <a:avLst/>
              <a:gdLst>
                <a:gd name="T0" fmla="*/ 5 w 13"/>
                <a:gd name="T1" fmla="*/ 1 h 14"/>
                <a:gd name="T2" fmla="*/ 8 w 13"/>
                <a:gd name="T3" fmla="*/ 1 h 14"/>
                <a:gd name="T4" fmla="*/ 13 w 13"/>
                <a:gd name="T5" fmla="*/ 6 h 14"/>
                <a:gd name="T6" fmla="*/ 13 w 13"/>
                <a:gd name="T7" fmla="*/ 8 h 14"/>
                <a:gd name="T8" fmla="*/ 8 w 13"/>
                <a:gd name="T9" fmla="*/ 13 h 14"/>
                <a:gd name="T10" fmla="*/ 5 w 13"/>
                <a:gd name="T11" fmla="*/ 13 h 14"/>
                <a:gd name="T12" fmla="*/ 0 w 13"/>
                <a:gd name="T13" fmla="*/ 8 h 14"/>
                <a:gd name="T14" fmla="*/ 0 w 13"/>
                <a:gd name="T15" fmla="*/ 6 h 14"/>
                <a:gd name="T16" fmla="*/ 5 w 13"/>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5" y="1"/>
                  </a:moveTo>
                  <a:cubicBezTo>
                    <a:pt x="6" y="0"/>
                    <a:pt x="7" y="0"/>
                    <a:pt x="8" y="1"/>
                  </a:cubicBezTo>
                  <a:cubicBezTo>
                    <a:pt x="13" y="6"/>
                    <a:pt x="13" y="6"/>
                    <a:pt x="13" y="6"/>
                  </a:cubicBezTo>
                  <a:cubicBezTo>
                    <a:pt x="13" y="6"/>
                    <a:pt x="13" y="7"/>
                    <a:pt x="13" y="8"/>
                  </a:cubicBezTo>
                  <a:cubicBezTo>
                    <a:pt x="8" y="13"/>
                    <a:pt x="8" y="13"/>
                    <a:pt x="8" y="13"/>
                  </a:cubicBezTo>
                  <a:cubicBezTo>
                    <a:pt x="7" y="14"/>
                    <a:pt x="6" y="14"/>
                    <a:pt x="5" y="13"/>
                  </a:cubicBezTo>
                  <a:cubicBezTo>
                    <a:pt x="0" y="8"/>
                    <a:pt x="0" y="8"/>
                    <a:pt x="0" y="8"/>
                  </a:cubicBezTo>
                  <a:cubicBezTo>
                    <a:pt x="0" y="7"/>
                    <a:pt x="0" y="6"/>
                    <a:pt x="0" y="6"/>
                  </a:cubicBezTo>
                  <a:lnTo>
                    <a:pt x="5"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88"/>
            <p:cNvSpPr/>
            <p:nvPr/>
          </p:nvSpPr>
          <p:spPr bwMode="auto">
            <a:xfrm>
              <a:off x="3912" y="1582"/>
              <a:ext cx="25" cy="25"/>
            </a:xfrm>
            <a:custGeom>
              <a:avLst/>
              <a:gdLst>
                <a:gd name="T0" fmla="*/ 6 w 14"/>
                <a:gd name="T1" fmla="*/ 1 h 14"/>
                <a:gd name="T2" fmla="*/ 8 w 14"/>
                <a:gd name="T3" fmla="*/ 1 h 14"/>
                <a:gd name="T4" fmla="*/ 13 w 14"/>
                <a:gd name="T5" fmla="*/ 6 h 14"/>
                <a:gd name="T6" fmla="*/ 13 w 14"/>
                <a:gd name="T7" fmla="*/ 8 h 14"/>
                <a:gd name="T8" fmla="*/ 8 w 14"/>
                <a:gd name="T9" fmla="*/ 13 h 14"/>
                <a:gd name="T10" fmla="*/ 6 w 14"/>
                <a:gd name="T11" fmla="*/ 13 h 14"/>
                <a:gd name="T12" fmla="*/ 1 w 14"/>
                <a:gd name="T13" fmla="*/ 8 h 14"/>
                <a:gd name="T14" fmla="*/ 1 w 14"/>
                <a:gd name="T15" fmla="*/ 6 h 14"/>
                <a:gd name="T16" fmla="*/ 6 w 14"/>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6" y="1"/>
                  </a:moveTo>
                  <a:cubicBezTo>
                    <a:pt x="6" y="0"/>
                    <a:pt x="7" y="0"/>
                    <a:pt x="8" y="1"/>
                  </a:cubicBezTo>
                  <a:cubicBezTo>
                    <a:pt x="13" y="6"/>
                    <a:pt x="13" y="6"/>
                    <a:pt x="13" y="6"/>
                  </a:cubicBezTo>
                  <a:cubicBezTo>
                    <a:pt x="14" y="7"/>
                    <a:pt x="14" y="8"/>
                    <a:pt x="13" y="8"/>
                  </a:cubicBezTo>
                  <a:cubicBezTo>
                    <a:pt x="8" y="13"/>
                    <a:pt x="8" y="13"/>
                    <a:pt x="8" y="13"/>
                  </a:cubicBezTo>
                  <a:cubicBezTo>
                    <a:pt x="7" y="14"/>
                    <a:pt x="6" y="14"/>
                    <a:pt x="6" y="13"/>
                  </a:cubicBezTo>
                  <a:cubicBezTo>
                    <a:pt x="1" y="8"/>
                    <a:pt x="1" y="8"/>
                    <a:pt x="1" y="8"/>
                  </a:cubicBezTo>
                  <a:cubicBezTo>
                    <a:pt x="0" y="8"/>
                    <a:pt x="0" y="7"/>
                    <a:pt x="1" y="6"/>
                  </a:cubicBezTo>
                  <a:lnTo>
                    <a:pt x="6"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89"/>
            <p:cNvSpPr/>
            <p:nvPr/>
          </p:nvSpPr>
          <p:spPr bwMode="auto">
            <a:xfrm>
              <a:off x="3893" y="1564"/>
              <a:ext cx="25" cy="23"/>
            </a:xfrm>
            <a:custGeom>
              <a:avLst/>
              <a:gdLst>
                <a:gd name="T0" fmla="*/ 6 w 14"/>
                <a:gd name="T1" fmla="*/ 0 h 13"/>
                <a:gd name="T2" fmla="*/ 8 w 14"/>
                <a:gd name="T3" fmla="*/ 0 h 13"/>
                <a:gd name="T4" fmla="*/ 13 w 14"/>
                <a:gd name="T5" fmla="*/ 5 h 13"/>
                <a:gd name="T6" fmla="*/ 13 w 14"/>
                <a:gd name="T7" fmla="*/ 8 h 13"/>
                <a:gd name="T8" fmla="*/ 8 w 14"/>
                <a:gd name="T9" fmla="*/ 13 h 13"/>
                <a:gd name="T10" fmla="*/ 6 w 14"/>
                <a:gd name="T11" fmla="*/ 13 h 13"/>
                <a:gd name="T12" fmla="*/ 1 w 14"/>
                <a:gd name="T13" fmla="*/ 8 h 13"/>
                <a:gd name="T14" fmla="*/ 1 w 14"/>
                <a:gd name="T15" fmla="*/ 5 h 13"/>
                <a:gd name="T16" fmla="*/ 6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6" y="0"/>
                  </a:moveTo>
                  <a:cubicBezTo>
                    <a:pt x="7" y="0"/>
                    <a:pt x="8" y="0"/>
                    <a:pt x="8" y="0"/>
                  </a:cubicBezTo>
                  <a:cubicBezTo>
                    <a:pt x="13" y="5"/>
                    <a:pt x="13" y="5"/>
                    <a:pt x="13" y="5"/>
                  </a:cubicBezTo>
                  <a:cubicBezTo>
                    <a:pt x="14" y="6"/>
                    <a:pt x="14" y="7"/>
                    <a:pt x="13" y="8"/>
                  </a:cubicBezTo>
                  <a:cubicBezTo>
                    <a:pt x="8" y="13"/>
                    <a:pt x="8" y="13"/>
                    <a:pt x="8" y="13"/>
                  </a:cubicBezTo>
                  <a:cubicBezTo>
                    <a:pt x="8" y="13"/>
                    <a:pt x="7" y="13"/>
                    <a:pt x="6" y="13"/>
                  </a:cubicBezTo>
                  <a:cubicBezTo>
                    <a:pt x="1" y="8"/>
                    <a:pt x="1" y="8"/>
                    <a:pt x="1" y="8"/>
                  </a:cubicBezTo>
                  <a:cubicBezTo>
                    <a:pt x="0" y="7"/>
                    <a:pt x="0" y="6"/>
                    <a:pt x="1" y="5"/>
                  </a:cubicBezTo>
                  <a:lnTo>
                    <a:pt x="6" y="0"/>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90"/>
            <p:cNvSpPr/>
            <p:nvPr/>
          </p:nvSpPr>
          <p:spPr bwMode="auto">
            <a:xfrm>
              <a:off x="3873" y="1545"/>
              <a:ext cx="25" cy="23"/>
            </a:xfrm>
            <a:custGeom>
              <a:avLst/>
              <a:gdLst>
                <a:gd name="T0" fmla="*/ 6 w 14"/>
                <a:gd name="T1" fmla="*/ 0 h 13"/>
                <a:gd name="T2" fmla="*/ 8 w 14"/>
                <a:gd name="T3" fmla="*/ 0 h 13"/>
                <a:gd name="T4" fmla="*/ 13 w 14"/>
                <a:gd name="T5" fmla="*/ 6 h 13"/>
                <a:gd name="T6" fmla="*/ 13 w 14"/>
                <a:gd name="T7" fmla="*/ 8 h 13"/>
                <a:gd name="T8" fmla="*/ 8 w 14"/>
                <a:gd name="T9" fmla="*/ 13 h 13"/>
                <a:gd name="T10" fmla="*/ 6 w 14"/>
                <a:gd name="T11" fmla="*/ 13 h 13"/>
                <a:gd name="T12" fmla="*/ 1 w 14"/>
                <a:gd name="T13" fmla="*/ 8 h 13"/>
                <a:gd name="T14" fmla="*/ 1 w 14"/>
                <a:gd name="T15" fmla="*/ 6 h 13"/>
                <a:gd name="T16" fmla="*/ 6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6" y="0"/>
                  </a:moveTo>
                  <a:cubicBezTo>
                    <a:pt x="7" y="0"/>
                    <a:pt x="8" y="0"/>
                    <a:pt x="8" y="0"/>
                  </a:cubicBezTo>
                  <a:cubicBezTo>
                    <a:pt x="13" y="6"/>
                    <a:pt x="13" y="6"/>
                    <a:pt x="13" y="6"/>
                  </a:cubicBezTo>
                  <a:cubicBezTo>
                    <a:pt x="14" y="6"/>
                    <a:pt x="14" y="7"/>
                    <a:pt x="13" y="8"/>
                  </a:cubicBezTo>
                  <a:cubicBezTo>
                    <a:pt x="8" y="13"/>
                    <a:pt x="8" y="13"/>
                    <a:pt x="8" y="13"/>
                  </a:cubicBezTo>
                  <a:cubicBezTo>
                    <a:pt x="8" y="13"/>
                    <a:pt x="7" y="13"/>
                    <a:pt x="6" y="13"/>
                  </a:cubicBezTo>
                  <a:cubicBezTo>
                    <a:pt x="1" y="8"/>
                    <a:pt x="1" y="8"/>
                    <a:pt x="1" y="8"/>
                  </a:cubicBezTo>
                  <a:cubicBezTo>
                    <a:pt x="0" y="7"/>
                    <a:pt x="0" y="6"/>
                    <a:pt x="1" y="6"/>
                  </a:cubicBezTo>
                  <a:lnTo>
                    <a:pt x="6" y="0"/>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91"/>
            <p:cNvSpPr/>
            <p:nvPr/>
          </p:nvSpPr>
          <p:spPr bwMode="auto">
            <a:xfrm>
              <a:off x="3855" y="1525"/>
              <a:ext cx="23" cy="25"/>
            </a:xfrm>
            <a:custGeom>
              <a:avLst/>
              <a:gdLst>
                <a:gd name="T0" fmla="*/ 5 w 13"/>
                <a:gd name="T1" fmla="*/ 1 h 14"/>
                <a:gd name="T2" fmla="*/ 8 w 13"/>
                <a:gd name="T3" fmla="*/ 1 h 14"/>
                <a:gd name="T4" fmla="*/ 13 w 13"/>
                <a:gd name="T5" fmla="*/ 6 h 14"/>
                <a:gd name="T6" fmla="*/ 13 w 13"/>
                <a:gd name="T7" fmla="*/ 8 h 14"/>
                <a:gd name="T8" fmla="*/ 8 w 13"/>
                <a:gd name="T9" fmla="*/ 13 h 14"/>
                <a:gd name="T10" fmla="*/ 5 w 13"/>
                <a:gd name="T11" fmla="*/ 13 h 14"/>
                <a:gd name="T12" fmla="*/ 0 w 13"/>
                <a:gd name="T13" fmla="*/ 8 h 14"/>
                <a:gd name="T14" fmla="*/ 0 w 13"/>
                <a:gd name="T15" fmla="*/ 6 h 14"/>
                <a:gd name="T16" fmla="*/ 5 w 13"/>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5" y="1"/>
                  </a:moveTo>
                  <a:cubicBezTo>
                    <a:pt x="6" y="0"/>
                    <a:pt x="7" y="0"/>
                    <a:pt x="8" y="1"/>
                  </a:cubicBezTo>
                  <a:cubicBezTo>
                    <a:pt x="13" y="6"/>
                    <a:pt x="13" y="6"/>
                    <a:pt x="13" y="6"/>
                  </a:cubicBezTo>
                  <a:cubicBezTo>
                    <a:pt x="13" y="6"/>
                    <a:pt x="13" y="7"/>
                    <a:pt x="13" y="8"/>
                  </a:cubicBezTo>
                  <a:cubicBezTo>
                    <a:pt x="8" y="13"/>
                    <a:pt x="8" y="13"/>
                    <a:pt x="8" y="13"/>
                  </a:cubicBezTo>
                  <a:cubicBezTo>
                    <a:pt x="7" y="14"/>
                    <a:pt x="6" y="14"/>
                    <a:pt x="5" y="13"/>
                  </a:cubicBezTo>
                  <a:cubicBezTo>
                    <a:pt x="0" y="8"/>
                    <a:pt x="0" y="8"/>
                    <a:pt x="0" y="8"/>
                  </a:cubicBezTo>
                  <a:cubicBezTo>
                    <a:pt x="0" y="7"/>
                    <a:pt x="0" y="6"/>
                    <a:pt x="0" y="6"/>
                  </a:cubicBezTo>
                  <a:lnTo>
                    <a:pt x="5"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92"/>
            <p:cNvSpPr/>
            <p:nvPr/>
          </p:nvSpPr>
          <p:spPr bwMode="auto">
            <a:xfrm>
              <a:off x="3836" y="1506"/>
              <a:ext cx="25" cy="25"/>
            </a:xfrm>
            <a:custGeom>
              <a:avLst/>
              <a:gdLst>
                <a:gd name="T0" fmla="*/ 6 w 14"/>
                <a:gd name="T1" fmla="*/ 1 h 14"/>
                <a:gd name="T2" fmla="*/ 8 w 14"/>
                <a:gd name="T3" fmla="*/ 1 h 14"/>
                <a:gd name="T4" fmla="*/ 13 w 14"/>
                <a:gd name="T5" fmla="*/ 6 h 14"/>
                <a:gd name="T6" fmla="*/ 13 w 14"/>
                <a:gd name="T7" fmla="*/ 8 h 14"/>
                <a:gd name="T8" fmla="*/ 8 w 14"/>
                <a:gd name="T9" fmla="*/ 13 h 14"/>
                <a:gd name="T10" fmla="*/ 6 w 14"/>
                <a:gd name="T11" fmla="*/ 13 h 14"/>
                <a:gd name="T12" fmla="*/ 1 w 14"/>
                <a:gd name="T13" fmla="*/ 8 h 14"/>
                <a:gd name="T14" fmla="*/ 1 w 14"/>
                <a:gd name="T15" fmla="*/ 6 h 14"/>
                <a:gd name="T16" fmla="*/ 6 w 14"/>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6" y="1"/>
                  </a:moveTo>
                  <a:cubicBezTo>
                    <a:pt x="6" y="0"/>
                    <a:pt x="7" y="0"/>
                    <a:pt x="8" y="1"/>
                  </a:cubicBezTo>
                  <a:cubicBezTo>
                    <a:pt x="13" y="6"/>
                    <a:pt x="13" y="6"/>
                    <a:pt x="13" y="6"/>
                  </a:cubicBezTo>
                  <a:cubicBezTo>
                    <a:pt x="14" y="7"/>
                    <a:pt x="14" y="8"/>
                    <a:pt x="13" y="8"/>
                  </a:cubicBezTo>
                  <a:cubicBezTo>
                    <a:pt x="8" y="13"/>
                    <a:pt x="8" y="13"/>
                    <a:pt x="8" y="13"/>
                  </a:cubicBezTo>
                  <a:cubicBezTo>
                    <a:pt x="7" y="14"/>
                    <a:pt x="6" y="14"/>
                    <a:pt x="6" y="13"/>
                  </a:cubicBezTo>
                  <a:cubicBezTo>
                    <a:pt x="1" y="8"/>
                    <a:pt x="1" y="8"/>
                    <a:pt x="1" y="8"/>
                  </a:cubicBezTo>
                  <a:cubicBezTo>
                    <a:pt x="0" y="8"/>
                    <a:pt x="0" y="7"/>
                    <a:pt x="1" y="6"/>
                  </a:cubicBezTo>
                  <a:lnTo>
                    <a:pt x="6"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93"/>
            <p:cNvSpPr/>
            <p:nvPr/>
          </p:nvSpPr>
          <p:spPr bwMode="auto">
            <a:xfrm>
              <a:off x="3816" y="1488"/>
              <a:ext cx="25" cy="23"/>
            </a:xfrm>
            <a:custGeom>
              <a:avLst/>
              <a:gdLst>
                <a:gd name="T0" fmla="*/ 6 w 14"/>
                <a:gd name="T1" fmla="*/ 0 h 13"/>
                <a:gd name="T2" fmla="*/ 8 w 14"/>
                <a:gd name="T3" fmla="*/ 0 h 13"/>
                <a:gd name="T4" fmla="*/ 13 w 14"/>
                <a:gd name="T5" fmla="*/ 5 h 13"/>
                <a:gd name="T6" fmla="*/ 13 w 14"/>
                <a:gd name="T7" fmla="*/ 8 h 13"/>
                <a:gd name="T8" fmla="*/ 8 w 14"/>
                <a:gd name="T9" fmla="*/ 13 h 13"/>
                <a:gd name="T10" fmla="*/ 6 w 14"/>
                <a:gd name="T11" fmla="*/ 13 h 13"/>
                <a:gd name="T12" fmla="*/ 1 w 14"/>
                <a:gd name="T13" fmla="*/ 8 h 13"/>
                <a:gd name="T14" fmla="*/ 1 w 14"/>
                <a:gd name="T15" fmla="*/ 5 h 13"/>
                <a:gd name="T16" fmla="*/ 6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6" y="0"/>
                  </a:moveTo>
                  <a:cubicBezTo>
                    <a:pt x="7" y="0"/>
                    <a:pt x="8" y="0"/>
                    <a:pt x="8" y="0"/>
                  </a:cubicBezTo>
                  <a:cubicBezTo>
                    <a:pt x="13" y="5"/>
                    <a:pt x="13" y="5"/>
                    <a:pt x="13" y="5"/>
                  </a:cubicBezTo>
                  <a:cubicBezTo>
                    <a:pt x="14" y="6"/>
                    <a:pt x="14" y="7"/>
                    <a:pt x="13" y="8"/>
                  </a:cubicBezTo>
                  <a:cubicBezTo>
                    <a:pt x="8" y="13"/>
                    <a:pt x="8" y="13"/>
                    <a:pt x="8" y="13"/>
                  </a:cubicBezTo>
                  <a:cubicBezTo>
                    <a:pt x="8" y="13"/>
                    <a:pt x="7" y="13"/>
                    <a:pt x="6" y="13"/>
                  </a:cubicBezTo>
                  <a:cubicBezTo>
                    <a:pt x="1" y="8"/>
                    <a:pt x="1" y="8"/>
                    <a:pt x="1" y="8"/>
                  </a:cubicBezTo>
                  <a:cubicBezTo>
                    <a:pt x="0" y="7"/>
                    <a:pt x="0" y="6"/>
                    <a:pt x="1" y="5"/>
                  </a:cubicBezTo>
                  <a:lnTo>
                    <a:pt x="6" y="0"/>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94"/>
            <p:cNvSpPr/>
            <p:nvPr/>
          </p:nvSpPr>
          <p:spPr bwMode="auto">
            <a:xfrm>
              <a:off x="4049" y="1676"/>
              <a:ext cx="23" cy="25"/>
            </a:xfrm>
            <a:custGeom>
              <a:avLst/>
              <a:gdLst>
                <a:gd name="T0" fmla="*/ 5 w 13"/>
                <a:gd name="T1" fmla="*/ 1 h 14"/>
                <a:gd name="T2" fmla="*/ 7 w 13"/>
                <a:gd name="T3" fmla="*/ 1 h 14"/>
                <a:gd name="T4" fmla="*/ 12 w 13"/>
                <a:gd name="T5" fmla="*/ 6 h 14"/>
                <a:gd name="T6" fmla="*/ 12 w 13"/>
                <a:gd name="T7" fmla="*/ 8 h 14"/>
                <a:gd name="T8" fmla="*/ 7 w 13"/>
                <a:gd name="T9" fmla="*/ 13 h 14"/>
                <a:gd name="T10" fmla="*/ 5 w 13"/>
                <a:gd name="T11" fmla="*/ 13 h 14"/>
                <a:gd name="T12" fmla="*/ 0 w 13"/>
                <a:gd name="T13" fmla="*/ 8 h 14"/>
                <a:gd name="T14" fmla="*/ 0 w 13"/>
                <a:gd name="T15" fmla="*/ 6 h 14"/>
                <a:gd name="T16" fmla="*/ 5 w 13"/>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5" y="1"/>
                  </a:moveTo>
                  <a:cubicBezTo>
                    <a:pt x="6" y="0"/>
                    <a:pt x="7" y="0"/>
                    <a:pt x="7" y="1"/>
                  </a:cubicBezTo>
                  <a:cubicBezTo>
                    <a:pt x="12" y="6"/>
                    <a:pt x="12" y="6"/>
                    <a:pt x="12" y="6"/>
                  </a:cubicBezTo>
                  <a:cubicBezTo>
                    <a:pt x="13" y="6"/>
                    <a:pt x="13" y="7"/>
                    <a:pt x="12" y="8"/>
                  </a:cubicBezTo>
                  <a:cubicBezTo>
                    <a:pt x="7" y="13"/>
                    <a:pt x="7" y="13"/>
                    <a:pt x="7" y="13"/>
                  </a:cubicBezTo>
                  <a:cubicBezTo>
                    <a:pt x="7" y="14"/>
                    <a:pt x="6" y="14"/>
                    <a:pt x="5" y="13"/>
                  </a:cubicBezTo>
                  <a:cubicBezTo>
                    <a:pt x="0" y="8"/>
                    <a:pt x="0" y="8"/>
                    <a:pt x="0" y="8"/>
                  </a:cubicBezTo>
                  <a:cubicBezTo>
                    <a:pt x="0" y="7"/>
                    <a:pt x="0" y="6"/>
                    <a:pt x="0" y="6"/>
                  </a:cubicBezTo>
                  <a:lnTo>
                    <a:pt x="5"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95"/>
            <p:cNvSpPr/>
            <p:nvPr/>
          </p:nvSpPr>
          <p:spPr bwMode="auto">
            <a:xfrm>
              <a:off x="4029" y="1657"/>
              <a:ext cx="23" cy="25"/>
            </a:xfrm>
            <a:custGeom>
              <a:avLst/>
              <a:gdLst>
                <a:gd name="T0" fmla="*/ 5 w 13"/>
                <a:gd name="T1" fmla="*/ 1 h 14"/>
                <a:gd name="T2" fmla="*/ 8 w 13"/>
                <a:gd name="T3" fmla="*/ 1 h 14"/>
                <a:gd name="T4" fmla="*/ 13 w 13"/>
                <a:gd name="T5" fmla="*/ 6 h 14"/>
                <a:gd name="T6" fmla="*/ 13 w 13"/>
                <a:gd name="T7" fmla="*/ 8 h 14"/>
                <a:gd name="T8" fmla="*/ 8 w 13"/>
                <a:gd name="T9" fmla="*/ 13 h 14"/>
                <a:gd name="T10" fmla="*/ 5 w 13"/>
                <a:gd name="T11" fmla="*/ 13 h 14"/>
                <a:gd name="T12" fmla="*/ 0 w 13"/>
                <a:gd name="T13" fmla="*/ 8 h 14"/>
                <a:gd name="T14" fmla="*/ 0 w 13"/>
                <a:gd name="T15" fmla="*/ 6 h 14"/>
                <a:gd name="T16" fmla="*/ 5 w 13"/>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5" y="1"/>
                  </a:moveTo>
                  <a:cubicBezTo>
                    <a:pt x="6" y="0"/>
                    <a:pt x="7" y="0"/>
                    <a:pt x="8" y="1"/>
                  </a:cubicBezTo>
                  <a:cubicBezTo>
                    <a:pt x="13" y="6"/>
                    <a:pt x="13" y="6"/>
                    <a:pt x="13" y="6"/>
                  </a:cubicBezTo>
                  <a:cubicBezTo>
                    <a:pt x="13" y="6"/>
                    <a:pt x="13" y="7"/>
                    <a:pt x="13" y="8"/>
                  </a:cubicBezTo>
                  <a:cubicBezTo>
                    <a:pt x="8" y="13"/>
                    <a:pt x="8" y="13"/>
                    <a:pt x="8" y="13"/>
                  </a:cubicBezTo>
                  <a:cubicBezTo>
                    <a:pt x="7" y="14"/>
                    <a:pt x="6" y="14"/>
                    <a:pt x="5" y="13"/>
                  </a:cubicBezTo>
                  <a:cubicBezTo>
                    <a:pt x="0" y="8"/>
                    <a:pt x="0" y="8"/>
                    <a:pt x="0" y="8"/>
                  </a:cubicBezTo>
                  <a:cubicBezTo>
                    <a:pt x="0" y="7"/>
                    <a:pt x="0" y="6"/>
                    <a:pt x="0" y="6"/>
                  </a:cubicBezTo>
                  <a:lnTo>
                    <a:pt x="5"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96"/>
            <p:cNvSpPr/>
            <p:nvPr/>
          </p:nvSpPr>
          <p:spPr bwMode="auto">
            <a:xfrm>
              <a:off x="3939" y="1568"/>
              <a:ext cx="96" cy="94"/>
            </a:xfrm>
            <a:custGeom>
              <a:avLst/>
              <a:gdLst>
                <a:gd name="T0" fmla="*/ 6 w 54"/>
                <a:gd name="T1" fmla="*/ 0 h 53"/>
                <a:gd name="T2" fmla="*/ 8 w 54"/>
                <a:gd name="T3" fmla="*/ 0 h 53"/>
                <a:gd name="T4" fmla="*/ 53 w 54"/>
                <a:gd name="T5" fmla="*/ 45 h 53"/>
                <a:gd name="T6" fmla="*/ 53 w 54"/>
                <a:gd name="T7" fmla="*/ 47 h 53"/>
                <a:gd name="T8" fmla="*/ 48 w 54"/>
                <a:gd name="T9" fmla="*/ 52 h 53"/>
                <a:gd name="T10" fmla="*/ 46 w 54"/>
                <a:gd name="T11" fmla="*/ 52 h 53"/>
                <a:gd name="T12" fmla="*/ 1 w 54"/>
                <a:gd name="T13" fmla="*/ 8 h 53"/>
                <a:gd name="T14" fmla="*/ 1 w 54"/>
                <a:gd name="T15" fmla="*/ 6 h 53"/>
                <a:gd name="T16" fmla="*/ 6 w 54"/>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6" y="0"/>
                  </a:moveTo>
                  <a:cubicBezTo>
                    <a:pt x="7" y="0"/>
                    <a:pt x="8" y="0"/>
                    <a:pt x="8" y="0"/>
                  </a:cubicBezTo>
                  <a:cubicBezTo>
                    <a:pt x="53" y="45"/>
                    <a:pt x="53" y="45"/>
                    <a:pt x="53" y="45"/>
                  </a:cubicBezTo>
                  <a:cubicBezTo>
                    <a:pt x="54" y="46"/>
                    <a:pt x="54" y="47"/>
                    <a:pt x="53" y="47"/>
                  </a:cubicBezTo>
                  <a:cubicBezTo>
                    <a:pt x="48" y="52"/>
                    <a:pt x="48" y="52"/>
                    <a:pt x="48" y="52"/>
                  </a:cubicBezTo>
                  <a:cubicBezTo>
                    <a:pt x="47" y="53"/>
                    <a:pt x="46" y="53"/>
                    <a:pt x="46" y="52"/>
                  </a:cubicBezTo>
                  <a:cubicBezTo>
                    <a:pt x="1" y="8"/>
                    <a:pt x="1" y="8"/>
                    <a:pt x="1" y="8"/>
                  </a:cubicBezTo>
                  <a:cubicBezTo>
                    <a:pt x="0" y="7"/>
                    <a:pt x="0" y="6"/>
                    <a:pt x="1" y="6"/>
                  </a:cubicBezTo>
                  <a:lnTo>
                    <a:pt x="6" y="0"/>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97"/>
            <p:cNvSpPr/>
            <p:nvPr/>
          </p:nvSpPr>
          <p:spPr bwMode="auto">
            <a:xfrm>
              <a:off x="3990" y="1619"/>
              <a:ext cx="25" cy="24"/>
            </a:xfrm>
            <a:custGeom>
              <a:avLst/>
              <a:gdLst>
                <a:gd name="T0" fmla="*/ 6 w 14"/>
                <a:gd name="T1" fmla="*/ 0 h 13"/>
                <a:gd name="T2" fmla="*/ 8 w 14"/>
                <a:gd name="T3" fmla="*/ 0 h 13"/>
                <a:gd name="T4" fmla="*/ 13 w 14"/>
                <a:gd name="T5" fmla="*/ 5 h 13"/>
                <a:gd name="T6" fmla="*/ 13 w 14"/>
                <a:gd name="T7" fmla="*/ 8 h 13"/>
                <a:gd name="T8" fmla="*/ 8 w 14"/>
                <a:gd name="T9" fmla="*/ 13 h 13"/>
                <a:gd name="T10" fmla="*/ 6 w 14"/>
                <a:gd name="T11" fmla="*/ 13 h 13"/>
                <a:gd name="T12" fmla="*/ 1 w 14"/>
                <a:gd name="T13" fmla="*/ 8 h 13"/>
                <a:gd name="T14" fmla="*/ 1 w 14"/>
                <a:gd name="T15" fmla="*/ 5 h 13"/>
                <a:gd name="T16" fmla="*/ 6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6" y="0"/>
                  </a:moveTo>
                  <a:cubicBezTo>
                    <a:pt x="7" y="0"/>
                    <a:pt x="8" y="0"/>
                    <a:pt x="8" y="0"/>
                  </a:cubicBezTo>
                  <a:cubicBezTo>
                    <a:pt x="13" y="5"/>
                    <a:pt x="13" y="5"/>
                    <a:pt x="13" y="5"/>
                  </a:cubicBezTo>
                  <a:cubicBezTo>
                    <a:pt x="14" y="6"/>
                    <a:pt x="14" y="7"/>
                    <a:pt x="13" y="8"/>
                  </a:cubicBezTo>
                  <a:cubicBezTo>
                    <a:pt x="8" y="13"/>
                    <a:pt x="8" y="13"/>
                    <a:pt x="8" y="13"/>
                  </a:cubicBezTo>
                  <a:cubicBezTo>
                    <a:pt x="8" y="13"/>
                    <a:pt x="7" y="13"/>
                    <a:pt x="6" y="13"/>
                  </a:cubicBezTo>
                  <a:cubicBezTo>
                    <a:pt x="1" y="8"/>
                    <a:pt x="1" y="8"/>
                    <a:pt x="1" y="8"/>
                  </a:cubicBezTo>
                  <a:cubicBezTo>
                    <a:pt x="0" y="7"/>
                    <a:pt x="0" y="6"/>
                    <a:pt x="1" y="5"/>
                  </a:cubicBezTo>
                  <a:lnTo>
                    <a:pt x="6" y="0"/>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98"/>
            <p:cNvSpPr/>
            <p:nvPr/>
          </p:nvSpPr>
          <p:spPr bwMode="auto">
            <a:xfrm>
              <a:off x="3971" y="1600"/>
              <a:ext cx="25" cy="25"/>
            </a:xfrm>
            <a:custGeom>
              <a:avLst/>
              <a:gdLst>
                <a:gd name="T0" fmla="*/ 6 w 14"/>
                <a:gd name="T1" fmla="*/ 1 h 14"/>
                <a:gd name="T2" fmla="*/ 8 w 14"/>
                <a:gd name="T3" fmla="*/ 1 h 14"/>
                <a:gd name="T4" fmla="*/ 13 w 14"/>
                <a:gd name="T5" fmla="*/ 6 h 14"/>
                <a:gd name="T6" fmla="*/ 13 w 14"/>
                <a:gd name="T7" fmla="*/ 8 h 14"/>
                <a:gd name="T8" fmla="*/ 8 w 14"/>
                <a:gd name="T9" fmla="*/ 13 h 14"/>
                <a:gd name="T10" fmla="*/ 6 w 14"/>
                <a:gd name="T11" fmla="*/ 13 h 14"/>
                <a:gd name="T12" fmla="*/ 1 w 14"/>
                <a:gd name="T13" fmla="*/ 8 h 14"/>
                <a:gd name="T14" fmla="*/ 1 w 14"/>
                <a:gd name="T15" fmla="*/ 6 h 14"/>
                <a:gd name="T16" fmla="*/ 6 w 14"/>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6" y="1"/>
                  </a:moveTo>
                  <a:cubicBezTo>
                    <a:pt x="7" y="0"/>
                    <a:pt x="8" y="0"/>
                    <a:pt x="8" y="1"/>
                  </a:cubicBezTo>
                  <a:cubicBezTo>
                    <a:pt x="13" y="6"/>
                    <a:pt x="13" y="6"/>
                    <a:pt x="13" y="6"/>
                  </a:cubicBezTo>
                  <a:cubicBezTo>
                    <a:pt x="14" y="6"/>
                    <a:pt x="14" y="7"/>
                    <a:pt x="13" y="8"/>
                  </a:cubicBezTo>
                  <a:cubicBezTo>
                    <a:pt x="8" y="13"/>
                    <a:pt x="8" y="13"/>
                    <a:pt x="8" y="13"/>
                  </a:cubicBezTo>
                  <a:cubicBezTo>
                    <a:pt x="8" y="14"/>
                    <a:pt x="7" y="14"/>
                    <a:pt x="6" y="13"/>
                  </a:cubicBezTo>
                  <a:cubicBezTo>
                    <a:pt x="1" y="8"/>
                    <a:pt x="1" y="8"/>
                    <a:pt x="1" y="8"/>
                  </a:cubicBezTo>
                  <a:cubicBezTo>
                    <a:pt x="0" y="7"/>
                    <a:pt x="0" y="6"/>
                    <a:pt x="1" y="6"/>
                  </a:cubicBezTo>
                  <a:lnTo>
                    <a:pt x="6"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99"/>
            <p:cNvSpPr/>
            <p:nvPr/>
          </p:nvSpPr>
          <p:spPr bwMode="auto">
            <a:xfrm>
              <a:off x="3953" y="1580"/>
              <a:ext cx="23" cy="25"/>
            </a:xfrm>
            <a:custGeom>
              <a:avLst/>
              <a:gdLst>
                <a:gd name="T0" fmla="*/ 5 w 13"/>
                <a:gd name="T1" fmla="*/ 1 h 14"/>
                <a:gd name="T2" fmla="*/ 8 w 13"/>
                <a:gd name="T3" fmla="*/ 1 h 14"/>
                <a:gd name="T4" fmla="*/ 13 w 13"/>
                <a:gd name="T5" fmla="*/ 6 h 14"/>
                <a:gd name="T6" fmla="*/ 13 w 13"/>
                <a:gd name="T7" fmla="*/ 8 h 14"/>
                <a:gd name="T8" fmla="*/ 8 w 13"/>
                <a:gd name="T9" fmla="*/ 13 h 14"/>
                <a:gd name="T10" fmla="*/ 5 w 13"/>
                <a:gd name="T11" fmla="*/ 13 h 14"/>
                <a:gd name="T12" fmla="*/ 0 w 13"/>
                <a:gd name="T13" fmla="*/ 8 h 14"/>
                <a:gd name="T14" fmla="*/ 0 w 13"/>
                <a:gd name="T15" fmla="*/ 6 h 14"/>
                <a:gd name="T16" fmla="*/ 5 w 13"/>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5" y="1"/>
                  </a:moveTo>
                  <a:cubicBezTo>
                    <a:pt x="6" y="0"/>
                    <a:pt x="7" y="0"/>
                    <a:pt x="8" y="1"/>
                  </a:cubicBezTo>
                  <a:cubicBezTo>
                    <a:pt x="13" y="6"/>
                    <a:pt x="13" y="6"/>
                    <a:pt x="13" y="6"/>
                  </a:cubicBezTo>
                  <a:cubicBezTo>
                    <a:pt x="13" y="6"/>
                    <a:pt x="13" y="7"/>
                    <a:pt x="13" y="8"/>
                  </a:cubicBezTo>
                  <a:cubicBezTo>
                    <a:pt x="8" y="13"/>
                    <a:pt x="8" y="13"/>
                    <a:pt x="8" y="13"/>
                  </a:cubicBezTo>
                  <a:cubicBezTo>
                    <a:pt x="7" y="14"/>
                    <a:pt x="6" y="14"/>
                    <a:pt x="5" y="13"/>
                  </a:cubicBezTo>
                  <a:cubicBezTo>
                    <a:pt x="0" y="8"/>
                    <a:pt x="0" y="8"/>
                    <a:pt x="0" y="8"/>
                  </a:cubicBezTo>
                  <a:cubicBezTo>
                    <a:pt x="0" y="7"/>
                    <a:pt x="0" y="6"/>
                    <a:pt x="0" y="6"/>
                  </a:cubicBezTo>
                  <a:lnTo>
                    <a:pt x="5"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100"/>
            <p:cNvSpPr/>
            <p:nvPr/>
          </p:nvSpPr>
          <p:spPr bwMode="auto">
            <a:xfrm>
              <a:off x="3934" y="1561"/>
              <a:ext cx="24" cy="25"/>
            </a:xfrm>
            <a:custGeom>
              <a:avLst/>
              <a:gdLst>
                <a:gd name="T0" fmla="*/ 6 w 14"/>
                <a:gd name="T1" fmla="*/ 1 h 14"/>
                <a:gd name="T2" fmla="*/ 8 w 14"/>
                <a:gd name="T3" fmla="*/ 1 h 14"/>
                <a:gd name="T4" fmla="*/ 13 w 14"/>
                <a:gd name="T5" fmla="*/ 6 h 14"/>
                <a:gd name="T6" fmla="*/ 13 w 14"/>
                <a:gd name="T7" fmla="*/ 8 h 14"/>
                <a:gd name="T8" fmla="*/ 8 w 14"/>
                <a:gd name="T9" fmla="*/ 13 h 14"/>
                <a:gd name="T10" fmla="*/ 6 w 14"/>
                <a:gd name="T11" fmla="*/ 13 h 14"/>
                <a:gd name="T12" fmla="*/ 1 w 14"/>
                <a:gd name="T13" fmla="*/ 8 h 14"/>
                <a:gd name="T14" fmla="*/ 1 w 14"/>
                <a:gd name="T15" fmla="*/ 6 h 14"/>
                <a:gd name="T16" fmla="*/ 6 w 14"/>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6" y="1"/>
                  </a:moveTo>
                  <a:cubicBezTo>
                    <a:pt x="6" y="0"/>
                    <a:pt x="7" y="0"/>
                    <a:pt x="8" y="1"/>
                  </a:cubicBezTo>
                  <a:cubicBezTo>
                    <a:pt x="13" y="6"/>
                    <a:pt x="13" y="6"/>
                    <a:pt x="13" y="6"/>
                  </a:cubicBezTo>
                  <a:cubicBezTo>
                    <a:pt x="14" y="7"/>
                    <a:pt x="14" y="8"/>
                    <a:pt x="13" y="8"/>
                  </a:cubicBezTo>
                  <a:cubicBezTo>
                    <a:pt x="8" y="13"/>
                    <a:pt x="8" y="13"/>
                    <a:pt x="8" y="13"/>
                  </a:cubicBezTo>
                  <a:cubicBezTo>
                    <a:pt x="7" y="14"/>
                    <a:pt x="6" y="14"/>
                    <a:pt x="6" y="13"/>
                  </a:cubicBezTo>
                  <a:cubicBezTo>
                    <a:pt x="1" y="8"/>
                    <a:pt x="1" y="8"/>
                    <a:pt x="1" y="8"/>
                  </a:cubicBezTo>
                  <a:cubicBezTo>
                    <a:pt x="0" y="8"/>
                    <a:pt x="0" y="7"/>
                    <a:pt x="1" y="6"/>
                  </a:cubicBezTo>
                  <a:lnTo>
                    <a:pt x="6"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101"/>
            <p:cNvSpPr/>
            <p:nvPr/>
          </p:nvSpPr>
          <p:spPr bwMode="auto">
            <a:xfrm>
              <a:off x="3914" y="1543"/>
              <a:ext cx="25" cy="23"/>
            </a:xfrm>
            <a:custGeom>
              <a:avLst/>
              <a:gdLst>
                <a:gd name="T0" fmla="*/ 6 w 14"/>
                <a:gd name="T1" fmla="*/ 0 h 13"/>
                <a:gd name="T2" fmla="*/ 8 w 14"/>
                <a:gd name="T3" fmla="*/ 0 h 13"/>
                <a:gd name="T4" fmla="*/ 13 w 14"/>
                <a:gd name="T5" fmla="*/ 5 h 13"/>
                <a:gd name="T6" fmla="*/ 13 w 14"/>
                <a:gd name="T7" fmla="*/ 8 h 13"/>
                <a:gd name="T8" fmla="*/ 8 w 14"/>
                <a:gd name="T9" fmla="*/ 13 h 13"/>
                <a:gd name="T10" fmla="*/ 6 w 14"/>
                <a:gd name="T11" fmla="*/ 13 h 13"/>
                <a:gd name="T12" fmla="*/ 1 w 14"/>
                <a:gd name="T13" fmla="*/ 8 h 13"/>
                <a:gd name="T14" fmla="*/ 1 w 14"/>
                <a:gd name="T15" fmla="*/ 5 h 13"/>
                <a:gd name="T16" fmla="*/ 6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6" y="0"/>
                  </a:moveTo>
                  <a:cubicBezTo>
                    <a:pt x="7" y="0"/>
                    <a:pt x="8" y="0"/>
                    <a:pt x="8" y="0"/>
                  </a:cubicBezTo>
                  <a:cubicBezTo>
                    <a:pt x="13" y="5"/>
                    <a:pt x="13" y="5"/>
                    <a:pt x="13" y="5"/>
                  </a:cubicBezTo>
                  <a:cubicBezTo>
                    <a:pt x="14" y="6"/>
                    <a:pt x="14" y="7"/>
                    <a:pt x="13" y="8"/>
                  </a:cubicBezTo>
                  <a:cubicBezTo>
                    <a:pt x="8" y="13"/>
                    <a:pt x="8" y="13"/>
                    <a:pt x="8" y="13"/>
                  </a:cubicBezTo>
                  <a:cubicBezTo>
                    <a:pt x="8" y="13"/>
                    <a:pt x="7" y="13"/>
                    <a:pt x="6" y="13"/>
                  </a:cubicBezTo>
                  <a:cubicBezTo>
                    <a:pt x="1" y="8"/>
                    <a:pt x="1" y="8"/>
                    <a:pt x="1" y="8"/>
                  </a:cubicBezTo>
                  <a:cubicBezTo>
                    <a:pt x="0" y="7"/>
                    <a:pt x="0" y="6"/>
                    <a:pt x="1" y="5"/>
                  </a:cubicBezTo>
                  <a:lnTo>
                    <a:pt x="6" y="0"/>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102"/>
            <p:cNvSpPr/>
            <p:nvPr/>
          </p:nvSpPr>
          <p:spPr bwMode="auto">
            <a:xfrm>
              <a:off x="3894" y="1523"/>
              <a:ext cx="25" cy="24"/>
            </a:xfrm>
            <a:custGeom>
              <a:avLst/>
              <a:gdLst>
                <a:gd name="T0" fmla="*/ 6 w 14"/>
                <a:gd name="T1" fmla="*/ 1 h 13"/>
                <a:gd name="T2" fmla="*/ 8 w 14"/>
                <a:gd name="T3" fmla="*/ 1 h 13"/>
                <a:gd name="T4" fmla="*/ 13 w 14"/>
                <a:gd name="T5" fmla="*/ 6 h 13"/>
                <a:gd name="T6" fmla="*/ 13 w 14"/>
                <a:gd name="T7" fmla="*/ 8 h 13"/>
                <a:gd name="T8" fmla="*/ 8 w 14"/>
                <a:gd name="T9" fmla="*/ 13 h 13"/>
                <a:gd name="T10" fmla="*/ 6 w 14"/>
                <a:gd name="T11" fmla="*/ 13 h 13"/>
                <a:gd name="T12" fmla="*/ 1 w 14"/>
                <a:gd name="T13" fmla="*/ 8 h 13"/>
                <a:gd name="T14" fmla="*/ 1 w 14"/>
                <a:gd name="T15" fmla="*/ 6 h 13"/>
                <a:gd name="T16" fmla="*/ 6 w 14"/>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6" y="1"/>
                  </a:moveTo>
                  <a:cubicBezTo>
                    <a:pt x="7" y="0"/>
                    <a:pt x="8" y="0"/>
                    <a:pt x="8" y="1"/>
                  </a:cubicBezTo>
                  <a:cubicBezTo>
                    <a:pt x="13" y="6"/>
                    <a:pt x="13" y="6"/>
                    <a:pt x="13" y="6"/>
                  </a:cubicBezTo>
                  <a:cubicBezTo>
                    <a:pt x="14" y="6"/>
                    <a:pt x="14" y="7"/>
                    <a:pt x="13" y="8"/>
                  </a:cubicBezTo>
                  <a:cubicBezTo>
                    <a:pt x="8" y="13"/>
                    <a:pt x="8" y="13"/>
                    <a:pt x="8" y="13"/>
                  </a:cubicBezTo>
                  <a:cubicBezTo>
                    <a:pt x="8" y="13"/>
                    <a:pt x="7" y="13"/>
                    <a:pt x="6" y="13"/>
                  </a:cubicBezTo>
                  <a:cubicBezTo>
                    <a:pt x="1" y="8"/>
                    <a:pt x="1" y="8"/>
                    <a:pt x="1" y="8"/>
                  </a:cubicBezTo>
                  <a:cubicBezTo>
                    <a:pt x="0" y="7"/>
                    <a:pt x="0" y="6"/>
                    <a:pt x="1" y="6"/>
                  </a:cubicBezTo>
                  <a:lnTo>
                    <a:pt x="6"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103"/>
            <p:cNvSpPr/>
            <p:nvPr/>
          </p:nvSpPr>
          <p:spPr bwMode="auto">
            <a:xfrm>
              <a:off x="3877" y="1504"/>
              <a:ext cx="23" cy="25"/>
            </a:xfrm>
            <a:custGeom>
              <a:avLst/>
              <a:gdLst>
                <a:gd name="T0" fmla="*/ 5 w 13"/>
                <a:gd name="T1" fmla="*/ 1 h 14"/>
                <a:gd name="T2" fmla="*/ 8 w 13"/>
                <a:gd name="T3" fmla="*/ 1 h 14"/>
                <a:gd name="T4" fmla="*/ 13 w 13"/>
                <a:gd name="T5" fmla="*/ 6 h 14"/>
                <a:gd name="T6" fmla="*/ 13 w 13"/>
                <a:gd name="T7" fmla="*/ 8 h 14"/>
                <a:gd name="T8" fmla="*/ 8 w 13"/>
                <a:gd name="T9" fmla="*/ 13 h 14"/>
                <a:gd name="T10" fmla="*/ 5 w 13"/>
                <a:gd name="T11" fmla="*/ 13 h 14"/>
                <a:gd name="T12" fmla="*/ 0 w 13"/>
                <a:gd name="T13" fmla="*/ 8 h 14"/>
                <a:gd name="T14" fmla="*/ 0 w 13"/>
                <a:gd name="T15" fmla="*/ 6 h 14"/>
                <a:gd name="T16" fmla="*/ 5 w 13"/>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5" y="1"/>
                  </a:moveTo>
                  <a:cubicBezTo>
                    <a:pt x="6" y="0"/>
                    <a:pt x="7" y="0"/>
                    <a:pt x="8" y="1"/>
                  </a:cubicBezTo>
                  <a:cubicBezTo>
                    <a:pt x="13" y="6"/>
                    <a:pt x="13" y="6"/>
                    <a:pt x="13" y="6"/>
                  </a:cubicBezTo>
                  <a:cubicBezTo>
                    <a:pt x="13" y="6"/>
                    <a:pt x="13" y="7"/>
                    <a:pt x="13" y="8"/>
                  </a:cubicBezTo>
                  <a:cubicBezTo>
                    <a:pt x="8" y="13"/>
                    <a:pt x="8" y="13"/>
                    <a:pt x="8" y="13"/>
                  </a:cubicBezTo>
                  <a:cubicBezTo>
                    <a:pt x="7" y="14"/>
                    <a:pt x="6" y="14"/>
                    <a:pt x="5" y="13"/>
                  </a:cubicBezTo>
                  <a:cubicBezTo>
                    <a:pt x="0" y="8"/>
                    <a:pt x="0" y="8"/>
                    <a:pt x="0" y="8"/>
                  </a:cubicBezTo>
                  <a:cubicBezTo>
                    <a:pt x="0" y="7"/>
                    <a:pt x="0" y="6"/>
                    <a:pt x="0" y="6"/>
                  </a:cubicBezTo>
                  <a:lnTo>
                    <a:pt x="5"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104"/>
            <p:cNvSpPr/>
            <p:nvPr/>
          </p:nvSpPr>
          <p:spPr bwMode="auto">
            <a:xfrm>
              <a:off x="3857" y="1484"/>
              <a:ext cx="25" cy="25"/>
            </a:xfrm>
            <a:custGeom>
              <a:avLst/>
              <a:gdLst>
                <a:gd name="T0" fmla="*/ 6 w 14"/>
                <a:gd name="T1" fmla="*/ 1 h 14"/>
                <a:gd name="T2" fmla="*/ 8 w 14"/>
                <a:gd name="T3" fmla="*/ 1 h 14"/>
                <a:gd name="T4" fmla="*/ 13 w 14"/>
                <a:gd name="T5" fmla="*/ 6 h 14"/>
                <a:gd name="T6" fmla="*/ 13 w 14"/>
                <a:gd name="T7" fmla="*/ 8 h 14"/>
                <a:gd name="T8" fmla="*/ 8 w 14"/>
                <a:gd name="T9" fmla="*/ 13 h 14"/>
                <a:gd name="T10" fmla="*/ 6 w 14"/>
                <a:gd name="T11" fmla="*/ 13 h 14"/>
                <a:gd name="T12" fmla="*/ 1 w 14"/>
                <a:gd name="T13" fmla="*/ 8 h 14"/>
                <a:gd name="T14" fmla="*/ 1 w 14"/>
                <a:gd name="T15" fmla="*/ 6 h 14"/>
                <a:gd name="T16" fmla="*/ 6 w 14"/>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6" y="1"/>
                  </a:moveTo>
                  <a:cubicBezTo>
                    <a:pt x="6" y="0"/>
                    <a:pt x="7" y="0"/>
                    <a:pt x="8" y="1"/>
                  </a:cubicBezTo>
                  <a:cubicBezTo>
                    <a:pt x="13" y="6"/>
                    <a:pt x="13" y="6"/>
                    <a:pt x="13" y="6"/>
                  </a:cubicBezTo>
                  <a:cubicBezTo>
                    <a:pt x="14" y="7"/>
                    <a:pt x="14" y="8"/>
                    <a:pt x="13" y="8"/>
                  </a:cubicBezTo>
                  <a:cubicBezTo>
                    <a:pt x="8" y="13"/>
                    <a:pt x="8" y="13"/>
                    <a:pt x="8" y="13"/>
                  </a:cubicBezTo>
                  <a:cubicBezTo>
                    <a:pt x="7" y="14"/>
                    <a:pt x="6" y="14"/>
                    <a:pt x="6" y="13"/>
                  </a:cubicBezTo>
                  <a:cubicBezTo>
                    <a:pt x="1" y="8"/>
                    <a:pt x="1" y="8"/>
                    <a:pt x="1" y="8"/>
                  </a:cubicBezTo>
                  <a:cubicBezTo>
                    <a:pt x="0" y="8"/>
                    <a:pt x="0" y="7"/>
                    <a:pt x="1" y="6"/>
                  </a:cubicBezTo>
                  <a:lnTo>
                    <a:pt x="6" y="1"/>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105"/>
            <p:cNvSpPr/>
            <p:nvPr/>
          </p:nvSpPr>
          <p:spPr bwMode="auto">
            <a:xfrm>
              <a:off x="3838" y="1467"/>
              <a:ext cx="25" cy="23"/>
            </a:xfrm>
            <a:custGeom>
              <a:avLst/>
              <a:gdLst>
                <a:gd name="T0" fmla="*/ 6 w 14"/>
                <a:gd name="T1" fmla="*/ 0 h 13"/>
                <a:gd name="T2" fmla="*/ 8 w 14"/>
                <a:gd name="T3" fmla="*/ 0 h 13"/>
                <a:gd name="T4" fmla="*/ 13 w 14"/>
                <a:gd name="T5" fmla="*/ 5 h 13"/>
                <a:gd name="T6" fmla="*/ 13 w 14"/>
                <a:gd name="T7" fmla="*/ 8 h 13"/>
                <a:gd name="T8" fmla="*/ 8 w 14"/>
                <a:gd name="T9" fmla="*/ 13 h 13"/>
                <a:gd name="T10" fmla="*/ 6 w 14"/>
                <a:gd name="T11" fmla="*/ 13 h 13"/>
                <a:gd name="T12" fmla="*/ 1 w 14"/>
                <a:gd name="T13" fmla="*/ 8 h 13"/>
                <a:gd name="T14" fmla="*/ 1 w 14"/>
                <a:gd name="T15" fmla="*/ 5 h 13"/>
                <a:gd name="T16" fmla="*/ 6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6" y="0"/>
                  </a:moveTo>
                  <a:cubicBezTo>
                    <a:pt x="6" y="0"/>
                    <a:pt x="8" y="0"/>
                    <a:pt x="8" y="0"/>
                  </a:cubicBezTo>
                  <a:cubicBezTo>
                    <a:pt x="13" y="5"/>
                    <a:pt x="13" y="5"/>
                    <a:pt x="13" y="5"/>
                  </a:cubicBezTo>
                  <a:cubicBezTo>
                    <a:pt x="14" y="6"/>
                    <a:pt x="14" y="7"/>
                    <a:pt x="13" y="8"/>
                  </a:cubicBezTo>
                  <a:cubicBezTo>
                    <a:pt x="8" y="13"/>
                    <a:pt x="8" y="13"/>
                    <a:pt x="8" y="13"/>
                  </a:cubicBezTo>
                  <a:cubicBezTo>
                    <a:pt x="8" y="13"/>
                    <a:pt x="6" y="13"/>
                    <a:pt x="6" y="13"/>
                  </a:cubicBezTo>
                  <a:cubicBezTo>
                    <a:pt x="1" y="8"/>
                    <a:pt x="1" y="8"/>
                    <a:pt x="1" y="8"/>
                  </a:cubicBezTo>
                  <a:cubicBezTo>
                    <a:pt x="0" y="7"/>
                    <a:pt x="0" y="6"/>
                    <a:pt x="1" y="5"/>
                  </a:cubicBezTo>
                  <a:lnTo>
                    <a:pt x="6" y="0"/>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106"/>
            <p:cNvSpPr/>
            <p:nvPr/>
          </p:nvSpPr>
          <p:spPr bwMode="auto">
            <a:xfrm>
              <a:off x="2488" y="2052"/>
              <a:ext cx="217" cy="281"/>
            </a:xfrm>
            <a:custGeom>
              <a:avLst/>
              <a:gdLst>
                <a:gd name="T0" fmla="*/ 7 w 122"/>
                <a:gd name="T1" fmla="*/ 158 h 158"/>
                <a:gd name="T2" fmla="*/ 0 w 122"/>
                <a:gd name="T3" fmla="*/ 152 h 158"/>
                <a:gd name="T4" fmla="*/ 0 w 122"/>
                <a:gd name="T5" fmla="*/ 6 h 158"/>
                <a:gd name="T6" fmla="*/ 7 w 122"/>
                <a:gd name="T7" fmla="*/ 0 h 158"/>
                <a:gd name="T8" fmla="*/ 116 w 122"/>
                <a:gd name="T9" fmla="*/ 0 h 158"/>
                <a:gd name="T10" fmla="*/ 122 w 122"/>
                <a:gd name="T11" fmla="*/ 6 h 158"/>
                <a:gd name="T12" fmla="*/ 122 w 122"/>
                <a:gd name="T13" fmla="*/ 152 h 158"/>
                <a:gd name="T14" fmla="*/ 116 w 122"/>
                <a:gd name="T15" fmla="*/ 158 h 158"/>
                <a:gd name="T16" fmla="*/ 7 w 122"/>
                <a:gd name="T1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158">
                  <a:moveTo>
                    <a:pt x="7" y="158"/>
                  </a:moveTo>
                  <a:cubicBezTo>
                    <a:pt x="3" y="158"/>
                    <a:pt x="0" y="155"/>
                    <a:pt x="0" y="152"/>
                  </a:cubicBezTo>
                  <a:cubicBezTo>
                    <a:pt x="0" y="6"/>
                    <a:pt x="0" y="6"/>
                    <a:pt x="0" y="6"/>
                  </a:cubicBezTo>
                  <a:cubicBezTo>
                    <a:pt x="0" y="2"/>
                    <a:pt x="3" y="0"/>
                    <a:pt x="7" y="0"/>
                  </a:cubicBezTo>
                  <a:cubicBezTo>
                    <a:pt x="116" y="0"/>
                    <a:pt x="116" y="0"/>
                    <a:pt x="116" y="0"/>
                  </a:cubicBezTo>
                  <a:cubicBezTo>
                    <a:pt x="119" y="0"/>
                    <a:pt x="122" y="2"/>
                    <a:pt x="122" y="6"/>
                  </a:cubicBezTo>
                  <a:cubicBezTo>
                    <a:pt x="122" y="152"/>
                    <a:pt x="122" y="152"/>
                    <a:pt x="122" y="152"/>
                  </a:cubicBezTo>
                  <a:cubicBezTo>
                    <a:pt x="122" y="155"/>
                    <a:pt x="119" y="158"/>
                    <a:pt x="116" y="158"/>
                  </a:cubicBezTo>
                  <a:lnTo>
                    <a:pt x="7" y="158"/>
                  </a:lnTo>
                  <a:close/>
                </a:path>
              </a:pathLst>
            </a:custGeom>
            <a:solidFill>
              <a:srgbClr val="29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107"/>
            <p:cNvSpPr/>
            <p:nvPr/>
          </p:nvSpPr>
          <p:spPr bwMode="auto">
            <a:xfrm>
              <a:off x="3413" y="1225"/>
              <a:ext cx="183" cy="226"/>
            </a:xfrm>
            <a:custGeom>
              <a:avLst/>
              <a:gdLst>
                <a:gd name="T0" fmla="*/ 183 w 183"/>
                <a:gd name="T1" fmla="*/ 188 h 226"/>
                <a:gd name="T2" fmla="*/ 174 w 183"/>
                <a:gd name="T3" fmla="*/ 156 h 226"/>
                <a:gd name="T4" fmla="*/ 130 w 183"/>
                <a:gd name="T5" fmla="*/ 0 h 226"/>
                <a:gd name="T6" fmla="*/ 0 w 183"/>
                <a:gd name="T7" fmla="*/ 37 h 226"/>
                <a:gd name="T8" fmla="*/ 45 w 183"/>
                <a:gd name="T9" fmla="*/ 194 h 226"/>
                <a:gd name="T10" fmla="*/ 54 w 183"/>
                <a:gd name="T11" fmla="*/ 226 h 226"/>
                <a:gd name="T12" fmla="*/ 62 w 183"/>
                <a:gd name="T13" fmla="*/ 222 h 226"/>
                <a:gd name="T14" fmla="*/ 64 w 183"/>
                <a:gd name="T15" fmla="*/ 226 h 226"/>
                <a:gd name="T16" fmla="*/ 64 w 183"/>
                <a:gd name="T17" fmla="*/ 226 h 226"/>
                <a:gd name="T18" fmla="*/ 66 w 183"/>
                <a:gd name="T19" fmla="*/ 224 h 226"/>
                <a:gd name="T20" fmla="*/ 64 w 183"/>
                <a:gd name="T21" fmla="*/ 222 h 226"/>
                <a:gd name="T22" fmla="*/ 75 w 183"/>
                <a:gd name="T23" fmla="*/ 218 h 226"/>
                <a:gd name="T24" fmla="*/ 75 w 183"/>
                <a:gd name="T25" fmla="*/ 222 h 226"/>
                <a:gd name="T26" fmla="*/ 77 w 183"/>
                <a:gd name="T27" fmla="*/ 222 h 226"/>
                <a:gd name="T28" fmla="*/ 77 w 183"/>
                <a:gd name="T29" fmla="*/ 220 h 226"/>
                <a:gd name="T30" fmla="*/ 77 w 183"/>
                <a:gd name="T31" fmla="*/ 218 h 226"/>
                <a:gd name="T32" fmla="*/ 87 w 183"/>
                <a:gd name="T33" fmla="*/ 215 h 226"/>
                <a:gd name="T34" fmla="*/ 87 w 183"/>
                <a:gd name="T35" fmla="*/ 218 h 226"/>
                <a:gd name="T36" fmla="*/ 89 w 183"/>
                <a:gd name="T37" fmla="*/ 218 h 226"/>
                <a:gd name="T38" fmla="*/ 89 w 183"/>
                <a:gd name="T39" fmla="*/ 217 h 226"/>
                <a:gd name="T40" fmla="*/ 89 w 183"/>
                <a:gd name="T41" fmla="*/ 215 h 226"/>
                <a:gd name="T42" fmla="*/ 100 w 183"/>
                <a:gd name="T43" fmla="*/ 213 h 226"/>
                <a:gd name="T44" fmla="*/ 100 w 183"/>
                <a:gd name="T45" fmla="*/ 215 h 226"/>
                <a:gd name="T46" fmla="*/ 102 w 183"/>
                <a:gd name="T47" fmla="*/ 215 h 226"/>
                <a:gd name="T48" fmla="*/ 102 w 183"/>
                <a:gd name="T49" fmla="*/ 215 h 226"/>
                <a:gd name="T50" fmla="*/ 102 w 183"/>
                <a:gd name="T51" fmla="*/ 211 h 226"/>
                <a:gd name="T52" fmla="*/ 110 w 183"/>
                <a:gd name="T53" fmla="*/ 210 h 226"/>
                <a:gd name="T54" fmla="*/ 112 w 183"/>
                <a:gd name="T55" fmla="*/ 211 h 226"/>
                <a:gd name="T56" fmla="*/ 112 w 183"/>
                <a:gd name="T57" fmla="*/ 211 h 226"/>
                <a:gd name="T58" fmla="*/ 114 w 183"/>
                <a:gd name="T59" fmla="*/ 211 h 226"/>
                <a:gd name="T60" fmla="*/ 112 w 183"/>
                <a:gd name="T61" fmla="*/ 208 h 226"/>
                <a:gd name="T62" fmla="*/ 123 w 183"/>
                <a:gd name="T63" fmla="*/ 206 h 226"/>
                <a:gd name="T64" fmla="*/ 123 w 183"/>
                <a:gd name="T65" fmla="*/ 208 h 226"/>
                <a:gd name="T66" fmla="*/ 125 w 183"/>
                <a:gd name="T67" fmla="*/ 208 h 226"/>
                <a:gd name="T68" fmla="*/ 125 w 183"/>
                <a:gd name="T69" fmla="*/ 208 h 226"/>
                <a:gd name="T70" fmla="*/ 125 w 183"/>
                <a:gd name="T71" fmla="*/ 204 h 226"/>
                <a:gd name="T72" fmla="*/ 135 w 183"/>
                <a:gd name="T73" fmla="*/ 202 h 226"/>
                <a:gd name="T74" fmla="*/ 135 w 183"/>
                <a:gd name="T75" fmla="*/ 204 h 226"/>
                <a:gd name="T76" fmla="*/ 137 w 183"/>
                <a:gd name="T77" fmla="*/ 206 h 226"/>
                <a:gd name="T78" fmla="*/ 137 w 183"/>
                <a:gd name="T79" fmla="*/ 204 h 226"/>
                <a:gd name="T80" fmla="*/ 137 w 183"/>
                <a:gd name="T81" fmla="*/ 202 h 226"/>
                <a:gd name="T82" fmla="*/ 146 w 183"/>
                <a:gd name="T83" fmla="*/ 199 h 226"/>
                <a:gd name="T84" fmla="*/ 148 w 183"/>
                <a:gd name="T85" fmla="*/ 201 h 226"/>
                <a:gd name="T86" fmla="*/ 148 w 183"/>
                <a:gd name="T87" fmla="*/ 202 h 226"/>
                <a:gd name="T88" fmla="*/ 149 w 183"/>
                <a:gd name="T89" fmla="*/ 201 h 226"/>
                <a:gd name="T90" fmla="*/ 148 w 183"/>
                <a:gd name="T91" fmla="*/ 199 h 226"/>
                <a:gd name="T92" fmla="*/ 158 w 183"/>
                <a:gd name="T93" fmla="*/ 195 h 226"/>
                <a:gd name="T94" fmla="*/ 158 w 183"/>
                <a:gd name="T95" fmla="*/ 197 h 226"/>
                <a:gd name="T96" fmla="*/ 160 w 183"/>
                <a:gd name="T97" fmla="*/ 199 h 226"/>
                <a:gd name="T98" fmla="*/ 160 w 183"/>
                <a:gd name="T99" fmla="*/ 197 h 226"/>
                <a:gd name="T100" fmla="*/ 160 w 183"/>
                <a:gd name="T101" fmla="*/ 195 h 226"/>
                <a:gd name="T102" fmla="*/ 171 w 183"/>
                <a:gd name="T103" fmla="*/ 192 h 226"/>
                <a:gd name="T104" fmla="*/ 171 w 183"/>
                <a:gd name="T105" fmla="*/ 194 h 226"/>
                <a:gd name="T106" fmla="*/ 173 w 183"/>
                <a:gd name="T107" fmla="*/ 195 h 226"/>
                <a:gd name="T108" fmla="*/ 173 w 183"/>
                <a:gd name="T109" fmla="*/ 194 h 226"/>
                <a:gd name="T110" fmla="*/ 173 w 183"/>
                <a:gd name="T111" fmla="*/ 192 h 226"/>
                <a:gd name="T112" fmla="*/ 183 w 183"/>
                <a:gd name="T113" fmla="*/ 18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3" h="226">
                  <a:moveTo>
                    <a:pt x="183" y="188"/>
                  </a:moveTo>
                  <a:lnTo>
                    <a:pt x="174" y="156"/>
                  </a:lnTo>
                  <a:lnTo>
                    <a:pt x="130" y="0"/>
                  </a:lnTo>
                  <a:lnTo>
                    <a:pt x="0" y="37"/>
                  </a:lnTo>
                  <a:lnTo>
                    <a:pt x="45" y="194"/>
                  </a:lnTo>
                  <a:lnTo>
                    <a:pt x="54" y="226"/>
                  </a:lnTo>
                  <a:lnTo>
                    <a:pt x="62" y="222"/>
                  </a:lnTo>
                  <a:lnTo>
                    <a:pt x="64" y="226"/>
                  </a:lnTo>
                  <a:lnTo>
                    <a:pt x="64" y="226"/>
                  </a:lnTo>
                  <a:lnTo>
                    <a:pt x="66" y="224"/>
                  </a:lnTo>
                  <a:lnTo>
                    <a:pt x="64" y="222"/>
                  </a:lnTo>
                  <a:lnTo>
                    <a:pt x="75" y="218"/>
                  </a:lnTo>
                  <a:lnTo>
                    <a:pt x="75" y="222"/>
                  </a:lnTo>
                  <a:lnTo>
                    <a:pt x="77" y="222"/>
                  </a:lnTo>
                  <a:lnTo>
                    <a:pt x="77" y="220"/>
                  </a:lnTo>
                  <a:lnTo>
                    <a:pt x="77" y="218"/>
                  </a:lnTo>
                  <a:lnTo>
                    <a:pt x="87" y="215"/>
                  </a:lnTo>
                  <a:lnTo>
                    <a:pt x="87" y="218"/>
                  </a:lnTo>
                  <a:lnTo>
                    <a:pt x="89" y="218"/>
                  </a:lnTo>
                  <a:lnTo>
                    <a:pt x="89" y="217"/>
                  </a:lnTo>
                  <a:lnTo>
                    <a:pt x="89" y="215"/>
                  </a:lnTo>
                  <a:lnTo>
                    <a:pt x="100" y="213"/>
                  </a:lnTo>
                  <a:lnTo>
                    <a:pt x="100" y="215"/>
                  </a:lnTo>
                  <a:lnTo>
                    <a:pt x="102" y="215"/>
                  </a:lnTo>
                  <a:lnTo>
                    <a:pt x="102" y="215"/>
                  </a:lnTo>
                  <a:lnTo>
                    <a:pt x="102" y="211"/>
                  </a:lnTo>
                  <a:lnTo>
                    <a:pt x="110" y="210"/>
                  </a:lnTo>
                  <a:lnTo>
                    <a:pt x="112" y="211"/>
                  </a:lnTo>
                  <a:lnTo>
                    <a:pt x="112" y="211"/>
                  </a:lnTo>
                  <a:lnTo>
                    <a:pt x="114" y="211"/>
                  </a:lnTo>
                  <a:lnTo>
                    <a:pt x="112" y="208"/>
                  </a:lnTo>
                  <a:lnTo>
                    <a:pt x="123" y="206"/>
                  </a:lnTo>
                  <a:lnTo>
                    <a:pt x="123" y="208"/>
                  </a:lnTo>
                  <a:lnTo>
                    <a:pt x="125" y="208"/>
                  </a:lnTo>
                  <a:lnTo>
                    <a:pt x="125" y="208"/>
                  </a:lnTo>
                  <a:lnTo>
                    <a:pt x="125" y="204"/>
                  </a:lnTo>
                  <a:lnTo>
                    <a:pt x="135" y="202"/>
                  </a:lnTo>
                  <a:lnTo>
                    <a:pt x="135" y="204"/>
                  </a:lnTo>
                  <a:lnTo>
                    <a:pt x="137" y="206"/>
                  </a:lnTo>
                  <a:lnTo>
                    <a:pt x="137" y="204"/>
                  </a:lnTo>
                  <a:lnTo>
                    <a:pt x="137" y="202"/>
                  </a:lnTo>
                  <a:lnTo>
                    <a:pt x="146" y="199"/>
                  </a:lnTo>
                  <a:lnTo>
                    <a:pt x="148" y="201"/>
                  </a:lnTo>
                  <a:lnTo>
                    <a:pt x="148" y="202"/>
                  </a:lnTo>
                  <a:lnTo>
                    <a:pt x="149" y="201"/>
                  </a:lnTo>
                  <a:lnTo>
                    <a:pt x="148" y="199"/>
                  </a:lnTo>
                  <a:lnTo>
                    <a:pt x="158" y="195"/>
                  </a:lnTo>
                  <a:lnTo>
                    <a:pt x="158" y="197"/>
                  </a:lnTo>
                  <a:lnTo>
                    <a:pt x="160" y="199"/>
                  </a:lnTo>
                  <a:lnTo>
                    <a:pt x="160" y="197"/>
                  </a:lnTo>
                  <a:lnTo>
                    <a:pt x="160" y="195"/>
                  </a:lnTo>
                  <a:lnTo>
                    <a:pt x="171" y="192"/>
                  </a:lnTo>
                  <a:lnTo>
                    <a:pt x="171" y="194"/>
                  </a:lnTo>
                  <a:lnTo>
                    <a:pt x="173" y="195"/>
                  </a:lnTo>
                  <a:lnTo>
                    <a:pt x="173" y="194"/>
                  </a:lnTo>
                  <a:lnTo>
                    <a:pt x="173" y="192"/>
                  </a:lnTo>
                  <a:lnTo>
                    <a:pt x="183" y="188"/>
                  </a:lnTo>
                  <a:close/>
                </a:path>
              </a:pathLst>
            </a:custGeom>
            <a:solidFill>
              <a:srgbClr val="29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108"/>
            <p:cNvSpPr/>
            <p:nvPr/>
          </p:nvSpPr>
          <p:spPr bwMode="auto">
            <a:xfrm>
              <a:off x="4189" y="2046"/>
              <a:ext cx="108" cy="109"/>
            </a:xfrm>
            <a:custGeom>
              <a:avLst/>
              <a:gdLst>
                <a:gd name="T0" fmla="*/ 11 w 61"/>
                <a:gd name="T1" fmla="*/ 11 h 61"/>
                <a:gd name="T2" fmla="*/ 11 w 61"/>
                <a:gd name="T3" fmla="*/ 51 h 61"/>
                <a:gd name="T4" fmla="*/ 50 w 61"/>
                <a:gd name="T5" fmla="*/ 50 h 61"/>
                <a:gd name="T6" fmla="*/ 50 w 61"/>
                <a:gd name="T7" fmla="*/ 11 h 61"/>
                <a:gd name="T8" fmla="*/ 11 w 61"/>
                <a:gd name="T9" fmla="*/ 11 h 61"/>
              </a:gdLst>
              <a:ahLst/>
              <a:cxnLst>
                <a:cxn ang="0">
                  <a:pos x="T0" y="T1"/>
                </a:cxn>
                <a:cxn ang="0">
                  <a:pos x="T2" y="T3"/>
                </a:cxn>
                <a:cxn ang="0">
                  <a:pos x="T4" y="T5"/>
                </a:cxn>
                <a:cxn ang="0">
                  <a:pos x="T6" y="T7"/>
                </a:cxn>
                <a:cxn ang="0">
                  <a:pos x="T8" y="T9"/>
                </a:cxn>
              </a:cxnLst>
              <a:rect l="0" t="0" r="r" b="b"/>
              <a:pathLst>
                <a:path w="61" h="61">
                  <a:moveTo>
                    <a:pt x="11" y="11"/>
                  </a:moveTo>
                  <a:cubicBezTo>
                    <a:pt x="0" y="22"/>
                    <a:pt x="0" y="40"/>
                    <a:pt x="11" y="51"/>
                  </a:cubicBezTo>
                  <a:cubicBezTo>
                    <a:pt x="22" y="61"/>
                    <a:pt x="39" y="61"/>
                    <a:pt x="50" y="50"/>
                  </a:cubicBezTo>
                  <a:cubicBezTo>
                    <a:pt x="61" y="40"/>
                    <a:pt x="61" y="22"/>
                    <a:pt x="50" y="11"/>
                  </a:cubicBezTo>
                  <a:cubicBezTo>
                    <a:pt x="39" y="0"/>
                    <a:pt x="22" y="0"/>
                    <a:pt x="11" y="11"/>
                  </a:cubicBezTo>
                  <a:close/>
                </a:path>
              </a:pathLst>
            </a:custGeom>
            <a:solidFill>
              <a:srgbClr val="29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109"/>
            <p:cNvSpPr/>
            <p:nvPr/>
          </p:nvSpPr>
          <p:spPr bwMode="auto">
            <a:xfrm>
              <a:off x="4187" y="2041"/>
              <a:ext cx="110" cy="108"/>
            </a:xfrm>
            <a:custGeom>
              <a:avLst/>
              <a:gdLst>
                <a:gd name="T0" fmla="*/ 51 w 62"/>
                <a:gd name="T1" fmla="*/ 11 h 61"/>
                <a:gd name="T2" fmla="*/ 51 w 62"/>
                <a:gd name="T3" fmla="*/ 51 h 61"/>
                <a:gd name="T4" fmla="*/ 11 w 62"/>
                <a:gd name="T5" fmla="*/ 51 h 61"/>
                <a:gd name="T6" fmla="*/ 11 w 62"/>
                <a:gd name="T7" fmla="*/ 11 h 61"/>
                <a:gd name="T8" fmla="*/ 51 w 62"/>
                <a:gd name="T9" fmla="*/ 11 h 61"/>
              </a:gdLst>
              <a:ahLst/>
              <a:cxnLst>
                <a:cxn ang="0">
                  <a:pos x="T0" y="T1"/>
                </a:cxn>
                <a:cxn ang="0">
                  <a:pos x="T2" y="T3"/>
                </a:cxn>
                <a:cxn ang="0">
                  <a:pos x="T4" y="T5"/>
                </a:cxn>
                <a:cxn ang="0">
                  <a:pos x="T6" y="T7"/>
                </a:cxn>
                <a:cxn ang="0">
                  <a:pos x="T8" y="T9"/>
                </a:cxn>
              </a:cxnLst>
              <a:rect l="0" t="0" r="r" b="b"/>
              <a:pathLst>
                <a:path w="62" h="61">
                  <a:moveTo>
                    <a:pt x="51" y="11"/>
                  </a:moveTo>
                  <a:cubicBezTo>
                    <a:pt x="62" y="22"/>
                    <a:pt x="62" y="40"/>
                    <a:pt x="51" y="51"/>
                  </a:cubicBezTo>
                  <a:cubicBezTo>
                    <a:pt x="40" y="61"/>
                    <a:pt x="22" y="61"/>
                    <a:pt x="11" y="51"/>
                  </a:cubicBezTo>
                  <a:cubicBezTo>
                    <a:pt x="0" y="40"/>
                    <a:pt x="0" y="22"/>
                    <a:pt x="11" y="11"/>
                  </a:cubicBezTo>
                  <a:cubicBezTo>
                    <a:pt x="22" y="0"/>
                    <a:pt x="40" y="0"/>
                    <a:pt x="51" y="11"/>
                  </a:cubicBezTo>
                  <a:close/>
                </a:path>
              </a:pathLst>
            </a:custGeom>
            <a:solidFill>
              <a:srgbClr val="F0EA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110"/>
            <p:cNvSpPr/>
            <p:nvPr/>
          </p:nvSpPr>
          <p:spPr bwMode="auto">
            <a:xfrm>
              <a:off x="4210" y="2076"/>
              <a:ext cx="64" cy="64"/>
            </a:xfrm>
            <a:custGeom>
              <a:avLst/>
              <a:gdLst>
                <a:gd name="T0" fmla="*/ 30 w 36"/>
                <a:gd name="T1" fmla="*/ 6 h 36"/>
                <a:gd name="T2" fmla="*/ 30 w 36"/>
                <a:gd name="T3" fmla="*/ 30 h 36"/>
                <a:gd name="T4" fmla="*/ 6 w 36"/>
                <a:gd name="T5" fmla="*/ 30 h 36"/>
                <a:gd name="T6" fmla="*/ 6 w 36"/>
                <a:gd name="T7" fmla="*/ 6 h 36"/>
                <a:gd name="T8" fmla="*/ 30 w 36"/>
                <a:gd name="T9" fmla="*/ 6 h 36"/>
              </a:gdLst>
              <a:ahLst/>
              <a:cxnLst>
                <a:cxn ang="0">
                  <a:pos x="T0" y="T1"/>
                </a:cxn>
                <a:cxn ang="0">
                  <a:pos x="T2" y="T3"/>
                </a:cxn>
                <a:cxn ang="0">
                  <a:pos x="T4" y="T5"/>
                </a:cxn>
                <a:cxn ang="0">
                  <a:pos x="T6" y="T7"/>
                </a:cxn>
                <a:cxn ang="0">
                  <a:pos x="T8" y="T9"/>
                </a:cxn>
              </a:cxnLst>
              <a:rect l="0" t="0" r="r" b="b"/>
              <a:pathLst>
                <a:path w="36" h="36">
                  <a:moveTo>
                    <a:pt x="30" y="6"/>
                  </a:moveTo>
                  <a:cubicBezTo>
                    <a:pt x="36" y="13"/>
                    <a:pt x="36" y="23"/>
                    <a:pt x="30" y="30"/>
                  </a:cubicBezTo>
                  <a:cubicBezTo>
                    <a:pt x="23" y="36"/>
                    <a:pt x="13" y="36"/>
                    <a:pt x="6" y="30"/>
                  </a:cubicBezTo>
                  <a:cubicBezTo>
                    <a:pt x="0" y="23"/>
                    <a:pt x="0" y="13"/>
                    <a:pt x="6" y="6"/>
                  </a:cubicBezTo>
                  <a:cubicBezTo>
                    <a:pt x="13" y="0"/>
                    <a:pt x="23" y="0"/>
                    <a:pt x="30" y="6"/>
                  </a:cubicBezTo>
                  <a:close/>
                </a:path>
              </a:pathLst>
            </a:custGeom>
            <a:solidFill>
              <a:srgbClr val="DDD4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111"/>
            <p:cNvSpPr/>
            <p:nvPr/>
          </p:nvSpPr>
          <p:spPr bwMode="auto">
            <a:xfrm>
              <a:off x="4210" y="2064"/>
              <a:ext cx="64" cy="64"/>
            </a:xfrm>
            <a:custGeom>
              <a:avLst/>
              <a:gdLst>
                <a:gd name="T0" fmla="*/ 30 w 36"/>
                <a:gd name="T1" fmla="*/ 6 h 36"/>
                <a:gd name="T2" fmla="*/ 30 w 36"/>
                <a:gd name="T3" fmla="*/ 30 h 36"/>
                <a:gd name="T4" fmla="*/ 6 w 36"/>
                <a:gd name="T5" fmla="*/ 30 h 36"/>
                <a:gd name="T6" fmla="*/ 6 w 36"/>
                <a:gd name="T7" fmla="*/ 6 h 36"/>
                <a:gd name="T8" fmla="*/ 30 w 36"/>
                <a:gd name="T9" fmla="*/ 6 h 36"/>
              </a:gdLst>
              <a:ahLst/>
              <a:cxnLst>
                <a:cxn ang="0">
                  <a:pos x="T0" y="T1"/>
                </a:cxn>
                <a:cxn ang="0">
                  <a:pos x="T2" y="T3"/>
                </a:cxn>
                <a:cxn ang="0">
                  <a:pos x="T4" y="T5"/>
                </a:cxn>
                <a:cxn ang="0">
                  <a:pos x="T6" y="T7"/>
                </a:cxn>
                <a:cxn ang="0">
                  <a:pos x="T8" y="T9"/>
                </a:cxn>
              </a:cxnLst>
              <a:rect l="0" t="0" r="r" b="b"/>
              <a:pathLst>
                <a:path w="36" h="36">
                  <a:moveTo>
                    <a:pt x="30" y="6"/>
                  </a:moveTo>
                  <a:cubicBezTo>
                    <a:pt x="36" y="13"/>
                    <a:pt x="36" y="23"/>
                    <a:pt x="30" y="30"/>
                  </a:cubicBezTo>
                  <a:cubicBezTo>
                    <a:pt x="23" y="36"/>
                    <a:pt x="13" y="36"/>
                    <a:pt x="6" y="30"/>
                  </a:cubicBezTo>
                  <a:cubicBezTo>
                    <a:pt x="0" y="23"/>
                    <a:pt x="0" y="13"/>
                    <a:pt x="6" y="6"/>
                  </a:cubicBezTo>
                  <a:cubicBezTo>
                    <a:pt x="13" y="0"/>
                    <a:pt x="23" y="0"/>
                    <a:pt x="30" y="6"/>
                  </a:cubicBezTo>
                  <a:close/>
                </a:path>
              </a:pathLst>
            </a:custGeom>
            <a:solidFill>
              <a:srgbClr val="D04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112"/>
            <p:cNvSpPr/>
            <p:nvPr/>
          </p:nvSpPr>
          <p:spPr bwMode="auto">
            <a:xfrm>
              <a:off x="4257" y="2064"/>
              <a:ext cx="17" cy="16"/>
            </a:xfrm>
            <a:custGeom>
              <a:avLst/>
              <a:gdLst>
                <a:gd name="T0" fmla="*/ 9 w 10"/>
                <a:gd name="T1" fmla="*/ 0 h 9"/>
                <a:gd name="T2" fmla="*/ 9 w 10"/>
                <a:gd name="T3" fmla="*/ 3 h 9"/>
                <a:gd name="T4" fmla="*/ 3 w 10"/>
                <a:gd name="T5" fmla="*/ 9 h 9"/>
                <a:gd name="T6" fmla="*/ 1 w 10"/>
                <a:gd name="T7" fmla="*/ 9 h 9"/>
                <a:gd name="T8" fmla="*/ 1 w 10"/>
                <a:gd name="T9" fmla="*/ 7 h 9"/>
                <a:gd name="T10" fmla="*/ 7 w 10"/>
                <a:gd name="T11" fmla="*/ 0 h 9"/>
                <a:gd name="T12" fmla="*/ 9 w 10"/>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9" y="0"/>
                  </a:moveTo>
                  <a:cubicBezTo>
                    <a:pt x="10" y="1"/>
                    <a:pt x="10" y="2"/>
                    <a:pt x="9" y="3"/>
                  </a:cubicBezTo>
                  <a:cubicBezTo>
                    <a:pt x="3" y="9"/>
                    <a:pt x="3" y="9"/>
                    <a:pt x="3" y="9"/>
                  </a:cubicBezTo>
                  <a:cubicBezTo>
                    <a:pt x="3" y="9"/>
                    <a:pt x="2" y="9"/>
                    <a:pt x="1" y="9"/>
                  </a:cubicBezTo>
                  <a:cubicBezTo>
                    <a:pt x="0" y="8"/>
                    <a:pt x="0" y="7"/>
                    <a:pt x="1" y="7"/>
                  </a:cubicBezTo>
                  <a:cubicBezTo>
                    <a:pt x="7" y="0"/>
                    <a:pt x="7" y="0"/>
                    <a:pt x="7" y="0"/>
                  </a:cubicBezTo>
                  <a:cubicBezTo>
                    <a:pt x="8" y="0"/>
                    <a:pt x="9" y="0"/>
                    <a:pt x="9" y="0"/>
                  </a:cubicBezTo>
                  <a:close/>
                </a:path>
              </a:pathLst>
            </a:custGeom>
            <a:solidFill>
              <a:srgbClr val="D04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113"/>
            <p:cNvSpPr/>
            <p:nvPr/>
          </p:nvSpPr>
          <p:spPr bwMode="auto">
            <a:xfrm>
              <a:off x="4216" y="2069"/>
              <a:ext cx="53" cy="52"/>
            </a:xfrm>
            <a:custGeom>
              <a:avLst/>
              <a:gdLst>
                <a:gd name="T0" fmla="*/ 24 w 30"/>
                <a:gd name="T1" fmla="*/ 5 h 29"/>
                <a:gd name="T2" fmla="*/ 24 w 30"/>
                <a:gd name="T3" fmla="*/ 24 h 29"/>
                <a:gd name="T4" fmla="*/ 6 w 30"/>
                <a:gd name="T5" fmla="*/ 24 h 29"/>
                <a:gd name="T6" fmla="*/ 6 w 30"/>
                <a:gd name="T7" fmla="*/ 5 h 29"/>
                <a:gd name="T8" fmla="*/ 24 w 30"/>
                <a:gd name="T9" fmla="*/ 5 h 29"/>
              </a:gdLst>
              <a:ahLst/>
              <a:cxnLst>
                <a:cxn ang="0">
                  <a:pos x="T0" y="T1"/>
                </a:cxn>
                <a:cxn ang="0">
                  <a:pos x="T2" y="T3"/>
                </a:cxn>
                <a:cxn ang="0">
                  <a:pos x="T4" y="T5"/>
                </a:cxn>
                <a:cxn ang="0">
                  <a:pos x="T6" y="T7"/>
                </a:cxn>
                <a:cxn ang="0">
                  <a:pos x="T8" y="T9"/>
                </a:cxn>
              </a:cxnLst>
              <a:rect l="0" t="0" r="r" b="b"/>
              <a:pathLst>
                <a:path w="30" h="29">
                  <a:moveTo>
                    <a:pt x="24" y="5"/>
                  </a:moveTo>
                  <a:cubicBezTo>
                    <a:pt x="30" y="11"/>
                    <a:pt x="30" y="19"/>
                    <a:pt x="24" y="24"/>
                  </a:cubicBezTo>
                  <a:cubicBezTo>
                    <a:pt x="19" y="29"/>
                    <a:pt x="11" y="29"/>
                    <a:pt x="6" y="24"/>
                  </a:cubicBezTo>
                  <a:cubicBezTo>
                    <a:pt x="0" y="19"/>
                    <a:pt x="0" y="11"/>
                    <a:pt x="6" y="5"/>
                  </a:cubicBezTo>
                  <a:cubicBezTo>
                    <a:pt x="11" y="0"/>
                    <a:pt x="19" y="0"/>
                    <a:pt x="24" y="5"/>
                  </a:cubicBezTo>
                  <a:close/>
                </a:path>
              </a:pathLst>
            </a:custGeom>
            <a:solidFill>
              <a:srgbClr val="8754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114"/>
            <p:cNvSpPr/>
            <p:nvPr/>
          </p:nvSpPr>
          <p:spPr bwMode="auto">
            <a:xfrm>
              <a:off x="4228" y="2084"/>
              <a:ext cx="13" cy="14"/>
            </a:xfrm>
            <a:custGeom>
              <a:avLst/>
              <a:gdLst>
                <a:gd name="T0" fmla="*/ 7 w 7"/>
                <a:gd name="T1" fmla="*/ 4 h 8"/>
                <a:gd name="T2" fmla="*/ 4 w 7"/>
                <a:gd name="T3" fmla="*/ 8 h 8"/>
                <a:gd name="T4" fmla="*/ 0 w 7"/>
                <a:gd name="T5" fmla="*/ 4 h 8"/>
                <a:gd name="T6" fmla="*/ 3 w 7"/>
                <a:gd name="T7" fmla="*/ 0 h 8"/>
                <a:gd name="T8" fmla="*/ 7 w 7"/>
                <a:gd name="T9" fmla="*/ 4 h 8"/>
              </a:gdLst>
              <a:ahLst/>
              <a:cxnLst>
                <a:cxn ang="0">
                  <a:pos x="T0" y="T1"/>
                </a:cxn>
                <a:cxn ang="0">
                  <a:pos x="T2" y="T3"/>
                </a:cxn>
                <a:cxn ang="0">
                  <a:pos x="T4" y="T5"/>
                </a:cxn>
                <a:cxn ang="0">
                  <a:pos x="T6" y="T7"/>
                </a:cxn>
                <a:cxn ang="0">
                  <a:pos x="T8" y="T9"/>
                </a:cxn>
              </a:cxnLst>
              <a:rect l="0" t="0" r="r" b="b"/>
              <a:pathLst>
                <a:path w="7" h="8">
                  <a:moveTo>
                    <a:pt x="7" y="4"/>
                  </a:moveTo>
                  <a:cubicBezTo>
                    <a:pt x="7" y="6"/>
                    <a:pt x="6" y="8"/>
                    <a:pt x="4" y="8"/>
                  </a:cubicBezTo>
                  <a:cubicBezTo>
                    <a:pt x="1" y="8"/>
                    <a:pt x="0" y="6"/>
                    <a:pt x="0" y="4"/>
                  </a:cubicBezTo>
                  <a:cubicBezTo>
                    <a:pt x="0" y="2"/>
                    <a:pt x="1" y="0"/>
                    <a:pt x="3" y="0"/>
                  </a:cubicBezTo>
                  <a:cubicBezTo>
                    <a:pt x="5" y="0"/>
                    <a:pt x="7" y="2"/>
                    <a:pt x="7" y="4"/>
                  </a:cubicBezTo>
                  <a:close/>
                </a:path>
              </a:pathLst>
            </a:custGeom>
            <a:solidFill>
              <a:srgbClr val="E0CA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Oval 115"/>
            <p:cNvSpPr>
              <a:spLocks noChangeArrowheads="1"/>
            </p:cNvSpPr>
            <p:nvPr/>
          </p:nvSpPr>
          <p:spPr bwMode="auto">
            <a:xfrm>
              <a:off x="4244" y="2101"/>
              <a:ext cx="7" cy="7"/>
            </a:xfrm>
            <a:prstGeom prst="ellipse">
              <a:avLst/>
            </a:prstGeom>
            <a:solidFill>
              <a:srgbClr val="E0CA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116"/>
            <p:cNvSpPr/>
            <p:nvPr/>
          </p:nvSpPr>
          <p:spPr bwMode="auto">
            <a:xfrm>
              <a:off x="3275" y="1330"/>
              <a:ext cx="113" cy="113"/>
            </a:xfrm>
            <a:custGeom>
              <a:avLst/>
              <a:gdLst>
                <a:gd name="T0" fmla="*/ 8 w 64"/>
                <a:gd name="T1" fmla="*/ 47 h 64"/>
                <a:gd name="T2" fmla="*/ 47 w 64"/>
                <a:gd name="T3" fmla="*/ 56 h 64"/>
                <a:gd name="T4" fmla="*/ 56 w 64"/>
                <a:gd name="T5" fmla="*/ 18 h 64"/>
                <a:gd name="T6" fmla="*/ 18 w 64"/>
                <a:gd name="T7" fmla="*/ 8 h 64"/>
                <a:gd name="T8" fmla="*/ 8 w 64"/>
                <a:gd name="T9" fmla="*/ 47 h 64"/>
              </a:gdLst>
              <a:ahLst/>
              <a:cxnLst>
                <a:cxn ang="0">
                  <a:pos x="T0" y="T1"/>
                </a:cxn>
                <a:cxn ang="0">
                  <a:pos x="T2" y="T3"/>
                </a:cxn>
                <a:cxn ang="0">
                  <a:pos x="T4" y="T5"/>
                </a:cxn>
                <a:cxn ang="0">
                  <a:pos x="T6" y="T7"/>
                </a:cxn>
                <a:cxn ang="0">
                  <a:pos x="T8" y="T9"/>
                </a:cxn>
              </a:cxnLst>
              <a:rect l="0" t="0" r="r" b="b"/>
              <a:pathLst>
                <a:path w="64" h="64">
                  <a:moveTo>
                    <a:pt x="8" y="47"/>
                  </a:moveTo>
                  <a:cubicBezTo>
                    <a:pt x="16" y="60"/>
                    <a:pt x="33" y="64"/>
                    <a:pt x="47" y="56"/>
                  </a:cubicBezTo>
                  <a:cubicBezTo>
                    <a:pt x="60" y="48"/>
                    <a:pt x="64" y="31"/>
                    <a:pt x="56" y="18"/>
                  </a:cubicBezTo>
                  <a:cubicBezTo>
                    <a:pt x="48" y="5"/>
                    <a:pt x="31" y="0"/>
                    <a:pt x="18" y="8"/>
                  </a:cubicBezTo>
                  <a:cubicBezTo>
                    <a:pt x="5" y="16"/>
                    <a:pt x="0" y="33"/>
                    <a:pt x="8" y="47"/>
                  </a:cubicBezTo>
                  <a:close/>
                </a:path>
              </a:pathLst>
            </a:custGeom>
            <a:solidFill>
              <a:srgbClr val="29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117"/>
            <p:cNvSpPr/>
            <p:nvPr/>
          </p:nvSpPr>
          <p:spPr bwMode="auto">
            <a:xfrm>
              <a:off x="3277" y="1328"/>
              <a:ext cx="113" cy="112"/>
            </a:xfrm>
            <a:custGeom>
              <a:avLst/>
              <a:gdLst>
                <a:gd name="T0" fmla="*/ 17 w 64"/>
                <a:gd name="T1" fmla="*/ 8 h 63"/>
                <a:gd name="T2" fmla="*/ 56 w 64"/>
                <a:gd name="T3" fmla="*/ 17 h 63"/>
                <a:gd name="T4" fmla="*/ 46 w 64"/>
                <a:gd name="T5" fmla="*/ 56 h 63"/>
                <a:gd name="T6" fmla="*/ 8 w 64"/>
                <a:gd name="T7" fmla="*/ 46 h 63"/>
                <a:gd name="T8" fmla="*/ 17 w 64"/>
                <a:gd name="T9" fmla="*/ 8 h 63"/>
              </a:gdLst>
              <a:ahLst/>
              <a:cxnLst>
                <a:cxn ang="0">
                  <a:pos x="T0" y="T1"/>
                </a:cxn>
                <a:cxn ang="0">
                  <a:pos x="T2" y="T3"/>
                </a:cxn>
                <a:cxn ang="0">
                  <a:pos x="T4" y="T5"/>
                </a:cxn>
                <a:cxn ang="0">
                  <a:pos x="T6" y="T7"/>
                </a:cxn>
                <a:cxn ang="0">
                  <a:pos x="T8" y="T9"/>
                </a:cxn>
              </a:cxnLst>
              <a:rect l="0" t="0" r="r" b="b"/>
              <a:pathLst>
                <a:path w="64" h="63">
                  <a:moveTo>
                    <a:pt x="17" y="8"/>
                  </a:moveTo>
                  <a:cubicBezTo>
                    <a:pt x="31" y="0"/>
                    <a:pt x="48" y="4"/>
                    <a:pt x="56" y="17"/>
                  </a:cubicBezTo>
                  <a:cubicBezTo>
                    <a:pt x="64" y="30"/>
                    <a:pt x="59" y="48"/>
                    <a:pt x="46" y="56"/>
                  </a:cubicBezTo>
                  <a:cubicBezTo>
                    <a:pt x="33" y="63"/>
                    <a:pt x="16" y="59"/>
                    <a:pt x="8" y="46"/>
                  </a:cubicBezTo>
                  <a:cubicBezTo>
                    <a:pt x="0" y="33"/>
                    <a:pt x="4" y="16"/>
                    <a:pt x="17" y="8"/>
                  </a:cubicBezTo>
                  <a:close/>
                </a:path>
              </a:pathLst>
            </a:custGeom>
            <a:solidFill>
              <a:srgbClr val="F0EA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118"/>
            <p:cNvSpPr/>
            <p:nvPr/>
          </p:nvSpPr>
          <p:spPr bwMode="auto">
            <a:xfrm>
              <a:off x="3300" y="1363"/>
              <a:ext cx="67" cy="68"/>
            </a:xfrm>
            <a:custGeom>
              <a:avLst/>
              <a:gdLst>
                <a:gd name="T0" fmla="*/ 10 w 38"/>
                <a:gd name="T1" fmla="*/ 5 h 38"/>
                <a:gd name="T2" fmla="*/ 33 w 38"/>
                <a:gd name="T3" fmla="*/ 10 h 38"/>
                <a:gd name="T4" fmla="*/ 27 w 38"/>
                <a:gd name="T5" fmla="*/ 33 h 38"/>
                <a:gd name="T6" fmla="*/ 5 w 38"/>
                <a:gd name="T7" fmla="*/ 28 h 38"/>
                <a:gd name="T8" fmla="*/ 10 w 38"/>
                <a:gd name="T9" fmla="*/ 5 h 38"/>
              </a:gdLst>
              <a:ahLst/>
              <a:cxnLst>
                <a:cxn ang="0">
                  <a:pos x="T0" y="T1"/>
                </a:cxn>
                <a:cxn ang="0">
                  <a:pos x="T2" y="T3"/>
                </a:cxn>
                <a:cxn ang="0">
                  <a:pos x="T4" y="T5"/>
                </a:cxn>
                <a:cxn ang="0">
                  <a:pos x="T6" y="T7"/>
                </a:cxn>
                <a:cxn ang="0">
                  <a:pos x="T8" y="T9"/>
                </a:cxn>
              </a:cxnLst>
              <a:rect l="0" t="0" r="r" b="b"/>
              <a:pathLst>
                <a:path w="38" h="38">
                  <a:moveTo>
                    <a:pt x="10" y="5"/>
                  </a:moveTo>
                  <a:cubicBezTo>
                    <a:pt x="18" y="0"/>
                    <a:pt x="28" y="3"/>
                    <a:pt x="33" y="10"/>
                  </a:cubicBezTo>
                  <a:cubicBezTo>
                    <a:pt x="38" y="18"/>
                    <a:pt x="35" y="29"/>
                    <a:pt x="27" y="33"/>
                  </a:cubicBezTo>
                  <a:cubicBezTo>
                    <a:pt x="19" y="38"/>
                    <a:pt x="9" y="35"/>
                    <a:pt x="5" y="28"/>
                  </a:cubicBezTo>
                  <a:cubicBezTo>
                    <a:pt x="0" y="20"/>
                    <a:pt x="2" y="9"/>
                    <a:pt x="10" y="5"/>
                  </a:cubicBezTo>
                  <a:close/>
                </a:path>
              </a:pathLst>
            </a:custGeom>
            <a:solidFill>
              <a:srgbClr val="DDD4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119"/>
            <p:cNvSpPr/>
            <p:nvPr/>
          </p:nvSpPr>
          <p:spPr bwMode="auto">
            <a:xfrm>
              <a:off x="3300" y="1351"/>
              <a:ext cx="67" cy="68"/>
            </a:xfrm>
            <a:custGeom>
              <a:avLst/>
              <a:gdLst>
                <a:gd name="T0" fmla="*/ 10 w 38"/>
                <a:gd name="T1" fmla="*/ 4 h 38"/>
                <a:gd name="T2" fmla="*/ 33 w 38"/>
                <a:gd name="T3" fmla="*/ 10 h 38"/>
                <a:gd name="T4" fmla="*/ 27 w 38"/>
                <a:gd name="T5" fmla="*/ 33 h 38"/>
                <a:gd name="T6" fmla="*/ 5 w 38"/>
                <a:gd name="T7" fmla="*/ 27 h 38"/>
                <a:gd name="T8" fmla="*/ 10 w 38"/>
                <a:gd name="T9" fmla="*/ 4 h 38"/>
              </a:gdLst>
              <a:ahLst/>
              <a:cxnLst>
                <a:cxn ang="0">
                  <a:pos x="T0" y="T1"/>
                </a:cxn>
                <a:cxn ang="0">
                  <a:pos x="T2" y="T3"/>
                </a:cxn>
                <a:cxn ang="0">
                  <a:pos x="T4" y="T5"/>
                </a:cxn>
                <a:cxn ang="0">
                  <a:pos x="T6" y="T7"/>
                </a:cxn>
                <a:cxn ang="0">
                  <a:pos x="T8" y="T9"/>
                </a:cxn>
              </a:cxnLst>
              <a:rect l="0" t="0" r="r" b="b"/>
              <a:pathLst>
                <a:path w="38" h="38">
                  <a:moveTo>
                    <a:pt x="10" y="4"/>
                  </a:moveTo>
                  <a:cubicBezTo>
                    <a:pt x="18" y="0"/>
                    <a:pt x="28" y="2"/>
                    <a:pt x="33" y="10"/>
                  </a:cubicBezTo>
                  <a:cubicBezTo>
                    <a:pt x="38" y="18"/>
                    <a:pt x="35" y="28"/>
                    <a:pt x="27" y="33"/>
                  </a:cubicBezTo>
                  <a:cubicBezTo>
                    <a:pt x="19" y="38"/>
                    <a:pt x="9" y="35"/>
                    <a:pt x="5" y="27"/>
                  </a:cubicBezTo>
                  <a:cubicBezTo>
                    <a:pt x="0" y="19"/>
                    <a:pt x="2" y="9"/>
                    <a:pt x="10" y="4"/>
                  </a:cubicBezTo>
                  <a:close/>
                </a:path>
              </a:pathLst>
            </a:custGeom>
            <a:solidFill>
              <a:srgbClr val="D04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120"/>
            <p:cNvSpPr/>
            <p:nvPr/>
          </p:nvSpPr>
          <p:spPr bwMode="auto">
            <a:xfrm>
              <a:off x="3309" y="1346"/>
              <a:ext cx="14" cy="19"/>
            </a:xfrm>
            <a:custGeom>
              <a:avLst/>
              <a:gdLst>
                <a:gd name="T0" fmla="*/ 1 w 8"/>
                <a:gd name="T1" fmla="*/ 1 h 11"/>
                <a:gd name="T2" fmla="*/ 3 w 8"/>
                <a:gd name="T3" fmla="*/ 1 h 11"/>
                <a:gd name="T4" fmla="*/ 8 w 8"/>
                <a:gd name="T5" fmla="*/ 9 h 11"/>
                <a:gd name="T6" fmla="*/ 7 w 8"/>
                <a:gd name="T7" fmla="*/ 11 h 11"/>
                <a:gd name="T8" fmla="*/ 5 w 8"/>
                <a:gd name="T9" fmla="*/ 10 h 11"/>
                <a:gd name="T10" fmla="*/ 1 w 8"/>
                <a:gd name="T11" fmla="*/ 3 h 11"/>
                <a:gd name="T12" fmla="*/ 1 w 8"/>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1" y="1"/>
                  </a:moveTo>
                  <a:cubicBezTo>
                    <a:pt x="2" y="0"/>
                    <a:pt x="3" y="0"/>
                    <a:pt x="3" y="1"/>
                  </a:cubicBezTo>
                  <a:cubicBezTo>
                    <a:pt x="8" y="9"/>
                    <a:pt x="8" y="9"/>
                    <a:pt x="8" y="9"/>
                  </a:cubicBezTo>
                  <a:cubicBezTo>
                    <a:pt x="8" y="9"/>
                    <a:pt x="8" y="10"/>
                    <a:pt x="7" y="11"/>
                  </a:cubicBezTo>
                  <a:cubicBezTo>
                    <a:pt x="7" y="11"/>
                    <a:pt x="6" y="11"/>
                    <a:pt x="5" y="10"/>
                  </a:cubicBezTo>
                  <a:cubicBezTo>
                    <a:pt x="1" y="3"/>
                    <a:pt x="1" y="3"/>
                    <a:pt x="1" y="3"/>
                  </a:cubicBezTo>
                  <a:cubicBezTo>
                    <a:pt x="0" y="2"/>
                    <a:pt x="0" y="1"/>
                    <a:pt x="1" y="1"/>
                  </a:cubicBezTo>
                  <a:close/>
                </a:path>
              </a:pathLst>
            </a:custGeom>
            <a:solidFill>
              <a:srgbClr val="D04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121"/>
            <p:cNvSpPr/>
            <p:nvPr/>
          </p:nvSpPr>
          <p:spPr bwMode="auto">
            <a:xfrm>
              <a:off x="3307" y="1356"/>
              <a:ext cx="53" cy="55"/>
            </a:xfrm>
            <a:custGeom>
              <a:avLst/>
              <a:gdLst>
                <a:gd name="T0" fmla="*/ 8 w 30"/>
                <a:gd name="T1" fmla="*/ 4 h 31"/>
                <a:gd name="T2" fmla="*/ 26 w 30"/>
                <a:gd name="T3" fmla="*/ 9 h 31"/>
                <a:gd name="T4" fmla="*/ 22 w 30"/>
                <a:gd name="T5" fmla="*/ 27 h 31"/>
                <a:gd name="T6" fmla="*/ 3 w 30"/>
                <a:gd name="T7" fmla="*/ 22 h 31"/>
                <a:gd name="T8" fmla="*/ 8 w 30"/>
                <a:gd name="T9" fmla="*/ 4 h 31"/>
              </a:gdLst>
              <a:ahLst/>
              <a:cxnLst>
                <a:cxn ang="0">
                  <a:pos x="T0" y="T1"/>
                </a:cxn>
                <a:cxn ang="0">
                  <a:pos x="T2" y="T3"/>
                </a:cxn>
                <a:cxn ang="0">
                  <a:pos x="T4" y="T5"/>
                </a:cxn>
                <a:cxn ang="0">
                  <a:pos x="T6" y="T7"/>
                </a:cxn>
                <a:cxn ang="0">
                  <a:pos x="T8" y="T9"/>
                </a:cxn>
              </a:cxnLst>
              <a:rect l="0" t="0" r="r" b="b"/>
              <a:pathLst>
                <a:path w="30" h="31">
                  <a:moveTo>
                    <a:pt x="8" y="4"/>
                  </a:moveTo>
                  <a:cubicBezTo>
                    <a:pt x="14" y="0"/>
                    <a:pt x="22" y="2"/>
                    <a:pt x="26" y="9"/>
                  </a:cubicBezTo>
                  <a:cubicBezTo>
                    <a:pt x="30" y="15"/>
                    <a:pt x="28" y="23"/>
                    <a:pt x="22" y="27"/>
                  </a:cubicBezTo>
                  <a:cubicBezTo>
                    <a:pt x="15" y="31"/>
                    <a:pt x="7" y="29"/>
                    <a:pt x="3" y="22"/>
                  </a:cubicBezTo>
                  <a:cubicBezTo>
                    <a:pt x="0" y="16"/>
                    <a:pt x="2" y="8"/>
                    <a:pt x="8" y="4"/>
                  </a:cubicBezTo>
                  <a:close/>
                </a:path>
              </a:pathLst>
            </a:custGeom>
            <a:solidFill>
              <a:srgbClr val="8754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122"/>
            <p:cNvSpPr/>
            <p:nvPr/>
          </p:nvSpPr>
          <p:spPr bwMode="auto">
            <a:xfrm>
              <a:off x="3321" y="1369"/>
              <a:ext cx="14" cy="14"/>
            </a:xfrm>
            <a:custGeom>
              <a:avLst/>
              <a:gdLst>
                <a:gd name="T0" fmla="*/ 8 w 8"/>
                <a:gd name="T1" fmla="*/ 4 h 8"/>
                <a:gd name="T2" fmla="*/ 4 w 8"/>
                <a:gd name="T3" fmla="*/ 8 h 8"/>
                <a:gd name="T4" fmla="*/ 1 w 8"/>
                <a:gd name="T5" fmla="*/ 4 h 8"/>
                <a:gd name="T6" fmla="*/ 5 w 8"/>
                <a:gd name="T7" fmla="*/ 0 h 8"/>
                <a:gd name="T8" fmla="*/ 8 w 8"/>
                <a:gd name="T9" fmla="*/ 4 h 8"/>
              </a:gdLst>
              <a:ahLst/>
              <a:cxnLst>
                <a:cxn ang="0">
                  <a:pos x="T0" y="T1"/>
                </a:cxn>
                <a:cxn ang="0">
                  <a:pos x="T2" y="T3"/>
                </a:cxn>
                <a:cxn ang="0">
                  <a:pos x="T4" y="T5"/>
                </a:cxn>
                <a:cxn ang="0">
                  <a:pos x="T6" y="T7"/>
                </a:cxn>
                <a:cxn ang="0">
                  <a:pos x="T8" y="T9"/>
                </a:cxn>
              </a:cxnLst>
              <a:rect l="0" t="0" r="r" b="b"/>
              <a:pathLst>
                <a:path w="8" h="8">
                  <a:moveTo>
                    <a:pt x="8" y="4"/>
                  </a:moveTo>
                  <a:cubicBezTo>
                    <a:pt x="8" y="6"/>
                    <a:pt x="6" y="8"/>
                    <a:pt x="4" y="8"/>
                  </a:cubicBezTo>
                  <a:cubicBezTo>
                    <a:pt x="2" y="8"/>
                    <a:pt x="0" y="6"/>
                    <a:pt x="1" y="4"/>
                  </a:cubicBezTo>
                  <a:cubicBezTo>
                    <a:pt x="1" y="2"/>
                    <a:pt x="3" y="0"/>
                    <a:pt x="5" y="0"/>
                  </a:cubicBezTo>
                  <a:cubicBezTo>
                    <a:pt x="7" y="1"/>
                    <a:pt x="8" y="2"/>
                    <a:pt x="8" y="4"/>
                  </a:cubicBezTo>
                  <a:close/>
                </a:path>
              </a:pathLst>
            </a:custGeom>
            <a:solidFill>
              <a:srgbClr val="E0CA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123"/>
            <p:cNvSpPr/>
            <p:nvPr/>
          </p:nvSpPr>
          <p:spPr bwMode="auto">
            <a:xfrm>
              <a:off x="3337" y="1388"/>
              <a:ext cx="7" cy="7"/>
            </a:xfrm>
            <a:custGeom>
              <a:avLst/>
              <a:gdLst>
                <a:gd name="T0" fmla="*/ 4 w 4"/>
                <a:gd name="T1" fmla="*/ 2 h 4"/>
                <a:gd name="T2" fmla="*/ 2 w 4"/>
                <a:gd name="T3" fmla="*/ 4 h 4"/>
                <a:gd name="T4" fmla="*/ 0 w 4"/>
                <a:gd name="T5" fmla="*/ 2 h 4"/>
                <a:gd name="T6" fmla="*/ 2 w 4"/>
                <a:gd name="T7" fmla="*/ 0 h 4"/>
                <a:gd name="T8" fmla="*/ 4 w 4"/>
                <a:gd name="T9" fmla="*/ 2 h 4"/>
              </a:gdLst>
              <a:ahLst/>
              <a:cxnLst>
                <a:cxn ang="0">
                  <a:pos x="T0" y="T1"/>
                </a:cxn>
                <a:cxn ang="0">
                  <a:pos x="T2" y="T3"/>
                </a:cxn>
                <a:cxn ang="0">
                  <a:pos x="T4" y="T5"/>
                </a:cxn>
                <a:cxn ang="0">
                  <a:pos x="T6" y="T7"/>
                </a:cxn>
                <a:cxn ang="0">
                  <a:pos x="T8" y="T9"/>
                </a:cxn>
              </a:cxnLst>
              <a:rect l="0" t="0" r="r" b="b"/>
              <a:pathLst>
                <a:path w="4" h="4">
                  <a:moveTo>
                    <a:pt x="4" y="2"/>
                  </a:moveTo>
                  <a:cubicBezTo>
                    <a:pt x="4" y="4"/>
                    <a:pt x="3" y="4"/>
                    <a:pt x="2" y="4"/>
                  </a:cubicBezTo>
                  <a:cubicBezTo>
                    <a:pt x="1" y="4"/>
                    <a:pt x="0" y="3"/>
                    <a:pt x="0" y="2"/>
                  </a:cubicBezTo>
                  <a:cubicBezTo>
                    <a:pt x="0" y="1"/>
                    <a:pt x="1" y="0"/>
                    <a:pt x="2" y="0"/>
                  </a:cubicBezTo>
                  <a:cubicBezTo>
                    <a:pt x="3" y="0"/>
                    <a:pt x="4" y="1"/>
                    <a:pt x="4" y="2"/>
                  </a:cubicBezTo>
                  <a:close/>
                </a:path>
              </a:pathLst>
            </a:custGeom>
            <a:solidFill>
              <a:srgbClr val="E0CA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124"/>
            <p:cNvSpPr/>
            <p:nvPr/>
          </p:nvSpPr>
          <p:spPr bwMode="auto">
            <a:xfrm>
              <a:off x="3025" y="2811"/>
              <a:ext cx="113" cy="114"/>
            </a:xfrm>
            <a:custGeom>
              <a:avLst/>
              <a:gdLst>
                <a:gd name="T0" fmla="*/ 8 w 64"/>
                <a:gd name="T1" fmla="*/ 47 h 64"/>
                <a:gd name="T2" fmla="*/ 46 w 64"/>
                <a:gd name="T3" fmla="*/ 56 h 64"/>
                <a:gd name="T4" fmla="*/ 56 w 64"/>
                <a:gd name="T5" fmla="*/ 18 h 64"/>
                <a:gd name="T6" fmla="*/ 18 w 64"/>
                <a:gd name="T7" fmla="*/ 8 h 64"/>
                <a:gd name="T8" fmla="*/ 8 w 64"/>
                <a:gd name="T9" fmla="*/ 47 h 64"/>
              </a:gdLst>
              <a:ahLst/>
              <a:cxnLst>
                <a:cxn ang="0">
                  <a:pos x="T0" y="T1"/>
                </a:cxn>
                <a:cxn ang="0">
                  <a:pos x="T2" y="T3"/>
                </a:cxn>
                <a:cxn ang="0">
                  <a:pos x="T4" y="T5"/>
                </a:cxn>
                <a:cxn ang="0">
                  <a:pos x="T6" y="T7"/>
                </a:cxn>
                <a:cxn ang="0">
                  <a:pos x="T8" y="T9"/>
                </a:cxn>
              </a:cxnLst>
              <a:rect l="0" t="0" r="r" b="b"/>
              <a:pathLst>
                <a:path w="64" h="64">
                  <a:moveTo>
                    <a:pt x="8" y="47"/>
                  </a:moveTo>
                  <a:cubicBezTo>
                    <a:pt x="16" y="60"/>
                    <a:pt x="33" y="64"/>
                    <a:pt x="46" y="56"/>
                  </a:cubicBezTo>
                  <a:cubicBezTo>
                    <a:pt x="60" y="48"/>
                    <a:pt x="64" y="31"/>
                    <a:pt x="56" y="18"/>
                  </a:cubicBezTo>
                  <a:cubicBezTo>
                    <a:pt x="48" y="5"/>
                    <a:pt x="31" y="0"/>
                    <a:pt x="18" y="8"/>
                  </a:cubicBezTo>
                  <a:cubicBezTo>
                    <a:pt x="4" y="16"/>
                    <a:pt x="0" y="33"/>
                    <a:pt x="8" y="47"/>
                  </a:cubicBezTo>
                  <a:close/>
                </a:path>
              </a:pathLst>
            </a:custGeom>
            <a:solidFill>
              <a:srgbClr val="29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125"/>
            <p:cNvSpPr/>
            <p:nvPr/>
          </p:nvSpPr>
          <p:spPr bwMode="auto">
            <a:xfrm>
              <a:off x="3026" y="2809"/>
              <a:ext cx="114" cy="114"/>
            </a:xfrm>
            <a:custGeom>
              <a:avLst/>
              <a:gdLst>
                <a:gd name="T0" fmla="*/ 17 w 64"/>
                <a:gd name="T1" fmla="*/ 8 h 64"/>
                <a:gd name="T2" fmla="*/ 56 w 64"/>
                <a:gd name="T3" fmla="*/ 17 h 64"/>
                <a:gd name="T4" fmla="*/ 46 w 64"/>
                <a:gd name="T5" fmla="*/ 56 h 64"/>
                <a:gd name="T6" fmla="*/ 8 w 64"/>
                <a:gd name="T7" fmla="*/ 46 h 64"/>
                <a:gd name="T8" fmla="*/ 17 w 64"/>
                <a:gd name="T9" fmla="*/ 8 h 64"/>
              </a:gdLst>
              <a:ahLst/>
              <a:cxnLst>
                <a:cxn ang="0">
                  <a:pos x="T0" y="T1"/>
                </a:cxn>
                <a:cxn ang="0">
                  <a:pos x="T2" y="T3"/>
                </a:cxn>
                <a:cxn ang="0">
                  <a:pos x="T4" y="T5"/>
                </a:cxn>
                <a:cxn ang="0">
                  <a:pos x="T6" y="T7"/>
                </a:cxn>
                <a:cxn ang="0">
                  <a:pos x="T8" y="T9"/>
                </a:cxn>
              </a:cxnLst>
              <a:rect l="0" t="0" r="r" b="b"/>
              <a:pathLst>
                <a:path w="64" h="64">
                  <a:moveTo>
                    <a:pt x="17" y="8"/>
                  </a:moveTo>
                  <a:cubicBezTo>
                    <a:pt x="31" y="0"/>
                    <a:pt x="48" y="4"/>
                    <a:pt x="56" y="17"/>
                  </a:cubicBezTo>
                  <a:cubicBezTo>
                    <a:pt x="64" y="31"/>
                    <a:pt x="59" y="48"/>
                    <a:pt x="46" y="56"/>
                  </a:cubicBezTo>
                  <a:cubicBezTo>
                    <a:pt x="33" y="64"/>
                    <a:pt x="16" y="59"/>
                    <a:pt x="8" y="46"/>
                  </a:cubicBezTo>
                  <a:cubicBezTo>
                    <a:pt x="0" y="33"/>
                    <a:pt x="4" y="16"/>
                    <a:pt x="17" y="8"/>
                  </a:cubicBezTo>
                  <a:close/>
                </a:path>
              </a:pathLst>
            </a:custGeom>
            <a:solidFill>
              <a:srgbClr val="F0EA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126"/>
            <p:cNvSpPr/>
            <p:nvPr/>
          </p:nvSpPr>
          <p:spPr bwMode="auto">
            <a:xfrm>
              <a:off x="3049" y="2845"/>
              <a:ext cx="68" cy="67"/>
            </a:xfrm>
            <a:custGeom>
              <a:avLst/>
              <a:gdLst>
                <a:gd name="T0" fmla="*/ 10 w 38"/>
                <a:gd name="T1" fmla="*/ 5 h 38"/>
                <a:gd name="T2" fmla="*/ 33 w 38"/>
                <a:gd name="T3" fmla="*/ 10 h 38"/>
                <a:gd name="T4" fmla="*/ 27 w 38"/>
                <a:gd name="T5" fmla="*/ 33 h 38"/>
                <a:gd name="T6" fmla="*/ 4 w 38"/>
                <a:gd name="T7" fmla="*/ 28 h 38"/>
                <a:gd name="T8" fmla="*/ 10 w 38"/>
                <a:gd name="T9" fmla="*/ 5 h 38"/>
              </a:gdLst>
              <a:ahLst/>
              <a:cxnLst>
                <a:cxn ang="0">
                  <a:pos x="T0" y="T1"/>
                </a:cxn>
                <a:cxn ang="0">
                  <a:pos x="T2" y="T3"/>
                </a:cxn>
                <a:cxn ang="0">
                  <a:pos x="T4" y="T5"/>
                </a:cxn>
                <a:cxn ang="0">
                  <a:pos x="T6" y="T7"/>
                </a:cxn>
                <a:cxn ang="0">
                  <a:pos x="T8" y="T9"/>
                </a:cxn>
              </a:cxnLst>
              <a:rect l="0" t="0" r="r" b="b"/>
              <a:pathLst>
                <a:path w="38" h="38">
                  <a:moveTo>
                    <a:pt x="10" y="5"/>
                  </a:moveTo>
                  <a:cubicBezTo>
                    <a:pt x="18" y="0"/>
                    <a:pt x="28" y="3"/>
                    <a:pt x="33" y="10"/>
                  </a:cubicBezTo>
                  <a:cubicBezTo>
                    <a:pt x="38" y="18"/>
                    <a:pt x="35" y="29"/>
                    <a:pt x="27" y="33"/>
                  </a:cubicBezTo>
                  <a:cubicBezTo>
                    <a:pt x="19" y="38"/>
                    <a:pt x="9" y="35"/>
                    <a:pt x="4" y="28"/>
                  </a:cubicBezTo>
                  <a:cubicBezTo>
                    <a:pt x="0" y="20"/>
                    <a:pt x="2" y="9"/>
                    <a:pt x="10" y="5"/>
                  </a:cubicBezTo>
                  <a:close/>
                </a:path>
              </a:pathLst>
            </a:custGeom>
            <a:solidFill>
              <a:srgbClr val="DDD4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127"/>
            <p:cNvSpPr/>
            <p:nvPr/>
          </p:nvSpPr>
          <p:spPr bwMode="auto">
            <a:xfrm>
              <a:off x="3049" y="2832"/>
              <a:ext cx="68" cy="68"/>
            </a:xfrm>
            <a:custGeom>
              <a:avLst/>
              <a:gdLst>
                <a:gd name="T0" fmla="*/ 10 w 38"/>
                <a:gd name="T1" fmla="*/ 4 h 38"/>
                <a:gd name="T2" fmla="*/ 33 w 38"/>
                <a:gd name="T3" fmla="*/ 10 h 38"/>
                <a:gd name="T4" fmla="*/ 27 w 38"/>
                <a:gd name="T5" fmla="*/ 33 h 38"/>
                <a:gd name="T6" fmla="*/ 4 w 38"/>
                <a:gd name="T7" fmla="*/ 27 h 38"/>
                <a:gd name="T8" fmla="*/ 10 w 38"/>
                <a:gd name="T9" fmla="*/ 4 h 38"/>
              </a:gdLst>
              <a:ahLst/>
              <a:cxnLst>
                <a:cxn ang="0">
                  <a:pos x="T0" y="T1"/>
                </a:cxn>
                <a:cxn ang="0">
                  <a:pos x="T2" y="T3"/>
                </a:cxn>
                <a:cxn ang="0">
                  <a:pos x="T4" y="T5"/>
                </a:cxn>
                <a:cxn ang="0">
                  <a:pos x="T6" y="T7"/>
                </a:cxn>
                <a:cxn ang="0">
                  <a:pos x="T8" y="T9"/>
                </a:cxn>
              </a:cxnLst>
              <a:rect l="0" t="0" r="r" b="b"/>
              <a:pathLst>
                <a:path w="38" h="38">
                  <a:moveTo>
                    <a:pt x="10" y="4"/>
                  </a:moveTo>
                  <a:cubicBezTo>
                    <a:pt x="18" y="0"/>
                    <a:pt x="28" y="2"/>
                    <a:pt x="33" y="10"/>
                  </a:cubicBezTo>
                  <a:cubicBezTo>
                    <a:pt x="38" y="18"/>
                    <a:pt x="35" y="28"/>
                    <a:pt x="27" y="33"/>
                  </a:cubicBezTo>
                  <a:cubicBezTo>
                    <a:pt x="19" y="38"/>
                    <a:pt x="9" y="35"/>
                    <a:pt x="4" y="27"/>
                  </a:cubicBezTo>
                  <a:cubicBezTo>
                    <a:pt x="0" y="19"/>
                    <a:pt x="2" y="9"/>
                    <a:pt x="10" y="4"/>
                  </a:cubicBezTo>
                  <a:close/>
                </a:path>
              </a:pathLst>
            </a:custGeom>
            <a:solidFill>
              <a:srgbClr val="D04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128"/>
            <p:cNvSpPr/>
            <p:nvPr/>
          </p:nvSpPr>
          <p:spPr bwMode="auto">
            <a:xfrm>
              <a:off x="3058" y="2827"/>
              <a:ext cx="14" cy="19"/>
            </a:xfrm>
            <a:custGeom>
              <a:avLst/>
              <a:gdLst>
                <a:gd name="T0" fmla="*/ 1 w 8"/>
                <a:gd name="T1" fmla="*/ 1 h 11"/>
                <a:gd name="T2" fmla="*/ 3 w 8"/>
                <a:gd name="T3" fmla="*/ 1 h 11"/>
                <a:gd name="T4" fmla="*/ 8 w 8"/>
                <a:gd name="T5" fmla="*/ 9 h 11"/>
                <a:gd name="T6" fmla="*/ 7 w 8"/>
                <a:gd name="T7" fmla="*/ 11 h 11"/>
                <a:gd name="T8" fmla="*/ 5 w 8"/>
                <a:gd name="T9" fmla="*/ 10 h 11"/>
                <a:gd name="T10" fmla="*/ 1 w 8"/>
                <a:gd name="T11" fmla="*/ 3 h 11"/>
                <a:gd name="T12" fmla="*/ 1 w 8"/>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1" y="1"/>
                  </a:moveTo>
                  <a:cubicBezTo>
                    <a:pt x="2" y="0"/>
                    <a:pt x="3" y="0"/>
                    <a:pt x="3" y="1"/>
                  </a:cubicBezTo>
                  <a:cubicBezTo>
                    <a:pt x="8" y="9"/>
                    <a:pt x="8" y="9"/>
                    <a:pt x="8" y="9"/>
                  </a:cubicBezTo>
                  <a:cubicBezTo>
                    <a:pt x="8" y="9"/>
                    <a:pt x="8" y="10"/>
                    <a:pt x="7" y="11"/>
                  </a:cubicBezTo>
                  <a:cubicBezTo>
                    <a:pt x="6" y="11"/>
                    <a:pt x="5" y="11"/>
                    <a:pt x="5" y="10"/>
                  </a:cubicBezTo>
                  <a:cubicBezTo>
                    <a:pt x="1" y="3"/>
                    <a:pt x="1" y="3"/>
                    <a:pt x="1" y="3"/>
                  </a:cubicBezTo>
                  <a:cubicBezTo>
                    <a:pt x="0" y="2"/>
                    <a:pt x="0" y="1"/>
                    <a:pt x="1" y="1"/>
                  </a:cubicBezTo>
                  <a:close/>
                </a:path>
              </a:pathLst>
            </a:custGeom>
            <a:solidFill>
              <a:srgbClr val="D04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129"/>
            <p:cNvSpPr/>
            <p:nvPr/>
          </p:nvSpPr>
          <p:spPr bwMode="auto">
            <a:xfrm>
              <a:off x="3055" y="2838"/>
              <a:ext cx="55" cy="55"/>
            </a:xfrm>
            <a:custGeom>
              <a:avLst/>
              <a:gdLst>
                <a:gd name="T0" fmla="*/ 9 w 31"/>
                <a:gd name="T1" fmla="*/ 4 h 31"/>
                <a:gd name="T2" fmla="*/ 27 w 31"/>
                <a:gd name="T3" fmla="*/ 9 h 31"/>
                <a:gd name="T4" fmla="*/ 23 w 31"/>
                <a:gd name="T5" fmla="*/ 27 h 31"/>
                <a:gd name="T6" fmla="*/ 4 w 31"/>
                <a:gd name="T7" fmla="*/ 22 h 31"/>
                <a:gd name="T8" fmla="*/ 9 w 31"/>
                <a:gd name="T9" fmla="*/ 4 h 31"/>
              </a:gdLst>
              <a:ahLst/>
              <a:cxnLst>
                <a:cxn ang="0">
                  <a:pos x="T0" y="T1"/>
                </a:cxn>
                <a:cxn ang="0">
                  <a:pos x="T2" y="T3"/>
                </a:cxn>
                <a:cxn ang="0">
                  <a:pos x="T4" y="T5"/>
                </a:cxn>
                <a:cxn ang="0">
                  <a:pos x="T6" y="T7"/>
                </a:cxn>
                <a:cxn ang="0">
                  <a:pos x="T8" y="T9"/>
                </a:cxn>
              </a:cxnLst>
              <a:rect l="0" t="0" r="r" b="b"/>
              <a:pathLst>
                <a:path w="31" h="31">
                  <a:moveTo>
                    <a:pt x="9" y="4"/>
                  </a:moveTo>
                  <a:cubicBezTo>
                    <a:pt x="15" y="0"/>
                    <a:pt x="23" y="2"/>
                    <a:pt x="27" y="9"/>
                  </a:cubicBezTo>
                  <a:cubicBezTo>
                    <a:pt x="31" y="15"/>
                    <a:pt x="29" y="23"/>
                    <a:pt x="23" y="27"/>
                  </a:cubicBezTo>
                  <a:cubicBezTo>
                    <a:pt x="16" y="31"/>
                    <a:pt x="8" y="29"/>
                    <a:pt x="4" y="22"/>
                  </a:cubicBezTo>
                  <a:cubicBezTo>
                    <a:pt x="0" y="16"/>
                    <a:pt x="3" y="8"/>
                    <a:pt x="9" y="4"/>
                  </a:cubicBezTo>
                  <a:close/>
                </a:path>
              </a:pathLst>
            </a:custGeom>
            <a:solidFill>
              <a:srgbClr val="8754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130"/>
            <p:cNvSpPr/>
            <p:nvPr/>
          </p:nvSpPr>
          <p:spPr bwMode="auto">
            <a:xfrm>
              <a:off x="3071" y="2852"/>
              <a:ext cx="12" cy="14"/>
            </a:xfrm>
            <a:custGeom>
              <a:avLst/>
              <a:gdLst>
                <a:gd name="T0" fmla="*/ 7 w 7"/>
                <a:gd name="T1" fmla="*/ 4 h 8"/>
                <a:gd name="T2" fmla="*/ 4 w 7"/>
                <a:gd name="T3" fmla="*/ 8 h 8"/>
                <a:gd name="T4" fmla="*/ 0 w 7"/>
                <a:gd name="T5" fmla="*/ 4 h 8"/>
                <a:gd name="T6" fmla="*/ 3 w 7"/>
                <a:gd name="T7" fmla="*/ 0 h 8"/>
                <a:gd name="T8" fmla="*/ 7 w 7"/>
                <a:gd name="T9" fmla="*/ 4 h 8"/>
              </a:gdLst>
              <a:ahLst/>
              <a:cxnLst>
                <a:cxn ang="0">
                  <a:pos x="T0" y="T1"/>
                </a:cxn>
                <a:cxn ang="0">
                  <a:pos x="T2" y="T3"/>
                </a:cxn>
                <a:cxn ang="0">
                  <a:pos x="T4" y="T5"/>
                </a:cxn>
                <a:cxn ang="0">
                  <a:pos x="T6" y="T7"/>
                </a:cxn>
                <a:cxn ang="0">
                  <a:pos x="T8" y="T9"/>
                </a:cxn>
              </a:cxnLst>
              <a:rect l="0" t="0" r="r" b="b"/>
              <a:pathLst>
                <a:path w="7" h="8">
                  <a:moveTo>
                    <a:pt x="7" y="4"/>
                  </a:moveTo>
                  <a:cubicBezTo>
                    <a:pt x="7" y="6"/>
                    <a:pt x="6" y="8"/>
                    <a:pt x="4" y="8"/>
                  </a:cubicBezTo>
                  <a:cubicBezTo>
                    <a:pt x="2" y="8"/>
                    <a:pt x="0" y="6"/>
                    <a:pt x="0" y="4"/>
                  </a:cubicBezTo>
                  <a:cubicBezTo>
                    <a:pt x="0" y="2"/>
                    <a:pt x="1" y="1"/>
                    <a:pt x="3" y="0"/>
                  </a:cubicBezTo>
                  <a:cubicBezTo>
                    <a:pt x="5" y="0"/>
                    <a:pt x="7" y="2"/>
                    <a:pt x="7" y="4"/>
                  </a:cubicBezTo>
                  <a:close/>
                </a:path>
              </a:pathLst>
            </a:custGeom>
            <a:solidFill>
              <a:srgbClr val="E0CA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131"/>
            <p:cNvSpPr/>
            <p:nvPr/>
          </p:nvSpPr>
          <p:spPr bwMode="auto">
            <a:xfrm>
              <a:off x="3087" y="2870"/>
              <a:ext cx="9" cy="7"/>
            </a:xfrm>
            <a:custGeom>
              <a:avLst/>
              <a:gdLst>
                <a:gd name="T0" fmla="*/ 5 w 5"/>
                <a:gd name="T1" fmla="*/ 2 h 4"/>
                <a:gd name="T2" fmla="*/ 3 w 5"/>
                <a:gd name="T3" fmla="*/ 4 h 4"/>
                <a:gd name="T4" fmla="*/ 1 w 5"/>
                <a:gd name="T5" fmla="*/ 2 h 4"/>
                <a:gd name="T6" fmla="*/ 2 w 5"/>
                <a:gd name="T7" fmla="*/ 0 h 4"/>
                <a:gd name="T8" fmla="*/ 5 w 5"/>
                <a:gd name="T9" fmla="*/ 2 h 4"/>
              </a:gdLst>
              <a:ahLst/>
              <a:cxnLst>
                <a:cxn ang="0">
                  <a:pos x="T0" y="T1"/>
                </a:cxn>
                <a:cxn ang="0">
                  <a:pos x="T2" y="T3"/>
                </a:cxn>
                <a:cxn ang="0">
                  <a:pos x="T4" y="T5"/>
                </a:cxn>
                <a:cxn ang="0">
                  <a:pos x="T6" y="T7"/>
                </a:cxn>
                <a:cxn ang="0">
                  <a:pos x="T8" y="T9"/>
                </a:cxn>
              </a:cxnLst>
              <a:rect l="0" t="0" r="r" b="b"/>
              <a:pathLst>
                <a:path w="5" h="4">
                  <a:moveTo>
                    <a:pt x="5" y="2"/>
                  </a:moveTo>
                  <a:cubicBezTo>
                    <a:pt x="5" y="3"/>
                    <a:pt x="4" y="4"/>
                    <a:pt x="3" y="4"/>
                  </a:cubicBezTo>
                  <a:cubicBezTo>
                    <a:pt x="2" y="4"/>
                    <a:pt x="1" y="3"/>
                    <a:pt x="1" y="2"/>
                  </a:cubicBezTo>
                  <a:cubicBezTo>
                    <a:pt x="0" y="1"/>
                    <a:pt x="1" y="0"/>
                    <a:pt x="2" y="0"/>
                  </a:cubicBezTo>
                  <a:cubicBezTo>
                    <a:pt x="4" y="0"/>
                    <a:pt x="5" y="1"/>
                    <a:pt x="5" y="2"/>
                  </a:cubicBezTo>
                  <a:close/>
                </a:path>
              </a:pathLst>
            </a:custGeom>
            <a:solidFill>
              <a:srgbClr val="E0CA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132"/>
            <p:cNvSpPr/>
            <p:nvPr/>
          </p:nvSpPr>
          <p:spPr bwMode="auto">
            <a:xfrm>
              <a:off x="4200" y="2279"/>
              <a:ext cx="94" cy="80"/>
            </a:xfrm>
            <a:custGeom>
              <a:avLst/>
              <a:gdLst>
                <a:gd name="T0" fmla="*/ 5 w 53"/>
                <a:gd name="T1" fmla="*/ 2 h 45"/>
                <a:gd name="T2" fmla="*/ 0 w 53"/>
                <a:gd name="T3" fmla="*/ 36 h 45"/>
                <a:gd name="T4" fmla="*/ 2 w 53"/>
                <a:gd name="T5" fmla="*/ 38 h 45"/>
                <a:gd name="T6" fmla="*/ 45 w 53"/>
                <a:gd name="T7" fmla="*/ 45 h 45"/>
                <a:gd name="T8" fmla="*/ 47 w 53"/>
                <a:gd name="T9" fmla="*/ 44 h 45"/>
                <a:gd name="T10" fmla="*/ 53 w 53"/>
                <a:gd name="T11" fmla="*/ 9 h 45"/>
                <a:gd name="T12" fmla="*/ 51 w 53"/>
                <a:gd name="T13" fmla="*/ 7 h 45"/>
                <a:gd name="T14" fmla="*/ 8 w 53"/>
                <a:gd name="T15" fmla="*/ 0 h 45"/>
                <a:gd name="T16" fmla="*/ 5 w 53"/>
                <a:gd name="T17"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45">
                  <a:moveTo>
                    <a:pt x="5" y="2"/>
                  </a:moveTo>
                  <a:cubicBezTo>
                    <a:pt x="0" y="36"/>
                    <a:pt x="0" y="36"/>
                    <a:pt x="0" y="36"/>
                  </a:cubicBezTo>
                  <a:cubicBezTo>
                    <a:pt x="0" y="37"/>
                    <a:pt x="0" y="38"/>
                    <a:pt x="2" y="38"/>
                  </a:cubicBezTo>
                  <a:cubicBezTo>
                    <a:pt x="45" y="45"/>
                    <a:pt x="45" y="45"/>
                    <a:pt x="45" y="45"/>
                  </a:cubicBezTo>
                  <a:cubicBezTo>
                    <a:pt x="46" y="45"/>
                    <a:pt x="47" y="45"/>
                    <a:pt x="47" y="44"/>
                  </a:cubicBezTo>
                  <a:cubicBezTo>
                    <a:pt x="53" y="9"/>
                    <a:pt x="53" y="9"/>
                    <a:pt x="53" y="9"/>
                  </a:cubicBezTo>
                  <a:cubicBezTo>
                    <a:pt x="53" y="8"/>
                    <a:pt x="52" y="7"/>
                    <a:pt x="51" y="7"/>
                  </a:cubicBezTo>
                  <a:cubicBezTo>
                    <a:pt x="8" y="0"/>
                    <a:pt x="8" y="0"/>
                    <a:pt x="8" y="0"/>
                  </a:cubicBezTo>
                  <a:cubicBezTo>
                    <a:pt x="7" y="0"/>
                    <a:pt x="5" y="1"/>
                    <a:pt x="5" y="2"/>
                  </a:cubicBezTo>
                  <a:close/>
                </a:path>
              </a:pathLst>
            </a:custGeom>
            <a:solidFill>
              <a:srgbClr val="29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133"/>
            <p:cNvSpPr/>
            <p:nvPr/>
          </p:nvSpPr>
          <p:spPr bwMode="auto">
            <a:xfrm>
              <a:off x="4198" y="2276"/>
              <a:ext cx="96" cy="81"/>
            </a:xfrm>
            <a:custGeom>
              <a:avLst/>
              <a:gdLst>
                <a:gd name="T0" fmla="*/ 52 w 54"/>
                <a:gd name="T1" fmla="*/ 8 h 46"/>
                <a:gd name="T2" fmla="*/ 53 w 54"/>
                <a:gd name="T3" fmla="*/ 10 h 46"/>
                <a:gd name="T4" fmla="*/ 48 w 54"/>
                <a:gd name="T5" fmla="*/ 44 h 46"/>
                <a:gd name="T6" fmla="*/ 45 w 54"/>
                <a:gd name="T7" fmla="*/ 46 h 46"/>
                <a:gd name="T8" fmla="*/ 2 w 54"/>
                <a:gd name="T9" fmla="*/ 39 h 46"/>
                <a:gd name="T10" fmla="*/ 0 w 54"/>
                <a:gd name="T11" fmla="*/ 36 h 46"/>
                <a:gd name="T12" fmla="*/ 6 w 54"/>
                <a:gd name="T13" fmla="*/ 2 h 46"/>
                <a:gd name="T14" fmla="*/ 8 w 54"/>
                <a:gd name="T15" fmla="*/ 1 h 46"/>
                <a:gd name="T16" fmla="*/ 52 w 54"/>
                <a:gd name="T1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6">
                  <a:moveTo>
                    <a:pt x="52" y="8"/>
                  </a:moveTo>
                  <a:cubicBezTo>
                    <a:pt x="53" y="8"/>
                    <a:pt x="54" y="9"/>
                    <a:pt x="53" y="10"/>
                  </a:cubicBezTo>
                  <a:cubicBezTo>
                    <a:pt x="48" y="44"/>
                    <a:pt x="48" y="44"/>
                    <a:pt x="48" y="44"/>
                  </a:cubicBezTo>
                  <a:cubicBezTo>
                    <a:pt x="48" y="45"/>
                    <a:pt x="47" y="46"/>
                    <a:pt x="45" y="46"/>
                  </a:cubicBezTo>
                  <a:cubicBezTo>
                    <a:pt x="2" y="39"/>
                    <a:pt x="2" y="39"/>
                    <a:pt x="2" y="39"/>
                  </a:cubicBezTo>
                  <a:cubicBezTo>
                    <a:pt x="1" y="39"/>
                    <a:pt x="0" y="38"/>
                    <a:pt x="0" y="36"/>
                  </a:cubicBezTo>
                  <a:cubicBezTo>
                    <a:pt x="6" y="2"/>
                    <a:pt x="6" y="2"/>
                    <a:pt x="6" y="2"/>
                  </a:cubicBezTo>
                  <a:cubicBezTo>
                    <a:pt x="6" y="1"/>
                    <a:pt x="7" y="0"/>
                    <a:pt x="8" y="1"/>
                  </a:cubicBezTo>
                  <a:lnTo>
                    <a:pt x="52" y="8"/>
                  </a:lnTo>
                  <a:close/>
                </a:path>
              </a:pathLst>
            </a:custGeom>
            <a:solidFill>
              <a:srgbClr val="5E56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134"/>
            <p:cNvSpPr/>
            <p:nvPr/>
          </p:nvSpPr>
          <p:spPr bwMode="auto">
            <a:xfrm>
              <a:off x="4205" y="2285"/>
              <a:ext cx="20" cy="53"/>
            </a:xfrm>
            <a:custGeom>
              <a:avLst/>
              <a:gdLst>
                <a:gd name="T0" fmla="*/ 20 w 20"/>
                <a:gd name="T1" fmla="*/ 1 h 53"/>
                <a:gd name="T2" fmla="*/ 11 w 20"/>
                <a:gd name="T3" fmla="*/ 53 h 53"/>
                <a:gd name="T4" fmla="*/ 0 w 20"/>
                <a:gd name="T5" fmla="*/ 51 h 53"/>
                <a:gd name="T6" fmla="*/ 9 w 20"/>
                <a:gd name="T7" fmla="*/ 0 h 53"/>
                <a:gd name="T8" fmla="*/ 20 w 20"/>
                <a:gd name="T9" fmla="*/ 1 h 53"/>
              </a:gdLst>
              <a:ahLst/>
              <a:cxnLst>
                <a:cxn ang="0">
                  <a:pos x="T0" y="T1"/>
                </a:cxn>
                <a:cxn ang="0">
                  <a:pos x="T2" y="T3"/>
                </a:cxn>
                <a:cxn ang="0">
                  <a:pos x="T4" y="T5"/>
                </a:cxn>
                <a:cxn ang="0">
                  <a:pos x="T6" y="T7"/>
                </a:cxn>
                <a:cxn ang="0">
                  <a:pos x="T8" y="T9"/>
                </a:cxn>
              </a:cxnLst>
              <a:rect l="0" t="0" r="r" b="b"/>
              <a:pathLst>
                <a:path w="20" h="53">
                  <a:moveTo>
                    <a:pt x="20" y="1"/>
                  </a:moveTo>
                  <a:lnTo>
                    <a:pt x="11" y="53"/>
                  </a:lnTo>
                  <a:lnTo>
                    <a:pt x="0" y="51"/>
                  </a:lnTo>
                  <a:lnTo>
                    <a:pt x="9" y="0"/>
                  </a:lnTo>
                  <a:lnTo>
                    <a:pt x="20" y="1"/>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135"/>
            <p:cNvSpPr/>
            <p:nvPr/>
          </p:nvSpPr>
          <p:spPr bwMode="auto">
            <a:xfrm>
              <a:off x="4228" y="2317"/>
              <a:ext cx="11" cy="10"/>
            </a:xfrm>
            <a:custGeom>
              <a:avLst/>
              <a:gdLst>
                <a:gd name="T0" fmla="*/ 9 w 11"/>
                <a:gd name="T1" fmla="*/ 1 h 10"/>
                <a:gd name="T2" fmla="*/ 11 w 11"/>
                <a:gd name="T3" fmla="*/ 3 h 10"/>
                <a:gd name="T4" fmla="*/ 9 w 11"/>
                <a:gd name="T5" fmla="*/ 10 h 10"/>
                <a:gd name="T6" fmla="*/ 7 w 11"/>
                <a:gd name="T7" fmla="*/ 10 h 10"/>
                <a:gd name="T8" fmla="*/ 2 w 11"/>
                <a:gd name="T9" fmla="*/ 8 h 10"/>
                <a:gd name="T10" fmla="*/ 0 w 11"/>
                <a:gd name="T11" fmla="*/ 8 h 10"/>
                <a:gd name="T12" fmla="*/ 2 w 11"/>
                <a:gd name="T13" fmla="*/ 1 h 10"/>
                <a:gd name="T14" fmla="*/ 2 w 11"/>
                <a:gd name="T15" fmla="*/ 0 h 10"/>
                <a:gd name="T16" fmla="*/ 9 w 11"/>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0">
                  <a:moveTo>
                    <a:pt x="9" y="1"/>
                  </a:moveTo>
                  <a:lnTo>
                    <a:pt x="11" y="3"/>
                  </a:lnTo>
                  <a:lnTo>
                    <a:pt x="9" y="10"/>
                  </a:lnTo>
                  <a:lnTo>
                    <a:pt x="7" y="10"/>
                  </a:lnTo>
                  <a:lnTo>
                    <a:pt x="2" y="8"/>
                  </a:lnTo>
                  <a:lnTo>
                    <a:pt x="0" y="8"/>
                  </a:lnTo>
                  <a:lnTo>
                    <a:pt x="2" y="1"/>
                  </a:lnTo>
                  <a:lnTo>
                    <a:pt x="2" y="0"/>
                  </a:lnTo>
                  <a:lnTo>
                    <a:pt x="9" y="1"/>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136"/>
            <p:cNvSpPr/>
            <p:nvPr/>
          </p:nvSpPr>
          <p:spPr bwMode="auto">
            <a:xfrm>
              <a:off x="4230" y="2302"/>
              <a:ext cx="11" cy="11"/>
            </a:xfrm>
            <a:custGeom>
              <a:avLst/>
              <a:gdLst>
                <a:gd name="T0" fmla="*/ 11 w 11"/>
                <a:gd name="T1" fmla="*/ 2 h 11"/>
                <a:gd name="T2" fmla="*/ 11 w 11"/>
                <a:gd name="T3" fmla="*/ 4 h 11"/>
                <a:gd name="T4" fmla="*/ 9 w 11"/>
                <a:gd name="T5" fmla="*/ 11 h 11"/>
                <a:gd name="T6" fmla="*/ 9 w 11"/>
                <a:gd name="T7" fmla="*/ 11 h 11"/>
                <a:gd name="T8" fmla="*/ 2 w 11"/>
                <a:gd name="T9" fmla="*/ 9 h 11"/>
                <a:gd name="T10" fmla="*/ 0 w 11"/>
                <a:gd name="T11" fmla="*/ 9 h 11"/>
                <a:gd name="T12" fmla="*/ 2 w 11"/>
                <a:gd name="T13" fmla="*/ 2 h 11"/>
                <a:gd name="T14" fmla="*/ 4 w 11"/>
                <a:gd name="T15" fmla="*/ 0 h 11"/>
                <a:gd name="T16" fmla="*/ 11 w 11"/>
                <a:gd name="T1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1" y="2"/>
                  </a:moveTo>
                  <a:lnTo>
                    <a:pt x="11" y="4"/>
                  </a:lnTo>
                  <a:lnTo>
                    <a:pt x="9" y="11"/>
                  </a:lnTo>
                  <a:lnTo>
                    <a:pt x="9" y="11"/>
                  </a:lnTo>
                  <a:lnTo>
                    <a:pt x="2" y="9"/>
                  </a:lnTo>
                  <a:lnTo>
                    <a:pt x="0" y="9"/>
                  </a:lnTo>
                  <a:lnTo>
                    <a:pt x="2" y="2"/>
                  </a:lnTo>
                  <a:lnTo>
                    <a:pt x="4" y="0"/>
                  </a:lnTo>
                  <a:lnTo>
                    <a:pt x="11" y="2"/>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137"/>
            <p:cNvSpPr/>
            <p:nvPr/>
          </p:nvSpPr>
          <p:spPr bwMode="auto">
            <a:xfrm>
              <a:off x="4234" y="2288"/>
              <a:ext cx="8" cy="11"/>
            </a:xfrm>
            <a:custGeom>
              <a:avLst/>
              <a:gdLst>
                <a:gd name="T0" fmla="*/ 8 w 8"/>
                <a:gd name="T1" fmla="*/ 2 h 11"/>
                <a:gd name="T2" fmla="*/ 8 w 8"/>
                <a:gd name="T3" fmla="*/ 4 h 11"/>
                <a:gd name="T4" fmla="*/ 8 w 8"/>
                <a:gd name="T5" fmla="*/ 11 h 11"/>
                <a:gd name="T6" fmla="*/ 7 w 8"/>
                <a:gd name="T7" fmla="*/ 11 h 11"/>
                <a:gd name="T8" fmla="*/ 0 w 8"/>
                <a:gd name="T9" fmla="*/ 9 h 11"/>
                <a:gd name="T10" fmla="*/ 0 w 8"/>
                <a:gd name="T11" fmla="*/ 9 h 11"/>
                <a:gd name="T12" fmla="*/ 0 w 8"/>
                <a:gd name="T13" fmla="*/ 2 h 11"/>
                <a:gd name="T14" fmla="*/ 1 w 8"/>
                <a:gd name="T15" fmla="*/ 0 h 11"/>
                <a:gd name="T16" fmla="*/ 8 w 8"/>
                <a:gd name="T1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2"/>
                  </a:moveTo>
                  <a:lnTo>
                    <a:pt x="8" y="4"/>
                  </a:lnTo>
                  <a:lnTo>
                    <a:pt x="8" y="11"/>
                  </a:lnTo>
                  <a:lnTo>
                    <a:pt x="7" y="11"/>
                  </a:lnTo>
                  <a:lnTo>
                    <a:pt x="0" y="9"/>
                  </a:lnTo>
                  <a:lnTo>
                    <a:pt x="0" y="9"/>
                  </a:lnTo>
                  <a:lnTo>
                    <a:pt x="0" y="2"/>
                  </a:lnTo>
                  <a:lnTo>
                    <a:pt x="1" y="0"/>
                  </a:lnTo>
                  <a:lnTo>
                    <a:pt x="8" y="2"/>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138"/>
            <p:cNvSpPr/>
            <p:nvPr/>
          </p:nvSpPr>
          <p:spPr bwMode="auto">
            <a:xfrm>
              <a:off x="4226" y="2331"/>
              <a:ext cx="9" cy="10"/>
            </a:xfrm>
            <a:custGeom>
              <a:avLst/>
              <a:gdLst>
                <a:gd name="T0" fmla="*/ 9 w 9"/>
                <a:gd name="T1" fmla="*/ 2 h 10"/>
                <a:gd name="T2" fmla="*/ 9 w 9"/>
                <a:gd name="T3" fmla="*/ 3 h 10"/>
                <a:gd name="T4" fmla="*/ 9 w 9"/>
                <a:gd name="T5" fmla="*/ 10 h 10"/>
                <a:gd name="T6" fmla="*/ 8 w 9"/>
                <a:gd name="T7" fmla="*/ 10 h 10"/>
                <a:gd name="T8" fmla="*/ 0 w 9"/>
                <a:gd name="T9" fmla="*/ 9 h 10"/>
                <a:gd name="T10" fmla="*/ 0 w 9"/>
                <a:gd name="T11" fmla="*/ 9 h 10"/>
                <a:gd name="T12" fmla="*/ 0 w 9"/>
                <a:gd name="T13" fmla="*/ 2 h 10"/>
                <a:gd name="T14" fmla="*/ 2 w 9"/>
                <a:gd name="T15" fmla="*/ 0 h 10"/>
                <a:gd name="T16" fmla="*/ 9 w 9"/>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9" y="2"/>
                  </a:moveTo>
                  <a:lnTo>
                    <a:pt x="9" y="3"/>
                  </a:lnTo>
                  <a:lnTo>
                    <a:pt x="9" y="10"/>
                  </a:lnTo>
                  <a:lnTo>
                    <a:pt x="8" y="10"/>
                  </a:lnTo>
                  <a:lnTo>
                    <a:pt x="0" y="9"/>
                  </a:lnTo>
                  <a:lnTo>
                    <a:pt x="0" y="9"/>
                  </a:lnTo>
                  <a:lnTo>
                    <a:pt x="0" y="2"/>
                  </a:lnTo>
                  <a:lnTo>
                    <a:pt x="2" y="0"/>
                  </a:lnTo>
                  <a:lnTo>
                    <a:pt x="9" y="2"/>
                  </a:lnTo>
                  <a:close/>
                </a:path>
              </a:pathLst>
            </a:custGeom>
            <a:solidFill>
              <a:srgbClr val="D04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139"/>
            <p:cNvSpPr/>
            <p:nvPr/>
          </p:nvSpPr>
          <p:spPr bwMode="auto">
            <a:xfrm>
              <a:off x="4242" y="2320"/>
              <a:ext cx="9" cy="9"/>
            </a:xfrm>
            <a:custGeom>
              <a:avLst/>
              <a:gdLst>
                <a:gd name="T0" fmla="*/ 9 w 9"/>
                <a:gd name="T1" fmla="*/ 0 h 9"/>
                <a:gd name="T2" fmla="*/ 9 w 9"/>
                <a:gd name="T3" fmla="*/ 2 h 9"/>
                <a:gd name="T4" fmla="*/ 9 w 9"/>
                <a:gd name="T5" fmla="*/ 9 h 9"/>
                <a:gd name="T6" fmla="*/ 8 w 9"/>
                <a:gd name="T7" fmla="*/ 9 h 9"/>
                <a:gd name="T8" fmla="*/ 0 w 9"/>
                <a:gd name="T9" fmla="*/ 9 h 9"/>
                <a:gd name="T10" fmla="*/ 0 w 9"/>
                <a:gd name="T11" fmla="*/ 7 h 9"/>
                <a:gd name="T12" fmla="*/ 0 w 9"/>
                <a:gd name="T13" fmla="*/ 0 h 9"/>
                <a:gd name="T14" fmla="*/ 2 w 9"/>
                <a:gd name="T15" fmla="*/ 0 h 9"/>
                <a:gd name="T16" fmla="*/ 9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0"/>
                  </a:moveTo>
                  <a:lnTo>
                    <a:pt x="9" y="2"/>
                  </a:lnTo>
                  <a:lnTo>
                    <a:pt x="9" y="9"/>
                  </a:lnTo>
                  <a:lnTo>
                    <a:pt x="8" y="9"/>
                  </a:lnTo>
                  <a:lnTo>
                    <a:pt x="0" y="9"/>
                  </a:lnTo>
                  <a:lnTo>
                    <a:pt x="0" y="7"/>
                  </a:lnTo>
                  <a:lnTo>
                    <a:pt x="0" y="0"/>
                  </a:lnTo>
                  <a:lnTo>
                    <a:pt x="2" y="0"/>
                  </a:lnTo>
                  <a:lnTo>
                    <a:pt x="9" y="0"/>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140"/>
            <p:cNvSpPr/>
            <p:nvPr/>
          </p:nvSpPr>
          <p:spPr bwMode="auto">
            <a:xfrm>
              <a:off x="4244" y="2306"/>
              <a:ext cx="11" cy="9"/>
            </a:xfrm>
            <a:custGeom>
              <a:avLst/>
              <a:gdLst>
                <a:gd name="T0" fmla="*/ 9 w 11"/>
                <a:gd name="T1" fmla="*/ 0 h 9"/>
                <a:gd name="T2" fmla="*/ 11 w 11"/>
                <a:gd name="T3" fmla="*/ 2 h 9"/>
                <a:gd name="T4" fmla="*/ 9 w 11"/>
                <a:gd name="T5" fmla="*/ 9 h 9"/>
                <a:gd name="T6" fmla="*/ 7 w 11"/>
                <a:gd name="T7" fmla="*/ 9 h 9"/>
                <a:gd name="T8" fmla="*/ 0 w 11"/>
                <a:gd name="T9" fmla="*/ 9 h 9"/>
                <a:gd name="T10" fmla="*/ 0 w 11"/>
                <a:gd name="T11" fmla="*/ 7 h 9"/>
                <a:gd name="T12" fmla="*/ 2 w 11"/>
                <a:gd name="T13" fmla="*/ 0 h 9"/>
                <a:gd name="T14" fmla="*/ 2 w 11"/>
                <a:gd name="T15" fmla="*/ 0 h 9"/>
                <a:gd name="T16" fmla="*/ 9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9" y="0"/>
                  </a:moveTo>
                  <a:lnTo>
                    <a:pt x="11" y="2"/>
                  </a:lnTo>
                  <a:lnTo>
                    <a:pt x="9" y="9"/>
                  </a:lnTo>
                  <a:lnTo>
                    <a:pt x="7" y="9"/>
                  </a:lnTo>
                  <a:lnTo>
                    <a:pt x="0" y="9"/>
                  </a:lnTo>
                  <a:lnTo>
                    <a:pt x="0" y="7"/>
                  </a:lnTo>
                  <a:lnTo>
                    <a:pt x="2" y="0"/>
                  </a:lnTo>
                  <a:lnTo>
                    <a:pt x="2" y="0"/>
                  </a:lnTo>
                  <a:lnTo>
                    <a:pt x="9" y="0"/>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141"/>
            <p:cNvSpPr/>
            <p:nvPr/>
          </p:nvSpPr>
          <p:spPr bwMode="auto">
            <a:xfrm>
              <a:off x="4246" y="2292"/>
              <a:ext cx="11" cy="9"/>
            </a:xfrm>
            <a:custGeom>
              <a:avLst/>
              <a:gdLst>
                <a:gd name="T0" fmla="*/ 11 w 11"/>
                <a:gd name="T1" fmla="*/ 0 h 9"/>
                <a:gd name="T2" fmla="*/ 11 w 11"/>
                <a:gd name="T3" fmla="*/ 1 h 9"/>
                <a:gd name="T4" fmla="*/ 9 w 11"/>
                <a:gd name="T5" fmla="*/ 9 h 9"/>
                <a:gd name="T6" fmla="*/ 9 w 11"/>
                <a:gd name="T7" fmla="*/ 9 h 9"/>
                <a:gd name="T8" fmla="*/ 2 w 11"/>
                <a:gd name="T9" fmla="*/ 9 h 9"/>
                <a:gd name="T10" fmla="*/ 0 w 11"/>
                <a:gd name="T11" fmla="*/ 7 h 9"/>
                <a:gd name="T12" fmla="*/ 2 w 11"/>
                <a:gd name="T13" fmla="*/ 0 h 9"/>
                <a:gd name="T14" fmla="*/ 4 w 11"/>
                <a:gd name="T15" fmla="*/ 0 h 9"/>
                <a:gd name="T16" fmla="*/ 11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11" y="0"/>
                  </a:moveTo>
                  <a:lnTo>
                    <a:pt x="11" y="1"/>
                  </a:lnTo>
                  <a:lnTo>
                    <a:pt x="9" y="9"/>
                  </a:lnTo>
                  <a:lnTo>
                    <a:pt x="9" y="9"/>
                  </a:lnTo>
                  <a:lnTo>
                    <a:pt x="2" y="9"/>
                  </a:lnTo>
                  <a:lnTo>
                    <a:pt x="0" y="7"/>
                  </a:lnTo>
                  <a:lnTo>
                    <a:pt x="2" y="0"/>
                  </a:lnTo>
                  <a:lnTo>
                    <a:pt x="4" y="0"/>
                  </a:lnTo>
                  <a:lnTo>
                    <a:pt x="11" y="0"/>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142"/>
            <p:cNvSpPr/>
            <p:nvPr/>
          </p:nvSpPr>
          <p:spPr bwMode="auto">
            <a:xfrm>
              <a:off x="4239" y="2334"/>
              <a:ext cx="11" cy="9"/>
            </a:xfrm>
            <a:custGeom>
              <a:avLst/>
              <a:gdLst>
                <a:gd name="T0" fmla="*/ 11 w 11"/>
                <a:gd name="T1" fmla="*/ 0 h 9"/>
                <a:gd name="T2" fmla="*/ 11 w 11"/>
                <a:gd name="T3" fmla="*/ 2 h 9"/>
                <a:gd name="T4" fmla="*/ 9 w 11"/>
                <a:gd name="T5" fmla="*/ 9 h 9"/>
                <a:gd name="T6" fmla="*/ 9 w 11"/>
                <a:gd name="T7" fmla="*/ 9 h 9"/>
                <a:gd name="T8" fmla="*/ 2 w 11"/>
                <a:gd name="T9" fmla="*/ 9 h 9"/>
                <a:gd name="T10" fmla="*/ 0 w 11"/>
                <a:gd name="T11" fmla="*/ 7 h 9"/>
                <a:gd name="T12" fmla="*/ 2 w 11"/>
                <a:gd name="T13" fmla="*/ 0 h 9"/>
                <a:gd name="T14" fmla="*/ 3 w 11"/>
                <a:gd name="T15" fmla="*/ 0 h 9"/>
                <a:gd name="T16" fmla="*/ 11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11" y="0"/>
                  </a:moveTo>
                  <a:lnTo>
                    <a:pt x="11" y="2"/>
                  </a:lnTo>
                  <a:lnTo>
                    <a:pt x="9" y="9"/>
                  </a:lnTo>
                  <a:lnTo>
                    <a:pt x="9" y="9"/>
                  </a:lnTo>
                  <a:lnTo>
                    <a:pt x="2" y="9"/>
                  </a:lnTo>
                  <a:lnTo>
                    <a:pt x="0" y="7"/>
                  </a:lnTo>
                  <a:lnTo>
                    <a:pt x="2" y="0"/>
                  </a:lnTo>
                  <a:lnTo>
                    <a:pt x="3" y="0"/>
                  </a:lnTo>
                  <a:lnTo>
                    <a:pt x="11" y="0"/>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143"/>
            <p:cNvSpPr/>
            <p:nvPr/>
          </p:nvSpPr>
          <p:spPr bwMode="auto">
            <a:xfrm>
              <a:off x="4255" y="2322"/>
              <a:ext cx="11" cy="9"/>
            </a:xfrm>
            <a:custGeom>
              <a:avLst/>
              <a:gdLst>
                <a:gd name="T0" fmla="*/ 11 w 11"/>
                <a:gd name="T1" fmla="*/ 0 h 9"/>
                <a:gd name="T2" fmla="*/ 11 w 11"/>
                <a:gd name="T3" fmla="*/ 2 h 9"/>
                <a:gd name="T4" fmla="*/ 9 w 11"/>
                <a:gd name="T5" fmla="*/ 9 h 9"/>
                <a:gd name="T6" fmla="*/ 9 w 11"/>
                <a:gd name="T7" fmla="*/ 9 h 9"/>
                <a:gd name="T8" fmla="*/ 2 w 11"/>
                <a:gd name="T9" fmla="*/ 9 h 9"/>
                <a:gd name="T10" fmla="*/ 0 w 11"/>
                <a:gd name="T11" fmla="*/ 7 h 9"/>
                <a:gd name="T12" fmla="*/ 2 w 11"/>
                <a:gd name="T13" fmla="*/ 0 h 9"/>
                <a:gd name="T14" fmla="*/ 3 w 11"/>
                <a:gd name="T15" fmla="*/ 0 h 9"/>
                <a:gd name="T16" fmla="*/ 11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11" y="0"/>
                  </a:moveTo>
                  <a:lnTo>
                    <a:pt x="11" y="2"/>
                  </a:lnTo>
                  <a:lnTo>
                    <a:pt x="9" y="9"/>
                  </a:lnTo>
                  <a:lnTo>
                    <a:pt x="9" y="9"/>
                  </a:lnTo>
                  <a:lnTo>
                    <a:pt x="2" y="9"/>
                  </a:lnTo>
                  <a:lnTo>
                    <a:pt x="0" y="7"/>
                  </a:lnTo>
                  <a:lnTo>
                    <a:pt x="2" y="0"/>
                  </a:lnTo>
                  <a:lnTo>
                    <a:pt x="3" y="0"/>
                  </a:lnTo>
                  <a:lnTo>
                    <a:pt x="11" y="0"/>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144"/>
            <p:cNvSpPr/>
            <p:nvPr/>
          </p:nvSpPr>
          <p:spPr bwMode="auto">
            <a:xfrm>
              <a:off x="4258" y="2308"/>
              <a:ext cx="9" cy="9"/>
            </a:xfrm>
            <a:custGeom>
              <a:avLst/>
              <a:gdLst>
                <a:gd name="T0" fmla="*/ 9 w 9"/>
                <a:gd name="T1" fmla="*/ 0 h 9"/>
                <a:gd name="T2" fmla="*/ 9 w 9"/>
                <a:gd name="T3" fmla="*/ 1 h 9"/>
                <a:gd name="T4" fmla="*/ 9 w 9"/>
                <a:gd name="T5" fmla="*/ 9 h 9"/>
                <a:gd name="T6" fmla="*/ 8 w 9"/>
                <a:gd name="T7" fmla="*/ 9 h 9"/>
                <a:gd name="T8" fmla="*/ 0 w 9"/>
                <a:gd name="T9" fmla="*/ 9 h 9"/>
                <a:gd name="T10" fmla="*/ 0 w 9"/>
                <a:gd name="T11" fmla="*/ 7 h 9"/>
                <a:gd name="T12" fmla="*/ 0 w 9"/>
                <a:gd name="T13" fmla="*/ 0 h 9"/>
                <a:gd name="T14" fmla="*/ 2 w 9"/>
                <a:gd name="T15" fmla="*/ 0 h 9"/>
                <a:gd name="T16" fmla="*/ 9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9" y="0"/>
                  </a:moveTo>
                  <a:lnTo>
                    <a:pt x="9" y="1"/>
                  </a:lnTo>
                  <a:lnTo>
                    <a:pt x="9" y="9"/>
                  </a:lnTo>
                  <a:lnTo>
                    <a:pt x="8" y="9"/>
                  </a:lnTo>
                  <a:lnTo>
                    <a:pt x="0" y="9"/>
                  </a:lnTo>
                  <a:lnTo>
                    <a:pt x="0" y="7"/>
                  </a:lnTo>
                  <a:lnTo>
                    <a:pt x="0" y="0"/>
                  </a:lnTo>
                  <a:lnTo>
                    <a:pt x="2" y="0"/>
                  </a:lnTo>
                  <a:lnTo>
                    <a:pt x="9" y="0"/>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145"/>
            <p:cNvSpPr/>
            <p:nvPr/>
          </p:nvSpPr>
          <p:spPr bwMode="auto">
            <a:xfrm>
              <a:off x="4260" y="2293"/>
              <a:ext cx="11" cy="9"/>
            </a:xfrm>
            <a:custGeom>
              <a:avLst/>
              <a:gdLst>
                <a:gd name="T0" fmla="*/ 9 w 11"/>
                <a:gd name="T1" fmla="*/ 0 h 9"/>
                <a:gd name="T2" fmla="*/ 11 w 11"/>
                <a:gd name="T3" fmla="*/ 2 h 9"/>
                <a:gd name="T4" fmla="*/ 9 w 11"/>
                <a:gd name="T5" fmla="*/ 9 h 9"/>
                <a:gd name="T6" fmla="*/ 7 w 11"/>
                <a:gd name="T7" fmla="*/ 9 h 9"/>
                <a:gd name="T8" fmla="*/ 0 w 11"/>
                <a:gd name="T9" fmla="*/ 9 h 9"/>
                <a:gd name="T10" fmla="*/ 0 w 11"/>
                <a:gd name="T11" fmla="*/ 8 h 9"/>
                <a:gd name="T12" fmla="*/ 2 w 11"/>
                <a:gd name="T13" fmla="*/ 0 h 9"/>
                <a:gd name="T14" fmla="*/ 2 w 11"/>
                <a:gd name="T15" fmla="*/ 0 h 9"/>
                <a:gd name="T16" fmla="*/ 9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9" y="0"/>
                  </a:moveTo>
                  <a:lnTo>
                    <a:pt x="11" y="2"/>
                  </a:lnTo>
                  <a:lnTo>
                    <a:pt x="9" y="9"/>
                  </a:lnTo>
                  <a:lnTo>
                    <a:pt x="7" y="9"/>
                  </a:lnTo>
                  <a:lnTo>
                    <a:pt x="0" y="9"/>
                  </a:lnTo>
                  <a:lnTo>
                    <a:pt x="0" y="8"/>
                  </a:lnTo>
                  <a:lnTo>
                    <a:pt x="2" y="0"/>
                  </a:lnTo>
                  <a:lnTo>
                    <a:pt x="2" y="0"/>
                  </a:lnTo>
                  <a:lnTo>
                    <a:pt x="9" y="0"/>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146"/>
            <p:cNvSpPr/>
            <p:nvPr/>
          </p:nvSpPr>
          <p:spPr bwMode="auto">
            <a:xfrm>
              <a:off x="4253" y="2336"/>
              <a:ext cx="11" cy="9"/>
            </a:xfrm>
            <a:custGeom>
              <a:avLst/>
              <a:gdLst>
                <a:gd name="T0" fmla="*/ 9 w 11"/>
                <a:gd name="T1" fmla="*/ 0 h 9"/>
                <a:gd name="T2" fmla="*/ 11 w 11"/>
                <a:gd name="T3" fmla="*/ 2 h 9"/>
                <a:gd name="T4" fmla="*/ 9 w 11"/>
                <a:gd name="T5" fmla="*/ 9 h 9"/>
                <a:gd name="T6" fmla="*/ 7 w 11"/>
                <a:gd name="T7" fmla="*/ 9 h 9"/>
                <a:gd name="T8" fmla="*/ 2 w 11"/>
                <a:gd name="T9" fmla="*/ 9 h 9"/>
                <a:gd name="T10" fmla="*/ 0 w 11"/>
                <a:gd name="T11" fmla="*/ 7 h 9"/>
                <a:gd name="T12" fmla="*/ 2 w 11"/>
                <a:gd name="T13" fmla="*/ 0 h 9"/>
                <a:gd name="T14" fmla="*/ 2 w 11"/>
                <a:gd name="T15" fmla="*/ 0 h 9"/>
                <a:gd name="T16" fmla="*/ 9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9" y="0"/>
                  </a:moveTo>
                  <a:lnTo>
                    <a:pt x="11" y="2"/>
                  </a:lnTo>
                  <a:lnTo>
                    <a:pt x="9" y="9"/>
                  </a:lnTo>
                  <a:lnTo>
                    <a:pt x="7" y="9"/>
                  </a:lnTo>
                  <a:lnTo>
                    <a:pt x="2" y="9"/>
                  </a:lnTo>
                  <a:lnTo>
                    <a:pt x="0" y="7"/>
                  </a:lnTo>
                  <a:lnTo>
                    <a:pt x="2" y="0"/>
                  </a:lnTo>
                  <a:lnTo>
                    <a:pt x="2" y="0"/>
                  </a:lnTo>
                  <a:lnTo>
                    <a:pt x="9" y="0"/>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147"/>
            <p:cNvSpPr/>
            <p:nvPr/>
          </p:nvSpPr>
          <p:spPr bwMode="auto">
            <a:xfrm>
              <a:off x="4269" y="2324"/>
              <a:ext cx="11" cy="10"/>
            </a:xfrm>
            <a:custGeom>
              <a:avLst/>
              <a:gdLst>
                <a:gd name="T0" fmla="*/ 9 w 11"/>
                <a:gd name="T1" fmla="*/ 1 h 10"/>
                <a:gd name="T2" fmla="*/ 11 w 11"/>
                <a:gd name="T3" fmla="*/ 1 h 10"/>
                <a:gd name="T4" fmla="*/ 9 w 11"/>
                <a:gd name="T5" fmla="*/ 9 h 10"/>
                <a:gd name="T6" fmla="*/ 7 w 11"/>
                <a:gd name="T7" fmla="*/ 10 h 10"/>
                <a:gd name="T8" fmla="*/ 0 w 11"/>
                <a:gd name="T9" fmla="*/ 9 h 10"/>
                <a:gd name="T10" fmla="*/ 0 w 11"/>
                <a:gd name="T11" fmla="*/ 7 h 10"/>
                <a:gd name="T12" fmla="*/ 2 w 11"/>
                <a:gd name="T13" fmla="*/ 1 h 10"/>
                <a:gd name="T14" fmla="*/ 2 w 11"/>
                <a:gd name="T15" fmla="*/ 0 h 10"/>
                <a:gd name="T16" fmla="*/ 9 w 11"/>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0">
                  <a:moveTo>
                    <a:pt x="9" y="1"/>
                  </a:moveTo>
                  <a:lnTo>
                    <a:pt x="11" y="1"/>
                  </a:lnTo>
                  <a:lnTo>
                    <a:pt x="9" y="9"/>
                  </a:lnTo>
                  <a:lnTo>
                    <a:pt x="7" y="10"/>
                  </a:lnTo>
                  <a:lnTo>
                    <a:pt x="0" y="9"/>
                  </a:lnTo>
                  <a:lnTo>
                    <a:pt x="0" y="7"/>
                  </a:lnTo>
                  <a:lnTo>
                    <a:pt x="2" y="1"/>
                  </a:lnTo>
                  <a:lnTo>
                    <a:pt x="2" y="0"/>
                  </a:lnTo>
                  <a:lnTo>
                    <a:pt x="9" y="1"/>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148"/>
            <p:cNvSpPr/>
            <p:nvPr/>
          </p:nvSpPr>
          <p:spPr bwMode="auto">
            <a:xfrm>
              <a:off x="4271" y="2309"/>
              <a:ext cx="11" cy="11"/>
            </a:xfrm>
            <a:custGeom>
              <a:avLst/>
              <a:gdLst>
                <a:gd name="T0" fmla="*/ 9 w 11"/>
                <a:gd name="T1" fmla="*/ 2 h 11"/>
                <a:gd name="T2" fmla="*/ 11 w 11"/>
                <a:gd name="T3" fmla="*/ 2 h 11"/>
                <a:gd name="T4" fmla="*/ 9 w 11"/>
                <a:gd name="T5" fmla="*/ 9 h 11"/>
                <a:gd name="T6" fmla="*/ 9 w 11"/>
                <a:gd name="T7" fmla="*/ 11 h 11"/>
                <a:gd name="T8" fmla="*/ 2 w 11"/>
                <a:gd name="T9" fmla="*/ 9 h 11"/>
                <a:gd name="T10" fmla="*/ 0 w 11"/>
                <a:gd name="T11" fmla="*/ 8 h 11"/>
                <a:gd name="T12" fmla="*/ 2 w 11"/>
                <a:gd name="T13" fmla="*/ 2 h 11"/>
                <a:gd name="T14" fmla="*/ 3 w 11"/>
                <a:gd name="T15" fmla="*/ 0 h 11"/>
                <a:gd name="T16" fmla="*/ 9 w 11"/>
                <a:gd name="T1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9" y="2"/>
                  </a:moveTo>
                  <a:lnTo>
                    <a:pt x="11" y="2"/>
                  </a:lnTo>
                  <a:lnTo>
                    <a:pt x="9" y="9"/>
                  </a:lnTo>
                  <a:lnTo>
                    <a:pt x="9" y="11"/>
                  </a:lnTo>
                  <a:lnTo>
                    <a:pt x="2" y="9"/>
                  </a:lnTo>
                  <a:lnTo>
                    <a:pt x="0" y="8"/>
                  </a:lnTo>
                  <a:lnTo>
                    <a:pt x="2" y="2"/>
                  </a:lnTo>
                  <a:lnTo>
                    <a:pt x="3" y="0"/>
                  </a:lnTo>
                  <a:lnTo>
                    <a:pt x="9" y="2"/>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149"/>
            <p:cNvSpPr/>
            <p:nvPr/>
          </p:nvSpPr>
          <p:spPr bwMode="auto">
            <a:xfrm>
              <a:off x="4274" y="2295"/>
              <a:ext cx="9" cy="11"/>
            </a:xfrm>
            <a:custGeom>
              <a:avLst/>
              <a:gdLst>
                <a:gd name="T0" fmla="*/ 9 w 9"/>
                <a:gd name="T1" fmla="*/ 2 h 11"/>
                <a:gd name="T2" fmla="*/ 9 w 9"/>
                <a:gd name="T3" fmla="*/ 2 h 11"/>
                <a:gd name="T4" fmla="*/ 9 w 9"/>
                <a:gd name="T5" fmla="*/ 9 h 11"/>
                <a:gd name="T6" fmla="*/ 8 w 9"/>
                <a:gd name="T7" fmla="*/ 11 h 11"/>
                <a:gd name="T8" fmla="*/ 0 w 9"/>
                <a:gd name="T9" fmla="*/ 9 h 11"/>
                <a:gd name="T10" fmla="*/ 0 w 9"/>
                <a:gd name="T11" fmla="*/ 7 h 11"/>
                <a:gd name="T12" fmla="*/ 0 w 9"/>
                <a:gd name="T13" fmla="*/ 2 h 11"/>
                <a:gd name="T14" fmla="*/ 2 w 9"/>
                <a:gd name="T15" fmla="*/ 0 h 11"/>
                <a:gd name="T16" fmla="*/ 9 w 9"/>
                <a:gd name="T1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1">
                  <a:moveTo>
                    <a:pt x="9" y="2"/>
                  </a:moveTo>
                  <a:lnTo>
                    <a:pt x="9" y="2"/>
                  </a:lnTo>
                  <a:lnTo>
                    <a:pt x="9" y="9"/>
                  </a:lnTo>
                  <a:lnTo>
                    <a:pt x="8" y="11"/>
                  </a:lnTo>
                  <a:lnTo>
                    <a:pt x="0" y="9"/>
                  </a:lnTo>
                  <a:lnTo>
                    <a:pt x="0" y="7"/>
                  </a:lnTo>
                  <a:lnTo>
                    <a:pt x="0" y="2"/>
                  </a:lnTo>
                  <a:lnTo>
                    <a:pt x="2" y="0"/>
                  </a:lnTo>
                  <a:lnTo>
                    <a:pt x="9" y="2"/>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150"/>
            <p:cNvSpPr/>
            <p:nvPr/>
          </p:nvSpPr>
          <p:spPr bwMode="auto">
            <a:xfrm>
              <a:off x="4267" y="2338"/>
              <a:ext cx="9" cy="11"/>
            </a:xfrm>
            <a:custGeom>
              <a:avLst/>
              <a:gdLst>
                <a:gd name="T0" fmla="*/ 9 w 9"/>
                <a:gd name="T1" fmla="*/ 2 h 11"/>
                <a:gd name="T2" fmla="*/ 9 w 9"/>
                <a:gd name="T3" fmla="*/ 2 h 11"/>
                <a:gd name="T4" fmla="*/ 9 w 9"/>
                <a:gd name="T5" fmla="*/ 9 h 11"/>
                <a:gd name="T6" fmla="*/ 7 w 9"/>
                <a:gd name="T7" fmla="*/ 11 h 11"/>
                <a:gd name="T8" fmla="*/ 0 w 9"/>
                <a:gd name="T9" fmla="*/ 9 h 11"/>
                <a:gd name="T10" fmla="*/ 0 w 9"/>
                <a:gd name="T11" fmla="*/ 7 h 11"/>
                <a:gd name="T12" fmla="*/ 0 w 9"/>
                <a:gd name="T13" fmla="*/ 2 h 11"/>
                <a:gd name="T14" fmla="*/ 2 w 9"/>
                <a:gd name="T15" fmla="*/ 0 h 11"/>
                <a:gd name="T16" fmla="*/ 9 w 9"/>
                <a:gd name="T1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1">
                  <a:moveTo>
                    <a:pt x="9" y="2"/>
                  </a:moveTo>
                  <a:lnTo>
                    <a:pt x="9" y="2"/>
                  </a:lnTo>
                  <a:lnTo>
                    <a:pt x="9" y="9"/>
                  </a:lnTo>
                  <a:lnTo>
                    <a:pt x="7" y="11"/>
                  </a:lnTo>
                  <a:lnTo>
                    <a:pt x="0" y="9"/>
                  </a:lnTo>
                  <a:lnTo>
                    <a:pt x="0" y="7"/>
                  </a:lnTo>
                  <a:lnTo>
                    <a:pt x="0" y="2"/>
                  </a:lnTo>
                  <a:lnTo>
                    <a:pt x="2" y="0"/>
                  </a:lnTo>
                  <a:lnTo>
                    <a:pt x="9" y="2"/>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151"/>
            <p:cNvSpPr>
              <a:spLocks noEditPoints="1"/>
            </p:cNvSpPr>
            <p:nvPr/>
          </p:nvSpPr>
          <p:spPr bwMode="auto">
            <a:xfrm>
              <a:off x="4214" y="2286"/>
              <a:ext cx="11" cy="7"/>
            </a:xfrm>
            <a:custGeom>
              <a:avLst/>
              <a:gdLst>
                <a:gd name="T0" fmla="*/ 11 w 11"/>
                <a:gd name="T1" fmla="*/ 2 h 7"/>
                <a:gd name="T2" fmla="*/ 9 w 11"/>
                <a:gd name="T3" fmla="*/ 7 h 7"/>
                <a:gd name="T4" fmla="*/ 0 w 11"/>
                <a:gd name="T5" fmla="*/ 7 h 7"/>
                <a:gd name="T6" fmla="*/ 0 w 11"/>
                <a:gd name="T7" fmla="*/ 0 h 7"/>
                <a:gd name="T8" fmla="*/ 11 w 11"/>
                <a:gd name="T9" fmla="*/ 2 h 7"/>
                <a:gd name="T10" fmla="*/ 7 w 11"/>
                <a:gd name="T11" fmla="*/ 7 h 7"/>
                <a:gd name="T12" fmla="*/ 9 w 11"/>
                <a:gd name="T13" fmla="*/ 4 h 7"/>
                <a:gd name="T14" fmla="*/ 2 w 11"/>
                <a:gd name="T15" fmla="*/ 2 h 7"/>
                <a:gd name="T16" fmla="*/ 2 w 11"/>
                <a:gd name="T17" fmla="*/ 6 h 7"/>
                <a:gd name="T18" fmla="*/ 7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11" y="2"/>
                  </a:moveTo>
                  <a:lnTo>
                    <a:pt x="9" y="7"/>
                  </a:lnTo>
                  <a:lnTo>
                    <a:pt x="0" y="7"/>
                  </a:lnTo>
                  <a:lnTo>
                    <a:pt x="0" y="0"/>
                  </a:lnTo>
                  <a:lnTo>
                    <a:pt x="11" y="2"/>
                  </a:lnTo>
                  <a:close/>
                  <a:moveTo>
                    <a:pt x="7" y="7"/>
                  </a:moveTo>
                  <a:lnTo>
                    <a:pt x="9" y="4"/>
                  </a:lnTo>
                  <a:lnTo>
                    <a:pt x="2" y="2"/>
                  </a:lnTo>
                  <a:lnTo>
                    <a:pt x="2" y="6"/>
                  </a:lnTo>
                  <a:lnTo>
                    <a:pt x="7" y="7"/>
                  </a:lnTo>
                  <a:close/>
                </a:path>
              </a:pathLst>
            </a:custGeom>
            <a:solidFill>
              <a:srgbClr val="9596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152"/>
            <p:cNvSpPr/>
            <p:nvPr/>
          </p:nvSpPr>
          <p:spPr bwMode="auto">
            <a:xfrm>
              <a:off x="4155" y="1964"/>
              <a:ext cx="82" cy="82"/>
            </a:xfrm>
            <a:custGeom>
              <a:avLst/>
              <a:gdLst>
                <a:gd name="T0" fmla="*/ 1 w 46"/>
                <a:gd name="T1" fmla="*/ 31 h 46"/>
                <a:gd name="T2" fmla="*/ 15 w 46"/>
                <a:gd name="T3" fmla="*/ 45 h 46"/>
                <a:gd name="T4" fmla="*/ 17 w 46"/>
                <a:gd name="T5" fmla="*/ 45 h 46"/>
                <a:gd name="T6" fmla="*/ 43 w 46"/>
                <a:gd name="T7" fmla="*/ 19 h 46"/>
                <a:gd name="T8" fmla="*/ 45 w 46"/>
                <a:gd name="T9" fmla="*/ 17 h 46"/>
                <a:gd name="T10" fmla="*/ 45 w 46"/>
                <a:gd name="T11" fmla="*/ 15 h 46"/>
                <a:gd name="T12" fmla="*/ 38 w 46"/>
                <a:gd name="T13" fmla="*/ 8 h 46"/>
                <a:gd name="T14" fmla="*/ 31 w 46"/>
                <a:gd name="T15" fmla="*/ 0 h 46"/>
                <a:gd name="T16" fmla="*/ 29 w 46"/>
                <a:gd name="T17" fmla="*/ 0 h 46"/>
                <a:gd name="T18" fmla="*/ 1 w 46"/>
                <a:gd name="T19" fmla="*/ 29 h 46"/>
                <a:gd name="T20" fmla="*/ 1 w 46"/>
                <a:gd name="T21"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46">
                  <a:moveTo>
                    <a:pt x="1" y="31"/>
                  </a:moveTo>
                  <a:cubicBezTo>
                    <a:pt x="15" y="45"/>
                    <a:pt x="15" y="45"/>
                    <a:pt x="15" y="45"/>
                  </a:cubicBezTo>
                  <a:cubicBezTo>
                    <a:pt x="16" y="46"/>
                    <a:pt x="17" y="46"/>
                    <a:pt x="17" y="45"/>
                  </a:cubicBezTo>
                  <a:cubicBezTo>
                    <a:pt x="43" y="19"/>
                    <a:pt x="43" y="19"/>
                    <a:pt x="43" y="19"/>
                  </a:cubicBezTo>
                  <a:cubicBezTo>
                    <a:pt x="45" y="17"/>
                    <a:pt x="45" y="17"/>
                    <a:pt x="45" y="17"/>
                  </a:cubicBezTo>
                  <a:cubicBezTo>
                    <a:pt x="46" y="16"/>
                    <a:pt x="46" y="15"/>
                    <a:pt x="45" y="15"/>
                  </a:cubicBezTo>
                  <a:cubicBezTo>
                    <a:pt x="38" y="8"/>
                    <a:pt x="38" y="8"/>
                    <a:pt x="38" y="8"/>
                  </a:cubicBezTo>
                  <a:cubicBezTo>
                    <a:pt x="31" y="0"/>
                    <a:pt x="31" y="0"/>
                    <a:pt x="31" y="0"/>
                  </a:cubicBezTo>
                  <a:cubicBezTo>
                    <a:pt x="30" y="0"/>
                    <a:pt x="29" y="0"/>
                    <a:pt x="29" y="0"/>
                  </a:cubicBezTo>
                  <a:cubicBezTo>
                    <a:pt x="1" y="29"/>
                    <a:pt x="1" y="29"/>
                    <a:pt x="1" y="29"/>
                  </a:cubicBezTo>
                  <a:cubicBezTo>
                    <a:pt x="0" y="29"/>
                    <a:pt x="0" y="30"/>
                    <a:pt x="1" y="31"/>
                  </a:cubicBezTo>
                  <a:close/>
                </a:path>
              </a:pathLst>
            </a:custGeom>
            <a:solidFill>
              <a:srgbClr val="29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153"/>
            <p:cNvSpPr/>
            <p:nvPr/>
          </p:nvSpPr>
          <p:spPr bwMode="auto">
            <a:xfrm>
              <a:off x="4155" y="1961"/>
              <a:ext cx="82" cy="82"/>
            </a:xfrm>
            <a:custGeom>
              <a:avLst/>
              <a:gdLst>
                <a:gd name="T0" fmla="*/ 29 w 46"/>
                <a:gd name="T1" fmla="*/ 1 h 46"/>
                <a:gd name="T2" fmla="*/ 31 w 46"/>
                <a:gd name="T3" fmla="*/ 1 h 46"/>
                <a:gd name="T4" fmla="*/ 45 w 46"/>
                <a:gd name="T5" fmla="*/ 15 h 46"/>
                <a:gd name="T6" fmla="*/ 45 w 46"/>
                <a:gd name="T7" fmla="*/ 17 h 46"/>
                <a:gd name="T8" fmla="*/ 17 w 46"/>
                <a:gd name="T9" fmla="*/ 45 h 46"/>
                <a:gd name="T10" fmla="*/ 15 w 46"/>
                <a:gd name="T11" fmla="*/ 45 h 46"/>
                <a:gd name="T12" fmla="*/ 1 w 46"/>
                <a:gd name="T13" fmla="*/ 31 h 46"/>
                <a:gd name="T14" fmla="*/ 1 w 46"/>
                <a:gd name="T15" fmla="*/ 29 h 46"/>
                <a:gd name="T16" fmla="*/ 29 w 46"/>
                <a:gd name="T17"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29" y="1"/>
                  </a:moveTo>
                  <a:cubicBezTo>
                    <a:pt x="29" y="0"/>
                    <a:pt x="30" y="0"/>
                    <a:pt x="31" y="1"/>
                  </a:cubicBezTo>
                  <a:cubicBezTo>
                    <a:pt x="45" y="15"/>
                    <a:pt x="45" y="15"/>
                    <a:pt x="45" y="15"/>
                  </a:cubicBezTo>
                  <a:cubicBezTo>
                    <a:pt x="46" y="16"/>
                    <a:pt x="46" y="17"/>
                    <a:pt x="45" y="17"/>
                  </a:cubicBezTo>
                  <a:cubicBezTo>
                    <a:pt x="17" y="45"/>
                    <a:pt x="17" y="45"/>
                    <a:pt x="17" y="45"/>
                  </a:cubicBezTo>
                  <a:cubicBezTo>
                    <a:pt x="17" y="46"/>
                    <a:pt x="16" y="46"/>
                    <a:pt x="15" y="45"/>
                  </a:cubicBezTo>
                  <a:cubicBezTo>
                    <a:pt x="1" y="31"/>
                    <a:pt x="1" y="31"/>
                    <a:pt x="1" y="31"/>
                  </a:cubicBezTo>
                  <a:cubicBezTo>
                    <a:pt x="0" y="30"/>
                    <a:pt x="0" y="30"/>
                    <a:pt x="1" y="29"/>
                  </a:cubicBezTo>
                  <a:lnTo>
                    <a:pt x="29" y="1"/>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154"/>
            <p:cNvSpPr/>
            <p:nvPr/>
          </p:nvSpPr>
          <p:spPr bwMode="auto">
            <a:xfrm>
              <a:off x="4203" y="1961"/>
              <a:ext cx="34" cy="34"/>
            </a:xfrm>
            <a:custGeom>
              <a:avLst/>
              <a:gdLst>
                <a:gd name="T0" fmla="*/ 16 w 19"/>
                <a:gd name="T1" fmla="*/ 19 h 19"/>
                <a:gd name="T2" fmla="*/ 18 w 19"/>
                <a:gd name="T3" fmla="*/ 17 h 19"/>
                <a:gd name="T4" fmla="*/ 18 w 19"/>
                <a:gd name="T5" fmla="*/ 15 h 19"/>
                <a:gd name="T6" fmla="*/ 4 w 19"/>
                <a:gd name="T7" fmla="*/ 1 h 19"/>
                <a:gd name="T8" fmla="*/ 2 w 19"/>
                <a:gd name="T9" fmla="*/ 1 h 19"/>
                <a:gd name="T10" fmla="*/ 0 w 19"/>
                <a:gd name="T11" fmla="*/ 3 h 19"/>
                <a:gd name="T12" fmla="*/ 16 w 19"/>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16" y="19"/>
                  </a:moveTo>
                  <a:cubicBezTo>
                    <a:pt x="18" y="17"/>
                    <a:pt x="18" y="17"/>
                    <a:pt x="18" y="17"/>
                  </a:cubicBezTo>
                  <a:cubicBezTo>
                    <a:pt x="19" y="17"/>
                    <a:pt x="19" y="16"/>
                    <a:pt x="18" y="15"/>
                  </a:cubicBezTo>
                  <a:cubicBezTo>
                    <a:pt x="4" y="1"/>
                    <a:pt x="4" y="1"/>
                    <a:pt x="4" y="1"/>
                  </a:cubicBezTo>
                  <a:cubicBezTo>
                    <a:pt x="3" y="0"/>
                    <a:pt x="2" y="0"/>
                    <a:pt x="2" y="1"/>
                  </a:cubicBezTo>
                  <a:cubicBezTo>
                    <a:pt x="0" y="3"/>
                    <a:pt x="0" y="3"/>
                    <a:pt x="0" y="3"/>
                  </a:cubicBezTo>
                  <a:lnTo>
                    <a:pt x="16" y="19"/>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155"/>
            <p:cNvSpPr/>
            <p:nvPr/>
          </p:nvSpPr>
          <p:spPr bwMode="auto">
            <a:xfrm>
              <a:off x="4203" y="1961"/>
              <a:ext cx="20" cy="19"/>
            </a:xfrm>
            <a:custGeom>
              <a:avLst/>
              <a:gdLst>
                <a:gd name="T0" fmla="*/ 11 w 11"/>
                <a:gd name="T1" fmla="*/ 8 h 11"/>
                <a:gd name="T2" fmla="*/ 4 w 11"/>
                <a:gd name="T3" fmla="*/ 1 h 11"/>
                <a:gd name="T4" fmla="*/ 2 w 11"/>
                <a:gd name="T5" fmla="*/ 1 h 11"/>
                <a:gd name="T6" fmla="*/ 0 w 11"/>
                <a:gd name="T7" fmla="*/ 3 h 11"/>
                <a:gd name="T8" fmla="*/ 8 w 11"/>
                <a:gd name="T9" fmla="*/ 11 h 11"/>
                <a:gd name="T10" fmla="*/ 11 w 11"/>
                <a:gd name="T11" fmla="*/ 8 h 11"/>
              </a:gdLst>
              <a:ahLst/>
              <a:cxnLst>
                <a:cxn ang="0">
                  <a:pos x="T0" y="T1"/>
                </a:cxn>
                <a:cxn ang="0">
                  <a:pos x="T2" y="T3"/>
                </a:cxn>
                <a:cxn ang="0">
                  <a:pos x="T4" y="T5"/>
                </a:cxn>
                <a:cxn ang="0">
                  <a:pos x="T6" y="T7"/>
                </a:cxn>
                <a:cxn ang="0">
                  <a:pos x="T8" y="T9"/>
                </a:cxn>
                <a:cxn ang="0">
                  <a:pos x="T10" y="T11"/>
                </a:cxn>
              </a:cxnLst>
              <a:rect l="0" t="0" r="r" b="b"/>
              <a:pathLst>
                <a:path w="11" h="11">
                  <a:moveTo>
                    <a:pt x="11" y="8"/>
                  </a:moveTo>
                  <a:cubicBezTo>
                    <a:pt x="4" y="1"/>
                    <a:pt x="4" y="1"/>
                    <a:pt x="4" y="1"/>
                  </a:cubicBezTo>
                  <a:cubicBezTo>
                    <a:pt x="3" y="0"/>
                    <a:pt x="2" y="0"/>
                    <a:pt x="2" y="1"/>
                  </a:cubicBezTo>
                  <a:cubicBezTo>
                    <a:pt x="0" y="3"/>
                    <a:pt x="0" y="3"/>
                    <a:pt x="0" y="3"/>
                  </a:cubicBezTo>
                  <a:cubicBezTo>
                    <a:pt x="8" y="11"/>
                    <a:pt x="8" y="11"/>
                    <a:pt x="8" y="11"/>
                  </a:cubicBezTo>
                  <a:lnTo>
                    <a:pt x="11" y="8"/>
                  </a:lnTo>
                  <a:close/>
                </a:path>
              </a:pathLst>
            </a:custGeom>
            <a:solidFill>
              <a:srgbClr val="E0E0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156"/>
            <p:cNvSpPr/>
            <p:nvPr/>
          </p:nvSpPr>
          <p:spPr bwMode="auto">
            <a:xfrm>
              <a:off x="4161" y="1968"/>
              <a:ext cx="69" cy="71"/>
            </a:xfrm>
            <a:custGeom>
              <a:avLst/>
              <a:gdLst>
                <a:gd name="T0" fmla="*/ 44 w 69"/>
                <a:gd name="T1" fmla="*/ 0 h 71"/>
                <a:gd name="T2" fmla="*/ 69 w 69"/>
                <a:gd name="T3" fmla="*/ 25 h 71"/>
                <a:gd name="T4" fmla="*/ 23 w 69"/>
                <a:gd name="T5" fmla="*/ 71 h 71"/>
                <a:gd name="T6" fmla="*/ 0 w 69"/>
                <a:gd name="T7" fmla="*/ 46 h 71"/>
                <a:gd name="T8" fmla="*/ 44 w 69"/>
                <a:gd name="T9" fmla="*/ 0 h 71"/>
              </a:gdLst>
              <a:ahLst/>
              <a:cxnLst>
                <a:cxn ang="0">
                  <a:pos x="T0" y="T1"/>
                </a:cxn>
                <a:cxn ang="0">
                  <a:pos x="T2" y="T3"/>
                </a:cxn>
                <a:cxn ang="0">
                  <a:pos x="T4" y="T5"/>
                </a:cxn>
                <a:cxn ang="0">
                  <a:pos x="T6" y="T7"/>
                </a:cxn>
                <a:cxn ang="0">
                  <a:pos x="T8" y="T9"/>
                </a:cxn>
              </a:cxnLst>
              <a:rect l="0" t="0" r="r" b="b"/>
              <a:pathLst>
                <a:path w="69" h="71">
                  <a:moveTo>
                    <a:pt x="44" y="0"/>
                  </a:moveTo>
                  <a:lnTo>
                    <a:pt x="69" y="25"/>
                  </a:lnTo>
                  <a:lnTo>
                    <a:pt x="23" y="71"/>
                  </a:lnTo>
                  <a:lnTo>
                    <a:pt x="0" y="46"/>
                  </a:lnTo>
                  <a:lnTo>
                    <a:pt x="44" y="0"/>
                  </a:lnTo>
                  <a:close/>
                </a:path>
              </a:pathLst>
            </a:custGeom>
            <a:solidFill>
              <a:srgbClr val="74C0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157"/>
            <p:cNvSpPr/>
            <p:nvPr/>
          </p:nvSpPr>
          <p:spPr bwMode="auto">
            <a:xfrm>
              <a:off x="4161" y="1968"/>
              <a:ext cx="69" cy="46"/>
            </a:xfrm>
            <a:custGeom>
              <a:avLst/>
              <a:gdLst>
                <a:gd name="T0" fmla="*/ 0 w 69"/>
                <a:gd name="T1" fmla="*/ 46 h 46"/>
                <a:gd name="T2" fmla="*/ 69 w 69"/>
                <a:gd name="T3" fmla="*/ 25 h 46"/>
                <a:gd name="T4" fmla="*/ 44 w 69"/>
                <a:gd name="T5" fmla="*/ 0 h 46"/>
                <a:gd name="T6" fmla="*/ 0 w 69"/>
                <a:gd name="T7" fmla="*/ 46 h 46"/>
              </a:gdLst>
              <a:ahLst/>
              <a:cxnLst>
                <a:cxn ang="0">
                  <a:pos x="T0" y="T1"/>
                </a:cxn>
                <a:cxn ang="0">
                  <a:pos x="T2" y="T3"/>
                </a:cxn>
                <a:cxn ang="0">
                  <a:pos x="T4" y="T5"/>
                </a:cxn>
                <a:cxn ang="0">
                  <a:pos x="T6" y="T7"/>
                </a:cxn>
              </a:cxnLst>
              <a:rect l="0" t="0" r="r" b="b"/>
              <a:pathLst>
                <a:path w="69" h="46">
                  <a:moveTo>
                    <a:pt x="0" y="46"/>
                  </a:moveTo>
                  <a:lnTo>
                    <a:pt x="69" y="25"/>
                  </a:lnTo>
                  <a:lnTo>
                    <a:pt x="44" y="0"/>
                  </a:lnTo>
                  <a:lnTo>
                    <a:pt x="0" y="46"/>
                  </a:lnTo>
                  <a:close/>
                </a:path>
              </a:pathLst>
            </a:custGeom>
            <a:solidFill>
              <a:srgbClr val="AED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158"/>
            <p:cNvSpPr/>
            <p:nvPr/>
          </p:nvSpPr>
          <p:spPr bwMode="auto">
            <a:xfrm>
              <a:off x="3250" y="2813"/>
              <a:ext cx="174" cy="229"/>
            </a:xfrm>
            <a:custGeom>
              <a:avLst/>
              <a:gdLst>
                <a:gd name="T0" fmla="*/ 92 w 98"/>
                <a:gd name="T1" fmla="*/ 0 h 129"/>
                <a:gd name="T2" fmla="*/ 22 w 98"/>
                <a:gd name="T3" fmla="*/ 0 h 129"/>
                <a:gd name="T4" fmla="*/ 22 w 98"/>
                <a:gd name="T5" fmla="*/ 0 h 129"/>
                <a:gd name="T6" fmla="*/ 22 w 98"/>
                <a:gd name="T7" fmla="*/ 0 h 129"/>
                <a:gd name="T8" fmla="*/ 0 w 98"/>
                <a:gd name="T9" fmla="*/ 22 h 129"/>
                <a:gd name="T10" fmla="*/ 0 w 98"/>
                <a:gd name="T11" fmla="*/ 22 h 129"/>
                <a:gd name="T12" fmla="*/ 0 w 98"/>
                <a:gd name="T13" fmla="*/ 22 h 129"/>
                <a:gd name="T14" fmla="*/ 0 w 98"/>
                <a:gd name="T15" fmla="*/ 123 h 129"/>
                <a:gd name="T16" fmla="*/ 6 w 98"/>
                <a:gd name="T17" fmla="*/ 129 h 129"/>
                <a:gd name="T18" fmla="*/ 92 w 98"/>
                <a:gd name="T19" fmla="*/ 129 h 129"/>
                <a:gd name="T20" fmla="*/ 98 w 98"/>
                <a:gd name="T21" fmla="*/ 123 h 129"/>
                <a:gd name="T22" fmla="*/ 98 w 98"/>
                <a:gd name="T23" fmla="*/ 6 h 129"/>
                <a:gd name="T24" fmla="*/ 92 w 98"/>
                <a:gd name="T2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29">
                  <a:moveTo>
                    <a:pt x="92" y="0"/>
                  </a:moveTo>
                  <a:cubicBezTo>
                    <a:pt x="22" y="0"/>
                    <a:pt x="22" y="0"/>
                    <a:pt x="22" y="0"/>
                  </a:cubicBezTo>
                  <a:cubicBezTo>
                    <a:pt x="22" y="0"/>
                    <a:pt x="22" y="0"/>
                    <a:pt x="22" y="0"/>
                  </a:cubicBezTo>
                  <a:cubicBezTo>
                    <a:pt x="22" y="0"/>
                    <a:pt x="22" y="0"/>
                    <a:pt x="22" y="0"/>
                  </a:cubicBezTo>
                  <a:cubicBezTo>
                    <a:pt x="0" y="22"/>
                    <a:pt x="0" y="22"/>
                    <a:pt x="0" y="22"/>
                  </a:cubicBezTo>
                  <a:cubicBezTo>
                    <a:pt x="0" y="22"/>
                    <a:pt x="0" y="22"/>
                    <a:pt x="0" y="22"/>
                  </a:cubicBezTo>
                  <a:cubicBezTo>
                    <a:pt x="0" y="22"/>
                    <a:pt x="0" y="22"/>
                    <a:pt x="0" y="22"/>
                  </a:cubicBezTo>
                  <a:cubicBezTo>
                    <a:pt x="0" y="123"/>
                    <a:pt x="0" y="123"/>
                    <a:pt x="0" y="123"/>
                  </a:cubicBezTo>
                  <a:cubicBezTo>
                    <a:pt x="0" y="126"/>
                    <a:pt x="3" y="129"/>
                    <a:pt x="6" y="129"/>
                  </a:cubicBezTo>
                  <a:cubicBezTo>
                    <a:pt x="92" y="129"/>
                    <a:pt x="92" y="129"/>
                    <a:pt x="92" y="129"/>
                  </a:cubicBezTo>
                  <a:cubicBezTo>
                    <a:pt x="95" y="129"/>
                    <a:pt x="98" y="126"/>
                    <a:pt x="98" y="123"/>
                  </a:cubicBezTo>
                  <a:cubicBezTo>
                    <a:pt x="98" y="6"/>
                    <a:pt x="98" y="6"/>
                    <a:pt x="98" y="6"/>
                  </a:cubicBezTo>
                  <a:cubicBezTo>
                    <a:pt x="98" y="3"/>
                    <a:pt x="95" y="0"/>
                    <a:pt x="92" y="0"/>
                  </a:cubicBezTo>
                  <a:close/>
                </a:path>
              </a:pathLst>
            </a:custGeom>
            <a:solidFill>
              <a:srgbClr val="29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159"/>
            <p:cNvSpPr/>
            <p:nvPr/>
          </p:nvSpPr>
          <p:spPr bwMode="auto">
            <a:xfrm>
              <a:off x="3250" y="2811"/>
              <a:ext cx="174" cy="227"/>
            </a:xfrm>
            <a:custGeom>
              <a:avLst/>
              <a:gdLst>
                <a:gd name="T0" fmla="*/ 98 w 98"/>
                <a:gd name="T1" fmla="*/ 6 h 128"/>
                <a:gd name="T2" fmla="*/ 92 w 98"/>
                <a:gd name="T3" fmla="*/ 0 h 128"/>
                <a:gd name="T4" fmla="*/ 22 w 98"/>
                <a:gd name="T5" fmla="*/ 0 h 128"/>
                <a:gd name="T6" fmla="*/ 0 w 98"/>
                <a:gd name="T7" fmla="*/ 21 h 128"/>
                <a:gd name="T8" fmla="*/ 0 w 98"/>
                <a:gd name="T9" fmla="*/ 123 h 128"/>
                <a:gd name="T10" fmla="*/ 6 w 98"/>
                <a:gd name="T11" fmla="*/ 128 h 128"/>
                <a:gd name="T12" fmla="*/ 92 w 98"/>
                <a:gd name="T13" fmla="*/ 128 h 128"/>
                <a:gd name="T14" fmla="*/ 98 w 98"/>
                <a:gd name="T15" fmla="*/ 123 h 128"/>
                <a:gd name="T16" fmla="*/ 98 w 98"/>
                <a:gd name="T17"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28">
                  <a:moveTo>
                    <a:pt x="98" y="6"/>
                  </a:moveTo>
                  <a:cubicBezTo>
                    <a:pt x="98" y="3"/>
                    <a:pt x="95" y="0"/>
                    <a:pt x="92" y="0"/>
                  </a:cubicBezTo>
                  <a:cubicBezTo>
                    <a:pt x="22" y="0"/>
                    <a:pt x="22" y="0"/>
                    <a:pt x="22" y="0"/>
                  </a:cubicBezTo>
                  <a:cubicBezTo>
                    <a:pt x="0" y="21"/>
                    <a:pt x="0" y="21"/>
                    <a:pt x="0" y="21"/>
                  </a:cubicBezTo>
                  <a:cubicBezTo>
                    <a:pt x="0" y="123"/>
                    <a:pt x="0" y="123"/>
                    <a:pt x="0" y="123"/>
                  </a:cubicBezTo>
                  <a:cubicBezTo>
                    <a:pt x="0" y="126"/>
                    <a:pt x="3" y="128"/>
                    <a:pt x="6" y="128"/>
                  </a:cubicBezTo>
                  <a:cubicBezTo>
                    <a:pt x="92" y="128"/>
                    <a:pt x="92" y="128"/>
                    <a:pt x="92" y="128"/>
                  </a:cubicBezTo>
                  <a:cubicBezTo>
                    <a:pt x="95" y="128"/>
                    <a:pt x="98" y="126"/>
                    <a:pt x="98" y="123"/>
                  </a:cubicBezTo>
                  <a:lnTo>
                    <a:pt x="98" y="6"/>
                  </a:lnTo>
                  <a:close/>
                </a:path>
              </a:pathLst>
            </a:custGeom>
            <a:solidFill>
              <a:srgbClr val="F0EA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160"/>
            <p:cNvSpPr/>
            <p:nvPr/>
          </p:nvSpPr>
          <p:spPr bwMode="auto">
            <a:xfrm>
              <a:off x="3264" y="2841"/>
              <a:ext cx="148" cy="181"/>
            </a:xfrm>
            <a:custGeom>
              <a:avLst/>
              <a:gdLst>
                <a:gd name="T0" fmla="*/ 83 w 83"/>
                <a:gd name="T1" fmla="*/ 101 h 102"/>
                <a:gd name="T2" fmla="*/ 1 w 83"/>
                <a:gd name="T3" fmla="*/ 101 h 102"/>
                <a:gd name="T4" fmla="*/ 1 w 83"/>
                <a:gd name="T5" fmla="*/ 0 h 102"/>
                <a:gd name="T6" fmla="*/ 0 w 83"/>
                <a:gd name="T7" fmla="*/ 0 h 102"/>
                <a:gd name="T8" fmla="*/ 0 w 83"/>
                <a:gd name="T9" fmla="*/ 101 h 102"/>
                <a:gd name="T10" fmla="*/ 0 w 83"/>
                <a:gd name="T11" fmla="*/ 101 h 102"/>
                <a:gd name="T12" fmla="*/ 0 w 83"/>
                <a:gd name="T13" fmla="*/ 102 h 102"/>
                <a:gd name="T14" fmla="*/ 83 w 83"/>
                <a:gd name="T15" fmla="*/ 102 h 102"/>
                <a:gd name="T16" fmla="*/ 83 w 83"/>
                <a:gd name="T17"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102">
                  <a:moveTo>
                    <a:pt x="83" y="101"/>
                  </a:moveTo>
                  <a:cubicBezTo>
                    <a:pt x="1" y="101"/>
                    <a:pt x="1" y="101"/>
                    <a:pt x="1" y="101"/>
                  </a:cubicBezTo>
                  <a:cubicBezTo>
                    <a:pt x="1" y="0"/>
                    <a:pt x="1" y="0"/>
                    <a:pt x="1" y="0"/>
                  </a:cubicBezTo>
                  <a:cubicBezTo>
                    <a:pt x="1" y="0"/>
                    <a:pt x="0" y="0"/>
                    <a:pt x="0" y="0"/>
                  </a:cubicBezTo>
                  <a:cubicBezTo>
                    <a:pt x="0" y="101"/>
                    <a:pt x="0" y="101"/>
                    <a:pt x="0" y="101"/>
                  </a:cubicBezTo>
                  <a:cubicBezTo>
                    <a:pt x="0" y="101"/>
                    <a:pt x="0" y="101"/>
                    <a:pt x="0" y="101"/>
                  </a:cubicBezTo>
                  <a:cubicBezTo>
                    <a:pt x="0" y="102"/>
                    <a:pt x="0" y="102"/>
                    <a:pt x="0" y="102"/>
                  </a:cubicBezTo>
                  <a:cubicBezTo>
                    <a:pt x="83" y="102"/>
                    <a:pt x="83" y="102"/>
                    <a:pt x="83" y="102"/>
                  </a:cubicBezTo>
                  <a:lnTo>
                    <a:pt x="83" y="101"/>
                  </a:lnTo>
                  <a:close/>
                </a:path>
              </a:pathLst>
            </a:custGeom>
            <a:solidFill>
              <a:srgbClr val="9596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161"/>
            <p:cNvSpPr>
              <a:spLocks noEditPoints="1"/>
            </p:cNvSpPr>
            <p:nvPr/>
          </p:nvSpPr>
          <p:spPr bwMode="auto">
            <a:xfrm>
              <a:off x="3264" y="2836"/>
              <a:ext cx="142" cy="185"/>
            </a:xfrm>
            <a:custGeom>
              <a:avLst/>
              <a:gdLst>
                <a:gd name="T0" fmla="*/ 142 w 142"/>
                <a:gd name="T1" fmla="*/ 185 h 185"/>
                <a:gd name="T2" fmla="*/ 2 w 142"/>
                <a:gd name="T3" fmla="*/ 185 h 185"/>
                <a:gd name="T4" fmla="*/ 0 w 142"/>
                <a:gd name="T5" fmla="*/ 0 h 185"/>
                <a:gd name="T6" fmla="*/ 142 w 142"/>
                <a:gd name="T7" fmla="*/ 0 h 185"/>
                <a:gd name="T8" fmla="*/ 142 w 142"/>
                <a:gd name="T9" fmla="*/ 185 h 185"/>
                <a:gd name="T10" fmla="*/ 2 w 142"/>
                <a:gd name="T11" fmla="*/ 185 h 185"/>
                <a:gd name="T12" fmla="*/ 142 w 142"/>
                <a:gd name="T13" fmla="*/ 185 h 185"/>
                <a:gd name="T14" fmla="*/ 142 w 142"/>
                <a:gd name="T15" fmla="*/ 2 h 185"/>
                <a:gd name="T16" fmla="*/ 2 w 142"/>
                <a:gd name="T17" fmla="*/ 2 h 185"/>
                <a:gd name="T18" fmla="*/ 2 w 142"/>
                <a:gd name="T19"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185">
                  <a:moveTo>
                    <a:pt x="142" y="185"/>
                  </a:moveTo>
                  <a:lnTo>
                    <a:pt x="2" y="185"/>
                  </a:lnTo>
                  <a:lnTo>
                    <a:pt x="0" y="0"/>
                  </a:lnTo>
                  <a:lnTo>
                    <a:pt x="142" y="0"/>
                  </a:lnTo>
                  <a:lnTo>
                    <a:pt x="142" y="185"/>
                  </a:lnTo>
                  <a:close/>
                  <a:moveTo>
                    <a:pt x="2" y="185"/>
                  </a:moveTo>
                  <a:lnTo>
                    <a:pt x="142" y="185"/>
                  </a:lnTo>
                  <a:lnTo>
                    <a:pt x="142" y="2"/>
                  </a:lnTo>
                  <a:lnTo>
                    <a:pt x="2" y="2"/>
                  </a:lnTo>
                  <a:lnTo>
                    <a:pt x="2" y="185"/>
                  </a:lnTo>
                  <a:close/>
                </a:path>
              </a:pathLst>
            </a:custGeom>
            <a:solidFill>
              <a:srgbClr val="9596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162"/>
            <p:cNvSpPr/>
            <p:nvPr/>
          </p:nvSpPr>
          <p:spPr bwMode="auto">
            <a:xfrm>
              <a:off x="3266" y="2989"/>
              <a:ext cx="140" cy="1"/>
            </a:xfrm>
            <a:custGeom>
              <a:avLst/>
              <a:gdLst>
                <a:gd name="T0" fmla="*/ 140 w 140"/>
                <a:gd name="T1" fmla="*/ 1 h 1"/>
                <a:gd name="T2" fmla="*/ 0 w 140"/>
                <a:gd name="T3" fmla="*/ 1 h 1"/>
                <a:gd name="T4" fmla="*/ 0 w 140"/>
                <a:gd name="T5" fmla="*/ 1 h 1"/>
                <a:gd name="T6" fmla="*/ 140 w 140"/>
                <a:gd name="T7" fmla="*/ 0 h 1"/>
                <a:gd name="T8" fmla="*/ 140 w 140"/>
                <a:gd name="T9" fmla="*/ 1 h 1"/>
              </a:gdLst>
              <a:ahLst/>
              <a:cxnLst>
                <a:cxn ang="0">
                  <a:pos x="T0" y="T1"/>
                </a:cxn>
                <a:cxn ang="0">
                  <a:pos x="T2" y="T3"/>
                </a:cxn>
                <a:cxn ang="0">
                  <a:pos x="T4" y="T5"/>
                </a:cxn>
                <a:cxn ang="0">
                  <a:pos x="T6" y="T7"/>
                </a:cxn>
                <a:cxn ang="0">
                  <a:pos x="T8" y="T9"/>
                </a:cxn>
              </a:cxnLst>
              <a:rect l="0" t="0" r="r" b="b"/>
              <a:pathLst>
                <a:path w="140" h="1">
                  <a:moveTo>
                    <a:pt x="140" y="1"/>
                  </a:moveTo>
                  <a:lnTo>
                    <a:pt x="0" y="1"/>
                  </a:lnTo>
                  <a:lnTo>
                    <a:pt x="0" y="1"/>
                  </a:lnTo>
                  <a:lnTo>
                    <a:pt x="140" y="0"/>
                  </a:lnTo>
                  <a:lnTo>
                    <a:pt x="140" y="1"/>
                  </a:lnTo>
                  <a:close/>
                </a:path>
              </a:pathLst>
            </a:custGeom>
            <a:solidFill>
              <a:srgbClr val="9596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Rectangle 163"/>
            <p:cNvSpPr>
              <a:spLocks noChangeArrowheads="1"/>
            </p:cNvSpPr>
            <p:nvPr/>
          </p:nvSpPr>
          <p:spPr bwMode="auto">
            <a:xfrm>
              <a:off x="3266" y="2958"/>
              <a:ext cx="140" cy="2"/>
            </a:xfrm>
            <a:prstGeom prst="rect">
              <a:avLst/>
            </a:prstGeom>
            <a:solidFill>
              <a:srgbClr val="9596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79" name="Rectangle 164"/>
            <p:cNvSpPr>
              <a:spLocks noChangeArrowheads="1"/>
            </p:cNvSpPr>
            <p:nvPr/>
          </p:nvSpPr>
          <p:spPr bwMode="auto">
            <a:xfrm>
              <a:off x="3266" y="2928"/>
              <a:ext cx="140" cy="1"/>
            </a:xfrm>
            <a:prstGeom prst="rect">
              <a:avLst/>
            </a:prstGeom>
            <a:solidFill>
              <a:srgbClr val="9596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80" name="Rectangle 165"/>
            <p:cNvSpPr>
              <a:spLocks noChangeArrowheads="1"/>
            </p:cNvSpPr>
            <p:nvPr/>
          </p:nvSpPr>
          <p:spPr bwMode="auto">
            <a:xfrm>
              <a:off x="3266" y="2898"/>
              <a:ext cx="140" cy="1"/>
            </a:xfrm>
            <a:prstGeom prst="rect">
              <a:avLst/>
            </a:prstGeom>
            <a:solidFill>
              <a:srgbClr val="9596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81" name="Rectangle 166"/>
            <p:cNvSpPr>
              <a:spLocks noChangeArrowheads="1"/>
            </p:cNvSpPr>
            <p:nvPr/>
          </p:nvSpPr>
          <p:spPr bwMode="auto">
            <a:xfrm>
              <a:off x="3266" y="2868"/>
              <a:ext cx="140" cy="1"/>
            </a:xfrm>
            <a:prstGeom prst="rect">
              <a:avLst/>
            </a:prstGeom>
            <a:solidFill>
              <a:srgbClr val="9596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82" name="Rectangle 167"/>
            <p:cNvSpPr>
              <a:spLocks noChangeArrowheads="1"/>
            </p:cNvSpPr>
            <p:nvPr/>
          </p:nvSpPr>
          <p:spPr bwMode="auto">
            <a:xfrm>
              <a:off x="3381" y="2836"/>
              <a:ext cx="2" cy="185"/>
            </a:xfrm>
            <a:prstGeom prst="rect">
              <a:avLst/>
            </a:prstGeom>
            <a:solidFill>
              <a:srgbClr val="9596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83" name="Freeform 168"/>
            <p:cNvSpPr/>
            <p:nvPr/>
          </p:nvSpPr>
          <p:spPr bwMode="auto">
            <a:xfrm>
              <a:off x="3358" y="2836"/>
              <a:ext cx="2" cy="185"/>
            </a:xfrm>
            <a:custGeom>
              <a:avLst/>
              <a:gdLst>
                <a:gd name="T0" fmla="*/ 2 w 2"/>
                <a:gd name="T1" fmla="*/ 185 h 185"/>
                <a:gd name="T2" fmla="*/ 0 w 2"/>
                <a:gd name="T3" fmla="*/ 185 h 185"/>
                <a:gd name="T4" fmla="*/ 0 w 2"/>
                <a:gd name="T5" fmla="*/ 0 h 185"/>
                <a:gd name="T6" fmla="*/ 0 w 2"/>
                <a:gd name="T7" fmla="*/ 0 h 185"/>
                <a:gd name="T8" fmla="*/ 2 w 2"/>
                <a:gd name="T9" fmla="*/ 185 h 185"/>
              </a:gdLst>
              <a:ahLst/>
              <a:cxnLst>
                <a:cxn ang="0">
                  <a:pos x="T0" y="T1"/>
                </a:cxn>
                <a:cxn ang="0">
                  <a:pos x="T2" y="T3"/>
                </a:cxn>
                <a:cxn ang="0">
                  <a:pos x="T4" y="T5"/>
                </a:cxn>
                <a:cxn ang="0">
                  <a:pos x="T6" y="T7"/>
                </a:cxn>
                <a:cxn ang="0">
                  <a:pos x="T8" y="T9"/>
                </a:cxn>
              </a:cxnLst>
              <a:rect l="0" t="0" r="r" b="b"/>
              <a:pathLst>
                <a:path w="2" h="185">
                  <a:moveTo>
                    <a:pt x="2" y="185"/>
                  </a:moveTo>
                  <a:lnTo>
                    <a:pt x="0" y="185"/>
                  </a:lnTo>
                  <a:lnTo>
                    <a:pt x="0" y="0"/>
                  </a:lnTo>
                  <a:lnTo>
                    <a:pt x="0" y="0"/>
                  </a:lnTo>
                  <a:lnTo>
                    <a:pt x="2" y="185"/>
                  </a:lnTo>
                  <a:close/>
                </a:path>
              </a:pathLst>
            </a:custGeom>
            <a:solidFill>
              <a:srgbClr val="9596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Rectangle 169"/>
            <p:cNvSpPr>
              <a:spLocks noChangeArrowheads="1"/>
            </p:cNvSpPr>
            <p:nvPr/>
          </p:nvSpPr>
          <p:spPr bwMode="auto">
            <a:xfrm>
              <a:off x="3335" y="2836"/>
              <a:ext cx="1" cy="185"/>
            </a:xfrm>
            <a:prstGeom prst="rect">
              <a:avLst/>
            </a:prstGeom>
            <a:solidFill>
              <a:srgbClr val="9596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85" name="Rectangle 170"/>
            <p:cNvSpPr>
              <a:spLocks noChangeArrowheads="1"/>
            </p:cNvSpPr>
            <p:nvPr/>
          </p:nvSpPr>
          <p:spPr bwMode="auto">
            <a:xfrm>
              <a:off x="3312" y="2836"/>
              <a:ext cx="1" cy="185"/>
            </a:xfrm>
            <a:prstGeom prst="rect">
              <a:avLst/>
            </a:prstGeom>
            <a:solidFill>
              <a:srgbClr val="9596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86" name="Rectangle 171"/>
            <p:cNvSpPr>
              <a:spLocks noChangeArrowheads="1"/>
            </p:cNvSpPr>
            <p:nvPr/>
          </p:nvSpPr>
          <p:spPr bwMode="auto">
            <a:xfrm>
              <a:off x="3289" y="2836"/>
              <a:ext cx="1" cy="185"/>
            </a:xfrm>
            <a:prstGeom prst="rect">
              <a:avLst/>
            </a:prstGeom>
            <a:solidFill>
              <a:srgbClr val="9596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87" name="Freeform 172"/>
            <p:cNvSpPr/>
            <p:nvPr/>
          </p:nvSpPr>
          <p:spPr bwMode="auto">
            <a:xfrm>
              <a:off x="3264" y="2836"/>
              <a:ext cx="140" cy="185"/>
            </a:xfrm>
            <a:custGeom>
              <a:avLst/>
              <a:gdLst>
                <a:gd name="T0" fmla="*/ 2 w 140"/>
                <a:gd name="T1" fmla="*/ 185 h 185"/>
                <a:gd name="T2" fmla="*/ 0 w 140"/>
                <a:gd name="T3" fmla="*/ 185 h 185"/>
                <a:gd name="T4" fmla="*/ 25 w 140"/>
                <a:gd name="T5" fmla="*/ 122 h 185"/>
                <a:gd name="T6" fmla="*/ 48 w 140"/>
                <a:gd name="T7" fmla="*/ 151 h 185"/>
                <a:gd name="T8" fmla="*/ 71 w 140"/>
                <a:gd name="T9" fmla="*/ 92 h 185"/>
                <a:gd name="T10" fmla="*/ 94 w 140"/>
                <a:gd name="T11" fmla="*/ 76 h 185"/>
                <a:gd name="T12" fmla="*/ 107 w 140"/>
                <a:gd name="T13" fmla="*/ 60 h 185"/>
                <a:gd name="T14" fmla="*/ 139 w 140"/>
                <a:gd name="T15" fmla="*/ 5 h 185"/>
                <a:gd name="T16" fmla="*/ 137 w 140"/>
                <a:gd name="T17" fmla="*/ 5 h 185"/>
                <a:gd name="T18" fmla="*/ 140 w 140"/>
                <a:gd name="T19" fmla="*/ 0 h 185"/>
                <a:gd name="T20" fmla="*/ 140 w 140"/>
                <a:gd name="T21" fmla="*/ 7 h 185"/>
                <a:gd name="T22" fmla="*/ 140 w 140"/>
                <a:gd name="T23" fmla="*/ 5 h 185"/>
                <a:gd name="T24" fmla="*/ 107 w 140"/>
                <a:gd name="T25" fmla="*/ 62 h 185"/>
                <a:gd name="T26" fmla="*/ 96 w 140"/>
                <a:gd name="T27" fmla="*/ 76 h 185"/>
                <a:gd name="T28" fmla="*/ 71 w 140"/>
                <a:gd name="T29" fmla="*/ 94 h 185"/>
                <a:gd name="T30" fmla="*/ 48 w 140"/>
                <a:gd name="T31" fmla="*/ 156 h 185"/>
                <a:gd name="T32" fmla="*/ 25 w 140"/>
                <a:gd name="T33" fmla="*/ 126 h 185"/>
                <a:gd name="T34" fmla="*/ 2 w 140"/>
                <a:gd name="T35"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185">
                  <a:moveTo>
                    <a:pt x="2" y="185"/>
                  </a:moveTo>
                  <a:lnTo>
                    <a:pt x="0" y="185"/>
                  </a:lnTo>
                  <a:lnTo>
                    <a:pt x="25" y="122"/>
                  </a:lnTo>
                  <a:lnTo>
                    <a:pt x="48" y="151"/>
                  </a:lnTo>
                  <a:lnTo>
                    <a:pt x="71" y="92"/>
                  </a:lnTo>
                  <a:lnTo>
                    <a:pt x="94" y="76"/>
                  </a:lnTo>
                  <a:lnTo>
                    <a:pt x="107" y="60"/>
                  </a:lnTo>
                  <a:lnTo>
                    <a:pt x="139" y="5"/>
                  </a:lnTo>
                  <a:lnTo>
                    <a:pt x="137" y="5"/>
                  </a:lnTo>
                  <a:lnTo>
                    <a:pt x="140" y="0"/>
                  </a:lnTo>
                  <a:lnTo>
                    <a:pt x="140" y="7"/>
                  </a:lnTo>
                  <a:lnTo>
                    <a:pt x="140" y="5"/>
                  </a:lnTo>
                  <a:lnTo>
                    <a:pt x="107" y="62"/>
                  </a:lnTo>
                  <a:lnTo>
                    <a:pt x="96" y="76"/>
                  </a:lnTo>
                  <a:lnTo>
                    <a:pt x="71" y="94"/>
                  </a:lnTo>
                  <a:lnTo>
                    <a:pt x="48" y="156"/>
                  </a:lnTo>
                  <a:lnTo>
                    <a:pt x="25" y="126"/>
                  </a:lnTo>
                  <a:lnTo>
                    <a:pt x="2" y="185"/>
                  </a:lnTo>
                  <a:close/>
                </a:path>
              </a:pathLst>
            </a:custGeom>
            <a:solidFill>
              <a:srgbClr val="D04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173"/>
            <p:cNvSpPr/>
            <p:nvPr/>
          </p:nvSpPr>
          <p:spPr bwMode="auto">
            <a:xfrm>
              <a:off x="3250" y="2811"/>
              <a:ext cx="39" cy="37"/>
            </a:xfrm>
            <a:custGeom>
              <a:avLst/>
              <a:gdLst>
                <a:gd name="T0" fmla="*/ 22 w 22"/>
                <a:gd name="T1" fmla="*/ 16 h 21"/>
                <a:gd name="T2" fmla="*/ 16 w 22"/>
                <a:gd name="T3" fmla="*/ 21 h 21"/>
                <a:gd name="T4" fmla="*/ 0 w 22"/>
                <a:gd name="T5" fmla="*/ 21 h 21"/>
                <a:gd name="T6" fmla="*/ 22 w 22"/>
                <a:gd name="T7" fmla="*/ 0 h 21"/>
                <a:gd name="T8" fmla="*/ 22 w 22"/>
                <a:gd name="T9" fmla="*/ 16 h 21"/>
              </a:gdLst>
              <a:ahLst/>
              <a:cxnLst>
                <a:cxn ang="0">
                  <a:pos x="T0" y="T1"/>
                </a:cxn>
                <a:cxn ang="0">
                  <a:pos x="T2" y="T3"/>
                </a:cxn>
                <a:cxn ang="0">
                  <a:pos x="T4" y="T5"/>
                </a:cxn>
                <a:cxn ang="0">
                  <a:pos x="T6" y="T7"/>
                </a:cxn>
                <a:cxn ang="0">
                  <a:pos x="T8" y="T9"/>
                </a:cxn>
              </a:cxnLst>
              <a:rect l="0" t="0" r="r" b="b"/>
              <a:pathLst>
                <a:path w="22" h="21">
                  <a:moveTo>
                    <a:pt x="22" y="16"/>
                  </a:moveTo>
                  <a:cubicBezTo>
                    <a:pt x="22" y="19"/>
                    <a:pt x="19" y="21"/>
                    <a:pt x="16" y="21"/>
                  </a:cubicBezTo>
                  <a:cubicBezTo>
                    <a:pt x="0" y="21"/>
                    <a:pt x="0" y="21"/>
                    <a:pt x="0" y="21"/>
                  </a:cubicBezTo>
                  <a:cubicBezTo>
                    <a:pt x="22" y="0"/>
                    <a:pt x="22" y="0"/>
                    <a:pt x="22" y="0"/>
                  </a:cubicBezTo>
                  <a:lnTo>
                    <a:pt x="22" y="16"/>
                  </a:lnTo>
                  <a:close/>
                </a:path>
              </a:pathLst>
            </a:custGeom>
            <a:solidFill>
              <a:srgbClr val="DDD3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174"/>
            <p:cNvSpPr/>
            <p:nvPr/>
          </p:nvSpPr>
          <p:spPr bwMode="auto">
            <a:xfrm>
              <a:off x="4022" y="2345"/>
              <a:ext cx="194" cy="171"/>
            </a:xfrm>
            <a:custGeom>
              <a:avLst/>
              <a:gdLst>
                <a:gd name="T0" fmla="*/ 107 w 109"/>
                <a:gd name="T1" fmla="*/ 50 h 96"/>
                <a:gd name="T2" fmla="*/ 107 w 109"/>
                <a:gd name="T3" fmla="*/ 49 h 96"/>
                <a:gd name="T4" fmla="*/ 109 w 109"/>
                <a:gd name="T5" fmla="*/ 45 h 96"/>
                <a:gd name="T6" fmla="*/ 83 w 109"/>
                <a:gd name="T7" fmla="*/ 30 h 96"/>
                <a:gd name="T8" fmla="*/ 78 w 109"/>
                <a:gd name="T9" fmla="*/ 27 h 96"/>
                <a:gd name="T10" fmla="*/ 75 w 109"/>
                <a:gd name="T11" fmla="*/ 25 h 96"/>
                <a:gd name="T12" fmla="*/ 68 w 109"/>
                <a:gd name="T13" fmla="*/ 27 h 96"/>
                <a:gd name="T14" fmla="*/ 68 w 109"/>
                <a:gd name="T15" fmla="*/ 27 h 96"/>
                <a:gd name="T16" fmla="*/ 67 w 109"/>
                <a:gd name="T17" fmla="*/ 26 h 96"/>
                <a:gd name="T18" fmla="*/ 65 w 109"/>
                <a:gd name="T19" fmla="*/ 19 h 96"/>
                <a:gd name="T20" fmla="*/ 30 w 109"/>
                <a:gd name="T21" fmla="*/ 0 h 96"/>
                <a:gd name="T22" fmla="*/ 28 w 109"/>
                <a:gd name="T23" fmla="*/ 4 h 96"/>
                <a:gd name="T24" fmla="*/ 27 w 109"/>
                <a:gd name="T25" fmla="*/ 3 h 96"/>
                <a:gd name="T26" fmla="*/ 0 w 109"/>
                <a:gd name="T27" fmla="*/ 50 h 96"/>
                <a:gd name="T28" fmla="*/ 81 w 109"/>
                <a:gd name="T29" fmla="*/ 96 h 96"/>
                <a:gd name="T30" fmla="*/ 107 w 109"/>
                <a:gd name="T31" fmla="*/ 5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96">
                  <a:moveTo>
                    <a:pt x="107" y="50"/>
                  </a:moveTo>
                  <a:cubicBezTo>
                    <a:pt x="107" y="49"/>
                    <a:pt x="107" y="49"/>
                    <a:pt x="107" y="49"/>
                  </a:cubicBezTo>
                  <a:cubicBezTo>
                    <a:pt x="109" y="45"/>
                    <a:pt x="109" y="45"/>
                    <a:pt x="109" y="45"/>
                  </a:cubicBezTo>
                  <a:cubicBezTo>
                    <a:pt x="83" y="30"/>
                    <a:pt x="83" y="30"/>
                    <a:pt x="83" y="30"/>
                  </a:cubicBezTo>
                  <a:cubicBezTo>
                    <a:pt x="78" y="27"/>
                    <a:pt x="78" y="27"/>
                    <a:pt x="78" y="27"/>
                  </a:cubicBezTo>
                  <a:cubicBezTo>
                    <a:pt x="75" y="25"/>
                    <a:pt x="75" y="25"/>
                    <a:pt x="75" y="25"/>
                  </a:cubicBezTo>
                  <a:cubicBezTo>
                    <a:pt x="72" y="24"/>
                    <a:pt x="69" y="25"/>
                    <a:pt x="68" y="27"/>
                  </a:cubicBezTo>
                  <a:cubicBezTo>
                    <a:pt x="68" y="27"/>
                    <a:pt x="68" y="27"/>
                    <a:pt x="68" y="27"/>
                  </a:cubicBezTo>
                  <a:cubicBezTo>
                    <a:pt x="67" y="26"/>
                    <a:pt x="67" y="26"/>
                    <a:pt x="67" y="26"/>
                  </a:cubicBezTo>
                  <a:cubicBezTo>
                    <a:pt x="68" y="24"/>
                    <a:pt x="67" y="21"/>
                    <a:pt x="65" y="19"/>
                  </a:cubicBezTo>
                  <a:cubicBezTo>
                    <a:pt x="30" y="0"/>
                    <a:pt x="30" y="0"/>
                    <a:pt x="30" y="0"/>
                  </a:cubicBezTo>
                  <a:cubicBezTo>
                    <a:pt x="28" y="4"/>
                    <a:pt x="28" y="4"/>
                    <a:pt x="28" y="4"/>
                  </a:cubicBezTo>
                  <a:cubicBezTo>
                    <a:pt x="27" y="3"/>
                    <a:pt x="27" y="3"/>
                    <a:pt x="27" y="3"/>
                  </a:cubicBezTo>
                  <a:cubicBezTo>
                    <a:pt x="0" y="50"/>
                    <a:pt x="0" y="50"/>
                    <a:pt x="0" y="50"/>
                  </a:cubicBezTo>
                  <a:cubicBezTo>
                    <a:pt x="81" y="96"/>
                    <a:pt x="81" y="96"/>
                    <a:pt x="81" y="96"/>
                  </a:cubicBezTo>
                  <a:lnTo>
                    <a:pt x="107" y="50"/>
                  </a:lnTo>
                  <a:close/>
                </a:path>
              </a:pathLst>
            </a:custGeom>
            <a:solidFill>
              <a:srgbClr val="29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175"/>
            <p:cNvSpPr/>
            <p:nvPr/>
          </p:nvSpPr>
          <p:spPr bwMode="auto">
            <a:xfrm>
              <a:off x="4022" y="2349"/>
              <a:ext cx="190" cy="163"/>
            </a:xfrm>
            <a:custGeom>
              <a:avLst/>
              <a:gdLst>
                <a:gd name="T0" fmla="*/ 144 w 190"/>
                <a:gd name="T1" fmla="*/ 163 h 163"/>
                <a:gd name="T2" fmla="*/ 0 w 190"/>
                <a:gd name="T3" fmla="*/ 81 h 163"/>
                <a:gd name="T4" fmla="*/ 48 w 190"/>
                <a:gd name="T5" fmla="*/ 0 h 163"/>
                <a:gd name="T6" fmla="*/ 190 w 190"/>
                <a:gd name="T7" fmla="*/ 81 h 163"/>
                <a:gd name="T8" fmla="*/ 144 w 190"/>
                <a:gd name="T9" fmla="*/ 163 h 163"/>
              </a:gdLst>
              <a:ahLst/>
              <a:cxnLst>
                <a:cxn ang="0">
                  <a:pos x="T0" y="T1"/>
                </a:cxn>
                <a:cxn ang="0">
                  <a:pos x="T2" y="T3"/>
                </a:cxn>
                <a:cxn ang="0">
                  <a:pos x="T4" y="T5"/>
                </a:cxn>
                <a:cxn ang="0">
                  <a:pos x="T6" y="T7"/>
                </a:cxn>
                <a:cxn ang="0">
                  <a:pos x="T8" y="T9"/>
                </a:cxn>
              </a:cxnLst>
              <a:rect l="0" t="0" r="r" b="b"/>
              <a:pathLst>
                <a:path w="190" h="163">
                  <a:moveTo>
                    <a:pt x="144" y="163"/>
                  </a:moveTo>
                  <a:lnTo>
                    <a:pt x="0" y="81"/>
                  </a:lnTo>
                  <a:lnTo>
                    <a:pt x="48" y="0"/>
                  </a:lnTo>
                  <a:lnTo>
                    <a:pt x="190" y="81"/>
                  </a:lnTo>
                  <a:lnTo>
                    <a:pt x="144" y="163"/>
                  </a:lnTo>
                  <a:close/>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176"/>
            <p:cNvSpPr/>
            <p:nvPr/>
          </p:nvSpPr>
          <p:spPr bwMode="auto">
            <a:xfrm>
              <a:off x="4097" y="2384"/>
              <a:ext cx="119" cy="117"/>
            </a:xfrm>
            <a:custGeom>
              <a:avLst/>
              <a:gdLst>
                <a:gd name="T0" fmla="*/ 32 w 67"/>
                <a:gd name="T1" fmla="*/ 1 h 66"/>
                <a:gd name="T2" fmla="*/ 25 w 67"/>
                <a:gd name="T3" fmla="*/ 3 h 66"/>
                <a:gd name="T4" fmla="*/ 0 w 67"/>
                <a:gd name="T5" fmla="*/ 47 h 66"/>
                <a:gd name="T6" fmla="*/ 0 w 67"/>
                <a:gd name="T7" fmla="*/ 48 h 66"/>
                <a:gd name="T8" fmla="*/ 7 w 67"/>
                <a:gd name="T9" fmla="*/ 46 h 66"/>
                <a:gd name="T10" fmla="*/ 41 w 67"/>
                <a:gd name="T11" fmla="*/ 66 h 66"/>
                <a:gd name="T12" fmla="*/ 67 w 67"/>
                <a:gd name="T13" fmla="*/ 21 h 66"/>
                <a:gd name="T14" fmla="*/ 32 w 67"/>
                <a:gd name="T15" fmla="*/ 1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6">
                  <a:moveTo>
                    <a:pt x="32" y="1"/>
                  </a:moveTo>
                  <a:cubicBezTo>
                    <a:pt x="30" y="0"/>
                    <a:pt x="27" y="1"/>
                    <a:pt x="25" y="3"/>
                  </a:cubicBezTo>
                  <a:cubicBezTo>
                    <a:pt x="0" y="47"/>
                    <a:pt x="0" y="47"/>
                    <a:pt x="0" y="47"/>
                  </a:cubicBezTo>
                  <a:cubicBezTo>
                    <a:pt x="0" y="48"/>
                    <a:pt x="0" y="48"/>
                    <a:pt x="0" y="48"/>
                  </a:cubicBezTo>
                  <a:cubicBezTo>
                    <a:pt x="1" y="45"/>
                    <a:pt x="4" y="45"/>
                    <a:pt x="7" y="46"/>
                  </a:cubicBezTo>
                  <a:cubicBezTo>
                    <a:pt x="41" y="66"/>
                    <a:pt x="41" y="66"/>
                    <a:pt x="41" y="66"/>
                  </a:cubicBezTo>
                  <a:cubicBezTo>
                    <a:pt x="67" y="21"/>
                    <a:pt x="67" y="21"/>
                    <a:pt x="67" y="21"/>
                  </a:cubicBezTo>
                  <a:lnTo>
                    <a:pt x="32" y="1"/>
                  </a:lnTo>
                  <a:close/>
                </a:path>
              </a:pathLst>
            </a:custGeom>
            <a:solidFill>
              <a:srgbClr val="F0EA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177"/>
            <p:cNvSpPr/>
            <p:nvPr/>
          </p:nvSpPr>
          <p:spPr bwMode="auto">
            <a:xfrm>
              <a:off x="4026" y="2420"/>
              <a:ext cx="74" cy="48"/>
            </a:xfrm>
            <a:custGeom>
              <a:avLst/>
              <a:gdLst>
                <a:gd name="T0" fmla="*/ 69 w 74"/>
                <a:gd name="T1" fmla="*/ 48 h 48"/>
                <a:gd name="T2" fmla="*/ 0 w 74"/>
                <a:gd name="T3" fmla="*/ 9 h 48"/>
                <a:gd name="T4" fmla="*/ 5 w 74"/>
                <a:gd name="T5" fmla="*/ 0 h 48"/>
                <a:gd name="T6" fmla="*/ 74 w 74"/>
                <a:gd name="T7" fmla="*/ 39 h 48"/>
                <a:gd name="T8" fmla="*/ 69 w 74"/>
                <a:gd name="T9" fmla="*/ 48 h 48"/>
              </a:gdLst>
              <a:ahLst/>
              <a:cxnLst>
                <a:cxn ang="0">
                  <a:pos x="T0" y="T1"/>
                </a:cxn>
                <a:cxn ang="0">
                  <a:pos x="T2" y="T3"/>
                </a:cxn>
                <a:cxn ang="0">
                  <a:pos x="T4" y="T5"/>
                </a:cxn>
                <a:cxn ang="0">
                  <a:pos x="T6" y="T7"/>
                </a:cxn>
                <a:cxn ang="0">
                  <a:pos x="T8" y="T9"/>
                </a:cxn>
              </a:cxnLst>
              <a:rect l="0" t="0" r="r" b="b"/>
              <a:pathLst>
                <a:path w="74" h="48">
                  <a:moveTo>
                    <a:pt x="69" y="48"/>
                  </a:moveTo>
                  <a:lnTo>
                    <a:pt x="0" y="9"/>
                  </a:lnTo>
                  <a:lnTo>
                    <a:pt x="5" y="0"/>
                  </a:lnTo>
                  <a:lnTo>
                    <a:pt x="74" y="39"/>
                  </a:lnTo>
                  <a:lnTo>
                    <a:pt x="69" y="48"/>
                  </a:lnTo>
                  <a:close/>
                </a:path>
              </a:pathLst>
            </a:custGeom>
            <a:solidFill>
              <a:srgbClr val="CBA8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178"/>
            <p:cNvSpPr/>
            <p:nvPr/>
          </p:nvSpPr>
          <p:spPr bwMode="auto">
            <a:xfrm>
              <a:off x="4031" y="2341"/>
              <a:ext cx="112" cy="127"/>
            </a:xfrm>
            <a:custGeom>
              <a:avLst/>
              <a:gdLst>
                <a:gd name="T0" fmla="*/ 59 w 63"/>
                <a:gd name="T1" fmla="*/ 20 h 71"/>
                <a:gd name="T2" fmla="*/ 61 w 63"/>
                <a:gd name="T3" fmla="*/ 27 h 71"/>
                <a:gd name="T4" fmla="*/ 36 w 63"/>
                <a:gd name="T5" fmla="*/ 71 h 71"/>
                <a:gd name="T6" fmla="*/ 36 w 63"/>
                <a:gd name="T7" fmla="*/ 71 h 71"/>
                <a:gd name="T8" fmla="*/ 34 w 63"/>
                <a:gd name="T9" fmla="*/ 64 h 71"/>
                <a:gd name="T10" fmla="*/ 0 w 63"/>
                <a:gd name="T11" fmla="*/ 44 h 71"/>
                <a:gd name="T12" fmla="*/ 25 w 63"/>
                <a:gd name="T13" fmla="*/ 0 h 71"/>
                <a:gd name="T14" fmla="*/ 59 w 63"/>
                <a:gd name="T15" fmla="*/ 20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71">
                  <a:moveTo>
                    <a:pt x="59" y="20"/>
                  </a:moveTo>
                  <a:cubicBezTo>
                    <a:pt x="62" y="21"/>
                    <a:pt x="63" y="24"/>
                    <a:pt x="61" y="27"/>
                  </a:cubicBezTo>
                  <a:cubicBezTo>
                    <a:pt x="36" y="71"/>
                    <a:pt x="36" y="71"/>
                    <a:pt x="36" y="71"/>
                  </a:cubicBezTo>
                  <a:cubicBezTo>
                    <a:pt x="36" y="71"/>
                    <a:pt x="36" y="71"/>
                    <a:pt x="36" y="71"/>
                  </a:cubicBezTo>
                  <a:cubicBezTo>
                    <a:pt x="37" y="69"/>
                    <a:pt x="36" y="66"/>
                    <a:pt x="34" y="64"/>
                  </a:cubicBezTo>
                  <a:cubicBezTo>
                    <a:pt x="0" y="44"/>
                    <a:pt x="0" y="44"/>
                    <a:pt x="0" y="44"/>
                  </a:cubicBezTo>
                  <a:cubicBezTo>
                    <a:pt x="25" y="0"/>
                    <a:pt x="25" y="0"/>
                    <a:pt x="25" y="0"/>
                  </a:cubicBezTo>
                  <a:lnTo>
                    <a:pt x="59" y="20"/>
                  </a:lnTo>
                  <a:close/>
                </a:path>
              </a:pathLst>
            </a:custGeom>
            <a:solidFill>
              <a:srgbClr val="F0EA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179"/>
            <p:cNvSpPr/>
            <p:nvPr/>
          </p:nvSpPr>
          <p:spPr bwMode="auto">
            <a:xfrm>
              <a:off x="4026" y="2423"/>
              <a:ext cx="71" cy="45"/>
            </a:xfrm>
            <a:custGeom>
              <a:avLst/>
              <a:gdLst>
                <a:gd name="T0" fmla="*/ 36 w 40"/>
                <a:gd name="T1" fmla="*/ 20 h 25"/>
                <a:gd name="T2" fmla="*/ 2 w 40"/>
                <a:gd name="T3" fmla="*/ 0 h 25"/>
                <a:gd name="T4" fmla="*/ 0 w 40"/>
                <a:gd name="T5" fmla="*/ 3 h 25"/>
                <a:gd name="T6" fmla="*/ 39 w 40"/>
                <a:gd name="T7" fmla="*/ 25 h 25"/>
                <a:gd name="T8" fmla="*/ 36 w 40"/>
                <a:gd name="T9" fmla="*/ 20 h 25"/>
              </a:gdLst>
              <a:ahLst/>
              <a:cxnLst>
                <a:cxn ang="0">
                  <a:pos x="T0" y="T1"/>
                </a:cxn>
                <a:cxn ang="0">
                  <a:pos x="T2" y="T3"/>
                </a:cxn>
                <a:cxn ang="0">
                  <a:pos x="T4" y="T5"/>
                </a:cxn>
                <a:cxn ang="0">
                  <a:pos x="T6" y="T7"/>
                </a:cxn>
                <a:cxn ang="0">
                  <a:pos x="T8" y="T9"/>
                </a:cxn>
              </a:cxnLst>
              <a:rect l="0" t="0" r="r" b="b"/>
              <a:pathLst>
                <a:path w="40" h="25">
                  <a:moveTo>
                    <a:pt x="36" y="20"/>
                  </a:moveTo>
                  <a:cubicBezTo>
                    <a:pt x="2" y="0"/>
                    <a:pt x="2" y="0"/>
                    <a:pt x="2" y="0"/>
                  </a:cubicBezTo>
                  <a:cubicBezTo>
                    <a:pt x="0" y="3"/>
                    <a:pt x="0" y="3"/>
                    <a:pt x="0" y="3"/>
                  </a:cubicBezTo>
                  <a:cubicBezTo>
                    <a:pt x="39" y="25"/>
                    <a:pt x="39" y="25"/>
                    <a:pt x="39" y="25"/>
                  </a:cubicBezTo>
                  <a:cubicBezTo>
                    <a:pt x="40" y="23"/>
                    <a:pt x="39" y="21"/>
                    <a:pt x="36" y="20"/>
                  </a:cubicBezTo>
                  <a:close/>
                </a:path>
              </a:pathLst>
            </a:custGeom>
            <a:solidFill>
              <a:srgbClr val="F0EA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180"/>
            <p:cNvSpPr/>
            <p:nvPr/>
          </p:nvSpPr>
          <p:spPr bwMode="auto">
            <a:xfrm>
              <a:off x="4028" y="2423"/>
              <a:ext cx="67" cy="45"/>
            </a:xfrm>
            <a:custGeom>
              <a:avLst/>
              <a:gdLst>
                <a:gd name="T0" fmla="*/ 38 w 38"/>
                <a:gd name="T1" fmla="*/ 25 h 25"/>
                <a:gd name="T2" fmla="*/ 38 w 38"/>
                <a:gd name="T3" fmla="*/ 25 h 25"/>
                <a:gd name="T4" fmla="*/ 38 w 38"/>
                <a:gd name="T5" fmla="*/ 25 h 25"/>
                <a:gd name="T6" fmla="*/ 38 w 38"/>
                <a:gd name="T7" fmla="*/ 23 h 25"/>
                <a:gd name="T8" fmla="*/ 37 w 38"/>
                <a:gd name="T9" fmla="*/ 22 h 25"/>
                <a:gd name="T10" fmla="*/ 34 w 38"/>
                <a:gd name="T11" fmla="*/ 20 h 25"/>
                <a:gd name="T12" fmla="*/ 20 w 38"/>
                <a:gd name="T13" fmla="*/ 12 h 25"/>
                <a:gd name="T14" fmla="*/ 7 w 38"/>
                <a:gd name="T15" fmla="*/ 4 h 25"/>
                <a:gd name="T16" fmla="*/ 5 w 38"/>
                <a:gd name="T17" fmla="*/ 3 h 25"/>
                <a:gd name="T18" fmla="*/ 4 w 38"/>
                <a:gd name="T19" fmla="*/ 3 h 25"/>
                <a:gd name="T20" fmla="*/ 2 w 38"/>
                <a:gd name="T21" fmla="*/ 1 h 25"/>
                <a:gd name="T22" fmla="*/ 0 w 38"/>
                <a:gd name="T23" fmla="*/ 0 h 25"/>
                <a:gd name="T24" fmla="*/ 2 w 38"/>
                <a:gd name="T25" fmla="*/ 1 h 25"/>
                <a:gd name="T26" fmla="*/ 4 w 38"/>
                <a:gd name="T27" fmla="*/ 2 h 25"/>
                <a:gd name="T28" fmla="*/ 5 w 38"/>
                <a:gd name="T29" fmla="*/ 3 h 25"/>
                <a:gd name="T30" fmla="*/ 7 w 38"/>
                <a:gd name="T31" fmla="*/ 4 h 25"/>
                <a:gd name="T32" fmla="*/ 21 w 38"/>
                <a:gd name="T33" fmla="*/ 12 h 25"/>
                <a:gd name="T34" fmla="*/ 34 w 38"/>
                <a:gd name="T35" fmla="*/ 20 h 25"/>
                <a:gd name="T36" fmla="*/ 36 w 38"/>
                <a:gd name="T37" fmla="*/ 20 h 25"/>
                <a:gd name="T38" fmla="*/ 37 w 38"/>
                <a:gd name="T39" fmla="*/ 21 h 25"/>
                <a:gd name="T40" fmla="*/ 38 w 38"/>
                <a:gd name="T41" fmla="*/ 23 h 25"/>
                <a:gd name="T42" fmla="*/ 38 w 38"/>
                <a:gd name="T43" fmla="*/ 25 h 25"/>
                <a:gd name="T44" fmla="*/ 38 w 38"/>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25">
                  <a:moveTo>
                    <a:pt x="38" y="25"/>
                  </a:moveTo>
                  <a:cubicBezTo>
                    <a:pt x="38" y="25"/>
                    <a:pt x="38" y="25"/>
                    <a:pt x="38" y="25"/>
                  </a:cubicBezTo>
                  <a:cubicBezTo>
                    <a:pt x="38" y="25"/>
                    <a:pt x="38" y="25"/>
                    <a:pt x="38" y="25"/>
                  </a:cubicBezTo>
                  <a:cubicBezTo>
                    <a:pt x="38" y="24"/>
                    <a:pt x="38" y="24"/>
                    <a:pt x="38" y="23"/>
                  </a:cubicBezTo>
                  <a:cubicBezTo>
                    <a:pt x="38" y="23"/>
                    <a:pt x="37" y="22"/>
                    <a:pt x="37" y="22"/>
                  </a:cubicBezTo>
                  <a:cubicBezTo>
                    <a:pt x="36" y="21"/>
                    <a:pt x="35" y="21"/>
                    <a:pt x="34" y="20"/>
                  </a:cubicBezTo>
                  <a:cubicBezTo>
                    <a:pt x="30" y="18"/>
                    <a:pt x="25" y="15"/>
                    <a:pt x="20" y="12"/>
                  </a:cubicBezTo>
                  <a:cubicBezTo>
                    <a:pt x="15" y="9"/>
                    <a:pt x="10" y="6"/>
                    <a:pt x="7" y="4"/>
                  </a:cubicBezTo>
                  <a:cubicBezTo>
                    <a:pt x="6" y="4"/>
                    <a:pt x="6" y="4"/>
                    <a:pt x="5" y="3"/>
                  </a:cubicBezTo>
                  <a:cubicBezTo>
                    <a:pt x="5" y="3"/>
                    <a:pt x="4" y="3"/>
                    <a:pt x="4" y="3"/>
                  </a:cubicBezTo>
                  <a:cubicBezTo>
                    <a:pt x="3" y="2"/>
                    <a:pt x="3" y="2"/>
                    <a:pt x="2" y="1"/>
                  </a:cubicBezTo>
                  <a:cubicBezTo>
                    <a:pt x="1" y="1"/>
                    <a:pt x="0" y="0"/>
                    <a:pt x="0" y="0"/>
                  </a:cubicBezTo>
                  <a:cubicBezTo>
                    <a:pt x="0" y="0"/>
                    <a:pt x="1" y="1"/>
                    <a:pt x="2" y="1"/>
                  </a:cubicBezTo>
                  <a:cubicBezTo>
                    <a:pt x="3" y="2"/>
                    <a:pt x="3" y="2"/>
                    <a:pt x="4" y="2"/>
                  </a:cubicBezTo>
                  <a:cubicBezTo>
                    <a:pt x="5" y="3"/>
                    <a:pt x="5" y="3"/>
                    <a:pt x="5" y="3"/>
                  </a:cubicBezTo>
                  <a:cubicBezTo>
                    <a:pt x="6" y="3"/>
                    <a:pt x="6" y="4"/>
                    <a:pt x="7" y="4"/>
                  </a:cubicBezTo>
                  <a:cubicBezTo>
                    <a:pt x="11" y="6"/>
                    <a:pt x="16" y="9"/>
                    <a:pt x="21" y="12"/>
                  </a:cubicBezTo>
                  <a:cubicBezTo>
                    <a:pt x="26" y="15"/>
                    <a:pt x="31" y="18"/>
                    <a:pt x="34" y="20"/>
                  </a:cubicBezTo>
                  <a:cubicBezTo>
                    <a:pt x="35" y="20"/>
                    <a:pt x="35" y="20"/>
                    <a:pt x="36" y="20"/>
                  </a:cubicBezTo>
                  <a:cubicBezTo>
                    <a:pt x="36" y="21"/>
                    <a:pt x="37" y="21"/>
                    <a:pt x="37" y="21"/>
                  </a:cubicBezTo>
                  <a:cubicBezTo>
                    <a:pt x="38" y="22"/>
                    <a:pt x="38" y="23"/>
                    <a:pt x="38" y="23"/>
                  </a:cubicBezTo>
                  <a:cubicBezTo>
                    <a:pt x="38" y="24"/>
                    <a:pt x="38" y="24"/>
                    <a:pt x="38" y="25"/>
                  </a:cubicBezTo>
                  <a:cubicBezTo>
                    <a:pt x="38" y="25"/>
                    <a:pt x="38" y="25"/>
                    <a:pt x="38" y="25"/>
                  </a:cubicBezTo>
                  <a:close/>
                </a:path>
              </a:pathLst>
            </a:custGeom>
            <a:solidFill>
              <a:srgbClr val="CBA8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181"/>
            <p:cNvSpPr/>
            <p:nvPr/>
          </p:nvSpPr>
          <p:spPr bwMode="auto">
            <a:xfrm>
              <a:off x="4028" y="2425"/>
              <a:ext cx="67" cy="43"/>
            </a:xfrm>
            <a:custGeom>
              <a:avLst/>
              <a:gdLst>
                <a:gd name="T0" fmla="*/ 38 w 38"/>
                <a:gd name="T1" fmla="*/ 24 h 24"/>
                <a:gd name="T2" fmla="*/ 38 w 38"/>
                <a:gd name="T3" fmla="*/ 24 h 24"/>
                <a:gd name="T4" fmla="*/ 37 w 38"/>
                <a:gd name="T5" fmla="*/ 23 h 24"/>
                <a:gd name="T6" fmla="*/ 36 w 38"/>
                <a:gd name="T7" fmla="*/ 21 h 24"/>
                <a:gd name="T8" fmla="*/ 35 w 38"/>
                <a:gd name="T9" fmla="*/ 20 h 24"/>
                <a:gd name="T10" fmla="*/ 33 w 38"/>
                <a:gd name="T11" fmla="*/ 20 h 24"/>
                <a:gd name="T12" fmla="*/ 20 w 38"/>
                <a:gd name="T13" fmla="*/ 12 h 24"/>
                <a:gd name="T14" fmla="*/ 6 w 38"/>
                <a:gd name="T15" fmla="*/ 4 h 24"/>
                <a:gd name="T16" fmla="*/ 5 w 38"/>
                <a:gd name="T17" fmla="*/ 3 h 24"/>
                <a:gd name="T18" fmla="*/ 3 w 38"/>
                <a:gd name="T19" fmla="*/ 3 h 24"/>
                <a:gd name="T20" fmla="*/ 2 w 38"/>
                <a:gd name="T21" fmla="*/ 1 h 24"/>
                <a:gd name="T22" fmla="*/ 0 w 38"/>
                <a:gd name="T23" fmla="*/ 0 h 24"/>
                <a:gd name="T24" fmla="*/ 2 w 38"/>
                <a:gd name="T25" fmla="*/ 1 h 24"/>
                <a:gd name="T26" fmla="*/ 4 w 38"/>
                <a:gd name="T27" fmla="*/ 2 h 24"/>
                <a:gd name="T28" fmla="*/ 5 w 38"/>
                <a:gd name="T29" fmla="*/ 3 h 24"/>
                <a:gd name="T30" fmla="*/ 6 w 38"/>
                <a:gd name="T31" fmla="*/ 4 h 24"/>
                <a:gd name="T32" fmla="*/ 20 w 38"/>
                <a:gd name="T33" fmla="*/ 11 h 24"/>
                <a:gd name="T34" fmla="*/ 33 w 38"/>
                <a:gd name="T35" fmla="*/ 19 h 24"/>
                <a:gd name="T36" fmla="*/ 35 w 38"/>
                <a:gd name="T37" fmla="*/ 20 h 24"/>
                <a:gd name="T38" fmla="*/ 36 w 38"/>
                <a:gd name="T39" fmla="*/ 21 h 24"/>
                <a:gd name="T40" fmla="*/ 38 w 38"/>
                <a:gd name="T41" fmla="*/ 22 h 24"/>
                <a:gd name="T42" fmla="*/ 38 w 38"/>
                <a:gd name="T4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24">
                  <a:moveTo>
                    <a:pt x="38" y="24"/>
                  </a:moveTo>
                  <a:cubicBezTo>
                    <a:pt x="38" y="24"/>
                    <a:pt x="38" y="24"/>
                    <a:pt x="38" y="24"/>
                  </a:cubicBezTo>
                  <a:cubicBezTo>
                    <a:pt x="38" y="23"/>
                    <a:pt x="38" y="23"/>
                    <a:pt x="37" y="23"/>
                  </a:cubicBezTo>
                  <a:cubicBezTo>
                    <a:pt x="37" y="22"/>
                    <a:pt x="36" y="22"/>
                    <a:pt x="36" y="21"/>
                  </a:cubicBezTo>
                  <a:cubicBezTo>
                    <a:pt x="35" y="21"/>
                    <a:pt x="35" y="21"/>
                    <a:pt x="35" y="20"/>
                  </a:cubicBezTo>
                  <a:cubicBezTo>
                    <a:pt x="34" y="20"/>
                    <a:pt x="34" y="20"/>
                    <a:pt x="33" y="20"/>
                  </a:cubicBezTo>
                  <a:cubicBezTo>
                    <a:pt x="29" y="18"/>
                    <a:pt x="25" y="15"/>
                    <a:pt x="20" y="12"/>
                  </a:cubicBezTo>
                  <a:cubicBezTo>
                    <a:pt x="15" y="9"/>
                    <a:pt x="10" y="6"/>
                    <a:pt x="6" y="4"/>
                  </a:cubicBezTo>
                  <a:cubicBezTo>
                    <a:pt x="6" y="4"/>
                    <a:pt x="5" y="4"/>
                    <a:pt x="5" y="3"/>
                  </a:cubicBezTo>
                  <a:cubicBezTo>
                    <a:pt x="4" y="3"/>
                    <a:pt x="4" y="3"/>
                    <a:pt x="3" y="3"/>
                  </a:cubicBezTo>
                  <a:cubicBezTo>
                    <a:pt x="3" y="2"/>
                    <a:pt x="2" y="2"/>
                    <a:pt x="2" y="1"/>
                  </a:cubicBezTo>
                  <a:cubicBezTo>
                    <a:pt x="1" y="1"/>
                    <a:pt x="0" y="0"/>
                    <a:pt x="0" y="0"/>
                  </a:cubicBezTo>
                  <a:cubicBezTo>
                    <a:pt x="0" y="0"/>
                    <a:pt x="1" y="1"/>
                    <a:pt x="2" y="1"/>
                  </a:cubicBezTo>
                  <a:cubicBezTo>
                    <a:pt x="2" y="1"/>
                    <a:pt x="3" y="2"/>
                    <a:pt x="4" y="2"/>
                  </a:cubicBezTo>
                  <a:cubicBezTo>
                    <a:pt x="4" y="2"/>
                    <a:pt x="4" y="3"/>
                    <a:pt x="5" y="3"/>
                  </a:cubicBezTo>
                  <a:cubicBezTo>
                    <a:pt x="5" y="3"/>
                    <a:pt x="6" y="3"/>
                    <a:pt x="6" y="4"/>
                  </a:cubicBezTo>
                  <a:cubicBezTo>
                    <a:pt x="10" y="6"/>
                    <a:pt x="15" y="9"/>
                    <a:pt x="20" y="11"/>
                  </a:cubicBezTo>
                  <a:cubicBezTo>
                    <a:pt x="25" y="14"/>
                    <a:pt x="30" y="17"/>
                    <a:pt x="33" y="19"/>
                  </a:cubicBezTo>
                  <a:cubicBezTo>
                    <a:pt x="34" y="20"/>
                    <a:pt x="34" y="20"/>
                    <a:pt x="35" y="20"/>
                  </a:cubicBezTo>
                  <a:cubicBezTo>
                    <a:pt x="35" y="20"/>
                    <a:pt x="36" y="21"/>
                    <a:pt x="36" y="21"/>
                  </a:cubicBezTo>
                  <a:cubicBezTo>
                    <a:pt x="37" y="21"/>
                    <a:pt x="37" y="22"/>
                    <a:pt x="38" y="22"/>
                  </a:cubicBezTo>
                  <a:cubicBezTo>
                    <a:pt x="38" y="23"/>
                    <a:pt x="38" y="23"/>
                    <a:pt x="38" y="24"/>
                  </a:cubicBezTo>
                  <a:close/>
                </a:path>
              </a:pathLst>
            </a:custGeom>
            <a:solidFill>
              <a:srgbClr val="CBA8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182"/>
            <p:cNvSpPr/>
            <p:nvPr/>
          </p:nvSpPr>
          <p:spPr bwMode="auto">
            <a:xfrm>
              <a:off x="4026" y="2427"/>
              <a:ext cx="69" cy="41"/>
            </a:xfrm>
            <a:custGeom>
              <a:avLst/>
              <a:gdLst>
                <a:gd name="T0" fmla="*/ 39 w 39"/>
                <a:gd name="T1" fmla="*/ 23 h 23"/>
                <a:gd name="T2" fmla="*/ 39 w 39"/>
                <a:gd name="T3" fmla="*/ 23 h 23"/>
                <a:gd name="T4" fmla="*/ 39 w 39"/>
                <a:gd name="T5" fmla="*/ 23 h 23"/>
                <a:gd name="T6" fmla="*/ 38 w 39"/>
                <a:gd name="T7" fmla="*/ 22 h 23"/>
                <a:gd name="T8" fmla="*/ 36 w 39"/>
                <a:gd name="T9" fmla="*/ 21 h 23"/>
                <a:gd name="T10" fmla="*/ 35 w 39"/>
                <a:gd name="T11" fmla="*/ 20 h 23"/>
                <a:gd name="T12" fmla="*/ 33 w 39"/>
                <a:gd name="T13" fmla="*/ 19 h 23"/>
                <a:gd name="T14" fmla="*/ 20 w 39"/>
                <a:gd name="T15" fmla="*/ 12 h 23"/>
                <a:gd name="T16" fmla="*/ 6 w 39"/>
                <a:gd name="T17" fmla="*/ 4 h 23"/>
                <a:gd name="T18" fmla="*/ 5 w 39"/>
                <a:gd name="T19" fmla="*/ 3 h 23"/>
                <a:gd name="T20" fmla="*/ 4 w 39"/>
                <a:gd name="T21" fmla="*/ 2 h 23"/>
                <a:gd name="T22" fmla="*/ 2 w 39"/>
                <a:gd name="T23" fmla="*/ 1 h 23"/>
                <a:gd name="T24" fmla="*/ 0 w 39"/>
                <a:gd name="T25" fmla="*/ 0 h 23"/>
                <a:gd name="T26" fmla="*/ 2 w 39"/>
                <a:gd name="T27" fmla="*/ 1 h 23"/>
                <a:gd name="T28" fmla="*/ 4 w 39"/>
                <a:gd name="T29" fmla="*/ 2 h 23"/>
                <a:gd name="T30" fmla="*/ 5 w 39"/>
                <a:gd name="T31" fmla="*/ 3 h 23"/>
                <a:gd name="T32" fmla="*/ 7 w 39"/>
                <a:gd name="T33" fmla="*/ 3 h 23"/>
                <a:gd name="T34" fmla="*/ 20 w 39"/>
                <a:gd name="T35" fmla="*/ 11 h 23"/>
                <a:gd name="T36" fmla="*/ 34 w 39"/>
                <a:gd name="T37" fmla="*/ 19 h 23"/>
                <a:gd name="T38" fmla="*/ 35 w 39"/>
                <a:gd name="T39" fmla="*/ 20 h 23"/>
                <a:gd name="T40" fmla="*/ 36 w 39"/>
                <a:gd name="T41" fmla="*/ 20 h 23"/>
                <a:gd name="T42" fmla="*/ 38 w 39"/>
                <a:gd name="T43" fmla="*/ 22 h 23"/>
                <a:gd name="T44" fmla="*/ 39 w 39"/>
                <a:gd name="T45" fmla="*/ 23 h 23"/>
                <a:gd name="T46" fmla="*/ 39 w 39"/>
                <a:gd name="T4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23">
                  <a:moveTo>
                    <a:pt x="39" y="23"/>
                  </a:moveTo>
                  <a:cubicBezTo>
                    <a:pt x="39" y="23"/>
                    <a:pt x="39" y="23"/>
                    <a:pt x="39" y="23"/>
                  </a:cubicBezTo>
                  <a:cubicBezTo>
                    <a:pt x="39" y="23"/>
                    <a:pt x="39" y="23"/>
                    <a:pt x="39" y="23"/>
                  </a:cubicBezTo>
                  <a:cubicBezTo>
                    <a:pt x="39" y="23"/>
                    <a:pt x="38" y="22"/>
                    <a:pt x="38" y="22"/>
                  </a:cubicBezTo>
                  <a:cubicBezTo>
                    <a:pt x="37" y="22"/>
                    <a:pt x="37" y="21"/>
                    <a:pt x="36" y="21"/>
                  </a:cubicBezTo>
                  <a:cubicBezTo>
                    <a:pt x="35" y="21"/>
                    <a:pt x="35" y="20"/>
                    <a:pt x="35" y="20"/>
                  </a:cubicBezTo>
                  <a:cubicBezTo>
                    <a:pt x="34" y="20"/>
                    <a:pt x="34" y="20"/>
                    <a:pt x="33" y="19"/>
                  </a:cubicBezTo>
                  <a:cubicBezTo>
                    <a:pt x="30" y="17"/>
                    <a:pt x="25" y="14"/>
                    <a:pt x="20" y="12"/>
                  </a:cubicBezTo>
                  <a:cubicBezTo>
                    <a:pt x="15" y="9"/>
                    <a:pt x="10" y="6"/>
                    <a:pt x="6" y="4"/>
                  </a:cubicBezTo>
                  <a:cubicBezTo>
                    <a:pt x="6" y="4"/>
                    <a:pt x="6" y="3"/>
                    <a:pt x="5" y="3"/>
                  </a:cubicBezTo>
                  <a:cubicBezTo>
                    <a:pt x="5" y="3"/>
                    <a:pt x="4" y="3"/>
                    <a:pt x="4" y="2"/>
                  </a:cubicBezTo>
                  <a:cubicBezTo>
                    <a:pt x="3" y="2"/>
                    <a:pt x="3" y="1"/>
                    <a:pt x="2" y="1"/>
                  </a:cubicBezTo>
                  <a:cubicBezTo>
                    <a:pt x="1" y="0"/>
                    <a:pt x="0" y="0"/>
                    <a:pt x="0" y="0"/>
                  </a:cubicBezTo>
                  <a:cubicBezTo>
                    <a:pt x="0" y="0"/>
                    <a:pt x="1" y="0"/>
                    <a:pt x="2" y="1"/>
                  </a:cubicBezTo>
                  <a:cubicBezTo>
                    <a:pt x="3" y="1"/>
                    <a:pt x="3" y="2"/>
                    <a:pt x="4" y="2"/>
                  </a:cubicBezTo>
                  <a:cubicBezTo>
                    <a:pt x="5" y="2"/>
                    <a:pt x="5" y="2"/>
                    <a:pt x="5" y="3"/>
                  </a:cubicBezTo>
                  <a:cubicBezTo>
                    <a:pt x="6" y="3"/>
                    <a:pt x="6" y="3"/>
                    <a:pt x="7" y="3"/>
                  </a:cubicBezTo>
                  <a:cubicBezTo>
                    <a:pt x="10" y="5"/>
                    <a:pt x="15" y="8"/>
                    <a:pt x="20" y="11"/>
                  </a:cubicBezTo>
                  <a:cubicBezTo>
                    <a:pt x="25" y="14"/>
                    <a:pt x="30" y="17"/>
                    <a:pt x="34" y="19"/>
                  </a:cubicBezTo>
                  <a:cubicBezTo>
                    <a:pt x="34" y="19"/>
                    <a:pt x="35" y="19"/>
                    <a:pt x="35" y="20"/>
                  </a:cubicBezTo>
                  <a:cubicBezTo>
                    <a:pt x="35" y="20"/>
                    <a:pt x="36" y="20"/>
                    <a:pt x="36" y="20"/>
                  </a:cubicBezTo>
                  <a:cubicBezTo>
                    <a:pt x="37" y="21"/>
                    <a:pt x="37" y="21"/>
                    <a:pt x="38" y="22"/>
                  </a:cubicBezTo>
                  <a:cubicBezTo>
                    <a:pt x="38" y="22"/>
                    <a:pt x="39" y="22"/>
                    <a:pt x="39" y="23"/>
                  </a:cubicBezTo>
                  <a:cubicBezTo>
                    <a:pt x="39" y="23"/>
                    <a:pt x="39" y="23"/>
                    <a:pt x="39" y="23"/>
                  </a:cubicBezTo>
                  <a:close/>
                </a:path>
              </a:pathLst>
            </a:custGeom>
            <a:solidFill>
              <a:srgbClr val="CBA8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183"/>
            <p:cNvSpPr/>
            <p:nvPr/>
          </p:nvSpPr>
          <p:spPr bwMode="auto">
            <a:xfrm>
              <a:off x="4097" y="2461"/>
              <a:ext cx="73" cy="48"/>
            </a:xfrm>
            <a:custGeom>
              <a:avLst/>
              <a:gdLst>
                <a:gd name="T0" fmla="*/ 0 w 73"/>
                <a:gd name="T1" fmla="*/ 8 h 48"/>
                <a:gd name="T2" fmla="*/ 69 w 73"/>
                <a:gd name="T3" fmla="*/ 48 h 48"/>
                <a:gd name="T4" fmla="*/ 73 w 73"/>
                <a:gd name="T5" fmla="*/ 39 h 48"/>
                <a:gd name="T6" fmla="*/ 5 w 73"/>
                <a:gd name="T7" fmla="*/ 0 h 48"/>
                <a:gd name="T8" fmla="*/ 0 w 73"/>
                <a:gd name="T9" fmla="*/ 8 h 48"/>
              </a:gdLst>
              <a:ahLst/>
              <a:cxnLst>
                <a:cxn ang="0">
                  <a:pos x="T0" y="T1"/>
                </a:cxn>
                <a:cxn ang="0">
                  <a:pos x="T2" y="T3"/>
                </a:cxn>
                <a:cxn ang="0">
                  <a:pos x="T4" y="T5"/>
                </a:cxn>
                <a:cxn ang="0">
                  <a:pos x="T6" y="T7"/>
                </a:cxn>
                <a:cxn ang="0">
                  <a:pos x="T8" y="T9"/>
                </a:cxn>
              </a:cxnLst>
              <a:rect l="0" t="0" r="r" b="b"/>
              <a:pathLst>
                <a:path w="73" h="48">
                  <a:moveTo>
                    <a:pt x="0" y="8"/>
                  </a:moveTo>
                  <a:lnTo>
                    <a:pt x="69" y="48"/>
                  </a:lnTo>
                  <a:lnTo>
                    <a:pt x="73" y="39"/>
                  </a:lnTo>
                  <a:lnTo>
                    <a:pt x="5" y="0"/>
                  </a:lnTo>
                  <a:lnTo>
                    <a:pt x="0" y="8"/>
                  </a:lnTo>
                  <a:close/>
                </a:path>
              </a:pathLst>
            </a:custGeom>
            <a:solidFill>
              <a:srgbClr val="CBA8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184"/>
            <p:cNvSpPr/>
            <p:nvPr/>
          </p:nvSpPr>
          <p:spPr bwMode="auto">
            <a:xfrm>
              <a:off x="4097" y="2384"/>
              <a:ext cx="119" cy="117"/>
            </a:xfrm>
            <a:custGeom>
              <a:avLst/>
              <a:gdLst>
                <a:gd name="T0" fmla="*/ 32 w 67"/>
                <a:gd name="T1" fmla="*/ 1 h 66"/>
                <a:gd name="T2" fmla="*/ 25 w 67"/>
                <a:gd name="T3" fmla="*/ 3 h 66"/>
                <a:gd name="T4" fmla="*/ 0 w 67"/>
                <a:gd name="T5" fmla="*/ 47 h 66"/>
                <a:gd name="T6" fmla="*/ 0 w 67"/>
                <a:gd name="T7" fmla="*/ 48 h 66"/>
                <a:gd name="T8" fmla="*/ 7 w 67"/>
                <a:gd name="T9" fmla="*/ 46 h 66"/>
                <a:gd name="T10" fmla="*/ 41 w 67"/>
                <a:gd name="T11" fmla="*/ 66 h 66"/>
                <a:gd name="T12" fmla="*/ 67 w 67"/>
                <a:gd name="T13" fmla="*/ 21 h 66"/>
                <a:gd name="T14" fmla="*/ 32 w 67"/>
                <a:gd name="T15" fmla="*/ 1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6">
                  <a:moveTo>
                    <a:pt x="32" y="1"/>
                  </a:moveTo>
                  <a:cubicBezTo>
                    <a:pt x="30" y="0"/>
                    <a:pt x="27" y="1"/>
                    <a:pt x="25" y="3"/>
                  </a:cubicBezTo>
                  <a:cubicBezTo>
                    <a:pt x="0" y="47"/>
                    <a:pt x="0" y="47"/>
                    <a:pt x="0" y="47"/>
                  </a:cubicBezTo>
                  <a:cubicBezTo>
                    <a:pt x="0" y="48"/>
                    <a:pt x="0" y="48"/>
                    <a:pt x="0" y="48"/>
                  </a:cubicBezTo>
                  <a:cubicBezTo>
                    <a:pt x="1" y="45"/>
                    <a:pt x="4" y="45"/>
                    <a:pt x="7" y="46"/>
                  </a:cubicBezTo>
                  <a:cubicBezTo>
                    <a:pt x="41" y="66"/>
                    <a:pt x="41" y="66"/>
                    <a:pt x="41" y="66"/>
                  </a:cubicBezTo>
                  <a:cubicBezTo>
                    <a:pt x="67" y="21"/>
                    <a:pt x="67" y="21"/>
                    <a:pt x="67" y="21"/>
                  </a:cubicBezTo>
                  <a:lnTo>
                    <a:pt x="32" y="1"/>
                  </a:lnTo>
                  <a:close/>
                </a:path>
              </a:pathLst>
            </a:custGeom>
            <a:solidFill>
              <a:srgbClr val="F0EA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185"/>
            <p:cNvSpPr/>
            <p:nvPr/>
          </p:nvSpPr>
          <p:spPr bwMode="auto">
            <a:xfrm>
              <a:off x="4097" y="2464"/>
              <a:ext cx="71" cy="45"/>
            </a:xfrm>
            <a:custGeom>
              <a:avLst/>
              <a:gdLst>
                <a:gd name="T0" fmla="*/ 6 w 40"/>
                <a:gd name="T1" fmla="*/ 2 h 25"/>
                <a:gd name="T2" fmla="*/ 40 w 40"/>
                <a:gd name="T3" fmla="*/ 22 h 25"/>
                <a:gd name="T4" fmla="*/ 39 w 40"/>
                <a:gd name="T5" fmla="*/ 25 h 25"/>
                <a:gd name="T6" fmla="*/ 0 w 40"/>
                <a:gd name="T7" fmla="*/ 3 h 25"/>
                <a:gd name="T8" fmla="*/ 6 w 40"/>
                <a:gd name="T9" fmla="*/ 2 h 25"/>
              </a:gdLst>
              <a:ahLst/>
              <a:cxnLst>
                <a:cxn ang="0">
                  <a:pos x="T0" y="T1"/>
                </a:cxn>
                <a:cxn ang="0">
                  <a:pos x="T2" y="T3"/>
                </a:cxn>
                <a:cxn ang="0">
                  <a:pos x="T4" y="T5"/>
                </a:cxn>
                <a:cxn ang="0">
                  <a:pos x="T6" y="T7"/>
                </a:cxn>
                <a:cxn ang="0">
                  <a:pos x="T8" y="T9"/>
                </a:cxn>
              </a:cxnLst>
              <a:rect l="0" t="0" r="r" b="b"/>
              <a:pathLst>
                <a:path w="40" h="25">
                  <a:moveTo>
                    <a:pt x="6" y="2"/>
                  </a:moveTo>
                  <a:cubicBezTo>
                    <a:pt x="40" y="22"/>
                    <a:pt x="40" y="22"/>
                    <a:pt x="40" y="22"/>
                  </a:cubicBezTo>
                  <a:cubicBezTo>
                    <a:pt x="39" y="25"/>
                    <a:pt x="39" y="25"/>
                    <a:pt x="39" y="25"/>
                  </a:cubicBezTo>
                  <a:cubicBezTo>
                    <a:pt x="0" y="3"/>
                    <a:pt x="0" y="3"/>
                    <a:pt x="0" y="3"/>
                  </a:cubicBezTo>
                  <a:cubicBezTo>
                    <a:pt x="1" y="0"/>
                    <a:pt x="4" y="1"/>
                    <a:pt x="6" y="2"/>
                  </a:cubicBezTo>
                  <a:close/>
                </a:path>
              </a:pathLst>
            </a:custGeom>
            <a:solidFill>
              <a:srgbClr val="F0EA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186"/>
            <p:cNvSpPr/>
            <p:nvPr/>
          </p:nvSpPr>
          <p:spPr bwMode="auto">
            <a:xfrm>
              <a:off x="4097" y="2466"/>
              <a:ext cx="71" cy="39"/>
            </a:xfrm>
            <a:custGeom>
              <a:avLst/>
              <a:gdLst>
                <a:gd name="T0" fmla="*/ 0 w 40"/>
                <a:gd name="T1" fmla="*/ 2 h 22"/>
                <a:gd name="T2" fmla="*/ 0 w 40"/>
                <a:gd name="T3" fmla="*/ 2 h 22"/>
                <a:gd name="T4" fmla="*/ 0 w 40"/>
                <a:gd name="T5" fmla="*/ 1 h 22"/>
                <a:gd name="T6" fmla="*/ 1 w 40"/>
                <a:gd name="T7" fmla="*/ 1 h 22"/>
                <a:gd name="T8" fmla="*/ 3 w 40"/>
                <a:gd name="T9" fmla="*/ 1 h 22"/>
                <a:gd name="T10" fmla="*/ 6 w 40"/>
                <a:gd name="T11" fmla="*/ 2 h 22"/>
                <a:gd name="T12" fmla="*/ 20 w 40"/>
                <a:gd name="T13" fmla="*/ 10 h 22"/>
                <a:gd name="T14" fmla="*/ 34 w 40"/>
                <a:gd name="T15" fmla="*/ 18 h 22"/>
                <a:gd name="T16" fmla="*/ 35 w 40"/>
                <a:gd name="T17" fmla="*/ 19 h 22"/>
                <a:gd name="T18" fmla="*/ 36 w 40"/>
                <a:gd name="T19" fmla="*/ 20 h 22"/>
                <a:gd name="T20" fmla="*/ 38 w 40"/>
                <a:gd name="T21" fmla="*/ 21 h 22"/>
                <a:gd name="T22" fmla="*/ 40 w 40"/>
                <a:gd name="T23" fmla="*/ 22 h 22"/>
                <a:gd name="T24" fmla="*/ 38 w 40"/>
                <a:gd name="T25" fmla="*/ 21 h 22"/>
                <a:gd name="T26" fmla="*/ 36 w 40"/>
                <a:gd name="T27" fmla="*/ 19 h 22"/>
                <a:gd name="T28" fmla="*/ 35 w 40"/>
                <a:gd name="T29" fmla="*/ 19 h 22"/>
                <a:gd name="T30" fmla="*/ 34 w 40"/>
                <a:gd name="T31" fmla="*/ 18 h 22"/>
                <a:gd name="T32" fmla="*/ 20 w 40"/>
                <a:gd name="T33" fmla="*/ 10 h 22"/>
                <a:gd name="T34" fmla="*/ 6 w 40"/>
                <a:gd name="T35" fmla="*/ 2 h 22"/>
                <a:gd name="T36" fmla="*/ 5 w 40"/>
                <a:gd name="T37" fmla="*/ 1 h 22"/>
                <a:gd name="T38" fmla="*/ 4 w 40"/>
                <a:gd name="T39" fmla="*/ 1 h 22"/>
                <a:gd name="T40" fmla="*/ 1 w 40"/>
                <a:gd name="T41" fmla="*/ 0 h 22"/>
                <a:gd name="T42" fmla="*/ 0 w 40"/>
                <a:gd name="T43" fmla="*/ 1 h 22"/>
                <a:gd name="T44" fmla="*/ 0 w 40"/>
                <a:gd name="T4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22">
                  <a:moveTo>
                    <a:pt x="0" y="2"/>
                  </a:moveTo>
                  <a:cubicBezTo>
                    <a:pt x="0" y="2"/>
                    <a:pt x="0" y="2"/>
                    <a:pt x="0" y="2"/>
                  </a:cubicBezTo>
                  <a:cubicBezTo>
                    <a:pt x="0" y="1"/>
                    <a:pt x="0" y="1"/>
                    <a:pt x="0" y="1"/>
                  </a:cubicBezTo>
                  <a:cubicBezTo>
                    <a:pt x="0" y="1"/>
                    <a:pt x="1" y="1"/>
                    <a:pt x="1" y="1"/>
                  </a:cubicBezTo>
                  <a:cubicBezTo>
                    <a:pt x="2" y="1"/>
                    <a:pt x="3" y="1"/>
                    <a:pt x="3" y="1"/>
                  </a:cubicBezTo>
                  <a:cubicBezTo>
                    <a:pt x="4" y="1"/>
                    <a:pt x="5" y="2"/>
                    <a:pt x="6" y="2"/>
                  </a:cubicBezTo>
                  <a:cubicBezTo>
                    <a:pt x="10" y="5"/>
                    <a:pt x="15" y="7"/>
                    <a:pt x="20" y="10"/>
                  </a:cubicBezTo>
                  <a:cubicBezTo>
                    <a:pt x="25" y="13"/>
                    <a:pt x="30" y="16"/>
                    <a:pt x="34" y="18"/>
                  </a:cubicBezTo>
                  <a:cubicBezTo>
                    <a:pt x="34" y="19"/>
                    <a:pt x="35" y="19"/>
                    <a:pt x="35" y="19"/>
                  </a:cubicBezTo>
                  <a:cubicBezTo>
                    <a:pt x="35" y="19"/>
                    <a:pt x="36" y="20"/>
                    <a:pt x="36" y="20"/>
                  </a:cubicBezTo>
                  <a:cubicBezTo>
                    <a:pt x="37" y="20"/>
                    <a:pt x="38" y="20"/>
                    <a:pt x="38" y="21"/>
                  </a:cubicBezTo>
                  <a:cubicBezTo>
                    <a:pt x="39" y="21"/>
                    <a:pt x="40" y="22"/>
                    <a:pt x="40" y="22"/>
                  </a:cubicBezTo>
                  <a:cubicBezTo>
                    <a:pt x="40" y="22"/>
                    <a:pt x="39" y="21"/>
                    <a:pt x="38" y="21"/>
                  </a:cubicBezTo>
                  <a:cubicBezTo>
                    <a:pt x="38" y="20"/>
                    <a:pt x="37" y="20"/>
                    <a:pt x="36" y="19"/>
                  </a:cubicBezTo>
                  <a:cubicBezTo>
                    <a:pt x="36" y="19"/>
                    <a:pt x="36" y="19"/>
                    <a:pt x="35" y="19"/>
                  </a:cubicBezTo>
                  <a:cubicBezTo>
                    <a:pt x="35" y="18"/>
                    <a:pt x="34" y="18"/>
                    <a:pt x="34" y="18"/>
                  </a:cubicBezTo>
                  <a:cubicBezTo>
                    <a:pt x="30" y="16"/>
                    <a:pt x="25" y="13"/>
                    <a:pt x="20" y="10"/>
                  </a:cubicBezTo>
                  <a:cubicBezTo>
                    <a:pt x="15" y="7"/>
                    <a:pt x="10" y="4"/>
                    <a:pt x="6" y="2"/>
                  </a:cubicBezTo>
                  <a:cubicBezTo>
                    <a:pt x="6" y="2"/>
                    <a:pt x="5" y="1"/>
                    <a:pt x="5" y="1"/>
                  </a:cubicBezTo>
                  <a:cubicBezTo>
                    <a:pt x="5" y="1"/>
                    <a:pt x="4" y="1"/>
                    <a:pt x="4" y="1"/>
                  </a:cubicBezTo>
                  <a:cubicBezTo>
                    <a:pt x="3" y="0"/>
                    <a:pt x="2" y="0"/>
                    <a:pt x="1" y="0"/>
                  </a:cubicBezTo>
                  <a:cubicBezTo>
                    <a:pt x="1" y="1"/>
                    <a:pt x="0" y="1"/>
                    <a:pt x="0" y="1"/>
                  </a:cubicBezTo>
                  <a:cubicBezTo>
                    <a:pt x="0" y="2"/>
                    <a:pt x="0" y="2"/>
                    <a:pt x="0" y="2"/>
                  </a:cubicBezTo>
                  <a:close/>
                </a:path>
              </a:pathLst>
            </a:custGeom>
            <a:solidFill>
              <a:srgbClr val="CBA8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187"/>
            <p:cNvSpPr/>
            <p:nvPr/>
          </p:nvSpPr>
          <p:spPr bwMode="auto">
            <a:xfrm>
              <a:off x="4097" y="2468"/>
              <a:ext cx="71" cy="39"/>
            </a:xfrm>
            <a:custGeom>
              <a:avLst/>
              <a:gdLst>
                <a:gd name="T0" fmla="*/ 0 w 40"/>
                <a:gd name="T1" fmla="*/ 1 h 22"/>
                <a:gd name="T2" fmla="*/ 0 w 40"/>
                <a:gd name="T3" fmla="*/ 0 h 22"/>
                <a:gd name="T4" fmla="*/ 2 w 40"/>
                <a:gd name="T5" fmla="*/ 0 h 22"/>
                <a:gd name="T6" fmla="*/ 4 w 40"/>
                <a:gd name="T7" fmla="*/ 1 h 22"/>
                <a:gd name="T8" fmla="*/ 5 w 40"/>
                <a:gd name="T9" fmla="*/ 2 h 22"/>
                <a:gd name="T10" fmla="*/ 6 w 40"/>
                <a:gd name="T11" fmla="*/ 3 h 22"/>
                <a:gd name="T12" fmla="*/ 20 w 40"/>
                <a:gd name="T13" fmla="*/ 10 h 22"/>
                <a:gd name="T14" fmla="*/ 33 w 40"/>
                <a:gd name="T15" fmla="*/ 18 h 22"/>
                <a:gd name="T16" fmla="*/ 35 w 40"/>
                <a:gd name="T17" fmla="*/ 19 h 22"/>
                <a:gd name="T18" fmla="*/ 36 w 40"/>
                <a:gd name="T19" fmla="*/ 20 h 22"/>
                <a:gd name="T20" fmla="*/ 38 w 40"/>
                <a:gd name="T21" fmla="*/ 21 h 22"/>
                <a:gd name="T22" fmla="*/ 40 w 40"/>
                <a:gd name="T23" fmla="*/ 22 h 22"/>
                <a:gd name="T24" fmla="*/ 38 w 40"/>
                <a:gd name="T25" fmla="*/ 20 h 22"/>
                <a:gd name="T26" fmla="*/ 36 w 40"/>
                <a:gd name="T27" fmla="*/ 19 h 22"/>
                <a:gd name="T28" fmla="*/ 35 w 40"/>
                <a:gd name="T29" fmla="*/ 19 h 22"/>
                <a:gd name="T30" fmla="*/ 34 w 40"/>
                <a:gd name="T31" fmla="*/ 18 h 22"/>
                <a:gd name="T32" fmla="*/ 20 w 40"/>
                <a:gd name="T33" fmla="*/ 10 h 22"/>
                <a:gd name="T34" fmla="*/ 6 w 40"/>
                <a:gd name="T35" fmla="*/ 2 h 22"/>
                <a:gd name="T36" fmla="*/ 5 w 40"/>
                <a:gd name="T37" fmla="*/ 1 h 22"/>
                <a:gd name="T38" fmla="*/ 4 w 40"/>
                <a:gd name="T39" fmla="*/ 1 h 22"/>
                <a:gd name="T40" fmla="*/ 2 w 40"/>
                <a:gd name="T41" fmla="*/ 0 h 22"/>
                <a:gd name="T42" fmla="*/ 0 w 40"/>
                <a:gd name="T43" fmla="*/ 0 h 22"/>
                <a:gd name="T44" fmla="*/ 0 w 40"/>
                <a:gd name="T45"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22">
                  <a:moveTo>
                    <a:pt x="0" y="1"/>
                  </a:moveTo>
                  <a:cubicBezTo>
                    <a:pt x="0" y="0"/>
                    <a:pt x="0" y="0"/>
                    <a:pt x="0" y="0"/>
                  </a:cubicBezTo>
                  <a:cubicBezTo>
                    <a:pt x="0" y="0"/>
                    <a:pt x="1" y="0"/>
                    <a:pt x="2" y="0"/>
                  </a:cubicBezTo>
                  <a:cubicBezTo>
                    <a:pt x="2" y="0"/>
                    <a:pt x="3" y="1"/>
                    <a:pt x="4" y="1"/>
                  </a:cubicBezTo>
                  <a:cubicBezTo>
                    <a:pt x="4" y="1"/>
                    <a:pt x="4" y="2"/>
                    <a:pt x="5" y="2"/>
                  </a:cubicBezTo>
                  <a:cubicBezTo>
                    <a:pt x="5" y="2"/>
                    <a:pt x="6" y="2"/>
                    <a:pt x="6" y="3"/>
                  </a:cubicBezTo>
                  <a:cubicBezTo>
                    <a:pt x="10" y="5"/>
                    <a:pt x="15" y="8"/>
                    <a:pt x="20" y="10"/>
                  </a:cubicBezTo>
                  <a:cubicBezTo>
                    <a:pt x="25" y="13"/>
                    <a:pt x="30" y="16"/>
                    <a:pt x="33" y="18"/>
                  </a:cubicBezTo>
                  <a:cubicBezTo>
                    <a:pt x="34" y="18"/>
                    <a:pt x="34" y="19"/>
                    <a:pt x="35" y="19"/>
                  </a:cubicBezTo>
                  <a:cubicBezTo>
                    <a:pt x="35" y="19"/>
                    <a:pt x="35" y="19"/>
                    <a:pt x="36" y="20"/>
                  </a:cubicBezTo>
                  <a:cubicBezTo>
                    <a:pt x="37" y="20"/>
                    <a:pt x="37" y="20"/>
                    <a:pt x="38" y="21"/>
                  </a:cubicBezTo>
                  <a:cubicBezTo>
                    <a:pt x="39" y="21"/>
                    <a:pt x="40" y="22"/>
                    <a:pt x="40" y="22"/>
                  </a:cubicBezTo>
                  <a:cubicBezTo>
                    <a:pt x="40" y="22"/>
                    <a:pt x="39" y="21"/>
                    <a:pt x="38" y="20"/>
                  </a:cubicBezTo>
                  <a:cubicBezTo>
                    <a:pt x="37" y="20"/>
                    <a:pt x="37" y="20"/>
                    <a:pt x="36" y="19"/>
                  </a:cubicBezTo>
                  <a:cubicBezTo>
                    <a:pt x="36" y="19"/>
                    <a:pt x="35" y="19"/>
                    <a:pt x="35" y="19"/>
                  </a:cubicBezTo>
                  <a:cubicBezTo>
                    <a:pt x="34" y="18"/>
                    <a:pt x="34" y="18"/>
                    <a:pt x="34" y="18"/>
                  </a:cubicBezTo>
                  <a:cubicBezTo>
                    <a:pt x="30" y="16"/>
                    <a:pt x="25" y="13"/>
                    <a:pt x="20" y="10"/>
                  </a:cubicBezTo>
                  <a:cubicBezTo>
                    <a:pt x="15" y="7"/>
                    <a:pt x="10" y="4"/>
                    <a:pt x="6" y="2"/>
                  </a:cubicBezTo>
                  <a:cubicBezTo>
                    <a:pt x="6" y="2"/>
                    <a:pt x="5" y="2"/>
                    <a:pt x="5" y="1"/>
                  </a:cubicBezTo>
                  <a:cubicBezTo>
                    <a:pt x="5" y="1"/>
                    <a:pt x="4" y="1"/>
                    <a:pt x="4" y="1"/>
                  </a:cubicBezTo>
                  <a:cubicBezTo>
                    <a:pt x="3" y="0"/>
                    <a:pt x="2" y="0"/>
                    <a:pt x="2" y="0"/>
                  </a:cubicBezTo>
                  <a:cubicBezTo>
                    <a:pt x="1" y="0"/>
                    <a:pt x="0" y="0"/>
                    <a:pt x="0" y="0"/>
                  </a:cubicBezTo>
                  <a:lnTo>
                    <a:pt x="0" y="1"/>
                  </a:lnTo>
                  <a:close/>
                </a:path>
              </a:pathLst>
            </a:custGeom>
            <a:solidFill>
              <a:srgbClr val="CBA8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188"/>
            <p:cNvSpPr/>
            <p:nvPr/>
          </p:nvSpPr>
          <p:spPr bwMode="auto">
            <a:xfrm>
              <a:off x="4097" y="2469"/>
              <a:ext cx="69" cy="38"/>
            </a:xfrm>
            <a:custGeom>
              <a:avLst/>
              <a:gdLst>
                <a:gd name="T0" fmla="*/ 0 w 39"/>
                <a:gd name="T1" fmla="*/ 0 h 21"/>
                <a:gd name="T2" fmla="*/ 0 w 39"/>
                <a:gd name="T3" fmla="*/ 0 h 21"/>
                <a:gd name="T4" fmla="*/ 0 w 39"/>
                <a:gd name="T5" fmla="*/ 0 h 21"/>
                <a:gd name="T6" fmla="*/ 2 w 39"/>
                <a:gd name="T7" fmla="*/ 0 h 21"/>
                <a:gd name="T8" fmla="*/ 3 w 39"/>
                <a:gd name="T9" fmla="*/ 1 h 21"/>
                <a:gd name="T10" fmla="*/ 5 w 39"/>
                <a:gd name="T11" fmla="*/ 2 h 21"/>
                <a:gd name="T12" fmla="*/ 6 w 39"/>
                <a:gd name="T13" fmla="*/ 3 h 21"/>
                <a:gd name="T14" fmla="*/ 19 w 39"/>
                <a:gd name="T15" fmla="*/ 10 h 21"/>
                <a:gd name="T16" fmla="*/ 33 w 39"/>
                <a:gd name="T17" fmla="*/ 18 h 21"/>
                <a:gd name="T18" fmla="*/ 34 w 39"/>
                <a:gd name="T19" fmla="*/ 19 h 21"/>
                <a:gd name="T20" fmla="*/ 35 w 39"/>
                <a:gd name="T21" fmla="*/ 19 h 21"/>
                <a:gd name="T22" fmla="*/ 37 w 39"/>
                <a:gd name="T23" fmla="*/ 20 h 21"/>
                <a:gd name="T24" fmla="*/ 39 w 39"/>
                <a:gd name="T25" fmla="*/ 21 h 21"/>
                <a:gd name="T26" fmla="*/ 38 w 39"/>
                <a:gd name="T27" fmla="*/ 20 h 21"/>
                <a:gd name="T28" fmla="*/ 36 w 39"/>
                <a:gd name="T29" fmla="*/ 19 h 21"/>
                <a:gd name="T30" fmla="*/ 34 w 39"/>
                <a:gd name="T31" fmla="*/ 18 h 21"/>
                <a:gd name="T32" fmla="*/ 33 w 39"/>
                <a:gd name="T33" fmla="*/ 18 h 21"/>
                <a:gd name="T34" fmla="*/ 20 w 39"/>
                <a:gd name="T35" fmla="*/ 10 h 21"/>
                <a:gd name="T36" fmla="*/ 6 w 39"/>
                <a:gd name="T37" fmla="*/ 2 h 21"/>
                <a:gd name="T38" fmla="*/ 5 w 39"/>
                <a:gd name="T39" fmla="*/ 1 h 21"/>
                <a:gd name="T40" fmla="*/ 4 w 39"/>
                <a:gd name="T41" fmla="*/ 1 h 21"/>
                <a:gd name="T42" fmla="*/ 2 w 39"/>
                <a:gd name="T43" fmla="*/ 0 h 21"/>
                <a:gd name="T44" fmla="*/ 0 w 39"/>
                <a:gd name="T45" fmla="*/ 0 h 21"/>
                <a:gd name="T46" fmla="*/ 0 w 39"/>
                <a:gd name="T4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21">
                  <a:moveTo>
                    <a:pt x="0" y="0"/>
                  </a:moveTo>
                  <a:cubicBezTo>
                    <a:pt x="0" y="0"/>
                    <a:pt x="0" y="0"/>
                    <a:pt x="0" y="0"/>
                  </a:cubicBezTo>
                  <a:cubicBezTo>
                    <a:pt x="0" y="0"/>
                    <a:pt x="0" y="0"/>
                    <a:pt x="0" y="0"/>
                  </a:cubicBezTo>
                  <a:cubicBezTo>
                    <a:pt x="1" y="0"/>
                    <a:pt x="1" y="0"/>
                    <a:pt x="2" y="0"/>
                  </a:cubicBezTo>
                  <a:cubicBezTo>
                    <a:pt x="2" y="0"/>
                    <a:pt x="3" y="1"/>
                    <a:pt x="3" y="1"/>
                  </a:cubicBezTo>
                  <a:cubicBezTo>
                    <a:pt x="4" y="1"/>
                    <a:pt x="4" y="2"/>
                    <a:pt x="5" y="2"/>
                  </a:cubicBezTo>
                  <a:cubicBezTo>
                    <a:pt x="5" y="2"/>
                    <a:pt x="6" y="2"/>
                    <a:pt x="6" y="3"/>
                  </a:cubicBezTo>
                  <a:cubicBezTo>
                    <a:pt x="10" y="5"/>
                    <a:pt x="15" y="8"/>
                    <a:pt x="19" y="10"/>
                  </a:cubicBezTo>
                  <a:cubicBezTo>
                    <a:pt x="24" y="13"/>
                    <a:pt x="29" y="16"/>
                    <a:pt x="33" y="18"/>
                  </a:cubicBezTo>
                  <a:cubicBezTo>
                    <a:pt x="33" y="18"/>
                    <a:pt x="34" y="19"/>
                    <a:pt x="34" y="19"/>
                  </a:cubicBezTo>
                  <a:cubicBezTo>
                    <a:pt x="35" y="19"/>
                    <a:pt x="35" y="19"/>
                    <a:pt x="35" y="19"/>
                  </a:cubicBezTo>
                  <a:cubicBezTo>
                    <a:pt x="36" y="20"/>
                    <a:pt x="37" y="20"/>
                    <a:pt x="37" y="20"/>
                  </a:cubicBezTo>
                  <a:cubicBezTo>
                    <a:pt x="39" y="21"/>
                    <a:pt x="39" y="21"/>
                    <a:pt x="39" y="21"/>
                  </a:cubicBezTo>
                  <a:cubicBezTo>
                    <a:pt x="39" y="21"/>
                    <a:pt x="39" y="21"/>
                    <a:pt x="38" y="20"/>
                  </a:cubicBezTo>
                  <a:cubicBezTo>
                    <a:pt x="37" y="20"/>
                    <a:pt x="36" y="20"/>
                    <a:pt x="36" y="19"/>
                  </a:cubicBezTo>
                  <a:cubicBezTo>
                    <a:pt x="35" y="19"/>
                    <a:pt x="35" y="19"/>
                    <a:pt x="34" y="18"/>
                  </a:cubicBezTo>
                  <a:cubicBezTo>
                    <a:pt x="34" y="18"/>
                    <a:pt x="34" y="18"/>
                    <a:pt x="33" y="18"/>
                  </a:cubicBezTo>
                  <a:cubicBezTo>
                    <a:pt x="29" y="16"/>
                    <a:pt x="25" y="13"/>
                    <a:pt x="20" y="10"/>
                  </a:cubicBezTo>
                  <a:cubicBezTo>
                    <a:pt x="15" y="7"/>
                    <a:pt x="10" y="4"/>
                    <a:pt x="6" y="2"/>
                  </a:cubicBezTo>
                  <a:cubicBezTo>
                    <a:pt x="6" y="2"/>
                    <a:pt x="5" y="2"/>
                    <a:pt x="5" y="1"/>
                  </a:cubicBezTo>
                  <a:cubicBezTo>
                    <a:pt x="4" y="1"/>
                    <a:pt x="4" y="1"/>
                    <a:pt x="4" y="1"/>
                  </a:cubicBezTo>
                  <a:cubicBezTo>
                    <a:pt x="3" y="0"/>
                    <a:pt x="2" y="0"/>
                    <a:pt x="2" y="0"/>
                  </a:cubicBezTo>
                  <a:cubicBezTo>
                    <a:pt x="1" y="0"/>
                    <a:pt x="1" y="0"/>
                    <a:pt x="0" y="0"/>
                  </a:cubicBezTo>
                  <a:cubicBezTo>
                    <a:pt x="0" y="0"/>
                    <a:pt x="0" y="0"/>
                    <a:pt x="0" y="0"/>
                  </a:cubicBezTo>
                  <a:close/>
                </a:path>
              </a:pathLst>
            </a:custGeom>
            <a:solidFill>
              <a:srgbClr val="CBA8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189"/>
            <p:cNvSpPr/>
            <p:nvPr/>
          </p:nvSpPr>
          <p:spPr bwMode="auto">
            <a:xfrm>
              <a:off x="4095" y="2389"/>
              <a:ext cx="46" cy="80"/>
            </a:xfrm>
            <a:custGeom>
              <a:avLst/>
              <a:gdLst>
                <a:gd name="T0" fmla="*/ 2 w 46"/>
                <a:gd name="T1" fmla="*/ 80 h 80"/>
                <a:gd name="T2" fmla="*/ 0 w 46"/>
                <a:gd name="T3" fmla="*/ 79 h 80"/>
                <a:gd name="T4" fmla="*/ 44 w 46"/>
                <a:gd name="T5" fmla="*/ 0 h 80"/>
                <a:gd name="T6" fmla="*/ 46 w 46"/>
                <a:gd name="T7" fmla="*/ 0 h 80"/>
                <a:gd name="T8" fmla="*/ 2 w 46"/>
                <a:gd name="T9" fmla="*/ 80 h 80"/>
              </a:gdLst>
              <a:ahLst/>
              <a:cxnLst>
                <a:cxn ang="0">
                  <a:pos x="T0" y="T1"/>
                </a:cxn>
                <a:cxn ang="0">
                  <a:pos x="T2" y="T3"/>
                </a:cxn>
                <a:cxn ang="0">
                  <a:pos x="T4" y="T5"/>
                </a:cxn>
                <a:cxn ang="0">
                  <a:pos x="T6" y="T7"/>
                </a:cxn>
                <a:cxn ang="0">
                  <a:pos x="T8" y="T9"/>
                </a:cxn>
              </a:cxnLst>
              <a:rect l="0" t="0" r="r" b="b"/>
              <a:pathLst>
                <a:path w="46" h="80">
                  <a:moveTo>
                    <a:pt x="2" y="80"/>
                  </a:moveTo>
                  <a:lnTo>
                    <a:pt x="0" y="79"/>
                  </a:lnTo>
                  <a:lnTo>
                    <a:pt x="44" y="0"/>
                  </a:lnTo>
                  <a:lnTo>
                    <a:pt x="46" y="0"/>
                  </a:lnTo>
                  <a:lnTo>
                    <a:pt x="2" y="80"/>
                  </a:lnTo>
                  <a:close/>
                </a:path>
              </a:pathLst>
            </a:custGeom>
            <a:solidFill>
              <a:srgbClr val="CBA8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190"/>
            <p:cNvSpPr/>
            <p:nvPr/>
          </p:nvSpPr>
          <p:spPr bwMode="auto">
            <a:xfrm>
              <a:off x="4077" y="2354"/>
              <a:ext cx="54" cy="34"/>
            </a:xfrm>
            <a:custGeom>
              <a:avLst/>
              <a:gdLst>
                <a:gd name="T0" fmla="*/ 52 w 54"/>
                <a:gd name="T1" fmla="*/ 34 h 34"/>
                <a:gd name="T2" fmla="*/ 0 w 54"/>
                <a:gd name="T3" fmla="*/ 5 h 34"/>
                <a:gd name="T4" fmla="*/ 2 w 54"/>
                <a:gd name="T5" fmla="*/ 0 h 34"/>
                <a:gd name="T6" fmla="*/ 54 w 54"/>
                <a:gd name="T7" fmla="*/ 30 h 34"/>
                <a:gd name="T8" fmla="*/ 52 w 54"/>
                <a:gd name="T9" fmla="*/ 34 h 34"/>
              </a:gdLst>
              <a:ahLst/>
              <a:cxnLst>
                <a:cxn ang="0">
                  <a:pos x="T0" y="T1"/>
                </a:cxn>
                <a:cxn ang="0">
                  <a:pos x="T2" y="T3"/>
                </a:cxn>
                <a:cxn ang="0">
                  <a:pos x="T4" y="T5"/>
                </a:cxn>
                <a:cxn ang="0">
                  <a:pos x="T6" y="T7"/>
                </a:cxn>
                <a:cxn ang="0">
                  <a:pos x="T8" y="T9"/>
                </a:cxn>
              </a:cxnLst>
              <a:rect l="0" t="0" r="r" b="b"/>
              <a:pathLst>
                <a:path w="54" h="34">
                  <a:moveTo>
                    <a:pt x="52" y="34"/>
                  </a:moveTo>
                  <a:lnTo>
                    <a:pt x="0" y="5"/>
                  </a:lnTo>
                  <a:lnTo>
                    <a:pt x="2" y="0"/>
                  </a:lnTo>
                  <a:lnTo>
                    <a:pt x="54" y="30"/>
                  </a:lnTo>
                  <a:lnTo>
                    <a:pt x="52" y="34"/>
                  </a:lnTo>
                  <a:close/>
                </a:path>
              </a:pathLst>
            </a:custGeom>
            <a:solidFill>
              <a:srgbClr val="949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191"/>
            <p:cNvSpPr/>
            <p:nvPr/>
          </p:nvSpPr>
          <p:spPr bwMode="auto">
            <a:xfrm>
              <a:off x="4068" y="2370"/>
              <a:ext cx="54" cy="34"/>
            </a:xfrm>
            <a:custGeom>
              <a:avLst/>
              <a:gdLst>
                <a:gd name="T0" fmla="*/ 52 w 54"/>
                <a:gd name="T1" fmla="*/ 34 h 34"/>
                <a:gd name="T2" fmla="*/ 0 w 54"/>
                <a:gd name="T3" fmla="*/ 3 h 34"/>
                <a:gd name="T4" fmla="*/ 2 w 54"/>
                <a:gd name="T5" fmla="*/ 0 h 34"/>
                <a:gd name="T6" fmla="*/ 54 w 54"/>
                <a:gd name="T7" fmla="*/ 28 h 34"/>
                <a:gd name="T8" fmla="*/ 52 w 54"/>
                <a:gd name="T9" fmla="*/ 34 h 34"/>
              </a:gdLst>
              <a:ahLst/>
              <a:cxnLst>
                <a:cxn ang="0">
                  <a:pos x="T0" y="T1"/>
                </a:cxn>
                <a:cxn ang="0">
                  <a:pos x="T2" y="T3"/>
                </a:cxn>
                <a:cxn ang="0">
                  <a:pos x="T4" y="T5"/>
                </a:cxn>
                <a:cxn ang="0">
                  <a:pos x="T6" y="T7"/>
                </a:cxn>
                <a:cxn ang="0">
                  <a:pos x="T8" y="T9"/>
                </a:cxn>
              </a:cxnLst>
              <a:rect l="0" t="0" r="r" b="b"/>
              <a:pathLst>
                <a:path w="54" h="34">
                  <a:moveTo>
                    <a:pt x="52" y="34"/>
                  </a:moveTo>
                  <a:lnTo>
                    <a:pt x="0" y="3"/>
                  </a:lnTo>
                  <a:lnTo>
                    <a:pt x="2" y="0"/>
                  </a:lnTo>
                  <a:lnTo>
                    <a:pt x="54" y="28"/>
                  </a:lnTo>
                  <a:lnTo>
                    <a:pt x="52" y="34"/>
                  </a:lnTo>
                  <a:close/>
                </a:path>
              </a:pathLst>
            </a:custGeom>
            <a:solidFill>
              <a:srgbClr val="949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192"/>
            <p:cNvSpPr/>
            <p:nvPr/>
          </p:nvSpPr>
          <p:spPr bwMode="auto">
            <a:xfrm>
              <a:off x="4060" y="2384"/>
              <a:ext cx="55" cy="34"/>
            </a:xfrm>
            <a:custGeom>
              <a:avLst/>
              <a:gdLst>
                <a:gd name="T0" fmla="*/ 53 w 55"/>
                <a:gd name="T1" fmla="*/ 34 h 34"/>
                <a:gd name="T2" fmla="*/ 0 w 55"/>
                <a:gd name="T3" fmla="*/ 4 h 34"/>
                <a:gd name="T4" fmla="*/ 1 w 55"/>
                <a:gd name="T5" fmla="*/ 0 h 34"/>
                <a:gd name="T6" fmla="*/ 55 w 55"/>
                <a:gd name="T7" fmla="*/ 30 h 34"/>
                <a:gd name="T8" fmla="*/ 53 w 55"/>
                <a:gd name="T9" fmla="*/ 34 h 34"/>
              </a:gdLst>
              <a:ahLst/>
              <a:cxnLst>
                <a:cxn ang="0">
                  <a:pos x="T0" y="T1"/>
                </a:cxn>
                <a:cxn ang="0">
                  <a:pos x="T2" y="T3"/>
                </a:cxn>
                <a:cxn ang="0">
                  <a:pos x="T4" y="T5"/>
                </a:cxn>
                <a:cxn ang="0">
                  <a:pos x="T6" y="T7"/>
                </a:cxn>
                <a:cxn ang="0">
                  <a:pos x="T8" y="T9"/>
                </a:cxn>
              </a:cxnLst>
              <a:rect l="0" t="0" r="r" b="b"/>
              <a:pathLst>
                <a:path w="55" h="34">
                  <a:moveTo>
                    <a:pt x="53" y="34"/>
                  </a:moveTo>
                  <a:lnTo>
                    <a:pt x="0" y="4"/>
                  </a:lnTo>
                  <a:lnTo>
                    <a:pt x="1" y="0"/>
                  </a:lnTo>
                  <a:lnTo>
                    <a:pt x="55" y="30"/>
                  </a:lnTo>
                  <a:lnTo>
                    <a:pt x="53" y="34"/>
                  </a:lnTo>
                  <a:close/>
                </a:path>
              </a:pathLst>
            </a:custGeom>
            <a:solidFill>
              <a:srgbClr val="949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193"/>
            <p:cNvSpPr/>
            <p:nvPr/>
          </p:nvSpPr>
          <p:spPr bwMode="auto">
            <a:xfrm>
              <a:off x="4052" y="2398"/>
              <a:ext cx="54" cy="34"/>
            </a:xfrm>
            <a:custGeom>
              <a:avLst/>
              <a:gdLst>
                <a:gd name="T0" fmla="*/ 52 w 54"/>
                <a:gd name="T1" fmla="*/ 34 h 34"/>
                <a:gd name="T2" fmla="*/ 0 w 54"/>
                <a:gd name="T3" fmla="*/ 4 h 34"/>
                <a:gd name="T4" fmla="*/ 2 w 54"/>
                <a:gd name="T5" fmla="*/ 0 h 34"/>
                <a:gd name="T6" fmla="*/ 54 w 54"/>
                <a:gd name="T7" fmla="*/ 31 h 34"/>
                <a:gd name="T8" fmla="*/ 52 w 54"/>
                <a:gd name="T9" fmla="*/ 34 h 34"/>
              </a:gdLst>
              <a:ahLst/>
              <a:cxnLst>
                <a:cxn ang="0">
                  <a:pos x="T0" y="T1"/>
                </a:cxn>
                <a:cxn ang="0">
                  <a:pos x="T2" y="T3"/>
                </a:cxn>
                <a:cxn ang="0">
                  <a:pos x="T4" y="T5"/>
                </a:cxn>
                <a:cxn ang="0">
                  <a:pos x="T6" y="T7"/>
                </a:cxn>
                <a:cxn ang="0">
                  <a:pos x="T8" y="T9"/>
                </a:cxn>
              </a:cxnLst>
              <a:rect l="0" t="0" r="r" b="b"/>
              <a:pathLst>
                <a:path w="54" h="34">
                  <a:moveTo>
                    <a:pt x="52" y="34"/>
                  </a:moveTo>
                  <a:lnTo>
                    <a:pt x="0" y="4"/>
                  </a:lnTo>
                  <a:lnTo>
                    <a:pt x="2" y="0"/>
                  </a:lnTo>
                  <a:lnTo>
                    <a:pt x="54" y="31"/>
                  </a:lnTo>
                  <a:lnTo>
                    <a:pt x="52" y="34"/>
                  </a:lnTo>
                  <a:close/>
                </a:path>
              </a:pathLst>
            </a:custGeom>
            <a:solidFill>
              <a:srgbClr val="949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194"/>
            <p:cNvSpPr/>
            <p:nvPr/>
          </p:nvSpPr>
          <p:spPr bwMode="auto">
            <a:xfrm>
              <a:off x="4044" y="2413"/>
              <a:ext cx="53" cy="33"/>
            </a:xfrm>
            <a:custGeom>
              <a:avLst/>
              <a:gdLst>
                <a:gd name="T0" fmla="*/ 51 w 53"/>
                <a:gd name="T1" fmla="*/ 33 h 33"/>
                <a:gd name="T2" fmla="*/ 0 w 53"/>
                <a:gd name="T3" fmla="*/ 3 h 33"/>
                <a:gd name="T4" fmla="*/ 1 w 53"/>
                <a:gd name="T5" fmla="*/ 0 h 33"/>
                <a:gd name="T6" fmla="*/ 53 w 53"/>
                <a:gd name="T7" fmla="*/ 30 h 33"/>
                <a:gd name="T8" fmla="*/ 51 w 53"/>
                <a:gd name="T9" fmla="*/ 33 h 33"/>
              </a:gdLst>
              <a:ahLst/>
              <a:cxnLst>
                <a:cxn ang="0">
                  <a:pos x="T0" y="T1"/>
                </a:cxn>
                <a:cxn ang="0">
                  <a:pos x="T2" y="T3"/>
                </a:cxn>
                <a:cxn ang="0">
                  <a:pos x="T4" y="T5"/>
                </a:cxn>
                <a:cxn ang="0">
                  <a:pos x="T6" y="T7"/>
                </a:cxn>
                <a:cxn ang="0">
                  <a:pos x="T8" y="T9"/>
                </a:cxn>
              </a:cxnLst>
              <a:rect l="0" t="0" r="r" b="b"/>
              <a:pathLst>
                <a:path w="53" h="33">
                  <a:moveTo>
                    <a:pt x="51" y="33"/>
                  </a:moveTo>
                  <a:lnTo>
                    <a:pt x="0" y="3"/>
                  </a:lnTo>
                  <a:lnTo>
                    <a:pt x="1" y="0"/>
                  </a:lnTo>
                  <a:lnTo>
                    <a:pt x="53" y="30"/>
                  </a:lnTo>
                  <a:lnTo>
                    <a:pt x="51" y="33"/>
                  </a:lnTo>
                  <a:close/>
                </a:path>
              </a:pathLst>
            </a:custGeom>
            <a:solidFill>
              <a:srgbClr val="949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195"/>
            <p:cNvSpPr/>
            <p:nvPr/>
          </p:nvSpPr>
          <p:spPr bwMode="auto">
            <a:xfrm>
              <a:off x="4148" y="2397"/>
              <a:ext cx="54" cy="33"/>
            </a:xfrm>
            <a:custGeom>
              <a:avLst/>
              <a:gdLst>
                <a:gd name="T0" fmla="*/ 52 w 54"/>
                <a:gd name="T1" fmla="*/ 33 h 33"/>
                <a:gd name="T2" fmla="*/ 0 w 54"/>
                <a:gd name="T3" fmla="*/ 3 h 33"/>
                <a:gd name="T4" fmla="*/ 2 w 54"/>
                <a:gd name="T5" fmla="*/ 0 h 33"/>
                <a:gd name="T6" fmla="*/ 54 w 54"/>
                <a:gd name="T7" fmla="*/ 28 h 33"/>
                <a:gd name="T8" fmla="*/ 52 w 54"/>
                <a:gd name="T9" fmla="*/ 33 h 33"/>
              </a:gdLst>
              <a:ahLst/>
              <a:cxnLst>
                <a:cxn ang="0">
                  <a:pos x="T0" y="T1"/>
                </a:cxn>
                <a:cxn ang="0">
                  <a:pos x="T2" y="T3"/>
                </a:cxn>
                <a:cxn ang="0">
                  <a:pos x="T4" y="T5"/>
                </a:cxn>
                <a:cxn ang="0">
                  <a:pos x="T6" y="T7"/>
                </a:cxn>
                <a:cxn ang="0">
                  <a:pos x="T8" y="T9"/>
                </a:cxn>
              </a:cxnLst>
              <a:rect l="0" t="0" r="r" b="b"/>
              <a:pathLst>
                <a:path w="54" h="33">
                  <a:moveTo>
                    <a:pt x="52" y="33"/>
                  </a:moveTo>
                  <a:lnTo>
                    <a:pt x="0" y="3"/>
                  </a:lnTo>
                  <a:lnTo>
                    <a:pt x="2" y="0"/>
                  </a:lnTo>
                  <a:lnTo>
                    <a:pt x="54" y="28"/>
                  </a:lnTo>
                  <a:lnTo>
                    <a:pt x="52" y="33"/>
                  </a:lnTo>
                  <a:close/>
                </a:path>
              </a:pathLst>
            </a:custGeom>
            <a:solidFill>
              <a:srgbClr val="949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196"/>
            <p:cNvSpPr/>
            <p:nvPr/>
          </p:nvSpPr>
          <p:spPr bwMode="auto">
            <a:xfrm>
              <a:off x="4139" y="2411"/>
              <a:ext cx="56" cy="34"/>
            </a:xfrm>
            <a:custGeom>
              <a:avLst/>
              <a:gdLst>
                <a:gd name="T0" fmla="*/ 52 w 56"/>
                <a:gd name="T1" fmla="*/ 34 h 34"/>
                <a:gd name="T2" fmla="*/ 0 w 56"/>
                <a:gd name="T3" fmla="*/ 3 h 34"/>
                <a:gd name="T4" fmla="*/ 2 w 56"/>
                <a:gd name="T5" fmla="*/ 0 h 34"/>
                <a:gd name="T6" fmla="*/ 56 w 56"/>
                <a:gd name="T7" fmla="*/ 30 h 34"/>
                <a:gd name="T8" fmla="*/ 52 w 56"/>
                <a:gd name="T9" fmla="*/ 34 h 34"/>
              </a:gdLst>
              <a:ahLst/>
              <a:cxnLst>
                <a:cxn ang="0">
                  <a:pos x="T0" y="T1"/>
                </a:cxn>
                <a:cxn ang="0">
                  <a:pos x="T2" y="T3"/>
                </a:cxn>
                <a:cxn ang="0">
                  <a:pos x="T4" y="T5"/>
                </a:cxn>
                <a:cxn ang="0">
                  <a:pos x="T6" y="T7"/>
                </a:cxn>
                <a:cxn ang="0">
                  <a:pos x="T8" y="T9"/>
                </a:cxn>
              </a:cxnLst>
              <a:rect l="0" t="0" r="r" b="b"/>
              <a:pathLst>
                <a:path w="56" h="34">
                  <a:moveTo>
                    <a:pt x="52" y="34"/>
                  </a:moveTo>
                  <a:lnTo>
                    <a:pt x="0" y="3"/>
                  </a:lnTo>
                  <a:lnTo>
                    <a:pt x="2" y="0"/>
                  </a:lnTo>
                  <a:lnTo>
                    <a:pt x="56" y="30"/>
                  </a:lnTo>
                  <a:lnTo>
                    <a:pt x="52" y="34"/>
                  </a:lnTo>
                  <a:close/>
                </a:path>
              </a:pathLst>
            </a:custGeom>
            <a:solidFill>
              <a:srgbClr val="949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197"/>
            <p:cNvSpPr/>
            <p:nvPr/>
          </p:nvSpPr>
          <p:spPr bwMode="auto">
            <a:xfrm>
              <a:off x="4131" y="2425"/>
              <a:ext cx="55" cy="34"/>
            </a:xfrm>
            <a:custGeom>
              <a:avLst/>
              <a:gdLst>
                <a:gd name="T0" fmla="*/ 53 w 55"/>
                <a:gd name="T1" fmla="*/ 34 h 34"/>
                <a:gd name="T2" fmla="*/ 0 w 55"/>
                <a:gd name="T3" fmla="*/ 4 h 34"/>
                <a:gd name="T4" fmla="*/ 3 w 55"/>
                <a:gd name="T5" fmla="*/ 0 h 34"/>
                <a:gd name="T6" fmla="*/ 55 w 55"/>
                <a:gd name="T7" fmla="*/ 30 h 34"/>
                <a:gd name="T8" fmla="*/ 53 w 55"/>
                <a:gd name="T9" fmla="*/ 34 h 34"/>
              </a:gdLst>
              <a:ahLst/>
              <a:cxnLst>
                <a:cxn ang="0">
                  <a:pos x="T0" y="T1"/>
                </a:cxn>
                <a:cxn ang="0">
                  <a:pos x="T2" y="T3"/>
                </a:cxn>
                <a:cxn ang="0">
                  <a:pos x="T4" y="T5"/>
                </a:cxn>
                <a:cxn ang="0">
                  <a:pos x="T6" y="T7"/>
                </a:cxn>
                <a:cxn ang="0">
                  <a:pos x="T8" y="T9"/>
                </a:cxn>
              </a:cxnLst>
              <a:rect l="0" t="0" r="r" b="b"/>
              <a:pathLst>
                <a:path w="55" h="34">
                  <a:moveTo>
                    <a:pt x="53" y="34"/>
                  </a:moveTo>
                  <a:lnTo>
                    <a:pt x="0" y="4"/>
                  </a:lnTo>
                  <a:lnTo>
                    <a:pt x="3" y="0"/>
                  </a:lnTo>
                  <a:lnTo>
                    <a:pt x="55" y="30"/>
                  </a:lnTo>
                  <a:lnTo>
                    <a:pt x="53" y="34"/>
                  </a:lnTo>
                  <a:close/>
                </a:path>
              </a:pathLst>
            </a:custGeom>
            <a:solidFill>
              <a:srgbClr val="949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198"/>
            <p:cNvSpPr/>
            <p:nvPr/>
          </p:nvSpPr>
          <p:spPr bwMode="auto">
            <a:xfrm>
              <a:off x="4123" y="2439"/>
              <a:ext cx="54" cy="34"/>
            </a:xfrm>
            <a:custGeom>
              <a:avLst/>
              <a:gdLst>
                <a:gd name="T0" fmla="*/ 52 w 54"/>
                <a:gd name="T1" fmla="*/ 34 h 34"/>
                <a:gd name="T2" fmla="*/ 0 w 54"/>
                <a:gd name="T3" fmla="*/ 4 h 34"/>
                <a:gd name="T4" fmla="*/ 2 w 54"/>
                <a:gd name="T5" fmla="*/ 0 h 34"/>
                <a:gd name="T6" fmla="*/ 54 w 54"/>
                <a:gd name="T7" fmla="*/ 30 h 34"/>
                <a:gd name="T8" fmla="*/ 52 w 54"/>
                <a:gd name="T9" fmla="*/ 34 h 34"/>
              </a:gdLst>
              <a:ahLst/>
              <a:cxnLst>
                <a:cxn ang="0">
                  <a:pos x="T0" y="T1"/>
                </a:cxn>
                <a:cxn ang="0">
                  <a:pos x="T2" y="T3"/>
                </a:cxn>
                <a:cxn ang="0">
                  <a:pos x="T4" y="T5"/>
                </a:cxn>
                <a:cxn ang="0">
                  <a:pos x="T6" y="T7"/>
                </a:cxn>
                <a:cxn ang="0">
                  <a:pos x="T8" y="T9"/>
                </a:cxn>
              </a:cxnLst>
              <a:rect l="0" t="0" r="r" b="b"/>
              <a:pathLst>
                <a:path w="54" h="34">
                  <a:moveTo>
                    <a:pt x="52" y="34"/>
                  </a:moveTo>
                  <a:lnTo>
                    <a:pt x="0" y="4"/>
                  </a:lnTo>
                  <a:lnTo>
                    <a:pt x="2" y="0"/>
                  </a:lnTo>
                  <a:lnTo>
                    <a:pt x="54" y="30"/>
                  </a:lnTo>
                  <a:lnTo>
                    <a:pt x="52" y="34"/>
                  </a:lnTo>
                  <a:close/>
                </a:path>
              </a:pathLst>
            </a:custGeom>
            <a:solidFill>
              <a:srgbClr val="949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199"/>
            <p:cNvSpPr/>
            <p:nvPr/>
          </p:nvSpPr>
          <p:spPr bwMode="auto">
            <a:xfrm>
              <a:off x="4115" y="2453"/>
              <a:ext cx="53" cy="34"/>
            </a:xfrm>
            <a:custGeom>
              <a:avLst/>
              <a:gdLst>
                <a:gd name="T0" fmla="*/ 51 w 53"/>
                <a:gd name="T1" fmla="*/ 34 h 34"/>
                <a:gd name="T2" fmla="*/ 0 w 53"/>
                <a:gd name="T3" fmla="*/ 4 h 34"/>
                <a:gd name="T4" fmla="*/ 1 w 53"/>
                <a:gd name="T5" fmla="*/ 0 h 34"/>
                <a:gd name="T6" fmla="*/ 53 w 53"/>
                <a:gd name="T7" fmla="*/ 31 h 34"/>
                <a:gd name="T8" fmla="*/ 51 w 53"/>
                <a:gd name="T9" fmla="*/ 34 h 34"/>
              </a:gdLst>
              <a:ahLst/>
              <a:cxnLst>
                <a:cxn ang="0">
                  <a:pos x="T0" y="T1"/>
                </a:cxn>
                <a:cxn ang="0">
                  <a:pos x="T2" y="T3"/>
                </a:cxn>
                <a:cxn ang="0">
                  <a:pos x="T4" y="T5"/>
                </a:cxn>
                <a:cxn ang="0">
                  <a:pos x="T6" y="T7"/>
                </a:cxn>
                <a:cxn ang="0">
                  <a:pos x="T8" y="T9"/>
                </a:cxn>
              </a:cxnLst>
              <a:rect l="0" t="0" r="r" b="b"/>
              <a:pathLst>
                <a:path w="53" h="34">
                  <a:moveTo>
                    <a:pt x="51" y="34"/>
                  </a:moveTo>
                  <a:lnTo>
                    <a:pt x="0" y="4"/>
                  </a:lnTo>
                  <a:lnTo>
                    <a:pt x="1" y="0"/>
                  </a:lnTo>
                  <a:lnTo>
                    <a:pt x="53" y="31"/>
                  </a:lnTo>
                  <a:lnTo>
                    <a:pt x="51" y="34"/>
                  </a:lnTo>
                  <a:close/>
                </a:path>
              </a:pathLst>
            </a:custGeom>
            <a:solidFill>
              <a:srgbClr val="949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200"/>
            <p:cNvSpPr/>
            <p:nvPr/>
          </p:nvSpPr>
          <p:spPr bwMode="auto">
            <a:xfrm>
              <a:off x="4132" y="2389"/>
              <a:ext cx="38" cy="52"/>
            </a:xfrm>
            <a:custGeom>
              <a:avLst/>
              <a:gdLst>
                <a:gd name="T0" fmla="*/ 11 w 38"/>
                <a:gd name="T1" fmla="*/ 52 h 52"/>
                <a:gd name="T2" fmla="*/ 9 w 38"/>
                <a:gd name="T3" fmla="*/ 45 h 52"/>
                <a:gd name="T4" fmla="*/ 0 w 38"/>
                <a:gd name="T5" fmla="*/ 47 h 52"/>
                <a:gd name="T6" fmla="*/ 27 w 38"/>
                <a:gd name="T7" fmla="*/ 0 h 52"/>
                <a:gd name="T8" fmla="*/ 38 w 38"/>
                <a:gd name="T9" fmla="*/ 6 h 52"/>
                <a:gd name="T10" fmla="*/ 11 w 38"/>
                <a:gd name="T11" fmla="*/ 52 h 52"/>
              </a:gdLst>
              <a:ahLst/>
              <a:cxnLst>
                <a:cxn ang="0">
                  <a:pos x="T0" y="T1"/>
                </a:cxn>
                <a:cxn ang="0">
                  <a:pos x="T2" y="T3"/>
                </a:cxn>
                <a:cxn ang="0">
                  <a:pos x="T4" y="T5"/>
                </a:cxn>
                <a:cxn ang="0">
                  <a:pos x="T6" y="T7"/>
                </a:cxn>
                <a:cxn ang="0">
                  <a:pos x="T8" y="T9"/>
                </a:cxn>
                <a:cxn ang="0">
                  <a:pos x="T10" y="T11"/>
                </a:cxn>
              </a:cxnLst>
              <a:rect l="0" t="0" r="r" b="b"/>
              <a:pathLst>
                <a:path w="38" h="52">
                  <a:moveTo>
                    <a:pt x="11" y="52"/>
                  </a:moveTo>
                  <a:lnTo>
                    <a:pt x="9" y="45"/>
                  </a:lnTo>
                  <a:lnTo>
                    <a:pt x="0" y="47"/>
                  </a:lnTo>
                  <a:lnTo>
                    <a:pt x="27" y="0"/>
                  </a:lnTo>
                  <a:lnTo>
                    <a:pt x="38" y="6"/>
                  </a:lnTo>
                  <a:lnTo>
                    <a:pt x="11" y="52"/>
                  </a:lnTo>
                  <a:close/>
                </a:path>
              </a:pathLst>
            </a:custGeom>
            <a:solidFill>
              <a:srgbClr val="D04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201"/>
            <p:cNvSpPr/>
            <p:nvPr/>
          </p:nvSpPr>
          <p:spPr bwMode="auto">
            <a:xfrm>
              <a:off x="3465" y="1395"/>
              <a:ext cx="126" cy="45"/>
            </a:xfrm>
            <a:custGeom>
              <a:avLst/>
              <a:gdLst>
                <a:gd name="T0" fmla="*/ 0 w 126"/>
                <a:gd name="T1" fmla="*/ 36 h 45"/>
                <a:gd name="T2" fmla="*/ 122 w 126"/>
                <a:gd name="T3" fmla="*/ 0 h 45"/>
                <a:gd name="T4" fmla="*/ 126 w 126"/>
                <a:gd name="T5" fmla="*/ 11 h 45"/>
                <a:gd name="T6" fmla="*/ 2 w 126"/>
                <a:gd name="T7" fmla="*/ 45 h 45"/>
                <a:gd name="T8" fmla="*/ 0 w 126"/>
                <a:gd name="T9" fmla="*/ 36 h 45"/>
              </a:gdLst>
              <a:ahLst/>
              <a:cxnLst>
                <a:cxn ang="0">
                  <a:pos x="T0" y="T1"/>
                </a:cxn>
                <a:cxn ang="0">
                  <a:pos x="T2" y="T3"/>
                </a:cxn>
                <a:cxn ang="0">
                  <a:pos x="T4" y="T5"/>
                </a:cxn>
                <a:cxn ang="0">
                  <a:pos x="T6" y="T7"/>
                </a:cxn>
                <a:cxn ang="0">
                  <a:pos x="T8" y="T9"/>
                </a:cxn>
              </a:cxnLst>
              <a:rect l="0" t="0" r="r" b="b"/>
              <a:pathLst>
                <a:path w="126" h="45">
                  <a:moveTo>
                    <a:pt x="0" y="36"/>
                  </a:moveTo>
                  <a:lnTo>
                    <a:pt x="122" y="0"/>
                  </a:lnTo>
                  <a:lnTo>
                    <a:pt x="126" y="11"/>
                  </a:lnTo>
                  <a:lnTo>
                    <a:pt x="2" y="45"/>
                  </a:lnTo>
                  <a:lnTo>
                    <a:pt x="0" y="36"/>
                  </a:lnTo>
                  <a:close/>
                </a:path>
              </a:pathLst>
            </a:custGeom>
            <a:solidFill>
              <a:srgbClr val="4F6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202"/>
            <p:cNvSpPr>
              <a:spLocks noEditPoints="1"/>
            </p:cNvSpPr>
            <p:nvPr/>
          </p:nvSpPr>
          <p:spPr bwMode="auto">
            <a:xfrm>
              <a:off x="3413" y="1219"/>
              <a:ext cx="183" cy="226"/>
            </a:xfrm>
            <a:custGeom>
              <a:avLst/>
              <a:gdLst>
                <a:gd name="T0" fmla="*/ 103 w 103"/>
                <a:gd name="T1" fmla="*/ 106 h 127"/>
                <a:gd name="T2" fmla="*/ 73 w 103"/>
                <a:gd name="T3" fmla="*/ 0 h 127"/>
                <a:gd name="T4" fmla="*/ 0 w 103"/>
                <a:gd name="T5" fmla="*/ 21 h 127"/>
                <a:gd name="T6" fmla="*/ 30 w 103"/>
                <a:gd name="T7" fmla="*/ 127 h 127"/>
                <a:gd name="T8" fmla="*/ 103 w 103"/>
                <a:gd name="T9" fmla="*/ 106 h 127"/>
                <a:gd name="T10" fmla="*/ 94 w 103"/>
                <a:gd name="T11" fmla="*/ 101 h 127"/>
                <a:gd name="T12" fmla="*/ 97 w 103"/>
                <a:gd name="T13" fmla="*/ 102 h 127"/>
                <a:gd name="T14" fmla="*/ 95 w 103"/>
                <a:gd name="T15" fmla="*/ 105 h 127"/>
                <a:gd name="T16" fmla="*/ 93 w 103"/>
                <a:gd name="T17" fmla="*/ 103 h 127"/>
                <a:gd name="T18" fmla="*/ 94 w 103"/>
                <a:gd name="T19" fmla="*/ 101 h 127"/>
                <a:gd name="T20" fmla="*/ 87 w 103"/>
                <a:gd name="T21" fmla="*/ 102 h 127"/>
                <a:gd name="T22" fmla="*/ 90 w 103"/>
                <a:gd name="T23" fmla="*/ 104 h 127"/>
                <a:gd name="T24" fmla="*/ 89 w 103"/>
                <a:gd name="T25" fmla="*/ 107 h 127"/>
                <a:gd name="T26" fmla="*/ 86 w 103"/>
                <a:gd name="T27" fmla="*/ 105 h 127"/>
                <a:gd name="T28" fmla="*/ 87 w 103"/>
                <a:gd name="T29" fmla="*/ 102 h 127"/>
                <a:gd name="T30" fmla="*/ 81 w 103"/>
                <a:gd name="T31" fmla="*/ 104 h 127"/>
                <a:gd name="T32" fmla="*/ 84 w 103"/>
                <a:gd name="T33" fmla="*/ 106 h 127"/>
                <a:gd name="T34" fmla="*/ 82 w 103"/>
                <a:gd name="T35" fmla="*/ 109 h 127"/>
                <a:gd name="T36" fmla="*/ 79 w 103"/>
                <a:gd name="T37" fmla="*/ 107 h 127"/>
                <a:gd name="T38" fmla="*/ 81 w 103"/>
                <a:gd name="T39" fmla="*/ 104 h 127"/>
                <a:gd name="T40" fmla="*/ 74 w 103"/>
                <a:gd name="T41" fmla="*/ 106 h 127"/>
                <a:gd name="T42" fmla="*/ 77 w 103"/>
                <a:gd name="T43" fmla="*/ 108 h 127"/>
                <a:gd name="T44" fmla="*/ 75 w 103"/>
                <a:gd name="T45" fmla="*/ 111 h 127"/>
                <a:gd name="T46" fmla="*/ 72 w 103"/>
                <a:gd name="T47" fmla="*/ 109 h 127"/>
                <a:gd name="T48" fmla="*/ 74 w 103"/>
                <a:gd name="T49" fmla="*/ 106 h 127"/>
                <a:gd name="T50" fmla="*/ 67 w 103"/>
                <a:gd name="T51" fmla="*/ 108 h 127"/>
                <a:gd name="T52" fmla="*/ 70 w 103"/>
                <a:gd name="T53" fmla="*/ 110 h 127"/>
                <a:gd name="T54" fmla="*/ 69 w 103"/>
                <a:gd name="T55" fmla="*/ 113 h 127"/>
                <a:gd name="T56" fmla="*/ 66 w 103"/>
                <a:gd name="T57" fmla="*/ 111 h 127"/>
                <a:gd name="T58" fmla="*/ 67 w 103"/>
                <a:gd name="T59" fmla="*/ 108 h 127"/>
                <a:gd name="T60" fmla="*/ 61 w 103"/>
                <a:gd name="T61" fmla="*/ 110 h 127"/>
                <a:gd name="T62" fmla="*/ 64 w 103"/>
                <a:gd name="T63" fmla="*/ 112 h 127"/>
                <a:gd name="T64" fmla="*/ 62 w 103"/>
                <a:gd name="T65" fmla="*/ 115 h 127"/>
                <a:gd name="T66" fmla="*/ 59 w 103"/>
                <a:gd name="T67" fmla="*/ 113 h 127"/>
                <a:gd name="T68" fmla="*/ 61 w 103"/>
                <a:gd name="T69" fmla="*/ 110 h 127"/>
                <a:gd name="T70" fmla="*/ 54 w 103"/>
                <a:gd name="T71" fmla="*/ 112 h 127"/>
                <a:gd name="T72" fmla="*/ 57 w 103"/>
                <a:gd name="T73" fmla="*/ 114 h 127"/>
                <a:gd name="T74" fmla="*/ 55 w 103"/>
                <a:gd name="T75" fmla="*/ 117 h 127"/>
                <a:gd name="T76" fmla="*/ 52 w 103"/>
                <a:gd name="T77" fmla="*/ 115 h 127"/>
                <a:gd name="T78" fmla="*/ 54 w 103"/>
                <a:gd name="T79" fmla="*/ 112 h 127"/>
                <a:gd name="T80" fmla="*/ 47 w 103"/>
                <a:gd name="T81" fmla="*/ 114 h 127"/>
                <a:gd name="T82" fmla="*/ 50 w 103"/>
                <a:gd name="T83" fmla="*/ 115 h 127"/>
                <a:gd name="T84" fmla="*/ 49 w 103"/>
                <a:gd name="T85" fmla="*/ 118 h 127"/>
                <a:gd name="T86" fmla="*/ 46 w 103"/>
                <a:gd name="T87" fmla="*/ 117 h 127"/>
                <a:gd name="T88" fmla="*/ 47 w 103"/>
                <a:gd name="T89" fmla="*/ 114 h 127"/>
                <a:gd name="T90" fmla="*/ 41 w 103"/>
                <a:gd name="T91" fmla="*/ 116 h 127"/>
                <a:gd name="T92" fmla="*/ 44 w 103"/>
                <a:gd name="T93" fmla="*/ 117 h 127"/>
                <a:gd name="T94" fmla="*/ 42 w 103"/>
                <a:gd name="T95" fmla="*/ 120 h 127"/>
                <a:gd name="T96" fmla="*/ 39 w 103"/>
                <a:gd name="T97" fmla="*/ 119 h 127"/>
                <a:gd name="T98" fmla="*/ 41 w 103"/>
                <a:gd name="T99" fmla="*/ 116 h 127"/>
                <a:gd name="T100" fmla="*/ 34 w 103"/>
                <a:gd name="T101" fmla="*/ 118 h 127"/>
                <a:gd name="T102" fmla="*/ 37 w 103"/>
                <a:gd name="T103" fmla="*/ 119 h 127"/>
                <a:gd name="T104" fmla="*/ 35 w 103"/>
                <a:gd name="T105" fmla="*/ 122 h 127"/>
                <a:gd name="T106" fmla="*/ 32 w 103"/>
                <a:gd name="T107" fmla="*/ 121 h 127"/>
                <a:gd name="T108" fmla="*/ 34 w 103"/>
                <a:gd name="T109" fmla="*/ 11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 h="127">
                  <a:moveTo>
                    <a:pt x="103" y="106"/>
                  </a:moveTo>
                  <a:cubicBezTo>
                    <a:pt x="73" y="0"/>
                    <a:pt x="73" y="0"/>
                    <a:pt x="73" y="0"/>
                  </a:cubicBezTo>
                  <a:cubicBezTo>
                    <a:pt x="0" y="21"/>
                    <a:pt x="0" y="21"/>
                    <a:pt x="0" y="21"/>
                  </a:cubicBezTo>
                  <a:cubicBezTo>
                    <a:pt x="30" y="127"/>
                    <a:pt x="30" y="127"/>
                    <a:pt x="30" y="127"/>
                  </a:cubicBezTo>
                  <a:lnTo>
                    <a:pt x="103" y="106"/>
                  </a:lnTo>
                  <a:close/>
                  <a:moveTo>
                    <a:pt x="94" y="101"/>
                  </a:moveTo>
                  <a:cubicBezTo>
                    <a:pt x="95" y="100"/>
                    <a:pt x="97" y="101"/>
                    <a:pt x="97" y="102"/>
                  </a:cubicBezTo>
                  <a:cubicBezTo>
                    <a:pt x="97" y="103"/>
                    <a:pt x="97" y="105"/>
                    <a:pt x="95" y="105"/>
                  </a:cubicBezTo>
                  <a:cubicBezTo>
                    <a:pt x="94" y="105"/>
                    <a:pt x="93" y="105"/>
                    <a:pt x="93" y="103"/>
                  </a:cubicBezTo>
                  <a:cubicBezTo>
                    <a:pt x="92" y="102"/>
                    <a:pt x="93" y="101"/>
                    <a:pt x="94" y="101"/>
                  </a:cubicBezTo>
                  <a:close/>
                  <a:moveTo>
                    <a:pt x="87" y="102"/>
                  </a:moveTo>
                  <a:cubicBezTo>
                    <a:pt x="89" y="102"/>
                    <a:pt x="90" y="103"/>
                    <a:pt x="90" y="104"/>
                  </a:cubicBezTo>
                  <a:cubicBezTo>
                    <a:pt x="91" y="105"/>
                    <a:pt x="90" y="107"/>
                    <a:pt x="89" y="107"/>
                  </a:cubicBezTo>
                  <a:cubicBezTo>
                    <a:pt x="87" y="107"/>
                    <a:pt x="86" y="107"/>
                    <a:pt x="86" y="105"/>
                  </a:cubicBezTo>
                  <a:cubicBezTo>
                    <a:pt x="85" y="104"/>
                    <a:pt x="86" y="103"/>
                    <a:pt x="87" y="102"/>
                  </a:cubicBezTo>
                  <a:close/>
                  <a:moveTo>
                    <a:pt x="81" y="104"/>
                  </a:moveTo>
                  <a:cubicBezTo>
                    <a:pt x="82" y="104"/>
                    <a:pt x="83" y="105"/>
                    <a:pt x="84" y="106"/>
                  </a:cubicBezTo>
                  <a:cubicBezTo>
                    <a:pt x="84" y="107"/>
                    <a:pt x="83" y="109"/>
                    <a:pt x="82" y="109"/>
                  </a:cubicBezTo>
                  <a:cubicBezTo>
                    <a:pt x="81" y="109"/>
                    <a:pt x="79" y="109"/>
                    <a:pt x="79" y="107"/>
                  </a:cubicBezTo>
                  <a:cubicBezTo>
                    <a:pt x="79" y="106"/>
                    <a:pt x="80" y="105"/>
                    <a:pt x="81" y="104"/>
                  </a:cubicBezTo>
                  <a:close/>
                  <a:moveTo>
                    <a:pt x="74" y="106"/>
                  </a:moveTo>
                  <a:cubicBezTo>
                    <a:pt x="75" y="106"/>
                    <a:pt x="77" y="107"/>
                    <a:pt x="77" y="108"/>
                  </a:cubicBezTo>
                  <a:cubicBezTo>
                    <a:pt x="77" y="109"/>
                    <a:pt x="77" y="110"/>
                    <a:pt x="75" y="111"/>
                  </a:cubicBezTo>
                  <a:cubicBezTo>
                    <a:pt x="74" y="111"/>
                    <a:pt x="73" y="110"/>
                    <a:pt x="72" y="109"/>
                  </a:cubicBezTo>
                  <a:cubicBezTo>
                    <a:pt x="72" y="108"/>
                    <a:pt x="73" y="107"/>
                    <a:pt x="74" y="106"/>
                  </a:cubicBezTo>
                  <a:close/>
                  <a:moveTo>
                    <a:pt x="67" y="108"/>
                  </a:moveTo>
                  <a:cubicBezTo>
                    <a:pt x="69" y="108"/>
                    <a:pt x="70" y="109"/>
                    <a:pt x="70" y="110"/>
                  </a:cubicBezTo>
                  <a:cubicBezTo>
                    <a:pt x="71" y="111"/>
                    <a:pt x="70" y="112"/>
                    <a:pt x="69" y="113"/>
                  </a:cubicBezTo>
                  <a:cubicBezTo>
                    <a:pt x="67" y="113"/>
                    <a:pt x="66" y="112"/>
                    <a:pt x="66" y="111"/>
                  </a:cubicBezTo>
                  <a:cubicBezTo>
                    <a:pt x="65" y="110"/>
                    <a:pt x="66" y="108"/>
                    <a:pt x="67" y="108"/>
                  </a:cubicBezTo>
                  <a:close/>
                  <a:moveTo>
                    <a:pt x="61" y="110"/>
                  </a:moveTo>
                  <a:cubicBezTo>
                    <a:pt x="62" y="110"/>
                    <a:pt x="63" y="110"/>
                    <a:pt x="64" y="112"/>
                  </a:cubicBezTo>
                  <a:cubicBezTo>
                    <a:pt x="64" y="113"/>
                    <a:pt x="63" y="114"/>
                    <a:pt x="62" y="115"/>
                  </a:cubicBezTo>
                  <a:cubicBezTo>
                    <a:pt x="61" y="115"/>
                    <a:pt x="59" y="114"/>
                    <a:pt x="59" y="113"/>
                  </a:cubicBezTo>
                  <a:cubicBezTo>
                    <a:pt x="59" y="112"/>
                    <a:pt x="59" y="110"/>
                    <a:pt x="61" y="110"/>
                  </a:cubicBezTo>
                  <a:close/>
                  <a:moveTo>
                    <a:pt x="54" y="112"/>
                  </a:moveTo>
                  <a:cubicBezTo>
                    <a:pt x="55" y="112"/>
                    <a:pt x="57" y="112"/>
                    <a:pt x="57" y="114"/>
                  </a:cubicBezTo>
                  <a:cubicBezTo>
                    <a:pt x="57" y="115"/>
                    <a:pt x="57" y="116"/>
                    <a:pt x="55" y="117"/>
                  </a:cubicBezTo>
                  <a:cubicBezTo>
                    <a:pt x="54" y="117"/>
                    <a:pt x="53" y="116"/>
                    <a:pt x="52" y="115"/>
                  </a:cubicBezTo>
                  <a:cubicBezTo>
                    <a:pt x="52" y="114"/>
                    <a:pt x="53" y="112"/>
                    <a:pt x="54" y="112"/>
                  </a:cubicBezTo>
                  <a:close/>
                  <a:moveTo>
                    <a:pt x="47" y="114"/>
                  </a:moveTo>
                  <a:cubicBezTo>
                    <a:pt x="49" y="113"/>
                    <a:pt x="50" y="114"/>
                    <a:pt x="50" y="115"/>
                  </a:cubicBezTo>
                  <a:cubicBezTo>
                    <a:pt x="51" y="117"/>
                    <a:pt x="50" y="118"/>
                    <a:pt x="49" y="118"/>
                  </a:cubicBezTo>
                  <a:cubicBezTo>
                    <a:pt x="47" y="119"/>
                    <a:pt x="46" y="118"/>
                    <a:pt x="46" y="117"/>
                  </a:cubicBezTo>
                  <a:cubicBezTo>
                    <a:pt x="45" y="115"/>
                    <a:pt x="46" y="114"/>
                    <a:pt x="47" y="114"/>
                  </a:cubicBezTo>
                  <a:close/>
                  <a:moveTo>
                    <a:pt x="41" y="116"/>
                  </a:moveTo>
                  <a:cubicBezTo>
                    <a:pt x="42" y="115"/>
                    <a:pt x="43" y="116"/>
                    <a:pt x="44" y="117"/>
                  </a:cubicBezTo>
                  <a:cubicBezTo>
                    <a:pt x="44" y="119"/>
                    <a:pt x="43" y="120"/>
                    <a:pt x="42" y="120"/>
                  </a:cubicBezTo>
                  <a:cubicBezTo>
                    <a:pt x="41" y="121"/>
                    <a:pt x="39" y="120"/>
                    <a:pt x="39" y="119"/>
                  </a:cubicBezTo>
                  <a:cubicBezTo>
                    <a:pt x="39" y="117"/>
                    <a:pt x="39" y="116"/>
                    <a:pt x="41" y="116"/>
                  </a:cubicBezTo>
                  <a:close/>
                  <a:moveTo>
                    <a:pt x="34" y="118"/>
                  </a:moveTo>
                  <a:cubicBezTo>
                    <a:pt x="35" y="117"/>
                    <a:pt x="36" y="118"/>
                    <a:pt x="37" y="119"/>
                  </a:cubicBezTo>
                  <a:cubicBezTo>
                    <a:pt x="37" y="121"/>
                    <a:pt x="36" y="122"/>
                    <a:pt x="35" y="122"/>
                  </a:cubicBezTo>
                  <a:cubicBezTo>
                    <a:pt x="34" y="123"/>
                    <a:pt x="33" y="122"/>
                    <a:pt x="32" y="121"/>
                  </a:cubicBezTo>
                  <a:cubicBezTo>
                    <a:pt x="32" y="119"/>
                    <a:pt x="33" y="118"/>
                    <a:pt x="34" y="118"/>
                  </a:cubicBez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203"/>
            <p:cNvSpPr>
              <a:spLocks noEditPoints="1"/>
            </p:cNvSpPr>
            <p:nvPr/>
          </p:nvSpPr>
          <p:spPr bwMode="auto">
            <a:xfrm>
              <a:off x="3458" y="1376"/>
              <a:ext cx="138" cy="69"/>
            </a:xfrm>
            <a:custGeom>
              <a:avLst/>
              <a:gdLst>
                <a:gd name="T0" fmla="*/ 73 w 78"/>
                <a:gd name="T1" fmla="*/ 0 h 39"/>
                <a:gd name="T2" fmla="*/ 0 w 78"/>
                <a:gd name="T3" fmla="*/ 21 h 39"/>
                <a:gd name="T4" fmla="*/ 5 w 78"/>
                <a:gd name="T5" fmla="*/ 39 h 39"/>
                <a:gd name="T6" fmla="*/ 78 w 78"/>
                <a:gd name="T7" fmla="*/ 18 h 39"/>
                <a:gd name="T8" fmla="*/ 73 w 78"/>
                <a:gd name="T9" fmla="*/ 0 h 39"/>
                <a:gd name="T10" fmla="*/ 10 w 78"/>
                <a:gd name="T11" fmla="*/ 34 h 39"/>
                <a:gd name="T12" fmla="*/ 7 w 78"/>
                <a:gd name="T13" fmla="*/ 33 h 39"/>
                <a:gd name="T14" fmla="*/ 9 w 78"/>
                <a:gd name="T15" fmla="*/ 30 h 39"/>
                <a:gd name="T16" fmla="*/ 12 w 78"/>
                <a:gd name="T17" fmla="*/ 31 h 39"/>
                <a:gd name="T18" fmla="*/ 10 w 78"/>
                <a:gd name="T19" fmla="*/ 34 h 39"/>
                <a:gd name="T20" fmla="*/ 17 w 78"/>
                <a:gd name="T21" fmla="*/ 32 h 39"/>
                <a:gd name="T22" fmla="*/ 14 w 78"/>
                <a:gd name="T23" fmla="*/ 31 h 39"/>
                <a:gd name="T24" fmla="*/ 16 w 78"/>
                <a:gd name="T25" fmla="*/ 28 h 39"/>
                <a:gd name="T26" fmla="*/ 19 w 78"/>
                <a:gd name="T27" fmla="*/ 29 h 39"/>
                <a:gd name="T28" fmla="*/ 17 w 78"/>
                <a:gd name="T29" fmla="*/ 32 h 39"/>
                <a:gd name="T30" fmla="*/ 24 w 78"/>
                <a:gd name="T31" fmla="*/ 30 h 39"/>
                <a:gd name="T32" fmla="*/ 21 w 78"/>
                <a:gd name="T33" fmla="*/ 29 h 39"/>
                <a:gd name="T34" fmla="*/ 22 w 78"/>
                <a:gd name="T35" fmla="*/ 26 h 39"/>
                <a:gd name="T36" fmla="*/ 25 w 78"/>
                <a:gd name="T37" fmla="*/ 27 h 39"/>
                <a:gd name="T38" fmla="*/ 24 w 78"/>
                <a:gd name="T39" fmla="*/ 30 h 39"/>
                <a:gd name="T40" fmla="*/ 30 w 78"/>
                <a:gd name="T41" fmla="*/ 29 h 39"/>
                <a:gd name="T42" fmla="*/ 27 w 78"/>
                <a:gd name="T43" fmla="*/ 27 h 39"/>
                <a:gd name="T44" fmla="*/ 29 w 78"/>
                <a:gd name="T45" fmla="*/ 24 h 39"/>
                <a:gd name="T46" fmla="*/ 32 w 78"/>
                <a:gd name="T47" fmla="*/ 26 h 39"/>
                <a:gd name="T48" fmla="*/ 30 w 78"/>
                <a:gd name="T49" fmla="*/ 29 h 39"/>
                <a:gd name="T50" fmla="*/ 37 w 78"/>
                <a:gd name="T51" fmla="*/ 27 h 39"/>
                <a:gd name="T52" fmla="*/ 34 w 78"/>
                <a:gd name="T53" fmla="*/ 25 h 39"/>
                <a:gd name="T54" fmla="*/ 36 w 78"/>
                <a:gd name="T55" fmla="*/ 22 h 39"/>
                <a:gd name="T56" fmla="*/ 39 w 78"/>
                <a:gd name="T57" fmla="*/ 24 h 39"/>
                <a:gd name="T58" fmla="*/ 37 w 78"/>
                <a:gd name="T59" fmla="*/ 27 h 39"/>
                <a:gd name="T60" fmla="*/ 44 w 78"/>
                <a:gd name="T61" fmla="*/ 25 h 39"/>
                <a:gd name="T62" fmla="*/ 41 w 78"/>
                <a:gd name="T63" fmla="*/ 23 h 39"/>
                <a:gd name="T64" fmla="*/ 42 w 78"/>
                <a:gd name="T65" fmla="*/ 20 h 39"/>
                <a:gd name="T66" fmla="*/ 45 w 78"/>
                <a:gd name="T67" fmla="*/ 22 h 39"/>
                <a:gd name="T68" fmla="*/ 44 w 78"/>
                <a:gd name="T69" fmla="*/ 25 h 39"/>
                <a:gd name="T70" fmla="*/ 50 w 78"/>
                <a:gd name="T71" fmla="*/ 23 h 39"/>
                <a:gd name="T72" fmla="*/ 47 w 78"/>
                <a:gd name="T73" fmla="*/ 21 h 39"/>
                <a:gd name="T74" fmla="*/ 49 w 78"/>
                <a:gd name="T75" fmla="*/ 18 h 39"/>
                <a:gd name="T76" fmla="*/ 52 w 78"/>
                <a:gd name="T77" fmla="*/ 20 h 39"/>
                <a:gd name="T78" fmla="*/ 50 w 78"/>
                <a:gd name="T79" fmla="*/ 23 h 39"/>
                <a:gd name="T80" fmla="*/ 57 w 78"/>
                <a:gd name="T81" fmla="*/ 21 h 39"/>
                <a:gd name="T82" fmla="*/ 54 w 78"/>
                <a:gd name="T83" fmla="*/ 19 h 39"/>
                <a:gd name="T84" fmla="*/ 56 w 78"/>
                <a:gd name="T85" fmla="*/ 16 h 39"/>
                <a:gd name="T86" fmla="*/ 59 w 78"/>
                <a:gd name="T87" fmla="*/ 18 h 39"/>
                <a:gd name="T88" fmla="*/ 57 w 78"/>
                <a:gd name="T89" fmla="*/ 21 h 39"/>
                <a:gd name="T90" fmla="*/ 64 w 78"/>
                <a:gd name="T91" fmla="*/ 19 h 39"/>
                <a:gd name="T92" fmla="*/ 61 w 78"/>
                <a:gd name="T93" fmla="*/ 17 h 39"/>
                <a:gd name="T94" fmla="*/ 62 w 78"/>
                <a:gd name="T95" fmla="*/ 14 h 39"/>
                <a:gd name="T96" fmla="*/ 65 w 78"/>
                <a:gd name="T97" fmla="*/ 16 h 39"/>
                <a:gd name="T98" fmla="*/ 64 w 78"/>
                <a:gd name="T99" fmla="*/ 19 h 39"/>
                <a:gd name="T100" fmla="*/ 70 w 78"/>
                <a:gd name="T101" fmla="*/ 17 h 39"/>
                <a:gd name="T102" fmla="*/ 68 w 78"/>
                <a:gd name="T103" fmla="*/ 15 h 39"/>
                <a:gd name="T104" fmla="*/ 69 w 78"/>
                <a:gd name="T105" fmla="*/ 13 h 39"/>
                <a:gd name="T106" fmla="*/ 72 w 78"/>
                <a:gd name="T107" fmla="*/ 14 h 39"/>
                <a:gd name="T108" fmla="*/ 70 w 78"/>
                <a:gd name="T109" fmla="*/ 1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39">
                  <a:moveTo>
                    <a:pt x="73" y="0"/>
                  </a:moveTo>
                  <a:cubicBezTo>
                    <a:pt x="0" y="21"/>
                    <a:pt x="0" y="21"/>
                    <a:pt x="0" y="21"/>
                  </a:cubicBezTo>
                  <a:cubicBezTo>
                    <a:pt x="5" y="39"/>
                    <a:pt x="5" y="39"/>
                    <a:pt x="5" y="39"/>
                  </a:cubicBezTo>
                  <a:cubicBezTo>
                    <a:pt x="78" y="18"/>
                    <a:pt x="78" y="18"/>
                    <a:pt x="78" y="18"/>
                  </a:cubicBezTo>
                  <a:lnTo>
                    <a:pt x="73" y="0"/>
                  </a:lnTo>
                  <a:close/>
                  <a:moveTo>
                    <a:pt x="10" y="34"/>
                  </a:moveTo>
                  <a:cubicBezTo>
                    <a:pt x="9" y="35"/>
                    <a:pt x="8" y="34"/>
                    <a:pt x="7" y="33"/>
                  </a:cubicBezTo>
                  <a:cubicBezTo>
                    <a:pt x="7" y="31"/>
                    <a:pt x="8" y="30"/>
                    <a:pt x="9" y="30"/>
                  </a:cubicBezTo>
                  <a:cubicBezTo>
                    <a:pt x="10" y="29"/>
                    <a:pt x="11" y="30"/>
                    <a:pt x="12" y="31"/>
                  </a:cubicBezTo>
                  <a:cubicBezTo>
                    <a:pt x="12" y="33"/>
                    <a:pt x="11" y="34"/>
                    <a:pt x="10" y="34"/>
                  </a:cubicBezTo>
                  <a:close/>
                  <a:moveTo>
                    <a:pt x="17" y="32"/>
                  </a:moveTo>
                  <a:cubicBezTo>
                    <a:pt x="16" y="33"/>
                    <a:pt x="14" y="32"/>
                    <a:pt x="14" y="31"/>
                  </a:cubicBezTo>
                  <a:cubicBezTo>
                    <a:pt x="14" y="29"/>
                    <a:pt x="14" y="28"/>
                    <a:pt x="16" y="28"/>
                  </a:cubicBezTo>
                  <a:cubicBezTo>
                    <a:pt x="17" y="27"/>
                    <a:pt x="18" y="28"/>
                    <a:pt x="19" y="29"/>
                  </a:cubicBezTo>
                  <a:cubicBezTo>
                    <a:pt x="19" y="31"/>
                    <a:pt x="18" y="32"/>
                    <a:pt x="17" y="32"/>
                  </a:cubicBezTo>
                  <a:close/>
                  <a:moveTo>
                    <a:pt x="24" y="30"/>
                  </a:moveTo>
                  <a:cubicBezTo>
                    <a:pt x="22" y="31"/>
                    <a:pt x="21" y="30"/>
                    <a:pt x="21" y="29"/>
                  </a:cubicBezTo>
                  <a:cubicBezTo>
                    <a:pt x="20" y="27"/>
                    <a:pt x="21" y="26"/>
                    <a:pt x="22" y="26"/>
                  </a:cubicBezTo>
                  <a:cubicBezTo>
                    <a:pt x="24" y="25"/>
                    <a:pt x="25" y="26"/>
                    <a:pt x="25" y="27"/>
                  </a:cubicBezTo>
                  <a:cubicBezTo>
                    <a:pt x="26" y="29"/>
                    <a:pt x="25" y="30"/>
                    <a:pt x="24" y="30"/>
                  </a:cubicBezTo>
                  <a:close/>
                  <a:moveTo>
                    <a:pt x="30" y="29"/>
                  </a:moveTo>
                  <a:cubicBezTo>
                    <a:pt x="29" y="29"/>
                    <a:pt x="28" y="28"/>
                    <a:pt x="27" y="27"/>
                  </a:cubicBezTo>
                  <a:cubicBezTo>
                    <a:pt x="27" y="26"/>
                    <a:pt x="28" y="24"/>
                    <a:pt x="29" y="24"/>
                  </a:cubicBezTo>
                  <a:cubicBezTo>
                    <a:pt x="30" y="24"/>
                    <a:pt x="32" y="24"/>
                    <a:pt x="32" y="26"/>
                  </a:cubicBezTo>
                  <a:cubicBezTo>
                    <a:pt x="32" y="27"/>
                    <a:pt x="32" y="28"/>
                    <a:pt x="30" y="29"/>
                  </a:cubicBezTo>
                  <a:close/>
                  <a:moveTo>
                    <a:pt x="37" y="27"/>
                  </a:moveTo>
                  <a:cubicBezTo>
                    <a:pt x="36" y="27"/>
                    <a:pt x="34" y="26"/>
                    <a:pt x="34" y="25"/>
                  </a:cubicBezTo>
                  <a:cubicBezTo>
                    <a:pt x="34" y="24"/>
                    <a:pt x="34" y="22"/>
                    <a:pt x="36" y="22"/>
                  </a:cubicBezTo>
                  <a:cubicBezTo>
                    <a:pt x="37" y="22"/>
                    <a:pt x="38" y="22"/>
                    <a:pt x="39" y="24"/>
                  </a:cubicBezTo>
                  <a:cubicBezTo>
                    <a:pt x="39" y="25"/>
                    <a:pt x="38" y="26"/>
                    <a:pt x="37" y="27"/>
                  </a:cubicBezTo>
                  <a:close/>
                  <a:moveTo>
                    <a:pt x="44" y="25"/>
                  </a:moveTo>
                  <a:cubicBezTo>
                    <a:pt x="42" y="25"/>
                    <a:pt x="41" y="24"/>
                    <a:pt x="41" y="23"/>
                  </a:cubicBezTo>
                  <a:cubicBezTo>
                    <a:pt x="40" y="22"/>
                    <a:pt x="41" y="20"/>
                    <a:pt x="42" y="20"/>
                  </a:cubicBezTo>
                  <a:cubicBezTo>
                    <a:pt x="44" y="20"/>
                    <a:pt x="45" y="21"/>
                    <a:pt x="45" y="22"/>
                  </a:cubicBezTo>
                  <a:cubicBezTo>
                    <a:pt x="46" y="23"/>
                    <a:pt x="45" y="24"/>
                    <a:pt x="44" y="25"/>
                  </a:cubicBezTo>
                  <a:close/>
                  <a:moveTo>
                    <a:pt x="50" y="23"/>
                  </a:moveTo>
                  <a:cubicBezTo>
                    <a:pt x="49" y="23"/>
                    <a:pt x="48" y="22"/>
                    <a:pt x="47" y="21"/>
                  </a:cubicBezTo>
                  <a:cubicBezTo>
                    <a:pt x="47" y="20"/>
                    <a:pt x="48" y="19"/>
                    <a:pt x="49" y="18"/>
                  </a:cubicBezTo>
                  <a:cubicBezTo>
                    <a:pt x="50" y="18"/>
                    <a:pt x="52" y="19"/>
                    <a:pt x="52" y="20"/>
                  </a:cubicBezTo>
                  <a:cubicBezTo>
                    <a:pt x="52" y="21"/>
                    <a:pt x="52" y="22"/>
                    <a:pt x="50" y="23"/>
                  </a:cubicBezTo>
                  <a:close/>
                  <a:moveTo>
                    <a:pt x="57" y="21"/>
                  </a:moveTo>
                  <a:cubicBezTo>
                    <a:pt x="56" y="21"/>
                    <a:pt x="54" y="21"/>
                    <a:pt x="54" y="19"/>
                  </a:cubicBezTo>
                  <a:cubicBezTo>
                    <a:pt x="54" y="18"/>
                    <a:pt x="55" y="17"/>
                    <a:pt x="56" y="16"/>
                  </a:cubicBezTo>
                  <a:cubicBezTo>
                    <a:pt x="57" y="16"/>
                    <a:pt x="58" y="17"/>
                    <a:pt x="59" y="18"/>
                  </a:cubicBezTo>
                  <a:cubicBezTo>
                    <a:pt x="59" y="19"/>
                    <a:pt x="58" y="21"/>
                    <a:pt x="57" y="21"/>
                  </a:cubicBezTo>
                  <a:close/>
                  <a:moveTo>
                    <a:pt x="64" y="19"/>
                  </a:moveTo>
                  <a:cubicBezTo>
                    <a:pt x="62" y="19"/>
                    <a:pt x="61" y="19"/>
                    <a:pt x="61" y="17"/>
                  </a:cubicBezTo>
                  <a:cubicBezTo>
                    <a:pt x="60" y="16"/>
                    <a:pt x="61" y="15"/>
                    <a:pt x="62" y="14"/>
                  </a:cubicBezTo>
                  <a:cubicBezTo>
                    <a:pt x="64" y="14"/>
                    <a:pt x="65" y="15"/>
                    <a:pt x="65" y="16"/>
                  </a:cubicBezTo>
                  <a:cubicBezTo>
                    <a:pt x="66" y="17"/>
                    <a:pt x="65" y="19"/>
                    <a:pt x="64" y="19"/>
                  </a:cubicBezTo>
                  <a:close/>
                  <a:moveTo>
                    <a:pt x="70" y="17"/>
                  </a:moveTo>
                  <a:cubicBezTo>
                    <a:pt x="69" y="17"/>
                    <a:pt x="68" y="17"/>
                    <a:pt x="68" y="15"/>
                  </a:cubicBezTo>
                  <a:cubicBezTo>
                    <a:pt x="67" y="14"/>
                    <a:pt x="68" y="13"/>
                    <a:pt x="69" y="13"/>
                  </a:cubicBezTo>
                  <a:cubicBezTo>
                    <a:pt x="70" y="12"/>
                    <a:pt x="72" y="13"/>
                    <a:pt x="72" y="14"/>
                  </a:cubicBezTo>
                  <a:cubicBezTo>
                    <a:pt x="72" y="15"/>
                    <a:pt x="72" y="17"/>
                    <a:pt x="70" y="17"/>
                  </a:cubicBezTo>
                  <a:close/>
                </a:path>
              </a:pathLst>
            </a:custGeom>
            <a:solidFill>
              <a:srgbClr val="DF8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9" name="Freeform 204"/>
            <p:cNvSpPr/>
            <p:nvPr/>
          </p:nvSpPr>
          <p:spPr bwMode="auto">
            <a:xfrm>
              <a:off x="3582" y="1404"/>
              <a:ext cx="4" cy="11"/>
            </a:xfrm>
            <a:custGeom>
              <a:avLst/>
              <a:gdLst>
                <a:gd name="T0" fmla="*/ 0 w 4"/>
                <a:gd name="T1" fmla="*/ 0 h 11"/>
                <a:gd name="T2" fmla="*/ 0 w 4"/>
                <a:gd name="T3" fmla="*/ 0 h 11"/>
                <a:gd name="T4" fmla="*/ 2 w 4"/>
                <a:gd name="T5" fmla="*/ 0 h 11"/>
                <a:gd name="T6" fmla="*/ 4 w 4"/>
                <a:gd name="T7" fmla="*/ 9 h 11"/>
                <a:gd name="T8" fmla="*/ 4 w 4"/>
                <a:gd name="T9" fmla="*/ 11 h 11"/>
                <a:gd name="T10" fmla="*/ 2 w 4"/>
                <a:gd name="T11" fmla="*/ 9 h 11"/>
                <a:gd name="T12" fmla="*/ 0 w 4"/>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0" y="0"/>
                  </a:moveTo>
                  <a:lnTo>
                    <a:pt x="0" y="0"/>
                  </a:lnTo>
                  <a:lnTo>
                    <a:pt x="2" y="0"/>
                  </a:lnTo>
                  <a:lnTo>
                    <a:pt x="4" y="9"/>
                  </a:lnTo>
                  <a:lnTo>
                    <a:pt x="4" y="11"/>
                  </a:lnTo>
                  <a:lnTo>
                    <a:pt x="2" y="9"/>
                  </a:lnTo>
                  <a:lnTo>
                    <a:pt x="0" y="0"/>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9" name="Group 406"/>
          <p:cNvGrpSpPr/>
          <p:nvPr/>
        </p:nvGrpSpPr>
        <p:grpSpPr bwMode="auto">
          <a:xfrm>
            <a:off x="159" y="2422720"/>
            <a:ext cx="2584450" cy="3887788"/>
            <a:chOff x="2062" y="892"/>
            <a:chExt cx="1628" cy="2449"/>
          </a:xfrm>
        </p:grpSpPr>
        <p:sp>
          <p:nvSpPr>
            <p:cNvPr id="720" name="Freeform 206"/>
            <p:cNvSpPr/>
            <p:nvPr/>
          </p:nvSpPr>
          <p:spPr bwMode="auto">
            <a:xfrm>
              <a:off x="3570" y="1406"/>
              <a:ext cx="3" cy="13"/>
            </a:xfrm>
            <a:custGeom>
              <a:avLst/>
              <a:gdLst>
                <a:gd name="T0" fmla="*/ 0 w 3"/>
                <a:gd name="T1" fmla="*/ 2 h 13"/>
                <a:gd name="T2" fmla="*/ 0 w 3"/>
                <a:gd name="T3" fmla="*/ 0 h 13"/>
                <a:gd name="T4" fmla="*/ 1 w 3"/>
                <a:gd name="T5" fmla="*/ 2 h 13"/>
                <a:gd name="T6" fmla="*/ 3 w 3"/>
                <a:gd name="T7" fmla="*/ 11 h 13"/>
                <a:gd name="T8" fmla="*/ 3 w 3"/>
                <a:gd name="T9" fmla="*/ 13 h 13"/>
                <a:gd name="T10" fmla="*/ 1 w 3"/>
                <a:gd name="T11" fmla="*/ 11 h 13"/>
                <a:gd name="T12" fmla="*/ 0 w 3"/>
                <a:gd name="T13" fmla="*/ 2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0" y="2"/>
                  </a:moveTo>
                  <a:lnTo>
                    <a:pt x="0" y="0"/>
                  </a:lnTo>
                  <a:lnTo>
                    <a:pt x="1" y="2"/>
                  </a:lnTo>
                  <a:lnTo>
                    <a:pt x="3" y="11"/>
                  </a:lnTo>
                  <a:lnTo>
                    <a:pt x="3" y="13"/>
                  </a:lnTo>
                  <a:lnTo>
                    <a:pt x="1" y="11"/>
                  </a:lnTo>
                  <a:lnTo>
                    <a:pt x="0" y="2"/>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207"/>
            <p:cNvSpPr/>
            <p:nvPr/>
          </p:nvSpPr>
          <p:spPr bwMode="auto">
            <a:xfrm>
              <a:off x="3557" y="1410"/>
              <a:ext cx="5" cy="12"/>
            </a:xfrm>
            <a:custGeom>
              <a:avLst/>
              <a:gdLst>
                <a:gd name="T0" fmla="*/ 0 w 5"/>
                <a:gd name="T1" fmla="*/ 1 h 12"/>
                <a:gd name="T2" fmla="*/ 2 w 5"/>
                <a:gd name="T3" fmla="*/ 0 h 12"/>
                <a:gd name="T4" fmla="*/ 2 w 5"/>
                <a:gd name="T5" fmla="*/ 1 h 12"/>
                <a:gd name="T6" fmla="*/ 5 w 5"/>
                <a:gd name="T7" fmla="*/ 10 h 12"/>
                <a:gd name="T8" fmla="*/ 4 w 5"/>
                <a:gd name="T9" fmla="*/ 12 h 12"/>
                <a:gd name="T10" fmla="*/ 4 w 5"/>
                <a:gd name="T11" fmla="*/ 10 h 12"/>
                <a:gd name="T12" fmla="*/ 0 w 5"/>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5" h="12">
                  <a:moveTo>
                    <a:pt x="0" y="1"/>
                  </a:moveTo>
                  <a:lnTo>
                    <a:pt x="2" y="0"/>
                  </a:lnTo>
                  <a:lnTo>
                    <a:pt x="2" y="1"/>
                  </a:lnTo>
                  <a:lnTo>
                    <a:pt x="5" y="10"/>
                  </a:lnTo>
                  <a:lnTo>
                    <a:pt x="4" y="12"/>
                  </a:lnTo>
                  <a:lnTo>
                    <a:pt x="4" y="10"/>
                  </a:lnTo>
                  <a:lnTo>
                    <a:pt x="0" y="1"/>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208"/>
            <p:cNvSpPr/>
            <p:nvPr/>
          </p:nvSpPr>
          <p:spPr bwMode="auto">
            <a:xfrm>
              <a:off x="3546" y="1413"/>
              <a:ext cx="4" cy="11"/>
            </a:xfrm>
            <a:custGeom>
              <a:avLst/>
              <a:gdLst>
                <a:gd name="T0" fmla="*/ 0 w 4"/>
                <a:gd name="T1" fmla="*/ 2 h 11"/>
                <a:gd name="T2" fmla="*/ 0 w 4"/>
                <a:gd name="T3" fmla="*/ 0 h 11"/>
                <a:gd name="T4" fmla="*/ 2 w 4"/>
                <a:gd name="T5" fmla="*/ 2 h 11"/>
                <a:gd name="T6" fmla="*/ 4 w 4"/>
                <a:gd name="T7" fmla="*/ 11 h 11"/>
                <a:gd name="T8" fmla="*/ 4 w 4"/>
                <a:gd name="T9" fmla="*/ 11 h 11"/>
                <a:gd name="T10" fmla="*/ 2 w 4"/>
                <a:gd name="T11" fmla="*/ 11 h 11"/>
                <a:gd name="T12" fmla="*/ 0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0" y="2"/>
                  </a:moveTo>
                  <a:lnTo>
                    <a:pt x="0" y="0"/>
                  </a:lnTo>
                  <a:lnTo>
                    <a:pt x="2" y="2"/>
                  </a:lnTo>
                  <a:lnTo>
                    <a:pt x="4" y="11"/>
                  </a:lnTo>
                  <a:lnTo>
                    <a:pt x="4" y="11"/>
                  </a:lnTo>
                  <a:lnTo>
                    <a:pt x="2" y="11"/>
                  </a:lnTo>
                  <a:lnTo>
                    <a:pt x="0" y="2"/>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209"/>
            <p:cNvSpPr/>
            <p:nvPr/>
          </p:nvSpPr>
          <p:spPr bwMode="auto">
            <a:xfrm>
              <a:off x="3534" y="1417"/>
              <a:ext cx="4" cy="10"/>
            </a:xfrm>
            <a:custGeom>
              <a:avLst/>
              <a:gdLst>
                <a:gd name="T0" fmla="*/ 0 w 4"/>
                <a:gd name="T1" fmla="*/ 2 h 10"/>
                <a:gd name="T2" fmla="*/ 0 w 4"/>
                <a:gd name="T3" fmla="*/ 0 h 10"/>
                <a:gd name="T4" fmla="*/ 2 w 4"/>
                <a:gd name="T5" fmla="*/ 2 h 10"/>
                <a:gd name="T6" fmla="*/ 4 w 4"/>
                <a:gd name="T7" fmla="*/ 10 h 10"/>
                <a:gd name="T8" fmla="*/ 4 w 4"/>
                <a:gd name="T9" fmla="*/ 10 h 10"/>
                <a:gd name="T10" fmla="*/ 2 w 4"/>
                <a:gd name="T11" fmla="*/ 10 h 10"/>
                <a:gd name="T12" fmla="*/ 0 w 4"/>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0" y="2"/>
                  </a:moveTo>
                  <a:lnTo>
                    <a:pt x="0" y="0"/>
                  </a:lnTo>
                  <a:lnTo>
                    <a:pt x="2" y="2"/>
                  </a:lnTo>
                  <a:lnTo>
                    <a:pt x="4" y="10"/>
                  </a:lnTo>
                  <a:lnTo>
                    <a:pt x="4" y="10"/>
                  </a:lnTo>
                  <a:lnTo>
                    <a:pt x="2" y="10"/>
                  </a:lnTo>
                  <a:lnTo>
                    <a:pt x="0" y="2"/>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210"/>
            <p:cNvSpPr/>
            <p:nvPr/>
          </p:nvSpPr>
          <p:spPr bwMode="auto">
            <a:xfrm>
              <a:off x="3522" y="1420"/>
              <a:ext cx="5" cy="11"/>
            </a:xfrm>
            <a:custGeom>
              <a:avLst/>
              <a:gdLst>
                <a:gd name="T0" fmla="*/ 0 w 5"/>
                <a:gd name="T1" fmla="*/ 2 h 11"/>
                <a:gd name="T2" fmla="*/ 0 w 5"/>
                <a:gd name="T3" fmla="*/ 0 h 11"/>
                <a:gd name="T4" fmla="*/ 1 w 5"/>
                <a:gd name="T5" fmla="*/ 0 h 11"/>
                <a:gd name="T6" fmla="*/ 5 w 5"/>
                <a:gd name="T7" fmla="*/ 11 h 11"/>
                <a:gd name="T8" fmla="*/ 3 w 5"/>
                <a:gd name="T9" fmla="*/ 11 h 11"/>
                <a:gd name="T10" fmla="*/ 3 w 5"/>
                <a:gd name="T11" fmla="*/ 11 h 11"/>
                <a:gd name="T12" fmla="*/ 0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0" y="2"/>
                  </a:moveTo>
                  <a:lnTo>
                    <a:pt x="0" y="0"/>
                  </a:lnTo>
                  <a:lnTo>
                    <a:pt x="1" y="0"/>
                  </a:lnTo>
                  <a:lnTo>
                    <a:pt x="5" y="11"/>
                  </a:lnTo>
                  <a:lnTo>
                    <a:pt x="3" y="11"/>
                  </a:lnTo>
                  <a:lnTo>
                    <a:pt x="3" y="11"/>
                  </a:lnTo>
                  <a:lnTo>
                    <a:pt x="0" y="2"/>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211"/>
            <p:cNvSpPr/>
            <p:nvPr/>
          </p:nvSpPr>
          <p:spPr bwMode="auto">
            <a:xfrm>
              <a:off x="3509" y="1424"/>
              <a:ext cx="6" cy="11"/>
            </a:xfrm>
            <a:custGeom>
              <a:avLst/>
              <a:gdLst>
                <a:gd name="T0" fmla="*/ 0 w 6"/>
                <a:gd name="T1" fmla="*/ 2 h 11"/>
                <a:gd name="T2" fmla="*/ 2 w 6"/>
                <a:gd name="T3" fmla="*/ 0 h 11"/>
                <a:gd name="T4" fmla="*/ 2 w 6"/>
                <a:gd name="T5" fmla="*/ 0 h 11"/>
                <a:gd name="T6" fmla="*/ 6 w 6"/>
                <a:gd name="T7" fmla="*/ 9 h 11"/>
                <a:gd name="T8" fmla="*/ 6 w 6"/>
                <a:gd name="T9" fmla="*/ 11 h 11"/>
                <a:gd name="T10" fmla="*/ 4 w 6"/>
                <a:gd name="T11" fmla="*/ 11 h 11"/>
                <a:gd name="T12" fmla="*/ 0 w 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2"/>
                  </a:moveTo>
                  <a:lnTo>
                    <a:pt x="2" y="0"/>
                  </a:lnTo>
                  <a:lnTo>
                    <a:pt x="2" y="0"/>
                  </a:lnTo>
                  <a:lnTo>
                    <a:pt x="6" y="9"/>
                  </a:lnTo>
                  <a:lnTo>
                    <a:pt x="6" y="11"/>
                  </a:lnTo>
                  <a:lnTo>
                    <a:pt x="4" y="11"/>
                  </a:lnTo>
                  <a:lnTo>
                    <a:pt x="0" y="2"/>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212"/>
            <p:cNvSpPr/>
            <p:nvPr/>
          </p:nvSpPr>
          <p:spPr bwMode="auto">
            <a:xfrm>
              <a:off x="3499" y="1427"/>
              <a:ext cx="3" cy="11"/>
            </a:xfrm>
            <a:custGeom>
              <a:avLst/>
              <a:gdLst>
                <a:gd name="T0" fmla="*/ 0 w 3"/>
                <a:gd name="T1" fmla="*/ 2 h 11"/>
                <a:gd name="T2" fmla="*/ 0 w 3"/>
                <a:gd name="T3" fmla="*/ 0 h 11"/>
                <a:gd name="T4" fmla="*/ 1 w 3"/>
                <a:gd name="T5" fmla="*/ 0 h 11"/>
                <a:gd name="T6" fmla="*/ 3 w 3"/>
                <a:gd name="T7" fmla="*/ 9 h 11"/>
                <a:gd name="T8" fmla="*/ 3 w 3"/>
                <a:gd name="T9" fmla="*/ 11 h 11"/>
                <a:gd name="T10" fmla="*/ 1 w 3"/>
                <a:gd name="T11" fmla="*/ 11 h 11"/>
                <a:gd name="T12" fmla="*/ 0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0" y="2"/>
                  </a:moveTo>
                  <a:lnTo>
                    <a:pt x="0" y="0"/>
                  </a:lnTo>
                  <a:lnTo>
                    <a:pt x="1" y="0"/>
                  </a:lnTo>
                  <a:lnTo>
                    <a:pt x="3" y="9"/>
                  </a:lnTo>
                  <a:lnTo>
                    <a:pt x="3" y="11"/>
                  </a:lnTo>
                  <a:lnTo>
                    <a:pt x="1" y="11"/>
                  </a:lnTo>
                  <a:lnTo>
                    <a:pt x="0" y="2"/>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213"/>
            <p:cNvSpPr/>
            <p:nvPr/>
          </p:nvSpPr>
          <p:spPr bwMode="auto">
            <a:xfrm>
              <a:off x="3486" y="1431"/>
              <a:ext cx="4" cy="11"/>
            </a:xfrm>
            <a:custGeom>
              <a:avLst/>
              <a:gdLst>
                <a:gd name="T0" fmla="*/ 0 w 4"/>
                <a:gd name="T1" fmla="*/ 0 h 11"/>
                <a:gd name="T2" fmla="*/ 0 w 4"/>
                <a:gd name="T3" fmla="*/ 0 h 11"/>
                <a:gd name="T4" fmla="*/ 2 w 4"/>
                <a:gd name="T5" fmla="*/ 0 h 11"/>
                <a:gd name="T6" fmla="*/ 4 w 4"/>
                <a:gd name="T7" fmla="*/ 9 h 11"/>
                <a:gd name="T8" fmla="*/ 4 w 4"/>
                <a:gd name="T9" fmla="*/ 11 h 11"/>
                <a:gd name="T10" fmla="*/ 2 w 4"/>
                <a:gd name="T11" fmla="*/ 11 h 11"/>
                <a:gd name="T12" fmla="*/ 0 w 4"/>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0" y="0"/>
                  </a:moveTo>
                  <a:lnTo>
                    <a:pt x="0" y="0"/>
                  </a:lnTo>
                  <a:lnTo>
                    <a:pt x="2" y="0"/>
                  </a:lnTo>
                  <a:lnTo>
                    <a:pt x="4" y="9"/>
                  </a:lnTo>
                  <a:lnTo>
                    <a:pt x="4" y="11"/>
                  </a:lnTo>
                  <a:lnTo>
                    <a:pt x="2" y="11"/>
                  </a:lnTo>
                  <a:lnTo>
                    <a:pt x="0" y="0"/>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214"/>
            <p:cNvSpPr/>
            <p:nvPr/>
          </p:nvSpPr>
          <p:spPr bwMode="auto">
            <a:xfrm>
              <a:off x="3474" y="1435"/>
              <a:ext cx="5" cy="10"/>
            </a:xfrm>
            <a:custGeom>
              <a:avLst/>
              <a:gdLst>
                <a:gd name="T0" fmla="*/ 0 w 5"/>
                <a:gd name="T1" fmla="*/ 0 h 10"/>
                <a:gd name="T2" fmla="*/ 1 w 5"/>
                <a:gd name="T3" fmla="*/ 0 h 10"/>
                <a:gd name="T4" fmla="*/ 1 w 5"/>
                <a:gd name="T5" fmla="*/ 0 h 10"/>
                <a:gd name="T6" fmla="*/ 5 w 5"/>
                <a:gd name="T7" fmla="*/ 8 h 10"/>
                <a:gd name="T8" fmla="*/ 3 w 5"/>
                <a:gd name="T9" fmla="*/ 10 h 10"/>
                <a:gd name="T10" fmla="*/ 3 w 5"/>
                <a:gd name="T11" fmla="*/ 8 h 10"/>
                <a:gd name="T12" fmla="*/ 0 w 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0" y="0"/>
                  </a:moveTo>
                  <a:lnTo>
                    <a:pt x="1" y="0"/>
                  </a:lnTo>
                  <a:lnTo>
                    <a:pt x="1" y="0"/>
                  </a:lnTo>
                  <a:lnTo>
                    <a:pt x="5" y="8"/>
                  </a:lnTo>
                  <a:lnTo>
                    <a:pt x="3" y="10"/>
                  </a:lnTo>
                  <a:lnTo>
                    <a:pt x="3" y="8"/>
                  </a:lnTo>
                  <a:lnTo>
                    <a:pt x="0" y="0"/>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215"/>
            <p:cNvSpPr/>
            <p:nvPr/>
          </p:nvSpPr>
          <p:spPr bwMode="auto">
            <a:xfrm>
              <a:off x="3461" y="1353"/>
              <a:ext cx="107" cy="30"/>
            </a:xfrm>
            <a:custGeom>
              <a:avLst/>
              <a:gdLst>
                <a:gd name="T0" fmla="*/ 0 w 107"/>
                <a:gd name="T1" fmla="*/ 30 h 30"/>
                <a:gd name="T2" fmla="*/ 107 w 107"/>
                <a:gd name="T3" fmla="*/ 0 h 30"/>
                <a:gd name="T4" fmla="*/ 107 w 107"/>
                <a:gd name="T5" fmla="*/ 0 h 30"/>
                <a:gd name="T6" fmla="*/ 0 w 107"/>
                <a:gd name="T7" fmla="*/ 30 h 30"/>
                <a:gd name="T8" fmla="*/ 0 w 107"/>
                <a:gd name="T9" fmla="*/ 30 h 30"/>
              </a:gdLst>
              <a:ahLst/>
              <a:cxnLst>
                <a:cxn ang="0">
                  <a:pos x="T0" y="T1"/>
                </a:cxn>
                <a:cxn ang="0">
                  <a:pos x="T2" y="T3"/>
                </a:cxn>
                <a:cxn ang="0">
                  <a:pos x="T4" y="T5"/>
                </a:cxn>
                <a:cxn ang="0">
                  <a:pos x="T6" y="T7"/>
                </a:cxn>
                <a:cxn ang="0">
                  <a:pos x="T8" y="T9"/>
                </a:cxn>
              </a:cxnLst>
              <a:rect l="0" t="0" r="r" b="b"/>
              <a:pathLst>
                <a:path w="107" h="30">
                  <a:moveTo>
                    <a:pt x="0" y="30"/>
                  </a:moveTo>
                  <a:lnTo>
                    <a:pt x="107" y="0"/>
                  </a:lnTo>
                  <a:lnTo>
                    <a:pt x="107" y="0"/>
                  </a:lnTo>
                  <a:lnTo>
                    <a:pt x="0" y="30"/>
                  </a:lnTo>
                  <a:lnTo>
                    <a:pt x="0" y="30"/>
                  </a:lnTo>
                  <a:close/>
                </a:path>
              </a:pathLst>
            </a:custGeom>
            <a:solidFill>
              <a:srgbClr val="326C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216"/>
            <p:cNvSpPr/>
            <p:nvPr/>
          </p:nvSpPr>
          <p:spPr bwMode="auto">
            <a:xfrm>
              <a:off x="3456" y="1333"/>
              <a:ext cx="106" cy="30"/>
            </a:xfrm>
            <a:custGeom>
              <a:avLst/>
              <a:gdLst>
                <a:gd name="T0" fmla="*/ 0 w 106"/>
                <a:gd name="T1" fmla="*/ 30 h 30"/>
                <a:gd name="T2" fmla="*/ 106 w 106"/>
                <a:gd name="T3" fmla="*/ 0 h 30"/>
                <a:gd name="T4" fmla="*/ 106 w 106"/>
                <a:gd name="T5" fmla="*/ 0 h 30"/>
                <a:gd name="T6" fmla="*/ 0 w 106"/>
                <a:gd name="T7" fmla="*/ 30 h 30"/>
                <a:gd name="T8" fmla="*/ 0 w 106"/>
                <a:gd name="T9" fmla="*/ 30 h 30"/>
              </a:gdLst>
              <a:ahLst/>
              <a:cxnLst>
                <a:cxn ang="0">
                  <a:pos x="T0" y="T1"/>
                </a:cxn>
                <a:cxn ang="0">
                  <a:pos x="T2" y="T3"/>
                </a:cxn>
                <a:cxn ang="0">
                  <a:pos x="T4" y="T5"/>
                </a:cxn>
                <a:cxn ang="0">
                  <a:pos x="T6" y="T7"/>
                </a:cxn>
                <a:cxn ang="0">
                  <a:pos x="T8" y="T9"/>
                </a:cxn>
              </a:cxnLst>
              <a:rect l="0" t="0" r="r" b="b"/>
              <a:pathLst>
                <a:path w="106" h="30">
                  <a:moveTo>
                    <a:pt x="0" y="30"/>
                  </a:moveTo>
                  <a:lnTo>
                    <a:pt x="106" y="0"/>
                  </a:lnTo>
                  <a:lnTo>
                    <a:pt x="106" y="0"/>
                  </a:lnTo>
                  <a:lnTo>
                    <a:pt x="0" y="30"/>
                  </a:lnTo>
                  <a:lnTo>
                    <a:pt x="0" y="30"/>
                  </a:lnTo>
                  <a:close/>
                </a:path>
              </a:pathLst>
            </a:custGeom>
            <a:solidFill>
              <a:srgbClr val="326C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217"/>
            <p:cNvSpPr/>
            <p:nvPr/>
          </p:nvSpPr>
          <p:spPr bwMode="auto">
            <a:xfrm>
              <a:off x="3451" y="1314"/>
              <a:ext cx="106" cy="30"/>
            </a:xfrm>
            <a:custGeom>
              <a:avLst/>
              <a:gdLst>
                <a:gd name="T0" fmla="*/ 0 w 106"/>
                <a:gd name="T1" fmla="*/ 30 h 30"/>
                <a:gd name="T2" fmla="*/ 106 w 106"/>
                <a:gd name="T3" fmla="*/ 0 h 30"/>
                <a:gd name="T4" fmla="*/ 106 w 106"/>
                <a:gd name="T5" fmla="*/ 0 h 30"/>
                <a:gd name="T6" fmla="*/ 0 w 106"/>
                <a:gd name="T7" fmla="*/ 30 h 30"/>
                <a:gd name="T8" fmla="*/ 0 w 106"/>
                <a:gd name="T9" fmla="*/ 30 h 30"/>
              </a:gdLst>
              <a:ahLst/>
              <a:cxnLst>
                <a:cxn ang="0">
                  <a:pos x="T0" y="T1"/>
                </a:cxn>
                <a:cxn ang="0">
                  <a:pos x="T2" y="T3"/>
                </a:cxn>
                <a:cxn ang="0">
                  <a:pos x="T4" y="T5"/>
                </a:cxn>
                <a:cxn ang="0">
                  <a:pos x="T6" y="T7"/>
                </a:cxn>
                <a:cxn ang="0">
                  <a:pos x="T8" y="T9"/>
                </a:cxn>
              </a:cxnLst>
              <a:rect l="0" t="0" r="r" b="b"/>
              <a:pathLst>
                <a:path w="106" h="30">
                  <a:moveTo>
                    <a:pt x="0" y="30"/>
                  </a:moveTo>
                  <a:lnTo>
                    <a:pt x="106" y="0"/>
                  </a:lnTo>
                  <a:lnTo>
                    <a:pt x="106" y="0"/>
                  </a:lnTo>
                  <a:lnTo>
                    <a:pt x="0" y="30"/>
                  </a:lnTo>
                  <a:lnTo>
                    <a:pt x="0" y="30"/>
                  </a:lnTo>
                  <a:close/>
                </a:path>
              </a:pathLst>
            </a:custGeom>
            <a:solidFill>
              <a:srgbClr val="326C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218"/>
            <p:cNvSpPr/>
            <p:nvPr/>
          </p:nvSpPr>
          <p:spPr bwMode="auto">
            <a:xfrm>
              <a:off x="3445" y="1294"/>
              <a:ext cx="107" cy="30"/>
            </a:xfrm>
            <a:custGeom>
              <a:avLst/>
              <a:gdLst>
                <a:gd name="T0" fmla="*/ 0 w 107"/>
                <a:gd name="T1" fmla="*/ 30 h 30"/>
                <a:gd name="T2" fmla="*/ 107 w 107"/>
                <a:gd name="T3" fmla="*/ 0 h 30"/>
                <a:gd name="T4" fmla="*/ 107 w 107"/>
                <a:gd name="T5" fmla="*/ 2 h 30"/>
                <a:gd name="T6" fmla="*/ 0 w 107"/>
                <a:gd name="T7" fmla="*/ 30 h 30"/>
                <a:gd name="T8" fmla="*/ 0 w 107"/>
                <a:gd name="T9" fmla="*/ 30 h 30"/>
              </a:gdLst>
              <a:ahLst/>
              <a:cxnLst>
                <a:cxn ang="0">
                  <a:pos x="T0" y="T1"/>
                </a:cxn>
                <a:cxn ang="0">
                  <a:pos x="T2" y="T3"/>
                </a:cxn>
                <a:cxn ang="0">
                  <a:pos x="T4" y="T5"/>
                </a:cxn>
                <a:cxn ang="0">
                  <a:pos x="T6" y="T7"/>
                </a:cxn>
                <a:cxn ang="0">
                  <a:pos x="T8" y="T9"/>
                </a:cxn>
              </a:cxnLst>
              <a:rect l="0" t="0" r="r" b="b"/>
              <a:pathLst>
                <a:path w="107" h="30">
                  <a:moveTo>
                    <a:pt x="0" y="30"/>
                  </a:moveTo>
                  <a:lnTo>
                    <a:pt x="107" y="0"/>
                  </a:lnTo>
                  <a:lnTo>
                    <a:pt x="107" y="2"/>
                  </a:lnTo>
                  <a:lnTo>
                    <a:pt x="0" y="30"/>
                  </a:lnTo>
                  <a:lnTo>
                    <a:pt x="0" y="30"/>
                  </a:lnTo>
                  <a:close/>
                </a:path>
              </a:pathLst>
            </a:custGeom>
            <a:solidFill>
              <a:srgbClr val="326C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219"/>
            <p:cNvSpPr/>
            <p:nvPr/>
          </p:nvSpPr>
          <p:spPr bwMode="auto">
            <a:xfrm>
              <a:off x="3440" y="1276"/>
              <a:ext cx="106" cy="31"/>
            </a:xfrm>
            <a:custGeom>
              <a:avLst/>
              <a:gdLst>
                <a:gd name="T0" fmla="*/ 0 w 106"/>
                <a:gd name="T1" fmla="*/ 31 h 31"/>
                <a:gd name="T2" fmla="*/ 105 w 106"/>
                <a:gd name="T3" fmla="*/ 0 h 31"/>
                <a:gd name="T4" fmla="*/ 106 w 106"/>
                <a:gd name="T5" fmla="*/ 0 h 31"/>
                <a:gd name="T6" fmla="*/ 0 w 106"/>
                <a:gd name="T7" fmla="*/ 31 h 31"/>
                <a:gd name="T8" fmla="*/ 0 w 106"/>
                <a:gd name="T9" fmla="*/ 31 h 31"/>
              </a:gdLst>
              <a:ahLst/>
              <a:cxnLst>
                <a:cxn ang="0">
                  <a:pos x="T0" y="T1"/>
                </a:cxn>
                <a:cxn ang="0">
                  <a:pos x="T2" y="T3"/>
                </a:cxn>
                <a:cxn ang="0">
                  <a:pos x="T4" y="T5"/>
                </a:cxn>
                <a:cxn ang="0">
                  <a:pos x="T6" y="T7"/>
                </a:cxn>
                <a:cxn ang="0">
                  <a:pos x="T8" y="T9"/>
                </a:cxn>
              </a:cxnLst>
              <a:rect l="0" t="0" r="r" b="b"/>
              <a:pathLst>
                <a:path w="106" h="31">
                  <a:moveTo>
                    <a:pt x="0" y="31"/>
                  </a:moveTo>
                  <a:lnTo>
                    <a:pt x="105" y="0"/>
                  </a:lnTo>
                  <a:lnTo>
                    <a:pt x="106" y="0"/>
                  </a:lnTo>
                  <a:lnTo>
                    <a:pt x="0" y="31"/>
                  </a:lnTo>
                  <a:lnTo>
                    <a:pt x="0" y="31"/>
                  </a:lnTo>
                  <a:close/>
                </a:path>
              </a:pathLst>
            </a:custGeom>
            <a:solidFill>
              <a:srgbClr val="326C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220"/>
            <p:cNvSpPr/>
            <p:nvPr/>
          </p:nvSpPr>
          <p:spPr bwMode="auto">
            <a:xfrm>
              <a:off x="3435" y="1257"/>
              <a:ext cx="104" cy="30"/>
            </a:xfrm>
            <a:custGeom>
              <a:avLst/>
              <a:gdLst>
                <a:gd name="T0" fmla="*/ 0 w 104"/>
                <a:gd name="T1" fmla="*/ 30 h 30"/>
                <a:gd name="T2" fmla="*/ 104 w 104"/>
                <a:gd name="T3" fmla="*/ 0 h 30"/>
                <a:gd name="T4" fmla="*/ 104 w 104"/>
                <a:gd name="T5" fmla="*/ 0 h 30"/>
                <a:gd name="T6" fmla="*/ 0 w 104"/>
                <a:gd name="T7" fmla="*/ 30 h 30"/>
                <a:gd name="T8" fmla="*/ 0 w 104"/>
                <a:gd name="T9" fmla="*/ 30 h 30"/>
              </a:gdLst>
              <a:ahLst/>
              <a:cxnLst>
                <a:cxn ang="0">
                  <a:pos x="T0" y="T1"/>
                </a:cxn>
                <a:cxn ang="0">
                  <a:pos x="T2" y="T3"/>
                </a:cxn>
                <a:cxn ang="0">
                  <a:pos x="T4" y="T5"/>
                </a:cxn>
                <a:cxn ang="0">
                  <a:pos x="T6" y="T7"/>
                </a:cxn>
                <a:cxn ang="0">
                  <a:pos x="T8" y="T9"/>
                </a:cxn>
              </a:cxnLst>
              <a:rect l="0" t="0" r="r" b="b"/>
              <a:pathLst>
                <a:path w="104" h="30">
                  <a:moveTo>
                    <a:pt x="0" y="30"/>
                  </a:moveTo>
                  <a:lnTo>
                    <a:pt x="104" y="0"/>
                  </a:lnTo>
                  <a:lnTo>
                    <a:pt x="104" y="0"/>
                  </a:lnTo>
                  <a:lnTo>
                    <a:pt x="0" y="30"/>
                  </a:lnTo>
                  <a:lnTo>
                    <a:pt x="0" y="30"/>
                  </a:lnTo>
                  <a:close/>
                </a:path>
              </a:pathLst>
            </a:custGeom>
            <a:solidFill>
              <a:srgbClr val="326C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221"/>
            <p:cNvSpPr/>
            <p:nvPr/>
          </p:nvSpPr>
          <p:spPr bwMode="auto">
            <a:xfrm>
              <a:off x="3429" y="1237"/>
              <a:ext cx="105" cy="30"/>
            </a:xfrm>
            <a:custGeom>
              <a:avLst/>
              <a:gdLst>
                <a:gd name="T0" fmla="*/ 0 w 105"/>
                <a:gd name="T1" fmla="*/ 30 h 30"/>
                <a:gd name="T2" fmla="*/ 105 w 105"/>
                <a:gd name="T3" fmla="*/ 0 h 30"/>
                <a:gd name="T4" fmla="*/ 105 w 105"/>
                <a:gd name="T5" fmla="*/ 0 h 30"/>
                <a:gd name="T6" fmla="*/ 0 w 105"/>
                <a:gd name="T7" fmla="*/ 30 h 30"/>
                <a:gd name="T8" fmla="*/ 0 w 105"/>
                <a:gd name="T9" fmla="*/ 30 h 30"/>
              </a:gdLst>
              <a:ahLst/>
              <a:cxnLst>
                <a:cxn ang="0">
                  <a:pos x="T0" y="T1"/>
                </a:cxn>
                <a:cxn ang="0">
                  <a:pos x="T2" y="T3"/>
                </a:cxn>
                <a:cxn ang="0">
                  <a:pos x="T4" y="T5"/>
                </a:cxn>
                <a:cxn ang="0">
                  <a:pos x="T6" y="T7"/>
                </a:cxn>
                <a:cxn ang="0">
                  <a:pos x="T8" y="T9"/>
                </a:cxn>
              </a:cxnLst>
              <a:rect l="0" t="0" r="r" b="b"/>
              <a:pathLst>
                <a:path w="105" h="30">
                  <a:moveTo>
                    <a:pt x="0" y="30"/>
                  </a:moveTo>
                  <a:lnTo>
                    <a:pt x="105" y="0"/>
                  </a:lnTo>
                  <a:lnTo>
                    <a:pt x="105" y="0"/>
                  </a:lnTo>
                  <a:lnTo>
                    <a:pt x="0" y="30"/>
                  </a:lnTo>
                  <a:lnTo>
                    <a:pt x="0" y="30"/>
                  </a:lnTo>
                  <a:close/>
                </a:path>
              </a:pathLst>
            </a:custGeom>
            <a:solidFill>
              <a:srgbClr val="326C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222"/>
            <p:cNvSpPr/>
            <p:nvPr/>
          </p:nvSpPr>
          <p:spPr bwMode="auto">
            <a:xfrm>
              <a:off x="3270" y="3010"/>
              <a:ext cx="30" cy="41"/>
            </a:xfrm>
            <a:custGeom>
              <a:avLst/>
              <a:gdLst>
                <a:gd name="T0" fmla="*/ 16 w 17"/>
                <a:gd name="T1" fmla="*/ 5 h 23"/>
                <a:gd name="T2" fmla="*/ 15 w 17"/>
                <a:gd name="T3" fmla="*/ 1 h 23"/>
                <a:gd name="T4" fmla="*/ 11 w 17"/>
                <a:gd name="T5" fmla="*/ 2 h 23"/>
                <a:gd name="T6" fmla="*/ 1 w 17"/>
                <a:gd name="T7" fmla="*/ 18 h 23"/>
                <a:gd name="T8" fmla="*/ 2 w 17"/>
                <a:gd name="T9" fmla="*/ 22 h 23"/>
                <a:gd name="T10" fmla="*/ 6 w 17"/>
                <a:gd name="T11" fmla="*/ 21 h 23"/>
                <a:gd name="T12" fmla="*/ 16 w 17"/>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17" h="23">
                  <a:moveTo>
                    <a:pt x="16" y="5"/>
                  </a:moveTo>
                  <a:cubicBezTo>
                    <a:pt x="17" y="4"/>
                    <a:pt x="16" y="2"/>
                    <a:pt x="15" y="1"/>
                  </a:cubicBezTo>
                  <a:cubicBezTo>
                    <a:pt x="14" y="0"/>
                    <a:pt x="12" y="0"/>
                    <a:pt x="11" y="2"/>
                  </a:cubicBezTo>
                  <a:cubicBezTo>
                    <a:pt x="1" y="18"/>
                    <a:pt x="1" y="18"/>
                    <a:pt x="1" y="18"/>
                  </a:cubicBezTo>
                  <a:cubicBezTo>
                    <a:pt x="0" y="19"/>
                    <a:pt x="1" y="21"/>
                    <a:pt x="2" y="22"/>
                  </a:cubicBezTo>
                  <a:cubicBezTo>
                    <a:pt x="3" y="23"/>
                    <a:pt x="5" y="22"/>
                    <a:pt x="6" y="21"/>
                  </a:cubicBezTo>
                  <a:lnTo>
                    <a:pt x="16" y="5"/>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223"/>
            <p:cNvSpPr/>
            <p:nvPr/>
          </p:nvSpPr>
          <p:spPr bwMode="auto">
            <a:xfrm>
              <a:off x="3248" y="3022"/>
              <a:ext cx="30" cy="41"/>
            </a:xfrm>
            <a:custGeom>
              <a:avLst/>
              <a:gdLst>
                <a:gd name="T0" fmla="*/ 16 w 17"/>
                <a:gd name="T1" fmla="*/ 5 h 23"/>
                <a:gd name="T2" fmla="*/ 15 w 17"/>
                <a:gd name="T3" fmla="*/ 1 h 23"/>
                <a:gd name="T4" fmla="*/ 11 w 17"/>
                <a:gd name="T5" fmla="*/ 2 h 23"/>
                <a:gd name="T6" fmla="*/ 1 w 17"/>
                <a:gd name="T7" fmla="*/ 18 h 23"/>
                <a:gd name="T8" fmla="*/ 2 w 17"/>
                <a:gd name="T9" fmla="*/ 22 h 23"/>
                <a:gd name="T10" fmla="*/ 6 w 17"/>
                <a:gd name="T11" fmla="*/ 21 h 23"/>
                <a:gd name="T12" fmla="*/ 16 w 17"/>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17" h="23">
                  <a:moveTo>
                    <a:pt x="16" y="5"/>
                  </a:moveTo>
                  <a:cubicBezTo>
                    <a:pt x="17" y="3"/>
                    <a:pt x="16" y="2"/>
                    <a:pt x="15" y="1"/>
                  </a:cubicBezTo>
                  <a:cubicBezTo>
                    <a:pt x="14" y="0"/>
                    <a:pt x="12" y="0"/>
                    <a:pt x="11" y="2"/>
                  </a:cubicBezTo>
                  <a:cubicBezTo>
                    <a:pt x="1" y="18"/>
                    <a:pt x="1" y="18"/>
                    <a:pt x="1" y="18"/>
                  </a:cubicBezTo>
                  <a:cubicBezTo>
                    <a:pt x="0" y="19"/>
                    <a:pt x="0" y="21"/>
                    <a:pt x="2" y="22"/>
                  </a:cubicBezTo>
                  <a:cubicBezTo>
                    <a:pt x="3" y="23"/>
                    <a:pt x="5" y="22"/>
                    <a:pt x="6" y="21"/>
                  </a:cubicBezTo>
                  <a:lnTo>
                    <a:pt x="16" y="5"/>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224"/>
            <p:cNvSpPr/>
            <p:nvPr/>
          </p:nvSpPr>
          <p:spPr bwMode="auto">
            <a:xfrm>
              <a:off x="3236" y="3021"/>
              <a:ext cx="30" cy="41"/>
            </a:xfrm>
            <a:custGeom>
              <a:avLst/>
              <a:gdLst>
                <a:gd name="T0" fmla="*/ 16 w 17"/>
                <a:gd name="T1" fmla="*/ 5 h 23"/>
                <a:gd name="T2" fmla="*/ 15 w 17"/>
                <a:gd name="T3" fmla="*/ 1 h 23"/>
                <a:gd name="T4" fmla="*/ 11 w 17"/>
                <a:gd name="T5" fmla="*/ 2 h 23"/>
                <a:gd name="T6" fmla="*/ 1 w 17"/>
                <a:gd name="T7" fmla="*/ 18 h 23"/>
                <a:gd name="T8" fmla="*/ 2 w 17"/>
                <a:gd name="T9" fmla="*/ 22 h 23"/>
                <a:gd name="T10" fmla="*/ 6 w 17"/>
                <a:gd name="T11" fmla="*/ 21 h 23"/>
                <a:gd name="T12" fmla="*/ 16 w 17"/>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17" h="23">
                  <a:moveTo>
                    <a:pt x="16" y="5"/>
                  </a:moveTo>
                  <a:cubicBezTo>
                    <a:pt x="17" y="3"/>
                    <a:pt x="16" y="2"/>
                    <a:pt x="15" y="1"/>
                  </a:cubicBezTo>
                  <a:cubicBezTo>
                    <a:pt x="13" y="0"/>
                    <a:pt x="11" y="0"/>
                    <a:pt x="11" y="2"/>
                  </a:cubicBezTo>
                  <a:cubicBezTo>
                    <a:pt x="1" y="18"/>
                    <a:pt x="1" y="18"/>
                    <a:pt x="1" y="18"/>
                  </a:cubicBezTo>
                  <a:cubicBezTo>
                    <a:pt x="0" y="19"/>
                    <a:pt x="0" y="21"/>
                    <a:pt x="2" y="22"/>
                  </a:cubicBezTo>
                  <a:cubicBezTo>
                    <a:pt x="3" y="23"/>
                    <a:pt x="5" y="22"/>
                    <a:pt x="6" y="21"/>
                  </a:cubicBezTo>
                  <a:lnTo>
                    <a:pt x="16" y="5"/>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225"/>
            <p:cNvSpPr/>
            <p:nvPr/>
          </p:nvSpPr>
          <p:spPr bwMode="auto">
            <a:xfrm>
              <a:off x="3223" y="3019"/>
              <a:ext cx="29" cy="41"/>
            </a:xfrm>
            <a:custGeom>
              <a:avLst/>
              <a:gdLst>
                <a:gd name="T0" fmla="*/ 15 w 16"/>
                <a:gd name="T1" fmla="*/ 5 h 23"/>
                <a:gd name="T2" fmla="*/ 14 w 16"/>
                <a:gd name="T3" fmla="*/ 1 h 23"/>
                <a:gd name="T4" fmla="*/ 10 w 16"/>
                <a:gd name="T5" fmla="*/ 2 h 23"/>
                <a:gd name="T6" fmla="*/ 0 w 16"/>
                <a:gd name="T7" fmla="*/ 18 h 23"/>
                <a:gd name="T8" fmla="*/ 1 w 16"/>
                <a:gd name="T9" fmla="*/ 22 h 23"/>
                <a:gd name="T10" fmla="*/ 5 w 16"/>
                <a:gd name="T11" fmla="*/ 21 h 23"/>
                <a:gd name="T12" fmla="*/ 15 w 16"/>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16" h="23">
                  <a:moveTo>
                    <a:pt x="15" y="5"/>
                  </a:moveTo>
                  <a:cubicBezTo>
                    <a:pt x="16" y="4"/>
                    <a:pt x="16" y="2"/>
                    <a:pt x="14" y="1"/>
                  </a:cubicBezTo>
                  <a:cubicBezTo>
                    <a:pt x="13" y="0"/>
                    <a:pt x="11" y="1"/>
                    <a:pt x="10" y="2"/>
                  </a:cubicBezTo>
                  <a:cubicBezTo>
                    <a:pt x="0" y="18"/>
                    <a:pt x="0" y="18"/>
                    <a:pt x="0" y="18"/>
                  </a:cubicBezTo>
                  <a:cubicBezTo>
                    <a:pt x="0" y="19"/>
                    <a:pt x="0" y="21"/>
                    <a:pt x="1" y="22"/>
                  </a:cubicBezTo>
                  <a:cubicBezTo>
                    <a:pt x="3" y="23"/>
                    <a:pt x="5" y="22"/>
                    <a:pt x="5" y="21"/>
                  </a:cubicBezTo>
                  <a:lnTo>
                    <a:pt x="15" y="5"/>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226"/>
            <p:cNvSpPr/>
            <p:nvPr/>
          </p:nvSpPr>
          <p:spPr bwMode="auto">
            <a:xfrm>
              <a:off x="3289" y="3012"/>
              <a:ext cx="9" cy="7"/>
            </a:xfrm>
            <a:custGeom>
              <a:avLst/>
              <a:gdLst>
                <a:gd name="T0" fmla="*/ 4 w 5"/>
                <a:gd name="T1" fmla="*/ 0 h 4"/>
                <a:gd name="T2" fmla="*/ 5 w 5"/>
                <a:gd name="T3" fmla="*/ 2 h 4"/>
                <a:gd name="T4" fmla="*/ 3 w 5"/>
                <a:gd name="T5" fmla="*/ 4 h 4"/>
                <a:gd name="T6" fmla="*/ 3 w 5"/>
                <a:gd name="T7" fmla="*/ 4 h 4"/>
                <a:gd name="T8" fmla="*/ 2 w 5"/>
                <a:gd name="T9" fmla="*/ 3 h 4"/>
                <a:gd name="T10" fmla="*/ 0 w 5"/>
                <a:gd name="T11" fmla="*/ 2 h 4"/>
                <a:gd name="T12" fmla="*/ 0 w 5"/>
                <a:gd name="T13" fmla="*/ 2 h 4"/>
                <a:gd name="T14" fmla="*/ 2 w 5"/>
                <a:gd name="T15" fmla="*/ 0 h 4"/>
                <a:gd name="T16" fmla="*/ 4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4" y="0"/>
                  </a:moveTo>
                  <a:cubicBezTo>
                    <a:pt x="5" y="1"/>
                    <a:pt x="5" y="2"/>
                    <a:pt x="5" y="2"/>
                  </a:cubicBezTo>
                  <a:cubicBezTo>
                    <a:pt x="3" y="4"/>
                    <a:pt x="3" y="4"/>
                    <a:pt x="3" y="4"/>
                  </a:cubicBezTo>
                  <a:cubicBezTo>
                    <a:pt x="3" y="4"/>
                    <a:pt x="3" y="4"/>
                    <a:pt x="3" y="4"/>
                  </a:cubicBezTo>
                  <a:cubicBezTo>
                    <a:pt x="4" y="4"/>
                    <a:pt x="3" y="3"/>
                    <a:pt x="2" y="3"/>
                  </a:cubicBezTo>
                  <a:cubicBezTo>
                    <a:pt x="1" y="2"/>
                    <a:pt x="1" y="2"/>
                    <a:pt x="0" y="2"/>
                  </a:cubicBezTo>
                  <a:cubicBezTo>
                    <a:pt x="0" y="2"/>
                    <a:pt x="0" y="2"/>
                    <a:pt x="0" y="2"/>
                  </a:cubicBezTo>
                  <a:cubicBezTo>
                    <a:pt x="2" y="0"/>
                    <a:pt x="2" y="0"/>
                    <a:pt x="2" y="0"/>
                  </a:cubicBezTo>
                  <a:cubicBezTo>
                    <a:pt x="2" y="0"/>
                    <a:pt x="3" y="0"/>
                    <a:pt x="4" y="0"/>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227"/>
            <p:cNvSpPr/>
            <p:nvPr/>
          </p:nvSpPr>
          <p:spPr bwMode="auto">
            <a:xfrm>
              <a:off x="3209" y="3024"/>
              <a:ext cx="87" cy="80"/>
            </a:xfrm>
            <a:custGeom>
              <a:avLst/>
              <a:gdLst>
                <a:gd name="T0" fmla="*/ 9 w 49"/>
                <a:gd name="T1" fmla="*/ 11 h 45"/>
                <a:gd name="T2" fmla="*/ 18 w 49"/>
                <a:gd name="T3" fmla="*/ 0 h 45"/>
                <a:gd name="T4" fmla="*/ 36 w 49"/>
                <a:gd name="T5" fmla="*/ 8 h 45"/>
                <a:gd name="T6" fmla="*/ 40 w 49"/>
                <a:gd name="T7" fmla="*/ 13 h 45"/>
                <a:gd name="T8" fmla="*/ 35 w 49"/>
                <a:gd name="T9" fmla="*/ 23 h 45"/>
                <a:gd name="T10" fmla="*/ 39 w 49"/>
                <a:gd name="T11" fmla="*/ 21 h 45"/>
                <a:gd name="T12" fmla="*/ 42 w 49"/>
                <a:gd name="T13" fmla="*/ 16 h 45"/>
                <a:gd name="T14" fmla="*/ 47 w 49"/>
                <a:gd name="T15" fmla="*/ 14 h 45"/>
                <a:gd name="T16" fmla="*/ 48 w 49"/>
                <a:gd name="T17" fmla="*/ 18 h 45"/>
                <a:gd name="T18" fmla="*/ 45 w 49"/>
                <a:gd name="T19" fmla="*/ 21 h 45"/>
                <a:gd name="T20" fmla="*/ 43 w 49"/>
                <a:gd name="T21" fmla="*/ 26 h 45"/>
                <a:gd name="T22" fmla="*/ 38 w 49"/>
                <a:gd name="T23" fmla="*/ 32 h 45"/>
                <a:gd name="T24" fmla="*/ 24 w 49"/>
                <a:gd name="T25" fmla="*/ 39 h 45"/>
                <a:gd name="T26" fmla="*/ 16 w 49"/>
                <a:gd name="T27" fmla="*/ 45 h 45"/>
                <a:gd name="T28" fmla="*/ 0 w 49"/>
                <a:gd name="T29" fmla="*/ 35 h 45"/>
                <a:gd name="T30" fmla="*/ 9 w 49"/>
                <a:gd name="T31" fmla="*/ 1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45">
                  <a:moveTo>
                    <a:pt x="9" y="11"/>
                  </a:moveTo>
                  <a:cubicBezTo>
                    <a:pt x="14" y="5"/>
                    <a:pt x="18" y="0"/>
                    <a:pt x="18" y="0"/>
                  </a:cubicBezTo>
                  <a:cubicBezTo>
                    <a:pt x="36" y="8"/>
                    <a:pt x="36" y="8"/>
                    <a:pt x="36" y="8"/>
                  </a:cubicBezTo>
                  <a:cubicBezTo>
                    <a:pt x="40" y="13"/>
                    <a:pt x="40" y="13"/>
                    <a:pt x="40" y="13"/>
                  </a:cubicBezTo>
                  <a:cubicBezTo>
                    <a:pt x="40" y="13"/>
                    <a:pt x="36" y="20"/>
                    <a:pt x="35" y="23"/>
                  </a:cubicBezTo>
                  <a:cubicBezTo>
                    <a:pt x="35" y="25"/>
                    <a:pt x="38" y="21"/>
                    <a:pt x="39" y="21"/>
                  </a:cubicBezTo>
                  <a:cubicBezTo>
                    <a:pt x="39" y="20"/>
                    <a:pt x="42" y="16"/>
                    <a:pt x="42" y="16"/>
                  </a:cubicBezTo>
                  <a:cubicBezTo>
                    <a:pt x="44" y="13"/>
                    <a:pt x="46" y="14"/>
                    <a:pt x="47" y="14"/>
                  </a:cubicBezTo>
                  <a:cubicBezTo>
                    <a:pt x="49" y="15"/>
                    <a:pt x="49" y="16"/>
                    <a:pt x="48" y="18"/>
                  </a:cubicBezTo>
                  <a:cubicBezTo>
                    <a:pt x="45" y="21"/>
                    <a:pt x="45" y="21"/>
                    <a:pt x="45" y="21"/>
                  </a:cubicBezTo>
                  <a:cubicBezTo>
                    <a:pt x="44" y="22"/>
                    <a:pt x="44" y="23"/>
                    <a:pt x="43" y="26"/>
                  </a:cubicBezTo>
                  <a:cubicBezTo>
                    <a:pt x="41" y="30"/>
                    <a:pt x="39" y="31"/>
                    <a:pt x="38" y="32"/>
                  </a:cubicBezTo>
                  <a:cubicBezTo>
                    <a:pt x="35" y="35"/>
                    <a:pt x="28" y="40"/>
                    <a:pt x="24" y="39"/>
                  </a:cubicBezTo>
                  <a:cubicBezTo>
                    <a:pt x="21" y="39"/>
                    <a:pt x="16" y="45"/>
                    <a:pt x="16" y="45"/>
                  </a:cubicBezTo>
                  <a:cubicBezTo>
                    <a:pt x="0" y="35"/>
                    <a:pt x="0" y="35"/>
                    <a:pt x="0" y="35"/>
                  </a:cubicBezTo>
                  <a:cubicBezTo>
                    <a:pt x="0" y="35"/>
                    <a:pt x="6" y="16"/>
                    <a:pt x="9" y="11"/>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228"/>
            <p:cNvSpPr/>
            <p:nvPr/>
          </p:nvSpPr>
          <p:spPr bwMode="auto">
            <a:xfrm>
              <a:off x="3289" y="3051"/>
              <a:ext cx="7" cy="7"/>
            </a:xfrm>
            <a:custGeom>
              <a:avLst/>
              <a:gdLst>
                <a:gd name="T0" fmla="*/ 2 w 4"/>
                <a:gd name="T1" fmla="*/ 1 h 4"/>
                <a:gd name="T2" fmla="*/ 4 w 4"/>
                <a:gd name="T3" fmla="*/ 1 h 4"/>
                <a:gd name="T4" fmla="*/ 2 w 4"/>
                <a:gd name="T5" fmla="*/ 4 h 4"/>
                <a:gd name="T6" fmla="*/ 0 w 4"/>
                <a:gd name="T7" fmla="*/ 4 h 4"/>
                <a:gd name="T8" fmla="*/ 0 w 4"/>
                <a:gd name="T9" fmla="*/ 3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2" y="0"/>
                    <a:pt x="3" y="1"/>
                    <a:pt x="4" y="1"/>
                  </a:cubicBezTo>
                  <a:cubicBezTo>
                    <a:pt x="2" y="4"/>
                    <a:pt x="2" y="4"/>
                    <a:pt x="2" y="4"/>
                  </a:cubicBezTo>
                  <a:cubicBezTo>
                    <a:pt x="1" y="4"/>
                    <a:pt x="0" y="4"/>
                    <a:pt x="0" y="4"/>
                  </a:cubicBezTo>
                  <a:cubicBezTo>
                    <a:pt x="0" y="3"/>
                    <a:pt x="0" y="3"/>
                    <a:pt x="0" y="3"/>
                  </a:cubicBezTo>
                  <a:lnTo>
                    <a:pt x="2" y="1"/>
                  </a:ln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229"/>
            <p:cNvSpPr/>
            <p:nvPr/>
          </p:nvSpPr>
          <p:spPr bwMode="auto">
            <a:xfrm>
              <a:off x="3275" y="3040"/>
              <a:ext cx="3" cy="6"/>
            </a:xfrm>
            <a:custGeom>
              <a:avLst/>
              <a:gdLst>
                <a:gd name="T0" fmla="*/ 2 w 2"/>
                <a:gd name="T1" fmla="*/ 3 h 3"/>
                <a:gd name="T2" fmla="*/ 0 w 2"/>
                <a:gd name="T3" fmla="*/ 1 h 3"/>
                <a:gd name="T4" fmla="*/ 2 w 2"/>
                <a:gd name="T5" fmla="*/ 3 h 3"/>
              </a:gdLst>
              <a:ahLst/>
              <a:cxnLst>
                <a:cxn ang="0">
                  <a:pos x="T0" y="T1"/>
                </a:cxn>
                <a:cxn ang="0">
                  <a:pos x="T2" y="T3"/>
                </a:cxn>
                <a:cxn ang="0">
                  <a:pos x="T4" y="T5"/>
                </a:cxn>
              </a:cxnLst>
              <a:rect l="0" t="0" r="r" b="b"/>
              <a:pathLst>
                <a:path w="2" h="3">
                  <a:moveTo>
                    <a:pt x="2" y="3"/>
                  </a:moveTo>
                  <a:cubicBezTo>
                    <a:pt x="2" y="3"/>
                    <a:pt x="2" y="1"/>
                    <a:pt x="0" y="1"/>
                  </a:cubicBezTo>
                  <a:cubicBezTo>
                    <a:pt x="0" y="1"/>
                    <a:pt x="2" y="0"/>
                    <a:pt x="2" y="3"/>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230"/>
            <p:cNvSpPr/>
            <p:nvPr/>
          </p:nvSpPr>
          <p:spPr bwMode="auto">
            <a:xfrm>
              <a:off x="3280" y="3030"/>
              <a:ext cx="5" cy="5"/>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3"/>
                    <a:pt x="2" y="1"/>
                    <a:pt x="0" y="0"/>
                  </a:cubicBezTo>
                  <a:cubicBezTo>
                    <a:pt x="0" y="0"/>
                    <a:pt x="3" y="0"/>
                    <a:pt x="3" y="3"/>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231"/>
            <p:cNvSpPr/>
            <p:nvPr/>
          </p:nvSpPr>
          <p:spPr bwMode="auto">
            <a:xfrm>
              <a:off x="3285" y="3022"/>
              <a:ext cx="6" cy="4"/>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3" y="2"/>
                    <a:pt x="2" y="0"/>
                    <a:pt x="0" y="0"/>
                  </a:cubicBezTo>
                  <a:cubicBezTo>
                    <a:pt x="0" y="0"/>
                    <a:pt x="3" y="0"/>
                    <a:pt x="3" y="2"/>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232"/>
            <p:cNvSpPr/>
            <p:nvPr/>
          </p:nvSpPr>
          <p:spPr bwMode="auto">
            <a:xfrm>
              <a:off x="3264" y="3033"/>
              <a:ext cx="6" cy="5"/>
            </a:xfrm>
            <a:custGeom>
              <a:avLst/>
              <a:gdLst>
                <a:gd name="T0" fmla="*/ 3 w 3"/>
                <a:gd name="T1" fmla="*/ 3 h 3"/>
                <a:gd name="T2" fmla="*/ 0 w 3"/>
                <a:gd name="T3" fmla="*/ 1 h 3"/>
                <a:gd name="T4" fmla="*/ 3 w 3"/>
                <a:gd name="T5" fmla="*/ 3 h 3"/>
              </a:gdLst>
              <a:ahLst/>
              <a:cxnLst>
                <a:cxn ang="0">
                  <a:pos x="T0" y="T1"/>
                </a:cxn>
                <a:cxn ang="0">
                  <a:pos x="T2" y="T3"/>
                </a:cxn>
                <a:cxn ang="0">
                  <a:pos x="T4" y="T5"/>
                </a:cxn>
              </a:cxnLst>
              <a:rect l="0" t="0" r="r" b="b"/>
              <a:pathLst>
                <a:path w="3" h="3">
                  <a:moveTo>
                    <a:pt x="3" y="3"/>
                  </a:moveTo>
                  <a:cubicBezTo>
                    <a:pt x="3" y="3"/>
                    <a:pt x="2" y="1"/>
                    <a:pt x="0" y="1"/>
                  </a:cubicBezTo>
                  <a:cubicBezTo>
                    <a:pt x="0" y="1"/>
                    <a:pt x="2" y="0"/>
                    <a:pt x="3" y="3"/>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233"/>
            <p:cNvSpPr/>
            <p:nvPr/>
          </p:nvSpPr>
          <p:spPr bwMode="auto">
            <a:xfrm>
              <a:off x="3252" y="3030"/>
              <a:ext cx="7" cy="3"/>
            </a:xfrm>
            <a:custGeom>
              <a:avLst/>
              <a:gdLst>
                <a:gd name="T0" fmla="*/ 4 w 4"/>
                <a:gd name="T1" fmla="*/ 2 h 2"/>
                <a:gd name="T2" fmla="*/ 0 w 4"/>
                <a:gd name="T3" fmla="*/ 1 h 2"/>
                <a:gd name="T4" fmla="*/ 4 w 4"/>
                <a:gd name="T5" fmla="*/ 2 h 2"/>
              </a:gdLst>
              <a:ahLst/>
              <a:cxnLst>
                <a:cxn ang="0">
                  <a:pos x="T0" y="T1"/>
                </a:cxn>
                <a:cxn ang="0">
                  <a:pos x="T2" y="T3"/>
                </a:cxn>
                <a:cxn ang="0">
                  <a:pos x="T4" y="T5"/>
                </a:cxn>
              </a:cxnLst>
              <a:rect l="0" t="0" r="r" b="b"/>
              <a:pathLst>
                <a:path w="4" h="2">
                  <a:moveTo>
                    <a:pt x="4" y="2"/>
                  </a:moveTo>
                  <a:cubicBezTo>
                    <a:pt x="4" y="2"/>
                    <a:pt x="2" y="0"/>
                    <a:pt x="0" y="1"/>
                  </a:cubicBezTo>
                  <a:cubicBezTo>
                    <a:pt x="0" y="1"/>
                    <a:pt x="3" y="0"/>
                    <a:pt x="4" y="2"/>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234"/>
            <p:cNvSpPr/>
            <p:nvPr/>
          </p:nvSpPr>
          <p:spPr bwMode="auto">
            <a:xfrm>
              <a:off x="3241" y="3026"/>
              <a:ext cx="5" cy="4"/>
            </a:xfrm>
            <a:custGeom>
              <a:avLst/>
              <a:gdLst>
                <a:gd name="T0" fmla="*/ 3 w 3"/>
                <a:gd name="T1" fmla="*/ 2 h 2"/>
                <a:gd name="T2" fmla="*/ 0 w 3"/>
                <a:gd name="T3" fmla="*/ 1 h 2"/>
                <a:gd name="T4" fmla="*/ 3 w 3"/>
                <a:gd name="T5" fmla="*/ 2 h 2"/>
              </a:gdLst>
              <a:ahLst/>
              <a:cxnLst>
                <a:cxn ang="0">
                  <a:pos x="T0" y="T1"/>
                </a:cxn>
                <a:cxn ang="0">
                  <a:pos x="T2" y="T3"/>
                </a:cxn>
                <a:cxn ang="0">
                  <a:pos x="T4" y="T5"/>
                </a:cxn>
              </a:cxnLst>
              <a:rect l="0" t="0" r="r" b="b"/>
              <a:pathLst>
                <a:path w="3" h="2">
                  <a:moveTo>
                    <a:pt x="3" y="2"/>
                  </a:moveTo>
                  <a:cubicBezTo>
                    <a:pt x="3" y="2"/>
                    <a:pt x="2" y="0"/>
                    <a:pt x="0" y="1"/>
                  </a:cubicBezTo>
                  <a:cubicBezTo>
                    <a:pt x="0" y="1"/>
                    <a:pt x="2" y="0"/>
                    <a:pt x="3" y="2"/>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235"/>
            <p:cNvSpPr/>
            <p:nvPr/>
          </p:nvSpPr>
          <p:spPr bwMode="auto">
            <a:xfrm>
              <a:off x="3577" y="2964"/>
              <a:ext cx="14" cy="41"/>
            </a:xfrm>
            <a:custGeom>
              <a:avLst/>
              <a:gdLst>
                <a:gd name="T0" fmla="*/ 0 w 8"/>
                <a:gd name="T1" fmla="*/ 3 h 23"/>
                <a:gd name="T2" fmla="*/ 2 w 8"/>
                <a:gd name="T3" fmla="*/ 0 h 23"/>
                <a:gd name="T4" fmla="*/ 5 w 8"/>
                <a:gd name="T5" fmla="*/ 2 h 23"/>
                <a:gd name="T6" fmla="*/ 8 w 8"/>
                <a:gd name="T7" fmla="*/ 20 h 23"/>
                <a:gd name="T8" fmla="*/ 6 w 8"/>
                <a:gd name="T9" fmla="*/ 23 h 23"/>
                <a:gd name="T10" fmla="*/ 3 w 8"/>
                <a:gd name="T11" fmla="*/ 20 h 23"/>
                <a:gd name="T12" fmla="*/ 0 w 8"/>
                <a:gd name="T13" fmla="*/ 3 h 23"/>
              </a:gdLst>
              <a:ahLst/>
              <a:cxnLst>
                <a:cxn ang="0">
                  <a:pos x="T0" y="T1"/>
                </a:cxn>
                <a:cxn ang="0">
                  <a:pos x="T2" y="T3"/>
                </a:cxn>
                <a:cxn ang="0">
                  <a:pos x="T4" y="T5"/>
                </a:cxn>
                <a:cxn ang="0">
                  <a:pos x="T6" y="T7"/>
                </a:cxn>
                <a:cxn ang="0">
                  <a:pos x="T8" y="T9"/>
                </a:cxn>
                <a:cxn ang="0">
                  <a:pos x="T10" y="T11"/>
                </a:cxn>
                <a:cxn ang="0">
                  <a:pos x="T12" y="T13"/>
                </a:cxn>
              </a:cxnLst>
              <a:rect l="0" t="0" r="r" b="b"/>
              <a:pathLst>
                <a:path w="8" h="23">
                  <a:moveTo>
                    <a:pt x="0" y="3"/>
                  </a:moveTo>
                  <a:cubicBezTo>
                    <a:pt x="0" y="1"/>
                    <a:pt x="1" y="0"/>
                    <a:pt x="2" y="0"/>
                  </a:cubicBezTo>
                  <a:cubicBezTo>
                    <a:pt x="4" y="0"/>
                    <a:pt x="5" y="1"/>
                    <a:pt x="5" y="2"/>
                  </a:cubicBezTo>
                  <a:cubicBezTo>
                    <a:pt x="8" y="20"/>
                    <a:pt x="8" y="20"/>
                    <a:pt x="8" y="20"/>
                  </a:cubicBezTo>
                  <a:cubicBezTo>
                    <a:pt x="8" y="21"/>
                    <a:pt x="7" y="23"/>
                    <a:pt x="6" y="23"/>
                  </a:cubicBezTo>
                  <a:cubicBezTo>
                    <a:pt x="4" y="23"/>
                    <a:pt x="3" y="22"/>
                    <a:pt x="3" y="20"/>
                  </a:cubicBezTo>
                  <a:lnTo>
                    <a:pt x="0" y="3"/>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236"/>
            <p:cNvSpPr/>
            <p:nvPr/>
          </p:nvSpPr>
          <p:spPr bwMode="auto">
            <a:xfrm>
              <a:off x="3578" y="2964"/>
              <a:ext cx="6" cy="7"/>
            </a:xfrm>
            <a:custGeom>
              <a:avLst/>
              <a:gdLst>
                <a:gd name="T0" fmla="*/ 1 w 3"/>
                <a:gd name="T1" fmla="*/ 0 h 4"/>
                <a:gd name="T2" fmla="*/ 0 w 3"/>
                <a:gd name="T3" fmla="*/ 1 h 4"/>
                <a:gd name="T4" fmla="*/ 0 w 3"/>
                <a:gd name="T5" fmla="*/ 4 h 4"/>
                <a:gd name="T6" fmla="*/ 0 w 3"/>
                <a:gd name="T7" fmla="*/ 4 h 4"/>
                <a:gd name="T8" fmla="*/ 2 w 3"/>
                <a:gd name="T9" fmla="*/ 3 h 4"/>
                <a:gd name="T10" fmla="*/ 3 w 3"/>
                <a:gd name="T11" fmla="*/ 3 h 4"/>
                <a:gd name="T12" fmla="*/ 3 w 3"/>
                <a:gd name="T13" fmla="*/ 3 h 4"/>
                <a:gd name="T14" fmla="*/ 3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0" y="1"/>
                    <a:pt x="0" y="1"/>
                    <a:pt x="0" y="1"/>
                  </a:cubicBezTo>
                  <a:cubicBezTo>
                    <a:pt x="0" y="4"/>
                    <a:pt x="0" y="4"/>
                    <a:pt x="0" y="4"/>
                  </a:cubicBezTo>
                  <a:cubicBezTo>
                    <a:pt x="0" y="4"/>
                    <a:pt x="0" y="4"/>
                    <a:pt x="0" y="4"/>
                  </a:cubicBezTo>
                  <a:cubicBezTo>
                    <a:pt x="0" y="3"/>
                    <a:pt x="1" y="3"/>
                    <a:pt x="2" y="3"/>
                  </a:cubicBezTo>
                  <a:cubicBezTo>
                    <a:pt x="2" y="3"/>
                    <a:pt x="3" y="3"/>
                    <a:pt x="3" y="3"/>
                  </a:cubicBezTo>
                  <a:cubicBezTo>
                    <a:pt x="3" y="3"/>
                    <a:pt x="3" y="3"/>
                    <a:pt x="3" y="3"/>
                  </a:cubicBezTo>
                  <a:cubicBezTo>
                    <a:pt x="3" y="1"/>
                    <a:pt x="3" y="1"/>
                    <a:pt x="3" y="1"/>
                  </a:cubicBezTo>
                  <a:cubicBezTo>
                    <a:pt x="3" y="1"/>
                    <a:pt x="2" y="0"/>
                    <a:pt x="1" y="0"/>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237"/>
            <p:cNvSpPr/>
            <p:nvPr/>
          </p:nvSpPr>
          <p:spPr bwMode="auto">
            <a:xfrm>
              <a:off x="3566" y="2994"/>
              <a:ext cx="60" cy="71"/>
            </a:xfrm>
            <a:custGeom>
              <a:avLst/>
              <a:gdLst>
                <a:gd name="T0" fmla="*/ 32 w 34"/>
                <a:gd name="T1" fmla="*/ 14 h 40"/>
                <a:gd name="T2" fmla="*/ 30 w 34"/>
                <a:gd name="T3" fmla="*/ 0 h 40"/>
                <a:gd name="T4" fmla="*/ 21 w 34"/>
                <a:gd name="T5" fmla="*/ 0 h 40"/>
                <a:gd name="T6" fmla="*/ 13 w 34"/>
                <a:gd name="T7" fmla="*/ 1 h 40"/>
                <a:gd name="T8" fmla="*/ 9 w 34"/>
                <a:gd name="T9" fmla="*/ 3 h 40"/>
                <a:gd name="T10" fmla="*/ 9 w 34"/>
                <a:gd name="T11" fmla="*/ 14 h 40"/>
                <a:gd name="T12" fmla="*/ 7 w 34"/>
                <a:gd name="T13" fmla="*/ 11 h 40"/>
                <a:gd name="T14" fmla="*/ 6 w 34"/>
                <a:gd name="T15" fmla="*/ 5 h 40"/>
                <a:gd name="T16" fmla="*/ 2 w 34"/>
                <a:gd name="T17" fmla="*/ 2 h 40"/>
                <a:gd name="T18" fmla="*/ 1 w 34"/>
                <a:gd name="T19" fmla="*/ 5 h 40"/>
                <a:gd name="T20" fmla="*/ 1 w 34"/>
                <a:gd name="T21" fmla="*/ 8 h 40"/>
                <a:gd name="T22" fmla="*/ 1 w 34"/>
                <a:gd name="T23" fmla="*/ 14 h 40"/>
                <a:gd name="T24" fmla="*/ 4 w 34"/>
                <a:gd name="T25" fmla="*/ 21 h 40"/>
                <a:gd name="T26" fmla="*/ 12 w 34"/>
                <a:gd name="T27" fmla="*/ 32 h 40"/>
                <a:gd name="T28" fmla="*/ 17 w 34"/>
                <a:gd name="T29" fmla="*/ 40 h 40"/>
                <a:gd name="T30" fmla="*/ 34 w 34"/>
                <a:gd name="T31" fmla="*/ 38 h 40"/>
                <a:gd name="T32" fmla="*/ 32 w 34"/>
                <a:gd name="T33"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0">
                  <a:moveTo>
                    <a:pt x="32" y="14"/>
                  </a:moveTo>
                  <a:cubicBezTo>
                    <a:pt x="31" y="7"/>
                    <a:pt x="30" y="0"/>
                    <a:pt x="30" y="0"/>
                  </a:cubicBezTo>
                  <a:cubicBezTo>
                    <a:pt x="21" y="0"/>
                    <a:pt x="21" y="0"/>
                    <a:pt x="21" y="0"/>
                  </a:cubicBezTo>
                  <a:cubicBezTo>
                    <a:pt x="13" y="1"/>
                    <a:pt x="13" y="1"/>
                    <a:pt x="13" y="1"/>
                  </a:cubicBezTo>
                  <a:cubicBezTo>
                    <a:pt x="9" y="3"/>
                    <a:pt x="9" y="3"/>
                    <a:pt x="9" y="3"/>
                  </a:cubicBezTo>
                  <a:cubicBezTo>
                    <a:pt x="9" y="3"/>
                    <a:pt x="10" y="11"/>
                    <a:pt x="9" y="14"/>
                  </a:cubicBezTo>
                  <a:cubicBezTo>
                    <a:pt x="9" y="16"/>
                    <a:pt x="7" y="11"/>
                    <a:pt x="7" y="11"/>
                  </a:cubicBezTo>
                  <a:cubicBezTo>
                    <a:pt x="7" y="10"/>
                    <a:pt x="6" y="5"/>
                    <a:pt x="6" y="5"/>
                  </a:cubicBezTo>
                  <a:cubicBezTo>
                    <a:pt x="6" y="2"/>
                    <a:pt x="3" y="2"/>
                    <a:pt x="2" y="2"/>
                  </a:cubicBezTo>
                  <a:cubicBezTo>
                    <a:pt x="1" y="2"/>
                    <a:pt x="0" y="3"/>
                    <a:pt x="1" y="5"/>
                  </a:cubicBezTo>
                  <a:cubicBezTo>
                    <a:pt x="1" y="8"/>
                    <a:pt x="1" y="8"/>
                    <a:pt x="1" y="8"/>
                  </a:cubicBezTo>
                  <a:cubicBezTo>
                    <a:pt x="2" y="10"/>
                    <a:pt x="1" y="11"/>
                    <a:pt x="1" y="14"/>
                  </a:cubicBezTo>
                  <a:cubicBezTo>
                    <a:pt x="2" y="18"/>
                    <a:pt x="3" y="19"/>
                    <a:pt x="4" y="21"/>
                  </a:cubicBezTo>
                  <a:cubicBezTo>
                    <a:pt x="5" y="24"/>
                    <a:pt x="9" y="31"/>
                    <a:pt x="12" y="32"/>
                  </a:cubicBezTo>
                  <a:cubicBezTo>
                    <a:pt x="15" y="33"/>
                    <a:pt x="17" y="40"/>
                    <a:pt x="17" y="40"/>
                  </a:cubicBezTo>
                  <a:cubicBezTo>
                    <a:pt x="34" y="38"/>
                    <a:pt x="34" y="38"/>
                    <a:pt x="34" y="38"/>
                  </a:cubicBezTo>
                  <a:cubicBezTo>
                    <a:pt x="34" y="38"/>
                    <a:pt x="33" y="19"/>
                    <a:pt x="32" y="14"/>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238"/>
            <p:cNvSpPr/>
            <p:nvPr/>
          </p:nvSpPr>
          <p:spPr bwMode="auto">
            <a:xfrm>
              <a:off x="3566" y="2999"/>
              <a:ext cx="5" cy="7"/>
            </a:xfrm>
            <a:custGeom>
              <a:avLst/>
              <a:gdLst>
                <a:gd name="T0" fmla="*/ 2 w 3"/>
                <a:gd name="T1" fmla="*/ 1 h 4"/>
                <a:gd name="T2" fmla="*/ 0 w 3"/>
                <a:gd name="T3" fmla="*/ 0 h 4"/>
                <a:gd name="T4" fmla="*/ 1 w 3"/>
                <a:gd name="T5" fmla="*/ 4 h 4"/>
                <a:gd name="T6" fmla="*/ 3 w 3"/>
                <a:gd name="T7" fmla="*/ 4 h 4"/>
                <a:gd name="T8" fmla="*/ 3 w 3"/>
                <a:gd name="T9" fmla="*/ 3 h 4"/>
                <a:gd name="T10" fmla="*/ 2 w 3"/>
                <a:gd name="T11" fmla="*/ 1 h 4"/>
              </a:gdLst>
              <a:ahLst/>
              <a:cxnLst>
                <a:cxn ang="0">
                  <a:pos x="T0" y="T1"/>
                </a:cxn>
                <a:cxn ang="0">
                  <a:pos x="T2" y="T3"/>
                </a:cxn>
                <a:cxn ang="0">
                  <a:pos x="T4" y="T5"/>
                </a:cxn>
                <a:cxn ang="0">
                  <a:pos x="T6" y="T7"/>
                </a:cxn>
                <a:cxn ang="0">
                  <a:pos x="T8" y="T9"/>
                </a:cxn>
                <a:cxn ang="0">
                  <a:pos x="T10" y="T11"/>
                </a:cxn>
              </a:cxnLst>
              <a:rect l="0" t="0" r="r" b="b"/>
              <a:pathLst>
                <a:path w="3" h="4">
                  <a:moveTo>
                    <a:pt x="2" y="1"/>
                  </a:moveTo>
                  <a:cubicBezTo>
                    <a:pt x="2" y="0"/>
                    <a:pt x="1" y="0"/>
                    <a:pt x="0" y="0"/>
                  </a:cubicBezTo>
                  <a:cubicBezTo>
                    <a:pt x="1" y="4"/>
                    <a:pt x="1" y="4"/>
                    <a:pt x="1" y="4"/>
                  </a:cubicBezTo>
                  <a:cubicBezTo>
                    <a:pt x="2" y="3"/>
                    <a:pt x="2" y="4"/>
                    <a:pt x="3" y="4"/>
                  </a:cubicBezTo>
                  <a:cubicBezTo>
                    <a:pt x="3" y="3"/>
                    <a:pt x="3" y="3"/>
                    <a:pt x="3" y="3"/>
                  </a:cubicBezTo>
                  <a:lnTo>
                    <a:pt x="2" y="1"/>
                  </a:ln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239"/>
            <p:cNvSpPr/>
            <p:nvPr/>
          </p:nvSpPr>
          <p:spPr bwMode="auto">
            <a:xfrm>
              <a:off x="3582" y="2996"/>
              <a:ext cx="7" cy="3"/>
            </a:xfrm>
            <a:custGeom>
              <a:avLst/>
              <a:gdLst>
                <a:gd name="T0" fmla="*/ 0 w 4"/>
                <a:gd name="T1" fmla="*/ 2 h 2"/>
                <a:gd name="T2" fmla="*/ 4 w 4"/>
                <a:gd name="T3" fmla="*/ 1 h 2"/>
                <a:gd name="T4" fmla="*/ 0 w 4"/>
                <a:gd name="T5" fmla="*/ 2 h 2"/>
              </a:gdLst>
              <a:ahLst/>
              <a:cxnLst>
                <a:cxn ang="0">
                  <a:pos x="T0" y="T1"/>
                </a:cxn>
                <a:cxn ang="0">
                  <a:pos x="T2" y="T3"/>
                </a:cxn>
                <a:cxn ang="0">
                  <a:pos x="T4" y="T5"/>
                </a:cxn>
              </a:cxnLst>
              <a:rect l="0" t="0" r="r" b="b"/>
              <a:pathLst>
                <a:path w="4" h="2">
                  <a:moveTo>
                    <a:pt x="0" y="2"/>
                  </a:moveTo>
                  <a:cubicBezTo>
                    <a:pt x="0" y="2"/>
                    <a:pt x="2" y="0"/>
                    <a:pt x="4" y="1"/>
                  </a:cubicBezTo>
                  <a:cubicBezTo>
                    <a:pt x="4" y="1"/>
                    <a:pt x="2" y="0"/>
                    <a:pt x="0" y="2"/>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240"/>
            <p:cNvSpPr/>
            <p:nvPr/>
          </p:nvSpPr>
          <p:spPr bwMode="auto">
            <a:xfrm>
              <a:off x="3580" y="2983"/>
              <a:ext cx="7" cy="4"/>
            </a:xfrm>
            <a:custGeom>
              <a:avLst/>
              <a:gdLst>
                <a:gd name="T0" fmla="*/ 0 w 4"/>
                <a:gd name="T1" fmla="*/ 2 h 2"/>
                <a:gd name="T2" fmla="*/ 4 w 4"/>
                <a:gd name="T3" fmla="*/ 1 h 2"/>
                <a:gd name="T4" fmla="*/ 0 w 4"/>
                <a:gd name="T5" fmla="*/ 2 h 2"/>
              </a:gdLst>
              <a:ahLst/>
              <a:cxnLst>
                <a:cxn ang="0">
                  <a:pos x="T0" y="T1"/>
                </a:cxn>
                <a:cxn ang="0">
                  <a:pos x="T2" y="T3"/>
                </a:cxn>
                <a:cxn ang="0">
                  <a:pos x="T4" y="T5"/>
                </a:cxn>
              </a:cxnLst>
              <a:rect l="0" t="0" r="r" b="b"/>
              <a:pathLst>
                <a:path w="4" h="2">
                  <a:moveTo>
                    <a:pt x="0" y="2"/>
                  </a:moveTo>
                  <a:cubicBezTo>
                    <a:pt x="0" y="2"/>
                    <a:pt x="2" y="1"/>
                    <a:pt x="4" y="1"/>
                  </a:cubicBezTo>
                  <a:cubicBezTo>
                    <a:pt x="4" y="1"/>
                    <a:pt x="2" y="0"/>
                    <a:pt x="0" y="2"/>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241"/>
            <p:cNvSpPr/>
            <p:nvPr/>
          </p:nvSpPr>
          <p:spPr bwMode="auto">
            <a:xfrm>
              <a:off x="3580" y="2974"/>
              <a:ext cx="6" cy="4"/>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0" y="2"/>
                    <a:pt x="1" y="1"/>
                    <a:pt x="3" y="1"/>
                  </a:cubicBezTo>
                  <a:cubicBezTo>
                    <a:pt x="3" y="1"/>
                    <a:pt x="1" y="0"/>
                    <a:pt x="0" y="2"/>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242"/>
            <p:cNvSpPr/>
            <p:nvPr/>
          </p:nvSpPr>
          <p:spPr bwMode="auto">
            <a:xfrm>
              <a:off x="3589" y="2960"/>
              <a:ext cx="13" cy="43"/>
            </a:xfrm>
            <a:custGeom>
              <a:avLst/>
              <a:gdLst>
                <a:gd name="T0" fmla="*/ 0 w 7"/>
                <a:gd name="T1" fmla="*/ 3 h 24"/>
                <a:gd name="T2" fmla="*/ 3 w 7"/>
                <a:gd name="T3" fmla="*/ 1 h 24"/>
                <a:gd name="T4" fmla="*/ 6 w 7"/>
                <a:gd name="T5" fmla="*/ 3 h 24"/>
                <a:gd name="T6" fmla="*/ 7 w 7"/>
                <a:gd name="T7" fmla="*/ 21 h 24"/>
                <a:gd name="T8" fmla="*/ 5 w 7"/>
                <a:gd name="T9" fmla="*/ 24 h 24"/>
                <a:gd name="T10" fmla="*/ 2 w 7"/>
                <a:gd name="T11" fmla="*/ 21 h 24"/>
                <a:gd name="T12" fmla="*/ 0 w 7"/>
                <a:gd name="T13" fmla="*/ 3 h 24"/>
              </a:gdLst>
              <a:ahLst/>
              <a:cxnLst>
                <a:cxn ang="0">
                  <a:pos x="T0" y="T1"/>
                </a:cxn>
                <a:cxn ang="0">
                  <a:pos x="T2" y="T3"/>
                </a:cxn>
                <a:cxn ang="0">
                  <a:pos x="T4" y="T5"/>
                </a:cxn>
                <a:cxn ang="0">
                  <a:pos x="T6" y="T7"/>
                </a:cxn>
                <a:cxn ang="0">
                  <a:pos x="T8" y="T9"/>
                </a:cxn>
                <a:cxn ang="0">
                  <a:pos x="T10" y="T11"/>
                </a:cxn>
                <a:cxn ang="0">
                  <a:pos x="T12" y="T13"/>
                </a:cxn>
              </a:cxnLst>
              <a:rect l="0" t="0" r="r" b="b"/>
              <a:pathLst>
                <a:path w="7" h="24">
                  <a:moveTo>
                    <a:pt x="0" y="3"/>
                  </a:moveTo>
                  <a:cubicBezTo>
                    <a:pt x="0" y="2"/>
                    <a:pt x="1" y="1"/>
                    <a:pt x="3" y="1"/>
                  </a:cubicBezTo>
                  <a:cubicBezTo>
                    <a:pt x="4" y="0"/>
                    <a:pt x="5" y="2"/>
                    <a:pt x="6" y="3"/>
                  </a:cubicBezTo>
                  <a:cubicBezTo>
                    <a:pt x="7" y="21"/>
                    <a:pt x="7" y="21"/>
                    <a:pt x="7" y="21"/>
                  </a:cubicBezTo>
                  <a:cubicBezTo>
                    <a:pt x="7" y="22"/>
                    <a:pt x="6" y="23"/>
                    <a:pt x="5" y="24"/>
                  </a:cubicBezTo>
                  <a:cubicBezTo>
                    <a:pt x="3" y="24"/>
                    <a:pt x="2" y="23"/>
                    <a:pt x="2" y="21"/>
                  </a:cubicBezTo>
                  <a:lnTo>
                    <a:pt x="0" y="3"/>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243"/>
            <p:cNvSpPr/>
            <p:nvPr/>
          </p:nvSpPr>
          <p:spPr bwMode="auto">
            <a:xfrm>
              <a:off x="3591" y="2962"/>
              <a:ext cx="7" cy="5"/>
            </a:xfrm>
            <a:custGeom>
              <a:avLst/>
              <a:gdLst>
                <a:gd name="T0" fmla="*/ 2 w 4"/>
                <a:gd name="T1" fmla="*/ 0 h 3"/>
                <a:gd name="T2" fmla="*/ 0 w 4"/>
                <a:gd name="T3" fmla="*/ 1 h 3"/>
                <a:gd name="T4" fmla="*/ 0 w 4"/>
                <a:gd name="T5" fmla="*/ 3 h 3"/>
                <a:gd name="T6" fmla="*/ 1 w 4"/>
                <a:gd name="T7" fmla="*/ 3 h 3"/>
                <a:gd name="T8" fmla="*/ 2 w 4"/>
                <a:gd name="T9" fmla="*/ 3 h 3"/>
                <a:gd name="T10" fmla="*/ 4 w 4"/>
                <a:gd name="T11" fmla="*/ 3 h 3"/>
                <a:gd name="T12" fmla="*/ 4 w 4"/>
                <a:gd name="T13" fmla="*/ 3 h 3"/>
                <a:gd name="T14" fmla="*/ 3 w 4"/>
                <a:gd name="T15" fmla="*/ 1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cubicBezTo>
                    <a:pt x="1" y="0"/>
                    <a:pt x="0" y="1"/>
                    <a:pt x="0" y="1"/>
                  </a:cubicBezTo>
                  <a:cubicBezTo>
                    <a:pt x="0" y="3"/>
                    <a:pt x="0" y="3"/>
                    <a:pt x="0" y="3"/>
                  </a:cubicBezTo>
                  <a:cubicBezTo>
                    <a:pt x="1" y="3"/>
                    <a:pt x="1" y="3"/>
                    <a:pt x="1" y="3"/>
                  </a:cubicBezTo>
                  <a:cubicBezTo>
                    <a:pt x="1" y="3"/>
                    <a:pt x="1" y="3"/>
                    <a:pt x="2" y="3"/>
                  </a:cubicBezTo>
                  <a:cubicBezTo>
                    <a:pt x="3" y="3"/>
                    <a:pt x="4" y="3"/>
                    <a:pt x="4" y="3"/>
                  </a:cubicBezTo>
                  <a:cubicBezTo>
                    <a:pt x="4" y="3"/>
                    <a:pt x="4" y="3"/>
                    <a:pt x="4" y="3"/>
                  </a:cubicBezTo>
                  <a:cubicBezTo>
                    <a:pt x="3" y="1"/>
                    <a:pt x="3" y="1"/>
                    <a:pt x="3" y="1"/>
                  </a:cubicBezTo>
                  <a:cubicBezTo>
                    <a:pt x="3" y="0"/>
                    <a:pt x="3" y="0"/>
                    <a:pt x="2" y="0"/>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244"/>
            <p:cNvSpPr/>
            <p:nvPr/>
          </p:nvSpPr>
          <p:spPr bwMode="auto">
            <a:xfrm>
              <a:off x="3593" y="2982"/>
              <a:ext cx="5" cy="3"/>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0" y="2"/>
                    <a:pt x="2" y="0"/>
                    <a:pt x="3" y="1"/>
                  </a:cubicBezTo>
                  <a:cubicBezTo>
                    <a:pt x="3" y="1"/>
                    <a:pt x="2" y="0"/>
                    <a:pt x="0" y="2"/>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245"/>
            <p:cNvSpPr/>
            <p:nvPr/>
          </p:nvSpPr>
          <p:spPr bwMode="auto">
            <a:xfrm>
              <a:off x="3610" y="2983"/>
              <a:ext cx="9" cy="25"/>
            </a:xfrm>
            <a:custGeom>
              <a:avLst/>
              <a:gdLst>
                <a:gd name="T0" fmla="*/ 0 w 5"/>
                <a:gd name="T1" fmla="*/ 2 h 14"/>
                <a:gd name="T2" fmla="*/ 3 w 5"/>
                <a:gd name="T3" fmla="*/ 0 h 14"/>
                <a:gd name="T4" fmla="*/ 5 w 5"/>
                <a:gd name="T5" fmla="*/ 2 h 14"/>
                <a:gd name="T6" fmla="*/ 5 w 5"/>
                <a:gd name="T7" fmla="*/ 12 h 14"/>
                <a:gd name="T8" fmla="*/ 2 w 5"/>
                <a:gd name="T9" fmla="*/ 14 h 14"/>
                <a:gd name="T10" fmla="*/ 0 w 5"/>
                <a:gd name="T11" fmla="*/ 12 h 14"/>
                <a:gd name="T12" fmla="*/ 0 w 5"/>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5" h="14">
                  <a:moveTo>
                    <a:pt x="0" y="2"/>
                  </a:moveTo>
                  <a:cubicBezTo>
                    <a:pt x="0" y="1"/>
                    <a:pt x="1" y="0"/>
                    <a:pt x="3" y="0"/>
                  </a:cubicBezTo>
                  <a:cubicBezTo>
                    <a:pt x="4" y="0"/>
                    <a:pt x="5" y="1"/>
                    <a:pt x="5" y="2"/>
                  </a:cubicBezTo>
                  <a:cubicBezTo>
                    <a:pt x="5" y="12"/>
                    <a:pt x="5" y="12"/>
                    <a:pt x="5" y="12"/>
                  </a:cubicBezTo>
                  <a:cubicBezTo>
                    <a:pt x="5" y="13"/>
                    <a:pt x="4" y="14"/>
                    <a:pt x="2" y="14"/>
                  </a:cubicBezTo>
                  <a:cubicBezTo>
                    <a:pt x="1" y="14"/>
                    <a:pt x="0" y="13"/>
                    <a:pt x="0" y="12"/>
                  </a:cubicBezTo>
                  <a:lnTo>
                    <a:pt x="0" y="2"/>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246"/>
            <p:cNvSpPr/>
            <p:nvPr/>
          </p:nvSpPr>
          <p:spPr bwMode="auto">
            <a:xfrm>
              <a:off x="3610" y="2983"/>
              <a:ext cx="4" cy="16"/>
            </a:xfrm>
            <a:custGeom>
              <a:avLst/>
              <a:gdLst>
                <a:gd name="T0" fmla="*/ 0 w 2"/>
                <a:gd name="T1" fmla="*/ 2 h 9"/>
                <a:gd name="T2" fmla="*/ 0 w 2"/>
                <a:gd name="T3" fmla="*/ 9 h 9"/>
                <a:gd name="T4" fmla="*/ 2 w 2"/>
                <a:gd name="T5" fmla="*/ 9 h 9"/>
                <a:gd name="T6" fmla="*/ 2 w 2"/>
                <a:gd name="T7" fmla="*/ 2 h 9"/>
                <a:gd name="T8" fmla="*/ 2 w 2"/>
                <a:gd name="T9" fmla="*/ 0 h 9"/>
                <a:gd name="T10" fmla="*/ 0 w 2"/>
                <a:gd name="T11" fmla="*/ 2 h 9"/>
              </a:gdLst>
              <a:ahLst/>
              <a:cxnLst>
                <a:cxn ang="0">
                  <a:pos x="T0" y="T1"/>
                </a:cxn>
                <a:cxn ang="0">
                  <a:pos x="T2" y="T3"/>
                </a:cxn>
                <a:cxn ang="0">
                  <a:pos x="T4" y="T5"/>
                </a:cxn>
                <a:cxn ang="0">
                  <a:pos x="T6" y="T7"/>
                </a:cxn>
                <a:cxn ang="0">
                  <a:pos x="T8" y="T9"/>
                </a:cxn>
                <a:cxn ang="0">
                  <a:pos x="T10" y="T11"/>
                </a:cxn>
              </a:cxnLst>
              <a:rect l="0" t="0" r="r" b="b"/>
              <a:pathLst>
                <a:path w="2" h="9">
                  <a:moveTo>
                    <a:pt x="0" y="2"/>
                  </a:moveTo>
                  <a:cubicBezTo>
                    <a:pt x="0" y="9"/>
                    <a:pt x="0" y="9"/>
                    <a:pt x="0" y="9"/>
                  </a:cubicBezTo>
                  <a:cubicBezTo>
                    <a:pt x="2" y="9"/>
                    <a:pt x="2" y="9"/>
                    <a:pt x="2" y="9"/>
                  </a:cubicBezTo>
                  <a:cubicBezTo>
                    <a:pt x="2" y="9"/>
                    <a:pt x="2" y="4"/>
                    <a:pt x="2" y="2"/>
                  </a:cubicBezTo>
                  <a:cubicBezTo>
                    <a:pt x="2" y="2"/>
                    <a:pt x="2" y="1"/>
                    <a:pt x="2" y="0"/>
                  </a:cubicBezTo>
                  <a:cubicBezTo>
                    <a:pt x="1" y="0"/>
                    <a:pt x="0" y="1"/>
                    <a:pt x="0" y="2"/>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247"/>
            <p:cNvSpPr/>
            <p:nvPr/>
          </p:nvSpPr>
          <p:spPr bwMode="auto">
            <a:xfrm>
              <a:off x="3593" y="2973"/>
              <a:ext cx="5" cy="3"/>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0" y="2"/>
                    <a:pt x="1" y="0"/>
                    <a:pt x="3" y="1"/>
                  </a:cubicBezTo>
                  <a:cubicBezTo>
                    <a:pt x="3" y="1"/>
                    <a:pt x="1" y="0"/>
                    <a:pt x="0" y="2"/>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248"/>
            <p:cNvSpPr/>
            <p:nvPr/>
          </p:nvSpPr>
          <p:spPr bwMode="auto">
            <a:xfrm>
              <a:off x="3603" y="2976"/>
              <a:ext cx="9" cy="30"/>
            </a:xfrm>
            <a:custGeom>
              <a:avLst/>
              <a:gdLst>
                <a:gd name="T0" fmla="*/ 0 w 5"/>
                <a:gd name="T1" fmla="*/ 3 h 17"/>
                <a:gd name="T2" fmla="*/ 2 w 5"/>
                <a:gd name="T3" fmla="*/ 0 h 17"/>
                <a:gd name="T4" fmla="*/ 5 w 5"/>
                <a:gd name="T5" fmla="*/ 3 h 17"/>
                <a:gd name="T6" fmla="*/ 5 w 5"/>
                <a:gd name="T7" fmla="*/ 14 h 17"/>
                <a:gd name="T8" fmla="*/ 2 w 5"/>
                <a:gd name="T9" fmla="*/ 16 h 17"/>
                <a:gd name="T10" fmla="*/ 0 w 5"/>
                <a:gd name="T11" fmla="*/ 14 h 17"/>
                <a:gd name="T12" fmla="*/ 0 w 5"/>
                <a:gd name="T13" fmla="*/ 3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0" y="3"/>
                  </a:moveTo>
                  <a:cubicBezTo>
                    <a:pt x="0" y="1"/>
                    <a:pt x="1" y="0"/>
                    <a:pt x="2" y="0"/>
                  </a:cubicBezTo>
                  <a:cubicBezTo>
                    <a:pt x="4" y="0"/>
                    <a:pt x="5" y="1"/>
                    <a:pt x="5" y="3"/>
                  </a:cubicBezTo>
                  <a:cubicBezTo>
                    <a:pt x="5" y="14"/>
                    <a:pt x="5" y="14"/>
                    <a:pt x="5" y="14"/>
                  </a:cubicBezTo>
                  <a:cubicBezTo>
                    <a:pt x="5" y="15"/>
                    <a:pt x="4" y="16"/>
                    <a:pt x="2" y="16"/>
                  </a:cubicBezTo>
                  <a:cubicBezTo>
                    <a:pt x="1" y="17"/>
                    <a:pt x="0" y="15"/>
                    <a:pt x="0" y="14"/>
                  </a:cubicBezTo>
                  <a:lnTo>
                    <a:pt x="0" y="3"/>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249"/>
            <p:cNvSpPr/>
            <p:nvPr/>
          </p:nvSpPr>
          <p:spPr bwMode="auto">
            <a:xfrm>
              <a:off x="3605" y="2982"/>
              <a:ext cx="5" cy="3"/>
            </a:xfrm>
            <a:custGeom>
              <a:avLst/>
              <a:gdLst>
                <a:gd name="T0" fmla="*/ 0 w 3"/>
                <a:gd name="T1" fmla="*/ 2 h 2"/>
                <a:gd name="T2" fmla="*/ 3 w 3"/>
                <a:gd name="T3" fmla="*/ 2 h 2"/>
                <a:gd name="T4" fmla="*/ 0 w 3"/>
                <a:gd name="T5" fmla="*/ 2 h 2"/>
              </a:gdLst>
              <a:ahLst/>
              <a:cxnLst>
                <a:cxn ang="0">
                  <a:pos x="T0" y="T1"/>
                </a:cxn>
                <a:cxn ang="0">
                  <a:pos x="T2" y="T3"/>
                </a:cxn>
                <a:cxn ang="0">
                  <a:pos x="T4" y="T5"/>
                </a:cxn>
              </a:cxnLst>
              <a:rect l="0" t="0" r="r" b="b"/>
              <a:pathLst>
                <a:path w="3" h="2">
                  <a:moveTo>
                    <a:pt x="0" y="2"/>
                  </a:moveTo>
                  <a:cubicBezTo>
                    <a:pt x="0" y="2"/>
                    <a:pt x="1" y="1"/>
                    <a:pt x="3" y="2"/>
                  </a:cubicBezTo>
                  <a:cubicBezTo>
                    <a:pt x="3" y="2"/>
                    <a:pt x="1" y="0"/>
                    <a:pt x="0" y="2"/>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250"/>
            <p:cNvSpPr/>
            <p:nvPr/>
          </p:nvSpPr>
          <p:spPr bwMode="auto">
            <a:xfrm>
              <a:off x="3612" y="2987"/>
              <a:ext cx="5" cy="3"/>
            </a:xfrm>
            <a:custGeom>
              <a:avLst/>
              <a:gdLst>
                <a:gd name="T0" fmla="*/ 0 w 3"/>
                <a:gd name="T1" fmla="*/ 2 h 2"/>
                <a:gd name="T2" fmla="*/ 3 w 3"/>
                <a:gd name="T3" fmla="*/ 2 h 2"/>
                <a:gd name="T4" fmla="*/ 0 w 3"/>
                <a:gd name="T5" fmla="*/ 2 h 2"/>
              </a:gdLst>
              <a:ahLst/>
              <a:cxnLst>
                <a:cxn ang="0">
                  <a:pos x="T0" y="T1"/>
                </a:cxn>
                <a:cxn ang="0">
                  <a:pos x="T2" y="T3"/>
                </a:cxn>
                <a:cxn ang="0">
                  <a:pos x="T4" y="T5"/>
                </a:cxn>
              </a:cxnLst>
              <a:rect l="0" t="0" r="r" b="b"/>
              <a:pathLst>
                <a:path w="3" h="2">
                  <a:moveTo>
                    <a:pt x="0" y="2"/>
                  </a:moveTo>
                  <a:cubicBezTo>
                    <a:pt x="0" y="2"/>
                    <a:pt x="2" y="1"/>
                    <a:pt x="3" y="2"/>
                  </a:cubicBezTo>
                  <a:cubicBezTo>
                    <a:pt x="3" y="2"/>
                    <a:pt x="2" y="0"/>
                    <a:pt x="0" y="2"/>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251"/>
            <p:cNvSpPr/>
            <p:nvPr/>
          </p:nvSpPr>
          <p:spPr bwMode="auto">
            <a:xfrm>
              <a:off x="3593" y="2992"/>
              <a:ext cx="5" cy="4"/>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0" y="2"/>
                    <a:pt x="2" y="0"/>
                    <a:pt x="3" y="1"/>
                  </a:cubicBezTo>
                  <a:cubicBezTo>
                    <a:pt x="3" y="1"/>
                    <a:pt x="2" y="0"/>
                    <a:pt x="0" y="2"/>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252"/>
            <p:cNvSpPr/>
            <p:nvPr/>
          </p:nvSpPr>
          <p:spPr bwMode="auto">
            <a:xfrm>
              <a:off x="3603" y="2994"/>
              <a:ext cx="7" cy="4"/>
            </a:xfrm>
            <a:custGeom>
              <a:avLst/>
              <a:gdLst>
                <a:gd name="T0" fmla="*/ 0 w 4"/>
                <a:gd name="T1" fmla="*/ 2 h 2"/>
                <a:gd name="T2" fmla="*/ 4 w 4"/>
                <a:gd name="T3" fmla="*/ 1 h 2"/>
                <a:gd name="T4" fmla="*/ 0 w 4"/>
                <a:gd name="T5" fmla="*/ 2 h 2"/>
              </a:gdLst>
              <a:ahLst/>
              <a:cxnLst>
                <a:cxn ang="0">
                  <a:pos x="T0" y="T1"/>
                </a:cxn>
                <a:cxn ang="0">
                  <a:pos x="T2" y="T3"/>
                </a:cxn>
                <a:cxn ang="0">
                  <a:pos x="T4" y="T5"/>
                </a:cxn>
              </a:cxnLst>
              <a:rect l="0" t="0" r="r" b="b"/>
              <a:pathLst>
                <a:path w="4" h="2">
                  <a:moveTo>
                    <a:pt x="0" y="2"/>
                  </a:moveTo>
                  <a:cubicBezTo>
                    <a:pt x="0" y="2"/>
                    <a:pt x="2" y="0"/>
                    <a:pt x="4" y="1"/>
                  </a:cubicBezTo>
                  <a:cubicBezTo>
                    <a:pt x="4" y="1"/>
                    <a:pt x="2" y="0"/>
                    <a:pt x="0" y="2"/>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253"/>
            <p:cNvSpPr/>
            <p:nvPr/>
          </p:nvSpPr>
          <p:spPr bwMode="auto">
            <a:xfrm>
              <a:off x="3612" y="2994"/>
              <a:ext cx="5" cy="4"/>
            </a:xfrm>
            <a:custGeom>
              <a:avLst/>
              <a:gdLst>
                <a:gd name="T0" fmla="*/ 0 w 3"/>
                <a:gd name="T1" fmla="*/ 2 h 2"/>
                <a:gd name="T2" fmla="*/ 3 w 3"/>
                <a:gd name="T3" fmla="*/ 2 h 2"/>
                <a:gd name="T4" fmla="*/ 0 w 3"/>
                <a:gd name="T5" fmla="*/ 2 h 2"/>
              </a:gdLst>
              <a:ahLst/>
              <a:cxnLst>
                <a:cxn ang="0">
                  <a:pos x="T0" y="T1"/>
                </a:cxn>
                <a:cxn ang="0">
                  <a:pos x="T2" y="T3"/>
                </a:cxn>
                <a:cxn ang="0">
                  <a:pos x="T4" y="T5"/>
                </a:cxn>
              </a:cxnLst>
              <a:rect l="0" t="0" r="r" b="b"/>
              <a:pathLst>
                <a:path w="3" h="2">
                  <a:moveTo>
                    <a:pt x="0" y="2"/>
                  </a:moveTo>
                  <a:cubicBezTo>
                    <a:pt x="0" y="2"/>
                    <a:pt x="2" y="1"/>
                    <a:pt x="3" y="2"/>
                  </a:cubicBezTo>
                  <a:cubicBezTo>
                    <a:pt x="3" y="2"/>
                    <a:pt x="2" y="0"/>
                    <a:pt x="0" y="2"/>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254"/>
            <p:cNvSpPr/>
            <p:nvPr/>
          </p:nvSpPr>
          <p:spPr bwMode="auto">
            <a:xfrm>
              <a:off x="3195" y="3078"/>
              <a:ext cx="53" cy="30"/>
            </a:xfrm>
            <a:custGeom>
              <a:avLst/>
              <a:gdLst>
                <a:gd name="T0" fmla="*/ 0 w 53"/>
                <a:gd name="T1" fmla="*/ 7 h 30"/>
                <a:gd name="T2" fmla="*/ 4 w 53"/>
                <a:gd name="T3" fmla="*/ 0 h 30"/>
                <a:gd name="T4" fmla="*/ 53 w 53"/>
                <a:gd name="T5" fmla="*/ 21 h 30"/>
                <a:gd name="T6" fmla="*/ 50 w 53"/>
                <a:gd name="T7" fmla="*/ 30 h 30"/>
                <a:gd name="T8" fmla="*/ 0 w 53"/>
                <a:gd name="T9" fmla="*/ 7 h 30"/>
              </a:gdLst>
              <a:ahLst/>
              <a:cxnLst>
                <a:cxn ang="0">
                  <a:pos x="T0" y="T1"/>
                </a:cxn>
                <a:cxn ang="0">
                  <a:pos x="T2" y="T3"/>
                </a:cxn>
                <a:cxn ang="0">
                  <a:pos x="T4" y="T5"/>
                </a:cxn>
                <a:cxn ang="0">
                  <a:pos x="T6" y="T7"/>
                </a:cxn>
                <a:cxn ang="0">
                  <a:pos x="T8" y="T9"/>
                </a:cxn>
              </a:cxnLst>
              <a:rect l="0" t="0" r="r" b="b"/>
              <a:pathLst>
                <a:path w="53" h="30">
                  <a:moveTo>
                    <a:pt x="0" y="7"/>
                  </a:moveTo>
                  <a:lnTo>
                    <a:pt x="4" y="0"/>
                  </a:lnTo>
                  <a:lnTo>
                    <a:pt x="53" y="21"/>
                  </a:lnTo>
                  <a:lnTo>
                    <a:pt x="50" y="30"/>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255"/>
            <p:cNvSpPr/>
            <p:nvPr/>
          </p:nvSpPr>
          <p:spPr bwMode="auto">
            <a:xfrm>
              <a:off x="3142" y="3083"/>
              <a:ext cx="129" cy="258"/>
            </a:xfrm>
            <a:custGeom>
              <a:avLst/>
              <a:gdLst>
                <a:gd name="T0" fmla="*/ 38 w 73"/>
                <a:gd name="T1" fmla="*/ 65 h 145"/>
                <a:gd name="T2" fmla="*/ 64 w 73"/>
                <a:gd name="T3" fmla="*/ 102 h 145"/>
                <a:gd name="T4" fmla="*/ 20 w 73"/>
                <a:gd name="T5" fmla="*/ 145 h 145"/>
                <a:gd name="T6" fmla="*/ 0 w 73"/>
                <a:gd name="T7" fmla="*/ 67 h 145"/>
                <a:gd name="T8" fmla="*/ 30 w 73"/>
                <a:gd name="T9" fmla="*/ 0 h 145"/>
                <a:gd name="T10" fmla="*/ 63 w 73"/>
                <a:gd name="T11" fmla="*/ 14 h 145"/>
                <a:gd name="T12" fmla="*/ 38 w 73"/>
                <a:gd name="T13" fmla="*/ 65 h 145"/>
              </a:gdLst>
              <a:ahLst/>
              <a:cxnLst>
                <a:cxn ang="0">
                  <a:pos x="T0" y="T1"/>
                </a:cxn>
                <a:cxn ang="0">
                  <a:pos x="T2" y="T3"/>
                </a:cxn>
                <a:cxn ang="0">
                  <a:pos x="T4" y="T5"/>
                </a:cxn>
                <a:cxn ang="0">
                  <a:pos x="T6" y="T7"/>
                </a:cxn>
                <a:cxn ang="0">
                  <a:pos x="T8" y="T9"/>
                </a:cxn>
                <a:cxn ang="0">
                  <a:pos x="T10" y="T11"/>
                </a:cxn>
                <a:cxn ang="0">
                  <a:pos x="T12" y="T13"/>
                </a:cxn>
              </a:cxnLst>
              <a:rect l="0" t="0" r="r" b="b"/>
              <a:pathLst>
                <a:path w="73" h="145">
                  <a:moveTo>
                    <a:pt x="38" y="65"/>
                  </a:moveTo>
                  <a:cubicBezTo>
                    <a:pt x="38" y="65"/>
                    <a:pt x="54" y="91"/>
                    <a:pt x="64" y="102"/>
                  </a:cubicBezTo>
                  <a:cubicBezTo>
                    <a:pt x="73" y="111"/>
                    <a:pt x="20" y="145"/>
                    <a:pt x="20" y="145"/>
                  </a:cubicBezTo>
                  <a:cubicBezTo>
                    <a:pt x="0" y="67"/>
                    <a:pt x="0" y="67"/>
                    <a:pt x="0" y="67"/>
                  </a:cubicBezTo>
                  <a:cubicBezTo>
                    <a:pt x="30" y="0"/>
                    <a:pt x="30" y="0"/>
                    <a:pt x="30" y="0"/>
                  </a:cubicBezTo>
                  <a:cubicBezTo>
                    <a:pt x="63" y="14"/>
                    <a:pt x="63" y="14"/>
                    <a:pt x="63" y="14"/>
                  </a:cubicBezTo>
                  <a:lnTo>
                    <a:pt x="38" y="65"/>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256"/>
            <p:cNvSpPr/>
            <p:nvPr/>
          </p:nvSpPr>
          <p:spPr bwMode="auto">
            <a:xfrm>
              <a:off x="3195" y="3090"/>
              <a:ext cx="7" cy="7"/>
            </a:xfrm>
            <a:custGeom>
              <a:avLst/>
              <a:gdLst>
                <a:gd name="T0" fmla="*/ 3 w 4"/>
                <a:gd name="T1" fmla="*/ 3 h 4"/>
                <a:gd name="T2" fmla="*/ 1 w 4"/>
                <a:gd name="T3" fmla="*/ 4 h 4"/>
                <a:gd name="T4" fmla="*/ 0 w 4"/>
                <a:gd name="T5" fmla="*/ 2 h 4"/>
                <a:gd name="T6" fmla="*/ 3 w 4"/>
                <a:gd name="T7" fmla="*/ 1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4"/>
                    <a:pt x="2" y="4"/>
                    <a:pt x="1" y="4"/>
                  </a:cubicBezTo>
                  <a:cubicBezTo>
                    <a:pt x="0" y="3"/>
                    <a:pt x="0" y="2"/>
                    <a:pt x="0" y="2"/>
                  </a:cubicBezTo>
                  <a:cubicBezTo>
                    <a:pt x="1" y="1"/>
                    <a:pt x="2" y="0"/>
                    <a:pt x="3" y="1"/>
                  </a:cubicBezTo>
                  <a:cubicBezTo>
                    <a:pt x="3" y="1"/>
                    <a:pt x="4" y="2"/>
                    <a:pt x="3" y="3"/>
                  </a:cubicBezTo>
                  <a:close/>
                </a:path>
              </a:pathLst>
            </a:cu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Rectangle 257"/>
            <p:cNvSpPr>
              <a:spLocks noChangeArrowheads="1"/>
            </p:cNvSpPr>
            <p:nvPr/>
          </p:nvSpPr>
          <p:spPr bwMode="auto">
            <a:xfrm>
              <a:off x="3197" y="3092"/>
              <a:ext cx="2" cy="2"/>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72" name="Freeform 258"/>
            <p:cNvSpPr/>
            <p:nvPr/>
          </p:nvSpPr>
          <p:spPr bwMode="auto">
            <a:xfrm>
              <a:off x="3199" y="3094"/>
              <a:ext cx="1"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lnTo>
                    <a:pt x="1" y="0"/>
                  </a:lnTo>
                  <a:lnTo>
                    <a:pt x="0" y="0"/>
                  </a:lnTo>
                  <a:lnTo>
                    <a:pt x="1" y="0"/>
                  </a:lnTo>
                  <a:lnTo>
                    <a:pt x="1"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Rectangle 259"/>
            <p:cNvSpPr>
              <a:spLocks noChangeArrowheads="1"/>
            </p:cNvSpPr>
            <p:nvPr/>
          </p:nvSpPr>
          <p:spPr bwMode="auto">
            <a:xfrm>
              <a:off x="3199" y="3095"/>
              <a:ext cx="1" cy="2"/>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74" name="Freeform 260"/>
            <p:cNvSpPr/>
            <p:nvPr/>
          </p:nvSpPr>
          <p:spPr bwMode="auto">
            <a:xfrm>
              <a:off x="3195" y="3094"/>
              <a:ext cx="2" cy="1"/>
            </a:xfrm>
            <a:custGeom>
              <a:avLst/>
              <a:gdLst>
                <a:gd name="T0" fmla="*/ 2 w 2"/>
                <a:gd name="T1" fmla="*/ 1 h 1"/>
                <a:gd name="T2" fmla="*/ 0 w 2"/>
                <a:gd name="T3" fmla="*/ 1 h 1"/>
                <a:gd name="T4" fmla="*/ 2 w 2"/>
                <a:gd name="T5" fmla="*/ 0 h 1"/>
                <a:gd name="T6" fmla="*/ 2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2" y="0"/>
                  </a:lnTo>
                  <a:lnTo>
                    <a:pt x="2" y="1"/>
                  </a:lnTo>
                  <a:lnTo>
                    <a:pt x="2" y="1"/>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261"/>
            <p:cNvSpPr/>
            <p:nvPr/>
          </p:nvSpPr>
          <p:spPr bwMode="auto">
            <a:xfrm>
              <a:off x="3188" y="3104"/>
              <a:ext cx="7" cy="7"/>
            </a:xfrm>
            <a:custGeom>
              <a:avLst/>
              <a:gdLst>
                <a:gd name="T0" fmla="*/ 3 w 4"/>
                <a:gd name="T1" fmla="*/ 2 h 4"/>
                <a:gd name="T2" fmla="*/ 1 w 4"/>
                <a:gd name="T3" fmla="*/ 3 h 4"/>
                <a:gd name="T4" fmla="*/ 0 w 4"/>
                <a:gd name="T5" fmla="*/ 1 h 4"/>
                <a:gd name="T6" fmla="*/ 3 w 4"/>
                <a:gd name="T7" fmla="*/ 0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cubicBezTo>
                    <a:pt x="3" y="3"/>
                    <a:pt x="2" y="4"/>
                    <a:pt x="1" y="3"/>
                  </a:cubicBezTo>
                  <a:cubicBezTo>
                    <a:pt x="0" y="3"/>
                    <a:pt x="0" y="2"/>
                    <a:pt x="0" y="1"/>
                  </a:cubicBezTo>
                  <a:cubicBezTo>
                    <a:pt x="1" y="0"/>
                    <a:pt x="2" y="0"/>
                    <a:pt x="3" y="0"/>
                  </a:cubicBezTo>
                  <a:cubicBezTo>
                    <a:pt x="4" y="0"/>
                    <a:pt x="4" y="2"/>
                    <a:pt x="3" y="2"/>
                  </a:cubicBezTo>
                  <a:close/>
                </a:path>
              </a:pathLst>
            </a:cu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Rectangle 262"/>
            <p:cNvSpPr>
              <a:spLocks noChangeArrowheads="1"/>
            </p:cNvSpPr>
            <p:nvPr/>
          </p:nvSpPr>
          <p:spPr bwMode="auto">
            <a:xfrm>
              <a:off x="3190" y="3104"/>
              <a:ext cx="1" cy="2"/>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77" name="Freeform 263"/>
            <p:cNvSpPr/>
            <p:nvPr/>
          </p:nvSpPr>
          <p:spPr bwMode="auto">
            <a:xfrm>
              <a:off x="3193" y="3106"/>
              <a:ext cx="0" cy="2"/>
            </a:xfrm>
            <a:custGeom>
              <a:avLst/>
              <a:gdLst>
                <a:gd name="T0" fmla="*/ 0 h 2"/>
                <a:gd name="T1" fmla="*/ 2 h 2"/>
                <a:gd name="T2" fmla="*/ 0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0"/>
                  </a:lnTo>
                  <a:lnTo>
                    <a:pt x="0"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264"/>
            <p:cNvSpPr/>
            <p:nvPr/>
          </p:nvSpPr>
          <p:spPr bwMode="auto">
            <a:xfrm>
              <a:off x="3191" y="3108"/>
              <a:ext cx="2" cy="2"/>
            </a:xfrm>
            <a:custGeom>
              <a:avLst/>
              <a:gdLst>
                <a:gd name="T0" fmla="*/ 0 w 2"/>
                <a:gd name="T1" fmla="*/ 2 h 2"/>
                <a:gd name="T2" fmla="*/ 0 w 2"/>
                <a:gd name="T3" fmla="*/ 0 h 2"/>
                <a:gd name="T4" fmla="*/ 0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0" y="0"/>
                  </a:lnTo>
                  <a:lnTo>
                    <a:pt x="2" y="2"/>
                  </a:lnTo>
                  <a:lnTo>
                    <a:pt x="0" y="2"/>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Rectangle 265"/>
            <p:cNvSpPr>
              <a:spLocks noChangeArrowheads="1"/>
            </p:cNvSpPr>
            <p:nvPr/>
          </p:nvSpPr>
          <p:spPr bwMode="auto">
            <a:xfrm>
              <a:off x="3190" y="3108"/>
              <a:ext cx="1" cy="1"/>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80" name="Freeform 266"/>
            <p:cNvSpPr/>
            <p:nvPr/>
          </p:nvSpPr>
          <p:spPr bwMode="auto">
            <a:xfrm>
              <a:off x="3181" y="3117"/>
              <a:ext cx="7" cy="7"/>
            </a:xfrm>
            <a:custGeom>
              <a:avLst/>
              <a:gdLst>
                <a:gd name="T0" fmla="*/ 4 w 4"/>
                <a:gd name="T1" fmla="*/ 3 h 4"/>
                <a:gd name="T2" fmla="*/ 1 w 4"/>
                <a:gd name="T3" fmla="*/ 3 h 4"/>
                <a:gd name="T4" fmla="*/ 1 w 4"/>
                <a:gd name="T5" fmla="*/ 1 h 4"/>
                <a:gd name="T6" fmla="*/ 3 w 4"/>
                <a:gd name="T7" fmla="*/ 0 h 4"/>
                <a:gd name="T8" fmla="*/ 4 w 4"/>
                <a:gd name="T9" fmla="*/ 3 h 4"/>
              </a:gdLst>
              <a:ahLst/>
              <a:cxnLst>
                <a:cxn ang="0">
                  <a:pos x="T0" y="T1"/>
                </a:cxn>
                <a:cxn ang="0">
                  <a:pos x="T2" y="T3"/>
                </a:cxn>
                <a:cxn ang="0">
                  <a:pos x="T4" y="T5"/>
                </a:cxn>
                <a:cxn ang="0">
                  <a:pos x="T6" y="T7"/>
                </a:cxn>
                <a:cxn ang="0">
                  <a:pos x="T8" y="T9"/>
                </a:cxn>
              </a:cxnLst>
              <a:rect l="0" t="0" r="r" b="b"/>
              <a:pathLst>
                <a:path w="4" h="4">
                  <a:moveTo>
                    <a:pt x="4" y="3"/>
                  </a:moveTo>
                  <a:cubicBezTo>
                    <a:pt x="3" y="3"/>
                    <a:pt x="2" y="4"/>
                    <a:pt x="1" y="3"/>
                  </a:cubicBezTo>
                  <a:cubicBezTo>
                    <a:pt x="0" y="3"/>
                    <a:pt x="0" y="2"/>
                    <a:pt x="1" y="1"/>
                  </a:cubicBezTo>
                  <a:cubicBezTo>
                    <a:pt x="1" y="0"/>
                    <a:pt x="2" y="0"/>
                    <a:pt x="3" y="0"/>
                  </a:cubicBezTo>
                  <a:cubicBezTo>
                    <a:pt x="4" y="1"/>
                    <a:pt x="4" y="2"/>
                    <a:pt x="4" y="3"/>
                  </a:cubicBezTo>
                  <a:close/>
                </a:path>
              </a:pathLst>
            </a:cu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267"/>
            <p:cNvSpPr/>
            <p:nvPr/>
          </p:nvSpPr>
          <p:spPr bwMode="auto">
            <a:xfrm>
              <a:off x="3183" y="3117"/>
              <a:ext cx="1" cy="1"/>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Rectangle 268"/>
            <p:cNvSpPr>
              <a:spLocks noChangeArrowheads="1"/>
            </p:cNvSpPr>
            <p:nvPr/>
          </p:nvSpPr>
          <p:spPr bwMode="auto">
            <a:xfrm>
              <a:off x="3186" y="3118"/>
              <a:ext cx="1" cy="2"/>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83" name="Freeform 269"/>
            <p:cNvSpPr/>
            <p:nvPr/>
          </p:nvSpPr>
          <p:spPr bwMode="auto">
            <a:xfrm>
              <a:off x="3184" y="3120"/>
              <a:ext cx="2" cy="2"/>
            </a:xfrm>
            <a:custGeom>
              <a:avLst/>
              <a:gdLst>
                <a:gd name="T0" fmla="*/ 0 w 2"/>
                <a:gd name="T1" fmla="*/ 2 h 2"/>
                <a:gd name="T2" fmla="*/ 0 w 2"/>
                <a:gd name="T3" fmla="*/ 2 h 2"/>
                <a:gd name="T4" fmla="*/ 2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2"/>
                  </a:lnTo>
                  <a:lnTo>
                    <a:pt x="2" y="0"/>
                  </a:lnTo>
                  <a:lnTo>
                    <a:pt x="2" y="2"/>
                  </a:lnTo>
                  <a:lnTo>
                    <a:pt x="0" y="2"/>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Rectangle 270"/>
            <p:cNvSpPr>
              <a:spLocks noChangeArrowheads="1"/>
            </p:cNvSpPr>
            <p:nvPr/>
          </p:nvSpPr>
          <p:spPr bwMode="auto">
            <a:xfrm>
              <a:off x="3183" y="3120"/>
              <a:ext cx="1" cy="1"/>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85" name="Freeform 271"/>
            <p:cNvSpPr/>
            <p:nvPr/>
          </p:nvSpPr>
          <p:spPr bwMode="auto">
            <a:xfrm>
              <a:off x="3143" y="3170"/>
              <a:ext cx="40" cy="28"/>
            </a:xfrm>
            <a:custGeom>
              <a:avLst/>
              <a:gdLst>
                <a:gd name="T0" fmla="*/ 0 w 22"/>
                <a:gd name="T1" fmla="*/ 16 h 16"/>
                <a:gd name="T2" fmla="*/ 19 w 22"/>
                <a:gd name="T3" fmla="*/ 0 h 16"/>
                <a:gd name="T4" fmla="*/ 9 w 22"/>
                <a:gd name="T5" fmla="*/ 8 h 16"/>
                <a:gd name="T6" fmla="*/ 22 w 22"/>
                <a:gd name="T7" fmla="*/ 8 h 16"/>
                <a:gd name="T8" fmla="*/ 0 w 22"/>
                <a:gd name="T9" fmla="*/ 16 h 16"/>
              </a:gdLst>
              <a:ahLst/>
              <a:cxnLst>
                <a:cxn ang="0">
                  <a:pos x="T0" y="T1"/>
                </a:cxn>
                <a:cxn ang="0">
                  <a:pos x="T2" y="T3"/>
                </a:cxn>
                <a:cxn ang="0">
                  <a:pos x="T4" y="T5"/>
                </a:cxn>
                <a:cxn ang="0">
                  <a:pos x="T6" y="T7"/>
                </a:cxn>
                <a:cxn ang="0">
                  <a:pos x="T8" y="T9"/>
                </a:cxn>
              </a:cxnLst>
              <a:rect l="0" t="0" r="r" b="b"/>
              <a:pathLst>
                <a:path w="22" h="16">
                  <a:moveTo>
                    <a:pt x="0" y="16"/>
                  </a:moveTo>
                  <a:cubicBezTo>
                    <a:pt x="0" y="16"/>
                    <a:pt x="9" y="1"/>
                    <a:pt x="19" y="0"/>
                  </a:cubicBezTo>
                  <a:cubicBezTo>
                    <a:pt x="19" y="0"/>
                    <a:pt x="10" y="4"/>
                    <a:pt x="9" y="8"/>
                  </a:cubicBezTo>
                  <a:cubicBezTo>
                    <a:pt x="9" y="8"/>
                    <a:pt x="17" y="6"/>
                    <a:pt x="22" y="8"/>
                  </a:cubicBezTo>
                  <a:cubicBezTo>
                    <a:pt x="22" y="8"/>
                    <a:pt x="7" y="9"/>
                    <a:pt x="0" y="16"/>
                  </a:cubicBezTo>
                  <a:close/>
                </a:path>
              </a:pathLst>
            </a:custGeom>
            <a:solidFill>
              <a:srgbClr val="5947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272"/>
            <p:cNvSpPr/>
            <p:nvPr/>
          </p:nvSpPr>
          <p:spPr bwMode="auto">
            <a:xfrm>
              <a:off x="3191" y="3177"/>
              <a:ext cx="16" cy="18"/>
            </a:xfrm>
            <a:custGeom>
              <a:avLst/>
              <a:gdLst>
                <a:gd name="T0" fmla="*/ 0 w 9"/>
                <a:gd name="T1" fmla="*/ 0 h 10"/>
                <a:gd name="T2" fmla="*/ 9 w 9"/>
                <a:gd name="T3" fmla="*/ 10 h 10"/>
                <a:gd name="T4" fmla="*/ 0 w 9"/>
                <a:gd name="T5" fmla="*/ 0 h 10"/>
              </a:gdLst>
              <a:ahLst/>
              <a:cxnLst>
                <a:cxn ang="0">
                  <a:pos x="T0" y="T1"/>
                </a:cxn>
                <a:cxn ang="0">
                  <a:pos x="T2" y="T3"/>
                </a:cxn>
                <a:cxn ang="0">
                  <a:pos x="T4" y="T5"/>
                </a:cxn>
              </a:cxnLst>
              <a:rect l="0" t="0" r="r" b="b"/>
              <a:pathLst>
                <a:path w="9" h="10">
                  <a:moveTo>
                    <a:pt x="0" y="0"/>
                  </a:moveTo>
                  <a:cubicBezTo>
                    <a:pt x="0" y="0"/>
                    <a:pt x="9" y="6"/>
                    <a:pt x="9" y="10"/>
                  </a:cubicBezTo>
                  <a:cubicBezTo>
                    <a:pt x="9" y="10"/>
                    <a:pt x="9" y="3"/>
                    <a:pt x="0" y="0"/>
                  </a:cubicBezTo>
                  <a:close/>
                </a:path>
              </a:pathLst>
            </a:custGeom>
            <a:solidFill>
              <a:srgbClr val="5947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273"/>
            <p:cNvSpPr/>
            <p:nvPr/>
          </p:nvSpPr>
          <p:spPr bwMode="auto">
            <a:xfrm>
              <a:off x="3218" y="3263"/>
              <a:ext cx="32" cy="24"/>
            </a:xfrm>
            <a:custGeom>
              <a:avLst/>
              <a:gdLst>
                <a:gd name="T0" fmla="*/ 18 w 18"/>
                <a:gd name="T1" fmla="*/ 0 h 14"/>
                <a:gd name="T2" fmla="*/ 0 w 18"/>
                <a:gd name="T3" fmla="*/ 11 h 14"/>
                <a:gd name="T4" fmla="*/ 13 w 18"/>
                <a:gd name="T5" fmla="*/ 4 h 14"/>
                <a:gd name="T6" fmla="*/ 9 w 18"/>
                <a:gd name="T7" fmla="*/ 14 h 14"/>
                <a:gd name="T8" fmla="*/ 18 w 18"/>
                <a:gd name="T9" fmla="*/ 0 h 14"/>
              </a:gdLst>
              <a:ahLst/>
              <a:cxnLst>
                <a:cxn ang="0">
                  <a:pos x="T0" y="T1"/>
                </a:cxn>
                <a:cxn ang="0">
                  <a:pos x="T2" y="T3"/>
                </a:cxn>
                <a:cxn ang="0">
                  <a:pos x="T4" y="T5"/>
                </a:cxn>
                <a:cxn ang="0">
                  <a:pos x="T6" y="T7"/>
                </a:cxn>
                <a:cxn ang="0">
                  <a:pos x="T8" y="T9"/>
                </a:cxn>
              </a:cxnLst>
              <a:rect l="0" t="0" r="r" b="b"/>
              <a:pathLst>
                <a:path w="18" h="14">
                  <a:moveTo>
                    <a:pt x="18" y="0"/>
                  </a:moveTo>
                  <a:cubicBezTo>
                    <a:pt x="18" y="0"/>
                    <a:pt x="3" y="7"/>
                    <a:pt x="0" y="11"/>
                  </a:cubicBezTo>
                  <a:cubicBezTo>
                    <a:pt x="0" y="11"/>
                    <a:pt x="9" y="5"/>
                    <a:pt x="13" y="4"/>
                  </a:cubicBezTo>
                  <a:cubicBezTo>
                    <a:pt x="13" y="4"/>
                    <a:pt x="9" y="12"/>
                    <a:pt x="9" y="14"/>
                  </a:cubicBezTo>
                  <a:cubicBezTo>
                    <a:pt x="9" y="14"/>
                    <a:pt x="14" y="5"/>
                    <a:pt x="18" y="0"/>
                  </a:cubicBezTo>
                  <a:close/>
                </a:path>
              </a:pathLst>
            </a:custGeom>
            <a:solidFill>
              <a:srgbClr val="5947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274"/>
            <p:cNvSpPr/>
            <p:nvPr/>
          </p:nvSpPr>
          <p:spPr bwMode="auto">
            <a:xfrm>
              <a:off x="3213" y="3259"/>
              <a:ext cx="30" cy="7"/>
            </a:xfrm>
            <a:custGeom>
              <a:avLst/>
              <a:gdLst>
                <a:gd name="T0" fmla="*/ 0 w 17"/>
                <a:gd name="T1" fmla="*/ 0 h 4"/>
                <a:gd name="T2" fmla="*/ 17 w 17"/>
                <a:gd name="T3" fmla="*/ 1 h 4"/>
                <a:gd name="T4" fmla="*/ 0 w 17"/>
                <a:gd name="T5" fmla="*/ 0 h 4"/>
              </a:gdLst>
              <a:ahLst/>
              <a:cxnLst>
                <a:cxn ang="0">
                  <a:pos x="T0" y="T1"/>
                </a:cxn>
                <a:cxn ang="0">
                  <a:pos x="T2" y="T3"/>
                </a:cxn>
                <a:cxn ang="0">
                  <a:pos x="T4" y="T5"/>
                </a:cxn>
              </a:cxnLst>
              <a:rect l="0" t="0" r="r" b="b"/>
              <a:pathLst>
                <a:path w="17" h="4">
                  <a:moveTo>
                    <a:pt x="0" y="0"/>
                  </a:moveTo>
                  <a:cubicBezTo>
                    <a:pt x="0" y="0"/>
                    <a:pt x="13" y="2"/>
                    <a:pt x="17" y="1"/>
                  </a:cubicBezTo>
                  <a:cubicBezTo>
                    <a:pt x="17" y="1"/>
                    <a:pt x="10" y="4"/>
                    <a:pt x="0" y="0"/>
                  </a:cubicBezTo>
                  <a:close/>
                </a:path>
              </a:pathLst>
            </a:custGeom>
            <a:solidFill>
              <a:srgbClr val="5947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275"/>
            <p:cNvSpPr/>
            <p:nvPr/>
          </p:nvSpPr>
          <p:spPr bwMode="auto">
            <a:xfrm>
              <a:off x="3586" y="3051"/>
              <a:ext cx="51" cy="9"/>
            </a:xfrm>
            <a:custGeom>
              <a:avLst/>
              <a:gdLst>
                <a:gd name="T0" fmla="*/ 0 w 51"/>
                <a:gd name="T1" fmla="*/ 7 h 9"/>
                <a:gd name="T2" fmla="*/ 0 w 51"/>
                <a:gd name="T3" fmla="*/ 0 h 9"/>
                <a:gd name="T4" fmla="*/ 51 w 51"/>
                <a:gd name="T5" fmla="*/ 0 h 9"/>
                <a:gd name="T6" fmla="*/ 51 w 51"/>
                <a:gd name="T7" fmla="*/ 9 h 9"/>
                <a:gd name="T8" fmla="*/ 0 w 51"/>
                <a:gd name="T9" fmla="*/ 7 h 9"/>
              </a:gdLst>
              <a:ahLst/>
              <a:cxnLst>
                <a:cxn ang="0">
                  <a:pos x="T0" y="T1"/>
                </a:cxn>
                <a:cxn ang="0">
                  <a:pos x="T2" y="T3"/>
                </a:cxn>
                <a:cxn ang="0">
                  <a:pos x="T4" y="T5"/>
                </a:cxn>
                <a:cxn ang="0">
                  <a:pos x="T6" y="T7"/>
                </a:cxn>
                <a:cxn ang="0">
                  <a:pos x="T8" y="T9"/>
                </a:cxn>
              </a:cxnLst>
              <a:rect l="0" t="0" r="r" b="b"/>
              <a:pathLst>
                <a:path w="51" h="9">
                  <a:moveTo>
                    <a:pt x="0" y="7"/>
                  </a:moveTo>
                  <a:lnTo>
                    <a:pt x="0" y="0"/>
                  </a:lnTo>
                  <a:lnTo>
                    <a:pt x="51" y="0"/>
                  </a:lnTo>
                  <a:lnTo>
                    <a:pt x="51" y="9"/>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276"/>
            <p:cNvSpPr/>
            <p:nvPr/>
          </p:nvSpPr>
          <p:spPr bwMode="auto">
            <a:xfrm>
              <a:off x="3529" y="3056"/>
              <a:ext cx="124" cy="285"/>
            </a:xfrm>
            <a:custGeom>
              <a:avLst/>
              <a:gdLst>
                <a:gd name="T0" fmla="*/ 32 w 70"/>
                <a:gd name="T1" fmla="*/ 73 h 160"/>
                <a:gd name="T2" fmla="*/ 8 w 70"/>
                <a:gd name="T3" fmla="*/ 117 h 160"/>
                <a:gd name="T4" fmla="*/ 53 w 70"/>
                <a:gd name="T5" fmla="*/ 160 h 160"/>
                <a:gd name="T6" fmla="*/ 70 w 70"/>
                <a:gd name="T7" fmla="*/ 76 h 160"/>
                <a:gd name="T8" fmla="*/ 66 w 70"/>
                <a:gd name="T9" fmla="*/ 0 h 160"/>
                <a:gd name="T10" fmla="*/ 30 w 70"/>
                <a:gd name="T11" fmla="*/ 0 h 160"/>
                <a:gd name="T12" fmla="*/ 32 w 70"/>
                <a:gd name="T13" fmla="*/ 73 h 160"/>
              </a:gdLst>
              <a:ahLst/>
              <a:cxnLst>
                <a:cxn ang="0">
                  <a:pos x="T0" y="T1"/>
                </a:cxn>
                <a:cxn ang="0">
                  <a:pos x="T2" y="T3"/>
                </a:cxn>
                <a:cxn ang="0">
                  <a:pos x="T4" y="T5"/>
                </a:cxn>
                <a:cxn ang="0">
                  <a:pos x="T6" y="T7"/>
                </a:cxn>
                <a:cxn ang="0">
                  <a:pos x="T8" y="T9"/>
                </a:cxn>
                <a:cxn ang="0">
                  <a:pos x="T10" y="T11"/>
                </a:cxn>
                <a:cxn ang="0">
                  <a:pos x="T12" y="T13"/>
                </a:cxn>
              </a:cxnLst>
              <a:rect l="0" t="0" r="r" b="b"/>
              <a:pathLst>
                <a:path w="70" h="160">
                  <a:moveTo>
                    <a:pt x="32" y="73"/>
                  </a:moveTo>
                  <a:cubicBezTo>
                    <a:pt x="32" y="73"/>
                    <a:pt x="18" y="106"/>
                    <a:pt x="8" y="117"/>
                  </a:cubicBezTo>
                  <a:cubicBezTo>
                    <a:pt x="0" y="126"/>
                    <a:pt x="53" y="160"/>
                    <a:pt x="53" y="160"/>
                  </a:cubicBezTo>
                  <a:cubicBezTo>
                    <a:pt x="70" y="76"/>
                    <a:pt x="70" y="76"/>
                    <a:pt x="70" y="76"/>
                  </a:cubicBezTo>
                  <a:cubicBezTo>
                    <a:pt x="66" y="0"/>
                    <a:pt x="66" y="0"/>
                    <a:pt x="66" y="0"/>
                  </a:cubicBezTo>
                  <a:cubicBezTo>
                    <a:pt x="30" y="0"/>
                    <a:pt x="30" y="0"/>
                    <a:pt x="30" y="0"/>
                  </a:cubicBezTo>
                  <a:lnTo>
                    <a:pt x="32" y="73"/>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Oval 277"/>
            <p:cNvSpPr>
              <a:spLocks noChangeArrowheads="1"/>
            </p:cNvSpPr>
            <p:nvPr/>
          </p:nvSpPr>
          <p:spPr bwMode="auto">
            <a:xfrm>
              <a:off x="3637" y="3063"/>
              <a:ext cx="5" cy="7"/>
            </a:xfrm>
            <a:prstGeom prst="ellipse">
              <a:avLst/>
            </a:pr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278"/>
            <p:cNvSpPr/>
            <p:nvPr/>
          </p:nvSpPr>
          <p:spPr bwMode="auto">
            <a:xfrm>
              <a:off x="3637" y="3065"/>
              <a:ext cx="2" cy="2"/>
            </a:xfrm>
            <a:custGeom>
              <a:avLst/>
              <a:gdLst>
                <a:gd name="T0" fmla="*/ 2 w 2"/>
                <a:gd name="T1" fmla="*/ 0 h 2"/>
                <a:gd name="T2" fmla="*/ 2 w 2"/>
                <a:gd name="T3" fmla="*/ 2 h 2"/>
                <a:gd name="T4" fmla="*/ 0 w 2"/>
                <a:gd name="T5" fmla="*/ 0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0"/>
                  </a:lnTo>
                  <a:lnTo>
                    <a:pt x="2" y="0"/>
                  </a:lnTo>
                  <a:lnTo>
                    <a:pt x="2"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279"/>
            <p:cNvSpPr/>
            <p:nvPr/>
          </p:nvSpPr>
          <p:spPr bwMode="auto">
            <a:xfrm>
              <a:off x="3641" y="3065"/>
              <a:ext cx="0" cy="2"/>
            </a:xfrm>
            <a:custGeom>
              <a:avLst/>
              <a:gdLst>
                <a:gd name="T0" fmla="*/ 0 h 2"/>
                <a:gd name="T1" fmla="*/ 2 h 2"/>
                <a:gd name="T2" fmla="*/ 0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0"/>
                  </a:lnTo>
                  <a:lnTo>
                    <a:pt x="0"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280"/>
            <p:cNvSpPr/>
            <p:nvPr/>
          </p:nvSpPr>
          <p:spPr bwMode="auto">
            <a:xfrm>
              <a:off x="3641" y="3067"/>
              <a:ext cx="0" cy="2"/>
            </a:xfrm>
            <a:custGeom>
              <a:avLst/>
              <a:gdLst>
                <a:gd name="T0" fmla="*/ 2 h 2"/>
                <a:gd name="T1" fmla="*/ 2 h 2"/>
                <a:gd name="T2" fmla="*/ 0 h 2"/>
                <a:gd name="T3" fmla="*/ 2 h 2"/>
                <a:gd name="T4" fmla="*/ 2 h 2"/>
              </a:gdLst>
              <a:ahLst/>
              <a:cxnLst>
                <a:cxn ang="0">
                  <a:pos x="0" y="T0"/>
                </a:cxn>
                <a:cxn ang="0">
                  <a:pos x="0" y="T1"/>
                </a:cxn>
                <a:cxn ang="0">
                  <a:pos x="0" y="T2"/>
                </a:cxn>
                <a:cxn ang="0">
                  <a:pos x="0" y="T3"/>
                </a:cxn>
                <a:cxn ang="0">
                  <a:pos x="0" y="T4"/>
                </a:cxn>
              </a:cxnLst>
              <a:rect l="0" t="0" r="r" b="b"/>
              <a:pathLst>
                <a:path h="2">
                  <a:moveTo>
                    <a:pt x="0" y="2"/>
                  </a:moveTo>
                  <a:lnTo>
                    <a:pt x="0" y="2"/>
                  </a:lnTo>
                  <a:lnTo>
                    <a:pt x="0" y="0"/>
                  </a:lnTo>
                  <a:lnTo>
                    <a:pt x="0" y="2"/>
                  </a:lnTo>
                  <a:lnTo>
                    <a:pt x="0" y="2"/>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281"/>
            <p:cNvSpPr/>
            <p:nvPr/>
          </p:nvSpPr>
          <p:spPr bwMode="auto">
            <a:xfrm>
              <a:off x="3637" y="3067"/>
              <a:ext cx="2" cy="2"/>
            </a:xfrm>
            <a:custGeom>
              <a:avLst/>
              <a:gdLst>
                <a:gd name="T0" fmla="*/ 2 w 2"/>
                <a:gd name="T1" fmla="*/ 2 h 2"/>
                <a:gd name="T2" fmla="*/ 0 w 2"/>
                <a:gd name="T3" fmla="*/ 2 h 2"/>
                <a:gd name="T4" fmla="*/ 2 w 2"/>
                <a:gd name="T5" fmla="*/ 0 h 2"/>
                <a:gd name="T6" fmla="*/ 2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0"/>
                  </a:lnTo>
                  <a:lnTo>
                    <a:pt x="2" y="2"/>
                  </a:lnTo>
                  <a:lnTo>
                    <a:pt x="2" y="2"/>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Oval 282"/>
            <p:cNvSpPr>
              <a:spLocks noChangeArrowheads="1"/>
            </p:cNvSpPr>
            <p:nvPr/>
          </p:nvSpPr>
          <p:spPr bwMode="auto">
            <a:xfrm>
              <a:off x="3637" y="3078"/>
              <a:ext cx="5" cy="7"/>
            </a:xfrm>
            <a:prstGeom prst="ellipse">
              <a:avLst/>
            </a:pr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283"/>
            <p:cNvSpPr/>
            <p:nvPr/>
          </p:nvSpPr>
          <p:spPr bwMode="auto">
            <a:xfrm>
              <a:off x="3637" y="3079"/>
              <a:ext cx="2" cy="2"/>
            </a:xfrm>
            <a:custGeom>
              <a:avLst/>
              <a:gdLst>
                <a:gd name="T0" fmla="*/ 2 w 2"/>
                <a:gd name="T1" fmla="*/ 0 h 2"/>
                <a:gd name="T2" fmla="*/ 2 w 2"/>
                <a:gd name="T3" fmla="*/ 2 h 2"/>
                <a:gd name="T4" fmla="*/ 0 w 2"/>
                <a:gd name="T5" fmla="*/ 0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0"/>
                  </a:lnTo>
                  <a:lnTo>
                    <a:pt x="2" y="0"/>
                  </a:lnTo>
                  <a:lnTo>
                    <a:pt x="2"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284"/>
            <p:cNvSpPr/>
            <p:nvPr/>
          </p:nvSpPr>
          <p:spPr bwMode="auto">
            <a:xfrm>
              <a:off x="3641" y="3079"/>
              <a:ext cx="1" cy="2"/>
            </a:xfrm>
            <a:custGeom>
              <a:avLst/>
              <a:gdLst>
                <a:gd name="T0" fmla="*/ 1 w 1"/>
                <a:gd name="T1" fmla="*/ 0 h 2"/>
                <a:gd name="T2" fmla="*/ 0 w 1"/>
                <a:gd name="T3" fmla="*/ 2 h 2"/>
                <a:gd name="T4" fmla="*/ 0 w 1"/>
                <a:gd name="T5" fmla="*/ 0 h 2"/>
                <a:gd name="T6" fmla="*/ 0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2"/>
                  </a:lnTo>
                  <a:lnTo>
                    <a:pt x="0" y="0"/>
                  </a:lnTo>
                  <a:lnTo>
                    <a:pt x="0" y="0"/>
                  </a:lnTo>
                  <a:lnTo>
                    <a:pt x="1"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285"/>
            <p:cNvSpPr/>
            <p:nvPr/>
          </p:nvSpPr>
          <p:spPr bwMode="auto">
            <a:xfrm>
              <a:off x="3641" y="3083"/>
              <a:ext cx="1"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lnTo>
                    <a:pt x="0" y="0"/>
                  </a:lnTo>
                  <a:lnTo>
                    <a:pt x="1" y="0"/>
                  </a:lnTo>
                  <a:lnTo>
                    <a:pt x="0"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286"/>
            <p:cNvSpPr/>
            <p:nvPr/>
          </p:nvSpPr>
          <p:spPr bwMode="auto">
            <a:xfrm>
              <a:off x="3637" y="3083"/>
              <a:ext cx="2"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2" y="0"/>
                  </a:lnTo>
                  <a:lnTo>
                    <a:pt x="2"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287"/>
            <p:cNvSpPr/>
            <p:nvPr/>
          </p:nvSpPr>
          <p:spPr bwMode="auto">
            <a:xfrm>
              <a:off x="3637" y="3094"/>
              <a:ext cx="5" cy="5"/>
            </a:xfrm>
            <a:custGeom>
              <a:avLst/>
              <a:gdLst>
                <a:gd name="T0" fmla="*/ 3 w 3"/>
                <a:gd name="T1" fmla="*/ 1 h 3"/>
                <a:gd name="T2" fmla="*/ 1 w 3"/>
                <a:gd name="T3" fmla="*/ 3 h 3"/>
                <a:gd name="T4" fmla="*/ 0 w 3"/>
                <a:gd name="T5" fmla="*/ 1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3" y="2"/>
                    <a:pt x="2" y="3"/>
                    <a:pt x="1" y="3"/>
                  </a:cubicBezTo>
                  <a:cubicBezTo>
                    <a:pt x="1" y="3"/>
                    <a:pt x="0" y="2"/>
                    <a:pt x="0" y="1"/>
                  </a:cubicBezTo>
                  <a:cubicBezTo>
                    <a:pt x="0" y="0"/>
                    <a:pt x="0" y="0"/>
                    <a:pt x="1" y="0"/>
                  </a:cubicBezTo>
                  <a:cubicBezTo>
                    <a:pt x="2" y="0"/>
                    <a:pt x="3" y="0"/>
                    <a:pt x="3" y="1"/>
                  </a:cubicBezTo>
                  <a:close/>
                </a:path>
              </a:pathLst>
            </a:cu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288"/>
            <p:cNvSpPr/>
            <p:nvPr/>
          </p:nvSpPr>
          <p:spPr bwMode="auto">
            <a:xfrm>
              <a:off x="3637" y="3094"/>
              <a:ext cx="2" cy="1"/>
            </a:xfrm>
            <a:custGeom>
              <a:avLst/>
              <a:gdLst>
                <a:gd name="T0" fmla="*/ 2 w 2"/>
                <a:gd name="T1" fmla="*/ 1 h 1"/>
                <a:gd name="T2" fmla="*/ 2 w 2"/>
                <a:gd name="T3" fmla="*/ 1 h 1"/>
                <a:gd name="T4" fmla="*/ 0 w 2"/>
                <a:gd name="T5" fmla="*/ 1 h 1"/>
                <a:gd name="T6" fmla="*/ 2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2" y="1"/>
                  </a:lnTo>
                  <a:lnTo>
                    <a:pt x="0" y="1"/>
                  </a:lnTo>
                  <a:lnTo>
                    <a:pt x="2" y="0"/>
                  </a:lnTo>
                  <a:lnTo>
                    <a:pt x="2" y="1"/>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289"/>
            <p:cNvSpPr/>
            <p:nvPr/>
          </p:nvSpPr>
          <p:spPr bwMode="auto">
            <a:xfrm>
              <a:off x="3641" y="3094"/>
              <a:ext cx="1" cy="1"/>
            </a:xfrm>
            <a:custGeom>
              <a:avLst/>
              <a:gdLst>
                <a:gd name="T0" fmla="*/ 1 w 1"/>
                <a:gd name="T1" fmla="*/ 1 h 1"/>
                <a:gd name="T2" fmla="*/ 0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0" y="1"/>
                  </a:lnTo>
                  <a:lnTo>
                    <a:pt x="0" y="0"/>
                  </a:lnTo>
                  <a:lnTo>
                    <a:pt x="1" y="1"/>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290"/>
            <p:cNvSpPr/>
            <p:nvPr/>
          </p:nvSpPr>
          <p:spPr bwMode="auto">
            <a:xfrm>
              <a:off x="3641" y="3097"/>
              <a:ext cx="1"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lnTo>
                    <a:pt x="0" y="0"/>
                  </a:lnTo>
                  <a:lnTo>
                    <a:pt x="1" y="0"/>
                  </a:lnTo>
                  <a:lnTo>
                    <a:pt x="0"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291"/>
            <p:cNvSpPr/>
            <p:nvPr/>
          </p:nvSpPr>
          <p:spPr bwMode="auto">
            <a:xfrm>
              <a:off x="3637" y="3097"/>
              <a:ext cx="2"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2" y="0"/>
                  </a:lnTo>
                  <a:lnTo>
                    <a:pt x="2"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292"/>
            <p:cNvSpPr/>
            <p:nvPr/>
          </p:nvSpPr>
          <p:spPr bwMode="auto">
            <a:xfrm>
              <a:off x="3577" y="3086"/>
              <a:ext cx="0" cy="9"/>
            </a:xfrm>
            <a:custGeom>
              <a:avLst/>
              <a:gdLst>
                <a:gd name="T0" fmla="*/ 9 h 9"/>
                <a:gd name="T1" fmla="*/ 0 h 9"/>
                <a:gd name="T2" fmla="*/ 9 h 9"/>
              </a:gdLst>
              <a:ahLst/>
              <a:cxnLst>
                <a:cxn ang="0">
                  <a:pos x="0" y="T0"/>
                </a:cxn>
                <a:cxn ang="0">
                  <a:pos x="0" y="T1"/>
                </a:cxn>
                <a:cxn ang="0">
                  <a:pos x="0" y="T2"/>
                </a:cxn>
              </a:cxnLst>
              <a:rect l="0" t="0" r="r" b="b"/>
              <a:pathLst>
                <a:path h="9">
                  <a:moveTo>
                    <a:pt x="0" y="9"/>
                  </a:moveTo>
                  <a:lnTo>
                    <a:pt x="0" y="0"/>
                  </a:lnTo>
                  <a:lnTo>
                    <a:pt x="0" y="9"/>
                  </a:lnTo>
                  <a:close/>
                </a:path>
              </a:pathLst>
            </a:custGeom>
            <a:solidFill>
              <a:srgbClr val="5947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293"/>
            <p:cNvSpPr/>
            <p:nvPr/>
          </p:nvSpPr>
          <p:spPr bwMode="auto">
            <a:xfrm>
              <a:off x="3639" y="3085"/>
              <a:ext cx="2" cy="9"/>
            </a:xfrm>
            <a:custGeom>
              <a:avLst/>
              <a:gdLst>
                <a:gd name="T0" fmla="*/ 2 w 2"/>
                <a:gd name="T1" fmla="*/ 0 h 9"/>
                <a:gd name="T2" fmla="*/ 0 w 2"/>
                <a:gd name="T3" fmla="*/ 9 h 9"/>
                <a:gd name="T4" fmla="*/ 2 w 2"/>
                <a:gd name="T5" fmla="*/ 0 h 9"/>
              </a:gdLst>
              <a:ahLst/>
              <a:cxnLst>
                <a:cxn ang="0">
                  <a:pos x="T0" y="T1"/>
                </a:cxn>
                <a:cxn ang="0">
                  <a:pos x="T2" y="T3"/>
                </a:cxn>
                <a:cxn ang="0">
                  <a:pos x="T4" y="T5"/>
                </a:cxn>
              </a:cxnLst>
              <a:rect l="0" t="0" r="r" b="b"/>
              <a:pathLst>
                <a:path w="2" h="9">
                  <a:moveTo>
                    <a:pt x="2" y="0"/>
                  </a:moveTo>
                  <a:lnTo>
                    <a:pt x="0" y="9"/>
                  </a:lnTo>
                  <a:lnTo>
                    <a:pt x="2" y="0"/>
                  </a:lnTo>
                  <a:close/>
                </a:path>
              </a:pathLst>
            </a:custGeom>
            <a:solidFill>
              <a:srgbClr val="5947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294"/>
            <p:cNvSpPr/>
            <p:nvPr/>
          </p:nvSpPr>
          <p:spPr bwMode="auto">
            <a:xfrm>
              <a:off x="3612" y="3158"/>
              <a:ext cx="39" cy="28"/>
            </a:xfrm>
            <a:custGeom>
              <a:avLst/>
              <a:gdLst>
                <a:gd name="T0" fmla="*/ 22 w 22"/>
                <a:gd name="T1" fmla="*/ 16 h 16"/>
                <a:gd name="T2" fmla="*/ 3 w 22"/>
                <a:gd name="T3" fmla="*/ 0 h 16"/>
                <a:gd name="T4" fmla="*/ 13 w 22"/>
                <a:gd name="T5" fmla="*/ 8 h 16"/>
                <a:gd name="T6" fmla="*/ 0 w 22"/>
                <a:gd name="T7" fmla="*/ 8 h 16"/>
                <a:gd name="T8" fmla="*/ 22 w 22"/>
                <a:gd name="T9" fmla="*/ 16 h 16"/>
              </a:gdLst>
              <a:ahLst/>
              <a:cxnLst>
                <a:cxn ang="0">
                  <a:pos x="T0" y="T1"/>
                </a:cxn>
                <a:cxn ang="0">
                  <a:pos x="T2" y="T3"/>
                </a:cxn>
                <a:cxn ang="0">
                  <a:pos x="T4" y="T5"/>
                </a:cxn>
                <a:cxn ang="0">
                  <a:pos x="T6" y="T7"/>
                </a:cxn>
                <a:cxn ang="0">
                  <a:pos x="T8" y="T9"/>
                </a:cxn>
              </a:cxnLst>
              <a:rect l="0" t="0" r="r" b="b"/>
              <a:pathLst>
                <a:path w="22" h="16">
                  <a:moveTo>
                    <a:pt x="22" y="16"/>
                  </a:moveTo>
                  <a:cubicBezTo>
                    <a:pt x="22" y="16"/>
                    <a:pt x="13" y="1"/>
                    <a:pt x="3" y="0"/>
                  </a:cubicBezTo>
                  <a:cubicBezTo>
                    <a:pt x="3" y="0"/>
                    <a:pt x="12" y="5"/>
                    <a:pt x="13" y="8"/>
                  </a:cubicBezTo>
                  <a:cubicBezTo>
                    <a:pt x="13" y="8"/>
                    <a:pt x="5" y="7"/>
                    <a:pt x="0" y="8"/>
                  </a:cubicBezTo>
                  <a:cubicBezTo>
                    <a:pt x="0" y="8"/>
                    <a:pt x="15" y="9"/>
                    <a:pt x="22" y="16"/>
                  </a:cubicBezTo>
                  <a:close/>
                </a:path>
              </a:pathLst>
            </a:custGeom>
            <a:solidFill>
              <a:srgbClr val="5947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295"/>
            <p:cNvSpPr/>
            <p:nvPr/>
          </p:nvSpPr>
          <p:spPr bwMode="auto">
            <a:xfrm>
              <a:off x="3587" y="3165"/>
              <a:ext cx="16" cy="17"/>
            </a:xfrm>
            <a:custGeom>
              <a:avLst/>
              <a:gdLst>
                <a:gd name="T0" fmla="*/ 9 w 9"/>
                <a:gd name="T1" fmla="*/ 0 h 10"/>
                <a:gd name="T2" fmla="*/ 0 w 9"/>
                <a:gd name="T3" fmla="*/ 10 h 10"/>
                <a:gd name="T4" fmla="*/ 9 w 9"/>
                <a:gd name="T5" fmla="*/ 0 h 10"/>
              </a:gdLst>
              <a:ahLst/>
              <a:cxnLst>
                <a:cxn ang="0">
                  <a:pos x="T0" y="T1"/>
                </a:cxn>
                <a:cxn ang="0">
                  <a:pos x="T2" y="T3"/>
                </a:cxn>
                <a:cxn ang="0">
                  <a:pos x="T4" y="T5"/>
                </a:cxn>
              </a:cxnLst>
              <a:rect l="0" t="0" r="r" b="b"/>
              <a:pathLst>
                <a:path w="9" h="10">
                  <a:moveTo>
                    <a:pt x="9" y="0"/>
                  </a:moveTo>
                  <a:cubicBezTo>
                    <a:pt x="9" y="0"/>
                    <a:pt x="0" y="6"/>
                    <a:pt x="0" y="10"/>
                  </a:cubicBezTo>
                  <a:cubicBezTo>
                    <a:pt x="0" y="10"/>
                    <a:pt x="1" y="3"/>
                    <a:pt x="9" y="0"/>
                  </a:cubicBezTo>
                  <a:close/>
                </a:path>
              </a:pathLst>
            </a:custGeom>
            <a:solidFill>
              <a:srgbClr val="5947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296"/>
            <p:cNvSpPr/>
            <p:nvPr/>
          </p:nvSpPr>
          <p:spPr bwMode="auto">
            <a:xfrm>
              <a:off x="3548" y="3263"/>
              <a:ext cx="32" cy="24"/>
            </a:xfrm>
            <a:custGeom>
              <a:avLst/>
              <a:gdLst>
                <a:gd name="T0" fmla="*/ 0 w 18"/>
                <a:gd name="T1" fmla="*/ 0 h 14"/>
                <a:gd name="T2" fmla="*/ 18 w 18"/>
                <a:gd name="T3" fmla="*/ 11 h 14"/>
                <a:gd name="T4" fmla="*/ 6 w 18"/>
                <a:gd name="T5" fmla="*/ 4 h 14"/>
                <a:gd name="T6" fmla="*/ 9 w 18"/>
                <a:gd name="T7" fmla="*/ 14 h 14"/>
                <a:gd name="T8" fmla="*/ 0 w 18"/>
                <a:gd name="T9" fmla="*/ 0 h 14"/>
              </a:gdLst>
              <a:ahLst/>
              <a:cxnLst>
                <a:cxn ang="0">
                  <a:pos x="T0" y="T1"/>
                </a:cxn>
                <a:cxn ang="0">
                  <a:pos x="T2" y="T3"/>
                </a:cxn>
                <a:cxn ang="0">
                  <a:pos x="T4" y="T5"/>
                </a:cxn>
                <a:cxn ang="0">
                  <a:pos x="T6" y="T7"/>
                </a:cxn>
                <a:cxn ang="0">
                  <a:pos x="T8" y="T9"/>
                </a:cxn>
              </a:cxnLst>
              <a:rect l="0" t="0" r="r" b="b"/>
              <a:pathLst>
                <a:path w="18" h="14">
                  <a:moveTo>
                    <a:pt x="0" y="0"/>
                  </a:moveTo>
                  <a:cubicBezTo>
                    <a:pt x="0" y="0"/>
                    <a:pt x="16" y="7"/>
                    <a:pt x="18" y="11"/>
                  </a:cubicBezTo>
                  <a:cubicBezTo>
                    <a:pt x="18" y="11"/>
                    <a:pt x="10" y="5"/>
                    <a:pt x="6" y="4"/>
                  </a:cubicBezTo>
                  <a:cubicBezTo>
                    <a:pt x="6" y="4"/>
                    <a:pt x="10" y="12"/>
                    <a:pt x="9" y="14"/>
                  </a:cubicBezTo>
                  <a:cubicBezTo>
                    <a:pt x="9" y="14"/>
                    <a:pt x="5" y="5"/>
                    <a:pt x="0" y="0"/>
                  </a:cubicBezTo>
                  <a:close/>
                </a:path>
              </a:pathLst>
            </a:custGeom>
            <a:solidFill>
              <a:srgbClr val="5947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297"/>
            <p:cNvSpPr/>
            <p:nvPr/>
          </p:nvSpPr>
          <p:spPr bwMode="auto">
            <a:xfrm>
              <a:off x="3557" y="3259"/>
              <a:ext cx="29" cy="7"/>
            </a:xfrm>
            <a:custGeom>
              <a:avLst/>
              <a:gdLst>
                <a:gd name="T0" fmla="*/ 16 w 16"/>
                <a:gd name="T1" fmla="*/ 0 h 4"/>
                <a:gd name="T2" fmla="*/ 0 w 16"/>
                <a:gd name="T3" fmla="*/ 1 h 4"/>
                <a:gd name="T4" fmla="*/ 16 w 16"/>
                <a:gd name="T5" fmla="*/ 0 h 4"/>
              </a:gdLst>
              <a:ahLst/>
              <a:cxnLst>
                <a:cxn ang="0">
                  <a:pos x="T0" y="T1"/>
                </a:cxn>
                <a:cxn ang="0">
                  <a:pos x="T2" y="T3"/>
                </a:cxn>
                <a:cxn ang="0">
                  <a:pos x="T4" y="T5"/>
                </a:cxn>
              </a:cxnLst>
              <a:rect l="0" t="0" r="r" b="b"/>
              <a:pathLst>
                <a:path w="16" h="4">
                  <a:moveTo>
                    <a:pt x="16" y="0"/>
                  </a:moveTo>
                  <a:cubicBezTo>
                    <a:pt x="16" y="0"/>
                    <a:pt x="4" y="2"/>
                    <a:pt x="0" y="1"/>
                  </a:cubicBezTo>
                  <a:cubicBezTo>
                    <a:pt x="0" y="1"/>
                    <a:pt x="6" y="4"/>
                    <a:pt x="16" y="0"/>
                  </a:cubicBezTo>
                  <a:close/>
                </a:path>
              </a:pathLst>
            </a:custGeom>
            <a:solidFill>
              <a:srgbClr val="5947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298"/>
            <p:cNvSpPr/>
            <p:nvPr/>
          </p:nvSpPr>
          <p:spPr bwMode="auto">
            <a:xfrm>
              <a:off x="2062" y="1925"/>
              <a:ext cx="226" cy="518"/>
            </a:xfrm>
            <a:custGeom>
              <a:avLst/>
              <a:gdLst>
                <a:gd name="T0" fmla="*/ 62 w 127"/>
                <a:gd name="T1" fmla="*/ 291 h 291"/>
                <a:gd name="T2" fmla="*/ 5 w 127"/>
                <a:gd name="T3" fmla="*/ 216 h 291"/>
                <a:gd name="T4" fmla="*/ 5 w 127"/>
                <a:gd name="T5" fmla="*/ 146 h 291"/>
                <a:gd name="T6" fmla="*/ 6 w 127"/>
                <a:gd name="T7" fmla="*/ 74 h 291"/>
                <a:gd name="T8" fmla="*/ 62 w 127"/>
                <a:gd name="T9" fmla="*/ 0 h 291"/>
                <a:gd name="T10" fmla="*/ 127 w 127"/>
                <a:gd name="T11" fmla="*/ 146 h 291"/>
                <a:gd name="T12" fmla="*/ 62 w 127"/>
                <a:gd name="T13" fmla="*/ 291 h 291"/>
              </a:gdLst>
              <a:ahLst/>
              <a:cxnLst>
                <a:cxn ang="0">
                  <a:pos x="T0" y="T1"/>
                </a:cxn>
                <a:cxn ang="0">
                  <a:pos x="T2" y="T3"/>
                </a:cxn>
                <a:cxn ang="0">
                  <a:pos x="T4" y="T5"/>
                </a:cxn>
                <a:cxn ang="0">
                  <a:pos x="T6" y="T7"/>
                </a:cxn>
                <a:cxn ang="0">
                  <a:pos x="T8" y="T9"/>
                </a:cxn>
                <a:cxn ang="0">
                  <a:pos x="T10" y="T11"/>
                </a:cxn>
                <a:cxn ang="0">
                  <a:pos x="T12" y="T13"/>
                </a:cxn>
              </a:cxnLst>
              <a:rect l="0" t="0" r="r" b="b"/>
              <a:pathLst>
                <a:path w="127" h="291">
                  <a:moveTo>
                    <a:pt x="62" y="291"/>
                  </a:moveTo>
                  <a:cubicBezTo>
                    <a:pt x="38" y="291"/>
                    <a:pt x="16" y="261"/>
                    <a:pt x="5" y="216"/>
                  </a:cubicBezTo>
                  <a:cubicBezTo>
                    <a:pt x="0" y="195"/>
                    <a:pt x="5" y="171"/>
                    <a:pt x="5" y="146"/>
                  </a:cubicBezTo>
                  <a:cubicBezTo>
                    <a:pt x="5" y="120"/>
                    <a:pt x="1" y="95"/>
                    <a:pt x="6" y="74"/>
                  </a:cubicBezTo>
                  <a:cubicBezTo>
                    <a:pt x="17" y="30"/>
                    <a:pt x="38" y="0"/>
                    <a:pt x="62" y="0"/>
                  </a:cubicBezTo>
                  <a:cubicBezTo>
                    <a:pt x="98" y="0"/>
                    <a:pt x="127" y="66"/>
                    <a:pt x="127" y="146"/>
                  </a:cubicBezTo>
                  <a:cubicBezTo>
                    <a:pt x="127" y="226"/>
                    <a:pt x="98" y="291"/>
                    <a:pt x="62" y="291"/>
                  </a:cubicBez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299"/>
            <p:cNvSpPr/>
            <p:nvPr/>
          </p:nvSpPr>
          <p:spPr bwMode="auto">
            <a:xfrm>
              <a:off x="2162" y="2277"/>
              <a:ext cx="56" cy="31"/>
            </a:xfrm>
            <a:custGeom>
              <a:avLst/>
              <a:gdLst>
                <a:gd name="T0" fmla="*/ 18 w 32"/>
                <a:gd name="T1" fmla="*/ 14 h 17"/>
                <a:gd name="T2" fmla="*/ 1 w 32"/>
                <a:gd name="T3" fmla="*/ 13 h 17"/>
                <a:gd name="T4" fmla="*/ 14 w 32"/>
                <a:gd name="T5" fmla="*/ 3 h 17"/>
                <a:gd name="T6" fmla="*/ 31 w 32"/>
                <a:gd name="T7" fmla="*/ 4 h 17"/>
                <a:gd name="T8" fmla="*/ 18 w 32"/>
                <a:gd name="T9" fmla="*/ 14 h 17"/>
              </a:gdLst>
              <a:ahLst/>
              <a:cxnLst>
                <a:cxn ang="0">
                  <a:pos x="T0" y="T1"/>
                </a:cxn>
                <a:cxn ang="0">
                  <a:pos x="T2" y="T3"/>
                </a:cxn>
                <a:cxn ang="0">
                  <a:pos x="T4" y="T5"/>
                </a:cxn>
                <a:cxn ang="0">
                  <a:pos x="T6" y="T7"/>
                </a:cxn>
                <a:cxn ang="0">
                  <a:pos x="T8" y="T9"/>
                </a:cxn>
              </a:cxnLst>
              <a:rect l="0" t="0" r="r" b="b"/>
              <a:pathLst>
                <a:path w="32" h="17">
                  <a:moveTo>
                    <a:pt x="18" y="14"/>
                  </a:moveTo>
                  <a:cubicBezTo>
                    <a:pt x="10" y="17"/>
                    <a:pt x="2" y="17"/>
                    <a:pt x="1" y="13"/>
                  </a:cubicBezTo>
                  <a:cubicBezTo>
                    <a:pt x="0" y="10"/>
                    <a:pt x="6" y="6"/>
                    <a:pt x="14" y="3"/>
                  </a:cubicBezTo>
                  <a:cubicBezTo>
                    <a:pt x="22" y="0"/>
                    <a:pt x="29" y="1"/>
                    <a:pt x="31" y="4"/>
                  </a:cubicBezTo>
                  <a:cubicBezTo>
                    <a:pt x="32" y="7"/>
                    <a:pt x="26" y="12"/>
                    <a:pt x="18" y="14"/>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300"/>
            <p:cNvSpPr/>
            <p:nvPr/>
          </p:nvSpPr>
          <p:spPr bwMode="auto">
            <a:xfrm>
              <a:off x="2162" y="2062"/>
              <a:ext cx="56" cy="30"/>
            </a:xfrm>
            <a:custGeom>
              <a:avLst/>
              <a:gdLst>
                <a:gd name="T0" fmla="*/ 18 w 32"/>
                <a:gd name="T1" fmla="*/ 2 h 17"/>
                <a:gd name="T2" fmla="*/ 1 w 32"/>
                <a:gd name="T3" fmla="*/ 3 h 17"/>
                <a:gd name="T4" fmla="*/ 14 w 32"/>
                <a:gd name="T5" fmla="*/ 14 h 17"/>
                <a:gd name="T6" fmla="*/ 31 w 32"/>
                <a:gd name="T7" fmla="*/ 13 h 17"/>
                <a:gd name="T8" fmla="*/ 18 w 32"/>
                <a:gd name="T9" fmla="*/ 2 h 17"/>
              </a:gdLst>
              <a:ahLst/>
              <a:cxnLst>
                <a:cxn ang="0">
                  <a:pos x="T0" y="T1"/>
                </a:cxn>
                <a:cxn ang="0">
                  <a:pos x="T2" y="T3"/>
                </a:cxn>
                <a:cxn ang="0">
                  <a:pos x="T4" y="T5"/>
                </a:cxn>
                <a:cxn ang="0">
                  <a:pos x="T6" y="T7"/>
                </a:cxn>
                <a:cxn ang="0">
                  <a:pos x="T8" y="T9"/>
                </a:cxn>
              </a:cxnLst>
              <a:rect l="0" t="0" r="r" b="b"/>
              <a:pathLst>
                <a:path w="32" h="17">
                  <a:moveTo>
                    <a:pt x="18" y="2"/>
                  </a:moveTo>
                  <a:cubicBezTo>
                    <a:pt x="10" y="0"/>
                    <a:pt x="2" y="0"/>
                    <a:pt x="1" y="3"/>
                  </a:cubicBezTo>
                  <a:cubicBezTo>
                    <a:pt x="0" y="6"/>
                    <a:pt x="6" y="11"/>
                    <a:pt x="14" y="14"/>
                  </a:cubicBezTo>
                  <a:cubicBezTo>
                    <a:pt x="22" y="17"/>
                    <a:pt x="29" y="16"/>
                    <a:pt x="31" y="13"/>
                  </a:cubicBezTo>
                  <a:cubicBezTo>
                    <a:pt x="32" y="10"/>
                    <a:pt x="26" y="5"/>
                    <a:pt x="18" y="2"/>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301"/>
            <p:cNvSpPr/>
            <p:nvPr/>
          </p:nvSpPr>
          <p:spPr bwMode="auto">
            <a:xfrm>
              <a:off x="2071" y="2076"/>
              <a:ext cx="279" cy="216"/>
            </a:xfrm>
            <a:custGeom>
              <a:avLst/>
              <a:gdLst>
                <a:gd name="T0" fmla="*/ 151 w 157"/>
                <a:gd name="T1" fmla="*/ 64 h 121"/>
                <a:gd name="T2" fmla="*/ 151 w 157"/>
                <a:gd name="T3" fmla="*/ 64 h 121"/>
                <a:gd name="T4" fmla="*/ 149 w 157"/>
                <a:gd name="T5" fmla="*/ 27 h 121"/>
                <a:gd name="T6" fmla="*/ 149 w 157"/>
                <a:gd name="T7" fmla="*/ 46 h 121"/>
                <a:gd name="T8" fmla="*/ 144 w 157"/>
                <a:gd name="T9" fmla="*/ 35 h 121"/>
                <a:gd name="T10" fmla="*/ 135 w 157"/>
                <a:gd name="T11" fmla="*/ 12 h 121"/>
                <a:gd name="T12" fmla="*/ 137 w 157"/>
                <a:gd name="T13" fmla="*/ 23 h 121"/>
                <a:gd name="T14" fmla="*/ 76 w 157"/>
                <a:gd name="T15" fmla="*/ 0 h 121"/>
                <a:gd name="T16" fmla="*/ 0 w 157"/>
                <a:gd name="T17" fmla="*/ 61 h 121"/>
                <a:gd name="T18" fmla="*/ 76 w 157"/>
                <a:gd name="T19" fmla="*/ 121 h 121"/>
                <a:gd name="T20" fmla="*/ 151 w 157"/>
                <a:gd name="T21" fmla="*/ 6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21">
                  <a:moveTo>
                    <a:pt x="151" y="64"/>
                  </a:moveTo>
                  <a:cubicBezTo>
                    <a:pt x="151" y="64"/>
                    <a:pt x="151" y="64"/>
                    <a:pt x="151" y="64"/>
                  </a:cubicBezTo>
                  <a:cubicBezTo>
                    <a:pt x="151" y="64"/>
                    <a:pt x="157" y="43"/>
                    <a:pt x="149" y="27"/>
                  </a:cubicBezTo>
                  <a:cubicBezTo>
                    <a:pt x="149" y="27"/>
                    <a:pt x="151" y="38"/>
                    <a:pt x="149" y="46"/>
                  </a:cubicBezTo>
                  <a:cubicBezTo>
                    <a:pt x="148" y="42"/>
                    <a:pt x="146" y="38"/>
                    <a:pt x="144" y="35"/>
                  </a:cubicBezTo>
                  <a:cubicBezTo>
                    <a:pt x="143" y="26"/>
                    <a:pt x="140" y="15"/>
                    <a:pt x="135" y="12"/>
                  </a:cubicBezTo>
                  <a:cubicBezTo>
                    <a:pt x="135" y="12"/>
                    <a:pt x="138" y="18"/>
                    <a:pt x="137" y="23"/>
                  </a:cubicBezTo>
                  <a:cubicBezTo>
                    <a:pt x="123" y="10"/>
                    <a:pt x="99" y="0"/>
                    <a:pt x="76" y="0"/>
                  </a:cubicBezTo>
                  <a:cubicBezTo>
                    <a:pt x="34" y="0"/>
                    <a:pt x="0" y="28"/>
                    <a:pt x="0" y="61"/>
                  </a:cubicBezTo>
                  <a:cubicBezTo>
                    <a:pt x="0" y="94"/>
                    <a:pt x="34" y="121"/>
                    <a:pt x="76" y="121"/>
                  </a:cubicBezTo>
                  <a:cubicBezTo>
                    <a:pt x="116" y="121"/>
                    <a:pt x="149" y="96"/>
                    <a:pt x="151" y="64"/>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302"/>
            <p:cNvSpPr/>
            <p:nvPr/>
          </p:nvSpPr>
          <p:spPr bwMode="auto">
            <a:xfrm>
              <a:off x="2142" y="2172"/>
              <a:ext cx="144" cy="8"/>
            </a:xfrm>
            <a:custGeom>
              <a:avLst/>
              <a:gdLst>
                <a:gd name="T0" fmla="*/ 81 w 81"/>
                <a:gd name="T1" fmla="*/ 3 h 4"/>
                <a:gd name="T2" fmla="*/ 78 w 81"/>
                <a:gd name="T3" fmla="*/ 3 h 4"/>
                <a:gd name="T4" fmla="*/ 68 w 81"/>
                <a:gd name="T5" fmla="*/ 3 h 4"/>
                <a:gd name="T6" fmla="*/ 62 w 81"/>
                <a:gd name="T7" fmla="*/ 2 h 4"/>
                <a:gd name="T8" fmla="*/ 55 w 81"/>
                <a:gd name="T9" fmla="*/ 2 h 4"/>
                <a:gd name="T10" fmla="*/ 41 w 81"/>
                <a:gd name="T11" fmla="*/ 1 h 4"/>
                <a:gd name="T12" fmla="*/ 33 w 81"/>
                <a:gd name="T13" fmla="*/ 1 h 4"/>
                <a:gd name="T14" fmla="*/ 26 w 81"/>
                <a:gd name="T15" fmla="*/ 1 h 4"/>
                <a:gd name="T16" fmla="*/ 19 w 81"/>
                <a:gd name="T17" fmla="*/ 1 h 4"/>
                <a:gd name="T18" fmla="*/ 16 w 81"/>
                <a:gd name="T19" fmla="*/ 2 h 4"/>
                <a:gd name="T20" fmla="*/ 13 w 81"/>
                <a:gd name="T21" fmla="*/ 2 h 4"/>
                <a:gd name="T22" fmla="*/ 8 w 81"/>
                <a:gd name="T23" fmla="*/ 2 h 4"/>
                <a:gd name="T24" fmla="*/ 4 w 81"/>
                <a:gd name="T25" fmla="*/ 3 h 4"/>
                <a:gd name="T26" fmla="*/ 1 w 81"/>
                <a:gd name="T27" fmla="*/ 4 h 4"/>
                <a:gd name="T28" fmla="*/ 0 w 81"/>
                <a:gd name="T29" fmla="*/ 4 h 4"/>
                <a:gd name="T30" fmla="*/ 1 w 81"/>
                <a:gd name="T31" fmla="*/ 4 h 4"/>
                <a:gd name="T32" fmla="*/ 4 w 81"/>
                <a:gd name="T33" fmla="*/ 3 h 4"/>
                <a:gd name="T34" fmla="*/ 8 w 81"/>
                <a:gd name="T35" fmla="*/ 2 h 4"/>
                <a:gd name="T36" fmla="*/ 13 w 81"/>
                <a:gd name="T37" fmla="*/ 1 h 4"/>
                <a:gd name="T38" fmla="*/ 16 w 81"/>
                <a:gd name="T39" fmla="*/ 1 h 4"/>
                <a:gd name="T40" fmla="*/ 19 w 81"/>
                <a:gd name="T41" fmla="*/ 0 h 4"/>
                <a:gd name="T42" fmla="*/ 26 w 81"/>
                <a:gd name="T43" fmla="*/ 0 h 4"/>
                <a:gd name="T44" fmla="*/ 33 w 81"/>
                <a:gd name="T45" fmla="*/ 0 h 4"/>
                <a:gd name="T46" fmla="*/ 41 w 81"/>
                <a:gd name="T47" fmla="*/ 0 h 4"/>
                <a:gd name="T48" fmla="*/ 56 w 81"/>
                <a:gd name="T49" fmla="*/ 0 h 4"/>
                <a:gd name="T50" fmla="*/ 62 w 81"/>
                <a:gd name="T51" fmla="*/ 1 h 4"/>
                <a:gd name="T52" fmla="*/ 68 w 81"/>
                <a:gd name="T53" fmla="*/ 2 h 4"/>
                <a:gd name="T54" fmla="*/ 78 w 81"/>
                <a:gd name="T55" fmla="*/ 3 h 4"/>
                <a:gd name="T56" fmla="*/ 81 w 81"/>
                <a:gd name="T5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4">
                  <a:moveTo>
                    <a:pt x="81" y="3"/>
                  </a:moveTo>
                  <a:cubicBezTo>
                    <a:pt x="81" y="3"/>
                    <a:pt x="80" y="3"/>
                    <a:pt x="78" y="3"/>
                  </a:cubicBezTo>
                  <a:cubicBezTo>
                    <a:pt x="75" y="3"/>
                    <a:pt x="72" y="3"/>
                    <a:pt x="68" y="3"/>
                  </a:cubicBezTo>
                  <a:cubicBezTo>
                    <a:pt x="66" y="2"/>
                    <a:pt x="64" y="2"/>
                    <a:pt x="62" y="2"/>
                  </a:cubicBezTo>
                  <a:cubicBezTo>
                    <a:pt x="60" y="2"/>
                    <a:pt x="58" y="2"/>
                    <a:pt x="55" y="2"/>
                  </a:cubicBezTo>
                  <a:cubicBezTo>
                    <a:pt x="51" y="2"/>
                    <a:pt x="46" y="1"/>
                    <a:pt x="41" y="1"/>
                  </a:cubicBezTo>
                  <a:cubicBezTo>
                    <a:pt x="38" y="1"/>
                    <a:pt x="36" y="1"/>
                    <a:pt x="33" y="1"/>
                  </a:cubicBezTo>
                  <a:cubicBezTo>
                    <a:pt x="31" y="1"/>
                    <a:pt x="28" y="1"/>
                    <a:pt x="26" y="1"/>
                  </a:cubicBezTo>
                  <a:cubicBezTo>
                    <a:pt x="23" y="1"/>
                    <a:pt x="21" y="1"/>
                    <a:pt x="19" y="1"/>
                  </a:cubicBezTo>
                  <a:cubicBezTo>
                    <a:pt x="18" y="1"/>
                    <a:pt x="17" y="2"/>
                    <a:pt x="16" y="2"/>
                  </a:cubicBezTo>
                  <a:cubicBezTo>
                    <a:pt x="15" y="2"/>
                    <a:pt x="14" y="2"/>
                    <a:pt x="13" y="2"/>
                  </a:cubicBezTo>
                  <a:cubicBezTo>
                    <a:pt x="11" y="2"/>
                    <a:pt x="9" y="2"/>
                    <a:pt x="8" y="2"/>
                  </a:cubicBezTo>
                  <a:cubicBezTo>
                    <a:pt x="6" y="3"/>
                    <a:pt x="5" y="3"/>
                    <a:pt x="4" y="3"/>
                  </a:cubicBezTo>
                  <a:cubicBezTo>
                    <a:pt x="3" y="3"/>
                    <a:pt x="2" y="4"/>
                    <a:pt x="1" y="4"/>
                  </a:cubicBezTo>
                  <a:cubicBezTo>
                    <a:pt x="1" y="4"/>
                    <a:pt x="0" y="4"/>
                    <a:pt x="0" y="4"/>
                  </a:cubicBezTo>
                  <a:cubicBezTo>
                    <a:pt x="0" y="4"/>
                    <a:pt x="1" y="4"/>
                    <a:pt x="1" y="4"/>
                  </a:cubicBezTo>
                  <a:cubicBezTo>
                    <a:pt x="2" y="4"/>
                    <a:pt x="3" y="3"/>
                    <a:pt x="4" y="3"/>
                  </a:cubicBezTo>
                  <a:cubicBezTo>
                    <a:pt x="5" y="3"/>
                    <a:pt x="6" y="2"/>
                    <a:pt x="8" y="2"/>
                  </a:cubicBezTo>
                  <a:cubicBezTo>
                    <a:pt x="9" y="2"/>
                    <a:pt x="11" y="1"/>
                    <a:pt x="13" y="1"/>
                  </a:cubicBezTo>
                  <a:cubicBezTo>
                    <a:pt x="14" y="1"/>
                    <a:pt x="15" y="1"/>
                    <a:pt x="16" y="1"/>
                  </a:cubicBezTo>
                  <a:cubicBezTo>
                    <a:pt x="17" y="0"/>
                    <a:pt x="18" y="0"/>
                    <a:pt x="19" y="0"/>
                  </a:cubicBezTo>
                  <a:cubicBezTo>
                    <a:pt x="21" y="0"/>
                    <a:pt x="23" y="0"/>
                    <a:pt x="26" y="0"/>
                  </a:cubicBezTo>
                  <a:cubicBezTo>
                    <a:pt x="28" y="0"/>
                    <a:pt x="31" y="0"/>
                    <a:pt x="33" y="0"/>
                  </a:cubicBezTo>
                  <a:cubicBezTo>
                    <a:pt x="36" y="0"/>
                    <a:pt x="38" y="0"/>
                    <a:pt x="41" y="0"/>
                  </a:cubicBezTo>
                  <a:cubicBezTo>
                    <a:pt x="46" y="0"/>
                    <a:pt x="51" y="0"/>
                    <a:pt x="56" y="0"/>
                  </a:cubicBezTo>
                  <a:cubicBezTo>
                    <a:pt x="58" y="0"/>
                    <a:pt x="60" y="1"/>
                    <a:pt x="62" y="1"/>
                  </a:cubicBezTo>
                  <a:cubicBezTo>
                    <a:pt x="65" y="1"/>
                    <a:pt x="67" y="1"/>
                    <a:pt x="68" y="2"/>
                  </a:cubicBezTo>
                  <a:cubicBezTo>
                    <a:pt x="72" y="2"/>
                    <a:pt x="75" y="2"/>
                    <a:pt x="78" y="3"/>
                  </a:cubicBezTo>
                  <a:cubicBezTo>
                    <a:pt x="80" y="3"/>
                    <a:pt x="81" y="3"/>
                    <a:pt x="81" y="3"/>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303"/>
            <p:cNvSpPr/>
            <p:nvPr/>
          </p:nvSpPr>
          <p:spPr bwMode="auto">
            <a:xfrm>
              <a:off x="2254" y="2146"/>
              <a:ext cx="12" cy="30"/>
            </a:xfrm>
            <a:custGeom>
              <a:avLst/>
              <a:gdLst>
                <a:gd name="T0" fmla="*/ 7 w 7"/>
                <a:gd name="T1" fmla="*/ 0 h 17"/>
                <a:gd name="T2" fmla="*/ 7 w 7"/>
                <a:gd name="T3" fmla="*/ 2 h 17"/>
                <a:gd name="T4" fmla="*/ 5 w 7"/>
                <a:gd name="T5" fmla="*/ 9 h 17"/>
                <a:gd name="T6" fmla="*/ 2 w 7"/>
                <a:gd name="T7" fmla="*/ 14 h 17"/>
                <a:gd name="T8" fmla="*/ 1 w 7"/>
                <a:gd name="T9" fmla="*/ 16 h 17"/>
                <a:gd name="T10" fmla="*/ 0 w 7"/>
                <a:gd name="T11" fmla="*/ 17 h 17"/>
                <a:gd name="T12" fmla="*/ 1 w 7"/>
                <a:gd name="T13" fmla="*/ 16 h 17"/>
                <a:gd name="T14" fmla="*/ 1 w 7"/>
                <a:gd name="T15" fmla="*/ 15 h 17"/>
                <a:gd name="T16" fmla="*/ 2 w 7"/>
                <a:gd name="T17" fmla="*/ 14 h 17"/>
                <a:gd name="T18" fmla="*/ 3 w 7"/>
                <a:gd name="T19" fmla="*/ 11 h 17"/>
                <a:gd name="T20" fmla="*/ 4 w 7"/>
                <a:gd name="T21" fmla="*/ 8 h 17"/>
                <a:gd name="T22" fmla="*/ 6 w 7"/>
                <a:gd name="T23" fmla="*/ 2 h 17"/>
                <a:gd name="T24" fmla="*/ 7 w 7"/>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7">
                  <a:moveTo>
                    <a:pt x="7" y="0"/>
                  </a:moveTo>
                  <a:cubicBezTo>
                    <a:pt x="7" y="0"/>
                    <a:pt x="7" y="1"/>
                    <a:pt x="7" y="2"/>
                  </a:cubicBezTo>
                  <a:cubicBezTo>
                    <a:pt x="7" y="4"/>
                    <a:pt x="6" y="6"/>
                    <a:pt x="5" y="9"/>
                  </a:cubicBezTo>
                  <a:cubicBezTo>
                    <a:pt x="4" y="11"/>
                    <a:pt x="3" y="13"/>
                    <a:pt x="2" y="14"/>
                  </a:cubicBezTo>
                  <a:cubicBezTo>
                    <a:pt x="2" y="15"/>
                    <a:pt x="1" y="16"/>
                    <a:pt x="1" y="16"/>
                  </a:cubicBezTo>
                  <a:cubicBezTo>
                    <a:pt x="1" y="16"/>
                    <a:pt x="0" y="17"/>
                    <a:pt x="0" y="17"/>
                  </a:cubicBezTo>
                  <a:cubicBezTo>
                    <a:pt x="0" y="17"/>
                    <a:pt x="0" y="16"/>
                    <a:pt x="1" y="16"/>
                  </a:cubicBezTo>
                  <a:cubicBezTo>
                    <a:pt x="1" y="15"/>
                    <a:pt x="1" y="15"/>
                    <a:pt x="1" y="15"/>
                  </a:cubicBezTo>
                  <a:cubicBezTo>
                    <a:pt x="1" y="15"/>
                    <a:pt x="1" y="14"/>
                    <a:pt x="2" y="14"/>
                  </a:cubicBezTo>
                  <a:cubicBezTo>
                    <a:pt x="2" y="13"/>
                    <a:pt x="2" y="12"/>
                    <a:pt x="3" y="11"/>
                  </a:cubicBezTo>
                  <a:cubicBezTo>
                    <a:pt x="3" y="10"/>
                    <a:pt x="3" y="9"/>
                    <a:pt x="4" y="8"/>
                  </a:cubicBezTo>
                  <a:cubicBezTo>
                    <a:pt x="4" y="6"/>
                    <a:pt x="5" y="4"/>
                    <a:pt x="6" y="2"/>
                  </a:cubicBezTo>
                  <a:cubicBezTo>
                    <a:pt x="7" y="1"/>
                    <a:pt x="7" y="0"/>
                    <a:pt x="7" y="0"/>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304"/>
            <p:cNvSpPr/>
            <p:nvPr/>
          </p:nvSpPr>
          <p:spPr bwMode="auto">
            <a:xfrm>
              <a:off x="2249" y="2176"/>
              <a:ext cx="12" cy="34"/>
            </a:xfrm>
            <a:custGeom>
              <a:avLst/>
              <a:gdLst>
                <a:gd name="T0" fmla="*/ 7 w 7"/>
                <a:gd name="T1" fmla="*/ 19 h 19"/>
                <a:gd name="T2" fmla="*/ 6 w 7"/>
                <a:gd name="T3" fmla="*/ 16 h 19"/>
                <a:gd name="T4" fmla="*/ 5 w 7"/>
                <a:gd name="T5" fmla="*/ 9 h 19"/>
                <a:gd name="T6" fmla="*/ 2 w 7"/>
                <a:gd name="T7" fmla="*/ 2 h 19"/>
                <a:gd name="T8" fmla="*/ 1 w 7"/>
                <a:gd name="T9" fmla="*/ 0 h 19"/>
                <a:gd name="T10" fmla="*/ 0 w 7"/>
                <a:gd name="T11" fmla="*/ 0 h 19"/>
                <a:gd name="T12" fmla="*/ 1 w 7"/>
                <a:gd name="T13" fmla="*/ 0 h 19"/>
                <a:gd name="T14" fmla="*/ 3 w 7"/>
                <a:gd name="T15" fmla="*/ 1 h 19"/>
                <a:gd name="T16" fmla="*/ 5 w 7"/>
                <a:gd name="T17" fmla="*/ 4 h 19"/>
                <a:gd name="T18" fmla="*/ 6 w 7"/>
                <a:gd name="T19" fmla="*/ 8 h 19"/>
                <a:gd name="T20" fmla="*/ 7 w 7"/>
                <a:gd name="T21" fmla="*/ 16 h 19"/>
                <a:gd name="T22" fmla="*/ 7 w 7"/>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9">
                  <a:moveTo>
                    <a:pt x="7" y="19"/>
                  </a:moveTo>
                  <a:cubicBezTo>
                    <a:pt x="7" y="19"/>
                    <a:pt x="6" y="18"/>
                    <a:pt x="6" y="16"/>
                  </a:cubicBezTo>
                  <a:cubicBezTo>
                    <a:pt x="6" y="14"/>
                    <a:pt x="5" y="11"/>
                    <a:pt x="5" y="9"/>
                  </a:cubicBezTo>
                  <a:cubicBezTo>
                    <a:pt x="4" y="6"/>
                    <a:pt x="3" y="4"/>
                    <a:pt x="2" y="2"/>
                  </a:cubicBezTo>
                  <a:cubicBezTo>
                    <a:pt x="2" y="1"/>
                    <a:pt x="1" y="0"/>
                    <a:pt x="1" y="0"/>
                  </a:cubicBezTo>
                  <a:cubicBezTo>
                    <a:pt x="0" y="0"/>
                    <a:pt x="0" y="0"/>
                    <a:pt x="0" y="0"/>
                  </a:cubicBezTo>
                  <a:cubicBezTo>
                    <a:pt x="0" y="0"/>
                    <a:pt x="0" y="0"/>
                    <a:pt x="1" y="0"/>
                  </a:cubicBezTo>
                  <a:cubicBezTo>
                    <a:pt x="1" y="0"/>
                    <a:pt x="2" y="1"/>
                    <a:pt x="3" y="1"/>
                  </a:cubicBezTo>
                  <a:cubicBezTo>
                    <a:pt x="4" y="2"/>
                    <a:pt x="4" y="3"/>
                    <a:pt x="5" y="4"/>
                  </a:cubicBezTo>
                  <a:cubicBezTo>
                    <a:pt x="5" y="6"/>
                    <a:pt x="6" y="7"/>
                    <a:pt x="6" y="8"/>
                  </a:cubicBezTo>
                  <a:cubicBezTo>
                    <a:pt x="7" y="11"/>
                    <a:pt x="7" y="14"/>
                    <a:pt x="7" y="16"/>
                  </a:cubicBezTo>
                  <a:cubicBezTo>
                    <a:pt x="7" y="18"/>
                    <a:pt x="7" y="19"/>
                    <a:pt x="7" y="19"/>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305"/>
            <p:cNvSpPr/>
            <p:nvPr/>
          </p:nvSpPr>
          <p:spPr bwMode="auto">
            <a:xfrm>
              <a:off x="2222" y="2139"/>
              <a:ext cx="12" cy="33"/>
            </a:xfrm>
            <a:custGeom>
              <a:avLst/>
              <a:gdLst>
                <a:gd name="T0" fmla="*/ 7 w 7"/>
                <a:gd name="T1" fmla="*/ 0 h 19"/>
                <a:gd name="T2" fmla="*/ 7 w 7"/>
                <a:gd name="T3" fmla="*/ 3 h 19"/>
                <a:gd name="T4" fmla="*/ 5 w 7"/>
                <a:gd name="T5" fmla="*/ 10 h 19"/>
                <a:gd name="T6" fmla="*/ 3 w 7"/>
                <a:gd name="T7" fmla="*/ 17 h 19"/>
                <a:gd name="T8" fmla="*/ 1 w 7"/>
                <a:gd name="T9" fmla="*/ 19 h 19"/>
                <a:gd name="T10" fmla="*/ 1 w 7"/>
                <a:gd name="T11" fmla="*/ 19 h 19"/>
                <a:gd name="T12" fmla="*/ 0 w 7"/>
                <a:gd name="T13" fmla="*/ 19 h 19"/>
                <a:gd name="T14" fmla="*/ 1 w 7"/>
                <a:gd name="T15" fmla="*/ 19 h 19"/>
                <a:gd name="T16" fmla="*/ 1 w 7"/>
                <a:gd name="T17" fmla="*/ 18 h 19"/>
                <a:gd name="T18" fmla="*/ 2 w 7"/>
                <a:gd name="T19" fmla="*/ 16 h 19"/>
                <a:gd name="T20" fmla="*/ 3 w 7"/>
                <a:gd name="T21" fmla="*/ 13 h 19"/>
                <a:gd name="T22" fmla="*/ 4 w 7"/>
                <a:gd name="T23" fmla="*/ 10 h 19"/>
                <a:gd name="T24" fmla="*/ 6 w 7"/>
                <a:gd name="T25" fmla="*/ 3 h 19"/>
                <a:gd name="T26" fmla="*/ 7 w 7"/>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9">
                  <a:moveTo>
                    <a:pt x="7" y="0"/>
                  </a:moveTo>
                  <a:cubicBezTo>
                    <a:pt x="7" y="0"/>
                    <a:pt x="7" y="1"/>
                    <a:pt x="7" y="3"/>
                  </a:cubicBezTo>
                  <a:cubicBezTo>
                    <a:pt x="7" y="5"/>
                    <a:pt x="6" y="8"/>
                    <a:pt x="5" y="10"/>
                  </a:cubicBezTo>
                  <a:cubicBezTo>
                    <a:pt x="5" y="13"/>
                    <a:pt x="4" y="15"/>
                    <a:pt x="3" y="17"/>
                  </a:cubicBezTo>
                  <a:cubicBezTo>
                    <a:pt x="2" y="18"/>
                    <a:pt x="2" y="18"/>
                    <a:pt x="1" y="19"/>
                  </a:cubicBezTo>
                  <a:cubicBezTo>
                    <a:pt x="1" y="19"/>
                    <a:pt x="1" y="19"/>
                    <a:pt x="1" y="19"/>
                  </a:cubicBezTo>
                  <a:cubicBezTo>
                    <a:pt x="0" y="19"/>
                    <a:pt x="0" y="19"/>
                    <a:pt x="0" y="19"/>
                  </a:cubicBezTo>
                  <a:cubicBezTo>
                    <a:pt x="0" y="19"/>
                    <a:pt x="1" y="19"/>
                    <a:pt x="1" y="19"/>
                  </a:cubicBezTo>
                  <a:cubicBezTo>
                    <a:pt x="1" y="18"/>
                    <a:pt x="1" y="18"/>
                    <a:pt x="1" y="18"/>
                  </a:cubicBezTo>
                  <a:cubicBezTo>
                    <a:pt x="2" y="17"/>
                    <a:pt x="2" y="17"/>
                    <a:pt x="2" y="16"/>
                  </a:cubicBezTo>
                  <a:cubicBezTo>
                    <a:pt x="2" y="16"/>
                    <a:pt x="2" y="14"/>
                    <a:pt x="3" y="13"/>
                  </a:cubicBezTo>
                  <a:cubicBezTo>
                    <a:pt x="3" y="12"/>
                    <a:pt x="4" y="11"/>
                    <a:pt x="4" y="10"/>
                  </a:cubicBezTo>
                  <a:cubicBezTo>
                    <a:pt x="5" y="7"/>
                    <a:pt x="5" y="5"/>
                    <a:pt x="6" y="3"/>
                  </a:cubicBezTo>
                  <a:cubicBezTo>
                    <a:pt x="7" y="1"/>
                    <a:pt x="7" y="0"/>
                    <a:pt x="7" y="0"/>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306"/>
            <p:cNvSpPr/>
            <p:nvPr/>
          </p:nvSpPr>
          <p:spPr bwMode="auto">
            <a:xfrm>
              <a:off x="2215" y="2172"/>
              <a:ext cx="14" cy="33"/>
            </a:xfrm>
            <a:custGeom>
              <a:avLst/>
              <a:gdLst>
                <a:gd name="T0" fmla="*/ 8 w 8"/>
                <a:gd name="T1" fmla="*/ 18 h 18"/>
                <a:gd name="T2" fmla="*/ 7 w 8"/>
                <a:gd name="T3" fmla="*/ 15 h 18"/>
                <a:gd name="T4" fmla="*/ 6 w 8"/>
                <a:gd name="T5" fmla="*/ 12 h 18"/>
                <a:gd name="T6" fmla="*/ 5 w 8"/>
                <a:gd name="T7" fmla="*/ 8 h 18"/>
                <a:gd name="T8" fmla="*/ 4 w 8"/>
                <a:gd name="T9" fmla="*/ 7 h 18"/>
                <a:gd name="T10" fmla="*/ 4 w 8"/>
                <a:gd name="T11" fmla="*/ 5 h 18"/>
                <a:gd name="T12" fmla="*/ 3 w 8"/>
                <a:gd name="T13" fmla="*/ 4 h 18"/>
                <a:gd name="T14" fmla="*/ 2 w 8"/>
                <a:gd name="T15" fmla="*/ 2 h 18"/>
                <a:gd name="T16" fmla="*/ 1 w 8"/>
                <a:gd name="T17" fmla="*/ 1 h 18"/>
                <a:gd name="T18" fmla="*/ 0 w 8"/>
                <a:gd name="T19" fmla="*/ 1 h 18"/>
                <a:gd name="T20" fmla="*/ 0 w 8"/>
                <a:gd name="T21" fmla="*/ 0 h 18"/>
                <a:gd name="T22" fmla="*/ 1 w 8"/>
                <a:gd name="T23" fmla="*/ 1 h 18"/>
                <a:gd name="T24" fmla="*/ 2 w 8"/>
                <a:gd name="T25" fmla="*/ 1 h 18"/>
                <a:gd name="T26" fmla="*/ 3 w 8"/>
                <a:gd name="T27" fmla="*/ 2 h 18"/>
                <a:gd name="T28" fmla="*/ 3 w 8"/>
                <a:gd name="T29" fmla="*/ 2 h 18"/>
                <a:gd name="T30" fmla="*/ 4 w 8"/>
                <a:gd name="T31" fmla="*/ 3 h 18"/>
                <a:gd name="T32" fmla="*/ 5 w 8"/>
                <a:gd name="T33" fmla="*/ 4 h 18"/>
                <a:gd name="T34" fmla="*/ 6 w 8"/>
                <a:gd name="T35" fmla="*/ 8 h 18"/>
                <a:gd name="T36" fmla="*/ 7 w 8"/>
                <a:gd name="T37" fmla="*/ 11 h 18"/>
                <a:gd name="T38" fmla="*/ 8 w 8"/>
                <a:gd name="T39" fmla="*/ 15 h 18"/>
                <a:gd name="T40" fmla="*/ 8 w 8"/>
                <a:gd name="T4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18">
                  <a:moveTo>
                    <a:pt x="8" y="18"/>
                  </a:moveTo>
                  <a:cubicBezTo>
                    <a:pt x="8" y="18"/>
                    <a:pt x="8" y="17"/>
                    <a:pt x="7" y="15"/>
                  </a:cubicBezTo>
                  <a:cubicBezTo>
                    <a:pt x="7" y="14"/>
                    <a:pt x="6" y="13"/>
                    <a:pt x="6" y="12"/>
                  </a:cubicBezTo>
                  <a:cubicBezTo>
                    <a:pt x="6" y="11"/>
                    <a:pt x="5" y="9"/>
                    <a:pt x="5" y="8"/>
                  </a:cubicBezTo>
                  <a:cubicBezTo>
                    <a:pt x="5" y="8"/>
                    <a:pt x="4" y="7"/>
                    <a:pt x="4" y="7"/>
                  </a:cubicBezTo>
                  <a:cubicBezTo>
                    <a:pt x="4" y="6"/>
                    <a:pt x="4" y="5"/>
                    <a:pt x="4" y="5"/>
                  </a:cubicBezTo>
                  <a:cubicBezTo>
                    <a:pt x="3" y="4"/>
                    <a:pt x="3" y="4"/>
                    <a:pt x="3" y="4"/>
                  </a:cubicBezTo>
                  <a:cubicBezTo>
                    <a:pt x="3" y="3"/>
                    <a:pt x="2" y="3"/>
                    <a:pt x="2" y="2"/>
                  </a:cubicBezTo>
                  <a:cubicBezTo>
                    <a:pt x="2" y="2"/>
                    <a:pt x="1" y="2"/>
                    <a:pt x="1" y="1"/>
                  </a:cubicBezTo>
                  <a:cubicBezTo>
                    <a:pt x="0" y="1"/>
                    <a:pt x="0" y="1"/>
                    <a:pt x="0" y="1"/>
                  </a:cubicBezTo>
                  <a:cubicBezTo>
                    <a:pt x="0" y="1"/>
                    <a:pt x="0" y="0"/>
                    <a:pt x="0" y="0"/>
                  </a:cubicBezTo>
                  <a:cubicBezTo>
                    <a:pt x="0" y="0"/>
                    <a:pt x="0" y="0"/>
                    <a:pt x="1" y="1"/>
                  </a:cubicBezTo>
                  <a:cubicBezTo>
                    <a:pt x="2" y="1"/>
                    <a:pt x="2" y="1"/>
                    <a:pt x="2" y="1"/>
                  </a:cubicBezTo>
                  <a:cubicBezTo>
                    <a:pt x="3" y="2"/>
                    <a:pt x="3" y="2"/>
                    <a:pt x="3" y="2"/>
                  </a:cubicBezTo>
                  <a:cubicBezTo>
                    <a:pt x="3" y="2"/>
                    <a:pt x="3" y="2"/>
                    <a:pt x="3" y="2"/>
                  </a:cubicBezTo>
                  <a:cubicBezTo>
                    <a:pt x="4" y="3"/>
                    <a:pt x="4" y="3"/>
                    <a:pt x="4" y="3"/>
                  </a:cubicBezTo>
                  <a:cubicBezTo>
                    <a:pt x="4" y="3"/>
                    <a:pt x="4" y="4"/>
                    <a:pt x="5" y="4"/>
                  </a:cubicBezTo>
                  <a:cubicBezTo>
                    <a:pt x="5" y="5"/>
                    <a:pt x="6" y="7"/>
                    <a:pt x="6" y="8"/>
                  </a:cubicBezTo>
                  <a:cubicBezTo>
                    <a:pt x="7" y="9"/>
                    <a:pt x="7" y="10"/>
                    <a:pt x="7" y="11"/>
                  </a:cubicBezTo>
                  <a:cubicBezTo>
                    <a:pt x="8" y="13"/>
                    <a:pt x="8" y="14"/>
                    <a:pt x="8" y="15"/>
                  </a:cubicBezTo>
                  <a:cubicBezTo>
                    <a:pt x="8" y="16"/>
                    <a:pt x="8" y="18"/>
                    <a:pt x="8" y="18"/>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307"/>
            <p:cNvSpPr/>
            <p:nvPr/>
          </p:nvSpPr>
          <p:spPr bwMode="auto">
            <a:xfrm>
              <a:off x="2448" y="2272"/>
              <a:ext cx="152" cy="119"/>
            </a:xfrm>
            <a:custGeom>
              <a:avLst/>
              <a:gdLst>
                <a:gd name="T0" fmla="*/ 0 w 86"/>
                <a:gd name="T1" fmla="*/ 49 h 67"/>
                <a:gd name="T2" fmla="*/ 32 w 86"/>
                <a:gd name="T3" fmla="*/ 26 h 67"/>
                <a:gd name="T4" fmla="*/ 62 w 86"/>
                <a:gd name="T5" fmla="*/ 29 h 67"/>
                <a:gd name="T6" fmla="*/ 67 w 86"/>
                <a:gd name="T7" fmla="*/ 27 h 67"/>
                <a:gd name="T8" fmla="*/ 71 w 86"/>
                <a:gd name="T9" fmla="*/ 7 h 67"/>
                <a:gd name="T10" fmla="*/ 80 w 86"/>
                <a:gd name="T11" fmla="*/ 1 h 67"/>
                <a:gd name="T12" fmla="*/ 85 w 86"/>
                <a:gd name="T13" fmla="*/ 10 h 67"/>
                <a:gd name="T14" fmla="*/ 79 w 86"/>
                <a:gd name="T15" fmla="*/ 35 h 67"/>
                <a:gd name="T16" fmla="*/ 76 w 86"/>
                <a:gd name="T17" fmla="*/ 38 h 67"/>
                <a:gd name="T18" fmla="*/ 47 w 86"/>
                <a:gd name="T19" fmla="*/ 59 h 67"/>
                <a:gd name="T20" fmla="*/ 37 w 86"/>
                <a:gd name="T21" fmla="*/ 64 h 67"/>
                <a:gd name="T22" fmla="*/ 11 w 86"/>
                <a:gd name="T23" fmla="*/ 67 h 67"/>
                <a:gd name="T24" fmla="*/ 0 w 86"/>
                <a:gd name="T25"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67">
                  <a:moveTo>
                    <a:pt x="0" y="49"/>
                  </a:moveTo>
                  <a:cubicBezTo>
                    <a:pt x="0" y="49"/>
                    <a:pt x="19" y="26"/>
                    <a:pt x="32" y="26"/>
                  </a:cubicBezTo>
                  <a:cubicBezTo>
                    <a:pt x="39" y="27"/>
                    <a:pt x="62" y="29"/>
                    <a:pt x="62" y="29"/>
                  </a:cubicBezTo>
                  <a:cubicBezTo>
                    <a:pt x="63" y="28"/>
                    <a:pt x="70" y="27"/>
                    <a:pt x="67" y="27"/>
                  </a:cubicBezTo>
                  <a:cubicBezTo>
                    <a:pt x="71" y="7"/>
                    <a:pt x="71" y="7"/>
                    <a:pt x="71" y="7"/>
                  </a:cubicBezTo>
                  <a:cubicBezTo>
                    <a:pt x="72" y="3"/>
                    <a:pt x="76" y="0"/>
                    <a:pt x="80" y="1"/>
                  </a:cubicBezTo>
                  <a:cubicBezTo>
                    <a:pt x="84" y="3"/>
                    <a:pt x="86" y="7"/>
                    <a:pt x="85" y="10"/>
                  </a:cubicBezTo>
                  <a:cubicBezTo>
                    <a:pt x="79" y="35"/>
                    <a:pt x="79" y="35"/>
                    <a:pt x="79" y="35"/>
                  </a:cubicBezTo>
                  <a:cubicBezTo>
                    <a:pt x="79" y="35"/>
                    <a:pt x="78" y="36"/>
                    <a:pt x="76" y="38"/>
                  </a:cubicBezTo>
                  <a:cubicBezTo>
                    <a:pt x="68" y="44"/>
                    <a:pt x="61" y="48"/>
                    <a:pt x="47" y="59"/>
                  </a:cubicBezTo>
                  <a:cubicBezTo>
                    <a:pt x="43" y="62"/>
                    <a:pt x="39" y="63"/>
                    <a:pt x="37" y="64"/>
                  </a:cubicBezTo>
                  <a:cubicBezTo>
                    <a:pt x="30" y="64"/>
                    <a:pt x="11" y="67"/>
                    <a:pt x="11" y="67"/>
                  </a:cubicBezTo>
                  <a:lnTo>
                    <a:pt x="0" y="49"/>
                  </a:lnTo>
                  <a:close/>
                </a:path>
              </a:pathLst>
            </a:custGeom>
            <a:solidFill>
              <a:srgbClr val="F9BA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308"/>
            <p:cNvSpPr/>
            <p:nvPr/>
          </p:nvSpPr>
          <p:spPr bwMode="auto">
            <a:xfrm>
              <a:off x="2449" y="1977"/>
              <a:ext cx="153" cy="119"/>
            </a:xfrm>
            <a:custGeom>
              <a:avLst/>
              <a:gdLst>
                <a:gd name="T0" fmla="*/ 0 w 86"/>
                <a:gd name="T1" fmla="*/ 19 h 67"/>
                <a:gd name="T2" fmla="*/ 32 w 86"/>
                <a:gd name="T3" fmla="*/ 41 h 67"/>
                <a:gd name="T4" fmla="*/ 62 w 86"/>
                <a:gd name="T5" fmla="*/ 39 h 67"/>
                <a:gd name="T6" fmla="*/ 67 w 86"/>
                <a:gd name="T7" fmla="*/ 41 h 67"/>
                <a:gd name="T8" fmla="*/ 71 w 86"/>
                <a:gd name="T9" fmla="*/ 61 h 67"/>
                <a:gd name="T10" fmla="*/ 80 w 86"/>
                <a:gd name="T11" fmla="*/ 66 h 67"/>
                <a:gd name="T12" fmla="*/ 85 w 86"/>
                <a:gd name="T13" fmla="*/ 57 h 67"/>
                <a:gd name="T14" fmla="*/ 79 w 86"/>
                <a:gd name="T15" fmla="*/ 33 h 67"/>
                <a:gd name="T16" fmla="*/ 76 w 86"/>
                <a:gd name="T17" fmla="*/ 30 h 67"/>
                <a:gd name="T18" fmla="*/ 47 w 86"/>
                <a:gd name="T19" fmla="*/ 9 h 67"/>
                <a:gd name="T20" fmla="*/ 37 w 86"/>
                <a:gd name="T21" fmla="*/ 4 h 67"/>
                <a:gd name="T22" fmla="*/ 11 w 86"/>
                <a:gd name="T23" fmla="*/ 0 h 67"/>
                <a:gd name="T24" fmla="*/ 0 w 86"/>
                <a:gd name="T25" fmla="*/ 1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67">
                  <a:moveTo>
                    <a:pt x="0" y="19"/>
                  </a:moveTo>
                  <a:cubicBezTo>
                    <a:pt x="0" y="19"/>
                    <a:pt x="19" y="42"/>
                    <a:pt x="32" y="41"/>
                  </a:cubicBezTo>
                  <a:cubicBezTo>
                    <a:pt x="39" y="41"/>
                    <a:pt x="62" y="39"/>
                    <a:pt x="62" y="39"/>
                  </a:cubicBezTo>
                  <a:cubicBezTo>
                    <a:pt x="63" y="39"/>
                    <a:pt x="70" y="41"/>
                    <a:pt x="67" y="41"/>
                  </a:cubicBezTo>
                  <a:cubicBezTo>
                    <a:pt x="71" y="61"/>
                    <a:pt x="71" y="61"/>
                    <a:pt x="71" y="61"/>
                  </a:cubicBezTo>
                  <a:cubicBezTo>
                    <a:pt x="72" y="65"/>
                    <a:pt x="76" y="67"/>
                    <a:pt x="80" y="66"/>
                  </a:cubicBezTo>
                  <a:cubicBezTo>
                    <a:pt x="84" y="65"/>
                    <a:pt x="86" y="61"/>
                    <a:pt x="85" y="57"/>
                  </a:cubicBezTo>
                  <a:cubicBezTo>
                    <a:pt x="79" y="33"/>
                    <a:pt x="79" y="33"/>
                    <a:pt x="79" y="33"/>
                  </a:cubicBezTo>
                  <a:cubicBezTo>
                    <a:pt x="79" y="33"/>
                    <a:pt x="78" y="31"/>
                    <a:pt x="76" y="30"/>
                  </a:cubicBezTo>
                  <a:cubicBezTo>
                    <a:pt x="68" y="24"/>
                    <a:pt x="61" y="19"/>
                    <a:pt x="47" y="9"/>
                  </a:cubicBezTo>
                  <a:cubicBezTo>
                    <a:pt x="43" y="6"/>
                    <a:pt x="39" y="4"/>
                    <a:pt x="37" y="4"/>
                  </a:cubicBezTo>
                  <a:cubicBezTo>
                    <a:pt x="30" y="3"/>
                    <a:pt x="11" y="0"/>
                    <a:pt x="11" y="0"/>
                  </a:cubicBezTo>
                  <a:lnTo>
                    <a:pt x="0" y="19"/>
                  </a:lnTo>
                  <a:close/>
                </a:path>
              </a:pathLst>
            </a:custGeom>
            <a:solidFill>
              <a:srgbClr val="F9BA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309"/>
            <p:cNvSpPr/>
            <p:nvPr/>
          </p:nvSpPr>
          <p:spPr bwMode="auto">
            <a:xfrm>
              <a:off x="2488" y="2046"/>
              <a:ext cx="217" cy="281"/>
            </a:xfrm>
            <a:custGeom>
              <a:avLst/>
              <a:gdLst>
                <a:gd name="T0" fmla="*/ 7 w 122"/>
                <a:gd name="T1" fmla="*/ 158 h 158"/>
                <a:gd name="T2" fmla="*/ 0 w 122"/>
                <a:gd name="T3" fmla="*/ 152 h 158"/>
                <a:gd name="T4" fmla="*/ 0 w 122"/>
                <a:gd name="T5" fmla="*/ 6 h 158"/>
                <a:gd name="T6" fmla="*/ 7 w 122"/>
                <a:gd name="T7" fmla="*/ 0 h 158"/>
                <a:gd name="T8" fmla="*/ 116 w 122"/>
                <a:gd name="T9" fmla="*/ 0 h 158"/>
                <a:gd name="T10" fmla="*/ 122 w 122"/>
                <a:gd name="T11" fmla="*/ 6 h 158"/>
                <a:gd name="T12" fmla="*/ 122 w 122"/>
                <a:gd name="T13" fmla="*/ 152 h 158"/>
                <a:gd name="T14" fmla="*/ 116 w 122"/>
                <a:gd name="T15" fmla="*/ 158 h 158"/>
                <a:gd name="T16" fmla="*/ 7 w 122"/>
                <a:gd name="T1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158">
                  <a:moveTo>
                    <a:pt x="7" y="158"/>
                  </a:moveTo>
                  <a:cubicBezTo>
                    <a:pt x="3" y="158"/>
                    <a:pt x="0" y="155"/>
                    <a:pt x="0" y="152"/>
                  </a:cubicBezTo>
                  <a:cubicBezTo>
                    <a:pt x="0" y="6"/>
                    <a:pt x="0" y="6"/>
                    <a:pt x="0" y="6"/>
                  </a:cubicBezTo>
                  <a:cubicBezTo>
                    <a:pt x="0" y="2"/>
                    <a:pt x="3" y="0"/>
                    <a:pt x="7" y="0"/>
                  </a:cubicBezTo>
                  <a:cubicBezTo>
                    <a:pt x="116" y="0"/>
                    <a:pt x="116" y="0"/>
                    <a:pt x="116" y="0"/>
                  </a:cubicBezTo>
                  <a:cubicBezTo>
                    <a:pt x="119" y="0"/>
                    <a:pt x="122" y="2"/>
                    <a:pt x="122" y="6"/>
                  </a:cubicBezTo>
                  <a:cubicBezTo>
                    <a:pt x="122" y="152"/>
                    <a:pt x="122" y="152"/>
                    <a:pt x="122" y="152"/>
                  </a:cubicBezTo>
                  <a:cubicBezTo>
                    <a:pt x="122" y="155"/>
                    <a:pt x="119" y="158"/>
                    <a:pt x="116" y="158"/>
                  </a:cubicBezTo>
                  <a:lnTo>
                    <a:pt x="7" y="158"/>
                  </a:lnTo>
                  <a:close/>
                </a:path>
              </a:pathLst>
            </a:custGeom>
            <a:solidFill>
              <a:srgbClr val="4C4C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310"/>
            <p:cNvSpPr/>
            <p:nvPr/>
          </p:nvSpPr>
          <p:spPr bwMode="auto">
            <a:xfrm>
              <a:off x="2488" y="2187"/>
              <a:ext cx="217" cy="140"/>
            </a:xfrm>
            <a:custGeom>
              <a:avLst/>
              <a:gdLst>
                <a:gd name="T0" fmla="*/ 122 w 122"/>
                <a:gd name="T1" fmla="*/ 73 h 79"/>
                <a:gd name="T2" fmla="*/ 122 w 122"/>
                <a:gd name="T3" fmla="*/ 0 h 79"/>
                <a:gd name="T4" fmla="*/ 0 w 122"/>
                <a:gd name="T5" fmla="*/ 0 h 79"/>
                <a:gd name="T6" fmla="*/ 0 w 122"/>
                <a:gd name="T7" fmla="*/ 73 h 79"/>
                <a:gd name="T8" fmla="*/ 7 w 122"/>
                <a:gd name="T9" fmla="*/ 79 h 79"/>
                <a:gd name="T10" fmla="*/ 116 w 122"/>
                <a:gd name="T11" fmla="*/ 79 h 79"/>
                <a:gd name="T12" fmla="*/ 122 w 122"/>
                <a:gd name="T13" fmla="*/ 73 h 79"/>
              </a:gdLst>
              <a:ahLst/>
              <a:cxnLst>
                <a:cxn ang="0">
                  <a:pos x="T0" y="T1"/>
                </a:cxn>
                <a:cxn ang="0">
                  <a:pos x="T2" y="T3"/>
                </a:cxn>
                <a:cxn ang="0">
                  <a:pos x="T4" y="T5"/>
                </a:cxn>
                <a:cxn ang="0">
                  <a:pos x="T6" y="T7"/>
                </a:cxn>
                <a:cxn ang="0">
                  <a:pos x="T8" y="T9"/>
                </a:cxn>
                <a:cxn ang="0">
                  <a:pos x="T10" y="T11"/>
                </a:cxn>
                <a:cxn ang="0">
                  <a:pos x="T12" y="T13"/>
                </a:cxn>
              </a:cxnLst>
              <a:rect l="0" t="0" r="r" b="b"/>
              <a:pathLst>
                <a:path w="122" h="79">
                  <a:moveTo>
                    <a:pt x="122" y="73"/>
                  </a:moveTo>
                  <a:cubicBezTo>
                    <a:pt x="122" y="0"/>
                    <a:pt x="122" y="0"/>
                    <a:pt x="122" y="0"/>
                  </a:cubicBezTo>
                  <a:cubicBezTo>
                    <a:pt x="0" y="0"/>
                    <a:pt x="0" y="0"/>
                    <a:pt x="0" y="0"/>
                  </a:cubicBezTo>
                  <a:cubicBezTo>
                    <a:pt x="0" y="73"/>
                    <a:pt x="0" y="73"/>
                    <a:pt x="0" y="73"/>
                  </a:cubicBezTo>
                  <a:cubicBezTo>
                    <a:pt x="0" y="76"/>
                    <a:pt x="3" y="79"/>
                    <a:pt x="7" y="79"/>
                  </a:cubicBezTo>
                  <a:cubicBezTo>
                    <a:pt x="116" y="79"/>
                    <a:pt x="116" y="79"/>
                    <a:pt x="116" y="79"/>
                  </a:cubicBezTo>
                  <a:cubicBezTo>
                    <a:pt x="119" y="79"/>
                    <a:pt x="122" y="76"/>
                    <a:pt x="122" y="73"/>
                  </a:cubicBezTo>
                  <a:close/>
                </a:path>
              </a:pathLst>
            </a:custGeom>
            <a:solidFill>
              <a:srgbClr val="2323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Rectangle 311"/>
            <p:cNvSpPr>
              <a:spLocks noChangeArrowheads="1"/>
            </p:cNvSpPr>
            <p:nvPr/>
          </p:nvSpPr>
          <p:spPr bwMode="auto">
            <a:xfrm>
              <a:off x="2510" y="2059"/>
              <a:ext cx="183" cy="254"/>
            </a:xfrm>
            <a:prstGeom prst="rect">
              <a:avLst/>
            </a:prstGeom>
            <a:solidFill>
              <a:srgbClr val="3475B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26" name="Rectangle 312"/>
            <p:cNvSpPr>
              <a:spLocks noChangeArrowheads="1"/>
            </p:cNvSpPr>
            <p:nvPr/>
          </p:nvSpPr>
          <p:spPr bwMode="auto">
            <a:xfrm>
              <a:off x="2527" y="2235"/>
              <a:ext cx="70" cy="66"/>
            </a:xfrm>
            <a:prstGeom prst="rect">
              <a:avLst/>
            </a:prstGeom>
            <a:solidFill>
              <a:srgbClr val="8FAA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27" name="Rectangle 313"/>
            <p:cNvSpPr>
              <a:spLocks noChangeArrowheads="1"/>
            </p:cNvSpPr>
            <p:nvPr/>
          </p:nvSpPr>
          <p:spPr bwMode="auto">
            <a:xfrm>
              <a:off x="2597" y="2235"/>
              <a:ext cx="69" cy="66"/>
            </a:xfrm>
            <a:prstGeom prst="rect">
              <a:avLst/>
            </a:prstGeom>
            <a:solidFill>
              <a:srgbClr val="BC2E0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28" name="Rectangle 314"/>
            <p:cNvSpPr>
              <a:spLocks noChangeArrowheads="1"/>
            </p:cNvSpPr>
            <p:nvPr/>
          </p:nvSpPr>
          <p:spPr bwMode="auto">
            <a:xfrm>
              <a:off x="2527" y="2169"/>
              <a:ext cx="70" cy="66"/>
            </a:xfrm>
            <a:prstGeom prst="rect">
              <a:avLst/>
            </a:prstGeom>
            <a:solidFill>
              <a:srgbClr val="0D39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29" name="Rectangle 315"/>
            <p:cNvSpPr>
              <a:spLocks noChangeArrowheads="1"/>
            </p:cNvSpPr>
            <p:nvPr/>
          </p:nvSpPr>
          <p:spPr bwMode="auto">
            <a:xfrm>
              <a:off x="2597" y="2169"/>
              <a:ext cx="69" cy="66"/>
            </a:xfrm>
            <a:prstGeom prst="rect">
              <a:avLst/>
            </a:prstGeom>
            <a:solidFill>
              <a:srgbClr val="8EB7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30" name="Rectangle 316"/>
            <p:cNvSpPr>
              <a:spLocks noChangeArrowheads="1"/>
            </p:cNvSpPr>
            <p:nvPr/>
          </p:nvSpPr>
          <p:spPr bwMode="auto">
            <a:xfrm>
              <a:off x="2527" y="2137"/>
              <a:ext cx="70" cy="32"/>
            </a:xfrm>
            <a:prstGeom prst="rect">
              <a:avLst/>
            </a:prstGeom>
            <a:solidFill>
              <a:srgbClr val="A2D33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31" name="Rectangle 317"/>
            <p:cNvSpPr>
              <a:spLocks noChangeArrowheads="1"/>
            </p:cNvSpPr>
            <p:nvPr/>
          </p:nvSpPr>
          <p:spPr bwMode="auto">
            <a:xfrm>
              <a:off x="2597" y="2137"/>
              <a:ext cx="69" cy="32"/>
            </a:xfrm>
            <a:prstGeom prst="rect">
              <a:avLst/>
            </a:prstGeom>
            <a:solidFill>
              <a:srgbClr val="B9D3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32" name="Rectangle 318"/>
            <p:cNvSpPr>
              <a:spLocks noChangeArrowheads="1"/>
            </p:cNvSpPr>
            <p:nvPr/>
          </p:nvSpPr>
          <p:spPr bwMode="auto">
            <a:xfrm>
              <a:off x="2527" y="2103"/>
              <a:ext cx="70" cy="34"/>
            </a:xfrm>
            <a:prstGeom prst="rect">
              <a:avLst/>
            </a:prstGeom>
            <a:solidFill>
              <a:srgbClr val="FD62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33" name="Rectangle 319"/>
            <p:cNvSpPr>
              <a:spLocks noChangeArrowheads="1"/>
            </p:cNvSpPr>
            <p:nvPr/>
          </p:nvSpPr>
          <p:spPr bwMode="auto">
            <a:xfrm>
              <a:off x="2597" y="2103"/>
              <a:ext cx="69" cy="34"/>
            </a:xfrm>
            <a:prstGeom prst="rect">
              <a:avLst/>
            </a:prstGeom>
            <a:solidFill>
              <a:srgbClr val="1B5E9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34" name="Rectangle 320"/>
            <p:cNvSpPr>
              <a:spLocks noChangeArrowheads="1"/>
            </p:cNvSpPr>
            <p:nvPr/>
          </p:nvSpPr>
          <p:spPr bwMode="auto">
            <a:xfrm>
              <a:off x="2527" y="2069"/>
              <a:ext cx="139" cy="3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35" name="Oval 321"/>
            <p:cNvSpPr>
              <a:spLocks noChangeArrowheads="1"/>
            </p:cNvSpPr>
            <p:nvPr/>
          </p:nvSpPr>
          <p:spPr bwMode="auto">
            <a:xfrm>
              <a:off x="2494" y="2181"/>
              <a:ext cx="10" cy="11"/>
            </a:xfrm>
            <a:prstGeom prst="ellipse">
              <a:avLst/>
            </a:prstGeom>
            <a:solidFill>
              <a:srgbClr val="2323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322"/>
            <p:cNvSpPr/>
            <p:nvPr/>
          </p:nvSpPr>
          <p:spPr bwMode="auto">
            <a:xfrm>
              <a:off x="2494" y="2187"/>
              <a:ext cx="10" cy="5"/>
            </a:xfrm>
            <a:custGeom>
              <a:avLst/>
              <a:gdLst>
                <a:gd name="T0" fmla="*/ 3 w 6"/>
                <a:gd name="T1" fmla="*/ 3 h 3"/>
                <a:gd name="T2" fmla="*/ 6 w 6"/>
                <a:gd name="T3" fmla="*/ 0 h 3"/>
                <a:gd name="T4" fmla="*/ 0 w 6"/>
                <a:gd name="T5" fmla="*/ 0 h 3"/>
                <a:gd name="T6" fmla="*/ 3 w 6"/>
                <a:gd name="T7" fmla="*/ 3 h 3"/>
              </a:gdLst>
              <a:ahLst/>
              <a:cxnLst>
                <a:cxn ang="0">
                  <a:pos x="T0" y="T1"/>
                </a:cxn>
                <a:cxn ang="0">
                  <a:pos x="T2" y="T3"/>
                </a:cxn>
                <a:cxn ang="0">
                  <a:pos x="T4" y="T5"/>
                </a:cxn>
                <a:cxn ang="0">
                  <a:pos x="T6" y="T7"/>
                </a:cxn>
              </a:cxnLst>
              <a:rect l="0" t="0" r="r" b="b"/>
              <a:pathLst>
                <a:path w="6" h="3">
                  <a:moveTo>
                    <a:pt x="3" y="3"/>
                  </a:moveTo>
                  <a:cubicBezTo>
                    <a:pt x="4" y="3"/>
                    <a:pt x="6" y="1"/>
                    <a:pt x="6" y="0"/>
                  </a:cubicBezTo>
                  <a:cubicBezTo>
                    <a:pt x="0" y="0"/>
                    <a:pt x="0" y="0"/>
                    <a:pt x="0" y="0"/>
                  </a:cubicBezTo>
                  <a:cubicBezTo>
                    <a:pt x="0" y="1"/>
                    <a:pt x="1" y="3"/>
                    <a:pt x="3" y="3"/>
                  </a:cubicBezTo>
                  <a:close/>
                </a:path>
              </a:pathLst>
            </a:custGeom>
            <a:solidFill>
              <a:srgbClr val="4C4C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323"/>
            <p:cNvSpPr/>
            <p:nvPr/>
          </p:nvSpPr>
          <p:spPr bwMode="auto">
            <a:xfrm>
              <a:off x="2462" y="1989"/>
              <a:ext cx="110" cy="93"/>
            </a:xfrm>
            <a:custGeom>
              <a:avLst/>
              <a:gdLst>
                <a:gd name="T0" fmla="*/ 37 w 62"/>
                <a:gd name="T1" fmla="*/ 28 h 52"/>
                <a:gd name="T2" fmla="*/ 46 w 62"/>
                <a:gd name="T3" fmla="*/ 33 h 52"/>
                <a:gd name="T4" fmla="*/ 50 w 62"/>
                <a:gd name="T5" fmla="*/ 47 h 52"/>
                <a:gd name="T6" fmla="*/ 57 w 62"/>
                <a:gd name="T7" fmla="*/ 51 h 52"/>
                <a:gd name="T8" fmla="*/ 61 w 62"/>
                <a:gd name="T9" fmla="*/ 44 h 52"/>
                <a:gd name="T10" fmla="*/ 56 w 62"/>
                <a:gd name="T11" fmla="*/ 22 h 52"/>
                <a:gd name="T12" fmla="*/ 52 w 62"/>
                <a:gd name="T13" fmla="*/ 18 h 52"/>
                <a:gd name="T14" fmla="*/ 52 w 62"/>
                <a:gd name="T15" fmla="*/ 18 h 52"/>
                <a:gd name="T16" fmla="*/ 25 w 62"/>
                <a:gd name="T17" fmla="*/ 2 h 52"/>
                <a:gd name="T18" fmla="*/ 20 w 62"/>
                <a:gd name="T19" fmla="*/ 1 h 52"/>
                <a:gd name="T20" fmla="*/ 4 w 62"/>
                <a:gd name="T21" fmla="*/ 7 h 52"/>
                <a:gd name="T22" fmla="*/ 13 w 62"/>
                <a:gd name="T23" fmla="*/ 30 h 52"/>
                <a:gd name="T24" fmla="*/ 37 w 62"/>
                <a:gd name="T25"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52">
                  <a:moveTo>
                    <a:pt x="37" y="28"/>
                  </a:moveTo>
                  <a:cubicBezTo>
                    <a:pt x="42" y="31"/>
                    <a:pt x="46" y="33"/>
                    <a:pt x="46" y="33"/>
                  </a:cubicBezTo>
                  <a:cubicBezTo>
                    <a:pt x="50" y="47"/>
                    <a:pt x="50" y="47"/>
                    <a:pt x="50" y="47"/>
                  </a:cubicBezTo>
                  <a:cubicBezTo>
                    <a:pt x="51" y="50"/>
                    <a:pt x="54" y="52"/>
                    <a:pt x="57" y="51"/>
                  </a:cubicBezTo>
                  <a:cubicBezTo>
                    <a:pt x="60" y="50"/>
                    <a:pt x="62" y="47"/>
                    <a:pt x="61" y="44"/>
                  </a:cubicBezTo>
                  <a:cubicBezTo>
                    <a:pt x="56" y="22"/>
                    <a:pt x="56" y="22"/>
                    <a:pt x="56" y="22"/>
                  </a:cubicBezTo>
                  <a:cubicBezTo>
                    <a:pt x="55" y="20"/>
                    <a:pt x="54" y="19"/>
                    <a:pt x="52" y="18"/>
                  </a:cubicBezTo>
                  <a:cubicBezTo>
                    <a:pt x="52" y="18"/>
                    <a:pt x="52" y="18"/>
                    <a:pt x="52" y="18"/>
                  </a:cubicBezTo>
                  <a:cubicBezTo>
                    <a:pt x="25" y="2"/>
                    <a:pt x="25" y="2"/>
                    <a:pt x="25" y="2"/>
                  </a:cubicBezTo>
                  <a:cubicBezTo>
                    <a:pt x="23" y="2"/>
                    <a:pt x="22" y="1"/>
                    <a:pt x="20" y="1"/>
                  </a:cubicBezTo>
                  <a:cubicBezTo>
                    <a:pt x="13" y="0"/>
                    <a:pt x="7" y="2"/>
                    <a:pt x="4" y="7"/>
                  </a:cubicBezTo>
                  <a:cubicBezTo>
                    <a:pt x="0" y="15"/>
                    <a:pt x="4" y="25"/>
                    <a:pt x="13" y="30"/>
                  </a:cubicBezTo>
                  <a:cubicBezTo>
                    <a:pt x="22" y="36"/>
                    <a:pt x="33" y="34"/>
                    <a:pt x="37" y="28"/>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324"/>
            <p:cNvSpPr/>
            <p:nvPr/>
          </p:nvSpPr>
          <p:spPr bwMode="auto">
            <a:xfrm>
              <a:off x="2559" y="2059"/>
              <a:ext cx="13" cy="16"/>
            </a:xfrm>
            <a:custGeom>
              <a:avLst/>
              <a:gdLst>
                <a:gd name="T0" fmla="*/ 4 w 7"/>
                <a:gd name="T1" fmla="*/ 9 h 9"/>
                <a:gd name="T2" fmla="*/ 7 w 7"/>
                <a:gd name="T3" fmla="*/ 6 h 9"/>
                <a:gd name="T4" fmla="*/ 5 w 7"/>
                <a:gd name="T5" fmla="*/ 1 h 9"/>
                <a:gd name="T6" fmla="*/ 5 w 7"/>
                <a:gd name="T7" fmla="*/ 0 h 9"/>
                <a:gd name="T8" fmla="*/ 3 w 7"/>
                <a:gd name="T9" fmla="*/ 3 h 9"/>
                <a:gd name="T10" fmla="*/ 0 w 7"/>
                <a:gd name="T11" fmla="*/ 2 h 9"/>
                <a:gd name="T12" fmla="*/ 0 w 7"/>
                <a:gd name="T13" fmla="*/ 2 h 9"/>
                <a:gd name="T14" fmla="*/ 1 w 7"/>
                <a:gd name="T15" fmla="*/ 8 h 9"/>
                <a:gd name="T16" fmla="*/ 4 w 7"/>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4" y="9"/>
                  </a:moveTo>
                  <a:cubicBezTo>
                    <a:pt x="6" y="8"/>
                    <a:pt x="7" y="7"/>
                    <a:pt x="7" y="6"/>
                  </a:cubicBezTo>
                  <a:cubicBezTo>
                    <a:pt x="5" y="1"/>
                    <a:pt x="5" y="1"/>
                    <a:pt x="5" y="1"/>
                  </a:cubicBezTo>
                  <a:cubicBezTo>
                    <a:pt x="5" y="0"/>
                    <a:pt x="5" y="0"/>
                    <a:pt x="5" y="0"/>
                  </a:cubicBezTo>
                  <a:cubicBezTo>
                    <a:pt x="5" y="1"/>
                    <a:pt x="4" y="2"/>
                    <a:pt x="3" y="3"/>
                  </a:cubicBezTo>
                  <a:cubicBezTo>
                    <a:pt x="1" y="3"/>
                    <a:pt x="0" y="3"/>
                    <a:pt x="0" y="2"/>
                  </a:cubicBezTo>
                  <a:cubicBezTo>
                    <a:pt x="0" y="2"/>
                    <a:pt x="0" y="2"/>
                    <a:pt x="0" y="2"/>
                  </a:cubicBezTo>
                  <a:cubicBezTo>
                    <a:pt x="1" y="8"/>
                    <a:pt x="1" y="8"/>
                    <a:pt x="1" y="8"/>
                  </a:cubicBezTo>
                  <a:cubicBezTo>
                    <a:pt x="1" y="9"/>
                    <a:pt x="3" y="9"/>
                    <a:pt x="4" y="9"/>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325"/>
            <p:cNvSpPr/>
            <p:nvPr/>
          </p:nvSpPr>
          <p:spPr bwMode="auto">
            <a:xfrm>
              <a:off x="2458" y="2288"/>
              <a:ext cx="112" cy="93"/>
            </a:xfrm>
            <a:custGeom>
              <a:avLst/>
              <a:gdLst>
                <a:gd name="T0" fmla="*/ 38 w 63"/>
                <a:gd name="T1" fmla="*/ 24 h 52"/>
                <a:gd name="T2" fmla="*/ 47 w 63"/>
                <a:gd name="T3" fmla="*/ 19 h 52"/>
                <a:gd name="T4" fmla="*/ 51 w 63"/>
                <a:gd name="T5" fmla="*/ 5 h 52"/>
                <a:gd name="T6" fmla="*/ 58 w 63"/>
                <a:gd name="T7" fmla="*/ 1 h 52"/>
                <a:gd name="T8" fmla="*/ 62 w 63"/>
                <a:gd name="T9" fmla="*/ 8 h 52"/>
                <a:gd name="T10" fmla="*/ 56 w 63"/>
                <a:gd name="T11" fmla="*/ 30 h 52"/>
                <a:gd name="T12" fmla="*/ 53 w 63"/>
                <a:gd name="T13" fmla="*/ 33 h 52"/>
                <a:gd name="T14" fmla="*/ 53 w 63"/>
                <a:gd name="T15" fmla="*/ 34 h 52"/>
                <a:gd name="T16" fmla="*/ 26 w 63"/>
                <a:gd name="T17" fmla="*/ 49 h 52"/>
                <a:gd name="T18" fmla="*/ 21 w 63"/>
                <a:gd name="T19" fmla="*/ 50 h 52"/>
                <a:gd name="T20" fmla="*/ 4 w 63"/>
                <a:gd name="T21" fmla="*/ 44 h 52"/>
                <a:gd name="T22" fmla="*/ 14 w 63"/>
                <a:gd name="T23" fmla="*/ 21 h 52"/>
                <a:gd name="T24" fmla="*/ 38 w 63"/>
                <a:gd name="T2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52">
                  <a:moveTo>
                    <a:pt x="38" y="24"/>
                  </a:moveTo>
                  <a:cubicBezTo>
                    <a:pt x="43" y="21"/>
                    <a:pt x="47" y="19"/>
                    <a:pt x="47" y="19"/>
                  </a:cubicBezTo>
                  <a:cubicBezTo>
                    <a:pt x="51" y="5"/>
                    <a:pt x="51" y="5"/>
                    <a:pt x="51" y="5"/>
                  </a:cubicBezTo>
                  <a:cubicBezTo>
                    <a:pt x="52" y="2"/>
                    <a:pt x="55" y="0"/>
                    <a:pt x="58" y="1"/>
                  </a:cubicBezTo>
                  <a:cubicBezTo>
                    <a:pt x="61" y="1"/>
                    <a:pt x="63" y="5"/>
                    <a:pt x="62" y="8"/>
                  </a:cubicBezTo>
                  <a:cubicBezTo>
                    <a:pt x="56" y="30"/>
                    <a:pt x="56" y="30"/>
                    <a:pt x="56" y="30"/>
                  </a:cubicBezTo>
                  <a:cubicBezTo>
                    <a:pt x="56" y="31"/>
                    <a:pt x="55" y="33"/>
                    <a:pt x="53" y="33"/>
                  </a:cubicBezTo>
                  <a:cubicBezTo>
                    <a:pt x="53" y="34"/>
                    <a:pt x="53" y="34"/>
                    <a:pt x="53" y="34"/>
                  </a:cubicBezTo>
                  <a:cubicBezTo>
                    <a:pt x="26" y="49"/>
                    <a:pt x="26" y="49"/>
                    <a:pt x="26" y="49"/>
                  </a:cubicBezTo>
                  <a:cubicBezTo>
                    <a:pt x="24" y="50"/>
                    <a:pt x="23" y="50"/>
                    <a:pt x="21" y="50"/>
                  </a:cubicBezTo>
                  <a:cubicBezTo>
                    <a:pt x="14" y="52"/>
                    <a:pt x="7" y="49"/>
                    <a:pt x="4" y="44"/>
                  </a:cubicBezTo>
                  <a:cubicBezTo>
                    <a:pt x="0" y="37"/>
                    <a:pt x="5" y="27"/>
                    <a:pt x="14" y="21"/>
                  </a:cubicBezTo>
                  <a:cubicBezTo>
                    <a:pt x="23" y="16"/>
                    <a:pt x="34" y="17"/>
                    <a:pt x="38" y="24"/>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326"/>
            <p:cNvSpPr/>
            <p:nvPr/>
          </p:nvSpPr>
          <p:spPr bwMode="auto">
            <a:xfrm>
              <a:off x="2558" y="2295"/>
              <a:ext cx="12" cy="14"/>
            </a:xfrm>
            <a:custGeom>
              <a:avLst/>
              <a:gdLst>
                <a:gd name="T0" fmla="*/ 4 w 7"/>
                <a:gd name="T1" fmla="*/ 0 h 8"/>
                <a:gd name="T2" fmla="*/ 7 w 7"/>
                <a:gd name="T3" fmla="*/ 2 h 8"/>
                <a:gd name="T4" fmla="*/ 5 w 7"/>
                <a:gd name="T5" fmla="*/ 8 h 8"/>
                <a:gd name="T6" fmla="*/ 5 w 7"/>
                <a:gd name="T7" fmla="*/ 8 h 8"/>
                <a:gd name="T8" fmla="*/ 3 w 7"/>
                <a:gd name="T9" fmla="*/ 6 h 8"/>
                <a:gd name="T10" fmla="*/ 0 w 7"/>
                <a:gd name="T11" fmla="*/ 7 h 8"/>
                <a:gd name="T12" fmla="*/ 0 w 7"/>
                <a:gd name="T13" fmla="*/ 7 h 8"/>
                <a:gd name="T14" fmla="*/ 1 w 7"/>
                <a:gd name="T15" fmla="*/ 1 h 8"/>
                <a:gd name="T16" fmla="*/ 4 w 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4" y="0"/>
                  </a:moveTo>
                  <a:cubicBezTo>
                    <a:pt x="6" y="0"/>
                    <a:pt x="7" y="1"/>
                    <a:pt x="7" y="2"/>
                  </a:cubicBezTo>
                  <a:cubicBezTo>
                    <a:pt x="5" y="8"/>
                    <a:pt x="5" y="8"/>
                    <a:pt x="5" y="8"/>
                  </a:cubicBezTo>
                  <a:cubicBezTo>
                    <a:pt x="5" y="8"/>
                    <a:pt x="5" y="8"/>
                    <a:pt x="5" y="8"/>
                  </a:cubicBezTo>
                  <a:cubicBezTo>
                    <a:pt x="5" y="7"/>
                    <a:pt x="4" y="6"/>
                    <a:pt x="3" y="6"/>
                  </a:cubicBezTo>
                  <a:cubicBezTo>
                    <a:pt x="1" y="5"/>
                    <a:pt x="0" y="6"/>
                    <a:pt x="0" y="7"/>
                  </a:cubicBezTo>
                  <a:cubicBezTo>
                    <a:pt x="0" y="7"/>
                    <a:pt x="0" y="7"/>
                    <a:pt x="0" y="7"/>
                  </a:cubicBezTo>
                  <a:cubicBezTo>
                    <a:pt x="1" y="1"/>
                    <a:pt x="1" y="1"/>
                    <a:pt x="1" y="1"/>
                  </a:cubicBezTo>
                  <a:cubicBezTo>
                    <a:pt x="1" y="0"/>
                    <a:pt x="3" y="0"/>
                    <a:pt x="4" y="0"/>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327"/>
            <p:cNvSpPr/>
            <p:nvPr/>
          </p:nvSpPr>
          <p:spPr bwMode="auto">
            <a:xfrm>
              <a:off x="2160" y="1886"/>
              <a:ext cx="279" cy="150"/>
            </a:xfrm>
            <a:custGeom>
              <a:avLst/>
              <a:gdLst>
                <a:gd name="T0" fmla="*/ 93 w 157"/>
                <a:gd name="T1" fmla="*/ 45 h 84"/>
                <a:gd name="T2" fmla="*/ 50 w 157"/>
                <a:gd name="T3" fmla="*/ 74 h 84"/>
                <a:gd name="T4" fmla="*/ 0 w 157"/>
                <a:gd name="T5" fmla="*/ 23 h 84"/>
                <a:gd name="T6" fmla="*/ 90 w 157"/>
                <a:gd name="T7" fmla="*/ 0 h 84"/>
                <a:gd name="T8" fmla="*/ 157 w 157"/>
                <a:gd name="T9" fmla="*/ 29 h 84"/>
                <a:gd name="T10" fmla="*/ 141 w 157"/>
                <a:gd name="T11" fmla="*/ 67 h 84"/>
                <a:gd name="T12" fmla="*/ 93 w 157"/>
                <a:gd name="T13" fmla="*/ 45 h 84"/>
              </a:gdLst>
              <a:ahLst/>
              <a:cxnLst>
                <a:cxn ang="0">
                  <a:pos x="T0" y="T1"/>
                </a:cxn>
                <a:cxn ang="0">
                  <a:pos x="T2" y="T3"/>
                </a:cxn>
                <a:cxn ang="0">
                  <a:pos x="T4" y="T5"/>
                </a:cxn>
                <a:cxn ang="0">
                  <a:pos x="T6" y="T7"/>
                </a:cxn>
                <a:cxn ang="0">
                  <a:pos x="T8" y="T9"/>
                </a:cxn>
                <a:cxn ang="0">
                  <a:pos x="T10" y="T11"/>
                </a:cxn>
                <a:cxn ang="0">
                  <a:pos x="T12" y="T13"/>
                </a:cxn>
              </a:cxnLst>
              <a:rect l="0" t="0" r="r" b="b"/>
              <a:pathLst>
                <a:path w="157" h="84">
                  <a:moveTo>
                    <a:pt x="93" y="45"/>
                  </a:moveTo>
                  <a:cubicBezTo>
                    <a:pt x="93" y="45"/>
                    <a:pt x="63" y="63"/>
                    <a:pt x="50" y="74"/>
                  </a:cubicBezTo>
                  <a:cubicBezTo>
                    <a:pt x="39" y="84"/>
                    <a:pt x="0" y="23"/>
                    <a:pt x="0" y="23"/>
                  </a:cubicBezTo>
                  <a:cubicBezTo>
                    <a:pt x="90" y="0"/>
                    <a:pt x="90" y="0"/>
                    <a:pt x="90" y="0"/>
                  </a:cubicBezTo>
                  <a:cubicBezTo>
                    <a:pt x="157" y="29"/>
                    <a:pt x="157" y="29"/>
                    <a:pt x="157" y="29"/>
                  </a:cubicBezTo>
                  <a:cubicBezTo>
                    <a:pt x="141" y="67"/>
                    <a:pt x="141" y="67"/>
                    <a:pt x="141" y="67"/>
                  </a:cubicBezTo>
                  <a:lnTo>
                    <a:pt x="93" y="45"/>
                  </a:ln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328"/>
            <p:cNvSpPr/>
            <p:nvPr/>
          </p:nvSpPr>
          <p:spPr bwMode="auto">
            <a:xfrm>
              <a:off x="2398" y="1932"/>
              <a:ext cx="41" cy="73"/>
            </a:xfrm>
            <a:custGeom>
              <a:avLst/>
              <a:gdLst>
                <a:gd name="T0" fmla="*/ 41 w 41"/>
                <a:gd name="T1" fmla="*/ 6 h 73"/>
                <a:gd name="T2" fmla="*/ 30 w 41"/>
                <a:gd name="T3" fmla="*/ 0 h 73"/>
                <a:gd name="T4" fmla="*/ 0 w 41"/>
                <a:gd name="T5" fmla="*/ 68 h 73"/>
                <a:gd name="T6" fmla="*/ 10 w 41"/>
                <a:gd name="T7" fmla="*/ 73 h 73"/>
                <a:gd name="T8" fmla="*/ 41 w 41"/>
                <a:gd name="T9" fmla="*/ 6 h 73"/>
              </a:gdLst>
              <a:ahLst/>
              <a:cxnLst>
                <a:cxn ang="0">
                  <a:pos x="T0" y="T1"/>
                </a:cxn>
                <a:cxn ang="0">
                  <a:pos x="T2" y="T3"/>
                </a:cxn>
                <a:cxn ang="0">
                  <a:pos x="T4" y="T5"/>
                </a:cxn>
                <a:cxn ang="0">
                  <a:pos x="T6" y="T7"/>
                </a:cxn>
                <a:cxn ang="0">
                  <a:pos x="T8" y="T9"/>
                </a:cxn>
              </a:cxnLst>
              <a:rect l="0" t="0" r="r" b="b"/>
              <a:pathLst>
                <a:path w="41" h="73">
                  <a:moveTo>
                    <a:pt x="41" y="6"/>
                  </a:moveTo>
                  <a:lnTo>
                    <a:pt x="30" y="0"/>
                  </a:lnTo>
                  <a:lnTo>
                    <a:pt x="0" y="68"/>
                  </a:lnTo>
                  <a:lnTo>
                    <a:pt x="10" y="73"/>
                  </a:lnTo>
                  <a:lnTo>
                    <a:pt x="41" y="6"/>
                  </a:lnTo>
                  <a:close/>
                </a:path>
              </a:pathLst>
            </a:custGeom>
            <a:solidFill>
              <a:srgbClr val="8C1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329"/>
            <p:cNvSpPr/>
            <p:nvPr/>
          </p:nvSpPr>
          <p:spPr bwMode="auto">
            <a:xfrm>
              <a:off x="2405" y="1931"/>
              <a:ext cx="85" cy="99"/>
            </a:xfrm>
            <a:custGeom>
              <a:avLst/>
              <a:gdLst>
                <a:gd name="T0" fmla="*/ 0 w 85"/>
                <a:gd name="T1" fmla="*/ 76 h 99"/>
                <a:gd name="T2" fmla="*/ 35 w 85"/>
                <a:gd name="T3" fmla="*/ 0 h 99"/>
                <a:gd name="T4" fmla="*/ 85 w 85"/>
                <a:gd name="T5" fmla="*/ 23 h 99"/>
                <a:gd name="T6" fmla="*/ 51 w 85"/>
                <a:gd name="T7" fmla="*/ 99 h 99"/>
                <a:gd name="T8" fmla="*/ 0 w 85"/>
                <a:gd name="T9" fmla="*/ 76 h 99"/>
              </a:gdLst>
              <a:ahLst/>
              <a:cxnLst>
                <a:cxn ang="0">
                  <a:pos x="T0" y="T1"/>
                </a:cxn>
                <a:cxn ang="0">
                  <a:pos x="T2" y="T3"/>
                </a:cxn>
                <a:cxn ang="0">
                  <a:pos x="T4" y="T5"/>
                </a:cxn>
                <a:cxn ang="0">
                  <a:pos x="T6" y="T7"/>
                </a:cxn>
                <a:cxn ang="0">
                  <a:pos x="T8" y="T9"/>
                </a:cxn>
              </a:cxnLst>
              <a:rect l="0" t="0" r="r" b="b"/>
              <a:pathLst>
                <a:path w="85" h="99">
                  <a:moveTo>
                    <a:pt x="0" y="76"/>
                  </a:moveTo>
                  <a:lnTo>
                    <a:pt x="35" y="0"/>
                  </a:lnTo>
                  <a:lnTo>
                    <a:pt x="85" y="23"/>
                  </a:lnTo>
                  <a:lnTo>
                    <a:pt x="51" y="99"/>
                  </a:lnTo>
                  <a:lnTo>
                    <a:pt x="0" y="76"/>
                  </a:ln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330"/>
            <p:cNvSpPr/>
            <p:nvPr/>
          </p:nvSpPr>
          <p:spPr bwMode="auto">
            <a:xfrm>
              <a:off x="2410" y="2000"/>
              <a:ext cx="9" cy="9"/>
            </a:xfrm>
            <a:custGeom>
              <a:avLst/>
              <a:gdLst>
                <a:gd name="T0" fmla="*/ 1 w 5"/>
                <a:gd name="T1" fmla="*/ 4 h 5"/>
                <a:gd name="T2" fmla="*/ 0 w 5"/>
                <a:gd name="T3" fmla="*/ 2 h 5"/>
                <a:gd name="T4" fmla="*/ 3 w 5"/>
                <a:gd name="T5" fmla="*/ 1 h 5"/>
                <a:gd name="T6" fmla="*/ 4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0" y="4"/>
                    <a:pt x="0" y="3"/>
                    <a:pt x="0" y="2"/>
                  </a:cubicBezTo>
                  <a:cubicBezTo>
                    <a:pt x="1" y="1"/>
                    <a:pt x="2" y="0"/>
                    <a:pt x="3" y="1"/>
                  </a:cubicBezTo>
                  <a:cubicBezTo>
                    <a:pt x="4" y="1"/>
                    <a:pt x="5" y="3"/>
                    <a:pt x="4" y="4"/>
                  </a:cubicBezTo>
                  <a:cubicBezTo>
                    <a:pt x="3" y="5"/>
                    <a:pt x="2" y="5"/>
                    <a:pt x="1" y="4"/>
                  </a:cubicBezTo>
                  <a:close/>
                </a:path>
              </a:pathLst>
            </a:cu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331"/>
            <p:cNvSpPr/>
            <p:nvPr/>
          </p:nvSpPr>
          <p:spPr bwMode="auto">
            <a:xfrm>
              <a:off x="2416" y="2004"/>
              <a:ext cx="1" cy="1"/>
            </a:xfrm>
            <a:custGeom>
              <a:avLst/>
              <a:gdLst>
                <a:gd name="T0" fmla="*/ 0 w 1"/>
                <a:gd name="T1" fmla="*/ 1 h 1"/>
                <a:gd name="T2" fmla="*/ 0 w 1"/>
                <a:gd name="T3" fmla="*/ 0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0"/>
                  </a:lnTo>
                  <a:lnTo>
                    <a:pt x="1" y="0"/>
                  </a:lnTo>
                  <a:lnTo>
                    <a:pt x="1" y="0"/>
                  </a:lnTo>
                  <a:lnTo>
                    <a:pt x="0" y="1"/>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332"/>
            <p:cNvSpPr/>
            <p:nvPr/>
          </p:nvSpPr>
          <p:spPr bwMode="auto">
            <a:xfrm>
              <a:off x="2414" y="2005"/>
              <a:ext cx="2" cy="2"/>
            </a:xfrm>
            <a:custGeom>
              <a:avLst/>
              <a:gdLst>
                <a:gd name="T0" fmla="*/ 0 w 2"/>
                <a:gd name="T1" fmla="*/ 2 h 2"/>
                <a:gd name="T2" fmla="*/ 0 w 2"/>
                <a:gd name="T3" fmla="*/ 2 h 2"/>
                <a:gd name="T4" fmla="*/ 2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2"/>
                  </a:lnTo>
                  <a:lnTo>
                    <a:pt x="2" y="0"/>
                  </a:lnTo>
                  <a:lnTo>
                    <a:pt x="2" y="2"/>
                  </a:lnTo>
                  <a:lnTo>
                    <a:pt x="0" y="2"/>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Rectangle 333"/>
            <p:cNvSpPr>
              <a:spLocks noChangeArrowheads="1"/>
            </p:cNvSpPr>
            <p:nvPr/>
          </p:nvSpPr>
          <p:spPr bwMode="auto">
            <a:xfrm>
              <a:off x="2412" y="2005"/>
              <a:ext cx="1" cy="1"/>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48" name="Freeform 334"/>
            <p:cNvSpPr/>
            <p:nvPr/>
          </p:nvSpPr>
          <p:spPr bwMode="auto">
            <a:xfrm>
              <a:off x="2412" y="2002"/>
              <a:ext cx="2" cy="2"/>
            </a:xfrm>
            <a:custGeom>
              <a:avLst/>
              <a:gdLst>
                <a:gd name="T0" fmla="*/ 0 w 2"/>
                <a:gd name="T1" fmla="*/ 0 h 2"/>
                <a:gd name="T2" fmla="*/ 2 w 2"/>
                <a:gd name="T3" fmla="*/ 0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0"/>
                  </a:lnTo>
                  <a:lnTo>
                    <a:pt x="2" y="2"/>
                  </a:lnTo>
                  <a:lnTo>
                    <a:pt x="2" y="2"/>
                  </a:lnTo>
                  <a:lnTo>
                    <a:pt x="0"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335"/>
            <p:cNvSpPr/>
            <p:nvPr/>
          </p:nvSpPr>
          <p:spPr bwMode="auto">
            <a:xfrm>
              <a:off x="2325" y="1890"/>
              <a:ext cx="32" cy="44"/>
            </a:xfrm>
            <a:custGeom>
              <a:avLst/>
              <a:gdLst>
                <a:gd name="T0" fmla="*/ 0 w 18"/>
                <a:gd name="T1" fmla="*/ 0 h 25"/>
                <a:gd name="T2" fmla="*/ 18 w 18"/>
                <a:gd name="T3" fmla="*/ 22 h 25"/>
                <a:gd name="T4" fmla="*/ 9 w 18"/>
                <a:gd name="T5" fmla="*/ 10 h 25"/>
                <a:gd name="T6" fmla="*/ 9 w 18"/>
                <a:gd name="T7" fmla="*/ 25 h 25"/>
                <a:gd name="T8" fmla="*/ 0 w 18"/>
                <a:gd name="T9" fmla="*/ 0 h 25"/>
              </a:gdLst>
              <a:ahLst/>
              <a:cxnLst>
                <a:cxn ang="0">
                  <a:pos x="T0" y="T1"/>
                </a:cxn>
                <a:cxn ang="0">
                  <a:pos x="T2" y="T3"/>
                </a:cxn>
                <a:cxn ang="0">
                  <a:pos x="T4" y="T5"/>
                </a:cxn>
                <a:cxn ang="0">
                  <a:pos x="T6" y="T7"/>
                </a:cxn>
                <a:cxn ang="0">
                  <a:pos x="T8" y="T9"/>
                </a:cxn>
              </a:cxnLst>
              <a:rect l="0" t="0" r="r" b="b"/>
              <a:pathLst>
                <a:path w="18" h="25">
                  <a:moveTo>
                    <a:pt x="0" y="0"/>
                  </a:moveTo>
                  <a:cubicBezTo>
                    <a:pt x="0" y="0"/>
                    <a:pt x="17" y="10"/>
                    <a:pt x="18" y="22"/>
                  </a:cubicBezTo>
                  <a:cubicBezTo>
                    <a:pt x="18" y="22"/>
                    <a:pt x="13" y="11"/>
                    <a:pt x="9" y="10"/>
                  </a:cubicBezTo>
                  <a:cubicBezTo>
                    <a:pt x="9" y="10"/>
                    <a:pt x="11" y="19"/>
                    <a:pt x="9" y="25"/>
                  </a:cubicBezTo>
                  <a:cubicBezTo>
                    <a:pt x="9" y="25"/>
                    <a:pt x="8" y="8"/>
                    <a:pt x="0" y="0"/>
                  </a:cubicBezTo>
                  <a:close/>
                </a:path>
              </a:pathLst>
            </a:custGeom>
            <a:solidFill>
              <a:srgbClr val="8C1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336"/>
            <p:cNvSpPr/>
            <p:nvPr/>
          </p:nvSpPr>
          <p:spPr bwMode="auto">
            <a:xfrm>
              <a:off x="2330" y="1945"/>
              <a:ext cx="20" cy="19"/>
            </a:xfrm>
            <a:custGeom>
              <a:avLst/>
              <a:gdLst>
                <a:gd name="T0" fmla="*/ 11 w 11"/>
                <a:gd name="T1" fmla="*/ 0 h 11"/>
                <a:gd name="T2" fmla="*/ 0 w 11"/>
                <a:gd name="T3" fmla="*/ 11 h 11"/>
                <a:gd name="T4" fmla="*/ 11 w 11"/>
                <a:gd name="T5" fmla="*/ 0 h 11"/>
              </a:gdLst>
              <a:ahLst/>
              <a:cxnLst>
                <a:cxn ang="0">
                  <a:pos x="T0" y="T1"/>
                </a:cxn>
                <a:cxn ang="0">
                  <a:pos x="T2" y="T3"/>
                </a:cxn>
                <a:cxn ang="0">
                  <a:pos x="T4" y="T5"/>
                </a:cxn>
              </a:cxnLst>
              <a:rect l="0" t="0" r="r" b="b"/>
              <a:pathLst>
                <a:path w="11" h="11">
                  <a:moveTo>
                    <a:pt x="11" y="0"/>
                  </a:moveTo>
                  <a:cubicBezTo>
                    <a:pt x="11" y="0"/>
                    <a:pt x="4" y="10"/>
                    <a:pt x="0" y="11"/>
                  </a:cubicBezTo>
                  <a:cubicBezTo>
                    <a:pt x="0" y="11"/>
                    <a:pt x="7" y="10"/>
                    <a:pt x="11" y="0"/>
                  </a:cubicBezTo>
                  <a:close/>
                </a:path>
              </a:pathLst>
            </a:custGeom>
            <a:solidFill>
              <a:srgbClr val="8C1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337"/>
            <p:cNvSpPr/>
            <p:nvPr/>
          </p:nvSpPr>
          <p:spPr bwMode="auto">
            <a:xfrm>
              <a:off x="2222" y="1975"/>
              <a:ext cx="28" cy="37"/>
            </a:xfrm>
            <a:custGeom>
              <a:avLst/>
              <a:gdLst>
                <a:gd name="T0" fmla="*/ 16 w 16"/>
                <a:gd name="T1" fmla="*/ 21 h 21"/>
                <a:gd name="T2" fmla="*/ 3 w 16"/>
                <a:gd name="T3" fmla="*/ 0 h 21"/>
                <a:gd name="T4" fmla="*/ 11 w 16"/>
                <a:gd name="T5" fmla="*/ 15 h 21"/>
                <a:gd name="T6" fmla="*/ 0 w 16"/>
                <a:gd name="T7" fmla="*/ 11 h 21"/>
                <a:gd name="T8" fmla="*/ 16 w 16"/>
                <a:gd name="T9" fmla="*/ 21 h 21"/>
              </a:gdLst>
              <a:ahLst/>
              <a:cxnLst>
                <a:cxn ang="0">
                  <a:pos x="T0" y="T1"/>
                </a:cxn>
                <a:cxn ang="0">
                  <a:pos x="T2" y="T3"/>
                </a:cxn>
                <a:cxn ang="0">
                  <a:pos x="T4" y="T5"/>
                </a:cxn>
                <a:cxn ang="0">
                  <a:pos x="T6" y="T7"/>
                </a:cxn>
                <a:cxn ang="0">
                  <a:pos x="T8" y="T9"/>
                </a:cxn>
              </a:cxnLst>
              <a:rect l="0" t="0" r="r" b="b"/>
              <a:pathLst>
                <a:path w="16" h="21">
                  <a:moveTo>
                    <a:pt x="16" y="21"/>
                  </a:moveTo>
                  <a:cubicBezTo>
                    <a:pt x="16" y="21"/>
                    <a:pt x="8" y="3"/>
                    <a:pt x="3" y="0"/>
                  </a:cubicBezTo>
                  <a:cubicBezTo>
                    <a:pt x="3" y="0"/>
                    <a:pt x="10" y="10"/>
                    <a:pt x="11" y="15"/>
                  </a:cubicBezTo>
                  <a:cubicBezTo>
                    <a:pt x="11" y="15"/>
                    <a:pt x="2" y="10"/>
                    <a:pt x="0" y="11"/>
                  </a:cubicBezTo>
                  <a:cubicBezTo>
                    <a:pt x="0" y="11"/>
                    <a:pt x="10" y="16"/>
                    <a:pt x="16" y="21"/>
                  </a:cubicBezTo>
                  <a:close/>
                </a:path>
              </a:pathLst>
            </a:custGeom>
            <a:solidFill>
              <a:srgbClr val="8C1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338"/>
            <p:cNvSpPr/>
            <p:nvPr/>
          </p:nvSpPr>
          <p:spPr bwMode="auto">
            <a:xfrm>
              <a:off x="2247" y="1970"/>
              <a:ext cx="7" cy="34"/>
            </a:xfrm>
            <a:custGeom>
              <a:avLst/>
              <a:gdLst>
                <a:gd name="T0" fmla="*/ 4 w 4"/>
                <a:gd name="T1" fmla="*/ 0 h 19"/>
                <a:gd name="T2" fmla="*/ 3 w 4"/>
                <a:gd name="T3" fmla="*/ 19 h 19"/>
                <a:gd name="T4" fmla="*/ 4 w 4"/>
                <a:gd name="T5" fmla="*/ 0 h 19"/>
              </a:gdLst>
              <a:ahLst/>
              <a:cxnLst>
                <a:cxn ang="0">
                  <a:pos x="T0" y="T1"/>
                </a:cxn>
                <a:cxn ang="0">
                  <a:pos x="T2" y="T3"/>
                </a:cxn>
                <a:cxn ang="0">
                  <a:pos x="T4" y="T5"/>
                </a:cxn>
              </a:cxnLst>
              <a:rect l="0" t="0" r="r" b="b"/>
              <a:pathLst>
                <a:path w="4" h="19">
                  <a:moveTo>
                    <a:pt x="4" y="0"/>
                  </a:moveTo>
                  <a:cubicBezTo>
                    <a:pt x="4" y="0"/>
                    <a:pt x="2" y="14"/>
                    <a:pt x="3" y="19"/>
                  </a:cubicBezTo>
                  <a:cubicBezTo>
                    <a:pt x="3" y="19"/>
                    <a:pt x="0" y="11"/>
                    <a:pt x="4" y="0"/>
                  </a:cubicBezTo>
                  <a:close/>
                </a:path>
              </a:pathLst>
            </a:custGeom>
            <a:solidFill>
              <a:srgbClr val="8C1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339"/>
            <p:cNvSpPr/>
            <p:nvPr/>
          </p:nvSpPr>
          <p:spPr bwMode="auto">
            <a:xfrm>
              <a:off x="2160" y="2333"/>
              <a:ext cx="279" cy="151"/>
            </a:xfrm>
            <a:custGeom>
              <a:avLst/>
              <a:gdLst>
                <a:gd name="T0" fmla="*/ 93 w 157"/>
                <a:gd name="T1" fmla="*/ 40 h 85"/>
                <a:gd name="T2" fmla="*/ 50 w 157"/>
                <a:gd name="T3" fmla="*/ 10 h 85"/>
                <a:gd name="T4" fmla="*/ 0 w 157"/>
                <a:gd name="T5" fmla="*/ 62 h 85"/>
                <a:gd name="T6" fmla="*/ 90 w 157"/>
                <a:gd name="T7" fmla="*/ 85 h 85"/>
                <a:gd name="T8" fmla="*/ 157 w 157"/>
                <a:gd name="T9" fmla="*/ 56 h 85"/>
                <a:gd name="T10" fmla="*/ 141 w 157"/>
                <a:gd name="T11" fmla="*/ 17 h 85"/>
                <a:gd name="T12" fmla="*/ 93 w 157"/>
                <a:gd name="T13" fmla="*/ 40 h 85"/>
              </a:gdLst>
              <a:ahLst/>
              <a:cxnLst>
                <a:cxn ang="0">
                  <a:pos x="T0" y="T1"/>
                </a:cxn>
                <a:cxn ang="0">
                  <a:pos x="T2" y="T3"/>
                </a:cxn>
                <a:cxn ang="0">
                  <a:pos x="T4" y="T5"/>
                </a:cxn>
                <a:cxn ang="0">
                  <a:pos x="T6" y="T7"/>
                </a:cxn>
                <a:cxn ang="0">
                  <a:pos x="T8" y="T9"/>
                </a:cxn>
                <a:cxn ang="0">
                  <a:pos x="T10" y="T11"/>
                </a:cxn>
                <a:cxn ang="0">
                  <a:pos x="T12" y="T13"/>
                </a:cxn>
              </a:cxnLst>
              <a:rect l="0" t="0" r="r" b="b"/>
              <a:pathLst>
                <a:path w="157" h="85">
                  <a:moveTo>
                    <a:pt x="93" y="40"/>
                  </a:moveTo>
                  <a:cubicBezTo>
                    <a:pt x="93" y="40"/>
                    <a:pt x="63" y="22"/>
                    <a:pt x="50" y="10"/>
                  </a:cubicBezTo>
                  <a:cubicBezTo>
                    <a:pt x="39" y="0"/>
                    <a:pt x="0" y="62"/>
                    <a:pt x="0" y="62"/>
                  </a:cubicBezTo>
                  <a:cubicBezTo>
                    <a:pt x="90" y="85"/>
                    <a:pt x="90" y="85"/>
                    <a:pt x="90" y="85"/>
                  </a:cubicBezTo>
                  <a:cubicBezTo>
                    <a:pt x="157" y="56"/>
                    <a:pt x="157" y="56"/>
                    <a:pt x="157" y="56"/>
                  </a:cubicBezTo>
                  <a:cubicBezTo>
                    <a:pt x="141" y="17"/>
                    <a:pt x="141" y="17"/>
                    <a:pt x="141" y="17"/>
                  </a:cubicBezTo>
                  <a:lnTo>
                    <a:pt x="93" y="40"/>
                  </a:ln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340"/>
            <p:cNvSpPr/>
            <p:nvPr/>
          </p:nvSpPr>
          <p:spPr bwMode="auto">
            <a:xfrm>
              <a:off x="2400" y="2365"/>
              <a:ext cx="39" cy="71"/>
            </a:xfrm>
            <a:custGeom>
              <a:avLst/>
              <a:gdLst>
                <a:gd name="T0" fmla="*/ 39 w 39"/>
                <a:gd name="T1" fmla="*/ 67 h 71"/>
                <a:gd name="T2" fmla="*/ 30 w 39"/>
                <a:gd name="T3" fmla="*/ 71 h 71"/>
                <a:gd name="T4" fmla="*/ 0 w 39"/>
                <a:gd name="T5" fmla="*/ 3 h 71"/>
                <a:gd name="T6" fmla="*/ 8 w 39"/>
                <a:gd name="T7" fmla="*/ 0 h 71"/>
                <a:gd name="T8" fmla="*/ 39 w 39"/>
                <a:gd name="T9" fmla="*/ 67 h 71"/>
              </a:gdLst>
              <a:ahLst/>
              <a:cxnLst>
                <a:cxn ang="0">
                  <a:pos x="T0" y="T1"/>
                </a:cxn>
                <a:cxn ang="0">
                  <a:pos x="T2" y="T3"/>
                </a:cxn>
                <a:cxn ang="0">
                  <a:pos x="T4" y="T5"/>
                </a:cxn>
                <a:cxn ang="0">
                  <a:pos x="T6" y="T7"/>
                </a:cxn>
                <a:cxn ang="0">
                  <a:pos x="T8" y="T9"/>
                </a:cxn>
              </a:cxnLst>
              <a:rect l="0" t="0" r="r" b="b"/>
              <a:pathLst>
                <a:path w="39" h="71">
                  <a:moveTo>
                    <a:pt x="39" y="67"/>
                  </a:moveTo>
                  <a:lnTo>
                    <a:pt x="30" y="71"/>
                  </a:lnTo>
                  <a:lnTo>
                    <a:pt x="0" y="3"/>
                  </a:lnTo>
                  <a:lnTo>
                    <a:pt x="8" y="0"/>
                  </a:lnTo>
                  <a:lnTo>
                    <a:pt x="39" y="67"/>
                  </a:lnTo>
                  <a:close/>
                </a:path>
              </a:pathLst>
            </a:custGeom>
            <a:solidFill>
              <a:srgbClr val="8C1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341"/>
            <p:cNvSpPr/>
            <p:nvPr/>
          </p:nvSpPr>
          <p:spPr bwMode="auto">
            <a:xfrm>
              <a:off x="2405" y="2340"/>
              <a:ext cx="85" cy="99"/>
            </a:xfrm>
            <a:custGeom>
              <a:avLst/>
              <a:gdLst>
                <a:gd name="T0" fmla="*/ 0 w 85"/>
                <a:gd name="T1" fmla="*/ 23 h 99"/>
                <a:gd name="T2" fmla="*/ 35 w 85"/>
                <a:gd name="T3" fmla="*/ 99 h 99"/>
                <a:gd name="T4" fmla="*/ 85 w 85"/>
                <a:gd name="T5" fmla="*/ 76 h 99"/>
                <a:gd name="T6" fmla="*/ 51 w 85"/>
                <a:gd name="T7" fmla="*/ 0 h 99"/>
                <a:gd name="T8" fmla="*/ 0 w 85"/>
                <a:gd name="T9" fmla="*/ 23 h 99"/>
              </a:gdLst>
              <a:ahLst/>
              <a:cxnLst>
                <a:cxn ang="0">
                  <a:pos x="T0" y="T1"/>
                </a:cxn>
                <a:cxn ang="0">
                  <a:pos x="T2" y="T3"/>
                </a:cxn>
                <a:cxn ang="0">
                  <a:pos x="T4" y="T5"/>
                </a:cxn>
                <a:cxn ang="0">
                  <a:pos x="T6" y="T7"/>
                </a:cxn>
                <a:cxn ang="0">
                  <a:pos x="T8" y="T9"/>
                </a:cxn>
              </a:cxnLst>
              <a:rect l="0" t="0" r="r" b="b"/>
              <a:pathLst>
                <a:path w="85" h="99">
                  <a:moveTo>
                    <a:pt x="0" y="23"/>
                  </a:moveTo>
                  <a:lnTo>
                    <a:pt x="35" y="99"/>
                  </a:lnTo>
                  <a:lnTo>
                    <a:pt x="85" y="76"/>
                  </a:lnTo>
                  <a:lnTo>
                    <a:pt x="51" y="0"/>
                  </a:lnTo>
                  <a:lnTo>
                    <a:pt x="0" y="23"/>
                  </a:ln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342"/>
            <p:cNvSpPr/>
            <p:nvPr/>
          </p:nvSpPr>
          <p:spPr bwMode="auto">
            <a:xfrm>
              <a:off x="2410" y="2361"/>
              <a:ext cx="9" cy="7"/>
            </a:xfrm>
            <a:custGeom>
              <a:avLst/>
              <a:gdLst>
                <a:gd name="T0" fmla="*/ 1 w 5"/>
                <a:gd name="T1" fmla="*/ 0 h 4"/>
                <a:gd name="T2" fmla="*/ 0 w 5"/>
                <a:gd name="T3" fmla="*/ 3 h 4"/>
                <a:gd name="T4" fmla="*/ 3 w 5"/>
                <a:gd name="T5" fmla="*/ 4 h 4"/>
                <a:gd name="T6" fmla="*/ 4 w 5"/>
                <a:gd name="T7" fmla="*/ 1 h 4"/>
                <a:gd name="T8" fmla="*/ 1 w 5"/>
                <a:gd name="T9" fmla="*/ 0 h 4"/>
              </a:gdLst>
              <a:ahLst/>
              <a:cxnLst>
                <a:cxn ang="0">
                  <a:pos x="T0" y="T1"/>
                </a:cxn>
                <a:cxn ang="0">
                  <a:pos x="T2" y="T3"/>
                </a:cxn>
                <a:cxn ang="0">
                  <a:pos x="T4" y="T5"/>
                </a:cxn>
                <a:cxn ang="0">
                  <a:pos x="T6" y="T7"/>
                </a:cxn>
                <a:cxn ang="0">
                  <a:pos x="T8" y="T9"/>
                </a:cxn>
              </a:cxnLst>
              <a:rect l="0" t="0" r="r" b="b"/>
              <a:pathLst>
                <a:path w="5" h="4">
                  <a:moveTo>
                    <a:pt x="1" y="0"/>
                  </a:moveTo>
                  <a:cubicBezTo>
                    <a:pt x="0" y="1"/>
                    <a:pt x="0" y="2"/>
                    <a:pt x="0" y="3"/>
                  </a:cubicBezTo>
                  <a:cubicBezTo>
                    <a:pt x="1" y="4"/>
                    <a:pt x="2" y="4"/>
                    <a:pt x="3" y="4"/>
                  </a:cubicBezTo>
                  <a:cubicBezTo>
                    <a:pt x="4" y="3"/>
                    <a:pt x="5" y="2"/>
                    <a:pt x="4" y="1"/>
                  </a:cubicBezTo>
                  <a:cubicBezTo>
                    <a:pt x="3" y="0"/>
                    <a:pt x="2" y="0"/>
                    <a:pt x="1" y="0"/>
                  </a:cubicBezTo>
                  <a:close/>
                </a:path>
              </a:pathLst>
            </a:cu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Rectangle 343"/>
            <p:cNvSpPr>
              <a:spLocks noChangeArrowheads="1"/>
            </p:cNvSpPr>
            <p:nvPr/>
          </p:nvSpPr>
          <p:spPr bwMode="auto">
            <a:xfrm>
              <a:off x="2416" y="2365"/>
              <a:ext cx="1" cy="1"/>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58" name="Rectangle 344"/>
            <p:cNvSpPr>
              <a:spLocks noChangeArrowheads="1"/>
            </p:cNvSpPr>
            <p:nvPr/>
          </p:nvSpPr>
          <p:spPr bwMode="auto">
            <a:xfrm>
              <a:off x="2414" y="2363"/>
              <a:ext cx="2" cy="1"/>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59" name="Freeform 345"/>
            <p:cNvSpPr/>
            <p:nvPr/>
          </p:nvSpPr>
          <p:spPr bwMode="auto">
            <a:xfrm>
              <a:off x="2412" y="2363"/>
              <a:ext cx="0" cy="2"/>
            </a:xfrm>
            <a:custGeom>
              <a:avLst/>
              <a:gdLst>
                <a:gd name="T0" fmla="*/ 2 h 2"/>
                <a:gd name="T1" fmla="*/ 2 h 2"/>
                <a:gd name="T2" fmla="*/ 2 h 2"/>
                <a:gd name="T3" fmla="*/ 0 h 2"/>
                <a:gd name="T4" fmla="*/ 2 h 2"/>
              </a:gdLst>
              <a:ahLst/>
              <a:cxnLst>
                <a:cxn ang="0">
                  <a:pos x="0" y="T0"/>
                </a:cxn>
                <a:cxn ang="0">
                  <a:pos x="0" y="T1"/>
                </a:cxn>
                <a:cxn ang="0">
                  <a:pos x="0" y="T2"/>
                </a:cxn>
                <a:cxn ang="0">
                  <a:pos x="0" y="T3"/>
                </a:cxn>
                <a:cxn ang="0">
                  <a:pos x="0" y="T4"/>
                </a:cxn>
              </a:cxnLst>
              <a:rect l="0" t="0" r="r" b="b"/>
              <a:pathLst>
                <a:path h="2">
                  <a:moveTo>
                    <a:pt x="0" y="2"/>
                  </a:moveTo>
                  <a:lnTo>
                    <a:pt x="0" y="2"/>
                  </a:lnTo>
                  <a:lnTo>
                    <a:pt x="0" y="2"/>
                  </a:lnTo>
                  <a:lnTo>
                    <a:pt x="0" y="0"/>
                  </a:lnTo>
                  <a:lnTo>
                    <a:pt x="0" y="2"/>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346"/>
            <p:cNvSpPr/>
            <p:nvPr/>
          </p:nvSpPr>
          <p:spPr bwMode="auto">
            <a:xfrm>
              <a:off x="2412" y="2366"/>
              <a:ext cx="2" cy="2"/>
            </a:xfrm>
            <a:custGeom>
              <a:avLst/>
              <a:gdLst>
                <a:gd name="T0" fmla="*/ 0 w 2"/>
                <a:gd name="T1" fmla="*/ 0 h 2"/>
                <a:gd name="T2" fmla="*/ 2 w 2"/>
                <a:gd name="T3" fmla="*/ 2 h 2"/>
                <a:gd name="T4" fmla="*/ 2 w 2"/>
                <a:gd name="T5" fmla="*/ 0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0"/>
                  </a:lnTo>
                  <a:lnTo>
                    <a:pt x="2" y="0"/>
                  </a:lnTo>
                  <a:lnTo>
                    <a:pt x="0"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347"/>
            <p:cNvSpPr/>
            <p:nvPr/>
          </p:nvSpPr>
          <p:spPr bwMode="auto">
            <a:xfrm>
              <a:off x="2325" y="2436"/>
              <a:ext cx="32" cy="44"/>
            </a:xfrm>
            <a:custGeom>
              <a:avLst/>
              <a:gdLst>
                <a:gd name="T0" fmla="*/ 0 w 18"/>
                <a:gd name="T1" fmla="*/ 25 h 25"/>
                <a:gd name="T2" fmla="*/ 18 w 18"/>
                <a:gd name="T3" fmla="*/ 3 h 25"/>
                <a:gd name="T4" fmla="*/ 9 w 18"/>
                <a:gd name="T5" fmla="*/ 14 h 25"/>
                <a:gd name="T6" fmla="*/ 9 w 18"/>
                <a:gd name="T7" fmla="*/ 0 h 25"/>
                <a:gd name="T8" fmla="*/ 0 w 18"/>
                <a:gd name="T9" fmla="*/ 25 h 25"/>
              </a:gdLst>
              <a:ahLst/>
              <a:cxnLst>
                <a:cxn ang="0">
                  <a:pos x="T0" y="T1"/>
                </a:cxn>
                <a:cxn ang="0">
                  <a:pos x="T2" y="T3"/>
                </a:cxn>
                <a:cxn ang="0">
                  <a:pos x="T4" y="T5"/>
                </a:cxn>
                <a:cxn ang="0">
                  <a:pos x="T6" y="T7"/>
                </a:cxn>
                <a:cxn ang="0">
                  <a:pos x="T8" y="T9"/>
                </a:cxn>
              </a:cxnLst>
              <a:rect l="0" t="0" r="r" b="b"/>
              <a:pathLst>
                <a:path w="18" h="25">
                  <a:moveTo>
                    <a:pt x="0" y="25"/>
                  </a:moveTo>
                  <a:cubicBezTo>
                    <a:pt x="0" y="25"/>
                    <a:pt x="17" y="15"/>
                    <a:pt x="18" y="3"/>
                  </a:cubicBezTo>
                  <a:cubicBezTo>
                    <a:pt x="18" y="3"/>
                    <a:pt x="13" y="14"/>
                    <a:pt x="9" y="14"/>
                  </a:cubicBezTo>
                  <a:cubicBezTo>
                    <a:pt x="9" y="14"/>
                    <a:pt x="11" y="6"/>
                    <a:pt x="9" y="0"/>
                  </a:cubicBezTo>
                  <a:cubicBezTo>
                    <a:pt x="9" y="0"/>
                    <a:pt x="8" y="17"/>
                    <a:pt x="0" y="25"/>
                  </a:cubicBezTo>
                  <a:close/>
                </a:path>
              </a:pathLst>
            </a:custGeom>
            <a:solidFill>
              <a:srgbClr val="8C1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348"/>
            <p:cNvSpPr/>
            <p:nvPr/>
          </p:nvSpPr>
          <p:spPr bwMode="auto">
            <a:xfrm>
              <a:off x="2330" y="2405"/>
              <a:ext cx="20" cy="20"/>
            </a:xfrm>
            <a:custGeom>
              <a:avLst/>
              <a:gdLst>
                <a:gd name="T0" fmla="*/ 11 w 11"/>
                <a:gd name="T1" fmla="*/ 11 h 11"/>
                <a:gd name="T2" fmla="*/ 0 w 11"/>
                <a:gd name="T3" fmla="*/ 0 h 11"/>
                <a:gd name="T4" fmla="*/ 11 w 11"/>
                <a:gd name="T5" fmla="*/ 11 h 11"/>
              </a:gdLst>
              <a:ahLst/>
              <a:cxnLst>
                <a:cxn ang="0">
                  <a:pos x="T0" y="T1"/>
                </a:cxn>
                <a:cxn ang="0">
                  <a:pos x="T2" y="T3"/>
                </a:cxn>
                <a:cxn ang="0">
                  <a:pos x="T4" y="T5"/>
                </a:cxn>
              </a:cxnLst>
              <a:rect l="0" t="0" r="r" b="b"/>
              <a:pathLst>
                <a:path w="11" h="11">
                  <a:moveTo>
                    <a:pt x="11" y="11"/>
                  </a:moveTo>
                  <a:cubicBezTo>
                    <a:pt x="11" y="11"/>
                    <a:pt x="4" y="0"/>
                    <a:pt x="0" y="0"/>
                  </a:cubicBezTo>
                  <a:cubicBezTo>
                    <a:pt x="0" y="0"/>
                    <a:pt x="7" y="1"/>
                    <a:pt x="11" y="11"/>
                  </a:cubicBezTo>
                  <a:close/>
                </a:path>
              </a:pathLst>
            </a:custGeom>
            <a:solidFill>
              <a:srgbClr val="8C1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349"/>
            <p:cNvSpPr/>
            <p:nvPr/>
          </p:nvSpPr>
          <p:spPr bwMode="auto">
            <a:xfrm>
              <a:off x="2222" y="2357"/>
              <a:ext cx="28" cy="36"/>
            </a:xfrm>
            <a:custGeom>
              <a:avLst/>
              <a:gdLst>
                <a:gd name="T0" fmla="*/ 16 w 16"/>
                <a:gd name="T1" fmla="*/ 0 h 20"/>
                <a:gd name="T2" fmla="*/ 3 w 16"/>
                <a:gd name="T3" fmla="*/ 20 h 20"/>
                <a:gd name="T4" fmla="*/ 11 w 16"/>
                <a:gd name="T5" fmla="*/ 6 h 20"/>
                <a:gd name="T6" fmla="*/ 0 w 16"/>
                <a:gd name="T7" fmla="*/ 10 h 20"/>
                <a:gd name="T8" fmla="*/ 16 w 16"/>
                <a:gd name="T9" fmla="*/ 0 h 20"/>
              </a:gdLst>
              <a:ahLst/>
              <a:cxnLst>
                <a:cxn ang="0">
                  <a:pos x="T0" y="T1"/>
                </a:cxn>
                <a:cxn ang="0">
                  <a:pos x="T2" y="T3"/>
                </a:cxn>
                <a:cxn ang="0">
                  <a:pos x="T4" y="T5"/>
                </a:cxn>
                <a:cxn ang="0">
                  <a:pos x="T6" y="T7"/>
                </a:cxn>
                <a:cxn ang="0">
                  <a:pos x="T8" y="T9"/>
                </a:cxn>
              </a:cxnLst>
              <a:rect l="0" t="0" r="r" b="b"/>
              <a:pathLst>
                <a:path w="16" h="20">
                  <a:moveTo>
                    <a:pt x="16" y="0"/>
                  </a:moveTo>
                  <a:cubicBezTo>
                    <a:pt x="16" y="0"/>
                    <a:pt x="8" y="18"/>
                    <a:pt x="3" y="20"/>
                  </a:cubicBezTo>
                  <a:cubicBezTo>
                    <a:pt x="3" y="20"/>
                    <a:pt x="10" y="11"/>
                    <a:pt x="11" y="6"/>
                  </a:cubicBezTo>
                  <a:cubicBezTo>
                    <a:pt x="11" y="6"/>
                    <a:pt x="2" y="11"/>
                    <a:pt x="0" y="10"/>
                  </a:cubicBezTo>
                  <a:cubicBezTo>
                    <a:pt x="0" y="10"/>
                    <a:pt x="10" y="5"/>
                    <a:pt x="16" y="0"/>
                  </a:cubicBezTo>
                  <a:close/>
                </a:path>
              </a:pathLst>
            </a:custGeom>
            <a:solidFill>
              <a:srgbClr val="8C1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350"/>
            <p:cNvSpPr/>
            <p:nvPr/>
          </p:nvSpPr>
          <p:spPr bwMode="auto">
            <a:xfrm>
              <a:off x="2247" y="2365"/>
              <a:ext cx="7" cy="35"/>
            </a:xfrm>
            <a:custGeom>
              <a:avLst/>
              <a:gdLst>
                <a:gd name="T0" fmla="*/ 4 w 4"/>
                <a:gd name="T1" fmla="*/ 20 h 20"/>
                <a:gd name="T2" fmla="*/ 3 w 4"/>
                <a:gd name="T3" fmla="*/ 0 h 20"/>
                <a:gd name="T4" fmla="*/ 4 w 4"/>
                <a:gd name="T5" fmla="*/ 20 h 20"/>
              </a:gdLst>
              <a:ahLst/>
              <a:cxnLst>
                <a:cxn ang="0">
                  <a:pos x="T0" y="T1"/>
                </a:cxn>
                <a:cxn ang="0">
                  <a:pos x="T2" y="T3"/>
                </a:cxn>
                <a:cxn ang="0">
                  <a:pos x="T4" y="T5"/>
                </a:cxn>
              </a:cxnLst>
              <a:rect l="0" t="0" r="r" b="b"/>
              <a:pathLst>
                <a:path w="4" h="20">
                  <a:moveTo>
                    <a:pt x="4" y="20"/>
                  </a:moveTo>
                  <a:cubicBezTo>
                    <a:pt x="4" y="20"/>
                    <a:pt x="2" y="5"/>
                    <a:pt x="3" y="0"/>
                  </a:cubicBezTo>
                  <a:cubicBezTo>
                    <a:pt x="3" y="0"/>
                    <a:pt x="0" y="8"/>
                    <a:pt x="4" y="20"/>
                  </a:cubicBezTo>
                  <a:close/>
                </a:path>
              </a:pathLst>
            </a:custGeom>
            <a:solidFill>
              <a:srgbClr val="8C1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351"/>
            <p:cNvSpPr/>
            <p:nvPr/>
          </p:nvSpPr>
          <p:spPr bwMode="auto">
            <a:xfrm>
              <a:off x="3133" y="892"/>
              <a:ext cx="516" cy="224"/>
            </a:xfrm>
            <a:custGeom>
              <a:avLst/>
              <a:gdLst>
                <a:gd name="T0" fmla="*/ 0 w 291"/>
                <a:gd name="T1" fmla="*/ 61 h 126"/>
                <a:gd name="T2" fmla="*/ 75 w 291"/>
                <a:gd name="T3" fmla="*/ 5 h 126"/>
                <a:gd name="T4" fmla="*/ 145 w 291"/>
                <a:gd name="T5" fmla="*/ 4 h 126"/>
                <a:gd name="T6" fmla="*/ 218 w 291"/>
                <a:gd name="T7" fmla="*/ 5 h 126"/>
                <a:gd name="T8" fmla="*/ 291 w 291"/>
                <a:gd name="T9" fmla="*/ 61 h 126"/>
                <a:gd name="T10" fmla="*/ 145 w 291"/>
                <a:gd name="T11" fmla="*/ 126 h 126"/>
                <a:gd name="T12" fmla="*/ 0 w 291"/>
                <a:gd name="T13" fmla="*/ 61 h 126"/>
              </a:gdLst>
              <a:ahLst/>
              <a:cxnLst>
                <a:cxn ang="0">
                  <a:pos x="T0" y="T1"/>
                </a:cxn>
                <a:cxn ang="0">
                  <a:pos x="T2" y="T3"/>
                </a:cxn>
                <a:cxn ang="0">
                  <a:pos x="T4" y="T5"/>
                </a:cxn>
                <a:cxn ang="0">
                  <a:pos x="T6" y="T7"/>
                </a:cxn>
                <a:cxn ang="0">
                  <a:pos x="T8" y="T9"/>
                </a:cxn>
                <a:cxn ang="0">
                  <a:pos x="T10" y="T11"/>
                </a:cxn>
                <a:cxn ang="0">
                  <a:pos x="T12" y="T13"/>
                </a:cxn>
              </a:cxnLst>
              <a:rect l="0" t="0" r="r" b="b"/>
              <a:pathLst>
                <a:path w="291" h="126">
                  <a:moveTo>
                    <a:pt x="0" y="61"/>
                  </a:moveTo>
                  <a:cubicBezTo>
                    <a:pt x="0" y="37"/>
                    <a:pt x="30" y="16"/>
                    <a:pt x="75" y="5"/>
                  </a:cubicBezTo>
                  <a:cubicBezTo>
                    <a:pt x="96" y="0"/>
                    <a:pt x="120" y="4"/>
                    <a:pt x="145" y="4"/>
                  </a:cubicBezTo>
                  <a:cubicBezTo>
                    <a:pt x="172" y="4"/>
                    <a:pt x="196" y="0"/>
                    <a:pt x="218" y="5"/>
                  </a:cubicBezTo>
                  <a:cubicBezTo>
                    <a:pt x="261" y="16"/>
                    <a:pt x="291" y="37"/>
                    <a:pt x="291" y="61"/>
                  </a:cubicBezTo>
                  <a:cubicBezTo>
                    <a:pt x="291" y="97"/>
                    <a:pt x="226" y="126"/>
                    <a:pt x="145" y="126"/>
                  </a:cubicBezTo>
                  <a:cubicBezTo>
                    <a:pt x="65" y="126"/>
                    <a:pt x="0" y="97"/>
                    <a:pt x="0" y="61"/>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352"/>
            <p:cNvSpPr/>
            <p:nvPr/>
          </p:nvSpPr>
          <p:spPr bwMode="auto">
            <a:xfrm>
              <a:off x="3268" y="992"/>
              <a:ext cx="30" cy="55"/>
            </a:xfrm>
            <a:custGeom>
              <a:avLst/>
              <a:gdLst>
                <a:gd name="T0" fmla="*/ 3 w 17"/>
                <a:gd name="T1" fmla="*/ 17 h 31"/>
                <a:gd name="T2" fmla="*/ 4 w 17"/>
                <a:gd name="T3" fmla="*/ 1 h 31"/>
                <a:gd name="T4" fmla="*/ 14 w 17"/>
                <a:gd name="T5" fmla="*/ 13 h 31"/>
                <a:gd name="T6" fmla="*/ 13 w 17"/>
                <a:gd name="T7" fmla="*/ 30 h 31"/>
                <a:gd name="T8" fmla="*/ 3 w 17"/>
                <a:gd name="T9" fmla="*/ 17 h 31"/>
              </a:gdLst>
              <a:ahLst/>
              <a:cxnLst>
                <a:cxn ang="0">
                  <a:pos x="T0" y="T1"/>
                </a:cxn>
                <a:cxn ang="0">
                  <a:pos x="T2" y="T3"/>
                </a:cxn>
                <a:cxn ang="0">
                  <a:pos x="T4" y="T5"/>
                </a:cxn>
                <a:cxn ang="0">
                  <a:pos x="T6" y="T7"/>
                </a:cxn>
                <a:cxn ang="0">
                  <a:pos x="T8" y="T9"/>
                </a:cxn>
              </a:cxnLst>
              <a:rect l="0" t="0" r="r" b="b"/>
              <a:pathLst>
                <a:path w="17" h="31">
                  <a:moveTo>
                    <a:pt x="3" y="17"/>
                  </a:moveTo>
                  <a:cubicBezTo>
                    <a:pt x="0" y="9"/>
                    <a:pt x="1" y="2"/>
                    <a:pt x="4" y="1"/>
                  </a:cubicBezTo>
                  <a:cubicBezTo>
                    <a:pt x="7" y="0"/>
                    <a:pt x="12" y="5"/>
                    <a:pt x="14" y="13"/>
                  </a:cubicBezTo>
                  <a:cubicBezTo>
                    <a:pt x="17" y="21"/>
                    <a:pt x="17" y="29"/>
                    <a:pt x="13" y="30"/>
                  </a:cubicBezTo>
                  <a:cubicBezTo>
                    <a:pt x="10" y="31"/>
                    <a:pt x="5" y="25"/>
                    <a:pt x="3" y="17"/>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353"/>
            <p:cNvSpPr/>
            <p:nvPr/>
          </p:nvSpPr>
          <p:spPr bwMode="auto">
            <a:xfrm>
              <a:off x="3484" y="992"/>
              <a:ext cx="31" cy="55"/>
            </a:xfrm>
            <a:custGeom>
              <a:avLst/>
              <a:gdLst>
                <a:gd name="T0" fmla="*/ 14 w 17"/>
                <a:gd name="T1" fmla="*/ 17 h 31"/>
                <a:gd name="T2" fmla="*/ 13 w 17"/>
                <a:gd name="T3" fmla="*/ 1 h 31"/>
                <a:gd name="T4" fmla="*/ 2 w 17"/>
                <a:gd name="T5" fmla="*/ 13 h 31"/>
                <a:gd name="T6" fmla="*/ 3 w 17"/>
                <a:gd name="T7" fmla="*/ 30 h 31"/>
                <a:gd name="T8" fmla="*/ 14 w 17"/>
                <a:gd name="T9" fmla="*/ 17 h 31"/>
              </a:gdLst>
              <a:ahLst/>
              <a:cxnLst>
                <a:cxn ang="0">
                  <a:pos x="T0" y="T1"/>
                </a:cxn>
                <a:cxn ang="0">
                  <a:pos x="T2" y="T3"/>
                </a:cxn>
                <a:cxn ang="0">
                  <a:pos x="T4" y="T5"/>
                </a:cxn>
                <a:cxn ang="0">
                  <a:pos x="T6" y="T7"/>
                </a:cxn>
                <a:cxn ang="0">
                  <a:pos x="T8" y="T9"/>
                </a:cxn>
              </a:cxnLst>
              <a:rect l="0" t="0" r="r" b="b"/>
              <a:pathLst>
                <a:path w="17" h="31">
                  <a:moveTo>
                    <a:pt x="14" y="17"/>
                  </a:moveTo>
                  <a:cubicBezTo>
                    <a:pt x="17" y="9"/>
                    <a:pt x="16" y="2"/>
                    <a:pt x="13" y="1"/>
                  </a:cubicBezTo>
                  <a:cubicBezTo>
                    <a:pt x="10" y="0"/>
                    <a:pt x="5" y="5"/>
                    <a:pt x="2" y="13"/>
                  </a:cubicBezTo>
                  <a:cubicBezTo>
                    <a:pt x="0" y="21"/>
                    <a:pt x="0" y="29"/>
                    <a:pt x="3" y="30"/>
                  </a:cubicBezTo>
                  <a:cubicBezTo>
                    <a:pt x="6" y="31"/>
                    <a:pt x="11" y="25"/>
                    <a:pt x="14" y="17"/>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354"/>
            <p:cNvSpPr/>
            <p:nvPr/>
          </p:nvSpPr>
          <p:spPr bwMode="auto">
            <a:xfrm>
              <a:off x="3284" y="901"/>
              <a:ext cx="215" cy="278"/>
            </a:xfrm>
            <a:custGeom>
              <a:avLst/>
              <a:gdLst>
                <a:gd name="T0" fmla="*/ 57 w 121"/>
                <a:gd name="T1" fmla="*/ 151 h 156"/>
                <a:gd name="T2" fmla="*/ 57 w 121"/>
                <a:gd name="T3" fmla="*/ 151 h 156"/>
                <a:gd name="T4" fmla="*/ 94 w 121"/>
                <a:gd name="T5" fmla="*/ 148 h 156"/>
                <a:gd name="T6" fmla="*/ 75 w 121"/>
                <a:gd name="T7" fmla="*/ 148 h 156"/>
                <a:gd name="T8" fmla="*/ 86 w 121"/>
                <a:gd name="T9" fmla="*/ 143 h 156"/>
                <a:gd name="T10" fmla="*/ 109 w 121"/>
                <a:gd name="T11" fmla="*/ 134 h 156"/>
                <a:gd name="T12" fmla="*/ 98 w 121"/>
                <a:gd name="T13" fmla="*/ 136 h 156"/>
                <a:gd name="T14" fmla="*/ 121 w 121"/>
                <a:gd name="T15" fmla="*/ 75 h 156"/>
                <a:gd name="T16" fmla="*/ 60 w 121"/>
                <a:gd name="T17" fmla="*/ 0 h 156"/>
                <a:gd name="T18" fmla="*/ 0 w 121"/>
                <a:gd name="T19" fmla="*/ 75 h 156"/>
                <a:gd name="T20" fmla="*/ 57 w 121"/>
                <a:gd name="T21" fmla="*/ 15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156">
                  <a:moveTo>
                    <a:pt x="57" y="151"/>
                  </a:moveTo>
                  <a:cubicBezTo>
                    <a:pt x="57" y="151"/>
                    <a:pt x="57" y="151"/>
                    <a:pt x="57" y="151"/>
                  </a:cubicBezTo>
                  <a:cubicBezTo>
                    <a:pt x="57" y="151"/>
                    <a:pt x="78" y="156"/>
                    <a:pt x="94" y="148"/>
                  </a:cubicBezTo>
                  <a:cubicBezTo>
                    <a:pt x="94" y="148"/>
                    <a:pt x="83" y="150"/>
                    <a:pt x="75" y="148"/>
                  </a:cubicBezTo>
                  <a:cubicBezTo>
                    <a:pt x="79" y="147"/>
                    <a:pt x="83" y="145"/>
                    <a:pt x="86" y="143"/>
                  </a:cubicBezTo>
                  <a:cubicBezTo>
                    <a:pt x="95" y="142"/>
                    <a:pt x="106" y="139"/>
                    <a:pt x="109" y="134"/>
                  </a:cubicBezTo>
                  <a:cubicBezTo>
                    <a:pt x="109" y="134"/>
                    <a:pt x="103" y="137"/>
                    <a:pt x="98" y="136"/>
                  </a:cubicBezTo>
                  <a:cubicBezTo>
                    <a:pt x="111" y="122"/>
                    <a:pt x="121" y="98"/>
                    <a:pt x="121" y="75"/>
                  </a:cubicBezTo>
                  <a:cubicBezTo>
                    <a:pt x="121" y="33"/>
                    <a:pt x="94" y="0"/>
                    <a:pt x="60" y="0"/>
                  </a:cubicBezTo>
                  <a:cubicBezTo>
                    <a:pt x="27" y="0"/>
                    <a:pt x="0" y="33"/>
                    <a:pt x="0" y="75"/>
                  </a:cubicBezTo>
                  <a:cubicBezTo>
                    <a:pt x="0" y="116"/>
                    <a:pt x="25" y="149"/>
                    <a:pt x="57" y="151"/>
                  </a:cubicBezTo>
                  <a:close/>
                </a:path>
              </a:pathLst>
            </a:custGeom>
            <a:solidFill>
              <a:srgbClr val="322E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355"/>
            <p:cNvSpPr/>
            <p:nvPr/>
          </p:nvSpPr>
          <p:spPr bwMode="auto">
            <a:xfrm>
              <a:off x="3396" y="972"/>
              <a:ext cx="8" cy="142"/>
            </a:xfrm>
            <a:custGeom>
              <a:avLst/>
              <a:gdLst>
                <a:gd name="T0" fmla="*/ 1 w 5"/>
                <a:gd name="T1" fmla="*/ 80 h 80"/>
                <a:gd name="T2" fmla="*/ 1 w 5"/>
                <a:gd name="T3" fmla="*/ 77 h 80"/>
                <a:gd name="T4" fmla="*/ 2 w 5"/>
                <a:gd name="T5" fmla="*/ 68 h 80"/>
                <a:gd name="T6" fmla="*/ 2 w 5"/>
                <a:gd name="T7" fmla="*/ 61 h 80"/>
                <a:gd name="T8" fmla="*/ 3 w 5"/>
                <a:gd name="T9" fmla="*/ 55 h 80"/>
                <a:gd name="T10" fmla="*/ 3 w 5"/>
                <a:gd name="T11" fmla="*/ 40 h 80"/>
                <a:gd name="T12" fmla="*/ 3 w 5"/>
                <a:gd name="T13" fmla="*/ 32 h 80"/>
                <a:gd name="T14" fmla="*/ 3 w 5"/>
                <a:gd name="T15" fmla="*/ 25 h 80"/>
                <a:gd name="T16" fmla="*/ 3 w 5"/>
                <a:gd name="T17" fmla="*/ 18 h 80"/>
                <a:gd name="T18" fmla="*/ 3 w 5"/>
                <a:gd name="T19" fmla="*/ 15 h 80"/>
                <a:gd name="T20" fmla="*/ 2 w 5"/>
                <a:gd name="T21" fmla="*/ 12 h 80"/>
                <a:gd name="T22" fmla="*/ 2 w 5"/>
                <a:gd name="T23" fmla="*/ 7 h 80"/>
                <a:gd name="T24" fmla="*/ 1 w 5"/>
                <a:gd name="T25" fmla="*/ 3 h 80"/>
                <a:gd name="T26" fmla="*/ 0 w 5"/>
                <a:gd name="T27" fmla="*/ 0 h 80"/>
                <a:gd name="T28" fmla="*/ 0 w 5"/>
                <a:gd name="T29" fmla="*/ 0 h 80"/>
                <a:gd name="T30" fmla="*/ 0 w 5"/>
                <a:gd name="T31" fmla="*/ 0 h 80"/>
                <a:gd name="T32" fmla="*/ 1 w 5"/>
                <a:gd name="T33" fmla="*/ 3 h 80"/>
                <a:gd name="T34" fmla="*/ 2 w 5"/>
                <a:gd name="T35" fmla="*/ 7 h 80"/>
                <a:gd name="T36" fmla="*/ 3 w 5"/>
                <a:gd name="T37" fmla="*/ 12 h 80"/>
                <a:gd name="T38" fmla="*/ 4 w 5"/>
                <a:gd name="T39" fmla="*/ 15 h 80"/>
                <a:gd name="T40" fmla="*/ 4 w 5"/>
                <a:gd name="T41" fmla="*/ 18 h 80"/>
                <a:gd name="T42" fmla="*/ 4 w 5"/>
                <a:gd name="T43" fmla="*/ 25 h 80"/>
                <a:gd name="T44" fmla="*/ 5 w 5"/>
                <a:gd name="T45" fmla="*/ 32 h 80"/>
                <a:gd name="T46" fmla="*/ 5 w 5"/>
                <a:gd name="T47" fmla="*/ 40 h 80"/>
                <a:gd name="T48" fmla="*/ 4 w 5"/>
                <a:gd name="T49" fmla="*/ 55 h 80"/>
                <a:gd name="T50" fmla="*/ 3 w 5"/>
                <a:gd name="T51" fmla="*/ 62 h 80"/>
                <a:gd name="T52" fmla="*/ 3 w 5"/>
                <a:gd name="T53" fmla="*/ 68 h 80"/>
                <a:gd name="T54" fmla="*/ 1 w 5"/>
                <a:gd name="T55" fmla="*/ 77 h 80"/>
                <a:gd name="T56" fmla="*/ 1 w 5"/>
                <a:gd name="T5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80">
                  <a:moveTo>
                    <a:pt x="1" y="80"/>
                  </a:moveTo>
                  <a:cubicBezTo>
                    <a:pt x="1" y="80"/>
                    <a:pt x="1" y="79"/>
                    <a:pt x="1" y="77"/>
                  </a:cubicBezTo>
                  <a:cubicBezTo>
                    <a:pt x="1" y="75"/>
                    <a:pt x="1" y="71"/>
                    <a:pt x="2" y="68"/>
                  </a:cubicBezTo>
                  <a:cubicBezTo>
                    <a:pt x="2" y="66"/>
                    <a:pt x="2" y="64"/>
                    <a:pt x="2" y="61"/>
                  </a:cubicBezTo>
                  <a:cubicBezTo>
                    <a:pt x="2" y="59"/>
                    <a:pt x="2" y="57"/>
                    <a:pt x="3" y="55"/>
                  </a:cubicBezTo>
                  <a:cubicBezTo>
                    <a:pt x="3" y="50"/>
                    <a:pt x="3" y="45"/>
                    <a:pt x="3" y="40"/>
                  </a:cubicBezTo>
                  <a:cubicBezTo>
                    <a:pt x="3" y="37"/>
                    <a:pt x="3" y="35"/>
                    <a:pt x="3" y="32"/>
                  </a:cubicBezTo>
                  <a:cubicBezTo>
                    <a:pt x="3" y="30"/>
                    <a:pt x="3" y="27"/>
                    <a:pt x="3" y="25"/>
                  </a:cubicBezTo>
                  <a:cubicBezTo>
                    <a:pt x="3" y="23"/>
                    <a:pt x="3" y="20"/>
                    <a:pt x="3" y="18"/>
                  </a:cubicBezTo>
                  <a:cubicBezTo>
                    <a:pt x="3" y="17"/>
                    <a:pt x="3" y="16"/>
                    <a:pt x="3" y="15"/>
                  </a:cubicBezTo>
                  <a:cubicBezTo>
                    <a:pt x="3" y="14"/>
                    <a:pt x="2" y="13"/>
                    <a:pt x="2" y="12"/>
                  </a:cubicBezTo>
                  <a:cubicBezTo>
                    <a:pt x="2" y="10"/>
                    <a:pt x="2" y="8"/>
                    <a:pt x="2" y="7"/>
                  </a:cubicBezTo>
                  <a:cubicBezTo>
                    <a:pt x="1" y="5"/>
                    <a:pt x="1" y="4"/>
                    <a:pt x="1" y="3"/>
                  </a:cubicBezTo>
                  <a:cubicBezTo>
                    <a:pt x="1" y="2"/>
                    <a:pt x="1" y="1"/>
                    <a:pt x="0" y="0"/>
                  </a:cubicBezTo>
                  <a:cubicBezTo>
                    <a:pt x="0" y="0"/>
                    <a:pt x="0" y="0"/>
                    <a:pt x="0" y="0"/>
                  </a:cubicBezTo>
                  <a:cubicBezTo>
                    <a:pt x="0" y="0"/>
                    <a:pt x="0" y="0"/>
                    <a:pt x="0" y="0"/>
                  </a:cubicBezTo>
                  <a:cubicBezTo>
                    <a:pt x="1" y="1"/>
                    <a:pt x="1" y="2"/>
                    <a:pt x="1" y="3"/>
                  </a:cubicBezTo>
                  <a:cubicBezTo>
                    <a:pt x="2" y="4"/>
                    <a:pt x="2" y="5"/>
                    <a:pt x="2" y="7"/>
                  </a:cubicBezTo>
                  <a:cubicBezTo>
                    <a:pt x="3" y="8"/>
                    <a:pt x="3" y="10"/>
                    <a:pt x="3" y="12"/>
                  </a:cubicBezTo>
                  <a:cubicBezTo>
                    <a:pt x="3" y="13"/>
                    <a:pt x="4" y="14"/>
                    <a:pt x="4" y="15"/>
                  </a:cubicBezTo>
                  <a:cubicBezTo>
                    <a:pt x="4" y="16"/>
                    <a:pt x="4" y="17"/>
                    <a:pt x="4" y="18"/>
                  </a:cubicBezTo>
                  <a:cubicBezTo>
                    <a:pt x="4" y="20"/>
                    <a:pt x="4" y="23"/>
                    <a:pt x="4" y="25"/>
                  </a:cubicBezTo>
                  <a:cubicBezTo>
                    <a:pt x="5" y="27"/>
                    <a:pt x="5" y="30"/>
                    <a:pt x="5" y="32"/>
                  </a:cubicBezTo>
                  <a:cubicBezTo>
                    <a:pt x="5" y="35"/>
                    <a:pt x="5" y="37"/>
                    <a:pt x="5" y="40"/>
                  </a:cubicBezTo>
                  <a:cubicBezTo>
                    <a:pt x="4" y="45"/>
                    <a:pt x="4" y="50"/>
                    <a:pt x="4" y="55"/>
                  </a:cubicBezTo>
                  <a:cubicBezTo>
                    <a:pt x="4" y="57"/>
                    <a:pt x="4" y="59"/>
                    <a:pt x="3" y="62"/>
                  </a:cubicBezTo>
                  <a:cubicBezTo>
                    <a:pt x="3" y="64"/>
                    <a:pt x="3" y="66"/>
                    <a:pt x="3" y="68"/>
                  </a:cubicBezTo>
                  <a:cubicBezTo>
                    <a:pt x="2" y="71"/>
                    <a:pt x="2" y="75"/>
                    <a:pt x="1" y="77"/>
                  </a:cubicBezTo>
                  <a:cubicBezTo>
                    <a:pt x="1" y="79"/>
                    <a:pt x="1" y="80"/>
                    <a:pt x="1" y="80"/>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356"/>
            <p:cNvSpPr/>
            <p:nvPr/>
          </p:nvSpPr>
          <p:spPr bwMode="auto">
            <a:xfrm>
              <a:off x="3401" y="1084"/>
              <a:ext cx="30" cy="11"/>
            </a:xfrm>
            <a:custGeom>
              <a:avLst/>
              <a:gdLst>
                <a:gd name="T0" fmla="*/ 17 w 17"/>
                <a:gd name="T1" fmla="*/ 6 h 6"/>
                <a:gd name="T2" fmla="*/ 14 w 17"/>
                <a:gd name="T3" fmla="*/ 6 h 6"/>
                <a:gd name="T4" fmla="*/ 8 w 17"/>
                <a:gd name="T5" fmla="*/ 4 h 6"/>
                <a:gd name="T6" fmla="*/ 2 w 17"/>
                <a:gd name="T7" fmla="*/ 2 h 6"/>
                <a:gd name="T8" fmla="*/ 0 w 17"/>
                <a:gd name="T9" fmla="*/ 0 h 6"/>
                <a:gd name="T10" fmla="*/ 0 w 17"/>
                <a:gd name="T11" fmla="*/ 0 h 6"/>
                <a:gd name="T12" fmla="*/ 0 w 17"/>
                <a:gd name="T13" fmla="*/ 0 h 6"/>
                <a:gd name="T14" fmla="*/ 1 w 17"/>
                <a:gd name="T15" fmla="*/ 0 h 6"/>
                <a:gd name="T16" fmla="*/ 2 w 17"/>
                <a:gd name="T17" fmla="*/ 1 h 6"/>
                <a:gd name="T18" fmla="*/ 5 w 17"/>
                <a:gd name="T19" fmla="*/ 2 h 6"/>
                <a:gd name="T20" fmla="*/ 8 w 17"/>
                <a:gd name="T21" fmla="*/ 3 h 6"/>
                <a:gd name="T22" fmla="*/ 14 w 17"/>
                <a:gd name="T23" fmla="*/ 5 h 6"/>
                <a:gd name="T24" fmla="*/ 17 w 17"/>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6">
                  <a:moveTo>
                    <a:pt x="17" y="6"/>
                  </a:moveTo>
                  <a:cubicBezTo>
                    <a:pt x="17" y="6"/>
                    <a:pt x="15" y="6"/>
                    <a:pt x="14" y="6"/>
                  </a:cubicBezTo>
                  <a:cubicBezTo>
                    <a:pt x="12" y="6"/>
                    <a:pt x="10" y="5"/>
                    <a:pt x="8" y="4"/>
                  </a:cubicBezTo>
                  <a:cubicBezTo>
                    <a:pt x="5" y="4"/>
                    <a:pt x="3" y="3"/>
                    <a:pt x="2" y="2"/>
                  </a:cubicBezTo>
                  <a:cubicBezTo>
                    <a:pt x="1" y="1"/>
                    <a:pt x="0" y="1"/>
                    <a:pt x="0" y="0"/>
                  </a:cubicBezTo>
                  <a:cubicBezTo>
                    <a:pt x="0" y="0"/>
                    <a:pt x="0" y="0"/>
                    <a:pt x="0" y="0"/>
                  </a:cubicBezTo>
                  <a:cubicBezTo>
                    <a:pt x="0" y="0"/>
                    <a:pt x="0" y="0"/>
                    <a:pt x="0" y="0"/>
                  </a:cubicBezTo>
                  <a:cubicBezTo>
                    <a:pt x="1" y="0"/>
                    <a:pt x="1" y="0"/>
                    <a:pt x="1" y="0"/>
                  </a:cubicBezTo>
                  <a:cubicBezTo>
                    <a:pt x="1" y="1"/>
                    <a:pt x="2" y="1"/>
                    <a:pt x="2" y="1"/>
                  </a:cubicBezTo>
                  <a:cubicBezTo>
                    <a:pt x="3" y="1"/>
                    <a:pt x="4" y="1"/>
                    <a:pt x="5" y="2"/>
                  </a:cubicBezTo>
                  <a:cubicBezTo>
                    <a:pt x="6" y="2"/>
                    <a:pt x="7" y="3"/>
                    <a:pt x="8" y="3"/>
                  </a:cubicBezTo>
                  <a:cubicBezTo>
                    <a:pt x="10" y="4"/>
                    <a:pt x="12" y="5"/>
                    <a:pt x="14" y="5"/>
                  </a:cubicBezTo>
                  <a:cubicBezTo>
                    <a:pt x="16" y="6"/>
                    <a:pt x="17" y="6"/>
                    <a:pt x="17" y="6"/>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357"/>
            <p:cNvSpPr/>
            <p:nvPr/>
          </p:nvSpPr>
          <p:spPr bwMode="auto">
            <a:xfrm>
              <a:off x="3365" y="1077"/>
              <a:ext cx="36" cy="13"/>
            </a:xfrm>
            <a:custGeom>
              <a:avLst/>
              <a:gdLst>
                <a:gd name="T0" fmla="*/ 0 w 20"/>
                <a:gd name="T1" fmla="*/ 7 h 7"/>
                <a:gd name="T2" fmla="*/ 3 w 20"/>
                <a:gd name="T3" fmla="*/ 6 h 7"/>
                <a:gd name="T4" fmla="*/ 11 w 20"/>
                <a:gd name="T5" fmla="*/ 5 h 7"/>
                <a:gd name="T6" fmla="*/ 17 w 20"/>
                <a:gd name="T7" fmla="*/ 2 h 7"/>
                <a:gd name="T8" fmla="*/ 19 w 20"/>
                <a:gd name="T9" fmla="*/ 1 h 7"/>
                <a:gd name="T10" fmla="*/ 20 w 20"/>
                <a:gd name="T11" fmla="*/ 0 h 7"/>
                <a:gd name="T12" fmla="*/ 19 w 20"/>
                <a:gd name="T13" fmla="*/ 1 h 7"/>
                <a:gd name="T14" fmla="*/ 18 w 20"/>
                <a:gd name="T15" fmla="*/ 3 h 7"/>
                <a:gd name="T16" fmla="*/ 15 w 20"/>
                <a:gd name="T17" fmla="*/ 5 h 7"/>
                <a:gd name="T18" fmla="*/ 11 w 20"/>
                <a:gd name="T19" fmla="*/ 6 h 7"/>
                <a:gd name="T20" fmla="*/ 3 w 20"/>
                <a:gd name="T21" fmla="*/ 7 h 7"/>
                <a:gd name="T22" fmla="*/ 0 w 20"/>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7">
                  <a:moveTo>
                    <a:pt x="0" y="7"/>
                  </a:moveTo>
                  <a:cubicBezTo>
                    <a:pt x="0" y="7"/>
                    <a:pt x="1" y="7"/>
                    <a:pt x="3" y="6"/>
                  </a:cubicBezTo>
                  <a:cubicBezTo>
                    <a:pt x="5" y="6"/>
                    <a:pt x="8" y="5"/>
                    <a:pt x="11" y="5"/>
                  </a:cubicBezTo>
                  <a:cubicBezTo>
                    <a:pt x="13" y="4"/>
                    <a:pt x="16" y="3"/>
                    <a:pt x="17" y="2"/>
                  </a:cubicBezTo>
                  <a:cubicBezTo>
                    <a:pt x="18" y="2"/>
                    <a:pt x="19" y="1"/>
                    <a:pt x="19" y="1"/>
                  </a:cubicBezTo>
                  <a:cubicBezTo>
                    <a:pt x="20" y="0"/>
                    <a:pt x="20" y="0"/>
                    <a:pt x="20" y="0"/>
                  </a:cubicBezTo>
                  <a:cubicBezTo>
                    <a:pt x="20" y="0"/>
                    <a:pt x="20" y="0"/>
                    <a:pt x="19" y="1"/>
                  </a:cubicBezTo>
                  <a:cubicBezTo>
                    <a:pt x="19" y="2"/>
                    <a:pt x="19" y="2"/>
                    <a:pt x="18" y="3"/>
                  </a:cubicBezTo>
                  <a:cubicBezTo>
                    <a:pt x="17" y="4"/>
                    <a:pt x="16" y="4"/>
                    <a:pt x="15" y="5"/>
                  </a:cubicBezTo>
                  <a:cubicBezTo>
                    <a:pt x="14" y="6"/>
                    <a:pt x="12" y="6"/>
                    <a:pt x="11" y="6"/>
                  </a:cubicBezTo>
                  <a:cubicBezTo>
                    <a:pt x="8" y="7"/>
                    <a:pt x="5" y="7"/>
                    <a:pt x="3" y="7"/>
                  </a:cubicBezTo>
                  <a:cubicBezTo>
                    <a:pt x="1" y="7"/>
                    <a:pt x="0" y="7"/>
                    <a:pt x="0" y="7"/>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358"/>
            <p:cNvSpPr/>
            <p:nvPr/>
          </p:nvSpPr>
          <p:spPr bwMode="auto">
            <a:xfrm>
              <a:off x="3403" y="1052"/>
              <a:ext cx="33" cy="13"/>
            </a:xfrm>
            <a:custGeom>
              <a:avLst/>
              <a:gdLst>
                <a:gd name="T0" fmla="*/ 19 w 19"/>
                <a:gd name="T1" fmla="*/ 7 h 7"/>
                <a:gd name="T2" fmla="*/ 16 w 19"/>
                <a:gd name="T3" fmla="*/ 6 h 7"/>
                <a:gd name="T4" fmla="*/ 9 w 19"/>
                <a:gd name="T5" fmla="*/ 5 h 7"/>
                <a:gd name="T6" fmla="*/ 2 w 19"/>
                <a:gd name="T7" fmla="*/ 2 h 7"/>
                <a:gd name="T8" fmla="*/ 0 w 19"/>
                <a:gd name="T9" fmla="*/ 0 h 7"/>
                <a:gd name="T10" fmla="*/ 0 w 19"/>
                <a:gd name="T11" fmla="*/ 0 h 7"/>
                <a:gd name="T12" fmla="*/ 0 w 19"/>
                <a:gd name="T13" fmla="*/ 0 h 7"/>
                <a:gd name="T14" fmla="*/ 1 w 19"/>
                <a:gd name="T15" fmla="*/ 0 h 7"/>
                <a:gd name="T16" fmla="*/ 2 w 19"/>
                <a:gd name="T17" fmla="*/ 1 h 7"/>
                <a:gd name="T18" fmla="*/ 3 w 19"/>
                <a:gd name="T19" fmla="*/ 1 h 7"/>
                <a:gd name="T20" fmla="*/ 6 w 19"/>
                <a:gd name="T21" fmla="*/ 2 h 7"/>
                <a:gd name="T22" fmla="*/ 9 w 19"/>
                <a:gd name="T23" fmla="*/ 3 h 7"/>
                <a:gd name="T24" fmla="*/ 16 w 19"/>
                <a:gd name="T25" fmla="*/ 5 h 7"/>
                <a:gd name="T26" fmla="*/ 19 w 19"/>
                <a:gd name="T2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7">
                  <a:moveTo>
                    <a:pt x="19" y="7"/>
                  </a:moveTo>
                  <a:cubicBezTo>
                    <a:pt x="19" y="7"/>
                    <a:pt x="18" y="7"/>
                    <a:pt x="16" y="6"/>
                  </a:cubicBezTo>
                  <a:cubicBezTo>
                    <a:pt x="14" y="6"/>
                    <a:pt x="12" y="5"/>
                    <a:pt x="9" y="5"/>
                  </a:cubicBezTo>
                  <a:cubicBezTo>
                    <a:pt x="7" y="4"/>
                    <a:pt x="4" y="3"/>
                    <a:pt x="2" y="2"/>
                  </a:cubicBezTo>
                  <a:cubicBezTo>
                    <a:pt x="2" y="1"/>
                    <a:pt x="1" y="1"/>
                    <a:pt x="0" y="0"/>
                  </a:cubicBezTo>
                  <a:cubicBezTo>
                    <a:pt x="0" y="0"/>
                    <a:pt x="0" y="0"/>
                    <a:pt x="0" y="0"/>
                  </a:cubicBezTo>
                  <a:cubicBezTo>
                    <a:pt x="0" y="0"/>
                    <a:pt x="0" y="0"/>
                    <a:pt x="0" y="0"/>
                  </a:cubicBezTo>
                  <a:cubicBezTo>
                    <a:pt x="0" y="0"/>
                    <a:pt x="0" y="0"/>
                    <a:pt x="1" y="0"/>
                  </a:cubicBezTo>
                  <a:cubicBezTo>
                    <a:pt x="2" y="1"/>
                    <a:pt x="2" y="1"/>
                    <a:pt x="2" y="1"/>
                  </a:cubicBezTo>
                  <a:cubicBezTo>
                    <a:pt x="2" y="1"/>
                    <a:pt x="2" y="1"/>
                    <a:pt x="3" y="1"/>
                  </a:cubicBezTo>
                  <a:cubicBezTo>
                    <a:pt x="4" y="1"/>
                    <a:pt x="5" y="2"/>
                    <a:pt x="6" y="2"/>
                  </a:cubicBezTo>
                  <a:cubicBezTo>
                    <a:pt x="7" y="2"/>
                    <a:pt x="8" y="3"/>
                    <a:pt x="9" y="3"/>
                  </a:cubicBezTo>
                  <a:cubicBezTo>
                    <a:pt x="12" y="4"/>
                    <a:pt x="14" y="5"/>
                    <a:pt x="16" y="5"/>
                  </a:cubicBezTo>
                  <a:cubicBezTo>
                    <a:pt x="18" y="6"/>
                    <a:pt x="19" y="7"/>
                    <a:pt x="19" y="7"/>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359"/>
            <p:cNvSpPr/>
            <p:nvPr/>
          </p:nvSpPr>
          <p:spPr bwMode="auto">
            <a:xfrm>
              <a:off x="3372" y="1043"/>
              <a:ext cx="31" cy="15"/>
            </a:xfrm>
            <a:custGeom>
              <a:avLst/>
              <a:gdLst>
                <a:gd name="T0" fmla="*/ 0 w 17"/>
                <a:gd name="T1" fmla="*/ 8 h 8"/>
                <a:gd name="T2" fmla="*/ 3 w 17"/>
                <a:gd name="T3" fmla="*/ 7 h 8"/>
                <a:gd name="T4" fmla="*/ 6 w 17"/>
                <a:gd name="T5" fmla="*/ 6 h 8"/>
                <a:gd name="T6" fmla="*/ 9 w 17"/>
                <a:gd name="T7" fmla="*/ 5 h 8"/>
                <a:gd name="T8" fmla="*/ 11 w 17"/>
                <a:gd name="T9" fmla="*/ 4 h 8"/>
                <a:gd name="T10" fmla="*/ 12 w 17"/>
                <a:gd name="T11" fmla="*/ 4 h 8"/>
                <a:gd name="T12" fmla="*/ 14 w 17"/>
                <a:gd name="T13" fmla="*/ 3 h 8"/>
                <a:gd name="T14" fmla="*/ 15 w 17"/>
                <a:gd name="T15" fmla="*/ 2 h 8"/>
                <a:gd name="T16" fmla="*/ 16 w 17"/>
                <a:gd name="T17" fmla="*/ 1 h 8"/>
                <a:gd name="T18" fmla="*/ 16 w 17"/>
                <a:gd name="T19" fmla="*/ 1 h 8"/>
                <a:gd name="T20" fmla="*/ 17 w 17"/>
                <a:gd name="T21" fmla="*/ 0 h 8"/>
                <a:gd name="T22" fmla="*/ 17 w 17"/>
                <a:gd name="T23" fmla="*/ 1 h 8"/>
                <a:gd name="T24" fmla="*/ 16 w 17"/>
                <a:gd name="T25" fmla="*/ 2 h 8"/>
                <a:gd name="T26" fmla="*/ 15 w 17"/>
                <a:gd name="T27" fmla="*/ 3 h 8"/>
                <a:gd name="T28" fmla="*/ 15 w 17"/>
                <a:gd name="T29" fmla="*/ 3 h 8"/>
                <a:gd name="T30" fmla="*/ 14 w 17"/>
                <a:gd name="T31" fmla="*/ 4 h 8"/>
                <a:gd name="T32" fmla="*/ 13 w 17"/>
                <a:gd name="T33" fmla="*/ 5 h 8"/>
                <a:gd name="T34" fmla="*/ 9 w 17"/>
                <a:gd name="T35" fmla="*/ 7 h 8"/>
                <a:gd name="T36" fmla="*/ 6 w 17"/>
                <a:gd name="T37" fmla="*/ 8 h 8"/>
                <a:gd name="T38" fmla="*/ 3 w 17"/>
                <a:gd name="T39" fmla="*/ 8 h 8"/>
                <a:gd name="T40" fmla="*/ 0 w 17"/>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8">
                  <a:moveTo>
                    <a:pt x="0" y="8"/>
                  </a:moveTo>
                  <a:cubicBezTo>
                    <a:pt x="0" y="8"/>
                    <a:pt x="1" y="8"/>
                    <a:pt x="3" y="7"/>
                  </a:cubicBezTo>
                  <a:cubicBezTo>
                    <a:pt x="3" y="7"/>
                    <a:pt x="4" y="7"/>
                    <a:pt x="6" y="6"/>
                  </a:cubicBezTo>
                  <a:cubicBezTo>
                    <a:pt x="7" y="6"/>
                    <a:pt x="8" y="6"/>
                    <a:pt x="9" y="5"/>
                  </a:cubicBezTo>
                  <a:cubicBezTo>
                    <a:pt x="10" y="5"/>
                    <a:pt x="10" y="5"/>
                    <a:pt x="11" y="4"/>
                  </a:cubicBezTo>
                  <a:cubicBezTo>
                    <a:pt x="11" y="4"/>
                    <a:pt x="12" y="4"/>
                    <a:pt x="12" y="4"/>
                  </a:cubicBezTo>
                  <a:cubicBezTo>
                    <a:pt x="13" y="4"/>
                    <a:pt x="13" y="3"/>
                    <a:pt x="14" y="3"/>
                  </a:cubicBezTo>
                  <a:cubicBezTo>
                    <a:pt x="14" y="3"/>
                    <a:pt x="15" y="2"/>
                    <a:pt x="15" y="2"/>
                  </a:cubicBezTo>
                  <a:cubicBezTo>
                    <a:pt x="15" y="2"/>
                    <a:pt x="16" y="2"/>
                    <a:pt x="16" y="1"/>
                  </a:cubicBezTo>
                  <a:cubicBezTo>
                    <a:pt x="16" y="1"/>
                    <a:pt x="16" y="1"/>
                    <a:pt x="16" y="1"/>
                  </a:cubicBezTo>
                  <a:cubicBezTo>
                    <a:pt x="17" y="0"/>
                    <a:pt x="17" y="0"/>
                    <a:pt x="17" y="0"/>
                  </a:cubicBezTo>
                  <a:cubicBezTo>
                    <a:pt x="17" y="0"/>
                    <a:pt x="17" y="0"/>
                    <a:pt x="17" y="1"/>
                  </a:cubicBezTo>
                  <a:cubicBezTo>
                    <a:pt x="16" y="2"/>
                    <a:pt x="16" y="2"/>
                    <a:pt x="16" y="2"/>
                  </a:cubicBezTo>
                  <a:cubicBezTo>
                    <a:pt x="15" y="3"/>
                    <a:pt x="15" y="3"/>
                    <a:pt x="15" y="3"/>
                  </a:cubicBezTo>
                  <a:cubicBezTo>
                    <a:pt x="15" y="3"/>
                    <a:pt x="15" y="3"/>
                    <a:pt x="15" y="3"/>
                  </a:cubicBezTo>
                  <a:cubicBezTo>
                    <a:pt x="14" y="4"/>
                    <a:pt x="14" y="4"/>
                    <a:pt x="14" y="4"/>
                  </a:cubicBezTo>
                  <a:cubicBezTo>
                    <a:pt x="14" y="4"/>
                    <a:pt x="13" y="5"/>
                    <a:pt x="13" y="5"/>
                  </a:cubicBezTo>
                  <a:cubicBezTo>
                    <a:pt x="12" y="6"/>
                    <a:pt x="11" y="6"/>
                    <a:pt x="9" y="7"/>
                  </a:cubicBezTo>
                  <a:cubicBezTo>
                    <a:pt x="8" y="7"/>
                    <a:pt x="7" y="7"/>
                    <a:pt x="6" y="8"/>
                  </a:cubicBezTo>
                  <a:cubicBezTo>
                    <a:pt x="5" y="8"/>
                    <a:pt x="4" y="8"/>
                    <a:pt x="3" y="8"/>
                  </a:cubicBezTo>
                  <a:cubicBezTo>
                    <a:pt x="1" y="8"/>
                    <a:pt x="0" y="8"/>
                    <a:pt x="0" y="8"/>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360"/>
            <p:cNvSpPr/>
            <p:nvPr/>
          </p:nvSpPr>
          <p:spPr bwMode="auto">
            <a:xfrm>
              <a:off x="3507" y="1335"/>
              <a:ext cx="38" cy="53"/>
            </a:xfrm>
            <a:custGeom>
              <a:avLst/>
              <a:gdLst>
                <a:gd name="T0" fmla="*/ 1 w 21"/>
                <a:gd name="T1" fmla="*/ 23 h 30"/>
                <a:gd name="T2" fmla="*/ 2 w 21"/>
                <a:gd name="T3" fmla="*/ 28 h 30"/>
                <a:gd name="T4" fmla="*/ 7 w 21"/>
                <a:gd name="T5" fmla="*/ 27 h 30"/>
                <a:gd name="T6" fmla="*/ 20 w 21"/>
                <a:gd name="T7" fmla="*/ 7 h 30"/>
                <a:gd name="T8" fmla="*/ 19 w 21"/>
                <a:gd name="T9" fmla="*/ 1 h 30"/>
                <a:gd name="T10" fmla="*/ 14 w 21"/>
                <a:gd name="T11" fmla="*/ 2 h 30"/>
                <a:gd name="T12" fmla="*/ 1 w 21"/>
                <a:gd name="T13" fmla="*/ 23 h 30"/>
              </a:gdLst>
              <a:ahLst/>
              <a:cxnLst>
                <a:cxn ang="0">
                  <a:pos x="T0" y="T1"/>
                </a:cxn>
                <a:cxn ang="0">
                  <a:pos x="T2" y="T3"/>
                </a:cxn>
                <a:cxn ang="0">
                  <a:pos x="T4" y="T5"/>
                </a:cxn>
                <a:cxn ang="0">
                  <a:pos x="T6" y="T7"/>
                </a:cxn>
                <a:cxn ang="0">
                  <a:pos x="T8" y="T9"/>
                </a:cxn>
                <a:cxn ang="0">
                  <a:pos x="T10" y="T11"/>
                </a:cxn>
                <a:cxn ang="0">
                  <a:pos x="T12" y="T13"/>
                </a:cxn>
              </a:cxnLst>
              <a:rect l="0" t="0" r="r" b="b"/>
              <a:pathLst>
                <a:path w="21" h="30">
                  <a:moveTo>
                    <a:pt x="1" y="23"/>
                  </a:moveTo>
                  <a:cubicBezTo>
                    <a:pt x="0" y="25"/>
                    <a:pt x="0" y="27"/>
                    <a:pt x="2" y="28"/>
                  </a:cubicBezTo>
                  <a:cubicBezTo>
                    <a:pt x="4" y="30"/>
                    <a:pt x="6" y="29"/>
                    <a:pt x="7" y="27"/>
                  </a:cubicBezTo>
                  <a:cubicBezTo>
                    <a:pt x="20" y="7"/>
                    <a:pt x="20" y="7"/>
                    <a:pt x="20" y="7"/>
                  </a:cubicBezTo>
                  <a:cubicBezTo>
                    <a:pt x="21" y="5"/>
                    <a:pt x="21" y="2"/>
                    <a:pt x="19" y="1"/>
                  </a:cubicBezTo>
                  <a:cubicBezTo>
                    <a:pt x="17" y="0"/>
                    <a:pt x="15" y="1"/>
                    <a:pt x="14" y="2"/>
                  </a:cubicBezTo>
                  <a:lnTo>
                    <a:pt x="1" y="23"/>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361"/>
            <p:cNvSpPr/>
            <p:nvPr/>
          </p:nvSpPr>
          <p:spPr bwMode="auto">
            <a:xfrm>
              <a:off x="3534" y="1319"/>
              <a:ext cx="39" cy="53"/>
            </a:xfrm>
            <a:custGeom>
              <a:avLst/>
              <a:gdLst>
                <a:gd name="T0" fmla="*/ 1 w 22"/>
                <a:gd name="T1" fmla="*/ 23 h 30"/>
                <a:gd name="T2" fmla="*/ 3 w 22"/>
                <a:gd name="T3" fmla="*/ 28 h 30"/>
                <a:gd name="T4" fmla="*/ 8 w 22"/>
                <a:gd name="T5" fmla="*/ 27 h 30"/>
                <a:gd name="T6" fmla="*/ 21 w 22"/>
                <a:gd name="T7" fmla="*/ 7 h 30"/>
                <a:gd name="T8" fmla="*/ 20 w 22"/>
                <a:gd name="T9" fmla="*/ 1 h 30"/>
                <a:gd name="T10" fmla="*/ 14 w 22"/>
                <a:gd name="T11" fmla="*/ 2 h 30"/>
                <a:gd name="T12" fmla="*/ 1 w 22"/>
                <a:gd name="T13" fmla="*/ 23 h 30"/>
              </a:gdLst>
              <a:ahLst/>
              <a:cxnLst>
                <a:cxn ang="0">
                  <a:pos x="T0" y="T1"/>
                </a:cxn>
                <a:cxn ang="0">
                  <a:pos x="T2" y="T3"/>
                </a:cxn>
                <a:cxn ang="0">
                  <a:pos x="T4" y="T5"/>
                </a:cxn>
                <a:cxn ang="0">
                  <a:pos x="T6" y="T7"/>
                </a:cxn>
                <a:cxn ang="0">
                  <a:pos x="T8" y="T9"/>
                </a:cxn>
                <a:cxn ang="0">
                  <a:pos x="T10" y="T11"/>
                </a:cxn>
                <a:cxn ang="0">
                  <a:pos x="T12" y="T13"/>
                </a:cxn>
              </a:cxnLst>
              <a:rect l="0" t="0" r="r" b="b"/>
              <a:pathLst>
                <a:path w="22" h="30">
                  <a:moveTo>
                    <a:pt x="1" y="23"/>
                  </a:moveTo>
                  <a:cubicBezTo>
                    <a:pt x="0" y="25"/>
                    <a:pt x="1" y="27"/>
                    <a:pt x="3" y="28"/>
                  </a:cubicBezTo>
                  <a:cubicBezTo>
                    <a:pt x="4" y="30"/>
                    <a:pt x="7" y="29"/>
                    <a:pt x="8" y="27"/>
                  </a:cubicBezTo>
                  <a:cubicBezTo>
                    <a:pt x="21" y="7"/>
                    <a:pt x="21" y="7"/>
                    <a:pt x="21" y="7"/>
                  </a:cubicBezTo>
                  <a:cubicBezTo>
                    <a:pt x="22" y="5"/>
                    <a:pt x="21" y="2"/>
                    <a:pt x="20" y="1"/>
                  </a:cubicBezTo>
                  <a:cubicBezTo>
                    <a:pt x="18" y="0"/>
                    <a:pt x="15" y="1"/>
                    <a:pt x="14" y="2"/>
                  </a:cubicBezTo>
                  <a:lnTo>
                    <a:pt x="1" y="23"/>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362"/>
            <p:cNvSpPr/>
            <p:nvPr/>
          </p:nvSpPr>
          <p:spPr bwMode="auto">
            <a:xfrm>
              <a:off x="3552" y="1323"/>
              <a:ext cx="37" cy="51"/>
            </a:xfrm>
            <a:custGeom>
              <a:avLst/>
              <a:gdLst>
                <a:gd name="T0" fmla="*/ 1 w 21"/>
                <a:gd name="T1" fmla="*/ 22 h 29"/>
                <a:gd name="T2" fmla="*/ 2 w 21"/>
                <a:gd name="T3" fmla="*/ 28 h 29"/>
                <a:gd name="T4" fmla="*/ 7 w 21"/>
                <a:gd name="T5" fmla="*/ 27 h 29"/>
                <a:gd name="T6" fmla="*/ 20 w 21"/>
                <a:gd name="T7" fmla="*/ 6 h 29"/>
                <a:gd name="T8" fmla="*/ 19 w 21"/>
                <a:gd name="T9" fmla="*/ 1 h 29"/>
                <a:gd name="T10" fmla="*/ 14 w 21"/>
                <a:gd name="T11" fmla="*/ 2 h 29"/>
                <a:gd name="T12" fmla="*/ 1 w 21"/>
                <a:gd name="T13" fmla="*/ 22 h 29"/>
              </a:gdLst>
              <a:ahLst/>
              <a:cxnLst>
                <a:cxn ang="0">
                  <a:pos x="T0" y="T1"/>
                </a:cxn>
                <a:cxn ang="0">
                  <a:pos x="T2" y="T3"/>
                </a:cxn>
                <a:cxn ang="0">
                  <a:pos x="T4" y="T5"/>
                </a:cxn>
                <a:cxn ang="0">
                  <a:pos x="T6" y="T7"/>
                </a:cxn>
                <a:cxn ang="0">
                  <a:pos x="T8" y="T9"/>
                </a:cxn>
                <a:cxn ang="0">
                  <a:pos x="T10" y="T11"/>
                </a:cxn>
                <a:cxn ang="0">
                  <a:pos x="T12" y="T13"/>
                </a:cxn>
              </a:cxnLst>
              <a:rect l="0" t="0" r="r" b="b"/>
              <a:pathLst>
                <a:path w="21" h="29">
                  <a:moveTo>
                    <a:pt x="1" y="22"/>
                  </a:moveTo>
                  <a:cubicBezTo>
                    <a:pt x="0" y="24"/>
                    <a:pt x="0" y="27"/>
                    <a:pt x="2" y="28"/>
                  </a:cubicBezTo>
                  <a:cubicBezTo>
                    <a:pt x="4" y="29"/>
                    <a:pt x="6" y="28"/>
                    <a:pt x="7" y="27"/>
                  </a:cubicBezTo>
                  <a:cubicBezTo>
                    <a:pt x="20" y="6"/>
                    <a:pt x="20" y="6"/>
                    <a:pt x="20" y="6"/>
                  </a:cubicBezTo>
                  <a:cubicBezTo>
                    <a:pt x="21" y="4"/>
                    <a:pt x="21" y="2"/>
                    <a:pt x="19" y="1"/>
                  </a:cubicBezTo>
                  <a:cubicBezTo>
                    <a:pt x="17" y="0"/>
                    <a:pt x="15" y="0"/>
                    <a:pt x="14" y="2"/>
                  </a:cubicBezTo>
                  <a:lnTo>
                    <a:pt x="1" y="22"/>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363"/>
            <p:cNvSpPr/>
            <p:nvPr/>
          </p:nvSpPr>
          <p:spPr bwMode="auto">
            <a:xfrm>
              <a:off x="3568" y="1323"/>
              <a:ext cx="39" cy="53"/>
            </a:xfrm>
            <a:custGeom>
              <a:avLst/>
              <a:gdLst>
                <a:gd name="T0" fmla="*/ 1 w 22"/>
                <a:gd name="T1" fmla="*/ 23 h 30"/>
                <a:gd name="T2" fmla="*/ 2 w 22"/>
                <a:gd name="T3" fmla="*/ 29 h 30"/>
                <a:gd name="T4" fmla="*/ 8 w 22"/>
                <a:gd name="T5" fmla="*/ 27 h 30"/>
                <a:gd name="T6" fmla="*/ 21 w 22"/>
                <a:gd name="T7" fmla="*/ 7 h 30"/>
                <a:gd name="T8" fmla="*/ 19 w 22"/>
                <a:gd name="T9" fmla="*/ 2 h 30"/>
                <a:gd name="T10" fmla="*/ 14 w 22"/>
                <a:gd name="T11" fmla="*/ 3 h 30"/>
                <a:gd name="T12" fmla="*/ 1 w 22"/>
                <a:gd name="T13" fmla="*/ 23 h 30"/>
              </a:gdLst>
              <a:ahLst/>
              <a:cxnLst>
                <a:cxn ang="0">
                  <a:pos x="T0" y="T1"/>
                </a:cxn>
                <a:cxn ang="0">
                  <a:pos x="T2" y="T3"/>
                </a:cxn>
                <a:cxn ang="0">
                  <a:pos x="T4" y="T5"/>
                </a:cxn>
                <a:cxn ang="0">
                  <a:pos x="T6" y="T7"/>
                </a:cxn>
                <a:cxn ang="0">
                  <a:pos x="T8" y="T9"/>
                </a:cxn>
                <a:cxn ang="0">
                  <a:pos x="T10" y="T11"/>
                </a:cxn>
                <a:cxn ang="0">
                  <a:pos x="T12" y="T13"/>
                </a:cxn>
              </a:cxnLst>
              <a:rect l="0" t="0" r="r" b="b"/>
              <a:pathLst>
                <a:path w="22" h="30">
                  <a:moveTo>
                    <a:pt x="1" y="23"/>
                  </a:moveTo>
                  <a:cubicBezTo>
                    <a:pt x="0" y="25"/>
                    <a:pt x="1" y="28"/>
                    <a:pt x="2" y="29"/>
                  </a:cubicBezTo>
                  <a:cubicBezTo>
                    <a:pt x="4" y="30"/>
                    <a:pt x="7" y="29"/>
                    <a:pt x="8" y="27"/>
                  </a:cubicBezTo>
                  <a:cubicBezTo>
                    <a:pt x="21" y="7"/>
                    <a:pt x="21" y="7"/>
                    <a:pt x="21" y="7"/>
                  </a:cubicBezTo>
                  <a:cubicBezTo>
                    <a:pt x="22" y="5"/>
                    <a:pt x="21" y="3"/>
                    <a:pt x="19" y="2"/>
                  </a:cubicBezTo>
                  <a:cubicBezTo>
                    <a:pt x="17" y="0"/>
                    <a:pt x="15" y="1"/>
                    <a:pt x="14" y="3"/>
                  </a:cubicBezTo>
                  <a:lnTo>
                    <a:pt x="1" y="23"/>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364"/>
            <p:cNvSpPr/>
            <p:nvPr/>
          </p:nvSpPr>
          <p:spPr bwMode="auto">
            <a:xfrm>
              <a:off x="3509" y="1376"/>
              <a:ext cx="11" cy="11"/>
            </a:xfrm>
            <a:custGeom>
              <a:avLst/>
              <a:gdLst>
                <a:gd name="T0" fmla="*/ 1 w 6"/>
                <a:gd name="T1" fmla="*/ 5 h 6"/>
                <a:gd name="T2" fmla="*/ 0 w 6"/>
                <a:gd name="T3" fmla="*/ 3 h 6"/>
                <a:gd name="T4" fmla="*/ 2 w 6"/>
                <a:gd name="T5" fmla="*/ 0 h 6"/>
                <a:gd name="T6" fmla="*/ 2 w 6"/>
                <a:gd name="T7" fmla="*/ 0 h 6"/>
                <a:gd name="T8" fmla="*/ 3 w 6"/>
                <a:gd name="T9" fmla="*/ 2 h 6"/>
                <a:gd name="T10" fmla="*/ 6 w 6"/>
                <a:gd name="T11" fmla="*/ 2 h 6"/>
                <a:gd name="T12" fmla="*/ 6 w 6"/>
                <a:gd name="T13" fmla="*/ 2 h 6"/>
                <a:gd name="T14" fmla="*/ 4 w 6"/>
                <a:gd name="T15" fmla="*/ 5 h 6"/>
                <a:gd name="T16" fmla="*/ 1 w 6"/>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5"/>
                  </a:moveTo>
                  <a:cubicBezTo>
                    <a:pt x="0" y="4"/>
                    <a:pt x="0" y="3"/>
                    <a:pt x="0" y="3"/>
                  </a:cubicBezTo>
                  <a:cubicBezTo>
                    <a:pt x="2" y="0"/>
                    <a:pt x="2" y="0"/>
                    <a:pt x="2" y="0"/>
                  </a:cubicBezTo>
                  <a:cubicBezTo>
                    <a:pt x="2" y="0"/>
                    <a:pt x="2" y="0"/>
                    <a:pt x="2" y="0"/>
                  </a:cubicBezTo>
                  <a:cubicBezTo>
                    <a:pt x="2" y="0"/>
                    <a:pt x="2" y="1"/>
                    <a:pt x="3" y="2"/>
                  </a:cubicBezTo>
                  <a:cubicBezTo>
                    <a:pt x="4" y="2"/>
                    <a:pt x="5" y="3"/>
                    <a:pt x="6" y="2"/>
                  </a:cubicBezTo>
                  <a:cubicBezTo>
                    <a:pt x="6" y="2"/>
                    <a:pt x="6" y="2"/>
                    <a:pt x="6" y="2"/>
                  </a:cubicBezTo>
                  <a:cubicBezTo>
                    <a:pt x="4" y="5"/>
                    <a:pt x="4" y="5"/>
                    <a:pt x="4" y="5"/>
                  </a:cubicBezTo>
                  <a:cubicBezTo>
                    <a:pt x="4" y="6"/>
                    <a:pt x="2" y="5"/>
                    <a:pt x="1" y="5"/>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365"/>
            <p:cNvSpPr/>
            <p:nvPr/>
          </p:nvSpPr>
          <p:spPr bwMode="auto">
            <a:xfrm>
              <a:off x="3511" y="1264"/>
              <a:ext cx="112" cy="105"/>
            </a:xfrm>
            <a:custGeom>
              <a:avLst/>
              <a:gdLst>
                <a:gd name="T0" fmla="*/ 52 w 63"/>
                <a:gd name="T1" fmla="*/ 45 h 59"/>
                <a:gd name="T2" fmla="*/ 41 w 63"/>
                <a:gd name="T3" fmla="*/ 59 h 59"/>
                <a:gd name="T4" fmla="*/ 17 w 63"/>
                <a:gd name="T5" fmla="*/ 49 h 59"/>
                <a:gd name="T6" fmla="*/ 12 w 63"/>
                <a:gd name="T7" fmla="*/ 42 h 59"/>
                <a:gd name="T8" fmla="*/ 18 w 63"/>
                <a:gd name="T9" fmla="*/ 29 h 59"/>
                <a:gd name="T10" fmla="*/ 13 w 63"/>
                <a:gd name="T11" fmla="*/ 32 h 59"/>
                <a:gd name="T12" fmla="*/ 9 w 63"/>
                <a:gd name="T13" fmla="*/ 39 h 59"/>
                <a:gd name="T14" fmla="*/ 3 w 63"/>
                <a:gd name="T15" fmla="*/ 41 h 59"/>
                <a:gd name="T16" fmla="*/ 2 w 63"/>
                <a:gd name="T17" fmla="*/ 36 h 59"/>
                <a:gd name="T18" fmla="*/ 5 w 63"/>
                <a:gd name="T19" fmla="*/ 32 h 59"/>
                <a:gd name="T20" fmla="*/ 8 w 63"/>
                <a:gd name="T21" fmla="*/ 25 h 59"/>
                <a:gd name="T22" fmla="*/ 15 w 63"/>
                <a:gd name="T23" fmla="*/ 18 h 59"/>
                <a:gd name="T24" fmla="*/ 32 w 63"/>
                <a:gd name="T25" fmla="*/ 8 h 59"/>
                <a:gd name="T26" fmla="*/ 43 w 63"/>
                <a:gd name="T27" fmla="*/ 0 h 59"/>
                <a:gd name="T28" fmla="*/ 63 w 63"/>
                <a:gd name="T29" fmla="*/ 13 h 59"/>
                <a:gd name="T30" fmla="*/ 52 w 63"/>
                <a:gd name="T31"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59">
                  <a:moveTo>
                    <a:pt x="52" y="45"/>
                  </a:moveTo>
                  <a:cubicBezTo>
                    <a:pt x="46" y="53"/>
                    <a:pt x="41" y="59"/>
                    <a:pt x="41" y="59"/>
                  </a:cubicBezTo>
                  <a:cubicBezTo>
                    <a:pt x="17" y="49"/>
                    <a:pt x="17" y="49"/>
                    <a:pt x="17" y="49"/>
                  </a:cubicBezTo>
                  <a:cubicBezTo>
                    <a:pt x="12" y="42"/>
                    <a:pt x="12" y="42"/>
                    <a:pt x="12" y="42"/>
                  </a:cubicBezTo>
                  <a:cubicBezTo>
                    <a:pt x="12" y="42"/>
                    <a:pt x="17" y="34"/>
                    <a:pt x="18" y="29"/>
                  </a:cubicBezTo>
                  <a:cubicBezTo>
                    <a:pt x="18" y="27"/>
                    <a:pt x="14" y="31"/>
                    <a:pt x="13" y="32"/>
                  </a:cubicBezTo>
                  <a:cubicBezTo>
                    <a:pt x="12" y="34"/>
                    <a:pt x="9" y="39"/>
                    <a:pt x="9" y="39"/>
                  </a:cubicBezTo>
                  <a:cubicBezTo>
                    <a:pt x="7" y="42"/>
                    <a:pt x="4" y="41"/>
                    <a:pt x="3" y="41"/>
                  </a:cubicBezTo>
                  <a:cubicBezTo>
                    <a:pt x="1" y="39"/>
                    <a:pt x="0" y="38"/>
                    <a:pt x="2" y="36"/>
                  </a:cubicBezTo>
                  <a:cubicBezTo>
                    <a:pt x="5" y="32"/>
                    <a:pt x="5" y="32"/>
                    <a:pt x="5" y="32"/>
                  </a:cubicBezTo>
                  <a:cubicBezTo>
                    <a:pt x="6" y="30"/>
                    <a:pt x="6" y="29"/>
                    <a:pt x="8" y="25"/>
                  </a:cubicBezTo>
                  <a:cubicBezTo>
                    <a:pt x="10" y="20"/>
                    <a:pt x="13" y="19"/>
                    <a:pt x="15" y="18"/>
                  </a:cubicBezTo>
                  <a:cubicBezTo>
                    <a:pt x="19" y="14"/>
                    <a:pt x="27" y="8"/>
                    <a:pt x="32" y="8"/>
                  </a:cubicBezTo>
                  <a:cubicBezTo>
                    <a:pt x="36" y="9"/>
                    <a:pt x="43" y="0"/>
                    <a:pt x="43" y="0"/>
                  </a:cubicBezTo>
                  <a:cubicBezTo>
                    <a:pt x="63" y="13"/>
                    <a:pt x="63" y="13"/>
                    <a:pt x="63" y="13"/>
                  </a:cubicBezTo>
                  <a:cubicBezTo>
                    <a:pt x="63" y="13"/>
                    <a:pt x="56" y="38"/>
                    <a:pt x="52" y="45"/>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366"/>
            <p:cNvSpPr/>
            <p:nvPr/>
          </p:nvSpPr>
          <p:spPr bwMode="auto">
            <a:xfrm>
              <a:off x="3511" y="1324"/>
              <a:ext cx="11" cy="9"/>
            </a:xfrm>
            <a:custGeom>
              <a:avLst/>
              <a:gdLst>
                <a:gd name="T0" fmla="*/ 3 w 6"/>
                <a:gd name="T1" fmla="*/ 5 h 5"/>
                <a:gd name="T2" fmla="*/ 0 w 6"/>
                <a:gd name="T3" fmla="*/ 4 h 5"/>
                <a:gd name="T4" fmla="*/ 3 w 6"/>
                <a:gd name="T5" fmla="*/ 0 h 5"/>
                <a:gd name="T6" fmla="*/ 6 w 6"/>
                <a:gd name="T7" fmla="*/ 1 h 5"/>
                <a:gd name="T8" fmla="*/ 5 w 6"/>
                <a:gd name="T9" fmla="*/ 2 h 5"/>
                <a:gd name="T10" fmla="*/ 3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3" y="5"/>
                  </a:moveTo>
                  <a:cubicBezTo>
                    <a:pt x="3" y="5"/>
                    <a:pt x="1" y="5"/>
                    <a:pt x="0" y="4"/>
                  </a:cubicBezTo>
                  <a:cubicBezTo>
                    <a:pt x="3" y="0"/>
                    <a:pt x="3" y="0"/>
                    <a:pt x="3" y="0"/>
                  </a:cubicBezTo>
                  <a:cubicBezTo>
                    <a:pt x="4" y="1"/>
                    <a:pt x="5" y="1"/>
                    <a:pt x="6" y="1"/>
                  </a:cubicBezTo>
                  <a:cubicBezTo>
                    <a:pt x="5" y="2"/>
                    <a:pt x="5" y="2"/>
                    <a:pt x="5" y="2"/>
                  </a:cubicBezTo>
                  <a:lnTo>
                    <a:pt x="3" y="5"/>
                  </a:ln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367"/>
            <p:cNvSpPr/>
            <p:nvPr/>
          </p:nvSpPr>
          <p:spPr bwMode="auto">
            <a:xfrm>
              <a:off x="3532" y="1340"/>
              <a:ext cx="7" cy="7"/>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0" y="0"/>
                    <a:pt x="1" y="4"/>
                    <a:pt x="4" y="4"/>
                  </a:cubicBezTo>
                  <a:cubicBezTo>
                    <a:pt x="4" y="4"/>
                    <a:pt x="1" y="4"/>
                    <a:pt x="0"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368"/>
            <p:cNvSpPr/>
            <p:nvPr/>
          </p:nvSpPr>
          <p:spPr bwMode="auto">
            <a:xfrm>
              <a:off x="3525" y="1355"/>
              <a:ext cx="6" cy="7"/>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0" y="0"/>
                    <a:pt x="1" y="4"/>
                    <a:pt x="3" y="4"/>
                  </a:cubicBezTo>
                  <a:cubicBezTo>
                    <a:pt x="3" y="4"/>
                    <a:pt x="0" y="4"/>
                    <a:pt x="0"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369"/>
            <p:cNvSpPr/>
            <p:nvPr/>
          </p:nvSpPr>
          <p:spPr bwMode="auto">
            <a:xfrm>
              <a:off x="3545" y="1351"/>
              <a:ext cx="9" cy="5"/>
            </a:xfrm>
            <a:custGeom>
              <a:avLst/>
              <a:gdLst>
                <a:gd name="T0" fmla="*/ 0 w 5"/>
                <a:gd name="T1" fmla="*/ 0 h 3"/>
                <a:gd name="T2" fmla="*/ 5 w 5"/>
                <a:gd name="T3" fmla="*/ 2 h 3"/>
                <a:gd name="T4" fmla="*/ 0 w 5"/>
                <a:gd name="T5" fmla="*/ 0 h 3"/>
              </a:gdLst>
              <a:ahLst/>
              <a:cxnLst>
                <a:cxn ang="0">
                  <a:pos x="T0" y="T1"/>
                </a:cxn>
                <a:cxn ang="0">
                  <a:pos x="T2" y="T3"/>
                </a:cxn>
                <a:cxn ang="0">
                  <a:pos x="T4" y="T5"/>
                </a:cxn>
              </a:cxnLst>
              <a:rect l="0" t="0" r="r" b="b"/>
              <a:pathLst>
                <a:path w="5" h="3">
                  <a:moveTo>
                    <a:pt x="0" y="0"/>
                  </a:moveTo>
                  <a:cubicBezTo>
                    <a:pt x="0" y="0"/>
                    <a:pt x="2" y="3"/>
                    <a:pt x="5" y="2"/>
                  </a:cubicBezTo>
                  <a:cubicBezTo>
                    <a:pt x="5" y="2"/>
                    <a:pt x="1" y="3"/>
                    <a:pt x="0"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370"/>
            <p:cNvSpPr/>
            <p:nvPr/>
          </p:nvSpPr>
          <p:spPr bwMode="auto">
            <a:xfrm>
              <a:off x="3559" y="1356"/>
              <a:ext cx="9" cy="7"/>
            </a:xfrm>
            <a:custGeom>
              <a:avLst/>
              <a:gdLst>
                <a:gd name="T0" fmla="*/ 0 w 5"/>
                <a:gd name="T1" fmla="*/ 0 h 4"/>
                <a:gd name="T2" fmla="*/ 5 w 5"/>
                <a:gd name="T3" fmla="*/ 2 h 4"/>
                <a:gd name="T4" fmla="*/ 0 w 5"/>
                <a:gd name="T5" fmla="*/ 0 h 4"/>
              </a:gdLst>
              <a:ahLst/>
              <a:cxnLst>
                <a:cxn ang="0">
                  <a:pos x="T0" y="T1"/>
                </a:cxn>
                <a:cxn ang="0">
                  <a:pos x="T2" y="T3"/>
                </a:cxn>
                <a:cxn ang="0">
                  <a:pos x="T4" y="T5"/>
                </a:cxn>
              </a:cxnLst>
              <a:rect l="0" t="0" r="r" b="b"/>
              <a:pathLst>
                <a:path w="5" h="4">
                  <a:moveTo>
                    <a:pt x="0" y="0"/>
                  </a:moveTo>
                  <a:cubicBezTo>
                    <a:pt x="0" y="0"/>
                    <a:pt x="2" y="3"/>
                    <a:pt x="5" y="2"/>
                  </a:cubicBezTo>
                  <a:cubicBezTo>
                    <a:pt x="5" y="2"/>
                    <a:pt x="2" y="4"/>
                    <a:pt x="0"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371"/>
            <p:cNvSpPr/>
            <p:nvPr/>
          </p:nvSpPr>
          <p:spPr bwMode="auto">
            <a:xfrm>
              <a:off x="3575" y="1362"/>
              <a:ext cx="9" cy="5"/>
            </a:xfrm>
            <a:custGeom>
              <a:avLst/>
              <a:gdLst>
                <a:gd name="T0" fmla="*/ 0 w 5"/>
                <a:gd name="T1" fmla="*/ 0 h 3"/>
                <a:gd name="T2" fmla="*/ 5 w 5"/>
                <a:gd name="T3" fmla="*/ 1 h 3"/>
                <a:gd name="T4" fmla="*/ 0 w 5"/>
                <a:gd name="T5" fmla="*/ 0 h 3"/>
              </a:gdLst>
              <a:ahLst/>
              <a:cxnLst>
                <a:cxn ang="0">
                  <a:pos x="T0" y="T1"/>
                </a:cxn>
                <a:cxn ang="0">
                  <a:pos x="T2" y="T3"/>
                </a:cxn>
                <a:cxn ang="0">
                  <a:pos x="T4" y="T5"/>
                </a:cxn>
              </a:cxnLst>
              <a:rect l="0" t="0" r="r" b="b"/>
              <a:pathLst>
                <a:path w="5" h="3">
                  <a:moveTo>
                    <a:pt x="0" y="0"/>
                  </a:moveTo>
                  <a:cubicBezTo>
                    <a:pt x="0" y="0"/>
                    <a:pt x="2" y="2"/>
                    <a:pt x="5" y="1"/>
                  </a:cubicBezTo>
                  <a:cubicBezTo>
                    <a:pt x="5" y="1"/>
                    <a:pt x="2" y="3"/>
                    <a:pt x="0"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372"/>
            <p:cNvSpPr/>
            <p:nvPr/>
          </p:nvSpPr>
          <p:spPr bwMode="auto">
            <a:xfrm>
              <a:off x="3172" y="1394"/>
              <a:ext cx="16" cy="67"/>
            </a:xfrm>
            <a:custGeom>
              <a:avLst/>
              <a:gdLst>
                <a:gd name="T0" fmla="*/ 9 w 9"/>
                <a:gd name="T1" fmla="*/ 34 h 38"/>
                <a:gd name="T2" fmla="*/ 5 w 9"/>
                <a:gd name="T3" fmla="*/ 38 h 38"/>
                <a:gd name="T4" fmla="*/ 1 w 9"/>
                <a:gd name="T5" fmla="*/ 34 h 38"/>
                <a:gd name="T6" fmla="*/ 0 w 9"/>
                <a:gd name="T7" fmla="*/ 4 h 38"/>
                <a:gd name="T8" fmla="*/ 3 w 9"/>
                <a:gd name="T9" fmla="*/ 0 h 38"/>
                <a:gd name="T10" fmla="*/ 7 w 9"/>
                <a:gd name="T11" fmla="*/ 3 h 38"/>
                <a:gd name="T12" fmla="*/ 9 w 9"/>
                <a:gd name="T13" fmla="*/ 34 h 38"/>
              </a:gdLst>
              <a:ahLst/>
              <a:cxnLst>
                <a:cxn ang="0">
                  <a:pos x="T0" y="T1"/>
                </a:cxn>
                <a:cxn ang="0">
                  <a:pos x="T2" y="T3"/>
                </a:cxn>
                <a:cxn ang="0">
                  <a:pos x="T4" y="T5"/>
                </a:cxn>
                <a:cxn ang="0">
                  <a:pos x="T6" y="T7"/>
                </a:cxn>
                <a:cxn ang="0">
                  <a:pos x="T8" y="T9"/>
                </a:cxn>
                <a:cxn ang="0">
                  <a:pos x="T10" y="T11"/>
                </a:cxn>
                <a:cxn ang="0">
                  <a:pos x="T12" y="T13"/>
                </a:cxn>
              </a:cxnLst>
              <a:rect l="0" t="0" r="r" b="b"/>
              <a:pathLst>
                <a:path w="9" h="38">
                  <a:moveTo>
                    <a:pt x="9" y="34"/>
                  </a:moveTo>
                  <a:cubicBezTo>
                    <a:pt x="9" y="36"/>
                    <a:pt x="7" y="37"/>
                    <a:pt x="5" y="38"/>
                  </a:cubicBezTo>
                  <a:cubicBezTo>
                    <a:pt x="3" y="38"/>
                    <a:pt x="2" y="36"/>
                    <a:pt x="1" y="34"/>
                  </a:cubicBezTo>
                  <a:cubicBezTo>
                    <a:pt x="0" y="4"/>
                    <a:pt x="0" y="4"/>
                    <a:pt x="0" y="4"/>
                  </a:cubicBezTo>
                  <a:cubicBezTo>
                    <a:pt x="0" y="2"/>
                    <a:pt x="1" y="0"/>
                    <a:pt x="3" y="0"/>
                  </a:cubicBezTo>
                  <a:cubicBezTo>
                    <a:pt x="5" y="0"/>
                    <a:pt x="7" y="1"/>
                    <a:pt x="7" y="3"/>
                  </a:cubicBezTo>
                  <a:lnTo>
                    <a:pt x="9" y="34"/>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373"/>
            <p:cNvSpPr/>
            <p:nvPr/>
          </p:nvSpPr>
          <p:spPr bwMode="auto">
            <a:xfrm>
              <a:off x="3177" y="1451"/>
              <a:ext cx="7" cy="8"/>
            </a:xfrm>
            <a:custGeom>
              <a:avLst/>
              <a:gdLst>
                <a:gd name="T0" fmla="*/ 2 w 4"/>
                <a:gd name="T1" fmla="*/ 5 h 5"/>
                <a:gd name="T2" fmla="*/ 4 w 4"/>
                <a:gd name="T3" fmla="*/ 4 h 5"/>
                <a:gd name="T4" fmla="*/ 4 w 4"/>
                <a:gd name="T5" fmla="*/ 0 h 5"/>
                <a:gd name="T6" fmla="*/ 4 w 4"/>
                <a:gd name="T7" fmla="*/ 0 h 5"/>
                <a:gd name="T8" fmla="*/ 2 w 4"/>
                <a:gd name="T9" fmla="*/ 1 h 5"/>
                <a:gd name="T10" fmla="*/ 0 w 4"/>
                <a:gd name="T11" fmla="*/ 1 h 5"/>
                <a:gd name="T12" fmla="*/ 0 w 4"/>
                <a:gd name="T13" fmla="*/ 1 h 5"/>
                <a:gd name="T14" fmla="*/ 0 w 4"/>
                <a:gd name="T15" fmla="*/ 4 h 5"/>
                <a:gd name="T16" fmla="*/ 2 w 4"/>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5"/>
                  </a:moveTo>
                  <a:cubicBezTo>
                    <a:pt x="3" y="5"/>
                    <a:pt x="4" y="4"/>
                    <a:pt x="4" y="4"/>
                  </a:cubicBezTo>
                  <a:cubicBezTo>
                    <a:pt x="4" y="0"/>
                    <a:pt x="4" y="0"/>
                    <a:pt x="4" y="0"/>
                  </a:cubicBezTo>
                  <a:cubicBezTo>
                    <a:pt x="4" y="0"/>
                    <a:pt x="4" y="0"/>
                    <a:pt x="4" y="0"/>
                  </a:cubicBezTo>
                  <a:cubicBezTo>
                    <a:pt x="4" y="1"/>
                    <a:pt x="3" y="1"/>
                    <a:pt x="2" y="1"/>
                  </a:cubicBezTo>
                  <a:cubicBezTo>
                    <a:pt x="1" y="1"/>
                    <a:pt x="0" y="1"/>
                    <a:pt x="0" y="1"/>
                  </a:cubicBezTo>
                  <a:cubicBezTo>
                    <a:pt x="0" y="1"/>
                    <a:pt x="0" y="1"/>
                    <a:pt x="0" y="1"/>
                  </a:cubicBezTo>
                  <a:cubicBezTo>
                    <a:pt x="0" y="4"/>
                    <a:pt x="0" y="4"/>
                    <a:pt x="0" y="4"/>
                  </a:cubicBezTo>
                  <a:cubicBezTo>
                    <a:pt x="0" y="5"/>
                    <a:pt x="1" y="5"/>
                    <a:pt x="2" y="5"/>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374"/>
            <p:cNvSpPr/>
            <p:nvPr/>
          </p:nvSpPr>
          <p:spPr bwMode="auto">
            <a:xfrm>
              <a:off x="3156" y="1397"/>
              <a:ext cx="16" cy="68"/>
            </a:xfrm>
            <a:custGeom>
              <a:avLst/>
              <a:gdLst>
                <a:gd name="T0" fmla="*/ 9 w 9"/>
                <a:gd name="T1" fmla="*/ 34 h 38"/>
                <a:gd name="T2" fmla="*/ 6 w 9"/>
                <a:gd name="T3" fmla="*/ 38 h 38"/>
                <a:gd name="T4" fmla="*/ 2 w 9"/>
                <a:gd name="T5" fmla="*/ 35 h 38"/>
                <a:gd name="T6" fmla="*/ 0 w 9"/>
                <a:gd name="T7" fmla="*/ 2 h 38"/>
                <a:gd name="T8" fmla="*/ 4 w 9"/>
                <a:gd name="T9" fmla="*/ 1 h 38"/>
                <a:gd name="T10" fmla="*/ 8 w 9"/>
                <a:gd name="T11" fmla="*/ 2 h 38"/>
                <a:gd name="T12" fmla="*/ 9 w 9"/>
                <a:gd name="T13" fmla="*/ 34 h 38"/>
              </a:gdLst>
              <a:ahLst/>
              <a:cxnLst>
                <a:cxn ang="0">
                  <a:pos x="T0" y="T1"/>
                </a:cxn>
                <a:cxn ang="0">
                  <a:pos x="T2" y="T3"/>
                </a:cxn>
                <a:cxn ang="0">
                  <a:pos x="T4" y="T5"/>
                </a:cxn>
                <a:cxn ang="0">
                  <a:pos x="T6" y="T7"/>
                </a:cxn>
                <a:cxn ang="0">
                  <a:pos x="T8" y="T9"/>
                </a:cxn>
                <a:cxn ang="0">
                  <a:pos x="T10" y="T11"/>
                </a:cxn>
                <a:cxn ang="0">
                  <a:pos x="T12" y="T13"/>
                </a:cxn>
              </a:cxnLst>
              <a:rect l="0" t="0" r="r" b="b"/>
              <a:pathLst>
                <a:path w="9" h="38">
                  <a:moveTo>
                    <a:pt x="9" y="34"/>
                  </a:moveTo>
                  <a:cubicBezTo>
                    <a:pt x="9" y="36"/>
                    <a:pt x="8" y="38"/>
                    <a:pt x="6" y="38"/>
                  </a:cubicBezTo>
                  <a:cubicBezTo>
                    <a:pt x="4" y="38"/>
                    <a:pt x="2" y="37"/>
                    <a:pt x="2" y="35"/>
                  </a:cubicBezTo>
                  <a:cubicBezTo>
                    <a:pt x="0" y="2"/>
                    <a:pt x="0" y="2"/>
                    <a:pt x="0" y="2"/>
                  </a:cubicBezTo>
                  <a:cubicBezTo>
                    <a:pt x="0" y="0"/>
                    <a:pt x="2" y="1"/>
                    <a:pt x="4" y="1"/>
                  </a:cubicBezTo>
                  <a:cubicBezTo>
                    <a:pt x="6" y="0"/>
                    <a:pt x="7" y="0"/>
                    <a:pt x="8" y="2"/>
                  </a:cubicBezTo>
                  <a:lnTo>
                    <a:pt x="9" y="34"/>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375"/>
            <p:cNvSpPr/>
            <p:nvPr/>
          </p:nvSpPr>
          <p:spPr bwMode="auto">
            <a:xfrm>
              <a:off x="3161" y="1454"/>
              <a:ext cx="9" cy="9"/>
            </a:xfrm>
            <a:custGeom>
              <a:avLst/>
              <a:gdLst>
                <a:gd name="T0" fmla="*/ 3 w 5"/>
                <a:gd name="T1" fmla="*/ 5 h 5"/>
                <a:gd name="T2" fmla="*/ 5 w 5"/>
                <a:gd name="T3" fmla="*/ 4 h 5"/>
                <a:gd name="T4" fmla="*/ 5 w 5"/>
                <a:gd name="T5" fmla="*/ 0 h 5"/>
                <a:gd name="T6" fmla="*/ 5 w 5"/>
                <a:gd name="T7" fmla="*/ 0 h 5"/>
                <a:gd name="T8" fmla="*/ 3 w 5"/>
                <a:gd name="T9" fmla="*/ 1 h 5"/>
                <a:gd name="T10" fmla="*/ 0 w 5"/>
                <a:gd name="T11" fmla="*/ 1 h 5"/>
                <a:gd name="T12" fmla="*/ 0 w 5"/>
                <a:gd name="T13" fmla="*/ 1 h 5"/>
                <a:gd name="T14" fmla="*/ 1 w 5"/>
                <a:gd name="T15" fmla="*/ 4 h 5"/>
                <a:gd name="T16" fmla="*/ 3 w 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3" y="5"/>
                  </a:moveTo>
                  <a:cubicBezTo>
                    <a:pt x="4" y="5"/>
                    <a:pt x="5" y="4"/>
                    <a:pt x="5" y="4"/>
                  </a:cubicBezTo>
                  <a:cubicBezTo>
                    <a:pt x="5" y="0"/>
                    <a:pt x="5" y="0"/>
                    <a:pt x="5" y="0"/>
                  </a:cubicBezTo>
                  <a:cubicBezTo>
                    <a:pt x="5" y="0"/>
                    <a:pt x="5" y="0"/>
                    <a:pt x="5" y="0"/>
                  </a:cubicBezTo>
                  <a:cubicBezTo>
                    <a:pt x="5" y="1"/>
                    <a:pt x="4" y="1"/>
                    <a:pt x="3" y="1"/>
                  </a:cubicBezTo>
                  <a:cubicBezTo>
                    <a:pt x="1" y="1"/>
                    <a:pt x="1" y="1"/>
                    <a:pt x="0" y="1"/>
                  </a:cubicBezTo>
                  <a:cubicBezTo>
                    <a:pt x="0" y="1"/>
                    <a:pt x="0" y="1"/>
                    <a:pt x="0" y="1"/>
                  </a:cubicBezTo>
                  <a:cubicBezTo>
                    <a:pt x="1" y="4"/>
                    <a:pt x="1" y="4"/>
                    <a:pt x="1" y="4"/>
                  </a:cubicBezTo>
                  <a:cubicBezTo>
                    <a:pt x="1" y="5"/>
                    <a:pt x="2" y="5"/>
                    <a:pt x="3" y="5"/>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376"/>
            <p:cNvSpPr/>
            <p:nvPr/>
          </p:nvSpPr>
          <p:spPr bwMode="auto">
            <a:xfrm>
              <a:off x="3142" y="1390"/>
              <a:ext cx="16" cy="68"/>
            </a:xfrm>
            <a:custGeom>
              <a:avLst/>
              <a:gdLst>
                <a:gd name="T0" fmla="*/ 9 w 9"/>
                <a:gd name="T1" fmla="*/ 34 h 38"/>
                <a:gd name="T2" fmla="*/ 5 w 9"/>
                <a:gd name="T3" fmla="*/ 37 h 38"/>
                <a:gd name="T4" fmla="*/ 2 w 9"/>
                <a:gd name="T5" fmla="*/ 34 h 38"/>
                <a:gd name="T6" fmla="*/ 0 w 9"/>
                <a:gd name="T7" fmla="*/ 4 h 38"/>
                <a:gd name="T8" fmla="*/ 3 w 9"/>
                <a:gd name="T9" fmla="*/ 0 h 38"/>
                <a:gd name="T10" fmla="*/ 7 w 9"/>
                <a:gd name="T11" fmla="*/ 3 h 38"/>
                <a:gd name="T12" fmla="*/ 9 w 9"/>
                <a:gd name="T13" fmla="*/ 34 h 38"/>
              </a:gdLst>
              <a:ahLst/>
              <a:cxnLst>
                <a:cxn ang="0">
                  <a:pos x="T0" y="T1"/>
                </a:cxn>
                <a:cxn ang="0">
                  <a:pos x="T2" y="T3"/>
                </a:cxn>
                <a:cxn ang="0">
                  <a:pos x="T4" y="T5"/>
                </a:cxn>
                <a:cxn ang="0">
                  <a:pos x="T6" y="T7"/>
                </a:cxn>
                <a:cxn ang="0">
                  <a:pos x="T8" y="T9"/>
                </a:cxn>
                <a:cxn ang="0">
                  <a:pos x="T10" y="T11"/>
                </a:cxn>
                <a:cxn ang="0">
                  <a:pos x="T12" y="T13"/>
                </a:cxn>
              </a:cxnLst>
              <a:rect l="0" t="0" r="r" b="b"/>
              <a:pathLst>
                <a:path w="9" h="38">
                  <a:moveTo>
                    <a:pt x="9" y="34"/>
                  </a:moveTo>
                  <a:cubicBezTo>
                    <a:pt x="9" y="36"/>
                    <a:pt x="7" y="37"/>
                    <a:pt x="5" y="37"/>
                  </a:cubicBezTo>
                  <a:cubicBezTo>
                    <a:pt x="3" y="38"/>
                    <a:pt x="2" y="36"/>
                    <a:pt x="2" y="34"/>
                  </a:cubicBezTo>
                  <a:cubicBezTo>
                    <a:pt x="0" y="4"/>
                    <a:pt x="0" y="4"/>
                    <a:pt x="0" y="4"/>
                  </a:cubicBezTo>
                  <a:cubicBezTo>
                    <a:pt x="0" y="2"/>
                    <a:pt x="1" y="0"/>
                    <a:pt x="3" y="0"/>
                  </a:cubicBezTo>
                  <a:cubicBezTo>
                    <a:pt x="5" y="0"/>
                    <a:pt x="7" y="1"/>
                    <a:pt x="7" y="3"/>
                  </a:cubicBezTo>
                  <a:lnTo>
                    <a:pt x="9" y="34"/>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377"/>
            <p:cNvSpPr/>
            <p:nvPr/>
          </p:nvSpPr>
          <p:spPr bwMode="auto">
            <a:xfrm>
              <a:off x="3147" y="1445"/>
              <a:ext cx="7" cy="9"/>
            </a:xfrm>
            <a:custGeom>
              <a:avLst/>
              <a:gdLst>
                <a:gd name="T0" fmla="*/ 2 w 4"/>
                <a:gd name="T1" fmla="*/ 5 h 5"/>
                <a:gd name="T2" fmla="*/ 4 w 4"/>
                <a:gd name="T3" fmla="*/ 4 h 5"/>
                <a:gd name="T4" fmla="*/ 4 w 4"/>
                <a:gd name="T5" fmla="*/ 0 h 5"/>
                <a:gd name="T6" fmla="*/ 4 w 4"/>
                <a:gd name="T7" fmla="*/ 0 h 5"/>
                <a:gd name="T8" fmla="*/ 2 w 4"/>
                <a:gd name="T9" fmla="*/ 1 h 5"/>
                <a:gd name="T10" fmla="*/ 0 w 4"/>
                <a:gd name="T11" fmla="*/ 1 h 5"/>
                <a:gd name="T12" fmla="*/ 0 w 4"/>
                <a:gd name="T13" fmla="*/ 1 h 5"/>
                <a:gd name="T14" fmla="*/ 0 w 4"/>
                <a:gd name="T15" fmla="*/ 4 h 5"/>
                <a:gd name="T16" fmla="*/ 2 w 4"/>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5"/>
                  </a:moveTo>
                  <a:cubicBezTo>
                    <a:pt x="4" y="5"/>
                    <a:pt x="4" y="4"/>
                    <a:pt x="4" y="4"/>
                  </a:cubicBezTo>
                  <a:cubicBezTo>
                    <a:pt x="4" y="0"/>
                    <a:pt x="4" y="0"/>
                    <a:pt x="4" y="0"/>
                  </a:cubicBezTo>
                  <a:cubicBezTo>
                    <a:pt x="4" y="0"/>
                    <a:pt x="4" y="0"/>
                    <a:pt x="4" y="0"/>
                  </a:cubicBezTo>
                  <a:cubicBezTo>
                    <a:pt x="4" y="1"/>
                    <a:pt x="3" y="1"/>
                    <a:pt x="2" y="1"/>
                  </a:cubicBezTo>
                  <a:cubicBezTo>
                    <a:pt x="1" y="1"/>
                    <a:pt x="0" y="1"/>
                    <a:pt x="0" y="1"/>
                  </a:cubicBezTo>
                  <a:cubicBezTo>
                    <a:pt x="0" y="1"/>
                    <a:pt x="0" y="1"/>
                    <a:pt x="0" y="1"/>
                  </a:cubicBezTo>
                  <a:cubicBezTo>
                    <a:pt x="0" y="4"/>
                    <a:pt x="0" y="4"/>
                    <a:pt x="0" y="4"/>
                  </a:cubicBezTo>
                  <a:cubicBezTo>
                    <a:pt x="0" y="4"/>
                    <a:pt x="1" y="5"/>
                    <a:pt x="2" y="5"/>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378"/>
            <p:cNvSpPr/>
            <p:nvPr/>
          </p:nvSpPr>
          <p:spPr bwMode="auto">
            <a:xfrm>
              <a:off x="3127" y="1383"/>
              <a:ext cx="15" cy="62"/>
            </a:xfrm>
            <a:custGeom>
              <a:avLst/>
              <a:gdLst>
                <a:gd name="T0" fmla="*/ 8 w 8"/>
                <a:gd name="T1" fmla="*/ 31 h 35"/>
                <a:gd name="T2" fmla="*/ 5 w 8"/>
                <a:gd name="T3" fmla="*/ 35 h 35"/>
                <a:gd name="T4" fmla="*/ 2 w 8"/>
                <a:gd name="T5" fmla="*/ 32 h 35"/>
                <a:gd name="T6" fmla="*/ 0 w 8"/>
                <a:gd name="T7" fmla="*/ 4 h 35"/>
                <a:gd name="T8" fmla="*/ 3 w 8"/>
                <a:gd name="T9" fmla="*/ 0 h 35"/>
                <a:gd name="T10" fmla="*/ 7 w 8"/>
                <a:gd name="T11" fmla="*/ 3 h 35"/>
                <a:gd name="T12" fmla="*/ 8 w 8"/>
                <a:gd name="T13" fmla="*/ 31 h 35"/>
              </a:gdLst>
              <a:ahLst/>
              <a:cxnLst>
                <a:cxn ang="0">
                  <a:pos x="T0" y="T1"/>
                </a:cxn>
                <a:cxn ang="0">
                  <a:pos x="T2" y="T3"/>
                </a:cxn>
                <a:cxn ang="0">
                  <a:pos x="T4" y="T5"/>
                </a:cxn>
                <a:cxn ang="0">
                  <a:pos x="T6" y="T7"/>
                </a:cxn>
                <a:cxn ang="0">
                  <a:pos x="T8" y="T9"/>
                </a:cxn>
                <a:cxn ang="0">
                  <a:pos x="T10" y="T11"/>
                </a:cxn>
                <a:cxn ang="0">
                  <a:pos x="T12" y="T13"/>
                </a:cxn>
              </a:cxnLst>
              <a:rect l="0" t="0" r="r" b="b"/>
              <a:pathLst>
                <a:path w="8" h="35">
                  <a:moveTo>
                    <a:pt x="8" y="31"/>
                  </a:moveTo>
                  <a:cubicBezTo>
                    <a:pt x="8" y="33"/>
                    <a:pt x="7" y="35"/>
                    <a:pt x="5" y="35"/>
                  </a:cubicBezTo>
                  <a:cubicBezTo>
                    <a:pt x="3" y="35"/>
                    <a:pt x="2" y="33"/>
                    <a:pt x="2" y="32"/>
                  </a:cubicBezTo>
                  <a:cubicBezTo>
                    <a:pt x="0" y="4"/>
                    <a:pt x="0" y="4"/>
                    <a:pt x="0" y="4"/>
                  </a:cubicBezTo>
                  <a:cubicBezTo>
                    <a:pt x="0" y="2"/>
                    <a:pt x="1" y="0"/>
                    <a:pt x="3" y="0"/>
                  </a:cubicBezTo>
                  <a:cubicBezTo>
                    <a:pt x="5" y="0"/>
                    <a:pt x="7" y="2"/>
                    <a:pt x="7" y="3"/>
                  </a:cubicBezTo>
                  <a:lnTo>
                    <a:pt x="8" y="31"/>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379"/>
            <p:cNvSpPr/>
            <p:nvPr/>
          </p:nvSpPr>
          <p:spPr bwMode="auto">
            <a:xfrm>
              <a:off x="3133" y="1436"/>
              <a:ext cx="7" cy="7"/>
            </a:xfrm>
            <a:custGeom>
              <a:avLst/>
              <a:gdLst>
                <a:gd name="T0" fmla="*/ 2 w 4"/>
                <a:gd name="T1" fmla="*/ 4 h 4"/>
                <a:gd name="T2" fmla="*/ 4 w 4"/>
                <a:gd name="T3" fmla="*/ 3 h 4"/>
                <a:gd name="T4" fmla="*/ 4 w 4"/>
                <a:gd name="T5" fmla="*/ 0 h 4"/>
                <a:gd name="T6" fmla="*/ 4 w 4"/>
                <a:gd name="T7" fmla="*/ 0 h 4"/>
                <a:gd name="T8" fmla="*/ 2 w 4"/>
                <a:gd name="T9" fmla="*/ 1 h 4"/>
                <a:gd name="T10" fmla="*/ 0 w 4"/>
                <a:gd name="T11" fmla="*/ 0 h 4"/>
                <a:gd name="T12" fmla="*/ 0 w 4"/>
                <a:gd name="T13" fmla="*/ 0 h 4"/>
                <a:gd name="T14" fmla="*/ 0 w 4"/>
                <a:gd name="T15" fmla="*/ 3 h 4"/>
                <a:gd name="T16" fmla="*/ 2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4"/>
                  </a:moveTo>
                  <a:cubicBezTo>
                    <a:pt x="3" y="4"/>
                    <a:pt x="4" y="3"/>
                    <a:pt x="4" y="3"/>
                  </a:cubicBezTo>
                  <a:cubicBezTo>
                    <a:pt x="4" y="0"/>
                    <a:pt x="4" y="0"/>
                    <a:pt x="4" y="0"/>
                  </a:cubicBezTo>
                  <a:cubicBezTo>
                    <a:pt x="4" y="0"/>
                    <a:pt x="4" y="0"/>
                    <a:pt x="4" y="0"/>
                  </a:cubicBezTo>
                  <a:cubicBezTo>
                    <a:pt x="3" y="1"/>
                    <a:pt x="3" y="1"/>
                    <a:pt x="2" y="1"/>
                  </a:cubicBezTo>
                  <a:cubicBezTo>
                    <a:pt x="1" y="1"/>
                    <a:pt x="0" y="1"/>
                    <a:pt x="0" y="0"/>
                  </a:cubicBezTo>
                  <a:cubicBezTo>
                    <a:pt x="0" y="0"/>
                    <a:pt x="0" y="0"/>
                    <a:pt x="0" y="0"/>
                  </a:cubicBezTo>
                  <a:cubicBezTo>
                    <a:pt x="0" y="3"/>
                    <a:pt x="0" y="3"/>
                    <a:pt x="0" y="3"/>
                  </a:cubicBezTo>
                  <a:cubicBezTo>
                    <a:pt x="0" y="4"/>
                    <a:pt x="1" y="4"/>
                    <a:pt x="2" y="4"/>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380"/>
            <p:cNvSpPr/>
            <p:nvPr/>
          </p:nvSpPr>
          <p:spPr bwMode="auto">
            <a:xfrm>
              <a:off x="3124" y="1319"/>
              <a:ext cx="80" cy="92"/>
            </a:xfrm>
            <a:custGeom>
              <a:avLst/>
              <a:gdLst>
                <a:gd name="T0" fmla="*/ 1 w 45"/>
                <a:gd name="T1" fmla="*/ 26 h 52"/>
                <a:gd name="T2" fmla="*/ 3 w 45"/>
                <a:gd name="T3" fmla="*/ 49 h 52"/>
                <a:gd name="T4" fmla="*/ 34 w 45"/>
                <a:gd name="T5" fmla="*/ 47 h 52"/>
                <a:gd name="T6" fmla="*/ 35 w 45"/>
                <a:gd name="T7" fmla="*/ 35 h 52"/>
                <a:gd name="T8" fmla="*/ 38 w 45"/>
                <a:gd name="T9" fmla="*/ 40 h 52"/>
                <a:gd name="T10" fmla="*/ 38 w 45"/>
                <a:gd name="T11" fmla="*/ 47 h 52"/>
                <a:gd name="T12" fmla="*/ 43 w 45"/>
                <a:gd name="T13" fmla="*/ 52 h 52"/>
                <a:gd name="T14" fmla="*/ 45 w 45"/>
                <a:gd name="T15" fmla="*/ 49 h 52"/>
                <a:gd name="T16" fmla="*/ 45 w 45"/>
                <a:gd name="T17" fmla="*/ 44 h 52"/>
                <a:gd name="T18" fmla="*/ 45 w 45"/>
                <a:gd name="T19" fmla="*/ 36 h 52"/>
                <a:gd name="T20" fmla="*/ 43 w 45"/>
                <a:gd name="T21" fmla="*/ 27 h 52"/>
                <a:gd name="T22" fmla="*/ 33 w 45"/>
                <a:gd name="T23" fmla="*/ 12 h 52"/>
                <a:gd name="T24" fmla="*/ 28 w 45"/>
                <a:gd name="T25" fmla="*/ 0 h 52"/>
                <a:gd name="T26" fmla="*/ 5 w 45"/>
                <a:gd name="T27" fmla="*/ 1 h 52"/>
                <a:gd name="T28" fmla="*/ 1 w 45"/>
                <a:gd name="T2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52">
                  <a:moveTo>
                    <a:pt x="1" y="26"/>
                  </a:moveTo>
                  <a:cubicBezTo>
                    <a:pt x="2" y="36"/>
                    <a:pt x="3" y="49"/>
                    <a:pt x="3" y="49"/>
                  </a:cubicBezTo>
                  <a:cubicBezTo>
                    <a:pt x="34" y="47"/>
                    <a:pt x="34" y="47"/>
                    <a:pt x="34" y="47"/>
                  </a:cubicBezTo>
                  <a:cubicBezTo>
                    <a:pt x="34" y="47"/>
                    <a:pt x="34" y="40"/>
                    <a:pt x="35" y="35"/>
                  </a:cubicBezTo>
                  <a:cubicBezTo>
                    <a:pt x="36" y="33"/>
                    <a:pt x="37" y="39"/>
                    <a:pt x="38" y="40"/>
                  </a:cubicBezTo>
                  <a:cubicBezTo>
                    <a:pt x="38" y="41"/>
                    <a:pt x="38" y="47"/>
                    <a:pt x="38" y="47"/>
                  </a:cubicBezTo>
                  <a:cubicBezTo>
                    <a:pt x="38" y="51"/>
                    <a:pt x="41" y="52"/>
                    <a:pt x="43" y="52"/>
                  </a:cubicBezTo>
                  <a:cubicBezTo>
                    <a:pt x="45" y="52"/>
                    <a:pt x="45" y="51"/>
                    <a:pt x="45" y="49"/>
                  </a:cubicBezTo>
                  <a:cubicBezTo>
                    <a:pt x="45" y="44"/>
                    <a:pt x="45" y="44"/>
                    <a:pt x="45" y="44"/>
                  </a:cubicBezTo>
                  <a:cubicBezTo>
                    <a:pt x="44" y="42"/>
                    <a:pt x="45" y="40"/>
                    <a:pt x="45" y="36"/>
                  </a:cubicBezTo>
                  <a:cubicBezTo>
                    <a:pt x="45" y="31"/>
                    <a:pt x="44" y="29"/>
                    <a:pt x="43" y="27"/>
                  </a:cubicBezTo>
                  <a:cubicBezTo>
                    <a:pt x="41" y="23"/>
                    <a:pt x="37" y="14"/>
                    <a:pt x="33" y="12"/>
                  </a:cubicBezTo>
                  <a:cubicBezTo>
                    <a:pt x="29" y="10"/>
                    <a:pt x="28" y="0"/>
                    <a:pt x="28" y="0"/>
                  </a:cubicBezTo>
                  <a:cubicBezTo>
                    <a:pt x="5" y="1"/>
                    <a:pt x="5" y="1"/>
                    <a:pt x="5" y="1"/>
                  </a:cubicBezTo>
                  <a:cubicBezTo>
                    <a:pt x="5" y="1"/>
                    <a:pt x="0" y="19"/>
                    <a:pt x="1" y="26"/>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381"/>
            <p:cNvSpPr/>
            <p:nvPr/>
          </p:nvSpPr>
          <p:spPr bwMode="auto">
            <a:xfrm>
              <a:off x="3199" y="1401"/>
              <a:ext cx="7" cy="9"/>
            </a:xfrm>
            <a:custGeom>
              <a:avLst/>
              <a:gdLst>
                <a:gd name="T0" fmla="*/ 2 w 4"/>
                <a:gd name="T1" fmla="*/ 4 h 5"/>
                <a:gd name="T2" fmla="*/ 4 w 4"/>
                <a:gd name="T3" fmla="*/ 5 h 5"/>
                <a:gd name="T4" fmla="*/ 3 w 4"/>
                <a:gd name="T5" fmla="*/ 0 h 5"/>
                <a:gd name="T6" fmla="*/ 0 w 4"/>
                <a:gd name="T7" fmla="*/ 0 h 5"/>
                <a:gd name="T8" fmla="*/ 1 w 4"/>
                <a:gd name="T9" fmla="*/ 1 h 5"/>
                <a:gd name="T10" fmla="*/ 2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2" y="4"/>
                  </a:moveTo>
                  <a:cubicBezTo>
                    <a:pt x="2" y="5"/>
                    <a:pt x="3" y="5"/>
                    <a:pt x="4" y="5"/>
                  </a:cubicBezTo>
                  <a:cubicBezTo>
                    <a:pt x="3" y="0"/>
                    <a:pt x="3" y="0"/>
                    <a:pt x="3" y="0"/>
                  </a:cubicBezTo>
                  <a:cubicBezTo>
                    <a:pt x="2" y="0"/>
                    <a:pt x="1" y="0"/>
                    <a:pt x="0" y="0"/>
                  </a:cubicBezTo>
                  <a:cubicBezTo>
                    <a:pt x="1" y="1"/>
                    <a:pt x="1" y="1"/>
                    <a:pt x="1" y="1"/>
                  </a:cubicBezTo>
                  <a:lnTo>
                    <a:pt x="2" y="4"/>
                  </a:ln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382"/>
            <p:cNvSpPr/>
            <p:nvPr/>
          </p:nvSpPr>
          <p:spPr bwMode="auto">
            <a:xfrm>
              <a:off x="3126" y="1401"/>
              <a:ext cx="7" cy="5"/>
            </a:xfrm>
            <a:custGeom>
              <a:avLst/>
              <a:gdLst>
                <a:gd name="T0" fmla="*/ 4 w 4"/>
                <a:gd name="T1" fmla="*/ 0 h 3"/>
                <a:gd name="T2" fmla="*/ 0 w 4"/>
                <a:gd name="T3" fmla="*/ 0 h 3"/>
                <a:gd name="T4" fmla="*/ 4 w 4"/>
                <a:gd name="T5" fmla="*/ 0 h 3"/>
              </a:gdLst>
              <a:ahLst/>
              <a:cxnLst>
                <a:cxn ang="0">
                  <a:pos x="T0" y="T1"/>
                </a:cxn>
                <a:cxn ang="0">
                  <a:pos x="T2" y="T3"/>
                </a:cxn>
                <a:cxn ang="0">
                  <a:pos x="T4" y="T5"/>
                </a:cxn>
              </a:cxnLst>
              <a:rect l="0" t="0" r="r" b="b"/>
              <a:pathLst>
                <a:path w="4" h="3">
                  <a:moveTo>
                    <a:pt x="4" y="0"/>
                  </a:moveTo>
                  <a:cubicBezTo>
                    <a:pt x="4" y="0"/>
                    <a:pt x="2" y="2"/>
                    <a:pt x="0" y="0"/>
                  </a:cubicBezTo>
                  <a:cubicBezTo>
                    <a:pt x="0" y="0"/>
                    <a:pt x="2" y="3"/>
                    <a:pt x="4"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383"/>
            <p:cNvSpPr/>
            <p:nvPr/>
          </p:nvSpPr>
          <p:spPr bwMode="auto">
            <a:xfrm>
              <a:off x="3126" y="1413"/>
              <a:ext cx="7" cy="6"/>
            </a:xfrm>
            <a:custGeom>
              <a:avLst/>
              <a:gdLst>
                <a:gd name="T0" fmla="*/ 4 w 4"/>
                <a:gd name="T1" fmla="*/ 0 h 3"/>
                <a:gd name="T2" fmla="*/ 0 w 4"/>
                <a:gd name="T3" fmla="*/ 0 h 3"/>
                <a:gd name="T4" fmla="*/ 4 w 4"/>
                <a:gd name="T5" fmla="*/ 0 h 3"/>
              </a:gdLst>
              <a:ahLst/>
              <a:cxnLst>
                <a:cxn ang="0">
                  <a:pos x="T0" y="T1"/>
                </a:cxn>
                <a:cxn ang="0">
                  <a:pos x="T2" y="T3"/>
                </a:cxn>
                <a:cxn ang="0">
                  <a:pos x="T4" y="T5"/>
                </a:cxn>
              </a:cxnLst>
              <a:rect l="0" t="0" r="r" b="b"/>
              <a:pathLst>
                <a:path w="4" h="3">
                  <a:moveTo>
                    <a:pt x="4" y="0"/>
                  </a:moveTo>
                  <a:cubicBezTo>
                    <a:pt x="4" y="0"/>
                    <a:pt x="2" y="2"/>
                    <a:pt x="0" y="0"/>
                  </a:cubicBezTo>
                  <a:cubicBezTo>
                    <a:pt x="0" y="0"/>
                    <a:pt x="2" y="3"/>
                    <a:pt x="4"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384"/>
            <p:cNvSpPr/>
            <p:nvPr/>
          </p:nvSpPr>
          <p:spPr bwMode="auto">
            <a:xfrm>
              <a:off x="3126" y="1426"/>
              <a:ext cx="7" cy="3"/>
            </a:xfrm>
            <a:custGeom>
              <a:avLst/>
              <a:gdLst>
                <a:gd name="T0" fmla="*/ 4 w 4"/>
                <a:gd name="T1" fmla="*/ 0 h 2"/>
                <a:gd name="T2" fmla="*/ 0 w 4"/>
                <a:gd name="T3" fmla="*/ 0 h 2"/>
                <a:gd name="T4" fmla="*/ 4 w 4"/>
                <a:gd name="T5" fmla="*/ 0 h 2"/>
              </a:gdLst>
              <a:ahLst/>
              <a:cxnLst>
                <a:cxn ang="0">
                  <a:pos x="T0" y="T1"/>
                </a:cxn>
                <a:cxn ang="0">
                  <a:pos x="T2" y="T3"/>
                </a:cxn>
                <a:cxn ang="0">
                  <a:pos x="T4" y="T5"/>
                </a:cxn>
              </a:cxnLst>
              <a:rect l="0" t="0" r="r" b="b"/>
              <a:pathLst>
                <a:path w="4" h="2">
                  <a:moveTo>
                    <a:pt x="4" y="0"/>
                  </a:moveTo>
                  <a:cubicBezTo>
                    <a:pt x="4" y="0"/>
                    <a:pt x="2" y="1"/>
                    <a:pt x="0" y="0"/>
                  </a:cubicBezTo>
                  <a:cubicBezTo>
                    <a:pt x="0" y="0"/>
                    <a:pt x="2" y="2"/>
                    <a:pt x="4"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385"/>
            <p:cNvSpPr/>
            <p:nvPr/>
          </p:nvSpPr>
          <p:spPr bwMode="auto">
            <a:xfrm>
              <a:off x="3140" y="1417"/>
              <a:ext cx="7" cy="5"/>
            </a:xfrm>
            <a:custGeom>
              <a:avLst/>
              <a:gdLst>
                <a:gd name="T0" fmla="*/ 4 w 4"/>
                <a:gd name="T1" fmla="*/ 0 h 3"/>
                <a:gd name="T2" fmla="*/ 0 w 4"/>
                <a:gd name="T3" fmla="*/ 0 h 3"/>
                <a:gd name="T4" fmla="*/ 4 w 4"/>
                <a:gd name="T5" fmla="*/ 0 h 3"/>
              </a:gdLst>
              <a:ahLst/>
              <a:cxnLst>
                <a:cxn ang="0">
                  <a:pos x="T0" y="T1"/>
                </a:cxn>
                <a:cxn ang="0">
                  <a:pos x="T2" y="T3"/>
                </a:cxn>
                <a:cxn ang="0">
                  <a:pos x="T4" y="T5"/>
                </a:cxn>
              </a:cxnLst>
              <a:rect l="0" t="0" r="r" b="b"/>
              <a:pathLst>
                <a:path w="4" h="3">
                  <a:moveTo>
                    <a:pt x="4" y="0"/>
                  </a:moveTo>
                  <a:cubicBezTo>
                    <a:pt x="4" y="0"/>
                    <a:pt x="1" y="2"/>
                    <a:pt x="0" y="0"/>
                  </a:cubicBezTo>
                  <a:cubicBezTo>
                    <a:pt x="0" y="0"/>
                    <a:pt x="2" y="3"/>
                    <a:pt x="4"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386"/>
            <p:cNvSpPr/>
            <p:nvPr/>
          </p:nvSpPr>
          <p:spPr bwMode="auto">
            <a:xfrm>
              <a:off x="3140" y="1433"/>
              <a:ext cx="7" cy="5"/>
            </a:xfrm>
            <a:custGeom>
              <a:avLst/>
              <a:gdLst>
                <a:gd name="T0" fmla="*/ 4 w 4"/>
                <a:gd name="T1" fmla="*/ 0 h 3"/>
                <a:gd name="T2" fmla="*/ 0 w 4"/>
                <a:gd name="T3" fmla="*/ 0 h 3"/>
                <a:gd name="T4" fmla="*/ 4 w 4"/>
                <a:gd name="T5" fmla="*/ 0 h 3"/>
              </a:gdLst>
              <a:ahLst/>
              <a:cxnLst>
                <a:cxn ang="0">
                  <a:pos x="T0" y="T1"/>
                </a:cxn>
                <a:cxn ang="0">
                  <a:pos x="T2" y="T3"/>
                </a:cxn>
                <a:cxn ang="0">
                  <a:pos x="T4" y="T5"/>
                </a:cxn>
              </a:cxnLst>
              <a:rect l="0" t="0" r="r" b="b"/>
              <a:pathLst>
                <a:path w="4" h="3">
                  <a:moveTo>
                    <a:pt x="4" y="0"/>
                  </a:moveTo>
                  <a:cubicBezTo>
                    <a:pt x="4" y="0"/>
                    <a:pt x="1" y="2"/>
                    <a:pt x="0" y="0"/>
                  </a:cubicBezTo>
                  <a:cubicBezTo>
                    <a:pt x="0" y="0"/>
                    <a:pt x="2" y="3"/>
                    <a:pt x="4"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387"/>
            <p:cNvSpPr/>
            <p:nvPr/>
          </p:nvSpPr>
          <p:spPr bwMode="auto">
            <a:xfrm>
              <a:off x="3168" y="1417"/>
              <a:ext cx="9" cy="5"/>
            </a:xfrm>
            <a:custGeom>
              <a:avLst/>
              <a:gdLst>
                <a:gd name="T0" fmla="*/ 5 w 5"/>
                <a:gd name="T1" fmla="*/ 0 h 3"/>
                <a:gd name="T2" fmla="*/ 0 w 5"/>
                <a:gd name="T3" fmla="*/ 0 h 3"/>
                <a:gd name="T4" fmla="*/ 5 w 5"/>
                <a:gd name="T5" fmla="*/ 0 h 3"/>
              </a:gdLst>
              <a:ahLst/>
              <a:cxnLst>
                <a:cxn ang="0">
                  <a:pos x="T0" y="T1"/>
                </a:cxn>
                <a:cxn ang="0">
                  <a:pos x="T2" y="T3"/>
                </a:cxn>
                <a:cxn ang="0">
                  <a:pos x="T4" y="T5"/>
                </a:cxn>
              </a:cxnLst>
              <a:rect l="0" t="0" r="r" b="b"/>
              <a:pathLst>
                <a:path w="5" h="3">
                  <a:moveTo>
                    <a:pt x="5" y="0"/>
                  </a:moveTo>
                  <a:cubicBezTo>
                    <a:pt x="5" y="0"/>
                    <a:pt x="2" y="2"/>
                    <a:pt x="0" y="0"/>
                  </a:cubicBezTo>
                  <a:cubicBezTo>
                    <a:pt x="0" y="0"/>
                    <a:pt x="2" y="3"/>
                    <a:pt x="5"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388"/>
            <p:cNvSpPr/>
            <p:nvPr/>
          </p:nvSpPr>
          <p:spPr bwMode="auto">
            <a:xfrm>
              <a:off x="3168" y="1433"/>
              <a:ext cx="9" cy="5"/>
            </a:xfrm>
            <a:custGeom>
              <a:avLst/>
              <a:gdLst>
                <a:gd name="T0" fmla="*/ 5 w 5"/>
                <a:gd name="T1" fmla="*/ 0 h 3"/>
                <a:gd name="T2" fmla="*/ 0 w 5"/>
                <a:gd name="T3" fmla="*/ 0 h 3"/>
                <a:gd name="T4" fmla="*/ 5 w 5"/>
                <a:gd name="T5" fmla="*/ 0 h 3"/>
              </a:gdLst>
              <a:ahLst/>
              <a:cxnLst>
                <a:cxn ang="0">
                  <a:pos x="T0" y="T1"/>
                </a:cxn>
                <a:cxn ang="0">
                  <a:pos x="T2" y="T3"/>
                </a:cxn>
                <a:cxn ang="0">
                  <a:pos x="T4" y="T5"/>
                </a:cxn>
              </a:cxnLst>
              <a:rect l="0" t="0" r="r" b="b"/>
              <a:pathLst>
                <a:path w="5" h="3">
                  <a:moveTo>
                    <a:pt x="5" y="0"/>
                  </a:moveTo>
                  <a:cubicBezTo>
                    <a:pt x="5" y="0"/>
                    <a:pt x="2" y="2"/>
                    <a:pt x="0" y="0"/>
                  </a:cubicBezTo>
                  <a:cubicBezTo>
                    <a:pt x="0" y="0"/>
                    <a:pt x="2" y="3"/>
                    <a:pt x="5"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389"/>
            <p:cNvSpPr/>
            <p:nvPr/>
          </p:nvSpPr>
          <p:spPr bwMode="auto">
            <a:xfrm>
              <a:off x="3154" y="1419"/>
              <a:ext cx="9" cy="3"/>
            </a:xfrm>
            <a:custGeom>
              <a:avLst/>
              <a:gdLst>
                <a:gd name="T0" fmla="*/ 5 w 5"/>
                <a:gd name="T1" fmla="*/ 0 h 2"/>
                <a:gd name="T2" fmla="*/ 0 w 5"/>
                <a:gd name="T3" fmla="*/ 0 h 2"/>
                <a:gd name="T4" fmla="*/ 5 w 5"/>
                <a:gd name="T5" fmla="*/ 0 h 2"/>
              </a:gdLst>
              <a:ahLst/>
              <a:cxnLst>
                <a:cxn ang="0">
                  <a:pos x="T0" y="T1"/>
                </a:cxn>
                <a:cxn ang="0">
                  <a:pos x="T2" y="T3"/>
                </a:cxn>
                <a:cxn ang="0">
                  <a:pos x="T4" y="T5"/>
                </a:cxn>
              </a:cxnLst>
              <a:rect l="0" t="0" r="r" b="b"/>
              <a:pathLst>
                <a:path w="5" h="2">
                  <a:moveTo>
                    <a:pt x="5" y="0"/>
                  </a:moveTo>
                  <a:cubicBezTo>
                    <a:pt x="5" y="0"/>
                    <a:pt x="2" y="2"/>
                    <a:pt x="0" y="0"/>
                  </a:cubicBezTo>
                  <a:cubicBezTo>
                    <a:pt x="0" y="0"/>
                    <a:pt x="2" y="2"/>
                    <a:pt x="5"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390"/>
            <p:cNvSpPr/>
            <p:nvPr/>
          </p:nvSpPr>
          <p:spPr bwMode="auto">
            <a:xfrm>
              <a:off x="3154" y="1436"/>
              <a:ext cx="9" cy="6"/>
            </a:xfrm>
            <a:custGeom>
              <a:avLst/>
              <a:gdLst>
                <a:gd name="T0" fmla="*/ 5 w 5"/>
                <a:gd name="T1" fmla="*/ 1 h 3"/>
                <a:gd name="T2" fmla="*/ 0 w 5"/>
                <a:gd name="T3" fmla="*/ 0 h 3"/>
                <a:gd name="T4" fmla="*/ 5 w 5"/>
                <a:gd name="T5" fmla="*/ 1 h 3"/>
              </a:gdLst>
              <a:ahLst/>
              <a:cxnLst>
                <a:cxn ang="0">
                  <a:pos x="T0" y="T1"/>
                </a:cxn>
                <a:cxn ang="0">
                  <a:pos x="T2" y="T3"/>
                </a:cxn>
                <a:cxn ang="0">
                  <a:pos x="T4" y="T5"/>
                </a:cxn>
              </a:cxnLst>
              <a:rect l="0" t="0" r="r" b="b"/>
              <a:pathLst>
                <a:path w="5" h="3">
                  <a:moveTo>
                    <a:pt x="5" y="1"/>
                  </a:moveTo>
                  <a:cubicBezTo>
                    <a:pt x="5" y="1"/>
                    <a:pt x="2" y="2"/>
                    <a:pt x="0" y="0"/>
                  </a:cubicBezTo>
                  <a:cubicBezTo>
                    <a:pt x="0" y="0"/>
                    <a:pt x="2" y="3"/>
                    <a:pt x="5" y="1"/>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391"/>
            <p:cNvSpPr/>
            <p:nvPr/>
          </p:nvSpPr>
          <p:spPr bwMode="auto">
            <a:xfrm>
              <a:off x="3138" y="1404"/>
              <a:ext cx="9" cy="4"/>
            </a:xfrm>
            <a:custGeom>
              <a:avLst/>
              <a:gdLst>
                <a:gd name="T0" fmla="*/ 5 w 5"/>
                <a:gd name="T1" fmla="*/ 0 h 2"/>
                <a:gd name="T2" fmla="*/ 0 w 5"/>
                <a:gd name="T3" fmla="*/ 0 h 2"/>
                <a:gd name="T4" fmla="*/ 5 w 5"/>
                <a:gd name="T5" fmla="*/ 0 h 2"/>
              </a:gdLst>
              <a:ahLst/>
              <a:cxnLst>
                <a:cxn ang="0">
                  <a:pos x="T0" y="T1"/>
                </a:cxn>
                <a:cxn ang="0">
                  <a:pos x="T2" y="T3"/>
                </a:cxn>
                <a:cxn ang="0">
                  <a:pos x="T4" y="T5"/>
                </a:cxn>
              </a:cxnLst>
              <a:rect l="0" t="0" r="r" b="b"/>
              <a:pathLst>
                <a:path w="5" h="2">
                  <a:moveTo>
                    <a:pt x="5" y="0"/>
                  </a:moveTo>
                  <a:cubicBezTo>
                    <a:pt x="5" y="0"/>
                    <a:pt x="2" y="1"/>
                    <a:pt x="0" y="0"/>
                  </a:cubicBezTo>
                  <a:cubicBezTo>
                    <a:pt x="0" y="0"/>
                    <a:pt x="2" y="2"/>
                    <a:pt x="5"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392"/>
            <p:cNvSpPr/>
            <p:nvPr/>
          </p:nvSpPr>
          <p:spPr bwMode="auto">
            <a:xfrm>
              <a:off x="3154" y="1404"/>
              <a:ext cx="7" cy="4"/>
            </a:xfrm>
            <a:custGeom>
              <a:avLst/>
              <a:gdLst>
                <a:gd name="T0" fmla="*/ 4 w 4"/>
                <a:gd name="T1" fmla="*/ 0 h 2"/>
                <a:gd name="T2" fmla="*/ 0 w 4"/>
                <a:gd name="T3" fmla="*/ 0 h 2"/>
                <a:gd name="T4" fmla="*/ 4 w 4"/>
                <a:gd name="T5" fmla="*/ 0 h 2"/>
              </a:gdLst>
              <a:ahLst/>
              <a:cxnLst>
                <a:cxn ang="0">
                  <a:pos x="T0" y="T1"/>
                </a:cxn>
                <a:cxn ang="0">
                  <a:pos x="T2" y="T3"/>
                </a:cxn>
                <a:cxn ang="0">
                  <a:pos x="T4" y="T5"/>
                </a:cxn>
              </a:cxnLst>
              <a:rect l="0" t="0" r="r" b="b"/>
              <a:pathLst>
                <a:path w="4" h="2">
                  <a:moveTo>
                    <a:pt x="4" y="0"/>
                  </a:moveTo>
                  <a:cubicBezTo>
                    <a:pt x="4" y="0"/>
                    <a:pt x="2" y="1"/>
                    <a:pt x="0" y="0"/>
                  </a:cubicBezTo>
                  <a:cubicBezTo>
                    <a:pt x="0" y="0"/>
                    <a:pt x="2" y="2"/>
                    <a:pt x="4"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393"/>
            <p:cNvSpPr/>
            <p:nvPr/>
          </p:nvSpPr>
          <p:spPr bwMode="auto">
            <a:xfrm>
              <a:off x="3168" y="1401"/>
              <a:ext cx="9" cy="5"/>
            </a:xfrm>
            <a:custGeom>
              <a:avLst/>
              <a:gdLst>
                <a:gd name="T0" fmla="*/ 5 w 5"/>
                <a:gd name="T1" fmla="*/ 1 h 3"/>
                <a:gd name="T2" fmla="*/ 0 w 5"/>
                <a:gd name="T3" fmla="*/ 0 h 3"/>
                <a:gd name="T4" fmla="*/ 5 w 5"/>
                <a:gd name="T5" fmla="*/ 1 h 3"/>
              </a:gdLst>
              <a:ahLst/>
              <a:cxnLst>
                <a:cxn ang="0">
                  <a:pos x="T0" y="T1"/>
                </a:cxn>
                <a:cxn ang="0">
                  <a:pos x="T2" y="T3"/>
                </a:cxn>
                <a:cxn ang="0">
                  <a:pos x="T4" y="T5"/>
                </a:cxn>
              </a:cxnLst>
              <a:rect l="0" t="0" r="r" b="b"/>
              <a:pathLst>
                <a:path w="5" h="3">
                  <a:moveTo>
                    <a:pt x="5" y="1"/>
                  </a:moveTo>
                  <a:cubicBezTo>
                    <a:pt x="5" y="1"/>
                    <a:pt x="2" y="2"/>
                    <a:pt x="0" y="0"/>
                  </a:cubicBezTo>
                  <a:cubicBezTo>
                    <a:pt x="0" y="0"/>
                    <a:pt x="2" y="3"/>
                    <a:pt x="5" y="1"/>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394"/>
            <p:cNvSpPr/>
            <p:nvPr/>
          </p:nvSpPr>
          <p:spPr bwMode="auto">
            <a:xfrm>
              <a:off x="3568" y="1276"/>
              <a:ext cx="58" cy="34"/>
            </a:xfrm>
            <a:custGeom>
              <a:avLst/>
              <a:gdLst>
                <a:gd name="T0" fmla="*/ 5 w 58"/>
                <a:gd name="T1" fmla="*/ 0 h 34"/>
                <a:gd name="T2" fmla="*/ 0 w 58"/>
                <a:gd name="T3" fmla="*/ 2 h 34"/>
                <a:gd name="T4" fmla="*/ 48 w 58"/>
                <a:gd name="T5" fmla="*/ 34 h 34"/>
                <a:gd name="T6" fmla="*/ 58 w 58"/>
                <a:gd name="T7" fmla="*/ 22 h 34"/>
                <a:gd name="T8" fmla="*/ 5 w 58"/>
                <a:gd name="T9" fmla="*/ 0 h 34"/>
              </a:gdLst>
              <a:ahLst/>
              <a:cxnLst>
                <a:cxn ang="0">
                  <a:pos x="T0" y="T1"/>
                </a:cxn>
                <a:cxn ang="0">
                  <a:pos x="T2" y="T3"/>
                </a:cxn>
                <a:cxn ang="0">
                  <a:pos x="T4" y="T5"/>
                </a:cxn>
                <a:cxn ang="0">
                  <a:pos x="T6" y="T7"/>
                </a:cxn>
                <a:cxn ang="0">
                  <a:pos x="T8" y="T9"/>
                </a:cxn>
              </a:cxnLst>
              <a:rect l="0" t="0" r="r" b="b"/>
              <a:pathLst>
                <a:path w="58" h="34">
                  <a:moveTo>
                    <a:pt x="5" y="0"/>
                  </a:moveTo>
                  <a:lnTo>
                    <a:pt x="0" y="2"/>
                  </a:lnTo>
                  <a:lnTo>
                    <a:pt x="48" y="34"/>
                  </a:lnTo>
                  <a:lnTo>
                    <a:pt x="58" y="22"/>
                  </a:lnTo>
                  <a:lnTo>
                    <a:pt x="5" y="0"/>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395"/>
            <p:cNvSpPr/>
            <p:nvPr/>
          </p:nvSpPr>
          <p:spPr bwMode="auto">
            <a:xfrm>
              <a:off x="3541" y="992"/>
              <a:ext cx="149" cy="316"/>
            </a:xfrm>
            <a:custGeom>
              <a:avLst/>
              <a:gdLst>
                <a:gd name="T0" fmla="*/ 39 w 84"/>
                <a:gd name="T1" fmla="*/ 92 h 178"/>
                <a:gd name="T2" fmla="*/ 9 w 84"/>
                <a:gd name="T3" fmla="*/ 50 h 178"/>
                <a:gd name="T4" fmla="*/ 61 w 84"/>
                <a:gd name="T5" fmla="*/ 0 h 178"/>
                <a:gd name="T6" fmla="*/ 84 w 84"/>
                <a:gd name="T7" fmla="*/ 90 h 178"/>
                <a:gd name="T8" fmla="*/ 50 w 84"/>
                <a:gd name="T9" fmla="*/ 178 h 178"/>
                <a:gd name="T10" fmla="*/ 15 w 84"/>
                <a:gd name="T11" fmla="*/ 160 h 178"/>
                <a:gd name="T12" fmla="*/ 39 w 84"/>
                <a:gd name="T13" fmla="*/ 92 h 178"/>
              </a:gdLst>
              <a:ahLst/>
              <a:cxnLst>
                <a:cxn ang="0">
                  <a:pos x="T0" y="T1"/>
                </a:cxn>
                <a:cxn ang="0">
                  <a:pos x="T2" y="T3"/>
                </a:cxn>
                <a:cxn ang="0">
                  <a:pos x="T4" y="T5"/>
                </a:cxn>
                <a:cxn ang="0">
                  <a:pos x="T6" y="T7"/>
                </a:cxn>
                <a:cxn ang="0">
                  <a:pos x="T8" y="T9"/>
                </a:cxn>
                <a:cxn ang="0">
                  <a:pos x="T10" y="T11"/>
                </a:cxn>
                <a:cxn ang="0">
                  <a:pos x="T12" y="T13"/>
                </a:cxn>
              </a:cxnLst>
              <a:rect l="0" t="0" r="r" b="b"/>
              <a:pathLst>
                <a:path w="84" h="178">
                  <a:moveTo>
                    <a:pt x="39" y="92"/>
                  </a:moveTo>
                  <a:cubicBezTo>
                    <a:pt x="39" y="92"/>
                    <a:pt x="21" y="63"/>
                    <a:pt x="9" y="50"/>
                  </a:cubicBezTo>
                  <a:cubicBezTo>
                    <a:pt x="0" y="39"/>
                    <a:pt x="61" y="0"/>
                    <a:pt x="61" y="0"/>
                  </a:cubicBezTo>
                  <a:cubicBezTo>
                    <a:pt x="84" y="90"/>
                    <a:pt x="84" y="90"/>
                    <a:pt x="84" y="90"/>
                  </a:cubicBezTo>
                  <a:cubicBezTo>
                    <a:pt x="50" y="178"/>
                    <a:pt x="50" y="178"/>
                    <a:pt x="50" y="178"/>
                  </a:cubicBezTo>
                  <a:cubicBezTo>
                    <a:pt x="15" y="160"/>
                    <a:pt x="15" y="160"/>
                    <a:pt x="15" y="160"/>
                  </a:cubicBezTo>
                  <a:lnTo>
                    <a:pt x="39" y="92"/>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396"/>
            <p:cNvSpPr/>
            <p:nvPr/>
          </p:nvSpPr>
          <p:spPr bwMode="auto">
            <a:xfrm>
              <a:off x="3568" y="1241"/>
              <a:ext cx="9" cy="9"/>
            </a:xfrm>
            <a:custGeom>
              <a:avLst/>
              <a:gdLst>
                <a:gd name="T0" fmla="*/ 0 w 5"/>
                <a:gd name="T1" fmla="*/ 2 h 5"/>
                <a:gd name="T2" fmla="*/ 3 w 5"/>
                <a:gd name="T3" fmla="*/ 1 h 5"/>
                <a:gd name="T4" fmla="*/ 4 w 5"/>
                <a:gd name="T5" fmla="*/ 4 h 5"/>
                <a:gd name="T6" fmla="*/ 1 w 5"/>
                <a:gd name="T7" fmla="*/ 5 h 5"/>
                <a:gd name="T8" fmla="*/ 0 w 5"/>
                <a:gd name="T9" fmla="*/ 2 h 5"/>
              </a:gdLst>
              <a:ahLst/>
              <a:cxnLst>
                <a:cxn ang="0">
                  <a:pos x="T0" y="T1"/>
                </a:cxn>
                <a:cxn ang="0">
                  <a:pos x="T2" y="T3"/>
                </a:cxn>
                <a:cxn ang="0">
                  <a:pos x="T4" y="T5"/>
                </a:cxn>
                <a:cxn ang="0">
                  <a:pos x="T6" y="T7"/>
                </a:cxn>
                <a:cxn ang="0">
                  <a:pos x="T8" y="T9"/>
                </a:cxn>
              </a:cxnLst>
              <a:rect l="0" t="0" r="r" b="b"/>
              <a:pathLst>
                <a:path w="5" h="5">
                  <a:moveTo>
                    <a:pt x="0" y="2"/>
                  </a:moveTo>
                  <a:cubicBezTo>
                    <a:pt x="1" y="1"/>
                    <a:pt x="2" y="0"/>
                    <a:pt x="3" y="1"/>
                  </a:cubicBezTo>
                  <a:cubicBezTo>
                    <a:pt x="4" y="2"/>
                    <a:pt x="5" y="3"/>
                    <a:pt x="4" y="4"/>
                  </a:cubicBezTo>
                  <a:cubicBezTo>
                    <a:pt x="4" y="5"/>
                    <a:pt x="2" y="5"/>
                    <a:pt x="1" y="5"/>
                  </a:cubicBezTo>
                  <a:cubicBezTo>
                    <a:pt x="0" y="4"/>
                    <a:pt x="0" y="3"/>
                    <a:pt x="0" y="2"/>
                  </a:cubicBezTo>
                  <a:close/>
                </a:path>
              </a:pathLst>
            </a:cu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Rectangle 397"/>
            <p:cNvSpPr>
              <a:spLocks noChangeArrowheads="1"/>
            </p:cNvSpPr>
            <p:nvPr/>
          </p:nvSpPr>
          <p:spPr bwMode="auto">
            <a:xfrm>
              <a:off x="3571" y="1248"/>
              <a:ext cx="2" cy="1"/>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2" name="Freeform 398"/>
            <p:cNvSpPr/>
            <p:nvPr/>
          </p:nvSpPr>
          <p:spPr bwMode="auto">
            <a:xfrm>
              <a:off x="3570" y="1246"/>
              <a:ext cx="0" cy="2"/>
            </a:xfrm>
            <a:custGeom>
              <a:avLst/>
              <a:gdLst>
                <a:gd name="T0" fmla="*/ 0 h 2"/>
                <a:gd name="T1" fmla="*/ 0 h 2"/>
                <a:gd name="T2" fmla="*/ 0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0"/>
                  </a:lnTo>
                  <a:lnTo>
                    <a:pt x="0" y="0"/>
                  </a:lnTo>
                  <a:lnTo>
                    <a:pt x="0" y="2"/>
                  </a:lnTo>
                  <a:lnTo>
                    <a:pt x="0"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Rectangle 399"/>
            <p:cNvSpPr>
              <a:spLocks noChangeArrowheads="1"/>
            </p:cNvSpPr>
            <p:nvPr/>
          </p:nvSpPr>
          <p:spPr bwMode="auto">
            <a:xfrm>
              <a:off x="3571" y="1243"/>
              <a:ext cx="1" cy="1"/>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4" name="Rectangle 400"/>
            <p:cNvSpPr>
              <a:spLocks noChangeArrowheads="1"/>
            </p:cNvSpPr>
            <p:nvPr/>
          </p:nvSpPr>
          <p:spPr bwMode="auto">
            <a:xfrm>
              <a:off x="3573" y="1244"/>
              <a:ext cx="2" cy="2"/>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5" name="Freeform 401"/>
            <p:cNvSpPr/>
            <p:nvPr/>
          </p:nvSpPr>
          <p:spPr bwMode="auto">
            <a:xfrm>
              <a:off x="3642" y="1157"/>
              <a:ext cx="45" cy="32"/>
            </a:xfrm>
            <a:custGeom>
              <a:avLst/>
              <a:gdLst>
                <a:gd name="T0" fmla="*/ 25 w 25"/>
                <a:gd name="T1" fmla="*/ 0 h 18"/>
                <a:gd name="T2" fmla="*/ 3 w 25"/>
                <a:gd name="T3" fmla="*/ 18 h 18"/>
                <a:gd name="T4" fmla="*/ 14 w 25"/>
                <a:gd name="T5" fmla="*/ 9 h 18"/>
                <a:gd name="T6" fmla="*/ 0 w 25"/>
                <a:gd name="T7" fmla="*/ 9 h 18"/>
                <a:gd name="T8" fmla="*/ 25 w 25"/>
                <a:gd name="T9" fmla="*/ 0 h 18"/>
              </a:gdLst>
              <a:ahLst/>
              <a:cxnLst>
                <a:cxn ang="0">
                  <a:pos x="T0" y="T1"/>
                </a:cxn>
                <a:cxn ang="0">
                  <a:pos x="T2" y="T3"/>
                </a:cxn>
                <a:cxn ang="0">
                  <a:pos x="T4" y="T5"/>
                </a:cxn>
                <a:cxn ang="0">
                  <a:pos x="T6" y="T7"/>
                </a:cxn>
                <a:cxn ang="0">
                  <a:pos x="T8" y="T9"/>
                </a:cxn>
              </a:cxnLst>
              <a:rect l="0" t="0" r="r" b="b"/>
              <a:pathLst>
                <a:path w="25" h="18">
                  <a:moveTo>
                    <a:pt x="25" y="0"/>
                  </a:moveTo>
                  <a:cubicBezTo>
                    <a:pt x="25" y="0"/>
                    <a:pt x="15" y="17"/>
                    <a:pt x="3" y="18"/>
                  </a:cubicBezTo>
                  <a:cubicBezTo>
                    <a:pt x="3" y="18"/>
                    <a:pt x="14" y="13"/>
                    <a:pt x="14" y="9"/>
                  </a:cubicBezTo>
                  <a:cubicBezTo>
                    <a:pt x="14" y="9"/>
                    <a:pt x="6" y="11"/>
                    <a:pt x="0" y="9"/>
                  </a:cubicBezTo>
                  <a:cubicBezTo>
                    <a:pt x="0" y="9"/>
                    <a:pt x="17" y="8"/>
                    <a:pt x="25" y="0"/>
                  </a:cubicBezTo>
                  <a:close/>
                </a:path>
              </a:pathLst>
            </a:custGeom>
            <a:solidFill>
              <a:srgbClr val="0742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402"/>
            <p:cNvSpPr/>
            <p:nvPr/>
          </p:nvSpPr>
          <p:spPr bwMode="auto">
            <a:xfrm>
              <a:off x="3612" y="1161"/>
              <a:ext cx="20" cy="19"/>
            </a:xfrm>
            <a:custGeom>
              <a:avLst/>
              <a:gdLst>
                <a:gd name="T0" fmla="*/ 11 w 11"/>
                <a:gd name="T1" fmla="*/ 11 h 11"/>
                <a:gd name="T2" fmla="*/ 0 w 11"/>
                <a:gd name="T3" fmla="*/ 0 h 11"/>
                <a:gd name="T4" fmla="*/ 11 w 11"/>
                <a:gd name="T5" fmla="*/ 11 h 11"/>
              </a:gdLst>
              <a:ahLst/>
              <a:cxnLst>
                <a:cxn ang="0">
                  <a:pos x="T0" y="T1"/>
                </a:cxn>
                <a:cxn ang="0">
                  <a:pos x="T2" y="T3"/>
                </a:cxn>
                <a:cxn ang="0">
                  <a:pos x="T4" y="T5"/>
                </a:cxn>
              </a:cxnLst>
              <a:rect l="0" t="0" r="r" b="b"/>
              <a:pathLst>
                <a:path w="11" h="11">
                  <a:moveTo>
                    <a:pt x="11" y="11"/>
                  </a:moveTo>
                  <a:cubicBezTo>
                    <a:pt x="11" y="11"/>
                    <a:pt x="1" y="4"/>
                    <a:pt x="0" y="0"/>
                  </a:cubicBezTo>
                  <a:cubicBezTo>
                    <a:pt x="0" y="0"/>
                    <a:pt x="1" y="8"/>
                    <a:pt x="11" y="11"/>
                  </a:cubicBezTo>
                  <a:close/>
                </a:path>
              </a:pathLst>
            </a:custGeom>
            <a:solidFill>
              <a:srgbClr val="0742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403"/>
            <p:cNvSpPr/>
            <p:nvPr/>
          </p:nvSpPr>
          <p:spPr bwMode="auto">
            <a:xfrm>
              <a:off x="3564" y="1052"/>
              <a:ext cx="36" cy="30"/>
            </a:xfrm>
            <a:custGeom>
              <a:avLst/>
              <a:gdLst>
                <a:gd name="T0" fmla="*/ 0 w 20"/>
                <a:gd name="T1" fmla="*/ 17 h 17"/>
                <a:gd name="T2" fmla="*/ 20 w 20"/>
                <a:gd name="T3" fmla="*/ 4 h 17"/>
                <a:gd name="T4" fmla="*/ 6 w 20"/>
                <a:gd name="T5" fmla="*/ 12 h 17"/>
                <a:gd name="T6" fmla="*/ 10 w 20"/>
                <a:gd name="T7" fmla="*/ 0 h 17"/>
                <a:gd name="T8" fmla="*/ 0 w 20"/>
                <a:gd name="T9" fmla="*/ 17 h 17"/>
              </a:gdLst>
              <a:ahLst/>
              <a:cxnLst>
                <a:cxn ang="0">
                  <a:pos x="T0" y="T1"/>
                </a:cxn>
                <a:cxn ang="0">
                  <a:pos x="T2" y="T3"/>
                </a:cxn>
                <a:cxn ang="0">
                  <a:pos x="T4" y="T5"/>
                </a:cxn>
                <a:cxn ang="0">
                  <a:pos x="T6" y="T7"/>
                </a:cxn>
                <a:cxn ang="0">
                  <a:pos x="T8" y="T9"/>
                </a:cxn>
              </a:cxnLst>
              <a:rect l="0" t="0" r="r" b="b"/>
              <a:pathLst>
                <a:path w="20" h="17">
                  <a:moveTo>
                    <a:pt x="0" y="17"/>
                  </a:moveTo>
                  <a:cubicBezTo>
                    <a:pt x="0" y="17"/>
                    <a:pt x="18" y="8"/>
                    <a:pt x="20" y="4"/>
                  </a:cubicBezTo>
                  <a:cubicBezTo>
                    <a:pt x="20" y="4"/>
                    <a:pt x="11" y="11"/>
                    <a:pt x="6" y="12"/>
                  </a:cubicBezTo>
                  <a:cubicBezTo>
                    <a:pt x="6" y="12"/>
                    <a:pt x="11" y="3"/>
                    <a:pt x="10" y="0"/>
                  </a:cubicBezTo>
                  <a:cubicBezTo>
                    <a:pt x="10" y="0"/>
                    <a:pt x="5" y="11"/>
                    <a:pt x="0" y="17"/>
                  </a:cubicBezTo>
                  <a:close/>
                </a:path>
              </a:pathLst>
            </a:custGeom>
            <a:solidFill>
              <a:srgbClr val="0742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404"/>
            <p:cNvSpPr/>
            <p:nvPr/>
          </p:nvSpPr>
          <p:spPr bwMode="auto">
            <a:xfrm>
              <a:off x="3573" y="1077"/>
              <a:ext cx="34" cy="9"/>
            </a:xfrm>
            <a:custGeom>
              <a:avLst/>
              <a:gdLst>
                <a:gd name="T0" fmla="*/ 19 w 19"/>
                <a:gd name="T1" fmla="*/ 5 h 5"/>
                <a:gd name="T2" fmla="*/ 0 w 19"/>
                <a:gd name="T3" fmla="*/ 4 h 5"/>
                <a:gd name="T4" fmla="*/ 19 w 19"/>
                <a:gd name="T5" fmla="*/ 5 h 5"/>
              </a:gdLst>
              <a:ahLst/>
              <a:cxnLst>
                <a:cxn ang="0">
                  <a:pos x="T0" y="T1"/>
                </a:cxn>
                <a:cxn ang="0">
                  <a:pos x="T2" y="T3"/>
                </a:cxn>
                <a:cxn ang="0">
                  <a:pos x="T4" y="T5"/>
                </a:cxn>
              </a:cxnLst>
              <a:rect l="0" t="0" r="r" b="b"/>
              <a:pathLst>
                <a:path w="19" h="5">
                  <a:moveTo>
                    <a:pt x="19" y="5"/>
                  </a:moveTo>
                  <a:cubicBezTo>
                    <a:pt x="19" y="5"/>
                    <a:pt x="5" y="2"/>
                    <a:pt x="0" y="4"/>
                  </a:cubicBezTo>
                  <a:cubicBezTo>
                    <a:pt x="0" y="4"/>
                    <a:pt x="7" y="0"/>
                    <a:pt x="19" y="5"/>
                  </a:cubicBezTo>
                  <a:close/>
                </a:path>
              </a:pathLst>
            </a:custGeom>
            <a:solidFill>
              <a:srgbClr val="0742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405"/>
            <p:cNvSpPr/>
            <p:nvPr/>
          </p:nvSpPr>
          <p:spPr bwMode="auto">
            <a:xfrm>
              <a:off x="3122" y="1323"/>
              <a:ext cx="59" cy="14"/>
            </a:xfrm>
            <a:custGeom>
              <a:avLst/>
              <a:gdLst>
                <a:gd name="T0" fmla="*/ 0 w 59"/>
                <a:gd name="T1" fmla="*/ 0 h 14"/>
                <a:gd name="T2" fmla="*/ 4 w 59"/>
                <a:gd name="T3" fmla="*/ 14 h 14"/>
                <a:gd name="T4" fmla="*/ 59 w 59"/>
                <a:gd name="T5" fmla="*/ 8 h 14"/>
                <a:gd name="T6" fmla="*/ 59 w 59"/>
                <a:gd name="T7" fmla="*/ 0 h 14"/>
                <a:gd name="T8" fmla="*/ 0 w 59"/>
                <a:gd name="T9" fmla="*/ 0 h 14"/>
              </a:gdLst>
              <a:ahLst/>
              <a:cxnLst>
                <a:cxn ang="0">
                  <a:pos x="T0" y="T1"/>
                </a:cxn>
                <a:cxn ang="0">
                  <a:pos x="T2" y="T3"/>
                </a:cxn>
                <a:cxn ang="0">
                  <a:pos x="T4" y="T5"/>
                </a:cxn>
                <a:cxn ang="0">
                  <a:pos x="T6" y="T7"/>
                </a:cxn>
                <a:cxn ang="0">
                  <a:pos x="T8" y="T9"/>
                </a:cxn>
              </a:cxnLst>
              <a:rect l="0" t="0" r="r" b="b"/>
              <a:pathLst>
                <a:path w="59" h="14">
                  <a:moveTo>
                    <a:pt x="0" y="0"/>
                  </a:moveTo>
                  <a:lnTo>
                    <a:pt x="4" y="14"/>
                  </a:lnTo>
                  <a:lnTo>
                    <a:pt x="59" y="8"/>
                  </a:lnTo>
                  <a:lnTo>
                    <a:pt x="59" y="0"/>
                  </a:lnTo>
                  <a:lnTo>
                    <a:pt x="0" y="0"/>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0" name="Group 607"/>
          <p:cNvGrpSpPr/>
          <p:nvPr/>
        </p:nvGrpSpPr>
        <p:grpSpPr bwMode="auto">
          <a:xfrm>
            <a:off x="300197" y="2625920"/>
            <a:ext cx="3873500" cy="3686175"/>
            <a:chOff x="2259" y="992"/>
            <a:chExt cx="2440" cy="2322"/>
          </a:xfrm>
        </p:grpSpPr>
        <p:sp>
          <p:nvSpPr>
            <p:cNvPr id="520" name="Freeform 407"/>
            <p:cNvSpPr/>
            <p:nvPr/>
          </p:nvSpPr>
          <p:spPr bwMode="auto">
            <a:xfrm>
              <a:off x="3097" y="992"/>
              <a:ext cx="144" cy="338"/>
            </a:xfrm>
            <a:custGeom>
              <a:avLst/>
              <a:gdLst>
                <a:gd name="T0" fmla="*/ 45 w 81"/>
                <a:gd name="T1" fmla="*/ 100 h 190"/>
                <a:gd name="T2" fmla="*/ 71 w 81"/>
                <a:gd name="T3" fmla="*/ 50 h 190"/>
                <a:gd name="T4" fmla="*/ 20 w 81"/>
                <a:gd name="T5" fmla="*/ 0 h 190"/>
                <a:gd name="T6" fmla="*/ 0 w 81"/>
                <a:gd name="T7" fmla="*/ 97 h 190"/>
                <a:gd name="T8" fmla="*/ 12 w 81"/>
                <a:gd name="T9" fmla="*/ 190 h 190"/>
                <a:gd name="T10" fmla="*/ 51 w 81"/>
                <a:gd name="T11" fmla="*/ 187 h 190"/>
                <a:gd name="T12" fmla="*/ 45 w 81"/>
                <a:gd name="T13" fmla="*/ 100 h 190"/>
              </a:gdLst>
              <a:ahLst/>
              <a:cxnLst>
                <a:cxn ang="0">
                  <a:pos x="T0" y="T1"/>
                </a:cxn>
                <a:cxn ang="0">
                  <a:pos x="T2" y="T3"/>
                </a:cxn>
                <a:cxn ang="0">
                  <a:pos x="T4" y="T5"/>
                </a:cxn>
                <a:cxn ang="0">
                  <a:pos x="T6" y="T7"/>
                </a:cxn>
                <a:cxn ang="0">
                  <a:pos x="T8" y="T9"/>
                </a:cxn>
                <a:cxn ang="0">
                  <a:pos x="T10" y="T11"/>
                </a:cxn>
                <a:cxn ang="0">
                  <a:pos x="T12" y="T13"/>
                </a:cxn>
              </a:cxnLst>
              <a:rect l="0" t="0" r="r" b="b"/>
              <a:pathLst>
                <a:path w="81" h="190">
                  <a:moveTo>
                    <a:pt x="45" y="100"/>
                  </a:moveTo>
                  <a:cubicBezTo>
                    <a:pt x="45" y="100"/>
                    <a:pt x="60" y="63"/>
                    <a:pt x="71" y="50"/>
                  </a:cubicBezTo>
                  <a:cubicBezTo>
                    <a:pt x="81" y="39"/>
                    <a:pt x="20" y="0"/>
                    <a:pt x="20" y="0"/>
                  </a:cubicBezTo>
                  <a:cubicBezTo>
                    <a:pt x="0" y="97"/>
                    <a:pt x="0" y="97"/>
                    <a:pt x="0" y="97"/>
                  </a:cubicBezTo>
                  <a:cubicBezTo>
                    <a:pt x="12" y="190"/>
                    <a:pt x="12" y="190"/>
                    <a:pt x="12" y="190"/>
                  </a:cubicBezTo>
                  <a:cubicBezTo>
                    <a:pt x="51" y="187"/>
                    <a:pt x="51" y="187"/>
                    <a:pt x="51" y="187"/>
                  </a:cubicBezTo>
                  <a:lnTo>
                    <a:pt x="45" y="100"/>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Oval 408"/>
            <p:cNvSpPr>
              <a:spLocks noChangeArrowheads="1"/>
            </p:cNvSpPr>
            <p:nvPr/>
          </p:nvSpPr>
          <p:spPr bwMode="auto">
            <a:xfrm>
              <a:off x="3122" y="1315"/>
              <a:ext cx="7" cy="8"/>
            </a:xfrm>
            <a:prstGeom prst="ellipse">
              <a:avLst/>
            </a:pr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409"/>
            <p:cNvSpPr/>
            <p:nvPr/>
          </p:nvSpPr>
          <p:spPr bwMode="auto">
            <a:xfrm>
              <a:off x="3124" y="1321"/>
              <a:ext cx="2" cy="0"/>
            </a:xfrm>
            <a:custGeom>
              <a:avLst/>
              <a:gdLst>
                <a:gd name="T0" fmla="*/ 2 w 2"/>
                <a:gd name="T1" fmla="*/ 0 w 2"/>
                <a:gd name="T2" fmla="*/ 0 w 2"/>
                <a:gd name="T3" fmla="*/ 0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0" y="0"/>
                  </a:lnTo>
                  <a:lnTo>
                    <a:pt x="0" y="0"/>
                  </a:lnTo>
                  <a:lnTo>
                    <a:pt x="2"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410"/>
            <p:cNvSpPr/>
            <p:nvPr/>
          </p:nvSpPr>
          <p:spPr bwMode="auto">
            <a:xfrm>
              <a:off x="3127" y="1319"/>
              <a:ext cx="0" cy="2"/>
            </a:xfrm>
            <a:custGeom>
              <a:avLst/>
              <a:gdLst>
                <a:gd name="T0" fmla="*/ 2 h 2"/>
                <a:gd name="T1" fmla="*/ 0 h 2"/>
                <a:gd name="T2" fmla="*/ 2 h 2"/>
                <a:gd name="T3" fmla="*/ 2 h 2"/>
                <a:gd name="T4" fmla="*/ 2 h 2"/>
              </a:gdLst>
              <a:ahLst/>
              <a:cxnLst>
                <a:cxn ang="0">
                  <a:pos x="0" y="T0"/>
                </a:cxn>
                <a:cxn ang="0">
                  <a:pos x="0" y="T1"/>
                </a:cxn>
                <a:cxn ang="0">
                  <a:pos x="0" y="T2"/>
                </a:cxn>
                <a:cxn ang="0">
                  <a:pos x="0" y="T3"/>
                </a:cxn>
                <a:cxn ang="0">
                  <a:pos x="0" y="T4"/>
                </a:cxn>
              </a:cxnLst>
              <a:rect l="0" t="0" r="r" b="b"/>
              <a:pathLst>
                <a:path h="2">
                  <a:moveTo>
                    <a:pt x="0" y="2"/>
                  </a:moveTo>
                  <a:lnTo>
                    <a:pt x="0" y="0"/>
                  </a:lnTo>
                  <a:lnTo>
                    <a:pt x="0" y="2"/>
                  </a:lnTo>
                  <a:lnTo>
                    <a:pt x="0" y="2"/>
                  </a:lnTo>
                  <a:lnTo>
                    <a:pt x="0" y="2"/>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411"/>
            <p:cNvSpPr/>
            <p:nvPr/>
          </p:nvSpPr>
          <p:spPr bwMode="auto">
            <a:xfrm>
              <a:off x="3126" y="1317"/>
              <a:ext cx="1" cy="2"/>
            </a:xfrm>
            <a:custGeom>
              <a:avLst/>
              <a:gdLst>
                <a:gd name="T0" fmla="*/ 1 w 1"/>
                <a:gd name="T1" fmla="*/ 0 h 2"/>
                <a:gd name="T2" fmla="*/ 0 w 1"/>
                <a:gd name="T3" fmla="*/ 0 h 2"/>
                <a:gd name="T4" fmla="*/ 1 w 1"/>
                <a:gd name="T5" fmla="*/ 2 h 2"/>
                <a:gd name="T6" fmla="*/ 1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0"/>
                  </a:lnTo>
                  <a:lnTo>
                    <a:pt x="1" y="2"/>
                  </a:lnTo>
                  <a:lnTo>
                    <a:pt x="1" y="0"/>
                  </a:lnTo>
                  <a:lnTo>
                    <a:pt x="1"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412"/>
            <p:cNvSpPr/>
            <p:nvPr/>
          </p:nvSpPr>
          <p:spPr bwMode="auto">
            <a:xfrm>
              <a:off x="3124" y="1317"/>
              <a:ext cx="0" cy="2"/>
            </a:xfrm>
            <a:custGeom>
              <a:avLst/>
              <a:gdLst>
                <a:gd name="T0" fmla="*/ 0 h 2"/>
                <a:gd name="T1" fmla="*/ 0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0"/>
                  </a:lnTo>
                  <a:lnTo>
                    <a:pt x="0" y="2"/>
                  </a:lnTo>
                  <a:lnTo>
                    <a:pt x="0" y="0"/>
                  </a:lnTo>
                  <a:lnTo>
                    <a:pt x="0"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413"/>
            <p:cNvSpPr/>
            <p:nvPr/>
          </p:nvSpPr>
          <p:spPr bwMode="auto">
            <a:xfrm>
              <a:off x="3101" y="1170"/>
              <a:ext cx="44" cy="33"/>
            </a:xfrm>
            <a:custGeom>
              <a:avLst/>
              <a:gdLst>
                <a:gd name="T0" fmla="*/ 0 w 25"/>
                <a:gd name="T1" fmla="*/ 0 h 19"/>
                <a:gd name="T2" fmla="*/ 21 w 25"/>
                <a:gd name="T3" fmla="*/ 19 h 19"/>
                <a:gd name="T4" fmla="*/ 10 w 25"/>
                <a:gd name="T5" fmla="*/ 9 h 19"/>
                <a:gd name="T6" fmla="*/ 25 w 25"/>
                <a:gd name="T7" fmla="*/ 9 h 19"/>
                <a:gd name="T8" fmla="*/ 0 w 25"/>
                <a:gd name="T9" fmla="*/ 0 h 19"/>
              </a:gdLst>
              <a:ahLst/>
              <a:cxnLst>
                <a:cxn ang="0">
                  <a:pos x="T0" y="T1"/>
                </a:cxn>
                <a:cxn ang="0">
                  <a:pos x="T2" y="T3"/>
                </a:cxn>
                <a:cxn ang="0">
                  <a:pos x="T4" y="T5"/>
                </a:cxn>
                <a:cxn ang="0">
                  <a:pos x="T6" y="T7"/>
                </a:cxn>
                <a:cxn ang="0">
                  <a:pos x="T8" y="T9"/>
                </a:cxn>
              </a:cxnLst>
              <a:rect l="0" t="0" r="r" b="b"/>
              <a:pathLst>
                <a:path w="25" h="19">
                  <a:moveTo>
                    <a:pt x="0" y="0"/>
                  </a:moveTo>
                  <a:cubicBezTo>
                    <a:pt x="0" y="0"/>
                    <a:pt x="10" y="18"/>
                    <a:pt x="21" y="19"/>
                  </a:cubicBezTo>
                  <a:cubicBezTo>
                    <a:pt x="21" y="19"/>
                    <a:pt x="10" y="13"/>
                    <a:pt x="10" y="9"/>
                  </a:cubicBezTo>
                  <a:cubicBezTo>
                    <a:pt x="10" y="9"/>
                    <a:pt x="18" y="11"/>
                    <a:pt x="25" y="9"/>
                  </a:cubicBezTo>
                  <a:cubicBezTo>
                    <a:pt x="25" y="9"/>
                    <a:pt x="8" y="9"/>
                    <a:pt x="0" y="0"/>
                  </a:cubicBezTo>
                  <a:close/>
                </a:path>
              </a:pathLst>
            </a:custGeom>
            <a:solidFill>
              <a:srgbClr val="0742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414"/>
            <p:cNvSpPr/>
            <p:nvPr/>
          </p:nvSpPr>
          <p:spPr bwMode="auto">
            <a:xfrm>
              <a:off x="3154" y="1175"/>
              <a:ext cx="20" cy="20"/>
            </a:xfrm>
            <a:custGeom>
              <a:avLst/>
              <a:gdLst>
                <a:gd name="T0" fmla="*/ 0 w 11"/>
                <a:gd name="T1" fmla="*/ 11 h 11"/>
                <a:gd name="T2" fmla="*/ 11 w 11"/>
                <a:gd name="T3" fmla="*/ 0 h 11"/>
                <a:gd name="T4" fmla="*/ 0 w 11"/>
                <a:gd name="T5" fmla="*/ 11 h 11"/>
              </a:gdLst>
              <a:ahLst/>
              <a:cxnLst>
                <a:cxn ang="0">
                  <a:pos x="T0" y="T1"/>
                </a:cxn>
                <a:cxn ang="0">
                  <a:pos x="T2" y="T3"/>
                </a:cxn>
                <a:cxn ang="0">
                  <a:pos x="T4" y="T5"/>
                </a:cxn>
              </a:cxnLst>
              <a:rect l="0" t="0" r="r" b="b"/>
              <a:pathLst>
                <a:path w="11" h="11">
                  <a:moveTo>
                    <a:pt x="0" y="11"/>
                  </a:moveTo>
                  <a:cubicBezTo>
                    <a:pt x="0" y="11"/>
                    <a:pt x="10" y="4"/>
                    <a:pt x="11" y="0"/>
                  </a:cubicBezTo>
                  <a:cubicBezTo>
                    <a:pt x="11" y="0"/>
                    <a:pt x="10" y="7"/>
                    <a:pt x="0" y="11"/>
                  </a:cubicBezTo>
                  <a:close/>
                </a:path>
              </a:pathLst>
            </a:custGeom>
            <a:solidFill>
              <a:srgbClr val="0742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415"/>
            <p:cNvSpPr/>
            <p:nvPr/>
          </p:nvSpPr>
          <p:spPr bwMode="auto">
            <a:xfrm>
              <a:off x="3181" y="1052"/>
              <a:ext cx="37" cy="30"/>
            </a:xfrm>
            <a:custGeom>
              <a:avLst/>
              <a:gdLst>
                <a:gd name="T0" fmla="*/ 21 w 21"/>
                <a:gd name="T1" fmla="*/ 17 h 17"/>
                <a:gd name="T2" fmla="*/ 0 w 21"/>
                <a:gd name="T3" fmla="*/ 4 h 17"/>
                <a:gd name="T4" fmla="*/ 15 w 21"/>
                <a:gd name="T5" fmla="*/ 12 h 17"/>
                <a:gd name="T6" fmla="*/ 11 w 21"/>
                <a:gd name="T7" fmla="*/ 0 h 17"/>
                <a:gd name="T8" fmla="*/ 21 w 21"/>
                <a:gd name="T9" fmla="*/ 17 h 17"/>
              </a:gdLst>
              <a:ahLst/>
              <a:cxnLst>
                <a:cxn ang="0">
                  <a:pos x="T0" y="T1"/>
                </a:cxn>
                <a:cxn ang="0">
                  <a:pos x="T2" y="T3"/>
                </a:cxn>
                <a:cxn ang="0">
                  <a:pos x="T4" y="T5"/>
                </a:cxn>
                <a:cxn ang="0">
                  <a:pos x="T6" y="T7"/>
                </a:cxn>
                <a:cxn ang="0">
                  <a:pos x="T8" y="T9"/>
                </a:cxn>
              </a:cxnLst>
              <a:rect l="0" t="0" r="r" b="b"/>
              <a:pathLst>
                <a:path w="21" h="17">
                  <a:moveTo>
                    <a:pt x="21" y="17"/>
                  </a:moveTo>
                  <a:cubicBezTo>
                    <a:pt x="21" y="17"/>
                    <a:pt x="3" y="8"/>
                    <a:pt x="0" y="4"/>
                  </a:cubicBezTo>
                  <a:cubicBezTo>
                    <a:pt x="0" y="4"/>
                    <a:pt x="10" y="11"/>
                    <a:pt x="15" y="12"/>
                  </a:cubicBezTo>
                  <a:cubicBezTo>
                    <a:pt x="15" y="12"/>
                    <a:pt x="10" y="3"/>
                    <a:pt x="11" y="0"/>
                  </a:cubicBezTo>
                  <a:cubicBezTo>
                    <a:pt x="11" y="0"/>
                    <a:pt x="16" y="11"/>
                    <a:pt x="21" y="17"/>
                  </a:cubicBezTo>
                  <a:close/>
                </a:path>
              </a:pathLst>
            </a:custGeom>
            <a:solidFill>
              <a:srgbClr val="0742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416"/>
            <p:cNvSpPr/>
            <p:nvPr/>
          </p:nvSpPr>
          <p:spPr bwMode="auto">
            <a:xfrm>
              <a:off x="3175" y="1077"/>
              <a:ext cx="34" cy="9"/>
            </a:xfrm>
            <a:custGeom>
              <a:avLst/>
              <a:gdLst>
                <a:gd name="T0" fmla="*/ 0 w 19"/>
                <a:gd name="T1" fmla="*/ 5 h 5"/>
                <a:gd name="T2" fmla="*/ 19 w 19"/>
                <a:gd name="T3" fmla="*/ 4 h 5"/>
                <a:gd name="T4" fmla="*/ 0 w 19"/>
                <a:gd name="T5" fmla="*/ 5 h 5"/>
              </a:gdLst>
              <a:ahLst/>
              <a:cxnLst>
                <a:cxn ang="0">
                  <a:pos x="T0" y="T1"/>
                </a:cxn>
                <a:cxn ang="0">
                  <a:pos x="T2" y="T3"/>
                </a:cxn>
                <a:cxn ang="0">
                  <a:pos x="T4" y="T5"/>
                </a:cxn>
              </a:cxnLst>
              <a:rect l="0" t="0" r="r" b="b"/>
              <a:pathLst>
                <a:path w="19" h="5">
                  <a:moveTo>
                    <a:pt x="0" y="5"/>
                  </a:moveTo>
                  <a:cubicBezTo>
                    <a:pt x="0" y="5"/>
                    <a:pt x="14" y="2"/>
                    <a:pt x="19" y="4"/>
                  </a:cubicBezTo>
                  <a:cubicBezTo>
                    <a:pt x="19" y="4"/>
                    <a:pt x="11" y="0"/>
                    <a:pt x="0" y="5"/>
                  </a:cubicBezTo>
                  <a:close/>
                </a:path>
              </a:pathLst>
            </a:custGeom>
            <a:solidFill>
              <a:srgbClr val="0742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417"/>
            <p:cNvSpPr/>
            <p:nvPr/>
          </p:nvSpPr>
          <p:spPr bwMode="auto">
            <a:xfrm>
              <a:off x="4475" y="1925"/>
              <a:ext cx="224" cy="518"/>
            </a:xfrm>
            <a:custGeom>
              <a:avLst/>
              <a:gdLst>
                <a:gd name="T0" fmla="*/ 65 w 126"/>
                <a:gd name="T1" fmla="*/ 0 h 291"/>
                <a:gd name="T2" fmla="*/ 121 w 126"/>
                <a:gd name="T3" fmla="*/ 76 h 291"/>
                <a:gd name="T4" fmla="*/ 122 w 126"/>
                <a:gd name="T5" fmla="*/ 146 h 291"/>
                <a:gd name="T6" fmla="*/ 121 w 126"/>
                <a:gd name="T7" fmla="*/ 218 h 291"/>
                <a:gd name="T8" fmla="*/ 65 w 126"/>
                <a:gd name="T9" fmla="*/ 291 h 291"/>
                <a:gd name="T10" fmla="*/ 0 w 126"/>
                <a:gd name="T11" fmla="*/ 146 h 291"/>
                <a:gd name="T12" fmla="*/ 65 w 126"/>
                <a:gd name="T13" fmla="*/ 0 h 291"/>
              </a:gdLst>
              <a:ahLst/>
              <a:cxnLst>
                <a:cxn ang="0">
                  <a:pos x="T0" y="T1"/>
                </a:cxn>
                <a:cxn ang="0">
                  <a:pos x="T2" y="T3"/>
                </a:cxn>
                <a:cxn ang="0">
                  <a:pos x="T4" y="T5"/>
                </a:cxn>
                <a:cxn ang="0">
                  <a:pos x="T6" y="T7"/>
                </a:cxn>
                <a:cxn ang="0">
                  <a:pos x="T8" y="T9"/>
                </a:cxn>
                <a:cxn ang="0">
                  <a:pos x="T10" y="T11"/>
                </a:cxn>
                <a:cxn ang="0">
                  <a:pos x="T12" y="T13"/>
                </a:cxn>
              </a:cxnLst>
              <a:rect l="0" t="0" r="r" b="b"/>
              <a:pathLst>
                <a:path w="126" h="291">
                  <a:moveTo>
                    <a:pt x="65" y="0"/>
                  </a:moveTo>
                  <a:cubicBezTo>
                    <a:pt x="89" y="0"/>
                    <a:pt x="110" y="31"/>
                    <a:pt x="121" y="76"/>
                  </a:cubicBezTo>
                  <a:cubicBezTo>
                    <a:pt x="126" y="96"/>
                    <a:pt x="122" y="120"/>
                    <a:pt x="122" y="146"/>
                  </a:cubicBezTo>
                  <a:cubicBezTo>
                    <a:pt x="122" y="172"/>
                    <a:pt x="126" y="197"/>
                    <a:pt x="121" y="218"/>
                  </a:cubicBezTo>
                  <a:cubicBezTo>
                    <a:pt x="110" y="262"/>
                    <a:pt x="89" y="291"/>
                    <a:pt x="65" y="291"/>
                  </a:cubicBezTo>
                  <a:cubicBezTo>
                    <a:pt x="29" y="291"/>
                    <a:pt x="0" y="226"/>
                    <a:pt x="0" y="146"/>
                  </a:cubicBezTo>
                  <a:cubicBezTo>
                    <a:pt x="0" y="65"/>
                    <a:pt x="29" y="0"/>
                    <a:pt x="65" y="0"/>
                  </a:cubicBezTo>
                  <a:close/>
                </a:path>
              </a:pathLst>
            </a:custGeom>
            <a:solidFill>
              <a:srgbClr val="FE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418"/>
            <p:cNvSpPr/>
            <p:nvPr/>
          </p:nvSpPr>
          <p:spPr bwMode="auto">
            <a:xfrm>
              <a:off x="4544" y="2062"/>
              <a:ext cx="55" cy="29"/>
            </a:xfrm>
            <a:custGeom>
              <a:avLst/>
              <a:gdLst>
                <a:gd name="T0" fmla="*/ 14 w 31"/>
                <a:gd name="T1" fmla="*/ 2 h 16"/>
                <a:gd name="T2" fmla="*/ 30 w 31"/>
                <a:gd name="T3" fmla="*/ 3 h 16"/>
                <a:gd name="T4" fmla="*/ 18 w 31"/>
                <a:gd name="T5" fmla="*/ 14 h 16"/>
                <a:gd name="T6" fmla="*/ 1 w 31"/>
                <a:gd name="T7" fmla="*/ 13 h 16"/>
                <a:gd name="T8" fmla="*/ 14 w 31"/>
                <a:gd name="T9" fmla="*/ 2 h 16"/>
              </a:gdLst>
              <a:ahLst/>
              <a:cxnLst>
                <a:cxn ang="0">
                  <a:pos x="T0" y="T1"/>
                </a:cxn>
                <a:cxn ang="0">
                  <a:pos x="T2" y="T3"/>
                </a:cxn>
                <a:cxn ang="0">
                  <a:pos x="T4" y="T5"/>
                </a:cxn>
                <a:cxn ang="0">
                  <a:pos x="T6" y="T7"/>
                </a:cxn>
                <a:cxn ang="0">
                  <a:pos x="T8" y="T9"/>
                </a:cxn>
              </a:cxnLst>
              <a:rect l="0" t="0" r="r" b="b"/>
              <a:pathLst>
                <a:path w="31" h="16">
                  <a:moveTo>
                    <a:pt x="14" y="2"/>
                  </a:moveTo>
                  <a:cubicBezTo>
                    <a:pt x="22" y="0"/>
                    <a:pt x="29" y="0"/>
                    <a:pt x="30" y="3"/>
                  </a:cubicBezTo>
                  <a:cubicBezTo>
                    <a:pt x="31" y="6"/>
                    <a:pt x="26" y="11"/>
                    <a:pt x="18" y="14"/>
                  </a:cubicBezTo>
                  <a:cubicBezTo>
                    <a:pt x="10" y="16"/>
                    <a:pt x="2" y="16"/>
                    <a:pt x="1" y="13"/>
                  </a:cubicBezTo>
                  <a:cubicBezTo>
                    <a:pt x="0" y="10"/>
                    <a:pt x="6" y="5"/>
                    <a:pt x="14" y="2"/>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419"/>
            <p:cNvSpPr/>
            <p:nvPr/>
          </p:nvSpPr>
          <p:spPr bwMode="auto">
            <a:xfrm>
              <a:off x="4544" y="2277"/>
              <a:ext cx="55" cy="31"/>
            </a:xfrm>
            <a:custGeom>
              <a:avLst/>
              <a:gdLst>
                <a:gd name="T0" fmla="*/ 14 w 31"/>
                <a:gd name="T1" fmla="*/ 14 h 17"/>
                <a:gd name="T2" fmla="*/ 30 w 31"/>
                <a:gd name="T3" fmla="*/ 13 h 17"/>
                <a:gd name="T4" fmla="*/ 18 w 31"/>
                <a:gd name="T5" fmla="*/ 3 h 17"/>
                <a:gd name="T6" fmla="*/ 1 w 31"/>
                <a:gd name="T7" fmla="*/ 4 h 17"/>
                <a:gd name="T8" fmla="*/ 14 w 31"/>
                <a:gd name="T9" fmla="*/ 14 h 17"/>
              </a:gdLst>
              <a:ahLst/>
              <a:cxnLst>
                <a:cxn ang="0">
                  <a:pos x="T0" y="T1"/>
                </a:cxn>
                <a:cxn ang="0">
                  <a:pos x="T2" y="T3"/>
                </a:cxn>
                <a:cxn ang="0">
                  <a:pos x="T4" y="T5"/>
                </a:cxn>
                <a:cxn ang="0">
                  <a:pos x="T6" y="T7"/>
                </a:cxn>
                <a:cxn ang="0">
                  <a:pos x="T8" y="T9"/>
                </a:cxn>
              </a:cxnLst>
              <a:rect l="0" t="0" r="r" b="b"/>
              <a:pathLst>
                <a:path w="31" h="17">
                  <a:moveTo>
                    <a:pt x="14" y="14"/>
                  </a:moveTo>
                  <a:cubicBezTo>
                    <a:pt x="22" y="17"/>
                    <a:pt x="29" y="17"/>
                    <a:pt x="30" y="13"/>
                  </a:cubicBezTo>
                  <a:cubicBezTo>
                    <a:pt x="31" y="10"/>
                    <a:pt x="26" y="5"/>
                    <a:pt x="18" y="3"/>
                  </a:cubicBezTo>
                  <a:cubicBezTo>
                    <a:pt x="10" y="0"/>
                    <a:pt x="2" y="1"/>
                    <a:pt x="1" y="4"/>
                  </a:cubicBezTo>
                  <a:cubicBezTo>
                    <a:pt x="0" y="7"/>
                    <a:pt x="6" y="12"/>
                    <a:pt x="14" y="14"/>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420"/>
            <p:cNvSpPr/>
            <p:nvPr/>
          </p:nvSpPr>
          <p:spPr bwMode="auto">
            <a:xfrm>
              <a:off x="4413" y="2076"/>
              <a:ext cx="277" cy="216"/>
            </a:xfrm>
            <a:custGeom>
              <a:avLst/>
              <a:gdLst>
                <a:gd name="T0" fmla="*/ 5 w 156"/>
                <a:gd name="T1" fmla="*/ 58 h 121"/>
                <a:gd name="T2" fmla="*/ 5 w 156"/>
                <a:gd name="T3" fmla="*/ 58 h 121"/>
                <a:gd name="T4" fmla="*/ 8 w 156"/>
                <a:gd name="T5" fmla="*/ 94 h 121"/>
                <a:gd name="T6" fmla="*/ 8 w 156"/>
                <a:gd name="T7" fmla="*/ 76 h 121"/>
                <a:gd name="T8" fmla="*/ 12 w 156"/>
                <a:gd name="T9" fmla="*/ 87 h 121"/>
                <a:gd name="T10" fmla="*/ 22 w 156"/>
                <a:gd name="T11" fmla="*/ 109 h 121"/>
                <a:gd name="T12" fmla="*/ 20 w 156"/>
                <a:gd name="T13" fmla="*/ 99 h 121"/>
                <a:gd name="T14" fmla="*/ 81 w 156"/>
                <a:gd name="T15" fmla="*/ 121 h 121"/>
                <a:gd name="T16" fmla="*/ 156 w 156"/>
                <a:gd name="T17" fmla="*/ 61 h 121"/>
                <a:gd name="T18" fmla="*/ 81 w 156"/>
                <a:gd name="T19" fmla="*/ 0 h 121"/>
                <a:gd name="T20" fmla="*/ 5 w 156"/>
                <a:gd name="T21" fmla="*/ 5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21">
                  <a:moveTo>
                    <a:pt x="5" y="58"/>
                  </a:moveTo>
                  <a:cubicBezTo>
                    <a:pt x="5" y="58"/>
                    <a:pt x="5" y="58"/>
                    <a:pt x="5" y="58"/>
                  </a:cubicBezTo>
                  <a:cubicBezTo>
                    <a:pt x="5" y="58"/>
                    <a:pt x="0" y="79"/>
                    <a:pt x="8" y="94"/>
                  </a:cubicBezTo>
                  <a:cubicBezTo>
                    <a:pt x="8" y="94"/>
                    <a:pt x="6" y="83"/>
                    <a:pt x="8" y="76"/>
                  </a:cubicBezTo>
                  <a:cubicBezTo>
                    <a:pt x="9" y="80"/>
                    <a:pt x="10" y="83"/>
                    <a:pt x="12" y="87"/>
                  </a:cubicBezTo>
                  <a:cubicBezTo>
                    <a:pt x="14" y="96"/>
                    <a:pt x="17" y="106"/>
                    <a:pt x="22" y="109"/>
                  </a:cubicBezTo>
                  <a:cubicBezTo>
                    <a:pt x="22" y="109"/>
                    <a:pt x="19" y="104"/>
                    <a:pt x="20" y="99"/>
                  </a:cubicBezTo>
                  <a:cubicBezTo>
                    <a:pt x="34" y="112"/>
                    <a:pt x="58" y="121"/>
                    <a:pt x="81" y="121"/>
                  </a:cubicBezTo>
                  <a:cubicBezTo>
                    <a:pt x="122" y="121"/>
                    <a:pt x="156" y="94"/>
                    <a:pt x="156" y="61"/>
                  </a:cubicBezTo>
                  <a:cubicBezTo>
                    <a:pt x="156" y="27"/>
                    <a:pt x="122" y="0"/>
                    <a:pt x="81" y="0"/>
                  </a:cubicBezTo>
                  <a:cubicBezTo>
                    <a:pt x="40" y="0"/>
                    <a:pt x="7" y="26"/>
                    <a:pt x="5" y="58"/>
                  </a:cubicBezTo>
                  <a:close/>
                </a:path>
              </a:pathLst>
            </a:custGeom>
            <a:solidFill>
              <a:srgbClr val="45312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421"/>
            <p:cNvSpPr/>
            <p:nvPr/>
          </p:nvSpPr>
          <p:spPr bwMode="auto">
            <a:xfrm>
              <a:off x="4477" y="2189"/>
              <a:ext cx="142" cy="8"/>
            </a:xfrm>
            <a:custGeom>
              <a:avLst/>
              <a:gdLst>
                <a:gd name="T0" fmla="*/ 0 w 80"/>
                <a:gd name="T1" fmla="*/ 1 h 5"/>
                <a:gd name="T2" fmla="*/ 3 w 80"/>
                <a:gd name="T3" fmla="*/ 2 h 5"/>
                <a:gd name="T4" fmla="*/ 12 w 80"/>
                <a:gd name="T5" fmla="*/ 2 h 5"/>
                <a:gd name="T6" fmla="*/ 18 w 80"/>
                <a:gd name="T7" fmla="*/ 3 h 5"/>
                <a:gd name="T8" fmla="*/ 25 w 80"/>
                <a:gd name="T9" fmla="*/ 3 h 5"/>
                <a:gd name="T10" fmla="*/ 40 w 80"/>
                <a:gd name="T11" fmla="*/ 4 h 5"/>
                <a:gd name="T12" fmla="*/ 48 w 80"/>
                <a:gd name="T13" fmla="*/ 4 h 5"/>
                <a:gd name="T14" fmla="*/ 55 w 80"/>
                <a:gd name="T15" fmla="*/ 4 h 5"/>
                <a:gd name="T16" fmla="*/ 62 w 80"/>
                <a:gd name="T17" fmla="*/ 3 h 5"/>
                <a:gd name="T18" fmla="*/ 65 w 80"/>
                <a:gd name="T19" fmla="*/ 3 h 5"/>
                <a:gd name="T20" fmla="*/ 68 w 80"/>
                <a:gd name="T21" fmla="*/ 3 h 5"/>
                <a:gd name="T22" fmla="*/ 73 w 80"/>
                <a:gd name="T23" fmla="*/ 2 h 5"/>
                <a:gd name="T24" fmla="*/ 77 w 80"/>
                <a:gd name="T25" fmla="*/ 1 h 5"/>
                <a:gd name="T26" fmla="*/ 79 w 80"/>
                <a:gd name="T27" fmla="*/ 1 h 5"/>
                <a:gd name="T28" fmla="*/ 80 w 80"/>
                <a:gd name="T29" fmla="*/ 0 h 5"/>
                <a:gd name="T30" fmla="*/ 79 w 80"/>
                <a:gd name="T31" fmla="*/ 1 h 5"/>
                <a:gd name="T32" fmla="*/ 77 w 80"/>
                <a:gd name="T33" fmla="*/ 2 h 5"/>
                <a:gd name="T34" fmla="*/ 73 w 80"/>
                <a:gd name="T35" fmla="*/ 3 h 5"/>
                <a:gd name="T36" fmla="*/ 68 w 80"/>
                <a:gd name="T37" fmla="*/ 4 h 5"/>
                <a:gd name="T38" fmla="*/ 65 w 80"/>
                <a:gd name="T39" fmla="*/ 4 h 5"/>
                <a:gd name="T40" fmla="*/ 62 w 80"/>
                <a:gd name="T41" fmla="*/ 4 h 5"/>
                <a:gd name="T42" fmla="*/ 55 w 80"/>
                <a:gd name="T43" fmla="*/ 5 h 5"/>
                <a:gd name="T44" fmla="*/ 48 w 80"/>
                <a:gd name="T45" fmla="*/ 5 h 5"/>
                <a:gd name="T46" fmla="*/ 40 w 80"/>
                <a:gd name="T47" fmla="*/ 5 h 5"/>
                <a:gd name="T48" fmla="*/ 25 w 80"/>
                <a:gd name="T49" fmla="*/ 4 h 5"/>
                <a:gd name="T50" fmla="*/ 18 w 80"/>
                <a:gd name="T51" fmla="*/ 4 h 5"/>
                <a:gd name="T52" fmla="*/ 12 w 80"/>
                <a:gd name="T53" fmla="*/ 3 h 5"/>
                <a:gd name="T54" fmla="*/ 3 w 80"/>
                <a:gd name="T55" fmla="*/ 2 h 5"/>
                <a:gd name="T56" fmla="*/ 0 w 80"/>
                <a:gd name="T5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5">
                  <a:moveTo>
                    <a:pt x="0" y="1"/>
                  </a:moveTo>
                  <a:cubicBezTo>
                    <a:pt x="0" y="1"/>
                    <a:pt x="1" y="1"/>
                    <a:pt x="3" y="2"/>
                  </a:cubicBezTo>
                  <a:cubicBezTo>
                    <a:pt x="5" y="2"/>
                    <a:pt x="8" y="2"/>
                    <a:pt x="12" y="2"/>
                  </a:cubicBezTo>
                  <a:cubicBezTo>
                    <a:pt x="14" y="2"/>
                    <a:pt x="16" y="2"/>
                    <a:pt x="18" y="3"/>
                  </a:cubicBezTo>
                  <a:cubicBezTo>
                    <a:pt x="21" y="3"/>
                    <a:pt x="23" y="3"/>
                    <a:pt x="25" y="3"/>
                  </a:cubicBezTo>
                  <a:cubicBezTo>
                    <a:pt x="30" y="3"/>
                    <a:pt x="35" y="3"/>
                    <a:pt x="40" y="4"/>
                  </a:cubicBezTo>
                  <a:cubicBezTo>
                    <a:pt x="43" y="4"/>
                    <a:pt x="45" y="4"/>
                    <a:pt x="48" y="4"/>
                  </a:cubicBezTo>
                  <a:cubicBezTo>
                    <a:pt x="50" y="4"/>
                    <a:pt x="53" y="4"/>
                    <a:pt x="55" y="4"/>
                  </a:cubicBezTo>
                  <a:cubicBezTo>
                    <a:pt x="57" y="3"/>
                    <a:pt x="60" y="3"/>
                    <a:pt x="62" y="3"/>
                  </a:cubicBezTo>
                  <a:cubicBezTo>
                    <a:pt x="63" y="3"/>
                    <a:pt x="64" y="3"/>
                    <a:pt x="65" y="3"/>
                  </a:cubicBezTo>
                  <a:cubicBezTo>
                    <a:pt x="66" y="3"/>
                    <a:pt x="67" y="3"/>
                    <a:pt x="68" y="3"/>
                  </a:cubicBezTo>
                  <a:cubicBezTo>
                    <a:pt x="70" y="3"/>
                    <a:pt x="71" y="2"/>
                    <a:pt x="73" y="2"/>
                  </a:cubicBezTo>
                  <a:cubicBezTo>
                    <a:pt x="75" y="2"/>
                    <a:pt x="76" y="2"/>
                    <a:pt x="77" y="1"/>
                  </a:cubicBezTo>
                  <a:cubicBezTo>
                    <a:pt x="78" y="1"/>
                    <a:pt x="79" y="1"/>
                    <a:pt x="79" y="1"/>
                  </a:cubicBezTo>
                  <a:cubicBezTo>
                    <a:pt x="80" y="1"/>
                    <a:pt x="80" y="0"/>
                    <a:pt x="80" y="0"/>
                  </a:cubicBezTo>
                  <a:cubicBezTo>
                    <a:pt x="80" y="0"/>
                    <a:pt x="80" y="1"/>
                    <a:pt x="79" y="1"/>
                  </a:cubicBezTo>
                  <a:cubicBezTo>
                    <a:pt x="79" y="1"/>
                    <a:pt x="78" y="1"/>
                    <a:pt x="77" y="2"/>
                  </a:cubicBezTo>
                  <a:cubicBezTo>
                    <a:pt x="76" y="2"/>
                    <a:pt x="75" y="2"/>
                    <a:pt x="73" y="3"/>
                  </a:cubicBezTo>
                  <a:cubicBezTo>
                    <a:pt x="72" y="3"/>
                    <a:pt x="70" y="3"/>
                    <a:pt x="68" y="4"/>
                  </a:cubicBezTo>
                  <a:cubicBezTo>
                    <a:pt x="67" y="4"/>
                    <a:pt x="66" y="4"/>
                    <a:pt x="65" y="4"/>
                  </a:cubicBezTo>
                  <a:cubicBezTo>
                    <a:pt x="64" y="4"/>
                    <a:pt x="63" y="4"/>
                    <a:pt x="62" y="4"/>
                  </a:cubicBezTo>
                  <a:cubicBezTo>
                    <a:pt x="60" y="5"/>
                    <a:pt x="57" y="5"/>
                    <a:pt x="55" y="5"/>
                  </a:cubicBezTo>
                  <a:cubicBezTo>
                    <a:pt x="53" y="5"/>
                    <a:pt x="50" y="5"/>
                    <a:pt x="48" y="5"/>
                  </a:cubicBezTo>
                  <a:cubicBezTo>
                    <a:pt x="45" y="5"/>
                    <a:pt x="43" y="5"/>
                    <a:pt x="40" y="5"/>
                  </a:cubicBezTo>
                  <a:cubicBezTo>
                    <a:pt x="35" y="5"/>
                    <a:pt x="30" y="5"/>
                    <a:pt x="25" y="4"/>
                  </a:cubicBezTo>
                  <a:cubicBezTo>
                    <a:pt x="23" y="4"/>
                    <a:pt x="20" y="4"/>
                    <a:pt x="18" y="4"/>
                  </a:cubicBezTo>
                  <a:cubicBezTo>
                    <a:pt x="16" y="3"/>
                    <a:pt x="14" y="3"/>
                    <a:pt x="12" y="3"/>
                  </a:cubicBezTo>
                  <a:cubicBezTo>
                    <a:pt x="8" y="3"/>
                    <a:pt x="5" y="2"/>
                    <a:pt x="3" y="2"/>
                  </a:cubicBezTo>
                  <a:cubicBezTo>
                    <a:pt x="1" y="2"/>
                    <a:pt x="0" y="1"/>
                    <a:pt x="0" y="1"/>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422"/>
            <p:cNvSpPr/>
            <p:nvPr/>
          </p:nvSpPr>
          <p:spPr bwMode="auto">
            <a:xfrm>
              <a:off x="4495" y="2194"/>
              <a:ext cx="12" cy="30"/>
            </a:xfrm>
            <a:custGeom>
              <a:avLst/>
              <a:gdLst>
                <a:gd name="T0" fmla="*/ 0 w 7"/>
                <a:gd name="T1" fmla="*/ 17 h 17"/>
                <a:gd name="T2" fmla="*/ 1 w 7"/>
                <a:gd name="T3" fmla="*/ 14 h 17"/>
                <a:gd name="T4" fmla="*/ 2 w 7"/>
                <a:gd name="T5" fmla="*/ 8 h 17"/>
                <a:gd name="T6" fmla="*/ 5 w 7"/>
                <a:gd name="T7" fmla="*/ 2 h 17"/>
                <a:gd name="T8" fmla="*/ 7 w 7"/>
                <a:gd name="T9" fmla="*/ 1 h 17"/>
                <a:gd name="T10" fmla="*/ 7 w 7"/>
                <a:gd name="T11" fmla="*/ 0 h 17"/>
                <a:gd name="T12" fmla="*/ 7 w 7"/>
                <a:gd name="T13" fmla="*/ 1 h 17"/>
                <a:gd name="T14" fmla="*/ 7 w 7"/>
                <a:gd name="T15" fmla="*/ 2 h 17"/>
                <a:gd name="T16" fmla="*/ 6 w 7"/>
                <a:gd name="T17" fmla="*/ 3 h 17"/>
                <a:gd name="T18" fmla="*/ 5 w 7"/>
                <a:gd name="T19" fmla="*/ 5 h 17"/>
                <a:gd name="T20" fmla="*/ 4 w 7"/>
                <a:gd name="T21" fmla="*/ 9 h 17"/>
                <a:gd name="T22" fmla="*/ 2 w 7"/>
                <a:gd name="T23" fmla="*/ 14 h 17"/>
                <a:gd name="T24" fmla="*/ 0 w 7"/>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7">
                  <a:moveTo>
                    <a:pt x="0" y="17"/>
                  </a:moveTo>
                  <a:cubicBezTo>
                    <a:pt x="0" y="17"/>
                    <a:pt x="1" y="16"/>
                    <a:pt x="1" y="14"/>
                  </a:cubicBezTo>
                  <a:cubicBezTo>
                    <a:pt x="1" y="12"/>
                    <a:pt x="2" y="10"/>
                    <a:pt x="2" y="8"/>
                  </a:cubicBezTo>
                  <a:cubicBezTo>
                    <a:pt x="3" y="6"/>
                    <a:pt x="4" y="4"/>
                    <a:pt x="5" y="2"/>
                  </a:cubicBezTo>
                  <a:cubicBezTo>
                    <a:pt x="6" y="1"/>
                    <a:pt x="6" y="1"/>
                    <a:pt x="7" y="1"/>
                  </a:cubicBezTo>
                  <a:cubicBezTo>
                    <a:pt x="7" y="0"/>
                    <a:pt x="7" y="0"/>
                    <a:pt x="7" y="0"/>
                  </a:cubicBezTo>
                  <a:cubicBezTo>
                    <a:pt x="7" y="0"/>
                    <a:pt x="7" y="0"/>
                    <a:pt x="7" y="1"/>
                  </a:cubicBezTo>
                  <a:cubicBezTo>
                    <a:pt x="7" y="2"/>
                    <a:pt x="7" y="2"/>
                    <a:pt x="7" y="2"/>
                  </a:cubicBezTo>
                  <a:cubicBezTo>
                    <a:pt x="6" y="2"/>
                    <a:pt x="6" y="2"/>
                    <a:pt x="6" y="3"/>
                  </a:cubicBezTo>
                  <a:cubicBezTo>
                    <a:pt x="6" y="3"/>
                    <a:pt x="5" y="4"/>
                    <a:pt x="5" y="5"/>
                  </a:cubicBezTo>
                  <a:cubicBezTo>
                    <a:pt x="5" y="6"/>
                    <a:pt x="4" y="7"/>
                    <a:pt x="4" y="9"/>
                  </a:cubicBezTo>
                  <a:cubicBezTo>
                    <a:pt x="3" y="11"/>
                    <a:pt x="2" y="13"/>
                    <a:pt x="2" y="14"/>
                  </a:cubicBezTo>
                  <a:cubicBezTo>
                    <a:pt x="1" y="16"/>
                    <a:pt x="0" y="17"/>
                    <a:pt x="0" y="17"/>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423"/>
            <p:cNvSpPr/>
            <p:nvPr/>
          </p:nvSpPr>
          <p:spPr bwMode="auto">
            <a:xfrm>
              <a:off x="4502" y="2158"/>
              <a:ext cx="12" cy="36"/>
            </a:xfrm>
            <a:custGeom>
              <a:avLst/>
              <a:gdLst>
                <a:gd name="T0" fmla="*/ 0 w 7"/>
                <a:gd name="T1" fmla="*/ 0 h 20"/>
                <a:gd name="T2" fmla="*/ 1 w 7"/>
                <a:gd name="T3" fmla="*/ 4 h 20"/>
                <a:gd name="T4" fmla="*/ 2 w 7"/>
                <a:gd name="T5" fmla="*/ 11 h 20"/>
                <a:gd name="T6" fmla="*/ 5 w 7"/>
                <a:gd name="T7" fmla="*/ 18 h 20"/>
                <a:gd name="T8" fmla="*/ 6 w 7"/>
                <a:gd name="T9" fmla="*/ 20 h 20"/>
                <a:gd name="T10" fmla="*/ 7 w 7"/>
                <a:gd name="T11" fmla="*/ 20 h 20"/>
                <a:gd name="T12" fmla="*/ 6 w 7"/>
                <a:gd name="T13" fmla="*/ 20 h 20"/>
                <a:gd name="T14" fmla="*/ 4 w 7"/>
                <a:gd name="T15" fmla="*/ 18 h 20"/>
                <a:gd name="T16" fmla="*/ 2 w 7"/>
                <a:gd name="T17" fmla="*/ 15 h 20"/>
                <a:gd name="T18" fmla="*/ 1 w 7"/>
                <a:gd name="T19" fmla="*/ 11 h 20"/>
                <a:gd name="T20" fmla="*/ 0 w 7"/>
                <a:gd name="T21" fmla="*/ 4 h 20"/>
                <a:gd name="T22" fmla="*/ 0 w 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0">
                  <a:moveTo>
                    <a:pt x="0" y="0"/>
                  </a:moveTo>
                  <a:cubicBezTo>
                    <a:pt x="0" y="0"/>
                    <a:pt x="0" y="2"/>
                    <a:pt x="1" y="4"/>
                  </a:cubicBezTo>
                  <a:cubicBezTo>
                    <a:pt x="1" y="6"/>
                    <a:pt x="1" y="8"/>
                    <a:pt x="2" y="11"/>
                  </a:cubicBezTo>
                  <a:cubicBezTo>
                    <a:pt x="3" y="14"/>
                    <a:pt x="4" y="16"/>
                    <a:pt x="5" y="18"/>
                  </a:cubicBezTo>
                  <a:cubicBezTo>
                    <a:pt x="5" y="19"/>
                    <a:pt x="6" y="19"/>
                    <a:pt x="6" y="20"/>
                  </a:cubicBezTo>
                  <a:cubicBezTo>
                    <a:pt x="7" y="20"/>
                    <a:pt x="7" y="20"/>
                    <a:pt x="7" y="20"/>
                  </a:cubicBezTo>
                  <a:cubicBezTo>
                    <a:pt x="7" y="20"/>
                    <a:pt x="6" y="20"/>
                    <a:pt x="6" y="20"/>
                  </a:cubicBezTo>
                  <a:cubicBezTo>
                    <a:pt x="5" y="20"/>
                    <a:pt x="5" y="19"/>
                    <a:pt x="4" y="18"/>
                  </a:cubicBezTo>
                  <a:cubicBezTo>
                    <a:pt x="3" y="18"/>
                    <a:pt x="2" y="16"/>
                    <a:pt x="2" y="15"/>
                  </a:cubicBezTo>
                  <a:cubicBezTo>
                    <a:pt x="1" y="14"/>
                    <a:pt x="1" y="13"/>
                    <a:pt x="1" y="11"/>
                  </a:cubicBezTo>
                  <a:cubicBezTo>
                    <a:pt x="0" y="9"/>
                    <a:pt x="0" y="6"/>
                    <a:pt x="0" y="4"/>
                  </a:cubicBezTo>
                  <a:cubicBezTo>
                    <a:pt x="0" y="2"/>
                    <a:pt x="0" y="0"/>
                    <a:pt x="0" y="0"/>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424"/>
            <p:cNvSpPr/>
            <p:nvPr/>
          </p:nvSpPr>
          <p:spPr bwMode="auto">
            <a:xfrm>
              <a:off x="4527" y="2196"/>
              <a:ext cx="12" cy="35"/>
            </a:xfrm>
            <a:custGeom>
              <a:avLst/>
              <a:gdLst>
                <a:gd name="T0" fmla="*/ 0 w 7"/>
                <a:gd name="T1" fmla="*/ 20 h 20"/>
                <a:gd name="T2" fmla="*/ 1 w 7"/>
                <a:gd name="T3" fmla="*/ 16 h 20"/>
                <a:gd name="T4" fmla="*/ 2 w 7"/>
                <a:gd name="T5" fmla="*/ 9 h 20"/>
                <a:gd name="T6" fmla="*/ 5 w 7"/>
                <a:gd name="T7" fmla="*/ 3 h 20"/>
                <a:gd name="T8" fmla="*/ 6 w 7"/>
                <a:gd name="T9" fmla="*/ 1 h 20"/>
                <a:gd name="T10" fmla="*/ 7 w 7"/>
                <a:gd name="T11" fmla="*/ 1 h 20"/>
                <a:gd name="T12" fmla="*/ 7 w 7"/>
                <a:gd name="T13" fmla="*/ 0 h 20"/>
                <a:gd name="T14" fmla="*/ 7 w 7"/>
                <a:gd name="T15" fmla="*/ 1 h 20"/>
                <a:gd name="T16" fmla="*/ 6 w 7"/>
                <a:gd name="T17" fmla="*/ 2 h 20"/>
                <a:gd name="T18" fmla="*/ 6 w 7"/>
                <a:gd name="T19" fmla="*/ 3 h 20"/>
                <a:gd name="T20" fmla="*/ 5 w 7"/>
                <a:gd name="T21" fmla="*/ 6 h 20"/>
                <a:gd name="T22" fmla="*/ 4 w 7"/>
                <a:gd name="T23" fmla="*/ 10 h 20"/>
                <a:gd name="T24" fmla="*/ 2 w 7"/>
                <a:gd name="T25" fmla="*/ 17 h 20"/>
                <a:gd name="T26" fmla="*/ 0 w 7"/>
                <a:gd name="T2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0">
                  <a:moveTo>
                    <a:pt x="0" y="20"/>
                  </a:moveTo>
                  <a:cubicBezTo>
                    <a:pt x="0" y="20"/>
                    <a:pt x="0" y="18"/>
                    <a:pt x="1" y="16"/>
                  </a:cubicBezTo>
                  <a:cubicBezTo>
                    <a:pt x="1" y="14"/>
                    <a:pt x="1" y="12"/>
                    <a:pt x="2" y="9"/>
                  </a:cubicBezTo>
                  <a:cubicBezTo>
                    <a:pt x="3" y="7"/>
                    <a:pt x="4" y="5"/>
                    <a:pt x="5" y="3"/>
                  </a:cubicBezTo>
                  <a:cubicBezTo>
                    <a:pt x="6" y="2"/>
                    <a:pt x="6" y="1"/>
                    <a:pt x="6" y="1"/>
                  </a:cubicBezTo>
                  <a:cubicBezTo>
                    <a:pt x="7" y="1"/>
                    <a:pt x="7" y="1"/>
                    <a:pt x="7" y="1"/>
                  </a:cubicBezTo>
                  <a:cubicBezTo>
                    <a:pt x="7" y="0"/>
                    <a:pt x="7" y="0"/>
                    <a:pt x="7" y="0"/>
                  </a:cubicBezTo>
                  <a:cubicBezTo>
                    <a:pt x="7" y="0"/>
                    <a:pt x="7" y="1"/>
                    <a:pt x="7" y="1"/>
                  </a:cubicBezTo>
                  <a:cubicBezTo>
                    <a:pt x="6" y="2"/>
                    <a:pt x="6" y="2"/>
                    <a:pt x="6" y="2"/>
                  </a:cubicBezTo>
                  <a:cubicBezTo>
                    <a:pt x="6" y="2"/>
                    <a:pt x="6" y="3"/>
                    <a:pt x="6" y="3"/>
                  </a:cubicBezTo>
                  <a:cubicBezTo>
                    <a:pt x="6" y="4"/>
                    <a:pt x="5" y="5"/>
                    <a:pt x="5" y="6"/>
                  </a:cubicBezTo>
                  <a:cubicBezTo>
                    <a:pt x="4" y="7"/>
                    <a:pt x="4" y="9"/>
                    <a:pt x="4" y="10"/>
                  </a:cubicBezTo>
                  <a:cubicBezTo>
                    <a:pt x="3" y="12"/>
                    <a:pt x="2" y="15"/>
                    <a:pt x="2" y="17"/>
                  </a:cubicBezTo>
                  <a:cubicBezTo>
                    <a:pt x="1" y="18"/>
                    <a:pt x="0" y="20"/>
                    <a:pt x="0" y="20"/>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425"/>
            <p:cNvSpPr/>
            <p:nvPr/>
          </p:nvSpPr>
          <p:spPr bwMode="auto">
            <a:xfrm>
              <a:off x="4534" y="2165"/>
              <a:ext cx="14" cy="31"/>
            </a:xfrm>
            <a:custGeom>
              <a:avLst/>
              <a:gdLst>
                <a:gd name="T0" fmla="*/ 0 w 8"/>
                <a:gd name="T1" fmla="*/ 0 h 17"/>
                <a:gd name="T2" fmla="*/ 1 w 8"/>
                <a:gd name="T3" fmla="*/ 3 h 17"/>
                <a:gd name="T4" fmla="*/ 2 w 8"/>
                <a:gd name="T5" fmla="*/ 6 h 17"/>
                <a:gd name="T6" fmla="*/ 3 w 8"/>
                <a:gd name="T7" fmla="*/ 9 h 17"/>
                <a:gd name="T8" fmla="*/ 3 w 8"/>
                <a:gd name="T9" fmla="*/ 11 h 17"/>
                <a:gd name="T10" fmla="*/ 4 w 8"/>
                <a:gd name="T11" fmla="*/ 13 h 17"/>
                <a:gd name="T12" fmla="*/ 5 w 8"/>
                <a:gd name="T13" fmla="*/ 14 h 17"/>
                <a:gd name="T14" fmla="*/ 6 w 8"/>
                <a:gd name="T15" fmla="*/ 15 h 17"/>
                <a:gd name="T16" fmla="*/ 6 w 8"/>
                <a:gd name="T17" fmla="*/ 16 h 17"/>
                <a:gd name="T18" fmla="*/ 7 w 8"/>
                <a:gd name="T19" fmla="*/ 17 h 17"/>
                <a:gd name="T20" fmla="*/ 8 w 8"/>
                <a:gd name="T21" fmla="*/ 17 h 17"/>
                <a:gd name="T22" fmla="*/ 7 w 8"/>
                <a:gd name="T23" fmla="*/ 17 h 17"/>
                <a:gd name="T24" fmla="*/ 6 w 8"/>
                <a:gd name="T25" fmla="*/ 17 h 17"/>
                <a:gd name="T26" fmla="*/ 5 w 8"/>
                <a:gd name="T27" fmla="*/ 16 h 17"/>
                <a:gd name="T28" fmla="*/ 4 w 8"/>
                <a:gd name="T29" fmla="*/ 15 h 17"/>
                <a:gd name="T30" fmla="*/ 4 w 8"/>
                <a:gd name="T31" fmla="*/ 15 h 17"/>
                <a:gd name="T32" fmla="*/ 3 w 8"/>
                <a:gd name="T33" fmla="*/ 13 h 17"/>
                <a:gd name="T34" fmla="*/ 1 w 8"/>
                <a:gd name="T35" fmla="*/ 10 h 17"/>
                <a:gd name="T36" fmla="*/ 0 w 8"/>
                <a:gd name="T37" fmla="*/ 6 h 17"/>
                <a:gd name="T38" fmla="*/ 0 w 8"/>
                <a:gd name="T39" fmla="*/ 3 h 17"/>
                <a:gd name="T40" fmla="*/ 0 w 8"/>
                <a:gd name="T4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17">
                  <a:moveTo>
                    <a:pt x="0" y="0"/>
                  </a:moveTo>
                  <a:cubicBezTo>
                    <a:pt x="0" y="0"/>
                    <a:pt x="0" y="1"/>
                    <a:pt x="1" y="3"/>
                  </a:cubicBezTo>
                  <a:cubicBezTo>
                    <a:pt x="1" y="4"/>
                    <a:pt x="1" y="5"/>
                    <a:pt x="2" y="6"/>
                  </a:cubicBezTo>
                  <a:cubicBezTo>
                    <a:pt x="2" y="7"/>
                    <a:pt x="2" y="8"/>
                    <a:pt x="3" y="9"/>
                  </a:cubicBezTo>
                  <a:cubicBezTo>
                    <a:pt x="3" y="10"/>
                    <a:pt x="3" y="11"/>
                    <a:pt x="3" y="11"/>
                  </a:cubicBezTo>
                  <a:cubicBezTo>
                    <a:pt x="4" y="12"/>
                    <a:pt x="4" y="12"/>
                    <a:pt x="4" y="13"/>
                  </a:cubicBezTo>
                  <a:cubicBezTo>
                    <a:pt x="4" y="13"/>
                    <a:pt x="5" y="14"/>
                    <a:pt x="5" y="14"/>
                  </a:cubicBezTo>
                  <a:cubicBezTo>
                    <a:pt x="5" y="15"/>
                    <a:pt x="5" y="15"/>
                    <a:pt x="6" y="15"/>
                  </a:cubicBezTo>
                  <a:cubicBezTo>
                    <a:pt x="6" y="16"/>
                    <a:pt x="6" y="16"/>
                    <a:pt x="6" y="16"/>
                  </a:cubicBezTo>
                  <a:cubicBezTo>
                    <a:pt x="7" y="17"/>
                    <a:pt x="7" y="17"/>
                    <a:pt x="7" y="17"/>
                  </a:cubicBezTo>
                  <a:cubicBezTo>
                    <a:pt x="8" y="17"/>
                    <a:pt x="8" y="17"/>
                    <a:pt x="8" y="17"/>
                  </a:cubicBezTo>
                  <a:cubicBezTo>
                    <a:pt x="8" y="17"/>
                    <a:pt x="8" y="17"/>
                    <a:pt x="7" y="17"/>
                  </a:cubicBezTo>
                  <a:cubicBezTo>
                    <a:pt x="6" y="17"/>
                    <a:pt x="6" y="17"/>
                    <a:pt x="6" y="17"/>
                  </a:cubicBezTo>
                  <a:cubicBezTo>
                    <a:pt x="6" y="16"/>
                    <a:pt x="5" y="16"/>
                    <a:pt x="5" y="16"/>
                  </a:cubicBezTo>
                  <a:cubicBezTo>
                    <a:pt x="4" y="15"/>
                    <a:pt x="4" y="15"/>
                    <a:pt x="4" y="15"/>
                  </a:cubicBezTo>
                  <a:cubicBezTo>
                    <a:pt x="4" y="15"/>
                    <a:pt x="4" y="15"/>
                    <a:pt x="4" y="15"/>
                  </a:cubicBezTo>
                  <a:cubicBezTo>
                    <a:pt x="4" y="14"/>
                    <a:pt x="3" y="14"/>
                    <a:pt x="3" y="13"/>
                  </a:cubicBezTo>
                  <a:cubicBezTo>
                    <a:pt x="2" y="12"/>
                    <a:pt x="2" y="11"/>
                    <a:pt x="1" y="10"/>
                  </a:cubicBezTo>
                  <a:cubicBezTo>
                    <a:pt x="1" y="9"/>
                    <a:pt x="1" y="7"/>
                    <a:pt x="0" y="6"/>
                  </a:cubicBezTo>
                  <a:cubicBezTo>
                    <a:pt x="0" y="5"/>
                    <a:pt x="0" y="4"/>
                    <a:pt x="0" y="3"/>
                  </a:cubicBezTo>
                  <a:cubicBezTo>
                    <a:pt x="0" y="1"/>
                    <a:pt x="0" y="0"/>
                    <a:pt x="0" y="0"/>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426"/>
            <p:cNvSpPr/>
            <p:nvPr/>
          </p:nvSpPr>
          <p:spPr bwMode="auto">
            <a:xfrm>
              <a:off x="4203" y="2301"/>
              <a:ext cx="54" cy="39"/>
            </a:xfrm>
            <a:custGeom>
              <a:avLst/>
              <a:gdLst>
                <a:gd name="T0" fmla="*/ 7 w 30"/>
                <a:gd name="T1" fmla="*/ 1 h 22"/>
                <a:gd name="T2" fmla="*/ 1 w 30"/>
                <a:gd name="T3" fmla="*/ 2 h 22"/>
                <a:gd name="T4" fmla="*/ 3 w 30"/>
                <a:gd name="T5" fmla="*/ 8 h 22"/>
                <a:gd name="T6" fmla="*/ 23 w 30"/>
                <a:gd name="T7" fmla="*/ 20 h 22"/>
                <a:gd name="T8" fmla="*/ 29 w 30"/>
                <a:gd name="T9" fmla="*/ 19 h 22"/>
                <a:gd name="T10" fmla="*/ 27 w 30"/>
                <a:gd name="T11" fmla="*/ 14 h 22"/>
                <a:gd name="T12" fmla="*/ 7 w 30"/>
                <a:gd name="T13" fmla="*/ 1 h 22"/>
              </a:gdLst>
              <a:ahLst/>
              <a:cxnLst>
                <a:cxn ang="0">
                  <a:pos x="T0" y="T1"/>
                </a:cxn>
                <a:cxn ang="0">
                  <a:pos x="T2" y="T3"/>
                </a:cxn>
                <a:cxn ang="0">
                  <a:pos x="T4" y="T5"/>
                </a:cxn>
                <a:cxn ang="0">
                  <a:pos x="T6" y="T7"/>
                </a:cxn>
                <a:cxn ang="0">
                  <a:pos x="T8" y="T9"/>
                </a:cxn>
                <a:cxn ang="0">
                  <a:pos x="T10" y="T11"/>
                </a:cxn>
                <a:cxn ang="0">
                  <a:pos x="T12" y="T13"/>
                </a:cxn>
              </a:cxnLst>
              <a:rect l="0" t="0" r="r" b="b"/>
              <a:pathLst>
                <a:path w="30" h="22">
                  <a:moveTo>
                    <a:pt x="7" y="1"/>
                  </a:moveTo>
                  <a:cubicBezTo>
                    <a:pt x="5" y="0"/>
                    <a:pt x="3" y="1"/>
                    <a:pt x="1" y="2"/>
                  </a:cubicBezTo>
                  <a:cubicBezTo>
                    <a:pt x="0" y="4"/>
                    <a:pt x="1" y="6"/>
                    <a:pt x="3" y="8"/>
                  </a:cubicBezTo>
                  <a:cubicBezTo>
                    <a:pt x="23" y="20"/>
                    <a:pt x="23" y="20"/>
                    <a:pt x="23" y="20"/>
                  </a:cubicBezTo>
                  <a:cubicBezTo>
                    <a:pt x="25" y="22"/>
                    <a:pt x="28" y="21"/>
                    <a:pt x="29" y="19"/>
                  </a:cubicBezTo>
                  <a:cubicBezTo>
                    <a:pt x="30" y="17"/>
                    <a:pt x="29" y="15"/>
                    <a:pt x="27" y="14"/>
                  </a:cubicBezTo>
                  <a:lnTo>
                    <a:pt x="7" y="1"/>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427"/>
            <p:cNvSpPr/>
            <p:nvPr/>
          </p:nvSpPr>
          <p:spPr bwMode="auto">
            <a:xfrm>
              <a:off x="4219" y="2329"/>
              <a:ext cx="54" cy="37"/>
            </a:xfrm>
            <a:custGeom>
              <a:avLst/>
              <a:gdLst>
                <a:gd name="T0" fmla="*/ 7 w 30"/>
                <a:gd name="T1" fmla="*/ 1 h 21"/>
                <a:gd name="T2" fmla="*/ 1 w 30"/>
                <a:gd name="T3" fmla="*/ 2 h 21"/>
                <a:gd name="T4" fmla="*/ 3 w 30"/>
                <a:gd name="T5" fmla="*/ 7 h 21"/>
                <a:gd name="T6" fmla="*/ 23 w 30"/>
                <a:gd name="T7" fmla="*/ 20 h 21"/>
                <a:gd name="T8" fmla="*/ 29 w 30"/>
                <a:gd name="T9" fmla="*/ 19 h 21"/>
                <a:gd name="T10" fmla="*/ 27 w 30"/>
                <a:gd name="T11" fmla="*/ 14 h 21"/>
                <a:gd name="T12" fmla="*/ 7 w 30"/>
                <a:gd name="T13" fmla="*/ 1 h 21"/>
              </a:gdLst>
              <a:ahLst/>
              <a:cxnLst>
                <a:cxn ang="0">
                  <a:pos x="T0" y="T1"/>
                </a:cxn>
                <a:cxn ang="0">
                  <a:pos x="T2" y="T3"/>
                </a:cxn>
                <a:cxn ang="0">
                  <a:pos x="T4" y="T5"/>
                </a:cxn>
                <a:cxn ang="0">
                  <a:pos x="T6" y="T7"/>
                </a:cxn>
                <a:cxn ang="0">
                  <a:pos x="T8" y="T9"/>
                </a:cxn>
                <a:cxn ang="0">
                  <a:pos x="T10" y="T11"/>
                </a:cxn>
                <a:cxn ang="0">
                  <a:pos x="T12" y="T13"/>
                </a:cxn>
              </a:cxnLst>
              <a:rect l="0" t="0" r="r" b="b"/>
              <a:pathLst>
                <a:path w="30" h="21">
                  <a:moveTo>
                    <a:pt x="7" y="1"/>
                  </a:moveTo>
                  <a:cubicBezTo>
                    <a:pt x="5" y="0"/>
                    <a:pt x="3" y="0"/>
                    <a:pt x="1" y="2"/>
                  </a:cubicBezTo>
                  <a:cubicBezTo>
                    <a:pt x="0" y="4"/>
                    <a:pt x="1" y="6"/>
                    <a:pt x="3" y="7"/>
                  </a:cubicBezTo>
                  <a:cubicBezTo>
                    <a:pt x="23" y="20"/>
                    <a:pt x="23" y="20"/>
                    <a:pt x="23" y="20"/>
                  </a:cubicBezTo>
                  <a:cubicBezTo>
                    <a:pt x="25" y="21"/>
                    <a:pt x="28" y="21"/>
                    <a:pt x="29" y="19"/>
                  </a:cubicBezTo>
                  <a:cubicBezTo>
                    <a:pt x="30" y="17"/>
                    <a:pt x="29" y="15"/>
                    <a:pt x="27" y="14"/>
                  </a:cubicBezTo>
                  <a:lnTo>
                    <a:pt x="7" y="1"/>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428"/>
            <p:cNvSpPr/>
            <p:nvPr/>
          </p:nvSpPr>
          <p:spPr bwMode="auto">
            <a:xfrm>
              <a:off x="4218" y="2345"/>
              <a:ext cx="51" cy="39"/>
            </a:xfrm>
            <a:custGeom>
              <a:avLst/>
              <a:gdLst>
                <a:gd name="T0" fmla="*/ 6 w 29"/>
                <a:gd name="T1" fmla="*/ 1 h 22"/>
                <a:gd name="T2" fmla="*/ 1 w 29"/>
                <a:gd name="T3" fmla="*/ 2 h 22"/>
                <a:gd name="T4" fmla="*/ 2 w 29"/>
                <a:gd name="T5" fmla="*/ 8 h 22"/>
                <a:gd name="T6" fmla="*/ 23 w 29"/>
                <a:gd name="T7" fmla="*/ 21 h 22"/>
                <a:gd name="T8" fmla="*/ 28 w 29"/>
                <a:gd name="T9" fmla="*/ 19 h 22"/>
                <a:gd name="T10" fmla="*/ 27 w 29"/>
                <a:gd name="T11" fmla="*/ 14 h 22"/>
                <a:gd name="T12" fmla="*/ 6 w 29"/>
                <a:gd name="T13" fmla="*/ 1 h 22"/>
              </a:gdLst>
              <a:ahLst/>
              <a:cxnLst>
                <a:cxn ang="0">
                  <a:pos x="T0" y="T1"/>
                </a:cxn>
                <a:cxn ang="0">
                  <a:pos x="T2" y="T3"/>
                </a:cxn>
                <a:cxn ang="0">
                  <a:pos x="T4" y="T5"/>
                </a:cxn>
                <a:cxn ang="0">
                  <a:pos x="T6" y="T7"/>
                </a:cxn>
                <a:cxn ang="0">
                  <a:pos x="T8" y="T9"/>
                </a:cxn>
                <a:cxn ang="0">
                  <a:pos x="T10" y="T11"/>
                </a:cxn>
                <a:cxn ang="0">
                  <a:pos x="T12" y="T13"/>
                </a:cxn>
              </a:cxnLst>
              <a:rect l="0" t="0" r="r" b="b"/>
              <a:pathLst>
                <a:path w="29" h="22">
                  <a:moveTo>
                    <a:pt x="6" y="1"/>
                  </a:moveTo>
                  <a:cubicBezTo>
                    <a:pt x="5" y="0"/>
                    <a:pt x="2" y="1"/>
                    <a:pt x="1" y="2"/>
                  </a:cubicBezTo>
                  <a:cubicBezTo>
                    <a:pt x="0" y="4"/>
                    <a:pt x="1" y="7"/>
                    <a:pt x="2" y="8"/>
                  </a:cubicBezTo>
                  <a:cubicBezTo>
                    <a:pt x="23" y="21"/>
                    <a:pt x="23" y="21"/>
                    <a:pt x="23" y="21"/>
                  </a:cubicBezTo>
                  <a:cubicBezTo>
                    <a:pt x="25" y="22"/>
                    <a:pt x="27" y="21"/>
                    <a:pt x="28" y="19"/>
                  </a:cubicBezTo>
                  <a:cubicBezTo>
                    <a:pt x="29" y="17"/>
                    <a:pt x="29" y="15"/>
                    <a:pt x="27" y="14"/>
                  </a:cubicBezTo>
                  <a:lnTo>
                    <a:pt x="6" y="1"/>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429"/>
            <p:cNvSpPr/>
            <p:nvPr/>
          </p:nvSpPr>
          <p:spPr bwMode="auto">
            <a:xfrm>
              <a:off x="4216" y="2361"/>
              <a:ext cx="51" cy="39"/>
            </a:xfrm>
            <a:custGeom>
              <a:avLst/>
              <a:gdLst>
                <a:gd name="T0" fmla="*/ 6 w 29"/>
                <a:gd name="T1" fmla="*/ 2 h 22"/>
                <a:gd name="T2" fmla="*/ 1 w 29"/>
                <a:gd name="T3" fmla="*/ 3 h 22"/>
                <a:gd name="T4" fmla="*/ 2 w 29"/>
                <a:gd name="T5" fmla="*/ 8 h 22"/>
                <a:gd name="T6" fmla="*/ 23 w 29"/>
                <a:gd name="T7" fmla="*/ 21 h 22"/>
                <a:gd name="T8" fmla="*/ 28 w 29"/>
                <a:gd name="T9" fmla="*/ 20 h 22"/>
                <a:gd name="T10" fmla="*/ 27 w 29"/>
                <a:gd name="T11" fmla="*/ 14 h 22"/>
                <a:gd name="T12" fmla="*/ 6 w 29"/>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29" h="22">
                  <a:moveTo>
                    <a:pt x="6" y="2"/>
                  </a:moveTo>
                  <a:cubicBezTo>
                    <a:pt x="5" y="0"/>
                    <a:pt x="2" y="1"/>
                    <a:pt x="1" y="3"/>
                  </a:cubicBezTo>
                  <a:cubicBezTo>
                    <a:pt x="0" y="5"/>
                    <a:pt x="1" y="7"/>
                    <a:pt x="2" y="8"/>
                  </a:cubicBezTo>
                  <a:cubicBezTo>
                    <a:pt x="23" y="21"/>
                    <a:pt x="23" y="21"/>
                    <a:pt x="23" y="21"/>
                  </a:cubicBezTo>
                  <a:cubicBezTo>
                    <a:pt x="25" y="22"/>
                    <a:pt x="27" y="21"/>
                    <a:pt x="28" y="20"/>
                  </a:cubicBezTo>
                  <a:cubicBezTo>
                    <a:pt x="29" y="18"/>
                    <a:pt x="29" y="16"/>
                    <a:pt x="27" y="14"/>
                  </a:cubicBezTo>
                  <a:lnTo>
                    <a:pt x="6" y="2"/>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430"/>
            <p:cNvSpPr/>
            <p:nvPr/>
          </p:nvSpPr>
          <p:spPr bwMode="auto">
            <a:xfrm>
              <a:off x="4205" y="2302"/>
              <a:ext cx="11" cy="11"/>
            </a:xfrm>
            <a:custGeom>
              <a:avLst/>
              <a:gdLst>
                <a:gd name="T0" fmla="*/ 1 w 6"/>
                <a:gd name="T1" fmla="*/ 2 h 6"/>
                <a:gd name="T2" fmla="*/ 3 w 6"/>
                <a:gd name="T3" fmla="*/ 0 h 6"/>
                <a:gd name="T4" fmla="*/ 6 w 6"/>
                <a:gd name="T5" fmla="*/ 2 h 6"/>
                <a:gd name="T6" fmla="*/ 6 w 6"/>
                <a:gd name="T7" fmla="*/ 2 h 6"/>
                <a:gd name="T8" fmla="*/ 4 w 6"/>
                <a:gd name="T9" fmla="*/ 4 h 6"/>
                <a:gd name="T10" fmla="*/ 4 w 6"/>
                <a:gd name="T11" fmla="*/ 6 h 6"/>
                <a:gd name="T12" fmla="*/ 4 w 6"/>
                <a:gd name="T13" fmla="*/ 6 h 6"/>
                <a:gd name="T14" fmla="*/ 1 w 6"/>
                <a:gd name="T15" fmla="*/ 4 h 6"/>
                <a:gd name="T16" fmla="*/ 1 w 6"/>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2"/>
                  </a:moveTo>
                  <a:cubicBezTo>
                    <a:pt x="2" y="1"/>
                    <a:pt x="3" y="0"/>
                    <a:pt x="3" y="0"/>
                  </a:cubicBezTo>
                  <a:cubicBezTo>
                    <a:pt x="6" y="2"/>
                    <a:pt x="6" y="2"/>
                    <a:pt x="6" y="2"/>
                  </a:cubicBezTo>
                  <a:cubicBezTo>
                    <a:pt x="6" y="2"/>
                    <a:pt x="6" y="2"/>
                    <a:pt x="6" y="2"/>
                  </a:cubicBezTo>
                  <a:cubicBezTo>
                    <a:pt x="6" y="2"/>
                    <a:pt x="5" y="3"/>
                    <a:pt x="4" y="4"/>
                  </a:cubicBezTo>
                  <a:cubicBezTo>
                    <a:pt x="4" y="5"/>
                    <a:pt x="3" y="6"/>
                    <a:pt x="4" y="6"/>
                  </a:cubicBezTo>
                  <a:cubicBezTo>
                    <a:pt x="4" y="6"/>
                    <a:pt x="4" y="6"/>
                    <a:pt x="4" y="6"/>
                  </a:cubicBezTo>
                  <a:cubicBezTo>
                    <a:pt x="1" y="4"/>
                    <a:pt x="1" y="4"/>
                    <a:pt x="1" y="4"/>
                  </a:cubicBezTo>
                  <a:cubicBezTo>
                    <a:pt x="0" y="4"/>
                    <a:pt x="0" y="3"/>
                    <a:pt x="1" y="2"/>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431"/>
            <p:cNvSpPr/>
            <p:nvPr/>
          </p:nvSpPr>
          <p:spPr bwMode="auto">
            <a:xfrm>
              <a:off x="4223" y="2306"/>
              <a:ext cx="105" cy="112"/>
            </a:xfrm>
            <a:custGeom>
              <a:avLst/>
              <a:gdLst>
                <a:gd name="T0" fmla="*/ 14 w 59"/>
                <a:gd name="T1" fmla="*/ 51 h 63"/>
                <a:gd name="T2" fmla="*/ 0 w 59"/>
                <a:gd name="T3" fmla="*/ 40 h 63"/>
                <a:gd name="T4" fmla="*/ 10 w 59"/>
                <a:gd name="T5" fmla="*/ 16 h 63"/>
                <a:gd name="T6" fmla="*/ 16 w 59"/>
                <a:gd name="T7" fmla="*/ 11 h 63"/>
                <a:gd name="T8" fmla="*/ 30 w 59"/>
                <a:gd name="T9" fmla="*/ 17 h 63"/>
                <a:gd name="T10" fmla="*/ 27 w 59"/>
                <a:gd name="T11" fmla="*/ 12 h 63"/>
                <a:gd name="T12" fmla="*/ 20 w 59"/>
                <a:gd name="T13" fmla="*/ 8 h 63"/>
                <a:gd name="T14" fmla="*/ 18 w 59"/>
                <a:gd name="T15" fmla="*/ 2 h 63"/>
                <a:gd name="T16" fmla="*/ 23 w 59"/>
                <a:gd name="T17" fmla="*/ 1 h 63"/>
                <a:gd name="T18" fmla="*/ 27 w 59"/>
                <a:gd name="T19" fmla="*/ 4 h 63"/>
                <a:gd name="T20" fmla="*/ 34 w 59"/>
                <a:gd name="T21" fmla="*/ 7 h 63"/>
                <a:gd name="T22" fmla="*/ 41 w 59"/>
                <a:gd name="T23" fmla="*/ 14 h 63"/>
                <a:gd name="T24" fmla="*/ 50 w 59"/>
                <a:gd name="T25" fmla="*/ 31 h 63"/>
                <a:gd name="T26" fmla="*/ 59 w 59"/>
                <a:gd name="T27" fmla="*/ 42 h 63"/>
                <a:gd name="T28" fmla="*/ 46 w 59"/>
                <a:gd name="T29" fmla="*/ 63 h 63"/>
                <a:gd name="T30" fmla="*/ 14 w 59"/>
                <a:gd name="T31" fmla="*/ 5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63">
                  <a:moveTo>
                    <a:pt x="14" y="51"/>
                  </a:moveTo>
                  <a:cubicBezTo>
                    <a:pt x="6" y="45"/>
                    <a:pt x="0" y="40"/>
                    <a:pt x="0" y="40"/>
                  </a:cubicBezTo>
                  <a:cubicBezTo>
                    <a:pt x="10" y="16"/>
                    <a:pt x="10" y="16"/>
                    <a:pt x="10" y="16"/>
                  </a:cubicBezTo>
                  <a:cubicBezTo>
                    <a:pt x="16" y="11"/>
                    <a:pt x="16" y="11"/>
                    <a:pt x="16" y="11"/>
                  </a:cubicBezTo>
                  <a:cubicBezTo>
                    <a:pt x="16" y="11"/>
                    <a:pt x="25" y="16"/>
                    <a:pt x="30" y="17"/>
                  </a:cubicBezTo>
                  <a:cubicBezTo>
                    <a:pt x="32" y="18"/>
                    <a:pt x="27" y="13"/>
                    <a:pt x="27" y="12"/>
                  </a:cubicBezTo>
                  <a:cubicBezTo>
                    <a:pt x="25" y="12"/>
                    <a:pt x="20" y="8"/>
                    <a:pt x="20" y="8"/>
                  </a:cubicBezTo>
                  <a:cubicBezTo>
                    <a:pt x="17" y="6"/>
                    <a:pt x="18" y="3"/>
                    <a:pt x="18" y="2"/>
                  </a:cubicBezTo>
                  <a:cubicBezTo>
                    <a:pt x="19" y="0"/>
                    <a:pt x="21" y="0"/>
                    <a:pt x="23" y="1"/>
                  </a:cubicBezTo>
                  <a:cubicBezTo>
                    <a:pt x="27" y="4"/>
                    <a:pt x="27" y="4"/>
                    <a:pt x="27" y="4"/>
                  </a:cubicBezTo>
                  <a:cubicBezTo>
                    <a:pt x="28" y="5"/>
                    <a:pt x="30" y="6"/>
                    <a:pt x="34" y="7"/>
                  </a:cubicBezTo>
                  <a:cubicBezTo>
                    <a:pt x="39" y="10"/>
                    <a:pt x="40" y="12"/>
                    <a:pt x="41" y="14"/>
                  </a:cubicBezTo>
                  <a:cubicBezTo>
                    <a:pt x="45" y="18"/>
                    <a:pt x="51" y="27"/>
                    <a:pt x="50" y="31"/>
                  </a:cubicBezTo>
                  <a:cubicBezTo>
                    <a:pt x="50" y="35"/>
                    <a:pt x="59" y="42"/>
                    <a:pt x="59" y="42"/>
                  </a:cubicBezTo>
                  <a:cubicBezTo>
                    <a:pt x="46" y="63"/>
                    <a:pt x="46" y="63"/>
                    <a:pt x="46" y="63"/>
                  </a:cubicBezTo>
                  <a:cubicBezTo>
                    <a:pt x="46" y="63"/>
                    <a:pt x="20" y="55"/>
                    <a:pt x="14" y="51"/>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432"/>
            <p:cNvSpPr/>
            <p:nvPr/>
          </p:nvSpPr>
          <p:spPr bwMode="auto">
            <a:xfrm>
              <a:off x="4258" y="2306"/>
              <a:ext cx="9" cy="9"/>
            </a:xfrm>
            <a:custGeom>
              <a:avLst/>
              <a:gdLst>
                <a:gd name="T0" fmla="*/ 0 w 5"/>
                <a:gd name="T1" fmla="*/ 2 h 5"/>
                <a:gd name="T2" fmla="*/ 1 w 5"/>
                <a:gd name="T3" fmla="*/ 0 h 5"/>
                <a:gd name="T4" fmla="*/ 5 w 5"/>
                <a:gd name="T5" fmla="*/ 3 h 5"/>
                <a:gd name="T6" fmla="*/ 4 w 5"/>
                <a:gd name="T7" fmla="*/ 5 h 5"/>
                <a:gd name="T8" fmla="*/ 3 w 5"/>
                <a:gd name="T9" fmla="*/ 4 h 5"/>
                <a:gd name="T10" fmla="*/ 0 w 5"/>
                <a:gd name="T11" fmla="*/ 2 h 5"/>
              </a:gdLst>
              <a:ahLst/>
              <a:cxnLst>
                <a:cxn ang="0">
                  <a:pos x="T0" y="T1"/>
                </a:cxn>
                <a:cxn ang="0">
                  <a:pos x="T2" y="T3"/>
                </a:cxn>
                <a:cxn ang="0">
                  <a:pos x="T4" y="T5"/>
                </a:cxn>
                <a:cxn ang="0">
                  <a:pos x="T6" y="T7"/>
                </a:cxn>
                <a:cxn ang="0">
                  <a:pos x="T8" y="T9"/>
                </a:cxn>
                <a:cxn ang="0">
                  <a:pos x="T10" y="T11"/>
                </a:cxn>
              </a:cxnLst>
              <a:rect l="0" t="0" r="r" b="b"/>
              <a:pathLst>
                <a:path w="5" h="5">
                  <a:moveTo>
                    <a:pt x="0" y="2"/>
                  </a:moveTo>
                  <a:cubicBezTo>
                    <a:pt x="0" y="2"/>
                    <a:pt x="0" y="1"/>
                    <a:pt x="1" y="0"/>
                  </a:cubicBezTo>
                  <a:cubicBezTo>
                    <a:pt x="5" y="3"/>
                    <a:pt x="5" y="3"/>
                    <a:pt x="5" y="3"/>
                  </a:cubicBezTo>
                  <a:cubicBezTo>
                    <a:pt x="4" y="4"/>
                    <a:pt x="4" y="5"/>
                    <a:pt x="4" y="5"/>
                  </a:cubicBezTo>
                  <a:cubicBezTo>
                    <a:pt x="3" y="4"/>
                    <a:pt x="3" y="4"/>
                    <a:pt x="3" y="4"/>
                  </a:cubicBezTo>
                  <a:lnTo>
                    <a:pt x="0" y="2"/>
                  </a:ln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433"/>
            <p:cNvSpPr/>
            <p:nvPr/>
          </p:nvSpPr>
          <p:spPr bwMode="auto">
            <a:xfrm>
              <a:off x="4244" y="2327"/>
              <a:ext cx="6" cy="7"/>
            </a:xfrm>
            <a:custGeom>
              <a:avLst/>
              <a:gdLst>
                <a:gd name="T0" fmla="*/ 3 w 3"/>
                <a:gd name="T1" fmla="*/ 0 h 4"/>
                <a:gd name="T2" fmla="*/ 0 w 3"/>
                <a:gd name="T3" fmla="*/ 4 h 4"/>
                <a:gd name="T4" fmla="*/ 3 w 3"/>
                <a:gd name="T5" fmla="*/ 0 h 4"/>
              </a:gdLst>
              <a:ahLst/>
              <a:cxnLst>
                <a:cxn ang="0">
                  <a:pos x="T0" y="T1"/>
                </a:cxn>
                <a:cxn ang="0">
                  <a:pos x="T2" y="T3"/>
                </a:cxn>
                <a:cxn ang="0">
                  <a:pos x="T4" y="T5"/>
                </a:cxn>
              </a:cxnLst>
              <a:rect l="0" t="0" r="r" b="b"/>
              <a:pathLst>
                <a:path w="3" h="4">
                  <a:moveTo>
                    <a:pt x="3" y="0"/>
                  </a:moveTo>
                  <a:cubicBezTo>
                    <a:pt x="3" y="0"/>
                    <a:pt x="0" y="1"/>
                    <a:pt x="0" y="4"/>
                  </a:cubicBezTo>
                  <a:cubicBezTo>
                    <a:pt x="0" y="4"/>
                    <a:pt x="0" y="0"/>
                    <a:pt x="3"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434"/>
            <p:cNvSpPr/>
            <p:nvPr/>
          </p:nvSpPr>
          <p:spPr bwMode="auto">
            <a:xfrm>
              <a:off x="4230" y="2318"/>
              <a:ext cx="5" cy="7"/>
            </a:xfrm>
            <a:custGeom>
              <a:avLst/>
              <a:gdLst>
                <a:gd name="T0" fmla="*/ 3 w 3"/>
                <a:gd name="T1" fmla="*/ 0 h 4"/>
                <a:gd name="T2" fmla="*/ 0 w 3"/>
                <a:gd name="T3" fmla="*/ 4 h 4"/>
                <a:gd name="T4" fmla="*/ 3 w 3"/>
                <a:gd name="T5" fmla="*/ 0 h 4"/>
              </a:gdLst>
              <a:ahLst/>
              <a:cxnLst>
                <a:cxn ang="0">
                  <a:pos x="T0" y="T1"/>
                </a:cxn>
                <a:cxn ang="0">
                  <a:pos x="T2" y="T3"/>
                </a:cxn>
                <a:cxn ang="0">
                  <a:pos x="T4" y="T5"/>
                </a:cxn>
              </a:cxnLst>
              <a:rect l="0" t="0" r="r" b="b"/>
              <a:pathLst>
                <a:path w="3" h="4">
                  <a:moveTo>
                    <a:pt x="3" y="0"/>
                  </a:moveTo>
                  <a:cubicBezTo>
                    <a:pt x="3" y="0"/>
                    <a:pt x="0" y="1"/>
                    <a:pt x="0" y="4"/>
                  </a:cubicBezTo>
                  <a:cubicBezTo>
                    <a:pt x="0" y="4"/>
                    <a:pt x="0" y="0"/>
                    <a:pt x="3"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435"/>
            <p:cNvSpPr/>
            <p:nvPr/>
          </p:nvSpPr>
          <p:spPr bwMode="auto">
            <a:xfrm>
              <a:off x="4219" y="2311"/>
              <a:ext cx="7" cy="7"/>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4" y="0"/>
                    <a:pt x="0" y="1"/>
                    <a:pt x="0" y="4"/>
                  </a:cubicBezTo>
                  <a:cubicBezTo>
                    <a:pt x="0" y="4"/>
                    <a:pt x="0" y="1"/>
                    <a:pt x="4"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436"/>
            <p:cNvSpPr/>
            <p:nvPr/>
          </p:nvSpPr>
          <p:spPr bwMode="auto">
            <a:xfrm>
              <a:off x="4235" y="2340"/>
              <a:ext cx="6" cy="7"/>
            </a:xfrm>
            <a:custGeom>
              <a:avLst/>
              <a:gdLst>
                <a:gd name="T0" fmla="*/ 3 w 3"/>
                <a:gd name="T1" fmla="*/ 0 h 4"/>
                <a:gd name="T2" fmla="*/ 1 w 3"/>
                <a:gd name="T3" fmla="*/ 4 h 4"/>
                <a:gd name="T4" fmla="*/ 3 w 3"/>
                <a:gd name="T5" fmla="*/ 0 h 4"/>
              </a:gdLst>
              <a:ahLst/>
              <a:cxnLst>
                <a:cxn ang="0">
                  <a:pos x="T0" y="T1"/>
                </a:cxn>
                <a:cxn ang="0">
                  <a:pos x="T2" y="T3"/>
                </a:cxn>
                <a:cxn ang="0">
                  <a:pos x="T4" y="T5"/>
                </a:cxn>
              </a:cxnLst>
              <a:rect l="0" t="0" r="r" b="b"/>
              <a:pathLst>
                <a:path w="3" h="4">
                  <a:moveTo>
                    <a:pt x="3" y="0"/>
                  </a:moveTo>
                  <a:cubicBezTo>
                    <a:pt x="3" y="0"/>
                    <a:pt x="0" y="1"/>
                    <a:pt x="1" y="4"/>
                  </a:cubicBezTo>
                  <a:cubicBezTo>
                    <a:pt x="1" y="4"/>
                    <a:pt x="0" y="1"/>
                    <a:pt x="3"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437"/>
            <p:cNvSpPr/>
            <p:nvPr/>
          </p:nvSpPr>
          <p:spPr bwMode="auto">
            <a:xfrm>
              <a:off x="4228" y="2354"/>
              <a:ext cx="7" cy="7"/>
            </a:xfrm>
            <a:custGeom>
              <a:avLst/>
              <a:gdLst>
                <a:gd name="T0" fmla="*/ 4 w 4"/>
                <a:gd name="T1" fmla="*/ 0 h 4"/>
                <a:gd name="T2" fmla="*/ 2 w 4"/>
                <a:gd name="T3" fmla="*/ 4 h 4"/>
                <a:gd name="T4" fmla="*/ 4 w 4"/>
                <a:gd name="T5" fmla="*/ 0 h 4"/>
              </a:gdLst>
              <a:ahLst/>
              <a:cxnLst>
                <a:cxn ang="0">
                  <a:pos x="T0" y="T1"/>
                </a:cxn>
                <a:cxn ang="0">
                  <a:pos x="T2" y="T3"/>
                </a:cxn>
                <a:cxn ang="0">
                  <a:pos x="T4" y="T5"/>
                </a:cxn>
              </a:cxnLst>
              <a:rect l="0" t="0" r="r" b="b"/>
              <a:pathLst>
                <a:path w="4" h="4">
                  <a:moveTo>
                    <a:pt x="4" y="0"/>
                  </a:moveTo>
                  <a:cubicBezTo>
                    <a:pt x="4" y="0"/>
                    <a:pt x="1" y="2"/>
                    <a:pt x="2" y="4"/>
                  </a:cubicBezTo>
                  <a:cubicBezTo>
                    <a:pt x="2" y="4"/>
                    <a:pt x="0" y="1"/>
                    <a:pt x="4"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438"/>
            <p:cNvSpPr/>
            <p:nvPr/>
          </p:nvSpPr>
          <p:spPr bwMode="auto">
            <a:xfrm>
              <a:off x="4225" y="2368"/>
              <a:ext cx="5" cy="9"/>
            </a:xfrm>
            <a:custGeom>
              <a:avLst/>
              <a:gdLst>
                <a:gd name="T0" fmla="*/ 3 w 3"/>
                <a:gd name="T1" fmla="*/ 0 h 5"/>
                <a:gd name="T2" fmla="*/ 2 w 3"/>
                <a:gd name="T3" fmla="*/ 5 h 5"/>
                <a:gd name="T4" fmla="*/ 3 w 3"/>
                <a:gd name="T5" fmla="*/ 0 h 5"/>
              </a:gdLst>
              <a:ahLst/>
              <a:cxnLst>
                <a:cxn ang="0">
                  <a:pos x="T0" y="T1"/>
                </a:cxn>
                <a:cxn ang="0">
                  <a:pos x="T2" y="T3"/>
                </a:cxn>
                <a:cxn ang="0">
                  <a:pos x="T4" y="T5"/>
                </a:cxn>
              </a:cxnLst>
              <a:rect l="0" t="0" r="r" b="b"/>
              <a:pathLst>
                <a:path w="3" h="5">
                  <a:moveTo>
                    <a:pt x="3" y="0"/>
                  </a:moveTo>
                  <a:cubicBezTo>
                    <a:pt x="3" y="0"/>
                    <a:pt x="1" y="2"/>
                    <a:pt x="2" y="5"/>
                  </a:cubicBezTo>
                  <a:cubicBezTo>
                    <a:pt x="2" y="5"/>
                    <a:pt x="0" y="2"/>
                    <a:pt x="3"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439"/>
            <p:cNvSpPr/>
            <p:nvPr/>
          </p:nvSpPr>
          <p:spPr bwMode="auto">
            <a:xfrm>
              <a:off x="4139" y="1964"/>
              <a:ext cx="59" cy="20"/>
            </a:xfrm>
            <a:custGeom>
              <a:avLst/>
              <a:gdLst>
                <a:gd name="T0" fmla="*/ 5 w 33"/>
                <a:gd name="T1" fmla="*/ 11 h 11"/>
                <a:gd name="T2" fmla="*/ 1 w 33"/>
                <a:gd name="T3" fmla="*/ 8 h 11"/>
                <a:gd name="T4" fmla="*/ 4 w 33"/>
                <a:gd name="T5" fmla="*/ 4 h 11"/>
                <a:gd name="T6" fmla="*/ 28 w 33"/>
                <a:gd name="T7" fmla="*/ 0 h 11"/>
                <a:gd name="T8" fmla="*/ 32 w 33"/>
                <a:gd name="T9" fmla="*/ 3 h 11"/>
                <a:gd name="T10" fmla="*/ 29 w 33"/>
                <a:gd name="T11" fmla="*/ 7 h 11"/>
                <a:gd name="T12" fmla="*/ 5 w 3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3" h="11">
                  <a:moveTo>
                    <a:pt x="5" y="11"/>
                  </a:moveTo>
                  <a:cubicBezTo>
                    <a:pt x="3" y="11"/>
                    <a:pt x="1" y="10"/>
                    <a:pt x="1" y="8"/>
                  </a:cubicBezTo>
                  <a:cubicBezTo>
                    <a:pt x="0" y="6"/>
                    <a:pt x="2" y="4"/>
                    <a:pt x="4" y="4"/>
                  </a:cubicBezTo>
                  <a:cubicBezTo>
                    <a:pt x="28" y="0"/>
                    <a:pt x="28" y="0"/>
                    <a:pt x="28" y="0"/>
                  </a:cubicBezTo>
                  <a:cubicBezTo>
                    <a:pt x="30" y="0"/>
                    <a:pt x="32" y="1"/>
                    <a:pt x="32" y="3"/>
                  </a:cubicBezTo>
                  <a:cubicBezTo>
                    <a:pt x="33" y="5"/>
                    <a:pt x="31" y="7"/>
                    <a:pt x="29" y="7"/>
                  </a:cubicBezTo>
                  <a:lnTo>
                    <a:pt x="5" y="11"/>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440"/>
            <p:cNvSpPr/>
            <p:nvPr/>
          </p:nvSpPr>
          <p:spPr bwMode="auto">
            <a:xfrm>
              <a:off x="4141" y="1973"/>
              <a:ext cx="9" cy="9"/>
            </a:xfrm>
            <a:custGeom>
              <a:avLst/>
              <a:gdLst>
                <a:gd name="T0" fmla="*/ 0 w 5"/>
                <a:gd name="T1" fmla="*/ 3 h 5"/>
                <a:gd name="T2" fmla="*/ 2 w 5"/>
                <a:gd name="T3" fmla="*/ 5 h 5"/>
                <a:gd name="T4" fmla="*/ 5 w 5"/>
                <a:gd name="T5" fmla="*/ 4 h 5"/>
                <a:gd name="T6" fmla="*/ 5 w 5"/>
                <a:gd name="T7" fmla="*/ 4 h 5"/>
                <a:gd name="T8" fmla="*/ 4 w 5"/>
                <a:gd name="T9" fmla="*/ 2 h 5"/>
                <a:gd name="T10" fmla="*/ 4 w 5"/>
                <a:gd name="T11" fmla="*/ 0 h 5"/>
                <a:gd name="T12" fmla="*/ 4 w 5"/>
                <a:gd name="T13" fmla="*/ 0 h 5"/>
                <a:gd name="T14" fmla="*/ 1 w 5"/>
                <a:gd name="T15" fmla="*/ 0 h 5"/>
                <a:gd name="T16" fmla="*/ 0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0" y="3"/>
                  </a:moveTo>
                  <a:cubicBezTo>
                    <a:pt x="1" y="4"/>
                    <a:pt x="1" y="5"/>
                    <a:pt x="2" y="5"/>
                  </a:cubicBezTo>
                  <a:cubicBezTo>
                    <a:pt x="5" y="4"/>
                    <a:pt x="5" y="4"/>
                    <a:pt x="5" y="4"/>
                  </a:cubicBezTo>
                  <a:cubicBezTo>
                    <a:pt x="5" y="4"/>
                    <a:pt x="5" y="4"/>
                    <a:pt x="5" y="4"/>
                  </a:cubicBezTo>
                  <a:cubicBezTo>
                    <a:pt x="5" y="4"/>
                    <a:pt x="4" y="3"/>
                    <a:pt x="4" y="2"/>
                  </a:cubicBezTo>
                  <a:cubicBezTo>
                    <a:pt x="4" y="1"/>
                    <a:pt x="4" y="0"/>
                    <a:pt x="4" y="0"/>
                  </a:cubicBezTo>
                  <a:cubicBezTo>
                    <a:pt x="4" y="0"/>
                    <a:pt x="4" y="0"/>
                    <a:pt x="4" y="0"/>
                  </a:cubicBezTo>
                  <a:cubicBezTo>
                    <a:pt x="1" y="0"/>
                    <a:pt x="1" y="0"/>
                    <a:pt x="1" y="0"/>
                  </a:cubicBezTo>
                  <a:cubicBezTo>
                    <a:pt x="1" y="0"/>
                    <a:pt x="0" y="1"/>
                    <a:pt x="0" y="3"/>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441"/>
            <p:cNvSpPr/>
            <p:nvPr/>
          </p:nvSpPr>
          <p:spPr bwMode="auto">
            <a:xfrm>
              <a:off x="4184" y="1916"/>
              <a:ext cx="98" cy="82"/>
            </a:xfrm>
            <a:custGeom>
              <a:avLst/>
              <a:gdLst>
                <a:gd name="T0" fmla="*/ 19 w 55"/>
                <a:gd name="T1" fmla="*/ 1 h 46"/>
                <a:gd name="T2" fmla="*/ 0 w 55"/>
                <a:gd name="T3" fmla="*/ 5 h 46"/>
                <a:gd name="T4" fmla="*/ 0 w 55"/>
                <a:gd name="T5" fmla="*/ 17 h 46"/>
                <a:gd name="T6" fmla="*/ 0 w 55"/>
                <a:gd name="T7" fmla="*/ 27 h 46"/>
                <a:gd name="T8" fmla="*/ 4 w 55"/>
                <a:gd name="T9" fmla="*/ 34 h 46"/>
                <a:gd name="T10" fmla="*/ 19 w 55"/>
                <a:gd name="T11" fmla="*/ 34 h 46"/>
                <a:gd name="T12" fmla="*/ 14 w 55"/>
                <a:gd name="T13" fmla="*/ 37 h 46"/>
                <a:gd name="T14" fmla="*/ 6 w 55"/>
                <a:gd name="T15" fmla="*/ 38 h 46"/>
                <a:gd name="T16" fmla="*/ 2 w 55"/>
                <a:gd name="T17" fmla="*/ 43 h 46"/>
                <a:gd name="T18" fmla="*/ 6 w 55"/>
                <a:gd name="T19" fmla="*/ 45 h 46"/>
                <a:gd name="T20" fmla="*/ 11 w 55"/>
                <a:gd name="T21" fmla="*/ 44 h 46"/>
                <a:gd name="T22" fmla="*/ 19 w 55"/>
                <a:gd name="T23" fmla="*/ 44 h 46"/>
                <a:gd name="T24" fmla="*/ 28 w 55"/>
                <a:gd name="T25" fmla="*/ 41 h 46"/>
                <a:gd name="T26" fmla="*/ 43 w 55"/>
                <a:gd name="T27" fmla="*/ 29 h 46"/>
                <a:gd name="T28" fmla="*/ 55 w 55"/>
                <a:gd name="T29" fmla="*/ 23 h 46"/>
                <a:gd name="T30" fmla="*/ 51 w 55"/>
                <a:gd name="T31" fmla="*/ 0 h 46"/>
                <a:gd name="T32" fmla="*/ 19 w 55"/>
                <a:gd name="T3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46">
                  <a:moveTo>
                    <a:pt x="19" y="1"/>
                  </a:moveTo>
                  <a:cubicBezTo>
                    <a:pt x="9" y="3"/>
                    <a:pt x="0" y="5"/>
                    <a:pt x="0" y="5"/>
                  </a:cubicBezTo>
                  <a:cubicBezTo>
                    <a:pt x="0" y="17"/>
                    <a:pt x="0" y="17"/>
                    <a:pt x="0" y="17"/>
                  </a:cubicBezTo>
                  <a:cubicBezTo>
                    <a:pt x="0" y="27"/>
                    <a:pt x="0" y="27"/>
                    <a:pt x="0" y="27"/>
                  </a:cubicBezTo>
                  <a:cubicBezTo>
                    <a:pt x="4" y="34"/>
                    <a:pt x="4" y="34"/>
                    <a:pt x="4" y="34"/>
                  </a:cubicBezTo>
                  <a:cubicBezTo>
                    <a:pt x="4" y="34"/>
                    <a:pt x="14" y="33"/>
                    <a:pt x="19" y="34"/>
                  </a:cubicBezTo>
                  <a:cubicBezTo>
                    <a:pt x="21" y="34"/>
                    <a:pt x="15" y="36"/>
                    <a:pt x="14" y="37"/>
                  </a:cubicBezTo>
                  <a:cubicBezTo>
                    <a:pt x="13" y="37"/>
                    <a:pt x="6" y="38"/>
                    <a:pt x="6" y="38"/>
                  </a:cubicBezTo>
                  <a:cubicBezTo>
                    <a:pt x="3" y="38"/>
                    <a:pt x="2" y="41"/>
                    <a:pt x="2" y="43"/>
                  </a:cubicBezTo>
                  <a:cubicBezTo>
                    <a:pt x="3" y="45"/>
                    <a:pt x="4" y="46"/>
                    <a:pt x="6" y="45"/>
                  </a:cubicBezTo>
                  <a:cubicBezTo>
                    <a:pt x="11" y="44"/>
                    <a:pt x="11" y="44"/>
                    <a:pt x="11" y="44"/>
                  </a:cubicBezTo>
                  <a:cubicBezTo>
                    <a:pt x="13" y="44"/>
                    <a:pt x="15" y="44"/>
                    <a:pt x="19" y="44"/>
                  </a:cubicBezTo>
                  <a:cubicBezTo>
                    <a:pt x="24" y="44"/>
                    <a:pt x="26" y="42"/>
                    <a:pt x="28" y="41"/>
                  </a:cubicBezTo>
                  <a:cubicBezTo>
                    <a:pt x="33" y="39"/>
                    <a:pt x="42" y="33"/>
                    <a:pt x="43" y="29"/>
                  </a:cubicBezTo>
                  <a:cubicBezTo>
                    <a:pt x="45" y="25"/>
                    <a:pt x="55" y="23"/>
                    <a:pt x="55" y="23"/>
                  </a:cubicBezTo>
                  <a:cubicBezTo>
                    <a:pt x="51" y="0"/>
                    <a:pt x="51" y="0"/>
                    <a:pt x="51" y="0"/>
                  </a:cubicBezTo>
                  <a:cubicBezTo>
                    <a:pt x="51" y="0"/>
                    <a:pt x="26" y="0"/>
                    <a:pt x="19" y="1"/>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442"/>
            <p:cNvSpPr/>
            <p:nvPr/>
          </p:nvSpPr>
          <p:spPr bwMode="auto">
            <a:xfrm>
              <a:off x="4189" y="1991"/>
              <a:ext cx="11" cy="7"/>
            </a:xfrm>
            <a:custGeom>
              <a:avLst/>
              <a:gdLst>
                <a:gd name="T0" fmla="*/ 1 w 6"/>
                <a:gd name="T1" fmla="*/ 1 h 4"/>
                <a:gd name="T2" fmla="*/ 1 w 6"/>
                <a:gd name="T3" fmla="*/ 4 h 4"/>
                <a:gd name="T4" fmla="*/ 5 w 6"/>
                <a:gd name="T5" fmla="*/ 3 h 4"/>
                <a:gd name="T6" fmla="*/ 6 w 6"/>
                <a:gd name="T7" fmla="*/ 0 h 4"/>
                <a:gd name="T8" fmla="*/ 4 w 6"/>
                <a:gd name="T9" fmla="*/ 1 h 4"/>
                <a:gd name="T10" fmla="*/ 1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1" y="1"/>
                  </a:moveTo>
                  <a:cubicBezTo>
                    <a:pt x="1" y="1"/>
                    <a:pt x="0" y="2"/>
                    <a:pt x="1" y="4"/>
                  </a:cubicBezTo>
                  <a:cubicBezTo>
                    <a:pt x="5" y="3"/>
                    <a:pt x="5" y="3"/>
                    <a:pt x="5" y="3"/>
                  </a:cubicBezTo>
                  <a:cubicBezTo>
                    <a:pt x="5" y="2"/>
                    <a:pt x="5" y="1"/>
                    <a:pt x="6" y="0"/>
                  </a:cubicBezTo>
                  <a:cubicBezTo>
                    <a:pt x="4" y="1"/>
                    <a:pt x="4" y="1"/>
                    <a:pt x="4" y="1"/>
                  </a:cubicBezTo>
                  <a:lnTo>
                    <a:pt x="1" y="1"/>
                  </a:ln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443"/>
            <p:cNvSpPr/>
            <p:nvPr/>
          </p:nvSpPr>
          <p:spPr bwMode="auto">
            <a:xfrm>
              <a:off x="4184" y="1968"/>
              <a:ext cx="5" cy="7"/>
            </a:xfrm>
            <a:custGeom>
              <a:avLst/>
              <a:gdLst>
                <a:gd name="T0" fmla="*/ 3 w 3"/>
                <a:gd name="T1" fmla="*/ 4 h 4"/>
                <a:gd name="T2" fmla="*/ 2 w 3"/>
                <a:gd name="T3" fmla="*/ 0 h 4"/>
                <a:gd name="T4" fmla="*/ 3 w 3"/>
                <a:gd name="T5" fmla="*/ 4 h 4"/>
              </a:gdLst>
              <a:ahLst/>
              <a:cxnLst>
                <a:cxn ang="0">
                  <a:pos x="T0" y="T1"/>
                </a:cxn>
                <a:cxn ang="0">
                  <a:pos x="T2" y="T3"/>
                </a:cxn>
                <a:cxn ang="0">
                  <a:pos x="T4" y="T5"/>
                </a:cxn>
              </a:cxnLst>
              <a:rect l="0" t="0" r="r" b="b"/>
              <a:pathLst>
                <a:path w="3" h="4">
                  <a:moveTo>
                    <a:pt x="3" y="4"/>
                  </a:moveTo>
                  <a:cubicBezTo>
                    <a:pt x="3" y="4"/>
                    <a:pt x="1" y="2"/>
                    <a:pt x="2" y="0"/>
                  </a:cubicBezTo>
                  <a:cubicBezTo>
                    <a:pt x="2" y="0"/>
                    <a:pt x="0" y="2"/>
                    <a:pt x="3" y="4"/>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444"/>
            <p:cNvSpPr/>
            <p:nvPr/>
          </p:nvSpPr>
          <p:spPr bwMode="auto">
            <a:xfrm>
              <a:off x="4168" y="1970"/>
              <a:ext cx="5" cy="7"/>
            </a:xfrm>
            <a:custGeom>
              <a:avLst/>
              <a:gdLst>
                <a:gd name="T0" fmla="*/ 3 w 3"/>
                <a:gd name="T1" fmla="*/ 4 h 4"/>
                <a:gd name="T2" fmla="*/ 2 w 3"/>
                <a:gd name="T3" fmla="*/ 0 h 4"/>
                <a:gd name="T4" fmla="*/ 3 w 3"/>
                <a:gd name="T5" fmla="*/ 4 h 4"/>
              </a:gdLst>
              <a:ahLst/>
              <a:cxnLst>
                <a:cxn ang="0">
                  <a:pos x="T0" y="T1"/>
                </a:cxn>
                <a:cxn ang="0">
                  <a:pos x="T2" y="T3"/>
                </a:cxn>
                <a:cxn ang="0">
                  <a:pos x="T4" y="T5"/>
                </a:cxn>
              </a:cxnLst>
              <a:rect l="0" t="0" r="r" b="b"/>
              <a:pathLst>
                <a:path w="3" h="4">
                  <a:moveTo>
                    <a:pt x="3" y="4"/>
                  </a:moveTo>
                  <a:cubicBezTo>
                    <a:pt x="3" y="4"/>
                    <a:pt x="1" y="2"/>
                    <a:pt x="2" y="0"/>
                  </a:cubicBezTo>
                  <a:cubicBezTo>
                    <a:pt x="2" y="0"/>
                    <a:pt x="0" y="3"/>
                    <a:pt x="3" y="4"/>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445"/>
            <p:cNvSpPr/>
            <p:nvPr/>
          </p:nvSpPr>
          <p:spPr bwMode="auto">
            <a:xfrm>
              <a:off x="4155" y="1972"/>
              <a:ext cx="6" cy="7"/>
            </a:xfrm>
            <a:custGeom>
              <a:avLst/>
              <a:gdLst>
                <a:gd name="T0" fmla="*/ 3 w 3"/>
                <a:gd name="T1" fmla="*/ 4 h 4"/>
                <a:gd name="T2" fmla="*/ 2 w 3"/>
                <a:gd name="T3" fmla="*/ 0 h 4"/>
                <a:gd name="T4" fmla="*/ 3 w 3"/>
                <a:gd name="T5" fmla="*/ 4 h 4"/>
              </a:gdLst>
              <a:ahLst/>
              <a:cxnLst>
                <a:cxn ang="0">
                  <a:pos x="T0" y="T1"/>
                </a:cxn>
                <a:cxn ang="0">
                  <a:pos x="T2" y="T3"/>
                </a:cxn>
                <a:cxn ang="0">
                  <a:pos x="T4" y="T5"/>
                </a:cxn>
              </a:cxnLst>
              <a:rect l="0" t="0" r="r" b="b"/>
              <a:pathLst>
                <a:path w="3" h="4">
                  <a:moveTo>
                    <a:pt x="3" y="4"/>
                  </a:moveTo>
                  <a:cubicBezTo>
                    <a:pt x="3" y="4"/>
                    <a:pt x="1" y="2"/>
                    <a:pt x="2" y="0"/>
                  </a:cubicBezTo>
                  <a:cubicBezTo>
                    <a:pt x="2" y="0"/>
                    <a:pt x="0" y="3"/>
                    <a:pt x="3" y="4"/>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446"/>
            <p:cNvSpPr/>
            <p:nvPr/>
          </p:nvSpPr>
          <p:spPr bwMode="auto">
            <a:xfrm>
              <a:off x="4138" y="1948"/>
              <a:ext cx="57" cy="18"/>
            </a:xfrm>
            <a:custGeom>
              <a:avLst/>
              <a:gdLst>
                <a:gd name="T0" fmla="*/ 4 w 32"/>
                <a:gd name="T1" fmla="*/ 10 h 10"/>
                <a:gd name="T2" fmla="*/ 0 w 32"/>
                <a:gd name="T3" fmla="*/ 6 h 10"/>
                <a:gd name="T4" fmla="*/ 3 w 32"/>
                <a:gd name="T5" fmla="*/ 2 h 10"/>
                <a:gd name="T6" fmla="*/ 28 w 32"/>
                <a:gd name="T7" fmla="*/ 0 h 10"/>
                <a:gd name="T8" fmla="*/ 32 w 32"/>
                <a:gd name="T9" fmla="*/ 4 h 10"/>
                <a:gd name="T10" fmla="*/ 28 w 32"/>
                <a:gd name="T11" fmla="*/ 8 h 10"/>
                <a:gd name="T12" fmla="*/ 4 w 32"/>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4" y="10"/>
                  </a:moveTo>
                  <a:cubicBezTo>
                    <a:pt x="2" y="10"/>
                    <a:pt x="0" y="8"/>
                    <a:pt x="0" y="6"/>
                  </a:cubicBezTo>
                  <a:cubicBezTo>
                    <a:pt x="0" y="4"/>
                    <a:pt x="1" y="2"/>
                    <a:pt x="3" y="2"/>
                  </a:cubicBezTo>
                  <a:cubicBezTo>
                    <a:pt x="28" y="0"/>
                    <a:pt x="28" y="0"/>
                    <a:pt x="28" y="0"/>
                  </a:cubicBezTo>
                  <a:cubicBezTo>
                    <a:pt x="30" y="0"/>
                    <a:pt x="31" y="2"/>
                    <a:pt x="32" y="4"/>
                  </a:cubicBezTo>
                  <a:cubicBezTo>
                    <a:pt x="32" y="6"/>
                    <a:pt x="30" y="8"/>
                    <a:pt x="28" y="8"/>
                  </a:cubicBezTo>
                  <a:lnTo>
                    <a:pt x="4" y="10"/>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447"/>
            <p:cNvSpPr/>
            <p:nvPr/>
          </p:nvSpPr>
          <p:spPr bwMode="auto">
            <a:xfrm>
              <a:off x="4138" y="1956"/>
              <a:ext cx="9" cy="7"/>
            </a:xfrm>
            <a:custGeom>
              <a:avLst/>
              <a:gdLst>
                <a:gd name="T0" fmla="*/ 1 w 5"/>
                <a:gd name="T1" fmla="*/ 2 h 4"/>
                <a:gd name="T2" fmla="*/ 2 w 5"/>
                <a:gd name="T3" fmla="*/ 4 h 4"/>
                <a:gd name="T4" fmla="*/ 5 w 5"/>
                <a:gd name="T5" fmla="*/ 4 h 4"/>
                <a:gd name="T6" fmla="*/ 5 w 5"/>
                <a:gd name="T7" fmla="*/ 4 h 4"/>
                <a:gd name="T8" fmla="*/ 4 w 5"/>
                <a:gd name="T9" fmla="*/ 2 h 4"/>
                <a:gd name="T10" fmla="*/ 5 w 5"/>
                <a:gd name="T11" fmla="*/ 0 h 4"/>
                <a:gd name="T12" fmla="*/ 5 w 5"/>
                <a:gd name="T13" fmla="*/ 0 h 4"/>
                <a:gd name="T14" fmla="*/ 1 w 5"/>
                <a:gd name="T15" fmla="*/ 0 h 4"/>
                <a:gd name="T16" fmla="*/ 1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2"/>
                  </a:moveTo>
                  <a:cubicBezTo>
                    <a:pt x="1" y="3"/>
                    <a:pt x="1" y="4"/>
                    <a:pt x="2" y="4"/>
                  </a:cubicBezTo>
                  <a:cubicBezTo>
                    <a:pt x="5" y="4"/>
                    <a:pt x="5" y="4"/>
                    <a:pt x="5" y="4"/>
                  </a:cubicBezTo>
                  <a:cubicBezTo>
                    <a:pt x="5" y="4"/>
                    <a:pt x="5" y="4"/>
                    <a:pt x="5" y="4"/>
                  </a:cubicBezTo>
                  <a:cubicBezTo>
                    <a:pt x="5" y="4"/>
                    <a:pt x="4" y="3"/>
                    <a:pt x="4" y="2"/>
                  </a:cubicBezTo>
                  <a:cubicBezTo>
                    <a:pt x="4" y="1"/>
                    <a:pt x="4" y="0"/>
                    <a:pt x="5" y="0"/>
                  </a:cubicBezTo>
                  <a:cubicBezTo>
                    <a:pt x="5" y="0"/>
                    <a:pt x="5" y="0"/>
                    <a:pt x="5" y="0"/>
                  </a:cubicBezTo>
                  <a:cubicBezTo>
                    <a:pt x="1" y="0"/>
                    <a:pt x="1" y="0"/>
                    <a:pt x="1" y="0"/>
                  </a:cubicBezTo>
                  <a:cubicBezTo>
                    <a:pt x="1" y="0"/>
                    <a:pt x="0" y="1"/>
                    <a:pt x="1" y="2"/>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448"/>
            <p:cNvSpPr/>
            <p:nvPr/>
          </p:nvSpPr>
          <p:spPr bwMode="auto">
            <a:xfrm>
              <a:off x="4164" y="1952"/>
              <a:ext cx="6" cy="9"/>
            </a:xfrm>
            <a:custGeom>
              <a:avLst/>
              <a:gdLst>
                <a:gd name="T0" fmla="*/ 3 w 3"/>
                <a:gd name="T1" fmla="*/ 5 h 5"/>
                <a:gd name="T2" fmla="*/ 2 w 3"/>
                <a:gd name="T3" fmla="*/ 0 h 5"/>
                <a:gd name="T4" fmla="*/ 3 w 3"/>
                <a:gd name="T5" fmla="*/ 5 h 5"/>
              </a:gdLst>
              <a:ahLst/>
              <a:cxnLst>
                <a:cxn ang="0">
                  <a:pos x="T0" y="T1"/>
                </a:cxn>
                <a:cxn ang="0">
                  <a:pos x="T2" y="T3"/>
                </a:cxn>
                <a:cxn ang="0">
                  <a:pos x="T4" y="T5"/>
                </a:cxn>
              </a:cxnLst>
              <a:rect l="0" t="0" r="r" b="b"/>
              <a:pathLst>
                <a:path w="3" h="5">
                  <a:moveTo>
                    <a:pt x="3" y="5"/>
                  </a:moveTo>
                  <a:cubicBezTo>
                    <a:pt x="3" y="5"/>
                    <a:pt x="1" y="3"/>
                    <a:pt x="2" y="0"/>
                  </a:cubicBezTo>
                  <a:cubicBezTo>
                    <a:pt x="2" y="0"/>
                    <a:pt x="0" y="3"/>
                    <a:pt x="3" y="5"/>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449"/>
            <p:cNvSpPr/>
            <p:nvPr/>
          </p:nvSpPr>
          <p:spPr bwMode="auto">
            <a:xfrm>
              <a:off x="4168" y="1925"/>
              <a:ext cx="35" cy="11"/>
            </a:xfrm>
            <a:custGeom>
              <a:avLst/>
              <a:gdLst>
                <a:gd name="T0" fmla="*/ 3 w 20"/>
                <a:gd name="T1" fmla="*/ 6 h 6"/>
                <a:gd name="T2" fmla="*/ 0 w 20"/>
                <a:gd name="T3" fmla="*/ 3 h 6"/>
                <a:gd name="T4" fmla="*/ 3 w 20"/>
                <a:gd name="T5" fmla="*/ 0 h 6"/>
                <a:gd name="T6" fmla="*/ 16 w 20"/>
                <a:gd name="T7" fmla="*/ 0 h 6"/>
                <a:gd name="T8" fmla="*/ 20 w 20"/>
                <a:gd name="T9" fmla="*/ 3 h 6"/>
                <a:gd name="T10" fmla="*/ 16 w 20"/>
                <a:gd name="T11" fmla="*/ 6 h 6"/>
                <a:gd name="T12" fmla="*/ 3 w 2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0" h="6">
                  <a:moveTo>
                    <a:pt x="3" y="6"/>
                  </a:moveTo>
                  <a:cubicBezTo>
                    <a:pt x="1" y="6"/>
                    <a:pt x="0" y="5"/>
                    <a:pt x="0" y="3"/>
                  </a:cubicBezTo>
                  <a:cubicBezTo>
                    <a:pt x="0" y="1"/>
                    <a:pt x="1" y="0"/>
                    <a:pt x="3" y="0"/>
                  </a:cubicBezTo>
                  <a:cubicBezTo>
                    <a:pt x="16" y="0"/>
                    <a:pt x="16" y="0"/>
                    <a:pt x="16" y="0"/>
                  </a:cubicBezTo>
                  <a:cubicBezTo>
                    <a:pt x="18" y="0"/>
                    <a:pt x="20" y="1"/>
                    <a:pt x="20" y="3"/>
                  </a:cubicBezTo>
                  <a:cubicBezTo>
                    <a:pt x="20" y="5"/>
                    <a:pt x="18" y="6"/>
                    <a:pt x="16" y="6"/>
                  </a:cubicBezTo>
                  <a:lnTo>
                    <a:pt x="3" y="6"/>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450"/>
            <p:cNvSpPr/>
            <p:nvPr/>
          </p:nvSpPr>
          <p:spPr bwMode="auto">
            <a:xfrm>
              <a:off x="4168" y="1931"/>
              <a:ext cx="23" cy="5"/>
            </a:xfrm>
            <a:custGeom>
              <a:avLst/>
              <a:gdLst>
                <a:gd name="T0" fmla="*/ 3 w 13"/>
                <a:gd name="T1" fmla="*/ 3 h 3"/>
                <a:gd name="T2" fmla="*/ 12 w 13"/>
                <a:gd name="T3" fmla="*/ 3 h 3"/>
                <a:gd name="T4" fmla="*/ 13 w 13"/>
                <a:gd name="T5" fmla="*/ 1 h 3"/>
                <a:gd name="T6" fmla="*/ 3 w 13"/>
                <a:gd name="T7" fmla="*/ 1 h 3"/>
                <a:gd name="T8" fmla="*/ 0 w 13"/>
                <a:gd name="T9" fmla="*/ 0 h 3"/>
                <a:gd name="T10" fmla="*/ 3 w 13"/>
                <a:gd name="T11" fmla="*/ 3 h 3"/>
              </a:gdLst>
              <a:ahLst/>
              <a:cxnLst>
                <a:cxn ang="0">
                  <a:pos x="T0" y="T1"/>
                </a:cxn>
                <a:cxn ang="0">
                  <a:pos x="T2" y="T3"/>
                </a:cxn>
                <a:cxn ang="0">
                  <a:pos x="T4" y="T5"/>
                </a:cxn>
                <a:cxn ang="0">
                  <a:pos x="T6" y="T7"/>
                </a:cxn>
                <a:cxn ang="0">
                  <a:pos x="T8" y="T9"/>
                </a:cxn>
                <a:cxn ang="0">
                  <a:pos x="T10" y="T11"/>
                </a:cxn>
              </a:cxnLst>
              <a:rect l="0" t="0" r="r" b="b"/>
              <a:pathLst>
                <a:path w="13" h="3">
                  <a:moveTo>
                    <a:pt x="3" y="3"/>
                  </a:moveTo>
                  <a:cubicBezTo>
                    <a:pt x="12" y="3"/>
                    <a:pt x="12" y="3"/>
                    <a:pt x="12" y="3"/>
                  </a:cubicBezTo>
                  <a:cubicBezTo>
                    <a:pt x="13" y="1"/>
                    <a:pt x="13" y="1"/>
                    <a:pt x="13" y="1"/>
                  </a:cubicBezTo>
                  <a:cubicBezTo>
                    <a:pt x="13" y="1"/>
                    <a:pt x="5" y="1"/>
                    <a:pt x="3" y="1"/>
                  </a:cubicBezTo>
                  <a:cubicBezTo>
                    <a:pt x="2" y="1"/>
                    <a:pt x="1" y="1"/>
                    <a:pt x="0" y="0"/>
                  </a:cubicBezTo>
                  <a:cubicBezTo>
                    <a:pt x="0" y="2"/>
                    <a:pt x="1" y="3"/>
                    <a:pt x="3" y="3"/>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451"/>
            <p:cNvSpPr/>
            <p:nvPr/>
          </p:nvSpPr>
          <p:spPr bwMode="auto">
            <a:xfrm>
              <a:off x="4152" y="1954"/>
              <a:ext cx="7" cy="9"/>
            </a:xfrm>
            <a:custGeom>
              <a:avLst/>
              <a:gdLst>
                <a:gd name="T0" fmla="*/ 4 w 4"/>
                <a:gd name="T1" fmla="*/ 5 h 5"/>
                <a:gd name="T2" fmla="*/ 2 w 4"/>
                <a:gd name="T3" fmla="*/ 0 h 5"/>
                <a:gd name="T4" fmla="*/ 4 w 4"/>
                <a:gd name="T5" fmla="*/ 5 h 5"/>
              </a:gdLst>
              <a:ahLst/>
              <a:cxnLst>
                <a:cxn ang="0">
                  <a:pos x="T0" y="T1"/>
                </a:cxn>
                <a:cxn ang="0">
                  <a:pos x="T2" y="T3"/>
                </a:cxn>
                <a:cxn ang="0">
                  <a:pos x="T4" y="T5"/>
                </a:cxn>
              </a:cxnLst>
              <a:rect l="0" t="0" r="r" b="b"/>
              <a:pathLst>
                <a:path w="4" h="5">
                  <a:moveTo>
                    <a:pt x="4" y="5"/>
                  </a:moveTo>
                  <a:cubicBezTo>
                    <a:pt x="4" y="5"/>
                    <a:pt x="1" y="2"/>
                    <a:pt x="2" y="0"/>
                  </a:cubicBezTo>
                  <a:cubicBezTo>
                    <a:pt x="2" y="0"/>
                    <a:pt x="0" y="3"/>
                    <a:pt x="4" y="5"/>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452"/>
            <p:cNvSpPr/>
            <p:nvPr/>
          </p:nvSpPr>
          <p:spPr bwMode="auto">
            <a:xfrm>
              <a:off x="4157" y="1934"/>
              <a:ext cx="41" cy="14"/>
            </a:xfrm>
            <a:custGeom>
              <a:avLst/>
              <a:gdLst>
                <a:gd name="T0" fmla="*/ 4 w 23"/>
                <a:gd name="T1" fmla="*/ 7 h 8"/>
                <a:gd name="T2" fmla="*/ 0 w 23"/>
                <a:gd name="T3" fmla="*/ 4 h 8"/>
                <a:gd name="T4" fmla="*/ 4 w 23"/>
                <a:gd name="T5" fmla="*/ 0 h 8"/>
                <a:gd name="T6" fmla="*/ 19 w 23"/>
                <a:gd name="T7" fmla="*/ 0 h 8"/>
                <a:gd name="T8" fmla="*/ 23 w 23"/>
                <a:gd name="T9" fmla="*/ 4 h 8"/>
                <a:gd name="T10" fmla="*/ 20 w 23"/>
                <a:gd name="T11" fmla="*/ 7 h 8"/>
                <a:gd name="T12" fmla="*/ 4 w 23"/>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23" h="8">
                  <a:moveTo>
                    <a:pt x="4" y="7"/>
                  </a:moveTo>
                  <a:cubicBezTo>
                    <a:pt x="2" y="8"/>
                    <a:pt x="1" y="6"/>
                    <a:pt x="0" y="4"/>
                  </a:cubicBezTo>
                  <a:cubicBezTo>
                    <a:pt x="0" y="2"/>
                    <a:pt x="2" y="0"/>
                    <a:pt x="4" y="0"/>
                  </a:cubicBezTo>
                  <a:cubicBezTo>
                    <a:pt x="19" y="0"/>
                    <a:pt x="19" y="0"/>
                    <a:pt x="19" y="0"/>
                  </a:cubicBezTo>
                  <a:cubicBezTo>
                    <a:pt x="21" y="0"/>
                    <a:pt x="23" y="2"/>
                    <a:pt x="23" y="4"/>
                  </a:cubicBezTo>
                  <a:cubicBezTo>
                    <a:pt x="23" y="6"/>
                    <a:pt x="22" y="7"/>
                    <a:pt x="20" y="7"/>
                  </a:cubicBezTo>
                  <a:lnTo>
                    <a:pt x="4" y="7"/>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453"/>
            <p:cNvSpPr/>
            <p:nvPr/>
          </p:nvSpPr>
          <p:spPr bwMode="auto">
            <a:xfrm>
              <a:off x="4164" y="1936"/>
              <a:ext cx="6" cy="9"/>
            </a:xfrm>
            <a:custGeom>
              <a:avLst/>
              <a:gdLst>
                <a:gd name="T0" fmla="*/ 3 w 3"/>
                <a:gd name="T1" fmla="*/ 5 h 5"/>
                <a:gd name="T2" fmla="*/ 3 w 3"/>
                <a:gd name="T3" fmla="*/ 0 h 5"/>
                <a:gd name="T4" fmla="*/ 3 w 3"/>
                <a:gd name="T5" fmla="*/ 5 h 5"/>
              </a:gdLst>
              <a:ahLst/>
              <a:cxnLst>
                <a:cxn ang="0">
                  <a:pos x="T0" y="T1"/>
                </a:cxn>
                <a:cxn ang="0">
                  <a:pos x="T2" y="T3"/>
                </a:cxn>
                <a:cxn ang="0">
                  <a:pos x="T4" y="T5"/>
                </a:cxn>
              </a:cxnLst>
              <a:rect l="0" t="0" r="r" b="b"/>
              <a:pathLst>
                <a:path w="3" h="5">
                  <a:moveTo>
                    <a:pt x="3" y="5"/>
                  </a:moveTo>
                  <a:cubicBezTo>
                    <a:pt x="3" y="5"/>
                    <a:pt x="1" y="3"/>
                    <a:pt x="3" y="0"/>
                  </a:cubicBezTo>
                  <a:cubicBezTo>
                    <a:pt x="3" y="0"/>
                    <a:pt x="0" y="3"/>
                    <a:pt x="3" y="5"/>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454"/>
            <p:cNvSpPr/>
            <p:nvPr/>
          </p:nvSpPr>
          <p:spPr bwMode="auto">
            <a:xfrm>
              <a:off x="4173" y="1927"/>
              <a:ext cx="6" cy="7"/>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2" y="4"/>
                    <a:pt x="1" y="2"/>
                    <a:pt x="3" y="0"/>
                  </a:cubicBezTo>
                  <a:cubicBezTo>
                    <a:pt x="3" y="0"/>
                    <a:pt x="0" y="2"/>
                    <a:pt x="2" y="4"/>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455"/>
            <p:cNvSpPr/>
            <p:nvPr/>
          </p:nvSpPr>
          <p:spPr bwMode="auto">
            <a:xfrm>
              <a:off x="4179" y="1954"/>
              <a:ext cx="5" cy="7"/>
            </a:xfrm>
            <a:custGeom>
              <a:avLst/>
              <a:gdLst>
                <a:gd name="T0" fmla="*/ 3 w 3"/>
                <a:gd name="T1" fmla="*/ 4 h 4"/>
                <a:gd name="T2" fmla="*/ 3 w 3"/>
                <a:gd name="T3" fmla="*/ 0 h 4"/>
                <a:gd name="T4" fmla="*/ 3 w 3"/>
                <a:gd name="T5" fmla="*/ 4 h 4"/>
              </a:gdLst>
              <a:ahLst/>
              <a:cxnLst>
                <a:cxn ang="0">
                  <a:pos x="T0" y="T1"/>
                </a:cxn>
                <a:cxn ang="0">
                  <a:pos x="T2" y="T3"/>
                </a:cxn>
                <a:cxn ang="0">
                  <a:pos x="T4" y="T5"/>
                </a:cxn>
              </a:cxnLst>
              <a:rect l="0" t="0" r="r" b="b"/>
              <a:pathLst>
                <a:path w="3" h="4">
                  <a:moveTo>
                    <a:pt x="3" y="4"/>
                  </a:moveTo>
                  <a:cubicBezTo>
                    <a:pt x="3" y="4"/>
                    <a:pt x="1" y="2"/>
                    <a:pt x="3" y="0"/>
                  </a:cubicBezTo>
                  <a:cubicBezTo>
                    <a:pt x="3" y="0"/>
                    <a:pt x="0" y="2"/>
                    <a:pt x="3" y="4"/>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456"/>
            <p:cNvSpPr/>
            <p:nvPr/>
          </p:nvSpPr>
          <p:spPr bwMode="auto">
            <a:xfrm>
              <a:off x="4182" y="1938"/>
              <a:ext cx="4" cy="9"/>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5"/>
                    <a:pt x="1" y="2"/>
                    <a:pt x="2" y="0"/>
                  </a:cubicBezTo>
                  <a:cubicBezTo>
                    <a:pt x="2" y="0"/>
                    <a:pt x="0" y="2"/>
                    <a:pt x="2" y="5"/>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457"/>
            <p:cNvSpPr/>
            <p:nvPr/>
          </p:nvSpPr>
          <p:spPr bwMode="auto">
            <a:xfrm>
              <a:off x="4184" y="1927"/>
              <a:ext cx="5" cy="7"/>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2" y="4"/>
                    <a:pt x="1" y="1"/>
                    <a:pt x="3" y="0"/>
                  </a:cubicBezTo>
                  <a:cubicBezTo>
                    <a:pt x="3" y="0"/>
                    <a:pt x="0" y="1"/>
                    <a:pt x="2" y="4"/>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458"/>
            <p:cNvSpPr/>
            <p:nvPr/>
          </p:nvSpPr>
          <p:spPr bwMode="auto">
            <a:xfrm>
              <a:off x="4321" y="2334"/>
              <a:ext cx="278" cy="150"/>
            </a:xfrm>
            <a:custGeom>
              <a:avLst/>
              <a:gdLst>
                <a:gd name="T0" fmla="*/ 64 w 157"/>
                <a:gd name="T1" fmla="*/ 40 h 84"/>
                <a:gd name="T2" fmla="*/ 107 w 157"/>
                <a:gd name="T3" fmla="*/ 10 h 84"/>
                <a:gd name="T4" fmla="*/ 157 w 157"/>
                <a:gd name="T5" fmla="*/ 61 h 84"/>
                <a:gd name="T6" fmla="*/ 67 w 157"/>
                <a:gd name="T7" fmla="*/ 84 h 84"/>
                <a:gd name="T8" fmla="*/ 0 w 157"/>
                <a:gd name="T9" fmla="*/ 55 h 84"/>
                <a:gd name="T10" fmla="*/ 16 w 157"/>
                <a:gd name="T11" fmla="*/ 17 h 84"/>
                <a:gd name="T12" fmla="*/ 64 w 157"/>
                <a:gd name="T13" fmla="*/ 40 h 84"/>
              </a:gdLst>
              <a:ahLst/>
              <a:cxnLst>
                <a:cxn ang="0">
                  <a:pos x="T0" y="T1"/>
                </a:cxn>
                <a:cxn ang="0">
                  <a:pos x="T2" y="T3"/>
                </a:cxn>
                <a:cxn ang="0">
                  <a:pos x="T4" y="T5"/>
                </a:cxn>
                <a:cxn ang="0">
                  <a:pos x="T6" y="T7"/>
                </a:cxn>
                <a:cxn ang="0">
                  <a:pos x="T8" y="T9"/>
                </a:cxn>
                <a:cxn ang="0">
                  <a:pos x="T10" y="T11"/>
                </a:cxn>
                <a:cxn ang="0">
                  <a:pos x="T12" y="T13"/>
                </a:cxn>
              </a:cxnLst>
              <a:rect l="0" t="0" r="r" b="b"/>
              <a:pathLst>
                <a:path w="157" h="84">
                  <a:moveTo>
                    <a:pt x="64" y="40"/>
                  </a:moveTo>
                  <a:cubicBezTo>
                    <a:pt x="64" y="40"/>
                    <a:pt x="94" y="21"/>
                    <a:pt x="107" y="10"/>
                  </a:cubicBezTo>
                  <a:cubicBezTo>
                    <a:pt x="118" y="0"/>
                    <a:pt x="157" y="61"/>
                    <a:pt x="157" y="61"/>
                  </a:cubicBezTo>
                  <a:cubicBezTo>
                    <a:pt x="67" y="84"/>
                    <a:pt x="67" y="84"/>
                    <a:pt x="67" y="84"/>
                  </a:cubicBezTo>
                  <a:cubicBezTo>
                    <a:pt x="0" y="55"/>
                    <a:pt x="0" y="55"/>
                    <a:pt x="0" y="55"/>
                  </a:cubicBezTo>
                  <a:cubicBezTo>
                    <a:pt x="16" y="17"/>
                    <a:pt x="16" y="17"/>
                    <a:pt x="16" y="17"/>
                  </a:cubicBezTo>
                  <a:lnTo>
                    <a:pt x="64" y="40"/>
                  </a:lnTo>
                  <a:close/>
                </a:path>
              </a:pathLst>
            </a:custGeom>
            <a:solidFill>
              <a:srgbClr val="FE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459"/>
            <p:cNvSpPr/>
            <p:nvPr/>
          </p:nvSpPr>
          <p:spPr bwMode="auto">
            <a:xfrm>
              <a:off x="4322" y="2365"/>
              <a:ext cx="39" cy="72"/>
            </a:xfrm>
            <a:custGeom>
              <a:avLst/>
              <a:gdLst>
                <a:gd name="T0" fmla="*/ 0 w 39"/>
                <a:gd name="T1" fmla="*/ 69 h 72"/>
                <a:gd name="T2" fmla="*/ 9 w 39"/>
                <a:gd name="T3" fmla="*/ 72 h 72"/>
                <a:gd name="T4" fmla="*/ 39 w 39"/>
                <a:gd name="T5" fmla="*/ 5 h 72"/>
                <a:gd name="T6" fmla="*/ 31 w 39"/>
                <a:gd name="T7" fmla="*/ 0 h 72"/>
                <a:gd name="T8" fmla="*/ 0 w 39"/>
                <a:gd name="T9" fmla="*/ 69 h 72"/>
              </a:gdLst>
              <a:ahLst/>
              <a:cxnLst>
                <a:cxn ang="0">
                  <a:pos x="T0" y="T1"/>
                </a:cxn>
                <a:cxn ang="0">
                  <a:pos x="T2" y="T3"/>
                </a:cxn>
                <a:cxn ang="0">
                  <a:pos x="T4" y="T5"/>
                </a:cxn>
                <a:cxn ang="0">
                  <a:pos x="T6" y="T7"/>
                </a:cxn>
                <a:cxn ang="0">
                  <a:pos x="T8" y="T9"/>
                </a:cxn>
              </a:cxnLst>
              <a:rect l="0" t="0" r="r" b="b"/>
              <a:pathLst>
                <a:path w="39" h="72">
                  <a:moveTo>
                    <a:pt x="0" y="69"/>
                  </a:moveTo>
                  <a:lnTo>
                    <a:pt x="9" y="72"/>
                  </a:lnTo>
                  <a:lnTo>
                    <a:pt x="39" y="5"/>
                  </a:lnTo>
                  <a:lnTo>
                    <a:pt x="31" y="0"/>
                  </a:lnTo>
                  <a:lnTo>
                    <a:pt x="0" y="69"/>
                  </a:lnTo>
                  <a:close/>
                </a:path>
              </a:pathLst>
            </a:custGeom>
            <a:solidFill>
              <a:srgbClr val="9D8B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460"/>
            <p:cNvSpPr/>
            <p:nvPr/>
          </p:nvSpPr>
          <p:spPr bwMode="auto">
            <a:xfrm>
              <a:off x="4269" y="2341"/>
              <a:ext cx="85" cy="98"/>
            </a:xfrm>
            <a:custGeom>
              <a:avLst/>
              <a:gdLst>
                <a:gd name="T0" fmla="*/ 85 w 85"/>
                <a:gd name="T1" fmla="*/ 22 h 98"/>
                <a:gd name="T2" fmla="*/ 50 w 85"/>
                <a:gd name="T3" fmla="*/ 98 h 98"/>
                <a:gd name="T4" fmla="*/ 0 w 85"/>
                <a:gd name="T5" fmla="*/ 77 h 98"/>
                <a:gd name="T6" fmla="*/ 36 w 85"/>
                <a:gd name="T7" fmla="*/ 0 h 98"/>
                <a:gd name="T8" fmla="*/ 85 w 85"/>
                <a:gd name="T9" fmla="*/ 22 h 98"/>
              </a:gdLst>
              <a:ahLst/>
              <a:cxnLst>
                <a:cxn ang="0">
                  <a:pos x="T0" y="T1"/>
                </a:cxn>
                <a:cxn ang="0">
                  <a:pos x="T2" y="T3"/>
                </a:cxn>
                <a:cxn ang="0">
                  <a:pos x="T4" y="T5"/>
                </a:cxn>
                <a:cxn ang="0">
                  <a:pos x="T6" y="T7"/>
                </a:cxn>
                <a:cxn ang="0">
                  <a:pos x="T8" y="T9"/>
                </a:cxn>
              </a:cxnLst>
              <a:rect l="0" t="0" r="r" b="b"/>
              <a:pathLst>
                <a:path w="85" h="98">
                  <a:moveTo>
                    <a:pt x="85" y="22"/>
                  </a:moveTo>
                  <a:lnTo>
                    <a:pt x="50" y="98"/>
                  </a:lnTo>
                  <a:lnTo>
                    <a:pt x="0" y="77"/>
                  </a:lnTo>
                  <a:lnTo>
                    <a:pt x="36" y="0"/>
                  </a:lnTo>
                  <a:lnTo>
                    <a:pt x="85" y="22"/>
                  </a:lnTo>
                  <a:close/>
                </a:path>
              </a:pathLst>
            </a:custGeom>
            <a:solidFill>
              <a:srgbClr val="FE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461"/>
            <p:cNvSpPr/>
            <p:nvPr/>
          </p:nvSpPr>
          <p:spPr bwMode="auto">
            <a:xfrm>
              <a:off x="4342" y="2361"/>
              <a:ext cx="7" cy="9"/>
            </a:xfrm>
            <a:custGeom>
              <a:avLst/>
              <a:gdLst>
                <a:gd name="T0" fmla="*/ 3 w 4"/>
                <a:gd name="T1" fmla="*/ 1 h 5"/>
                <a:gd name="T2" fmla="*/ 4 w 4"/>
                <a:gd name="T3" fmla="*/ 4 h 5"/>
                <a:gd name="T4" fmla="*/ 1 w 4"/>
                <a:gd name="T5" fmla="*/ 4 h 5"/>
                <a:gd name="T6" fmla="*/ 0 w 4"/>
                <a:gd name="T7" fmla="*/ 2 h 5"/>
                <a:gd name="T8" fmla="*/ 3 w 4"/>
                <a:gd name="T9" fmla="*/ 1 h 5"/>
              </a:gdLst>
              <a:ahLst/>
              <a:cxnLst>
                <a:cxn ang="0">
                  <a:pos x="T0" y="T1"/>
                </a:cxn>
                <a:cxn ang="0">
                  <a:pos x="T2" y="T3"/>
                </a:cxn>
                <a:cxn ang="0">
                  <a:pos x="T4" y="T5"/>
                </a:cxn>
                <a:cxn ang="0">
                  <a:pos x="T6" y="T7"/>
                </a:cxn>
                <a:cxn ang="0">
                  <a:pos x="T8" y="T9"/>
                </a:cxn>
              </a:cxnLst>
              <a:rect l="0" t="0" r="r" b="b"/>
              <a:pathLst>
                <a:path w="4" h="5">
                  <a:moveTo>
                    <a:pt x="3" y="1"/>
                  </a:moveTo>
                  <a:cubicBezTo>
                    <a:pt x="4" y="1"/>
                    <a:pt x="4" y="3"/>
                    <a:pt x="4" y="4"/>
                  </a:cubicBezTo>
                  <a:cubicBezTo>
                    <a:pt x="3" y="5"/>
                    <a:pt x="2" y="5"/>
                    <a:pt x="1" y="4"/>
                  </a:cubicBezTo>
                  <a:cubicBezTo>
                    <a:pt x="0" y="4"/>
                    <a:pt x="0" y="3"/>
                    <a:pt x="0" y="2"/>
                  </a:cubicBezTo>
                  <a:cubicBezTo>
                    <a:pt x="1" y="1"/>
                    <a:pt x="2" y="0"/>
                    <a:pt x="3" y="1"/>
                  </a:cubicBezTo>
                  <a:close/>
                </a:path>
              </a:pathLst>
            </a:cu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Rectangle 462"/>
            <p:cNvSpPr>
              <a:spLocks noChangeArrowheads="1"/>
            </p:cNvSpPr>
            <p:nvPr/>
          </p:nvSpPr>
          <p:spPr bwMode="auto">
            <a:xfrm>
              <a:off x="4344" y="2366"/>
              <a:ext cx="1" cy="1"/>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76" name="Freeform 463"/>
            <p:cNvSpPr/>
            <p:nvPr/>
          </p:nvSpPr>
          <p:spPr bwMode="auto">
            <a:xfrm>
              <a:off x="4344" y="2363"/>
              <a:ext cx="1" cy="2"/>
            </a:xfrm>
            <a:custGeom>
              <a:avLst/>
              <a:gdLst>
                <a:gd name="T0" fmla="*/ 1 w 1"/>
                <a:gd name="T1" fmla="*/ 0 h 2"/>
                <a:gd name="T2" fmla="*/ 1 w 1"/>
                <a:gd name="T3" fmla="*/ 2 h 2"/>
                <a:gd name="T4" fmla="*/ 1 w 1"/>
                <a:gd name="T5" fmla="*/ 2 h 2"/>
                <a:gd name="T6" fmla="*/ 0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2"/>
                  </a:lnTo>
                  <a:lnTo>
                    <a:pt x="1" y="2"/>
                  </a:lnTo>
                  <a:lnTo>
                    <a:pt x="0" y="0"/>
                  </a:lnTo>
                  <a:lnTo>
                    <a:pt x="1"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464"/>
            <p:cNvSpPr/>
            <p:nvPr/>
          </p:nvSpPr>
          <p:spPr bwMode="auto">
            <a:xfrm>
              <a:off x="4347" y="2365"/>
              <a:ext cx="2" cy="1"/>
            </a:xfrm>
            <a:custGeom>
              <a:avLst/>
              <a:gdLst>
                <a:gd name="T0" fmla="*/ 2 w 2"/>
                <a:gd name="T1" fmla="*/ 1 h 1"/>
                <a:gd name="T2" fmla="*/ 0 w 2"/>
                <a:gd name="T3" fmla="*/ 1 h 1"/>
                <a:gd name="T4" fmla="*/ 0 w 2"/>
                <a:gd name="T5" fmla="*/ 0 h 1"/>
                <a:gd name="T6" fmla="*/ 0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0" y="0"/>
                  </a:lnTo>
                  <a:lnTo>
                    <a:pt x="0" y="0"/>
                  </a:lnTo>
                  <a:lnTo>
                    <a:pt x="2" y="1"/>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465"/>
            <p:cNvSpPr/>
            <p:nvPr/>
          </p:nvSpPr>
          <p:spPr bwMode="auto">
            <a:xfrm>
              <a:off x="4345" y="2366"/>
              <a:ext cx="2" cy="2"/>
            </a:xfrm>
            <a:custGeom>
              <a:avLst/>
              <a:gdLst>
                <a:gd name="T0" fmla="*/ 2 w 2"/>
                <a:gd name="T1" fmla="*/ 2 h 2"/>
                <a:gd name="T2" fmla="*/ 0 w 2"/>
                <a:gd name="T3" fmla="*/ 2 h 2"/>
                <a:gd name="T4" fmla="*/ 0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0" y="2"/>
                  </a:lnTo>
                  <a:lnTo>
                    <a:pt x="2" y="0"/>
                  </a:lnTo>
                  <a:lnTo>
                    <a:pt x="2" y="2"/>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466"/>
            <p:cNvSpPr/>
            <p:nvPr/>
          </p:nvSpPr>
          <p:spPr bwMode="auto">
            <a:xfrm>
              <a:off x="4402" y="2436"/>
              <a:ext cx="32" cy="46"/>
            </a:xfrm>
            <a:custGeom>
              <a:avLst/>
              <a:gdLst>
                <a:gd name="T0" fmla="*/ 18 w 18"/>
                <a:gd name="T1" fmla="*/ 26 h 26"/>
                <a:gd name="T2" fmla="*/ 0 w 18"/>
                <a:gd name="T3" fmla="*/ 3 h 26"/>
                <a:gd name="T4" fmla="*/ 9 w 18"/>
                <a:gd name="T5" fmla="*/ 15 h 26"/>
                <a:gd name="T6" fmla="*/ 9 w 18"/>
                <a:gd name="T7" fmla="*/ 0 h 26"/>
                <a:gd name="T8" fmla="*/ 18 w 18"/>
                <a:gd name="T9" fmla="*/ 26 h 26"/>
              </a:gdLst>
              <a:ahLst/>
              <a:cxnLst>
                <a:cxn ang="0">
                  <a:pos x="T0" y="T1"/>
                </a:cxn>
                <a:cxn ang="0">
                  <a:pos x="T2" y="T3"/>
                </a:cxn>
                <a:cxn ang="0">
                  <a:pos x="T4" y="T5"/>
                </a:cxn>
                <a:cxn ang="0">
                  <a:pos x="T6" y="T7"/>
                </a:cxn>
                <a:cxn ang="0">
                  <a:pos x="T8" y="T9"/>
                </a:cxn>
              </a:cxnLst>
              <a:rect l="0" t="0" r="r" b="b"/>
              <a:pathLst>
                <a:path w="18" h="26">
                  <a:moveTo>
                    <a:pt x="18" y="26"/>
                  </a:moveTo>
                  <a:cubicBezTo>
                    <a:pt x="18" y="26"/>
                    <a:pt x="1" y="15"/>
                    <a:pt x="0" y="3"/>
                  </a:cubicBezTo>
                  <a:cubicBezTo>
                    <a:pt x="0" y="3"/>
                    <a:pt x="5" y="15"/>
                    <a:pt x="9" y="15"/>
                  </a:cubicBezTo>
                  <a:cubicBezTo>
                    <a:pt x="9" y="15"/>
                    <a:pt x="7" y="6"/>
                    <a:pt x="9" y="0"/>
                  </a:cubicBezTo>
                  <a:cubicBezTo>
                    <a:pt x="9" y="0"/>
                    <a:pt x="10" y="18"/>
                    <a:pt x="18" y="26"/>
                  </a:cubicBezTo>
                  <a:close/>
                </a:path>
              </a:pathLst>
            </a:custGeom>
            <a:solidFill>
              <a:srgbClr val="9D8B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467"/>
            <p:cNvSpPr/>
            <p:nvPr/>
          </p:nvSpPr>
          <p:spPr bwMode="auto">
            <a:xfrm>
              <a:off x="4409" y="2407"/>
              <a:ext cx="22" cy="20"/>
            </a:xfrm>
            <a:custGeom>
              <a:avLst/>
              <a:gdLst>
                <a:gd name="T0" fmla="*/ 0 w 12"/>
                <a:gd name="T1" fmla="*/ 11 h 11"/>
                <a:gd name="T2" fmla="*/ 12 w 12"/>
                <a:gd name="T3" fmla="*/ 0 h 11"/>
                <a:gd name="T4" fmla="*/ 0 w 12"/>
                <a:gd name="T5" fmla="*/ 11 h 11"/>
              </a:gdLst>
              <a:ahLst/>
              <a:cxnLst>
                <a:cxn ang="0">
                  <a:pos x="T0" y="T1"/>
                </a:cxn>
                <a:cxn ang="0">
                  <a:pos x="T2" y="T3"/>
                </a:cxn>
                <a:cxn ang="0">
                  <a:pos x="T4" y="T5"/>
                </a:cxn>
              </a:cxnLst>
              <a:rect l="0" t="0" r="r" b="b"/>
              <a:pathLst>
                <a:path w="12" h="11">
                  <a:moveTo>
                    <a:pt x="0" y="11"/>
                  </a:moveTo>
                  <a:cubicBezTo>
                    <a:pt x="0" y="11"/>
                    <a:pt x="7" y="0"/>
                    <a:pt x="12" y="0"/>
                  </a:cubicBezTo>
                  <a:cubicBezTo>
                    <a:pt x="12" y="0"/>
                    <a:pt x="4" y="0"/>
                    <a:pt x="0" y="11"/>
                  </a:cubicBezTo>
                  <a:close/>
                </a:path>
              </a:pathLst>
            </a:custGeom>
            <a:solidFill>
              <a:srgbClr val="9D8B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468"/>
            <p:cNvSpPr/>
            <p:nvPr/>
          </p:nvSpPr>
          <p:spPr bwMode="auto">
            <a:xfrm>
              <a:off x="4509" y="2357"/>
              <a:ext cx="28" cy="38"/>
            </a:xfrm>
            <a:custGeom>
              <a:avLst/>
              <a:gdLst>
                <a:gd name="T0" fmla="*/ 0 w 16"/>
                <a:gd name="T1" fmla="*/ 0 h 21"/>
                <a:gd name="T2" fmla="*/ 13 w 16"/>
                <a:gd name="T3" fmla="*/ 21 h 21"/>
                <a:gd name="T4" fmla="*/ 5 w 16"/>
                <a:gd name="T5" fmla="*/ 6 h 21"/>
                <a:gd name="T6" fmla="*/ 16 w 16"/>
                <a:gd name="T7" fmla="*/ 10 h 21"/>
                <a:gd name="T8" fmla="*/ 0 w 16"/>
                <a:gd name="T9" fmla="*/ 0 h 21"/>
              </a:gdLst>
              <a:ahLst/>
              <a:cxnLst>
                <a:cxn ang="0">
                  <a:pos x="T0" y="T1"/>
                </a:cxn>
                <a:cxn ang="0">
                  <a:pos x="T2" y="T3"/>
                </a:cxn>
                <a:cxn ang="0">
                  <a:pos x="T4" y="T5"/>
                </a:cxn>
                <a:cxn ang="0">
                  <a:pos x="T6" y="T7"/>
                </a:cxn>
                <a:cxn ang="0">
                  <a:pos x="T8" y="T9"/>
                </a:cxn>
              </a:cxnLst>
              <a:rect l="0" t="0" r="r" b="b"/>
              <a:pathLst>
                <a:path w="16" h="21">
                  <a:moveTo>
                    <a:pt x="0" y="0"/>
                  </a:moveTo>
                  <a:cubicBezTo>
                    <a:pt x="0" y="0"/>
                    <a:pt x="9" y="18"/>
                    <a:pt x="13" y="21"/>
                  </a:cubicBezTo>
                  <a:cubicBezTo>
                    <a:pt x="13" y="21"/>
                    <a:pt x="6" y="11"/>
                    <a:pt x="5" y="6"/>
                  </a:cubicBezTo>
                  <a:cubicBezTo>
                    <a:pt x="5" y="6"/>
                    <a:pt x="14" y="11"/>
                    <a:pt x="16" y="10"/>
                  </a:cubicBezTo>
                  <a:cubicBezTo>
                    <a:pt x="16" y="10"/>
                    <a:pt x="6" y="5"/>
                    <a:pt x="0" y="0"/>
                  </a:cubicBezTo>
                  <a:close/>
                </a:path>
              </a:pathLst>
            </a:custGeom>
            <a:solidFill>
              <a:srgbClr val="9D8B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469"/>
            <p:cNvSpPr/>
            <p:nvPr/>
          </p:nvSpPr>
          <p:spPr bwMode="auto">
            <a:xfrm>
              <a:off x="4505" y="2366"/>
              <a:ext cx="7" cy="34"/>
            </a:xfrm>
            <a:custGeom>
              <a:avLst/>
              <a:gdLst>
                <a:gd name="T0" fmla="*/ 0 w 4"/>
                <a:gd name="T1" fmla="*/ 19 h 19"/>
                <a:gd name="T2" fmla="*/ 1 w 4"/>
                <a:gd name="T3" fmla="*/ 0 h 19"/>
                <a:gd name="T4" fmla="*/ 0 w 4"/>
                <a:gd name="T5" fmla="*/ 19 h 19"/>
              </a:gdLst>
              <a:ahLst/>
              <a:cxnLst>
                <a:cxn ang="0">
                  <a:pos x="T0" y="T1"/>
                </a:cxn>
                <a:cxn ang="0">
                  <a:pos x="T2" y="T3"/>
                </a:cxn>
                <a:cxn ang="0">
                  <a:pos x="T4" y="T5"/>
                </a:cxn>
              </a:cxnLst>
              <a:rect l="0" t="0" r="r" b="b"/>
              <a:pathLst>
                <a:path w="4" h="19">
                  <a:moveTo>
                    <a:pt x="0" y="19"/>
                  </a:moveTo>
                  <a:cubicBezTo>
                    <a:pt x="0" y="19"/>
                    <a:pt x="3" y="5"/>
                    <a:pt x="1" y="0"/>
                  </a:cubicBezTo>
                  <a:cubicBezTo>
                    <a:pt x="1" y="0"/>
                    <a:pt x="4" y="8"/>
                    <a:pt x="0" y="19"/>
                  </a:cubicBezTo>
                  <a:close/>
                </a:path>
              </a:pathLst>
            </a:custGeom>
            <a:solidFill>
              <a:srgbClr val="FFD8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470"/>
            <p:cNvSpPr/>
            <p:nvPr/>
          </p:nvSpPr>
          <p:spPr bwMode="auto">
            <a:xfrm>
              <a:off x="4303" y="1890"/>
              <a:ext cx="296" cy="146"/>
            </a:xfrm>
            <a:custGeom>
              <a:avLst/>
              <a:gdLst>
                <a:gd name="T0" fmla="*/ 67 w 167"/>
                <a:gd name="T1" fmla="*/ 45 h 82"/>
                <a:gd name="T2" fmla="*/ 117 w 167"/>
                <a:gd name="T3" fmla="*/ 72 h 82"/>
                <a:gd name="T4" fmla="*/ 167 w 167"/>
                <a:gd name="T5" fmla="*/ 20 h 82"/>
                <a:gd name="T6" fmla="*/ 69 w 167"/>
                <a:gd name="T7" fmla="*/ 0 h 82"/>
                <a:gd name="T8" fmla="*/ 0 w 167"/>
                <a:gd name="T9" fmla="*/ 9 h 82"/>
                <a:gd name="T10" fmla="*/ 0 w 167"/>
                <a:gd name="T11" fmla="*/ 51 h 82"/>
                <a:gd name="T12" fmla="*/ 67 w 167"/>
                <a:gd name="T13" fmla="*/ 45 h 82"/>
              </a:gdLst>
              <a:ahLst/>
              <a:cxnLst>
                <a:cxn ang="0">
                  <a:pos x="T0" y="T1"/>
                </a:cxn>
                <a:cxn ang="0">
                  <a:pos x="T2" y="T3"/>
                </a:cxn>
                <a:cxn ang="0">
                  <a:pos x="T4" y="T5"/>
                </a:cxn>
                <a:cxn ang="0">
                  <a:pos x="T6" y="T7"/>
                </a:cxn>
                <a:cxn ang="0">
                  <a:pos x="T8" y="T9"/>
                </a:cxn>
                <a:cxn ang="0">
                  <a:pos x="T10" y="T11"/>
                </a:cxn>
                <a:cxn ang="0">
                  <a:pos x="T12" y="T13"/>
                </a:cxn>
              </a:cxnLst>
              <a:rect l="0" t="0" r="r" b="b"/>
              <a:pathLst>
                <a:path w="167" h="82">
                  <a:moveTo>
                    <a:pt x="67" y="45"/>
                  </a:moveTo>
                  <a:cubicBezTo>
                    <a:pt x="67" y="45"/>
                    <a:pt x="104" y="60"/>
                    <a:pt x="117" y="72"/>
                  </a:cubicBezTo>
                  <a:cubicBezTo>
                    <a:pt x="128" y="82"/>
                    <a:pt x="167" y="20"/>
                    <a:pt x="167" y="20"/>
                  </a:cubicBezTo>
                  <a:cubicBezTo>
                    <a:pt x="69" y="0"/>
                    <a:pt x="69" y="0"/>
                    <a:pt x="69" y="0"/>
                  </a:cubicBezTo>
                  <a:cubicBezTo>
                    <a:pt x="0" y="9"/>
                    <a:pt x="0" y="9"/>
                    <a:pt x="0" y="9"/>
                  </a:cubicBezTo>
                  <a:cubicBezTo>
                    <a:pt x="0" y="51"/>
                    <a:pt x="0" y="51"/>
                    <a:pt x="0" y="51"/>
                  </a:cubicBezTo>
                  <a:lnTo>
                    <a:pt x="67" y="45"/>
                  </a:lnTo>
                  <a:close/>
                </a:path>
              </a:pathLst>
            </a:custGeom>
            <a:solidFill>
              <a:srgbClr val="FE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471"/>
            <p:cNvSpPr/>
            <p:nvPr/>
          </p:nvSpPr>
          <p:spPr bwMode="auto">
            <a:xfrm>
              <a:off x="4303" y="1904"/>
              <a:ext cx="14" cy="76"/>
            </a:xfrm>
            <a:custGeom>
              <a:avLst/>
              <a:gdLst>
                <a:gd name="T0" fmla="*/ 0 w 14"/>
                <a:gd name="T1" fmla="*/ 2 h 76"/>
                <a:gd name="T2" fmla="*/ 10 w 14"/>
                <a:gd name="T3" fmla="*/ 0 h 76"/>
                <a:gd name="T4" fmla="*/ 14 w 14"/>
                <a:gd name="T5" fmla="*/ 75 h 76"/>
                <a:gd name="T6" fmla="*/ 3 w 14"/>
                <a:gd name="T7" fmla="*/ 76 h 76"/>
                <a:gd name="T8" fmla="*/ 0 w 14"/>
                <a:gd name="T9" fmla="*/ 2 h 76"/>
              </a:gdLst>
              <a:ahLst/>
              <a:cxnLst>
                <a:cxn ang="0">
                  <a:pos x="T0" y="T1"/>
                </a:cxn>
                <a:cxn ang="0">
                  <a:pos x="T2" y="T3"/>
                </a:cxn>
                <a:cxn ang="0">
                  <a:pos x="T4" y="T5"/>
                </a:cxn>
                <a:cxn ang="0">
                  <a:pos x="T6" y="T7"/>
                </a:cxn>
                <a:cxn ang="0">
                  <a:pos x="T8" y="T9"/>
                </a:cxn>
              </a:cxnLst>
              <a:rect l="0" t="0" r="r" b="b"/>
              <a:pathLst>
                <a:path w="14" h="76">
                  <a:moveTo>
                    <a:pt x="0" y="2"/>
                  </a:moveTo>
                  <a:lnTo>
                    <a:pt x="10" y="0"/>
                  </a:lnTo>
                  <a:lnTo>
                    <a:pt x="14" y="75"/>
                  </a:lnTo>
                  <a:lnTo>
                    <a:pt x="3" y="76"/>
                  </a:lnTo>
                  <a:lnTo>
                    <a:pt x="0" y="2"/>
                  </a:lnTo>
                  <a:close/>
                </a:path>
              </a:pathLst>
            </a:custGeom>
            <a:solidFill>
              <a:srgbClr val="9D8B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472"/>
            <p:cNvSpPr/>
            <p:nvPr/>
          </p:nvSpPr>
          <p:spPr bwMode="auto">
            <a:xfrm>
              <a:off x="4250" y="1899"/>
              <a:ext cx="56" cy="85"/>
            </a:xfrm>
            <a:custGeom>
              <a:avLst/>
              <a:gdLst>
                <a:gd name="T0" fmla="*/ 56 w 56"/>
                <a:gd name="T1" fmla="*/ 83 h 85"/>
                <a:gd name="T2" fmla="*/ 55 w 56"/>
                <a:gd name="T3" fmla="*/ 0 h 85"/>
                <a:gd name="T4" fmla="*/ 0 w 56"/>
                <a:gd name="T5" fmla="*/ 1 h 85"/>
                <a:gd name="T6" fmla="*/ 1 w 56"/>
                <a:gd name="T7" fmla="*/ 85 h 85"/>
                <a:gd name="T8" fmla="*/ 56 w 56"/>
                <a:gd name="T9" fmla="*/ 83 h 85"/>
              </a:gdLst>
              <a:ahLst/>
              <a:cxnLst>
                <a:cxn ang="0">
                  <a:pos x="T0" y="T1"/>
                </a:cxn>
                <a:cxn ang="0">
                  <a:pos x="T2" y="T3"/>
                </a:cxn>
                <a:cxn ang="0">
                  <a:pos x="T4" y="T5"/>
                </a:cxn>
                <a:cxn ang="0">
                  <a:pos x="T6" y="T7"/>
                </a:cxn>
                <a:cxn ang="0">
                  <a:pos x="T8" y="T9"/>
                </a:cxn>
              </a:cxnLst>
              <a:rect l="0" t="0" r="r" b="b"/>
              <a:pathLst>
                <a:path w="56" h="85">
                  <a:moveTo>
                    <a:pt x="56" y="83"/>
                  </a:moveTo>
                  <a:lnTo>
                    <a:pt x="55" y="0"/>
                  </a:lnTo>
                  <a:lnTo>
                    <a:pt x="0" y="1"/>
                  </a:lnTo>
                  <a:lnTo>
                    <a:pt x="1" y="85"/>
                  </a:lnTo>
                  <a:lnTo>
                    <a:pt x="56" y="83"/>
                  </a:lnTo>
                  <a:close/>
                </a:path>
              </a:pathLst>
            </a:custGeom>
            <a:solidFill>
              <a:srgbClr val="FE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473"/>
            <p:cNvSpPr/>
            <p:nvPr/>
          </p:nvSpPr>
          <p:spPr bwMode="auto">
            <a:xfrm>
              <a:off x="4296" y="1973"/>
              <a:ext cx="7" cy="7"/>
            </a:xfrm>
            <a:custGeom>
              <a:avLst/>
              <a:gdLst>
                <a:gd name="T0" fmla="*/ 3 w 4"/>
                <a:gd name="T1" fmla="*/ 4 h 4"/>
                <a:gd name="T2" fmla="*/ 4 w 4"/>
                <a:gd name="T3" fmla="*/ 2 h 4"/>
                <a:gd name="T4" fmla="*/ 2 w 4"/>
                <a:gd name="T5" fmla="*/ 0 h 4"/>
                <a:gd name="T6" fmla="*/ 0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4" y="4"/>
                    <a:pt x="4" y="3"/>
                    <a:pt x="4" y="2"/>
                  </a:cubicBezTo>
                  <a:cubicBezTo>
                    <a:pt x="4" y="1"/>
                    <a:pt x="3" y="0"/>
                    <a:pt x="2" y="0"/>
                  </a:cubicBezTo>
                  <a:cubicBezTo>
                    <a:pt x="1" y="0"/>
                    <a:pt x="0" y="1"/>
                    <a:pt x="0" y="2"/>
                  </a:cubicBezTo>
                  <a:cubicBezTo>
                    <a:pt x="0" y="3"/>
                    <a:pt x="1" y="4"/>
                    <a:pt x="3" y="4"/>
                  </a:cubicBezTo>
                  <a:close/>
                </a:path>
              </a:pathLst>
            </a:cu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474"/>
            <p:cNvSpPr/>
            <p:nvPr/>
          </p:nvSpPr>
          <p:spPr bwMode="auto">
            <a:xfrm>
              <a:off x="4297" y="1975"/>
              <a:ext cx="2" cy="2"/>
            </a:xfrm>
            <a:custGeom>
              <a:avLst/>
              <a:gdLst>
                <a:gd name="T0" fmla="*/ 0 w 2"/>
                <a:gd name="T1" fmla="*/ 2 h 2"/>
                <a:gd name="T2" fmla="*/ 2 w 2"/>
                <a:gd name="T3" fmla="*/ 0 h 2"/>
                <a:gd name="T4" fmla="*/ 0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0"/>
                  </a:lnTo>
                  <a:lnTo>
                    <a:pt x="0" y="0"/>
                  </a:lnTo>
                  <a:lnTo>
                    <a:pt x="0" y="0"/>
                  </a:lnTo>
                  <a:lnTo>
                    <a:pt x="0" y="2"/>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475"/>
            <p:cNvSpPr/>
            <p:nvPr/>
          </p:nvSpPr>
          <p:spPr bwMode="auto">
            <a:xfrm>
              <a:off x="4297" y="1979"/>
              <a:ext cx="2" cy="0"/>
            </a:xfrm>
            <a:custGeom>
              <a:avLst/>
              <a:gdLst>
                <a:gd name="T0" fmla="*/ 2 w 2"/>
                <a:gd name="T1" fmla="*/ 2 w 2"/>
                <a:gd name="T2" fmla="*/ 2 w 2"/>
                <a:gd name="T3" fmla="*/ 0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2" y="0"/>
                  </a:lnTo>
                  <a:lnTo>
                    <a:pt x="0" y="0"/>
                  </a:lnTo>
                  <a:lnTo>
                    <a:pt x="2"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476"/>
            <p:cNvSpPr/>
            <p:nvPr/>
          </p:nvSpPr>
          <p:spPr bwMode="auto">
            <a:xfrm>
              <a:off x="4301" y="1977"/>
              <a:ext cx="2" cy="2"/>
            </a:xfrm>
            <a:custGeom>
              <a:avLst/>
              <a:gdLst>
                <a:gd name="T0" fmla="*/ 2 w 2"/>
                <a:gd name="T1" fmla="*/ 2 h 2"/>
                <a:gd name="T2" fmla="*/ 0 w 2"/>
                <a:gd name="T3" fmla="*/ 0 h 2"/>
                <a:gd name="T4" fmla="*/ 0 w 2"/>
                <a:gd name="T5" fmla="*/ 2 h 2"/>
                <a:gd name="T6" fmla="*/ 0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0"/>
                  </a:lnTo>
                  <a:lnTo>
                    <a:pt x="0" y="2"/>
                  </a:lnTo>
                  <a:lnTo>
                    <a:pt x="0" y="2"/>
                  </a:lnTo>
                  <a:lnTo>
                    <a:pt x="2" y="2"/>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477"/>
            <p:cNvSpPr/>
            <p:nvPr/>
          </p:nvSpPr>
          <p:spPr bwMode="auto">
            <a:xfrm>
              <a:off x="4301" y="1975"/>
              <a:ext cx="2" cy="0"/>
            </a:xfrm>
            <a:custGeom>
              <a:avLst/>
              <a:gdLst>
                <a:gd name="T0" fmla="*/ 2 w 2"/>
                <a:gd name="T1" fmla="*/ 0 w 2"/>
                <a:gd name="T2" fmla="*/ 0 w 2"/>
                <a:gd name="T3" fmla="*/ 0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0" y="0"/>
                  </a:lnTo>
                  <a:lnTo>
                    <a:pt x="0" y="0"/>
                  </a:lnTo>
                  <a:lnTo>
                    <a:pt x="2"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478"/>
            <p:cNvSpPr/>
            <p:nvPr/>
          </p:nvSpPr>
          <p:spPr bwMode="auto">
            <a:xfrm>
              <a:off x="4388" y="1893"/>
              <a:ext cx="32" cy="45"/>
            </a:xfrm>
            <a:custGeom>
              <a:avLst/>
              <a:gdLst>
                <a:gd name="T0" fmla="*/ 18 w 18"/>
                <a:gd name="T1" fmla="*/ 0 h 25"/>
                <a:gd name="T2" fmla="*/ 0 w 18"/>
                <a:gd name="T3" fmla="*/ 22 h 25"/>
                <a:gd name="T4" fmla="*/ 9 w 18"/>
                <a:gd name="T5" fmla="*/ 11 h 25"/>
                <a:gd name="T6" fmla="*/ 9 w 18"/>
                <a:gd name="T7" fmla="*/ 25 h 25"/>
                <a:gd name="T8" fmla="*/ 18 w 18"/>
                <a:gd name="T9" fmla="*/ 0 h 25"/>
              </a:gdLst>
              <a:ahLst/>
              <a:cxnLst>
                <a:cxn ang="0">
                  <a:pos x="T0" y="T1"/>
                </a:cxn>
                <a:cxn ang="0">
                  <a:pos x="T2" y="T3"/>
                </a:cxn>
                <a:cxn ang="0">
                  <a:pos x="T4" y="T5"/>
                </a:cxn>
                <a:cxn ang="0">
                  <a:pos x="T6" y="T7"/>
                </a:cxn>
                <a:cxn ang="0">
                  <a:pos x="T8" y="T9"/>
                </a:cxn>
              </a:cxnLst>
              <a:rect l="0" t="0" r="r" b="b"/>
              <a:pathLst>
                <a:path w="18" h="25">
                  <a:moveTo>
                    <a:pt x="18" y="0"/>
                  </a:moveTo>
                  <a:cubicBezTo>
                    <a:pt x="18" y="0"/>
                    <a:pt x="1" y="10"/>
                    <a:pt x="0" y="22"/>
                  </a:cubicBezTo>
                  <a:cubicBezTo>
                    <a:pt x="0" y="22"/>
                    <a:pt x="6" y="11"/>
                    <a:pt x="9" y="11"/>
                  </a:cubicBezTo>
                  <a:cubicBezTo>
                    <a:pt x="9" y="11"/>
                    <a:pt x="8" y="19"/>
                    <a:pt x="9" y="25"/>
                  </a:cubicBezTo>
                  <a:cubicBezTo>
                    <a:pt x="9" y="25"/>
                    <a:pt x="10" y="8"/>
                    <a:pt x="18" y="0"/>
                  </a:cubicBezTo>
                  <a:close/>
                </a:path>
              </a:pathLst>
            </a:custGeom>
            <a:solidFill>
              <a:srgbClr val="9D8B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479"/>
            <p:cNvSpPr/>
            <p:nvPr/>
          </p:nvSpPr>
          <p:spPr bwMode="auto">
            <a:xfrm>
              <a:off x="4397" y="1947"/>
              <a:ext cx="19" cy="19"/>
            </a:xfrm>
            <a:custGeom>
              <a:avLst/>
              <a:gdLst>
                <a:gd name="T0" fmla="*/ 0 w 11"/>
                <a:gd name="T1" fmla="*/ 0 h 11"/>
                <a:gd name="T2" fmla="*/ 11 w 11"/>
                <a:gd name="T3" fmla="*/ 11 h 11"/>
                <a:gd name="T4" fmla="*/ 0 w 11"/>
                <a:gd name="T5" fmla="*/ 0 h 11"/>
              </a:gdLst>
              <a:ahLst/>
              <a:cxnLst>
                <a:cxn ang="0">
                  <a:pos x="T0" y="T1"/>
                </a:cxn>
                <a:cxn ang="0">
                  <a:pos x="T2" y="T3"/>
                </a:cxn>
                <a:cxn ang="0">
                  <a:pos x="T4" y="T5"/>
                </a:cxn>
              </a:cxnLst>
              <a:rect l="0" t="0" r="r" b="b"/>
              <a:pathLst>
                <a:path w="11" h="11">
                  <a:moveTo>
                    <a:pt x="0" y="0"/>
                  </a:moveTo>
                  <a:cubicBezTo>
                    <a:pt x="0" y="0"/>
                    <a:pt x="7" y="11"/>
                    <a:pt x="11" y="11"/>
                  </a:cubicBezTo>
                  <a:cubicBezTo>
                    <a:pt x="11" y="11"/>
                    <a:pt x="3" y="11"/>
                    <a:pt x="0" y="0"/>
                  </a:cubicBezTo>
                  <a:close/>
                </a:path>
              </a:pathLst>
            </a:custGeom>
            <a:solidFill>
              <a:srgbClr val="9D8B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480"/>
            <p:cNvSpPr/>
            <p:nvPr/>
          </p:nvSpPr>
          <p:spPr bwMode="auto">
            <a:xfrm>
              <a:off x="4509" y="1975"/>
              <a:ext cx="28" cy="36"/>
            </a:xfrm>
            <a:custGeom>
              <a:avLst/>
              <a:gdLst>
                <a:gd name="T0" fmla="*/ 0 w 16"/>
                <a:gd name="T1" fmla="*/ 20 h 20"/>
                <a:gd name="T2" fmla="*/ 13 w 16"/>
                <a:gd name="T3" fmla="*/ 0 h 20"/>
                <a:gd name="T4" fmla="*/ 5 w 16"/>
                <a:gd name="T5" fmla="*/ 14 h 20"/>
                <a:gd name="T6" fmla="*/ 16 w 16"/>
                <a:gd name="T7" fmla="*/ 10 h 20"/>
                <a:gd name="T8" fmla="*/ 0 w 16"/>
                <a:gd name="T9" fmla="*/ 20 h 20"/>
              </a:gdLst>
              <a:ahLst/>
              <a:cxnLst>
                <a:cxn ang="0">
                  <a:pos x="T0" y="T1"/>
                </a:cxn>
                <a:cxn ang="0">
                  <a:pos x="T2" y="T3"/>
                </a:cxn>
                <a:cxn ang="0">
                  <a:pos x="T4" y="T5"/>
                </a:cxn>
                <a:cxn ang="0">
                  <a:pos x="T6" y="T7"/>
                </a:cxn>
                <a:cxn ang="0">
                  <a:pos x="T8" y="T9"/>
                </a:cxn>
              </a:cxnLst>
              <a:rect l="0" t="0" r="r" b="b"/>
              <a:pathLst>
                <a:path w="16" h="20">
                  <a:moveTo>
                    <a:pt x="0" y="20"/>
                  </a:moveTo>
                  <a:cubicBezTo>
                    <a:pt x="0" y="20"/>
                    <a:pt x="9" y="2"/>
                    <a:pt x="13" y="0"/>
                  </a:cubicBezTo>
                  <a:cubicBezTo>
                    <a:pt x="13" y="0"/>
                    <a:pt x="6" y="9"/>
                    <a:pt x="5" y="14"/>
                  </a:cubicBezTo>
                  <a:cubicBezTo>
                    <a:pt x="5" y="14"/>
                    <a:pt x="14" y="9"/>
                    <a:pt x="16" y="10"/>
                  </a:cubicBezTo>
                  <a:cubicBezTo>
                    <a:pt x="16" y="10"/>
                    <a:pt x="6" y="15"/>
                    <a:pt x="0" y="20"/>
                  </a:cubicBezTo>
                  <a:close/>
                </a:path>
              </a:pathLst>
            </a:custGeom>
            <a:solidFill>
              <a:srgbClr val="9D8B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481"/>
            <p:cNvSpPr/>
            <p:nvPr/>
          </p:nvSpPr>
          <p:spPr bwMode="auto">
            <a:xfrm>
              <a:off x="4505" y="1970"/>
              <a:ext cx="7" cy="34"/>
            </a:xfrm>
            <a:custGeom>
              <a:avLst/>
              <a:gdLst>
                <a:gd name="T0" fmla="*/ 0 w 4"/>
                <a:gd name="T1" fmla="*/ 0 h 19"/>
                <a:gd name="T2" fmla="*/ 1 w 4"/>
                <a:gd name="T3" fmla="*/ 19 h 19"/>
                <a:gd name="T4" fmla="*/ 0 w 4"/>
                <a:gd name="T5" fmla="*/ 0 h 19"/>
              </a:gdLst>
              <a:ahLst/>
              <a:cxnLst>
                <a:cxn ang="0">
                  <a:pos x="T0" y="T1"/>
                </a:cxn>
                <a:cxn ang="0">
                  <a:pos x="T2" y="T3"/>
                </a:cxn>
                <a:cxn ang="0">
                  <a:pos x="T4" y="T5"/>
                </a:cxn>
              </a:cxnLst>
              <a:rect l="0" t="0" r="r" b="b"/>
              <a:pathLst>
                <a:path w="4" h="19">
                  <a:moveTo>
                    <a:pt x="0" y="0"/>
                  </a:moveTo>
                  <a:cubicBezTo>
                    <a:pt x="0" y="0"/>
                    <a:pt x="3" y="14"/>
                    <a:pt x="1" y="19"/>
                  </a:cubicBezTo>
                  <a:cubicBezTo>
                    <a:pt x="1" y="19"/>
                    <a:pt x="4" y="11"/>
                    <a:pt x="0" y="0"/>
                  </a:cubicBezTo>
                  <a:close/>
                </a:path>
              </a:pathLst>
            </a:custGeom>
            <a:solidFill>
              <a:srgbClr val="9D8B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482"/>
            <p:cNvSpPr/>
            <p:nvPr/>
          </p:nvSpPr>
          <p:spPr bwMode="auto">
            <a:xfrm>
              <a:off x="3523" y="1291"/>
              <a:ext cx="11" cy="8"/>
            </a:xfrm>
            <a:custGeom>
              <a:avLst/>
              <a:gdLst>
                <a:gd name="T0" fmla="*/ 5 w 6"/>
                <a:gd name="T1" fmla="*/ 5 h 5"/>
                <a:gd name="T2" fmla="*/ 6 w 6"/>
                <a:gd name="T3" fmla="*/ 1 h 5"/>
                <a:gd name="T4" fmla="*/ 3 w 6"/>
                <a:gd name="T5" fmla="*/ 0 h 5"/>
                <a:gd name="T6" fmla="*/ 1 w 6"/>
                <a:gd name="T7" fmla="*/ 0 h 5"/>
                <a:gd name="T8" fmla="*/ 0 w 6"/>
                <a:gd name="T9" fmla="*/ 4 h 5"/>
                <a:gd name="T10" fmla="*/ 5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5" y="5"/>
                  </a:moveTo>
                  <a:cubicBezTo>
                    <a:pt x="6" y="1"/>
                    <a:pt x="6" y="1"/>
                    <a:pt x="6" y="1"/>
                  </a:cubicBezTo>
                  <a:cubicBezTo>
                    <a:pt x="6" y="1"/>
                    <a:pt x="5" y="0"/>
                    <a:pt x="3" y="0"/>
                  </a:cubicBezTo>
                  <a:cubicBezTo>
                    <a:pt x="2" y="0"/>
                    <a:pt x="1" y="0"/>
                    <a:pt x="1" y="0"/>
                  </a:cubicBezTo>
                  <a:cubicBezTo>
                    <a:pt x="0" y="4"/>
                    <a:pt x="0" y="4"/>
                    <a:pt x="0" y="4"/>
                  </a:cubicBezTo>
                  <a:lnTo>
                    <a:pt x="5" y="5"/>
                  </a:lnTo>
                  <a:close/>
                </a:path>
              </a:pathLst>
            </a:custGeom>
            <a:solidFill>
              <a:srgbClr val="F685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483"/>
            <p:cNvSpPr/>
            <p:nvPr/>
          </p:nvSpPr>
          <p:spPr bwMode="auto">
            <a:xfrm>
              <a:off x="3504" y="1294"/>
              <a:ext cx="30" cy="91"/>
            </a:xfrm>
            <a:custGeom>
              <a:avLst/>
              <a:gdLst>
                <a:gd name="T0" fmla="*/ 19 w 30"/>
                <a:gd name="T1" fmla="*/ 0 h 91"/>
                <a:gd name="T2" fmla="*/ 30 w 30"/>
                <a:gd name="T3" fmla="*/ 2 h 91"/>
                <a:gd name="T4" fmla="*/ 11 w 30"/>
                <a:gd name="T5" fmla="*/ 91 h 91"/>
                <a:gd name="T6" fmla="*/ 0 w 30"/>
                <a:gd name="T7" fmla="*/ 89 h 91"/>
                <a:gd name="T8" fmla="*/ 19 w 30"/>
                <a:gd name="T9" fmla="*/ 0 h 91"/>
              </a:gdLst>
              <a:ahLst/>
              <a:cxnLst>
                <a:cxn ang="0">
                  <a:pos x="T0" y="T1"/>
                </a:cxn>
                <a:cxn ang="0">
                  <a:pos x="T2" y="T3"/>
                </a:cxn>
                <a:cxn ang="0">
                  <a:pos x="T4" y="T5"/>
                </a:cxn>
                <a:cxn ang="0">
                  <a:pos x="T6" y="T7"/>
                </a:cxn>
                <a:cxn ang="0">
                  <a:pos x="T8" y="T9"/>
                </a:cxn>
              </a:cxnLst>
              <a:rect l="0" t="0" r="r" b="b"/>
              <a:pathLst>
                <a:path w="30" h="91">
                  <a:moveTo>
                    <a:pt x="19" y="0"/>
                  </a:moveTo>
                  <a:lnTo>
                    <a:pt x="30" y="2"/>
                  </a:lnTo>
                  <a:lnTo>
                    <a:pt x="11" y="91"/>
                  </a:lnTo>
                  <a:lnTo>
                    <a:pt x="0" y="89"/>
                  </a:lnTo>
                  <a:lnTo>
                    <a:pt x="19" y="0"/>
                  </a:lnTo>
                  <a:close/>
                </a:path>
              </a:pathLst>
            </a:custGeom>
            <a:solidFill>
              <a:srgbClr val="E089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484"/>
            <p:cNvSpPr/>
            <p:nvPr/>
          </p:nvSpPr>
          <p:spPr bwMode="auto">
            <a:xfrm>
              <a:off x="3507" y="1294"/>
              <a:ext cx="24" cy="89"/>
            </a:xfrm>
            <a:custGeom>
              <a:avLst/>
              <a:gdLst>
                <a:gd name="T0" fmla="*/ 20 w 24"/>
                <a:gd name="T1" fmla="*/ 0 h 89"/>
                <a:gd name="T2" fmla="*/ 24 w 24"/>
                <a:gd name="T3" fmla="*/ 2 h 89"/>
                <a:gd name="T4" fmla="*/ 4 w 24"/>
                <a:gd name="T5" fmla="*/ 89 h 89"/>
                <a:gd name="T6" fmla="*/ 0 w 24"/>
                <a:gd name="T7" fmla="*/ 89 h 89"/>
                <a:gd name="T8" fmla="*/ 20 w 24"/>
                <a:gd name="T9" fmla="*/ 0 h 89"/>
              </a:gdLst>
              <a:ahLst/>
              <a:cxnLst>
                <a:cxn ang="0">
                  <a:pos x="T0" y="T1"/>
                </a:cxn>
                <a:cxn ang="0">
                  <a:pos x="T2" y="T3"/>
                </a:cxn>
                <a:cxn ang="0">
                  <a:pos x="T4" y="T5"/>
                </a:cxn>
                <a:cxn ang="0">
                  <a:pos x="T6" y="T7"/>
                </a:cxn>
                <a:cxn ang="0">
                  <a:pos x="T8" y="T9"/>
                </a:cxn>
              </a:cxnLst>
              <a:rect l="0" t="0" r="r" b="b"/>
              <a:pathLst>
                <a:path w="24" h="89">
                  <a:moveTo>
                    <a:pt x="20" y="0"/>
                  </a:moveTo>
                  <a:lnTo>
                    <a:pt x="24" y="2"/>
                  </a:lnTo>
                  <a:lnTo>
                    <a:pt x="4" y="89"/>
                  </a:lnTo>
                  <a:lnTo>
                    <a:pt x="0" y="89"/>
                  </a:lnTo>
                  <a:lnTo>
                    <a:pt x="20" y="0"/>
                  </a:lnTo>
                  <a:close/>
                </a:path>
              </a:pathLst>
            </a:custGeom>
            <a:solidFill>
              <a:srgbClr val="F2C8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485"/>
            <p:cNvSpPr/>
            <p:nvPr/>
          </p:nvSpPr>
          <p:spPr bwMode="auto">
            <a:xfrm>
              <a:off x="3522" y="1294"/>
              <a:ext cx="12" cy="9"/>
            </a:xfrm>
            <a:custGeom>
              <a:avLst/>
              <a:gdLst>
                <a:gd name="T0" fmla="*/ 1 w 12"/>
                <a:gd name="T1" fmla="*/ 0 h 9"/>
                <a:gd name="T2" fmla="*/ 12 w 12"/>
                <a:gd name="T3" fmla="*/ 2 h 9"/>
                <a:gd name="T4" fmla="*/ 10 w 12"/>
                <a:gd name="T5" fmla="*/ 9 h 9"/>
                <a:gd name="T6" fmla="*/ 0 w 12"/>
                <a:gd name="T7" fmla="*/ 5 h 9"/>
                <a:gd name="T8" fmla="*/ 1 w 12"/>
                <a:gd name="T9" fmla="*/ 0 h 9"/>
              </a:gdLst>
              <a:ahLst/>
              <a:cxnLst>
                <a:cxn ang="0">
                  <a:pos x="T0" y="T1"/>
                </a:cxn>
                <a:cxn ang="0">
                  <a:pos x="T2" y="T3"/>
                </a:cxn>
                <a:cxn ang="0">
                  <a:pos x="T4" y="T5"/>
                </a:cxn>
                <a:cxn ang="0">
                  <a:pos x="T6" y="T7"/>
                </a:cxn>
                <a:cxn ang="0">
                  <a:pos x="T8" y="T9"/>
                </a:cxn>
              </a:cxnLst>
              <a:rect l="0" t="0" r="r" b="b"/>
              <a:pathLst>
                <a:path w="12" h="9">
                  <a:moveTo>
                    <a:pt x="1" y="0"/>
                  </a:moveTo>
                  <a:lnTo>
                    <a:pt x="12" y="2"/>
                  </a:lnTo>
                  <a:lnTo>
                    <a:pt x="10" y="9"/>
                  </a:lnTo>
                  <a:lnTo>
                    <a:pt x="0" y="5"/>
                  </a:lnTo>
                  <a:lnTo>
                    <a:pt x="1" y="0"/>
                  </a:lnTo>
                  <a:close/>
                </a:path>
              </a:pathLst>
            </a:custGeom>
            <a:solidFill>
              <a:srgbClr val="A4A3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486"/>
            <p:cNvSpPr/>
            <p:nvPr/>
          </p:nvSpPr>
          <p:spPr bwMode="auto">
            <a:xfrm>
              <a:off x="3523" y="1298"/>
              <a:ext cx="9" cy="3"/>
            </a:xfrm>
            <a:custGeom>
              <a:avLst/>
              <a:gdLst>
                <a:gd name="T0" fmla="*/ 0 w 9"/>
                <a:gd name="T1" fmla="*/ 0 h 3"/>
                <a:gd name="T2" fmla="*/ 9 w 9"/>
                <a:gd name="T3" fmla="*/ 3 h 3"/>
                <a:gd name="T4" fmla="*/ 9 w 9"/>
                <a:gd name="T5" fmla="*/ 3 h 3"/>
                <a:gd name="T6" fmla="*/ 0 w 9"/>
                <a:gd name="T7" fmla="*/ 1 h 3"/>
                <a:gd name="T8" fmla="*/ 0 w 9"/>
                <a:gd name="T9" fmla="*/ 0 h 3"/>
              </a:gdLst>
              <a:ahLst/>
              <a:cxnLst>
                <a:cxn ang="0">
                  <a:pos x="T0" y="T1"/>
                </a:cxn>
                <a:cxn ang="0">
                  <a:pos x="T2" y="T3"/>
                </a:cxn>
                <a:cxn ang="0">
                  <a:pos x="T4" y="T5"/>
                </a:cxn>
                <a:cxn ang="0">
                  <a:pos x="T6" y="T7"/>
                </a:cxn>
                <a:cxn ang="0">
                  <a:pos x="T8" y="T9"/>
                </a:cxn>
              </a:cxnLst>
              <a:rect l="0" t="0" r="r" b="b"/>
              <a:pathLst>
                <a:path w="9" h="3">
                  <a:moveTo>
                    <a:pt x="0" y="0"/>
                  </a:moveTo>
                  <a:lnTo>
                    <a:pt x="9" y="3"/>
                  </a:lnTo>
                  <a:lnTo>
                    <a:pt x="9" y="3"/>
                  </a:lnTo>
                  <a:lnTo>
                    <a:pt x="0" y="1"/>
                  </a:lnTo>
                  <a:lnTo>
                    <a:pt x="0" y="0"/>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487"/>
            <p:cNvSpPr/>
            <p:nvPr/>
          </p:nvSpPr>
          <p:spPr bwMode="auto">
            <a:xfrm>
              <a:off x="3523" y="1296"/>
              <a:ext cx="9" cy="2"/>
            </a:xfrm>
            <a:custGeom>
              <a:avLst/>
              <a:gdLst>
                <a:gd name="T0" fmla="*/ 0 w 9"/>
                <a:gd name="T1" fmla="*/ 0 h 2"/>
                <a:gd name="T2" fmla="*/ 9 w 9"/>
                <a:gd name="T3" fmla="*/ 2 h 2"/>
                <a:gd name="T4" fmla="*/ 9 w 9"/>
                <a:gd name="T5" fmla="*/ 2 h 2"/>
                <a:gd name="T6" fmla="*/ 0 w 9"/>
                <a:gd name="T7" fmla="*/ 0 h 2"/>
                <a:gd name="T8" fmla="*/ 0 w 9"/>
                <a:gd name="T9" fmla="*/ 0 h 2"/>
              </a:gdLst>
              <a:ahLst/>
              <a:cxnLst>
                <a:cxn ang="0">
                  <a:pos x="T0" y="T1"/>
                </a:cxn>
                <a:cxn ang="0">
                  <a:pos x="T2" y="T3"/>
                </a:cxn>
                <a:cxn ang="0">
                  <a:pos x="T4" y="T5"/>
                </a:cxn>
                <a:cxn ang="0">
                  <a:pos x="T6" y="T7"/>
                </a:cxn>
                <a:cxn ang="0">
                  <a:pos x="T8" y="T9"/>
                </a:cxn>
              </a:cxnLst>
              <a:rect l="0" t="0" r="r" b="b"/>
              <a:pathLst>
                <a:path w="9" h="2">
                  <a:moveTo>
                    <a:pt x="0" y="0"/>
                  </a:moveTo>
                  <a:lnTo>
                    <a:pt x="9" y="2"/>
                  </a:lnTo>
                  <a:lnTo>
                    <a:pt x="9" y="2"/>
                  </a:lnTo>
                  <a:lnTo>
                    <a:pt x="0" y="0"/>
                  </a:lnTo>
                  <a:lnTo>
                    <a:pt x="0" y="0"/>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488"/>
            <p:cNvSpPr/>
            <p:nvPr/>
          </p:nvSpPr>
          <p:spPr bwMode="auto">
            <a:xfrm>
              <a:off x="3523" y="1298"/>
              <a:ext cx="9" cy="1"/>
            </a:xfrm>
            <a:custGeom>
              <a:avLst/>
              <a:gdLst>
                <a:gd name="T0" fmla="*/ 0 w 9"/>
                <a:gd name="T1" fmla="*/ 0 h 1"/>
                <a:gd name="T2" fmla="*/ 9 w 9"/>
                <a:gd name="T3" fmla="*/ 1 h 1"/>
                <a:gd name="T4" fmla="*/ 9 w 9"/>
                <a:gd name="T5" fmla="*/ 1 h 1"/>
                <a:gd name="T6" fmla="*/ 0 w 9"/>
                <a:gd name="T7" fmla="*/ 0 h 1"/>
                <a:gd name="T8" fmla="*/ 0 w 9"/>
                <a:gd name="T9" fmla="*/ 0 h 1"/>
              </a:gdLst>
              <a:ahLst/>
              <a:cxnLst>
                <a:cxn ang="0">
                  <a:pos x="T0" y="T1"/>
                </a:cxn>
                <a:cxn ang="0">
                  <a:pos x="T2" y="T3"/>
                </a:cxn>
                <a:cxn ang="0">
                  <a:pos x="T4" y="T5"/>
                </a:cxn>
                <a:cxn ang="0">
                  <a:pos x="T6" y="T7"/>
                </a:cxn>
                <a:cxn ang="0">
                  <a:pos x="T8" y="T9"/>
                </a:cxn>
              </a:cxnLst>
              <a:rect l="0" t="0" r="r" b="b"/>
              <a:pathLst>
                <a:path w="9" h="1">
                  <a:moveTo>
                    <a:pt x="0" y="0"/>
                  </a:moveTo>
                  <a:lnTo>
                    <a:pt x="9" y="1"/>
                  </a:lnTo>
                  <a:lnTo>
                    <a:pt x="9" y="1"/>
                  </a:lnTo>
                  <a:lnTo>
                    <a:pt x="0" y="0"/>
                  </a:lnTo>
                  <a:lnTo>
                    <a:pt x="0" y="0"/>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489"/>
            <p:cNvSpPr/>
            <p:nvPr/>
          </p:nvSpPr>
          <p:spPr bwMode="auto">
            <a:xfrm>
              <a:off x="3525" y="1294"/>
              <a:ext cx="6" cy="7"/>
            </a:xfrm>
            <a:custGeom>
              <a:avLst/>
              <a:gdLst>
                <a:gd name="T0" fmla="*/ 2 w 6"/>
                <a:gd name="T1" fmla="*/ 0 h 7"/>
                <a:gd name="T2" fmla="*/ 6 w 6"/>
                <a:gd name="T3" fmla="*/ 2 h 7"/>
                <a:gd name="T4" fmla="*/ 4 w 6"/>
                <a:gd name="T5" fmla="*/ 7 h 7"/>
                <a:gd name="T6" fmla="*/ 0 w 6"/>
                <a:gd name="T7" fmla="*/ 7 h 7"/>
                <a:gd name="T8" fmla="*/ 2 w 6"/>
                <a:gd name="T9" fmla="*/ 0 h 7"/>
              </a:gdLst>
              <a:ahLst/>
              <a:cxnLst>
                <a:cxn ang="0">
                  <a:pos x="T0" y="T1"/>
                </a:cxn>
                <a:cxn ang="0">
                  <a:pos x="T2" y="T3"/>
                </a:cxn>
                <a:cxn ang="0">
                  <a:pos x="T4" y="T5"/>
                </a:cxn>
                <a:cxn ang="0">
                  <a:pos x="T6" y="T7"/>
                </a:cxn>
                <a:cxn ang="0">
                  <a:pos x="T8" y="T9"/>
                </a:cxn>
              </a:cxnLst>
              <a:rect l="0" t="0" r="r" b="b"/>
              <a:pathLst>
                <a:path w="6" h="7">
                  <a:moveTo>
                    <a:pt x="2" y="0"/>
                  </a:moveTo>
                  <a:lnTo>
                    <a:pt x="6" y="2"/>
                  </a:lnTo>
                  <a:lnTo>
                    <a:pt x="4" y="7"/>
                  </a:lnTo>
                  <a:lnTo>
                    <a:pt x="0" y="7"/>
                  </a:lnTo>
                  <a:lnTo>
                    <a:pt x="2" y="0"/>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490"/>
            <p:cNvSpPr/>
            <p:nvPr/>
          </p:nvSpPr>
          <p:spPr bwMode="auto">
            <a:xfrm>
              <a:off x="3507" y="1383"/>
              <a:ext cx="4" cy="11"/>
            </a:xfrm>
            <a:custGeom>
              <a:avLst/>
              <a:gdLst>
                <a:gd name="T0" fmla="*/ 0 w 4"/>
                <a:gd name="T1" fmla="*/ 0 h 11"/>
                <a:gd name="T2" fmla="*/ 4 w 4"/>
                <a:gd name="T3" fmla="*/ 0 h 11"/>
                <a:gd name="T4" fmla="*/ 0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4" y="0"/>
                  </a:lnTo>
                  <a:lnTo>
                    <a:pt x="0" y="11"/>
                  </a:lnTo>
                  <a:lnTo>
                    <a:pt x="0" y="0"/>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491"/>
            <p:cNvSpPr/>
            <p:nvPr/>
          </p:nvSpPr>
          <p:spPr bwMode="auto">
            <a:xfrm>
              <a:off x="3504" y="1383"/>
              <a:ext cx="3" cy="11"/>
            </a:xfrm>
            <a:custGeom>
              <a:avLst/>
              <a:gdLst>
                <a:gd name="T0" fmla="*/ 0 w 3"/>
                <a:gd name="T1" fmla="*/ 0 h 11"/>
                <a:gd name="T2" fmla="*/ 3 w 3"/>
                <a:gd name="T3" fmla="*/ 0 h 11"/>
                <a:gd name="T4" fmla="*/ 3 w 3"/>
                <a:gd name="T5" fmla="*/ 11 h 11"/>
                <a:gd name="T6" fmla="*/ 0 w 3"/>
                <a:gd name="T7" fmla="*/ 0 h 11"/>
              </a:gdLst>
              <a:ahLst/>
              <a:cxnLst>
                <a:cxn ang="0">
                  <a:pos x="T0" y="T1"/>
                </a:cxn>
                <a:cxn ang="0">
                  <a:pos x="T2" y="T3"/>
                </a:cxn>
                <a:cxn ang="0">
                  <a:pos x="T4" y="T5"/>
                </a:cxn>
                <a:cxn ang="0">
                  <a:pos x="T6" y="T7"/>
                </a:cxn>
              </a:cxnLst>
              <a:rect l="0" t="0" r="r" b="b"/>
              <a:pathLst>
                <a:path w="3" h="11">
                  <a:moveTo>
                    <a:pt x="0" y="0"/>
                  </a:moveTo>
                  <a:lnTo>
                    <a:pt x="3" y="0"/>
                  </a:lnTo>
                  <a:lnTo>
                    <a:pt x="3" y="11"/>
                  </a:lnTo>
                  <a:lnTo>
                    <a:pt x="0" y="0"/>
                  </a:lnTo>
                  <a:close/>
                </a:path>
              </a:pathLst>
            </a:custGeom>
            <a:solidFill>
              <a:srgbClr val="E0E0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492"/>
            <p:cNvSpPr/>
            <p:nvPr/>
          </p:nvSpPr>
          <p:spPr bwMode="auto">
            <a:xfrm>
              <a:off x="3507" y="1383"/>
              <a:ext cx="8" cy="11"/>
            </a:xfrm>
            <a:custGeom>
              <a:avLst/>
              <a:gdLst>
                <a:gd name="T0" fmla="*/ 4 w 8"/>
                <a:gd name="T1" fmla="*/ 0 h 11"/>
                <a:gd name="T2" fmla="*/ 8 w 8"/>
                <a:gd name="T3" fmla="*/ 2 h 11"/>
                <a:gd name="T4" fmla="*/ 0 w 8"/>
                <a:gd name="T5" fmla="*/ 11 h 11"/>
                <a:gd name="T6" fmla="*/ 4 w 8"/>
                <a:gd name="T7" fmla="*/ 0 h 11"/>
              </a:gdLst>
              <a:ahLst/>
              <a:cxnLst>
                <a:cxn ang="0">
                  <a:pos x="T0" y="T1"/>
                </a:cxn>
                <a:cxn ang="0">
                  <a:pos x="T2" y="T3"/>
                </a:cxn>
                <a:cxn ang="0">
                  <a:pos x="T4" y="T5"/>
                </a:cxn>
                <a:cxn ang="0">
                  <a:pos x="T6" y="T7"/>
                </a:cxn>
              </a:cxnLst>
              <a:rect l="0" t="0" r="r" b="b"/>
              <a:pathLst>
                <a:path w="8" h="11">
                  <a:moveTo>
                    <a:pt x="4" y="0"/>
                  </a:moveTo>
                  <a:lnTo>
                    <a:pt x="8" y="2"/>
                  </a:lnTo>
                  <a:lnTo>
                    <a:pt x="0" y="11"/>
                  </a:lnTo>
                  <a:lnTo>
                    <a:pt x="4" y="0"/>
                  </a:lnTo>
                  <a:close/>
                </a:path>
              </a:pathLst>
            </a:custGeom>
            <a:solidFill>
              <a:srgbClr val="E0E0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493"/>
            <p:cNvSpPr/>
            <p:nvPr/>
          </p:nvSpPr>
          <p:spPr bwMode="auto">
            <a:xfrm>
              <a:off x="3507" y="1335"/>
              <a:ext cx="38" cy="53"/>
            </a:xfrm>
            <a:custGeom>
              <a:avLst/>
              <a:gdLst>
                <a:gd name="T0" fmla="*/ 1 w 21"/>
                <a:gd name="T1" fmla="*/ 23 h 30"/>
                <a:gd name="T2" fmla="*/ 2 w 21"/>
                <a:gd name="T3" fmla="*/ 28 h 30"/>
                <a:gd name="T4" fmla="*/ 7 w 21"/>
                <a:gd name="T5" fmla="*/ 27 h 30"/>
                <a:gd name="T6" fmla="*/ 20 w 21"/>
                <a:gd name="T7" fmla="*/ 7 h 30"/>
                <a:gd name="T8" fmla="*/ 19 w 21"/>
                <a:gd name="T9" fmla="*/ 1 h 30"/>
                <a:gd name="T10" fmla="*/ 14 w 21"/>
                <a:gd name="T11" fmla="*/ 2 h 30"/>
                <a:gd name="T12" fmla="*/ 1 w 21"/>
                <a:gd name="T13" fmla="*/ 23 h 30"/>
              </a:gdLst>
              <a:ahLst/>
              <a:cxnLst>
                <a:cxn ang="0">
                  <a:pos x="T0" y="T1"/>
                </a:cxn>
                <a:cxn ang="0">
                  <a:pos x="T2" y="T3"/>
                </a:cxn>
                <a:cxn ang="0">
                  <a:pos x="T4" y="T5"/>
                </a:cxn>
                <a:cxn ang="0">
                  <a:pos x="T6" y="T7"/>
                </a:cxn>
                <a:cxn ang="0">
                  <a:pos x="T8" y="T9"/>
                </a:cxn>
                <a:cxn ang="0">
                  <a:pos x="T10" y="T11"/>
                </a:cxn>
                <a:cxn ang="0">
                  <a:pos x="T12" y="T13"/>
                </a:cxn>
              </a:cxnLst>
              <a:rect l="0" t="0" r="r" b="b"/>
              <a:pathLst>
                <a:path w="21" h="30">
                  <a:moveTo>
                    <a:pt x="1" y="23"/>
                  </a:moveTo>
                  <a:cubicBezTo>
                    <a:pt x="0" y="25"/>
                    <a:pt x="0" y="27"/>
                    <a:pt x="2" y="28"/>
                  </a:cubicBezTo>
                  <a:cubicBezTo>
                    <a:pt x="4" y="30"/>
                    <a:pt x="6" y="29"/>
                    <a:pt x="7" y="27"/>
                  </a:cubicBezTo>
                  <a:cubicBezTo>
                    <a:pt x="20" y="7"/>
                    <a:pt x="20" y="7"/>
                    <a:pt x="20" y="7"/>
                  </a:cubicBezTo>
                  <a:cubicBezTo>
                    <a:pt x="21" y="5"/>
                    <a:pt x="21" y="2"/>
                    <a:pt x="19" y="1"/>
                  </a:cubicBezTo>
                  <a:cubicBezTo>
                    <a:pt x="17" y="0"/>
                    <a:pt x="15" y="1"/>
                    <a:pt x="14" y="2"/>
                  </a:cubicBezTo>
                  <a:lnTo>
                    <a:pt x="1" y="23"/>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494"/>
            <p:cNvSpPr/>
            <p:nvPr/>
          </p:nvSpPr>
          <p:spPr bwMode="auto">
            <a:xfrm>
              <a:off x="3509" y="1376"/>
              <a:ext cx="11" cy="11"/>
            </a:xfrm>
            <a:custGeom>
              <a:avLst/>
              <a:gdLst>
                <a:gd name="T0" fmla="*/ 1 w 6"/>
                <a:gd name="T1" fmla="*/ 5 h 6"/>
                <a:gd name="T2" fmla="*/ 0 w 6"/>
                <a:gd name="T3" fmla="*/ 3 h 6"/>
                <a:gd name="T4" fmla="*/ 2 w 6"/>
                <a:gd name="T5" fmla="*/ 0 h 6"/>
                <a:gd name="T6" fmla="*/ 2 w 6"/>
                <a:gd name="T7" fmla="*/ 0 h 6"/>
                <a:gd name="T8" fmla="*/ 3 w 6"/>
                <a:gd name="T9" fmla="*/ 2 h 6"/>
                <a:gd name="T10" fmla="*/ 6 w 6"/>
                <a:gd name="T11" fmla="*/ 2 h 6"/>
                <a:gd name="T12" fmla="*/ 6 w 6"/>
                <a:gd name="T13" fmla="*/ 2 h 6"/>
                <a:gd name="T14" fmla="*/ 4 w 6"/>
                <a:gd name="T15" fmla="*/ 5 h 6"/>
                <a:gd name="T16" fmla="*/ 1 w 6"/>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5"/>
                  </a:moveTo>
                  <a:cubicBezTo>
                    <a:pt x="0" y="4"/>
                    <a:pt x="0" y="3"/>
                    <a:pt x="0" y="3"/>
                  </a:cubicBezTo>
                  <a:cubicBezTo>
                    <a:pt x="2" y="0"/>
                    <a:pt x="2" y="0"/>
                    <a:pt x="2" y="0"/>
                  </a:cubicBezTo>
                  <a:cubicBezTo>
                    <a:pt x="2" y="0"/>
                    <a:pt x="2" y="0"/>
                    <a:pt x="2" y="0"/>
                  </a:cubicBezTo>
                  <a:cubicBezTo>
                    <a:pt x="2" y="0"/>
                    <a:pt x="2" y="1"/>
                    <a:pt x="3" y="2"/>
                  </a:cubicBezTo>
                  <a:cubicBezTo>
                    <a:pt x="4" y="2"/>
                    <a:pt x="5" y="3"/>
                    <a:pt x="6" y="2"/>
                  </a:cubicBezTo>
                  <a:cubicBezTo>
                    <a:pt x="6" y="2"/>
                    <a:pt x="6" y="2"/>
                    <a:pt x="6" y="2"/>
                  </a:cubicBezTo>
                  <a:cubicBezTo>
                    <a:pt x="4" y="5"/>
                    <a:pt x="4" y="5"/>
                    <a:pt x="4" y="5"/>
                  </a:cubicBezTo>
                  <a:cubicBezTo>
                    <a:pt x="4" y="6"/>
                    <a:pt x="2" y="5"/>
                    <a:pt x="1" y="5"/>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495"/>
            <p:cNvSpPr/>
            <p:nvPr/>
          </p:nvSpPr>
          <p:spPr bwMode="auto">
            <a:xfrm>
              <a:off x="3506" y="1388"/>
              <a:ext cx="5" cy="6"/>
            </a:xfrm>
            <a:custGeom>
              <a:avLst/>
              <a:gdLst>
                <a:gd name="T0" fmla="*/ 1 w 5"/>
                <a:gd name="T1" fmla="*/ 6 h 6"/>
                <a:gd name="T2" fmla="*/ 5 w 5"/>
                <a:gd name="T3" fmla="*/ 0 h 6"/>
                <a:gd name="T4" fmla="*/ 0 w 5"/>
                <a:gd name="T5" fmla="*/ 0 h 6"/>
                <a:gd name="T6" fmla="*/ 1 w 5"/>
                <a:gd name="T7" fmla="*/ 6 h 6"/>
              </a:gdLst>
              <a:ahLst/>
              <a:cxnLst>
                <a:cxn ang="0">
                  <a:pos x="T0" y="T1"/>
                </a:cxn>
                <a:cxn ang="0">
                  <a:pos x="T2" y="T3"/>
                </a:cxn>
                <a:cxn ang="0">
                  <a:pos x="T4" y="T5"/>
                </a:cxn>
                <a:cxn ang="0">
                  <a:pos x="T6" y="T7"/>
                </a:cxn>
              </a:cxnLst>
              <a:rect l="0" t="0" r="r" b="b"/>
              <a:pathLst>
                <a:path w="5" h="6">
                  <a:moveTo>
                    <a:pt x="1" y="6"/>
                  </a:moveTo>
                  <a:lnTo>
                    <a:pt x="5" y="0"/>
                  </a:lnTo>
                  <a:lnTo>
                    <a:pt x="0" y="0"/>
                  </a:lnTo>
                  <a:lnTo>
                    <a:pt x="1" y="6"/>
                  </a:lnTo>
                  <a:close/>
                </a:path>
              </a:pathLst>
            </a:custGeom>
            <a:solidFill>
              <a:srgbClr val="383B4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496"/>
            <p:cNvSpPr/>
            <p:nvPr/>
          </p:nvSpPr>
          <p:spPr bwMode="auto">
            <a:xfrm>
              <a:off x="3516" y="1367"/>
              <a:ext cx="7" cy="7"/>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0" y="0"/>
                    <a:pt x="1" y="3"/>
                    <a:pt x="4" y="4"/>
                  </a:cubicBezTo>
                  <a:cubicBezTo>
                    <a:pt x="4" y="4"/>
                    <a:pt x="0" y="4"/>
                    <a:pt x="0"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497"/>
            <p:cNvSpPr/>
            <p:nvPr/>
          </p:nvSpPr>
          <p:spPr bwMode="auto">
            <a:xfrm>
              <a:off x="3523" y="1356"/>
              <a:ext cx="6" cy="7"/>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0" y="0"/>
                    <a:pt x="1" y="3"/>
                    <a:pt x="3" y="4"/>
                  </a:cubicBezTo>
                  <a:cubicBezTo>
                    <a:pt x="3" y="4"/>
                    <a:pt x="0" y="4"/>
                    <a:pt x="0"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498"/>
            <p:cNvSpPr/>
            <p:nvPr/>
          </p:nvSpPr>
          <p:spPr bwMode="auto">
            <a:xfrm>
              <a:off x="3532" y="1342"/>
              <a:ext cx="7" cy="7"/>
            </a:xfrm>
            <a:custGeom>
              <a:avLst/>
              <a:gdLst>
                <a:gd name="T0" fmla="*/ 0 w 4"/>
                <a:gd name="T1" fmla="*/ 0 h 4"/>
                <a:gd name="T2" fmla="*/ 4 w 4"/>
                <a:gd name="T3" fmla="*/ 3 h 4"/>
                <a:gd name="T4" fmla="*/ 0 w 4"/>
                <a:gd name="T5" fmla="*/ 0 h 4"/>
              </a:gdLst>
              <a:ahLst/>
              <a:cxnLst>
                <a:cxn ang="0">
                  <a:pos x="T0" y="T1"/>
                </a:cxn>
                <a:cxn ang="0">
                  <a:pos x="T2" y="T3"/>
                </a:cxn>
                <a:cxn ang="0">
                  <a:pos x="T4" y="T5"/>
                </a:cxn>
              </a:cxnLst>
              <a:rect l="0" t="0" r="r" b="b"/>
              <a:pathLst>
                <a:path w="4" h="4">
                  <a:moveTo>
                    <a:pt x="0" y="0"/>
                  </a:moveTo>
                  <a:cubicBezTo>
                    <a:pt x="0" y="0"/>
                    <a:pt x="1" y="3"/>
                    <a:pt x="4" y="3"/>
                  </a:cubicBezTo>
                  <a:cubicBezTo>
                    <a:pt x="4" y="3"/>
                    <a:pt x="0" y="4"/>
                    <a:pt x="0"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499"/>
            <p:cNvSpPr/>
            <p:nvPr/>
          </p:nvSpPr>
          <p:spPr bwMode="auto">
            <a:xfrm>
              <a:off x="2840" y="1801"/>
              <a:ext cx="133" cy="153"/>
            </a:xfrm>
            <a:custGeom>
              <a:avLst/>
              <a:gdLst>
                <a:gd name="T0" fmla="*/ 70 w 75"/>
                <a:gd name="T1" fmla="*/ 32 h 86"/>
                <a:gd name="T2" fmla="*/ 29 w 75"/>
                <a:gd name="T3" fmla="*/ 13 h 86"/>
                <a:gd name="T4" fmla="*/ 75 w 75"/>
                <a:gd name="T5" fmla="*/ 35 h 86"/>
                <a:gd name="T6" fmla="*/ 68 w 75"/>
                <a:gd name="T7" fmla="*/ 16 h 86"/>
                <a:gd name="T8" fmla="*/ 42 w 75"/>
                <a:gd name="T9" fmla="*/ 4 h 86"/>
                <a:gd name="T10" fmla="*/ 24 w 75"/>
                <a:gd name="T11" fmla="*/ 11 h 86"/>
                <a:gd name="T12" fmla="*/ 24 w 75"/>
                <a:gd name="T13" fmla="*/ 11 h 86"/>
                <a:gd name="T14" fmla="*/ 0 w 75"/>
                <a:gd name="T15" fmla="*/ 62 h 86"/>
                <a:gd name="T16" fmla="*/ 52 w 75"/>
                <a:gd name="T17" fmla="*/ 86 h 86"/>
                <a:gd name="T18" fmla="*/ 75 w 75"/>
                <a:gd name="T19" fmla="*/ 35 h 86"/>
                <a:gd name="T20" fmla="*/ 70 w 75"/>
                <a:gd name="T21" fmla="*/ 3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86">
                  <a:moveTo>
                    <a:pt x="70" y="32"/>
                  </a:moveTo>
                  <a:cubicBezTo>
                    <a:pt x="29" y="13"/>
                    <a:pt x="29" y="13"/>
                    <a:pt x="29" y="13"/>
                  </a:cubicBezTo>
                  <a:cubicBezTo>
                    <a:pt x="75" y="35"/>
                    <a:pt x="75" y="35"/>
                    <a:pt x="75" y="35"/>
                  </a:cubicBezTo>
                  <a:cubicBezTo>
                    <a:pt x="68" y="16"/>
                    <a:pt x="68" y="16"/>
                    <a:pt x="68" y="16"/>
                  </a:cubicBezTo>
                  <a:cubicBezTo>
                    <a:pt x="64" y="5"/>
                    <a:pt x="53" y="0"/>
                    <a:pt x="42" y="4"/>
                  </a:cubicBezTo>
                  <a:cubicBezTo>
                    <a:pt x="32" y="8"/>
                    <a:pt x="24" y="11"/>
                    <a:pt x="24" y="11"/>
                  </a:cubicBezTo>
                  <a:cubicBezTo>
                    <a:pt x="24" y="11"/>
                    <a:pt x="24" y="11"/>
                    <a:pt x="24" y="11"/>
                  </a:cubicBezTo>
                  <a:cubicBezTo>
                    <a:pt x="0" y="62"/>
                    <a:pt x="0" y="62"/>
                    <a:pt x="0" y="62"/>
                  </a:cubicBezTo>
                  <a:cubicBezTo>
                    <a:pt x="52" y="86"/>
                    <a:pt x="52" y="86"/>
                    <a:pt x="52" y="86"/>
                  </a:cubicBezTo>
                  <a:cubicBezTo>
                    <a:pt x="75" y="35"/>
                    <a:pt x="75" y="35"/>
                    <a:pt x="75" y="35"/>
                  </a:cubicBezTo>
                  <a:cubicBezTo>
                    <a:pt x="70" y="32"/>
                    <a:pt x="70" y="32"/>
                    <a:pt x="70" y="32"/>
                  </a:cubicBezTo>
                  <a:close/>
                </a:path>
              </a:pathLst>
            </a:custGeom>
            <a:solidFill>
              <a:srgbClr val="29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500"/>
            <p:cNvSpPr>
              <a:spLocks noEditPoints="1"/>
            </p:cNvSpPr>
            <p:nvPr/>
          </p:nvSpPr>
          <p:spPr bwMode="auto">
            <a:xfrm>
              <a:off x="2728" y="1927"/>
              <a:ext cx="112" cy="112"/>
            </a:xfrm>
            <a:custGeom>
              <a:avLst/>
              <a:gdLst>
                <a:gd name="T0" fmla="*/ 43 w 63"/>
                <a:gd name="T1" fmla="*/ 7 h 63"/>
                <a:gd name="T2" fmla="*/ 6 w 63"/>
                <a:gd name="T3" fmla="*/ 20 h 63"/>
                <a:gd name="T4" fmla="*/ 20 w 63"/>
                <a:gd name="T5" fmla="*/ 57 h 63"/>
                <a:gd name="T6" fmla="*/ 57 w 63"/>
                <a:gd name="T7" fmla="*/ 43 h 63"/>
                <a:gd name="T8" fmla="*/ 43 w 63"/>
                <a:gd name="T9" fmla="*/ 7 h 63"/>
                <a:gd name="T10" fmla="*/ 27 w 63"/>
                <a:gd name="T11" fmla="*/ 29 h 63"/>
                <a:gd name="T12" fmla="*/ 34 w 63"/>
                <a:gd name="T13" fmla="*/ 27 h 63"/>
                <a:gd name="T14" fmla="*/ 36 w 63"/>
                <a:gd name="T15" fmla="*/ 34 h 63"/>
                <a:gd name="T16" fmla="*/ 29 w 63"/>
                <a:gd name="T17" fmla="*/ 37 h 63"/>
                <a:gd name="T18" fmla="*/ 27 w 63"/>
                <a:gd name="T19" fmla="*/ 2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43" y="7"/>
                  </a:moveTo>
                  <a:cubicBezTo>
                    <a:pt x="29" y="0"/>
                    <a:pt x="13" y="6"/>
                    <a:pt x="6" y="20"/>
                  </a:cubicBezTo>
                  <a:cubicBezTo>
                    <a:pt x="0" y="34"/>
                    <a:pt x="6" y="50"/>
                    <a:pt x="20" y="57"/>
                  </a:cubicBezTo>
                  <a:cubicBezTo>
                    <a:pt x="34" y="63"/>
                    <a:pt x="50" y="57"/>
                    <a:pt x="57" y="43"/>
                  </a:cubicBezTo>
                  <a:cubicBezTo>
                    <a:pt x="63" y="29"/>
                    <a:pt x="57" y="13"/>
                    <a:pt x="43" y="7"/>
                  </a:cubicBezTo>
                  <a:moveTo>
                    <a:pt x="27" y="29"/>
                  </a:moveTo>
                  <a:cubicBezTo>
                    <a:pt x="28" y="27"/>
                    <a:pt x="31" y="25"/>
                    <a:pt x="34" y="27"/>
                  </a:cubicBezTo>
                  <a:cubicBezTo>
                    <a:pt x="36" y="28"/>
                    <a:pt x="38" y="31"/>
                    <a:pt x="36" y="34"/>
                  </a:cubicBezTo>
                  <a:cubicBezTo>
                    <a:pt x="35" y="37"/>
                    <a:pt x="32" y="38"/>
                    <a:pt x="29" y="37"/>
                  </a:cubicBezTo>
                  <a:cubicBezTo>
                    <a:pt x="27" y="35"/>
                    <a:pt x="25" y="32"/>
                    <a:pt x="27" y="29"/>
                  </a:cubicBezTo>
                </a:path>
              </a:pathLst>
            </a:custGeom>
            <a:solidFill>
              <a:srgbClr val="29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501"/>
            <p:cNvSpPr/>
            <p:nvPr/>
          </p:nvSpPr>
          <p:spPr bwMode="auto">
            <a:xfrm>
              <a:off x="2840" y="1819"/>
              <a:ext cx="133" cy="133"/>
            </a:xfrm>
            <a:custGeom>
              <a:avLst/>
              <a:gdLst>
                <a:gd name="T0" fmla="*/ 133 w 133"/>
                <a:gd name="T1" fmla="*/ 41 h 133"/>
                <a:gd name="T2" fmla="*/ 92 w 133"/>
                <a:gd name="T3" fmla="*/ 133 h 133"/>
                <a:gd name="T4" fmla="*/ 0 w 133"/>
                <a:gd name="T5" fmla="*/ 90 h 133"/>
                <a:gd name="T6" fmla="*/ 42 w 133"/>
                <a:gd name="T7" fmla="*/ 0 h 133"/>
                <a:gd name="T8" fmla="*/ 133 w 133"/>
                <a:gd name="T9" fmla="*/ 41 h 133"/>
              </a:gdLst>
              <a:ahLst/>
              <a:cxnLst>
                <a:cxn ang="0">
                  <a:pos x="T0" y="T1"/>
                </a:cxn>
                <a:cxn ang="0">
                  <a:pos x="T2" y="T3"/>
                </a:cxn>
                <a:cxn ang="0">
                  <a:pos x="T4" y="T5"/>
                </a:cxn>
                <a:cxn ang="0">
                  <a:pos x="T6" y="T7"/>
                </a:cxn>
                <a:cxn ang="0">
                  <a:pos x="T8" y="T9"/>
                </a:cxn>
              </a:cxnLst>
              <a:rect l="0" t="0" r="r" b="b"/>
              <a:pathLst>
                <a:path w="133" h="133">
                  <a:moveTo>
                    <a:pt x="133" y="41"/>
                  </a:moveTo>
                  <a:lnTo>
                    <a:pt x="92" y="133"/>
                  </a:lnTo>
                  <a:lnTo>
                    <a:pt x="0" y="90"/>
                  </a:lnTo>
                  <a:lnTo>
                    <a:pt x="42" y="0"/>
                  </a:lnTo>
                  <a:lnTo>
                    <a:pt x="133" y="41"/>
                  </a:lnTo>
                  <a:close/>
                </a:path>
              </a:pathLst>
            </a:custGeom>
            <a:solidFill>
              <a:srgbClr val="D9D7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502"/>
            <p:cNvSpPr/>
            <p:nvPr/>
          </p:nvSpPr>
          <p:spPr bwMode="auto">
            <a:xfrm>
              <a:off x="2840" y="1819"/>
              <a:ext cx="133" cy="133"/>
            </a:xfrm>
            <a:custGeom>
              <a:avLst/>
              <a:gdLst>
                <a:gd name="T0" fmla="*/ 24 w 75"/>
                <a:gd name="T1" fmla="*/ 0 h 75"/>
                <a:gd name="T2" fmla="*/ 0 w 75"/>
                <a:gd name="T3" fmla="*/ 51 h 75"/>
                <a:gd name="T4" fmla="*/ 52 w 75"/>
                <a:gd name="T5" fmla="*/ 75 h 75"/>
                <a:gd name="T6" fmla="*/ 75 w 75"/>
                <a:gd name="T7" fmla="*/ 23 h 75"/>
                <a:gd name="T8" fmla="*/ 70 w 75"/>
                <a:gd name="T9" fmla="*/ 21 h 75"/>
                <a:gd name="T10" fmla="*/ 55 w 75"/>
                <a:gd name="T11" fmla="*/ 26 h 75"/>
                <a:gd name="T12" fmla="*/ 35 w 75"/>
                <a:gd name="T13" fmla="*/ 17 h 75"/>
                <a:gd name="T14" fmla="*/ 29 w 75"/>
                <a:gd name="T15" fmla="*/ 2 h 75"/>
                <a:gd name="T16" fmla="*/ 24 w 75"/>
                <a:gd name="T1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5">
                  <a:moveTo>
                    <a:pt x="24" y="0"/>
                  </a:moveTo>
                  <a:cubicBezTo>
                    <a:pt x="0" y="51"/>
                    <a:pt x="0" y="51"/>
                    <a:pt x="0" y="51"/>
                  </a:cubicBezTo>
                  <a:cubicBezTo>
                    <a:pt x="52" y="75"/>
                    <a:pt x="52" y="75"/>
                    <a:pt x="52" y="75"/>
                  </a:cubicBezTo>
                  <a:cubicBezTo>
                    <a:pt x="75" y="23"/>
                    <a:pt x="75" y="23"/>
                    <a:pt x="75" y="23"/>
                  </a:cubicBezTo>
                  <a:cubicBezTo>
                    <a:pt x="70" y="21"/>
                    <a:pt x="70" y="21"/>
                    <a:pt x="70" y="21"/>
                  </a:cubicBezTo>
                  <a:cubicBezTo>
                    <a:pt x="70" y="21"/>
                    <a:pt x="63" y="23"/>
                    <a:pt x="55" y="26"/>
                  </a:cubicBezTo>
                  <a:cubicBezTo>
                    <a:pt x="47" y="29"/>
                    <a:pt x="38" y="25"/>
                    <a:pt x="35" y="17"/>
                  </a:cubicBezTo>
                  <a:cubicBezTo>
                    <a:pt x="29" y="2"/>
                    <a:pt x="29" y="2"/>
                    <a:pt x="29" y="2"/>
                  </a:cubicBezTo>
                  <a:lnTo>
                    <a:pt x="24" y="0"/>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503"/>
            <p:cNvSpPr/>
            <p:nvPr/>
          </p:nvSpPr>
          <p:spPr bwMode="auto">
            <a:xfrm>
              <a:off x="2882" y="1799"/>
              <a:ext cx="91" cy="61"/>
            </a:xfrm>
            <a:custGeom>
              <a:avLst/>
              <a:gdLst>
                <a:gd name="T0" fmla="*/ 44 w 51"/>
                <a:gd name="T1" fmla="*/ 16 h 34"/>
                <a:gd name="T2" fmla="*/ 18 w 51"/>
                <a:gd name="T3" fmla="*/ 4 h 34"/>
                <a:gd name="T4" fmla="*/ 0 w 51"/>
                <a:gd name="T5" fmla="*/ 11 h 34"/>
                <a:gd name="T6" fmla="*/ 51 w 51"/>
                <a:gd name="T7" fmla="*/ 34 h 34"/>
                <a:gd name="T8" fmla="*/ 44 w 51"/>
                <a:gd name="T9" fmla="*/ 16 h 34"/>
              </a:gdLst>
              <a:ahLst/>
              <a:cxnLst>
                <a:cxn ang="0">
                  <a:pos x="T0" y="T1"/>
                </a:cxn>
                <a:cxn ang="0">
                  <a:pos x="T2" y="T3"/>
                </a:cxn>
                <a:cxn ang="0">
                  <a:pos x="T4" y="T5"/>
                </a:cxn>
                <a:cxn ang="0">
                  <a:pos x="T6" y="T7"/>
                </a:cxn>
                <a:cxn ang="0">
                  <a:pos x="T8" y="T9"/>
                </a:cxn>
              </a:cxnLst>
              <a:rect l="0" t="0" r="r" b="b"/>
              <a:pathLst>
                <a:path w="51" h="34">
                  <a:moveTo>
                    <a:pt x="44" y="16"/>
                  </a:moveTo>
                  <a:cubicBezTo>
                    <a:pt x="40" y="5"/>
                    <a:pt x="29" y="0"/>
                    <a:pt x="18" y="4"/>
                  </a:cubicBezTo>
                  <a:cubicBezTo>
                    <a:pt x="8" y="8"/>
                    <a:pt x="0" y="11"/>
                    <a:pt x="0" y="11"/>
                  </a:cubicBezTo>
                  <a:cubicBezTo>
                    <a:pt x="51" y="34"/>
                    <a:pt x="51" y="34"/>
                    <a:pt x="51" y="34"/>
                  </a:cubicBezTo>
                  <a:lnTo>
                    <a:pt x="44" y="16"/>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504"/>
            <p:cNvSpPr/>
            <p:nvPr/>
          </p:nvSpPr>
          <p:spPr bwMode="auto">
            <a:xfrm>
              <a:off x="2735" y="1932"/>
              <a:ext cx="98" cy="50"/>
            </a:xfrm>
            <a:custGeom>
              <a:avLst/>
              <a:gdLst>
                <a:gd name="T0" fmla="*/ 28 w 55"/>
                <a:gd name="T1" fmla="*/ 0 h 28"/>
                <a:gd name="T2" fmla="*/ 2 w 55"/>
                <a:gd name="T3" fmla="*/ 16 h 28"/>
                <a:gd name="T4" fmla="*/ 0 w 55"/>
                <a:gd name="T5" fmla="*/ 28 h 28"/>
                <a:gd name="T6" fmla="*/ 2 w 55"/>
                <a:gd name="T7" fmla="*/ 17 h 28"/>
                <a:gd name="T8" fmla="*/ 28 w 55"/>
                <a:gd name="T9" fmla="*/ 1 h 28"/>
                <a:gd name="T10" fmla="*/ 39 w 55"/>
                <a:gd name="T11" fmla="*/ 4 h 28"/>
                <a:gd name="T12" fmla="*/ 55 w 55"/>
                <a:gd name="T13" fmla="*/ 28 h 28"/>
                <a:gd name="T14" fmla="*/ 39 w 55"/>
                <a:gd name="T15" fmla="*/ 2 h 28"/>
                <a:gd name="T16" fmla="*/ 28 w 55"/>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8">
                  <a:moveTo>
                    <a:pt x="28" y="0"/>
                  </a:moveTo>
                  <a:cubicBezTo>
                    <a:pt x="17" y="0"/>
                    <a:pt x="7" y="6"/>
                    <a:pt x="2" y="16"/>
                  </a:cubicBezTo>
                  <a:cubicBezTo>
                    <a:pt x="1" y="20"/>
                    <a:pt x="0" y="24"/>
                    <a:pt x="0" y="28"/>
                  </a:cubicBezTo>
                  <a:cubicBezTo>
                    <a:pt x="0" y="24"/>
                    <a:pt x="1" y="21"/>
                    <a:pt x="2" y="17"/>
                  </a:cubicBezTo>
                  <a:cubicBezTo>
                    <a:pt x="7" y="7"/>
                    <a:pt x="17" y="1"/>
                    <a:pt x="28" y="1"/>
                  </a:cubicBezTo>
                  <a:cubicBezTo>
                    <a:pt x="31" y="1"/>
                    <a:pt x="35" y="2"/>
                    <a:pt x="39" y="4"/>
                  </a:cubicBezTo>
                  <a:cubicBezTo>
                    <a:pt x="49" y="8"/>
                    <a:pt x="55" y="18"/>
                    <a:pt x="55" y="28"/>
                  </a:cubicBezTo>
                  <a:cubicBezTo>
                    <a:pt x="55" y="17"/>
                    <a:pt x="49" y="7"/>
                    <a:pt x="39" y="2"/>
                  </a:cubicBezTo>
                  <a:cubicBezTo>
                    <a:pt x="35" y="1"/>
                    <a:pt x="31" y="0"/>
                    <a:pt x="28" y="0"/>
                  </a:cubicBezTo>
                </a:path>
              </a:pathLst>
            </a:custGeom>
            <a:solidFill>
              <a:srgbClr val="A2A5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505"/>
            <p:cNvSpPr>
              <a:spLocks noEditPoints="1"/>
            </p:cNvSpPr>
            <p:nvPr/>
          </p:nvSpPr>
          <p:spPr bwMode="auto">
            <a:xfrm>
              <a:off x="2735" y="1934"/>
              <a:ext cx="98" cy="96"/>
            </a:xfrm>
            <a:custGeom>
              <a:avLst/>
              <a:gdLst>
                <a:gd name="T0" fmla="*/ 27 w 55"/>
                <a:gd name="T1" fmla="*/ 16 h 54"/>
                <a:gd name="T2" fmla="*/ 27 w 55"/>
                <a:gd name="T3" fmla="*/ 16 h 54"/>
                <a:gd name="T4" fmla="*/ 32 w 55"/>
                <a:gd name="T5" fmla="*/ 17 h 54"/>
                <a:gd name="T6" fmla="*/ 32 w 55"/>
                <a:gd name="T7" fmla="*/ 17 h 54"/>
                <a:gd name="T8" fmla="*/ 32 w 55"/>
                <a:gd name="T9" fmla="*/ 17 h 54"/>
                <a:gd name="T10" fmla="*/ 32 w 55"/>
                <a:gd name="T11" fmla="*/ 17 h 54"/>
                <a:gd name="T12" fmla="*/ 38 w 55"/>
                <a:gd name="T13" fmla="*/ 26 h 54"/>
                <a:gd name="T14" fmla="*/ 37 w 55"/>
                <a:gd name="T15" fmla="*/ 31 h 54"/>
                <a:gd name="T16" fmla="*/ 37 w 55"/>
                <a:gd name="T17" fmla="*/ 31 h 54"/>
                <a:gd name="T18" fmla="*/ 37 w 55"/>
                <a:gd name="T19" fmla="*/ 31 h 54"/>
                <a:gd name="T20" fmla="*/ 37 w 55"/>
                <a:gd name="T21" fmla="*/ 31 h 54"/>
                <a:gd name="T22" fmla="*/ 27 w 55"/>
                <a:gd name="T23" fmla="*/ 37 h 54"/>
                <a:gd name="T24" fmla="*/ 27 w 55"/>
                <a:gd name="T25" fmla="*/ 37 h 54"/>
                <a:gd name="T26" fmla="*/ 27 w 55"/>
                <a:gd name="T27" fmla="*/ 37 h 54"/>
                <a:gd name="T28" fmla="*/ 27 w 55"/>
                <a:gd name="T29" fmla="*/ 37 h 54"/>
                <a:gd name="T30" fmla="*/ 27 w 55"/>
                <a:gd name="T31" fmla="*/ 37 h 54"/>
                <a:gd name="T32" fmla="*/ 23 w 55"/>
                <a:gd name="T33" fmla="*/ 36 h 54"/>
                <a:gd name="T34" fmla="*/ 23 w 55"/>
                <a:gd name="T35" fmla="*/ 36 h 54"/>
                <a:gd name="T36" fmla="*/ 23 w 55"/>
                <a:gd name="T37" fmla="*/ 36 h 54"/>
                <a:gd name="T38" fmla="*/ 23 w 55"/>
                <a:gd name="T39" fmla="*/ 36 h 54"/>
                <a:gd name="T40" fmla="*/ 23 w 55"/>
                <a:gd name="T41" fmla="*/ 36 h 54"/>
                <a:gd name="T42" fmla="*/ 22 w 55"/>
                <a:gd name="T43" fmla="*/ 36 h 54"/>
                <a:gd name="T44" fmla="*/ 18 w 55"/>
                <a:gd name="T45" fmla="*/ 22 h 54"/>
                <a:gd name="T46" fmla="*/ 27 w 55"/>
                <a:gd name="T47" fmla="*/ 16 h 54"/>
                <a:gd name="T48" fmla="*/ 27 w 55"/>
                <a:gd name="T49" fmla="*/ 16 h 54"/>
                <a:gd name="T50" fmla="*/ 28 w 55"/>
                <a:gd name="T51" fmla="*/ 0 h 54"/>
                <a:gd name="T52" fmla="*/ 2 w 55"/>
                <a:gd name="T53" fmla="*/ 16 h 54"/>
                <a:gd name="T54" fmla="*/ 0 w 55"/>
                <a:gd name="T55" fmla="*/ 27 h 54"/>
                <a:gd name="T56" fmla="*/ 16 w 55"/>
                <a:gd name="T57" fmla="*/ 52 h 54"/>
                <a:gd name="T58" fmla="*/ 27 w 55"/>
                <a:gd name="T59" fmla="*/ 54 h 54"/>
                <a:gd name="T60" fmla="*/ 53 w 55"/>
                <a:gd name="T61" fmla="*/ 38 h 54"/>
                <a:gd name="T62" fmla="*/ 55 w 55"/>
                <a:gd name="T63" fmla="*/ 27 h 54"/>
                <a:gd name="T64" fmla="*/ 39 w 55"/>
                <a:gd name="T65" fmla="*/ 3 h 54"/>
                <a:gd name="T66" fmla="*/ 28 w 55"/>
                <a:gd name="T6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 h="54">
                  <a:moveTo>
                    <a:pt x="27" y="16"/>
                  </a:moveTo>
                  <a:cubicBezTo>
                    <a:pt x="27" y="16"/>
                    <a:pt x="27" y="16"/>
                    <a:pt x="27" y="16"/>
                  </a:cubicBezTo>
                  <a:cubicBezTo>
                    <a:pt x="29" y="16"/>
                    <a:pt x="30" y="16"/>
                    <a:pt x="32" y="17"/>
                  </a:cubicBezTo>
                  <a:cubicBezTo>
                    <a:pt x="32" y="17"/>
                    <a:pt x="32" y="17"/>
                    <a:pt x="32" y="17"/>
                  </a:cubicBezTo>
                  <a:cubicBezTo>
                    <a:pt x="32" y="17"/>
                    <a:pt x="32" y="17"/>
                    <a:pt x="32" y="17"/>
                  </a:cubicBezTo>
                  <a:cubicBezTo>
                    <a:pt x="32" y="17"/>
                    <a:pt x="32" y="17"/>
                    <a:pt x="32" y="17"/>
                  </a:cubicBezTo>
                  <a:cubicBezTo>
                    <a:pt x="36" y="18"/>
                    <a:pt x="38" y="22"/>
                    <a:pt x="38" y="26"/>
                  </a:cubicBezTo>
                  <a:cubicBezTo>
                    <a:pt x="38" y="28"/>
                    <a:pt x="38" y="30"/>
                    <a:pt x="37" y="31"/>
                  </a:cubicBezTo>
                  <a:cubicBezTo>
                    <a:pt x="37" y="31"/>
                    <a:pt x="37" y="31"/>
                    <a:pt x="37" y="31"/>
                  </a:cubicBezTo>
                  <a:cubicBezTo>
                    <a:pt x="37" y="31"/>
                    <a:pt x="37" y="31"/>
                    <a:pt x="37" y="31"/>
                  </a:cubicBezTo>
                  <a:cubicBezTo>
                    <a:pt x="37" y="31"/>
                    <a:pt x="37" y="31"/>
                    <a:pt x="37" y="31"/>
                  </a:cubicBezTo>
                  <a:cubicBezTo>
                    <a:pt x="35" y="35"/>
                    <a:pt x="31"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6" y="37"/>
                    <a:pt x="25" y="37"/>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2" y="36"/>
                    <a:pt x="22" y="36"/>
                  </a:cubicBezTo>
                  <a:cubicBezTo>
                    <a:pt x="17" y="33"/>
                    <a:pt x="15" y="27"/>
                    <a:pt x="18" y="22"/>
                  </a:cubicBezTo>
                  <a:cubicBezTo>
                    <a:pt x="19" y="18"/>
                    <a:pt x="23" y="16"/>
                    <a:pt x="27" y="16"/>
                  </a:cubicBezTo>
                  <a:cubicBezTo>
                    <a:pt x="27" y="16"/>
                    <a:pt x="27" y="16"/>
                    <a:pt x="27" y="16"/>
                  </a:cubicBezTo>
                  <a:moveTo>
                    <a:pt x="28" y="0"/>
                  </a:moveTo>
                  <a:cubicBezTo>
                    <a:pt x="17" y="0"/>
                    <a:pt x="7" y="6"/>
                    <a:pt x="2" y="16"/>
                  </a:cubicBezTo>
                  <a:cubicBezTo>
                    <a:pt x="1" y="20"/>
                    <a:pt x="0" y="23"/>
                    <a:pt x="0" y="27"/>
                  </a:cubicBezTo>
                  <a:cubicBezTo>
                    <a:pt x="0" y="37"/>
                    <a:pt x="6" y="47"/>
                    <a:pt x="16" y="52"/>
                  </a:cubicBezTo>
                  <a:cubicBezTo>
                    <a:pt x="20" y="53"/>
                    <a:pt x="24" y="54"/>
                    <a:pt x="27" y="54"/>
                  </a:cubicBezTo>
                  <a:cubicBezTo>
                    <a:pt x="38" y="54"/>
                    <a:pt x="48" y="48"/>
                    <a:pt x="53" y="38"/>
                  </a:cubicBezTo>
                  <a:cubicBezTo>
                    <a:pt x="54" y="34"/>
                    <a:pt x="55" y="31"/>
                    <a:pt x="55" y="27"/>
                  </a:cubicBezTo>
                  <a:cubicBezTo>
                    <a:pt x="55" y="17"/>
                    <a:pt x="49" y="7"/>
                    <a:pt x="39" y="3"/>
                  </a:cubicBezTo>
                  <a:cubicBezTo>
                    <a:pt x="35" y="1"/>
                    <a:pt x="31" y="0"/>
                    <a:pt x="28" y="0"/>
                  </a:cubicBezTo>
                </a:path>
              </a:pathLst>
            </a:custGeom>
            <a:solidFill>
              <a:srgbClr val="9091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506"/>
            <p:cNvSpPr/>
            <p:nvPr/>
          </p:nvSpPr>
          <p:spPr bwMode="auto">
            <a:xfrm>
              <a:off x="2774" y="1982"/>
              <a:ext cx="20" cy="11"/>
            </a:xfrm>
            <a:custGeom>
              <a:avLst/>
              <a:gdLst>
                <a:gd name="T0" fmla="*/ 0 w 11"/>
                <a:gd name="T1" fmla="*/ 0 h 6"/>
                <a:gd name="T2" fmla="*/ 3 w 11"/>
                <a:gd name="T3" fmla="*/ 6 h 6"/>
                <a:gd name="T4" fmla="*/ 5 w 11"/>
                <a:gd name="T5" fmla="*/ 6 h 6"/>
                <a:gd name="T6" fmla="*/ 10 w 11"/>
                <a:gd name="T7" fmla="*/ 3 h 6"/>
                <a:gd name="T8" fmla="*/ 11 w 11"/>
                <a:gd name="T9" fmla="*/ 0 h 6"/>
                <a:gd name="T10" fmla="*/ 10 w 11"/>
                <a:gd name="T11" fmla="*/ 2 h 6"/>
                <a:gd name="T12" fmla="*/ 5 w 11"/>
                <a:gd name="T13" fmla="*/ 5 h 6"/>
                <a:gd name="T14" fmla="*/ 3 w 11"/>
                <a:gd name="T15" fmla="*/ 4 h 6"/>
                <a:gd name="T16" fmla="*/ 0 w 1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0" y="0"/>
                  </a:moveTo>
                  <a:cubicBezTo>
                    <a:pt x="0" y="2"/>
                    <a:pt x="1" y="5"/>
                    <a:pt x="3" y="6"/>
                  </a:cubicBezTo>
                  <a:cubicBezTo>
                    <a:pt x="4" y="6"/>
                    <a:pt x="5" y="6"/>
                    <a:pt x="5" y="6"/>
                  </a:cubicBezTo>
                  <a:cubicBezTo>
                    <a:pt x="8" y="6"/>
                    <a:pt x="9" y="5"/>
                    <a:pt x="10" y="3"/>
                  </a:cubicBezTo>
                  <a:cubicBezTo>
                    <a:pt x="11" y="2"/>
                    <a:pt x="11" y="1"/>
                    <a:pt x="11" y="0"/>
                  </a:cubicBezTo>
                  <a:cubicBezTo>
                    <a:pt x="11" y="1"/>
                    <a:pt x="11" y="1"/>
                    <a:pt x="10" y="2"/>
                  </a:cubicBezTo>
                  <a:cubicBezTo>
                    <a:pt x="9" y="4"/>
                    <a:pt x="8" y="5"/>
                    <a:pt x="5" y="5"/>
                  </a:cubicBezTo>
                  <a:cubicBezTo>
                    <a:pt x="5" y="5"/>
                    <a:pt x="4" y="5"/>
                    <a:pt x="3" y="4"/>
                  </a:cubicBezTo>
                  <a:cubicBezTo>
                    <a:pt x="1" y="4"/>
                    <a:pt x="0" y="2"/>
                    <a:pt x="0" y="0"/>
                  </a:cubicBezTo>
                </a:path>
              </a:pathLst>
            </a:custGeom>
            <a:solidFill>
              <a:srgbClr val="A2A5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507"/>
            <p:cNvSpPr>
              <a:spLocks noEditPoints="1"/>
            </p:cNvSpPr>
            <p:nvPr/>
          </p:nvSpPr>
          <p:spPr bwMode="auto">
            <a:xfrm>
              <a:off x="2762" y="1963"/>
              <a:ext cx="41" cy="37"/>
            </a:xfrm>
            <a:custGeom>
              <a:avLst/>
              <a:gdLst>
                <a:gd name="T0" fmla="*/ 7 w 23"/>
                <a:gd name="T1" fmla="*/ 11 h 21"/>
                <a:gd name="T2" fmla="*/ 8 w 23"/>
                <a:gd name="T3" fmla="*/ 8 h 21"/>
                <a:gd name="T4" fmla="*/ 12 w 23"/>
                <a:gd name="T5" fmla="*/ 5 h 21"/>
                <a:gd name="T6" fmla="*/ 15 w 23"/>
                <a:gd name="T7" fmla="*/ 6 h 21"/>
                <a:gd name="T8" fmla="*/ 18 w 23"/>
                <a:gd name="T9" fmla="*/ 11 h 21"/>
                <a:gd name="T10" fmla="*/ 17 w 23"/>
                <a:gd name="T11" fmla="*/ 14 h 21"/>
                <a:gd name="T12" fmla="*/ 12 w 23"/>
                <a:gd name="T13" fmla="*/ 17 h 21"/>
                <a:gd name="T14" fmla="*/ 10 w 23"/>
                <a:gd name="T15" fmla="*/ 17 h 21"/>
                <a:gd name="T16" fmla="*/ 7 w 23"/>
                <a:gd name="T17" fmla="*/ 11 h 21"/>
                <a:gd name="T18" fmla="*/ 12 w 23"/>
                <a:gd name="T19" fmla="*/ 0 h 21"/>
                <a:gd name="T20" fmla="*/ 3 w 23"/>
                <a:gd name="T21" fmla="*/ 6 h 21"/>
                <a:gd name="T22" fmla="*/ 7 w 23"/>
                <a:gd name="T23" fmla="*/ 20 h 21"/>
                <a:gd name="T24" fmla="*/ 8 w 23"/>
                <a:gd name="T25" fmla="*/ 20 h 21"/>
                <a:gd name="T26" fmla="*/ 8 w 23"/>
                <a:gd name="T27" fmla="*/ 20 h 21"/>
                <a:gd name="T28" fmla="*/ 8 w 23"/>
                <a:gd name="T29" fmla="*/ 20 h 21"/>
                <a:gd name="T30" fmla="*/ 8 w 23"/>
                <a:gd name="T31" fmla="*/ 20 h 21"/>
                <a:gd name="T32" fmla="*/ 8 w 23"/>
                <a:gd name="T33" fmla="*/ 20 h 21"/>
                <a:gd name="T34" fmla="*/ 12 w 23"/>
                <a:gd name="T35" fmla="*/ 21 h 21"/>
                <a:gd name="T36" fmla="*/ 12 w 23"/>
                <a:gd name="T37" fmla="*/ 21 h 21"/>
                <a:gd name="T38" fmla="*/ 12 w 23"/>
                <a:gd name="T39" fmla="*/ 21 h 21"/>
                <a:gd name="T40" fmla="*/ 22 w 23"/>
                <a:gd name="T41" fmla="*/ 15 h 21"/>
                <a:gd name="T42" fmla="*/ 22 w 23"/>
                <a:gd name="T43" fmla="*/ 15 h 21"/>
                <a:gd name="T44" fmla="*/ 22 w 23"/>
                <a:gd name="T45" fmla="*/ 15 h 21"/>
                <a:gd name="T46" fmla="*/ 22 w 23"/>
                <a:gd name="T47" fmla="*/ 15 h 21"/>
                <a:gd name="T48" fmla="*/ 23 w 23"/>
                <a:gd name="T49" fmla="*/ 10 h 21"/>
                <a:gd name="T50" fmla="*/ 17 w 23"/>
                <a:gd name="T51" fmla="*/ 1 h 21"/>
                <a:gd name="T52" fmla="*/ 17 w 23"/>
                <a:gd name="T53" fmla="*/ 1 h 21"/>
                <a:gd name="T54" fmla="*/ 17 w 23"/>
                <a:gd name="T55" fmla="*/ 1 h 21"/>
                <a:gd name="T56" fmla="*/ 17 w 23"/>
                <a:gd name="T57" fmla="*/ 1 h 21"/>
                <a:gd name="T58" fmla="*/ 12 w 23"/>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21">
                  <a:moveTo>
                    <a:pt x="7" y="11"/>
                  </a:moveTo>
                  <a:cubicBezTo>
                    <a:pt x="7" y="10"/>
                    <a:pt x="7" y="9"/>
                    <a:pt x="8" y="8"/>
                  </a:cubicBezTo>
                  <a:cubicBezTo>
                    <a:pt x="8" y="6"/>
                    <a:pt x="10" y="5"/>
                    <a:pt x="12" y="5"/>
                  </a:cubicBezTo>
                  <a:cubicBezTo>
                    <a:pt x="13" y="5"/>
                    <a:pt x="14" y="5"/>
                    <a:pt x="15" y="6"/>
                  </a:cubicBezTo>
                  <a:cubicBezTo>
                    <a:pt x="17" y="7"/>
                    <a:pt x="18" y="9"/>
                    <a:pt x="18" y="11"/>
                  </a:cubicBezTo>
                  <a:cubicBezTo>
                    <a:pt x="18" y="12"/>
                    <a:pt x="18" y="13"/>
                    <a:pt x="17" y="14"/>
                  </a:cubicBezTo>
                  <a:cubicBezTo>
                    <a:pt x="16" y="16"/>
                    <a:pt x="15" y="17"/>
                    <a:pt x="12" y="17"/>
                  </a:cubicBezTo>
                  <a:cubicBezTo>
                    <a:pt x="12" y="17"/>
                    <a:pt x="11" y="17"/>
                    <a:pt x="10" y="17"/>
                  </a:cubicBezTo>
                  <a:cubicBezTo>
                    <a:pt x="8" y="16"/>
                    <a:pt x="7" y="13"/>
                    <a:pt x="7" y="11"/>
                  </a:cubicBezTo>
                  <a:moveTo>
                    <a:pt x="12" y="0"/>
                  </a:moveTo>
                  <a:cubicBezTo>
                    <a:pt x="8" y="0"/>
                    <a:pt x="4" y="2"/>
                    <a:pt x="3" y="6"/>
                  </a:cubicBezTo>
                  <a:cubicBezTo>
                    <a:pt x="0" y="11"/>
                    <a:pt x="2" y="17"/>
                    <a:pt x="7" y="20"/>
                  </a:cubicBezTo>
                  <a:cubicBezTo>
                    <a:pt x="7"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10" y="21"/>
                    <a:pt x="11" y="21"/>
                    <a:pt x="12" y="21"/>
                  </a:cubicBezTo>
                  <a:cubicBezTo>
                    <a:pt x="12" y="21"/>
                    <a:pt x="12" y="21"/>
                    <a:pt x="12" y="21"/>
                  </a:cubicBezTo>
                  <a:cubicBezTo>
                    <a:pt x="12" y="21"/>
                    <a:pt x="12" y="21"/>
                    <a:pt x="12" y="21"/>
                  </a:cubicBezTo>
                  <a:cubicBezTo>
                    <a:pt x="16" y="21"/>
                    <a:pt x="20" y="19"/>
                    <a:pt x="22" y="15"/>
                  </a:cubicBezTo>
                  <a:cubicBezTo>
                    <a:pt x="22" y="15"/>
                    <a:pt x="22" y="15"/>
                    <a:pt x="22" y="15"/>
                  </a:cubicBezTo>
                  <a:cubicBezTo>
                    <a:pt x="22" y="15"/>
                    <a:pt x="22" y="15"/>
                    <a:pt x="22" y="15"/>
                  </a:cubicBezTo>
                  <a:cubicBezTo>
                    <a:pt x="22" y="15"/>
                    <a:pt x="22" y="15"/>
                    <a:pt x="22" y="15"/>
                  </a:cubicBezTo>
                  <a:cubicBezTo>
                    <a:pt x="23" y="14"/>
                    <a:pt x="23" y="12"/>
                    <a:pt x="23" y="10"/>
                  </a:cubicBezTo>
                  <a:cubicBezTo>
                    <a:pt x="23" y="6"/>
                    <a:pt x="21" y="2"/>
                    <a:pt x="17" y="1"/>
                  </a:cubicBezTo>
                  <a:cubicBezTo>
                    <a:pt x="17" y="1"/>
                    <a:pt x="17" y="1"/>
                    <a:pt x="17" y="1"/>
                  </a:cubicBezTo>
                  <a:cubicBezTo>
                    <a:pt x="17" y="1"/>
                    <a:pt x="17" y="1"/>
                    <a:pt x="17" y="1"/>
                  </a:cubicBezTo>
                  <a:cubicBezTo>
                    <a:pt x="17" y="1"/>
                    <a:pt x="17" y="1"/>
                    <a:pt x="17" y="1"/>
                  </a:cubicBezTo>
                  <a:cubicBezTo>
                    <a:pt x="15" y="0"/>
                    <a:pt x="14" y="0"/>
                    <a:pt x="12" y="0"/>
                  </a:cubicBezTo>
                </a:path>
              </a:pathLst>
            </a:custGeom>
            <a:solidFill>
              <a:srgbClr val="9091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508"/>
            <p:cNvSpPr>
              <a:spLocks noEditPoints="1"/>
            </p:cNvSpPr>
            <p:nvPr/>
          </p:nvSpPr>
          <p:spPr bwMode="auto">
            <a:xfrm>
              <a:off x="2762" y="1963"/>
              <a:ext cx="41" cy="37"/>
            </a:xfrm>
            <a:custGeom>
              <a:avLst/>
              <a:gdLst>
                <a:gd name="T0" fmla="*/ 12 w 23"/>
                <a:gd name="T1" fmla="*/ 21 h 21"/>
                <a:gd name="T2" fmla="*/ 12 w 23"/>
                <a:gd name="T3" fmla="*/ 21 h 21"/>
                <a:gd name="T4" fmla="*/ 12 w 23"/>
                <a:gd name="T5" fmla="*/ 21 h 21"/>
                <a:gd name="T6" fmla="*/ 12 w 23"/>
                <a:gd name="T7" fmla="*/ 21 h 21"/>
                <a:gd name="T8" fmla="*/ 8 w 23"/>
                <a:gd name="T9" fmla="*/ 20 h 21"/>
                <a:gd name="T10" fmla="*/ 8 w 23"/>
                <a:gd name="T11" fmla="*/ 20 h 21"/>
                <a:gd name="T12" fmla="*/ 8 w 23"/>
                <a:gd name="T13" fmla="*/ 20 h 21"/>
                <a:gd name="T14" fmla="*/ 8 w 23"/>
                <a:gd name="T15" fmla="*/ 20 h 21"/>
                <a:gd name="T16" fmla="*/ 8 w 23"/>
                <a:gd name="T17" fmla="*/ 20 h 21"/>
                <a:gd name="T18" fmla="*/ 8 w 23"/>
                <a:gd name="T19" fmla="*/ 20 h 21"/>
                <a:gd name="T20" fmla="*/ 22 w 23"/>
                <a:gd name="T21" fmla="*/ 15 h 21"/>
                <a:gd name="T22" fmla="*/ 12 w 23"/>
                <a:gd name="T23" fmla="*/ 21 h 21"/>
                <a:gd name="T24" fmla="*/ 22 w 23"/>
                <a:gd name="T25" fmla="*/ 15 h 21"/>
                <a:gd name="T26" fmla="*/ 22 w 23"/>
                <a:gd name="T27" fmla="*/ 15 h 21"/>
                <a:gd name="T28" fmla="*/ 22 w 23"/>
                <a:gd name="T29" fmla="*/ 15 h 21"/>
                <a:gd name="T30" fmla="*/ 22 w 23"/>
                <a:gd name="T31" fmla="*/ 15 h 21"/>
                <a:gd name="T32" fmla="*/ 17 w 23"/>
                <a:gd name="T33" fmla="*/ 1 h 21"/>
                <a:gd name="T34" fmla="*/ 17 w 23"/>
                <a:gd name="T35" fmla="*/ 1 h 21"/>
                <a:gd name="T36" fmla="*/ 23 w 23"/>
                <a:gd name="T37" fmla="*/ 10 h 21"/>
                <a:gd name="T38" fmla="*/ 17 w 23"/>
                <a:gd name="T39" fmla="*/ 1 h 21"/>
                <a:gd name="T40" fmla="*/ 17 w 23"/>
                <a:gd name="T41" fmla="*/ 1 h 21"/>
                <a:gd name="T42" fmla="*/ 17 w 23"/>
                <a:gd name="T43" fmla="*/ 1 h 21"/>
                <a:gd name="T44" fmla="*/ 17 w 23"/>
                <a:gd name="T45" fmla="*/ 1 h 21"/>
                <a:gd name="T46" fmla="*/ 17 w 23"/>
                <a:gd name="T47" fmla="*/ 1 h 21"/>
                <a:gd name="T48" fmla="*/ 12 w 23"/>
                <a:gd name="T49" fmla="*/ 0 h 21"/>
                <a:gd name="T50" fmla="*/ 3 w 23"/>
                <a:gd name="T51" fmla="*/ 6 h 21"/>
                <a:gd name="T52" fmla="*/ 7 w 23"/>
                <a:gd name="T53" fmla="*/ 20 h 21"/>
                <a:gd name="T54" fmla="*/ 3 w 23"/>
                <a:gd name="T55" fmla="*/ 6 h 21"/>
                <a:gd name="T56" fmla="*/ 12 w 23"/>
                <a:gd name="T57" fmla="*/ 0 h 21"/>
                <a:gd name="T58" fmla="*/ 12 w 23"/>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21">
                  <a:moveTo>
                    <a:pt x="12" y="21"/>
                  </a:moveTo>
                  <a:cubicBezTo>
                    <a:pt x="12" y="21"/>
                    <a:pt x="12" y="21"/>
                    <a:pt x="12" y="21"/>
                  </a:cubicBezTo>
                  <a:cubicBezTo>
                    <a:pt x="12" y="21"/>
                    <a:pt x="12" y="21"/>
                    <a:pt x="12" y="21"/>
                  </a:cubicBezTo>
                  <a:cubicBezTo>
                    <a:pt x="12" y="21"/>
                    <a:pt x="12" y="21"/>
                    <a:pt x="12" y="21"/>
                  </a:cubicBezTo>
                  <a:moveTo>
                    <a:pt x="8" y="20"/>
                  </a:moveTo>
                  <a:cubicBezTo>
                    <a:pt x="8" y="20"/>
                    <a:pt x="8" y="20"/>
                    <a:pt x="8" y="20"/>
                  </a:cubicBezTo>
                  <a:cubicBezTo>
                    <a:pt x="8" y="20"/>
                    <a:pt x="8" y="20"/>
                    <a:pt x="8" y="20"/>
                  </a:cubicBezTo>
                  <a:moveTo>
                    <a:pt x="8" y="20"/>
                  </a:moveTo>
                  <a:cubicBezTo>
                    <a:pt x="8" y="20"/>
                    <a:pt x="8" y="20"/>
                    <a:pt x="8" y="20"/>
                  </a:cubicBezTo>
                  <a:cubicBezTo>
                    <a:pt x="8" y="20"/>
                    <a:pt x="8" y="20"/>
                    <a:pt x="8" y="20"/>
                  </a:cubicBezTo>
                  <a:moveTo>
                    <a:pt x="22" y="15"/>
                  </a:moveTo>
                  <a:cubicBezTo>
                    <a:pt x="20" y="19"/>
                    <a:pt x="16" y="21"/>
                    <a:pt x="12" y="21"/>
                  </a:cubicBezTo>
                  <a:cubicBezTo>
                    <a:pt x="16" y="21"/>
                    <a:pt x="20" y="19"/>
                    <a:pt x="22" y="15"/>
                  </a:cubicBezTo>
                  <a:moveTo>
                    <a:pt x="22" y="15"/>
                  </a:moveTo>
                  <a:cubicBezTo>
                    <a:pt x="22" y="15"/>
                    <a:pt x="22" y="15"/>
                    <a:pt x="22" y="15"/>
                  </a:cubicBezTo>
                  <a:cubicBezTo>
                    <a:pt x="22" y="15"/>
                    <a:pt x="22" y="15"/>
                    <a:pt x="22" y="15"/>
                  </a:cubicBezTo>
                  <a:moveTo>
                    <a:pt x="17" y="1"/>
                  </a:moveTo>
                  <a:cubicBezTo>
                    <a:pt x="17" y="1"/>
                    <a:pt x="17" y="1"/>
                    <a:pt x="17" y="1"/>
                  </a:cubicBezTo>
                  <a:cubicBezTo>
                    <a:pt x="21" y="2"/>
                    <a:pt x="23" y="6"/>
                    <a:pt x="23" y="10"/>
                  </a:cubicBezTo>
                  <a:cubicBezTo>
                    <a:pt x="23" y="6"/>
                    <a:pt x="21" y="2"/>
                    <a:pt x="17" y="1"/>
                  </a:cubicBezTo>
                  <a:cubicBezTo>
                    <a:pt x="17" y="1"/>
                    <a:pt x="17" y="1"/>
                    <a:pt x="17" y="1"/>
                  </a:cubicBezTo>
                  <a:moveTo>
                    <a:pt x="17" y="1"/>
                  </a:moveTo>
                  <a:cubicBezTo>
                    <a:pt x="17" y="1"/>
                    <a:pt x="17" y="1"/>
                    <a:pt x="17" y="1"/>
                  </a:cubicBezTo>
                  <a:cubicBezTo>
                    <a:pt x="17" y="1"/>
                    <a:pt x="17" y="1"/>
                    <a:pt x="17" y="1"/>
                  </a:cubicBezTo>
                  <a:moveTo>
                    <a:pt x="12" y="0"/>
                  </a:moveTo>
                  <a:cubicBezTo>
                    <a:pt x="8" y="0"/>
                    <a:pt x="4" y="2"/>
                    <a:pt x="3" y="6"/>
                  </a:cubicBezTo>
                  <a:cubicBezTo>
                    <a:pt x="0" y="11"/>
                    <a:pt x="2" y="17"/>
                    <a:pt x="7" y="20"/>
                  </a:cubicBezTo>
                  <a:cubicBezTo>
                    <a:pt x="2" y="17"/>
                    <a:pt x="0" y="11"/>
                    <a:pt x="3" y="6"/>
                  </a:cubicBezTo>
                  <a:cubicBezTo>
                    <a:pt x="4" y="2"/>
                    <a:pt x="8" y="0"/>
                    <a:pt x="12" y="0"/>
                  </a:cubicBezTo>
                  <a:cubicBezTo>
                    <a:pt x="12" y="0"/>
                    <a:pt x="12" y="0"/>
                    <a:pt x="12" y="0"/>
                  </a:cubicBezTo>
                </a:path>
              </a:pathLst>
            </a:custGeom>
            <a:solidFill>
              <a:srgbClr val="C3C4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509"/>
            <p:cNvSpPr>
              <a:spLocks noEditPoints="1"/>
            </p:cNvSpPr>
            <p:nvPr/>
          </p:nvSpPr>
          <p:spPr bwMode="auto">
            <a:xfrm>
              <a:off x="2730" y="1927"/>
              <a:ext cx="108" cy="109"/>
            </a:xfrm>
            <a:custGeom>
              <a:avLst/>
              <a:gdLst>
                <a:gd name="T0" fmla="*/ 42 w 61"/>
                <a:gd name="T1" fmla="*/ 6 h 61"/>
                <a:gd name="T2" fmla="*/ 6 w 61"/>
                <a:gd name="T3" fmla="*/ 19 h 61"/>
                <a:gd name="T4" fmla="*/ 19 w 61"/>
                <a:gd name="T5" fmla="*/ 55 h 61"/>
                <a:gd name="T6" fmla="*/ 55 w 61"/>
                <a:gd name="T7" fmla="*/ 42 h 61"/>
                <a:gd name="T8" fmla="*/ 42 w 61"/>
                <a:gd name="T9" fmla="*/ 6 h 61"/>
                <a:gd name="T10" fmla="*/ 26 w 61"/>
                <a:gd name="T11" fmla="*/ 40 h 61"/>
                <a:gd name="T12" fmla="*/ 21 w 61"/>
                <a:gd name="T13" fmla="*/ 26 h 61"/>
                <a:gd name="T14" fmla="*/ 35 w 61"/>
                <a:gd name="T15" fmla="*/ 21 h 61"/>
                <a:gd name="T16" fmla="*/ 40 w 61"/>
                <a:gd name="T17" fmla="*/ 35 h 61"/>
                <a:gd name="T18" fmla="*/ 26 w 61"/>
                <a:gd name="T19"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42" y="6"/>
                  </a:moveTo>
                  <a:cubicBezTo>
                    <a:pt x="28" y="0"/>
                    <a:pt x="12" y="6"/>
                    <a:pt x="6" y="19"/>
                  </a:cubicBezTo>
                  <a:cubicBezTo>
                    <a:pt x="0" y="33"/>
                    <a:pt x="6" y="49"/>
                    <a:pt x="19" y="55"/>
                  </a:cubicBezTo>
                  <a:cubicBezTo>
                    <a:pt x="33" y="61"/>
                    <a:pt x="49" y="55"/>
                    <a:pt x="55" y="42"/>
                  </a:cubicBezTo>
                  <a:cubicBezTo>
                    <a:pt x="61" y="28"/>
                    <a:pt x="55" y="12"/>
                    <a:pt x="42" y="6"/>
                  </a:cubicBezTo>
                  <a:close/>
                  <a:moveTo>
                    <a:pt x="26" y="40"/>
                  </a:moveTo>
                  <a:cubicBezTo>
                    <a:pt x="21" y="38"/>
                    <a:pt x="18" y="31"/>
                    <a:pt x="21" y="26"/>
                  </a:cubicBezTo>
                  <a:cubicBezTo>
                    <a:pt x="23" y="21"/>
                    <a:pt x="30" y="18"/>
                    <a:pt x="35" y="21"/>
                  </a:cubicBezTo>
                  <a:cubicBezTo>
                    <a:pt x="40" y="23"/>
                    <a:pt x="43" y="30"/>
                    <a:pt x="40" y="35"/>
                  </a:cubicBezTo>
                  <a:cubicBezTo>
                    <a:pt x="38" y="40"/>
                    <a:pt x="31" y="43"/>
                    <a:pt x="26" y="40"/>
                  </a:cubicBez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510"/>
            <p:cNvSpPr>
              <a:spLocks noEditPoints="1"/>
            </p:cNvSpPr>
            <p:nvPr/>
          </p:nvSpPr>
          <p:spPr bwMode="auto">
            <a:xfrm>
              <a:off x="2730" y="1927"/>
              <a:ext cx="108" cy="109"/>
            </a:xfrm>
            <a:custGeom>
              <a:avLst/>
              <a:gdLst>
                <a:gd name="T0" fmla="*/ 42 w 61"/>
                <a:gd name="T1" fmla="*/ 6 h 61"/>
                <a:gd name="T2" fmla="*/ 6 w 61"/>
                <a:gd name="T3" fmla="*/ 19 h 61"/>
                <a:gd name="T4" fmla="*/ 19 w 61"/>
                <a:gd name="T5" fmla="*/ 55 h 61"/>
                <a:gd name="T6" fmla="*/ 55 w 61"/>
                <a:gd name="T7" fmla="*/ 42 h 61"/>
                <a:gd name="T8" fmla="*/ 42 w 61"/>
                <a:gd name="T9" fmla="*/ 6 h 61"/>
                <a:gd name="T10" fmla="*/ 26 w 61"/>
                <a:gd name="T11" fmla="*/ 40 h 61"/>
                <a:gd name="T12" fmla="*/ 21 w 61"/>
                <a:gd name="T13" fmla="*/ 26 h 61"/>
                <a:gd name="T14" fmla="*/ 35 w 61"/>
                <a:gd name="T15" fmla="*/ 21 h 61"/>
                <a:gd name="T16" fmla="*/ 40 w 61"/>
                <a:gd name="T17" fmla="*/ 35 h 61"/>
                <a:gd name="T18" fmla="*/ 26 w 61"/>
                <a:gd name="T19"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42" y="6"/>
                  </a:moveTo>
                  <a:cubicBezTo>
                    <a:pt x="28" y="0"/>
                    <a:pt x="12" y="6"/>
                    <a:pt x="6" y="19"/>
                  </a:cubicBezTo>
                  <a:cubicBezTo>
                    <a:pt x="0" y="33"/>
                    <a:pt x="6" y="49"/>
                    <a:pt x="19" y="55"/>
                  </a:cubicBezTo>
                  <a:cubicBezTo>
                    <a:pt x="33" y="61"/>
                    <a:pt x="49" y="55"/>
                    <a:pt x="55" y="42"/>
                  </a:cubicBezTo>
                  <a:cubicBezTo>
                    <a:pt x="61" y="28"/>
                    <a:pt x="55" y="12"/>
                    <a:pt x="42" y="6"/>
                  </a:cubicBezTo>
                  <a:close/>
                  <a:moveTo>
                    <a:pt x="26" y="40"/>
                  </a:moveTo>
                  <a:cubicBezTo>
                    <a:pt x="21" y="38"/>
                    <a:pt x="18" y="31"/>
                    <a:pt x="21" y="26"/>
                  </a:cubicBezTo>
                  <a:cubicBezTo>
                    <a:pt x="23" y="21"/>
                    <a:pt x="30" y="18"/>
                    <a:pt x="35" y="21"/>
                  </a:cubicBezTo>
                  <a:cubicBezTo>
                    <a:pt x="40" y="23"/>
                    <a:pt x="43" y="30"/>
                    <a:pt x="40" y="35"/>
                  </a:cubicBezTo>
                  <a:cubicBezTo>
                    <a:pt x="38" y="40"/>
                    <a:pt x="31" y="43"/>
                    <a:pt x="26" y="40"/>
                  </a:cubicBez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511"/>
            <p:cNvSpPr>
              <a:spLocks noEditPoints="1"/>
            </p:cNvSpPr>
            <p:nvPr/>
          </p:nvSpPr>
          <p:spPr bwMode="auto">
            <a:xfrm>
              <a:off x="2735" y="1941"/>
              <a:ext cx="98" cy="80"/>
            </a:xfrm>
            <a:custGeom>
              <a:avLst/>
              <a:gdLst>
                <a:gd name="T0" fmla="*/ 3 w 55"/>
                <a:gd name="T1" fmla="*/ 11 h 45"/>
                <a:gd name="T2" fmla="*/ 1 w 55"/>
                <a:gd name="T3" fmla="*/ 26 h 45"/>
                <a:gd name="T4" fmla="*/ 42 w 55"/>
                <a:gd name="T5" fmla="*/ 45 h 45"/>
                <a:gd name="T6" fmla="*/ 52 w 55"/>
                <a:gd name="T7" fmla="*/ 34 h 45"/>
                <a:gd name="T8" fmla="*/ 54 w 55"/>
                <a:gd name="T9" fmla="*/ 19 h 45"/>
                <a:gd name="T10" fmla="*/ 13 w 55"/>
                <a:gd name="T11" fmla="*/ 0 h 45"/>
                <a:gd name="T12" fmla="*/ 3 w 55"/>
                <a:gd name="T13" fmla="*/ 11 h 45"/>
                <a:gd name="T14" fmla="*/ 32 w 55"/>
                <a:gd name="T15" fmla="*/ 13 h 45"/>
                <a:gd name="T16" fmla="*/ 37 w 55"/>
                <a:gd name="T17" fmla="*/ 27 h 45"/>
                <a:gd name="T18" fmla="*/ 23 w 55"/>
                <a:gd name="T19" fmla="*/ 32 h 45"/>
                <a:gd name="T20" fmla="*/ 18 w 55"/>
                <a:gd name="T21" fmla="*/ 18 h 45"/>
                <a:gd name="T22" fmla="*/ 32 w 55"/>
                <a:gd name="T23"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45">
                  <a:moveTo>
                    <a:pt x="3" y="11"/>
                  </a:moveTo>
                  <a:cubicBezTo>
                    <a:pt x="1" y="16"/>
                    <a:pt x="0" y="21"/>
                    <a:pt x="1" y="26"/>
                  </a:cubicBezTo>
                  <a:cubicBezTo>
                    <a:pt x="42" y="45"/>
                    <a:pt x="42" y="45"/>
                    <a:pt x="42" y="45"/>
                  </a:cubicBezTo>
                  <a:cubicBezTo>
                    <a:pt x="46" y="43"/>
                    <a:pt x="50" y="39"/>
                    <a:pt x="52" y="34"/>
                  </a:cubicBezTo>
                  <a:cubicBezTo>
                    <a:pt x="54" y="29"/>
                    <a:pt x="55" y="24"/>
                    <a:pt x="54" y="19"/>
                  </a:cubicBezTo>
                  <a:cubicBezTo>
                    <a:pt x="13" y="0"/>
                    <a:pt x="13" y="0"/>
                    <a:pt x="13" y="0"/>
                  </a:cubicBezTo>
                  <a:cubicBezTo>
                    <a:pt x="9" y="2"/>
                    <a:pt x="5" y="6"/>
                    <a:pt x="3" y="11"/>
                  </a:cubicBezTo>
                  <a:close/>
                  <a:moveTo>
                    <a:pt x="32" y="13"/>
                  </a:moveTo>
                  <a:cubicBezTo>
                    <a:pt x="37" y="15"/>
                    <a:pt x="40" y="22"/>
                    <a:pt x="37" y="27"/>
                  </a:cubicBezTo>
                  <a:cubicBezTo>
                    <a:pt x="35" y="32"/>
                    <a:pt x="28" y="35"/>
                    <a:pt x="23" y="32"/>
                  </a:cubicBezTo>
                  <a:cubicBezTo>
                    <a:pt x="18" y="30"/>
                    <a:pt x="15" y="23"/>
                    <a:pt x="18" y="18"/>
                  </a:cubicBezTo>
                  <a:cubicBezTo>
                    <a:pt x="20" y="13"/>
                    <a:pt x="27" y="10"/>
                    <a:pt x="32" y="13"/>
                  </a:cubicBezTo>
                  <a:close/>
                </a:path>
              </a:pathLst>
            </a:custGeom>
            <a:solidFill>
              <a:srgbClr val="3475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512"/>
            <p:cNvSpPr/>
            <p:nvPr/>
          </p:nvSpPr>
          <p:spPr bwMode="auto">
            <a:xfrm>
              <a:off x="2810" y="1979"/>
              <a:ext cx="17" cy="9"/>
            </a:xfrm>
            <a:custGeom>
              <a:avLst/>
              <a:gdLst>
                <a:gd name="T0" fmla="*/ 0 w 17"/>
                <a:gd name="T1" fmla="*/ 0 h 9"/>
                <a:gd name="T2" fmla="*/ 0 w 17"/>
                <a:gd name="T3" fmla="*/ 1 h 9"/>
                <a:gd name="T4" fmla="*/ 16 w 17"/>
                <a:gd name="T5" fmla="*/ 9 h 9"/>
                <a:gd name="T6" fmla="*/ 17 w 17"/>
                <a:gd name="T7" fmla="*/ 9 h 9"/>
                <a:gd name="T8" fmla="*/ 0 w 17"/>
                <a:gd name="T9" fmla="*/ 0 h 9"/>
              </a:gdLst>
              <a:ahLst/>
              <a:cxnLst>
                <a:cxn ang="0">
                  <a:pos x="T0" y="T1"/>
                </a:cxn>
                <a:cxn ang="0">
                  <a:pos x="T2" y="T3"/>
                </a:cxn>
                <a:cxn ang="0">
                  <a:pos x="T4" y="T5"/>
                </a:cxn>
                <a:cxn ang="0">
                  <a:pos x="T6" y="T7"/>
                </a:cxn>
                <a:cxn ang="0">
                  <a:pos x="T8" y="T9"/>
                </a:cxn>
              </a:cxnLst>
              <a:rect l="0" t="0" r="r" b="b"/>
              <a:pathLst>
                <a:path w="17" h="9">
                  <a:moveTo>
                    <a:pt x="0" y="0"/>
                  </a:moveTo>
                  <a:lnTo>
                    <a:pt x="0" y="1"/>
                  </a:lnTo>
                  <a:lnTo>
                    <a:pt x="16" y="9"/>
                  </a:lnTo>
                  <a:lnTo>
                    <a:pt x="17" y="9"/>
                  </a:lnTo>
                  <a:lnTo>
                    <a:pt x="0" y="0"/>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513"/>
            <p:cNvSpPr/>
            <p:nvPr/>
          </p:nvSpPr>
          <p:spPr bwMode="auto">
            <a:xfrm>
              <a:off x="2751" y="1952"/>
              <a:ext cx="18" cy="9"/>
            </a:xfrm>
            <a:custGeom>
              <a:avLst/>
              <a:gdLst>
                <a:gd name="T0" fmla="*/ 18 w 18"/>
                <a:gd name="T1" fmla="*/ 9 h 9"/>
                <a:gd name="T2" fmla="*/ 0 w 18"/>
                <a:gd name="T3" fmla="*/ 0 h 9"/>
                <a:gd name="T4" fmla="*/ 0 w 18"/>
                <a:gd name="T5" fmla="*/ 2 h 9"/>
                <a:gd name="T6" fmla="*/ 18 w 18"/>
                <a:gd name="T7" fmla="*/ 9 h 9"/>
                <a:gd name="T8" fmla="*/ 18 w 18"/>
                <a:gd name="T9" fmla="*/ 9 h 9"/>
              </a:gdLst>
              <a:ahLst/>
              <a:cxnLst>
                <a:cxn ang="0">
                  <a:pos x="T0" y="T1"/>
                </a:cxn>
                <a:cxn ang="0">
                  <a:pos x="T2" y="T3"/>
                </a:cxn>
                <a:cxn ang="0">
                  <a:pos x="T4" y="T5"/>
                </a:cxn>
                <a:cxn ang="0">
                  <a:pos x="T6" y="T7"/>
                </a:cxn>
                <a:cxn ang="0">
                  <a:pos x="T8" y="T9"/>
                </a:cxn>
              </a:cxnLst>
              <a:rect l="0" t="0" r="r" b="b"/>
              <a:pathLst>
                <a:path w="18" h="9">
                  <a:moveTo>
                    <a:pt x="18" y="9"/>
                  </a:moveTo>
                  <a:lnTo>
                    <a:pt x="0" y="0"/>
                  </a:lnTo>
                  <a:lnTo>
                    <a:pt x="0" y="2"/>
                  </a:lnTo>
                  <a:lnTo>
                    <a:pt x="18" y="9"/>
                  </a:lnTo>
                  <a:lnTo>
                    <a:pt x="18" y="9"/>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514"/>
            <p:cNvSpPr/>
            <p:nvPr/>
          </p:nvSpPr>
          <p:spPr bwMode="auto">
            <a:xfrm>
              <a:off x="2744" y="1963"/>
              <a:ext cx="16" cy="9"/>
            </a:xfrm>
            <a:custGeom>
              <a:avLst/>
              <a:gdLst>
                <a:gd name="T0" fmla="*/ 16 w 16"/>
                <a:gd name="T1" fmla="*/ 9 h 9"/>
                <a:gd name="T2" fmla="*/ 16 w 16"/>
                <a:gd name="T3" fmla="*/ 9 h 9"/>
                <a:gd name="T4" fmla="*/ 0 w 16"/>
                <a:gd name="T5" fmla="*/ 0 h 9"/>
                <a:gd name="T6" fmla="*/ 0 w 16"/>
                <a:gd name="T7" fmla="*/ 1 h 9"/>
                <a:gd name="T8" fmla="*/ 16 w 16"/>
                <a:gd name="T9" fmla="*/ 9 h 9"/>
                <a:gd name="T10" fmla="*/ 16 w 16"/>
                <a:gd name="T11" fmla="*/ 9 h 9"/>
              </a:gdLst>
              <a:ahLst/>
              <a:cxnLst>
                <a:cxn ang="0">
                  <a:pos x="T0" y="T1"/>
                </a:cxn>
                <a:cxn ang="0">
                  <a:pos x="T2" y="T3"/>
                </a:cxn>
                <a:cxn ang="0">
                  <a:pos x="T4" y="T5"/>
                </a:cxn>
                <a:cxn ang="0">
                  <a:pos x="T6" y="T7"/>
                </a:cxn>
                <a:cxn ang="0">
                  <a:pos x="T8" y="T9"/>
                </a:cxn>
                <a:cxn ang="0">
                  <a:pos x="T10" y="T11"/>
                </a:cxn>
              </a:cxnLst>
              <a:rect l="0" t="0" r="r" b="b"/>
              <a:pathLst>
                <a:path w="16" h="9">
                  <a:moveTo>
                    <a:pt x="16" y="9"/>
                  </a:moveTo>
                  <a:lnTo>
                    <a:pt x="16" y="9"/>
                  </a:lnTo>
                  <a:lnTo>
                    <a:pt x="0" y="0"/>
                  </a:lnTo>
                  <a:lnTo>
                    <a:pt x="0" y="1"/>
                  </a:lnTo>
                  <a:lnTo>
                    <a:pt x="16" y="9"/>
                  </a:lnTo>
                  <a:lnTo>
                    <a:pt x="16" y="9"/>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515"/>
            <p:cNvSpPr/>
            <p:nvPr/>
          </p:nvSpPr>
          <p:spPr bwMode="auto">
            <a:xfrm>
              <a:off x="2806" y="1993"/>
              <a:ext cx="18" cy="7"/>
            </a:xfrm>
            <a:custGeom>
              <a:avLst/>
              <a:gdLst>
                <a:gd name="T0" fmla="*/ 0 w 18"/>
                <a:gd name="T1" fmla="*/ 0 h 7"/>
                <a:gd name="T2" fmla="*/ 0 w 18"/>
                <a:gd name="T3" fmla="*/ 0 h 7"/>
                <a:gd name="T4" fmla="*/ 0 w 18"/>
                <a:gd name="T5" fmla="*/ 0 h 7"/>
                <a:gd name="T6" fmla="*/ 18 w 18"/>
                <a:gd name="T7" fmla="*/ 7 h 7"/>
                <a:gd name="T8" fmla="*/ 18 w 18"/>
                <a:gd name="T9" fmla="*/ 7 h 7"/>
                <a:gd name="T10" fmla="*/ 0 w 18"/>
                <a:gd name="T11" fmla="*/ 0 h 7"/>
              </a:gdLst>
              <a:ahLst/>
              <a:cxnLst>
                <a:cxn ang="0">
                  <a:pos x="T0" y="T1"/>
                </a:cxn>
                <a:cxn ang="0">
                  <a:pos x="T2" y="T3"/>
                </a:cxn>
                <a:cxn ang="0">
                  <a:pos x="T4" y="T5"/>
                </a:cxn>
                <a:cxn ang="0">
                  <a:pos x="T6" y="T7"/>
                </a:cxn>
                <a:cxn ang="0">
                  <a:pos x="T8" y="T9"/>
                </a:cxn>
                <a:cxn ang="0">
                  <a:pos x="T10" y="T11"/>
                </a:cxn>
              </a:cxnLst>
              <a:rect l="0" t="0" r="r" b="b"/>
              <a:pathLst>
                <a:path w="18" h="7">
                  <a:moveTo>
                    <a:pt x="0" y="0"/>
                  </a:moveTo>
                  <a:lnTo>
                    <a:pt x="0" y="0"/>
                  </a:lnTo>
                  <a:lnTo>
                    <a:pt x="0" y="0"/>
                  </a:lnTo>
                  <a:lnTo>
                    <a:pt x="18" y="7"/>
                  </a:lnTo>
                  <a:lnTo>
                    <a:pt x="18" y="7"/>
                  </a:lnTo>
                  <a:lnTo>
                    <a:pt x="0" y="0"/>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516"/>
            <p:cNvSpPr/>
            <p:nvPr/>
          </p:nvSpPr>
          <p:spPr bwMode="auto">
            <a:xfrm>
              <a:off x="2740" y="1977"/>
              <a:ext cx="18" cy="7"/>
            </a:xfrm>
            <a:custGeom>
              <a:avLst/>
              <a:gdLst>
                <a:gd name="T0" fmla="*/ 18 w 18"/>
                <a:gd name="T1" fmla="*/ 7 h 7"/>
                <a:gd name="T2" fmla="*/ 0 w 18"/>
                <a:gd name="T3" fmla="*/ 0 h 7"/>
                <a:gd name="T4" fmla="*/ 0 w 18"/>
                <a:gd name="T5" fmla="*/ 0 h 7"/>
                <a:gd name="T6" fmla="*/ 18 w 18"/>
                <a:gd name="T7" fmla="*/ 7 h 7"/>
                <a:gd name="T8" fmla="*/ 18 w 18"/>
                <a:gd name="T9" fmla="*/ 7 h 7"/>
              </a:gdLst>
              <a:ahLst/>
              <a:cxnLst>
                <a:cxn ang="0">
                  <a:pos x="T0" y="T1"/>
                </a:cxn>
                <a:cxn ang="0">
                  <a:pos x="T2" y="T3"/>
                </a:cxn>
                <a:cxn ang="0">
                  <a:pos x="T4" y="T5"/>
                </a:cxn>
                <a:cxn ang="0">
                  <a:pos x="T6" y="T7"/>
                </a:cxn>
                <a:cxn ang="0">
                  <a:pos x="T8" y="T9"/>
                </a:cxn>
              </a:cxnLst>
              <a:rect l="0" t="0" r="r" b="b"/>
              <a:pathLst>
                <a:path w="18" h="7">
                  <a:moveTo>
                    <a:pt x="18" y="7"/>
                  </a:moveTo>
                  <a:lnTo>
                    <a:pt x="0" y="0"/>
                  </a:lnTo>
                  <a:lnTo>
                    <a:pt x="0" y="0"/>
                  </a:lnTo>
                  <a:lnTo>
                    <a:pt x="18" y="7"/>
                  </a:lnTo>
                  <a:lnTo>
                    <a:pt x="18" y="7"/>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517"/>
            <p:cNvSpPr/>
            <p:nvPr/>
          </p:nvSpPr>
          <p:spPr bwMode="auto">
            <a:xfrm>
              <a:off x="2797" y="2002"/>
              <a:ext cx="20" cy="9"/>
            </a:xfrm>
            <a:custGeom>
              <a:avLst/>
              <a:gdLst>
                <a:gd name="T0" fmla="*/ 2 w 20"/>
                <a:gd name="T1" fmla="*/ 0 h 9"/>
                <a:gd name="T2" fmla="*/ 0 w 20"/>
                <a:gd name="T3" fmla="*/ 2 h 9"/>
                <a:gd name="T4" fmla="*/ 18 w 20"/>
                <a:gd name="T5" fmla="*/ 9 h 9"/>
                <a:gd name="T6" fmla="*/ 20 w 20"/>
                <a:gd name="T7" fmla="*/ 9 h 9"/>
                <a:gd name="T8" fmla="*/ 2 w 20"/>
                <a:gd name="T9" fmla="*/ 0 h 9"/>
              </a:gdLst>
              <a:ahLst/>
              <a:cxnLst>
                <a:cxn ang="0">
                  <a:pos x="T0" y="T1"/>
                </a:cxn>
                <a:cxn ang="0">
                  <a:pos x="T2" y="T3"/>
                </a:cxn>
                <a:cxn ang="0">
                  <a:pos x="T4" y="T5"/>
                </a:cxn>
                <a:cxn ang="0">
                  <a:pos x="T6" y="T7"/>
                </a:cxn>
                <a:cxn ang="0">
                  <a:pos x="T8" y="T9"/>
                </a:cxn>
              </a:cxnLst>
              <a:rect l="0" t="0" r="r" b="b"/>
              <a:pathLst>
                <a:path w="20" h="9">
                  <a:moveTo>
                    <a:pt x="2" y="0"/>
                  </a:moveTo>
                  <a:lnTo>
                    <a:pt x="0" y="2"/>
                  </a:lnTo>
                  <a:lnTo>
                    <a:pt x="18" y="9"/>
                  </a:lnTo>
                  <a:lnTo>
                    <a:pt x="20" y="9"/>
                  </a:lnTo>
                  <a:lnTo>
                    <a:pt x="2" y="0"/>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518"/>
            <p:cNvSpPr>
              <a:spLocks noEditPoints="1"/>
            </p:cNvSpPr>
            <p:nvPr/>
          </p:nvSpPr>
          <p:spPr bwMode="auto">
            <a:xfrm>
              <a:off x="3451" y="2925"/>
              <a:ext cx="5" cy="55"/>
            </a:xfrm>
            <a:custGeom>
              <a:avLst/>
              <a:gdLst>
                <a:gd name="T0" fmla="*/ 2 w 3"/>
                <a:gd name="T1" fmla="*/ 0 h 31"/>
                <a:gd name="T2" fmla="*/ 1 w 3"/>
                <a:gd name="T3" fmla="*/ 0 h 31"/>
                <a:gd name="T4" fmla="*/ 0 w 3"/>
                <a:gd name="T5" fmla="*/ 2 h 31"/>
                <a:gd name="T6" fmla="*/ 1 w 3"/>
                <a:gd name="T7" fmla="*/ 4 h 31"/>
                <a:gd name="T8" fmla="*/ 2 w 3"/>
                <a:gd name="T9" fmla="*/ 28 h 31"/>
                <a:gd name="T10" fmla="*/ 0 w 3"/>
                <a:gd name="T11" fmla="*/ 30 h 31"/>
                <a:gd name="T12" fmla="*/ 0 w 3"/>
                <a:gd name="T13" fmla="*/ 31 h 31"/>
                <a:gd name="T14" fmla="*/ 3 w 3"/>
                <a:gd name="T15" fmla="*/ 28 h 31"/>
                <a:gd name="T16" fmla="*/ 2 w 3"/>
                <a:gd name="T17" fmla="*/ 0 h 31"/>
                <a:gd name="T18" fmla="*/ 0 w 3"/>
                <a:gd name="T19" fmla="*/ 2 h 31"/>
                <a:gd name="T20" fmla="*/ 1 w 3"/>
                <a:gd name="T21" fmla="*/ 1 h 31"/>
                <a:gd name="T22" fmla="*/ 1 w 3"/>
                <a:gd name="T23" fmla="*/ 3 h 31"/>
                <a:gd name="T24" fmla="*/ 0 w 3"/>
                <a:gd name="T25"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1">
                  <a:moveTo>
                    <a:pt x="2" y="0"/>
                  </a:moveTo>
                  <a:cubicBezTo>
                    <a:pt x="1" y="0"/>
                    <a:pt x="1" y="0"/>
                    <a:pt x="1" y="0"/>
                  </a:cubicBezTo>
                  <a:cubicBezTo>
                    <a:pt x="0" y="0"/>
                    <a:pt x="0" y="1"/>
                    <a:pt x="0" y="2"/>
                  </a:cubicBezTo>
                  <a:cubicBezTo>
                    <a:pt x="0" y="3"/>
                    <a:pt x="0" y="3"/>
                    <a:pt x="1" y="4"/>
                  </a:cubicBezTo>
                  <a:cubicBezTo>
                    <a:pt x="2" y="28"/>
                    <a:pt x="2" y="28"/>
                    <a:pt x="2" y="28"/>
                  </a:cubicBezTo>
                  <a:cubicBezTo>
                    <a:pt x="2" y="29"/>
                    <a:pt x="1" y="30"/>
                    <a:pt x="0" y="30"/>
                  </a:cubicBezTo>
                  <a:cubicBezTo>
                    <a:pt x="0" y="31"/>
                    <a:pt x="0" y="31"/>
                    <a:pt x="0" y="31"/>
                  </a:cubicBezTo>
                  <a:cubicBezTo>
                    <a:pt x="2" y="30"/>
                    <a:pt x="3" y="29"/>
                    <a:pt x="3" y="28"/>
                  </a:cubicBezTo>
                  <a:cubicBezTo>
                    <a:pt x="2" y="0"/>
                    <a:pt x="2" y="0"/>
                    <a:pt x="2" y="0"/>
                  </a:cubicBezTo>
                  <a:moveTo>
                    <a:pt x="0" y="2"/>
                  </a:moveTo>
                  <a:cubicBezTo>
                    <a:pt x="0" y="1"/>
                    <a:pt x="1" y="1"/>
                    <a:pt x="1" y="1"/>
                  </a:cubicBezTo>
                  <a:cubicBezTo>
                    <a:pt x="1" y="3"/>
                    <a:pt x="1" y="3"/>
                    <a:pt x="1" y="3"/>
                  </a:cubicBezTo>
                  <a:cubicBezTo>
                    <a:pt x="1" y="3"/>
                    <a:pt x="0" y="2"/>
                    <a:pt x="0" y="2"/>
                  </a:cubicBezTo>
                </a:path>
              </a:pathLst>
            </a:custGeom>
            <a:solidFill>
              <a:srgbClr val="5C3F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519"/>
            <p:cNvSpPr/>
            <p:nvPr/>
          </p:nvSpPr>
          <p:spPr bwMode="auto">
            <a:xfrm>
              <a:off x="3436" y="2830"/>
              <a:ext cx="15" cy="153"/>
            </a:xfrm>
            <a:custGeom>
              <a:avLst/>
              <a:gdLst>
                <a:gd name="T0" fmla="*/ 8 w 8"/>
                <a:gd name="T1" fmla="*/ 83 h 86"/>
                <a:gd name="T2" fmla="*/ 7 w 8"/>
                <a:gd name="T3" fmla="*/ 51 h 86"/>
                <a:gd name="T4" fmla="*/ 7 w 8"/>
                <a:gd name="T5" fmla="*/ 51 h 86"/>
                <a:gd name="T6" fmla="*/ 7 w 8"/>
                <a:gd name="T7" fmla="*/ 50 h 86"/>
                <a:gd name="T8" fmla="*/ 7 w 8"/>
                <a:gd name="T9" fmla="*/ 47 h 86"/>
                <a:gd name="T10" fmla="*/ 6 w 8"/>
                <a:gd name="T11" fmla="*/ 47 h 86"/>
                <a:gd name="T12" fmla="*/ 5 w 8"/>
                <a:gd name="T13" fmla="*/ 6 h 86"/>
                <a:gd name="T14" fmla="*/ 3 w 8"/>
                <a:gd name="T15" fmla="*/ 3 h 86"/>
                <a:gd name="T16" fmla="*/ 3 w 8"/>
                <a:gd name="T17" fmla="*/ 3 h 86"/>
                <a:gd name="T18" fmla="*/ 2 w 8"/>
                <a:gd name="T19" fmla="*/ 1 h 86"/>
                <a:gd name="T20" fmla="*/ 2 w 8"/>
                <a:gd name="T21" fmla="*/ 1 h 86"/>
                <a:gd name="T22" fmla="*/ 2 w 8"/>
                <a:gd name="T23" fmla="*/ 0 h 86"/>
                <a:gd name="T24" fmla="*/ 2 w 8"/>
                <a:gd name="T25" fmla="*/ 1 h 86"/>
                <a:gd name="T26" fmla="*/ 2 w 8"/>
                <a:gd name="T27" fmla="*/ 1 h 86"/>
                <a:gd name="T28" fmla="*/ 2 w 8"/>
                <a:gd name="T29" fmla="*/ 1 h 86"/>
                <a:gd name="T30" fmla="*/ 1 w 8"/>
                <a:gd name="T31" fmla="*/ 4 h 86"/>
                <a:gd name="T32" fmla="*/ 1 w 8"/>
                <a:gd name="T33" fmla="*/ 4 h 86"/>
                <a:gd name="T34" fmla="*/ 0 w 8"/>
                <a:gd name="T35" fmla="*/ 6 h 86"/>
                <a:gd name="T36" fmla="*/ 2 w 8"/>
                <a:gd name="T37" fmla="*/ 47 h 86"/>
                <a:gd name="T38" fmla="*/ 2 w 8"/>
                <a:gd name="T39" fmla="*/ 47 h 86"/>
                <a:gd name="T40" fmla="*/ 2 w 8"/>
                <a:gd name="T41" fmla="*/ 50 h 86"/>
                <a:gd name="T42" fmla="*/ 2 w 8"/>
                <a:gd name="T43" fmla="*/ 51 h 86"/>
                <a:gd name="T44" fmla="*/ 3 w 8"/>
                <a:gd name="T45" fmla="*/ 83 h 86"/>
                <a:gd name="T46" fmla="*/ 3 w 8"/>
                <a:gd name="T47" fmla="*/ 84 h 86"/>
                <a:gd name="T48" fmla="*/ 3 w 8"/>
                <a:gd name="T49" fmla="*/ 84 h 86"/>
                <a:gd name="T50" fmla="*/ 6 w 8"/>
                <a:gd name="T51" fmla="*/ 86 h 86"/>
                <a:gd name="T52" fmla="*/ 8 w 8"/>
                <a:gd name="T53" fmla="*/ 84 h 86"/>
                <a:gd name="T54" fmla="*/ 8 w 8"/>
                <a:gd name="T55" fmla="*/ 84 h 86"/>
                <a:gd name="T56" fmla="*/ 8 w 8"/>
                <a:gd name="T57" fmla="*/ 83 h 86"/>
                <a:gd name="T58" fmla="*/ 8 w 8"/>
                <a:gd name="T59"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86">
                  <a:moveTo>
                    <a:pt x="8" y="83"/>
                  </a:moveTo>
                  <a:cubicBezTo>
                    <a:pt x="7" y="51"/>
                    <a:pt x="7" y="51"/>
                    <a:pt x="7" y="51"/>
                  </a:cubicBezTo>
                  <a:cubicBezTo>
                    <a:pt x="7" y="51"/>
                    <a:pt x="7" y="51"/>
                    <a:pt x="7" y="51"/>
                  </a:cubicBezTo>
                  <a:cubicBezTo>
                    <a:pt x="7" y="50"/>
                    <a:pt x="7" y="50"/>
                    <a:pt x="7" y="50"/>
                  </a:cubicBezTo>
                  <a:cubicBezTo>
                    <a:pt x="7" y="47"/>
                    <a:pt x="7" y="47"/>
                    <a:pt x="7" y="47"/>
                  </a:cubicBezTo>
                  <a:cubicBezTo>
                    <a:pt x="6" y="47"/>
                    <a:pt x="6" y="47"/>
                    <a:pt x="6" y="47"/>
                  </a:cubicBezTo>
                  <a:cubicBezTo>
                    <a:pt x="5" y="6"/>
                    <a:pt x="5" y="6"/>
                    <a:pt x="5" y="6"/>
                  </a:cubicBezTo>
                  <a:cubicBezTo>
                    <a:pt x="5" y="5"/>
                    <a:pt x="4" y="4"/>
                    <a:pt x="3" y="3"/>
                  </a:cubicBezTo>
                  <a:cubicBezTo>
                    <a:pt x="3" y="3"/>
                    <a:pt x="3" y="3"/>
                    <a:pt x="3" y="3"/>
                  </a:cubicBezTo>
                  <a:cubicBezTo>
                    <a:pt x="2" y="1"/>
                    <a:pt x="2" y="1"/>
                    <a:pt x="2" y="1"/>
                  </a:cubicBezTo>
                  <a:cubicBezTo>
                    <a:pt x="2" y="1"/>
                    <a:pt x="2" y="1"/>
                    <a:pt x="2" y="1"/>
                  </a:cubicBezTo>
                  <a:cubicBezTo>
                    <a:pt x="2" y="0"/>
                    <a:pt x="2" y="0"/>
                    <a:pt x="2" y="0"/>
                  </a:cubicBezTo>
                  <a:cubicBezTo>
                    <a:pt x="2" y="1"/>
                    <a:pt x="2" y="1"/>
                    <a:pt x="2" y="1"/>
                  </a:cubicBezTo>
                  <a:cubicBezTo>
                    <a:pt x="2" y="1"/>
                    <a:pt x="2" y="1"/>
                    <a:pt x="2" y="1"/>
                  </a:cubicBezTo>
                  <a:cubicBezTo>
                    <a:pt x="2" y="1"/>
                    <a:pt x="2" y="1"/>
                    <a:pt x="2" y="1"/>
                  </a:cubicBezTo>
                  <a:cubicBezTo>
                    <a:pt x="1" y="4"/>
                    <a:pt x="1" y="4"/>
                    <a:pt x="1" y="4"/>
                  </a:cubicBezTo>
                  <a:cubicBezTo>
                    <a:pt x="1" y="4"/>
                    <a:pt x="1" y="4"/>
                    <a:pt x="1" y="4"/>
                  </a:cubicBezTo>
                  <a:cubicBezTo>
                    <a:pt x="1" y="4"/>
                    <a:pt x="0" y="5"/>
                    <a:pt x="0" y="6"/>
                  </a:cubicBezTo>
                  <a:cubicBezTo>
                    <a:pt x="2" y="47"/>
                    <a:pt x="2" y="47"/>
                    <a:pt x="2" y="47"/>
                  </a:cubicBezTo>
                  <a:cubicBezTo>
                    <a:pt x="2" y="47"/>
                    <a:pt x="2" y="47"/>
                    <a:pt x="2" y="47"/>
                  </a:cubicBezTo>
                  <a:cubicBezTo>
                    <a:pt x="2" y="50"/>
                    <a:pt x="2" y="50"/>
                    <a:pt x="2" y="50"/>
                  </a:cubicBezTo>
                  <a:cubicBezTo>
                    <a:pt x="2" y="51"/>
                    <a:pt x="2" y="51"/>
                    <a:pt x="2" y="51"/>
                  </a:cubicBezTo>
                  <a:cubicBezTo>
                    <a:pt x="3" y="83"/>
                    <a:pt x="3" y="83"/>
                    <a:pt x="3" y="83"/>
                  </a:cubicBezTo>
                  <a:cubicBezTo>
                    <a:pt x="3" y="84"/>
                    <a:pt x="3" y="84"/>
                    <a:pt x="3" y="84"/>
                  </a:cubicBezTo>
                  <a:cubicBezTo>
                    <a:pt x="3" y="84"/>
                    <a:pt x="3" y="84"/>
                    <a:pt x="3" y="84"/>
                  </a:cubicBezTo>
                  <a:cubicBezTo>
                    <a:pt x="4" y="85"/>
                    <a:pt x="5" y="86"/>
                    <a:pt x="6" y="86"/>
                  </a:cubicBezTo>
                  <a:cubicBezTo>
                    <a:pt x="7" y="86"/>
                    <a:pt x="8" y="85"/>
                    <a:pt x="8" y="84"/>
                  </a:cubicBezTo>
                  <a:cubicBezTo>
                    <a:pt x="8" y="84"/>
                    <a:pt x="8" y="84"/>
                    <a:pt x="8" y="84"/>
                  </a:cubicBezTo>
                  <a:cubicBezTo>
                    <a:pt x="8" y="83"/>
                    <a:pt x="8" y="83"/>
                    <a:pt x="8" y="83"/>
                  </a:cubicBezTo>
                  <a:cubicBezTo>
                    <a:pt x="8" y="83"/>
                    <a:pt x="8" y="83"/>
                    <a:pt x="8" y="83"/>
                  </a:cubicBezTo>
                </a:path>
              </a:pathLst>
            </a:custGeom>
            <a:solidFill>
              <a:srgbClr val="5C3F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520"/>
            <p:cNvSpPr>
              <a:spLocks noEditPoints="1"/>
            </p:cNvSpPr>
            <p:nvPr/>
          </p:nvSpPr>
          <p:spPr bwMode="auto">
            <a:xfrm>
              <a:off x="3451" y="2925"/>
              <a:ext cx="5" cy="55"/>
            </a:xfrm>
            <a:custGeom>
              <a:avLst/>
              <a:gdLst>
                <a:gd name="T0" fmla="*/ 0 w 3"/>
                <a:gd name="T1" fmla="*/ 2 h 31"/>
                <a:gd name="T2" fmla="*/ 1 w 3"/>
                <a:gd name="T3" fmla="*/ 1 h 31"/>
                <a:gd name="T4" fmla="*/ 1 w 3"/>
                <a:gd name="T5" fmla="*/ 3 h 31"/>
                <a:gd name="T6" fmla="*/ 1 w 3"/>
                <a:gd name="T7" fmla="*/ 3 h 31"/>
                <a:gd name="T8" fmla="*/ 0 w 3"/>
                <a:gd name="T9" fmla="*/ 2 h 31"/>
                <a:gd name="T10" fmla="*/ 0 w 3"/>
                <a:gd name="T11" fmla="*/ 2 h 31"/>
                <a:gd name="T12" fmla="*/ 2 w 3"/>
                <a:gd name="T13" fmla="*/ 0 h 31"/>
                <a:gd name="T14" fmla="*/ 1 w 3"/>
                <a:gd name="T15" fmla="*/ 0 h 31"/>
                <a:gd name="T16" fmla="*/ 0 w 3"/>
                <a:gd name="T17" fmla="*/ 2 h 31"/>
                <a:gd name="T18" fmla="*/ 0 w 3"/>
                <a:gd name="T19" fmla="*/ 2 h 31"/>
                <a:gd name="T20" fmla="*/ 1 w 3"/>
                <a:gd name="T21" fmla="*/ 4 h 31"/>
                <a:gd name="T22" fmla="*/ 2 w 3"/>
                <a:gd name="T23" fmla="*/ 28 h 31"/>
                <a:gd name="T24" fmla="*/ 2 w 3"/>
                <a:gd name="T25" fmla="*/ 28 h 31"/>
                <a:gd name="T26" fmla="*/ 0 w 3"/>
                <a:gd name="T27" fmla="*/ 30 h 31"/>
                <a:gd name="T28" fmla="*/ 0 w 3"/>
                <a:gd name="T29" fmla="*/ 30 h 31"/>
                <a:gd name="T30" fmla="*/ 0 w 3"/>
                <a:gd name="T31" fmla="*/ 31 h 31"/>
                <a:gd name="T32" fmla="*/ 3 w 3"/>
                <a:gd name="T33" fmla="*/ 28 h 31"/>
                <a:gd name="T34" fmla="*/ 3 w 3"/>
                <a:gd name="T35" fmla="*/ 28 h 31"/>
                <a:gd name="T36" fmla="*/ 2 w 3"/>
                <a:gd name="T3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31">
                  <a:moveTo>
                    <a:pt x="0" y="2"/>
                  </a:moveTo>
                  <a:cubicBezTo>
                    <a:pt x="0" y="1"/>
                    <a:pt x="1" y="1"/>
                    <a:pt x="1" y="1"/>
                  </a:cubicBezTo>
                  <a:cubicBezTo>
                    <a:pt x="1" y="3"/>
                    <a:pt x="1" y="3"/>
                    <a:pt x="1" y="3"/>
                  </a:cubicBezTo>
                  <a:cubicBezTo>
                    <a:pt x="1" y="3"/>
                    <a:pt x="1" y="3"/>
                    <a:pt x="1" y="3"/>
                  </a:cubicBezTo>
                  <a:cubicBezTo>
                    <a:pt x="1" y="3"/>
                    <a:pt x="0" y="2"/>
                    <a:pt x="0" y="2"/>
                  </a:cubicBezTo>
                  <a:cubicBezTo>
                    <a:pt x="0" y="2"/>
                    <a:pt x="0" y="2"/>
                    <a:pt x="0" y="2"/>
                  </a:cubicBezTo>
                  <a:moveTo>
                    <a:pt x="2" y="0"/>
                  </a:moveTo>
                  <a:cubicBezTo>
                    <a:pt x="1" y="0"/>
                    <a:pt x="1" y="0"/>
                    <a:pt x="1" y="0"/>
                  </a:cubicBezTo>
                  <a:cubicBezTo>
                    <a:pt x="0" y="0"/>
                    <a:pt x="0" y="1"/>
                    <a:pt x="0" y="2"/>
                  </a:cubicBezTo>
                  <a:cubicBezTo>
                    <a:pt x="0" y="2"/>
                    <a:pt x="0" y="2"/>
                    <a:pt x="0" y="2"/>
                  </a:cubicBezTo>
                  <a:cubicBezTo>
                    <a:pt x="0" y="3"/>
                    <a:pt x="0" y="3"/>
                    <a:pt x="1" y="4"/>
                  </a:cubicBezTo>
                  <a:cubicBezTo>
                    <a:pt x="2" y="28"/>
                    <a:pt x="2" y="28"/>
                    <a:pt x="2" y="28"/>
                  </a:cubicBezTo>
                  <a:cubicBezTo>
                    <a:pt x="2" y="28"/>
                    <a:pt x="2" y="28"/>
                    <a:pt x="2" y="28"/>
                  </a:cubicBezTo>
                  <a:cubicBezTo>
                    <a:pt x="2" y="29"/>
                    <a:pt x="1" y="30"/>
                    <a:pt x="0" y="30"/>
                  </a:cubicBezTo>
                  <a:cubicBezTo>
                    <a:pt x="0" y="30"/>
                    <a:pt x="0" y="30"/>
                    <a:pt x="0" y="30"/>
                  </a:cubicBezTo>
                  <a:cubicBezTo>
                    <a:pt x="0" y="31"/>
                    <a:pt x="0" y="31"/>
                    <a:pt x="0" y="31"/>
                  </a:cubicBezTo>
                  <a:cubicBezTo>
                    <a:pt x="2" y="30"/>
                    <a:pt x="3" y="29"/>
                    <a:pt x="3" y="28"/>
                  </a:cubicBezTo>
                  <a:cubicBezTo>
                    <a:pt x="3" y="28"/>
                    <a:pt x="3" y="28"/>
                    <a:pt x="3" y="28"/>
                  </a:cubicBezTo>
                  <a:cubicBezTo>
                    <a:pt x="2" y="0"/>
                    <a:pt x="2" y="0"/>
                    <a:pt x="2" y="0"/>
                  </a:cubicBezTo>
                </a:path>
              </a:pathLst>
            </a:custGeom>
            <a:solidFill>
              <a:srgbClr val="412C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521"/>
            <p:cNvSpPr>
              <a:spLocks noEditPoints="1"/>
            </p:cNvSpPr>
            <p:nvPr/>
          </p:nvSpPr>
          <p:spPr bwMode="auto">
            <a:xfrm>
              <a:off x="3436" y="2830"/>
              <a:ext cx="15" cy="153"/>
            </a:xfrm>
            <a:custGeom>
              <a:avLst/>
              <a:gdLst>
                <a:gd name="T0" fmla="*/ 1 w 8"/>
                <a:gd name="T1" fmla="*/ 4 h 86"/>
                <a:gd name="T2" fmla="*/ 0 w 8"/>
                <a:gd name="T3" fmla="*/ 6 h 86"/>
                <a:gd name="T4" fmla="*/ 0 w 8"/>
                <a:gd name="T5" fmla="*/ 6 h 86"/>
                <a:gd name="T6" fmla="*/ 2 w 8"/>
                <a:gd name="T7" fmla="*/ 47 h 86"/>
                <a:gd name="T8" fmla="*/ 2 w 8"/>
                <a:gd name="T9" fmla="*/ 47 h 86"/>
                <a:gd name="T10" fmla="*/ 2 w 8"/>
                <a:gd name="T11" fmla="*/ 50 h 86"/>
                <a:gd name="T12" fmla="*/ 2 w 8"/>
                <a:gd name="T13" fmla="*/ 51 h 86"/>
                <a:gd name="T14" fmla="*/ 3 w 8"/>
                <a:gd name="T15" fmla="*/ 83 h 86"/>
                <a:gd name="T16" fmla="*/ 3 w 8"/>
                <a:gd name="T17" fmla="*/ 84 h 86"/>
                <a:gd name="T18" fmla="*/ 3 w 8"/>
                <a:gd name="T19" fmla="*/ 84 h 86"/>
                <a:gd name="T20" fmla="*/ 6 w 8"/>
                <a:gd name="T21" fmla="*/ 86 h 86"/>
                <a:gd name="T22" fmla="*/ 6 w 8"/>
                <a:gd name="T23" fmla="*/ 86 h 86"/>
                <a:gd name="T24" fmla="*/ 8 w 8"/>
                <a:gd name="T25" fmla="*/ 84 h 86"/>
                <a:gd name="T26" fmla="*/ 8 w 8"/>
                <a:gd name="T27" fmla="*/ 84 h 86"/>
                <a:gd name="T28" fmla="*/ 8 w 8"/>
                <a:gd name="T29" fmla="*/ 83 h 86"/>
                <a:gd name="T30" fmla="*/ 8 w 8"/>
                <a:gd name="T31" fmla="*/ 83 h 86"/>
                <a:gd name="T32" fmla="*/ 8 w 8"/>
                <a:gd name="T33" fmla="*/ 83 h 86"/>
                <a:gd name="T34" fmla="*/ 6 w 8"/>
                <a:gd name="T35" fmla="*/ 84 h 86"/>
                <a:gd name="T36" fmla="*/ 6 w 8"/>
                <a:gd name="T37" fmla="*/ 84 h 86"/>
                <a:gd name="T38" fmla="*/ 4 w 8"/>
                <a:gd name="T39" fmla="*/ 81 h 86"/>
                <a:gd name="T40" fmla="*/ 2 w 8"/>
                <a:gd name="T41" fmla="*/ 45 h 86"/>
                <a:gd name="T42" fmla="*/ 3 w 8"/>
                <a:gd name="T43" fmla="*/ 45 h 86"/>
                <a:gd name="T44" fmla="*/ 3 w 8"/>
                <a:gd name="T45" fmla="*/ 45 h 86"/>
                <a:gd name="T46" fmla="*/ 1 w 8"/>
                <a:gd name="T47" fmla="*/ 4 h 86"/>
                <a:gd name="T48" fmla="*/ 2 w 8"/>
                <a:gd name="T49" fmla="*/ 0 h 86"/>
                <a:gd name="T50" fmla="*/ 2 w 8"/>
                <a:gd name="T51" fmla="*/ 1 h 86"/>
                <a:gd name="T52" fmla="*/ 2 w 8"/>
                <a:gd name="T53" fmla="*/ 1 h 86"/>
                <a:gd name="T54" fmla="*/ 2 w 8"/>
                <a:gd name="T55" fmla="*/ 1 h 86"/>
                <a:gd name="T56" fmla="*/ 2 w 8"/>
                <a:gd name="T57" fmla="*/ 2 h 86"/>
                <a:gd name="T58" fmla="*/ 2 w 8"/>
                <a:gd name="T59" fmla="*/ 2 h 86"/>
                <a:gd name="T60" fmla="*/ 3 w 8"/>
                <a:gd name="T61" fmla="*/ 2 h 86"/>
                <a:gd name="T62" fmla="*/ 2 w 8"/>
                <a:gd name="T63" fmla="*/ 1 h 86"/>
                <a:gd name="T64" fmla="*/ 2 w 8"/>
                <a:gd name="T65" fmla="*/ 1 h 86"/>
                <a:gd name="T66" fmla="*/ 2 w 8"/>
                <a:gd name="T6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86">
                  <a:moveTo>
                    <a:pt x="1" y="4"/>
                  </a:moveTo>
                  <a:cubicBezTo>
                    <a:pt x="0" y="5"/>
                    <a:pt x="0" y="5"/>
                    <a:pt x="0" y="6"/>
                  </a:cubicBezTo>
                  <a:cubicBezTo>
                    <a:pt x="0" y="6"/>
                    <a:pt x="0" y="6"/>
                    <a:pt x="0" y="6"/>
                  </a:cubicBezTo>
                  <a:cubicBezTo>
                    <a:pt x="2" y="47"/>
                    <a:pt x="2" y="47"/>
                    <a:pt x="2" y="47"/>
                  </a:cubicBezTo>
                  <a:cubicBezTo>
                    <a:pt x="2" y="47"/>
                    <a:pt x="2" y="47"/>
                    <a:pt x="2" y="47"/>
                  </a:cubicBezTo>
                  <a:cubicBezTo>
                    <a:pt x="2" y="50"/>
                    <a:pt x="2" y="50"/>
                    <a:pt x="2" y="50"/>
                  </a:cubicBezTo>
                  <a:cubicBezTo>
                    <a:pt x="2" y="51"/>
                    <a:pt x="2" y="51"/>
                    <a:pt x="2" y="51"/>
                  </a:cubicBezTo>
                  <a:cubicBezTo>
                    <a:pt x="3" y="83"/>
                    <a:pt x="3" y="83"/>
                    <a:pt x="3" y="83"/>
                  </a:cubicBezTo>
                  <a:cubicBezTo>
                    <a:pt x="3" y="84"/>
                    <a:pt x="3" y="84"/>
                    <a:pt x="3" y="84"/>
                  </a:cubicBezTo>
                  <a:cubicBezTo>
                    <a:pt x="3" y="84"/>
                    <a:pt x="3" y="84"/>
                    <a:pt x="3" y="84"/>
                  </a:cubicBezTo>
                  <a:cubicBezTo>
                    <a:pt x="4" y="85"/>
                    <a:pt x="4" y="86"/>
                    <a:pt x="6" y="86"/>
                  </a:cubicBezTo>
                  <a:cubicBezTo>
                    <a:pt x="6" y="86"/>
                    <a:pt x="6" y="86"/>
                    <a:pt x="6" y="86"/>
                  </a:cubicBezTo>
                  <a:cubicBezTo>
                    <a:pt x="7" y="86"/>
                    <a:pt x="8" y="85"/>
                    <a:pt x="8" y="84"/>
                  </a:cubicBezTo>
                  <a:cubicBezTo>
                    <a:pt x="8" y="84"/>
                    <a:pt x="8" y="84"/>
                    <a:pt x="8" y="84"/>
                  </a:cubicBezTo>
                  <a:cubicBezTo>
                    <a:pt x="8" y="83"/>
                    <a:pt x="8" y="83"/>
                    <a:pt x="8" y="83"/>
                  </a:cubicBezTo>
                  <a:cubicBezTo>
                    <a:pt x="8" y="83"/>
                    <a:pt x="8" y="83"/>
                    <a:pt x="8" y="83"/>
                  </a:cubicBezTo>
                  <a:cubicBezTo>
                    <a:pt x="8" y="83"/>
                    <a:pt x="8" y="83"/>
                    <a:pt x="8" y="83"/>
                  </a:cubicBezTo>
                  <a:cubicBezTo>
                    <a:pt x="8" y="84"/>
                    <a:pt x="7" y="84"/>
                    <a:pt x="6" y="84"/>
                  </a:cubicBezTo>
                  <a:cubicBezTo>
                    <a:pt x="6" y="84"/>
                    <a:pt x="6" y="84"/>
                    <a:pt x="6" y="84"/>
                  </a:cubicBezTo>
                  <a:cubicBezTo>
                    <a:pt x="5" y="84"/>
                    <a:pt x="4" y="83"/>
                    <a:pt x="4" y="81"/>
                  </a:cubicBezTo>
                  <a:cubicBezTo>
                    <a:pt x="2" y="45"/>
                    <a:pt x="2" y="45"/>
                    <a:pt x="2" y="45"/>
                  </a:cubicBezTo>
                  <a:cubicBezTo>
                    <a:pt x="3" y="45"/>
                    <a:pt x="3" y="45"/>
                    <a:pt x="3" y="45"/>
                  </a:cubicBezTo>
                  <a:cubicBezTo>
                    <a:pt x="3" y="45"/>
                    <a:pt x="3" y="45"/>
                    <a:pt x="3" y="45"/>
                  </a:cubicBezTo>
                  <a:cubicBezTo>
                    <a:pt x="1" y="4"/>
                    <a:pt x="1" y="4"/>
                    <a:pt x="1" y="4"/>
                  </a:cubicBezTo>
                  <a:moveTo>
                    <a:pt x="2" y="0"/>
                  </a:move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3" y="2"/>
                    <a:pt x="3" y="2"/>
                    <a:pt x="3" y="2"/>
                  </a:cubicBezTo>
                  <a:cubicBezTo>
                    <a:pt x="2" y="1"/>
                    <a:pt x="2" y="1"/>
                    <a:pt x="2" y="1"/>
                  </a:cubicBezTo>
                  <a:cubicBezTo>
                    <a:pt x="2" y="1"/>
                    <a:pt x="2" y="1"/>
                    <a:pt x="2" y="1"/>
                  </a:cubicBezTo>
                  <a:cubicBezTo>
                    <a:pt x="2" y="0"/>
                    <a:pt x="2" y="0"/>
                    <a:pt x="2" y="0"/>
                  </a:cubicBezTo>
                </a:path>
              </a:pathLst>
            </a:custGeom>
            <a:solidFill>
              <a:srgbClr val="412C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522"/>
            <p:cNvSpPr/>
            <p:nvPr/>
          </p:nvSpPr>
          <p:spPr bwMode="auto">
            <a:xfrm>
              <a:off x="3440" y="2829"/>
              <a:ext cx="4" cy="5"/>
            </a:xfrm>
            <a:custGeom>
              <a:avLst/>
              <a:gdLst>
                <a:gd name="T0" fmla="*/ 4 w 4"/>
                <a:gd name="T1" fmla="*/ 5 h 5"/>
                <a:gd name="T2" fmla="*/ 0 w 4"/>
                <a:gd name="T3" fmla="*/ 5 h 5"/>
                <a:gd name="T4" fmla="*/ 0 w 4"/>
                <a:gd name="T5" fmla="*/ 0 h 5"/>
                <a:gd name="T6" fmla="*/ 2 w 4"/>
                <a:gd name="T7" fmla="*/ 0 h 5"/>
                <a:gd name="T8" fmla="*/ 4 w 4"/>
                <a:gd name="T9" fmla="*/ 5 h 5"/>
              </a:gdLst>
              <a:ahLst/>
              <a:cxnLst>
                <a:cxn ang="0">
                  <a:pos x="T0" y="T1"/>
                </a:cxn>
                <a:cxn ang="0">
                  <a:pos x="T2" y="T3"/>
                </a:cxn>
                <a:cxn ang="0">
                  <a:pos x="T4" y="T5"/>
                </a:cxn>
                <a:cxn ang="0">
                  <a:pos x="T6" y="T7"/>
                </a:cxn>
                <a:cxn ang="0">
                  <a:pos x="T8" y="T9"/>
                </a:cxn>
              </a:cxnLst>
              <a:rect l="0" t="0" r="r" b="b"/>
              <a:pathLst>
                <a:path w="4" h="5">
                  <a:moveTo>
                    <a:pt x="4" y="5"/>
                  </a:moveTo>
                  <a:lnTo>
                    <a:pt x="0" y="5"/>
                  </a:lnTo>
                  <a:lnTo>
                    <a:pt x="0" y="0"/>
                  </a:lnTo>
                  <a:lnTo>
                    <a:pt x="2" y="0"/>
                  </a:lnTo>
                  <a:lnTo>
                    <a:pt x="4" y="5"/>
                  </a:lnTo>
                  <a:close/>
                </a:path>
              </a:pathLst>
            </a:custGeom>
            <a:solidFill>
              <a:srgbClr val="CED3D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Rectangle 523"/>
            <p:cNvSpPr>
              <a:spLocks noChangeArrowheads="1"/>
            </p:cNvSpPr>
            <p:nvPr/>
          </p:nvSpPr>
          <p:spPr bwMode="auto">
            <a:xfrm>
              <a:off x="3442" y="2827"/>
              <a:ext cx="1" cy="2"/>
            </a:xfrm>
            <a:prstGeom prst="rect">
              <a:avLst/>
            </a:prstGeom>
            <a:solidFill>
              <a:srgbClr val="1B1B1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37" name="Freeform 524"/>
            <p:cNvSpPr/>
            <p:nvPr/>
          </p:nvSpPr>
          <p:spPr bwMode="auto">
            <a:xfrm>
              <a:off x="3438" y="2834"/>
              <a:ext cx="11" cy="80"/>
            </a:xfrm>
            <a:custGeom>
              <a:avLst/>
              <a:gdLst>
                <a:gd name="T0" fmla="*/ 1 w 6"/>
                <a:gd name="T1" fmla="*/ 0 h 45"/>
                <a:gd name="T2" fmla="*/ 0 w 6"/>
                <a:gd name="T3" fmla="*/ 2 h 45"/>
                <a:gd name="T4" fmla="*/ 2 w 6"/>
                <a:gd name="T5" fmla="*/ 45 h 45"/>
                <a:gd name="T6" fmla="*/ 6 w 6"/>
                <a:gd name="T7" fmla="*/ 45 h 45"/>
                <a:gd name="T8" fmla="*/ 4 w 6"/>
                <a:gd name="T9" fmla="*/ 2 h 45"/>
                <a:gd name="T10" fmla="*/ 3 w 6"/>
                <a:gd name="T11" fmla="*/ 0 h 45"/>
                <a:gd name="T12" fmla="*/ 1 w 6"/>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6" h="45">
                  <a:moveTo>
                    <a:pt x="1" y="0"/>
                  </a:moveTo>
                  <a:cubicBezTo>
                    <a:pt x="1" y="0"/>
                    <a:pt x="0" y="1"/>
                    <a:pt x="0" y="2"/>
                  </a:cubicBezTo>
                  <a:cubicBezTo>
                    <a:pt x="2" y="45"/>
                    <a:pt x="2" y="45"/>
                    <a:pt x="2" y="45"/>
                  </a:cubicBezTo>
                  <a:cubicBezTo>
                    <a:pt x="6" y="45"/>
                    <a:pt x="6" y="45"/>
                    <a:pt x="6" y="45"/>
                  </a:cubicBezTo>
                  <a:cubicBezTo>
                    <a:pt x="4" y="2"/>
                    <a:pt x="4" y="2"/>
                    <a:pt x="4" y="2"/>
                  </a:cubicBezTo>
                  <a:cubicBezTo>
                    <a:pt x="4" y="1"/>
                    <a:pt x="3" y="0"/>
                    <a:pt x="3" y="0"/>
                  </a:cubicBezTo>
                  <a:cubicBezTo>
                    <a:pt x="1" y="0"/>
                    <a:pt x="1" y="0"/>
                    <a:pt x="1" y="0"/>
                  </a:cubicBezTo>
                </a:path>
              </a:pathLst>
            </a:custGeom>
            <a:solidFill>
              <a:srgbClr val="D37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525"/>
            <p:cNvSpPr/>
            <p:nvPr/>
          </p:nvSpPr>
          <p:spPr bwMode="auto">
            <a:xfrm>
              <a:off x="3440" y="2910"/>
              <a:ext cx="12" cy="70"/>
            </a:xfrm>
            <a:custGeom>
              <a:avLst/>
              <a:gdLst>
                <a:gd name="T0" fmla="*/ 0 w 7"/>
                <a:gd name="T1" fmla="*/ 0 h 39"/>
                <a:gd name="T2" fmla="*/ 2 w 7"/>
                <a:gd name="T3" fmla="*/ 36 h 39"/>
                <a:gd name="T4" fmla="*/ 4 w 7"/>
                <a:gd name="T5" fmla="*/ 39 h 39"/>
                <a:gd name="T6" fmla="*/ 7 w 7"/>
                <a:gd name="T7" fmla="*/ 36 h 39"/>
                <a:gd name="T8" fmla="*/ 5 w 7"/>
                <a:gd name="T9" fmla="*/ 0 h 39"/>
                <a:gd name="T10" fmla="*/ 0 w 7"/>
                <a:gd name="T11" fmla="*/ 0 h 39"/>
              </a:gdLst>
              <a:ahLst/>
              <a:cxnLst>
                <a:cxn ang="0">
                  <a:pos x="T0" y="T1"/>
                </a:cxn>
                <a:cxn ang="0">
                  <a:pos x="T2" y="T3"/>
                </a:cxn>
                <a:cxn ang="0">
                  <a:pos x="T4" y="T5"/>
                </a:cxn>
                <a:cxn ang="0">
                  <a:pos x="T6" y="T7"/>
                </a:cxn>
                <a:cxn ang="0">
                  <a:pos x="T8" y="T9"/>
                </a:cxn>
                <a:cxn ang="0">
                  <a:pos x="T10" y="T11"/>
                </a:cxn>
              </a:cxnLst>
              <a:rect l="0" t="0" r="r" b="b"/>
              <a:pathLst>
                <a:path w="7" h="39">
                  <a:moveTo>
                    <a:pt x="0" y="0"/>
                  </a:moveTo>
                  <a:cubicBezTo>
                    <a:pt x="2" y="36"/>
                    <a:pt x="2" y="36"/>
                    <a:pt x="2" y="36"/>
                  </a:cubicBezTo>
                  <a:cubicBezTo>
                    <a:pt x="2" y="38"/>
                    <a:pt x="3" y="39"/>
                    <a:pt x="4" y="39"/>
                  </a:cubicBezTo>
                  <a:cubicBezTo>
                    <a:pt x="6" y="39"/>
                    <a:pt x="7" y="38"/>
                    <a:pt x="7" y="36"/>
                  </a:cubicBezTo>
                  <a:cubicBezTo>
                    <a:pt x="5" y="0"/>
                    <a:pt x="5" y="0"/>
                    <a:pt x="5" y="0"/>
                  </a:cubicBezTo>
                  <a:cubicBezTo>
                    <a:pt x="0" y="0"/>
                    <a:pt x="0" y="0"/>
                    <a:pt x="0" y="0"/>
                  </a:cubicBezTo>
                </a:path>
              </a:pathLst>
            </a:custGeom>
            <a:solidFill>
              <a:srgbClr val="D37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526"/>
            <p:cNvSpPr/>
            <p:nvPr/>
          </p:nvSpPr>
          <p:spPr bwMode="auto">
            <a:xfrm>
              <a:off x="3440" y="2834"/>
              <a:ext cx="7" cy="80"/>
            </a:xfrm>
            <a:custGeom>
              <a:avLst/>
              <a:gdLst>
                <a:gd name="T0" fmla="*/ 0 w 4"/>
                <a:gd name="T1" fmla="*/ 0 h 45"/>
                <a:gd name="T2" fmla="*/ 0 w 4"/>
                <a:gd name="T3" fmla="*/ 2 h 45"/>
                <a:gd name="T4" fmla="*/ 2 w 4"/>
                <a:gd name="T5" fmla="*/ 45 h 45"/>
                <a:gd name="T6" fmla="*/ 4 w 4"/>
                <a:gd name="T7" fmla="*/ 45 h 45"/>
                <a:gd name="T8" fmla="*/ 2 w 4"/>
                <a:gd name="T9" fmla="*/ 2 h 45"/>
                <a:gd name="T10" fmla="*/ 1 w 4"/>
                <a:gd name="T11" fmla="*/ 0 h 45"/>
                <a:gd name="T12" fmla="*/ 0 w 4"/>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4" h="45">
                  <a:moveTo>
                    <a:pt x="0" y="0"/>
                  </a:moveTo>
                  <a:cubicBezTo>
                    <a:pt x="0" y="0"/>
                    <a:pt x="0" y="1"/>
                    <a:pt x="0" y="2"/>
                  </a:cubicBezTo>
                  <a:cubicBezTo>
                    <a:pt x="2" y="45"/>
                    <a:pt x="2" y="45"/>
                    <a:pt x="2" y="45"/>
                  </a:cubicBezTo>
                  <a:cubicBezTo>
                    <a:pt x="4" y="45"/>
                    <a:pt x="4" y="45"/>
                    <a:pt x="4" y="45"/>
                  </a:cubicBezTo>
                  <a:cubicBezTo>
                    <a:pt x="2" y="2"/>
                    <a:pt x="2" y="2"/>
                    <a:pt x="2" y="2"/>
                  </a:cubicBezTo>
                  <a:cubicBezTo>
                    <a:pt x="2" y="1"/>
                    <a:pt x="2" y="0"/>
                    <a:pt x="1" y="0"/>
                  </a:cubicBezTo>
                  <a:cubicBezTo>
                    <a:pt x="0" y="0"/>
                    <a:pt x="0" y="0"/>
                    <a:pt x="0" y="0"/>
                  </a:cubicBezTo>
                </a:path>
              </a:pathLst>
            </a:custGeom>
            <a:solidFill>
              <a:srgbClr val="DF8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527"/>
            <p:cNvSpPr/>
            <p:nvPr/>
          </p:nvSpPr>
          <p:spPr bwMode="auto">
            <a:xfrm>
              <a:off x="3444" y="2910"/>
              <a:ext cx="5" cy="70"/>
            </a:xfrm>
            <a:custGeom>
              <a:avLst/>
              <a:gdLst>
                <a:gd name="T0" fmla="*/ 0 w 3"/>
                <a:gd name="T1" fmla="*/ 0 h 39"/>
                <a:gd name="T2" fmla="*/ 1 w 3"/>
                <a:gd name="T3" fmla="*/ 36 h 39"/>
                <a:gd name="T4" fmla="*/ 2 w 3"/>
                <a:gd name="T5" fmla="*/ 39 h 39"/>
                <a:gd name="T6" fmla="*/ 3 w 3"/>
                <a:gd name="T7" fmla="*/ 36 h 39"/>
                <a:gd name="T8" fmla="*/ 2 w 3"/>
                <a:gd name="T9" fmla="*/ 0 h 39"/>
                <a:gd name="T10" fmla="*/ 0 w 3"/>
                <a:gd name="T11" fmla="*/ 0 h 39"/>
              </a:gdLst>
              <a:ahLst/>
              <a:cxnLst>
                <a:cxn ang="0">
                  <a:pos x="T0" y="T1"/>
                </a:cxn>
                <a:cxn ang="0">
                  <a:pos x="T2" y="T3"/>
                </a:cxn>
                <a:cxn ang="0">
                  <a:pos x="T4" y="T5"/>
                </a:cxn>
                <a:cxn ang="0">
                  <a:pos x="T6" y="T7"/>
                </a:cxn>
                <a:cxn ang="0">
                  <a:pos x="T8" y="T9"/>
                </a:cxn>
                <a:cxn ang="0">
                  <a:pos x="T10" y="T11"/>
                </a:cxn>
              </a:cxnLst>
              <a:rect l="0" t="0" r="r" b="b"/>
              <a:pathLst>
                <a:path w="3" h="39">
                  <a:moveTo>
                    <a:pt x="0" y="0"/>
                  </a:moveTo>
                  <a:cubicBezTo>
                    <a:pt x="1" y="36"/>
                    <a:pt x="1" y="36"/>
                    <a:pt x="1" y="36"/>
                  </a:cubicBezTo>
                  <a:cubicBezTo>
                    <a:pt x="1" y="38"/>
                    <a:pt x="2" y="39"/>
                    <a:pt x="2" y="39"/>
                  </a:cubicBezTo>
                  <a:cubicBezTo>
                    <a:pt x="3" y="39"/>
                    <a:pt x="3" y="38"/>
                    <a:pt x="3" y="36"/>
                  </a:cubicBezTo>
                  <a:cubicBezTo>
                    <a:pt x="2" y="0"/>
                    <a:pt x="2" y="0"/>
                    <a:pt x="2" y="0"/>
                  </a:cubicBezTo>
                  <a:cubicBezTo>
                    <a:pt x="0" y="0"/>
                    <a:pt x="0" y="0"/>
                    <a:pt x="0" y="0"/>
                  </a:cubicBezTo>
                </a:path>
              </a:pathLst>
            </a:custGeom>
            <a:solidFill>
              <a:srgbClr val="DF8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528"/>
            <p:cNvSpPr>
              <a:spLocks noEditPoints="1"/>
            </p:cNvSpPr>
            <p:nvPr/>
          </p:nvSpPr>
          <p:spPr bwMode="auto">
            <a:xfrm>
              <a:off x="3451" y="2921"/>
              <a:ext cx="7" cy="55"/>
            </a:xfrm>
            <a:custGeom>
              <a:avLst/>
              <a:gdLst>
                <a:gd name="T0" fmla="*/ 1 w 4"/>
                <a:gd name="T1" fmla="*/ 31 h 31"/>
                <a:gd name="T2" fmla="*/ 1 w 4"/>
                <a:gd name="T3" fmla="*/ 30 h 31"/>
                <a:gd name="T4" fmla="*/ 3 w 4"/>
                <a:gd name="T5" fmla="*/ 28 h 31"/>
                <a:gd name="T6" fmla="*/ 2 w 4"/>
                <a:gd name="T7" fmla="*/ 4 h 31"/>
                <a:gd name="T8" fmla="*/ 0 w 4"/>
                <a:gd name="T9" fmla="*/ 2 h 31"/>
                <a:gd name="T10" fmla="*/ 2 w 4"/>
                <a:gd name="T11" fmla="*/ 0 h 31"/>
                <a:gd name="T12" fmla="*/ 2 w 4"/>
                <a:gd name="T13" fmla="*/ 0 h 31"/>
                <a:gd name="T14" fmla="*/ 3 w 4"/>
                <a:gd name="T15" fmla="*/ 28 h 31"/>
                <a:gd name="T16" fmla="*/ 1 w 4"/>
                <a:gd name="T17" fmla="*/ 31 h 31"/>
                <a:gd name="T18" fmla="*/ 2 w 4"/>
                <a:gd name="T19" fmla="*/ 1 h 31"/>
                <a:gd name="T20" fmla="*/ 1 w 4"/>
                <a:gd name="T21" fmla="*/ 2 h 31"/>
                <a:gd name="T22" fmla="*/ 2 w 4"/>
                <a:gd name="T23" fmla="*/ 3 h 31"/>
                <a:gd name="T24" fmla="*/ 2 w 4"/>
                <a:gd name="T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1">
                  <a:moveTo>
                    <a:pt x="1" y="31"/>
                  </a:moveTo>
                  <a:cubicBezTo>
                    <a:pt x="1" y="30"/>
                    <a:pt x="1" y="30"/>
                    <a:pt x="1" y="30"/>
                  </a:cubicBezTo>
                  <a:cubicBezTo>
                    <a:pt x="2" y="30"/>
                    <a:pt x="3" y="29"/>
                    <a:pt x="3" y="28"/>
                  </a:cubicBezTo>
                  <a:cubicBezTo>
                    <a:pt x="2" y="4"/>
                    <a:pt x="2" y="4"/>
                    <a:pt x="2" y="4"/>
                  </a:cubicBezTo>
                  <a:cubicBezTo>
                    <a:pt x="1" y="4"/>
                    <a:pt x="0" y="3"/>
                    <a:pt x="0" y="2"/>
                  </a:cubicBezTo>
                  <a:cubicBezTo>
                    <a:pt x="0" y="1"/>
                    <a:pt x="1" y="0"/>
                    <a:pt x="2" y="0"/>
                  </a:cubicBezTo>
                  <a:cubicBezTo>
                    <a:pt x="2" y="0"/>
                    <a:pt x="2" y="0"/>
                    <a:pt x="2" y="0"/>
                  </a:cubicBezTo>
                  <a:cubicBezTo>
                    <a:pt x="3" y="28"/>
                    <a:pt x="3" y="28"/>
                    <a:pt x="3" y="28"/>
                  </a:cubicBezTo>
                  <a:cubicBezTo>
                    <a:pt x="4" y="29"/>
                    <a:pt x="2" y="31"/>
                    <a:pt x="1" y="31"/>
                  </a:cubicBezTo>
                  <a:close/>
                  <a:moveTo>
                    <a:pt x="2" y="1"/>
                  </a:moveTo>
                  <a:cubicBezTo>
                    <a:pt x="1" y="1"/>
                    <a:pt x="1" y="2"/>
                    <a:pt x="1" y="2"/>
                  </a:cubicBezTo>
                  <a:cubicBezTo>
                    <a:pt x="1" y="2"/>
                    <a:pt x="1" y="3"/>
                    <a:pt x="2" y="3"/>
                  </a:cubicBezTo>
                  <a:lnTo>
                    <a:pt x="2" y="1"/>
                  </a:lnTo>
                  <a:close/>
                </a:path>
              </a:pathLst>
            </a:custGeom>
            <a:solidFill>
              <a:srgbClr val="F2C8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Rectangle 529"/>
            <p:cNvSpPr>
              <a:spLocks noChangeArrowheads="1"/>
            </p:cNvSpPr>
            <p:nvPr/>
          </p:nvSpPr>
          <p:spPr bwMode="auto">
            <a:xfrm>
              <a:off x="3440" y="2916"/>
              <a:ext cx="9" cy="2"/>
            </a:xfrm>
            <a:prstGeom prst="rect">
              <a:avLst/>
            </a:prstGeom>
            <a:solidFill>
              <a:srgbClr val="F2C85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43" name="Rectangle 530"/>
            <p:cNvSpPr>
              <a:spLocks noChangeArrowheads="1"/>
            </p:cNvSpPr>
            <p:nvPr/>
          </p:nvSpPr>
          <p:spPr bwMode="auto">
            <a:xfrm>
              <a:off x="3444" y="2974"/>
              <a:ext cx="8" cy="2"/>
            </a:xfrm>
            <a:prstGeom prst="rect">
              <a:avLst/>
            </a:prstGeom>
            <a:solidFill>
              <a:srgbClr val="F2C85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44" name="Freeform 531"/>
            <p:cNvSpPr/>
            <p:nvPr/>
          </p:nvSpPr>
          <p:spPr bwMode="auto">
            <a:xfrm>
              <a:off x="3445" y="2974"/>
              <a:ext cx="4" cy="2"/>
            </a:xfrm>
            <a:custGeom>
              <a:avLst/>
              <a:gdLst>
                <a:gd name="T0" fmla="*/ 0 w 4"/>
                <a:gd name="T1" fmla="*/ 0 h 2"/>
                <a:gd name="T2" fmla="*/ 0 w 4"/>
                <a:gd name="T3" fmla="*/ 0 h 2"/>
                <a:gd name="T4" fmla="*/ 0 w 4"/>
                <a:gd name="T5" fmla="*/ 2 h 2"/>
                <a:gd name="T6" fmla="*/ 4 w 4"/>
                <a:gd name="T7" fmla="*/ 2 h 2"/>
                <a:gd name="T8" fmla="*/ 4 w 4"/>
                <a:gd name="T9" fmla="*/ 0 h 2"/>
                <a:gd name="T10" fmla="*/ 4 w 4"/>
                <a:gd name="T11" fmla="*/ 0 h 2"/>
                <a:gd name="T12" fmla="*/ 0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0"/>
                  </a:moveTo>
                  <a:lnTo>
                    <a:pt x="0" y="0"/>
                  </a:lnTo>
                  <a:lnTo>
                    <a:pt x="0" y="2"/>
                  </a:lnTo>
                  <a:lnTo>
                    <a:pt x="4" y="2"/>
                  </a:lnTo>
                  <a:lnTo>
                    <a:pt x="4" y="0"/>
                  </a:lnTo>
                  <a:lnTo>
                    <a:pt x="4" y="0"/>
                  </a:lnTo>
                  <a:lnTo>
                    <a:pt x="0" y="0"/>
                  </a:lnTo>
                  <a:close/>
                </a:path>
              </a:pathLst>
            </a:custGeom>
            <a:solidFill>
              <a:srgbClr val="FFD87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Rectangle 532"/>
            <p:cNvSpPr>
              <a:spLocks noChangeArrowheads="1"/>
            </p:cNvSpPr>
            <p:nvPr/>
          </p:nvSpPr>
          <p:spPr bwMode="auto">
            <a:xfrm>
              <a:off x="3442" y="2910"/>
              <a:ext cx="1" cy="1"/>
            </a:xfrm>
            <a:prstGeom prst="rect">
              <a:avLst/>
            </a:prstGeom>
            <a:solidFill>
              <a:srgbClr val="572F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46" name="Freeform 533"/>
            <p:cNvSpPr/>
            <p:nvPr/>
          </p:nvSpPr>
          <p:spPr bwMode="auto">
            <a:xfrm>
              <a:off x="3442" y="2910"/>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534"/>
            <p:cNvSpPr>
              <a:spLocks noEditPoints="1"/>
            </p:cNvSpPr>
            <p:nvPr/>
          </p:nvSpPr>
          <p:spPr bwMode="auto">
            <a:xfrm>
              <a:off x="3442" y="2910"/>
              <a:ext cx="7" cy="0"/>
            </a:xfrm>
            <a:custGeom>
              <a:avLst/>
              <a:gdLst>
                <a:gd name="T0" fmla="*/ 2 w 7"/>
                <a:gd name="T1" fmla="*/ 0 w 7"/>
                <a:gd name="T2" fmla="*/ 0 w 7"/>
                <a:gd name="T3" fmla="*/ 0 w 7"/>
                <a:gd name="T4" fmla="*/ 2 w 7"/>
                <a:gd name="T5" fmla="*/ 2 w 7"/>
                <a:gd name="T6" fmla="*/ 7 w 7"/>
                <a:gd name="T7" fmla="*/ 5 w 7"/>
                <a:gd name="T8" fmla="*/ 5 w 7"/>
                <a:gd name="T9" fmla="*/ 5 w 7"/>
                <a:gd name="T10" fmla="*/ 5 w 7"/>
                <a:gd name="T11" fmla="*/ 7 w 7"/>
                <a:gd name="T12" fmla="*/ 7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7">
                  <a:moveTo>
                    <a:pt x="2" y="0"/>
                  </a:moveTo>
                  <a:lnTo>
                    <a:pt x="0" y="0"/>
                  </a:lnTo>
                  <a:lnTo>
                    <a:pt x="0" y="0"/>
                  </a:lnTo>
                  <a:lnTo>
                    <a:pt x="0" y="0"/>
                  </a:lnTo>
                  <a:lnTo>
                    <a:pt x="2" y="0"/>
                  </a:lnTo>
                  <a:lnTo>
                    <a:pt x="2" y="0"/>
                  </a:lnTo>
                  <a:close/>
                  <a:moveTo>
                    <a:pt x="7" y="0"/>
                  </a:moveTo>
                  <a:lnTo>
                    <a:pt x="5" y="0"/>
                  </a:lnTo>
                  <a:lnTo>
                    <a:pt x="5" y="0"/>
                  </a:lnTo>
                  <a:lnTo>
                    <a:pt x="5" y="0"/>
                  </a:lnTo>
                  <a:lnTo>
                    <a:pt x="5" y="0"/>
                  </a:lnTo>
                  <a:lnTo>
                    <a:pt x="7" y="0"/>
                  </a:lnTo>
                  <a:lnTo>
                    <a:pt x="7" y="0"/>
                  </a:lnTo>
                  <a:close/>
                </a:path>
              </a:pathLst>
            </a:custGeom>
            <a:solidFill>
              <a:srgbClr val="BD65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535"/>
            <p:cNvSpPr>
              <a:spLocks noEditPoints="1"/>
            </p:cNvSpPr>
            <p:nvPr/>
          </p:nvSpPr>
          <p:spPr bwMode="auto">
            <a:xfrm>
              <a:off x="3442" y="2910"/>
              <a:ext cx="7" cy="0"/>
            </a:xfrm>
            <a:custGeom>
              <a:avLst/>
              <a:gdLst>
                <a:gd name="T0" fmla="*/ 2 w 7"/>
                <a:gd name="T1" fmla="*/ 0 w 7"/>
                <a:gd name="T2" fmla="*/ 0 w 7"/>
                <a:gd name="T3" fmla="*/ 0 w 7"/>
                <a:gd name="T4" fmla="*/ 2 w 7"/>
                <a:gd name="T5" fmla="*/ 2 w 7"/>
                <a:gd name="T6" fmla="*/ 7 w 7"/>
                <a:gd name="T7" fmla="*/ 5 w 7"/>
                <a:gd name="T8" fmla="*/ 5 w 7"/>
                <a:gd name="T9" fmla="*/ 5 w 7"/>
                <a:gd name="T10" fmla="*/ 5 w 7"/>
                <a:gd name="T11" fmla="*/ 7 w 7"/>
                <a:gd name="T12" fmla="*/ 7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7">
                  <a:moveTo>
                    <a:pt x="2" y="0"/>
                  </a:moveTo>
                  <a:lnTo>
                    <a:pt x="0" y="0"/>
                  </a:lnTo>
                  <a:lnTo>
                    <a:pt x="0" y="0"/>
                  </a:lnTo>
                  <a:lnTo>
                    <a:pt x="0" y="0"/>
                  </a:lnTo>
                  <a:lnTo>
                    <a:pt x="2" y="0"/>
                  </a:lnTo>
                  <a:lnTo>
                    <a:pt x="2" y="0"/>
                  </a:lnTo>
                  <a:moveTo>
                    <a:pt x="7" y="0"/>
                  </a:moveTo>
                  <a:lnTo>
                    <a:pt x="5" y="0"/>
                  </a:lnTo>
                  <a:lnTo>
                    <a:pt x="5" y="0"/>
                  </a:lnTo>
                  <a:lnTo>
                    <a:pt x="5" y="0"/>
                  </a:lnTo>
                  <a:lnTo>
                    <a:pt x="5" y="0"/>
                  </a:lnTo>
                  <a:lnTo>
                    <a:pt x="7" y="0"/>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536"/>
            <p:cNvSpPr>
              <a:spLocks noEditPoints="1"/>
            </p:cNvSpPr>
            <p:nvPr/>
          </p:nvSpPr>
          <p:spPr bwMode="auto">
            <a:xfrm>
              <a:off x="3442" y="2910"/>
              <a:ext cx="7" cy="0"/>
            </a:xfrm>
            <a:custGeom>
              <a:avLst/>
              <a:gdLst>
                <a:gd name="T0" fmla="*/ 2 w 7"/>
                <a:gd name="T1" fmla="*/ 0 w 7"/>
                <a:gd name="T2" fmla="*/ 0 w 7"/>
                <a:gd name="T3" fmla="*/ 0 w 7"/>
                <a:gd name="T4" fmla="*/ 2 w 7"/>
                <a:gd name="T5" fmla="*/ 2 w 7"/>
                <a:gd name="T6" fmla="*/ 2 w 7"/>
                <a:gd name="T7" fmla="*/ 2 w 7"/>
                <a:gd name="T8" fmla="*/ 7 w 7"/>
                <a:gd name="T9" fmla="*/ 5 w 7"/>
                <a:gd name="T10" fmla="*/ 5 w 7"/>
                <a:gd name="T11" fmla="*/ 7 w 7"/>
                <a:gd name="T12" fmla="*/ 7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7">
                  <a:moveTo>
                    <a:pt x="2" y="0"/>
                  </a:moveTo>
                  <a:lnTo>
                    <a:pt x="0" y="0"/>
                  </a:lnTo>
                  <a:lnTo>
                    <a:pt x="0" y="0"/>
                  </a:lnTo>
                  <a:lnTo>
                    <a:pt x="0" y="0"/>
                  </a:lnTo>
                  <a:lnTo>
                    <a:pt x="2" y="0"/>
                  </a:lnTo>
                  <a:lnTo>
                    <a:pt x="2" y="0"/>
                  </a:lnTo>
                  <a:lnTo>
                    <a:pt x="2" y="0"/>
                  </a:lnTo>
                  <a:lnTo>
                    <a:pt x="2" y="0"/>
                  </a:lnTo>
                  <a:close/>
                  <a:moveTo>
                    <a:pt x="7" y="0"/>
                  </a:moveTo>
                  <a:lnTo>
                    <a:pt x="5" y="0"/>
                  </a:lnTo>
                  <a:lnTo>
                    <a:pt x="5" y="0"/>
                  </a:lnTo>
                  <a:lnTo>
                    <a:pt x="7" y="0"/>
                  </a:lnTo>
                  <a:lnTo>
                    <a:pt x="7" y="0"/>
                  </a:lnTo>
                  <a:close/>
                </a:path>
              </a:pathLst>
            </a:custGeom>
            <a:solidFill>
              <a:srgbClr val="BD65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537"/>
            <p:cNvSpPr>
              <a:spLocks noEditPoints="1"/>
            </p:cNvSpPr>
            <p:nvPr/>
          </p:nvSpPr>
          <p:spPr bwMode="auto">
            <a:xfrm>
              <a:off x="3442" y="2910"/>
              <a:ext cx="7" cy="0"/>
            </a:xfrm>
            <a:custGeom>
              <a:avLst/>
              <a:gdLst>
                <a:gd name="T0" fmla="*/ 2 w 7"/>
                <a:gd name="T1" fmla="*/ 0 w 7"/>
                <a:gd name="T2" fmla="*/ 0 w 7"/>
                <a:gd name="T3" fmla="*/ 0 w 7"/>
                <a:gd name="T4" fmla="*/ 2 w 7"/>
                <a:gd name="T5" fmla="*/ 2 w 7"/>
                <a:gd name="T6" fmla="*/ 2 w 7"/>
                <a:gd name="T7" fmla="*/ 2 w 7"/>
                <a:gd name="T8" fmla="*/ 7 w 7"/>
                <a:gd name="T9" fmla="*/ 5 w 7"/>
                <a:gd name="T10" fmla="*/ 5 w 7"/>
                <a:gd name="T11" fmla="*/ 7 w 7"/>
                <a:gd name="T12" fmla="*/ 7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7">
                  <a:moveTo>
                    <a:pt x="2" y="0"/>
                  </a:moveTo>
                  <a:lnTo>
                    <a:pt x="0" y="0"/>
                  </a:lnTo>
                  <a:lnTo>
                    <a:pt x="0" y="0"/>
                  </a:lnTo>
                  <a:lnTo>
                    <a:pt x="0" y="0"/>
                  </a:lnTo>
                  <a:lnTo>
                    <a:pt x="2" y="0"/>
                  </a:lnTo>
                  <a:lnTo>
                    <a:pt x="2" y="0"/>
                  </a:lnTo>
                  <a:lnTo>
                    <a:pt x="2" y="0"/>
                  </a:lnTo>
                  <a:lnTo>
                    <a:pt x="2" y="0"/>
                  </a:lnTo>
                  <a:moveTo>
                    <a:pt x="7" y="0"/>
                  </a:moveTo>
                  <a:lnTo>
                    <a:pt x="5" y="0"/>
                  </a:lnTo>
                  <a:lnTo>
                    <a:pt x="5" y="0"/>
                  </a:lnTo>
                  <a:lnTo>
                    <a:pt x="7" y="0"/>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538"/>
            <p:cNvSpPr/>
            <p:nvPr/>
          </p:nvSpPr>
          <p:spPr bwMode="auto">
            <a:xfrm>
              <a:off x="3444" y="2910"/>
              <a:ext cx="3" cy="0"/>
            </a:xfrm>
            <a:custGeom>
              <a:avLst/>
              <a:gdLst>
                <a:gd name="T0" fmla="*/ 3 w 3"/>
                <a:gd name="T1" fmla="*/ 0 w 3"/>
                <a:gd name="T2" fmla="*/ 0 w 3"/>
                <a:gd name="T3" fmla="*/ 0 w 3"/>
                <a:gd name="T4" fmla="*/ 3 w 3"/>
                <a:gd name="T5" fmla="*/ 3 w 3"/>
              </a:gdLst>
              <a:ahLst/>
              <a:cxnLst>
                <a:cxn ang="0">
                  <a:pos x="T0" y="0"/>
                </a:cxn>
                <a:cxn ang="0">
                  <a:pos x="T1" y="0"/>
                </a:cxn>
                <a:cxn ang="0">
                  <a:pos x="T2" y="0"/>
                </a:cxn>
                <a:cxn ang="0">
                  <a:pos x="T3" y="0"/>
                </a:cxn>
                <a:cxn ang="0">
                  <a:pos x="T4" y="0"/>
                </a:cxn>
                <a:cxn ang="0">
                  <a:pos x="T5" y="0"/>
                </a:cxn>
              </a:cxnLst>
              <a:rect l="0" t="0" r="r" b="b"/>
              <a:pathLst>
                <a:path w="3">
                  <a:moveTo>
                    <a:pt x="3" y="0"/>
                  </a:moveTo>
                  <a:lnTo>
                    <a:pt x="0" y="0"/>
                  </a:lnTo>
                  <a:lnTo>
                    <a:pt x="0" y="0"/>
                  </a:lnTo>
                  <a:lnTo>
                    <a:pt x="0" y="0"/>
                  </a:lnTo>
                  <a:lnTo>
                    <a:pt x="3" y="0"/>
                  </a:lnTo>
                  <a:lnTo>
                    <a:pt x="3" y="0"/>
                  </a:lnTo>
                  <a:close/>
                </a:path>
              </a:pathLst>
            </a:custGeom>
            <a:solidFill>
              <a:srgbClr val="C56B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539"/>
            <p:cNvSpPr/>
            <p:nvPr/>
          </p:nvSpPr>
          <p:spPr bwMode="auto">
            <a:xfrm>
              <a:off x="3444" y="2910"/>
              <a:ext cx="3" cy="0"/>
            </a:xfrm>
            <a:custGeom>
              <a:avLst/>
              <a:gdLst>
                <a:gd name="T0" fmla="*/ 3 w 3"/>
                <a:gd name="T1" fmla="*/ 0 w 3"/>
                <a:gd name="T2" fmla="*/ 0 w 3"/>
                <a:gd name="T3" fmla="*/ 0 w 3"/>
                <a:gd name="T4" fmla="*/ 3 w 3"/>
                <a:gd name="T5" fmla="*/ 3 w 3"/>
              </a:gdLst>
              <a:ahLst/>
              <a:cxnLst>
                <a:cxn ang="0">
                  <a:pos x="T0" y="0"/>
                </a:cxn>
                <a:cxn ang="0">
                  <a:pos x="T1" y="0"/>
                </a:cxn>
                <a:cxn ang="0">
                  <a:pos x="T2" y="0"/>
                </a:cxn>
                <a:cxn ang="0">
                  <a:pos x="T3" y="0"/>
                </a:cxn>
                <a:cxn ang="0">
                  <a:pos x="T4" y="0"/>
                </a:cxn>
                <a:cxn ang="0">
                  <a:pos x="T5" y="0"/>
                </a:cxn>
              </a:cxnLst>
              <a:rect l="0" t="0" r="r" b="b"/>
              <a:pathLst>
                <a:path w="3">
                  <a:moveTo>
                    <a:pt x="3" y="0"/>
                  </a:moveTo>
                  <a:lnTo>
                    <a:pt x="0" y="0"/>
                  </a:lnTo>
                  <a:lnTo>
                    <a:pt x="0" y="0"/>
                  </a:lnTo>
                  <a:lnTo>
                    <a:pt x="0"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540"/>
            <p:cNvSpPr/>
            <p:nvPr/>
          </p:nvSpPr>
          <p:spPr bwMode="auto">
            <a:xfrm>
              <a:off x="3444" y="2910"/>
              <a:ext cx="3" cy="0"/>
            </a:xfrm>
            <a:custGeom>
              <a:avLst/>
              <a:gdLst>
                <a:gd name="T0" fmla="*/ 3 w 3"/>
                <a:gd name="T1" fmla="*/ 3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0" y="0"/>
                  </a:lnTo>
                  <a:lnTo>
                    <a:pt x="0" y="0"/>
                  </a:lnTo>
                  <a:lnTo>
                    <a:pt x="3" y="0"/>
                  </a:lnTo>
                  <a:lnTo>
                    <a:pt x="3" y="0"/>
                  </a:lnTo>
                  <a:lnTo>
                    <a:pt x="3" y="0"/>
                  </a:lnTo>
                  <a:close/>
                </a:path>
              </a:pathLst>
            </a:custGeom>
            <a:solidFill>
              <a:srgbClr val="C56B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541"/>
            <p:cNvSpPr/>
            <p:nvPr/>
          </p:nvSpPr>
          <p:spPr bwMode="auto">
            <a:xfrm>
              <a:off x="3444" y="2910"/>
              <a:ext cx="3" cy="0"/>
            </a:xfrm>
            <a:custGeom>
              <a:avLst/>
              <a:gdLst>
                <a:gd name="T0" fmla="*/ 3 w 3"/>
                <a:gd name="T1" fmla="*/ 3 w 3"/>
                <a:gd name="T2" fmla="*/ 0 w 3"/>
                <a:gd name="T3" fmla="*/ 0 w 3"/>
                <a:gd name="T4" fmla="*/ 3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0" y="0"/>
                  </a:lnTo>
                  <a:lnTo>
                    <a:pt x="0" y="0"/>
                  </a:lnTo>
                  <a:lnTo>
                    <a:pt x="3"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542"/>
            <p:cNvSpPr/>
            <p:nvPr/>
          </p:nvSpPr>
          <p:spPr bwMode="auto">
            <a:xfrm>
              <a:off x="3594" y="1411"/>
              <a:ext cx="130" cy="121"/>
            </a:xfrm>
            <a:custGeom>
              <a:avLst/>
              <a:gdLst>
                <a:gd name="T0" fmla="*/ 55 w 73"/>
                <a:gd name="T1" fmla="*/ 22 h 68"/>
                <a:gd name="T2" fmla="*/ 73 w 73"/>
                <a:gd name="T3" fmla="*/ 6 h 68"/>
                <a:gd name="T4" fmla="*/ 68 w 73"/>
                <a:gd name="T5" fmla="*/ 0 h 68"/>
                <a:gd name="T6" fmla="*/ 50 w 73"/>
                <a:gd name="T7" fmla="*/ 16 h 68"/>
                <a:gd name="T8" fmla="*/ 51 w 73"/>
                <a:gd name="T9" fmla="*/ 17 h 68"/>
                <a:gd name="T10" fmla="*/ 41 w 73"/>
                <a:gd name="T11" fmla="*/ 25 h 68"/>
                <a:gd name="T12" fmla="*/ 10 w 73"/>
                <a:gd name="T13" fmla="*/ 25 h 68"/>
                <a:gd name="T14" fmla="*/ 8 w 73"/>
                <a:gd name="T15" fmla="*/ 57 h 68"/>
                <a:gd name="T16" fmla="*/ 41 w 73"/>
                <a:gd name="T17" fmla="*/ 60 h 68"/>
                <a:gd name="T18" fmla="*/ 45 w 73"/>
                <a:gd name="T19" fmla="*/ 29 h 68"/>
                <a:gd name="T20" fmla="*/ 54 w 73"/>
                <a:gd name="T21" fmla="*/ 21 h 68"/>
                <a:gd name="T22" fmla="*/ 55 w 73"/>
                <a:gd name="T23" fmla="*/ 2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68">
                  <a:moveTo>
                    <a:pt x="55" y="22"/>
                  </a:moveTo>
                  <a:cubicBezTo>
                    <a:pt x="73" y="6"/>
                    <a:pt x="73" y="6"/>
                    <a:pt x="73" y="6"/>
                  </a:cubicBezTo>
                  <a:cubicBezTo>
                    <a:pt x="68" y="0"/>
                    <a:pt x="68" y="0"/>
                    <a:pt x="68" y="0"/>
                  </a:cubicBezTo>
                  <a:cubicBezTo>
                    <a:pt x="50" y="16"/>
                    <a:pt x="50" y="16"/>
                    <a:pt x="50" y="16"/>
                  </a:cubicBezTo>
                  <a:cubicBezTo>
                    <a:pt x="51" y="17"/>
                    <a:pt x="51" y="17"/>
                    <a:pt x="51" y="17"/>
                  </a:cubicBezTo>
                  <a:cubicBezTo>
                    <a:pt x="41" y="25"/>
                    <a:pt x="41" y="25"/>
                    <a:pt x="41" y="25"/>
                  </a:cubicBezTo>
                  <a:cubicBezTo>
                    <a:pt x="33" y="17"/>
                    <a:pt x="19" y="17"/>
                    <a:pt x="10" y="25"/>
                  </a:cubicBezTo>
                  <a:cubicBezTo>
                    <a:pt x="1" y="33"/>
                    <a:pt x="0" y="48"/>
                    <a:pt x="8" y="57"/>
                  </a:cubicBezTo>
                  <a:cubicBezTo>
                    <a:pt x="16" y="67"/>
                    <a:pt x="31" y="68"/>
                    <a:pt x="41" y="60"/>
                  </a:cubicBezTo>
                  <a:cubicBezTo>
                    <a:pt x="50" y="52"/>
                    <a:pt x="51" y="39"/>
                    <a:pt x="45" y="29"/>
                  </a:cubicBezTo>
                  <a:cubicBezTo>
                    <a:pt x="54" y="21"/>
                    <a:pt x="54" y="21"/>
                    <a:pt x="54" y="21"/>
                  </a:cubicBezTo>
                  <a:cubicBezTo>
                    <a:pt x="55" y="22"/>
                    <a:pt x="55" y="22"/>
                    <a:pt x="55" y="22"/>
                  </a:cubicBezTo>
                </a:path>
              </a:pathLst>
            </a:custGeom>
            <a:solidFill>
              <a:srgbClr val="29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543"/>
            <p:cNvSpPr>
              <a:spLocks noEditPoints="1"/>
            </p:cNvSpPr>
            <p:nvPr/>
          </p:nvSpPr>
          <p:spPr bwMode="auto">
            <a:xfrm>
              <a:off x="3602" y="1449"/>
              <a:ext cx="76" cy="67"/>
            </a:xfrm>
            <a:custGeom>
              <a:avLst/>
              <a:gdLst>
                <a:gd name="T0" fmla="*/ 23 w 43"/>
                <a:gd name="T1" fmla="*/ 35 h 38"/>
                <a:gd name="T2" fmla="*/ 6 w 43"/>
                <a:gd name="T3" fmla="*/ 19 h 38"/>
                <a:gd name="T4" fmla="*/ 23 w 43"/>
                <a:gd name="T5" fmla="*/ 2 h 38"/>
                <a:gd name="T6" fmla="*/ 24 w 43"/>
                <a:gd name="T7" fmla="*/ 3 h 38"/>
                <a:gd name="T8" fmla="*/ 11 w 43"/>
                <a:gd name="T9" fmla="*/ 19 h 38"/>
                <a:gd name="T10" fmla="*/ 25 w 43"/>
                <a:gd name="T11" fmla="*/ 35 h 38"/>
                <a:gd name="T12" fmla="*/ 23 w 43"/>
                <a:gd name="T13" fmla="*/ 35 h 38"/>
                <a:gd name="T14" fmla="*/ 22 w 43"/>
                <a:gd name="T15" fmla="*/ 0 h 38"/>
                <a:gd name="T16" fmla="*/ 9 w 43"/>
                <a:gd name="T17" fmla="*/ 4 h 38"/>
                <a:gd name="T18" fmla="*/ 7 w 43"/>
                <a:gd name="T19" fmla="*/ 31 h 38"/>
                <a:gd name="T20" fmla="*/ 22 w 43"/>
                <a:gd name="T21" fmla="*/ 38 h 38"/>
                <a:gd name="T22" fmla="*/ 34 w 43"/>
                <a:gd name="T23" fmla="*/ 33 h 38"/>
                <a:gd name="T24" fmla="*/ 36 w 43"/>
                <a:gd name="T25" fmla="*/ 6 h 38"/>
                <a:gd name="T26" fmla="*/ 22 w 43"/>
                <a:gd name="T2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38">
                  <a:moveTo>
                    <a:pt x="23" y="35"/>
                  </a:moveTo>
                  <a:cubicBezTo>
                    <a:pt x="14" y="35"/>
                    <a:pt x="6" y="28"/>
                    <a:pt x="6" y="19"/>
                  </a:cubicBezTo>
                  <a:cubicBezTo>
                    <a:pt x="6" y="10"/>
                    <a:pt x="14" y="2"/>
                    <a:pt x="23" y="2"/>
                  </a:cubicBezTo>
                  <a:cubicBezTo>
                    <a:pt x="23" y="2"/>
                    <a:pt x="24" y="3"/>
                    <a:pt x="24" y="3"/>
                  </a:cubicBezTo>
                  <a:cubicBezTo>
                    <a:pt x="17" y="4"/>
                    <a:pt x="11" y="11"/>
                    <a:pt x="11" y="19"/>
                  </a:cubicBezTo>
                  <a:cubicBezTo>
                    <a:pt x="11" y="27"/>
                    <a:pt x="17" y="34"/>
                    <a:pt x="25" y="35"/>
                  </a:cubicBezTo>
                  <a:cubicBezTo>
                    <a:pt x="24" y="35"/>
                    <a:pt x="23" y="35"/>
                    <a:pt x="23" y="35"/>
                  </a:cubicBezTo>
                  <a:moveTo>
                    <a:pt x="22" y="0"/>
                  </a:moveTo>
                  <a:cubicBezTo>
                    <a:pt x="17" y="0"/>
                    <a:pt x="13" y="1"/>
                    <a:pt x="9" y="4"/>
                  </a:cubicBezTo>
                  <a:cubicBezTo>
                    <a:pt x="1" y="11"/>
                    <a:pt x="0" y="23"/>
                    <a:pt x="7" y="31"/>
                  </a:cubicBezTo>
                  <a:cubicBezTo>
                    <a:pt x="11" y="36"/>
                    <a:pt x="16" y="38"/>
                    <a:pt x="22" y="38"/>
                  </a:cubicBezTo>
                  <a:cubicBezTo>
                    <a:pt x="26" y="38"/>
                    <a:pt x="30" y="36"/>
                    <a:pt x="34" y="33"/>
                  </a:cubicBezTo>
                  <a:cubicBezTo>
                    <a:pt x="42" y="26"/>
                    <a:pt x="43" y="14"/>
                    <a:pt x="36" y="6"/>
                  </a:cubicBezTo>
                  <a:cubicBezTo>
                    <a:pt x="32" y="2"/>
                    <a:pt x="27" y="0"/>
                    <a:pt x="22" y="0"/>
                  </a:cubicBezTo>
                </a:path>
              </a:pathLst>
            </a:custGeom>
            <a:solidFill>
              <a:srgbClr val="5456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544"/>
            <p:cNvSpPr/>
            <p:nvPr/>
          </p:nvSpPr>
          <p:spPr bwMode="auto">
            <a:xfrm>
              <a:off x="3662" y="1426"/>
              <a:ext cx="41" cy="37"/>
            </a:xfrm>
            <a:custGeom>
              <a:avLst/>
              <a:gdLst>
                <a:gd name="T0" fmla="*/ 41 w 41"/>
                <a:gd name="T1" fmla="*/ 7 h 37"/>
                <a:gd name="T2" fmla="*/ 35 w 41"/>
                <a:gd name="T3" fmla="*/ 0 h 37"/>
                <a:gd name="T4" fmla="*/ 0 w 41"/>
                <a:gd name="T5" fmla="*/ 30 h 37"/>
                <a:gd name="T6" fmla="*/ 7 w 41"/>
                <a:gd name="T7" fmla="*/ 37 h 37"/>
                <a:gd name="T8" fmla="*/ 41 w 41"/>
                <a:gd name="T9" fmla="*/ 7 h 37"/>
              </a:gdLst>
              <a:ahLst/>
              <a:cxnLst>
                <a:cxn ang="0">
                  <a:pos x="T0" y="T1"/>
                </a:cxn>
                <a:cxn ang="0">
                  <a:pos x="T2" y="T3"/>
                </a:cxn>
                <a:cxn ang="0">
                  <a:pos x="T4" y="T5"/>
                </a:cxn>
                <a:cxn ang="0">
                  <a:pos x="T6" y="T7"/>
                </a:cxn>
                <a:cxn ang="0">
                  <a:pos x="T8" y="T9"/>
                </a:cxn>
              </a:cxnLst>
              <a:rect l="0" t="0" r="r" b="b"/>
              <a:pathLst>
                <a:path w="41" h="37">
                  <a:moveTo>
                    <a:pt x="41" y="7"/>
                  </a:moveTo>
                  <a:lnTo>
                    <a:pt x="35" y="0"/>
                  </a:lnTo>
                  <a:lnTo>
                    <a:pt x="0" y="30"/>
                  </a:lnTo>
                  <a:lnTo>
                    <a:pt x="7" y="37"/>
                  </a:lnTo>
                  <a:lnTo>
                    <a:pt x="41" y="7"/>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545"/>
            <p:cNvSpPr>
              <a:spLocks noEditPoints="1"/>
            </p:cNvSpPr>
            <p:nvPr/>
          </p:nvSpPr>
          <p:spPr bwMode="auto">
            <a:xfrm>
              <a:off x="3594" y="1436"/>
              <a:ext cx="93" cy="93"/>
            </a:xfrm>
            <a:custGeom>
              <a:avLst/>
              <a:gdLst>
                <a:gd name="T0" fmla="*/ 43 w 52"/>
                <a:gd name="T1" fmla="*/ 11 h 52"/>
                <a:gd name="T2" fmla="*/ 41 w 52"/>
                <a:gd name="T3" fmla="*/ 43 h 52"/>
                <a:gd name="T4" fmla="*/ 8 w 52"/>
                <a:gd name="T5" fmla="*/ 41 h 52"/>
                <a:gd name="T6" fmla="*/ 10 w 52"/>
                <a:gd name="T7" fmla="*/ 8 h 52"/>
                <a:gd name="T8" fmla="*/ 43 w 52"/>
                <a:gd name="T9" fmla="*/ 11 h 52"/>
                <a:gd name="T10" fmla="*/ 11 w 52"/>
                <a:gd name="T11" fmla="*/ 38 h 52"/>
                <a:gd name="T12" fmla="*/ 38 w 52"/>
                <a:gd name="T13" fmla="*/ 40 h 52"/>
                <a:gd name="T14" fmla="*/ 40 w 52"/>
                <a:gd name="T15" fmla="*/ 13 h 52"/>
                <a:gd name="T16" fmla="*/ 13 w 52"/>
                <a:gd name="T17" fmla="*/ 11 h 52"/>
                <a:gd name="T18" fmla="*/ 11 w 52"/>
                <a:gd name="T19"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43" y="11"/>
                  </a:moveTo>
                  <a:cubicBezTo>
                    <a:pt x="52" y="20"/>
                    <a:pt x="50" y="35"/>
                    <a:pt x="41" y="43"/>
                  </a:cubicBezTo>
                  <a:cubicBezTo>
                    <a:pt x="31" y="52"/>
                    <a:pt x="16" y="51"/>
                    <a:pt x="8" y="41"/>
                  </a:cubicBezTo>
                  <a:cubicBezTo>
                    <a:pt x="0" y="31"/>
                    <a:pt x="1" y="17"/>
                    <a:pt x="10" y="8"/>
                  </a:cubicBezTo>
                  <a:cubicBezTo>
                    <a:pt x="20" y="0"/>
                    <a:pt x="35" y="1"/>
                    <a:pt x="43" y="11"/>
                  </a:cubicBezTo>
                  <a:moveTo>
                    <a:pt x="11" y="38"/>
                  </a:moveTo>
                  <a:cubicBezTo>
                    <a:pt x="18" y="46"/>
                    <a:pt x="30" y="47"/>
                    <a:pt x="38" y="40"/>
                  </a:cubicBezTo>
                  <a:cubicBezTo>
                    <a:pt x="46" y="33"/>
                    <a:pt x="47" y="21"/>
                    <a:pt x="40" y="13"/>
                  </a:cubicBezTo>
                  <a:cubicBezTo>
                    <a:pt x="33" y="5"/>
                    <a:pt x="21" y="5"/>
                    <a:pt x="13" y="11"/>
                  </a:cubicBezTo>
                  <a:cubicBezTo>
                    <a:pt x="5" y="18"/>
                    <a:pt x="4" y="30"/>
                    <a:pt x="11" y="38"/>
                  </a:cubicBezTo>
                </a:path>
              </a:pathLst>
            </a:custGeom>
            <a:solidFill>
              <a:srgbClr val="DF8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546"/>
            <p:cNvSpPr/>
            <p:nvPr/>
          </p:nvSpPr>
          <p:spPr bwMode="auto">
            <a:xfrm>
              <a:off x="3683" y="1406"/>
              <a:ext cx="41" cy="41"/>
            </a:xfrm>
            <a:custGeom>
              <a:avLst/>
              <a:gdLst>
                <a:gd name="T0" fmla="*/ 41 w 41"/>
                <a:gd name="T1" fmla="*/ 13 h 41"/>
                <a:gd name="T2" fmla="*/ 32 w 41"/>
                <a:gd name="T3" fmla="*/ 0 h 41"/>
                <a:gd name="T4" fmla="*/ 0 w 41"/>
                <a:gd name="T5" fmla="*/ 29 h 41"/>
                <a:gd name="T6" fmla="*/ 9 w 41"/>
                <a:gd name="T7" fmla="*/ 41 h 41"/>
                <a:gd name="T8" fmla="*/ 41 w 41"/>
                <a:gd name="T9" fmla="*/ 13 h 41"/>
              </a:gdLst>
              <a:ahLst/>
              <a:cxnLst>
                <a:cxn ang="0">
                  <a:pos x="T0" y="T1"/>
                </a:cxn>
                <a:cxn ang="0">
                  <a:pos x="T2" y="T3"/>
                </a:cxn>
                <a:cxn ang="0">
                  <a:pos x="T4" y="T5"/>
                </a:cxn>
                <a:cxn ang="0">
                  <a:pos x="T6" y="T7"/>
                </a:cxn>
                <a:cxn ang="0">
                  <a:pos x="T8" y="T9"/>
                </a:cxn>
              </a:cxnLst>
              <a:rect l="0" t="0" r="r" b="b"/>
              <a:pathLst>
                <a:path w="41" h="41">
                  <a:moveTo>
                    <a:pt x="41" y="13"/>
                  </a:moveTo>
                  <a:lnTo>
                    <a:pt x="32" y="0"/>
                  </a:lnTo>
                  <a:lnTo>
                    <a:pt x="0" y="29"/>
                  </a:lnTo>
                  <a:lnTo>
                    <a:pt x="9" y="41"/>
                  </a:lnTo>
                  <a:lnTo>
                    <a:pt x="41" y="13"/>
                  </a:lnTo>
                  <a:close/>
                </a:path>
              </a:pathLst>
            </a:custGeom>
            <a:solidFill>
              <a:srgbClr val="BD5F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547"/>
            <p:cNvSpPr/>
            <p:nvPr/>
          </p:nvSpPr>
          <p:spPr bwMode="auto">
            <a:xfrm>
              <a:off x="3612" y="1452"/>
              <a:ext cx="34" cy="59"/>
            </a:xfrm>
            <a:custGeom>
              <a:avLst/>
              <a:gdLst>
                <a:gd name="T0" fmla="*/ 17 w 19"/>
                <a:gd name="T1" fmla="*/ 0 h 33"/>
                <a:gd name="T2" fmla="*/ 0 w 19"/>
                <a:gd name="T3" fmla="*/ 17 h 33"/>
                <a:gd name="T4" fmla="*/ 17 w 19"/>
                <a:gd name="T5" fmla="*/ 33 h 33"/>
                <a:gd name="T6" fmla="*/ 19 w 19"/>
                <a:gd name="T7" fmla="*/ 33 h 33"/>
                <a:gd name="T8" fmla="*/ 5 w 19"/>
                <a:gd name="T9" fmla="*/ 17 h 33"/>
                <a:gd name="T10" fmla="*/ 18 w 19"/>
                <a:gd name="T11" fmla="*/ 1 h 33"/>
                <a:gd name="T12" fmla="*/ 17 w 19"/>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19" h="33">
                  <a:moveTo>
                    <a:pt x="17" y="0"/>
                  </a:moveTo>
                  <a:cubicBezTo>
                    <a:pt x="8" y="0"/>
                    <a:pt x="0" y="8"/>
                    <a:pt x="0" y="17"/>
                  </a:cubicBezTo>
                  <a:cubicBezTo>
                    <a:pt x="0" y="26"/>
                    <a:pt x="8" y="33"/>
                    <a:pt x="17" y="33"/>
                  </a:cubicBezTo>
                  <a:cubicBezTo>
                    <a:pt x="17" y="33"/>
                    <a:pt x="18" y="33"/>
                    <a:pt x="19" y="33"/>
                  </a:cubicBezTo>
                  <a:cubicBezTo>
                    <a:pt x="11" y="32"/>
                    <a:pt x="5" y="25"/>
                    <a:pt x="5" y="17"/>
                  </a:cubicBezTo>
                  <a:cubicBezTo>
                    <a:pt x="5" y="9"/>
                    <a:pt x="11" y="2"/>
                    <a:pt x="18" y="1"/>
                  </a:cubicBezTo>
                  <a:cubicBezTo>
                    <a:pt x="18" y="1"/>
                    <a:pt x="17" y="0"/>
                    <a:pt x="17" y="0"/>
                  </a:cubicBezTo>
                </a:path>
              </a:pathLst>
            </a:custGeom>
            <a:solidFill>
              <a:srgbClr val="A9AB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548"/>
            <p:cNvSpPr/>
            <p:nvPr/>
          </p:nvSpPr>
          <p:spPr bwMode="auto">
            <a:xfrm>
              <a:off x="2268" y="1452"/>
              <a:ext cx="164" cy="164"/>
            </a:xfrm>
            <a:custGeom>
              <a:avLst/>
              <a:gdLst>
                <a:gd name="T0" fmla="*/ 6 w 92"/>
                <a:gd name="T1" fmla="*/ 5 h 92"/>
                <a:gd name="T2" fmla="*/ 26 w 92"/>
                <a:gd name="T3" fmla="*/ 5 h 92"/>
                <a:gd name="T4" fmla="*/ 87 w 92"/>
                <a:gd name="T5" fmla="*/ 67 h 92"/>
                <a:gd name="T6" fmla="*/ 87 w 92"/>
                <a:gd name="T7" fmla="*/ 86 h 92"/>
                <a:gd name="T8" fmla="*/ 87 w 92"/>
                <a:gd name="T9" fmla="*/ 87 h 92"/>
                <a:gd name="T10" fmla="*/ 67 w 92"/>
                <a:gd name="T11" fmla="*/ 87 h 92"/>
                <a:gd name="T12" fmla="*/ 6 w 92"/>
                <a:gd name="T13" fmla="*/ 25 h 92"/>
                <a:gd name="T14" fmla="*/ 6 w 92"/>
                <a:gd name="T15" fmla="*/ 6 h 92"/>
                <a:gd name="T16" fmla="*/ 6 w 92"/>
                <a:gd name="T17" fmla="*/ 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92">
                  <a:moveTo>
                    <a:pt x="6" y="5"/>
                  </a:moveTo>
                  <a:cubicBezTo>
                    <a:pt x="12" y="0"/>
                    <a:pt x="20" y="0"/>
                    <a:pt x="26" y="5"/>
                  </a:cubicBezTo>
                  <a:cubicBezTo>
                    <a:pt x="87" y="67"/>
                    <a:pt x="87" y="67"/>
                    <a:pt x="87" y="67"/>
                  </a:cubicBezTo>
                  <a:cubicBezTo>
                    <a:pt x="92" y="72"/>
                    <a:pt x="92" y="81"/>
                    <a:pt x="87" y="86"/>
                  </a:cubicBezTo>
                  <a:cubicBezTo>
                    <a:pt x="87" y="87"/>
                    <a:pt x="87" y="87"/>
                    <a:pt x="87" y="87"/>
                  </a:cubicBezTo>
                  <a:cubicBezTo>
                    <a:pt x="81" y="92"/>
                    <a:pt x="73" y="92"/>
                    <a:pt x="67" y="87"/>
                  </a:cubicBezTo>
                  <a:cubicBezTo>
                    <a:pt x="6" y="25"/>
                    <a:pt x="6" y="25"/>
                    <a:pt x="6" y="25"/>
                  </a:cubicBezTo>
                  <a:cubicBezTo>
                    <a:pt x="0" y="20"/>
                    <a:pt x="0" y="11"/>
                    <a:pt x="6" y="6"/>
                  </a:cubicBezTo>
                  <a:lnTo>
                    <a:pt x="6" y="5"/>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549"/>
            <p:cNvSpPr/>
            <p:nvPr/>
          </p:nvSpPr>
          <p:spPr bwMode="auto">
            <a:xfrm>
              <a:off x="2362" y="1175"/>
              <a:ext cx="73" cy="73"/>
            </a:xfrm>
            <a:custGeom>
              <a:avLst/>
              <a:gdLst>
                <a:gd name="T0" fmla="*/ 7 w 41"/>
                <a:gd name="T1" fmla="*/ 7 h 41"/>
                <a:gd name="T2" fmla="*/ 33 w 41"/>
                <a:gd name="T3" fmla="*/ 8 h 41"/>
                <a:gd name="T4" fmla="*/ 34 w 41"/>
                <a:gd name="T5" fmla="*/ 34 h 41"/>
                <a:gd name="T6" fmla="*/ 8 w 41"/>
                <a:gd name="T7" fmla="*/ 33 h 41"/>
                <a:gd name="T8" fmla="*/ 7 w 41"/>
                <a:gd name="T9" fmla="*/ 7 h 41"/>
              </a:gdLst>
              <a:ahLst/>
              <a:cxnLst>
                <a:cxn ang="0">
                  <a:pos x="T0" y="T1"/>
                </a:cxn>
                <a:cxn ang="0">
                  <a:pos x="T2" y="T3"/>
                </a:cxn>
                <a:cxn ang="0">
                  <a:pos x="T4" y="T5"/>
                </a:cxn>
                <a:cxn ang="0">
                  <a:pos x="T6" y="T7"/>
                </a:cxn>
                <a:cxn ang="0">
                  <a:pos x="T8" y="T9"/>
                </a:cxn>
              </a:cxnLst>
              <a:rect l="0" t="0" r="r" b="b"/>
              <a:pathLst>
                <a:path w="41" h="41">
                  <a:moveTo>
                    <a:pt x="7" y="7"/>
                  </a:moveTo>
                  <a:cubicBezTo>
                    <a:pt x="13" y="0"/>
                    <a:pt x="25" y="1"/>
                    <a:pt x="33" y="8"/>
                  </a:cubicBezTo>
                  <a:cubicBezTo>
                    <a:pt x="40" y="16"/>
                    <a:pt x="41" y="28"/>
                    <a:pt x="34" y="34"/>
                  </a:cubicBezTo>
                  <a:cubicBezTo>
                    <a:pt x="27" y="41"/>
                    <a:pt x="15" y="41"/>
                    <a:pt x="8" y="33"/>
                  </a:cubicBezTo>
                  <a:cubicBezTo>
                    <a:pt x="0" y="26"/>
                    <a:pt x="0" y="14"/>
                    <a:pt x="7" y="7"/>
                  </a:cubicBezTo>
                  <a:close/>
                </a:path>
              </a:pathLst>
            </a:custGeom>
            <a:solidFill>
              <a:srgbClr val="5150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550"/>
            <p:cNvSpPr/>
            <p:nvPr/>
          </p:nvSpPr>
          <p:spPr bwMode="auto">
            <a:xfrm>
              <a:off x="2293" y="1107"/>
              <a:ext cx="257" cy="258"/>
            </a:xfrm>
            <a:custGeom>
              <a:avLst/>
              <a:gdLst>
                <a:gd name="T0" fmla="*/ 137 w 145"/>
                <a:gd name="T1" fmla="*/ 9 h 145"/>
                <a:gd name="T2" fmla="*/ 137 w 145"/>
                <a:gd name="T3" fmla="*/ 39 h 145"/>
                <a:gd name="T4" fmla="*/ 40 w 145"/>
                <a:gd name="T5" fmla="*/ 137 h 145"/>
                <a:gd name="T6" fmla="*/ 9 w 145"/>
                <a:gd name="T7" fmla="*/ 137 h 145"/>
                <a:gd name="T8" fmla="*/ 8 w 145"/>
                <a:gd name="T9" fmla="*/ 136 h 145"/>
                <a:gd name="T10" fmla="*/ 8 w 145"/>
                <a:gd name="T11" fmla="*/ 105 h 145"/>
                <a:gd name="T12" fmla="*/ 106 w 145"/>
                <a:gd name="T13" fmla="*/ 8 h 145"/>
                <a:gd name="T14" fmla="*/ 136 w 145"/>
                <a:gd name="T15" fmla="*/ 8 h 145"/>
                <a:gd name="T16" fmla="*/ 137 w 145"/>
                <a:gd name="T17" fmla="*/ 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45">
                  <a:moveTo>
                    <a:pt x="137" y="9"/>
                  </a:moveTo>
                  <a:cubicBezTo>
                    <a:pt x="145" y="17"/>
                    <a:pt x="145" y="31"/>
                    <a:pt x="137" y="39"/>
                  </a:cubicBezTo>
                  <a:cubicBezTo>
                    <a:pt x="40" y="137"/>
                    <a:pt x="40" y="137"/>
                    <a:pt x="40" y="137"/>
                  </a:cubicBezTo>
                  <a:cubicBezTo>
                    <a:pt x="31" y="145"/>
                    <a:pt x="18" y="145"/>
                    <a:pt x="9" y="137"/>
                  </a:cubicBezTo>
                  <a:cubicBezTo>
                    <a:pt x="8" y="136"/>
                    <a:pt x="8" y="136"/>
                    <a:pt x="8" y="136"/>
                  </a:cubicBezTo>
                  <a:cubicBezTo>
                    <a:pt x="0" y="127"/>
                    <a:pt x="0" y="114"/>
                    <a:pt x="8" y="105"/>
                  </a:cubicBezTo>
                  <a:cubicBezTo>
                    <a:pt x="106" y="8"/>
                    <a:pt x="106" y="8"/>
                    <a:pt x="106" y="8"/>
                  </a:cubicBezTo>
                  <a:cubicBezTo>
                    <a:pt x="114" y="0"/>
                    <a:pt x="128" y="0"/>
                    <a:pt x="136" y="8"/>
                  </a:cubicBezTo>
                  <a:lnTo>
                    <a:pt x="137" y="9"/>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551"/>
            <p:cNvSpPr/>
            <p:nvPr/>
          </p:nvSpPr>
          <p:spPr bwMode="auto">
            <a:xfrm>
              <a:off x="2625" y="1070"/>
              <a:ext cx="165" cy="164"/>
            </a:xfrm>
            <a:custGeom>
              <a:avLst/>
              <a:gdLst>
                <a:gd name="T0" fmla="*/ 6 w 93"/>
                <a:gd name="T1" fmla="*/ 5 h 92"/>
                <a:gd name="T2" fmla="*/ 26 w 93"/>
                <a:gd name="T3" fmla="*/ 5 h 92"/>
                <a:gd name="T4" fmla="*/ 87 w 93"/>
                <a:gd name="T5" fmla="*/ 67 h 92"/>
                <a:gd name="T6" fmla="*/ 87 w 93"/>
                <a:gd name="T7" fmla="*/ 86 h 92"/>
                <a:gd name="T8" fmla="*/ 87 w 93"/>
                <a:gd name="T9" fmla="*/ 87 h 92"/>
                <a:gd name="T10" fmla="*/ 67 w 93"/>
                <a:gd name="T11" fmla="*/ 87 h 92"/>
                <a:gd name="T12" fmla="*/ 6 w 93"/>
                <a:gd name="T13" fmla="*/ 25 h 92"/>
                <a:gd name="T14" fmla="*/ 6 w 93"/>
                <a:gd name="T15" fmla="*/ 6 h 92"/>
                <a:gd name="T16" fmla="*/ 6 w 93"/>
                <a:gd name="T17" fmla="*/ 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92">
                  <a:moveTo>
                    <a:pt x="6" y="5"/>
                  </a:moveTo>
                  <a:cubicBezTo>
                    <a:pt x="12" y="0"/>
                    <a:pt x="20" y="0"/>
                    <a:pt x="26" y="5"/>
                  </a:cubicBezTo>
                  <a:cubicBezTo>
                    <a:pt x="87" y="67"/>
                    <a:pt x="87" y="67"/>
                    <a:pt x="87" y="67"/>
                  </a:cubicBezTo>
                  <a:cubicBezTo>
                    <a:pt x="93" y="72"/>
                    <a:pt x="93" y="81"/>
                    <a:pt x="87" y="86"/>
                  </a:cubicBezTo>
                  <a:cubicBezTo>
                    <a:pt x="87" y="87"/>
                    <a:pt x="87" y="87"/>
                    <a:pt x="87" y="87"/>
                  </a:cubicBezTo>
                  <a:cubicBezTo>
                    <a:pt x="81" y="92"/>
                    <a:pt x="73" y="92"/>
                    <a:pt x="67" y="87"/>
                  </a:cubicBezTo>
                  <a:cubicBezTo>
                    <a:pt x="6" y="25"/>
                    <a:pt x="6" y="25"/>
                    <a:pt x="6" y="25"/>
                  </a:cubicBezTo>
                  <a:cubicBezTo>
                    <a:pt x="0" y="20"/>
                    <a:pt x="0" y="11"/>
                    <a:pt x="6" y="6"/>
                  </a:cubicBezTo>
                  <a:lnTo>
                    <a:pt x="6" y="5"/>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552"/>
            <p:cNvSpPr/>
            <p:nvPr/>
          </p:nvSpPr>
          <p:spPr bwMode="auto">
            <a:xfrm>
              <a:off x="3928" y="1077"/>
              <a:ext cx="164" cy="164"/>
            </a:xfrm>
            <a:custGeom>
              <a:avLst/>
              <a:gdLst>
                <a:gd name="T0" fmla="*/ 86 w 92"/>
                <a:gd name="T1" fmla="*/ 6 h 92"/>
                <a:gd name="T2" fmla="*/ 86 w 92"/>
                <a:gd name="T3" fmla="*/ 25 h 92"/>
                <a:gd name="T4" fmla="*/ 25 w 92"/>
                <a:gd name="T5" fmla="*/ 86 h 92"/>
                <a:gd name="T6" fmla="*/ 5 w 92"/>
                <a:gd name="T7" fmla="*/ 86 h 92"/>
                <a:gd name="T8" fmla="*/ 5 w 92"/>
                <a:gd name="T9" fmla="*/ 86 h 92"/>
                <a:gd name="T10" fmla="*/ 5 w 92"/>
                <a:gd name="T11" fmla="*/ 66 h 92"/>
                <a:gd name="T12" fmla="*/ 66 w 92"/>
                <a:gd name="T13" fmla="*/ 5 h 92"/>
                <a:gd name="T14" fmla="*/ 86 w 92"/>
                <a:gd name="T15" fmla="*/ 5 h 92"/>
                <a:gd name="T16" fmla="*/ 86 w 92"/>
                <a:gd name="T17"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92">
                  <a:moveTo>
                    <a:pt x="86" y="6"/>
                  </a:moveTo>
                  <a:cubicBezTo>
                    <a:pt x="92" y="11"/>
                    <a:pt x="92" y="19"/>
                    <a:pt x="86" y="25"/>
                  </a:cubicBezTo>
                  <a:cubicBezTo>
                    <a:pt x="25" y="86"/>
                    <a:pt x="25" y="86"/>
                    <a:pt x="25" y="86"/>
                  </a:cubicBezTo>
                  <a:cubicBezTo>
                    <a:pt x="19" y="92"/>
                    <a:pt x="11" y="92"/>
                    <a:pt x="5" y="86"/>
                  </a:cubicBezTo>
                  <a:cubicBezTo>
                    <a:pt x="5" y="86"/>
                    <a:pt x="5" y="86"/>
                    <a:pt x="5" y="86"/>
                  </a:cubicBezTo>
                  <a:cubicBezTo>
                    <a:pt x="0" y="80"/>
                    <a:pt x="0" y="72"/>
                    <a:pt x="5" y="66"/>
                  </a:cubicBezTo>
                  <a:cubicBezTo>
                    <a:pt x="66" y="5"/>
                    <a:pt x="66" y="5"/>
                    <a:pt x="66" y="5"/>
                  </a:cubicBezTo>
                  <a:cubicBezTo>
                    <a:pt x="72" y="0"/>
                    <a:pt x="80" y="0"/>
                    <a:pt x="86" y="5"/>
                  </a:cubicBezTo>
                  <a:lnTo>
                    <a:pt x="86" y="6"/>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553"/>
            <p:cNvSpPr/>
            <p:nvPr/>
          </p:nvSpPr>
          <p:spPr bwMode="auto">
            <a:xfrm>
              <a:off x="4296" y="1170"/>
              <a:ext cx="71" cy="73"/>
            </a:xfrm>
            <a:custGeom>
              <a:avLst/>
              <a:gdLst>
                <a:gd name="T0" fmla="*/ 33 w 40"/>
                <a:gd name="T1" fmla="*/ 7 h 41"/>
                <a:gd name="T2" fmla="*/ 32 w 40"/>
                <a:gd name="T3" fmla="*/ 33 h 41"/>
                <a:gd name="T4" fmla="*/ 6 w 40"/>
                <a:gd name="T5" fmla="*/ 34 h 41"/>
                <a:gd name="T6" fmla="*/ 8 w 40"/>
                <a:gd name="T7" fmla="*/ 8 h 41"/>
                <a:gd name="T8" fmla="*/ 33 w 40"/>
                <a:gd name="T9" fmla="*/ 7 h 41"/>
              </a:gdLst>
              <a:ahLst/>
              <a:cxnLst>
                <a:cxn ang="0">
                  <a:pos x="T0" y="T1"/>
                </a:cxn>
                <a:cxn ang="0">
                  <a:pos x="T2" y="T3"/>
                </a:cxn>
                <a:cxn ang="0">
                  <a:pos x="T4" y="T5"/>
                </a:cxn>
                <a:cxn ang="0">
                  <a:pos x="T6" y="T7"/>
                </a:cxn>
                <a:cxn ang="0">
                  <a:pos x="T8" y="T9"/>
                </a:cxn>
              </a:cxnLst>
              <a:rect l="0" t="0" r="r" b="b"/>
              <a:pathLst>
                <a:path w="40" h="41">
                  <a:moveTo>
                    <a:pt x="33" y="7"/>
                  </a:moveTo>
                  <a:cubicBezTo>
                    <a:pt x="40" y="14"/>
                    <a:pt x="40" y="25"/>
                    <a:pt x="32" y="33"/>
                  </a:cubicBezTo>
                  <a:cubicBezTo>
                    <a:pt x="25" y="40"/>
                    <a:pt x="13" y="41"/>
                    <a:pt x="6" y="34"/>
                  </a:cubicBezTo>
                  <a:cubicBezTo>
                    <a:pt x="0" y="27"/>
                    <a:pt x="0" y="15"/>
                    <a:pt x="8" y="8"/>
                  </a:cubicBezTo>
                  <a:cubicBezTo>
                    <a:pt x="15" y="0"/>
                    <a:pt x="27" y="0"/>
                    <a:pt x="33" y="7"/>
                  </a:cubicBezTo>
                  <a:close/>
                </a:path>
              </a:pathLst>
            </a:custGeom>
            <a:solidFill>
              <a:srgbClr val="5150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554"/>
            <p:cNvSpPr/>
            <p:nvPr/>
          </p:nvSpPr>
          <p:spPr bwMode="auto">
            <a:xfrm>
              <a:off x="4179" y="1100"/>
              <a:ext cx="257" cy="260"/>
            </a:xfrm>
            <a:custGeom>
              <a:avLst/>
              <a:gdLst>
                <a:gd name="T0" fmla="*/ 136 w 145"/>
                <a:gd name="T1" fmla="*/ 137 h 146"/>
                <a:gd name="T2" fmla="*/ 105 w 145"/>
                <a:gd name="T3" fmla="*/ 137 h 146"/>
                <a:gd name="T4" fmla="*/ 8 w 145"/>
                <a:gd name="T5" fmla="*/ 40 h 146"/>
                <a:gd name="T6" fmla="*/ 8 w 145"/>
                <a:gd name="T7" fmla="*/ 10 h 146"/>
                <a:gd name="T8" fmla="*/ 9 w 145"/>
                <a:gd name="T9" fmla="*/ 9 h 146"/>
                <a:gd name="T10" fmla="*/ 39 w 145"/>
                <a:gd name="T11" fmla="*/ 9 h 146"/>
                <a:gd name="T12" fmla="*/ 137 w 145"/>
                <a:gd name="T13" fmla="*/ 106 h 146"/>
                <a:gd name="T14" fmla="*/ 137 w 145"/>
                <a:gd name="T15" fmla="*/ 136 h 146"/>
                <a:gd name="T16" fmla="*/ 136 w 145"/>
                <a:gd name="T17" fmla="*/ 13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46">
                  <a:moveTo>
                    <a:pt x="136" y="137"/>
                  </a:moveTo>
                  <a:cubicBezTo>
                    <a:pt x="127" y="146"/>
                    <a:pt x="114" y="146"/>
                    <a:pt x="105" y="137"/>
                  </a:cubicBezTo>
                  <a:cubicBezTo>
                    <a:pt x="8" y="40"/>
                    <a:pt x="8" y="40"/>
                    <a:pt x="8" y="40"/>
                  </a:cubicBezTo>
                  <a:cubicBezTo>
                    <a:pt x="0" y="32"/>
                    <a:pt x="0" y="18"/>
                    <a:pt x="8" y="10"/>
                  </a:cubicBezTo>
                  <a:cubicBezTo>
                    <a:pt x="9" y="9"/>
                    <a:pt x="9" y="9"/>
                    <a:pt x="9" y="9"/>
                  </a:cubicBezTo>
                  <a:cubicBezTo>
                    <a:pt x="17" y="0"/>
                    <a:pt x="31" y="0"/>
                    <a:pt x="39" y="9"/>
                  </a:cubicBezTo>
                  <a:cubicBezTo>
                    <a:pt x="137" y="106"/>
                    <a:pt x="137" y="106"/>
                    <a:pt x="137" y="106"/>
                  </a:cubicBezTo>
                  <a:cubicBezTo>
                    <a:pt x="145" y="114"/>
                    <a:pt x="145" y="128"/>
                    <a:pt x="137" y="136"/>
                  </a:cubicBezTo>
                  <a:lnTo>
                    <a:pt x="136" y="137"/>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555"/>
            <p:cNvSpPr/>
            <p:nvPr/>
          </p:nvSpPr>
          <p:spPr bwMode="auto">
            <a:xfrm>
              <a:off x="4310" y="1435"/>
              <a:ext cx="163" cy="163"/>
            </a:xfrm>
            <a:custGeom>
              <a:avLst/>
              <a:gdLst>
                <a:gd name="T0" fmla="*/ 86 w 92"/>
                <a:gd name="T1" fmla="*/ 6 h 92"/>
                <a:gd name="T2" fmla="*/ 86 w 92"/>
                <a:gd name="T3" fmla="*/ 25 h 92"/>
                <a:gd name="T4" fmla="*/ 25 w 92"/>
                <a:gd name="T5" fmla="*/ 86 h 92"/>
                <a:gd name="T6" fmla="*/ 6 w 92"/>
                <a:gd name="T7" fmla="*/ 86 h 92"/>
                <a:gd name="T8" fmla="*/ 5 w 92"/>
                <a:gd name="T9" fmla="*/ 86 h 92"/>
                <a:gd name="T10" fmla="*/ 5 w 92"/>
                <a:gd name="T11" fmla="*/ 67 h 92"/>
                <a:gd name="T12" fmla="*/ 67 w 92"/>
                <a:gd name="T13" fmla="*/ 5 h 92"/>
                <a:gd name="T14" fmla="*/ 86 w 92"/>
                <a:gd name="T15" fmla="*/ 5 h 92"/>
                <a:gd name="T16" fmla="*/ 86 w 92"/>
                <a:gd name="T17"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92">
                  <a:moveTo>
                    <a:pt x="86" y="6"/>
                  </a:moveTo>
                  <a:cubicBezTo>
                    <a:pt x="92" y="11"/>
                    <a:pt x="92" y="19"/>
                    <a:pt x="86" y="25"/>
                  </a:cubicBezTo>
                  <a:cubicBezTo>
                    <a:pt x="25" y="86"/>
                    <a:pt x="25" y="86"/>
                    <a:pt x="25" y="86"/>
                  </a:cubicBezTo>
                  <a:cubicBezTo>
                    <a:pt x="19" y="92"/>
                    <a:pt x="11" y="92"/>
                    <a:pt x="6" y="86"/>
                  </a:cubicBezTo>
                  <a:cubicBezTo>
                    <a:pt x="5" y="86"/>
                    <a:pt x="5" y="86"/>
                    <a:pt x="5" y="86"/>
                  </a:cubicBezTo>
                  <a:cubicBezTo>
                    <a:pt x="0" y="80"/>
                    <a:pt x="0" y="72"/>
                    <a:pt x="5" y="67"/>
                  </a:cubicBezTo>
                  <a:cubicBezTo>
                    <a:pt x="67" y="5"/>
                    <a:pt x="67" y="5"/>
                    <a:pt x="67" y="5"/>
                  </a:cubicBezTo>
                  <a:cubicBezTo>
                    <a:pt x="72" y="0"/>
                    <a:pt x="80" y="0"/>
                    <a:pt x="86" y="5"/>
                  </a:cubicBezTo>
                  <a:lnTo>
                    <a:pt x="86" y="6"/>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556"/>
            <p:cNvSpPr/>
            <p:nvPr/>
          </p:nvSpPr>
          <p:spPr bwMode="auto">
            <a:xfrm>
              <a:off x="2641" y="3117"/>
              <a:ext cx="163" cy="163"/>
            </a:xfrm>
            <a:custGeom>
              <a:avLst/>
              <a:gdLst>
                <a:gd name="T0" fmla="*/ 5 w 92"/>
                <a:gd name="T1" fmla="*/ 86 h 92"/>
                <a:gd name="T2" fmla="*/ 5 w 92"/>
                <a:gd name="T3" fmla="*/ 67 h 92"/>
                <a:gd name="T4" fmla="*/ 67 w 92"/>
                <a:gd name="T5" fmla="*/ 5 h 92"/>
                <a:gd name="T6" fmla="*/ 86 w 92"/>
                <a:gd name="T7" fmla="*/ 5 h 92"/>
                <a:gd name="T8" fmla="*/ 87 w 92"/>
                <a:gd name="T9" fmla="*/ 6 h 92"/>
                <a:gd name="T10" fmla="*/ 87 w 92"/>
                <a:gd name="T11" fmla="*/ 25 h 92"/>
                <a:gd name="T12" fmla="*/ 25 w 92"/>
                <a:gd name="T13" fmla="*/ 87 h 92"/>
                <a:gd name="T14" fmla="*/ 6 w 92"/>
                <a:gd name="T15" fmla="*/ 87 h 92"/>
                <a:gd name="T16" fmla="*/ 5 w 92"/>
                <a:gd name="T17"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92">
                  <a:moveTo>
                    <a:pt x="5" y="86"/>
                  </a:moveTo>
                  <a:cubicBezTo>
                    <a:pt x="0" y="81"/>
                    <a:pt x="0" y="72"/>
                    <a:pt x="5" y="67"/>
                  </a:cubicBezTo>
                  <a:cubicBezTo>
                    <a:pt x="67" y="5"/>
                    <a:pt x="67" y="5"/>
                    <a:pt x="67" y="5"/>
                  </a:cubicBezTo>
                  <a:cubicBezTo>
                    <a:pt x="72" y="0"/>
                    <a:pt x="81" y="0"/>
                    <a:pt x="86" y="5"/>
                  </a:cubicBezTo>
                  <a:cubicBezTo>
                    <a:pt x="87" y="6"/>
                    <a:pt x="87" y="6"/>
                    <a:pt x="87" y="6"/>
                  </a:cubicBezTo>
                  <a:cubicBezTo>
                    <a:pt x="92" y="11"/>
                    <a:pt x="92" y="20"/>
                    <a:pt x="87" y="25"/>
                  </a:cubicBezTo>
                  <a:cubicBezTo>
                    <a:pt x="25" y="87"/>
                    <a:pt x="25" y="87"/>
                    <a:pt x="25" y="87"/>
                  </a:cubicBezTo>
                  <a:cubicBezTo>
                    <a:pt x="20" y="92"/>
                    <a:pt x="11" y="92"/>
                    <a:pt x="6" y="87"/>
                  </a:cubicBezTo>
                  <a:lnTo>
                    <a:pt x="5" y="86"/>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557"/>
            <p:cNvSpPr/>
            <p:nvPr/>
          </p:nvSpPr>
          <p:spPr bwMode="auto">
            <a:xfrm>
              <a:off x="2364" y="3115"/>
              <a:ext cx="73" cy="73"/>
            </a:xfrm>
            <a:custGeom>
              <a:avLst/>
              <a:gdLst>
                <a:gd name="T0" fmla="*/ 7 w 41"/>
                <a:gd name="T1" fmla="*/ 34 h 41"/>
                <a:gd name="T2" fmla="*/ 8 w 41"/>
                <a:gd name="T3" fmla="*/ 8 h 41"/>
                <a:gd name="T4" fmla="*/ 34 w 41"/>
                <a:gd name="T5" fmla="*/ 7 h 41"/>
                <a:gd name="T6" fmla="*/ 33 w 41"/>
                <a:gd name="T7" fmla="*/ 33 h 41"/>
                <a:gd name="T8" fmla="*/ 7 w 41"/>
                <a:gd name="T9" fmla="*/ 34 h 41"/>
              </a:gdLst>
              <a:ahLst/>
              <a:cxnLst>
                <a:cxn ang="0">
                  <a:pos x="T0" y="T1"/>
                </a:cxn>
                <a:cxn ang="0">
                  <a:pos x="T2" y="T3"/>
                </a:cxn>
                <a:cxn ang="0">
                  <a:pos x="T4" y="T5"/>
                </a:cxn>
                <a:cxn ang="0">
                  <a:pos x="T6" y="T7"/>
                </a:cxn>
                <a:cxn ang="0">
                  <a:pos x="T8" y="T9"/>
                </a:cxn>
              </a:cxnLst>
              <a:rect l="0" t="0" r="r" b="b"/>
              <a:pathLst>
                <a:path w="41" h="41">
                  <a:moveTo>
                    <a:pt x="7" y="34"/>
                  </a:moveTo>
                  <a:cubicBezTo>
                    <a:pt x="0" y="27"/>
                    <a:pt x="1" y="16"/>
                    <a:pt x="8" y="8"/>
                  </a:cubicBezTo>
                  <a:cubicBezTo>
                    <a:pt x="16" y="1"/>
                    <a:pt x="27" y="0"/>
                    <a:pt x="34" y="7"/>
                  </a:cubicBezTo>
                  <a:cubicBezTo>
                    <a:pt x="41" y="14"/>
                    <a:pt x="41" y="25"/>
                    <a:pt x="33" y="33"/>
                  </a:cubicBezTo>
                  <a:cubicBezTo>
                    <a:pt x="26" y="40"/>
                    <a:pt x="14" y="41"/>
                    <a:pt x="7" y="34"/>
                  </a:cubicBezTo>
                  <a:close/>
                </a:path>
              </a:pathLst>
            </a:custGeom>
            <a:solidFill>
              <a:srgbClr val="5150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558"/>
            <p:cNvSpPr/>
            <p:nvPr/>
          </p:nvSpPr>
          <p:spPr bwMode="auto">
            <a:xfrm>
              <a:off x="2297" y="2998"/>
              <a:ext cx="257" cy="259"/>
            </a:xfrm>
            <a:custGeom>
              <a:avLst/>
              <a:gdLst>
                <a:gd name="T0" fmla="*/ 9 w 145"/>
                <a:gd name="T1" fmla="*/ 9 h 146"/>
                <a:gd name="T2" fmla="*/ 39 w 145"/>
                <a:gd name="T3" fmla="*/ 9 h 146"/>
                <a:gd name="T4" fmla="*/ 137 w 145"/>
                <a:gd name="T5" fmla="*/ 106 h 146"/>
                <a:gd name="T6" fmla="*/ 137 w 145"/>
                <a:gd name="T7" fmla="*/ 136 h 146"/>
                <a:gd name="T8" fmla="*/ 136 w 145"/>
                <a:gd name="T9" fmla="*/ 137 h 146"/>
                <a:gd name="T10" fmla="*/ 105 w 145"/>
                <a:gd name="T11" fmla="*/ 137 h 146"/>
                <a:gd name="T12" fmla="*/ 8 w 145"/>
                <a:gd name="T13" fmla="*/ 40 h 146"/>
                <a:gd name="T14" fmla="*/ 8 w 145"/>
                <a:gd name="T15" fmla="*/ 10 h 146"/>
                <a:gd name="T16" fmla="*/ 9 w 145"/>
                <a:gd name="T17" fmla="*/ 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46">
                  <a:moveTo>
                    <a:pt x="9" y="9"/>
                  </a:moveTo>
                  <a:cubicBezTo>
                    <a:pt x="17" y="0"/>
                    <a:pt x="31" y="0"/>
                    <a:pt x="39" y="9"/>
                  </a:cubicBezTo>
                  <a:cubicBezTo>
                    <a:pt x="137" y="106"/>
                    <a:pt x="137" y="106"/>
                    <a:pt x="137" y="106"/>
                  </a:cubicBezTo>
                  <a:cubicBezTo>
                    <a:pt x="145" y="114"/>
                    <a:pt x="145" y="128"/>
                    <a:pt x="137" y="136"/>
                  </a:cubicBezTo>
                  <a:cubicBezTo>
                    <a:pt x="136" y="137"/>
                    <a:pt x="136" y="137"/>
                    <a:pt x="136" y="137"/>
                  </a:cubicBezTo>
                  <a:cubicBezTo>
                    <a:pt x="127" y="146"/>
                    <a:pt x="114" y="146"/>
                    <a:pt x="105" y="137"/>
                  </a:cubicBezTo>
                  <a:cubicBezTo>
                    <a:pt x="8" y="40"/>
                    <a:pt x="8" y="40"/>
                    <a:pt x="8" y="40"/>
                  </a:cubicBezTo>
                  <a:cubicBezTo>
                    <a:pt x="0" y="32"/>
                    <a:pt x="0" y="18"/>
                    <a:pt x="8" y="10"/>
                  </a:cubicBezTo>
                  <a:lnTo>
                    <a:pt x="9" y="9"/>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559"/>
            <p:cNvSpPr/>
            <p:nvPr/>
          </p:nvSpPr>
          <p:spPr bwMode="auto">
            <a:xfrm>
              <a:off x="2259" y="2759"/>
              <a:ext cx="164" cy="164"/>
            </a:xfrm>
            <a:custGeom>
              <a:avLst/>
              <a:gdLst>
                <a:gd name="T0" fmla="*/ 5 w 92"/>
                <a:gd name="T1" fmla="*/ 86 h 92"/>
                <a:gd name="T2" fmla="*/ 5 w 92"/>
                <a:gd name="T3" fmla="*/ 67 h 92"/>
                <a:gd name="T4" fmla="*/ 67 w 92"/>
                <a:gd name="T5" fmla="*/ 5 h 92"/>
                <a:gd name="T6" fmla="*/ 86 w 92"/>
                <a:gd name="T7" fmla="*/ 5 h 92"/>
                <a:gd name="T8" fmla="*/ 87 w 92"/>
                <a:gd name="T9" fmla="*/ 6 h 92"/>
                <a:gd name="T10" fmla="*/ 87 w 92"/>
                <a:gd name="T11" fmla="*/ 25 h 92"/>
                <a:gd name="T12" fmla="*/ 25 w 92"/>
                <a:gd name="T13" fmla="*/ 87 h 92"/>
                <a:gd name="T14" fmla="*/ 6 w 92"/>
                <a:gd name="T15" fmla="*/ 87 h 92"/>
                <a:gd name="T16" fmla="*/ 5 w 92"/>
                <a:gd name="T17"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92">
                  <a:moveTo>
                    <a:pt x="5" y="86"/>
                  </a:moveTo>
                  <a:cubicBezTo>
                    <a:pt x="0" y="81"/>
                    <a:pt x="0" y="72"/>
                    <a:pt x="5" y="67"/>
                  </a:cubicBezTo>
                  <a:cubicBezTo>
                    <a:pt x="67" y="5"/>
                    <a:pt x="67" y="5"/>
                    <a:pt x="67" y="5"/>
                  </a:cubicBezTo>
                  <a:cubicBezTo>
                    <a:pt x="72" y="0"/>
                    <a:pt x="81" y="0"/>
                    <a:pt x="86" y="5"/>
                  </a:cubicBezTo>
                  <a:cubicBezTo>
                    <a:pt x="87" y="6"/>
                    <a:pt x="87" y="6"/>
                    <a:pt x="87" y="6"/>
                  </a:cubicBezTo>
                  <a:cubicBezTo>
                    <a:pt x="92" y="11"/>
                    <a:pt x="92" y="20"/>
                    <a:pt x="87" y="25"/>
                  </a:cubicBezTo>
                  <a:cubicBezTo>
                    <a:pt x="25" y="87"/>
                    <a:pt x="25" y="87"/>
                    <a:pt x="25" y="87"/>
                  </a:cubicBezTo>
                  <a:cubicBezTo>
                    <a:pt x="20" y="92"/>
                    <a:pt x="11" y="92"/>
                    <a:pt x="6" y="87"/>
                  </a:cubicBezTo>
                  <a:lnTo>
                    <a:pt x="5" y="86"/>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560"/>
            <p:cNvSpPr/>
            <p:nvPr/>
          </p:nvSpPr>
          <p:spPr bwMode="auto">
            <a:xfrm>
              <a:off x="4328" y="2768"/>
              <a:ext cx="163" cy="164"/>
            </a:xfrm>
            <a:custGeom>
              <a:avLst/>
              <a:gdLst>
                <a:gd name="T0" fmla="*/ 86 w 92"/>
                <a:gd name="T1" fmla="*/ 87 h 92"/>
                <a:gd name="T2" fmla="*/ 67 w 92"/>
                <a:gd name="T3" fmla="*/ 87 h 92"/>
                <a:gd name="T4" fmla="*/ 5 w 92"/>
                <a:gd name="T5" fmla="*/ 25 h 92"/>
                <a:gd name="T6" fmla="*/ 5 w 92"/>
                <a:gd name="T7" fmla="*/ 6 h 92"/>
                <a:gd name="T8" fmla="*/ 6 w 92"/>
                <a:gd name="T9" fmla="*/ 5 h 92"/>
                <a:gd name="T10" fmla="*/ 25 w 92"/>
                <a:gd name="T11" fmla="*/ 5 h 92"/>
                <a:gd name="T12" fmla="*/ 87 w 92"/>
                <a:gd name="T13" fmla="*/ 67 h 92"/>
                <a:gd name="T14" fmla="*/ 87 w 92"/>
                <a:gd name="T15" fmla="*/ 86 h 92"/>
                <a:gd name="T16" fmla="*/ 86 w 92"/>
                <a:gd name="T17" fmla="*/ 8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92">
                  <a:moveTo>
                    <a:pt x="86" y="87"/>
                  </a:moveTo>
                  <a:cubicBezTo>
                    <a:pt x="81" y="92"/>
                    <a:pt x="72" y="92"/>
                    <a:pt x="67" y="87"/>
                  </a:cubicBezTo>
                  <a:cubicBezTo>
                    <a:pt x="5" y="25"/>
                    <a:pt x="5" y="25"/>
                    <a:pt x="5" y="25"/>
                  </a:cubicBezTo>
                  <a:cubicBezTo>
                    <a:pt x="0" y="20"/>
                    <a:pt x="0" y="11"/>
                    <a:pt x="5" y="6"/>
                  </a:cubicBezTo>
                  <a:cubicBezTo>
                    <a:pt x="6" y="5"/>
                    <a:pt x="6" y="5"/>
                    <a:pt x="6" y="5"/>
                  </a:cubicBezTo>
                  <a:cubicBezTo>
                    <a:pt x="11" y="0"/>
                    <a:pt x="20" y="0"/>
                    <a:pt x="25" y="5"/>
                  </a:cubicBezTo>
                  <a:cubicBezTo>
                    <a:pt x="87" y="67"/>
                    <a:pt x="87" y="67"/>
                    <a:pt x="87" y="67"/>
                  </a:cubicBezTo>
                  <a:cubicBezTo>
                    <a:pt x="92" y="72"/>
                    <a:pt x="92" y="81"/>
                    <a:pt x="87" y="86"/>
                  </a:cubicBezTo>
                  <a:lnTo>
                    <a:pt x="86" y="87"/>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561"/>
            <p:cNvSpPr/>
            <p:nvPr/>
          </p:nvSpPr>
          <p:spPr bwMode="auto">
            <a:xfrm>
              <a:off x="4326" y="3136"/>
              <a:ext cx="73" cy="73"/>
            </a:xfrm>
            <a:custGeom>
              <a:avLst/>
              <a:gdLst>
                <a:gd name="T0" fmla="*/ 34 w 41"/>
                <a:gd name="T1" fmla="*/ 34 h 41"/>
                <a:gd name="T2" fmla="*/ 8 w 41"/>
                <a:gd name="T3" fmla="*/ 33 h 41"/>
                <a:gd name="T4" fmla="*/ 7 w 41"/>
                <a:gd name="T5" fmla="*/ 7 h 41"/>
                <a:gd name="T6" fmla="*/ 33 w 41"/>
                <a:gd name="T7" fmla="*/ 8 h 41"/>
                <a:gd name="T8" fmla="*/ 34 w 41"/>
                <a:gd name="T9" fmla="*/ 34 h 41"/>
              </a:gdLst>
              <a:ahLst/>
              <a:cxnLst>
                <a:cxn ang="0">
                  <a:pos x="T0" y="T1"/>
                </a:cxn>
                <a:cxn ang="0">
                  <a:pos x="T2" y="T3"/>
                </a:cxn>
                <a:cxn ang="0">
                  <a:pos x="T4" y="T5"/>
                </a:cxn>
                <a:cxn ang="0">
                  <a:pos x="T6" y="T7"/>
                </a:cxn>
                <a:cxn ang="0">
                  <a:pos x="T8" y="T9"/>
                </a:cxn>
              </a:cxnLst>
              <a:rect l="0" t="0" r="r" b="b"/>
              <a:pathLst>
                <a:path w="41" h="41">
                  <a:moveTo>
                    <a:pt x="34" y="34"/>
                  </a:moveTo>
                  <a:cubicBezTo>
                    <a:pt x="27" y="41"/>
                    <a:pt x="15" y="40"/>
                    <a:pt x="8" y="33"/>
                  </a:cubicBezTo>
                  <a:cubicBezTo>
                    <a:pt x="0" y="25"/>
                    <a:pt x="0" y="14"/>
                    <a:pt x="7" y="7"/>
                  </a:cubicBezTo>
                  <a:cubicBezTo>
                    <a:pt x="14" y="0"/>
                    <a:pt x="25" y="1"/>
                    <a:pt x="33" y="8"/>
                  </a:cubicBezTo>
                  <a:cubicBezTo>
                    <a:pt x="40" y="16"/>
                    <a:pt x="41" y="27"/>
                    <a:pt x="34" y="34"/>
                  </a:cubicBezTo>
                  <a:close/>
                </a:path>
              </a:pathLst>
            </a:custGeom>
            <a:solidFill>
              <a:srgbClr val="5150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562"/>
            <p:cNvSpPr/>
            <p:nvPr/>
          </p:nvSpPr>
          <p:spPr bwMode="auto">
            <a:xfrm>
              <a:off x="4209" y="3019"/>
              <a:ext cx="257" cy="260"/>
            </a:xfrm>
            <a:custGeom>
              <a:avLst/>
              <a:gdLst>
                <a:gd name="T0" fmla="*/ 8 w 145"/>
                <a:gd name="T1" fmla="*/ 136 h 146"/>
                <a:gd name="T2" fmla="*/ 8 w 145"/>
                <a:gd name="T3" fmla="*/ 106 h 146"/>
                <a:gd name="T4" fmla="*/ 106 w 145"/>
                <a:gd name="T5" fmla="*/ 9 h 146"/>
                <a:gd name="T6" fmla="*/ 136 w 145"/>
                <a:gd name="T7" fmla="*/ 9 h 146"/>
                <a:gd name="T8" fmla="*/ 137 w 145"/>
                <a:gd name="T9" fmla="*/ 10 h 146"/>
                <a:gd name="T10" fmla="*/ 137 w 145"/>
                <a:gd name="T11" fmla="*/ 40 h 146"/>
                <a:gd name="T12" fmla="*/ 40 w 145"/>
                <a:gd name="T13" fmla="*/ 137 h 146"/>
                <a:gd name="T14" fmla="*/ 9 w 145"/>
                <a:gd name="T15" fmla="*/ 137 h 146"/>
                <a:gd name="T16" fmla="*/ 8 w 145"/>
                <a:gd name="T17"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46">
                  <a:moveTo>
                    <a:pt x="8" y="136"/>
                  </a:moveTo>
                  <a:cubicBezTo>
                    <a:pt x="0" y="128"/>
                    <a:pt x="0" y="114"/>
                    <a:pt x="8" y="106"/>
                  </a:cubicBezTo>
                  <a:cubicBezTo>
                    <a:pt x="106" y="9"/>
                    <a:pt x="106" y="9"/>
                    <a:pt x="106" y="9"/>
                  </a:cubicBezTo>
                  <a:cubicBezTo>
                    <a:pt x="114" y="0"/>
                    <a:pt x="128" y="0"/>
                    <a:pt x="136" y="9"/>
                  </a:cubicBezTo>
                  <a:cubicBezTo>
                    <a:pt x="137" y="10"/>
                    <a:pt x="137" y="10"/>
                    <a:pt x="137" y="10"/>
                  </a:cubicBezTo>
                  <a:cubicBezTo>
                    <a:pt x="145" y="18"/>
                    <a:pt x="145" y="32"/>
                    <a:pt x="137" y="40"/>
                  </a:cubicBezTo>
                  <a:cubicBezTo>
                    <a:pt x="40" y="137"/>
                    <a:pt x="40" y="137"/>
                    <a:pt x="40" y="137"/>
                  </a:cubicBezTo>
                  <a:cubicBezTo>
                    <a:pt x="31" y="146"/>
                    <a:pt x="18" y="146"/>
                    <a:pt x="9" y="137"/>
                  </a:cubicBezTo>
                  <a:lnTo>
                    <a:pt x="8" y="136"/>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563"/>
            <p:cNvSpPr/>
            <p:nvPr/>
          </p:nvSpPr>
          <p:spPr bwMode="auto">
            <a:xfrm>
              <a:off x="3971" y="3150"/>
              <a:ext cx="163" cy="164"/>
            </a:xfrm>
            <a:custGeom>
              <a:avLst/>
              <a:gdLst>
                <a:gd name="T0" fmla="*/ 86 w 92"/>
                <a:gd name="T1" fmla="*/ 87 h 92"/>
                <a:gd name="T2" fmla="*/ 67 w 92"/>
                <a:gd name="T3" fmla="*/ 87 h 92"/>
                <a:gd name="T4" fmla="*/ 5 w 92"/>
                <a:gd name="T5" fmla="*/ 25 h 92"/>
                <a:gd name="T6" fmla="*/ 5 w 92"/>
                <a:gd name="T7" fmla="*/ 6 h 92"/>
                <a:gd name="T8" fmla="*/ 6 w 92"/>
                <a:gd name="T9" fmla="*/ 5 h 92"/>
                <a:gd name="T10" fmla="*/ 25 w 92"/>
                <a:gd name="T11" fmla="*/ 5 h 92"/>
                <a:gd name="T12" fmla="*/ 87 w 92"/>
                <a:gd name="T13" fmla="*/ 67 h 92"/>
                <a:gd name="T14" fmla="*/ 87 w 92"/>
                <a:gd name="T15" fmla="*/ 86 h 92"/>
                <a:gd name="T16" fmla="*/ 86 w 92"/>
                <a:gd name="T17" fmla="*/ 8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92">
                  <a:moveTo>
                    <a:pt x="86" y="87"/>
                  </a:moveTo>
                  <a:cubicBezTo>
                    <a:pt x="81" y="92"/>
                    <a:pt x="72" y="92"/>
                    <a:pt x="67" y="87"/>
                  </a:cubicBezTo>
                  <a:cubicBezTo>
                    <a:pt x="5" y="25"/>
                    <a:pt x="5" y="25"/>
                    <a:pt x="5" y="25"/>
                  </a:cubicBezTo>
                  <a:cubicBezTo>
                    <a:pt x="0" y="20"/>
                    <a:pt x="0" y="11"/>
                    <a:pt x="5" y="6"/>
                  </a:cubicBezTo>
                  <a:cubicBezTo>
                    <a:pt x="6" y="5"/>
                    <a:pt x="6" y="5"/>
                    <a:pt x="6" y="5"/>
                  </a:cubicBezTo>
                  <a:cubicBezTo>
                    <a:pt x="11" y="0"/>
                    <a:pt x="20" y="0"/>
                    <a:pt x="25" y="5"/>
                  </a:cubicBezTo>
                  <a:cubicBezTo>
                    <a:pt x="87" y="67"/>
                    <a:pt x="87" y="67"/>
                    <a:pt x="87" y="67"/>
                  </a:cubicBezTo>
                  <a:cubicBezTo>
                    <a:pt x="92" y="72"/>
                    <a:pt x="92" y="81"/>
                    <a:pt x="87" y="86"/>
                  </a:cubicBezTo>
                  <a:lnTo>
                    <a:pt x="86" y="87"/>
                  </a:lnTo>
                  <a:close/>
                </a:path>
              </a:pathLst>
            </a:custGeom>
            <a:solidFill>
              <a:srgbClr val="14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564"/>
            <p:cNvSpPr/>
            <p:nvPr/>
          </p:nvSpPr>
          <p:spPr bwMode="auto">
            <a:xfrm>
              <a:off x="3981" y="1120"/>
              <a:ext cx="441" cy="441"/>
            </a:xfrm>
            <a:custGeom>
              <a:avLst/>
              <a:gdLst>
                <a:gd name="T0" fmla="*/ 25 w 248"/>
                <a:gd name="T1" fmla="*/ 17 h 248"/>
                <a:gd name="T2" fmla="*/ 118 w 248"/>
                <a:gd name="T3" fmla="*/ 31 h 248"/>
                <a:gd name="T4" fmla="*/ 168 w 248"/>
                <a:gd name="T5" fmla="*/ 80 h 248"/>
                <a:gd name="T6" fmla="*/ 219 w 248"/>
                <a:gd name="T7" fmla="*/ 132 h 248"/>
                <a:gd name="T8" fmla="*/ 231 w 248"/>
                <a:gd name="T9" fmla="*/ 223 h 248"/>
                <a:gd name="T10" fmla="*/ 82 w 248"/>
                <a:gd name="T11" fmla="*/ 166 h 248"/>
                <a:gd name="T12" fmla="*/ 25 w 248"/>
                <a:gd name="T13" fmla="*/ 17 h 248"/>
              </a:gdLst>
              <a:ahLst/>
              <a:cxnLst>
                <a:cxn ang="0">
                  <a:pos x="T0" y="T1"/>
                </a:cxn>
                <a:cxn ang="0">
                  <a:pos x="T2" y="T3"/>
                </a:cxn>
                <a:cxn ang="0">
                  <a:pos x="T4" y="T5"/>
                </a:cxn>
                <a:cxn ang="0">
                  <a:pos x="T6" y="T7"/>
                </a:cxn>
                <a:cxn ang="0">
                  <a:pos x="T8" y="T9"/>
                </a:cxn>
                <a:cxn ang="0">
                  <a:pos x="T10" y="T11"/>
                </a:cxn>
                <a:cxn ang="0">
                  <a:pos x="T12" y="T13"/>
                </a:cxn>
              </a:cxnLst>
              <a:rect l="0" t="0" r="r" b="b"/>
              <a:pathLst>
                <a:path w="248" h="248">
                  <a:moveTo>
                    <a:pt x="25" y="17"/>
                  </a:moveTo>
                  <a:cubicBezTo>
                    <a:pt x="42" y="0"/>
                    <a:pt x="79" y="7"/>
                    <a:pt x="118" y="31"/>
                  </a:cubicBezTo>
                  <a:cubicBezTo>
                    <a:pt x="137" y="42"/>
                    <a:pt x="150" y="62"/>
                    <a:pt x="168" y="80"/>
                  </a:cubicBezTo>
                  <a:cubicBezTo>
                    <a:pt x="187" y="99"/>
                    <a:pt x="208" y="113"/>
                    <a:pt x="219" y="132"/>
                  </a:cubicBezTo>
                  <a:cubicBezTo>
                    <a:pt x="242" y="170"/>
                    <a:pt x="248" y="206"/>
                    <a:pt x="231" y="223"/>
                  </a:cubicBezTo>
                  <a:cubicBezTo>
                    <a:pt x="206" y="248"/>
                    <a:pt x="139" y="223"/>
                    <a:pt x="82" y="166"/>
                  </a:cubicBezTo>
                  <a:cubicBezTo>
                    <a:pt x="26" y="109"/>
                    <a:pt x="0" y="43"/>
                    <a:pt x="25" y="17"/>
                  </a:cubicBezTo>
                  <a:close/>
                </a:path>
              </a:pathLst>
            </a:custGeom>
            <a:solidFill>
              <a:srgbClr val="6F5C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565"/>
            <p:cNvSpPr/>
            <p:nvPr/>
          </p:nvSpPr>
          <p:spPr bwMode="auto">
            <a:xfrm>
              <a:off x="4102" y="1243"/>
              <a:ext cx="36" cy="55"/>
            </a:xfrm>
            <a:custGeom>
              <a:avLst/>
              <a:gdLst>
                <a:gd name="T0" fmla="*/ 5 w 20"/>
                <a:gd name="T1" fmla="*/ 13 h 31"/>
                <a:gd name="T2" fmla="*/ 17 w 20"/>
                <a:gd name="T3" fmla="*/ 2 h 31"/>
                <a:gd name="T4" fmla="*/ 16 w 20"/>
                <a:gd name="T5" fmla="*/ 18 h 31"/>
                <a:gd name="T6" fmla="*/ 3 w 20"/>
                <a:gd name="T7" fmla="*/ 29 h 31"/>
                <a:gd name="T8" fmla="*/ 5 w 20"/>
                <a:gd name="T9" fmla="*/ 13 h 31"/>
              </a:gdLst>
              <a:ahLst/>
              <a:cxnLst>
                <a:cxn ang="0">
                  <a:pos x="T0" y="T1"/>
                </a:cxn>
                <a:cxn ang="0">
                  <a:pos x="T2" y="T3"/>
                </a:cxn>
                <a:cxn ang="0">
                  <a:pos x="T4" y="T5"/>
                </a:cxn>
                <a:cxn ang="0">
                  <a:pos x="T6" y="T7"/>
                </a:cxn>
                <a:cxn ang="0">
                  <a:pos x="T8" y="T9"/>
                </a:cxn>
              </a:cxnLst>
              <a:rect l="0" t="0" r="r" b="b"/>
              <a:pathLst>
                <a:path w="20" h="31">
                  <a:moveTo>
                    <a:pt x="5" y="13"/>
                  </a:moveTo>
                  <a:cubicBezTo>
                    <a:pt x="8" y="5"/>
                    <a:pt x="14" y="0"/>
                    <a:pt x="17" y="2"/>
                  </a:cubicBezTo>
                  <a:cubicBezTo>
                    <a:pt x="20" y="3"/>
                    <a:pt x="19" y="10"/>
                    <a:pt x="16" y="18"/>
                  </a:cubicBezTo>
                  <a:cubicBezTo>
                    <a:pt x="12" y="26"/>
                    <a:pt x="6" y="31"/>
                    <a:pt x="3" y="29"/>
                  </a:cubicBezTo>
                  <a:cubicBezTo>
                    <a:pt x="0" y="28"/>
                    <a:pt x="1" y="20"/>
                    <a:pt x="5" y="13"/>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566"/>
            <p:cNvSpPr/>
            <p:nvPr/>
          </p:nvSpPr>
          <p:spPr bwMode="auto">
            <a:xfrm>
              <a:off x="4246" y="1404"/>
              <a:ext cx="53" cy="36"/>
            </a:xfrm>
            <a:custGeom>
              <a:avLst/>
              <a:gdLst>
                <a:gd name="T0" fmla="*/ 18 w 30"/>
                <a:gd name="T1" fmla="*/ 16 h 20"/>
                <a:gd name="T2" fmla="*/ 29 w 30"/>
                <a:gd name="T3" fmla="*/ 3 h 20"/>
                <a:gd name="T4" fmla="*/ 12 w 30"/>
                <a:gd name="T5" fmla="*/ 5 h 20"/>
                <a:gd name="T6" fmla="*/ 1 w 30"/>
                <a:gd name="T7" fmla="*/ 17 h 20"/>
                <a:gd name="T8" fmla="*/ 18 w 30"/>
                <a:gd name="T9" fmla="*/ 16 h 20"/>
              </a:gdLst>
              <a:ahLst/>
              <a:cxnLst>
                <a:cxn ang="0">
                  <a:pos x="T0" y="T1"/>
                </a:cxn>
                <a:cxn ang="0">
                  <a:pos x="T2" y="T3"/>
                </a:cxn>
                <a:cxn ang="0">
                  <a:pos x="T4" y="T5"/>
                </a:cxn>
                <a:cxn ang="0">
                  <a:pos x="T6" y="T7"/>
                </a:cxn>
                <a:cxn ang="0">
                  <a:pos x="T8" y="T9"/>
                </a:cxn>
              </a:cxnLst>
              <a:rect l="0" t="0" r="r" b="b"/>
              <a:pathLst>
                <a:path w="30" h="20">
                  <a:moveTo>
                    <a:pt x="18" y="16"/>
                  </a:moveTo>
                  <a:cubicBezTo>
                    <a:pt x="25" y="12"/>
                    <a:pt x="30" y="6"/>
                    <a:pt x="29" y="3"/>
                  </a:cubicBezTo>
                  <a:cubicBezTo>
                    <a:pt x="27" y="0"/>
                    <a:pt x="20" y="1"/>
                    <a:pt x="12" y="5"/>
                  </a:cubicBezTo>
                  <a:cubicBezTo>
                    <a:pt x="5" y="9"/>
                    <a:pt x="0" y="14"/>
                    <a:pt x="1" y="17"/>
                  </a:cubicBezTo>
                  <a:cubicBezTo>
                    <a:pt x="3" y="20"/>
                    <a:pt x="10" y="20"/>
                    <a:pt x="18" y="16"/>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567"/>
            <p:cNvSpPr/>
            <p:nvPr/>
          </p:nvSpPr>
          <p:spPr bwMode="auto">
            <a:xfrm>
              <a:off x="4049" y="1221"/>
              <a:ext cx="273" cy="274"/>
            </a:xfrm>
            <a:custGeom>
              <a:avLst/>
              <a:gdLst>
                <a:gd name="T0" fmla="*/ 21 w 154"/>
                <a:gd name="T1" fmla="*/ 128 h 154"/>
                <a:gd name="T2" fmla="*/ 21 w 154"/>
                <a:gd name="T3" fmla="*/ 128 h 154"/>
                <a:gd name="T4" fmla="*/ 49 w 154"/>
                <a:gd name="T5" fmla="*/ 152 h 154"/>
                <a:gd name="T6" fmla="*/ 36 w 154"/>
                <a:gd name="T7" fmla="*/ 139 h 154"/>
                <a:gd name="T8" fmla="*/ 47 w 154"/>
                <a:gd name="T9" fmla="*/ 143 h 154"/>
                <a:gd name="T10" fmla="*/ 69 w 154"/>
                <a:gd name="T11" fmla="*/ 153 h 154"/>
                <a:gd name="T12" fmla="*/ 61 w 154"/>
                <a:gd name="T13" fmla="*/ 147 h 154"/>
                <a:gd name="T14" fmla="*/ 119 w 154"/>
                <a:gd name="T15" fmla="*/ 119 h 154"/>
                <a:gd name="T16" fmla="*/ 130 w 154"/>
                <a:gd name="T17" fmla="*/ 23 h 154"/>
                <a:gd name="T18" fmla="*/ 34 w 154"/>
                <a:gd name="T19" fmla="*/ 34 h 154"/>
                <a:gd name="T20" fmla="*/ 21 w 154"/>
                <a:gd name="T21" fmla="*/ 12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154">
                  <a:moveTo>
                    <a:pt x="21" y="128"/>
                  </a:moveTo>
                  <a:cubicBezTo>
                    <a:pt x="21" y="128"/>
                    <a:pt x="21" y="128"/>
                    <a:pt x="21" y="128"/>
                  </a:cubicBezTo>
                  <a:cubicBezTo>
                    <a:pt x="21" y="128"/>
                    <a:pt x="32" y="147"/>
                    <a:pt x="49" y="152"/>
                  </a:cubicBezTo>
                  <a:cubicBezTo>
                    <a:pt x="49" y="152"/>
                    <a:pt x="40" y="145"/>
                    <a:pt x="36" y="139"/>
                  </a:cubicBezTo>
                  <a:cubicBezTo>
                    <a:pt x="39" y="141"/>
                    <a:pt x="43" y="142"/>
                    <a:pt x="47" y="143"/>
                  </a:cubicBezTo>
                  <a:cubicBezTo>
                    <a:pt x="54" y="149"/>
                    <a:pt x="64" y="154"/>
                    <a:pt x="69" y="153"/>
                  </a:cubicBezTo>
                  <a:cubicBezTo>
                    <a:pt x="69" y="153"/>
                    <a:pt x="63" y="151"/>
                    <a:pt x="61" y="147"/>
                  </a:cubicBezTo>
                  <a:cubicBezTo>
                    <a:pt x="79" y="146"/>
                    <a:pt x="103" y="136"/>
                    <a:pt x="119" y="119"/>
                  </a:cubicBezTo>
                  <a:cubicBezTo>
                    <a:pt x="149" y="90"/>
                    <a:pt x="154" y="47"/>
                    <a:pt x="130" y="23"/>
                  </a:cubicBezTo>
                  <a:cubicBezTo>
                    <a:pt x="106" y="0"/>
                    <a:pt x="63" y="4"/>
                    <a:pt x="34" y="34"/>
                  </a:cubicBezTo>
                  <a:cubicBezTo>
                    <a:pt x="5" y="63"/>
                    <a:pt x="0" y="104"/>
                    <a:pt x="21" y="128"/>
                  </a:cubicBezTo>
                  <a:close/>
                </a:path>
              </a:pathLst>
            </a:custGeom>
            <a:solidFill>
              <a:srgbClr val="8434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568"/>
            <p:cNvSpPr/>
            <p:nvPr/>
          </p:nvSpPr>
          <p:spPr bwMode="auto">
            <a:xfrm>
              <a:off x="4132" y="1315"/>
              <a:ext cx="102" cy="104"/>
            </a:xfrm>
            <a:custGeom>
              <a:avLst/>
              <a:gdLst>
                <a:gd name="T0" fmla="*/ 0 w 57"/>
                <a:gd name="T1" fmla="*/ 58 h 58"/>
                <a:gd name="T2" fmla="*/ 3 w 57"/>
                <a:gd name="T3" fmla="*/ 56 h 58"/>
                <a:gd name="T4" fmla="*/ 10 w 57"/>
                <a:gd name="T5" fmla="*/ 50 h 58"/>
                <a:gd name="T6" fmla="*/ 14 w 57"/>
                <a:gd name="T7" fmla="*/ 46 h 58"/>
                <a:gd name="T8" fmla="*/ 20 w 57"/>
                <a:gd name="T9" fmla="*/ 41 h 58"/>
                <a:gd name="T10" fmla="*/ 30 w 57"/>
                <a:gd name="T11" fmla="*/ 31 h 58"/>
                <a:gd name="T12" fmla="*/ 36 w 57"/>
                <a:gd name="T13" fmla="*/ 26 h 58"/>
                <a:gd name="T14" fmla="*/ 41 w 57"/>
                <a:gd name="T15" fmla="*/ 20 h 58"/>
                <a:gd name="T16" fmla="*/ 46 w 57"/>
                <a:gd name="T17" fmla="*/ 15 h 58"/>
                <a:gd name="T18" fmla="*/ 48 w 57"/>
                <a:gd name="T19" fmla="*/ 13 h 58"/>
                <a:gd name="T20" fmla="*/ 50 w 57"/>
                <a:gd name="T21" fmla="*/ 11 h 58"/>
                <a:gd name="T22" fmla="*/ 53 w 57"/>
                <a:gd name="T23" fmla="*/ 7 h 58"/>
                <a:gd name="T24" fmla="*/ 55 w 57"/>
                <a:gd name="T25" fmla="*/ 3 h 58"/>
                <a:gd name="T26" fmla="*/ 56 w 57"/>
                <a:gd name="T27" fmla="*/ 1 h 58"/>
                <a:gd name="T28" fmla="*/ 57 w 57"/>
                <a:gd name="T29" fmla="*/ 0 h 58"/>
                <a:gd name="T30" fmla="*/ 56 w 57"/>
                <a:gd name="T31" fmla="*/ 1 h 58"/>
                <a:gd name="T32" fmla="*/ 55 w 57"/>
                <a:gd name="T33" fmla="*/ 4 h 58"/>
                <a:gd name="T34" fmla="*/ 53 w 57"/>
                <a:gd name="T35" fmla="*/ 7 h 58"/>
                <a:gd name="T36" fmla="*/ 50 w 57"/>
                <a:gd name="T37" fmla="*/ 11 h 58"/>
                <a:gd name="T38" fmla="*/ 49 w 57"/>
                <a:gd name="T39" fmla="*/ 14 h 58"/>
                <a:gd name="T40" fmla="*/ 46 w 57"/>
                <a:gd name="T41" fmla="*/ 16 h 58"/>
                <a:gd name="T42" fmla="*/ 42 w 57"/>
                <a:gd name="T43" fmla="*/ 21 h 58"/>
                <a:gd name="T44" fmla="*/ 37 w 57"/>
                <a:gd name="T45" fmla="*/ 27 h 58"/>
                <a:gd name="T46" fmla="*/ 32 w 57"/>
                <a:gd name="T47" fmla="*/ 32 h 58"/>
                <a:gd name="T48" fmla="*/ 20 w 57"/>
                <a:gd name="T49" fmla="*/ 42 h 58"/>
                <a:gd name="T50" fmla="*/ 15 w 57"/>
                <a:gd name="T51" fmla="*/ 46 h 58"/>
                <a:gd name="T52" fmla="*/ 10 w 57"/>
                <a:gd name="T53" fmla="*/ 50 h 58"/>
                <a:gd name="T54" fmla="*/ 3 w 57"/>
                <a:gd name="T55" fmla="*/ 56 h 58"/>
                <a:gd name="T56" fmla="*/ 0 w 57"/>
                <a:gd name="T5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58">
                  <a:moveTo>
                    <a:pt x="0" y="58"/>
                  </a:moveTo>
                  <a:cubicBezTo>
                    <a:pt x="0" y="58"/>
                    <a:pt x="1" y="57"/>
                    <a:pt x="3" y="56"/>
                  </a:cubicBezTo>
                  <a:cubicBezTo>
                    <a:pt x="5" y="54"/>
                    <a:pt x="7" y="52"/>
                    <a:pt x="10" y="50"/>
                  </a:cubicBezTo>
                  <a:cubicBezTo>
                    <a:pt x="11" y="48"/>
                    <a:pt x="13" y="47"/>
                    <a:pt x="14" y="46"/>
                  </a:cubicBezTo>
                  <a:cubicBezTo>
                    <a:pt x="16" y="44"/>
                    <a:pt x="18" y="43"/>
                    <a:pt x="20" y="41"/>
                  </a:cubicBezTo>
                  <a:cubicBezTo>
                    <a:pt x="23" y="38"/>
                    <a:pt x="27" y="34"/>
                    <a:pt x="30" y="31"/>
                  </a:cubicBezTo>
                  <a:cubicBezTo>
                    <a:pt x="32" y="29"/>
                    <a:pt x="34" y="27"/>
                    <a:pt x="36" y="26"/>
                  </a:cubicBezTo>
                  <a:cubicBezTo>
                    <a:pt x="38" y="24"/>
                    <a:pt x="39" y="22"/>
                    <a:pt x="41" y="20"/>
                  </a:cubicBezTo>
                  <a:cubicBezTo>
                    <a:pt x="43" y="19"/>
                    <a:pt x="44" y="17"/>
                    <a:pt x="46" y="15"/>
                  </a:cubicBezTo>
                  <a:cubicBezTo>
                    <a:pt x="46" y="15"/>
                    <a:pt x="47" y="14"/>
                    <a:pt x="48" y="13"/>
                  </a:cubicBezTo>
                  <a:cubicBezTo>
                    <a:pt x="48" y="12"/>
                    <a:pt x="49" y="12"/>
                    <a:pt x="50" y="11"/>
                  </a:cubicBezTo>
                  <a:cubicBezTo>
                    <a:pt x="51" y="9"/>
                    <a:pt x="52" y="8"/>
                    <a:pt x="53" y="7"/>
                  </a:cubicBezTo>
                  <a:cubicBezTo>
                    <a:pt x="54" y="5"/>
                    <a:pt x="54" y="4"/>
                    <a:pt x="55" y="3"/>
                  </a:cubicBezTo>
                  <a:cubicBezTo>
                    <a:pt x="56" y="3"/>
                    <a:pt x="56" y="2"/>
                    <a:pt x="56" y="1"/>
                  </a:cubicBezTo>
                  <a:cubicBezTo>
                    <a:pt x="57" y="1"/>
                    <a:pt x="57" y="0"/>
                    <a:pt x="57" y="0"/>
                  </a:cubicBezTo>
                  <a:cubicBezTo>
                    <a:pt x="57" y="0"/>
                    <a:pt x="57" y="1"/>
                    <a:pt x="56" y="1"/>
                  </a:cubicBezTo>
                  <a:cubicBezTo>
                    <a:pt x="56" y="2"/>
                    <a:pt x="56" y="3"/>
                    <a:pt x="55" y="4"/>
                  </a:cubicBezTo>
                  <a:cubicBezTo>
                    <a:pt x="55" y="5"/>
                    <a:pt x="54" y="6"/>
                    <a:pt x="53" y="7"/>
                  </a:cubicBezTo>
                  <a:cubicBezTo>
                    <a:pt x="52" y="8"/>
                    <a:pt x="51" y="10"/>
                    <a:pt x="50" y="11"/>
                  </a:cubicBezTo>
                  <a:cubicBezTo>
                    <a:pt x="50" y="12"/>
                    <a:pt x="49" y="13"/>
                    <a:pt x="49" y="14"/>
                  </a:cubicBezTo>
                  <a:cubicBezTo>
                    <a:pt x="48" y="15"/>
                    <a:pt x="47" y="15"/>
                    <a:pt x="46" y="16"/>
                  </a:cubicBezTo>
                  <a:cubicBezTo>
                    <a:pt x="45" y="18"/>
                    <a:pt x="44" y="20"/>
                    <a:pt x="42" y="21"/>
                  </a:cubicBezTo>
                  <a:cubicBezTo>
                    <a:pt x="40" y="23"/>
                    <a:pt x="39" y="25"/>
                    <a:pt x="37" y="27"/>
                  </a:cubicBezTo>
                  <a:cubicBezTo>
                    <a:pt x="35" y="28"/>
                    <a:pt x="33" y="30"/>
                    <a:pt x="32" y="32"/>
                  </a:cubicBezTo>
                  <a:cubicBezTo>
                    <a:pt x="28" y="35"/>
                    <a:pt x="24" y="39"/>
                    <a:pt x="20" y="42"/>
                  </a:cubicBezTo>
                  <a:cubicBezTo>
                    <a:pt x="19" y="44"/>
                    <a:pt x="17" y="45"/>
                    <a:pt x="15" y="46"/>
                  </a:cubicBezTo>
                  <a:cubicBezTo>
                    <a:pt x="13" y="48"/>
                    <a:pt x="12" y="49"/>
                    <a:pt x="10" y="50"/>
                  </a:cubicBezTo>
                  <a:cubicBezTo>
                    <a:pt x="7" y="53"/>
                    <a:pt x="5" y="55"/>
                    <a:pt x="3" y="56"/>
                  </a:cubicBezTo>
                  <a:cubicBezTo>
                    <a:pt x="1" y="57"/>
                    <a:pt x="0" y="58"/>
                    <a:pt x="0" y="58"/>
                  </a:cubicBezTo>
                  <a:close/>
                </a:path>
              </a:pathLst>
            </a:custGeom>
            <a:solidFill>
              <a:srgbClr val="BC6C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569"/>
            <p:cNvSpPr/>
            <p:nvPr/>
          </p:nvSpPr>
          <p:spPr bwMode="auto">
            <a:xfrm>
              <a:off x="4157" y="1399"/>
              <a:ext cx="13" cy="30"/>
            </a:xfrm>
            <a:custGeom>
              <a:avLst/>
              <a:gdLst>
                <a:gd name="T0" fmla="*/ 7 w 7"/>
                <a:gd name="T1" fmla="*/ 17 h 17"/>
                <a:gd name="T2" fmla="*/ 5 w 7"/>
                <a:gd name="T3" fmla="*/ 14 h 17"/>
                <a:gd name="T4" fmla="*/ 2 w 7"/>
                <a:gd name="T5" fmla="*/ 9 h 17"/>
                <a:gd name="T6" fmla="*/ 0 w 7"/>
                <a:gd name="T7" fmla="*/ 3 h 17"/>
                <a:gd name="T8" fmla="*/ 0 w 7"/>
                <a:gd name="T9" fmla="*/ 1 h 17"/>
                <a:gd name="T10" fmla="*/ 0 w 7"/>
                <a:gd name="T11" fmla="*/ 0 h 17"/>
                <a:gd name="T12" fmla="*/ 0 w 7"/>
                <a:gd name="T13" fmla="*/ 1 h 17"/>
                <a:gd name="T14" fmla="*/ 1 w 7"/>
                <a:gd name="T15" fmla="*/ 1 h 17"/>
                <a:gd name="T16" fmla="*/ 1 w 7"/>
                <a:gd name="T17" fmla="*/ 2 h 17"/>
                <a:gd name="T18" fmla="*/ 2 w 7"/>
                <a:gd name="T19" fmla="*/ 5 h 17"/>
                <a:gd name="T20" fmla="*/ 4 w 7"/>
                <a:gd name="T21" fmla="*/ 8 h 17"/>
                <a:gd name="T22" fmla="*/ 6 w 7"/>
                <a:gd name="T23" fmla="*/ 14 h 17"/>
                <a:gd name="T24" fmla="*/ 7 w 7"/>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7">
                  <a:moveTo>
                    <a:pt x="7" y="17"/>
                  </a:moveTo>
                  <a:cubicBezTo>
                    <a:pt x="7" y="17"/>
                    <a:pt x="6" y="16"/>
                    <a:pt x="5" y="14"/>
                  </a:cubicBezTo>
                  <a:cubicBezTo>
                    <a:pt x="4" y="13"/>
                    <a:pt x="3" y="11"/>
                    <a:pt x="2" y="9"/>
                  </a:cubicBezTo>
                  <a:cubicBezTo>
                    <a:pt x="1" y="7"/>
                    <a:pt x="0" y="4"/>
                    <a:pt x="0" y="3"/>
                  </a:cubicBezTo>
                  <a:cubicBezTo>
                    <a:pt x="0" y="2"/>
                    <a:pt x="0" y="1"/>
                    <a:pt x="0" y="1"/>
                  </a:cubicBezTo>
                  <a:cubicBezTo>
                    <a:pt x="0" y="0"/>
                    <a:pt x="0" y="0"/>
                    <a:pt x="0" y="0"/>
                  </a:cubicBezTo>
                  <a:cubicBezTo>
                    <a:pt x="0" y="0"/>
                    <a:pt x="0" y="0"/>
                    <a:pt x="0" y="1"/>
                  </a:cubicBezTo>
                  <a:cubicBezTo>
                    <a:pt x="1" y="1"/>
                    <a:pt x="1" y="1"/>
                    <a:pt x="1" y="1"/>
                  </a:cubicBezTo>
                  <a:cubicBezTo>
                    <a:pt x="1" y="2"/>
                    <a:pt x="1" y="2"/>
                    <a:pt x="1" y="2"/>
                  </a:cubicBezTo>
                  <a:cubicBezTo>
                    <a:pt x="1" y="3"/>
                    <a:pt x="2" y="4"/>
                    <a:pt x="2" y="5"/>
                  </a:cubicBezTo>
                  <a:cubicBezTo>
                    <a:pt x="3" y="6"/>
                    <a:pt x="3" y="7"/>
                    <a:pt x="4" y="8"/>
                  </a:cubicBezTo>
                  <a:cubicBezTo>
                    <a:pt x="5" y="10"/>
                    <a:pt x="6" y="12"/>
                    <a:pt x="6" y="14"/>
                  </a:cubicBezTo>
                  <a:cubicBezTo>
                    <a:pt x="7" y="15"/>
                    <a:pt x="7" y="17"/>
                    <a:pt x="7" y="17"/>
                  </a:cubicBezTo>
                  <a:close/>
                </a:path>
              </a:pathLst>
            </a:custGeom>
            <a:solidFill>
              <a:srgbClr val="BC6C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570"/>
            <p:cNvSpPr/>
            <p:nvPr/>
          </p:nvSpPr>
          <p:spPr bwMode="auto">
            <a:xfrm>
              <a:off x="4129" y="1378"/>
              <a:ext cx="34" cy="17"/>
            </a:xfrm>
            <a:custGeom>
              <a:avLst/>
              <a:gdLst>
                <a:gd name="T0" fmla="*/ 0 w 19"/>
                <a:gd name="T1" fmla="*/ 0 h 10"/>
                <a:gd name="T2" fmla="*/ 3 w 19"/>
                <a:gd name="T3" fmla="*/ 2 h 10"/>
                <a:gd name="T4" fmla="*/ 9 w 19"/>
                <a:gd name="T5" fmla="*/ 6 h 10"/>
                <a:gd name="T6" fmla="*/ 15 w 19"/>
                <a:gd name="T7" fmla="*/ 9 h 10"/>
                <a:gd name="T8" fmla="*/ 18 w 19"/>
                <a:gd name="T9" fmla="*/ 9 h 10"/>
                <a:gd name="T10" fmla="*/ 19 w 19"/>
                <a:gd name="T11" fmla="*/ 9 h 10"/>
                <a:gd name="T12" fmla="*/ 18 w 19"/>
                <a:gd name="T13" fmla="*/ 10 h 10"/>
                <a:gd name="T14" fmla="*/ 15 w 19"/>
                <a:gd name="T15" fmla="*/ 10 h 10"/>
                <a:gd name="T16" fmla="*/ 12 w 19"/>
                <a:gd name="T17" fmla="*/ 9 h 10"/>
                <a:gd name="T18" fmla="*/ 8 w 19"/>
                <a:gd name="T19" fmla="*/ 7 h 10"/>
                <a:gd name="T20" fmla="*/ 2 w 19"/>
                <a:gd name="T21" fmla="*/ 3 h 10"/>
                <a:gd name="T22" fmla="*/ 0 w 19"/>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0">
                  <a:moveTo>
                    <a:pt x="0" y="0"/>
                  </a:moveTo>
                  <a:cubicBezTo>
                    <a:pt x="0" y="0"/>
                    <a:pt x="1" y="1"/>
                    <a:pt x="3" y="2"/>
                  </a:cubicBezTo>
                  <a:cubicBezTo>
                    <a:pt x="4" y="3"/>
                    <a:pt x="6" y="5"/>
                    <a:pt x="9" y="6"/>
                  </a:cubicBezTo>
                  <a:cubicBezTo>
                    <a:pt x="11" y="8"/>
                    <a:pt x="13" y="9"/>
                    <a:pt x="15" y="9"/>
                  </a:cubicBezTo>
                  <a:cubicBezTo>
                    <a:pt x="16" y="10"/>
                    <a:pt x="17" y="10"/>
                    <a:pt x="18" y="9"/>
                  </a:cubicBezTo>
                  <a:cubicBezTo>
                    <a:pt x="18" y="9"/>
                    <a:pt x="19" y="9"/>
                    <a:pt x="19" y="9"/>
                  </a:cubicBezTo>
                  <a:cubicBezTo>
                    <a:pt x="19" y="9"/>
                    <a:pt x="18" y="10"/>
                    <a:pt x="18" y="10"/>
                  </a:cubicBezTo>
                  <a:cubicBezTo>
                    <a:pt x="17" y="10"/>
                    <a:pt x="16" y="10"/>
                    <a:pt x="15" y="10"/>
                  </a:cubicBezTo>
                  <a:cubicBezTo>
                    <a:pt x="14" y="10"/>
                    <a:pt x="13" y="10"/>
                    <a:pt x="12" y="9"/>
                  </a:cubicBezTo>
                  <a:cubicBezTo>
                    <a:pt x="10" y="9"/>
                    <a:pt x="9" y="8"/>
                    <a:pt x="8" y="7"/>
                  </a:cubicBezTo>
                  <a:cubicBezTo>
                    <a:pt x="6" y="6"/>
                    <a:pt x="3" y="4"/>
                    <a:pt x="2" y="3"/>
                  </a:cubicBezTo>
                  <a:cubicBezTo>
                    <a:pt x="1" y="1"/>
                    <a:pt x="0" y="0"/>
                    <a:pt x="0" y="0"/>
                  </a:cubicBezTo>
                  <a:close/>
                </a:path>
              </a:pathLst>
            </a:custGeom>
            <a:solidFill>
              <a:srgbClr val="BC6C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571"/>
            <p:cNvSpPr/>
            <p:nvPr/>
          </p:nvSpPr>
          <p:spPr bwMode="auto">
            <a:xfrm>
              <a:off x="4180" y="1378"/>
              <a:ext cx="16" cy="33"/>
            </a:xfrm>
            <a:custGeom>
              <a:avLst/>
              <a:gdLst>
                <a:gd name="T0" fmla="*/ 9 w 9"/>
                <a:gd name="T1" fmla="*/ 19 h 19"/>
                <a:gd name="T2" fmla="*/ 7 w 9"/>
                <a:gd name="T3" fmla="*/ 16 h 19"/>
                <a:gd name="T4" fmla="*/ 4 w 9"/>
                <a:gd name="T5" fmla="*/ 10 h 19"/>
                <a:gd name="T6" fmla="*/ 1 w 9"/>
                <a:gd name="T7" fmla="*/ 3 h 19"/>
                <a:gd name="T8" fmla="*/ 0 w 9"/>
                <a:gd name="T9" fmla="*/ 1 h 19"/>
                <a:gd name="T10" fmla="*/ 1 w 9"/>
                <a:gd name="T11" fmla="*/ 0 h 19"/>
                <a:gd name="T12" fmla="*/ 1 w 9"/>
                <a:gd name="T13" fmla="*/ 0 h 19"/>
                <a:gd name="T14" fmla="*/ 1 w 9"/>
                <a:gd name="T15" fmla="*/ 1 h 19"/>
                <a:gd name="T16" fmla="*/ 1 w 9"/>
                <a:gd name="T17" fmla="*/ 2 h 19"/>
                <a:gd name="T18" fmla="*/ 2 w 9"/>
                <a:gd name="T19" fmla="*/ 3 h 19"/>
                <a:gd name="T20" fmla="*/ 3 w 9"/>
                <a:gd name="T21" fmla="*/ 6 h 19"/>
                <a:gd name="T22" fmla="*/ 5 w 9"/>
                <a:gd name="T23" fmla="*/ 9 h 19"/>
                <a:gd name="T24" fmla="*/ 8 w 9"/>
                <a:gd name="T25" fmla="*/ 16 h 19"/>
                <a:gd name="T26" fmla="*/ 9 w 9"/>
                <a:gd name="T2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9">
                  <a:moveTo>
                    <a:pt x="9" y="19"/>
                  </a:moveTo>
                  <a:cubicBezTo>
                    <a:pt x="9" y="19"/>
                    <a:pt x="8" y="18"/>
                    <a:pt x="7" y="16"/>
                  </a:cubicBezTo>
                  <a:cubicBezTo>
                    <a:pt x="6" y="14"/>
                    <a:pt x="5" y="12"/>
                    <a:pt x="4" y="10"/>
                  </a:cubicBezTo>
                  <a:cubicBezTo>
                    <a:pt x="2" y="8"/>
                    <a:pt x="1" y="5"/>
                    <a:pt x="1" y="3"/>
                  </a:cubicBezTo>
                  <a:cubicBezTo>
                    <a:pt x="1" y="2"/>
                    <a:pt x="0" y="2"/>
                    <a:pt x="0" y="1"/>
                  </a:cubicBezTo>
                  <a:cubicBezTo>
                    <a:pt x="1" y="0"/>
                    <a:pt x="1" y="0"/>
                    <a:pt x="1" y="0"/>
                  </a:cubicBezTo>
                  <a:cubicBezTo>
                    <a:pt x="1" y="0"/>
                    <a:pt x="1" y="0"/>
                    <a:pt x="1" y="0"/>
                  </a:cubicBezTo>
                  <a:cubicBezTo>
                    <a:pt x="1" y="0"/>
                    <a:pt x="1" y="0"/>
                    <a:pt x="1" y="1"/>
                  </a:cubicBezTo>
                  <a:cubicBezTo>
                    <a:pt x="1" y="2"/>
                    <a:pt x="1" y="2"/>
                    <a:pt x="1" y="2"/>
                  </a:cubicBezTo>
                  <a:cubicBezTo>
                    <a:pt x="1" y="2"/>
                    <a:pt x="1" y="3"/>
                    <a:pt x="2" y="3"/>
                  </a:cubicBezTo>
                  <a:cubicBezTo>
                    <a:pt x="2" y="4"/>
                    <a:pt x="3" y="5"/>
                    <a:pt x="3" y="6"/>
                  </a:cubicBezTo>
                  <a:cubicBezTo>
                    <a:pt x="4" y="7"/>
                    <a:pt x="4" y="8"/>
                    <a:pt x="5" y="9"/>
                  </a:cubicBezTo>
                  <a:cubicBezTo>
                    <a:pt x="6" y="11"/>
                    <a:pt x="7" y="14"/>
                    <a:pt x="8" y="16"/>
                  </a:cubicBezTo>
                  <a:cubicBezTo>
                    <a:pt x="9" y="17"/>
                    <a:pt x="9" y="19"/>
                    <a:pt x="9" y="19"/>
                  </a:cubicBezTo>
                  <a:close/>
                </a:path>
              </a:pathLst>
            </a:custGeom>
            <a:solidFill>
              <a:srgbClr val="BC6C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572"/>
            <p:cNvSpPr/>
            <p:nvPr/>
          </p:nvSpPr>
          <p:spPr bwMode="auto">
            <a:xfrm>
              <a:off x="4155" y="1360"/>
              <a:ext cx="32" cy="14"/>
            </a:xfrm>
            <a:custGeom>
              <a:avLst/>
              <a:gdLst>
                <a:gd name="T0" fmla="*/ 0 w 18"/>
                <a:gd name="T1" fmla="*/ 0 h 8"/>
                <a:gd name="T2" fmla="*/ 3 w 18"/>
                <a:gd name="T3" fmla="*/ 2 h 8"/>
                <a:gd name="T4" fmla="*/ 5 w 18"/>
                <a:gd name="T5" fmla="*/ 3 h 8"/>
                <a:gd name="T6" fmla="*/ 9 w 18"/>
                <a:gd name="T7" fmla="*/ 5 h 8"/>
                <a:gd name="T8" fmla="*/ 10 w 18"/>
                <a:gd name="T9" fmla="*/ 5 h 8"/>
                <a:gd name="T10" fmla="*/ 12 w 18"/>
                <a:gd name="T11" fmla="*/ 6 h 8"/>
                <a:gd name="T12" fmla="*/ 13 w 18"/>
                <a:gd name="T13" fmla="*/ 7 h 8"/>
                <a:gd name="T14" fmla="*/ 15 w 18"/>
                <a:gd name="T15" fmla="*/ 7 h 8"/>
                <a:gd name="T16" fmla="*/ 16 w 18"/>
                <a:gd name="T17" fmla="*/ 7 h 8"/>
                <a:gd name="T18" fmla="*/ 17 w 18"/>
                <a:gd name="T19" fmla="*/ 7 h 8"/>
                <a:gd name="T20" fmla="*/ 18 w 18"/>
                <a:gd name="T21" fmla="*/ 7 h 8"/>
                <a:gd name="T22" fmla="*/ 17 w 18"/>
                <a:gd name="T23" fmla="*/ 7 h 8"/>
                <a:gd name="T24" fmla="*/ 16 w 18"/>
                <a:gd name="T25" fmla="*/ 7 h 8"/>
                <a:gd name="T26" fmla="*/ 15 w 18"/>
                <a:gd name="T27" fmla="*/ 8 h 8"/>
                <a:gd name="T28" fmla="*/ 14 w 18"/>
                <a:gd name="T29" fmla="*/ 8 h 8"/>
                <a:gd name="T30" fmla="*/ 13 w 18"/>
                <a:gd name="T31" fmla="*/ 8 h 8"/>
                <a:gd name="T32" fmla="*/ 12 w 18"/>
                <a:gd name="T33" fmla="*/ 7 h 8"/>
                <a:gd name="T34" fmla="*/ 8 w 18"/>
                <a:gd name="T35" fmla="*/ 6 h 8"/>
                <a:gd name="T36" fmla="*/ 5 w 18"/>
                <a:gd name="T37" fmla="*/ 4 h 8"/>
                <a:gd name="T38" fmla="*/ 2 w 18"/>
                <a:gd name="T39" fmla="*/ 2 h 8"/>
                <a:gd name="T40" fmla="*/ 0 w 18"/>
                <a:gd name="T4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8">
                  <a:moveTo>
                    <a:pt x="0" y="0"/>
                  </a:moveTo>
                  <a:cubicBezTo>
                    <a:pt x="0" y="0"/>
                    <a:pt x="1" y="1"/>
                    <a:pt x="3" y="2"/>
                  </a:cubicBezTo>
                  <a:cubicBezTo>
                    <a:pt x="3" y="2"/>
                    <a:pt x="4" y="3"/>
                    <a:pt x="5" y="3"/>
                  </a:cubicBezTo>
                  <a:cubicBezTo>
                    <a:pt x="6" y="4"/>
                    <a:pt x="8" y="4"/>
                    <a:pt x="9" y="5"/>
                  </a:cubicBezTo>
                  <a:cubicBezTo>
                    <a:pt x="9" y="5"/>
                    <a:pt x="10" y="5"/>
                    <a:pt x="10" y="5"/>
                  </a:cubicBezTo>
                  <a:cubicBezTo>
                    <a:pt x="11" y="6"/>
                    <a:pt x="11" y="6"/>
                    <a:pt x="12" y="6"/>
                  </a:cubicBezTo>
                  <a:cubicBezTo>
                    <a:pt x="12" y="6"/>
                    <a:pt x="13" y="6"/>
                    <a:pt x="13" y="7"/>
                  </a:cubicBezTo>
                  <a:cubicBezTo>
                    <a:pt x="14" y="7"/>
                    <a:pt x="14" y="7"/>
                    <a:pt x="15" y="7"/>
                  </a:cubicBezTo>
                  <a:cubicBezTo>
                    <a:pt x="15" y="7"/>
                    <a:pt x="16" y="7"/>
                    <a:pt x="16" y="7"/>
                  </a:cubicBezTo>
                  <a:cubicBezTo>
                    <a:pt x="16" y="7"/>
                    <a:pt x="17" y="7"/>
                    <a:pt x="17" y="7"/>
                  </a:cubicBezTo>
                  <a:cubicBezTo>
                    <a:pt x="18" y="7"/>
                    <a:pt x="18" y="7"/>
                    <a:pt x="18" y="7"/>
                  </a:cubicBezTo>
                  <a:cubicBezTo>
                    <a:pt x="18" y="7"/>
                    <a:pt x="18" y="7"/>
                    <a:pt x="17" y="7"/>
                  </a:cubicBezTo>
                  <a:cubicBezTo>
                    <a:pt x="17" y="7"/>
                    <a:pt x="17" y="7"/>
                    <a:pt x="16" y="7"/>
                  </a:cubicBezTo>
                  <a:cubicBezTo>
                    <a:pt x="16" y="8"/>
                    <a:pt x="15" y="8"/>
                    <a:pt x="15" y="8"/>
                  </a:cubicBezTo>
                  <a:cubicBezTo>
                    <a:pt x="14" y="8"/>
                    <a:pt x="14" y="8"/>
                    <a:pt x="14" y="8"/>
                  </a:cubicBezTo>
                  <a:cubicBezTo>
                    <a:pt x="13" y="8"/>
                    <a:pt x="13" y="8"/>
                    <a:pt x="13" y="8"/>
                  </a:cubicBezTo>
                  <a:cubicBezTo>
                    <a:pt x="13" y="8"/>
                    <a:pt x="12" y="8"/>
                    <a:pt x="12" y="7"/>
                  </a:cubicBezTo>
                  <a:cubicBezTo>
                    <a:pt x="10" y="7"/>
                    <a:pt x="9" y="7"/>
                    <a:pt x="8" y="6"/>
                  </a:cubicBezTo>
                  <a:cubicBezTo>
                    <a:pt x="7" y="6"/>
                    <a:pt x="6" y="5"/>
                    <a:pt x="5" y="4"/>
                  </a:cubicBezTo>
                  <a:cubicBezTo>
                    <a:pt x="4" y="4"/>
                    <a:pt x="3" y="3"/>
                    <a:pt x="2" y="2"/>
                  </a:cubicBezTo>
                  <a:cubicBezTo>
                    <a:pt x="1" y="1"/>
                    <a:pt x="0" y="0"/>
                    <a:pt x="0" y="0"/>
                  </a:cubicBezTo>
                  <a:close/>
                </a:path>
              </a:pathLst>
            </a:custGeom>
            <a:solidFill>
              <a:srgbClr val="BC6C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573"/>
            <p:cNvSpPr/>
            <p:nvPr/>
          </p:nvSpPr>
          <p:spPr bwMode="auto">
            <a:xfrm>
              <a:off x="3761" y="2574"/>
              <a:ext cx="345" cy="345"/>
            </a:xfrm>
            <a:custGeom>
              <a:avLst/>
              <a:gdLst>
                <a:gd name="T0" fmla="*/ 191 w 194"/>
                <a:gd name="T1" fmla="*/ 80 h 194"/>
                <a:gd name="T2" fmla="*/ 191 w 194"/>
                <a:gd name="T3" fmla="*/ 89 h 194"/>
                <a:gd name="T4" fmla="*/ 88 w 194"/>
                <a:gd name="T5" fmla="*/ 192 h 194"/>
                <a:gd name="T6" fmla="*/ 79 w 194"/>
                <a:gd name="T7" fmla="*/ 192 h 194"/>
                <a:gd name="T8" fmla="*/ 2 w 194"/>
                <a:gd name="T9" fmla="*/ 115 h 194"/>
                <a:gd name="T10" fmla="*/ 2 w 194"/>
                <a:gd name="T11" fmla="*/ 106 h 194"/>
                <a:gd name="T12" fmla="*/ 105 w 194"/>
                <a:gd name="T13" fmla="*/ 3 h 194"/>
                <a:gd name="T14" fmla="*/ 114 w 194"/>
                <a:gd name="T15" fmla="*/ 3 h 194"/>
                <a:gd name="T16" fmla="*/ 191 w 194"/>
                <a:gd name="T17" fmla="*/ 8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194">
                  <a:moveTo>
                    <a:pt x="191" y="80"/>
                  </a:moveTo>
                  <a:cubicBezTo>
                    <a:pt x="194" y="82"/>
                    <a:pt x="194" y="86"/>
                    <a:pt x="191" y="89"/>
                  </a:cubicBezTo>
                  <a:cubicBezTo>
                    <a:pt x="88" y="192"/>
                    <a:pt x="88" y="192"/>
                    <a:pt x="88" y="192"/>
                  </a:cubicBezTo>
                  <a:cubicBezTo>
                    <a:pt x="86" y="194"/>
                    <a:pt x="82" y="194"/>
                    <a:pt x="79" y="192"/>
                  </a:cubicBezTo>
                  <a:cubicBezTo>
                    <a:pt x="2" y="115"/>
                    <a:pt x="2" y="115"/>
                    <a:pt x="2" y="115"/>
                  </a:cubicBezTo>
                  <a:cubicBezTo>
                    <a:pt x="0" y="112"/>
                    <a:pt x="0" y="108"/>
                    <a:pt x="2" y="106"/>
                  </a:cubicBezTo>
                  <a:cubicBezTo>
                    <a:pt x="105" y="3"/>
                    <a:pt x="105" y="3"/>
                    <a:pt x="105" y="3"/>
                  </a:cubicBezTo>
                  <a:cubicBezTo>
                    <a:pt x="108" y="0"/>
                    <a:pt x="112" y="0"/>
                    <a:pt x="114" y="3"/>
                  </a:cubicBezTo>
                  <a:lnTo>
                    <a:pt x="191" y="80"/>
                  </a:lnTo>
                  <a:close/>
                </a:path>
              </a:pathLst>
            </a:custGeom>
            <a:solidFill>
              <a:srgbClr val="29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574"/>
            <p:cNvSpPr/>
            <p:nvPr/>
          </p:nvSpPr>
          <p:spPr bwMode="auto">
            <a:xfrm>
              <a:off x="2804" y="1442"/>
              <a:ext cx="105" cy="108"/>
            </a:xfrm>
            <a:custGeom>
              <a:avLst/>
              <a:gdLst>
                <a:gd name="T0" fmla="*/ 30 w 59"/>
                <a:gd name="T1" fmla="*/ 60 h 61"/>
                <a:gd name="T2" fmla="*/ 58 w 59"/>
                <a:gd name="T3" fmla="*/ 40 h 61"/>
                <a:gd name="T4" fmla="*/ 58 w 59"/>
                <a:gd name="T5" fmla="*/ 37 h 61"/>
                <a:gd name="T6" fmla="*/ 32 w 59"/>
                <a:gd name="T7" fmla="*/ 1 h 61"/>
                <a:gd name="T8" fmla="*/ 29 w 59"/>
                <a:gd name="T9" fmla="*/ 0 h 61"/>
                <a:gd name="T10" fmla="*/ 1 w 59"/>
                <a:gd name="T11" fmla="*/ 21 h 61"/>
                <a:gd name="T12" fmla="*/ 1 w 59"/>
                <a:gd name="T13" fmla="*/ 24 h 61"/>
                <a:gd name="T14" fmla="*/ 27 w 59"/>
                <a:gd name="T15" fmla="*/ 59 h 61"/>
                <a:gd name="T16" fmla="*/ 30 w 59"/>
                <a:gd name="T17" fmla="*/ 6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1">
                  <a:moveTo>
                    <a:pt x="30" y="60"/>
                  </a:moveTo>
                  <a:cubicBezTo>
                    <a:pt x="58" y="40"/>
                    <a:pt x="58" y="40"/>
                    <a:pt x="58" y="40"/>
                  </a:cubicBezTo>
                  <a:cubicBezTo>
                    <a:pt x="58" y="39"/>
                    <a:pt x="59" y="38"/>
                    <a:pt x="58" y="37"/>
                  </a:cubicBezTo>
                  <a:cubicBezTo>
                    <a:pt x="32" y="1"/>
                    <a:pt x="32" y="1"/>
                    <a:pt x="32" y="1"/>
                  </a:cubicBezTo>
                  <a:cubicBezTo>
                    <a:pt x="32" y="0"/>
                    <a:pt x="30" y="0"/>
                    <a:pt x="29" y="0"/>
                  </a:cubicBezTo>
                  <a:cubicBezTo>
                    <a:pt x="1" y="21"/>
                    <a:pt x="1" y="21"/>
                    <a:pt x="1" y="21"/>
                  </a:cubicBezTo>
                  <a:cubicBezTo>
                    <a:pt x="0" y="21"/>
                    <a:pt x="0" y="23"/>
                    <a:pt x="1" y="24"/>
                  </a:cubicBezTo>
                  <a:cubicBezTo>
                    <a:pt x="27" y="59"/>
                    <a:pt x="27" y="59"/>
                    <a:pt x="27" y="59"/>
                  </a:cubicBezTo>
                  <a:cubicBezTo>
                    <a:pt x="27" y="60"/>
                    <a:pt x="29" y="61"/>
                    <a:pt x="30" y="60"/>
                  </a:cubicBezTo>
                  <a:close/>
                </a:path>
              </a:pathLst>
            </a:custGeom>
            <a:solidFill>
              <a:srgbClr val="29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575"/>
            <p:cNvSpPr/>
            <p:nvPr/>
          </p:nvSpPr>
          <p:spPr bwMode="auto">
            <a:xfrm>
              <a:off x="2803" y="1438"/>
              <a:ext cx="104" cy="107"/>
            </a:xfrm>
            <a:custGeom>
              <a:avLst/>
              <a:gdLst>
                <a:gd name="T0" fmla="*/ 1 w 59"/>
                <a:gd name="T1" fmla="*/ 23 h 60"/>
                <a:gd name="T2" fmla="*/ 2 w 59"/>
                <a:gd name="T3" fmla="*/ 20 h 60"/>
                <a:gd name="T4" fmla="*/ 30 w 59"/>
                <a:gd name="T5" fmla="*/ 0 h 60"/>
                <a:gd name="T6" fmla="*/ 33 w 59"/>
                <a:gd name="T7" fmla="*/ 1 h 60"/>
                <a:gd name="T8" fmla="*/ 58 w 59"/>
                <a:gd name="T9" fmla="*/ 36 h 60"/>
                <a:gd name="T10" fmla="*/ 58 w 59"/>
                <a:gd name="T11" fmla="*/ 39 h 60"/>
                <a:gd name="T12" fmla="*/ 30 w 59"/>
                <a:gd name="T13" fmla="*/ 60 h 60"/>
                <a:gd name="T14" fmla="*/ 27 w 59"/>
                <a:gd name="T15" fmla="*/ 59 h 60"/>
                <a:gd name="T16" fmla="*/ 1 w 59"/>
                <a:gd name="T17" fmla="*/ 2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0">
                  <a:moveTo>
                    <a:pt x="1" y="23"/>
                  </a:moveTo>
                  <a:cubicBezTo>
                    <a:pt x="0" y="22"/>
                    <a:pt x="1" y="21"/>
                    <a:pt x="2" y="20"/>
                  </a:cubicBezTo>
                  <a:cubicBezTo>
                    <a:pt x="30" y="0"/>
                    <a:pt x="30" y="0"/>
                    <a:pt x="30" y="0"/>
                  </a:cubicBezTo>
                  <a:cubicBezTo>
                    <a:pt x="31" y="0"/>
                    <a:pt x="32" y="0"/>
                    <a:pt x="33" y="1"/>
                  </a:cubicBezTo>
                  <a:cubicBezTo>
                    <a:pt x="58" y="36"/>
                    <a:pt x="58" y="36"/>
                    <a:pt x="58" y="36"/>
                  </a:cubicBezTo>
                  <a:cubicBezTo>
                    <a:pt x="59" y="37"/>
                    <a:pt x="59" y="39"/>
                    <a:pt x="58" y="39"/>
                  </a:cubicBezTo>
                  <a:cubicBezTo>
                    <a:pt x="30" y="60"/>
                    <a:pt x="30" y="60"/>
                    <a:pt x="30" y="60"/>
                  </a:cubicBezTo>
                  <a:cubicBezTo>
                    <a:pt x="29" y="60"/>
                    <a:pt x="28" y="60"/>
                    <a:pt x="27" y="59"/>
                  </a:cubicBezTo>
                  <a:lnTo>
                    <a:pt x="1" y="23"/>
                  </a:lnTo>
                  <a:close/>
                </a:path>
              </a:pathLst>
            </a:custGeom>
            <a:solidFill>
              <a:srgbClr val="AED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576"/>
            <p:cNvSpPr/>
            <p:nvPr/>
          </p:nvSpPr>
          <p:spPr bwMode="auto">
            <a:xfrm>
              <a:off x="2849" y="1497"/>
              <a:ext cx="49" cy="39"/>
            </a:xfrm>
            <a:custGeom>
              <a:avLst/>
              <a:gdLst>
                <a:gd name="T0" fmla="*/ 0 w 49"/>
                <a:gd name="T1" fmla="*/ 30 h 39"/>
                <a:gd name="T2" fmla="*/ 42 w 49"/>
                <a:gd name="T3" fmla="*/ 0 h 39"/>
                <a:gd name="T4" fmla="*/ 49 w 49"/>
                <a:gd name="T5" fmla="*/ 9 h 39"/>
                <a:gd name="T6" fmla="*/ 7 w 49"/>
                <a:gd name="T7" fmla="*/ 39 h 39"/>
                <a:gd name="T8" fmla="*/ 0 w 49"/>
                <a:gd name="T9" fmla="*/ 30 h 39"/>
              </a:gdLst>
              <a:ahLst/>
              <a:cxnLst>
                <a:cxn ang="0">
                  <a:pos x="T0" y="T1"/>
                </a:cxn>
                <a:cxn ang="0">
                  <a:pos x="T2" y="T3"/>
                </a:cxn>
                <a:cxn ang="0">
                  <a:pos x="T4" y="T5"/>
                </a:cxn>
                <a:cxn ang="0">
                  <a:pos x="T6" y="T7"/>
                </a:cxn>
                <a:cxn ang="0">
                  <a:pos x="T8" y="T9"/>
                </a:cxn>
              </a:cxnLst>
              <a:rect l="0" t="0" r="r" b="b"/>
              <a:pathLst>
                <a:path w="49" h="39">
                  <a:moveTo>
                    <a:pt x="0" y="30"/>
                  </a:moveTo>
                  <a:lnTo>
                    <a:pt x="42" y="0"/>
                  </a:lnTo>
                  <a:lnTo>
                    <a:pt x="49" y="9"/>
                  </a:lnTo>
                  <a:lnTo>
                    <a:pt x="7" y="39"/>
                  </a:lnTo>
                  <a:lnTo>
                    <a:pt x="0" y="30"/>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577"/>
            <p:cNvSpPr/>
            <p:nvPr/>
          </p:nvSpPr>
          <p:spPr bwMode="auto">
            <a:xfrm>
              <a:off x="2863" y="1490"/>
              <a:ext cx="11" cy="12"/>
            </a:xfrm>
            <a:custGeom>
              <a:avLst/>
              <a:gdLst>
                <a:gd name="T0" fmla="*/ 0 w 11"/>
                <a:gd name="T1" fmla="*/ 5 h 12"/>
                <a:gd name="T2" fmla="*/ 0 w 11"/>
                <a:gd name="T3" fmla="*/ 5 h 12"/>
                <a:gd name="T4" fmla="*/ 5 w 11"/>
                <a:gd name="T5" fmla="*/ 0 h 12"/>
                <a:gd name="T6" fmla="*/ 7 w 11"/>
                <a:gd name="T7" fmla="*/ 1 h 12"/>
                <a:gd name="T8" fmla="*/ 11 w 11"/>
                <a:gd name="T9" fmla="*/ 7 h 12"/>
                <a:gd name="T10" fmla="*/ 11 w 11"/>
                <a:gd name="T11" fmla="*/ 7 h 12"/>
                <a:gd name="T12" fmla="*/ 5 w 11"/>
                <a:gd name="T13" fmla="*/ 12 h 12"/>
                <a:gd name="T14" fmla="*/ 4 w 11"/>
                <a:gd name="T15" fmla="*/ 12 h 12"/>
                <a:gd name="T16" fmla="*/ 0 w 11"/>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2">
                  <a:moveTo>
                    <a:pt x="0" y="5"/>
                  </a:moveTo>
                  <a:lnTo>
                    <a:pt x="0" y="5"/>
                  </a:lnTo>
                  <a:lnTo>
                    <a:pt x="5" y="0"/>
                  </a:lnTo>
                  <a:lnTo>
                    <a:pt x="7" y="1"/>
                  </a:lnTo>
                  <a:lnTo>
                    <a:pt x="11" y="7"/>
                  </a:lnTo>
                  <a:lnTo>
                    <a:pt x="11" y="7"/>
                  </a:lnTo>
                  <a:lnTo>
                    <a:pt x="5" y="12"/>
                  </a:lnTo>
                  <a:lnTo>
                    <a:pt x="4" y="12"/>
                  </a:lnTo>
                  <a:lnTo>
                    <a:pt x="0" y="5"/>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578"/>
            <p:cNvSpPr/>
            <p:nvPr/>
          </p:nvSpPr>
          <p:spPr bwMode="auto">
            <a:xfrm>
              <a:off x="2851" y="1499"/>
              <a:ext cx="10" cy="12"/>
            </a:xfrm>
            <a:custGeom>
              <a:avLst/>
              <a:gdLst>
                <a:gd name="T0" fmla="*/ 0 w 10"/>
                <a:gd name="T1" fmla="*/ 5 h 12"/>
                <a:gd name="T2" fmla="*/ 0 w 10"/>
                <a:gd name="T3" fmla="*/ 3 h 12"/>
                <a:gd name="T4" fmla="*/ 5 w 10"/>
                <a:gd name="T5" fmla="*/ 0 h 12"/>
                <a:gd name="T6" fmla="*/ 7 w 10"/>
                <a:gd name="T7" fmla="*/ 0 h 12"/>
                <a:gd name="T8" fmla="*/ 10 w 10"/>
                <a:gd name="T9" fmla="*/ 5 h 12"/>
                <a:gd name="T10" fmla="*/ 10 w 10"/>
                <a:gd name="T11" fmla="*/ 7 h 12"/>
                <a:gd name="T12" fmla="*/ 5 w 10"/>
                <a:gd name="T13" fmla="*/ 12 h 12"/>
                <a:gd name="T14" fmla="*/ 3 w 10"/>
                <a:gd name="T15" fmla="*/ 10 h 12"/>
                <a:gd name="T16" fmla="*/ 0 w 10"/>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0" y="5"/>
                  </a:moveTo>
                  <a:lnTo>
                    <a:pt x="0" y="3"/>
                  </a:lnTo>
                  <a:lnTo>
                    <a:pt x="5" y="0"/>
                  </a:lnTo>
                  <a:lnTo>
                    <a:pt x="7" y="0"/>
                  </a:lnTo>
                  <a:lnTo>
                    <a:pt x="10" y="5"/>
                  </a:lnTo>
                  <a:lnTo>
                    <a:pt x="10" y="7"/>
                  </a:lnTo>
                  <a:lnTo>
                    <a:pt x="5" y="12"/>
                  </a:lnTo>
                  <a:lnTo>
                    <a:pt x="3" y="10"/>
                  </a:lnTo>
                  <a:lnTo>
                    <a:pt x="0" y="5"/>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579"/>
            <p:cNvSpPr/>
            <p:nvPr/>
          </p:nvSpPr>
          <p:spPr bwMode="auto">
            <a:xfrm>
              <a:off x="2838" y="1507"/>
              <a:ext cx="13" cy="11"/>
            </a:xfrm>
            <a:custGeom>
              <a:avLst/>
              <a:gdLst>
                <a:gd name="T0" fmla="*/ 0 w 13"/>
                <a:gd name="T1" fmla="*/ 6 h 11"/>
                <a:gd name="T2" fmla="*/ 2 w 13"/>
                <a:gd name="T3" fmla="*/ 4 h 11"/>
                <a:gd name="T4" fmla="*/ 7 w 13"/>
                <a:gd name="T5" fmla="*/ 0 h 11"/>
                <a:gd name="T6" fmla="*/ 7 w 13"/>
                <a:gd name="T7" fmla="*/ 0 h 11"/>
                <a:gd name="T8" fmla="*/ 13 w 13"/>
                <a:gd name="T9" fmla="*/ 6 h 11"/>
                <a:gd name="T10" fmla="*/ 13 w 13"/>
                <a:gd name="T11" fmla="*/ 8 h 11"/>
                <a:gd name="T12" fmla="*/ 5 w 13"/>
                <a:gd name="T13" fmla="*/ 11 h 11"/>
                <a:gd name="T14" fmla="*/ 5 w 13"/>
                <a:gd name="T15" fmla="*/ 11 h 11"/>
                <a:gd name="T16" fmla="*/ 0 w 13"/>
                <a:gd name="T1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1">
                  <a:moveTo>
                    <a:pt x="0" y="6"/>
                  </a:moveTo>
                  <a:lnTo>
                    <a:pt x="2" y="4"/>
                  </a:lnTo>
                  <a:lnTo>
                    <a:pt x="7" y="0"/>
                  </a:lnTo>
                  <a:lnTo>
                    <a:pt x="7" y="0"/>
                  </a:lnTo>
                  <a:lnTo>
                    <a:pt x="13" y="6"/>
                  </a:lnTo>
                  <a:lnTo>
                    <a:pt x="13" y="8"/>
                  </a:lnTo>
                  <a:lnTo>
                    <a:pt x="5" y="11"/>
                  </a:lnTo>
                  <a:lnTo>
                    <a:pt x="5" y="11"/>
                  </a:lnTo>
                  <a:lnTo>
                    <a:pt x="0" y="6"/>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580"/>
            <p:cNvSpPr/>
            <p:nvPr/>
          </p:nvSpPr>
          <p:spPr bwMode="auto">
            <a:xfrm>
              <a:off x="2874" y="1483"/>
              <a:ext cx="12" cy="10"/>
            </a:xfrm>
            <a:custGeom>
              <a:avLst/>
              <a:gdLst>
                <a:gd name="T0" fmla="*/ 0 w 12"/>
                <a:gd name="T1" fmla="*/ 5 h 10"/>
                <a:gd name="T2" fmla="*/ 0 w 12"/>
                <a:gd name="T3" fmla="*/ 3 h 10"/>
                <a:gd name="T4" fmla="*/ 5 w 12"/>
                <a:gd name="T5" fmla="*/ 0 h 10"/>
                <a:gd name="T6" fmla="*/ 7 w 12"/>
                <a:gd name="T7" fmla="*/ 0 h 10"/>
                <a:gd name="T8" fmla="*/ 12 w 12"/>
                <a:gd name="T9" fmla="*/ 5 h 10"/>
                <a:gd name="T10" fmla="*/ 10 w 12"/>
                <a:gd name="T11" fmla="*/ 7 h 10"/>
                <a:gd name="T12" fmla="*/ 5 w 12"/>
                <a:gd name="T13" fmla="*/ 10 h 10"/>
                <a:gd name="T14" fmla="*/ 3 w 12"/>
                <a:gd name="T15" fmla="*/ 10 h 10"/>
                <a:gd name="T16" fmla="*/ 0 w 12"/>
                <a:gd name="T1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0">
                  <a:moveTo>
                    <a:pt x="0" y="5"/>
                  </a:moveTo>
                  <a:lnTo>
                    <a:pt x="0" y="3"/>
                  </a:lnTo>
                  <a:lnTo>
                    <a:pt x="5" y="0"/>
                  </a:lnTo>
                  <a:lnTo>
                    <a:pt x="7" y="0"/>
                  </a:lnTo>
                  <a:lnTo>
                    <a:pt x="12" y="5"/>
                  </a:lnTo>
                  <a:lnTo>
                    <a:pt x="10" y="7"/>
                  </a:lnTo>
                  <a:lnTo>
                    <a:pt x="5" y="10"/>
                  </a:lnTo>
                  <a:lnTo>
                    <a:pt x="3" y="10"/>
                  </a:lnTo>
                  <a:lnTo>
                    <a:pt x="0" y="5"/>
                  </a:lnTo>
                  <a:close/>
                </a:path>
              </a:pathLst>
            </a:custGeom>
            <a:solidFill>
              <a:srgbClr val="D04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581"/>
            <p:cNvSpPr/>
            <p:nvPr/>
          </p:nvSpPr>
          <p:spPr bwMode="auto">
            <a:xfrm>
              <a:off x="2854" y="1479"/>
              <a:ext cx="11" cy="12"/>
            </a:xfrm>
            <a:custGeom>
              <a:avLst/>
              <a:gdLst>
                <a:gd name="T0" fmla="*/ 0 w 11"/>
                <a:gd name="T1" fmla="*/ 5 h 12"/>
                <a:gd name="T2" fmla="*/ 0 w 11"/>
                <a:gd name="T3" fmla="*/ 4 h 12"/>
                <a:gd name="T4" fmla="*/ 5 w 11"/>
                <a:gd name="T5" fmla="*/ 0 h 12"/>
                <a:gd name="T6" fmla="*/ 7 w 11"/>
                <a:gd name="T7" fmla="*/ 0 h 12"/>
                <a:gd name="T8" fmla="*/ 11 w 11"/>
                <a:gd name="T9" fmla="*/ 7 h 12"/>
                <a:gd name="T10" fmla="*/ 11 w 11"/>
                <a:gd name="T11" fmla="*/ 7 h 12"/>
                <a:gd name="T12" fmla="*/ 5 w 11"/>
                <a:gd name="T13" fmla="*/ 12 h 12"/>
                <a:gd name="T14" fmla="*/ 4 w 11"/>
                <a:gd name="T15" fmla="*/ 11 h 12"/>
                <a:gd name="T16" fmla="*/ 0 w 11"/>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2">
                  <a:moveTo>
                    <a:pt x="0" y="5"/>
                  </a:moveTo>
                  <a:lnTo>
                    <a:pt x="0" y="4"/>
                  </a:lnTo>
                  <a:lnTo>
                    <a:pt x="5" y="0"/>
                  </a:lnTo>
                  <a:lnTo>
                    <a:pt x="7" y="0"/>
                  </a:lnTo>
                  <a:lnTo>
                    <a:pt x="11" y="7"/>
                  </a:lnTo>
                  <a:lnTo>
                    <a:pt x="11" y="7"/>
                  </a:lnTo>
                  <a:lnTo>
                    <a:pt x="5" y="12"/>
                  </a:lnTo>
                  <a:lnTo>
                    <a:pt x="4" y="11"/>
                  </a:lnTo>
                  <a:lnTo>
                    <a:pt x="0" y="5"/>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582"/>
            <p:cNvSpPr/>
            <p:nvPr/>
          </p:nvSpPr>
          <p:spPr bwMode="auto">
            <a:xfrm>
              <a:off x="2842" y="1488"/>
              <a:ext cx="12" cy="11"/>
            </a:xfrm>
            <a:custGeom>
              <a:avLst/>
              <a:gdLst>
                <a:gd name="T0" fmla="*/ 0 w 12"/>
                <a:gd name="T1" fmla="*/ 5 h 11"/>
                <a:gd name="T2" fmla="*/ 1 w 12"/>
                <a:gd name="T3" fmla="*/ 3 h 11"/>
                <a:gd name="T4" fmla="*/ 7 w 12"/>
                <a:gd name="T5" fmla="*/ 0 h 11"/>
                <a:gd name="T6" fmla="*/ 9 w 12"/>
                <a:gd name="T7" fmla="*/ 0 h 11"/>
                <a:gd name="T8" fmla="*/ 12 w 12"/>
                <a:gd name="T9" fmla="*/ 5 h 11"/>
                <a:gd name="T10" fmla="*/ 12 w 12"/>
                <a:gd name="T11" fmla="*/ 7 h 11"/>
                <a:gd name="T12" fmla="*/ 7 w 12"/>
                <a:gd name="T13" fmla="*/ 11 h 11"/>
                <a:gd name="T14" fmla="*/ 5 w 12"/>
                <a:gd name="T15" fmla="*/ 11 h 11"/>
                <a:gd name="T16" fmla="*/ 0 w 12"/>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0" y="5"/>
                  </a:moveTo>
                  <a:lnTo>
                    <a:pt x="1" y="3"/>
                  </a:lnTo>
                  <a:lnTo>
                    <a:pt x="7" y="0"/>
                  </a:lnTo>
                  <a:lnTo>
                    <a:pt x="9" y="0"/>
                  </a:lnTo>
                  <a:lnTo>
                    <a:pt x="12" y="5"/>
                  </a:lnTo>
                  <a:lnTo>
                    <a:pt x="12" y="7"/>
                  </a:lnTo>
                  <a:lnTo>
                    <a:pt x="7" y="11"/>
                  </a:lnTo>
                  <a:lnTo>
                    <a:pt x="5" y="11"/>
                  </a:lnTo>
                  <a:lnTo>
                    <a:pt x="0" y="5"/>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583"/>
            <p:cNvSpPr/>
            <p:nvPr/>
          </p:nvSpPr>
          <p:spPr bwMode="auto">
            <a:xfrm>
              <a:off x="2831" y="1497"/>
              <a:ext cx="11" cy="10"/>
            </a:xfrm>
            <a:custGeom>
              <a:avLst/>
              <a:gdLst>
                <a:gd name="T0" fmla="*/ 0 w 11"/>
                <a:gd name="T1" fmla="*/ 5 h 10"/>
                <a:gd name="T2" fmla="*/ 0 w 11"/>
                <a:gd name="T3" fmla="*/ 3 h 10"/>
                <a:gd name="T4" fmla="*/ 5 w 11"/>
                <a:gd name="T5" fmla="*/ 0 h 10"/>
                <a:gd name="T6" fmla="*/ 7 w 11"/>
                <a:gd name="T7" fmla="*/ 0 h 10"/>
                <a:gd name="T8" fmla="*/ 11 w 11"/>
                <a:gd name="T9" fmla="*/ 5 h 10"/>
                <a:gd name="T10" fmla="*/ 11 w 11"/>
                <a:gd name="T11" fmla="*/ 7 h 10"/>
                <a:gd name="T12" fmla="*/ 5 w 11"/>
                <a:gd name="T13" fmla="*/ 10 h 10"/>
                <a:gd name="T14" fmla="*/ 4 w 11"/>
                <a:gd name="T15" fmla="*/ 10 h 10"/>
                <a:gd name="T16" fmla="*/ 0 w 11"/>
                <a:gd name="T1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0">
                  <a:moveTo>
                    <a:pt x="0" y="5"/>
                  </a:moveTo>
                  <a:lnTo>
                    <a:pt x="0" y="3"/>
                  </a:lnTo>
                  <a:lnTo>
                    <a:pt x="5" y="0"/>
                  </a:lnTo>
                  <a:lnTo>
                    <a:pt x="7" y="0"/>
                  </a:lnTo>
                  <a:lnTo>
                    <a:pt x="11" y="5"/>
                  </a:lnTo>
                  <a:lnTo>
                    <a:pt x="11" y="7"/>
                  </a:lnTo>
                  <a:lnTo>
                    <a:pt x="5" y="10"/>
                  </a:lnTo>
                  <a:lnTo>
                    <a:pt x="4" y="10"/>
                  </a:lnTo>
                  <a:lnTo>
                    <a:pt x="0" y="5"/>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584"/>
            <p:cNvSpPr/>
            <p:nvPr/>
          </p:nvSpPr>
          <p:spPr bwMode="auto">
            <a:xfrm>
              <a:off x="2867" y="1470"/>
              <a:ext cx="10" cy="13"/>
            </a:xfrm>
            <a:custGeom>
              <a:avLst/>
              <a:gdLst>
                <a:gd name="T0" fmla="*/ 0 w 10"/>
                <a:gd name="T1" fmla="*/ 5 h 13"/>
                <a:gd name="T2" fmla="*/ 0 w 10"/>
                <a:gd name="T3" fmla="*/ 5 h 13"/>
                <a:gd name="T4" fmla="*/ 5 w 10"/>
                <a:gd name="T5" fmla="*/ 0 h 13"/>
                <a:gd name="T6" fmla="*/ 7 w 10"/>
                <a:gd name="T7" fmla="*/ 2 h 13"/>
                <a:gd name="T8" fmla="*/ 10 w 10"/>
                <a:gd name="T9" fmla="*/ 7 h 13"/>
                <a:gd name="T10" fmla="*/ 10 w 10"/>
                <a:gd name="T11" fmla="*/ 7 h 13"/>
                <a:gd name="T12" fmla="*/ 5 w 10"/>
                <a:gd name="T13" fmla="*/ 13 h 13"/>
                <a:gd name="T14" fmla="*/ 3 w 10"/>
                <a:gd name="T15" fmla="*/ 13 h 13"/>
                <a:gd name="T16" fmla="*/ 0 w 10"/>
                <a:gd name="T17"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0" y="5"/>
                  </a:moveTo>
                  <a:lnTo>
                    <a:pt x="0" y="5"/>
                  </a:lnTo>
                  <a:lnTo>
                    <a:pt x="5" y="0"/>
                  </a:lnTo>
                  <a:lnTo>
                    <a:pt x="7" y="2"/>
                  </a:lnTo>
                  <a:lnTo>
                    <a:pt x="10" y="7"/>
                  </a:lnTo>
                  <a:lnTo>
                    <a:pt x="10" y="7"/>
                  </a:lnTo>
                  <a:lnTo>
                    <a:pt x="5" y="13"/>
                  </a:lnTo>
                  <a:lnTo>
                    <a:pt x="3" y="13"/>
                  </a:lnTo>
                  <a:lnTo>
                    <a:pt x="0" y="5"/>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585"/>
            <p:cNvSpPr/>
            <p:nvPr/>
          </p:nvSpPr>
          <p:spPr bwMode="auto">
            <a:xfrm>
              <a:off x="2845" y="1468"/>
              <a:ext cx="13" cy="11"/>
            </a:xfrm>
            <a:custGeom>
              <a:avLst/>
              <a:gdLst>
                <a:gd name="T0" fmla="*/ 0 w 13"/>
                <a:gd name="T1" fmla="*/ 6 h 11"/>
                <a:gd name="T2" fmla="*/ 2 w 13"/>
                <a:gd name="T3" fmla="*/ 4 h 11"/>
                <a:gd name="T4" fmla="*/ 7 w 13"/>
                <a:gd name="T5" fmla="*/ 0 h 11"/>
                <a:gd name="T6" fmla="*/ 9 w 13"/>
                <a:gd name="T7" fmla="*/ 0 h 11"/>
                <a:gd name="T8" fmla="*/ 13 w 13"/>
                <a:gd name="T9" fmla="*/ 6 h 11"/>
                <a:gd name="T10" fmla="*/ 13 w 13"/>
                <a:gd name="T11" fmla="*/ 7 h 11"/>
                <a:gd name="T12" fmla="*/ 7 w 13"/>
                <a:gd name="T13" fmla="*/ 11 h 11"/>
                <a:gd name="T14" fmla="*/ 6 w 13"/>
                <a:gd name="T15" fmla="*/ 11 h 11"/>
                <a:gd name="T16" fmla="*/ 0 w 13"/>
                <a:gd name="T1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1">
                  <a:moveTo>
                    <a:pt x="0" y="6"/>
                  </a:moveTo>
                  <a:lnTo>
                    <a:pt x="2" y="4"/>
                  </a:lnTo>
                  <a:lnTo>
                    <a:pt x="7" y="0"/>
                  </a:lnTo>
                  <a:lnTo>
                    <a:pt x="9" y="0"/>
                  </a:lnTo>
                  <a:lnTo>
                    <a:pt x="13" y="6"/>
                  </a:lnTo>
                  <a:lnTo>
                    <a:pt x="13" y="7"/>
                  </a:lnTo>
                  <a:lnTo>
                    <a:pt x="7" y="11"/>
                  </a:lnTo>
                  <a:lnTo>
                    <a:pt x="6" y="11"/>
                  </a:lnTo>
                  <a:lnTo>
                    <a:pt x="0" y="6"/>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586"/>
            <p:cNvSpPr/>
            <p:nvPr/>
          </p:nvSpPr>
          <p:spPr bwMode="auto">
            <a:xfrm>
              <a:off x="2835" y="1477"/>
              <a:ext cx="10" cy="11"/>
            </a:xfrm>
            <a:custGeom>
              <a:avLst/>
              <a:gdLst>
                <a:gd name="T0" fmla="*/ 0 w 10"/>
                <a:gd name="T1" fmla="*/ 6 h 11"/>
                <a:gd name="T2" fmla="*/ 0 w 10"/>
                <a:gd name="T3" fmla="*/ 4 h 11"/>
                <a:gd name="T4" fmla="*/ 5 w 10"/>
                <a:gd name="T5" fmla="*/ 0 h 11"/>
                <a:gd name="T6" fmla="*/ 7 w 10"/>
                <a:gd name="T7" fmla="*/ 0 h 11"/>
                <a:gd name="T8" fmla="*/ 10 w 10"/>
                <a:gd name="T9" fmla="*/ 6 h 11"/>
                <a:gd name="T10" fmla="*/ 10 w 10"/>
                <a:gd name="T11" fmla="*/ 7 h 11"/>
                <a:gd name="T12" fmla="*/ 5 w 10"/>
                <a:gd name="T13" fmla="*/ 11 h 11"/>
                <a:gd name="T14" fmla="*/ 3 w 10"/>
                <a:gd name="T15" fmla="*/ 11 h 11"/>
                <a:gd name="T16" fmla="*/ 0 w 10"/>
                <a:gd name="T1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0" y="6"/>
                  </a:moveTo>
                  <a:lnTo>
                    <a:pt x="0" y="4"/>
                  </a:lnTo>
                  <a:lnTo>
                    <a:pt x="5" y="0"/>
                  </a:lnTo>
                  <a:lnTo>
                    <a:pt x="7" y="0"/>
                  </a:lnTo>
                  <a:lnTo>
                    <a:pt x="10" y="6"/>
                  </a:lnTo>
                  <a:lnTo>
                    <a:pt x="10" y="7"/>
                  </a:lnTo>
                  <a:lnTo>
                    <a:pt x="5" y="11"/>
                  </a:lnTo>
                  <a:lnTo>
                    <a:pt x="3" y="11"/>
                  </a:lnTo>
                  <a:lnTo>
                    <a:pt x="0" y="6"/>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587"/>
            <p:cNvSpPr/>
            <p:nvPr/>
          </p:nvSpPr>
          <p:spPr bwMode="auto">
            <a:xfrm>
              <a:off x="2822" y="1484"/>
              <a:ext cx="13" cy="13"/>
            </a:xfrm>
            <a:custGeom>
              <a:avLst/>
              <a:gdLst>
                <a:gd name="T0" fmla="*/ 0 w 13"/>
                <a:gd name="T1" fmla="*/ 6 h 13"/>
                <a:gd name="T2" fmla="*/ 0 w 13"/>
                <a:gd name="T3" fmla="*/ 6 h 13"/>
                <a:gd name="T4" fmla="*/ 7 w 13"/>
                <a:gd name="T5" fmla="*/ 0 h 13"/>
                <a:gd name="T6" fmla="*/ 7 w 13"/>
                <a:gd name="T7" fmla="*/ 2 h 13"/>
                <a:gd name="T8" fmla="*/ 13 w 13"/>
                <a:gd name="T9" fmla="*/ 7 h 13"/>
                <a:gd name="T10" fmla="*/ 13 w 13"/>
                <a:gd name="T11" fmla="*/ 7 h 13"/>
                <a:gd name="T12" fmla="*/ 5 w 13"/>
                <a:gd name="T13" fmla="*/ 13 h 13"/>
                <a:gd name="T14" fmla="*/ 5 w 13"/>
                <a:gd name="T15" fmla="*/ 13 h 13"/>
                <a:gd name="T16" fmla="*/ 0 w 13"/>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0" y="6"/>
                  </a:moveTo>
                  <a:lnTo>
                    <a:pt x="0" y="6"/>
                  </a:lnTo>
                  <a:lnTo>
                    <a:pt x="7" y="0"/>
                  </a:lnTo>
                  <a:lnTo>
                    <a:pt x="7" y="2"/>
                  </a:lnTo>
                  <a:lnTo>
                    <a:pt x="13" y="7"/>
                  </a:lnTo>
                  <a:lnTo>
                    <a:pt x="13" y="7"/>
                  </a:lnTo>
                  <a:lnTo>
                    <a:pt x="5" y="13"/>
                  </a:lnTo>
                  <a:lnTo>
                    <a:pt x="5" y="13"/>
                  </a:lnTo>
                  <a:lnTo>
                    <a:pt x="0" y="6"/>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588"/>
            <p:cNvSpPr/>
            <p:nvPr/>
          </p:nvSpPr>
          <p:spPr bwMode="auto">
            <a:xfrm>
              <a:off x="2858" y="1459"/>
              <a:ext cx="10" cy="13"/>
            </a:xfrm>
            <a:custGeom>
              <a:avLst/>
              <a:gdLst>
                <a:gd name="T0" fmla="*/ 0 w 10"/>
                <a:gd name="T1" fmla="*/ 6 h 13"/>
                <a:gd name="T2" fmla="*/ 0 w 10"/>
                <a:gd name="T3" fmla="*/ 6 h 13"/>
                <a:gd name="T4" fmla="*/ 5 w 10"/>
                <a:gd name="T5" fmla="*/ 0 h 13"/>
                <a:gd name="T6" fmla="*/ 7 w 10"/>
                <a:gd name="T7" fmla="*/ 0 h 13"/>
                <a:gd name="T8" fmla="*/ 10 w 10"/>
                <a:gd name="T9" fmla="*/ 8 h 13"/>
                <a:gd name="T10" fmla="*/ 10 w 10"/>
                <a:gd name="T11" fmla="*/ 8 h 13"/>
                <a:gd name="T12" fmla="*/ 5 w 10"/>
                <a:gd name="T13" fmla="*/ 13 h 13"/>
                <a:gd name="T14" fmla="*/ 3 w 10"/>
                <a:gd name="T15" fmla="*/ 11 h 13"/>
                <a:gd name="T16" fmla="*/ 0 w 1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0" y="6"/>
                  </a:moveTo>
                  <a:lnTo>
                    <a:pt x="0" y="6"/>
                  </a:lnTo>
                  <a:lnTo>
                    <a:pt x="5" y="0"/>
                  </a:lnTo>
                  <a:lnTo>
                    <a:pt x="7" y="0"/>
                  </a:lnTo>
                  <a:lnTo>
                    <a:pt x="10" y="8"/>
                  </a:lnTo>
                  <a:lnTo>
                    <a:pt x="10" y="8"/>
                  </a:lnTo>
                  <a:lnTo>
                    <a:pt x="5" y="13"/>
                  </a:lnTo>
                  <a:lnTo>
                    <a:pt x="3" y="11"/>
                  </a:lnTo>
                  <a:lnTo>
                    <a:pt x="0" y="6"/>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589"/>
            <p:cNvSpPr/>
            <p:nvPr/>
          </p:nvSpPr>
          <p:spPr bwMode="auto">
            <a:xfrm>
              <a:off x="2838" y="1458"/>
              <a:ext cx="11" cy="10"/>
            </a:xfrm>
            <a:custGeom>
              <a:avLst/>
              <a:gdLst>
                <a:gd name="T0" fmla="*/ 0 w 11"/>
                <a:gd name="T1" fmla="*/ 5 h 10"/>
                <a:gd name="T2" fmla="*/ 0 w 11"/>
                <a:gd name="T3" fmla="*/ 3 h 10"/>
                <a:gd name="T4" fmla="*/ 5 w 11"/>
                <a:gd name="T5" fmla="*/ 0 h 10"/>
                <a:gd name="T6" fmla="*/ 7 w 11"/>
                <a:gd name="T7" fmla="*/ 0 h 10"/>
                <a:gd name="T8" fmla="*/ 11 w 11"/>
                <a:gd name="T9" fmla="*/ 5 h 10"/>
                <a:gd name="T10" fmla="*/ 11 w 11"/>
                <a:gd name="T11" fmla="*/ 7 h 10"/>
                <a:gd name="T12" fmla="*/ 5 w 11"/>
                <a:gd name="T13" fmla="*/ 10 h 10"/>
                <a:gd name="T14" fmla="*/ 4 w 11"/>
                <a:gd name="T15" fmla="*/ 10 h 10"/>
                <a:gd name="T16" fmla="*/ 0 w 11"/>
                <a:gd name="T1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0">
                  <a:moveTo>
                    <a:pt x="0" y="5"/>
                  </a:moveTo>
                  <a:lnTo>
                    <a:pt x="0" y="3"/>
                  </a:lnTo>
                  <a:lnTo>
                    <a:pt x="5" y="0"/>
                  </a:lnTo>
                  <a:lnTo>
                    <a:pt x="7" y="0"/>
                  </a:lnTo>
                  <a:lnTo>
                    <a:pt x="11" y="5"/>
                  </a:lnTo>
                  <a:lnTo>
                    <a:pt x="11" y="7"/>
                  </a:lnTo>
                  <a:lnTo>
                    <a:pt x="5" y="10"/>
                  </a:lnTo>
                  <a:lnTo>
                    <a:pt x="4" y="10"/>
                  </a:lnTo>
                  <a:lnTo>
                    <a:pt x="0" y="5"/>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590"/>
            <p:cNvSpPr/>
            <p:nvPr/>
          </p:nvSpPr>
          <p:spPr bwMode="auto">
            <a:xfrm>
              <a:off x="2826" y="1465"/>
              <a:ext cx="12" cy="12"/>
            </a:xfrm>
            <a:custGeom>
              <a:avLst/>
              <a:gdLst>
                <a:gd name="T0" fmla="*/ 0 w 12"/>
                <a:gd name="T1" fmla="*/ 5 h 12"/>
                <a:gd name="T2" fmla="*/ 1 w 12"/>
                <a:gd name="T3" fmla="*/ 5 h 12"/>
                <a:gd name="T4" fmla="*/ 7 w 12"/>
                <a:gd name="T5" fmla="*/ 0 h 12"/>
                <a:gd name="T6" fmla="*/ 7 w 12"/>
                <a:gd name="T7" fmla="*/ 2 h 12"/>
                <a:gd name="T8" fmla="*/ 12 w 12"/>
                <a:gd name="T9" fmla="*/ 7 h 12"/>
                <a:gd name="T10" fmla="*/ 12 w 12"/>
                <a:gd name="T11" fmla="*/ 7 h 12"/>
                <a:gd name="T12" fmla="*/ 5 w 12"/>
                <a:gd name="T13" fmla="*/ 12 h 12"/>
                <a:gd name="T14" fmla="*/ 5 w 12"/>
                <a:gd name="T15" fmla="*/ 12 h 12"/>
                <a:gd name="T16" fmla="*/ 0 w 12"/>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0" y="5"/>
                  </a:moveTo>
                  <a:lnTo>
                    <a:pt x="1" y="5"/>
                  </a:lnTo>
                  <a:lnTo>
                    <a:pt x="7" y="0"/>
                  </a:lnTo>
                  <a:lnTo>
                    <a:pt x="7" y="2"/>
                  </a:lnTo>
                  <a:lnTo>
                    <a:pt x="12" y="7"/>
                  </a:lnTo>
                  <a:lnTo>
                    <a:pt x="12" y="7"/>
                  </a:lnTo>
                  <a:lnTo>
                    <a:pt x="5" y="12"/>
                  </a:lnTo>
                  <a:lnTo>
                    <a:pt x="5" y="12"/>
                  </a:lnTo>
                  <a:lnTo>
                    <a:pt x="0" y="5"/>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591"/>
            <p:cNvSpPr/>
            <p:nvPr/>
          </p:nvSpPr>
          <p:spPr bwMode="auto">
            <a:xfrm>
              <a:off x="2815" y="1474"/>
              <a:ext cx="11" cy="12"/>
            </a:xfrm>
            <a:custGeom>
              <a:avLst/>
              <a:gdLst>
                <a:gd name="T0" fmla="*/ 0 w 11"/>
                <a:gd name="T1" fmla="*/ 5 h 12"/>
                <a:gd name="T2" fmla="*/ 0 w 11"/>
                <a:gd name="T3" fmla="*/ 3 h 12"/>
                <a:gd name="T4" fmla="*/ 5 w 11"/>
                <a:gd name="T5" fmla="*/ 0 h 12"/>
                <a:gd name="T6" fmla="*/ 7 w 11"/>
                <a:gd name="T7" fmla="*/ 0 h 12"/>
                <a:gd name="T8" fmla="*/ 11 w 11"/>
                <a:gd name="T9" fmla="*/ 5 h 12"/>
                <a:gd name="T10" fmla="*/ 11 w 11"/>
                <a:gd name="T11" fmla="*/ 7 h 12"/>
                <a:gd name="T12" fmla="*/ 5 w 11"/>
                <a:gd name="T13" fmla="*/ 12 h 12"/>
                <a:gd name="T14" fmla="*/ 4 w 11"/>
                <a:gd name="T15" fmla="*/ 10 h 12"/>
                <a:gd name="T16" fmla="*/ 0 w 11"/>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2">
                  <a:moveTo>
                    <a:pt x="0" y="5"/>
                  </a:moveTo>
                  <a:lnTo>
                    <a:pt x="0" y="3"/>
                  </a:lnTo>
                  <a:lnTo>
                    <a:pt x="5" y="0"/>
                  </a:lnTo>
                  <a:lnTo>
                    <a:pt x="7" y="0"/>
                  </a:lnTo>
                  <a:lnTo>
                    <a:pt x="11" y="5"/>
                  </a:lnTo>
                  <a:lnTo>
                    <a:pt x="11" y="7"/>
                  </a:lnTo>
                  <a:lnTo>
                    <a:pt x="5" y="12"/>
                  </a:lnTo>
                  <a:lnTo>
                    <a:pt x="4" y="10"/>
                  </a:lnTo>
                  <a:lnTo>
                    <a:pt x="0" y="5"/>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592"/>
            <p:cNvSpPr/>
            <p:nvPr/>
          </p:nvSpPr>
          <p:spPr bwMode="auto">
            <a:xfrm>
              <a:off x="2851" y="1449"/>
              <a:ext cx="10" cy="10"/>
            </a:xfrm>
            <a:custGeom>
              <a:avLst/>
              <a:gdLst>
                <a:gd name="T0" fmla="*/ 0 w 10"/>
                <a:gd name="T1" fmla="*/ 5 h 10"/>
                <a:gd name="T2" fmla="*/ 0 w 10"/>
                <a:gd name="T3" fmla="*/ 3 h 10"/>
                <a:gd name="T4" fmla="*/ 5 w 10"/>
                <a:gd name="T5" fmla="*/ 0 h 10"/>
                <a:gd name="T6" fmla="*/ 7 w 10"/>
                <a:gd name="T7" fmla="*/ 0 h 10"/>
                <a:gd name="T8" fmla="*/ 10 w 10"/>
                <a:gd name="T9" fmla="*/ 5 h 10"/>
                <a:gd name="T10" fmla="*/ 10 w 10"/>
                <a:gd name="T11" fmla="*/ 7 h 10"/>
                <a:gd name="T12" fmla="*/ 5 w 10"/>
                <a:gd name="T13" fmla="*/ 10 h 10"/>
                <a:gd name="T14" fmla="*/ 3 w 10"/>
                <a:gd name="T15" fmla="*/ 10 h 10"/>
                <a:gd name="T16" fmla="*/ 0 w 10"/>
                <a:gd name="T1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0" y="5"/>
                  </a:moveTo>
                  <a:lnTo>
                    <a:pt x="0" y="3"/>
                  </a:lnTo>
                  <a:lnTo>
                    <a:pt x="5" y="0"/>
                  </a:lnTo>
                  <a:lnTo>
                    <a:pt x="7" y="0"/>
                  </a:lnTo>
                  <a:lnTo>
                    <a:pt x="10" y="5"/>
                  </a:lnTo>
                  <a:lnTo>
                    <a:pt x="10" y="7"/>
                  </a:lnTo>
                  <a:lnTo>
                    <a:pt x="5" y="10"/>
                  </a:lnTo>
                  <a:lnTo>
                    <a:pt x="3" y="10"/>
                  </a:lnTo>
                  <a:lnTo>
                    <a:pt x="0" y="5"/>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593"/>
            <p:cNvSpPr>
              <a:spLocks noEditPoints="1"/>
            </p:cNvSpPr>
            <p:nvPr/>
          </p:nvSpPr>
          <p:spPr bwMode="auto">
            <a:xfrm>
              <a:off x="2851" y="1523"/>
              <a:ext cx="10" cy="11"/>
            </a:xfrm>
            <a:custGeom>
              <a:avLst/>
              <a:gdLst>
                <a:gd name="T0" fmla="*/ 0 w 10"/>
                <a:gd name="T1" fmla="*/ 4 h 11"/>
                <a:gd name="T2" fmla="*/ 5 w 10"/>
                <a:gd name="T3" fmla="*/ 0 h 11"/>
                <a:gd name="T4" fmla="*/ 10 w 10"/>
                <a:gd name="T5" fmla="*/ 8 h 11"/>
                <a:gd name="T6" fmla="*/ 5 w 10"/>
                <a:gd name="T7" fmla="*/ 11 h 11"/>
                <a:gd name="T8" fmla="*/ 0 w 10"/>
                <a:gd name="T9" fmla="*/ 4 h 11"/>
                <a:gd name="T10" fmla="*/ 5 w 10"/>
                <a:gd name="T11" fmla="*/ 2 h 11"/>
                <a:gd name="T12" fmla="*/ 1 w 10"/>
                <a:gd name="T13" fmla="*/ 4 h 11"/>
                <a:gd name="T14" fmla="*/ 5 w 10"/>
                <a:gd name="T15" fmla="*/ 9 h 11"/>
                <a:gd name="T16" fmla="*/ 8 w 10"/>
                <a:gd name="T17" fmla="*/ 8 h 11"/>
                <a:gd name="T18" fmla="*/ 5 w 10"/>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0" y="4"/>
                  </a:moveTo>
                  <a:lnTo>
                    <a:pt x="5" y="0"/>
                  </a:lnTo>
                  <a:lnTo>
                    <a:pt x="10" y="8"/>
                  </a:lnTo>
                  <a:lnTo>
                    <a:pt x="5" y="11"/>
                  </a:lnTo>
                  <a:lnTo>
                    <a:pt x="0" y="4"/>
                  </a:lnTo>
                  <a:close/>
                  <a:moveTo>
                    <a:pt x="5" y="2"/>
                  </a:moveTo>
                  <a:lnTo>
                    <a:pt x="1" y="4"/>
                  </a:lnTo>
                  <a:lnTo>
                    <a:pt x="5" y="9"/>
                  </a:lnTo>
                  <a:lnTo>
                    <a:pt x="8" y="8"/>
                  </a:lnTo>
                  <a:lnTo>
                    <a:pt x="5" y="2"/>
                  </a:lnTo>
                  <a:close/>
                </a:path>
              </a:pathLst>
            </a:custGeom>
            <a:solidFill>
              <a:srgbClr val="9596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594"/>
            <p:cNvSpPr/>
            <p:nvPr/>
          </p:nvSpPr>
          <p:spPr bwMode="auto">
            <a:xfrm>
              <a:off x="2632" y="1726"/>
              <a:ext cx="76" cy="41"/>
            </a:xfrm>
            <a:custGeom>
              <a:avLst/>
              <a:gdLst>
                <a:gd name="T0" fmla="*/ 43 w 43"/>
                <a:gd name="T1" fmla="*/ 22 h 23"/>
                <a:gd name="T2" fmla="*/ 43 w 43"/>
                <a:gd name="T3" fmla="*/ 1 h 23"/>
                <a:gd name="T4" fmla="*/ 41 w 43"/>
                <a:gd name="T5" fmla="*/ 0 h 23"/>
                <a:gd name="T6" fmla="*/ 4 w 43"/>
                <a:gd name="T7" fmla="*/ 0 h 23"/>
                <a:gd name="T8" fmla="*/ 1 w 43"/>
                <a:gd name="T9" fmla="*/ 0 h 23"/>
                <a:gd name="T10" fmla="*/ 0 w 43"/>
                <a:gd name="T11" fmla="*/ 1 h 23"/>
                <a:gd name="T12" fmla="*/ 0 w 43"/>
                <a:gd name="T13" fmla="*/ 12 h 23"/>
                <a:gd name="T14" fmla="*/ 0 w 43"/>
                <a:gd name="T15" fmla="*/ 22 h 23"/>
                <a:gd name="T16" fmla="*/ 1 w 43"/>
                <a:gd name="T17" fmla="*/ 23 h 23"/>
                <a:gd name="T18" fmla="*/ 41 w 43"/>
                <a:gd name="T19" fmla="*/ 23 h 23"/>
                <a:gd name="T20" fmla="*/ 43 w 43"/>
                <a:gd name="T21"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3">
                  <a:moveTo>
                    <a:pt x="43" y="22"/>
                  </a:moveTo>
                  <a:cubicBezTo>
                    <a:pt x="43" y="1"/>
                    <a:pt x="43" y="1"/>
                    <a:pt x="43" y="1"/>
                  </a:cubicBezTo>
                  <a:cubicBezTo>
                    <a:pt x="43" y="1"/>
                    <a:pt x="42" y="0"/>
                    <a:pt x="41" y="0"/>
                  </a:cubicBezTo>
                  <a:cubicBezTo>
                    <a:pt x="4" y="0"/>
                    <a:pt x="4" y="0"/>
                    <a:pt x="4" y="0"/>
                  </a:cubicBezTo>
                  <a:cubicBezTo>
                    <a:pt x="1" y="0"/>
                    <a:pt x="1" y="0"/>
                    <a:pt x="1" y="0"/>
                  </a:cubicBezTo>
                  <a:cubicBezTo>
                    <a:pt x="1" y="0"/>
                    <a:pt x="0" y="1"/>
                    <a:pt x="0" y="1"/>
                  </a:cubicBezTo>
                  <a:cubicBezTo>
                    <a:pt x="0" y="12"/>
                    <a:pt x="0" y="12"/>
                    <a:pt x="0" y="12"/>
                  </a:cubicBezTo>
                  <a:cubicBezTo>
                    <a:pt x="0" y="22"/>
                    <a:pt x="0" y="22"/>
                    <a:pt x="0" y="22"/>
                  </a:cubicBezTo>
                  <a:cubicBezTo>
                    <a:pt x="0" y="23"/>
                    <a:pt x="1" y="23"/>
                    <a:pt x="1" y="23"/>
                  </a:cubicBezTo>
                  <a:cubicBezTo>
                    <a:pt x="41" y="23"/>
                    <a:pt x="41" y="23"/>
                    <a:pt x="41" y="23"/>
                  </a:cubicBezTo>
                  <a:cubicBezTo>
                    <a:pt x="42" y="23"/>
                    <a:pt x="43" y="23"/>
                    <a:pt x="43" y="22"/>
                  </a:cubicBezTo>
                  <a:close/>
                </a:path>
              </a:pathLst>
            </a:custGeom>
            <a:solidFill>
              <a:srgbClr val="29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595"/>
            <p:cNvSpPr/>
            <p:nvPr/>
          </p:nvSpPr>
          <p:spPr bwMode="auto">
            <a:xfrm>
              <a:off x="2630" y="1728"/>
              <a:ext cx="75" cy="41"/>
            </a:xfrm>
            <a:custGeom>
              <a:avLst/>
              <a:gdLst>
                <a:gd name="T0" fmla="*/ 1 w 42"/>
                <a:gd name="T1" fmla="*/ 23 h 23"/>
                <a:gd name="T2" fmla="*/ 0 w 42"/>
                <a:gd name="T3" fmla="*/ 22 h 23"/>
                <a:gd name="T4" fmla="*/ 0 w 42"/>
                <a:gd name="T5" fmla="*/ 1 h 23"/>
                <a:gd name="T6" fmla="*/ 1 w 42"/>
                <a:gd name="T7" fmla="*/ 0 h 23"/>
                <a:gd name="T8" fmla="*/ 41 w 42"/>
                <a:gd name="T9" fmla="*/ 0 h 23"/>
                <a:gd name="T10" fmla="*/ 42 w 42"/>
                <a:gd name="T11" fmla="*/ 1 h 23"/>
                <a:gd name="T12" fmla="*/ 42 w 42"/>
                <a:gd name="T13" fmla="*/ 22 h 23"/>
                <a:gd name="T14" fmla="*/ 41 w 42"/>
                <a:gd name="T15" fmla="*/ 23 h 23"/>
                <a:gd name="T16" fmla="*/ 1 w 42"/>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3">
                  <a:moveTo>
                    <a:pt x="1" y="23"/>
                  </a:moveTo>
                  <a:cubicBezTo>
                    <a:pt x="0" y="23"/>
                    <a:pt x="0" y="23"/>
                    <a:pt x="0" y="22"/>
                  </a:cubicBezTo>
                  <a:cubicBezTo>
                    <a:pt x="0" y="1"/>
                    <a:pt x="0" y="1"/>
                    <a:pt x="0" y="1"/>
                  </a:cubicBezTo>
                  <a:cubicBezTo>
                    <a:pt x="0" y="1"/>
                    <a:pt x="0" y="0"/>
                    <a:pt x="1" y="0"/>
                  </a:cubicBezTo>
                  <a:cubicBezTo>
                    <a:pt x="41" y="0"/>
                    <a:pt x="41" y="0"/>
                    <a:pt x="41" y="0"/>
                  </a:cubicBezTo>
                  <a:cubicBezTo>
                    <a:pt x="42" y="0"/>
                    <a:pt x="42" y="1"/>
                    <a:pt x="42" y="1"/>
                  </a:cubicBezTo>
                  <a:cubicBezTo>
                    <a:pt x="42" y="22"/>
                    <a:pt x="42" y="22"/>
                    <a:pt x="42" y="22"/>
                  </a:cubicBezTo>
                  <a:cubicBezTo>
                    <a:pt x="42" y="23"/>
                    <a:pt x="42" y="23"/>
                    <a:pt x="41" y="23"/>
                  </a:cubicBezTo>
                  <a:lnTo>
                    <a:pt x="1" y="23"/>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596"/>
            <p:cNvSpPr/>
            <p:nvPr/>
          </p:nvSpPr>
          <p:spPr bwMode="auto">
            <a:xfrm>
              <a:off x="2630" y="1728"/>
              <a:ext cx="7" cy="41"/>
            </a:xfrm>
            <a:custGeom>
              <a:avLst/>
              <a:gdLst>
                <a:gd name="T0" fmla="*/ 4 w 4"/>
                <a:gd name="T1" fmla="*/ 0 h 23"/>
                <a:gd name="T2" fmla="*/ 1 w 4"/>
                <a:gd name="T3" fmla="*/ 0 h 23"/>
                <a:gd name="T4" fmla="*/ 0 w 4"/>
                <a:gd name="T5" fmla="*/ 1 h 23"/>
                <a:gd name="T6" fmla="*/ 0 w 4"/>
                <a:gd name="T7" fmla="*/ 22 h 23"/>
                <a:gd name="T8" fmla="*/ 1 w 4"/>
                <a:gd name="T9" fmla="*/ 23 h 23"/>
                <a:gd name="T10" fmla="*/ 4 w 4"/>
                <a:gd name="T11" fmla="*/ 23 h 23"/>
                <a:gd name="T12" fmla="*/ 4 w 4"/>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4" h="23">
                  <a:moveTo>
                    <a:pt x="4" y="0"/>
                  </a:moveTo>
                  <a:cubicBezTo>
                    <a:pt x="1" y="0"/>
                    <a:pt x="1" y="0"/>
                    <a:pt x="1" y="0"/>
                  </a:cubicBezTo>
                  <a:cubicBezTo>
                    <a:pt x="0" y="0"/>
                    <a:pt x="0" y="1"/>
                    <a:pt x="0" y="1"/>
                  </a:cubicBezTo>
                  <a:cubicBezTo>
                    <a:pt x="0" y="22"/>
                    <a:pt x="0" y="22"/>
                    <a:pt x="0" y="22"/>
                  </a:cubicBezTo>
                  <a:cubicBezTo>
                    <a:pt x="0" y="23"/>
                    <a:pt x="0" y="23"/>
                    <a:pt x="1" y="23"/>
                  </a:cubicBezTo>
                  <a:cubicBezTo>
                    <a:pt x="4" y="23"/>
                    <a:pt x="4" y="23"/>
                    <a:pt x="4" y="23"/>
                  </a:cubicBezTo>
                  <a:lnTo>
                    <a:pt x="4" y="0"/>
                  </a:lnTo>
                  <a:close/>
                </a:path>
              </a:pathLst>
            </a:custGeom>
            <a:solidFill>
              <a:srgbClr val="F3F3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597"/>
            <p:cNvSpPr/>
            <p:nvPr/>
          </p:nvSpPr>
          <p:spPr bwMode="auto">
            <a:xfrm>
              <a:off x="2630" y="1749"/>
              <a:ext cx="7" cy="20"/>
            </a:xfrm>
            <a:custGeom>
              <a:avLst/>
              <a:gdLst>
                <a:gd name="T0" fmla="*/ 0 w 4"/>
                <a:gd name="T1" fmla="*/ 0 h 11"/>
                <a:gd name="T2" fmla="*/ 0 w 4"/>
                <a:gd name="T3" fmla="*/ 10 h 11"/>
                <a:gd name="T4" fmla="*/ 1 w 4"/>
                <a:gd name="T5" fmla="*/ 11 h 11"/>
                <a:gd name="T6" fmla="*/ 4 w 4"/>
                <a:gd name="T7" fmla="*/ 11 h 11"/>
                <a:gd name="T8" fmla="*/ 4 w 4"/>
                <a:gd name="T9" fmla="*/ 0 h 11"/>
                <a:gd name="T10" fmla="*/ 0 w 4"/>
                <a:gd name="T11" fmla="*/ 0 h 11"/>
              </a:gdLst>
              <a:ahLst/>
              <a:cxnLst>
                <a:cxn ang="0">
                  <a:pos x="T0" y="T1"/>
                </a:cxn>
                <a:cxn ang="0">
                  <a:pos x="T2" y="T3"/>
                </a:cxn>
                <a:cxn ang="0">
                  <a:pos x="T4" y="T5"/>
                </a:cxn>
                <a:cxn ang="0">
                  <a:pos x="T6" y="T7"/>
                </a:cxn>
                <a:cxn ang="0">
                  <a:pos x="T8" y="T9"/>
                </a:cxn>
                <a:cxn ang="0">
                  <a:pos x="T10" y="T11"/>
                </a:cxn>
              </a:cxnLst>
              <a:rect l="0" t="0" r="r" b="b"/>
              <a:pathLst>
                <a:path w="4" h="11">
                  <a:moveTo>
                    <a:pt x="0" y="0"/>
                  </a:moveTo>
                  <a:cubicBezTo>
                    <a:pt x="0" y="10"/>
                    <a:pt x="0" y="10"/>
                    <a:pt x="0" y="10"/>
                  </a:cubicBezTo>
                  <a:cubicBezTo>
                    <a:pt x="0" y="11"/>
                    <a:pt x="0" y="11"/>
                    <a:pt x="1" y="11"/>
                  </a:cubicBezTo>
                  <a:cubicBezTo>
                    <a:pt x="4" y="11"/>
                    <a:pt x="4" y="11"/>
                    <a:pt x="4" y="11"/>
                  </a:cubicBezTo>
                  <a:cubicBezTo>
                    <a:pt x="4" y="0"/>
                    <a:pt x="4" y="0"/>
                    <a:pt x="4" y="0"/>
                  </a:cubicBezTo>
                  <a:lnTo>
                    <a:pt x="0" y="0"/>
                  </a:lnTo>
                  <a:close/>
                </a:path>
              </a:pathLst>
            </a:custGeom>
            <a:solidFill>
              <a:srgbClr val="E0E0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Rectangle 598"/>
            <p:cNvSpPr>
              <a:spLocks noChangeArrowheads="1"/>
            </p:cNvSpPr>
            <p:nvPr/>
          </p:nvSpPr>
          <p:spPr bwMode="auto">
            <a:xfrm>
              <a:off x="2637" y="1732"/>
              <a:ext cx="64" cy="33"/>
            </a:xfrm>
            <a:prstGeom prst="rect">
              <a:avLst/>
            </a:prstGeom>
            <a:solidFill>
              <a:srgbClr val="74C0D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12" name="Freeform 599"/>
            <p:cNvSpPr/>
            <p:nvPr/>
          </p:nvSpPr>
          <p:spPr bwMode="auto">
            <a:xfrm>
              <a:off x="2637" y="1732"/>
              <a:ext cx="64" cy="33"/>
            </a:xfrm>
            <a:custGeom>
              <a:avLst/>
              <a:gdLst>
                <a:gd name="T0" fmla="*/ 64 w 64"/>
                <a:gd name="T1" fmla="*/ 33 h 33"/>
                <a:gd name="T2" fmla="*/ 0 w 64"/>
                <a:gd name="T3" fmla="*/ 0 h 33"/>
                <a:gd name="T4" fmla="*/ 0 w 64"/>
                <a:gd name="T5" fmla="*/ 33 h 33"/>
                <a:gd name="T6" fmla="*/ 64 w 64"/>
                <a:gd name="T7" fmla="*/ 33 h 33"/>
              </a:gdLst>
              <a:ahLst/>
              <a:cxnLst>
                <a:cxn ang="0">
                  <a:pos x="T0" y="T1"/>
                </a:cxn>
                <a:cxn ang="0">
                  <a:pos x="T2" y="T3"/>
                </a:cxn>
                <a:cxn ang="0">
                  <a:pos x="T4" y="T5"/>
                </a:cxn>
                <a:cxn ang="0">
                  <a:pos x="T6" y="T7"/>
                </a:cxn>
              </a:cxnLst>
              <a:rect l="0" t="0" r="r" b="b"/>
              <a:pathLst>
                <a:path w="64" h="33">
                  <a:moveTo>
                    <a:pt x="64" y="33"/>
                  </a:moveTo>
                  <a:lnTo>
                    <a:pt x="0" y="0"/>
                  </a:lnTo>
                  <a:lnTo>
                    <a:pt x="0" y="33"/>
                  </a:lnTo>
                  <a:lnTo>
                    <a:pt x="64" y="33"/>
                  </a:lnTo>
                  <a:close/>
                </a:path>
              </a:pathLst>
            </a:custGeom>
            <a:solidFill>
              <a:srgbClr val="AED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600"/>
            <p:cNvSpPr/>
            <p:nvPr/>
          </p:nvSpPr>
          <p:spPr bwMode="auto">
            <a:xfrm>
              <a:off x="3483" y="1543"/>
              <a:ext cx="186" cy="240"/>
            </a:xfrm>
            <a:custGeom>
              <a:avLst/>
              <a:gdLst>
                <a:gd name="T0" fmla="*/ 15 w 105"/>
                <a:gd name="T1" fmla="*/ 135 h 135"/>
                <a:gd name="T2" fmla="*/ 85 w 105"/>
                <a:gd name="T3" fmla="*/ 130 h 135"/>
                <a:gd name="T4" fmla="*/ 85 w 105"/>
                <a:gd name="T5" fmla="*/ 130 h 135"/>
                <a:gd name="T6" fmla="*/ 85 w 105"/>
                <a:gd name="T7" fmla="*/ 130 h 135"/>
                <a:gd name="T8" fmla="*/ 105 w 105"/>
                <a:gd name="T9" fmla="*/ 107 h 135"/>
                <a:gd name="T10" fmla="*/ 105 w 105"/>
                <a:gd name="T11" fmla="*/ 107 h 135"/>
                <a:gd name="T12" fmla="*/ 105 w 105"/>
                <a:gd name="T13" fmla="*/ 107 h 135"/>
                <a:gd name="T14" fmla="*/ 97 w 105"/>
                <a:gd name="T15" fmla="*/ 6 h 135"/>
                <a:gd name="T16" fmla="*/ 91 w 105"/>
                <a:gd name="T17" fmla="*/ 1 h 135"/>
                <a:gd name="T18" fmla="*/ 5 w 105"/>
                <a:gd name="T19" fmla="*/ 7 h 135"/>
                <a:gd name="T20" fmla="*/ 0 w 105"/>
                <a:gd name="T21" fmla="*/ 13 h 135"/>
                <a:gd name="T22" fmla="*/ 9 w 105"/>
                <a:gd name="T23" fmla="*/ 130 h 135"/>
                <a:gd name="T24" fmla="*/ 15 w 105"/>
                <a:gd name="T25"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35">
                  <a:moveTo>
                    <a:pt x="15" y="135"/>
                  </a:moveTo>
                  <a:cubicBezTo>
                    <a:pt x="85" y="130"/>
                    <a:pt x="85" y="130"/>
                    <a:pt x="85" y="130"/>
                  </a:cubicBezTo>
                  <a:cubicBezTo>
                    <a:pt x="85" y="130"/>
                    <a:pt x="85" y="130"/>
                    <a:pt x="85" y="130"/>
                  </a:cubicBezTo>
                  <a:cubicBezTo>
                    <a:pt x="85" y="130"/>
                    <a:pt x="85" y="130"/>
                    <a:pt x="85" y="130"/>
                  </a:cubicBezTo>
                  <a:cubicBezTo>
                    <a:pt x="105" y="107"/>
                    <a:pt x="105" y="107"/>
                    <a:pt x="105" y="107"/>
                  </a:cubicBezTo>
                  <a:cubicBezTo>
                    <a:pt x="105" y="107"/>
                    <a:pt x="105" y="107"/>
                    <a:pt x="105" y="107"/>
                  </a:cubicBezTo>
                  <a:cubicBezTo>
                    <a:pt x="105" y="107"/>
                    <a:pt x="105" y="107"/>
                    <a:pt x="105" y="107"/>
                  </a:cubicBezTo>
                  <a:cubicBezTo>
                    <a:pt x="97" y="6"/>
                    <a:pt x="97" y="6"/>
                    <a:pt x="97" y="6"/>
                  </a:cubicBezTo>
                  <a:cubicBezTo>
                    <a:pt x="97" y="3"/>
                    <a:pt x="94" y="0"/>
                    <a:pt x="91" y="1"/>
                  </a:cubicBezTo>
                  <a:cubicBezTo>
                    <a:pt x="5" y="7"/>
                    <a:pt x="5" y="7"/>
                    <a:pt x="5" y="7"/>
                  </a:cubicBezTo>
                  <a:cubicBezTo>
                    <a:pt x="2" y="7"/>
                    <a:pt x="0" y="10"/>
                    <a:pt x="0" y="13"/>
                  </a:cubicBezTo>
                  <a:cubicBezTo>
                    <a:pt x="9" y="130"/>
                    <a:pt x="9" y="130"/>
                    <a:pt x="9" y="130"/>
                  </a:cubicBezTo>
                  <a:cubicBezTo>
                    <a:pt x="9" y="133"/>
                    <a:pt x="12" y="135"/>
                    <a:pt x="15" y="135"/>
                  </a:cubicBezTo>
                  <a:close/>
                </a:path>
              </a:pathLst>
            </a:custGeom>
            <a:solidFill>
              <a:srgbClr val="29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601"/>
            <p:cNvSpPr/>
            <p:nvPr/>
          </p:nvSpPr>
          <p:spPr bwMode="auto">
            <a:xfrm>
              <a:off x="3483" y="1539"/>
              <a:ext cx="186" cy="239"/>
            </a:xfrm>
            <a:custGeom>
              <a:avLst/>
              <a:gdLst>
                <a:gd name="T0" fmla="*/ 9 w 105"/>
                <a:gd name="T1" fmla="*/ 129 h 134"/>
                <a:gd name="T2" fmla="*/ 15 w 105"/>
                <a:gd name="T3" fmla="*/ 134 h 134"/>
                <a:gd name="T4" fmla="*/ 85 w 105"/>
                <a:gd name="T5" fmla="*/ 129 h 134"/>
                <a:gd name="T6" fmla="*/ 105 w 105"/>
                <a:gd name="T7" fmla="*/ 106 h 134"/>
                <a:gd name="T8" fmla="*/ 97 w 105"/>
                <a:gd name="T9" fmla="*/ 5 h 134"/>
                <a:gd name="T10" fmla="*/ 91 w 105"/>
                <a:gd name="T11" fmla="*/ 0 h 134"/>
                <a:gd name="T12" fmla="*/ 5 w 105"/>
                <a:gd name="T13" fmla="*/ 6 h 134"/>
                <a:gd name="T14" fmla="*/ 0 w 105"/>
                <a:gd name="T15" fmla="*/ 12 h 134"/>
                <a:gd name="T16" fmla="*/ 9 w 105"/>
                <a:gd name="T17" fmla="*/ 1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34">
                  <a:moveTo>
                    <a:pt x="9" y="129"/>
                  </a:moveTo>
                  <a:cubicBezTo>
                    <a:pt x="9" y="132"/>
                    <a:pt x="12" y="134"/>
                    <a:pt x="15" y="134"/>
                  </a:cubicBezTo>
                  <a:cubicBezTo>
                    <a:pt x="85" y="129"/>
                    <a:pt x="85" y="129"/>
                    <a:pt x="85" y="129"/>
                  </a:cubicBezTo>
                  <a:cubicBezTo>
                    <a:pt x="105" y="106"/>
                    <a:pt x="105" y="106"/>
                    <a:pt x="105" y="106"/>
                  </a:cubicBezTo>
                  <a:cubicBezTo>
                    <a:pt x="97" y="5"/>
                    <a:pt x="97" y="5"/>
                    <a:pt x="97" y="5"/>
                  </a:cubicBezTo>
                  <a:cubicBezTo>
                    <a:pt x="97" y="2"/>
                    <a:pt x="94" y="0"/>
                    <a:pt x="91" y="0"/>
                  </a:cubicBezTo>
                  <a:cubicBezTo>
                    <a:pt x="5" y="6"/>
                    <a:pt x="5" y="6"/>
                    <a:pt x="5" y="6"/>
                  </a:cubicBezTo>
                  <a:cubicBezTo>
                    <a:pt x="2" y="6"/>
                    <a:pt x="0" y="9"/>
                    <a:pt x="0" y="12"/>
                  </a:cubicBezTo>
                  <a:lnTo>
                    <a:pt x="9" y="129"/>
                  </a:lnTo>
                  <a:close/>
                </a:path>
              </a:pathLst>
            </a:custGeom>
            <a:solidFill>
              <a:srgbClr val="F0EA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602"/>
            <p:cNvSpPr/>
            <p:nvPr/>
          </p:nvSpPr>
          <p:spPr bwMode="auto">
            <a:xfrm>
              <a:off x="3495" y="1555"/>
              <a:ext cx="160" cy="182"/>
            </a:xfrm>
            <a:custGeom>
              <a:avLst/>
              <a:gdLst>
                <a:gd name="T0" fmla="*/ 0 w 90"/>
                <a:gd name="T1" fmla="*/ 8 h 102"/>
                <a:gd name="T2" fmla="*/ 82 w 90"/>
                <a:gd name="T3" fmla="*/ 2 h 102"/>
                <a:gd name="T4" fmla="*/ 89 w 90"/>
                <a:gd name="T5" fmla="*/ 102 h 102"/>
                <a:gd name="T6" fmla="*/ 90 w 90"/>
                <a:gd name="T7" fmla="*/ 102 h 102"/>
                <a:gd name="T8" fmla="*/ 83 w 90"/>
                <a:gd name="T9" fmla="*/ 1 h 102"/>
                <a:gd name="T10" fmla="*/ 83 w 90"/>
                <a:gd name="T11" fmla="*/ 1 h 102"/>
                <a:gd name="T12" fmla="*/ 83 w 90"/>
                <a:gd name="T13" fmla="*/ 0 h 102"/>
                <a:gd name="T14" fmla="*/ 0 w 90"/>
                <a:gd name="T15" fmla="*/ 6 h 102"/>
                <a:gd name="T16" fmla="*/ 0 w 90"/>
                <a:gd name="T17" fmla="*/ 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02">
                  <a:moveTo>
                    <a:pt x="0" y="8"/>
                  </a:moveTo>
                  <a:cubicBezTo>
                    <a:pt x="82" y="2"/>
                    <a:pt x="82" y="2"/>
                    <a:pt x="82" y="2"/>
                  </a:cubicBezTo>
                  <a:cubicBezTo>
                    <a:pt x="89" y="102"/>
                    <a:pt x="89" y="102"/>
                    <a:pt x="89" y="102"/>
                  </a:cubicBezTo>
                  <a:cubicBezTo>
                    <a:pt x="89" y="102"/>
                    <a:pt x="90" y="102"/>
                    <a:pt x="90" y="102"/>
                  </a:cubicBezTo>
                  <a:cubicBezTo>
                    <a:pt x="83" y="1"/>
                    <a:pt x="83" y="1"/>
                    <a:pt x="83" y="1"/>
                  </a:cubicBezTo>
                  <a:cubicBezTo>
                    <a:pt x="83" y="1"/>
                    <a:pt x="83" y="1"/>
                    <a:pt x="83" y="1"/>
                  </a:cubicBezTo>
                  <a:cubicBezTo>
                    <a:pt x="83" y="0"/>
                    <a:pt x="83" y="0"/>
                    <a:pt x="83" y="0"/>
                  </a:cubicBezTo>
                  <a:cubicBezTo>
                    <a:pt x="0" y="6"/>
                    <a:pt x="0" y="6"/>
                    <a:pt x="0" y="6"/>
                  </a:cubicBezTo>
                  <a:lnTo>
                    <a:pt x="0" y="8"/>
                  </a:lnTo>
                  <a:close/>
                </a:path>
              </a:pathLst>
            </a:custGeom>
            <a:solidFill>
              <a:srgbClr val="9596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603"/>
            <p:cNvSpPr>
              <a:spLocks noEditPoints="1"/>
            </p:cNvSpPr>
            <p:nvPr/>
          </p:nvSpPr>
          <p:spPr bwMode="auto">
            <a:xfrm>
              <a:off x="3500" y="1557"/>
              <a:ext cx="155" cy="196"/>
            </a:xfrm>
            <a:custGeom>
              <a:avLst/>
              <a:gdLst>
                <a:gd name="T0" fmla="*/ 0 w 155"/>
                <a:gd name="T1" fmla="*/ 11 h 196"/>
                <a:gd name="T2" fmla="*/ 141 w 155"/>
                <a:gd name="T3" fmla="*/ 0 h 196"/>
                <a:gd name="T4" fmla="*/ 155 w 155"/>
                <a:gd name="T5" fmla="*/ 185 h 196"/>
                <a:gd name="T6" fmla="*/ 15 w 155"/>
                <a:gd name="T7" fmla="*/ 196 h 196"/>
                <a:gd name="T8" fmla="*/ 0 w 155"/>
                <a:gd name="T9" fmla="*/ 11 h 196"/>
                <a:gd name="T10" fmla="*/ 141 w 155"/>
                <a:gd name="T11" fmla="*/ 2 h 196"/>
                <a:gd name="T12" fmla="*/ 0 w 155"/>
                <a:gd name="T13" fmla="*/ 11 h 196"/>
                <a:gd name="T14" fmla="*/ 15 w 155"/>
                <a:gd name="T15" fmla="*/ 194 h 196"/>
                <a:gd name="T16" fmla="*/ 155 w 155"/>
                <a:gd name="T17" fmla="*/ 183 h 196"/>
                <a:gd name="T18" fmla="*/ 141 w 155"/>
                <a:gd name="T19" fmla="*/ 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96">
                  <a:moveTo>
                    <a:pt x="0" y="11"/>
                  </a:moveTo>
                  <a:lnTo>
                    <a:pt x="141" y="0"/>
                  </a:lnTo>
                  <a:lnTo>
                    <a:pt x="155" y="185"/>
                  </a:lnTo>
                  <a:lnTo>
                    <a:pt x="15" y="196"/>
                  </a:lnTo>
                  <a:lnTo>
                    <a:pt x="0" y="11"/>
                  </a:lnTo>
                  <a:close/>
                  <a:moveTo>
                    <a:pt x="141" y="2"/>
                  </a:moveTo>
                  <a:lnTo>
                    <a:pt x="0" y="11"/>
                  </a:lnTo>
                  <a:lnTo>
                    <a:pt x="15" y="194"/>
                  </a:lnTo>
                  <a:lnTo>
                    <a:pt x="155" y="183"/>
                  </a:lnTo>
                  <a:lnTo>
                    <a:pt x="141" y="2"/>
                  </a:lnTo>
                  <a:close/>
                </a:path>
              </a:pathLst>
            </a:custGeom>
            <a:solidFill>
              <a:srgbClr val="9596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604"/>
            <p:cNvSpPr/>
            <p:nvPr/>
          </p:nvSpPr>
          <p:spPr bwMode="auto">
            <a:xfrm>
              <a:off x="3504" y="1587"/>
              <a:ext cx="138" cy="13"/>
            </a:xfrm>
            <a:custGeom>
              <a:avLst/>
              <a:gdLst>
                <a:gd name="T0" fmla="*/ 0 w 138"/>
                <a:gd name="T1" fmla="*/ 11 h 13"/>
                <a:gd name="T2" fmla="*/ 138 w 138"/>
                <a:gd name="T3" fmla="*/ 0 h 13"/>
                <a:gd name="T4" fmla="*/ 138 w 138"/>
                <a:gd name="T5" fmla="*/ 2 h 13"/>
                <a:gd name="T6" fmla="*/ 0 w 138"/>
                <a:gd name="T7" fmla="*/ 13 h 13"/>
                <a:gd name="T8" fmla="*/ 0 w 138"/>
                <a:gd name="T9" fmla="*/ 11 h 13"/>
              </a:gdLst>
              <a:ahLst/>
              <a:cxnLst>
                <a:cxn ang="0">
                  <a:pos x="T0" y="T1"/>
                </a:cxn>
                <a:cxn ang="0">
                  <a:pos x="T2" y="T3"/>
                </a:cxn>
                <a:cxn ang="0">
                  <a:pos x="T4" y="T5"/>
                </a:cxn>
                <a:cxn ang="0">
                  <a:pos x="T6" y="T7"/>
                </a:cxn>
                <a:cxn ang="0">
                  <a:pos x="T8" y="T9"/>
                </a:cxn>
              </a:cxnLst>
              <a:rect l="0" t="0" r="r" b="b"/>
              <a:pathLst>
                <a:path w="138" h="13">
                  <a:moveTo>
                    <a:pt x="0" y="11"/>
                  </a:moveTo>
                  <a:lnTo>
                    <a:pt x="138" y="0"/>
                  </a:lnTo>
                  <a:lnTo>
                    <a:pt x="138" y="2"/>
                  </a:lnTo>
                  <a:lnTo>
                    <a:pt x="0" y="13"/>
                  </a:lnTo>
                  <a:lnTo>
                    <a:pt x="0" y="11"/>
                  </a:lnTo>
                  <a:close/>
                </a:path>
              </a:pathLst>
            </a:custGeom>
            <a:solidFill>
              <a:srgbClr val="9596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605"/>
            <p:cNvSpPr/>
            <p:nvPr/>
          </p:nvSpPr>
          <p:spPr bwMode="auto">
            <a:xfrm>
              <a:off x="3506" y="1619"/>
              <a:ext cx="140" cy="11"/>
            </a:xfrm>
            <a:custGeom>
              <a:avLst/>
              <a:gdLst>
                <a:gd name="T0" fmla="*/ 0 w 140"/>
                <a:gd name="T1" fmla="*/ 11 h 11"/>
                <a:gd name="T2" fmla="*/ 140 w 140"/>
                <a:gd name="T3" fmla="*/ 0 h 11"/>
                <a:gd name="T4" fmla="*/ 140 w 140"/>
                <a:gd name="T5" fmla="*/ 0 h 11"/>
                <a:gd name="T6" fmla="*/ 0 w 140"/>
                <a:gd name="T7" fmla="*/ 11 h 11"/>
                <a:gd name="T8" fmla="*/ 0 w 140"/>
                <a:gd name="T9" fmla="*/ 11 h 11"/>
              </a:gdLst>
              <a:ahLst/>
              <a:cxnLst>
                <a:cxn ang="0">
                  <a:pos x="T0" y="T1"/>
                </a:cxn>
                <a:cxn ang="0">
                  <a:pos x="T2" y="T3"/>
                </a:cxn>
                <a:cxn ang="0">
                  <a:pos x="T4" y="T5"/>
                </a:cxn>
                <a:cxn ang="0">
                  <a:pos x="T6" y="T7"/>
                </a:cxn>
                <a:cxn ang="0">
                  <a:pos x="T8" y="T9"/>
                </a:cxn>
              </a:cxnLst>
              <a:rect l="0" t="0" r="r" b="b"/>
              <a:pathLst>
                <a:path w="140" h="11">
                  <a:moveTo>
                    <a:pt x="0" y="11"/>
                  </a:moveTo>
                  <a:lnTo>
                    <a:pt x="140" y="0"/>
                  </a:lnTo>
                  <a:lnTo>
                    <a:pt x="140" y="0"/>
                  </a:lnTo>
                  <a:lnTo>
                    <a:pt x="0" y="11"/>
                  </a:lnTo>
                  <a:lnTo>
                    <a:pt x="0" y="11"/>
                  </a:lnTo>
                  <a:close/>
                </a:path>
              </a:pathLst>
            </a:custGeom>
            <a:solidFill>
              <a:srgbClr val="9596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606"/>
            <p:cNvSpPr/>
            <p:nvPr/>
          </p:nvSpPr>
          <p:spPr bwMode="auto">
            <a:xfrm>
              <a:off x="3507" y="1650"/>
              <a:ext cx="141" cy="10"/>
            </a:xfrm>
            <a:custGeom>
              <a:avLst/>
              <a:gdLst>
                <a:gd name="T0" fmla="*/ 0 w 141"/>
                <a:gd name="T1" fmla="*/ 10 h 10"/>
                <a:gd name="T2" fmla="*/ 141 w 141"/>
                <a:gd name="T3" fmla="*/ 0 h 10"/>
                <a:gd name="T4" fmla="*/ 141 w 141"/>
                <a:gd name="T5" fmla="*/ 0 h 10"/>
                <a:gd name="T6" fmla="*/ 0 w 141"/>
                <a:gd name="T7" fmla="*/ 10 h 10"/>
                <a:gd name="T8" fmla="*/ 0 w 141"/>
                <a:gd name="T9" fmla="*/ 10 h 10"/>
              </a:gdLst>
              <a:ahLst/>
              <a:cxnLst>
                <a:cxn ang="0">
                  <a:pos x="T0" y="T1"/>
                </a:cxn>
                <a:cxn ang="0">
                  <a:pos x="T2" y="T3"/>
                </a:cxn>
                <a:cxn ang="0">
                  <a:pos x="T4" y="T5"/>
                </a:cxn>
                <a:cxn ang="0">
                  <a:pos x="T6" y="T7"/>
                </a:cxn>
                <a:cxn ang="0">
                  <a:pos x="T8" y="T9"/>
                </a:cxn>
              </a:cxnLst>
              <a:rect l="0" t="0" r="r" b="b"/>
              <a:pathLst>
                <a:path w="141" h="10">
                  <a:moveTo>
                    <a:pt x="0" y="10"/>
                  </a:moveTo>
                  <a:lnTo>
                    <a:pt x="141" y="0"/>
                  </a:lnTo>
                  <a:lnTo>
                    <a:pt x="141" y="0"/>
                  </a:lnTo>
                  <a:lnTo>
                    <a:pt x="0" y="10"/>
                  </a:lnTo>
                  <a:lnTo>
                    <a:pt x="0" y="10"/>
                  </a:lnTo>
                  <a:close/>
                </a:path>
              </a:pathLst>
            </a:custGeom>
            <a:solidFill>
              <a:srgbClr val="9596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1" name="Group 808"/>
          <p:cNvGrpSpPr/>
          <p:nvPr/>
        </p:nvGrpSpPr>
        <p:grpSpPr bwMode="auto">
          <a:xfrm>
            <a:off x="336074" y="2846582"/>
            <a:ext cx="3370262" cy="3367088"/>
            <a:chOff x="2318" y="1145"/>
            <a:chExt cx="2123" cy="2121"/>
          </a:xfrm>
        </p:grpSpPr>
        <p:sp>
          <p:nvSpPr>
            <p:cNvPr id="320" name="Freeform 608"/>
            <p:cNvSpPr/>
            <p:nvPr/>
          </p:nvSpPr>
          <p:spPr bwMode="auto">
            <a:xfrm>
              <a:off x="3509" y="1680"/>
              <a:ext cx="140" cy="11"/>
            </a:xfrm>
            <a:custGeom>
              <a:avLst/>
              <a:gdLst>
                <a:gd name="T0" fmla="*/ 0 w 140"/>
                <a:gd name="T1" fmla="*/ 11 h 11"/>
                <a:gd name="T2" fmla="*/ 140 w 140"/>
                <a:gd name="T3" fmla="*/ 0 h 11"/>
                <a:gd name="T4" fmla="*/ 140 w 140"/>
                <a:gd name="T5" fmla="*/ 0 h 11"/>
                <a:gd name="T6" fmla="*/ 0 w 140"/>
                <a:gd name="T7" fmla="*/ 11 h 11"/>
                <a:gd name="T8" fmla="*/ 0 w 140"/>
                <a:gd name="T9" fmla="*/ 11 h 11"/>
              </a:gdLst>
              <a:ahLst/>
              <a:cxnLst>
                <a:cxn ang="0">
                  <a:pos x="T0" y="T1"/>
                </a:cxn>
                <a:cxn ang="0">
                  <a:pos x="T2" y="T3"/>
                </a:cxn>
                <a:cxn ang="0">
                  <a:pos x="T4" y="T5"/>
                </a:cxn>
                <a:cxn ang="0">
                  <a:pos x="T6" y="T7"/>
                </a:cxn>
                <a:cxn ang="0">
                  <a:pos x="T8" y="T9"/>
                </a:cxn>
              </a:cxnLst>
              <a:rect l="0" t="0" r="r" b="b"/>
              <a:pathLst>
                <a:path w="140" h="11">
                  <a:moveTo>
                    <a:pt x="0" y="11"/>
                  </a:moveTo>
                  <a:lnTo>
                    <a:pt x="140" y="0"/>
                  </a:lnTo>
                  <a:lnTo>
                    <a:pt x="140" y="0"/>
                  </a:lnTo>
                  <a:lnTo>
                    <a:pt x="0" y="11"/>
                  </a:lnTo>
                  <a:lnTo>
                    <a:pt x="0" y="11"/>
                  </a:lnTo>
                  <a:close/>
                </a:path>
              </a:pathLst>
            </a:custGeom>
            <a:solidFill>
              <a:srgbClr val="9596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609"/>
            <p:cNvSpPr/>
            <p:nvPr/>
          </p:nvSpPr>
          <p:spPr bwMode="auto">
            <a:xfrm>
              <a:off x="3513" y="1710"/>
              <a:ext cx="140" cy="11"/>
            </a:xfrm>
            <a:custGeom>
              <a:avLst/>
              <a:gdLst>
                <a:gd name="T0" fmla="*/ 0 w 140"/>
                <a:gd name="T1" fmla="*/ 11 h 11"/>
                <a:gd name="T2" fmla="*/ 140 w 140"/>
                <a:gd name="T3" fmla="*/ 0 h 11"/>
                <a:gd name="T4" fmla="*/ 140 w 140"/>
                <a:gd name="T5" fmla="*/ 0 h 11"/>
                <a:gd name="T6" fmla="*/ 0 w 140"/>
                <a:gd name="T7" fmla="*/ 11 h 11"/>
                <a:gd name="T8" fmla="*/ 0 w 140"/>
                <a:gd name="T9" fmla="*/ 11 h 11"/>
              </a:gdLst>
              <a:ahLst/>
              <a:cxnLst>
                <a:cxn ang="0">
                  <a:pos x="T0" y="T1"/>
                </a:cxn>
                <a:cxn ang="0">
                  <a:pos x="T2" y="T3"/>
                </a:cxn>
                <a:cxn ang="0">
                  <a:pos x="T4" y="T5"/>
                </a:cxn>
                <a:cxn ang="0">
                  <a:pos x="T6" y="T7"/>
                </a:cxn>
                <a:cxn ang="0">
                  <a:pos x="T8" y="T9"/>
                </a:cxn>
              </a:cxnLst>
              <a:rect l="0" t="0" r="r" b="b"/>
              <a:pathLst>
                <a:path w="140" h="11">
                  <a:moveTo>
                    <a:pt x="0" y="11"/>
                  </a:moveTo>
                  <a:lnTo>
                    <a:pt x="140" y="0"/>
                  </a:lnTo>
                  <a:lnTo>
                    <a:pt x="140" y="0"/>
                  </a:lnTo>
                  <a:lnTo>
                    <a:pt x="0" y="11"/>
                  </a:lnTo>
                  <a:lnTo>
                    <a:pt x="0" y="11"/>
                  </a:lnTo>
                  <a:close/>
                </a:path>
              </a:pathLst>
            </a:custGeom>
            <a:solidFill>
              <a:srgbClr val="9596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610"/>
            <p:cNvSpPr/>
            <p:nvPr/>
          </p:nvSpPr>
          <p:spPr bwMode="auto">
            <a:xfrm>
              <a:off x="3523" y="1566"/>
              <a:ext cx="15" cy="183"/>
            </a:xfrm>
            <a:custGeom>
              <a:avLst/>
              <a:gdLst>
                <a:gd name="T0" fmla="*/ 0 w 15"/>
                <a:gd name="T1" fmla="*/ 0 h 183"/>
                <a:gd name="T2" fmla="*/ 2 w 15"/>
                <a:gd name="T3" fmla="*/ 0 h 183"/>
                <a:gd name="T4" fmla="*/ 15 w 15"/>
                <a:gd name="T5" fmla="*/ 183 h 183"/>
                <a:gd name="T6" fmla="*/ 15 w 15"/>
                <a:gd name="T7" fmla="*/ 183 h 183"/>
                <a:gd name="T8" fmla="*/ 0 w 15"/>
                <a:gd name="T9" fmla="*/ 0 h 183"/>
              </a:gdLst>
              <a:ahLst/>
              <a:cxnLst>
                <a:cxn ang="0">
                  <a:pos x="T0" y="T1"/>
                </a:cxn>
                <a:cxn ang="0">
                  <a:pos x="T2" y="T3"/>
                </a:cxn>
                <a:cxn ang="0">
                  <a:pos x="T4" y="T5"/>
                </a:cxn>
                <a:cxn ang="0">
                  <a:pos x="T6" y="T7"/>
                </a:cxn>
                <a:cxn ang="0">
                  <a:pos x="T8" y="T9"/>
                </a:cxn>
              </a:cxnLst>
              <a:rect l="0" t="0" r="r" b="b"/>
              <a:pathLst>
                <a:path w="15" h="183">
                  <a:moveTo>
                    <a:pt x="0" y="0"/>
                  </a:moveTo>
                  <a:lnTo>
                    <a:pt x="2" y="0"/>
                  </a:lnTo>
                  <a:lnTo>
                    <a:pt x="15" y="183"/>
                  </a:lnTo>
                  <a:lnTo>
                    <a:pt x="15" y="183"/>
                  </a:lnTo>
                  <a:lnTo>
                    <a:pt x="0" y="0"/>
                  </a:lnTo>
                  <a:close/>
                </a:path>
              </a:pathLst>
            </a:custGeom>
            <a:solidFill>
              <a:srgbClr val="9596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611"/>
            <p:cNvSpPr/>
            <p:nvPr/>
          </p:nvSpPr>
          <p:spPr bwMode="auto">
            <a:xfrm>
              <a:off x="3546" y="1564"/>
              <a:ext cx="15" cy="184"/>
            </a:xfrm>
            <a:custGeom>
              <a:avLst/>
              <a:gdLst>
                <a:gd name="T0" fmla="*/ 0 w 15"/>
                <a:gd name="T1" fmla="*/ 0 h 184"/>
                <a:gd name="T2" fmla="*/ 2 w 15"/>
                <a:gd name="T3" fmla="*/ 0 h 184"/>
                <a:gd name="T4" fmla="*/ 15 w 15"/>
                <a:gd name="T5" fmla="*/ 184 h 184"/>
                <a:gd name="T6" fmla="*/ 15 w 15"/>
                <a:gd name="T7" fmla="*/ 184 h 184"/>
                <a:gd name="T8" fmla="*/ 0 w 15"/>
                <a:gd name="T9" fmla="*/ 0 h 184"/>
              </a:gdLst>
              <a:ahLst/>
              <a:cxnLst>
                <a:cxn ang="0">
                  <a:pos x="T0" y="T1"/>
                </a:cxn>
                <a:cxn ang="0">
                  <a:pos x="T2" y="T3"/>
                </a:cxn>
                <a:cxn ang="0">
                  <a:pos x="T4" y="T5"/>
                </a:cxn>
                <a:cxn ang="0">
                  <a:pos x="T6" y="T7"/>
                </a:cxn>
                <a:cxn ang="0">
                  <a:pos x="T8" y="T9"/>
                </a:cxn>
              </a:cxnLst>
              <a:rect l="0" t="0" r="r" b="b"/>
              <a:pathLst>
                <a:path w="15" h="184">
                  <a:moveTo>
                    <a:pt x="0" y="0"/>
                  </a:moveTo>
                  <a:lnTo>
                    <a:pt x="2" y="0"/>
                  </a:lnTo>
                  <a:lnTo>
                    <a:pt x="15" y="184"/>
                  </a:lnTo>
                  <a:lnTo>
                    <a:pt x="15" y="184"/>
                  </a:lnTo>
                  <a:lnTo>
                    <a:pt x="0" y="0"/>
                  </a:lnTo>
                  <a:close/>
                </a:path>
              </a:pathLst>
            </a:custGeom>
            <a:solidFill>
              <a:srgbClr val="9596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612"/>
            <p:cNvSpPr/>
            <p:nvPr/>
          </p:nvSpPr>
          <p:spPr bwMode="auto">
            <a:xfrm>
              <a:off x="3571" y="1563"/>
              <a:ext cx="15" cy="183"/>
            </a:xfrm>
            <a:custGeom>
              <a:avLst/>
              <a:gdLst>
                <a:gd name="T0" fmla="*/ 0 w 15"/>
                <a:gd name="T1" fmla="*/ 0 h 183"/>
                <a:gd name="T2" fmla="*/ 0 w 15"/>
                <a:gd name="T3" fmla="*/ 0 h 183"/>
                <a:gd name="T4" fmla="*/ 15 w 15"/>
                <a:gd name="T5" fmla="*/ 183 h 183"/>
                <a:gd name="T6" fmla="*/ 13 w 15"/>
                <a:gd name="T7" fmla="*/ 183 h 183"/>
                <a:gd name="T8" fmla="*/ 0 w 15"/>
                <a:gd name="T9" fmla="*/ 0 h 183"/>
              </a:gdLst>
              <a:ahLst/>
              <a:cxnLst>
                <a:cxn ang="0">
                  <a:pos x="T0" y="T1"/>
                </a:cxn>
                <a:cxn ang="0">
                  <a:pos x="T2" y="T3"/>
                </a:cxn>
                <a:cxn ang="0">
                  <a:pos x="T4" y="T5"/>
                </a:cxn>
                <a:cxn ang="0">
                  <a:pos x="T6" y="T7"/>
                </a:cxn>
                <a:cxn ang="0">
                  <a:pos x="T8" y="T9"/>
                </a:cxn>
              </a:cxnLst>
              <a:rect l="0" t="0" r="r" b="b"/>
              <a:pathLst>
                <a:path w="15" h="183">
                  <a:moveTo>
                    <a:pt x="0" y="0"/>
                  </a:moveTo>
                  <a:lnTo>
                    <a:pt x="0" y="0"/>
                  </a:lnTo>
                  <a:lnTo>
                    <a:pt x="15" y="183"/>
                  </a:lnTo>
                  <a:lnTo>
                    <a:pt x="13" y="183"/>
                  </a:lnTo>
                  <a:lnTo>
                    <a:pt x="0" y="0"/>
                  </a:lnTo>
                  <a:close/>
                </a:path>
              </a:pathLst>
            </a:custGeom>
            <a:solidFill>
              <a:srgbClr val="9596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613"/>
            <p:cNvSpPr/>
            <p:nvPr/>
          </p:nvSpPr>
          <p:spPr bwMode="auto">
            <a:xfrm>
              <a:off x="3594" y="1561"/>
              <a:ext cx="15" cy="185"/>
            </a:xfrm>
            <a:custGeom>
              <a:avLst/>
              <a:gdLst>
                <a:gd name="T0" fmla="*/ 0 w 15"/>
                <a:gd name="T1" fmla="*/ 0 h 185"/>
                <a:gd name="T2" fmla="*/ 0 w 15"/>
                <a:gd name="T3" fmla="*/ 0 h 185"/>
                <a:gd name="T4" fmla="*/ 15 w 15"/>
                <a:gd name="T5" fmla="*/ 183 h 185"/>
                <a:gd name="T6" fmla="*/ 13 w 15"/>
                <a:gd name="T7" fmla="*/ 185 h 185"/>
                <a:gd name="T8" fmla="*/ 0 w 15"/>
                <a:gd name="T9" fmla="*/ 0 h 185"/>
              </a:gdLst>
              <a:ahLst/>
              <a:cxnLst>
                <a:cxn ang="0">
                  <a:pos x="T0" y="T1"/>
                </a:cxn>
                <a:cxn ang="0">
                  <a:pos x="T2" y="T3"/>
                </a:cxn>
                <a:cxn ang="0">
                  <a:pos x="T4" y="T5"/>
                </a:cxn>
                <a:cxn ang="0">
                  <a:pos x="T6" y="T7"/>
                </a:cxn>
                <a:cxn ang="0">
                  <a:pos x="T8" y="T9"/>
                </a:cxn>
              </a:cxnLst>
              <a:rect l="0" t="0" r="r" b="b"/>
              <a:pathLst>
                <a:path w="15" h="185">
                  <a:moveTo>
                    <a:pt x="0" y="0"/>
                  </a:moveTo>
                  <a:lnTo>
                    <a:pt x="0" y="0"/>
                  </a:lnTo>
                  <a:lnTo>
                    <a:pt x="15" y="183"/>
                  </a:lnTo>
                  <a:lnTo>
                    <a:pt x="13" y="185"/>
                  </a:lnTo>
                  <a:lnTo>
                    <a:pt x="0" y="0"/>
                  </a:lnTo>
                  <a:close/>
                </a:path>
              </a:pathLst>
            </a:custGeom>
            <a:solidFill>
              <a:srgbClr val="9596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614"/>
            <p:cNvSpPr/>
            <p:nvPr/>
          </p:nvSpPr>
          <p:spPr bwMode="auto">
            <a:xfrm>
              <a:off x="3617" y="1559"/>
              <a:ext cx="15" cy="185"/>
            </a:xfrm>
            <a:custGeom>
              <a:avLst/>
              <a:gdLst>
                <a:gd name="T0" fmla="*/ 0 w 15"/>
                <a:gd name="T1" fmla="*/ 0 h 185"/>
                <a:gd name="T2" fmla="*/ 0 w 15"/>
                <a:gd name="T3" fmla="*/ 0 h 185"/>
                <a:gd name="T4" fmla="*/ 15 w 15"/>
                <a:gd name="T5" fmla="*/ 185 h 185"/>
                <a:gd name="T6" fmla="*/ 15 w 15"/>
                <a:gd name="T7" fmla="*/ 185 h 185"/>
                <a:gd name="T8" fmla="*/ 0 w 15"/>
                <a:gd name="T9" fmla="*/ 0 h 185"/>
              </a:gdLst>
              <a:ahLst/>
              <a:cxnLst>
                <a:cxn ang="0">
                  <a:pos x="T0" y="T1"/>
                </a:cxn>
                <a:cxn ang="0">
                  <a:pos x="T2" y="T3"/>
                </a:cxn>
                <a:cxn ang="0">
                  <a:pos x="T4" y="T5"/>
                </a:cxn>
                <a:cxn ang="0">
                  <a:pos x="T6" y="T7"/>
                </a:cxn>
                <a:cxn ang="0">
                  <a:pos x="T8" y="T9"/>
                </a:cxn>
              </a:cxnLst>
              <a:rect l="0" t="0" r="r" b="b"/>
              <a:pathLst>
                <a:path w="15" h="185">
                  <a:moveTo>
                    <a:pt x="0" y="0"/>
                  </a:moveTo>
                  <a:lnTo>
                    <a:pt x="0" y="0"/>
                  </a:lnTo>
                  <a:lnTo>
                    <a:pt x="15" y="185"/>
                  </a:lnTo>
                  <a:lnTo>
                    <a:pt x="15" y="185"/>
                  </a:lnTo>
                  <a:lnTo>
                    <a:pt x="0" y="0"/>
                  </a:lnTo>
                  <a:close/>
                </a:path>
              </a:pathLst>
            </a:custGeom>
            <a:solidFill>
              <a:srgbClr val="9596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615"/>
            <p:cNvSpPr/>
            <p:nvPr/>
          </p:nvSpPr>
          <p:spPr bwMode="auto">
            <a:xfrm>
              <a:off x="3515" y="1557"/>
              <a:ext cx="127" cy="194"/>
            </a:xfrm>
            <a:custGeom>
              <a:avLst/>
              <a:gdLst>
                <a:gd name="T0" fmla="*/ 126 w 127"/>
                <a:gd name="T1" fmla="*/ 0 h 194"/>
                <a:gd name="T2" fmla="*/ 127 w 127"/>
                <a:gd name="T3" fmla="*/ 2 h 194"/>
                <a:gd name="T4" fmla="*/ 108 w 127"/>
                <a:gd name="T5" fmla="*/ 66 h 194"/>
                <a:gd name="T6" fmla="*/ 83 w 127"/>
                <a:gd name="T7" fmla="*/ 38 h 194"/>
                <a:gd name="T8" fmla="*/ 63 w 127"/>
                <a:gd name="T9" fmla="*/ 98 h 194"/>
                <a:gd name="T10" fmla="*/ 42 w 127"/>
                <a:gd name="T11" fmla="*/ 116 h 194"/>
                <a:gd name="T12" fmla="*/ 31 w 127"/>
                <a:gd name="T13" fmla="*/ 132 h 194"/>
                <a:gd name="T14" fmla="*/ 3 w 127"/>
                <a:gd name="T15" fmla="*/ 191 h 194"/>
                <a:gd name="T16" fmla="*/ 3 w 127"/>
                <a:gd name="T17" fmla="*/ 191 h 194"/>
                <a:gd name="T18" fmla="*/ 0 w 127"/>
                <a:gd name="T19" fmla="*/ 194 h 194"/>
                <a:gd name="T20" fmla="*/ 0 w 127"/>
                <a:gd name="T21" fmla="*/ 189 h 194"/>
                <a:gd name="T22" fmla="*/ 1 w 127"/>
                <a:gd name="T23" fmla="*/ 189 h 194"/>
                <a:gd name="T24" fmla="*/ 30 w 127"/>
                <a:gd name="T25" fmla="*/ 130 h 194"/>
                <a:gd name="T26" fmla="*/ 40 w 127"/>
                <a:gd name="T27" fmla="*/ 116 h 194"/>
                <a:gd name="T28" fmla="*/ 62 w 127"/>
                <a:gd name="T29" fmla="*/ 96 h 194"/>
                <a:gd name="T30" fmla="*/ 81 w 127"/>
                <a:gd name="T31" fmla="*/ 34 h 194"/>
                <a:gd name="T32" fmla="*/ 106 w 127"/>
                <a:gd name="T33" fmla="*/ 62 h 194"/>
                <a:gd name="T34" fmla="*/ 126 w 127"/>
                <a:gd name="T35"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194">
                  <a:moveTo>
                    <a:pt x="126" y="0"/>
                  </a:moveTo>
                  <a:lnTo>
                    <a:pt x="127" y="2"/>
                  </a:lnTo>
                  <a:lnTo>
                    <a:pt x="108" y="66"/>
                  </a:lnTo>
                  <a:lnTo>
                    <a:pt x="83" y="38"/>
                  </a:lnTo>
                  <a:lnTo>
                    <a:pt x="63" y="98"/>
                  </a:lnTo>
                  <a:lnTo>
                    <a:pt x="42" y="116"/>
                  </a:lnTo>
                  <a:lnTo>
                    <a:pt x="31" y="132"/>
                  </a:lnTo>
                  <a:lnTo>
                    <a:pt x="3" y="191"/>
                  </a:lnTo>
                  <a:lnTo>
                    <a:pt x="3" y="191"/>
                  </a:lnTo>
                  <a:lnTo>
                    <a:pt x="0" y="194"/>
                  </a:lnTo>
                  <a:lnTo>
                    <a:pt x="0" y="189"/>
                  </a:lnTo>
                  <a:lnTo>
                    <a:pt x="1" y="189"/>
                  </a:lnTo>
                  <a:lnTo>
                    <a:pt x="30" y="130"/>
                  </a:lnTo>
                  <a:lnTo>
                    <a:pt x="40" y="116"/>
                  </a:lnTo>
                  <a:lnTo>
                    <a:pt x="62" y="96"/>
                  </a:lnTo>
                  <a:lnTo>
                    <a:pt x="81" y="34"/>
                  </a:lnTo>
                  <a:lnTo>
                    <a:pt x="106" y="62"/>
                  </a:lnTo>
                  <a:lnTo>
                    <a:pt x="126" y="0"/>
                  </a:lnTo>
                  <a:close/>
                </a:path>
              </a:pathLst>
            </a:custGeom>
            <a:solidFill>
              <a:srgbClr val="D04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616"/>
            <p:cNvSpPr/>
            <p:nvPr/>
          </p:nvSpPr>
          <p:spPr bwMode="auto">
            <a:xfrm>
              <a:off x="3632" y="1728"/>
              <a:ext cx="37" cy="41"/>
            </a:xfrm>
            <a:custGeom>
              <a:avLst/>
              <a:gdLst>
                <a:gd name="T0" fmla="*/ 0 w 21"/>
                <a:gd name="T1" fmla="*/ 7 h 23"/>
                <a:gd name="T2" fmla="*/ 5 w 21"/>
                <a:gd name="T3" fmla="*/ 1 h 23"/>
                <a:gd name="T4" fmla="*/ 21 w 21"/>
                <a:gd name="T5" fmla="*/ 0 h 23"/>
                <a:gd name="T6" fmla="*/ 1 w 21"/>
                <a:gd name="T7" fmla="*/ 23 h 23"/>
                <a:gd name="T8" fmla="*/ 0 w 21"/>
                <a:gd name="T9" fmla="*/ 7 h 23"/>
              </a:gdLst>
              <a:ahLst/>
              <a:cxnLst>
                <a:cxn ang="0">
                  <a:pos x="T0" y="T1"/>
                </a:cxn>
                <a:cxn ang="0">
                  <a:pos x="T2" y="T3"/>
                </a:cxn>
                <a:cxn ang="0">
                  <a:pos x="T4" y="T5"/>
                </a:cxn>
                <a:cxn ang="0">
                  <a:pos x="T6" y="T7"/>
                </a:cxn>
                <a:cxn ang="0">
                  <a:pos x="T8" y="T9"/>
                </a:cxn>
              </a:cxnLst>
              <a:rect l="0" t="0" r="r" b="b"/>
              <a:pathLst>
                <a:path w="21" h="23">
                  <a:moveTo>
                    <a:pt x="0" y="7"/>
                  </a:moveTo>
                  <a:cubicBezTo>
                    <a:pt x="0" y="4"/>
                    <a:pt x="2" y="1"/>
                    <a:pt x="5" y="1"/>
                  </a:cubicBezTo>
                  <a:cubicBezTo>
                    <a:pt x="21" y="0"/>
                    <a:pt x="21" y="0"/>
                    <a:pt x="21" y="0"/>
                  </a:cubicBezTo>
                  <a:cubicBezTo>
                    <a:pt x="1" y="23"/>
                    <a:pt x="1" y="23"/>
                    <a:pt x="1" y="23"/>
                  </a:cubicBezTo>
                  <a:lnTo>
                    <a:pt x="0" y="7"/>
                  </a:lnTo>
                  <a:close/>
                </a:path>
              </a:pathLst>
            </a:custGeom>
            <a:solidFill>
              <a:srgbClr val="DDD3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617"/>
            <p:cNvSpPr/>
            <p:nvPr/>
          </p:nvSpPr>
          <p:spPr bwMode="auto">
            <a:xfrm>
              <a:off x="2953" y="1415"/>
              <a:ext cx="143" cy="183"/>
            </a:xfrm>
            <a:custGeom>
              <a:avLst/>
              <a:gdLst>
                <a:gd name="T0" fmla="*/ 4 w 80"/>
                <a:gd name="T1" fmla="*/ 14 h 103"/>
                <a:gd name="T2" fmla="*/ 4 w 80"/>
                <a:gd name="T3" fmla="*/ 14 h 103"/>
                <a:gd name="T4" fmla="*/ 0 w 80"/>
                <a:gd name="T5" fmla="*/ 16 h 103"/>
                <a:gd name="T6" fmla="*/ 7 w 80"/>
                <a:gd name="T7" fmla="*/ 45 h 103"/>
                <a:gd name="T8" fmla="*/ 9 w 80"/>
                <a:gd name="T9" fmla="*/ 51 h 103"/>
                <a:gd name="T10" fmla="*/ 10 w 80"/>
                <a:gd name="T11" fmla="*/ 54 h 103"/>
                <a:gd name="T12" fmla="*/ 16 w 80"/>
                <a:gd name="T13" fmla="*/ 58 h 103"/>
                <a:gd name="T14" fmla="*/ 16 w 80"/>
                <a:gd name="T15" fmla="*/ 58 h 103"/>
                <a:gd name="T16" fmla="*/ 16 w 80"/>
                <a:gd name="T17" fmla="*/ 59 h 103"/>
                <a:gd name="T18" fmla="*/ 13 w 80"/>
                <a:gd name="T19" fmla="*/ 65 h 103"/>
                <a:gd name="T20" fmla="*/ 23 w 80"/>
                <a:gd name="T21" fmla="*/ 103 h 103"/>
                <a:gd name="T22" fmla="*/ 28 w 80"/>
                <a:gd name="T23" fmla="*/ 102 h 103"/>
                <a:gd name="T24" fmla="*/ 28 w 80"/>
                <a:gd name="T25" fmla="*/ 103 h 103"/>
                <a:gd name="T26" fmla="*/ 80 w 80"/>
                <a:gd name="T27" fmla="*/ 89 h 103"/>
                <a:gd name="T28" fmla="*/ 56 w 80"/>
                <a:gd name="T29" fmla="*/ 0 h 103"/>
                <a:gd name="T30" fmla="*/ 4 w 80"/>
                <a:gd name="T31"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103">
                  <a:moveTo>
                    <a:pt x="4" y="14"/>
                  </a:moveTo>
                  <a:cubicBezTo>
                    <a:pt x="4" y="14"/>
                    <a:pt x="4" y="14"/>
                    <a:pt x="4" y="14"/>
                  </a:cubicBezTo>
                  <a:cubicBezTo>
                    <a:pt x="0" y="16"/>
                    <a:pt x="0" y="16"/>
                    <a:pt x="0" y="16"/>
                  </a:cubicBezTo>
                  <a:cubicBezTo>
                    <a:pt x="7" y="45"/>
                    <a:pt x="7" y="45"/>
                    <a:pt x="7" y="45"/>
                  </a:cubicBezTo>
                  <a:cubicBezTo>
                    <a:pt x="9" y="51"/>
                    <a:pt x="9" y="51"/>
                    <a:pt x="9" y="51"/>
                  </a:cubicBezTo>
                  <a:cubicBezTo>
                    <a:pt x="10" y="54"/>
                    <a:pt x="10" y="54"/>
                    <a:pt x="10" y="54"/>
                  </a:cubicBezTo>
                  <a:cubicBezTo>
                    <a:pt x="11" y="57"/>
                    <a:pt x="13" y="58"/>
                    <a:pt x="16" y="58"/>
                  </a:cubicBezTo>
                  <a:cubicBezTo>
                    <a:pt x="16" y="58"/>
                    <a:pt x="16" y="58"/>
                    <a:pt x="16" y="58"/>
                  </a:cubicBezTo>
                  <a:cubicBezTo>
                    <a:pt x="16" y="59"/>
                    <a:pt x="16" y="59"/>
                    <a:pt x="16" y="59"/>
                  </a:cubicBezTo>
                  <a:cubicBezTo>
                    <a:pt x="14" y="60"/>
                    <a:pt x="12" y="62"/>
                    <a:pt x="13" y="65"/>
                  </a:cubicBezTo>
                  <a:cubicBezTo>
                    <a:pt x="23" y="103"/>
                    <a:pt x="23" y="103"/>
                    <a:pt x="23" y="103"/>
                  </a:cubicBezTo>
                  <a:cubicBezTo>
                    <a:pt x="28" y="102"/>
                    <a:pt x="28" y="102"/>
                    <a:pt x="28" y="102"/>
                  </a:cubicBezTo>
                  <a:cubicBezTo>
                    <a:pt x="28" y="103"/>
                    <a:pt x="28" y="103"/>
                    <a:pt x="28" y="103"/>
                  </a:cubicBezTo>
                  <a:cubicBezTo>
                    <a:pt x="80" y="89"/>
                    <a:pt x="80" y="89"/>
                    <a:pt x="80" y="89"/>
                  </a:cubicBezTo>
                  <a:cubicBezTo>
                    <a:pt x="56" y="0"/>
                    <a:pt x="56" y="0"/>
                    <a:pt x="56" y="0"/>
                  </a:cubicBezTo>
                  <a:lnTo>
                    <a:pt x="4" y="14"/>
                  </a:lnTo>
                  <a:close/>
                </a:path>
              </a:pathLst>
            </a:custGeom>
            <a:solidFill>
              <a:srgbClr val="29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618"/>
            <p:cNvSpPr/>
            <p:nvPr/>
          </p:nvSpPr>
          <p:spPr bwMode="auto">
            <a:xfrm>
              <a:off x="2959" y="1410"/>
              <a:ext cx="135" cy="185"/>
            </a:xfrm>
            <a:custGeom>
              <a:avLst/>
              <a:gdLst>
                <a:gd name="T0" fmla="*/ 92 w 135"/>
                <a:gd name="T1" fmla="*/ 0 h 185"/>
                <a:gd name="T2" fmla="*/ 135 w 135"/>
                <a:gd name="T3" fmla="*/ 160 h 185"/>
                <a:gd name="T4" fmla="*/ 42 w 135"/>
                <a:gd name="T5" fmla="*/ 185 h 185"/>
                <a:gd name="T6" fmla="*/ 0 w 135"/>
                <a:gd name="T7" fmla="*/ 25 h 185"/>
                <a:gd name="T8" fmla="*/ 92 w 135"/>
                <a:gd name="T9" fmla="*/ 0 h 185"/>
              </a:gdLst>
              <a:ahLst/>
              <a:cxnLst>
                <a:cxn ang="0">
                  <a:pos x="T0" y="T1"/>
                </a:cxn>
                <a:cxn ang="0">
                  <a:pos x="T2" y="T3"/>
                </a:cxn>
                <a:cxn ang="0">
                  <a:pos x="T4" y="T5"/>
                </a:cxn>
                <a:cxn ang="0">
                  <a:pos x="T6" y="T7"/>
                </a:cxn>
                <a:cxn ang="0">
                  <a:pos x="T8" y="T9"/>
                </a:cxn>
              </a:cxnLst>
              <a:rect l="0" t="0" r="r" b="b"/>
              <a:pathLst>
                <a:path w="135" h="185">
                  <a:moveTo>
                    <a:pt x="92" y="0"/>
                  </a:moveTo>
                  <a:lnTo>
                    <a:pt x="135" y="160"/>
                  </a:lnTo>
                  <a:lnTo>
                    <a:pt x="42" y="185"/>
                  </a:lnTo>
                  <a:lnTo>
                    <a:pt x="0" y="25"/>
                  </a:lnTo>
                  <a:lnTo>
                    <a:pt x="92" y="0"/>
                  </a:lnTo>
                  <a:close/>
                </a:path>
              </a:pathLst>
            </a:custGeom>
            <a:solidFill>
              <a:srgbClr val="08A1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619"/>
            <p:cNvSpPr/>
            <p:nvPr/>
          </p:nvSpPr>
          <p:spPr bwMode="auto">
            <a:xfrm>
              <a:off x="2952" y="1415"/>
              <a:ext cx="117" cy="100"/>
            </a:xfrm>
            <a:custGeom>
              <a:avLst/>
              <a:gdLst>
                <a:gd name="T0" fmla="*/ 10 w 66"/>
                <a:gd name="T1" fmla="*/ 51 h 56"/>
                <a:gd name="T2" fmla="*/ 16 w 66"/>
                <a:gd name="T3" fmla="*/ 55 h 56"/>
                <a:gd name="T4" fmla="*/ 65 w 66"/>
                <a:gd name="T5" fmla="*/ 42 h 56"/>
                <a:gd name="T6" fmla="*/ 66 w 66"/>
                <a:gd name="T7" fmla="*/ 42 h 56"/>
                <a:gd name="T8" fmla="*/ 59 w 66"/>
                <a:gd name="T9" fmla="*/ 38 h 56"/>
                <a:gd name="T10" fmla="*/ 49 w 66"/>
                <a:gd name="T11" fmla="*/ 0 h 56"/>
                <a:gd name="T12" fmla="*/ 0 w 66"/>
                <a:gd name="T13" fmla="*/ 13 h 56"/>
                <a:gd name="T14" fmla="*/ 10 w 66"/>
                <a:gd name="T15" fmla="*/ 51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56">
                  <a:moveTo>
                    <a:pt x="10" y="51"/>
                  </a:moveTo>
                  <a:cubicBezTo>
                    <a:pt x="11" y="54"/>
                    <a:pt x="13" y="56"/>
                    <a:pt x="16" y="55"/>
                  </a:cubicBezTo>
                  <a:cubicBezTo>
                    <a:pt x="65" y="42"/>
                    <a:pt x="65" y="42"/>
                    <a:pt x="65" y="42"/>
                  </a:cubicBezTo>
                  <a:cubicBezTo>
                    <a:pt x="66" y="42"/>
                    <a:pt x="66" y="42"/>
                    <a:pt x="66" y="42"/>
                  </a:cubicBezTo>
                  <a:cubicBezTo>
                    <a:pt x="63" y="42"/>
                    <a:pt x="60" y="41"/>
                    <a:pt x="59" y="38"/>
                  </a:cubicBezTo>
                  <a:cubicBezTo>
                    <a:pt x="49" y="0"/>
                    <a:pt x="49" y="0"/>
                    <a:pt x="49" y="0"/>
                  </a:cubicBezTo>
                  <a:cubicBezTo>
                    <a:pt x="0" y="13"/>
                    <a:pt x="0" y="13"/>
                    <a:pt x="0" y="13"/>
                  </a:cubicBezTo>
                  <a:lnTo>
                    <a:pt x="10" y="51"/>
                  </a:lnTo>
                  <a:close/>
                </a:path>
              </a:pathLst>
            </a:custGeom>
            <a:solidFill>
              <a:srgbClr val="F0EA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620"/>
            <p:cNvSpPr/>
            <p:nvPr/>
          </p:nvSpPr>
          <p:spPr bwMode="auto">
            <a:xfrm>
              <a:off x="3060" y="1491"/>
              <a:ext cx="30" cy="80"/>
            </a:xfrm>
            <a:custGeom>
              <a:avLst/>
              <a:gdLst>
                <a:gd name="T0" fmla="*/ 9 w 30"/>
                <a:gd name="T1" fmla="*/ 0 h 80"/>
                <a:gd name="T2" fmla="*/ 30 w 30"/>
                <a:gd name="T3" fmla="*/ 77 h 80"/>
                <a:gd name="T4" fmla="*/ 20 w 30"/>
                <a:gd name="T5" fmla="*/ 80 h 80"/>
                <a:gd name="T6" fmla="*/ 0 w 30"/>
                <a:gd name="T7" fmla="*/ 2 h 80"/>
                <a:gd name="T8" fmla="*/ 9 w 30"/>
                <a:gd name="T9" fmla="*/ 0 h 80"/>
              </a:gdLst>
              <a:ahLst/>
              <a:cxnLst>
                <a:cxn ang="0">
                  <a:pos x="T0" y="T1"/>
                </a:cxn>
                <a:cxn ang="0">
                  <a:pos x="T2" y="T3"/>
                </a:cxn>
                <a:cxn ang="0">
                  <a:pos x="T4" y="T5"/>
                </a:cxn>
                <a:cxn ang="0">
                  <a:pos x="T6" y="T7"/>
                </a:cxn>
                <a:cxn ang="0">
                  <a:pos x="T8" y="T9"/>
                </a:cxn>
              </a:cxnLst>
              <a:rect l="0" t="0" r="r" b="b"/>
              <a:pathLst>
                <a:path w="30" h="80">
                  <a:moveTo>
                    <a:pt x="9" y="0"/>
                  </a:moveTo>
                  <a:lnTo>
                    <a:pt x="30" y="77"/>
                  </a:lnTo>
                  <a:lnTo>
                    <a:pt x="20" y="80"/>
                  </a:lnTo>
                  <a:lnTo>
                    <a:pt x="0" y="2"/>
                  </a:lnTo>
                  <a:lnTo>
                    <a:pt x="9" y="0"/>
                  </a:lnTo>
                  <a:close/>
                </a:path>
              </a:pathLst>
            </a:custGeom>
            <a:solidFill>
              <a:srgbClr val="CBA8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621"/>
            <p:cNvSpPr/>
            <p:nvPr/>
          </p:nvSpPr>
          <p:spPr bwMode="auto">
            <a:xfrm>
              <a:off x="2973" y="1491"/>
              <a:ext cx="108" cy="104"/>
            </a:xfrm>
            <a:custGeom>
              <a:avLst/>
              <a:gdLst>
                <a:gd name="T0" fmla="*/ 1 w 61"/>
                <a:gd name="T1" fmla="*/ 20 h 58"/>
                <a:gd name="T2" fmla="*/ 5 w 61"/>
                <a:gd name="T3" fmla="*/ 13 h 58"/>
                <a:gd name="T4" fmla="*/ 54 w 61"/>
                <a:gd name="T5" fmla="*/ 0 h 58"/>
                <a:gd name="T6" fmla="*/ 54 w 61"/>
                <a:gd name="T7" fmla="*/ 0 h 58"/>
                <a:gd name="T8" fmla="*/ 50 w 61"/>
                <a:gd name="T9" fmla="*/ 6 h 58"/>
                <a:gd name="T10" fmla="*/ 61 w 61"/>
                <a:gd name="T11" fmla="*/ 44 h 58"/>
                <a:gd name="T12" fmla="*/ 11 w 61"/>
                <a:gd name="T13" fmla="*/ 58 h 58"/>
                <a:gd name="T14" fmla="*/ 1 w 61"/>
                <a:gd name="T15" fmla="*/ 2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58">
                  <a:moveTo>
                    <a:pt x="1" y="20"/>
                  </a:moveTo>
                  <a:cubicBezTo>
                    <a:pt x="0" y="17"/>
                    <a:pt x="2" y="14"/>
                    <a:pt x="5" y="13"/>
                  </a:cubicBezTo>
                  <a:cubicBezTo>
                    <a:pt x="54" y="0"/>
                    <a:pt x="54" y="0"/>
                    <a:pt x="54" y="0"/>
                  </a:cubicBezTo>
                  <a:cubicBezTo>
                    <a:pt x="54" y="0"/>
                    <a:pt x="54" y="0"/>
                    <a:pt x="54" y="0"/>
                  </a:cubicBezTo>
                  <a:cubicBezTo>
                    <a:pt x="51" y="1"/>
                    <a:pt x="50" y="3"/>
                    <a:pt x="50" y="6"/>
                  </a:cubicBezTo>
                  <a:cubicBezTo>
                    <a:pt x="61" y="44"/>
                    <a:pt x="61" y="44"/>
                    <a:pt x="61" y="44"/>
                  </a:cubicBezTo>
                  <a:cubicBezTo>
                    <a:pt x="11" y="58"/>
                    <a:pt x="11" y="58"/>
                    <a:pt x="11" y="58"/>
                  </a:cubicBezTo>
                  <a:lnTo>
                    <a:pt x="1" y="20"/>
                  </a:lnTo>
                  <a:close/>
                </a:path>
              </a:pathLst>
            </a:custGeom>
            <a:solidFill>
              <a:srgbClr val="F0EA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622"/>
            <p:cNvSpPr/>
            <p:nvPr/>
          </p:nvSpPr>
          <p:spPr bwMode="auto">
            <a:xfrm>
              <a:off x="3064" y="1491"/>
              <a:ext cx="26" cy="79"/>
            </a:xfrm>
            <a:custGeom>
              <a:avLst/>
              <a:gdLst>
                <a:gd name="T0" fmla="*/ 1 w 15"/>
                <a:gd name="T1" fmla="*/ 6 h 44"/>
                <a:gd name="T2" fmla="*/ 11 w 15"/>
                <a:gd name="T3" fmla="*/ 44 h 44"/>
                <a:gd name="T4" fmla="*/ 15 w 15"/>
                <a:gd name="T5" fmla="*/ 43 h 44"/>
                <a:gd name="T6" fmla="*/ 3 w 15"/>
                <a:gd name="T7" fmla="*/ 0 h 44"/>
                <a:gd name="T8" fmla="*/ 1 w 15"/>
                <a:gd name="T9" fmla="*/ 6 h 44"/>
              </a:gdLst>
              <a:ahLst/>
              <a:cxnLst>
                <a:cxn ang="0">
                  <a:pos x="T0" y="T1"/>
                </a:cxn>
                <a:cxn ang="0">
                  <a:pos x="T2" y="T3"/>
                </a:cxn>
                <a:cxn ang="0">
                  <a:pos x="T4" y="T5"/>
                </a:cxn>
                <a:cxn ang="0">
                  <a:pos x="T6" y="T7"/>
                </a:cxn>
                <a:cxn ang="0">
                  <a:pos x="T8" y="T9"/>
                </a:cxn>
              </a:cxnLst>
              <a:rect l="0" t="0" r="r" b="b"/>
              <a:pathLst>
                <a:path w="15" h="44">
                  <a:moveTo>
                    <a:pt x="1" y="6"/>
                  </a:moveTo>
                  <a:cubicBezTo>
                    <a:pt x="11" y="44"/>
                    <a:pt x="11" y="44"/>
                    <a:pt x="11" y="44"/>
                  </a:cubicBezTo>
                  <a:cubicBezTo>
                    <a:pt x="15" y="43"/>
                    <a:pt x="15" y="43"/>
                    <a:pt x="15" y="43"/>
                  </a:cubicBezTo>
                  <a:cubicBezTo>
                    <a:pt x="3" y="0"/>
                    <a:pt x="3" y="0"/>
                    <a:pt x="3" y="0"/>
                  </a:cubicBezTo>
                  <a:cubicBezTo>
                    <a:pt x="0" y="1"/>
                    <a:pt x="0" y="3"/>
                    <a:pt x="1" y="6"/>
                  </a:cubicBezTo>
                  <a:close/>
                </a:path>
              </a:pathLst>
            </a:custGeom>
            <a:solidFill>
              <a:srgbClr val="F0EA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623"/>
            <p:cNvSpPr/>
            <p:nvPr/>
          </p:nvSpPr>
          <p:spPr bwMode="auto">
            <a:xfrm>
              <a:off x="3065" y="1491"/>
              <a:ext cx="20" cy="79"/>
            </a:xfrm>
            <a:custGeom>
              <a:avLst/>
              <a:gdLst>
                <a:gd name="T0" fmla="*/ 2 w 11"/>
                <a:gd name="T1" fmla="*/ 0 h 44"/>
                <a:gd name="T2" fmla="*/ 2 w 11"/>
                <a:gd name="T3" fmla="*/ 0 h 44"/>
                <a:gd name="T4" fmla="*/ 1 w 11"/>
                <a:gd name="T5" fmla="*/ 0 h 44"/>
                <a:gd name="T6" fmla="*/ 1 w 11"/>
                <a:gd name="T7" fmla="*/ 1 h 44"/>
                <a:gd name="T8" fmla="*/ 0 w 11"/>
                <a:gd name="T9" fmla="*/ 3 h 44"/>
                <a:gd name="T10" fmla="*/ 1 w 11"/>
                <a:gd name="T11" fmla="*/ 6 h 44"/>
                <a:gd name="T12" fmla="*/ 5 w 11"/>
                <a:gd name="T13" fmla="*/ 21 h 44"/>
                <a:gd name="T14" fmla="*/ 9 w 11"/>
                <a:gd name="T15" fmla="*/ 37 h 44"/>
                <a:gd name="T16" fmla="*/ 10 w 11"/>
                <a:gd name="T17" fmla="*/ 38 h 44"/>
                <a:gd name="T18" fmla="*/ 10 w 11"/>
                <a:gd name="T19" fmla="*/ 40 h 44"/>
                <a:gd name="T20" fmla="*/ 10 w 11"/>
                <a:gd name="T21" fmla="*/ 42 h 44"/>
                <a:gd name="T22" fmla="*/ 11 w 11"/>
                <a:gd name="T23" fmla="*/ 44 h 44"/>
                <a:gd name="T24" fmla="*/ 10 w 11"/>
                <a:gd name="T25" fmla="*/ 42 h 44"/>
                <a:gd name="T26" fmla="*/ 10 w 11"/>
                <a:gd name="T27" fmla="*/ 40 h 44"/>
                <a:gd name="T28" fmla="*/ 9 w 11"/>
                <a:gd name="T29" fmla="*/ 38 h 44"/>
                <a:gd name="T30" fmla="*/ 9 w 11"/>
                <a:gd name="T31" fmla="*/ 37 h 44"/>
                <a:gd name="T32" fmla="*/ 5 w 11"/>
                <a:gd name="T33" fmla="*/ 22 h 44"/>
                <a:gd name="T34" fmla="*/ 0 w 11"/>
                <a:gd name="T35" fmla="*/ 6 h 44"/>
                <a:gd name="T36" fmla="*/ 0 w 11"/>
                <a:gd name="T37" fmla="*/ 5 h 44"/>
                <a:gd name="T38" fmla="*/ 0 w 11"/>
                <a:gd name="T39" fmla="*/ 3 h 44"/>
                <a:gd name="T40" fmla="*/ 0 w 11"/>
                <a:gd name="T41" fmla="*/ 1 h 44"/>
                <a:gd name="T42" fmla="*/ 1 w 11"/>
                <a:gd name="T43" fmla="*/ 0 h 44"/>
                <a:gd name="T44" fmla="*/ 2 w 11"/>
                <a:gd name="T4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44">
                  <a:moveTo>
                    <a:pt x="2" y="0"/>
                  </a:moveTo>
                  <a:cubicBezTo>
                    <a:pt x="2" y="0"/>
                    <a:pt x="2" y="0"/>
                    <a:pt x="2" y="0"/>
                  </a:cubicBezTo>
                  <a:cubicBezTo>
                    <a:pt x="1" y="0"/>
                    <a:pt x="1" y="0"/>
                    <a:pt x="1" y="0"/>
                  </a:cubicBezTo>
                  <a:cubicBezTo>
                    <a:pt x="1" y="0"/>
                    <a:pt x="1" y="0"/>
                    <a:pt x="1" y="1"/>
                  </a:cubicBezTo>
                  <a:cubicBezTo>
                    <a:pt x="0" y="2"/>
                    <a:pt x="0" y="2"/>
                    <a:pt x="0" y="3"/>
                  </a:cubicBezTo>
                  <a:cubicBezTo>
                    <a:pt x="0" y="4"/>
                    <a:pt x="1" y="5"/>
                    <a:pt x="1" y="6"/>
                  </a:cubicBezTo>
                  <a:cubicBezTo>
                    <a:pt x="2" y="10"/>
                    <a:pt x="4" y="16"/>
                    <a:pt x="5" y="21"/>
                  </a:cubicBezTo>
                  <a:cubicBezTo>
                    <a:pt x="7" y="27"/>
                    <a:pt x="8" y="33"/>
                    <a:pt x="9" y="37"/>
                  </a:cubicBezTo>
                  <a:cubicBezTo>
                    <a:pt x="9" y="37"/>
                    <a:pt x="10" y="38"/>
                    <a:pt x="10" y="38"/>
                  </a:cubicBezTo>
                  <a:cubicBezTo>
                    <a:pt x="10" y="39"/>
                    <a:pt x="10" y="39"/>
                    <a:pt x="10" y="40"/>
                  </a:cubicBezTo>
                  <a:cubicBezTo>
                    <a:pt x="10" y="41"/>
                    <a:pt x="10" y="41"/>
                    <a:pt x="10" y="42"/>
                  </a:cubicBezTo>
                  <a:cubicBezTo>
                    <a:pt x="11" y="43"/>
                    <a:pt x="11" y="44"/>
                    <a:pt x="11" y="44"/>
                  </a:cubicBezTo>
                  <a:cubicBezTo>
                    <a:pt x="11" y="44"/>
                    <a:pt x="11" y="43"/>
                    <a:pt x="10" y="42"/>
                  </a:cubicBezTo>
                  <a:cubicBezTo>
                    <a:pt x="10" y="41"/>
                    <a:pt x="10" y="41"/>
                    <a:pt x="10" y="40"/>
                  </a:cubicBezTo>
                  <a:cubicBezTo>
                    <a:pt x="9" y="39"/>
                    <a:pt x="9" y="39"/>
                    <a:pt x="9" y="38"/>
                  </a:cubicBezTo>
                  <a:cubicBezTo>
                    <a:pt x="9" y="38"/>
                    <a:pt x="9" y="37"/>
                    <a:pt x="9" y="37"/>
                  </a:cubicBezTo>
                  <a:cubicBezTo>
                    <a:pt x="8" y="33"/>
                    <a:pt x="6" y="27"/>
                    <a:pt x="5" y="22"/>
                  </a:cubicBezTo>
                  <a:cubicBezTo>
                    <a:pt x="3" y="16"/>
                    <a:pt x="2" y="10"/>
                    <a:pt x="0" y="6"/>
                  </a:cubicBezTo>
                  <a:cubicBezTo>
                    <a:pt x="0" y="6"/>
                    <a:pt x="0" y="5"/>
                    <a:pt x="0" y="5"/>
                  </a:cubicBezTo>
                  <a:cubicBezTo>
                    <a:pt x="0" y="4"/>
                    <a:pt x="0" y="4"/>
                    <a:pt x="0" y="3"/>
                  </a:cubicBezTo>
                  <a:cubicBezTo>
                    <a:pt x="0" y="2"/>
                    <a:pt x="0" y="1"/>
                    <a:pt x="0" y="1"/>
                  </a:cubicBezTo>
                  <a:cubicBezTo>
                    <a:pt x="1" y="0"/>
                    <a:pt x="1" y="0"/>
                    <a:pt x="1" y="0"/>
                  </a:cubicBezTo>
                  <a:cubicBezTo>
                    <a:pt x="2" y="0"/>
                    <a:pt x="2" y="0"/>
                    <a:pt x="2" y="0"/>
                  </a:cubicBezTo>
                  <a:close/>
                </a:path>
              </a:pathLst>
            </a:custGeom>
            <a:solidFill>
              <a:srgbClr val="CBA8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624"/>
            <p:cNvSpPr/>
            <p:nvPr/>
          </p:nvSpPr>
          <p:spPr bwMode="auto">
            <a:xfrm>
              <a:off x="3067" y="1491"/>
              <a:ext cx="20" cy="79"/>
            </a:xfrm>
            <a:custGeom>
              <a:avLst/>
              <a:gdLst>
                <a:gd name="T0" fmla="*/ 1 w 11"/>
                <a:gd name="T1" fmla="*/ 0 h 44"/>
                <a:gd name="T2" fmla="*/ 0 w 11"/>
                <a:gd name="T3" fmla="*/ 0 h 44"/>
                <a:gd name="T4" fmla="*/ 0 w 11"/>
                <a:gd name="T5" fmla="*/ 1 h 44"/>
                <a:gd name="T6" fmla="*/ 0 w 11"/>
                <a:gd name="T7" fmla="*/ 4 h 44"/>
                <a:gd name="T8" fmla="*/ 1 w 11"/>
                <a:gd name="T9" fmla="*/ 5 h 44"/>
                <a:gd name="T10" fmla="*/ 1 w 11"/>
                <a:gd name="T11" fmla="*/ 6 h 44"/>
                <a:gd name="T12" fmla="*/ 5 w 11"/>
                <a:gd name="T13" fmla="*/ 21 h 44"/>
                <a:gd name="T14" fmla="*/ 9 w 11"/>
                <a:gd name="T15" fmla="*/ 37 h 44"/>
                <a:gd name="T16" fmla="*/ 10 w 11"/>
                <a:gd name="T17" fmla="*/ 38 h 44"/>
                <a:gd name="T18" fmla="*/ 10 w 11"/>
                <a:gd name="T19" fmla="*/ 39 h 44"/>
                <a:gd name="T20" fmla="*/ 10 w 11"/>
                <a:gd name="T21" fmla="*/ 42 h 44"/>
                <a:gd name="T22" fmla="*/ 11 w 11"/>
                <a:gd name="T23" fmla="*/ 44 h 44"/>
                <a:gd name="T24" fmla="*/ 10 w 11"/>
                <a:gd name="T25" fmla="*/ 42 h 44"/>
                <a:gd name="T26" fmla="*/ 10 w 11"/>
                <a:gd name="T27" fmla="*/ 40 h 44"/>
                <a:gd name="T28" fmla="*/ 9 w 11"/>
                <a:gd name="T29" fmla="*/ 38 h 44"/>
                <a:gd name="T30" fmla="*/ 9 w 11"/>
                <a:gd name="T31" fmla="*/ 37 h 44"/>
                <a:gd name="T32" fmla="*/ 5 w 11"/>
                <a:gd name="T33" fmla="*/ 22 h 44"/>
                <a:gd name="T34" fmla="*/ 1 w 11"/>
                <a:gd name="T35" fmla="*/ 6 h 44"/>
                <a:gd name="T36" fmla="*/ 0 w 11"/>
                <a:gd name="T37" fmla="*/ 5 h 44"/>
                <a:gd name="T38" fmla="*/ 0 w 11"/>
                <a:gd name="T39" fmla="*/ 4 h 44"/>
                <a:gd name="T40" fmla="*/ 0 w 11"/>
                <a:gd name="T41" fmla="*/ 1 h 44"/>
                <a:gd name="T42" fmla="*/ 0 w 11"/>
                <a:gd name="T43" fmla="*/ 0 h 44"/>
                <a:gd name="T44" fmla="*/ 1 w 11"/>
                <a:gd name="T4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44">
                  <a:moveTo>
                    <a:pt x="1" y="0"/>
                  </a:moveTo>
                  <a:cubicBezTo>
                    <a:pt x="0" y="0"/>
                    <a:pt x="0" y="0"/>
                    <a:pt x="0" y="0"/>
                  </a:cubicBezTo>
                  <a:cubicBezTo>
                    <a:pt x="0" y="0"/>
                    <a:pt x="0" y="1"/>
                    <a:pt x="0" y="1"/>
                  </a:cubicBezTo>
                  <a:cubicBezTo>
                    <a:pt x="0" y="2"/>
                    <a:pt x="0" y="3"/>
                    <a:pt x="0" y="4"/>
                  </a:cubicBezTo>
                  <a:cubicBezTo>
                    <a:pt x="0" y="4"/>
                    <a:pt x="1" y="4"/>
                    <a:pt x="1" y="5"/>
                  </a:cubicBezTo>
                  <a:cubicBezTo>
                    <a:pt x="1" y="5"/>
                    <a:pt x="1" y="6"/>
                    <a:pt x="1" y="6"/>
                  </a:cubicBezTo>
                  <a:cubicBezTo>
                    <a:pt x="2" y="10"/>
                    <a:pt x="4" y="16"/>
                    <a:pt x="5" y="21"/>
                  </a:cubicBezTo>
                  <a:cubicBezTo>
                    <a:pt x="7" y="27"/>
                    <a:pt x="8" y="33"/>
                    <a:pt x="9" y="37"/>
                  </a:cubicBezTo>
                  <a:cubicBezTo>
                    <a:pt x="9" y="37"/>
                    <a:pt x="10" y="38"/>
                    <a:pt x="10" y="38"/>
                  </a:cubicBezTo>
                  <a:cubicBezTo>
                    <a:pt x="10" y="39"/>
                    <a:pt x="10" y="39"/>
                    <a:pt x="10" y="39"/>
                  </a:cubicBezTo>
                  <a:cubicBezTo>
                    <a:pt x="10" y="40"/>
                    <a:pt x="10" y="41"/>
                    <a:pt x="10" y="42"/>
                  </a:cubicBezTo>
                  <a:cubicBezTo>
                    <a:pt x="11" y="43"/>
                    <a:pt x="11" y="44"/>
                    <a:pt x="11" y="44"/>
                  </a:cubicBezTo>
                  <a:cubicBezTo>
                    <a:pt x="11" y="44"/>
                    <a:pt x="11" y="43"/>
                    <a:pt x="10" y="42"/>
                  </a:cubicBezTo>
                  <a:cubicBezTo>
                    <a:pt x="10" y="41"/>
                    <a:pt x="10" y="40"/>
                    <a:pt x="10" y="40"/>
                  </a:cubicBezTo>
                  <a:cubicBezTo>
                    <a:pt x="9" y="39"/>
                    <a:pt x="9" y="39"/>
                    <a:pt x="9" y="38"/>
                  </a:cubicBezTo>
                  <a:cubicBezTo>
                    <a:pt x="9" y="38"/>
                    <a:pt x="9" y="37"/>
                    <a:pt x="9" y="37"/>
                  </a:cubicBezTo>
                  <a:cubicBezTo>
                    <a:pt x="8" y="33"/>
                    <a:pt x="6" y="27"/>
                    <a:pt x="5" y="22"/>
                  </a:cubicBezTo>
                  <a:cubicBezTo>
                    <a:pt x="3" y="16"/>
                    <a:pt x="2" y="11"/>
                    <a:pt x="1" y="6"/>
                  </a:cubicBezTo>
                  <a:cubicBezTo>
                    <a:pt x="0" y="6"/>
                    <a:pt x="0" y="5"/>
                    <a:pt x="0" y="5"/>
                  </a:cubicBezTo>
                  <a:cubicBezTo>
                    <a:pt x="0" y="4"/>
                    <a:pt x="0" y="4"/>
                    <a:pt x="0" y="4"/>
                  </a:cubicBezTo>
                  <a:cubicBezTo>
                    <a:pt x="0" y="3"/>
                    <a:pt x="0" y="2"/>
                    <a:pt x="0" y="1"/>
                  </a:cubicBezTo>
                  <a:cubicBezTo>
                    <a:pt x="0" y="1"/>
                    <a:pt x="0" y="0"/>
                    <a:pt x="0" y="0"/>
                  </a:cubicBezTo>
                  <a:lnTo>
                    <a:pt x="1" y="0"/>
                  </a:lnTo>
                  <a:close/>
                </a:path>
              </a:pathLst>
            </a:custGeom>
            <a:solidFill>
              <a:srgbClr val="CBA8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625"/>
            <p:cNvSpPr/>
            <p:nvPr/>
          </p:nvSpPr>
          <p:spPr bwMode="auto">
            <a:xfrm>
              <a:off x="3069" y="1491"/>
              <a:ext cx="19" cy="77"/>
            </a:xfrm>
            <a:custGeom>
              <a:avLst/>
              <a:gdLst>
                <a:gd name="T0" fmla="*/ 0 w 11"/>
                <a:gd name="T1" fmla="*/ 0 h 43"/>
                <a:gd name="T2" fmla="*/ 0 w 11"/>
                <a:gd name="T3" fmla="*/ 0 h 43"/>
                <a:gd name="T4" fmla="*/ 0 w 11"/>
                <a:gd name="T5" fmla="*/ 0 h 43"/>
                <a:gd name="T6" fmla="*/ 0 w 11"/>
                <a:gd name="T7" fmla="*/ 2 h 43"/>
                <a:gd name="T8" fmla="*/ 0 w 11"/>
                <a:gd name="T9" fmla="*/ 4 h 43"/>
                <a:gd name="T10" fmla="*/ 1 w 11"/>
                <a:gd name="T11" fmla="*/ 5 h 43"/>
                <a:gd name="T12" fmla="*/ 1 w 11"/>
                <a:gd name="T13" fmla="*/ 6 h 43"/>
                <a:gd name="T14" fmla="*/ 5 w 11"/>
                <a:gd name="T15" fmla="*/ 21 h 43"/>
                <a:gd name="T16" fmla="*/ 9 w 11"/>
                <a:gd name="T17" fmla="*/ 36 h 43"/>
                <a:gd name="T18" fmla="*/ 10 w 11"/>
                <a:gd name="T19" fmla="*/ 38 h 43"/>
                <a:gd name="T20" fmla="*/ 10 w 11"/>
                <a:gd name="T21" fmla="*/ 39 h 43"/>
                <a:gd name="T22" fmla="*/ 10 w 11"/>
                <a:gd name="T23" fmla="*/ 41 h 43"/>
                <a:gd name="T24" fmla="*/ 11 w 11"/>
                <a:gd name="T25" fmla="*/ 43 h 43"/>
                <a:gd name="T26" fmla="*/ 10 w 11"/>
                <a:gd name="T27" fmla="*/ 42 h 43"/>
                <a:gd name="T28" fmla="*/ 9 w 11"/>
                <a:gd name="T29" fmla="*/ 39 h 43"/>
                <a:gd name="T30" fmla="*/ 9 w 11"/>
                <a:gd name="T31" fmla="*/ 38 h 43"/>
                <a:gd name="T32" fmla="*/ 9 w 11"/>
                <a:gd name="T33" fmla="*/ 37 h 43"/>
                <a:gd name="T34" fmla="*/ 5 w 11"/>
                <a:gd name="T35" fmla="*/ 22 h 43"/>
                <a:gd name="T36" fmla="*/ 1 w 11"/>
                <a:gd name="T37" fmla="*/ 7 h 43"/>
                <a:gd name="T38" fmla="*/ 0 w 11"/>
                <a:gd name="T39" fmla="*/ 5 h 43"/>
                <a:gd name="T40" fmla="*/ 0 w 11"/>
                <a:gd name="T41" fmla="*/ 4 h 43"/>
                <a:gd name="T42" fmla="*/ 0 w 11"/>
                <a:gd name="T43" fmla="*/ 2 h 43"/>
                <a:gd name="T44" fmla="*/ 0 w 11"/>
                <a:gd name="T45" fmla="*/ 0 h 43"/>
                <a:gd name="T46" fmla="*/ 0 w 11"/>
                <a:gd name="T4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43">
                  <a:moveTo>
                    <a:pt x="0" y="0"/>
                  </a:moveTo>
                  <a:cubicBezTo>
                    <a:pt x="0" y="0"/>
                    <a:pt x="0" y="0"/>
                    <a:pt x="0" y="0"/>
                  </a:cubicBezTo>
                  <a:cubicBezTo>
                    <a:pt x="0" y="0"/>
                    <a:pt x="0" y="0"/>
                    <a:pt x="0" y="0"/>
                  </a:cubicBezTo>
                  <a:cubicBezTo>
                    <a:pt x="0" y="0"/>
                    <a:pt x="0" y="1"/>
                    <a:pt x="0" y="2"/>
                  </a:cubicBezTo>
                  <a:cubicBezTo>
                    <a:pt x="0" y="2"/>
                    <a:pt x="0" y="3"/>
                    <a:pt x="0" y="4"/>
                  </a:cubicBezTo>
                  <a:cubicBezTo>
                    <a:pt x="0" y="4"/>
                    <a:pt x="1" y="5"/>
                    <a:pt x="1" y="5"/>
                  </a:cubicBezTo>
                  <a:cubicBezTo>
                    <a:pt x="1" y="5"/>
                    <a:pt x="1" y="6"/>
                    <a:pt x="1" y="6"/>
                  </a:cubicBezTo>
                  <a:cubicBezTo>
                    <a:pt x="2" y="11"/>
                    <a:pt x="4" y="16"/>
                    <a:pt x="5" y="21"/>
                  </a:cubicBezTo>
                  <a:cubicBezTo>
                    <a:pt x="7" y="27"/>
                    <a:pt x="8" y="32"/>
                    <a:pt x="9" y="36"/>
                  </a:cubicBezTo>
                  <a:cubicBezTo>
                    <a:pt x="9" y="37"/>
                    <a:pt x="9" y="37"/>
                    <a:pt x="10" y="38"/>
                  </a:cubicBezTo>
                  <a:cubicBezTo>
                    <a:pt x="10" y="38"/>
                    <a:pt x="10" y="39"/>
                    <a:pt x="10" y="39"/>
                  </a:cubicBezTo>
                  <a:cubicBezTo>
                    <a:pt x="10" y="40"/>
                    <a:pt x="10" y="41"/>
                    <a:pt x="10" y="41"/>
                  </a:cubicBezTo>
                  <a:cubicBezTo>
                    <a:pt x="11" y="43"/>
                    <a:pt x="11" y="43"/>
                    <a:pt x="11" y="43"/>
                  </a:cubicBezTo>
                  <a:cubicBezTo>
                    <a:pt x="11" y="43"/>
                    <a:pt x="11" y="43"/>
                    <a:pt x="10" y="42"/>
                  </a:cubicBezTo>
                  <a:cubicBezTo>
                    <a:pt x="10" y="41"/>
                    <a:pt x="10" y="40"/>
                    <a:pt x="9" y="39"/>
                  </a:cubicBezTo>
                  <a:cubicBezTo>
                    <a:pt x="9" y="39"/>
                    <a:pt x="9" y="39"/>
                    <a:pt x="9" y="38"/>
                  </a:cubicBezTo>
                  <a:cubicBezTo>
                    <a:pt x="9" y="38"/>
                    <a:pt x="9" y="37"/>
                    <a:pt x="9" y="37"/>
                  </a:cubicBezTo>
                  <a:cubicBezTo>
                    <a:pt x="8" y="33"/>
                    <a:pt x="6" y="27"/>
                    <a:pt x="5" y="22"/>
                  </a:cubicBezTo>
                  <a:cubicBezTo>
                    <a:pt x="3" y="16"/>
                    <a:pt x="2" y="11"/>
                    <a:pt x="1" y="7"/>
                  </a:cubicBezTo>
                  <a:cubicBezTo>
                    <a:pt x="0" y="6"/>
                    <a:pt x="0" y="6"/>
                    <a:pt x="0" y="5"/>
                  </a:cubicBezTo>
                  <a:cubicBezTo>
                    <a:pt x="0" y="5"/>
                    <a:pt x="0" y="4"/>
                    <a:pt x="0" y="4"/>
                  </a:cubicBezTo>
                  <a:cubicBezTo>
                    <a:pt x="0" y="3"/>
                    <a:pt x="0" y="2"/>
                    <a:pt x="0" y="2"/>
                  </a:cubicBezTo>
                  <a:cubicBezTo>
                    <a:pt x="0" y="1"/>
                    <a:pt x="0" y="0"/>
                    <a:pt x="0" y="0"/>
                  </a:cubicBezTo>
                  <a:cubicBezTo>
                    <a:pt x="0" y="0"/>
                    <a:pt x="0" y="0"/>
                    <a:pt x="0" y="0"/>
                  </a:cubicBezTo>
                  <a:close/>
                </a:path>
              </a:pathLst>
            </a:custGeom>
            <a:solidFill>
              <a:srgbClr val="CBA8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626"/>
            <p:cNvSpPr/>
            <p:nvPr/>
          </p:nvSpPr>
          <p:spPr bwMode="auto">
            <a:xfrm>
              <a:off x="3039" y="1411"/>
              <a:ext cx="30" cy="80"/>
            </a:xfrm>
            <a:custGeom>
              <a:avLst/>
              <a:gdLst>
                <a:gd name="T0" fmla="*/ 30 w 30"/>
                <a:gd name="T1" fmla="*/ 79 h 80"/>
                <a:gd name="T2" fmla="*/ 9 w 30"/>
                <a:gd name="T3" fmla="*/ 0 h 80"/>
                <a:gd name="T4" fmla="*/ 0 w 30"/>
                <a:gd name="T5" fmla="*/ 4 h 80"/>
                <a:gd name="T6" fmla="*/ 19 w 30"/>
                <a:gd name="T7" fmla="*/ 80 h 80"/>
                <a:gd name="T8" fmla="*/ 30 w 30"/>
                <a:gd name="T9" fmla="*/ 79 h 80"/>
              </a:gdLst>
              <a:ahLst/>
              <a:cxnLst>
                <a:cxn ang="0">
                  <a:pos x="T0" y="T1"/>
                </a:cxn>
                <a:cxn ang="0">
                  <a:pos x="T2" y="T3"/>
                </a:cxn>
                <a:cxn ang="0">
                  <a:pos x="T4" y="T5"/>
                </a:cxn>
                <a:cxn ang="0">
                  <a:pos x="T6" y="T7"/>
                </a:cxn>
                <a:cxn ang="0">
                  <a:pos x="T8" y="T9"/>
                </a:cxn>
              </a:cxnLst>
              <a:rect l="0" t="0" r="r" b="b"/>
              <a:pathLst>
                <a:path w="30" h="80">
                  <a:moveTo>
                    <a:pt x="30" y="79"/>
                  </a:moveTo>
                  <a:lnTo>
                    <a:pt x="9" y="0"/>
                  </a:lnTo>
                  <a:lnTo>
                    <a:pt x="0" y="4"/>
                  </a:lnTo>
                  <a:lnTo>
                    <a:pt x="19" y="80"/>
                  </a:lnTo>
                  <a:lnTo>
                    <a:pt x="30" y="79"/>
                  </a:lnTo>
                  <a:close/>
                </a:path>
              </a:pathLst>
            </a:custGeom>
            <a:solidFill>
              <a:srgbClr val="CBA8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627"/>
            <p:cNvSpPr/>
            <p:nvPr/>
          </p:nvSpPr>
          <p:spPr bwMode="auto">
            <a:xfrm>
              <a:off x="2952" y="1415"/>
              <a:ext cx="117" cy="100"/>
            </a:xfrm>
            <a:custGeom>
              <a:avLst/>
              <a:gdLst>
                <a:gd name="T0" fmla="*/ 10 w 66"/>
                <a:gd name="T1" fmla="*/ 51 h 56"/>
                <a:gd name="T2" fmla="*/ 16 w 66"/>
                <a:gd name="T3" fmla="*/ 55 h 56"/>
                <a:gd name="T4" fmla="*/ 65 w 66"/>
                <a:gd name="T5" fmla="*/ 42 h 56"/>
                <a:gd name="T6" fmla="*/ 66 w 66"/>
                <a:gd name="T7" fmla="*/ 42 h 56"/>
                <a:gd name="T8" fmla="*/ 59 w 66"/>
                <a:gd name="T9" fmla="*/ 38 h 56"/>
                <a:gd name="T10" fmla="*/ 49 w 66"/>
                <a:gd name="T11" fmla="*/ 0 h 56"/>
                <a:gd name="T12" fmla="*/ 0 w 66"/>
                <a:gd name="T13" fmla="*/ 13 h 56"/>
                <a:gd name="T14" fmla="*/ 10 w 66"/>
                <a:gd name="T15" fmla="*/ 51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56">
                  <a:moveTo>
                    <a:pt x="10" y="51"/>
                  </a:moveTo>
                  <a:cubicBezTo>
                    <a:pt x="11" y="54"/>
                    <a:pt x="13" y="56"/>
                    <a:pt x="16" y="55"/>
                  </a:cubicBezTo>
                  <a:cubicBezTo>
                    <a:pt x="65" y="42"/>
                    <a:pt x="65" y="42"/>
                    <a:pt x="65" y="42"/>
                  </a:cubicBezTo>
                  <a:cubicBezTo>
                    <a:pt x="66" y="42"/>
                    <a:pt x="66" y="42"/>
                    <a:pt x="66" y="42"/>
                  </a:cubicBezTo>
                  <a:cubicBezTo>
                    <a:pt x="63" y="42"/>
                    <a:pt x="60" y="41"/>
                    <a:pt x="59" y="38"/>
                  </a:cubicBezTo>
                  <a:cubicBezTo>
                    <a:pt x="49" y="0"/>
                    <a:pt x="49" y="0"/>
                    <a:pt x="49" y="0"/>
                  </a:cubicBezTo>
                  <a:cubicBezTo>
                    <a:pt x="0" y="13"/>
                    <a:pt x="0" y="13"/>
                    <a:pt x="0" y="13"/>
                  </a:cubicBezTo>
                  <a:lnTo>
                    <a:pt x="10" y="51"/>
                  </a:lnTo>
                  <a:close/>
                </a:path>
              </a:pathLst>
            </a:custGeom>
            <a:solidFill>
              <a:srgbClr val="F0EA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628"/>
            <p:cNvSpPr/>
            <p:nvPr/>
          </p:nvSpPr>
          <p:spPr bwMode="auto">
            <a:xfrm>
              <a:off x="3042" y="1411"/>
              <a:ext cx="27" cy="80"/>
            </a:xfrm>
            <a:custGeom>
              <a:avLst/>
              <a:gdLst>
                <a:gd name="T0" fmla="*/ 10 w 15"/>
                <a:gd name="T1" fmla="*/ 40 h 45"/>
                <a:gd name="T2" fmla="*/ 0 w 15"/>
                <a:gd name="T3" fmla="*/ 1 h 45"/>
                <a:gd name="T4" fmla="*/ 3 w 15"/>
                <a:gd name="T5" fmla="*/ 0 h 45"/>
                <a:gd name="T6" fmla="*/ 15 w 15"/>
                <a:gd name="T7" fmla="*/ 44 h 45"/>
                <a:gd name="T8" fmla="*/ 10 w 15"/>
                <a:gd name="T9" fmla="*/ 40 h 45"/>
              </a:gdLst>
              <a:ahLst/>
              <a:cxnLst>
                <a:cxn ang="0">
                  <a:pos x="T0" y="T1"/>
                </a:cxn>
                <a:cxn ang="0">
                  <a:pos x="T2" y="T3"/>
                </a:cxn>
                <a:cxn ang="0">
                  <a:pos x="T4" y="T5"/>
                </a:cxn>
                <a:cxn ang="0">
                  <a:pos x="T6" y="T7"/>
                </a:cxn>
                <a:cxn ang="0">
                  <a:pos x="T8" y="T9"/>
                </a:cxn>
              </a:cxnLst>
              <a:rect l="0" t="0" r="r" b="b"/>
              <a:pathLst>
                <a:path w="15" h="45">
                  <a:moveTo>
                    <a:pt x="10" y="40"/>
                  </a:moveTo>
                  <a:cubicBezTo>
                    <a:pt x="0" y="1"/>
                    <a:pt x="0" y="1"/>
                    <a:pt x="0" y="1"/>
                  </a:cubicBezTo>
                  <a:cubicBezTo>
                    <a:pt x="3" y="0"/>
                    <a:pt x="3" y="0"/>
                    <a:pt x="3" y="0"/>
                  </a:cubicBezTo>
                  <a:cubicBezTo>
                    <a:pt x="15" y="44"/>
                    <a:pt x="15" y="44"/>
                    <a:pt x="15" y="44"/>
                  </a:cubicBezTo>
                  <a:cubicBezTo>
                    <a:pt x="12" y="45"/>
                    <a:pt x="11" y="42"/>
                    <a:pt x="10" y="40"/>
                  </a:cubicBezTo>
                  <a:close/>
                </a:path>
              </a:pathLst>
            </a:custGeom>
            <a:solidFill>
              <a:srgbClr val="F0EA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629"/>
            <p:cNvSpPr/>
            <p:nvPr/>
          </p:nvSpPr>
          <p:spPr bwMode="auto">
            <a:xfrm>
              <a:off x="3042" y="1413"/>
              <a:ext cx="27" cy="77"/>
            </a:xfrm>
            <a:custGeom>
              <a:avLst/>
              <a:gdLst>
                <a:gd name="T0" fmla="*/ 15 w 15"/>
                <a:gd name="T1" fmla="*/ 43 h 43"/>
                <a:gd name="T2" fmla="*/ 15 w 15"/>
                <a:gd name="T3" fmla="*/ 43 h 43"/>
                <a:gd name="T4" fmla="*/ 14 w 15"/>
                <a:gd name="T5" fmla="*/ 43 h 43"/>
                <a:gd name="T6" fmla="*/ 13 w 15"/>
                <a:gd name="T7" fmla="*/ 42 h 43"/>
                <a:gd name="T8" fmla="*/ 12 w 15"/>
                <a:gd name="T9" fmla="*/ 41 h 43"/>
                <a:gd name="T10" fmla="*/ 11 w 15"/>
                <a:gd name="T11" fmla="*/ 38 h 43"/>
                <a:gd name="T12" fmla="*/ 7 w 15"/>
                <a:gd name="T13" fmla="*/ 22 h 43"/>
                <a:gd name="T14" fmla="*/ 2 w 15"/>
                <a:gd name="T15" fmla="*/ 7 h 43"/>
                <a:gd name="T16" fmla="*/ 2 w 15"/>
                <a:gd name="T17" fmla="*/ 6 h 43"/>
                <a:gd name="T18" fmla="*/ 2 w 15"/>
                <a:gd name="T19" fmla="*/ 4 h 43"/>
                <a:gd name="T20" fmla="*/ 1 w 15"/>
                <a:gd name="T21" fmla="*/ 2 h 43"/>
                <a:gd name="T22" fmla="*/ 0 w 15"/>
                <a:gd name="T23" fmla="*/ 0 h 43"/>
                <a:gd name="T24" fmla="*/ 1 w 15"/>
                <a:gd name="T25" fmla="*/ 2 h 43"/>
                <a:gd name="T26" fmla="*/ 1 w 15"/>
                <a:gd name="T27" fmla="*/ 4 h 43"/>
                <a:gd name="T28" fmla="*/ 1 w 15"/>
                <a:gd name="T29" fmla="*/ 6 h 43"/>
                <a:gd name="T30" fmla="*/ 2 w 15"/>
                <a:gd name="T31" fmla="*/ 7 h 43"/>
                <a:gd name="T32" fmla="*/ 6 w 15"/>
                <a:gd name="T33" fmla="*/ 23 h 43"/>
                <a:gd name="T34" fmla="*/ 10 w 15"/>
                <a:gd name="T35" fmla="*/ 38 h 43"/>
                <a:gd name="T36" fmla="*/ 11 w 15"/>
                <a:gd name="T37" fmla="*/ 40 h 43"/>
                <a:gd name="T38" fmla="*/ 11 w 15"/>
                <a:gd name="T39" fmla="*/ 41 h 43"/>
                <a:gd name="T40" fmla="*/ 13 w 15"/>
                <a:gd name="T41" fmla="*/ 43 h 43"/>
                <a:gd name="T42" fmla="*/ 14 w 15"/>
                <a:gd name="T43" fmla="*/ 43 h 43"/>
                <a:gd name="T44" fmla="*/ 15 w 15"/>
                <a:gd name="T4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43">
                  <a:moveTo>
                    <a:pt x="15" y="43"/>
                  </a:moveTo>
                  <a:cubicBezTo>
                    <a:pt x="15" y="43"/>
                    <a:pt x="15" y="43"/>
                    <a:pt x="15" y="43"/>
                  </a:cubicBezTo>
                  <a:cubicBezTo>
                    <a:pt x="14" y="43"/>
                    <a:pt x="14" y="43"/>
                    <a:pt x="14" y="43"/>
                  </a:cubicBezTo>
                  <a:cubicBezTo>
                    <a:pt x="14" y="43"/>
                    <a:pt x="13" y="43"/>
                    <a:pt x="13" y="42"/>
                  </a:cubicBezTo>
                  <a:cubicBezTo>
                    <a:pt x="12" y="42"/>
                    <a:pt x="12" y="41"/>
                    <a:pt x="12" y="41"/>
                  </a:cubicBezTo>
                  <a:cubicBezTo>
                    <a:pt x="11" y="40"/>
                    <a:pt x="11" y="39"/>
                    <a:pt x="11" y="38"/>
                  </a:cubicBezTo>
                  <a:cubicBezTo>
                    <a:pt x="10" y="34"/>
                    <a:pt x="8" y="28"/>
                    <a:pt x="7" y="22"/>
                  </a:cubicBezTo>
                  <a:cubicBezTo>
                    <a:pt x="5" y="17"/>
                    <a:pt x="4" y="11"/>
                    <a:pt x="2" y="7"/>
                  </a:cubicBezTo>
                  <a:cubicBezTo>
                    <a:pt x="2" y="7"/>
                    <a:pt x="2" y="6"/>
                    <a:pt x="2" y="6"/>
                  </a:cubicBezTo>
                  <a:cubicBezTo>
                    <a:pt x="2" y="5"/>
                    <a:pt x="2" y="5"/>
                    <a:pt x="2" y="4"/>
                  </a:cubicBezTo>
                  <a:cubicBezTo>
                    <a:pt x="1" y="3"/>
                    <a:pt x="1" y="3"/>
                    <a:pt x="1" y="2"/>
                  </a:cubicBezTo>
                  <a:cubicBezTo>
                    <a:pt x="0" y="1"/>
                    <a:pt x="0" y="0"/>
                    <a:pt x="0" y="0"/>
                  </a:cubicBezTo>
                  <a:cubicBezTo>
                    <a:pt x="0" y="0"/>
                    <a:pt x="0" y="1"/>
                    <a:pt x="1" y="2"/>
                  </a:cubicBezTo>
                  <a:cubicBezTo>
                    <a:pt x="1" y="3"/>
                    <a:pt x="1" y="3"/>
                    <a:pt x="1" y="4"/>
                  </a:cubicBezTo>
                  <a:cubicBezTo>
                    <a:pt x="1" y="5"/>
                    <a:pt x="1" y="5"/>
                    <a:pt x="1" y="6"/>
                  </a:cubicBezTo>
                  <a:cubicBezTo>
                    <a:pt x="2" y="6"/>
                    <a:pt x="2" y="7"/>
                    <a:pt x="2" y="7"/>
                  </a:cubicBezTo>
                  <a:cubicBezTo>
                    <a:pt x="3" y="11"/>
                    <a:pt x="5" y="17"/>
                    <a:pt x="6" y="23"/>
                  </a:cubicBezTo>
                  <a:cubicBezTo>
                    <a:pt x="8" y="28"/>
                    <a:pt x="9" y="34"/>
                    <a:pt x="10" y="38"/>
                  </a:cubicBezTo>
                  <a:cubicBezTo>
                    <a:pt x="10" y="39"/>
                    <a:pt x="10" y="39"/>
                    <a:pt x="11" y="40"/>
                  </a:cubicBezTo>
                  <a:cubicBezTo>
                    <a:pt x="11" y="40"/>
                    <a:pt x="11" y="40"/>
                    <a:pt x="11" y="41"/>
                  </a:cubicBezTo>
                  <a:cubicBezTo>
                    <a:pt x="12" y="42"/>
                    <a:pt x="12" y="42"/>
                    <a:pt x="13" y="43"/>
                  </a:cubicBezTo>
                  <a:cubicBezTo>
                    <a:pt x="13" y="43"/>
                    <a:pt x="14" y="43"/>
                    <a:pt x="14" y="43"/>
                  </a:cubicBezTo>
                  <a:cubicBezTo>
                    <a:pt x="15" y="43"/>
                    <a:pt x="15" y="43"/>
                    <a:pt x="15" y="43"/>
                  </a:cubicBezTo>
                  <a:close/>
                </a:path>
              </a:pathLst>
            </a:custGeom>
            <a:solidFill>
              <a:srgbClr val="CBA8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630"/>
            <p:cNvSpPr/>
            <p:nvPr/>
          </p:nvSpPr>
          <p:spPr bwMode="auto">
            <a:xfrm>
              <a:off x="3044" y="1413"/>
              <a:ext cx="25" cy="77"/>
            </a:xfrm>
            <a:custGeom>
              <a:avLst/>
              <a:gdLst>
                <a:gd name="T0" fmla="*/ 14 w 14"/>
                <a:gd name="T1" fmla="*/ 43 h 43"/>
                <a:gd name="T2" fmla="*/ 13 w 14"/>
                <a:gd name="T3" fmla="*/ 43 h 43"/>
                <a:gd name="T4" fmla="*/ 12 w 14"/>
                <a:gd name="T5" fmla="*/ 42 h 43"/>
                <a:gd name="T6" fmla="*/ 11 w 14"/>
                <a:gd name="T7" fmla="*/ 40 h 43"/>
                <a:gd name="T8" fmla="*/ 11 w 14"/>
                <a:gd name="T9" fmla="*/ 39 h 43"/>
                <a:gd name="T10" fmla="*/ 10 w 14"/>
                <a:gd name="T11" fmla="*/ 37 h 43"/>
                <a:gd name="T12" fmla="*/ 6 w 14"/>
                <a:gd name="T13" fmla="*/ 22 h 43"/>
                <a:gd name="T14" fmla="*/ 2 w 14"/>
                <a:gd name="T15" fmla="*/ 7 h 43"/>
                <a:gd name="T16" fmla="*/ 2 w 14"/>
                <a:gd name="T17" fmla="*/ 5 h 43"/>
                <a:gd name="T18" fmla="*/ 1 w 14"/>
                <a:gd name="T19" fmla="*/ 4 h 43"/>
                <a:gd name="T20" fmla="*/ 1 w 14"/>
                <a:gd name="T21" fmla="*/ 2 h 43"/>
                <a:gd name="T22" fmla="*/ 0 w 14"/>
                <a:gd name="T23" fmla="*/ 0 h 43"/>
                <a:gd name="T24" fmla="*/ 1 w 14"/>
                <a:gd name="T25" fmla="*/ 2 h 43"/>
                <a:gd name="T26" fmla="*/ 1 w 14"/>
                <a:gd name="T27" fmla="*/ 4 h 43"/>
                <a:gd name="T28" fmla="*/ 1 w 14"/>
                <a:gd name="T29" fmla="*/ 5 h 43"/>
                <a:gd name="T30" fmla="*/ 2 w 14"/>
                <a:gd name="T31" fmla="*/ 7 h 43"/>
                <a:gd name="T32" fmla="*/ 6 w 14"/>
                <a:gd name="T33" fmla="*/ 22 h 43"/>
                <a:gd name="T34" fmla="*/ 10 w 14"/>
                <a:gd name="T35" fmla="*/ 37 h 43"/>
                <a:gd name="T36" fmla="*/ 10 w 14"/>
                <a:gd name="T37" fmla="*/ 39 h 43"/>
                <a:gd name="T38" fmla="*/ 11 w 14"/>
                <a:gd name="T39" fmla="*/ 40 h 43"/>
                <a:gd name="T40" fmla="*/ 12 w 14"/>
                <a:gd name="T41" fmla="*/ 42 h 43"/>
                <a:gd name="T42" fmla="*/ 13 w 14"/>
                <a:gd name="T43" fmla="*/ 43 h 43"/>
                <a:gd name="T44" fmla="*/ 14 w 14"/>
                <a:gd name="T4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43">
                  <a:moveTo>
                    <a:pt x="14" y="43"/>
                  </a:moveTo>
                  <a:cubicBezTo>
                    <a:pt x="13" y="43"/>
                    <a:pt x="13" y="43"/>
                    <a:pt x="13" y="43"/>
                  </a:cubicBezTo>
                  <a:cubicBezTo>
                    <a:pt x="13" y="43"/>
                    <a:pt x="12" y="42"/>
                    <a:pt x="12" y="42"/>
                  </a:cubicBezTo>
                  <a:cubicBezTo>
                    <a:pt x="12" y="41"/>
                    <a:pt x="11" y="41"/>
                    <a:pt x="11" y="40"/>
                  </a:cubicBezTo>
                  <a:cubicBezTo>
                    <a:pt x="11" y="39"/>
                    <a:pt x="11" y="39"/>
                    <a:pt x="11" y="39"/>
                  </a:cubicBezTo>
                  <a:cubicBezTo>
                    <a:pt x="11" y="38"/>
                    <a:pt x="11" y="38"/>
                    <a:pt x="10" y="37"/>
                  </a:cubicBezTo>
                  <a:cubicBezTo>
                    <a:pt x="9" y="33"/>
                    <a:pt x="8" y="27"/>
                    <a:pt x="6" y="22"/>
                  </a:cubicBezTo>
                  <a:cubicBezTo>
                    <a:pt x="5" y="16"/>
                    <a:pt x="3" y="11"/>
                    <a:pt x="2" y="7"/>
                  </a:cubicBezTo>
                  <a:cubicBezTo>
                    <a:pt x="2" y="6"/>
                    <a:pt x="2" y="6"/>
                    <a:pt x="2" y="5"/>
                  </a:cubicBezTo>
                  <a:cubicBezTo>
                    <a:pt x="2" y="5"/>
                    <a:pt x="2" y="4"/>
                    <a:pt x="1" y="4"/>
                  </a:cubicBezTo>
                  <a:cubicBezTo>
                    <a:pt x="1" y="3"/>
                    <a:pt x="1" y="2"/>
                    <a:pt x="1" y="2"/>
                  </a:cubicBezTo>
                  <a:cubicBezTo>
                    <a:pt x="0" y="1"/>
                    <a:pt x="0" y="0"/>
                    <a:pt x="0" y="0"/>
                  </a:cubicBezTo>
                  <a:cubicBezTo>
                    <a:pt x="0" y="0"/>
                    <a:pt x="0" y="1"/>
                    <a:pt x="1" y="2"/>
                  </a:cubicBezTo>
                  <a:cubicBezTo>
                    <a:pt x="1" y="2"/>
                    <a:pt x="1" y="3"/>
                    <a:pt x="1" y="4"/>
                  </a:cubicBezTo>
                  <a:cubicBezTo>
                    <a:pt x="1" y="4"/>
                    <a:pt x="1" y="5"/>
                    <a:pt x="1" y="5"/>
                  </a:cubicBezTo>
                  <a:cubicBezTo>
                    <a:pt x="2" y="6"/>
                    <a:pt x="2" y="6"/>
                    <a:pt x="2" y="7"/>
                  </a:cubicBezTo>
                  <a:cubicBezTo>
                    <a:pt x="3" y="11"/>
                    <a:pt x="4" y="17"/>
                    <a:pt x="6" y="22"/>
                  </a:cubicBezTo>
                  <a:cubicBezTo>
                    <a:pt x="7" y="28"/>
                    <a:pt x="9" y="33"/>
                    <a:pt x="10" y="37"/>
                  </a:cubicBezTo>
                  <a:cubicBezTo>
                    <a:pt x="10" y="38"/>
                    <a:pt x="10" y="38"/>
                    <a:pt x="10" y="39"/>
                  </a:cubicBezTo>
                  <a:cubicBezTo>
                    <a:pt x="11" y="39"/>
                    <a:pt x="11" y="40"/>
                    <a:pt x="11" y="40"/>
                  </a:cubicBezTo>
                  <a:cubicBezTo>
                    <a:pt x="11" y="41"/>
                    <a:pt x="12" y="42"/>
                    <a:pt x="12" y="42"/>
                  </a:cubicBezTo>
                  <a:cubicBezTo>
                    <a:pt x="12" y="43"/>
                    <a:pt x="13" y="43"/>
                    <a:pt x="13" y="43"/>
                  </a:cubicBezTo>
                  <a:lnTo>
                    <a:pt x="14" y="43"/>
                  </a:lnTo>
                  <a:close/>
                </a:path>
              </a:pathLst>
            </a:custGeom>
            <a:solidFill>
              <a:srgbClr val="CBA8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631"/>
            <p:cNvSpPr/>
            <p:nvPr/>
          </p:nvSpPr>
          <p:spPr bwMode="auto">
            <a:xfrm>
              <a:off x="3046" y="1413"/>
              <a:ext cx="23" cy="77"/>
            </a:xfrm>
            <a:custGeom>
              <a:avLst/>
              <a:gdLst>
                <a:gd name="T0" fmla="*/ 13 w 13"/>
                <a:gd name="T1" fmla="*/ 43 h 43"/>
                <a:gd name="T2" fmla="*/ 13 w 13"/>
                <a:gd name="T3" fmla="*/ 43 h 43"/>
                <a:gd name="T4" fmla="*/ 12 w 13"/>
                <a:gd name="T5" fmla="*/ 43 h 43"/>
                <a:gd name="T6" fmla="*/ 12 w 13"/>
                <a:gd name="T7" fmla="*/ 41 h 43"/>
                <a:gd name="T8" fmla="*/ 11 w 13"/>
                <a:gd name="T9" fmla="*/ 39 h 43"/>
                <a:gd name="T10" fmla="*/ 11 w 13"/>
                <a:gd name="T11" fmla="*/ 38 h 43"/>
                <a:gd name="T12" fmla="*/ 10 w 13"/>
                <a:gd name="T13" fmla="*/ 36 h 43"/>
                <a:gd name="T14" fmla="*/ 6 w 13"/>
                <a:gd name="T15" fmla="*/ 21 h 43"/>
                <a:gd name="T16" fmla="*/ 2 w 13"/>
                <a:gd name="T17" fmla="*/ 6 h 43"/>
                <a:gd name="T18" fmla="*/ 2 w 13"/>
                <a:gd name="T19" fmla="*/ 5 h 43"/>
                <a:gd name="T20" fmla="*/ 1 w 13"/>
                <a:gd name="T21" fmla="*/ 4 h 43"/>
                <a:gd name="T22" fmla="*/ 1 w 13"/>
                <a:gd name="T23" fmla="*/ 2 h 43"/>
                <a:gd name="T24" fmla="*/ 0 w 13"/>
                <a:gd name="T25" fmla="*/ 0 h 43"/>
                <a:gd name="T26" fmla="*/ 1 w 13"/>
                <a:gd name="T27" fmla="*/ 2 h 43"/>
                <a:gd name="T28" fmla="*/ 1 w 13"/>
                <a:gd name="T29" fmla="*/ 4 h 43"/>
                <a:gd name="T30" fmla="*/ 1 w 13"/>
                <a:gd name="T31" fmla="*/ 5 h 43"/>
                <a:gd name="T32" fmla="*/ 2 w 13"/>
                <a:gd name="T33" fmla="*/ 7 h 43"/>
                <a:gd name="T34" fmla="*/ 6 w 13"/>
                <a:gd name="T35" fmla="*/ 22 h 43"/>
                <a:gd name="T36" fmla="*/ 10 w 13"/>
                <a:gd name="T37" fmla="*/ 37 h 43"/>
                <a:gd name="T38" fmla="*/ 10 w 13"/>
                <a:gd name="T39" fmla="*/ 38 h 43"/>
                <a:gd name="T40" fmla="*/ 11 w 13"/>
                <a:gd name="T41" fmla="*/ 39 h 43"/>
                <a:gd name="T42" fmla="*/ 11 w 13"/>
                <a:gd name="T43" fmla="*/ 41 h 43"/>
                <a:gd name="T44" fmla="*/ 12 w 13"/>
                <a:gd name="T45" fmla="*/ 43 h 43"/>
                <a:gd name="T46" fmla="*/ 13 w 13"/>
                <a:gd name="T4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3">
                  <a:moveTo>
                    <a:pt x="13" y="43"/>
                  </a:moveTo>
                  <a:cubicBezTo>
                    <a:pt x="13" y="43"/>
                    <a:pt x="13" y="43"/>
                    <a:pt x="13" y="43"/>
                  </a:cubicBezTo>
                  <a:cubicBezTo>
                    <a:pt x="12" y="43"/>
                    <a:pt x="12" y="43"/>
                    <a:pt x="12" y="43"/>
                  </a:cubicBezTo>
                  <a:cubicBezTo>
                    <a:pt x="12" y="42"/>
                    <a:pt x="12" y="42"/>
                    <a:pt x="12" y="41"/>
                  </a:cubicBezTo>
                  <a:cubicBezTo>
                    <a:pt x="11" y="41"/>
                    <a:pt x="11" y="40"/>
                    <a:pt x="11" y="39"/>
                  </a:cubicBezTo>
                  <a:cubicBezTo>
                    <a:pt x="11" y="39"/>
                    <a:pt x="11" y="38"/>
                    <a:pt x="11" y="38"/>
                  </a:cubicBezTo>
                  <a:cubicBezTo>
                    <a:pt x="11" y="37"/>
                    <a:pt x="10" y="37"/>
                    <a:pt x="10" y="36"/>
                  </a:cubicBezTo>
                  <a:cubicBezTo>
                    <a:pt x="9" y="32"/>
                    <a:pt x="8" y="27"/>
                    <a:pt x="6" y="21"/>
                  </a:cubicBezTo>
                  <a:cubicBezTo>
                    <a:pt x="5" y="16"/>
                    <a:pt x="3" y="11"/>
                    <a:pt x="2" y="6"/>
                  </a:cubicBezTo>
                  <a:cubicBezTo>
                    <a:pt x="2" y="6"/>
                    <a:pt x="2" y="5"/>
                    <a:pt x="2" y="5"/>
                  </a:cubicBezTo>
                  <a:cubicBezTo>
                    <a:pt x="2" y="4"/>
                    <a:pt x="2" y="4"/>
                    <a:pt x="1" y="4"/>
                  </a:cubicBezTo>
                  <a:cubicBezTo>
                    <a:pt x="1" y="3"/>
                    <a:pt x="1" y="2"/>
                    <a:pt x="1" y="2"/>
                  </a:cubicBezTo>
                  <a:cubicBezTo>
                    <a:pt x="0" y="0"/>
                    <a:pt x="0" y="0"/>
                    <a:pt x="0" y="0"/>
                  </a:cubicBezTo>
                  <a:cubicBezTo>
                    <a:pt x="0" y="0"/>
                    <a:pt x="0" y="0"/>
                    <a:pt x="1" y="2"/>
                  </a:cubicBezTo>
                  <a:cubicBezTo>
                    <a:pt x="1" y="2"/>
                    <a:pt x="1" y="3"/>
                    <a:pt x="1" y="4"/>
                  </a:cubicBezTo>
                  <a:cubicBezTo>
                    <a:pt x="1" y="4"/>
                    <a:pt x="1" y="5"/>
                    <a:pt x="1" y="5"/>
                  </a:cubicBezTo>
                  <a:cubicBezTo>
                    <a:pt x="1" y="6"/>
                    <a:pt x="2" y="6"/>
                    <a:pt x="2" y="7"/>
                  </a:cubicBezTo>
                  <a:cubicBezTo>
                    <a:pt x="3" y="11"/>
                    <a:pt x="4" y="16"/>
                    <a:pt x="6" y="22"/>
                  </a:cubicBezTo>
                  <a:cubicBezTo>
                    <a:pt x="7" y="27"/>
                    <a:pt x="9" y="32"/>
                    <a:pt x="10" y="37"/>
                  </a:cubicBezTo>
                  <a:cubicBezTo>
                    <a:pt x="10" y="37"/>
                    <a:pt x="10" y="38"/>
                    <a:pt x="10" y="38"/>
                  </a:cubicBezTo>
                  <a:cubicBezTo>
                    <a:pt x="10" y="38"/>
                    <a:pt x="10" y="39"/>
                    <a:pt x="11" y="39"/>
                  </a:cubicBezTo>
                  <a:cubicBezTo>
                    <a:pt x="11" y="40"/>
                    <a:pt x="11" y="41"/>
                    <a:pt x="11" y="41"/>
                  </a:cubicBezTo>
                  <a:cubicBezTo>
                    <a:pt x="12" y="42"/>
                    <a:pt x="12" y="42"/>
                    <a:pt x="12" y="43"/>
                  </a:cubicBezTo>
                  <a:cubicBezTo>
                    <a:pt x="13" y="43"/>
                    <a:pt x="13" y="43"/>
                    <a:pt x="13" y="43"/>
                  </a:cubicBezTo>
                  <a:close/>
                </a:path>
              </a:pathLst>
            </a:custGeom>
            <a:solidFill>
              <a:srgbClr val="CBA8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632"/>
            <p:cNvSpPr/>
            <p:nvPr/>
          </p:nvSpPr>
          <p:spPr bwMode="auto">
            <a:xfrm>
              <a:off x="2980" y="1490"/>
              <a:ext cx="89" cy="25"/>
            </a:xfrm>
            <a:custGeom>
              <a:avLst/>
              <a:gdLst>
                <a:gd name="T0" fmla="*/ 89 w 89"/>
                <a:gd name="T1" fmla="*/ 0 h 25"/>
                <a:gd name="T2" fmla="*/ 89 w 89"/>
                <a:gd name="T3" fmla="*/ 1 h 25"/>
                <a:gd name="T4" fmla="*/ 0 w 89"/>
                <a:gd name="T5" fmla="*/ 25 h 25"/>
                <a:gd name="T6" fmla="*/ 0 w 89"/>
                <a:gd name="T7" fmla="*/ 23 h 25"/>
                <a:gd name="T8" fmla="*/ 89 w 89"/>
                <a:gd name="T9" fmla="*/ 0 h 25"/>
              </a:gdLst>
              <a:ahLst/>
              <a:cxnLst>
                <a:cxn ang="0">
                  <a:pos x="T0" y="T1"/>
                </a:cxn>
                <a:cxn ang="0">
                  <a:pos x="T2" y="T3"/>
                </a:cxn>
                <a:cxn ang="0">
                  <a:pos x="T4" y="T5"/>
                </a:cxn>
                <a:cxn ang="0">
                  <a:pos x="T6" y="T7"/>
                </a:cxn>
                <a:cxn ang="0">
                  <a:pos x="T8" y="T9"/>
                </a:cxn>
              </a:cxnLst>
              <a:rect l="0" t="0" r="r" b="b"/>
              <a:pathLst>
                <a:path w="89" h="25">
                  <a:moveTo>
                    <a:pt x="89" y="0"/>
                  </a:moveTo>
                  <a:lnTo>
                    <a:pt x="89" y="1"/>
                  </a:lnTo>
                  <a:lnTo>
                    <a:pt x="0" y="25"/>
                  </a:lnTo>
                  <a:lnTo>
                    <a:pt x="0" y="23"/>
                  </a:lnTo>
                  <a:lnTo>
                    <a:pt x="89" y="0"/>
                  </a:lnTo>
                  <a:close/>
                </a:path>
              </a:pathLst>
            </a:custGeom>
            <a:solidFill>
              <a:srgbClr val="CBA8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633"/>
            <p:cNvSpPr/>
            <p:nvPr/>
          </p:nvSpPr>
          <p:spPr bwMode="auto">
            <a:xfrm>
              <a:off x="2984" y="1523"/>
              <a:ext cx="21" cy="59"/>
            </a:xfrm>
            <a:custGeom>
              <a:avLst/>
              <a:gdLst>
                <a:gd name="T0" fmla="*/ 5 w 21"/>
                <a:gd name="T1" fmla="*/ 0 h 59"/>
                <a:gd name="T2" fmla="*/ 21 w 21"/>
                <a:gd name="T3" fmla="*/ 59 h 59"/>
                <a:gd name="T4" fmla="*/ 16 w 21"/>
                <a:gd name="T5" fmla="*/ 59 h 59"/>
                <a:gd name="T6" fmla="*/ 0 w 21"/>
                <a:gd name="T7" fmla="*/ 2 h 59"/>
                <a:gd name="T8" fmla="*/ 5 w 21"/>
                <a:gd name="T9" fmla="*/ 0 h 59"/>
              </a:gdLst>
              <a:ahLst/>
              <a:cxnLst>
                <a:cxn ang="0">
                  <a:pos x="T0" y="T1"/>
                </a:cxn>
                <a:cxn ang="0">
                  <a:pos x="T2" y="T3"/>
                </a:cxn>
                <a:cxn ang="0">
                  <a:pos x="T4" y="T5"/>
                </a:cxn>
                <a:cxn ang="0">
                  <a:pos x="T6" y="T7"/>
                </a:cxn>
                <a:cxn ang="0">
                  <a:pos x="T8" y="T9"/>
                </a:cxn>
              </a:cxnLst>
              <a:rect l="0" t="0" r="r" b="b"/>
              <a:pathLst>
                <a:path w="21" h="59">
                  <a:moveTo>
                    <a:pt x="5" y="0"/>
                  </a:moveTo>
                  <a:lnTo>
                    <a:pt x="21" y="59"/>
                  </a:lnTo>
                  <a:lnTo>
                    <a:pt x="16" y="59"/>
                  </a:lnTo>
                  <a:lnTo>
                    <a:pt x="0" y="2"/>
                  </a:lnTo>
                  <a:lnTo>
                    <a:pt x="5" y="0"/>
                  </a:lnTo>
                  <a:close/>
                </a:path>
              </a:pathLst>
            </a:custGeom>
            <a:solidFill>
              <a:srgbClr val="949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634"/>
            <p:cNvSpPr/>
            <p:nvPr/>
          </p:nvSpPr>
          <p:spPr bwMode="auto">
            <a:xfrm>
              <a:off x="3001" y="1520"/>
              <a:ext cx="20" cy="59"/>
            </a:xfrm>
            <a:custGeom>
              <a:avLst/>
              <a:gdLst>
                <a:gd name="T0" fmla="*/ 4 w 20"/>
                <a:gd name="T1" fmla="*/ 0 h 59"/>
                <a:gd name="T2" fmla="*/ 20 w 20"/>
                <a:gd name="T3" fmla="*/ 57 h 59"/>
                <a:gd name="T4" fmla="*/ 15 w 20"/>
                <a:gd name="T5" fmla="*/ 59 h 59"/>
                <a:gd name="T6" fmla="*/ 0 w 20"/>
                <a:gd name="T7" fmla="*/ 0 h 59"/>
                <a:gd name="T8" fmla="*/ 4 w 20"/>
                <a:gd name="T9" fmla="*/ 0 h 59"/>
              </a:gdLst>
              <a:ahLst/>
              <a:cxnLst>
                <a:cxn ang="0">
                  <a:pos x="T0" y="T1"/>
                </a:cxn>
                <a:cxn ang="0">
                  <a:pos x="T2" y="T3"/>
                </a:cxn>
                <a:cxn ang="0">
                  <a:pos x="T4" y="T5"/>
                </a:cxn>
                <a:cxn ang="0">
                  <a:pos x="T6" y="T7"/>
                </a:cxn>
                <a:cxn ang="0">
                  <a:pos x="T8" y="T9"/>
                </a:cxn>
              </a:cxnLst>
              <a:rect l="0" t="0" r="r" b="b"/>
              <a:pathLst>
                <a:path w="20" h="59">
                  <a:moveTo>
                    <a:pt x="4" y="0"/>
                  </a:moveTo>
                  <a:lnTo>
                    <a:pt x="20" y="57"/>
                  </a:lnTo>
                  <a:lnTo>
                    <a:pt x="15" y="59"/>
                  </a:lnTo>
                  <a:lnTo>
                    <a:pt x="0" y="0"/>
                  </a:lnTo>
                  <a:lnTo>
                    <a:pt x="4" y="0"/>
                  </a:lnTo>
                  <a:close/>
                </a:path>
              </a:pathLst>
            </a:custGeom>
            <a:solidFill>
              <a:srgbClr val="949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635"/>
            <p:cNvSpPr/>
            <p:nvPr/>
          </p:nvSpPr>
          <p:spPr bwMode="auto">
            <a:xfrm>
              <a:off x="3017" y="1515"/>
              <a:ext cx="20" cy="58"/>
            </a:xfrm>
            <a:custGeom>
              <a:avLst/>
              <a:gdLst>
                <a:gd name="T0" fmla="*/ 4 w 20"/>
                <a:gd name="T1" fmla="*/ 0 h 58"/>
                <a:gd name="T2" fmla="*/ 20 w 20"/>
                <a:gd name="T3" fmla="*/ 58 h 58"/>
                <a:gd name="T4" fmla="*/ 15 w 20"/>
                <a:gd name="T5" fmla="*/ 58 h 58"/>
                <a:gd name="T6" fmla="*/ 0 w 20"/>
                <a:gd name="T7" fmla="*/ 1 h 58"/>
                <a:gd name="T8" fmla="*/ 4 w 20"/>
                <a:gd name="T9" fmla="*/ 0 h 58"/>
              </a:gdLst>
              <a:ahLst/>
              <a:cxnLst>
                <a:cxn ang="0">
                  <a:pos x="T0" y="T1"/>
                </a:cxn>
                <a:cxn ang="0">
                  <a:pos x="T2" y="T3"/>
                </a:cxn>
                <a:cxn ang="0">
                  <a:pos x="T4" y="T5"/>
                </a:cxn>
                <a:cxn ang="0">
                  <a:pos x="T6" y="T7"/>
                </a:cxn>
                <a:cxn ang="0">
                  <a:pos x="T8" y="T9"/>
                </a:cxn>
              </a:cxnLst>
              <a:rect l="0" t="0" r="r" b="b"/>
              <a:pathLst>
                <a:path w="20" h="58">
                  <a:moveTo>
                    <a:pt x="4" y="0"/>
                  </a:moveTo>
                  <a:lnTo>
                    <a:pt x="20" y="58"/>
                  </a:lnTo>
                  <a:lnTo>
                    <a:pt x="15" y="58"/>
                  </a:lnTo>
                  <a:lnTo>
                    <a:pt x="0" y="1"/>
                  </a:lnTo>
                  <a:lnTo>
                    <a:pt x="4" y="0"/>
                  </a:lnTo>
                  <a:close/>
                </a:path>
              </a:pathLst>
            </a:custGeom>
            <a:solidFill>
              <a:srgbClr val="949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636"/>
            <p:cNvSpPr/>
            <p:nvPr/>
          </p:nvSpPr>
          <p:spPr bwMode="auto">
            <a:xfrm>
              <a:off x="3033" y="1511"/>
              <a:ext cx="20" cy="59"/>
            </a:xfrm>
            <a:custGeom>
              <a:avLst/>
              <a:gdLst>
                <a:gd name="T0" fmla="*/ 4 w 20"/>
                <a:gd name="T1" fmla="*/ 0 h 59"/>
                <a:gd name="T2" fmla="*/ 20 w 20"/>
                <a:gd name="T3" fmla="*/ 57 h 59"/>
                <a:gd name="T4" fmla="*/ 16 w 20"/>
                <a:gd name="T5" fmla="*/ 59 h 59"/>
                <a:gd name="T6" fmla="*/ 0 w 20"/>
                <a:gd name="T7" fmla="*/ 0 h 59"/>
                <a:gd name="T8" fmla="*/ 4 w 20"/>
                <a:gd name="T9" fmla="*/ 0 h 59"/>
              </a:gdLst>
              <a:ahLst/>
              <a:cxnLst>
                <a:cxn ang="0">
                  <a:pos x="T0" y="T1"/>
                </a:cxn>
                <a:cxn ang="0">
                  <a:pos x="T2" y="T3"/>
                </a:cxn>
                <a:cxn ang="0">
                  <a:pos x="T4" y="T5"/>
                </a:cxn>
                <a:cxn ang="0">
                  <a:pos x="T6" y="T7"/>
                </a:cxn>
                <a:cxn ang="0">
                  <a:pos x="T8" y="T9"/>
                </a:cxn>
              </a:cxnLst>
              <a:rect l="0" t="0" r="r" b="b"/>
              <a:pathLst>
                <a:path w="20" h="59">
                  <a:moveTo>
                    <a:pt x="4" y="0"/>
                  </a:moveTo>
                  <a:lnTo>
                    <a:pt x="20" y="57"/>
                  </a:lnTo>
                  <a:lnTo>
                    <a:pt x="16" y="59"/>
                  </a:lnTo>
                  <a:lnTo>
                    <a:pt x="0" y="0"/>
                  </a:lnTo>
                  <a:lnTo>
                    <a:pt x="4" y="0"/>
                  </a:lnTo>
                  <a:close/>
                </a:path>
              </a:pathLst>
            </a:custGeom>
            <a:solidFill>
              <a:srgbClr val="949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637"/>
            <p:cNvSpPr/>
            <p:nvPr/>
          </p:nvSpPr>
          <p:spPr bwMode="auto">
            <a:xfrm>
              <a:off x="3049" y="1506"/>
              <a:ext cx="20" cy="58"/>
            </a:xfrm>
            <a:custGeom>
              <a:avLst/>
              <a:gdLst>
                <a:gd name="T0" fmla="*/ 4 w 20"/>
                <a:gd name="T1" fmla="*/ 0 h 58"/>
                <a:gd name="T2" fmla="*/ 20 w 20"/>
                <a:gd name="T3" fmla="*/ 58 h 58"/>
                <a:gd name="T4" fmla="*/ 16 w 20"/>
                <a:gd name="T5" fmla="*/ 58 h 58"/>
                <a:gd name="T6" fmla="*/ 0 w 20"/>
                <a:gd name="T7" fmla="*/ 1 h 58"/>
                <a:gd name="T8" fmla="*/ 4 w 20"/>
                <a:gd name="T9" fmla="*/ 0 h 58"/>
              </a:gdLst>
              <a:ahLst/>
              <a:cxnLst>
                <a:cxn ang="0">
                  <a:pos x="T0" y="T1"/>
                </a:cxn>
                <a:cxn ang="0">
                  <a:pos x="T2" y="T3"/>
                </a:cxn>
                <a:cxn ang="0">
                  <a:pos x="T4" y="T5"/>
                </a:cxn>
                <a:cxn ang="0">
                  <a:pos x="T6" y="T7"/>
                </a:cxn>
                <a:cxn ang="0">
                  <a:pos x="T8" y="T9"/>
                </a:cxn>
              </a:cxnLst>
              <a:rect l="0" t="0" r="r" b="b"/>
              <a:pathLst>
                <a:path w="20" h="58">
                  <a:moveTo>
                    <a:pt x="4" y="0"/>
                  </a:moveTo>
                  <a:lnTo>
                    <a:pt x="20" y="58"/>
                  </a:lnTo>
                  <a:lnTo>
                    <a:pt x="16" y="58"/>
                  </a:lnTo>
                  <a:lnTo>
                    <a:pt x="0" y="1"/>
                  </a:lnTo>
                  <a:lnTo>
                    <a:pt x="4" y="0"/>
                  </a:lnTo>
                  <a:close/>
                </a:path>
              </a:pathLst>
            </a:custGeom>
            <a:solidFill>
              <a:srgbClr val="949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638"/>
            <p:cNvSpPr/>
            <p:nvPr/>
          </p:nvSpPr>
          <p:spPr bwMode="auto">
            <a:xfrm>
              <a:off x="2962" y="1443"/>
              <a:ext cx="22" cy="61"/>
            </a:xfrm>
            <a:custGeom>
              <a:avLst/>
              <a:gdLst>
                <a:gd name="T0" fmla="*/ 6 w 22"/>
                <a:gd name="T1" fmla="*/ 0 h 61"/>
                <a:gd name="T2" fmla="*/ 22 w 22"/>
                <a:gd name="T3" fmla="*/ 59 h 61"/>
                <a:gd name="T4" fmla="*/ 16 w 22"/>
                <a:gd name="T5" fmla="*/ 61 h 61"/>
                <a:gd name="T6" fmla="*/ 0 w 22"/>
                <a:gd name="T7" fmla="*/ 2 h 61"/>
                <a:gd name="T8" fmla="*/ 6 w 22"/>
                <a:gd name="T9" fmla="*/ 0 h 61"/>
              </a:gdLst>
              <a:ahLst/>
              <a:cxnLst>
                <a:cxn ang="0">
                  <a:pos x="T0" y="T1"/>
                </a:cxn>
                <a:cxn ang="0">
                  <a:pos x="T2" y="T3"/>
                </a:cxn>
                <a:cxn ang="0">
                  <a:pos x="T4" y="T5"/>
                </a:cxn>
                <a:cxn ang="0">
                  <a:pos x="T6" y="T7"/>
                </a:cxn>
                <a:cxn ang="0">
                  <a:pos x="T8" y="T9"/>
                </a:cxn>
              </a:cxnLst>
              <a:rect l="0" t="0" r="r" b="b"/>
              <a:pathLst>
                <a:path w="22" h="61">
                  <a:moveTo>
                    <a:pt x="6" y="0"/>
                  </a:moveTo>
                  <a:lnTo>
                    <a:pt x="22" y="59"/>
                  </a:lnTo>
                  <a:lnTo>
                    <a:pt x="16" y="61"/>
                  </a:lnTo>
                  <a:lnTo>
                    <a:pt x="0" y="2"/>
                  </a:lnTo>
                  <a:lnTo>
                    <a:pt x="6" y="0"/>
                  </a:lnTo>
                  <a:close/>
                </a:path>
              </a:pathLst>
            </a:custGeom>
            <a:solidFill>
              <a:srgbClr val="949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639"/>
            <p:cNvSpPr/>
            <p:nvPr/>
          </p:nvSpPr>
          <p:spPr bwMode="auto">
            <a:xfrm>
              <a:off x="2978" y="1440"/>
              <a:ext cx="22" cy="59"/>
            </a:xfrm>
            <a:custGeom>
              <a:avLst/>
              <a:gdLst>
                <a:gd name="T0" fmla="*/ 6 w 22"/>
                <a:gd name="T1" fmla="*/ 0 h 59"/>
                <a:gd name="T2" fmla="*/ 22 w 22"/>
                <a:gd name="T3" fmla="*/ 57 h 59"/>
                <a:gd name="T4" fmla="*/ 16 w 22"/>
                <a:gd name="T5" fmla="*/ 59 h 59"/>
                <a:gd name="T6" fmla="*/ 0 w 22"/>
                <a:gd name="T7" fmla="*/ 0 h 59"/>
                <a:gd name="T8" fmla="*/ 6 w 22"/>
                <a:gd name="T9" fmla="*/ 0 h 59"/>
              </a:gdLst>
              <a:ahLst/>
              <a:cxnLst>
                <a:cxn ang="0">
                  <a:pos x="T0" y="T1"/>
                </a:cxn>
                <a:cxn ang="0">
                  <a:pos x="T2" y="T3"/>
                </a:cxn>
                <a:cxn ang="0">
                  <a:pos x="T4" y="T5"/>
                </a:cxn>
                <a:cxn ang="0">
                  <a:pos x="T6" y="T7"/>
                </a:cxn>
                <a:cxn ang="0">
                  <a:pos x="T8" y="T9"/>
                </a:cxn>
              </a:cxnLst>
              <a:rect l="0" t="0" r="r" b="b"/>
              <a:pathLst>
                <a:path w="22" h="59">
                  <a:moveTo>
                    <a:pt x="6" y="0"/>
                  </a:moveTo>
                  <a:lnTo>
                    <a:pt x="22" y="57"/>
                  </a:lnTo>
                  <a:lnTo>
                    <a:pt x="16" y="59"/>
                  </a:lnTo>
                  <a:lnTo>
                    <a:pt x="0" y="0"/>
                  </a:lnTo>
                  <a:lnTo>
                    <a:pt x="6" y="0"/>
                  </a:lnTo>
                  <a:close/>
                </a:path>
              </a:pathLst>
            </a:custGeom>
            <a:solidFill>
              <a:srgbClr val="949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640"/>
            <p:cNvSpPr/>
            <p:nvPr/>
          </p:nvSpPr>
          <p:spPr bwMode="auto">
            <a:xfrm>
              <a:off x="2996" y="1435"/>
              <a:ext cx="20" cy="60"/>
            </a:xfrm>
            <a:custGeom>
              <a:avLst/>
              <a:gdLst>
                <a:gd name="T0" fmla="*/ 4 w 20"/>
                <a:gd name="T1" fmla="*/ 0 h 60"/>
                <a:gd name="T2" fmla="*/ 20 w 20"/>
                <a:gd name="T3" fmla="*/ 58 h 60"/>
                <a:gd name="T4" fmla="*/ 14 w 20"/>
                <a:gd name="T5" fmla="*/ 60 h 60"/>
                <a:gd name="T6" fmla="*/ 0 w 20"/>
                <a:gd name="T7" fmla="*/ 1 h 60"/>
                <a:gd name="T8" fmla="*/ 4 w 20"/>
                <a:gd name="T9" fmla="*/ 0 h 60"/>
              </a:gdLst>
              <a:ahLst/>
              <a:cxnLst>
                <a:cxn ang="0">
                  <a:pos x="T0" y="T1"/>
                </a:cxn>
                <a:cxn ang="0">
                  <a:pos x="T2" y="T3"/>
                </a:cxn>
                <a:cxn ang="0">
                  <a:pos x="T4" y="T5"/>
                </a:cxn>
                <a:cxn ang="0">
                  <a:pos x="T6" y="T7"/>
                </a:cxn>
                <a:cxn ang="0">
                  <a:pos x="T8" y="T9"/>
                </a:cxn>
              </a:cxnLst>
              <a:rect l="0" t="0" r="r" b="b"/>
              <a:pathLst>
                <a:path w="20" h="60">
                  <a:moveTo>
                    <a:pt x="4" y="0"/>
                  </a:moveTo>
                  <a:lnTo>
                    <a:pt x="20" y="58"/>
                  </a:lnTo>
                  <a:lnTo>
                    <a:pt x="14" y="60"/>
                  </a:lnTo>
                  <a:lnTo>
                    <a:pt x="0" y="1"/>
                  </a:lnTo>
                  <a:lnTo>
                    <a:pt x="4" y="0"/>
                  </a:lnTo>
                  <a:close/>
                </a:path>
              </a:pathLst>
            </a:custGeom>
            <a:solidFill>
              <a:srgbClr val="949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641"/>
            <p:cNvSpPr/>
            <p:nvPr/>
          </p:nvSpPr>
          <p:spPr bwMode="auto">
            <a:xfrm>
              <a:off x="3012" y="1431"/>
              <a:ext cx="20" cy="59"/>
            </a:xfrm>
            <a:custGeom>
              <a:avLst/>
              <a:gdLst>
                <a:gd name="T0" fmla="*/ 4 w 20"/>
                <a:gd name="T1" fmla="*/ 0 h 59"/>
                <a:gd name="T2" fmla="*/ 20 w 20"/>
                <a:gd name="T3" fmla="*/ 59 h 59"/>
                <a:gd name="T4" fmla="*/ 16 w 20"/>
                <a:gd name="T5" fmla="*/ 59 h 59"/>
                <a:gd name="T6" fmla="*/ 0 w 20"/>
                <a:gd name="T7" fmla="*/ 2 h 59"/>
                <a:gd name="T8" fmla="*/ 4 w 20"/>
                <a:gd name="T9" fmla="*/ 0 h 59"/>
              </a:gdLst>
              <a:ahLst/>
              <a:cxnLst>
                <a:cxn ang="0">
                  <a:pos x="T0" y="T1"/>
                </a:cxn>
                <a:cxn ang="0">
                  <a:pos x="T2" y="T3"/>
                </a:cxn>
                <a:cxn ang="0">
                  <a:pos x="T4" y="T5"/>
                </a:cxn>
                <a:cxn ang="0">
                  <a:pos x="T6" y="T7"/>
                </a:cxn>
                <a:cxn ang="0">
                  <a:pos x="T8" y="T9"/>
                </a:cxn>
              </a:cxnLst>
              <a:rect l="0" t="0" r="r" b="b"/>
              <a:pathLst>
                <a:path w="20" h="59">
                  <a:moveTo>
                    <a:pt x="4" y="0"/>
                  </a:moveTo>
                  <a:lnTo>
                    <a:pt x="20" y="59"/>
                  </a:lnTo>
                  <a:lnTo>
                    <a:pt x="16" y="59"/>
                  </a:lnTo>
                  <a:lnTo>
                    <a:pt x="0" y="2"/>
                  </a:lnTo>
                  <a:lnTo>
                    <a:pt x="4" y="0"/>
                  </a:lnTo>
                  <a:close/>
                </a:path>
              </a:pathLst>
            </a:custGeom>
            <a:solidFill>
              <a:srgbClr val="949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642"/>
            <p:cNvSpPr/>
            <p:nvPr/>
          </p:nvSpPr>
          <p:spPr bwMode="auto">
            <a:xfrm>
              <a:off x="3028" y="1426"/>
              <a:ext cx="20" cy="60"/>
            </a:xfrm>
            <a:custGeom>
              <a:avLst/>
              <a:gdLst>
                <a:gd name="T0" fmla="*/ 4 w 20"/>
                <a:gd name="T1" fmla="*/ 0 h 60"/>
                <a:gd name="T2" fmla="*/ 20 w 20"/>
                <a:gd name="T3" fmla="*/ 58 h 60"/>
                <a:gd name="T4" fmla="*/ 16 w 20"/>
                <a:gd name="T5" fmla="*/ 60 h 60"/>
                <a:gd name="T6" fmla="*/ 0 w 20"/>
                <a:gd name="T7" fmla="*/ 1 h 60"/>
                <a:gd name="T8" fmla="*/ 4 w 20"/>
                <a:gd name="T9" fmla="*/ 0 h 60"/>
              </a:gdLst>
              <a:ahLst/>
              <a:cxnLst>
                <a:cxn ang="0">
                  <a:pos x="T0" y="T1"/>
                </a:cxn>
                <a:cxn ang="0">
                  <a:pos x="T2" y="T3"/>
                </a:cxn>
                <a:cxn ang="0">
                  <a:pos x="T4" y="T5"/>
                </a:cxn>
                <a:cxn ang="0">
                  <a:pos x="T6" y="T7"/>
                </a:cxn>
                <a:cxn ang="0">
                  <a:pos x="T8" y="T9"/>
                </a:cxn>
              </a:cxnLst>
              <a:rect l="0" t="0" r="r" b="b"/>
              <a:pathLst>
                <a:path w="20" h="60">
                  <a:moveTo>
                    <a:pt x="4" y="0"/>
                  </a:moveTo>
                  <a:lnTo>
                    <a:pt x="20" y="58"/>
                  </a:lnTo>
                  <a:lnTo>
                    <a:pt x="16" y="60"/>
                  </a:lnTo>
                  <a:lnTo>
                    <a:pt x="0" y="1"/>
                  </a:lnTo>
                  <a:lnTo>
                    <a:pt x="4" y="0"/>
                  </a:lnTo>
                  <a:close/>
                </a:path>
              </a:pathLst>
            </a:custGeom>
            <a:solidFill>
              <a:srgbClr val="949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643"/>
            <p:cNvSpPr/>
            <p:nvPr/>
          </p:nvSpPr>
          <p:spPr bwMode="auto">
            <a:xfrm>
              <a:off x="2964" y="1475"/>
              <a:ext cx="55" cy="25"/>
            </a:xfrm>
            <a:custGeom>
              <a:avLst/>
              <a:gdLst>
                <a:gd name="T0" fmla="*/ 52 w 55"/>
                <a:gd name="T1" fmla="*/ 0 h 25"/>
                <a:gd name="T2" fmla="*/ 48 w 55"/>
                <a:gd name="T3" fmla="*/ 8 h 25"/>
                <a:gd name="T4" fmla="*/ 55 w 55"/>
                <a:gd name="T5" fmla="*/ 11 h 25"/>
                <a:gd name="T6" fmla="*/ 4 w 55"/>
                <a:gd name="T7" fmla="*/ 25 h 25"/>
                <a:gd name="T8" fmla="*/ 0 w 55"/>
                <a:gd name="T9" fmla="*/ 15 h 25"/>
                <a:gd name="T10" fmla="*/ 52 w 55"/>
                <a:gd name="T11" fmla="*/ 0 h 25"/>
              </a:gdLst>
              <a:ahLst/>
              <a:cxnLst>
                <a:cxn ang="0">
                  <a:pos x="T0" y="T1"/>
                </a:cxn>
                <a:cxn ang="0">
                  <a:pos x="T2" y="T3"/>
                </a:cxn>
                <a:cxn ang="0">
                  <a:pos x="T4" y="T5"/>
                </a:cxn>
                <a:cxn ang="0">
                  <a:pos x="T6" y="T7"/>
                </a:cxn>
                <a:cxn ang="0">
                  <a:pos x="T8" y="T9"/>
                </a:cxn>
                <a:cxn ang="0">
                  <a:pos x="T10" y="T11"/>
                </a:cxn>
              </a:cxnLst>
              <a:rect l="0" t="0" r="r" b="b"/>
              <a:pathLst>
                <a:path w="55" h="25">
                  <a:moveTo>
                    <a:pt x="52" y="0"/>
                  </a:moveTo>
                  <a:lnTo>
                    <a:pt x="48" y="8"/>
                  </a:lnTo>
                  <a:lnTo>
                    <a:pt x="55" y="11"/>
                  </a:lnTo>
                  <a:lnTo>
                    <a:pt x="4" y="25"/>
                  </a:lnTo>
                  <a:lnTo>
                    <a:pt x="0" y="15"/>
                  </a:lnTo>
                  <a:lnTo>
                    <a:pt x="52" y="0"/>
                  </a:lnTo>
                  <a:close/>
                </a:path>
              </a:pathLst>
            </a:custGeom>
            <a:solidFill>
              <a:srgbClr val="D04A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644"/>
            <p:cNvSpPr/>
            <p:nvPr/>
          </p:nvSpPr>
          <p:spPr bwMode="auto">
            <a:xfrm>
              <a:off x="4021" y="1671"/>
              <a:ext cx="58" cy="25"/>
            </a:xfrm>
            <a:custGeom>
              <a:avLst/>
              <a:gdLst>
                <a:gd name="T0" fmla="*/ 4 w 33"/>
                <a:gd name="T1" fmla="*/ 6 h 14"/>
                <a:gd name="T2" fmla="*/ 1 w 33"/>
                <a:gd name="T3" fmla="*/ 11 h 14"/>
                <a:gd name="T4" fmla="*/ 6 w 33"/>
                <a:gd name="T5" fmla="*/ 14 h 14"/>
                <a:gd name="T6" fmla="*/ 29 w 33"/>
                <a:gd name="T7" fmla="*/ 8 h 14"/>
                <a:gd name="T8" fmla="*/ 32 w 33"/>
                <a:gd name="T9" fmla="*/ 4 h 14"/>
                <a:gd name="T10" fmla="*/ 28 w 33"/>
                <a:gd name="T11" fmla="*/ 1 h 14"/>
                <a:gd name="T12" fmla="*/ 4 w 33"/>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33" h="14">
                  <a:moveTo>
                    <a:pt x="4" y="6"/>
                  </a:moveTo>
                  <a:cubicBezTo>
                    <a:pt x="2" y="7"/>
                    <a:pt x="0" y="9"/>
                    <a:pt x="1" y="11"/>
                  </a:cubicBezTo>
                  <a:cubicBezTo>
                    <a:pt x="1" y="13"/>
                    <a:pt x="4" y="14"/>
                    <a:pt x="6" y="14"/>
                  </a:cubicBezTo>
                  <a:cubicBezTo>
                    <a:pt x="29" y="8"/>
                    <a:pt x="29" y="8"/>
                    <a:pt x="29" y="8"/>
                  </a:cubicBezTo>
                  <a:cubicBezTo>
                    <a:pt x="31" y="8"/>
                    <a:pt x="33" y="6"/>
                    <a:pt x="32" y="4"/>
                  </a:cubicBezTo>
                  <a:cubicBezTo>
                    <a:pt x="32" y="2"/>
                    <a:pt x="30" y="0"/>
                    <a:pt x="28" y="1"/>
                  </a:cubicBezTo>
                  <a:lnTo>
                    <a:pt x="4" y="6"/>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645"/>
            <p:cNvSpPr/>
            <p:nvPr/>
          </p:nvSpPr>
          <p:spPr bwMode="auto">
            <a:xfrm>
              <a:off x="4052" y="1680"/>
              <a:ext cx="57" cy="25"/>
            </a:xfrm>
            <a:custGeom>
              <a:avLst/>
              <a:gdLst>
                <a:gd name="T0" fmla="*/ 3 w 32"/>
                <a:gd name="T1" fmla="*/ 6 h 14"/>
                <a:gd name="T2" fmla="*/ 0 w 32"/>
                <a:gd name="T3" fmla="*/ 11 h 14"/>
                <a:gd name="T4" fmla="*/ 5 w 32"/>
                <a:gd name="T5" fmla="*/ 14 h 14"/>
                <a:gd name="T6" fmla="*/ 29 w 32"/>
                <a:gd name="T7" fmla="*/ 8 h 14"/>
                <a:gd name="T8" fmla="*/ 32 w 32"/>
                <a:gd name="T9" fmla="*/ 3 h 14"/>
                <a:gd name="T10" fmla="*/ 27 w 32"/>
                <a:gd name="T11" fmla="*/ 1 h 14"/>
                <a:gd name="T12" fmla="*/ 3 w 32"/>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32" h="14">
                  <a:moveTo>
                    <a:pt x="3" y="6"/>
                  </a:moveTo>
                  <a:cubicBezTo>
                    <a:pt x="1" y="7"/>
                    <a:pt x="0" y="9"/>
                    <a:pt x="0" y="11"/>
                  </a:cubicBezTo>
                  <a:cubicBezTo>
                    <a:pt x="1" y="13"/>
                    <a:pt x="3" y="14"/>
                    <a:pt x="5" y="14"/>
                  </a:cubicBezTo>
                  <a:cubicBezTo>
                    <a:pt x="29" y="8"/>
                    <a:pt x="29" y="8"/>
                    <a:pt x="29" y="8"/>
                  </a:cubicBezTo>
                  <a:cubicBezTo>
                    <a:pt x="31" y="8"/>
                    <a:pt x="32" y="5"/>
                    <a:pt x="32" y="3"/>
                  </a:cubicBezTo>
                  <a:cubicBezTo>
                    <a:pt x="31" y="1"/>
                    <a:pt x="29" y="0"/>
                    <a:pt x="27" y="1"/>
                  </a:cubicBezTo>
                  <a:lnTo>
                    <a:pt x="3" y="6"/>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646"/>
            <p:cNvSpPr/>
            <p:nvPr/>
          </p:nvSpPr>
          <p:spPr bwMode="auto">
            <a:xfrm>
              <a:off x="4063" y="1694"/>
              <a:ext cx="57" cy="25"/>
            </a:xfrm>
            <a:custGeom>
              <a:avLst/>
              <a:gdLst>
                <a:gd name="T0" fmla="*/ 3 w 32"/>
                <a:gd name="T1" fmla="*/ 6 h 14"/>
                <a:gd name="T2" fmla="*/ 0 w 32"/>
                <a:gd name="T3" fmla="*/ 10 h 14"/>
                <a:gd name="T4" fmla="*/ 5 w 32"/>
                <a:gd name="T5" fmla="*/ 13 h 14"/>
                <a:gd name="T6" fmla="*/ 28 w 32"/>
                <a:gd name="T7" fmla="*/ 8 h 14"/>
                <a:gd name="T8" fmla="*/ 31 w 32"/>
                <a:gd name="T9" fmla="*/ 3 h 14"/>
                <a:gd name="T10" fmla="*/ 27 w 32"/>
                <a:gd name="T11" fmla="*/ 0 h 14"/>
                <a:gd name="T12" fmla="*/ 3 w 32"/>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32" h="14">
                  <a:moveTo>
                    <a:pt x="3" y="6"/>
                  </a:moveTo>
                  <a:cubicBezTo>
                    <a:pt x="1" y="6"/>
                    <a:pt x="0" y="8"/>
                    <a:pt x="0" y="10"/>
                  </a:cubicBezTo>
                  <a:cubicBezTo>
                    <a:pt x="1" y="12"/>
                    <a:pt x="3" y="14"/>
                    <a:pt x="5" y="13"/>
                  </a:cubicBezTo>
                  <a:cubicBezTo>
                    <a:pt x="28" y="8"/>
                    <a:pt x="28" y="8"/>
                    <a:pt x="28" y="8"/>
                  </a:cubicBezTo>
                  <a:cubicBezTo>
                    <a:pt x="30" y="7"/>
                    <a:pt x="32" y="5"/>
                    <a:pt x="31" y="3"/>
                  </a:cubicBezTo>
                  <a:cubicBezTo>
                    <a:pt x="31" y="1"/>
                    <a:pt x="29" y="0"/>
                    <a:pt x="27" y="0"/>
                  </a:cubicBezTo>
                  <a:lnTo>
                    <a:pt x="3" y="6"/>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647"/>
            <p:cNvSpPr/>
            <p:nvPr/>
          </p:nvSpPr>
          <p:spPr bwMode="auto">
            <a:xfrm>
              <a:off x="4074" y="1707"/>
              <a:ext cx="57" cy="25"/>
            </a:xfrm>
            <a:custGeom>
              <a:avLst/>
              <a:gdLst>
                <a:gd name="T0" fmla="*/ 3 w 32"/>
                <a:gd name="T1" fmla="*/ 6 h 14"/>
                <a:gd name="T2" fmla="*/ 0 w 32"/>
                <a:gd name="T3" fmla="*/ 11 h 14"/>
                <a:gd name="T4" fmla="*/ 5 w 32"/>
                <a:gd name="T5" fmla="*/ 13 h 14"/>
                <a:gd name="T6" fmla="*/ 28 w 32"/>
                <a:gd name="T7" fmla="*/ 8 h 14"/>
                <a:gd name="T8" fmla="*/ 31 w 32"/>
                <a:gd name="T9" fmla="*/ 3 h 14"/>
                <a:gd name="T10" fmla="*/ 27 w 32"/>
                <a:gd name="T11" fmla="*/ 0 h 14"/>
                <a:gd name="T12" fmla="*/ 3 w 32"/>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32" h="14">
                  <a:moveTo>
                    <a:pt x="3" y="6"/>
                  </a:moveTo>
                  <a:cubicBezTo>
                    <a:pt x="1" y="6"/>
                    <a:pt x="0" y="8"/>
                    <a:pt x="0" y="11"/>
                  </a:cubicBezTo>
                  <a:cubicBezTo>
                    <a:pt x="1" y="13"/>
                    <a:pt x="3" y="14"/>
                    <a:pt x="5" y="13"/>
                  </a:cubicBezTo>
                  <a:cubicBezTo>
                    <a:pt x="28" y="8"/>
                    <a:pt x="28" y="8"/>
                    <a:pt x="28" y="8"/>
                  </a:cubicBezTo>
                  <a:cubicBezTo>
                    <a:pt x="30" y="7"/>
                    <a:pt x="32" y="5"/>
                    <a:pt x="31" y="3"/>
                  </a:cubicBezTo>
                  <a:cubicBezTo>
                    <a:pt x="31" y="1"/>
                    <a:pt x="29" y="0"/>
                    <a:pt x="27" y="0"/>
                  </a:cubicBezTo>
                  <a:lnTo>
                    <a:pt x="3" y="6"/>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648"/>
            <p:cNvSpPr/>
            <p:nvPr/>
          </p:nvSpPr>
          <p:spPr bwMode="auto">
            <a:xfrm>
              <a:off x="4022" y="1685"/>
              <a:ext cx="11" cy="9"/>
            </a:xfrm>
            <a:custGeom>
              <a:avLst/>
              <a:gdLst>
                <a:gd name="T0" fmla="*/ 1 w 6"/>
                <a:gd name="T1" fmla="*/ 3 h 5"/>
                <a:gd name="T2" fmla="*/ 1 w 6"/>
                <a:gd name="T3" fmla="*/ 0 h 5"/>
                <a:gd name="T4" fmla="*/ 5 w 6"/>
                <a:gd name="T5" fmla="*/ 0 h 5"/>
                <a:gd name="T6" fmla="*/ 5 w 6"/>
                <a:gd name="T7" fmla="*/ 0 h 5"/>
                <a:gd name="T8" fmla="*/ 4 w 6"/>
                <a:gd name="T9" fmla="*/ 2 h 5"/>
                <a:gd name="T10" fmla="*/ 6 w 6"/>
                <a:gd name="T11" fmla="*/ 4 h 5"/>
                <a:gd name="T12" fmla="*/ 6 w 6"/>
                <a:gd name="T13" fmla="*/ 4 h 5"/>
                <a:gd name="T14" fmla="*/ 2 w 6"/>
                <a:gd name="T15" fmla="*/ 5 h 5"/>
                <a:gd name="T16" fmla="*/ 1 w 6"/>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1" y="3"/>
                  </a:moveTo>
                  <a:cubicBezTo>
                    <a:pt x="0" y="2"/>
                    <a:pt x="1" y="0"/>
                    <a:pt x="1" y="0"/>
                  </a:cubicBezTo>
                  <a:cubicBezTo>
                    <a:pt x="5" y="0"/>
                    <a:pt x="5" y="0"/>
                    <a:pt x="5" y="0"/>
                  </a:cubicBezTo>
                  <a:cubicBezTo>
                    <a:pt x="5" y="0"/>
                    <a:pt x="5" y="0"/>
                    <a:pt x="5" y="0"/>
                  </a:cubicBezTo>
                  <a:cubicBezTo>
                    <a:pt x="4" y="0"/>
                    <a:pt x="4" y="1"/>
                    <a:pt x="4" y="2"/>
                  </a:cubicBezTo>
                  <a:cubicBezTo>
                    <a:pt x="4" y="3"/>
                    <a:pt x="5" y="4"/>
                    <a:pt x="6" y="4"/>
                  </a:cubicBezTo>
                  <a:cubicBezTo>
                    <a:pt x="6" y="4"/>
                    <a:pt x="6" y="4"/>
                    <a:pt x="6" y="4"/>
                  </a:cubicBezTo>
                  <a:cubicBezTo>
                    <a:pt x="2" y="5"/>
                    <a:pt x="2" y="5"/>
                    <a:pt x="2" y="5"/>
                  </a:cubicBezTo>
                  <a:cubicBezTo>
                    <a:pt x="2" y="5"/>
                    <a:pt x="1" y="4"/>
                    <a:pt x="1" y="3"/>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649"/>
            <p:cNvSpPr/>
            <p:nvPr/>
          </p:nvSpPr>
          <p:spPr bwMode="auto">
            <a:xfrm>
              <a:off x="4060" y="1643"/>
              <a:ext cx="111" cy="87"/>
            </a:xfrm>
            <a:custGeom>
              <a:avLst/>
              <a:gdLst>
                <a:gd name="T0" fmla="*/ 32 w 63"/>
                <a:gd name="T1" fmla="*/ 47 h 49"/>
                <a:gd name="T2" fmla="*/ 15 w 63"/>
                <a:gd name="T3" fmla="*/ 49 h 49"/>
                <a:gd name="T4" fmla="*/ 5 w 63"/>
                <a:gd name="T5" fmla="*/ 25 h 49"/>
                <a:gd name="T6" fmla="*/ 6 w 63"/>
                <a:gd name="T7" fmla="*/ 17 h 49"/>
                <a:gd name="T8" fmla="*/ 19 w 63"/>
                <a:gd name="T9" fmla="*/ 12 h 49"/>
                <a:gd name="T10" fmla="*/ 14 w 63"/>
                <a:gd name="T11" fmla="*/ 11 h 49"/>
                <a:gd name="T12" fmla="*/ 6 w 63"/>
                <a:gd name="T13" fmla="*/ 12 h 49"/>
                <a:gd name="T14" fmla="*/ 1 w 63"/>
                <a:gd name="T15" fmla="*/ 9 h 49"/>
                <a:gd name="T16" fmla="*/ 3 w 63"/>
                <a:gd name="T17" fmla="*/ 5 h 49"/>
                <a:gd name="T18" fmla="*/ 8 w 63"/>
                <a:gd name="T19" fmla="*/ 5 h 49"/>
                <a:gd name="T20" fmla="*/ 15 w 63"/>
                <a:gd name="T21" fmla="*/ 2 h 49"/>
                <a:gd name="T22" fmla="*/ 25 w 63"/>
                <a:gd name="T23" fmla="*/ 1 h 49"/>
                <a:gd name="T24" fmla="*/ 44 w 63"/>
                <a:gd name="T25" fmla="*/ 7 h 49"/>
                <a:gd name="T26" fmla="*/ 57 w 63"/>
                <a:gd name="T27" fmla="*/ 9 h 49"/>
                <a:gd name="T28" fmla="*/ 63 w 63"/>
                <a:gd name="T29" fmla="*/ 33 h 49"/>
                <a:gd name="T30" fmla="*/ 32 w 63"/>
                <a:gd name="T31" fmla="*/ 4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49">
                  <a:moveTo>
                    <a:pt x="32" y="47"/>
                  </a:moveTo>
                  <a:cubicBezTo>
                    <a:pt x="22" y="49"/>
                    <a:pt x="15" y="49"/>
                    <a:pt x="15" y="49"/>
                  </a:cubicBezTo>
                  <a:cubicBezTo>
                    <a:pt x="5" y="25"/>
                    <a:pt x="5" y="25"/>
                    <a:pt x="5" y="25"/>
                  </a:cubicBezTo>
                  <a:cubicBezTo>
                    <a:pt x="6" y="17"/>
                    <a:pt x="6" y="17"/>
                    <a:pt x="6" y="17"/>
                  </a:cubicBezTo>
                  <a:cubicBezTo>
                    <a:pt x="6" y="17"/>
                    <a:pt x="15" y="14"/>
                    <a:pt x="19" y="12"/>
                  </a:cubicBezTo>
                  <a:cubicBezTo>
                    <a:pt x="21" y="11"/>
                    <a:pt x="15" y="11"/>
                    <a:pt x="14" y="11"/>
                  </a:cubicBezTo>
                  <a:cubicBezTo>
                    <a:pt x="12" y="11"/>
                    <a:pt x="6" y="12"/>
                    <a:pt x="6" y="12"/>
                  </a:cubicBezTo>
                  <a:cubicBezTo>
                    <a:pt x="2" y="13"/>
                    <a:pt x="1" y="11"/>
                    <a:pt x="1" y="9"/>
                  </a:cubicBezTo>
                  <a:cubicBezTo>
                    <a:pt x="0" y="7"/>
                    <a:pt x="1" y="6"/>
                    <a:pt x="3" y="5"/>
                  </a:cubicBezTo>
                  <a:cubicBezTo>
                    <a:pt x="8" y="5"/>
                    <a:pt x="8" y="5"/>
                    <a:pt x="8" y="5"/>
                  </a:cubicBezTo>
                  <a:cubicBezTo>
                    <a:pt x="10" y="4"/>
                    <a:pt x="11" y="3"/>
                    <a:pt x="15" y="2"/>
                  </a:cubicBezTo>
                  <a:cubicBezTo>
                    <a:pt x="21" y="0"/>
                    <a:pt x="23" y="1"/>
                    <a:pt x="25" y="1"/>
                  </a:cubicBezTo>
                  <a:cubicBezTo>
                    <a:pt x="30" y="2"/>
                    <a:pt x="41" y="3"/>
                    <a:pt x="44" y="7"/>
                  </a:cubicBezTo>
                  <a:cubicBezTo>
                    <a:pt x="47" y="10"/>
                    <a:pt x="57" y="9"/>
                    <a:pt x="57" y="9"/>
                  </a:cubicBezTo>
                  <a:cubicBezTo>
                    <a:pt x="63" y="33"/>
                    <a:pt x="63" y="33"/>
                    <a:pt x="63" y="33"/>
                  </a:cubicBezTo>
                  <a:cubicBezTo>
                    <a:pt x="63" y="33"/>
                    <a:pt x="40" y="45"/>
                    <a:pt x="32" y="47"/>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650"/>
            <p:cNvSpPr/>
            <p:nvPr/>
          </p:nvSpPr>
          <p:spPr bwMode="auto">
            <a:xfrm>
              <a:off x="4061" y="1651"/>
              <a:ext cx="11" cy="6"/>
            </a:xfrm>
            <a:custGeom>
              <a:avLst/>
              <a:gdLst>
                <a:gd name="T0" fmla="*/ 1 w 6"/>
                <a:gd name="T1" fmla="*/ 3 h 3"/>
                <a:gd name="T2" fmla="*/ 0 w 6"/>
                <a:gd name="T3" fmla="*/ 1 h 3"/>
                <a:gd name="T4" fmla="*/ 4 w 6"/>
                <a:gd name="T5" fmla="*/ 0 h 3"/>
                <a:gd name="T6" fmla="*/ 6 w 6"/>
                <a:gd name="T7" fmla="*/ 2 h 3"/>
                <a:gd name="T8" fmla="*/ 4 w 6"/>
                <a:gd name="T9" fmla="*/ 2 h 3"/>
                <a:gd name="T10" fmla="*/ 1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1" y="3"/>
                  </a:moveTo>
                  <a:cubicBezTo>
                    <a:pt x="1" y="3"/>
                    <a:pt x="0" y="2"/>
                    <a:pt x="0" y="1"/>
                  </a:cubicBezTo>
                  <a:cubicBezTo>
                    <a:pt x="4" y="0"/>
                    <a:pt x="4" y="0"/>
                    <a:pt x="4" y="0"/>
                  </a:cubicBezTo>
                  <a:cubicBezTo>
                    <a:pt x="5" y="1"/>
                    <a:pt x="5" y="2"/>
                    <a:pt x="6" y="2"/>
                  </a:cubicBezTo>
                  <a:cubicBezTo>
                    <a:pt x="4" y="2"/>
                    <a:pt x="4" y="2"/>
                    <a:pt x="4" y="2"/>
                  </a:cubicBezTo>
                  <a:lnTo>
                    <a:pt x="1" y="3"/>
                  </a:ln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651"/>
            <p:cNvSpPr/>
            <p:nvPr/>
          </p:nvSpPr>
          <p:spPr bwMode="auto">
            <a:xfrm>
              <a:off x="4065" y="1675"/>
              <a:ext cx="5" cy="9"/>
            </a:xfrm>
            <a:custGeom>
              <a:avLst/>
              <a:gdLst>
                <a:gd name="T0" fmla="*/ 2 w 3"/>
                <a:gd name="T1" fmla="*/ 0 h 5"/>
                <a:gd name="T2" fmla="*/ 3 w 3"/>
                <a:gd name="T3" fmla="*/ 5 h 5"/>
                <a:gd name="T4" fmla="*/ 2 w 3"/>
                <a:gd name="T5" fmla="*/ 0 h 5"/>
              </a:gdLst>
              <a:ahLst/>
              <a:cxnLst>
                <a:cxn ang="0">
                  <a:pos x="T0" y="T1"/>
                </a:cxn>
                <a:cxn ang="0">
                  <a:pos x="T2" y="T3"/>
                </a:cxn>
                <a:cxn ang="0">
                  <a:pos x="T4" y="T5"/>
                </a:cxn>
              </a:cxnLst>
              <a:rect l="0" t="0" r="r" b="b"/>
              <a:pathLst>
                <a:path w="3" h="5">
                  <a:moveTo>
                    <a:pt x="2" y="0"/>
                  </a:moveTo>
                  <a:cubicBezTo>
                    <a:pt x="2" y="0"/>
                    <a:pt x="1" y="3"/>
                    <a:pt x="3" y="5"/>
                  </a:cubicBezTo>
                  <a:cubicBezTo>
                    <a:pt x="3" y="5"/>
                    <a:pt x="0" y="3"/>
                    <a:pt x="2"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652"/>
            <p:cNvSpPr/>
            <p:nvPr/>
          </p:nvSpPr>
          <p:spPr bwMode="auto">
            <a:xfrm>
              <a:off x="4049" y="1678"/>
              <a:ext cx="5" cy="9"/>
            </a:xfrm>
            <a:custGeom>
              <a:avLst/>
              <a:gdLst>
                <a:gd name="T0" fmla="*/ 2 w 3"/>
                <a:gd name="T1" fmla="*/ 0 h 5"/>
                <a:gd name="T2" fmla="*/ 3 w 3"/>
                <a:gd name="T3" fmla="*/ 5 h 5"/>
                <a:gd name="T4" fmla="*/ 2 w 3"/>
                <a:gd name="T5" fmla="*/ 0 h 5"/>
              </a:gdLst>
              <a:ahLst/>
              <a:cxnLst>
                <a:cxn ang="0">
                  <a:pos x="T0" y="T1"/>
                </a:cxn>
                <a:cxn ang="0">
                  <a:pos x="T2" y="T3"/>
                </a:cxn>
                <a:cxn ang="0">
                  <a:pos x="T4" y="T5"/>
                </a:cxn>
              </a:cxnLst>
              <a:rect l="0" t="0" r="r" b="b"/>
              <a:pathLst>
                <a:path w="3" h="5">
                  <a:moveTo>
                    <a:pt x="2" y="0"/>
                  </a:moveTo>
                  <a:cubicBezTo>
                    <a:pt x="2" y="0"/>
                    <a:pt x="1" y="3"/>
                    <a:pt x="3" y="5"/>
                  </a:cubicBezTo>
                  <a:cubicBezTo>
                    <a:pt x="3" y="5"/>
                    <a:pt x="0" y="3"/>
                    <a:pt x="2"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653"/>
            <p:cNvSpPr/>
            <p:nvPr/>
          </p:nvSpPr>
          <p:spPr bwMode="auto">
            <a:xfrm>
              <a:off x="4036" y="1682"/>
              <a:ext cx="6" cy="9"/>
            </a:xfrm>
            <a:custGeom>
              <a:avLst/>
              <a:gdLst>
                <a:gd name="T0" fmla="*/ 3 w 3"/>
                <a:gd name="T1" fmla="*/ 0 h 5"/>
                <a:gd name="T2" fmla="*/ 3 w 3"/>
                <a:gd name="T3" fmla="*/ 5 h 5"/>
                <a:gd name="T4" fmla="*/ 3 w 3"/>
                <a:gd name="T5" fmla="*/ 0 h 5"/>
              </a:gdLst>
              <a:ahLst/>
              <a:cxnLst>
                <a:cxn ang="0">
                  <a:pos x="T0" y="T1"/>
                </a:cxn>
                <a:cxn ang="0">
                  <a:pos x="T2" y="T3"/>
                </a:cxn>
                <a:cxn ang="0">
                  <a:pos x="T4" y="T5"/>
                </a:cxn>
              </a:cxnLst>
              <a:rect l="0" t="0" r="r" b="b"/>
              <a:pathLst>
                <a:path w="3" h="5">
                  <a:moveTo>
                    <a:pt x="3" y="0"/>
                  </a:moveTo>
                  <a:cubicBezTo>
                    <a:pt x="3" y="0"/>
                    <a:pt x="1" y="3"/>
                    <a:pt x="3" y="5"/>
                  </a:cubicBezTo>
                  <a:cubicBezTo>
                    <a:pt x="3" y="5"/>
                    <a:pt x="0" y="3"/>
                    <a:pt x="3"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654"/>
            <p:cNvSpPr/>
            <p:nvPr/>
          </p:nvSpPr>
          <p:spPr bwMode="auto">
            <a:xfrm>
              <a:off x="4068" y="1691"/>
              <a:ext cx="6" cy="7"/>
            </a:xfrm>
            <a:custGeom>
              <a:avLst/>
              <a:gdLst>
                <a:gd name="T0" fmla="*/ 2 w 3"/>
                <a:gd name="T1" fmla="*/ 0 h 4"/>
                <a:gd name="T2" fmla="*/ 3 w 3"/>
                <a:gd name="T3" fmla="*/ 4 h 4"/>
                <a:gd name="T4" fmla="*/ 2 w 3"/>
                <a:gd name="T5" fmla="*/ 0 h 4"/>
              </a:gdLst>
              <a:ahLst/>
              <a:cxnLst>
                <a:cxn ang="0">
                  <a:pos x="T0" y="T1"/>
                </a:cxn>
                <a:cxn ang="0">
                  <a:pos x="T2" y="T3"/>
                </a:cxn>
                <a:cxn ang="0">
                  <a:pos x="T4" y="T5"/>
                </a:cxn>
              </a:cxnLst>
              <a:rect l="0" t="0" r="r" b="b"/>
              <a:pathLst>
                <a:path w="3" h="4">
                  <a:moveTo>
                    <a:pt x="2" y="0"/>
                  </a:moveTo>
                  <a:cubicBezTo>
                    <a:pt x="2" y="0"/>
                    <a:pt x="1" y="3"/>
                    <a:pt x="3" y="4"/>
                  </a:cubicBezTo>
                  <a:cubicBezTo>
                    <a:pt x="3" y="4"/>
                    <a:pt x="0" y="3"/>
                    <a:pt x="2"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655"/>
            <p:cNvSpPr/>
            <p:nvPr/>
          </p:nvSpPr>
          <p:spPr bwMode="auto">
            <a:xfrm>
              <a:off x="4076" y="1705"/>
              <a:ext cx="5" cy="7"/>
            </a:xfrm>
            <a:custGeom>
              <a:avLst/>
              <a:gdLst>
                <a:gd name="T0" fmla="*/ 1 w 3"/>
                <a:gd name="T1" fmla="*/ 0 h 4"/>
                <a:gd name="T2" fmla="*/ 3 w 3"/>
                <a:gd name="T3" fmla="*/ 4 h 4"/>
                <a:gd name="T4" fmla="*/ 1 w 3"/>
                <a:gd name="T5" fmla="*/ 0 h 4"/>
              </a:gdLst>
              <a:ahLst/>
              <a:cxnLst>
                <a:cxn ang="0">
                  <a:pos x="T0" y="T1"/>
                </a:cxn>
                <a:cxn ang="0">
                  <a:pos x="T2" y="T3"/>
                </a:cxn>
                <a:cxn ang="0">
                  <a:pos x="T4" y="T5"/>
                </a:cxn>
              </a:cxnLst>
              <a:rect l="0" t="0" r="r" b="b"/>
              <a:pathLst>
                <a:path w="3" h="4">
                  <a:moveTo>
                    <a:pt x="1" y="0"/>
                  </a:moveTo>
                  <a:cubicBezTo>
                    <a:pt x="1" y="0"/>
                    <a:pt x="0" y="3"/>
                    <a:pt x="3" y="4"/>
                  </a:cubicBezTo>
                  <a:cubicBezTo>
                    <a:pt x="3" y="4"/>
                    <a:pt x="0" y="3"/>
                    <a:pt x="1"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656"/>
            <p:cNvSpPr/>
            <p:nvPr/>
          </p:nvSpPr>
          <p:spPr bwMode="auto">
            <a:xfrm>
              <a:off x="4083" y="1719"/>
              <a:ext cx="5" cy="7"/>
            </a:xfrm>
            <a:custGeom>
              <a:avLst/>
              <a:gdLst>
                <a:gd name="T0" fmla="*/ 1 w 3"/>
                <a:gd name="T1" fmla="*/ 0 h 4"/>
                <a:gd name="T2" fmla="*/ 3 w 3"/>
                <a:gd name="T3" fmla="*/ 4 h 4"/>
                <a:gd name="T4" fmla="*/ 1 w 3"/>
                <a:gd name="T5" fmla="*/ 0 h 4"/>
              </a:gdLst>
              <a:ahLst/>
              <a:cxnLst>
                <a:cxn ang="0">
                  <a:pos x="T0" y="T1"/>
                </a:cxn>
                <a:cxn ang="0">
                  <a:pos x="T2" y="T3"/>
                </a:cxn>
                <a:cxn ang="0">
                  <a:pos x="T4" y="T5"/>
                </a:cxn>
              </a:cxnLst>
              <a:rect l="0" t="0" r="r" b="b"/>
              <a:pathLst>
                <a:path w="3" h="4">
                  <a:moveTo>
                    <a:pt x="1" y="0"/>
                  </a:moveTo>
                  <a:cubicBezTo>
                    <a:pt x="1" y="0"/>
                    <a:pt x="1" y="3"/>
                    <a:pt x="3" y="4"/>
                  </a:cubicBezTo>
                  <a:cubicBezTo>
                    <a:pt x="3" y="4"/>
                    <a:pt x="0" y="3"/>
                    <a:pt x="1"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657"/>
            <p:cNvSpPr/>
            <p:nvPr/>
          </p:nvSpPr>
          <p:spPr bwMode="auto">
            <a:xfrm>
              <a:off x="3742" y="1458"/>
              <a:ext cx="41" cy="49"/>
            </a:xfrm>
            <a:custGeom>
              <a:avLst/>
              <a:gdLst>
                <a:gd name="T0" fmla="*/ 7 w 23"/>
                <a:gd name="T1" fmla="*/ 26 h 28"/>
                <a:gd name="T2" fmla="*/ 2 w 23"/>
                <a:gd name="T3" fmla="*/ 27 h 28"/>
                <a:gd name="T4" fmla="*/ 1 w 23"/>
                <a:gd name="T5" fmla="*/ 22 h 28"/>
                <a:gd name="T6" fmla="*/ 16 w 23"/>
                <a:gd name="T7" fmla="*/ 2 h 28"/>
                <a:gd name="T8" fmla="*/ 21 w 23"/>
                <a:gd name="T9" fmla="*/ 1 h 28"/>
                <a:gd name="T10" fmla="*/ 22 w 23"/>
                <a:gd name="T11" fmla="*/ 7 h 28"/>
                <a:gd name="T12" fmla="*/ 7 w 23"/>
                <a:gd name="T13" fmla="*/ 26 h 28"/>
              </a:gdLst>
              <a:ahLst/>
              <a:cxnLst>
                <a:cxn ang="0">
                  <a:pos x="T0" y="T1"/>
                </a:cxn>
                <a:cxn ang="0">
                  <a:pos x="T2" y="T3"/>
                </a:cxn>
                <a:cxn ang="0">
                  <a:pos x="T4" y="T5"/>
                </a:cxn>
                <a:cxn ang="0">
                  <a:pos x="T6" y="T7"/>
                </a:cxn>
                <a:cxn ang="0">
                  <a:pos x="T8" y="T9"/>
                </a:cxn>
                <a:cxn ang="0">
                  <a:pos x="T10" y="T11"/>
                </a:cxn>
                <a:cxn ang="0">
                  <a:pos x="T12" y="T13"/>
                </a:cxn>
              </a:cxnLst>
              <a:rect l="0" t="0" r="r" b="b"/>
              <a:pathLst>
                <a:path w="23" h="28">
                  <a:moveTo>
                    <a:pt x="7" y="26"/>
                  </a:moveTo>
                  <a:cubicBezTo>
                    <a:pt x="6" y="28"/>
                    <a:pt x="4" y="28"/>
                    <a:pt x="2" y="27"/>
                  </a:cubicBezTo>
                  <a:cubicBezTo>
                    <a:pt x="0" y="26"/>
                    <a:pt x="0" y="24"/>
                    <a:pt x="1" y="22"/>
                  </a:cubicBezTo>
                  <a:cubicBezTo>
                    <a:pt x="16" y="2"/>
                    <a:pt x="16" y="2"/>
                    <a:pt x="16" y="2"/>
                  </a:cubicBezTo>
                  <a:cubicBezTo>
                    <a:pt x="17" y="1"/>
                    <a:pt x="19" y="0"/>
                    <a:pt x="21" y="1"/>
                  </a:cubicBezTo>
                  <a:cubicBezTo>
                    <a:pt x="23" y="3"/>
                    <a:pt x="23" y="5"/>
                    <a:pt x="22" y="7"/>
                  </a:cubicBezTo>
                  <a:lnTo>
                    <a:pt x="7" y="26"/>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658"/>
            <p:cNvSpPr/>
            <p:nvPr/>
          </p:nvSpPr>
          <p:spPr bwMode="auto">
            <a:xfrm>
              <a:off x="3744" y="1497"/>
              <a:ext cx="10" cy="9"/>
            </a:xfrm>
            <a:custGeom>
              <a:avLst/>
              <a:gdLst>
                <a:gd name="T0" fmla="*/ 2 w 6"/>
                <a:gd name="T1" fmla="*/ 4 h 5"/>
                <a:gd name="T2" fmla="*/ 4 w 6"/>
                <a:gd name="T3" fmla="*/ 5 h 5"/>
                <a:gd name="T4" fmla="*/ 6 w 6"/>
                <a:gd name="T5" fmla="*/ 2 h 5"/>
                <a:gd name="T6" fmla="*/ 6 w 6"/>
                <a:gd name="T7" fmla="*/ 2 h 5"/>
                <a:gd name="T8" fmla="*/ 4 w 6"/>
                <a:gd name="T9" fmla="*/ 2 h 5"/>
                <a:gd name="T10" fmla="*/ 2 w 6"/>
                <a:gd name="T11" fmla="*/ 0 h 5"/>
                <a:gd name="T12" fmla="*/ 2 w 6"/>
                <a:gd name="T13" fmla="*/ 0 h 5"/>
                <a:gd name="T14" fmla="*/ 0 w 6"/>
                <a:gd name="T15" fmla="*/ 2 h 5"/>
                <a:gd name="T16" fmla="*/ 2 w 6"/>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4"/>
                  </a:moveTo>
                  <a:cubicBezTo>
                    <a:pt x="2" y="5"/>
                    <a:pt x="4" y="5"/>
                    <a:pt x="4" y="5"/>
                  </a:cubicBezTo>
                  <a:cubicBezTo>
                    <a:pt x="6" y="2"/>
                    <a:pt x="6" y="2"/>
                    <a:pt x="6" y="2"/>
                  </a:cubicBezTo>
                  <a:cubicBezTo>
                    <a:pt x="6" y="2"/>
                    <a:pt x="6" y="2"/>
                    <a:pt x="6" y="2"/>
                  </a:cubicBezTo>
                  <a:cubicBezTo>
                    <a:pt x="6" y="2"/>
                    <a:pt x="5" y="2"/>
                    <a:pt x="4" y="2"/>
                  </a:cubicBezTo>
                  <a:cubicBezTo>
                    <a:pt x="3" y="1"/>
                    <a:pt x="2" y="0"/>
                    <a:pt x="2" y="0"/>
                  </a:cubicBezTo>
                  <a:cubicBezTo>
                    <a:pt x="2" y="0"/>
                    <a:pt x="2" y="0"/>
                    <a:pt x="2" y="0"/>
                  </a:cubicBezTo>
                  <a:cubicBezTo>
                    <a:pt x="0" y="2"/>
                    <a:pt x="0" y="2"/>
                    <a:pt x="0" y="2"/>
                  </a:cubicBezTo>
                  <a:cubicBezTo>
                    <a:pt x="0" y="3"/>
                    <a:pt x="1" y="4"/>
                    <a:pt x="2" y="4"/>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659"/>
            <p:cNvSpPr/>
            <p:nvPr/>
          </p:nvSpPr>
          <p:spPr bwMode="auto">
            <a:xfrm>
              <a:off x="3738" y="1367"/>
              <a:ext cx="93" cy="117"/>
            </a:xfrm>
            <a:custGeom>
              <a:avLst/>
              <a:gdLst>
                <a:gd name="T0" fmla="*/ 11 w 52"/>
                <a:gd name="T1" fmla="*/ 24 h 66"/>
                <a:gd name="T2" fmla="*/ 0 w 52"/>
                <a:gd name="T3" fmla="*/ 40 h 66"/>
                <a:gd name="T4" fmla="*/ 9 w 52"/>
                <a:gd name="T5" fmla="*/ 49 h 66"/>
                <a:gd name="T6" fmla="*/ 16 w 52"/>
                <a:gd name="T7" fmla="*/ 56 h 66"/>
                <a:gd name="T8" fmla="*/ 24 w 52"/>
                <a:gd name="T9" fmla="*/ 58 h 66"/>
                <a:gd name="T10" fmla="*/ 34 w 52"/>
                <a:gd name="T11" fmla="*/ 47 h 66"/>
                <a:gd name="T12" fmla="*/ 33 w 52"/>
                <a:gd name="T13" fmla="*/ 52 h 66"/>
                <a:gd name="T14" fmla="*/ 28 w 52"/>
                <a:gd name="T15" fmla="*/ 59 h 66"/>
                <a:gd name="T16" fmla="*/ 29 w 52"/>
                <a:gd name="T17" fmla="*/ 65 h 66"/>
                <a:gd name="T18" fmla="*/ 33 w 52"/>
                <a:gd name="T19" fmla="*/ 64 h 66"/>
                <a:gd name="T20" fmla="*/ 36 w 52"/>
                <a:gd name="T21" fmla="*/ 60 h 66"/>
                <a:gd name="T22" fmla="*/ 41 w 52"/>
                <a:gd name="T23" fmla="*/ 54 h 66"/>
                <a:gd name="T24" fmla="*/ 46 w 52"/>
                <a:gd name="T25" fmla="*/ 45 h 66"/>
                <a:gd name="T26" fmla="*/ 48 w 52"/>
                <a:gd name="T27" fmla="*/ 26 h 66"/>
                <a:gd name="T28" fmla="*/ 52 w 52"/>
                <a:gd name="T29" fmla="*/ 13 h 66"/>
                <a:gd name="T30" fmla="*/ 33 w 52"/>
                <a:gd name="T31" fmla="*/ 0 h 66"/>
                <a:gd name="T32" fmla="*/ 11 w 52"/>
                <a:gd name="T33" fmla="*/ 2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6">
                  <a:moveTo>
                    <a:pt x="11" y="24"/>
                  </a:moveTo>
                  <a:cubicBezTo>
                    <a:pt x="5" y="33"/>
                    <a:pt x="0" y="40"/>
                    <a:pt x="0" y="40"/>
                  </a:cubicBezTo>
                  <a:cubicBezTo>
                    <a:pt x="9" y="49"/>
                    <a:pt x="9" y="49"/>
                    <a:pt x="9" y="49"/>
                  </a:cubicBezTo>
                  <a:cubicBezTo>
                    <a:pt x="16" y="56"/>
                    <a:pt x="16" y="56"/>
                    <a:pt x="16" y="56"/>
                  </a:cubicBezTo>
                  <a:cubicBezTo>
                    <a:pt x="24" y="58"/>
                    <a:pt x="24" y="58"/>
                    <a:pt x="24" y="58"/>
                  </a:cubicBezTo>
                  <a:cubicBezTo>
                    <a:pt x="24" y="58"/>
                    <a:pt x="30" y="49"/>
                    <a:pt x="34" y="47"/>
                  </a:cubicBezTo>
                  <a:cubicBezTo>
                    <a:pt x="36" y="46"/>
                    <a:pt x="33" y="51"/>
                    <a:pt x="33" y="52"/>
                  </a:cubicBezTo>
                  <a:cubicBezTo>
                    <a:pt x="32" y="53"/>
                    <a:pt x="28" y="59"/>
                    <a:pt x="28" y="59"/>
                  </a:cubicBezTo>
                  <a:cubicBezTo>
                    <a:pt x="26" y="62"/>
                    <a:pt x="27" y="64"/>
                    <a:pt x="29" y="65"/>
                  </a:cubicBezTo>
                  <a:cubicBezTo>
                    <a:pt x="30" y="66"/>
                    <a:pt x="32" y="66"/>
                    <a:pt x="33" y="64"/>
                  </a:cubicBezTo>
                  <a:cubicBezTo>
                    <a:pt x="36" y="60"/>
                    <a:pt x="36" y="60"/>
                    <a:pt x="36" y="60"/>
                  </a:cubicBezTo>
                  <a:cubicBezTo>
                    <a:pt x="37" y="58"/>
                    <a:pt x="38" y="57"/>
                    <a:pt x="41" y="54"/>
                  </a:cubicBezTo>
                  <a:cubicBezTo>
                    <a:pt x="45" y="50"/>
                    <a:pt x="45" y="48"/>
                    <a:pt x="46" y="45"/>
                  </a:cubicBezTo>
                  <a:cubicBezTo>
                    <a:pt x="47" y="40"/>
                    <a:pt x="50" y="30"/>
                    <a:pt x="48" y="26"/>
                  </a:cubicBezTo>
                  <a:cubicBezTo>
                    <a:pt x="46" y="23"/>
                    <a:pt x="52" y="13"/>
                    <a:pt x="52" y="13"/>
                  </a:cubicBezTo>
                  <a:cubicBezTo>
                    <a:pt x="33" y="0"/>
                    <a:pt x="33" y="0"/>
                    <a:pt x="33" y="0"/>
                  </a:cubicBezTo>
                  <a:cubicBezTo>
                    <a:pt x="33" y="0"/>
                    <a:pt x="15" y="18"/>
                    <a:pt x="11" y="24"/>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660"/>
            <p:cNvSpPr/>
            <p:nvPr/>
          </p:nvSpPr>
          <p:spPr bwMode="auto">
            <a:xfrm>
              <a:off x="3791" y="1474"/>
              <a:ext cx="8" cy="10"/>
            </a:xfrm>
            <a:custGeom>
              <a:avLst/>
              <a:gdLst>
                <a:gd name="T0" fmla="*/ 0 w 4"/>
                <a:gd name="T1" fmla="*/ 4 h 6"/>
                <a:gd name="T2" fmla="*/ 2 w 4"/>
                <a:gd name="T3" fmla="*/ 6 h 6"/>
                <a:gd name="T4" fmla="*/ 4 w 4"/>
                <a:gd name="T5" fmla="*/ 2 h 6"/>
                <a:gd name="T6" fmla="*/ 3 w 4"/>
                <a:gd name="T7" fmla="*/ 0 h 6"/>
                <a:gd name="T8" fmla="*/ 2 w 4"/>
                <a:gd name="T9" fmla="*/ 1 h 6"/>
                <a:gd name="T10" fmla="*/ 0 w 4"/>
                <a:gd name="T11" fmla="*/ 4 h 6"/>
              </a:gdLst>
              <a:ahLst/>
              <a:cxnLst>
                <a:cxn ang="0">
                  <a:pos x="T0" y="T1"/>
                </a:cxn>
                <a:cxn ang="0">
                  <a:pos x="T2" y="T3"/>
                </a:cxn>
                <a:cxn ang="0">
                  <a:pos x="T4" y="T5"/>
                </a:cxn>
                <a:cxn ang="0">
                  <a:pos x="T6" y="T7"/>
                </a:cxn>
                <a:cxn ang="0">
                  <a:pos x="T8" y="T9"/>
                </a:cxn>
                <a:cxn ang="0">
                  <a:pos x="T10" y="T11"/>
                </a:cxn>
              </a:cxnLst>
              <a:rect l="0" t="0" r="r" b="b"/>
              <a:pathLst>
                <a:path w="4" h="6">
                  <a:moveTo>
                    <a:pt x="0" y="4"/>
                  </a:moveTo>
                  <a:cubicBezTo>
                    <a:pt x="0" y="4"/>
                    <a:pt x="1" y="5"/>
                    <a:pt x="2" y="6"/>
                  </a:cubicBezTo>
                  <a:cubicBezTo>
                    <a:pt x="4" y="2"/>
                    <a:pt x="4" y="2"/>
                    <a:pt x="4" y="2"/>
                  </a:cubicBezTo>
                  <a:cubicBezTo>
                    <a:pt x="3" y="1"/>
                    <a:pt x="3" y="1"/>
                    <a:pt x="3" y="0"/>
                  </a:cubicBezTo>
                  <a:cubicBezTo>
                    <a:pt x="2" y="1"/>
                    <a:pt x="2" y="1"/>
                    <a:pt x="2" y="1"/>
                  </a:cubicBezTo>
                  <a:lnTo>
                    <a:pt x="0" y="4"/>
                  </a:ln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661"/>
            <p:cNvSpPr/>
            <p:nvPr/>
          </p:nvSpPr>
          <p:spPr bwMode="auto">
            <a:xfrm>
              <a:off x="3770" y="1465"/>
              <a:ext cx="9" cy="5"/>
            </a:xfrm>
            <a:custGeom>
              <a:avLst/>
              <a:gdLst>
                <a:gd name="T0" fmla="*/ 5 w 5"/>
                <a:gd name="T1" fmla="*/ 2 h 3"/>
                <a:gd name="T2" fmla="*/ 0 w 5"/>
                <a:gd name="T3" fmla="*/ 0 h 3"/>
                <a:gd name="T4" fmla="*/ 5 w 5"/>
                <a:gd name="T5" fmla="*/ 2 h 3"/>
              </a:gdLst>
              <a:ahLst/>
              <a:cxnLst>
                <a:cxn ang="0">
                  <a:pos x="T0" y="T1"/>
                </a:cxn>
                <a:cxn ang="0">
                  <a:pos x="T2" y="T3"/>
                </a:cxn>
                <a:cxn ang="0">
                  <a:pos x="T4" y="T5"/>
                </a:cxn>
              </a:cxnLst>
              <a:rect l="0" t="0" r="r" b="b"/>
              <a:pathLst>
                <a:path w="5" h="3">
                  <a:moveTo>
                    <a:pt x="5" y="2"/>
                  </a:moveTo>
                  <a:cubicBezTo>
                    <a:pt x="5" y="2"/>
                    <a:pt x="1" y="3"/>
                    <a:pt x="0" y="0"/>
                  </a:cubicBezTo>
                  <a:cubicBezTo>
                    <a:pt x="0" y="0"/>
                    <a:pt x="1" y="3"/>
                    <a:pt x="5" y="2"/>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662"/>
            <p:cNvSpPr/>
            <p:nvPr/>
          </p:nvSpPr>
          <p:spPr bwMode="auto">
            <a:xfrm>
              <a:off x="3761" y="1479"/>
              <a:ext cx="7" cy="5"/>
            </a:xfrm>
            <a:custGeom>
              <a:avLst/>
              <a:gdLst>
                <a:gd name="T0" fmla="*/ 4 w 4"/>
                <a:gd name="T1" fmla="*/ 2 h 3"/>
                <a:gd name="T2" fmla="*/ 0 w 4"/>
                <a:gd name="T3" fmla="*/ 0 h 3"/>
                <a:gd name="T4" fmla="*/ 4 w 4"/>
                <a:gd name="T5" fmla="*/ 2 h 3"/>
              </a:gdLst>
              <a:ahLst/>
              <a:cxnLst>
                <a:cxn ang="0">
                  <a:pos x="T0" y="T1"/>
                </a:cxn>
                <a:cxn ang="0">
                  <a:pos x="T2" y="T3"/>
                </a:cxn>
                <a:cxn ang="0">
                  <a:pos x="T4" y="T5"/>
                </a:cxn>
              </a:cxnLst>
              <a:rect l="0" t="0" r="r" b="b"/>
              <a:pathLst>
                <a:path w="4" h="3">
                  <a:moveTo>
                    <a:pt x="4" y="2"/>
                  </a:moveTo>
                  <a:cubicBezTo>
                    <a:pt x="4" y="2"/>
                    <a:pt x="1" y="2"/>
                    <a:pt x="0" y="0"/>
                  </a:cubicBezTo>
                  <a:cubicBezTo>
                    <a:pt x="0" y="0"/>
                    <a:pt x="0" y="3"/>
                    <a:pt x="4" y="2"/>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663"/>
            <p:cNvSpPr/>
            <p:nvPr/>
          </p:nvSpPr>
          <p:spPr bwMode="auto">
            <a:xfrm>
              <a:off x="3754" y="1488"/>
              <a:ext cx="7" cy="5"/>
            </a:xfrm>
            <a:custGeom>
              <a:avLst/>
              <a:gdLst>
                <a:gd name="T0" fmla="*/ 4 w 4"/>
                <a:gd name="T1" fmla="*/ 2 h 3"/>
                <a:gd name="T2" fmla="*/ 0 w 4"/>
                <a:gd name="T3" fmla="*/ 0 h 3"/>
                <a:gd name="T4" fmla="*/ 4 w 4"/>
                <a:gd name="T5" fmla="*/ 2 h 3"/>
              </a:gdLst>
              <a:ahLst/>
              <a:cxnLst>
                <a:cxn ang="0">
                  <a:pos x="T0" y="T1"/>
                </a:cxn>
                <a:cxn ang="0">
                  <a:pos x="T2" y="T3"/>
                </a:cxn>
                <a:cxn ang="0">
                  <a:pos x="T4" y="T5"/>
                </a:cxn>
              </a:cxnLst>
              <a:rect l="0" t="0" r="r" b="b"/>
              <a:pathLst>
                <a:path w="4" h="3">
                  <a:moveTo>
                    <a:pt x="4" y="2"/>
                  </a:moveTo>
                  <a:cubicBezTo>
                    <a:pt x="4" y="2"/>
                    <a:pt x="1" y="2"/>
                    <a:pt x="0" y="0"/>
                  </a:cubicBezTo>
                  <a:cubicBezTo>
                    <a:pt x="0" y="0"/>
                    <a:pt x="0" y="3"/>
                    <a:pt x="4" y="2"/>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664"/>
            <p:cNvSpPr/>
            <p:nvPr/>
          </p:nvSpPr>
          <p:spPr bwMode="auto">
            <a:xfrm>
              <a:off x="3728" y="1449"/>
              <a:ext cx="42" cy="48"/>
            </a:xfrm>
            <a:custGeom>
              <a:avLst/>
              <a:gdLst>
                <a:gd name="T0" fmla="*/ 7 w 24"/>
                <a:gd name="T1" fmla="*/ 25 h 27"/>
                <a:gd name="T2" fmla="*/ 1 w 24"/>
                <a:gd name="T3" fmla="*/ 26 h 27"/>
                <a:gd name="T4" fmla="*/ 1 w 24"/>
                <a:gd name="T5" fmla="*/ 21 h 27"/>
                <a:gd name="T6" fmla="*/ 17 w 24"/>
                <a:gd name="T7" fmla="*/ 2 h 27"/>
                <a:gd name="T8" fmla="*/ 22 w 24"/>
                <a:gd name="T9" fmla="*/ 2 h 27"/>
                <a:gd name="T10" fmla="*/ 22 w 24"/>
                <a:gd name="T11" fmla="*/ 7 h 27"/>
                <a:gd name="T12" fmla="*/ 7 w 24"/>
                <a:gd name="T13" fmla="*/ 25 h 27"/>
              </a:gdLst>
              <a:ahLst/>
              <a:cxnLst>
                <a:cxn ang="0">
                  <a:pos x="T0" y="T1"/>
                </a:cxn>
                <a:cxn ang="0">
                  <a:pos x="T2" y="T3"/>
                </a:cxn>
                <a:cxn ang="0">
                  <a:pos x="T4" y="T5"/>
                </a:cxn>
                <a:cxn ang="0">
                  <a:pos x="T6" y="T7"/>
                </a:cxn>
                <a:cxn ang="0">
                  <a:pos x="T8" y="T9"/>
                </a:cxn>
                <a:cxn ang="0">
                  <a:pos x="T10" y="T11"/>
                </a:cxn>
                <a:cxn ang="0">
                  <a:pos x="T12" y="T13"/>
                </a:cxn>
              </a:cxnLst>
              <a:rect l="0" t="0" r="r" b="b"/>
              <a:pathLst>
                <a:path w="24" h="27">
                  <a:moveTo>
                    <a:pt x="7" y="25"/>
                  </a:moveTo>
                  <a:cubicBezTo>
                    <a:pt x="5" y="27"/>
                    <a:pt x="3" y="27"/>
                    <a:pt x="1" y="26"/>
                  </a:cubicBezTo>
                  <a:cubicBezTo>
                    <a:pt x="0" y="25"/>
                    <a:pt x="0" y="22"/>
                    <a:pt x="1" y="21"/>
                  </a:cubicBezTo>
                  <a:cubicBezTo>
                    <a:pt x="17" y="2"/>
                    <a:pt x="17" y="2"/>
                    <a:pt x="17" y="2"/>
                  </a:cubicBezTo>
                  <a:cubicBezTo>
                    <a:pt x="18" y="1"/>
                    <a:pt x="21" y="0"/>
                    <a:pt x="22" y="2"/>
                  </a:cubicBezTo>
                  <a:cubicBezTo>
                    <a:pt x="24" y="3"/>
                    <a:pt x="24" y="5"/>
                    <a:pt x="22" y="7"/>
                  </a:cubicBezTo>
                  <a:lnTo>
                    <a:pt x="7" y="25"/>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665"/>
            <p:cNvSpPr/>
            <p:nvPr/>
          </p:nvSpPr>
          <p:spPr bwMode="auto">
            <a:xfrm>
              <a:off x="3728" y="1486"/>
              <a:ext cx="10" cy="9"/>
            </a:xfrm>
            <a:custGeom>
              <a:avLst/>
              <a:gdLst>
                <a:gd name="T0" fmla="*/ 2 w 6"/>
                <a:gd name="T1" fmla="*/ 4 h 5"/>
                <a:gd name="T2" fmla="*/ 4 w 6"/>
                <a:gd name="T3" fmla="*/ 5 h 5"/>
                <a:gd name="T4" fmla="*/ 6 w 6"/>
                <a:gd name="T5" fmla="*/ 2 h 5"/>
                <a:gd name="T6" fmla="*/ 6 w 6"/>
                <a:gd name="T7" fmla="*/ 2 h 5"/>
                <a:gd name="T8" fmla="*/ 4 w 6"/>
                <a:gd name="T9" fmla="*/ 2 h 5"/>
                <a:gd name="T10" fmla="*/ 3 w 6"/>
                <a:gd name="T11" fmla="*/ 0 h 5"/>
                <a:gd name="T12" fmla="*/ 3 w 6"/>
                <a:gd name="T13" fmla="*/ 0 h 5"/>
                <a:gd name="T14" fmla="*/ 1 w 6"/>
                <a:gd name="T15" fmla="*/ 2 h 5"/>
                <a:gd name="T16" fmla="*/ 2 w 6"/>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4"/>
                  </a:moveTo>
                  <a:cubicBezTo>
                    <a:pt x="3" y="5"/>
                    <a:pt x="4" y="5"/>
                    <a:pt x="4" y="5"/>
                  </a:cubicBezTo>
                  <a:cubicBezTo>
                    <a:pt x="6" y="2"/>
                    <a:pt x="6" y="2"/>
                    <a:pt x="6" y="2"/>
                  </a:cubicBezTo>
                  <a:cubicBezTo>
                    <a:pt x="6" y="2"/>
                    <a:pt x="6" y="2"/>
                    <a:pt x="6" y="2"/>
                  </a:cubicBezTo>
                  <a:cubicBezTo>
                    <a:pt x="6" y="3"/>
                    <a:pt x="5" y="2"/>
                    <a:pt x="4" y="2"/>
                  </a:cubicBezTo>
                  <a:cubicBezTo>
                    <a:pt x="3" y="1"/>
                    <a:pt x="3" y="0"/>
                    <a:pt x="3" y="0"/>
                  </a:cubicBezTo>
                  <a:cubicBezTo>
                    <a:pt x="3" y="0"/>
                    <a:pt x="3" y="0"/>
                    <a:pt x="3" y="0"/>
                  </a:cubicBezTo>
                  <a:cubicBezTo>
                    <a:pt x="1" y="2"/>
                    <a:pt x="1" y="2"/>
                    <a:pt x="1" y="2"/>
                  </a:cubicBezTo>
                  <a:cubicBezTo>
                    <a:pt x="0" y="3"/>
                    <a:pt x="1" y="4"/>
                    <a:pt x="2" y="4"/>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666"/>
            <p:cNvSpPr/>
            <p:nvPr/>
          </p:nvSpPr>
          <p:spPr bwMode="auto">
            <a:xfrm>
              <a:off x="3747" y="1468"/>
              <a:ext cx="7" cy="6"/>
            </a:xfrm>
            <a:custGeom>
              <a:avLst/>
              <a:gdLst>
                <a:gd name="T0" fmla="*/ 4 w 4"/>
                <a:gd name="T1" fmla="*/ 2 h 3"/>
                <a:gd name="T2" fmla="*/ 0 w 4"/>
                <a:gd name="T3" fmla="*/ 0 h 3"/>
                <a:gd name="T4" fmla="*/ 4 w 4"/>
                <a:gd name="T5" fmla="*/ 2 h 3"/>
              </a:gdLst>
              <a:ahLst/>
              <a:cxnLst>
                <a:cxn ang="0">
                  <a:pos x="T0" y="T1"/>
                </a:cxn>
                <a:cxn ang="0">
                  <a:pos x="T2" y="T3"/>
                </a:cxn>
                <a:cxn ang="0">
                  <a:pos x="T4" y="T5"/>
                </a:cxn>
              </a:cxnLst>
              <a:rect l="0" t="0" r="r" b="b"/>
              <a:pathLst>
                <a:path w="4" h="3">
                  <a:moveTo>
                    <a:pt x="4" y="2"/>
                  </a:moveTo>
                  <a:cubicBezTo>
                    <a:pt x="4" y="2"/>
                    <a:pt x="1" y="2"/>
                    <a:pt x="0" y="0"/>
                  </a:cubicBezTo>
                  <a:cubicBezTo>
                    <a:pt x="0" y="0"/>
                    <a:pt x="1" y="3"/>
                    <a:pt x="4" y="2"/>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667"/>
            <p:cNvSpPr/>
            <p:nvPr/>
          </p:nvSpPr>
          <p:spPr bwMode="auto">
            <a:xfrm>
              <a:off x="3729" y="1426"/>
              <a:ext cx="29" cy="30"/>
            </a:xfrm>
            <a:custGeom>
              <a:avLst/>
              <a:gdLst>
                <a:gd name="T0" fmla="*/ 6 w 16"/>
                <a:gd name="T1" fmla="*/ 15 h 17"/>
                <a:gd name="T2" fmla="*/ 1 w 16"/>
                <a:gd name="T3" fmla="*/ 15 h 17"/>
                <a:gd name="T4" fmla="*/ 1 w 16"/>
                <a:gd name="T5" fmla="*/ 11 h 17"/>
                <a:gd name="T6" fmla="*/ 10 w 16"/>
                <a:gd name="T7" fmla="*/ 2 h 17"/>
                <a:gd name="T8" fmla="*/ 15 w 16"/>
                <a:gd name="T9" fmla="*/ 1 h 17"/>
                <a:gd name="T10" fmla="*/ 15 w 16"/>
                <a:gd name="T11" fmla="*/ 6 h 17"/>
                <a:gd name="T12" fmla="*/ 6 w 16"/>
                <a:gd name="T13" fmla="*/ 15 h 17"/>
              </a:gdLst>
              <a:ahLst/>
              <a:cxnLst>
                <a:cxn ang="0">
                  <a:pos x="T0" y="T1"/>
                </a:cxn>
                <a:cxn ang="0">
                  <a:pos x="T2" y="T3"/>
                </a:cxn>
                <a:cxn ang="0">
                  <a:pos x="T4" y="T5"/>
                </a:cxn>
                <a:cxn ang="0">
                  <a:pos x="T6" y="T7"/>
                </a:cxn>
                <a:cxn ang="0">
                  <a:pos x="T8" y="T9"/>
                </a:cxn>
                <a:cxn ang="0">
                  <a:pos x="T10" y="T11"/>
                </a:cxn>
                <a:cxn ang="0">
                  <a:pos x="T12" y="T13"/>
                </a:cxn>
              </a:cxnLst>
              <a:rect l="0" t="0" r="r" b="b"/>
              <a:pathLst>
                <a:path w="16" h="17">
                  <a:moveTo>
                    <a:pt x="6" y="15"/>
                  </a:moveTo>
                  <a:cubicBezTo>
                    <a:pt x="4" y="17"/>
                    <a:pt x="2" y="17"/>
                    <a:pt x="1" y="15"/>
                  </a:cubicBezTo>
                  <a:cubicBezTo>
                    <a:pt x="0" y="14"/>
                    <a:pt x="0" y="12"/>
                    <a:pt x="1" y="11"/>
                  </a:cubicBezTo>
                  <a:cubicBezTo>
                    <a:pt x="10" y="2"/>
                    <a:pt x="10" y="2"/>
                    <a:pt x="10" y="2"/>
                  </a:cubicBezTo>
                  <a:cubicBezTo>
                    <a:pt x="12" y="0"/>
                    <a:pt x="14" y="0"/>
                    <a:pt x="15" y="1"/>
                  </a:cubicBezTo>
                  <a:cubicBezTo>
                    <a:pt x="16" y="3"/>
                    <a:pt x="16" y="5"/>
                    <a:pt x="15" y="6"/>
                  </a:cubicBezTo>
                  <a:lnTo>
                    <a:pt x="6" y="15"/>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668"/>
            <p:cNvSpPr/>
            <p:nvPr/>
          </p:nvSpPr>
          <p:spPr bwMode="auto">
            <a:xfrm>
              <a:off x="3731" y="1438"/>
              <a:ext cx="20" cy="18"/>
            </a:xfrm>
            <a:custGeom>
              <a:avLst/>
              <a:gdLst>
                <a:gd name="T0" fmla="*/ 5 w 11"/>
                <a:gd name="T1" fmla="*/ 8 h 10"/>
                <a:gd name="T2" fmla="*/ 11 w 11"/>
                <a:gd name="T3" fmla="*/ 2 h 10"/>
                <a:gd name="T4" fmla="*/ 10 w 11"/>
                <a:gd name="T5" fmla="*/ 0 h 10"/>
                <a:gd name="T6" fmla="*/ 3 w 11"/>
                <a:gd name="T7" fmla="*/ 7 h 10"/>
                <a:gd name="T8" fmla="*/ 0 w 11"/>
                <a:gd name="T9" fmla="*/ 9 h 10"/>
                <a:gd name="T10" fmla="*/ 5 w 11"/>
                <a:gd name="T11" fmla="*/ 8 h 10"/>
              </a:gdLst>
              <a:ahLst/>
              <a:cxnLst>
                <a:cxn ang="0">
                  <a:pos x="T0" y="T1"/>
                </a:cxn>
                <a:cxn ang="0">
                  <a:pos x="T2" y="T3"/>
                </a:cxn>
                <a:cxn ang="0">
                  <a:pos x="T4" y="T5"/>
                </a:cxn>
                <a:cxn ang="0">
                  <a:pos x="T6" y="T7"/>
                </a:cxn>
                <a:cxn ang="0">
                  <a:pos x="T8" y="T9"/>
                </a:cxn>
                <a:cxn ang="0">
                  <a:pos x="T10" y="T11"/>
                </a:cxn>
              </a:cxnLst>
              <a:rect l="0" t="0" r="r" b="b"/>
              <a:pathLst>
                <a:path w="11" h="10">
                  <a:moveTo>
                    <a:pt x="5" y="8"/>
                  </a:moveTo>
                  <a:cubicBezTo>
                    <a:pt x="11" y="2"/>
                    <a:pt x="11" y="2"/>
                    <a:pt x="11" y="2"/>
                  </a:cubicBezTo>
                  <a:cubicBezTo>
                    <a:pt x="10" y="0"/>
                    <a:pt x="10" y="0"/>
                    <a:pt x="10" y="0"/>
                  </a:cubicBezTo>
                  <a:cubicBezTo>
                    <a:pt x="10" y="0"/>
                    <a:pt x="4" y="6"/>
                    <a:pt x="3" y="7"/>
                  </a:cubicBezTo>
                  <a:cubicBezTo>
                    <a:pt x="3" y="8"/>
                    <a:pt x="1" y="8"/>
                    <a:pt x="0" y="9"/>
                  </a:cubicBezTo>
                  <a:cubicBezTo>
                    <a:pt x="1" y="10"/>
                    <a:pt x="3" y="10"/>
                    <a:pt x="5" y="8"/>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669"/>
            <p:cNvSpPr/>
            <p:nvPr/>
          </p:nvSpPr>
          <p:spPr bwMode="auto">
            <a:xfrm>
              <a:off x="3738" y="1477"/>
              <a:ext cx="9" cy="7"/>
            </a:xfrm>
            <a:custGeom>
              <a:avLst/>
              <a:gdLst>
                <a:gd name="T0" fmla="*/ 5 w 5"/>
                <a:gd name="T1" fmla="*/ 3 h 4"/>
                <a:gd name="T2" fmla="*/ 0 w 5"/>
                <a:gd name="T3" fmla="*/ 0 h 4"/>
                <a:gd name="T4" fmla="*/ 5 w 5"/>
                <a:gd name="T5" fmla="*/ 3 h 4"/>
              </a:gdLst>
              <a:ahLst/>
              <a:cxnLst>
                <a:cxn ang="0">
                  <a:pos x="T0" y="T1"/>
                </a:cxn>
                <a:cxn ang="0">
                  <a:pos x="T2" y="T3"/>
                </a:cxn>
                <a:cxn ang="0">
                  <a:pos x="T4" y="T5"/>
                </a:cxn>
              </a:cxnLst>
              <a:rect l="0" t="0" r="r" b="b"/>
              <a:pathLst>
                <a:path w="5" h="4">
                  <a:moveTo>
                    <a:pt x="5" y="3"/>
                  </a:moveTo>
                  <a:cubicBezTo>
                    <a:pt x="5" y="3"/>
                    <a:pt x="1" y="3"/>
                    <a:pt x="0" y="0"/>
                  </a:cubicBezTo>
                  <a:cubicBezTo>
                    <a:pt x="0" y="0"/>
                    <a:pt x="1" y="4"/>
                    <a:pt x="5" y="3"/>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670"/>
            <p:cNvSpPr/>
            <p:nvPr/>
          </p:nvSpPr>
          <p:spPr bwMode="auto">
            <a:xfrm>
              <a:off x="3729" y="1436"/>
              <a:ext cx="34" cy="34"/>
            </a:xfrm>
            <a:custGeom>
              <a:avLst/>
              <a:gdLst>
                <a:gd name="T0" fmla="*/ 7 w 19"/>
                <a:gd name="T1" fmla="*/ 17 h 19"/>
                <a:gd name="T2" fmla="*/ 1 w 19"/>
                <a:gd name="T3" fmla="*/ 17 h 19"/>
                <a:gd name="T4" fmla="*/ 1 w 19"/>
                <a:gd name="T5" fmla="*/ 12 h 19"/>
                <a:gd name="T6" fmla="*/ 12 w 19"/>
                <a:gd name="T7" fmla="*/ 1 h 19"/>
                <a:gd name="T8" fmla="*/ 17 w 19"/>
                <a:gd name="T9" fmla="*/ 1 h 19"/>
                <a:gd name="T10" fmla="*/ 17 w 19"/>
                <a:gd name="T11" fmla="*/ 6 h 19"/>
                <a:gd name="T12" fmla="*/ 7 w 19"/>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7" y="17"/>
                  </a:moveTo>
                  <a:cubicBezTo>
                    <a:pt x="5" y="19"/>
                    <a:pt x="3" y="19"/>
                    <a:pt x="1" y="17"/>
                  </a:cubicBezTo>
                  <a:cubicBezTo>
                    <a:pt x="0" y="16"/>
                    <a:pt x="0" y="14"/>
                    <a:pt x="1" y="12"/>
                  </a:cubicBezTo>
                  <a:cubicBezTo>
                    <a:pt x="12" y="1"/>
                    <a:pt x="12" y="1"/>
                    <a:pt x="12" y="1"/>
                  </a:cubicBezTo>
                  <a:cubicBezTo>
                    <a:pt x="13" y="0"/>
                    <a:pt x="16" y="0"/>
                    <a:pt x="17" y="1"/>
                  </a:cubicBezTo>
                  <a:cubicBezTo>
                    <a:pt x="19" y="2"/>
                    <a:pt x="19" y="5"/>
                    <a:pt x="17" y="6"/>
                  </a:cubicBezTo>
                  <a:lnTo>
                    <a:pt x="7" y="17"/>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671"/>
            <p:cNvSpPr/>
            <p:nvPr/>
          </p:nvSpPr>
          <p:spPr bwMode="auto">
            <a:xfrm>
              <a:off x="3736" y="1456"/>
              <a:ext cx="8" cy="7"/>
            </a:xfrm>
            <a:custGeom>
              <a:avLst/>
              <a:gdLst>
                <a:gd name="T0" fmla="*/ 4 w 4"/>
                <a:gd name="T1" fmla="*/ 3 h 4"/>
                <a:gd name="T2" fmla="*/ 0 w 4"/>
                <a:gd name="T3" fmla="*/ 0 h 4"/>
                <a:gd name="T4" fmla="*/ 4 w 4"/>
                <a:gd name="T5" fmla="*/ 3 h 4"/>
              </a:gdLst>
              <a:ahLst/>
              <a:cxnLst>
                <a:cxn ang="0">
                  <a:pos x="T0" y="T1"/>
                </a:cxn>
                <a:cxn ang="0">
                  <a:pos x="T2" y="T3"/>
                </a:cxn>
                <a:cxn ang="0">
                  <a:pos x="T4" y="T5"/>
                </a:cxn>
              </a:cxnLst>
              <a:rect l="0" t="0" r="r" b="b"/>
              <a:pathLst>
                <a:path w="4" h="4">
                  <a:moveTo>
                    <a:pt x="4" y="3"/>
                  </a:moveTo>
                  <a:cubicBezTo>
                    <a:pt x="4" y="3"/>
                    <a:pt x="1" y="3"/>
                    <a:pt x="0" y="0"/>
                  </a:cubicBezTo>
                  <a:cubicBezTo>
                    <a:pt x="0" y="0"/>
                    <a:pt x="0" y="4"/>
                    <a:pt x="4" y="3"/>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672"/>
            <p:cNvSpPr/>
            <p:nvPr/>
          </p:nvSpPr>
          <p:spPr bwMode="auto">
            <a:xfrm>
              <a:off x="3735" y="1443"/>
              <a:ext cx="5" cy="6"/>
            </a:xfrm>
            <a:custGeom>
              <a:avLst/>
              <a:gdLst>
                <a:gd name="T0" fmla="*/ 3 w 3"/>
                <a:gd name="T1" fmla="*/ 3 h 3"/>
                <a:gd name="T2" fmla="*/ 1 w 3"/>
                <a:gd name="T3" fmla="*/ 0 h 3"/>
                <a:gd name="T4" fmla="*/ 3 w 3"/>
                <a:gd name="T5" fmla="*/ 3 h 3"/>
              </a:gdLst>
              <a:ahLst/>
              <a:cxnLst>
                <a:cxn ang="0">
                  <a:pos x="T0" y="T1"/>
                </a:cxn>
                <a:cxn ang="0">
                  <a:pos x="T2" y="T3"/>
                </a:cxn>
                <a:cxn ang="0">
                  <a:pos x="T4" y="T5"/>
                </a:cxn>
              </a:cxnLst>
              <a:rect l="0" t="0" r="r" b="b"/>
              <a:pathLst>
                <a:path w="3" h="3">
                  <a:moveTo>
                    <a:pt x="3" y="3"/>
                  </a:moveTo>
                  <a:cubicBezTo>
                    <a:pt x="3" y="3"/>
                    <a:pt x="1" y="2"/>
                    <a:pt x="1" y="0"/>
                  </a:cubicBezTo>
                  <a:cubicBezTo>
                    <a:pt x="1" y="0"/>
                    <a:pt x="0" y="3"/>
                    <a:pt x="3" y="3"/>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673"/>
            <p:cNvSpPr/>
            <p:nvPr/>
          </p:nvSpPr>
          <p:spPr bwMode="auto">
            <a:xfrm>
              <a:off x="3758" y="1458"/>
              <a:ext cx="7" cy="5"/>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cubicBezTo>
                    <a:pt x="4" y="3"/>
                    <a:pt x="1" y="3"/>
                    <a:pt x="0" y="0"/>
                  </a:cubicBezTo>
                  <a:cubicBezTo>
                    <a:pt x="0" y="0"/>
                    <a:pt x="0" y="3"/>
                    <a:pt x="4" y="3"/>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674"/>
            <p:cNvSpPr/>
            <p:nvPr/>
          </p:nvSpPr>
          <p:spPr bwMode="auto">
            <a:xfrm>
              <a:off x="3749" y="1445"/>
              <a:ext cx="7" cy="6"/>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cubicBezTo>
                    <a:pt x="4" y="3"/>
                    <a:pt x="0" y="2"/>
                    <a:pt x="0" y="0"/>
                  </a:cubicBezTo>
                  <a:cubicBezTo>
                    <a:pt x="0" y="0"/>
                    <a:pt x="0" y="3"/>
                    <a:pt x="4" y="3"/>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675"/>
            <p:cNvSpPr/>
            <p:nvPr/>
          </p:nvSpPr>
          <p:spPr bwMode="auto">
            <a:xfrm>
              <a:off x="3742" y="1435"/>
              <a:ext cx="7" cy="7"/>
            </a:xfrm>
            <a:custGeom>
              <a:avLst/>
              <a:gdLst>
                <a:gd name="T0" fmla="*/ 4 w 4"/>
                <a:gd name="T1" fmla="*/ 4 h 4"/>
                <a:gd name="T2" fmla="*/ 1 w 4"/>
                <a:gd name="T3" fmla="*/ 0 h 4"/>
                <a:gd name="T4" fmla="*/ 4 w 4"/>
                <a:gd name="T5" fmla="*/ 4 h 4"/>
              </a:gdLst>
              <a:ahLst/>
              <a:cxnLst>
                <a:cxn ang="0">
                  <a:pos x="T0" y="T1"/>
                </a:cxn>
                <a:cxn ang="0">
                  <a:pos x="T2" y="T3"/>
                </a:cxn>
                <a:cxn ang="0">
                  <a:pos x="T4" y="T5"/>
                </a:cxn>
              </a:cxnLst>
              <a:rect l="0" t="0" r="r" b="b"/>
              <a:pathLst>
                <a:path w="4" h="4">
                  <a:moveTo>
                    <a:pt x="4" y="4"/>
                  </a:moveTo>
                  <a:cubicBezTo>
                    <a:pt x="4" y="4"/>
                    <a:pt x="1" y="3"/>
                    <a:pt x="1" y="0"/>
                  </a:cubicBezTo>
                  <a:cubicBezTo>
                    <a:pt x="1" y="0"/>
                    <a:pt x="0" y="4"/>
                    <a:pt x="4" y="4"/>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676"/>
            <p:cNvSpPr/>
            <p:nvPr/>
          </p:nvSpPr>
          <p:spPr bwMode="auto">
            <a:xfrm>
              <a:off x="4141" y="1644"/>
              <a:ext cx="32" cy="63"/>
            </a:xfrm>
            <a:custGeom>
              <a:avLst/>
              <a:gdLst>
                <a:gd name="T0" fmla="*/ 32 w 32"/>
                <a:gd name="T1" fmla="*/ 59 h 63"/>
                <a:gd name="T2" fmla="*/ 23 w 32"/>
                <a:gd name="T3" fmla="*/ 63 h 63"/>
                <a:gd name="T4" fmla="*/ 0 w 32"/>
                <a:gd name="T5" fmla="*/ 4 h 63"/>
                <a:gd name="T6" fmla="*/ 11 w 32"/>
                <a:gd name="T7" fmla="*/ 0 h 63"/>
                <a:gd name="T8" fmla="*/ 32 w 32"/>
                <a:gd name="T9" fmla="*/ 59 h 63"/>
              </a:gdLst>
              <a:ahLst/>
              <a:cxnLst>
                <a:cxn ang="0">
                  <a:pos x="T0" y="T1"/>
                </a:cxn>
                <a:cxn ang="0">
                  <a:pos x="T2" y="T3"/>
                </a:cxn>
                <a:cxn ang="0">
                  <a:pos x="T4" y="T5"/>
                </a:cxn>
                <a:cxn ang="0">
                  <a:pos x="T6" y="T7"/>
                </a:cxn>
                <a:cxn ang="0">
                  <a:pos x="T8" y="T9"/>
                </a:cxn>
              </a:cxnLst>
              <a:rect l="0" t="0" r="r" b="b"/>
              <a:pathLst>
                <a:path w="32" h="63">
                  <a:moveTo>
                    <a:pt x="32" y="59"/>
                  </a:moveTo>
                  <a:lnTo>
                    <a:pt x="23" y="63"/>
                  </a:lnTo>
                  <a:lnTo>
                    <a:pt x="0" y="4"/>
                  </a:lnTo>
                  <a:lnTo>
                    <a:pt x="11" y="0"/>
                  </a:lnTo>
                  <a:lnTo>
                    <a:pt x="32" y="5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677"/>
            <p:cNvSpPr/>
            <p:nvPr/>
          </p:nvSpPr>
          <p:spPr bwMode="auto">
            <a:xfrm>
              <a:off x="4145" y="1481"/>
              <a:ext cx="254" cy="226"/>
            </a:xfrm>
            <a:custGeom>
              <a:avLst/>
              <a:gdLst>
                <a:gd name="T0" fmla="*/ 62 w 143"/>
                <a:gd name="T1" fmla="*/ 67 h 127"/>
                <a:gd name="T2" fmla="*/ 71 w 143"/>
                <a:gd name="T3" fmla="*/ 15 h 127"/>
                <a:gd name="T4" fmla="*/ 143 w 143"/>
                <a:gd name="T5" fmla="*/ 16 h 127"/>
                <a:gd name="T6" fmla="*/ 95 w 143"/>
                <a:gd name="T7" fmla="*/ 96 h 127"/>
                <a:gd name="T8" fmla="*/ 16 w 143"/>
                <a:gd name="T9" fmla="*/ 127 h 127"/>
                <a:gd name="T10" fmla="*/ 0 w 143"/>
                <a:gd name="T11" fmla="*/ 88 h 127"/>
                <a:gd name="T12" fmla="*/ 62 w 143"/>
                <a:gd name="T13" fmla="*/ 67 h 127"/>
              </a:gdLst>
              <a:ahLst/>
              <a:cxnLst>
                <a:cxn ang="0">
                  <a:pos x="T0" y="T1"/>
                </a:cxn>
                <a:cxn ang="0">
                  <a:pos x="T2" y="T3"/>
                </a:cxn>
                <a:cxn ang="0">
                  <a:pos x="T4" y="T5"/>
                </a:cxn>
                <a:cxn ang="0">
                  <a:pos x="T6" y="T7"/>
                </a:cxn>
                <a:cxn ang="0">
                  <a:pos x="T8" y="T9"/>
                </a:cxn>
                <a:cxn ang="0">
                  <a:pos x="T10" y="T11"/>
                </a:cxn>
                <a:cxn ang="0">
                  <a:pos x="T12" y="T13"/>
                </a:cxn>
              </a:cxnLst>
              <a:rect l="0" t="0" r="r" b="b"/>
              <a:pathLst>
                <a:path w="143" h="127">
                  <a:moveTo>
                    <a:pt x="62" y="67"/>
                  </a:moveTo>
                  <a:cubicBezTo>
                    <a:pt x="62" y="67"/>
                    <a:pt x="70" y="33"/>
                    <a:pt x="71" y="15"/>
                  </a:cubicBezTo>
                  <a:cubicBezTo>
                    <a:pt x="72" y="0"/>
                    <a:pt x="143" y="16"/>
                    <a:pt x="143" y="16"/>
                  </a:cubicBezTo>
                  <a:cubicBezTo>
                    <a:pt x="95" y="96"/>
                    <a:pt x="95" y="96"/>
                    <a:pt x="95" y="96"/>
                  </a:cubicBezTo>
                  <a:cubicBezTo>
                    <a:pt x="16" y="127"/>
                    <a:pt x="16" y="127"/>
                    <a:pt x="16" y="127"/>
                  </a:cubicBezTo>
                  <a:cubicBezTo>
                    <a:pt x="0" y="88"/>
                    <a:pt x="0" y="88"/>
                    <a:pt x="0" y="88"/>
                  </a:cubicBezTo>
                  <a:lnTo>
                    <a:pt x="62" y="67"/>
                  </a:lnTo>
                  <a:close/>
                </a:path>
              </a:pathLst>
            </a:custGeom>
            <a:solidFill>
              <a:srgbClr val="6F5C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678"/>
            <p:cNvSpPr/>
            <p:nvPr/>
          </p:nvSpPr>
          <p:spPr bwMode="auto">
            <a:xfrm>
              <a:off x="4175" y="1691"/>
              <a:ext cx="9" cy="7"/>
            </a:xfrm>
            <a:custGeom>
              <a:avLst/>
              <a:gdLst>
                <a:gd name="T0" fmla="*/ 2 w 5"/>
                <a:gd name="T1" fmla="*/ 0 h 4"/>
                <a:gd name="T2" fmla="*/ 4 w 5"/>
                <a:gd name="T3" fmla="*/ 1 h 4"/>
                <a:gd name="T4" fmla="*/ 3 w 5"/>
                <a:gd name="T5" fmla="*/ 4 h 4"/>
                <a:gd name="T6" fmla="*/ 0 w 5"/>
                <a:gd name="T7" fmla="*/ 2 h 4"/>
                <a:gd name="T8" fmla="*/ 2 w 5"/>
                <a:gd name="T9" fmla="*/ 0 h 4"/>
              </a:gdLst>
              <a:ahLst/>
              <a:cxnLst>
                <a:cxn ang="0">
                  <a:pos x="T0" y="T1"/>
                </a:cxn>
                <a:cxn ang="0">
                  <a:pos x="T2" y="T3"/>
                </a:cxn>
                <a:cxn ang="0">
                  <a:pos x="T4" y="T5"/>
                </a:cxn>
                <a:cxn ang="0">
                  <a:pos x="T6" y="T7"/>
                </a:cxn>
                <a:cxn ang="0">
                  <a:pos x="T8" y="T9"/>
                </a:cxn>
              </a:cxnLst>
              <a:rect l="0" t="0" r="r" b="b"/>
              <a:pathLst>
                <a:path w="5" h="4">
                  <a:moveTo>
                    <a:pt x="2" y="0"/>
                  </a:moveTo>
                  <a:cubicBezTo>
                    <a:pt x="3" y="0"/>
                    <a:pt x="4" y="0"/>
                    <a:pt x="4" y="1"/>
                  </a:cubicBezTo>
                  <a:cubicBezTo>
                    <a:pt x="5" y="2"/>
                    <a:pt x="4" y="3"/>
                    <a:pt x="3" y="4"/>
                  </a:cubicBezTo>
                  <a:cubicBezTo>
                    <a:pt x="2" y="4"/>
                    <a:pt x="1" y="3"/>
                    <a:pt x="0" y="2"/>
                  </a:cubicBezTo>
                  <a:cubicBezTo>
                    <a:pt x="0" y="1"/>
                    <a:pt x="1" y="0"/>
                    <a:pt x="2" y="0"/>
                  </a:cubicBezTo>
                  <a:close/>
                </a:path>
              </a:pathLst>
            </a:cu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679"/>
            <p:cNvSpPr/>
            <p:nvPr/>
          </p:nvSpPr>
          <p:spPr bwMode="auto">
            <a:xfrm>
              <a:off x="4177" y="1694"/>
              <a:ext cx="2" cy="2"/>
            </a:xfrm>
            <a:custGeom>
              <a:avLst/>
              <a:gdLst>
                <a:gd name="T0" fmla="*/ 2 w 2"/>
                <a:gd name="T1" fmla="*/ 0 h 2"/>
                <a:gd name="T2" fmla="*/ 2 w 2"/>
                <a:gd name="T3" fmla="*/ 2 h 2"/>
                <a:gd name="T4" fmla="*/ 2 w 2"/>
                <a:gd name="T5" fmla="*/ 2 h 2"/>
                <a:gd name="T6" fmla="*/ 0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2" y="2"/>
                  </a:lnTo>
                  <a:lnTo>
                    <a:pt x="0" y="2"/>
                  </a:lnTo>
                  <a:lnTo>
                    <a:pt x="2"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680"/>
            <p:cNvSpPr/>
            <p:nvPr/>
          </p:nvSpPr>
          <p:spPr bwMode="auto">
            <a:xfrm>
              <a:off x="4177" y="1692"/>
              <a:ext cx="2" cy="2"/>
            </a:xfrm>
            <a:custGeom>
              <a:avLst/>
              <a:gdLst>
                <a:gd name="T0" fmla="*/ 0 w 2"/>
                <a:gd name="T1" fmla="*/ 0 h 2"/>
                <a:gd name="T2" fmla="*/ 2 w 2"/>
                <a:gd name="T3" fmla="*/ 0 h 2"/>
                <a:gd name="T4" fmla="*/ 0 w 2"/>
                <a:gd name="T5" fmla="*/ 2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0"/>
                  </a:lnTo>
                  <a:lnTo>
                    <a:pt x="0" y="2"/>
                  </a:lnTo>
                  <a:lnTo>
                    <a:pt x="0" y="0"/>
                  </a:lnTo>
                  <a:lnTo>
                    <a:pt x="0"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681"/>
            <p:cNvSpPr/>
            <p:nvPr/>
          </p:nvSpPr>
          <p:spPr bwMode="auto">
            <a:xfrm>
              <a:off x="4179" y="1691"/>
              <a:ext cx="1" cy="1"/>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682"/>
            <p:cNvSpPr/>
            <p:nvPr/>
          </p:nvSpPr>
          <p:spPr bwMode="auto">
            <a:xfrm>
              <a:off x="4180" y="1694"/>
              <a:ext cx="2" cy="2"/>
            </a:xfrm>
            <a:custGeom>
              <a:avLst/>
              <a:gdLst>
                <a:gd name="T0" fmla="*/ 2 w 2"/>
                <a:gd name="T1" fmla="*/ 0 h 2"/>
                <a:gd name="T2" fmla="*/ 2 w 2"/>
                <a:gd name="T3" fmla="*/ 2 h 2"/>
                <a:gd name="T4" fmla="*/ 0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0"/>
                  </a:lnTo>
                  <a:lnTo>
                    <a:pt x="0" y="0"/>
                  </a:lnTo>
                  <a:lnTo>
                    <a:pt x="2"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683"/>
            <p:cNvSpPr/>
            <p:nvPr/>
          </p:nvSpPr>
          <p:spPr bwMode="auto">
            <a:xfrm>
              <a:off x="4191" y="1685"/>
              <a:ext cx="9" cy="7"/>
            </a:xfrm>
            <a:custGeom>
              <a:avLst/>
              <a:gdLst>
                <a:gd name="T0" fmla="*/ 2 w 5"/>
                <a:gd name="T1" fmla="*/ 0 h 4"/>
                <a:gd name="T2" fmla="*/ 4 w 5"/>
                <a:gd name="T3" fmla="*/ 1 h 4"/>
                <a:gd name="T4" fmla="*/ 3 w 5"/>
                <a:gd name="T5" fmla="*/ 4 h 4"/>
                <a:gd name="T6" fmla="*/ 0 w 5"/>
                <a:gd name="T7" fmla="*/ 3 h 4"/>
                <a:gd name="T8" fmla="*/ 2 w 5"/>
                <a:gd name="T9" fmla="*/ 0 h 4"/>
              </a:gdLst>
              <a:ahLst/>
              <a:cxnLst>
                <a:cxn ang="0">
                  <a:pos x="T0" y="T1"/>
                </a:cxn>
                <a:cxn ang="0">
                  <a:pos x="T2" y="T3"/>
                </a:cxn>
                <a:cxn ang="0">
                  <a:pos x="T4" y="T5"/>
                </a:cxn>
                <a:cxn ang="0">
                  <a:pos x="T6" y="T7"/>
                </a:cxn>
                <a:cxn ang="0">
                  <a:pos x="T8" y="T9"/>
                </a:cxn>
              </a:cxnLst>
              <a:rect l="0" t="0" r="r" b="b"/>
              <a:pathLst>
                <a:path w="5" h="4">
                  <a:moveTo>
                    <a:pt x="2" y="0"/>
                  </a:moveTo>
                  <a:cubicBezTo>
                    <a:pt x="3" y="0"/>
                    <a:pt x="4" y="0"/>
                    <a:pt x="4" y="1"/>
                  </a:cubicBezTo>
                  <a:cubicBezTo>
                    <a:pt x="5" y="3"/>
                    <a:pt x="4" y="4"/>
                    <a:pt x="3" y="4"/>
                  </a:cubicBezTo>
                  <a:cubicBezTo>
                    <a:pt x="2" y="4"/>
                    <a:pt x="1" y="4"/>
                    <a:pt x="0" y="3"/>
                  </a:cubicBezTo>
                  <a:cubicBezTo>
                    <a:pt x="0" y="2"/>
                    <a:pt x="1" y="0"/>
                    <a:pt x="2" y="0"/>
                  </a:cubicBezTo>
                  <a:close/>
                </a:path>
              </a:pathLst>
            </a:cu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684"/>
            <p:cNvSpPr/>
            <p:nvPr/>
          </p:nvSpPr>
          <p:spPr bwMode="auto">
            <a:xfrm>
              <a:off x="4193" y="1691"/>
              <a:ext cx="2" cy="1"/>
            </a:xfrm>
            <a:custGeom>
              <a:avLst/>
              <a:gdLst>
                <a:gd name="T0" fmla="*/ 2 w 2"/>
                <a:gd name="T1" fmla="*/ 0 h 1"/>
                <a:gd name="T2" fmla="*/ 2 w 2"/>
                <a:gd name="T3" fmla="*/ 0 h 1"/>
                <a:gd name="T4" fmla="*/ 2 w 2"/>
                <a:gd name="T5" fmla="*/ 1 h 1"/>
                <a:gd name="T6" fmla="*/ 0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0"/>
                  </a:lnTo>
                  <a:lnTo>
                    <a:pt x="2" y="1"/>
                  </a:lnTo>
                  <a:lnTo>
                    <a:pt x="0" y="0"/>
                  </a:lnTo>
                  <a:lnTo>
                    <a:pt x="2"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685"/>
            <p:cNvSpPr/>
            <p:nvPr/>
          </p:nvSpPr>
          <p:spPr bwMode="auto">
            <a:xfrm>
              <a:off x="4193" y="1687"/>
              <a:ext cx="2" cy="2"/>
            </a:xfrm>
            <a:custGeom>
              <a:avLst/>
              <a:gdLst>
                <a:gd name="T0" fmla="*/ 0 w 2"/>
                <a:gd name="T1" fmla="*/ 0 h 2"/>
                <a:gd name="T2" fmla="*/ 2 w 2"/>
                <a:gd name="T3" fmla="*/ 0 h 2"/>
                <a:gd name="T4" fmla="*/ 0 w 2"/>
                <a:gd name="T5" fmla="*/ 2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0"/>
                  </a:lnTo>
                  <a:lnTo>
                    <a:pt x="0" y="2"/>
                  </a:lnTo>
                  <a:lnTo>
                    <a:pt x="0" y="2"/>
                  </a:lnTo>
                  <a:lnTo>
                    <a:pt x="0"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Rectangle 686"/>
            <p:cNvSpPr>
              <a:spLocks noChangeArrowheads="1"/>
            </p:cNvSpPr>
            <p:nvPr/>
          </p:nvSpPr>
          <p:spPr bwMode="auto">
            <a:xfrm>
              <a:off x="4196" y="1687"/>
              <a:ext cx="1" cy="1"/>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9" name="Rectangle 687"/>
            <p:cNvSpPr>
              <a:spLocks noChangeArrowheads="1"/>
            </p:cNvSpPr>
            <p:nvPr/>
          </p:nvSpPr>
          <p:spPr bwMode="auto">
            <a:xfrm>
              <a:off x="4196" y="1689"/>
              <a:ext cx="2" cy="2"/>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0" name="Freeform 688"/>
            <p:cNvSpPr/>
            <p:nvPr/>
          </p:nvSpPr>
          <p:spPr bwMode="auto">
            <a:xfrm>
              <a:off x="4207" y="1680"/>
              <a:ext cx="9" cy="9"/>
            </a:xfrm>
            <a:custGeom>
              <a:avLst/>
              <a:gdLst>
                <a:gd name="T0" fmla="*/ 2 w 5"/>
                <a:gd name="T1" fmla="*/ 0 h 5"/>
                <a:gd name="T2" fmla="*/ 4 w 5"/>
                <a:gd name="T3" fmla="*/ 2 h 5"/>
                <a:gd name="T4" fmla="*/ 3 w 5"/>
                <a:gd name="T5" fmla="*/ 4 h 5"/>
                <a:gd name="T6" fmla="*/ 0 w 5"/>
                <a:gd name="T7" fmla="*/ 3 h 5"/>
                <a:gd name="T8" fmla="*/ 2 w 5"/>
                <a:gd name="T9" fmla="*/ 0 h 5"/>
              </a:gdLst>
              <a:ahLst/>
              <a:cxnLst>
                <a:cxn ang="0">
                  <a:pos x="T0" y="T1"/>
                </a:cxn>
                <a:cxn ang="0">
                  <a:pos x="T2" y="T3"/>
                </a:cxn>
                <a:cxn ang="0">
                  <a:pos x="T4" y="T5"/>
                </a:cxn>
                <a:cxn ang="0">
                  <a:pos x="T6" y="T7"/>
                </a:cxn>
                <a:cxn ang="0">
                  <a:pos x="T8" y="T9"/>
                </a:cxn>
              </a:cxnLst>
              <a:rect l="0" t="0" r="r" b="b"/>
              <a:pathLst>
                <a:path w="5" h="5">
                  <a:moveTo>
                    <a:pt x="2" y="0"/>
                  </a:moveTo>
                  <a:cubicBezTo>
                    <a:pt x="3" y="0"/>
                    <a:pt x="4" y="1"/>
                    <a:pt x="4" y="2"/>
                  </a:cubicBezTo>
                  <a:cubicBezTo>
                    <a:pt x="5" y="3"/>
                    <a:pt x="4" y="4"/>
                    <a:pt x="3" y="4"/>
                  </a:cubicBezTo>
                  <a:cubicBezTo>
                    <a:pt x="2" y="5"/>
                    <a:pt x="1" y="4"/>
                    <a:pt x="0" y="3"/>
                  </a:cubicBezTo>
                  <a:cubicBezTo>
                    <a:pt x="0" y="2"/>
                    <a:pt x="1" y="1"/>
                    <a:pt x="2" y="0"/>
                  </a:cubicBezTo>
                  <a:close/>
                </a:path>
              </a:pathLst>
            </a:cu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689"/>
            <p:cNvSpPr/>
            <p:nvPr/>
          </p:nvSpPr>
          <p:spPr bwMode="auto">
            <a:xfrm>
              <a:off x="4209" y="1685"/>
              <a:ext cx="1" cy="2"/>
            </a:xfrm>
            <a:custGeom>
              <a:avLst/>
              <a:gdLst>
                <a:gd name="T0" fmla="*/ 1 w 1"/>
                <a:gd name="T1" fmla="*/ 0 h 2"/>
                <a:gd name="T2" fmla="*/ 1 w 1"/>
                <a:gd name="T3" fmla="*/ 0 h 2"/>
                <a:gd name="T4" fmla="*/ 1 w 1"/>
                <a:gd name="T5" fmla="*/ 2 h 2"/>
                <a:gd name="T6" fmla="*/ 0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lnTo>
                    <a:pt x="1" y="2"/>
                  </a:lnTo>
                  <a:lnTo>
                    <a:pt x="0" y="0"/>
                  </a:lnTo>
                  <a:lnTo>
                    <a:pt x="1"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690"/>
            <p:cNvSpPr/>
            <p:nvPr/>
          </p:nvSpPr>
          <p:spPr bwMode="auto">
            <a:xfrm>
              <a:off x="4209" y="1682"/>
              <a:ext cx="1" cy="2"/>
            </a:xfrm>
            <a:custGeom>
              <a:avLst/>
              <a:gdLst>
                <a:gd name="T0" fmla="*/ 0 w 1"/>
                <a:gd name="T1" fmla="*/ 0 h 2"/>
                <a:gd name="T2" fmla="*/ 1 w 1"/>
                <a:gd name="T3" fmla="*/ 2 h 2"/>
                <a:gd name="T4" fmla="*/ 0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1" y="2"/>
                  </a:lnTo>
                  <a:lnTo>
                    <a:pt x="0" y="2"/>
                  </a:lnTo>
                  <a:lnTo>
                    <a:pt x="0" y="2"/>
                  </a:lnTo>
                  <a:lnTo>
                    <a:pt x="0"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691"/>
            <p:cNvSpPr/>
            <p:nvPr/>
          </p:nvSpPr>
          <p:spPr bwMode="auto">
            <a:xfrm>
              <a:off x="4212" y="1682"/>
              <a:ext cx="0" cy="2"/>
            </a:xfrm>
            <a:custGeom>
              <a:avLst/>
              <a:gdLst>
                <a:gd name="T0" fmla="*/ 0 h 2"/>
                <a:gd name="T1" fmla="*/ 2 h 2"/>
                <a:gd name="T2" fmla="*/ 0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0"/>
                  </a:lnTo>
                  <a:lnTo>
                    <a:pt x="0"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692"/>
            <p:cNvSpPr/>
            <p:nvPr/>
          </p:nvSpPr>
          <p:spPr bwMode="auto">
            <a:xfrm>
              <a:off x="4212" y="1684"/>
              <a:ext cx="2" cy="1"/>
            </a:xfrm>
            <a:custGeom>
              <a:avLst/>
              <a:gdLst>
                <a:gd name="T0" fmla="*/ 2 w 2"/>
                <a:gd name="T1" fmla="*/ 1 h 1"/>
                <a:gd name="T2" fmla="*/ 2 w 2"/>
                <a:gd name="T3" fmla="*/ 1 h 1"/>
                <a:gd name="T4" fmla="*/ 0 w 2"/>
                <a:gd name="T5" fmla="*/ 1 h 1"/>
                <a:gd name="T6" fmla="*/ 0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2" y="1"/>
                  </a:lnTo>
                  <a:lnTo>
                    <a:pt x="0" y="1"/>
                  </a:lnTo>
                  <a:lnTo>
                    <a:pt x="0" y="0"/>
                  </a:lnTo>
                  <a:lnTo>
                    <a:pt x="2" y="1"/>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693"/>
            <p:cNvSpPr/>
            <p:nvPr/>
          </p:nvSpPr>
          <p:spPr bwMode="auto">
            <a:xfrm>
              <a:off x="4258" y="1634"/>
              <a:ext cx="50" cy="28"/>
            </a:xfrm>
            <a:custGeom>
              <a:avLst/>
              <a:gdLst>
                <a:gd name="T0" fmla="*/ 28 w 28"/>
                <a:gd name="T1" fmla="*/ 11 h 16"/>
                <a:gd name="T2" fmla="*/ 0 w 28"/>
                <a:gd name="T3" fmla="*/ 8 h 16"/>
                <a:gd name="T4" fmla="*/ 14 w 28"/>
                <a:gd name="T5" fmla="*/ 10 h 16"/>
                <a:gd name="T6" fmla="*/ 4 w 28"/>
                <a:gd name="T7" fmla="*/ 0 h 16"/>
                <a:gd name="T8" fmla="*/ 28 w 28"/>
                <a:gd name="T9" fmla="*/ 11 h 16"/>
              </a:gdLst>
              <a:ahLst/>
              <a:cxnLst>
                <a:cxn ang="0">
                  <a:pos x="T0" y="T1"/>
                </a:cxn>
                <a:cxn ang="0">
                  <a:pos x="T2" y="T3"/>
                </a:cxn>
                <a:cxn ang="0">
                  <a:pos x="T4" y="T5"/>
                </a:cxn>
                <a:cxn ang="0">
                  <a:pos x="T6" y="T7"/>
                </a:cxn>
                <a:cxn ang="0">
                  <a:pos x="T8" y="T9"/>
                </a:cxn>
              </a:cxnLst>
              <a:rect l="0" t="0" r="r" b="b"/>
              <a:pathLst>
                <a:path w="28" h="16">
                  <a:moveTo>
                    <a:pt x="28" y="11"/>
                  </a:moveTo>
                  <a:cubicBezTo>
                    <a:pt x="28" y="11"/>
                    <a:pt x="9" y="16"/>
                    <a:pt x="0" y="8"/>
                  </a:cubicBezTo>
                  <a:cubicBezTo>
                    <a:pt x="0" y="8"/>
                    <a:pt x="11" y="12"/>
                    <a:pt x="14" y="10"/>
                  </a:cubicBezTo>
                  <a:cubicBezTo>
                    <a:pt x="14" y="10"/>
                    <a:pt x="7" y="5"/>
                    <a:pt x="4" y="0"/>
                  </a:cubicBezTo>
                  <a:cubicBezTo>
                    <a:pt x="4" y="0"/>
                    <a:pt x="17" y="11"/>
                    <a:pt x="28" y="11"/>
                  </a:cubicBezTo>
                  <a:close/>
                </a:path>
              </a:pathLst>
            </a:custGeom>
            <a:solidFill>
              <a:srgbClr val="5947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694"/>
            <p:cNvSpPr/>
            <p:nvPr/>
          </p:nvSpPr>
          <p:spPr bwMode="auto">
            <a:xfrm>
              <a:off x="4244" y="1603"/>
              <a:ext cx="9" cy="29"/>
            </a:xfrm>
            <a:custGeom>
              <a:avLst/>
              <a:gdLst>
                <a:gd name="T0" fmla="*/ 5 w 5"/>
                <a:gd name="T1" fmla="*/ 16 h 16"/>
                <a:gd name="T2" fmla="*/ 5 w 5"/>
                <a:gd name="T3" fmla="*/ 0 h 16"/>
                <a:gd name="T4" fmla="*/ 5 w 5"/>
                <a:gd name="T5" fmla="*/ 16 h 16"/>
              </a:gdLst>
              <a:ahLst/>
              <a:cxnLst>
                <a:cxn ang="0">
                  <a:pos x="T0" y="T1"/>
                </a:cxn>
                <a:cxn ang="0">
                  <a:pos x="T2" y="T3"/>
                </a:cxn>
                <a:cxn ang="0">
                  <a:pos x="T4" y="T5"/>
                </a:cxn>
              </a:cxnLst>
              <a:rect l="0" t="0" r="r" b="b"/>
              <a:pathLst>
                <a:path w="5" h="16">
                  <a:moveTo>
                    <a:pt x="5" y="16"/>
                  </a:moveTo>
                  <a:cubicBezTo>
                    <a:pt x="5" y="16"/>
                    <a:pt x="2" y="3"/>
                    <a:pt x="5" y="0"/>
                  </a:cubicBezTo>
                  <a:cubicBezTo>
                    <a:pt x="5" y="0"/>
                    <a:pt x="0" y="6"/>
                    <a:pt x="5" y="16"/>
                  </a:cubicBezTo>
                  <a:close/>
                </a:path>
              </a:pathLst>
            </a:custGeom>
            <a:solidFill>
              <a:srgbClr val="5947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695"/>
            <p:cNvSpPr/>
            <p:nvPr/>
          </p:nvSpPr>
          <p:spPr bwMode="auto">
            <a:xfrm>
              <a:off x="4274" y="1506"/>
              <a:ext cx="41" cy="19"/>
            </a:xfrm>
            <a:custGeom>
              <a:avLst/>
              <a:gdLst>
                <a:gd name="T0" fmla="*/ 0 w 23"/>
                <a:gd name="T1" fmla="*/ 4 h 11"/>
                <a:gd name="T2" fmla="*/ 23 w 23"/>
                <a:gd name="T3" fmla="*/ 10 h 11"/>
                <a:gd name="T4" fmla="*/ 8 w 23"/>
                <a:gd name="T5" fmla="*/ 5 h 11"/>
                <a:gd name="T6" fmla="*/ 18 w 23"/>
                <a:gd name="T7" fmla="*/ 0 h 11"/>
                <a:gd name="T8" fmla="*/ 0 w 23"/>
                <a:gd name="T9" fmla="*/ 4 h 11"/>
              </a:gdLst>
              <a:ahLst/>
              <a:cxnLst>
                <a:cxn ang="0">
                  <a:pos x="T0" y="T1"/>
                </a:cxn>
                <a:cxn ang="0">
                  <a:pos x="T2" y="T3"/>
                </a:cxn>
                <a:cxn ang="0">
                  <a:pos x="T4" y="T5"/>
                </a:cxn>
                <a:cxn ang="0">
                  <a:pos x="T6" y="T7"/>
                </a:cxn>
                <a:cxn ang="0">
                  <a:pos x="T8" y="T9"/>
                </a:cxn>
              </a:cxnLst>
              <a:rect l="0" t="0" r="r" b="b"/>
              <a:pathLst>
                <a:path w="23" h="11">
                  <a:moveTo>
                    <a:pt x="0" y="4"/>
                  </a:moveTo>
                  <a:cubicBezTo>
                    <a:pt x="0" y="4"/>
                    <a:pt x="19" y="11"/>
                    <a:pt x="23" y="10"/>
                  </a:cubicBezTo>
                  <a:cubicBezTo>
                    <a:pt x="23" y="10"/>
                    <a:pt x="12" y="8"/>
                    <a:pt x="8" y="5"/>
                  </a:cubicBezTo>
                  <a:cubicBezTo>
                    <a:pt x="8" y="5"/>
                    <a:pt x="18" y="2"/>
                    <a:pt x="18" y="0"/>
                  </a:cubicBezTo>
                  <a:cubicBezTo>
                    <a:pt x="18" y="0"/>
                    <a:pt x="8" y="4"/>
                    <a:pt x="0" y="4"/>
                  </a:cubicBezTo>
                  <a:close/>
                </a:path>
              </a:pathLst>
            </a:custGeom>
            <a:solidFill>
              <a:srgbClr val="5947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696"/>
            <p:cNvSpPr/>
            <p:nvPr/>
          </p:nvSpPr>
          <p:spPr bwMode="auto">
            <a:xfrm>
              <a:off x="4278" y="1522"/>
              <a:ext cx="23" cy="25"/>
            </a:xfrm>
            <a:custGeom>
              <a:avLst/>
              <a:gdLst>
                <a:gd name="T0" fmla="*/ 13 w 13"/>
                <a:gd name="T1" fmla="*/ 14 h 14"/>
                <a:gd name="T2" fmla="*/ 0 w 13"/>
                <a:gd name="T3" fmla="*/ 0 h 14"/>
                <a:gd name="T4" fmla="*/ 13 w 13"/>
                <a:gd name="T5" fmla="*/ 14 h 14"/>
              </a:gdLst>
              <a:ahLst/>
              <a:cxnLst>
                <a:cxn ang="0">
                  <a:pos x="T0" y="T1"/>
                </a:cxn>
                <a:cxn ang="0">
                  <a:pos x="T2" y="T3"/>
                </a:cxn>
                <a:cxn ang="0">
                  <a:pos x="T4" y="T5"/>
                </a:cxn>
              </a:cxnLst>
              <a:rect l="0" t="0" r="r" b="b"/>
              <a:pathLst>
                <a:path w="13" h="14">
                  <a:moveTo>
                    <a:pt x="13" y="14"/>
                  </a:moveTo>
                  <a:cubicBezTo>
                    <a:pt x="13" y="14"/>
                    <a:pt x="5" y="2"/>
                    <a:pt x="0" y="0"/>
                  </a:cubicBezTo>
                  <a:cubicBezTo>
                    <a:pt x="0" y="0"/>
                    <a:pt x="8" y="3"/>
                    <a:pt x="13" y="14"/>
                  </a:cubicBezTo>
                  <a:close/>
                </a:path>
              </a:pathLst>
            </a:custGeom>
            <a:solidFill>
              <a:srgbClr val="5947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697"/>
            <p:cNvSpPr/>
            <p:nvPr/>
          </p:nvSpPr>
          <p:spPr bwMode="auto">
            <a:xfrm>
              <a:off x="3784" y="1362"/>
              <a:ext cx="48" cy="49"/>
            </a:xfrm>
            <a:custGeom>
              <a:avLst/>
              <a:gdLst>
                <a:gd name="T0" fmla="*/ 48 w 48"/>
                <a:gd name="T1" fmla="*/ 44 h 49"/>
                <a:gd name="T2" fmla="*/ 43 w 48"/>
                <a:gd name="T3" fmla="*/ 49 h 49"/>
                <a:gd name="T4" fmla="*/ 0 w 48"/>
                <a:gd name="T5" fmla="*/ 7 h 49"/>
                <a:gd name="T6" fmla="*/ 7 w 48"/>
                <a:gd name="T7" fmla="*/ 0 h 49"/>
                <a:gd name="T8" fmla="*/ 48 w 48"/>
                <a:gd name="T9" fmla="*/ 44 h 49"/>
              </a:gdLst>
              <a:ahLst/>
              <a:cxnLst>
                <a:cxn ang="0">
                  <a:pos x="T0" y="T1"/>
                </a:cxn>
                <a:cxn ang="0">
                  <a:pos x="T2" y="T3"/>
                </a:cxn>
                <a:cxn ang="0">
                  <a:pos x="T4" y="T5"/>
                </a:cxn>
                <a:cxn ang="0">
                  <a:pos x="T6" y="T7"/>
                </a:cxn>
                <a:cxn ang="0">
                  <a:pos x="T8" y="T9"/>
                </a:cxn>
              </a:cxnLst>
              <a:rect l="0" t="0" r="r" b="b"/>
              <a:pathLst>
                <a:path w="48" h="49">
                  <a:moveTo>
                    <a:pt x="48" y="44"/>
                  </a:moveTo>
                  <a:lnTo>
                    <a:pt x="43" y="49"/>
                  </a:lnTo>
                  <a:lnTo>
                    <a:pt x="0" y="7"/>
                  </a:lnTo>
                  <a:lnTo>
                    <a:pt x="7" y="0"/>
                  </a:lnTo>
                  <a:lnTo>
                    <a:pt x="48" y="4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698"/>
            <p:cNvSpPr/>
            <p:nvPr/>
          </p:nvSpPr>
          <p:spPr bwMode="auto">
            <a:xfrm>
              <a:off x="3783" y="1145"/>
              <a:ext cx="278" cy="265"/>
            </a:xfrm>
            <a:custGeom>
              <a:avLst/>
              <a:gdLst>
                <a:gd name="T0" fmla="*/ 88 w 157"/>
                <a:gd name="T1" fmla="*/ 88 h 149"/>
                <a:gd name="T2" fmla="*/ 142 w 157"/>
                <a:gd name="T3" fmla="*/ 71 h 149"/>
                <a:gd name="T4" fmla="*/ 141 w 157"/>
                <a:gd name="T5" fmla="*/ 0 h 149"/>
                <a:gd name="T6" fmla="*/ 58 w 157"/>
                <a:gd name="T7" fmla="*/ 54 h 149"/>
                <a:gd name="T8" fmla="*/ 0 w 157"/>
                <a:gd name="T9" fmla="*/ 120 h 149"/>
                <a:gd name="T10" fmla="*/ 29 w 157"/>
                <a:gd name="T11" fmla="*/ 149 h 149"/>
                <a:gd name="T12" fmla="*/ 88 w 157"/>
                <a:gd name="T13" fmla="*/ 88 h 149"/>
              </a:gdLst>
              <a:ahLst/>
              <a:cxnLst>
                <a:cxn ang="0">
                  <a:pos x="T0" y="T1"/>
                </a:cxn>
                <a:cxn ang="0">
                  <a:pos x="T2" y="T3"/>
                </a:cxn>
                <a:cxn ang="0">
                  <a:pos x="T4" y="T5"/>
                </a:cxn>
                <a:cxn ang="0">
                  <a:pos x="T6" y="T7"/>
                </a:cxn>
                <a:cxn ang="0">
                  <a:pos x="T8" y="T9"/>
                </a:cxn>
                <a:cxn ang="0">
                  <a:pos x="T10" y="T11"/>
                </a:cxn>
                <a:cxn ang="0">
                  <a:pos x="T12" y="T13"/>
                </a:cxn>
              </a:cxnLst>
              <a:rect l="0" t="0" r="r" b="b"/>
              <a:pathLst>
                <a:path w="157" h="149">
                  <a:moveTo>
                    <a:pt x="88" y="88"/>
                  </a:moveTo>
                  <a:cubicBezTo>
                    <a:pt x="88" y="88"/>
                    <a:pt x="125" y="72"/>
                    <a:pt x="142" y="71"/>
                  </a:cubicBezTo>
                  <a:cubicBezTo>
                    <a:pt x="157" y="70"/>
                    <a:pt x="141" y="0"/>
                    <a:pt x="141" y="0"/>
                  </a:cubicBezTo>
                  <a:cubicBezTo>
                    <a:pt x="58" y="54"/>
                    <a:pt x="58" y="54"/>
                    <a:pt x="58" y="54"/>
                  </a:cubicBezTo>
                  <a:cubicBezTo>
                    <a:pt x="0" y="120"/>
                    <a:pt x="0" y="120"/>
                    <a:pt x="0" y="120"/>
                  </a:cubicBezTo>
                  <a:cubicBezTo>
                    <a:pt x="29" y="149"/>
                    <a:pt x="29" y="149"/>
                    <a:pt x="29" y="149"/>
                  </a:cubicBezTo>
                  <a:lnTo>
                    <a:pt x="88" y="88"/>
                  </a:lnTo>
                  <a:close/>
                </a:path>
              </a:pathLst>
            </a:custGeom>
            <a:solidFill>
              <a:srgbClr val="6F5C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699"/>
            <p:cNvSpPr/>
            <p:nvPr/>
          </p:nvSpPr>
          <p:spPr bwMode="auto">
            <a:xfrm>
              <a:off x="3791" y="1351"/>
              <a:ext cx="8" cy="7"/>
            </a:xfrm>
            <a:custGeom>
              <a:avLst/>
              <a:gdLst>
                <a:gd name="T0" fmla="*/ 1 w 4"/>
                <a:gd name="T1" fmla="*/ 0 h 4"/>
                <a:gd name="T2" fmla="*/ 4 w 4"/>
                <a:gd name="T3" fmla="*/ 0 h 4"/>
                <a:gd name="T4" fmla="*/ 4 w 4"/>
                <a:gd name="T5" fmla="*/ 3 h 4"/>
                <a:gd name="T6" fmla="*/ 1 w 4"/>
                <a:gd name="T7" fmla="*/ 3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2" y="0"/>
                    <a:pt x="3" y="0"/>
                    <a:pt x="4" y="0"/>
                  </a:cubicBezTo>
                  <a:cubicBezTo>
                    <a:pt x="4" y="1"/>
                    <a:pt x="4" y="2"/>
                    <a:pt x="4" y="3"/>
                  </a:cubicBezTo>
                  <a:cubicBezTo>
                    <a:pt x="3" y="4"/>
                    <a:pt x="2" y="4"/>
                    <a:pt x="1" y="3"/>
                  </a:cubicBezTo>
                  <a:cubicBezTo>
                    <a:pt x="0" y="3"/>
                    <a:pt x="0" y="1"/>
                    <a:pt x="1" y="0"/>
                  </a:cubicBezTo>
                  <a:close/>
                </a:path>
              </a:pathLst>
            </a:cu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Rectangle 700"/>
            <p:cNvSpPr>
              <a:spLocks noChangeArrowheads="1"/>
            </p:cNvSpPr>
            <p:nvPr/>
          </p:nvSpPr>
          <p:spPr bwMode="auto">
            <a:xfrm>
              <a:off x="3795" y="1356"/>
              <a:ext cx="1" cy="1"/>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3" name="Rectangle 701"/>
            <p:cNvSpPr>
              <a:spLocks noChangeArrowheads="1"/>
            </p:cNvSpPr>
            <p:nvPr/>
          </p:nvSpPr>
          <p:spPr bwMode="auto">
            <a:xfrm>
              <a:off x="3793" y="1355"/>
              <a:ext cx="1" cy="1"/>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4" name="Rectangle 702"/>
            <p:cNvSpPr>
              <a:spLocks noChangeArrowheads="1"/>
            </p:cNvSpPr>
            <p:nvPr/>
          </p:nvSpPr>
          <p:spPr bwMode="auto">
            <a:xfrm>
              <a:off x="3795" y="1351"/>
              <a:ext cx="1" cy="2"/>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5" name="Rectangle 703"/>
            <p:cNvSpPr>
              <a:spLocks noChangeArrowheads="1"/>
            </p:cNvSpPr>
            <p:nvPr/>
          </p:nvSpPr>
          <p:spPr bwMode="auto">
            <a:xfrm>
              <a:off x="3797" y="1355"/>
              <a:ext cx="2" cy="1"/>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6" name="Freeform 704"/>
            <p:cNvSpPr/>
            <p:nvPr/>
          </p:nvSpPr>
          <p:spPr bwMode="auto">
            <a:xfrm>
              <a:off x="3804" y="1339"/>
              <a:ext cx="7" cy="7"/>
            </a:xfrm>
            <a:custGeom>
              <a:avLst/>
              <a:gdLst>
                <a:gd name="T0" fmla="*/ 0 w 4"/>
                <a:gd name="T1" fmla="*/ 1 h 4"/>
                <a:gd name="T2" fmla="*/ 3 w 4"/>
                <a:gd name="T3" fmla="*/ 1 h 4"/>
                <a:gd name="T4" fmla="*/ 3 w 4"/>
                <a:gd name="T5" fmla="*/ 4 h 4"/>
                <a:gd name="T6" fmla="*/ 0 w 4"/>
                <a:gd name="T7" fmla="*/ 4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cubicBezTo>
                    <a:pt x="1" y="0"/>
                    <a:pt x="2" y="0"/>
                    <a:pt x="3" y="1"/>
                  </a:cubicBezTo>
                  <a:cubicBezTo>
                    <a:pt x="4" y="1"/>
                    <a:pt x="4" y="3"/>
                    <a:pt x="3" y="4"/>
                  </a:cubicBezTo>
                  <a:cubicBezTo>
                    <a:pt x="2" y="4"/>
                    <a:pt x="1" y="4"/>
                    <a:pt x="0" y="4"/>
                  </a:cubicBezTo>
                  <a:cubicBezTo>
                    <a:pt x="0" y="3"/>
                    <a:pt x="0" y="2"/>
                    <a:pt x="0" y="1"/>
                  </a:cubicBezTo>
                  <a:close/>
                </a:path>
              </a:pathLst>
            </a:cu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Rectangle 705"/>
            <p:cNvSpPr>
              <a:spLocks noChangeArrowheads="1"/>
            </p:cNvSpPr>
            <p:nvPr/>
          </p:nvSpPr>
          <p:spPr bwMode="auto">
            <a:xfrm>
              <a:off x="3807" y="1344"/>
              <a:ext cx="1" cy="2"/>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8" name="Rectangle 706"/>
            <p:cNvSpPr>
              <a:spLocks noChangeArrowheads="1"/>
            </p:cNvSpPr>
            <p:nvPr/>
          </p:nvSpPr>
          <p:spPr bwMode="auto">
            <a:xfrm>
              <a:off x="3804" y="1342"/>
              <a:ext cx="2" cy="1"/>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9" name="Rectangle 707"/>
            <p:cNvSpPr>
              <a:spLocks noChangeArrowheads="1"/>
            </p:cNvSpPr>
            <p:nvPr/>
          </p:nvSpPr>
          <p:spPr bwMode="auto">
            <a:xfrm>
              <a:off x="3807" y="1340"/>
              <a:ext cx="1" cy="1"/>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0" name="Rectangle 708"/>
            <p:cNvSpPr>
              <a:spLocks noChangeArrowheads="1"/>
            </p:cNvSpPr>
            <p:nvPr/>
          </p:nvSpPr>
          <p:spPr bwMode="auto">
            <a:xfrm>
              <a:off x="3809" y="1342"/>
              <a:ext cx="1" cy="1"/>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1" name="Freeform 709"/>
            <p:cNvSpPr/>
            <p:nvPr/>
          </p:nvSpPr>
          <p:spPr bwMode="auto">
            <a:xfrm>
              <a:off x="3815" y="1326"/>
              <a:ext cx="8" cy="9"/>
            </a:xfrm>
            <a:custGeom>
              <a:avLst/>
              <a:gdLst>
                <a:gd name="T0" fmla="*/ 1 w 5"/>
                <a:gd name="T1" fmla="*/ 1 h 5"/>
                <a:gd name="T2" fmla="*/ 4 w 5"/>
                <a:gd name="T3" fmla="*/ 1 h 5"/>
                <a:gd name="T4" fmla="*/ 4 w 5"/>
                <a:gd name="T5" fmla="*/ 4 h 5"/>
                <a:gd name="T6" fmla="*/ 1 w 5"/>
                <a:gd name="T7" fmla="*/ 4 h 5"/>
                <a:gd name="T8" fmla="*/ 1 w 5"/>
                <a:gd name="T9" fmla="*/ 1 h 5"/>
              </a:gdLst>
              <a:ahLst/>
              <a:cxnLst>
                <a:cxn ang="0">
                  <a:pos x="T0" y="T1"/>
                </a:cxn>
                <a:cxn ang="0">
                  <a:pos x="T2" y="T3"/>
                </a:cxn>
                <a:cxn ang="0">
                  <a:pos x="T4" y="T5"/>
                </a:cxn>
                <a:cxn ang="0">
                  <a:pos x="T6" y="T7"/>
                </a:cxn>
                <a:cxn ang="0">
                  <a:pos x="T8" y="T9"/>
                </a:cxn>
              </a:cxnLst>
              <a:rect l="0" t="0" r="r" b="b"/>
              <a:pathLst>
                <a:path w="5" h="5">
                  <a:moveTo>
                    <a:pt x="1" y="1"/>
                  </a:moveTo>
                  <a:cubicBezTo>
                    <a:pt x="2" y="0"/>
                    <a:pt x="3" y="0"/>
                    <a:pt x="4" y="1"/>
                  </a:cubicBezTo>
                  <a:cubicBezTo>
                    <a:pt x="5" y="2"/>
                    <a:pt x="5" y="3"/>
                    <a:pt x="4" y="4"/>
                  </a:cubicBezTo>
                  <a:cubicBezTo>
                    <a:pt x="3" y="5"/>
                    <a:pt x="2" y="5"/>
                    <a:pt x="1" y="4"/>
                  </a:cubicBezTo>
                  <a:cubicBezTo>
                    <a:pt x="0" y="3"/>
                    <a:pt x="0" y="2"/>
                    <a:pt x="1" y="1"/>
                  </a:cubicBezTo>
                  <a:close/>
                </a:path>
              </a:pathLst>
            </a:cu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Rectangle 710"/>
            <p:cNvSpPr>
              <a:spLocks noChangeArrowheads="1"/>
            </p:cNvSpPr>
            <p:nvPr/>
          </p:nvSpPr>
          <p:spPr bwMode="auto">
            <a:xfrm>
              <a:off x="3818" y="1331"/>
              <a:ext cx="2" cy="2"/>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3" name="Freeform 711"/>
            <p:cNvSpPr/>
            <p:nvPr/>
          </p:nvSpPr>
          <p:spPr bwMode="auto">
            <a:xfrm>
              <a:off x="3816" y="1330"/>
              <a:ext cx="2" cy="1"/>
            </a:xfrm>
            <a:custGeom>
              <a:avLst/>
              <a:gdLst>
                <a:gd name="T0" fmla="*/ 0 w 2"/>
                <a:gd name="T1" fmla="*/ 0 h 1"/>
                <a:gd name="T2" fmla="*/ 0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0" y="0"/>
                  </a:lnTo>
                  <a:lnTo>
                    <a:pt x="2" y="1"/>
                  </a:lnTo>
                  <a:lnTo>
                    <a:pt x="0" y="1"/>
                  </a:lnTo>
                  <a:lnTo>
                    <a:pt x="0"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Rectangle 712"/>
            <p:cNvSpPr>
              <a:spLocks noChangeArrowheads="1"/>
            </p:cNvSpPr>
            <p:nvPr/>
          </p:nvSpPr>
          <p:spPr bwMode="auto">
            <a:xfrm>
              <a:off x="3818" y="1328"/>
              <a:ext cx="2" cy="1"/>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5" name="Rectangle 713"/>
            <p:cNvSpPr>
              <a:spLocks noChangeArrowheads="1"/>
            </p:cNvSpPr>
            <p:nvPr/>
          </p:nvSpPr>
          <p:spPr bwMode="auto">
            <a:xfrm>
              <a:off x="3820" y="1330"/>
              <a:ext cx="2" cy="1"/>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6" name="Freeform 714"/>
            <p:cNvSpPr/>
            <p:nvPr/>
          </p:nvSpPr>
          <p:spPr bwMode="auto">
            <a:xfrm>
              <a:off x="3864" y="1383"/>
              <a:ext cx="6" cy="7"/>
            </a:xfrm>
            <a:custGeom>
              <a:avLst/>
              <a:gdLst>
                <a:gd name="T0" fmla="*/ 6 w 6"/>
                <a:gd name="T1" fmla="*/ 0 h 7"/>
                <a:gd name="T2" fmla="*/ 0 w 6"/>
                <a:gd name="T3" fmla="*/ 7 h 7"/>
                <a:gd name="T4" fmla="*/ 6 w 6"/>
                <a:gd name="T5" fmla="*/ 0 h 7"/>
              </a:gdLst>
              <a:ahLst/>
              <a:cxnLst>
                <a:cxn ang="0">
                  <a:pos x="T0" y="T1"/>
                </a:cxn>
                <a:cxn ang="0">
                  <a:pos x="T2" y="T3"/>
                </a:cxn>
                <a:cxn ang="0">
                  <a:pos x="T4" y="T5"/>
                </a:cxn>
              </a:cxnLst>
              <a:rect l="0" t="0" r="r" b="b"/>
              <a:pathLst>
                <a:path w="6" h="7">
                  <a:moveTo>
                    <a:pt x="6" y="0"/>
                  </a:moveTo>
                  <a:lnTo>
                    <a:pt x="0" y="7"/>
                  </a:lnTo>
                  <a:lnTo>
                    <a:pt x="6" y="0"/>
                  </a:lnTo>
                  <a:close/>
                </a:path>
              </a:pathLst>
            </a:custGeom>
            <a:solidFill>
              <a:srgbClr val="5947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715"/>
            <p:cNvSpPr/>
            <p:nvPr/>
          </p:nvSpPr>
          <p:spPr bwMode="auto">
            <a:xfrm>
              <a:off x="3809" y="1333"/>
              <a:ext cx="7" cy="6"/>
            </a:xfrm>
            <a:custGeom>
              <a:avLst/>
              <a:gdLst>
                <a:gd name="T0" fmla="*/ 0 w 7"/>
                <a:gd name="T1" fmla="*/ 6 h 6"/>
                <a:gd name="T2" fmla="*/ 7 w 7"/>
                <a:gd name="T3" fmla="*/ 0 h 6"/>
                <a:gd name="T4" fmla="*/ 0 w 7"/>
                <a:gd name="T5" fmla="*/ 6 h 6"/>
              </a:gdLst>
              <a:ahLst/>
              <a:cxnLst>
                <a:cxn ang="0">
                  <a:pos x="T0" y="T1"/>
                </a:cxn>
                <a:cxn ang="0">
                  <a:pos x="T2" y="T3"/>
                </a:cxn>
                <a:cxn ang="0">
                  <a:pos x="T4" y="T5"/>
                </a:cxn>
              </a:cxnLst>
              <a:rect l="0" t="0" r="r" b="b"/>
              <a:pathLst>
                <a:path w="7" h="6">
                  <a:moveTo>
                    <a:pt x="0" y="6"/>
                  </a:moveTo>
                  <a:lnTo>
                    <a:pt x="7" y="0"/>
                  </a:lnTo>
                  <a:lnTo>
                    <a:pt x="0" y="6"/>
                  </a:lnTo>
                  <a:close/>
                </a:path>
              </a:pathLst>
            </a:custGeom>
            <a:solidFill>
              <a:srgbClr val="5947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716"/>
            <p:cNvSpPr/>
            <p:nvPr/>
          </p:nvSpPr>
          <p:spPr bwMode="auto">
            <a:xfrm>
              <a:off x="3875" y="1248"/>
              <a:ext cx="28" cy="50"/>
            </a:xfrm>
            <a:custGeom>
              <a:avLst/>
              <a:gdLst>
                <a:gd name="T0" fmla="*/ 5 w 16"/>
                <a:gd name="T1" fmla="*/ 0 h 28"/>
                <a:gd name="T2" fmla="*/ 8 w 16"/>
                <a:gd name="T3" fmla="*/ 28 h 28"/>
                <a:gd name="T4" fmla="*/ 6 w 16"/>
                <a:gd name="T5" fmla="*/ 14 h 28"/>
                <a:gd name="T6" fmla="*/ 16 w 16"/>
                <a:gd name="T7" fmla="*/ 24 h 28"/>
                <a:gd name="T8" fmla="*/ 5 w 16"/>
                <a:gd name="T9" fmla="*/ 0 h 28"/>
              </a:gdLst>
              <a:ahLst/>
              <a:cxnLst>
                <a:cxn ang="0">
                  <a:pos x="T0" y="T1"/>
                </a:cxn>
                <a:cxn ang="0">
                  <a:pos x="T2" y="T3"/>
                </a:cxn>
                <a:cxn ang="0">
                  <a:pos x="T4" y="T5"/>
                </a:cxn>
                <a:cxn ang="0">
                  <a:pos x="T6" y="T7"/>
                </a:cxn>
                <a:cxn ang="0">
                  <a:pos x="T8" y="T9"/>
                </a:cxn>
              </a:cxnLst>
              <a:rect l="0" t="0" r="r" b="b"/>
              <a:pathLst>
                <a:path w="16" h="28">
                  <a:moveTo>
                    <a:pt x="5" y="0"/>
                  </a:moveTo>
                  <a:cubicBezTo>
                    <a:pt x="5" y="0"/>
                    <a:pt x="0" y="19"/>
                    <a:pt x="8" y="28"/>
                  </a:cubicBezTo>
                  <a:cubicBezTo>
                    <a:pt x="8" y="28"/>
                    <a:pt x="3" y="17"/>
                    <a:pt x="6" y="14"/>
                  </a:cubicBezTo>
                  <a:cubicBezTo>
                    <a:pt x="6" y="14"/>
                    <a:pt x="11" y="21"/>
                    <a:pt x="16" y="24"/>
                  </a:cubicBezTo>
                  <a:cubicBezTo>
                    <a:pt x="16" y="24"/>
                    <a:pt x="5" y="11"/>
                    <a:pt x="5" y="0"/>
                  </a:cubicBezTo>
                  <a:close/>
                </a:path>
              </a:pathLst>
            </a:custGeom>
            <a:solidFill>
              <a:srgbClr val="5947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717"/>
            <p:cNvSpPr/>
            <p:nvPr/>
          </p:nvSpPr>
          <p:spPr bwMode="auto">
            <a:xfrm>
              <a:off x="3905" y="1301"/>
              <a:ext cx="27" cy="11"/>
            </a:xfrm>
            <a:custGeom>
              <a:avLst/>
              <a:gdLst>
                <a:gd name="T0" fmla="*/ 0 w 15"/>
                <a:gd name="T1" fmla="*/ 1 h 6"/>
                <a:gd name="T2" fmla="*/ 15 w 15"/>
                <a:gd name="T3" fmla="*/ 0 h 6"/>
                <a:gd name="T4" fmla="*/ 0 w 15"/>
                <a:gd name="T5" fmla="*/ 1 h 6"/>
              </a:gdLst>
              <a:ahLst/>
              <a:cxnLst>
                <a:cxn ang="0">
                  <a:pos x="T0" y="T1"/>
                </a:cxn>
                <a:cxn ang="0">
                  <a:pos x="T2" y="T3"/>
                </a:cxn>
                <a:cxn ang="0">
                  <a:pos x="T4" y="T5"/>
                </a:cxn>
              </a:cxnLst>
              <a:rect l="0" t="0" r="r" b="b"/>
              <a:pathLst>
                <a:path w="15" h="6">
                  <a:moveTo>
                    <a:pt x="0" y="1"/>
                  </a:moveTo>
                  <a:cubicBezTo>
                    <a:pt x="0" y="1"/>
                    <a:pt x="12" y="3"/>
                    <a:pt x="15" y="0"/>
                  </a:cubicBezTo>
                  <a:cubicBezTo>
                    <a:pt x="15" y="0"/>
                    <a:pt x="10" y="6"/>
                    <a:pt x="0" y="1"/>
                  </a:cubicBezTo>
                  <a:close/>
                </a:path>
              </a:pathLst>
            </a:custGeom>
            <a:solidFill>
              <a:srgbClr val="5947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718"/>
            <p:cNvSpPr/>
            <p:nvPr/>
          </p:nvSpPr>
          <p:spPr bwMode="auto">
            <a:xfrm>
              <a:off x="4017" y="1227"/>
              <a:ext cx="19" cy="40"/>
            </a:xfrm>
            <a:custGeom>
              <a:avLst/>
              <a:gdLst>
                <a:gd name="T0" fmla="*/ 7 w 11"/>
                <a:gd name="T1" fmla="*/ 23 h 23"/>
                <a:gd name="T2" fmla="*/ 1 w 11"/>
                <a:gd name="T3" fmla="*/ 0 h 23"/>
                <a:gd name="T4" fmla="*/ 6 w 11"/>
                <a:gd name="T5" fmla="*/ 16 h 23"/>
                <a:gd name="T6" fmla="*/ 11 w 11"/>
                <a:gd name="T7" fmla="*/ 5 h 23"/>
                <a:gd name="T8" fmla="*/ 7 w 11"/>
                <a:gd name="T9" fmla="*/ 23 h 23"/>
              </a:gdLst>
              <a:ahLst/>
              <a:cxnLst>
                <a:cxn ang="0">
                  <a:pos x="T0" y="T1"/>
                </a:cxn>
                <a:cxn ang="0">
                  <a:pos x="T2" y="T3"/>
                </a:cxn>
                <a:cxn ang="0">
                  <a:pos x="T4" y="T5"/>
                </a:cxn>
                <a:cxn ang="0">
                  <a:pos x="T6" y="T7"/>
                </a:cxn>
                <a:cxn ang="0">
                  <a:pos x="T8" y="T9"/>
                </a:cxn>
              </a:cxnLst>
              <a:rect l="0" t="0" r="r" b="b"/>
              <a:pathLst>
                <a:path w="11" h="23">
                  <a:moveTo>
                    <a:pt x="7" y="23"/>
                  </a:moveTo>
                  <a:cubicBezTo>
                    <a:pt x="7" y="23"/>
                    <a:pt x="0" y="5"/>
                    <a:pt x="1" y="0"/>
                  </a:cubicBezTo>
                  <a:cubicBezTo>
                    <a:pt x="1" y="0"/>
                    <a:pt x="3" y="12"/>
                    <a:pt x="6" y="16"/>
                  </a:cubicBezTo>
                  <a:cubicBezTo>
                    <a:pt x="6" y="16"/>
                    <a:pt x="9" y="6"/>
                    <a:pt x="11" y="5"/>
                  </a:cubicBezTo>
                  <a:cubicBezTo>
                    <a:pt x="11" y="5"/>
                    <a:pt x="7" y="16"/>
                    <a:pt x="7" y="23"/>
                  </a:cubicBezTo>
                  <a:close/>
                </a:path>
              </a:pathLst>
            </a:custGeom>
            <a:solidFill>
              <a:srgbClr val="5947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719"/>
            <p:cNvSpPr/>
            <p:nvPr/>
          </p:nvSpPr>
          <p:spPr bwMode="auto">
            <a:xfrm>
              <a:off x="3997" y="1241"/>
              <a:ext cx="25" cy="23"/>
            </a:xfrm>
            <a:custGeom>
              <a:avLst/>
              <a:gdLst>
                <a:gd name="T0" fmla="*/ 0 w 14"/>
                <a:gd name="T1" fmla="*/ 0 h 13"/>
                <a:gd name="T2" fmla="*/ 14 w 14"/>
                <a:gd name="T3" fmla="*/ 13 h 13"/>
                <a:gd name="T4" fmla="*/ 0 w 14"/>
                <a:gd name="T5" fmla="*/ 0 h 13"/>
              </a:gdLst>
              <a:ahLst/>
              <a:cxnLst>
                <a:cxn ang="0">
                  <a:pos x="T0" y="T1"/>
                </a:cxn>
                <a:cxn ang="0">
                  <a:pos x="T2" y="T3"/>
                </a:cxn>
                <a:cxn ang="0">
                  <a:pos x="T4" y="T5"/>
                </a:cxn>
              </a:cxnLst>
              <a:rect l="0" t="0" r="r" b="b"/>
              <a:pathLst>
                <a:path w="14" h="13">
                  <a:moveTo>
                    <a:pt x="0" y="0"/>
                  </a:moveTo>
                  <a:cubicBezTo>
                    <a:pt x="0" y="0"/>
                    <a:pt x="11" y="8"/>
                    <a:pt x="14" y="13"/>
                  </a:cubicBezTo>
                  <a:cubicBezTo>
                    <a:pt x="14" y="13"/>
                    <a:pt x="11" y="5"/>
                    <a:pt x="0" y="0"/>
                  </a:cubicBezTo>
                  <a:close/>
                </a:path>
              </a:pathLst>
            </a:custGeom>
            <a:solidFill>
              <a:srgbClr val="5947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720"/>
            <p:cNvSpPr/>
            <p:nvPr/>
          </p:nvSpPr>
          <p:spPr bwMode="auto">
            <a:xfrm>
              <a:off x="4001" y="2825"/>
              <a:ext cx="440" cy="441"/>
            </a:xfrm>
            <a:custGeom>
              <a:avLst/>
              <a:gdLst>
                <a:gd name="T0" fmla="*/ 231 w 248"/>
                <a:gd name="T1" fmla="*/ 25 h 248"/>
                <a:gd name="T2" fmla="*/ 218 w 248"/>
                <a:gd name="T3" fmla="*/ 119 h 248"/>
                <a:gd name="T4" fmla="*/ 168 w 248"/>
                <a:gd name="T5" fmla="*/ 168 h 248"/>
                <a:gd name="T6" fmla="*/ 117 w 248"/>
                <a:gd name="T7" fmla="*/ 219 h 248"/>
                <a:gd name="T8" fmla="*/ 25 w 248"/>
                <a:gd name="T9" fmla="*/ 231 h 248"/>
                <a:gd name="T10" fmla="*/ 82 w 248"/>
                <a:gd name="T11" fmla="*/ 82 h 248"/>
                <a:gd name="T12" fmla="*/ 231 w 248"/>
                <a:gd name="T13" fmla="*/ 25 h 248"/>
              </a:gdLst>
              <a:ahLst/>
              <a:cxnLst>
                <a:cxn ang="0">
                  <a:pos x="T0" y="T1"/>
                </a:cxn>
                <a:cxn ang="0">
                  <a:pos x="T2" y="T3"/>
                </a:cxn>
                <a:cxn ang="0">
                  <a:pos x="T4" y="T5"/>
                </a:cxn>
                <a:cxn ang="0">
                  <a:pos x="T6" y="T7"/>
                </a:cxn>
                <a:cxn ang="0">
                  <a:pos x="T8" y="T9"/>
                </a:cxn>
                <a:cxn ang="0">
                  <a:pos x="T10" y="T11"/>
                </a:cxn>
                <a:cxn ang="0">
                  <a:pos x="T12" y="T13"/>
                </a:cxn>
              </a:cxnLst>
              <a:rect l="0" t="0" r="r" b="b"/>
              <a:pathLst>
                <a:path w="248" h="248">
                  <a:moveTo>
                    <a:pt x="231" y="25"/>
                  </a:moveTo>
                  <a:cubicBezTo>
                    <a:pt x="248" y="43"/>
                    <a:pt x="242" y="79"/>
                    <a:pt x="218" y="119"/>
                  </a:cubicBezTo>
                  <a:cubicBezTo>
                    <a:pt x="207" y="137"/>
                    <a:pt x="186" y="150"/>
                    <a:pt x="168" y="168"/>
                  </a:cubicBezTo>
                  <a:cubicBezTo>
                    <a:pt x="150" y="187"/>
                    <a:pt x="135" y="208"/>
                    <a:pt x="117" y="219"/>
                  </a:cubicBezTo>
                  <a:cubicBezTo>
                    <a:pt x="78" y="242"/>
                    <a:pt x="42" y="248"/>
                    <a:pt x="25" y="231"/>
                  </a:cubicBezTo>
                  <a:cubicBezTo>
                    <a:pt x="0" y="206"/>
                    <a:pt x="25" y="139"/>
                    <a:pt x="82" y="82"/>
                  </a:cubicBezTo>
                  <a:cubicBezTo>
                    <a:pt x="139" y="26"/>
                    <a:pt x="206" y="0"/>
                    <a:pt x="231" y="25"/>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721"/>
            <p:cNvSpPr/>
            <p:nvPr/>
          </p:nvSpPr>
          <p:spPr bwMode="auto">
            <a:xfrm>
              <a:off x="4266" y="2946"/>
              <a:ext cx="53" cy="36"/>
            </a:xfrm>
            <a:custGeom>
              <a:avLst/>
              <a:gdLst>
                <a:gd name="T0" fmla="*/ 18 w 30"/>
                <a:gd name="T1" fmla="*/ 5 h 20"/>
                <a:gd name="T2" fmla="*/ 29 w 30"/>
                <a:gd name="T3" fmla="*/ 17 h 20"/>
                <a:gd name="T4" fmla="*/ 12 w 30"/>
                <a:gd name="T5" fmla="*/ 16 h 20"/>
                <a:gd name="T6" fmla="*/ 1 w 30"/>
                <a:gd name="T7" fmla="*/ 3 h 20"/>
                <a:gd name="T8" fmla="*/ 18 w 30"/>
                <a:gd name="T9" fmla="*/ 5 h 20"/>
              </a:gdLst>
              <a:ahLst/>
              <a:cxnLst>
                <a:cxn ang="0">
                  <a:pos x="T0" y="T1"/>
                </a:cxn>
                <a:cxn ang="0">
                  <a:pos x="T2" y="T3"/>
                </a:cxn>
                <a:cxn ang="0">
                  <a:pos x="T4" y="T5"/>
                </a:cxn>
                <a:cxn ang="0">
                  <a:pos x="T6" y="T7"/>
                </a:cxn>
                <a:cxn ang="0">
                  <a:pos x="T8" y="T9"/>
                </a:cxn>
              </a:cxnLst>
              <a:rect l="0" t="0" r="r" b="b"/>
              <a:pathLst>
                <a:path w="30" h="20">
                  <a:moveTo>
                    <a:pt x="18" y="5"/>
                  </a:moveTo>
                  <a:cubicBezTo>
                    <a:pt x="25" y="9"/>
                    <a:pt x="30" y="14"/>
                    <a:pt x="29" y="17"/>
                  </a:cubicBezTo>
                  <a:cubicBezTo>
                    <a:pt x="27" y="20"/>
                    <a:pt x="20" y="19"/>
                    <a:pt x="12" y="16"/>
                  </a:cubicBezTo>
                  <a:cubicBezTo>
                    <a:pt x="5" y="12"/>
                    <a:pt x="0" y="6"/>
                    <a:pt x="1" y="3"/>
                  </a:cubicBezTo>
                  <a:cubicBezTo>
                    <a:pt x="3" y="0"/>
                    <a:pt x="10" y="1"/>
                    <a:pt x="18" y="5"/>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722"/>
            <p:cNvSpPr/>
            <p:nvPr/>
          </p:nvSpPr>
          <p:spPr bwMode="auto">
            <a:xfrm>
              <a:off x="4122" y="3090"/>
              <a:ext cx="35" cy="53"/>
            </a:xfrm>
            <a:custGeom>
              <a:avLst/>
              <a:gdLst>
                <a:gd name="T0" fmla="*/ 5 w 20"/>
                <a:gd name="T1" fmla="*/ 18 h 30"/>
                <a:gd name="T2" fmla="*/ 17 w 20"/>
                <a:gd name="T3" fmla="*/ 29 h 30"/>
                <a:gd name="T4" fmla="*/ 15 w 20"/>
                <a:gd name="T5" fmla="*/ 12 h 30"/>
                <a:gd name="T6" fmla="*/ 3 w 20"/>
                <a:gd name="T7" fmla="*/ 1 h 30"/>
                <a:gd name="T8" fmla="*/ 5 w 20"/>
                <a:gd name="T9" fmla="*/ 18 h 30"/>
              </a:gdLst>
              <a:ahLst/>
              <a:cxnLst>
                <a:cxn ang="0">
                  <a:pos x="T0" y="T1"/>
                </a:cxn>
                <a:cxn ang="0">
                  <a:pos x="T2" y="T3"/>
                </a:cxn>
                <a:cxn ang="0">
                  <a:pos x="T4" y="T5"/>
                </a:cxn>
                <a:cxn ang="0">
                  <a:pos x="T6" y="T7"/>
                </a:cxn>
                <a:cxn ang="0">
                  <a:pos x="T8" y="T9"/>
                </a:cxn>
              </a:cxnLst>
              <a:rect l="0" t="0" r="r" b="b"/>
              <a:pathLst>
                <a:path w="20" h="30">
                  <a:moveTo>
                    <a:pt x="5" y="18"/>
                  </a:moveTo>
                  <a:cubicBezTo>
                    <a:pt x="8" y="25"/>
                    <a:pt x="14" y="30"/>
                    <a:pt x="17" y="29"/>
                  </a:cubicBezTo>
                  <a:cubicBezTo>
                    <a:pt x="20" y="27"/>
                    <a:pt x="19" y="20"/>
                    <a:pt x="15" y="12"/>
                  </a:cubicBezTo>
                  <a:cubicBezTo>
                    <a:pt x="12" y="5"/>
                    <a:pt x="6" y="0"/>
                    <a:pt x="3" y="1"/>
                  </a:cubicBezTo>
                  <a:cubicBezTo>
                    <a:pt x="0" y="3"/>
                    <a:pt x="1" y="10"/>
                    <a:pt x="5" y="18"/>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723"/>
            <p:cNvSpPr/>
            <p:nvPr/>
          </p:nvSpPr>
          <p:spPr bwMode="auto">
            <a:xfrm>
              <a:off x="4067" y="2893"/>
              <a:ext cx="275" cy="273"/>
            </a:xfrm>
            <a:custGeom>
              <a:avLst/>
              <a:gdLst>
                <a:gd name="T0" fmla="*/ 26 w 155"/>
                <a:gd name="T1" fmla="*/ 21 h 154"/>
                <a:gd name="T2" fmla="*/ 26 w 155"/>
                <a:gd name="T3" fmla="*/ 21 h 154"/>
                <a:gd name="T4" fmla="*/ 2 w 155"/>
                <a:gd name="T5" fmla="*/ 49 h 154"/>
                <a:gd name="T6" fmla="*/ 15 w 155"/>
                <a:gd name="T7" fmla="*/ 36 h 154"/>
                <a:gd name="T8" fmla="*/ 11 w 155"/>
                <a:gd name="T9" fmla="*/ 47 h 154"/>
                <a:gd name="T10" fmla="*/ 1 w 155"/>
                <a:gd name="T11" fmla="*/ 69 h 154"/>
                <a:gd name="T12" fmla="*/ 8 w 155"/>
                <a:gd name="T13" fmla="*/ 61 h 154"/>
                <a:gd name="T14" fmla="*/ 35 w 155"/>
                <a:gd name="T15" fmla="*/ 119 h 154"/>
                <a:gd name="T16" fmla="*/ 131 w 155"/>
                <a:gd name="T17" fmla="*/ 130 h 154"/>
                <a:gd name="T18" fmla="*/ 120 w 155"/>
                <a:gd name="T19" fmla="*/ 34 h 154"/>
                <a:gd name="T20" fmla="*/ 26 w 155"/>
                <a:gd name="T21" fmla="*/ 2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154">
                  <a:moveTo>
                    <a:pt x="26" y="21"/>
                  </a:moveTo>
                  <a:cubicBezTo>
                    <a:pt x="26" y="21"/>
                    <a:pt x="26" y="21"/>
                    <a:pt x="26" y="21"/>
                  </a:cubicBezTo>
                  <a:cubicBezTo>
                    <a:pt x="26" y="21"/>
                    <a:pt x="8" y="32"/>
                    <a:pt x="2" y="49"/>
                  </a:cubicBezTo>
                  <a:cubicBezTo>
                    <a:pt x="2" y="49"/>
                    <a:pt x="9" y="40"/>
                    <a:pt x="15" y="36"/>
                  </a:cubicBezTo>
                  <a:cubicBezTo>
                    <a:pt x="13" y="39"/>
                    <a:pt x="12" y="43"/>
                    <a:pt x="11" y="47"/>
                  </a:cubicBezTo>
                  <a:cubicBezTo>
                    <a:pt x="6" y="55"/>
                    <a:pt x="0" y="64"/>
                    <a:pt x="1" y="69"/>
                  </a:cubicBezTo>
                  <a:cubicBezTo>
                    <a:pt x="1" y="69"/>
                    <a:pt x="3" y="64"/>
                    <a:pt x="8" y="61"/>
                  </a:cubicBezTo>
                  <a:cubicBezTo>
                    <a:pt x="8" y="80"/>
                    <a:pt x="19" y="103"/>
                    <a:pt x="35" y="119"/>
                  </a:cubicBezTo>
                  <a:cubicBezTo>
                    <a:pt x="64" y="149"/>
                    <a:pt x="107" y="154"/>
                    <a:pt x="131" y="130"/>
                  </a:cubicBezTo>
                  <a:cubicBezTo>
                    <a:pt x="155" y="107"/>
                    <a:pt x="150" y="64"/>
                    <a:pt x="120" y="34"/>
                  </a:cubicBezTo>
                  <a:cubicBezTo>
                    <a:pt x="92" y="6"/>
                    <a:pt x="50" y="0"/>
                    <a:pt x="26" y="21"/>
                  </a:cubicBezTo>
                  <a:close/>
                </a:path>
              </a:pathLst>
            </a:custGeom>
            <a:solidFill>
              <a:srgbClr val="563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724"/>
            <p:cNvSpPr/>
            <p:nvPr/>
          </p:nvSpPr>
          <p:spPr bwMode="auto">
            <a:xfrm>
              <a:off x="4143" y="2976"/>
              <a:ext cx="103" cy="102"/>
            </a:xfrm>
            <a:custGeom>
              <a:avLst/>
              <a:gdLst>
                <a:gd name="T0" fmla="*/ 0 w 58"/>
                <a:gd name="T1" fmla="*/ 0 h 57"/>
                <a:gd name="T2" fmla="*/ 2 w 58"/>
                <a:gd name="T3" fmla="*/ 3 h 57"/>
                <a:gd name="T4" fmla="*/ 9 w 58"/>
                <a:gd name="T5" fmla="*/ 10 h 57"/>
                <a:gd name="T6" fmla="*/ 13 w 58"/>
                <a:gd name="T7" fmla="*/ 15 h 57"/>
                <a:gd name="T8" fmla="*/ 17 w 58"/>
                <a:gd name="T9" fmla="*/ 20 h 57"/>
                <a:gd name="T10" fmla="*/ 27 w 58"/>
                <a:gd name="T11" fmla="*/ 31 h 57"/>
                <a:gd name="T12" fmla="*/ 33 w 58"/>
                <a:gd name="T13" fmla="*/ 36 h 57"/>
                <a:gd name="T14" fmla="*/ 38 w 58"/>
                <a:gd name="T15" fmla="*/ 41 h 57"/>
                <a:gd name="T16" fmla="*/ 43 w 58"/>
                <a:gd name="T17" fmla="*/ 46 h 57"/>
                <a:gd name="T18" fmla="*/ 45 w 58"/>
                <a:gd name="T19" fmla="*/ 48 h 57"/>
                <a:gd name="T20" fmla="*/ 47 w 58"/>
                <a:gd name="T21" fmla="*/ 50 h 57"/>
                <a:gd name="T22" fmla="*/ 51 w 58"/>
                <a:gd name="T23" fmla="*/ 53 h 57"/>
                <a:gd name="T24" fmla="*/ 55 w 58"/>
                <a:gd name="T25" fmla="*/ 55 h 57"/>
                <a:gd name="T26" fmla="*/ 57 w 58"/>
                <a:gd name="T27" fmla="*/ 56 h 57"/>
                <a:gd name="T28" fmla="*/ 58 w 58"/>
                <a:gd name="T29" fmla="*/ 57 h 57"/>
                <a:gd name="T30" fmla="*/ 57 w 58"/>
                <a:gd name="T31" fmla="*/ 57 h 57"/>
                <a:gd name="T32" fmla="*/ 55 w 58"/>
                <a:gd name="T33" fmla="*/ 55 h 57"/>
                <a:gd name="T34" fmla="*/ 51 w 58"/>
                <a:gd name="T35" fmla="*/ 53 h 57"/>
                <a:gd name="T36" fmla="*/ 47 w 58"/>
                <a:gd name="T37" fmla="*/ 50 h 57"/>
                <a:gd name="T38" fmla="*/ 44 w 58"/>
                <a:gd name="T39" fmla="*/ 49 h 57"/>
                <a:gd name="T40" fmla="*/ 42 w 58"/>
                <a:gd name="T41" fmla="*/ 47 h 57"/>
                <a:gd name="T42" fmla="*/ 37 w 58"/>
                <a:gd name="T43" fmla="*/ 42 h 57"/>
                <a:gd name="T44" fmla="*/ 32 w 58"/>
                <a:gd name="T45" fmla="*/ 37 h 57"/>
                <a:gd name="T46" fmla="*/ 26 w 58"/>
                <a:gd name="T47" fmla="*/ 32 h 57"/>
                <a:gd name="T48" fmla="*/ 16 w 58"/>
                <a:gd name="T49" fmla="*/ 21 h 57"/>
                <a:gd name="T50" fmla="*/ 12 w 58"/>
                <a:gd name="T51" fmla="*/ 15 h 57"/>
                <a:gd name="T52" fmla="*/ 8 w 58"/>
                <a:gd name="T53" fmla="*/ 10 h 57"/>
                <a:gd name="T54" fmla="*/ 2 w 58"/>
                <a:gd name="T55" fmla="*/ 3 h 57"/>
                <a:gd name="T56" fmla="*/ 0 w 58"/>
                <a:gd name="T5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57">
                  <a:moveTo>
                    <a:pt x="0" y="0"/>
                  </a:moveTo>
                  <a:cubicBezTo>
                    <a:pt x="0" y="0"/>
                    <a:pt x="1" y="1"/>
                    <a:pt x="2" y="3"/>
                  </a:cubicBezTo>
                  <a:cubicBezTo>
                    <a:pt x="4" y="5"/>
                    <a:pt x="6" y="7"/>
                    <a:pt x="9" y="10"/>
                  </a:cubicBezTo>
                  <a:cubicBezTo>
                    <a:pt x="10" y="11"/>
                    <a:pt x="11" y="13"/>
                    <a:pt x="13" y="15"/>
                  </a:cubicBezTo>
                  <a:cubicBezTo>
                    <a:pt x="14" y="16"/>
                    <a:pt x="16" y="18"/>
                    <a:pt x="17" y="20"/>
                  </a:cubicBezTo>
                  <a:cubicBezTo>
                    <a:pt x="20" y="23"/>
                    <a:pt x="24" y="27"/>
                    <a:pt x="27" y="31"/>
                  </a:cubicBezTo>
                  <a:cubicBezTo>
                    <a:pt x="29" y="32"/>
                    <a:pt x="31" y="34"/>
                    <a:pt x="33" y="36"/>
                  </a:cubicBezTo>
                  <a:cubicBezTo>
                    <a:pt x="34" y="38"/>
                    <a:pt x="36" y="39"/>
                    <a:pt x="38" y="41"/>
                  </a:cubicBezTo>
                  <a:cubicBezTo>
                    <a:pt x="40" y="43"/>
                    <a:pt x="41" y="44"/>
                    <a:pt x="43" y="46"/>
                  </a:cubicBezTo>
                  <a:cubicBezTo>
                    <a:pt x="44" y="46"/>
                    <a:pt x="44" y="47"/>
                    <a:pt x="45" y="48"/>
                  </a:cubicBezTo>
                  <a:cubicBezTo>
                    <a:pt x="46" y="48"/>
                    <a:pt x="47" y="49"/>
                    <a:pt x="47" y="50"/>
                  </a:cubicBezTo>
                  <a:cubicBezTo>
                    <a:pt x="49" y="51"/>
                    <a:pt x="50" y="52"/>
                    <a:pt x="51" y="53"/>
                  </a:cubicBezTo>
                  <a:cubicBezTo>
                    <a:pt x="53" y="54"/>
                    <a:pt x="54" y="55"/>
                    <a:pt x="55" y="55"/>
                  </a:cubicBezTo>
                  <a:cubicBezTo>
                    <a:pt x="56" y="56"/>
                    <a:pt x="56" y="56"/>
                    <a:pt x="57" y="56"/>
                  </a:cubicBezTo>
                  <a:cubicBezTo>
                    <a:pt x="58" y="57"/>
                    <a:pt x="58" y="57"/>
                    <a:pt x="58" y="57"/>
                  </a:cubicBezTo>
                  <a:cubicBezTo>
                    <a:pt x="58" y="57"/>
                    <a:pt x="58" y="57"/>
                    <a:pt x="57" y="57"/>
                  </a:cubicBezTo>
                  <a:cubicBezTo>
                    <a:pt x="56" y="56"/>
                    <a:pt x="56" y="56"/>
                    <a:pt x="55" y="55"/>
                  </a:cubicBezTo>
                  <a:cubicBezTo>
                    <a:pt x="54" y="55"/>
                    <a:pt x="52" y="54"/>
                    <a:pt x="51" y="53"/>
                  </a:cubicBezTo>
                  <a:cubicBezTo>
                    <a:pt x="50" y="53"/>
                    <a:pt x="48" y="52"/>
                    <a:pt x="47" y="50"/>
                  </a:cubicBezTo>
                  <a:cubicBezTo>
                    <a:pt x="46" y="50"/>
                    <a:pt x="45" y="49"/>
                    <a:pt x="44" y="49"/>
                  </a:cubicBezTo>
                  <a:cubicBezTo>
                    <a:pt x="44" y="48"/>
                    <a:pt x="43" y="47"/>
                    <a:pt x="42" y="47"/>
                  </a:cubicBezTo>
                  <a:cubicBezTo>
                    <a:pt x="40" y="45"/>
                    <a:pt x="39" y="44"/>
                    <a:pt x="37" y="42"/>
                  </a:cubicBezTo>
                  <a:cubicBezTo>
                    <a:pt x="35" y="40"/>
                    <a:pt x="33" y="39"/>
                    <a:pt x="32" y="37"/>
                  </a:cubicBezTo>
                  <a:cubicBezTo>
                    <a:pt x="30" y="35"/>
                    <a:pt x="28" y="33"/>
                    <a:pt x="26" y="32"/>
                  </a:cubicBezTo>
                  <a:cubicBezTo>
                    <a:pt x="23" y="28"/>
                    <a:pt x="19" y="24"/>
                    <a:pt x="16" y="21"/>
                  </a:cubicBezTo>
                  <a:cubicBezTo>
                    <a:pt x="15" y="19"/>
                    <a:pt x="13" y="17"/>
                    <a:pt x="12" y="15"/>
                  </a:cubicBezTo>
                  <a:cubicBezTo>
                    <a:pt x="10" y="14"/>
                    <a:pt x="9" y="12"/>
                    <a:pt x="8" y="10"/>
                  </a:cubicBezTo>
                  <a:cubicBezTo>
                    <a:pt x="6" y="8"/>
                    <a:pt x="4" y="5"/>
                    <a:pt x="2" y="3"/>
                  </a:cubicBezTo>
                  <a:cubicBezTo>
                    <a:pt x="1" y="1"/>
                    <a:pt x="0" y="0"/>
                    <a:pt x="0" y="0"/>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725"/>
            <p:cNvSpPr/>
            <p:nvPr/>
          </p:nvSpPr>
          <p:spPr bwMode="auto">
            <a:xfrm>
              <a:off x="4134" y="3001"/>
              <a:ext cx="29" cy="13"/>
            </a:xfrm>
            <a:custGeom>
              <a:avLst/>
              <a:gdLst>
                <a:gd name="T0" fmla="*/ 0 w 16"/>
                <a:gd name="T1" fmla="*/ 7 h 7"/>
                <a:gd name="T2" fmla="*/ 2 w 16"/>
                <a:gd name="T3" fmla="*/ 6 h 7"/>
                <a:gd name="T4" fmla="*/ 7 w 16"/>
                <a:gd name="T5" fmla="*/ 2 h 7"/>
                <a:gd name="T6" fmla="*/ 14 w 16"/>
                <a:gd name="T7" fmla="*/ 0 h 7"/>
                <a:gd name="T8" fmla="*/ 16 w 16"/>
                <a:gd name="T9" fmla="*/ 0 h 7"/>
                <a:gd name="T10" fmla="*/ 16 w 16"/>
                <a:gd name="T11" fmla="*/ 0 h 7"/>
                <a:gd name="T12" fmla="*/ 16 w 16"/>
                <a:gd name="T13" fmla="*/ 0 h 7"/>
                <a:gd name="T14" fmla="*/ 15 w 16"/>
                <a:gd name="T15" fmla="*/ 1 h 7"/>
                <a:gd name="T16" fmla="*/ 14 w 16"/>
                <a:gd name="T17" fmla="*/ 1 h 7"/>
                <a:gd name="T18" fmla="*/ 11 w 16"/>
                <a:gd name="T19" fmla="*/ 2 h 7"/>
                <a:gd name="T20" fmla="*/ 8 w 16"/>
                <a:gd name="T21" fmla="*/ 4 h 7"/>
                <a:gd name="T22" fmla="*/ 2 w 16"/>
                <a:gd name="T23" fmla="*/ 6 h 7"/>
                <a:gd name="T24" fmla="*/ 0 w 16"/>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7">
                  <a:moveTo>
                    <a:pt x="0" y="7"/>
                  </a:moveTo>
                  <a:cubicBezTo>
                    <a:pt x="0" y="7"/>
                    <a:pt x="0" y="7"/>
                    <a:pt x="2" y="6"/>
                  </a:cubicBezTo>
                  <a:cubicBezTo>
                    <a:pt x="3" y="5"/>
                    <a:pt x="5" y="3"/>
                    <a:pt x="7" y="2"/>
                  </a:cubicBezTo>
                  <a:cubicBezTo>
                    <a:pt x="10" y="1"/>
                    <a:pt x="12" y="1"/>
                    <a:pt x="14" y="0"/>
                  </a:cubicBezTo>
                  <a:cubicBezTo>
                    <a:pt x="14" y="0"/>
                    <a:pt x="15" y="0"/>
                    <a:pt x="16" y="0"/>
                  </a:cubicBezTo>
                  <a:cubicBezTo>
                    <a:pt x="16" y="0"/>
                    <a:pt x="16" y="0"/>
                    <a:pt x="16" y="0"/>
                  </a:cubicBezTo>
                  <a:cubicBezTo>
                    <a:pt x="16" y="0"/>
                    <a:pt x="16" y="0"/>
                    <a:pt x="16" y="0"/>
                  </a:cubicBezTo>
                  <a:cubicBezTo>
                    <a:pt x="15" y="1"/>
                    <a:pt x="15" y="1"/>
                    <a:pt x="15" y="1"/>
                  </a:cubicBezTo>
                  <a:cubicBezTo>
                    <a:pt x="15" y="1"/>
                    <a:pt x="14" y="1"/>
                    <a:pt x="14" y="1"/>
                  </a:cubicBezTo>
                  <a:cubicBezTo>
                    <a:pt x="13" y="1"/>
                    <a:pt x="12" y="2"/>
                    <a:pt x="11" y="2"/>
                  </a:cubicBezTo>
                  <a:cubicBezTo>
                    <a:pt x="10" y="3"/>
                    <a:pt x="9" y="3"/>
                    <a:pt x="8" y="4"/>
                  </a:cubicBezTo>
                  <a:cubicBezTo>
                    <a:pt x="6" y="5"/>
                    <a:pt x="4" y="6"/>
                    <a:pt x="2" y="6"/>
                  </a:cubicBezTo>
                  <a:cubicBezTo>
                    <a:pt x="1" y="7"/>
                    <a:pt x="0" y="7"/>
                    <a:pt x="0" y="7"/>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726"/>
            <p:cNvSpPr/>
            <p:nvPr/>
          </p:nvSpPr>
          <p:spPr bwMode="auto">
            <a:xfrm>
              <a:off x="4166" y="2973"/>
              <a:ext cx="18" cy="33"/>
            </a:xfrm>
            <a:custGeom>
              <a:avLst/>
              <a:gdLst>
                <a:gd name="T0" fmla="*/ 10 w 10"/>
                <a:gd name="T1" fmla="*/ 0 h 19"/>
                <a:gd name="T2" fmla="*/ 8 w 10"/>
                <a:gd name="T3" fmla="*/ 3 h 19"/>
                <a:gd name="T4" fmla="*/ 4 w 10"/>
                <a:gd name="T5" fmla="*/ 9 h 19"/>
                <a:gd name="T6" fmla="*/ 1 w 10"/>
                <a:gd name="T7" fmla="*/ 15 h 19"/>
                <a:gd name="T8" fmla="*/ 1 w 10"/>
                <a:gd name="T9" fmla="*/ 18 h 19"/>
                <a:gd name="T10" fmla="*/ 1 w 10"/>
                <a:gd name="T11" fmla="*/ 19 h 19"/>
                <a:gd name="T12" fmla="*/ 0 w 10"/>
                <a:gd name="T13" fmla="*/ 18 h 19"/>
                <a:gd name="T14" fmla="*/ 0 w 10"/>
                <a:gd name="T15" fmla="*/ 15 h 19"/>
                <a:gd name="T16" fmla="*/ 1 w 10"/>
                <a:gd name="T17" fmla="*/ 12 h 19"/>
                <a:gd name="T18" fmla="*/ 3 w 10"/>
                <a:gd name="T19" fmla="*/ 8 h 19"/>
                <a:gd name="T20" fmla="*/ 7 w 10"/>
                <a:gd name="T21" fmla="*/ 2 h 19"/>
                <a:gd name="T22" fmla="*/ 10 w 10"/>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9">
                  <a:moveTo>
                    <a:pt x="10" y="0"/>
                  </a:moveTo>
                  <a:cubicBezTo>
                    <a:pt x="10" y="0"/>
                    <a:pt x="9" y="1"/>
                    <a:pt x="8" y="3"/>
                  </a:cubicBezTo>
                  <a:cubicBezTo>
                    <a:pt x="7" y="4"/>
                    <a:pt x="5" y="7"/>
                    <a:pt x="4" y="9"/>
                  </a:cubicBezTo>
                  <a:cubicBezTo>
                    <a:pt x="3" y="11"/>
                    <a:pt x="1" y="14"/>
                    <a:pt x="1" y="15"/>
                  </a:cubicBezTo>
                  <a:cubicBezTo>
                    <a:pt x="1" y="16"/>
                    <a:pt x="1" y="17"/>
                    <a:pt x="1" y="18"/>
                  </a:cubicBezTo>
                  <a:cubicBezTo>
                    <a:pt x="1" y="18"/>
                    <a:pt x="1" y="19"/>
                    <a:pt x="1" y="19"/>
                  </a:cubicBezTo>
                  <a:cubicBezTo>
                    <a:pt x="1" y="19"/>
                    <a:pt x="1" y="18"/>
                    <a:pt x="0" y="18"/>
                  </a:cubicBezTo>
                  <a:cubicBezTo>
                    <a:pt x="0" y="17"/>
                    <a:pt x="0" y="16"/>
                    <a:pt x="0" y="15"/>
                  </a:cubicBezTo>
                  <a:cubicBezTo>
                    <a:pt x="0" y="14"/>
                    <a:pt x="0" y="13"/>
                    <a:pt x="1" y="12"/>
                  </a:cubicBezTo>
                  <a:cubicBezTo>
                    <a:pt x="1" y="11"/>
                    <a:pt x="2" y="9"/>
                    <a:pt x="3" y="8"/>
                  </a:cubicBezTo>
                  <a:cubicBezTo>
                    <a:pt x="4" y="6"/>
                    <a:pt x="6" y="4"/>
                    <a:pt x="7" y="2"/>
                  </a:cubicBezTo>
                  <a:cubicBezTo>
                    <a:pt x="9" y="1"/>
                    <a:pt x="10" y="0"/>
                    <a:pt x="10" y="0"/>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727"/>
            <p:cNvSpPr/>
            <p:nvPr/>
          </p:nvSpPr>
          <p:spPr bwMode="auto">
            <a:xfrm>
              <a:off x="4152" y="3026"/>
              <a:ext cx="32" cy="14"/>
            </a:xfrm>
            <a:custGeom>
              <a:avLst/>
              <a:gdLst>
                <a:gd name="T0" fmla="*/ 0 w 18"/>
                <a:gd name="T1" fmla="*/ 8 h 8"/>
                <a:gd name="T2" fmla="*/ 2 w 18"/>
                <a:gd name="T3" fmla="*/ 6 h 8"/>
                <a:gd name="T4" fmla="*/ 8 w 18"/>
                <a:gd name="T5" fmla="*/ 3 h 8"/>
                <a:gd name="T6" fmla="*/ 15 w 18"/>
                <a:gd name="T7" fmla="*/ 0 h 8"/>
                <a:gd name="T8" fmla="*/ 17 w 18"/>
                <a:gd name="T9" fmla="*/ 0 h 8"/>
                <a:gd name="T10" fmla="*/ 18 w 18"/>
                <a:gd name="T11" fmla="*/ 0 h 8"/>
                <a:gd name="T12" fmla="*/ 18 w 18"/>
                <a:gd name="T13" fmla="*/ 0 h 8"/>
                <a:gd name="T14" fmla="*/ 17 w 18"/>
                <a:gd name="T15" fmla="*/ 0 h 8"/>
                <a:gd name="T16" fmla="*/ 16 w 18"/>
                <a:gd name="T17" fmla="*/ 0 h 8"/>
                <a:gd name="T18" fmla="*/ 15 w 18"/>
                <a:gd name="T19" fmla="*/ 1 h 8"/>
                <a:gd name="T20" fmla="*/ 12 w 18"/>
                <a:gd name="T21" fmla="*/ 2 h 8"/>
                <a:gd name="T22" fmla="*/ 9 w 18"/>
                <a:gd name="T23" fmla="*/ 4 h 8"/>
                <a:gd name="T24" fmla="*/ 3 w 18"/>
                <a:gd name="T25" fmla="*/ 7 h 8"/>
                <a:gd name="T26" fmla="*/ 0 w 18"/>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8">
                  <a:moveTo>
                    <a:pt x="0" y="8"/>
                  </a:moveTo>
                  <a:cubicBezTo>
                    <a:pt x="0" y="8"/>
                    <a:pt x="1" y="8"/>
                    <a:pt x="2" y="6"/>
                  </a:cubicBezTo>
                  <a:cubicBezTo>
                    <a:pt x="4" y="5"/>
                    <a:pt x="6" y="4"/>
                    <a:pt x="8" y="3"/>
                  </a:cubicBezTo>
                  <a:cubicBezTo>
                    <a:pt x="11" y="1"/>
                    <a:pt x="13" y="0"/>
                    <a:pt x="15" y="0"/>
                  </a:cubicBezTo>
                  <a:cubicBezTo>
                    <a:pt x="16" y="0"/>
                    <a:pt x="17" y="0"/>
                    <a:pt x="17" y="0"/>
                  </a:cubicBezTo>
                  <a:cubicBezTo>
                    <a:pt x="18" y="0"/>
                    <a:pt x="18" y="0"/>
                    <a:pt x="18" y="0"/>
                  </a:cubicBezTo>
                  <a:cubicBezTo>
                    <a:pt x="18" y="0"/>
                    <a:pt x="18" y="0"/>
                    <a:pt x="18" y="0"/>
                  </a:cubicBezTo>
                  <a:cubicBezTo>
                    <a:pt x="18" y="0"/>
                    <a:pt x="18" y="0"/>
                    <a:pt x="17" y="0"/>
                  </a:cubicBezTo>
                  <a:cubicBezTo>
                    <a:pt x="17" y="0"/>
                    <a:pt x="17" y="0"/>
                    <a:pt x="16" y="0"/>
                  </a:cubicBezTo>
                  <a:cubicBezTo>
                    <a:pt x="16" y="0"/>
                    <a:pt x="16" y="1"/>
                    <a:pt x="15" y="1"/>
                  </a:cubicBezTo>
                  <a:cubicBezTo>
                    <a:pt x="14" y="1"/>
                    <a:pt x="13" y="2"/>
                    <a:pt x="12" y="2"/>
                  </a:cubicBezTo>
                  <a:cubicBezTo>
                    <a:pt x="11" y="3"/>
                    <a:pt x="10" y="3"/>
                    <a:pt x="9" y="4"/>
                  </a:cubicBezTo>
                  <a:cubicBezTo>
                    <a:pt x="7" y="5"/>
                    <a:pt x="4" y="6"/>
                    <a:pt x="3" y="7"/>
                  </a:cubicBezTo>
                  <a:cubicBezTo>
                    <a:pt x="1" y="8"/>
                    <a:pt x="0" y="8"/>
                    <a:pt x="0" y="8"/>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728"/>
            <p:cNvSpPr/>
            <p:nvPr/>
          </p:nvSpPr>
          <p:spPr bwMode="auto">
            <a:xfrm>
              <a:off x="4189" y="2999"/>
              <a:ext cx="13" cy="32"/>
            </a:xfrm>
            <a:custGeom>
              <a:avLst/>
              <a:gdLst>
                <a:gd name="T0" fmla="*/ 7 w 7"/>
                <a:gd name="T1" fmla="*/ 0 h 18"/>
                <a:gd name="T2" fmla="*/ 6 w 7"/>
                <a:gd name="T3" fmla="*/ 3 h 18"/>
                <a:gd name="T4" fmla="*/ 4 w 7"/>
                <a:gd name="T5" fmla="*/ 6 h 18"/>
                <a:gd name="T6" fmla="*/ 3 w 7"/>
                <a:gd name="T7" fmla="*/ 9 h 18"/>
                <a:gd name="T8" fmla="*/ 2 w 7"/>
                <a:gd name="T9" fmla="*/ 10 h 18"/>
                <a:gd name="T10" fmla="*/ 1 w 7"/>
                <a:gd name="T11" fmla="*/ 12 h 18"/>
                <a:gd name="T12" fmla="*/ 1 w 7"/>
                <a:gd name="T13" fmla="*/ 14 h 18"/>
                <a:gd name="T14" fmla="*/ 0 w 7"/>
                <a:gd name="T15" fmla="*/ 15 h 18"/>
                <a:gd name="T16" fmla="*/ 0 w 7"/>
                <a:gd name="T17" fmla="*/ 16 h 18"/>
                <a:gd name="T18" fmla="*/ 0 w 7"/>
                <a:gd name="T19" fmla="*/ 17 h 18"/>
                <a:gd name="T20" fmla="*/ 1 w 7"/>
                <a:gd name="T21" fmla="*/ 18 h 18"/>
                <a:gd name="T22" fmla="*/ 0 w 7"/>
                <a:gd name="T23" fmla="*/ 17 h 18"/>
                <a:gd name="T24" fmla="*/ 0 w 7"/>
                <a:gd name="T25" fmla="*/ 16 h 18"/>
                <a:gd name="T26" fmla="*/ 0 w 7"/>
                <a:gd name="T27" fmla="*/ 15 h 18"/>
                <a:gd name="T28" fmla="*/ 0 w 7"/>
                <a:gd name="T29" fmla="*/ 14 h 18"/>
                <a:gd name="T30" fmla="*/ 0 w 7"/>
                <a:gd name="T31" fmla="*/ 13 h 18"/>
                <a:gd name="T32" fmla="*/ 0 w 7"/>
                <a:gd name="T33" fmla="*/ 12 h 18"/>
                <a:gd name="T34" fmla="*/ 1 w 7"/>
                <a:gd name="T35" fmla="*/ 8 h 18"/>
                <a:gd name="T36" fmla="*/ 3 w 7"/>
                <a:gd name="T37" fmla="*/ 5 h 18"/>
                <a:gd name="T38" fmla="*/ 5 w 7"/>
                <a:gd name="T39" fmla="*/ 2 h 18"/>
                <a:gd name="T40" fmla="*/ 7 w 7"/>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8">
                  <a:moveTo>
                    <a:pt x="7" y="0"/>
                  </a:moveTo>
                  <a:cubicBezTo>
                    <a:pt x="7" y="0"/>
                    <a:pt x="7" y="1"/>
                    <a:pt x="6" y="3"/>
                  </a:cubicBezTo>
                  <a:cubicBezTo>
                    <a:pt x="5" y="4"/>
                    <a:pt x="5" y="5"/>
                    <a:pt x="4" y="6"/>
                  </a:cubicBezTo>
                  <a:cubicBezTo>
                    <a:pt x="4" y="7"/>
                    <a:pt x="3" y="8"/>
                    <a:pt x="3" y="9"/>
                  </a:cubicBezTo>
                  <a:cubicBezTo>
                    <a:pt x="2" y="9"/>
                    <a:pt x="2" y="10"/>
                    <a:pt x="2" y="10"/>
                  </a:cubicBezTo>
                  <a:cubicBezTo>
                    <a:pt x="2" y="11"/>
                    <a:pt x="1" y="12"/>
                    <a:pt x="1" y="12"/>
                  </a:cubicBezTo>
                  <a:cubicBezTo>
                    <a:pt x="1" y="13"/>
                    <a:pt x="1" y="13"/>
                    <a:pt x="1" y="14"/>
                  </a:cubicBezTo>
                  <a:cubicBezTo>
                    <a:pt x="1" y="14"/>
                    <a:pt x="0" y="15"/>
                    <a:pt x="0" y="15"/>
                  </a:cubicBezTo>
                  <a:cubicBezTo>
                    <a:pt x="0" y="15"/>
                    <a:pt x="0" y="16"/>
                    <a:pt x="0" y="16"/>
                  </a:cubicBezTo>
                  <a:cubicBezTo>
                    <a:pt x="0" y="17"/>
                    <a:pt x="0" y="17"/>
                    <a:pt x="0" y="17"/>
                  </a:cubicBezTo>
                  <a:cubicBezTo>
                    <a:pt x="1" y="18"/>
                    <a:pt x="1" y="18"/>
                    <a:pt x="1" y="18"/>
                  </a:cubicBezTo>
                  <a:cubicBezTo>
                    <a:pt x="1" y="18"/>
                    <a:pt x="0" y="18"/>
                    <a:pt x="0" y="17"/>
                  </a:cubicBezTo>
                  <a:cubicBezTo>
                    <a:pt x="0" y="17"/>
                    <a:pt x="0" y="17"/>
                    <a:pt x="0" y="16"/>
                  </a:cubicBezTo>
                  <a:cubicBezTo>
                    <a:pt x="0" y="16"/>
                    <a:pt x="0" y="15"/>
                    <a:pt x="0" y="15"/>
                  </a:cubicBezTo>
                  <a:cubicBezTo>
                    <a:pt x="0" y="14"/>
                    <a:pt x="0" y="14"/>
                    <a:pt x="0" y="14"/>
                  </a:cubicBezTo>
                  <a:cubicBezTo>
                    <a:pt x="0" y="13"/>
                    <a:pt x="0" y="13"/>
                    <a:pt x="0" y="13"/>
                  </a:cubicBezTo>
                  <a:cubicBezTo>
                    <a:pt x="0" y="13"/>
                    <a:pt x="0" y="12"/>
                    <a:pt x="0" y="12"/>
                  </a:cubicBezTo>
                  <a:cubicBezTo>
                    <a:pt x="0" y="10"/>
                    <a:pt x="1" y="9"/>
                    <a:pt x="1" y="8"/>
                  </a:cubicBezTo>
                  <a:cubicBezTo>
                    <a:pt x="2" y="7"/>
                    <a:pt x="2" y="6"/>
                    <a:pt x="3" y="5"/>
                  </a:cubicBezTo>
                  <a:cubicBezTo>
                    <a:pt x="4" y="4"/>
                    <a:pt x="4" y="3"/>
                    <a:pt x="5" y="2"/>
                  </a:cubicBezTo>
                  <a:cubicBezTo>
                    <a:pt x="6" y="1"/>
                    <a:pt x="7" y="0"/>
                    <a:pt x="7" y="0"/>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729"/>
            <p:cNvSpPr/>
            <p:nvPr/>
          </p:nvSpPr>
          <p:spPr bwMode="auto">
            <a:xfrm>
              <a:off x="3994" y="2653"/>
              <a:ext cx="172" cy="87"/>
            </a:xfrm>
            <a:custGeom>
              <a:avLst/>
              <a:gdLst>
                <a:gd name="T0" fmla="*/ 92 w 97"/>
                <a:gd name="T1" fmla="*/ 46 h 49"/>
                <a:gd name="T2" fmla="*/ 53 w 97"/>
                <a:gd name="T3" fmla="*/ 39 h 49"/>
                <a:gd name="T4" fmla="*/ 34 w 97"/>
                <a:gd name="T5" fmla="*/ 17 h 49"/>
                <a:gd name="T6" fmla="*/ 29 w 97"/>
                <a:gd name="T7" fmla="*/ 14 h 49"/>
                <a:gd name="T8" fmla="*/ 12 w 97"/>
                <a:gd name="T9" fmla="*/ 26 h 49"/>
                <a:gd name="T10" fmla="*/ 2 w 97"/>
                <a:gd name="T11" fmla="*/ 23 h 49"/>
                <a:gd name="T12" fmla="*/ 4 w 97"/>
                <a:gd name="T13" fmla="*/ 13 h 49"/>
                <a:gd name="T14" fmla="*/ 26 w 97"/>
                <a:gd name="T15" fmla="*/ 1 h 49"/>
                <a:gd name="T16" fmla="*/ 30 w 97"/>
                <a:gd name="T17" fmla="*/ 1 h 49"/>
                <a:gd name="T18" fmla="*/ 65 w 97"/>
                <a:gd name="T19" fmla="*/ 6 h 49"/>
                <a:gd name="T20" fmla="*/ 76 w 97"/>
                <a:gd name="T21" fmla="*/ 10 h 49"/>
                <a:gd name="T22" fmla="*/ 97 w 97"/>
                <a:gd name="T23" fmla="*/ 26 h 49"/>
                <a:gd name="T24" fmla="*/ 92 w 97"/>
                <a:gd name="T2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49">
                  <a:moveTo>
                    <a:pt x="92" y="46"/>
                  </a:moveTo>
                  <a:cubicBezTo>
                    <a:pt x="92" y="46"/>
                    <a:pt x="62" y="49"/>
                    <a:pt x="53" y="39"/>
                  </a:cubicBezTo>
                  <a:cubicBezTo>
                    <a:pt x="48" y="34"/>
                    <a:pt x="34" y="17"/>
                    <a:pt x="34" y="17"/>
                  </a:cubicBezTo>
                  <a:cubicBezTo>
                    <a:pt x="33" y="16"/>
                    <a:pt x="27" y="12"/>
                    <a:pt x="29" y="14"/>
                  </a:cubicBezTo>
                  <a:cubicBezTo>
                    <a:pt x="12" y="26"/>
                    <a:pt x="12" y="26"/>
                    <a:pt x="12" y="26"/>
                  </a:cubicBezTo>
                  <a:cubicBezTo>
                    <a:pt x="8" y="28"/>
                    <a:pt x="4" y="27"/>
                    <a:pt x="2" y="23"/>
                  </a:cubicBezTo>
                  <a:cubicBezTo>
                    <a:pt x="0" y="20"/>
                    <a:pt x="1" y="15"/>
                    <a:pt x="4" y="13"/>
                  </a:cubicBezTo>
                  <a:cubicBezTo>
                    <a:pt x="26" y="1"/>
                    <a:pt x="26" y="1"/>
                    <a:pt x="26" y="1"/>
                  </a:cubicBezTo>
                  <a:cubicBezTo>
                    <a:pt x="26" y="0"/>
                    <a:pt x="28" y="0"/>
                    <a:pt x="30" y="1"/>
                  </a:cubicBezTo>
                  <a:cubicBezTo>
                    <a:pt x="40" y="2"/>
                    <a:pt x="48" y="4"/>
                    <a:pt x="65" y="6"/>
                  </a:cubicBezTo>
                  <a:cubicBezTo>
                    <a:pt x="71" y="7"/>
                    <a:pt x="74" y="9"/>
                    <a:pt x="76" y="10"/>
                  </a:cubicBezTo>
                  <a:cubicBezTo>
                    <a:pt x="81" y="14"/>
                    <a:pt x="97" y="26"/>
                    <a:pt x="97" y="26"/>
                  </a:cubicBezTo>
                  <a:lnTo>
                    <a:pt x="92" y="46"/>
                  </a:lnTo>
                  <a:close/>
                </a:path>
              </a:pathLst>
            </a:custGeom>
            <a:solidFill>
              <a:srgbClr val="F9BA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730"/>
            <p:cNvSpPr/>
            <p:nvPr/>
          </p:nvSpPr>
          <p:spPr bwMode="auto">
            <a:xfrm>
              <a:off x="3827" y="2816"/>
              <a:ext cx="87" cy="174"/>
            </a:xfrm>
            <a:custGeom>
              <a:avLst/>
              <a:gdLst>
                <a:gd name="T0" fmla="*/ 46 w 49"/>
                <a:gd name="T1" fmla="*/ 92 h 98"/>
                <a:gd name="T2" fmla="*/ 39 w 49"/>
                <a:gd name="T3" fmla="*/ 53 h 98"/>
                <a:gd name="T4" fmla="*/ 17 w 49"/>
                <a:gd name="T5" fmla="*/ 34 h 98"/>
                <a:gd name="T6" fmla="*/ 14 w 49"/>
                <a:gd name="T7" fmla="*/ 29 h 98"/>
                <a:gd name="T8" fmla="*/ 26 w 49"/>
                <a:gd name="T9" fmla="*/ 12 h 98"/>
                <a:gd name="T10" fmla="*/ 23 w 49"/>
                <a:gd name="T11" fmla="*/ 2 h 98"/>
                <a:gd name="T12" fmla="*/ 13 w 49"/>
                <a:gd name="T13" fmla="*/ 5 h 98"/>
                <a:gd name="T14" fmla="*/ 1 w 49"/>
                <a:gd name="T15" fmla="*/ 26 h 98"/>
                <a:gd name="T16" fmla="*/ 1 w 49"/>
                <a:gd name="T17" fmla="*/ 31 h 98"/>
                <a:gd name="T18" fmla="*/ 6 w 49"/>
                <a:gd name="T19" fmla="*/ 66 h 98"/>
                <a:gd name="T20" fmla="*/ 10 w 49"/>
                <a:gd name="T21" fmla="*/ 76 h 98"/>
                <a:gd name="T22" fmla="*/ 26 w 49"/>
                <a:gd name="T23" fmla="*/ 98 h 98"/>
                <a:gd name="T24" fmla="*/ 46 w 49"/>
                <a:gd name="T25"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98">
                  <a:moveTo>
                    <a:pt x="46" y="92"/>
                  </a:moveTo>
                  <a:cubicBezTo>
                    <a:pt x="46" y="92"/>
                    <a:pt x="49" y="62"/>
                    <a:pt x="39" y="53"/>
                  </a:cubicBezTo>
                  <a:cubicBezTo>
                    <a:pt x="34" y="49"/>
                    <a:pt x="17" y="34"/>
                    <a:pt x="17" y="34"/>
                  </a:cubicBezTo>
                  <a:cubicBezTo>
                    <a:pt x="16" y="33"/>
                    <a:pt x="12" y="27"/>
                    <a:pt x="14" y="29"/>
                  </a:cubicBezTo>
                  <a:cubicBezTo>
                    <a:pt x="26" y="12"/>
                    <a:pt x="26" y="12"/>
                    <a:pt x="26" y="12"/>
                  </a:cubicBezTo>
                  <a:cubicBezTo>
                    <a:pt x="28" y="9"/>
                    <a:pt x="27" y="4"/>
                    <a:pt x="23" y="2"/>
                  </a:cubicBezTo>
                  <a:cubicBezTo>
                    <a:pt x="20" y="0"/>
                    <a:pt x="15" y="1"/>
                    <a:pt x="13" y="5"/>
                  </a:cubicBezTo>
                  <a:cubicBezTo>
                    <a:pt x="1" y="26"/>
                    <a:pt x="1" y="26"/>
                    <a:pt x="1" y="26"/>
                  </a:cubicBezTo>
                  <a:cubicBezTo>
                    <a:pt x="0" y="27"/>
                    <a:pt x="0" y="28"/>
                    <a:pt x="1" y="31"/>
                  </a:cubicBezTo>
                  <a:cubicBezTo>
                    <a:pt x="2" y="41"/>
                    <a:pt x="4" y="49"/>
                    <a:pt x="6" y="66"/>
                  </a:cubicBezTo>
                  <a:cubicBezTo>
                    <a:pt x="7" y="71"/>
                    <a:pt x="8" y="75"/>
                    <a:pt x="10" y="76"/>
                  </a:cubicBezTo>
                  <a:cubicBezTo>
                    <a:pt x="14" y="82"/>
                    <a:pt x="26" y="98"/>
                    <a:pt x="26" y="98"/>
                  </a:cubicBezTo>
                  <a:lnTo>
                    <a:pt x="46" y="92"/>
                  </a:lnTo>
                  <a:close/>
                </a:path>
              </a:pathLst>
            </a:custGeom>
            <a:solidFill>
              <a:srgbClr val="F9BA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731"/>
            <p:cNvSpPr/>
            <p:nvPr/>
          </p:nvSpPr>
          <p:spPr bwMode="auto">
            <a:xfrm>
              <a:off x="3758" y="2580"/>
              <a:ext cx="344" cy="345"/>
            </a:xfrm>
            <a:custGeom>
              <a:avLst/>
              <a:gdLst>
                <a:gd name="T0" fmla="*/ 191 w 194"/>
                <a:gd name="T1" fmla="*/ 79 h 194"/>
                <a:gd name="T2" fmla="*/ 191 w 194"/>
                <a:gd name="T3" fmla="*/ 88 h 194"/>
                <a:gd name="T4" fmla="*/ 88 w 194"/>
                <a:gd name="T5" fmla="*/ 191 h 194"/>
                <a:gd name="T6" fmla="*/ 79 w 194"/>
                <a:gd name="T7" fmla="*/ 191 h 194"/>
                <a:gd name="T8" fmla="*/ 2 w 194"/>
                <a:gd name="T9" fmla="*/ 114 h 194"/>
                <a:gd name="T10" fmla="*/ 2 w 194"/>
                <a:gd name="T11" fmla="*/ 105 h 194"/>
                <a:gd name="T12" fmla="*/ 105 w 194"/>
                <a:gd name="T13" fmla="*/ 2 h 194"/>
                <a:gd name="T14" fmla="*/ 114 w 194"/>
                <a:gd name="T15" fmla="*/ 2 h 194"/>
                <a:gd name="T16" fmla="*/ 191 w 194"/>
                <a:gd name="T17" fmla="*/ 7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194">
                  <a:moveTo>
                    <a:pt x="191" y="79"/>
                  </a:moveTo>
                  <a:cubicBezTo>
                    <a:pt x="194" y="82"/>
                    <a:pt x="194" y="86"/>
                    <a:pt x="191" y="88"/>
                  </a:cubicBezTo>
                  <a:cubicBezTo>
                    <a:pt x="88" y="191"/>
                    <a:pt x="88" y="191"/>
                    <a:pt x="88" y="191"/>
                  </a:cubicBezTo>
                  <a:cubicBezTo>
                    <a:pt x="86" y="194"/>
                    <a:pt x="82" y="194"/>
                    <a:pt x="79" y="191"/>
                  </a:cubicBezTo>
                  <a:cubicBezTo>
                    <a:pt x="2" y="114"/>
                    <a:pt x="2" y="114"/>
                    <a:pt x="2" y="114"/>
                  </a:cubicBezTo>
                  <a:cubicBezTo>
                    <a:pt x="0" y="112"/>
                    <a:pt x="0" y="108"/>
                    <a:pt x="2" y="105"/>
                  </a:cubicBezTo>
                  <a:cubicBezTo>
                    <a:pt x="105" y="2"/>
                    <a:pt x="105" y="2"/>
                    <a:pt x="105" y="2"/>
                  </a:cubicBezTo>
                  <a:cubicBezTo>
                    <a:pt x="108" y="0"/>
                    <a:pt x="112" y="0"/>
                    <a:pt x="114" y="2"/>
                  </a:cubicBezTo>
                  <a:lnTo>
                    <a:pt x="191" y="79"/>
                  </a:lnTo>
                  <a:close/>
                </a:path>
              </a:pathLst>
            </a:custGeom>
            <a:solidFill>
              <a:srgbClr val="4C4C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732"/>
            <p:cNvSpPr/>
            <p:nvPr/>
          </p:nvSpPr>
          <p:spPr bwMode="auto">
            <a:xfrm>
              <a:off x="3854" y="2580"/>
              <a:ext cx="248" cy="249"/>
            </a:xfrm>
            <a:custGeom>
              <a:avLst/>
              <a:gdLst>
                <a:gd name="T0" fmla="*/ 51 w 140"/>
                <a:gd name="T1" fmla="*/ 2 h 140"/>
                <a:gd name="T2" fmla="*/ 0 w 140"/>
                <a:gd name="T3" fmla="*/ 54 h 140"/>
                <a:gd name="T4" fmla="*/ 86 w 140"/>
                <a:gd name="T5" fmla="*/ 140 h 140"/>
                <a:gd name="T6" fmla="*/ 137 w 140"/>
                <a:gd name="T7" fmla="*/ 88 h 140"/>
                <a:gd name="T8" fmla="*/ 137 w 140"/>
                <a:gd name="T9" fmla="*/ 79 h 140"/>
                <a:gd name="T10" fmla="*/ 60 w 140"/>
                <a:gd name="T11" fmla="*/ 2 h 140"/>
                <a:gd name="T12" fmla="*/ 51 w 140"/>
                <a:gd name="T13" fmla="*/ 2 h 140"/>
              </a:gdLst>
              <a:ahLst/>
              <a:cxnLst>
                <a:cxn ang="0">
                  <a:pos x="T0" y="T1"/>
                </a:cxn>
                <a:cxn ang="0">
                  <a:pos x="T2" y="T3"/>
                </a:cxn>
                <a:cxn ang="0">
                  <a:pos x="T4" y="T5"/>
                </a:cxn>
                <a:cxn ang="0">
                  <a:pos x="T6" y="T7"/>
                </a:cxn>
                <a:cxn ang="0">
                  <a:pos x="T8" y="T9"/>
                </a:cxn>
                <a:cxn ang="0">
                  <a:pos x="T10" y="T11"/>
                </a:cxn>
                <a:cxn ang="0">
                  <a:pos x="T12" y="T13"/>
                </a:cxn>
              </a:cxnLst>
              <a:rect l="0" t="0" r="r" b="b"/>
              <a:pathLst>
                <a:path w="140" h="140">
                  <a:moveTo>
                    <a:pt x="51" y="2"/>
                  </a:moveTo>
                  <a:cubicBezTo>
                    <a:pt x="0" y="54"/>
                    <a:pt x="0" y="54"/>
                    <a:pt x="0" y="54"/>
                  </a:cubicBezTo>
                  <a:cubicBezTo>
                    <a:pt x="86" y="140"/>
                    <a:pt x="86" y="140"/>
                    <a:pt x="86" y="140"/>
                  </a:cubicBezTo>
                  <a:cubicBezTo>
                    <a:pt x="137" y="88"/>
                    <a:pt x="137" y="88"/>
                    <a:pt x="137" y="88"/>
                  </a:cubicBezTo>
                  <a:cubicBezTo>
                    <a:pt x="140" y="86"/>
                    <a:pt x="140" y="82"/>
                    <a:pt x="137" y="79"/>
                  </a:cubicBezTo>
                  <a:cubicBezTo>
                    <a:pt x="60" y="2"/>
                    <a:pt x="60" y="2"/>
                    <a:pt x="60" y="2"/>
                  </a:cubicBezTo>
                  <a:cubicBezTo>
                    <a:pt x="58" y="0"/>
                    <a:pt x="54" y="0"/>
                    <a:pt x="51" y="2"/>
                  </a:cubicBezTo>
                  <a:close/>
                </a:path>
              </a:pathLst>
            </a:custGeom>
            <a:solidFill>
              <a:srgbClr val="2323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733"/>
            <p:cNvSpPr/>
            <p:nvPr/>
          </p:nvSpPr>
          <p:spPr bwMode="auto">
            <a:xfrm>
              <a:off x="3772" y="2594"/>
              <a:ext cx="309" cy="309"/>
            </a:xfrm>
            <a:custGeom>
              <a:avLst/>
              <a:gdLst>
                <a:gd name="T0" fmla="*/ 309 w 309"/>
                <a:gd name="T1" fmla="*/ 130 h 309"/>
                <a:gd name="T2" fmla="*/ 130 w 309"/>
                <a:gd name="T3" fmla="*/ 309 h 309"/>
                <a:gd name="T4" fmla="*/ 0 w 309"/>
                <a:gd name="T5" fmla="*/ 180 h 309"/>
                <a:gd name="T6" fmla="*/ 179 w 309"/>
                <a:gd name="T7" fmla="*/ 0 h 309"/>
                <a:gd name="T8" fmla="*/ 309 w 309"/>
                <a:gd name="T9" fmla="*/ 130 h 309"/>
              </a:gdLst>
              <a:ahLst/>
              <a:cxnLst>
                <a:cxn ang="0">
                  <a:pos x="T0" y="T1"/>
                </a:cxn>
                <a:cxn ang="0">
                  <a:pos x="T2" y="T3"/>
                </a:cxn>
                <a:cxn ang="0">
                  <a:pos x="T4" y="T5"/>
                </a:cxn>
                <a:cxn ang="0">
                  <a:pos x="T6" y="T7"/>
                </a:cxn>
                <a:cxn ang="0">
                  <a:pos x="T8" y="T9"/>
                </a:cxn>
              </a:cxnLst>
              <a:rect l="0" t="0" r="r" b="b"/>
              <a:pathLst>
                <a:path w="309" h="309">
                  <a:moveTo>
                    <a:pt x="309" y="130"/>
                  </a:moveTo>
                  <a:lnTo>
                    <a:pt x="130" y="309"/>
                  </a:lnTo>
                  <a:lnTo>
                    <a:pt x="0" y="180"/>
                  </a:lnTo>
                  <a:lnTo>
                    <a:pt x="179" y="0"/>
                  </a:lnTo>
                  <a:lnTo>
                    <a:pt x="309" y="130"/>
                  </a:lnTo>
                  <a:close/>
                </a:path>
              </a:pathLst>
            </a:custGeom>
            <a:solidFill>
              <a:srgbClr val="3475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734"/>
            <p:cNvSpPr/>
            <p:nvPr/>
          </p:nvSpPr>
          <p:spPr bwMode="auto">
            <a:xfrm>
              <a:off x="3994" y="2816"/>
              <a:ext cx="11" cy="11"/>
            </a:xfrm>
            <a:custGeom>
              <a:avLst/>
              <a:gdLst>
                <a:gd name="T0" fmla="*/ 5 w 6"/>
                <a:gd name="T1" fmla="*/ 1 h 6"/>
                <a:gd name="T2" fmla="*/ 5 w 6"/>
                <a:gd name="T3" fmla="*/ 5 h 6"/>
                <a:gd name="T4" fmla="*/ 1 w 6"/>
                <a:gd name="T5" fmla="*/ 5 h 6"/>
                <a:gd name="T6" fmla="*/ 1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6" y="3"/>
                    <a:pt x="5" y="5"/>
                  </a:cubicBezTo>
                  <a:cubicBezTo>
                    <a:pt x="3" y="6"/>
                    <a:pt x="2" y="6"/>
                    <a:pt x="1" y="5"/>
                  </a:cubicBezTo>
                  <a:cubicBezTo>
                    <a:pt x="0" y="3"/>
                    <a:pt x="0" y="2"/>
                    <a:pt x="1" y="1"/>
                  </a:cubicBezTo>
                  <a:cubicBezTo>
                    <a:pt x="2" y="0"/>
                    <a:pt x="3" y="0"/>
                    <a:pt x="5" y="1"/>
                  </a:cubicBezTo>
                  <a:close/>
                </a:path>
              </a:pathLst>
            </a:custGeom>
            <a:solidFill>
              <a:srgbClr val="2323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735"/>
            <p:cNvSpPr/>
            <p:nvPr/>
          </p:nvSpPr>
          <p:spPr bwMode="auto">
            <a:xfrm>
              <a:off x="3996" y="2816"/>
              <a:ext cx="9" cy="9"/>
            </a:xfrm>
            <a:custGeom>
              <a:avLst/>
              <a:gdLst>
                <a:gd name="T0" fmla="*/ 4 w 5"/>
                <a:gd name="T1" fmla="*/ 1 h 5"/>
                <a:gd name="T2" fmla="*/ 0 w 5"/>
                <a:gd name="T3" fmla="*/ 1 h 5"/>
                <a:gd name="T4" fmla="*/ 4 w 5"/>
                <a:gd name="T5" fmla="*/ 5 h 5"/>
                <a:gd name="T6" fmla="*/ 4 w 5"/>
                <a:gd name="T7" fmla="*/ 1 h 5"/>
              </a:gdLst>
              <a:ahLst/>
              <a:cxnLst>
                <a:cxn ang="0">
                  <a:pos x="T0" y="T1"/>
                </a:cxn>
                <a:cxn ang="0">
                  <a:pos x="T2" y="T3"/>
                </a:cxn>
                <a:cxn ang="0">
                  <a:pos x="T4" y="T5"/>
                </a:cxn>
                <a:cxn ang="0">
                  <a:pos x="T6" y="T7"/>
                </a:cxn>
              </a:cxnLst>
              <a:rect l="0" t="0" r="r" b="b"/>
              <a:pathLst>
                <a:path w="5" h="5">
                  <a:moveTo>
                    <a:pt x="4" y="1"/>
                  </a:moveTo>
                  <a:cubicBezTo>
                    <a:pt x="2" y="0"/>
                    <a:pt x="1" y="0"/>
                    <a:pt x="0" y="1"/>
                  </a:cubicBezTo>
                  <a:cubicBezTo>
                    <a:pt x="4" y="5"/>
                    <a:pt x="4" y="5"/>
                    <a:pt x="4" y="5"/>
                  </a:cubicBezTo>
                  <a:cubicBezTo>
                    <a:pt x="5" y="3"/>
                    <a:pt x="5" y="2"/>
                    <a:pt x="4" y="1"/>
                  </a:cubicBezTo>
                  <a:close/>
                </a:path>
              </a:pathLst>
            </a:custGeom>
            <a:solidFill>
              <a:srgbClr val="4C4C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736"/>
            <p:cNvSpPr/>
            <p:nvPr/>
          </p:nvSpPr>
          <p:spPr bwMode="auto">
            <a:xfrm>
              <a:off x="3841" y="2846"/>
              <a:ext cx="71" cy="128"/>
            </a:xfrm>
            <a:custGeom>
              <a:avLst/>
              <a:gdLst>
                <a:gd name="T0" fmla="*/ 19 w 40"/>
                <a:gd name="T1" fmla="*/ 32 h 72"/>
                <a:gd name="T2" fmla="*/ 16 w 40"/>
                <a:gd name="T3" fmla="*/ 22 h 72"/>
                <a:gd name="T4" fmla="*/ 23 w 40"/>
                <a:gd name="T5" fmla="*/ 10 h 72"/>
                <a:gd name="T6" fmla="*/ 21 w 40"/>
                <a:gd name="T7" fmla="*/ 2 h 72"/>
                <a:gd name="T8" fmla="*/ 13 w 40"/>
                <a:gd name="T9" fmla="*/ 4 h 72"/>
                <a:gd name="T10" fmla="*/ 1 w 40"/>
                <a:gd name="T11" fmla="*/ 24 h 72"/>
                <a:gd name="T12" fmla="*/ 1 w 40"/>
                <a:gd name="T13" fmla="*/ 29 h 72"/>
                <a:gd name="T14" fmla="*/ 1 w 40"/>
                <a:gd name="T15" fmla="*/ 29 h 72"/>
                <a:gd name="T16" fmla="*/ 9 w 40"/>
                <a:gd name="T17" fmla="*/ 59 h 72"/>
                <a:gd name="T18" fmla="*/ 12 w 40"/>
                <a:gd name="T19" fmla="*/ 63 h 72"/>
                <a:gd name="T20" fmla="*/ 28 w 40"/>
                <a:gd name="T21" fmla="*/ 71 h 72"/>
                <a:gd name="T22" fmla="*/ 37 w 40"/>
                <a:gd name="T23" fmla="*/ 48 h 72"/>
                <a:gd name="T24" fmla="*/ 19 w 40"/>
                <a:gd name="T25" fmla="*/ 3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72">
                  <a:moveTo>
                    <a:pt x="19" y="32"/>
                  </a:moveTo>
                  <a:cubicBezTo>
                    <a:pt x="17" y="27"/>
                    <a:pt x="16" y="23"/>
                    <a:pt x="16" y="22"/>
                  </a:cubicBezTo>
                  <a:cubicBezTo>
                    <a:pt x="23" y="10"/>
                    <a:pt x="23" y="10"/>
                    <a:pt x="23" y="10"/>
                  </a:cubicBezTo>
                  <a:cubicBezTo>
                    <a:pt x="24" y="7"/>
                    <a:pt x="23" y="4"/>
                    <a:pt x="21" y="2"/>
                  </a:cubicBezTo>
                  <a:cubicBezTo>
                    <a:pt x="18" y="0"/>
                    <a:pt x="14" y="1"/>
                    <a:pt x="13" y="4"/>
                  </a:cubicBezTo>
                  <a:cubicBezTo>
                    <a:pt x="1" y="24"/>
                    <a:pt x="1" y="24"/>
                    <a:pt x="1" y="24"/>
                  </a:cubicBezTo>
                  <a:cubicBezTo>
                    <a:pt x="0" y="25"/>
                    <a:pt x="0" y="27"/>
                    <a:pt x="1" y="29"/>
                  </a:cubicBezTo>
                  <a:cubicBezTo>
                    <a:pt x="1" y="29"/>
                    <a:pt x="1" y="29"/>
                    <a:pt x="1" y="29"/>
                  </a:cubicBezTo>
                  <a:cubicBezTo>
                    <a:pt x="9" y="59"/>
                    <a:pt x="9" y="59"/>
                    <a:pt x="9" y="59"/>
                  </a:cubicBezTo>
                  <a:cubicBezTo>
                    <a:pt x="10" y="61"/>
                    <a:pt x="11" y="62"/>
                    <a:pt x="12" y="63"/>
                  </a:cubicBezTo>
                  <a:cubicBezTo>
                    <a:pt x="16" y="69"/>
                    <a:pt x="22" y="72"/>
                    <a:pt x="28" y="71"/>
                  </a:cubicBezTo>
                  <a:cubicBezTo>
                    <a:pt x="36" y="69"/>
                    <a:pt x="40" y="58"/>
                    <a:pt x="37" y="48"/>
                  </a:cubicBezTo>
                  <a:cubicBezTo>
                    <a:pt x="34" y="38"/>
                    <a:pt x="26" y="31"/>
                    <a:pt x="19" y="32"/>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737"/>
            <p:cNvSpPr/>
            <p:nvPr/>
          </p:nvSpPr>
          <p:spPr bwMode="auto">
            <a:xfrm>
              <a:off x="3859" y="2850"/>
              <a:ext cx="16" cy="16"/>
            </a:xfrm>
            <a:custGeom>
              <a:avLst/>
              <a:gdLst>
                <a:gd name="T0" fmla="*/ 7 w 9"/>
                <a:gd name="T1" fmla="*/ 1 h 9"/>
                <a:gd name="T2" fmla="*/ 3 w 9"/>
                <a:gd name="T3" fmla="*/ 1 h 9"/>
                <a:gd name="T4" fmla="*/ 0 w 9"/>
                <a:gd name="T5" fmla="*/ 6 h 9"/>
                <a:gd name="T6" fmla="*/ 0 w 9"/>
                <a:gd name="T7" fmla="*/ 6 h 9"/>
                <a:gd name="T8" fmla="*/ 4 w 9"/>
                <a:gd name="T9" fmla="*/ 6 h 9"/>
                <a:gd name="T10" fmla="*/ 5 w 9"/>
                <a:gd name="T11" fmla="*/ 9 h 9"/>
                <a:gd name="T12" fmla="*/ 5 w 9"/>
                <a:gd name="T13" fmla="*/ 9 h 9"/>
                <a:gd name="T14" fmla="*/ 8 w 9"/>
                <a:gd name="T15" fmla="*/ 4 h 9"/>
                <a:gd name="T16" fmla="*/ 7 w 9"/>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1"/>
                  </a:moveTo>
                  <a:cubicBezTo>
                    <a:pt x="5" y="0"/>
                    <a:pt x="4" y="0"/>
                    <a:pt x="3" y="1"/>
                  </a:cubicBezTo>
                  <a:cubicBezTo>
                    <a:pt x="0" y="6"/>
                    <a:pt x="0" y="6"/>
                    <a:pt x="0" y="6"/>
                  </a:cubicBezTo>
                  <a:cubicBezTo>
                    <a:pt x="0" y="6"/>
                    <a:pt x="0" y="6"/>
                    <a:pt x="0" y="6"/>
                  </a:cubicBezTo>
                  <a:cubicBezTo>
                    <a:pt x="1" y="5"/>
                    <a:pt x="2" y="5"/>
                    <a:pt x="4" y="6"/>
                  </a:cubicBezTo>
                  <a:cubicBezTo>
                    <a:pt x="5" y="7"/>
                    <a:pt x="6" y="8"/>
                    <a:pt x="5" y="9"/>
                  </a:cubicBezTo>
                  <a:cubicBezTo>
                    <a:pt x="5" y="9"/>
                    <a:pt x="5" y="9"/>
                    <a:pt x="5" y="9"/>
                  </a:cubicBezTo>
                  <a:cubicBezTo>
                    <a:pt x="8" y="4"/>
                    <a:pt x="8" y="4"/>
                    <a:pt x="8" y="4"/>
                  </a:cubicBezTo>
                  <a:cubicBezTo>
                    <a:pt x="9" y="3"/>
                    <a:pt x="8" y="2"/>
                    <a:pt x="7" y="1"/>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738"/>
            <p:cNvSpPr/>
            <p:nvPr/>
          </p:nvSpPr>
          <p:spPr bwMode="auto">
            <a:xfrm>
              <a:off x="4024" y="2667"/>
              <a:ext cx="128" cy="71"/>
            </a:xfrm>
            <a:custGeom>
              <a:avLst/>
              <a:gdLst>
                <a:gd name="T0" fmla="*/ 32 w 72"/>
                <a:gd name="T1" fmla="*/ 19 h 40"/>
                <a:gd name="T2" fmla="*/ 22 w 72"/>
                <a:gd name="T3" fmla="*/ 16 h 40"/>
                <a:gd name="T4" fmla="*/ 10 w 72"/>
                <a:gd name="T5" fmla="*/ 23 h 40"/>
                <a:gd name="T6" fmla="*/ 2 w 72"/>
                <a:gd name="T7" fmla="*/ 21 h 40"/>
                <a:gd name="T8" fmla="*/ 4 w 72"/>
                <a:gd name="T9" fmla="*/ 13 h 40"/>
                <a:gd name="T10" fmla="*/ 23 w 72"/>
                <a:gd name="T11" fmla="*/ 1 h 40"/>
                <a:gd name="T12" fmla="*/ 28 w 72"/>
                <a:gd name="T13" fmla="*/ 1 h 40"/>
                <a:gd name="T14" fmla="*/ 29 w 72"/>
                <a:gd name="T15" fmla="*/ 1 h 40"/>
                <a:gd name="T16" fmla="*/ 59 w 72"/>
                <a:gd name="T17" fmla="*/ 9 h 40"/>
                <a:gd name="T18" fmla="*/ 63 w 72"/>
                <a:gd name="T19" fmla="*/ 12 h 40"/>
                <a:gd name="T20" fmla="*/ 70 w 72"/>
                <a:gd name="T21" fmla="*/ 28 h 40"/>
                <a:gd name="T22" fmla="*/ 47 w 72"/>
                <a:gd name="T23" fmla="*/ 37 h 40"/>
                <a:gd name="T24" fmla="*/ 32 w 72"/>
                <a:gd name="T25"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40">
                  <a:moveTo>
                    <a:pt x="32" y="19"/>
                  </a:moveTo>
                  <a:cubicBezTo>
                    <a:pt x="27" y="17"/>
                    <a:pt x="22" y="16"/>
                    <a:pt x="22" y="16"/>
                  </a:cubicBezTo>
                  <a:cubicBezTo>
                    <a:pt x="10" y="23"/>
                    <a:pt x="10" y="23"/>
                    <a:pt x="10" y="23"/>
                  </a:cubicBezTo>
                  <a:cubicBezTo>
                    <a:pt x="7" y="25"/>
                    <a:pt x="3" y="24"/>
                    <a:pt x="2" y="21"/>
                  </a:cubicBezTo>
                  <a:cubicBezTo>
                    <a:pt x="0" y="18"/>
                    <a:pt x="1" y="14"/>
                    <a:pt x="4" y="13"/>
                  </a:cubicBezTo>
                  <a:cubicBezTo>
                    <a:pt x="23" y="1"/>
                    <a:pt x="23" y="1"/>
                    <a:pt x="23" y="1"/>
                  </a:cubicBezTo>
                  <a:cubicBezTo>
                    <a:pt x="25" y="1"/>
                    <a:pt x="27" y="0"/>
                    <a:pt x="28" y="1"/>
                  </a:cubicBezTo>
                  <a:cubicBezTo>
                    <a:pt x="29" y="1"/>
                    <a:pt x="29" y="1"/>
                    <a:pt x="29" y="1"/>
                  </a:cubicBezTo>
                  <a:cubicBezTo>
                    <a:pt x="59" y="9"/>
                    <a:pt x="59" y="9"/>
                    <a:pt x="59" y="9"/>
                  </a:cubicBezTo>
                  <a:cubicBezTo>
                    <a:pt x="60" y="10"/>
                    <a:pt x="62" y="11"/>
                    <a:pt x="63" y="12"/>
                  </a:cubicBezTo>
                  <a:cubicBezTo>
                    <a:pt x="69" y="16"/>
                    <a:pt x="72" y="22"/>
                    <a:pt x="70" y="28"/>
                  </a:cubicBezTo>
                  <a:cubicBezTo>
                    <a:pt x="68" y="36"/>
                    <a:pt x="58" y="40"/>
                    <a:pt x="47" y="37"/>
                  </a:cubicBezTo>
                  <a:cubicBezTo>
                    <a:pt x="37" y="34"/>
                    <a:pt x="31" y="26"/>
                    <a:pt x="32" y="19"/>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739"/>
            <p:cNvSpPr/>
            <p:nvPr/>
          </p:nvSpPr>
          <p:spPr bwMode="auto">
            <a:xfrm>
              <a:off x="4028" y="2685"/>
              <a:ext cx="16" cy="16"/>
            </a:xfrm>
            <a:custGeom>
              <a:avLst/>
              <a:gdLst>
                <a:gd name="T0" fmla="*/ 0 w 9"/>
                <a:gd name="T1" fmla="*/ 7 h 9"/>
                <a:gd name="T2" fmla="*/ 1 w 9"/>
                <a:gd name="T3" fmla="*/ 3 h 9"/>
                <a:gd name="T4" fmla="*/ 6 w 9"/>
                <a:gd name="T5" fmla="*/ 0 h 9"/>
                <a:gd name="T6" fmla="*/ 6 w 9"/>
                <a:gd name="T7" fmla="*/ 0 h 9"/>
                <a:gd name="T8" fmla="*/ 6 w 9"/>
                <a:gd name="T9" fmla="*/ 4 h 9"/>
                <a:gd name="T10" fmla="*/ 9 w 9"/>
                <a:gd name="T11" fmla="*/ 5 h 9"/>
                <a:gd name="T12" fmla="*/ 8 w 9"/>
                <a:gd name="T13" fmla="*/ 5 h 9"/>
                <a:gd name="T14" fmla="*/ 3 w 9"/>
                <a:gd name="T15" fmla="*/ 8 h 9"/>
                <a:gd name="T16" fmla="*/ 0 w 9"/>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0" y="7"/>
                  </a:moveTo>
                  <a:cubicBezTo>
                    <a:pt x="0" y="5"/>
                    <a:pt x="0" y="4"/>
                    <a:pt x="1" y="3"/>
                  </a:cubicBezTo>
                  <a:cubicBezTo>
                    <a:pt x="6" y="0"/>
                    <a:pt x="6" y="0"/>
                    <a:pt x="6" y="0"/>
                  </a:cubicBezTo>
                  <a:cubicBezTo>
                    <a:pt x="6" y="0"/>
                    <a:pt x="6" y="0"/>
                    <a:pt x="6" y="0"/>
                  </a:cubicBezTo>
                  <a:cubicBezTo>
                    <a:pt x="5" y="1"/>
                    <a:pt x="5" y="2"/>
                    <a:pt x="6" y="4"/>
                  </a:cubicBezTo>
                  <a:cubicBezTo>
                    <a:pt x="6" y="5"/>
                    <a:pt x="8" y="6"/>
                    <a:pt x="9" y="5"/>
                  </a:cubicBezTo>
                  <a:cubicBezTo>
                    <a:pt x="8" y="5"/>
                    <a:pt x="8" y="5"/>
                    <a:pt x="8" y="5"/>
                  </a:cubicBezTo>
                  <a:cubicBezTo>
                    <a:pt x="3" y="8"/>
                    <a:pt x="3" y="8"/>
                    <a:pt x="3" y="8"/>
                  </a:cubicBezTo>
                  <a:cubicBezTo>
                    <a:pt x="3" y="9"/>
                    <a:pt x="1" y="8"/>
                    <a:pt x="0" y="7"/>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740"/>
            <p:cNvSpPr/>
            <p:nvPr/>
          </p:nvSpPr>
          <p:spPr bwMode="auto">
            <a:xfrm>
              <a:off x="3864" y="3010"/>
              <a:ext cx="219" cy="233"/>
            </a:xfrm>
            <a:custGeom>
              <a:avLst/>
              <a:gdLst>
                <a:gd name="T0" fmla="*/ 57 w 123"/>
                <a:gd name="T1" fmla="*/ 51 h 131"/>
                <a:gd name="T2" fmla="*/ 108 w 123"/>
                <a:gd name="T3" fmla="*/ 60 h 131"/>
                <a:gd name="T4" fmla="*/ 107 w 123"/>
                <a:gd name="T5" fmla="*/ 131 h 131"/>
                <a:gd name="T6" fmla="*/ 27 w 123"/>
                <a:gd name="T7" fmla="*/ 84 h 131"/>
                <a:gd name="T8" fmla="*/ 0 w 123"/>
                <a:gd name="T9" fmla="*/ 16 h 131"/>
                <a:gd name="T10" fmla="*/ 39 w 123"/>
                <a:gd name="T11" fmla="*/ 0 h 131"/>
                <a:gd name="T12" fmla="*/ 57 w 123"/>
                <a:gd name="T13" fmla="*/ 51 h 131"/>
              </a:gdLst>
              <a:ahLst/>
              <a:cxnLst>
                <a:cxn ang="0">
                  <a:pos x="T0" y="T1"/>
                </a:cxn>
                <a:cxn ang="0">
                  <a:pos x="T2" y="T3"/>
                </a:cxn>
                <a:cxn ang="0">
                  <a:pos x="T4" y="T5"/>
                </a:cxn>
                <a:cxn ang="0">
                  <a:pos x="T6" y="T7"/>
                </a:cxn>
                <a:cxn ang="0">
                  <a:pos x="T8" y="T9"/>
                </a:cxn>
                <a:cxn ang="0">
                  <a:pos x="T10" y="T11"/>
                </a:cxn>
                <a:cxn ang="0">
                  <a:pos x="T12" y="T13"/>
                </a:cxn>
              </a:cxnLst>
              <a:rect l="0" t="0" r="r" b="b"/>
              <a:pathLst>
                <a:path w="123" h="131">
                  <a:moveTo>
                    <a:pt x="57" y="51"/>
                  </a:moveTo>
                  <a:cubicBezTo>
                    <a:pt x="57" y="51"/>
                    <a:pt x="91" y="59"/>
                    <a:pt x="108" y="60"/>
                  </a:cubicBezTo>
                  <a:cubicBezTo>
                    <a:pt x="123" y="61"/>
                    <a:pt x="107" y="131"/>
                    <a:pt x="107" y="131"/>
                  </a:cubicBezTo>
                  <a:cubicBezTo>
                    <a:pt x="27" y="84"/>
                    <a:pt x="27" y="84"/>
                    <a:pt x="27" y="84"/>
                  </a:cubicBezTo>
                  <a:cubicBezTo>
                    <a:pt x="0" y="16"/>
                    <a:pt x="0" y="16"/>
                    <a:pt x="0" y="16"/>
                  </a:cubicBezTo>
                  <a:cubicBezTo>
                    <a:pt x="39" y="0"/>
                    <a:pt x="39" y="0"/>
                    <a:pt x="39" y="0"/>
                  </a:cubicBezTo>
                  <a:lnTo>
                    <a:pt x="57" y="51"/>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741"/>
            <p:cNvSpPr/>
            <p:nvPr/>
          </p:nvSpPr>
          <p:spPr bwMode="auto">
            <a:xfrm>
              <a:off x="3866" y="3014"/>
              <a:ext cx="71" cy="35"/>
            </a:xfrm>
            <a:custGeom>
              <a:avLst/>
              <a:gdLst>
                <a:gd name="T0" fmla="*/ 0 w 71"/>
                <a:gd name="T1" fmla="*/ 26 h 35"/>
                <a:gd name="T2" fmla="*/ 2 w 71"/>
                <a:gd name="T3" fmla="*/ 35 h 35"/>
                <a:gd name="T4" fmla="*/ 71 w 71"/>
                <a:gd name="T5" fmla="*/ 8 h 35"/>
                <a:gd name="T6" fmla="*/ 69 w 71"/>
                <a:gd name="T7" fmla="*/ 0 h 35"/>
                <a:gd name="T8" fmla="*/ 0 w 71"/>
                <a:gd name="T9" fmla="*/ 26 h 35"/>
              </a:gdLst>
              <a:ahLst/>
              <a:cxnLst>
                <a:cxn ang="0">
                  <a:pos x="T0" y="T1"/>
                </a:cxn>
                <a:cxn ang="0">
                  <a:pos x="T2" y="T3"/>
                </a:cxn>
                <a:cxn ang="0">
                  <a:pos x="T4" y="T5"/>
                </a:cxn>
                <a:cxn ang="0">
                  <a:pos x="T6" y="T7"/>
                </a:cxn>
                <a:cxn ang="0">
                  <a:pos x="T8" y="T9"/>
                </a:cxn>
              </a:cxnLst>
              <a:rect l="0" t="0" r="r" b="b"/>
              <a:pathLst>
                <a:path w="71" h="35">
                  <a:moveTo>
                    <a:pt x="0" y="26"/>
                  </a:moveTo>
                  <a:lnTo>
                    <a:pt x="2" y="35"/>
                  </a:lnTo>
                  <a:lnTo>
                    <a:pt x="71" y="8"/>
                  </a:lnTo>
                  <a:lnTo>
                    <a:pt x="69" y="0"/>
                  </a:lnTo>
                  <a:lnTo>
                    <a:pt x="0" y="26"/>
                  </a:lnTo>
                  <a:close/>
                </a:path>
              </a:pathLst>
            </a:custGeom>
            <a:solidFill>
              <a:srgbClr val="8C1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742"/>
            <p:cNvSpPr/>
            <p:nvPr/>
          </p:nvSpPr>
          <p:spPr bwMode="auto">
            <a:xfrm>
              <a:off x="3839" y="2962"/>
              <a:ext cx="98" cy="82"/>
            </a:xfrm>
            <a:custGeom>
              <a:avLst/>
              <a:gdLst>
                <a:gd name="T0" fmla="*/ 98 w 98"/>
                <a:gd name="T1" fmla="*/ 52 h 82"/>
                <a:gd name="T2" fmla="*/ 20 w 98"/>
                <a:gd name="T3" fmla="*/ 82 h 82"/>
                <a:gd name="T4" fmla="*/ 0 w 98"/>
                <a:gd name="T5" fmla="*/ 30 h 82"/>
                <a:gd name="T6" fmla="*/ 80 w 98"/>
                <a:gd name="T7" fmla="*/ 0 h 82"/>
                <a:gd name="T8" fmla="*/ 98 w 98"/>
                <a:gd name="T9" fmla="*/ 52 h 82"/>
              </a:gdLst>
              <a:ahLst/>
              <a:cxnLst>
                <a:cxn ang="0">
                  <a:pos x="T0" y="T1"/>
                </a:cxn>
                <a:cxn ang="0">
                  <a:pos x="T2" y="T3"/>
                </a:cxn>
                <a:cxn ang="0">
                  <a:pos x="T4" y="T5"/>
                </a:cxn>
                <a:cxn ang="0">
                  <a:pos x="T6" y="T7"/>
                </a:cxn>
                <a:cxn ang="0">
                  <a:pos x="T8" y="T9"/>
                </a:cxn>
              </a:cxnLst>
              <a:rect l="0" t="0" r="r" b="b"/>
              <a:pathLst>
                <a:path w="98" h="82">
                  <a:moveTo>
                    <a:pt x="98" y="52"/>
                  </a:moveTo>
                  <a:lnTo>
                    <a:pt x="20" y="82"/>
                  </a:lnTo>
                  <a:lnTo>
                    <a:pt x="0" y="30"/>
                  </a:lnTo>
                  <a:lnTo>
                    <a:pt x="80" y="0"/>
                  </a:lnTo>
                  <a:lnTo>
                    <a:pt x="98" y="52"/>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743"/>
            <p:cNvSpPr/>
            <p:nvPr/>
          </p:nvSpPr>
          <p:spPr bwMode="auto">
            <a:xfrm>
              <a:off x="3926" y="3005"/>
              <a:ext cx="8" cy="9"/>
            </a:xfrm>
            <a:custGeom>
              <a:avLst/>
              <a:gdLst>
                <a:gd name="T0" fmla="*/ 4 w 4"/>
                <a:gd name="T1" fmla="*/ 2 h 5"/>
                <a:gd name="T2" fmla="*/ 3 w 4"/>
                <a:gd name="T3" fmla="*/ 4 h 5"/>
                <a:gd name="T4" fmla="*/ 0 w 4"/>
                <a:gd name="T5" fmla="*/ 3 h 5"/>
                <a:gd name="T6" fmla="*/ 1 w 4"/>
                <a:gd name="T7" fmla="*/ 1 h 5"/>
                <a:gd name="T8" fmla="*/ 4 w 4"/>
                <a:gd name="T9" fmla="*/ 2 h 5"/>
              </a:gdLst>
              <a:ahLst/>
              <a:cxnLst>
                <a:cxn ang="0">
                  <a:pos x="T0" y="T1"/>
                </a:cxn>
                <a:cxn ang="0">
                  <a:pos x="T2" y="T3"/>
                </a:cxn>
                <a:cxn ang="0">
                  <a:pos x="T4" y="T5"/>
                </a:cxn>
                <a:cxn ang="0">
                  <a:pos x="T6" y="T7"/>
                </a:cxn>
                <a:cxn ang="0">
                  <a:pos x="T8" y="T9"/>
                </a:cxn>
              </a:cxnLst>
              <a:rect l="0" t="0" r="r" b="b"/>
              <a:pathLst>
                <a:path w="4" h="5">
                  <a:moveTo>
                    <a:pt x="4" y="2"/>
                  </a:moveTo>
                  <a:cubicBezTo>
                    <a:pt x="4" y="3"/>
                    <a:pt x="4" y="4"/>
                    <a:pt x="3" y="4"/>
                  </a:cubicBezTo>
                  <a:cubicBezTo>
                    <a:pt x="2" y="5"/>
                    <a:pt x="0" y="4"/>
                    <a:pt x="0" y="3"/>
                  </a:cubicBezTo>
                  <a:cubicBezTo>
                    <a:pt x="0" y="2"/>
                    <a:pt x="0" y="1"/>
                    <a:pt x="1" y="1"/>
                  </a:cubicBezTo>
                  <a:cubicBezTo>
                    <a:pt x="3" y="0"/>
                    <a:pt x="4" y="1"/>
                    <a:pt x="4" y="2"/>
                  </a:cubicBezTo>
                  <a:close/>
                </a:path>
              </a:pathLst>
            </a:cu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Rectangle 744"/>
            <p:cNvSpPr>
              <a:spLocks noChangeArrowheads="1"/>
            </p:cNvSpPr>
            <p:nvPr/>
          </p:nvSpPr>
          <p:spPr bwMode="auto">
            <a:xfrm>
              <a:off x="3928" y="3008"/>
              <a:ext cx="1" cy="1"/>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7" name="Rectangle 745"/>
            <p:cNvSpPr>
              <a:spLocks noChangeArrowheads="1"/>
            </p:cNvSpPr>
            <p:nvPr/>
          </p:nvSpPr>
          <p:spPr bwMode="auto">
            <a:xfrm>
              <a:off x="3930" y="3006"/>
              <a:ext cx="2" cy="2"/>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8" name="Freeform 746"/>
            <p:cNvSpPr/>
            <p:nvPr/>
          </p:nvSpPr>
          <p:spPr bwMode="auto">
            <a:xfrm>
              <a:off x="3932" y="3010"/>
              <a:ext cx="2" cy="0"/>
            </a:xfrm>
            <a:custGeom>
              <a:avLst/>
              <a:gdLst>
                <a:gd name="T0" fmla="*/ 0 w 2"/>
                <a:gd name="T1" fmla="*/ 0 w 2"/>
                <a:gd name="T2" fmla="*/ 0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0" y="0"/>
                  </a:lnTo>
                  <a:lnTo>
                    <a:pt x="2" y="0"/>
                  </a:lnTo>
                  <a:lnTo>
                    <a:pt x="0"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Rectangle 747"/>
            <p:cNvSpPr>
              <a:spLocks noChangeArrowheads="1"/>
            </p:cNvSpPr>
            <p:nvPr/>
          </p:nvSpPr>
          <p:spPr bwMode="auto">
            <a:xfrm>
              <a:off x="3928" y="3010"/>
              <a:ext cx="2" cy="2"/>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0" name="Freeform 748"/>
            <p:cNvSpPr/>
            <p:nvPr/>
          </p:nvSpPr>
          <p:spPr bwMode="auto">
            <a:xfrm>
              <a:off x="3903" y="3102"/>
              <a:ext cx="29" cy="52"/>
            </a:xfrm>
            <a:custGeom>
              <a:avLst/>
              <a:gdLst>
                <a:gd name="T0" fmla="*/ 5 w 16"/>
                <a:gd name="T1" fmla="*/ 29 h 29"/>
                <a:gd name="T2" fmla="*/ 7 w 16"/>
                <a:gd name="T3" fmla="*/ 0 h 29"/>
                <a:gd name="T4" fmla="*/ 6 w 16"/>
                <a:gd name="T5" fmla="*/ 15 h 29"/>
                <a:gd name="T6" fmla="*/ 16 w 16"/>
                <a:gd name="T7" fmla="*/ 4 h 29"/>
                <a:gd name="T8" fmla="*/ 5 w 16"/>
                <a:gd name="T9" fmla="*/ 29 h 29"/>
              </a:gdLst>
              <a:ahLst/>
              <a:cxnLst>
                <a:cxn ang="0">
                  <a:pos x="T0" y="T1"/>
                </a:cxn>
                <a:cxn ang="0">
                  <a:pos x="T2" y="T3"/>
                </a:cxn>
                <a:cxn ang="0">
                  <a:pos x="T4" y="T5"/>
                </a:cxn>
                <a:cxn ang="0">
                  <a:pos x="T6" y="T7"/>
                </a:cxn>
                <a:cxn ang="0">
                  <a:pos x="T8" y="T9"/>
                </a:cxn>
              </a:cxnLst>
              <a:rect l="0" t="0" r="r" b="b"/>
              <a:pathLst>
                <a:path w="16" h="29">
                  <a:moveTo>
                    <a:pt x="5" y="29"/>
                  </a:moveTo>
                  <a:cubicBezTo>
                    <a:pt x="5" y="29"/>
                    <a:pt x="0" y="9"/>
                    <a:pt x="7" y="0"/>
                  </a:cubicBezTo>
                  <a:cubicBezTo>
                    <a:pt x="7" y="0"/>
                    <a:pt x="3" y="12"/>
                    <a:pt x="6" y="15"/>
                  </a:cubicBezTo>
                  <a:cubicBezTo>
                    <a:pt x="6" y="15"/>
                    <a:pt x="10" y="8"/>
                    <a:pt x="16" y="4"/>
                  </a:cubicBezTo>
                  <a:cubicBezTo>
                    <a:pt x="16" y="4"/>
                    <a:pt x="4" y="17"/>
                    <a:pt x="5" y="29"/>
                  </a:cubicBezTo>
                  <a:close/>
                </a:path>
              </a:pathLst>
            </a:custGeom>
            <a:solidFill>
              <a:srgbClr val="8C1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749"/>
            <p:cNvSpPr/>
            <p:nvPr/>
          </p:nvSpPr>
          <p:spPr bwMode="auto">
            <a:xfrm>
              <a:off x="3934" y="3088"/>
              <a:ext cx="26" cy="9"/>
            </a:xfrm>
            <a:custGeom>
              <a:avLst/>
              <a:gdLst>
                <a:gd name="T0" fmla="*/ 0 w 15"/>
                <a:gd name="T1" fmla="*/ 5 h 5"/>
                <a:gd name="T2" fmla="*/ 15 w 15"/>
                <a:gd name="T3" fmla="*/ 5 h 5"/>
                <a:gd name="T4" fmla="*/ 0 w 15"/>
                <a:gd name="T5" fmla="*/ 5 h 5"/>
              </a:gdLst>
              <a:ahLst/>
              <a:cxnLst>
                <a:cxn ang="0">
                  <a:pos x="T0" y="T1"/>
                </a:cxn>
                <a:cxn ang="0">
                  <a:pos x="T2" y="T3"/>
                </a:cxn>
                <a:cxn ang="0">
                  <a:pos x="T4" y="T5"/>
                </a:cxn>
              </a:cxnLst>
              <a:rect l="0" t="0" r="r" b="b"/>
              <a:pathLst>
                <a:path w="15" h="5">
                  <a:moveTo>
                    <a:pt x="0" y="5"/>
                  </a:moveTo>
                  <a:cubicBezTo>
                    <a:pt x="0" y="5"/>
                    <a:pt x="12" y="3"/>
                    <a:pt x="15" y="5"/>
                  </a:cubicBezTo>
                  <a:cubicBezTo>
                    <a:pt x="15" y="5"/>
                    <a:pt x="10" y="0"/>
                    <a:pt x="0" y="5"/>
                  </a:cubicBezTo>
                  <a:close/>
                </a:path>
              </a:pathLst>
            </a:custGeom>
            <a:solidFill>
              <a:srgbClr val="8C1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750"/>
            <p:cNvSpPr/>
            <p:nvPr/>
          </p:nvSpPr>
          <p:spPr bwMode="auto">
            <a:xfrm>
              <a:off x="4040" y="3120"/>
              <a:ext cx="20" cy="41"/>
            </a:xfrm>
            <a:custGeom>
              <a:avLst/>
              <a:gdLst>
                <a:gd name="T0" fmla="*/ 6 w 11"/>
                <a:gd name="T1" fmla="*/ 0 h 23"/>
                <a:gd name="T2" fmla="*/ 1 w 11"/>
                <a:gd name="T3" fmla="*/ 23 h 23"/>
                <a:gd name="T4" fmla="*/ 5 w 11"/>
                <a:gd name="T5" fmla="*/ 7 h 23"/>
                <a:gd name="T6" fmla="*/ 11 w 11"/>
                <a:gd name="T7" fmla="*/ 18 h 23"/>
                <a:gd name="T8" fmla="*/ 6 w 11"/>
                <a:gd name="T9" fmla="*/ 0 h 23"/>
              </a:gdLst>
              <a:ahLst/>
              <a:cxnLst>
                <a:cxn ang="0">
                  <a:pos x="T0" y="T1"/>
                </a:cxn>
                <a:cxn ang="0">
                  <a:pos x="T2" y="T3"/>
                </a:cxn>
                <a:cxn ang="0">
                  <a:pos x="T4" y="T5"/>
                </a:cxn>
                <a:cxn ang="0">
                  <a:pos x="T6" y="T7"/>
                </a:cxn>
                <a:cxn ang="0">
                  <a:pos x="T8" y="T9"/>
                </a:cxn>
              </a:cxnLst>
              <a:rect l="0" t="0" r="r" b="b"/>
              <a:pathLst>
                <a:path w="11" h="23">
                  <a:moveTo>
                    <a:pt x="6" y="0"/>
                  </a:moveTo>
                  <a:cubicBezTo>
                    <a:pt x="6" y="0"/>
                    <a:pt x="0" y="18"/>
                    <a:pt x="1" y="23"/>
                  </a:cubicBezTo>
                  <a:cubicBezTo>
                    <a:pt x="1" y="23"/>
                    <a:pt x="2" y="11"/>
                    <a:pt x="5" y="7"/>
                  </a:cubicBezTo>
                  <a:cubicBezTo>
                    <a:pt x="5" y="7"/>
                    <a:pt x="8" y="17"/>
                    <a:pt x="11" y="18"/>
                  </a:cubicBezTo>
                  <a:cubicBezTo>
                    <a:pt x="11" y="18"/>
                    <a:pt x="7" y="7"/>
                    <a:pt x="6" y="0"/>
                  </a:cubicBezTo>
                  <a:close/>
                </a:path>
              </a:pathLst>
            </a:custGeom>
            <a:solidFill>
              <a:srgbClr val="8C1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751"/>
            <p:cNvSpPr/>
            <p:nvPr/>
          </p:nvSpPr>
          <p:spPr bwMode="auto">
            <a:xfrm>
              <a:off x="4019" y="3124"/>
              <a:ext cx="25" cy="23"/>
            </a:xfrm>
            <a:custGeom>
              <a:avLst/>
              <a:gdLst>
                <a:gd name="T0" fmla="*/ 0 w 14"/>
                <a:gd name="T1" fmla="*/ 13 h 13"/>
                <a:gd name="T2" fmla="*/ 14 w 14"/>
                <a:gd name="T3" fmla="*/ 0 h 13"/>
                <a:gd name="T4" fmla="*/ 0 w 14"/>
                <a:gd name="T5" fmla="*/ 13 h 13"/>
              </a:gdLst>
              <a:ahLst/>
              <a:cxnLst>
                <a:cxn ang="0">
                  <a:pos x="T0" y="T1"/>
                </a:cxn>
                <a:cxn ang="0">
                  <a:pos x="T2" y="T3"/>
                </a:cxn>
                <a:cxn ang="0">
                  <a:pos x="T4" y="T5"/>
                </a:cxn>
              </a:cxnLst>
              <a:rect l="0" t="0" r="r" b="b"/>
              <a:pathLst>
                <a:path w="14" h="13">
                  <a:moveTo>
                    <a:pt x="0" y="13"/>
                  </a:moveTo>
                  <a:cubicBezTo>
                    <a:pt x="0" y="13"/>
                    <a:pt x="12" y="5"/>
                    <a:pt x="14" y="0"/>
                  </a:cubicBezTo>
                  <a:cubicBezTo>
                    <a:pt x="14" y="0"/>
                    <a:pt x="11" y="8"/>
                    <a:pt x="0" y="13"/>
                  </a:cubicBezTo>
                  <a:close/>
                </a:path>
              </a:pathLst>
            </a:custGeom>
            <a:solidFill>
              <a:srgbClr val="8C1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752"/>
            <p:cNvSpPr/>
            <p:nvPr/>
          </p:nvSpPr>
          <p:spPr bwMode="auto">
            <a:xfrm>
              <a:off x="4186" y="2690"/>
              <a:ext cx="232" cy="217"/>
            </a:xfrm>
            <a:custGeom>
              <a:avLst/>
              <a:gdLst>
                <a:gd name="T0" fmla="*/ 50 w 131"/>
                <a:gd name="T1" fmla="*/ 56 h 122"/>
                <a:gd name="T2" fmla="*/ 59 w 131"/>
                <a:gd name="T3" fmla="*/ 108 h 122"/>
                <a:gd name="T4" fmla="*/ 131 w 131"/>
                <a:gd name="T5" fmla="*/ 107 h 122"/>
                <a:gd name="T6" fmla="*/ 84 w 131"/>
                <a:gd name="T7" fmla="*/ 26 h 122"/>
                <a:gd name="T8" fmla="*/ 16 w 131"/>
                <a:gd name="T9" fmla="*/ 0 h 122"/>
                <a:gd name="T10" fmla="*/ 0 w 131"/>
                <a:gd name="T11" fmla="*/ 38 h 122"/>
                <a:gd name="T12" fmla="*/ 50 w 131"/>
                <a:gd name="T13" fmla="*/ 56 h 122"/>
              </a:gdLst>
              <a:ahLst/>
              <a:cxnLst>
                <a:cxn ang="0">
                  <a:pos x="T0" y="T1"/>
                </a:cxn>
                <a:cxn ang="0">
                  <a:pos x="T2" y="T3"/>
                </a:cxn>
                <a:cxn ang="0">
                  <a:pos x="T4" y="T5"/>
                </a:cxn>
                <a:cxn ang="0">
                  <a:pos x="T6" y="T7"/>
                </a:cxn>
                <a:cxn ang="0">
                  <a:pos x="T8" y="T9"/>
                </a:cxn>
                <a:cxn ang="0">
                  <a:pos x="T10" y="T11"/>
                </a:cxn>
                <a:cxn ang="0">
                  <a:pos x="T12" y="T13"/>
                </a:cxn>
              </a:cxnLst>
              <a:rect l="0" t="0" r="r" b="b"/>
              <a:pathLst>
                <a:path w="131" h="122">
                  <a:moveTo>
                    <a:pt x="50" y="56"/>
                  </a:moveTo>
                  <a:cubicBezTo>
                    <a:pt x="50" y="56"/>
                    <a:pt x="58" y="90"/>
                    <a:pt x="59" y="108"/>
                  </a:cubicBezTo>
                  <a:cubicBezTo>
                    <a:pt x="60" y="122"/>
                    <a:pt x="131" y="107"/>
                    <a:pt x="131" y="107"/>
                  </a:cubicBezTo>
                  <a:cubicBezTo>
                    <a:pt x="84" y="26"/>
                    <a:pt x="84" y="26"/>
                    <a:pt x="84" y="26"/>
                  </a:cubicBezTo>
                  <a:cubicBezTo>
                    <a:pt x="16" y="0"/>
                    <a:pt x="16" y="0"/>
                    <a:pt x="16" y="0"/>
                  </a:cubicBezTo>
                  <a:cubicBezTo>
                    <a:pt x="0" y="38"/>
                    <a:pt x="0" y="38"/>
                    <a:pt x="0" y="38"/>
                  </a:cubicBezTo>
                  <a:lnTo>
                    <a:pt x="50" y="56"/>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753"/>
            <p:cNvSpPr/>
            <p:nvPr/>
          </p:nvSpPr>
          <p:spPr bwMode="auto">
            <a:xfrm>
              <a:off x="4189" y="2690"/>
              <a:ext cx="34" cy="73"/>
            </a:xfrm>
            <a:custGeom>
              <a:avLst/>
              <a:gdLst>
                <a:gd name="T0" fmla="*/ 25 w 34"/>
                <a:gd name="T1" fmla="*/ 0 h 73"/>
                <a:gd name="T2" fmla="*/ 34 w 34"/>
                <a:gd name="T3" fmla="*/ 3 h 73"/>
                <a:gd name="T4" fmla="*/ 9 w 34"/>
                <a:gd name="T5" fmla="*/ 73 h 73"/>
                <a:gd name="T6" fmla="*/ 0 w 34"/>
                <a:gd name="T7" fmla="*/ 69 h 73"/>
                <a:gd name="T8" fmla="*/ 25 w 34"/>
                <a:gd name="T9" fmla="*/ 0 h 73"/>
              </a:gdLst>
              <a:ahLst/>
              <a:cxnLst>
                <a:cxn ang="0">
                  <a:pos x="T0" y="T1"/>
                </a:cxn>
                <a:cxn ang="0">
                  <a:pos x="T2" y="T3"/>
                </a:cxn>
                <a:cxn ang="0">
                  <a:pos x="T4" y="T5"/>
                </a:cxn>
                <a:cxn ang="0">
                  <a:pos x="T6" y="T7"/>
                </a:cxn>
                <a:cxn ang="0">
                  <a:pos x="T8" y="T9"/>
                </a:cxn>
              </a:cxnLst>
              <a:rect l="0" t="0" r="r" b="b"/>
              <a:pathLst>
                <a:path w="34" h="73">
                  <a:moveTo>
                    <a:pt x="25" y="0"/>
                  </a:moveTo>
                  <a:lnTo>
                    <a:pt x="34" y="3"/>
                  </a:lnTo>
                  <a:lnTo>
                    <a:pt x="9" y="73"/>
                  </a:lnTo>
                  <a:lnTo>
                    <a:pt x="0" y="69"/>
                  </a:lnTo>
                  <a:lnTo>
                    <a:pt x="25" y="0"/>
                  </a:lnTo>
                  <a:close/>
                </a:path>
              </a:pathLst>
            </a:custGeom>
            <a:solidFill>
              <a:srgbClr val="8C1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754"/>
            <p:cNvSpPr/>
            <p:nvPr/>
          </p:nvSpPr>
          <p:spPr bwMode="auto">
            <a:xfrm>
              <a:off x="4138" y="2665"/>
              <a:ext cx="80" cy="98"/>
            </a:xfrm>
            <a:custGeom>
              <a:avLst/>
              <a:gdLst>
                <a:gd name="T0" fmla="*/ 51 w 80"/>
                <a:gd name="T1" fmla="*/ 98 h 98"/>
                <a:gd name="T2" fmla="*/ 80 w 80"/>
                <a:gd name="T3" fmla="*/ 18 h 98"/>
                <a:gd name="T4" fmla="*/ 28 w 80"/>
                <a:gd name="T5" fmla="*/ 0 h 98"/>
                <a:gd name="T6" fmla="*/ 0 w 80"/>
                <a:gd name="T7" fmla="*/ 78 h 98"/>
                <a:gd name="T8" fmla="*/ 51 w 80"/>
                <a:gd name="T9" fmla="*/ 98 h 98"/>
              </a:gdLst>
              <a:ahLst/>
              <a:cxnLst>
                <a:cxn ang="0">
                  <a:pos x="T0" y="T1"/>
                </a:cxn>
                <a:cxn ang="0">
                  <a:pos x="T2" y="T3"/>
                </a:cxn>
                <a:cxn ang="0">
                  <a:pos x="T4" y="T5"/>
                </a:cxn>
                <a:cxn ang="0">
                  <a:pos x="T6" y="T7"/>
                </a:cxn>
                <a:cxn ang="0">
                  <a:pos x="T8" y="T9"/>
                </a:cxn>
              </a:cxnLst>
              <a:rect l="0" t="0" r="r" b="b"/>
              <a:pathLst>
                <a:path w="80" h="98">
                  <a:moveTo>
                    <a:pt x="51" y="98"/>
                  </a:moveTo>
                  <a:lnTo>
                    <a:pt x="80" y="18"/>
                  </a:lnTo>
                  <a:lnTo>
                    <a:pt x="28" y="0"/>
                  </a:lnTo>
                  <a:lnTo>
                    <a:pt x="0" y="78"/>
                  </a:lnTo>
                  <a:lnTo>
                    <a:pt x="51" y="98"/>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755"/>
            <p:cNvSpPr/>
            <p:nvPr/>
          </p:nvSpPr>
          <p:spPr bwMode="auto">
            <a:xfrm>
              <a:off x="4180" y="2750"/>
              <a:ext cx="9" cy="9"/>
            </a:xfrm>
            <a:custGeom>
              <a:avLst/>
              <a:gdLst>
                <a:gd name="T0" fmla="*/ 2 w 5"/>
                <a:gd name="T1" fmla="*/ 4 h 5"/>
                <a:gd name="T2" fmla="*/ 4 w 5"/>
                <a:gd name="T3" fmla="*/ 3 h 5"/>
                <a:gd name="T4" fmla="*/ 3 w 5"/>
                <a:gd name="T5" fmla="*/ 0 h 5"/>
                <a:gd name="T6" fmla="*/ 0 w 5"/>
                <a:gd name="T7" fmla="*/ 2 h 5"/>
                <a:gd name="T8" fmla="*/ 2 w 5"/>
                <a:gd name="T9" fmla="*/ 4 h 5"/>
              </a:gdLst>
              <a:ahLst/>
              <a:cxnLst>
                <a:cxn ang="0">
                  <a:pos x="T0" y="T1"/>
                </a:cxn>
                <a:cxn ang="0">
                  <a:pos x="T2" y="T3"/>
                </a:cxn>
                <a:cxn ang="0">
                  <a:pos x="T4" y="T5"/>
                </a:cxn>
                <a:cxn ang="0">
                  <a:pos x="T6" y="T7"/>
                </a:cxn>
                <a:cxn ang="0">
                  <a:pos x="T8" y="T9"/>
                </a:cxn>
              </a:cxnLst>
              <a:rect l="0" t="0" r="r" b="b"/>
              <a:pathLst>
                <a:path w="5" h="5">
                  <a:moveTo>
                    <a:pt x="2" y="4"/>
                  </a:moveTo>
                  <a:cubicBezTo>
                    <a:pt x="3" y="5"/>
                    <a:pt x="4" y="4"/>
                    <a:pt x="4" y="3"/>
                  </a:cubicBezTo>
                  <a:cubicBezTo>
                    <a:pt x="5" y="2"/>
                    <a:pt x="4" y="1"/>
                    <a:pt x="3" y="0"/>
                  </a:cubicBezTo>
                  <a:cubicBezTo>
                    <a:pt x="2" y="0"/>
                    <a:pt x="1" y="1"/>
                    <a:pt x="0" y="2"/>
                  </a:cubicBezTo>
                  <a:cubicBezTo>
                    <a:pt x="0" y="3"/>
                    <a:pt x="1" y="4"/>
                    <a:pt x="2" y="4"/>
                  </a:cubicBezTo>
                  <a:close/>
                </a:path>
              </a:pathLst>
            </a:cu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756"/>
            <p:cNvSpPr/>
            <p:nvPr/>
          </p:nvSpPr>
          <p:spPr bwMode="auto">
            <a:xfrm>
              <a:off x="4182" y="2752"/>
              <a:ext cx="2" cy="2"/>
            </a:xfrm>
            <a:custGeom>
              <a:avLst/>
              <a:gdLst>
                <a:gd name="T0" fmla="*/ 2 w 2"/>
                <a:gd name="T1" fmla="*/ 2 h 2"/>
                <a:gd name="T2" fmla="*/ 2 w 2"/>
                <a:gd name="T3" fmla="*/ 0 h 2"/>
                <a:gd name="T4" fmla="*/ 2 w 2"/>
                <a:gd name="T5" fmla="*/ 0 h 2"/>
                <a:gd name="T6" fmla="*/ 0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2" y="0"/>
                  </a:lnTo>
                  <a:lnTo>
                    <a:pt x="0" y="0"/>
                  </a:lnTo>
                  <a:lnTo>
                    <a:pt x="2" y="2"/>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757"/>
            <p:cNvSpPr/>
            <p:nvPr/>
          </p:nvSpPr>
          <p:spPr bwMode="auto">
            <a:xfrm>
              <a:off x="4182" y="2754"/>
              <a:ext cx="2" cy="2"/>
            </a:xfrm>
            <a:custGeom>
              <a:avLst/>
              <a:gdLst>
                <a:gd name="T0" fmla="*/ 0 w 2"/>
                <a:gd name="T1" fmla="*/ 2 h 2"/>
                <a:gd name="T2" fmla="*/ 2 w 2"/>
                <a:gd name="T3" fmla="*/ 2 h 2"/>
                <a:gd name="T4" fmla="*/ 0 w 2"/>
                <a:gd name="T5" fmla="*/ 0 h 2"/>
                <a:gd name="T6" fmla="*/ 0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2"/>
                  </a:lnTo>
                  <a:lnTo>
                    <a:pt x="0" y="0"/>
                  </a:lnTo>
                  <a:lnTo>
                    <a:pt x="0" y="2"/>
                  </a:lnTo>
                  <a:lnTo>
                    <a:pt x="0" y="2"/>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758"/>
            <p:cNvSpPr/>
            <p:nvPr/>
          </p:nvSpPr>
          <p:spPr bwMode="auto">
            <a:xfrm>
              <a:off x="4184" y="2756"/>
              <a:ext cx="2" cy="2"/>
            </a:xfrm>
            <a:custGeom>
              <a:avLst/>
              <a:gdLst>
                <a:gd name="T0" fmla="*/ 2 w 2"/>
                <a:gd name="T1" fmla="*/ 0 h 2"/>
                <a:gd name="T2" fmla="*/ 2 w 2"/>
                <a:gd name="T3" fmla="*/ 0 h 2"/>
                <a:gd name="T4" fmla="*/ 0 w 2"/>
                <a:gd name="T5" fmla="*/ 0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0"/>
                  </a:lnTo>
                  <a:lnTo>
                    <a:pt x="0" y="0"/>
                  </a:lnTo>
                  <a:lnTo>
                    <a:pt x="2" y="2"/>
                  </a:lnTo>
                  <a:lnTo>
                    <a:pt x="2"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759"/>
            <p:cNvSpPr/>
            <p:nvPr/>
          </p:nvSpPr>
          <p:spPr bwMode="auto">
            <a:xfrm>
              <a:off x="4186" y="2752"/>
              <a:ext cx="1" cy="2"/>
            </a:xfrm>
            <a:custGeom>
              <a:avLst/>
              <a:gdLst>
                <a:gd name="T0" fmla="*/ 1 w 1"/>
                <a:gd name="T1" fmla="*/ 2 h 2"/>
                <a:gd name="T2" fmla="*/ 0 w 1"/>
                <a:gd name="T3" fmla="*/ 0 h 2"/>
                <a:gd name="T4" fmla="*/ 0 w 1"/>
                <a:gd name="T5" fmla="*/ 2 h 2"/>
                <a:gd name="T6" fmla="*/ 0 w 1"/>
                <a:gd name="T7" fmla="*/ 2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0"/>
                  </a:lnTo>
                  <a:lnTo>
                    <a:pt x="0" y="2"/>
                  </a:lnTo>
                  <a:lnTo>
                    <a:pt x="0" y="2"/>
                  </a:lnTo>
                  <a:lnTo>
                    <a:pt x="1" y="2"/>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760"/>
            <p:cNvSpPr/>
            <p:nvPr/>
          </p:nvSpPr>
          <p:spPr bwMode="auto">
            <a:xfrm>
              <a:off x="4278" y="2727"/>
              <a:ext cx="50" cy="29"/>
            </a:xfrm>
            <a:custGeom>
              <a:avLst/>
              <a:gdLst>
                <a:gd name="T0" fmla="*/ 28 w 28"/>
                <a:gd name="T1" fmla="*/ 5 h 16"/>
                <a:gd name="T2" fmla="*/ 0 w 28"/>
                <a:gd name="T3" fmla="*/ 8 h 16"/>
                <a:gd name="T4" fmla="*/ 15 w 28"/>
                <a:gd name="T5" fmla="*/ 6 h 16"/>
                <a:gd name="T6" fmla="*/ 4 w 28"/>
                <a:gd name="T7" fmla="*/ 16 h 16"/>
                <a:gd name="T8" fmla="*/ 28 w 28"/>
                <a:gd name="T9" fmla="*/ 5 h 16"/>
              </a:gdLst>
              <a:ahLst/>
              <a:cxnLst>
                <a:cxn ang="0">
                  <a:pos x="T0" y="T1"/>
                </a:cxn>
                <a:cxn ang="0">
                  <a:pos x="T2" y="T3"/>
                </a:cxn>
                <a:cxn ang="0">
                  <a:pos x="T4" y="T5"/>
                </a:cxn>
                <a:cxn ang="0">
                  <a:pos x="T6" y="T7"/>
                </a:cxn>
                <a:cxn ang="0">
                  <a:pos x="T8" y="T9"/>
                </a:cxn>
              </a:cxnLst>
              <a:rect l="0" t="0" r="r" b="b"/>
              <a:pathLst>
                <a:path w="28" h="16">
                  <a:moveTo>
                    <a:pt x="28" y="5"/>
                  </a:moveTo>
                  <a:cubicBezTo>
                    <a:pt x="28" y="5"/>
                    <a:pt x="9" y="0"/>
                    <a:pt x="0" y="8"/>
                  </a:cubicBezTo>
                  <a:cubicBezTo>
                    <a:pt x="0" y="8"/>
                    <a:pt x="12" y="3"/>
                    <a:pt x="15" y="6"/>
                  </a:cubicBezTo>
                  <a:cubicBezTo>
                    <a:pt x="15" y="6"/>
                    <a:pt x="7" y="11"/>
                    <a:pt x="4" y="16"/>
                  </a:cubicBezTo>
                  <a:cubicBezTo>
                    <a:pt x="4" y="16"/>
                    <a:pt x="17" y="5"/>
                    <a:pt x="28" y="5"/>
                  </a:cubicBezTo>
                  <a:close/>
                </a:path>
              </a:pathLst>
            </a:custGeom>
            <a:solidFill>
              <a:srgbClr val="8C1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761"/>
            <p:cNvSpPr/>
            <p:nvPr/>
          </p:nvSpPr>
          <p:spPr bwMode="auto">
            <a:xfrm>
              <a:off x="4264" y="2758"/>
              <a:ext cx="9" cy="28"/>
            </a:xfrm>
            <a:custGeom>
              <a:avLst/>
              <a:gdLst>
                <a:gd name="T0" fmla="*/ 5 w 5"/>
                <a:gd name="T1" fmla="*/ 0 h 16"/>
                <a:gd name="T2" fmla="*/ 5 w 5"/>
                <a:gd name="T3" fmla="*/ 16 h 16"/>
                <a:gd name="T4" fmla="*/ 5 w 5"/>
                <a:gd name="T5" fmla="*/ 0 h 16"/>
              </a:gdLst>
              <a:ahLst/>
              <a:cxnLst>
                <a:cxn ang="0">
                  <a:pos x="T0" y="T1"/>
                </a:cxn>
                <a:cxn ang="0">
                  <a:pos x="T2" y="T3"/>
                </a:cxn>
                <a:cxn ang="0">
                  <a:pos x="T4" y="T5"/>
                </a:cxn>
              </a:cxnLst>
              <a:rect l="0" t="0" r="r" b="b"/>
              <a:pathLst>
                <a:path w="5" h="16">
                  <a:moveTo>
                    <a:pt x="5" y="0"/>
                  </a:moveTo>
                  <a:cubicBezTo>
                    <a:pt x="5" y="0"/>
                    <a:pt x="2" y="12"/>
                    <a:pt x="5" y="16"/>
                  </a:cubicBezTo>
                  <a:cubicBezTo>
                    <a:pt x="5" y="16"/>
                    <a:pt x="0" y="10"/>
                    <a:pt x="5" y="0"/>
                  </a:cubicBezTo>
                  <a:close/>
                </a:path>
              </a:pathLst>
            </a:custGeom>
            <a:solidFill>
              <a:srgbClr val="8C1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762"/>
            <p:cNvSpPr/>
            <p:nvPr/>
          </p:nvSpPr>
          <p:spPr bwMode="auto">
            <a:xfrm>
              <a:off x="4294" y="2864"/>
              <a:ext cx="43" cy="20"/>
            </a:xfrm>
            <a:custGeom>
              <a:avLst/>
              <a:gdLst>
                <a:gd name="T0" fmla="*/ 0 w 24"/>
                <a:gd name="T1" fmla="*/ 7 h 11"/>
                <a:gd name="T2" fmla="*/ 24 w 24"/>
                <a:gd name="T3" fmla="*/ 1 h 11"/>
                <a:gd name="T4" fmla="*/ 8 w 24"/>
                <a:gd name="T5" fmla="*/ 6 h 11"/>
                <a:gd name="T6" fmla="*/ 19 w 24"/>
                <a:gd name="T7" fmla="*/ 11 h 11"/>
                <a:gd name="T8" fmla="*/ 0 w 24"/>
                <a:gd name="T9" fmla="*/ 7 h 11"/>
              </a:gdLst>
              <a:ahLst/>
              <a:cxnLst>
                <a:cxn ang="0">
                  <a:pos x="T0" y="T1"/>
                </a:cxn>
                <a:cxn ang="0">
                  <a:pos x="T2" y="T3"/>
                </a:cxn>
                <a:cxn ang="0">
                  <a:pos x="T4" y="T5"/>
                </a:cxn>
                <a:cxn ang="0">
                  <a:pos x="T6" y="T7"/>
                </a:cxn>
                <a:cxn ang="0">
                  <a:pos x="T8" y="T9"/>
                </a:cxn>
              </a:cxnLst>
              <a:rect l="0" t="0" r="r" b="b"/>
              <a:pathLst>
                <a:path w="24" h="11">
                  <a:moveTo>
                    <a:pt x="0" y="7"/>
                  </a:moveTo>
                  <a:cubicBezTo>
                    <a:pt x="0" y="7"/>
                    <a:pt x="19" y="0"/>
                    <a:pt x="24" y="1"/>
                  </a:cubicBezTo>
                  <a:cubicBezTo>
                    <a:pt x="24" y="1"/>
                    <a:pt x="12" y="3"/>
                    <a:pt x="8" y="6"/>
                  </a:cubicBezTo>
                  <a:cubicBezTo>
                    <a:pt x="8" y="6"/>
                    <a:pt x="18" y="9"/>
                    <a:pt x="19" y="11"/>
                  </a:cubicBezTo>
                  <a:cubicBezTo>
                    <a:pt x="19" y="11"/>
                    <a:pt x="8" y="7"/>
                    <a:pt x="0" y="7"/>
                  </a:cubicBezTo>
                  <a:close/>
                </a:path>
              </a:pathLst>
            </a:custGeom>
            <a:solidFill>
              <a:srgbClr val="8C1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763"/>
            <p:cNvSpPr/>
            <p:nvPr/>
          </p:nvSpPr>
          <p:spPr bwMode="auto">
            <a:xfrm>
              <a:off x="4299" y="2843"/>
              <a:ext cx="22" cy="25"/>
            </a:xfrm>
            <a:custGeom>
              <a:avLst/>
              <a:gdLst>
                <a:gd name="T0" fmla="*/ 12 w 12"/>
                <a:gd name="T1" fmla="*/ 0 h 14"/>
                <a:gd name="T2" fmla="*/ 0 w 12"/>
                <a:gd name="T3" fmla="*/ 14 h 14"/>
                <a:gd name="T4" fmla="*/ 12 w 12"/>
                <a:gd name="T5" fmla="*/ 0 h 14"/>
              </a:gdLst>
              <a:ahLst/>
              <a:cxnLst>
                <a:cxn ang="0">
                  <a:pos x="T0" y="T1"/>
                </a:cxn>
                <a:cxn ang="0">
                  <a:pos x="T2" y="T3"/>
                </a:cxn>
                <a:cxn ang="0">
                  <a:pos x="T4" y="T5"/>
                </a:cxn>
              </a:cxnLst>
              <a:rect l="0" t="0" r="r" b="b"/>
              <a:pathLst>
                <a:path w="12" h="14">
                  <a:moveTo>
                    <a:pt x="12" y="0"/>
                  </a:moveTo>
                  <a:cubicBezTo>
                    <a:pt x="12" y="0"/>
                    <a:pt x="4" y="12"/>
                    <a:pt x="0" y="14"/>
                  </a:cubicBezTo>
                  <a:cubicBezTo>
                    <a:pt x="0" y="14"/>
                    <a:pt x="8" y="11"/>
                    <a:pt x="12" y="0"/>
                  </a:cubicBezTo>
                  <a:close/>
                </a:path>
              </a:pathLst>
            </a:custGeom>
            <a:solidFill>
              <a:srgbClr val="8C1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764"/>
            <p:cNvSpPr/>
            <p:nvPr/>
          </p:nvSpPr>
          <p:spPr bwMode="auto">
            <a:xfrm>
              <a:off x="2318" y="2798"/>
              <a:ext cx="440" cy="443"/>
            </a:xfrm>
            <a:custGeom>
              <a:avLst/>
              <a:gdLst>
                <a:gd name="T0" fmla="*/ 223 w 248"/>
                <a:gd name="T1" fmla="*/ 231 h 249"/>
                <a:gd name="T2" fmla="*/ 130 w 248"/>
                <a:gd name="T3" fmla="*/ 218 h 249"/>
                <a:gd name="T4" fmla="*/ 80 w 248"/>
                <a:gd name="T5" fmla="*/ 169 h 249"/>
                <a:gd name="T6" fmla="*/ 29 w 248"/>
                <a:gd name="T7" fmla="*/ 117 h 249"/>
                <a:gd name="T8" fmla="*/ 17 w 248"/>
                <a:gd name="T9" fmla="*/ 26 h 249"/>
                <a:gd name="T10" fmla="*/ 166 w 248"/>
                <a:gd name="T11" fmla="*/ 83 h 249"/>
                <a:gd name="T12" fmla="*/ 223 w 248"/>
                <a:gd name="T13" fmla="*/ 231 h 249"/>
              </a:gdLst>
              <a:ahLst/>
              <a:cxnLst>
                <a:cxn ang="0">
                  <a:pos x="T0" y="T1"/>
                </a:cxn>
                <a:cxn ang="0">
                  <a:pos x="T2" y="T3"/>
                </a:cxn>
                <a:cxn ang="0">
                  <a:pos x="T4" y="T5"/>
                </a:cxn>
                <a:cxn ang="0">
                  <a:pos x="T6" y="T7"/>
                </a:cxn>
                <a:cxn ang="0">
                  <a:pos x="T8" y="T9"/>
                </a:cxn>
                <a:cxn ang="0">
                  <a:pos x="T10" y="T11"/>
                </a:cxn>
                <a:cxn ang="0">
                  <a:pos x="T12" y="T13"/>
                </a:cxn>
              </a:cxnLst>
              <a:rect l="0" t="0" r="r" b="b"/>
              <a:pathLst>
                <a:path w="248" h="249">
                  <a:moveTo>
                    <a:pt x="223" y="231"/>
                  </a:moveTo>
                  <a:cubicBezTo>
                    <a:pt x="206" y="249"/>
                    <a:pt x="169" y="242"/>
                    <a:pt x="130" y="218"/>
                  </a:cubicBezTo>
                  <a:cubicBezTo>
                    <a:pt x="111" y="207"/>
                    <a:pt x="98" y="187"/>
                    <a:pt x="80" y="169"/>
                  </a:cubicBezTo>
                  <a:cubicBezTo>
                    <a:pt x="61" y="150"/>
                    <a:pt x="40" y="136"/>
                    <a:pt x="29" y="117"/>
                  </a:cubicBezTo>
                  <a:cubicBezTo>
                    <a:pt x="6" y="78"/>
                    <a:pt x="0" y="43"/>
                    <a:pt x="17" y="26"/>
                  </a:cubicBezTo>
                  <a:cubicBezTo>
                    <a:pt x="42" y="0"/>
                    <a:pt x="109" y="26"/>
                    <a:pt x="166" y="83"/>
                  </a:cubicBezTo>
                  <a:cubicBezTo>
                    <a:pt x="222" y="140"/>
                    <a:pt x="248" y="206"/>
                    <a:pt x="223" y="231"/>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765"/>
            <p:cNvSpPr/>
            <p:nvPr/>
          </p:nvSpPr>
          <p:spPr bwMode="auto">
            <a:xfrm>
              <a:off x="2602" y="3063"/>
              <a:ext cx="35" cy="55"/>
            </a:xfrm>
            <a:custGeom>
              <a:avLst/>
              <a:gdLst>
                <a:gd name="T0" fmla="*/ 15 w 20"/>
                <a:gd name="T1" fmla="*/ 18 h 31"/>
                <a:gd name="T2" fmla="*/ 3 w 20"/>
                <a:gd name="T3" fmla="*/ 29 h 31"/>
                <a:gd name="T4" fmla="*/ 5 w 20"/>
                <a:gd name="T5" fmla="*/ 13 h 31"/>
                <a:gd name="T6" fmla="*/ 17 w 20"/>
                <a:gd name="T7" fmla="*/ 2 h 31"/>
                <a:gd name="T8" fmla="*/ 15 w 20"/>
                <a:gd name="T9" fmla="*/ 18 h 31"/>
              </a:gdLst>
              <a:ahLst/>
              <a:cxnLst>
                <a:cxn ang="0">
                  <a:pos x="T0" y="T1"/>
                </a:cxn>
                <a:cxn ang="0">
                  <a:pos x="T2" y="T3"/>
                </a:cxn>
                <a:cxn ang="0">
                  <a:pos x="T4" y="T5"/>
                </a:cxn>
                <a:cxn ang="0">
                  <a:pos x="T6" y="T7"/>
                </a:cxn>
                <a:cxn ang="0">
                  <a:pos x="T8" y="T9"/>
                </a:cxn>
              </a:cxnLst>
              <a:rect l="0" t="0" r="r" b="b"/>
              <a:pathLst>
                <a:path w="20" h="31">
                  <a:moveTo>
                    <a:pt x="15" y="18"/>
                  </a:moveTo>
                  <a:cubicBezTo>
                    <a:pt x="12" y="26"/>
                    <a:pt x="6" y="31"/>
                    <a:pt x="3" y="29"/>
                  </a:cubicBezTo>
                  <a:cubicBezTo>
                    <a:pt x="0" y="28"/>
                    <a:pt x="1" y="20"/>
                    <a:pt x="5" y="13"/>
                  </a:cubicBezTo>
                  <a:cubicBezTo>
                    <a:pt x="8" y="5"/>
                    <a:pt x="14" y="0"/>
                    <a:pt x="17" y="2"/>
                  </a:cubicBezTo>
                  <a:cubicBezTo>
                    <a:pt x="20" y="3"/>
                    <a:pt x="19" y="11"/>
                    <a:pt x="15" y="18"/>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766"/>
            <p:cNvSpPr/>
            <p:nvPr/>
          </p:nvSpPr>
          <p:spPr bwMode="auto">
            <a:xfrm>
              <a:off x="2440" y="2921"/>
              <a:ext cx="54" cy="34"/>
            </a:xfrm>
            <a:custGeom>
              <a:avLst/>
              <a:gdLst>
                <a:gd name="T0" fmla="*/ 12 w 30"/>
                <a:gd name="T1" fmla="*/ 4 h 19"/>
                <a:gd name="T2" fmla="*/ 1 w 30"/>
                <a:gd name="T3" fmla="*/ 16 h 19"/>
                <a:gd name="T4" fmla="*/ 18 w 30"/>
                <a:gd name="T5" fmla="*/ 15 h 19"/>
                <a:gd name="T6" fmla="*/ 29 w 30"/>
                <a:gd name="T7" fmla="*/ 3 h 19"/>
                <a:gd name="T8" fmla="*/ 12 w 30"/>
                <a:gd name="T9" fmla="*/ 4 h 19"/>
              </a:gdLst>
              <a:ahLst/>
              <a:cxnLst>
                <a:cxn ang="0">
                  <a:pos x="T0" y="T1"/>
                </a:cxn>
                <a:cxn ang="0">
                  <a:pos x="T2" y="T3"/>
                </a:cxn>
                <a:cxn ang="0">
                  <a:pos x="T4" y="T5"/>
                </a:cxn>
                <a:cxn ang="0">
                  <a:pos x="T6" y="T7"/>
                </a:cxn>
                <a:cxn ang="0">
                  <a:pos x="T8" y="T9"/>
                </a:cxn>
              </a:cxnLst>
              <a:rect l="0" t="0" r="r" b="b"/>
              <a:pathLst>
                <a:path w="30" h="19">
                  <a:moveTo>
                    <a:pt x="12" y="4"/>
                  </a:moveTo>
                  <a:cubicBezTo>
                    <a:pt x="5" y="8"/>
                    <a:pt x="0" y="13"/>
                    <a:pt x="1" y="16"/>
                  </a:cubicBezTo>
                  <a:cubicBezTo>
                    <a:pt x="3" y="19"/>
                    <a:pt x="10" y="19"/>
                    <a:pt x="18" y="15"/>
                  </a:cubicBezTo>
                  <a:cubicBezTo>
                    <a:pt x="25" y="11"/>
                    <a:pt x="30" y="6"/>
                    <a:pt x="29" y="3"/>
                  </a:cubicBezTo>
                  <a:cubicBezTo>
                    <a:pt x="27" y="0"/>
                    <a:pt x="20" y="0"/>
                    <a:pt x="12" y="4"/>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767"/>
            <p:cNvSpPr/>
            <p:nvPr/>
          </p:nvSpPr>
          <p:spPr bwMode="auto">
            <a:xfrm>
              <a:off x="2417" y="2866"/>
              <a:ext cx="274" cy="274"/>
            </a:xfrm>
            <a:custGeom>
              <a:avLst/>
              <a:gdLst>
                <a:gd name="T0" fmla="*/ 133 w 154"/>
                <a:gd name="T1" fmla="*/ 26 h 154"/>
                <a:gd name="T2" fmla="*/ 133 w 154"/>
                <a:gd name="T3" fmla="*/ 26 h 154"/>
                <a:gd name="T4" fmla="*/ 105 w 154"/>
                <a:gd name="T5" fmla="*/ 2 h 154"/>
                <a:gd name="T6" fmla="*/ 118 w 154"/>
                <a:gd name="T7" fmla="*/ 15 h 154"/>
                <a:gd name="T8" fmla="*/ 107 w 154"/>
                <a:gd name="T9" fmla="*/ 11 h 154"/>
                <a:gd name="T10" fmla="*/ 85 w 154"/>
                <a:gd name="T11" fmla="*/ 1 h 154"/>
                <a:gd name="T12" fmla="*/ 93 w 154"/>
                <a:gd name="T13" fmla="*/ 7 h 154"/>
                <a:gd name="T14" fmla="*/ 35 w 154"/>
                <a:gd name="T15" fmla="*/ 34 h 154"/>
                <a:gd name="T16" fmla="*/ 24 w 154"/>
                <a:gd name="T17" fmla="*/ 131 h 154"/>
                <a:gd name="T18" fmla="*/ 120 w 154"/>
                <a:gd name="T19" fmla="*/ 120 h 154"/>
                <a:gd name="T20" fmla="*/ 133 w 154"/>
                <a:gd name="T21" fmla="*/ 2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154">
                  <a:moveTo>
                    <a:pt x="133" y="26"/>
                  </a:moveTo>
                  <a:cubicBezTo>
                    <a:pt x="133" y="26"/>
                    <a:pt x="133" y="26"/>
                    <a:pt x="133" y="26"/>
                  </a:cubicBezTo>
                  <a:cubicBezTo>
                    <a:pt x="133" y="26"/>
                    <a:pt x="122" y="7"/>
                    <a:pt x="105" y="2"/>
                  </a:cubicBezTo>
                  <a:cubicBezTo>
                    <a:pt x="105" y="2"/>
                    <a:pt x="114" y="8"/>
                    <a:pt x="118" y="15"/>
                  </a:cubicBezTo>
                  <a:cubicBezTo>
                    <a:pt x="115" y="13"/>
                    <a:pt x="111" y="12"/>
                    <a:pt x="107" y="11"/>
                  </a:cubicBezTo>
                  <a:cubicBezTo>
                    <a:pt x="100" y="5"/>
                    <a:pt x="90" y="0"/>
                    <a:pt x="85" y="1"/>
                  </a:cubicBezTo>
                  <a:cubicBezTo>
                    <a:pt x="85" y="1"/>
                    <a:pt x="91" y="3"/>
                    <a:pt x="93" y="7"/>
                  </a:cubicBezTo>
                  <a:cubicBezTo>
                    <a:pt x="75" y="8"/>
                    <a:pt x="51" y="18"/>
                    <a:pt x="35" y="34"/>
                  </a:cubicBezTo>
                  <a:cubicBezTo>
                    <a:pt x="5" y="64"/>
                    <a:pt x="0" y="107"/>
                    <a:pt x="24" y="131"/>
                  </a:cubicBezTo>
                  <a:cubicBezTo>
                    <a:pt x="48" y="154"/>
                    <a:pt x="91" y="149"/>
                    <a:pt x="120" y="120"/>
                  </a:cubicBezTo>
                  <a:cubicBezTo>
                    <a:pt x="149" y="91"/>
                    <a:pt x="154" y="50"/>
                    <a:pt x="133" y="26"/>
                  </a:cubicBezTo>
                  <a:close/>
                </a:path>
              </a:pathLst>
            </a:custGeom>
            <a:solidFill>
              <a:srgbClr val="322E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768"/>
            <p:cNvSpPr/>
            <p:nvPr/>
          </p:nvSpPr>
          <p:spPr bwMode="auto">
            <a:xfrm>
              <a:off x="2506" y="2942"/>
              <a:ext cx="101" cy="102"/>
            </a:xfrm>
            <a:custGeom>
              <a:avLst/>
              <a:gdLst>
                <a:gd name="T0" fmla="*/ 57 w 57"/>
                <a:gd name="T1" fmla="*/ 0 h 57"/>
                <a:gd name="T2" fmla="*/ 54 w 57"/>
                <a:gd name="T3" fmla="*/ 2 h 57"/>
                <a:gd name="T4" fmla="*/ 47 w 57"/>
                <a:gd name="T5" fmla="*/ 8 h 57"/>
                <a:gd name="T6" fmla="*/ 43 w 57"/>
                <a:gd name="T7" fmla="*/ 12 h 57"/>
                <a:gd name="T8" fmla="*/ 37 w 57"/>
                <a:gd name="T9" fmla="*/ 17 h 57"/>
                <a:gd name="T10" fmla="*/ 27 w 57"/>
                <a:gd name="T11" fmla="*/ 27 h 57"/>
                <a:gd name="T12" fmla="*/ 21 w 57"/>
                <a:gd name="T13" fmla="*/ 32 h 57"/>
                <a:gd name="T14" fmla="*/ 16 w 57"/>
                <a:gd name="T15" fmla="*/ 37 h 57"/>
                <a:gd name="T16" fmla="*/ 11 w 57"/>
                <a:gd name="T17" fmla="*/ 42 h 57"/>
                <a:gd name="T18" fmla="*/ 9 w 57"/>
                <a:gd name="T19" fmla="*/ 45 h 57"/>
                <a:gd name="T20" fmla="*/ 7 w 57"/>
                <a:gd name="T21" fmla="*/ 47 h 57"/>
                <a:gd name="T22" fmla="*/ 4 w 57"/>
                <a:gd name="T23" fmla="*/ 51 h 57"/>
                <a:gd name="T24" fmla="*/ 2 w 57"/>
                <a:gd name="T25" fmla="*/ 54 h 57"/>
                <a:gd name="T26" fmla="*/ 1 w 57"/>
                <a:gd name="T27" fmla="*/ 57 h 57"/>
                <a:gd name="T28" fmla="*/ 0 w 57"/>
                <a:gd name="T29" fmla="*/ 57 h 57"/>
                <a:gd name="T30" fmla="*/ 1 w 57"/>
                <a:gd name="T31" fmla="*/ 57 h 57"/>
                <a:gd name="T32" fmla="*/ 2 w 57"/>
                <a:gd name="T33" fmla="*/ 54 h 57"/>
                <a:gd name="T34" fmla="*/ 4 w 57"/>
                <a:gd name="T35" fmla="*/ 51 h 57"/>
                <a:gd name="T36" fmla="*/ 7 w 57"/>
                <a:gd name="T37" fmla="*/ 46 h 57"/>
                <a:gd name="T38" fmla="*/ 9 w 57"/>
                <a:gd name="T39" fmla="*/ 44 h 57"/>
                <a:gd name="T40" fmla="*/ 11 w 57"/>
                <a:gd name="T41" fmla="*/ 42 h 57"/>
                <a:gd name="T42" fmla="*/ 15 w 57"/>
                <a:gd name="T43" fmla="*/ 36 h 57"/>
                <a:gd name="T44" fmla="*/ 20 w 57"/>
                <a:gd name="T45" fmla="*/ 31 h 57"/>
                <a:gd name="T46" fmla="*/ 25 w 57"/>
                <a:gd name="T47" fmla="*/ 26 h 57"/>
                <a:gd name="T48" fmla="*/ 37 w 57"/>
                <a:gd name="T49" fmla="*/ 16 h 57"/>
                <a:gd name="T50" fmla="*/ 42 w 57"/>
                <a:gd name="T51" fmla="*/ 11 h 57"/>
                <a:gd name="T52" fmla="*/ 47 w 57"/>
                <a:gd name="T53" fmla="*/ 7 h 57"/>
                <a:gd name="T54" fmla="*/ 54 w 57"/>
                <a:gd name="T55" fmla="*/ 2 h 57"/>
                <a:gd name="T56" fmla="*/ 57 w 57"/>
                <a:gd name="T5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57">
                  <a:moveTo>
                    <a:pt x="57" y="0"/>
                  </a:moveTo>
                  <a:cubicBezTo>
                    <a:pt x="57" y="0"/>
                    <a:pt x="56" y="1"/>
                    <a:pt x="54" y="2"/>
                  </a:cubicBezTo>
                  <a:cubicBezTo>
                    <a:pt x="52" y="3"/>
                    <a:pt x="50" y="6"/>
                    <a:pt x="47" y="8"/>
                  </a:cubicBezTo>
                  <a:cubicBezTo>
                    <a:pt x="46" y="9"/>
                    <a:pt x="44" y="11"/>
                    <a:pt x="43" y="12"/>
                  </a:cubicBezTo>
                  <a:cubicBezTo>
                    <a:pt x="41" y="14"/>
                    <a:pt x="39" y="15"/>
                    <a:pt x="37" y="17"/>
                  </a:cubicBezTo>
                  <a:cubicBezTo>
                    <a:pt x="34" y="20"/>
                    <a:pt x="30" y="23"/>
                    <a:pt x="27" y="27"/>
                  </a:cubicBezTo>
                  <a:cubicBezTo>
                    <a:pt x="25" y="29"/>
                    <a:pt x="23" y="30"/>
                    <a:pt x="21" y="32"/>
                  </a:cubicBezTo>
                  <a:cubicBezTo>
                    <a:pt x="19" y="34"/>
                    <a:pt x="18" y="36"/>
                    <a:pt x="16" y="37"/>
                  </a:cubicBezTo>
                  <a:cubicBezTo>
                    <a:pt x="14" y="39"/>
                    <a:pt x="13" y="41"/>
                    <a:pt x="11" y="42"/>
                  </a:cubicBezTo>
                  <a:cubicBezTo>
                    <a:pt x="11" y="43"/>
                    <a:pt x="10" y="44"/>
                    <a:pt x="9" y="45"/>
                  </a:cubicBezTo>
                  <a:cubicBezTo>
                    <a:pt x="9" y="45"/>
                    <a:pt x="8" y="46"/>
                    <a:pt x="7" y="47"/>
                  </a:cubicBezTo>
                  <a:cubicBezTo>
                    <a:pt x="6" y="48"/>
                    <a:pt x="5" y="50"/>
                    <a:pt x="4" y="51"/>
                  </a:cubicBezTo>
                  <a:cubicBezTo>
                    <a:pt x="3" y="52"/>
                    <a:pt x="3" y="53"/>
                    <a:pt x="2" y="54"/>
                  </a:cubicBezTo>
                  <a:cubicBezTo>
                    <a:pt x="1" y="55"/>
                    <a:pt x="1" y="56"/>
                    <a:pt x="1" y="57"/>
                  </a:cubicBezTo>
                  <a:cubicBezTo>
                    <a:pt x="0" y="57"/>
                    <a:pt x="0" y="57"/>
                    <a:pt x="0" y="57"/>
                  </a:cubicBezTo>
                  <a:cubicBezTo>
                    <a:pt x="0" y="57"/>
                    <a:pt x="0" y="57"/>
                    <a:pt x="1" y="57"/>
                  </a:cubicBezTo>
                  <a:cubicBezTo>
                    <a:pt x="1" y="56"/>
                    <a:pt x="1" y="55"/>
                    <a:pt x="2" y="54"/>
                  </a:cubicBezTo>
                  <a:cubicBezTo>
                    <a:pt x="2" y="53"/>
                    <a:pt x="3" y="52"/>
                    <a:pt x="4" y="51"/>
                  </a:cubicBezTo>
                  <a:cubicBezTo>
                    <a:pt x="5" y="49"/>
                    <a:pt x="6" y="48"/>
                    <a:pt x="7" y="46"/>
                  </a:cubicBezTo>
                  <a:cubicBezTo>
                    <a:pt x="7" y="46"/>
                    <a:pt x="8" y="45"/>
                    <a:pt x="9" y="44"/>
                  </a:cubicBezTo>
                  <a:cubicBezTo>
                    <a:pt x="9" y="43"/>
                    <a:pt x="10" y="42"/>
                    <a:pt x="11" y="42"/>
                  </a:cubicBezTo>
                  <a:cubicBezTo>
                    <a:pt x="12" y="40"/>
                    <a:pt x="13" y="38"/>
                    <a:pt x="15" y="36"/>
                  </a:cubicBezTo>
                  <a:cubicBezTo>
                    <a:pt x="17" y="35"/>
                    <a:pt x="18" y="33"/>
                    <a:pt x="20" y="31"/>
                  </a:cubicBezTo>
                  <a:cubicBezTo>
                    <a:pt x="22" y="29"/>
                    <a:pt x="24" y="28"/>
                    <a:pt x="25" y="26"/>
                  </a:cubicBezTo>
                  <a:cubicBezTo>
                    <a:pt x="29" y="22"/>
                    <a:pt x="33" y="19"/>
                    <a:pt x="37" y="16"/>
                  </a:cubicBezTo>
                  <a:cubicBezTo>
                    <a:pt x="38" y="14"/>
                    <a:pt x="40" y="13"/>
                    <a:pt x="42" y="11"/>
                  </a:cubicBezTo>
                  <a:cubicBezTo>
                    <a:pt x="44" y="10"/>
                    <a:pt x="45" y="9"/>
                    <a:pt x="47" y="7"/>
                  </a:cubicBezTo>
                  <a:cubicBezTo>
                    <a:pt x="50" y="5"/>
                    <a:pt x="52" y="3"/>
                    <a:pt x="54" y="2"/>
                  </a:cubicBezTo>
                  <a:cubicBezTo>
                    <a:pt x="56" y="0"/>
                    <a:pt x="57" y="0"/>
                    <a:pt x="57" y="0"/>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769"/>
            <p:cNvSpPr/>
            <p:nvPr/>
          </p:nvSpPr>
          <p:spPr bwMode="auto">
            <a:xfrm>
              <a:off x="2570" y="2932"/>
              <a:ext cx="12" cy="30"/>
            </a:xfrm>
            <a:custGeom>
              <a:avLst/>
              <a:gdLst>
                <a:gd name="T0" fmla="*/ 0 w 7"/>
                <a:gd name="T1" fmla="*/ 0 h 17"/>
                <a:gd name="T2" fmla="*/ 2 w 7"/>
                <a:gd name="T3" fmla="*/ 2 h 17"/>
                <a:gd name="T4" fmla="*/ 5 w 7"/>
                <a:gd name="T5" fmla="*/ 8 h 17"/>
                <a:gd name="T6" fmla="*/ 7 w 7"/>
                <a:gd name="T7" fmla="*/ 14 h 17"/>
                <a:gd name="T8" fmla="*/ 7 w 7"/>
                <a:gd name="T9" fmla="*/ 16 h 17"/>
                <a:gd name="T10" fmla="*/ 7 w 7"/>
                <a:gd name="T11" fmla="*/ 17 h 17"/>
                <a:gd name="T12" fmla="*/ 7 w 7"/>
                <a:gd name="T13" fmla="*/ 16 h 17"/>
                <a:gd name="T14" fmla="*/ 7 w 7"/>
                <a:gd name="T15" fmla="*/ 15 h 17"/>
                <a:gd name="T16" fmla="*/ 6 w 7"/>
                <a:gd name="T17" fmla="*/ 14 h 17"/>
                <a:gd name="T18" fmla="*/ 5 w 7"/>
                <a:gd name="T19" fmla="*/ 12 h 17"/>
                <a:gd name="T20" fmla="*/ 3 w 7"/>
                <a:gd name="T21" fmla="*/ 9 h 17"/>
                <a:gd name="T22" fmla="*/ 1 w 7"/>
                <a:gd name="T23" fmla="*/ 3 h 17"/>
                <a:gd name="T24" fmla="*/ 0 w 7"/>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7">
                  <a:moveTo>
                    <a:pt x="0" y="0"/>
                  </a:moveTo>
                  <a:cubicBezTo>
                    <a:pt x="0" y="0"/>
                    <a:pt x="1" y="1"/>
                    <a:pt x="2" y="2"/>
                  </a:cubicBezTo>
                  <a:cubicBezTo>
                    <a:pt x="3" y="4"/>
                    <a:pt x="4" y="6"/>
                    <a:pt x="5" y="8"/>
                  </a:cubicBezTo>
                  <a:cubicBezTo>
                    <a:pt x="6" y="10"/>
                    <a:pt x="7" y="12"/>
                    <a:pt x="7" y="14"/>
                  </a:cubicBezTo>
                  <a:cubicBezTo>
                    <a:pt x="7" y="15"/>
                    <a:pt x="7" y="16"/>
                    <a:pt x="7" y="16"/>
                  </a:cubicBezTo>
                  <a:cubicBezTo>
                    <a:pt x="7" y="17"/>
                    <a:pt x="7" y="17"/>
                    <a:pt x="7" y="17"/>
                  </a:cubicBezTo>
                  <a:cubicBezTo>
                    <a:pt x="7" y="17"/>
                    <a:pt x="7" y="17"/>
                    <a:pt x="7" y="16"/>
                  </a:cubicBezTo>
                  <a:cubicBezTo>
                    <a:pt x="7" y="15"/>
                    <a:pt x="7" y="15"/>
                    <a:pt x="7" y="15"/>
                  </a:cubicBezTo>
                  <a:cubicBezTo>
                    <a:pt x="6" y="15"/>
                    <a:pt x="6" y="15"/>
                    <a:pt x="6" y="14"/>
                  </a:cubicBezTo>
                  <a:cubicBezTo>
                    <a:pt x="6" y="14"/>
                    <a:pt x="5" y="13"/>
                    <a:pt x="5" y="12"/>
                  </a:cubicBezTo>
                  <a:cubicBezTo>
                    <a:pt x="4" y="11"/>
                    <a:pt x="4" y="10"/>
                    <a:pt x="3" y="9"/>
                  </a:cubicBezTo>
                  <a:cubicBezTo>
                    <a:pt x="2" y="7"/>
                    <a:pt x="1" y="5"/>
                    <a:pt x="1" y="3"/>
                  </a:cubicBezTo>
                  <a:cubicBezTo>
                    <a:pt x="0" y="1"/>
                    <a:pt x="0" y="0"/>
                    <a:pt x="0" y="0"/>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770"/>
            <p:cNvSpPr/>
            <p:nvPr/>
          </p:nvSpPr>
          <p:spPr bwMode="auto">
            <a:xfrm>
              <a:off x="2577" y="2966"/>
              <a:ext cx="34" cy="17"/>
            </a:xfrm>
            <a:custGeom>
              <a:avLst/>
              <a:gdLst>
                <a:gd name="T0" fmla="*/ 19 w 19"/>
                <a:gd name="T1" fmla="*/ 10 h 10"/>
                <a:gd name="T2" fmla="*/ 16 w 19"/>
                <a:gd name="T3" fmla="*/ 8 h 10"/>
                <a:gd name="T4" fmla="*/ 10 w 19"/>
                <a:gd name="T5" fmla="*/ 4 h 10"/>
                <a:gd name="T6" fmla="*/ 4 w 19"/>
                <a:gd name="T7" fmla="*/ 1 h 10"/>
                <a:gd name="T8" fmla="*/ 1 w 19"/>
                <a:gd name="T9" fmla="*/ 0 h 10"/>
                <a:gd name="T10" fmla="*/ 0 w 19"/>
                <a:gd name="T11" fmla="*/ 1 h 10"/>
                <a:gd name="T12" fmla="*/ 1 w 19"/>
                <a:gd name="T13" fmla="*/ 0 h 10"/>
                <a:gd name="T14" fmla="*/ 4 w 19"/>
                <a:gd name="T15" fmla="*/ 0 h 10"/>
                <a:gd name="T16" fmla="*/ 7 w 19"/>
                <a:gd name="T17" fmla="*/ 0 h 10"/>
                <a:gd name="T18" fmla="*/ 11 w 19"/>
                <a:gd name="T19" fmla="*/ 2 h 10"/>
                <a:gd name="T20" fmla="*/ 17 w 19"/>
                <a:gd name="T21" fmla="*/ 7 h 10"/>
                <a:gd name="T22" fmla="*/ 19 w 19"/>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0">
                  <a:moveTo>
                    <a:pt x="19" y="10"/>
                  </a:moveTo>
                  <a:cubicBezTo>
                    <a:pt x="19" y="10"/>
                    <a:pt x="18" y="9"/>
                    <a:pt x="16" y="8"/>
                  </a:cubicBezTo>
                  <a:cubicBezTo>
                    <a:pt x="15" y="7"/>
                    <a:pt x="13" y="5"/>
                    <a:pt x="10" y="4"/>
                  </a:cubicBezTo>
                  <a:cubicBezTo>
                    <a:pt x="8" y="2"/>
                    <a:pt x="6" y="1"/>
                    <a:pt x="4" y="1"/>
                  </a:cubicBezTo>
                  <a:cubicBezTo>
                    <a:pt x="3" y="0"/>
                    <a:pt x="2" y="0"/>
                    <a:pt x="1" y="0"/>
                  </a:cubicBezTo>
                  <a:cubicBezTo>
                    <a:pt x="1" y="0"/>
                    <a:pt x="0" y="1"/>
                    <a:pt x="0" y="1"/>
                  </a:cubicBezTo>
                  <a:cubicBezTo>
                    <a:pt x="0" y="1"/>
                    <a:pt x="1" y="0"/>
                    <a:pt x="1" y="0"/>
                  </a:cubicBezTo>
                  <a:cubicBezTo>
                    <a:pt x="2" y="0"/>
                    <a:pt x="3" y="0"/>
                    <a:pt x="4" y="0"/>
                  </a:cubicBezTo>
                  <a:cubicBezTo>
                    <a:pt x="5" y="0"/>
                    <a:pt x="6" y="0"/>
                    <a:pt x="7" y="0"/>
                  </a:cubicBezTo>
                  <a:cubicBezTo>
                    <a:pt x="9" y="1"/>
                    <a:pt x="10" y="2"/>
                    <a:pt x="11" y="2"/>
                  </a:cubicBezTo>
                  <a:cubicBezTo>
                    <a:pt x="13" y="4"/>
                    <a:pt x="16" y="6"/>
                    <a:pt x="17" y="7"/>
                  </a:cubicBezTo>
                  <a:cubicBezTo>
                    <a:pt x="19" y="8"/>
                    <a:pt x="19" y="10"/>
                    <a:pt x="19" y="10"/>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771"/>
            <p:cNvSpPr/>
            <p:nvPr/>
          </p:nvSpPr>
          <p:spPr bwMode="auto">
            <a:xfrm>
              <a:off x="2543" y="2950"/>
              <a:ext cx="16" cy="33"/>
            </a:xfrm>
            <a:custGeom>
              <a:avLst/>
              <a:gdLst>
                <a:gd name="T0" fmla="*/ 0 w 9"/>
                <a:gd name="T1" fmla="*/ 0 h 19"/>
                <a:gd name="T2" fmla="*/ 2 w 9"/>
                <a:gd name="T3" fmla="*/ 3 h 19"/>
                <a:gd name="T4" fmla="*/ 6 w 9"/>
                <a:gd name="T5" fmla="*/ 9 h 19"/>
                <a:gd name="T6" fmla="*/ 8 w 9"/>
                <a:gd name="T7" fmla="*/ 15 h 19"/>
                <a:gd name="T8" fmla="*/ 9 w 9"/>
                <a:gd name="T9" fmla="*/ 18 h 19"/>
                <a:gd name="T10" fmla="*/ 8 w 9"/>
                <a:gd name="T11" fmla="*/ 19 h 19"/>
                <a:gd name="T12" fmla="*/ 8 w 9"/>
                <a:gd name="T13" fmla="*/ 19 h 19"/>
                <a:gd name="T14" fmla="*/ 8 w 9"/>
                <a:gd name="T15" fmla="*/ 18 h 19"/>
                <a:gd name="T16" fmla="*/ 8 w 9"/>
                <a:gd name="T17" fmla="*/ 17 h 19"/>
                <a:gd name="T18" fmla="*/ 7 w 9"/>
                <a:gd name="T19" fmla="*/ 16 h 19"/>
                <a:gd name="T20" fmla="*/ 6 w 9"/>
                <a:gd name="T21" fmla="*/ 13 h 19"/>
                <a:gd name="T22" fmla="*/ 4 w 9"/>
                <a:gd name="T23" fmla="*/ 10 h 19"/>
                <a:gd name="T24" fmla="*/ 1 w 9"/>
                <a:gd name="T25" fmla="*/ 3 h 19"/>
                <a:gd name="T26" fmla="*/ 0 w 9"/>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9">
                  <a:moveTo>
                    <a:pt x="0" y="0"/>
                  </a:moveTo>
                  <a:cubicBezTo>
                    <a:pt x="0" y="0"/>
                    <a:pt x="1" y="1"/>
                    <a:pt x="2" y="3"/>
                  </a:cubicBezTo>
                  <a:cubicBezTo>
                    <a:pt x="3" y="4"/>
                    <a:pt x="4" y="7"/>
                    <a:pt x="6" y="9"/>
                  </a:cubicBezTo>
                  <a:cubicBezTo>
                    <a:pt x="7" y="11"/>
                    <a:pt x="8" y="14"/>
                    <a:pt x="8" y="15"/>
                  </a:cubicBezTo>
                  <a:cubicBezTo>
                    <a:pt x="8" y="16"/>
                    <a:pt x="9" y="17"/>
                    <a:pt x="9" y="18"/>
                  </a:cubicBezTo>
                  <a:cubicBezTo>
                    <a:pt x="8" y="19"/>
                    <a:pt x="8" y="19"/>
                    <a:pt x="8" y="19"/>
                  </a:cubicBezTo>
                  <a:cubicBezTo>
                    <a:pt x="8" y="19"/>
                    <a:pt x="8" y="19"/>
                    <a:pt x="8" y="19"/>
                  </a:cubicBezTo>
                  <a:cubicBezTo>
                    <a:pt x="8" y="19"/>
                    <a:pt x="8" y="18"/>
                    <a:pt x="8" y="18"/>
                  </a:cubicBezTo>
                  <a:cubicBezTo>
                    <a:pt x="8" y="17"/>
                    <a:pt x="8" y="17"/>
                    <a:pt x="8" y="17"/>
                  </a:cubicBezTo>
                  <a:cubicBezTo>
                    <a:pt x="8" y="17"/>
                    <a:pt x="8" y="16"/>
                    <a:pt x="7" y="16"/>
                  </a:cubicBezTo>
                  <a:cubicBezTo>
                    <a:pt x="7" y="15"/>
                    <a:pt x="6" y="14"/>
                    <a:pt x="6" y="13"/>
                  </a:cubicBezTo>
                  <a:cubicBezTo>
                    <a:pt x="5" y="12"/>
                    <a:pt x="5" y="11"/>
                    <a:pt x="4" y="10"/>
                  </a:cubicBezTo>
                  <a:cubicBezTo>
                    <a:pt x="3" y="7"/>
                    <a:pt x="2" y="5"/>
                    <a:pt x="1" y="3"/>
                  </a:cubicBezTo>
                  <a:cubicBezTo>
                    <a:pt x="0" y="1"/>
                    <a:pt x="0" y="0"/>
                    <a:pt x="0" y="0"/>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772"/>
            <p:cNvSpPr/>
            <p:nvPr/>
          </p:nvSpPr>
          <p:spPr bwMode="auto">
            <a:xfrm>
              <a:off x="2552" y="2987"/>
              <a:ext cx="32" cy="14"/>
            </a:xfrm>
            <a:custGeom>
              <a:avLst/>
              <a:gdLst>
                <a:gd name="T0" fmla="*/ 18 w 18"/>
                <a:gd name="T1" fmla="*/ 8 h 8"/>
                <a:gd name="T2" fmla="*/ 15 w 18"/>
                <a:gd name="T3" fmla="*/ 6 h 8"/>
                <a:gd name="T4" fmla="*/ 13 w 18"/>
                <a:gd name="T5" fmla="*/ 5 h 8"/>
                <a:gd name="T6" fmla="*/ 9 w 18"/>
                <a:gd name="T7" fmla="*/ 3 h 8"/>
                <a:gd name="T8" fmla="*/ 8 w 18"/>
                <a:gd name="T9" fmla="*/ 2 h 8"/>
                <a:gd name="T10" fmla="*/ 6 w 18"/>
                <a:gd name="T11" fmla="*/ 2 h 8"/>
                <a:gd name="T12" fmla="*/ 5 w 18"/>
                <a:gd name="T13" fmla="*/ 1 h 8"/>
                <a:gd name="T14" fmla="*/ 3 w 18"/>
                <a:gd name="T15" fmla="*/ 1 h 8"/>
                <a:gd name="T16" fmla="*/ 2 w 18"/>
                <a:gd name="T17" fmla="*/ 1 h 8"/>
                <a:gd name="T18" fmla="*/ 1 w 18"/>
                <a:gd name="T19" fmla="*/ 1 h 8"/>
                <a:gd name="T20" fmla="*/ 0 w 18"/>
                <a:gd name="T21" fmla="*/ 1 h 8"/>
                <a:gd name="T22" fmla="*/ 1 w 18"/>
                <a:gd name="T23" fmla="*/ 1 h 8"/>
                <a:gd name="T24" fmla="*/ 2 w 18"/>
                <a:gd name="T25" fmla="*/ 0 h 8"/>
                <a:gd name="T26" fmla="*/ 3 w 18"/>
                <a:gd name="T27" fmla="*/ 0 h 8"/>
                <a:gd name="T28" fmla="*/ 4 w 18"/>
                <a:gd name="T29" fmla="*/ 0 h 8"/>
                <a:gd name="T30" fmla="*/ 5 w 18"/>
                <a:gd name="T31" fmla="*/ 0 h 8"/>
                <a:gd name="T32" fmla="*/ 6 w 18"/>
                <a:gd name="T33" fmla="*/ 0 h 8"/>
                <a:gd name="T34" fmla="*/ 10 w 18"/>
                <a:gd name="T35" fmla="*/ 2 h 8"/>
                <a:gd name="T36" fmla="*/ 13 w 18"/>
                <a:gd name="T37" fmla="*/ 4 h 8"/>
                <a:gd name="T38" fmla="*/ 16 w 18"/>
                <a:gd name="T39" fmla="*/ 5 h 8"/>
                <a:gd name="T40" fmla="*/ 18 w 18"/>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8">
                  <a:moveTo>
                    <a:pt x="18" y="8"/>
                  </a:moveTo>
                  <a:cubicBezTo>
                    <a:pt x="18" y="8"/>
                    <a:pt x="17" y="7"/>
                    <a:pt x="15" y="6"/>
                  </a:cubicBezTo>
                  <a:cubicBezTo>
                    <a:pt x="15" y="6"/>
                    <a:pt x="14" y="5"/>
                    <a:pt x="13" y="5"/>
                  </a:cubicBezTo>
                  <a:cubicBezTo>
                    <a:pt x="12" y="4"/>
                    <a:pt x="11" y="4"/>
                    <a:pt x="9" y="3"/>
                  </a:cubicBezTo>
                  <a:cubicBezTo>
                    <a:pt x="9" y="3"/>
                    <a:pt x="8" y="3"/>
                    <a:pt x="8" y="2"/>
                  </a:cubicBezTo>
                  <a:cubicBezTo>
                    <a:pt x="7" y="2"/>
                    <a:pt x="7" y="2"/>
                    <a:pt x="6" y="2"/>
                  </a:cubicBezTo>
                  <a:cubicBezTo>
                    <a:pt x="6" y="2"/>
                    <a:pt x="5" y="1"/>
                    <a:pt x="5" y="1"/>
                  </a:cubicBezTo>
                  <a:cubicBezTo>
                    <a:pt x="4" y="1"/>
                    <a:pt x="4" y="1"/>
                    <a:pt x="3" y="1"/>
                  </a:cubicBezTo>
                  <a:cubicBezTo>
                    <a:pt x="3" y="1"/>
                    <a:pt x="2" y="1"/>
                    <a:pt x="2" y="1"/>
                  </a:cubicBezTo>
                  <a:cubicBezTo>
                    <a:pt x="2" y="1"/>
                    <a:pt x="1" y="1"/>
                    <a:pt x="1" y="1"/>
                  </a:cubicBezTo>
                  <a:cubicBezTo>
                    <a:pt x="0" y="1"/>
                    <a:pt x="0" y="1"/>
                    <a:pt x="0" y="1"/>
                  </a:cubicBezTo>
                  <a:cubicBezTo>
                    <a:pt x="0" y="1"/>
                    <a:pt x="0" y="1"/>
                    <a:pt x="1" y="1"/>
                  </a:cubicBezTo>
                  <a:cubicBezTo>
                    <a:pt x="1" y="1"/>
                    <a:pt x="1" y="0"/>
                    <a:pt x="2" y="0"/>
                  </a:cubicBezTo>
                  <a:cubicBezTo>
                    <a:pt x="2" y="0"/>
                    <a:pt x="3" y="0"/>
                    <a:pt x="3" y="0"/>
                  </a:cubicBezTo>
                  <a:cubicBezTo>
                    <a:pt x="4" y="0"/>
                    <a:pt x="4" y="0"/>
                    <a:pt x="4" y="0"/>
                  </a:cubicBezTo>
                  <a:cubicBezTo>
                    <a:pt x="5" y="0"/>
                    <a:pt x="5" y="0"/>
                    <a:pt x="5" y="0"/>
                  </a:cubicBezTo>
                  <a:cubicBezTo>
                    <a:pt x="5" y="0"/>
                    <a:pt x="6" y="0"/>
                    <a:pt x="6" y="0"/>
                  </a:cubicBezTo>
                  <a:cubicBezTo>
                    <a:pt x="8" y="1"/>
                    <a:pt x="9" y="1"/>
                    <a:pt x="10" y="2"/>
                  </a:cubicBezTo>
                  <a:cubicBezTo>
                    <a:pt x="11" y="2"/>
                    <a:pt x="12" y="3"/>
                    <a:pt x="13" y="4"/>
                  </a:cubicBezTo>
                  <a:cubicBezTo>
                    <a:pt x="14" y="4"/>
                    <a:pt x="15" y="5"/>
                    <a:pt x="16" y="5"/>
                  </a:cubicBezTo>
                  <a:cubicBezTo>
                    <a:pt x="17" y="7"/>
                    <a:pt x="18" y="8"/>
                    <a:pt x="18" y="8"/>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773"/>
            <p:cNvSpPr/>
            <p:nvPr/>
          </p:nvSpPr>
          <p:spPr bwMode="auto">
            <a:xfrm>
              <a:off x="2661" y="2665"/>
              <a:ext cx="58" cy="25"/>
            </a:xfrm>
            <a:custGeom>
              <a:avLst/>
              <a:gdLst>
                <a:gd name="T0" fmla="*/ 29 w 33"/>
                <a:gd name="T1" fmla="*/ 8 h 14"/>
                <a:gd name="T2" fmla="*/ 32 w 33"/>
                <a:gd name="T3" fmla="*/ 3 h 14"/>
                <a:gd name="T4" fmla="*/ 27 w 33"/>
                <a:gd name="T5" fmla="*/ 0 h 14"/>
                <a:gd name="T6" fmla="*/ 4 w 33"/>
                <a:gd name="T7" fmla="*/ 6 h 14"/>
                <a:gd name="T8" fmla="*/ 1 w 33"/>
                <a:gd name="T9" fmla="*/ 10 h 14"/>
                <a:gd name="T10" fmla="*/ 6 w 33"/>
                <a:gd name="T11" fmla="*/ 13 h 14"/>
                <a:gd name="T12" fmla="*/ 29 w 33"/>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33" h="14">
                  <a:moveTo>
                    <a:pt x="29" y="8"/>
                  </a:moveTo>
                  <a:cubicBezTo>
                    <a:pt x="31" y="7"/>
                    <a:pt x="33" y="5"/>
                    <a:pt x="32" y="3"/>
                  </a:cubicBezTo>
                  <a:cubicBezTo>
                    <a:pt x="32" y="1"/>
                    <a:pt x="30" y="0"/>
                    <a:pt x="27" y="0"/>
                  </a:cubicBezTo>
                  <a:cubicBezTo>
                    <a:pt x="4" y="6"/>
                    <a:pt x="4" y="6"/>
                    <a:pt x="4" y="6"/>
                  </a:cubicBezTo>
                  <a:cubicBezTo>
                    <a:pt x="2" y="6"/>
                    <a:pt x="0" y="8"/>
                    <a:pt x="1" y="10"/>
                  </a:cubicBezTo>
                  <a:cubicBezTo>
                    <a:pt x="1" y="12"/>
                    <a:pt x="3" y="14"/>
                    <a:pt x="6" y="13"/>
                  </a:cubicBezTo>
                  <a:lnTo>
                    <a:pt x="29" y="8"/>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774"/>
            <p:cNvSpPr/>
            <p:nvPr/>
          </p:nvSpPr>
          <p:spPr bwMode="auto">
            <a:xfrm>
              <a:off x="2630" y="2656"/>
              <a:ext cx="57" cy="25"/>
            </a:xfrm>
            <a:custGeom>
              <a:avLst/>
              <a:gdLst>
                <a:gd name="T0" fmla="*/ 29 w 32"/>
                <a:gd name="T1" fmla="*/ 8 h 14"/>
                <a:gd name="T2" fmla="*/ 32 w 32"/>
                <a:gd name="T3" fmla="*/ 3 h 14"/>
                <a:gd name="T4" fmla="*/ 27 w 32"/>
                <a:gd name="T5" fmla="*/ 0 h 14"/>
                <a:gd name="T6" fmla="*/ 3 w 32"/>
                <a:gd name="T7" fmla="*/ 6 h 14"/>
                <a:gd name="T8" fmla="*/ 0 w 32"/>
                <a:gd name="T9" fmla="*/ 10 h 14"/>
                <a:gd name="T10" fmla="*/ 5 w 32"/>
                <a:gd name="T11" fmla="*/ 13 h 14"/>
                <a:gd name="T12" fmla="*/ 29 w 32"/>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32" h="14">
                  <a:moveTo>
                    <a:pt x="29" y="8"/>
                  </a:moveTo>
                  <a:cubicBezTo>
                    <a:pt x="31" y="7"/>
                    <a:pt x="32" y="5"/>
                    <a:pt x="32" y="3"/>
                  </a:cubicBezTo>
                  <a:cubicBezTo>
                    <a:pt x="31" y="1"/>
                    <a:pt x="29" y="0"/>
                    <a:pt x="27" y="0"/>
                  </a:cubicBezTo>
                  <a:cubicBezTo>
                    <a:pt x="3" y="6"/>
                    <a:pt x="3" y="6"/>
                    <a:pt x="3" y="6"/>
                  </a:cubicBezTo>
                  <a:cubicBezTo>
                    <a:pt x="1" y="6"/>
                    <a:pt x="0" y="8"/>
                    <a:pt x="0" y="10"/>
                  </a:cubicBezTo>
                  <a:cubicBezTo>
                    <a:pt x="1" y="12"/>
                    <a:pt x="3" y="14"/>
                    <a:pt x="5" y="13"/>
                  </a:cubicBezTo>
                  <a:lnTo>
                    <a:pt x="29" y="8"/>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775"/>
            <p:cNvSpPr/>
            <p:nvPr/>
          </p:nvSpPr>
          <p:spPr bwMode="auto">
            <a:xfrm>
              <a:off x="2620" y="2642"/>
              <a:ext cx="57" cy="25"/>
            </a:xfrm>
            <a:custGeom>
              <a:avLst/>
              <a:gdLst>
                <a:gd name="T0" fmla="*/ 29 w 32"/>
                <a:gd name="T1" fmla="*/ 8 h 14"/>
                <a:gd name="T2" fmla="*/ 32 w 32"/>
                <a:gd name="T3" fmla="*/ 4 h 14"/>
                <a:gd name="T4" fmla="*/ 27 w 32"/>
                <a:gd name="T5" fmla="*/ 1 h 14"/>
                <a:gd name="T6" fmla="*/ 4 w 32"/>
                <a:gd name="T7" fmla="*/ 6 h 14"/>
                <a:gd name="T8" fmla="*/ 1 w 32"/>
                <a:gd name="T9" fmla="*/ 11 h 14"/>
                <a:gd name="T10" fmla="*/ 5 w 32"/>
                <a:gd name="T11" fmla="*/ 14 h 14"/>
                <a:gd name="T12" fmla="*/ 29 w 32"/>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32" h="14">
                  <a:moveTo>
                    <a:pt x="29" y="8"/>
                  </a:moveTo>
                  <a:cubicBezTo>
                    <a:pt x="31" y="8"/>
                    <a:pt x="32" y="6"/>
                    <a:pt x="32" y="4"/>
                  </a:cubicBezTo>
                  <a:cubicBezTo>
                    <a:pt x="31" y="2"/>
                    <a:pt x="29" y="0"/>
                    <a:pt x="27" y="1"/>
                  </a:cubicBezTo>
                  <a:cubicBezTo>
                    <a:pt x="4" y="6"/>
                    <a:pt x="4" y="6"/>
                    <a:pt x="4" y="6"/>
                  </a:cubicBezTo>
                  <a:cubicBezTo>
                    <a:pt x="2" y="7"/>
                    <a:pt x="0" y="9"/>
                    <a:pt x="1" y="11"/>
                  </a:cubicBezTo>
                  <a:cubicBezTo>
                    <a:pt x="1" y="13"/>
                    <a:pt x="3" y="14"/>
                    <a:pt x="5" y="14"/>
                  </a:cubicBezTo>
                  <a:lnTo>
                    <a:pt x="29" y="8"/>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776"/>
            <p:cNvSpPr/>
            <p:nvPr/>
          </p:nvSpPr>
          <p:spPr bwMode="auto">
            <a:xfrm>
              <a:off x="2609" y="2629"/>
              <a:ext cx="57" cy="25"/>
            </a:xfrm>
            <a:custGeom>
              <a:avLst/>
              <a:gdLst>
                <a:gd name="T0" fmla="*/ 29 w 32"/>
                <a:gd name="T1" fmla="*/ 8 h 14"/>
                <a:gd name="T2" fmla="*/ 32 w 32"/>
                <a:gd name="T3" fmla="*/ 3 h 14"/>
                <a:gd name="T4" fmla="*/ 27 w 32"/>
                <a:gd name="T5" fmla="*/ 0 h 14"/>
                <a:gd name="T6" fmla="*/ 4 w 32"/>
                <a:gd name="T7" fmla="*/ 6 h 14"/>
                <a:gd name="T8" fmla="*/ 1 w 32"/>
                <a:gd name="T9" fmla="*/ 11 h 14"/>
                <a:gd name="T10" fmla="*/ 5 w 32"/>
                <a:gd name="T11" fmla="*/ 13 h 14"/>
                <a:gd name="T12" fmla="*/ 29 w 32"/>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32" h="14">
                  <a:moveTo>
                    <a:pt x="29" y="8"/>
                  </a:moveTo>
                  <a:cubicBezTo>
                    <a:pt x="31" y="7"/>
                    <a:pt x="32" y="5"/>
                    <a:pt x="32" y="3"/>
                  </a:cubicBezTo>
                  <a:cubicBezTo>
                    <a:pt x="31" y="1"/>
                    <a:pt x="29" y="0"/>
                    <a:pt x="27" y="0"/>
                  </a:cubicBezTo>
                  <a:cubicBezTo>
                    <a:pt x="4" y="6"/>
                    <a:pt x="4" y="6"/>
                    <a:pt x="4" y="6"/>
                  </a:cubicBezTo>
                  <a:cubicBezTo>
                    <a:pt x="2" y="6"/>
                    <a:pt x="0" y="8"/>
                    <a:pt x="1" y="11"/>
                  </a:cubicBezTo>
                  <a:cubicBezTo>
                    <a:pt x="1" y="13"/>
                    <a:pt x="3" y="14"/>
                    <a:pt x="5" y="13"/>
                  </a:cubicBezTo>
                  <a:lnTo>
                    <a:pt x="29" y="8"/>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777"/>
            <p:cNvSpPr/>
            <p:nvPr/>
          </p:nvSpPr>
          <p:spPr bwMode="auto">
            <a:xfrm>
              <a:off x="2707" y="2667"/>
              <a:ext cx="10" cy="9"/>
            </a:xfrm>
            <a:custGeom>
              <a:avLst/>
              <a:gdLst>
                <a:gd name="T0" fmla="*/ 5 w 6"/>
                <a:gd name="T1" fmla="*/ 2 h 5"/>
                <a:gd name="T2" fmla="*/ 5 w 6"/>
                <a:gd name="T3" fmla="*/ 5 h 5"/>
                <a:gd name="T4" fmla="*/ 2 w 6"/>
                <a:gd name="T5" fmla="*/ 5 h 5"/>
                <a:gd name="T6" fmla="*/ 1 w 6"/>
                <a:gd name="T7" fmla="*/ 5 h 5"/>
                <a:gd name="T8" fmla="*/ 2 w 6"/>
                <a:gd name="T9" fmla="*/ 3 h 5"/>
                <a:gd name="T10" fmla="*/ 0 w 6"/>
                <a:gd name="T11" fmla="*/ 1 h 5"/>
                <a:gd name="T12" fmla="*/ 0 w 6"/>
                <a:gd name="T13" fmla="*/ 1 h 5"/>
                <a:gd name="T14" fmla="*/ 4 w 6"/>
                <a:gd name="T15" fmla="*/ 0 h 5"/>
                <a:gd name="T16" fmla="*/ 5 w 6"/>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5" y="2"/>
                  </a:moveTo>
                  <a:cubicBezTo>
                    <a:pt x="6" y="3"/>
                    <a:pt x="5" y="4"/>
                    <a:pt x="5" y="5"/>
                  </a:cubicBezTo>
                  <a:cubicBezTo>
                    <a:pt x="2" y="5"/>
                    <a:pt x="2" y="5"/>
                    <a:pt x="2" y="5"/>
                  </a:cubicBezTo>
                  <a:cubicBezTo>
                    <a:pt x="1" y="5"/>
                    <a:pt x="1" y="5"/>
                    <a:pt x="1" y="5"/>
                  </a:cubicBezTo>
                  <a:cubicBezTo>
                    <a:pt x="2" y="5"/>
                    <a:pt x="2" y="4"/>
                    <a:pt x="2" y="3"/>
                  </a:cubicBezTo>
                  <a:cubicBezTo>
                    <a:pt x="2" y="2"/>
                    <a:pt x="1" y="1"/>
                    <a:pt x="0" y="1"/>
                  </a:cubicBezTo>
                  <a:cubicBezTo>
                    <a:pt x="0" y="1"/>
                    <a:pt x="0" y="1"/>
                    <a:pt x="0" y="1"/>
                  </a:cubicBezTo>
                  <a:cubicBezTo>
                    <a:pt x="4" y="0"/>
                    <a:pt x="4" y="0"/>
                    <a:pt x="4" y="0"/>
                  </a:cubicBezTo>
                  <a:cubicBezTo>
                    <a:pt x="4" y="0"/>
                    <a:pt x="5" y="1"/>
                    <a:pt x="5" y="2"/>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778"/>
            <p:cNvSpPr/>
            <p:nvPr/>
          </p:nvSpPr>
          <p:spPr bwMode="auto">
            <a:xfrm>
              <a:off x="2568" y="2631"/>
              <a:ext cx="112" cy="87"/>
            </a:xfrm>
            <a:custGeom>
              <a:avLst/>
              <a:gdLst>
                <a:gd name="T0" fmla="*/ 31 w 63"/>
                <a:gd name="T1" fmla="*/ 2 h 49"/>
                <a:gd name="T2" fmla="*/ 48 w 63"/>
                <a:gd name="T3" fmla="*/ 0 h 49"/>
                <a:gd name="T4" fmla="*/ 58 w 63"/>
                <a:gd name="T5" fmla="*/ 24 h 49"/>
                <a:gd name="T6" fmla="*/ 58 w 63"/>
                <a:gd name="T7" fmla="*/ 32 h 49"/>
                <a:gd name="T8" fmla="*/ 44 w 63"/>
                <a:gd name="T9" fmla="*/ 37 h 49"/>
                <a:gd name="T10" fmla="*/ 49 w 63"/>
                <a:gd name="T11" fmla="*/ 38 h 49"/>
                <a:gd name="T12" fmla="*/ 57 w 63"/>
                <a:gd name="T13" fmla="*/ 37 h 49"/>
                <a:gd name="T14" fmla="*/ 63 w 63"/>
                <a:gd name="T15" fmla="*/ 40 h 49"/>
                <a:gd name="T16" fmla="*/ 60 w 63"/>
                <a:gd name="T17" fmla="*/ 43 h 49"/>
                <a:gd name="T18" fmla="*/ 55 w 63"/>
                <a:gd name="T19" fmla="*/ 44 h 49"/>
                <a:gd name="T20" fmla="*/ 48 w 63"/>
                <a:gd name="T21" fmla="*/ 47 h 49"/>
                <a:gd name="T22" fmla="*/ 38 w 63"/>
                <a:gd name="T23" fmla="*/ 47 h 49"/>
                <a:gd name="T24" fmla="*/ 19 w 63"/>
                <a:gd name="T25" fmla="*/ 42 h 49"/>
                <a:gd name="T26" fmla="*/ 6 w 63"/>
                <a:gd name="T27" fmla="*/ 40 h 49"/>
                <a:gd name="T28" fmla="*/ 0 w 63"/>
                <a:gd name="T29" fmla="*/ 16 h 49"/>
                <a:gd name="T30" fmla="*/ 31 w 63"/>
                <a:gd name="T31"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49">
                  <a:moveTo>
                    <a:pt x="31" y="2"/>
                  </a:moveTo>
                  <a:cubicBezTo>
                    <a:pt x="41" y="0"/>
                    <a:pt x="48" y="0"/>
                    <a:pt x="48" y="0"/>
                  </a:cubicBezTo>
                  <a:cubicBezTo>
                    <a:pt x="58" y="24"/>
                    <a:pt x="58" y="24"/>
                    <a:pt x="58" y="24"/>
                  </a:cubicBezTo>
                  <a:cubicBezTo>
                    <a:pt x="58" y="32"/>
                    <a:pt x="58" y="32"/>
                    <a:pt x="58" y="32"/>
                  </a:cubicBezTo>
                  <a:cubicBezTo>
                    <a:pt x="58" y="32"/>
                    <a:pt x="48" y="34"/>
                    <a:pt x="44" y="37"/>
                  </a:cubicBezTo>
                  <a:cubicBezTo>
                    <a:pt x="42" y="38"/>
                    <a:pt x="48" y="38"/>
                    <a:pt x="49" y="38"/>
                  </a:cubicBezTo>
                  <a:cubicBezTo>
                    <a:pt x="51" y="38"/>
                    <a:pt x="57" y="37"/>
                    <a:pt x="57" y="37"/>
                  </a:cubicBezTo>
                  <a:cubicBezTo>
                    <a:pt x="61" y="35"/>
                    <a:pt x="62" y="38"/>
                    <a:pt x="63" y="40"/>
                  </a:cubicBezTo>
                  <a:cubicBezTo>
                    <a:pt x="63" y="42"/>
                    <a:pt x="62" y="43"/>
                    <a:pt x="60" y="43"/>
                  </a:cubicBezTo>
                  <a:cubicBezTo>
                    <a:pt x="55" y="44"/>
                    <a:pt x="55" y="44"/>
                    <a:pt x="55" y="44"/>
                  </a:cubicBezTo>
                  <a:cubicBezTo>
                    <a:pt x="53" y="44"/>
                    <a:pt x="52" y="46"/>
                    <a:pt x="48" y="47"/>
                  </a:cubicBezTo>
                  <a:cubicBezTo>
                    <a:pt x="42" y="49"/>
                    <a:pt x="40" y="48"/>
                    <a:pt x="38" y="47"/>
                  </a:cubicBezTo>
                  <a:cubicBezTo>
                    <a:pt x="33" y="47"/>
                    <a:pt x="22" y="45"/>
                    <a:pt x="19" y="42"/>
                  </a:cubicBezTo>
                  <a:cubicBezTo>
                    <a:pt x="16" y="39"/>
                    <a:pt x="6" y="40"/>
                    <a:pt x="6" y="40"/>
                  </a:cubicBezTo>
                  <a:cubicBezTo>
                    <a:pt x="0" y="16"/>
                    <a:pt x="0" y="16"/>
                    <a:pt x="0" y="16"/>
                  </a:cubicBezTo>
                  <a:cubicBezTo>
                    <a:pt x="0" y="16"/>
                    <a:pt x="23" y="3"/>
                    <a:pt x="31" y="2"/>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779"/>
            <p:cNvSpPr/>
            <p:nvPr/>
          </p:nvSpPr>
          <p:spPr bwMode="auto">
            <a:xfrm>
              <a:off x="2668" y="2704"/>
              <a:ext cx="10" cy="6"/>
            </a:xfrm>
            <a:custGeom>
              <a:avLst/>
              <a:gdLst>
                <a:gd name="T0" fmla="*/ 5 w 6"/>
                <a:gd name="T1" fmla="*/ 0 h 3"/>
                <a:gd name="T2" fmla="*/ 6 w 6"/>
                <a:gd name="T3" fmla="*/ 2 h 3"/>
                <a:gd name="T4" fmla="*/ 2 w 6"/>
                <a:gd name="T5" fmla="*/ 3 h 3"/>
                <a:gd name="T6" fmla="*/ 0 w 6"/>
                <a:gd name="T7" fmla="*/ 1 h 3"/>
                <a:gd name="T8" fmla="*/ 2 w 6"/>
                <a:gd name="T9" fmla="*/ 0 h 3"/>
                <a:gd name="T10" fmla="*/ 5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5" y="0"/>
                  </a:moveTo>
                  <a:cubicBezTo>
                    <a:pt x="5" y="0"/>
                    <a:pt x="6" y="1"/>
                    <a:pt x="6" y="2"/>
                  </a:cubicBezTo>
                  <a:cubicBezTo>
                    <a:pt x="2" y="3"/>
                    <a:pt x="2" y="3"/>
                    <a:pt x="2" y="3"/>
                  </a:cubicBezTo>
                  <a:cubicBezTo>
                    <a:pt x="1" y="2"/>
                    <a:pt x="1" y="1"/>
                    <a:pt x="0" y="1"/>
                  </a:cubicBezTo>
                  <a:cubicBezTo>
                    <a:pt x="2" y="0"/>
                    <a:pt x="2" y="0"/>
                    <a:pt x="2" y="0"/>
                  </a:cubicBezTo>
                  <a:lnTo>
                    <a:pt x="5" y="0"/>
                  </a:ln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780"/>
            <p:cNvSpPr/>
            <p:nvPr/>
          </p:nvSpPr>
          <p:spPr bwMode="auto">
            <a:xfrm>
              <a:off x="2669" y="2677"/>
              <a:ext cx="6" cy="9"/>
            </a:xfrm>
            <a:custGeom>
              <a:avLst/>
              <a:gdLst>
                <a:gd name="T0" fmla="*/ 1 w 3"/>
                <a:gd name="T1" fmla="*/ 5 h 5"/>
                <a:gd name="T2" fmla="*/ 0 w 3"/>
                <a:gd name="T3" fmla="*/ 0 h 5"/>
                <a:gd name="T4" fmla="*/ 1 w 3"/>
                <a:gd name="T5" fmla="*/ 5 h 5"/>
              </a:gdLst>
              <a:ahLst/>
              <a:cxnLst>
                <a:cxn ang="0">
                  <a:pos x="T0" y="T1"/>
                </a:cxn>
                <a:cxn ang="0">
                  <a:pos x="T2" y="T3"/>
                </a:cxn>
                <a:cxn ang="0">
                  <a:pos x="T4" y="T5"/>
                </a:cxn>
              </a:cxnLst>
              <a:rect l="0" t="0" r="r" b="b"/>
              <a:pathLst>
                <a:path w="3" h="5">
                  <a:moveTo>
                    <a:pt x="1" y="5"/>
                  </a:moveTo>
                  <a:cubicBezTo>
                    <a:pt x="1" y="5"/>
                    <a:pt x="2" y="2"/>
                    <a:pt x="0" y="0"/>
                  </a:cubicBezTo>
                  <a:cubicBezTo>
                    <a:pt x="0" y="0"/>
                    <a:pt x="3" y="2"/>
                    <a:pt x="1" y="5"/>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781"/>
            <p:cNvSpPr/>
            <p:nvPr/>
          </p:nvSpPr>
          <p:spPr bwMode="auto">
            <a:xfrm>
              <a:off x="2685" y="2672"/>
              <a:ext cx="6" cy="9"/>
            </a:xfrm>
            <a:custGeom>
              <a:avLst/>
              <a:gdLst>
                <a:gd name="T0" fmla="*/ 1 w 3"/>
                <a:gd name="T1" fmla="*/ 5 h 5"/>
                <a:gd name="T2" fmla="*/ 0 w 3"/>
                <a:gd name="T3" fmla="*/ 0 h 5"/>
                <a:gd name="T4" fmla="*/ 1 w 3"/>
                <a:gd name="T5" fmla="*/ 5 h 5"/>
              </a:gdLst>
              <a:ahLst/>
              <a:cxnLst>
                <a:cxn ang="0">
                  <a:pos x="T0" y="T1"/>
                </a:cxn>
                <a:cxn ang="0">
                  <a:pos x="T2" y="T3"/>
                </a:cxn>
                <a:cxn ang="0">
                  <a:pos x="T4" y="T5"/>
                </a:cxn>
              </a:cxnLst>
              <a:rect l="0" t="0" r="r" b="b"/>
              <a:pathLst>
                <a:path w="3" h="5">
                  <a:moveTo>
                    <a:pt x="1" y="5"/>
                  </a:moveTo>
                  <a:cubicBezTo>
                    <a:pt x="1" y="5"/>
                    <a:pt x="2" y="2"/>
                    <a:pt x="0" y="0"/>
                  </a:cubicBezTo>
                  <a:cubicBezTo>
                    <a:pt x="0" y="0"/>
                    <a:pt x="3" y="3"/>
                    <a:pt x="1" y="5"/>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782"/>
            <p:cNvSpPr/>
            <p:nvPr/>
          </p:nvSpPr>
          <p:spPr bwMode="auto">
            <a:xfrm>
              <a:off x="2666" y="2661"/>
              <a:ext cx="5" cy="9"/>
            </a:xfrm>
            <a:custGeom>
              <a:avLst/>
              <a:gdLst>
                <a:gd name="T0" fmla="*/ 1 w 3"/>
                <a:gd name="T1" fmla="*/ 5 h 5"/>
                <a:gd name="T2" fmla="*/ 0 w 3"/>
                <a:gd name="T3" fmla="*/ 0 h 5"/>
                <a:gd name="T4" fmla="*/ 1 w 3"/>
                <a:gd name="T5" fmla="*/ 5 h 5"/>
              </a:gdLst>
              <a:ahLst/>
              <a:cxnLst>
                <a:cxn ang="0">
                  <a:pos x="T0" y="T1"/>
                </a:cxn>
                <a:cxn ang="0">
                  <a:pos x="T2" y="T3"/>
                </a:cxn>
                <a:cxn ang="0">
                  <a:pos x="T4" y="T5"/>
                </a:cxn>
              </a:cxnLst>
              <a:rect l="0" t="0" r="r" b="b"/>
              <a:pathLst>
                <a:path w="3" h="5">
                  <a:moveTo>
                    <a:pt x="1" y="5"/>
                  </a:moveTo>
                  <a:cubicBezTo>
                    <a:pt x="1" y="5"/>
                    <a:pt x="2" y="2"/>
                    <a:pt x="0" y="0"/>
                  </a:cubicBezTo>
                  <a:cubicBezTo>
                    <a:pt x="0" y="0"/>
                    <a:pt x="3" y="2"/>
                    <a:pt x="1" y="5"/>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783"/>
            <p:cNvSpPr/>
            <p:nvPr/>
          </p:nvSpPr>
          <p:spPr bwMode="auto">
            <a:xfrm>
              <a:off x="2659" y="2647"/>
              <a:ext cx="5" cy="9"/>
            </a:xfrm>
            <a:custGeom>
              <a:avLst/>
              <a:gdLst>
                <a:gd name="T0" fmla="*/ 2 w 3"/>
                <a:gd name="T1" fmla="*/ 5 h 5"/>
                <a:gd name="T2" fmla="*/ 0 w 3"/>
                <a:gd name="T3" fmla="*/ 0 h 5"/>
                <a:gd name="T4" fmla="*/ 2 w 3"/>
                <a:gd name="T5" fmla="*/ 5 h 5"/>
              </a:gdLst>
              <a:ahLst/>
              <a:cxnLst>
                <a:cxn ang="0">
                  <a:pos x="T0" y="T1"/>
                </a:cxn>
                <a:cxn ang="0">
                  <a:pos x="T2" y="T3"/>
                </a:cxn>
                <a:cxn ang="0">
                  <a:pos x="T4" y="T5"/>
                </a:cxn>
              </a:cxnLst>
              <a:rect l="0" t="0" r="r" b="b"/>
              <a:pathLst>
                <a:path w="3" h="5">
                  <a:moveTo>
                    <a:pt x="2" y="5"/>
                  </a:moveTo>
                  <a:cubicBezTo>
                    <a:pt x="2" y="5"/>
                    <a:pt x="3" y="2"/>
                    <a:pt x="0" y="0"/>
                  </a:cubicBezTo>
                  <a:cubicBezTo>
                    <a:pt x="0" y="0"/>
                    <a:pt x="3" y="2"/>
                    <a:pt x="2" y="5"/>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784"/>
            <p:cNvSpPr/>
            <p:nvPr/>
          </p:nvSpPr>
          <p:spPr bwMode="auto">
            <a:xfrm>
              <a:off x="2652" y="2635"/>
              <a:ext cx="5" cy="7"/>
            </a:xfrm>
            <a:custGeom>
              <a:avLst/>
              <a:gdLst>
                <a:gd name="T0" fmla="*/ 2 w 3"/>
                <a:gd name="T1" fmla="*/ 4 h 4"/>
                <a:gd name="T2" fmla="*/ 0 w 3"/>
                <a:gd name="T3" fmla="*/ 0 h 4"/>
                <a:gd name="T4" fmla="*/ 2 w 3"/>
                <a:gd name="T5" fmla="*/ 4 h 4"/>
              </a:gdLst>
              <a:ahLst/>
              <a:cxnLst>
                <a:cxn ang="0">
                  <a:pos x="T0" y="T1"/>
                </a:cxn>
                <a:cxn ang="0">
                  <a:pos x="T2" y="T3"/>
                </a:cxn>
                <a:cxn ang="0">
                  <a:pos x="T4" y="T5"/>
                </a:cxn>
              </a:cxnLst>
              <a:rect l="0" t="0" r="r" b="b"/>
              <a:pathLst>
                <a:path w="3" h="4">
                  <a:moveTo>
                    <a:pt x="2" y="4"/>
                  </a:moveTo>
                  <a:cubicBezTo>
                    <a:pt x="2" y="4"/>
                    <a:pt x="2" y="1"/>
                    <a:pt x="0" y="0"/>
                  </a:cubicBezTo>
                  <a:cubicBezTo>
                    <a:pt x="0" y="0"/>
                    <a:pt x="3" y="0"/>
                    <a:pt x="2" y="4"/>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785"/>
            <p:cNvSpPr/>
            <p:nvPr/>
          </p:nvSpPr>
          <p:spPr bwMode="auto">
            <a:xfrm>
              <a:off x="2955" y="2848"/>
              <a:ext cx="52" cy="55"/>
            </a:xfrm>
            <a:custGeom>
              <a:avLst/>
              <a:gdLst>
                <a:gd name="T0" fmla="*/ 22 w 29"/>
                <a:gd name="T1" fmla="*/ 2 h 31"/>
                <a:gd name="T2" fmla="*/ 27 w 29"/>
                <a:gd name="T3" fmla="*/ 1 h 31"/>
                <a:gd name="T4" fmla="*/ 27 w 29"/>
                <a:gd name="T5" fmla="*/ 7 h 31"/>
                <a:gd name="T6" fmla="*/ 7 w 29"/>
                <a:gd name="T7" fmla="*/ 29 h 31"/>
                <a:gd name="T8" fmla="*/ 2 w 29"/>
                <a:gd name="T9" fmla="*/ 29 h 31"/>
                <a:gd name="T10" fmla="*/ 2 w 29"/>
                <a:gd name="T11" fmla="*/ 24 h 31"/>
                <a:gd name="T12" fmla="*/ 22 w 29"/>
                <a:gd name="T13" fmla="*/ 2 h 31"/>
              </a:gdLst>
              <a:ahLst/>
              <a:cxnLst>
                <a:cxn ang="0">
                  <a:pos x="T0" y="T1"/>
                </a:cxn>
                <a:cxn ang="0">
                  <a:pos x="T2" y="T3"/>
                </a:cxn>
                <a:cxn ang="0">
                  <a:pos x="T4" y="T5"/>
                </a:cxn>
                <a:cxn ang="0">
                  <a:pos x="T6" y="T7"/>
                </a:cxn>
                <a:cxn ang="0">
                  <a:pos x="T8" y="T9"/>
                </a:cxn>
                <a:cxn ang="0">
                  <a:pos x="T10" y="T11"/>
                </a:cxn>
                <a:cxn ang="0">
                  <a:pos x="T12" y="T13"/>
                </a:cxn>
              </a:cxnLst>
              <a:rect l="0" t="0" r="r" b="b"/>
              <a:pathLst>
                <a:path w="29" h="31">
                  <a:moveTo>
                    <a:pt x="22" y="2"/>
                  </a:moveTo>
                  <a:cubicBezTo>
                    <a:pt x="23" y="0"/>
                    <a:pt x="26" y="0"/>
                    <a:pt x="27" y="1"/>
                  </a:cubicBezTo>
                  <a:cubicBezTo>
                    <a:pt x="29" y="3"/>
                    <a:pt x="29" y="5"/>
                    <a:pt x="27" y="7"/>
                  </a:cubicBezTo>
                  <a:cubicBezTo>
                    <a:pt x="7" y="29"/>
                    <a:pt x="7" y="29"/>
                    <a:pt x="7" y="29"/>
                  </a:cubicBezTo>
                  <a:cubicBezTo>
                    <a:pt x="6" y="31"/>
                    <a:pt x="3" y="31"/>
                    <a:pt x="2" y="29"/>
                  </a:cubicBezTo>
                  <a:cubicBezTo>
                    <a:pt x="1" y="28"/>
                    <a:pt x="0" y="26"/>
                    <a:pt x="2" y="24"/>
                  </a:cubicBezTo>
                  <a:lnTo>
                    <a:pt x="22" y="2"/>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786"/>
            <p:cNvSpPr/>
            <p:nvPr/>
          </p:nvSpPr>
          <p:spPr bwMode="auto">
            <a:xfrm>
              <a:off x="2994" y="2850"/>
              <a:ext cx="11" cy="11"/>
            </a:xfrm>
            <a:custGeom>
              <a:avLst/>
              <a:gdLst>
                <a:gd name="T0" fmla="*/ 5 w 6"/>
                <a:gd name="T1" fmla="*/ 1 h 6"/>
                <a:gd name="T2" fmla="*/ 2 w 6"/>
                <a:gd name="T3" fmla="*/ 0 h 6"/>
                <a:gd name="T4" fmla="*/ 0 w 6"/>
                <a:gd name="T5" fmla="*/ 3 h 6"/>
                <a:gd name="T6" fmla="*/ 0 w 6"/>
                <a:gd name="T7" fmla="*/ 3 h 6"/>
                <a:gd name="T8" fmla="*/ 2 w 6"/>
                <a:gd name="T9" fmla="*/ 4 h 6"/>
                <a:gd name="T10" fmla="*/ 3 w 6"/>
                <a:gd name="T11" fmla="*/ 6 h 6"/>
                <a:gd name="T12" fmla="*/ 3 w 6"/>
                <a:gd name="T13" fmla="*/ 6 h 6"/>
                <a:gd name="T14" fmla="*/ 6 w 6"/>
                <a:gd name="T15" fmla="*/ 3 h 6"/>
                <a:gd name="T16" fmla="*/ 5 w 6"/>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1"/>
                  </a:moveTo>
                  <a:cubicBezTo>
                    <a:pt x="4" y="0"/>
                    <a:pt x="3" y="0"/>
                    <a:pt x="2" y="0"/>
                  </a:cubicBezTo>
                  <a:cubicBezTo>
                    <a:pt x="0" y="3"/>
                    <a:pt x="0" y="3"/>
                    <a:pt x="0" y="3"/>
                  </a:cubicBezTo>
                  <a:cubicBezTo>
                    <a:pt x="0" y="3"/>
                    <a:pt x="0" y="3"/>
                    <a:pt x="0" y="3"/>
                  </a:cubicBezTo>
                  <a:cubicBezTo>
                    <a:pt x="1" y="2"/>
                    <a:pt x="1" y="3"/>
                    <a:pt x="2" y="4"/>
                  </a:cubicBezTo>
                  <a:cubicBezTo>
                    <a:pt x="3" y="4"/>
                    <a:pt x="4" y="5"/>
                    <a:pt x="3" y="6"/>
                  </a:cubicBezTo>
                  <a:cubicBezTo>
                    <a:pt x="3" y="6"/>
                    <a:pt x="3" y="6"/>
                    <a:pt x="3" y="6"/>
                  </a:cubicBezTo>
                  <a:cubicBezTo>
                    <a:pt x="6" y="3"/>
                    <a:pt x="6" y="3"/>
                    <a:pt x="6" y="3"/>
                  </a:cubicBezTo>
                  <a:cubicBezTo>
                    <a:pt x="6" y="3"/>
                    <a:pt x="6" y="2"/>
                    <a:pt x="5" y="1"/>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787"/>
            <p:cNvSpPr/>
            <p:nvPr/>
          </p:nvSpPr>
          <p:spPr bwMode="auto">
            <a:xfrm>
              <a:off x="2966" y="2855"/>
              <a:ext cx="53" cy="59"/>
            </a:xfrm>
            <a:custGeom>
              <a:avLst/>
              <a:gdLst>
                <a:gd name="T0" fmla="*/ 24 w 30"/>
                <a:gd name="T1" fmla="*/ 2 h 33"/>
                <a:gd name="T2" fmla="*/ 29 w 30"/>
                <a:gd name="T3" fmla="*/ 2 h 33"/>
                <a:gd name="T4" fmla="*/ 29 w 30"/>
                <a:gd name="T5" fmla="*/ 7 h 33"/>
                <a:gd name="T6" fmla="*/ 7 w 30"/>
                <a:gd name="T7" fmla="*/ 31 h 33"/>
                <a:gd name="T8" fmla="*/ 4 w 30"/>
                <a:gd name="T9" fmla="*/ 29 h 33"/>
                <a:gd name="T10" fmla="*/ 2 w 30"/>
                <a:gd name="T11" fmla="*/ 26 h 33"/>
                <a:gd name="T12" fmla="*/ 24 w 30"/>
                <a:gd name="T13" fmla="*/ 2 h 33"/>
              </a:gdLst>
              <a:ahLst/>
              <a:cxnLst>
                <a:cxn ang="0">
                  <a:pos x="T0" y="T1"/>
                </a:cxn>
                <a:cxn ang="0">
                  <a:pos x="T2" y="T3"/>
                </a:cxn>
                <a:cxn ang="0">
                  <a:pos x="T4" y="T5"/>
                </a:cxn>
                <a:cxn ang="0">
                  <a:pos x="T6" y="T7"/>
                </a:cxn>
                <a:cxn ang="0">
                  <a:pos x="T8" y="T9"/>
                </a:cxn>
                <a:cxn ang="0">
                  <a:pos x="T10" y="T11"/>
                </a:cxn>
                <a:cxn ang="0">
                  <a:pos x="T12" y="T13"/>
                </a:cxn>
              </a:cxnLst>
              <a:rect l="0" t="0" r="r" b="b"/>
              <a:pathLst>
                <a:path w="30" h="33">
                  <a:moveTo>
                    <a:pt x="24" y="2"/>
                  </a:moveTo>
                  <a:cubicBezTo>
                    <a:pt x="25" y="0"/>
                    <a:pt x="27" y="0"/>
                    <a:pt x="29" y="2"/>
                  </a:cubicBezTo>
                  <a:cubicBezTo>
                    <a:pt x="30" y="3"/>
                    <a:pt x="30" y="5"/>
                    <a:pt x="29" y="7"/>
                  </a:cubicBezTo>
                  <a:cubicBezTo>
                    <a:pt x="7" y="31"/>
                    <a:pt x="7" y="31"/>
                    <a:pt x="7" y="31"/>
                  </a:cubicBezTo>
                  <a:cubicBezTo>
                    <a:pt x="6" y="33"/>
                    <a:pt x="5" y="31"/>
                    <a:pt x="4" y="29"/>
                  </a:cubicBezTo>
                  <a:cubicBezTo>
                    <a:pt x="2" y="28"/>
                    <a:pt x="0" y="28"/>
                    <a:pt x="2" y="26"/>
                  </a:cubicBezTo>
                  <a:lnTo>
                    <a:pt x="24" y="2"/>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788"/>
            <p:cNvSpPr/>
            <p:nvPr/>
          </p:nvSpPr>
          <p:spPr bwMode="auto">
            <a:xfrm>
              <a:off x="3007" y="2857"/>
              <a:ext cx="10" cy="11"/>
            </a:xfrm>
            <a:custGeom>
              <a:avLst/>
              <a:gdLst>
                <a:gd name="T0" fmla="*/ 5 w 6"/>
                <a:gd name="T1" fmla="*/ 1 h 6"/>
                <a:gd name="T2" fmla="*/ 3 w 6"/>
                <a:gd name="T3" fmla="*/ 1 h 6"/>
                <a:gd name="T4" fmla="*/ 0 w 6"/>
                <a:gd name="T5" fmla="*/ 3 h 6"/>
                <a:gd name="T6" fmla="*/ 0 w 6"/>
                <a:gd name="T7" fmla="*/ 3 h 6"/>
                <a:gd name="T8" fmla="*/ 3 w 6"/>
                <a:gd name="T9" fmla="*/ 4 h 6"/>
                <a:gd name="T10" fmla="*/ 4 w 6"/>
                <a:gd name="T11" fmla="*/ 6 h 6"/>
                <a:gd name="T12" fmla="*/ 4 w 6"/>
                <a:gd name="T13" fmla="*/ 6 h 6"/>
                <a:gd name="T14" fmla="*/ 6 w 6"/>
                <a:gd name="T15" fmla="*/ 4 h 6"/>
                <a:gd name="T16" fmla="*/ 5 w 6"/>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1"/>
                  </a:moveTo>
                  <a:cubicBezTo>
                    <a:pt x="4" y="1"/>
                    <a:pt x="3" y="0"/>
                    <a:pt x="3" y="1"/>
                  </a:cubicBezTo>
                  <a:cubicBezTo>
                    <a:pt x="0" y="3"/>
                    <a:pt x="0" y="3"/>
                    <a:pt x="0" y="3"/>
                  </a:cubicBezTo>
                  <a:cubicBezTo>
                    <a:pt x="0" y="3"/>
                    <a:pt x="0" y="3"/>
                    <a:pt x="0" y="3"/>
                  </a:cubicBezTo>
                  <a:cubicBezTo>
                    <a:pt x="1" y="3"/>
                    <a:pt x="2" y="3"/>
                    <a:pt x="3" y="4"/>
                  </a:cubicBezTo>
                  <a:cubicBezTo>
                    <a:pt x="4" y="5"/>
                    <a:pt x="4" y="6"/>
                    <a:pt x="4" y="6"/>
                  </a:cubicBezTo>
                  <a:cubicBezTo>
                    <a:pt x="4" y="6"/>
                    <a:pt x="4" y="6"/>
                    <a:pt x="4" y="6"/>
                  </a:cubicBezTo>
                  <a:cubicBezTo>
                    <a:pt x="6" y="4"/>
                    <a:pt x="6" y="4"/>
                    <a:pt x="6" y="4"/>
                  </a:cubicBezTo>
                  <a:cubicBezTo>
                    <a:pt x="6" y="3"/>
                    <a:pt x="6" y="2"/>
                    <a:pt x="5" y="1"/>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789"/>
            <p:cNvSpPr/>
            <p:nvPr/>
          </p:nvSpPr>
          <p:spPr bwMode="auto">
            <a:xfrm>
              <a:off x="2975" y="2871"/>
              <a:ext cx="50" cy="55"/>
            </a:xfrm>
            <a:custGeom>
              <a:avLst/>
              <a:gdLst>
                <a:gd name="T0" fmla="*/ 22 w 28"/>
                <a:gd name="T1" fmla="*/ 2 h 31"/>
                <a:gd name="T2" fmla="*/ 27 w 28"/>
                <a:gd name="T3" fmla="*/ 2 h 31"/>
                <a:gd name="T4" fmla="*/ 27 w 28"/>
                <a:gd name="T5" fmla="*/ 7 h 31"/>
                <a:gd name="T6" fmla="*/ 7 w 28"/>
                <a:gd name="T7" fmla="*/ 29 h 31"/>
                <a:gd name="T8" fmla="*/ 1 w 28"/>
                <a:gd name="T9" fmla="*/ 30 h 31"/>
                <a:gd name="T10" fmla="*/ 1 w 28"/>
                <a:gd name="T11" fmla="*/ 25 h 31"/>
                <a:gd name="T12" fmla="*/ 22 w 28"/>
                <a:gd name="T13" fmla="*/ 2 h 31"/>
              </a:gdLst>
              <a:ahLst/>
              <a:cxnLst>
                <a:cxn ang="0">
                  <a:pos x="T0" y="T1"/>
                </a:cxn>
                <a:cxn ang="0">
                  <a:pos x="T2" y="T3"/>
                </a:cxn>
                <a:cxn ang="0">
                  <a:pos x="T4" y="T5"/>
                </a:cxn>
                <a:cxn ang="0">
                  <a:pos x="T6" y="T7"/>
                </a:cxn>
                <a:cxn ang="0">
                  <a:pos x="T8" y="T9"/>
                </a:cxn>
                <a:cxn ang="0">
                  <a:pos x="T10" y="T11"/>
                </a:cxn>
                <a:cxn ang="0">
                  <a:pos x="T12" y="T13"/>
                </a:cxn>
              </a:cxnLst>
              <a:rect l="0" t="0" r="r" b="b"/>
              <a:pathLst>
                <a:path w="28" h="31">
                  <a:moveTo>
                    <a:pt x="22" y="2"/>
                  </a:moveTo>
                  <a:cubicBezTo>
                    <a:pt x="23" y="1"/>
                    <a:pt x="25" y="0"/>
                    <a:pt x="27" y="2"/>
                  </a:cubicBezTo>
                  <a:cubicBezTo>
                    <a:pt x="28" y="3"/>
                    <a:pt x="28" y="5"/>
                    <a:pt x="27" y="7"/>
                  </a:cubicBezTo>
                  <a:cubicBezTo>
                    <a:pt x="7" y="29"/>
                    <a:pt x="7" y="29"/>
                    <a:pt x="7" y="29"/>
                  </a:cubicBezTo>
                  <a:cubicBezTo>
                    <a:pt x="5" y="31"/>
                    <a:pt x="3" y="31"/>
                    <a:pt x="1" y="30"/>
                  </a:cubicBezTo>
                  <a:cubicBezTo>
                    <a:pt x="0" y="28"/>
                    <a:pt x="0" y="26"/>
                    <a:pt x="1" y="25"/>
                  </a:cubicBezTo>
                  <a:lnTo>
                    <a:pt x="22" y="2"/>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790"/>
            <p:cNvSpPr/>
            <p:nvPr/>
          </p:nvSpPr>
          <p:spPr bwMode="auto">
            <a:xfrm>
              <a:off x="3012" y="2875"/>
              <a:ext cx="11" cy="11"/>
            </a:xfrm>
            <a:custGeom>
              <a:avLst/>
              <a:gdLst>
                <a:gd name="T0" fmla="*/ 4 w 6"/>
                <a:gd name="T1" fmla="*/ 1 h 6"/>
                <a:gd name="T2" fmla="*/ 2 w 6"/>
                <a:gd name="T3" fmla="*/ 0 h 6"/>
                <a:gd name="T4" fmla="*/ 0 w 6"/>
                <a:gd name="T5" fmla="*/ 3 h 6"/>
                <a:gd name="T6" fmla="*/ 0 w 6"/>
                <a:gd name="T7" fmla="*/ 3 h 6"/>
                <a:gd name="T8" fmla="*/ 2 w 6"/>
                <a:gd name="T9" fmla="*/ 4 h 6"/>
                <a:gd name="T10" fmla="*/ 3 w 6"/>
                <a:gd name="T11" fmla="*/ 6 h 6"/>
                <a:gd name="T12" fmla="*/ 3 w 6"/>
                <a:gd name="T13" fmla="*/ 6 h 6"/>
                <a:gd name="T14" fmla="*/ 5 w 6"/>
                <a:gd name="T15" fmla="*/ 3 h 6"/>
                <a:gd name="T16" fmla="*/ 4 w 6"/>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4" y="1"/>
                  </a:moveTo>
                  <a:cubicBezTo>
                    <a:pt x="4" y="0"/>
                    <a:pt x="2" y="0"/>
                    <a:pt x="2" y="0"/>
                  </a:cubicBezTo>
                  <a:cubicBezTo>
                    <a:pt x="0" y="3"/>
                    <a:pt x="0" y="3"/>
                    <a:pt x="0" y="3"/>
                  </a:cubicBezTo>
                  <a:cubicBezTo>
                    <a:pt x="0" y="3"/>
                    <a:pt x="0" y="3"/>
                    <a:pt x="0" y="3"/>
                  </a:cubicBezTo>
                  <a:cubicBezTo>
                    <a:pt x="0" y="3"/>
                    <a:pt x="1" y="3"/>
                    <a:pt x="2" y="4"/>
                  </a:cubicBezTo>
                  <a:cubicBezTo>
                    <a:pt x="3" y="4"/>
                    <a:pt x="3" y="5"/>
                    <a:pt x="3" y="6"/>
                  </a:cubicBezTo>
                  <a:cubicBezTo>
                    <a:pt x="3" y="6"/>
                    <a:pt x="3" y="6"/>
                    <a:pt x="3" y="6"/>
                  </a:cubicBezTo>
                  <a:cubicBezTo>
                    <a:pt x="5" y="3"/>
                    <a:pt x="5" y="3"/>
                    <a:pt x="5" y="3"/>
                  </a:cubicBezTo>
                  <a:cubicBezTo>
                    <a:pt x="6" y="3"/>
                    <a:pt x="5" y="2"/>
                    <a:pt x="4" y="1"/>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791"/>
            <p:cNvSpPr/>
            <p:nvPr/>
          </p:nvSpPr>
          <p:spPr bwMode="auto">
            <a:xfrm>
              <a:off x="2980" y="2891"/>
              <a:ext cx="46" cy="50"/>
            </a:xfrm>
            <a:custGeom>
              <a:avLst/>
              <a:gdLst>
                <a:gd name="T0" fmla="*/ 20 w 26"/>
                <a:gd name="T1" fmla="*/ 2 h 28"/>
                <a:gd name="T2" fmla="*/ 25 w 26"/>
                <a:gd name="T3" fmla="*/ 1 h 28"/>
                <a:gd name="T4" fmla="*/ 25 w 26"/>
                <a:gd name="T5" fmla="*/ 6 h 28"/>
                <a:gd name="T6" fmla="*/ 6 w 26"/>
                <a:gd name="T7" fmla="*/ 27 h 28"/>
                <a:gd name="T8" fmla="*/ 2 w 26"/>
                <a:gd name="T9" fmla="*/ 27 h 28"/>
                <a:gd name="T10" fmla="*/ 1 w 26"/>
                <a:gd name="T11" fmla="*/ 22 h 28"/>
                <a:gd name="T12" fmla="*/ 20 w 26"/>
                <a:gd name="T13" fmla="*/ 2 h 28"/>
              </a:gdLst>
              <a:ahLst/>
              <a:cxnLst>
                <a:cxn ang="0">
                  <a:pos x="T0" y="T1"/>
                </a:cxn>
                <a:cxn ang="0">
                  <a:pos x="T2" y="T3"/>
                </a:cxn>
                <a:cxn ang="0">
                  <a:pos x="T4" y="T5"/>
                </a:cxn>
                <a:cxn ang="0">
                  <a:pos x="T6" y="T7"/>
                </a:cxn>
                <a:cxn ang="0">
                  <a:pos x="T8" y="T9"/>
                </a:cxn>
                <a:cxn ang="0">
                  <a:pos x="T10" y="T11"/>
                </a:cxn>
                <a:cxn ang="0">
                  <a:pos x="T12" y="T13"/>
                </a:cxn>
              </a:cxnLst>
              <a:rect l="0" t="0" r="r" b="b"/>
              <a:pathLst>
                <a:path w="26" h="28">
                  <a:moveTo>
                    <a:pt x="20" y="2"/>
                  </a:moveTo>
                  <a:cubicBezTo>
                    <a:pt x="21" y="0"/>
                    <a:pt x="23" y="0"/>
                    <a:pt x="25" y="1"/>
                  </a:cubicBezTo>
                  <a:cubicBezTo>
                    <a:pt x="26" y="3"/>
                    <a:pt x="26" y="5"/>
                    <a:pt x="25" y="6"/>
                  </a:cubicBezTo>
                  <a:cubicBezTo>
                    <a:pt x="6" y="27"/>
                    <a:pt x="6" y="27"/>
                    <a:pt x="6" y="27"/>
                  </a:cubicBezTo>
                  <a:cubicBezTo>
                    <a:pt x="5" y="28"/>
                    <a:pt x="3" y="28"/>
                    <a:pt x="2" y="27"/>
                  </a:cubicBezTo>
                  <a:cubicBezTo>
                    <a:pt x="0" y="26"/>
                    <a:pt x="0" y="24"/>
                    <a:pt x="1" y="22"/>
                  </a:cubicBezTo>
                  <a:lnTo>
                    <a:pt x="20" y="2"/>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792"/>
            <p:cNvSpPr/>
            <p:nvPr/>
          </p:nvSpPr>
          <p:spPr bwMode="auto">
            <a:xfrm>
              <a:off x="3016" y="2893"/>
              <a:ext cx="9" cy="9"/>
            </a:xfrm>
            <a:custGeom>
              <a:avLst/>
              <a:gdLst>
                <a:gd name="T0" fmla="*/ 4 w 5"/>
                <a:gd name="T1" fmla="*/ 1 h 5"/>
                <a:gd name="T2" fmla="*/ 2 w 5"/>
                <a:gd name="T3" fmla="*/ 1 h 5"/>
                <a:gd name="T4" fmla="*/ 0 w 5"/>
                <a:gd name="T5" fmla="*/ 3 h 5"/>
                <a:gd name="T6" fmla="*/ 0 w 5"/>
                <a:gd name="T7" fmla="*/ 3 h 5"/>
                <a:gd name="T8" fmla="*/ 2 w 5"/>
                <a:gd name="T9" fmla="*/ 3 h 5"/>
                <a:gd name="T10" fmla="*/ 3 w 5"/>
                <a:gd name="T11" fmla="*/ 5 h 5"/>
                <a:gd name="T12" fmla="*/ 3 w 5"/>
                <a:gd name="T13" fmla="*/ 5 h 5"/>
                <a:gd name="T14" fmla="*/ 5 w 5"/>
                <a:gd name="T15" fmla="*/ 3 h 5"/>
                <a:gd name="T16" fmla="*/ 4 w 5"/>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1"/>
                  </a:moveTo>
                  <a:cubicBezTo>
                    <a:pt x="3" y="1"/>
                    <a:pt x="3" y="0"/>
                    <a:pt x="2" y="1"/>
                  </a:cubicBezTo>
                  <a:cubicBezTo>
                    <a:pt x="0" y="3"/>
                    <a:pt x="0" y="3"/>
                    <a:pt x="0" y="3"/>
                  </a:cubicBezTo>
                  <a:cubicBezTo>
                    <a:pt x="0" y="3"/>
                    <a:pt x="0" y="3"/>
                    <a:pt x="0" y="3"/>
                  </a:cubicBezTo>
                  <a:cubicBezTo>
                    <a:pt x="1" y="2"/>
                    <a:pt x="2" y="3"/>
                    <a:pt x="2" y="3"/>
                  </a:cubicBezTo>
                  <a:cubicBezTo>
                    <a:pt x="3" y="4"/>
                    <a:pt x="3" y="5"/>
                    <a:pt x="3" y="5"/>
                  </a:cubicBezTo>
                  <a:cubicBezTo>
                    <a:pt x="3" y="5"/>
                    <a:pt x="3" y="5"/>
                    <a:pt x="3" y="5"/>
                  </a:cubicBezTo>
                  <a:cubicBezTo>
                    <a:pt x="5" y="3"/>
                    <a:pt x="5" y="3"/>
                    <a:pt x="5" y="3"/>
                  </a:cubicBezTo>
                  <a:cubicBezTo>
                    <a:pt x="5" y="3"/>
                    <a:pt x="5" y="2"/>
                    <a:pt x="4" y="1"/>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793"/>
            <p:cNvSpPr/>
            <p:nvPr/>
          </p:nvSpPr>
          <p:spPr bwMode="auto">
            <a:xfrm>
              <a:off x="2909" y="2870"/>
              <a:ext cx="92" cy="113"/>
            </a:xfrm>
            <a:custGeom>
              <a:avLst/>
              <a:gdLst>
                <a:gd name="T0" fmla="*/ 38 w 52"/>
                <a:gd name="T1" fmla="*/ 49 h 64"/>
                <a:gd name="T2" fmla="*/ 52 w 52"/>
                <a:gd name="T3" fmla="*/ 32 h 64"/>
                <a:gd name="T4" fmla="*/ 29 w 52"/>
                <a:gd name="T5" fmla="*/ 11 h 64"/>
                <a:gd name="T6" fmla="*/ 20 w 52"/>
                <a:gd name="T7" fmla="*/ 19 h 64"/>
                <a:gd name="T8" fmla="*/ 21 w 52"/>
                <a:gd name="T9" fmla="*/ 13 h 64"/>
                <a:gd name="T10" fmla="*/ 26 w 52"/>
                <a:gd name="T11" fmla="*/ 8 h 64"/>
                <a:gd name="T12" fmla="*/ 26 w 52"/>
                <a:gd name="T13" fmla="*/ 2 h 64"/>
                <a:gd name="T14" fmla="*/ 22 w 52"/>
                <a:gd name="T15" fmla="*/ 2 h 64"/>
                <a:gd name="T16" fmla="*/ 19 w 52"/>
                <a:gd name="T17" fmla="*/ 6 h 64"/>
                <a:gd name="T18" fmla="*/ 13 w 52"/>
                <a:gd name="T19" fmla="*/ 11 h 64"/>
                <a:gd name="T20" fmla="*/ 9 w 52"/>
                <a:gd name="T21" fmla="*/ 19 h 64"/>
                <a:gd name="T22" fmla="*/ 5 w 52"/>
                <a:gd name="T23" fmla="*/ 37 h 64"/>
                <a:gd name="T24" fmla="*/ 0 w 52"/>
                <a:gd name="T25" fmla="*/ 49 h 64"/>
                <a:gd name="T26" fmla="*/ 17 w 52"/>
                <a:gd name="T27" fmla="*/ 64 h 64"/>
                <a:gd name="T28" fmla="*/ 38 w 52"/>
                <a:gd name="T29" fmla="*/ 4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64">
                  <a:moveTo>
                    <a:pt x="38" y="49"/>
                  </a:moveTo>
                  <a:cubicBezTo>
                    <a:pt x="44" y="41"/>
                    <a:pt x="52" y="32"/>
                    <a:pt x="52" y="32"/>
                  </a:cubicBezTo>
                  <a:cubicBezTo>
                    <a:pt x="29" y="11"/>
                    <a:pt x="29" y="11"/>
                    <a:pt x="29" y="11"/>
                  </a:cubicBezTo>
                  <a:cubicBezTo>
                    <a:pt x="29" y="11"/>
                    <a:pt x="24" y="17"/>
                    <a:pt x="20" y="19"/>
                  </a:cubicBezTo>
                  <a:cubicBezTo>
                    <a:pt x="18" y="20"/>
                    <a:pt x="21" y="14"/>
                    <a:pt x="21" y="13"/>
                  </a:cubicBezTo>
                  <a:cubicBezTo>
                    <a:pt x="22" y="13"/>
                    <a:pt x="26" y="8"/>
                    <a:pt x="26" y="8"/>
                  </a:cubicBezTo>
                  <a:cubicBezTo>
                    <a:pt x="29" y="5"/>
                    <a:pt x="27" y="3"/>
                    <a:pt x="26" y="2"/>
                  </a:cubicBezTo>
                  <a:cubicBezTo>
                    <a:pt x="25" y="0"/>
                    <a:pt x="23" y="0"/>
                    <a:pt x="22" y="2"/>
                  </a:cubicBezTo>
                  <a:cubicBezTo>
                    <a:pt x="19" y="6"/>
                    <a:pt x="19" y="6"/>
                    <a:pt x="19" y="6"/>
                  </a:cubicBezTo>
                  <a:cubicBezTo>
                    <a:pt x="18" y="8"/>
                    <a:pt x="16" y="8"/>
                    <a:pt x="13" y="11"/>
                  </a:cubicBezTo>
                  <a:cubicBezTo>
                    <a:pt x="9" y="14"/>
                    <a:pt x="9" y="17"/>
                    <a:pt x="9" y="19"/>
                  </a:cubicBezTo>
                  <a:cubicBezTo>
                    <a:pt x="6" y="23"/>
                    <a:pt x="3" y="33"/>
                    <a:pt x="5" y="37"/>
                  </a:cubicBezTo>
                  <a:cubicBezTo>
                    <a:pt x="6" y="40"/>
                    <a:pt x="0" y="49"/>
                    <a:pt x="0" y="49"/>
                  </a:cubicBezTo>
                  <a:cubicBezTo>
                    <a:pt x="17" y="64"/>
                    <a:pt x="17" y="64"/>
                    <a:pt x="17" y="64"/>
                  </a:cubicBezTo>
                  <a:cubicBezTo>
                    <a:pt x="17" y="64"/>
                    <a:pt x="33" y="55"/>
                    <a:pt x="38" y="49"/>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794"/>
            <p:cNvSpPr/>
            <p:nvPr/>
          </p:nvSpPr>
          <p:spPr bwMode="auto">
            <a:xfrm>
              <a:off x="2946" y="2870"/>
              <a:ext cx="7" cy="10"/>
            </a:xfrm>
            <a:custGeom>
              <a:avLst/>
              <a:gdLst>
                <a:gd name="T0" fmla="*/ 3 w 4"/>
                <a:gd name="T1" fmla="*/ 2 h 6"/>
                <a:gd name="T2" fmla="*/ 2 w 4"/>
                <a:gd name="T3" fmla="*/ 0 h 6"/>
                <a:gd name="T4" fmla="*/ 0 w 4"/>
                <a:gd name="T5" fmla="*/ 4 h 6"/>
                <a:gd name="T6" fmla="*/ 1 w 4"/>
                <a:gd name="T7" fmla="*/ 6 h 6"/>
                <a:gd name="T8" fmla="*/ 2 w 4"/>
                <a:gd name="T9" fmla="*/ 5 h 6"/>
                <a:gd name="T10" fmla="*/ 3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3" y="2"/>
                  </a:moveTo>
                  <a:cubicBezTo>
                    <a:pt x="4" y="2"/>
                    <a:pt x="3" y="1"/>
                    <a:pt x="2" y="0"/>
                  </a:cubicBezTo>
                  <a:cubicBezTo>
                    <a:pt x="0" y="4"/>
                    <a:pt x="0" y="4"/>
                    <a:pt x="0" y="4"/>
                  </a:cubicBezTo>
                  <a:cubicBezTo>
                    <a:pt x="1" y="5"/>
                    <a:pt x="1" y="6"/>
                    <a:pt x="1" y="6"/>
                  </a:cubicBezTo>
                  <a:cubicBezTo>
                    <a:pt x="2" y="5"/>
                    <a:pt x="2" y="5"/>
                    <a:pt x="2" y="5"/>
                  </a:cubicBezTo>
                  <a:lnTo>
                    <a:pt x="3" y="2"/>
                  </a:ln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795"/>
            <p:cNvSpPr/>
            <p:nvPr/>
          </p:nvSpPr>
          <p:spPr bwMode="auto">
            <a:xfrm>
              <a:off x="2991" y="2921"/>
              <a:ext cx="7" cy="5"/>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0" y="0"/>
                    <a:pt x="4" y="1"/>
                    <a:pt x="4" y="3"/>
                  </a:cubicBezTo>
                  <a:cubicBezTo>
                    <a:pt x="4" y="3"/>
                    <a:pt x="4" y="0"/>
                    <a:pt x="0"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796"/>
            <p:cNvSpPr/>
            <p:nvPr/>
          </p:nvSpPr>
          <p:spPr bwMode="auto">
            <a:xfrm>
              <a:off x="3000" y="2912"/>
              <a:ext cx="7" cy="6"/>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0" y="0"/>
                    <a:pt x="3" y="1"/>
                    <a:pt x="4" y="3"/>
                  </a:cubicBezTo>
                  <a:cubicBezTo>
                    <a:pt x="4" y="3"/>
                    <a:pt x="4" y="0"/>
                    <a:pt x="0"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797"/>
            <p:cNvSpPr/>
            <p:nvPr/>
          </p:nvSpPr>
          <p:spPr bwMode="auto">
            <a:xfrm>
              <a:off x="3009" y="2903"/>
              <a:ext cx="7" cy="7"/>
            </a:xfrm>
            <a:custGeom>
              <a:avLst/>
              <a:gdLst>
                <a:gd name="T0" fmla="*/ 0 w 4"/>
                <a:gd name="T1" fmla="*/ 0 h 4"/>
                <a:gd name="T2" fmla="*/ 3 w 4"/>
                <a:gd name="T3" fmla="*/ 4 h 4"/>
                <a:gd name="T4" fmla="*/ 0 w 4"/>
                <a:gd name="T5" fmla="*/ 0 h 4"/>
              </a:gdLst>
              <a:ahLst/>
              <a:cxnLst>
                <a:cxn ang="0">
                  <a:pos x="T0" y="T1"/>
                </a:cxn>
                <a:cxn ang="0">
                  <a:pos x="T2" y="T3"/>
                </a:cxn>
                <a:cxn ang="0">
                  <a:pos x="T4" y="T5"/>
                </a:cxn>
              </a:cxnLst>
              <a:rect l="0" t="0" r="r" b="b"/>
              <a:pathLst>
                <a:path w="4" h="4">
                  <a:moveTo>
                    <a:pt x="0" y="0"/>
                  </a:moveTo>
                  <a:cubicBezTo>
                    <a:pt x="0" y="0"/>
                    <a:pt x="3" y="1"/>
                    <a:pt x="3" y="4"/>
                  </a:cubicBezTo>
                  <a:cubicBezTo>
                    <a:pt x="3" y="4"/>
                    <a:pt x="4" y="0"/>
                    <a:pt x="0"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798"/>
            <p:cNvSpPr/>
            <p:nvPr/>
          </p:nvSpPr>
          <p:spPr bwMode="auto">
            <a:xfrm>
              <a:off x="2993" y="2900"/>
              <a:ext cx="7" cy="5"/>
            </a:xfrm>
            <a:custGeom>
              <a:avLst/>
              <a:gdLst>
                <a:gd name="T0" fmla="*/ 0 w 4"/>
                <a:gd name="T1" fmla="*/ 0 h 3"/>
                <a:gd name="T2" fmla="*/ 3 w 4"/>
                <a:gd name="T3" fmla="*/ 3 h 3"/>
                <a:gd name="T4" fmla="*/ 0 w 4"/>
                <a:gd name="T5" fmla="*/ 0 h 3"/>
              </a:gdLst>
              <a:ahLst/>
              <a:cxnLst>
                <a:cxn ang="0">
                  <a:pos x="T0" y="T1"/>
                </a:cxn>
                <a:cxn ang="0">
                  <a:pos x="T2" y="T3"/>
                </a:cxn>
                <a:cxn ang="0">
                  <a:pos x="T4" y="T5"/>
                </a:cxn>
              </a:cxnLst>
              <a:rect l="0" t="0" r="r" b="b"/>
              <a:pathLst>
                <a:path w="4" h="3">
                  <a:moveTo>
                    <a:pt x="0" y="0"/>
                  </a:moveTo>
                  <a:cubicBezTo>
                    <a:pt x="0" y="0"/>
                    <a:pt x="3" y="1"/>
                    <a:pt x="3" y="3"/>
                  </a:cubicBezTo>
                  <a:cubicBezTo>
                    <a:pt x="3" y="3"/>
                    <a:pt x="4" y="0"/>
                    <a:pt x="0"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799"/>
            <p:cNvSpPr/>
            <p:nvPr/>
          </p:nvSpPr>
          <p:spPr bwMode="auto">
            <a:xfrm>
              <a:off x="3005" y="2887"/>
              <a:ext cx="5" cy="7"/>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0" y="0"/>
                    <a:pt x="3" y="1"/>
                    <a:pt x="3" y="4"/>
                  </a:cubicBezTo>
                  <a:cubicBezTo>
                    <a:pt x="3" y="4"/>
                    <a:pt x="3" y="1"/>
                    <a:pt x="0"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800"/>
            <p:cNvSpPr/>
            <p:nvPr/>
          </p:nvSpPr>
          <p:spPr bwMode="auto">
            <a:xfrm>
              <a:off x="2971" y="2878"/>
              <a:ext cx="7" cy="8"/>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0" y="0"/>
                    <a:pt x="3" y="1"/>
                    <a:pt x="4" y="4"/>
                  </a:cubicBezTo>
                  <a:cubicBezTo>
                    <a:pt x="4" y="4"/>
                    <a:pt x="4" y="0"/>
                    <a:pt x="0"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801"/>
            <p:cNvSpPr/>
            <p:nvPr/>
          </p:nvSpPr>
          <p:spPr bwMode="auto">
            <a:xfrm>
              <a:off x="2984" y="2868"/>
              <a:ext cx="5" cy="5"/>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0" y="0"/>
                    <a:pt x="3" y="0"/>
                    <a:pt x="3" y="3"/>
                  </a:cubicBezTo>
                  <a:cubicBezTo>
                    <a:pt x="3" y="3"/>
                    <a:pt x="3" y="0"/>
                    <a:pt x="0"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802"/>
            <p:cNvSpPr/>
            <p:nvPr/>
          </p:nvSpPr>
          <p:spPr bwMode="auto">
            <a:xfrm>
              <a:off x="2984" y="2887"/>
              <a:ext cx="5" cy="7"/>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0" y="0"/>
                    <a:pt x="3" y="1"/>
                    <a:pt x="3" y="4"/>
                  </a:cubicBezTo>
                  <a:cubicBezTo>
                    <a:pt x="3" y="4"/>
                    <a:pt x="3" y="1"/>
                    <a:pt x="0"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803"/>
            <p:cNvSpPr/>
            <p:nvPr/>
          </p:nvSpPr>
          <p:spPr bwMode="auto">
            <a:xfrm>
              <a:off x="2996" y="2875"/>
              <a:ext cx="7" cy="5"/>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0" y="0"/>
                    <a:pt x="4" y="1"/>
                    <a:pt x="4" y="3"/>
                  </a:cubicBezTo>
                  <a:cubicBezTo>
                    <a:pt x="4" y="3"/>
                    <a:pt x="4" y="0"/>
                    <a:pt x="0"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804"/>
            <p:cNvSpPr/>
            <p:nvPr/>
          </p:nvSpPr>
          <p:spPr bwMode="auto">
            <a:xfrm>
              <a:off x="2987" y="2914"/>
              <a:ext cx="7" cy="7"/>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0" y="0"/>
                    <a:pt x="3" y="1"/>
                    <a:pt x="4" y="4"/>
                  </a:cubicBezTo>
                  <a:cubicBezTo>
                    <a:pt x="4" y="4"/>
                    <a:pt x="4" y="1"/>
                    <a:pt x="0"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805"/>
            <p:cNvSpPr/>
            <p:nvPr/>
          </p:nvSpPr>
          <p:spPr bwMode="auto">
            <a:xfrm>
              <a:off x="2973" y="2898"/>
              <a:ext cx="7" cy="7"/>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0" y="0"/>
                    <a:pt x="3" y="1"/>
                    <a:pt x="4" y="4"/>
                  </a:cubicBezTo>
                  <a:cubicBezTo>
                    <a:pt x="4" y="4"/>
                    <a:pt x="4" y="1"/>
                    <a:pt x="0"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806"/>
            <p:cNvSpPr/>
            <p:nvPr/>
          </p:nvSpPr>
          <p:spPr bwMode="auto">
            <a:xfrm>
              <a:off x="2961" y="2889"/>
              <a:ext cx="7" cy="7"/>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0" y="0"/>
                    <a:pt x="3" y="1"/>
                    <a:pt x="4" y="4"/>
                  </a:cubicBezTo>
                  <a:cubicBezTo>
                    <a:pt x="4" y="4"/>
                    <a:pt x="4" y="0"/>
                    <a:pt x="0"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807"/>
            <p:cNvSpPr/>
            <p:nvPr/>
          </p:nvSpPr>
          <p:spPr bwMode="auto">
            <a:xfrm>
              <a:off x="2574" y="2649"/>
              <a:ext cx="28" cy="57"/>
            </a:xfrm>
            <a:custGeom>
              <a:avLst/>
              <a:gdLst>
                <a:gd name="T0" fmla="*/ 23 w 28"/>
                <a:gd name="T1" fmla="*/ 55 h 57"/>
                <a:gd name="T2" fmla="*/ 28 w 28"/>
                <a:gd name="T3" fmla="*/ 57 h 57"/>
                <a:gd name="T4" fmla="*/ 16 w 28"/>
                <a:gd name="T5" fmla="*/ 0 h 57"/>
                <a:gd name="T6" fmla="*/ 0 w 28"/>
                <a:gd name="T7" fmla="*/ 2 h 57"/>
                <a:gd name="T8" fmla="*/ 23 w 28"/>
                <a:gd name="T9" fmla="*/ 55 h 57"/>
              </a:gdLst>
              <a:ahLst/>
              <a:cxnLst>
                <a:cxn ang="0">
                  <a:pos x="T0" y="T1"/>
                </a:cxn>
                <a:cxn ang="0">
                  <a:pos x="T2" y="T3"/>
                </a:cxn>
                <a:cxn ang="0">
                  <a:pos x="T4" y="T5"/>
                </a:cxn>
                <a:cxn ang="0">
                  <a:pos x="T6" y="T7"/>
                </a:cxn>
                <a:cxn ang="0">
                  <a:pos x="T8" y="T9"/>
                </a:cxn>
              </a:cxnLst>
              <a:rect l="0" t="0" r="r" b="b"/>
              <a:pathLst>
                <a:path w="28" h="57">
                  <a:moveTo>
                    <a:pt x="23" y="55"/>
                  </a:moveTo>
                  <a:lnTo>
                    <a:pt x="28" y="57"/>
                  </a:lnTo>
                  <a:lnTo>
                    <a:pt x="16" y="0"/>
                  </a:lnTo>
                  <a:lnTo>
                    <a:pt x="0" y="2"/>
                  </a:lnTo>
                  <a:lnTo>
                    <a:pt x="23" y="55"/>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2" name="Group 1009"/>
          <p:cNvGrpSpPr/>
          <p:nvPr/>
        </p:nvGrpSpPr>
        <p:grpSpPr bwMode="auto">
          <a:xfrm>
            <a:off x="332582" y="2635762"/>
            <a:ext cx="2698750" cy="3714750"/>
            <a:chOff x="2305" y="1129"/>
            <a:chExt cx="1700" cy="2340"/>
          </a:xfrm>
        </p:grpSpPr>
        <p:sp>
          <p:nvSpPr>
            <p:cNvPr id="120" name="Freeform 809"/>
            <p:cNvSpPr/>
            <p:nvPr/>
          </p:nvSpPr>
          <p:spPr bwMode="auto">
            <a:xfrm>
              <a:off x="2341" y="2642"/>
              <a:ext cx="259" cy="236"/>
            </a:xfrm>
            <a:custGeom>
              <a:avLst/>
              <a:gdLst>
                <a:gd name="T0" fmla="*/ 81 w 146"/>
                <a:gd name="T1" fmla="*/ 67 h 133"/>
                <a:gd name="T2" fmla="*/ 72 w 146"/>
                <a:gd name="T3" fmla="*/ 118 h 133"/>
                <a:gd name="T4" fmla="*/ 0 w 146"/>
                <a:gd name="T5" fmla="*/ 118 h 133"/>
                <a:gd name="T6" fmla="*/ 48 w 146"/>
                <a:gd name="T7" fmla="*/ 37 h 133"/>
                <a:gd name="T8" fmla="*/ 134 w 146"/>
                <a:gd name="T9" fmla="*/ 0 h 133"/>
                <a:gd name="T10" fmla="*/ 146 w 146"/>
                <a:gd name="T11" fmla="*/ 37 h 133"/>
                <a:gd name="T12" fmla="*/ 81 w 146"/>
                <a:gd name="T13" fmla="*/ 67 h 133"/>
              </a:gdLst>
              <a:ahLst/>
              <a:cxnLst>
                <a:cxn ang="0">
                  <a:pos x="T0" y="T1"/>
                </a:cxn>
                <a:cxn ang="0">
                  <a:pos x="T2" y="T3"/>
                </a:cxn>
                <a:cxn ang="0">
                  <a:pos x="T4" y="T5"/>
                </a:cxn>
                <a:cxn ang="0">
                  <a:pos x="T6" y="T7"/>
                </a:cxn>
                <a:cxn ang="0">
                  <a:pos x="T8" y="T9"/>
                </a:cxn>
                <a:cxn ang="0">
                  <a:pos x="T10" y="T11"/>
                </a:cxn>
                <a:cxn ang="0">
                  <a:pos x="T12" y="T13"/>
                </a:cxn>
              </a:cxnLst>
              <a:rect l="0" t="0" r="r" b="b"/>
              <a:pathLst>
                <a:path w="146" h="133">
                  <a:moveTo>
                    <a:pt x="81" y="67"/>
                  </a:moveTo>
                  <a:cubicBezTo>
                    <a:pt x="81" y="67"/>
                    <a:pt x="73" y="101"/>
                    <a:pt x="72" y="118"/>
                  </a:cubicBezTo>
                  <a:cubicBezTo>
                    <a:pt x="71" y="133"/>
                    <a:pt x="0" y="118"/>
                    <a:pt x="0" y="118"/>
                  </a:cubicBezTo>
                  <a:cubicBezTo>
                    <a:pt x="48" y="37"/>
                    <a:pt x="48" y="37"/>
                    <a:pt x="48" y="37"/>
                  </a:cubicBezTo>
                  <a:cubicBezTo>
                    <a:pt x="134" y="0"/>
                    <a:pt x="134" y="0"/>
                    <a:pt x="134" y="0"/>
                  </a:cubicBezTo>
                  <a:cubicBezTo>
                    <a:pt x="146" y="37"/>
                    <a:pt x="146" y="37"/>
                    <a:pt x="146" y="37"/>
                  </a:cubicBezTo>
                  <a:lnTo>
                    <a:pt x="81" y="67"/>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810"/>
            <p:cNvSpPr/>
            <p:nvPr/>
          </p:nvSpPr>
          <p:spPr bwMode="auto">
            <a:xfrm>
              <a:off x="2572" y="2722"/>
              <a:ext cx="7" cy="7"/>
            </a:xfrm>
            <a:custGeom>
              <a:avLst/>
              <a:gdLst>
                <a:gd name="T0" fmla="*/ 3 w 4"/>
                <a:gd name="T1" fmla="*/ 4 h 4"/>
                <a:gd name="T2" fmla="*/ 0 w 4"/>
                <a:gd name="T3" fmla="*/ 3 h 4"/>
                <a:gd name="T4" fmla="*/ 2 w 4"/>
                <a:gd name="T5" fmla="*/ 0 h 4"/>
                <a:gd name="T6" fmla="*/ 4 w 4"/>
                <a:gd name="T7" fmla="*/ 2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cubicBezTo>
                    <a:pt x="2" y="4"/>
                    <a:pt x="1" y="4"/>
                    <a:pt x="0" y="3"/>
                  </a:cubicBezTo>
                  <a:cubicBezTo>
                    <a:pt x="0" y="2"/>
                    <a:pt x="1" y="1"/>
                    <a:pt x="2" y="0"/>
                  </a:cubicBezTo>
                  <a:cubicBezTo>
                    <a:pt x="3" y="0"/>
                    <a:pt x="4" y="1"/>
                    <a:pt x="4" y="2"/>
                  </a:cubicBezTo>
                  <a:cubicBezTo>
                    <a:pt x="4" y="3"/>
                    <a:pt x="4" y="4"/>
                    <a:pt x="3" y="4"/>
                  </a:cubicBezTo>
                  <a:close/>
                </a:path>
              </a:pathLst>
            </a:cu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811"/>
            <p:cNvSpPr/>
            <p:nvPr/>
          </p:nvSpPr>
          <p:spPr bwMode="auto">
            <a:xfrm>
              <a:off x="2575" y="2724"/>
              <a:ext cx="2" cy="2"/>
            </a:xfrm>
            <a:custGeom>
              <a:avLst/>
              <a:gdLst>
                <a:gd name="T0" fmla="*/ 2 w 2"/>
                <a:gd name="T1" fmla="*/ 2 h 2"/>
                <a:gd name="T2" fmla="*/ 0 w 2"/>
                <a:gd name="T3" fmla="*/ 0 h 2"/>
                <a:gd name="T4" fmla="*/ 2 w 2"/>
                <a:gd name="T5" fmla="*/ 0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0"/>
                  </a:lnTo>
                  <a:lnTo>
                    <a:pt x="2" y="0"/>
                  </a:lnTo>
                  <a:lnTo>
                    <a:pt x="2" y="0"/>
                  </a:lnTo>
                  <a:lnTo>
                    <a:pt x="2" y="2"/>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812"/>
            <p:cNvSpPr/>
            <p:nvPr/>
          </p:nvSpPr>
          <p:spPr bwMode="auto">
            <a:xfrm>
              <a:off x="2577" y="2726"/>
              <a:ext cx="2" cy="1"/>
            </a:xfrm>
            <a:custGeom>
              <a:avLst/>
              <a:gdLst>
                <a:gd name="T0" fmla="*/ 0 w 2"/>
                <a:gd name="T1" fmla="*/ 1 h 1"/>
                <a:gd name="T2" fmla="*/ 0 w 2"/>
                <a:gd name="T3" fmla="*/ 1 h 1"/>
                <a:gd name="T4" fmla="*/ 0 w 2"/>
                <a:gd name="T5" fmla="*/ 0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lnTo>
                    <a:pt x="0" y="1"/>
                  </a:lnTo>
                  <a:lnTo>
                    <a:pt x="0" y="0"/>
                  </a:lnTo>
                  <a:lnTo>
                    <a:pt x="2" y="1"/>
                  </a:lnTo>
                  <a:lnTo>
                    <a:pt x="0" y="1"/>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813"/>
            <p:cNvSpPr/>
            <p:nvPr/>
          </p:nvSpPr>
          <p:spPr bwMode="auto">
            <a:xfrm>
              <a:off x="2574" y="2727"/>
              <a:ext cx="1" cy="2"/>
            </a:xfrm>
            <a:custGeom>
              <a:avLst/>
              <a:gdLst>
                <a:gd name="T0" fmla="*/ 0 w 1"/>
                <a:gd name="T1" fmla="*/ 0 h 2"/>
                <a:gd name="T2" fmla="*/ 0 w 1"/>
                <a:gd name="T3" fmla="*/ 0 h 2"/>
                <a:gd name="T4" fmla="*/ 1 w 1"/>
                <a:gd name="T5" fmla="*/ 0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0"/>
                  </a:lnTo>
                  <a:lnTo>
                    <a:pt x="1" y="2"/>
                  </a:lnTo>
                  <a:lnTo>
                    <a:pt x="0"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814"/>
            <p:cNvSpPr/>
            <p:nvPr/>
          </p:nvSpPr>
          <p:spPr bwMode="auto">
            <a:xfrm>
              <a:off x="2574" y="2724"/>
              <a:ext cx="1" cy="2"/>
            </a:xfrm>
            <a:custGeom>
              <a:avLst/>
              <a:gdLst>
                <a:gd name="T0" fmla="*/ 0 w 1"/>
                <a:gd name="T1" fmla="*/ 2 h 2"/>
                <a:gd name="T2" fmla="*/ 0 w 1"/>
                <a:gd name="T3" fmla="*/ 0 h 2"/>
                <a:gd name="T4" fmla="*/ 1 w 1"/>
                <a:gd name="T5" fmla="*/ 2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0"/>
                  </a:lnTo>
                  <a:lnTo>
                    <a:pt x="1" y="2"/>
                  </a:lnTo>
                  <a:lnTo>
                    <a:pt x="0" y="2"/>
                  </a:lnTo>
                  <a:lnTo>
                    <a:pt x="0" y="2"/>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815"/>
            <p:cNvSpPr/>
            <p:nvPr/>
          </p:nvSpPr>
          <p:spPr bwMode="auto">
            <a:xfrm>
              <a:off x="2432" y="2699"/>
              <a:ext cx="51" cy="28"/>
            </a:xfrm>
            <a:custGeom>
              <a:avLst/>
              <a:gdLst>
                <a:gd name="T0" fmla="*/ 0 w 29"/>
                <a:gd name="T1" fmla="*/ 5 h 16"/>
                <a:gd name="T2" fmla="*/ 29 w 29"/>
                <a:gd name="T3" fmla="*/ 8 h 16"/>
                <a:gd name="T4" fmla="*/ 14 w 29"/>
                <a:gd name="T5" fmla="*/ 6 h 16"/>
                <a:gd name="T6" fmla="*/ 24 w 29"/>
                <a:gd name="T7" fmla="*/ 16 h 16"/>
                <a:gd name="T8" fmla="*/ 0 w 29"/>
                <a:gd name="T9" fmla="*/ 5 h 16"/>
              </a:gdLst>
              <a:ahLst/>
              <a:cxnLst>
                <a:cxn ang="0">
                  <a:pos x="T0" y="T1"/>
                </a:cxn>
                <a:cxn ang="0">
                  <a:pos x="T2" y="T3"/>
                </a:cxn>
                <a:cxn ang="0">
                  <a:pos x="T4" y="T5"/>
                </a:cxn>
                <a:cxn ang="0">
                  <a:pos x="T6" y="T7"/>
                </a:cxn>
                <a:cxn ang="0">
                  <a:pos x="T8" y="T9"/>
                </a:cxn>
              </a:cxnLst>
              <a:rect l="0" t="0" r="r" b="b"/>
              <a:pathLst>
                <a:path w="29" h="16">
                  <a:moveTo>
                    <a:pt x="0" y="5"/>
                  </a:moveTo>
                  <a:cubicBezTo>
                    <a:pt x="0" y="5"/>
                    <a:pt x="19" y="0"/>
                    <a:pt x="29" y="8"/>
                  </a:cubicBezTo>
                  <a:cubicBezTo>
                    <a:pt x="29" y="8"/>
                    <a:pt x="17" y="3"/>
                    <a:pt x="14" y="6"/>
                  </a:cubicBezTo>
                  <a:cubicBezTo>
                    <a:pt x="14" y="6"/>
                    <a:pt x="21" y="11"/>
                    <a:pt x="24" y="16"/>
                  </a:cubicBezTo>
                  <a:cubicBezTo>
                    <a:pt x="24" y="16"/>
                    <a:pt x="11" y="5"/>
                    <a:pt x="0" y="5"/>
                  </a:cubicBezTo>
                  <a:close/>
                </a:path>
              </a:pathLst>
            </a:custGeom>
            <a:solidFill>
              <a:srgbClr val="0742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816"/>
            <p:cNvSpPr/>
            <p:nvPr/>
          </p:nvSpPr>
          <p:spPr bwMode="auto">
            <a:xfrm>
              <a:off x="2487" y="2729"/>
              <a:ext cx="8" cy="29"/>
            </a:xfrm>
            <a:custGeom>
              <a:avLst/>
              <a:gdLst>
                <a:gd name="T0" fmla="*/ 1 w 5"/>
                <a:gd name="T1" fmla="*/ 0 h 16"/>
                <a:gd name="T2" fmla="*/ 0 w 5"/>
                <a:gd name="T3" fmla="*/ 16 h 16"/>
                <a:gd name="T4" fmla="*/ 1 w 5"/>
                <a:gd name="T5" fmla="*/ 0 h 16"/>
              </a:gdLst>
              <a:ahLst/>
              <a:cxnLst>
                <a:cxn ang="0">
                  <a:pos x="T0" y="T1"/>
                </a:cxn>
                <a:cxn ang="0">
                  <a:pos x="T2" y="T3"/>
                </a:cxn>
                <a:cxn ang="0">
                  <a:pos x="T4" y="T5"/>
                </a:cxn>
              </a:cxnLst>
              <a:rect l="0" t="0" r="r" b="b"/>
              <a:pathLst>
                <a:path w="5" h="16">
                  <a:moveTo>
                    <a:pt x="1" y="0"/>
                  </a:moveTo>
                  <a:cubicBezTo>
                    <a:pt x="1" y="0"/>
                    <a:pt x="3" y="12"/>
                    <a:pt x="0" y="16"/>
                  </a:cubicBezTo>
                  <a:cubicBezTo>
                    <a:pt x="0" y="16"/>
                    <a:pt x="5" y="10"/>
                    <a:pt x="1" y="0"/>
                  </a:cubicBezTo>
                  <a:close/>
                </a:path>
              </a:pathLst>
            </a:custGeom>
            <a:solidFill>
              <a:srgbClr val="0742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817"/>
            <p:cNvSpPr/>
            <p:nvPr/>
          </p:nvSpPr>
          <p:spPr bwMode="auto">
            <a:xfrm>
              <a:off x="2424" y="2836"/>
              <a:ext cx="41" cy="19"/>
            </a:xfrm>
            <a:custGeom>
              <a:avLst/>
              <a:gdLst>
                <a:gd name="T0" fmla="*/ 23 w 23"/>
                <a:gd name="T1" fmla="*/ 7 h 11"/>
                <a:gd name="T2" fmla="*/ 0 w 23"/>
                <a:gd name="T3" fmla="*/ 1 h 11"/>
                <a:gd name="T4" fmla="*/ 15 w 23"/>
                <a:gd name="T5" fmla="*/ 5 h 11"/>
                <a:gd name="T6" fmla="*/ 5 w 23"/>
                <a:gd name="T7" fmla="*/ 11 h 11"/>
                <a:gd name="T8" fmla="*/ 23 w 23"/>
                <a:gd name="T9" fmla="*/ 7 h 11"/>
              </a:gdLst>
              <a:ahLst/>
              <a:cxnLst>
                <a:cxn ang="0">
                  <a:pos x="T0" y="T1"/>
                </a:cxn>
                <a:cxn ang="0">
                  <a:pos x="T2" y="T3"/>
                </a:cxn>
                <a:cxn ang="0">
                  <a:pos x="T4" y="T5"/>
                </a:cxn>
                <a:cxn ang="0">
                  <a:pos x="T6" y="T7"/>
                </a:cxn>
                <a:cxn ang="0">
                  <a:pos x="T8" y="T9"/>
                </a:cxn>
              </a:cxnLst>
              <a:rect l="0" t="0" r="r" b="b"/>
              <a:pathLst>
                <a:path w="23" h="11">
                  <a:moveTo>
                    <a:pt x="23" y="7"/>
                  </a:moveTo>
                  <a:cubicBezTo>
                    <a:pt x="23" y="7"/>
                    <a:pt x="5" y="0"/>
                    <a:pt x="0" y="1"/>
                  </a:cubicBezTo>
                  <a:cubicBezTo>
                    <a:pt x="0" y="1"/>
                    <a:pt x="11" y="3"/>
                    <a:pt x="15" y="5"/>
                  </a:cubicBezTo>
                  <a:cubicBezTo>
                    <a:pt x="15" y="5"/>
                    <a:pt x="5" y="9"/>
                    <a:pt x="5" y="11"/>
                  </a:cubicBezTo>
                  <a:cubicBezTo>
                    <a:pt x="5" y="11"/>
                    <a:pt x="15" y="7"/>
                    <a:pt x="23" y="7"/>
                  </a:cubicBezTo>
                  <a:close/>
                </a:path>
              </a:pathLst>
            </a:custGeom>
            <a:solidFill>
              <a:srgbClr val="0742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818"/>
            <p:cNvSpPr/>
            <p:nvPr/>
          </p:nvSpPr>
          <p:spPr bwMode="auto">
            <a:xfrm>
              <a:off x="2439" y="2814"/>
              <a:ext cx="23" cy="25"/>
            </a:xfrm>
            <a:custGeom>
              <a:avLst/>
              <a:gdLst>
                <a:gd name="T0" fmla="*/ 0 w 13"/>
                <a:gd name="T1" fmla="*/ 0 h 14"/>
                <a:gd name="T2" fmla="*/ 13 w 13"/>
                <a:gd name="T3" fmla="*/ 14 h 14"/>
                <a:gd name="T4" fmla="*/ 0 w 13"/>
                <a:gd name="T5" fmla="*/ 0 h 14"/>
              </a:gdLst>
              <a:ahLst/>
              <a:cxnLst>
                <a:cxn ang="0">
                  <a:pos x="T0" y="T1"/>
                </a:cxn>
                <a:cxn ang="0">
                  <a:pos x="T2" y="T3"/>
                </a:cxn>
                <a:cxn ang="0">
                  <a:pos x="T4" y="T5"/>
                </a:cxn>
              </a:cxnLst>
              <a:rect l="0" t="0" r="r" b="b"/>
              <a:pathLst>
                <a:path w="13" h="14">
                  <a:moveTo>
                    <a:pt x="0" y="0"/>
                  </a:moveTo>
                  <a:cubicBezTo>
                    <a:pt x="0" y="0"/>
                    <a:pt x="8" y="12"/>
                    <a:pt x="13" y="14"/>
                  </a:cubicBezTo>
                  <a:cubicBezTo>
                    <a:pt x="13" y="14"/>
                    <a:pt x="5" y="11"/>
                    <a:pt x="0" y="0"/>
                  </a:cubicBezTo>
                  <a:close/>
                </a:path>
              </a:pathLst>
            </a:custGeom>
            <a:solidFill>
              <a:srgbClr val="0742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819"/>
            <p:cNvSpPr/>
            <p:nvPr/>
          </p:nvSpPr>
          <p:spPr bwMode="auto">
            <a:xfrm>
              <a:off x="2907" y="2942"/>
              <a:ext cx="48" cy="48"/>
            </a:xfrm>
            <a:custGeom>
              <a:avLst/>
              <a:gdLst>
                <a:gd name="T0" fmla="*/ 41 w 48"/>
                <a:gd name="T1" fmla="*/ 48 h 48"/>
                <a:gd name="T2" fmla="*/ 48 w 48"/>
                <a:gd name="T3" fmla="*/ 36 h 48"/>
                <a:gd name="T4" fmla="*/ 7 w 48"/>
                <a:gd name="T5" fmla="*/ 0 h 48"/>
                <a:gd name="T6" fmla="*/ 0 w 48"/>
                <a:gd name="T7" fmla="*/ 8 h 48"/>
                <a:gd name="T8" fmla="*/ 41 w 48"/>
                <a:gd name="T9" fmla="*/ 48 h 48"/>
              </a:gdLst>
              <a:ahLst/>
              <a:cxnLst>
                <a:cxn ang="0">
                  <a:pos x="T0" y="T1"/>
                </a:cxn>
                <a:cxn ang="0">
                  <a:pos x="T2" y="T3"/>
                </a:cxn>
                <a:cxn ang="0">
                  <a:pos x="T4" y="T5"/>
                </a:cxn>
                <a:cxn ang="0">
                  <a:pos x="T6" y="T7"/>
                </a:cxn>
                <a:cxn ang="0">
                  <a:pos x="T8" y="T9"/>
                </a:cxn>
              </a:cxnLst>
              <a:rect l="0" t="0" r="r" b="b"/>
              <a:pathLst>
                <a:path w="48" h="48">
                  <a:moveTo>
                    <a:pt x="41" y="48"/>
                  </a:moveTo>
                  <a:lnTo>
                    <a:pt x="48" y="36"/>
                  </a:lnTo>
                  <a:lnTo>
                    <a:pt x="7" y="0"/>
                  </a:lnTo>
                  <a:lnTo>
                    <a:pt x="0" y="8"/>
                  </a:lnTo>
                  <a:lnTo>
                    <a:pt x="41" y="48"/>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820"/>
            <p:cNvSpPr/>
            <p:nvPr/>
          </p:nvSpPr>
          <p:spPr bwMode="auto">
            <a:xfrm>
              <a:off x="2678" y="2942"/>
              <a:ext cx="277" cy="274"/>
            </a:xfrm>
            <a:custGeom>
              <a:avLst/>
              <a:gdLst>
                <a:gd name="T0" fmla="*/ 69 w 156"/>
                <a:gd name="T1" fmla="*/ 66 h 154"/>
                <a:gd name="T2" fmla="*/ 15 w 156"/>
                <a:gd name="T3" fmla="*/ 82 h 154"/>
                <a:gd name="T4" fmla="*/ 16 w 156"/>
                <a:gd name="T5" fmla="*/ 154 h 154"/>
                <a:gd name="T6" fmla="*/ 99 w 156"/>
                <a:gd name="T7" fmla="*/ 99 h 154"/>
                <a:gd name="T8" fmla="*/ 156 w 156"/>
                <a:gd name="T9" fmla="*/ 25 h 154"/>
                <a:gd name="T10" fmla="*/ 127 w 156"/>
                <a:gd name="T11" fmla="*/ 0 h 154"/>
                <a:gd name="T12" fmla="*/ 69 w 156"/>
                <a:gd name="T13" fmla="*/ 66 h 154"/>
              </a:gdLst>
              <a:ahLst/>
              <a:cxnLst>
                <a:cxn ang="0">
                  <a:pos x="T0" y="T1"/>
                </a:cxn>
                <a:cxn ang="0">
                  <a:pos x="T2" y="T3"/>
                </a:cxn>
                <a:cxn ang="0">
                  <a:pos x="T4" y="T5"/>
                </a:cxn>
                <a:cxn ang="0">
                  <a:pos x="T6" y="T7"/>
                </a:cxn>
                <a:cxn ang="0">
                  <a:pos x="T8" y="T9"/>
                </a:cxn>
                <a:cxn ang="0">
                  <a:pos x="T10" y="T11"/>
                </a:cxn>
                <a:cxn ang="0">
                  <a:pos x="T12" y="T13"/>
                </a:cxn>
              </a:cxnLst>
              <a:rect l="0" t="0" r="r" b="b"/>
              <a:pathLst>
                <a:path w="156" h="154">
                  <a:moveTo>
                    <a:pt x="69" y="66"/>
                  </a:moveTo>
                  <a:cubicBezTo>
                    <a:pt x="69" y="66"/>
                    <a:pt x="32" y="81"/>
                    <a:pt x="15" y="82"/>
                  </a:cubicBezTo>
                  <a:cubicBezTo>
                    <a:pt x="0" y="83"/>
                    <a:pt x="16" y="154"/>
                    <a:pt x="16" y="154"/>
                  </a:cubicBezTo>
                  <a:cubicBezTo>
                    <a:pt x="99" y="99"/>
                    <a:pt x="99" y="99"/>
                    <a:pt x="99" y="99"/>
                  </a:cubicBezTo>
                  <a:cubicBezTo>
                    <a:pt x="156" y="25"/>
                    <a:pt x="156" y="25"/>
                    <a:pt x="156" y="25"/>
                  </a:cubicBezTo>
                  <a:cubicBezTo>
                    <a:pt x="127" y="0"/>
                    <a:pt x="127" y="0"/>
                    <a:pt x="127" y="0"/>
                  </a:cubicBezTo>
                  <a:lnTo>
                    <a:pt x="69" y="66"/>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821"/>
            <p:cNvSpPr/>
            <p:nvPr/>
          </p:nvSpPr>
          <p:spPr bwMode="auto">
            <a:xfrm>
              <a:off x="2939" y="2985"/>
              <a:ext cx="7" cy="9"/>
            </a:xfrm>
            <a:custGeom>
              <a:avLst/>
              <a:gdLst>
                <a:gd name="T0" fmla="*/ 0 w 4"/>
                <a:gd name="T1" fmla="*/ 1 h 5"/>
                <a:gd name="T2" fmla="*/ 1 w 4"/>
                <a:gd name="T3" fmla="*/ 4 h 5"/>
                <a:gd name="T4" fmla="*/ 4 w 4"/>
                <a:gd name="T5" fmla="*/ 4 h 5"/>
                <a:gd name="T6" fmla="*/ 3 w 4"/>
                <a:gd name="T7" fmla="*/ 1 h 5"/>
                <a:gd name="T8" fmla="*/ 0 w 4"/>
                <a:gd name="T9" fmla="*/ 1 h 5"/>
              </a:gdLst>
              <a:ahLst/>
              <a:cxnLst>
                <a:cxn ang="0">
                  <a:pos x="T0" y="T1"/>
                </a:cxn>
                <a:cxn ang="0">
                  <a:pos x="T2" y="T3"/>
                </a:cxn>
                <a:cxn ang="0">
                  <a:pos x="T4" y="T5"/>
                </a:cxn>
                <a:cxn ang="0">
                  <a:pos x="T6" y="T7"/>
                </a:cxn>
                <a:cxn ang="0">
                  <a:pos x="T8" y="T9"/>
                </a:cxn>
              </a:cxnLst>
              <a:rect l="0" t="0" r="r" b="b"/>
              <a:pathLst>
                <a:path w="4" h="5">
                  <a:moveTo>
                    <a:pt x="0" y="1"/>
                  </a:moveTo>
                  <a:cubicBezTo>
                    <a:pt x="0" y="2"/>
                    <a:pt x="0" y="4"/>
                    <a:pt x="1" y="4"/>
                  </a:cubicBezTo>
                  <a:cubicBezTo>
                    <a:pt x="2" y="5"/>
                    <a:pt x="3" y="5"/>
                    <a:pt x="4" y="4"/>
                  </a:cubicBezTo>
                  <a:cubicBezTo>
                    <a:pt x="4" y="3"/>
                    <a:pt x="4" y="2"/>
                    <a:pt x="3" y="1"/>
                  </a:cubicBezTo>
                  <a:cubicBezTo>
                    <a:pt x="2" y="0"/>
                    <a:pt x="1" y="0"/>
                    <a:pt x="0" y="1"/>
                  </a:cubicBezTo>
                  <a:close/>
                </a:path>
              </a:pathLst>
            </a:cu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Rectangle 822"/>
            <p:cNvSpPr>
              <a:spLocks noChangeArrowheads="1"/>
            </p:cNvSpPr>
            <p:nvPr/>
          </p:nvSpPr>
          <p:spPr bwMode="auto">
            <a:xfrm>
              <a:off x="2945" y="2989"/>
              <a:ext cx="1" cy="1"/>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4" name="Rectangle 823"/>
            <p:cNvSpPr>
              <a:spLocks noChangeArrowheads="1"/>
            </p:cNvSpPr>
            <p:nvPr/>
          </p:nvSpPr>
          <p:spPr bwMode="auto">
            <a:xfrm>
              <a:off x="2943" y="2987"/>
              <a:ext cx="1" cy="2"/>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5" name="Rectangle 824"/>
            <p:cNvSpPr>
              <a:spLocks noChangeArrowheads="1"/>
            </p:cNvSpPr>
            <p:nvPr/>
          </p:nvSpPr>
          <p:spPr bwMode="auto">
            <a:xfrm>
              <a:off x="2941" y="2989"/>
              <a:ext cx="1" cy="1"/>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6" name="Rectangle 825"/>
            <p:cNvSpPr>
              <a:spLocks noChangeArrowheads="1"/>
            </p:cNvSpPr>
            <p:nvPr/>
          </p:nvSpPr>
          <p:spPr bwMode="auto">
            <a:xfrm>
              <a:off x="2943" y="2992"/>
              <a:ext cx="1" cy="1"/>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7" name="Freeform 826"/>
            <p:cNvSpPr/>
            <p:nvPr/>
          </p:nvSpPr>
          <p:spPr bwMode="auto">
            <a:xfrm>
              <a:off x="2836" y="3063"/>
              <a:ext cx="29" cy="50"/>
            </a:xfrm>
            <a:custGeom>
              <a:avLst/>
              <a:gdLst>
                <a:gd name="T0" fmla="*/ 11 w 16"/>
                <a:gd name="T1" fmla="*/ 28 h 28"/>
                <a:gd name="T2" fmla="*/ 8 w 16"/>
                <a:gd name="T3" fmla="*/ 0 h 28"/>
                <a:gd name="T4" fmla="*/ 10 w 16"/>
                <a:gd name="T5" fmla="*/ 14 h 28"/>
                <a:gd name="T6" fmla="*/ 0 w 16"/>
                <a:gd name="T7" fmla="*/ 4 h 28"/>
                <a:gd name="T8" fmla="*/ 11 w 16"/>
                <a:gd name="T9" fmla="*/ 28 h 28"/>
              </a:gdLst>
              <a:ahLst/>
              <a:cxnLst>
                <a:cxn ang="0">
                  <a:pos x="T0" y="T1"/>
                </a:cxn>
                <a:cxn ang="0">
                  <a:pos x="T2" y="T3"/>
                </a:cxn>
                <a:cxn ang="0">
                  <a:pos x="T4" y="T5"/>
                </a:cxn>
                <a:cxn ang="0">
                  <a:pos x="T6" y="T7"/>
                </a:cxn>
                <a:cxn ang="0">
                  <a:pos x="T8" y="T9"/>
                </a:cxn>
              </a:cxnLst>
              <a:rect l="0" t="0" r="r" b="b"/>
              <a:pathLst>
                <a:path w="16" h="28">
                  <a:moveTo>
                    <a:pt x="11" y="28"/>
                  </a:moveTo>
                  <a:cubicBezTo>
                    <a:pt x="11" y="28"/>
                    <a:pt x="16" y="9"/>
                    <a:pt x="8" y="0"/>
                  </a:cubicBezTo>
                  <a:cubicBezTo>
                    <a:pt x="8" y="0"/>
                    <a:pt x="13" y="11"/>
                    <a:pt x="10" y="14"/>
                  </a:cubicBezTo>
                  <a:cubicBezTo>
                    <a:pt x="10" y="14"/>
                    <a:pt x="5" y="7"/>
                    <a:pt x="0" y="4"/>
                  </a:cubicBezTo>
                  <a:cubicBezTo>
                    <a:pt x="0" y="4"/>
                    <a:pt x="11" y="17"/>
                    <a:pt x="11" y="28"/>
                  </a:cubicBezTo>
                  <a:close/>
                </a:path>
              </a:pathLst>
            </a:custGeom>
            <a:solidFill>
              <a:srgbClr val="0742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827"/>
            <p:cNvSpPr/>
            <p:nvPr/>
          </p:nvSpPr>
          <p:spPr bwMode="auto">
            <a:xfrm>
              <a:off x="2808" y="3049"/>
              <a:ext cx="27" cy="9"/>
            </a:xfrm>
            <a:custGeom>
              <a:avLst/>
              <a:gdLst>
                <a:gd name="T0" fmla="*/ 15 w 15"/>
                <a:gd name="T1" fmla="*/ 5 h 5"/>
                <a:gd name="T2" fmla="*/ 0 w 15"/>
                <a:gd name="T3" fmla="*/ 5 h 5"/>
                <a:gd name="T4" fmla="*/ 15 w 15"/>
                <a:gd name="T5" fmla="*/ 5 h 5"/>
              </a:gdLst>
              <a:ahLst/>
              <a:cxnLst>
                <a:cxn ang="0">
                  <a:pos x="T0" y="T1"/>
                </a:cxn>
                <a:cxn ang="0">
                  <a:pos x="T2" y="T3"/>
                </a:cxn>
                <a:cxn ang="0">
                  <a:pos x="T4" y="T5"/>
                </a:cxn>
              </a:cxnLst>
              <a:rect l="0" t="0" r="r" b="b"/>
              <a:pathLst>
                <a:path w="15" h="5">
                  <a:moveTo>
                    <a:pt x="15" y="5"/>
                  </a:moveTo>
                  <a:cubicBezTo>
                    <a:pt x="15" y="5"/>
                    <a:pt x="3" y="3"/>
                    <a:pt x="0" y="5"/>
                  </a:cubicBezTo>
                  <a:cubicBezTo>
                    <a:pt x="0" y="5"/>
                    <a:pt x="5" y="0"/>
                    <a:pt x="15" y="5"/>
                  </a:cubicBezTo>
                  <a:close/>
                </a:path>
              </a:pathLst>
            </a:custGeom>
            <a:solidFill>
              <a:srgbClr val="0742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828"/>
            <p:cNvSpPr/>
            <p:nvPr/>
          </p:nvSpPr>
          <p:spPr bwMode="auto">
            <a:xfrm>
              <a:off x="2703" y="3092"/>
              <a:ext cx="20" cy="42"/>
            </a:xfrm>
            <a:custGeom>
              <a:avLst/>
              <a:gdLst>
                <a:gd name="T0" fmla="*/ 4 w 11"/>
                <a:gd name="T1" fmla="*/ 0 h 24"/>
                <a:gd name="T2" fmla="*/ 10 w 11"/>
                <a:gd name="T3" fmla="*/ 24 h 24"/>
                <a:gd name="T4" fmla="*/ 5 w 11"/>
                <a:gd name="T5" fmla="*/ 8 h 24"/>
                <a:gd name="T6" fmla="*/ 0 w 11"/>
                <a:gd name="T7" fmla="*/ 19 h 24"/>
                <a:gd name="T8" fmla="*/ 4 w 11"/>
                <a:gd name="T9" fmla="*/ 0 h 24"/>
              </a:gdLst>
              <a:ahLst/>
              <a:cxnLst>
                <a:cxn ang="0">
                  <a:pos x="T0" y="T1"/>
                </a:cxn>
                <a:cxn ang="0">
                  <a:pos x="T2" y="T3"/>
                </a:cxn>
                <a:cxn ang="0">
                  <a:pos x="T4" y="T5"/>
                </a:cxn>
                <a:cxn ang="0">
                  <a:pos x="T6" y="T7"/>
                </a:cxn>
                <a:cxn ang="0">
                  <a:pos x="T8" y="T9"/>
                </a:cxn>
              </a:cxnLst>
              <a:rect l="0" t="0" r="r" b="b"/>
              <a:pathLst>
                <a:path w="11" h="24">
                  <a:moveTo>
                    <a:pt x="4" y="0"/>
                  </a:moveTo>
                  <a:cubicBezTo>
                    <a:pt x="4" y="0"/>
                    <a:pt x="11" y="19"/>
                    <a:pt x="10" y="24"/>
                  </a:cubicBezTo>
                  <a:cubicBezTo>
                    <a:pt x="10" y="24"/>
                    <a:pt x="8" y="12"/>
                    <a:pt x="5" y="8"/>
                  </a:cubicBezTo>
                  <a:cubicBezTo>
                    <a:pt x="5" y="8"/>
                    <a:pt x="2" y="18"/>
                    <a:pt x="0" y="19"/>
                  </a:cubicBezTo>
                  <a:cubicBezTo>
                    <a:pt x="0" y="19"/>
                    <a:pt x="4" y="8"/>
                    <a:pt x="4" y="0"/>
                  </a:cubicBezTo>
                  <a:close/>
                </a:path>
              </a:pathLst>
            </a:custGeom>
            <a:solidFill>
              <a:srgbClr val="0742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829"/>
            <p:cNvSpPr/>
            <p:nvPr/>
          </p:nvSpPr>
          <p:spPr bwMode="auto">
            <a:xfrm>
              <a:off x="2717" y="3097"/>
              <a:ext cx="27" cy="21"/>
            </a:xfrm>
            <a:custGeom>
              <a:avLst/>
              <a:gdLst>
                <a:gd name="T0" fmla="*/ 15 w 15"/>
                <a:gd name="T1" fmla="*/ 12 h 12"/>
                <a:gd name="T2" fmla="*/ 0 w 15"/>
                <a:gd name="T3" fmla="*/ 0 h 12"/>
                <a:gd name="T4" fmla="*/ 15 w 15"/>
                <a:gd name="T5" fmla="*/ 12 h 12"/>
              </a:gdLst>
              <a:ahLst/>
              <a:cxnLst>
                <a:cxn ang="0">
                  <a:pos x="T0" y="T1"/>
                </a:cxn>
                <a:cxn ang="0">
                  <a:pos x="T2" y="T3"/>
                </a:cxn>
                <a:cxn ang="0">
                  <a:pos x="T4" y="T5"/>
                </a:cxn>
              </a:cxnLst>
              <a:rect l="0" t="0" r="r" b="b"/>
              <a:pathLst>
                <a:path w="15" h="12">
                  <a:moveTo>
                    <a:pt x="15" y="12"/>
                  </a:moveTo>
                  <a:cubicBezTo>
                    <a:pt x="15" y="12"/>
                    <a:pt x="3" y="4"/>
                    <a:pt x="0" y="0"/>
                  </a:cubicBezTo>
                  <a:cubicBezTo>
                    <a:pt x="0" y="0"/>
                    <a:pt x="3" y="8"/>
                    <a:pt x="15" y="12"/>
                  </a:cubicBezTo>
                  <a:close/>
                </a:path>
              </a:pathLst>
            </a:custGeom>
            <a:solidFill>
              <a:srgbClr val="0742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830"/>
            <p:cNvSpPr/>
            <p:nvPr/>
          </p:nvSpPr>
          <p:spPr bwMode="auto">
            <a:xfrm>
              <a:off x="2305" y="1129"/>
              <a:ext cx="441" cy="441"/>
            </a:xfrm>
            <a:custGeom>
              <a:avLst/>
              <a:gdLst>
                <a:gd name="T0" fmla="*/ 17 w 248"/>
                <a:gd name="T1" fmla="*/ 222 h 248"/>
                <a:gd name="T2" fmla="*/ 30 w 248"/>
                <a:gd name="T3" fmla="*/ 129 h 248"/>
                <a:gd name="T4" fmla="*/ 80 w 248"/>
                <a:gd name="T5" fmla="*/ 79 h 248"/>
                <a:gd name="T6" fmla="*/ 131 w 248"/>
                <a:gd name="T7" fmla="*/ 29 h 248"/>
                <a:gd name="T8" fmla="*/ 223 w 248"/>
                <a:gd name="T9" fmla="*/ 17 h 248"/>
                <a:gd name="T10" fmla="*/ 166 w 248"/>
                <a:gd name="T11" fmla="*/ 165 h 248"/>
                <a:gd name="T12" fmla="*/ 17 w 248"/>
                <a:gd name="T13" fmla="*/ 222 h 248"/>
              </a:gdLst>
              <a:ahLst/>
              <a:cxnLst>
                <a:cxn ang="0">
                  <a:pos x="T0" y="T1"/>
                </a:cxn>
                <a:cxn ang="0">
                  <a:pos x="T2" y="T3"/>
                </a:cxn>
                <a:cxn ang="0">
                  <a:pos x="T4" y="T5"/>
                </a:cxn>
                <a:cxn ang="0">
                  <a:pos x="T6" y="T7"/>
                </a:cxn>
                <a:cxn ang="0">
                  <a:pos x="T8" y="T9"/>
                </a:cxn>
                <a:cxn ang="0">
                  <a:pos x="T10" y="T11"/>
                </a:cxn>
                <a:cxn ang="0">
                  <a:pos x="T12" y="T13"/>
                </a:cxn>
              </a:cxnLst>
              <a:rect l="0" t="0" r="r" b="b"/>
              <a:pathLst>
                <a:path w="248" h="248">
                  <a:moveTo>
                    <a:pt x="17" y="222"/>
                  </a:moveTo>
                  <a:cubicBezTo>
                    <a:pt x="0" y="205"/>
                    <a:pt x="7" y="169"/>
                    <a:pt x="30" y="129"/>
                  </a:cubicBezTo>
                  <a:cubicBezTo>
                    <a:pt x="42" y="111"/>
                    <a:pt x="62" y="97"/>
                    <a:pt x="80" y="79"/>
                  </a:cubicBezTo>
                  <a:cubicBezTo>
                    <a:pt x="98" y="61"/>
                    <a:pt x="113" y="40"/>
                    <a:pt x="131" y="29"/>
                  </a:cubicBezTo>
                  <a:cubicBezTo>
                    <a:pt x="170" y="6"/>
                    <a:pt x="206" y="0"/>
                    <a:pt x="223" y="17"/>
                  </a:cubicBezTo>
                  <a:cubicBezTo>
                    <a:pt x="248" y="42"/>
                    <a:pt x="223" y="108"/>
                    <a:pt x="166" y="165"/>
                  </a:cubicBezTo>
                  <a:cubicBezTo>
                    <a:pt x="109" y="222"/>
                    <a:pt x="42" y="248"/>
                    <a:pt x="17" y="222"/>
                  </a:cubicBezTo>
                  <a:close/>
                </a:path>
              </a:pathLst>
            </a:custGeom>
            <a:solidFill>
              <a:srgbClr val="FE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831"/>
            <p:cNvSpPr/>
            <p:nvPr/>
          </p:nvSpPr>
          <p:spPr bwMode="auto">
            <a:xfrm>
              <a:off x="2428" y="1413"/>
              <a:ext cx="53" cy="34"/>
            </a:xfrm>
            <a:custGeom>
              <a:avLst/>
              <a:gdLst>
                <a:gd name="T0" fmla="*/ 12 w 30"/>
                <a:gd name="T1" fmla="*/ 15 h 19"/>
                <a:gd name="T2" fmla="*/ 1 w 30"/>
                <a:gd name="T3" fmla="*/ 3 h 19"/>
                <a:gd name="T4" fmla="*/ 18 w 30"/>
                <a:gd name="T5" fmla="*/ 4 h 19"/>
                <a:gd name="T6" fmla="*/ 29 w 30"/>
                <a:gd name="T7" fmla="*/ 16 h 19"/>
                <a:gd name="T8" fmla="*/ 12 w 30"/>
                <a:gd name="T9" fmla="*/ 15 h 19"/>
              </a:gdLst>
              <a:ahLst/>
              <a:cxnLst>
                <a:cxn ang="0">
                  <a:pos x="T0" y="T1"/>
                </a:cxn>
                <a:cxn ang="0">
                  <a:pos x="T2" y="T3"/>
                </a:cxn>
                <a:cxn ang="0">
                  <a:pos x="T4" y="T5"/>
                </a:cxn>
                <a:cxn ang="0">
                  <a:pos x="T6" y="T7"/>
                </a:cxn>
                <a:cxn ang="0">
                  <a:pos x="T8" y="T9"/>
                </a:cxn>
              </a:cxnLst>
              <a:rect l="0" t="0" r="r" b="b"/>
              <a:pathLst>
                <a:path w="30" h="19">
                  <a:moveTo>
                    <a:pt x="12" y="15"/>
                  </a:moveTo>
                  <a:cubicBezTo>
                    <a:pt x="5" y="11"/>
                    <a:pt x="0" y="6"/>
                    <a:pt x="1" y="3"/>
                  </a:cubicBezTo>
                  <a:cubicBezTo>
                    <a:pt x="3" y="0"/>
                    <a:pt x="10" y="0"/>
                    <a:pt x="18" y="4"/>
                  </a:cubicBezTo>
                  <a:cubicBezTo>
                    <a:pt x="25" y="8"/>
                    <a:pt x="30" y="13"/>
                    <a:pt x="29" y="16"/>
                  </a:cubicBezTo>
                  <a:cubicBezTo>
                    <a:pt x="27" y="19"/>
                    <a:pt x="20" y="19"/>
                    <a:pt x="12" y="15"/>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832"/>
            <p:cNvSpPr/>
            <p:nvPr/>
          </p:nvSpPr>
          <p:spPr bwMode="auto">
            <a:xfrm>
              <a:off x="2590" y="1250"/>
              <a:ext cx="35" cy="55"/>
            </a:xfrm>
            <a:custGeom>
              <a:avLst/>
              <a:gdLst>
                <a:gd name="T0" fmla="*/ 16 w 20"/>
                <a:gd name="T1" fmla="*/ 13 h 31"/>
                <a:gd name="T2" fmla="*/ 3 w 20"/>
                <a:gd name="T3" fmla="*/ 2 h 31"/>
                <a:gd name="T4" fmla="*/ 5 w 20"/>
                <a:gd name="T5" fmla="*/ 18 h 31"/>
                <a:gd name="T6" fmla="*/ 17 w 20"/>
                <a:gd name="T7" fmla="*/ 29 h 31"/>
                <a:gd name="T8" fmla="*/ 16 w 20"/>
                <a:gd name="T9" fmla="*/ 13 h 31"/>
              </a:gdLst>
              <a:ahLst/>
              <a:cxnLst>
                <a:cxn ang="0">
                  <a:pos x="T0" y="T1"/>
                </a:cxn>
                <a:cxn ang="0">
                  <a:pos x="T2" y="T3"/>
                </a:cxn>
                <a:cxn ang="0">
                  <a:pos x="T4" y="T5"/>
                </a:cxn>
                <a:cxn ang="0">
                  <a:pos x="T6" y="T7"/>
                </a:cxn>
                <a:cxn ang="0">
                  <a:pos x="T8" y="T9"/>
                </a:cxn>
              </a:cxnLst>
              <a:rect l="0" t="0" r="r" b="b"/>
              <a:pathLst>
                <a:path w="20" h="31">
                  <a:moveTo>
                    <a:pt x="16" y="13"/>
                  </a:moveTo>
                  <a:cubicBezTo>
                    <a:pt x="12" y="5"/>
                    <a:pt x="6" y="0"/>
                    <a:pt x="3" y="2"/>
                  </a:cubicBezTo>
                  <a:cubicBezTo>
                    <a:pt x="0" y="3"/>
                    <a:pt x="1" y="11"/>
                    <a:pt x="5" y="18"/>
                  </a:cubicBezTo>
                  <a:cubicBezTo>
                    <a:pt x="8" y="26"/>
                    <a:pt x="14" y="31"/>
                    <a:pt x="17" y="29"/>
                  </a:cubicBezTo>
                  <a:cubicBezTo>
                    <a:pt x="20" y="28"/>
                    <a:pt x="19" y="20"/>
                    <a:pt x="16" y="13"/>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833"/>
            <p:cNvSpPr/>
            <p:nvPr/>
          </p:nvSpPr>
          <p:spPr bwMode="auto">
            <a:xfrm>
              <a:off x="2407" y="1228"/>
              <a:ext cx="273" cy="272"/>
            </a:xfrm>
            <a:custGeom>
              <a:avLst/>
              <a:gdLst>
                <a:gd name="T0" fmla="*/ 128 w 154"/>
                <a:gd name="T1" fmla="*/ 132 h 153"/>
                <a:gd name="T2" fmla="*/ 128 w 154"/>
                <a:gd name="T3" fmla="*/ 132 h 153"/>
                <a:gd name="T4" fmla="*/ 152 w 154"/>
                <a:gd name="T5" fmla="*/ 105 h 153"/>
                <a:gd name="T6" fmla="*/ 139 w 154"/>
                <a:gd name="T7" fmla="*/ 118 h 153"/>
                <a:gd name="T8" fmla="*/ 143 w 154"/>
                <a:gd name="T9" fmla="*/ 107 h 153"/>
                <a:gd name="T10" fmla="*/ 153 w 154"/>
                <a:gd name="T11" fmla="*/ 84 h 153"/>
                <a:gd name="T12" fmla="*/ 146 w 154"/>
                <a:gd name="T13" fmla="*/ 93 h 153"/>
                <a:gd name="T14" fmla="*/ 119 w 154"/>
                <a:gd name="T15" fmla="*/ 34 h 153"/>
                <a:gd name="T16" fmla="*/ 23 w 154"/>
                <a:gd name="T17" fmla="*/ 23 h 153"/>
                <a:gd name="T18" fmla="*/ 34 w 154"/>
                <a:gd name="T19" fmla="*/ 119 h 153"/>
                <a:gd name="T20" fmla="*/ 128 w 154"/>
                <a:gd name="T21" fmla="*/ 13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153">
                  <a:moveTo>
                    <a:pt x="128" y="132"/>
                  </a:moveTo>
                  <a:cubicBezTo>
                    <a:pt x="128" y="132"/>
                    <a:pt x="128" y="132"/>
                    <a:pt x="128" y="132"/>
                  </a:cubicBezTo>
                  <a:cubicBezTo>
                    <a:pt x="128" y="132"/>
                    <a:pt x="146" y="122"/>
                    <a:pt x="152" y="105"/>
                  </a:cubicBezTo>
                  <a:cubicBezTo>
                    <a:pt x="152" y="105"/>
                    <a:pt x="145" y="114"/>
                    <a:pt x="139" y="118"/>
                  </a:cubicBezTo>
                  <a:cubicBezTo>
                    <a:pt x="141" y="114"/>
                    <a:pt x="142" y="111"/>
                    <a:pt x="143" y="107"/>
                  </a:cubicBezTo>
                  <a:cubicBezTo>
                    <a:pt x="148" y="99"/>
                    <a:pt x="154" y="90"/>
                    <a:pt x="153" y="84"/>
                  </a:cubicBezTo>
                  <a:cubicBezTo>
                    <a:pt x="153" y="84"/>
                    <a:pt x="151" y="90"/>
                    <a:pt x="146" y="93"/>
                  </a:cubicBezTo>
                  <a:cubicBezTo>
                    <a:pt x="146" y="74"/>
                    <a:pt x="135" y="50"/>
                    <a:pt x="119" y="34"/>
                  </a:cubicBezTo>
                  <a:cubicBezTo>
                    <a:pt x="90" y="5"/>
                    <a:pt x="47" y="0"/>
                    <a:pt x="23" y="23"/>
                  </a:cubicBezTo>
                  <a:cubicBezTo>
                    <a:pt x="0" y="47"/>
                    <a:pt x="4" y="90"/>
                    <a:pt x="34" y="119"/>
                  </a:cubicBezTo>
                  <a:cubicBezTo>
                    <a:pt x="62" y="148"/>
                    <a:pt x="104" y="153"/>
                    <a:pt x="128" y="132"/>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834"/>
            <p:cNvSpPr/>
            <p:nvPr/>
          </p:nvSpPr>
          <p:spPr bwMode="auto">
            <a:xfrm>
              <a:off x="2501" y="1317"/>
              <a:ext cx="103" cy="100"/>
            </a:xfrm>
            <a:custGeom>
              <a:avLst/>
              <a:gdLst>
                <a:gd name="T0" fmla="*/ 58 w 58"/>
                <a:gd name="T1" fmla="*/ 56 h 56"/>
                <a:gd name="T2" fmla="*/ 56 w 58"/>
                <a:gd name="T3" fmla="*/ 54 h 56"/>
                <a:gd name="T4" fmla="*/ 49 w 58"/>
                <a:gd name="T5" fmla="*/ 47 h 56"/>
                <a:gd name="T6" fmla="*/ 45 w 58"/>
                <a:gd name="T7" fmla="*/ 42 h 56"/>
                <a:gd name="T8" fmla="*/ 41 w 58"/>
                <a:gd name="T9" fmla="*/ 37 h 56"/>
                <a:gd name="T10" fmla="*/ 31 w 58"/>
                <a:gd name="T11" fmla="*/ 26 h 56"/>
                <a:gd name="T12" fmla="*/ 25 w 58"/>
                <a:gd name="T13" fmla="*/ 21 h 56"/>
                <a:gd name="T14" fmla="*/ 20 w 58"/>
                <a:gd name="T15" fmla="*/ 16 h 56"/>
                <a:gd name="T16" fmla="*/ 15 w 58"/>
                <a:gd name="T17" fmla="*/ 11 h 56"/>
                <a:gd name="T18" fmla="*/ 13 w 58"/>
                <a:gd name="T19" fmla="*/ 9 h 56"/>
                <a:gd name="T20" fmla="*/ 11 w 58"/>
                <a:gd name="T21" fmla="*/ 7 h 56"/>
                <a:gd name="T22" fmla="*/ 7 w 58"/>
                <a:gd name="T23" fmla="*/ 4 h 56"/>
                <a:gd name="T24" fmla="*/ 3 w 58"/>
                <a:gd name="T25" fmla="*/ 1 h 56"/>
                <a:gd name="T26" fmla="*/ 1 w 58"/>
                <a:gd name="T27" fmla="*/ 0 h 56"/>
                <a:gd name="T28" fmla="*/ 0 w 58"/>
                <a:gd name="T29" fmla="*/ 0 h 56"/>
                <a:gd name="T30" fmla="*/ 1 w 58"/>
                <a:gd name="T31" fmla="*/ 0 h 56"/>
                <a:gd name="T32" fmla="*/ 3 w 58"/>
                <a:gd name="T33" fmla="*/ 1 h 56"/>
                <a:gd name="T34" fmla="*/ 7 w 58"/>
                <a:gd name="T35" fmla="*/ 3 h 56"/>
                <a:gd name="T36" fmla="*/ 11 w 58"/>
                <a:gd name="T37" fmla="*/ 6 h 56"/>
                <a:gd name="T38" fmla="*/ 14 w 58"/>
                <a:gd name="T39" fmla="*/ 8 h 56"/>
                <a:gd name="T40" fmla="*/ 16 w 58"/>
                <a:gd name="T41" fmla="*/ 10 h 56"/>
                <a:gd name="T42" fmla="*/ 21 w 58"/>
                <a:gd name="T43" fmla="*/ 15 h 56"/>
                <a:gd name="T44" fmla="*/ 27 w 58"/>
                <a:gd name="T45" fmla="*/ 20 h 56"/>
                <a:gd name="T46" fmla="*/ 32 w 58"/>
                <a:gd name="T47" fmla="*/ 25 h 56"/>
                <a:gd name="T48" fmla="*/ 42 w 58"/>
                <a:gd name="T49" fmla="*/ 36 h 56"/>
                <a:gd name="T50" fmla="*/ 46 w 58"/>
                <a:gd name="T51" fmla="*/ 41 h 56"/>
                <a:gd name="T52" fmla="*/ 50 w 58"/>
                <a:gd name="T53" fmla="*/ 46 h 56"/>
                <a:gd name="T54" fmla="*/ 56 w 58"/>
                <a:gd name="T55" fmla="*/ 53 h 56"/>
                <a:gd name="T56" fmla="*/ 58 w 58"/>
                <a:gd name="T5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56">
                  <a:moveTo>
                    <a:pt x="58" y="56"/>
                  </a:moveTo>
                  <a:cubicBezTo>
                    <a:pt x="58" y="56"/>
                    <a:pt x="57" y="55"/>
                    <a:pt x="56" y="54"/>
                  </a:cubicBezTo>
                  <a:cubicBezTo>
                    <a:pt x="54" y="52"/>
                    <a:pt x="52" y="50"/>
                    <a:pt x="49" y="47"/>
                  </a:cubicBezTo>
                  <a:cubicBezTo>
                    <a:pt x="48" y="45"/>
                    <a:pt x="47" y="44"/>
                    <a:pt x="45" y="42"/>
                  </a:cubicBezTo>
                  <a:cubicBezTo>
                    <a:pt x="44" y="40"/>
                    <a:pt x="42" y="39"/>
                    <a:pt x="41" y="37"/>
                  </a:cubicBezTo>
                  <a:cubicBezTo>
                    <a:pt x="38" y="33"/>
                    <a:pt x="34" y="30"/>
                    <a:pt x="31" y="26"/>
                  </a:cubicBezTo>
                  <a:cubicBezTo>
                    <a:pt x="29" y="24"/>
                    <a:pt x="27" y="22"/>
                    <a:pt x="25" y="21"/>
                  </a:cubicBezTo>
                  <a:cubicBezTo>
                    <a:pt x="24" y="19"/>
                    <a:pt x="22" y="17"/>
                    <a:pt x="20" y="16"/>
                  </a:cubicBezTo>
                  <a:cubicBezTo>
                    <a:pt x="19" y="14"/>
                    <a:pt x="17" y="12"/>
                    <a:pt x="15" y="11"/>
                  </a:cubicBezTo>
                  <a:cubicBezTo>
                    <a:pt x="14" y="10"/>
                    <a:pt x="14" y="9"/>
                    <a:pt x="13" y="9"/>
                  </a:cubicBezTo>
                  <a:cubicBezTo>
                    <a:pt x="12" y="8"/>
                    <a:pt x="11" y="8"/>
                    <a:pt x="11" y="7"/>
                  </a:cubicBezTo>
                  <a:cubicBezTo>
                    <a:pt x="9" y="6"/>
                    <a:pt x="8" y="5"/>
                    <a:pt x="7" y="4"/>
                  </a:cubicBezTo>
                  <a:cubicBezTo>
                    <a:pt x="5" y="3"/>
                    <a:pt x="4" y="2"/>
                    <a:pt x="3" y="1"/>
                  </a:cubicBezTo>
                  <a:cubicBezTo>
                    <a:pt x="2" y="1"/>
                    <a:pt x="2" y="0"/>
                    <a:pt x="1" y="0"/>
                  </a:cubicBezTo>
                  <a:cubicBezTo>
                    <a:pt x="1" y="0"/>
                    <a:pt x="0" y="0"/>
                    <a:pt x="0" y="0"/>
                  </a:cubicBezTo>
                  <a:cubicBezTo>
                    <a:pt x="0" y="0"/>
                    <a:pt x="1" y="0"/>
                    <a:pt x="1" y="0"/>
                  </a:cubicBezTo>
                  <a:cubicBezTo>
                    <a:pt x="2" y="0"/>
                    <a:pt x="2" y="1"/>
                    <a:pt x="3" y="1"/>
                  </a:cubicBezTo>
                  <a:cubicBezTo>
                    <a:pt x="4" y="2"/>
                    <a:pt x="6" y="2"/>
                    <a:pt x="7" y="3"/>
                  </a:cubicBezTo>
                  <a:cubicBezTo>
                    <a:pt x="8" y="4"/>
                    <a:pt x="10" y="5"/>
                    <a:pt x="11" y="6"/>
                  </a:cubicBezTo>
                  <a:cubicBezTo>
                    <a:pt x="12" y="7"/>
                    <a:pt x="13" y="7"/>
                    <a:pt x="14" y="8"/>
                  </a:cubicBezTo>
                  <a:cubicBezTo>
                    <a:pt x="14" y="9"/>
                    <a:pt x="15" y="9"/>
                    <a:pt x="16" y="10"/>
                  </a:cubicBezTo>
                  <a:cubicBezTo>
                    <a:pt x="18" y="11"/>
                    <a:pt x="19" y="13"/>
                    <a:pt x="21" y="15"/>
                  </a:cubicBezTo>
                  <a:cubicBezTo>
                    <a:pt x="23" y="16"/>
                    <a:pt x="25" y="18"/>
                    <a:pt x="27" y="20"/>
                  </a:cubicBezTo>
                  <a:cubicBezTo>
                    <a:pt x="28" y="21"/>
                    <a:pt x="30" y="23"/>
                    <a:pt x="32" y="25"/>
                  </a:cubicBezTo>
                  <a:cubicBezTo>
                    <a:pt x="35" y="29"/>
                    <a:pt x="39" y="33"/>
                    <a:pt x="42" y="36"/>
                  </a:cubicBezTo>
                  <a:cubicBezTo>
                    <a:pt x="44" y="38"/>
                    <a:pt x="45" y="40"/>
                    <a:pt x="46" y="41"/>
                  </a:cubicBezTo>
                  <a:cubicBezTo>
                    <a:pt x="48" y="43"/>
                    <a:pt x="49" y="45"/>
                    <a:pt x="50" y="46"/>
                  </a:cubicBezTo>
                  <a:cubicBezTo>
                    <a:pt x="53" y="49"/>
                    <a:pt x="54" y="52"/>
                    <a:pt x="56" y="53"/>
                  </a:cubicBezTo>
                  <a:cubicBezTo>
                    <a:pt x="57" y="55"/>
                    <a:pt x="58" y="56"/>
                    <a:pt x="58" y="56"/>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835"/>
            <p:cNvSpPr/>
            <p:nvPr/>
          </p:nvSpPr>
          <p:spPr bwMode="auto">
            <a:xfrm>
              <a:off x="2584" y="1379"/>
              <a:ext cx="29" cy="15"/>
            </a:xfrm>
            <a:custGeom>
              <a:avLst/>
              <a:gdLst>
                <a:gd name="T0" fmla="*/ 16 w 16"/>
                <a:gd name="T1" fmla="*/ 0 h 8"/>
                <a:gd name="T2" fmla="*/ 14 w 16"/>
                <a:gd name="T3" fmla="*/ 2 h 8"/>
                <a:gd name="T4" fmla="*/ 9 w 16"/>
                <a:gd name="T5" fmla="*/ 5 h 8"/>
                <a:gd name="T6" fmla="*/ 3 w 16"/>
                <a:gd name="T7" fmla="*/ 7 h 8"/>
                <a:gd name="T8" fmla="*/ 0 w 16"/>
                <a:gd name="T9" fmla="*/ 8 h 8"/>
                <a:gd name="T10" fmla="*/ 0 w 16"/>
                <a:gd name="T11" fmla="*/ 7 h 8"/>
                <a:gd name="T12" fmla="*/ 0 w 16"/>
                <a:gd name="T13" fmla="*/ 7 h 8"/>
                <a:gd name="T14" fmla="*/ 1 w 16"/>
                <a:gd name="T15" fmla="*/ 7 h 8"/>
                <a:gd name="T16" fmla="*/ 2 w 16"/>
                <a:gd name="T17" fmla="*/ 7 h 8"/>
                <a:gd name="T18" fmla="*/ 5 w 16"/>
                <a:gd name="T19" fmla="*/ 5 h 8"/>
                <a:gd name="T20" fmla="*/ 8 w 16"/>
                <a:gd name="T21" fmla="*/ 4 h 8"/>
                <a:gd name="T22" fmla="*/ 14 w 16"/>
                <a:gd name="T23" fmla="*/ 1 h 8"/>
                <a:gd name="T24" fmla="*/ 16 w 1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8">
                  <a:moveTo>
                    <a:pt x="16" y="0"/>
                  </a:moveTo>
                  <a:cubicBezTo>
                    <a:pt x="16" y="0"/>
                    <a:pt x="16" y="1"/>
                    <a:pt x="14" y="2"/>
                  </a:cubicBezTo>
                  <a:cubicBezTo>
                    <a:pt x="13" y="3"/>
                    <a:pt x="11" y="4"/>
                    <a:pt x="9" y="5"/>
                  </a:cubicBezTo>
                  <a:cubicBezTo>
                    <a:pt x="7" y="6"/>
                    <a:pt x="4" y="7"/>
                    <a:pt x="3" y="7"/>
                  </a:cubicBezTo>
                  <a:cubicBezTo>
                    <a:pt x="2" y="8"/>
                    <a:pt x="1" y="8"/>
                    <a:pt x="0" y="8"/>
                  </a:cubicBezTo>
                  <a:cubicBezTo>
                    <a:pt x="0" y="7"/>
                    <a:pt x="0" y="7"/>
                    <a:pt x="0" y="7"/>
                  </a:cubicBezTo>
                  <a:cubicBezTo>
                    <a:pt x="0" y="7"/>
                    <a:pt x="0" y="7"/>
                    <a:pt x="0" y="7"/>
                  </a:cubicBezTo>
                  <a:cubicBezTo>
                    <a:pt x="1" y="7"/>
                    <a:pt x="1" y="7"/>
                    <a:pt x="1" y="7"/>
                  </a:cubicBezTo>
                  <a:cubicBezTo>
                    <a:pt x="2" y="7"/>
                    <a:pt x="2" y="7"/>
                    <a:pt x="2" y="7"/>
                  </a:cubicBezTo>
                  <a:cubicBezTo>
                    <a:pt x="3" y="6"/>
                    <a:pt x="4" y="6"/>
                    <a:pt x="5" y="5"/>
                  </a:cubicBezTo>
                  <a:cubicBezTo>
                    <a:pt x="6" y="5"/>
                    <a:pt x="7" y="4"/>
                    <a:pt x="8" y="4"/>
                  </a:cubicBezTo>
                  <a:cubicBezTo>
                    <a:pt x="10" y="3"/>
                    <a:pt x="12" y="2"/>
                    <a:pt x="14" y="1"/>
                  </a:cubicBezTo>
                  <a:cubicBezTo>
                    <a:pt x="15" y="1"/>
                    <a:pt x="16" y="0"/>
                    <a:pt x="16" y="0"/>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836"/>
            <p:cNvSpPr/>
            <p:nvPr/>
          </p:nvSpPr>
          <p:spPr bwMode="auto">
            <a:xfrm>
              <a:off x="2563" y="1388"/>
              <a:ext cx="18" cy="34"/>
            </a:xfrm>
            <a:custGeom>
              <a:avLst/>
              <a:gdLst>
                <a:gd name="T0" fmla="*/ 0 w 10"/>
                <a:gd name="T1" fmla="*/ 19 h 19"/>
                <a:gd name="T2" fmla="*/ 2 w 10"/>
                <a:gd name="T3" fmla="*/ 16 h 19"/>
                <a:gd name="T4" fmla="*/ 6 w 10"/>
                <a:gd name="T5" fmla="*/ 10 h 19"/>
                <a:gd name="T6" fmla="*/ 9 w 10"/>
                <a:gd name="T7" fmla="*/ 3 h 19"/>
                <a:gd name="T8" fmla="*/ 9 w 10"/>
                <a:gd name="T9" fmla="*/ 1 h 19"/>
                <a:gd name="T10" fmla="*/ 9 w 10"/>
                <a:gd name="T11" fmla="*/ 0 h 19"/>
                <a:gd name="T12" fmla="*/ 10 w 10"/>
                <a:gd name="T13" fmla="*/ 1 h 19"/>
                <a:gd name="T14" fmla="*/ 10 w 10"/>
                <a:gd name="T15" fmla="*/ 3 h 19"/>
                <a:gd name="T16" fmla="*/ 9 w 10"/>
                <a:gd name="T17" fmla="*/ 7 h 19"/>
                <a:gd name="T18" fmla="*/ 7 w 10"/>
                <a:gd name="T19" fmla="*/ 11 h 19"/>
                <a:gd name="T20" fmla="*/ 3 w 10"/>
                <a:gd name="T21" fmla="*/ 16 h 19"/>
                <a:gd name="T22" fmla="*/ 0 w 10"/>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9">
                  <a:moveTo>
                    <a:pt x="0" y="19"/>
                  </a:moveTo>
                  <a:cubicBezTo>
                    <a:pt x="0" y="19"/>
                    <a:pt x="1" y="18"/>
                    <a:pt x="2" y="16"/>
                  </a:cubicBezTo>
                  <a:cubicBezTo>
                    <a:pt x="3" y="14"/>
                    <a:pt x="5" y="12"/>
                    <a:pt x="6" y="10"/>
                  </a:cubicBezTo>
                  <a:cubicBezTo>
                    <a:pt x="7" y="7"/>
                    <a:pt x="9" y="5"/>
                    <a:pt x="9" y="3"/>
                  </a:cubicBezTo>
                  <a:cubicBezTo>
                    <a:pt x="9" y="2"/>
                    <a:pt x="9" y="1"/>
                    <a:pt x="9" y="1"/>
                  </a:cubicBezTo>
                  <a:cubicBezTo>
                    <a:pt x="9" y="0"/>
                    <a:pt x="9" y="0"/>
                    <a:pt x="9" y="0"/>
                  </a:cubicBezTo>
                  <a:cubicBezTo>
                    <a:pt x="9" y="0"/>
                    <a:pt x="9" y="0"/>
                    <a:pt x="10" y="1"/>
                  </a:cubicBezTo>
                  <a:cubicBezTo>
                    <a:pt x="10" y="1"/>
                    <a:pt x="10" y="2"/>
                    <a:pt x="10" y="3"/>
                  </a:cubicBezTo>
                  <a:cubicBezTo>
                    <a:pt x="10" y="4"/>
                    <a:pt x="10" y="6"/>
                    <a:pt x="9" y="7"/>
                  </a:cubicBezTo>
                  <a:cubicBezTo>
                    <a:pt x="9" y="8"/>
                    <a:pt x="8" y="9"/>
                    <a:pt x="7" y="11"/>
                  </a:cubicBezTo>
                  <a:cubicBezTo>
                    <a:pt x="6" y="13"/>
                    <a:pt x="4" y="15"/>
                    <a:pt x="3" y="16"/>
                  </a:cubicBezTo>
                  <a:cubicBezTo>
                    <a:pt x="1" y="18"/>
                    <a:pt x="0" y="19"/>
                    <a:pt x="0" y="19"/>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837"/>
            <p:cNvSpPr/>
            <p:nvPr/>
          </p:nvSpPr>
          <p:spPr bwMode="auto">
            <a:xfrm>
              <a:off x="2563" y="1353"/>
              <a:ext cx="32" cy="16"/>
            </a:xfrm>
            <a:custGeom>
              <a:avLst/>
              <a:gdLst>
                <a:gd name="T0" fmla="*/ 18 w 18"/>
                <a:gd name="T1" fmla="*/ 0 h 9"/>
                <a:gd name="T2" fmla="*/ 16 w 18"/>
                <a:gd name="T3" fmla="*/ 2 h 9"/>
                <a:gd name="T4" fmla="*/ 10 w 18"/>
                <a:gd name="T5" fmla="*/ 6 h 9"/>
                <a:gd name="T6" fmla="*/ 3 w 18"/>
                <a:gd name="T7" fmla="*/ 9 h 9"/>
                <a:gd name="T8" fmla="*/ 1 w 18"/>
                <a:gd name="T9" fmla="*/ 9 h 9"/>
                <a:gd name="T10" fmla="*/ 0 w 18"/>
                <a:gd name="T11" fmla="*/ 9 h 9"/>
                <a:gd name="T12" fmla="*/ 0 w 18"/>
                <a:gd name="T13" fmla="*/ 9 h 9"/>
                <a:gd name="T14" fmla="*/ 1 w 18"/>
                <a:gd name="T15" fmla="*/ 9 h 9"/>
                <a:gd name="T16" fmla="*/ 2 w 18"/>
                <a:gd name="T17" fmla="*/ 8 h 9"/>
                <a:gd name="T18" fmla="*/ 3 w 18"/>
                <a:gd name="T19" fmla="*/ 8 h 9"/>
                <a:gd name="T20" fmla="*/ 6 w 18"/>
                <a:gd name="T21" fmla="*/ 6 h 9"/>
                <a:gd name="T22" fmla="*/ 9 w 18"/>
                <a:gd name="T23" fmla="*/ 5 h 9"/>
                <a:gd name="T24" fmla="*/ 15 w 18"/>
                <a:gd name="T25" fmla="*/ 1 h 9"/>
                <a:gd name="T26" fmla="*/ 18 w 18"/>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9">
                  <a:moveTo>
                    <a:pt x="18" y="0"/>
                  </a:moveTo>
                  <a:cubicBezTo>
                    <a:pt x="18" y="0"/>
                    <a:pt x="17" y="1"/>
                    <a:pt x="16" y="2"/>
                  </a:cubicBezTo>
                  <a:cubicBezTo>
                    <a:pt x="14" y="3"/>
                    <a:pt x="12" y="5"/>
                    <a:pt x="10" y="6"/>
                  </a:cubicBezTo>
                  <a:cubicBezTo>
                    <a:pt x="7" y="7"/>
                    <a:pt x="5" y="8"/>
                    <a:pt x="3" y="9"/>
                  </a:cubicBezTo>
                  <a:cubicBezTo>
                    <a:pt x="2" y="9"/>
                    <a:pt x="1" y="9"/>
                    <a:pt x="1" y="9"/>
                  </a:cubicBezTo>
                  <a:cubicBezTo>
                    <a:pt x="0" y="9"/>
                    <a:pt x="0" y="9"/>
                    <a:pt x="0" y="9"/>
                  </a:cubicBezTo>
                  <a:cubicBezTo>
                    <a:pt x="0" y="9"/>
                    <a:pt x="0" y="9"/>
                    <a:pt x="0" y="9"/>
                  </a:cubicBezTo>
                  <a:cubicBezTo>
                    <a:pt x="0" y="9"/>
                    <a:pt x="0" y="9"/>
                    <a:pt x="1" y="9"/>
                  </a:cubicBezTo>
                  <a:cubicBezTo>
                    <a:pt x="1" y="9"/>
                    <a:pt x="1" y="9"/>
                    <a:pt x="2" y="8"/>
                  </a:cubicBezTo>
                  <a:cubicBezTo>
                    <a:pt x="2" y="8"/>
                    <a:pt x="2" y="8"/>
                    <a:pt x="3" y="8"/>
                  </a:cubicBezTo>
                  <a:cubicBezTo>
                    <a:pt x="4" y="7"/>
                    <a:pt x="5" y="7"/>
                    <a:pt x="6" y="6"/>
                  </a:cubicBezTo>
                  <a:cubicBezTo>
                    <a:pt x="7" y="6"/>
                    <a:pt x="8" y="5"/>
                    <a:pt x="9" y="5"/>
                  </a:cubicBezTo>
                  <a:cubicBezTo>
                    <a:pt x="11" y="3"/>
                    <a:pt x="14" y="2"/>
                    <a:pt x="15" y="1"/>
                  </a:cubicBezTo>
                  <a:cubicBezTo>
                    <a:pt x="17" y="1"/>
                    <a:pt x="18" y="0"/>
                    <a:pt x="18" y="0"/>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838"/>
            <p:cNvSpPr/>
            <p:nvPr/>
          </p:nvSpPr>
          <p:spPr bwMode="auto">
            <a:xfrm>
              <a:off x="2545" y="1363"/>
              <a:ext cx="14" cy="32"/>
            </a:xfrm>
            <a:custGeom>
              <a:avLst/>
              <a:gdLst>
                <a:gd name="T0" fmla="*/ 0 w 8"/>
                <a:gd name="T1" fmla="*/ 18 h 18"/>
                <a:gd name="T2" fmla="*/ 1 w 8"/>
                <a:gd name="T3" fmla="*/ 15 h 18"/>
                <a:gd name="T4" fmla="*/ 3 w 8"/>
                <a:gd name="T5" fmla="*/ 12 h 18"/>
                <a:gd name="T6" fmla="*/ 4 w 8"/>
                <a:gd name="T7" fmla="*/ 9 h 18"/>
                <a:gd name="T8" fmla="*/ 5 w 8"/>
                <a:gd name="T9" fmla="*/ 7 h 18"/>
                <a:gd name="T10" fmla="*/ 6 w 8"/>
                <a:gd name="T11" fmla="*/ 6 h 18"/>
                <a:gd name="T12" fmla="*/ 6 w 8"/>
                <a:gd name="T13" fmla="*/ 4 h 18"/>
                <a:gd name="T14" fmla="*/ 7 w 8"/>
                <a:gd name="T15" fmla="*/ 3 h 18"/>
                <a:gd name="T16" fmla="*/ 7 w 8"/>
                <a:gd name="T17" fmla="*/ 1 h 18"/>
                <a:gd name="T18" fmla="*/ 7 w 8"/>
                <a:gd name="T19" fmla="*/ 0 h 18"/>
                <a:gd name="T20" fmla="*/ 6 w 8"/>
                <a:gd name="T21" fmla="*/ 0 h 18"/>
                <a:gd name="T22" fmla="*/ 7 w 8"/>
                <a:gd name="T23" fmla="*/ 0 h 18"/>
                <a:gd name="T24" fmla="*/ 7 w 8"/>
                <a:gd name="T25" fmla="*/ 1 h 18"/>
                <a:gd name="T26" fmla="*/ 8 w 8"/>
                <a:gd name="T27" fmla="*/ 3 h 18"/>
                <a:gd name="T28" fmla="*/ 8 w 8"/>
                <a:gd name="T29" fmla="*/ 3 h 18"/>
                <a:gd name="T30" fmla="*/ 7 w 8"/>
                <a:gd name="T31" fmla="*/ 4 h 18"/>
                <a:gd name="T32" fmla="*/ 7 w 8"/>
                <a:gd name="T33" fmla="*/ 6 h 18"/>
                <a:gd name="T34" fmla="*/ 6 w 8"/>
                <a:gd name="T35" fmla="*/ 10 h 18"/>
                <a:gd name="T36" fmla="*/ 4 w 8"/>
                <a:gd name="T37" fmla="*/ 13 h 18"/>
                <a:gd name="T38" fmla="*/ 2 w 8"/>
                <a:gd name="T39" fmla="*/ 15 h 18"/>
                <a:gd name="T40" fmla="*/ 0 w 8"/>
                <a:gd name="T4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18">
                  <a:moveTo>
                    <a:pt x="0" y="18"/>
                  </a:moveTo>
                  <a:cubicBezTo>
                    <a:pt x="0" y="18"/>
                    <a:pt x="1" y="17"/>
                    <a:pt x="1" y="15"/>
                  </a:cubicBezTo>
                  <a:cubicBezTo>
                    <a:pt x="2" y="14"/>
                    <a:pt x="2" y="13"/>
                    <a:pt x="3" y="12"/>
                  </a:cubicBezTo>
                  <a:cubicBezTo>
                    <a:pt x="3" y="11"/>
                    <a:pt x="4" y="10"/>
                    <a:pt x="4" y="9"/>
                  </a:cubicBezTo>
                  <a:cubicBezTo>
                    <a:pt x="5" y="8"/>
                    <a:pt x="5" y="8"/>
                    <a:pt x="5" y="7"/>
                  </a:cubicBezTo>
                  <a:cubicBezTo>
                    <a:pt x="5" y="7"/>
                    <a:pt x="6" y="6"/>
                    <a:pt x="6" y="6"/>
                  </a:cubicBezTo>
                  <a:cubicBezTo>
                    <a:pt x="6" y="5"/>
                    <a:pt x="6" y="5"/>
                    <a:pt x="6" y="4"/>
                  </a:cubicBezTo>
                  <a:cubicBezTo>
                    <a:pt x="6" y="4"/>
                    <a:pt x="7" y="3"/>
                    <a:pt x="7" y="3"/>
                  </a:cubicBezTo>
                  <a:cubicBezTo>
                    <a:pt x="7" y="2"/>
                    <a:pt x="7" y="2"/>
                    <a:pt x="7" y="1"/>
                  </a:cubicBezTo>
                  <a:cubicBezTo>
                    <a:pt x="7" y="1"/>
                    <a:pt x="7" y="1"/>
                    <a:pt x="7" y="0"/>
                  </a:cubicBezTo>
                  <a:cubicBezTo>
                    <a:pt x="7" y="0"/>
                    <a:pt x="6" y="0"/>
                    <a:pt x="6" y="0"/>
                  </a:cubicBezTo>
                  <a:cubicBezTo>
                    <a:pt x="6" y="0"/>
                    <a:pt x="7" y="0"/>
                    <a:pt x="7" y="0"/>
                  </a:cubicBezTo>
                  <a:cubicBezTo>
                    <a:pt x="7" y="1"/>
                    <a:pt x="7" y="1"/>
                    <a:pt x="7" y="1"/>
                  </a:cubicBezTo>
                  <a:cubicBezTo>
                    <a:pt x="7" y="2"/>
                    <a:pt x="8" y="2"/>
                    <a:pt x="8" y="3"/>
                  </a:cubicBezTo>
                  <a:cubicBezTo>
                    <a:pt x="8" y="3"/>
                    <a:pt x="8" y="3"/>
                    <a:pt x="8" y="3"/>
                  </a:cubicBezTo>
                  <a:cubicBezTo>
                    <a:pt x="7" y="4"/>
                    <a:pt x="7" y="4"/>
                    <a:pt x="7" y="4"/>
                  </a:cubicBezTo>
                  <a:cubicBezTo>
                    <a:pt x="7" y="5"/>
                    <a:pt x="7" y="5"/>
                    <a:pt x="7" y="6"/>
                  </a:cubicBezTo>
                  <a:cubicBezTo>
                    <a:pt x="7" y="7"/>
                    <a:pt x="6" y="8"/>
                    <a:pt x="6" y="10"/>
                  </a:cubicBezTo>
                  <a:cubicBezTo>
                    <a:pt x="5" y="11"/>
                    <a:pt x="5" y="12"/>
                    <a:pt x="4" y="13"/>
                  </a:cubicBezTo>
                  <a:cubicBezTo>
                    <a:pt x="3" y="14"/>
                    <a:pt x="3" y="15"/>
                    <a:pt x="2" y="15"/>
                  </a:cubicBezTo>
                  <a:cubicBezTo>
                    <a:pt x="1" y="17"/>
                    <a:pt x="0" y="18"/>
                    <a:pt x="0" y="18"/>
                  </a:cubicBezTo>
                  <a:close/>
                </a:path>
              </a:pathLst>
            </a:custGeom>
            <a:solidFill>
              <a:srgbClr val="845C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839"/>
            <p:cNvSpPr/>
            <p:nvPr/>
          </p:nvSpPr>
          <p:spPr bwMode="auto">
            <a:xfrm>
              <a:off x="2856" y="1472"/>
              <a:ext cx="25" cy="57"/>
            </a:xfrm>
            <a:custGeom>
              <a:avLst/>
              <a:gdLst>
                <a:gd name="T0" fmla="*/ 6 w 14"/>
                <a:gd name="T1" fmla="*/ 29 h 32"/>
                <a:gd name="T2" fmla="*/ 11 w 14"/>
                <a:gd name="T3" fmla="*/ 32 h 32"/>
                <a:gd name="T4" fmla="*/ 14 w 14"/>
                <a:gd name="T5" fmla="*/ 27 h 32"/>
                <a:gd name="T6" fmla="*/ 8 w 14"/>
                <a:gd name="T7" fmla="*/ 3 h 32"/>
                <a:gd name="T8" fmla="*/ 3 w 14"/>
                <a:gd name="T9" fmla="*/ 0 h 32"/>
                <a:gd name="T10" fmla="*/ 1 w 14"/>
                <a:gd name="T11" fmla="*/ 5 h 32"/>
                <a:gd name="T12" fmla="*/ 6 w 14"/>
                <a:gd name="T13" fmla="*/ 29 h 32"/>
              </a:gdLst>
              <a:ahLst/>
              <a:cxnLst>
                <a:cxn ang="0">
                  <a:pos x="T0" y="T1"/>
                </a:cxn>
                <a:cxn ang="0">
                  <a:pos x="T2" y="T3"/>
                </a:cxn>
                <a:cxn ang="0">
                  <a:pos x="T4" y="T5"/>
                </a:cxn>
                <a:cxn ang="0">
                  <a:pos x="T6" y="T7"/>
                </a:cxn>
                <a:cxn ang="0">
                  <a:pos x="T8" y="T9"/>
                </a:cxn>
                <a:cxn ang="0">
                  <a:pos x="T10" y="T11"/>
                </a:cxn>
                <a:cxn ang="0">
                  <a:pos x="T12" y="T13"/>
                </a:cxn>
              </a:cxnLst>
              <a:rect l="0" t="0" r="r" b="b"/>
              <a:pathLst>
                <a:path w="14" h="32">
                  <a:moveTo>
                    <a:pt x="6" y="29"/>
                  </a:moveTo>
                  <a:cubicBezTo>
                    <a:pt x="7" y="31"/>
                    <a:pt x="9" y="32"/>
                    <a:pt x="11" y="32"/>
                  </a:cubicBezTo>
                  <a:cubicBezTo>
                    <a:pt x="13" y="31"/>
                    <a:pt x="14" y="29"/>
                    <a:pt x="14" y="27"/>
                  </a:cubicBezTo>
                  <a:cubicBezTo>
                    <a:pt x="8" y="3"/>
                    <a:pt x="8" y="3"/>
                    <a:pt x="8" y="3"/>
                  </a:cubicBezTo>
                  <a:cubicBezTo>
                    <a:pt x="8" y="1"/>
                    <a:pt x="6" y="0"/>
                    <a:pt x="3" y="0"/>
                  </a:cubicBezTo>
                  <a:cubicBezTo>
                    <a:pt x="1" y="1"/>
                    <a:pt x="0" y="3"/>
                    <a:pt x="1" y="5"/>
                  </a:cubicBezTo>
                  <a:lnTo>
                    <a:pt x="6" y="29"/>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840"/>
            <p:cNvSpPr/>
            <p:nvPr/>
          </p:nvSpPr>
          <p:spPr bwMode="auto">
            <a:xfrm>
              <a:off x="2865" y="1440"/>
              <a:ext cx="25" cy="57"/>
            </a:xfrm>
            <a:custGeom>
              <a:avLst/>
              <a:gdLst>
                <a:gd name="T0" fmla="*/ 6 w 14"/>
                <a:gd name="T1" fmla="*/ 29 h 32"/>
                <a:gd name="T2" fmla="*/ 10 w 14"/>
                <a:gd name="T3" fmla="*/ 32 h 32"/>
                <a:gd name="T4" fmla="*/ 13 w 14"/>
                <a:gd name="T5" fmla="*/ 27 h 32"/>
                <a:gd name="T6" fmla="*/ 8 w 14"/>
                <a:gd name="T7" fmla="*/ 4 h 32"/>
                <a:gd name="T8" fmla="*/ 3 w 14"/>
                <a:gd name="T9" fmla="*/ 1 h 32"/>
                <a:gd name="T10" fmla="*/ 0 w 14"/>
                <a:gd name="T11" fmla="*/ 5 h 32"/>
                <a:gd name="T12" fmla="*/ 6 w 14"/>
                <a:gd name="T13" fmla="*/ 29 h 32"/>
              </a:gdLst>
              <a:ahLst/>
              <a:cxnLst>
                <a:cxn ang="0">
                  <a:pos x="T0" y="T1"/>
                </a:cxn>
                <a:cxn ang="0">
                  <a:pos x="T2" y="T3"/>
                </a:cxn>
                <a:cxn ang="0">
                  <a:pos x="T4" y="T5"/>
                </a:cxn>
                <a:cxn ang="0">
                  <a:pos x="T6" y="T7"/>
                </a:cxn>
                <a:cxn ang="0">
                  <a:pos x="T8" y="T9"/>
                </a:cxn>
                <a:cxn ang="0">
                  <a:pos x="T10" y="T11"/>
                </a:cxn>
                <a:cxn ang="0">
                  <a:pos x="T12" y="T13"/>
                </a:cxn>
              </a:cxnLst>
              <a:rect l="0" t="0" r="r" b="b"/>
              <a:pathLst>
                <a:path w="14" h="32">
                  <a:moveTo>
                    <a:pt x="6" y="29"/>
                  </a:moveTo>
                  <a:cubicBezTo>
                    <a:pt x="6" y="31"/>
                    <a:pt x="8" y="32"/>
                    <a:pt x="10" y="32"/>
                  </a:cubicBezTo>
                  <a:cubicBezTo>
                    <a:pt x="13" y="32"/>
                    <a:pt x="14" y="29"/>
                    <a:pt x="13" y="27"/>
                  </a:cubicBezTo>
                  <a:cubicBezTo>
                    <a:pt x="8" y="4"/>
                    <a:pt x="8" y="4"/>
                    <a:pt x="8" y="4"/>
                  </a:cubicBezTo>
                  <a:cubicBezTo>
                    <a:pt x="7" y="2"/>
                    <a:pt x="5" y="0"/>
                    <a:pt x="3" y="1"/>
                  </a:cubicBezTo>
                  <a:cubicBezTo>
                    <a:pt x="1" y="1"/>
                    <a:pt x="0" y="3"/>
                    <a:pt x="0" y="5"/>
                  </a:cubicBezTo>
                  <a:lnTo>
                    <a:pt x="6" y="29"/>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841"/>
            <p:cNvSpPr/>
            <p:nvPr/>
          </p:nvSpPr>
          <p:spPr bwMode="auto">
            <a:xfrm>
              <a:off x="2877" y="1431"/>
              <a:ext cx="25" cy="57"/>
            </a:xfrm>
            <a:custGeom>
              <a:avLst/>
              <a:gdLst>
                <a:gd name="T0" fmla="*/ 6 w 14"/>
                <a:gd name="T1" fmla="*/ 29 h 32"/>
                <a:gd name="T2" fmla="*/ 11 w 14"/>
                <a:gd name="T3" fmla="*/ 31 h 32"/>
                <a:gd name="T4" fmla="*/ 14 w 14"/>
                <a:gd name="T5" fmla="*/ 27 h 32"/>
                <a:gd name="T6" fmla="*/ 8 w 14"/>
                <a:gd name="T7" fmla="*/ 3 h 32"/>
                <a:gd name="T8" fmla="*/ 4 w 14"/>
                <a:gd name="T9" fmla="*/ 0 h 32"/>
                <a:gd name="T10" fmla="*/ 1 w 14"/>
                <a:gd name="T11" fmla="*/ 5 h 32"/>
                <a:gd name="T12" fmla="*/ 6 w 14"/>
                <a:gd name="T13" fmla="*/ 29 h 32"/>
              </a:gdLst>
              <a:ahLst/>
              <a:cxnLst>
                <a:cxn ang="0">
                  <a:pos x="T0" y="T1"/>
                </a:cxn>
                <a:cxn ang="0">
                  <a:pos x="T2" y="T3"/>
                </a:cxn>
                <a:cxn ang="0">
                  <a:pos x="T4" y="T5"/>
                </a:cxn>
                <a:cxn ang="0">
                  <a:pos x="T6" y="T7"/>
                </a:cxn>
                <a:cxn ang="0">
                  <a:pos x="T8" y="T9"/>
                </a:cxn>
                <a:cxn ang="0">
                  <a:pos x="T10" y="T11"/>
                </a:cxn>
                <a:cxn ang="0">
                  <a:pos x="T12" y="T13"/>
                </a:cxn>
              </a:cxnLst>
              <a:rect l="0" t="0" r="r" b="b"/>
              <a:pathLst>
                <a:path w="14" h="32">
                  <a:moveTo>
                    <a:pt x="6" y="29"/>
                  </a:moveTo>
                  <a:cubicBezTo>
                    <a:pt x="7" y="31"/>
                    <a:pt x="9" y="32"/>
                    <a:pt x="11" y="31"/>
                  </a:cubicBezTo>
                  <a:cubicBezTo>
                    <a:pt x="13" y="31"/>
                    <a:pt x="14" y="29"/>
                    <a:pt x="14" y="27"/>
                  </a:cubicBezTo>
                  <a:cubicBezTo>
                    <a:pt x="8" y="3"/>
                    <a:pt x="8" y="3"/>
                    <a:pt x="8" y="3"/>
                  </a:cubicBezTo>
                  <a:cubicBezTo>
                    <a:pt x="8" y="1"/>
                    <a:pt x="6" y="0"/>
                    <a:pt x="4" y="0"/>
                  </a:cubicBezTo>
                  <a:cubicBezTo>
                    <a:pt x="2" y="1"/>
                    <a:pt x="0" y="3"/>
                    <a:pt x="1" y="5"/>
                  </a:cubicBezTo>
                  <a:lnTo>
                    <a:pt x="6" y="29"/>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842"/>
            <p:cNvSpPr/>
            <p:nvPr/>
          </p:nvSpPr>
          <p:spPr bwMode="auto">
            <a:xfrm>
              <a:off x="2891" y="1420"/>
              <a:ext cx="25" cy="57"/>
            </a:xfrm>
            <a:custGeom>
              <a:avLst/>
              <a:gdLst>
                <a:gd name="T0" fmla="*/ 6 w 14"/>
                <a:gd name="T1" fmla="*/ 29 h 32"/>
                <a:gd name="T2" fmla="*/ 10 w 14"/>
                <a:gd name="T3" fmla="*/ 31 h 32"/>
                <a:gd name="T4" fmla="*/ 13 w 14"/>
                <a:gd name="T5" fmla="*/ 27 h 32"/>
                <a:gd name="T6" fmla="*/ 8 w 14"/>
                <a:gd name="T7" fmla="*/ 3 h 32"/>
                <a:gd name="T8" fmla="*/ 3 w 14"/>
                <a:gd name="T9" fmla="*/ 0 h 32"/>
                <a:gd name="T10" fmla="*/ 0 w 14"/>
                <a:gd name="T11" fmla="*/ 5 h 32"/>
                <a:gd name="T12" fmla="*/ 6 w 14"/>
                <a:gd name="T13" fmla="*/ 29 h 32"/>
              </a:gdLst>
              <a:ahLst/>
              <a:cxnLst>
                <a:cxn ang="0">
                  <a:pos x="T0" y="T1"/>
                </a:cxn>
                <a:cxn ang="0">
                  <a:pos x="T2" y="T3"/>
                </a:cxn>
                <a:cxn ang="0">
                  <a:pos x="T4" y="T5"/>
                </a:cxn>
                <a:cxn ang="0">
                  <a:pos x="T6" y="T7"/>
                </a:cxn>
                <a:cxn ang="0">
                  <a:pos x="T8" y="T9"/>
                </a:cxn>
                <a:cxn ang="0">
                  <a:pos x="T10" y="T11"/>
                </a:cxn>
                <a:cxn ang="0">
                  <a:pos x="T12" y="T13"/>
                </a:cxn>
              </a:cxnLst>
              <a:rect l="0" t="0" r="r" b="b"/>
              <a:pathLst>
                <a:path w="14" h="32">
                  <a:moveTo>
                    <a:pt x="6" y="29"/>
                  </a:moveTo>
                  <a:cubicBezTo>
                    <a:pt x="6" y="31"/>
                    <a:pt x="8" y="32"/>
                    <a:pt x="10" y="31"/>
                  </a:cubicBezTo>
                  <a:cubicBezTo>
                    <a:pt x="12" y="31"/>
                    <a:pt x="14" y="29"/>
                    <a:pt x="13" y="27"/>
                  </a:cubicBezTo>
                  <a:cubicBezTo>
                    <a:pt x="8" y="3"/>
                    <a:pt x="8" y="3"/>
                    <a:pt x="8" y="3"/>
                  </a:cubicBezTo>
                  <a:cubicBezTo>
                    <a:pt x="7" y="1"/>
                    <a:pt x="5" y="0"/>
                    <a:pt x="3" y="0"/>
                  </a:cubicBezTo>
                  <a:cubicBezTo>
                    <a:pt x="1" y="1"/>
                    <a:pt x="0" y="3"/>
                    <a:pt x="0" y="5"/>
                  </a:cubicBezTo>
                  <a:lnTo>
                    <a:pt x="6" y="29"/>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843"/>
            <p:cNvSpPr/>
            <p:nvPr/>
          </p:nvSpPr>
          <p:spPr bwMode="auto">
            <a:xfrm>
              <a:off x="2868" y="1518"/>
              <a:ext cx="11" cy="9"/>
            </a:xfrm>
            <a:custGeom>
              <a:avLst/>
              <a:gdLst>
                <a:gd name="T0" fmla="*/ 4 w 6"/>
                <a:gd name="T1" fmla="*/ 5 h 5"/>
                <a:gd name="T2" fmla="*/ 1 w 6"/>
                <a:gd name="T3" fmla="*/ 4 h 5"/>
                <a:gd name="T4" fmla="*/ 0 w 6"/>
                <a:gd name="T5" fmla="*/ 1 h 5"/>
                <a:gd name="T6" fmla="*/ 0 w 6"/>
                <a:gd name="T7" fmla="*/ 1 h 5"/>
                <a:gd name="T8" fmla="*/ 3 w 6"/>
                <a:gd name="T9" fmla="*/ 1 h 5"/>
                <a:gd name="T10" fmla="*/ 5 w 6"/>
                <a:gd name="T11" fmla="*/ 0 h 5"/>
                <a:gd name="T12" fmla="*/ 5 w 6"/>
                <a:gd name="T13" fmla="*/ 0 h 5"/>
                <a:gd name="T14" fmla="*/ 6 w 6"/>
                <a:gd name="T15" fmla="*/ 3 h 5"/>
                <a:gd name="T16" fmla="*/ 4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4" y="5"/>
                  </a:moveTo>
                  <a:cubicBezTo>
                    <a:pt x="2" y="5"/>
                    <a:pt x="1" y="5"/>
                    <a:pt x="1" y="4"/>
                  </a:cubicBezTo>
                  <a:cubicBezTo>
                    <a:pt x="0" y="1"/>
                    <a:pt x="0" y="1"/>
                    <a:pt x="0" y="1"/>
                  </a:cubicBezTo>
                  <a:cubicBezTo>
                    <a:pt x="0" y="1"/>
                    <a:pt x="0" y="1"/>
                    <a:pt x="0" y="1"/>
                  </a:cubicBezTo>
                  <a:cubicBezTo>
                    <a:pt x="1" y="1"/>
                    <a:pt x="2" y="2"/>
                    <a:pt x="3" y="1"/>
                  </a:cubicBezTo>
                  <a:cubicBezTo>
                    <a:pt x="4" y="1"/>
                    <a:pt x="5" y="0"/>
                    <a:pt x="5" y="0"/>
                  </a:cubicBezTo>
                  <a:cubicBezTo>
                    <a:pt x="5" y="0"/>
                    <a:pt x="5" y="0"/>
                    <a:pt x="5" y="0"/>
                  </a:cubicBezTo>
                  <a:cubicBezTo>
                    <a:pt x="6" y="3"/>
                    <a:pt x="6" y="3"/>
                    <a:pt x="6" y="3"/>
                  </a:cubicBezTo>
                  <a:cubicBezTo>
                    <a:pt x="6" y="4"/>
                    <a:pt x="5" y="4"/>
                    <a:pt x="4" y="5"/>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844"/>
            <p:cNvSpPr/>
            <p:nvPr/>
          </p:nvSpPr>
          <p:spPr bwMode="auto">
            <a:xfrm>
              <a:off x="2827" y="1379"/>
              <a:ext cx="87" cy="112"/>
            </a:xfrm>
            <a:custGeom>
              <a:avLst/>
              <a:gdLst>
                <a:gd name="T0" fmla="*/ 46 w 49"/>
                <a:gd name="T1" fmla="*/ 30 h 63"/>
                <a:gd name="T2" fmla="*/ 49 w 49"/>
                <a:gd name="T3" fmla="*/ 48 h 63"/>
                <a:gd name="T4" fmla="*/ 24 w 49"/>
                <a:gd name="T5" fmla="*/ 58 h 63"/>
                <a:gd name="T6" fmla="*/ 17 w 49"/>
                <a:gd name="T7" fmla="*/ 57 h 63"/>
                <a:gd name="T8" fmla="*/ 12 w 49"/>
                <a:gd name="T9" fmla="*/ 43 h 63"/>
                <a:gd name="T10" fmla="*/ 10 w 49"/>
                <a:gd name="T11" fmla="*/ 49 h 63"/>
                <a:gd name="T12" fmla="*/ 12 w 49"/>
                <a:gd name="T13" fmla="*/ 56 h 63"/>
                <a:gd name="T14" fmla="*/ 9 w 49"/>
                <a:gd name="T15" fmla="*/ 62 h 63"/>
                <a:gd name="T16" fmla="*/ 5 w 49"/>
                <a:gd name="T17" fmla="*/ 60 h 63"/>
                <a:gd name="T18" fmla="*/ 4 w 49"/>
                <a:gd name="T19" fmla="*/ 55 h 63"/>
                <a:gd name="T20" fmla="*/ 2 w 49"/>
                <a:gd name="T21" fmla="*/ 47 h 63"/>
                <a:gd name="T22" fmla="*/ 1 w 49"/>
                <a:gd name="T23" fmla="*/ 37 h 63"/>
                <a:gd name="T24" fmla="*/ 7 w 49"/>
                <a:gd name="T25" fmla="*/ 18 h 63"/>
                <a:gd name="T26" fmla="*/ 9 w 49"/>
                <a:gd name="T27" fmla="*/ 5 h 63"/>
                <a:gd name="T28" fmla="*/ 33 w 49"/>
                <a:gd name="T29" fmla="*/ 0 h 63"/>
                <a:gd name="T30" fmla="*/ 46 w 49"/>
                <a:gd name="T31" fmla="*/ 3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63">
                  <a:moveTo>
                    <a:pt x="46" y="30"/>
                  </a:moveTo>
                  <a:cubicBezTo>
                    <a:pt x="48" y="40"/>
                    <a:pt x="49" y="48"/>
                    <a:pt x="49" y="48"/>
                  </a:cubicBezTo>
                  <a:cubicBezTo>
                    <a:pt x="24" y="58"/>
                    <a:pt x="24" y="58"/>
                    <a:pt x="24" y="58"/>
                  </a:cubicBezTo>
                  <a:cubicBezTo>
                    <a:pt x="17" y="57"/>
                    <a:pt x="17" y="57"/>
                    <a:pt x="17" y="57"/>
                  </a:cubicBezTo>
                  <a:cubicBezTo>
                    <a:pt x="17" y="57"/>
                    <a:pt x="14" y="47"/>
                    <a:pt x="12" y="43"/>
                  </a:cubicBezTo>
                  <a:cubicBezTo>
                    <a:pt x="10" y="41"/>
                    <a:pt x="10" y="48"/>
                    <a:pt x="10" y="49"/>
                  </a:cubicBezTo>
                  <a:cubicBezTo>
                    <a:pt x="11" y="50"/>
                    <a:pt x="12" y="56"/>
                    <a:pt x="12" y="56"/>
                  </a:cubicBezTo>
                  <a:cubicBezTo>
                    <a:pt x="13" y="60"/>
                    <a:pt x="10" y="61"/>
                    <a:pt x="9" y="62"/>
                  </a:cubicBezTo>
                  <a:cubicBezTo>
                    <a:pt x="7" y="63"/>
                    <a:pt x="6" y="62"/>
                    <a:pt x="5" y="60"/>
                  </a:cubicBezTo>
                  <a:cubicBezTo>
                    <a:pt x="4" y="55"/>
                    <a:pt x="4" y="55"/>
                    <a:pt x="4" y="55"/>
                  </a:cubicBezTo>
                  <a:cubicBezTo>
                    <a:pt x="4" y="52"/>
                    <a:pt x="3" y="51"/>
                    <a:pt x="2" y="47"/>
                  </a:cubicBezTo>
                  <a:cubicBezTo>
                    <a:pt x="0" y="42"/>
                    <a:pt x="1" y="40"/>
                    <a:pt x="1" y="37"/>
                  </a:cubicBezTo>
                  <a:cubicBezTo>
                    <a:pt x="2" y="32"/>
                    <a:pt x="3" y="21"/>
                    <a:pt x="7" y="18"/>
                  </a:cubicBezTo>
                  <a:cubicBezTo>
                    <a:pt x="10" y="16"/>
                    <a:pt x="9" y="5"/>
                    <a:pt x="9" y="5"/>
                  </a:cubicBezTo>
                  <a:cubicBezTo>
                    <a:pt x="33" y="0"/>
                    <a:pt x="33" y="0"/>
                    <a:pt x="33" y="0"/>
                  </a:cubicBezTo>
                  <a:cubicBezTo>
                    <a:pt x="33" y="0"/>
                    <a:pt x="45" y="23"/>
                    <a:pt x="46" y="30"/>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845"/>
            <p:cNvSpPr/>
            <p:nvPr/>
          </p:nvSpPr>
          <p:spPr bwMode="auto">
            <a:xfrm>
              <a:off x="2836" y="1479"/>
              <a:ext cx="6" cy="11"/>
            </a:xfrm>
            <a:custGeom>
              <a:avLst/>
              <a:gdLst>
                <a:gd name="T0" fmla="*/ 3 w 3"/>
                <a:gd name="T1" fmla="*/ 4 h 6"/>
                <a:gd name="T2" fmla="*/ 1 w 3"/>
                <a:gd name="T3" fmla="*/ 6 h 6"/>
                <a:gd name="T4" fmla="*/ 0 w 3"/>
                <a:gd name="T5" fmla="*/ 1 h 6"/>
                <a:gd name="T6" fmla="*/ 2 w 3"/>
                <a:gd name="T7" fmla="*/ 0 h 6"/>
                <a:gd name="T8" fmla="*/ 2 w 3"/>
                <a:gd name="T9" fmla="*/ 1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5"/>
                    <a:pt x="2" y="6"/>
                    <a:pt x="1" y="6"/>
                  </a:cubicBezTo>
                  <a:cubicBezTo>
                    <a:pt x="0" y="1"/>
                    <a:pt x="0" y="1"/>
                    <a:pt x="0" y="1"/>
                  </a:cubicBezTo>
                  <a:cubicBezTo>
                    <a:pt x="1" y="1"/>
                    <a:pt x="2" y="0"/>
                    <a:pt x="2" y="0"/>
                  </a:cubicBezTo>
                  <a:cubicBezTo>
                    <a:pt x="2" y="1"/>
                    <a:pt x="2" y="1"/>
                    <a:pt x="2" y="1"/>
                  </a:cubicBezTo>
                  <a:lnTo>
                    <a:pt x="3" y="4"/>
                  </a:ln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846"/>
            <p:cNvSpPr/>
            <p:nvPr/>
          </p:nvSpPr>
          <p:spPr bwMode="auto">
            <a:xfrm>
              <a:off x="2859" y="1481"/>
              <a:ext cx="9" cy="5"/>
            </a:xfrm>
            <a:custGeom>
              <a:avLst/>
              <a:gdLst>
                <a:gd name="T0" fmla="*/ 0 w 5"/>
                <a:gd name="T1" fmla="*/ 0 h 3"/>
                <a:gd name="T2" fmla="*/ 5 w 5"/>
                <a:gd name="T3" fmla="*/ 0 h 3"/>
                <a:gd name="T4" fmla="*/ 0 w 5"/>
                <a:gd name="T5" fmla="*/ 0 h 3"/>
              </a:gdLst>
              <a:ahLst/>
              <a:cxnLst>
                <a:cxn ang="0">
                  <a:pos x="T0" y="T1"/>
                </a:cxn>
                <a:cxn ang="0">
                  <a:pos x="T2" y="T3"/>
                </a:cxn>
                <a:cxn ang="0">
                  <a:pos x="T4" y="T5"/>
                </a:cxn>
              </a:cxnLst>
              <a:rect l="0" t="0" r="r" b="b"/>
              <a:pathLst>
                <a:path w="5" h="3">
                  <a:moveTo>
                    <a:pt x="0" y="0"/>
                  </a:moveTo>
                  <a:cubicBezTo>
                    <a:pt x="0" y="0"/>
                    <a:pt x="3" y="2"/>
                    <a:pt x="5" y="0"/>
                  </a:cubicBezTo>
                  <a:cubicBezTo>
                    <a:pt x="5" y="0"/>
                    <a:pt x="3" y="3"/>
                    <a:pt x="0"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847"/>
            <p:cNvSpPr/>
            <p:nvPr/>
          </p:nvSpPr>
          <p:spPr bwMode="auto">
            <a:xfrm>
              <a:off x="2863" y="1497"/>
              <a:ext cx="9" cy="3"/>
            </a:xfrm>
            <a:custGeom>
              <a:avLst/>
              <a:gdLst>
                <a:gd name="T0" fmla="*/ 0 w 5"/>
                <a:gd name="T1" fmla="*/ 0 h 2"/>
                <a:gd name="T2" fmla="*/ 5 w 5"/>
                <a:gd name="T3" fmla="*/ 0 h 2"/>
                <a:gd name="T4" fmla="*/ 0 w 5"/>
                <a:gd name="T5" fmla="*/ 0 h 2"/>
              </a:gdLst>
              <a:ahLst/>
              <a:cxnLst>
                <a:cxn ang="0">
                  <a:pos x="T0" y="T1"/>
                </a:cxn>
                <a:cxn ang="0">
                  <a:pos x="T2" y="T3"/>
                </a:cxn>
                <a:cxn ang="0">
                  <a:pos x="T4" y="T5"/>
                </a:cxn>
              </a:cxnLst>
              <a:rect l="0" t="0" r="r" b="b"/>
              <a:pathLst>
                <a:path w="5" h="2">
                  <a:moveTo>
                    <a:pt x="0" y="0"/>
                  </a:moveTo>
                  <a:cubicBezTo>
                    <a:pt x="0" y="0"/>
                    <a:pt x="3" y="2"/>
                    <a:pt x="5" y="0"/>
                  </a:cubicBezTo>
                  <a:cubicBezTo>
                    <a:pt x="5" y="0"/>
                    <a:pt x="3" y="2"/>
                    <a:pt x="0"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848"/>
            <p:cNvSpPr/>
            <p:nvPr/>
          </p:nvSpPr>
          <p:spPr bwMode="auto">
            <a:xfrm>
              <a:off x="2867" y="1507"/>
              <a:ext cx="8" cy="6"/>
            </a:xfrm>
            <a:custGeom>
              <a:avLst/>
              <a:gdLst>
                <a:gd name="T0" fmla="*/ 0 w 5"/>
                <a:gd name="T1" fmla="*/ 1 h 3"/>
                <a:gd name="T2" fmla="*/ 5 w 5"/>
                <a:gd name="T3" fmla="*/ 0 h 3"/>
                <a:gd name="T4" fmla="*/ 0 w 5"/>
                <a:gd name="T5" fmla="*/ 1 h 3"/>
              </a:gdLst>
              <a:ahLst/>
              <a:cxnLst>
                <a:cxn ang="0">
                  <a:pos x="T0" y="T1"/>
                </a:cxn>
                <a:cxn ang="0">
                  <a:pos x="T2" y="T3"/>
                </a:cxn>
                <a:cxn ang="0">
                  <a:pos x="T4" y="T5"/>
                </a:cxn>
              </a:cxnLst>
              <a:rect l="0" t="0" r="r" b="b"/>
              <a:pathLst>
                <a:path w="5" h="3">
                  <a:moveTo>
                    <a:pt x="0" y="1"/>
                  </a:moveTo>
                  <a:cubicBezTo>
                    <a:pt x="0" y="1"/>
                    <a:pt x="3" y="2"/>
                    <a:pt x="5" y="0"/>
                  </a:cubicBezTo>
                  <a:cubicBezTo>
                    <a:pt x="5" y="0"/>
                    <a:pt x="3" y="3"/>
                    <a:pt x="0" y="1"/>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849"/>
            <p:cNvSpPr/>
            <p:nvPr/>
          </p:nvSpPr>
          <p:spPr bwMode="auto">
            <a:xfrm>
              <a:off x="2874" y="1477"/>
              <a:ext cx="8" cy="6"/>
            </a:xfrm>
            <a:custGeom>
              <a:avLst/>
              <a:gdLst>
                <a:gd name="T0" fmla="*/ 0 w 5"/>
                <a:gd name="T1" fmla="*/ 1 h 3"/>
                <a:gd name="T2" fmla="*/ 5 w 5"/>
                <a:gd name="T3" fmla="*/ 0 h 3"/>
                <a:gd name="T4" fmla="*/ 0 w 5"/>
                <a:gd name="T5" fmla="*/ 1 h 3"/>
              </a:gdLst>
              <a:ahLst/>
              <a:cxnLst>
                <a:cxn ang="0">
                  <a:pos x="T0" y="T1"/>
                </a:cxn>
                <a:cxn ang="0">
                  <a:pos x="T2" y="T3"/>
                </a:cxn>
                <a:cxn ang="0">
                  <a:pos x="T4" y="T5"/>
                </a:cxn>
              </a:cxnLst>
              <a:rect l="0" t="0" r="r" b="b"/>
              <a:pathLst>
                <a:path w="5" h="3">
                  <a:moveTo>
                    <a:pt x="0" y="1"/>
                  </a:moveTo>
                  <a:cubicBezTo>
                    <a:pt x="0" y="1"/>
                    <a:pt x="4" y="2"/>
                    <a:pt x="5" y="0"/>
                  </a:cubicBezTo>
                  <a:cubicBezTo>
                    <a:pt x="5" y="0"/>
                    <a:pt x="4" y="3"/>
                    <a:pt x="0" y="1"/>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850"/>
            <p:cNvSpPr/>
            <p:nvPr/>
          </p:nvSpPr>
          <p:spPr bwMode="auto">
            <a:xfrm>
              <a:off x="2890" y="1470"/>
              <a:ext cx="7" cy="5"/>
            </a:xfrm>
            <a:custGeom>
              <a:avLst/>
              <a:gdLst>
                <a:gd name="T0" fmla="*/ 0 w 4"/>
                <a:gd name="T1" fmla="*/ 2 h 3"/>
                <a:gd name="T2" fmla="*/ 4 w 4"/>
                <a:gd name="T3" fmla="*/ 0 h 3"/>
                <a:gd name="T4" fmla="*/ 0 w 4"/>
                <a:gd name="T5" fmla="*/ 2 h 3"/>
              </a:gdLst>
              <a:ahLst/>
              <a:cxnLst>
                <a:cxn ang="0">
                  <a:pos x="T0" y="T1"/>
                </a:cxn>
                <a:cxn ang="0">
                  <a:pos x="T2" y="T3"/>
                </a:cxn>
                <a:cxn ang="0">
                  <a:pos x="T4" y="T5"/>
                </a:cxn>
              </a:cxnLst>
              <a:rect l="0" t="0" r="r" b="b"/>
              <a:pathLst>
                <a:path w="4" h="3">
                  <a:moveTo>
                    <a:pt x="0" y="2"/>
                  </a:moveTo>
                  <a:cubicBezTo>
                    <a:pt x="0" y="2"/>
                    <a:pt x="3" y="2"/>
                    <a:pt x="4" y="0"/>
                  </a:cubicBezTo>
                  <a:cubicBezTo>
                    <a:pt x="4" y="0"/>
                    <a:pt x="3" y="3"/>
                    <a:pt x="0" y="2"/>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851"/>
            <p:cNvSpPr/>
            <p:nvPr/>
          </p:nvSpPr>
          <p:spPr bwMode="auto">
            <a:xfrm>
              <a:off x="2902" y="1461"/>
              <a:ext cx="9" cy="7"/>
            </a:xfrm>
            <a:custGeom>
              <a:avLst/>
              <a:gdLst>
                <a:gd name="T0" fmla="*/ 0 w 5"/>
                <a:gd name="T1" fmla="*/ 3 h 4"/>
                <a:gd name="T2" fmla="*/ 5 w 5"/>
                <a:gd name="T3" fmla="*/ 0 h 4"/>
                <a:gd name="T4" fmla="*/ 0 w 5"/>
                <a:gd name="T5" fmla="*/ 3 h 4"/>
              </a:gdLst>
              <a:ahLst/>
              <a:cxnLst>
                <a:cxn ang="0">
                  <a:pos x="T0" y="T1"/>
                </a:cxn>
                <a:cxn ang="0">
                  <a:pos x="T2" y="T3"/>
                </a:cxn>
                <a:cxn ang="0">
                  <a:pos x="T4" y="T5"/>
                </a:cxn>
              </a:cxnLst>
              <a:rect l="0" t="0" r="r" b="b"/>
              <a:pathLst>
                <a:path w="5" h="4">
                  <a:moveTo>
                    <a:pt x="0" y="3"/>
                  </a:moveTo>
                  <a:cubicBezTo>
                    <a:pt x="0" y="3"/>
                    <a:pt x="4" y="3"/>
                    <a:pt x="5" y="0"/>
                  </a:cubicBezTo>
                  <a:cubicBezTo>
                    <a:pt x="5" y="0"/>
                    <a:pt x="4" y="4"/>
                    <a:pt x="0" y="3"/>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852"/>
            <p:cNvSpPr/>
            <p:nvPr/>
          </p:nvSpPr>
          <p:spPr bwMode="auto">
            <a:xfrm>
              <a:off x="2643" y="1767"/>
              <a:ext cx="50" cy="41"/>
            </a:xfrm>
            <a:custGeom>
              <a:avLst/>
              <a:gdLst>
                <a:gd name="T0" fmla="*/ 26 w 28"/>
                <a:gd name="T1" fmla="*/ 16 h 23"/>
                <a:gd name="T2" fmla="*/ 27 w 28"/>
                <a:gd name="T3" fmla="*/ 21 h 23"/>
                <a:gd name="T4" fmla="*/ 22 w 28"/>
                <a:gd name="T5" fmla="*/ 22 h 23"/>
                <a:gd name="T6" fmla="*/ 2 w 28"/>
                <a:gd name="T7" fmla="*/ 8 h 23"/>
                <a:gd name="T8" fmla="*/ 1 w 28"/>
                <a:gd name="T9" fmla="*/ 2 h 23"/>
                <a:gd name="T10" fmla="*/ 6 w 28"/>
                <a:gd name="T11" fmla="*/ 2 h 23"/>
                <a:gd name="T12" fmla="*/ 26 w 28"/>
                <a:gd name="T13" fmla="*/ 16 h 23"/>
              </a:gdLst>
              <a:ahLst/>
              <a:cxnLst>
                <a:cxn ang="0">
                  <a:pos x="T0" y="T1"/>
                </a:cxn>
                <a:cxn ang="0">
                  <a:pos x="T2" y="T3"/>
                </a:cxn>
                <a:cxn ang="0">
                  <a:pos x="T4" y="T5"/>
                </a:cxn>
                <a:cxn ang="0">
                  <a:pos x="T6" y="T7"/>
                </a:cxn>
                <a:cxn ang="0">
                  <a:pos x="T8" y="T9"/>
                </a:cxn>
                <a:cxn ang="0">
                  <a:pos x="T10" y="T11"/>
                </a:cxn>
                <a:cxn ang="0">
                  <a:pos x="T12" y="T13"/>
                </a:cxn>
              </a:cxnLst>
              <a:rect l="0" t="0" r="r" b="b"/>
              <a:pathLst>
                <a:path w="28" h="23">
                  <a:moveTo>
                    <a:pt x="26" y="16"/>
                  </a:moveTo>
                  <a:cubicBezTo>
                    <a:pt x="28" y="17"/>
                    <a:pt x="28" y="20"/>
                    <a:pt x="27" y="21"/>
                  </a:cubicBezTo>
                  <a:cubicBezTo>
                    <a:pt x="26" y="23"/>
                    <a:pt x="23" y="23"/>
                    <a:pt x="22" y="22"/>
                  </a:cubicBezTo>
                  <a:cubicBezTo>
                    <a:pt x="2" y="8"/>
                    <a:pt x="2" y="8"/>
                    <a:pt x="2" y="8"/>
                  </a:cubicBezTo>
                  <a:cubicBezTo>
                    <a:pt x="0" y="6"/>
                    <a:pt x="0" y="4"/>
                    <a:pt x="1" y="2"/>
                  </a:cubicBezTo>
                  <a:cubicBezTo>
                    <a:pt x="2" y="1"/>
                    <a:pt x="5" y="0"/>
                    <a:pt x="6" y="2"/>
                  </a:cubicBezTo>
                  <a:lnTo>
                    <a:pt x="26" y="16"/>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853"/>
            <p:cNvSpPr/>
            <p:nvPr/>
          </p:nvSpPr>
          <p:spPr bwMode="auto">
            <a:xfrm>
              <a:off x="2680" y="1797"/>
              <a:ext cx="11" cy="9"/>
            </a:xfrm>
            <a:custGeom>
              <a:avLst/>
              <a:gdLst>
                <a:gd name="T0" fmla="*/ 5 w 6"/>
                <a:gd name="T1" fmla="*/ 4 h 5"/>
                <a:gd name="T2" fmla="*/ 6 w 6"/>
                <a:gd name="T3" fmla="*/ 2 h 5"/>
                <a:gd name="T4" fmla="*/ 3 w 6"/>
                <a:gd name="T5" fmla="*/ 0 h 5"/>
                <a:gd name="T6" fmla="*/ 3 w 6"/>
                <a:gd name="T7" fmla="*/ 0 h 5"/>
                <a:gd name="T8" fmla="*/ 2 w 6"/>
                <a:gd name="T9" fmla="*/ 2 h 5"/>
                <a:gd name="T10" fmla="*/ 0 w 6"/>
                <a:gd name="T11" fmla="*/ 3 h 5"/>
                <a:gd name="T12" fmla="*/ 0 w 6"/>
                <a:gd name="T13" fmla="*/ 3 h 5"/>
                <a:gd name="T14" fmla="*/ 3 w 6"/>
                <a:gd name="T15" fmla="*/ 5 h 5"/>
                <a:gd name="T16" fmla="*/ 5 w 6"/>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5" y="4"/>
                  </a:moveTo>
                  <a:cubicBezTo>
                    <a:pt x="6" y="3"/>
                    <a:pt x="6" y="2"/>
                    <a:pt x="6" y="2"/>
                  </a:cubicBezTo>
                  <a:cubicBezTo>
                    <a:pt x="3" y="0"/>
                    <a:pt x="3" y="0"/>
                    <a:pt x="3" y="0"/>
                  </a:cubicBezTo>
                  <a:cubicBezTo>
                    <a:pt x="3" y="0"/>
                    <a:pt x="3" y="0"/>
                    <a:pt x="3" y="0"/>
                  </a:cubicBezTo>
                  <a:cubicBezTo>
                    <a:pt x="3" y="0"/>
                    <a:pt x="3" y="1"/>
                    <a:pt x="2" y="2"/>
                  </a:cubicBezTo>
                  <a:cubicBezTo>
                    <a:pt x="2" y="3"/>
                    <a:pt x="1" y="3"/>
                    <a:pt x="0" y="3"/>
                  </a:cubicBezTo>
                  <a:cubicBezTo>
                    <a:pt x="0" y="3"/>
                    <a:pt x="0" y="3"/>
                    <a:pt x="0" y="3"/>
                  </a:cubicBezTo>
                  <a:cubicBezTo>
                    <a:pt x="3" y="5"/>
                    <a:pt x="3" y="5"/>
                    <a:pt x="3" y="5"/>
                  </a:cubicBezTo>
                  <a:cubicBezTo>
                    <a:pt x="4" y="5"/>
                    <a:pt x="5" y="5"/>
                    <a:pt x="5" y="4"/>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854"/>
            <p:cNvSpPr/>
            <p:nvPr/>
          </p:nvSpPr>
          <p:spPr bwMode="auto">
            <a:xfrm>
              <a:off x="2552" y="1721"/>
              <a:ext cx="117" cy="92"/>
            </a:xfrm>
            <a:custGeom>
              <a:avLst/>
              <a:gdLst>
                <a:gd name="T0" fmla="*/ 24 w 66"/>
                <a:gd name="T1" fmla="*/ 41 h 52"/>
                <a:gd name="T2" fmla="*/ 40 w 66"/>
                <a:gd name="T3" fmla="*/ 52 h 52"/>
                <a:gd name="T4" fmla="*/ 49 w 66"/>
                <a:gd name="T5" fmla="*/ 43 h 52"/>
                <a:gd name="T6" fmla="*/ 55 w 66"/>
                <a:gd name="T7" fmla="*/ 35 h 52"/>
                <a:gd name="T8" fmla="*/ 57 w 66"/>
                <a:gd name="T9" fmla="*/ 28 h 52"/>
                <a:gd name="T10" fmla="*/ 47 w 66"/>
                <a:gd name="T11" fmla="*/ 18 h 52"/>
                <a:gd name="T12" fmla="*/ 52 w 66"/>
                <a:gd name="T13" fmla="*/ 19 h 52"/>
                <a:gd name="T14" fmla="*/ 59 w 66"/>
                <a:gd name="T15" fmla="*/ 23 h 52"/>
                <a:gd name="T16" fmla="*/ 65 w 66"/>
                <a:gd name="T17" fmla="*/ 23 h 52"/>
                <a:gd name="T18" fmla="*/ 64 w 66"/>
                <a:gd name="T19" fmla="*/ 19 h 52"/>
                <a:gd name="T20" fmla="*/ 60 w 66"/>
                <a:gd name="T21" fmla="*/ 16 h 52"/>
                <a:gd name="T22" fmla="*/ 54 w 66"/>
                <a:gd name="T23" fmla="*/ 10 h 52"/>
                <a:gd name="T24" fmla="*/ 45 w 66"/>
                <a:gd name="T25" fmla="*/ 6 h 52"/>
                <a:gd name="T26" fmla="*/ 26 w 66"/>
                <a:gd name="T27" fmla="*/ 3 h 52"/>
                <a:gd name="T28" fmla="*/ 13 w 66"/>
                <a:gd name="T29" fmla="*/ 0 h 52"/>
                <a:gd name="T30" fmla="*/ 0 w 66"/>
                <a:gd name="T31" fmla="*/ 19 h 52"/>
                <a:gd name="T32" fmla="*/ 24 w 66"/>
                <a:gd name="T33"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2">
                  <a:moveTo>
                    <a:pt x="24" y="41"/>
                  </a:moveTo>
                  <a:cubicBezTo>
                    <a:pt x="32" y="46"/>
                    <a:pt x="40" y="52"/>
                    <a:pt x="40" y="52"/>
                  </a:cubicBezTo>
                  <a:cubicBezTo>
                    <a:pt x="49" y="43"/>
                    <a:pt x="49" y="43"/>
                    <a:pt x="49" y="43"/>
                  </a:cubicBezTo>
                  <a:cubicBezTo>
                    <a:pt x="55" y="35"/>
                    <a:pt x="55" y="35"/>
                    <a:pt x="55" y="35"/>
                  </a:cubicBezTo>
                  <a:cubicBezTo>
                    <a:pt x="57" y="28"/>
                    <a:pt x="57" y="28"/>
                    <a:pt x="57" y="28"/>
                  </a:cubicBezTo>
                  <a:cubicBezTo>
                    <a:pt x="57" y="28"/>
                    <a:pt x="49" y="22"/>
                    <a:pt x="47" y="18"/>
                  </a:cubicBezTo>
                  <a:cubicBezTo>
                    <a:pt x="46" y="16"/>
                    <a:pt x="51" y="18"/>
                    <a:pt x="52" y="19"/>
                  </a:cubicBezTo>
                  <a:cubicBezTo>
                    <a:pt x="53" y="20"/>
                    <a:pt x="59" y="23"/>
                    <a:pt x="59" y="23"/>
                  </a:cubicBezTo>
                  <a:cubicBezTo>
                    <a:pt x="61" y="26"/>
                    <a:pt x="64" y="24"/>
                    <a:pt x="65" y="23"/>
                  </a:cubicBezTo>
                  <a:cubicBezTo>
                    <a:pt x="66" y="21"/>
                    <a:pt x="66" y="20"/>
                    <a:pt x="64" y="19"/>
                  </a:cubicBezTo>
                  <a:cubicBezTo>
                    <a:pt x="60" y="16"/>
                    <a:pt x="60" y="16"/>
                    <a:pt x="60" y="16"/>
                  </a:cubicBezTo>
                  <a:cubicBezTo>
                    <a:pt x="58" y="15"/>
                    <a:pt x="57" y="13"/>
                    <a:pt x="54" y="10"/>
                  </a:cubicBezTo>
                  <a:cubicBezTo>
                    <a:pt x="50" y="7"/>
                    <a:pt x="47" y="7"/>
                    <a:pt x="45" y="6"/>
                  </a:cubicBezTo>
                  <a:cubicBezTo>
                    <a:pt x="40" y="4"/>
                    <a:pt x="30" y="1"/>
                    <a:pt x="26" y="3"/>
                  </a:cubicBezTo>
                  <a:cubicBezTo>
                    <a:pt x="23" y="5"/>
                    <a:pt x="13" y="0"/>
                    <a:pt x="13" y="0"/>
                  </a:cubicBezTo>
                  <a:cubicBezTo>
                    <a:pt x="0" y="19"/>
                    <a:pt x="0" y="19"/>
                    <a:pt x="0" y="19"/>
                  </a:cubicBezTo>
                  <a:cubicBezTo>
                    <a:pt x="0" y="19"/>
                    <a:pt x="18" y="36"/>
                    <a:pt x="24" y="41"/>
                  </a:cubicBez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855"/>
            <p:cNvSpPr/>
            <p:nvPr/>
          </p:nvSpPr>
          <p:spPr bwMode="auto">
            <a:xfrm>
              <a:off x="2659" y="1751"/>
              <a:ext cx="10" cy="7"/>
            </a:xfrm>
            <a:custGeom>
              <a:avLst/>
              <a:gdLst>
                <a:gd name="T0" fmla="*/ 4 w 6"/>
                <a:gd name="T1" fmla="*/ 4 h 4"/>
                <a:gd name="T2" fmla="*/ 6 w 6"/>
                <a:gd name="T3" fmla="*/ 3 h 4"/>
                <a:gd name="T4" fmla="*/ 2 w 6"/>
                <a:gd name="T5" fmla="*/ 0 h 4"/>
                <a:gd name="T6" fmla="*/ 0 w 6"/>
                <a:gd name="T7" fmla="*/ 2 h 4"/>
                <a:gd name="T8" fmla="*/ 1 w 6"/>
                <a:gd name="T9" fmla="*/ 2 h 4"/>
                <a:gd name="T10" fmla="*/ 4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4" y="4"/>
                  </a:moveTo>
                  <a:cubicBezTo>
                    <a:pt x="4" y="4"/>
                    <a:pt x="5" y="4"/>
                    <a:pt x="6" y="3"/>
                  </a:cubicBezTo>
                  <a:cubicBezTo>
                    <a:pt x="2" y="0"/>
                    <a:pt x="2" y="0"/>
                    <a:pt x="2" y="0"/>
                  </a:cubicBezTo>
                  <a:cubicBezTo>
                    <a:pt x="1" y="1"/>
                    <a:pt x="0" y="2"/>
                    <a:pt x="0" y="2"/>
                  </a:cubicBezTo>
                  <a:cubicBezTo>
                    <a:pt x="1" y="2"/>
                    <a:pt x="1" y="2"/>
                    <a:pt x="1" y="2"/>
                  </a:cubicBezTo>
                  <a:lnTo>
                    <a:pt x="4" y="4"/>
                  </a:ln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856"/>
            <p:cNvSpPr/>
            <p:nvPr/>
          </p:nvSpPr>
          <p:spPr bwMode="auto">
            <a:xfrm>
              <a:off x="2650" y="1772"/>
              <a:ext cx="5" cy="8"/>
            </a:xfrm>
            <a:custGeom>
              <a:avLst/>
              <a:gdLst>
                <a:gd name="T0" fmla="*/ 2 w 3"/>
                <a:gd name="T1" fmla="*/ 0 h 4"/>
                <a:gd name="T2" fmla="*/ 0 w 3"/>
                <a:gd name="T3" fmla="*/ 4 h 4"/>
                <a:gd name="T4" fmla="*/ 2 w 3"/>
                <a:gd name="T5" fmla="*/ 0 h 4"/>
              </a:gdLst>
              <a:ahLst/>
              <a:cxnLst>
                <a:cxn ang="0">
                  <a:pos x="T0" y="T1"/>
                </a:cxn>
                <a:cxn ang="0">
                  <a:pos x="T2" y="T3"/>
                </a:cxn>
                <a:cxn ang="0">
                  <a:pos x="T4" y="T5"/>
                </a:cxn>
              </a:cxnLst>
              <a:rect l="0" t="0" r="r" b="b"/>
              <a:pathLst>
                <a:path w="3" h="4">
                  <a:moveTo>
                    <a:pt x="2" y="0"/>
                  </a:moveTo>
                  <a:cubicBezTo>
                    <a:pt x="2" y="0"/>
                    <a:pt x="2" y="3"/>
                    <a:pt x="0" y="4"/>
                  </a:cubicBezTo>
                  <a:cubicBezTo>
                    <a:pt x="0" y="4"/>
                    <a:pt x="3" y="3"/>
                    <a:pt x="2"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857"/>
            <p:cNvSpPr/>
            <p:nvPr/>
          </p:nvSpPr>
          <p:spPr bwMode="auto">
            <a:xfrm>
              <a:off x="2662" y="1783"/>
              <a:ext cx="7" cy="7"/>
            </a:xfrm>
            <a:custGeom>
              <a:avLst/>
              <a:gdLst>
                <a:gd name="T0" fmla="*/ 2 w 4"/>
                <a:gd name="T1" fmla="*/ 0 h 4"/>
                <a:gd name="T2" fmla="*/ 0 w 4"/>
                <a:gd name="T3" fmla="*/ 4 h 4"/>
                <a:gd name="T4" fmla="*/ 2 w 4"/>
                <a:gd name="T5" fmla="*/ 0 h 4"/>
              </a:gdLst>
              <a:ahLst/>
              <a:cxnLst>
                <a:cxn ang="0">
                  <a:pos x="T0" y="T1"/>
                </a:cxn>
                <a:cxn ang="0">
                  <a:pos x="T2" y="T3"/>
                </a:cxn>
                <a:cxn ang="0">
                  <a:pos x="T4" y="T5"/>
                </a:cxn>
              </a:cxnLst>
              <a:rect l="0" t="0" r="r" b="b"/>
              <a:pathLst>
                <a:path w="4" h="4">
                  <a:moveTo>
                    <a:pt x="2" y="0"/>
                  </a:moveTo>
                  <a:cubicBezTo>
                    <a:pt x="2" y="0"/>
                    <a:pt x="3" y="3"/>
                    <a:pt x="0" y="4"/>
                  </a:cubicBezTo>
                  <a:cubicBezTo>
                    <a:pt x="0" y="4"/>
                    <a:pt x="4" y="3"/>
                    <a:pt x="2"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858"/>
            <p:cNvSpPr/>
            <p:nvPr/>
          </p:nvSpPr>
          <p:spPr bwMode="auto">
            <a:xfrm>
              <a:off x="2673" y="1790"/>
              <a:ext cx="5" cy="7"/>
            </a:xfrm>
            <a:custGeom>
              <a:avLst/>
              <a:gdLst>
                <a:gd name="T0" fmla="*/ 2 w 3"/>
                <a:gd name="T1" fmla="*/ 0 h 4"/>
                <a:gd name="T2" fmla="*/ 0 w 3"/>
                <a:gd name="T3" fmla="*/ 4 h 4"/>
                <a:gd name="T4" fmla="*/ 2 w 3"/>
                <a:gd name="T5" fmla="*/ 0 h 4"/>
              </a:gdLst>
              <a:ahLst/>
              <a:cxnLst>
                <a:cxn ang="0">
                  <a:pos x="T0" y="T1"/>
                </a:cxn>
                <a:cxn ang="0">
                  <a:pos x="T2" y="T3"/>
                </a:cxn>
                <a:cxn ang="0">
                  <a:pos x="T4" y="T5"/>
                </a:cxn>
              </a:cxnLst>
              <a:rect l="0" t="0" r="r" b="b"/>
              <a:pathLst>
                <a:path w="3" h="4">
                  <a:moveTo>
                    <a:pt x="2" y="0"/>
                  </a:moveTo>
                  <a:cubicBezTo>
                    <a:pt x="2" y="0"/>
                    <a:pt x="2" y="3"/>
                    <a:pt x="0" y="4"/>
                  </a:cubicBezTo>
                  <a:cubicBezTo>
                    <a:pt x="0" y="4"/>
                    <a:pt x="3" y="3"/>
                    <a:pt x="2"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859"/>
            <p:cNvSpPr/>
            <p:nvPr/>
          </p:nvSpPr>
          <p:spPr bwMode="auto">
            <a:xfrm>
              <a:off x="2634" y="1781"/>
              <a:ext cx="48" cy="43"/>
            </a:xfrm>
            <a:custGeom>
              <a:avLst/>
              <a:gdLst>
                <a:gd name="T0" fmla="*/ 25 w 27"/>
                <a:gd name="T1" fmla="*/ 17 h 24"/>
                <a:gd name="T2" fmla="*/ 26 w 27"/>
                <a:gd name="T3" fmla="*/ 22 h 24"/>
                <a:gd name="T4" fmla="*/ 21 w 27"/>
                <a:gd name="T5" fmla="*/ 22 h 24"/>
                <a:gd name="T6" fmla="*/ 2 w 27"/>
                <a:gd name="T7" fmla="*/ 7 h 24"/>
                <a:gd name="T8" fmla="*/ 2 w 27"/>
                <a:gd name="T9" fmla="*/ 1 h 24"/>
                <a:gd name="T10" fmla="*/ 7 w 27"/>
                <a:gd name="T11" fmla="*/ 1 h 24"/>
                <a:gd name="T12" fmla="*/ 25 w 27"/>
                <a:gd name="T13" fmla="*/ 17 h 24"/>
              </a:gdLst>
              <a:ahLst/>
              <a:cxnLst>
                <a:cxn ang="0">
                  <a:pos x="T0" y="T1"/>
                </a:cxn>
                <a:cxn ang="0">
                  <a:pos x="T2" y="T3"/>
                </a:cxn>
                <a:cxn ang="0">
                  <a:pos x="T4" y="T5"/>
                </a:cxn>
                <a:cxn ang="0">
                  <a:pos x="T6" y="T7"/>
                </a:cxn>
                <a:cxn ang="0">
                  <a:pos x="T8" y="T9"/>
                </a:cxn>
                <a:cxn ang="0">
                  <a:pos x="T10" y="T11"/>
                </a:cxn>
                <a:cxn ang="0">
                  <a:pos x="T12" y="T13"/>
                </a:cxn>
              </a:cxnLst>
              <a:rect l="0" t="0" r="r" b="b"/>
              <a:pathLst>
                <a:path w="27" h="24">
                  <a:moveTo>
                    <a:pt x="25" y="17"/>
                  </a:moveTo>
                  <a:cubicBezTo>
                    <a:pt x="27" y="18"/>
                    <a:pt x="27" y="21"/>
                    <a:pt x="26" y="22"/>
                  </a:cubicBezTo>
                  <a:cubicBezTo>
                    <a:pt x="25" y="24"/>
                    <a:pt x="22" y="24"/>
                    <a:pt x="21" y="22"/>
                  </a:cubicBezTo>
                  <a:cubicBezTo>
                    <a:pt x="2" y="7"/>
                    <a:pt x="2" y="7"/>
                    <a:pt x="2" y="7"/>
                  </a:cubicBezTo>
                  <a:cubicBezTo>
                    <a:pt x="0" y="5"/>
                    <a:pt x="0" y="3"/>
                    <a:pt x="2" y="1"/>
                  </a:cubicBezTo>
                  <a:cubicBezTo>
                    <a:pt x="3" y="0"/>
                    <a:pt x="5" y="0"/>
                    <a:pt x="7" y="1"/>
                  </a:cubicBezTo>
                  <a:lnTo>
                    <a:pt x="25" y="17"/>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860"/>
            <p:cNvSpPr/>
            <p:nvPr/>
          </p:nvSpPr>
          <p:spPr bwMode="auto">
            <a:xfrm>
              <a:off x="2669" y="1812"/>
              <a:ext cx="11" cy="10"/>
            </a:xfrm>
            <a:custGeom>
              <a:avLst/>
              <a:gdLst>
                <a:gd name="T0" fmla="*/ 5 w 6"/>
                <a:gd name="T1" fmla="*/ 5 h 6"/>
                <a:gd name="T2" fmla="*/ 6 w 6"/>
                <a:gd name="T3" fmla="*/ 2 h 6"/>
                <a:gd name="T4" fmla="*/ 3 w 6"/>
                <a:gd name="T5" fmla="*/ 0 h 6"/>
                <a:gd name="T6" fmla="*/ 3 w 6"/>
                <a:gd name="T7" fmla="*/ 0 h 6"/>
                <a:gd name="T8" fmla="*/ 2 w 6"/>
                <a:gd name="T9" fmla="*/ 2 h 6"/>
                <a:gd name="T10" fmla="*/ 0 w 6"/>
                <a:gd name="T11" fmla="*/ 3 h 6"/>
                <a:gd name="T12" fmla="*/ 0 w 6"/>
                <a:gd name="T13" fmla="*/ 3 h 6"/>
                <a:gd name="T14" fmla="*/ 3 w 6"/>
                <a:gd name="T15" fmla="*/ 6 h 6"/>
                <a:gd name="T16" fmla="*/ 5 w 6"/>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5"/>
                  </a:moveTo>
                  <a:cubicBezTo>
                    <a:pt x="6" y="4"/>
                    <a:pt x="6" y="3"/>
                    <a:pt x="6" y="2"/>
                  </a:cubicBezTo>
                  <a:cubicBezTo>
                    <a:pt x="3" y="0"/>
                    <a:pt x="3" y="0"/>
                    <a:pt x="3" y="0"/>
                  </a:cubicBezTo>
                  <a:cubicBezTo>
                    <a:pt x="3" y="0"/>
                    <a:pt x="3" y="0"/>
                    <a:pt x="3" y="0"/>
                  </a:cubicBezTo>
                  <a:cubicBezTo>
                    <a:pt x="3" y="1"/>
                    <a:pt x="3" y="1"/>
                    <a:pt x="2" y="2"/>
                  </a:cubicBezTo>
                  <a:cubicBezTo>
                    <a:pt x="2" y="3"/>
                    <a:pt x="1" y="4"/>
                    <a:pt x="0" y="3"/>
                  </a:cubicBezTo>
                  <a:cubicBezTo>
                    <a:pt x="0" y="3"/>
                    <a:pt x="0" y="3"/>
                    <a:pt x="0" y="3"/>
                  </a:cubicBezTo>
                  <a:cubicBezTo>
                    <a:pt x="3" y="6"/>
                    <a:pt x="3" y="6"/>
                    <a:pt x="3" y="6"/>
                  </a:cubicBezTo>
                  <a:cubicBezTo>
                    <a:pt x="3" y="6"/>
                    <a:pt x="4" y="6"/>
                    <a:pt x="5" y="5"/>
                  </a:cubicBezTo>
                  <a:close/>
                </a:path>
              </a:pathLst>
            </a:custGeom>
            <a:solidFill>
              <a:srgbClr val="FFEDD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861"/>
            <p:cNvSpPr/>
            <p:nvPr/>
          </p:nvSpPr>
          <p:spPr bwMode="auto">
            <a:xfrm>
              <a:off x="2653" y="1796"/>
              <a:ext cx="6" cy="8"/>
            </a:xfrm>
            <a:custGeom>
              <a:avLst/>
              <a:gdLst>
                <a:gd name="T0" fmla="*/ 2 w 3"/>
                <a:gd name="T1" fmla="*/ 0 h 5"/>
                <a:gd name="T2" fmla="*/ 0 w 3"/>
                <a:gd name="T3" fmla="*/ 5 h 5"/>
                <a:gd name="T4" fmla="*/ 2 w 3"/>
                <a:gd name="T5" fmla="*/ 0 h 5"/>
              </a:gdLst>
              <a:ahLst/>
              <a:cxnLst>
                <a:cxn ang="0">
                  <a:pos x="T0" y="T1"/>
                </a:cxn>
                <a:cxn ang="0">
                  <a:pos x="T2" y="T3"/>
                </a:cxn>
                <a:cxn ang="0">
                  <a:pos x="T4" y="T5"/>
                </a:cxn>
              </a:cxnLst>
              <a:rect l="0" t="0" r="r" b="b"/>
              <a:pathLst>
                <a:path w="3" h="5">
                  <a:moveTo>
                    <a:pt x="2" y="0"/>
                  </a:moveTo>
                  <a:cubicBezTo>
                    <a:pt x="2" y="0"/>
                    <a:pt x="2" y="4"/>
                    <a:pt x="0" y="5"/>
                  </a:cubicBezTo>
                  <a:cubicBezTo>
                    <a:pt x="0" y="5"/>
                    <a:pt x="3" y="4"/>
                    <a:pt x="2"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862"/>
            <p:cNvSpPr/>
            <p:nvPr/>
          </p:nvSpPr>
          <p:spPr bwMode="auto">
            <a:xfrm>
              <a:off x="2611" y="1792"/>
              <a:ext cx="30" cy="30"/>
            </a:xfrm>
            <a:custGeom>
              <a:avLst/>
              <a:gdLst>
                <a:gd name="T0" fmla="*/ 15 w 17"/>
                <a:gd name="T1" fmla="*/ 11 h 17"/>
                <a:gd name="T2" fmla="*/ 15 w 17"/>
                <a:gd name="T3" fmla="*/ 16 h 17"/>
                <a:gd name="T4" fmla="*/ 11 w 17"/>
                <a:gd name="T5" fmla="*/ 15 h 17"/>
                <a:gd name="T6" fmla="*/ 1 w 17"/>
                <a:gd name="T7" fmla="*/ 6 h 17"/>
                <a:gd name="T8" fmla="*/ 1 w 17"/>
                <a:gd name="T9" fmla="*/ 1 h 17"/>
                <a:gd name="T10" fmla="*/ 6 w 17"/>
                <a:gd name="T11" fmla="*/ 2 h 17"/>
                <a:gd name="T12" fmla="*/ 15 w 17"/>
                <a:gd name="T13" fmla="*/ 11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15" y="11"/>
                  </a:moveTo>
                  <a:cubicBezTo>
                    <a:pt x="16" y="12"/>
                    <a:pt x="17" y="14"/>
                    <a:pt x="15" y="16"/>
                  </a:cubicBezTo>
                  <a:cubicBezTo>
                    <a:pt x="14" y="17"/>
                    <a:pt x="12" y="17"/>
                    <a:pt x="11" y="15"/>
                  </a:cubicBezTo>
                  <a:cubicBezTo>
                    <a:pt x="1" y="6"/>
                    <a:pt x="1" y="6"/>
                    <a:pt x="1" y="6"/>
                  </a:cubicBezTo>
                  <a:cubicBezTo>
                    <a:pt x="0" y="5"/>
                    <a:pt x="0" y="3"/>
                    <a:pt x="1" y="1"/>
                  </a:cubicBezTo>
                  <a:cubicBezTo>
                    <a:pt x="3" y="0"/>
                    <a:pt x="5" y="0"/>
                    <a:pt x="6" y="2"/>
                  </a:cubicBezTo>
                  <a:lnTo>
                    <a:pt x="15" y="11"/>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863"/>
            <p:cNvSpPr/>
            <p:nvPr/>
          </p:nvSpPr>
          <p:spPr bwMode="auto">
            <a:xfrm>
              <a:off x="2623" y="1801"/>
              <a:ext cx="16" cy="18"/>
            </a:xfrm>
            <a:custGeom>
              <a:avLst/>
              <a:gdLst>
                <a:gd name="T0" fmla="*/ 8 w 9"/>
                <a:gd name="T1" fmla="*/ 6 h 10"/>
                <a:gd name="T2" fmla="*/ 2 w 9"/>
                <a:gd name="T3" fmla="*/ 0 h 10"/>
                <a:gd name="T4" fmla="*/ 0 w 9"/>
                <a:gd name="T5" fmla="*/ 0 h 10"/>
                <a:gd name="T6" fmla="*/ 7 w 9"/>
                <a:gd name="T7" fmla="*/ 7 h 10"/>
                <a:gd name="T8" fmla="*/ 8 w 9"/>
                <a:gd name="T9" fmla="*/ 10 h 10"/>
                <a:gd name="T10" fmla="*/ 8 w 9"/>
                <a:gd name="T11" fmla="*/ 6 h 10"/>
              </a:gdLst>
              <a:ahLst/>
              <a:cxnLst>
                <a:cxn ang="0">
                  <a:pos x="T0" y="T1"/>
                </a:cxn>
                <a:cxn ang="0">
                  <a:pos x="T2" y="T3"/>
                </a:cxn>
                <a:cxn ang="0">
                  <a:pos x="T4" y="T5"/>
                </a:cxn>
                <a:cxn ang="0">
                  <a:pos x="T6" y="T7"/>
                </a:cxn>
                <a:cxn ang="0">
                  <a:pos x="T8" y="T9"/>
                </a:cxn>
                <a:cxn ang="0">
                  <a:pos x="T10" y="T11"/>
                </a:cxn>
              </a:cxnLst>
              <a:rect l="0" t="0" r="r" b="b"/>
              <a:pathLst>
                <a:path w="9" h="10">
                  <a:moveTo>
                    <a:pt x="8" y="6"/>
                  </a:moveTo>
                  <a:cubicBezTo>
                    <a:pt x="2" y="0"/>
                    <a:pt x="2" y="0"/>
                    <a:pt x="2" y="0"/>
                  </a:cubicBezTo>
                  <a:cubicBezTo>
                    <a:pt x="0" y="0"/>
                    <a:pt x="0" y="0"/>
                    <a:pt x="0" y="0"/>
                  </a:cubicBezTo>
                  <a:cubicBezTo>
                    <a:pt x="0" y="0"/>
                    <a:pt x="5" y="6"/>
                    <a:pt x="7" y="7"/>
                  </a:cubicBezTo>
                  <a:cubicBezTo>
                    <a:pt x="7" y="8"/>
                    <a:pt x="8" y="9"/>
                    <a:pt x="8" y="10"/>
                  </a:cubicBezTo>
                  <a:cubicBezTo>
                    <a:pt x="9" y="9"/>
                    <a:pt x="9" y="7"/>
                    <a:pt x="8" y="6"/>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864"/>
            <p:cNvSpPr/>
            <p:nvPr/>
          </p:nvSpPr>
          <p:spPr bwMode="auto">
            <a:xfrm>
              <a:off x="2662" y="1804"/>
              <a:ext cx="6" cy="8"/>
            </a:xfrm>
            <a:custGeom>
              <a:avLst/>
              <a:gdLst>
                <a:gd name="T0" fmla="*/ 2 w 3"/>
                <a:gd name="T1" fmla="*/ 0 h 4"/>
                <a:gd name="T2" fmla="*/ 0 w 3"/>
                <a:gd name="T3" fmla="*/ 4 h 4"/>
                <a:gd name="T4" fmla="*/ 2 w 3"/>
                <a:gd name="T5" fmla="*/ 0 h 4"/>
              </a:gdLst>
              <a:ahLst/>
              <a:cxnLst>
                <a:cxn ang="0">
                  <a:pos x="T0" y="T1"/>
                </a:cxn>
                <a:cxn ang="0">
                  <a:pos x="T2" y="T3"/>
                </a:cxn>
                <a:cxn ang="0">
                  <a:pos x="T4" y="T5"/>
                </a:cxn>
              </a:cxnLst>
              <a:rect l="0" t="0" r="r" b="b"/>
              <a:pathLst>
                <a:path w="3" h="4">
                  <a:moveTo>
                    <a:pt x="2" y="0"/>
                  </a:moveTo>
                  <a:cubicBezTo>
                    <a:pt x="2" y="0"/>
                    <a:pt x="3" y="3"/>
                    <a:pt x="0" y="4"/>
                  </a:cubicBezTo>
                  <a:cubicBezTo>
                    <a:pt x="0" y="4"/>
                    <a:pt x="3" y="3"/>
                    <a:pt x="2"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865"/>
            <p:cNvSpPr/>
            <p:nvPr/>
          </p:nvSpPr>
          <p:spPr bwMode="auto">
            <a:xfrm>
              <a:off x="2621" y="1788"/>
              <a:ext cx="34" cy="34"/>
            </a:xfrm>
            <a:custGeom>
              <a:avLst/>
              <a:gdLst>
                <a:gd name="T0" fmla="*/ 17 w 19"/>
                <a:gd name="T1" fmla="*/ 12 h 19"/>
                <a:gd name="T2" fmla="*/ 17 w 19"/>
                <a:gd name="T3" fmla="*/ 17 h 19"/>
                <a:gd name="T4" fmla="*/ 12 w 19"/>
                <a:gd name="T5" fmla="*/ 17 h 19"/>
                <a:gd name="T6" fmla="*/ 1 w 19"/>
                <a:gd name="T7" fmla="*/ 7 h 19"/>
                <a:gd name="T8" fmla="*/ 1 w 19"/>
                <a:gd name="T9" fmla="*/ 1 h 19"/>
                <a:gd name="T10" fmla="*/ 6 w 19"/>
                <a:gd name="T11" fmla="*/ 1 h 19"/>
                <a:gd name="T12" fmla="*/ 17 w 19"/>
                <a:gd name="T13" fmla="*/ 12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17" y="12"/>
                  </a:moveTo>
                  <a:cubicBezTo>
                    <a:pt x="19" y="13"/>
                    <a:pt x="19" y="16"/>
                    <a:pt x="17" y="17"/>
                  </a:cubicBezTo>
                  <a:cubicBezTo>
                    <a:pt x="16" y="19"/>
                    <a:pt x="13" y="19"/>
                    <a:pt x="12" y="17"/>
                  </a:cubicBezTo>
                  <a:cubicBezTo>
                    <a:pt x="1" y="7"/>
                    <a:pt x="1" y="7"/>
                    <a:pt x="1" y="7"/>
                  </a:cubicBezTo>
                  <a:cubicBezTo>
                    <a:pt x="0" y="5"/>
                    <a:pt x="0" y="3"/>
                    <a:pt x="1" y="1"/>
                  </a:cubicBezTo>
                  <a:cubicBezTo>
                    <a:pt x="2" y="0"/>
                    <a:pt x="5" y="0"/>
                    <a:pt x="6" y="1"/>
                  </a:cubicBezTo>
                  <a:lnTo>
                    <a:pt x="17" y="12"/>
                  </a:lnTo>
                  <a:close/>
                </a:path>
              </a:pathLst>
            </a:custGeom>
            <a:solidFill>
              <a:srgbClr val="FFD0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866"/>
            <p:cNvSpPr/>
            <p:nvPr/>
          </p:nvSpPr>
          <p:spPr bwMode="auto">
            <a:xfrm>
              <a:off x="2641" y="1808"/>
              <a:ext cx="5" cy="5"/>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3" y="0"/>
                    <a:pt x="3" y="3"/>
                    <a:pt x="0" y="3"/>
                  </a:cubicBezTo>
                  <a:cubicBezTo>
                    <a:pt x="0" y="3"/>
                    <a:pt x="3" y="3"/>
                    <a:pt x="3"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867"/>
            <p:cNvSpPr/>
            <p:nvPr/>
          </p:nvSpPr>
          <p:spPr bwMode="auto">
            <a:xfrm>
              <a:off x="2629" y="1810"/>
              <a:ext cx="5" cy="5"/>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3" y="0"/>
                    <a:pt x="2" y="3"/>
                    <a:pt x="0" y="3"/>
                  </a:cubicBezTo>
                  <a:cubicBezTo>
                    <a:pt x="0" y="3"/>
                    <a:pt x="3" y="3"/>
                    <a:pt x="3"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868"/>
            <p:cNvSpPr/>
            <p:nvPr/>
          </p:nvSpPr>
          <p:spPr bwMode="auto">
            <a:xfrm>
              <a:off x="2643" y="1785"/>
              <a:ext cx="5" cy="7"/>
            </a:xfrm>
            <a:custGeom>
              <a:avLst/>
              <a:gdLst>
                <a:gd name="T0" fmla="*/ 3 w 3"/>
                <a:gd name="T1" fmla="*/ 0 h 4"/>
                <a:gd name="T2" fmla="*/ 0 w 3"/>
                <a:gd name="T3" fmla="*/ 4 h 4"/>
                <a:gd name="T4" fmla="*/ 3 w 3"/>
                <a:gd name="T5" fmla="*/ 0 h 4"/>
              </a:gdLst>
              <a:ahLst/>
              <a:cxnLst>
                <a:cxn ang="0">
                  <a:pos x="T0" y="T1"/>
                </a:cxn>
                <a:cxn ang="0">
                  <a:pos x="T2" y="T3"/>
                </a:cxn>
                <a:cxn ang="0">
                  <a:pos x="T4" y="T5"/>
                </a:cxn>
              </a:cxnLst>
              <a:rect l="0" t="0" r="r" b="b"/>
              <a:pathLst>
                <a:path w="3" h="4">
                  <a:moveTo>
                    <a:pt x="3" y="0"/>
                  </a:moveTo>
                  <a:cubicBezTo>
                    <a:pt x="3" y="0"/>
                    <a:pt x="2" y="4"/>
                    <a:pt x="0" y="4"/>
                  </a:cubicBezTo>
                  <a:cubicBezTo>
                    <a:pt x="0" y="4"/>
                    <a:pt x="3" y="4"/>
                    <a:pt x="3"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869"/>
            <p:cNvSpPr/>
            <p:nvPr/>
          </p:nvSpPr>
          <p:spPr bwMode="auto">
            <a:xfrm>
              <a:off x="2630" y="1796"/>
              <a:ext cx="6" cy="7"/>
            </a:xfrm>
            <a:custGeom>
              <a:avLst/>
              <a:gdLst>
                <a:gd name="T0" fmla="*/ 3 w 3"/>
                <a:gd name="T1" fmla="*/ 0 h 4"/>
                <a:gd name="T2" fmla="*/ 0 w 3"/>
                <a:gd name="T3" fmla="*/ 3 h 4"/>
                <a:gd name="T4" fmla="*/ 3 w 3"/>
                <a:gd name="T5" fmla="*/ 0 h 4"/>
              </a:gdLst>
              <a:ahLst/>
              <a:cxnLst>
                <a:cxn ang="0">
                  <a:pos x="T0" y="T1"/>
                </a:cxn>
                <a:cxn ang="0">
                  <a:pos x="T2" y="T3"/>
                </a:cxn>
                <a:cxn ang="0">
                  <a:pos x="T4" y="T5"/>
                </a:cxn>
              </a:cxnLst>
              <a:rect l="0" t="0" r="r" b="b"/>
              <a:pathLst>
                <a:path w="3" h="4">
                  <a:moveTo>
                    <a:pt x="3" y="0"/>
                  </a:moveTo>
                  <a:cubicBezTo>
                    <a:pt x="3" y="0"/>
                    <a:pt x="2" y="3"/>
                    <a:pt x="0" y="3"/>
                  </a:cubicBezTo>
                  <a:cubicBezTo>
                    <a:pt x="0" y="3"/>
                    <a:pt x="3" y="4"/>
                    <a:pt x="3"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870"/>
            <p:cNvSpPr/>
            <p:nvPr/>
          </p:nvSpPr>
          <p:spPr bwMode="auto">
            <a:xfrm>
              <a:off x="2620" y="1803"/>
              <a:ext cx="7" cy="7"/>
            </a:xfrm>
            <a:custGeom>
              <a:avLst/>
              <a:gdLst>
                <a:gd name="T0" fmla="*/ 4 w 4"/>
                <a:gd name="T1" fmla="*/ 0 h 4"/>
                <a:gd name="T2" fmla="*/ 0 w 4"/>
                <a:gd name="T3" fmla="*/ 3 h 4"/>
                <a:gd name="T4" fmla="*/ 4 w 4"/>
                <a:gd name="T5" fmla="*/ 0 h 4"/>
              </a:gdLst>
              <a:ahLst/>
              <a:cxnLst>
                <a:cxn ang="0">
                  <a:pos x="T0" y="T1"/>
                </a:cxn>
                <a:cxn ang="0">
                  <a:pos x="T2" y="T3"/>
                </a:cxn>
                <a:cxn ang="0">
                  <a:pos x="T4" y="T5"/>
                </a:cxn>
              </a:cxnLst>
              <a:rect l="0" t="0" r="r" b="b"/>
              <a:pathLst>
                <a:path w="4" h="4">
                  <a:moveTo>
                    <a:pt x="4" y="0"/>
                  </a:moveTo>
                  <a:cubicBezTo>
                    <a:pt x="4" y="0"/>
                    <a:pt x="3" y="3"/>
                    <a:pt x="0" y="3"/>
                  </a:cubicBezTo>
                  <a:cubicBezTo>
                    <a:pt x="0" y="3"/>
                    <a:pt x="4" y="4"/>
                    <a:pt x="4" y="0"/>
                  </a:cubicBezTo>
                  <a:close/>
                </a:path>
              </a:pathLst>
            </a:custGeom>
            <a:solidFill>
              <a:srgbClr val="F2B9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871"/>
            <p:cNvSpPr/>
            <p:nvPr/>
          </p:nvSpPr>
          <p:spPr bwMode="auto">
            <a:xfrm>
              <a:off x="2666" y="1152"/>
              <a:ext cx="218" cy="233"/>
            </a:xfrm>
            <a:custGeom>
              <a:avLst/>
              <a:gdLst>
                <a:gd name="T0" fmla="*/ 66 w 123"/>
                <a:gd name="T1" fmla="*/ 81 h 131"/>
                <a:gd name="T2" fmla="*/ 15 w 123"/>
                <a:gd name="T3" fmla="*/ 71 h 131"/>
                <a:gd name="T4" fmla="*/ 16 w 123"/>
                <a:gd name="T5" fmla="*/ 0 h 131"/>
                <a:gd name="T6" fmla="*/ 96 w 123"/>
                <a:gd name="T7" fmla="*/ 47 h 131"/>
                <a:gd name="T8" fmla="*/ 123 w 123"/>
                <a:gd name="T9" fmla="*/ 115 h 131"/>
                <a:gd name="T10" fmla="*/ 84 w 123"/>
                <a:gd name="T11" fmla="*/ 131 h 131"/>
                <a:gd name="T12" fmla="*/ 66 w 123"/>
                <a:gd name="T13" fmla="*/ 81 h 131"/>
              </a:gdLst>
              <a:ahLst/>
              <a:cxnLst>
                <a:cxn ang="0">
                  <a:pos x="T0" y="T1"/>
                </a:cxn>
                <a:cxn ang="0">
                  <a:pos x="T2" y="T3"/>
                </a:cxn>
                <a:cxn ang="0">
                  <a:pos x="T4" y="T5"/>
                </a:cxn>
                <a:cxn ang="0">
                  <a:pos x="T6" y="T7"/>
                </a:cxn>
                <a:cxn ang="0">
                  <a:pos x="T8" y="T9"/>
                </a:cxn>
                <a:cxn ang="0">
                  <a:pos x="T10" y="T11"/>
                </a:cxn>
                <a:cxn ang="0">
                  <a:pos x="T12" y="T13"/>
                </a:cxn>
              </a:cxnLst>
              <a:rect l="0" t="0" r="r" b="b"/>
              <a:pathLst>
                <a:path w="123" h="131">
                  <a:moveTo>
                    <a:pt x="66" y="81"/>
                  </a:moveTo>
                  <a:cubicBezTo>
                    <a:pt x="66" y="81"/>
                    <a:pt x="32" y="72"/>
                    <a:pt x="15" y="71"/>
                  </a:cubicBezTo>
                  <a:cubicBezTo>
                    <a:pt x="0" y="71"/>
                    <a:pt x="16" y="0"/>
                    <a:pt x="16" y="0"/>
                  </a:cubicBezTo>
                  <a:cubicBezTo>
                    <a:pt x="96" y="47"/>
                    <a:pt x="96" y="47"/>
                    <a:pt x="96" y="47"/>
                  </a:cubicBezTo>
                  <a:cubicBezTo>
                    <a:pt x="123" y="115"/>
                    <a:pt x="123" y="115"/>
                    <a:pt x="123" y="115"/>
                  </a:cubicBezTo>
                  <a:cubicBezTo>
                    <a:pt x="84" y="131"/>
                    <a:pt x="84" y="131"/>
                    <a:pt x="84" y="131"/>
                  </a:cubicBezTo>
                  <a:lnTo>
                    <a:pt x="66" y="81"/>
                  </a:lnTo>
                  <a:close/>
                </a:path>
              </a:pathLst>
            </a:custGeom>
            <a:solidFill>
              <a:srgbClr val="FE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872"/>
            <p:cNvSpPr/>
            <p:nvPr/>
          </p:nvSpPr>
          <p:spPr bwMode="auto">
            <a:xfrm>
              <a:off x="2811" y="1347"/>
              <a:ext cx="73" cy="34"/>
            </a:xfrm>
            <a:custGeom>
              <a:avLst/>
              <a:gdLst>
                <a:gd name="T0" fmla="*/ 73 w 73"/>
                <a:gd name="T1" fmla="*/ 8 h 34"/>
                <a:gd name="T2" fmla="*/ 70 w 73"/>
                <a:gd name="T3" fmla="*/ 0 h 34"/>
                <a:gd name="T4" fmla="*/ 0 w 73"/>
                <a:gd name="T5" fmla="*/ 25 h 34"/>
                <a:gd name="T6" fmla="*/ 4 w 73"/>
                <a:gd name="T7" fmla="*/ 34 h 34"/>
                <a:gd name="T8" fmla="*/ 73 w 73"/>
                <a:gd name="T9" fmla="*/ 8 h 34"/>
              </a:gdLst>
              <a:ahLst/>
              <a:cxnLst>
                <a:cxn ang="0">
                  <a:pos x="T0" y="T1"/>
                </a:cxn>
                <a:cxn ang="0">
                  <a:pos x="T2" y="T3"/>
                </a:cxn>
                <a:cxn ang="0">
                  <a:pos x="T4" y="T5"/>
                </a:cxn>
                <a:cxn ang="0">
                  <a:pos x="T6" y="T7"/>
                </a:cxn>
                <a:cxn ang="0">
                  <a:pos x="T8" y="T9"/>
                </a:cxn>
              </a:cxnLst>
              <a:rect l="0" t="0" r="r" b="b"/>
              <a:pathLst>
                <a:path w="73" h="34">
                  <a:moveTo>
                    <a:pt x="73" y="8"/>
                  </a:moveTo>
                  <a:lnTo>
                    <a:pt x="70" y="0"/>
                  </a:lnTo>
                  <a:lnTo>
                    <a:pt x="0" y="25"/>
                  </a:lnTo>
                  <a:lnTo>
                    <a:pt x="4" y="34"/>
                  </a:lnTo>
                  <a:lnTo>
                    <a:pt x="73" y="8"/>
                  </a:lnTo>
                  <a:close/>
                </a:path>
              </a:pathLst>
            </a:custGeom>
            <a:solidFill>
              <a:srgbClr val="9D8B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873"/>
            <p:cNvSpPr/>
            <p:nvPr/>
          </p:nvSpPr>
          <p:spPr bwMode="auto">
            <a:xfrm>
              <a:off x="2811" y="1351"/>
              <a:ext cx="98" cy="82"/>
            </a:xfrm>
            <a:custGeom>
              <a:avLst/>
              <a:gdLst>
                <a:gd name="T0" fmla="*/ 0 w 98"/>
                <a:gd name="T1" fmla="*/ 30 h 82"/>
                <a:gd name="T2" fmla="*/ 79 w 98"/>
                <a:gd name="T3" fmla="*/ 0 h 82"/>
                <a:gd name="T4" fmla="*/ 98 w 98"/>
                <a:gd name="T5" fmla="*/ 52 h 82"/>
                <a:gd name="T6" fmla="*/ 20 w 98"/>
                <a:gd name="T7" fmla="*/ 82 h 82"/>
                <a:gd name="T8" fmla="*/ 0 w 98"/>
                <a:gd name="T9" fmla="*/ 30 h 82"/>
              </a:gdLst>
              <a:ahLst/>
              <a:cxnLst>
                <a:cxn ang="0">
                  <a:pos x="T0" y="T1"/>
                </a:cxn>
                <a:cxn ang="0">
                  <a:pos x="T2" y="T3"/>
                </a:cxn>
                <a:cxn ang="0">
                  <a:pos x="T4" y="T5"/>
                </a:cxn>
                <a:cxn ang="0">
                  <a:pos x="T6" y="T7"/>
                </a:cxn>
                <a:cxn ang="0">
                  <a:pos x="T8" y="T9"/>
                </a:cxn>
              </a:cxnLst>
              <a:rect l="0" t="0" r="r" b="b"/>
              <a:pathLst>
                <a:path w="98" h="82">
                  <a:moveTo>
                    <a:pt x="0" y="30"/>
                  </a:moveTo>
                  <a:lnTo>
                    <a:pt x="79" y="0"/>
                  </a:lnTo>
                  <a:lnTo>
                    <a:pt x="98" y="52"/>
                  </a:lnTo>
                  <a:lnTo>
                    <a:pt x="20" y="82"/>
                  </a:lnTo>
                  <a:lnTo>
                    <a:pt x="0" y="30"/>
                  </a:lnTo>
                  <a:close/>
                </a:path>
              </a:pathLst>
            </a:custGeom>
            <a:solidFill>
              <a:srgbClr val="FE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874"/>
            <p:cNvSpPr/>
            <p:nvPr/>
          </p:nvSpPr>
          <p:spPr bwMode="auto">
            <a:xfrm>
              <a:off x="2815" y="1381"/>
              <a:ext cx="9" cy="9"/>
            </a:xfrm>
            <a:custGeom>
              <a:avLst/>
              <a:gdLst>
                <a:gd name="T0" fmla="*/ 0 w 5"/>
                <a:gd name="T1" fmla="*/ 3 h 5"/>
                <a:gd name="T2" fmla="*/ 2 w 5"/>
                <a:gd name="T3" fmla="*/ 1 h 5"/>
                <a:gd name="T4" fmla="*/ 4 w 5"/>
                <a:gd name="T5" fmla="*/ 2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cubicBezTo>
                    <a:pt x="0" y="2"/>
                    <a:pt x="1" y="1"/>
                    <a:pt x="2" y="1"/>
                  </a:cubicBezTo>
                  <a:cubicBezTo>
                    <a:pt x="3" y="0"/>
                    <a:pt x="4" y="1"/>
                    <a:pt x="4" y="2"/>
                  </a:cubicBezTo>
                  <a:cubicBezTo>
                    <a:pt x="5" y="3"/>
                    <a:pt x="4" y="4"/>
                    <a:pt x="3" y="5"/>
                  </a:cubicBezTo>
                  <a:cubicBezTo>
                    <a:pt x="2" y="5"/>
                    <a:pt x="1" y="4"/>
                    <a:pt x="0" y="3"/>
                  </a:cubicBezTo>
                  <a:close/>
                </a:path>
              </a:pathLst>
            </a:cu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875"/>
            <p:cNvSpPr/>
            <p:nvPr/>
          </p:nvSpPr>
          <p:spPr bwMode="auto">
            <a:xfrm>
              <a:off x="2820" y="1387"/>
              <a:ext cx="2" cy="1"/>
            </a:xfrm>
            <a:custGeom>
              <a:avLst/>
              <a:gdLst>
                <a:gd name="T0" fmla="*/ 0 w 2"/>
                <a:gd name="T1" fmla="*/ 0 h 1"/>
                <a:gd name="T2" fmla="*/ 0 w 2"/>
                <a:gd name="T3" fmla="*/ 0 h 1"/>
                <a:gd name="T4" fmla="*/ 2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0" y="0"/>
                  </a:lnTo>
                  <a:lnTo>
                    <a:pt x="2" y="0"/>
                  </a:lnTo>
                  <a:lnTo>
                    <a:pt x="2" y="1"/>
                  </a:lnTo>
                  <a:lnTo>
                    <a:pt x="0"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876"/>
            <p:cNvSpPr/>
            <p:nvPr/>
          </p:nvSpPr>
          <p:spPr bwMode="auto">
            <a:xfrm>
              <a:off x="2817" y="1387"/>
              <a:ext cx="2" cy="1"/>
            </a:xfrm>
            <a:custGeom>
              <a:avLst/>
              <a:gdLst>
                <a:gd name="T0" fmla="*/ 0 w 2"/>
                <a:gd name="T1" fmla="*/ 1 h 1"/>
                <a:gd name="T2" fmla="*/ 2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lnTo>
                    <a:pt x="2" y="0"/>
                  </a:lnTo>
                  <a:lnTo>
                    <a:pt x="2" y="1"/>
                  </a:lnTo>
                  <a:lnTo>
                    <a:pt x="2" y="1"/>
                  </a:lnTo>
                  <a:lnTo>
                    <a:pt x="0" y="1"/>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877"/>
            <p:cNvSpPr/>
            <p:nvPr/>
          </p:nvSpPr>
          <p:spPr bwMode="auto">
            <a:xfrm>
              <a:off x="2817" y="1385"/>
              <a:ext cx="2" cy="0"/>
            </a:xfrm>
            <a:custGeom>
              <a:avLst/>
              <a:gdLst>
                <a:gd name="T0" fmla="*/ 0 w 2"/>
                <a:gd name="T1" fmla="*/ 2 w 2"/>
                <a:gd name="T2" fmla="*/ 0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2" y="0"/>
                  </a:lnTo>
                  <a:lnTo>
                    <a:pt x="0" y="0"/>
                  </a:lnTo>
                  <a:lnTo>
                    <a:pt x="0" y="0"/>
                  </a:lnTo>
                  <a:lnTo>
                    <a:pt x="0"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Rectangle 878"/>
            <p:cNvSpPr>
              <a:spLocks noChangeArrowheads="1"/>
            </p:cNvSpPr>
            <p:nvPr/>
          </p:nvSpPr>
          <p:spPr bwMode="auto">
            <a:xfrm>
              <a:off x="2820" y="1383"/>
              <a:ext cx="1" cy="2"/>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0" name="Freeform 879"/>
            <p:cNvSpPr/>
            <p:nvPr/>
          </p:nvSpPr>
          <p:spPr bwMode="auto">
            <a:xfrm>
              <a:off x="2817" y="1241"/>
              <a:ext cx="30" cy="51"/>
            </a:xfrm>
            <a:custGeom>
              <a:avLst/>
              <a:gdLst>
                <a:gd name="T0" fmla="*/ 12 w 17"/>
                <a:gd name="T1" fmla="*/ 0 h 29"/>
                <a:gd name="T2" fmla="*/ 9 w 17"/>
                <a:gd name="T3" fmla="*/ 29 h 29"/>
                <a:gd name="T4" fmla="*/ 11 w 17"/>
                <a:gd name="T5" fmla="*/ 14 h 29"/>
                <a:gd name="T6" fmla="*/ 0 w 17"/>
                <a:gd name="T7" fmla="*/ 25 h 29"/>
                <a:gd name="T8" fmla="*/ 12 w 17"/>
                <a:gd name="T9" fmla="*/ 0 h 29"/>
              </a:gdLst>
              <a:ahLst/>
              <a:cxnLst>
                <a:cxn ang="0">
                  <a:pos x="T0" y="T1"/>
                </a:cxn>
                <a:cxn ang="0">
                  <a:pos x="T2" y="T3"/>
                </a:cxn>
                <a:cxn ang="0">
                  <a:pos x="T4" y="T5"/>
                </a:cxn>
                <a:cxn ang="0">
                  <a:pos x="T6" y="T7"/>
                </a:cxn>
                <a:cxn ang="0">
                  <a:pos x="T8" y="T9"/>
                </a:cxn>
              </a:cxnLst>
              <a:rect l="0" t="0" r="r" b="b"/>
              <a:pathLst>
                <a:path w="17" h="29">
                  <a:moveTo>
                    <a:pt x="12" y="0"/>
                  </a:moveTo>
                  <a:cubicBezTo>
                    <a:pt x="12" y="0"/>
                    <a:pt x="17" y="20"/>
                    <a:pt x="9" y="29"/>
                  </a:cubicBezTo>
                  <a:cubicBezTo>
                    <a:pt x="9" y="29"/>
                    <a:pt x="13" y="17"/>
                    <a:pt x="11" y="14"/>
                  </a:cubicBezTo>
                  <a:cubicBezTo>
                    <a:pt x="11" y="14"/>
                    <a:pt x="6" y="22"/>
                    <a:pt x="0" y="25"/>
                  </a:cubicBezTo>
                  <a:cubicBezTo>
                    <a:pt x="0" y="25"/>
                    <a:pt x="12" y="12"/>
                    <a:pt x="12" y="0"/>
                  </a:cubicBezTo>
                  <a:close/>
                </a:path>
              </a:pathLst>
            </a:custGeom>
            <a:solidFill>
              <a:srgbClr val="9D8B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880"/>
            <p:cNvSpPr/>
            <p:nvPr/>
          </p:nvSpPr>
          <p:spPr bwMode="auto">
            <a:xfrm>
              <a:off x="2788" y="1298"/>
              <a:ext cx="29" cy="9"/>
            </a:xfrm>
            <a:custGeom>
              <a:avLst/>
              <a:gdLst>
                <a:gd name="T0" fmla="*/ 16 w 16"/>
                <a:gd name="T1" fmla="*/ 0 h 5"/>
                <a:gd name="T2" fmla="*/ 0 w 16"/>
                <a:gd name="T3" fmla="*/ 0 h 5"/>
                <a:gd name="T4" fmla="*/ 16 w 16"/>
                <a:gd name="T5" fmla="*/ 0 h 5"/>
              </a:gdLst>
              <a:ahLst/>
              <a:cxnLst>
                <a:cxn ang="0">
                  <a:pos x="T0" y="T1"/>
                </a:cxn>
                <a:cxn ang="0">
                  <a:pos x="T2" y="T3"/>
                </a:cxn>
                <a:cxn ang="0">
                  <a:pos x="T4" y="T5"/>
                </a:cxn>
              </a:cxnLst>
              <a:rect l="0" t="0" r="r" b="b"/>
              <a:pathLst>
                <a:path w="16" h="5">
                  <a:moveTo>
                    <a:pt x="16" y="0"/>
                  </a:moveTo>
                  <a:cubicBezTo>
                    <a:pt x="16" y="0"/>
                    <a:pt x="3" y="2"/>
                    <a:pt x="0" y="0"/>
                  </a:cubicBezTo>
                  <a:cubicBezTo>
                    <a:pt x="0" y="0"/>
                    <a:pt x="6" y="5"/>
                    <a:pt x="16" y="0"/>
                  </a:cubicBezTo>
                  <a:close/>
                </a:path>
              </a:pathLst>
            </a:custGeom>
            <a:solidFill>
              <a:srgbClr val="9D8B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881"/>
            <p:cNvSpPr/>
            <p:nvPr/>
          </p:nvSpPr>
          <p:spPr bwMode="auto">
            <a:xfrm>
              <a:off x="2691" y="1234"/>
              <a:ext cx="19" cy="42"/>
            </a:xfrm>
            <a:custGeom>
              <a:avLst/>
              <a:gdLst>
                <a:gd name="T0" fmla="*/ 4 w 11"/>
                <a:gd name="T1" fmla="*/ 24 h 24"/>
                <a:gd name="T2" fmla="*/ 10 w 11"/>
                <a:gd name="T3" fmla="*/ 0 h 24"/>
                <a:gd name="T4" fmla="*/ 5 w 11"/>
                <a:gd name="T5" fmla="*/ 16 h 24"/>
                <a:gd name="T6" fmla="*/ 0 w 11"/>
                <a:gd name="T7" fmla="*/ 5 h 24"/>
                <a:gd name="T8" fmla="*/ 4 w 11"/>
                <a:gd name="T9" fmla="*/ 24 h 24"/>
              </a:gdLst>
              <a:ahLst/>
              <a:cxnLst>
                <a:cxn ang="0">
                  <a:pos x="T0" y="T1"/>
                </a:cxn>
                <a:cxn ang="0">
                  <a:pos x="T2" y="T3"/>
                </a:cxn>
                <a:cxn ang="0">
                  <a:pos x="T4" y="T5"/>
                </a:cxn>
                <a:cxn ang="0">
                  <a:pos x="T6" y="T7"/>
                </a:cxn>
                <a:cxn ang="0">
                  <a:pos x="T8" y="T9"/>
                </a:cxn>
              </a:cxnLst>
              <a:rect l="0" t="0" r="r" b="b"/>
              <a:pathLst>
                <a:path w="11" h="24">
                  <a:moveTo>
                    <a:pt x="4" y="24"/>
                  </a:moveTo>
                  <a:cubicBezTo>
                    <a:pt x="4" y="24"/>
                    <a:pt x="11" y="5"/>
                    <a:pt x="10" y="0"/>
                  </a:cubicBezTo>
                  <a:cubicBezTo>
                    <a:pt x="10" y="0"/>
                    <a:pt x="8" y="12"/>
                    <a:pt x="5" y="16"/>
                  </a:cubicBezTo>
                  <a:cubicBezTo>
                    <a:pt x="5" y="16"/>
                    <a:pt x="2" y="6"/>
                    <a:pt x="0" y="5"/>
                  </a:cubicBezTo>
                  <a:cubicBezTo>
                    <a:pt x="0" y="5"/>
                    <a:pt x="4" y="16"/>
                    <a:pt x="4" y="24"/>
                  </a:cubicBezTo>
                  <a:close/>
                </a:path>
              </a:pathLst>
            </a:custGeom>
            <a:solidFill>
              <a:srgbClr val="9D8B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882"/>
            <p:cNvSpPr/>
            <p:nvPr/>
          </p:nvSpPr>
          <p:spPr bwMode="auto">
            <a:xfrm>
              <a:off x="2705" y="1248"/>
              <a:ext cx="27" cy="23"/>
            </a:xfrm>
            <a:custGeom>
              <a:avLst/>
              <a:gdLst>
                <a:gd name="T0" fmla="*/ 15 w 15"/>
                <a:gd name="T1" fmla="*/ 0 h 13"/>
                <a:gd name="T2" fmla="*/ 0 w 15"/>
                <a:gd name="T3" fmla="*/ 13 h 13"/>
                <a:gd name="T4" fmla="*/ 15 w 15"/>
                <a:gd name="T5" fmla="*/ 0 h 13"/>
              </a:gdLst>
              <a:ahLst/>
              <a:cxnLst>
                <a:cxn ang="0">
                  <a:pos x="T0" y="T1"/>
                </a:cxn>
                <a:cxn ang="0">
                  <a:pos x="T2" y="T3"/>
                </a:cxn>
                <a:cxn ang="0">
                  <a:pos x="T4" y="T5"/>
                </a:cxn>
              </a:cxnLst>
              <a:rect l="0" t="0" r="r" b="b"/>
              <a:pathLst>
                <a:path w="15" h="13">
                  <a:moveTo>
                    <a:pt x="15" y="0"/>
                  </a:moveTo>
                  <a:cubicBezTo>
                    <a:pt x="15" y="0"/>
                    <a:pt x="3" y="8"/>
                    <a:pt x="0" y="13"/>
                  </a:cubicBezTo>
                  <a:cubicBezTo>
                    <a:pt x="0" y="13"/>
                    <a:pt x="3" y="5"/>
                    <a:pt x="15" y="0"/>
                  </a:cubicBezTo>
                  <a:close/>
                </a:path>
              </a:pathLst>
            </a:custGeom>
            <a:solidFill>
              <a:srgbClr val="FFD8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883"/>
            <p:cNvSpPr/>
            <p:nvPr/>
          </p:nvSpPr>
          <p:spPr bwMode="auto">
            <a:xfrm>
              <a:off x="2329" y="1490"/>
              <a:ext cx="248" cy="252"/>
            </a:xfrm>
            <a:custGeom>
              <a:avLst/>
              <a:gdLst>
                <a:gd name="T0" fmla="*/ 89 w 140"/>
                <a:gd name="T1" fmla="*/ 69 h 142"/>
                <a:gd name="T2" fmla="*/ 72 w 140"/>
                <a:gd name="T3" fmla="*/ 14 h 142"/>
                <a:gd name="T4" fmla="*/ 0 w 140"/>
                <a:gd name="T5" fmla="*/ 15 h 142"/>
                <a:gd name="T6" fmla="*/ 55 w 140"/>
                <a:gd name="T7" fmla="*/ 99 h 142"/>
                <a:gd name="T8" fmla="*/ 111 w 140"/>
                <a:gd name="T9" fmla="*/ 142 h 142"/>
                <a:gd name="T10" fmla="*/ 140 w 140"/>
                <a:gd name="T11" fmla="*/ 112 h 142"/>
                <a:gd name="T12" fmla="*/ 89 w 140"/>
                <a:gd name="T13" fmla="*/ 69 h 142"/>
              </a:gdLst>
              <a:ahLst/>
              <a:cxnLst>
                <a:cxn ang="0">
                  <a:pos x="T0" y="T1"/>
                </a:cxn>
                <a:cxn ang="0">
                  <a:pos x="T2" y="T3"/>
                </a:cxn>
                <a:cxn ang="0">
                  <a:pos x="T4" y="T5"/>
                </a:cxn>
                <a:cxn ang="0">
                  <a:pos x="T6" y="T7"/>
                </a:cxn>
                <a:cxn ang="0">
                  <a:pos x="T8" y="T9"/>
                </a:cxn>
                <a:cxn ang="0">
                  <a:pos x="T10" y="T11"/>
                </a:cxn>
                <a:cxn ang="0">
                  <a:pos x="T12" y="T13"/>
                </a:cxn>
              </a:cxnLst>
              <a:rect l="0" t="0" r="r" b="b"/>
              <a:pathLst>
                <a:path w="140" h="142">
                  <a:moveTo>
                    <a:pt x="89" y="69"/>
                  </a:moveTo>
                  <a:cubicBezTo>
                    <a:pt x="89" y="69"/>
                    <a:pt x="73" y="32"/>
                    <a:pt x="72" y="14"/>
                  </a:cubicBezTo>
                  <a:cubicBezTo>
                    <a:pt x="71" y="0"/>
                    <a:pt x="0" y="15"/>
                    <a:pt x="0" y="15"/>
                  </a:cubicBezTo>
                  <a:cubicBezTo>
                    <a:pt x="55" y="99"/>
                    <a:pt x="55" y="99"/>
                    <a:pt x="55" y="99"/>
                  </a:cubicBezTo>
                  <a:cubicBezTo>
                    <a:pt x="111" y="142"/>
                    <a:pt x="111" y="142"/>
                    <a:pt x="111" y="142"/>
                  </a:cubicBezTo>
                  <a:cubicBezTo>
                    <a:pt x="140" y="112"/>
                    <a:pt x="140" y="112"/>
                    <a:pt x="140" y="112"/>
                  </a:cubicBezTo>
                  <a:lnTo>
                    <a:pt x="89" y="69"/>
                  </a:lnTo>
                  <a:close/>
                </a:path>
              </a:pathLst>
            </a:custGeom>
            <a:solidFill>
              <a:srgbClr val="FE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884"/>
            <p:cNvSpPr/>
            <p:nvPr/>
          </p:nvSpPr>
          <p:spPr bwMode="auto">
            <a:xfrm>
              <a:off x="2515" y="1680"/>
              <a:ext cx="60" cy="60"/>
            </a:xfrm>
            <a:custGeom>
              <a:avLst/>
              <a:gdLst>
                <a:gd name="T0" fmla="*/ 9 w 60"/>
                <a:gd name="T1" fmla="*/ 60 h 60"/>
                <a:gd name="T2" fmla="*/ 0 w 60"/>
                <a:gd name="T3" fmla="*/ 53 h 60"/>
                <a:gd name="T4" fmla="*/ 51 w 60"/>
                <a:gd name="T5" fmla="*/ 0 h 60"/>
                <a:gd name="T6" fmla="*/ 60 w 60"/>
                <a:gd name="T7" fmla="*/ 7 h 60"/>
                <a:gd name="T8" fmla="*/ 9 w 60"/>
                <a:gd name="T9" fmla="*/ 60 h 60"/>
              </a:gdLst>
              <a:ahLst/>
              <a:cxnLst>
                <a:cxn ang="0">
                  <a:pos x="T0" y="T1"/>
                </a:cxn>
                <a:cxn ang="0">
                  <a:pos x="T2" y="T3"/>
                </a:cxn>
                <a:cxn ang="0">
                  <a:pos x="T4" y="T5"/>
                </a:cxn>
                <a:cxn ang="0">
                  <a:pos x="T6" y="T7"/>
                </a:cxn>
                <a:cxn ang="0">
                  <a:pos x="T8" y="T9"/>
                </a:cxn>
              </a:cxnLst>
              <a:rect l="0" t="0" r="r" b="b"/>
              <a:pathLst>
                <a:path w="60" h="60">
                  <a:moveTo>
                    <a:pt x="9" y="60"/>
                  </a:moveTo>
                  <a:lnTo>
                    <a:pt x="0" y="53"/>
                  </a:lnTo>
                  <a:lnTo>
                    <a:pt x="51" y="0"/>
                  </a:lnTo>
                  <a:lnTo>
                    <a:pt x="60" y="7"/>
                  </a:lnTo>
                  <a:lnTo>
                    <a:pt x="9" y="60"/>
                  </a:lnTo>
                  <a:close/>
                </a:path>
              </a:pathLst>
            </a:custGeom>
            <a:solidFill>
              <a:srgbClr val="9D8B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885"/>
            <p:cNvSpPr/>
            <p:nvPr/>
          </p:nvSpPr>
          <p:spPr bwMode="auto">
            <a:xfrm>
              <a:off x="2519" y="1684"/>
              <a:ext cx="97" cy="99"/>
            </a:xfrm>
            <a:custGeom>
              <a:avLst/>
              <a:gdLst>
                <a:gd name="T0" fmla="*/ 56 w 97"/>
                <a:gd name="T1" fmla="*/ 0 h 99"/>
                <a:gd name="T2" fmla="*/ 0 w 97"/>
                <a:gd name="T3" fmla="*/ 62 h 99"/>
                <a:gd name="T4" fmla="*/ 40 w 97"/>
                <a:gd name="T5" fmla="*/ 99 h 99"/>
                <a:gd name="T6" fmla="*/ 97 w 97"/>
                <a:gd name="T7" fmla="*/ 39 h 99"/>
                <a:gd name="T8" fmla="*/ 56 w 97"/>
                <a:gd name="T9" fmla="*/ 0 h 99"/>
              </a:gdLst>
              <a:ahLst/>
              <a:cxnLst>
                <a:cxn ang="0">
                  <a:pos x="T0" y="T1"/>
                </a:cxn>
                <a:cxn ang="0">
                  <a:pos x="T2" y="T3"/>
                </a:cxn>
                <a:cxn ang="0">
                  <a:pos x="T4" y="T5"/>
                </a:cxn>
                <a:cxn ang="0">
                  <a:pos x="T6" y="T7"/>
                </a:cxn>
                <a:cxn ang="0">
                  <a:pos x="T8" y="T9"/>
                </a:cxn>
              </a:cxnLst>
              <a:rect l="0" t="0" r="r" b="b"/>
              <a:pathLst>
                <a:path w="97" h="99">
                  <a:moveTo>
                    <a:pt x="56" y="0"/>
                  </a:moveTo>
                  <a:lnTo>
                    <a:pt x="0" y="62"/>
                  </a:lnTo>
                  <a:lnTo>
                    <a:pt x="40" y="99"/>
                  </a:lnTo>
                  <a:lnTo>
                    <a:pt x="97" y="39"/>
                  </a:lnTo>
                  <a:lnTo>
                    <a:pt x="56" y="0"/>
                  </a:lnTo>
                  <a:close/>
                </a:path>
              </a:pathLst>
            </a:custGeom>
            <a:solidFill>
              <a:srgbClr val="FE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886"/>
            <p:cNvSpPr/>
            <p:nvPr/>
          </p:nvSpPr>
          <p:spPr bwMode="auto">
            <a:xfrm>
              <a:off x="2574" y="1689"/>
              <a:ext cx="7" cy="9"/>
            </a:xfrm>
            <a:custGeom>
              <a:avLst/>
              <a:gdLst>
                <a:gd name="T0" fmla="*/ 3 w 4"/>
                <a:gd name="T1" fmla="*/ 1 h 5"/>
                <a:gd name="T2" fmla="*/ 0 w 4"/>
                <a:gd name="T3" fmla="*/ 1 h 5"/>
                <a:gd name="T4" fmla="*/ 1 w 4"/>
                <a:gd name="T5" fmla="*/ 4 h 5"/>
                <a:gd name="T6" fmla="*/ 4 w 4"/>
                <a:gd name="T7" fmla="*/ 4 h 5"/>
                <a:gd name="T8" fmla="*/ 3 w 4"/>
                <a:gd name="T9" fmla="*/ 1 h 5"/>
              </a:gdLst>
              <a:ahLst/>
              <a:cxnLst>
                <a:cxn ang="0">
                  <a:pos x="T0" y="T1"/>
                </a:cxn>
                <a:cxn ang="0">
                  <a:pos x="T2" y="T3"/>
                </a:cxn>
                <a:cxn ang="0">
                  <a:pos x="T4" y="T5"/>
                </a:cxn>
                <a:cxn ang="0">
                  <a:pos x="T6" y="T7"/>
                </a:cxn>
                <a:cxn ang="0">
                  <a:pos x="T8" y="T9"/>
                </a:cxn>
              </a:cxnLst>
              <a:rect l="0" t="0" r="r" b="b"/>
              <a:pathLst>
                <a:path w="4" h="5">
                  <a:moveTo>
                    <a:pt x="3" y="1"/>
                  </a:moveTo>
                  <a:cubicBezTo>
                    <a:pt x="2" y="0"/>
                    <a:pt x="1" y="0"/>
                    <a:pt x="0" y="1"/>
                  </a:cubicBezTo>
                  <a:cubicBezTo>
                    <a:pt x="0" y="2"/>
                    <a:pt x="0" y="3"/>
                    <a:pt x="1" y="4"/>
                  </a:cubicBezTo>
                  <a:cubicBezTo>
                    <a:pt x="2" y="5"/>
                    <a:pt x="3" y="5"/>
                    <a:pt x="4" y="4"/>
                  </a:cubicBezTo>
                  <a:cubicBezTo>
                    <a:pt x="4" y="3"/>
                    <a:pt x="4" y="2"/>
                    <a:pt x="3" y="1"/>
                  </a:cubicBezTo>
                  <a:close/>
                </a:path>
              </a:pathLst>
            </a:cu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Rectangle 887"/>
            <p:cNvSpPr>
              <a:spLocks noChangeArrowheads="1"/>
            </p:cNvSpPr>
            <p:nvPr/>
          </p:nvSpPr>
          <p:spPr bwMode="auto">
            <a:xfrm>
              <a:off x="2577" y="1694"/>
              <a:ext cx="1" cy="2"/>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9" name="Freeform 888"/>
            <p:cNvSpPr/>
            <p:nvPr/>
          </p:nvSpPr>
          <p:spPr bwMode="auto">
            <a:xfrm>
              <a:off x="2579" y="1692"/>
              <a:ext cx="2" cy="2"/>
            </a:xfrm>
            <a:custGeom>
              <a:avLst/>
              <a:gdLst>
                <a:gd name="T0" fmla="*/ 0 w 2"/>
                <a:gd name="T1" fmla="*/ 0 h 2"/>
                <a:gd name="T2" fmla="*/ 0 w 2"/>
                <a:gd name="T3" fmla="*/ 0 h 2"/>
                <a:gd name="T4" fmla="*/ 0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0"/>
                  </a:lnTo>
                  <a:lnTo>
                    <a:pt x="0" y="2"/>
                  </a:lnTo>
                  <a:lnTo>
                    <a:pt x="2" y="2"/>
                  </a:lnTo>
                  <a:lnTo>
                    <a:pt x="0"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889"/>
            <p:cNvSpPr/>
            <p:nvPr/>
          </p:nvSpPr>
          <p:spPr bwMode="auto">
            <a:xfrm>
              <a:off x="2577" y="1691"/>
              <a:ext cx="0" cy="1"/>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0"/>
                  </a:lnTo>
                  <a:lnTo>
                    <a:pt x="0" y="0"/>
                  </a:lnTo>
                  <a:lnTo>
                    <a:pt x="0" y="0"/>
                  </a:lnTo>
                  <a:close/>
                </a:path>
              </a:pathLst>
            </a:custGeom>
            <a:solidFill>
              <a:srgbClr val="BC6D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Rectangle 890"/>
            <p:cNvSpPr>
              <a:spLocks noChangeArrowheads="1"/>
            </p:cNvSpPr>
            <p:nvPr/>
          </p:nvSpPr>
          <p:spPr bwMode="auto">
            <a:xfrm>
              <a:off x="2574" y="1692"/>
              <a:ext cx="1" cy="2"/>
            </a:xfrm>
            <a:prstGeom prst="rect">
              <a:avLst/>
            </a:prstGeom>
            <a:solidFill>
              <a:srgbClr val="BC6D0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2" name="Freeform 891"/>
            <p:cNvSpPr/>
            <p:nvPr/>
          </p:nvSpPr>
          <p:spPr bwMode="auto">
            <a:xfrm>
              <a:off x="2433" y="1646"/>
              <a:ext cx="50" cy="29"/>
            </a:xfrm>
            <a:custGeom>
              <a:avLst/>
              <a:gdLst>
                <a:gd name="T0" fmla="*/ 0 w 28"/>
                <a:gd name="T1" fmla="*/ 11 h 16"/>
                <a:gd name="T2" fmla="*/ 28 w 28"/>
                <a:gd name="T3" fmla="*/ 9 h 16"/>
                <a:gd name="T4" fmla="*/ 13 w 28"/>
                <a:gd name="T5" fmla="*/ 10 h 16"/>
                <a:gd name="T6" fmla="*/ 24 w 28"/>
                <a:gd name="T7" fmla="*/ 0 h 16"/>
                <a:gd name="T8" fmla="*/ 0 w 28"/>
                <a:gd name="T9" fmla="*/ 11 h 16"/>
              </a:gdLst>
              <a:ahLst/>
              <a:cxnLst>
                <a:cxn ang="0">
                  <a:pos x="T0" y="T1"/>
                </a:cxn>
                <a:cxn ang="0">
                  <a:pos x="T2" y="T3"/>
                </a:cxn>
                <a:cxn ang="0">
                  <a:pos x="T4" y="T5"/>
                </a:cxn>
                <a:cxn ang="0">
                  <a:pos x="T6" y="T7"/>
                </a:cxn>
                <a:cxn ang="0">
                  <a:pos x="T8" y="T9"/>
                </a:cxn>
              </a:cxnLst>
              <a:rect l="0" t="0" r="r" b="b"/>
              <a:pathLst>
                <a:path w="28" h="16">
                  <a:moveTo>
                    <a:pt x="0" y="11"/>
                  </a:moveTo>
                  <a:cubicBezTo>
                    <a:pt x="0" y="11"/>
                    <a:pt x="19" y="16"/>
                    <a:pt x="28" y="9"/>
                  </a:cubicBezTo>
                  <a:cubicBezTo>
                    <a:pt x="28" y="9"/>
                    <a:pt x="16" y="13"/>
                    <a:pt x="13" y="10"/>
                  </a:cubicBezTo>
                  <a:cubicBezTo>
                    <a:pt x="13" y="10"/>
                    <a:pt x="21" y="6"/>
                    <a:pt x="24" y="0"/>
                  </a:cubicBezTo>
                  <a:cubicBezTo>
                    <a:pt x="24" y="0"/>
                    <a:pt x="11" y="12"/>
                    <a:pt x="0" y="11"/>
                  </a:cubicBezTo>
                  <a:close/>
                </a:path>
              </a:pathLst>
            </a:custGeom>
            <a:solidFill>
              <a:srgbClr val="9D8B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892"/>
            <p:cNvSpPr/>
            <p:nvPr/>
          </p:nvSpPr>
          <p:spPr bwMode="auto">
            <a:xfrm>
              <a:off x="2487" y="1618"/>
              <a:ext cx="8" cy="28"/>
            </a:xfrm>
            <a:custGeom>
              <a:avLst/>
              <a:gdLst>
                <a:gd name="T0" fmla="*/ 1 w 5"/>
                <a:gd name="T1" fmla="*/ 16 h 16"/>
                <a:gd name="T2" fmla="*/ 0 w 5"/>
                <a:gd name="T3" fmla="*/ 0 h 16"/>
                <a:gd name="T4" fmla="*/ 1 w 5"/>
                <a:gd name="T5" fmla="*/ 16 h 16"/>
              </a:gdLst>
              <a:ahLst/>
              <a:cxnLst>
                <a:cxn ang="0">
                  <a:pos x="T0" y="T1"/>
                </a:cxn>
                <a:cxn ang="0">
                  <a:pos x="T2" y="T3"/>
                </a:cxn>
                <a:cxn ang="0">
                  <a:pos x="T4" y="T5"/>
                </a:cxn>
              </a:cxnLst>
              <a:rect l="0" t="0" r="r" b="b"/>
              <a:pathLst>
                <a:path w="5" h="16">
                  <a:moveTo>
                    <a:pt x="1" y="16"/>
                  </a:moveTo>
                  <a:cubicBezTo>
                    <a:pt x="1" y="16"/>
                    <a:pt x="3" y="3"/>
                    <a:pt x="0" y="0"/>
                  </a:cubicBezTo>
                  <a:cubicBezTo>
                    <a:pt x="0" y="0"/>
                    <a:pt x="5" y="6"/>
                    <a:pt x="1" y="16"/>
                  </a:cubicBezTo>
                  <a:close/>
                </a:path>
              </a:pathLst>
            </a:custGeom>
            <a:solidFill>
              <a:srgbClr val="9D8B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893"/>
            <p:cNvSpPr/>
            <p:nvPr/>
          </p:nvSpPr>
          <p:spPr bwMode="auto">
            <a:xfrm>
              <a:off x="2412" y="1513"/>
              <a:ext cx="41" cy="19"/>
            </a:xfrm>
            <a:custGeom>
              <a:avLst/>
              <a:gdLst>
                <a:gd name="T0" fmla="*/ 23 w 23"/>
                <a:gd name="T1" fmla="*/ 4 h 11"/>
                <a:gd name="T2" fmla="*/ 0 w 23"/>
                <a:gd name="T3" fmla="*/ 10 h 11"/>
                <a:gd name="T4" fmla="*/ 15 w 23"/>
                <a:gd name="T5" fmla="*/ 5 h 11"/>
                <a:gd name="T6" fmla="*/ 5 w 23"/>
                <a:gd name="T7" fmla="*/ 0 h 11"/>
                <a:gd name="T8" fmla="*/ 23 w 23"/>
                <a:gd name="T9" fmla="*/ 4 h 11"/>
              </a:gdLst>
              <a:ahLst/>
              <a:cxnLst>
                <a:cxn ang="0">
                  <a:pos x="T0" y="T1"/>
                </a:cxn>
                <a:cxn ang="0">
                  <a:pos x="T2" y="T3"/>
                </a:cxn>
                <a:cxn ang="0">
                  <a:pos x="T4" y="T5"/>
                </a:cxn>
                <a:cxn ang="0">
                  <a:pos x="T6" y="T7"/>
                </a:cxn>
                <a:cxn ang="0">
                  <a:pos x="T8" y="T9"/>
                </a:cxn>
              </a:cxnLst>
              <a:rect l="0" t="0" r="r" b="b"/>
              <a:pathLst>
                <a:path w="23" h="11">
                  <a:moveTo>
                    <a:pt x="23" y="4"/>
                  </a:moveTo>
                  <a:cubicBezTo>
                    <a:pt x="23" y="4"/>
                    <a:pt x="5" y="11"/>
                    <a:pt x="0" y="10"/>
                  </a:cubicBezTo>
                  <a:cubicBezTo>
                    <a:pt x="0" y="10"/>
                    <a:pt x="12" y="8"/>
                    <a:pt x="15" y="5"/>
                  </a:cubicBezTo>
                  <a:cubicBezTo>
                    <a:pt x="15" y="5"/>
                    <a:pt x="6" y="2"/>
                    <a:pt x="5" y="0"/>
                  </a:cubicBezTo>
                  <a:cubicBezTo>
                    <a:pt x="5" y="0"/>
                    <a:pt x="16" y="4"/>
                    <a:pt x="23" y="4"/>
                  </a:cubicBezTo>
                  <a:close/>
                </a:path>
              </a:pathLst>
            </a:custGeom>
            <a:solidFill>
              <a:srgbClr val="9D8B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894"/>
            <p:cNvSpPr/>
            <p:nvPr/>
          </p:nvSpPr>
          <p:spPr bwMode="auto">
            <a:xfrm>
              <a:off x="2426" y="1529"/>
              <a:ext cx="23" cy="25"/>
            </a:xfrm>
            <a:custGeom>
              <a:avLst/>
              <a:gdLst>
                <a:gd name="T0" fmla="*/ 0 w 13"/>
                <a:gd name="T1" fmla="*/ 14 h 14"/>
                <a:gd name="T2" fmla="*/ 13 w 13"/>
                <a:gd name="T3" fmla="*/ 0 h 14"/>
                <a:gd name="T4" fmla="*/ 0 w 13"/>
                <a:gd name="T5" fmla="*/ 14 h 14"/>
              </a:gdLst>
              <a:ahLst/>
              <a:cxnLst>
                <a:cxn ang="0">
                  <a:pos x="T0" y="T1"/>
                </a:cxn>
                <a:cxn ang="0">
                  <a:pos x="T2" y="T3"/>
                </a:cxn>
                <a:cxn ang="0">
                  <a:pos x="T4" y="T5"/>
                </a:cxn>
              </a:cxnLst>
              <a:rect l="0" t="0" r="r" b="b"/>
              <a:pathLst>
                <a:path w="13" h="14">
                  <a:moveTo>
                    <a:pt x="0" y="14"/>
                  </a:moveTo>
                  <a:cubicBezTo>
                    <a:pt x="0" y="14"/>
                    <a:pt x="8" y="2"/>
                    <a:pt x="13" y="0"/>
                  </a:cubicBezTo>
                  <a:cubicBezTo>
                    <a:pt x="13" y="0"/>
                    <a:pt x="5" y="3"/>
                    <a:pt x="0" y="14"/>
                  </a:cubicBezTo>
                  <a:close/>
                </a:path>
              </a:pathLst>
            </a:custGeom>
            <a:solidFill>
              <a:srgbClr val="9D8B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895"/>
            <p:cNvSpPr/>
            <p:nvPr/>
          </p:nvSpPr>
          <p:spPr bwMode="auto">
            <a:xfrm>
              <a:off x="3536" y="2519"/>
              <a:ext cx="153" cy="130"/>
            </a:xfrm>
            <a:custGeom>
              <a:avLst/>
              <a:gdLst>
                <a:gd name="T0" fmla="*/ 15 w 86"/>
                <a:gd name="T1" fmla="*/ 25 h 73"/>
                <a:gd name="T2" fmla="*/ 31 w 86"/>
                <a:gd name="T3" fmla="*/ 67 h 73"/>
                <a:gd name="T4" fmla="*/ 13 w 86"/>
                <a:gd name="T5" fmla="*/ 20 h 73"/>
                <a:gd name="T6" fmla="*/ 5 w 86"/>
                <a:gd name="T7" fmla="*/ 38 h 73"/>
                <a:gd name="T8" fmla="*/ 14 w 86"/>
                <a:gd name="T9" fmla="*/ 64 h 73"/>
                <a:gd name="T10" fmla="*/ 33 w 86"/>
                <a:gd name="T11" fmla="*/ 73 h 73"/>
                <a:gd name="T12" fmla="*/ 33 w 86"/>
                <a:gd name="T13" fmla="*/ 73 h 73"/>
                <a:gd name="T14" fmla="*/ 86 w 86"/>
                <a:gd name="T15" fmla="*/ 53 h 73"/>
                <a:gd name="T16" fmla="*/ 66 w 86"/>
                <a:gd name="T17" fmla="*/ 0 h 73"/>
                <a:gd name="T18" fmla="*/ 13 w 86"/>
                <a:gd name="T19" fmla="*/ 20 h 73"/>
                <a:gd name="T20" fmla="*/ 15 w 86"/>
                <a:gd name="T21"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73">
                  <a:moveTo>
                    <a:pt x="15" y="25"/>
                  </a:moveTo>
                  <a:cubicBezTo>
                    <a:pt x="31" y="67"/>
                    <a:pt x="31" y="67"/>
                    <a:pt x="31" y="67"/>
                  </a:cubicBezTo>
                  <a:cubicBezTo>
                    <a:pt x="13" y="20"/>
                    <a:pt x="13" y="20"/>
                    <a:pt x="13" y="20"/>
                  </a:cubicBezTo>
                  <a:cubicBezTo>
                    <a:pt x="5" y="38"/>
                    <a:pt x="5" y="38"/>
                    <a:pt x="5" y="38"/>
                  </a:cubicBezTo>
                  <a:cubicBezTo>
                    <a:pt x="0" y="48"/>
                    <a:pt x="4" y="60"/>
                    <a:pt x="14" y="64"/>
                  </a:cubicBezTo>
                  <a:cubicBezTo>
                    <a:pt x="25" y="69"/>
                    <a:pt x="33" y="73"/>
                    <a:pt x="33" y="73"/>
                  </a:cubicBezTo>
                  <a:cubicBezTo>
                    <a:pt x="33" y="73"/>
                    <a:pt x="33" y="73"/>
                    <a:pt x="33" y="73"/>
                  </a:cubicBezTo>
                  <a:cubicBezTo>
                    <a:pt x="86" y="53"/>
                    <a:pt x="86" y="53"/>
                    <a:pt x="86" y="53"/>
                  </a:cubicBezTo>
                  <a:cubicBezTo>
                    <a:pt x="66" y="0"/>
                    <a:pt x="66" y="0"/>
                    <a:pt x="66" y="0"/>
                  </a:cubicBezTo>
                  <a:cubicBezTo>
                    <a:pt x="13" y="20"/>
                    <a:pt x="13" y="20"/>
                    <a:pt x="13" y="20"/>
                  </a:cubicBezTo>
                  <a:lnTo>
                    <a:pt x="15" y="25"/>
                  </a:lnTo>
                  <a:close/>
                </a:path>
              </a:pathLst>
            </a:custGeom>
            <a:solidFill>
              <a:srgbClr val="29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896"/>
            <p:cNvSpPr>
              <a:spLocks noEditPoints="1"/>
            </p:cNvSpPr>
            <p:nvPr/>
          </p:nvSpPr>
          <p:spPr bwMode="auto">
            <a:xfrm>
              <a:off x="3722" y="2548"/>
              <a:ext cx="112" cy="110"/>
            </a:xfrm>
            <a:custGeom>
              <a:avLst/>
              <a:gdLst>
                <a:gd name="T0" fmla="*/ 6 w 63"/>
                <a:gd name="T1" fmla="*/ 41 h 62"/>
                <a:gd name="T2" fmla="*/ 41 w 63"/>
                <a:gd name="T3" fmla="*/ 57 h 62"/>
                <a:gd name="T4" fmla="*/ 57 w 63"/>
                <a:gd name="T5" fmla="*/ 21 h 62"/>
                <a:gd name="T6" fmla="*/ 22 w 63"/>
                <a:gd name="T7" fmla="*/ 5 h 62"/>
                <a:gd name="T8" fmla="*/ 6 w 63"/>
                <a:gd name="T9" fmla="*/ 41 h 62"/>
                <a:gd name="T10" fmla="*/ 33 w 63"/>
                <a:gd name="T11" fmla="*/ 36 h 62"/>
                <a:gd name="T12" fmla="*/ 26 w 63"/>
                <a:gd name="T13" fmla="*/ 33 h 62"/>
                <a:gd name="T14" fmla="*/ 30 w 63"/>
                <a:gd name="T15" fmla="*/ 26 h 62"/>
                <a:gd name="T16" fmla="*/ 37 w 63"/>
                <a:gd name="T17" fmla="*/ 29 h 62"/>
                <a:gd name="T18" fmla="*/ 33 w 63"/>
                <a:gd name="T19" fmla="*/ 3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2">
                  <a:moveTo>
                    <a:pt x="6" y="41"/>
                  </a:moveTo>
                  <a:cubicBezTo>
                    <a:pt x="11" y="55"/>
                    <a:pt x="27" y="62"/>
                    <a:pt x="41" y="57"/>
                  </a:cubicBezTo>
                  <a:cubicBezTo>
                    <a:pt x="55" y="51"/>
                    <a:pt x="63" y="36"/>
                    <a:pt x="57" y="21"/>
                  </a:cubicBezTo>
                  <a:cubicBezTo>
                    <a:pt x="52" y="7"/>
                    <a:pt x="36" y="0"/>
                    <a:pt x="22" y="5"/>
                  </a:cubicBezTo>
                  <a:cubicBezTo>
                    <a:pt x="8" y="10"/>
                    <a:pt x="0" y="26"/>
                    <a:pt x="6" y="41"/>
                  </a:cubicBezTo>
                  <a:moveTo>
                    <a:pt x="33" y="36"/>
                  </a:moveTo>
                  <a:cubicBezTo>
                    <a:pt x="31" y="37"/>
                    <a:pt x="28" y="36"/>
                    <a:pt x="26" y="33"/>
                  </a:cubicBezTo>
                  <a:cubicBezTo>
                    <a:pt x="25" y="30"/>
                    <a:pt x="27" y="27"/>
                    <a:pt x="30" y="26"/>
                  </a:cubicBezTo>
                  <a:cubicBezTo>
                    <a:pt x="32" y="25"/>
                    <a:pt x="36" y="26"/>
                    <a:pt x="37" y="29"/>
                  </a:cubicBezTo>
                  <a:cubicBezTo>
                    <a:pt x="38" y="32"/>
                    <a:pt x="36" y="35"/>
                    <a:pt x="33" y="36"/>
                  </a:cubicBezTo>
                </a:path>
              </a:pathLst>
            </a:custGeom>
            <a:solidFill>
              <a:srgbClr val="29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897"/>
            <p:cNvSpPr/>
            <p:nvPr/>
          </p:nvSpPr>
          <p:spPr bwMode="auto">
            <a:xfrm>
              <a:off x="3557" y="2516"/>
              <a:ext cx="130" cy="129"/>
            </a:xfrm>
            <a:custGeom>
              <a:avLst/>
              <a:gdLst>
                <a:gd name="T0" fmla="*/ 0 w 130"/>
                <a:gd name="T1" fmla="*/ 35 h 129"/>
                <a:gd name="T2" fmla="*/ 94 w 130"/>
                <a:gd name="T3" fmla="*/ 0 h 129"/>
                <a:gd name="T4" fmla="*/ 130 w 130"/>
                <a:gd name="T5" fmla="*/ 94 h 129"/>
                <a:gd name="T6" fmla="*/ 36 w 130"/>
                <a:gd name="T7" fmla="*/ 129 h 129"/>
                <a:gd name="T8" fmla="*/ 0 w 130"/>
                <a:gd name="T9" fmla="*/ 35 h 129"/>
              </a:gdLst>
              <a:ahLst/>
              <a:cxnLst>
                <a:cxn ang="0">
                  <a:pos x="T0" y="T1"/>
                </a:cxn>
                <a:cxn ang="0">
                  <a:pos x="T2" y="T3"/>
                </a:cxn>
                <a:cxn ang="0">
                  <a:pos x="T4" y="T5"/>
                </a:cxn>
                <a:cxn ang="0">
                  <a:pos x="T6" y="T7"/>
                </a:cxn>
                <a:cxn ang="0">
                  <a:pos x="T8" y="T9"/>
                </a:cxn>
              </a:cxnLst>
              <a:rect l="0" t="0" r="r" b="b"/>
              <a:pathLst>
                <a:path w="130" h="129">
                  <a:moveTo>
                    <a:pt x="0" y="35"/>
                  </a:moveTo>
                  <a:lnTo>
                    <a:pt x="94" y="0"/>
                  </a:lnTo>
                  <a:lnTo>
                    <a:pt x="130" y="94"/>
                  </a:lnTo>
                  <a:lnTo>
                    <a:pt x="36" y="129"/>
                  </a:lnTo>
                  <a:lnTo>
                    <a:pt x="0" y="35"/>
                  </a:lnTo>
                  <a:close/>
                </a:path>
              </a:pathLst>
            </a:custGeom>
            <a:solidFill>
              <a:srgbClr val="D9D7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898"/>
            <p:cNvSpPr/>
            <p:nvPr/>
          </p:nvSpPr>
          <p:spPr bwMode="auto">
            <a:xfrm>
              <a:off x="3557" y="2516"/>
              <a:ext cx="130" cy="129"/>
            </a:xfrm>
            <a:custGeom>
              <a:avLst/>
              <a:gdLst>
                <a:gd name="T0" fmla="*/ 20 w 73"/>
                <a:gd name="T1" fmla="*/ 73 h 73"/>
                <a:gd name="T2" fmla="*/ 73 w 73"/>
                <a:gd name="T3" fmla="*/ 53 h 73"/>
                <a:gd name="T4" fmla="*/ 53 w 73"/>
                <a:gd name="T5" fmla="*/ 0 h 73"/>
                <a:gd name="T6" fmla="*/ 0 w 73"/>
                <a:gd name="T7" fmla="*/ 20 h 73"/>
                <a:gd name="T8" fmla="*/ 2 w 73"/>
                <a:gd name="T9" fmla="*/ 26 h 73"/>
                <a:gd name="T10" fmla="*/ 17 w 73"/>
                <a:gd name="T11" fmla="*/ 32 h 73"/>
                <a:gd name="T12" fmla="*/ 24 w 73"/>
                <a:gd name="T13" fmla="*/ 53 h 73"/>
                <a:gd name="T14" fmla="*/ 18 w 73"/>
                <a:gd name="T15" fmla="*/ 67 h 73"/>
                <a:gd name="T16" fmla="*/ 20 w 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20" y="73"/>
                  </a:moveTo>
                  <a:cubicBezTo>
                    <a:pt x="73" y="53"/>
                    <a:pt x="73" y="53"/>
                    <a:pt x="73" y="53"/>
                  </a:cubicBezTo>
                  <a:cubicBezTo>
                    <a:pt x="53" y="0"/>
                    <a:pt x="53" y="0"/>
                    <a:pt x="53" y="0"/>
                  </a:cubicBezTo>
                  <a:cubicBezTo>
                    <a:pt x="0" y="20"/>
                    <a:pt x="0" y="20"/>
                    <a:pt x="0" y="20"/>
                  </a:cubicBezTo>
                  <a:cubicBezTo>
                    <a:pt x="2" y="26"/>
                    <a:pt x="2" y="26"/>
                    <a:pt x="2" y="26"/>
                  </a:cubicBezTo>
                  <a:cubicBezTo>
                    <a:pt x="2" y="26"/>
                    <a:pt x="9" y="29"/>
                    <a:pt x="17" y="32"/>
                  </a:cubicBezTo>
                  <a:cubicBezTo>
                    <a:pt x="24" y="36"/>
                    <a:pt x="28" y="45"/>
                    <a:pt x="24" y="53"/>
                  </a:cubicBezTo>
                  <a:cubicBezTo>
                    <a:pt x="18" y="67"/>
                    <a:pt x="18" y="67"/>
                    <a:pt x="18" y="67"/>
                  </a:cubicBezTo>
                  <a:lnTo>
                    <a:pt x="20" y="73"/>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899"/>
            <p:cNvSpPr/>
            <p:nvPr/>
          </p:nvSpPr>
          <p:spPr bwMode="auto">
            <a:xfrm>
              <a:off x="3534" y="2551"/>
              <a:ext cx="59" cy="94"/>
            </a:xfrm>
            <a:custGeom>
              <a:avLst/>
              <a:gdLst>
                <a:gd name="T0" fmla="*/ 5 w 33"/>
                <a:gd name="T1" fmla="*/ 18 h 53"/>
                <a:gd name="T2" fmla="*/ 15 w 33"/>
                <a:gd name="T3" fmla="*/ 45 h 53"/>
                <a:gd name="T4" fmla="*/ 33 w 33"/>
                <a:gd name="T5" fmla="*/ 53 h 53"/>
                <a:gd name="T6" fmla="*/ 13 w 33"/>
                <a:gd name="T7" fmla="*/ 0 h 53"/>
                <a:gd name="T8" fmla="*/ 5 w 33"/>
                <a:gd name="T9" fmla="*/ 18 h 53"/>
              </a:gdLst>
              <a:ahLst/>
              <a:cxnLst>
                <a:cxn ang="0">
                  <a:pos x="T0" y="T1"/>
                </a:cxn>
                <a:cxn ang="0">
                  <a:pos x="T2" y="T3"/>
                </a:cxn>
                <a:cxn ang="0">
                  <a:pos x="T4" y="T5"/>
                </a:cxn>
                <a:cxn ang="0">
                  <a:pos x="T6" y="T7"/>
                </a:cxn>
                <a:cxn ang="0">
                  <a:pos x="T8" y="T9"/>
                </a:cxn>
              </a:cxnLst>
              <a:rect l="0" t="0" r="r" b="b"/>
              <a:pathLst>
                <a:path w="33" h="53">
                  <a:moveTo>
                    <a:pt x="5" y="18"/>
                  </a:moveTo>
                  <a:cubicBezTo>
                    <a:pt x="0" y="28"/>
                    <a:pt x="5" y="40"/>
                    <a:pt x="15" y="45"/>
                  </a:cubicBezTo>
                  <a:cubicBezTo>
                    <a:pt x="25" y="49"/>
                    <a:pt x="33" y="53"/>
                    <a:pt x="33" y="53"/>
                  </a:cubicBezTo>
                  <a:cubicBezTo>
                    <a:pt x="13" y="0"/>
                    <a:pt x="13" y="0"/>
                    <a:pt x="13" y="0"/>
                  </a:cubicBezTo>
                  <a:lnTo>
                    <a:pt x="5" y="18"/>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900"/>
            <p:cNvSpPr/>
            <p:nvPr/>
          </p:nvSpPr>
          <p:spPr bwMode="auto">
            <a:xfrm>
              <a:off x="3722" y="2551"/>
              <a:ext cx="100" cy="71"/>
            </a:xfrm>
            <a:custGeom>
              <a:avLst/>
              <a:gdLst>
                <a:gd name="T0" fmla="*/ 31 w 56"/>
                <a:gd name="T1" fmla="*/ 0 h 40"/>
                <a:gd name="T2" fmla="*/ 21 w 56"/>
                <a:gd name="T3" fmla="*/ 1 h 40"/>
                <a:gd name="T4" fmla="*/ 5 w 56"/>
                <a:gd name="T5" fmla="*/ 37 h 40"/>
                <a:gd name="T6" fmla="*/ 6 w 56"/>
                <a:gd name="T7" fmla="*/ 40 h 40"/>
                <a:gd name="T8" fmla="*/ 6 w 56"/>
                <a:gd name="T9" fmla="*/ 39 h 40"/>
                <a:gd name="T10" fmla="*/ 22 w 56"/>
                <a:gd name="T11" fmla="*/ 3 h 40"/>
                <a:gd name="T12" fmla="*/ 32 w 56"/>
                <a:gd name="T13" fmla="*/ 1 h 40"/>
                <a:gd name="T14" fmla="*/ 56 w 56"/>
                <a:gd name="T15" fmla="*/ 16 h 40"/>
                <a:gd name="T16" fmla="*/ 31 w 56"/>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0">
                  <a:moveTo>
                    <a:pt x="31" y="0"/>
                  </a:moveTo>
                  <a:cubicBezTo>
                    <a:pt x="28" y="0"/>
                    <a:pt x="24" y="0"/>
                    <a:pt x="21" y="1"/>
                  </a:cubicBezTo>
                  <a:cubicBezTo>
                    <a:pt x="7" y="7"/>
                    <a:pt x="0" y="23"/>
                    <a:pt x="5" y="37"/>
                  </a:cubicBezTo>
                  <a:cubicBezTo>
                    <a:pt x="5" y="38"/>
                    <a:pt x="6" y="39"/>
                    <a:pt x="6" y="40"/>
                  </a:cubicBezTo>
                  <a:cubicBezTo>
                    <a:pt x="6" y="40"/>
                    <a:pt x="6" y="39"/>
                    <a:pt x="6" y="39"/>
                  </a:cubicBezTo>
                  <a:cubicBezTo>
                    <a:pt x="0" y="24"/>
                    <a:pt x="8" y="8"/>
                    <a:pt x="22" y="3"/>
                  </a:cubicBezTo>
                  <a:cubicBezTo>
                    <a:pt x="25" y="2"/>
                    <a:pt x="28" y="1"/>
                    <a:pt x="32" y="1"/>
                  </a:cubicBezTo>
                  <a:cubicBezTo>
                    <a:pt x="42" y="1"/>
                    <a:pt x="51" y="7"/>
                    <a:pt x="56" y="16"/>
                  </a:cubicBezTo>
                  <a:cubicBezTo>
                    <a:pt x="51" y="6"/>
                    <a:pt x="41" y="0"/>
                    <a:pt x="31" y="0"/>
                  </a:cubicBezTo>
                </a:path>
              </a:pathLst>
            </a:custGeom>
            <a:solidFill>
              <a:srgbClr val="A2A5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901"/>
            <p:cNvSpPr>
              <a:spLocks noEditPoints="1"/>
            </p:cNvSpPr>
            <p:nvPr/>
          </p:nvSpPr>
          <p:spPr bwMode="auto">
            <a:xfrm>
              <a:off x="3722" y="2553"/>
              <a:ext cx="110" cy="96"/>
            </a:xfrm>
            <a:custGeom>
              <a:avLst/>
              <a:gdLst>
                <a:gd name="T0" fmla="*/ 31 w 62"/>
                <a:gd name="T1" fmla="*/ 15 h 54"/>
                <a:gd name="T2" fmla="*/ 31 w 62"/>
                <a:gd name="T3" fmla="*/ 15 h 54"/>
                <a:gd name="T4" fmla="*/ 31 w 62"/>
                <a:gd name="T5" fmla="*/ 15 h 54"/>
                <a:gd name="T6" fmla="*/ 41 w 62"/>
                <a:gd name="T7" fmla="*/ 22 h 54"/>
                <a:gd name="T8" fmla="*/ 41 w 62"/>
                <a:gd name="T9" fmla="*/ 22 h 54"/>
                <a:gd name="T10" fmla="*/ 41 w 62"/>
                <a:gd name="T11" fmla="*/ 24 h 54"/>
                <a:gd name="T12" fmla="*/ 42 w 62"/>
                <a:gd name="T13" fmla="*/ 26 h 54"/>
                <a:gd name="T14" fmla="*/ 35 w 62"/>
                <a:gd name="T15" fmla="*/ 36 h 54"/>
                <a:gd name="T16" fmla="*/ 31 w 62"/>
                <a:gd name="T17" fmla="*/ 37 h 54"/>
                <a:gd name="T18" fmla="*/ 25 w 62"/>
                <a:gd name="T19" fmla="*/ 35 h 54"/>
                <a:gd name="T20" fmla="*/ 25 w 62"/>
                <a:gd name="T21" fmla="*/ 35 h 54"/>
                <a:gd name="T22" fmla="*/ 25 w 62"/>
                <a:gd name="T23" fmla="*/ 35 h 54"/>
                <a:gd name="T24" fmla="*/ 21 w 62"/>
                <a:gd name="T25" fmla="*/ 30 h 54"/>
                <a:gd name="T26" fmla="*/ 21 w 62"/>
                <a:gd name="T27" fmla="*/ 30 h 54"/>
                <a:gd name="T28" fmla="*/ 21 w 62"/>
                <a:gd name="T29" fmla="*/ 30 h 54"/>
                <a:gd name="T30" fmla="*/ 20 w 62"/>
                <a:gd name="T31" fmla="*/ 26 h 54"/>
                <a:gd name="T32" fmla="*/ 27 w 62"/>
                <a:gd name="T33" fmla="*/ 16 h 54"/>
                <a:gd name="T34" fmla="*/ 27 w 62"/>
                <a:gd name="T35" fmla="*/ 16 h 54"/>
                <a:gd name="T36" fmla="*/ 27 w 62"/>
                <a:gd name="T37" fmla="*/ 16 h 54"/>
                <a:gd name="T38" fmla="*/ 31 w 62"/>
                <a:gd name="T39" fmla="*/ 15 h 54"/>
                <a:gd name="T40" fmla="*/ 31 w 62"/>
                <a:gd name="T41" fmla="*/ 15 h 54"/>
                <a:gd name="T42" fmla="*/ 31 w 62"/>
                <a:gd name="T43" fmla="*/ 15 h 54"/>
                <a:gd name="T44" fmla="*/ 32 w 62"/>
                <a:gd name="T45" fmla="*/ 0 h 54"/>
                <a:gd name="T46" fmla="*/ 22 w 62"/>
                <a:gd name="T47" fmla="*/ 2 h 54"/>
                <a:gd name="T48" fmla="*/ 6 w 62"/>
                <a:gd name="T49" fmla="*/ 38 h 54"/>
                <a:gd name="T50" fmla="*/ 6 w 62"/>
                <a:gd name="T51" fmla="*/ 39 h 54"/>
                <a:gd name="T52" fmla="*/ 31 w 62"/>
                <a:gd name="T53" fmla="*/ 54 h 54"/>
                <a:gd name="T54" fmla="*/ 40 w 62"/>
                <a:gd name="T55" fmla="*/ 52 h 54"/>
                <a:gd name="T56" fmla="*/ 57 w 62"/>
                <a:gd name="T57" fmla="*/ 17 h 54"/>
                <a:gd name="T58" fmla="*/ 56 w 62"/>
                <a:gd name="T59" fmla="*/ 15 h 54"/>
                <a:gd name="T60" fmla="*/ 32 w 62"/>
                <a:gd name="T6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2" h="54">
                  <a:moveTo>
                    <a:pt x="31" y="15"/>
                  </a:moveTo>
                  <a:cubicBezTo>
                    <a:pt x="31" y="15"/>
                    <a:pt x="31" y="15"/>
                    <a:pt x="31" y="15"/>
                  </a:cubicBezTo>
                  <a:cubicBezTo>
                    <a:pt x="31" y="15"/>
                    <a:pt x="31" y="15"/>
                    <a:pt x="31" y="15"/>
                  </a:cubicBezTo>
                  <a:cubicBezTo>
                    <a:pt x="35" y="15"/>
                    <a:pt x="39" y="18"/>
                    <a:pt x="41" y="22"/>
                  </a:cubicBezTo>
                  <a:cubicBezTo>
                    <a:pt x="41" y="22"/>
                    <a:pt x="41" y="22"/>
                    <a:pt x="41" y="22"/>
                  </a:cubicBezTo>
                  <a:cubicBezTo>
                    <a:pt x="41" y="23"/>
                    <a:pt x="41" y="23"/>
                    <a:pt x="41" y="24"/>
                  </a:cubicBezTo>
                  <a:cubicBezTo>
                    <a:pt x="41" y="25"/>
                    <a:pt x="42" y="25"/>
                    <a:pt x="42" y="26"/>
                  </a:cubicBezTo>
                  <a:cubicBezTo>
                    <a:pt x="42" y="31"/>
                    <a:pt x="39" y="35"/>
                    <a:pt x="35" y="36"/>
                  </a:cubicBezTo>
                  <a:cubicBezTo>
                    <a:pt x="33" y="37"/>
                    <a:pt x="32" y="37"/>
                    <a:pt x="31" y="37"/>
                  </a:cubicBezTo>
                  <a:cubicBezTo>
                    <a:pt x="29" y="37"/>
                    <a:pt x="27" y="36"/>
                    <a:pt x="25" y="35"/>
                  </a:cubicBezTo>
                  <a:cubicBezTo>
                    <a:pt x="25" y="35"/>
                    <a:pt x="25" y="35"/>
                    <a:pt x="25" y="35"/>
                  </a:cubicBezTo>
                  <a:cubicBezTo>
                    <a:pt x="25" y="35"/>
                    <a:pt x="25" y="35"/>
                    <a:pt x="25" y="35"/>
                  </a:cubicBezTo>
                  <a:cubicBezTo>
                    <a:pt x="23" y="34"/>
                    <a:pt x="21" y="32"/>
                    <a:pt x="21" y="30"/>
                  </a:cubicBezTo>
                  <a:cubicBezTo>
                    <a:pt x="21" y="30"/>
                    <a:pt x="21" y="30"/>
                    <a:pt x="21" y="30"/>
                  </a:cubicBezTo>
                  <a:cubicBezTo>
                    <a:pt x="21" y="30"/>
                    <a:pt x="21" y="30"/>
                    <a:pt x="21" y="30"/>
                  </a:cubicBezTo>
                  <a:cubicBezTo>
                    <a:pt x="20" y="29"/>
                    <a:pt x="20" y="27"/>
                    <a:pt x="20" y="26"/>
                  </a:cubicBezTo>
                  <a:cubicBezTo>
                    <a:pt x="20" y="22"/>
                    <a:pt x="23" y="18"/>
                    <a:pt x="27" y="16"/>
                  </a:cubicBezTo>
                  <a:cubicBezTo>
                    <a:pt x="27" y="16"/>
                    <a:pt x="27" y="16"/>
                    <a:pt x="27" y="16"/>
                  </a:cubicBezTo>
                  <a:cubicBezTo>
                    <a:pt x="27" y="16"/>
                    <a:pt x="27" y="16"/>
                    <a:pt x="27" y="16"/>
                  </a:cubicBezTo>
                  <a:cubicBezTo>
                    <a:pt x="28" y="16"/>
                    <a:pt x="30" y="15"/>
                    <a:pt x="31" y="15"/>
                  </a:cubicBezTo>
                  <a:cubicBezTo>
                    <a:pt x="31" y="15"/>
                    <a:pt x="31" y="15"/>
                    <a:pt x="31" y="15"/>
                  </a:cubicBezTo>
                  <a:cubicBezTo>
                    <a:pt x="31" y="15"/>
                    <a:pt x="31" y="15"/>
                    <a:pt x="31" y="15"/>
                  </a:cubicBezTo>
                  <a:moveTo>
                    <a:pt x="32" y="0"/>
                  </a:moveTo>
                  <a:cubicBezTo>
                    <a:pt x="28" y="0"/>
                    <a:pt x="25" y="1"/>
                    <a:pt x="22" y="2"/>
                  </a:cubicBezTo>
                  <a:cubicBezTo>
                    <a:pt x="8" y="7"/>
                    <a:pt x="0" y="23"/>
                    <a:pt x="6" y="38"/>
                  </a:cubicBezTo>
                  <a:cubicBezTo>
                    <a:pt x="6" y="38"/>
                    <a:pt x="6" y="39"/>
                    <a:pt x="6" y="39"/>
                  </a:cubicBezTo>
                  <a:cubicBezTo>
                    <a:pt x="11" y="48"/>
                    <a:pt x="21" y="54"/>
                    <a:pt x="31" y="54"/>
                  </a:cubicBezTo>
                  <a:cubicBezTo>
                    <a:pt x="34" y="54"/>
                    <a:pt x="37" y="53"/>
                    <a:pt x="40" y="52"/>
                  </a:cubicBezTo>
                  <a:cubicBezTo>
                    <a:pt x="55" y="47"/>
                    <a:pt x="62" y="31"/>
                    <a:pt x="57" y="17"/>
                  </a:cubicBezTo>
                  <a:cubicBezTo>
                    <a:pt x="56" y="16"/>
                    <a:pt x="56" y="16"/>
                    <a:pt x="56" y="15"/>
                  </a:cubicBezTo>
                  <a:cubicBezTo>
                    <a:pt x="51" y="6"/>
                    <a:pt x="42" y="0"/>
                    <a:pt x="32" y="0"/>
                  </a:cubicBezTo>
                </a:path>
              </a:pathLst>
            </a:custGeom>
            <a:solidFill>
              <a:srgbClr val="9091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902"/>
            <p:cNvSpPr/>
            <p:nvPr/>
          </p:nvSpPr>
          <p:spPr bwMode="auto">
            <a:xfrm>
              <a:off x="3768" y="2597"/>
              <a:ext cx="22" cy="15"/>
            </a:xfrm>
            <a:custGeom>
              <a:avLst/>
              <a:gdLst>
                <a:gd name="T0" fmla="*/ 10 w 12"/>
                <a:gd name="T1" fmla="*/ 0 h 8"/>
                <a:gd name="T2" fmla="*/ 7 w 12"/>
                <a:gd name="T3" fmla="*/ 6 h 8"/>
                <a:gd name="T4" fmla="*/ 5 w 12"/>
                <a:gd name="T5" fmla="*/ 7 h 8"/>
                <a:gd name="T6" fmla="*/ 0 w 12"/>
                <a:gd name="T7" fmla="*/ 4 h 8"/>
                <a:gd name="T8" fmla="*/ 0 w 12"/>
                <a:gd name="T9" fmla="*/ 5 h 8"/>
                <a:gd name="T10" fmla="*/ 6 w 12"/>
                <a:gd name="T11" fmla="*/ 8 h 8"/>
                <a:gd name="T12" fmla="*/ 7 w 12"/>
                <a:gd name="T13" fmla="*/ 8 h 8"/>
                <a:gd name="T14" fmla="*/ 11 w 12"/>
                <a:gd name="T15" fmla="*/ 1 h 8"/>
                <a:gd name="T16" fmla="*/ 10 w 12"/>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10" y="0"/>
                  </a:moveTo>
                  <a:cubicBezTo>
                    <a:pt x="11" y="2"/>
                    <a:pt x="9" y="5"/>
                    <a:pt x="7" y="6"/>
                  </a:cubicBezTo>
                  <a:cubicBezTo>
                    <a:pt x="6" y="7"/>
                    <a:pt x="5" y="7"/>
                    <a:pt x="5" y="7"/>
                  </a:cubicBezTo>
                  <a:cubicBezTo>
                    <a:pt x="3" y="7"/>
                    <a:pt x="1" y="6"/>
                    <a:pt x="0" y="4"/>
                  </a:cubicBezTo>
                  <a:cubicBezTo>
                    <a:pt x="0" y="5"/>
                    <a:pt x="0" y="5"/>
                    <a:pt x="0" y="5"/>
                  </a:cubicBezTo>
                  <a:cubicBezTo>
                    <a:pt x="1" y="7"/>
                    <a:pt x="3" y="8"/>
                    <a:pt x="6" y="8"/>
                  </a:cubicBezTo>
                  <a:cubicBezTo>
                    <a:pt x="6" y="8"/>
                    <a:pt x="7" y="8"/>
                    <a:pt x="7" y="8"/>
                  </a:cubicBezTo>
                  <a:cubicBezTo>
                    <a:pt x="10" y="7"/>
                    <a:pt x="12" y="4"/>
                    <a:pt x="11" y="1"/>
                  </a:cubicBezTo>
                  <a:cubicBezTo>
                    <a:pt x="10" y="1"/>
                    <a:pt x="10" y="0"/>
                    <a:pt x="10" y="0"/>
                  </a:cubicBezTo>
                </a:path>
              </a:pathLst>
            </a:custGeom>
            <a:solidFill>
              <a:srgbClr val="A2A5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903"/>
            <p:cNvSpPr>
              <a:spLocks noEditPoints="1"/>
            </p:cNvSpPr>
            <p:nvPr/>
          </p:nvSpPr>
          <p:spPr bwMode="auto">
            <a:xfrm>
              <a:off x="3758" y="2580"/>
              <a:ext cx="39" cy="39"/>
            </a:xfrm>
            <a:custGeom>
              <a:avLst/>
              <a:gdLst>
                <a:gd name="T0" fmla="*/ 6 w 22"/>
                <a:gd name="T1" fmla="*/ 14 h 22"/>
                <a:gd name="T2" fmla="*/ 6 w 22"/>
                <a:gd name="T3" fmla="*/ 13 h 22"/>
                <a:gd name="T4" fmla="*/ 9 w 22"/>
                <a:gd name="T5" fmla="*/ 6 h 22"/>
                <a:gd name="T6" fmla="*/ 11 w 22"/>
                <a:gd name="T7" fmla="*/ 6 h 22"/>
                <a:gd name="T8" fmla="*/ 16 w 22"/>
                <a:gd name="T9" fmla="*/ 9 h 22"/>
                <a:gd name="T10" fmla="*/ 16 w 22"/>
                <a:gd name="T11" fmla="*/ 10 h 22"/>
                <a:gd name="T12" fmla="*/ 17 w 22"/>
                <a:gd name="T13" fmla="*/ 11 h 22"/>
                <a:gd name="T14" fmla="*/ 13 w 22"/>
                <a:gd name="T15" fmla="*/ 18 h 22"/>
                <a:gd name="T16" fmla="*/ 12 w 22"/>
                <a:gd name="T17" fmla="*/ 18 h 22"/>
                <a:gd name="T18" fmla="*/ 6 w 22"/>
                <a:gd name="T19" fmla="*/ 15 h 22"/>
                <a:gd name="T20" fmla="*/ 6 w 22"/>
                <a:gd name="T21" fmla="*/ 14 h 22"/>
                <a:gd name="T22" fmla="*/ 11 w 22"/>
                <a:gd name="T23" fmla="*/ 0 h 22"/>
                <a:gd name="T24" fmla="*/ 11 w 22"/>
                <a:gd name="T25" fmla="*/ 0 h 22"/>
                <a:gd name="T26" fmla="*/ 7 w 22"/>
                <a:gd name="T27" fmla="*/ 1 h 22"/>
                <a:gd name="T28" fmla="*/ 7 w 22"/>
                <a:gd name="T29" fmla="*/ 1 h 22"/>
                <a:gd name="T30" fmla="*/ 7 w 22"/>
                <a:gd name="T31" fmla="*/ 1 h 22"/>
                <a:gd name="T32" fmla="*/ 0 w 22"/>
                <a:gd name="T33" fmla="*/ 11 h 22"/>
                <a:gd name="T34" fmla="*/ 1 w 22"/>
                <a:gd name="T35" fmla="*/ 15 h 22"/>
                <a:gd name="T36" fmla="*/ 1 w 22"/>
                <a:gd name="T37" fmla="*/ 15 h 22"/>
                <a:gd name="T38" fmla="*/ 1 w 22"/>
                <a:gd name="T39" fmla="*/ 15 h 22"/>
                <a:gd name="T40" fmla="*/ 5 w 22"/>
                <a:gd name="T41" fmla="*/ 20 h 22"/>
                <a:gd name="T42" fmla="*/ 5 w 22"/>
                <a:gd name="T43" fmla="*/ 20 h 22"/>
                <a:gd name="T44" fmla="*/ 5 w 22"/>
                <a:gd name="T45" fmla="*/ 20 h 22"/>
                <a:gd name="T46" fmla="*/ 11 w 22"/>
                <a:gd name="T47" fmla="*/ 22 h 22"/>
                <a:gd name="T48" fmla="*/ 15 w 22"/>
                <a:gd name="T49" fmla="*/ 21 h 22"/>
                <a:gd name="T50" fmla="*/ 22 w 22"/>
                <a:gd name="T51" fmla="*/ 11 h 22"/>
                <a:gd name="T52" fmla="*/ 21 w 22"/>
                <a:gd name="T53" fmla="*/ 9 h 22"/>
                <a:gd name="T54" fmla="*/ 21 w 22"/>
                <a:gd name="T55" fmla="*/ 7 h 22"/>
                <a:gd name="T56" fmla="*/ 21 w 22"/>
                <a:gd name="T57" fmla="*/ 7 h 22"/>
                <a:gd name="T58" fmla="*/ 11 w 22"/>
                <a:gd name="T59" fmla="*/ 0 h 22"/>
                <a:gd name="T60" fmla="*/ 11 w 22"/>
                <a:gd name="T6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22">
                  <a:moveTo>
                    <a:pt x="6" y="14"/>
                  </a:moveTo>
                  <a:cubicBezTo>
                    <a:pt x="6" y="14"/>
                    <a:pt x="6" y="14"/>
                    <a:pt x="6" y="13"/>
                  </a:cubicBezTo>
                  <a:cubicBezTo>
                    <a:pt x="5" y="10"/>
                    <a:pt x="6" y="7"/>
                    <a:pt x="9" y="6"/>
                  </a:cubicBezTo>
                  <a:cubicBezTo>
                    <a:pt x="9" y="6"/>
                    <a:pt x="10" y="6"/>
                    <a:pt x="11" y="6"/>
                  </a:cubicBezTo>
                  <a:cubicBezTo>
                    <a:pt x="13" y="6"/>
                    <a:pt x="15" y="7"/>
                    <a:pt x="16" y="9"/>
                  </a:cubicBezTo>
                  <a:cubicBezTo>
                    <a:pt x="16" y="9"/>
                    <a:pt x="16" y="10"/>
                    <a:pt x="16" y="10"/>
                  </a:cubicBezTo>
                  <a:cubicBezTo>
                    <a:pt x="16" y="10"/>
                    <a:pt x="16" y="11"/>
                    <a:pt x="17" y="11"/>
                  </a:cubicBezTo>
                  <a:cubicBezTo>
                    <a:pt x="18" y="14"/>
                    <a:pt x="16" y="17"/>
                    <a:pt x="13" y="18"/>
                  </a:cubicBezTo>
                  <a:cubicBezTo>
                    <a:pt x="13" y="18"/>
                    <a:pt x="12" y="18"/>
                    <a:pt x="12" y="18"/>
                  </a:cubicBezTo>
                  <a:cubicBezTo>
                    <a:pt x="9" y="18"/>
                    <a:pt x="7" y="17"/>
                    <a:pt x="6" y="15"/>
                  </a:cubicBezTo>
                  <a:cubicBezTo>
                    <a:pt x="6" y="15"/>
                    <a:pt x="6" y="15"/>
                    <a:pt x="6" y="14"/>
                  </a:cubicBezTo>
                  <a:moveTo>
                    <a:pt x="11" y="0"/>
                  </a:moveTo>
                  <a:cubicBezTo>
                    <a:pt x="11" y="0"/>
                    <a:pt x="11" y="0"/>
                    <a:pt x="11" y="0"/>
                  </a:cubicBezTo>
                  <a:cubicBezTo>
                    <a:pt x="10" y="0"/>
                    <a:pt x="8" y="1"/>
                    <a:pt x="7" y="1"/>
                  </a:cubicBezTo>
                  <a:cubicBezTo>
                    <a:pt x="7" y="1"/>
                    <a:pt x="7" y="1"/>
                    <a:pt x="7" y="1"/>
                  </a:cubicBezTo>
                  <a:cubicBezTo>
                    <a:pt x="7" y="1"/>
                    <a:pt x="7" y="1"/>
                    <a:pt x="7" y="1"/>
                  </a:cubicBezTo>
                  <a:cubicBezTo>
                    <a:pt x="3" y="3"/>
                    <a:pt x="0" y="7"/>
                    <a:pt x="0" y="11"/>
                  </a:cubicBezTo>
                  <a:cubicBezTo>
                    <a:pt x="0" y="12"/>
                    <a:pt x="0" y="14"/>
                    <a:pt x="1" y="15"/>
                  </a:cubicBezTo>
                  <a:cubicBezTo>
                    <a:pt x="1" y="15"/>
                    <a:pt x="1" y="15"/>
                    <a:pt x="1" y="15"/>
                  </a:cubicBezTo>
                  <a:cubicBezTo>
                    <a:pt x="1" y="15"/>
                    <a:pt x="1" y="15"/>
                    <a:pt x="1" y="15"/>
                  </a:cubicBezTo>
                  <a:cubicBezTo>
                    <a:pt x="1" y="17"/>
                    <a:pt x="3" y="19"/>
                    <a:pt x="5" y="20"/>
                  </a:cubicBezTo>
                  <a:cubicBezTo>
                    <a:pt x="5" y="20"/>
                    <a:pt x="5" y="20"/>
                    <a:pt x="5" y="20"/>
                  </a:cubicBezTo>
                  <a:cubicBezTo>
                    <a:pt x="5" y="20"/>
                    <a:pt x="5" y="20"/>
                    <a:pt x="5" y="20"/>
                  </a:cubicBezTo>
                  <a:cubicBezTo>
                    <a:pt x="7" y="21"/>
                    <a:pt x="9" y="22"/>
                    <a:pt x="11" y="22"/>
                  </a:cubicBezTo>
                  <a:cubicBezTo>
                    <a:pt x="12" y="22"/>
                    <a:pt x="13" y="22"/>
                    <a:pt x="15" y="21"/>
                  </a:cubicBezTo>
                  <a:cubicBezTo>
                    <a:pt x="19" y="20"/>
                    <a:pt x="22" y="16"/>
                    <a:pt x="22" y="11"/>
                  </a:cubicBezTo>
                  <a:cubicBezTo>
                    <a:pt x="22" y="10"/>
                    <a:pt x="21" y="10"/>
                    <a:pt x="21" y="9"/>
                  </a:cubicBezTo>
                  <a:cubicBezTo>
                    <a:pt x="21" y="8"/>
                    <a:pt x="21" y="8"/>
                    <a:pt x="21" y="7"/>
                  </a:cubicBezTo>
                  <a:cubicBezTo>
                    <a:pt x="21" y="7"/>
                    <a:pt x="21" y="7"/>
                    <a:pt x="21" y="7"/>
                  </a:cubicBezTo>
                  <a:cubicBezTo>
                    <a:pt x="19" y="3"/>
                    <a:pt x="15" y="0"/>
                    <a:pt x="11" y="0"/>
                  </a:cubicBezTo>
                  <a:cubicBezTo>
                    <a:pt x="11" y="0"/>
                    <a:pt x="11" y="0"/>
                    <a:pt x="11" y="0"/>
                  </a:cubicBezTo>
                </a:path>
              </a:pathLst>
            </a:custGeom>
            <a:solidFill>
              <a:srgbClr val="90919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904"/>
            <p:cNvSpPr>
              <a:spLocks noEditPoints="1"/>
            </p:cNvSpPr>
            <p:nvPr/>
          </p:nvSpPr>
          <p:spPr bwMode="auto">
            <a:xfrm>
              <a:off x="3758" y="2580"/>
              <a:ext cx="39" cy="39"/>
            </a:xfrm>
            <a:custGeom>
              <a:avLst/>
              <a:gdLst>
                <a:gd name="T0" fmla="*/ 5 w 22"/>
                <a:gd name="T1" fmla="*/ 20 h 22"/>
                <a:gd name="T2" fmla="*/ 5 w 22"/>
                <a:gd name="T3" fmla="*/ 20 h 22"/>
                <a:gd name="T4" fmla="*/ 5 w 22"/>
                <a:gd name="T5" fmla="*/ 20 h 22"/>
                <a:gd name="T6" fmla="*/ 1 w 22"/>
                <a:gd name="T7" fmla="*/ 15 h 22"/>
                <a:gd name="T8" fmla="*/ 1 w 22"/>
                <a:gd name="T9" fmla="*/ 15 h 22"/>
                <a:gd name="T10" fmla="*/ 1 w 22"/>
                <a:gd name="T11" fmla="*/ 15 h 22"/>
                <a:gd name="T12" fmla="*/ 22 w 22"/>
                <a:gd name="T13" fmla="*/ 11 h 22"/>
                <a:gd name="T14" fmla="*/ 15 w 22"/>
                <a:gd name="T15" fmla="*/ 21 h 22"/>
                <a:gd name="T16" fmla="*/ 11 w 22"/>
                <a:gd name="T17" fmla="*/ 22 h 22"/>
                <a:gd name="T18" fmla="*/ 5 w 22"/>
                <a:gd name="T19" fmla="*/ 20 h 22"/>
                <a:gd name="T20" fmla="*/ 11 w 22"/>
                <a:gd name="T21" fmla="*/ 22 h 22"/>
                <a:gd name="T22" fmla="*/ 15 w 22"/>
                <a:gd name="T23" fmla="*/ 21 h 22"/>
                <a:gd name="T24" fmla="*/ 22 w 22"/>
                <a:gd name="T25" fmla="*/ 11 h 22"/>
                <a:gd name="T26" fmla="*/ 21 w 22"/>
                <a:gd name="T27" fmla="*/ 7 h 22"/>
                <a:gd name="T28" fmla="*/ 21 w 22"/>
                <a:gd name="T29" fmla="*/ 7 h 22"/>
                <a:gd name="T30" fmla="*/ 21 w 22"/>
                <a:gd name="T31" fmla="*/ 9 h 22"/>
                <a:gd name="T32" fmla="*/ 21 w 22"/>
                <a:gd name="T33" fmla="*/ 7 h 22"/>
                <a:gd name="T34" fmla="*/ 21 w 22"/>
                <a:gd name="T35" fmla="*/ 7 h 22"/>
                <a:gd name="T36" fmla="*/ 7 w 22"/>
                <a:gd name="T37" fmla="*/ 1 h 22"/>
                <a:gd name="T38" fmla="*/ 7 w 22"/>
                <a:gd name="T39" fmla="*/ 1 h 22"/>
                <a:gd name="T40" fmla="*/ 0 w 22"/>
                <a:gd name="T41" fmla="*/ 11 h 22"/>
                <a:gd name="T42" fmla="*/ 7 w 22"/>
                <a:gd name="T43" fmla="*/ 1 h 22"/>
                <a:gd name="T44" fmla="*/ 7 w 22"/>
                <a:gd name="T45" fmla="*/ 1 h 22"/>
                <a:gd name="T46" fmla="*/ 11 w 22"/>
                <a:gd name="T47" fmla="*/ 0 h 22"/>
                <a:gd name="T48" fmla="*/ 7 w 22"/>
                <a:gd name="T49" fmla="*/ 1 h 22"/>
                <a:gd name="T50" fmla="*/ 11 w 22"/>
                <a:gd name="T51" fmla="*/ 0 h 22"/>
                <a:gd name="T52" fmla="*/ 11 w 22"/>
                <a:gd name="T53" fmla="*/ 0 h 22"/>
                <a:gd name="T54" fmla="*/ 11 w 22"/>
                <a:gd name="T55" fmla="*/ 0 h 22"/>
                <a:gd name="T56" fmla="*/ 11 w 22"/>
                <a:gd name="T57" fmla="*/ 0 h 22"/>
                <a:gd name="T58" fmla="*/ 11 w 22"/>
                <a:gd name="T5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22">
                  <a:moveTo>
                    <a:pt x="5" y="20"/>
                  </a:moveTo>
                  <a:cubicBezTo>
                    <a:pt x="5" y="20"/>
                    <a:pt x="5" y="20"/>
                    <a:pt x="5" y="20"/>
                  </a:cubicBezTo>
                  <a:cubicBezTo>
                    <a:pt x="5" y="20"/>
                    <a:pt x="5" y="20"/>
                    <a:pt x="5" y="20"/>
                  </a:cubicBezTo>
                  <a:moveTo>
                    <a:pt x="1" y="15"/>
                  </a:moveTo>
                  <a:cubicBezTo>
                    <a:pt x="1" y="15"/>
                    <a:pt x="1" y="15"/>
                    <a:pt x="1" y="15"/>
                  </a:cubicBezTo>
                  <a:cubicBezTo>
                    <a:pt x="1" y="15"/>
                    <a:pt x="1" y="15"/>
                    <a:pt x="1" y="15"/>
                  </a:cubicBezTo>
                  <a:moveTo>
                    <a:pt x="22" y="11"/>
                  </a:moveTo>
                  <a:cubicBezTo>
                    <a:pt x="22" y="16"/>
                    <a:pt x="19" y="20"/>
                    <a:pt x="15" y="21"/>
                  </a:cubicBezTo>
                  <a:cubicBezTo>
                    <a:pt x="13" y="22"/>
                    <a:pt x="12" y="22"/>
                    <a:pt x="11" y="22"/>
                  </a:cubicBezTo>
                  <a:cubicBezTo>
                    <a:pt x="9" y="22"/>
                    <a:pt x="7" y="21"/>
                    <a:pt x="5" y="20"/>
                  </a:cubicBezTo>
                  <a:cubicBezTo>
                    <a:pt x="7" y="21"/>
                    <a:pt x="9" y="22"/>
                    <a:pt x="11" y="22"/>
                  </a:cubicBezTo>
                  <a:cubicBezTo>
                    <a:pt x="12" y="22"/>
                    <a:pt x="13" y="22"/>
                    <a:pt x="15" y="21"/>
                  </a:cubicBezTo>
                  <a:cubicBezTo>
                    <a:pt x="19" y="20"/>
                    <a:pt x="22" y="16"/>
                    <a:pt x="22" y="11"/>
                  </a:cubicBezTo>
                  <a:moveTo>
                    <a:pt x="21" y="7"/>
                  </a:moveTo>
                  <a:cubicBezTo>
                    <a:pt x="21" y="7"/>
                    <a:pt x="21" y="7"/>
                    <a:pt x="21" y="7"/>
                  </a:cubicBezTo>
                  <a:cubicBezTo>
                    <a:pt x="21" y="8"/>
                    <a:pt x="21" y="8"/>
                    <a:pt x="21" y="9"/>
                  </a:cubicBezTo>
                  <a:cubicBezTo>
                    <a:pt x="21" y="8"/>
                    <a:pt x="21" y="8"/>
                    <a:pt x="21" y="7"/>
                  </a:cubicBezTo>
                  <a:cubicBezTo>
                    <a:pt x="21" y="7"/>
                    <a:pt x="21" y="7"/>
                    <a:pt x="21" y="7"/>
                  </a:cubicBezTo>
                  <a:moveTo>
                    <a:pt x="7" y="1"/>
                  </a:moveTo>
                  <a:cubicBezTo>
                    <a:pt x="7" y="1"/>
                    <a:pt x="7" y="1"/>
                    <a:pt x="7" y="1"/>
                  </a:cubicBezTo>
                  <a:cubicBezTo>
                    <a:pt x="3" y="3"/>
                    <a:pt x="0" y="7"/>
                    <a:pt x="0" y="11"/>
                  </a:cubicBezTo>
                  <a:cubicBezTo>
                    <a:pt x="0" y="7"/>
                    <a:pt x="3" y="3"/>
                    <a:pt x="7" y="1"/>
                  </a:cubicBezTo>
                  <a:cubicBezTo>
                    <a:pt x="7" y="1"/>
                    <a:pt x="7" y="1"/>
                    <a:pt x="7" y="1"/>
                  </a:cubicBezTo>
                  <a:moveTo>
                    <a:pt x="11" y="0"/>
                  </a:moveTo>
                  <a:cubicBezTo>
                    <a:pt x="10" y="0"/>
                    <a:pt x="8" y="1"/>
                    <a:pt x="7" y="1"/>
                  </a:cubicBezTo>
                  <a:cubicBezTo>
                    <a:pt x="8" y="1"/>
                    <a:pt x="10" y="0"/>
                    <a:pt x="11" y="0"/>
                  </a:cubicBezTo>
                  <a:moveTo>
                    <a:pt x="11" y="0"/>
                  </a:moveTo>
                  <a:cubicBezTo>
                    <a:pt x="11" y="0"/>
                    <a:pt x="11" y="0"/>
                    <a:pt x="11" y="0"/>
                  </a:cubicBezTo>
                  <a:cubicBezTo>
                    <a:pt x="11" y="0"/>
                    <a:pt x="11" y="0"/>
                    <a:pt x="11" y="0"/>
                  </a:cubicBezTo>
                  <a:cubicBezTo>
                    <a:pt x="11" y="0"/>
                    <a:pt x="11" y="0"/>
                    <a:pt x="11" y="0"/>
                  </a:cubicBezTo>
                </a:path>
              </a:pathLst>
            </a:custGeom>
            <a:solidFill>
              <a:srgbClr val="C3C4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905"/>
            <p:cNvSpPr>
              <a:spLocks noEditPoints="1"/>
            </p:cNvSpPr>
            <p:nvPr/>
          </p:nvSpPr>
          <p:spPr bwMode="auto">
            <a:xfrm>
              <a:off x="3722" y="2546"/>
              <a:ext cx="109" cy="108"/>
            </a:xfrm>
            <a:custGeom>
              <a:avLst/>
              <a:gdLst>
                <a:gd name="T0" fmla="*/ 5 w 61"/>
                <a:gd name="T1" fmla="*/ 40 h 61"/>
                <a:gd name="T2" fmla="*/ 40 w 61"/>
                <a:gd name="T3" fmla="*/ 56 h 61"/>
                <a:gd name="T4" fmla="*/ 56 w 61"/>
                <a:gd name="T5" fmla="*/ 21 h 61"/>
                <a:gd name="T6" fmla="*/ 21 w 61"/>
                <a:gd name="T7" fmla="*/ 5 h 61"/>
                <a:gd name="T8" fmla="*/ 5 w 61"/>
                <a:gd name="T9" fmla="*/ 40 h 61"/>
                <a:gd name="T10" fmla="*/ 41 w 61"/>
                <a:gd name="T11" fmla="*/ 27 h 61"/>
                <a:gd name="T12" fmla="*/ 34 w 61"/>
                <a:gd name="T13" fmla="*/ 40 h 61"/>
                <a:gd name="T14" fmla="*/ 21 w 61"/>
                <a:gd name="T15" fmla="*/ 34 h 61"/>
                <a:gd name="T16" fmla="*/ 27 w 61"/>
                <a:gd name="T17" fmla="*/ 20 h 61"/>
                <a:gd name="T18" fmla="*/ 41 w 61"/>
                <a:gd name="T19"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5" y="40"/>
                  </a:moveTo>
                  <a:cubicBezTo>
                    <a:pt x="11" y="54"/>
                    <a:pt x="26" y="61"/>
                    <a:pt x="40" y="56"/>
                  </a:cubicBezTo>
                  <a:cubicBezTo>
                    <a:pt x="54" y="50"/>
                    <a:pt x="61" y="35"/>
                    <a:pt x="56" y="21"/>
                  </a:cubicBezTo>
                  <a:cubicBezTo>
                    <a:pt x="51" y="7"/>
                    <a:pt x="35" y="0"/>
                    <a:pt x="21" y="5"/>
                  </a:cubicBezTo>
                  <a:cubicBezTo>
                    <a:pt x="7" y="10"/>
                    <a:pt x="0" y="26"/>
                    <a:pt x="5" y="40"/>
                  </a:cubicBezTo>
                  <a:close/>
                  <a:moveTo>
                    <a:pt x="41" y="27"/>
                  </a:moveTo>
                  <a:cubicBezTo>
                    <a:pt x="43" y="32"/>
                    <a:pt x="40" y="38"/>
                    <a:pt x="34" y="40"/>
                  </a:cubicBezTo>
                  <a:cubicBezTo>
                    <a:pt x="29" y="42"/>
                    <a:pt x="23" y="39"/>
                    <a:pt x="21" y="34"/>
                  </a:cubicBezTo>
                  <a:cubicBezTo>
                    <a:pt x="19" y="28"/>
                    <a:pt x="22" y="22"/>
                    <a:pt x="27" y="20"/>
                  </a:cubicBezTo>
                  <a:cubicBezTo>
                    <a:pt x="33" y="18"/>
                    <a:pt x="39" y="21"/>
                    <a:pt x="41" y="27"/>
                  </a:cubicBez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906"/>
            <p:cNvSpPr>
              <a:spLocks noEditPoints="1"/>
            </p:cNvSpPr>
            <p:nvPr/>
          </p:nvSpPr>
          <p:spPr bwMode="auto">
            <a:xfrm>
              <a:off x="3722" y="2546"/>
              <a:ext cx="109" cy="108"/>
            </a:xfrm>
            <a:custGeom>
              <a:avLst/>
              <a:gdLst>
                <a:gd name="T0" fmla="*/ 5 w 61"/>
                <a:gd name="T1" fmla="*/ 40 h 61"/>
                <a:gd name="T2" fmla="*/ 40 w 61"/>
                <a:gd name="T3" fmla="*/ 56 h 61"/>
                <a:gd name="T4" fmla="*/ 56 w 61"/>
                <a:gd name="T5" fmla="*/ 21 h 61"/>
                <a:gd name="T6" fmla="*/ 21 w 61"/>
                <a:gd name="T7" fmla="*/ 5 h 61"/>
                <a:gd name="T8" fmla="*/ 5 w 61"/>
                <a:gd name="T9" fmla="*/ 40 h 61"/>
                <a:gd name="T10" fmla="*/ 41 w 61"/>
                <a:gd name="T11" fmla="*/ 27 h 61"/>
                <a:gd name="T12" fmla="*/ 34 w 61"/>
                <a:gd name="T13" fmla="*/ 40 h 61"/>
                <a:gd name="T14" fmla="*/ 21 w 61"/>
                <a:gd name="T15" fmla="*/ 34 h 61"/>
                <a:gd name="T16" fmla="*/ 27 w 61"/>
                <a:gd name="T17" fmla="*/ 20 h 61"/>
                <a:gd name="T18" fmla="*/ 41 w 61"/>
                <a:gd name="T19"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5" y="40"/>
                  </a:moveTo>
                  <a:cubicBezTo>
                    <a:pt x="11" y="54"/>
                    <a:pt x="26" y="61"/>
                    <a:pt x="40" y="56"/>
                  </a:cubicBezTo>
                  <a:cubicBezTo>
                    <a:pt x="54" y="50"/>
                    <a:pt x="61" y="35"/>
                    <a:pt x="56" y="21"/>
                  </a:cubicBezTo>
                  <a:cubicBezTo>
                    <a:pt x="51" y="7"/>
                    <a:pt x="35" y="0"/>
                    <a:pt x="21" y="5"/>
                  </a:cubicBezTo>
                  <a:cubicBezTo>
                    <a:pt x="7" y="10"/>
                    <a:pt x="0" y="26"/>
                    <a:pt x="5" y="40"/>
                  </a:cubicBezTo>
                  <a:close/>
                  <a:moveTo>
                    <a:pt x="41" y="27"/>
                  </a:moveTo>
                  <a:cubicBezTo>
                    <a:pt x="43" y="32"/>
                    <a:pt x="40" y="38"/>
                    <a:pt x="34" y="40"/>
                  </a:cubicBezTo>
                  <a:cubicBezTo>
                    <a:pt x="29" y="42"/>
                    <a:pt x="23" y="39"/>
                    <a:pt x="21" y="34"/>
                  </a:cubicBezTo>
                  <a:cubicBezTo>
                    <a:pt x="19" y="28"/>
                    <a:pt x="22" y="22"/>
                    <a:pt x="27" y="20"/>
                  </a:cubicBezTo>
                  <a:cubicBezTo>
                    <a:pt x="33" y="18"/>
                    <a:pt x="39" y="21"/>
                    <a:pt x="41" y="27"/>
                  </a:cubicBez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907"/>
            <p:cNvSpPr>
              <a:spLocks noEditPoints="1"/>
            </p:cNvSpPr>
            <p:nvPr/>
          </p:nvSpPr>
          <p:spPr bwMode="auto">
            <a:xfrm>
              <a:off x="3738" y="2551"/>
              <a:ext cx="77" cy="98"/>
            </a:xfrm>
            <a:custGeom>
              <a:avLst/>
              <a:gdLst>
                <a:gd name="T0" fmla="*/ 31 w 43"/>
                <a:gd name="T1" fmla="*/ 53 h 55"/>
                <a:gd name="T2" fmla="*/ 43 w 43"/>
                <a:gd name="T3" fmla="*/ 44 h 55"/>
                <a:gd name="T4" fmla="*/ 27 w 43"/>
                <a:gd name="T5" fmla="*/ 1 h 55"/>
                <a:gd name="T6" fmla="*/ 12 w 43"/>
                <a:gd name="T7" fmla="*/ 2 h 55"/>
                <a:gd name="T8" fmla="*/ 0 w 43"/>
                <a:gd name="T9" fmla="*/ 11 h 55"/>
                <a:gd name="T10" fmla="*/ 16 w 43"/>
                <a:gd name="T11" fmla="*/ 54 h 55"/>
                <a:gd name="T12" fmla="*/ 31 w 43"/>
                <a:gd name="T13" fmla="*/ 53 h 55"/>
                <a:gd name="T14" fmla="*/ 12 w 43"/>
                <a:gd name="T15" fmla="*/ 31 h 55"/>
                <a:gd name="T16" fmla="*/ 18 w 43"/>
                <a:gd name="T17" fmla="*/ 17 h 55"/>
                <a:gd name="T18" fmla="*/ 32 w 43"/>
                <a:gd name="T19" fmla="*/ 24 h 55"/>
                <a:gd name="T20" fmla="*/ 25 w 43"/>
                <a:gd name="T21" fmla="*/ 37 h 55"/>
                <a:gd name="T22" fmla="*/ 12 w 43"/>
                <a:gd name="T23" fmla="*/ 3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55">
                  <a:moveTo>
                    <a:pt x="31" y="53"/>
                  </a:moveTo>
                  <a:cubicBezTo>
                    <a:pt x="36" y="51"/>
                    <a:pt x="40" y="48"/>
                    <a:pt x="43" y="44"/>
                  </a:cubicBezTo>
                  <a:cubicBezTo>
                    <a:pt x="27" y="1"/>
                    <a:pt x="27" y="1"/>
                    <a:pt x="27" y="1"/>
                  </a:cubicBezTo>
                  <a:cubicBezTo>
                    <a:pt x="23" y="0"/>
                    <a:pt x="17" y="0"/>
                    <a:pt x="12" y="2"/>
                  </a:cubicBezTo>
                  <a:cubicBezTo>
                    <a:pt x="7" y="4"/>
                    <a:pt x="3" y="7"/>
                    <a:pt x="0" y="11"/>
                  </a:cubicBezTo>
                  <a:cubicBezTo>
                    <a:pt x="16" y="54"/>
                    <a:pt x="16" y="54"/>
                    <a:pt x="16" y="54"/>
                  </a:cubicBezTo>
                  <a:cubicBezTo>
                    <a:pt x="21" y="55"/>
                    <a:pt x="26" y="54"/>
                    <a:pt x="31" y="53"/>
                  </a:cubicBezTo>
                  <a:close/>
                  <a:moveTo>
                    <a:pt x="12" y="31"/>
                  </a:moveTo>
                  <a:cubicBezTo>
                    <a:pt x="10" y="25"/>
                    <a:pt x="13" y="19"/>
                    <a:pt x="18" y="17"/>
                  </a:cubicBezTo>
                  <a:cubicBezTo>
                    <a:pt x="24" y="15"/>
                    <a:pt x="30" y="18"/>
                    <a:pt x="32" y="24"/>
                  </a:cubicBezTo>
                  <a:cubicBezTo>
                    <a:pt x="34" y="29"/>
                    <a:pt x="31" y="35"/>
                    <a:pt x="25" y="37"/>
                  </a:cubicBezTo>
                  <a:cubicBezTo>
                    <a:pt x="20" y="39"/>
                    <a:pt x="14" y="36"/>
                    <a:pt x="12" y="31"/>
                  </a:cubicBezTo>
                  <a:close/>
                </a:path>
              </a:pathLst>
            </a:custGeom>
            <a:solidFill>
              <a:srgbClr val="BC2E0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908"/>
            <p:cNvSpPr/>
            <p:nvPr/>
          </p:nvSpPr>
          <p:spPr bwMode="auto">
            <a:xfrm>
              <a:off x="3751" y="2565"/>
              <a:ext cx="7" cy="18"/>
            </a:xfrm>
            <a:custGeom>
              <a:avLst/>
              <a:gdLst>
                <a:gd name="T0" fmla="*/ 7 w 7"/>
                <a:gd name="T1" fmla="*/ 18 h 18"/>
                <a:gd name="T2" fmla="*/ 7 w 7"/>
                <a:gd name="T3" fmla="*/ 18 h 18"/>
                <a:gd name="T4" fmla="*/ 0 w 7"/>
                <a:gd name="T5" fmla="*/ 0 h 18"/>
                <a:gd name="T6" fmla="*/ 0 w 7"/>
                <a:gd name="T7" fmla="*/ 0 h 18"/>
                <a:gd name="T8" fmla="*/ 7 w 7"/>
                <a:gd name="T9" fmla="*/ 18 h 18"/>
              </a:gdLst>
              <a:ahLst/>
              <a:cxnLst>
                <a:cxn ang="0">
                  <a:pos x="T0" y="T1"/>
                </a:cxn>
                <a:cxn ang="0">
                  <a:pos x="T2" y="T3"/>
                </a:cxn>
                <a:cxn ang="0">
                  <a:pos x="T4" y="T5"/>
                </a:cxn>
                <a:cxn ang="0">
                  <a:pos x="T6" y="T7"/>
                </a:cxn>
                <a:cxn ang="0">
                  <a:pos x="T8" y="T9"/>
                </a:cxn>
              </a:cxnLst>
              <a:rect l="0" t="0" r="r" b="b"/>
              <a:pathLst>
                <a:path w="7" h="18">
                  <a:moveTo>
                    <a:pt x="7" y="18"/>
                  </a:moveTo>
                  <a:lnTo>
                    <a:pt x="7" y="18"/>
                  </a:lnTo>
                  <a:lnTo>
                    <a:pt x="0" y="0"/>
                  </a:lnTo>
                  <a:lnTo>
                    <a:pt x="0" y="0"/>
                  </a:lnTo>
                  <a:lnTo>
                    <a:pt x="7" y="18"/>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909"/>
            <p:cNvSpPr/>
            <p:nvPr/>
          </p:nvSpPr>
          <p:spPr bwMode="auto">
            <a:xfrm>
              <a:off x="3772" y="2624"/>
              <a:ext cx="7" cy="18"/>
            </a:xfrm>
            <a:custGeom>
              <a:avLst/>
              <a:gdLst>
                <a:gd name="T0" fmla="*/ 0 w 7"/>
                <a:gd name="T1" fmla="*/ 0 h 18"/>
                <a:gd name="T2" fmla="*/ 7 w 7"/>
                <a:gd name="T3" fmla="*/ 18 h 18"/>
                <a:gd name="T4" fmla="*/ 7 w 7"/>
                <a:gd name="T5" fmla="*/ 18 h 18"/>
                <a:gd name="T6" fmla="*/ 2 w 7"/>
                <a:gd name="T7" fmla="*/ 0 h 18"/>
                <a:gd name="T8" fmla="*/ 0 w 7"/>
                <a:gd name="T9" fmla="*/ 0 h 18"/>
              </a:gdLst>
              <a:ahLst/>
              <a:cxnLst>
                <a:cxn ang="0">
                  <a:pos x="T0" y="T1"/>
                </a:cxn>
                <a:cxn ang="0">
                  <a:pos x="T2" y="T3"/>
                </a:cxn>
                <a:cxn ang="0">
                  <a:pos x="T4" y="T5"/>
                </a:cxn>
                <a:cxn ang="0">
                  <a:pos x="T6" y="T7"/>
                </a:cxn>
                <a:cxn ang="0">
                  <a:pos x="T8" y="T9"/>
                </a:cxn>
              </a:cxnLst>
              <a:rect l="0" t="0" r="r" b="b"/>
              <a:pathLst>
                <a:path w="7" h="18">
                  <a:moveTo>
                    <a:pt x="0" y="0"/>
                  </a:moveTo>
                  <a:lnTo>
                    <a:pt x="7" y="18"/>
                  </a:lnTo>
                  <a:lnTo>
                    <a:pt x="7" y="18"/>
                  </a:lnTo>
                  <a:lnTo>
                    <a:pt x="2" y="0"/>
                  </a:lnTo>
                  <a:lnTo>
                    <a:pt x="0" y="0"/>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910"/>
            <p:cNvSpPr/>
            <p:nvPr/>
          </p:nvSpPr>
          <p:spPr bwMode="auto">
            <a:xfrm>
              <a:off x="3786" y="2624"/>
              <a:ext cx="7" cy="16"/>
            </a:xfrm>
            <a:custGeom>
              <a:avLst/>
              <a:gdLst>
                <a:gd name="T0" fmla="*/ 0 w 7"/>
                <a:gd name="T1" fmla="*/ 0 h 16"/>
                <a:gd name="T2" fmla="*/ 0 w 7"/>
                <a:gd name="T3" fmla="*/ 0 h 16"/>
                <a:gd name="T4" fmla="*/ 5 w 7"/>
                <a:gd name="T5" fmla="*/ 16 h 16"/>
                <a:gd name="T6" fmla="*/ 7 w 7"/>
                <a:gd name="T7" fmla="*/ 16 h 16"/>
                <a:gd name="T8" fmla="*/ 0 w 7"/>
                <a:gd name="T9" fmla="*/ 0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0" y="0"/>
                  </a:lnTo>
                  <a:lnTo>
                    <a:pt x="5" y="16"/>
                  </a:lnTo>
                  <a:lnTo>
                    <a:pt x="7" y="16"/>
                  </a:lnTo>
                  <a:lnTo>
                    <a:pt x="0" y="0"/>
                  </a:lnTo>
                  <a:lnTo>
                    <a:pt x="0" y="0"/>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911"/>
            <p:cNvSpPr/>
            <p:nvPr/>
          </p:nvSpPr>
          <p:spPr bwMode="auto">
            <a:xfrm>
              <a:off x="3761" y="2558"/>
              <a:ext cx="7" cy="18"/>
            </a:xfrm>
            <a:custGeom>
              <a:avLst/>
              <a:gdLst>
                <a:gd name="T0" fmla="*/ 7 w 7"/>
                <a:gd name="T1" fmla="*/ 18 h 18"/>
                <a:gd name="T2" fmla="*/ 7 w 7"/>
                <a:gd name="T3" fmla="*/ 18 h 18"/>
                <a:gd name="T4" fmla="*/ 7 w 7"/>
                <a:gd name="T5" fmla="*/ 18 h 18"/>
                <a:gd name="T6" fmla="*/ 2 w 7"/>
                <a:gd name="T7" fmla="*/ 0 h 18"/>
                <a:gd name="T8" fmla="*/ 0 w 7"/>
                <a:gd name="T9" fmla="*/ 0 h 18"/>
                <a:gd name="T10" fmla="*/ 7 w 7"/>
                <a:gd name="T11" fmla="*/ 18 h 18"/>
              </a:gdLst>
              <a:ahLst/>
              <a:cxnLst>
                <a:cxn ang="0">
                  <a:pos x="T0" y="T1"/>
                </a:cxn>
                <a:cxn ang="0">
                  <a:pos x="T2" y="T3"/>
                </a:cxn>
                <a:cxn ang="0">
                  <a:pos x="T4" y="T5"/>
                </a:cxn>
                <a:cxn ang="0">
                  <a:pos x="T6" y="T7"/>
                </a:cxn>
                <a:cxn ang="0">
                  <a:pos x="T8" y="T9"/>
                </a:cxn>
                <a:cxn ang="0">
                  <a:pos x="T10" y="T11"/>
                </a:cxn>
              </a:cxnLst>
              <a:rect l="0" t="0" r="r" b="b"/>
              <a:pathLst>
                <a:path w="7" h="18">
                  <a:moveTo>
                    <a:pt x="7" y="18"/>
                  </a:moveTo>
                  <a:lnTo>
                    <a:pt x="7" y="18"/>
                  </a:lnTo>
                  <a:lnTo>
                    <a:pt x="7" y="18"/>
                  </a:lnTo>
                  <a:lnTo>
                    <a:pt x="2" y="0"/>
                  </a:lnTo>
                  <a:lnTo>
                    <a:pt x="0" y="0"/>
                  </a:lnTo>
                  <a:lnTo>
                    <a:pt x="7" y="18"/>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912"/>
            <p:cNvSpPr/>
            <p:nvPr/>
          </p:nvSpPr>
          <p:spPr bwMode="auto">
            <a:xfrm>
              <a:off x="3797" y="2615"/>
              <a:ext cx="7" cy="18"/>
            </a:xfrm>
            <a:custGeom>
              <a:avLst/>
              <a:gdLst>
                <a:gd name="T0" fmla="*/ 0 w 7"/>
                <a:gd name="T1" fmla="*/ 0 h 18"/>
                <a:gd name="T2" fmla="*/ 7 w 7"/>
                <a:gd name="T3" fmla="*/ 18 h 18"/>
                <a:gd name="T4" fmla="*/ 7 w 7"/>
                <a:gd name="T5" fmla="*/ 18 h 18"/>
                <a:gd name="T6" fmla="*/ 0 w 7"/>
                <a:gd name="T7" fmla="*/ 0 h 18"/>
                <a:gd name="T8" fmla="*/ 0 w 7"/>
                <a:gd name="T9" fmla="*/ 0 h 18"/>
              </a:gdLst>
              <a:ahLst/>
              <a:cxnLst>
                <a:cxn ang="0">
                  <a:pos x="T0" y="T1"/>
                </a:cxn>
                <a:cxn ang="0">
                  <a:pos x="T2" y="T3"/>
                </a:cxn>
                <a:cxn ang="0">
                  <a:pos x="T4" y="T5"/>
                </a:cxn>
                <a:cxn ang="0">
                  <a:pos x="T6" y="T7"/>
                </a:cxn>
                <a:cxn ang="0">
                  <a:pos x="T8" y="T9"/>
                </a:cxn>
              </a:cxnLst>
              <a:rect l="0" t="0" r="r" b="b"/>
              <a:pathLst>
                <a:path w="7" h="18">
                  <a:moveTo>
                    <a:pt x="0" y="0"/>
                  </a:moveTo>
                  <a:lnTo>
                    <a:pt x="7" y="18"/>
                  </a:lnTo>
                  <a:lnTo>
                    <a:pt x="7" y="18"/>
                  </a:lnTo>
                  <a:lnTo>
                    <a:pt x="0" y="0"/>
                  </a:lnTo>
                  <a:lnTo>
                    <a:pt x="0" y="0"/>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913"/>
            <p:cNvSpPr/>
            <p:nvPr/>
          </p:nvSpPr>
          <p:spPr bwMode="auto">
            <a:xfrm>
              <a:off x="3776" y="2557"/>
              <a:ext cx="7" cy="17"/>
            </a:xfrm>
            <a:custGeom>
              <a:avLst/>
              <a:gdLst>
                <a:gd name="T0" fmla="*/ 5 w 7"/>
                <a:gd name="T1" fmla="*/ 17 h 17"/>
                <a:gd name="T2" fmla="*/ 7 w 7"/>
                <a:gd name="T3" fmla="*/ 17 h 17"/>
                <a:gd name="T4" fmla="*/ 0 w 7"/>
                <a:gd name="T5" fmla="*/ 0 h 17"/>
                <a:gd name="T6" fmla="*/ 0 w 7"/>
                <a:gd name="T7" fmla="*/ 0 h 17"/>
                <a:gd name="T8" fmla="*/ 5 w 7"/>
                <a:gd name="T9" fmla="*/ 17 h 17"/>
              </a:gdLst>
              <a:ahLst/>
              <a:cxnLst>
                <a:cxn ang="0">
                  <a:pos x="T0" y="T1"/>
                </a:cxn>
                <a:cxn ang="0">
                  <a:pos x="T2" y="T3"/>
                </a:cxn>
                <a:cxn ang="0">
                  <a:pos x="T4" y="T5"/>
                </a:cxn>
                <a:cxn ang="0">
                  <a:pos x="T6" y="T7"/>
                </a:cxn>
                <a:cxn ang="0">
                  <a:pos x="T8" y="T9"/>
                </a:cxn>
              </a:cxnLst>
              <a:rect l="0" t="0" r="r" b="b"/>
              <a:pathLst>
                <a:path w="7" h="17">
                  <a:moveTo>
                    <a:pt x="5" y="17"/>
                  </a:moveTo>
                  <a:lnTo>
                    <a:pt x="7" y="17"/>
                  </a:lnTo>
                  <a:lnTo>
                    <a:pt x="0" y="0"/>
                  </a:lnTo>
                  <a:lnTo>
                    <a:pt x="0" y="0"/>
                  </a:lnTo>
                  <a:lnTo>
                    <a:pt x="5" y="17"/>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914"/>
            <p:cNvSpPr/>
            <p:nvPr/>
          </p:nvSpPr>
          <p:spPr bwMode="auto">
            <a:xfrm>
              <a:off x="3701" y="1689"/>
              <a:ext cx="2" cy="5"/>
            </a:xfrm>
            <a:custGeom>
              <a:avLst/>
              <a:gdLst>
                <a:gd name="T0" fmla="*/ 0 w 2"/>
                <a:gd name="T1" fmla="*/ 0 h 5"/>
                <a:gd name="T2" fmla="*/ 2 w 2"/>
                <a:gd name="T3" fmla="*/ 0 h 5"/>
                <a:gd name="T4" fmla="*/ 2 w 2"/>
                <a:gd name="T5" fmla="*/ 5 h 5"/>
                <a:gd name="T6" fmla="*/ 2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2" y="0"/>
                  </a:lnTo>
                  <a:lnTo>
                    <a:pt x="2" y="5"/>
                  </a:lnTo>
                  <a:lnTo>
                    <a:pt x="2" y="5"/>
                  </a:lnTo>
                  <a:lnTo>
                    <a:pt x="0" y="0"/>
                  </a:lnTo>
                  <a:close/>
                </a:path>
              </a:pathLst>
            </a:custGeom>
            <a:solidFill>
              <a:srgbClr val="CED3D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Rectangle 915"/>
            <p:cNvSpPr>
              <a:spLocks noChangeArrowheads="1"/>
            </p:cNvSpPr>
            <p:nvPr/>
          </p:nvSpPr>
          <p:spPr bwMode="auto">
            <a:xfrm>
              <a:off x="3703" y="1694"/>
              <a:ext cx="1" cy="2"/>
            </a:xfrm>
            <a:prstGeom prst="rect">
              <a:avLst/>
            </a:prstGeom>
            <a:solidFill>
              <a:srgbClr val="1B1B1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7" name="Freeform 916"/>
            <p:cNvSpPr/>
            <p:nvPr/>
          </p:nvSpPr>
          <p:spPr bwMode="auto">
            <a:xfrm>
              <a:off x="3689" y="1609"/>
              <a:ext cx="17" cy="80"/>
            </a:xfrm>
            <a:custGeom>
              <a:avLst/>
              <a:gdLst>
                <a:gd name="T0" fmla="*/ 9 w 10"/>
                <a:gd name="T1" fmla="*/ 45 h 45"/>
                <a:gd name="T2" fmla="*/ 10 w 10"/>
                <a:gd name="T3" fmla="*/ 43 h 45"/>
                <a:gd name="T4" fmla="*/ 5 w 10"/>
                <a:gd name="T5" fmla="*/ 0 h 45"/>
                <a:gd name="T6" fmla="*/ 0 w 10"/>
                <a:gd name="T7" fmla="*/ 0 h 45"/>
                <a:gd name="T8" fmla="*/ 5 w 10"/>
                <a:gd name="T9" fmla="*/ 44 h 45"/>
                <a:gd name="T10" fmla="*/ 7 w 10"/>
                <a:gd name="T11" fmla="*/ 45 h 45"/>
                <a:gd name="T12" fmla="*/ 9 w 10"/>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10" h="45">
                  <a:moveTo>
                    <a:pt x="9" y="45"/>
                  </a:moveTo>
                  <a:cubicBezTo>
                    <a:pt x="9" y="45"/>
                    <a:pt x="10" y="43"/>
                    <a:pt x="10" y="43"/>
                  </a:cubicBezTo>
                  <a:cubicBezTo>
                    <a:pt x="5" y="0"/>
                    <a:pt x="5" y="0"/>
                    <a:pt x="5" y="0"/>
                  </a:cubicBezTo>
                  <a:cubicBezTo>
                    <a:pt x="0" y="0"/>
                    <a:pt x="0" y="0"/>
                    <a:pt x="0" y="0"/>
                  </a:cubicBezTo>
                  <a:cubicBezTo>
                    <a:pt x="5" y="44"/>
                    <a:pt x="5" y="44"/>
                    <a:pt x="5" y="44"/>
                  </a:cubicBezTo>
                  <a:cubicBezTo>
                    <a:pt x="5" y="44"/>
                    <a:pt x="6" y="45"/>
                    <a:pt x="7" y="45"/>
                  </a:cubicBezTo>
                  <a:cubicBezTo>
                    <a:pt x="9" y="45"/>
                    <a:pt x="9" y="45"/>
                    <a:pt x="9" y="45"/>
                  </a:cubicBezTo>
                </a:path>
              </a:pathLst>
            </a:custGeom>
            <a:solidFill>
              <a:srgbClr val="D37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917"/>
            <p:cNvSpPr/>
            <p:nvPr/>
          </p:nvSpPr>
          <p:spPr bwMode="auto">
            <a:xfrm>
              <a:off x="3681" y="1545"/>
              <a:ext cx="16" cy="67"/>
            </a:xfrm>
            <a:custGeom>
              <a:avLst/>
              <a:gdLst>
                <a:gd name="T0" fmla="*/ 9 w 9"/>
                <a:gd name="T1" fmla="*/ 38 h 38"/>
                <a:gd name="T2" fmla="*/ 5 w 9"/>
                <a:gd name="T3" fmla="*/ 2 h 38"/>
                <a:gd name="T4" fmla="*/ 2 w 9"/>
                <a:gd name="T5" fmla="*/ 0 h 38"/>
                <a:gd name="T6" fmla="*/ 0 w 9"/>
                <a:gd name="T7" fmla="*/ 2 h 38"/>
                <a:gd name="T8" fmla="*/ 4 w 9"/>
                <a:gd name="T9" fmla="*/ 38 h 38"/>
                <a:gd name="T10" fmla="*/ 9 w 9"/>
                <a:gd name="T11" fmla="*/ 38 h 38"/>
              </a:gdLst>
              <a:ahLst/>
              <a:cxnLst>
                <a:cxn ang="0">
                  <a:pos x="T0" y="T1"/>
                </a:cxn>
                <a:cxn ang="0">
                  <a:pos x="T2" y="T3"/>
                </a:cxn>
                <a:cxn ang="0">
                  <a:pos x="T4" y="T5"/>
                </a:cxn>
                <a:cxn ang="0">
                  <a:pos x="T6" y="T7"/>
                </a:cxn>
                <a:cxn ang="0">
                  <a:pos x="T8" y="T9"/>
                </a:cxn>
                <a:cxn ang="0">
                  <a:pos x="T10" y="T11"/>
                </a:cxn>
              </a:cxnLst>
              <a:rect l="0" t="0" r="r" b="b"/>
              <a:pathLst>
                <a:path w="9" h="38">
                  <a:moveTo>
                    <a:pt x="9" y="38"/>
                  </a:moveTo>
                  <a:cubicBezTo>
                    <a:pt x="5" y="2"/>
                    <a:pt x="5" y="2"/>
                    <a:pt x="5" y="2"/>
                  </a:cubicBezTo>
                  <a:cubicBezTo>
                    <a:pt x="5" y="0"/>
                    <a:pt x="3" y="0"/>
                    <a:pt x="2" y="0"/>
                  </a:cubicBezTo>
                  <a:cubicBezTo>
                    <a:pt x="1" y="0"/>
                    <a:pt x="0" y="1"/>
                    <a:pt x="0" y="2"/>
                  </a:cubicBezTo>
                  <a:cubicBezTo>
                    <a:pt x="4" y="38"/>
                    <a:pt x="4" y="38"/>
                    <a:pt x="4" y="38"/>
                  </a:cubicBezTo>
                  <a:cubicBezTo>
                    <a:pt x="9" y="38"/>
                    <a:pt x="9" y="38"/>
                    <a:pt x="9" y="38"/>
                  </a:cubicBezTo>
                </a:path>
              </a:pathLst>
            </a:custGeom>
            <a:solidFill>
              <a:srgbClr val="D37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918"/>
            <p:cNvSpPr/>
            <p:nvPr/>
          </p:nvSpPr>
          <p:spPr bwMode="auto">
            <a:xfrm>
              <a:off x="3690" y="1609"/>
              <a:ext cx="13" cy="80"/>
            </a:xfrm>
            <a:custGeom>
              <a:avLst/>
              <a:gdLst>
                <a:gd name="T0" fmla="*/ 7 w 7"/>
                <a:gd name="T1" fmla="*/ 45 h 45"/>
                <a:gd name="T2" fmla="*/ 7 w 7"/>
                <a:gd name="T3" fmla="*/ 43 h 45"/>
                <a:gd name="T4" fmla="*/ 2 w 7"/>
                <a:gd name="T5" fmla="*/ 0 h 45"/>
                <a:gd name="T6" fmla="*/ 0 w 7"/>
                <a:gd name="T7" fmla="*/ 0 h 45"/>
                <a:gd name="T8" fmla="*/ 5 w 7"/>
                <a:gd name="T9" fmla="*/ 43 h 45"/>
                <a:gd name="T10" fmla="*/ 6 w 7"/>
                <a:gd name="T11" fmla="*/ 45 h 45"/>
                <a:gd name="T12" fmla="*/ 7 w 7"/>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7" h="45">
                  <a:moveTo>
                    <a:pt x="7" y="45"/>
                  </a:moveTo>
                  <a:cubicBezTo>
                    <a:pt x="7" y="45"/>
                    <a:pt x="7" y="44"/>
                    <a:pt x="7" y="43"/>
                  </a:cubicBezTo>
                  <a:cubicBezTo>
                    <a:pt x="2" y="0"/>
                    <a:pt x="2" y="0"/>
                    <a:pt x="2" y="0"/>
                  </a:cubicBezTo>
                  <a:cubicBezTo>
                    <a:pt x="0" y="0"/>
                    <a:pt x="0" y="0"/>
                    <a:pt x="0" y="0"/>
                  </a:cubicBezTo>
                  <a:cubicBezTo>
                    <a:pt x="5" y="43"/>
                    <a:pt x="5" y="43"/>
                    <a:pt x="5" y="43"/>
                  </a:cubicBezTo>
                  <a:cubicBezTo>
                    <a:pt x="5" y="44"/>
                    <a:pt x="6" y="45"/>
                    <a:pt x="6" y="45"/>
                  </a:cubicBezTo>
                  <a:cubicBezTo>
                    <a:pt x="7" y="45"/>
                    <a:pt x="7" y="45"/>
                    <a:pt x="7" y="45"/>
                  </a:cubicBezTo>
                </a:path>
              </a:pathLst>
            </a:custGeom>
            <a:solidFill>
              <a:srgbClr val="DF8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919"/>
            <p:cNvSpPr/>
            <p:nvPr/>
          </p:nvSpPr>
          <p:spPr bwMode="auto">
            <a:xfrm>
              <a:off x="3683" y="1545"/>
              <a:ext cx="13" cy="67"/>
            </a:xfrm>
            <a:custGeom>
              <a:avLst/>
              <a:gdLst>
                <a:gd name="T0" fmla="*/ 7 w 7"/>
                <a:gd name="T1" fmla="*/ 38 h 38"/>
                <a:gd name="T2" fmla="*/ 2 w 7"/>
                <a:gd name="T3" fmla="*/ 2 h 38"/>
                <a:gd name="T4" fmla="*/ 1 w 7"/>
                <a:gd name="T5" fmla="*/ 0 h 38"/>
                <a:gd name="T6" fmla="*/ 0 w 7"/>
                <a:gd name="T7" fmla="*/ 2 h 38"/>
                <a:gd name="T8" fmla="*/ 4 w 7"/>
                <a:gd name="T9" fmla="*/ 38 h 38"/>
                <a:gd name="T10" fmla="*/ 7 w 7"/>
                <a:gd name="T11" fmla="*/ 38 h 38"/>
              </a:gdLst>
              <a:ahLst/>
              <a:cxnLst>
                <a:cxn ang="0">
                  <a:pos x="T0" y="T1"/>
                </a:cxn>
                <a:cxn ang="0">
                  <a:pos x="T2" y="T3"/>
                </a:cxn>
                <a:cxn ang="0">
                  <a:pos x="T4" y="T5"/>
                </a:cxn>
                <a:cxn ang="0">
                  <a:pos x="T6" y="T7"/>
                </a:cxn>
                <a:cxn ang="0">
                  <a:pos x="T8" y="T9"/>
                </a:cxn>
                <a:cxn ang="0">
                  <a:pos x="T10" y="T11"/>
                </a:cxn>
              </a:cxnLst>
              <a:rect l="0" t="0" r="r" b="b"/>
              <a:pathLst>
                <a:path w="7" h="38">
                  <a:moveTo>
                    <a:pt x="7" y="38"/>
                  </a:moveTo>
                  <a:cubicBezTo>
                    <a:pt x="2" y="2"/>
                    <a:pt x="2" y="2"/>
                    <a:pt x="2" y="2"/>
                  </a:cubicBezTo>
                  <a:cubicBezTo>
                    <a:pt x="2" y="1"/>
                    <a:pt x="2" y="0"/>
                    <a:pt x="1" y="0"/>
                  </a:cubicBezTo>
                  <a:cubicBezTo>
                    <a:pt x="0" y="0"/>
                    <a:pt x="0" y="1"/>
                    <a:pt x="0" y="2"/>
                  </a:cubicBezTo>
                  <a:cubicBezTo>
                    <a:pt x="4" y="38"/>
                    <a:pt x="4" y="38"/>
                    <a:pt x="4" y="38"/>
                  </a:cubicBezTo>
                  <a:cubicBezTo>
                    <a:pt x="7" y="38"/>
                    <a:pt x="7" y="38"/>
                    <a:pt x="7" y="38"/>
                  </a:cubicBezTo>
                </a:path>
              </a:pathLst>
            </a:custGeom>
            <a:solidFill>
              <a:srgbClr val="DF8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920"/>
            <p:cNvSpPr>
              <a:spLocks noEditPoints="1"/>
            </p:cNvSpPr>
            <p:nvPr/>
          </p:nvSpPr>
          <p:spPr bwMode="auto">
            <a:xfrm>
              <a:off x="3676" y="1548"/>
              <a:ext cx="11" cy="55"/>
            </a:xfrm>
            <a:custGeom>
              <a:avLst/>
              <a:gdLst>
                <a:gd name="T0" fmla="*/ 3 w 6"/>
                <a:gd name="T1" fmla="*/ 0 h 31"/>
                <a:gd name="T2" fmla="*/ 3 w 6"/>
                <a:gd name="T3" fmla="*/ 1 h 31"/>
                <a:gd name="T4" fmla="*/ 1 w 6"/>
                <a:gd name="T5" fmla="*/ 3 h 31"/>
                <a:gd name="T6" fmla="*/ 4 w 6"/>
                <a:gd name="T7" fmla="*/ 27 h 31"/>
                <a:gd name="T8" fmla="*/ 5 w 6"/>
                <a:gd name="T9" fmla="*/ 28 h 31"/>
                <a:gd name="T10" fmla="*/ 4 w 6"/>
                <a:gd name="T11" fmla="*/ 30 h 31"/>
                <a:gd name="T12" fmla="*/ 4 w 6"/>
                <a:gd name="T13" fmla="*/ 31 h 31"/>
                <a:gd name="T14" fmla="*/ 0 w 6"/>
                <a:gd name="T15" fmla="*/ 3 h 31"/>
                <a:gd name="T16" fmla="*/ 3 w 6"/>
                <a:gd name="T17" fmla="*/ 0 h 31"/>
                <a:gd name="T18" fmla="*/ 4 w 6"/>
                <a:gd name="T19" fmla="*/ 30 h 31"/>
                <a:gd name="T20" fmla="*/ 5 w 6"/>
                <a:gd name="T21" fmla="*/ 29 h 31"/>
                <a:gd name="T22" fmla="*/ 4 w 6"/>
                <a:gd name="T23" fmla="*/ 28 h 31"/>
                <a:gd name="T24" fmla="*/ 4 w 6"/>
                <a:gd name="T25"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1">
                  <a:moveTo>
                    <a:pt x="3" y="0"/>
                  </a:moveTo>
                  <a:cubicBezTo>
                    <a:pt x="3" y="1"/>
                    <a:pt x="3" y="1"/>
                    <a:pt x="3" y="1"/>
                  </a:cubicBezTo>
                  <a:cubicBezTo>
                    <a:pt x="2" y="1"/>
                    <a:pt x="1" y="2"/>
                    <a:pt x="1" y="3"/>
                  </a:cubicBezTo>
                  <a:cubicBezTo>
                    <a:pt x="4" y="27"/>
                    <a:pt x="4" y="27"/>
                    <a:pt x="4" y="27"/>
                  </a:cubicBezTo>
                  <a:cubicBezTo>
                    <a:pt x="5" y="27"/>
                    <a:pt x="5" y="28"/>
                    <a:pt x="5" y="28"/>
                  </a:cubicBezTo>
                  <a:cubicBezTo>
                    <a:pt x="6" y="29"/>
                    <a:pt x="5" y="30"/>
                    <a:pt x="4" y="30"/>
                  </a:cubicBezTo>
                  <a:cubicBezTo>
                    <a:pt x="4" y="31"/>
                    <a:pt x="4" y="31"/>
                    <a:pt x="4" y="31"/>
                  </a:cubicBezTo>
                  <a:cubicBezTo>
                    <a:pt x="0" y="3"/>
                    <a:pt x="0" y="3"/>
                    <a:pt x="0" y="3"/>
                  </a:cubicBezTo>
                  <a:cubicBezTo>
                    <a:pt x="0" y="2"/>
                    <a:pt x="1" y="0"/>
                    <a:pt x="3" y="0"/>
                  </a:cubicBezTo>
                  <a:close/>
                  <a:moveTo>
                    <a:pt x="4" y="30"/>
                  </a:moveTo>
                  <a:cubicBezTo>
                    <a:pt x="5" y="29"/>
                    <a:pt x="5" y="29"/>
                    <a:pt x="5" y="29"/>
                  </a:cubicBezTo>
                  <a:cubicBezTo>
                    <a:pt x="5" y="28"/>
                    <a:pt x="4" y="28"/>
                    <a:pt x="4" y="28"/>
                  </a:cubicBezTo>
                  <a:lnTo>
                    <a:pt x="4" y="30"/>
                  </a:lnTo>
                  <a:close/>
                </a:path>
              </a:pathLst>
            </a:custGeom>
            <a:solidFill>
              <a:srgbClr val="F2C8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921"/>
            <p:cNvSpPr/>
            <p:nvPr/>
          </p:nvSpPr>
          <p:spPr bwMode="auto">
            <a:xfrm>
              <a:off x="3689" y="1605"/>
              <a:ext cx="8" cy="4"/>
            </a:xfrm>
            <a:custGeom>
              <a:avLst/>
              <a:gdLst>
                <a:gd name="T0" fmla="*/ 0 w 8"/>
                <a:gd name="T1" fmla="*/ 2 h 4"/>
                <a:gd name="T2" fmla="*/ 8 w 8"/>
                <a:gd name="T3" fmla="*/ 0 h 4"/>
                <a:gd name="T4" fmla="*/ 8 w 8"/>
                <a:gd name="T5" fmla="*/ 2 h 4"/>
                <a:gd name="T6" fmla="*/ 0 w 8"/>
                <a:gd name="T7" fmla="*/ 4 h 4"/>
                <a:gd name="T8" fmla="*/ 0 w 8"/>
                <a:gd name="T9" fmla="*/ 2 h 4"/>
              </a:gdLst>
              <a:ahLst/>
              <a:cxnLst>
                <a:cxn ang="0">
                  <a:pos x="T0" y="T1"/>
                </a:cxn>
                <a:cxn ang="0">
                  <a:pos x="T2" y="T3"/>
                </a:cxn>
                <a:cxn ang="0">
                  <a:pos x="T4" y="T5"/>
                </a:cxn>
                <a:cxn ang="0">
                  <a:pos x="T6" y="T7"/>
                </a:cxn>
                <a:cxn ang="0">
                  <a:pos x="T8" y="T9"/>
                </a:cxn>
              </a:cxnLst>
              <a:rect l="0" t="0" r="r" b="b"/>
              <a:pathLst>
                <a:path w="8" h="4">
                  <a:moveTo>
                    <a:pt x="0" y="2"/>
                  </a:moveTo>
                  <a:lnTo>
                    <a:pt x="8" y="0"/>
                  </a:lnTo>
                  <a:lnTo>
                    <a:pt x="8" y="2"/>
                  </a:lnTo>
                  <a:lnTo>
                    <a:pt x="0" y="4"/>
                  </a:lnTo>
                  <a:lnTo>
                    <a:pt x="0" y="2"/>
                  </a:lnTo>
                  <a:close/>
                </a:path>
              </a:pathLst>
            </a:custGeom>
            <a:solidFill>
              <a:srgbClr val="F2C8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922"/>
            <p:cNvSpPr/>
            <p:nvPr/>
          </p:nvSpPr>
          <p:spPr bwMode="auto">
            <a:xfrm>
              <a:off x="3689" y="1605"/>
              <a:ext cx="8" cy="4"/>
            </a:xfrm>
            <a:custGeom>
              <a:avLst/>
              <a:gdLst>
                <a:gd name="T0" fmla="*/ 0 w 8"/>
                <a:gd name="T1" fmla="*/ 2 h 4"/>
                <a:gd name="T2" fmla="*/ 8 w 8"/>
                <a:gd name="T3" fmla="*/ 0 h 4"/>
                <a:gd name="T4" fmla="*/ 8 w 8"/>
                <a:gd name="T5" fmla="*/ 2 h 4"/>
                <a:gd name="T6" fmla="*/ 0 w 8"/>
                <a:gd name="T7" fmla="*/ 4 h 4"/>
                <a:gd name="T8" fmla="*/ 0 w 8"/>
                <a:gd name="T9" fmla="*/ 2 h 4"/>
              </a:gdLst>
              <a:ahLst/>
              <a:cxnLst>
                <a:cxn ang="0">
                  <a:pos x="T0" y="T1"/>
                </a:cxn>
                <a:cxn ang="0">
                  <a:pos x="T2" y="T3"/>
                </a:cxn>
                <a:cxn ang="0">
                  <a:pos x="T4" y="T5"/>
                </a:cxn>
                <a:cxn ang="0">
                  <a:pos x="T6" y="T7"/>
                </a:cxn>
                <a:cxn ang="0">
                  <a:pos x="T8" y="T9"/>
                </a:cxn>
              </a:cxnLst>
              <a:rect l="0" t="0" r="r" b="b"/>
              <a:pathLst>
                <a:path w="8" h="4">
                  <a:moveTo>
                    <a:pt x="0" y="2"/>
                  </a:moveTo>
                  <a:lnTo>
                    <a:pt x="8" y="0"/>
                  </a:lnTo>
                  <a:lnTo>
                    <a:pt x="8" y="2"/>
                  </a:lnTo>
                  <a:lnTo>
                    <a:pt x="0" y="4"/>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923"/>
            <p:cNvSpPr/>
            <p:nvPr/>
          </p:nvSpPr>
          <p:spPr bwMode="auto">
            <a:xfrm>
              <a:off x="3681" y="1547"/>
              <a:ext cx="9" cy="3"/>
            </a:xfrm>
            <a:custGeom>
              <a:avLst/>
              <a:gdLst>
                <a:gd name="T0" fmla="*/ 0 w 9"/>
                <a:gd name="T1" fmla="*/ 1 h 3"/>
                <a:gd name="T2" fmla="*/ 9 w 9"/>
                <a:gd name="T3" fmla="*/ 0 h 3"/>
                <a:gd name="T4" fmla="*/ 9 w 9"/>
                <a:gd name="T5" fmla="*/ 1 h 3"/>
                <a:gd name="T6" fmla="*/ 0 w 9"/>
                <a:gd name="T7" fmla="*/ 3 h 3"/>
                <a:gd name="T8" fmla="*/ 0 w 9"/>
                <a:gd name="T9" fmla="*/ 1 h 3"/>
              </a:gdLst>
              <a:ahLst/>
              <a:cxnLst>
                <a:cxn ang="0">
                  <a:pos x="T0" y="T1"/>
                </a:cxn>
                <a:cxn ang="0">
                  <a:pos x="T2" y="T3"/>
                </a:cxn>
                <a:cxn ang="0">
                  <a:pos x="T4" y="T5"/>
                </a:cxn>
                <a:cxn ang="0">
                  <a:pos x="T6" y="T7"/>
                </a:cxn>
                <a:cxn ang="0">
                  <a:pos x="T8" y="T9"/>
                </a:cxn>
              </a:cxnLst>
              <a:rect l="0" t="0" r="r" b="b"/>
              <a:pathLst>
                <a:path w="9" h="3">
                  <a:moveTo>
                    <a:pt x="0" y="1"/>
                  </a:moveTo>
                  <a:lnTo>
                    <a:pt x="9" y="0"/>
                  </a:lnTo>
                  <a:lnTo>
                    <a:pt x="9" y="1"/>
                  </a:lnTo>
                  <a:lnTo>
                    <a:pt x="0" y="3"/>
                  </a:lnTo>
                  <a:lnTo>
                    <a:pt x="0" y="1"/>
                  </a:lnTo>
                  <a:close/>
                </a:path>
              </a:pathLst>
            </a:custGeom>
            <a:solidFill>
              <a:srgbClr val="F2C8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924"/>
            <p:cNvSpPr/>
            <p:nvPr/>
          </p:nvSpPr>
          <p:spPr bwMode="auto">
            <a:xfrm>
              <a:off x="3683" y="1548"/>
              <a:ext cx="6" cy="2"/>
            </a:xfrm>
            <a:custGeom>
              <a:avLst/>
              <a:gdLst>
                <a:gd name="T0" fmla="*/ 6 w 6"/>
                <a:gd name="T1" fmla="*/ 0 h 2"/>
                <a:gd name="T2" fmla="*/ 4 w 6"/>
                <a:gd name="T3" fmla="*/ 0 h 2"/>
                <a:gd name="T4" fmla="*/ 4 w 6"/>
                <a:gd name="T5" fmla="*/ 0 h 2"/>
                <a:gd name="T6" fmla="*/ 0 w 6"/>
                <a:gd name="T7" fmla="*/ 0 h 2"/>
                <a:gd name="T8" fmla="*/ 0 w 6"/>
                <a:gd name="T9" fmla="*/ 0 h 2"/>
                <a:gd name="T10" fmla="*/ 0 w 6"/>
                <a:gd name="T11" fmla="*/ 2 h 2"/>
                <a:gd name="T12" fmla="*/ 6 w 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lnTo>
                    <a:pt x="4" y="0"/>
                  </a:lnTo>
                  <a:lnTo>
                    <a:pt x="4" y="0"/>
                  </a:lnTo>
                  <a:lnTo>
                    <a:pt x="0" y="0"/>
                  </a:lnTo>
                  <a:lnTo>
                    <a:pt x="0" y="0"/>
                  </a:lnTo>
                  <a:lnTo>
                    <a:pt x="0" y="2"/>
                  </a:lnTo>
                  <a:lnTo>
                    <a:pt x="6" y="0"/>
                  </a:lnTo>
                  <a:close/>
                </a:path>
              </a:pathLst>
            </a:custGeom>
            <a:solidFill>
              <a:srgbClr val="FFD87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Rectangle 925"/>
            <p:cNvSpPr>
              <a:spLocks noChangeArrowheads="1"/>
            </p:cNvSpPr>
            <p:nvPr/>
          </p:nvSpPr>
          <p:spPr bwMode="auto">
            <a:xfrm>
              <a:off x="3697" y="1612"/>
              <a:ext cx="1" cy="1"/>
            </a:xfrm>
            <a:prstGeom prst="rect">
              <a:avLst/>
            </a:prstGeom>
            <a:solidFill>
              <a:srgbClr val="604B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7" name="Freeform 926"/>
            <p:cNvSpPr>
              <a:spLocks noEditPoints="1"/>
            </p:cNvSpPr>
            <p:nvPr/>
          </p:nvSpPr>
          <p:spPr bwMode="auto">
            <a:xfrm>
              <a:off x="3689" y="1612"/>
              <a:ext cx="8" cy="2"/>
            </a:xfrm>
            <a:custGeom>
              <a:avLst/>
              <a:gdLst>
                <a:gd name="T0" fmla="*/ 3 w 8"/>
                <a:gd name="T1" fmla="*/ 0 h 2"/>
                <a:gd name="T2" fmla="*/ 0 w 8"/>
                <a:gd name="T3" fmla="*/ 0 h 2"/>
                <a:gd name="T4" fmla="*/ 0 w 8"/>
                <a:gd name="T5" fmla="*/ 2 h 2"/>
                <a:gd name="T6" fmla="*/ 3 w 8"/>
                <a:gd name="T7" fmla="*/ 2 h 2"/>
                <a:gd name="T8" fmla="*/ 3 w 8"/>
                <a:gd name="T9" fmla="*/ 0 h 2"/>
                <a:gd name="T10" fmla="*/ 8 w 8"/>
                <a:gd name="T11" fmla="*/ 0 h 2"/>
                <a:gd name="T12" fmla="*/ 7 w 8"/>
                <a:gd name="T13" fmla="*/ 0 h 2"/>
                <a:gd name="T14" fmla="*/ 7 w 8"/>
                <a:gd name="T15" fmla="*/ 0 h 2"/>
                <a:gd name="T16" fmla="*/ 8 w 8"/>
                <a:gd name="T17" fmla="*/ 0 h 2"/>
                <a:gd name="T18" fmla="*/ 8 w 8"/>
                <a:gd name="T19" fmla="*/ 0 h 2"/>
                <a:gd name="T20" fmla="*/ 8 w 8"/>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2">
                  <a:moveTo>
                    <a:pt x="3" y="0"/>
                  </a:moveTo>
                  <a:lnTo>
                    <a:pt x="0" y="0"/>
                  </a:lnTo>
                  <a:lnTo>
                    <a:pt x="0" y="2"/>
                  </a:lnTo>
                  <a:lnTo>
                    <a:pt x="3" y="2"/>
                  </a:lnTo>
                  <a:lnTo>
                    <a:pt x="3" y="0"/>
                  </a:lnTo>
                  <a:close/>
                  <a:moveTo>
                    <a:pt x="8" y="0"/>
                  </a:moveTo>
                  <a:lnTo>
                    <a:pt x="7" y="0"/>
                  </a:lnTo>
                  <a:lnTo>
                    <a:pt x="7" y="0"/>
                  </a:lnTo>
                  <a:lnTo>
                    <a:pt x="8" y="0"/>
                  </a:lnTo>
                  <a:lnTo>
                    <a:pt x="8" y="0"/>
                  </a:lnTo>
                  <a:lnTo>
                    <a:pt x="8" y="0"/>
                  </a:lnTo>
                  <a:close/>
                </a:path>
              </a:pathLst>
            </a:custGeom>
            <a:solidFill>
              <a:srgbClr val="BD65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927"/>
            <p:cNvSpPr>
              <a:spLocks noEditPoints="1"/>
            </p:cNvSpPr>
            <p:nvPr/>
          </p:nvSpPr>
          <p:spPr bwMode="auto">
            <a:xfrm>
              <a:off x="3689" y="1612"/>
              <a:ext cx="8" cy="2"/>
            </a:xfrm>
            <a:custGeom>
              <a:avLst/>
              <a:gdLst>
                <a:gd name="T0" fmla="*/ 3 w 8"/>
                <a:gd name="T1" fmla="*/ 0 h 2"/>
                <a:gd name="T2" fmla="*/ 0 w 8"/>
                <a:gd name="T3" fmla="*/ 0 h 2"/>
                <a:gd name="T4" fmla="*/ 0 w 8"/>
                <a:gd name="T5" fmla="*/ 2 h 2"/>
                <a:gd name="T6" fmla="*/ 3 w 8"/>
                <a:gd name="T7" fmla="*/ 2 h 2"/>
                <a:gd name="T8" fmla="*/ 3 w 8"/>
                <a:gd name="T9" fmla="*/ 0 h 2"/>
                <a:gd name="T10" fmla="*/ 8 w 8"/>
                <a:gd name="T11" fmla="*/ 0 h 2"/>
                <a:gd name="T12" fmla="*/ 7 w 8"/>
                <a:gd name="T13" fmla="*/ 0 h 2"/>
                <a:gd name="T14" fmla="*/ 7 w 8"/>
                <a:gd name="T15" fmla="*/ 0 h 2"/>
                <a:gd name="T16" fmla="*/ 8 w 8"/>
                <a:gd name="T17" fmla="*/ 0 h 2"/>
                <a:gd name="T18" fmla="*/ 8 w 8"/>
                <a:gd name="T19" fmla="*/ 0 h 2"/>
                <a:gd name="T20" fmla="*/ 8 w 8"/>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2">
                  <a:moveTo>
                    <a:pt x="3" y="0"/>
                  </a:moveTo>
                  <a:lnTo>
                    <a:pt x="0" y="0"/>
                  </a:lnTo>
                  <a:lnTo>
                    <a:pt x="0" y="2"/>
                  </a:lnTo>
                  <a:lnTo>
                    <a:pt x="3" y="2"/>
                  </a:lnTo>
                  <a:lnTo>
                    <a:pt x="3" y="0"/>
                  </a:lnTo>
                  <a:moveTo>
                    <a:pt x="8" y="0"/>
                  </a:moveTo>
                  <a:lnTo>
                    <a:pt x="7" y="0"/>
                  </a:lnTo>
                  <a:lnTo>
                    <a:pt x="7" y="0"/>
                  </a:lnTo>
                  <a:lnTo>
                    <a:pt x="8" y="0"/>
                  </a:lnTo>
                  <a:lnTo>
                    <a:pt x="8"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928"/>
            <p:cNvSpPr>
              <a:spLocks noEditPoints="1"/>
            </p:cNvSpPr>
            <p:nvPr/>
          </p:nvSpPr>
          <p:spPr bwMode="auto">
            <a:xfrm>
              <a:off x="3689" y="1612"/>
              <a:ext cx="8" cy="0"/>
            </a:xfrm>
            <a:custGeom>
              <a:avLst/>
              <a:gdLst>
                <a:gd name="T0" fmla="*/ 3 w 8"/>
                <a:gd name="T1" fmla="*/ 1 w 8"/>
                <a:gd name="T2" fmla="*/ 1 w 8"/>
                <a:gd name="T3" fmla="*/ 0 w 8"/>
                <a:gd name="T4" fmla="*/ 0 w 8"/>
                <a:gd name="T5" fmla="*/ 3 w 8"/>
                <a:gd name="T6" fmla="*/ 3 w 8"/>
                <a:gd name="T7" fmla="*/ 8 w 8"/>
                <a:gd name="T8" fmla="*/ 7 w 8"/>
                <a:gd name="T9" fmla="*/ 7 w 8"/>
                <a:gd name="T10" fmla="*/ 8 w 8"/>
                <a:gd name="T11" fmla="*/ 8 w 8"/>
                <a:gd name="T12"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8">
                  <a:moveTo>
                    <a:pt x="3" y="0"/>
                  </a:moveTo>
                  <a:lnTo>
                    <a:pt x="1" y="0"/>
                  </a:lnTo>
                  <a:lnTo>
                    <a:pt x="1" y="0"/>
                  </a:lnTo>
                  <a:lnTo>
                    <a:pt x="0" y="0"/>
                  </a:lnTo>
                  <a:lnTo>
                    <a:pt x="0" y="0"/>
                  </a:lnTo>
                  <a:lnTo>
                    <a:pt x="3" y="0"/>
                  </a:lnTo>
                  <a:lnTo>
                    <a:pt x="3" y="0"/>
                  </a:lnTo>
                  <a:close/>
                  <a:moveTo>
                    <a:pt x="8" y="0"/>
                  </a:moveTo>
                  <a:lnTo>
                    <a:pt x="7" y="0"/>
                  </a:lnTo>
                  <a:lnTo>
                    <a:pt x="7" y="0"/>
                  </a:lnTo>
                  <a:lnTo>
                    <a:pt x="8" y="0"/>
                  </a:lnTo>
                  <a:lnTo>
                    <a:pt x="8" y="0"/>
                  </a:lnTo>
                  <a:lnTo>
                    <a:pt x="8" y="0"/>
                  </a:lnTo>
                  <a:close/>
                </a:path>
              </a:pathLst>
            </a:custGeom>
            <a:solidFill>
              <a:srgbClr val="BD65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929"/>
            <p:cNvSpPr>
              <a:spLocks noEditPoints="1"/>
            </p:cNvSpPr>
            <p:nvPr/>
          </p:nvSpPr>
          <p:spPr bwMode="auto">
            <a:xfrm>
              <a:off x="3689" y="1612"/>
              <a:ext cx="8" cy="0"/>
            </a:xfrm>
            <a:custGeom>
              <a:avLst/>
              <a:gdLst>
                <a:gd name="T0" fmla="*/ 3 w 8"/>
                <a:gd name="T1" fmla="*/ 1 w 8"/>
                <a:gd name="T2" fmla="*/ 1 w 8"/>
                <a:gd name="T3" fmla="*/ 0 w 8"/>
                <a:gd name="T4" fmla="*/ 0 w 8"/>
                <a:gd name="T5" fmla="*/ 3 w 8"/>
                <a:gd name="T6" fmla="*/ 3 w 8"/>
                <a:gd name="T7" fmla="*/ 8 w 8"/>
                <a:gd name="T8" fmla="*/ 7 w 8"/>
                <a:gd name="T9" fmla="*/ 7 w 8"/>
                <a:gd name="T10" fmla="*/ 8 w 8"/>
                <a:gd name="T11" fmla="*/ 8 w 8"/>
                <a:gd name="T12"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8">
                  <a:moveTo>
                    <a:pt x="3" y="0"/>
                  </a:moveTo>
                  <a:lnTo>
                    <a:pt x="1" y="0"/>
                  </a:lnTo>
                  <a:lnTo>
                    <a:pt x="1" y="0"/>
                  </a:lnTo>
                  <a:lnTo>
                    <a:pt x="0" y="0"/>
                  </a:lnTo>
                  <a:lnTo>
                    <a:pt x="0" y="0"/>
                  </a:lnTo>
                  <a:lnTo>
                    <a:pt x="3" y="0"/>
                  </a:lnTo>
                  <a:lnTo>
                    <a:pt x="3" y="0"/>
                  </a:lnTo>
                  <a:moveTo>
                    <a:pt x="8" y="0"/>
                  </a:moveTo>
                  <a:lnTo>
                    <a:pt x="7" y="0"/>
                  </a:lnTo>
                  <a:lnTo>
                    <a:pt x="7" y="0"/>
                  </a:lnTo>
                  <a:lnTo>
                    <a:pt x="8" y="0"/>
                  </a:lnTo>
                  <a:lnTo>
                    <a:pt x="8"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930"/>
            <p:cNvSpPr/>
            <p:nvPr/>
          </p:nvSpPr>
          <p:spPr bwMode="auto">
            <a:xfrm>
              <a:off x="3692" y="1612"/>
              <a:ext cx="4" cy="2"/>
            </a:xfrm>
            <a:custGeom>
              <a:avLst/>
              <a:gdLst>
                <a:gd name="T0" fmla="*/ 4 w 4"/>
                <a:gd name="T1" fmla="*/ 0 h 2"/>
                <a:gd name="T2" fmla="*/ 2 w 4"/>
                <a:gd name="T3" fmla="*/ 0 h 2"/>
                <a:gd name="T4" fmla="*/ 0 w 4"/>
                <a:gd name="T5" fmla="*/ 0 h 2"/>
                <a:gd name="T6" fmla="*/ 0 w 4"/>
                <a:gd name="T7" fmla="*/ 0 h 2"/>
                <a:gd name="T8" fmla="*/ 0 w 4"/>
                <a:gd name="T9" fmla="*/ 2 h 2"/>
                <a:gd name="T10" fmla="*/ 4 w 4"/>
                <a:gd name="T11" fmla="*/ 0 h 2"/>
                <a:gd name="T12" fmla="*/ 4 w 4"/>
                <a:gd name="T13" fmla="*/ 0 h 2"/>
                <a:gd name="T14" fmla="*/ 4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0"/>
                  </a:moveTo>
                  <a:lnTo>
                    <a:pt x="2" y="0"/>
                  </a:lnTo>
                  <a:lnTo>
                    <a:pt x="0" y="0"/>
                  </a:lnTo>
                  <a:lnTo>
                    <a:pt x="0" y="0"/>
                  </a:lnTo>
                  <a:lnTo>
                    <a:pt x="0" y="2"/>
                  </a:lnTo>
                  <a:lnTo>
                    <a:pt x="4" y="0"/>
                  </a:lnTo>
                  <a:lnTo>
                    <a:pt x="4" y="0"/>
                  </a:lnTo>
                  <a:lnTo>
                    <a:pt x="4" y="0"/>
                  </a:lnTo>
                  <a:close/>
                </a:path>
              </a:pathLst>
            </a:custGeom>
            <a:solidFill>
              <a:srgbClr val="C56B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931"/>
            <p:cNvSpPr/>
            <p:nvPr/>
          </p:nvSpPr>
          <p:spPr bwMode="auto">
            <a:xfrm>
              <a:off x="3692" y="1612"/>
              <a:ext cx="4" cy="2"/>
            </a:xfrm>
            <a:custGeom>
              <a:avLst/>
              <a:gdLst>
                <a:gd name="T0" fmla="*/ 4 w 4"/>
                <a:gd name="T1" fmla="*/ 0 h 2"/>
                <a:gd name="T2" fmla="*/ 2 w 4"/>
                <a:gd name="T3" fmla="*/ 0 h 2"/>
                <a:gd name="T4" fmla="*/ 0 w 4"/>
                <a:gd name="T5" fmla="*/ 0 h 2"/>
                <a:gd name="T6" fmla="*/ 0 w 4"/>
                <a:gd name="T7" fmla="*/ 0 h 2"/>
                <a:gd name="T8" fmla="*/ 0 w 4"/>
                <a:gd name="T9" fmla="*/ 2 h 2"/>
                <a:gd name="T10" fmla="*/ 4 w 4"/>
                <a:gd name="T11" fmla="*/ 0 h 2"/>
                <a:gd name="T12" fmla="*/ 4 w 4"/>
                <a:gd name="T13" fmla="*/ 0 h 2"/>
                <a:gd name="T14" fmla="*/ 4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0"/>
                  </a:moveTo>
                  <a:lnTo>
                    <a:pt x="2" y="0"/>
                  </a:lnTo>
                  <a:lnTo>
                    <a:pt x="0" y="0"/>
                  </a:lnTo>
                  <a:lnTo>
                    <a:pt x="0" y="0"/>
                  </a:lnTo>
                  <a:lnTo>
                    <a:pt x="0" y="2"/>
                  </a:lnTo>
                  <a:lnTo>
                    <a:pt x="4" y="0"/>
                  </a:lnTo>
                  <a:lnTo>
                    <a:pt x="4"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932"/>
            <p:cNvSpPr/>
            <p:nvPr/>
          </p:nvSpPr>
          <p:spPr bwMode="auto">
            <a:xfrm>
              <a:off x="3690" y="1612"/>
              <a:ext cx="4" cy="0"/>
            </a:xfrm>
            <a:custGeom>
              <a:avLst/>
              <a:gdLst>
                <a:gd name="T0" fmla="*/ 4 w 4"/>
                <a:gd name="T1" fmla="*/ 0 w 4"/>
                <a:gd name="T2" fmla="*/ 0 w 4"/>
                <a:gd name="T3" fmla="*/ 2 w 4"/>
                <a:gd name="T4" fmla="*/ 4 w 4"/>
              </a:gdLst>
              <a:ahLst/>
              <a:cxnLst>
                <a:cxn ang="0">
                  <a:pos x="T0" y="0"/>
                </a:cxn>
                <a:cxn ang="0">
                  <a:pos x="T1" y="0"/>
                </a:cxn>
                <a:cxn ang="0">
                  <a:pos x="T2" y="0"/>
                </a:cxn>
                <a:cxn ang="0">
                  <a:pos x="T3" y="0"/>
                </a:cxn>
                <a:cxn ang="0">
                  <a:pos x="T4" y="0"/>
                </a:cxn>
              </a:cxnLst>
              <a:rect l="0" t="0" r="r" b="b"/>
              <a:pathLst>
                <a:path w="4">
                  <a:moveTo>
                    <a:pt x="4" y="0"/>
                  </a:moveTo>
                  <a:lnTo>
                    <a:pt x="0" y="0"/>
                  </a:lnTo>
                  <a:lnTo>
                    <a:pt x="0" y="0"/>
                  </a:lnTo>
                  <a:lnTo>
                    <a:pt x="2" y="0"/>
                  </a:lnTo>
                  <a:lnTo>
                    <a:pt x="4" y="0"/>
                  </a:lnTo>
                  <a:close/>
                </a:path>
              </a:pathLst>
            </a:custGeom>
            <a:solidFill>
              <a:srgbClr val="C56B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933"/>
            <p:cNvSpPr/>
            <p:nvPr/>
          </p:nvSpPr>
          <p:spPr bwMode="auto">
            <a:xfrm>
              <a:off x="3690" y="1612"/>
              <a:ext cx="4" cy="0"/>
            </a:xfrm>
            <a:custGeom>
              <a:avLst/>
              <a:gdLst>
                <a:gd name="T0" fmla="*/ 4 w 4"/>
                <a:gd name="T1" fmla="*/ 0 w 4"/>
                <a:gd name="T2" fmla="*/ 0 w 4"/>
                <a:gd name="T3" fmla="*/ 2 w 4"/>
                <a:gd name="T4" fmla="*/ 4 w 4"/>
              </a:gdLst>
              <a:ahLst/>
              <a:cxnLst>
                <a:cxn ang="0">
                  <a:pos x="T0" y="0"/>
                </a:cxn>
                <a:cxn ang="0">
                  <a:pos x="T1" y="0"/>
                </a:cxn>
                <a:cxn ang="0">
                  <a:pos x="T2" y="0"/>
                </a:cxn>
                <a:cxn ang="0">
                  <a:pos x="T3" y="0"/>
                </a:cxn>
                <a:cxn ang="0">
                  <a:pos x="T4" y="0"/>
                </a:cxn>
              </a:cxnLst>
              <a:rect l="0" t="0" r="r" b="b"/>
              <a:pathLst>
                <a:path w="4">
                  <a:moveTo>
                    <a:pt x="4" y="0"/>
                  </a:moveTo>
                  <a:lnTo>
                    <a:pt x="0" y="0"/>
                  </a:lnTo>
                  <a:lnTo>
                    <a:pt x="0" y="0"/>
                  </a:lnTo>
                  <a:lnTo>
                    <a:pt x="2"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934"/>
            <p:cNvSpPr/>
            <p:nvPr/>
          </p:nvSpPr>
          <p:spPr bwMode="auto">
            <a:xfrm>
              <a:off x="3903" y="2667"/>
              <a:ext cx="25" cy="160"/>
            </a:xfrm>
            <a:custGeom>
              <a:avLst/>
              <a:gdLst>
                <a:gd name="T0" fmla="*/ 16 w 25"/>
                <a:gd name="T1" fmla="*/ 0 h 160"/>
                <a:gd name="T2" fmla="*/ 9 w 25"/>
                <a:gd name="T3" fmla="*/ 12 h 160"/>
                <a:gd name="T4" fmla="*/ 15 w 25"/>
                <a:gd name="T5" fmla="*/ 14 h 160"/>
                <a:gd name="T6" fmla="*/ 13 w 25"/>
                <a:gd name="T7" fmla="*/ 48 h 160"/>
                <a:gd name="T8" fmla="*/ 22 w 25"/>
                <a:gd name="T9" fmla="*/ 82 h 160"/>
                <a:gd name="T10" fmla="*/ 0 w 25"/>
                <a:gd name="T11" fmla="*/ 108 h 160"/>
                <a:gd name="T12" fmla="*/ 16 w 25"/>
                <a:gd name="T13" fmla="*/ 160 h 160"/>
                <a:gd name="T14" fmla="*/ 20 w 25"/>
                <a:gd name="T15" fmla="*/ 158 h 160"/>
                <a:gd name="T16" fmla="*/ 4 w 25"/>
                <a:gd name="T17" fmla="*/ 108 h 160"/>
                <a:gd name="T18" fmla="*/ 25 w 25"/>
                <a:gd name="T19" fmla="*/ 83 h 160"/>
                <a:gd name="T20" fmla="*/ 16 w 25"/>
                <a:gd name="T21" fmla="*/ 48 h 160"/>
                <a:gd name="T22" fmla="*/ 18 w 25"/>
                <a:gd name="T23" fmla="*/ 14 h 160"/>
                <a:gd name="T24" fmla="*/ 22 w 25"/>
                <a:gd name="T25" fmla="*/ 14 h 160"/>
                <a:gd name="T26" fmla="*/ 16 w 25"/>
                <a:gd name="T27"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60">
                  <a:moveTo>
                    <a:pt x="16" y="0"/>
                  </a:moveTo>
                  <a:lnTo>
                    <a:pt x="9" y="12"/>
                  </a:lnTo>
                  <a:lnTo>
                    <a:pt x="15" y="14"/>
                  </a:lnTo>
                  <a:lnTo>
                    <a:pt x="13" y="48"/>
                  </a:lnTo>
                  <a:lnTo>
                    <a:pt x="22" y="82"/>
                  </a:lnTo>
                  <a:lnTo>
                    <a:pt x="0" y="108"/>
                  </a:lnTo>
                  <a:lnTo>
                    <a:pt x="16" y="160"/>
                  </a:lnTo>
                  <a:lnTo>
                    <a:pt x="20" y="158"/>
                  </a:lnTo>
                  <a:lnTo>
                    <a:pt x="4" y="108"/>
                  </a:lnTo>
                  <a:lnTo>
                    <a:pt x="25" y="83"/>
                  </a:lnTo>
                  <a:lnTo>
                    <a:pt x="16" y="48"/>
                  </a:lnTo>
                  <a:lnTo>
                    <a:pt x="18" y="14"/>
                  </a:lnTo>
                  <a:lnTo>
                    <a:pt x="22" y="14"/>
                  </a:lnTo>
                  <a:lnTo>
                    <a:pt x="16" y="0"/>
                  </a:lnTo>
                  <a:close/>
                </a:path>
              </a:pathLst>
            </a:custGeom>
            <a:solidFill>
              <a:srgbClr val="FD62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935"/>
            <p:cNvSpPr/>
            <p:nvPr/>
          </p:nvSpPr>
          <p:spPr bwMode="auto">
            <a:xfrm>
              <a:off x="3925" y="2736"/>
              <a:ext cx="42" cy="54"/>
            </a:xfrm>
            <a:custGeom>
              <a:avLst/>
              <a:gdLst>
                <a:gd name="T0" fmla="*/ 5 w 42"/>
                <a:gd name="T1" fmla="*/ 14 h 54"/>
                <a:gd name="T2" fmla="*/ 0 w 42"/>
                <a:gd name="T3" fmla="*/ 22 h 54"/>
                <a:gd name="T4" fmla="*/ 32 w 42"/>
                <a:gd name="T5" fmla="*/ 54 h 54"/>
                <a:gd name="T6" fmla="*/ 42 w 42"/>
                <a:gd name="T7" fmla="*/ 41 h 54"/>
                <a:gd name="T8" fmla="*/ 1 w 42"/>
                <a:gd name="T9" fmla="*/ 0 h 54"/>
                <a:gd name="T10" fmla="*/ 5 w 42"/>
                <a:gd name="T11" fmla="*/ 14 h 54"/>
              </a:gdLst>
              <a:ahLst/>
              <a:cxnLst>
                <a:cxn ang="0">
                  <a:pos x="T0" y="T1"/>
                </a:cxn>
                <a:cxn ang="0">
                  <a:pos x="T2" y="T3"/>
                </a:cxn>
                <a:cxn ang="0">
                  <a:pos x="T4" y="T5"/>
                </a:cxn>
                <a:cxn ang="0">
                  <a:pos x="T6" y="T7"/>
                </a:cxn>
                <a:cxn ang="0">
                  <a:pos x="T8" y="T9"/>
                </a:cxn>
                <a:cxn ang="0">
                  <a:pos x="T10" y="T11"/>
                </a:cxn>
              </a:cxnLst>
              <a:rect l="0" t="0" r="r" b="b"/>
              <a:pathLst>
                <a:path w="42" h="54">
                  <a:moveTo>
                    <a:pt x="5" y="14"/>
                  </a:moveTo>
                  <a:lnTo>
                    <a:pt x="0" y="22"/>
                  </a:lnTo>
                  <a:lnTo>
                    <a:pt x="32" y="54"/>
                  </a:lnTo>
                  <a:lnTo>
                    <a:pt x="42" y="41"/>
                  </a:lnTo>
                  <a:lnTo>
                    <a:pt x="1" y="0"/>
                  </a:lnTo>
                  <a:lnTo>
                    <a:pt x="5" y="14"/>
                  </a:lnTo>
                  <a:close/>
                </a:path>
              </a:pathLst>
            </a:custGeom>
            <a:solidFill>
              <a:srgbClr val="FE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936"/>
            <p:cNvSpPr/>
            <p:nvPr/>
          </p:nvSpPr>
          <p:spPr bwMode="auto">
            <a:xfrm>
              <a:off x="3910" y="2763"/>
              <a:ext cx="41" cy="43"/>
            </a:xfrm>
            <a:custGeom>
              <a:avLst/>
              <a:gdLst>
                <a:gd name="T0" fmla="*/ 0 w 41"/>
                <a:gd name="T1" fmla="*/ 11 h 43"/>
                <a:gd name="T2" fmla="*/ 31 w 41"/>
                <a:gd name="T3" fmla="*/ 43 h 43"/>
                <a:gd name="T4" fmla="*/ 41 w 41"/>
                <a:gd name="T5" fmla="*/ 30 h 43"/>
                <a:gd name="T6" fmla="*/ 11 w 41"/>
                <a:gd name="T7" fmla="*/ 0 h 43"/>
                <a:gd name="T8" fmla="*/ 0 w 41"/>
                <a:gd name="T9" fmla="*/ 11 h 43"/>
              </a:gdLst>
              <a:ahLst/>
              <a:cxnLst>
                <a:cxn ang="0">
                  <a:pos x="T0" y="T1"/>
                </a:cxn>
                <a:cxn ang="0">
                  <a:pos x="T2" y="T3"/>
                </a:cxn>
                <a:cxn ang="0">
                  <a:pos x="T4" y="T5"/>
                </a:cxn>
                <a:cxn ang="0">
                  <a:pos x="T6" y="T7"/>
                </a:cxn>
                <a:cxn ang="0">
                  <a:pos x="T8" y="T9"/>
                </a:cxn>
              </a:cxnLst>
              <a:rect l="0" t="0" r="r" b="b"/>
              <a:pathLst>
                <a:path w="41" h="43">
                  <a:moveTo>
                    <a:pt x="0" y="11"/>
                  </a:moveTo>
                  <a:lnTo>
                    <a:pt x="31" y="43"/>
                  </a:lnTo>
                  <a:lnTo>
                    <a:pt x="41" y="30"/>
                  </a:lnTo>
                  <a:lnTo>
                    <a:pt x="11" y="0"/>
                  </a:lnTo>
                  <a:lnTo>
                    <a:pt x="0" y="11"/>
                  </a:lnTo>
                  <a:close/>
                </a:path>
              </a:pathLst>
            </a:custGeom>
            <a:solidFill>
              <a:srgbClr val="0D39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937"/>
            <p:cNvSpPr/>
            <p:nvPr/>
          </p:nvSpPr>
          <p:spPr bwMode="auto">
            <a:xfrm>
              <a:off x="3912" y="2784"/>
              <a:ext cx="25" cy="36"/>
            </a:xfrm>
            <a:custGeom>
              <a:avLst/>
              <a:gdLst>
                <a:gd name="T0" fmla="*/ 11 w 25"/>
                <a:gd name="T1" fmla="*/ 34 h 36"/>
                <a:gd name="T2" fmla="*/ 13 w 25"/>
                <a:gd name="T3" fmla="*/ 36 h 36"/>
                <a:gd name="T4" fmla="*/ 25 w 25"/>
                <a:gd name="T5" fmla="*/ 25 h 36"/>
                <a:gd name="T6" fmla="*/ 0 w 25"/>
                <a:gd name="T7" fmla="*/ 0 h 36"/>
                <a:gd name="T8" fmla="*/ 11 w 25"/>
                <a:gd name="T9" fmla="*/ 34 h 36"/>
              </a:gdLst>
              <a:ahLst/>
              <a:cxnLst>
                <a:cxn ang="0">
                  <a:pos x="T0" y="T1"/>
                </a:cxn>
                <a:cxn ang="0">
                  <a:pos x="T2" y="T3"/>
                </a:cxn>
                <a:cxn ang="0">
                  <a:pos x="T4" y="T5"/>
                </a:cxn>
                <a:cxn ang="0">
                  <a:pos x="T6" y="T7"/>
                </a:cxn>
                <a:cxn ang="0">
                  <a:pos x="T8" y="T9"/>
                </a:cxn>
              </a:cxnLst>
              <a:rect l="0" t="0" r="r" b="b"/>
              <a:pathLst>
                <a:path w="25" h="36">
                  <a:moveTo>
                    <a:pt x="11" y="34"/>
                  </a:moveTo>
                  <a:lnTo>
                    <a:pt x="13" y="36"/>
                  </a:lnTo>
                  <a:lnTo>
                    <a:pt x="25" y="25"/>
                  </a:lnTo>
                  <a:lnTo>
                    <a:pt x="0" y="0"/>
                  </a:lnTo>
                  <a:lnTo>
                    <a:pt x="11" y="34"/>
                  </a:lnTo>
                  <a:close/>
                </a:path>
              </a:pathLst>
            </a:custGeom>
            <a:solidFill>
              <a:srgbClr val="FE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938"/>
            <p:cNvSpPr/>
            <p:nvPr/>
          </p:nvSpPr>
          <p:spPr bwMode="auto">
            <a:xfrm>
              <a:off x="3923" y="2670"/>
              <a:ext cx="76" cy="88"/>
            </a:xfrm>
            <a:custGeom>
              <a:avLst/>
              <a:gdLst>
                <a:gd name="T0" fmla="*/ 5 w 76"/>
                <a:gd name="T1" fmla="*/ 13 h 88"/>
                <a:gd name="T2" fmla="*/ 0 w 76"/>
                <a:gd name="T3" fmla="*/ 13 h 88"/>
                <a:gd name="T4" fmla="*/ 0 w 76"/>
                <a:gd name="T5" fmla="*/ 22 h 88"/>
                <a:gd name="T6" fmla="*/ 66 w 76"/>
                <a:gd name="T7" fmla="*/ 88 h 88"/>
                <a:gd name="T8" fmla="*/ 76 w 76"/>
                <a:gd name="T9" fmla="*/ 77 h 88"/>
                <a:gd name="T10" fmla="*/ 0 w 76"/>
                <a:gd name="T11" fmla="*/ 0 h 88"/>
                <a:gd name="T12" fmla="*/ 5 w 76"/>
                <a:gd name="T13" fmla="*/ 13 h 88"/>
              </a:gdLst>
              <a:ahLst/>
              <a:cxnLst>
                <a:cxn ang="0">
                  <a:pos x="T0" y="T1"/>
                </a:cxn>
                <a:cxn ang="0">
                  <a:pos x="T2" y="T3"/>
                </a:cxn>
                <a:cxn ang="0">
                  <a:pos x="T4" y="T5"/>
                </a:cxn>
                <a:cxn ang="0">
                  <a:pos x="T6" y="T7"/>
                </a:cxn>
                <a:cxn ang="0">
                  <a:pos x="T8" y="T9"/>
                </a:cxn>
                <a:cxn ang="0">
                  <a:pos x="T10" y="T11"/>
                </a:cxn>
                <a:cxn ang="0">
                  <a:pos x="T12" y="T13"/>
                </a:cxn>
              </a:cxnLst>
              <a:rect l="0" t="0" r="r" b="b"/>
              <a:pathLst>
                <a:path w="76" h="88">
                  <a:moveTo>
                    <a:pt x="5" y="13"/>
                  </a:moveTo>
                  <a:lnTo>
                    <a:pt x="0" y="13"/>
                  </a:lnTo>
                  <a:lnTo>
                    <a:pt x="0" y="22"/>
                  </a:lnTo>
                  <a:lnTo>
                    <a:pt x="66" y="88"/>
                  </a:lnTo>
                  <a:lnTo>
                    <a:pt x="76" y="77"/>
                  </a:lnTo>
                  <a:lnTo>
                    <a:pt x="0" y="0"/>
                  </a:lnTo>
                  <a:lnTo>
                    <a:pt x="5" y="13"/>
                  </a:lnTo>
                  <a:close/>
                </a:path>
              </a:pathLst>
            </a:custGeom>
            <a:solidFill>
              <a:srgbClr val="FE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939"/>
            <p:cNvSpPr/>
            <p:nvPr/>
          </p:nvSpPr>
          <p:spPr bwMode="auto">
            <a:xfrm>
              <a:off x="3921" y="2701"/>
              <a:ext cx="62" cy="73"/>
            </a:xfrm>
            <a:custGeom>
              <a:avLst/>
              <a:gdLst>
                <a:gd name="T0" fmla="*/ 0 w 62"/>
                <a:gd name="T1" fmla="*/ 12 h 73"/>
                <a:gd name="T2" fmla="*/ 2 w 62"/>
                <a:gd name="T3" fmla="*/ 25 h 73"/>
                <a:gd name="T4" fmla="*/ 52 w 62"/>
                <a:gd name="T5" fmla="*/ 73 h 73"/>
                <a:gd name="T6" fmla="*/ 62 w 62"/>
                <a:gd name="T7" fmla="*/ 62 h 73"/>
                <a:gd name="T8" fmla="*/ 0 w 62"/>
                <a:gd name="T9" fmla="*/ 0 h 73"/>
                <a:gd name="T10" fmla="*/ 0 w 62"/>
                <a:gd name="T11" fmla="*/ 12 h 73"/>
              </a:gdLst>
              <a:ahLst/>
              <a:cxnLst>
                <a:cxn ang="0">
                  <a:pos x="T0" y="T1"/>
                </a:cxn>
                <a:cxn ang="0">
                  <a:pos x="T2" y="T3"/>
                </a:cxn>
                <a:cxn ang="0">
                  <a:pos x="T4" y="T5"/>
                </a:cxn>
                <a:cxn ang="0">
                  <a:pos x="T6" y="T7"/>
                </a:cxn>
                <a:cxn ang="0">
                  <a:pos x="T8" y="T9"/>
                </a:cxn>
                <a:cxn ang="0">
                  <a:pos x="T10" y="T11"/>
                </a:cxn>
              </a:cxnLst>
              <a:rect l="0" t="0" r="r" b="b"/>
              <a:pathLst>
                <a:path w="62" h="73">
                  <a:moveTo>
                    <a:pt x="0" y="12"/>
                  </a:moveTo>
                  <a:lnTo>
                    <a:pt x="2" y="25"/>
                  </a:lnTo>
                  <a:lnTo>
                    <a:pt x="52" y="73"/>
                  </a:lnTo>
                  <a:lnTo>
                    <a:pt x="62" y="62"/>
                  </a:lnTo>
                  <a:lnTo>
                    <a:pt x="0" y="0"/>
                  </a:lnTo>
                  <a:lnTo>
                    <a:pt x="0" y="12"/>
                  </a:lnTo>
                  <a:close/>
                </a:path>
              </a:pathLst>
            </a:custGeom>
            <a:solidFill>
              <a:srgbClr val="0D39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940"/>
            <p:cNvSpPr/>
            <p:nvPr/>
          </p:nvSpPr>
          <p:spPr bwMode="auto">
            <a:xfrm>
              <a:off x="3841" y="2743"/>
              <a:ext cx="160" cy="82"/>
            </a:xfrm>
            <a:custGeom>
              <a:avLst/>
              <a:gdLst>
                <a:gd name="T0" fmla="*/ 80 w 160"/>
                <a:gd name="T1" fmla="*/ 77 h 82"/>
                <a:gd name="T2" fmla="*/ 2 w 160"/>
                <a:gd name="T3" fmla="*/ 0 h 82"/>
                <a:gd name="T4" fmla="*/ 0 w 160"/>
                <a:gd name="T5" fmla="*/ 4 h 82"/>
                <a:gd name="T6" fmla="*/ 80 w 160"/>
                <a:gd name="T7" fmla="*/ 82 h 82"/>
                <a:gd name="T8" fmla="*/ 80 w 160"/>
                <a:gd name="T9" fmla="*/ 82 h 82"/>
                <a:gd name="T10" fmla="*/ 82 w 160"/>
                <a:gd name="T11" fmla="*/ 80 h 82"/>
                <a:gd name="T12" fmla="*/ 160 w 160"/>
                <a:gd name="T13" fmla="*/ 2 h 82"/>
                <a:gd name="T14" fmla="*/ 156 w 160"/>
                <a:gd name="T15" fmla="*/ 0 h 82"/>
                <a:gd name="T16" fmla="*/ 80 w 160"/>
                <a:gd name="T17"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 h="82">
                  <a:moveTo>
                    <a:pt x="80" y="77"/>
                  </a:moveTo>
                  <a:lnTo>
                    <a:pt x="2" y="0"/>
                  </a:lnTo>
                  <a:lnTo>
                    <a:pt x="0" y="4"/>
                  </a:lnTo>
                  <a:lnTo>
                    <a:pt x="80" y="82"/>
                  </a:lnTo>
                  <a:lnTo>
                    <a:pt x="80" y="82"/>
                  </a:lnTo>
                  <a:lnTo>
                    <a:pt x="82" y="80"/>
                  </a:lnTo>
                  <a:lnTo>
                    <a:pt x="160" y="2"/>
                  </a:lnTo>
                  <a:lnTo>
                    <a:pt x="156" y="0"/>
                  </a:lnTo>
                  <a:lnTo>
                    <a:pt x="80" y="77"/>
                  </a:lnTo>
                  <a:close/>
                </a:path>
              </a:pathLst>
            </a:custGeom>
            <a:solidFill>
              <a:srgbClr val="0D395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941"/>
            <p:cNvSpPr/>
            <p:nvPr/>
          </p:nvSpPr>
          <p:spPr bwMode="auto">
            <a:xfrm>
              <a:off x="2588" y="2471"/>
              <a:ext cx="149" cy="86"/>
            </a:xfrm>
            <a:custGeom>
              <a:avLst/>
              <a:gdLst>
                <a:gd name="T0" fmla="*/ 25 w 84"/>
                <a:gd name="T1" fmla="*/ 17 h 48"/>
                <a:gd name="T2" fmla="*/ 1 w 84"/>
                <a:gd name="T3" fmla="*/ 15 h 48"/>
                <a:gd name="T4" fmla="*/ 0 w 84"/>
                <a:gd name="T5" fmla="*/ 24 h 48"/>
                <a:gd name="T6" fmla="*/ 24 w 84"/>
                <a:gd name="T7" fmla="*/ 26 h 48"/>
                <a:gd name="T8" fmla="*/ 24 w 84"/>
                <a:gd name="T9" fmla="*/ 24 h 48"/>
                <a:gd name="T10" fmla="*/ 37 w 84"/>
                <a:gd name="T11" fmla="*/ 25 h 48"/>
                <a:gd name="T12" fmla="*/ 58 w 84"/>
                <a:gd name="T13" fmla="*/ 47 h 48"/>
                <a:gd name="T14" fmla="*/ 83 w 84"/>
                <a:gd name="T15" fmla="*/ 25 h 48"/>
                <a:gd name="T16" fmla="*/ 62 w 84"/>
                <a:gd name="T17" fmla="*/ 1 h 48"/>
                <a:gd name="T18" fmla="*/ 37 w 84"/>
                <a:gd name="T19" fmla="*/ 19 h 48"/>
                <a:gd name="T20" fmla="*/ 25 w 84"/>
                <a:gd name="T21" fmla="*/ 19 h 48"/>
                <a:gd name="T22" fmla="*/ 25 w 84"/>
                <a:gd name="T23" fmla="*/ 1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48">
                  <a:moveTo>
                    <a:pt x="25" y="17"/>
                  </a:moveTo>
                  <a:cubicBezTo>
                    <a:pt x="1" y="15"/>
                    <a:pt x="1" y="15"/>
                    <a:pt x="1" y="15"/>
                  </a:cubicBezTo>
                  <a:cubicBezTo>
                    <a:pt x="0" y="24"/>
                    <a:pt x="0" y="24"/>
                    <a:pt x="0" y="24"/>
                  </a:cubicBezTo>
                  <a:cubicBezTo>
                    <a:pt x="24" y="26"/>
                    <a:pt x="24" y="26"/>
                    <a:pt x="24" y="26"/>
                  </a:cubicBezTo>
                  <a:cubicBezTo>
                    <a:pt x="24" y="24"/>
                    <a:pt x="24" y="24"/>
                    <a:pt x="24" y="24"/>
                  </a:cubicBezTo>
                  <a:cubicBezTo>
                    <a:pt x="37" y="25"/>
                    <a:pt x="37" y="25"/>
                    <a:pt x="37" y="25"/>
                  </a:cubicBezTo>
                  <a:cubicBezTo>
                    <a:pt x="38" y="37"/>
                    <a:pt x="47" y="46"/>
                    <a:pt x="58" y="47"/>
                  </a:cubicBezTo>
                  <a:cubicBezTo>
                    <a:pt x="71" y="48"/>
                    <a:pt x="82" y="38"/>
                    <a:pt x="83" y="25"/>
                  </a:cubicBezTo>
                  <a:cubicBezTo>
                    <a:pt x="84" y="13"/>
                    <a:pt x="74" y="2"/>
                    <a:pt x="62" y="1"/>
                  </a:cubicBezTo>
                  <a:cubicBezTo>
                    <a:pt x="50" y="0"/>
                    <a:pt x="39" y="8"/>
                    <a:pt x="37" y="19"/>
                  </a:cubicBezTo>
                  <a:cubicBezTo>
                    <a:pt x="25" y="19"/>
                    <a:pt x="25" y="19"/>
                    <a:pt x="25" y="19"/>
                  </a:cubicBezTo>
                  <a:cubicBezTo>
                    <a:pt x="25" y="17"/>
                    <a:pt x="25" y="17"/>
                    <a:pt x="25" y="17"/>
                  </a:cubicBezTo>
                </a:path>
              </a:pathLst>
            </a:custGeom>
            <a:solidFill>
              <a:srgbClr val="292C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942"/>
            <p:cNvSpPr>
              <a:spLocks noEditPoints="1"/>
            </p:cNvSpPr>
            <p:nvPr/>
          </p:nvSpPr>
          <p:spPr bwMode="auto">
            <a:xfrm>
              <a:off x="2659" y="2477"/>
              <a:ext cx="71" cy="67"/>
            </a:xfrm>
            <a:custGeom>
              <a:avLst/>
              <a:gdLst>
                <a:gd name="T0" fmla="*/ 16 w 40"/>
                <a:gd name="T1" fmla="*/ 31 h 38"/>
                <a:gd name="T2" fmla="*/ 28 w 40"/>
                <a:gd name="T3" fmla="*/ 27 h 38"/>
                <a:gd name="T4" fmla="*/ 29 w 40"/>
                <a:gd name="T5" fmla="*/ 5 h 38"/>
                <a:gd name="T6" fmla="*/ 31 w 40"/>
                <a:gd name="T7" fmla="*/ 7 h 38"/>
                <a:gd name="T8" fmla="*/ 31 w 40"/>
                <a:gd name="T9" fmla="*/ 30 h 38"/>
                <a:gd name="T10" fmla="*/ 19 w 40"/>
                <a:gd name="T11" fmla="*/ 35 h 38"/>
                <a:gd name="T12" fmla="*/ 8 w 40"/>
                <a:gd name="T13" fmla="*/ 30 h 38"/>
                <a:gd name="T14" fmla="*/ 7 w 40"/>
                <a:gd name="T15" fmla="*/ 29 h 38"/>
                <a:gd name="T16" fmla="*/ 16 w 40"/>
                <a:gd name="T17" fmla="*/ 31 h 38"/>
                <a:gd name="T18" fmla="*/ 20 w 40"/>
                <a:gd name="T19" fmla="*/ 0 h 38"/>
                <a:gd name="T20" fmla="*/ 1 w 40"/>
                <a:gd name="T21" fmla="*/ 18 h 38"/>
                <a:gd name="T22" fmla="*/ 19 w 40"/>
                <a:gd name="T23" fmla="*/ 38 h 38"/>
                <a:gd name="T24" fmla="*/ 20 w 40"/>
                <a:gd name="T25" fmla="*/ 38 h 38"/>
                <a:gd name="T26" fmla="*/ 39 w 40"/>
                <a:gd name="T27" fmla="*/ 20 h 38"/>
                <a:gd name="T28" fmla="*/ 21 w 40"/>
                <a:gd name="T29" fmla="*/ 0 h 38"/>
                <a:gd name="T30" fmla="*/ 20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16" y="31"/>
                  </a:moveTo>
                  <a:cubicBezTo>
                    <a:pt x="20" y="31"/>
                    <a:pt x="24" y="30"/>
                    <a:pt x="28" y="27"/>
                  </a:cubicBezTo>
                  <a:cubicBezTo>
                    <a:pt x="33" y="21"/>
                    <a:pt x="34" y="12"/>
                    <a:pt x="29" y="5"/>
                  </a:cubicBezTo>
                  <a:cubicBezTo>
                    <a:pt x="30" y="6"/>
                    <a:pt x="30" y="6"/>
                    <a:pt x="31" y="7"/>
                  </a:cubicBezTo>
                  <a:cubicBezTo>
                    <a:pt x="37" y="13"/>
                    <a:pt x="37" y="24"/>
                    <a:pt x="31" y="30"/>
                  </a:cubicBezTo>
                  <a:cubicBezTo>
                    <a:pt x="28" y="33"/>
                    <a:pt x="24" y="35"/>
                    <a:pt x="19" y="35"/>
                  </a:cubicBezTo>
                  <a:cubicBezTo>
                    <a:pt x="15" y="35"/>
                    <a:pt x="11" y="33"/>
                    <a:pt x="8" y="30"/>
                  </a:cubicBezTo>
                  <a:cubicBezTo>
                    <a:pt x="7" y="29"/>
                    <a:pt x="7" y="29"/>
                    <a:pt x="7" y="29"/>
                  </a:cubicBezTo>
                  <a:cubicBezTo>
                    <a:pt x="10" y="30"/>
                    <a:pt x="13" y="31"/>
                    <a:pt x="16" y="31"/>
                  </a:cubicBezTo>
                  <a:moveTo>
                    <a:pt x="20" y="0"/>
                  </a:moveTo>
                  <a:cubicBezTo>
                    <a:pt x="10" y="0"/>
                    <a:pt x="2" y="8"/>
                    <a:pt x="1" y="18"/>
                  </a:cubicBezTo>
                  <a:cubicBezTo>
                    <a:pt x="0" y="28"/>
                    <a:pt x="8" y="37"/>
                    <a:pt x="19" y="38"/>
                  </a:cubicBezTo>
                  <a:cubicBezTo>
                    <a:pt x="19" y="38"/>
                    <a:pt x="20" y="38"/>
                    <a:pt x="20" y="38"/>
                  </a:cubicBezTo>
                  <a:cubicBezTo>
                    <a:pt x="30" y="38"/>
                    <a:pt x="38" y="30"/>
                    <a:pt x="39" y="20"/>
                  </a:cubicBezTo>
                  <a:cubicBezTo>
                    <a:pt x="40" y="10"/>
                    <a:pt x="32" y="1"/>
                    <a:pt x="21" y="0"/>
                  </a:cubicBezTo>
                  <a:cubicBezTo>
                    <a:pt x="21" y="0"/>
                    <a:pt x="21" y="0"/>
                    <a:pt x="20" y="0"/>
                  </a:cubicBezTo>
                </a:path>
              </a:pathLst>
            </a:custGeom>
            <a:solidFill>
              <a:srgbClr val="5456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943"/>
            <p:cNvSpPr/>
            <p:nvPr/>
          </p:nvSpPr>
          <p:spPr bwMode="auto">
            <a:xfrm>
              <a:off x="2614" y="2500"/>
              <a:ext cx="47" cy="14"/>
            </a:xfrm>
            <a:custGeom>
              <a:avLst/>
              <a:gdLst>
                <a:gd name="T0" fmla="*/ 2 w 47"/>
                <a:gd name="T1" fmla="*/ 0 h 14"/>
                <a:gd name="T2" fmla="*/ 0 w 47"/>
                <a:gd name="T3" fmla="*/ 10 h 14"/>
                <a:gd name="T4" fmla="*/ 47 w 47"/>
                <a:gd name="T5" fmla="*/ 14 h 14"/>
                <a:gd name="T6" fmla="*/ 47 w 47"/>
                <a:gd name="T7" fmla="*/ 3 h 14"/>
                <a:gd name="T8" fmla="*/ 2 w 47"/>
                <a:gd name="T9" fmla="*/ 0 h 14"/>
              </a:gdLst>
              <a:ahLst/>
              <a:cxnLst>
                <a:cxn ang="0">
                  <a:pos x="T0" y="T1"/>
                </a:cxn>
                <a:cxn ang="0">
                  <a:pos x="T2" y="T3"/>
                </a:cxn>
                <a:cxn ang="0">
                  <a:pos x="T4" y="T5"/>
                </a:cxn>
                <a:cxn ang="0">
                  <a:pos x="T6" y="T7"/>
                </a:cxn>
                <a:cxn ang="0">
                  <a:pos x="T8" y="T9"/>
                </a:cxn>
              </a:cxnLst>
              <a:rect l="0" t="0" r="r" b="b"/>
              <a:pathLst>
                <a:path w="47" h="14">
                  <a:moveTo>
                    <a:pt x="2" y="0"/>
                  </a:moveTo>
                  <a:lnTo>
                    <a:pt x="0" y="10"/>
                  </a:lnTo>
                  <a:lnTo>
                    <a:pt x="47" y="14"/>
                  </a:lnTo>
                  <a:lnTo>
                    <a:pt x="47" y="3"/>
                  </a:lnTo>
                  <a:lnTo>
                    <a:pt x="2" y="0"/>
                  </a:lnTo>
                  <a:close/>
                </a:path>
              </a:pathLst>
            </a:custGeom>
            <a:solidFill>
              <a:srgbClr val="F6F6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944"/>
            <p:cNvSpPr>
              <a:spLocks noEditPoints="1"/>
            </p:cNvSpPr>
            <p:nvPr/>
          </p:nvSpPr>
          <p:spPr bwMode="auto">
            <a:xfrm>
              <a:off x="2652" y="2468"/>
              <a:ext cx="85" cy="85"/>
            </a:xfrm>
            <a:custGeom>
              <a:avLst/>
              <a:gdLst>
                <a:gd name="T0" fmla="*/ 1 w 48"/>
                <a:gd name="T1" fmla="*/ 22 h 48"/>
                <a:gd name="T2" fmla="*/ 26 w 48"/>
                <a:gd name="T3" fmla="*/ 1 h 48"/>
                <a:gd name="T4" fmla="*/ 47 w 48"/>
                <a:gd name="T5" fmla="*/ 26 h 48"/>
                <a:gd name="T6" fmla="*/ 22 w 48"/>
                <a:gd name="T7" fmla="*/ 47 h 48"/>
                <a:gd name="T8" fmla="*/ 1 w 48"/>
                <a:gd name="T9" fmla="*/ 22 h 48"/>
                <a:gd name="T10" fmla="*/ 43 w 48"/>
                <a:gd name="T11" fmla="*/ 25 h 48"/>
                <a:gd name="T12" fmla="*/ 25 w 48"/>
                <a:gd name="T13" fmla="*/ 5 h 48"/>
                <a:gd name="T14" fmla="*/ 5 w 48"/>
                <a:gd name="T15" fmla="*/ 23 h 48"/>
                <a:gd name="T16" fmla="*/ 23 w 48"/>
                <a:gd name="T17" fmla="*/ 43 h 48"/>
                <a:gd name="T18" fmla="*/ 43 w 48"/>
                <a:gd name="T1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1" y="22"/>
                  </a:moveTo>
                  <a:cubicBezTo>
                    <a:pt x="2" y="10"/>
                    <a:pt x="13" y="0"/>
                    <a:pt x="26" y="1"/>
                  </a:cubicBezTo>
                  <a:cubicBezTo>
                    <a:pt x="38" y="2"/>
                    <a:pt x="48" y="13"/>
                    <a:pt x="47" y="26"/>
                  </a:cubicBezTo>
                  <a:cubicBezTo>
                    <a:pt x="46" y="38"/>
                    <a:pt x="35" y="48"/>
                    <a:pt x="22" y="47"/>
                  </a:cubicBezTo>
                  <a:cubicBezTo>
                    <a:pt x="10" y="46"/>
                    <a:pt x="0" y="35"/>
                    <a:pt x="1" y="22"/>
                  </a:cubicBezTo>
                  <a:moveTo>
                    <a:pt x="43" y="25"/>
                  </a:moveTo>
                  <a:cubicBezTo>
                    <a:pt x="44" y="15"/>
                    <a:pt x="36" y="6"/>
                    <a:pt x="25" y="5"/>
                  </a:cubicBezTo>
                  <a:cubicBezTo>
                    <a:pt x="15" y="4"/>
                    <a:pt x="6" y="12"/>
                    <a:pt x="5" y="23"/>
                  </a:cubicBezTo>
                  <a:cubicBezTo>
                    <a:pt x="4" y="33"/>
                    <a:pt x="12" y="42"/>
                    <a:pt x="23" y="43"/>
                  </a:cubicBezTo>
                  <a:cubicBezTo>
                    <a:pt x="33" y="44"/>
                    <a:pt x="42" y="36"/>
                    <a:pt x="43" y="25"/>
                  </a:cubicBezTo>
                </a:path>
              </a:pathLst>
            </a:custGeom>
            <a:solidFill>
              <a:srgbClr val="DF817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945"/>
            <p:cNvSpPr/>
            <p:nvPr/>
          </p:nvSpPr>
          <p:spPr bwMode="auto">
            <a:xfrm>
              <a:off x="2588" y="2496"/>
              <a:ext cx="44" cy="18"/>
            </a:xfrm>
            <a:custGeom>
              <a:avLst/>
              <a:gdLst>
                <a:gd name="T0" fmla="*/ 2 w 44"/>
                <a:gd name="T1" fmla="*/ 0 h 18"/>
                <a:gd name="T2" fmla="*/ 0 w 44"/>
                <a:gd name="T3" fmla="*/ 14 h 18"/>
                <a:gd name="T4" fmla="*/ 42 w 44"/>
                <a:gd name="T5" fmla="*/ 18 h 18"/>
                <a:gd name="T6" fmla="*/ 44 w 44"/>
                <a:gd name="T7" fmla="*/ 2 h 18"/>
                <a:gd name="T8" fmla="*/ 2 w 44"/>
                <a:gd name="T9" fmla="*/ 0 h 18"/>
              </a:gdLst>
              <a:ahLst/>
              <a:cxnLst>
                <a:cxn ang="0">
                  <a:pos x="T0" y="T1"/>
                </a:cxn>
                <a:cxn ang="0">
                  <a:pos x="T2" y="T3"/>
                </a:cxn>
                <a:cxn ang="0">
                  <a:pos x="T4" y="T5"/>
                </a:cxn>
                <a:cxn ang="0">
                  <a:pos x="T6" y="T7"/>
                </a:cxn>
                <a:cxn ang="0">
                  <a:pos x="T8" y="T9"/>
                </a:cxn>
              </a:cxnLst>
              <a:rect l="0" t="0" r="r" b="b"/>
              <a:pathLst>
                <a:path w="44" h="18">
                  <a:moveTo>
                    <a:pt x="2" y="0"/>
                  </a:moveTo>
                  <a:lnTo>
                    <a:pt x="0" y="14"/>
                  </a:lnTo>
                  <a:lnTo>
                    <a:pt x="42" y="18"/>
                  </a:lnTo>
                  <a:lnTo>
                    <a:pt x="44" y="2"/>
                  </a:lnTo>
                  <a:lnTo>
                    <a:pt x="2" y="0"/>
                  </a:lnTo>
                  <a:close/>
                </a:path>
              </a:pathLst>
            </a:custGeom>
            <a:solidFill>
              <a:srgbClr val="BD5F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946"/>
            <p:cNvSpPr/>
            <p:nvPr/>
          </p:nvSpPr>
          <p:spPr bwMode="auto">
            <a:xfrm>
              <a:off x="2671" y="2485"/>
              <a:ext cx="53" cy="54"/>
            </a:xfrm>
            <a:custGeom>
              <a:avLst/>
              <a:gdLst>
                <a:gd name="T0" fmla="*/ 22 w 30"/>
                <a:gd name="T1" fmla="*/ 0 h 30"/>
                <a:gd name="T2" fmla="*/ 21 w 30"/>
                <a:gd name="T3" fmla="*/ 22 h 30"/>
                <a:gd name="T4" fmla="*/ 9 w 30"/>
                <a:gd name="T5" fmla="*/ 26 h 30"/>
                <a:gd name="T6" fmla="*/ 0 w 30"/>
                <a:gd name="T7" fmla="*/ 24 h 30"/>
                <a:gd name="T8" fmla="*/ 1 w 30"/>
                <a:gd name="T9" fmla="*/ 25 h 30"/>
                <a:gd name="T10" fmla="*/ 12 w 30"/>
                <a:gd name="T11" fmla="*/ 30 h 30"/>
                <a:gd name="T12" fmla="*/ 24 w 30"/>
                <a:gd name="T13" fmla="*/ 25 h 30"/>
                <a:gd name="T14" fmla="*/ 24 w 30"/>
                <a:gd name="T15" fmla="*/ 2 h 30"/>
                <a:gd name="T16" fmla="*/ 22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22" y="0"/>
                  </a:moveTo>
                  <a:cubicBezTo>
                    <a:pt x="27" y="7"/>
                    <a:pt x="26" y="16"/>
                    <a:pt x="21" y="22"/>
                  </a:cubicBezTo>
                  <a:cubicBezTo>
                    <a:pt x="17" y="25"/>
                    <a:pt x="13" y="26"/>
                    <a:pt x="9" y="26"/>
                  </a:cubicBezTo>
                  <a:cubicBezTo>
                    <a:pt x="6" y="26"/>
                    <a:pt x="3" y="25"/>
                    <a:pt x="0" y="24"/>
                  </a:cubicBezTo>
                  <a:cubicBezTo>
                    <a:pt x="0" y="24"/>
                    <a:pt x="0" y="24"/>
                    <a:pt x="1" y="25"/>
                  </a:cubicBezTo>
                  <a:cubicBezTo>
                    <a:pt x="4" y="28"/>
                    <a:pt x="8" y="30"/>
                    <a:pt x="12" y="30"/>
                  </a:cubicBezTo>
                  <a:cubicBezTo>
                    <a:pt x="17" y="30"/>
                    <a:pt x="21" y="28"/>
                    <a:pt x="24" y="25"/>
                  </a:cubicBezTo>
                  <a:cubicBezTo>
                    <a:pt x="30" y="19"/>
                    <a:pt x="30" y="8"/>
                    <a:pt x="24" y="2"/>
                  </a:cubicBezTo>
                  <a:cubicBezTo>
                    <a:pt x="23" y="1"/>
                    <a:pt x="23" y="1"/>
                    <a:pt x="22" y="0"/>
                  </a:cubicBezTo>
                </a:path>
              </a:pathLst>
            </a:custGeom>
            <a:solidFill>
              <a:srgbClr val="A9AB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947"/>
            <p:cNvSpPr/>
            <p:nvPr/>
          </p:nvSpPr>
          <p:spPr bwMode="auto">
            <a:xfrm>
              <a:off x="3264" y="3232"/>
              <a:ext cx="110" cy="199"/>
            </a:xfrm>
            <a:custGeom>
              <a:avLst/>
              <a:gdLst>
                <a:gd name="T0" fmla="*/ 24 w 62"/>
                <a:gd name="T1" fmla="*/ 0 h 112"/>
                <a:gd name="T2" fmla="*/ 24 w 62"/>
                <a:gd name="T3" fmla="*/ 38 h 112"/>
                <a:gd name="T4" fmla="*/ 20 w 62"/>
                <a:gd name="T5" fmla="*/ 64 h 112"/>
                <a:gd name="T6" fmla="*/ 7 w 62"/>
                <a:gd name="T7" fmla="*/ 103 h 112"/>
                <a:gd name="T8" fmla="*/ 26 w 62"/>
                <a:gd name="T9" fmla="*/ 78 h 112"/>
                <a:gd name="T10" fmla="*/ 22 w 62"/>
                <a:gd name="T11" fmla="*/ 109 h 112"/>
                <a:gd name="T12" fmla="*/ 38 w 62"/>
                <a:gd name="T13" fmla="*/ 85 h 112"/>
                <a:gd name="T14" fmla="*/ 38 w 62"/>
                <a:gd name="T15" fmla="*/ 112 h 112"/>
                <a:gd name="T16" fmla="*/ 49 w 62"/>
                <a:gd name="T17" fmla="*/ 95 h 112"/>
                <a:gd name="T18" fmla="*/ 49 w 62"/>
                <a:gd name="T19" fmla="*/ 112 h 112"/>
                <a:gd name="T20" fmla="*/ 62 w 62"/>
                <a:gd name="T21" fmla="*/ 100 h 112"/>
                <a:gd name="T22" fmla="*/ 36 w 62"/>
                <a:gd name="T23" fmla="*/ 27 h 112"/>
                <a:gd name="T24" fmla="*/ 24 w 62"/>
                <a:gd name="T2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112">
                  <a:moveTo>
                    <a:pt x="24" y="0"/>
                  </a:moveTo>
                  <a:cubicBezTo>
                    <a:pt x="24" y="0"/>
                    <a:pt x="19" y="17"/>
                    <a:pt x="24" y="38"/>
                  </a:cubicBezTo>
                  <a:cubicBezTo>
                    <a:pt x="30" y="59"/>
                    <a:pt x="20" y="64"/>
                    <a:pt x="20" y="64"/>
                  </a:cubicBezTo>
                  <a:cubicBezTo>
                    <a:pt x="20" y="64"/>
                    <a:pt x="0" y="95"/>
                    <a:pt x="7" y="103"/>
                  </a:cubicBezTo>
                  <a:cubicBezTo>
                    <a:pt x="7" y="103"/>
                    <a:pt x="18" y="81"/>
                    <a:pt x="26" y="78"/>
                  </a:cubicBezTo>
                  <a:cubicBezTo>
                    <a:pt x="22" y="109"/>
                    <a:pt x="22" y="109"/>
                    <a:pt x="22" y="109"/>
                  </a:cubicBezTo>
                  <a:cubicBezTo>
                    <a:pt x="22" y="109"/>
                    <a:pt x="31" y="90"/>
                    <a:pt x="38" y="85"/>
                  </a:cubicBezTo>
                  <a:cubicBezTo>
                    <a:pt x="38" y="85"/>
                    <a:pt x="35" y="107"/>
                    <a:pt x="38" y="112"/>
                  </a:cubicBezTo>
                  <a:cubicBezTo>
                    <a:pt x="38" y="112"/>
                    <a:pt x="42" y="103"/>
                    <a:pt x="49" y="95"/>
                  </a:cubicBezTo>
                  <a:cubicBezTo>
                    <a:pt x="49" y="112"/>
                    <a:pt x="49" y="112"/>
                    <a:pt x="49" y="112"/>
                  </a:cubicBezTo>
                  <a:cubicBezTo>
                    <a:pt x="62" y="100"/>
                    <a:pt x="62" y="100"/>
                    <a:pt x="62" y="100"/>
                  </a:cubicBezTo>
                  <a:cubicBezTo>
                    <a:pt x="36" y="27"/>
                    <a:pt x="36" y="27"/>
                    <a:pt x="36" y="27"/>
                  </a:cubicBezTo>
                  <a:cubicBezTo>
                    <a:pt x="36" y="27"/>
                    <a:pt x="22" y="25"/>
                    <a:pt x="24" y="0"/>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948"/>
            <p:cNvSpPr/>
            <p:nvPr/>
          </p:nvSpPr>
          <p:spPr bwMode="auto">
            <a:xfrm>
              <a:off x="3442" y="3222"/>
              <a:ext cx="106" cy="204"/>
            </a:xfrm>
            <a:custGeom>
              <a:avLst/>
              <a:gdLst>
                <a:gd name="T0" fmla="*/ 23 w 60"/>
                <a:gd name="T1" fmla="*/ 0 h 115"/>
                <a:gd name="T2" fmla="*/ 28 w 60"/>
                <a:gd name="T3" fmla="*/ 38 h 115"/>
                <a:gd name="T4" fmla="*/ 37 w 60"/>
                <a:gd name="T5" fmla="*/ 64 h 115"/>
                <a:gd name="T6" fmla="*/ 55 w 60"/>
                <a:gd name="T7" fmla="*/ 100 h 115"/>
                <a:gd name="T8" fmla="*/ 33 w 60"/>
                <a:gd name="T9" fmla="*/ 78 h 115"/>
                <a:gd name="T10" fmla="*/ 41 w 60"/>
                <a:gd name="T11" fmla="*/ 108 h 115"/>
                <a:gd name="T12" fmla="*/ 22 w 60"/>
                <a:gd name="T13" fmla="*/ 87 h 115"/>
                <a:gd name="T14" fmla="*/ 26 w 60"/>
                <a:gd name="T15" fmla="*/ 114 h 115"/>
                <a:gd name="T16" fmla="*/ 12 w 60"/>
                <a:gd name="T17" fmla="*/ 98 h 115"/>
                <a:gd name="T18" fmla="*/ 15 w 60"/>
                <a:gd name="T19" fmla="*/ 115 h 115"/>
                <a:gd name="T20" fmla="*/ 0 w 60"/>
                <a:gd name="T21" fmla="*/ 105 h 115"/>
                <a:gd name="T22" fmla="*/ 15 w 60"/>
                <a:gd name="T23" fmla="*/ 29 h 115"/>
                <a:gd name="T24" fmla="*/ 23 w 60"/>
                <a:gd name="T2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115">
                  <a:moveTo>
                    <a:pt x="23" y="0"/>
                  </a:moveTo>
                  <a:cubicBezTo>
                    <a:pt x="23" y="0"/>
                    <a:pt x="31" y="16"/>
                    <a:pt x="28" y="38"/>
                  </a:cubicBezTo>
                  <a:cubicBezTo>
                    <a:pt x="26" y="60"/>
                    <a:pt x="37" y="64"/>
                    <a:pt x="37" y="64"/>
                  </a:cubicBezTo>
                  <a:cubicBezTo>
                    <a:pt x="37" y="64"/>
                    <a:pt x="60" y="91"/>
                    <a:pt x="55" y="100"/>
                  </a:cubicBezTo>
                  <a:cubicBezTo>
                    <a:pt x="55" y="100"/>
                    <a:pt x="41" y="79"/>
                    <a:pt x="33" y="78"/>
                  </a:cubicBezTo>
                  <a:cubicBezTo>
                    <a:pt x="41" y="108"/>
                    <a:pt x="41" y="108"/>
                    <a:pt x="41" y="108"/>
                  </a:cubicBezTo>
                  <a:cubicBezTo>
                    <a:pt x="41" y="108"/>
                    <a:pt x="29" y="90"/>
                    <a:pt x="22" y="87"/>
                  </a:cubicBezTo>
                  <a:cubicBezTo>
                    <a:pt x="22" y="87"/>
                    <a:pt x="28" y="108"/>
                    <a:pt x="26" y="114"/>
                  </a:cubicBezTo>
                  <a:cubicBezTo>
                    <a:pt x="26" y="114"/>
                    <a:pt x="21" y="105"/>
                    <a:pt x="12" y="98"/>
                  </a:cubicBezTo>
                  <a:cubicBezTo>
                    <a:pt x="15" y="115"/>
                    <a:pt x="15" y="115"/>
                    <a:pt x="15" y="115"/>
                  </a:cubicBezTo>
                  <a:cubicBezTo>
                    <a:pt x="0" y="105"/>
                    <a:pt x="0" y="105"/>
                    <a:pt x="0" y="105"/>
                  </a:cubicBezTo>
                  <a:cubicBezTo>
                    <a:pt x="15" y="29"/>
                    <a:pt x="15" y="29"/>
                    <a:pt x="15" y="29"/>
                  </a:cubicBezTo>
                  <a:cubicBezTo>
                    <a:pt x="15" y="29"/>
                    <a:pt x="28" y="25"/>
                    <a:pt x="23" y="0"/>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949"/>
            <p:cNvSpPr/>
            <p:nvPr/>
          </p:nvSpPr>
          <p:spPr bwMode="auto">
            <a:xfrm>
              <a:off x="3277" y="3337"/>
              <a:ext cx="262" cy="132"/>
            </a:xfrm>
            <a:custGeom>
              <a:avLst/>
              <a:gdLst>
                <a:gd name="T0" fmla="*/ 0 w 148"/>
                <a:gd name="T1" fmla="*/ 44 h 74"/>
                <a:gd name="T2" fmla="*/ 148 w 148"/>
                <a:gd name="T3" fmla="*/ 35 h 74"/>
                <a:gd name="T4" fmla="*/ 117 w 148"/>
                <a:gd name="T5" fmla="*/ 1 h 74"/>
                <a:gd name="T6" fmla="*/ 13 w 148"/>
                <a:gd name="T7" fmla="*/ 17 h 74"/>
                <a:gd name="T8" fmla="*/ 0 w 148"/>
                <a:gd name="T9" fmla="*/ 44 h 74"/>
              </a:gdLst>
              <a:ahLst/>
              <a:cxnLst>
                <a:cxn ang="0">
                  <a:pos x="T0" y="T1"/>
                </a:cxn>
                <a:cxn ang="0">
                  <a:pos x="T2" y="T3"/>
                </a:cxn>
                <a:cxn ang="0">
                  <a:pos x="T4" y="T5"/>
                </a:cxn>
                <a:cxn ang="0">
                  <a:pos x="T6" y="T7"/>
                </a:cxn>
                <a:cxn ang="0">
                  <a:pos x="T8" y="T9"/>
                </a:cxn>
              </a:cxnLst>
              <a:rect l="0" t="0" r="r" b="b"/>
              <a:pathLst>
                <a:path w="148" h="74">
                  <a:moveTo>
                    <a:pt x="0" y="44"/>
                  </a:moveTo>
                  <a:cubicBezTo>
                    <a:pt x="0" y="44"/>
                    <a:pt x="60" y="74"/>
                    <a:pt x="148" y="35"/>
                  </a:cubicBezTo>
                  <a:cubicBezTo>
                    <a:pt x="148" y="35"/>
                    <a:pt x="133" y="3"/>
                    <a:pt x="117" y="1"/>
                  </a:cubicBezTo>
                  <a:cubicBezTo>
                    <a:pt x="101" y="0"/>
                    <a:pt x="13" y="17"/>
                    <a:pt x="13" y="17"/>
                  </a:cubicBezTo>
                  <a:cubicBezTo>
                    <a:pt x="13" y="17"/>
                    <a:pt x="2" y="28"/>
                    <a:pt x="0" y="44"/>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950"/>
            <p:cNvSpPr/>
            <p:nvPr/>
          </p:nvSpPr>
          <p:spPr bwMode="auto">
            <a:xfrm>
              <a:off x="2856" y="1838"/>
              <a:ext cx="1149" cy="751"/>
            </a:xfrm>
            <a:custGeom>
              <a:avLst/>
              <a:gdLst>
                <a:gd name="T0" fmla="*/ 1149 w 1149"/>
                <a:gd name="T1" fmla="*/ 585 h 751"/>
                <a:gd name="T2" fmla="*/ 90 w 1149"/>
                <a:gd name="T3" fmla="*/ 751 h 751"/>
                <a:gd name="T4" fmla="*/ 0 w 1149"/>
                <a:gd name="T5" fmla="*/ 166 h 751"/>
                <a:gd name="T6" fmla="*/ 1056 w 1149"/>
                <a:gd name="T7" fmla="*/ 0 h 751"/>
                <a:gd name="T8" fmla="*/ 1149 w 1149"/>
                <a:gd name="T9" fmla="*/ 585 h 751"/>
              </a:gdLst>
              <a:ahLst/>
              <a:cxnLst>
                <a:cxn ang="0">
                  <a:pos x="T0" y="T1"/>
                </a:cxn>
                <a:cxn ang="0">
                  <a:pos x="T2" y="T3"/>
                </a:cxn>
                <a:cxn ang="0">
                  <a:pos x="T4" y="T5"/>
                </a:cxn>
                <a:cxn ang="0">
                  <a:pos x="T6" y="T7"/>
                </a:cxn>
                <a:cxn ang="0">
                  <a:pos x="T8" y="T9"/>
                </a:cxn>
              </a:cxnLst>
              <a:rect l="0" t="0" r="r" b="b"/>
              <a:pathLst>
                <a:path w="1149" h="751">
                  <a:moveTo>
                    <a:pt x="1149" y="585"/>
                  </a:moveTo>
                  <a:lnTo>
                    <a:pt x="90" y="751"/>
                  </a:lnTo>
                  <a:lnTo>
                    <a:pt x="0" y="166"/>
                  </a:lnTo>
                  <a:lnTo>
                    <a:pt x="1056" y="0"/>
                  </a:lnTo>
                  <a:lnTo>
                    <a:pt x="1149" y="585"/>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951"/>
            <p:cNvSpPr/>
            <p:nvPr/>
          </p:nvSpPr>
          <p:spPr bwMode="auto">
            <a:xfrm>
              <a:off x="2856" y="1838"/>
              <a:ext cx="1149" cy="751"/>
            </a:xfrm>
            <a:custGeom>
              <a:avLst/>
              <a:gdLst>
                <a:gd name="T0" fmla="*/ 1149 w 1149"/>
                <a:gd name="T1" fmla="*/ 585 h 751"/>
                <a:gd name="T2" fmla="*/ 90 w 1149"/>
                <a:gd name="T3" fmla="*/ 751 h 751"/>
                <a:gd name="T4" fmla="*/ 0 w 1149"/>
                <a:gd name="T5" fmla="*/ 166 h 751"/>
                <a:gd name="T6" fmla="*/ 1056 w 1149"/>
                <a:gd name="T7" fmla="*/ 0 h 751"/>
                <a:gd name="T8" fmla="*/ 1149 w 1149"/>
                <a:gd name="T9" fmla="*/ 585 h 751"/>
              </a:gdLst>
              <a:ahLst/>
              <a:cxnLst>
                <a:cxn ang="0">
                  <a:pos x="T0" y="T1"/>
                </a:cxn>
                <a:cxn ang="0">
                  <a:pos x="T2" y="T3"/>
                </a:cxn>
                <a:cxn ang="0">
                  <a:pos x="T4" y="T5"/>
                </a:cxn>
                <a:cxn ang="0">
                  <a:pos x="T6" y="T7"/>
                </a:cxn>
                <a:cxn ang="0">
                  <a:pos x="T8" y="T9"/>
                </a:cxn>
              </a:cxnLst>
              <a:rect l="0" t="0" r="r" b="b"/>
              <a:pathLst>
                <a:path w="1149" h="751">
                  <a:moveTo>
                    <a:pt x="1149" y="585"/>
                  </a:moveTo>
                  <a:lnTo>
                    <a:pt x="90" y="751"/>
                  </a:lnTo>
                  <a:lnTo>
                    <a:pt x="0" y="166"/>
                  </a:lnTo>
                  <a:lnTo>
                    <a:pt x="1056" y="0"/>
                  </a:lnTo>
                  <a:lnTo>
                    <a:pt x="1149" y="58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952"/>
            <p:cNvSpPr>
              <a:spLocks noEditPoints="1"/>
            </p:cNvSpPr>
            <p:nvPr/>
          </p:nvSpPr>
          <p:spPr bwMode="auto">
            <a:xfrm>
              <a:off x="2888" y="1868"/>
              <a:ext cx="1083" cy="690"/>
            </a:xfrm>
            <a:custGeom>
              <a:avLst/>
              <a:gdLst>
                <a:gd name="T0" fmla="*/ 1006 w 1083"/>
                <a:gd name="T1" fmla="*/ 50 h 690"/>
                <a:gd name="T2" fmla="*/ 1015 w 1083"/>
                <a:gd name="T3" fmla="*/ 98 h 690"/>
                <a:gd name="T4" fmla="*/ 1022 w 1083"/>
                <a:gd name="T5" fmla="*/ 146 h 690"/>
                <a:gd name="T6" fmla="*/ 1030 w 1083"/>
                <a:gd name="T7" fmla="*/ 194 h 690"/>
                <a:gd name="T8" fmla="*/ 1037 w 1083"/>
                <a:gd name="T9" fmla="*/ 242 h 690"/>
                <a:gd name="T10" fmla="*/ 1046 w 1083"/>
                <a:gd name="T11" fmla="*/ 290 h 690"/>
                <a:gd name="T12" fmla="*/ 1053 w 1083"/>
                <a:gd name="T13" fmla="*/ 340 h 690"/>
                <a:gd name="T14" fmla="*/ 1060 w 1083"/>
                <a:gd name="T15" fmla="*/ 388 h 690"/>
                <a:gd name="T16" fmla="*/ 1067 w 1083"/>
                <a:gd name="T17" fmla="*/ 436 h 690"/>
                <a:gd name="T18" fmla="*/ 1074 w 1083"/>
                <a:gd name="T19" fmla="*/ 484 h 690"/>
                <a:gd name="T20" fmla="*/ 1030 w 1083"/>
                <a:gd name="T21" fmla="*/ 541 h 690"/>
                <a:gd name="T22" fmla="*/ 978 w 1083"/>
                <a:gd name="T23" fmla="*/ 548 h 690"/>
                <a:gd name="T24" fmla="*/ 925 w 1083"/>
                <a:gd name="T25" fmla="*/ 557 h 690"/>
                <a:gd name="T26" fmla="*/ 873 w 1083"/>
                <a:gd name="T27" fmla="*/ 566 h 690"/>
                <a:gd name="T28" fmla="*/ 820 w 1083"/>
                <a:gd name="T29" fmla="*/ 573 h 690"/>
                <a:gd name="T30" fmla="*/ 767 w 1083"/>
                <a:gd name="T31" fmla="*/ 582 h 690"/>
                <a:gd name="T32" fmla="*/ 715 w 1083"/>
                <a:gd name="T33" fmla="*/ 589 h 690"/>
                <a:gd name="T34" fmla="*/ 662 w 1083"/>
                <a:gd name="T35" fmla="*/ 598 h 690"/>
                <a:gd name="T36" fmla="*/ 609 w 1083"/>
                <a:gd name="T37" fmla="*/ 607 h 690"/>
                <a:gd name="T38" fmla="*/ 557 w 1083"/>
                <a:gd name="T39" fmla="*/ 614 h 690"/>
                <a:gd name="T40" fmla="*/ 504 w 1083"/>
                <a:gd name="T41" fmla="*/ 623 h 690"/>
                <a:gd name="T42" fmla="*/ 453 w 1083"/>
                <a:gd name="T43" fmla="*/ 630 h 690"/>
                <a:gd name="T44" fmla="*/ 399 w 1083"/>
                <a:gd name="T45" fmla="*/ 639 h 690"/>
                <a:gd name="T46" fmla="*/ 346 w 1083"/>
                <a:gd name="T47" fmla="*/ 648 h 690"/>
                <a:gd name="T48" fmla="*/ 295 w 1083"/>
                <a:gd name="T49" fmla="*/ 655 h 690"/>
                <a:gd name="T50" fmla="*/ 241 w 1083"/>
                <a:gd name="T51" fmla="*/ 664 h 690"/>
                <a:gd name="T52" fmla="*/ 188 w 1083"/>
                <a:gd name="T53" fmla="*/ 671 h 690"/>
                <a:gd name="T54" fmla="*/ 137 w 1083"/>
                <a:gd name="T55" fmla="*/ 680 h 690"/>
                <a:gd name="T56" fmla="*/ 83 w 1083"/>
                <a:gd name="T57" fmla="*/ 687 h 690"/>
                <a:gd name="T58" fmla="*/ 76 w 1083"/>
                <a:gd name="T59" fmla="*/ 639 h 690"/>
                <a:gd name="T60" fmla="*/ 69 w 1083"/>
                <a:gd name="T61" fmla="*/ 591 h 690"/>
                <a:gd name="T62" fmla="*/ 60 w 1083"/>
                <a:gd name="T63" fmla="*/ 543 h 690"/>
                <a:gd name="T64" fmla="*/ 53 w 1083"/>
                <a:gd name="T65" fmla="*/ 495 h 690"/>
                <a:gd name="T66" fmla="*/ 46 w 1083"/>
                <a:gd name="T67" fmla="*/ 447 h 690"/>
                <a:gd name="T68" fmla="*/ 39 w 1083"/>
                <a:gd name="T69" fmla="*/ 397 h 690"/>
                <a:gd name="T70" fmla="*/ 32 w 1083"/>
                <a:gd name="T71" fmla="*/ 349 h 690"/>
                <a:gd name="T72" fmla="*/ 23 w 1083"/>
                <a:gd name="T73" fmla="*/ 301 h 690"/>
                <a:gd name="T74" fmla="*/ 16 w 1083"/>
                <a:gd name="T75" fmla="*/ 253 h 690"/>
                <a:gd name="T76" fmla="*/ 9 w 1083"/>
                <a:gd name="T77" fmla="*/ 205 h 690"/>
                <a:gd name="T78" fmla="*/ 55 w 1083"/>
                <a:gd name="T79" fmla="*/ 148 h 690"/>
                <a:gd name="T80" fmla="*/ 106 w 1083"/>
                <a:gd name="T81" fmla="*/ 141 h 690"/>
                <a:gd name="T82" fmla="*/ 160 w 1083"/>
                <a:gd name="T83" fmla="*/ 132 h 690"/>
                <a:gd name="T84" fmla="*/ 211 w 1083"/>
                <a:gd name="T85" fmla="*/ 125 h 690"/>
                <a:gd name="T86" fmla="*/ 264 w 1083"/>
                <a:gd name="T87" fmla="*/ 116 h 690"/>
                <a:gd name="T88" fmla="*/ 318 w 1083"/>
                <a:gd name="T89" fmla="*/ 109 h 690"/>
                <a:gd name="T90" fmla="*/ 369 w 1083"/>
                <a:gd name="T91" fmla="*/ 100 h 690"/>
                <a:gd name="T92" fmla="*/ 422 w 1083"/>
                <a:gd name="T93" fmla="*/ 91 h 690"/>
                <a:gd name="T94" fmla="*/ 476 w 1083"/>
                <a:gd name="T95" fmla="*/ 84 h 690"/>
                <a:gd name="T96" fmla="*/ 527 w 1083"/>
                <a:gd name="T97" fmla="*/ 75 h 690"/>
                <a:gd name="T98" fmla="*/ 580 w 1083"/>
                <a:gd name="T99" fmla="*/ 68 h 690"/>
                <a:gd name="T100" fmla="*/ 632 w 1083"/>
                <a:gd name="T101" fmla="*/ 59 h 690"/>
                <a:gd name="T102" fmla="*/ 685 w 1083"/>
                <a:gd name="T103" fmla="*/ 50 h 690"/>
                <a:gd name="T104" fmla="*/ 738 w 1083"/>
                <a:gd name="T105" fmla="*/ 43 h 690"/>
                <a:gd name="T106" fmla="*/ 790 w 1083"/>
                <a:gd name="T107" fmla="*/ 34 h 690"/>
                <a:gd name="T108" fmla="*/ 843 w 1083"/>
                <a:gd name="T109" fmla="*/ 27 h 690"/>
                <a:gd name="T110" fmla="*/ 896 w 1083"/>
                <a:gd name="T111" fmla="*/ 18 h 690"/>
                <a:gd name="T112" fmla="*/ 948 w 1083"/>
                <a:gd name="T113" fmla="*/ 9 h 690"/>
                <a:gd name="T114" fmla="*/ 81 w 1083"/>
                <a:gd name="T115" fmla="*/ 69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3" h="690">
                  <a:moveTo>
                    <a:pt x="948" y="11"/>
                  </a:moveTo>
                  <a:lnTo>
                    <a:pt x="999" y="4"/>
                  </a:lnTo>
                  <a:lnTo>
                    <a:pt x="1006" y="50"/>
                  </a:lnTo>
                  <a:lnTo>
                    <a:pt x="1006" y="50"/>
                  </a:lnTo>
                  <a:lnTo>
                    <a:pt x="1008" y="52"/>
                  </a:lnTo>
                  <a:lnTo>
                    <a:pt x="1006" y="52"/>
                  </a:lnTo>
                  <a:lnTo>
                    <a:pt x="1014" y="98"/>
                  </a:lnTo>
                  <a:lnTo>
                    <a:pt x="1015" y="98"/>
                  </a:lnTo>
                  <a:lnTo>
                    <a:pt x="1015" y="100"/>
                  </a:lnTo>
                  <a:lnTo>
                    <a:pt x="1014" y="100"/>
                  </a:lnTo>
                  <a:lnTo>
                    <a:pt x="1021" y="146"/>
                  </a:lnTo>
                  <a:lnTo>
                    <a:pt x="1022" y="146"/>
                  </a:lnTo>
                  <a:lnTo>
                    <a:pt x="1022" y="148"/>
                  </a:lnTo>
                  <a:lnTo>
                    <a:pt x="1022" y="148"/>
                  </a:lnTo>
                  <a:lnTo>
                    <a:pt x="1030" y="194"/>
                  </a:lnTo>
                  <a:lnTo>
                    <a:pt x="1030" y="194"/>
                  </a:lnTo>
                  <a:lnTo>
                    <a:pt x="1030" y="196"/>
                  </a:lnTo>
                  <a:lnTo>
                    <a:pt x="1030" y="196"/>
                  </a:lnTo>
                  <a:lnTo>
                    <a:pt x="1037" y="242"/>
                  </a:lnTo>
                  <a:lnTo>
                    <a:pt x="1037" y="242"/>
                  </a:lnTo>
                  <a:lnTo>
                    <a:pt x="1037" y="244"/>
                  </a:lnTo>
                  <a:lnTo>
                    <a:pt x="1037" y="244"/>
                  </a:lnTo>
                  <a:lnTo>
                    <a:pt x="1044" y="292"/>
                  </a:lnTo>
                  <a:lnTo>
                    <a:pt x="1046" y="290"/>
                  </a:lnTo>
                  <a:lnTo>
                    <a:pt x="1046" y="292"/>
                  </a:lnTo>
                  <a:lnTo>
                    <a:pt x="1044" y="294"/>
                  </a:lnTo>
                  <a:lnTo>
                    <a:pt x="1051" y="340"/>
                  </a:lnTo>
                  <a:lnTo>
                    <a:pt x="1053" y="340"/>
                  </a:lnTo>
                  <a:lnTo>
                    <a:pt x="1053" y="342"/>
                  </a:lnTo>
                  <a:lnTo>
                    <a:pt x="1051" y="342"/>
                  </a:lnTo>
                  <a:lnTo>
                    <a:pt x="1058" y="388"/>
                  </a:lnTo>
                  <a:lnTo>
                    <a:pt x="1060" y="388"/>
                  </a:lnTo>
                  <a:lnTo>
                    <a:pt x="1060" y="390"/>
                  </a:lnTo>
                  <a:lnTo>
                    <a:pt x="1060" y="390"/>
                  </a:lnTo>
                  <a:lnTo>
                    <a:pt x="1067" y="436"/>
                  </a:lnTo>
                  <a:lnTo>
                    <a:pt x="1067" y="436"/>
                  </a:lnTo>
                  <a:lnTo>
                    <a:pt x="1067" y="438"/>
                  </a:lnTo>
                  <a:lnTo>
                    <a:pt x="1067" y="438"/>
                  </a:lnTo>
                  <a:lnTo>
                    <a:pt x="1074" y="484"/>
                  </a:lnTo>
                  <a:lnTo>
                    <a:pt x="1074" y="484"/>
                  </a:lnTo>
                  <a:lnTo>
                    <a:pt x="1076" y="486"/>
                  </a:lnTo>
                  <a:lnTo>
                    <a:pt x="1074" y="486"/>
                  </a:lnTo>
                  <a:lnTo>
                    <a:pt x="1081" y="532"/>
                  </a:lnTo>
                  <a:lnTo>
                    <a:pt x="1030" y="541"/>
                  </a:lnTo>
                  <a:lnTo>
                    <a:pt x="1030" y="541"/>
                  </a:lnTo>
                  <a:lnTo>
                    <a:pt x="1028" y="543"/>
                  </a:lnTo>
                  <a:lnTo>
                    <a:pt x="1028" y="541"/>
                  </a:lnTo>
                  <a:lnTo>
                    <a:pt x="978" y="548"/>
                  </a:lnTo>
                  <a:lnTo>
                    <a:pt x="978" y="550"/>
                  </a:lnTo>
                  <a:lnTo>
                    <a:pt x="976" y="550"/>
                  </a:lnTo>
                  <a:lnTo>
                    <a:pt x="976" y="550"/>
                  </a:lnTo>
                  <a:lnTo>
                    <a:pt x="925" y="557"/>
                  </a:lnTo>
                  <a:lnTo>
                    <a:pt x="925" y="559"/>
                  </a:lnTo>
                  <a:lnTo>
                    <a:pt x="923" y="559"/>
                  </a:lnTo>
                  <a:lnTo>
                    <a:pt x="923" y="557"/>
                  </a:lnTo>
                  <a:lnTo>
                    <a:pt x="873" y="566"/>
                  </a:lnTo>
                  <a:lnTo>
                    <a:pt x="873" y="566"/>
                  </a:lnTo>
                  <a:lnTo>
                    <a:pt x="872" y="566"/>
                  </a:lnTo>
                  <a:lnTo>
                    <a:pt x="872" y="566"/>
                  </a:lnTo>
                  <a:lnTo>
                    <a:pt x="820" y="573"/>
                  </a:lnTo>
                  <a:lnTo>
                    <a:pt x="820" y="575"/>
                  </a:lnTo>
                  <a:lnTo>
                    <a:pt x="818" y="575"/>
                  </a:lnTo>
                  <a:lnTo>
                    <a:pt x="818" y="573"/>
                  </a:lnTo>
                  <a:lnTo>
                    <a:pt x="767" y="582"/>
                  </a:lnTo>
                  <a:lnTo>
                    <a:pt x="767" y="582"/>
                  </a:lnTo>
                  <a:lnTo>
                    <a:pt x="765" y="582"/>
                  </a:lnTo>
                  <a:lnTo>
                    <a:pt x="765" y="582"/>
                  </a:lnTo>
                  <a:lnTo>
                    <a:pt x="715" y="589"/>
                  </a:lnTo>
                  <a:lnTo>
                    <a:pt x="715" y="591"/>
                  </a:lnTo>
                  <a:lnTo>
                    <a:pt x="714" y="591"/>
                  </a:lnTo>
                  <a:lnTo>
                    <a:pt x="714" y="591"/>
                  </a:lnTo>
                  <a:lnTo>
                    <a:pt x="662" y="598"/>
                  </a:lnTo>
                  <a:lnTo>
                    <a:pt x="662" y="598"/>
                  </a:lnTo>
                  <a:lnTo>
                    <a:pt x="660" y="600"/>
                  </a:lnTo>
                  <a:lnTo>
                    <a:pt x="660" y="598"/>
                  </a:lnTo>
                  <a:lnTo>
                    <a:pt x="609" y="607"/>
                  </a:lnTo>
                  <a:lnTo>
                    <a:pt x="611" y="607"/>
                  </a:lnTo>
                  <a:lnTo>
                    <a:pt x="609" y="607"/>
                  </a:lnTo>
                  <a:lnTo>
                    <a:pt x="607" y="607"/>
                  </a:lnTo>
                  <a:lnTo>
                    <a:pt x="557" y="614"/>
                  </a:lnTo>
                  <a:lnTo>
                    <a:pt x="557" y="616"/>
                  </a:lnTo>
                  <a:lnTo>
                    <a:pt x="556" y="616"/>
                  </a:lnTo>
                  <a:lnTo>
                    <a:pt x="556" y="614"/>
                  </a:lnTo>
                  <a:lnTo>
                    <a:pt x="504" y="623"/>
                  </a:lnTo>
                  <a:lnTo>
                    <a:pt x="504" y="623"/>
                  </a:lnTo>
                  <a:lnTo>
                    <a:pt x="502" y="623"/>
                  </a:lnTo>
                  <a:lnTo>
                    <a:pt x="502" y="623"/>
                  </a:lnTo>
                  <a:lnTo>
                    <a:pt x="453" y="630"/>
                  </a:lnTo>
                  <a:lnTo>
                    <a:pt x="453" y="632"/>
                  </a:lnTo>
                  <a:lnTo>
                    <a:pt x="451" y="632"/>
                  </a:lnTo>
                  <a:lnTo>
                    <a:pt x="449" y="630"/>
                  </a:lnTo>
                  <a:lnTo>
                    <a:pt x="399" y="639"/>
                  </a:lnTo>
                  <a:lnTo>
                    <a:pt x="399" y="639"/>
                  </a:lnTo>
                  <a:lnTo>
                    <a:pt x="397" y="641"/>
                  </a:lnTo>
                  <a:lnTo>
                    <a:pt x="397" y="639"/>
                  </a:lnTo>
                  <a:lnTo>
                    <a:pt x="346" y="648"/>
                  </a:lnTo>
                  <a:lnTo>
                    <a:pt x="346" y="648"/>
                  </a:lnTo>
                  <a:lnTo>
                    <a:pt x="344" y="648"/>
                  </a:lnTo>
                  <a:lnTo>
                    <a:pt x="344" y="648"/>
                  </a:lnTo>
                  <a:lnTo>
                    <a:pt x="295" y="655"/>
                  </a:lnTo>
                  <a:lnTo>
                    <a:pt x="295" y="657"/>
                  </a:lnTo>
                  <a:lnTo>
                    <a:pt x="293" y="657"/>
                  </a:lnTo>
                  <a:lnTo>
                    <a:pt x="293" y="655"/>
                  </a:lnTo>
                  <a:lnTo>
                    <a:pt x="241" y="664"/>
                  </a:lnTo>
                  <a:lnTo>
                    <a:pt x="241" y="664"/>
                  </a:lnTo>
                  <a:lnTo>
                    <a:pt x="239" y="664"/>
                  </a:lnTo>
                  <a:lnTo>
                    <a:pt x="239" y="664"/>
                  </a:lnTo>
                  <a:lnTo>
                    <a:pt x="188" y="671"/>
                  </a:lnTo>
                  <a:lnTo>
                    <a:pt x="188" y="673"/>
                  </a:lnTo>
                  <a:lnTo>
                    <a:pt x="186" y="673"/>
                  </a:lnTo>
                  <a:lnTo>
                    <a:pt x="186" y="671"/>
                  </a:lnTo>
                  <a:lnTo>
                    <a:pt x="137" y="680"/>
                  </a:lnTo>
                  <a:lnTo>
                    <a:pt x="137" y="680"/>
                  </a:lnTo>
                  <a:lnTo>
                    <a:pt x="135" y="681"/>
                  </a:lnTo>
                  <a:lnTo>
                    <a:pt x="135" y="680"/>
                  </a:lnTo>
                  <a:lnTo>
                    <a:pt x="83" y="687"/>
                  </a:lnTo>
                  <a:lnTo>
                    <a:pt x="76" y="641"/>
                  </a:lnTo>
                  <a:lnTo>
                    <a:pt x="76" y="641"/>
                  </a:lnTo>
                  <a:lnTo>
                    <a:pt x="74" y="639"/>
                  </a:lnTo>
                  <a:lnTo>
                    <a:pt x="76" y="639"/>
                  </a:lnTo>
                  <a:lnTo>
                    <a:pt x="69" y="593"/>
                  </a:lnTo>
                  <a:lnTo>
                    <a:pt x="67" y="593"/>
                  </a:lnTo>
                  <a:lnTo>
                    <a:pt x="67" y="591"/>
                  </a:lnTo>
                  <a:lnTo>
                    <a:pt x="69" y="591"/>
                  </a:lnTo>
                  <a:lnTo>
                    <a:pt x="62" y="545"/>
                  </a:lnTo>
                  <a:lnTo>
                    <a:pt x="60" y="545"/>
                  </a:lnTo>
                  <a:lnTo>
                    <a:pt x="60" y="543"/>
                  </a:lnTo>
                  <a:lnTo>
                    <a:pt x="60" y="543"/>
                  </a:lnTo>
                  <a:lnTo>
                    <a:pt x="53" y="497"/>
                  </a:lnTo>
                  <a:lnTo>
                    <a:pt x="53" y="497"/>
                  </a:lnTo>
                  <a:lnTo>
                    <a:pt x="53" y="495"/>
                  </a:lnTo>
                  <a:lnTo>
                    <a:pt x="53" y="495"/>
                  </a:lnTo>
                  <a:lnTo>
                    <a:pt x="46" y="449"/>
                  </a:lnTo>
                  <a:lnTo>
                    <a:pt x="46" y="449"/>
                  </a:lnTo>
                  <a:lnTo>
                    <a:pt x="46" y="447"/>
                  </a:lnTo>
                  <a:lnTo>
                    <a:pt x="46" y="447"/>
                  </a:lnTo>
                  <a:lnTo>
                    <a:pt x="39" y="399"/>
                  </a:lnTo>
                  <a:lnTo>
                    <a:pt x="39" y="401"/>
                  </a:lnTo>
                  <a:lnTo>
                    <a:pt x="37" y="399"/>
                  </a:lnTo>
                  <a:lnTo>
                    <a:pt x="39" y="397"/>
                  </a:lnTo>
                  <a:lnTo>
                    <a:pt x="32" y="351"/>
                  </a:lnTo>
                  <a:lnTo>
                    <a:pt x="30" y="351"/>
                  </a:lnTo>
                  <a:lnTo>
                    <a:pt x="30" y="349"/>
                  </a:lnTo>
                  <a:lnTo>
                    <a:pt x="32" y="349"/>
                  </a:lnTo>
                  <a:lnTo>
                    <a:pt x="25" y="303"/>
                  </a:lnTo>
                  <a:lnTo>
                    <a:pt x="23" y="303"/>
                  </a:lnTo>
                  <a:lnTo>
                    <a:pt x="23" y="301"/>
                  </a:lnTo>
                  <a:lnTo>
                    <a:pt x="23" y="301"/>
                  </a:lnTo>
                  <a:lnTo>
                    <a:pt x="16" y="255"/>
                  </a:lnTo>
                  <a:lnTo>
                    <a:pt x="16" y="255"/>
                  </a:lnTo>
                  <a:lnTo>
                    <a:pt x="16" y="253"/>
                  </a:lnTo>
                  <a:lnTo>
                    <a:pt x="16" y="253"/>
                  </a:lnTo>
                  <a:lnTo>
                    <a:pt x="9" y="207"/>
                  </a:lnTo>
                  <a:lnTo>
                    <a:pt x="9" y="207"/>
                  </a:lnTo>
                  <a:lnTo>
                    <a:pt x="9" y="205"/>
                  </a:lnTo>
                  <a:lnTo>
                    <a:pt x="9" y="205"/>
                  </a:lnTo>
                  <a:lnTo>
                    <a:pt x="2" y="159"/>
                  </a:lnTo>
                  <a:lnTo>
                    <a:pt x="53" y="150"/>
                  </a:lnTo>
                  <a:lnTo>
                    <a:pt x="53" y="150"/>
                  </a:lnTo>
                  <a:lnTo>
                    <a:pt x="55" y="148"/>
                  </a:lnTo>
                  <a:lnTo>
                    <a:pt x="55" y="150"/>
                  </a:lnTo>
                  <a:lnTo>
                    <a:pt x="105" y="143"/>
                  </a:lnTo>
                  <a:lnTo>
                    <a:pt x="105" y="141"/>
                  </a:lnTo>
                  <a:lnTo>
                    <a:pt x="106" y="141"/>
                  </a:lnTo>
                  <a:lnTo>
                    <a:pt x="106" y="141"/>
                  </a:lnTo>
                  <a:lnTo>
                    <a:pt x="158" y="134"/>
                  </a:lnTo>
                  <a:lnTo>
                    <a:pt x="158" y="132"/>
                  </a:lnTo>
                  <a:lnTo>
                    <a:pt x="160" y="132"/>
                  </a:lnTo>
                  <a:lnTo>
                    <a:pt x="160" y="134"/>
                  </a:lnTo>
                  <a:lnTo>
                    <a:pt x="209" y="125"/>
                  </a:lnTo>
                  <a:lnTo>
                    <a:pt x="209" y="125"/>
                  </a:lnTo>
                  <a:lnTo>
                    <a:pt x="211" y="125"/>
                  </a:lnTo>
                  <a:lnTo>
                    <a:pt x="211" y="125"/>
                  </a:lnTo>
                  <a:lnTo>
                    <a:pt x="263" y="118"/>
                  </a:lnTo>
                  <a:lnTo>
                    <a:pt x="263" y="116"/>
                  </a:lnTo>
                  <a:lnTo>
                    <a:pt x="264" y="116"/>
                  </a:lnTo>
                  <a:lnTo>
                    <a:pt x="264" y="118"/>
                  </a:lnTo>
                  <a:lnTo>
                    <a:pt x="316" y="109"/>
                  </a:lnTo>
                  <a:lnTo>
                    <a:pt x="316" y="109"/>
                  </a:lnTo>
                  <a:lnTo>
                    <a:pt x="318" y="109"/>
                  </a:lnTo>
                  <a:lnTo>
                    <a:pt x="318" y="109"/>
                  </a:lnTo>
                  <a:lnTo>
                    <a:pt x="367" y="102"/>
                  </a:lnTo>
                  <a:lnTo>
                    <a:pt x="367" y="100"/>
                  </a:lnTo>
                  <a:lnTo>
                    <a:pt x="369" y="100"/>
                  </a:lnTo>
                  <a:lnTo>
                    <a:pt x="369" y="100"/>
                  </a:lnTo>
                  <a:lnTo>
                    <a:pt x="421" y="93"/>
                  </a:lnTo>
                  <a:lnTo>
                    <a:pt x="421" y="91"/>
                  </a:lnTo>
                  <a:lnTo>
                    <a:pt x="422" y="91"/>
                  </a:lnTo>
                  <a:lnTo>
                    <a:pt x="422" y="93"/>
                  </a:lnTo>
                  <a:lnTo>
                    <a:pt x="474" y="84"/>
                  </a:lnTo>
                  <a:lnTo>
                    <a:pt x="474" y="84"/>
                  </a:lnTo>
                  <a:lnTo>
                    <a:pt x="476" y="84"/>
                  </a:lnTo>
                  <a:lnTo>
                    <a:pt x="476" y="84"/>
                  </a:lnTo>
                  <a:lnTo>
                    <a:pt x="525" y="77"/>
                  </a:lnTo>
                  <a:lnTo>
                    <a:pt x="525" y="75"/>
                  </a:lnTo>
                  <a:lnTo>
                    <a:pt x="527" y="75"/>
                  </a:lnTo>
                  <a:lnTo>
                    <a:pt x="527" y="77"/>
                  </a:lnTo>
                  <a:lnTo>
                    <a:pt x="579" y="68"/>
                  </a:lnTo>
                  <a:lnTo>
                    <a:pt x="579" y="68"/>
                  </a:lnTo>
                  <a:lnTo>
                    <a:pt x="580" y="68"/>
                  </a:lnTo>
                  <a:lnTo>
                    <a:pt x="580" y="68"/>
                  </a:lnTo>
                  <a:lnTo>
                    <a:pt x="632" y="61"/>
                  </a:lnTo>
                  <a:lnTo>
                    <a:pt x="630" y="59"/>
                  </a:lnTo>
                  <a:lnTo>
                    <a:pt x="632" y="59"/>
                  </a:lnTo>
                  <a:lnTo>
                    <a:pt x="634" y="61"/>
                  </a:lnTo>
                  <a:lnTo>
                    <a:pt x="683" y="52"/>
                  </a:lnTo>
                  <a:lnTo>
                    <a:pt x="683" y="52"/>
                  </a:lnTo>
                  <a:lnTo>
                    <a:pt x="685" y="50"/>
                  </a:lnTo>
                  <a:lnTo>
                    <a:pt x="685" y="52"/>
                  </a:lnTo>
                  <a:lnTo>
                    <a:pt x="737" y="43"/>
                  </a:lnTo>
                  <a:lnTo>
                    <a:pt x="737" y="43"/>
                  </a:lnTo>
                  <a:lnTo>
                    <a:pt x="738" y="43"/>
                  </a:lnTo>
                  <a:lnTo>
                    <a:pt x="738" y="43"/>
                  </a:lnTo>
                  <a:lnTo>
                    <a:pt x="788" y="36"/>
                  </a:lnTo>
                  <a:lnTo>
                    <a:pt x="788" y="34"/>
                  </a:lnTo>
                  <a:lnTo>
                    <a:pt x="790" y="34"/>
                  </a:lnTo>
                  <a:lnTo>
                    <a:pt x="790" y="36"/>
                  </a:lnTo>
                  <a:lnTo>
                    <a:pt x="841" y="27"/>
                  </a:lnTo>
                  <a:lnTo>
                    <a:pt x="841" y="27"/>
                  </a:lnTo>
                  <a:lnTo>
                    <a:pt x="843" y="27"/>
                  </a:lnTo>
                  <a:lnTo>
                    <a:pt x="843" y="27"/>
                  </a:lnTo>
                  <a:lnTo>
                    <a:pt x="895" y="20"/>
                  </a:lnTo>
                  <a:lnTo>
                    <a:pt x="895" y="18"/>
                  </a:lnTo>
                  <a:lnTo>
                    <a:pt x="896" y="18"/>
                  </a:lnTo>
                  <a:lnTo>
                    <a:pt x="896" y="20"/>
                  </a:lnTo>
                  <a:lnTo>
                    <a:pt x="946" y="11"/>
                  </a:lnTo>
                  <a:lnTo>
                    <a:pt x="946" y="11"/>
                  </a:lnTo>
                  <a:lnTo>
                    <a:pt x="948" y="9"/>
                  </a:lnTo>
                  <a:lnTo>
                    <a:pt x="948" y="11"/>
                  </a:lnTo>
                  <a:close/>
                  <a:moveTo>
                    <a:pt x="1001" y="0"/>
                  </a:moveTo>
                  <a:lnTo>
                    <a:pt x="0" y="157"/>
                  </a:lnTo>
                  <a:lnTo>
                    <a:pt x="81" y="690"/>
                  </a:lnTo>
                  <a:lnTo>
                    <a:pt x="1083" y="534"/>
                  </a:lnTo>
                  <a:lnTo>
                    <a:pt x="1001"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953"/>
            <p:cNvSpPr>
              <a:spLocks noEditPoints="1"/>
            </p:cNvSpPr>
            <p:nvPr/>
          </p:nvSpPr>
          <p:spPr bwMode="auto">
            <a:xfrm>
              <a:off x="2888" y="1868"/>
              <a:ext cx="1083" cy="690"/>
            </a:xfrm>
            <a:custGeom>
              <a:avLst/>
              <a:gdLst>
                <a:gd name="T0" fmla="*/ 1006 w 1083"/>
                <a:gd name="T1" fmla="*/ 50 h 690"/>
                <a:gd name="T2" fmla="*/ 1015 w 1083"/>
                <a:gd name="T3" fmla="*/ 98 h 690"/>
                <a:gd name="T4" fmla="*/ 1022 w 1083"/>
                <a:gd name="T5" fmla="*/ 146 h 690"/>
                <a:gd name="T6" fmla="*/ 1030 w 1083"/>
                <a:gd name="T7" fmla="*/ 194 h 690"/>
                <a:gd name="T8" fmla="*/ 1037 w 1083"/>
                <a:gd name="T9" fmla="*/ 242 h 690"/>
                <a:gd name="T10" fmla="*/ 1046 w 1083"/>
                <a:gd name="T11" fmla="*/ 290 h 690"/>
                <a:gd name="T12" fmla="*/ 1053 w 1083"/>
                <a:gd name="T13" fmla="*/ 340 h 690"/>
                <a:gd name="T14" fmla="*/ 1060 w 1083"/>
                <a:gd name="T15" fmla="*/ 388 h 690"/>
                <a:gd name="T16" fmla="*/ 1067 w 1083"/>
                <a:gd name="T17" fmla="*/ 436 h 690"/>
                <a:gd name="T18" fmla="*/ 1074 w 1083"/>
                <a:gd name="T19" fmla="*/ 484 h 690"/>
                <a:gd name="T20" fmla="*/ 1030 w 1083"/>
                <a:gd name="T21" fmla="*/ 541 h 690"/>
                <a:gd name="T22" fmla="*/ 978 w 1083"/>
                <a:gd name="T23" fmla="*/ 548 h 690"/>
                <a:gd name="T24" fmla="*/ 925 w 1083"/>
                <a:gd name="T25" fmla="*/ 557 h 690"/>
                <a:gd name="T26" fmla="*/ 873 w 1083"/>
                <a:gd name="T27" fmla="*/ 566 h 690"/>
                <a:gd name="T28" fmla="*/ 820 w 1083"/>
                <a:gd name="T29" fmla="*/ 573 h 690"/>
                <a:gd name="T30" fmla="*/ 767 w 1083"/>
                <a:gd name="T31" fmla="*/ 582 h 690"/>
                <a:gd name="T32" fmla="*/ 715 w 1083"/>
                <a:gd name="T33" fmla="*/ 589 h 690"/>
                <a:gd name="T34" fmla="*/ 662 w 1083"/>
                <a:gd name="T35" fmla="*/ 598 h 690"/>
                <a:gd name="T36" fmla="*/ 609 w 1083"/>
                <a:gd name="T37" fmla="*/ 607 h 690"/>
                <a:gd name="T38" fmla="*/ 557 w 1083"/>
                <a:gd name="T39" fmla="*/ 614 h 690"/>
                <a:gd name="T40" fmla="*/ 504 w 1083"/>
                <a:gd name="T41" fmla="*/ 623 h 690"/>
                <a:gd name="T42" fmla="*/ 453 w 1083"/>
                <a:gd name="T43" fmla="*/ 630 h 690"/>
                <a:gd name="T44" fmla="*/ 399 w 1083"/>
                <a:gd name="T45" fmla="*/ 639 h 690"/>
                <a:gd name="T46" fmla="*/ 346 w 1083"/>
                <a:gd name="T47" fmla="*/ 648 h 690"/>
                <a:gd name="T48" fmla="*/ 295 w 1083"/>
                <a:gd name="T49" fmla="*/ 655 h 690"/>
                <a:gd name="T50" fmla="*/ 241 w 1083"/>
                <a:gd name="T51" fmla="*/ 664 h 690"/>
                <a:gd name="T52" fmla="*/ 188 w 1083"/>
                <a:gd name="T53" fmla="*/ 671 h 690"/>
                <a:gd name="T54" fmla="*/ 137 w 1083"/>
                <a:gd name="T55" fmla="*/ 680 h 690"/>
                <a:gd name="T56" fmla="*/ 83 w 1083"/>
                <a:gd name="T57" fmla="*/ 687 h 690"/>
                <a:gd name="T58" fmla="*/ 76 w 1083"/>
                <a:gd name="T59" fmla="*/ 639 h 690"/>
                <a:gd name="T60" fmla="*/ 69 w 1083"/>
                <a:gd name="T61" fmla="*/ 591 h 690"/>
                <a:gd name="T62" fmla="*/ 60 w 1083"/>
                <a:gd name="T63" fmla="*/ 543 h 690"/>
                <a:gd name="T64" fmla="*/ 53 w 1083"/>
                <a:gd name="T65" fmla="*/ 495 h 690"/>
                <a:gd name="T66" fmla="*/ 46 w 1083"/>
                <a:gd name="T67" fmla="*/ 447 h 690"/>
                <a:gd name="T68" fmla="*/ 39 w 1083"/>
                <a:gd name="T69" fmla="*/ 397 h 690"/>
                <a:gd name="T70" fmla="*/ 32 w 1083"/>
                <a:gd name="T71" fmla="*/ 349 h 690"/>
                <a:gd name="T72" fmla="*/ 23 w 1083"/>
                <a:gd name="T73" fmla="*/ 301 h 690"/>
                <a:gd name="T74" fmla="*/ 16 w 1083"/>
                <a:gd name="T75" fmla="*/ 253 h 690"/>
                <a:gd name="T76" fmla="*/ 9 w 1083"/>
                <a:gd name="T77" fmla="*/ 205 h 690"/>
                <a:gd name="T78" fmla="*/ 55 w 1083"/>
                <a:gd name="T79" fmla="*/ 148 h 690"/>
                <a:gd name="T80" fmla="*/ 106 w 1083"/>
                <a:gd name="T81" fmla="*/ 141 h 690"/>
                <a:gd name="T82" fmla="*/ 160 w 1083"/>
                <a:gd name="T83" fmla="*/ 132 h 690"/>
                <a:gd name="T84" fmla="*/ 211 w 1083"/>
                <a:gd name="T85" fmla="*/ 125 h 690"/>
                <a:gd name="T86" fmla="*/ 264 w 1083"/>
                <a:gd name="T87" fmla="*/ 116 h 690"/>
                <a:gd name="T88" fmla="*/ 318 w 1083"/>
                <a:gd name="T89" fmla="*/ 109 h 690"/>
                <a:gd name="T90" fmla="*/ 369 w 1083"/>
                <a:gd name="T91" fmla="*/ 100 h 690"/>
                <a:gd name="T92" fmla="*/ 422 w 1083"/>
                <a:gd name="T93" fmla="*/ 91 h 690"/>
                <a:gd name="T94" fmla="*/ 476 w 1083"/>
                <a:gd name="T95" fmla="*/ 84 h 690"/>
                <a:gd name="T96" fmla="*/ 527 w 1083"/>
                <a:gd name="T97" fmla="*/ 75 h 690"/>
                <a:gd name="T98" fmla="*/ 580 w 1083"/>
                <a:gd name="T99" fmla="*/ 68 h 690"/>
                <a:gd name="T100" fmla="*/ 632 w 1083"/>
                <a:gd name="T101" fmla="*/ 59 h 690"/>
                <a:gd name="T102" fmla="*/ 685 w 1083"/>
                <a:gd name="T103" fmla="*/ 50 h 690"/>
                <a:gd name="T104" fmla="*/ 738 w 1083"/>
                <a:gd name="T105" fmla="*/ 43 h 690"/>
                <a:gd name="T106" fmla="*/ 790 w 1083"/>
                <a:gd name="T107" fmla="*/ 34 h 690"/>
                <a:gd name="T108" fmla="*/ 843 w 1083"/>
                <a:gd name="T109" fmla="*/ 27 h 690"/>
                <a:gd name="T110" fmla="*/ 896 w 1083"/>
                <a:gd name="T111" fmla="*/ 18 h 690"/>
                <a:gd name="T112" fmla="*/ 948 w 1083"/>
                <a:gd name="T113" fmla="*/ 9 h 690"/>
                <a:gd name="T114" fmla="*/ 81 w 1083"/>
                <a:gd name="T115" fmla="*/ 69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3" h="690">
                  <a:moveTo>
                    <a:pt x="948" y="11"/>
                  </a:moveTo>
                  <a:lnTo>
                    <a:pt x="999" y="4"/>
                  </a:lnTo>
                  <a:lnTo>
                    <a:pt x="1006" y="50"/>
                  </a:lnTo>
                  <a:lnTo>
                    <a:pt x="1006" y="50"/>
                  </a:lnTo>
                  <a:lnTo>
                    <a:pt x="1008" y="52"/>
                  </a:lnTo>
                  <a:lnTo>
                    <a:pt x="1006" y="52"/>
                  </a:lnTo>
                  <a:lnTo>
                    <a:pt x="1014" y="98"/>
                  </a:lnTo>
                  <a:lnTo>
                    <a:pt x="1015" y="98"/>
                  </a:lnTo>
                  <a:lnTo>
                    <a:pt x="1015" y="100"/>
                  </a:lnTo>
                  <a:lnTo>
                    <a:pt x="1014" y="100"/>
                  </a:lnTo>
                  <a:lnTo>
                    <a:pt x="1021" y="146"/>
                  </a:lnTo>
                  <a:lnTo>
                    <a:pt x="1022" y="146"/>
                  </a:lnTo>
                  <a:lnTo>
                    <a:pt x="1022" y="148"/>
                  </a:lnTo>
                  <a:lnTo>
                    <a:pt x="1022" y="148"/>
                  </a:lnTo>
                  <a:lnTo>
                    <a:pt x="1030" y="194"/>
                  </a:lnTo>
                  <a:lnTo>
                    <a:pt x="1030" y="194"/>
                  </a:lnTo>
                  <a:lnTo>
                    <a:pt x="1030" y="196"/>
                  </a:lnTo>
                  <a:lnTo>
                    <a:pt x="1030" y="196"/>
                  </a:lnTo>
                  <a:lnTo>
                    <a:pt x="1037" y="242"/>
                  </a:lnTo>
                  <a:lnTo>
                    <a:pt x="1037" y="242"/>
                  </a:lnTo>
                  <a:lnTo>
                    <a:pt x="1037" y="244"/>
                  </a:lnTo>
                  <a:lnTo>
                    <a:pt x="1037" y="244"/>
                  </a:lnTo>
                  <a:lnTo>
                    <a:pt x="1044" y="292"/>
                  </a:lnTo>
                  <a:lnTo>
                    <a:pt x="1046" y="290"/>
                  </a:lnTo>
                  <a:lnTo>
                    <a:pt x="1046" y="292"/>
                  </a:lnTo>
                  <a:lnTo>
                    <a:pt x="1044" y="294"/>
                  </a:lnTo>
                  <a:lnTo>
                    <a:pt x="1051" y="340"/>
                  </a:lnTo>
                  <a:lnTo>
                    <a:pt x="1053" y="340"/>
                  </a:lnTo>
                  <a:lnTo>
                    <a:pt x="1053" y="342"/>
                  </a:lnTo>
                  <a:lnTo>
                    <a:pt x="1051" y="342"/>
                  </a:lnTo>
                  <a:lnTo>
                    <a:pt x="1058" y="388"/>
                  </a:lnTo>
                  <a:lnTo>
                    <a:pt x="1060" y="388"/>
                  </a:lnTo>
                  <a:lnTo>
                    <a:pt x="1060" y="390"/>
                  </a:lnTo>
                  <a:lnTo>
                    <a:pt x="1060" y="390"/>
                  </a:lnTo>
                  <a:lnTo>
                    <a:pt x="1067" y="436"/>
                  </a:lnTo>
                  <a:lnTo>
                    <a:pt x="1067" y="436"/>
                  </a:lnTo>
                  <a:lnTo>
                    <a:pt x="1067" y="438"/>
                  </a:lnTo>
                  <a:lnTo>
                    <a:pt x="1067" y="438"/>
                  </a:lnTo>
                  <a:lnTo>
                    <a:pt x="1074" y="484"/>
                  </a:lnTo>
                  <a:lnTo>
                    <a:pt x="1074" y="484"/>
                  </a:lnTo>
                  <a:lnTo>
                    <a:pt x="1076" y="486"/>
                  </a:lnTo>
                  <a:lnTo>
                    <a:pt x="1074" y="486"/>
                  </a:lnTo>
                  <a:lnTo>
                    <a:pt x="1081" y="532"/>
                  </a:lnTo>
                  <a:lnTo>
                    <a:pt x="1030" y="541"/>
                  </a:lnTo>
                  <a:lnTo>
                    <a:pt x="1030" y="541"/>
                  </a:lnTo>
                  <a:lnTo>
                    <a:pt x="1028" y="543"/>
                  </a:lnTo>
                  <a:lnTo>
                    <a:pt x="1028" y="541"/>
                  </a:lnTo>
                  <a:lnTo>
                    <a:pt x="978" y="548"/>
                  </a:lnTo>
                  <a:lnTo>
                    <a:pt x="978" y="550"/>
                  </a:lnTo>
                  <a:lnTo>
                    <a:pt x="976" y="550"/>
                  </a:lnTo>
                  <a:lnTo>
                    <a:pt x="976" y="550"/>
                  </a:lnTo>
                  <a:lnTo>
                    <a:pt x="925" y="557"/>
                  </a:lnTo>
                  <a:lnTo>
                    <a:pt x="925" y="559"/>
                  </a:lnTo>
                  <a:lnTo>
                    <a:pt x="923" y="559"/>
                  </a:lnTo>
                  <a:lnTo>
                    <a:pt x="923" y="557"/>
                  </a:lnTo>
                  <a:lnTo>
                    <a:pt x="873" y="566"/>
                  </a:lnTo>
                  <a:lnTo>
                    <a:pt x="873" y="566"/>
                  </a:lnTo>
                  <a:lnTo>
                    <a:pt x="872" y="566"/>
                  </a:lnTo>
                  <a:lnTo>
                    <a:pt x="872" y="566"/>
                  </a:lnTo>
                  <a:lnTo>
                    <a:pt x="820" y="573"/>
                  </a:lnTo>
                  <a:lnTo>
                    <a:pt x="820" y="575"/>
                  </a:lnTo>
                  <a:lnTo>
                    <a:pt x="818" y="575"/>
                  </a:lnTo>
                  <a:lnTo>
                    <a:pt x="818" y="573"/>
                  </a:lnTo>
                  <a:lnTo>
                    <a:pt x="767" y="582"/>
                  </a:lnTo>
                  <a:lnTo>
                    <a:pt x="767" y="582"/>
                  </a:lnTo>
                  <a:lnTo>
                    <a:pt x="765" y="582"/>
                  </a:lnTo>
                  <a:lnTo>
                    <a:pt x="765" y="582"/>
                  </a:lnTo>
                  <a:lnTo>
                    <a:pt x="715" y="589"/>
                  </a:lnTo>
                  <a:lnTo>
                    <a:pt x="715" y="591"/>
                  </a:lnTo>
                  <a:lnTo>
                    <a:pt x="714" y="591"/>
                  </a:lnTo>
                  <a:lnTo>
                    <a:pt x="714" y="591"/>
                  </a:lnTo>
                  <a:lnTo>
                    <a:pt x="662" y="598"/>
                  </a:lnTo>
                  <a:lnTo>
                    <a:pt x="662" y="598"/>
                  </a:lnTo>
                  <a:lnTo>
                    <a:pt x="660" y="600"/>
                  </a:lnTo>
                  <a:lnTo>
                    <a:pt x="660" y="598"/>
                  </a:lnTo>
                  <a:lnTo>
                    <a:pt x="609" y="607"/>
                  </a:lnTo>
                  <a:lnTo>
                    <a:pt x="611" y="607"/>
                  </a:lnTo>
                  <a:lnTo>
                    <a:pt x="609" y="607"/>
                  </a:lnTo>
                  <a:lnTo>
                    <a:pt x="607" y="607"/>
                  </a:lnTo>
                  <a:lnTo>
                    <a:pt x="557" y="614"/>
                  </a:lnTo>
                  <a:lnTo>
                    <a:pt x="557" y="616"/>
                  </a:lnTo>
                  <a:lnTo>
                    <a:pt x="556" y="616"/>
                  </a:lnTo>
                  <a:lnTo>
                    <a:pt x="556" y="614"/>
                  </a:lnTo>
                  <a:lnTo>
                    <a:pt x="504" y="623"/>
                  </a:lnTo>
                  <a:lnTo>
                    <a:pt x="504" y="623"/>
                  </a:lnTo>
                  <a:lnTo>
                    <a:pt x="502" y="623"/>
                  </a:lnTo>
                  <a:lnTo>
                    <a:pt x="502" y="623"/>
                  </a:lnTo>
                  <a:lnTo>
                    <a:pt x="453" y="630"/>
                  </a:lnTo>
                  <a:lnTo>
                    <a:pt x="453" y="632"/>
                  </a:lnTo>
                  <a:lnTo>
                    <a:pt x="451" y="632"/>
                  </a:lnTo>
                  <a:lnTo>
                    <a:pt x="449" y="630"/>
                  </a:lnTo>
                  <a:lnTo>
                    <a:pt x="399" y="639"/>
                  </a:lnTo>
                  <a:lnTo>
                    <a:pt x="399" y="639"/>
                  </a:lnTo>
                  <a:lnTo>
                    <a:pt x="397" y="641"/>
                  </a:lnTo>
                  <a:lnTo>
                    <a:pt x="397" y="639"/>
                  </a:lnTo>
                  <a:lnTo>
                    <a:pt x="346" y="648"/>
                  </a:lnTo>
                  <a:lnTo>
                    <a:pt x="346" y="648"/>
                  </a:lnTo>
                  <a:lnTo>
                    <a:pt x="344" y="648"/>
                  </a:lnTo>
                  <a:lnTo>
                    <a:pt x="344" y="648"/>
                  </a:lnTo>
                  <a:lnTo>
                    <a:pt x="295" y="655"/>
                  </a:lnTo>
                  <a:lnTo>
                    <a:pt x="295" y="657"/>
                  </a:lnTo>
                  <a:lnTo>
                    <a:pt x="293" y="657"/>
                  </a:lnTo>
                  <a:lnTo>
                    <a:pt x="293" y="655"/>
                  </a:lnTo>
                  <a:lnTo>
                    <a:pt x="241" y="664"/>
                  </a:lnTo>
                  <a:lnTo>
                    <a:pt x="241" y="664"/>
                  </a:lnTo>
                  <a:lnTo>
                    <a:pt x="239" y="664"/>
                  </a:lnTo>
                  <a:lnTo>
                    <a:pt x="239" y="664"/>
                  </a:lnTo>
                  <a:lnTo>
                    <a:pt x="188" y="671"/>
                  </a:lnTo>
                  <a:lnTo>
                    <a:pt x="188" y="673"/>
                  </a:lnTo>
                  <a:lnTo>
                    <a:pt x="186" y="673"/>
                  </a:lnTo>
                  <a:lnTo>
                    <a:pt x="186" y="671"/>
                  </a:lnTo>
                  <a:lnTo>
                    <a:pt x="137" y="680"/>
                  </a:lnTo>
                  <a:lnTo>
                    <a:pt x="137" y="680"/>
                  </a:lnTo>
                  <a:lnTo>
                    <a:pt x="135" y="681"/>
                  </a:lnTo>
                  <a:lnTo>
                    <a:pt x="135" y="680"/>
                  </a:lnTo>
                  <a:lnTo>
                    <a:pt x="83" y="687"/>
                  </a:lnTo>
                  <a:lnTo>
                    <a:pt x="76" y="641"/>
                  </a:lnTo>
                  <a:lnTo>
                    <a:pt x="76" y="641"/>
                  </a:lnTo>
                  <a:lnTo>
                    <a:pt x="74" y="639"/>
                  </a:lnTo>
                  <a:lnTo>
                    <a:pt x="76" y="639"/>
                  </a:lnTo>
                  <a:lnTo>
                    <a:pt x="69" y="593"/>
                  </a:lnTo>
                  <a:lnTo>
                    <a:pt x="67" y="593"/>
                  </a:lnTo>
                  <a:lnTo>
                    <a:pt x="67" y="591"/>
                  </a:lnTo>
                  <a:lnTo>
                    <a:pt x="69" y="591"/>
                  </a:lnTo>
                  <a:lnTo>
                    <a:pt x="62" y="545"/>
                  </a:lnTo>
                  <a:lnTo>
                    <a:pt x="60" y="545"/>
                  </a:lnTo>
                  <a:lnTo>
                    <a:pt x="60" y="543"/>
                  </a:lnTo>
                  <a:lnTo>
                    <a:pt x="60" y="543"/>
                  </a:lnTo>
                  <a:lnTo>
                    <a:pt x="53" y="497"/>
                  </a:lnTo>
                  <a:lnTo>
                    <a:pt x="53" y="497"/>
                  </a:lnTo>
                  <a:lnTo>
                    <a:pt x="53" y="495"/>
                  </a:lnTo>
                  <a:lnTo>
                    <a:pt x="53" y="495"/>
                  </a:lnTo>
                  <a:lnTo>
                    <a:pt x="46" y="449"/>
                  </a:lnTo>
                  <a:lnTo>
                    <a:pt x="46" y="449"/>
                  </a:lnTo>
                  <a:lnTo>
                    <a:pt x="46" y="447"/>
                  </a:lnTo>
                  <a:lnTo>
                    <a:pt x="46" y="447"/>
                  </a:lnTo>
                  <a:lnTo>
                    <a:pt x="39" y="399"/>
                  </a:lnTo>
                  <a:lnTo>
                    <a:pt x="39" y="401"/>
                  </a:lnTo>
                  <a:lnTo>
                    <a:pt x="37" y="399"/>
                  </a:lnTo>
                  <a:lnTo>
                    <a:pt x="39" y="397"/>
                  </a:lnTo>
                  <a:lnTo>
                    <a:pt x="32" y="351"/>
                  </a:lnTo>
                  <a:lnTo>
                    <a:pt x="30" y="351"/>
                  </a:lnTo>
                  <a:lnTo>
                    <a:pt x="30" y="349"/>
                  </a:lnTo>
                  <a:lnTo>
                    <a:pt x="32" y="349"/>
                  </a:lnTo>
                  <a:lnTo>
                    <a:pt x="25" y="303"/>
                  </a:lnTo>
                  <a:lnTo>
                    <a:pt x="23" y="303"/>
                  </a:lnTo>
                  <a:lnTo>
                    <a:pt x="23" y="301"/>
                  </a:lnTo>
                  <a:lnTo>
                    <a:pt x="23" y="301"/>
                  </a:lnTo>
                  <a:lnTo>
                    <a:pt x="16" y="255"/>
                  </a:lnTo>
                  <a:lnTo>
                    <a:pt x="16" y="255"/>
                  </a:lnTo>
                  <a:lnTo>
                    <a:pt x="16" y="253"/>
                  </a:lnTo>
                  <a:lnTo>
                    <a:pt x="16" y="253"/>
                  </a:lnTo>
                  <a:lnTo>
                    <a:pt x="9" y="207"/>
                  </a:lnTo>
                  <a:lnTo>
                    <a:pt x="9" y="207"/>
                  </a:lnTo>
                  <a:lnTo>
                    <a:pt x="9" y="205"/>
                  </a:lnTo>
                  <a:lnTo>
                    <a:pt x="9" y="205"/>
                  </a:lnTo>
                  <a:lnTo>
                    <a:pt x="2" y="159"/>
                  </a:lnTo>
                  <a:lnTo>
                    <a:pt x="53" y="150"/>
                  </a:lnTo>
                  <a:lnTo>
                    <a:pt x="53" y="150"/>
                  </a:lnTo>
                  <a:lnTo>
                    <a:pt x="55" y="148"/>
                  </a:lnTo>
                  <a:lnTo>
                    <a:pt x="55" y="150"/>
                  </a:lnTo>
                  <a:lnTo>
                    <a:pt x="105" y="143"/>
                  </a:lnTo>
                  <a:lnTo>
                    <a:pt x="105" y="141"/>
                  </a:lnTo>
                  <a:lnTo>
                    <a:pt x="106" y="141"/>
                  </a:lnTo>
                  <a:lnTo>
                    <a:pt x="106" y="141"/>
                  </a:lnTo>
                  <a:lnTo>
                    <a:pt x="158" y="134"/>
                  </a:lnTo>
                  <a:lnTo>
                    <a:pt x="158" y="132"/>
                  </a:lnTo>
                  <a:lnTo>
                    <a:pt x="160" y="132"/>
                  </a:lnTo>
                  <a:lnTo>
                    <a:pt x="160" y="134"/>
                  </a:lnTo>
                  <a:lnTo>
                    <a:pt x="209" y="125"/>
                  </a:lnTo>
                  <a:lnTo>
                    <a:pt x="209" y="125"/>
                  </a:lnTo>
                  <a:lnTo>
                    <a:pt x="211" y="125"/>
                  </a:lnTo>
                  <a:lnTo>
                    <a:pt x="211" y="125"/>
                  </a:lnTo>
                  <a:lnTo>
                    <a:pt x="263" y="118"/>
                  </a:lnTo>
                  <a:lnTo>
                    <a:pt x="263" y="116"/>
                  </a:lnTo>
                  <a:lnTo>
                    <a:pt x="264" y="116"/>
                  </a:lnTo>
                  <a:lnTo>
                    <a:pt x="264" y="118"/>
                  </a:lnTo>
                  <a:lnTo>
                    <a:pt x="316" y="109"/>
                  </a:lnTo>
                  <a:lnTo>
                    <a:pt x="316" y="109"/>
                  </a:lnTo>
                  <a:lnTo>
                    <a:pt x="318" y="109"/>
                  </a:lnTo>
                  <a:lnTo>
                    <a:pt x="318" y="109"/>
                  </a:lnTo>
                  <a:lnTo>
                    <a:pt x="367" y="102"/>
                  </a:lnTo>
                  <a:lnTo>
                    <a:pt x="367" y="100"/>
                  </a:lnTo>
                  <a:lnTo>
                    <a:pt x="369" y="100"/>
                  </a:lnTo>
                  <a:lnTo>
                    <a:pt x="369" y="100"/>
                  </a:lnTo>
                  <a:lnTo>
                    <a:pt x="421" y="93"/>
                  </a:lnTo>
                  <a:lnTo>
                    <a:pt x="421" y="91"/>
                  </a:lnTo>
                  <a:lnTo>
                    <a:pt x="422" y="91"/>
                  </a:lnTo>
                  <a:lnTo>
                    <a:pt x="422" y="93"/>
                  </a:lnTo>
                  <a:lnTo>
                    <a:pt x="474" y="84"/>
                  </a:lnTo>
                  <a:lnTo>
                    <a:pt x="474" y="84"/>
                  </a:lnTo>
                  <a:lnTo>
                    <a:pt x="476" y="84"/>
                  </a:lnTo>
                  <a:lnTo>
                    <a:pt x="476" y="84"/>
                  </a:lnTo>
                  <a:lnTo>
                    <a:pt x="525" y="77"/>
                  </a:lnTo>
                  <a:lnTo>
                    <a:pt x="525" y="75"/>
                  </a:lnTo>
                  <a:lnTo>
                    <a:pt x="527" y="75"/>
                  </a:lnTo>
                  <a:lnTo>
                    <a:pt x="527" y="77"/>
                  </a:lnTo>
                  <a:lnTo>
                    <a:pt x="579" y="68"/>
                  </a:lnTo>
                  <a:lnTo>
                    <a:pt x="579" y="68"/>
                  </a:lnTo>
                  <a:lnTo>
                    <a:pt x="580" y="68"/>
                  </a:lnTo>
                  <a:lnTo>
                    <a:pt x="580" y="68"/>
                  </a:lnTo>
                  <a:lnTo>
                    <a:pt x="632" y="61"/>
                  </a:lnTo>
                  <a:lnTo>
                    <a:pt x="630" y="59"/>
                  </a:lnTo>
                  <a:lnTo>
                    <a:pt x="632" y="59"/>
                  </a:lnTo>
                  <a:lnTo>
                    <a:pt x="634" y="61"/>
                  </a:lnTo>
                  <a:lnTo>
                    <a:pt x="683" y="52"/>
                  </a:lnTo>
                  <a:lnTo>
                    <a:pt x="683" y="52"/>
                  </a:lnTo>
                  <a:lnTo>
                    <a:pt x="685" y="50"/>
                  </a:lnTo>
                  <a:lnTo>
                    <a:pt x="685" y="52"/>
                  </a:lnTo>
                  <a:lnTo>
                    <a:pt x="737" y="43"/>
                  </a:lnTo>
                  <a:lnTo>
                    <a:pt x="737" y="43"/>
                  </a:lnTo>
                  <a:lnTo>
                    <a:pt x="738" y="43"/>
                  </a:lnTo>
                  <a:lnTo>
                    <a:pt x="738" y="43"/>
                  </a:lnTo>
                  <a:lnTo>
                    <a:pt x="788" y="36"/>
                  </a:lnTo>
                  <a:lnTo>
                    <a:pt x="788" y="34"/>
                  </a:lnTo>
                  <a:lnTo>
                    <a:pt x="790" y="34"/>
                  </a:lnTo>
                  <a:lnTo>
                    <a:pt x="790" y="36"/>
                  </a:lnTo>
                  <a:lnTo>
                    <a:pt x="841" y="27"/>
                  </a:lnTo>
                  <a:lnTo>
                    <a:pt x="841" y="27"/>
                  </a:lnTo>
                  <a:lnTo>
                    <a:pt x="843" y="27"/>
                  </a:lnTo>
                  <a:lnTo>
                    <a:pt x="843" y="27"/>
                  </a:lnTo>
                  <a:lnTo>
                    <a:pt x="895" y="20"/>
                  </a:lnTo>
                  <a:lnTo>
                    <a:pt x="895" y="18"/>
                  </a:lnTo>
                  <a:lnTo>
                    <a:pt x="896" y="18"/>
                  </a:lnTo>
                  <a:lnTo>
                    <a:pt x="896" y="20"/>
                  </a:lnTo>
                  <a:lnTo>
                    <a:pt x="946" y="11"/>
                  </a:lnTo>
                  <a:lnTo>
                    <a:pt x="946" y="11"/>
                  </a:lnTo>
                  <a:lnTo>
                    <a:pt x="948" y="9"/>
                  </a:lnTo>
                  <a:lnTo>
                    <a:pt x="948" y="11"/>
                  </a:lnTo>
                  <a:moveTo>
                    <a:pt x="1001" y="0"/>
                  </a:moveTo>
                  <a:lnTo>
                    <a:pt x="0" y="157"/>
                  </a:lnTo>
                  <a:lnTo>
                    <a:pt x="81" y="690"/>
                  </a:lnTo>
                  <a:lnTo>
                    <a:pt x="1083" y="534"/>
                  </a:lnTo>
                  <a:lnTo>
                    <a:pt x="10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954"/>
            <p:cNvSpPr>
              <a:spLocks noEditPoints="1"/>
            </p:cNvSpPr>
            <p:nvPr/>
          </p:nvSpPr>
          <p:spPr bwMode="auto">
            <a:xfrm>
              <a:off x="2962" y="2352"/>
              <a:ext cx="1002" cy="157"/>
            </a:xfrm>
            <a:custGeom>
              <a:avLst/>
              <a:gdLst>
                <a:gd name="T0" fmla="*/ 2 w 1002"/>
                <a:gd name="T1" fmla="*/ 155 h 157"/>
                <a:gd name="T2" fmla="*/ 2 w 1002"/>
                <a:gd name="T3" fmla="*/ 157 h 157"/>
                <a:gd name="T4" fmla="*/ 54 w 1002"/>
                <a:gd name="T5" fmla="*/ 149 h 157"/>
                <a:gd name="T6" fmla="*/ 105 w 1002"/>
                <a:gd name="T7" fmla="*/ 139 h 157"/>
                <a:gd name="T8" fmla="*/ 55 w 1002"/>
                <a:gd name="T9" fmla="*/ 149 h 157"/>
                <a:gd name="T10" fmla="*/ 105 w 1002"/>
                <a:gd name="T11" fmla="*/ 139 h 157"/>
                <a:gd name="T12" fmla="*/ 107 w 1002"/>
                <a:gd name="T13" fmla="*/ 139 h 157"/>
                <a:gd name="T14" fmla="*/ 158 w 1002"/>
                <a:gd name="T15" fmla="*/ 133 h 157"/>
                <a:gd name="T16" fmla="*/ 210 w 1002"/>
                <a:gd name="T17" fmla="*/ 123 h 157"/>
                <a:gd name="T18" fmla="*/ 160 w 1002"/>
                <a:gd name="T19" fmla="*/ 133 h 157"/>
                <a:gd name="T20" fmla="*/ 210 w 1002"/>
                <a:gd name="T21" fmla="*/ 123 h 157"/>
                <a:gd name="T22" fmla="*/ 212 w 1002"/>
                <a:gd name="T23" fmla="*/ 123 h 157"/>
                <a:gd name="T24" fmla="*/ 263 w 1002"/>
                <a:gd name="T25" fmla="*/ 117 h 157"/>
                <a:gd name="T26" fmla="*/ 316 w 1002"/>
                <a:gd name="T27" fmla="*/ 107 h 157"/>
                <a:gd name="T28" fmla="*/ 265 w 1002"/>
                <a:gd name="T29" fmla="*/ 116 h 157"/>
                <a:gd name="T30" fmla="*/ 316 w 1002"/>
                <a:gd name="T31" fmla="*/ 107 h 157"/>
                <a:gd name="T32" fmla="*/ 318 w 1002"/>
                <a:gd name="T33" fmla="*/ 107 h 157"/>
                <a:gd name="T34" fmla="*/ 368 w 1002"/>
                <a:gd name="T35" fmla="*/ 100 h 157"/>
                <a:gd name="T36" fmla="*/ 421 w 1002"/>
                <a:gd name="T37" fmla="*/ 91 h 157"/>
                <a:gd name="T38" fmla="*/ 370 w 1002"/>
                <a:gd name="T39" fmla="*/ 100 h 157"/>
                <a:gd name="T40" fmla="*/ 421 w 1002"/>
                <a:gd name="T41" fmla="*/ 91 h 157"/>
                <a:gd name="T42" fmla="*/ 423 w 1002"/>
                <a:gd name="T43" fmla="*/ 91 h 157"/>
                <a:gd name="T44" fmla="*/ 474 w 1002"/>
                <a:gd name="T45" fmla="*/ 84 h 157"/>
                <a:gd name="T46" fmla="*/ 526 w 1002"/>
                <a:gd name="T47" fmla="*/ 75 h 157"/>
                <a:gd name="T48" fmla="*/ 476 w 1002"/>
                <a:gd name="T49" fmla="*/ 84 h 157"/>
                <a:gd name="T50" fmla="*/ 526 w 1002"/>
                <a:gd name="T51" fmla="*/ 75 h 157"/>
                <a:gd name="T52" fmla="*/ 528 w 1002"/>
                <a:gd name="T53" fmla="*/ 73 h 157"/>
                <a:gd name="T54" fmla="*/ 579 w 1002"/>
                <a:gd name="T55" fmla="*/ 68 h 157"/>
                <a:gd name="T56" fmla="*/ 631 w 1002"/>
                <a:gd name="T57" fmla="*/ 57 h 157"/>
                <a:gd name="T58" fmla="*/ 581 w 1002"/>
                <a:gd name="T59" fmla="*/ 68 h 157"/>
                <a:gd name="T60" fmla="*/ 631 w 1002"/>
                <a:gd name="T61" fmla="*/ 57 h 157"/>
                <a:gd name="T62" fmla="*/ 632 w 1002"/>
                <a:gd name="T63" fmla="*/ 57 h 157"/>
                <a:gd name="T64" fmla="*/ 684 w 1002"/>
                <a:gd name="T65" fmla="*/ 52 h 157"/>
                <a:gd name="T66" fmla="*/ 737 w 1002"/>
                <a:gd name="T67" fmla="*/ 41 h 157"/>
                <a:gd name="T68" fmla="*/ 686 w 1002"/>
                <a:gd name="T69" fmla="*/ 52 h 157"/>
                <a:gd name="T70" fmla="*/ 737 w 1002"/>
                <a:gd name="T71" fmla="*/ 41 h 157"/>
                <a:gd name="T72" fmla="*/ 739 w 1002"/>
                <a:gd name="T73" fmla="*/ 41 h 157"/>
                <a:gd name="T74" fmla="*/ 790 w 1002"/>
                <a:gd name="T75" fmla="*/ 36 h 157"/>
                <a:gd name="T76" fmla="*/ 842 w 1002"/>
                <a:gd name="T77" fmla="*/ 25 h 157"/>
                <a:gd name="T78" fmla="*/ 792 w 1002"/>
                <a:gd name="T79" fmla="*/ 34 h 157"/>
                <a:gd name="T80" fmla="*/ 842 w 1002"/>
                <a:gd name="T81" fmla="*/ 25 h 157"/>
                <a:gd name="T82" fmla="*/ 844 w 1002"/>
                <a:gd name="T83" fmla="*/ 25 h 157"/>
                <a:gd name="T84" fmla="*/ 895 w 1002"/>
                <a:gd name="T85" fmla="*/ 18 h 157"/>
                <a:gd name="T86" fmla="*/ 947 w 1002"/>
                <a:gd name="T87" fmla="*/ 9 h 157"/>
                <a:gd name="T88" fmla="*/ 897 w 1002"/>
                <a:gd name="T89" fmla="*/ 18 h 157"/>
                <a:gd name="T90" fmla="*/ 947 w 1002"/>
                <a:gd name="T91" fmla="*/ 9 h 157"/>
                <a:gd name="T92" fmla="*/ 1000 w 1002"/>
                <a:gd name="T93" fmla="*/ 0 h 157"/>
                <a:gd name="T94" fmla="*/ 948 w 1002"/>
                <a:gd name="T95" fmla="*/ 11 h 157"/>
                <a:gd name="T96" fmla="*/ 1002 w 1002"/>
                <a:gd name="T9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2" h="157">
                  <a:moveTo>
                    <a:pt x="54" y="148"/>
                  </a:moveTo>
                  <a:lnTo>
                    <a:pt x="2" y="155"/>
                  </a:lnTo>
                  <a:lnTo>
                    <a:pt x="0" y="155"/>
                  </a:lnTo>
                  <a:lnTo>
                    <a:pt x="2" y="157"/>
                  </a:lnTo>
                  <a:lnTo>
                    <a:pt x="2" y="157"/>
                  </a:lnTo>
                  <a:lnTo>
                    <a:pt x="54" y="149"/>
                  </a:lnTo>
                  <a:lnTo>
                    <a:pt x="54" y="148"/>
                  </a:lnTo>
                  <a:close/>
                  <a:moveTo>
                    <a:pt x="105" y="139"/>
                  </a:moveTo>
                  <a:lnTo>
                    <a:pt x="55" y="148"/>
                  </a:lnTo>
                  <a:lnTo>
                    <a:pt x="55" y="149"/>
                  </a:lnTo>
                  <a:lnTo>
                    <a:pt x="105" y="141"/>
                  </a:lnTo>
                  <a:lnTo>
                    <a:pt x="105" y="139"/>
                  </a:lnTo>
                  <a:close/>
                  <a:moveTo>
                    <a:pt x="158" y="132"/>
                  </a:moveTo>
                  <a:lnTo>
                    <a:pt x="107" y="139"/>
                  </a:lnTo>
                  <a:lnTo>
                    <a:pt x="107" y="141"/>
                  </a:lnTo>
                  <a:lnTo>
                    <a:pt x="158" y="133"/>
                  </a:lnTo>
                  <a:lnTo>
                    <a:pt x="158" y="132"/>
                  </a:lnTo>
                  <a:close/>
                  <a:moveTo>
                    <a:pt x="210" y="123"/>
                  </a:moveTo>
                  <a:lnTo>
                    <a:pt x="160" y="132"/>
                  </a:lnTo>
                  <a:lnTo>
                    <a:pt x="160" y="133"/>
                  </a:lnTo>
                  <a:lnTo>
                    <a:pt x="212" y="125"/>
                  </a:lnTo>
                  <a:lnTo>
                    <a:pt x="210" y="123"/>
                  </a:lnTo>
                  <a:close/>
                  <a:moveTo>
                    <a:pt x="263" y="116"/>
                  </a:moveTo>
                  <a:lnTo>
                    <a:pt x="212" y="123"/>
                  </a:lnTo>
                  <a:lnTo>
                    <a:pt x="213" y="125"/>
                  </a:lnTo>
                  <a:lnTo>
                    <a:pt x="263" y="117"/>
                  </a:lnTo>
                  <a:lnTo>
                    <a:pt x="263" y="116"/>
                  </a:lnTo>
                  <a:close/>
                  <a:moveTo>
                    <a:pt x="316" y="107"/>
                  </a:moveTo>
                  <a:lnTo>
                    <a:pt x="265" y="114"/>
                  </a:lnTo>
                  <a:lnTo>
                    <a:pt x="265" y="116"/>
                  </a:lnTo>
                  <a:lnTo>
                    <a:pt x="316" y="109"/>
                  </a:lnTo>
                  <a:lnTo>
                    <a:pt x="316" y="107"/>
                  </a:lnTo>
                  <a:close/>
                  <a:moveTo>
                    <a:pt x="368" y="98"/>
                  </a:moveTo>
                  <a:lnTo>
                    <a:pt x="318" y="107"/>
                  </a:lnTo>
                  <a:lnTo>
                    <a:pt x="318" y="109"/>
                  </a:lnTo>
                  <a:lnTo>
                    <a:pt x="368" y="100"/>
                  </a:lnTo>
                  <a:lnTo>
                    <a:pt x="368" y="98"/>
                  </a:lnTo>
                  <a:close/>
                  <a:moveTo>
                    <a:pt x="421" y="91"/>
                  </a:moveTo>
                  <a:lnTo>
                    <a:pt x="370" y="98"/>
                  </a:lnTo>
                  <a:lnTo>
                    <a:pt x="370" y="100"/>
                  </a:lnTo>
                  <a:lnTo>
                    <a:pt x="421" y="93"/>
                  </a:lnTo>
                  <a:lnTo>
                    <a:pt x="421" y="91"/>
                  </a:lnTo>
                  <a:close/>
                  <a:moveTo>
                    <a:pt x="474" y="82"/>
                  </a:moveTo>
                  <a:lnTo>
                    <a:pt x="423" y="91"/>
                  </a:lnTo>
                  <a:lnTo>
                    <a:pt x="423" y="93"/>
                  </a:lnTo>
                  <a:lnTo>
                    <a:pt x="474" y="84"/>
                  </a:lnTo>
                  <a:lnTo>
                    <a:pt x="474" y="82"/>
                  </a:lnTo>
                  <a:close/>
                  <a:moveTo>
                    <a:pt x="526" y="75"/>
                  </a:moveTo>
                  <a:lnTo>
                    <a:pt x="476" y="82"/>
                  </a:lnTo>
                  <a:lnTo>
                    <a:pt x="476" y="84"/>
                  </a:lnTo>
                  <a:lnTo>
                    <a:pt x="526" y="77"/>
                  </a:lnTo>
                  <a:lnTo>
                    <a:pt x="526" y="75"/>
                  </a:lnTo>
                  <a:close/>
                  <a:moveTo>
                    <a:pt x="579" y="66"/>
                  </a:moveTo>
                  <a:lnTo>
                    <a:pt x="528" y="73"/>
                  </a:lnTo>
                  <a:lnTo>
                    <a:pt x="528" y="75"/>
                  </a:lnTo>
                  <a:lnTo>
                    <a:pt x="579" y="68"/>
                  </a:lnTo>
                  <a:lnTo>
                    <a:pt x="579" y="66"/>
                  </a:lnTo>
                  <a:close/>
                  <a:moveTo>
                    <a:pt x="631" y="57"/>
                  </a:moveTo>
                  <a:lnTo>
                    <a:pt x="581" y="66"/>
                  </a:lnTo>
                  <a:lnTo>
                    <a:pt x="581" y="68"/>
                  </a:lnTo>
                  <a:lnTo>
                    <a:pt x="632" y="59"/>
                  </a:lnTo>
                  <a:lnTo>
                    <a:pt x="631" y="57"/>
                  </a:lnTo>
                  <a:close/>
                  <a:moveTo>
                    <a:pt x="684" y="50"/>
                  </a:moveTo>
                  <a:lnTo>
                    <a:pt x="632" y="57"/>
                  </a:lnTo>
                  <a:lnTo>
                    <a:pt x="634" y="59"/>
                  </a:lnTo>
                  <a:lnTo>
                    <a:pt x="684" y="52"/>
                  </a:lnTo>
                  <a:lnTo>
                    <a:pt x="684" y="50"/>
                  </a:lnTo>
                  <a:close/>
                  <a:moveTo>
                    <a:pt x="737" y="41"/>
                  </a:moveTo>
                  <a:lnTo>
                    <a:pt x="686" y="50"/>
                  </a:lnTo>
                  <a:lnTo>
                    <a:pt x="686" y="52"/>
                  </a:lnTo>
                  <a:lnTo>
                    <a:pt x="737" y="43"/>
                  </a:lnTo>
                  <a:lnTo>
                    <a:pt x="737" y="41"/>
                  </a:lnTo>
                  <a:close/>
                  <a:moveTo>
                    <a:pt x="789" y="34"/>
                  </a:moveTo>
                  <a:lnTo>
                    <a:pt x="739" y="41"/>
                  </a:lnTo>
                  <a:lnTo>
                    <a:pt x="739" y="43"/>
                  </a:lnTo>
                  <a:lnTo>
                    <a:pt x="790" y="36"/>
                  </a:lnTo>
                  <a:lnTo>
                    <a:pt x="789" y="34"/>
                  </a:lnTo>
                  <a:close/>
                  <a:moveTo>
                    <a:pt x="842" y="25"/>
                  </a:moveTo>
                  <a:lnTo>
                    <a:pt x="790" y="32"/>
                  </a:lnTo>
                  <a:lnTo>
                    <a:pt x="792" y="34"/>
                  </a:lnTo>
                  <a:lnTo>
                    <a:pt x="842" y="27"/>
                  </a:lnTo>
                  <a:lnTo>
                    <a:pt x="842" y="25"/>
                  </a:lnTo>
                  <a:close/>
                  <a:moveTo>
                    <a:pt x="895" y="16"/>
                  </a:moveTo>
                  <a:lnTo>
                    <a:pt x="844" y="25"/>
                  </a:lnTo>
                  <a:lnTo>
                    <a:pt x="844" y="27"/>
                  </a:lnTo>
                  <a:lnTo>
                    <a:pt x="895" y="18"/>
                  </a:lnTo>
                  <a:lnTo>
                    <a:pt x="895" y="16"/>
                  </a:lnTo>
                  <a:close/>
                  <a:moveTo>
                    <a:pt x="947" y="9"/>
                  </a:moveTo>
                  <a:lnTo>
                    <a:pt x="897" y="16"/>
                  </a:lnTo>
                  <a:lnTo>
                    <a:pt x="897" y="18"/>
                  </a:lnTo>
                  <a:lnTo>
                    <a:pt x="947" y="11"/>
                  </a:lnTo>
                  <a:lnTo>
                    <a:pt x="947" y="9"/>
                  </a:lnTo>
                  <a:close/>
                  <a:moveTo>
                    <a:pt x="1000" y="0"/>
                  </a:moveTo>
                  <a:lnTo>
                    <a:pt x="1000" y="0"/>
                  </a:lnTo>
                  <a:lnTo>
                    <a:pt x="948" y="9"/>
                  </a:lnTo>
                  <a:lnTo>
                    <a:pt x="948" y="11"/>
                  </a:lnTo>
                  <a:lnTo>
                    <a:pt x="1000" y="2"/>
                  </a:lnTo>
                  <a:lnTo>
                    <a:pt x="1002" y="2"/>
                  </a:lnTo>
                  <a:lnTo>
                    <a:pt x="1000"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955"/>
            <p:cNvSpPr>
              <a:spLocks noEditPoints="1"/>
            </p:cNvSpPr>
            <p:nvPr/>
          </p:nvSpPr>
          <p:spPr bwMode="auto">
            <a:xfrm>
              <a:off x="2962" y="2352"/>
              <a:ext cx="1002" cy="157"/>
            </a:xfrm>
            <a:custGeom>
              <a:avLst/>
              <a:gdLst>
                <a:gd name="T0" fmla="*/ 2 w 1002"/>
                <a:gd name="T1" fmla="*/ 155 h 157"/>
                <a:gd name="T2" fmla="*/ 2 w 1002"/>
                <a:gd name="T3" fmla="*/ 157 h 157"/>
                <a:gd name="T4" fmla="*/ 54 w 1002"/>
                <a:gd name="T5" fmla="*/ 149 h 157"/>
                <a:gd name="T6" fmla="*/ 105 w 1002"/>
                <a:gd name="T7" fmla="*/ 139 h 157"/>
                <a:gd name="T8" fmla="*/ 55 w 1002"/>
                <a:gd name="T9" fmla="*/ 149 h 157"/>
                <a:gd name="T10" fmla="*/ 105 w 1002"/>
                <a:gd name="T11" fmla="*/ 139 h 157"/>
                <a:gd name="T12" fmla="*/ 107 w 1002"/>
                <a:gd name="T13" fmla="*/ 139 h 157"/>
                <a:gd name="T14" fmla="*/ 158 w 1002"/>
                <a:gd name="T15" fmla="*/ 133 h 157"/>
                <a:gd name="T16" fmla="*/ 210 w 1002"/>
                <a:gd name="T17" fmla="*/ 123 h 157"/>
                <a:gd name="T18" fmla="*/ 160 w 1002"/>
                <a:gd name="T19" fmla="*/ 133 h 157"/>
                <a:gd name="T20" fmla="*/ 210 w 1002"/>
                <a:gd name="T21" fmla="*/ 123 h 157"/>
                <a:gd name="T22" fmla="*/ 212 w 1002"/>
                <a:gd name="T23" fmla="*/ 123 h 157"/>
                <a:gd name="T24" fmla="*/ 263 w 1002"/>
                <a:gd name="T25" fmla="*/ 117 h 157"/>
                <a:gd name="T26" fmla="*/ 316 w 1002"/>
                <a:gd name="T27" fmla="*/ 107 h 157"/>
                <a:gd name="T28" fmla="*/ 265 w 1002"/>
                <a:gd name="T29" fmla="*/ 116 h 157"/>
                <a:gd name="T30" fmla="*/ 316 w 1002"/>
                <a:gd name="T31" fmla="*/ 107 h 157"/>
                <a:gd name="T32" fmla="*/ 318 w 1002"/>
                <a:gd name="T33" fmla="*/ 107 h 157"/>
                <a:gd name="T34" fmla="*/ 368 w 1002"/>
                <a:gd name="T35" fmla="*/ 100 h 157"/>
                <a:gd name="T36" fmla="*/ 421 w 1002"/>
                <a:gd name="T37" fmla="*/ 91 h 157"/>
                <a:gd name="T38" fmla="*/ 370 w 1002"/>
                <a:gd name="T39" fmla="*/ 100 h 157"/>
                <a:gd name="T40" fmla="*/ 421 w 1002"/>
                <a:gd name="T41" fmla="*/ 91 h 157"/>
                <a:gd name="T42" fmla="*/ 423 w 1002"/>
                <a:gd name="T43" fmla="*/ 91 h 157"/>
                <a:gd name="T44" fmla="*/ 474 w 1002"/>
                <a:gd name="T45" fmla="*/ 84 h 157"/>
                <a:gd name="T46" fmla="*/ 526 w 1002"/>
                <a:gd name="T47" fmla="*/ 75 h 157"/>
                <a:gd name="T48" fmla="*/ 476 w 1002"/>
                <a:gd name="T49" fmla="*/ 84 h 157"/>
                <a:gd name="T50" fmla="*/ 526 w 1002"/>
                <a:gd name="T51" fmla="*/ 75 h 157"/>
                <a:gd name="T52" fmla="*/ 528 w 1002"/>
                <a:gd name="T53" fmla="*/ 73 h 157"/>
                <a:gd name="T54" fmla="*/ 579 w 1002"/>
                <a:gd name="T55" fmla="*/ 68 h 157"/>
                <a:gd name="T56" fmla="*/ 631 w 1002"/>
                <a:gd name="T57" fmla="*/ 57 h 157"/>
                <a:gd name="T58" fmla="*/ 581 w 1002"/>
                <a:gd name="T59" fmla="*/ 68 h 157"/>
                <a:gd name="T60" fmla="*/ 631 w 1002"/>
                <a:gd name="T61" fmla="*/ 57 h 157"/>
                <a:gd name="T62" fmla="*/ 632 w 1002"/>
                <a:gd name="T63" fmla="*/ 57 h 157"/>
                <a:gd name="T64" fmla="*/ 684 w 1002"/>
                <a:gd name="T65" fmla="*/ 52 h 157"/>
                <a:gd name="T66" fmla="*/ 737 w 1002"/>
                <a:gd name="T67" fmla="*/ 41 h 157"/>
                <a:gd name="T68" fmla="*/ 686 w 1002"/>
                <a:gd name="T69" fmla="*/ 52 h 157"/>
                <a:gd name="T70" fmla="*/ 737 w 1002"/>
                <a:gd name="T71" fmla="*/ 41 h 157"/>
                <a:gd name="T72" fmla="*/ 739 w 1002"/>
                <a:gd name="T73" fmla="*/ 41 h 157"/>
                <a:gd name="T74" fmla="*/ 790 w 1002"/>
                <a:gd name="T75" fmla="*/ 36 h 157"/>
                <a:gd name="T76" fmla="*/ 842 w 1002"/>
                <a:gd name="T77" fmla="*/ 25 h 157"/>
                <a:gd name="T78" fmla="*/ 792 w 1002"/>
                <a:gd name="T79" fmla="*/ 34 h 157"/>
                <a:gd name="T80" fmla="*/ 842 w 1002"/>
                <a:gd name="T81" fmla="*/ 25 h 157"/>
                <a:gd name="T82" fmla="*/ 844 w 1002"/>
                <a:gd name="T83" fmla="*/ 25 h 157"/>
                <a:gd name="T84" fmla="*/ 895 w 1002"/>
                <a:gd name="T85" fmla="*/ 18 h 157"/>
                <a:gd name="T86" fmla="*/ 947 w 1002"/>
                <a:gd name="T87" fmla="*/ 9 h 157"/>
                <a:gd name="T88" fmla="*/ 897 w 1002"/>
                <a:gd name="T89" fmla="*/ 18 h 157"/>
                <a:gd name="T90" fmla="*/ 947 w 1002"/>
                <a:gd name="T91" fmla="*/ 9 h 157"/>
                <a:gd name="T92" fmla="*/ 1000 w 1002"/>
                <a:gd name="T93" fmla="*/ 0 h 157"/>
                <a:gd name="T94" fmla="*/ 948 w 1002"/>
                <a:gd name="T95" fmla="*/ 11 h 157"/>
                <a:gd name="T96" fmla="*/ 1002 w 1002"/>
                <a:gd name="T9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2" h="157">
                  <a:moveTo>
                    <a:pt x="54" y="148"/>
                  </a:moveTo>
                  <a:lnTo>
                    <a:pt x="2" y="155"/>
                  </a:lnTo>
                  <a:lnTo>
                    <a:pt x="0" y="155"/>
                  </a:lnTo>
                  <a:lnTo>
                    <a:pt x="2" y="157"/>
                  </a:lnTo>
                  <a:lnTo>
                    <a:pt x="2" y="157"/>
                  </a:lnTo>
                  <a:lnTo>
                    <a:pt x="54" y="149"/>
                  </a:lnTo>
                  <a:lnTo>
                    <a:pt x="54" y="148"/>
                  </a:lnTo>
                  <a:moveTo>
                    <a:pt x="105" y="139"/>
                  </a:moveTo>
                  <a:lnTo>
                    <a:pt x="55" y="148"/>
                  </a:lnTo>
                  <a:lnTo>
                    <a:pt x="55" y="149"/>
                  </a:lnTo>
                  <a:lnTo>
                    <a:pt x="105" y="141"/>
                  </a:lnTo>
                  <a:lnTo>
                    <a:pt x="105" y="139"/>
                  </a:lnTo>
                  <a:moveTo>
                    <a:pt x="158" y="132"/>
                  </a:moveTo>
                  <a:lnTo>
                    <a:pt x="107" y="139"/>
                  </a:lnTo>
                  <a:lnTo>
                    <a:pt x="107" y="141"/>
                  </a:lnTo>
                  <a:lnTo>
                    <a:pt x="158" y="133"/>
                  </a:lnTo>
                  <a:lnTo>
                    <a:pt x="158" y="132"/>
                  </a:lnTo>
                  <a:moveTo>
                    <a:pt x="210" y="123"/>
                  </a:moveTo>
                  <a:lnTo>
                    <a:pt x="160" y="132"/>
                  </a:lnTo>
                  <a:lnTo>
                    <a:pt x="160" y="133"/>
                  </a:lnTo>
                  <a:lnTo>
                    <a:pt x="212" y="125"/>
                  </a:lnTo>
                  <a:lnTo>
                    <a:pt x="210" y="123"/>
                  </a:lnTo>
                  <a:moveTo>
                    <a:pt x="263" y="116"/>
                  </a:moveTo>
                  <a:lnTo>
                    <a:pt x="212" y="123"/>
                  </a:lnTo>
                  <a:lnTo>
                    <a:pt x="213" y="125"/>
                  </a:lnTo>
                  <a:lnTo>
                    <a:pt x="263" y="117"/>
                  </a:lnTo>
                  <a:lnTo>
                    <a:pt x="263" y="116"/>
                  </a:lnTo>
                  <a:moveTo>
                    <a:pt x="316" y="107"/>
                  </a:moveTo>
                  <a:lnTo>
                    <a:pt x="265" y="114"/>
                  </a:lnTo>
                  <a:lnTo>
                    <a:pt x="265" y="116"/>
                  </a:lnTo>
                  <a:lnTo>
                    <a:pt x="316" y="109"/>
                  </a:lnTo>
                  <a:lnTo>
                    <a:pt x="316" y="107"/>
                  </a:lnTo>
                  <a:moveTo>
                    <a:pt x="368" y="98"/>
                  </a:moveTo>
                  <a:lnTo>
                    <a:pt x="318" y="107"/>
                  </a:lnTo>
                  <a:lnTo>
                    <a:pt x="318" y="109"/>
                  </a:lnTo>
                  <a:lnTo>
                    <a:pt x="368" y="100"/>
                  </a:lnTo>
                  <a:lnTo>
                    <a:pt x="368" y="98"/>
                  </a:lnTo>
                  <a:moveTo>
                    <a:pt x="421" y="91"/>
                  </a:moveTo>
                  <a:lnTo>
                    <a:pt x="370" y="98"/>
                  </a:lnTo>
                  <a:lnTo>
                    <a:pt x="370" y="100"/>
                  </a:lnTo>
                  <a:lnTo>
                    <a:pt x="421" y="93"/>
                  </a:lnTo>
                  <a:lnTo>
                    <a:pt x="421" y="91"/>
                  </a:lnTo>
                  <a:moveTo>
                    <a:pt x="474" y="82"/>
                  </a:moveTo>
                  <a:lnTo>
                    <a:pt x="423" y="91"/>
                  </a:lnTo>
                  <a:lnTo>
                    <a:pt x="423" y="93"/>
                  </a:lnTo>
                  <a:lnTo>
                    <a:pt x="474" y="84"/>
                  </a:lnTo>
                  <a:lnTo>
                    <a:pt x="474" y="82"/>
                  </a:lnTo>
                  <a:moveTo>
                    <a:pt x="526" y="75"/>
                  </a:moveTo>
                  <a:lnTo>
                    <a:pt x="476" y="82"/>
                  </a:lnTo>
                  <a:lnTo>
                    <a:pt x="476" y="84"/>
                  </a:lnTo>
                  <a:lnTo>
                    <a:pt x="526" y="77"/>
                  </a:lnTo>
                  <a:lnTo>
                    <a:pt x="526" y="75"/>
                  </a:lnTo>
                  <a:moveTo>
                    <a:pt x="579" y="66"/>
                  </a:moveTo>
                  <a:lnTo>
                    <a:pt x="528" y="73"/>
                  </a:lnTo>
                  <a:lnTo>
                    <a:pt x="528" y="75"/>
                  </a:lnTo>
                  <a:lnTo>
                    <a:pt x="579" y="68"/>
                  </a:lnTo>
                  <a:lnTo>
                    <a:pt x="579" y="66"/>
                  </a:lnTo>
                  <a:moveTo>
                    <a:pt x="631" y="57"/>
                  </a:moveTo>
                  <a:lnTo>
                    <a:pt x="581" y="66"/>
                  </a:lnTo>
                  <a:lnTo>
                    <a:pt x="581" y="68"/>
                  </a:lnTo>
                  <a:lnTo>
                    <a:pt x="632" y="59"/>
                  </a:lnTo>
                  <a:lnTo>
                    <a:pt x="631" y="57"/>
                  </a:lnTo>
                  <a:moveTo>
                    <a:pt x="684" y="50"/>
                  </a:moveTo>
                  <a:lnTo>
                    <a:pt x="632" y="57"/>
                  </a:lnTo>
                  <a:lnTo>
                    <a:pt x="634" y="59"/>
                  </a:lnTo>
                  <a:lnTo>
                    <a:pt x="684" y="52"/>
                  </a:lnTo>
                  <a:lnTo>
                    <a:pt x="684" y="50"/>
                  </a:lnTo>
                  <a:moveTo>
                    <a:pt x="737" y="41"/>
                  </a:moveTo>
                  <a:lnTo>
                    <a:pt x="686" y="50"/>
                  </a:lnTo>
                  <a:lnTo>
                    <a:pt x="686" y="52"/>
                  </a:lnTo>
                  <a:lnTo>
                    <a:pt x="737" y="43"/>
                  </a:lnTo>
                  <a:lnTo>
                    <a:pt x="737" y="41"/>
                  </a:lnTo>
                  <a:moveTo>
                    <a:pt x="789" y="34"/>
                  </a:moveTo>
                  <a:lnTo>
                    <a:pt x="739" y="41"/>
                  </a:lnTo>
                  <a:lnTo>
                    <a:pt x="739" y="43"/>
                  </a:lnTo>
                  <a:lnTo>
                    <a:pt x="790" y="36"/>
                  </a:lnTo>
                  <a:lnTo>
                    <a:pt x="789" y="34"/>
                  </a:lnTo>
                  <a:moveTo>
                    <a:pt x="842" y="25"/>
                  </a:moveTo>
                  <a:lnTo>
                    <a:pt x="790" y="32"/>
                  </a:lnTo>
                  <a:lnTo>
                    <a:pt x="792" y="34"/>
                  </a:lnTo>
                  <a:lnTo>
                    <a:pt x="842" y="27"/>
                  </a:lnTo>
                  <a:lnTo>
                    <a:pt x="842" y="25"/>
                  </a:lnTo>
                  <a:moveTo>
                    <a:pt x="895" y="16"/>
                  </a:moveTo>
                  <a:lnTo>
                    <a:pt x="844" y="25"/>
                  </a:lnTo>
                  <a:lnTo>
                    <a:pt x="844" y="27"/>
                  </a:lnTo>
                  <a:lnTo>
                    <a:pt x="895" y="18"/>
                  </a:lnTo>
                  <a:lnTo>
                    <a:pt x="895" y="16"/>
                  </a:lnTo>
                  <a:moveTo>
                    <a:pt x="947" y="9"/>
                  </a:moveTo>
                  <a:lnTo>
                    <a:pt x="897" y="16"/>
                  </a:lnTo>
                  <a:lnTo>
                    <a:pt x="897" y="18"/>
                  </a:lnTo>
                  <a:lnTo>
                    <a:pt x="947" y="11"/>
                  </a:lnTo>
                  <a:lnTo>
                    <a:pt x="947" y="9"/>
                  </a:lnTo>
                  <a:moveTo>
                    <a:pt x="1000" y="0"/>
                  </a:moveTo>
                  <a:lnTo>
                    <a:pt x="1000" y="0"/>
                  </a:lnTo>
                  <a:lnTo>
                    <a:pt x="948" y="9"/>
                  </a:lnTo>
                  <a:lnTo>
                    <a:pt x="948" y="11"/>
                  </a:lnTo>
                  <a:lnTo>
                    <a:pt x="1000" y="2"/>
                  </a:lnTo>
                  <a:lnTo>
                    <a:pt x="1002" y="2"/>
                  </a:lnTo>
                  <a:lnTo>
                    <a:pt x="10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956"/>
            <p:cNvSpPr>
              <a:spLocks noEditPoints="1"/>
            </p:cNvSpPr>
            <p:nvPr/>
          </p:nvSpPr>
          <p:spPr bwMode="auto">
            <a:xfrm>
              <a:off x="2955" y="2304"/>
              <a:ext cx="1000" cy="157"/>
            </a:xfrm>
            <a:custGeom>
              <a:avLst/>
              <a:gdLst>
                <a:gd name="T0" fmla="*/ 2 w 1000"/>
                <a:gd name="T1" fmla="*/ 155 h 157"/>
                <a:gd name="T2" fmla="*/ 0 w 1000"/>
                <a:gd name="T3" fmla="*/ 157 h 157"/>
                <a:gd name="T4" fmla="*/ 54 w 1000"/>
                <a:gd name="T5" fmla="*/ 149 h 157"/>
                <a:gd name="T6" fmla="*/ 105 w 1000"/>
                <a:gd name="T7" fmla="*/ 139 h 157"/>
                <a:gd name="T8" fmla="*/ 55 w 1000"/>
                <a:gd name="T9" fmla="*/ 149 h 157"/>
                <a:gd name="T10" fmla="*/ 105 w 1000"/>
                <a:gd name="T11" fmla="*/ 139 h 157"/>
                <a:gd name="T12" fmla="*/ 107 w 1000"/>
                <a:gd name="T13" fmla="*/ 139 h 157"/>
                <a:gd name="T14" fmla="*/ 158 w 1000"/>
                <a:gd name="T15" fmla="*/ 133 h 157"/>
                <a:gd name="T16" fmla="*/ 210 w 1000"/>
                <a:gd name="T17" fmla="*/ 123 h 157"/>
                <a:gd name="T18" fmla="*/ 160 w 1000"/>
                <a:gd name="T19" fmla="*/ 132 h 157"/>
                <a:gd name="T20" fmla="*/ 210 w 1000"/>
                <a:gd name="T21" fmla="*/ 123 h 157"/>
                <a:gd name="T22" fmla="*/ 212 w 1000"/>
                <a:gd name="T23" fmla="*/ 123 h 157"/>
                <a:gd name="T24" fmla="*/ 263 w 1000"/>
                <a:gd name="T25" fmla="*/ 116 h 157"/>
                <a:gd name="T26" fmla="*/ 315 w 1000"/>
                <a:gd name="T27" fmla="*/ 107 h 157"/>
                <a:gd name="T28" fmla="*/ 265 w 1000"/>
                <a:gd name="T29" fmla="*/ 116 h 157"/>
                <a:gd name="T30" fmla="*/ 315 w 1000"/>
                <a:gd name="T31" fmla="*/ 107 h 157"/>
                <a:gd name="T32" fmla="*/ 316 w 1000"/>
                <a:gd name="T33" fmla="*/ 107 h 157"/>
                <a:gd name="T34" fmla="*/ 368 w 1000"/>
                <a:gd name="T35" fmla="*/ 100 h 157"/>
                <a:gd name="T36" fmla="*/ 421 w 1000"/>
                <a:gd name="T37" fmla="*/ 91 h 157"/>
                <a:gd name="T38" fmla="*/ 370 w 1000"/>
                <a:gd name="T39" fmla="*/ 100 h 157"/>
                <a:gd name="T40" fmla="*/ 421 w 1000"/>
                <a:gd name="T41" fmla="*/ 91 h 157"/>
                <a:gd name="T42" fmla="*/ 423 w 1000"/>
                <a:gd name="T43" fmla="*/ 89 h 157"/>
                <a:gd name="T44" fmla="*/ 473 w 1000"/>
                <a:gd name="T45" fmla="*/ 84 h 157"/>
                <a:gd name="T46" fmla="*/ 526 w 1000"/>
                <a:gd name="T47" fmla="*/ 73 h 157"/>
                <a:gd name="T48" fmla="*/ 476 w 1000"/>
                <a:gd name="T49" fmla="*/ 84 h 157"/>
                <a:gd name="T50" fmla="*/ 526 w 1000"/>
                <a:gd name="T51" fmla="*/ 73 h 157"/>
                <a:gd name="T52" fmla="*/ 528 w 1000"/>
                <a:gd name="T53" fmla="*/ 73 h 157"/>
                <a:gd name="T54" fmla="*/ 579 w 1000"/>
                <a:gd name="T55" fmla="*/ 68 h 157"/>
                <a:gd name="T56" fmla="*/ 631 w 1000"/>
                <a:gd name="T57" fmla="*/ 57 h 157"/>
                <a:gd name="T58" fmla="*/ 581 w 1000"/>
                <a:gd name="T59" fmla="*/ 68 h 157"/>
                <a:gd name="T60" fmla="*/ 631 w 1000"/>
                <a:gd name="T61" fmla="*/ 57 h 157"/>
                <a:gd name="T62" fmla="*/ 632 w 1000"/>
                <a:gd name="T63" fmla="*/ 57 h 157"/>
                <a:gd name="T64" fmla="*/ 684 w 1000"/>
                <a:gd name="T65" fmla="*/ 52 h 157"/>
                <a:gd name="T66" fmla="*/ 735 w 1000"/>
                <a:gd name="T67" fmla="*/ 41 h 157"/>
                <a:gd name="T68" fmla="*/ 686 w 1000"/>
                <a:gd name="T69" fmla="*/ 50 h 157"/>
                <a:gd name="T70" fmla="*/ 735 w 1000"/>
                <a:gd name="T71" fmla="*/ 41 h 157"/>
                <a:gd name="T72" fmla="*/ 739 w 1000"/>
                <a:gd name="T73" fmla="*/ 41 h 157"/>
                <a:gd name="T74" fmla="*/ 789 w 1000"/>
                <a:gd name="T75" fmla="*/ 34 h 157"/>
                <a:gd name="T76" fmla="*/ 842 w 1000"/>
                <a:gd name="T77" fmla="*/ 25 h 157"/>
                <a:gd name="T78" fmla="*/ 790 w 1000"/>
                <a:gd name="T79" fmla="*/ 34 h 157"/>
                <a:gd name="T80" fmla="*/ 842 w 1000"/>
                <a:gd name="T81" fmla="*/ 25 h 157"/>
                <a:gd name="T82" fmla="*/ 844 w 1000"/>
                <a:gd name="T83" fmla="*/ 25 h 157"/>
                <a:gd name="T84" fmla="*/ 895 w 1000"/>
                <a:gd name="T85" fmla="*/ 18 h 157"/>
                <a:gd name="T86" fmla="*/ 947 w 1000"/>
                <a:gd name="T87" fmla="*/ 9 h 157"/>
                <a:gd name="T88" fmla="*/ 897 w 1000"/>
                <a:gd name="T89" fmla="*/ 18 h 157"/>
                <a:gd name="T90" fmla="*/ 947 w 1000"/>
                <a:gd name="T91" fmla="*/ 9 h 157"/>
                <a:gd name="T92" fmla="*/ 1000 w 1000"/>
                <a:gd name="T93" fmla="*/ 0 h 157"/>
                <a:gd name="T94" fmla="*/ 948 w 1000"/>
                <a:gd name="T95" fmla="*/ 11 h 157"/>
                <a:gd name="T96" fmla="*/ 1000 w 1000"/>
                <a:gd name="T9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0" h="157">
                  <a:moveTo>
                    <a:pt x="52" y="148"/>
                  </a:moveTo>
                  <a:lnTo>
                    <a:pt x="2" y="155"/>
                  </a:lnTo>
                  <a:lnTo>
                    <a:pt x="0" y="155"/>
                  </a:lnTo>
                  <a:lnTo>
                    <a:pt x="0" y="157"/>
                  </a:lnTo>
                  <a:lnTo>
                    <a:pt x="2" y="157"/>
                  </a:lnTo>
                  <a:lnTo>
                    <a:pt x="54" y="149"/>
                  </a:lnTo>
                  <a:lnTo>
                    <a:pt x="52" y="148"/>
                  </a:lnTo>
                  <a:close/>
                  <a:moveTo>
                    <a:pt x="105" y="139"/>
                  </a:moveTo>
                  <a:lnTo>
                    <a:pt x="54" y="146"/>
                  </a:lnTo>
                  <a:lnTo>
                    <a:pt x="55" y="149"/>
                  </a:lnTo>
                  <a:lnTo>
                    <a:pt x="105" y="141"/>
                  </a:lnTo>
                  <a:lnTo>
                    <a:pt x="105" y="139"/>
                  </a:lnTo>
                  <a:close/>
                  <a:moveTo>
                    <a:pt x="158" y="130"/>
                  </a:moveTo>
                  <a:lnTo>
                    <a:pt x="107" y="139"/>
                  </a:lnTo>
                  <a:lnTo>
                    <a:pt x="107" y="141"/>
                  </a:lnTo>
                  <a:lnTo>
                    <a:pt x="158" y="133"/>
                  </a:lnTo>
                  <a:lnTo>
                    <a:pt x="158" y="130"/>
                  </a:lnTo>
                  <a:close/>
                  <a:moveTo>
                    <a:pt x="210" y="123"/>
                  </a:moveTo>
                  <a:lnTo>
                    <a:pt x="160" y="130"/>
                  </a:lnTo>
                  <a:lnTo>
                    <a:pt x="160" y="132"/>
                  </a:lnTo>
                  <a:lnTo>
                    <a:pt x="210" y="125"/>
                  </a:lnTo>
                  <a:lnTo>
                    <a:pt x="210" y="123"/>
                  </a:lnTo>
                  <a:close/>
                  <a:moveTo>
                    <a:pt x="263" y="114"/>
                  </a:moveTo>
                  <a:lnTo>
                    <a:pt x="212" y="123"/>
                  </a:lnTo>
                  <a:lnTo>
                    <a:pt x="212" y="125"/>
                  </a:lnTo>
                  <a:lnTo>
                    <a:pt x="263" y="116"/>
                  </a:lnTo>
                  <a:lnTo>
                    <a:pt x="263" y="114"/>
                  </a:lnTo>
                  <a:close/>
                  <a:moveTo>
                    <a:pt x="315" y="107"/>
                  </a:moveTo>
                  <a:lnTo>
                    <a:pt x="265" y="114"/>
                  </a:lnTo>
                  <a:lnTo>
                    <a:pt x="265" y="116"/>
                  </a:lnTo>
                  <a:lnTo>
                    <a:pt x="316" y="109"/>
                  </a:lnTo>
                  <a:lnTo>
                    <a:pt x="315" y="107"/>
                  </a:lnTo>
                  <a:close/>
                  <a:moveTo>
                    <a:pt x="368" y="98"/>
                  </a:moveTo>
                  <a:lnTo>
                    <a:pt x="316" y="107"/>
                  </a:lnTo>
                  <a:lnTo>
                    <a:pt x="318" y="109"/>
                  </a:lnTo>
                  <a:lnTo>
                    <a:pt x="368" y="100"/>
                  </a:lnTo>
                  <a:lnTo>
                    <a:pt x="368" y="98"/>
                  </a:lnTo>
                  <a:close/>
                  <a:moveTo>
                    <a:pt x="421" y="91"/>
                  </a:moveTo>
                  <a:lnTo>
                    <a:pt x="370" y="98"/>
                  </a:lnTo>
                  <a:lnTo>
                    <a:pt x="370" y="100"/>
                  </a:lnTo>
                  <a:lnTo>
                    <a:pt x="421" y="93"/>
                  </a:lnTo>
                  <a:lnTo>
                    <a:pt x="421" y="91"/>
                  </a:lnTo>
                  <a:close/>
                  <a:moveTo>
                    <a:pt x="473" y="82"/>
                  </a:moveTo>
                  <a:lnTo>
                    <a:pt x="423" y="89"/>
                  </a:lnTo>
                  <a:lnTo>
                    <a:pt x="423" y="91"/>
                  </a:lnTo>
                  <a:lnTo>
                    <a:pt x="473" y="84"/>
                  </a:lnTo>
                  <a:lnTo>
                    <a:pt x="473" y="82"/>
                  </a:lnTo>
                  <a:close/>
                  <a:moveTo>
                    <a:pt x="526" y="73"/>
                  </a:moveTo>
                  <a:lnTo>
                    <a:pt x="474" y="82"/>
                  </a:lnTo>
                  <a:lnTo>
                    <a:pt x="476" y="84"/>
                  </a:lnTo>
                  <a:lnTo>
                    <a:pt x="526" y="75"/>
                  </a:lnTo>
                  <a:lnTo>
                    <a:pt x="526" y="73"/>
                  </a:lnTo>
                  <a:close/>
                  <a:moveTo>
                    <a:pt x="579" y="66"/>
                  </a:moveTo>
                  <a:lnTo>
                    <a:pt x="528" y="73"/>
                  </a:lnTo>
                  <a:lnTo>
                    <a:pt x="528" y="75"/>
                  </a:lnTo>
                  <a:lnTo>
                    <a:pt x="579" y="68"/>
                  </a:lnTo>
                  <a:lnTo>
                    <a:pt x="579" y="66"/>
                  </a:lnTo>
                  <a:close/>
                  <a:moveTo>
                    <a:pt x="631" y="57"/>
                  </a:moveTo>
                  <a:lnTo>
                    <a:pt x="581" y="66"/>
                  </a:lnTo>
                  <a:lnTo>
                    <a:pt x="581" y="68"/>
                  </a:lnTo>
                  <a:lnTo>
                    <a:pt x="631" y="59"/>
                  </a:lnTo>
                  <a:lnTo>
                    <a:pt x="631" y="57"/>
                  </a:lnTo>
                  <a:close/>
                  <a:moveTo>
                    <a:pt x="684" y="50"/>
                  </a:moveTo>
                  <a:lnTo>
                    <a:pt x="632" y="57"/>
                  </a:lnTo>
                  <a:lnTo>
                    <a:pt x="632" y="59"/>
                  </a:lnTo>
                  <a:lnTo>
                    <a:pt x="684" y="52"/>
                  </a:lnTo>
                  <a:lnTo>
                    <a:pt x="684" y="50"/>
                  </a:lnTo>
                  <a:close/>
                  <a:moveTo>
                    <a:pt x="735" y="41"/>
                  </a:moveTo>
                  <a:lnTo>
                    <a:pt x="686" y="48"/>
                  </a:lnTo>
                  <a:lnTo>
                    <a:pt x="686" y="50"/>
                  </a:lnTo>
                  <a:lnTo>
                    <a:pt x="737" y="43"/>
                  </a:lnTo>
                  <a:lnTo>
                    <a:pt x="735" y="41"/>
                  </a:lnTo>
                  <a:close/>
                  <a:moveTo>
                    <a:pt x="789" y="32"/>
                  </a:moveTo>
                  <a:lnTo>
                    <a:pt x="739" y="41"/>
                  </a:lnTo>
                  <a:lnTo>
                    <a:pt x="739" y="43"/>
                  </a:lnTo>
                  <a:lnTo>
                    <a:pt x="789" y="34"/>
                  </a:lnTo>
                  <a:lnTo>
                    <a:pt x="789" y="32"/>
                  </a:lnTo>
                  <a:close/>
                  <a:moveTo>
                    <a:pt x="842" y="25"/>
                  </a:moveTo>
                  <a:lnTo>
                    <a:pt x="790" y="32"/>
                  </a:lnTo>
                  <a:lnTo>
                    <a:pt x="790" y="34"/>
                  </a:lnTo>
                  <a:lnTo>
                    <a:pt x="842" y="27"/>
                  </a:lnTo>
                  <a:lnTo>
                    <a:pt x="842" y="25"/>
                  </a:lnTo>
                  <a:close/>
                  <a:moveTo>
                    <a:pt x="893" y="16"/>
                  </a:moveTo>
                  <a:lnTo>
                    <a:pt x="844" y="25"/>
                  </a:lnTo>
                  <a:lnTo>
                    <a:pt x="844" y="27"/>
                  </a:lnTo>
                  <a:lnTo>
                    <a:pt x="895" y="18"/>
                  </a:lnTo>
                  <a:lnTo>
                    <a:pt x="893" y="16"/>
                  </a:lnTo>
                  <a:close/>
                  <a:moveTo>
                    <a:pt x="947" y="9"/>
                  </a:moveTo>
                  <a:lnTo>
                    <a:pt x="895" y="16"/>
                  </a:lnTo>
                  <a:lnTo>
                    <a:pt x="897" y="18"/>
                  </a:lnTo>
                  <a:lnTo>
                    <a:pt x="947" y="11"/>
                  </a:lnTo>
                  <a:lnTo>
                    <a:pt x="947" y="9"/>
                  </a:lnTo>
                  <a:close/>
                  <a:moveTo>
                    <a:pt x="1000" y="0"/>
                  </a:moveTo>
                  <a:lnTo>
                    <a:pt x="1000" y="0"/>
                  </a:lnTo>
                  <a:lnTo>
                    <a:pt x="948" y="7"/>
                  </a:lnTo>
                  <a:lnTo>
                    <a:pt x="948" y="11"/>
                  </a:lnTo>
                  <a:lnTo>
                    <a:pt x="1000" y="2"/>
                  </a:lnTo>
                  <a:lnTo>
                    <a:pt x="1000" y="2"/>
                  </a:lnTo>
                  <a:lnTo>
                    <a:pt x="1000"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957"/>
            <p:cNvSpPr>
              <a:spLocks noEditPoints="1"/>
            </p:cNvSpPr>
            <p:nvPr/>
          </p:nvSpPr>
          <p:spPr bwMode="auto">
            <a:xfrm>
              <a:off x="2955" y="2304"/>
              <a:ext cx="1000" cy="157"/>
            </a:xfrm>
            <a:custGeom>
              <a:avLst/>
              <a:gdLst>
                <a:gd name="T0" fmla="*/ 2 w 1000"/>
                <a:gd name="T1" fmla="*/ 155 h 157"/>
                <a:gd name="T2" fmla="*/ 0 w 1000"/>
                <a:gd name="T3" fmla="*/ 157 h 157"/>
                <a:gd name="T4" fmla="*/ 54 w 1000"/>
                <a:gd name="T5" fmla="*/ 149 h 157"/>
                <a:gd name="T6" fmla="*/ 105 w 1000"/>
                <a:gd name="T7" fmla="*/ 139 h 157"/>
                <a:gd name="T8" fmla="*/ 55 w 1000"/>
                <a:gd name="T9" fmla="*/ 149 h 157"/>
                <a:gd name="T10" fmla="*/ 105 w 1000"/>
                <a:gd name="T11" fmla="*/ 139 h 157"/>
                <a:gd name="T12" fmla="*/ 107 w 1000"/>
                <a:gd name="T13" fmla="*/ 139 h 157"/>
                <a:gd name="T14" fmla="*/ 158 w 1000"/>
                <a:gd name="T15" fmla="*/ 133 h 157"/>
                <a:gd name="T16" fmla="*/ 210 w 1000"/>
                <a:gd name="T17" fmla="*/ 123 h 157"/>
                <a:gd name="T18" fmla="*/ 160 w 1000"/>
                <a:gd name="T19" fmla="*/ 132 h 157"/>
                <a:gd name="T20" fmla="*/ 210 w 1000"/>
                <a:gd name="T21" fmla="*/ 123 h 157"/>
                <a:gd name="T22" fmla="*/ 212 w 1000"/>
                <a:gd name="T23" fmla="*/ 123 h 157"/>
                <a:gd name="T24" fmla="*/ 263 w 1000"/>
                <a:gd name="T25" fmla="*/ 116 h 157"/>
                <a:gd name="T26" fmla="*/ 315 w 1000"/>
                <a:gd name="T27" fmla="*/ 107 h 157"/>
                <a:gd name="T28" fmla="*/ 265 w 1000"/>
                <a:gd name="T29" fmla="*/ 116 h 157"/>
                <a:gd name="T30" fmla="*/ 315 w 1000"/>
                <a:gd name="T31" fmla="*/ 107 h 157"/>
                <a:gd name="T32" fmla="*/ 316 w 1000"/>
                <a:gd name="T33" fmla="*/ 107 h 157"/>
                <a:gd name="T34" fmla="*/ 368 w 1000"/>
                <a:gd name="T35" fmla="*/ 100 h 157"/>
                <a:gd name="T36" fmla="*/ 421 w 1000"/>
                <a:gd name="T37" fmla="*/ 91 h 157"/>
                <a:gd name="T38" fmla="*/ 370 w 1000"/>
                <a:gd name="T39" fmla="*/ 100 h 157"/>
                <a:gd name="T40" fmla="*/ 421 w 1000"/>
                <a:gd name="T41" fmla="*/ 91 h 157"/>
                <a:gd name="T42" fmla="*/ 423 w 1000"/>
                <a:gd name="T43" fmla="*/ 89 h 157"/>
                <a:gd name="T44" fmla="*/ 473 w 1000"/>
                <a:gd name="T45" fmla="*/ 84 h 157"/>
                <a:gd name="T46" fmla="*/ 526 w 1000"/>
                <a:gd name="T47" fmla="*/ 73 h 157"/>
                <a:gd name="T48" fmla="*/ 476 w 1000"/>
                <a:gd name="T49" fmla="*/ 84 h 157"/>
                <a:gd name="T50" fmla="*/ 526 w 1000"/>
                <a:gd name="T51" fmla="*/ 73 h 157"/>
                <a:gd name="T52" fmla="*/ 528 w 1000"/>
                <a:gd name="T53" fmla="*/ 73 h 157"/>
                <a:gd name="T54" fmla="*/ 579 w 1000"/>
                <a:gd name="T55" fmla="*/ 68 h 157"/>
                <a:gd name="T56" fmla="*/ 631 w 1000"/>
                <a:gd name="T57" fmla="*/ 57 h 157"/>
                <a:gd name="T58" fmla="*/ 581 w 1000"/>
                <a:gd name="T59" fmla="*/ 68 h 157"/>
                <a:gd name="T60" fmla="*/ 631 w 1000"/>
                <a:gd name="T61" fmla="*/ 57 h 157"/>
                <a:gd name="T62" fmla="*/ 632 w 1000"/>
                <a:gd name="T63" fmla="*/ 57 h 157"/>
                <a:gd name="T64" fmla="*/ 684 w 1000"/>
                <a:gd name="T65" fmla="*/ 52 h 157"/>
                <a:gd name="T66" fmla="*/ 735 w 1000"/>
                <a:gd name="T67" fmla="*/ 41 h 157"/>
                <a:gd name="T68" fmla="*/ 686 w 1000"/>
                <a:gd name="T69" fmla="*/ 50 h 157"/>
                <a:gd name="T70" fmla="*/ 735 w 1000"/>
                <a:gd name="T71" fmla="*/ 41 h 157"/>
                <a:gd name="T72" fmla="*/ 739 w 1000"/>
                <a:gd name="T73" fmla="*/ 41 h 157"/>
                <a:gd name="T74" fmla="*/ 789 w 1000"/>
                <a:gd name="T75" fmla="*/ 34 h 157"/>
                <a:gd name="T76" fmla="*/ 842 w 1000"/>
                <a:gd name="T77" fmla="*/ 25 h 157"/>
                <a:gd name="T78" fmla="*/ 790 w 1000"/>
                <a:gd name="T79" fmla="*/ 34 h 157"/>
                <a:gd name="T80" fmla="*/ 842 w 1000"/>
                <a:gd name="T81" fmla="*/ 25 h 157"/>
                <a:gd name="T82" fmla="*/ 844 w 1000"/>
                <a:gd name="T83" fmla="*/ 25 h 157"/>
                <a:gd name="T84" fmla="*/ 895 w 1000"/>
                <a:gd name="T85" fmla="*/ 18 h 157"/>
                <a:gd name="T86" fmla="*/ 947 w 1000"/>
                <a:gd name="T87" fmla="*/ 9 h 157"/>
                <a:gd name="T88" fmla="*/ 897 w 1000"/>
                <a:gd name="T89" fmla="*/ 18 h 157"/>
                <a:gd name="T90" fmla="*/ 947 w 1000"/>
                <a:gd name="T91" fmla="*/ 9 h 157"/>
                <a:gd name="T92" fmla="*/ 1000 w 1000"/>
                <a:gd name="T93" fmla="*/ 0 h 157"/>
                <a:gd name="T94" fmla="*/ 948 w 1000"/>
                <a:gd name="T95" fmla="*/ 11 h 157"/>
                <a:gd name="T96" fmla="*/ 1000 w 1000"/>
                <a:gd name="T9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0" h="157">
                  <a:moveTo>
                    <a:pt x="52" y="148"/>
                  </a:moveTo>
                  <a:lnTo>
                    <a:pt x="2" y="155"/>
                  </a:lnTo>
                  <a:lnTo>
                    <a:pt x="0" y="155"/>
                  </a:lnTo>
                  <a:lnTo>
                    <a:pt x="0" y="157"/>
                  </a:lnTo>
                  <a:lnTo>
                    <a:pt x="2" y="157"/>
                  </a:lnTo>
                  <a:lnTo>
                    <a:pt x="54" y="149"/>
                  </a:lnTo>
                  <a:lnTo>
                    <a:pt x="52" y="148"/>
                  </a:lnTo>
                  <a:moveTo>
                    <a:pt x="105" y="139"/>
                  </a:moveTo>
                  <a:lnTo>
                    <a:pt x="54" y="146"/>
                  </a:lnTo>
                  <a:lnTo>
                    <a:pt x="55" y="149"/>
                  </a:lnTo>
                  <a:lnTo>
                    <a:pt x="105" y="141"/>
                  </a:lnTo>
                  <a:lnTo>
                    <a:pt x="105" y="139"/>
                  </a:lnTo>
                  <a:moveTo>
                    <a:pt x="158" y="130"/>
                  </a:moveTo>
                  <a:lnTo>
                    <a:pt x="107" y="139"/>
                  </a:lnTo>
                  <a:lnTo>
                    <a:pt x="107" y="141"/>
                  </a:lnTo>
                  <a:lnTo>
                    <a:pt x="158" y="133"/>
                  </a:lnTo>
                  <a:lnTo>
                    <a:pt x="158" y="130"/>
                  </a:lnTo>
                  <a:moveTo>
                    <a:pt x="210" y="123"/>
                  </a:moveTo>
                  <a:lnTo>
                    <a:pt x="160" y="130"/>
                  </a:lnTo>
                  <a:lnTo>
                    <a:pt x="160" y="132"/>
                  </a:lnTo>
                  <a:lnTo>
                    <a:pt x="210" y="125"/>
                  </a:lnTo>
                  <a:lnTo>
                    <a:pt x="210" y="123"/>
                  </a:lnTo>
                  <a:moveTo>
                    <a:pt x="263" y="114"/>
                  </a:moveTo>
                  <a:lnTo>
                    <a:pt x="212" y="123"/>
                  </a:lnTo>
                  <a:lnTo>
                    <a:pt x="212" y="125"/>
                  </a:lnTo>
                  <a:lnTo>
                    <a:pt x="263" y="116"/>
                  </a:lnTo>
                  <a:lnTo>
                    <a:pt x="263" y="114"/>
                  </a:lnTo>
                  <a:moveTo>
                    <a:pt x="315" y="107"/>
                  </a:moveTo>
                  <a:lnTo>
                    <a:pt x="265" y="114"/>
                  </a:lnTo>
                  <a:lnTo>
                    <a:pt x="265" y="116"/>
                  </a:lnTo>
                  <a:lnTo>
                    <a:pt x="316" y="109"/>
                  </a:lnTo>
                  <a:lnTo>
                    <a:pt x="315" y="107"/>
                  </a:lnTo>
                  <a:moveTo>
                    <a:pt x="368" y="98"/>
                  </a:moveTo>
                  <a:lnTo>
                    <a:pt x="316" y="107"/>
                  </a:lnTo>
                  <a:lnTo>
                    <a:pt x="318" y="109"/>
                  </a:lnTo>
                  <a:lnTo>
                    <a:pt x="368" y="100"/>
                  </a:lnTo>
                  <a:lnTo>
                    <a:pt x="368" y="98"/>
                  </a:lnTo>
                  <a:moveTo>
                    <a:pt x="421" y="91"/>
                  </a:moveTo>
                  <a:lnTo>
                    <a:pt x="370" y="98"/>
                  </a:lnTo>
                  <a:lnTo>
                    <a:pt x="370" y="100"/>
                  </a:lnTo>
                  <a:lnTo>
                    <a:pt x="421" y="93"/>
                  </a:lnTo>
                  <a:lnTo>
                    <a:pt x="421" y="91"/>
                  </a:lnTo>
                  <a:moveTo>
                    <a:pt x="473" y="82"/>
                  </a:moveTo>
                  <a:lnTo>
                    <a:pt x="423" y="89"/>
                  </a:lnTo>
                  <a:lnTo>
                    <a:pt x="423" y="91"/>
                  </a:lnTo>
                  <a:lnTo>
                    <a:pt x="473" y="84"/>
                  </a:lnTo>
                  <a:lnTo>
                    <a:pt x="473" y="82"/>
                  </a:lnTo>
                  <a:moveTo>
                    <a:pt x="526" y="73"/>
                  </a:moveTo>
                  <a:lnTo>
                    <a:pt x="474" y="82"/>
                  </a:lnTo>
                  <a:lnTo>
                    <a:pt x="476" y="84"/>
                  </a:lnTo>
                  <a:lnTo>
                    <a:pt x="526" y="75"/>
                  </a:lnTo>
                  <a:lnTo>
                    <a:pt x="526" y="73"/>
                  </a:lnTo>
                  <a:moveTo>
                    <a:pt x="579" y="66"/>
                  </a:moveTo>
                  <a:lnTo>
                    <a:pt x="528" y="73"/>
                  </a:lnTo>
                  <a:lnTo>
                    <a:pt x="528" y="75"/>
                  </a:lnTo>
                  <a:lnTo>
                    <a:pt x="579" y="68"/>
                  </a:lnTo>
                  <a:lnTo>
                    <a:pt x="579" y="66"/>
                  </a:lnTo>
                  <a:moveTo>
                    <a:pt x="631" y="57"/>
                  </a:moveTo>
                  <a:lnTo>
                    <a:pt x="581" y="66"/>
                  </a:lnTo>
                  <a:lnTo>
                    <a:pt x="581" y="68"/>
                  </a:lnTo>
                  <a:lnTo>
                    <a:pt x="631" y="59"/>
                  </a:lnTo>
                  <a:lnTo>
                    <a:pt x="631" y="57"/>
                  </a:lnTo>
                  <a:moveTo>
                    <a:pt x="684" y="50"/>
                  </a:moveTo>
                  <a:lnTo>
                    <a:pt x="632" y="57"/>
                  </a:lnTo>
                  <a:lnTo>
                    <a:pt x="632" y="59"/>
                  </a:lnTo>
                  <a:lnTo>
                    <a:pt x="684" y="52"/>
                  </a:lnTo>
                  <a:lnTo>
                    <a:pt x="684" y="50"/>
                  </a:lnTo>
                  <a:moveTo>
                    <a:pt x="735" y="41"/>
                  </a:moveTo>
                  <a:lnTo>
                    <a:pt x="686" y="48"/>
                  </a:lnTo>
                  <a:lnTo>
                    <a:pt x="686" y="50"/>
                  </a:lnTo>
                  <a:lnTo>
                    <a:pt x="737" y="43"/>
                  </a:lnTo>
                  <a:lnTo>
                    <a:pt x="735" y="41"/>
                  </a:lnTo>
                  <a:moveTo>
                    <a:pt x="789" y="32"/>
                  </a:moveTo>
                  <a:lnTo>
                    <a:pt x="739" y="41"/>
                  </a:lnTo>
                  <a:lnTo>
                    <a:pt x="739" y="43"/>
                  </a:lnTo>
                  <a:lnTo>
                    <a:pt x="789" y="34"/>
                  </a:lnTo>
                  <a:lnTo>
                    <a:pt x="789" y="32"/>
                  </a:lnTo>
                  <a:moveTo>
                    <a:pt x="842" y="25"/>
                  </a:moveTo>
                  <a:lnTo>
                    <a:pt x="790" y="32"/>
                  </a:lnTo>
                  <a:lnTo>
                    <a:pt x="790" y="34"/>
                  </a:lnTo>
                  <a:lnTo>
                    <a:pt x="842" y="27"/>
                  </a:lnTo>
                  <a:lnTo>
                    <a:pt x="842" y="25"/>
                  </a:lnTo>
                  <a:moveTo>
                    <a:pt x="893" y="16"/>
                  </a:moveTo>
                  <a:lnTo>
                    <a:pt x="844" y="25"/>
                  </a:lnTo>
                  <a:lnTo>
                    <a:pt x="844" y="27"/>
                  </a:lnTo>
                  <a:lnTo>
                    <a:pt x="895" y="18"/>
                  </a:lnTo>
                  <a:lnTo>
                    <a:pt x="893" y="16"/>
                  </a:lnTo>
                  <a:moveTo>
                    <a:pt x="947" y="9"/>
                  </a:moveTo>
                  <a:lnTo>
                    <a:pt x="895" y="16"/>
                  </a:lnTo>
                  <a:lnTo>
                    <a:pt x="897" y="18"/>
                  </a:lnTo>
                  <a:lnTo>
                    <a:pt x="947" y="11"/>
                  </a:lnTo>
                  <a:lnTo>
                    <a:pt x="947" y="9"/>
                  </a:lnTo>
                  <a:moveTo>
                    <a:pt x="1000" y="0"/>
                  </a:moveTo>
                  <a:lnTo>
                    <a:pt x="1000" y="0"/>
                  </a:lnTo>
                  <a:lnTo>
                    <a:pt x="948" y="7"/>
                  </a:lnTo>
                  <a:lnTo>
                    <a:pt x="948" y="11"/>
                  </a:lnTo>
                  <a:lnTo>
                    <a:pt x="1000" y="2"/>
                  </a:lnTo>
                  <a:lnTo>
                    <a:pt x="1000" y="2"/>
                  </a:lnTo>
                  <a:lnTo>
                    <a:pt x="10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958"/>
            <p:cNvSpPr>
              <a:spLocks noEditPoints="1"/>
            </p:cNvSpPr>
            <p:nvPr/>
          </p:nvSpPr>
          <p:spPr bwMode="auto">
            <a:xfrm>
              <a:off x="2948" y="2256"/>
              <a:ext cx="1000" cy="157"/>
            </a:xfrm>
            <a:custGeom>
              <a:avLst/>
              <a:gdLst>
                <a:gd name="T0" fmla="*/ 0 w 1000"/>
                <a:gd name="T1" fmla="*/ 155 h 157"/>
                <a:gd name="T2" fmla="*/ 0 w 1000"/>
                <a:gd name="T3" fmla="*/ 157 h 157"/>
                <a:gd name="T4" fmla="*/ 52 w 1000"/>
                <a:gd name="T5" fmla="*/ 149 h 157"/>
                <a:gd name="T6" fmla="*/ 105 w 1000"/>
                <a:gd name="T7" fmla="*/ 139 h 157"/>
                <a:gd name="T8" fmla="*/ 53 w 1000"/>
                <a:gd name="T9" fmla="*/ 148 h 157"/>
                <a:gd name="T10" fmla="*/ 105 w 1000"/>
                <a:gd name="T11" fmla="*/ 139 h 157"/>
                <a:gd name="T12" fmla="*/ 107 w 1000"/>
                <a:gd name="T13" fmla="*/ 139 h 157"/>
                <a:gd name="T14" fmla="*/ 158 w 1000"/>
                <a:gd name="T15" fmla="*/ 132 h 157"/>
                <a:gd name="T16" fmla="*/ 210 w 1000"/>
                <a:gd name="T17" fmla="*/ 123 h 157"/>
                <a:gd name="T18" fmla="*/ 160 w 1000"/>
                <a:gd name="T19" fmla="*/ 132 h 157"/>
                <a:gd name="T20" fmla="*/ 210 w 1000"/>
                <a:gd name="T21" fmla="*/ 123 h 157"/>
                <a:gd name="T22" fmla="*/ 211 w 1000"/>
                <a:gd name="T23" fmla="*/ 123 h 157"/>
                <a:gd name="T24" fmla="*/ 263 w 1000"/>
                <a:gd name="T25" fmla="*/ 116 h 157"/>
                <a:gd name="T26" fmla="*/ 314 w 1000"/>
                <a:gd name="T27" fmla="*/ 107 h 157"/>
                <a:gd name="T28" fmla="*/ 265 w 1000"/>
                <a:gd name="T29" fmla="*/ 116 h 157"/>
                <a:gd name="T30" fmla="*/ 314 w 1000"/>
                <a:gd name="T31" fmla="*/ 107 h 157"/>
                <a:gd name="T32" fmla="*/ 316 w 1000"/>
                <a:gd name="T33" fmla="*/ 105 h 157"/>
                <a:gd name="T34" fmla="*/ 368 w 1000"/>
                <a:gd name="T35" fmla="*/ 100 h 157"/>
                <a:gd name="T36" fmla="*/ 421 w 1000"/>
                <a:gd name="T37" fmla="*/ 89 h 157"/>
                <a:gd name="T38" fmla="*/ 369 w 1000"/>
                <a:gd name="T39" fmla="*/ 100 h 157"/>
                <a:gd name="T40" fmla="*/ 421 w 1000"/>
                <a:gd name="T41" fmla="*/ 89 h 157"/>
                <a:gd name="T42" fmla="*/ 423 w 1000"/>
                <a:gd name="T43" fmla="*/ 89 h 157"/>
                <a:gd name="T44" fmla="*/ 472 w 1000"/>
                <a:gd name="T45" fmla="*/ 84 h 157"/>
                <a:gd name="T46" fmla="*/ 526 w 1000"/>
                <a:gd name="T47" fmla="*/ 73 h 157"/>
                <a:gd name="T48" fmla="*/ 474 w 1000"/>
                <a:gd name="T49" fmla="*/ 84 h 157"/>
                <a:gd name="T50" fmla="*/ 526 w 1000"/>
                <a:gd name="T51" fmla="*/ 73 h 157"/>
                <a:gd name="T52" fmla="*/ 527 w 1000"/>
                <a:gd name="T53" fmla="*/ 73 h 157"/>
                <a:gd name="T54" fmla="*/ 579 w 1000"/>
                <a:gd name="T55" fmla="*/ 68 h 157"/>
                <a:gd name="T56" fmla="*/ 630 w 1000"/>
                <a:gd name="T57" fmla="*/ 57 h 157"/>
                <a:gd name="T58" fmla="*/ 581 w 1000"/>
                <a:gd name="T59" fmla="*/ 66 h 157"/>
                <a:gd name="T60" fmla="*/ 630 w 1000"/>
                <a:gd name="T61" fmla="*/ 57 h 157"/>
                <a:gd name="T62" fmla="*/ 632 w 1000"/>
                <a:gd name="T63" fmla="*/ 57 h 157"/>
                <a:gd name="T64" fmla="*/ 684 w 1000"/>
                <a:gd name="T65" fmla="*/ 50 h 157"/>
                <a:gd name="T66" fmla="*/ 735 w 1000"/>
                <a:gd name="T67" fmla="*/ 41 h 157"/>
                <a:gd name="T68" fmla="*/ 685 w 1000"/>
                <a:gd name="T69" fmla="*/ 50 h 157"/>
                <a:gd name="T70" fmla="*/ 735 w 1000"/>
                <a:gd name="T71" fmla="*/ 41 h 157"/>
                <a:gd name="T72" fmla="*/ 737 w 1000"/>
                <a:gd name="T73" fmla="*/ 41 h 157"/>
                <a:gd name="T74" fmla="*/ 788 w 1000"/>
                <a:gd name="T75" fmla="*/ 34 h 157"/>
                <a:gd name="T76" fmla="*/ 842 w 1000"/>
                <a:gd name="T77" fmla="*/ 25 h 157"/>
                <a:gd name="T78" fmla="*/ 790 w 1000"/>
                <a:gd name="T79" fmla="*/ 34 h 157"/>
                <a:gd name="T80" fmla="*/ 842 w 1000"/>
                <a:gd name="T81" fmla="*/ 25 h 157"/>
                <a:gd name="T82" fmla="*/ 843 w 1000"/>
                <a:gd name="T83" fmla="*/ 25 h 157"/>
                <a:gd name="T84" fmla="*/ 893 w 1000"/>
                <a:gd name="T85" fmla="*/ 18 h 157"/>
                <a:gd name="T86" fmla="*/ 946 w 1000"/>
                <a:gd name="T87" fmla="*/ 9 h 157"/>
                <a:gd name="T88" fmla="*/ 895 w 1000"/>
                <a:gd name="T89" fmla="*/ 18 h 157"/>
                <a:gd name="T90" fmla="*/ 946 w 1000"/>
                <a:gd name="T91" fmla="*/ 9 h 157"/>
                <a:gd name="T92" fmla="*/ 998 w 1000"/>
                <a:gd name="T93" fmla="*/ 0 h 157"/>
                <a:gd name="T94" fmla="*/ 948 w 1000"/>
                <a:gd name="T95" fmla="*/ 9 h 157"/>
                <a:gd name="T96" fmla="*/ 1000 w 1000"/>
                <a:gd name="T9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0" h="157">
                  <a:moveTo>
                    <a:pt x="52" y="146"/>
                  </a:moveTo>
                  <a:lnTo>
                    <a:pt x="0" y="155"/>
                  </a:lnTo>
                  <a:lnTo>
                    <a:pt x="0" y="155"/>
                  </a:lnTo>
                  <a:lnTo>
                    <a:pt x="0" y="157"/>
                  </a:lnTo>
                  <a:lnTo>
                    <a:pt x="2" y="157"/>
                  </a:lnTo>
                  <a:lnTo>
                    <a:pt x="52" y="149"/>
                  </a:lnTo>
                  <a:lnTo>
                    <a:pt x="52" y="146"/>
                  </a:lnTo>
                  <a:close/>
                  <a:moveTo>
                    <a:pt x="105" y="139"/>
                  </a:moveTo>
                  <a:lnTo>
                    <a:pt x="53" y="146"/>
                  </a:lnTo>
                  <a:lnTo>
                    <a:pt x="53" y="148"/>
                  </a:lnTo>
                  <a:lnTo>
                    <a:pt x="105" y="141"/>
                  </a:lnTo>
                  <a:lnTo>
                    <a:pt x="105" y="139"/>
                  </a:lnTo>
                  <a:close/>
                  <a:moveTo>
                    <a:pt x="156" y="130"/>
                  </a:moveTo>
                  <a:lnTo>
                    <a:pt x="107" y="139"/>
                  </a:lnTo>
                  <a:lnTo>
                    <a:pt x="107" y="141"/>
                  </a:lnTo>
                  <a:lnTo>
                    <a:pt x="158" y="132"/>
                  </a:lnTo>
                  <a:lnTo>
                    <a:pt x="156" y="130"/>
                  </a:lnTo>
                  <a:close/>
                  <a:moveTo>
                    <a:pt x="210" y="123"/>
                  </a:moveTo>
                  <a:lnTo>
                    <a:pt x="158" y="130"/>
                  </a:lnTo>
                  <a:lnTo>
                    <a:pt x="160" y="132"/>
                  </a:lnTo>
                  <a:lnTo>
                    <a:pt x="210" y="125"/>
                  </a:lnTo>
                  <a:lnTo>
                    <a:pt x="210" y="123"/>
                  </a:lnTo>
                  <a:close/>
                  <a:moveTo>
                    <a:pt x="263" y="114"/>
                  </a:moveTo>
                  <a:lnTo>
                    <a:pt x="211" y="123"/>
                  </a:lnTo>
                  <a:lnTo>
                    <a:pt x="211" y="125"/>
                  </a:lnTo>
                  <a:lnTo>
                    <a:pt x="263" y="116"/>
                  </a:lnTo>
                  <a:lnTo>
                    <a:pt x="263" y="114"/>
                  </a:lnTo>
                  <a:close/>
                  <a:moveTo>
                    <a:pt x="314" y="107"/>
                  </a:moveTo>
                  <a:lnTo>
                    <a:pt x="265" y="114"/>
                  </a:lnTo>
                  <a:lnTo>
                    <a:pt x="265" y="116"/>
                  </a:lnTo>
                  <a:lnTo>
                    <a:pt x="314" y="109"/>
                  </a:lnTo>
                  <a:lnTo>
                    <a:pt x="314" y="107"/>
                  </a:lnTo>
                  <a:close/>
                  <a:moveTo>
                    <a:pt x="368" y="98"/>
                  </a:moveTo>
                  <a:lnTo>
                    <a:pt x="316" y="105"/>
                  </a:lnTo>
                  <a:lnTo>
                    <a:pt x="316" y="107"/>
                  </a:lnTo>
                  <a:lnTo>
                    <a:pt x="368" y="100"/>
                  </a:lnTo>
                  <a:lnTo>
                    <a:pt x="368" y="98"/>
                  </a:lnTo>
                  <a:close/>
                  <a:moveTo>
                    <a:pt x="421" y="89"/>
                  </a:moveTo>
                  <a:lnTo>
                    <a:pt x="369" y="98"/>
                  </a:lnTo>
                  <a:lnTo>
                    <a:pt x="369" y="100"/>
                  </a:lnTo>
                  <a:lnTo>
                    <a:pt x="421" y="91"/>
                  </a:lnTo>
                  <a:lnTo>
                    <a:pt x="421" y="89"/>
                  </a:lnTo>
                  <a:close/>
                  <a:moveTo>
                    <a:pt x="472" y="82"/>
                  </a:moveTo>
                  <a:lnTo>
                    <a:pt x="423" y="89"/>
                  </a:lnTo>
                  <a:lnTo>
                    <a:pt x="423" y="91"/>
                  </a:lnTo>
                  <a:lnTo>
                    <a:pt x="472" y="84"/>
                  </a:lnTo>
                  <a:lnTo>
                    <a:pt x="472" y="82"/>
                  </a:lnTo>
                  <a:close/>
                  <a:moveTo>
                    <a:pt x="526" y="73"/>
                  </a:moveTo>
                  <a:lnTo>
                    <a:pt x="474" y="82"/>
                  </a:lnTo>
                  <a:lnTo>
                    <a:pt x="474" y="84"/>
                  </a:lnTo>
                  <a:lnTo>
                    <a:pt x="526" y="75"/>
                  </a:lnTo>
                  <a:lnTo>
                    <a:pt x="526" y="73"/>
                  </a:lnTo>
                  <a:close/>
                  <a:moveTo>
                    <a:pt x="577" y="66"/>
                  </a:moveTo>
                  <a:lnTo>
                    <a:pt x="527" y="73"/>
                  </a:lnTo>
                  <a:lnTo>
                    <a:pt x="527" y="75"/>
                  </a:lnTo>
                  <a:lnTo>
                    <a:pt x="579" y="68"/>
                  </a:lnTo>
                  <a:lnTo>
                    <a:pt x="577" y="66"/>
                  </a:lnTo>
                  <a:close/>
                  <a:moveTo>
                    <a:pt x="630" y="57"/>
                  </a:moveTo>
                  <a:lnTo>
                    <a:pt x="579" y="64"/>
                  </a:lnTo>
                  <a:lnTo>
                    <a:pt x="581" y="66"/>
                  </a:lnTo>
                  <a:lnTo>
                    <a:pt x="630" y="59"/>
                  </a:lnTo>
                  <a:lnTo>
                    <a:pt x="630" y="57"/>
                  </a:lnTo>
                  <a:close/>
                  <a:moveTo>
                    <a:pt x="684" y="48"/>
                  </a:moveTo>
                  <a:lnTo>
                    <a:pt x="632" y="57"/>
                  </a:lnTo>
                  <a:lnTo>
                    <a:pt x="632" y="59"/>
                  </a:lnTo>
                  <a:lnTo>
                    <a:pt x="684" y="50"/>
                  </a:lnTo>
                  <a:lnTo>
                    <a:pt x="684" y="48"/>
                  </a:lnTo>
                  <a:close/>
                  <a:moveTo>
                    <a:pt x="735" y="41"/>
                  </a:moveTo>
                  <a:lnTo>
                    <a:pt x="685" y="48"/>
                  </a:lnTo>
                  <a:lnTo>
                    <a:pt x="685" y="50"/>
                  </a:lnTo>
                  <a:lnTo>
                    <a:pt x="735" y="43"/>
                  </a:lnTo>
                  <a:lnTo>
                    <a:pt x="735" y="41"/>
                  </a:lnTo>
                  <a:close/>
                  <a:moveTo>
                    <a:pt x="788" y="32"/>
                  </a:moveTo>
                  <a:lnTo>
                    <a:pt x="737" y="41"/>
                  </a:lnTo>
                  <a:lnTo>
                    <a:pt x="737" y="43"/>
                  </a:lnTo>
                  <a:lnTo>
                    <a:pt x="788" y="34"/>
                  </a:lnTo>
                  <a:lnTo>
                    <a:pt x="788" y="32"/>
                  </a:lnTo>
                  <a:close/>
                  <a:moveTo>
                    <a:pt x="842" y="25"/>
                  </a:moveTo>
                  <a:lnTo>
                    <a:pt x="790" y="32"/>
                  </a:lnTo>
                  <a:lnTo>
                    <a:pt x="790" y="34"/>
                  </a:lnTo>
                  <a:lnTo>
                    <a:pt x="842" y="27"/>
                  </a:lnTo>
                  <a:lnTo>
                    <a:pt x="842" y="25"/>
                  </a:lnTo>
                  <a:close/>
                  <a:moveTo>
                    <a:pt x="893" y="16"/>
                  </a:moveTo>
                  <a:lnTo>
                    <a:pt x="843" y="25"/>
                  </a:lnTo>
                  <a:lnTo>
                    <a:pt x="843" y="27"/>
                  </a:lnTo>
                  <a:lnTo>
                    <a:pt x="893" y="18"/>
                  </a:lnTo>
                  <a:lnTo>
                    <a:pt x="893" y="16"/>
                  </a:lnTo>
                  <a:close/>
                  <a:moveTo>
                    <a:pt x="946" y="9"/>
                  </a:moveTo>
                  <a:lnTo>
                    <a:pt x="895" y="16"/>
                  </a:lnTo>
                  <a:lnTo>
                    <a:pt x="895" y="18"/>
                  </a:lnTo>
                  <a:lnTo>
                    <a:pt x="946" y="11"/>
                  </a:lnTo>
                  <a:lnTo>
                    <a:pt x="946" y="9"/>
                  </a:lnTo>
                  <a:close/>
                  <a:moveTo>
                    <a:pt x="1000" y="0"/>
                  </a:moveTo>
                  <a:lnTo>
                    <a:pt x="998" y="0"/>
                  </a:lnTo>
                  <a:lnTo>
                    <a:pt x="948" y="7"/>
                  </a:lnTo>
                  <a:lnTo>
                    <a:pt x="948" y="9"/>
                  </a:lnTo>
                  <a:lnTo>
                    <a:pt x="1000" y="2"/>
                  </a:lnTo>
                  <a:lnTo>
                    <a:pt x="1000" y="2"/>
                  </a:lnTo>
                  <a:lnTo>
                    <a:pt x="1000"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959"/>
            <p:cNvSpPr>
              <a:spLocks noEditPoints="1"/>
            </p:cNvSpPr>
            <p:nvPr/>
          </p:nvSpPr>
          <p:spPr bwMode="auto">
            <a:xfrm>
              <a:off x="2948" y="2256"/>
              <a:ext cx="1000" cy="157"/>
            </a:xfrm>
            <a:custGeom>
              <a:avLst/>
              <a:gdLst>
                <a:gd name="T0" fmla="*/ 0 w 1000"/>
                <a:gd name="T1" fmla="*/ 155 h 157"/>
                <a:gd name="T2" fmla="*/ 0 w 1000"/>
                <a:gd name="T3" fmla="*/ 157 h 157"/>
                <a:gd name="T4" fmla="*/ 52 w 1000"/>
                <a:gd name="T5" fmla="*/ 149 h 157"/>
                <a:gd name="T6" fmla="*/ 105 w 1000"/>
                <a:gd name="T7" fmla="*/ 139 h 157"/>
                <a:gd name="T8" fmla="*/ 53 w 1000"/>
                <a:gd name="T9" fmla="*/ 148 h 157"/>
                <a:gd name="T10" fmla="*/ 105 w 1000"/>
                <a:gd name="T11" fmla="*/ 139 h 157"/>
                <a:gd name="T12" fmla="*/ 107 w 1000"/>
                <a:gd name="T13" fmla="*/ 139 h 157"/>
                <a:gd name="T14" fmla="*/ 158 w 1000"/>
                <a:gd name="T15" fmla="*/ 132 h 157"/>
                <a:gd name="T16" fmla="*/ 210 w 1000"/>
                <a:gd name="T17" fmla="*/ 123 h 157"/>
                <a:gd name="T18" fmla="*/ 160 w 1000"/>
                <a:gd name="T19" fmla="*/ 132 h 157"/>
                <a:gd name="T20" fmla="*/ 210 w 1000"/>
                <a:gd name="T21" fmla="*/ 123 h 157"/>
                <a:gd name="T22" fmla="*/ 211 w 1000"/>
                <a:gd name="T23" fmla="*/ 123 h 157"/>
                <a:gd name="T24" fmla="*/ 263 w 1000"/>
                <a:gd name="T25" fmla="*/ 116 h 157"/>
                <a:gd name="T26" fmla="*/ 314 w 1000"/>
                <a:gd name="T27" fmla="*/ 107 h 157"/>
                <a:gd name="T28" fmla="*/ 265 w 1000"/>
                <a:gd name="T29" fmla="*/ 116 h 157"/>
                <a:gd name="T30" fmla="*/ 314 w 1000"/>
                <a:gd name="T31" fmla="*/ 107 h 157"/>
                <a:gd name="T32" fmla="*/ 316 w 1000"/>
                <a:gd name="T33" fmla="*/ 105 h 157"/>
                <a:gd name="T34" fmla="*/ 368 w 1000"/>
                <a:gd name="T35" fmla="*/ 100 h 157"/>
                <a:gd name="T36" fmla="*/ 421 w 1000"/>
                <a:gd name="T37" fmla="*/ 89 h 157"/>
                <a:gd name="T38" fmla="*/ 369 w 1000"/>
                <a:gd name="T39" fmla="*/ 100 h 157"/>
                <a:gd name="T40" fmla="*/ 421 w 1000"/>
                <a:gd name="T41" fmla="*/ 89 h 157"/>
                <a:gd name="T42" fmla="*/ 423 w 1000"/>
                <a:gd name="T43" fmla="*/ 89 h 157"/>
                <a:gd name="T44" fmla="*/ 472 w 1000"/>
                <a:gd name="T45" fmla="*/ 84 h 157"/>
                <a:gd name="T46" fmla="*/ 526 w 1000"/>
                <a:gd name="T47" fmla="*/ 73 h 157"/>
                <a:gd name="T48" fmla="*/ 474 w 1000"/>
                <a:gd name="T49" fmla="*/ 84 h 157"/>
                <a:gd name="T50" fmla="*/ 526 w 1000"/>
                <a:gd name="T51" fmla="*/ 73 h 157"/>
                <a:gd name="T52" fmla="*/ 527 w 1000"/>
                <a:gd name="T53" fmla="*/ 73 h 157"/>
                <a:gd name="T54" fmla="*/ 579 w 1000"/>
                <a:gd name="T55" fmla="*/ 68 h 157"/>
                <a:gd name="T56" fmla="*/ 630 w 1000"/>
                <a:gd name="T57" fmla="*/ 57 h 157"/>
                <a:gd name="T58" fmla="*/ 581 w 1000"/>
                <a:gd name="T59" fmla="*/ 66 h 157"/>
                <a:gd name="T60" fmla="*/ 630 w 1000"/>
                <a:gd name="T61" fmla="*/ 57 h 157"/>
                <a:gd name="T62" fmla="*/ 632 w 1000"/>
                <a:gd name="T63" fmla="*/ 57 h 157"/>
                <a:gd name="T64" fmla="*/ 684 w 1000"/>
                <a:gd name="T65" fmla="*/ 50 h 157"/>
                <a:gd name="T66" fmla="*/ 735 w 1000"/>
                <a:gd name="T67" fmla="*/ 41 h 157"/>
                <a:gd name="T68" fmla="*/ 685 w 1000"/>
                <a:gd name="T69" fmla="*/ 50 h 157"/>
                <a:gd name="T70" fmla="*/ 735 w 1000"/>
                <a:gd name="T71" fmla="*/ 41 h 157"/>
                <a:gd name="T72" fmla="*/ 737 w 1000"/>
                <a:gd name="T73" fmla="*/ 41 h 157"/>
                <a:gd name="T74" fmla="*/ 788 w 1000"/>
                <a:gd name="T75" fmla="*/ 34 h 157"/>
                <a:gd name="T76" fmla="*/ 842 w 1000"/>
                <a:gd name="T77" fmla="*/ 25 h 157"/>
                <a:gd name="T78" fmla="*/ 790 w 1000"/>
                <a:gd name="T79" fmla="*/ 34 h 157"/>
                <a:gd name="T80" fmla="*/ 842 w 1000"/>
                <a:gd name="T81" fmla="*/ 25 h 157"/>
                <a:gd name="T82" fmla="*/ 843 w 1000"/>
                <a:gd name="T83" fmla="*/ 25 h 157"/>
                <a:gd name="T84" fmla="*/ 893 w 1000"/>
                <a:gd name="T85" fmla="*/ 18 h 157"/>
                <a:gd name="T86" fmla="*/ 946 w 1000"/>
                <a:gd name="T87" fmla="*/ 9 h 157"/>
                <a:gd name="T88" fmla="*/ 895 w 1000"/>
                <a:gd name="T89" fmla="*/ 18 h 157"/>
                <a:gd name="T90" fmla="*/ 946 w 1000"/>
                <a:gd name="T91" fmla="*/ 9 h 157"/>
                <a:gd name="T92" fmla="*/ 998 w 1000"/>
                <a:gd name="T93" fmla="*/ 0 h 157"/>
                <a:gd name="T94" fmla="*/ 948 w 1000"/>
                <a:gd name="T95" fmla="*/ 9 h 157"/>
                <a:gd name="T96" fmla="*/ 1000 w 1000"/>
                <a:gd name="T9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0" h="157">
                  <a:moveTo>
                    <a:pt x="52" y="146"/>
                  </a:moveTo>
                  <a:lnTo>
                    <a:pt x="0" y="155"/>
                  </a:lnTo>
                  <a:lnTo>
                    <a:pt x="0" y="155"/>
                  </a:lnTo>
                  <a:lnTo>
                    <a:pt x="0" y="157"/>
                  </a:lnTo>
                  <a:lnTo>
                    <a:pt x="2" y="157"/>
                  </a:lnTo>
                  <a:lnTo>
                    <a:pt x="52" y="149"/>
                  </a:lnTo>
                  <a:lnTo>
                    <a:pt x="52" y="146"/>
                  </a:lnTo>
                  <a:moveTo>
                    <a:pt x="105" y="139"/>
                  </a:moveTo>
                  <a:lnTo>
                    <a:pt x="53" y="146"/>
                  </a:lnTo>
                  <a:lnTo>
                    <a:pt x="53" y="148"/>
                  </a:lnTo>
                  <a:lnTo>
                    <a:pt x="105" y="141"/>
                  </a:lnTo>
                  <a:lnTo>
                    <a:pt x="105" y="139"/>
                  </a:lnTo>
                  <a:moveTo>
                    <a:pt x="156" y="130"/>
                  </a:moveTo>
                  <a:lnTo>
                    <a:pt x="107" y="139"/>
                  </a:lnTo>
                  <a:lnTo>
                    <a:pt x="107" y="141"/>
                  </a:lnTo>
                  <a:lnTo>
                    <a:pt x="158" y="132"/>
                  </a:lnTo>
                  <a:lnTo>
                    <a:pt x="156" y="130"/>
                  </a:lnTo>
                  <a:moveTo>
                    <a:pt x="210" y="123"/>
                  </a:moveTo>
                  <a:lnTo>
                    <a:pt x="158" y="130"/>
                  </a:lnTo>
                  <a:lnTo>
                    <a:pt x="160" y="132"/>
                  </a:lnTo>
                  <a:lnTo>
                    <a:pt x="210" y="125"/>
                  </a:lnTo>
                  <a:lnTo>
                    <a:pt x="210" y="123"/>
                  </a:lnTo>
                  <a:moveTo>
                    <a:pt x="263" y="114"/>
                  </a:moveTo>
                  <a:lnTo>
                    <a:pt x="211" y="123"/>
                  </a:lnTo>
                  <a:lnTo>
                    <a:pt x="211" y="125"/>
                  </a:lnTo>
                  <a:lnTo>
                    <a:pt x="263" y="116"/>
                  </a:lnTo>
                  <a:lnTo>
                    <a:pt x="263" y="114"/>
                  </a:lnTo>
                  <a:moveTo>
                    <a:pt x="314" y="107"/>
                  </a:moveTo>
                  <a:lnTo>
                    <a:pt x="265" y="114"/>
                  </a:lnTo>
                  <a:lnTo>
                    <a:pt x="265" y="116"/>
                  </a:lnTo>
                  <a:lnTo>
                    <a:pt x="314" y="109"/>
                  </a:lnTo>
                  <a:lnTo>
                    <a:pt x="314" y="107"/>
                  </a:lnTo>
                  <a:moveTo>
                    <a:pt x="368" y="98"/>
                  </a:moveTo>
                  <a:lnTo>
                    <a:pt x="316" y="105"/>
                  </a:lnTo>
                  <a:lnTo>
                    <a:pt x="316" y="107"/>
                  </a:lnTo>
                  <a:lnTo>
                    <a:pt x="368" y="100"/>
                  </a:lnTo>
                  <a:lnTo>
                    <a:pt x="368" y="98"/>
                  </a:lnTo>
                  <a:moveTo>
                    <a:pt x="421" y="89"/>
                  </a:moveTo>
                  <a:lnTo>
                    <a:pt x="369" y="98"/>
                  </a:lnTo>
                  <a:lnTo>
                    <a:pt x="369" y="100"/>
                  </a:lnTo>
                  <a:lnTo>
                    <a:pt x="421" y="91"/>
                  </a:lnTo>
                  <a:lnTo>
                    <a:pt x="421" y="89"/>
                  </a:lnTo>
                  <a:moveTo>
                    <a:pt x="472" y="82"/>
                  </a:moveTo>
                  <a:lnTo>
                    <a:pt x="423" y="89"/>
                  </a:lnTo>
                  <a:lnTo>
                    <a:pt x="423" y="91"/>
                  </a:lnTo>
                  <a:lnTo>
                    <a:pt x="472" y="84"/>
                  </a:lnTo>
                  <a:lnTo>
                    <a:pt x="472" y="82"/>
                  </a:lnTo>
                  <a:moveTo>
                    <a:pt x="526" y="73"/>
                  </a:moveTo>
                  <a:lnTo>
                    <a:pt x="474" y="82"/>
                  </a:lnTo>
                  <a:lnTo>
                    <a:pt x="474" y="84"/>
                  </a:lnTo>
                  <a:lnTo>
                    <a:pt x="526" y="75"/>
                  </a:lnTo>
                  <a:lnTo>
                    <a:pt x="526" y="73"/>
                  </a:lnTo>
                  <a:moveTo>
                    <a:pt x="577" y="66"/>
                  </a:moveTo>
                  <a:lnTo>
                    <a:pt x="527" y="73"/>
                  </a:lnTo>
                  <a:lnTo>
                    <a:pt x="527" y="75"/>
                  </a:lnTo>
                  <a:lnTo>
                    <a:pt x="579" y="68"/>
                  </a:lnTo>
                  <a:lnTo>
                    <a:pt x="577" y="66"/>
                  </a:lnTo>
                  <a:moveTo>
                    <a:pt x="630" y="57"/>
                  </a:moveTo>
                  <a:lnTo>
                    <a:pt x="579" y="64"/>
                  </a:lnTo>
                  <a:lnTo>
                    <a:pt x="581" y="66"/>
                  </a:lnTo>
                  <a:lnTo>
                    <a:pt x="630" y="59"/>
                  </a:lnTo>
                  <a:lnTo>
                    <a:pt x="630" y="57"/>
                  </a:lnTo>
                  <a:moveTo>
                    <a:pt x="684" y="48"/>
                  </a:moveTo>
                  <a:lnTo>
                    <a:pt x="632" y="57"/>
                  </a:lnTo>
                  <a:lnTo>
                    <a:pt x="632" y="59"/>
                  </a:lnTo>
                  <a:lnTo>
                    <a:pt x="684" y="50"/>
                  </a:lnTo>
                  <a:lnTo>
                    <a:pt x="684" y="48"/>
                  </a:lnTo>
                  <a:moveTo>
                    <a:pt x="735" y="41"/>
                  </a:moveTo>
                  <a:lnTo>
                    <a:pt x="685" y="48"/>
                  </a:lnTo>
                  <a:lnTo>
                    <a:pt x="685" y="50"/>
                  </a:lnTo>
                  <a:lnTo>
                    <a:pt x="735" y="43"/>
                  </a:lnTo>
                  <a:lnTo>
                    <a:pt x="735" y="41"/>
                  </a:lnTo>
                  <a:moveTo>
                    <a:pt x="788" y="32"/>
                  </a:moveTo>
                  <a:lnTo>
                    <a:pt x="737" y="41"/>
                  </a:lnTo>
                  <a:lnTo>
                    <a:pt x="737" y="43"/>
                  </a:lnTo>
                  <a:lnTo>
                    <a:pt x="788" y="34"/>
                  </a:lnTo>
                  <a:lnTo>
                    <a:pt x="788" y="32"/>
                  </a:lnTo>
                  <a:moveTo>
                    <a:pt x="842" y="25"/>
                  </a:moveTo>
                  <a:lnTo>
                    <a:pt x="790" y="32"/>
                  </a:lnTo>
                  <a:lnTo>
                    <a:pt x="790" y="34"/>
                  </a:lnTo>
                  <a:lnTo>
                    <a:pt x="842" y="27"/>
                  </a:lnTo>
                  <a:lnTo>
                    <a:pt x="842" y="25"/>
                  </a:lnTo>
                  <a:moveTo>
                    <a:pt x="893" y="16"/>
                  </a:moveTo>
                  <a:lnTo>
                    <a:pt x="843" y="25"/>
                  </a:lnTo>
                  <a:lnTo>
                    <a:pt x="843" y="27"/>
                  </a:lnTo>
                  <a:lnTo>
                    <a:pt x="893" y="18"/>
                  </a:lnTo>
                  <a:lnTo>
                    <a:pt x="893" y="16"/>
                  </a:lnTo>
                  <a:moveTo>
                    <a:pt x="946" y="9"/>
                  </a:moveTo>
                  <a:lnTo>
                    <a:pt x="895" y="16"/>
                  </a:lnTo>
                  <a:lnTo>
                    <a:pt x="895" y="18"/>
                  </a:lnTo>
                  <a:lnTo>
                    <a:pt x="946" y="11"/>
                  </a:lnTo>
                  <a:lnTo>
                    <a:pt x="946" y="9"/>
                  </a:lnTo>
                  <a:moveTo>
                    <a:pt x="1000" y="0"/>
                  </a:moveTo>
                  <a:lnTo>
                    <a:pt x="998" y="0"/>
                  </a:lnTo>
                  <a:lnTo>
                    <a:pt x="948" y="7"/>
                  </a:lnTo>
                  <a:lnTo>
                    <a:pt x="948" y="9"/>
                  </a:lnTo>
                  <a:lnTo>
                    <a:pt x="1000" y="2"/>
                  </a:lnTo>
                  <a:lnTo>
                    <a:pt x="1000" y="2"/>
                  </a:lnTo>
                  <a:lnTo>
                    <a:pt x="10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960"/>
            <p:cNvSpPr>
              <a:spLocks noEditPoints="1"/>
            </p:cNvSpPr>
            <p:nvPr/>
          </p:nvSpPr>
          <p:spPr bwMode="auto">
            <a:xfrm>
              <a:off x="2941" y="2208"/>
              <a:ext cx="1000" cy="157"/>
            </a:xfrm>
            <a:custGeom>
              <a:avLst/>
              <a:gdLst>
                <a:gd name="T0" fmla="*/ 0 w 1000"/>
                <a:gd name="T1" fmla="*/ 155 h 157"/>
                <a:gd name="T2" fmla="*/ 0 w 1000"/>
                <a:gd name="T3" fmla="*/ 157 h 157"/>
                <a:gd name="T4" fmla="*/ 52 w 1000"/>
                <a:gd name="T5" fmla="*/ 148 h 157"/>
                <a:gd name="T6" fmla="*/ 103 w 1000"/>
                <a:gd name="T7" fmla="*/ 139 h 157"/>
                <a:gd name="T8" fmla="*/ 53 w 1000"/>
                <a:gd name="T9" fmla="*/ 148 h 157"/>
                <a:gd name="T10" fmla="*/ 103 w 1000"/>
                <a:gd name="T11" fmla="*/ 139 h 157"/>
                <a:gd name="T12" fmla="*/ 107 w 1000"/>
                <a:gd name="T13" fmla="*/ 139 h 157"/>
                <a:gd name="T14" fmla="*/ 156 w 1000"/>
                <a:gd name="T15" fmla="*/ 132 h 157"/>
                <a:gd name="T16" fmla="*/ 210 w 1000"/>
                <a:gd name="T17" fmla="*/ 123 h 157"/>
                <a:gd name="T18" fmla="*/ 158 w 1000"/>
                <a:gd name="T19" fmla="*/ 132 h 157"/>
                <a:gd name="T20" fmla="*/ 210 w 1000"/>
                <a:gd name="T21" fmla="*/ 123 h 157"/>
                <a:gd name="T22" fmla="*/ 211 w 1000"/>
                <a:gd name="T23" fmla="*/ 121 h 157"/>
                <a:gd name="T24" fmla="*/ 263 w 1000"/>
                <a:gd name="T25" fmla="*/ 116 h 157"/>
                <a:gd name="T26" fmla="*/ 314 w 1000"/>
                <a:gd name="T27" fmla="*/ 105 h 157"/>
                <a:gd name="T28" fmla="*/ 265 w 1000"/>
                <a:gd name="T29" fmla="*/ 116 h 157"/>
                <a:gd name="T30" fmla="*/ 314 w 1000"/>
                <a:gd name="T31" fmla="*/ 105 h 157"/>
                <a:gd name="T32" fmla="*/ 316 w 1000"/>
                <a:gd name="T33" fmla="*/ 105 h 157"/>
                <a:gd name="T34" fmla="*/ 368 w 1000"/>
                <a:gd name="T35" fmla="*/ 100 h 157"/>
                <a:gd name="T36" fmla="*/ 419 w 1000"/>
                <a:gd name="T37" fmla="*/ 89 h 157"/>
                <a:gd name="T38" fmla="*/ 369 w 1000"/>
                <a:gd name="T39" fmla="*/ 100 h 157"/>
                <a:gd name="T40" fmla="*/ 419 w 1000"/>
                <a:gd name="T41" fmla="*/ 89 h 157"/>
                <a:gd name="T42" fmla="*/ 421 w 1000"/>
                <a:gd name="T43" fmla="*/ 89 h 157"/>
                <a:gd name="T44" fmla="*/ 472 w 1000"/>
                <a:gd name="T45" fmla="*/ 84 h 157"/>
                <a:gd name="T46" fmla="*/ 526 w 1000"/>
                <a:gd name="T47" fmla="*/ 73 h 157"/>
                <a:gd name="T48" fmla="*/ 474 w 1000"/>
                <a:gd name="T49" fmla="*/ 84 h 157"/>
                <a:gd name="T50" fmla="*/ 526 w 1000"/>
                <a:gd name="T51" fmla="*/ 73 h 157"/>
                <a:gd name="T52" fmla="*/ 527 w 1000"/>
                <a:gd name="T53" fmla="*/ 73 h 157"/>
                <a:gd name="T54" fmla="*/ 577 w 1000"/>
                <a:gd name="T55" fmla="*/ 68 h 157"/>
                <a:gd name="T56" fmla="*/ 630 w 1000"/>
                <a:gd name="T57" fmla="*/ 57 h 157"/>
                <a:gd name="T58" fmla="*/ 579 w 1000"/>
                <a:gd name="T59" fmla="*/ 66 h 157"/>
                <a:gd name="T60" fmla="*/ 630 w 1000"/>
                <a:gd name="T61" fmla="*/ 57 h 157"/>
                <a:gd name="T62" fmla="*/ 632 w 1000"/>
                <a:gd name="T63" fmla="*/ 57 h 157"/>
                <a:gd name="T64" fmla="*/ 684 w 1000"/>
                <a:gd name="T65" fmla="*/ 50 h 157"/>
                <a:gd name="T66" fmla="*/ 735 w 1000"/>
                <a:gd name="T67" fmla="*/ 41 h 157"/>
                <a:gd name="T68" fmla="*/ 685 w 1000"/>
                <a:gd name="T69" fmla="*/ 50 h 157"/>
                <a:gd name="T70" fmla="*/ 735 w 1000"/>
                <a:gd name="T71" fmla="*/ 41 h 157"/>
                <a:gd name="T72" fmla="*/ 737 w 1000"/>
                <a:gd name="T73" fmla="*/ 41 h 157"/>
                <a:gd name="T74" fmla="*/ 788 w 1000"/>
                <a:gd name="T75" fmla="*/ 34 h 157"/>
                <a:gd name="T76" fmla="*/ 840 w 1000"/>
                <a:gd name="T77" fmla="*/ 25 h 157"/>
                <a:gd name="T78" fmla="*/ 790 w 1000"/>
                <a:gd name="T79" fmla="*/ 34 h 157"/>
                <a:gd name="T80" fmla="*/ 840 w 1000"/>
                <a:gd name="T81" fmla="*/ 25 h 157"/>
                <a:gd name="T82" fmla="*/ 842 w 1000"/>
                <a:gd name="T83" fmla="*/ 23 h 157"/>
                <a:gd name="T84" fmla="*/ 893 w 1000"/>
                <a:gd name="T85" fmla="*/ 18 h 157"/>
                <a:gd name="T86" fmla="*/ 946 w 1000"/>
                <a:gd name="T87" fmla="*/ 7 h 157"/>
                <a:gd name="T88" fmla="*/ 895 w 1000"/>
                <a:gd name="T89" fmla="*/ 18 h 157"/>
                <a:gd name="T90" fmla="*/ 946 w 1000"/>
                <a:gd name="T91" fmla="*/ 7 h 157"/>
                <a:gd name="T92" fmla="*/ 998 w 1000"/>
                <a:gd name="T93" fmla="*/ 0 h 157"/>
                <a:gd name="T94" fmla="*/ 948 w 1000"/>
                <a:gd name="T95" fmla="*/ 9 h 157"/>
                <a:gd name="T96" fmla="*/ 1000 w 1000"/>
                <a:gd name="T9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0" h="157">
                  <a:moveTo>
                    <a:pt x="52" y="146"/>
                  </a:moveTo>
                  <a:lnTo>
                    <a:pt x="0" y="155"/>
                  </a:lnTo>
                  <a:lnTo>
                    <a:pt x="0" y="155"/>
                  </a:lnTo>
                  <a:lnTo>
                    <a:pt x="0" y="157"/>
                  </a:lnTo>
                  <a:lnTo>
                    <a:pt x="0" y="157"/>
                  </a:lnTo>
                  <a:lnTo>
                    <a:pt x="52" y="148"/>
                  </a:lnTo>
                  <a:lnTo>
                    <a:pt x="52" y="146"/>
                  </a:lnTo>
                  <a:close/>
                  <a:moveTo>
                    <a:pt x="103" y="139"/>
                  </a:moveTo>
                  <a:lnTo>
                    <a:pt x="53" y="146"/>
                  </a:lnTo>
                  <a:lnTo>
                    <a:pt x="53" y="148"/>
                  </a:lnTo>
                  <a:lnTo>
                    <a:pt x="105" y="141"/>
                  </a:lnTo>
                  <a:lnTo>
                    <a:pt x="103" y="139"/>
                  </a:lnTo>
                  <a:close/>
                  <a:moveTo>
                    <a:pt x="156" y="130"/>
                  </a:moveTo>
                  <a:lnTo>
                    <a:pt x="107" y="139"/>
                  </a:lnTo>
                  <a:lnTo>
                    <a:pt x="107" y="141"/>
                  </a:lnTo>
                  <a:lnTo>
                    <a:pt x="156" y="132"/>
                  </a:lnTo>
                  <a:lnTo>
                    <a:pt x="156" y="130"/>
                  </a:lnTo>
                  <a:close/>
                  <a:moveTo>
                    <a:pt x="210" y="123"/>
                  </a:moveTo>
                  <a:lnTo>
                    <a:pt x="158" y="130"/>
                  </a:lnTo>
                  <a:lnTo>
                    <a:pt x="158" y="132"/>
                  </a:lnTo>
                  <a:lnTo>
                    <a:pt x="210" y="125"/>
                  </a:lnTo>
                  <a:lnTo>
                    <a:pt x="210" y="123"/>
                  </a:lnTo>
                  <a:close/>
                  <a:moveTo>
                    <a:pt x="261" y="114"/>
                  </a:moveTo>
                  <a:lnTo>
                    <a:pt x="211" y="121"/>
                  </a:lnTo>
                  <a:lnTo>
                    <a:pt x="211" y="123"/>
                  </a:lnTo>
                  <a:lnTo>
                    <a:pt x="263" y="116"/>
                  </a:lnTo>
                  <a:lnTo>
                    <a:pt x="261" y="114"/>
                  </a:lnTo>
                  <a:close/>
                  <a:moveTo>
                    <a:pt x="314" y="105"/>
                  </a:moveTo>
                  <a:lnTo>
                    <a:pt x="263" y="114"/>
                  </a:lnTo>
                  <a:lnTo>
                    <a:pt x="265" y="116"/>
                  </a:lnTo>
                  <a:lnTo>
                    <a:pt x="314" y="107"/>
                  </a:lnTo>
                  <a:lnTo>
                    <a:pt x="314" y="105"/>
                  </a:lnTo>
                  <a:close/>
                  <a:moveTo>
                    <a:pt x="368" y="98"/>
                  </a:moveTo>
                  <a:lnTo>
                    <a:pt x="316" y="105"/>
                  </a:lnTo>
                  <a:lnTo>
                    <a:pt x="316" y="107"/>
                  </a:lnTo>
                  <a:lnTo>
                    <a:pt x="368" y="100"/>
                  </a:lnTo>
                  <a:lnTo>
                    <a:pt x="368" y="98"/>
                  </a:lnTo>
                  <a:close/>
                  <a:moveTo>
                    <a:pt x="419" y="89"/>
                  </a:moveTo>
                  <a:lnTo>
                    <a:pt x="369" y="98"/>
                  </a:lnTo>
                  <a:lnTo>
                    <a:pt x="369" y="100"/>
                  </a:lnTo>
                  <a:lnTo>
                    <a:pt x="421" y="91"/>
                  </a:lnTo>
                  <a:lnTo>
                    <a:pt x="419" y="89"/>
                  </a:lnTo>
                  <a:close/>
                  <a:moveTo>
                    <a:pt x="472" y="82"/>
                  </a:moveTo>
                  <a:lnTo>
                    <a:pt x="421" y="89"/>
                  </a:lnTo>
                  <a:lnTo>
                    <a:pt x="423" y="91"/>
                  </a:lnTo>
                  <a:lnTo>
                    <a:pt x="472" y="84"/>
                  </a:lnTo>
                  <a:lnTo>
                    <a:pt x="472" y="82"/>
                  </a:lnTo>
                  <a:close/>
                  <a:moveTo>
                    <a:pt x="526" y="73"/>
                  </a:moveTo>
                  <a:lnTo>
                    <a:pt x="474" y="80"/>
                  </a:lnTo>
                  <a:lnTo>
                    <a:pt x="474" y="84"/>
                  </a:lnTo>
                  <a:lnTo>
                    <a:pt x="526" y="75"/>
                  </a:lnTo>
                  <a:lnTo>
                    <a:pt x="526" y="73"/>
                  </a:lnTo>
                  <a:close/>
                  <a:moveTo>
                    <a:pt x="577" y="64"/>
                  </a:moveTo>
                  <a:lnTo>
                    <a:pt x="527" y="73"/>
                  </a:lnTo>
                  <a:lnTo>
                    <a:pt x="527" y="75"/>
                  </a:lnTo>
                  <a:lnTo>
                    <a:pt x="577" y="68"/>
                  </a:lnTo>
                  <a:lnTo>
                    <a:pt x="577" y="64"/>
                  </a:lnTo>
                  <a:close/>
                  <a:moveTo>
                    <a:pt x="630" y="57"/>
                  </a:moveTo>
                  <a:lnTo>
                    <a:pt x="579" y="64"/>
                  </a:lnTo>
                  <a:lnTo>
                    <a:pt x="579" y="66"/>
                  </a:lnTo>
                  <a:lnTo>
                    <a:pt x="630" y="59"/>
                  </a:lnTo>
                  <a:lnTo>
                    <a:pt x="630" y="57"/>
                  </a:lnTo>
                  <a:close/>
                  <a:moveTo>
                    <a:pt x="684" y="48"/>
                  </a:moveTo>
                  <a:lnTo>
                    <a:pt x="632" y="57"/>
                  </a:lnTo>
                  <a:lnTo>
                    <a:pt x="632" y="59"/>
                  </a:lnTo>
                  <a:lnTo>
                    <a:pt x="684" y="50"/>
                  </a:lnTo>
                  <a:lnTo>
                    <a:pt x="684" y="48"/>
                  </a:lnTo>
                  <a:close/>
                  <a:moveTo>
                    <a:pt x="735" y="41"/>
                  </a:moveTo>
                  <a:lnTo>
                    <a:pt x="685" y="48"/>
                  </a:lnTo>
                  <a:lnTo>
                    <a:pt x="685" y="50"/>
                  </a:lnTo>
                  <a:lnTo>
                    <a:pt x="735" y="43"/>
                  </a:lnTo>
                  <a:lnTo>
                    <a:pt x="735" y="41"/>
                  </a:lnTo>
                  <a:close/>
                  <a:moveTo>
                    <a:pt x="788" y="32"/>
                  </a:moveTo>
                  <a:lnTo>
                    <a:pt x="737" y="41"/>
                  </a:lnTo>
                  <a:lnTo>
                    <a:pt x="737" y="43"/>
                  </a:lnTo>
                  <a:lnTo>
                    <a:pt x="788" y="34"/>
                  </a:lnTo>
                  <a:lnTo>
                    <a:pt x="788" y="32"/>
                  </a:lnTo>
                  <a:close/>
                  <a:moveTo>
                    <a:pt x="840" y="25"/>
                  </a:moveTo>
                  <a:lnTo>
                    <a:pt x="790" y="32"/>
                  </a:lnTo>
                  <a:lnTo>
                    <a:pt x="790" y="34"/>
                  </a:lnTo>
                  <a:lnTo>
                    <a:pt x="840" y="27"/>
                  </a:lnTo>
                  <a:lnTo>
                    <a:pt x="840" y="25"/>
                  </a:lnTo>
                  <a:close/>
                  <a:moveTo>
                    <a:pt x="893" y="16"/>
                  </a:moveTo>
                  <a:lnTo>
                    <a:pt x="842" y="23"/>
                  </a:lnTo>
                  <a:lnTo>
                    <a:pt x="843" y="25"/>
                  </a:lnTo>
                  <a:lnTo>
                    <a:pt x="893" y="18"/>
                  </a:lnTo>
                  <a:lnTo>
                    <a:pt x="893" y="16"/>
                  </a:lnTo>
                  <a:close/>
                  <a:moveTo>
                    <a:pt x="946" y="7"/>
                  </a:moveTo>
                  <a:lnTo>
                    <a:pt x="895" y="16"/>
                  </a:lnTo>
                  <a:lnTo>
                    <a:pt x="895" y="18"/>
                  </a:lnTo>
                  <a:lnTo>
                    <a:pt x="946" y="9"/>
                  </a:lnTo>
                  <a:lnTo>
                    <a:pt x="946" y="7"/>
                  </a:lnTo>
                  <a:close/>
                  <a:moveTo>
                    <a:pt x="1000" y="0"/>
                  </a:moveTo>
                  <a:lnTo>
                    <a:pt x="998" y="0"/>
                  </a:lnTo>
                  <a:lnTo>
                    <a:pt x="948" y="7"/>
                  </a:lnTo>
                  <a:lnTo>
                    <a:pt x="948" y="9"/>
                  </a:lnTo>
                  <a:lnTo>
                    <a:pt x="998" y="2"/>
                  </a:lnTo>
                  <a:lnTo>
                    <a:pt x="1000" y="2"/>
                  </a:lnTo>
                  <a:lnTo>
                    <a:pt x="1000"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961"/>
            <p:cNvSpPr>
              <a:spLocks noEditPoints="1"/>
            </p:cNvSpPr>
            <p:nvPr/>
          </p:nvSpPr>
          <p:spPr bwMode="auto">
            <a:xfrm>
              <a:off x="2941" y="2208"/>
              <a:ext cx="1000" cy="157"/>
            </a:xfrm>
            <a:custGeom>
              <a:avLst/>
              <a:gdLst>
                <a:gd name="T0" fmla="*/ 0 w 1000"/>
                <a:gd name="T1" fmla="*/ 155 h 157"/>
                <a:gd name="T2" fmla="*/ 0 w 1000"/>
                <a:gd name="T3" fmla="*/ 157 h 157"/>
                <a:gd name="T4" fmla="*/ 52 w 1000"/>
                <a:gd name="T5" fmla="*/ 148 h 157"/>
                <a:gd name="T6" fmla="*/ 103 w 1000"/>
                <a:gd name="T7" fmla="*/ 139 h 157"/>
                <a:gd name="T8" fmla="*/ 53 w 1000"/>
                <a:gd name="T9" fmla="*/ 148 h 157"/>
                <a:gd name="T10" fmla="*/ 103 w 1000"/>
                <a:gd name="T11" fmla="*/ 139 h 157"/>
                <a:gd name="T12" fmla="*/ 107 w 1000"/>
                <a:gd name="T13" fmla="*/ 139 h 157"/>
                <a:gd name="T14" fmla="*/ 156 w 1000"/>
                <a:gd name="T15" fmla="*/ 132 h 157"/>
                <a:gd name="T16" fmla="*/ 210 w 1000"/>
                <a:gd name="T17" fmla="*/ 123 h 157"/>
                <a:gd name="T18" fmla="*/ 158 w 1000"/>
                <a:gd name="T19" fmla="*/ 132 h 157"/>
                <a:gd name="T20" fmla="*/ 210 w 1000"/>
                <a:gd name="T21" fmla="*/ 123 h 157"/>
                <a:gd name="T22" fmla="*/ 211 w 1000"/>
                <a:gd name="T23" fmla="*/ 121 h 157"/>
                <a:gd name="T24" fmla="*/ 263 w 1000"/>
                <a:gd name="T25" fmla="*/ 116 h 157"/>
                <a:gd name="T26" fmla="*/ 314 w 1000"/>
                <a:gd name="T27" fmla="*/ 105 h 157"/>
                <a:gd name="T28" fmla="*/ 265 w 1000"/>
                <a:gd name="T29" fmla="*/ 116 h 157"/>
                <a:gd name="T30" fmla="*/ 314 w 1000"/>
                <a:gd name="T31" fmla="*/ 105 h 157"/>
                <a:gd name="T32" fmla="*/ 316 w 1000"/>
                <a:gd name="T33" fmla="*/ 105 h 157"/>
                <a:gd name="T34" fmla="*/ 368 w 1000"/>
                <a:gd name="T35" fmla="*/ 100 h 157"/>
                <a:gd name="T36" fmla="*/ 419 w 1000"/>
                <a:gd name="T37" fmla="*/ 89 h 157"/>
                <a:gd name="T38" fmla="*/ 369 w 1000"/>
                <a:gd name="T39" fmla="*/ 100 h 157"/>
                <a:gd name="T40" fmla="*/ 419 w 1000"/>
                <a:gd name="T41" fmla="*/ 89 h 157"/>
                <a:gd name="T42" fmla="*/ 421 w 1000"/>
                <a:gd name="T43" fmla="*/ 89 h 157"/>
                <a:gd name="T44" fmla="*/ 472 w 1000"/>
                <a:gd name="T45" fmla="*/ 84 h 157"/>
                <a:gd name="T46" fmla="*/ 526 w 1000"/>
                <a:gd name="T47" fmla="*/ 73 h 157"/>
                <a:gd name="T48" fmla="*/ 474 w 1000"/>
                <a:gd name="T49" fmla="*/ 84 h 157"/>
                <a:gd name="T50" fmla="*/ 526 w 1000"/>
                <a:gd name="T51" fmla="*/ 73 h 157"/>
                <a:gd name="T52" fmla="*/ 527 w 1000"/>
                <a:gd name="T53" fmla="*/ 73 h 157"/>
                <a:gd name="T54" fmla="*/ 577 w 1000"/>
                <a:gd name="T55" fmla="*/ 68 h 157"/>
                <a:gd name="T56" fmla="*/ 630 w 1000"/>
                <a:gd name="T57" fmla="*/ 57 h 157"/>
                <a:gd name="T58" fmla="*/ 579 w 1000"/>
                <a:gd name="T59" fmla="*/ 66 h 157"/>
                <a:gd name="T60" fmla="*/ 630 w 1000"/>
                <a:gd name="T61" fmla="*/ 57 h 157"/>
                <a:gd name="T62" fmla="*/ 632 w 1000"/>
                <a:gd name="T63" fmla="*/ 57 h 157"/>
                <a:gd name="T64" fmla="*/ 684 w 1000"/>
                <a:gd name="T65" fmla="*/ 50 h 157"/>
                <a:gd name="T66" fmla="*/ 735 w 1000"/>
                <a:gd name="T67" fmla="*/ 41 h 157"/>
                <a:gd name="T68" fmla="*/ 685 w 1000"/>
                <a:gd name="T69" fmla="*/ 50 h 157"/>
                <a:gd name="T70" fmla="*/ 735 w 1000"/>
                <a:gd name="T71" fmla="*/ 41 h 157"/>
                <a:gd name="T72" fmla="*/ 737 w 1000"/>
                <a:gd name="T73" fmla="*/ 41 h 157"/>
                <a:gd name="T74" fmla="*/ 788 w 1000"/>
                <a:gd name="T75" fmla="*/ 34 h 157"/>
                <a:gd name="T76" fmla="*/ 840 w 1000"/>
                <a:gd name="T77" fmla="*/ 25 h 157"/>
                <a:gd name="T78" fmla="*/ 790 w 1000"/>
                <a:gd name="T79" fmla="*/ 34 h 157"/>
                <a:gd name="T80" fmla="*/ 840 w 1000"/>
                <a:gd name="T81" fmla="*/ 25 h 157"/>
                <a:gd name="T82" fmla="*/ 842 w 1000"/>
                <a:gd name="T83" fmla="*/ 23 h 157"/>
                <a:gd name="T84" fmla="*/ 893 w 1000"/>
                <a:gd name="T85" fmla="*/ 18 h 157"/>
                <a:gd name="T86" fmla="*/ 946 w 1000"/>
                <a:gd name="T87" fmla="*/ 7 h 157"/>
                <a:gd name="T88" fmla="*/ 895 w 1000"/>
                <a:gd name="T89" fmla="*/ 18 h 157"/>
                <a:gd name="T90" fmla="*/ 946 w 1000"/>
                <a:gd name="T91" fmla="*/ 7 h 157"/>
                <a:gd name="T92" fmla="*/ 998 w 1000"/>
                <a:gd name="T93" fmla="*/ 0 h 157"/>
                <a:gd name="T94" fmla="*/ 948 w 1000"/>
                <a:gd name="T95" fmla="*/ 9 h 157"/>
                <a:gd name="T96" fmla="*/ 1000 w 1000"/>
                <a:gd name="T9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0" h="157">
                  <a:moveTo>
                    <a:pt x="52" y="146"/>
                  </a:moveTo>
                  <a:lnTo>
                    <a:pt x="0" y="155"/>
                  </a:lnTo>
                  <a:lnTo>
                    <a:pt x="0" y="155"/>
                  </a:lnTo>
                  <a:lnTo>
                    <a:pt x="0" y="157"/>
                  </a:lnTo>
                  <a:lnTo>
                    <a:pt x="0" y="157"/>
                  </a:lnTo>
                  <a:lnTo>
                    <a:pt x="52" y="148"/>
                  </a:lnTo>
                  <a:lnTo>
                    <a:pt x="52" y="146"/>
                  </a:lnTo>
                  <a:moveTo>
                    <a:pt x="103" y="139"/>
                  </a:moveTo>
                  <a:lnTo>
                    <a:pt x="53" y="146"/>
                  </a:lnTo>
                  <a:lnTo>
                    <a:pt x="53" y="148"/>
                  </a:lnTo>
                  <a:lnTo>
                    <a:pt x="105" y="141"/>
                  </a:lnTo>
                  <a:lnTo>
                    <a:pt x="103" y="139"/>
                  </a:lnTo>
                  <a:moveTo>
                    <a:pt x="156" y="130"/>
                  </a:moveTo>
                  <a:lnTo>
                    <a:pt x="107" y="139"/>
                  </a:lnTo>
                  <a:lnTo>
                    <a:pt x="107" y="141"/>
                  </a:lnTo>
                  <a:lnTo>
                    <a:pt x="156" y="132"/>
                  </a:lnTo>
                  <a:lnTo>
                    <a:pt x="156" y="130"/>
                  </a:lnTo>
                  <a:moveTo>
                    <a:pt x="210" y="123"/>
                  </a:moveTo>
                  <a:lnTo>
                    <a:pt x="158" y="130"/>
                  </a:lnTo>
                  <a:lnTo>
                    <a:pt x="158" y="132"/>
                  </a:lnTo>
                  <a:lnTo>
                    <a:pt x="210" y="125"/>
                  </a:lnTo>
                  <a:lnTo>
                    <a:pt x="210" y="123"/>
                  </a:lnTo>
                  <a:moveTo>
                    <a:pt x="261" y="114"/>
                  </a:moveTo>
                  <a:lnTo>
                    <a:pt x="211" y="121"/>
                  </a:lnTo>
                  <a:lnTo>
                    <a:pt x="211" y="123"/>
                  </a:lnTo>
                  <a:lnTo>
                    <a:pt x="263" y="116"/>
                  </a:lnTo>
                  <a:lnTo>
                    <a:pt x="261" y="114"/>
                  </a:lnTo>
                  <a:moveTo>
                    <a:pt x="314" y="105"/>
                  </a:moveTo>
                  <a:lnTo>
                    <a:pt x="263" y="114"/>
                  </a:lnTo>
                  <a:lnTo>
                    <a:pt x="265" y="116"/>
                  </a:lnTo>
                  <a:lnTo>
                    <a:pt x="314" y="107"/>
                  </a:lnTo>
                  <a:lnTo>
                    <a:pt x="314" y="105"/>
                  </a:lnTo>
                  <a:moveTo>
                    <a:pt x="368" y="98"/>
                  </a:moveTo>
                  <a:lnTo>
                    <a:pt x="316" y="105"/>
                  </a:lnTo>
                  <a:lnTo>
                    <a:pt x="316" y="107"/>
                  </a:lnTo>
                  <a:lnTo>
                    <a:pt x="368" y="100"/>
                  </a:lnTo>
                  <a:lnTo>
                    <a:pt x="368" y="98"/>
                  </a:lnTo>
                  <a:moveTo>
                    <a:pt x="419" y="89"/>
                  </a:moveTo>
                  <a:lnTo>
                    <a:pt x="369" y="98"/>
                  </a:lnTo>
                  <a:lnTo>
                    <a:pt x="369" y="100"/>
                  </a:lnTo>
                  <a:lnTo>
                    <a:pt x="421" y="91"/>
                  </a:lnTo>
                  <a:lnTo>
                    <a:pt x="419" y="89"/>
                  </a:lnTo>
                  <a:moveTo>
                    <a:pt x="472" y="82"/>
                  </a:moveTo>
                  <a:lnTo>
                    <a:pt x="421" y="89"/>
                  </a:lnTo>
                  <a:lnTo>
                    <a:pt x="423" y="91"/>
                  </a:lnTo>
                  <a:lnTo>
                    <a:pt x="472" y="84"/>
                  </a:lnTo>
                  <a:lnTo>
                    <a:pt x="472" y="82"/>
                  </a:lnTo>
                  <a:moveTo>
                    <a:pt x="526" y="73"/>
                  </a:moveTo>
                  <a:lnTo>
                    <a:pt x="474" y="80"/>
                  </a:lnTo>
                  <a:lnTo>
                    <a:pt x="474" y="84"/>
                  </a:lnTo>
                  <a:lnTo>
                    <a:pt x="526" y="75"/>
                  </a:lnTo>
                  <a:lnTo>
                    <a:pt x="526" y="73"/>
                  </a:lnTo>
                  <a:moveTo>
                    <a:pt x="577" y="64"/>
                  </a:moveTo>
                  <a:lnTo>
                    <a:pt x="527" y="73"/>
                  </a:lnTo>
                  <a:lnTo>
                    <a:pt x="527" y="75"/>
                  </a:lnTo>
                  <a:lnTo>
                    <a:pt x="577" y="68"/>
                  </a:lnTo>
                  <a:lnTo>
                    <a:pt x="577" y="64"/>
                  </a:lnTo>
                  <a:moveTo>
                    <a:pt x="630" y="57"/>
                  </a:moveTo>
                  <a:lnTo>
                    <a:pt x="579" y="64"/>
                  </a:lnTo>
                  <a:lnTo>
                    <a:pt x="579" y="66"/>
                  </a:lnTo>
                  <a:lnTo>
                    <a:pt x="630" y="59"/>
                  </a:lnTo>
                  <a:lnTo>
                    <a:pt x="630" y="57"/>
                  </a:lnTo>
                  <a:moveTo>
                    <a:pt x="684" y="48"/>
                  </a:moveTo>
                  <a:lnTo>
                    <a:pt x="632" y="57"/>
                  </a:lnTo>
                  <a:lnTo>
                    <a:pt x="632" y="59"/>
                  </a:lnTo>
                  <a:lnTo>
                    <a:pt x="684" y="50"/>
                  </a:lnTo>
                  <a:lnTo>
                    <a:pt x="684" y="48"/>
                  </a:lnTo>
                  <a:moveTo>
                    <a:pt x="735" y="41"/>
                  </a:moveTo>
                  <a:lnTo>
                    <a:pt x="685" y="48"/>
                  </a:lnTo>
                  <a:lnTo>
                    <a:pt x="685" y="50"/>
                  </a:lnTo>
                  <a:lnTo>
                    <a:pt x="735" y="43"/>
                  </a:lnTo>
                  <a:lnTo>
                    <a:pt x="735" y="41"/>
                  </a:lnTo>
                  <a:moveTo>
                    <a:pt x="788" y="32"/>
                  </a:moveTo>
                  <a:lnTo>
                    <a:pt x="737" y="41"/>
                  </a:lnTo>
                  <a:lnTo>
                    <a:pt x="737" y="43"/>
                  </a:lnTo>
                  <a:lnTo>
                    <a:pt x="788" y="34"/>
                  </a:lnTo>
                  <a:lnTo>
                    <a:pt x="788" y="32"/>
                  </a:lnTo>
                  <a:moveTo>
                    <a:pt x="840" y="25"/>
                  </a:moveTo>
                  <a:lnTo>
                    <a:pt x="790" y="32"/>
                  </a:lnTo>
                  <a:lnTo>
                    <a:pt x="790" y="34"/>
                  </a:lnTo>
                  <a:lnTo>
                    <a:pt x="840" y="27"/>
                  </a:lnTo>
                  <a:lnTo>
                    <a:pt x="840" y="25"/>
                  </a:lnTo>
                  <a:moveTo>
                    <a:pt x="893" y="16"/>
                  </a:moveTo>
                  <a:lnTo>
                    <a:pt x="842" y="23"/>
                  </a:lnTo>
                  <a:lnTo>
                    <a:pt x="843" y="25"/>
                  </a:lnTo>
                  <a:lnTo>
                    <a:pt x="893" y="18"/>
                  </a:lnTo>
                  <a:lnTo>
                    <a:pt x="893" y="16"/>
                  </a:lnTo>
                  <a:moveTo>
                    <a:pt x="946" y="7"/>
                  </a:moveTo>
                  <a:lnTo>
                    <a:pt x="895" y="16"/>
                  </a:lnTo>
                  <a:lnTo>
                    <a:pt x="895" y="18"/>
                  </a:lnTo>
                  <a:lnTo>
                    <a:pt x="946" y="9"/>
                  </a:lnTo>
                  <a:lnTo>
                    <a:pt x="946" y="7"/>
                  </a:lnTo>
                  <a:moveTo>
                    <a:pt x="1000" y="0"/>
                  </a:moveTo>
                  <a:lnTo>
                    <a:pt x="998" y="0"/>
                  </a:lnTo>
                  <a:lnTo>
                    <a:pt x="948" y="7"/>
                  </a:lnTo>
                  <a:lnTo>
                    <a:pt x="948" y="9"/>
                  </a:lnTo>
                  <a:lnTo>
                    <a:pt x="998" y="2"/>
                  </a:lnTo>
                  <a:lnTo>
                    <a:pt x="1000" y="2"/>
                  </a:lnTo>
                  <a:lnTo>
                    <a:pt x="10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962"/>
            <p:cNvSpPr>
              <a:spLocks noEditPoints="1"/>
            </p:cNvSpPr>
            <p:nvPr/>
          </p:nvSpPr>
          <p:spPr bwMode="auto">
            <a:xfrm>
              <a:off x="2934" y="2158"/>
              <a:ext cx="1000" cy="159"/>
            </a:xfrm>
            <a:custGeom>
              <a:avLst/>
              <a:gdLst>
                <a:gd name="T0" fmla="*/ 0 w 1000"/>
                <a:gd name="T1" fmla="*/ 157 h 159"/>
                <a:gd name="T2" fmla="*/ 0 w 1000"/>
                <a:gd name="T3" fmla="*/ 159 h 159"/>
                <a:gd name="T4" fmla="*/ 51 w 1000"/>
                <a:gd name="T5" fmla="*/ 150 h 159"/>
                <a:gd name="T6" fmla="*/ 103 w 1000"/>
                <a:gd name="T7" fmla="*/ 141 h 159"/>
                <a:gd name="T8" fmla="*/ 53 w 1000"/>
                <a:gd name="T9" fmla="*/ 150 h 159"/>
                <a:gd name="T10" fmla="*/ 103 w 1000"/>
                <a:gd name="T11" fmla="*/ 141 h 159"/>
                <a:gd name="T12" fmla="*/ 105 w 1000"/>
                <a:gd name="T13" fmla="*/ 139 h 159"/>
                <a:gd name="T14" fmla="*/ 156 w 1000"/>
                <a:gd name="T15" fmla="*/ 134 h 159"/>
                <a:gd name="T16" fmla="*/ 209 w 1000"/>
                <a:gd name="T17" fmla="*/ 123 h 159"/>
                <a:gd name="T18" fmla="*/ 158 w 1000"/>
                <a:gd name="T19" fmla="*/ 134 h 159"/>
                <a:gd name="T20" fmla="*/ 209 w 1000"/>
                <a:gd name="T21" fmla="*/ 123 h 159"/>
                <a:gd name="T22" fmla="*/ 211 w 1000"/>
                <a:gd name="T23" fmla="*/ 123 h 159"/>
                <a:gd name="T24" fmla="*/ 261 w 1000"/>
                <a:gd name="T25" fmla="*/ 118 h 159"/>
                <a:gd name="T26" fmla="*/ 314 w 1000"/>
                <a:gd name="T27" fmla="*/ 107 h 159"/>
                <a:gd name="T28" fmla="*/ 263 w 1000"/>
                <a:gd name="T29" fmla="*/ 118 h 159"/>
                <a:gd name="T30" fmla="*/ 314 w 1000"/>
                <a:gd name="T31" fmla="*/ 107 h 159"/>
                <a:gd name="T32" fmla="*/ 316 w 1000"/>
                <a:gd name="T33" fmla="*/ 107 h 159"/>
                <a:gd name="T34" fmla="*/ 367 w 1000"/>
                <a:gd name="T35" fmla="*/ 102 h 159"/>
                <a:gd name="T36" fmla="*/ 419 w 1000"/>
                <a:gd name="T37" fmla="*/ 91 h 159"/>
                <a:gd name="T38" fmla="*/ 369 w 1000"/>
                <a:gd name="T39" fmla="*/ 100 h 159"/>
                <a:gd name="T40" fmla="*/ 419 w 1000"/>
                <a:gd name="T41" fmla="*/ 91 h 159"/>
                <a:gd name="T42" fmla="*/ 421 w 1000"/>
                <a:gd name="T43" fmla="*/ 91 h 159"/>
                <a:gd name="T44" fmla="*/ 472 w 1000"/>
                <a:gd name="T45" fmla="*/ 84 h 159"/>
                <a:gd name="T46" fmla="*/ 524 w 1000"/>
                <a:gd name="T47" fmla="*/ 75 h 159"/>
                <a:gd name="T48" fmla="*/ 474 w 1000"/>
                <a:gd name="T49" fmla="*/ 84 h 159"/>
                <a:gd name="T50" fmla="*/ 524 w 1000"/>
                <a:gd name="T51" fmla="*/ 75 h 159"/>
                <a:gd name="T52" fmla="*/ 525 w 1000"/>
                <a:gd name="T53" fmla="*/ 75 h 159"/>
                <a:gd name="T54" fmla="*/ 577 w 1000"/>
                <a:gd name="T55" fmla="*/ 68 h 159"/>
                <a:gd name="T56" fmla="*/ 630 w 1000"/>
                <a:gd name="T57" fmla="*/ 59 h 159"/>
                <a:gd name="T58" fmla="*/ 579 w 1000"/>
                <a:gd name="T59" fmla="*/ 68 h 159"/>
                <a:gd name="T60" fmla="*/ 630 w 1000"/>
                <a:gd name="T61" fmla="*/ 59 h 159"/>
                <a:gd name="T62" fmla="*/ 632 w 1000"/>
                <a:gd name="T63" fmla="*/ 59 h 159"/>
                <a:gd name="T64" fmla="*/ 682 w 1000"/>
                <a:gd name="T65" fmla="*/ 52 h 159"/>
                <a:gd name="T66" fmla="*/ 735 w 1000"/>
                <a:gd name="T67" fmla="*/ 41 h 159"/>
                <a:gd name="T68" fmla="*/ 683 w 1000"/>
                <a:gd name="T69" fmla="*/ 52 h 159"/>
                <a:gd name="T70" fmla="*/ 735 w 1000"/>
                <a:gd name="T71" fmla="*/ 41 h 159"/>
                <a:gd name="T72" fmla="*/ 737 w 1000"/>
                <a:gd name="T73" fmla="*/ 41 h 159"/>
                <a:gd name="T74" fmla="*/ 788 w 1000"/>
                <a:gd name="T75" fmla="*/ 36 h 159"/>
                <a:gd name="T76" fmla="*/ 840 w 1000"/>
                <a:gd name="T77" fmla="*/ 25 h 159"/>
                <a:gd name="T78" fmla="*/ 790 w 1000"/>
                <a:gd name="T79" fmla="*/ 36 h 159"/>
                <a:gd name="T80" fmla="*/ 840 w 1000"/>
                <a:gd name="T81" fmla="*/ 25 h 159"/>
                <a:gd name="T82" fmla="*/ 842 w 1000"/>
                <a:gd name="T83" fmla="*/ 25 h 159"/>
                <a:gd name="T84" fmla="*/ 893 w 1000"/>
                <a:gd name="T85" fmla="*/ 20 h 159"/>
                <a:gd name="T86" fmla="*/ 944 w 1000"/>
                <a:gd name="T87" fmla="*/ 9 h 159"/>
                <a:gd name="T88" fmla="*/ 895 w 1000"/>
                <a:gd name="T89" fmla="*/ 20 h 159"/>
                <a:gd name="T90" fmla="*/ 944 w 1000"/>
                <a:gd name="T91" fmla="*/ 9 h 159"/>
                <a:gd name="T92" fmla="*/ 998 w 1000"/>
                <a:gd name="T93" fmla="*/ 2 h 159"/>
                <a:gd name="T94" fmla="*/ 948 w 1000"/>
                <a:gd name="T95" fmla="*/ 11 h 159"/>
                <a:gd name="T96" fmla="*/ 1000 w 1000"/>
                <a:gd name="T97" fmla="*/ 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0" h="159">
                  <a:moveTo>
                    <a:pt x="51" y="148"/>
                  </a:moveTo>
                  <a:lnTo>
                    <a:pt x="0" y="157"/>
                  </a:lnTo>
                  <a:lnTo>
                    <a:pt x="0" y="157"/>
                  </a:lnTo>
                  <a:lnTo>
                    <a:pt x="0" y="159"/>
                  </a:lnTo>
                  <a:lnTo>
                    <a:pt x="0" y="159"/>
                  </a:lnTo>
                  <a:lnTo>
                    <a:pt x="51" y="150"/>
                  </a:lnTo>
                  <a:lnTo>
                    <a:pt x="51" y="148"/>
                  </a:lnTo>
                  <a:close/>
                  <a:moveTo>
                    <a:pt x="103" y="141"/>
                  </a:moveTo>
                  <a:lnTo>
                    <a:pt x="53" y="148"/>
                  </a:lnTo>
                  <a:lnTo>
                    <a:pt x="53" y="150"/>
                  </a:lnTo>
                  <a:lnTo>
                    <a:pt x="103" y="143"/>
                  </a:lnTo>
                  <a:lnTo>
                    <a:pt x="103" y="141"/>
                  </a:lnTo>
                  <a:close/>
                  <a:moveTo>
                    <a:pt x="156" y="132"/>
                  </a:moveTo>
                  <a:lnTo>
                    <a:pt x="105" y="139"/>
                  </a:lnTo>
                  <a:lnTo>
                    <a:pt x="105" y="141"/>
                  </a:lnTo>
                  <a:lnTo>
                    <a:pt x="156" y="134"/>
                  </a:lnTo>
                  <a:lnTo>
                    <a:pt x="156" y="132"/>
                  </a:lnTo>
                  <a:close/>
                  <a:moveTo>
                    <a:pt x="209" y="123"/>
                  </a:moveTo>
                  <a:lnTo>
                    <a:pt x="158" y="132"/>
                  </a:lnTo>
                  <a:lnTo>
                    <a:pt x="158" y="134"/>
                  </a:lnTo>
                  <a:lnTo>
                    <a:pt x="209" y="125"/>
                  </a:lnTo>
                  <a:lnTo>
                    <a:pt x="209" y="123"/>
                  </a:lnTo>
                  <a:close/>
                  <a:moveTo>
                    <a:pt x="261" y="116"/>
                  </a:moveTo>
                  <a:lnTo>
                    <a:pt x="211" y="123"/>
                  </a:lnTo>
                  <a:lnTo>
                    <a:pt x="211" y="125"/>
                  </a:lnTo>
                  <a:lnTo>
                    <a:pt x="261" y="118"/>
                  </a:lnTo>
                  <a:lnTo>
                    <a:pt x="261" y="116"/>
                  </a:lnTo>
                  <a:close/>
                  <a:moveTo>
                    <a:pt x="314" y="107"/>
                  </a:moveTo>
                  <a:lnTo>
                    <a:pt x="263" y="116"/>
                  </a:lnTo>
                  <a:lnTo>
                    <a:pt x="263" y="118"/>
                  </a:lnTo>
                  <a:lnTo>
                    <a:pt x="314" y="109"/>
                  </a:lnTo>
                  <a:lnTo>
                    <a:pt x="314" y="107"/>
                  </a:lnTo>
                  <a:close/>
                  <a:moveTo>
                    <a:pt x="366" y="100"/>
                  </a:moveTo>
                  <a:lnTo>
                    <a:pt x="316" y="107"/>
                  </a:lnTo>
                  <a:lnTo>
                    <a:pt x="316" y="109"/>
                  </a:lnTo>
                  <a:lnTo>
                    <a:pt x="367" y="102"/>
                  </a:lnTo>
                  <a:lnTo>
                    <a:pt x="366" y="100"/>
                  </a:lnTo>
                  <a:close/>
                  <a:moveTo>
                    <a:pt x="419" y="91"/>
                  </a:moveTo>
                  <a:lnTo>
                    <a:pt x="367" y="98"/>
                  </a:lnTo>
                  <a:lnTo>
                    <a:pt x="369" y="100"/>
                  </a:lnTo>
                  <a:lnTo>
                    <a:pt x="419" y="93"/>
                  </a:lnTo>
                  <a:lnTo>
                    <a:pt x="419" y="91"/>
                  </a:lnTo>
                  <a:close/>
                  <a:moveTo>
                    <a:pt x="472" y="82"/>
                  </a:moveTo>
                  <a:lnTo>
                    <a:pt x="421" y="91"/>
                  </a:lnTo>
                  <a:lnTo>
                    <a:pt x="421" y="93"/>
                  </a:lnTo>
                  <a:lnTo>
                    <a:pt x="472" y="84"/>
                  </a:lnTo>
                  <a:lnTo>
                    <a:pt x="472" y="82"/>
                  </a:lnTo>
                  <a:close/>
                  <a:moveTo>
                    <a:pt x="524" y="75"/>
                  </a:moveTo>
                  <a:lnTo>
                    <a:pt x="474" y="82"/>
                  </a:lnTo>
                  <a:lnTo>
                    <a:pt x="474" y="84"/>
                  </a:lnTo>
                  <a:lnTo>
                    <a:pt x="525" y="77"/>
                  </a:lnTo>
                  <a:lnTo>
                    <a:pt x="524" y="75"/>
                  </a:lnTo>
                  <a:close/>
                  <a:moveTo>
                    <a:pt x="577" y="66"/>
                  </a:moveTo>
                  <a:lnTo>
                    <a:pt x="525" y="75"/>
                  </a:lnTo>
                  <a:lnTo>
                    <a:pt x="527" y="77"/>
                  </a:lnTo>
                  <a:lnTo>
                    <a:pt x="577" y="68"/>
                  </a:lnTo>
                  <a:lnTo>
                    <a:pt x="577" y="66"/>
                  </a:lnTo>
                  <a:close/>
                  <a:moveTo>
                    <a:pt x="630" y="59"/>
                  </a:moveTo>
                  <a:lnTo>
                    <a:pt x="579" y="66"/>
                  </a:lnTo>
                  <a:lnTo>
                    <a:pt x="579" y="68"/>
                  </a:lnTo>
                  <a:lnTo>
                    <a:pt x="630" y="61"/>
                  </a:lnTo>
                  <a:lnTo>
                    <a:pt x="630" y="59"/>
                  </a:lnTo>
                  <a:close/>
                  <a:moveTo>
                    <a:pt x="682" y="50"/>
                  </a:moveTo>
                  <a:lnTo>
                    <a:pt x="632" y="59"/>
                  </a:lnTo>
                  <a:lnTo>
                    <a:pt x="632" y="61"/>
                  </a:lnTo>
                  <a:lnTo>
                    <a:pt x="682" y="52"/>
                  </a:lnTo>
                  <a:lnTo>
                    <a:pt x="682" y="50"/>
                  </a:lnTo>
                  <a:close/>
                  <a:moveTo>
                    <a:pt x="735" y="41"/>
                  </a:moveTo>
                  <a:lnTo>
                    <a:pt x="683" y="50"/>
                  </a:lnTo>
                  <a:lnTo>
                    <a:pt x="683" y="52"/>
                  </a:lnTo>
                  <a:lnTo>
                    <a:pt x="735" y="45"/>
                  </a:lnTo>
                  <a:lnTo>
                    <a:pt x="735" y="41"/>
                  </a:lnTo>
                  <a:close/>
                  <a:moveTo>
                    <a:pt x="788" y="34"/>
                  </a:moveTo>
                  <a:lnTo>
                    <a:pt x="737" y="41"/>
                  </a:lnTo>
                  <a:lnTo>
                    <a:pt x="737" y="43"/>
                  </a:lnTo>
                  <a:lnTo>
                    <a:pt x="788" y="36"/>
                  </a:lnTo>
                  <a:lnTo>
                    <a:pt x="788" y="34"/>
                  </a:lnTo>
                  <a:close/>
                  <a:moveTo>
                    <a:pt x="840" y="25"/>
                  </a:moveTo>
                  <a:lnTo>
                    <a:pt x="790" y="34"/>
                  </a:lnTo>
                  <a:lnTo>
                    <a:pt x="790" y="36"/>
                  </a:lnTo>
                  <a:lnTo>
                    <a:pt x="840" y="27"/>
                  </a:lnTo>
                  <a:lnTo>
                    <a:pt x="840" y="25"/>
                  </a:lnTo>
                  <a:close/>
                  <a:moveTo>
                    <a:pt x="893" y="18"/>
                  </a:moveTo>
                  <a:lnTo>
                    <a:pt x="842" y="25"/>
                  </a:lnTo>
                  <a:lnTo>
                    <a:pt x="842" y="27"/>
                  </a:lnTo>
                  <a:lnTo>
                    <a:pt x="893" y="20"/>
                  </a:lnTo>
                  <a:lnTo>
                    <a:pt x="893" y="18"/>
                  </a:lnTo>
                  <a:close/>
                  <a:moveTo>
                    <a:pt x="944" y="9"/>
                  </a:moveTo>
                  <a:lnTo>
                    <a:pt x="895" y="18"/>
                  </a:lnTo>
                  <a:lnTo>
                    <a:pt x="895" y="20"/>
                  </a:lnTo>
                  <a:lnTo>
                    <a:pt x="944" y="11"/>
                  </a:lnTo>
                  <a:lnTo>
                    <a:pt x="944" y="9"/>
                  </a:lnTo>
                  <a:close/>
                  <a:moveTo>
                    <a:pt x="1000" y="0"/>
                  </a:moveTo>
                  <a:lnTo>
                    <a:pt x="998" y="2"/>
                  </a:lnTo>
                  <a:lnTo>
                    <a:pt x="946" y="9"/>
                  </a:lnTo>
                  <a:lnTo>
                    <a:pt x="948" y="11"/>
                  </a:lnTo>
                  <a:lnTo>
                    <a:pt x="998" y="4"/>
                  </a:lnTo>
                  <a:lnTo>
                    <a:pt x="1000" y="2"/>
                  </a:lnTo>
                  <a:lnTo>
                    <a:pt x="1000"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963"/>
            <p:cNvSpPr>
              <a:spLocks noEditPoints="1"/>
            </p:cNvSpPr>
            <p:nvPr/>
          </p:nvSpPr>
          <p:spPr bwMode="auto">
            <a:xfrm>
              <a:off x="2934" y="2158"/>
              <a:ext cx="1000" cy="159"/>
            </a:xfrm>
            <a:custGeom>
              <a:avLst/>
              <a:gdLst>
                <a:gd name="T0" fmla="*/ 0 w 1000"/>
                <a:gd name="T1" fmla="*/ 157 h 159"/>
                <a:gd name="T2" fmla="*/ 0 w 1000"/>
                <a:gd name="T3" fmla="*/ 159 h 159"/>
                <a:gd name="T4" fmla="*/ 51 w 1000"/>
                <a:gd name="T5" fmla="*/ 150 h 159"/>
                <a:gd name="T6" fmla="*/ 103 w 1000"/>
                <a:gd name="T7" fmla="*/ 141 h 159"/>
                <a:gd name="T8" fmla="*/ 53 w 1000"/>
                <a:gd name="T9" fmla="*/ 150 h 159"/>
                <a:gd name="T10" fmla="*/ 103 w 1000"/>
                <a:gd name="T11" fmla="*/ 141 h 159"/>
                <a:gd name="T12" fmla="*/ 105 w 1000"/>
                <a:gd name="T13" fmla="*/ 139 h 159"/>
                <a:gd name="T14" fmla="*/ 156 w 1000"/>
                <a:gd name="T15" fmla="*/ 134 h 159"/>
                <a:gd name="T16" fmla="*/ 209 w 1000"/>
                <a:gd name="T17" fmla="*/ 123 h 159"/>
                <a:gd name="T18" fmla="*/ 158 w 1000"/>
                <a:gd name="T19" fmla="*/ 134 h 159"/>
                <a:gd name="T20" fmla="*/ 209 w 1000"/>
                <a:gd name="T21" fmla="*/ 123 h 159"/>
                <a:gd name="T22" fmla="*/ 211 w 1000"/>
                <a:gd name="T23" fmla="*/ 123 h 159"/>
                <a:gd name="T24" fmla="*/ 261 w 1000"/>
                <a:gd name="T25" fmla="*/ 118 h 159"/>
                <a:gd name="T26" fmla="*/ 314 w 1000"/>
                <a:gd name="T27" fmla="*/ 107 h 159"/>
                <a:gd name="T28" fmla="*/ 263 w 1000"/>
                <a:gd name="T29" fmla="*/ 118 h 159"/>
                <a:gd name="T30" fmla="*/ 314 w 1000"/>
                <a:gd name="T31" fmla="*/ 107 h 159"/>
                <a:gd name="T32" fmla="*/ 316 w 1000"/>
                <a:gd name="T33" fmla="*/ 107 h 159"/>
                <a:gd name="T34" fmla="*/ 367 w 1000"/>
                <a:gd name="T35" fmla="*/ 102 h 159"/>
                <a:gd name="T36" fmla="*/ 419 w 1000"/>
                <a:gd name="T37" fmla="*/ 91 h 159"/>
                <a:gd name="T38" fmla="*/ 369 w 1000"/>
                <a:gd name="T39" fmla="*/ 100 h 159"/>
                <a:gd name="T40" fmla="*/ 419 w 1000"/>
                <a:gd name="T41" fmla="*/ 91 h 159"/>
                <a:gd name="T42" fmla="*/ 421 w 1000"/>
                <a:gd name="T43" fmla="*/ 91 h 159"/>
                <a:gd name="T44" fmla="*/ 472 w 1000"/>
                <a:gd name="T45" fmla="*/ 84 h 159"/>
                <a:gd name="T46" fmla="*/ 524 w 1000"/>
                <a:gd name="T47" fmla="*/ 75 h 159"/>
                <a:gd name="T48" fmla="*/ 474 w 1000"/>
                <a:gd name="T49" fmla="*/ 84 h 159"/>
                <a:gd name="T50" fmla="*/ 524 w 1000"/>
                <a:gd name="T51" fmla="*/ 75 h 159"/>
                <a:gd name="T52" fmla="*/ 525 w 1000"/>
                <a:gd name="T53" fmla="*/ 75 h 159"/>
                <a:gd name="T54" fmla="*/ 577 w 1000"/>
                <a:gd name="T55" fmla="*/ 68 h 159"/>
                <a:gd name="T56" fmla="*/ 630 w 1000"/>
                <a:gd name="T57" fmla="*/ 59 h 159"/>
                <a:gd name="T58" fmla="*/ 579 w 1000"/>
                <a:gd name="T59" fmla="*/ 68 h 159"/>
                <a:gd name="T60" fmla="*/ 630 w 1000"/>
                <a:gd name="T61" fmla="*/ 59 h 159"/>
                <a:gd name="T62" fmla="*/ 632 w 1000"/>
                <a:gd name="T63" fmla="*/ 59 h 159"/>
                <a:gd name="T64" fmla="*/ 682 w 1000"/>
                <a:gd name="T65" fmla="*/ 52 h 159"/>
                <a:gd name="T66" fmla="*/ 735 w 1000"/>
                <a:gd name="T67" fmla="*/ 41 h 159"/>
                <a:gd name="T68" fmla="*/ 683 w 1000"/>
                <a:gd name="T69" fmla="*/ 52 h 159"/>
                <a:gd name="T70" fmla="*/ 735 w 1000"/>
                <a:gd name="T71" fmla="*/ 41 h 159"/>
                <a:gd name="T72" fmla="*/ 737 w 1000"/>
                <a:gd name="T73" fmla="*/ 41 h 159"/>
                <a:gd name="T74" fmla="*/ 788 w 1000"/>
                <a:gd name="T75" fmla="*/ 36 h 159"/>
                <a:gd name="T76" fmla="*/ 840 w 1000"/>
                <a:gd name="T77" fmla="*/ 25 h 159"/>
                <a:gd name="T78" fmla="*/ 790 w 1000"/>
                <a:gd name="T79" fmla="*/ 36 h 159"/>
                <a:gd name="T80" fmla="*/ 840 w 1000"/>
                <a:gd name="T81" fmla="*/ 25 h 159"/>
                <a:gd name="T82" fmla="*/ 842 w 1000"/>
                <a:gd name="T83" fmla="*/ 25 h 159"/>
                <a:gd name="T84" fmla="*/ 893 w 1000"/>
                <a:gd name="T85" fmla="*/ 20 h 159"/>
                <a:gd name="T86" fmla="*/ 944 w 1000"/>
                <a:gd name="T87" fmla="*/ 9 h 159"/>
                <a:gd name="T88" fmla="*/ 895 w 1000"/>
                <a:gd name="T89" fmla="*/ 20 h 159"/>
                <a:gd name="T90" fmla="*/ 944 w 1000"/>
                <a:gd name="T91" fmla="*/ 9 h 159"/>
                <a:gd name="T92" fmla="*/ 998 w 1000"/>
                <a:gd name="T93" fmla="*/ 2 h 159"/>
                <a:gd name="T94" fmla="*/ 948 w 1000"/>
                <a:gd name="T95" fmla="*/ 11 h 159"/>
                <a:gd name="T96" fmla="*/ 1000 w 1000"/>
                <a:gd name="T97" fmla="*/ 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0" h="159">
                  <a:moveTo>
                    <a:pt x="51" y="148"/>
                  </a:moveTo>
                  <a:lnTo>
                    <a:pt x="0" y="157"/>
                  </a:lnTo>
                  <a:lnTo>
                    <a:pt x="0" y="157"/>
                  </a:lnTo>
                  <a:lnTo>
                    <a:pt x="0" y="159"/>
                  </a:lnTo>
                  <a:lnTo>
                    <a:pt x="0" y="159"/>
                  </a:lnTo>
                  <a:lnTo>
                    <a:pt x="51" y="150"/>
                  </a:lnTo>
                  <a:lnTo>
                    <a:pt x="51" y="148"/>
                  </a:lnTo>
                  <a:moveTo>
                    <a:pt x="103" y="141"/>
                  </a:moveTo>
                  <a:lnTo>
                    <a:pt x="53" y="148"/>
                  </a:lnTo>
                  <a:lnTo>
                    <a:pt x="53" y="150"/>
                  </a:lnTo>
                  <a:lnTo>
                    <a:pt x="103" y="143"/>
                  </a:lnTo>
                  <a:lnTo>
                    <a:pt x="103" y="141"/>
                  </a:lnTo>
                  <a:moveTo>
                    <a:pt x="156" y="132"/>
                  </a:moveTo>
                  <a:lnTo>
                    <a:pt x="105" y="139"/>
                  </a:lnTo>
                  <a:lnTo>
                    <a:pt x="105" y="141"/>
                  </a:lnTo>
                  <a:lnTo>
                    <a:pt x="156" y="134"/>
                  </a:lnTo>
                  <a:lnTo>
                    <a:pt x="156" y="132"/>
                  </a:lnTo>
                  <a:moveTo>
                    <a:pt x="209" y="123"/>
                  </a:moveTo>
                  <a:lnTo>
                    <a:pt x="158" y="132"/>
                  </a:lnTo>
                  <a:lnTo>
                    <a:pt x="158" y="134"/>
                  </a:lnTo>
                  <a:lnTo>
                    <a:pt x="209" y="125"/>
                  </a:lnTo>
                  <a:lnTo>
                    <a:pt x="209" y="123"/>
                  </a:lnTo>
                  <a:moveTo>
                    <a:pt x="261" y="116"/>
                  </a:moveTo>
                  <a:lnTo>
                    <a:pt x="211" y="123"/>
                  </a:lnTo>
                  <a:lnTo>
                    <a:pt x="211" y="125"/>
                  </a:lnTo>
                  <a:lnTo>
                    <a:pt x="261" y="118"/>
                  </a:lnTo>
                  <a:lnTo>
                    <a:pt x="261" y="116"/>
                  </a:lnTo>
                  <a:moveTo>
                    <a:pt x="314" y="107"/>
                  </a:moveTo>
                  <a:lnTo>
                    <a:pt x="263" y="116"/>
                  </a:lnTo>
                  <a:lnTo>
                    <a:pt x="263" y="118"/>
                  </a:lnTo>
                  <a:lnTo>
                    <a:pt x="314" y="109"/>
                  </a:lnTo>
                  <a:lnTo>
                    <a:pt x="314" y="107"/>
                  </a:lnTo>
                  <a:moveTo>
                    <a:pt x="366" y="100"/>
                  </a:moveTo>
                  <a:lnTo>
                    <a:pt x="316" y="107"/>
                  </a:lnTo>
                  <a:lnTo>
                    <a:pt x="316" y="109"/>
                  </a:lnTo>
                  <a:lnTo>
                    <a:pt x="367" y="102"/>
                  </a:lnTo>
                  <a:lnTo>
                    <a:pt x="366" y="100"/>
                  </a:lnTo>
                  <a:moveTo>
                    <a:pt x="419" y="91"/>
                  </a:moveTo>
                  <a:lnTo>
                    <a:pt x="367" y="98"/>
                  </a:lnTo>
                  <a:lnTo>
                    <a:pt x="369" y="100"/>
                  </a:lnTo>
                  <a:lnTo>
                    <a:pt x="419" y="93"/>
                  </a:lnTo>
                  <a:lnTo>
                    <a:pt x="419" y="91"/>
                  </a:lnTo>
                  <a:moveTo>
                    <a:pt x="472" y="82"/>
                  </a:moveTo>
                  <a:lnTo>
                    <a:pt x="421" y="91"/>
                  </a:lnTo>
                  <a:lnTo>
                    <a:pt x="421" y="93"/>
                  </a:lnTo>
                  <a:lnTo>
                    <a:pt x="472" y="84"/>
                  </a:lnTo>
                  <a:lnTo>
                    <a:pt x="472" y="82"/>
                  </a:lnTo>
                  <a:moveTo>
                    <a:pt x="524" y="75"/>
                  </a:moveTo>
                  <a:lnTo>
                    <a:pt x="474" y="82"/>
                  </a:lnTo>
                  <a:lnTo>
                    <a:pt x="474" y="84"/>
                  </a:lnTo>
                  <a:lnTo>
                    <a:pt x="525" y="77"/>
                  </a:lnTo>
                  <a:lnTo>
                    <a:pt x="524" y="75"/>
                  </a:lnTo>
                  <a:moveTo>
                    <a:pt x="577" y="66"/>
                  </a:moveTo>
                  <a:lnTo>
                    <a:pt x="525" y="75"/>
                  </a:lnTo>
                  <a:lnTo>
                    <a:pt x="527" y="77"/>
                  </a:lnTo>
                  <a:lnTo>
                    <a:pt x="577" y="68"/>
                  </a:lnTo>
                  <a:lnTo>
                    <a:pt x="577" y="66"/>
                  </a:lnTo>
                  <a:moveTo>
                    <a:pt x="630" y="59"/>
                  </a:moveTo>
                  <a:lnTo>
                    <a:pt x="579" y="66"/>
                  </a:lnTo>
                  <a:lnTo>
                    <a:pt x="579" y="68"/>
                  </a:lnTo>
                  <a:lnTo>
                    <a:pt x="630" y="61"/>
                  </a:lnTo>
                  <a:lnTo>
                    <a:pt x="630" y="59"/>
                  </a:lnTo>
                  <a:moveTo>
                    <a:pt x="682" y="50"/>
                  </a:moveTo>
                  <a:lnTo>
                    <a:pt x="632" y="59"/>
                  </a:lnTo>
                  <a:lnTo>
                    <a:pt x="632" y="61"/>
                  </a:lnTo>
                  <a:lnTo>
                    <a:pt x="682" y="52"/>
                  </a:lnTo>
                  <a:lnTo>
                    <a:pt x="682" y="50"/>
                  </a:lnTo>
                  <a:moveTo>
                    <a:pt x="735" y="41"/>
                  </a:moveTo>
                  <a:lnTo>
                    <a:pt x="683" y="50"/>
                  </a:lnTo>
                  <a:lnTo>
                    <a:pt x="683" y="52"/>
                  </a:lnTo>
                  <a:lnTo>
                    <a:pt x="735" y="45"/>
                  </a:lnTo>
                  <a:lnTo>
                    <a:pt x="735" y="41"/>
                  </a:lnTo>
                  <a:moveTo>
                    <a:pt x="788" y="34"/>
                  </a:moveTo>
                  <a:lnTo>
                    <a:pt x="737" y="41"/>
                  </a:lnTo>
                  <a:lnTo>
                    <a:pt x="737" y="43"/>
                  </a:lnTo>
                  <a:lnTo>
                    <a:pt x="788" y="36"/>
                  </a:lnTo>
                  <a:lnTo>
                    <a:pt x="788" y="34"/>
                  </a:lnTo>
                  <a:moveTo>
                    <a:pt x="840" y="25"/>
                  </a:moveTo>
                  <a:lnTo>
                    <a:pt x="790" y="34"/>
                  </a:lnTo>
                  <a:lnTo>
                    <a:pt x="790" y="36"/>
                  </a:lnTo>
                  <a:lnTo>
                    <a:pt x="840" y="27"/>
                  </a:lnTo>
                  <a:lnTo>
                    <a:pt x="840" y="25"/>
                  </a:lnTo>
                  <a:moveTo>
                    <a:pt x="893" y="18"/>
                  </a:moveTo>
                  <a:lnTo>
                    <a:pt x="842" y="25"/>
                  </a:lnTo>
                  <a:lnTo>
                    <a:pt x="842" y="27"/>
                  </a:lnTo>
                  <a:lnTo>
                    <a:pt x="893" y="20"/>
                  </a:lnTo>
                  <a:lnTo>
                    <a:pt x="893" y="18"/>
                  </a:lnTo>
                  <a:moveTo>
                    <a:pt x="944" y="9"/>
                  </a:moveTo>
                  <a:lnTo>
                    <a:pt x="895" y="18"/>
                  </a:lnTo>
                  <a:lnTo>
                    <a:pt x="895" y="20"/>
                  </a:lnTo>
                  <a:lnTo>
                    <a:pt x="944" y="11"/>
                  </a:lnTo>
                  <a:lnTo>
                    <a:pt x="944" y="9"/>
                  </a:lnTo>
                  <a:moveTo>
                    <a:pt x="1000" y="0"/>
                  </a:moveTo>
                  <a:lnTo>
                    <a:pt x="998" y="2"/>
                  </a:lnTo>
                  <a:lnTo>
                    <a:pt x="946" y="9"/>
                  </a:lnTo>
                  <a:lnTo>
                    <a:pt x="948" y="11"/>
                  </a:lnTo>
                  <a:lnTo>
                    <a:pt x="998" y="4"/>
                  </a:lnTo>
                  <a:lnTo>
                    <a:pt x="1000" y="2"/>
                  </a:lnTo>
                  <a:lnTo>
                    <a:pt x="10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964"/>
            <p:cNvSpPr>
              <a:spLocks noEditPoints="1"/>
            </p:cNvSpPr>
            <p:nvPr/>
          </p:nvSpPr>
          <p:spPr bwMode="auto">
            <a:xfrm>
              <a:off x="2925" y="2110"/>
              <a:ext cx="1000" cy="159"/>
            </a:xfrm>
            <a:custGeom>
              <a:avLst/>
              <a:gdLst>
                <a:gd name="T0" fmla="*/ 2 w 1000"/>
                <a:gd name="T1" fmla="*/ 155 h 159"/>
                <a:gd name="T2" fmla="*/ 2 w 1000"/>
                <a:gd name="T3" fmla="*/ 159 h 159"/>
                <a:gd name="T4" fmla="*/ 53 w 1000"/>
                <a:gd name="T5" fmla="*/ 150 h 159"/>
                <a:gd name="T6" fmla="*/ 105 w 1000"/>
                <a:gd name="T7" fmla="*/ 139 h 159"/>
                <a:gd name="T8" fmla="*/ 55 w 1000"/>
                <a:gd name="T9" fmla="*/ 150 h 159"/>
                <a:gd name="T10" fmla="*/ 105 w 1000"/>
                <a:gd name="T11" fmla="*/ 139 h 159"/>
                <a:gd name="T12" fmla="*/ 107 w 1000"/>
                <a:gd name="T13" fmla="*/ 139 h 159"/>
                <a:gd name="T14" fmla="*/ 158 w 1000"/>
                <a:gd name="T15" fmla="*/ 134 h 159"/>
                <a:gd name="T16" fmla="*/ 210 w 1000"/>
                <a:gd name="T17" fmla="*/ 123 h 159"/>
                <a:gd name="T18" fmla="*/ 160 w 1000"/>
                <a:gd name="T19" fmla="*/ 134 h 159"/>
                <a:gd name="T20" fmla="*/ 210 w 1000"/>
                <a:gd name="T21" fmla="*/ 123 h 159"/>
                <a:gd name="T22" fmla="*/ 211 w 1000"/>
                <a:gd name="T23" fmla="*/ 123 h 159"/>
                <a:gd name="T24" fmla="*/ 263 w 1000"/>
                <a:gd name="T25" fmla="*/ 118 h 159"/>
                <a:gd name="T26" fmla="*/ 316 w 1000"/>
                <a:gd name="T27" fmla="*/ 107 h 159"/>
                <a:gd name="T28" fmla="*/ 265 w 1000"/>
                <a:gd name="T29" fmla="*/ 118 h 159"/>
                <a:gd name="T30" fmla="*/ 316 w 1000"/>
                <a:gd name="T31" fmla="*/ 107 h 159"/>
                <a:gd name="T32" fmla="*/ 318 w 1000"/>
                <a:gd name="T33" fmla="*/ 107 h 159"/>
                <a:gd name="T34" fmla="*/ 368 w 1000"/>
                <a:gd name="T35" fmla="*/ 100 h 159"/>
                <a:gd name="T36" fmla="*/ 421 w 1000"/>
                <a:gd name="T37" fmla="*/ 91 h 159"/>
                <a:gd name="T38" fmla="*/ 369 w 1000"/>
                <a:gd name="T39" fmla="*/ 100 h 159"/>
                <a:gd name="T40" fmla="*/ 421 w 1000"/>
                <a:gd name="T41" fmla="*/ 91 h 159"/>
                <a:gd name="T42" fmla="*/ 423 w 1000"/>
                <a:gd name="T43" fmla="*/ 91 h 159"/>
                <a:gd name="T44" fmla="*/ 474 w 1000"/>
                <a:gd name="T45" fmla="*/ 84 h 159"/>
                <a:gd name="T46" fmla="*/ 526 w 1000"/>
                <a:gd name="T47" fmla="*/ 75 h 159"/>
                <a:gd name="T48" fmla="*/ 476 w 1000"/>
                <a:gd name="T49" fmla="*/ 84 h 159"/>
                <a:gd name="T50" fmla="*/ 526 w 1000"/>
                <a:gd name="T51" fmla="*/ 75 h 159"/>
                <a:gd name="T52" fmla="*/ 527 w 1000"/>
                <a:gd name="T53" fmla="*/ 75 h 159"/>
                <a:gd name="T54" fmla="*/ 579 w 1000"/>
                <a:gd name="T55" fmla="*/ 68 h 159"/>
                <a:gd name="T56" fmla="*/ 630 w 1000"/>
                <a:gd name="T57" fmla="*/ 59 h 159"/>
                <a:gd name="T58" fmla="*/ 581 w 1000"/>
                <a:gd name="T59" fmla="*/ 68 h 159"/>
                <a:gd name="T60" fmla="*/ 630 w 1000"/>
                <a:gd name="T61" fmla="*/ 59 h 159"/>
                <a:gd name="T62" fmla="*/ 632 w 1000"/>
                <a:gd name="T63" fmla="*/ 57 h 159"/>
                <a:gd name="T64" fmla="*/ 684 w 1000"/>
                <a:gd name="T65" fmla="*/ 52 h 159"/>
                <a:gd name="T66" fmla="*/ 737 w 1000"/>
                <a:gd name="T67" fmla="*/ 41 h 159"/>
                <a:gd name="T68" fmla="*/ 685 w 1000"/>
                <a:gd name="T69" fmla="*/ 52 h 159"/>
                <a:gd name="T70" fmla="*/ 737 w 1000"/>
                <a:gd name="T71" fmla="*/ 41 h 159"/>
                <a:gd name="T72" fmla="*/ 739 w 1000"/>
                <a:gd name="T73" fmla="*/ 41 h 159"/>
                <a:gd name="T74" fmla="*/ 790 w 1000"/>
                <a:gd name="T75" fmla="*/ 36 h 159"/>
                <a:gd name="T76" fmla="*/ 842 w 1000"/>
                <a:gd name="T77" fmla="*/ 25 h 159"/>
                <a:gd name="T78" fmla="*/ 792 w 1000"/>
                <a:gd name="T79" fmla="*/ 36 h 159"/>
                <a:gd name="T80" fmla="*/ 842 w 1000"/>
                <a:gd name="T81" fmla="*/ 25 h 159"/>
                <a:gd name="T82" fmla="*/ 843 w 1000"/>
                <a:gd name="T83" fmla="*/ 25 h 159"/>
                <a:gd name="T84" fmla="*/ 895 w 1000"/>
                <a:gd name="T85" fmla="*/ 20 h 159"/>
                <a:gd name="T86" fmla="*/ 946 w 1000"/>
                <a:gd name="T87" fmla="*/ 9 h 159"/>
                <a:gd name="T88" fmla="*/ 897 w 1000"/>
                <a:gd name="T89" fmla="*/ 18 h 159"/>
                <a:gd name="T90" fmla="*/ 946 w 1000"/>
                <a:gd name="T91" fmla="*/ 9 h 159"/>
                <a:gd name="T92" fmla="*/ 1000 w 1000"/>
                <a:gd name="T93" fmla="*/ 0 h 159"/>
                <a:gd name="T94" fmla="*/ 948 w 1000"/>
                <a:gd name="T95" fmla="*/ 11 h 159"/>
                <a:gd name="T96" fmla="*/ 1000 w 1000"/>
                <a:gd name="T97" fmla="*/ 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0" h="159">
                  <a:moveTo>
                    <a:pt x="53" y="148"/>
                  </a:moveTo>
                  <a:lnTo>
                    <a:pt x="2" y="155"/>
                  </a:lnTo>
                  <a:lnTo>
                    <a:pt x="0" y="157"/>
                  </a:lnTo>
                  <a:lnTo>
                    <a:pt x="2" y="159"/>
                  </a:lnTo>
                  <a:lnTo>
                    <a:pt x="2" y="157"/>
                  </a:lnTo>
                  <a:lnTo>
                    <a:pt x="53" y="150"/>
                  </a:lnTo>
                  <a:lnTo>
                    <a:pt x="53" y="148"/>
                  </a:lnTo>
                  <a:close/>
                  <a:moveTo>
                    <a:pt x="105" y="139"/>
                  </a:moveTo>
                  <a:lnTo>
                    <a:pt x="55" y="148"/>
                  </a:lnTo>
                  <a:lnTo>
                    <a:pt x="55" y="150"/>
                  </a:lnTo>
                  <a:lnTo>
                    <a:pt x="105" y="141"/>
                  </a:lnTo>
                  <a:lnTo>
                    <a:pt x="105" y="139"/>
                  </a:lnTo>
                  <a:close/>
                  <a:moveTo>
                    <a:pt x="158" y="132"/>
                  </a:moveTo>
                  <a:lnTo>
                    <a:pt x="107" y="139"/>
                  </a:lnTo>
                  <a:lnTo>
                    <a:pt x="107" y="141"/>
                  </a:lnTo>
                  <a:lnTo>
                    <a:pt x="158" y="134"/>
                  </a:lnTo>
                  <a:lnTo>
                    <a:pt x="158" y="132"/>
                  </a:lnTo>
                  <a:close/>
                  <a:moveTo>
                    <a:pt x="210" y="123"/>
                  </a:moveTo>
                  <a:lnTo>
                    <a:pt x="160" y="132"/>
                  </a:lnTo>
                  <a:lnTo>
                    <a:pt x="160" y="134"/>
                  </a:lnTo>
                  <a:lnTo>
                    <a:pt x="210" y="125"/>
                  </a:lnTo>
                  <a:lnTo>
                    <a:pt x="210" y="123"/>
                  </a:lnTo>
                  <a:close/>
                  <a:moveTo>
                    <a:pt x="263" y="116"/>
                  </a:moveTo>
                  <a:lnTo>
                    <a:pt x="211" y="123"/>
                  </a:lnTo>
                  <a:lnTo>
                    <a:pt x="213" y="125"/>
                  </a:lnTo>
                  <a:lnTo>
                    <a:pt x="263" y="118"/>
                  </a:lnTo>
                  <a:lnTo>
                    <a:pt x="263" y="116"/>
                  </a:lnTo>
                  <a:close/>
                  <a:moveTo>
                    <a:pt x="316" y="107"/>
                  </a:moveTo>
                  <a:lnTo>
                    <a:pt x="265" y="114"/>
                  </a:lnTo>
                  <a:lnTo>
                    <a:pt x="265" y="118"/>
                  </a:lnTo>
                  <a:lnTo>
                    <a:pt x="316" y="109"/>
                  </a:lnTo>
                  <a:lnTo>
                    <a:pt x="316" y="107"/>
                  </a:lnTo>
                  <a:close/>
                  <a:moveTo>
                    <a:pt x="368" y="98"/>
                  </a:moveTo>
                  <a:lnTo>
                    <a:pt x="318" y="107"/>
                  </a:lnTo>
                  <a:lnTo>
                    <a:pt x="318" y="109"/>
                  </a:lnTo>
                  <a:lnTo>
                    <a:pt x="368" y="100"/>
                  </a:lnTo>
                  <a:lnTo>
                    <a:pt x="368" y="98"/>
                  </a:lnTo>
                  <a:close/>
                  <a:moveTo>
                    <a:pt x="421" y="91"/>
                  </a:moveTo>
                  <a:lnTo>
                    <a:pt x="369" y="98"/>
                  </a:lnTo>
                  <a:lnTo>
                    <a:pt x="369" y="100"/>
                  </a:lnTo>
                  <a:lnTo>
                    <a:pt x="421" y="93"/>
                  </a:lnTo>
                  <a:lnTo>
                    <a:pt x="421" y="91"/>
                  </a:lnTo>
                  <a:close/>
                  <a:moveTo>
                    <a:pt x="472" y="82"/>
                  </a:moveTo>
                  <a:lnTo>
                    <a:pt x="423" y="91"/>
                  </a:lnTo>
                  <a:lnTo>
                    <a:pt x="423" y="93"/>
                  </a:lnTo>
                  <a:lnTo>
                    <a:pt x="474" y="84"/>
                  </a:lnTo>
                  <a:lnTo>
                    <a:pt x="472" y="82"/>
                  </a:lnTo>
                  <a:close/>
                  <a:moveTo>
                    <a:pt x="526" y="75"/>
                  </a:moveTo>
                  <a:lnTo>
                    <a:pt x="476" y="82"/>
                  </a:lnTo>
                  <a:lnTo>
                    <a:pt x="476" y="84"/>
                  </a:lnTo>
                  <a:lnTo>
                    <a:pt x="526" y="77"/>
                  </a:lnTo>
                  <a:lnTo>
                    <a:pt x="526" y="75"/>
                  </a:lnTo>
                  <a:close/>
                  <a:moveTo>
                    <a:pt x="579" y="66"/>
                  </a:moveTo>
                  <a:lnTo>
                    <a:pt x="527" y="75"/>
                  </a:lnTo>
                  <a:lnTo>
                    <a:pt x="527" y="77"/>
                  </a:lnTo>
                  <a:lnTo>
                    <a:pt x="579" y="68"/>
                  </a:lnTo>
                  <a:lnTo>
                    <a:pt x="579" y="66"/>
                  </a:lnTo>
                  <a:close/>
                  <a:moveTo>
                    <a:pt x="630" y="59"/>
                  </a:moveTo>
                  <a:lnTo>
                    <a:pt x="581" y="66"/>
                  </a:lnTo>
                  <a:lnTo>
                    <a:pt x="581" y="68"/>
                  </a:lnTo>
                  <a:lnTo>
                    <a:pt x="632" y="61"/>
                  </a:lnTo>
                  <a:lnTo>
                    <a:pt x="630" y="59"/>
                  </a:lnTo>
                  <a:close/>
                  <a:moveTo>
                    <a:pt x="684" y="50"/>
                  </a:moveTo>
                  <a:lnTo>
                    <a:pt x="632" y="57"/>
                  </a:lnTo>
                  <a:lnTo>
                    <a:pt x="634" y="59"/>
                  </a:lnTo>
                  <a:lnTo>
                    <a:pt x="684" y="52"/>
                  </a:lnTo>
                  <a:lnTo>
                    <a:pt x="684" y="50"/>
                  </a:lnTo>
                  <a:close/>
                  <a:moveTo>
                    <a:pt x="737" y="41"/>
                  </a:moveTo>
                  <a:lnTo>
                    <a:pt x="685" y="50"/>
                  </a:lnTo>
                  <a:lnTo>
                    <a:pt x="685" y="52"/>
                  </a:lnTo>
                  <a:lnTo>
                    <a:pt x="737" y="43"/>
                  </a:lnTo>
                  <a:lnTo>
                    <a:pt x="737" y="41"/>
                  </a:lnTo>
                  <a:close/>
                  <a:moveTo>
                    <a:pt x="788" y="34"/>
                  </a:moveTo>
                  <a:lnTo>
                    <a:pt x="739" y="41"/>
                  </a:lnTo>
                  <a:lnTo>
                    <a:pt x="739" y="43"/>
                  </a:lnTo>
                  <a:lnTo>
                    <a:pt x="790" y="36"/>
                  </a:lnTo>
                  <a:lnTo>
                    <a:pt x="788" y="34"/>
                  </a:lnTo>
                  <a:close/>
                  <a:moveTo>
                    <a:pt x="842" y="25"/>
                  </a:moveTo>
                  <a:lnTo>
                    <a:pt x="790" y="34"/>
                  </a:lnTo>
                  <a:lnTo>
                    <a:pt x="792" y="36"/>
                  </a:lnTo>
                  <a:lnTo>
                    <a:pt x="842" y="27"/>
                  </a:lnTo>
                  <a:lnTo>
                    <a:pt x="842" y="25"/>
                  </a:lnTo>
                  <a:close/>
                  <a:moveTo>
                    <a:pt x="895" y="18"/>
                  </a:moveTo>
                  <a:lnTo>
                    <a:pt x="843" y="25"/>
                  </a:lnTo>
                  <a:lnTo>
                    <a:pt x="843" y="27"/>
                  </a:lnTo>
                  <a:lnTo>
                    <a:pt x="895" y="20"/>
                  </a:lnTo>
                  <a:lnTo>
                    <a:pt x="895" y="18"/>
                  </a:lnTo>
                  <a:close/>
                  <a:moveTo>
                    <a:pt x="946" y="9"/>
                  </a:moveTo>
                  <a:lnTo>
                    <a:pt x="897" y="16"/>
                  </a:lnTo>
                  <a:lnTo>
                    <a:pt x="897" y="18"/>
                  </a:lnTo>
                  <a:lnTo>
                    <a:pt x="946" y="11"/>
                  </a:lnTo>
                  <a:lnTo>
                    <a:pt x="946" y="9"/>
                  </a:lnTo>
                  <a:close/>
                  <a:moveTo>
                    <a:pt x="1000" y="0"/>
                  </a:moveTo>
                  <a:lnTo>
                    <a:pt x="1000" y="0"/>
                  </a:lnTo>
                  <a:lnTo>
                    <a:pt x="948" y="9"/>
                  </a:lnTo>
                  <a:lnTo>
                    <a:pt x="948" y="11"/>
                  </a:lnTo>
                  <a:lnTo>
                    <a:pt x="1000" y="2"/>
                  </a:lnTo>
                  <a:lnTo>
                    <a:pt x="1000" y="2"/>
                  </a:lnTo>
                  <a:lnTo>
                    <a:pt x="1000"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965"/>
            <p:cNvSpPr>
              <a:spLocks noEditPoints="1"/>
            </p:cNvSpPr>
            <p:nvPr/>
          </p:nvSpPr>
          <p:spPr bwMode="auto">
            <a:xfrm>
              <a:off x="2925" y="2110"/>
              <a:ext cx="1000" cy="159"/>
            </a:xfrm>
            <a:custGeom>
              <a:avLst/>
              <a:gdLst>
                <a:gd name="T0" fmla="*/ 2 w 1000"/>
                <a:gd name="T1" fmla="*/ 155 h 159"/>
                <a:gd name="T2" fmla="*/ 2 w 1000"/>
                <a:gd name="T3" fmla="*/ 159 h 159"/>
                <a:gd name="T4" fmla="*/ 53 w 1000"/>
                <a:gd name="T5" fmla="*/ 150 h 159"/>
                <a:gd name="T6" fmla="*/ 105 w 1000"/>
                <a:gd name="T7" fmla="*/ 139 h 159"/>
                <a:gd name="T8" fmla="*/ 55 w 1000"/>
                <a:gd name="T9" fmla="*/ 150 h 159"/>
                <a:gd name="T10" fmla="*/ 105 w 1000"/>
                <a:gd name="T11" fmla="*/ 139 h 159"/>
                <a:gd name="T12" fmla="*/ 107 w 1000"/>
                <a:gd name="T13" fmla="*/ 139 h 159"/>
                <a:gd name="T14" fmla="*/ 158 w 1000"/>
                <a:gd name="T15" fmla="*/ 134 h 159"/>
                <a:gd name="T16" fmla="*/ 210 w 1000"/>
                <a:gd name="T17" fmla="*/ 123 h 159"/>
                <a:gd name="T18" fmla="*/ 160 w 1000"/>
                <a:gd name="T19" fmla="*/ 134 h 159"/>
                <a:gd name="T20" fmla="*/ 210 w 1000"/>
                <a:gd name="T21" fmla="*/ 123 h 159"/>
                <a:gd name="T22" fmla="*/ 211 w 1000"/>
                <a:gd name="T23" fmla="*/ 123 h 159"/>
                <a:gd name="T24" fmla="*/ 263 w 1000"/>
                <a:gd name="T25" fmla="*/ 118 h 159"/>
                <a:gd name="T26" fmla="*/ 316 w 1000"/>
                <a:gd name="T27" fmla="*/ 107 h 159"/>
                <a:gd name="T28" fmla="*/ 265 w 1000"/>
                <a:gd name="T29" fmla="*/ 118 h 159"/>
                <a:gd name="T30" fmla="*/ 316 w 1000"/>
                <a:gd name="T31" fmla="*/ 107 h 159"/>
                <a:gd name="T32" fmla="*/ 318 w 1000"/>
                <a:gd name="T33" fmla="*/ 107 h 159"/>
                <a:gd name="T34" fmla="*/ 368 w 1000"/>
                <a:gd name="T35" fmla="*/ 100 h 159"/>
                <a:gd name="T36" fmla="*/ 421 w 1000"/>
                <a:gd name="T37" fmla="*/ 91 h 159"/>
                <a:gd name="T38" fmla="*/ 369 w 1000"/>
                <a:gd name="T39" fmla="*/ 100 h 159"/>
                <a:gd name="T40" fmla="*/ 421 w 1000"/>
                <a:gd name="T41" fmla="*/ 91 h 159"/>
                <a:gd name="T42" fmla="*/ 423 w 1000"/>
                <a:gd name="T43" fmla="*/ 91 h 159"/>
                <a:gd name="T44" fmla="*/ 474 w 1000"/>
                <a:gd name="T45" fmla="*/ 84 h 159"/>
                <a:gd name="T46" fmla="*/ 526 w 1000"/>
                <a:gd name="T47" fmla="*/ 75 h 159"/>
                <a:gd name="T48" fmla="*/ 476 w 1000"/>
                <a:gd name="T49" fmla="*/ 84 h 159"/>
                <a:gd name="T50" fmla="*/ 526 w 1000"/>
                <a:gd name="T51" fmla="*/ 75 h 159"/>
                <a:gd name="T52" fmla="*/ 527 w 1000"/>
                <a:gd name="T53" fmla="*/ 75 h 159"/>
                <a:gd name="T54" fmla="*/ 579 w 1000"/>
                <a:gd name="T55" fmla="*/ 68 h 159"/>
                <a:gd name="T56" fmla="*/ 630 w 1000"/>
                <a:gd name="T57" fmla="*/ 59 h 159"/>
                <a:gd name="T58" fmla="*/ 581 w 1000"/>
                <a:gd name="T59" fmla="*/ 68 h 159"/>
                <a:gd name="T60" fmla="*/ 630 w 1000"/>
                <a:gd name="T61" fmla="*/ 59 h 159"/>
                <a:gd name="T62" fmla="*/ 632 w 1000"/>
                <a:gd name="T63" fmla="*/ 57 h 159"/>
                <a:gd name="T64" fmla="*/ 684 w 1000"/>
                <a:gd name="T65" fmla="*/ 52 h 159"/>
                <a:gd name="T66" fmla="*/ 737 w 1000"/>
                <a:gd name="T67" fmla="*/ 41 h 159"/>
                <a:gd name="T68" fmla="*/ 685 w 1000"/>
                <a:gd name="T69" fmla="*/ 52 h 159"/>
                <a:gd name="T70" fmla="*/ 737 w 1000"/>
                <a:gd name="T71" fmla="*/ 41 h 159"/>
                <a:gd name="T72" fmla="*/ 739 w 1000"/>
                <a:gd name="T73" fmla="*/ 41 h 159"/>
                <a:gd name="T74" fmla="*/ 790 w 1000"/>
                <a:gd name="T75" fmla="*/ 36 h 159"/>
                <a:gd name="T76" fmla="*/ 842 w 1000"/>
                <a:gd name="T77" fmla="*/ 25 h 159"/>
                <a:gd name="T78" fmla="*/ 792 w 1000"/>
                <a:gd name="T79" fmla="*/ 36 h 159"/>
                <a:gd name="T80" fmla="*/ 842 w 1000"/>
                <a:gd name="T81" fmla="*/ 25 h 159"/>
                <a:gd name="T82" fmla="*/ 843 w 1000"/>
                <a:gd name="T83" fmla="*/ 25 h 159"/>
                <a:gd name="T84" fmla="*/ 895 w 1000"/>
                <a:gd name="T85" fmla="*/ 20 h 159"/>
                <a:gd name="T86" fmla="*/ 946 w 1000"/>
                <a:gd name="T87" fmla="*/ 9 h 159"/>
                <a:gd name="T88" fmla="*/ 897 w 1000"/>
                <a:gd name="T89" fmla="*/ 18 h 159"/>
                <a:gd name="T90" fmla="*/ 946 w 1000"/>
                <a:gd name="T91" fmla="*/ 9 h 159"/>
                <a:gd name="T92" fmla="*/ 1000 w 1000"/>
                <a:gd name="T93" fmla="*/ 0 h 159"/>
                <a:gd name="T94" fmla="*/ 948 w 1000"/>
                <a:gd name="T95" fmla="*/ 11 h 159"/>
                <a:gd name="T96" fmla="*/ 1000 w 1000"/>
                <a:gd name="T97" fmla="*/ 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0" h="159">
                  <a:moveTo>
                    <a:pt x="53" y="148"/>
                  </a:moveTo>
                  <a:lnTo>
                    <a:pt x="2" y="155"/>
                  </a:lnTo>
                  <a:lnTo>
                    <a:pt x="0" y="157"/>
                  </a:lnTo>
                  <a:lnTo>
                    <a:pt x="2" y="159"/>
                  </a:lnTo>
                  <a:lnTo>
                    <a:pt x="2" y="157"/>
                  </a:lnTo>
                  <a:lnTo>
                    <a:pt x="53" y="150"/>
                  </a:lnTo>
                  <a:lnTo>
                    <a:pt x="53" y="148"/>
                  </a:lnTo>
                  <a:moveTo>
                    <a:pt x="105" y="139"/>
                  </a:moveTo>
                  <a:lnTo>
                    <a:pt x="55" y="148"/>
                  </a:lnTo>
                  <a:lnTo>
                    <a:pt x="55" y="150"/>
                  </a:lnTo>
                  <a:lnTo>
                    <a:pt x="105" y="141"/>
                  </a:lnTo>
                  <a:lnTo>
                    <a:pt x="105" y="139"/>
                  </a:lnTo>
                  <a:moveTo>
                    <a:pt x="158" y="132"/>
                  </a:moveTo>
                  <a:lnTo>
                    <a:pt x="107" y="139"/>
                  </a:lnTo>
                  <a:lnTo>
                    <a:pt x="107" y="141"/>
                  </a:lnTo>
                  <a:lnTo>
                    <a:pt x="158" y="134"/>
                  </a:lnTo>
                  <a:lnTo>
                    <a:pt x="158" y="132"/>
                  </a:lnTo>
                  <a:moveTo>
                    <a:pt x="210" y="123"/>
                  </a:moveTo>
                  <a:lnTo>
                    <a:pt x="160" y="132"/>
                  </a:lnTo>
                  <a:lnTo>
                    <a:pt x="160" y="134"/>
                  </a:lnTo>
                  <a:lnTo>
                    <a:pt x="210" y="125"/>
                  </a:lnTo>
                  <a:lnTo>
                    <a:pt x="210" y="123"/>
                  </a:lnTo>
                  <a:moveTo>
                    <a:pt x="263" y="116"/>
                  </a:moveTo>
                  <a:lnTo>
                    <a:pt x="211" y="123"/>
                  </a:lnTo>
                  <a:lnTo>
                    <a:pt x="213" y="125"/>
                  </a:lnTo>
                  <a:lnTo>
                    <a:pt x="263" y="118"/>
                  </a:lnTo>
                  <a:lnTo>
                    <a:pt x="263" y="116"/>
                  </a:lnTo>
                  <a:moveTo>
                    <a:pt x="316" y="107"/>
                  </a:moveTo>
                  <a:lnTo>
                    <a:pt x="265" y="114"/>
                  </a:lnTo>
                  <a:lnTo>
                    <a:pt x="265" y="118"/>
                  </a:lnTo>
                  <a:lnTo>
                    <a:pt x="316" y="109"/>
                  </a:lnTo>
                  <a:lnTo>
                    <a:pt x="316" y="107"/>
                  </a:lnTo>
                  <a:moveTo>
                    <a:pt x="368" y="98"/>
                  </a:moveTo>
                  <a:lnTo>
                    <a:pt x="318" y="107"/>
                  </a:lnTo>
                  <a:lnTo>
                    <a:pt x="318" y="109"/>
                  </a:lnTo>
                  <a:lnTo>
                    <a:pt x="368" y="100"/>
                  </a:lnTo>
                  <a:lnTo>
                    <a:pt x="368" y="98"/>
                  </a:lnTo>
                  <a:moveTo>
                    <a:pt x="421" y="91"/>
                  </a:moveTo>
                  <a:lnTo>
                    <a:pt x="369" y="98"/>
                  </a:lnTo>
                  <a:lnTo>
                    <a:pt x="369" y="100"/>
                  </a:lnTo>
                  <a:lnTo>
                    <a:pt x="421" y="93"/>
                  </a:lnTo>
                  <a:lnTo>
                    <a:pt x="421" y="91"/>
                  </a:lnTo>
                  <a:moveTo>
                    <a:pt x="472" y="82"/>
                  </a:moveTo>
                  <a:lnTo>
                    <a:pt x="423" y="91"/>
                  </a:lnTo>
                  <a:lnTo>
                    <a:pt x="423" y="93"/>
                  </a:lnTo>
                  <a:lnTo>
                    <a:pt x="474" y="84"/>
                  </a:lnTo>
                  <a:lnTo>
                    <a:pt x="472" y="82"/>
                  </a:lnTo>
                  <a:moveTo>
                    <a:pt x="526" y="75"/>
                  </a:moveTo>
                  <a:lnTo>
                    <a:pt x="476" y="82"/>
                  </a:lnTo>
                  <a:lnTo>
                    <a:pt x="476" y="84"/>
                  </a:lnTo>
                  <a:lnTo>
                    <a:pt x="526" y="77"/>
                  </a:lnTo>
                  <a:lnTo>
                    <a:pt x="526" y="75"/>
                  </a:lnTo>
                  <a:moveTo>
                    <a:pt x="579" y="66"/>
                  </a:moveTo>
                  <a:lnTo>
                    <a:pt x="527" y="75"/>
                  </a:lnTo>
                  <a:lnTo>
                    <a:pt x="527" y="77"/>
                  </a:lnTo>
                  <a:lnTo>
                    <a:pt x="579" y="68"/>
                  </a:lnTo>
                  <a:lnTo>
                    <a:pt x="579" y="66"/>
                  </a:lnTo>
                  <a:moveTo>
                    <a:pt x="630" y="59"/>
                  </a:moveTo>
                  <a:lnTo>
                    <a:pt x="581" y="66"/>
                  </a:lnTo>
                  <a:lnTo>
                    <a:pt x="581" y="68"/>
                  </a:lnTo>
                  <a:lnTo>
                    <a:pt x="632" y="61"/>
                  </a:lnTo>
                  <a:lnTo>
                    <a:pt x="630" y="59"/>
                  </a:lnTo>
                  <a:moveTo>
                    <a:pt x="684" y="50"/>
                  </a:moveTo>
                  <a:lnTo>
                    <a:pt x="632" y="57"/>
                  </a:lnTo>
                  <a:lnTo>
                    <a:pt x="634" y="59"/>
                  </a:lnTo>
                  <a:lnTo>
                    <a:pt x="684" y="52"/>
                  </a:lnTo>
                  <a:lnTo>
                    <a:pt x="684" y="50"/>
                  </a:lnTo>
                  <a:moveTo>
                    <a:pt x="737" y="41"/>
                  </a:moveTo>
                  <a:lnTo>
                    <a:pt x="685" y="50"/>
                  </a:lnTo>
                  <a:lnTo>
                    <a:pt x="685" y="52"/>
                  </a:lnTo>
                  <a:lnTo>
                    <a:pt x="737" y="43"/>
                  </a:lnTo>
                  <a:lnTo>
                    <a:pt x="737" y="41"/>
                  </a:lnTo>
                  <a:moveTo>
                    <a:pt x="788" y="34"/>
                  </a:moveTo>
                  <a:lnTo>
                    <a:pt x="739" y="41"/>
                  </a:lnTo>
                  <a:lnTo>
                    <a:pt x="739" y="43"/>
                  </a:lnTo>
                  <a:lnTo>
                    <a:pt x="790" y="36"/>
                  </a:lnTo>
                  <a:lnTo>
                    <a:pt x="788" y="34"/>
                  </a:lnTo>
                  <a:moveTo>
                    <a:pt x="842" y="25"/>
                  </a:moveTo>
                  <a:lnTo>
                    <a:pt x="790" y="34"/>
                  </a:lnTo>
                  <a:lnTo>
                    <a:pt x="792" y="36"/>
                  </a:lnTo>
                  <a:lnTo>
                    <a:pt x="842" y="27"/>
                  </a:lnTo>
                  <a:lnTo>
                    <a:pt x="842" y="25"/>
                  </a:lnTo>
                  <a:moveTo>
                    <a:pt x="895" y="18"/>
                  </a:moveTo>
                  <a:lnTo>
                    <a:pt x="843" y="25"/>
                  </a:lnTo>
                  <a:lnTo>
                    <a:pt x="843" y="27"/>
                  </a:lnTo>
                  <a:lnTo>
                    <a:pt x="895" y="20"/>
                  </a:lnTo>
                  <a:lnTo>
                    <a:pt x="895" y="18"/>
                  </a:lnTo>
                  <a:moveTo>
                    <a:pt x="946" y="9"/>
                  </a:moveTo>
                  <a:lnTo>
                    <a:pt x="897" y="16"/>
                  </a:lnTo>
                  <a:lnTo>
                    <a:pt x="897" y="18"/>
                  </a:lnTo>
                  <a:lnTo>
                    <a:pt x="946" y="11"/>
                  </a:lnTo>
                  <a:lnTo>
                    <a:pt x="946" y="9"/>
                  </a:lnTo>
                  <a:moveTo>
                    <a:pt x="1000" y="0"/>
                  </a:moveTo>
                  <a:lnTo>
                    <a:pt x="1000" y="0"/>
                  </a:lnTo>
                  <a:lnTo>
                    <a:pt x="948" y="9"/>
                  </a:lnTo>
                  <a:lnTo>
                    <a:pt x="948" y="11"/>
                  </a:lnTo>
                  <a:lnTo>
                    <a:pt x="1000" y="2"/>
                  </a:lnTo>
                  <a:lnTo>
                    <a:pt x="1000" y="2"/>
                  </a:lnTo>
                  <a:lnTo>
                    <a:pt x="10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966"/>
            <p:cNvSpPr>
              <a:spLocks noEditPoints="1"/>
            </p:cNvSpPr>
            <p:nvPr/>
          </p:nvSpPr>
          <p:spPr bwMode="auto">
            <a:xfrm>
              <a:off x="2918" y="2062"/>
              <a:ext cx="1000" cy="157"/>
            </a:xfrm>
            <a:custGeom>
              <a:avLst/>
              <a:gdLst>
                <a:gd name="T0" fmla="*/ 2 w 1000"/>
                <a:gd name="T1" fmla="*/ 155 h 157"/>
                <a:gd name="T2" fmla="*/ 0 w 1000"/>
                <a:gd name="T3" fmla="*/ 157 h 157"/>
                <a:gd name="T4" fmla="*/ 51 w 1000"/>
                <a:gd name="T5" fmla="*/ 150 h 157"/>
                <a:gd name="T6" fmla="*/ 105 w 1000"/>
                <a:gd name="T7" fmla="*/ 139 h 157"/>
                <a:gd name="T8" fmla="*/ 53 w 1000"/>
                <a:gd name="T9" fmla="*/ 150 h 157"/>
                <a:gd name="T10" fmla="*/ 105 w 1000"/>
                <a:gd name="T11" fmla="*/ 139 h 157"/>
                <a:gd name="T12" fmla="*/ 107 w 1000"/>
                <a:gd name="T13" fmla="*/ 139 h 157"/>
                <a:gd name="T14" fmla="*/ 158 w 1000"/>
                <a:gd name="T15" fmla="*/ 134 h 157"/>
                <a:gd name="T16" fmla="*/ 209 w 1000"/>
                <a:gd name="T17" fmla="*/ 123 h 157"/>
                <a:gd name="T18" fmla="*/ 160 w 1000"/>
                <a:gd name="T19" fmla="*/ 132 h 157"/>
                <a:gd name="T20" fmla="*/ 209 w 1000"/>
                <a:gd name="T21" fmla="*/ 123 h 157"/>
                <a:gd name="T22" fmla="*/ 211 w 1000"/>
                <a:gd name="T23" fmla="*/ 123 h 157"/>
                <a:gd name="T24" fmla="*/ 263 w 1000"/>
                <a:gd name="T25" fmla="*/ 116 h 157"/>
                <a:gd name="T26" fmla="*/ 314 w 1000"/>
                <a:gd name="T27" fmla="*/ 107 h 157"/>
                <a:gd name="T28" fmla="*/ 265 w 1000"/>
                <a:gd name="T29" fmla="*/ 116 h 157"/>
                <a:gd name="T30" fmla="*/ 314 w 1000"/>
                <a:gd name="T31" fmla="*/ 107 h 157"/>
                <a:gd name="T32" fmla="*/ 316 w 1000"/>
                <a:gd name="T33" fmla="*/ 107 h 157"/>
                <a:gd name="T34" fmla="*/ 367 w 1000"/>
                <a:gd name="T35" fmla="*/ 100 h 157"/>
                <a:gd name="T36" fmla="*/ 421 w 1000"/>
                <a:gd name="T37" fmla="*/ 91 h 157"/>
                <a:gd name="T38" fmla="*/ 369 w 1000"/>
                <a:gd name="T39" fmla="*/ 100 h 157"/>
                <a:gd name="T40" fmla="*/ 421 w 1000"/>
                <a:gd name="T41" fmla="*/ 91 h 157"/>
                <a:gd name="T42" fmla="*/ 423 w 1000"/>
                <a:gd name="T43" fmla="*/ 89 h 157"/>
                <a:gd name="T44" fmla="*/ 472 w 1000"/>
                <a:gd name="T45" fmla="*/ 84 h 157"/>
                <a:gd name="T46" fmla="*/ 526 w 1000"/>
                <a:gd name="T47" fmla="*/ 73 h 157"/>
                <a:gd name="T48" fmla="*/ 474 w 1000"/>
                <a:gd name="T49" fmla="*/ 84 h 157"/>
                <a:gd name="T50" fmla="*/ 526 w 1000"/>
                <a:gd name="T51" fmla="*/ 73 h 157"/>
                <a:gd name="T52" fmla="*/ 527 w 1000"/>
                <a:gd name="T53" fmla="*/ 73 h 157"/>
                <a:gd name="T54" fmla="*/ 579 w 1000"/>
                <a:gd name="T55" fmla="*/ 68 h 157"/>
                <a:gd name="T56" fmla="*/ 630 w 1000"/>
                <a:gd name="T57" fmla="*/ 57 h 157"/>
                <a:gd name="T58" fmla="*/ 581 w 1000"/>
                <a:gd name="T59" fmla="*/ 68 h 157"/>
                <a:gd name="T60" fmla="*/ 630 w 1000"/>
                <a:gd name="T61" fmla="*/ 57 h 157"/>
                <a:gd name="T62" fmla="*/ 632 w 1000"/>
                <a:gd name="T63" fmla="*/ 57 h 157"/>
                <a:gd name="T64" fmla="*/ 684 w 1000"/>
                <a:gd name="T65" fmla="*/ 52 h 157"/>
                <a:gd name="T66" fmla="*/ 735 w 1000"/>
                <a:gd name="T67" fmla="*/ 41 h 157"/>
                <a:gd name="T68" fmla="*/ 685 w 1000"/>
                <a:gd name="T69" fmla="*/ 52 h 157"/>
                <a:gd name="T70" fmla="*/ 735 w 1000"/>
                <a:gd name="T71" fmla="*/ 41 h 157"/>
                <a:gd name="T72" fmla="*/ 737 w 1000"/>
                <a:gd name="T73" fmla="*/ 41 h 157"/>
                <a:gd name="T74" fmla="*/ 788 w 1000"/>
                <a:gd name="T75" fmla="*/ 36 h 157"/>
                <a:gd name="T76" fmla="*/ 842 w 1000"/>
                <a:gd name="T77" fmla="*/ 25 h 157"/>
                <a:gd name="T78" fmla="*/ 790 w 1000"/>
                <a:gd name="T79" fmla="*/ 34 h 157"/>
                <a:gd name="T80" fmla="*/ 842 w 1000"/>
                <a:gd name="T81" fmla="*/ 25 h 157"/>
                <a:gd name="T82" fmla="*/ 843 w 1000"/>
                <a:gd name="T83" fmla="*/ 25 h 157"/>
                <a:gd name="T84" fmla="*/ 895 w 1000"/>
                <a:gd name="T85" fmla="*/ 18 h 157"/>
                <a:gd name="T86" fmla="*/ 946 w 1000"/>
                <a:gd name="T87" fmla="*/ 9 h 157"/>
                <a:gd name="T88" fmla="*/ 897 w 1000"/>
                <a:gd name="T89" fmla="*/ 18 h 157"/>
                <a:gd name="T90" fmla="*/ 946 w 1000"/>
                <a:gd name="T91" fmla="*/ 9 h 157"/>
                <a:gd name="T92" fmla="*/ 1000 w 1000"/>
                <a:gd name="T93" fmla="*/ 0 h 157"/>
                <a:gd name="T94" fmla="*/ 948 w 1000"/>
                <a:gd name="T95" fmla="*/ 11 h 157"/>
                <a:gd name="T96" fmla="*/ 1000 w 1000"/>
                <a:gd name="T9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0" h="157">
                  <a:moveTo>
                    <a:pt x="51" y="148"/>
                  </a:moveTo>
                  <a:lnTo>
                    <a:pt x="2" y="155"/>
                  </a:lnTo>
                  <a:lnTo>
                    <a:pt x="0" y="155"/>
                  </a:lnTo>
                  <a:lnTo>
                    <a:pt x="0" y="157"/>
                  </a:lnTo>
                  <a:lnTo>
                    <a:pt x="2" y="157"/>
                  </a:lnTo>
                  <a:lnTo>
                    <a:pt x="51" y="150"/>
                  </a:lnTo>
                  <a:lnTo>
                    <a:pt x="51" y="148"/>
                  </a:lnTo>
                  <a:close/>
                  <a:moveTo>
                    <a:pt x="105" y="139"/>
                  </a:moveTo>
                  <a:lnTo>
                    <a:pt x="53" y="148"/>
                  </a:lnTo>
                  <a:lnTo>
                    <a:pt x="53" y="150"/>
                  </a:lnTo>
                  <a:lnTo>
                    <a:pt x="105" y="141"/>
                  </a:lnTo>
                  <a:lnTo>
                    <a:pt x="105" y="139"/>
                  </a:lnTo>
                  <a:close/>
                  <a:moveTo>
                    <a:pt x="158" y="132"/>
                  </a:moveTo>
                  <a:lnTo>
                    <a:pt x="107" y="139"/>
                  </a:lnTo>
                  <a:lnTo>
                    <a:pt x="107" y="141"/>
                  </a:lnTo>
                  <a:lnTo>
                    <a:pt x="158" y="134"/>
                  </a:lnTo>
                  <a:lnTo>
                    <a:pt x="158" y="132"/>
                  </a:lnTo>
                  <a:close/>
                  <a:moveTo>
                    <a:pt x="209" y="123"/>
                  </a:moveTo>
                  <a:lnTo>
                    <a:pt x="160" y="130"/>
                  </a:lnTo>
                  <a:lnTo>
                    <a:pt x="160" y="132"/>
                  </a:lnTo>
                  <a:lnTo>
                    <a:pt x="209" y="125"/>
                  </a:lnTo>
                  <a:lnTo>
                    <a:pt x="209" y="123"/>
                  </a:lnTo>
                  <a:close/>
                  <a:moveTo>
                    <a:pt x="263" y="114"/>
                  </a:moveTo>
                  <a:lnTo>
                    <a:pt x="211" y="123"/>
                  </a:lnTo>
                  <a:lnTo>
                    <a:pt x="211" y="125"/>
                  </a:lnTo>
                  <a:lnTo>
                    <a:pt x="263" y="116"/>
                  </a:lnTo>
                  <a:lnTo>
                    <a:pt x="263" y="114"/>
                  </a:lnTo>
                  <a:close/>
                  <a:moveTo>
                    <a:pt x="314" y="107"/>
                  </a:moveTo>
                  <a:lnTo>
                    <a:pt x="265" y="114"/>
                  </a:lnTo>
                  <a:lnTo>
                    <a:pt x="265" y="116"/>
                  </a:lnTo>
                  <a:lnTo>
                    <a:pt x="316" y="109"/>
                  </a:lnTo>
                  <a:lnTo>
                    <a:pt x="314" y="107"/>
                  </a:lnTo>
                  <a:close/>
                  <a:moveTo>
                    <a:pt x="367" y="98"/>
                  </a:moveTo>
                  <a:lnTo>
                    <a:pt x="316" y="107"/>
                  </a:lnTo>
                  <a:lnTo>
                    <a:pt x="318" y="109"/>
                  </a:lnTo>
                  <a:lnTo>
                    <a:pt x="367" y="100"/>
                  </a:lnTo>
                  <a:lnTo>
                    <a:pt x="367" y="98"/>
                  </a:lnTo>
                  <a:close/>
                  <a:moveTo>
                    <a:pt x="421" y="91"/>
                  </a:moveTo>
                  <a:lnTo>
                    <a:pt x="369" y="98"/>
                  </a:lnTo>
                  <a:lnTo>
                    <a:pt x="369" y="100"/>
                  </a:lnTo>
                  <a:lnTo>
                    <a:pt x="421" y="93"/>
                  </a:lnTo>
                  <a:lnTo>
                    <a:pt x="421" y="91"/>
                  </a:lnTo>
                  <a:close/>
                  <a:moveTo>
                    <a:pt x="472" y="82"/>
                  </a:moveTo>
                  <a:lnTo>
                    <a:pt x="423" y="89"/>
                  </a:lnTo>
                  <a:lnTo>
                    <a:pt x="423" y="93"/>
                  </a:lnTo>
                  <a:lnTo>
                    <a:pt x="472" y="84"/>
                  </a:lnTo>
                  <a:lnTo>
                    <a:pt x="472" y="82"/>
                  </a:lnTo>
                  <a:close/>
                  <a:moveTo>
                    <a:pt x="526" y="73"/>
                  </a:moveTo>
                  <a:lnTo>
                    <a:pt x="474" y="82"/>
                  </a:lnTo>
                  <a:lnTo>
                    <a:pt x="474" y="84"/>
                  </a:lnTo>
                  <a:lnTo>
                    <a:pt x="526" y="75"/>
                  </a:lnTo>
                  <a:lnTo>
                    <a:pt x="526" y="73"/>
                  </a:lnTo>
                  <a:close/>
                  <a:moveTo>
                    <a:pt x="579" y="66"/>
                  </a:moveTo>
                  <a:lnTo>
                    <a:pt x="527" y="73"/>
                  </a:lnTo>
                  <a:lnTo>
                    <a:pt x="527" y="75"/>
                  </a:lnTo>
                  <a:lnTo>
                    <a:pt x="579" y="68"/>
                  </a:lnTo>
                  <a:lnTo>
                    <a:pt x="579" y="66"/>
                  </a:lnTo>
                  <a:close/>
                  <a:moveTo>
                    <a:pt x="630" y="57"/>
                  </a:moveTo>
                  <a:lnTo>
                    <a:pt x="581" y="66"/>
                  </a:lnTo>
                  <a:lnTo>
                    <a:pt x="581" y="68"/>
                  </a:lnTo>
                  <a:lnTo>
                    <a:pt x="630" y="59"/>
                  </a:lnTo>
                  <a:lnTo>
                    <a:pt x="630" y="57"/>
                  </a:lnTo>
                  <a:close/>
                  <a:moveTo>
                    <a:pt x="684" y="50"/>
                  </a:moveTo>
                  <a:lnTo>
                    <a:pt x="632" y="57"/>
                  </a:lnTo>
                  <a:lnTo>
                    <a:pt x="632" y="59"/>
                  </a:lnTo>
                  <a:lnTo>
                    <a:pt x="684" y="52"/>
                  </a:lnTo>
                  <a:lnTo>
                    <a:pt x="684" y="50"/>
                  </a:lnTo>
                  <a:close/>
                  <a:moveTo>
                    <a:pt x="735" y="41"/>
                  </a:moveTo>
                  <a:lnTo>
                    <a:pt x="685" y="50"/>
                  </a:lnTo>
                  <a:lnTo>
                    <a:pt x="685" y="52"/>
                  </a:lnTo>
                  <a:lnTo>
                    <a:pt x="737" y="43"/>
                  </a:lnTo>
                  <a:lnTo>
                    <a:pt x="735" y="41"/>
                  </a:lnTo>
                  <a:close/>
                  <a:moveTo>
                    <a:pt x="788" y="34"/>
                  </a:moveTo>
                  <a:lnTo>
                    <a:pt x="737" y="41"/>
                  </a:lnTo>
                  <a:lnTo>
                    <a:pt x="739" y="43"/>
                  </a:lnTo>
                  <a:lnTo>
                    <a:pt x="788" y="36"/>
                  </a:lnTo>
                  <a:lnTo>
                    <a:pt x="788" y="34"/>
                  </a:lnTo>
                  <a:close/>
                  <a:moveTo>
                    <a:pt x="842" y="25"/>
                  </a:moveTo>
                  <a:lnTo>
                    <a:pt x="790" y="32"/>
                  </a:lnTo>
                  <a:lnTo>
                    <a:pt x="790" y="34"/>
                  </a:lnTo>
                  <a:lnTo>
                    <a:pt x="842" y="27"/>
                  </a:lnTo>
                  <a:lnTo>
                    <a:pt x="842" y="25"/>
                  </a:lnTo>
                  <a:close/>
                  <a:moveTo>
                    <a:pt x="893" y="16"/>
                  </a:moveTo>
                  <a:lnTo>
                    <a:pt x="843" y="25"/>
                  </a:lnTo>
                  <a:lnTo>
                    <a:pt x="843" y="27"/>
                  </a:lnTo>
                  <a:lnTo>
                    <a:pt x="895" y="18"/>
                  </a:lnTo>
                  <a:lnTo>
                    <a:pt x="893" y="16"/>
                  </a:lnTo>
                  <a:close/>
                  <a:moveTo>
                    <a:pt x="946" y="9"/>
                  </a:moveTo>
                  <a:lnTo>
                    <a:pt x="895" y="16"/>
                  </a:lnTo>
                  <a:lnTo>
                    <a:pt x="897" y="18"/>
                  </a:lnTo>
                  <a:lnTo>
                    <a:pt x="946" y="11"/>
                  </a:lnTo>
                  <a:lnTo>
                    <a:pt x="946" y="9"/>
                  </a:lnTo>
                  <a:close/>
                  <a:moveTo>
                    <a:pt x="1000" y="0"/>
                  </a:moveTo>
                  <a:lnTo>
                    <a:pt x="1000" y="0"/>
                  </a:lnTo>
                  <a:lnTo>
                    <a:pt x="948" y="9"/>
                  </a:lnTo>
                  <a:lnTo>
                    <a:pt x="948" y="11"/>
                  </a:lnTo>
                  <a:lnTo>
                    <a:pt x="1000" y="2"/>
                  </a:lnTo>
                  <a:lnTo>
                    <a:pt x="1000" y="2"/>
                  </a:lnTo>
                  <a:lnTo>
                    <a:pt x="1000"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967"/>
            <p:cNvSpPr>
              <a:spLocks noEditPoints="1"/>
            </p:cNvSpPr>
            <p:nvPr/>
          </p:nvSpPr>
          <p:spPr bwMode="auto">
            <a:xfrm>
              <a:off x="2918" y="2062"/>
              <a:ext cx="1000" cy="157"/>
            </a:xfrm>
            <a:custGeom>
              <a:avLst/>
              <a:gdLst>
                <a:gd name="T0" fmla="*/ 2 w 1000"/>
                <a:gd name="T1" fmla="*/ 155 h 157"/>
                <a:gd name="T2" fmla="*/ 0 w 1000"/>
                <a:gd name="T3" fmla="*/ 157 h 157"/>
                <a:gd name="T4" fmla="*/ 51 w 1000"/>
                <a:gd name="T5" fmla="*/ 150 h 157"/>
                <a:gd name="T6" fmla="*/ 105 w 1000"/>
                <a:gd name="T7" fmla="*/ 139 h 157"/>
                <a:gd name="T8" fmla="*/ 53 w 1000"/>
                <a:gd name="T9" fmla="*/ 150 h 157"/>
                <a:gd name="T10" fmla="*/ 105 w 1000"/>
                <a:gd name="T11" fmla="*/ 139 h 157"/>
                <a:gd name="T12" fmla="*/ 107 w 1000"/>
                <a:gd name="T13" fmla="*/ 139 h 157"/>
                <a:gd name="T14" fmla="*/ 158 w 1000"/>
                <a:gd name="T15" fmla="*/ 134 h 157"/>
                <a:gd name="T16" fmla="*/ 209 w 1000"/>
                <a:gd name="T17" fmla="*/ 123 h 157"/>
                <a:gd name="T18" fmla="*/ 160 w 1000"/>
                <a:gd name="T19" fmla="*/ 132 h 157"/>
                <a:gd name="T20" fmla="*/ 209 w 1000"/>
                <a:gd name="T21" fmla="*/ 123 h 157"/>
                <a:gd name="T22" fmla="*/ 211 w 1000"/>
                <a:gd name="T23" fmla="*/ 123 h 157"/>
                <a:gd name="T24" fmla="*/ 263 w 1000"/>
                <a:gd name="T25" fmla="*/ 116 h 157"/>
                <a:gd name="T26" fmla="*/ 314 w 1000"/>
                <a:gd name="T27" fmla="*/ 107 h 157"/>
                <a:gd name="T28" fmla="*/ 265 w 1000"/>
                <a:gd name="T29" fmla="*/ 116 h 157"/>
                <a:gd name="T30" fmla="*/ 314 w 1000"/>
                <a:gd name="T31" fmla="*/ 107 h 157"/>
                <a:gd name="T32" fmla="*/ 316 w 1000"/>
                <a:gd name="T33" fmla="*/ 107 h 157"/>
                <a:gd name="T34" fmla="*/ 367 w 1000"/>
                <a:gd name="T35" fmla="*/ 100 h 157"/>
                <a:gd name="T36" fmla="*/ 421 w 1000"/>
                <a:gd name="T37" fmla="*/ 91 h 157"/>
                <a:gd name="T38" fmla="*/ 369 w 1000"/>
                <a:gd name="T39" fmla="*/ 100 h 157"/>
                <a:gd name="T40" fmla="*/ 421 w 1000"/>
                <a:gd name="T41" fmla="*/ 91 h 157"/>
                <a:gd name="T42" fmla="*/ 423 w 1000"/>
                <a:gd name="T43" fmla="*/ 89 h 157"/>
                <a:gd name="T44" fmla="*/ 472 w 1000"/>
                <a:gd name="T45" fmla="*/ 84 h 157"/>
                <a:gd name="T46" fmla="*/ 526 w 1000"/>
                <a:gd name="T47" fmla="*/ 73 h 157"/>
                <a:gd name="T48" fmla="*/ 474 w 1000"/>
                <a:gd name="T49" fmla="*/ 84 h 157"/>
                <a:gd name="T50" fmla="*/ 526 w 1000"/>
                <a:gd name="T51" fmla="*/ 73 h 157"/>
                <a:gd name="T52" fmla="*/ 527 w 1000"/>
                <a:gd name="T53" fmla="*/ 73 h 157"/>
                <a:gd name="T54" fmla="*/ 579 w 1000"/>
                <a:gd name="T55" fmla="*/ 68 h 157"/>
                <a:gd name="T56" fmla="*/ 630 w 1000"/>
                <a:gd name="T57" fmla="*/ 57 h 157"/>
                <a:gd name="T58" fmla="*/ 581 w 1000"/>
                <a:gd name="T59" fmla="*/ 68 h 157"/>
                <a:gd name="T60" fmla="*/ 630 w 1000"/>
                <a:gd name="T61" fmla="*/ 57 h 157"/>
                <a:gd name="T62" fmla="*/ 632 w 1000"/>
                <a:gd name="T63" fmla="*/ 57 h 157"/>
                <a:gd name="T64" fmla="*/ 684 w 1000"/>
                <a:gd name="T65" fmla="*/ 52 h 157"/>
                <a:gd name="T66" fmla="*/ 735 w 1000"/>
                <a:gd name="T67" fmla="*/ 41 h 157"/>
                <a:gd name="T68" fmla="*/ 685 w 1000"/>
                <a:gd name="T69" fmla="*/ 52 h 157"/>
                <a:gd name="T70" fmla="*/ 735 w 1000"/>
                <a:gd name="T71" fmla="*/ 41 h 157"/>
                <a:gd name="T72" fmla="*/ 737 w 1000"/>
                <a:gd name="T73" fmla="*/ 41 h 157"/>
                <a:gd name="T74" fmla="*/ 788 w 1000"/>
                <a:gd name="T75" fmla="*/ 36 h 157"/>
                <a:gd name="T76" fmla="*/ 842 w 1000"/>
                <a:gd name="T77" fmla="*/ 25 h 157"/>
                <a:gd name="T78" fmla="*/ 790 w 1000"/>
                <a:gd name="T79" fmla="*/ 34 h 157"/>
                <a:gd name="T80" fmla="*/ 842 w 1000"/>
                <a:gd name="T81" fmla="*/ 25 h 157"/>
                <a:gd name="T82" fmla="*/ 843 w 1000"/>
                <a:gd name="T83" fmla="*/ 25 h 157"/>
                <a:gd name="T84" fmla="*/ 895 w 1000"/>
                <a:gd name="T85" fmla="*/ 18 h 157"/>
                <a:gd name="T86" fmla="*/ 946 w 1000"/>
                <a:gd name="T87" fmla="*/ 9 h 157"/>
                <a:gd name="T88" fmla="*/ 897 w 1000"/>
                <a:gd name="T89" fmla="*/ 18 h 157"/>
                <a:gd name="T90" fmla="*/ 946 w 1000"/>
                <a:gd name="T91" fmla="*/ 9 h 157"/>
                <a:gd name="T92" fmla="*/ 1000 w 1000"/>
                <a:gd name="T93" fmla="*/ 0 h 157"/>
                <a:gd name="T94" fmla="*/ 948 w 1000"/>
                <a:gd name="T95" fmla="*/ 11 h 157"/>
                <a:gd name="T96" fmla="*/ 1000 w 1000"/>
                <a:gd name="T9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0" h="157">
                  <a:moveTo>
                    <a:pt x="51" y="148"/>
                  </a:moveTo>
                  <a:lnTo>
                    <a:pt x="2" y="155"/>
                  </a:lnTo>
                  <a:lnTo>
                    <a:pt x="0" y="155"/>
                  </a:lnTo>
                  <a:lnTo>
                    <a:pt x="0" y="157"/>
                  </a:lnTo>
                  <a:lnTo>
                    <a:pt x="2" y="157"/>
                  </a:lnTo>
                  <a:lnTo>
                    <a:pt x="51" y="150"/>
                  </a:lnTo>
                  <a:lnTo>
                    <a:pt x="51" y="148"/>
                  </a:lnTo>
                  <a:moveTo>
                    <a:pt x="105" y="139"/>
                  </a:moveTo>
                  <a:lnTo>
                    <a:pt x="53" y="148"/>
                  </a:lnTo>
                  <a:lnTo>
                    <a:pt x="53" y="150"/>
                  </a:lnTo>
                  <a:lnTo>
                    <a:pt x="105" y="141"/>
                  </a:lnTo>
                  <a:lnTo>
                    <a:pt x="105" y="139"/>
                  </a:lnTo>
                  <a:moveTo>
                    <a:pt x="158" y="132"/>
                  </a:moveTo>
                  <a:lnTo>
                    <a:pt x="107" y="139"/>
                  </a:lnTo>
                  <a:lnTo>
                    <a:pt x="107" y="141"/>
                  </a:lnTo>
                  <a:lnTo>
                    <a:pt x="158" y="134"/>
                  </a:lnTo>
                  <a:lnTo>
                    <a:pt x="158" y="132"/>
                  </a:lnTo>
                  <a:moveTo>
                    <a:pt x="209" y="123"/>
                  </a:moveTo>
                  <a:lnTo>
                    <a:pt x="160" y="130"/>
                  </a:lnTo>
                  <a:lnTo>
                    <a:pt x="160" y="132"/>
                  </a:lnTo>
                  <a:lnTo>
                    <a:pt x="209" y="125"/>
                  </a:lnTo>
                  <a:lnTo>
                    <a:pt x="209" y="123"/>
                  </a:lnTo>
                  <a:moveTo>
                    <a:pt x="263" y="114"/>
                  </a:moveTo>
                  <a:lnTo>
                    <a:pt x="211" y="123"/>
                  </a:lnTo>
                  <a:lnTo>
                    <a:pt x="211" y="125"/>
                  </a:lnTo>
                  <a:lnTo>
                    <a:pt x="263" y="116"/>
                  </a:lnTo>
                  <a:lnTo>
                    <a:pt x="263" y="114"/>
                  </a:lnTo>
                  <a:moveTo>
                    <a:pt x="314" y="107"/>
                  </a:moveTo>
                  <a:lnTo>
                    <a:pt x="265" y="114"/>
                  </a:lnTo>
                  <a:lnTo>
                    <a:pt x="265" y="116"/>
                  </a:lnTo>
                  <a:lnTo>
                    <a:pt x="316" y="109"/>
                  </a:lnTo>
                  <a:lnTo>
                    <a:pt x="314" y="107"/>
                  </a:lnTo>
                  <a:moveTo>
                    <a:pt x="367" y="98"/>
                  </a:moveTo>
                  <a:lnTo>
                    <a:pt x="316" y="107"/>
                  </a:lnTo>
                  <a:lnTo>
                    <a:pt x="318" y="109"/>
                  </a:lnTo>
                  <a:lnTo>
                    <a:pt x="367" y="100"/>
                  </a:lnTo>
                  <a:lnTo>
                    <a:pt x="367" y="98"/>
                  </a:lnTo>
                  <a:moveTo>
                    <a:pt x="421" y="91"/>
                  </a:moveTo>
                  <a:lnTo>
                    <a:pt x="369" y="98"/>
                  </a:lnTo>
                  <a:lnTo>
                    <a:pt x="369" y="100"/>
                  </a:lnTo>
                  <a:lnTo>
                    <a:pt x="421" y="93"/>
                  </a:lnTo>
                  <a:lnTo>
                    <a:pt x="421" y="91"/>
                  </a:lnTo>
                  <a:moveTo>
                    <a:pt x="472" y="82"/>
                  </a:moveTo>
                  <a:lnTo>
                    <a:pt x="423" y="89"/>
                  </a:lnTo>
                  <a:lnTo>
                    <a:pt x="423" y="93"/>
                  </a:lnTo>
                  <a:lnTo>
                    <a:pt x="472" y="84"/>
                  </a:lnTo>
                  <a:lnTo>
                    <a:pt x="472" y="82"/>
                  </a:lnTo>
                  <a:moveTo>
                    <a:pt x="526" y="73"/>
                  </a:moveTo>
                  <a:lnTo>
                    <a:pt x="474" y="82"/>
                  </a:lnTo>
                  <a:lnTo>
                    <a:pt x="474" y="84"/>
                  </a:lnTo>
                  <a:lnTo>
                    <a:pt x="526" y="75"/>
                  </a:lnTo>
                  <a:lnTo>
                    <a:pt x="526" y="73"/>
                  </a:lnTo>
                  <a:moveTo>
                    <a:pt x="579" y="66"/>
                  </a:moveTo>
                  <a:lnTo>
                    <a:pt x="527" y="73"/>
                  </a:lnTo>
                  <a:lnTo>
                    <a:pt x="527" y="75"/>
                  </a:lnTo>
                  <a:lnTo>
                    <a:pt x="579" y="68"/>
                  </a:lnTo>
                  <a:lnTo>
                    <a:pt x="579" y="66"/>
                  </a:lnTo>
                  <a:moveTo>
                    <a:pt x="630" y="57"/>
                  </a:moveTo>
                  <a:lnTo>
                    <a:pt x="581" y="66"/>
                  </a:lnTo>
                  <a:lnTo>
                    <a:pt x="581" y="68"/>
                  </a:lnTo>
                  <a:lnTo>
                    <a:pt x="630" y="59"/>
                  </a:lnTo>
                  <a:lnTo>
                    <a:pt x="630" y="57"/>
                  </a:lnTo>
                  <a:moveTo>
                    <a:pt x="684" y="50"/>
                  </a:moveTo>
                  <a:lnTo>
                    <a:pt x="632" y="57"/>
                  </a:lnTo>
                  <a:lnTo>
                    <a:pt x="632" y="59"/>
                  </a:lnTo>
                  <a:lnTo>
                    <a:pt x="684" y="52"/>
                  </a:lnTo>
                  <a:lnTo>
                    <a:pt x="684" y="50"/>
                  </a:lnTo>
                  <a:moveTo>
                    <a:pt x="735" y="41"/>
                  </a:moveTo>
                  <a:lnTo>
                    <a:pt x="685" y="50"/>
                  </a:lnTo>
                  <a:lnTo>
                    <a:pt x="685" y="52"/>
                  </a:lnTo>
                  <a:lnTo>
                    <a:pt x="737" y="43"/>
                  </a:lnTo>
                  <a:lnTo>
                    <a:pt x="735" y="41"/>
                  </a:lnTo>
                  <a:moveTo>
                    <a:pt x="788" y="34"/>
                  </a:moveTo>
                  <a:lnTo>
                    <a:pt x="737" y="41"/>
                  </a:lnTo>
                  <a:lnTo>
                    <a:pt x="739" y="43"/>
                  </a:lnTo>
                  <a:lnTo>
                    <a:pt x="788" y="36"/>
                  </a:lnTo>
                  <a:lnTo>
                    <a:pt x="788" y="34"/>
                  </a:lnTo>
                  <a:moveTo>
                    <a:pt x="842" y="25"/>
                  </a:moveTo>
                  <a:lnTo>
                    <a:pt x="790" y="32"/>
                  </a:lnTo>
                  <a:lnTo>
                    <a:pt x="790" y="34"/>
                  </a:lnTo>
                  <a:lnTo>
                    <a:pt x="842" y="27"/>
                  </a:lnTo>
                  <a:lnTo>
                    <a:pt x="842" y="25"/>
                  </a:lnTo>
                  <a:moveTo>
                    <a:pt x="893" y="16"/>
                  </a:moveTo>
                  <a:lnTo>
                    <a:pt x="843" y="25"/>
                  </a:lnTo>
                  <a:lnTo>
                    <a:pt x="843" y="27"/>
                  </a:lnTo>
                  <a:lnTo>
                    <a:pt x="895" y="18"/>
                  </a:lnTo>
                  <a:lnTo>
                    <a:pt x="893" y="16"/>
                  </a:lnTo>
                  <a:moveTo>
                    <a:pt x="946" y="9"/>
                  </a:moveTo>
                  <a:lnTo>
                    <a:pt x="895" y="16"/>
                  </a:lnTo>
                  <a:lnTo>
                    <a:pt x="897" y="18"/>
                  </a:lnTo>
                  <a:lnTo>
                    <a:pt x="946" y="11"/>
                  </a:lnTo>
                  <a:lnTo>
                    <a:pt x="946" y="9"/>
                  </a:lnTo>
                  <a:moveTo>
                    <a:pt x="1000" y="0"/>
                  </a:moveTo>
                  <a:lnTo>
                    <a:pt x="1000" y="0"/>
                  </a:lnTo>
                  <a:lnTo>
                    <a:pt x="948" y="9"/>
                  </a:lnTo>
                  <a:lnTo>
                    <a:pt x="948" y="11"/>
                  </a:lnTo>
                  <a:lnTo>
                    <a:pt x="1000" y="2"/>
                  </a:lnTo>
                  <a:lnTo>
                    <a:pt x="1000" y="2"/>
                  </a:lnTo>
                  <a:lnTo>
                    <a:pt x="10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968"/>
            <p:cNvSpPr>
              <a:spLocks noEditPoints="1"/>
            </p:cNvSpPr>
            <p:nvPr/>
          </p:nvSpPr>
          <p:spPr bwMode="auto">
            <a:xfrm>
              <a:off x="2911" y="2014"/>
              <a:ext cx="999" cy="157"/>
            </a:xfrm>
            <a:custGeom>
              <a:avLst/>
              <a:gdLst>
                <a:gd name="T0" fmla="*/ 0 w 999"/>
                <a:gd name="T1" fmla="*/ 155 h 157"/>
                <a:gd name="T2" fmla="*/ 0 w 999"/>
                <a:gd name="T3" fmla="*/ 157 h 157"/>
                <a:gd name="T4" fmla="*/ 51 w 999"/>
                <a:gd name="T5" fmla="*/ 150 h 157"/>
                <a:gd name="T6" fmla="*/ 105 w 999"/>
                <a:gd name="T7" fmla="*/ 139 h 157"/>
                <a:gd name="T8" fmla="*/ 53 w 999"/>
                <a:gd name="T9" fmla="*/ 148 h 157"/>
                <a:gd name="T10" fmla="*/ 105 w 999"/>
                <a:gd name="T11" fmla="*/ 139 h 157"/>
                <a:gd name="T12" fmla="*/ 106 w 999"/>
                <a:gd name="T13" fmla="*/ 139 h 157"/>
                <a:gd name="T14" fmla="*/ 158 w 999"/>
                <a:gd name="T15" fmla="*/ 132 h 157"/>
                <a:gd name="T16" fmla="*/ 209 w 999"/>
                <a:gd name="T17" fmla="*/ 123 h 157"/>
                <a:gd name="T18" fmla="*/ 160 w 999"/>
                <a:gd name="T19" fmla="*/ 132 h 157"/>
                <a:gd name="T20" fmla="*/ 209 w 999"/>
                <a:gd name="T21" fmla="*/ 123 h 157"/>
                <a:gd name="T22" fmla="*/ 211 w 999"/>
                <a:gd name="T23" fmla="*/ 123 h 157"/>
                <a:gd name="T24" fmla="*/ 263 w 999"/>
                <a:gd name="T25" fmla="*/ 116 h 157"/>
                <a:gd name="T26" fmla="*/ 314 w 999"/>
                <a:gd name="T27" fmla="*/ 107 h 157"/>
                <a:gd name="T28" fmla="*/ 264 w 999"/>
                <a:gd name="T29" fmla="*/ 116 h 157"/>
                <a:gd name="T30" fmla="*/ 314 w 999"/>
                <a:gd name="T31" fmla="*/ 107 h 157"/>
                <a:gd name="T32" fmla="*/ 316 w 999"/>
                <a:gd name="T33" fmla="*/ 107 h 157"/>
                <a:gd name="T34" fmla="*/ 367 w 999"/>
                <a:gd name="T35" fmla="*/ 100 h 157"/>
                <a:gd name="T36" fmla="*/ 421 w 999"/>
                <a:gd name="T37" fmla="*/ 89 h 157"/>
                <a:gd name="T38" fmla="*/ 369 w 999"/>
                <a:gd name="T39" fmla="*/ 100 h 157"/>
                <a:gd name="T40" fmla="*/ 421 w 999"/>
                <a:gd name="T41" fmla="*/ 89 h 157"/>
                <a:gd name="T42" fmla="*/ 422 w 999"/>
                <a:gd name="T43" fmla="*/ 89 h 157"/>
                <a:gd name="T44" fmla="*/ 472 w 999"/>
                <a:gd name="T45" fmla="*/ 84 h 157"/>
                <a:gd name="T46" fmla="*/ 525 w 999"/>
                <a:gd name="T47" fmla="*/ 73 h 157"/>
                <a:gd name="T48" fmla="*/ 474 w 999"/>
                <a:gd name="T49" fmla="*/ 84 h 157"/>
                <a:gd name="T50" fmla="*/ 525 w 999"/>
                <a:gd name="T51" fmla="*/ 73 h 157"/>
                <a:gd name="T52" fmla="*/ 527 w 999"/>
                <a:gd name="T53" fmla="*/ 73 h 157"/>
                <a:gd name="T54" fmla="*/ 577 w 999"/>
                <a:gd name="T55" fmla="*/ 68 h 157"/>
                <a:gd name="T56" fmla="*/ 630 w 999"/>
                <a:gd name="T57" fmla="*/ 57 h 157"/>
                <a:gd name="T58" fmla="*/ 579 w 999"/>
                <a:gd name="T59" fmla="*/ 68 h 157"/>
                <a:gd name="T60" fmla="*/ 630 w 999"/>
                <a:gd name="T61" fmla="*/ 57 h 157"/>
                <a:gd name="T62" fmla="*/ 632 w 999"/>
                <a:gd name="T63" fmla="*/ 57 h 157"/>
                <a:gd name="T64" fmla="*/ 683 w 999"/>
                <a:gd name="T65" fmla="*/ 52 h 157"/>
                <a:gd name="T66" fmla="*/ 735 w 999"/>
                <a:gd name="T67" fmla="*/ 41 h 157"/>
                <a:gd name="T68" fmla="*/ 685 w 999"/>
                <a:gd name="T69" fmla="*/ 50 h 157"/>
                <a:gd name="T70" fmla="*/ 735 w 999"/>
                <a:gd name="T71" fmla="*/ 41 h 157"/>
                <a:gd name="T72" fmla="*/ 737 w 999"/>
                <a:gd name="T73" fmla="*/ 41 h 157"/>
                <a:gd name="T74" fmla="*/ 788 w 999"/>
                <a:gd name="T75" fmla="*/ 34 h 157"/>
                <a:gd name="T76" fmla="*/ 840 w 999"/>
                <a:gd name="T77" fmla="*/ 25 h 157"/>
                <a:gd name="T78" fmla="*/ 790 w 999"/>
                <a:gd name="T79" fmla="*/ 34 h 157"/>
                <a:gd name="T80" fmla="*/ 840 w 999"/>
                <a:gd name="T81" fmla="*/ 25 h 157"/>
                <a:gd name="T82" fmla="*/ 843 w 999"/>
                <a:gd name="T83" fmla="*/ 25 h 157"/>
                <a:gd name="T84" fmla="*/ 893 w 999"/>
                <a:gd name="T85" fmla="*/ 18 h 157"/>
                <a:gd name="T86" fmla="*/ 946 w 999"/>
                <a:gd name="T87" fmla="*/ 9 h 157"/>
                <a:gd name="T88" fmla="*/ 895 w 999"/>
                <a:gd name="T89" fmla="*/ 18 h 157"/>
                <a:gd name="T90" fmla="*/ 946 w 999"/>
                <a:gd name="T91" fmla="*/ 9 h 157"/>
                <a:gd name="T92" fmla="*/ 998 w 999"/>
                <a:gd name="T93" fmla="*/ 0 h 157"/>
                <a:gd name="T94" fmla="*/ 948 w 999"/>
                <a:gd name="T95" fmla="*/ 9 h 157"/>
                <a:gd name="T96" fmla="*/ 999 w 999"/>
                <a:gd name="T9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9" h="157">
                  <a:moveTo>
                    <a:pt x="51" y="148"/>
                  </a:moveTo>
                  <a:lnTo>
                    <a:pt x="0" y="155"/>
                  </a:lnTo>
                  <a:lnTo>
                    <a:pt x="0" y="155"/>
                  </a:lnTo>
                  <a:lnTo>
                    <a:pt x="0" y="157"/>
                  </a:lnTo>
                  <a:lnTo>
                    <a:pt x="2" y="157"/>
                  </a:lnTo>
                  <a:lnTo>
                    <a:pt x="51" y="150"/>
                  </a:lnTo>
                  <a:lnTo>
                    <a:pt x="51" y="148"/>
                  </a:lnTo>
                  <a:close/>
                  <a:moveTo>
                    <a:pt x="105" y="139"/>
                  </a:moveTo>
                  <a:lnTo>
                    <a:pt x="53" y="146"/>
                  </a:lnTo>
                  <a:lnTo>
                    <a:pt x="53" y="148"/>
                  </a:lnTo>
                  <a:lnTo>
                    <a:pt x="105" y="141"/>
                  </a:lnTo>
                  <a:lnTo>
                    <a:pt x="105" y="139"/>
                  </a:lnTo>
                  <a:close/>
                  <a:moveTo>
                    <a:pt x="156" y="130"/>
                  </a:moveTo>
                  <a:lnTo>
                    <a:pt x="106" y="139"/>
                  </a:lnTo>
                  <a:lnTo>
                    <a:pt x="106" y="141"/>
                  </a:lnTo>
                  <a:lnTo>
                    <a:pt x="158" y="132"/>
                  </a:lnTo>
                  <a:lnTo>
                    <a:pt x="156" y="130"/>
                  </a:lnTo>
                  <a:close/>
                  <a:moveTo>
                    <a:pt x="209" y="123"/>
                  </a:moveTo>
                  <a:lnTo>
                    <a:pt x="158" y="130"/>
                  </a:lnTo>
                  <a:lnTo>
                    <a:pt x="160" y="132"/>
                  </a:lnTo>
                  <a:lnTo>
                    <a:pt x="209" y="125"/>
                  </a:lnTo>
                  <a:lnTo>
                    <a:pt x="209" y="123"/>
                  </a:lnTo>
                  <a:close/>
                  <a:moveTo>
                    <a:pt x="263" y="114"/>
                  </a:moveTo>
                  <a:lnTo>
                    <a:pt x="211" y="123"/>
                  </a:lnTo>
                  <a:lnTo>
                    <a:pt x="211" y="125"/>
                  </a:lnTo>
                  <a:lnTo>
                    <a:pt x="263" y="116"/>
                  </a:lnTo>
                  <a:lnTo>
                    <a:pt x="263" y="114"/>
                  </a:lnTo>
                  <a:close/>
                  <a:moveTo>
                    <a:pt x="314" y="107"/>
                  </a:moveTo>
                  <a:lnTo>
                    <a:pt x="264" y="114"/>
                  </a:lnTo>
                  <a:lnTo>
                    <a:pt x="264" y="116"/>
                  </a:lnTo>
                  <a:lnTo>
                    <a:pt x="314" y="109"/>
                  </a:lnTo>
                  <a:lnTo>
                    <a:pt x="314" y="107"/>
                  </a:lnTo>
                  <a:close/>
                  <a:moveTo>
                    <a:pt x="367" y="98"/>
                  </a:moveTo>
                  <a:lnTo>
                    <a:pt x="316" y="107"/>
                  </a:lnTo>
                  <a:lnTo>
                    <a:pt x="316" y="109"/>
                  </a:lnTo>
                  <a:lnTo>
                    <a:pt x="367" y="100"/>
                  </a:lnTo>
                  <a:lnTo>
                    <a:pt x="367" y="98"/>
                  </a:lnTo>
                  <a:close/>
                  <a:moveTo>
                    <a:pt x="421" y="89"/>
                  </a:moveTo>
                  <a:lnTo>
                    <a:pt x="369" y="98"/>
                  </a:lnTo>
                  <a:lnTo>
                    <a:pt x="369" y="100"/>
                  </a:lnTo>
                  <a:lnTo>
                    <a:pt x="421" y="93"/>
                  </a:lnTo>
                  <a:lnTo>
                    <a:pt x="421" y="89"/>
                  </a:lnTo>
                  <a:close/>
                  <a:moveTo>
                    <a:pt x="472" y="82"/>
                  </a:moveTo>
                  <a:lnTo>
                    <a:pt x="422" y="89"/>
                  </a:lnTo>
                  <a:lnTo>
                    <a:pt x="422" y="91"/>
                  </a:lnTo>
                  <a:lnTo>
                    <a:pt x="472" y="84"/>
                  </a:lnTo>
                  <a:lnTo>
                    <a:pt x="472" y="82"/>
                  </a:lnTo>
                  <a:close/>
                  <a:moveTo>
                    <a:pt x="525" y="73"/>
                  </a:moveTo>
                  <a:lnTo>
                    <a:pt x="474" y="82"/>
                  </a:lnTo>
                  <a:lnTo>
                    <a:pt x="474" y="84"/>
                  </a:lnTo>
                  <a:lnTo>
                    <a:pt x="525" y="75"/>
                  </a:lnTo>
                  <a:lnTo>
                    <a:pt x="525" y="73"/>
                  </a:lnTo>
                  <a:close/>
                  <a:moveTo>
                    <a:pt x="577" y="66"/>
                  </a:moveTo>
                  <a:lnTo>
                    <a:pt x="527" y="73"/>
                  </a:lnTo>
                  <a:lnTo>
                    <a:pt x="527" y="75"/>
                  </a:lnTo>
                  <a:lnTo>
                    <a:pt x="577" y="68"/>
                  </a:lnTo>
                  <a:lnTo>
                    <a:pt x="577" y="66"/>
                  </a:lnTo>
                  <a:close/>
                  <a:moveTo>
                    <a:pt x="630" y="57"/>
                  </a:moveTo>
                  <a:lnTo>
                    <a:pt x="579" y="66"/>
                  </a:lnTo>
                  <a:lnTo>
                    <a:pt x="579" y="68"/>
                  </a:lnTo>
                  <a:lnTo>
                    <a:pt x="630" y="59"/>
                  </a:lnTo>
                  <a:lnTo>
                    <a:pt x="630" y="57"/>
                  </a:lnTo>
                  <a:close/>
                  <a:moveTo>
                    <a:pt x="683" y="50"/>
                  </a:moveTo>
                  <a:lnTo>
                    <a:pt x="632" y="57"/>
                  </a:lnTo>
                  <a:lnTo>
                    <a:pt x="632" y="59"/>
                  </a:lnTo>
                  <a:lnTo>
                    <a:pt x="683" y="52"/>
                  </a:lnTo>
                  <a:lnTo>
                    <a:pt x="683" y="50"/>
                  </a:lnTo>
                  <a:close/>
                  <a:moveTo>
                    <a:pt x="735" y="41"/>
                  </a:moveTo>
                  <a:lnTo>
                    <a:pt x="685" y="48"/>
                  </a:lnTo>
                  <a:lnTo>
                    <a:pt x="685" y="50"/>
                  </a:lnTo>
                  <a:lnTo>
                    <a:pt x="735" y="43"/>
                  </a:lnTo>
                  <a:lnTo>
                    <a:pt x="735" y="41"/>
                  </a:lnTo>
                  <a:close/>
                  <a:moveTo>
                    <a:pt x="788" y="32"/>
                  </a:moveTo>
                  <a:lnTo>
                    <a:pt x="737" y="41"/>
                  </a:lnTo>
                  <a:lnTo>
                    <a:pt x="737" y="43"/>
                  </a:lnTo>
                  <a:lnTo>
                    <a:pt x="788" y="34"/>
                  </a:lnTo>
                  <a:lnTo>
                    <a:pt x="788" y="32"/>
                  </a:lnTo>
                  <a:close/>
                  <a:moveTo>
                    <a:pt x="840" y="25"/>
                  </a:moveTo>
                  <a:lnTo>
                    <a:pt x="790" y="32"/>
                  </a:lnTo>
                  <a:lnTo>
                    <a:pt x="790" y="34"/>
                  </a:lnTo>
                  <a:lnTo>
                    <a:pt x="841" y="27"/>
                  </a:lnTo>
                  <a:lnTo>
                    <a:pt x="840" y="25"/>
                  </a:lnTo>
                  <a:close/>
                  <a:moveTo>
                    <a:pt x="893" y="16"/>
                  </a:moveTo>
                  <a:lnTo>
                    <a:pt x="843" y="25"/>
                  </a:lnTo>
                  <a:lnTo>
                    <a:pt x="843" y="27"/>
                  </a:lnTo>
                  <a:lnTo>
                    <a:pt x="893" y="18"/>
                  </a:lnTo>
                  <a:lnTo>
                    <a:pt x="893" y="16"/>
                  </a:lnTo>
                  <a:close/>
                  <a:moveTo>
                    <a:pt x="946" y="9"/>
                  </a:moveTo>
                  <a:lnTo>
                    <a:pt x="895" y="16"/>
                  </a:lnTo>
                  <a:lnTo>
                    <a:pt x="895" y="18"/>
                  </a:lnTo>
                  <a:lnTo>
                    <a:pt x="946" y="11"/>
                  </a:lnTo>
                  <a:lnTo>
                    <a:pt x="946" y="9"/>
                  </a:lnTo>
                  <a:close/>
                  <a:moveTo>
                    <a:pt x="999" y="0"/>
                  </a:moveTo>
                  <a:lnTo>
                    <a:pt x="998" y="0"/>
                  </a:lnTo>
                  <a:lnTo>
                    <a:pt x="948" y="7"/>
                  </a:lnTo>
                  <a:lnTo>
                    <a:pt x="948" y="9"/>
                  </a:lnTo>
                  <a:lnTo>
                    <a:pt x="999" y="2"/>
                  </a:lnTo>
                  <a:lnTo>
                    <a:pt x="999" y="2"/>
                  </a:lnTo>
                  <a:lnTo>
                    <a:pt x="999"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969"/>
            <p:cNvSpPr>
              <a:spLocks noEditPoints="1"/>
            </p:cNvSpPr>
            <p:nvPr/>
          </p:nvSpPr>
          <p:spPr bwMode="auto">
            <a:xfrm>
              <a:off x="2911" y="2014"/>
              <a:ext cx="999" cy="157"/>
            </a:xfrm>
            <a:custGeom>
              <a:avLst/>
              <a:gdLst>
                <a:gd name="T0" fmla="*/ 0 w 999"/>
                <a:gd name="T1" fmla="*/ 155 h 157"/>
                <a:gd name="T2" fmla="*/ 0 w 999"/>
                <a:gd name="T3" fmla="*/ 157 h 157"/>
                <a:gd name="T4" fmla="*/ 51 w 999"/>
                <a:gd name="T5" fmla="*/ 150 h 157"/>
                <a:gd name="T6" fmla="*/ 105 w 999"/>
                <a:gd name="T7" fmla="*/ 139 h 157"/>
                <a:gd name="T8" fmla="*/ 53 w 999"/>
                <a:gd name="T9" fmla="*/ 148 h 157"/>
                <a:gd name="T10" fmla="*/ 105 w 999"/>
                <a:gd name="T11" fmla="*/ 139 h 157"/>
                <a:gd name="T12" fmla="*/ 106 w 999"/>
                <a:gd name="T13" fmla="*/ 139 h 157"/>
                <a:gd name="T14" fmla="*/ 158 w 999"/>
                <a:gd name="T15" fmla="*/ 132 h 157"/>
                <a:gd name="T16" fmla="*/ 209 w 999"/>
                <a:gd name="T17" fmla="*/ 123 h 157"/>
                <a:gd name="T18" fmla="*/ 160 w 999"/>
                <a:gd name="T19" fmla="*/ 132 h 157"/>
                <a:gd name="T20" fmla="*/ 209 w 999"/>
                <a:gd name="T21" fmla="*/ 123 h 157"/>
                <a:gd name="T22" fmla="*/ 211 w 999"/>
                <a:gd name="T23" fmla="*/ 123 h 157"/>
                <a:gd name="T24" fmla="*/ 263 w 999"/>
                <a:gd name="T25" fmla="*/ 116 h 157"/>
                <a:gd name="T26" fmla="*/ 314 w 999"/>
                <a:gd name="T27" fmla="*/ 107 h 157"/>
                <a:gd name="T28" fmla="*/ 264 w 999"/>
                <a:gd name="T29" fmla="*/ 116 h 157"/>
                <a:gd name="T30" fmla="*/ 314 w 999"/>
                <a:gd name="T31" fmla="*/ 107 h 157"/>
                <a:gd name="T32" fmla="*/ 316 w 999"/>
                <a:gd name="T33" fmla="*/ 107 h 157"/>
                <a:gd name="T34" fmla="*/ 367 w 999"/>
                <a:gd name="T35" fmla="*/ 100 h 157"/>
                <a:gd name="T36" fmla="*/ 421 w 999"/>
                <a:gd name="T37" fmla="*/ 89 h 157"/>
                <a:gd name="T38" fmla="*/ 369 w 999"/>
                <a:gd name="T39" fmla="*/ 100 h 157"/>
                <a:gd name="T40" fmla="*/ 421 w 999"/>
                <a:gd name="T41" fmla="*/ 89 h 157"/>
                <a:gd name="T42" fmla="*/ 422 w 999"/>
                <a:gd name="T43" fmla="*/ 89 h 157"/>
                <a:gd name="T44" fmla="*/ 472 w 999"/>
                <a:gd name="T45" fmla="*/ 84 h 157"/>
                <a:gd name="T46" fmla="*/ 525 w 999"/>
                <a:gd name="T47" fmla="*/ 73 h 157"/>
                <a:gd name="T48" fmla="*/ 474 w 999"/>
                <a:gd name="T49" fmla="*/ 84 h 157"/>
                <a:gd name="T50" fmla="*/ 525 w 999"/>
                <a:gd name="T51" fmla="*/ 73 h 157"/>
                <a:gd name="T52" fmla="*/ 527 w 999"/>
                <a:gd name="T53" fmla="*/ 73 h 157"/>
                <a:gd name="T54" fmla="*/ 577 w 999"/>
                <a:gd name="T55" fmla="*/ 68 h 157"/>
                <a:gd name="T56" fmla="*/ 630 w 999"/>
                <a:gd name="T57" fmla="*/ 57 h 157"/>
                <a:gd name="T58" fmla="*/ 579 w 999"/>
                <a:gd name="T59" fmla="*/ 68 h 157"/>
                <a:gd name="T60" fmla="*/ 630 w 999"/>
                <a:gd name="T61" fmla="*/ 57 h 157"/>
                <a:gd name="T62" fmla="*/ 632 w 999"/>
                <a:gd name="T63" fmla="*/ 57 h 157"/>
                <a:gd name="T64" fmla="*/ 683 w 999"/>
                <a:gd name="T65" fmla="*/ 52 h 157"/>
                <a:gd name="T66" fmla="*/ 735 w 999"/>
                <a:gd name="T67" fmla="*/ 41 h 157"/>
                <a:gd name="T68" fmla="*/ 685 w 999"/>
                <a:gd name="T69" fmla="*/ 50 h 157"/>
                <a:gd name="T70" fmla="*/ 735 w 999"/>
                <a:gd name="T71" fmla="*/ 41 h 157"/>
                <a:gd name="T72" fmla="*/ 737 w 999"/>
                <a:gd name="T73" fmla="*/ 41 h 157"/>
                <a:gd name="T74" fmla="*/ 788 w 999"/>
                <a:gd name="T75" fmla="*/ 34 h 157"/>
                <a:gd name="T76" fmla="*/ 840 w 999"/>
                <a:gd name="T77" fmla="*/ 25 h 157"/>
                <a:gd name="T78" fmla="*/ 790 w 999"/>
                <a:gd name="T79" fmla="*/ 34 h 157"/>
                <a:gd name="T80" fmla="*/ 840 w 999"/>
                <a:gd name="T81" fmla="*/ 25 h 157"/>
                <a:gd name="T82" fmla="*/ 843 w 999"/>
                <a:gd name="T83" fmla="*/ 25 h 157"/>
                <a:gd name="T84" fmla="*/ 893 w 999"/>
                <a:gd name="T85" fmla="*/ 18 h 157"/>
                <a:gd name="T86" fmla="*/ 946 w 999"/>
                <a:gd name="T87" fmla="*/ 9 h 157"/>
                <a:gd name="T88" fmla="*/ 895 w 999"/>
                <a:gd name="T89" fmla="*/ 18 h 157"/>
                <a:gd name="T90" fmla="*/ 946 w 999"/>
                <a:gd name="T91" fmla="*/ 9 h 157"/>
                <a:gd name="T92" fmla="*/ 998 w 999"/>
                <a:gd name="T93" fmla="*/ 0 h 157"/>
                <a:gd name="T94" fmla="*/ 948 w 999"/>
                <a:gd name="T95" fmla="*/ 9 h 157"/>
                <a:gd name="T96" fmla="*/ 999 w 999"/>
                <a:gd name="T9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9" h="157">
                  <a:moveTo>
                    <a:pt x="51" y="148"/>
                  </a:moveTo>
                  <a:lnTo>
                    <a:pt x="0" y="155"/>
                  </a:lnTo>
                  <a:lnTo>
                    <a:pt x="0" y="155"/>
                  </a:lnTo>
                  <a:lnTo>
                    <a:pt x="0" y="157"/>
                  </a:lnTo>
                  <a:lnTo>
                    <a:pt x="2" y="157"/>
                  </a:lnTo>
                  <a:lnTo>
                    <a:pt x="51" y="150"/>
                  </a:lnTo>
                  <a:lnTo>
                    <a:pt x="51" y="148"/>
                  </a:lnTo>
                  <a:moveTo>
                    <a:pt x="105" y="139"/>
                  </a:moveTo>
                  <a:lnTo>
                    <a:pt x="53" y="146"/>
                  </a:lnTo>
                  <a:lnTo>
                    <a:pt x="53" y="148"/>
                  </a:lnTo>
                  <a:lnTo>
                    <a:pt x="105" y="141"/>
                  </a:lnTo>
                  <a:lnTo>
                    <a:pt x="105" y="139"/>
                  </a:lnTo>
                  <a:moveTo>
                    <a:pt x="156" y="130"/>
                  </a:moveTo>
                  <a:lnTo>
                    <a:pt x="106" y="139"/>
                  </a:lnTo>
                  <a:lnTo>
                    <a:pt x="106" y="141"/>
                  </a:lnTo>
                  <a:lnTo>
                    <a:pt x="158" y="132"/>
                  </a:lnTo>
                  <a:lnTo>
                    <a:pt x="156" y="130"/>
                  </a:lnTo>
                  <a:moveTo>
                    <a:pt x="209" y="123"/>
                  </a:moveTo>
                  <a:lnTo>
                    <a:pt x="158" y="130"/>
                  </a:lnTo>
                  <a:lnTo>
                    <a:pt x="160" y="132"/>
                  </a:lnTo>
                  <a:lnTo>
                    <a:pt x="209" y="125"/>
                  </a:lnTo>
                  <a:lnTo>
                    <a:pt x="209" y="123"/>
                  </a:lnTo>
                  <a:moveTo>
                    <a:pt x="263" y="114"/>
                  </a:moveTo>
                  <a:lnTo>
                    <a:pt x="211" y="123"/>
                  </a:lnTo>
                  <a:lnTo>
                    <a:pt x="211" y="125"/>
                  </a:lnTo>
                  <a:lnTo>
                    <a:pt x="263" y="116"/>
                  </a:lnTo>
                  <a:lnTo>
                    <a:pt x="263" y="114"/>
                  </a:lnTo>
                  <a:moveTo>
                    <a:pt x="314" y="107"/>
                  </a:moveTo>
                  <a:lnTo>
                    <a:pt x="264" y="114"/>
                  </a:lnTo>
                  <a:lnTo>
                    <a:pt x="264" y="116"/>
                  </a:lnTo>
                  <a:lnTo>
                    <a:pt x="314" y="109"/>
                  </a:lnTo>
                  <a:lnTo>
                    <a:pt x="314" y="107"/>
                  </a:lnTo>
                  <a:moveTo>
                    <a:pt x="367" y="98"/>
                  </a:moveTo>
                  <a:lnTo>
                    <a:pt x="316" y="107"/>
                  </a:lnTo>
                  <a:lnTo>
                    <a:pt x="316" y="109"/>
                  </a:lnTo>
                  <a:lnTo>
                    <a:pt x="367" y="100"/>
                  </a:lnTo>
                  <a:lnTo>
                    <a:pt x="367" y="98"/>
                  </a:lnTo>
                  <a:moveTo>
                    <a:pt x="421" y="89"/>
                  </a:moveTo>
                  <a:lnTo>
                    <a:pt x="369" y="98"/>
                  </a:lnTo>
                  <a:lnTo>
                    <a:pt x="369" y="100"/>
                  </a:lnTo>
                  <a:lnTo>
                    <a:pt x="421" y="93"/>
                  </a:lnTo>
                  <a:lnTo>
                    <a:pt x="421" y="89"/>
                  </a:lnTo>
                  <a:moveTo>
                    <a:pt x="472" y="82"/>
                  </a:moveTo>
                  <a:lnTo>
                    <a:pt x="422" y="89"/>
                  </a:lnTo>
                  <a:lnTo>
                    <a:pt x="422" y="91"/>
                  </a:lnTo>
                  <a:lnTo>
                    <a:pt x="472" y="84"/>
                  </a:lnTo>
                  <a:lnTo>
                    <a:pt x="472" y="82"/>
                  </a:lnTo>
                  <a:moveTo>
                    <a:pt x="525" y="73"/>
                  </a:moveTo>
                  <a:lnTo>
                    <a:pt x="474" y="82"/>
                  </a:lnTo>
                  <a:lnTo>
                    <a:pt x="474" y="84"/>
                  </a:lnTo>
                  <a:lnTo>
                    <a:pt x="525" y="75"/>
                  </a:lnTo>
                  <a:lnTo>
                    <a:pt x="525" y="73"/>
                  </a:lnTo>
                  <a:moveTo>
                    <a:pt x="577" y="66"/>
                  </a:moveTo>
                  <a:lnTo>
                    <a:pt x="527" y="73"/>
                  </a:lnTo>
                  <a:lnTo>
                    <a:pt x="527" y="75"/>
                  </a:lnTo>
                  <a:lnTo>
                    <a:pt x="577" y="68"/>
                  </a:lnTo>
                  <a:lnTo>
                    <a:pt x="577" y="66"/>
                  </a:lnTo>
                  <a:moveTo>
                    <a:pt x="630" y="57"/>
                  </a:moveTo>
                  <a:lnTo>
                    <a:pt x="579" y="66"/>
                  </a:lnTo>
                  <a:lnTo>
                    <a:pt x="579" y="68"/>
                  </a:lnTo>
                  <a:lnTo>
                    <a:pt x="630" y="59"/>
                  </a:lnTo>
                  <a:lnTo>
                    <a:pt x="630" y="57"/>
                  </a:lnTo>
                  <a:moveTo>
                    <a:pt x="683" y="50"/>
                  </a:moveTo>
                  <a:lnTo>
                    <a:pt x="632" y="57"/>
                  </a:lnTo>
                  <a:lnTo>
                    <a:pt x="632" y="59"/>
                  </a:lnTo>
                  <a:lnTo>
                    <a:pt x="683" y="52"/>
                  </a:lnTo>
                  <a:lnTo>
                    <a:pt x="683" y="50"/>
                  </a:lnTo>
                  <a:moveTo>
                    <a:pt x="735" y="41"/>
                  </a:moveTo>
                  <a:lnTo>
                    <a:pt x="685" y="48"/>
                  </a:lnTo>
                  <a:lnTo>
                    <a:pt x="685" y="50"/>
                  </a:lnTo>
                  <a:lnTo>
                    <a:pt x="735" y="43"/>
                  </a:lnTo>
                  <a:lnTo>
                    <a:pt x="735" y="41"/>
                  </a:lnTo>
                  <a:moveTo>
                    <a:pt x="788" y="32"/>
                  </a:moveTo>
                  <a:lnTo>
                    <a:pt x="737" y="41"/>
                  </a:lnTo>
                  <a:lnTo>
                    <a:pt x="737" y="43"/>
                  </a:lnTo>
                  <a:lnTo>
                    <a:pt x="788" y="34"/>
                  </a:lnTo>
                  <a:lnTo>
                    <a:pt x="788" y="32"/>
                  </a:lnTo>
                  <a:moveTo>
                    <a:pt x="840" y="25"/>
                  </a:moveTo>
                  <a:lnTo>
                    <a:pt x="790" y="32"/>
                  </a:lnTo>
                  <a:lnTo>
                    <a:pt x="790" y="34"/>
                  </a:lnTo>
                  <a:lnTo>
                    <a:pt x="841" y="27"/>
                  </a:lnTo>
                  <a:lnTo>
                    <a:pt x="840" y="25"/>
                  </a:lnTo>
                  <a:moveTo>
                    <a:pt x="893" y="16"/>
                  </a:moveTo>
                  <a:lnTo>
                    <a:pt x="843" y="25"/>
                  </a:lnTo>
                  <a:lnTo>
                    <a:pt x="843" y="27"/>
                  </a:lnTo>
                  <a:lnTo>
                    <a:pt x="893" y="18"/>
                  </a:lnTo>
                  <a:lnTo>
                    <a:pt x="893" y="16"/>
                  </a:lnTo>
                  <a:moveTo>
                    <a:pt x="946" y="9"/>
                  </a:moveTo>
                  <a:lnTo>
                    <a:pt x="895" y="16"/>
                  </a:lnTo>
                  <a:lnTo>
                    <a:pt x="895" y="18"/>
                  </a:lnTo>
                  <a:lnTo>
                    <a:pt x="946" y="11"/>
                  </a:lnTo>
                  <a:lnTo>
                    <a:pt x="946" y="9"/>
                  </a:lnTo>
                  <a:moveTo>
                    <a:pt x="999" y="0"/>
                  </a:moveTo>
                  <a:lnTo>
                    <a:pt x="998" y="0"/>
                  </a:lnTo>
                  <a:lnTo>
                    <a:pt x="948" y="7"/>
                  </a:lnTo>
                  <a:lnTo>
                    <a:pt x="948" y="9"/>
                  </a:lnTo>
                  <a:lnTo>
                    <a:pt x="999" y="2"/>
                  </a:lnTo>
                  <a:lnTo>
                    <a:pt x="999" y="2"/>
                  </a:lnTo>
                  <a:lnTo>
                    <a:pt x="9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970"/>
            <p:cNvSpPr>
              <a:spLocks noEditPoints="1"/>
            </p:cNvSpPr>
            <p:nvPr/>
          </p:nvSpPr>
          <p:spPr bwMode="auto">
            <a:xfrm>
              <a:off x="2904" y="1966"/>
              <a:ext cx="999" cy="157"/>
            </a:xfrm>
            <a:custGeom>
              <a:avLst/>
              <a:gdLst>
                <a:gd name="T0" fmla="*/ 0 w 999"/>
                <a:gd name="T1" fmla="*/ 155 h 157"/>
                <a:gd name="T2" fmla="*/ 0 w 999"/>
                <a:gd name="T3" fmla="*/ 157 h 157"/>
                <a:gd name="T4" fmla="*/ 51 w 999"/>
                <a:gd name="T5" fmla="*/ 150 h 157"/>
                <a:gd name="T6" fmla="*/ 103 w 999"/>
                <a:gd name="T7" fmla="*/ 139 h 157"/>
                <a:gd name="T8" fmla="*/ 53 w 999"/>
                <a:gd name="T9" fmla="*/ 148 h 157"/>
                <a:gd name="T10" fmla="*/ 103 w 999"/>
                <a:gd name="T11" fmla="*/ 139 h 157"/>
                <a:gd name="T12" fmla="*/ 105 w 999"/>
                <a:gd name="T13" fmla="*/ 139 h 157"/>
                <a:gd name="T14" fmla="*/ 156 w 999"/>
                <a:gd name="T15" fmla="*/ 132 h 157"/>
                <a:gd name="T16" fmla="*/ 209 w 999"/>
                <a:gd name="T17" fmla="*/ 123 h 157"/>
                <a:gd name="T18" fmla="*/ 158 w 999"/>
                <a:gd name="T19" fmla="*/ 132 h 157"/>
                <a:gd name="T20" fmla="*/ 209 w 999"/>
                <a:gd name="T21" fmla="*/ 123 h 157"/>
                <a:gd name="T22" fmla="*/ 211 w 999"/>
                <a:gd name="T23" fmla="*/ 123 h 157"/>
                <a:gd name="T24" fmla="*/ 263 w 999"/>
                <a:gd name="T25" fmla="*/ 116 h 157"/>
                <a:gd name="T26" fmla="*/ 314 w 999"/>
                <a:gd name="T27" fmla="*/ 107 h 157"/>
                <a:gd name="T28" fmla="*/ 264 w 999"/>
                <a:gd name="T29" fmla="*/ 116 h 157"/>
                <a:gd name="T30" fmla="*/ 314 w 999"/>
                <a:gd name="T31" fmla="*/ 107 h 157"/>
                <a:gd name="T32" fmla="*/ 316 w 999"/>
                <a:gd name="T33" fmla="*/ 105 h 157"/>
                <a:gd name="T34" fmla="*/ 367 w 999"/>
                <a:gd name="T35" fmla="*/ 100 h 157"/>
                <a:gd name="T36" fmla="*/ 419 w 999"/>
                <a:gd name="T37" fmla="*/ 89 h 157"/>
                <a:gd name="T38" fmla="*/ 369 w 999"/>
                <a:gd name="T39" fmla="*/ 100 h 157"/>
                <a:gd name="T40" fmla="*/ 419 w 999"/>
                <a:gd name="T41" fmla="*/ 89 h 157"/>
                <a:gd name="T42" fmla="*/ 421 w 999"/>
                <a:gd name="T43" fmla="*/ 89 h 157"/>
                <a:gd name="T44" fmla="*/ 472 w 999"/>
                <a:gd name="T45" fmla="*/ 84 h 157"/>
                <a:gd name="T46" fmla="*/ 525 w 999"/>
                <a:gd name="T47" fmla="*/ 73 h 157"/>
                <a:gd name="T48" fmla="*/ 474 w 999"/>
                <a:gd name="T49" fmla="*/ 84 h 157"/>
                <a:gd name="T50" fmla="*/ 525 w 999"/>
                <a:gd name="T51" fmla="*/ 73 h 157"/>
                <a:gd name="T52" fmla="*/ 527 w 999"/>
                <a:gd name="T53" fmla="*/ 73 h 157"/>
                <a:gd name="T54" fmla="*/ 577 w 999"/>
                <a:gd name="T55" fmla="*/ 68 h 157"/>
                <a:gd name="T56" fmla="*/ 630 w 999"/>
                <a:gd name="T57" fmla="*/ 57 h 157"/>
                <a:gd name="T58" fmla="*/ 579 w 999"/>
                <a:gd name="T59" fmla="*/ 66 h 157"/>
                <a:gd name="T60" fmla="*/ 630 w 999"/>
                <a:gd name="T61" fmla="*/ 57 h 157"/>
                <a:gd name="T62" fmla="*/ 632 w 999"/>
                <a:gd name="T63" fmla="*/ 57 h 157"/>
                <a:gd name="T64" fmla="*/ 683 w 999"/>
                <a:gd name="T65" fmla="*/ 50 h 157"/>
                <a:gd name="T66" fmla="*/ 735 w 999"/>
                <a:gd name="T67" fmla="*/ 41 h 157"/>
                <a:gd name="T68" fmla="*/ 685 w 999"/>
                <a:gd name="T69" fmla="*/ 50 h 157"/>
                <a:gd name="T70" fmla="*/ 735 w 999"/>
                <a:gd name="T71" fmla="*/ 41 h 157"/>
                <a:gd name="T72" fmla="*/ 737 w 999"/>
                <a:gd name="T73" fmla="*/ 41 h 157"/>
                <a:gd name="T74" fmla="*/ 788 w 999"/>
                <a:gd name="T75" fmla="*/ 34 h 157"/>
                <a:gd name="T76" fmla="*/ 840 w 999"/>
                <a:gd name="T77" fmla="*/ 25 h 157"/>
                <a:gd name="T78" fmla="*/ 790 w 999"/>
                <a:gd name="T79" fmla="*/ 34 h 157"/>
                <a:gd name="T80" fmla="*/ 840 w 999"/>
                <a:gd name="T81" fmla="*/ 25 h 157"/>
                <a:gd name="T82" fmla="*/ 841 w 999"/>
                <a:gd name="T83" fmla="*/ 23 h 157"/>
                <a:gd name="T84" fmla="*/ 893 w 999"/>
                <a:gd name="T85" fmla="*/ 18 h 157"/>
                <a:gd name="T86" fmla="*/ 946 w 999"/>
                <a:gd name="T87" fmla="*/ 7 h 157"/>
                <a:gd name="T88" fmla="*/ 895 w 999"/>
                <a:gd name="T89" fmla="*/ 18 h 157"/>
                <a:gd name="T90" fmla="*/ 946 w 999"/>
                <a:gd name="T91" fmla="*/ 7 h 157"/>
                <a:gd name="T92" fmla="*/ 998 w 999"/>
                <a:gd name="T93" fmla="*/ 0 h 157"/>
                <a:gd name="T94" fmla="*/ 948 w 999"/>
                <a:gd name="T95" fmla="*/ 9 h 157"/>
                <a:gd name="T96" fmla="*/ 999 w 999"/>
                <a:gd name="T9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9" h="157">
                  <a:moveTo>
                    <a:pt x="51" y="146"/>
                  </a:moveTo>
                  <a:lnTo>
                    <a:pt x="0" y="155"/>
                  </a:lnTo>
                  <a:lnTo>
                    <a:pt x="0" y="155"/>
                  </a:lnTo>
                  <a:lnTo>
                    <a:pt x="0" y="157"/>
                  </a:lnTo>
                  <a:lnTo>
                    <a:pt x="0" y="157"/>
                  </a:lnTo>
                  <a:lnTo>
                    <a:pt x="51" y="150"/>
                  </a:lnTo>
                  <a:lnTo>
                    <a:pt x="51" y="146"/>
                  </a:lnTo>
                  <a:close/>
                  <a:moveTo>
                    <a:pt x="103" y="139"/>
                  </a:moveTo>
                  <a:lnTo>
                    <a:pt x="53" y="146"/>
                  </a:lnTo>
                  <a:lnTo>
                    <a:pt x="53" y="148"/>
                  </a:lnTo>
                  <a:lnTo>
                    <a:pt x="105" y="141"/>
                  </a:lnTo>
                  <a:lnTo>
                    <a:pt x="103" y="139"/>
                  </a:lnTo>
                  <a:close/>
                  <a:moveTo>
                    <a:pt x="156" y="130"/>
                  </a:moveTo>
                  <a:lnTo>
                    <a:pt x="105" y="139"/>
                  </a:lnTo>
                  <a:lnTo>
                    <a:pt x="106" y="141"/>
                  </a:lnTo>
                  <a:lnTo>
                    <a:pt x="156" y="132"/>
                  </a:lnTo>
                  <a:lnTo>
                    <a:pt x="156" y="130"/>
                  </a:lnTo>
                  <a:close/>
                  <a:moveTo>
                    <a:pt x="209" y="123"/>
                  </a:moveTo>
                  <a:lnTo>
                    <a:pt x="158" y="130"/>
                  </a:lnTo>
                  <a:lnTo>
                    <a:pt x="158" y="132"/>
                  </a:lnTo>
                  <a:lnTo>
                    <a:pt x="209" y="125"/>
                  </a:lnTo>
                  <a:lnTo>
                    <a:pt x="209" y="123"/>
                  </a:lnTo>
                  <a:close/>
                  <a:moveTo>
                    <a:pt x="261" y="114"/>
                  </a:moveTo>
                  <a:lnTo>
                    <a:pt x="211" y="123"/>
                  </a:lnTo>
                  <a:lnTo>
                    <a:pt x="211" y="125"/>
                  </a:lnTo>
                  <a:lnTo>
                    <a:pt x="263" y="116"/>
                  </a:lnTo>
                  <a:lnTo>
                    <a:pt x="261" y="114"/>
                  </a:lnTo>
                  <a:close/>
                  <a:moveTo>
                    <a:pt x="314" y="107"/>
                  </a:moveTo>
                  <a:lnTo>
                    <a:pt x="263" y="114"/>
                  </a:lnTo>
                  <a:lnTo>
                    <a:pt x="264" y="116"/>
                  </a:lnTo>
                  <a:lnTo>
                    <a:pt x="314" y="109"/>
                  </a:lnTo>
                  <a:lnTo>
                    <a:pt x="314" y="107"/>
                  </a:lnTo>
                  <a:close/>
                  <a:moveTo>
                    <a:pt x="367" y="98"/>
                  </a:moveTo>
                  <a:lnTo>
                    <a:pt x="316" y="105"/>
                  </a:lnTo>
                  <a:lnTo>
                    <a:pt x="316" y="107"/>
                  </a:lnTo>
                  <a:lnTo>
                    <a:pt x="367" y="100"/>
                  </a:lnTo>
                  <a:lnTo>
                    <a:pt x="367" y="98"/>
                  </a:lnTo>
                  <a:close/>
                  <a:moveTo>
                    <a:pt x="419" y="89"/>
                  </a:moveTo>
                  <a:lnTo>
                    <a:pt x="369" y="98"/>
                  </a:lnTo>
                  <a:lnTo>
                    <a:pt x="369" y="100"/>
                  </a:lnTo>
                  <a:lnTo>
                    <a:pt x="419" y="91"/>
                  </a:lnTo>
                  <a:lnTo>
                    <a:pt x="419" y="89"/>
                  </a:lnTo>
                  <a:close/>
                  <a:moveTo>
                    <a:pt x="472" y="82"/>
                  </a:moveTo>
                  <a:lnTo>
                    <a:pt x="421" y="89"/>
                  </a:lnTo>
                  <a:lnTo>
                    <a:pt x="421" y="91"/>
                  </a:lnTo>
                  <a:lnTo>
                    <a:pt x="472" y="84"/>
                  </a:lnTo>
                  <a:lnTo>
                    <a:pt x="472" y="82"/>
                  </a:lnTo>
                  <a:close/>
                  <a:moveTo>
                    <a:pt x="525" y="73"/>
                  </a:moveTo>
                  <a:lnTo>
                    <a:pt x="474" y="82"/>
                  </a:lnTo>
                  <a:lnTo>
                    <a:pt x="474" y="84"/>
                  </a:lnTo>
                  <a:lnTo>
                    <a:pt x="525" y="75"/>
                  </a:lnTo>
                  <a:lnTo>
                    <a:pt x="525" y="73"/>
                  </a:lnTo>
                  <a:close/>
                  <a:moveTo>
                    <a:pt x="577" y="66"/>
                  </a:moveTo>
                  <a:lnTo>
                    <a:pt x="527" y="73"/>
                  </a:lnTo>
                  <a:lnTo>
                    <a:pt x="527" y="75"/>
                  </a:lnTo>
                  <a:lnTo>
                    <a:pt x="577" y="68"/>
                  </a:lnTo>
                  <a:lnTo>
                    <a:pt x="577" y="66"/>
                  </a:lnTo>
                  <a:close/>
                  <a:moveTo>
                    <a:pt x="630" y="57"/>
                  </a:moveTo>
                  <a:lnTo>
                    <a:pt x="579" y="64"/>
                  </a:lnTo>
                  <a:lnTo>
                    <a:pt x="579" y="66"/>
                  </a:lnTo>
                  <a:lnTo>
                    <a:pt x="630" y="59"/>
                  </a:lnTo>
                  <a:lnTo>
                    <a:pt x="630" y="57"/>
                  </a:lnTo>
                  <a:close/>
                  <a:moveTo>
                    <a:pt x="682" y="48"/>
                  </a:moveTo>
                  <a:lnTo>
                    <a:pt x="632" y="57"/>
                  </a:lnTo>
                  <a:lnTo>
                    <a:pt x="632" y="59"/>
                  </a:lnTo>
                  <a:lnTo>
                    <a:pt x="683" y="50"/>
                  </a:lnTo>
                  <a:lnTo>
                    <a:pt x="682" y="48"/>
                  </a:lnTo>
                  <a:close/>
                  <a:moveTo>
                    <a:pt x="735" y="41"/>
                  </a:moveTo>
                  <a:lnTo>
                    <a:pt x="685" y="48"/>
                  </a:lnTo>
                  <a:lnTo>
                    <a:pt x="685" y="50"/>
                  </a:lnTo>
                  <a:lnTo>
                    <a:pt x="735" y="43"/>
                  </a:lnTo>
                  <a:lnTo>
                    <a:pt x="735" y="41"/>
                  </a:lnTo>
                  <a:close/>
                  <a:moveTo>
                    <a:pt x="788" y="32"/>
                  </a:moveTo>
                  <a:lnTo>
                    <a:pt x="737" y="41"/>
                  </a:lnTo>
                  <a:lnTo>
                    <a:pt x="737" y="43"/>
                  </a:lnTo>
                  <a:lnTo>
                    <a:pt x="788" y="34"/>
                  </a:lnTo>
                  <a:lnTo>
                    <a:pt x="788" y="32"/>
                  </a:lnTo>
                  <a:close/>
                  <a:moveTo>
                    <a:pt x="840" y="25"/>
                  </a:moveTo>
                  <a:lnTo>
                    <a:pt x="790" y="32"/>
                  </a:lnTo>
                  <a:lnTo>
                    <a:pt x="790" y="34"/>
                  </a:lnTo>
                  <a:lnTo>
                    <a:pt x="840" y="27"/>
                  </a:lnTo>
                  <a:lnTo>
                    <a:pt x="840" y="25"/>
                  </a:lnTo>
                  <a:close/>
                  <a:moveTo>
                    <a:pt x="893" y="16"/>
                  </a:moveTo>
                  <a:lnTo>
                    <a:pt x="841" y="23"/>
                  </a:lnTo>
                  <a:lnTo>
                    <a:pt x="841" y="27"/>
                  </a:lnTo>
                  <a:lnTo>
                    <a:pt x="893" y="18"/>
                  </a:lnTo>
                  <a:lnTo>
                    <a:pt x="893" y="16"/>
                  </a:lnTo>
                  <a:close/>
                  <a:moveTo>
                    <a:pt x="946" y="7"/>
                  </a:moveTo>
                  <a:lnTo>
                    <a:pt x="895" y="16"/>
                  </a:lnTo>
                  <a:lnTo>
                    <a:pt x="895" y="18"/>
                  </a:lnTo>
                  <a:lnTo>
                    <a:pt x="946" y="11"/>
                  </a:lnTo>
                  <a:lnTo>
                    <a:pt x="946" y="7"/>
                  </a:lnTo>
                  <a:close/>
                  <a:moveTo>
                    <a:pt x="999" y="0"/>
                  </a:moveTo>
                  <a:lnTo>
                    <a:pt x="998" y="0"/>
                  </a:lnTo>
                  <a:lnTo>
                    <a:pt x="948" y="7"/>
                  </a:lnTo>
                  <a:lnTo>
                    <a:pt x="948" y="9"/>
                  </a:lnTo>
                  <a:lnTo>
                    <a:pt x="998" y="2"/>
                  </a:lnTo>
                  <a:lnTo>
                    <a:pt x="999" y="2"/>
                  </a:lnTo>
                  <a:lnTo>
                    <a:pt x="999"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971"/>
            <p:cNvSpPr>
              <a:spLocks noEditPoints="1"/>
            </p:cNvSpPr>
            <p:nvPr/>
          </p:nvSpPr>
          <p:spPr bwMode="auto">
            <a:xfrm>
              <a:off x="2904" y="1966"/>
              <a:ext cx="999" cy="157"/>
            </a:xfrm>
            <a:custGeom>
              <a:avLst/>
              <a:gdLst>
                <a:gd name="T0" fmla="*/ 0 w 999"/>
                <a:gd name="T1" fmla="*/ 155 h 157"/>
                <a:gd name="T2" fmla="*/ 0 w 999"/>
                <a:gd name="T3" fmla="*/ 157 h 157"/>
                <a:gd name="T4" fmla="*/ 51 w 999"/>
                <a:gd name="T5" fmla="*/ 150 h 157"/>
                <a:gd name="T6" fmla="*/ 103 w 999"/>
                <a:gd name="T7" fmla="*/ 139 h 157"/>
                <a:gd name="T8" fmla="*/ 53 w 999"/>
                <a:gd name="T9" fmla="*/ 148 h 157"/>
                <a:gd name="T10" fmla="*/ 103 w 999"/>
                <a:gd name="T11" fmla="*/ 139 h 157"/>
                <a:gd name="T12" fmla="*/ 105 w 999"/>
                <a:gd name="T13" fmla="*/ 139 h 157"/>
                <a:gd name="T14" fmla="*/ 156 w 999"/>
                <a:gd name="T15" fmla="*/ 132 h 157"/>
                <a:gd name="T16" fmla="*/ 209 w 999"/>
                <a:gd name="T17" fmla="*/ 123 h 157"/>
                <a:gd name="T18" fmla="*/ 158 w 999"/>
                <a:gd name="T19" fmla="*/ 132 h 157"/>
                <a:gd name="T20" fmla="*/ 209 w 999"/>
                <a:gd name="T21" fmla="*/ 123 h 157"/>
                <a:gd name="T22" fmla="*/ 211 w 999"/>
                <a:gd name="T23" fmla="*/ 123 h 157"/>
                <a:gd name="T24" fmla="*/ 263 w 999"/>
                <a:gd name="T25" fmla="*/ 116 h 157"/>
                <a:gd name="T26" fmla="*/ 314 w 999"/>
                <a:gd name="T27" fmla="*/ 107 h 157"/>
                <a:gd name="T28" fmla="*/ 264 w 999"/>
                <a:gd name="T29" fmla="*/ 116 h 157"/>
                <a:gd name="T30" fmla="*/ 314 w 999"/>
                <a:gd name="T31" fmla="*/ 107 h 157"/>
                <a:gd name="T32" fmla="*/ 316 w 999"/>
                <a:gd name="T33" fmla="*/ 105 h 157"/>
                <a:gd name="T34" fmla="*/ 367 w 999"/>
                <a:gd name="T35" fmla="*/ 100 h 157"/>
                <a:gd name="T36" fmla="*/ 419 w 999"/>
                <a:gd name="T37" fmla="*/ 89 h 157"/>
                <a:gd name="T38" fmla="*/ 369 w 999"/>
                <a:gd name="T39" fmla="*/ 100 h 157"/>
                <a:gd name="T40" fmla="*/ 419 w 999"/>
                <a:gd name="T41" fmla="*/ 89 h 157"/>
                <a:gd name="T42" fmla="*/ 421 w 999"/>
                <a:gd name="T43" fmla="*/ 89 h 157"/>
                <a:gd name="T44" fmla="*/ 472 w 999"/>
                <a:gd name="T45" fmla="*/ 84 h 157"/>
                <a:gd name="T46" fmla="*/ 525 w 999"/>
                <a:gd name="T47" fmla="*/ 73 h 157"/>
                <a:gd name="T48" fmla="*/ 474 w 999"/>
                <a:gd name="T49" fmla="*/ 84 h 157"/>
                <a:gd name="T50" fmla="*/ 525 w 999"/>
                <a:gd name="T51" fmla="*/ 73 h 157"/>
                <a:gd name="T52" fmla="*/ 527 w 999"/>
                <a:gd name="T53" fmla="*/ 73 h 157"/>
                <a:gd name="T54" fmla="*/ 577 w 999"/>
                <a:gd name="T55" fmla="*/ 68 h 157"/>
                <a:gd name="T56" fmla="*/ 630 w 999"/>
                <a:gd name="T57" fmla="*/ 57 h 157"/>
                <a:gd name="T58" fmla="*/ 579 w 999"/>
                <a:gd name="T59" fmla="*/ 66 h 157"/>
                <a:gd name="T60" fmla="*/ 630 w 999"/>
                <a:gd name="T61" fmla="*/ 57 h 157"/>
                <a:gd name="T62" fmla="*/ 632 w 999"/>
                <a:gd name="T63" fmla="*/ 57 h 157"/>
                <a:gd name="T64" fmla="*/ 683 w 999"/>
                <a:gd name="T65" fmla="*/ 50 h 157"/>
                <a:gd name="T66" fmla="*/ 735 w 999"/>
                <a:gd name="T67" fmla="*/ 41 h 157"/>
                <a:gd name="T68" fmla="*/ 685 w 999"/>
                <a:gd name="T69" fmla="*/ 50 h 157"/>
                <a:gd name="T70" fmla="*/ 735 w 999"/>
                <a:gd name="T71" fmla="*/ 41 h 157"/>
                <a:gd name="T72" fmla="*/ 737 w 999"/>
                <a:gd name="T73" fmla="*/ 41 h 157"/>
                <a:gd name="T74" fmla="*/ 788 w 999"/>
                <a:gd name="T75" fmla="*/ 34 h 157"/>
                <a:gd name="T76" fmla="*/ 840 w 999"/>
                <a:gd name="T77" fmla="*/ 25 h 157"/>
                <a:gd name="T78" fmla="*/ 790 w 999"/>
                <a:gd name="T79" fmla="*/ 34 h 157"/>
                <a:gd name="T80" fmla="*/ 840 w 999"/>
                <a:gd name="T81" fmla="*/ 25 h 157"/>
                <a:gd name="T82" fmla="*/ 841 w 999"/>
                <a:gd name="T83" fmla="*/ 23 h 157"/>
                <a:gd name="T84" fmla="*/ 893 w 999"/>
                <a:gd name="T85" fmla="*/ 18 h 157"/>
                <a:gd name="T86" fmla="*/ 946 w 999"/>
                <a:gd name="T87" fmla="*/ 7 h 157"/>
                <a:gd name="T88" fmla="*/ 895 w 999"/>
                <a:gd name="T89" fmla="*/ 18 h 157"/>
                <a:gd name="T90" fmla="*/ 946 w 999"/>
                <a:gd name="T91" fmla="*/ 7 h 157"/>
                <a:gd name="T92" fmla="*/ 998 w 999"/>
                <a:gd name="T93" fmla="*/ 0 h 157"/>
                <a:gd name="T94" fmla="*/ 948 w 999"/>
                <a:gd name="T95" fmla="*/ 9 h 157"/>
                <a:gd name="T96" fmla="*/ 999 w 999"/>
                <a:gd name="T9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9" h="157">
                  <a:moveTo>
                    <a:pt x="51" y="146"/>
                  </a:moveTo>
                  <a:lnTo>
                    <a:pt x="0" y="155"/>
                  </a:lnTo>
                  <a:lnTo>
                    <a:pt x="0" y="155"/>
                  </a:lnTo>
                  <a:lnTo>
                    <a:pt x="0" y="157"/>
                  </a:lnTo>
                  <a:lnTo>
                    <a:pt x="0" y="157"/>
                  </a:lnTo>
                  <a:lnTo>
                    <a:pt x="51" y="150"/>
                  </a:lnTo>
                  <a:lnTo>
                    <a:pt x="51" y="146"/>
                  </a:lnTo>
                  <a:moveTo>
                    <a:pt x="103" y="139"/>
                  </a:moveTo>
                  <a:lnTo>
                    <a:pt x="53" y="146"/>
                  </a:lnTo>
                  <a:lnTo>
                    <a:pt x="53" y="148"/>
                  </a:lnTo>
                  <a:lnTo>
                    <a:pt x="105" y="141"/>
                  </a:lnTo>
                  <a:lnTo>
                    <a:pt x="103" y="139"/>
                  </a:lnTo>
                  <a:moveTo>
                    <a:pt x="156" y="130"/>
                  </a:moveTo>
                  <a:lnTo>
                    <a:pt x="105" y="139"/>
                  </a:lnTo>
                  <a:lnTo>
                    <a:pt x="106" y="141"/>
                  </a:lnTo>
                  <a:lnTo>
                    <a:pt x="156" y="132"/>
                  </a:lnTo>
                  <a:lnTo>
                    <a:pt x="156" y="130"/>
                  </a:lnTo>
                  <a:moveTo>
                    <a:pt x="209" y="123"/>
                  </a:moveTo>
                  <a:lnTo>
                    <a:pt x="158" y="130"/>
                  </a:lnTo>
                  <a:lnTo>
                    <a:pt x="158" y="132"/>
                  </a:lnTo>
                  <a:lnTo>
                    <a:pt x="209" y="125"/>
                  </a:lnTo>
                  <a:lnTo>
                    <a:pt x="209" y="123"/>
                  </a:lnTo>
                  <a:moveTo>
                    <a:pt x="261" y="114"/>
                  </a:moveTo>
                  <a:lnTo>
                    <a:pt x="211" y="123"/>
                  </a:lnTo>
                  <a:lnTo>
                    <a:pt x="211" y="125"/>
                  </a:lnTo>
                  <a:lnTo>
                    <a:pt x="263" y="116"/>
                  </a:lnTo>
                  <a:lnTo>
                    <a:pt x="261" y="114"/>
                  </a:lnTo>
                  <a:moveTo>
                    <a:pt x="314" y="107"/>
                  </a:moveTo>
                  <a:lnTo>
                    <a:pt x="263" y="114"/>
                  </a:lnTo>
                  <a:lnTo>
                    <a:pt x="264" y="116"/>
                  </a:lnTo>
                  <a:lnTo>
                    <a:pt x="314" y="109"/>
                  </a:lnTo>
                  <a:lnTo>
                    <a:pt x="314" y="107"/>
                  </a:lnTo>
                  <a:moveTo>
                    <a:pt x="367" y="98"/>
                  </a:moveTo>
                  <a:lnTo>
                    <a:pt x="316" y="105"/>
                  </a:lnTo>
                  <a:lnTo>
                    <a:pt x="316" y="107"/>
                  </a:lnTo>
                  <a:lnTo>
                    <a:pt x="367" y="100"/>
                  </a:lnTo>
                  <a:lnTo>
                    <a:pt x="367" y="98"/>
                  </a:lnTo>
                  <a:moveTo>
                    <a:pt x="419" y="89"/>
                  </a:moveTo>
                  <a:lnTo>
                    <a:pt x="369" y="98"/>
                  </a:lnTo>
                  <a:lnTo>
                    <a:pt x="369" y="100"/>
                  </a:lnTo>
                  <a:lnTo>
                    <a:pt x="419" y="91"/>
                  </a:lnTo>
                  <a:lnTo>
                    <a:pt x="419" y="89"/>
                  </a:lnTo>
                  <a:moveTo>
                    <a:pt x="472" y="82"/>
                  </a:moveTo>
                  <a:lnTo>
                    <a:pt x="421" y="89"/>
                  </a:lnTo>
                  <a:lnTo>
                    <a:pt x="421" y="91"/>
                  </a:lnTo>
                  <a:lnTo>
                    <a:pt x="472" y="84"/>
                  </a:lnTo>
                  <a:lnTo>
                    <a:pt x="472" y="82"/>
                  </a:lnTo>
                  <a:moveTo>
                    <a:pt x="525" y="73"/>
                  </a:moveTo>
                  <a:lnTo>
                    <a:pt x="474" y="82"/>
                  </a:lnTo>
                  <a:lnTo>
                    <a:pt x="474" y="84"/>
                  </a:lnTo>
                  <a:lnTo>
                    <a:pt x="525" y="75"/>
                  </a:lnTo>
                  <a:lnTo>
                    <a:pt x="525" y="73"/>
                  </a:lnTo>
                  <a:moveTo>
                    <a:pt x="577" y="66"/>
                  </a:moveTo>
                  <a:lnTo>
                    <a:pt x="527" y="73"/>
                  </a:lnTo>
                  <a:lnTo>
                    <a:pt x="527" y="75"/>
                  </a:lnTo>
                  <a:lnTo>
                    <a:pt x="577" y="68"/>
                  </a:lnTo>
                  <a:lnTo>
                    <a:pt x="577" y="66"/>
                  </a:lnTo>
                  <a:moveTo>
                    <a:pt x="630" y="57"/>
                  </a:moveTo>
                  <a:lnTo>
                    <a:pt x="579" y="64"/>
                  </a:lnTo>
                  <a:lnTo>
                    <a:pt x="579" y="66"/>
                  </a:lnTo>
                  <a:lnTo>
                    <a:pt x="630" y="59"/>
                  </a:lnTo>
                  <a:lnTo>
                    <a:pt x="630" y="57"/>
                  </a:lnTo>
                  <a:moveTo>
                    <a:pt x="682" y="48"/>
                  </a:moveTo>
                  <a:lnTo>
                    <a:pt x="632" y="57"/>
                  </a:lnTo>
                  <a:lnTo>
                    <a:pt x="632" y="59"/>
                  </a:lnTo>
                  <a:lnTo>
                    <a:pt x="683" y="50"/>
                  </a:lnTo>
                  <a:lnTo>
                    <a:pt x="682" y="48"/>
                  </a:lnTo>
                  <a:moveTo>
                    <a:pt x="735" y="41"/>
                  </a:moveTo>
                  <a:lnTo>
                    <a:pt x="685" y="48"/>
                  </a:lnTo>
                  <a:lnTo>
                    <a:pt x="685" y="50"/>
                  </a:lnTo>
                  <a:lnTo>
                    <a:pt x="735" y="43"/>
                  </a:lnTo>
                  <a:lnTo>
                    <a:pt x="735" y="41"/>
                  </a:lnTo>
                  <a:moveTo>
                    <a:pt x="788" y="32"/>
                  </a:moveTo>
                  <a:lnTo>
                    <a:pt x="737" y="41"/>
                  </a:lnTo>
                  <a:lnTo>
                    <a:pt x="737" y="43"/>
                  </a:lnTo>
                  <a:lnTo>
                    <a:pt x="788" y="34"/>
                  </a:lnTo>
                  <a:lnTo>
                    <a:pt x="788" y="32"/>
                  </a:lnTo>
                  <a:moveTo>
                    <a:pt x="840" y="25"/>
                  </a:moveTo>
                  <a:lnTo>
                    <a:pt x="790" y="32"/>
                  </a:lnTo>
                  <a:lnTo>
                    <a:pt x="790" y="34"/>
                  </a:lnTo>
                  <a:lnTo>
                    <a:pt x="840" y="27"/>
                  </a:lnTo>
                  <a:lnTo>
                    <a:pt x="840" y="25"/>
                  </a:lnTo>
                  <a:moveTo>
                    <a:pt x="893" y="16"/>
                  </a:moveTo>
                  <a:lnTo>
                    <a:pt x="841" y="23"/>
                  </a:lnTo>
                  <a:lnTo>
                    <a:pt x="841" y="27"/>
                  </a:lnTo>
                  <a:lnTo>
                    <a:pt x="893" y="18"/>
                  </a:lnTo>
                  <a:lnTo>
                    <a:pt x="893" y="16"/>
                  </a:lnTo>
                  <a:moveTo>
                    <a:pt x="946" y="7"/>
                  </a:moveTo>
                  <a:lnTo>
                    <a:pt x="895" y="16"/>
                  </a:lnTo>
                  <a:lnTo>
                    <a:pt x="895" y="18"/>
                  </a:lnTo>
                  <a:lnTo>
                    <a:pt x="946" y="11"/>
                  </a:lnTo>
                  <a:lnTo>
                    <a:pt x="946" y="7"/>
                  </a:lnTo>
                  <a:moveTo>
                    <a:pt x="999" y="0"/>
                  </a:moveTo>
                  <a:lnTo>
                    <a:pt x="998" y="0"/>
                  </a:lnTo>
                  <a:lnTo>
                    <a:pt x="948" y="7"/>
                  </a:lnTo>
                  <a:lnTo>
                    <a:pt x="948" y="9"/>
                  </a:lnTo>
                  <a:lnTo>
                    <a:pt x="998" y="2"/>
                  </a:lnTo>
                  <a:lnTo>
                    <a:pt x="999" y="2"/>
                  </a:lnTo>
                  <a:lnTo>
                    <a:pt x="9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972"/>
            <p:cNvSpPr>
              <a:spLocks noEditPoints="1"/>
            </p:cNvSpPr>
            <p:nvPr/>
          </p:nvSpPr>
          <p:spPr bwMode="auto">
            <a:xfrm>
              <a:off x="2897" y="1918"/>
              <a:ext cx="999" cy="157"/>
            </a:xfrm>
            <a:custGeom>
              <a:avLst/>
              <a:gdLst>
                <a:gd name="T0" fmla="*/ 0 w 999"/>
                <a:gd name="T1" fmla="*/ 155 h 157"/>
                <a:gd name="T2" fmla="*/ 0 w 999"/>
                <a:gd name="T3" fmla="*/ 157 h 157"/>
                <a:gd name="T4" fmla="*/ 51 w 999"/>
                <a:gd name="T5" fmla="*/ 148 h 157"/>
                <a:gd name="T6" fmla="*/ 103 w 999"/>
                <a:gd name="T7" fmla="*/ 139 h 157"/>
                <a:gd name="T8" fmla="*/ 53 w 999"/>
                <a:gd name="T9" fmla="*/ 148 h 157"/>
                <a:gd name="T10" fmla="*/ 103 w 999"/>
                <a:gd name="T11" fmla="*/ 139 h 157"/>
                <a:gd name="T12" fmla="*/ 104 w 999"/>
                <a:gd name="T13" fmla="*/ 139 h 157"/>
                <a:gd name="T14" fmla="*/ 156 w 999"/>
                <a:gd name="T15" fmla="*/ 132 h 157"/>
                <a:gd name="T16" fmla="*/ 207 w 999"/>
                <a:gd name="T17" fmla="*/ 123 h 157"/>
                <a:gd name="T18" fmla="*/ 158 w 999"/>
                <a:gd name="T19" fmla="*/ 132 h 157"/>
                <a:gd name="T20" fmla="*/ 207 w 999"/>
                <a:gd name="T21" fmla="*/ 123 h 157"/>
                <a:gd name="T22" fmla="*/ 211 w 999"/>
                <a:gd name="T23" fmla="*/ 121 h 157"/>
                <a:gd name="T24" fmla="*/ 261 w 999"/>
                <a:gd name="T25" fmla="*/ 116 h 157"/>
                <a:gd name="T26" fmla="*/ 314 w 999"/>
                <a:gd name="T27" fmla="*/ 105 h 157"/>
                <a:gd name="T28" fmla="*/ 262 w 999"/>
                <a:gd name="T29" fmla="*/ 116 h 157"/>
                <a:gd name="T30" fmla="*/ 314 w 999"/>
                <a:gd name="T31" fmla="*/ 105 h 157"/>
                <a:gd name="T32" fmla="*/ 316 w 999"/>
                <a:gd name="T33" fmla="*/ 105 h 157"/>
                <a:gd name="T34" fmla="*/ 367 w 999"/>
                <a:gd name="T35" fmla="*/ 100 h 157"/>
                <a:gd name="T36" fmla="*/ 419 w 999"/>
                <a:gd name="T37" fmla="*/ 89 h 157"/>
                <a:gd name="T38" fmla="*/ 369 w 999"/>
                <a:gd name="T39" fmla="*/ 100 h 157"/>
                <a:gd name="T40" fmla="*/ 419 w 999"/>
                <a:gd name="T41" fmla="*/ 89 h 157"/>
                <a:gd name="T42" fmla="*/ 420 w 999"/>
                <a:gd name="T43" fmla="*/ 89 h 157"/>
                <a:gd name="T44" fmla="*/ 472 w 999"/>
                <a:gd name="T45" fmla="*/ 84 h 157"/>
                <a:gd name="T46" fmla="*/ 523 w 999"/>
                <a:gd name="T47" fmla="*/ 73 h 157"/>
                <a:gd name="T48" fmla="*/ 474 w 999"/>
                <a:gd name="T49" fmla="*/ 82 h 157"/>
                <a:gd name="T50" fmla="*/ 523 w 999"/>
                <a:gd name="T51" fmla="*/ 73 h 157"/>
                <a:gd name="T52" fmla="*/ 525 w 999"/>
                <a:gd name="T53" fmla="*/ 73 h 157"/>
                <a:gd name="T54" fmla="*/ 577 w 999"/>
                <a:gd name="T55" fmla="*/ 66 h 157"/>
                <a:gd name="T56" fmla="*/ 630 w 999"/>
                <a:gd name="T57" fmla="*/ 57 h 157"/>
                <a:gd name="T58" fmla="*/ 578 w 999"/>
                <a:gd name="T59" fmla="*/ 66 h 157"/>
                <a:gd name="T60" fmla="*/ 630 w 999"/>
                <a:gd name="T61" fmla="*/ 57 h 157"/>
                <a:gd name="T62" fmla="*/ 632 w 999"/>
                <a:gd name="T63" fmla="*/ 57 h 157"/>
                <a:gd name="T64" fmla="*/ 681 w 999"/>
                <a:gd name="T65" fmla="*/ 50 h 157"/>
                <a:gd name="T66" fmla="*/ 735 w 999"/>
                <a:gd name="T67" fmla="*/ 41 h 157"/>
                <a:gd name="T68" fmla="*/ 683 w 999"/>
                <a:gd name="T69" fmla="*/ 50 h 157"/>
                <a:gd name="T70" fmla="*/ 735 w 999"/>
                <a:gd name="T71" fmla="*/ 41 h 157"/>
                <a:gd name="T72" fmla="*/ 736 w 999"/>
                <a:gd name="T73" fmla="*/ 39 h 157"/>
                <a:gd name="T74" fmla="*/ 788 w 999"/>
                <a:gd name="T75" fmla="*/ 34 h 157"/>
                <a:gd name="T76" fmla="*/ 839 w 999"/>
                <a:gd name="T77" fmla="*/ 23 h 157"/>
                <a:gd name="T78" fmla="*/ 790 w 999"/>
                <a:gd name="T79" fmla="*/ 34 h 157"/>
                <a:gd name="T80" fmla="*/ 839 w 999"/>
                <a:gd name="T81" fmla="*/ 23 h 157"/>
                <a:gd name="T82" fmla="*/ 841 w 999"/>
                <a:gd name="T83" fmla="*/ 23 h 157"/>
                <a:gd name="T84" fmla="*/ 893 w 999"/>
                <a:gd name="T85" fmla="*/ 18 h 157"/>
                <a:gd name="T86" fmla="*/ 944 w 999"/>
                <a:gd name="T87" fmla="*/ 7 h 157"/>
                <a:gd name="T88" fmla="*/ 894 w 999"/>
                <a:gd name="T89" fmla="*/ 18 h 157"/>
                <a:gd name="T90" fmla="*/ 944 w 999"/>
                <a:gd name="T91" fmla="*/ 7 h 157"/>
                <a:gd name="T92" fmla="*/ 997 w 999"/>
                <a:gd name="T93" fmla="*/ 0 h 157"/>
                <a:gd name="T94" fmla="*/ 946 w 999"/>
                <a:gd name="T95" fmla="*/ 9 h 157"/>
                <a:gd name="T96" fmla="*/ 999 w 999"/>
                <a:gd name="T9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9" h="157">
                  <a:moveTo>
                    <a:pt x="51" y="146"/>
                  </a:moveTo>
                  <a:lnTo>
                    <a:pt x="0" y="155"/>
                  </a:lnTo>
                  <a:lnTo>
                    <a:pt x="0" y="155"/>
                  </a:lnTo>
                  <a:lnTo>
                    <a:pt x="0" y="157"/>
                  </a:lnTo>
                  <a:lnTo>
                    <a:pt x="0" y="157"/>
                  </a:lnTo>
                  <a:lnTo>
                    <a:pt x="51" y="148"/>
                  </a:lnTo>
                  <a:lnTo>
                    <a:pt x="51" y="146"/>
                  </a:lnTo>
                  <a:close/>
                  <a:moveTo>
                    <a:pt x="103" y="139"/>
                  </a:moveTo>
                  <a:lnTo>
                    <a:pt x="53" y="146"/>
                  </a:lnTo>
                  <a:lnTo>
                    <a:pt x="53" y="148"/>
                  </a:lnTo>
                  <a:lnTo>
                    <a:pt x="103" y="141"/>
                  </a:lnTo>
                  <a:lnTo>
                    <a:pt x="103" y="139"/>
                  </a:lnTo>
                  <a:close/>
                  <a:moveTo>
                    <a:pt x="156" y="130"/>
                  </a:moveTo>
                  <a:lnTo>
                    <a:pt x="104" y="139"/>
                  </a:lnTo>
                  <a:lnTo>
                    <a:pt x="104" y="141"/>
                  </a:lnTo>
                  <a:lnTo>
                    <a:pt x="156" y="132"/>
                  </a:lnTo>
                  <a:lnTo>
                    <a:pt x="156" y="130"/>
                  </a:lnTo>
                  <a:close/>
                  <a:moveTo>
                    <a:pt x="207" y="123"/>
                  </a:moveTo>
                  <a:lnTo>
                    <a:pt x="158" y="130"/>
                  </a:lnTo>
                  <a:lnTo>
                    <a:pt x="158" y="132"/>
                  </a:lnTo>
                  <a:lnTo>
                    <a:pt x="209" y="125"/>
                  </a:lnTo>
                  <a:lnTo>
                    <a:pt x="207" y="123"/>
                  </a:lnTo>
                  <a:close/>
                  <a:moveTo>
                    <a:pt x="261" y="114"/>
                  </a:moveTo>
                  <a:lnTo>
                    <a:pt x="211" y="121"/>
                  </a:lnTo>
                  <a:lnTo>
                    <a:pt x="211" y="123"/>
                  </a:lnTo>
                  <a:lnTo>
                    <a:pt x="261" y="116"/>
                  </a:lnTo>
                  <a:lnTo>
                    <a:pt x="261" y="114"/>
                  </a:lnTo>
                  <a:close/>
                  <a:moveTo>
                    <a:pt x="314" y="105"/>
                  </a:moveTo>
                  <a:lnTo>
                    <a:pt x="262" y="114"/>
                  </a:lnTo>
                  <a:lnTo>
                    <a:pt x="262" y="116"/>
                  </a:lnTo>
                  <a:lnTo>
                    <a:pt x="314" y="107"/>
                  </a:lnTo>
                  <a:lnTo>
                    <a:pt x="314" y="105"/>
                  </a:lnTo>
                  <a:close/>
                  <a:moveTo>
                    <a:pt x="365" y="98"/>
                  </a:moveTo>
                  <a:lnTo>
                    <a:pt x="316" y="105"/>
                  </a:lnTo>
                  <a:lnTo>
                    <a:pt x="316" y="107"/>
                  </a:lnTo>
                  <a:lnTo>
                    <a:pt x="367" y="100"/>
                  </a:lnTo>
                  <a:lnTo>
                    <a:pt x="365" y="98"/>
                  </a:lnTo>
                  <a:close/>
                  <a:moveTo>
                    <a:pt x="419" y="89"/>
                  </a:moveTo>
                  <a:lnTo>
                    <a:pt x="367" y="98"/>
                  </a:lnTo>
                  <a:lnTo>
                    <a:pt x="369" y="100"/>
                  </a:lnTo>
                  <a:lnTo>
                    <a:pt x="419" y="91"/>
                  </a:lnTo>
                  <a:lnTo>
                    <a:pt x="419" y="89"/>
                  </a:lnTo>
                  <a:close/>
                  <a:moveTo>
                    <a:pt x="472" y="82"/>
                  </a:moveTo>
                  <a:lnTo>
                    <a:pt x="420" y="89"/>
                  </a:lnTo>
                  <a:lnTo>
                    <a:pt x="420" y="91"/>
                  </a:lnTo>
                  <a:lnTo>
                    <a:pt x="472" y="84"/>
                  </a:lnTo>
                  <a:lnTo>
                    <a:pt x="472" y="82"/>
                  </a:lnTo>
                  <a:close/>
                  <a:moveTo>
                    <a:pt x="523" y="73"/>
                  </a:moveTo>
                  <a:lnTo>
                    <a:pt x="474" y="80"/>
                  </a:lnTo>
                  <a:lnTo>
                    <a:pt x="474" y="82"/>
                  </a:lnTo>
                  <a:lnTo>
                    <a:pt x="523" y="75"/>
                  </a:lnTo>
                  <a:lnTo>
                    <a:pt x="523" y="73"/>
                  </a:lnTo>
                  <a:close/>
                  <a:moveTo>
                    <a:pt x="577" y="64"/>
                  </a:moveTo>
                  <a:lnTo>
                    <a:pt x="525" y="73"/>
                  </a:lnTo>
                  <a:lnTo>
                    <a:pt x="527" y="75"/>
                  </a:lnTo>
                  <a:lnTo>
                    <a:pt x="577" y="66"/>
                  </a:lnTo>
                  <a:lnTo>
                    <a:pt x="577" y="64"/>
                  </a:lnTo>
                  <a:close/>
                  <a:moveTo>
                    <a:pt x="630" y="57"/>
                  </a:moveTo>
                  <a:lnTo>
                    <a:pt x="578" y="64"/>
                  </a:lnTo>
                  <a:lnTo>
                    <a:pt x="578" y="66"/>
                  </a:lnTo>
                  <a:lnTo>
                    <a:pt x="630" y="59"/>
                  </a:lnTo>
                  <a:lnTo>
                    <a:pt x="630" y="57"/>
                  </a:lnTo>
                  <a:close/>
                  <a:moveTo>
                    <a:pt x="681" y="48"/>
                  </a:moveTo>
                  <a:lnTo>
                    <a:pt x="632" y="57"/>
                  </a:lnTo>
                  <a:lnTo>
                    <a:pt x="632" y="59"/>
                  </a:lnTo>
                  <a:lnTo>
                    <a:pt x="681" y="50"/>
                  </a:lnTo>
                  <a:lnTo>
                    <a:pt x="681" y="48"/>
                  </a:lnTo>
                  <a:close/>
                  <a:moveTo>
                    <a:pt x="735" y="41"/>
                  </a:moveTo>
                  <a:lnTo>
                    <a:pt x="683" y="48"/>
                  </a:lnTo>
                  <a:lnTo>
                    <a:pt x="683" y="50"/>
                  </a:lnTo>
                  <a:lnTo>
                    <a:pt x="735" y="43"/>
                  </a:lnTo>
                  <a:lnTo>
                    <a:pt x="735" y="41"/>
                  </a:lnTo>
                  <a:close/>
                  <a:moveTo>
                    <a:pt x="788" y="32"/>
                  </a:moveTo>
                  <a:lnTo>
                    <a:pt x="736" y="39"/>
                  </a:lnTo>
                  <a:lnTo>
                    <a:pt x="736" y="41"/>
                  </a:lnTo>
                  <a:lnTo>
                    <a:pt x="788" y="34"/>
                  </a:lnTo>
                  <a:lnTo>
                    <a:pt x="788" y="32"/>
                  </a:lnTo>
                  <a:close/>
                  <a:moveTo>
                    <a:pt x="839" y="23"/>
                  </a:moveTo>
                  <a:lnTo>
                    <a:pt x="790" y="32"/>
                  </a:lnTo>
                  <a:lnTo>
                    <a:pt x="790" y="34"/>
                  </a:lnTo>
                  <a:lnTo>
                    <a:pt x="839" y="25"/>
                  </a:lnTo>
                  <a:lnTo>
                    <a:pt x="839" y="23"/>
                  </a:lnTo>
                  <a:close/>
                  <a:moveTo>
                    <a:pt x="893" y="16"/>
                  </a:moveTo>
                  <a:lnTo>
                    <a:pt x="841" y="23"/>
                  </a:lnTo>
                  <a:lnTo>
                    <a:pt x="841" y="25"/>
                  </a:lnTo>
                  <a:lnTo>
                    <a:pt x="893" y="18"/>
                  </a:lnTo>
                  <a:lnTo>
                    <a:pt x="893" y="16"/>
                  </a:lnTo>
                  <a:close/>
                  <a:moveTo>
                    <a:pt x="944" y="7"/>
                  </a:moveTo>
                  <a:lnTo>
                    <a:pt x="894" y="16"/>
                  </a:lnTo>
                  <a:lnTo>
                    <a:pt x="894" y="18"/>
                  </a:lnTo>
                  <a:lnTo>
                    <a:pt x="944" y="9"/>
                  </a:lnTo>
                  <a:lnTo>
                    <a:pt x="944" y="7"/>
                  </a:lnTo>
                  <a:close/>
                  <a:moveTo>
                    <a:pt x="997" y="0"/>
                  </a:moveTo>
                  <a:lnTo>
                    <a:pt x="997" y="0"/>
                  </a:lnTo>
                  <a:lnTo>
                    <a:pt x="946" y="7"/>
                  </a:lnTo>
                  <a:lnTo>
                    <a:pt x="946" y="9"/>
                  </a:lnTo>
                  <a:lnTo>
                    <a:pt x="997" y="2"/>
                  </a:lnTo>
                  <a:lnTo>
                    <a:pt x="999" y="2"/>
                  </a:lnTo>
                  <a:lnTo>
                    <a:pt x="997"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973"/>
            <p:cNvSpPr>
              <a:spLocks noEditPoints="1"/>
            </p:cNvSpPr>
            <p:nvPr/>
          </p:nvSpPr>
          <p:spPr bwMode="auto">
            <a:xfrm>
              <a:off x="2897" y="1918"/>
              <a:ext cx="999" cy="157"/>
            </a:xfrm>
            <a:custGeom>
              <a:avLst/>
              <a:gdLst>
                <a:gd name="T0" fmla="*/ 0 w 999"/>
                <a:gd name="T1" fmla="*/ 155 h 157"/>
                <a:gd name="T2" fmla="*/ 0 w 999"/>
                <a:gd name="T3" fmla="*/ 157 h 157"/>
                <a:gd name="T4" fmla="*/ 51 w 999"/>
                <a:gd name="T5" fmla="*/ 148 h 157"/>
                <a:gd name="T6" fmla="*/ 103 w 999"/>
                <a:gd name="T7" fmla="*/ 139 h 157"/>
                <a:gd name="T8" fmla="*/ 53 w 999"/>
                <a:gd name="T9" fmla="*/ 148 h 157"/>
                <a:gd name="T10" fmla="*/ 103 w 999"/>
                <a:gd name="T11" fmla="*/ 139 h 157"/>
                <a:gd name="T12" fmla="*/ 104 w 999"/>
                <a:gd name="T13" fmla="*/ 139 h 157"/>
                <a:gd name="T14" fmla="*/ 156 w 999"/>
                <a:gd name="T15" fmla="*/ 132 h 157"/>
                <a:gd name="T16" fmla="*/ 207 w 999"/>
                <a:gd name="T17" fmla="*/ 123 h 157"/>
                <a:gd name="T18" fmla="*/ 158 w 999"/>
                <a:gd name="T19" fmla="*/ 132 h 157"/>
                <a:gd name="T20" fmla="*/ 207 w 999"/>
                <a:gd name="T21" fmla="*/ 123 h 157"/>
                <a:gd name="T22" fmla="*/ 211 w 999"/>
                <a:gd name="T23" fmla="*/ 121 h 157"/>
                <a:gd name="T24" fmla="*/ 261 w 999"/>
                <a:gd name="T25" fmla="*/ 116 h 157"/>
                <a:gd name="T26" fmla="*/ 314 w 999"/>
                <a:gd name="T27" fmla="*/ 105 h 157"/>
                <a:gd name="T28" fmla="*/ 262 w 999"/>
                <a:gd name="T29" fmla="*/ 116 h 157"/>
                <a:gd name="T30" fmla="*/ 314 w 999"/>
                <a:gd name="T31" fmla="*/ 105 h 157"/>
                <a:gd name="T32" fmla="*/ 316 w 999"/>
                <a:gd name="T33" fmla="*/ 105 h 157"/>
                <a:gd name="T34" fmla="*/ 367 w 999"/>
                <a:gd name="T35" fmla="*/ 100 h 157"/>
                <a:gd name="T36" fmla="*/ 419 w 999"/>
                <a:gd name="T37" fmla="*/ 89 h 157"/>
                <a:gd name="T38" fmla="*/ 369 w 999"/>
                <a:gd name="T39" fmla="*/ 100 h 157"/>
                <a:gd name="T40" fmla="*/ 419 w 999"/>
                <a:gd name="T41" fmla="*/ 89 h 157"/>
                <a:gd name="T42" fmla="*/ 420 w 999"/>
                <a:gd name="T43" fmla="*/ 89 h 157"/>
                <a:gd name="T44" fmla="*/ 472 w 999"/>
                <a:gd name="T45" fmla="*/ 84 h 157"/>
                <a:gd name="T46" fmla="*/ 523 w 999"/>
                <a:gd name="T47" fmla="*/ 73 h 157"/>
                <a:gd name="T48" fmla="*/ 474 w 999"/>
                <a:gd name="T49" fmla="*/ 82 h 157"/>
                <a:gd name="T50" fmla="*/ 523 w 999"/>
                <a:gd name="T51" fmla="*/ 73 h 157"/>
                <a:gd name="T52" fmla="*/ 525 w 999"/>
                <a:gd name="T53" fmla="*/ 73 h 157"/>
                <a:gd name="T54" fmla="*/ 577 w 999"/>
                <a:gd name="T55" fmla="*/ 66 h 157"/>
                <a:gd name="T56" fmla="*/ 630 w 999"/>
                <a:gd name="T57" fmla="*/ 57 h 157"/>
                <a:gd name="T58" fmla="*/ 578 w 999"/>
                <a:gd name="T59" fmla="*/ 66 h 157"/>
                <a:gd name="T60" fmla="*/ 630 w 999"/>
                <a:gd name="T61" fmla="*/ 57 h 157"/>
                <a:gd name="T62" fmla="*/ 632 w 999"/>
                <a:gd name="T63" fmla="*/ 57 h 157"/>
                <a:gd name="T64" fmla="*/ 681 w 999"/>
                <a:gd name="T65" fmla="*/ 50 h 157"/>
                <a:gd name="T66" fmla="*/ 735 w 999"/>
                <a:gd name="T67" fmla="*/ 41 h 157"/>
                <a:gd name="T68" fmla="*/ 683 w 999"/>
                <a:gd name="T69" fmla="*/ 50 h 157"/>
                <a:gd name="T70" fmla="*/ 735 w 999"/>
                <a:gd name="T71" fmla="*/ 41 h 157"/>
                <a:gd name="T72" fmla="*/ 736 w 999"/>
                <a:gd name="T73" fmla="*/ 39 h 157"/>
                <a:gd name="T74" fmla="*/ 788 w 999"/>
                <a:gd name="T75" fmla="*/ 34 h 157"/>
                <a:gd name="T76" fmla="*/ 839 w 999"/>
                <a:gd name="T77" fmla="*/ 23 h 157"/>
                <a:gd name="T78" fmla="*/ 790 w 999"/>
                <a:gd name="T79" fmla="*/ 34 h 157"/>
                <a:gd name="T80" fmla="*/ 839 w 999"/>
                <a:gd name="T81" fmla="*/ 23 h 157"/>
                <a:gd name="T82" fmla="*/ 841 w 999"/>
                <a:gd name="T83" fmla="*/ 23 h 157"/>
                <a:gd name="T84" fmla="*/ 893 w 999"/>
                <a:gd name="T85" fmla="*/ 18 h 157"/>
                <a:gd name="T86" fmla="*/ 944 w 999"/>
                <a:gd name="T87" fmla="*/ 7 h 157"/>
                <a:gd name="T88" fmla="*/ 894 w 999"/>
                <a:gd name="T89" fmla="*/ 18 h 157"/>
                <a:gd name="T90" fmla="*/ 944 w 999"/>
                <a:gd name="T91" fmla="*/ 7 h 157"/>
                <a:gd name="T92" fmla="*/ 997 w 999"/>
                <a:gd name="T93" fmla="*/ 0 h 157"/>
                <a:gd name="T94" fmla="*/ 946 w 999"/>
                <a:gd name="T95" fmla="*/ 9 h 157"/>
                <a:gd name="T96" fmla="*/ 999 w 999"/>
                <a:gd name="T9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9" h="157">
                  <a:moveTo>
                    <a:pt x="51" y="146"/>
                  </a:moveTo>
                  <a:lnTo>
                    <a:pt x="0" y="155"/>
                  </a:lnTo>
                  <a:lnTo>
                    <a:pt x="0" y="155"/>
                  </a:lnTo>
                  <a:lnTo>
                    <a:pt x="0" y="157"/>
                  </a:lnTo>
                  <a:lnTo>
                    <a:pt x="0" y="157"/>
                  </a:lnTo>
                  <a:lnTo>
                    <a:pt x="51" y="148"/>
                  </a:lnTo>
                  <a:lnTo>
                    <a:pt x="51" y="146"/>
                  </a:lnTo>
                  <a:moveTo>
                    <a:pt x="103" y="139"/>
                  </a:moveTo>
                  <a:lnTo>
                    <a:pt x="53" y="146"/>
                  </a:lnTo>
                  <a:lnTo>
                    <a:pt x="53" y="148"/>
                  </a:lnTo>
                  <a:lnTo>
                    <a:pt x="103" y="141"/>
                  </a:lnTo>
                  <a:lnTo>
                    <a:pt x="103" y="139"/>
                  </a:lnTo>
                  <a:moveTo>
                    <a:pt x="156" y="130"/>
                  </a:moveTo>
                  <a:lnTo>
                    <a:pt x="104" y="139"/>
                  </a:lnTo>
                  <a:lnTo>
                    <a:pt x="104" y="141"/>
                  </a:lnTo>
                  <a:lnTo>
                    <a:pt x="156" y="132"/>
                  </a:lnTo>
                  <a:lnTo>
                    <a:pt x="156" y="130"/>
                  </a:lnTo>
                  <a:moveTo>
                    <a:pt x="207" y="123"/>
                  </a:moveTo>
                  <a:lnTo>
                    <a:pt x="158" y="130"/>
                  </a:lnTo>
                  <a:lnTo>
                    <a:pt x="158" y="132"/>
                  </a:lnTo>
                  <a:lnTo>
                    <a:pt x="209" y="125"/>
                  </a:lnTo>
                  <a:lnTo>
                    <a:pt x="207" y="123"/>
                  </a:lnTo>
                  <a:moveTo>
                    <a:pt x="261" y="114"/>
                  </a:moveTo>
                  <a:lnTo>
                    <a:pt x="211" y="121"/>
                  </a:lnTo>
                  <a:lnTo>
                    <a:pt x="211" y="123"/>
                  </a:lnTo>
                  <a:lnTo>
                    <a:pt x="261" y="116"/>
                  </a:lnTo>
                  <a:lnTo>
                    <a:pt x="261" y="114"/>
                  </a:lnTo>
                  <a:moveTo>
                    <a:pt x="314" y="105"/>
                  </a:moveTo>
                  <a:lnTo>
                    <a:pt x="262" y="114"/>
                  </a:lnTo>
                  <a:lnTo>
                    <a:pt x="262" y="116"/>
                  </a:lnTo>
                  <a:lnTo>
                    <a:pt x="314" y="107"/>
                  </a:lnTo>
                  <a:lnTo>
                    <a:pt x="314" y="105"/>
                  </a:lnTo>
                  <a:moveTo>
                    <a:pt x="365" y="98"/>
                  </a:moveTo>
                  <a:lnTo>
                    <a:pt x="316" y="105"/>
                  </a:lnTo>
                  <a:lnTo>
                    <a:pt x="316" y="107"/>
                  </a:lnTo>
                  <a:lnTo>
                    <a:pt x="367" y="100"/>
                  </a:lnTo>
                  <a:lnTo>
                    <a:pt x="365" y="98"/>
                  </a:lnTo>
                  <a:moveTo>
                    <a:pt x="419" y="89"/>
                  </a:moveTo>
                  <a:lnTo>
                    <a:pt x="367" y="98"/>
                  </a:lnTo>
                  <a:lnTo>
                    <a:pt x="369" y="100"/>
                  </a:lnTo>
                  <a:lnTo>
                    <a:pt x="419" y="91"/>
                  </a:lnTo>
                  <a:lnTo>
                    <a:pt x="419" y="89"/>
                  </a:lnTo>
                  <a:moveTo>
                    <a:pt x="472" y="82"/>
                  </a:moveTo>
                  <a:lnTo>
                    <a:pt x="420" y="89"/>
                  </a:lnTo>
                  <a:lnTo>
                    <a:pt x="420" y="91"/>
                  </a:lnTo>
                  <a:lnTo>
                    <a:pt x="472" y="84"/>
                  </a:lnTo>
                  <a:lnTo>
                    <a:pt x="472" y="82"/>
                  </a:lnTo>
                  <a:moveTo>
                    <a:pt x="523" y="73"/>
                  </a:moveTo>
                  <a:lnTo>
                    <a:pt x="474" y="80"/>
                  </a:lnTo>
                  <a:lnTo>
                    <a:pt x="474" y="82"/>
                  </a:lnTo>
                  <a:lnTo>
                    <a:pt x="523" y="75"/>
                  </a:lnTo>
                  <a:lnTo>
                    <a:pt x="523" y="73"/>
                  </a:lnTo>
                  <a:moveTo>
                    <a:pt x="577" y="64"/>
                  </a:moveTo>
                  <a:lnTo>
                    <a:pt x="525" y="73"/>
                  </a:lnTo>
                  <a:lnTo>
                    <a:pt x="527" y="75"/>
                  </a:lnTo>
                  <a:lnTo>
                    <a:pt x="577" y="66"/>
                  </a:lnTo>
                  <a:lnTo>
                    <a:pt x="577" y="64"/>
                  </a:lnTo>
                  <a:moveTo>
                    <a:pt x="630" y="57"/>
                  </a:moveTo>
                  <a:lnTo>
                    <a:pt x="578" y="64"/>
                  </a:lnTo>
                  <a:lnTo>
                    <a:pt x="578" y="66"/>
                  </a:lnTo>
                  <a:lnTo>
                    <a:pt x="630" y="59"/>
                  </a:lnTo>
                  <a:lnTo>
                    <a:pt x="630" y="57"/>
                  </a:lnTo>
                  <a:moveTo>
                    <a:pt x="681" y="48"/>
                  </a:moveTo>
                  <a:lnTo>
                    <a:pt x="632" y="57"/>
                  </a:lnTo>
                  <a:lnTo>
                    <a:pt x="632" y="59"/>
                  </a:lnTo>
                  <a:lnTo>
                    <a:pt x="681" y="50"/>
                  </a:lnTo>
                  <a:lnTo>
                    <a:pt x="681" y="48"/>
                  </a:lnTo>
                  <a:moveTo>
                    <a:pt x="735" y="41"/>
                  </a:moveTo>
                  <a:lnTo>
                    <a:pt x="683" y="48"/>
                  </a:lnTo>
                  <a:lnTo>
                    <a:pt x="683" y="50"/>
                  </a:lnTo>
                  <a:lnTo>
                    <a:pt x="735" y="43"/>
                  </a:lnTo>
                  <a:lnTo>
                    <a:pt x="735" y="41"/>
                  </a:lnTo>
                  <a:moveTo>
                    <a:pt x="788" y="32"/>
                  </a:moveTo>
                  <a:lnTo>
                    <a:pt x="736" y="39"/>
                  </a:lnTo>
                  <a:lnTo>
                    <a:pt x="736" y="41"/>
                  </a:lnTo>
                  <a:lnTo>
                    <a:pt x="788" y="34"/>
                  </a:lnTo>
                  <a:lnTo>
                    <a:pt x="788" y="32"/>
                  </a:lnTo>
                  <a:moveTo>
                    <a:pt x="839" y="23"/>
                  </a:moveTo>
                  <a:lnTo>
                    <a:pt x="790" y="32"/>
                  </a:lnTo>
                  <a:lnTo>
                    <a:pt x="790" y="34"/>
                  </a:lnTo>
                  <a:lnTo>
                    <a:pt x="839" y="25"/>
                  </a:lnTo>
                  <a:lnTo>
                    <a:pt x="839" y="23"/>
                  </a:lnTo>
                  <a:moveTo>
                    <a:pt x="893" y="16"/>
                  </a:moveTo>
                  <a:lnTo>
                    <a:pt x="841" y="23"/>
                  </a:lnTo>
                  <a:lnTo>
                    <a:pt x="841" y="25"/>
                  </a:lnTo>
                  <a:lnTo>
                    <a:pt x="893" y="18"/>
                  </a:lnTo>
                  <a:lnTo>
                    <a:pt x="893" y="16"/>
                  </a:lnTo>
                  <a:moveTo>
                    <a:pt x="944" y="7"/>
                  </a:moveTo>
                  <a:lnTo>
                    <a:pt x="894" y="16"/>
                  </a:lnTo>
                  <a:lnTo>
                    <a:pt x="894" y="18"/>
                  </a:lnTo>
                  <a:lnTo>
                    <a:pt x="944" y="9"/>
                  </a:lnTo>
                  <a:lnTo>
                    <a:pt x="944" y="7"/>
                  </a:lnTo>
                  <a:moveTo>
                    <a:pt x="997" y="0"/>
                  </a:moveTo>
                  <a:lnTo>
                    <a:pt x="997" y="0"/>
                  </a:lnTo>
                  <a:lnTo>
                    <a:pt x="946" y="7"/>
                  </a:lnTo>
                  <a:lnTo>
                    <a:pt x="946" y="9"/>
                  </a:lnTo>
                  <a:lnTo>
                    <a:pt x="997" y="2"/>
                  </a:lnTo>
                  <a:lnTo>
                    <a:pt x="999" y="2"/>
                  </a:lnTo>
                  <a:lnTo>
                    <a:pt x="9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974"/>
            <p:cNvSpPr/>
            <p:nvPr/>
          </p:nvSpPr>
          <p:spPr bwMode="auto">
            <a:xfrm>
              <a:off x="3834" y="1877"/>
              <a:ext cx="84" cy="534"/>
            </a:xfrm>
            <a:custGeom>
              <a:avLst/>
              <a:gdLst>
                <a:gd name="T0" fmla="*/ 2 w 84"/>
                <a:gd name="T1" fmla="*/ 0 h 534"/>
                <a:gd name="T2" fmla="*/ 0 w 84"/>
                <a:gd name="T3" fmla="*/ 2 h 534"/>
                <a:gd name="T4" fmla="*/ 0 w 84"/>
                <a:gd name="T5" fmla="*/ 2 h 534"/>
                <a:gd name="T6" fmla="*/ 7 w 84"/>
                <a:gd name="T7" fmla="*/ 48 h 534"/>
                <a:gd name="T8" fmla="*/ 7 w 84"/>
                <a:gd name="T9" fmla="*/ 50 h 534"/>
                <a:gd name="T10" fmla="*/ 16 w 84"/>
                <a:gd name="T11" fmla="*/ 96 h 534"/>
                <a:gd name="T12" fmla="*/ 16 w 84"/>
                <a:gd name="T13" fmla="*/ 100 h 534"/>
                <a:gd name="T14" fmla="*/ 23 w 84"/>
                <a:gd name="T15" fmla="*/ 146 h 534"/>
                <a:gd name="T16" fmla="*/ 23 w 84"/>
                <a:gd name="T17" fmla="*/ 148 h 534"/>
                <a:gd name="T18" fmla="*/ 30 w 84"/>
                <a:gd name="T19" fmla="*/ 194 h 534"/>
                <a:gd name="T20" fmla="*/ 30 w 84"/>
                <a:gd name="T21" fmla="*/ 196 h 534"/>
                <a:gd name="T22" fmla="*/ 37 w 84"/>
                <a:gd name="T23" fmla="*/ 242 h 534"/>
                <a:gd name="T24" fmla="*/ 37 w 84"/>
                <a:gd name="T25" fmla="*/ 244 h 534"/>
                <a:gd name="T26" fmla="*/ 44 w 84"/>
                <a:gd name="T27" fmla="*/ 290 h 534"/>
                <a:gd name="T28" fmla="*/ 44 w 84"/>
                <a:gd name="T29" fmla="*/ 292 h 534"/>
                <a:gd name="T30" fmla="*/ 53 w 84"/>
                <a:gd name="T31" fmla="*/ 338 h 534"/>
                <a:gd name="T32" fmla="*/ 53 w 84"/>
                <a:gd name="T33" fmla="*/ 340 h 534"/>
                <a:gd name="T34" fmla="*/ 60 w 84"/>
                <a:gd name="T35" fmla="*/ 388 h 534"/>
                <a:gd name="T36" fmla="*/ 60 w 84"/>
                <a:gd name="T37" fmla="*/ 390 h 534"/>
                <a:gd name="T38" fmla="*/ 68 w 84"/>
                <a:gd name="T39" fmla="*/ 436 h 534"/>
                <a:gd name="T40" fmla="*/ 68 w 84"/>
                <a:gd name="T41" fmla="*/ 438 h 534"/>
                <a:gd name="T42" fmla="*/ 75 w 84"/>
                <a:gd name="T43" fmla="*/ 484 h 534"/>
                <a:gd name="T44" fmla="*/ 75 w 84"/>
                <a:gd name="T45" fmla="*/ 486 h 534"/>
                <a:gd name="T46" fmla="*/ 82 w 84"/>
                <a:gd name="T47" fmla="*/ 532 h 534"/>
                <a:gd name="T48" fmla="*/ 82 w 84"/>
                <a:gd name="T49" fmla="*/ 534 h 534"/>
                <a:gd name="T50" fmla="*/ 84 w 84"/>
                <a:gd name="T51" fmla="*/ 532 h 534"/>
                <a:gd name="T52" fmla="*/ 84 w 84"/>
                <a:gd name="T53" fmla="*/ 532 h 534"/>
                <a:gd name="T54" fmla="*/ 76 w 84"/>
                <a:gd name="T55" fmla="*/ 486 h 534"/>
                <a:gd name="T56" fmla="*/ 76 w 84"/>
                <a:gd name="T57" fmla="*/ 484 h 534"/>
                <a:gd name="T58" fmla="*/ 69 w 84"/>
                <a:gd name="T59" fmla="*/ 438 h 534"/>
                <a:gd name="T60" fmla="*/ 69 w 84"/>
                <a:gd name="T61" fmla="*/ 434 h 534"/>
                <a:gd name="T62" fmla="*/ 62 w 84"/>
                <a:gd name="T63" fmla="*/ 388 h 534"/>
                <a:gd name="T64" fmla="*/ 62 w 84"/>
                <a:gd name="T65" fmla="*/ 386 h 534"/>
                <a:gd name="T66" fmla="*/ 55 w 84"/>
                <a:gd name="T67" fmla="*/ 340 h 534"/>
                <a:gd name="T68" fmla="*/ 55 w 84"/>
                <a:gd name="T69" fmla="*/ 338 h 534"/>
                <a:gd name="T70" fmla="*/ 48 w 84"/>
                <a:gd name="T71" fmla="*/ 292 h 534"/>
                <a:gd name="T72" fmla="*/ 46 w 84"/>
                <a:gd name="T73" fmla="*/ 290 h 534"/>
                <a:gd name="T74" fmla="*/ 39 w 84"/>
                <a:gd name="T75" fmla="*/ 244 h 534"/>
                <a:gd name="T76" fmla="*/ 39 w 84"/>
                <a:gd name="T77" fmla="*/ 242 h 534"/>
                <a:gd name="T78" fmla="*/ 32 w 84"/>
                <a:gd name="T79" fmla="*/ 196 h 534"/>
                <a:gd name="T80" fmla="*/ 32 w 84"/>
                <a:gd name="T81" fmla="*/ 194 h 534"/>
                <a:gd name="T82" fmla="*/ 25 w 84"/>
                <a:gd name="T83" fmla="*/ 146 h 534"/>
                <a:gd name="T84" fmla="*/ 25 w 84"/>
                <a:gd name="T85" fmla="*/ 144 h 534"/>
                <a:gd name="T86" fmla="*/ 18 w 84"/>
                <a:gd name="T87" fmla="*/ 98 h 534"/>
                <a:gd name="T88" fmla="*/ 18 w 84"/>
                <a:gd name="T89" fmla="*/ 96 h 534"/>
                <a:gd name="T90" fmla="*/ 9 w 84"/>
                <a:gd name="T91" fmla="*/ 50 h 534"/>
                <a:gd name="T92" fmla="*/ 9 w 84"/>
                <a:gd name="T93" fmla="*/ 48 h 534"/>
                <a:gd name="T94" fmla="*/ 2 w 84"/>
                <a:gd name="T95" fmla="*/ 2 h 534"/>
                <a:gd name="T96" fmla="*/ 2 w 84"/>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 h="534">
                  <a:moveTo>
                    <a:pt x="2" y="0"/>
                  </a:moveTo>
                  <a:lnTo>
                    <a:pt x="0" y="2"/>
                  </a:lnTo>
                  <a:lnTo>
                    <a:pt x="0" y="2"/>
                  </a:lnTo>
                  <a:lnTo>
                    <a:pt x="7" y="48"/>
                  </a:lnTo>
                  <a:lnTo>
                    <a:pt x="7" y="50"/>
                  </a:lnTo>
                  <a:lnTo>
                    <a:pt x="16" y="96"/>
                  </a:lnTo>
                  <a:lnTo>
                    <a:pt x="16" y="100"/>
                  </a:lnTo>
                  <a:lnTo>
                    <a:pt x="23" y="146"/>
                  </a:lnTo>
                  <a:lnTo>
                    <a:pt x="23" y="148"/>
                  </a:lnTo>
                  <a:lnTo>
                    <a:pt x="30" y="194"/>
                  </a:lnTo>
                  <a:lnTo>
                    <a:pt x="30" y="196"/>
                  </a:lnTo>
                  <a:lnTo>
                    <a:pt x="37" y="242"/>
                  </a:lnTo>
                  <a:lnTo>
                    <a:pt x="37" y="244"/>
                  </a:lnTo>
                  <a:lnTo>
                    <a:pt x="44" y="290"/>
                  </a:lnTo>
                  <a:lnTo>
                    <a:pt x="44" y="292"/>
                  </a:lnTo>
                  <a:lnTo>
                    <a:pt x="53" y="338"/>
                  </a:lnTo>
                  <a:lnTo>
                    <a:pt x="53" y="340"/>
                  </a:lnTo>
                  <a:lnTo>
                    <a:pt x="60" y="388"/>
                  </a:lnTo>
                  <a:lnTo>
                    <a:pt x="60" y="390"/>
                  </a:lnTo>
                  <a:lnTo>
                    <a:pt x="68" y="436"/>
                  </a:lnTo>
                  <a:lnTo>
                    <a:pt x="68" y="438"/>
                  </a:lnTo>
                  <a:lnTo>
                    <a:pt x="75" y="484"/>
                  </a:lnTo>
                  <a:lnTo>
                    <a:pt x="75" y="486"/>
                  </a:lnTo>
                  <a:lnTo>
                    <a:pt x="82" y="532"/>
                  </a:lnTo>
                  <a:lnTo>
                    <a:pt x="82" y="534"/>
                  </a:lnTo>
                  <a:lnTo>
                    <a:pt x="84" y="532"/>
                  </a:lnTo>
                  <a:lnTo>
                    <a:pt x="84" y="532"/>
                  </a:lnTo>
                  <a:lnTo>
                    <a:pt x="76" y="486"/>
                  </a:lnTo>
                  <a:lnTo>
                    <a:pt x="76" y="484"/>
                  </a:lnTo>
                  <a:lnTo>
                    <a:pt x="69" y="438"/>
                  </a:lnTo>
                  <a:lnTo>
                    <a:pt x="69" y="434"/>
                  </a:lnTo>
                  <a:lnTo>
                    <a:pt x="62" y="388"/>
                  </a:lnTo>
                  <a:lnTo>
                    <a:pt x="62" y="386"/>
                  </a:lnTo>
                  <a:lnTo>
                    <a:pt x="55" y="340"/>
                  </a:lnTo>
                  <a:lnTo>
                    <a:pt x="55" y="338"/>
                  </a:lnTo>
                  <a:lnTo>
                    <a:pt x="48" y="292"/>
                  </a:lnTo>
                  <a:lnTo>
                    <a:pt x="46" y="290"/>
                  </a:lnTo>
                  <a:lnTo>
                    <a:pt x="39" y="244"/>
                  </a:lnTo>
                  <a:lnTo>
                    <a:pt x="39" y="242"/>
                  </a:lnTo>
                  <a:lnTo>
                    <a:pt x="32" y="196"/>
                  </a:lnTo>
                  <a:lnTo>
                    <a:pt x="32" y="194"/>
                  </a:lnTo>
                  <a:lnTo>
                    <a:pt x="25" y="146"/>
                  </a:lnTo>
                  <a:lnTo>
                    <a:pt x="25" y="144"/>
                  </a:lnTo>
                  <a:lnTo>
                    <a:pt x="18" y="98"/>
                  </a:lnTo>
                  <a:lnTo>
                    <a:pt x="18" y="96"/>
                  </a:lnTo>
                  <a:lnTo>
                    <a:pt x="9" y="50"/>
                  </a:lnTo>
                  <a:lnTo>
                    <a:pt x="9" y="48"/>
                  </a:lnTo>
                  <a:lnTo>
                    <a:pt x="2" y="2"/>
                  </a:lnTo>
                  <a:lnTo>
                    <a:pt x="2"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975"/>
            <p:cNvSpPr/>
            <p:nvPr/>
          </p:nvSpPr>
          <p:spPr bwMode="auto">
            <a:xfrm>
              <a:off x="3834" y="1877"/>
              <a:ext cx="84" cy="534"/>
            </a:xfrm>
            <a:custGeom>
              <a:avLst/>
              <a:gdLst>
                <a:gd name="T0" fmla="*/ 2 w 84"/>
                <a:gd name="T1" fmla="*/ 0 h 534"/>
                <a:gd name="T2" fmla="*/ 0 w 84"/>
                <a:gd name="T3" fmla="*/ 2 h 534"/>
                <a:gd name="T4" fmla="*/ 0 w 84"/>
                <a:gd name="T5" fmla="*/ 2 h 534"/>
                <a:gd name="T6" fmla="*/ 7 w 84"/>
                <a:gd name="T7" fmla="*/ 48 h 534"/>
                <a:gd name="T8" fmla="*/ 7 w 84"/>
                <a:gd name="T9" fmla="*/ 50 h 534"/>
                <a:gd name="T10" fmla="*/ 16 w 84"/>
                <a:gd name="T11" fmla="*/ 96 h 534"/>
                <a:gd name="T12" fmla="*/ 16 w 84"/>
                <a:gd name="T13" fmla="*/ 100 h 534"/>
                <a:gd name="T14" fmla="*/ 23 w 84"/>
                <a:gd name="T15" fmla="*/ 146 h 534"/>
                <a:gd name="T16" fmla="*/ 23 w 84"/>
                <a:gd name="T17" fmla="*/ 148 h 534"/>
                <a:gd name="T18" fmla="*/ 30 w 84"/>
                <a:gd name="T19" fmla="*/ 194 h 534"/>
                <a:gd name="T20" fmla="*/ 30 w 84"/>
                <a:gd name="T21" fmla="*/ 196 h 534"/>
                <a:gd name="T22" fmla="*/ 37 w 84"/>
                <a:gd name="T23" fmla="*/ 242 h 534"/>
                <a:gd name="T24" fmla="*/ 37 w 84"/>
                <a:gd name="T25" fmla="*/ 244 h 534"/>
                <a:gd name="T26" fmla="*/ 44 w 84"/>
                <a:gd name="T27" fmla="*/ 290 h 534"/>
                <a:gd name="T28" fmla="*/ 44 w 84"/>
                <a:gd name="T29" fmla="*/ 292 h 534"/>
                <a:gd name="T30" fmla="*/ 53 w 84"/>
                <a:gd name="T31" fmla="*/ 338 h 534"/>
                <a:gd name="T32" fmla="*/ 53 w 84"/>
                <a:gd name="T33" fmla="*/ 340 h 534"/>
                <a:gd name="T34" fmla="*/ 60 w 84"/>
                <a:gd name="T35" fmla="*/ 388 h 534"/>
                <a:gd name="T36" fmla="*/ 60 w 84"/>
                <a:gd name="T37" fmla="*/ 390 h 534"/>
                <a:gd name="T38" fmla="*/ 68 w 84"/>
                <a:gd name="T39" fmla="*/ 436 h 534"/>
                <a:gd name="T40" fmla="*/ 68 w 84"/>
                <a:gd name="T41" fmla="*/ 438 h 534"/>
                <a:gd name="T42" fmla="*/ 75 w 84"/>
                <a:gd name="T43" fmla="*/ 484 h 534"/>
                <a:gd name="T44" fmla="*/ 75 w 84"/>
                <a:gd name="T45" fmla="*/ 486 h 534"/>
                <a:gd name="T46" fmla="*/ 82 w 84"/>
                <a:gd name="T47" fmla="*/ 532 h 534"/>
                <a:gd name="T48" fmla="*/ 82 w 84"/>
                <a:gd name="T49" fmla="*/ 534 h 534"/>
                <a:gd name="T50" fmla="*/ 84 w 84"/>
                <a:gd name="T51" fmla="*/ 532 h 534"/>
                <a:gd name="T52" fmla="*/ 84 w 84"/>
                <a:gd name="T53" fmla="*/ 532 h 534"/>
                <a:gd name="T54" fmla="*/ 76 w 84"/>
                <a:gd name="T55" fmla="*/ 486 h 534"/>
                <a:gd name="T56" fmla="*/ 76 w 84"/>
                <a:gd name="T57" fmla="*/ 484 h 534"/>
                <a:gd name="T58" fmla="*/ 69 w 84"/>
                <a:gd name="T59" fmla="*/ 438 h 534"/>
                <a:gd name="T60" fmla="*/ 69 w 84"/>
                <a:gd name="T61" fmla="*/ 434 h 534"/>
                <a:gd name="T62" fmla="*/ 62 w 84"/>
                <a:gd name="T63" fmla="*/ 388 h 534"/>
                <a:gd name="T64" fmla="*/ 62 w 84"/>
                <a:gd name="T65" fmla="*/ 386 h 534"/>
                <a:gd name="T66" fmla="*/ 55 w 84"/>
                <a:gd name="T67" fmla="*/ 340 h 534"/>
                <a:gd name="T68" fmla="*/ 55 w 84"/>
                <a:gd name="T69" fmla="*/ 338 h 534"/>
                <a:gd name="T70" fmla="*/ 48 w 84"/>
                <a:gd name="T71" fmla="*/ 292 h 534"/>
                <a:gd name="T72" fmla="*/ 46 w 84"/>
                <a:gd name="T73" fmla="*/ 290 h 534"/>
                <a:gd name="T74" fmla="*/ 39 w 84"/>
                <a:gd name="T75" fmla="*/ 244 h 534"/>
                <a:gd name="T76" fmla="*/ 39 w 84"/>
                <a:gd name="T77" fmla="*/ 242 h 534"/>
                <a:gd name="T78" fmla="*/ 32 w 84"/>
                <a:gd name="T79" fmla="*/ 196 h 534"/>
                <a:gd name="T80" fmla="*/ 32 w 84"/>
                <a:gd name="T81" fmla="*/ 194 h 534"/>
                <a:gd name="T82" fmla="*/ 25 w 84"/>
                <a:gd name="T83" fmla="*/ 146 h 534"/>
                <a:gd name="T84" fmla="*/ 25 w 84"/>
                <a:gd name="T85" fmla="*/ 144 h 534"/>
                <a:gd name="T86" fmla="*/ 18 w 84"/>
                <a:gd name="T87" fmla="*/ 98 h 534"/>
                <a:gd name="T88" fmla="*/ 18 w 84"/>
                <a:gd name="T89" fmla="*/ 96 h 534"/>
                <a:gd name="T90" fmla="*/ 9 w 84"/>
                <a:gd name="T91" fmla="*/ 50 h 534"/>
                <a:gd name="T92" fmla="*/ 9 w 84"/>
                <a:gd name="T93" fmla="*/ 48 h 534"/>
                <a:gd name="T94" fmla="*/ 2 w 84"/>
                <a:gd name="T95" fmla="*/ 2 h 534"/>
                <a:gd name="T96" fmla="*/ 2 w 84"/>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 h="534">
                  <a:moveTo>
                    <a:pt x="2" y="0"/>
                  </a:moveTo>
                  <a:lnTo>
                    <a:pt x="0" y="2"/>
                  </a:lnTo>
                  <a:lnTo>
                    <a:pt x="0" y="2"/>
                  </a:lnTo>
                  <a:lnTo>
                    <a:pt x="7" y="48"/>
                  </a:lnTo>
                  <a:lnTo>
                    <a:pt x="7" y="50"/>
                  </a:lnTo>
                  <a:lnTo>
                    <a:pt x="16" y="96"/>
                  </a:lnTo>
                  <a:lnTo>
                    <a:pt x="16" y="100"/>
                  </a:lnTo>
                  <a:lnTo>
                    <a:pt x="23" y="146"/>
                  </a:lnTo>
                  <a:lnTo>
                    <a:pt x="23" y="148"/>
                  </a:lnTo>
                  <a:lnTo>
                    <a:pt x="30" y="194"/>
                  </a:lnTo>
                  <a:lnTo>
                    <a:pt x="30" y="196"/>
                  </a:lnTo>
                  <a:lnTo>
                    <a:pt x="37" y="242"/>
                  </a:lnTo>
                  <a:lnTo>
                    <a:pt x="37" y="244"/>
                  </a:lnTo>
                  <a:lnTo>
                    <a:pt x="44" y="290"/>
                  </a:lnTo>
                  <a:lnTo>
                    <a:pt x="44" y="292"/>
                  </a:lnTo>
                  <a:lnTo>
                    <a:pt x="53" y="338"/>
                  </a:lnTo>
                  <a:lnTo>
                    <a:pt x="53" y="340"/>
                  </a:lnTo>
                  <a:lnTo>
                    <a:pt x="60" y="388"/>
                  </a:lnTo>
                  <a:lnTo>
                    <a:pt x="60" y="390"/>
                  </a:lnTo>
                  <a:lnTo>
                    <a:pt x="68" y="436"/>
                  </a:lnTo>
                  <a:lnTo>
                    <a:pt x="68" y="438"/>
                  </a:lnTo>
                  <a:lnTo>
                    <a:pt x="75" y="484"/>
                  </a:lnTo>
                  <a:lnTo>
                    <a:pt x="75" y="486"/>
                  </a:lnTo>
                  <a:lnTo>
                    <a:pt x="82" y="532"/>
                  </a:lnTo>
                  <a:lnTo>
                    <a:pt x="82" y="534"/>
                  </a:lnTo>
                  <a:lnTo>
                    <a:pt x="84" y="532"/>
                  </a:lnTo>
                  <a:lnTo>
                    <a:pt x="84" y="532"/>
                  </a:lnTo>
                  <a:lnTo>
                    <a:pt x="76" y="486"/>
                  </a:lnTo>
                  <a:lnTo>
                    <a:pt x="76" y="484"/>
                  </a:lnTo>
                  <a:lnTo>
                    <a:pt x="69" y="438"/>
                  </a:lnTo>
                  <a:lnTo>
                    <a:pt x="69" y="434"/>
                  </a:lnTo>
                  <a:lnTo>
                    <a:pt x="62" y="388"/>
                  </a:lnTo>
                  <a:lnTo>
                    <a:pt x="62" y="386"/>
                  </a:lnTo>
                  <a:lnTo>
                    <a:pt x="55" y="340"/>
                  </a:lnTo>
                  <a:lnTo>
                    <a:pt x="55" y="338"/>
                  </a:lnTo>
                  <a:lnTo>
                    <a:pt x="48" y="292"/>
                  </a:lnTo>
                  <a:lnTo>
                    <a:pt x="46" y="290"/>
                  </a:lnTo>
                  <a:lnTo>
                    <a:pt x="39" y="244"/>
                  </a:lnTo>
                  <a:lnTo>
                    <a:pt x="39" y="242"/>
                  </a:lnTo>
                  <a:lnTo>
                    <a:pt x="32" y="196"/>
                  </a:lnTo>
                  <a:lnTo>
                    <a:pt x="32" y="194"/>
                  </a:lnTo>
                  <a:lnTo>
                    <a:pt x="25" y="146"/>
                  </a:lnTo>
                  <a:lnTo>
                    <a:pt x="25" y="144"/>
                  </a:lnTo>
                  <a:lnTo>
                    <a:pt x="18" y="98"/>
                  </a:lnTo>
                  <a:lnTo>
                    <a:pt x="18" y="96"/>
                  </a:lnTo>
                  <a:lnTo>
                    <a:pt x="9" y="50"/>
                  </a:lnTo>
                  <a:lnTo>
                    <a:pt x="9" y="48"/>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976"/>
            <p:cNvSpPr/>
            <p:nvPr/>
          </p:nvSpPr>
          <p:spPr bwMode="auto">
            <a:xfrm>
              <a:off x="3783" y="1886"/>
              <a:ext cx="83" cy="532"/>
            </a:xfrm>
            <a:custGeom>
              <a:avLst/>
              <a:gdLst>
                <a:gd name="T0" fmla="*/ 1 w 83"/>
                <a:gd name="T1" fmla="*/ 0 h 532"/>
                <a:gd name="T2" fmla="*/ 0 w 83"/>
                <a:gd name="T3" fmla="*/ 0 h 532"/>
                <a:gd name="T4" fmla="*/ 0 w 83"/>
                <a:gd name="T5" fmla="*/ 2 h 532"/>
                <a:gd name="T6" fmla="*/ 7 w 83"/>
                <a:gd name="T7" fmla="*/ 48 h 532"/>
                <a:gd name="T8" fmla="*/ 7 w 83"/>
                <a:gd name="T9" fmla="*/ 50 h 532"/>
                <a:gd name="T10" fmla="*/ 14 w 83"/>
                <a:gd name="T11" fmla="*/ 96 h 532"/>
                <a:gd name="T12" fmla="*/ 14 w 83"/>
                <a:gd name="T13" fmla="*/ 98 h 532"/>
                <a:gd name="T14" fmla="*/ 21 w 83"/>
                <a:gd name="T15" fmla="*/ 144 h 532"/>
                <a:gd name="T16" fmla="*/ 21 w 83"/>
                <a:gd name="T17" fmla="*/ 146 h 532"/>
                <a:gd name="T18" fmla="*/ 28 w 83"/>
                <a:gd name="T19" fmla="*/ 192 h 532"/>
                <a:gd name="T20" fmla="*/ 30 w 83"/>
                <a:gd name="T21" fmla="*/ 194 h 532"/>
                <a:gd name="T22" fmla="*/ 37 w 83"/>
                <a:gd name="T23" fmla="*/ 242 h 532"/>
                <a:gd name="T24" fmla="*/ 37 w 83"/>
                <a:gd name="T25" fmla="*/ 244 h 532"/>
                <a:gd name="T26" fmla="*/ 44 w 83"/>
                <a:gd name="T27" fmla="*/ 290 h 532"/>
                <a:gd name="T28" fmla="*/ 44 w 83"/>
                <a:gd name="T29" fmla="*/ 292 h 532"/>
                <a:gd name="T30" fmla="*/ 51 w 83"/>
                <a:gd name="T31" fmla="*/ 338 h 532"/>
                <a:gd name="T32" fmla="*/ 51 w 83"/>
                <a:gd name="T33" fmla="*/ 340 h 532"/>
                <a:gd name="T34" fmla="*/ 58 w 83"/>
                <a:gd name="T35" fmla="*/ 386 h 532"/>
                <a:gd name="T36" fmla="*/ 58 w 83"/>
                <a:gd name="T37" fmla="*/ 388 h 532"/>
                <a:gd name="T38" fmla="*/ 65 w 83"/>
                <a:gd name="T39" fmla="*/ 434 h 532"/>
                <a:gd name="T40" fmla="*/ 67 w 83"/>
                <a:gd name="T41" fmla="*/ 436 h 532"/>
                <a:gd name="T42" fmla="*/ 74 w 83"/>
                <a:gd name="T43" fmla="*/ 482 h 532"/>
                <a:gd name="T44" fmla="*/ 74 w 83"/>
                <a:gd name="T45" fmla="*/ 484 h 532"/>
                <a:gd name="T46" fmla="*/ 81 w 83"/>
                <a:gd name="T47" fmla="*/ 532 h 532"/>
                <a:gd name="T48" fmla="*/ 81 w 83"/>
                <a:gd name="T49" fmla="*/ 532 h 532"/>
                <a:gd name="T50" fmla="*/ 83 w 83"/>
                <a:gd name="T51" fmla="*/ 532 h 532"/>
                <a:gd name="T52" fmla="*/ 83 w 83"/>
                <a:gd name="T53" fmla="*/ 530 h 532"/>
                <a:gd name="T54" fmla="*/ 76 w 83"/>
                <a:gd name="T55" fmla="*/ 484 h 532"/>
                <a:gd name="T56" fmla="*/ 76 w 83"/>
                <a:gd name="T57" fmla="*/ 482 h 532"/>
                <a:gd name="T58" fmla="*/ 69 w 83"/>
                <a:gd name="T59" fmla="*/ 436 h 532"/>
                <a:gd name="T60" fmla="*/ 67 w 83"/>
                <a:gd name="T61" fmla="*/ 434 h 532"/>
                <a:gd name="T62" fmla="*/ 60 w 83"/>
                <a:gd name="T63" fmla="*/ 388 h 532"/>
                <a:gd name="T64" fmla="*/ 60 w 83"/>
                <a:gd name="T65" fmla="*/ 386 h 532"/>
                <a:gd name="T66" fmla="*/ 53 w 83"/>
                <a:gd name="T67" fmla="*/ 340 h 532"/>
                <a:gd name="T68" fmla="*/ 53 w 83"/>
                <a:gd name="T69" fmla="*/ 338 h 532"/>
                <a:gd name="T70" fmla="*/ 46 w 83"/>
                <a:gd name="T71" fmla="*/ 292 h 532"/>
                <a:gd name="T72" fmla="*/ 46 w 83"/>
                <a:gd name="T73" fmla="*/ 290 h 532"/>
                <a:gd name="T74" fmla="*/ 39 w 83"/>
                <a:gd name="T75" fmla="*/ 242 h 532"/>
                <a:gd name="T76" fmla="*/ 39 w 83"/>
                <a:gd name="T77" fmla="*/ 240 h 532"/>
                <a:gd name="T78" fmla="*/ 32 w 83"/>
                <a:gd name="T79" fmla="*/ 194 h 532"/>
                <a:gd name="T80" fmla="*/ 30 w 83"/>
                <a:gd name="T81" fmla="*/ 192 h 532"/>
                <a:gd name="T82" fmla="*/ 23 w 83"/>
                <a:gd name="T83" fmla="*/ 146 h 532"/>
                <a:gd name="T84" fmla="*/ 23 w 83"/>
                <a:gd name="T85" fmla="*/ 144 h 532"/>
                <a:gd name="T86" fmla="*/ 16 w 83"/>
                <a:gd name="T87" fmla="*/ 98 h 532"/>
                <a:gd name="T88" fmla="*/ 16 w 83"/>
                <a:gd name="T89" fmla="*/ 96 h 532"/>
                <a:gd name="T90" fmla="*/ 8 w 83"/>
                <a:gd name="T91" fmla="*/ 50 h 532"/>
                <a:gd name="T92" fmla="*/ 8 w 83"/>
                <a:gd name="T93" fmla="*/ 48 h 532"/>
                <a:gd name="T94" fmla="*/ 1 w 83"/>
                <a:gd name="T95" fmla="*/ 2 h 532"/>
                <a:gd name="T96" fmla="*/ 1 w 83"/>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532">
                  <a:moveTo>
                    <a:pt x="1" y="0"/>
                  </a:moveTo>
                  <a:lnTo>
                    <a:pt x="0" y="0"/>
                  </a:lnTo>
                  <a:lnTo>
                    <a:pt x="0" y="2"/>
                  </a:lnTo>
                  <a:lnTo>
                    <a:pt x="7" y="48"/>
                  </a:lnTo>
                  <a:lnTo>
                    <a:pt x="7" y="50"/>
                  </a:lnTo>
                  <a:lnTo>
                    <a:pt x="14" y="96"/>
                  </a:lnTo>
                  <a:lnTo>
                    <a:pt x="14" y="98"/>
                  </a:lnTo>
                  <a:lnTo>
                    <a:pt x="21" y="144"/>
                  </a:lnTo>
                  <a:lnTo>
                    <a:pt x="21" y="146"/>
                  </a:lnTo>
                  <a:lnTo>
                    <a:pt x="28" y="192"/>
                  </a:lnTo>
                  <a:lnTo>
                    <a:pt x="30" y="194"/>
                  </a:lnTo>
                  <a:lnTo>
                    <a:pt x="37" y="242"/>
                  </a:lnTo>
                  <a:lnTo>
                    <a:pt x="37" y="244"/>
                  </a:lnTo>
                  <a:lnTo>
                    <a:pt x="44" y="290"/>
                  </a:lnTo>
                  <a:lnTo>
                    <a:pt x="44" y="292"/>
                  </a:lnTo>
                  <a:lnTo>
                    <a:pt x="51" y="338"/>
                  </a:lnTo>
                  <a:lnTo>
                    <a:pt x="51" y="340"/>
                  </a:lnTo>
                  <a:lnTo>
                    <a:pt x="58" y="386"/>
                  </a:lnTo>
                  <a:lnTo>
                    <a:pt x="58" y="388"/>
                  </a:lnTo>
                  <a:lnTo>
                    <a:pt x="65" y="434"/>
                  </a:lnTo>
                  <a:lnTo>
                    <a:pt x="67" y="436"/>
                  </a:lnTo>
                  <a:lnTo>
                    <a:pt x="74" y="482"/>
                  </a:lnTo>
                  <a:lnTo>
                    <a:pt x="74" y="484"/>
                  </a:lnTo>
                  <a:lnTo>
                    <a:pt x="81" y="532"/>
                  </a:lnTo>
                  <a:lnTo>
                    <a:pt x="81" y="532"/>
                  </a:lnTo>
                  <a:lnTo>
                    <a:pt x="83" y="532"/>
                  </a:lnTo>
                  <a:lnTo>
                    <a:pt x="83" y="530"/>
                  </a:lnTo>
                  <a:lnTo>
                    <a:pt x="76" y="484"/>
                  </a:lnTo>
                  <a:lnTo>
                    <a:pt x="76" y="482"/>
                  </a:lnTo>
                  <a:lnTo>
                    <a:pt x="69" y="436"/>
                  </a:lnTo>
                  <a:lnTo>
                    <a:pt x="67" y="434"/>
                  </a:lnTo>
                  <a:lnTo>
                    <a:pt x="60" y="388"/>
                  </a:lnTo>
                  <a:lnTo>
                    <a:pt x="60" y="386"/>
                  </a:lnTo>
                  <a:lnTo>
                    <a:pt x="53" y="340"/>
                  </a:lnTo>
                  <a:lnTo>
                    <a:pt x="53" y="338"/>
                  </a:lnTo>
                  <a:lnTo>
                    <a:pt x="46" y="292"/>
                  </a:lnTo>
                  <a:lnTo>
                    <a:pt x="46" y="290"/>
                  </a:lnTo>
                  <a:lnTo>
                    <a:pt x="39" y="242"/>
                  </a:lnTo>
                  <a:lnTo>
                    <a:pt x="39" y="240"/>
                  </a:lnTo>
                  <a:lnTo>
                    <a:pt x="32" y="194"/>
                  </a:lnTo>
                  <a:lnTo>
                    <a:pt x="30" y="192"/>
                  </a:lnTo>
                  <a:lnTo>
                    <a:pt x="23" y="146"/>
                  </a:lnTo>
                  <a:lnTo>
                    <a:pt x="23" y="144"/>
                  </a:lnTo>
                  <a:lnTo>
                    <a:pt x="16" y="98"/>
                  </a:lnTo>
                  <a:lnTo>
                    <a:pt x="16" y="96"/>
                  </a:lnTo>
                  <a:lnTo>
                    <a:pt x="8" y="50"/>
                  </a:lnTo>
                  <a:lnTo>
                    <a:pt x="8" y="48"/>
                  </a:lnTo>
                  <a:lnTo>
                    <a:pt x="1" y="2"/>
                  </a:lnTo>
                  <a:lnTo>
                    <a:pt x="1"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977"/>
            <p:cNvSpPr/>
            <p:nvPr/>
          </p:nvSpPr>
          <p:spPr bwMode="auto">
            <a:xfrm>
              <a:off x="3783" y="1886"/>
              <a:ext cx="83" cy="532"/>
            </a:xfrm>
            <a:custGeom>
              <a:avLst/>
              <a:gdLst>
                <a:gd name="T0" fmla="*/ 1 w 83"/>
                <a:gd name="T1" fmla="*/ 0 h 532"/>
                <a:gd name="T2" fmla="*/ 0 w 83"/>
                <a:gd name="T3" fmla="*/ 0 h 532"/>
                <a:gd name="T4" fmla="*/ 0 w 83"/>
                <a:gd name="T5" fmla="*/ 2 h 532"/>
                <a:gd name="T6" fmla="*/ 7 w 83"/>
                <a:gd name="T7" fmla="*/ 48 h 532"/>
                <a:gd name="T8" fmla="*/ 7 w 83"/>
                <a:gd name="T9" fmla="*/ 50 h 532"/>
                <a:gd name="T10" fmla="*/ 14 w 83"/>
                <a:gd name="T11" fmla="*/ 96 h 532"/>
                <a:gd name="T12" fmla="*/ 14 w 83"/>
                <a:gd name="T13" fmla="*/ 98 h 532"/>
                <a:gd name="T14" fmla="*/ 21 w 83"/>
                <a:gd name="T15" fmla="*/ 144 h 532"/>
                <a:gd name="T16" fmla="*/ 21 w 83"/>
                <a:gd name="T17" fmla="*/ 146 h 532"/>
                <a:gd name="T18" fmla="*/ 28 w 83"/>
                <a:gd name="T19" fmla="*/ 192 h 532"/>
                <a:gd name="T20" fmla="*/ 30 w 83"/>
                <a:gd name="T21" fmla="*/ 194 h 532"/>
                <a:gd name="T22" fmla="*/ 37 w 83"/>
                <a:gd name="T23" fmla="*/ 242 h 532"/>
                <a:gd name="T24" fmla="*/ 37 w 83"/>
                <a:gd name="T25" fmla="*/ 244 h 532"/>
                <a:gd name="T26" fmla="*/ 44 w 83"/>
                <a:gd name="T27" fmla="*/ 290 h 532"/>
                <a:gd name="T28" fmla="*/ 44 w 83"/>
                <a:gd name="T29" fmla="*/ 292 h 532"/>
                <a:gd name="T30" fmla="*/ 51 w 83"/>
                <a:gd name="T31" fmla="*/ 338 h 532"/>
                <a:gd name="T32" fmla="*/ 51 w 83"/>
                <a:gd name="T33" fmla="*/ 340 h 532"/>
                <a:gd name="T34" fmla="*/ 58 w 83"/>
                <a:gd name="T35" fmla="*/ 386 h 532"/>
                <a:gd name="T36" fmla="*/ 58 w 83"/>
                <a:gd name="T37" fmla="*/ 388 h 532"/>
                <a:gd name="T38" fmla="*/ 65 w 83"/>
                <a:gd name="T39" fmla="*/ 434 h 532"/>
                <a:gd name="T40" fmla="*/ 67 w 83"/>
                <a:gd name="T41" fmla="*/ 436 h 532"/>
                <a:gd name="T42" fmla="*/ 74 w 83"/>
                <a:gd name="T43" fmla="*/ 482 h 532"/>
                <a:gd name="T44" fmla="*/ 74 w 83"/>
                <a:gd name="T45" fmla="*/ 484 h 532"/>
                <a:gd name="T46" fmla="*/ 81 w 83"/>
                <a:gd name="T47" fmla="*/ 532 h 532"/>
                <a:gd name="T48" fmla="*/ 81 w 83"/>
                <a:gd name="T49" fmla="*/ 532 h 532"/>
                <a:gd name="T50" fmla="*/ 83 w 83"/>
                <a:gd name="T51" fmla="*/ 532 h 532"/>
                <a:gd name="T52" fmla="*/ 83 w 83"/>
                <a:gd name="T53" fmla="*/ 530 h 532"/>
                <a:gd name="T54" fmla="*/ 76 w 83"/>
                <a:gd name="T55" fmla="*/ 484 h 532"/>
                <a:gd name="T56" fmla="*/ 76 w 83"/>
                <a:gd name="T57" fmla="*/ 482 h 532"/>
                <a:gd name="T58" fmla="*/ 69 w 83"/>
                <a:gd name="T59" fmla="*/ 436 h 532"/>
                <a:gd name="T60" fmla="*/ 67 w 83"/>
                <a:gd name="T61" fmla="*/ 434 h 532"/>
                <a:gd name="T62" fmla="*/ 60 w 83"/>
                <a:gd name="T63" fmla="*/ 388 h 532"/>
                <a:gd name="T64" fmla="*/ 60 w 83"/>
                <a:gd name="T65" fmla="*/ 386 h 532"/>
                <a:gd name="T66" fmla="*/ 53 w 83"/>
                <a:gd name="T67" fmla="*/ 340 h 532"/>
                <a:gd name="T68" fmla="*/ 53 w 83"/>
                <a:gd name="T69" fmla="*/ 338 h 532"/>
                <a:gd name="T70" fmla="*/ 46 w 83"/>
                <a:gd name="T71" fmla="*/ 292 h 532"/>
                <a:gd name="T72" fmla="*/ 46 w 83"/>
                <a:gd name="T73" fmla="*/ 290 h 532"/>
                <a:gd name="T74" fmla="*/ 39 w 83"/>
                <a:gd name="T75" fmla="*/ 242 h 532"/>
                <a:gd name="T76" fmla="*/ 39 w 83"/>
                <a:gd name="T77" fmla="*/ 240 h 532"/>
                <a:gd name="T78" fmla="*/ 32 w 83"/>
                <a:gd name="T79" fmla="*/ 194 h 532"/>
                <a:gd name="T80" fmla="*/ 30 w 83"/>
                <a:gd name="T81" fmla="*/ 192 h 532"/>
                <a:gd name="T82" fmla="*/ 23 w 83"/>
                <a:gd name="T83" fmla="*/ 146 h 532"/>
                <a:gd name="T84" fmla="*/ 23 w 83"/>
                <a:gd name="T85" fmla="*/ 144 h 532"/>
                <a:gd name="T86" fmla="*/ 16 w 83"/>
                <a:gd name="T87" fmla="*/ 98 h 532"/>
                <a:gd name="T88" fmla="*/ 16 w 83"/>
                <a:gd name="T89" fmla="*/ 96 h 532"/>
                <a:gd name="T90" fmla="*/ 8 w 83"/>
                <a:gd name="T91" fmla="*/ 50 h 532"/>
                <a:gd name="T92" fmla="*/ 8 w 83"/>
                <a:gd name="T93" fmla="*/ 48 h 532"/>
                <a:gd name="T94" fmla="*/ 1 w 83"/>
                <a:gd name="T95" fmla="*/ 2 h 532"/>
                <a:gd name="T96" fmla="*/ 1 w 83"/>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532">
                  <a:moveTo>
                    <a:pt x="1" y="0"/>
                  </a:moveTo>
                  <a:lnTo>
                    <a:pt x="0" y="0"/>
                  </a:lnTo>
                  <a:lnTo>
                    <a:pt x="0" y="2"/>
                  </a:lnTo>
                  <a:lnTo>
                    <a:pt x="7" y="48"/>
                  </a:lnTo>
                  <a:lnTo>
                    <a:pt x="7" y="50"/>
                  </a:lnTo>
                  <a:lnTo>
                    <a:pt x="14" y="96"/>
                  </a:lnTo>
                  <a:lnTo>
                    <a:pt x="14" y="98"/>
                  </a:lnTo>
                  <a:lnTo>
                    <a:pt x="21" y="144"/>
                  </a:lnTo>
                  <a:lnTo>
                    <a:pt x="21" y="146"/>
                  </a:lnTo>
                  <a:lnTo>
                    <a:pt x="28" y="192"/>
                  </a:lnTo>
                  <a:lnTo>
                    <a:pt x="30" y="194"/>
                  </a:lnTo>
                  <a:lnTo>
                    <a:pt x="37" y="242"/>
                  </a:lnTo>
                  <a:lnTo>
                    <a:pt x="37" y="244"/>
                  </a:lnTo>
                  <a:lnTo>
                    <a:pt x="44" y="290"/>
                  </a:lnTo>
                  <a:lnTo>
                    <a:pt x="44" y="292"/>
                  </a:lnTo>
                  <a:lnTo>
                    <a:pt x="51" y="338"/>
                  </a:lnTo>
                  <a:lnTo>
                    <a:pt x="51" y="340"/>
                  </a:lnTo>
                  <a:lnTo>
                    <a:pt x="58" y="386"/>
                  </a:lnTo>
                  <a:lnTo>
                    <a:pt x="58" y="388"/>
                  </a:lnTo>
                  <a:lnTo>
                    <a:pt x="65" y="434"/>
                  </a:lnTo>
                  <a:lnTo>
                    <a:pt x="67" y="436"/>
                  </a:lnTo>
                  <a:lnTo>
                    <a:pt x="74" y="482"/>
                  </a:lnTo>
                  <a:lnTo>
                    <a:pt x="74" y="484"/>
                  </a:lnTo>
                  <a:lnTo>
                    <a:pt x="81" y="532"/>
                  </a:lnTo>
                  <a:lnTo>
                    <a:pt x="81" y="532"/>
                  </a:lnTo>
                  <a:lnTo>
                    <a:pt x="83" y="532"/>
                  </a:lnTo>
                  <a:lnTo>
                    <a:pt x="83" y="530"/>
                  </a:lnTo>
                  <a:lnTo>
                    <a:pt x="76" y="484"/>
                  </a:lnTo>
                  <a:lnTo>
                    <a:pt x="76" y="482"/>
                  </a:lnTo>
                  <a:lnTo>
                    <a:pt x="69" y="436"/>
                  </a:lnTo>
                  <a:lnTo>
                    <a:pt x="67" y="434"/>
                  </a:lnTo>
                  <a:lnTo>
                    <a:pt x="60" y="388"/>
                  </a:lnTo>
                  <a:lnTo>
                    <a:pt x="60" y="386"/>
                  </a:lnTo>
                  <a:lnTo>
                    <a:pt x="53" y="340"/>
                  </a:lnTo>
                  <a:lnTo>
                    <a:pt x="53" y="338"/>
                  </a:lnTo>
                  <a:lnTo>
                    <a:pt x="46" y="292"/>
                  </a:lnTo>
                  <a:lnTo>
                    <a:pt x="46" y="290"/>
                  </a:lnTo>
                  <a:lnTo>
                    <a:pt x="39" y="242"/>
                  </a:lnTo>
                  <a:lnTo>
                    <a:pt x="39" y="240"/>
                  </a:lnTo>
                  <a:lnTo>
                    <a:pt x="32" y="194"/>
                  </a:lnTo>
                  <a:lnTo>
                    <a:pt x="30" y="192"/>
                  </a:lnTo>
                  <a:lnTo>
                    <a:pt x="23" y="146"/>
                  </a:lnTo>
                  <a:lnTo>
                    <a:pt x="23" y="144"/>
                  </a:lnTo>
                  <a:lnTo>
                    <a:pt x="16" y="98"/>
                  </a:lnTo>
                  <a:lnTo>
                    <a:pt x="16" y="96"/>
                  </a:lnTo>
                  <a:lnTo>
                    <a:pt x="8" y="50"/>
                  </a:lnTo>
                  <a:lnTo>
                    <a:pt x="8" y="48"/>
                  </a:lnTo>
                  <a:lnTo>
                    <a:pt x="1" y="2"/>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978"/>
            <p:cNvSpPr/>
            <p:nvPr/>
          </p:nvSpPr>
          <p:spPr bwMode="auto">
            <a:xfrm>
              <a:off x="3729" y="1895"/>
              <a:ext cx="84" cy="532"/>
            </a:xfrm>
            <a:custGeom>
              <a:avLst/>
              <a:gdLst>
                <a:gd name="T0" fmla="*/ 2 w 84"/>
                <a:gd name="T1" fmla="*/ 0 h 532"/>
                <a:gd name="T2" fmla="*/ 0 w 84"/>
                <a:gd name="T3" fmla="*/ 0 h 532"/>
                <a:gd name="T4" fmla="*/ 0 w 84"/>
                <a:gd name="T5" fmla="*/ 0 h 532"/>
                <a:gd name="T6" fmla="*/ 7 w 84"/>
                <a:gd name="T7" fmla="*/ 46 h 532"/>
                <a:gd name="T8" fmla="*/ 7 w 84"/>
                <a:gd name="T9" fmla="*/ 48 h 532"/>
                <a:gd name="T10" fmla="*/ 15 w 84"/>
                <a:gd name="T11" fmla="*/ 96 h 532"/>
                <a:gd name="T12" fmla="*/ 15 w 84"/>
                <a:gd name="T13" fmla="*/ 98 h 532"/>
                <a:gd name="T14" fmla="*/ 22 w 84"/>
                <a:gd name="T15" fmla="*/ 144 h 532"/>
                <a:gd name="T16" fmla="*/ 23 w 84"/>
                <a:gd name="T17" fmla="*/ 146 h 532"/>
                <a:gd name="T18" fmla="*/ 31 w 84"/>
                <a:gd name="T19" fmla="*/ 192 h 532"/>
                <a:gd name="T20" fmla="*/ 31 w 84"/>
                <a:gd name="T21" fmla="*/ 194 h 532"/>
                <a:gd name="T22" fmla="*/ 38 w 84"/>
                <a:gd name="T23" fmla="*/ 240 h 532"/>
                <a:gd name="T24" fmla="*/ 38 w 84"/>
                <a:gd name="T25" fmla="*/ 242 h 532"/>
                <a:gd name="T26" fmla="*/ 45 w 84"/>
                <a:gd name="T27" fmla="*/ 288 h 532"/>
                <a:gd name="T28" fmla="*/ 45 w 84"/>
                <a:gd name="T29" fmla="*/ 290 h 532"/>
                <a:gd name="T30" fmla="*/ 52 w 84"/>
                <a:gd name="T31" fmla="*/ 338 h 532"/>
                <a:gd name="T32" fmla="*/ 52 w 84"/>
                <a:gd name="T33" fmla="*/ 340 h 532"/>
                <a:gd name="T34" fmla="*/ 61 w 84"/>
                <a:gd name="T35" fmla="*/ 386 h 532"/>
                <a:gd name="T36" fmla="*/ 61 w 84"/>
                <a:gd name="T37" fmla="*/ 388 h 532"/>
                <a:gd name="T38" fmla="*/ 68 w 84"/>
                <a:gd name="T39" fmla="*/ 434 h 532"/>
                <a:gd name="T40" fmla="*/ 68 w 84"/>
                <a:gd name="T41" fmla="*/ 436 h 532"/>
                <a:gd name="T42" fmla="*/ 75 w 84"/>
                <a:gd name="T43" fmla="*/ 482 h 532"/>
                <a:gd name="T44" fmla="*/ 75 w 84"/>
                <a:gd name="T45" fmla="*/ 484 h 532"/>
                <a:gd name="T46" fmla="*/ 82 w 84"/>
                <a:gd name="T47" fmla="*/ 530 h 532"/>
                <a:gd name="T48" fmla="*/ 82 w 84"/>
                <a:gd name="T49" fmla="*/ 532 h 532"/>
                <a:gd name="T50" fmla="*/ 84 w 84"/>
                <a:gd name="T51" fmla="*/ 532 h 532"/>
                <a:gd name="T52" fmla="*/ 84 w 84"/>
                <a:gd name="T53" fmla="*/ 530 h 532"/>
                <a:gd name="T54" fmla="*/ 77 w 84"/>
                <a:gd name="T55" fmla="*/ 484 h 532"/>
                <a:gd name="T56" fmla="*/ 77 w 84"/>
                <a:gd name="T57" fmla="*/ 482 h 532"/>
                <a:gd name="T58" fmla="*/ 70 w 84"/>
                <a:gd name="T59" fmla="*/ 436 h 532"/>
                <a:gd name="T60" fmla="*/ 70 w 84"/>
                <a:gd name="T61" fmla="*/ 434 h 532"/>
                <a:gd name="T62" fmla="*/ 62 w 84"/>
                <a:gd name="T63" fmla="*/ 388 h 532"/>
                <a:gd name="T64" fmla="*/ 62 w 84"/>
                <a:gd name="T65" fmla="*/ 386 h 532"/>
                <a:gd name="T66" fmla="*/ 55 w 84"/>
                <a:gd name="T67" fmla="*/ 338 h 532"/>
                <a:gd name="T68" fmla="*/ 54 w 84"/>
                <a:gd name="T69" fmla="*/ 336 h 532"/>
                <a:gd name="T70" fmla="*/ 47 w 84"/>
                <a:gd name="T71" fmla="*/ 290 h 532"/>
                <a:gd name="T72" fmla="*/ 47 w 84"/>
                <a:gd name="T73" fmla="*/ 288 h 532"/>
                <a:gd name="T74" fmla="*/ 39 w 84"/>
                <a:gd name="T75" fmla="*/ 242 h 532"/>
                <a:gd name="T76" fmla="*/ 39 w 84"/>
                <a:gd name="T77" fmla="*/ 240 h 532"/>
                <a:gd name="T78" fmla="*/ 32 w 84"/>
                <a:gd name="T79" fmla="*/ 194 h 532"/>
                <a:gd name="T80" fmla="*/ 32 w 84"/>
                <a:gd name="T81" fmla="*/ 192 h 532"/>
                <a:gd name="T82" fmla="*/ 25 w 84"/>
                <a:gd name="T83" fmla="*/ 146 h 532"/>
                <a:gd name="T84" fmla="*/ 25 w 84"/>
                <a:gd name="T85" fmla="*/ 144 h 532"/>
                <a:gd name="T86" fmla="*/ 16 w 84"/>
                <a:gd name="T87" fmla="*/ 98 h 532"/>
                <a:gd name="T88" fmla="*/ 16 w 84"/>
                <a:gd name="T89" fmla="*/ 94 h 532"/>
                <a:gd name="T90" fmla="*/ 9 w 84"/>
                <a:gd name="T91" fmla="*/ 48 h 532"/>
                <a:gd name="T92" fmla="*/ 9 w 84"/>
                <a:gd name="T93" fmla="*/ 46 h 532"/>
                <a:gd name="T94" fmla="*/ 2 w 84"/>
                <a:gd name="T95" fmla="*/ 0 h 532"/>
                <a:gd name="T96" fmla="*/ 2 w 84"/>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 h="532">
                  <a:moveTo>
                    <a:pt x="2" y="0"/>
                  </a:moveTo>
                  <a:lnTo>
                    <a:pt x="0" y="0"/>
                  </a:lnTo>
                  <a:lnTo>
                    <a:pt x="0" y="0"/>
                  </a:lnTo>
                  <a:lnTo>
                    <a:pt x="7" y="46"/>
                  </a:lnTo>
                  <a:lnTo>
                    <a:pt x="7" y="48"/>
                  </a:lnTo>
                  <a:lnTo>
                    <a:pt x="15" y="96"/>
                  </a:lnTo>
                  <a:lnTo>
                    <a:pt x="15" y="98"/>
                  </a:lnTo>
                  <a:lnTo>
                    <a:pt x="22" y="144"/>
                  </a:lnTo>
                  <a:lnTo>
                    <a:pt x="23" y="146"/>
                  </a:lnTo>
                  <a:lnTo>
                    <a:pt x="31" y="192"/>
                  </a:lnTo>
                  <a:lnTo>
                    <a:pt x="31" y="194"/>
                  </a:lnTo>
                  <a:lnTo>
                    <a:pt x="38" y="240"/>
                  </a:lnTo>
                  <a:lnTo>
                    <a:pt x="38" y="242"/>
                  </a:lnTo>
                  <a:lnTo>
                    <a:pt x="45" y="288"/>
                  </a:lnTo>
                  <a:lnTo>
                    <a:pt x="45" y="290"/>
                  </a:lnTo>
                  <a:lnTo>
                    <a:pt x="52" y="338"/>
                  </a:lnTo>
                  <a:lnTo>
                    <a:pt x="52" y="340"/>
                  </a:lnTo>
                  <a:lnTo>
                    <a:pt x="61" y="386"/>
                  </a:lnTo>
                  <a:lnTo>
                    <a:pt x="61" y="388"/>
                  </a:lnTo>
                  <a:lnTo>
                    <a:pt x="68" y="434"/>
                  </a:lnTo>
                  <a:lnTo>
                    <a:pt x="68" y="436"/>
                  </a:lnTo>
                  <a:lnTo>
                    <a:pt x="75" y="482"/>
                  </a:lnTo>
                  <a:lnTo>
                    <a:pt x="75" y="484"/>
                  </a:lnTo>
                  <a:lnTo>
                    <a:pt x="82" y="530"/>
                  </a:lnTo>
                  <a:lnTo>
                    <a:pt x="82" y="532"/>
                  </a:lnTo>
                  <a:lnTo>
                    <a:pt x="84" y="532"/>
                  </a:lnTo>
                  <a:lnTo>
                    <a:pt x="84" y="530"/>
                  </a:lnTo>
                  <a:lnTo>
                    <a:pt x="77" y="484"/>
                  </a:lnTo>
                  <a:lnTo>
                    <a:pt x="77" y="482"/>
                  </a:lnTo>
                  <a:lnTo>
                    <a:pt x="70" y="436"/>
                  </a:lnTo>
                  <a:lnTo>
                    <a:pt x="70" y="434"/>
                  </a:lnTo>
                  <a:lnTo>
                    <a:pt x="62" y="388"/>
                  </a:lnTo>
                  <a:lnTo>
                    <a:pt x="62" y="386"/>
                  </a:lnTo>
                  <a:lnTo>
                    <a:pt x="55" y="338"/>
                  </a:lnTo>
                  <a:lnTo>
                    <a:pt x="54" y="336"/>
                  </a:lnTo>
                  <a:lnTo>
                    <a:pt x="47" y="290"/>
                  </a:lnTo>
                  <a:lnTo>
                    <a:pt x="47" y="288"/>
                  </a:lnTo>
                  <a:lnTo>
                    <a:pt x="39" y="242"/>
                  </a:lnTo>
                  <a:lnTo>
                    <a:pt x="39" y="240"/>
                  </a:lnTo>
                  <a:lnTo>
                    <a:pt x="32" y="194"/>
                  </a:lnTo>
                  <a:lnTo>
                    <a:pt x="32" y="192"/>
                  </a:lnTo>
                  <a:lnTo>
                    <a:pt x="25" y="146"/>
                  </a:lnTo>
                  <a:lnTo>
                    <a:pt x="25" y="144"/>
                  </a:lnTo>
                  <a:lnTo>
                    <a:pt x="16" y="98"/>
                  </a:lnTo>
                  <a:lnTo>
                    <a:pt x="16" y="94"/>
                  </a:lnTo>
                  <a:lnTo>
                    <a:pt x="9" y="48"/>
                  </a:lnTo>
                  <a:lnTo>
                    <a:pt x="9" y="46"/>
                  </a:lnTo>
                  <a:lnTo>
                    <a:pt x="2" y="0"/>
                  </a:lnTo>
                  <a:lnTo>
                    <a:pt x="2"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979"/>
            <p:cNvSpPr/>
            <p:nvPr/>
          </p:nvSpPr>
          <p:spPr bwMode="auto">
            <a:xfrm>
              <a:off x="3729" y="1895"/>
              <a:ext cx="84" cy="532"/>
            </a:xfrm>
            <a:custGeom>
              <a:avLst/>
              <a:gdLst>
                <a:gd name="T0" fmla="*/ 2 w 84"/>
                <a:gd name="T1" fmla="*/ 0 h 532"/>
                <a:gd name="T2" fmla="*/ 0 w 84"/>
                <a:gd name="T3" fmla="*/ 0 h 532"/>
                <a:gd name="T4" fmla="*/ 0 w 84"/>
                <a:gd name="T5" fmla="*/ 0 h 532"/>
                <a:gd name="T6" fmla="*/ 7 w 84"/>
                <a:gd name="T7" fmla="*/ 46 h 532"/>
                <a:gd name="T8" fmla="*/ 7 w 84"/>
                <a:gd name="T9" fmla="*/ 48 h 532"/>
                <a:gd name="T10" fmla="*/ 15 w 84"/>
                <a:gd name="T11" fmla="*/ 96 h 532"/>
                <a:gd name="T12" fmla="*/ 15 w 84"/>
                <a:gd name="T13" fmla="*/ 98 h 532"/>
                <a:gd name="T14" fmla="*/ 22 w 84"/>
                <a:gd name="T15" fmla="*/ 144 h 532"/>
                <a:gd name="T16" fmla="*/ 23 w 84"/>
                <a:gd name="T17" fmla="*/ 146 h 532"/>
                <a:gd name="T18" fmla="*/ 31 w 84"/>
                <a:gd name="T19" fmla="*/ 192 h 532"/>
                <a:gd name="T20" fmla="*/ 31 w 84"/>
                <a:gd name="T21" fmla="*/ 194 h 532"/>
                <a:gd name="T22" fmla="*/ 38 w 84"/>
                <a:gd name="T23" fmla="*/ 240 h 532"/>
                <a:gd name="T24" fmla="*/ 38 w 84"/>
                <a:gd name="T25" fmla="*/ 242 h 532"/>
                <a:gd name="T26" fmla="*/ 45 w 84"/>
                <a:gd name="T27" fmla="*/ 288 h 532"/>
                <a:gd name="T28" fmla="*/ 45 w 84"/>
                <a:gd name="T29" fmla="*/ 290 h 532"/>
                <a:gd name="T30" fmla="*/ 52 w 84"/>
                <a:gd name="T31" fmla="*/ 338 h 532"/>
                <a:gd name="T32" fmla="*/ 52 w 84"/>
                <a:gd name="T33" fmla="*/ 340 h 532"/>
                <a:gd name="T34" fmla="*/ 61 w 84"/>
                <a:gd name="T35" fmla="*/ 386 h 532"/>
                <a:gd name="T36" fmla="*/ 61 w 84"/>
                <a:gd name="T37" fmla="*/ 388 h 532"/>
                <a:gd name="T38" fmla="*/ 68 w 84"/>
                <a:gd name="T39" fmla="*/ 434 h 532"/>
                <a:gd name="T40" fmla="*/ 68 w 84"/>
                <a:gd name="T41" fmla="*/ 436 h 532"/>
                <a:gd name="T42" fmla="*/ 75 w 84"/>
                <a:gd name="T43" fmla="*/ 482 h 532"/>
                <a:gd name="T44" fmla="*/ 75 w 84"/>
                <a:gd name="T45" fmla="*/ 484 h 532"/>
                <a:gd name="T46" fmla="*/ 82 w 84"/>
                <a:gd name="T47" fmla="*/ 530 h 532"/>
                <a:gd name="T48" fmla="*/ 82 w 84"/>
                <a:gd name="T49" fmla="*/ 532 h 532"/>
                <a:gd name="T50" fmla="*/ 84 w 84"/>
                <a:gd name="T51" fmla="*/ 532 h 532"/>
                <a:gd name="T52" fmla="*/ 84 w 84"/>
                <a:gd name="T53" fmla="*/ 530 h 532"/>
                <a:gd name="T54" fmla="*/ 77 w 84"/>
                <a:gd name="T55" fmla="*/ 484 h 532"/>
                <a:gd name="T56" fmla="*/ 77 w 84"/>
                <a:gd name="T57" fmla="*/ 482 h 532"/>
                <a:gd name="T58" fmla="*/ 70 w 84"/>
                <a:gd name="T59" fmla="*/ 436 h 532"/>
                <a:gd name="T60" fmla="*/ 70 w 84"/>
                <a:gd name="T61" fmla="*/ 434 h 532"/>
                <a:gd name="T62" fmla="*/ 62 w 84"/>
                <a:gd name="T63" fmla="*/ 388 h 532"/>
                <a:gd name="T64" fmla="*/ 62 w 84"/>
                <a:gd name="T65" fmla="*/ 386 h 532"/>
                <a:gd name="T66" fmla="*/ 55 w 84"/>
                <a:gd name="T67" fmla="*/ 338 h 532"/>
                <a:gd name="T68" fmla="*/ 54 w 84"/>
                <a:gd name="T69" fmla="*/ 336 h 532"/>
                <a:gd name="T70" fmla="*/ 47 w 84"/>
                <a:gd name="T71" fmla="*/ 290 h 532"/>
                <a:gd name="T72" fmla="*/ 47 w 84"/>
                <a:gd name="T73" fmla="*/ 288 h 532"/>
                <a:gd name="T74" fmla="*/ 39 w 84"/>
                <a:gd name="T75" fmla="*/ 242 h 532"/>
                <a:gd name="T76" fmla="*/ 39 w 84"/>
                <a:gd name="T77" fmla="*/ 240 h 532"/>
                <a:gd name="T78" fmla="*/ 32 w 84"/>
                <a:gd name="T79" fmla="*/ 194 h 532"/>
                <a:gd name="T80" fmla="*/ 32 w 84"/>
                <a:gd name="T81" fmla="*/ 192 h 532"/>
                <a:gd name="T82" fmla="*/ 25 w 84"/>
                <a:gd name="T83" fmla="*/ 146 h 532"/>
                <a:gd name="T84" fmla="*/ 25 w 84"/>
                <a:gd name="T85" fmla="*/ 144 h 532"/>
                <a:gd name="T86" fmla="*/ 16 w 84"/>
                <a:gd name="T87" fmla="*/ 98 h 532"/>
                <a:gd name="T88" fmla="*/ 16 w 84"/>
                <a:gd name="T89" fmla="*/ 94 h 532"/>
                <a:gd name="T90" fmla="*/ 9 w 84"/>
                <a:gd name="T91" fmla="*/ 48 h 532"/>
                <a:gd name="T92" fmla="*/ 9 w 84"/>
                <a:gd name="T93" fmla="*/ 46 h 532"/>
                <a:gd name="T94" fmla="*/ 2 w 84"/>
                <a:gd name="T95" fmla="*/ 0 h 532"/>
                <a:gd name="T96" fmla="*/ 2 w 84"/>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 h="532">
                  <a:moveTo>
                    <a:pt x="2" y="0"/>
                  </a:moveTo>
                  <a:lnTo>
                    <a:pt x="0" y="0"/>
                  </a:lnTo>
                  <a:lnTo>
                    <a:pt x="0" y="0"/>
                  </a:lnTo>
                  <a:lnTo>
                    <a:pt x="7" y="46"/>
                  </a:lnTo>
                  <a:lnTo>
                    <a:pt x="7" y="48"/>
                  </a:lnTo>
                  <a:lnTo>
                    <a:pt x="15" y="96"/>
                  </a:lnTo>
                  <a:lnTo>
                    <a:pt x="15" y="98"/>
                  </a:lnTo>
                  <a:lnTo>
                    <a:pt x="22" y="144"/>
                  </a:lnTo>
                  <a:lnTo>
                    <a:pt x="23" y="146"/>
                  </a:lnTo>
                  <a:lnTo>
                    <a:pt x="31" y="192"/>
                  </a:lnTo>
                  <a:lnTo>
                    <a:pt x="31" y="194"/>
                  </a:lnTo>
                  <a:lnTo>
                    <a:pt x="38" y="240"/>
                  </a:lnTo>
                  <a:lnTo>
                    <a:pt x="38" y="242"/>
                  </a:lnTo>
                  <a:lnTo>
                    <a:pt x="45" y="288"/>
                  </a:lnTo>
                  <a:lnTo>
                    <a:pt x="45" y="290"/>
                  </a:lnTo>
                  <a:lnTo>
                    <a:pt x="52" y="338"/>
                  </a:lnTo>
                  <a:lnTo>
                    <a:pt x="52" y="340"/>
                  </a:lnTo>
                  <a:lnTo>
                    <a:pt x="61" y="386"/>
                  </a:lnTo>
                  <a:lnTo>
                    <a:pt x="61" y="388"/>
                  </a:lnTo>
                  <a:lnTo>
                    <a:pt x="68" y="434"/>
                  </a:lnTo>
                  <a:lnTo>
                    <a:pt x="68" y="436"/>
                  </a:lnTo>
                  <a:lnTo>
                    <a:pt x="75" y="482"/>
                  </a:lnTo>
                  <a:lnTo>
                    <a:pt x="75" y="484"/>
                  </a:lnTo>
                  <a:lnTo>
                    <a:pt x="82" y="530"/>
                  </a:lnTo>
                  <a:lnTo>
                    <a:pt x="82" y="532"/>
                  </a:lnTo>
                  <a:lnTo>
                    <a:pt x="84" y="532"/>
                  </a:lnTo>
                  <a:lnTo>
                    <a:pt x="84" y="530"/>
                  </a:lnTo>
                  <a:lnTo>
                    <a:pt x="77" y="484"/>
                  </a:lnTo>
                  <a:lnTo>
                    <a:pt x="77" y="482"/>
                  </a:lnTo>
                  <a:lnTo>
                    <a:pt x="70" y="436"/>
                  </a:lnTo>
                  <a:lnTo>
                    <a:pt x="70" y="434"/>
                  </a:lnTo>
                  <a:lnTo>
                    <a:pt x="62" y="388"/>
                  </a:lnTo>
                  <a:lnTo>
                    <a:pt x="62" y="386"/>
                  </a:lnTo>
                  <a:lnTo>
                    <a:pt x="55" y="338"/>
                  </a:lnTo>
                  <a:lnTo>
                    <a:pt x="54" y="336"/>
                  </a:lnTo>
                  <a:lnTo>
                    <a:pt x="47" y="290"/>
                  </a:lnTo>
                  <a:lnTo>
                    <a:pt x="47" y="288"/>
                  </a:lnTo>
                  <a:lnTo>
                    <a:pt x="39" y="242"/>
                  </a:lnTo>
                  <a:lnTo>
                    <a:pt x="39" y="240"/>
                  </a:lnTo>
                  <a:lnTo>
                    <a:pt x="32" y="194"/>
                  </a:lnTo>
                  <a:lnTo>
                    <a:pt x="32" y="192"/>
                  </a:lnTo>
                  <a:lnTo>
                    <a:pt x="25" y="146"/>
                  </a:lnTo>
                  <a:lnTo>
                    <a:pt x="25" y="144"/>
                  </a:lnTo>
                  <a:lnTo>
                    <a:pt x="16" y="98"/>
                  </a:lnTo>
                  <a:lnTo>
                    <a:pt x="16" y="94"/>
                  </a:lnTo>
                  <a:lnTo>
                    <a:pt x="9" y="48"/>
                  </a:lnTo>
                  <a:lnTo>
                    <a:pt x="9" y="46"/>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980"/>
            <p:cNvSpPr/>
            <p:nvPr/>
          </p:nvSpPr>
          <p:spPr bwMode="auto">
            <a:xfrm>
              <a:off x="3676" y="1902"/>
              <a:ext cx="85" cy="532"/>
            </a:xfrm>
            <a:custGeom>
              <a:avLst/>
              <a:gdLst>
                <a:gd name="T0" fmla="*/ 2 w 85"/>
                <a:gd name="T1" fmla="*/ 0 h 532"/>
                <a:gd name="T2" fmla="*/ 0 w 85"/>
                <a:gd name="T3" fmla="*/ 0 h 532"/>
                <a:gd name="T4" fmla="*/ 0 w 85"/>
                <a:gd name="T5" fmla="*/ 2 h 532"/>
                <a:gd name="T6" fmla="*/ 9 w 85"/>
                <a:gd name="T7" fmla="*/ 48 h 532"/>
                <a:gd name="T8" fmla="*/ 9 w 85"/>
                <a:gd name="T9" fmla="*/ 50 h 532"/>
                <a:gd name="T10" fmla="*/ 16 w 85"/>
                <a:gd name="T11" fmla="*/ 96 h 532"/>
                <a:gd name="T12" fmla="*/ 16 w 85"/>
                <a:gd name="T13" fmla="*/ 98 h 532"/>
                <a:gd name="T14" fmla="*/ 23 w 85"/>
                <a:gd name="T15" fmla="*/ 144 h 532"/>
                <a:gd name="T16" fmla="*/ 23 w 85"/>
                <a:gd name="T17" fmla="*/ 146 h 532"/>
                <a:gd name="T18" fmla="*/ 30 w 85"/>
                <a:gd name="T19" fmla="*/ 194 h 532"/>
                <a:gd name="T20" fmla="*/ 30 w 85"/>
                <a:gd name="T21" fmla="*/ 196 h 532"/>
                <a:gd name="T22" fmla="*/ 37 w 85"/>
                <a:gd name="T23" fmla="*/ 242 h 532"/>
                <a:gd name="T24" fmla="*/ 39 w 85"/>
                <a:gd name="T25" fmla="*/ 244 h 532"/>
                <a:gd name="T26" fmla="*/ 46 w 85"/>
                <a:gd name="T27" fmla="*/ 290 h 532"/>
                <a:gd name="T28" fmla="*/ 46 w 85"/>
                <a:gd name="T29" fmla="*/ 292 h 532"/>
                <a:gd name="T30" fmla="*/ 53 w 85"/>
                <a:gd name="T31" fmla="*/ 338 h 532"/>
                <a:gd name="T32" fmla="*/ 53 w 85"/>
                <a:gd name="T33" fmla="*/ 340 h 532"/>
                <a:gd name="T34" fmla="*/ 60 w 85"/>
                <a:gd name="T35" fmla="*/ 386 h 532"/>
                <a:gd name="T36" fmla="*/ 60 w 85"/>
                <a:gd name="T37" fmla="*/ 388 h 532"/>
                <a:gd name="T38" fmla="*/ 68 w 85"/>
                <a:gd name="T39" fmla="*/ 434 h 532"/>
                <a:gd name="T40" fmla="*/ 68 w 85"/>
                <a:gd name="T41" fmla="*/ 436 h 532"/>
                <a:gd name="T42" fmla="*/ 75 w 85"/>
                <a:gd name="T43" fmla="*/ 484 h 532"/>
                <a:gd name="T44" fmla="*/ 76 w 85"/>
                <a:gd name="T45" fmla="*/ 486 h 532"/>
                <a:gd name="T46" fmla="*/ 84 w 85"/>
                <a:gd name="T47" fmla="*/ 532 h 532"/>
                <a:gd name="T48" fmla="*/ 84 w 85"/>
                <a:gd name="T49" fmla="*/ 532 h 532"/>
                <a:gd name="T50" fmla="*/ 85 w 85"/>
                <a:gd name="T51" fmla="*/ 532 h 532"/>
                <a:gd name="T52" fmla="*/ 85 w 85"/>
                <a:gd name="T53" fmla="*/ 532 h 532"/>
                <a:gd name="T54" fmla="*/ 78 w 85"/>
                <a:gd name="T55" fmla="*/ 484 h 532"/>
                <a:gd name="T56" fmla="*/ 76 w 85"/>
                <a:gd name="T57" fmla="*/ 482 h 532"/>
                <a:gd name="T58" fmla="*/ 69 w 85"/>
                <a:gd name="T59" fmla="*/ 436 h 532"/>
                <a:gd name="T60" fmla="*/ 69 w 85"/>
                <a:gd name="T61" fmla="*/ 434 h 532"/>
                <a:gd name="T62" fmla="*/ 62 w 85"/>
                <a:gd name="T63" fmla="*/ 388 h 532"/>
                <a:gd name="T64" fmla="*/ 62 w 85"/>
                <a:gd name="T65" fmla="*/ 386 h 532"/>
                <a:gd name="T66" fmla="*/ 55 w 85"/>
                <a:gd name="T67" fmla="*/ 340 h 532"/>
                <a:gd name="T68" fmla="*/ 55 w 85"/>
                <a:gd name="T69" fmla="*/ 338 h 532"/>
                <a:gd name="T70" fmla="*/ 48 w 85"/>
                <a:gd name="T71" fmla="*/ 292 h 532"/>
                <a:gd name="T72" fmla="*/ 48 w 85"/>
                <a:gd name="T73" fmla="*/ 290 h 532"/>
                <a:gd name="T74" fmla="*/ 41 w 85"/>
                <a:gd name="T75" fmla="*/ 244 h 532"/>
                <a:gd name="T76" fmla="*/ 39 w 85"/>
                <a:gd name="T77" fmla="*/ 242 h 532"/>
                <a:gd name="T78" fmla="*/ 32 w 85"/>
                <a:gd name="T79" fmla="*/ 194 h 532"/>
                <a:gd name="T80" fmla="*/ 32 w 85"/>
                <a:gd name="T81" fmla="*/ 192 h 532"/>
                <a:gd name="T82" fmla="*/ 25 w 85"/>
                <a:gd name="T83" fmla="*/ 146 h 532"/>
                <a:gd name="T84" fmla="*/ 25 w 85"/>
                <a:gd name="T85" fmla="*/ 144 h 532"/>
                <a:gd name="T86" fmla="*/ 18 w 85"/>
                <a:gd name="T87" fmla="*/ 98 h 532"/>
                <a:gd name="T88" fmla="*/ 18 w 85"/>
                <a:gd name="T89" fmla="*/ 96 h 532"/>
                <a:gd name="T90" fmla="*/ 11 w 85"/>
                <a:gd name="T91" fmla="*/ 50 h 532"/>
                <a:gd name="T92" fmla="*/ 11 w 85"/>
                <a:gd name="T93" fmla="*/ 48 h 532"/>
                <a:gd name="T94" fmla="*/ 2 w 85"/>
                <a:gd name="T95" fmla="*/ 2 h 532"/>
                <a:gd name="T96" fmla="*/ 2 w 85"/>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532">
                  <a:moveTo>
                    <a:pt x="2" y="0"/>
                  </a:moveTo>
                  <a:lnTo>
                    <a:pt x="0" y="0"/>
                  </a:lnTo>
                  <a:lnTo>
                    <a:pt x="0" y="2"/>
                  </a:lnTo>
                  <a:lnTo>
                    <a:pt x="9" y="48"/>
                  </a:lnTo>
                  <a:lnTo>
                    <a:pt x="9" y="50"/>
                  </a:lnTo>
                  <a:lnTo>
                    <a:pt x="16" y="96"/>
                  </a:lnTo>
                  <a:lnTo>
                    <a:pt x="16" y="98"/>
                  </a:lnTo>
                  <a:lnTo>
                    <a:pt x="23" y="144"/>
                  </a:lnTo>
                  <a:lnTo>
                    <a:pt x="23" y="146"/>
                  </a:lnTo>
                  <a:lnTo>
                    <a:pt x="30" y="194"/>
                  </a:lnTo>
                  <a:lnTo>
                    <a:pt x="30" y="196"/>
                  </a:lnTo>
                  <a:lnTo>
                    <a:pt x="37" y="242"/>
                  </a:lnTo>
                  <a:lnTo>
                    <a:pt x="39" y="244"/>
                  </a:lnTo>
                  <a:lnTo>
                    <a:pt x="46" y="290"/>
                  </a:lnTo>
                  <a:lnTo>
                    <a:pt x="46" y="292"/>
                  </a:lnTo>
                  <a:lnTo>
                    <a:pt x="53" y="338"/>
                  </a:lnTo>
                  <a:lnTo>
                    <a:pt x="53" y="340"/>
                  </a:lnTo>
                  <a:lnTo>
                    <a:pt x="60" y="386"/>
                  </a:lnTo>
                  <a:lnTo>
                    <a:pt x="60" y="388"/>
                  </a:lnTo>
                  <a:lnTo>
                    <a:pt x="68" y="434"/>
                  </a:lnTo>
                  <a:lnTo>
                    <a:pt x="68" y="436"/>
                  </a:lnTo>
                  <a:lnTo>
                    <a:pt x="75" y="484"/>
                  </a:lnTo>
                  <a:lnTo>
                    <a:pt x="76" y="486"/>
                  </a:lnTo>
                  <a:lnTo>
                    <a:pt x="84" y="532"/>
                  </a:lnTo>
                  <a:lnTo>
                    <a:pt x="84" y="532"/>
                  </a:lnTo>
                  <a:lnTo>
                    <a:pt x="85" y="532"/>
                  </a:lnTo>
                  <a:lnTo>
                    <a:pt x="85" y="532"/>
                  </a:lnTo>
                  <a:lnTo>
                    <a:pt x="78" y="484"/>
                  </a:lnTo>
                  <a:lnTo>
                    <a:pt x="76" y="482"/>
                  </a:lnTo>
                  <a:lnTo>
                    <a:pt x="69" y="436"/>
                  </a:lnTo>
                  <a:lnTo>
                    <a:pt x="69" y="434"/>
                  </a:lnTo>
                  <a:lnTo>
                    <a:pt x="62" y="388"/>
                  </a:lnTo>
                  <a:lnTo>
                    <a:pt x="62" y="386"/>
                  </a:lnTo>
                  <a:lnTo>
                    <a:pt x="55" y="340"/>
                  </a:lnTo>
                  <a:lnTo>
                    <a:pt x="55" y="338"/>
                  </a:lnTo>
                  <a:lnTo>
                    <a:pt x="48" y="292"/>
                  </a:lnTo>
                  <a:lnTo>
                    <a:pt x="48" y="290"/>
                  </a:lnTo>
                  <a:lnTo>
                    <a:pt x="41" y="244"/>
                  </a:lnTo>
                  <a:lnTo>
                    <a:pt x="39" y="242"/>
                  </a:lnTo>
                  <a:lnTo>
                    <a:pt x="32" y="194"/>
                  </a:lnTo>
                  <a:lnTo>
                    <a:pt x="32" y="192"/>
                  </a:lnTo>
                  <a:lnTo>
                    <a:pt x="25" y="146"/>
                  </a:lnTo>
                  <a:lnTo>
                    <a:pt x="25" y="144"/>
                  </a:lnTo>
                  <a:lnTo>
                    <a:pt x="18" y="98"/>
                  </a:lnTo>
                  <a:lnTo>
                    <a:pt x="18" y="96"/>
                  </a:lnTo>
                  <a:lnTo>
                    <a:pt x="11" y="50"/>
                  </a:lnTo>
                  <a:lnTo>
                    <a:pt x="11" y="48"/>
                  </a:lnTo>
                  <a:lnTo>
                    <a:pt x="2" y="2"/>
                  </a:lnTo>
                  <a:lnTo>
                    <a:pt x="2"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981"/>
            <p:cNvSpPr/>
            <p:nvPr/>
          </p:nvSpPr>
          <p:spPr bwMode="auto">
            <a:xfrm>
              <a:off x="3676" y="1902"/>
              <a:ext cx="85" cy="532"/>
            </a:xfrm>
            <a:custGeom>
              <a:avLst/>
              <a:gdLst>
                <a:gd name="T0" fmla="*/ 2 w 85"/>
                <a:gd name="T1" fmla="*/ 0 h 532"/>
                <a:gd name="T2" fmla="*/ 0 w 85"/>
                <a:gd name="T3" fmla="*/ 0 h 532"/>
                <a:gd name="T4" fmla="*/ 0 w 85"/>
                <a:gd name="T5" fmla="*/ 2 h 532"/>
                <a:gd name="T6" fmla="*/ 9 w 85"/>
                <a:gd name="T7" fmla="*/ 48 h 532"/>
                <a:gd name="T8" fmla="*/ 9 w 85"/>
                <a:gd name="T9" fmla="*/ 50 h 532"/>
                <a:gd name="T10" fmla="*/ 16 w 85"/>
                <a:gd name="T11" fmla="*/ 96 h 532"/>
                <a:gd name="T12" fmla="*/ 16 w 85"/>
                <a:gd name="T13" fmla="*/ 98 h 532"/>
                <a:gd name="T14" fmla="*/ 23 w 85"/>
                <a:gd name="T15" fmla="*/ 144 h 532"/>
                <a:gd name="T16" fmla="*/ 23 w 85"/>
                <a:gd name="T17" fmla="*/ 146 h 532"/>
                <a:gd name="T18" fmla="*/ 30 w 85"/>
                <a:gd name="T19" fmla="*/ 194 h 532"/>
                <a:gd name="T20" fmla="*/ 30 w 85"/>
                <a:gd name="T21" fmla="*/ 196 h 532"/>
                <a:gd name="T22" fmla="*/ 37 w 85"/>
                <a:gd name="T23" fmla="*/ 242 h 532"/>
                <a:gd name="T24" fmla="*/ 39 w 85"/>
                <a:gd name="T25" fmla="*/ 244 h 532"/>
                <a:gd name="T26" fmla="*/ 46 w 85"/>
                <a:gd name="T27" fmla="*/ 290 h 532"/>
                <a:gd name="T28" fmla="*/ 46 w 85"/>
                <a:gd name="T29" fmla="*/ 292 h 532"/>
                <a:gd name="T30" fmla="*/ 53 w 85"/>
                <a:gd name="T31" fmla="*/ 338 h 532"/>
                <a:gd name="T32" fmla="*/ 53 w 85"/>
                <a:gd name="T33" fmla="*/ 340 h 532"/>
                <a:gd name="T34" fmla="*/ 60 w 85"/>
                <a:gd name="T35" fmla="*/ 386 h 532"/>
                <a:gd name="T36" fmla="*/ 60 w 85"/>
                <a:gd name="T37" fmla="*/ 388 h 532"/>
                <a:gd name="T38" fmla="*/ 68 w 85"/>
                <a:gd name="T39" fmla="*/ 434 h 532"/>
                <a:gd name="T40" fmla="*/ 68 w 85"/>
                <a:gd name="T41" fmla="*/ 436 h 532"/>
                <a:gd name="T42" fmla="*/ 75 w 85"/>
                <a:gd name="T43" fmla="*/ 484 h 532"/>
                <a:gd name="T44" fmla="*/ 76 w 85"/>
                <a:gd name="T45" fmla="*/ 486 h 532"/>
                <a:gd name="T46" fmla="*/ 84 w 85"/>
                <a:gd name="T47" fmla="*/ 532 h 532"/>
                <a:gd name="T48" fmla="*/ 84 w 85"/>
                <a:gd name="T49" fmla="*/ 532 h 532"/>
                <a:gd name="T50" fmla="*/ 85 w 85"/>
                <a:gd name="T51" fmla="*/ 532 h 532"/>
                <a:gd name="T52" fmla="*/ 85 w 85"/>
                <a:gd name="T53" fmla="*/ 532 h 532"/>
                <a:gd name="T54" fmla="*/ 78 w 85"/>
                <a:gd name="T55" fmla="*/ 484 h 532"/>
                <a:gd name="T56" fmla="*/ 76 w 85"/>
                <a:gd name="T57" fmla="*/ 482 h 532"/>
                <a:gd name="T58" fmla="*/ 69 w 85"/>
                <a:gd name="T59" fmla="*/ 436 h 532"/>
                <a:gd name="T60" fmla="*/ 69 w 85"/>
                <a:gd name="T61" fmla="*/ 434 h 532"/>
                <a:gd name="T62" fmla="*/ 62 w 85"/>
                <a:gd name="T63" fmla="*/ 388 h 532"/>
                <a:gd name="T64" fmla="*/ 62 w 85"/>
                <a:gd name="T65" fmla="*/ 386 h 532"/>
                <a:gd name="T66" fmla="*/ 55 w 85"/>
                <a:gd name="T67" fmla="*/ 340 h 532"/>
                <a:gd name="T68" fmla="*/ 55 w 85"/>
                <a:gd name="T69" fmla="*/ 338 h 532"/>
                <a:gd name="T70" fmla="*/ 48 w 85"/>
                <a:gd name="T71" fmla="*/ 292 h 532"/>
                <a:gd name="T72" fmla="*/ 48 w 85"/>
                <a:gd name="T73" fmla="*/ 290 h 532"/>
                <a:gd name="T74" fmla="*/ 41 w 85"/>
                <a:gd name="T75" fmla="*/ 244 h 532"/>
                <a:gd name="T76" fmla="*/ 39 w 85"/>
                <a:gd name="T77" fmla="*/ 242 h 532"/>
                <a:gd name="T78" fmla="*/ 32 w 85"/>
                <a:gd name="T79" fmla="*/ 194 h 532"/>
                <a:gd name="T80" fmla="*/ 32 w 85"/>
                <a:gd name="T81" fmla="*/ 192 h 532"/>
                <a:gd name="T82" fmla="*/ 25 w 85"/>
                <a:gd name="T83" fmla="*/ 146 h 532"/>
                <a:gd name="T84" fmla="*/ 25 w 85"/>
                <a:gd name="T85" fmla="*/ 144 h 532"/>
                <a:gd name="T86" fmla="*/ 18 w 85"/>
                <a:gd name="T87" fmla="*/ 98 h 532"/>
                <a:gd name="T88" fmla="*/ 18 w 85"/>
                <a:gd name="T89" fmla="*/ 96 h 532"/>
                <a:gd name="T90" fmla="*/ 11 w 85"/>
                <a:gd name="T91" fmla="*/ 50 h 532"/>
                <a:gd name="T92" fmla="*/ 11 w 85"/>
                <a:gd name="T93" fmla="*/ 48 h 532"/>
                <a:gd name="T94" fmla="*/ 2 w 85"/>
                <a:gd name="T95" fmla="*/ 2 h 532"/>
                <a:gd name="T96" fmla="*/ 2 w 85"/>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532">
                  <a:moveTo>
                    <a:pt x="2" y="0"/>
                  </a:moveTo>
                  <a:lnTo>
                    <a:pt x="0" y="0"/>
                  </a:lnTo>
                  <a:lnTo>
                    <a:pt x="0" y="2"/>
                  </a:lnTo>
                  <a:lnTo>
                    <a:pt x="9" y="48"/>
                  </a:lnTo>
                  <a:lnTo>
                    <a:pt x="9" y="50"/>
                  </a:lnTo>
                  <a:lnTo>
                    <a:pt x="16" y="96"/>
                  </a:lnTo>
                  <a:lnTo>
                    <a:pt x="16" y="98"/>
                  </a:lnTo>
                  <a:lnTo>
                    <a:pt x="23" y="144"/>
                  </a:lnTo>
                  <a:lnTo>
                    <a:pt x="23" y="146"/>
                  </a:lnTo>
                  <a:lnTo>
                    <a:pt x="30" y="194"/>
                  </a:lnTo>
                  <a:lnTo>
                    <a:pt x="30" y="196"/>
                  </a:lnTo>
                  <a:lnTo>
                    <a:pt x="37" y="242"/>
                  </a:lnTo>
                  <a:lnTo>
                    <a:pt x="39" y="244"/>
                  </a:lnTo>
                  <a:lnTo>
                    <a:pt x="46" y="290"/>
                  </a:lnTo>
                  <a:lnTo>
                    <a:pt x="46" y="292"/>
                  </a:lnTo>
                  <a:lnTo>
                    <a:pt x="53" y="338"/>
                  </a:lnTo>
                  <a:lnTo>
                    <a:pt x="53" y="340"/>
                  </a:lnTo>
                  <a:lnTo>
                    <a:pt x="60" y="386"/>
                  </a:lnTo>
                  <a:lnTo>
                    <a:pt x="60" y="388"/>
                  </a:lnTo>
                  <a:lnTo>
                    <a:pt x="68" y="434"/>
                  </a:lnTo>
                  <a:lnTo>
                    <a:pt x="68" y="436"/>
                  </a:lnTo>
                  <a:lnTo>
                    <a:pt x="75" y="484"/>
                  </a:lnTo>
                  <a:lnTo>
                    <a:pt x="76" y="486"/>
                  </a:lnTo>
                  <a:lnTo>
                    <a:pt x="84" y="532"/>
                  </a:lnTo>
                  <a:lnTo>
                    <a:pt x="84" y="532"/>
                  </a:lnTo>
                  <a:lnTo>
                    <a:pt x="85" y="532"/>
                  </a:lnTo>
                  <a:lnTo>
                    <a:pt x="85" y="532"/>
                  </a:lnTo>
                  <a:lnTo>
                    <a:pt x="78" y="484"/>
                  </a:lnTo>
                  <a:lnTo>
                    <a:pt x="76" y="482"/>
                  </a:lnTo>
                  <a:lnTo>
                    <a:pt x="69" y="436"/>
                  </a:lnTo>
                  <a:lnTo>
                    <a:pt x="69" y="434"/>
                  </a:lnTo>
                  <a:lnTo>
                    <a:pt x="62" y="388"/>
                  </a:lnTo>
                  <a:lnTo>
                    <a:pt x="62" y="386"/>
                  </a:lnTo>
                  <a:lnTo>
                    <a:pt x="55" y="340"/>
                  </a:lnTo>
                  <a:lnTo>
                    <a:pt x="55" y="338"/>
                  </a:lnTo>
                  <a:lnTo>
                    <a:pt x="48" y="292"/>
                  </a:lnTo>
                  <a:lnTo>
                    <a:pt x="48" y="290"/>
                  </a:lnTo>
                  <a:lnTo>
                    <a:pt x="41" y="244"/>
                  </a:lnTo>
                  <a:lnTo>
                    <a:pt x="39" y="242"/>
                  </a:lnTo>
                  <a:lnTo>
                    <a:pt x="32" y="194"/>
                  </a:lnTo>
                  <a:lnTo>
                    <a:pt x="32" y="192"/>
                  </a:lnTo>
                  <a:lnTo>
                    <a:pt x="25" y="146"/>
                  </a:lnTo>
                  <a:lnTo>
                    <a:pt x="25" y="144"/>
                  </a:lnTo>
                  <a:lnTo>
                    <a:pt x="18" y="98"/>
                  </a:lnTo>
                  <a:lnTo>
                    <a:pt x="18" y="96"/>
                  </a:lnTo>
                  <a:lnTo>
                    <a:pt x="11" y="50"/>
                  </a:lnTo>
                  <a:lnTo>
                    <a:pt x="11" y="48"/>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982"/>
            <p:cNvSpPr/>
            <p:nvPr/>
          </p:nvSpPr>
          <p:spPr bwMode="auto">
            <a:xfrm>
              <a:off x="3625" y="1911"/>
              <a:ext cx="83" cy="532"/>
            </a:xfrm>
            <a:custGeom>
              <a:avLst/>
              <a:gdLst>
                <a:gd name="T0" fmla="*/ 1 w 83"/>
                <a:gd name="T1" fmla="*/ 0 h 532"/>
                <a:gd name="T2" fmla="*/ 0 w 83"/>
                <a:gd name="T3" fmla="*/ 0 h 532"/>
                <a:gd name="T4" fmla="*/ 0 w 83"/>
                <a:gd name="T5" fmla="*/ 0 h 532"/>
                <a:gd name="T6" fmla="*/ 7 w 83"/>
                <a:gd name="T7" fmla="*/ 48 h 532"/>
                <a:gd name="T8" fmla="*/ 7 w 83"/>
                <a:gd name="T9" fmla="*/ 50 h 532"/>
                <a:gd name="T10" fmla="*/ 14 w 83"/>
                <a:gd name="T11" fmla="*/ 96 h 532"/>
                <a:gd name="T12" fmla="*/ 14 w 83"/>
                <a:gd name="T13" fmla="*/ 98 h 532"/>
                <a:gd name="T14" fmla="*/ 21 w 83"/>
                <a:gd name="T15" fmla="*/ 144 h 532"/>
                <a:gd name="T16" fmla="*/ 21 w 83"/>
                <a:gd name="T17" fmla="*/ 146 h 532"/>
                <a:gd name="T18" fmla="*/ 28 w 83"/>
                <a:gd name="T19" fmla="*/ 192 h 532"/>
                <a:gd name="T20" fmla="*/ 30 w 83"/>
                <a:gd name="T21" fmla="*/ 194 h 532"/>
                <a:gd name="T22" fmla="*/ 37 w 83"/>
                <a:gd name="T23" fmla="*/ 240 h 532"/>
                <a:gd name="T24" fmla="*/ 37 w 83"/>
                <a:gd name="T25" fmla="*/ 242 h 532"/>
                <a:gd name="T26" fmla="*/ 44 w 83"/>
                <a:gd name="T27" fmla="*/ 288 h 532"/>
                <a:gd name="T28" fmla="*/ 44 w 83"/>
                <a:gd name="T29" fmla="*/ 292 h 532"/>
                <a:gd name="T30" fmla="*/ 51 w 83"/>
                <a:gd name="T31" fmla="*/ 338 h 532"/>
                <a:gd name="T32" fmla="*/ 51 w 83"/>
                <a:gd name="T33" fmla="*/ 340 h 532"/>
                <a:gd name="T34" fmla="*/ 58 w 83"/>
                <a:gd name="T35" fmla="*/ 386 h 532"/>
                <a:gd name="T36" fmla="*/ 58 w 83"/>
                <a:gd name="T37" fmla="*/ 388 h 532"/>
                <a:gd name="T38" fmla="*/ 65 w 83"/>
                <a:gd name="T39" fmla="*/ 434 h 532"/>
                <a:gd name="T40" fmla="*/ 67 w 83"/>
                <a:gd name="T41" fmla="*/ 436 h 532"/>
                <a:gd name="T42" fmla="*/ 74 w 83"/>
                <a:gd name="T43" fmla="*/ 482 h 532"/>
                <a:gd name="T44" fmla="*/ 74 w 83"/>
                <a:gd name="T45" fmla="*/ 484 h 532"/>
                <a:gd name="T46" fmla="*/ 81 w 83"/>
                <a:gd name="T47" fmla="*/ 530 h 532"/>
                <a:gd name="T48" fmla="*/ 81 w 83"/>
                <a:gd name="T49" fmla="*/ 532 h 532"/>
                <a:gd name="T50" fmla="*/ 83 w 83"/>
                <a:gd name="T51" fmla="*/ 532 h 532"/>
                <a:gd name="T52" fmla="*/ 83 w 83"/>
                <a:gd name="T53" fmla="*/ 530 h 532"/>
                <a:gd name="T54" fmla="*/ 76 w 83"/>
                <a:gd name="T55" fmla="*/ 484 h 532"/>
                <a:gd name="T56" fmla="*/ 76 w 83"/>
                <a:gd name="T57" fmla="*/ 482 h 532"/>
                <a:gd name="T58" fmla="*/ 69 w 83"/>
                <a:gd name="T59" fmla="*/ 436 h 532"/>
                <a:gd name="T60" fmla="*/ 69 w 83"/>
                <a:gd name="T61" fmla="*/ 434 h 532"/>
                <a:gd name="T62" fmla="*/ 60 w 83"/>
                <a:gd name="T63" fmla="*/ 388 h 532"/>
                <a:gd name="T64" fmla="*/ 60 w 83"/>
                <a:gd name="T65" fmla="*/ 386 h 532"/>
                <a:gd name="T66" fmla="*/ 53 w 83"/>
                <a:gd name="T67" fmla="*/ 340 h 532"/>
                <a:gd name="T68" fmla="*/ 53 w 83"/>
                <a:gd name="T69" fmla="*/ 338 h 532"/>
                <a:gd name="T70" fmla="*/ 46 w 83"/>
                <a:gd name="T71" fmla="*/ 290 h 532"/>
                <a:gd name="T72" fmla="*/ 46 w 83"/>
                <a:gd name="T73" fmla="*/ 288 h 532"/>
                <a:gd name="T74" fmla="*/ 39 w 83"/>
                <a:gd name="T75" fmla="*/ 242 h 532"/>
                <a:gd name="T76" fmla="*/ 39 w 83"/>
                <a:gd name="T77" fmla="*/ 240 h 532"/>
                <a:gd name="T78" fmla="*/ 32 w 83"/>
                <a:gd name="T79" fmla="*/ 194 h 532"/>
                <a:gd name="T80" fmla="*/ 30 w 83"/>
                <a:gd name="T81" fmla="*/ 192 h 532"/>
                <a:gd name="T82" fmla="*/ 23 w 83"/>
                <a:gd name="T83" fmla="*/ 146 h 532"/>
                <a:gd name="T84" fmla="*/ 23 w 83"/>
                <a:gd name="T85" fmla="*/ 144 h 532"/>
                <a:gd name="T86" fmla="*/ 16 w 83"/>
                <a:gd name="T87" fmla="*/ 98 h 532"/>
                <a:gd name="T88" fmla="*/ 16 w 83"/>
                <a:gd name="T89" fmla="*/ 96 h 532"/>
                <a:gd name="T90" fmla="*/ 8 w 83"/>
                <a:gd name="T91" fmla="*/ 48 h 532"/>
                <a:gd name="T92" fmla="*/ 8 w 83"/>
                <a:gd name="T93" fmla="*/ 46 h 532"/>
                <a:gd name="T94" fmla="*/ 1 w 83"/>
                <a:gd name="T95" fmla="*/ 0 h 532"/>
                <a:gd name="T96" fmla="*/ 1 w 83"/>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532">
                  <a:moveTo>
                    <a:pt x="1" y="0"/>
                  </a:moveTo>
                  <a:lnTo>
                    <a:pt x="0" y="0"/>
                  </a:lnTo>
                  <a:lnTo>
                    <a:pt x="0" y="0"/>
                  </a:lnTo>
                  <a:lnTo>
                    <a:pt x="7" y="48"/>
                  </a:lnTo>
                  <a:lnTo>
                    <a:pt x="7" y="50"/>
                  </a:lnTo>
                  <a:lnTo>
                    <a:pt x="14" y="96"/>
                  </a:lnTo>
                  <a:lnTo>
                    <a:pt x="14" y="98"/>
                  </a:lnTo>
                  <a:lnTo>
                    <a:pt x="21" y="144"/>
                  </a:lnTo>
                  <a:lnTo>
                    <a:pt x="21" y="146"/>
                  </a:lnTo>
                  <a:lnTo>
                    <a:pt x="28" y="192"/>
                  </a:lnTo>
                  <a:lnTo>
                    <a:pt x="30" y="194"/>
                  </a:lnTo>
                  <a:lnTo>
                    <a:pt x="37" y="240"/>
                  </a:lnTo>
                  <a:lnTo>
                    <a:pt x="37" y="242"/>
                  </a:lnTo>
                  <a:lnTo>
                    <a:pt x="44" y="288"/>
                  </a:lnTo>
                  <a:lnTo>
                    <a:pt x="44" y="292"/>
                  </a:lnTo>
                  <a:lnTo>
                    <a:pt x="51" y="338"/>
                  </a:lnTo>
                  <a:lnTo>
                    <a:pt x="51" y="340"/>
                  </a:lnTo>
                  <a:lnTo>
                    <a:pt x="58" y="386"/>
                  </a:lnTo>
                  <a:lnTo>
                    <a:pt x="58" y="388"/>
                  </a:lnTo>
                  <a:lnTo>
                    <a:pt x="65" y="434"/>
                  </a:lnTo>
                  <a:lnTo>
                    <a:pt x="67" y="436"/>
                  </a:lnTo>
                  <a:lnTo>
                    <a:pt x="74" y="482"/>
                  </a:lnTo>
                  <a:lnTo>
                    <a:pt x="74" y="484"/>
                  </a:lnTo>
                  <a:lnTo>
                    <a:pt x="81" y="530"/>
                  </a:lnTo>
                  <a:lnTo>
                    <a:pt x="81" y="532"/>
                  </a:lnTo>
                  <a:lnTo>
                    <a:pt x="83" y="532"/>
                  </a:lnTo>
                  <a:lnTo>
                    <a:pt x="83" y="530"/>
                  </a:lnTo>
                  <a:lnTo>
                    <a:pt x="76" y="484"/>
                  </a:lnTo>
                  <a:lnTo>
                    <a:pt x="76" y="482"/>
                  </a:lnTo>
                  <a:lnTo>
                    <a:pt x="69" y="436"/>
                  </a:lnTo>
                  <a:lnTo>
                    <a:pt x="69" y="434"/>
                  </a:lnTo>
                  <a:lnTo>
                    <a:pt x="60" y="388"/>
                  </a:lnTo>
                  <a:lnTo>
                    <a:pt x="60" y="386"/>
                  </a:lnTo>
                  <a:lnTo>
                    <a:pt x="53" y="340"/>
                  </a:lnTo>
                  <a:lnTo>
                    <a:pt x="53" y="338"/>
                  </a:lnTo>
                  <a:lnTo>
                    <a:pt x="46" y="290"/>
                  </a:lnTo>
                  <a:lnTo>
                    <a:pt x="46" y="288"/>
                  </a:lnTo>
                  <a:lnTo>
                    <a:pt x="39" y="242"/>
                  </a:lnTo>
                  <a:lnTo>
                    <a:pt x="39" y="240"/>
                  </a:lnTo>
                  <a:lnTo>
                    <a:pt x="32" y="194"/>
                  </a:lnTo>
                  <a:lnTo>
                    <a:pt x="30" y="192"/>
                  </a:lnTo>
                  <a:lnTo>
                    <a:pt x="23" y="146"/>
                  </a:lnTo>
                  <a:lnTo>
                    <a:pt x="23" y="144"/>
                  </a:lnTo>
                  <a:lnTo>
                    <a:pt x="16" y="98"/>
                  </a:lnTo>
                  <a:lnTo>
                    <a:pt x="16" y="96"/>
                  </a:lnTo>
                  <a:lnTo>
                    <a:pt x="8" y="48"/>
                  </a:lnTo>
                  <a:lnTo>
                    <a:pt x="8" y="46"/>
                  </a:lnTo>
                  <a:lnTo>
                    <a:pt x="1" y="0"/>
                  </a:lnTo>
                  <a:lnTo>
                    <a:pt x="1"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983"/>
            <p:cNvSpPr/>
            <p:nvPr/>
          </p:nvSpPr>
          <p:spPr bwMode="auto">
            <a:xfrm>
              <a:off x="3625" y="1911"/>
              <a:ext cx="83" cy="532"/>
            </a:xfrm>
            <a:custGeom>
              <a:avLst/>
              <a:gdLst>
                <a:gd name="T0" fmla="*/ 1 w 83"/>
                <a:gd name="T1" fmla="*/ 0 h 532"/>
                <a:gd name="T2" fmla="*/ 0 w 83"/>
                <a:gd name="T3" fmla="*/ 0 h 532"/>
                <a:gd name="T4" fmla="*/ 0 w 83"/>
                <a:gd name="T5" fmla="*/ 0 h 532"/>
                <a:gd name="T6" fmla="*/ 7 w 83"/>
                <a:gd name="T7" fmla="*/ 48 h 532"/>
                <a:gd name="T8" fmla="*/ 7 w 83"/>
                <a:gd name="T9" fmla="*/ 50 h 532"/>
                <a:gd name="T10" fmla="*/ 14 w 83"/>
                <a:gd name="T11" fmla="*/ 96 h 532"/>
                <a:gd name="T12" fmla="*/ 14 w 83"/>
                <a:gd name="T13" fmla="*/ 98 h 532"/>
                <a:gd name="T14" fmla="*/ 21 w 83"/>
                <a:gd name="T15" fmla="*/ 144 h 532"/>
                <a:gd name="T16" fmla="*/ 21 w 83"/>
                <a:gd name="T17" fmla="*/ 146 h 532"/>
                <a:gd name="T18" fmla="*/ 28 w 83"/>
                <a:gd name="T19" fmla="*/ 192 h 532"/>
                <a:gd name="T20" fmla="*/ 30 w 83"/>
                <a:gd name="T21" fmla="*/ 194 h 532"/>
                <a:gd name="T22" fmla="*/ 37 w 83"/>
                <a:gd name="T23" fmla="*/ 240 h 532"/>
                <a:gd name="T24" fmla="*/ 37 w 83"/>
                <a:gd name="T25" fmla="*/ 242 h 532"/>
                <a:gd name="T26" fmla="*/ 44 w 83"/>
                <a:gd name="T27" fmla="*/ 288 h 532"/>
                <a:gd name="T28" fmla="*/ 44 w 83"/>
                <a:gd name="T29" fmla="*/ 292 h 532"/>
                <a:gd name="T30" fmla="*/ 51 w 83"/>
                <a:gd name="T31" fmla="*/ 338 h 532"/>
                <a:gd name="T32" fmla="*/ 51 w 83"/>
                <a:gd name="T33" fmla="*/ 340 h 532"/>
                <a:gd name="T34" fmla="*/ 58 w 83"/>
                <a:gd name="T35" fmla="*/ 386 h 532"/>
                <a:gd name="T36" fmla="*/ 58 w 83"/>
                <a:gd name="T37" fmla="*/ 388 h 532"/>
                <a:gd name="T38" fmla="*/ 65 w 83"/>
                <a:gd name="T39" fmla="*/ 434 h 532"/>
                <a:gd name="T40" fmla="*/ 67 w 83"/>
                <a:gd name="T41" fmla="*/ 436 h 532"/>
                <a:gd name="T42" fmla="*/ 74 w 83"/>
                <a:gd name="T43" fmla="*/ 482 h 532"/>
                <a:gd name="T44" fmla="*/ 74 w 83"/>
                <a:gd name="T45" fmla="*/ 484 h 532"/>
                <a:gd name="T46" fmla="*/ 81 w 83"/>
                <a:gd name="T47" fmla="*/ 530 h 532"/>
                <a:gd name="T48" fmla="*/ 81 w 83"/>
                <a:gd name="T49" fmla="*/ 532 h 532"/>
                <a:gd name="T50" fmla="*/ 83 w 83"/>
                <a:gd name="T51" fmla="*/ 532 h 532"/>
                <a:gd name="T52" fmla="*/ 83 w 83"/>
                <a:gd name="T53" fmla="*/ 530 h 532"/>
                <a:gd name="T54" fmla="*/ 76 w 83"/>
                <a:gd name="T55" fmla="*/ 484 h 532"/>
                <a:gd name="T56" fmla="*/ 76 w 83"/>
                <a:gd name="T57" fmla="*/ 482 h 532"/>
                <a:gd name="T58" fmla="*/ 69 w 83"/>
                <a:gd name="T59" fmla="*/ 436 h 532"/>
                <a:gd name="T60" fmla="*/ 69 w 83"/>
                <a:gd name="T61" fmla="*/ 434 h 532"/>
                <a:gd name="T62" fmla="*/ 60 w 83"/>
                <a:gd name="T63" fmla="*/ 388 h 532"/>
                <a:gd name="T64" fmla="*/ 60 w 83"/>
                <a:gd name="T65" fmla="*/ 386 h 532"/>
                <a:gd name="T66" fmla="*/ 53 w 83"/>
                <a:gd name="T67" fmla="*/ 340 h 532"/>
                <a:gd name="T68" fmla="*/ 53 w 83"/>
                <a:gd name="T69" fmla="*/ 338 h 532"/>
                <a:gd name="T70" fmla="*/ 46 w 83"/>
                <a:gd name="T71" fmla="*/ 290 h 532"/>
                <a:gd name="T72" fmla="*/ 46 w 83"/>
                <a:gd name="T73" fmla="*/ 288 h 532"/>
                <a:gd name="T74" fmla="*/ 39 w 83"/>
                <a:gd name="T75" fmla="*/ 242 h 532"/>
                <a:gd name="T76" fmla="*/ 39 w 83"/>
                <a:gd name="T77" fmla="*/ 240 h 532"/>
                <a:gd name="T78" fmla="*/ 32 w 83"/>
                <a:gd name="T79" fmla="*/ 194 h 532"/>
                <a:gd name="T80" fmla="*/ 30 w 83"/>
                <a:gd name="T81" fmla="*/ 192 h 532"/>
                <a:gd name="T82" fmla="*/ 23 w 83"/>
                <a:gd name="T83" fmla="*/ 146 h 532"/>
                <a:gd name="T84" fmla="*/ 23 w 83"/>
                <a:gd name="T85" fmla="*/ 144 h 532"/>
                <a:gd name="T86" fmla="*/ 16 w 83"/>
                <a:gd name="T87" fmla="*/ 98 h 532"/>
                <a:gd name="T88" fmla="*/ 16 w 83"/>
                <a:gd name="T89" fmla="*/ 96 h 532"/>
                <a:gd name="T90" fmla="*/ 8 w 83"/>
                <a:gd name="T91" fmla="*/ 48 h 532"/>
                <a:gd name="T92" fmla="*/ 8 w 83"/>
                <a:gd name="T93" fmla="*/ 46 h 532"/>
                <a:gd name="T94" fmla="*/ 1 w 83"/>
                <a:gd name="T95" fmla="*/ 0 h 532"/>
                <a:gd name="T96" fmla="*/ 1 w 83"/>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532">
                  <a:moveTo>
                    <a:pt x="1" y="0"/>
                  </a:moveTo>
                  <a:lnTo>
                    <a:pt x="0" y="0"/>
                  </a:lnTo>
                  <a:lnTo>
                    <a:pt x="0" y="0"/>
                  </a:lnTo>
                  <a:lnTo>
                    <a:pt x="7" y="48"/>
                  </a:lnTo>
                  <a:lnTo>
                    <a:pt x="7" y="50"/>
                  </a:lnTo>
                  <a:lnTo>
                    <a:pt x="14" y="96"/>
                  </a:lnTo>
                  <a:lnTo>
                    <a:pt x="14" y="98"/>
                  </a:lnTo>
                  <a:lnTo>
                    <a:pt x="21" y="144"/>
                  </a:lnTo>
                  <a:lnTo>
                    <a:pt x="21" y="146"/>
                  </a:lnTo>
                  <a:lnTo>
                    <a:pt x="28" y="192"/>
                  </a:lnTo>
                  <a:lnTo>
                    <a:pt x="30" y="194"/>
                  </a:lnTo>
                  <a:lnTo>
                    <a:pt x="37" y="240"/>
                  </a:lnTo>
                  <a:lnTo>
                    <a:pt x="37" y="242"/>
                  </a:lnTo>
                  <a:lnTo>
                    <a:pt x="44" y="288"/>
                  </a:lnTo>
                  <a:lnTo>
                    <a:pt x="44" y="292"/>
                  </a:lnTo>
                  <a:lnTo>
                    <a:pt x="51" y="338"/>
                  </a:lnTo>
                  <a:lnTo>
                    <a:pt x="51" y="340"/>
                  </a:lnTo>
                  <a:lnTo>
                    <a:pt x="58" y="386"/>
                  </a:lnTo>
                  <a:lnTo>
                    <a:pt x="58" y="388"/>
                  </a:lnTo>
                  <a:lnTo>
                    <a:pt x="65" y="434"/>
                  </a:lnTo>
                  <a:lnTo>
                    <a:pt x="67" y="436"/>
                  </a:lnTo>
                  <a:lnTo>
                    <a:pt x="74" y="482"/>
                  </a:lnTo>
                  <a:lnTo>
                    <a:pt x="74" y="484"/>
                  </a:lnTo>
                  <a:lnTo>
                    <a:pt x="81" y="530"/>
                  </a:lnTo>
                  <a:lnTo>
                    <a:pt x="81" y="532"/>
                  </a:lnTo>
                  <a:lnTo>
                    <a:pt x="83" y="532"/>
                  </a:lnTo>
                  <a:lnTo>
                    <a:pt x="83" y="530"/>
                  </a:lnTo>
                  <a:lnTo>
                    <a:pt x="76" y="484"/>
                  </a:lnTo>
                  <a:lnTo>
                    <a:pt x="76" y="482"/>
                  </a:lnTo>
                  <a:lnTo>
                    <a:pt x="69" y="436"/>
                  </a:lnTo>
                  <a:lnTo>
                    <a:pt x="69" y="434"/>
                  </a:lnTo>
                  <a:lnTo>
                    <a:pt x="60" y="388"/>
                  </a:lnTo>
                  <a:lnTo>
                    <a:pt x="60" y="386"/>
                  </a:lnTo>
                  <a:lnTo>
                    <a:pt x="53" y="340"/>
                  </a:lnTo>
                  <a:lnTo>
                    <a:pt x="53" y="338"/>
                  </a:lnTo>
                  <a:lnTo>
                    <a:pt x="46" y="290"/>
                  </a:lnTo>
                  <a:lnTo>
                    <a:pt x="46" y="288"/>
                  </a:lnTo>
                  <a:lnTo>
                    <a:pt x="39" y="242"/>
                  </a:lnTo>
                  <a:lnTo>
                    <a:pt x="39" y="240"/>
                  </a:lnTo>
                  <a:lnTo>
                    <a:pt x="32" y="194"/>
                  </a:lnTo>
                  <a:lnTo>
                    <a:pt x="30" y="192"/>
                  </a:lnTo>
                  <a:lnTo>
                    <a:pt x="23" y="146"/>
                  </a:lnTo>
                  <a:lnTo>
                    <a:pt x="23" y="144"/>
                  </a:lnTo>
                  <a:lnTo>
                    <a:pt x="16" y="98"/>
                  </a:lnTo>
                  <a:lnTo>
                    <a:pt x="16" y="96"/>
                  </a:lnTo>
                  <a:lnTo>
                    <a:pt x="8" y="48"/>
                  </a:lnTo>
                  <a:lnTo>
                    <a:pt x="8" y="46"/>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984"/>
            <p:cNvSpPr/>
            <p:nvPr/>
          </p:nvSpPr>
          <p:spPr bwMode="auto">
            <a:xfrm>
              <a:off x="3571" y="1918"/>
              <a:ext cx="84" cy="532"/>
            </a:xfrm>
            <a:custGeom>
              <a:avLst/>
              <a:gdLst>
                <a:gd name="T0" fmla="*/ 2 w 84"/>
                <a:gd name="T1" fmla="*/ 0 h 532"/>
                <a:gd name="T2" fmla="*/ 0 w 84"/>
                <a:gd name="T3" fmla="*/ 2 h 532"/>
                <a:gd name="T4" fmla="*/ 0 w 84"/>
                <a:gd name="T5" fmla="*/ 2 h 532"/>
                <a:gd name="T6" fmla="*/ 7 w 84"/>
                <a:gd name="T7" fmla="*/ 48 h 532"/>
                <a:gd name="T8" fmla="*/ 7 w 84"/>
                <a:gd name="T9" fmla="*/ 50 h 532"/>
                <a:gd name="T10" fmla="*/ 15 w 84"/>
                <a:gd name="T11" fmla="*/ 96 h 532"/>
                <a:gd name="T12" fmla="*/ 16 w 84"/>
                <a:gd name="T13" fmla="*/ 98 h 532"/>
                <a:gd name="T14" fmla="*/ 23 w 84"/>
                <a:gd name="T15" fmla="*/ 146 h 532"/>
                <a:gd name="T16" fmla="*/ 23 w 84"/>
                <a:gd name="T17" fmla="*/ 148 h 532"/>
                <a:gd name="T18" fmla="*/ 31 w 84"/>
                <a:gd name="T19" fmla="*/ 194 h 532"/>
                <a:gd name="T20" fmla="*/ 31 w 84"/>
                <a:gd name="T21" fmla="*/ 196 h 532"/>
                <a:gd name="T22" fmla="*/ 38 w 84"/>
                <a:gd name="T23" fmla="*/ 242 h 532"/>
                <a:gd name="T24" fmla="*/ 38 w 84"/>
                <a:gd name="T25" fmla="*/ 244 h 532"/>
                <a:gd name="T26" fmla="*/ 45 w 84"/>
                <a:gd name="T27" fmla="*/ 290 h 532"/>
                <a:gd name="T28" fmla="*/ 45 w 84"/>
                <a:gd name="T29" fmla="*/ 292 h 532"/>
                <a:gd name="T30" fmla="*/ 54 w 84"/>
                <a:gd name="T31" fmla="*/ 338 h 532"/>
                <a:gd name="T32" fmla="*/ 54 w 84"/>
                <a:gd name="T33" fmla="*/ 340 h 532"/>
                <a:gd name="T34" fmla="*/ 61 w 84"/>
                <a:gd name="T35" fmla="*/ 386 h 532"/>
                <a:gd name="T36" fmla="*/ 61 w 84"/>
                <a:gd name="T37" fmla="*/ 388 h 532"/>
                <a:gd name="T38" fmla="*/ 68 w 84"/>
                <a:gd name="T39" fmla="*/ 436 h 532"/>
                <a:gd name="T40" fmla="*/ 68 w 84"/>
                <a:gd name="T41" fmla="*/ 438 h 532"/>
                <a:gd name="T42" fmla="*/ 75 w 84"/>
                <a:gd name="T43" fmla="*/ 484 h 532"/>
                <a:gd name="T44" fmla="*/ 75 w 84"/>
                <a:gd name="T45" fmla="*/ 486 h 532"/>
                <a:gd name="T46" fmla="*/ 82 w 84"/>
                <a:gd name="T47" fmla="*/ 532 h 532"/>
                <a:gd name="T48" fmla="*/ 82 w 84"/>
                <a:gd name="T49" fmla="*/ 532 h 532"/>
                <a:gd name="T50" fmla="*/ 84 w 84"/>
                <a:gd name="T51" fmla="*/ 532 h 532"/>
                <a:gd name="T52" fmla="*/ 84 w 84"/>
                <a:gd name="T53" fmla="*/ 532 h 532"/>
                <a:gd name="T54" fmla="*/ 77 w 84"/>
                <a:gd name="T55" fmla="*/ 486 h 532"/>
                <a:gd name="T56" fmla="*/ 77 w 84"/>
                <a:gd name="T57" fmla="*/ 484 h 532"/>
                <a:gd name="T58" fmla="*/ 70 w 84"/>
                <a:gd name="T59" fmla="*/ 436 h 532"/>
                <a:gd name="T60" fmla="*/ 70 w 84"/>
                <a:gd name="T61" fmla="*/ 434 h 532"/>
                <a:gd name="T62" fmla="*/ 62 w 84"/>
                <a:gd name="T63" fmla="*/ 388 h 532"/>
                <a:gd name="T64" fmla="*/ 62 w 84"/>
                <a:gd name="T65" fmla="*/ 386 h 532"/>
                <a:gd name="T66" fmla="*/ 55 w 84"/>
                <a:gd name="T67" fmla="*/ 340 h 532"/>
                <a:gd name="T68" fmla="*/ 55 w 84"/>
                <a:gd name="T69" fmla="*/ 338 h 532"/>
                <a:gd name="T70" fmla="*/ 46 w 84"/>
                <a:gd name="T71" fmla="*/ 292 h 532"/>
                <a:gd name="T72" fmla="*/ 46 w 84"/>
                <a:gd name="T73" fmla="*/ 290 h 532"/>
                <a:gd name="T74" fmla="*/ 39 w 84"/>
                <a:gd name="T75" fmla="*/ 244 h 532"/>
                <a:gd name="T76" fmla="*/ 39 w 84"/>
                <a:gd name="T77" fmla="*/ 242 h 532"/>
                <a:gd name="T78" fmla="*/ 32 w 84"/>
                <a:gd name="T79" fmla="*/ 196 h 532"/>
                <a:gd name="T80" fmla="*/ 32 w 84"/>
                <a:gd name="T81" fmla="*/ 194 h 532"/>
                <a:gd name="T82" fmla="*/ 25 w 84"/>
                <a:gd name="T83" fmla="*/ 146 h 532"/>
                <a:gd name="T84" fmla="*/ 25 w 84"/>
                <a:gd name="T85" fmla="*/ 144 h 532"/>
                <a:gd name="T86" fmla="*/ 18 w 84"/>
                <a:gd name="T87" fmla="*/ 98 h 532"/>
                <a:gd name="T88" fmla="*/ 18 w 84"/>
                <a:gd name="T89" fmla="*/ 96 h 532"/>
                <a:gd name="T90" fmla="*/ 9 w 84"/>
                <a:gd name="T91" fmla="*/ 50 h 532"/>
                <a:gd name="T92" fmla="*/ 9 w 84"/>
                <a:gd name="T93" fmla="*/ 48 h 532"/>
                <a:gd name="T94" fmla="*/ 2 w 84"/>
                <a:gd name="T95" fmla="*/ 2 h 532"/>
                <a:gd name="T96" fmla="*/ 2 w 84"/>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 h="532">
                  <a:moveTo>
                    <a:pt x="2" y="0"/>
                  </a:moveTo>
                  <a:lnTo>
                    <a:pt x="0" y="2"/>
                  </a:lnTo>
                  <a:lnTo>
                    <a:pt x="0" y="2"/>
                  </a:lnTo>
                  <a:lnTo>
                    <a:pt x="7" y="48"/>
                  </a:lnTo>
                  <a:lnTo>
                    <a:pt x="7" y="50"/>
                  </a:lnTo>
                  <a:lnTo>
                    <a:pt x="15" y="96"/>
                  </a:lnTo>
                  <a:lnTo>
                    <a:pt x="16" y="98"/>
                  </a:lnTo>
                  <a:lnTo>
                    <a:pt x="23" y="146"/>
                  </a:lnTo>
                  <a:lnTo>
                    <a:pt x="23" y="148"/>
                  </a:lnTo>
                  <a:lnTo>
                    <a:pt x="31" y="194"/>
                  </a:lnTo>
                  <a:lnTo>
                    <a:pt x="31" y="196"/>
                  </a:lnTo>
                  <a:lnTo>
                    <a:pt x="38" y="242"/>
                  </a:lnTo>
                  <a:lnTo>
                    <a:pt x="38" y="244"/>
                  </a:lnTo>
                  <a:lnTo>
                    <a:pt x="45" y="290"/>
                  </a:lnTo>
                  <a:lnTo>
                    <a:pt x="45" y="292"/>
                  </a:lnTo>
                  <a:lnTo>
                    <a:pt x="54" y="338"/>
                  </a:lnTo>
                  <a:lnTo>
                    <a:pt x="54" y="340"/>
                  </a:lnTo>
                  <a:lnTo>
                    <a:pt x="61" y="386"/>
                  </a:lnTo>
                  <a:lnTo>
                    <a:pt x="61" y="388"/>
                  </a:lnTo>
                  <a:lnTo>
                    <a:pt x="68" y="436"/>
                  </a:lnTo>
                  <a:lnTo>
                    <a:pt x="68" y="438"/>
                  </a:lnTo>
                  <a:lnTo>
                    <a:pt x="75" y="484"/>
                  </a:lnTo>
                  <a:lnTo>
                    <a:pt x="75" y="486"/>
                  </a:lnTo>
                  <a:lnTo>
                    <a:pt x="82" y="532"/>
                  </a:lnTo>
                  <a:lnTo>
                    <a:pt x="82" y="532"/>
                  </a:lnTo>
                  <a:lnTo>
                    <a:pt x="84" y="532"/>
                  </a:lnTo>
                  <a:lnTo>
                    <a:pt x="84" y="532"/>
                  </a:lnTo>
                  <a:lnTo>
                    <a:pt x="77" y="486"/>
                  </a:lnTo>
                  <a:lnTo>
                    <a:pt x="77" y="484"/>
                  </a:lnTo>
                  <a:lnTo>
                    <a:pt x="70" y="436"/>
                  </a:lnTo>
                  <a:lnTo>
                    <a:pt x="70" y="434"/>
                  </a:lnTo>
                  <a:lnTo>
                    <a:pt x="62" y="388"/>
                  </a:lnTo>
                  <a:lnTo>
                    <a:pt x="62" y="386"/>
                  </a:lnTo>
                  <a:lnTo>
                    <a:pt x="55" y="340"/>
                  </a:lnTo>
                  <a:lnTo>
                    <a:pt x="55" y="338"/>
                  </a:lnTo>
                  <a:lnTo>
                    <a:pt x="46" y="292"/>
                  </a:lnTo>
                  <a:lnTo>
                    <a:pt x="46" y="290"/>
                  </a:lnTo>
                  <a:lnTo>
                    <a:pt x="39" y="244"/>
                  </a:lnTo>
                  <a:lnTo>
                    <a:pt x="39" y="242"/>
                  </a:lnTo>
                  <a:lnTo>
                    <a:pt x="32" y="196"/>
                  </a:lnTo>
                  <a:lnTo>
                    <a:pt x="32" y="194"/>
                  </a:lnTo>
                  <a:lnTo>
                    <a:pt x="25" y="146"/>
                  </a:lnTo>
                  <a:lnTo>
                    <a:pt x="25" y="144"/>
                  </a:lnTo>
                  <a:lnTo>
                    <a:pt x="18" y="98"/>
                  </a:lnTo>
                  <a:lnTo>
                    <a:pt x="18" y="96"/>
                  </a:lnTo>
                  <a:lnTo>
                    <a:pt x="9" y="50"/>
                  </a:lnTo>
                  <a:lnTo>
                    <a:pt x="9" y="48"/>
                  </a:lnTo>
                  <a:lnTo>
                    <a:pt x="2" y="2"/>
                  </a:lnTo>
                  <a:lnTo>
                    <a:pt x="2"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985"/>
            <p:cNvSpPr/>
            <p:nvPr/>
          </p:nvSpPr>
          <p:spPr bwMode="auto">
            <a:xfrm>
              <a:off x="3571" y="1918"/>
              <a:ext cx="84" cy="532"/>
            </a:xfrm>
            <a:custGeom>
              <a:avLst/>
              <a:gdLst>
                <a:gd name="T0" fmla="*/ 2 w 84"/>
                <a:gd name="T1" fmla="*/ 0 h 532"/>
                <a:gd name="T2" fmla="*/ 0 w 84"/>
                <a:gd name="T3" fmla="*/ 2 h 532"/>
                <a:gd name="T4" fmla="*/ 0 w 84"/>
                <a:gd name="T5" fmla="*/ 2 h 532"/>
                <a:gd name="T6" fmla="*/ 7 w 84"/>
                <a:gd name="T7" fmla="*/ 48 h 532"/>
                <a:gd name="T8" fmla="*/ 7 w 84"/>
                <a:gd name="T9" fmla="*/ 50 h 532"/>
                <a:gd name="T10" fmla="*/ 15 w 84"/>
                <a:gd name="T11" fmla="*/ 96 h 532"/>
                <a:gd name="T12" fmla="*/ 16 w 84"/>
                <a:gd name="T13" fmla="*/ 98 h 532"/>
                <a:gd name="T14" fmla="*/ 23 w 84"/>
                <a:gd name="T15" fmla="*/ 146 h 532"/>
                <a:gd name="T16" fmla="*/ 23 w 84"/>
                <a:gd name="T17" fmla="*/ 148 h 532"/>
                <a:gd name="T18" fmla="*/ 31 w 84"/>
                <a:gd name="T19" fmla="*/ 194 h 532"/>
                <a:gd name="T20" fmla="*/ 31 w 84"/>
                <a:gd name="T21" fmla="*/ 196 h 532"/>
                <a:gd name="T22" fmla="*/ 38 w 84"/>
                <a:gd name="T23" fmla="*/ 242 h 532"/>
                <a:gd name="T24" fmla="*/ 38 w 84"/>
                <a:gd name="T25" fmla="*/ 244 h 532"/>
                <a:gd name="T26" fmla="*/ 45 w 84"/>
                <a:gd name="T27" fmla="*/ 290 h 532"/>
                <a:gd name="T28" fmla="*/ 45 w 84"/>
                <a:gd name="T29" fmla="*/ 292 h 532"/>
                <a:gd name="T30" fmla="*/ 54 w 84"/>
                <a:gd name="T31" fmla="*/ 338 h 532"/>
                <a:gd name="T32" fmla="*/ 54 w 84"/>
                <a:gd name="T33" fmla="*/ 340 h 532"/>
                <a:gd name="T34" fmla="*/ 61 w 84"/>
                <a:gd name="T35" fmla="*/ 386 h 532"/>
                <a:gd name="T36" fmla="*/ 61 w 84"/>
                <a:gd name="T37" fmla="*/ 388 h 532"/>
                <a:gd name="T38" fmla="*/ 68 w 84"/>
                <a:gd name="T39" fmla="*/ 436 h 532"/>
                <a:gd name="T40" fmla="*/ 68 w 84"/>
                <a:gd name="T41" fmla="*/ 438 h 532"/>
                <a:gd name="T42" fmla="*/ 75 w 84"/>
                <a:gd name="T43" fmla="*/ 484 h 532"/>
                <a:gd name="T44" fmla="*/ 75 w 84"/>
                <a:gd name="T45" fmla="*/ 486 h 532"/>
                <a:gd name="T46" fmla="*/ 82 w 84"/>
                <a:gd name="T47" fmla="*/ 532 h 532"/>
                <a:gd name="T48" fmla="*/ 82 w 84"/>
                <a:gd name="T49" fmla="*/ 532 h 532"/>
                <a:gd name="T50" fmla="*/ 84 w 84"/>
                <a:gd name="T51" fmla="*/ 532 h 532"/>
                <a:gd name="T52" fmla="*/ 84 w 84"/>
                <a:gd name="T53" fmla="*/ 532 h 532"/>
                <a:gd name="T54" fmla="*/ 77 w 84"/>
                <a:gd name="T55" fmla="*/ 486 h 532"/>
                <a:gd name="T56" fmla="*/ 77 w 84"/>
                <a:gd name="T57" fmla="*/ 484 h 532"/>
                <a:gd name="T58" fmla="*/ 70 w 84"/>
                <a:gd name="T59" fmla="*/ 436 h 532"/>
                <a:gd name="T60" fmla="*/ 70 w 84"/>
                <a:gd name="T61" fmla="*/ 434 h 532"/>
                <a:gd name="T62" fmla="*/ 62 w 84"/>
                <a:gd name="T63" fmla="*/ 388 h 532"/>
                <a:gd name="T64" fmla="*/ 62 w 84"/>
                <a:gd name="T65" fmla="*/ 386 h 532"/>
                <a:gd name="T66" fmla="*/ 55 w 84"/>
                <a:gd name="T67" fmla="*/ 340 h 532"/>
                <a:gd name="T68" fmla="*/ 55 w 84"/>
                <a:gd name="T69" fmla="*/ 338 h 532"/>
                <a:gd name="T70" fmla="*/ 46 w 84"/>
                <a:gd name="T71" fmla="*/ 292 h 532"/>
                <a:gd name="T72" fmla="*/ 46 w 84"/>
                <a:gd name="T73" fmla="*/ 290 h 532"/>
                <a:gd name="T74" fmla="*/ 39 w 84"/>
                <a:gd name="T75" fmla="*/ 244 h 532"/>
                <a:gd name="T76" fmla="*/ 39 w 84"/>
                <a:gd name="T77" fmla="*/ 242 h 532"/>
                <a:gd name="T78" fmla="*/ 32 w 84"/>
                <a:gd name="T79" fmla="*/ 196 h 532"/>
                <a:gd name="T80" fmla="*/ 32 w 84"/>
                <a:gd name="T81" fmla="*/ 194 h 532"/>
                <a:gd name="T82" fmla="*/ 25 w 84"/>
                <a:gd name="T83" fmla="*/ 146 h 532"/>
                <a:gd name="T84" fmla="*/ 25 w 84"/>
                <a:gd name="T85" fmla="*/ 144 h 532"/>
                <a:gd name="T86" fmla="*/ 18 w 84"/>
                <a:gd name="T87" fmla="*/ 98 h 532"/>
                <a:gd name="T88" fmla="*/ 18 w 84"/>
                <a:gd name="T89" fmla="*/ 96 h 532"/>
                <a:gd name="T90" fmla="*/ 9 w 84"/>
                <a:gd name="T91" fmla="*/ 50 h 532"/>
                <a:gd name="T92" fmla="*/ 9 w 84"/>
                <a:gd name="T93" fmla="*/ 48 h 532"/>
                <a:gd name="T94" fmla="*/ 2 w 84"/>
                <a:gd name="T95" fmla="*/ 2 h 532"/>
                <a:gd name="T96" fmla="*/ 2 w 84"/>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 h="532">
                  <a:moveTo>
                    <a:pt x="2" y="0"/>
                  </a:moveTo>
                  <a:lnTo>
                    <a:pt x="0" y="2"/>
                  </a:lnTo>
                  <a:lnTo>
                    <a:pt x="0" y="2"/>
                  </a:lnTo>
                  <a:lnTo>
                    <a:pt x="7" y="48"/>
                  </a:lnTo>
                  <a:lnTo>
                    <a:pt x="7" y="50"/>
                  </a:lnTo>
                  <a:lnTo>
                    <a:pt x="15" y="96"/>
                  </a:lnTo>
                  <a:lnTo>
                    <a:pt x="16" y="98"/>
                  </a:lnTo>
                  <a:lnTo>
                    <a:pt x="23" y="146"/>
                  </a:lnTo>
                  <a:lnTo>
                    <a:pt x="23" y="148"/>
                  </a:lnTo>
                  <a:lnTo>
                    <a:pt x="31" y="194"/>
                  </a:lnTo>
                  <a:lnTo>
                    <a:pt x="31" y="196"/>
                  </a:lnTo>
                  <a:lnTo>
                    <a:pt x="38" y="242"/>
                  </a:lnTo>
                  <a:lnTo>
                    <a:pt x="38" y="244"/>
                  </a:lnTo>
                  <a:lnTo>
                    <a:pt x="45" y="290"/>
                  </a:lnTo>
                  <a:lnTo>
                    <a:pt x="45" y="292"/>
                  </a:lnTo>
                  <a:lnTo>
                    <a:pt x="54" y="338"/>
                  </a:lnTo>
                  <a:lnTo>
                    <a:pt x="54" y="340"/>
                  </a:lnTo>
                  <a:lnTo>
                    <a:pt x="61" y="386"/>
                  </a:lnTo>
                  <a:lnTo>
                    <a:pt x="61" y="388"/>
                  </a:lnTo>
                  <a:lnTo>
                    <a:pt x="68" y="436"/>
                  </a:lnTo>
                  <a:lnTo>
                    <a:pt x="68" y="438"/>
                  </a:lnTo>
                  <a:lnTo>
                    <a:pt x="75" y="484"/>
                  </a:lnTo>
                  <a:lnTo>
                    <a:pt x="75" y="486"/>
                  </a:lnTo>
                  <a:lnTo>
                    <a:pt x="82" y="532"/>
                  </a:lnTo>
                  <a:lnTo>
                    <a:pt x="82" y="532"/>
                  </a:lnTo>
                  <a:lnTo>
                    <a:pt x="84" y="532"/>
                  </a:lnTo>
                  <a:lnTo>
                    <a:pt x="84" y="532"/>
                  </a:lnTo>
                  <a:lnTo>
                    <a:pt x="77" y="486"/>
                  </a:lnTo>
                  <a:lnTo>
                    <a:pt x="77" y="484"/>
                  </a:lnTo>
                  <a:lnTo>
                    <a:pt x="70" y="436"/>
                  </a:lnTo>
                  <a:lnTo>
                    <a:pt x="70" y="434"/>
                  </a:lnTo>
                  <a:lnTo>
                    <a:pt x="62" y="388"/>
                  </a:lnTo>
                  <a:lnTo>
                    <a:pt x="62" y="386"/>
                  </a:lnTo>
                  <a:lnTo>
                    <a:pt x="55" y="340"/>
                  </a:lnTo>
                  <a:lnTo>
                    <a:pt x="55" y="338"/>
                  </a:lnTo>
                  <a:lnTo>
                    <a:pt x="46" y="292"/>
                  </a:lnTo>
                  <a:lnTo>
                    <a:pt x="46" y="290"/>
                  </a:lnTo>
                  <a:lnTo>
                    <a:pt x="39" y="244"/>
                  </a:lnTo>
                  <a:lnTo>
                    <a:pt x="39" y="242"/>
                  </a:lnTo>
                  <a:lnTo>
                    <a:pt x="32" y="196"/>
                  </a:lnTo>
                  <a:lnTo>
                    <a:pt x="32" y="194"/>
                  </a:lnTo>
                  <a:lnTo>
                    <a:pt x="25" y="146"/>
                  </a:lnTo>
                  <a:lnTo>
                    <a:pt x="25" y="144"/>
                  </a:lnTo>
                  <a:lnTo>
                    <a:pt x="18" y="98"/>
                  </a:lnTo>
                  <a:lnTo>
                    <a:pt x="18" y="96"/>
                  </a:lnTo>
                  <a:lnTo>
                    <a:pt x="9" y="50"/>
                  </a:lnTo>
                  <a:lnTo>
                    <a:pt x="9" y="48"/>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986"/>
            <p:cNvSpPr/>
            <p:nvPr/>
          </p:nvSpPr>
          <p:spPr bwMode="auto">
            <a:xfrm>
              <a:off x="3518" y="1927"/>
              <a:ext cx="85" cy="532"/>
            </a:xfrm>
            <a:custGeom>
              <a:avLst/>
              <a:gdLst>
                <a:gd name="T0" fmla="*/ 2 w 85"/>
                <a:gd name="T1" fmla="*/ 0 h 532"/>
                <a:gd name="T2" fmla="*/ 0 w 85"/>
                <a:gd name="T3" fmla="*/ 0 h 532"/>
                <a:gd name="T4" fmla="*/ 2 w 85"/>
                <a:gd name="T5" fmla="*/ 2 h 532"/>
                <a:gd name="T6" fmla="*/ 9 w 85"/>
                <a:gd name="T7" fmla="*/ 48 h 532"/>
                <a:gd name="T8" fmla="*/ 9 w 85"/>
                <a:gd name="T9" fmla="*/ 50 h 532"/>
                <a:gd name="T10" fmla="*/ 16 w 85"/>
                <a:gd name="T11" fmla="*/ 96 h 532"/>
                <a:gd name="T12" fmla="*/ 16 w 85"/>
                <a:gd name="T13" fmla="*/ 98 h 532"/>
                <a:gd name="T14" fmla="*/ 23 w 85"/>
                <a:gd name="T15" fmla="*/ 144 h 532"/>
                <a:gd name="T16" fmla="*/ 23 w 85"/>
                <a:gd name="T17" fmla="*/ 146 h 532"/>
                <a:gd name="T18" fmla="*/ 30 w 85"/>
                <a:gd name="T19" fmla="*/ 192 h 532"/>
                <a:gd name="T20" fmla="*/ 30 w 85"/>
                <a:gd name="T21" fmla="*/ 194 h 532"/>
                <a:gd name="T22" fmla="*/ 37 w 85"/>
                <a:gd name="T23" fmla="*/ 242 h 532"/>
                <a:gd name="T24" fmla="*/ 39 w 85"/>
                <a:gd name="T25" fmla="*/ 244 h 532"/>
                <a:gd name="T26" fmla="*/ 46 w 85"/>
                <a:gd name="T27" fmla="*/ 290 h 532"/>
                <a:gd name="T28" fmla="*/ 46 w 85"/>
                <a:gd name="T29" fmla="*/ 292 h 532"/>
                <a:gd name="T30" fmla="*/ 53 w 85"/>
                <a:gd name="T31" fmla="*/ 338 h 532"/>
                <a:gd name="T32" fmla="*/ 53 w 85"/>
                <a:gd name="T33" fmla="*/ 340 h 532"/>
                <a:gd name="T34" fmla="*/ 60 w 85"/>
                <a:gd name="T35" fmla="*/ 386 h 532"/>
                <a:gd name="T36" fmla="*/ 60 w 85"/>
                <a:gd name="T37" fmla="*/ 388 h 532"/>
                <a:gd name="T38" fmla="*/ 68 w 85"/>
                <a:gd name="T39" fmla="*/ 434 h 532"/>
                <a:gd name="T40" fmla="*/ 68 w 85"/>
                <a:gd name="T41" fmla="*/ 436 h 532"/>
                <a:gd name="T42" fmla="*/ 75 w 85"/>
                <a:gd name="T43" fmla="*/ 482 h 532"/>
                <a:gd name="T44" fmla="*/ 76 w 85"/>
                <a:gd name="T45" fmla="*/ 484 h 532"/>
                <a:gd name="T46" fmla="*/ 84 w 85"/>
                <a:gd name="T47" fmla="*/ 532 h 532"/>
                <a:gd name="T48" fmla="*/ 84 w 85"/>
                <a:gd name="T49" fmla="*/ 532 h 532"/>
                <a:gd name="T50" fmla="*/ 85 w 85"/>
                <a:gd name="T51" fmla="*/ 532 h 532"/>
                <a:gd name="T52" fmla="*/ 85 w 85"/>
                <a:gd name="T53" fmla="*/ 530 h 532"/>
                <a:gd name="T54" fmla="*/ 78 w 85"/>
                <a:gd name="T55" fmla="*/ 484 h 532"/>
                <a:gd name="T56" fmla="*/ 76 w 85"/>
                <a:gd name="T57" fmla="*/ 482 h 532"/>
                <a:gd name="T58" fmla="*/ 69 w 85"/>
                <a:gd name="T59" fmla="*/ 436 h 532"/>
                <a:gd name="T60" fmla="*/ 69 w 85"/>
                <a:gd name="T61" fmla="*/ 434 h 532"/>
                <a:gd name="T62" fmla="*/ 62 w 85"/>
                <a:gd name="T63" fmla="*/ 388 h 532"/>
                <a:gd name="T64" fmla="*/ 62 w 85"/>
                <a:gd name="T65" fmla="*/ 386 h 532"/>
                <a:gd name="T66" fmla="*/ 55 w 85"/>
                <a:gd name="T67" fmla="*/ 340 h 532"/>
                <a:gd name="T68" fmla="*/ 55 w 85"/>
                <a:gd name="T69" fmla="*/ 338 h 532"/>
                <a:gd name="T70" fmla="*/ 48 w 85"/>
                <a:gd name="T71" fmla="*/ 292 h 532"/>
                <a:gd name="T72" fmla="*/ 48 w 85"/>
                <a:gd name="T73" fmla="*/ 290 h 532"/>
                <a:gd name="T74" fmla="*/ 41 w 85"/>
                <a:gd name="T75" fmla="*/ 242 h 532"/>
                <a:gd name="T76" fmla="*/ 39 w 85"/>
                <a:gd name="T77" fmla="*/ 240 h 532"/>
                <a:gd name="T78" fmla="*/ 32 w 85"/>
                <a:gd name="T79" fmla="*/ 194 h 532"/>
                <a:gd name="T80" fmla="*/ 32 w 85"/>
                <a:gd name="T81" fmla="*/ 192 h 532"/>
                <a:gd name="T82" fmla="*/ 25 w 85"/>
                <a:gd name="T83" fmla="*/ 146 h 532"/>
                <a:gd name="T84" fmla="*/ 25 w 85"/>
                <a:gd name="T85" fmla="*/ 144 h 532"/>
                <a:gd name="T86" fmla="*/ 18 w 85"/>
                <a:gd name="T87" fmla="*/ 98 h 532"/>
                <a:gd name="T88" fmla="*/ 18 w 85"/>
                <a:gd name="T89" fmla="*/ 96 h 532"/>
                <a:gd name="T90" fmla="*/ 11 w 85"/>
                <a:gd name="T91" fmla="*/ 50 h 532"/>
                <a:gd name="T92" fmla="*/ 11 w 85"/>
                <a:gd name="T93" fmla="*/ 48 h 532"/>
                <a:gd name="T94" fmla="*/ 4 w 85"/>
                <a:gd name="T95" fmla="*/ 2 h 532"/>
                <a:gd name="T96" fmla="*/ 2 w 85"/>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532">
                  <a:moveTo>
                    <a:pt x="2" y="0"/>
                  </a:moveTo>
                  <a:lnTo>
                    <a:pt x="0" y="0"/>
                  </a:lnTo>
                  <a:lnTo>
                    <a:pt x="2" y="2"/>
                  </a:lnTo>
                  <a:lnTo>
                    <a:pt x="9" y="48"/>
                  </a:lnTo>
                  <a:lnTo>
                    <a:pt x="9" y="50"/>
                  </a:lnTo>
                  <a:lnTo>
                    <a:pt x="16" y="96"/>
                  </a:lnTo>
                  <a:lnTo>
                    <a:pt x="16" y="98"/>
                  </a:lnTo>
                  <a:lnTo>
                    <a:pt x="23" y="144"/>
                  </a:lnTo>
                  <a:lnTo>
                    <a:pt x="23" y="146"/>
                  </a:lnTo>
                  <a:lnTo>
                    <a:pt x="30" y="192"/>
                  </a:lnTo>
                  <a:lnTo>
                    <a:pt x="30" y="194"/>
                  </a:lnTo>
                  <a:lnTo>
                    <a:pt x="37" y="242"/>
                  </a:lnTo>
                  <a:lnTo>
                    <a:pt x="39" y="244"/>
                  </a:lnTo>
                  <a:lnTo>
                    <a:pt x="46" y="290"/>
                  </a:lnTo>
                  <a:lnTo>
                    <a:pt x="46" y="292"/>
                  </a:lnTo>
                  <a:lnTo>
                    <a:pt x="53" y="338"/>
                  </a:lnTo>
                  <a:lnTo>
                    <a:pt x="53" y="340"/>
                  </a:lnTo>
                  <a:lnTo>
                    <a:pt x="60" y="386"/>
                  </a:lnTo>
                  <a:lnTo>
                    <a:pt x="60" y="388"/>
                  </a:lnTo>
                  <a:lnTo>
                    <a:pt x="68" y="434"/>
                  </a:lnTo>
                  <a:lnTo>
                    <a:pt x="68" y="436"/>
                  </a:lnTo>
                  <a:lnTo>
                    <a:pt x="75" y="482"/>
                  </a:lnTo>
                  <a:lnTo>
                    <a:pt x="76" y="484"/>
                  </a:lnTo>
                  <a:lnTo>
                    <a:pt x="84" y="532"/>
                  </a:lnTo>
                  <a:lnTo>
                    <a:pt x="84" y="532"/>
                  </a:lnTo>
                  <a:lnTo>
                    <a:pt x="85" y="532"/>
                  </a:lnTo>
                  <a:lnTo>
                    <a:pt x="85" y="530"/>
                  </a:lnTo>
                  <a:lnTo>
                    <a:pt x="78" y="484"/>
                  </a:lnTo>
                  <a:lnTo>
                    <a:pt x="76" y="482"/>
                  </a:lnTo>
                  <a:lnTo>
                    <a:pt x="69" y="436"/>
                  </a:lnTo>
                  <a:lnTo>
                    <a:pt x="69" y="434"/>
                  </a:lnTo>
                  <a:lnTo>
                    <a:pt x="62" y="388"/>
                  </a:lnTo>
                  <a:lnTo>
                    <a:pt x="62" y="386"/>
                  </a:lnTo>
                  <a:lnTo>
                    <a:pt x="55" y="340"/>
                  </a:lnTo>
                  <a:lnTo>
                    <a:pt x="55" y="338"/>
                  </a:lnTo>
                  <a:lnTo>
                    <a:pt x="48" y="292"/>
                  </a:lnTo>
                  <a:lnTo>
                    <a:pt x="48" y="290"/>
                  </a:lnTo>
                  <a:lnTo>
                    <a:pt x="41" y="242"/>
                  </a:lnTo>
                  <a:lnTo>
                    <a:pt x="39" y="240"/>
                  </a:lnTo>
                  <a:lnTo>
                    <a:pt x="32" y="194"/>
                  </a:lnTo>
                  <a:lnTo>
                    <a:pt x="32" y="192"/>
                  </a:lnTo>
                  <a:lnTo>
                    <a:pt x="25" y="146"/>
                  </a:lnTo>
                  <a:lnTo>
                    <a:pt x="25" y="144"/>
                  </a:lnTo>
                  <a:lnTo>
                    <a:pt x="18" y="98"/>
                  </a:lnTo>
                  <a:lnTo>
                    <a:pt x="18" y="96"/>
                  </a:lnTo>
                  <a:lnTo>
                    <a:pt x="11" y="50"/>
                  </a:lnTo>
                  <a:lnTo>
                    <a:pt x="11" y="48"/>
                  </a:lnTo>
                  <a:lnTo>
                    <a:pt x="4" y="2"/>
                  </a:lnTo>
                  <a:lnTo>
                    <a:pt x="2"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987"/>
            <p:cNvSpPr/>
            <p:nvPr/>
          </p:nvSpPr>
          <p:spPr bwMode="auto">
            <a:xfrm>
              <a:off x="3518" y="1927"/>
              <a:ext cx="85" cy="532"/>
            </a:xfrm>
            <a:custGeom>
              <a:avLst/>
              <a:gdLst>
                <a:gd name="T0" fmla="*/ 2 w 85"/>
                <a:gd name="T1" fmla="*/ 0 h 532"/>
                <a:gd name="T2" fmla="*/ 0 w 85"/>
                <a:gd name="T3" fmla="*/ 0 h 532"/>
                <a:gd name="T4" fmla="*/ 2 w 85"/>
                <a:gd name="T5" fmla="*/ 2 h 532"/>
                <a:gd name="T6" fmla="*/ 9 w 85"/>
                <a:gd name="T7" fmla="*/ 48 h 532"/>
                <a:gd name="T8" fmla="*/ 9 w 85"/>
                <a:gd name="T9" fmla="*/ 50 h 532"/>
                <a:gd name="T10" fmla="*/ 16 w 85"/>
                <a:gd name="T11" fmla="*/ 96 h 532"/>
                <a:gd name="T12" fmla="*/ 16 w 85"/>
                <a:gd name="T13" fmla="*/ 98 h 532"/>
                <a:gd name="T14" fmla="*/ 23 w 85"/>
                <a:gd name="T15" fmla="*/ 144 h 532"/>
                <a:gd name="T16" fmla="*/ 23 w 85"/>
                <a:gd name="T17" fmla="*/ 146 h 532"/>
                <a:gd name="T18" fmla="*/ 30 w 85"/>
                <a:gd name="T19" fmla="*/ 192 h 532"/>
                <a:gd name="T20" fmla="*/ 30 w 85"/>
                <a:gd name="T21" fmla="*/ 194 h 532"/>
                <a:gd name="T22" fmla="*/ 37 w 85"/>
                <a:gd name="T23" fmla="*/ 242 h 532"/>
                <a:gd name="T24" fmla="*/ 39 w 85"/>
                <a:gd name="T25" fmla="*/ 244 h 532"/>
                <a:gd name="T26" fmla="*/ 46 w 85"/>
                <a:gd name="T27" fmla="*/ 290 h 532"/>
                <a:gd name="T28" fmla="*/ 46 w 85"/>
                <a:gd name="T29" fmla="*/ 292 h 532"/>
                <a:gd name="T30" fmla="*/ 53 w 85"/>
                <a:gd name="T31" fmla="*/ 338 h 532"/>
                <a:gd name="T32" fmla="*/ 53 w 85"/>
                <a:gd name="T33" fmla="*/ 340 h 532"/>
                <a:gd name="T34" fmla="*/ 60 w 85"/>
                <a:gd name="T35" fmla="*/ 386 h 532"/>
                <a:gd name="T36" fmla="*/ 60 w 85"/>
                <a:gd name="T37" fmla="*/ 388 h 532"/>
                <a:gd name="T38" fmla="*/ 68 w 85"/>
                <a:gd name="T39" fmla="*/ 434 h 532"/>
                <a:gd name="T40" fmla="*/ 68 w 85"/>
                <a:gd name="T41" fmla="*/ 436 h 532"/>
                <a:gd name="T42" fmla="*/ 75 w 85"/>
                <a:gd name="T43" fmla="*/ 482 h 532"/>
                <a:gd name="T44" fmla="*/ 76 w 85"/>
                <a:gd name="T45" fmla="*/ 484 h 532"/>
                <a:gd name="T46" fmla="*/ 84 w 85"/>
                <a:gd name="T47" fmla="*/ 532 h 532"/>
                <a:gd name="T48" fmla="*/ 84 w 85"/>
                <a:gd name="T49" fmla="*/ 532 h 532"/>
                <a:gd name="T50" fmla="*/ 85 w 85"/>
                <a:gd name="T51" fmla="*/ 532 h 532"/>
                <a:gd name="T52" fmla="*/ 85 w 85"/>
                <a:gd name="T53" fmla="*/ 530 h 532"/>
                <a:gd name="T54" fmla="*/ 78 w 85"/>
                <a:gd name="T55" fmla="*/ 484 h 532"/>
                <a:gd name="T56" fmla="*/ 76 w 85"/>
                <a:gd name="T57" fmla="*/ 482 h 532"/>
                <a:gd name="T58" fmla="*/ 69 w 85"/>
                <a:gd name="T59" fmla="*/ 436 h 532"/>
                <a:gd name="T60" fmla="*/ 69 w 85"/>
                <a:gd name="T61" fmla="*/ 434 h 532"/>
                <a:gd name="T62" fmla="*/ 62 w 85"/>
                <a:gd name="T63" fmla="*/ 388 h 532"/>
                <a:gd name="T64" fmla="*/ 62 w 85"/>
                <a:gd name="T65" fmla="*/ 386 h 532"/>
                <a:gd name="T66" fmla="*/ 55 w 85"/>
                <a:gd name="T67" fmla="*/ 340 h 532"/>
                <a:gd name="T68" fmla="*/ 55 w 85"/>
                <a:gd name="T69" fmla="*/ 338 h 532"/>
                <a:gd name="T70" fmla="*/ 48 w 85"/>
                <a:gd name="T71" fmla="*/ 292 h 532"/>
                <a:gd name="T72" fmla="*/ 48 w 85"/>
                <a:gd name="T73" fmla="*/ 290 h 532"/>
                <a:gd name="T74" fmla="*/ 41 w 85"/>
                <a:gd name="T75" fmla="*/ 242 h 532"/>
                <a:gd name="T76" fmla="*/ 39 w 85"/>
                <a:gd name="T77" fmla="*/ 240 h 532"/>
                <a:gd name="T78" fmla="*/ 32 w 85"/>
                <a:gd name="T79" fmla="*/ 194 h 532"/>
                <a:gd name="T80" fmla="*/ 32 w 85"/>
                <a:gd name="T81" fmla="*/ 192 h 532"/>
                <a:gd name="T82" fmla="*/ 25 w 85"/>
                <a:gd name="T83" fmla="*/ 146 h 532"/>
                <a:gd name="T84" fmla="*/ 25 w 85"/>
                <a:gd name="T85" fmla="*/ 144 h 532"/>
                <a:gd name="T86" fmla="*/ 18 w 85"/>
                <a:gd name="T87" fmla="*/ 98 h 532"/>
                <a:gd name="T88" fmla="*/ 18 w 85"/>
                <a:gd name="T89" fmla="*/ 96 h 532"/>
                <a:gd name="T90" fmla="*/ 11 w 85"/>
                <a:gd name="T91" fmla="*/ 50 h 532"/>
                <a:gd name="T92" fmla="*/ 11 w 85"/>
                <a:gd name="T93" fmla="*/ 48 h 532"/>
                <a:gd name="T94" fmla="*/ 4 w 85"/>
                <a:gd name="T95" fmla="*/ 2 h 532"/>
                <a:gd name="T96" fmla="*/ 2 w 85"/>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532">
                  <a:moveTo>
                    <a:pt x="2" y="0"/>
                  </a:moveTo>
                  <a:lnTo>
                    <a:pt x="0" y="0"/>
                  </a:lnTo>
                  <a:lnTo>
                    <a:pt x="2" y="2"/>
                  </a:lnTo>
                  <a:lnTo>
                    <a:pt x="9" y="48"/>
                  </a:lnTo>
                  <a:lnTo>
                    <a:pt x="9" y="50"/>
                  </a:lnTo>
                  <a:lnTo>
                    <a:pt x="16" y="96"/>
                  </a:lnTo>
                  <a:lnTo>
                    <a:pt x="16" y="98"/>
                  </a:lnTo>
                  <a:lnTo>
                    <a:pt x="23" y="144"/>
                  </a:lnTo>
                  <a:lnTo>
                    <a:pt x="23" y="146"/>
                  </a:lnTo>
                  <a:lnTo>
                    <a:pt x="30" y="192"/>
                  </a:lnTo>
                  <a:lnTo>
                    <a:pt x="30" y="194"/>
                  </a:lnTo>
                  <a:lnTo>
                    <a:pt x="37" y="242"/>
                  </a:lnTo>
                  <a:lnTo>
                    <a:pt x="39" y="244"/>
                  </a:lnTo>
                  <a:lnTo>
                    <a:pt x="46" y="290"/>
                  </a:lnTo>
                  <a:lnTo>
                    <a:pt x="46" y="292"/>
                  </a:lnTo>
                  <a:lnTo>
                    <a:pt x="53" y="338"/>
                  </a:lnTo>
                  <a:lnTo>
                    <a:pt x="53" y="340"/>
                  </a:lnTo>
                  <a:lnTo>
                    <a:pt x="60" y="386"/>
                  </a:lnTo>
                  <a:lnTo>
                    <a:pt x="60" y="388"/>
                  </a:lnTo>
                  <a:lnTo>
                    <a:pt x="68" y="434"/>
                  </a:lnTo>
                  <a:lnTo>
                    <a:pt x="68" y="436"/>
                  </a:lnTo>
                  <a:lnTo>
                    <a:pt x="75" y="482"/>
                  </a:lnTo>
                  <a:lnTo>
                    <a:pt x="76" y="484"/>
                  </a:lnTo>
                  <a:lnTo>
                    <a:pt x="84" y="532"/>
                  </a:lnTo>
                  <a:lnTo>
                    <a:pt x="84" y="532"/>
                  </a:lnTo>
                  <a:lnTo>
                    <a:pt x="85" y="532"/>
                  </a:lnTo>
                  <a:lnTo>
                    <a:pt x="85" y="530"/>
                  </a:lnTo>
                  <a:lnTo>
                    <a:pt x="78" y="484"/>
                  </a:lnTo>
                  <a:lnTo>
                    <a:pt x="76" y="482"/>
                  </a:lnTo>
                  <a:lnTo>
                    <a:pt x="69" y="436"/>
                  </a:lnTo>
                  <a:lnTo>
                    <a:pt x="69" y="434"/>
                  </a:lnTo>
                  <a:lnTo>
                    <a:pt x="62" y="388"/>
                  </a:lnTo>
                  <a:lnTo>
                    <a:pt x="62" y="386"/>
                  </a:lnTo>
                  <a:lnTo>
                    <a:pt x="55" y="340"/>
                  </a:lnTo>
                  <a:lnTo>
                    <a:pt x="55" y="338"/>
                  </a:lnTo>
                  <a:lnTo>
                    <a:pt x="48" y="292"/>
                  </a:lnTo>
                  <a:lnTo>
                    <a:pt x="48" y="290"/>
                  </a:lnTo>
                  <a:lnTo>
                    <a:pt x="41" y="242"/>
                  </a:lnTo>
                  <a:lnTo>
                    <a:pt x="39" y="240"/>
                  </a:lnTo>
                  <a:lnTo>
                    <a:pt x="32" y="194"/>
                  </a:lnTo>
                  <a:lnTo>
                    <a:pt x="32" y="192"/>
                  </a:lnTo>
                  <a:lnTo>
                    <a:pt x="25" y="146"/>
                  </a:lnTo>
                  <a:lnTo>
                    <a:pt x="25" y="144"/>
                  </a:lnTo>
                  <a:lnTo>
                    <a:pt x="18" y="98"/>
                  </a:lnTo>
                  <a:lnTo>
                    <a:pt x="18" y="96"/>
                  </a:lnTo>
                  <a:lnTo>
                    <a:pt x="11" y="50"/>
                  </a:lnTo>
                  <a:lnTo>
                    <a:pt x="11" y="48"/>
                  </a:lnTo>
                  <a:lnTo>
                    <a:pt x="4"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988"/>
            <p:cNvSpPr/>
            <p:nvPr/>
          </p:nvSpPr>
          <p:spPr bwMode="auto">
            <a:xfrm>
              <a:off x="3467" y="1936"/>
              <a:ext cx="83" cy="532"/>
            </a:xfrm>
            <a:custGeom>
              <a:avLst/>
              <a:gdLst>
                <a:gd name="T0" fmla="*/ 1 w 83"/>
                <a:gd name="T1" fmla="*/ 0 h 532"/>
                <a:gd name="T2" fmla="*/ 0 w 83"/>
                <a:gd name="T3" fmla="*/ 0 h 532"/>
                <a:gd name="T4" fmla="*/ 0 w 83"/>
                <a:gd name="T5" fmla="*/ 0 h 532"/>
                <a:gd name="T6" fmla="*/ 7 w 83"/>
                <a:gd name="T7" fmla="*/ 46 h 532"/>
                <a:gd name="T8" fmla="*/ 7 w 83"/>
                <a:gd name="T9" fmla="*/ 48 h 532"/>
                <a:gd name="T10" fmla="*/ 14 w 83"/>
                <a:gd name="T11" fmla="*/ 96 h 532"/>
                <a:gd name="T12" fmla="*/ 14 w 83"/>
                <a:gd name="T13" fmla="*/ 98 h 532"/>
                <a:gd name="T14" fmla="*/ 21 w 83"/>
                <a:gd name="T15" fmla="*/ 144 h 532"/>
                <a:gd name="T16" fmla="*/ 21 w 83"/>
                <a:gd name="T17" fmla="*/ 146 h 532"/>
                <a:gd name="T18" fmla="*/ 30 w 83"/>
                <a:gd name="T19" fmla="*/ 192 h 532"/>
                <a:gd name="T20" fmla="*/ 30 w 83"/>
                <a:gd name="T21" fmla="*/ 194 h 532"/>
                <a:gd name="T22" fmla="*/ 37 w 83"/>
                <a:gd name="T23" fmla="*/ 240 h 532"/>
                <a:gd name="T24" fmla="*/ 37 w 83"/>
                <a:gd name="T25" fmla="*/ 242 h 532"/>
                <a:gd name="T26" fmla="*/ 44 w 83"/>
                <a:gd name="T27" fmla="*/ 288 h 532"/>
                <a:gd name="T28" fmla="*/ 44 w 83"/>
                <a:gd name="T29" fmla="*/ 290 h 532"/>
                <a:gd name="T30" fmla="*/ 51 w 83"/>
                <a:gd name="T31" fmla="*/ 336 h 532"/>
                <a:gd name="T32" fmla="*/ 51 w 83"/>
                <a:gd name="T33" fmla="*/ 340 h 532"/>
                <a:gd name="T34" fmla="*/ 58 w 83"/>
                <a:gd name="T35" fmla="*/ 386 h 532"/>
                <a:gd name="T36" fmla="*/ 60 w 83"/>
                <a:gd name="T37" fmla="*/ 388 h 532"/>
                <a:gd name="T38" fmla="*/ 67 w 83"/>
                <a:gd name="T39" fmla="*/ 434 h 532"/>
                <a:gd name="T40" fmla="*/ 67 w 83"/>
                <a:gd name="T41" fmla="*/ 436 h 532"/>
                <a:gd name="T42" fmla="*/ 74 w 83"/>
                <a:gd name="T43" fmla="*/ 482 h 532"/>
                <a:gd name="T44" fmla="*/ 74 w 83"/>
                <a:gd name="T45" fmla="*/ 484 h 532"/>
                <a:gd name="T46" fmla="*/ 81 w 83"/>
                <a:gd name="T47" fmla="*/ 530 h 532"/>
                <a:gd name="T48" fmla="*/ 81 w 83"/>
                <a:gd name="T49" fmla="*/ 532 h 532"/>
                <a:gd name="T50" fmla="*/ 83 w 83"/>
                <a:gd name="T51" fmla="*/ 530 h 532"/>
                <a:gd name="T52" fmla="*/ 83 w 83"/>
                <a:gd name="T53" fmla="*/ 530 h 532"/>
                <a:gd name="T54" fmla="*/ 76 w 83"/>
                <a:gd name="T55" fmla="*/ 484 h 532"/>
                <a:gd name="T56" fmla="*/ 76 w 83"/>
                <a:gd name="T57" fmla="*/ 482 h 532"/>
                <a:gd name="T58" fmla="*/ 69 w 83"/>
                <a:gd name="T59" fmla="*/ 436 h 532"/>
                <a:gd name="T60" fmla="*/ 69 w 83"/>
                <a:gd name="T61" fmla="*/ 434 h 532"/>
                <a:gd name="T62" fmla="*/ 62 w 83"/>
                <a:gd name="T63" fmla="*/ 386 h 532"/>
                <a:gd name="T64" fmla="*/ 60 w 83"/>
                <a:gd name="T65" fmla="*/ 384 h 532"/>
                <a:gd name="T66" fmla="*/ 53 w 83"/>
                <a:gd name="T67" fmla="*/ 338 h 532"/>
                <a:gd name="T68" fmla="*/ 53 w 83"/>
                <a:gd name="T69" fmla="*/ 336 h 532"/>
                <a:gd name="T70" fmla="*/ 46 w 83"/>
                <a:gd name="T71" fmla="*/ 290 h 532"/>
                <a:gd name="T72" fmla="*/ 46 w 83"/>
                <a:gd name="T73" fmla="*/ 288 h 532"/>
                <a:gd name="T74" fmla="*/ 39 w 83"/>
                <a:gd name="T75" fmla="*/ 242 h 532"/>
                <a:gd name="T76" fmla="*/ 39 w 83"/>
                <a:gd name="T77" fmla="*/ 240 h 532"/>
                <a:gd name="T78" fmla="*/ 32 w 83"/>
                <a:gd name="T79" fmla="*/ 194 h 532"/>
                <a:gd name="T80" fmla="*/ 32 w 83"/>
                <a:gd name="T81" fmla="*/ 192 h 532"/>
                <a:gd name="T82" fmla="*/ 23 w 83"/>
                <a:gd name="T83" fmla="*/ 146 h 532"/>
                <a:gd name="T84" fmla="*/ 23 w 83"/>
                <a:gd name="T85" fmla="*/ 144 h 532"/>
                <a:gd name="T86" fmla="*/ 16 w 83"/>
                <a:gd name="T87" fmla="*/ 96 h 532"/>
                <a:gd name="T88" fmla="*/ 16 w 83"/>
                <a:gd name="T89" fmla="*/ 94 h 532"/>
                <a:gd name="T90" fmla="*/ 8 w 83"/>
                <a:gd name="T91" fmla="*/ 48 h 532"/>
                <a:gd name="T92" fmla="*/ 8 w 83"/>
                <a:gd name="T93" fmla="*/ 46 h 532"/>
                <a:gd name="T94" fmla="*/ 1 w 83"/>
                <a:gd name="T95" fmla="*/ 0 h 532"/>
                <a:gd name="T96" fmla="*/ 1 w 83"/>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532">
                  <a:moveTo>
                    <a:pt x="1" y="0"/>
                  </a:moveTo>
                  <a:lnTo>
                    <a:pt x="0" y="0"/>
                  </a:lnTo>
                  <a:lnTo>
                    <a:pt x="0" y="0"/>
                  </a:lnTo>
                  <a:lnTo>
                    <a:pt x="7" y="46"/>
                  </a:lnTo>
                  <a:lnTo>
                    <a:pt x="7" y="48"/>
                  </a:lnTo>
                  <a:lnTo>
                    <a:pt x="14" y="96"/>
                  </a:lnTo>
                  <a:lnTo>
                    <a:pt x="14" y="98"/>
                  </a:lnTo>
                  <a:lnTo>
                    <a:pt x="21" y="144"/>
                  </a:lnTo>
                  <a:lnTo>
                    <a:pt x="21" y="146"/>
                  </a:lnTo>
                  <a:lnTo>
                    <a:pt x="30" y="192"/>
                  </a:lnTo>
                  <a:lnTo>
                    <a:pt x="30" y="194"/>
                  </a:lnTo>
                  <a:lnTo>
                    <a:pt x="37" y="240"/>
                  </a:lnTo>
                  <a:lnTo>
                    <a:pt x="37" y="242"/>
                  </a:lnTo>
                  <a:lnTo>
                    <a:pt x="44" y="288"/>
                  </a:lnTo>
                  <a:lnTo>
                    <a:pt x="44" y="290"/>
                  </a:lnTo>
                  <a:lnTo>
                    <a:pt x="51" y="336"/>
                  </a:lnTo>
                  <a:lnTo>
                    <a:pt x="51" y="340"/>
                  </a:lnTo>
                  <a:lnTo>
                    <a:pt x="58" y="386"/>
                  </a:lnTo>
                  <a:lnTo>
                    <a:pt x="60" y="388"/>
                  </a:lnTo>
                  <a:lnTo>
                    <a:pt x="67" y="434"/>
                  </a:lnTo>
                  <a:lnTo>
                    <a:pt x="67" y="436"/>
                  </a:lnTo>
                  <a:lnTo>
                    <a:pt x="74" y="482"/>
                  </a:lnTo>
                  <a:lnTo>
                    <a:pt x="74" y="484"/>
                  </a:lnTo>
                  <a:lnTo>
                    <a:pt x="81" y="530"/>
                  </a:lnTo>
                  <a:lnTo>
                    <a:pt x="81" y="532"/>
                  </a:lnTo>
                  <a:lnTo>
                    <a:pt x="83" y="530"/>
                  </a:lnTo>
                  <a:lnTo>
                    <a:pt x="83" y="530"/>
                  </a:lnTo>
                  <a:lnTo>
                    <a:pt x="76" y="484"/>
                  </a:lnTo>
                  <a:lnTo>
                    <a:pt x="76" y="482"/>
                  </a:lnTo>
                  <a:lnTo>
                    <a:pt x="69" y="436"/>
                  </a:lnTo>
                  <a:lnTo>
                    <a:pt x="69" y="434"/>
                  </a:lnTo>
                  <a:lnTo>
                    <a:pt x="62" y="386"/>
                  </a:lnTo>
                  <a:lnTo>
                    <a:pt x="60" y="384"/>
                  </a:lnTo>
                  <a:lnTo>
                    <a:pt x="53" y="338"/>
                  </a:lnTo>
                  <a:lnTo>
                    <a:pt x="53" y="336"/>
                  </a:lnTo>
                  <a:lnTo>
                    <a:pt x="46" y="290"/>
                  </a:lnTo>
                  <a:lnTo>
                    <a:pt x="46" y="288"/>
                  </a:lnTo>
                  <a:lnTo>
                    <a:pt x="39" y="242"/>
                  </a:lnTo>
                  <a:lnTo>
                    <a:pt x="39" y="240"/>
                  </a:lnTo>
                  <a:lnTo>
                    <a:pt x="32" y="194"/>
                  </a:lnTo>
                  <a:lnTo>
                    <a:pt x="32" y="192"/>
                  </a:lnTo>
                  <a:lnTo>
                    <a:pt x="23" y="146"/>
                  </a:lnTo>
                  <a:lnTo>
                    <a:pt x="23" y="144"/>
                  </a:lnTo>
                  <a:lnTo>
                    <a:pt x="16" y="96"/>
                  </a:lnTo>
                  <a:lnTo>
                    <a:pt x="16" y="94"/>
                  </a:lnTo>
                  <a:lnTo>
                    <a:pt x="8" y="48"/>
                  </a:lnTo>
                  <a:lnTo>
                    <a:pt x="8" y="46"/>
                  </a:lnTo>
                  <a:lnTo>
                    <a:pt x="1" y="0"/>
                  </a:lnTo>
                  <a:lnTo>
                    <a:pt x="1"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989"/>
            <p:cNvSpPr/>
            <p:nvPr/>
          </p:nvSpPr>
          <p:spPr bwMode="auto">
            <a:xfrm>
              <a:off x="3467" y="1936"/>
              <a:ext cx="83" cy="532"/>
            </a:xfrm>
            <a:custGeom>
              <a:avLst/>
              <a:gdLst>
                <a:gd name="T0" fmla="*/ 1 w 83"/>
                <a:gd name="T1" fmla="*/ 0 h 532"/>
                <a:gd name="T2" fmla="*/ 0 w 83"/>
                <a:gd name="T3" fmla="*/ 0 h 532"/>
                <a:gd name="T4" fmla="*/ 0 w 83"/>
                <a:gd name="T5" fmla="*/ 0 h 532"/>
                <a:gd name="T6" fmla="*/ 7 w 83"/>
                <a:gd name="T7" fmla="*/ 46 h 532"/>
                <a:gd name="T8" fmla="*/ 7 w 83"/>
                <a:gd name="T9" fmla="*/ 48 h 532"/>
                <a:gd name="T10" fmla="*/ 14 w 83"/>
                <a:gd name="T11" fmla="*/ 96 h 532"/>
                <a:gd name="T12" fmla="*/ 14 w 83"/>
                <a:gd name="T13" fmla="*/ 98 h 532"/>
                <a:gd name="T14" fmla="*/ 21 w 83"/>
                <a:gd name="T15" fmla="*/ 144 h 532"/>
                <a:gd name="T16" fmla="*/ 21 w 83"/>
                <a:gd name="T17" fmla="*/ 146 h 532"/>
                <a:gd name="T18" fmla="*/ 30 w 83"/>
                <a:gd name="T19" fmla="*/ 192 h 532"/>
                <a:gd name="T20" fmla="*/ 30 w 83"/>
                <a:gd name="T21" fmla="*/ 194 h 532"/>
                <a:gd name="T22" fmla="*/ 37 w 83"/>
                <a:gd name="T23" fmla="*/ 240 h 532"/>
                <a:gd name="T24" fmla="*/ 37 w 83"/>
                <a:gd name="T25" fmla="*/ 242 h 532"/>
                <a:gd name="T26" fmla="*/ 44 w 83"/>
                <a:gd name="T27" fmla="*/ 288 h 532"/>
                <a:gd name="T28" fmla="*/ 44 w 83"/>
                <a:gd name="T29" fmla="*/ 290 h 532"/>
                <a:gd name="T30" fmla="*/ 51 w 83"/>
                <a:gd name="T31" fmla="*/ 336 h 532"/>
                <a:gd name="T32" fmla="*/ 51 w 83"/>
                <a:gd name="T33" fmla="*/ 340 h 532"/>
                <a:gd name="T34" fmla="*/ 58 w 83"/>
                <a:gd name="T35" fmla="*/ 386 h 532"/>
                <a:gd name="T36" fmla="*/ 60 w 83"/>
                <a:gd name="T37" fmla="*/ 388 h 532"/>
                <a:gd name="T38" fmla="*/ 67 w 83"/>
                <a:gd name="T39" fmla="*/ 434 h 532"/>
                <a:gd name="T40" fmla="*/ 67 w 83"/>
                <a:gd name="T41" fmla="*/ 436 h 532"/>
                <a:gd name="T42" fmla="*/ 74 w 83"/>
                <a:gd name="T43" fmla="*/ 482 h 532"/>
                <a:gd name="T44" fmla="*/ 74 w 83"/>
                <a:gd name="T45" fmla="*/ 484 h 532"/>
                <a:gd name="T46" fmla="*/ 81 w 83"/>
                <a:gd name="T47" fmla="*/ 530 h 532"/>
                <a:gd name="T48" fmla="*/ 81 w 83"/>
                <a:gd name="T49" fmla="*/ 532 h 532"/>
                <a:gd name="T50" fmla="*/ 83 w 83"/>
                <a:gd name="T51" fmla="*/ 530 h 532"/>
                <a:gd name="T52" fmla="*/ 83 w 83"/>
                <a:gd name="T53" fmla="*/ 530 h 532"/>
                <a:gd name="T54" fmla="*/ 76 w 83"/>
                <a:gd name="T55" fmla="*/ 484 h 532"/>
                <a:gd name="T56" fmla="*/ 76 w 83"/>
                <a:gd name="T57" fmla="*/ 482 h 532"/>
                <a:gd name="T58" fmla="*/ 69 w 83"/>
                <a:gd name="T59" fmla="*/ 436 h 532"/>
                <a:gd name="T60" fmla="*/ 69 w 83"/>
                <a:gd name="T61" fmla="*/ 434 h 532"/>
                <a:gd name="T62" fmla="*/ 62 w 83"/>
                <a:gd name="T63" fmla="*/ 386 h 532"/>
                <a:gd name="T64" fmla="*/ 60 w 83"/>
                <a:gd name="T65" fmla="*/ 384 h 532"/>
                <a:gd name="T66" fmla="*/ 53 w 83"/>
                <a:gd name="T67" fmla="*/ 338 h 532"/>
                <a:gd name="T68" fmla="*/ 53 w 83"/>
                <a:gd name="T69" fmla="*/ 336 h 532"/>
                <a:gd name="T70" fmla="*/ 46 w 83"/>
                <a:gd name="T71" fmla="*/ 290 h 532"/>
                <a:gd name="T72" fmla="*/ 46 w 83"/>
                <a:gd name="T73" fmla="*/ 288 h 532"/>
                <a:gd name="T74" fmla="*/ 39 w 83"/>
                <a:gd name="T75" fmla="*/ 242 h 532"/>
                <a:gd name="T76" fmla="*/ 39 w 83"/>
                <a:gd name="T77" fmla="*/ 240 h 532"/>
                <a:gd name="T78" fmla="*/ 32 w 83"/>
                <a:gd name="T79" fmla="*/ 194 h 532"/>
                <a:gd name="T80" fmla="*/ 32 w 83"/>
                <a:gd name="T81" fmla="*/ 192 h 532"/>
                <a:gd name="T82" fmla="*/ 23 w 83"/>
                <a:gd name="T83" fmla="*/ 146 h 532"/>
                <a:gd name="T84" fmla="*/ 23 w 83"/>
                <a:gd name="T85" fmla="*/ 144 h 532"/>
                <a:gd name="T86" fmla="*/ 16 w 83"/>
                <a:gd name="T87" fmla="*/ 96 h 532"/>
                <a:gd name="T88" fmla="*/ 16 w 83"/>
                <a:gd name="T89" fmla="*/ 94 h 532"/>
                <a:gd name="T90" fmla="*/ 8 w 83"/>
                <a:gd name="T91" fmla="*/ 48 h 532"/>
                <a:gd name="T92" fmla="*/ 8 w 83"/>
                <a:gd name="T93" fmla="*/ 46 h 532"/>
                <a:gd name="T94" fmla="*/ 1 w 83"/>
                <a:gd name="T95" fmla="*/ 0 h 532"/>
                <a:gd name="T96" fmla="*/ 1 w 83"/>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532">
                  <a:moveTo>
                    <a:pt x="1" y="0"/>
                  </a:moveTo>
                  <a:lnTo>
                    <a:pt x="0" y="0"/>
                  </a:lnTo>
                  <a:lnTo>
                    <a:pt x="0" y="0"/>
                  </a:lnTo>
                  <a:lnTo>
                    <a:pt x="7" y="46"/>
                  </a:lnTo>
                  <a:lnTo>
                    <a:pt x="7" y="48"/>
                  </a:lnTo>
                  <a:lnTo>
                    <a:pt x="14" y="96"/>
                  </a:lnTo>
                  <a:lnTo>
                    <a:pt x="14" y="98"/>
                  </a:lnTo>
                  <a:lnTo>
                    <a:pt x="21" y="144"/>
                  </a:lnTo>
                  <a:lnTo>
                    <a:pt x="21" y="146"/>
                  </a:lnTo>
                  <a:lnTo>
                    <a:pt x="30" y="192"/>
                  </a:lnTo>
                  <a:lnTo>
                    <a:pt x="30" y="194"/>
                  </a:lnTo>
                  <a:lnTo>
                    <a:pt x="37" y="240"/>
                  </a:lnTo>
                  <a:lnTo>
                    <a:pt x="37" y="242"/>
                  </a:lnTo>
                  <a:lnTo>
                    <a:pt x="44" y="288"/>
                  </a:lnTo>
                  <a:lnTo>
                    <a:pt x="44" y="290"/>
                  </a:lnTo>
                  <a:lnTo>
                    <a:pt x="51" y="336"/>
                  </a:lnTo>
                  <a:lnTo>
                    <a:pt x="51" y="340"/>
                  </a:lnTo>
                  <a:lnTo>
                    <a:pt x="58" y="386"/>
                  </a:lnTo>
                  <a:lnTo>
                    <a:pt x="60" y="388"/>
                  </a:lnTo>
                  <a:lnTo>
                    <a:pt x="67" y="434"/>
                  </a:lnTo>
                  <a:lnTo>
                    <a:pt x="67" y="436"/>
                  </a:lnTo>
                  <a:lnTo>
                    <a:pt x="74" y="482"/>
                  </a:lnTo>
                  <a:lnTo>
                    <a:pt x="74" y="484"/>
                  </a:lnTo>
                  <a:lnTo>
                    <a:pt x="81" y="530"/>
                  </a:lnTo>
                  <a:lnTo>
                    <a:pt x="81" y="532"/>
                  </a:lnTo>
                  <a:lnTo>
                    <a:pt x="83" y="530"/>
                  </a:lnTo>
                  <a:lnTo>
                    <a:pt x="83" y="530"/>
                  </a:lnTo>
                  <a:lnTo>
                    <a:pt x="76" y="484"/>
                  </a:lnTo>
                  <a:lnTo>
                    <a:pt x="76" y="482"/>
                  </a:lnTo>
                  <a:lnTo>
                    <a:pt x="69" y="436"/>
                  </a:lnTo>
                  <a:lnTo>
                    <a:pt x="69" y="434"/>
                  </a:lnTo>
                  <a:lnTo>
                    <a:pt x="62" y="386"/>
                  </a:lnTo>
                  <a:lnTo>
                    <a:pt x="60" y="384"/>
                  </a:lnTo>
                  <a:lnTo>
                    <a:pt x="53" y="338"/>
                  </a:lnTo>
                  <a:lnTo>
                    <a:pt x="53" y="336"/>
                  </a:lnTo>
                  <a:lnTo>
                    <a:pt x="46" y="290"/>
                  </a:lnTo>
                  <a:lnTo>
                    <a:pt x="46" y="288"/>
                  </a:lnTo>
                  <a:lnTo>
                    <a:pt x="39" y="242"/>
                  </a:lnTo>
                  <a:lnTo>
                    <a:pt x="39" y="240"/>
                  </a:lnTo>
                  <a:lnTo>
                    <a:pt x="32" y="194"/>
                  </a:lnTo>
                  <a:lnTo>
                    <a:pt x="32" y="192"/>
                  </a:lnTo>
                  <a:lnTo>
                    <a:pt x="23" y="146"/>
                  </a:lnTo>
                  <a:lnTo>
                    <a:pt x="23" y="144"/>
                  </a:lnTo>
                  <a:lnTo>
                    <a:pt x="16" y="96"/>
                  </a:lnTo>
                  <a:lnTo>
                    <a:pt x="16" y="94"/>
                  </a:lnTo>
                  <a:lnTo>
                    <a:pt x="8" y="48"/>
                  </a:lnTo>
                  <a:lnTo>
                    <a:pt x="8" y="46"/>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990"/>
            <p:cNvSpPr/>
            <p:nvPr/>
          </p:nvSpPr>
          <p:spPr bwMode="auto">
            <a:xfrm>
              <a:off x="3413" y="1943"/>
              <a:ext cx="86" cy="532"/>
            </a:xfrm>
            <a:custGeom>
              <a:avLst/>
              <a:gdLst>
                <a:gd name="T0" fmla="*/ 2 w 86"/>
                <a:gd name="T1" fmla="*/ 0 h 532"/>
                <a:gd name="T2" fmla="*/ 0 w 86"/>
                <a:gd name="T3" fmla="*/ 0 h 532"/>
                <a:gd name="T4" fmla="*/ 0 w 86"/>
                <a:gd name="T5" fmla="*/ 2 h 532"/>
                <a:gd name="T6" fmla="*/ 7 w 86"/>
                <a:gd name="T7" fmla="*/ 48 h 532"/>
                <a:gd name="T8" fmla="*/ 7 w 86"/>
                <a:gd name="T9" fmla="*/ 50 h 532"/>
                <a:gd name="T10" fmla="*/ 16 w 86"/>
                <a:gd name="T11" fmla="*/ 96 h 532"/>
                <a:gd name="T12" fmla="*/ 16 w 86"/>
                <a:gd name="T13" fmla="*/ 98 h 532"/>
                <a:gd name="T14" fmla="*/ 23 w 86"/>
                <a:gd name="T15" fmla="*/ 144 h 532"/>
                <a:gd name="T16" fmla="*/ 23 w 86"/>
                <a:gd name="T17" fmla="*/ 146 h 532"/>
                <a:gd name="T18" fmla="*/ 31 w 86"/>
                <a:gd name="T19" fmla="*/ 192 h 532"/>
                <a:gd name="T20" fmla="*/ 31 w 86"/>
                <a:gd name="T21" fmla="*/ 194 h 532"/>
                <a:gd name="T22" fmla="*/ 38 w 86"/>
                <a:gd name="T23" fmla="*/ 242 h 532"/>
                <a:gd name="T24" fmla="*/ 38 w 86"/>
                <a:gd name="T25" fmla="*/ 244 h 532"/>
                <a:gd name="T26" fmla="*/ 45 w 86"/>
                <a:gd name="T27" fmla="*/ 290 h 532"/>
                <a:gd name="T28" fmla="*/ 46 w 86"/>
                <a:gd name="T29" fmla="*/ 292 h 532"/>
                <a:gd name="T30" fmla="*/ 54 w 86"/>
                <a:gd name="T31" fmla="*/ 338 h 532"/>
                <a:gd name="T32" fmla="*/ 54 w 86"/>
                <a:gd name="T33" fmla="*/ 340 h 532"/>
                <a:gd name="T34" fmla="*/ 61 w 86"/>
                <a:gd name="T35" fmla="*/ 386 h 532"/>
                <a:gd name="T36" fmla="*/ 61 w 86"/>
                <a:gd name="T37" fmla="*/ 388 h 532"/>
                <a:gd name="T38" fmla="*/ 68 w 86"/>
                <a:gd name="T39" fmla="*/ 434 h 532"/>
                <a:gd name="T40" fmla="*/ 68 w 86"/>
                <a:gd name="T41" fmla="*/ 436 h 532"/>
                <a:gd name="T42" fmla="*/ 75 w 86"/>
                <a:gd name="T43" fmla="*/ 484 h 532"/>
                <a:gd name="T44" fmla="*/ 75 w 86"/>
                <a:gd name="T45" fmla="*/ 486 h 532"/>
                <a:gd name="T46" fmla="*/ 82 w 86"/>
                <a:gd name="T47" fmla="*/ 532 h 532"/>
                <a:gd name="T48" fmla="*/ 84 w 86"/>
                <a:gd name="T49" fmla="*/ 532 h 532"/>
                <a:gd name="T50" fmla="*/ 86 w 86"/>
                <a:gd name="T51" fmla="*/ 532 h 532"/>
                <a:gd name="T52" fmla="*/ 84 w 86"/>
                <a:gd name="T53" fmla="*/ 532 h 532"/>
                <a:gd name="T54" fmla="*/ 77 w 86"/>
                <a:gd name="T55" fmla="*/ 484 h 532"/>
                <a:gd name="T56" fmla="*/ 77 w 86"/>
                <a:gd name="T57" fmla="*/ 482 h 532"/>
                <a:gd name="T58" fmla="*/ 70 w 86"/>
                <a:gd name="T59" fmla="*/ 436 h 532"/>
                <a:gd name="T60" fmla="*/ 70 w 86"/>
                <a:gd name="T61" fmla="*/ 434 h 532"/>
                <a:gd name="T62" fmla="*/ 62 w 86"/>
                <a:gd name="T63" fmla="*/ 388 h 532"/>
                <a:gd name="T64" fmla="*/ 62 w 86"/>
                <a:gd name="T65" fmla="*/ 386 h 532"/>
                <a:gd name="T66" fmla="*/ 55 w 86"/>
                <a:gd name="T67" fmla="*/ 340 h 532"/>
                <a:gd name="T68" fmla="*/ 55 w 86"/>
                <a:gd name="T69" fmla="*/ 338 h 532"/>
                <a:gd name="T70" fmla="*/ 48 w 86"/>
                <a:gd name="T71" fmla="*/ 292 h 532"/>
                <a:gd name="T72" fmla="*/ 46 w 86"/>
                <a:gd name="T73" fmla="*/ 290 h 532"/>
                <a:gd name="T74" fmla="*/ 39 w 86"/>
                <a:gd name="T75" fmla="*/ 244 h 532"/>
                <a:gd name="T76" fmla="*/ 39 w 86"/>
                <a:gd name="T77" fmla="*/ 242 h 532"/>
                <a:gd name="T78" fmla="*/ 32 w 86"/>
                <a:gd name="T79" fmla="*/ 194 h 532"/>
                <a:gd name="T80" fmla="*/ 32 w 86"/>
                <a:gd name="T81" fmla="*/ 192 h 532"/>
                <a:gd name="T82" fmla="*/ 25 w 86"/>
                <a:gd name="T83" fmla="*/ 146 h 532"/>
                <a:gd name="T84" fmla="*/ 25 w 86"/>
                <a:gd name="T85" fmla="*/ 144 h 532"/>
                <a:gd name="T86" fmla="*/ 18 w 86"/>
                <a:gd name="T87" fmla="*/ 98 h 532"/>
                <a:gd name="T88" fmla="*/ 18 w 86"/>
                <a:gd name="T89" fmla="*/ 96 h 532"/>
                <a:gd name="T90" fmla="*/ 11 w 86"/>
                <a:gd name="T91" fmla="*/ 50 h 532"/>
                <a:gd name="T92" fmla="*/ 9 w 86"/>
                <a:gd name="T93" fmla="*/ 48 h 532"/>
                <a:gd name="T94" fmla="*/ 2 w 86"/>
                <a:gd name="T95" fmla="*/ 2 h 532"/>
                <a:gd name="T96" fmla="*/ 2 w 86"/>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 h="532">
                  <a:moveTo>
                    <a:pt x="2" y="0"/>
                  </a:moveTo>
                  <a:lnTo>
                    <a:pt x="0" y="0"/>
                  </a:lnTo>
                  <a:lnTo>
                    <a:pt x="0" y="2"/>
                  </a:lnTo>
                  <a:lnTo>
                    <a:pt x="7" y="48"/>
                  </a:lnTo>
                  <a:lnTo>
                    <a:pt x="7" y="50"/>
                  </a:lnTo>
                  <a:lnTo>
                    <a:pt x="16" y="96"/>
                  </a:lnTo>
                  <a:lnTo>
                    <a:pt x="16" y="98"/>
                  </a:lnTo>
                  <a:lnTo>
                    <a:pt x="23" y="144"/>
                  </a:lnTo>
                  <a:lnTo>
                    <a:pt x="23" y="146"/>
                  </a:lnTo>
                  <a:lnTo>
                    <a:pt x="31" y="192"/>
                  </a:lnTo>
                  <a:lnTo>
                    <a:pt x="31" y="194"/>
                  </a:lnTo>
                  <a:lnTo>
                    <a:pt x="38" y="242"/>
                  </a:lnTo>
                  <a:lnTo>
                    <a:pt x="38" y="244"/>
                  </a:lnTo>
                  <a:lnTo>
                    <a:pt x="45" y="290"/>
                  </a:lnTo>
                  <a:lnTo>
                    <a:pt x="46" y="292"/>
                  </a:lnTo>
                  <a:lnTo>
                    <a:pt x="54" y="338"/>
                  </a:lnTo>
                  <a:lnTo>
                    <a:pt x="54" y="340"/>
                  </a:lnTo>
                  <a:lnTo>
                    <a:pt x="61" y="386"/>
                  </a:lnTo>
                  <a:lnTo>
                    <a:pt x="61" y="388"/>
                  </a:lnTo>
                  <a:lnTo>
                    <a:pt x="68" y="434"/>
                  </a:lnTo>
                  <a:lnTo>
                    <a:pt x="68" y="436"/>
                  </a:lnTo>
                  <a:lnTo>
                    <a:pt x="75" y="484"/>
                  </a:lnTo>
                  <a:lnTo>
                    <a:pt x="75" y="486"/>
                  </a:lnTo>
                  <a:lnTo>
                    <a:pt x="82" y="532"/>
                  </a:lnTo>
                  <a:lnTo>
                    <a:pt x="84" y="532"/>
                  </a:lnTo>
                  <a:lnTo>
                    <a:pt x="86" y="532"/>
                  </a:lnTo>
                  <a:lnTo>
                    <a:pt x="84" y="532"/>
                  </a:lnTo>
                  <a:lnTo>
                    <a:pt x="77" y="484"/>
                  </a:lnTo>
                  <a:lnTo>
                    <a:pt x="77" y="482"/>
                  </a:lnTo>
                  <a:lnTo>
                    <a:pt x="70" y="436"/>
                  </a:lnTo>
                  <a:lnTo>
                    <a:pt x="70" y="434"/>
                  </a:lnTo>
                  <a:lnTo>
                    <a:pt x="62" y="388"/>
                  </a:lnTo>
                  <a:lnTo>
                    <a:pt x="62" y="386"/>
                  </a:lnTo>
                  <a:lnTo>
                    <a:pt x="55" y="340"/>
                  </a:lnTo>
                  <a:lnTo>
                    <a:pt x="55" y="338"/>
                  </a:lnTo>
                  <a:lnTo>
                    <a:pt x="48" y="292"/>
                  </a:lnTo>
                  <a:lnTo>
                    <a:pt x="46" y="290"/>
                  </a:lnTo>
                  <a:lnTo>
                    <a:pt x="39" y="244"/>
                  </a:lnTo>
                  <a:lnTo>
                    <a:pt x="39" y="242"/>
                  </a:lnTo>
                  <a:lnTo>
                    <a:pt x="32" y="194"/>
                  </a:lnTo>
                  <a:lnTo>
                    <a:pt x="32" y="192"/>
                  </a:lnTo>
                  <a:lnTo>
                    <a:pt x="25" y="146"/>
                  </a:lnTo>
                  <a:lnTo>
                    <a:pt x="25" y="144"/>
                  </a:lnTo>
                  <a:lnTo>
                    <a:pt x="18" y="98"/>
                  </a:lnTo>
                  <a:lnTo>
                    <a:pt x="18" y="96"/>
                  </a:lnTo>
                  <a:lnTo>
                    <a:pt x="11" y="50"/>
                  </a:lnTo>
                  <a:lnTo>
                    <a:pt x="9" y="48"/>
                  </a:lnTo>
                  <a:lnTo>
                    <a:pt x="2" y="2"/>
                  </a:lnTo>
                  <a:lnTo>
                    <a:pt x="2"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991"/>
            <p:cNvSpPr/>
            <p:nvPr/>
          </p:nvSpPr>
          <p:spPr bwMode="auto">
            <a:xfrm>
              <a:off x="3413" y="1943"/>
              <a:ext cx="86" cy="532"/>
            </a:xfrm>
            <a:custGeom>
              <a:avLst/>
              <a:gdLst>
                <a:gd name="T0" fmla="*/ 2 w 86"/>
                <a:gd name="T1" fmla="*/ 0 h 532"/>
                <a:gd name="T2" fmla="*/ 0 w 86"/>
                <a:gd name="T3" fmla="*/ 0 h 532"/>
                <a:gd name="T4" fmla="*/ 0 w 86"/>
                <a:gd name="T5" fmla="*/ 2 h 532"/>
                <a:gd name="T6" fmla="*/ 7 w 86"/>
                <a:gd name="T7" fmla="*/ 48 h 532"/>
                <a:gd name="T8" fmla="*/ 7 w 86"/>
                <a:gd name="T9" fmla="*/ 50 h 532"/>
                <a:gd name="T10" fmla="*/ 16 w 86"/>
                <a:gd name="T11" fmla="*/ 96 h 532"/>
                <a:gd name="T12" fmla="*/ 16 w 86"/>
                <a:gd name="T13" fmla="*/ 98 h 532"/>
                <a:gd name="T14" fmla="*/ 23 w 86"/>
                <a:gd name="T15" fmla="*/ 144 h 532"/>
                <a:gd name="T16" fmla="*/ 23 w 86"/>
                <a:gd name="T17" fmla="*/ 146 h 532"/>
                <a:gd name="T18" fmla="*/ 31 w 86"/>
                <a:gd name="T19" fmla="*/ 192 h 532"/>
                <a:gd name="T20" fmla="*/ 31 w 86"/>
                <a:gd name="T21" fmla="*/ 194 h 532"/>
                <a:gd name="T22" fmla="*/ 38 w 86"/>
                <a:gd name="T23" fmla="*/ 242 h 532"/>
                <a:gd name="T24" fmla="*/ 38 w 86"/>
                <a:gd name="T25" fmla="*/ 244 h 532"/>
                <a:gd name="T26" fmla="*/ 45 w 86"/>
                <a:gd name="T27" fmla="*/ 290 h 532"/>
                <a:gd name="T28" fmla="*/ 46 w 86"/>
                <a:gd name="T29" fmla="*/ 292 h 532"/>
                <a:gd name="T30" fmla="*/ 54 w 86"/>
                <a:gd name="T31" fmla="*/ 338 h 532"/>
                <a:gd name="T32" fmla="*/ 54 w 86"/>
                <a:gd name="T33" fmla="*/ 340 h 532"/>
                <a:gd name="T34" fmla="*/ 61 w 86"/>
                <a:gd name="T35" fmla="*/ 386 h 532"/>
                <a:gd name="T36" fmla="*/ 61 w 86"/>
                <a:gd name="T37" fmla="*/ 388 h 532"/>
                <a:gd name="T38" fmla="*/ 68 w 86"/>
                <a:gd name="T39" fmla="*/ 434 h 532"/>
                <a:gd name="T40" fmla="*/ 68 w 86"/>
                <a:gd name="T41" fmla="*/ 436 h 532"/>
                <a:gd name="T42" fmla="*/ 75 w 86"/>
                <a:gd name="T43" fmla="*/ 484 h 532"/>
                <a:gd name="T44" fmla="*/ 75 w 86"/>
                <a:gd name="T45" fmla="*/ 486 h 532"/>
                <a:gd name="T46" fmla="*/ 82 w 86"/>
                <a:gd name="T47" fmla="*/ 532 h 532"/>
                <a:gd name="T48" fmla="*/ 84 w 86"/>
                <a:gd name="T49" fmla="*/ 532 h 532"/>
                <a:gd name="T50" fmla="*/ 86 w 86"/>
                <a:gd name="T51" fmla="*/ 532 h 532"/>
                <a:gd name="T52" fmla="*/ 84 w 86"/>
                <a:gd name="T53" fmla="*/ 532 h 532"/>
                <a:gd name="T54" fmla="*/ 77 w 86"/>
                <a:gd name="T55" fmla="*/ 484 h 532"/>
                <a:gd name="T56" fmla="*/ 77 w 86"/>
                <a:gd name="T57" fmla="*/ 482 h 532"/>
                <a:gd name="T58" fmla="*/ 70 w 86"/>
                <a:gd name="T59" fmla="*/ 436 h 532"/>
                <a:gd name="T60" fmla="*/ 70 w 86"/>
                <a:gd name="T61" fmla="*/ 434 h 532"/>
                <a:gd name="T62" fmla="*/ 62 w 86"/>
                <a:gd name="T63" fmla="*/ 388 h 532"/>
                <a:gd name="T64" fmla="*/ 62 w 86"/>
                <a:gd name="T65" fmla="*/ 386 h 532"/>
                <a:gd name="T66" fmla="*/ 55 w 86"/>
                <a:gd name="T67" fmla="*/ 340 h 532"/>
                <a:gd name="T68" fmla="*/ 55 w 86"/>
                <a:gd name="T69" fmla="*/ 338 h 532"/>
                <a:gd name="T70" fmla="*/ 48 w 86"/>
                <a:gd name="T71" fmla="*/ 292 h 532"/>
                <a:gd name="T72" fmla="*/ 46 w 86"/>
                <a:gd name="T73" fmla="*/ 290 h 532"/>
                <a:gd name="T74" fmla="*/ 39 w 86"/>
                <a:gd name="T75" fmla="*/ 244 h 532"/>
                <a:gd name="T76" fmla="*/ 39 w 86"/>
                <a:gd name="T77" fmla="*/ 242 h 532"/>
                <a:gd name="T78" fmla="*/ 32 w 86"/>
                <a:gd name="T79" fmla="*/ 194 h 532"/>
                <a:gd name="T80" fmla="*/ 32 w 86"/>
                <a:gd name="T81" fmla="*/ 192 h 532"/>
                <a:gd name="T82" fmla="*/ 25 w 86"/>
                <a:gd name="T83" fmla="*/ 146 h 532"/>
                <a:gd name="T84" fmla="*/ 25 w 86"/>
                <a:gd name="T85" fmla="*/ 144 h 532"/>
                <a:gd name="T86" fmla="*/ 18 w 86"/>
                <a:gd name="T87" fmla="*/ 98 h 532"/>
                <a:gd name="T88" fmla="*/ 18 w 86"/>
                <a:gd name="T89" fmla="*/ 96 h 532"/>
                <a:gd name="T90" fmla="*/ 11 w 86"/>
                <a:gd name="T91" fmla="*/ 50 h 532"/>
                <a:gd name="T92" fmla="*/ 9 w 86"/>
                <a:gd name="T93" fmla="*/ 48 h 532"/>
                <a:gd name="T94" fmla="*/ 2 w 86"/>
                <a:gd name="T95" fmla="*/ 2 h 532"/>
                <a:gd name="T96" fmla="*/ 2 w 86"/>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 h="532">
                  <a:moveTo>
                    <a:pt x="2" y="0"/>
                  </a:moveTo>
                  <a:lnTo>
                    <a:pt x="0" y="0"/>
                  </a:lnTo>
                  <a:lnTo>
                    <a:pt x="0" y="2"/>
                  </a:lnTo>
                  <a:lnTo>
                    <a:pt x="7" y="48"/>
                  </a:lnTo>
                  <a:lnTo>
                    <a:pt x="7" y="50"/>
                  </a:lnTo>
                  <a:lnTo>
                    <a:pt x="16" y="96"/>
                  </a:lnTo>
                  <a:lnTo>
                    <a:pt x="16" y="98"/>
                  </a:lnTo>
                  <a:lnTo>
                    <a:pt x="23" y="144"/>
                  </a:lnTo>
                  <a:lnTo>
                    <a:pt x="23" y="146"/>
                  </a:lnTo>
                  <a:lnTo>
                    <a:pt x="31" y="192"/>
                  </a:lnTo>
                  <a:lnTo>
                    <a:pt x="31" y="194"/>
                  </a:lnTo>
                  <a:lnTo>
                    <a:pt x="38" y="242"/>
                  </a:lnTo>
                  <a:lnTo>
                    <a:pt x="38" y="244"/>
                  </a:lnTo>
                  <a:lnTo>
                    <a:pt x="45" y="290"/>
                  </a:lnTo>
                  <a:lnTo>
                    <a:pt x="46" y="292"/>
                  </a:lnTo>
                  <a:lnTo>
                    <a:pt x="54" y="338"/>
                  </a:lnTo>
                  <a:lnTo>
                    <a:pt x="54" y="340"/>
                  </a:lnTo>
                  <a:lnTo>
                    <a:pt x="61" y="386"/>
                  </a:lnTo>
                  <a:lnTo>
                    <a:pt x="61" y="388"/>
                  </a:lnTo>
                  <a:lnTo>
                    <a:pt x="68" y="434"/>
                  </a:lnTo>
                  <a:lnTo>
                    <a:pt x="68" y="436"/>
                  </a:lnTo>
                  <a:lnTo>
                    <a:pt x="75" y="484"/>
                  </a:lnTo>
                  <a:lnTo>
                    <a:pt x="75" y="486"/>
                  </a:lnTo>
                  <a:lnTo>
                    <a:pt x="82" y="532"/>
                  </a:lnTo>
                  <a:lnTo>
                    <a:pt x="84" y="532"/>
                  </a:lnTo>
                  <a:lnTo>
                    <a:pt x="86" y="532"/>
                  </a:lnTo>
                  <a:lnTo>
                    <a:pt x="84" y="532"/>
                  </a:lnTo>
                  <a:lnTo>
                    <a:pt x="77" y="484"/>
                  </a:lnTo>
                  <a:lnTo>
                    <a:pt x="77" y="482"/>
                  </a:lnTo>
                  <a:lnTo>
                    <a:pt x="70" y="436"/>
                  </a:lnTo>
                  <a:lnTo>
                    <a:pt x="70" y="434"/>
                  </a:lnTo>
                  <a:lnTo>
                    <a:pt x="62" y="388"/>
                  </a:lnTo>
                  <a:lnTo>
                    <a:pt x="62" y="386"/>
                  </a:lnTo>
                  <a:lnTo>
                    <a:pt x="55" y="340"/>
                  </a:lnTo>
                  <a:lnTo>
                    <a:pt x="55" y="338"/>
                  </a:lnTo>
                  <a:lnTo>
                    <a:pt x="48" y="292"/>
                  </a:lnTo>
                  <a:lnTo>
                    <a:pt x="46" y="290"/>
                  </a:lnTo>
                  <a:lnTo>
                    <a:pt x="39" y="244"/>
                  </a:lnTo>
                  <a:lnTo>
                    <a:pt x="39" y="242"/>
                  </a:lnTo>
                  <a:lnTo>
                    <a:pt x="32" y="194"/>
                  </a:lnTo>
                  <a:lnTo>
                    <a:pt x="32" y="192"/>
                  </a:lnTo>
                  <a:lnTo>
                    <a:pt x="25" y="146"/>
                  </a:lnTo>
                  <a:lnTo>
                    <a:pt x="25" y="144"/>
                  </a:lnTo>
                  <a:lnTo>
                    <a:pt x="18" y="98"/>
                  </a:lnTo>
                  <a:lnTo>
                    <a:pt x="18" y="96"/>
                  </a:lnTo>
                  <a:lnTo>
                    <a:pt x="11" y="50"/>
                  </a:lnTo>
                  <a:lnTo>
                    <a:pt x="9" y="48"/>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992"/>
            <p:cNvSpPr/>
            <p:nvPr/>
          </p:nvSpPr>
          <p:spPr bwMode="auto">
            <a:xfrm>
              <a:off x="3362" y="1952"/>
              <a:ext cx="83" cy="532"/>
            </a:xfrm>
            <a:custGeom>
              <a:avLst/>
              <a:gdLst>
                <a:gd name="T0" fmla="*/ 2 w 83"/>
                <a:gd name="T1" fmla="*/ 0 h 532"/>
                <a:gd name="T2" fmla="*/ 0 w 83"/>
                <a:gd name="T3" fmla="*/ 0 h 532"/>
                <a:gd name="T4" fmla="*/ 0 w 83"/>
                <a:gd name="T5" fmla="*/ 0 h 532"/>
                <a:gd name="T6" fmla="*/ 7 w 83"/>
                <a:gd name="T7" fmla="*/ 48 h 532"/>
                <a:gd name="T8" fmla="*/ 7 w 83"/>
                <a:gd name="T9" fmla="*/ 50 h 532"/>
                <a:gd name="T10" fmla="*/ 14 w 83"/>
                <a:gd name="T11" fmla="*/ 96 h 532"/>
                <a:gd name="T12" fmla="*/ 14 w 83"/>
                <a:gd name="T13" fmla="*/ 98 h 532"/>
                <a:gd name="T14" fmla="*/ 21 w 83"/>
                <a:gd name="T15" fmla="*/ 144 h 532"/>
                <a:gd name="T16" fmla="*/ 21 w 83"/>
                <a:gd name="T17" fmla="*/ 146 h 532"/>
                <a:gd name="T18" fmla="*/ 28 w 83"/>
                <a:gd name="T19" fmla="*/ 192 h 532"/>
                <a:gd name="T20" fmla="*/ 28 w 83"/>
                <a:gd name="T21" fmla="*/ 194 h 532"/>
                <a:gd name="T22" fmla="*/ 35 w 83"/>
                <a:gd name="T23" fmla="*/ 240 h 532"/>
                <a:gd name="T24" fmla="*/ 37 w 83"/>
                <a:gd name="T25" fmla="*/ 242 h 532"/>
                <a:gd name="T26" fmla="*/ 44 w 83"/>
                <a:gd name="T27" fmla="*/ 288 h 532"/>
                <a:gd name="T28" fmla="*/ 44 w 83"/>
                <a:gd name="T29" fmla="*/ 290 h 532"/>
                <a:gd name="T30" fmla="*/ 51 w 83"/>
                <a:gd name="T31" fmla="*/ 338 h 532"/>
                <a:gd name="T32" fmla="*/ 51 w 83"/>
                <a:gd name="T33" fmla="*/ 340 h 532"/>
                <a:gd name="T34" fmla="*/ 58 w 83"/>
                <a:gd name="T35" fmla="*/ 386 h 532"/>
                <a:gd name="T36" fmla="*/ 58 w 83"/>
                <a:gd name="T37" fmla="*/ 388 h 532"/>
                <a:gd name="T38" fmla="*/ 66 w 83"/>
                <a:gd name="T39" fmla="*/ 434 h 532"/>
                <a:gd name="T40" fmla="*/ 66 w 83"/>
                <a:gd name="T41" fmla="*/ 436 h 532"/>
                <a:gd name="T42" fmla="*/ 74 w 83"/>
                <a:gd name="T43" fmla="*/ 482 h 532"/>
                <a:gd name="T44" fmla="*/ 74 w 83"/>
                <a:gd name="T45" fmla="*/ 484 h 532"/>
                <a:gd name="T46" fmla="*/ 82 w 83"/>
                <a:gd name="T47" fmla="*/ 530 h 532"/>
                <a:gd name="T48" fmla="*/ 82 w 83"/>
                <a:gd name="T49" fmla="*/ 532 h 532"/>
                <a:gd name="T50" fmla="*/ 83 w 83"/>
                <a:gd name="T51" fmla="*/ 532 h 532"/>
                <a:gd name="T52" fmla="*/ 83 w 83"/>
                <a:gd name="T53" fmla="*/ 530 h 532"/>
                <a:gd name="T54" fmla="*/ 76 w 83"/>
                <a:gd name="T55" fmla="*/ 484 h 532"/>
                <a:gd name="T56" fmla="*/ 76 w 83"/>
                <a:gd name="T57" fmla="*/ 482 h 532"/>
                <a:gd name="T58" fmla="*/ 69 w 83"/>
                <a:gd name="T59" fmla="*/ 436 h 532"/>
                <a:gd name="T60" fmla="*/ 67 w 83"/>
                <a:gd name="T61" fmla="*/ 434 h 532"/>
                <a:gd name="T62" fmla="*/ 60 w 83"/>
                <a:gd name="T63" fmla="*/ 388 h 532"/>
                <a:gd name="T64" fmla="*/ 60 w 83"/>
                <a:gd name="T65" fmla="*/ 386 h 532"/>
                <a:gd name="T66" fmla="*/ 53 w 83"/>
                <a:gd name="T67" fmla="*/ 340 h 532"/>
                <a:gd name="T68" fmla="*/ 53 w 83"/>
                <a:gd name="T69" fmla="*/ 336 h 532"/>
                <a:gd name="T70" fmla="*/ 46 w 83"/>
                <a:gd name="T71" fmla="*/ 290 h 532"/>
                <a:gd name="T72" fmla="*/ 46 w 83"/>
                <a:gd name="T73" fmla="*/ 288 h 532"/>
                <a:gd name="T74" fmla="*/ 39 w 83"/>
                <a:gd name="T75" fmla="*/ 242 h 532"/>
                <a:gd name="T76" fmla="*/ 39 w 83"/>
                <a:gd name="T77" fmla="*/ 240 h 532"/>
                <a:gd name="T78" fmla="*/ 30 w 83"/>
                <a:gd name="T79" fmla="*/ 194 h 532"/>
                <a:gd name="T80" fmla="*/ 30 w 83"/>
                <a:gd name="T81" fmla="*/ 192 h 532"/>
                <a:gd name="T82" fmla="*/ 23 w 83"/>
                <a:gd name="T83" fmla="*/ 146 h 532"/>
                <a:gd name="T84" fmla="*/ 23 w 83"/>
                <a:gd name="T85" fmla="*/ 144 h 532"/>
                <a:gd name="T86" fmla="*/ 16 w 83"/>
                <a:gd name="T87" fmla="*/ 98 h 532"/>
                <a:gd name="T88" fmla="*/ 16 w 83"/>
                <a:gd name="T89" fmla="*/ 96 h 532"/>
                <a:gd name="T90" fmla="*/ 9 w 83"/>
                <a:gd name="T91" fmla="*/ 48 h 532"/>
                <a:gd name="T92" fmla="*/ 9 w 83"/>
                <a:gd name="T93" fmla="*/ 46 h 532"/>
                <a:gd name="T94" fmla="*/ 2 w 83"/>
                <a:gd name="T95" fmla="*/ 0 h 532"/>
                <a:gd name="T96" fmla="*/ 2 w 83"/>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532">
                  <a:moveTo>
                    <a:pt x="2" y="0"/>
                  </a:moveTo>
                  <a:lnTo>
                    <a:pt x="0" y="0"/>
                  </a:lnTo>
                  <a:lnTo>
                    <a:pt x="0" y="0"/>
                  </a:lnTo>
                  <a:lnTo>
                    <a:pt x="7" y="48"/>
                  </a:lnTo>
                  <a:lnTo>
                    <a:pt x="7" y="50"/>
                  </a:lnTo>
                  <a:lnTo>
                    <a:pt x="14" y="96"/>
                  </a:lnTo>
                  <a:lnTo>
                    <a:pt x="14" y="98"/>
                  </a:lnTo>
                  <a:lnTo>
                    <a:pt x="21" y="144"/>
                  </a:lnTo>
                  <a:lnTo>
                    <a:pt x="21" y="146"/>
                  </a:lnTo>
                  <a:lnTo>
                    <a:pt x="28" y="192"/>
                  </a:lnTo>
                  <a:lnTo>
                    <a:pt x="28" y="194"/>
                  </a:lnTo>
                  <a:lnTo>
                    <a:pt x="35" y="240"/>
                  </a:lnTo>
                  <a:lnTo>
                    <a:pt x="37" y="242"/>
                  </a:lnTo>
                  <a:lnTo>
                    <a:pt x="44" y="288"/>
                  </a:lnTo>
                  <a:lnTo>
                    <a:pt x="44" y="290"/>
                  </a:lnTo>
                  <a:lnTo>
                    <a:pt x="51" y="338"/>
                  </a:lnTo>
                  <a:lnTo>
                    <a:pt x="51" y="340"/>
                  </a:lnTo>
                  <a:lnTo>
                    <a:pt x="58" y="386"/>
                  </a:lnTo>
                  <a:lnTo>
                    <a:pt x="58" y="388"/>
                  </a:lnTo>
                  <a:lnTo>
                    <a:pt x="66" y="434"/>
                  </a:lnTo>
                  <a:lnTo>
                    <a:pt x="66" y="436"/>
                  </a:lnTo>
                  <a:lnTo>
                    <a:pt x="74" y="482"/>
                  </a:lnTo>
                  <a:lnTo>
                    <a:pt x="74" y="484"/>
                  </a:lnTo>
                  <a:lnTo>
                    <a:pt x="82" y="530"/>
                  </a:lnTo>
                  <a:lnTo>
                    <a:pt x="82" y="532"/>
                  </a:lnTo>
                  <a:lnTo>
                    <a:pt x="83" y="532"/>
                  </a:lnTo>
                  <a:lnTo>
                    <a:pt x="83" y="530"/>
                  </a:lnTo>
                  <a:lnTo>
                    <a:pt x="76" y="484"/>
                  </a:lnTo>
                  <a:lnTo>
                    <a:pt x="76" y="482"/>
                  </a:lnTo>
                  <a:lnTo>
                    <a:pt x="69" y="436"/>
                  </a:lnTo>
                  <a:lnTo>
                    <a:pt x="67" y="434"/>
                  </a:lnTo>
                  <a:lnTo>
                    <a:pt x="60" y="388"/>
                  </a:lnTo>
                  <a:lnTo>
                    <a:pt x="60" y="386"/>
                  </a:lnTo>
                  <a:lnTo>
                    <a:pt x="53" y="340"/>
                  </a:lnTo>
                  <a:lnTo>
                    <a:pt x="53" y="336"/>
                  </a:lnTo>
                  <a:lnTo>
                    <a:pt x="46" y="290"/>
                  </a:lnTo>
                  <a:lnTo>
                    <a:pt x="46" y="288"/>
                  </a:lnTo>
                  <a:lnTo>
                    <a:pt x="39" y="242"/>
                  </a:lnTo>
                  <a:lnTo>
                    <a:pt x="39" y="240"/>
                  </a:lnTo>
                  <a:lnTo>
                    <a:pt x="30" y="194"/>
                  </a:lnTo>
                  <a:lnTo>
                    <a:pt x="30" y="192"/>
                  </a:lnTo>
                  <a:lnTo>
                    <a:pt x="23" y="146"/>
                  </a:lnTo>
                  <a:lnTo>
                    <a:pt x="23" y="144"/>
                  </a:lnTo>
                  <a:lnTo>
                    <a:pt x="16" y="98"/>
                  </a:lnTo>
                  <a:lnTo>
                    <a:pt x="16" y="96"/>
                  </a:lnTo>
                  <a:lnTo>
                    <a:pt x="9" y="48"/>
                  </a:lnTo>
                  <a:lnTo>
                    <a:pt x="9" y="46"/>
                  </a:lnTo>
                  <a:lnTo>
                    <a:pt x="2" y="0"/>
                  </a:lnTo>
                  <a:lnTo>
                    <a:pt x="2"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993"/>
            <p:cNvSpPr/>
            <p:nvPr/>
          </p:nvSpPr>
          <p:spPr bwMode="auto">
            <a:xfrm>
              <a:off x="3362" y="1952"/>
              <a:ext cx="83" cy="532"/>
            </a:xfrm>
            <a:custGeom>
              <a:avLst/>
              <a:gdLst>
                <a:gd name="T0" fmla="*/ 2 w 83"/>
                <a:gd name="T1" fmla="*/ 0 h 532"/>
                <a:gd name="T2" fmla="*/ 0 w 83"/>
                <a:gd name="T3" fmla="*/ 0 h 532"/>
                <a:gd name="T4" fmla="*/ 0 w 83"/>
                <a:gd name="T5" fmla="*/ 0 h 532"/>
                <a:gd name="T6" fmla="*/ 7 w 83"/>
                <a:gd name="T7" fmla="*/ 48 h 532"/>
                <a:gd name="T8" fmla="*/ 7 w 83"/>
                <a:gd name="T9" fmla="*/ 50 h 532"/>
                <a:gd name="T10" fmla="*/ 14 w 83"/>
                <a:gd name="T11" fmla="*/ 96 h 532"/>
                <a:gd name="T12" fmla="*/ 14 w 83"/>
                <a:gd name="T13" fmla="*/ 98 h 532"/>
                <a:gd name="T14" fmla="*/ 21 w 83"/>
                <a:gd name="T15" fmla="*/ 144 h 532"/>
                <a:gd name="T16" fmla="*/ 21 w 83"/>
                <a:gd name="T17" fmla="*/ 146 h 532"/>
                <a:gd name="T18" fmla="*/ 28 w 83"/>
                <a:gd name="T19" fmla="*/ 192 h 532"/>
                <a:gd name="T20" fmla="*/ 28 w 83"/>
                <a:gd name="T21" fmla="*/ 194 h 532"/>
                <a:gd name="T22" fmla="*/ 35 w 83"/>
                <a:gd name="T23" fmla="*/ 240 h 532"/>
                <a:gd name="T24" fmla="*/ 37 w 83"/>
                <a:gd name="T25" fmla="*/ 242 h 532"/>
                <a:gd name="T26" fmla="*/ 44 w 83"/>
                <a:gd name="T27" fmla="*/ 288 h 532"/>
                <a:gd name="T28" fmla="*/ 44 w 83"/>
                <a:gd name="T29" fmla="*/ 290 h 532"/>
                <a:gd name="T30" fmla="*/ 51 w 83"/>
                <a:gd name="T31" fmla="*/ 338 h 532"/>
                <a:gd name="T32" fmla="*/ 51 w 83"/>
                <a:gd name="T33" fmla="*/ 340 h 532"/>
                <a:gd name="T34" fmla="*/ 58 w 83"/>
                <a:gd name="T35" fmla="*/ 386 h 532"/>
                <a:gd name="T36" fmla="*/ 58 w 83"/>
                <a:gd name="T37" fmla="*/ 388 h 532"/>
                <a:gd name="T38" fmla="*/ 66 w 83"/>
                <a:gd name="T39" fmla="*/ 434 h 532"/>
                <a:gd name="T40" fmla="*/ 66 w 83"/>
                <a:gd name="T41" fmla="*/ 436 h 532"/>
                <a:gd name="T42" fmla="*/ 74 w 83"/>
                <a:gd name="T43" fmla="*/ 482 h 532"/>
                <a:gd name="T44" fmla="*/ 74 w 83"/>
                <a:gd name="T45" fmla="*/ 484 h 532"/>
                <a:gd name="T46" fmla="*/ 82 w 83"/>
                <a:gd name="T47" fmla="*/ 530 h 532"/>
                <a:gd name="T48" fmla="*/ 82 w 83"/>
                <a:gd name="T49" fmla="*/ 532 h 532"/>
                <a:gd name="T50" fmla="*/ 83 w 83"/>
                <a:gd name="T51" fmla="*/ 532 h 532"/>
                <a:gd name="T52" fmla="*/ 83 w 83"/>
                <a:gd name="T53" fmla="*/ 530 h 532"/>
                <a:gd name="T54" fmla="*/ 76 w 83"/>
                <a:gd name="T55" fmla="*/ 484 h 532"/>
                <a:gd name="T56" fmla="*/ 76 w 83"/>
                <a:gd name="T57" fmla="*/ 482 h 532"/>
                <a:gd name="T58" fmla="*/ 69 w 83"/>
                <a:gd name="T59" fmla="*/ 436 h 532"/>
                <a:gd name="T60" fmla="*/ 67 w 83"/>
                <a:gd name="T61" fmla="*/ 434 h 532"/>
                <a:gd name="T62" fmla="*/ 60 w 83"/>
                <a:gd name="T63" fmla="*/ 388 h 532"/>
                <a:gd name="T64" fmla="*/ 60 w 83"/>
                <a:gd name="T65" fmla="*/ 386 h 532"/>
                <a:gd name="T66" fmla="*/ 53 w 83"/>
                <a:gd name="T67" fmla="*/ 340 h 532"/>
                <a:gd name="T68" fmla="*/ 53 w 83"/>
                <a:gd name="T69" fmla="*/ 336 h 532"/>
                <a:gd name="T70" fmla="*/ 46 w 83"/>
                <a:gd name="T71" fmla="*/ 290 h 532"/>
                <a:gd name="T72" fmla="*/ 46 w 83"/>
                <a:gd name="T73" fmla="*/ 288 h 532"/>
                <a:gd name="T74" fmla="*/ 39 w 83"/>
                <a:gd name="T75" fmla="*/ 242 h 532"/>
                <a:gd name="T76" fmla="*/ 39 w 83"/>
                <a:gd name="T77" fmla="*/ 240 h 532"/>
                <a:gd name="T78" fmla="*/ 30 w 83"/>
                <a:gd name="T79" fmla="*/ 194 h 532"/>
                <a:gd name="T80" fmla="*/ 30 w 83"/>
                <a:gd name="T81" fmla="*/ 192 h 532"/>
                <a:gd name="T82" fmla="*/ 23 w 83"/>
                <a:gd name="T83" fmla="*/ 146 h 532"/>
                <a:gd name="T84" fmla="*/ 23 w 83"/>
                <a:gd name="T85" fmla="*/ 144 h 532"/>
                <a:gd name="T86" fmla="*/ 16 w 83"/>
                <a:gd name="T87" fmla="*/ 98 h 532"/>
                <a:gd name="T88" fmla="*/ 16 w 83"/>
                <a:gd name="T89" fmla="*/ 96 h 532"/>
                <a:gd name="T90" fmla="*/ 9 w 83"/>
                <a:gd name="T91" fmla="*/ 48 h 532"/>
                <a:gd name="T92" fmla="*/ 9 w 83"/>
                <a:gd name="T93" fmla="*/ 46 h 532"/>
                <a:gd name="T94" fmla="*/ 2 w 83"/>
                <a:gd name="T95" fmla="*/ 0 h 532"/>
                <a:gd name="T96" fmla="*/ 2 w 83"/>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532">
                  <a:moveTo>
                    <a:pt x="2" y="0"/>
                  </a:moveTo>
                  <a:lnTo>
                    <a:pt x="0" y="0"/>
                  </a:lnTo>
                  <a:lnTo>
                    <a:pt x="0" y="0"/>
                  </a:lnTo>
                  <a:lnTo>
                    <a:pt x="7" y="48"/>
                  </a:lnTo>
                  <a:lnTo>
                    <a:pt x="7" y="50"/>
                  </a:lnTo>
                  <a:lnTo>
                    <a:pt x="14" y="96"/>
                  </a:lnTo>
                  <a:lnTo>
                    <a:pt x="14" y="98"/>
                  </a:lnTo>
                  <a:lnTo>
                    <a:pt x="21" y="144"/>
                  </a:lnTo>
                  <a:lnTo>
                    <a:pt x="21" y="146"/>
                  </a:lnTo>
                  <a:lnTo>
                    <a:pt x="28" y="192"/>
                  </a:lnTo>
                  <a:lnTo>
                    <a:pt x="28" y="194"/>
                  </a:lnTo>
                  <a:lnTo>
                    <a:pt x="35" y="240"/>
                  </a:lnTo>
                  <a:lnTo>
                    <a:pt x="37" y="242"/>
                  </a:lnTo>
                  <a:lnTo>
                    <a:pt x="44" y="288"/>
                  </a:lnTo>
                  <a:lnTo>
                    <a:pt x="44" y="290"/>
                  </a:lnTo>
                  <a:lnTo>
                    <a:pt x="51" y="338"/>
                  </a:lnTo>
                  <a:lnTo>
                    <a:pt x="51" y="340"/>
                  </a:lnTo>
                  <a:lnTo>
                    <a:pt x="58" y="386"/>
                  </a:lnTo>
                  <a:lnTo>
                    <a:pt x="58" y="388"/>
                  </a:lnTo>
                  <a:lnTo>
                    <a:pt x="66" y="434"/>
                  </a:lnTo>
                  <a:lnTo>
                    <a:pt x="66" y="436"/>
                  </a:lnTo>
                  <a:lnTo>
                    <a:pt x="74" y="482"/>
                  </a:lnTo>
                  <a:lnTo>
                    <a:pt x="74" y="484"/>
                  </a:lnTo>
                  <a:lnTo>
                    <a:pt x="82" y="530"/>
                  </a:lnTo>
                  <a:lnTo>
                    <a:pt x="82" y="532"/>
                  </a:lnTo>
                  <a:lnTo>
                    <a:pt x="83" y="532"/>
                  </a:lnTo>
                  <a:lnTo>
                    <a:pt x="83" y="530"/>
                  </a:lnTo>
                  <a:lnTo>
                    <a:pt x="76" y="484"/>
                  </a:lnTo>
                  <a:lnTo>
                    <a:pt x="76" y="482"/>
                  </a:lnTo>
                  <a:lnTo>
                    <a:pt x="69" y="436"/>
                  </a:lnTo>
                  <a:lnTo>
                    <a:pt x="67" y="434"/>
                  </a:lnTo>
                  <a:lnTo>
                    <a:pt x="60" y="388"/>
                  </a:lnTo>
                  <a:lnTo>
                    <a:pt x="60" y="386"/>
                  </a:lnTo>
                  <a:lnTo>
                    <a:pt x="53" y="340"/>
                  </a:lnTo>
                  <a:lnTo>
                    <a:pt x="53" y="336"/>
                  </a:lnTo>
                  <a:lnTo>
                    <a:pt x="46" y="290"/>
                  </a:lnTo>
                  <a:lnTo>
                    <a:pt x="46" y="288"/>
                  </a:lnTo>
                  <a:lnTo>
                    <a:pt x="39" y="242"/>
                  </a:lnTo>
                  <a:lnTo>
                    <a:pt x="39" y="240"/>
                  </a:lnTo>
                  <a:lnTo>
                    <a:pt x="30" y="194"/>
                  </a:lnTo>
                  <a:lnTo>
                    <a:pt x="30" y="192"/>
                  </a:lnTo>
                  <a:lnTo>
                    <a:pt x="23" y="146"/>
                  </a:lnTo>
                  <a:lnTo>
                    <a:pt x="23" y="144"/>
                  </a:lnTo>
                  <a:lnTo>
                    <a:pt x="16" y="98"/>
                  </a:lnTo>
                  <a:lnTo>
                    <a:pt x="16" y="96"/>
                  </a:lnTo>
                  <a:lnTo>
                    <a:pt x="9" y="48"/>
                  </a:lnTo>
                  <a:lnTo>
                    <a:pt x="9" y="46"/>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994"/>
            <p:cNvSpPr/>
            <p:nvPr/>
          </p:nvSpPr>
          <p:spPr bwMode="auto">
            <a:xfrm>
              <a:off x="3309" y="1959"/>
              <a:ext cx="83" cy="532"/>
            </a:xfrm>
            <a:custGeom>
              <a:avLst/>
              <a:gdLst>
                <a:gd name="T0" fmla="*/ 1 w 83"/>
                <a:gd name="T1" fmla="*/ 0 h 532"/>
                <a:gd name="T2" fmla="*/ 0 w 83"/>
                <a:gd name="T3" fmla="*/ 0 h 532"/>
                <a:gd name="T4" fmla="*/ 0 w 83"/>
                <a:gd name="T5" fmla="*/ 2 h 532"/>
                <a:gd name="T6" fmla="*/ 7 w 83"/>
                <a:gd name="T7" fmla="*/ 48 h 532"/>
                <a:gd name="T8" fmla="*/ 7 w 83"/>
                <a:gd name="T9" fmla="*/ 50 h 532"/>
                <a:gd name="T10" fmla="*/ 14 w 83"/>
                <a:gd name="T11" fmla="*/ 96 h 532"/>
                <a:gd name="T12" fmla="*/ 14 w 83"/>
                <a:gd name="T13" fmla="*/ 98 h 532"/>
                <a:gd name="T14" fmla="*/ 23 w 83"/>
                <a:gd name="T15" fmla="*/ 144 h 532"/>
                <a:gd name="T16" fmla="*/ 23 w 83"/>
                <a:gd name="T17" fmla="*/ 148 h 532"/>
                <a:gd name="T18" fmla="*/ 30 w 83"/>
                <a:gd name="T19" fmla="*/ 194 h 532"/>
                <a:gd name="T20" fmla="*/ 30 w 83"/>
                <a:gd name="T21" fmla="*/ 196 h 532"/>
                <a:gd name="T22" fmla="*/ 37 w 83"/>
                <a:gd name="T23" fmla="*/ 242 h 532"/>
                <a:gd name="T24" fmla="*/ 37 w 83"/>
                <a:gd name="T25" fmla="*/ 244 h 532"/>
                <a:gd name="T26" fmla="*/ 44 w 83"/>
                <a:gd name="T27" fmla="*/ 290 h 532"/>
                <a:gd name="T28" fmla="*/ 44 w 83"/>
                <a:gd name="T29" fmla="*/ 292 h 532"/>
                <a:gd name="T30" fmla="*/ 51 w 83"/>
                <a:gd name="T31" fmla="*/ 338 h 532"/>
                <a:gd name="T32" fmla="*/ 53 w 83"/>
                <a:gd name="T33" fmla="*/ 340 h 532"/>
                <a:gd name="T34" fmla="*/ 60 w 83"/>
                <a:gd name="T35" fmla="*/ 386 h 532"/>
                <a:gd name="T36" fmla="*/ 60 w 83"/>
                <a:gd name="T37" fmla="*/ 388 h 532"/>
                <a:gd name="T38" fmla="*/ 67 w 83"/>
                <a:gd name="T39" fmla="*/ 436 h 532"/>
                <a:gd name="T40" fmla="*/ 67 w 83"/>
                <a:gd name="T41" fmla="*/ 438 h 532"/>
                <a:gd name="T42" fmla="*/ 74 w 83"/>
                <a:gd name="T43" fmla="*/ 484 h 532"/>
                <a:gd name="T44" fmla="*/ 74 w 83"/>
                <a:gd name="T45" fmla="*/ 486 h 532"/>
                <a:gd name="T46" fmla="*/ 81 w 83"/>
                <a:gd name="T47" fmla="*/ 532 h 532"/>
                <a:gd name="T48" fmla="*/ 81 w 83"/>
                <a:gd name="T49" fmla="*/ 532 h 532"/>
                <a:gd name="T50" fmla="*/ 83 w 83"/>
                <a:gd name="T51" fmla="*/ 532 h 532"/>
                <a:gd name="T52" fmla="*/ 83 w 83"/>
                <a:gd name="T53" fmla="*/ 532 h 532"/>
                <a:gd name="T54" fmla="*/ 76 w 83"/>
                <a:gd name="T55" fmla="*/ 486 h 532"/>
                <a:gd name="T56" fmla="*/ 76 w 83"/>
                <a:gd name="T57" fmla="*/ 484 h 532"/>
                <a:gd name="T58" fmla="*/ 69 w 83"/>
                <a:gd name="T59" fmla="*/ 436 h 532"/>
                <a:gd name="T60" fmla="*/ 69 w 83"/>
                <a:gd name="T61" fmla="*/ 434 h 532"/>
                <a:gd name="T62" fmla="*/ 62 w 83"/>
                <a:gd name="T63" fmla="*/ 388 h 532"/>
                <a:gd name="T64" fmla="*/ 62 w 83"/>
                <a:gd name="T65" fmla="*/ 386 h 532"/>
                <a:gd name="T66" fmla="*/ 55 w 83"/>
                <a:gd name="T67" fmla="*/ 340 h 532"/>
                <a:gd name="T68" fmla="*/ 53 w 83"/>
                <a:gd name="T69" fmla="*/ 338 h 532"/>
                <a:gd name="T70" fmla="*/ 46 w 83"/>
                <a:gd name="T71" fmla="*/ 292 h 532"/>
                <a:gd name="T72" fmla="*/ 46 w 83"/>
                <a:gd name="T73" fmla="*/ 290 h 532"/>
                <a:gd name="T74" fmla="*/ 39 w 83"/>
                <a:gd name="T75" fmla="*/ 244 h 532"/>
                <a:gd name="T76" fmla="*/ 39 w 83"/>
                <a:gd name="T77" fmla="*/ 242 h 532"/>
                <a:gd name="T78" fmla="*/ 32 w 83"/>
                <a:gd name="T79" fmla="*/ 196 h 532"/>
                <a:gd name="T80" fmla="*/ 32 w 83"/>
                <a:gd name="T81" fmla="*/ 192 h 532"/>
                <a:gd name="T82" fmla="*/ 24 w 83"/>
                <a:gd name="T83" fmla="*/ 146 h 532"/>
                <a:gd name="T84" fmla="*/ 24 w 83"/>
                <a:gd name="T85" fmla="*/ 144 h 532"/>
                <a:gd name="T86" fmla="*/ 16 w 83"/>
                <a:gd name="T87" fmla="*/ 98 h 532"/>
                <a:gd name="T88" fmla="*/ 16 w 83"/>
                <a:gd name="T89" fmla="*/ 96 h 532"/>
                <a:gd name="T90" fmla="*/ 8 w 83"/>
                <a:gd name="T91" fmla="*/ 50 h 532"/>
                <a:gd name="T92" fmla="*/ 8 w 83"/>
                <a:gd name="T93" fmla="*/ 48 h 532"/>
                <a:gd name="T94" fmla="*/ 1 w 83"/>
                <a:gd name="T95" fmla="*/ 2 h 532"/>
                <a:gd name="T96" fmla="*/ 1 w 83"/>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532">
                  <a:moveTo>
                    <a:pt x="1" y="0"/>
                  </a:moveTo>
                  <a:lnTo>
                    <a:pt x="0" y="0"/>
                  </a:lnTo>
                  <a:lnTo>
                    <a:pt x="0" y="2"/>
                  </a:lnTo>
                  <a:lnTo>
                    <a:pt x="7" y="48"/>
                  </a:lnTo>
                  <a:lnTo>
                    <a:pt x="7" y="50"/>
                  </a:lnTo>
                  <a:lnTo>
                    <a:pt x="14" y="96"/>
                  </a:lnTo>
                  <a:lnTo>
                    <a:pt x="14" y="98"/>
                  </a:lnTo>
                  <a:lnTo>
                    <a:pt x="23" y="144"/>
                  </a:lnTo>
                  <a:lnTo>
                    <a:pt x="23" y="148"/>
                  </a:lnTo>
                  <a:lnTo>
                    <a:pt x="30" y="194"/>
                  </a:lnTo>
                  <a:lnTo>
                    <a:pt x="30" y="196"/>
                  </a:lnTo>
                  <a:lnTo>
                    <a:pt x="37" y="242"/>
                  </a:lnTo>
                  <a:lnTo>
                    <a:pt x="37" y="244"/>
                  </a:lnTo>
                  <a:lnTo>
                    <a:pt x="44" y="290"/>
                  </a:lnTo>
                  <a:lnTo>
                    <a:pt x="44" y="292"/>
                  </a:lnTo>
                  <a:lnTo>
                    <a:pt x="51" y="338"/>
                  </a:lnTo>
                  <a:lnTo>
                    <a:pt x="53" y="340"/>
                  </a:lnTo>
                  <a:lnTo>
                    <a:pt x="60" y="386"/>
                  </a:lnTo>
                  <a:lnTo>
                    <a:pt x="60" y="388"/>
                  </a:lnTo>
                  <a:lnTo>
                    <a:pt x="67" y="436"/>
                  </a:lnTo>
                  <a:lnTo>
                    <a:pt x="67" y="438"/>
                  </a:lnTo>
                  <a:lnTo>
                    <a:pt x="74" y="484"/>
                  </a:lnTo>
                  <a:lnTo>
                    <a:pt x="74" y="486"/>
                  </a:lnTo>
                  <a:lnTo>
                    <a:pt x="81" y="532"/>
                  </a:lnTo>
                  <a:lnTo>
                    <a:pt x="81" y="532"/>
                  </a:lnTo>
                  <a:lnTo>
                    <a:pt x="83" y="532"/>
                  </a:lnTo>
                  <a:lnTo>
                    <a:pt x="83" y="532"/>
                  </a:lnTo>
                  <a:lnTo>
                    <a:pt x="76" y="486"/>
                  </a:lnTo>
                  <a:lnTo>
                    <a:pt x="76" y="484"/>
                  </a:lnTo>
                  <a:lnTo>
                    <a:pt x="69" y="436"/>
                  </a:lnTo>
                  <a:lnTo>
                    <a:pt x="69" y="434"/>
                  </a:lnTo>
                  <a:lnTo>
                    <a:pt x="62" y="388"/>
                  </a:lnTo>
                  <a:lnTo>
                    <a:pt x="62" y="386"/>
                  </a:lnTo>
                  <a:lnTo>
                    <a:pt x="55" y="340"/>
                  </a:lnTo>
                  <a:lnTo>
                    <a:pt x="53" y="338"/>
                  </a:lnTo>
                  <a:lnTo>
                    <a:pt x="46" y="292"/>
                  </a:lnTo>
                  <a:lnTo>
                    <a:pt x="46" y="290"/>
                  </a:lnTo>
                  <a:lnTo>
                    <a:pt x="39" y="244"/>
                  </a:lnTo>
                  <a:lnTo>
                    <a:pt x="39" y="242"/>
                  </a:lnTo>
                  <a:lnTo>
                    <a:pt x="32" y="196"/>
                  </a:lnTo>
                  <a:lnTo>
                    <a:pt x="32" y="192"/>
                  </a:lnTo>
                  <a:lnTo>
                    <a:pt x="24" y="146"/>
                  </a:lnTo>
                  <a:lnTo>
                    <a:pt x="24" y="144"/>
                  </a:lnTo>
                  <a:lnTo>
                    <a:pt x="16" y="98"/>
                  </a:lnTo>
                  <a:lnTo>
                    <a:pt x="16" y="96"/>
                  </a:lnTo>
                  <a:lnTo>
                    <a:pt x="8" y="50"/>
                  </a:lnTo>
                  <a:lnTo>
                    <a:pt x="8" y="48"/>
                  </a:lnTo>
                  <a:lnTo>
                    <a:pt x="1" y="2"/>
                  </a:lnTo>
                  <a:lnTo>
                    <a:pt x="1"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995"/>
            <p:cNvSpPr/>
            <p:nvPr/>
          </p:nvSpPr>
          <p:spPr bwMode="auto">
            <a:xfrm>
              <a:off x="3309" y="1959"/>
              <a:ext cx="83" cy="532"/>
            </a:xfrm>
            <a:custGeom>
              <a:avLst/>
              <a:gdLst>
                <a:gd name="T0" fmla="*/ 1 w 83"/>
                <a:gd name="T1" fmla="*/ 0 h 532"/>
                <a:gd name="T2" fmla="*/ 0 w 83"/>
                <a:gd name="T3" fmla="*/ 0 h 532"/>
                <a:gd name="T4" fmla="*/ 0 w 83"/>
                <a:gd name="T5" fmla="*/ 2 h 532"/>
                <a:gd name="T6" fmla="*/ 7 w 83"/>
                <a:gd name="T7" fmla="*/ 48 h 532"/>
                <a:gd name="T8" fmla="*/ 7 w 83"/>
                <a:gd name="T9" fmla="*/ 50 h 532"/>
                <a:gd name="T10" fmla="*/ 14 w 83"/>
                <a:gd name="T11" fmla="*/ 96 h 532"/>
                <a:gd name="T12" fmla="*/ 14 w 83"/>
                <a:gd name="T13" fmla="*/ 98 h 532"/>
                <a:gd name="T14" fmla="*/ 23 w 83"/>
                <a:gd name="T15" fmla="*/ 144 h 532"/>
                <a:gd name="T16" fmla="*/ 23 w 83"/>
                <a:gd name="T17" fmla="*/ 148 h 532"/>
                <a:gd name="T18" fmla="*/ 30 w 83"/>
                <a:gd name="T19" fmla="*/ 194 h 532"/>
                <a:gd name="T20" fmla="*/ 30 w 83"/>
                <a:gd name="T21" fmla="*/ 196 h 532"/>
                <a:gd name="T22" fmla="*/ 37 w 83"/>
                <a:gd name="T23" fmla="*/ 242 h 532"/>
                <a:gd name="T24" fmla="*/ 37 w 83"/>
                <a:gd name="T25" fmla="*/ 244 h 532"/>
                <a:gd name="T26" fmla="*/ 44 w 83"/>
                <a:gd name="T27" fmla="*/ 290 h 532"/>
                <a:gd name="T28" fmla="*/ 44 w 83"/>
                <a:gd name="T29" fmla="*/ 292 h 532"/>
                <a:gd name="T30" fmla="*/ 51 w 83"/>
                <a:gd name="T31" fmla="*/ 338 h 532"/>
                <a:gd name="T32" fmla="*/ 53 w 83"/>
                <a:gd name="T33" fmla="*/ 340 h 532"/>
                <a:gd name="T34" fmla="*/ 60 w 83"/>
                <a:gd name="T35" fmla="*/ 386 h 532"/>
                <a:gd name="T36" fmla="*/ 60 w 83"/>
                <a:gd name="T37" fmla="*/ 388 h 532"/>
                <a:gd name="T38" fmla="*/ 67 w 83"/>
                <a:gd name="T39" fmla="*/ 436 h 532"/>
                <a:gd name="T40" fmla="*/ 67 w 83"/>
                <a:gd name="T41" fmla="*/ 438 h 532"/>
                <a:gd name="T42" fmla="*/ 74 w 83"/>
                <a:gd name="T43" fmla="*/ 484 h 532"/>
                <a:gd name="T44" fmla="*/ 74 w 83"/>
                <a:gd name="T45" fmla="*/ 486 h 532"/>
                <a:gd name="T46" fmla="*/ 81 w 83"/>
                <a:gd name="T47" fmla="*/ 532 h 532"/>
                <a:gd name="T48" fmla="*/ 81 w 83"/>
                <a:gd name="T49" fmla="*/ 532 h 532"/>
                <a:gd name="T50" fmla="*/ 83 w 83"/>
                <a:gd name="T51" fmla="*/ 532 h 532"/>
                <a:gd name="T52" fmla="*/ 83 w 83"/>
                <a:gd name="T53" fmla="*/ 532 h 532"/>
                <a:gd name="T54" fmla="*/ 76 w 83"/>
                <a:gd name="T55" fmla="*/ 486 h 532"/>
                <a:gd name="T56" fmla="*/ 76 w 83"/>
                <a:gd name="T57" fmla="*/ 484 h 532"/>
                <a:gd name="T58" fmla="*/ 69 w 83"/>
                <a:gd name="T59" fmla="*/ 436 h 532"/>
                <a:gd name="T60" fmla="*/ 69 w 83"/>
                <a:gd name="T61" fmla="*/ 434 h 532"/>
                <a:gd name="T62" fmla="*/ 62 w 83"/>
                <a:gd name="T63" fmla="*/ 388 h 532"/>
                <a:gd name="T64" fmla="*/ 62 w 83"/>
                <a:gd name="T65" fmla="*/ 386 h 532"/>
                <a:gd name="T66" fmla="*/ 55 w 83"/>
                <a:gd name="T67" fmla="*/ 340 h 532"/>
                <a:gd name="T68" fmla="*/ 53 w 83"/>
                <a:gd name="T69" fmla="*/ 338 h 532"/>
                <a:gd name="T70" fmla="*/ 46 w 83"/>
                <a:gd name="T71" fmla="*/ 292 h 532"/>
                <a:gd name="T72" fmla="*/ 46 w 83"/>
                <a:gd name="T73" fmla="*/ 290 h 532"/>
                <a:gd name="T74" fmla="*/ 39 w 83"/>
                <a:gd name="T75" fmla="*/ 244 h 532"/>
                <a:gd name="T76" fmla="*/ 39 w 83"/>
                <a:gd name="T77" fmla="*/ 242 h 532"/>
                <a:gd name="T78" fmla="*/ 32 w 83"/>
                <a:gd name="T79" fmla="*/ 196 h 532"/>
                <a:gd name="T80" fmla="*/ 32 w 83"/>
                <a:gd name="T81" fmla="*/ 192 h 532"/>
                <a:gd name="T82" fmla="*/ 24 w 83"/>
                <a:gd name="T83" fmla="*/ 146 h 532"/>
                <a:gd name="T84" fmla="*/ 24 w 83"/>
                <a:gd name="T85" fmla="*/ 144 h 532"/>
                <a:gd name="T86" fmla="*/ 16 w 83"/>
                <a:gd name="T87" fmla="*/ 98 h 532"/>
                <a:gd name="T88" fmla="*/ 16 w 83"/>
                <a:gd name="T89" fmla="*/ 96 h 532"/>
                <a:gd name="T90" fmla="*/ 8 w 83"/>
                <a:gd name="T91" fmla="*/ 50 h 532"/>
                <a:gd name="T92" fmla="*/ 8 w 83"/>
                <a:gd name="T93" fmla="*/ 48 h 532"/>
                <a:gd name="T94" fmla="*/ 1 w 83"/>
                <a:gd name="T95" fmla="*/ 2 h 532"/>
                <a:gd name="T96" fmla="*/ 1 w 83"/>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532">
                  <a:moveTo>
                    <a:pt x="1" y="0"/>
                  </a:moveTo>
                  <a:lnTo>
                    <a:pt x="0" y="0"/>
                  </a:lnTo>
                  <a:lnTo>
                    <a:pt x="0" y="2"/>
                  </a:lnTo>
                  <a:lnTo>
                    <a:pt x="7" y="48"/>
                  </a:lnTo>
                  <a:lnTo>
                    <a:pt x="7" y="50"/>
                  </a:lnTo>
                  <a:lnTo>
                    <a:pt x="14" y="96"/>
                  </a:lnTo>
                  <a:lnTo>
                    <a:pt x="14" y="98"/>
                  </a:lnTo>
                  <a:lnTo>
                    <a:pt x="23" y="144"/>
                  </a:lnTo>
                  <a:lnTo>
                    <a:pt x="23" y="148"/>
                  </a:lnTo>
                  <a:lnTo>
                    <a:pt x="30" y="194"/>
                  </a:lnTo>
                  <a:lnTo>
                    <a:pt x="30" y="196"/>
                  </a:lnTo>
                  <a:lnTo>
                    <a:pt x="37" y="242"/>
                  </a:lnTo>
                  <a:lnTo>
                    <a:pt x="37" y="244"/>
                  </a:lnTo>
                  <a:lnTo>
                    <a:pt x="44" y="290"/>
                  </a:lnTo>
                  <a:lnTo>
                    <a:pt x="44" y="292"/>
                  </a:lnTo>
                  <a:lnTo>
                    <a:pt x="51" y="338"/>
                  </a:lnTo>
                  <a:lnTo>
                    <a:pt x="53" y="340"/>
                  </a:lnTo>
                  <a:lnTo>
                    <a:pt x="60" y="386"/>
                  </a:lnTo>
                  <a:lnTo>
                    <a:pt x="60" y="388"/>
                  </a:lnTo>
                  <a:lnTo>
                    <a:pt x="67" y="436"/>
                  </a:lnTo>
                  <a:lnTo>
                    <a:pt x="67" y="438"/>
                  </a:lnTo>
                  <a:lnTo>
                    <a:pt x="74" y="484"/>
                  </a:lnTo>
                  <a:lnTo>
                    <a:pt x="74" y="486"/>
                  </a:lnTo>
                  <a:lnTo>
                    <a:pt x="81" y="532"/>
                  </a:lnTo>
                  <a:lnTo>
                    <a:pt x="81" y="532"/>
                  </a:lnTo>
                  <a:lnTo>
                    <a:pt x="83" y="532"/>
                  </a:lnTo>
                  <a:lnTo>
                    <a:pt x="83" y="532"/>
                  </a:lnTo>
                  <a:lnTo>
                    <a:pt x="76" y="486"/>
                  </a:lnTo>
                  <a:lnTo>
                    <a:pt x="76" y="484"/>
                  </a:lnTo>
                  <a:lnTo>
                    <a:pt x="69" y="436"/>
                  </a:lnTo>
                  <a:lnTo>
                    <a:pt x="69" y="434"/>
                  </a:lnTo>
                  <a:lnTo>
                    <a:pt x="62" y="388"/>
                  </a:lnTo>
                  <a:lnTo>
                    <a:pt x="62" y="386"/>
                  </a:lnTo>
                  <a:lnTo>
                    <a:pt x="55" y="340"/>
                  </a:lnTo>
                  <a:lnTo>
                    <a:pt x="53" y="338"/>
                  </a:lnTo>
                  <a:lnTo>
                    <a:pt x="46" y="292"/>
                  </a:lnTo>
                  <a:lnTo>
                    <a:pt x="46" y="290"/>
                  </a:lnTo>
                  <a:lnTo>
                    <a:pt x="39" y="244"/>
                  </a:lnTo>
                  <a:lnTo>
                    <a:pt x="39" y="242"/>
                  </a:lnTo>
                  <a:lnTo>
                    <a:pt x="32" y="196"/>
                  </a:lnTo>
                  <a:lnTo>
                    <a:pt x="32" y="192"/>
                  </a:lnTo>
                  <a:lnTo>
                    <a:pt x="24" y="146"/>
                  </a:lnTo>
                  <a:lnTo>
                    <a:pt x="24" y="144"/>
                  </a:lnTo>
                  <a:lnTo>
                    <a:pt x="16" y="98"/>
                  </a:lnTo>
                  <a:lnTo>
                    <a:pt x="16" y="96"/>
                  </a:lnTo>
                  <a:lnTo>
                    <a:pt x="8" y="50"/>
                  </a:lnTo>
                  <a:lnTo>
                    <a:pt x="8" y="48"/>
                  </a:lnTo>
                  <a:lnTo>
                    <a:pt x="1" y="2"/>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996"/>
            <p:cNvSpPr/>
            <p:nvPr/>
          </p:nvSpPr>
          <p:spPr bwMode="auto">
            <a:xfrm>
              <a:off x="3255" y="1968"/>
              <a:ext cx="86" cy="532"/>
            </a:xfrm>
            <a:custGeom>
              <a:avLst/>
              <a:gdLst>
                <a:gd name="T0" fmla="*/ 2 w 86"/>
                <a:gd name="T1" fmla="*/ 0 h 532"/>
                <a:gd name="T2" fmla="*/ 0 w 86"/>
                <a:gd name="T3" fmla="*/ 0 h 532"/>
                <a:gd name="T4" fmla="*/ 0 w 86"/>
                <a:gd name="T5" fmla="*/ 2 h 532"/>
                <a:gd name="T6" fmla="*/ 7 w 86"/>
                <a:gd name="T7" fmla="*/ 48 h 532"/>
                <a:gd name="T8" fmla="*/ 9 w 86"/>
                <a:gd name="T9" fmla="*/ 50 h 532"/>
                <a:gd name="T10" fmla="*/ 16 w 86"/>
                <a:gd name="T11" fmla="*/ 96 h 532"/>
                <a:gd name="T12" fmla="*/ 16 w 86"/>
                <a:gd name="T13" fmla="*/ 98 h 532"/>
                <a:gd name="T14" fmla="*/ 23 w 86"/>
                <a:gd name="T15" fmla="*/ 144 h 532"/>
                <a:gd name="T16" fmla="*/ 23 w 86"/>
                <a:gd name="T17" fmla="*/ 146 h 532"/>
                <a:gd name="T18" fmla="*/ 30 w 86"/>
                <a:gd name="T19" fmla="*/ 192 h 532"/>
                <a:gd name="T20" fmla="*/ 30 w 86"/>
                <a:gd name="T21" fmla="*/ 194 h 532"/>
                <a:gd name="T22" fmla="*/ 38 w 86"/>
                <a:gd name="T23" fmla="*/ 240 h 532"/>
                <a:gd name="T24" fmla="*/ 38 w 86"/>
                <a:gd name="T25" fmla="*/ 242 h 532"/>
                <a:gd name="T26" fmla="*/ 45 w 86"/>
                <a:gd name="T27" fmla="*/ 290 h 532"/>
                <a:gd name="T28" fmla="*/ 46 w 86"/>
                <a:gd name="T29" fmla="*/ 292 h 532"/>
                <a:gd name="T30" fmla="*/ 54 w 86"/>
                <a:gd name="T31" fmla="*/ 338 h 532"/>
                <a:gd name="T32" fmla="*/ 54 w 86"/>
                <a:gd name="T33" fmla="*/ 340 h 532"/>
                <a:gd name="T34" fmla="*/ 61 w 86"/>
                <a:gd name="T35" fmla="*/ 386 h 532"/>
                <a:gd name="T36" fmla="*/ 61 w 86"/>
                <a:gd name="T37" fmla="*/ 388 h 532"/>
                <a:gd name="T38" fmla="*/ 68 w 86"/>
                <a:gd name="T39" fmla="*/ 434 h 532"/>
                <a:gd name="T40" fmla="*/ 68 w 86"/>
                <a:gd name="T41" fmla="*/ 436 h 532"/>
                <a:gd name="T42" fmla="*/ 75 w 86"/>
                <a:gd name="T43" fmla="*/ 482 h 532"/>
                <a:gd name="T44" fmla="*/ 75 w 86"/>
                <a:gd name="T45" fmla="*/ 484 h 532"/>
                <a:gd name="T46" fmla="*/ 82 w 86"/>
                <a:gd name="T47" fmla="*/ 530 h 532"/>
                <a:gd name="T48" fmla="*/ 84 w 86"/>
                <a:gd name="T49" fmla="*/ 532 h 532"/>
                <a:gd name="T50" fmla="*/ 86 w 86"/>
                <a:gd name="T51" fmla="*/ 532 h 532"/>
                <a:gd name="T52" fmla="*/ 86 w 86"/>
                <a:gd name="T53" fmla="*/ 530 h 532"/>
                <a:gd name="T54" fmla="*/ 77 w 86"/>
                <a:gd name="T55" fmla="*/ 484 h 532"/>
                <a:gd name="T56" fmla="*/ 77 w 86"/>
                <a:gd name="T57" fmla="*/ 482 h 532"/>
                <a:gd name="T58" fmla="*/ 70 w 86"/>
                <a:gd name="T59" fmla="*/ 436 h 532"/>
                <a:gd name="T60" fmla="*/ 70 w 86"/>
                <a:gd name="T61" fmla="*/ 434 h 532"/>
                <a:gd name="T62" fmla="*/ 62 w 86"/>
                <a:gd name="T63" fmla="*/ 388 h 532"/>
                <a:gd name="T64" fmla="*/ 62 w 86"/>
                <a:gd name="T65" fmla="*/ 386 h 532"/>
                <a:gd name="T66" fmla="*/ 55 w 86"/>
                <a:gd name="T67" fmla="*/ 340 h 532"/>
                <a:gd name="T68" fmla="*/ 55 w 86"/>
                <a:gd name="T69" fmla="*/ 338 h 532"/>
                <a:gd name="T70" fmla="*/ 48 w 86"/>
                <a:gd name="T71" fmla="*/ 290 h 532"/>
                <a:gd name="T72" fmla="*/ 46 w 86"/>
                <a:gd name="T73" fmla="*/ 288 h 532"/>
                <a:gd name="T74" fmla="*/ 39 w 86"/>
                <a:gd name="T75" fmla="*/ 242 h 532"/>
                <a:gd name="T76" fmla="*/ 39 w 86"/>
                <a:gd name="T77" fmla="*/ 240 h 532"/>
                <a:gd name="T78" fmla="*/ 32 w 86"/>
                <a:gd name="T79" fmla="*/ 194 h 532"/>
                <a:gd name="T80" fmla="*/ 32 w 86"/>
                <a:gd name="T81" fmla="*/ 192 h 532"/>
                <a:gd name="T82" fmla="*/ 25 w 86"/>
                <a:gd name="T83" fmla="*/ 146 h 532"/>
                <a:gd name="T84" fmla="*/ 25 w 86"/>
                <a:gd name="T85" fmla="*/ 144 h 532"/>
                <a:gd name="T86" fmla="*/ 18 w 86"/>
                <a:gd name="T87" fmla="*/ 98 h 532"/>
                <a:gd name="T88" fmla="*/ 18 w 86"/>
                <a:gd name="T89" fmla="*/ 96 h 532"/>
                <a:gd name="T90" fmla="*/ 11 w 86"/>
                <a:gd name="T91" fmla="*/ 50 h 532"/>
                <a:gd name="T92" fmla="*/ 9 w 86"/>
                <a:gd name="T93" fmla="*/ 48 h 532"/>
                <a:gd name="T94" fmla="*/ 2 w 86"/>
                <a:gd name="T95" fmla="*/ 0 h 532"/>
                <a:gd name="T96" fmla="*/ 2 w 86"/>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 h="532">
                  <a:moveTo>
                    <a:pt x="2" y="0"/>
                  </a:moveTo>
                  <a:lnTo>
                    <a:pt x="0" y="0"/>
                  </a:lnTo>
                  <a:lnTo>
                    <a:pt x="0" y="2"/>
                  </a:lnTo>
                  <a:lnTo>
                    <a:pt x="7" y="48"/>
                  </a:lnTo>
                  <a:lnTo>
                    <a:pt x="9" y="50"/>
                  </a:lnTo>
                  <a:lnTo>
                    <a:pt x="16" y="96"/>
                  </a:lnTo>
                  <a:lnTo>
                    <a:pt x="16" y="98"/>
                  </a:lnTo>
                  <a:lnTo>
                    <a:pt x="23" y="144"/>
                  </a:lnTo>
                  <a:lnTo>
                    <a:pt x="23" y="146"/>
                  </a:lnTo>
                  <a:lnTo>
                    <a:pt x="30" y="192"/>
                  </a:lnTo>
                  <a:lnTo>
                    <a:pt x="30" y="194"/>
                  </a:lnTo>
                  <a:lnTo>
                    <a:pt x="38" y="240"/>
                  </a:lnTo>
                  <a:lnTo>
                    <a:pt x="38" y="242"/>
                  </a:lnTo>
                  <a:lnTo>
                    <a:pt x="45" y="290"/>
                  </a:lnTo>
                  <a:lnTo>
                    <a:pt x="46" y="292"/>
                  </a:lnTo>
                  <a:lnTo>
                    <a:pt x="54" y="338"/>
                  </a:lnTo>
                  <a:lnTo>
                    <a:pt x="54" y="340"/>
                  </a:lnTo>
                  <a:lnTo>
                    <a:pt x="61" y="386"/>
                  </a:lnTo>
                  <a:lnTo>
                    <a:pt x="61" y="388"/>
                  </a:lnTo>
                  <a:lnTo>
                    <a:pt x="68" y="434"/>
                  </a:lnTo>
                  <a:lnTo>
                    <a:pt x="68" y="436"/>
                  </a:lnTo>
                  <a:lnTo>
                    <a:pt x="75" y="482"/>
                  </a:lnTo>
                  <a:lnTo>
                    <a:pt x="75" y="484"/>
                  </a:lnTo>
                  <a:lnTo>
                    <a:pt x="82" y="530"/>
                  </a:lnTo>
                  <a:lnTo>
                    <a:pt x="84" y="532"/>
                  </a:lnTo>
                  <a:lnTo>
                    <a:pt x="86" y="532"/>
                  </a:lnTo>
                  <a:lnTo>
                    <a:pt x="86" y="530"/>
                  </a:lnTo>
                  <a:lnTo>
                    <a:pt x="77" y="484"/>
                  </a:lnTo>
                  <a:lnTo>
                    <a:pt x="77" y="482"/>
                  </a:lnTo>
                  <a:lnTo>
                    <a:pt x="70" y="436"/>
                  </a:lnTo>
                  <a:lnTo>
                    <a:pt x="70" y="434"/>
                  </a:lnTo>
                  <a:lnTo>
                    <a:pt x="62" y="388"/>
                  </a:lnTo>
                  <a:lnTo>
                    <a:pt x="62" y="386"/>
                  </a:lnTo>
                  <a:lnTo>
                    <a:pt x="55" y="340"/>
                  </a:lnTo>
                  <a:lnTo>
                    <a:pt x="55" y="338"/>
                  </a:lnTo>
                  <a:lnTo>
                    <a:pt x="48" y="290"/>
                  </a:lnTo>
                  <a:lnTo>
                    <a:pt x="46" y="288"/>
                  </a:lnTo>
                  <a:lnTo>
                    <a:pt x="39" y="242"/>
                  </a:lnTo>
                  <a:lnTo>
                    <a:pt x="39" y="240"/>
                  </a:lnTo>
                  <a:lnTo>
                    <a:pt x="32" y="194"/>
                  </a:lnTo>
                  <a:lnTo>
                    <a:pt x="32" y="192"/>
                  </a:lnTo>
                  <a:lnTo>
                    <a:pt x="25" y="146"/>
                  </a:lnTo>
                  <a:lnTo>
                    <a:pt x="25" y="144"/>
                  </a:lnTo>
                  <a:lnTo>
                    <a:pt x="18" y="98"/>
                  </a:lnTo>
                  <a:lnTo>
                    <a:pt x="18" y="96"/>
                  </a:lnTo>
                  <a:lnTo>
                    <a:pt x="11" y="50"/>
                  </a:lnTo>
                  <a:lnTo>
                    <a:pt x="9" y="48"/>
                  </a:lnTo>
                  <a:lnTo>
                    <a:pt x="2" y="0"/>
                  </a:lnTo>
                  <a:lnTo>
                    <a:pt x="2"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997"/>
            <p:cNvSpPr/>
            <p:nvPr/>
          </p:nvSpPr>
          <p:spPr bwMode="auto">
            <a:xfrm>
              <a:off x="3255" y="1968"/>
              <a:ext cx="86" cy="532"/>
            </a:xfrm>
            <a:custGeom>
              <a:avLst/>
              <a:gdLst>
                <a:gd name="T0" fmla="*/ 2 w 86"/>
                <a:gd name="T1" fmla="*/ 0 h 532"/>
                <a:gd name="T2" fmla="*/ 0 w 86"/>
                <a:gd name="T3" fmla="*/ 0 h 532"/>
                <a:gd name="T4" fmla="*/ 0 w 86"/>
                <a:gd name="T5" fmla="*/ 2 h 532"/>
                <a:gd name="T6" fmla="*/ 7 w 86"/>
                <a:gd name="T7" fmla="*/ 48 h 532"/>
                <a:gd name="T8" fmla="*/ 9 w 86"/>
                <a:gd name="T9" fmla="*/ 50 h 532"/>
                <a:gd name="T10" fmla="*/ 16 w 86"/>
                <a:gd name="T11" fmla="*/ 96 h 532"/>
                <a:gd name="T12" fmla="*/ 16 w 86"/>
                <a:gd name="T13" fmla="*/ 98 h 532"/>
                <a:gd name="T14" fmla="*/ 23 w 86"/>
                <a:gd name="T15" fmla="*/ 144 h 532"/>
                <a:gd name="T16" fmla="*/ 23 w 86"/>
                <a:gd name="T17" fmla="*/ 146 h 532"/>
                <a:gd name="T18" fmla="*/ 30 w 86"/>
                <a:gd name="T19" fmla="*/ 192 h 532"/>
                <a:gd name="T20" fmla="*/ 30 w 86"/>
                <a:gd name="T21" fmla="*/ 194 h 532"/>
                <a:gd name="T22" fmla="*/ 38 w 86"/>
                <a:gd name="T23" fmla="*/ 240 h 532"/>
                <a:gd name="T24" fmla="*/ 38 w 86"/>
                <a:gd name="T25" fmla="*/ 242 h 532"/>
                <a:gd name="T26" fmla="*/ 45 w 86"/>
                <a:gd name="T27" fmla="*/ 290 h 532"/>
                <a:gd name="T28" fmla="*/ 46 w 86"/>
                <a:gd name="T29" fmla="*/ 292 h 532"/>
                <a:gd name="T30" fmla="*/ 54 w 86"/>
                <a:gd name="T31" fmla="*/ 338 h 532"/>
                <a:gd name="T32" fmla="*/ 54 w 86"/>
                <a:gd name="T33" fmla="*/ 340 h 532"/>
                <a:gd name="T34" fmla="*/ 61 w 86"/>
                <a:gd name="T35" fmla="*/ 386 h 532"/>
                <a:gd name="T36" fmla="*/ 61 w 86"/>
                <a:gd name="T37" fmla="*/ 388 h 532"/>
                <a:gd name="T38" fmla="*/ 68 w 86"/>
                <a:gd name="T39" fmla="*/ 434 h 532"/>
                <a:gd name="T40" fmla="*/ 68 w 86"/>
                <a:gd name="T41" fmla="*/ 436 h 532"/>
                <a:gd name="T42" fmla="*/ 75 w 86"/>
                <a:gd name="T43" fmla="*/ 482 h 532"/>
                <a:gd name="T44" fmla="*/ 75 w 86"/>
                <a:gd name="T45" fmla="*/ 484 h 532"/>
                <a:gd name="T46" fmla="*/ 82 w 86"/>
                <a:gd name="T47" fmla="*/ 530 h 532"/>
                <a:gd name="T48" fmla="*/ 84 w 86"/>
                <a:gd name="T49" fmla="*/ 532 h 532"/>
                <a:gd name="T50" fmla="*/ 86 w 86"/>
                <a:gd name="T51" fmla="*/ 532 h 532"/>
                <a:gd name="T52" fmla="*/ 86 w 86"/>
                <a:gd name="T53" fmla="*/ 530 h 532"/>
                <a:gd name="T54" fmla="*/ 77 w 86"/>
                <a:gd name="T55" fmla="*/ 484 h 532"/>
                <a:gd name="T56" fmla="*/ 77 w 86"/>
                <a:gd name="T57" fmla="*/ 482 h 532"/>
                <a:gd name="T58" fmla="*/ 70 w 86"/>
                <a:gd name="T59" fmla="*/ 436 h 532"/>
                <a:gd name="T60" fmla="*/ 70 w 86"/>
                <a:gd name="T61" fmla="*/ 434 h 532"/>
                <a:gd name="T62" fmla="*/ 62 w 86"/>
                <a:gd name="T63" fmla="*/ 388 h 532"/>
                <a:gd name="T64" fmla="*/ 62 w 86"/>
                <a:gd name="T65" fmla="*/ 386 h 532"/>
                <a:gd name="T66" fmla="*/ 55 w 86"/>
                <a:gd name="T67" fmla="*/ 340 h 532"/>
                <a:gd name="T68" fmla="*/ 55 w 86"/>
                <a:gd name="T69" fmla="*/ 338 h 532"/>
                <a:gd name="T70" fmla="*/ 48 w 86"/>
                <a:gd name="T71" fmla="*/ 290 h 532"/>
                <a:gd name="T72" fmla="*/ 46 w 86"/>
                <a:gd name="T73" fmla="*/ 288 h 532"/>
                <a:gd name="T74" fmla="*/ 39 w 86"/>
                <a:gd name="T75" fmla="*/ 242 h 532"/>
                <a:gd name="T76" fmla="*/ 39 w 86"/>
                <a:gd name="T77" fmla="*/ 240 h 532"/>
                <a:gd name="T78" fmla="*/ 32 w 86"/>
                <a:gd name="T79" fmla="*/ 194 h 532"/>
                <a:gd name="T80" fmla="*/ 32 w 86"/>
                <a:gd name="T81" fmla="*/ 192 h 532"/>
                <a:gd name="T82" fmla="*/ 25 w 86"/>
                <a:gd name="T83" fmla="*/ 146 h 532"/>
                <a:gd name="T84" fmla="*/ 25 w 86"/>
                <a:gd name="T85" fmla="*/ 144 h 532"/>
                <a:gd name="T86" fmla="*/ 18 w 86"/>
                <a:gd name="T87" fmla="*/ 98 h 532"/>
                <a:gd name="T88" fmla="*/ 18 w 86"/>
                <a:gd name="T89" fmla="*/ 96 h 532"/>
                <a:gd name="T90" fmla="*/ 11 w 86"/>
                <a:gd name="T91" fmla="*/ 50 h 532"/>
                <a:gd name="T92" fmla="*/ 9 w 86"/>
                <a:gd name="T93" fmla="*/ 48 h 532"/>
                <a:gd name="T94" fmla="*/ 2 w 86"/>
                <a:gd name="T95" fmla="*/ 0 h 532"/>
                <a:gd name="T96" fmla="*/ 2 w 86"/>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 h="532">
                  <a:moveTo>
                    <a:pt x="2" y="0"/>
                  </a:moveTo>
                  <a:lnTo>
                    <a:pt x="0" y="0"/>
                  </a:lnTo>
                  <a:lnTo>
                    <a:pt x="0" y="2"/>
                  </a:lnTo>
                  <a:lnTo>
                    <a:pt x="7" y="48"/>
                  </a:lnTo>
                  <a:lnTo>
                    <a:pt x="9" y="50"/>
                  </a:lnTo>
                  <a:lnTo>
                    <a:pt x="16" y="96"/>
                  </a:lnTo>
                  <a:lnTo>
                    <a:pt x="16" y="98"/>
                  </a:lnTo>
                  <a:lnTo>
                    <a:pt x="23" y="144"/>
                  </a:lnTo>
                  <a:lnTo>
                    <a:pt x="23" y="146"/>
                  </a:lnTo>
                  <a:lnTo>
                    <a:pt x="30" y="192"/>
                  </a:lnTo>
                  <a:lnTo>
                    <a:pt x="30" y="194"/>
                  </a:lnTo>
                  <a:lnTo>
                    <a:pt x="38" y="240"/>
                  </a:lnTo>
                  <a:lnTo>
                    <a:pt x="38" y="242"/>
                  </a:lnTo>
                  <a:lnTo>
                    <a:pt x="45" y="290"/>
                  </a:lnTo>
                  <a:lnTo>
                    <a:pt x="46" y="292"/>
                  </a:lnTo>
                  <a:lnTo>
                    <a:pt x="54" y="338"/>
                  </a:lnTo>
                  <a:lnTo>
                    <a:pt x="54" y="340"/>
                  </a:lnTo>
                  <a:lnTo>
                    <a:pt x="61" y="386"/>
                  </a:lnTo>
                  <a:lnTo>
                    <a:pt x="61" y="388"/>
                  </a:lnTo>
                  <a:lnTo>
                    <a:pt x="68" y="434"/>
                  </a:lnTo>
                  <a:lnTo>
                    <a:pt x="68" y="436"/>
                  </a:lnTo>
                  <a:lnTo>
                    <a:pt x="75" y="482"/>
                  </a:lnTo>
                  <a:lnTo>
                    <a:pt x="75" y="484"/>
                  </a:lnTo>
                  <a:lnTo>
                    <a:pt x="82" y="530"/>
                  </a:lnTo>
                  <a:lnTo>
                    <a:pt x="84" y="532"/>
                  </a:lnTo>
                  <a:lnTo>
                    <a:pt x="86" y="532"/>
                  </a:lnTo>
                  <a:lnTo>
                    <a:pt x="86" y="530"/>
                  </a:lnTo>
                  <a:lnTo>
                    <a:pt x="77" y="484"/>
                  </a:lnTo>
                  <a:lnTo>
                    <a:pt x="77" y="482"/>
                  </a:lnTo>
                  <a:lnTo>
                    <a:pt x="70" y="436"/>
                  </a:lnTo>
                  <a:lnTo>
                    <a:pt x="70" y="434"/>
                  </a:lnTo>
                  <a:lnTo>
                    <a:pt x="62" y="388"/>
                  </a:lnTo>
                  <a:lnTo>
                    <a:pt x="62" y="386"/>
                  </a:lnTo>
                  <a:lnTo>
                    <a:pt x="55" y="340"/>
                  </a:lnTo>
                  <a:lnTo>
                    <a:pt x="55" y="338"/>
                  </a:lnTo>
                  <a:lnTo>
                    <a:pt x="48" y="290"/>
                  </a:lnTo>
                  <a:lnTo>
                    <a:pt x="46" y="288"/>
                  </a:lnTo>
                  <a:lnTo>
                    <a:pt x="39" y="242"/>
                  </a:lnTo>
                  <a:lnTo>
                    <a:pt x="39" y="240"/>
                  </a:lnTo>
                  <a:lnTo>
                    <a:pt x="32" y="194"/>
                  </a:lnTo>
                  <a:lnTo>
                    <a:pt x="32" y="192"/>
                  </a:lnTo>
                  <a:lnTo>
                    <a:pt x="25" y="146"/>
                  </a:lnTo>
                  <a:lnTo>
                    <a:pt x="25" y="144"/>
                  </a:lnTo>
                  <a:lnTo>
                    <a:pt x="18" y="98"/>
                  </a:lnTo>
                  <a:lnTo>
                    <a:pt x="18" y="96"/>
                  </a:lnTo>
                  <a:lnTo>
                    <a:pt x="11" y="50"/>
                  </a:lnTo>
                  <a:lnTo>
                    <a:pt x="9" y="48"/>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998"/>
            <p:cNvSpPr/>
            <p:nvPr/>
          </p:nvSpPr>
          <p:spPr bwMode="auto">
            <a:xfrm>
              <a:off x="3204" y="1977"/>
              <a:ext cx="83" cy="532"/>
            </a:xfrm>
            <a:custGeom>
              <a:avLst/>
              <a:gdLst>
                <a:gd name="T0" fmla="*/ 2 w 83"/>
                <a:gd name="T1" fmla="*/ 0 h 532"/>
                <a:gd name="T2" fmla="*/ 0 w 83"/>
                <a:gd name="T3" fmla="*/ 0 h 532"/>
                <a:gd name="T4" fmla="*/ 0 w 83"/>
                <a:gd name="T5" fmla="*/ 0 h 532"/>
                <a:gd name="T6" fmla="*/ 7 w 83"/>
                <a:gd name="T7" fmla="*/ 46 h 532"/>
                <a:gd name="T8" fmla="*/ 7 w 83"/>
                <a:gd name="T9" fmla="*/ 48 h 532"/>
                <a:gd name="T10" fmla="*/ 14 w 83"/>
                <a:gd name="T11" fmla="*/ 96 h 532"/>
                <a:gd name="T12" fmla="*/ 14 w 83"/>
                <a:gd name="T13" fmla="*/ 98 h 532"/>
                <a:gd name="T14" fmla="*/ 21 w 83"/>
                <a:gd name="T15" fmla="*/ 144 h 532"/>
                <a:gd name="T16" fmla="*/ 21 w 83"/>
                <a:gd name="T17" fmla="*/ 146 h 532"/>
                <a:gd name="T18" fmla="*/ 28 w 83"/>
                <a:gd name="T19" fmla="*/ 192 h 532"/>
                <a:gd name="T20" fmla="*/ 30 w 83"/>
                <a:gd name="T21" fmla="*/ 194 h 532"/>
                <a:gd name="T22" fmla="*/ 37 w 83"/>
                <a:gd name="T23" fmla="*/ 240 h 532"/>
                <a:gd name="T24" fmla="*/ 37 w 83"/>
                <a:gd name="T25" fmla="*/ 242 h 532"/>
                <a:gd name="T26" fmla="*/ 44 w 83"/>
                <a:gd name="T27" fmla="*/ 288 h 532"/>
                <a:gd name="T28" fmla="*/ 44 w 83"/>
                <a:gd name="T29" fmla="*/ 290 h 532"/>
                <a:gd name="T30" fmla="*/ 51 w 83"/>
                <a:gd name="T31" fmla="*/ 336 h 532"/>
                <a:gd name="T32" fmla="*/ 51 w 83"/>
                <a:gd name="T33" fmla="*/ 338 h 532"/>
                <a:gd name="T34" fmla="*/ 58 w 83"/>
                <a:gd name="T35" fmla="*/ 386 h 532"/>
                <a:gd name="T36" fmla="*/ 58 w 83"/>
                <a:gd name="T37" fmla="*/ 388 h 532"/>
                <a:gd name="T38" fmla="*/ 66 w 83"/>
                <a:gd name="T39" fmla="*/ 434 h 532"/>
                <a:gd name="T40" fmla="*/ 67 w 83"/>
                <a:gd name="T41" fmla="*/ 436 h 532"/>
                <a:gd name="T42" fmla="*/ 74 w 83"/>
                <a:gd name="T43" fmla="*/ 482 h 532"/>
                <a:gd name="T44" fmla="*/ 74 w 83"/>
                <a:gd name="T45" fmla="*/ 484 h 532"/>
                <a:gd name="T46" fmla="*/ 81 w 83"/>
                <a:gd name="T47" fmla="*/ 530 h 532"/>
                <a:gd name="T48" fmla="*/ 81 w 83"/>
                <a:gd name="T49" fmla="*/ 532 h 532"/>
                <a:gd name="T50" fmla="*/ 83 w 83"/>
                <a:gd name="T51" fmla="*/ 530 h 532"/>
                <a:gd name="T52" fmla="*/ 83 w 83"/>
                <a:gd name="T53" fmla="*/ 530 h 532"/>
                <a:gd name="T54" fmla="*/ 76 w 83"/>
                <a:gd name="T55" fmla="*/ 484 h 532"/>
                <a:gd name="T56" fmla="*/ 76 w 83"/>
                <a:gd name="T57" fmla="*/ 482 h 532"/>
                <a:gd name="T58" fmla="*/ 69 w 83"/>
                <a:gd name="T59" fmla="*/ 436 h 532"/>
                <a:gd name="T60" fmla="*/ 67 w 83"/>
                <a:gd name="T61" fmla="*/ 434 h 532"/>
                <a:gd name="T62" fmla="*/ 60 w 83"/>
                <a:gd name="T63" fmla="*/ 386 h 532"/>
                <a:gd name="T64" fmla="*/ 60 w 83"/>
                <a:gd name="T65" fmla="*/ 384 h 532"/>
                <a:gd name="T66" fmla="*/ 53 w 83"/>
                <a:gd name="T67" fmla="*/ 338 h 532"/>
                <a:gd name="T68" fmla="*/ 53 w 83"/>
                <a:gd name="T69" fmla="*/ 336 h 532"/>
                <a:gd name="T70" fmla="*/ 46 w 83"/>
                <a:gd name="T71" fmla="*/ 290 h 532"/>
                <a:gd name="T72" fmla="*/ 46 w 83"/>
                <a:gd name="T73" fmla="*/ 288 h 532"/>
                <a:gd name="T74" fmla="*/ 39 w 83"/>
                <a:gd name="T75" fmla="*/ 242 h 532"/>
                <a:gd name="T76" fmla="*/ 39 w 83"/>
                <a:gd name="T77" fmla="*/ 240 h 532"/>
                <a:gd name="T78" fmla="*/ 32 w 83"/>
                <a:gd name="T79" fmla="*/ 194 h 532"/>
                <a:gd name="T80" fmla="*/ 30 w 83"/>
                <a:gd name="T81" fmla="*/ 192 h 532"/>
                <a:gd name="T82" fmla="*/ 23 w 83"/>
                <a:gd name="T83" fmla="*/ 146 h 532"/>
                <a:gd name="T84" fmla="*/ 23 w 83"/>
                <a:gd name="T85" fmla="*/ 144 h 532"/>
                <a:gd name="T86" fmla="*/ 16 w 83"/>
                <a:gd name="T87" fmla="*/ 96 h 532"/>
                <a:gd name="T88" fmla="*/ 16 w 83"/>
                <a:gd name="T89" fmla="*/ 94 h 532"/>
                <a:gd name="T90" fmla="*/ 9 w 83"/>
                <a:gd name="T91" fmla="*/ 48 h 532"/>
                <a:gd name="T92" fmla="*/ 9 w 83"/>
                <a:gd name="T93" fmla="*/ 46 h 532"/>
                <a:gd name="T94" fmla="*/ 2 w 83"/>
                <a:gd name="T95" fmla="*/ 0 h 532"/>
                <a:gd name="T96" fmla="*/ 2 w 83"/>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532">
                  <a:moveTo>
                    <a:pt x="2" y="0"/>
                  </a:moveTo>
                  <a:lnTo>
                    <a:pt x="0" y="0"/>
                  </a:lnTo>
                  <a:lnTo>
                    <a:pt x="0" y="0"/>
                  </a:lnTo>
                  <a:lnTo>
                    <a:pt x="7" y="46"/>
                  </a:lnTo>
                  <a:lnTo>
                    <a:pt x="7" y="48"/>
                  </a:lnTo>
                  <a:lnTo>
                    <a:pt x="14" y="96"/>
                  </a:lnTo>
                  <a:lnTo>
                    <a:pt x="14" y="98"/>
                  </a:lnTo>
                  <a:lnTo>
                    <a:pt x="21" y="144"/>
                  </a:lnTo>
                  <a:lnTo>
                    <a:pt x="21" y="146"/>
                  </a:lnTo>
                  <a:lnTo>
                    <a:pt x="28" y="192"/>
                  </a:lnTo>
                  <a:lnTo>
                    <a:pt x="30" y="194"/>
                  </a:lnTo>
                  <a:lnTo>
                    <a:pt x="37" y="240"/>
                  </a:lnTo>
                  <a:lnTo>
                    <a:pt x="37" y="242"/>
                  </a:lnTo>
                  <a:lnTo>
                    <a:pt x="44" y="288"/>
                  </a:lnTo>
                  <a:lnTo>
                    <a:pt x="44" y="290"/>
                  </a:lnTo>
                  <a:lnTo>
                    <a:pt x="51" y="336"/>
                  </a:lnTo>
                  <a:lnTo>
                    <a:pt x="51" y="338"/>
                  </a:lnTo>
                  <a:lnTo>
                    <a:pt x="58" y="386"/>
                  </a:lnTo>
                  <a:lnTo>
                    <a:pt x="58" y="388"/>
                  </a:lnTo>
                  <a:lnTo>
                    <a:pt x="66" y="434"/>
                  </a:lnTo>
                  <a:lnTo>
                    <a:pt x="67" y="436"/>
                  </a:lnTo>
                  <a:lnTo>
                    <a:pt x="74" y="482"/>
                  </a:lnTo>
                  <a:lnTo>
                    <a:pt x="74" y="484"/>
                  </a:lnTo>
                  <a:lnTo>
                    <a:pt x="81" y="530"/>
                  </a:lnTo>
                  <a:lnTo>
                    <a:pt x="81" y="532"/>
                  </a:lnTo>
                  <a:lnTo>
                    <a:pt x="83" y="530"/>
                  </a:lnTo>
                  <a:lnTo>
                    <a:pt x="83" y="530"/>
                  </a:lnTo>
                  <a:lnTo>
                    <a:pt x="76" y="484"/>
                  </a:lnTo>
                  <a:lnTo>
                    <a:pt x="76" y="482"/>
                  </a:lnTo>
                  <a:lnTo>
                    <a:pt x="69" y="436"/>
                  </a:lnTo>
                  <a:lnTo>
                    <a:pt x="67" y="434"/>
                  </a:lnTo>
                  <a:lnTo>
                    <a:pt x="60" y="386"/>
                  </a:lnTo>
                  <a:lnTo>
                    <a:pt x="60" y="384"/>
                  </a:lnTo>
                  <a:lnTo>
                    <a:pt x="53" y="338"/>
                  </a:lnTo>
                  <a:lnTo>
                    <a:pt x="53" y="336"/>
                  </a:lnTo>
                  <a:lnTo>
                    <a:pt x="46" y="290"/>
                  </a:lnTo>
                  <a:lnTo>
                    <a:pt x="46" y="288"/>
                  </a:lnTo>
                  <a:lnTo>
                    <a:pt x="39" y="242"/>
                  </a:lnTo>
                  <a:lnTo>
                    <a:pt x="39" y="240"/>
                  </a:lnTo>
                  <a:lnTo>
                    <a:pt x="32" y="194"/>
                  </a:lnTo>
                  <a:lnTo>
                    <a:pt x="30" y="192"/>
                  </a:lnTo>
                  <a:lnTo>
                    <a:pt x="23" y="146"/>
                  </a:lnTo>
                  <a:lnTo>
                    <a:pt x="23" y="144"/>
                  </a:lnTo>
                  <a:lnTo>
                    <a:pt x="16" y="96"/>
                  </a:lnTo>
                  <a:lnTo>
                    <a:pt x="16" y="94"/>
                  </a:lnTo>
                  <a:lnTo>
                    <a:pt x="9" y="48"/>
                  </a:lnTo>
                  <a:lnTo>
                    <a:pt x="9" y="46"/>
                  </a:lnTo>
                  <a:lnTo>
                    <a:pt x="2" y="0"/>
                  </a:lnTo>
                  <a:lnTo>
                    <a:pt x="2"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999"/>
            <p:cNvSpPr/>
            <p:nvPr/>
          </p:nvSpPr>
          <p:spPr bwMode="auto">
            <a:xfrm>
              <a:off x="3204" y="1977"/>
              <a:ext cx="83" cy="532"/>
            </a:xfrm>
            <a:custGeom>
              <a:avLst/>
              <a:gdLst>
                <a:gd name="T0" fmla="*/ 2 w 83"/>
                <a:gd name="T1" fmla="*/ 0 h 532"/>
                <a:gd name="T2" fmla="*/ 0 w 83"/>
                <a:gd name="T3" fmla="*/ 0 h 532"/>
                <a:gd name="T4" fmla="*/ 0 w 83"/>
                <a:gd name="T5" fmla="*/ 0 h 532"/>
                <a:gd name="T6" fmla="*/ 7 w 83"/>
                <a:gd name="T7" fmla="*/ 46 h 532"/>
                <a:gd name="T8" fmla="*/ 7 w 83"/>
                <a:gd name="T9" fmla="*/ 48 h 532"/>
                <a:gd name="T10" fmla="*/ 14 w 83"/>
                <a:gd name="T11" fmla="*/ 96 h 532"/>
                <a:gd name="T12" fmla="*/ 14 w 83"/>
                <a:gd name="T13" fmla="*/ 98 h 532"/>
                <a:gd name="T14" fmla="*/ 21 w 83"/>
                <a:gd name="T15" fmla="*/ 144 h 532"/>
                <a:gd name="T16" fmla="*/ 21 w 83"/>
                <a:gd name="T17" fmla="*/ 146 h 532"/>
                <a:gd name="T18" fmla="*/ 28 w 83"/>
                <a:gd name="T19" fmla="*/ 192 h 532"/>
                <a:gd name="T20" fmla="*/ 30 w 83"/>
                <a:gd name="T21" fmla="*/ 194 h 532"/>
                <a:gd name="T22" fmla="*/ 37 w 83"/>
                <a:gd name="T23" fmla="*/ 240 h 532"/>
                <a:gd name="T24" fmla="*/ 37 w 83"/>
                <a:gd name="T25" fmla="*/ 242 h 532"/>
                <a:gd name="T26" fmla="*/ 44 w 83"/>
                <a:gd name="T27" fmla="*/ 288 h 532"/>
                <a:gd name="T28" fmla="*/ 44 w 83"/>
                <a:gd name="T29" fmla="*/ 290 h 532"/>
                <a:gd name="T30" fmla="*/ 51 w 83"/>
                <a:gd name="T31" fmla="*/ 336 h 532"/>
                <a:gd name="T32" fmla="*/ 51 w 83"/>
                <a:gd name="T33" fmla="*/ 338 h 532"/>
                <a:gd name="T34" fmla="*/ 58 w 83"/>
                <a:gd name="T35" fmla="*/ 386 h 532"/>
                <a:gd name="T36" fmla="*/ 58 w 83"/>
                <a:gd name="T37" fmla="*/ 388 h 532"/>
                <a:gd name="T38" fmla="*/ 66 w 83"/>
                <a:gd name="T39" fmla="*/ 434 h 532"/>
                <a:gd name="T40" fmla="*/ 67 w 83"/>
                <a:gd name="T41" fmla="*/ 436 h 532"/>
                <a:gd name="T42" fmla="*/ 74 w 83"/>
                <a:gd name="T43" fmla="*/ 482 h 532"/>
                <a:gd name="T44" fmla="*/ 74 w 83"/>
                <a:gd name="T45" fmla="*/ 484 h 532"/>
                <a:gd name="T46" fmla="*/ 81 w 83"/>
                <a:gd name="T47" fmla="*/ 530 h 532"/>
                <a:gd name="T48" fmla="*/ 81 w 83"/>
                <a:gd name="T49" fmla="*/ 532 h 532"/>
                <a:gd name="T50" fmla="*/ 83 w 83"/>
                <a:gd name="T51" fmla="*/ 530 h 532"/>
                <a:gd name="T52" fmla="*/ 83 w 83"/>
                <a:gd name="T53" fmla="*/ 530 h 532"/>
                <a:gd name="T54" fmla="*/ 76 w 83"/>
                <a:gd name="T55" fmla="*/ 484 h 532"/>
                <a:gd name="T56" fmla="*/ 76 w 83"/>
                <a:gd name="T57" fmla="*/ 482 h 532"/>
                <a:gd name="T58" fmla="*/ 69 w 83"/>
                <a:gd name="T59" fmla="*/ 436 h 532"/>
                <a:gd name="T60" fmla="*/ 67 w 83"/>
                <a:gd name="T61" fmla="*/ 434 h 532"/>
                <a:gd name="T62" fmla="*/ 60 w 83"/>
                <a:gd name="T63" fmla="*/ 386 h 532"/>
                <a:gd name="T64" fmla="*/ 60 w 83"/>
                <a:gd name="T65" fmla="*/ 384 h 532"/>
                <a:gd name="T66" fmla="*/ 53 w 83"/>
                <a:gd name="T67" fmla="*/ 338 h 532"/>
                <a:gd name="T68" fmla="*/ 53 w 83"/>
                <a:gd name="T69" fmla="*/ 336 h 532"/>
                <a:gd name="T70" fmla="*/ 46 w 83"/>
                <a:gd name="T71" fmla="*/ 290 h 532"/>
                <a:gd name="T72" fmla="*/ 46 w 83"/>
                <a:gd name="T73" fmla="*/ 288 h 532"/>
                <a:gd name="T74" fmla="*/ 39 w 83"/>
                <a:gd name="T75" fmla="*/ 242 h 532"/>
                <a:gd name="T76" fmla="*/ 39 w 83"/>
                <a:gd name="T77" fmla="*/ 240 h 532"/>
                <a:gd name="T78" fmla="*/ 32 w 83"/>
                <a:gd name="T79" fmla="*/ 194 h 532"/>
                <a:gd name="T80" fmla="*/ 30 w 83"/>
                <a:gd name="T81" fmla="*/ 192 h 532"/>
                <a:gd name="T82" fmla="*/ 23 w 83"/>
                <a:gd name="T83" fmla="*/ 146 h 532"/>
                <a:gd name="T84" fmla="*/ 23 w 83"/>
                <a:gd name="T85" fmla="*/ 144 h 532"/>
                <a:gd name="T86" fmla="*/ 16 w 83"/>
                <a:gd name="T87" fmla="*/ 96 h 532"/>
                <a:gd name="T88" fmla="*/ 16 w 83"/>
                <a:gd name="T89" fmla="*/ 94 h 532"/>
                <a:gd name="T90" fmla="*/ 9 w 83"/>
                <a:gd name="T91" fmla="*/ 48 h 532"/>
                <a:gd name="T92" fmla="*/ 9 w 83"/>
                <a:gd name="T93" fmla="*/ 46 h 532"/>
                <a:gd name="T94" fmla="*/ 2 w 83"/>
                <a:gd name="T95" fmla="*/ 0 h 532"/>
                <a:gd name="T96" fmla="*/ 2 w 83"/>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532">
                  <a:moveTo>
                    <a:pt x="2" y="0"/>
                  </a:moveTo>
                  <a:lnTo>
                    <a:pt x="0" y="0"/>
                  </a:lnTo>
                  <a:lnTo>
                    <a:pt x="0" y="0"/>
                  </a:lnTo>
                  <a:lnTo>
                    <a:pt x="7" y="46"/>
                  </a:lnTo>
                  <a:lnTo>
                    <a:pt x="7" y="48"/>
                  </a:lnTo>
                  <a:lnTo>
                    <a:pt x="14" y="96"/>
                  </a:lnTo>
                  <a:lnTo>
                    <a:pt x="14" y="98"/>
                  </a:lnTo>
                  <a:lnTo>
                    <a:pt x="21" y="144"/>
                  </a:lnTo>
                  <a:lnTo>
                    <a:pt x="21" y="146"/>
                  </a:lnTo>
                  <a:lnTo>
                    <a:pt x="28" y="192"/>
                  </a:lnTo>
                  <a:lnTo>
                    <a:pt x="30" y="194"/>
                  </a:lnTo>
                  <a:lnTo>
                    <a:pt x="37" y="240"/>
                  </a:lnTo>
                  <a:lnTo>
                    <a:pt x="37" y="242"/>
                  </a:lnTo>
                  <a:lnTo>
                    <a:pt x="44" y="288"/>
                  </a:lnTo>
                  <a:lnTo>
                    <a:pt x="44" y="290"/>
                  </a:lnTo>
                  <a:lnTo>
                    <a:pt x="51" y="336"/>
                  </a:lnTo>
                  <a:lnTo>
                    <a:pt x="51" y="338"/>
                  </a:lnTo>
                  <a:lnTo>
                    <a:pt x="58" y="386"/>
                  </a:lnTo>
                  <a:lnTo>
                    <a:pt x="58" y="388"/>
                  </a:lnTo>
                  <a:lnTo>
                    <a:pt x="66" y="434"/>
                  </a:lnTo>
                  <a:lnTo>
                    <a:pt x="67" y="436"/>
                  </a:lnTo>
                  <a:lnTo>
                    <a:pt x="74" y="482"/>
                  </a:lnTo>
                  <a:lnTo>
                    <a:pt x="74" y="484"/>
                  </a:lnTo>
                  <a:lnTo>
                    <a:pt x="81" y="530"/>
                  </a:lnTo>
                  <a:lnTo>
                    <a:pt x="81" y="532"/>
                  </a:lnTo>
                  <a:lnTo>
                    <a:pt x="83" y="530"/>
                  </a:lnTo>
                  <a:lnTo>
                    <a:pt x="83" y="530"/>
                  </a:lnTo>
                  <a:lnTo>
                    <a:pt x="76" y="484"/>
                  </a:lnTo>
                  <a:lnTo>
                    <a:pt x="76" y="482"/>
                  </a:lnTo>
                  <a:lnTo>
                    <a:pt x="69" y="436"/>
                  </a:lnTo>
                  <a:lnTo>
                    <a:pt x="67" y="434"/>
                  </a:lnTo>
                  <a:lnTo>
                    <a:pt x="60" y="386"/>
                  </a:lnTo>
                  <a:lnTo>
                    <a:pt x="60" y="384"/>
                  </a:lnTo>
                  <a:lnTo>
                    <a:pt x="53" y="338"/>
                  </a:lnTo>
                  <a:lnTo>
                    <a:pt x="53" y="336"/>
                  </a:lnTo>
                  <a:lnTo>
                    <a:pt x="46" y="290"/>
                  </a:lnTo>
                  <a:lnTo>
                    <a:pt x="46" y="288"/>
                  </a:lnTo>
                  <a:lnTo>
                    <a:pt x="39" y="242"/>
                  </a:lnTo>
                  <a:lnTo>
                    <a:pt x="39" y="240"/>
                  </a:lnTo>
                  <a:lnTo>
                    <a:pt x="32" y="194"/>
                  </a:lnTo>
                  <a:lnTo>
                    <a:pt x="30" y="192"/>
                  </a:lnTo>
                  <a:lnTo>
                    <a:pt x="23" y="146"/>
                  </a:lnTo>
                  <a:lnTo>
                    <a:pt x="23" y="144"/>
                  </a:lnTo>
                  <a:lnTo>
                    <a:pt x="16" y="96"/>
                  </a:lnTo>
                  <a:lnTo>
                    <a:pt x="16" y="94"/>
                  </a:lnTo>
                  <a:lnTo>
                    <a:pt x="9" y="48"/>
                  </a:lnTo>
                  <a:lnTo>
                    <a:pt x="9" y="46"/>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000"/>
            <p:cNvSpPr/>
            <p:nvPr/>
          </p:nvSpPr>
          <p:spPr bwMode="auto">
            <a:xfrm>
              <a:off x="3151" y="1984"/>
              <a:ext cx="83" cy="532"/>
            </a:xfrm>
            <a:custGeom>
              <a:avLst/>
              <a:gdLst>
                <a:gd name="T0" fmla="*/ 1 w 83"/>
                <a:gd name="T1" fmla="*/ 0 h 532"/>
                <a:gd name="T2" fmla="*/ 0 w 83"/>
                <a:gd name="T3" fmla="*/ 0 h 532"/>
                <a:gd name="T4" fmla="*/ 0 w 83"/>
                <a:gd name="T5" fmla="*/ 2 h 532"/>
                <a:gd name="T6" fmla="*/ 7 w 83"/>
                <a:gd name="T7" fmla="*/ 48 h 532"/>
                <a:gd name="T8" fmla="*/ 7 w 83"/>
                <a:gd name="T9" fmla="*/ 50 h 532"/>
                <a:gd name="T10" fmla="*/ 14 w 83"/>
                <a:gd name="T11" fmla="*/ 96 h 532"/>
                <a:gd name="T12" fmla="*/ 16 w 83"/>
                <a:gd name="T13" fmla="*/ 98 h 532"/>
                <a:gd name="T14" fmla="*/ 23 w 83"/>
                <a:gd name="T15" fmla="*/ 144 h 532"/>
                <a:gd name="T16" fmla="*/ 23 w 83"/>
                <a:gd name="T17" fmla="*/ 146 h 532"/>
                <a:gd name="T18" fmla="*/ 30 w 83"/>
                <a:gd name="T19" fmla="*/ 192 h 532"/>
                <a:gd name="T20" fmla="*/ 30 w 83"/>
                <a:gd name="T21" fmla="*/ 194 h 532"/>
                <a:gd name="T22" fmla="*/ 37 w 83"/>
                <a:gd name="T23" fmla="*/ 242 h 532"/>
                <a:gd name="T24" fmla="*/ 37 w 83"/>
                <a:gd name="T25" fmla="*/ 244 h 532"/>
                <a:gd name="T26" fmla="*/ 44 w 83"/>
                <a:gd name="T27" fmla="*/ 290 h 532"/>
                <a:gd name="T28" fmla="*/ 44 w 83"/>
                <a:gd name="T29" fmla="*/ 292 h 532"/>
                <a:gd name="T30" fmla="*/ 51 w 83"/>
                <a:gd name="T31" fmla="*/ 338 h 532"/>
                <a:gd name="T32" fmla="*/ 53 w 83"/>
                <a:gd name="T33" fmla="*/ 340 h 532"/>
                <a:gd name="T34" fmla="*/ 60 w 83"/>
                <a:gd name="T35" fmla="*/ 386 h 532"/>
                <a:gd name="T36" fmla="*/ 60 w 83"/>
                <a:gd name="T37" fmla="*/ 388 h 532"/>
                <a:gd name="T38" fmla="*/ 67 w 83"/>
                <a:gd name="T39" fmla="*/ 434 h 532"/>
                <a:gd name="T40" fmla="*/ 67 w 83"/>
                <a:gd name="T41" fmla="*/ 436 h 532"/>
                <a:gd name="T42" fmla="*/ 74 w 83"/>
                <a:gd name="T43" fmla="*/ 484 h 532"/>
                <a:gd name="T44" fmla="*/ 74 w 83"/>
                <a:gd name="T45" fmla="*/ 485 h 532"/>
                <a:gd name="T46" fmla="*/ 81 w 83"/>
                <a:gd name="T47" fmla="*/ 532 h 532"/>
                <a:gd name="T48" fmla="*/ 81 w 83"/>
                <a:gd name="T49" fmla="*/ 532 h 532"/>
                <a:gd name="T50" fmla="*/ 83 w 83"/>
                <a:gd name="T51" fmla="*/ 532 h 532"/>
                <a:gd name="T52" fmla="*/ 83 w 83"/>
                <a:gd name="T53" fmla="*/ 532 h 532"/>
                <a:gd name="T54" fmla="*/ 76 w 83"/>
                <a:gd name="T55" fmla="*/ 484 h 532"/>
                <a:gd name="T56" fmla="*/ 76 w 83"/>
                <a:gd name="T57" fmla="*/ 482 h 532"/>
                <a:gd name="T58" fmla="*/ 69 w 83"/>
                <a:gd name="T59" fmla="*/ 436 h 532"/>
                <a:gd name="T60" fmla="*/ 69 w 83"/>
                <a:gd name="T61" fmla="*/ 434 h 532"/>
                <a:gd name="T62" fmla="*/ 62 w 83"/>
                <a:gd name="T63" fmla="*/ 388 h 532"/>
                <a:gd name="T64" fmla="*/ 62 w 83"/>
                <a:gd name="T65" fmla="*/ 386 h 532"/>
                <a:gd name="T66" fmla="*/ 55 w 83"/>
                <a:gd name="T67" fmla="*/ 340 h 532"/>
                <a:gd name="T68" fmla="*/ 53 w 83"/>
                <a:gd name="T69" fmla="*/ 338 h 532"/>
                <a:gd name="T70" fmla="*/ 46 w 83"/>
                <a:gd name="T71" fmla="*/ 292 h 532"/>
                <a:gd name="T72" fmla="*/ 46 w 83"/>
                <a:gd name="T73" fmla="*/ 290 h 532"/>
                <a:gd name="T74" fmla="*/ 39 w 83"/>
                <a:gd name="T75" fmla="*/ 244 h 532"/>
                <a:gd name="T76" fmla="*/ 39 w 83"/>
                <a:gd name="T77" fmla="*/ 240 h 532"/>
                <a:gd name="T78" fmla="*/ 32 w 83"/>
                <a:gd name="T79" fmla="*/ 194 h 532"/>
                <a:gd name="T80" fmla="*/ 32 w 83"/>
                <a:gd name="T81" fmla="*/ 192 h 532"/>
                <a:gd name="T82" fmla="*/ 24 w 83"/>
                <a:gd name="T83" fmla="*/ 146 h 532"/>
                <a:gd name="T84" fmla="*/ 24 w 83"/>
                <a:gd name="T85" fmla="*/ 144 h 532"/>
                <a:gd name="T86" fmla="*/ 17 w 83"/>
                <a:gd name="T87" fmla="*/ 98 h 532"/>
                <a:gd name="T88" fmla="*/ 16 w 83"/>
                <a:gd name="T89" fmla="*/ 96 h 532"/>
                <a:gd name="T90" fmla="*/ 8 w 83"/>
                <a:gd name="T91" fmla="*/ 50 h 532"/>
                <a:gd name="T92" fmla="*/ 8 w 83"/>
                <a:gd name="T93" fmla="*/ 48 h 532"/>
                <a:gd name="T94" fmla="*/ 1 w 83"/>
                <a:gd name="T95" fmla="*/ 2 h 532"/>
                <a:gd name="T96" fmla="*/ 1 w 83"/>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532">
                  <a:moveTo>
                    <a:pt x="1" y="0"/>
                  </a:moveTo>
                  <a:lnTo>
                    <a:pt x="0" y="0"/>
                  </a:lnTo>
                  <a:lnTo>
                    <a:pt x="0" y="2"/>
                  </a:lnTo>
                  <a:lnTo>
                    <a:pt x="7" y="48"/>
                  </a:lnTo>
                  <a:lnTo>
                    <a:pt x="7" y="50"/>
                  </a:lnTo>
                  <a:lnTo>
                    <a:pt x="14" y="96"/>
                  </a:lnTo>
                  <a:lnTo>
                    <a:pt x="16" y="98"/>
                  </a:lnTo>
                  <a:lnTo>
                    <a:pt x="23" y="144"/>
                  </a:lnTo>
                  <a:lnTo>
                    <a:pt x="23" y="146"/>
                  </a:lnTo>
                  <a:lnTo>
                    <a:pt x="30" y="192"/>
                  </a:lnTo>
                  <a:lnTo>
                    <a:pt x="30" y="194"/>
                  </a:lnTo>
                  <a:lnTo>
                    <a:pt x="37" y="242"/>
                  </a:lnTo>
                  <a:lnTo>
                    <a:pt x="37" y="244"/>
                  </a:lnTo>
                  <a:lnTo>
                    <a:pt x="44" y="290"/>
                  </a:lnTo>
                  <a:lnTo>
                    <a:pt x="44" y="292"/>
                  </a:lnTo>
                  <a:lnTo>
                    <a:pt x="51" y="338"/>
                  </a:lnTo>
                  <a:lnTo>
                    <a:pt x="53" y="340"/>
                  </a:lnTo>
                  <a:lnTo>
                    <a:pt x="60" y="386"/>
                  </a:lnTo>
                  <a:lnTo>
                    <a:pt x="60" y="388"/>
                  </a:lnTo>
                  <a:lnTo>
                    <a:pt x="67" y="434"/>
                  </a:lnTo>
                  <a:lnTo>
                    <a:pt x="67" y="436"/>
                  </a:lnTo>
                  <a:lnTo>
                    <a:pt x="74" y="484"/>
                  </a:lnTo>
                  <a:lnTo>
                    <a:pt x="74" y="485"/>
                  </a:lnTo>
                  <a:lnTo>
                    <a:pt x="81" y="532"/>
                  </a:lnTo>
                  <a:lnTo>
                    <a:pt x="81" y="532"/>
                  </a:lnTo>
                  <a:lnTo>
                    <a:pt x="83" y="532"/>
                  </a:lnTo>
                  <a:lnTo>
                    <a:pt x="83" y="532"/>
                  </a:lnTo>
                  <a:lnTo>
                    <a:pt x="76" y="484"/>
                  </a:lnTo>
                  <a:lnTo>
                    <a:pt x="76" y="482"/>
                  </a:lnTo>
                  <a:lnTo>
                    <a:pt x="69" y="436"/>
                  </a:lnTo>
                  <a:lnTo>
                    <a:pt x="69" y="434"/>
                  </a:lnTo>
                  <a:lnTo>
                    <a:pt x="62" y="388"/>
                  </a:lnTo>
                  <a:lnTo>
                    <a:pt x="62" y="386"/>
                  </a:lnTo>
                  <a:lnTo>
                    <a:pt x="55" y="340"/>
                  </a:lnTo>
                  <a:lnTo>
                    <a:pt x="53" y="338"/>
                  </a:lnTo>
                  <a:lnTo>
                    <a:pt x="46" y="292"/>
                  </a:lnTo>
                  <a:lnTo>
                    <a:pt x="46" y="290"/>
                  </a:lnTo>
                  <a:lnTo>
                    <a:pt x="39" y="244"/>
                  </a:lnTo>
                  <a:lnTo>
                    <a:pt x="39" y="240"/>
                  </a:lnTo>
                  <a:lnTo>
                    <a:pt x="32" y="194"/>
                  </a:lnTo>
                  <a:lnTo>
                    <a:pt x="32" y="192"/>
                  </a:lnTo>
                  <a:lnTo>
                    <a:pt x="24" y="146"/>
                  </a:lnTo>
                  <a:lnTo>
                    <a:pt x="24" y="144"/>
                  </a:lnTo>
                  <a:lnTo>
                    <a:pt x="17" y="98"/>
                  </a:lnTo>
                  <a:lnTo>
                    <a:pt x="16" y="96"/>
                  </a:lnTo>
                  <a:lnTo>
                    <a:pt x="8" y="50"/>
                  </a:lnTo>
                  <a:lnTo>
                    <a:pt x="8" y="48"/>
                  </a:lnTo>
                  <a:lnTo>
                    <a:pt x="1" y="2"/>
                  </a:lnTo>
                  <a:lnTo>
                    <a:pt x="1"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001"/>
            <p:cNvSpPr/>
            <p:nvPr/>
          </p:nvSpPr>
          <p:spPr bwMode="auto">
            <a:xfrm>
              <a:off x="3151" y="1984"/>
              <a:ext cx="83" cy="532"/>
            </a:xfrm>
            <a:custGeom>
              <a:avLst/>
              <a:gdLst>
                <a:gd name="T0" fmla="*/ 1 w 83"/>
                <a:gd name="T1" fmla="*/ 0 h 532"/>
                <a:gd name="T2" fmla="*/ 0 w 83"/>
                <a:gd name="T3" fmla="*/ 0 h 532"/>
                <a:gd name="T4" fmla="*/ 0 w 83"/>
                <a:gd name="T5" fmla="*/ 2 h 532"/>
                <a:gd name="T6" fmla="*/ 7 w 83"/>
                <a:gd name="T7" fmla="*/ 48 h 532"/>
                <a:gd name="T8" fmla="*/ 7 w 83"/>
                <a:gd name="T9" fmla="*/ 50 h 532"/>
                <a:gd name="T10" fmla="*/ 14 w 83"/>
                <a:gd name="T11" fmla="*/ 96 h 532"/>
                <a:gd name="T12" fmla="*/ 16 w 83"/>
                <a:gd name="T13" fmla="*/ 98 h 532"/>
                <a:gd name="T14" fmla="*/ 23 w 83"/>
                <a:gd name="T15" fmla="*/ 144 h 532"/>
                <a:gd name="T16" fmla="*/ 23 w 83"/>
                <a:gd name="T17" fmla="*/ 146 h 532"/>
                <a:gd name="T18" fmla="*/ 30 w 83"/>
                <a:gd name="T19" fmla="*/ 192 h 532"/>
                <a:gd name="T20" fmla="*/ 30 w 83"/>
                <a:gd name="T21" fmla="*/ 194 h 532"/>
                <a:gd name="T22" fmla="*/ 37 w 83"/>
                <a:gd name="T23" fmla="*/ 242 h 532"/>
                <a:gd name="T24" fmla="*/ 37 w 83"/>
                <a:gd name="T25" fmla="*/ 244 h 532"/>
                <a:gd name="T26" fmla="*/ 44 w 83"/>
                <a:gd name="T27" fmla="*/ 290 h 532"/>
                <a:gd name="T28" fmla="*/ 44 w 83"/>
                <a:gd name="T29" fmla="*/ 292 h 532"/>
                <a:gd name="T30" fmla="*/ 51 w 83"/>
                <a:gd name="T31" fmla="*/ 338 h 532"/>
                <a:gd name="T32" fmla="*/ 53 w 83"/>
                <a:gd name="T33" fmla="*/ 340 h 532"/>
                <a:gd name="T34" fmla="*/ 60 w 83"/>
                <a:gd name="T35" fmla="*/ 386 h 532"/>
                <a:gd name="T36" fmla="*/ 60 w 83"/>
                <a:gd name="T37" fmla="*/ 388 h 532"/>
                <a:gd name="T38" fmla="*/ 67 w 83"/>
                <a:gd name="T39" fmla="*/ 434 h 532"/>
                <a:gd name="T40" fmla="*/ 67 w 83"/>
                <a:gd name="T41" fmla="*/ 436 h 532"/>
                <a:gd name="T42" fmla="*/ 74 w 83"/>
                <a:gd name="T43" fmla="*/ 484 h 532"/>
                <a:gd name="T44" fmla="*/ 74 w 83"/>
                <a:gd name="T45" fmla="*/ 485 h 532"/>
                <a:gd name="T46" fmla="*/ 81 w 83"/>
                <a:gd name="T47" fmla="*/ 532 h 532"/>
                <a:gd name="T48" fmla="*/ 81 w 83"/>
                <a:gd name="T49" fmla="*/ 532 h 532"/>
                <a:gd name="T50" fmla="*/ 83 w 83"/>
                <a:gd name="T51" fmla="*/ 532 h 532"/>
                <a:gd name="T52" fmla="*/ 83 w 83"/>
                <a:gd name="T53" fmla="*/ 532 h 532"/>
                <a:gd name="T54" fmla="*/ 76 w 83"/>
                <a:gd name="T55" fmla="*/ 484 h 532"/>
                <a:gd name="T56" fmla="*/ 76 w 83"/>
                <a:gd name="T57" fmla="*/ 482 h 532"/>
                <a:gd name="T58" fmla="*/ 69 w 83"/>
                <a:gd name="T59" fmla="*/ 436 h 532"/>
                <a:gd name="T60" fmla="*/ 69 w 83"/>
                <a:gd name="T61" fmla="*/ 434 h 532"/>
                <a:gd name="T62" fmla="*/ 62 w 83"/>
                <a:gd name="T63" fmla="*/ 388 h 532"/>
                <a:gd name="T64" fmla="*/ 62 w 83"/>
                <a:gd name="T65" fmla="*/ 386 h 532"/>
                <a:gd name="T66" fmla="*/ 55 w 83"/>
                <a:gd name="T67" fmla="*/ 340 h 532"/>
                <a:gd name="T68" fmla="*/ 53 w 83"/>
                <a:gd name="T69" fmla="*/ 338 h 532"/>
                <a:gd name="T70" fmla="*/ 46 w 83"/>
                <a:gd name="T71" fmla="*/ 292 h 532"/>
                <a:gd name="T72" fmla="*/ 46 w 83"/>
                <a:gd name="T73" fmla="*/ 290 h 532"/>
                <a:gd name="T74" fmla="*/ 39 w 83"/>
                <a:gd name="T75" fmla="*/ 244 h 532"/>
                <a:gd name="T76" fmla="*/ 39 w 83"/>
                <a:gd name="T77" fmla="*/ 240 h 532"/>
                <a:gd name="T78" fmla="*/ 32 w 83"/>
                <a:gd name="T79" fmla="*/ 194 h 532"/>
                <a:gd name="T80" fmla="*/ 32 w 83"/>
                <a:gd name="T81" fmla="*/ 192 h 532"/>
                <a:gd name="T82" fmla="*/ 24 w 83"/>
                <a:gd name="T83" fmla="*/ 146 h 532"/>
                <a:gd name="T84" fmla="*/ 24 w 83"/>
                <a:gd name="T85" fmla="*/ 144 h 532"/>
                <a:gd name="T86" fmla="*/ 17 w 83"/>
                <a:gd name="T87" fmla="*/ 98 h 532"/>
                <a:gd name="T88" fmla="*/ 16 w 83"/>
                <a:gd name="T89" fmla="*/ 96 h 532"/>
                <a:gd name="T90" fmla="*/ 8 w 83"/>
                <a:gd name="T91" fmla="*/ 50 h 532"/>
                <a:gd name="T92" fmla="*/ 8 w 83"/>
                <a:gd name="T93" fmla="*/ 48 h 532"/>
                <a:gd name="T94" fmla="*/ 1 w 83"/>
                <a:gd name="T95" fmla="*/ 2 h 532"/>
                <a:gd name="T96" fmla="*/ 1 w 83"/>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532">
                  <a:moveTo>
                    <a:pt x="1" y="0"/>
                  </a:moveTo>
                  <a:lnTo>
                    <a:pt x="0" y="0"/>
                  </a:lnTo>
                  <a:lnTo>
                    <a:pt x="0" y="2"/>
                  </a:lnTo>
                  <a:lnTo>
                    <a:pt x="7" y="48"/>
                  </a:lnTo>
                  <a:lnTo>
                    <a:pt x="7" y="50"/>
                  </a:lnTo>
                  <a:lnTo>
                    <a:pt x="14" y="96"/>
                  </a:lnTo>
                  <a:lnTo>
                    <a:pt x="16" y="98"/>
                  </a:lnTo>
                  <a:lnTo>
                    <a:pt x="23" y="144"/>
                  </a:lnTo>
                  <a:lnTo>
                    <a:pt x="23" y="146"/>
                  </a:lnTo>
                  <a:lnTo>
                    <a:pt x="30" y="192"/>
                  </a:lnTo>
                  <a:lnTo>
                    <a:pt x="30" y="194"/>
                  </a:lnTo>
                  <a:lnTo>
                    <a:pt x="37" y="242"/>
                  </a:lnTo>
                  <a:lnTo>
                    <a:pt x="37" y="244"/>
                  </a:lnTo>
                  <a:lnTo>
                    <a:pt x="44" y="290"/>
                  </a:lnTo>
                  <a:lnTo>
                    <a:pt x="44" y="292"/>
                  </a:lnTo>
                  <a:lnTo>
                    <a:pt x="51" y="338"/>
                  </a:lnTo>
                  <a:lnTo>
                    <a:pt x="53" y="340"/>
                  </a:lnTo>
                  <a:lnTo>
                    <a:pt x="60" y="386"/>
                  </a:lnTo>
                  <a:lnTo>
                    <a:pt x="60" y="388"/>
                  </a:lnTo>
                  <a:lnTo>
                    <a:pt x="67" y="434"/>
                  </a:lnTo>
                  <a:lnTo>
                    <a:pt x="67" y="436"/>
                  </a:lnTo>
                  <a:lnTo>
                    <a:pt x="74" y="484"/>
                  </a:lnTo>
                  <a:lnTo>
                    <a:pt x="74" y="485"/>
                  </a:lnTo>
                  <a:lnTo>
                    <a:pt x="81" y="532"/>
                  </a:lnTo>
                  <a:lnTo>
                    <a:pt x="81" y="532"/>
                  </a:lnTo>
                  <a:lnTo>
                    <a:pt x="83" y="532"/>
                  </a:lnTo>
                  <a:lnTo>
                    <a:pt x="83" y="532"/>
                  </a:lnTo>
                  <a:lnTo>
                    <a:pt x="76" y="484"/>
                  </a:lnTo>
                  <a:lnTo>
                    <a:pt x="76" y="482"/>
                  </a:lnTo>
                  <a:lnTo>
                    <a:pt x="69" y="436"/>
                  </a:lnTo>
                  <a:lnTo>
                    <a:pt x="69" y="434"/>
                  </a:lnTo>
                  <a:lnTo>
                    <a:pt x="62" y="388"/>
                  </a:lnTo>
                  <a:lnTo>
                    <a:pt x="62" y="386"/>
                  </a:lnTo>
                  <a:lnTo>
                    <a:pt x="55" y="340"/>
                  </a:lnTo>
                  <a:lnTo>
                    <a:pt x="53" y="338"/>
                  </a:lnTo>
                  <a:lnTo>
                    <a:pt x="46" y="292"/>
                  </a:lnTo>
                  <a:lnTo>
                    <a:pt x="46" y="290"/>
                  </a:lnTo>
                  <a:lnTo>
                    <a:pt x="39" y="244"/>
                  </a:lnTo>
                  <a:lnTo>
                    <a:pt x="39" y="240"/>
                  </a:lnTo>
                  <a:lnTo>
                    <a:pt x="32" y="194"/>
                  </a:lnTo>
                  <a:lnTo>
                    <a:pt x="32" y="192"/>
                  </a:lnTo>
                  <a:lnTo>
                    <a:pt x="24" y="146"/>
                  </a:lnTo>
                  <a:lnTo>
                    <a:pt x="24" y="144"/>
                  </a:lnTo>
                  <a:lnTo>
                    <a:pt x="17" y="98"/>
                  </a:lnTo>
                  <a:lnTo>
                    <a:pt x="16" y="96"/>
                  </a:lnTo>
                  <a:lnTo>
                    <a:pt x="8" y="50"/>
                  </a:lnTo>
                  <a:lnTo>
                    <a:pt x="8" y="48"/>
                  </a:lnTo>
                  <a:lnTo>
                    <a:pt x="1" y="2"/>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002"/>
            <p:cNvSpPr/>
            <p:nvPr/>
          </p:nvSpPr>
          <p:spPr bwMode="auto">
            <a:xfrm>
              <a:off x="3097" y="1993"/>
              <a:ext cx="86" cy="532"/>
            </a:xfrm>
            <a:custGeom>
              <a:avLst/>
              <a:gdLst>
                <a:gd name="T0" fmla="*/ 2 w 86"/>
                <a:gd name="T1" fmla="*/ 0 h 532"/>
                <a:gd name="T2" fmla="*/ 0 w 86"/>
                <a:gd name="T3" fmla="*/ 0 h 532"/>
                <a:gd name="T4" fmla="*/ 0 w 86"/>
                <a:gd name="T5" fmla="*/ 0 h 532"/>
                <a:gd name="T6" fmla="*/ 7 w 86"/>
                <a:gd name="T7" fmla="*/ 48 h 532"/>
                <a:gd name="T8" fmla="*/ 9 w 86"/>
                <a:gd name="T9" fmla="*/ 50 h 532"/>
                <a:gd name="T10" fmla="*/ 16 w 86"/>
                <a:gd name="T11" fmla="*/ 96 h 532"/>
                <a:gd name="T12" fmla="*/ 16 w 86"/>
                <a:gd name="T13" fmla="*/ 98 h 532"/>
                <a:gd name="T14" fmla="*/ 23 w 86"/>
                <a:gd name="T15" fmla="*/ 144 h 532"/>
                <a:gd name="T16" fmla="*/ 23 w 86"/>
                <a:gd name="T17" fmla="*/ 146 h 532"/>
                <a:gd name="T18" fmla="*/ 30 w 86"/>
                <a:gd name="T19" fmla="*/ 192 h 532"/>
                <a:gd name="T20" fmla="*/ 30 w 86"/>
                <a:gd name="T21" fmla="*/ 194 h 532"/>
                <a:gd name="T22" fmla="*/ 38 w 86"/>
                <a:gd name="T23" fmla="*/ 240 h 532"/>
                <a:gd name="T24" fmla="*/ 38 w 86"/>
                <a:gd name="T25" fmla="*/ 242 h 532"/>
                <a:gd name="T26" fmla="*/ 46 w 86"/>
                <a:gd name="T27" fmla="*/ 288 h 532"/>
                <a:gd name="T28" fmla="*/ 46 w 86"/>
                <a:gd name="T29" fmla="*/ 290 h 532"/>
                <a:gd name="T30" fmla="*/ 54 w 86"/>
                <a:gd name="T31" fmla="*/ 338 h 532"/>
                <a:gd name="T32" fmla="*/ 54 w 86"/>
                <a:gd name="T33" fmla="*/ 340 h 532"/>
                <a:gd name="T34" fmla="*/ 61 w 86"/>
                <a:gd name="T35" fmla="*/ 386 h 532"/>
                <a:gd name="T36" fmla="*/ 61 w 86"/>
                <a:gd name="T37" fmla="*/ 388 h 532"/>
                <a:gd name="T38" fmla="*/ 68 w 86"/>
                <a:gd name="T39" fmla="*/ 434 h 532"/>
                <a:gd name="T40" fmla="*/ 68 w 86"/>
                <a:gd name="T41" fmla="*/ 436 h 532"/>
                <a:gd name="T42" fmla="*/ 75 w 86"/>
                <a:gd name="T43" fmla="*/ 482 h 532"/>
                <a:gd name="T44" fmla="*/ 77 w 86"/>
                <a:gd name="T45" fmla="*/ 484 h 532"/>
                <a:gd name="T46" fmla="*/ 84 w 86"/>
                <a:gd name="T47" fmla="*/ 530 h 532"/>
                <a:gd name="T48" fmla="*/ 84 w 86"/>
                <a:gd name="T49" fmla="*/ 532 h 532"/>
                <a:gd name="T50" fmla="*/ 86 w 86"/>
                <a:gd name="T51" fmla="*/ 532 h 532"/>
                <a:gd name="T52" fmla="*/ 86 w 86"/>
                <a:gd name="T53" fmla="*/ 530 h 532"/>
                <a:gd name="T54" fmla="*/ 78 w 86"/>
                <a:gd name="T55" fmla="*/ 484 h 532"/>
                <a:gd name="T56" fmla="*/ 77 w 86"/>
                <a:gd name="T57" fmla="*/ 482 h 532"/>
                <a:gd name="T58" fmla="*/ 70 w 86"/>
                <a:gd name="T59" fmla="*/ 436 h 532"/>
                <a:gd name="T60" fmla="*/ 70 w 86"/>
                <a:gd name="T61" fmla="*/ 434 h 532"/>
                <a:gd name="T62" fmla="*/ 62 w 86"/>
                <a:gd name="T63" fmla="*/ 388 h 532"/>
                <a:gd name="T64" fmla="*/ 62 w 86"/>
                <a:gd name="T65" fmla="*/ 386 h 532"/>
                <a:gd name="T66" fmla="*/ 55 w 86"/>
                <a:gd name="T67" fmla="*/ 338 h 532"/>
                <a:gd name="T68" fmla="*/ 55 w 86"/>
                <a:gd name="T69" fmla="*/ 336 h 532"/>
                <a:gd name="T70" fmla="*/ 48 w 86"/>
                <a:gd name="T71" fmla="*/ 290 h 532"/>
                <a:gd name="T72" fmla="*/ 48 w 86"/>
                <a:gd name="T73" fmla="*/ 288 h 532"/>
                <a:gd name="T74" fmla="*/ 41 w 86"/>
                <a:gd name="T75" fmla="*/ 242 h 532"/>
                <a:gd name="T76" fmla="*/ 39 w 86"/>
                <a:gd name="T77" fmla="*/ 240 h 532"/>
                <a:gd name="T78" fmla="*/ 32 w 86"/>
                <a:gd name="T79" fmla="*/ 194 h 532"/>
                <a:gd name="T80" fmla="*/ 32 w 86"/>
                <a:gd name="T81" fmla="*/ 192 h 532"/>
                <a:gd name="T82" fmla="*/ 25 w 86"/>
                <a:gd name="T83" fmla="*/ 146 h 532"/>
                <a:gd name="T84" fmla="*/ 25 w 86"/>
                <a:gd name="T85" fmla="*/ 144 h 532"/>
                <a:gd name="T86" fmla="*/ 18 w 86"/>
                <a:gd name="T87" fmla="*/ 98 h 532"/>
                <a:gd name="T88" fmla="*/ 18 w 86"/>
                <a:gd name="T89" fmla="*/ 96 h 532"/>
                <a:gd name="T90" fmla="*/ 11 w 86"/>
                <a:gd name="T91" fmla="*/ 48 h 532"/>
                <a:gd name="T92" fmla="*/ 11 w 86"/>
                <a:gd name="T93" fmla="*/ 46 h 532"/>
                <a:gd name="T94" fmla="*/ 2 w 86"/>
                <a:gd name="T95" fmla="*/ 0 h 532"/>
                <a:gd name="T96" fmla="*/ 2 w 86"/>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 h="532">
                  <a:moveTo>
                    <a:pt x="2" y="0"/>
                  </a:moveTo>
                  <a:lnTo>
                    <a:pt x="0" y="0"/>
                  </a:lnTo>
                  <a:lnTo>
                    <a:pt x="0" y="0"/>
                  </a:lnTo>
                  <a:lnTo>
                    <a:pt x="7" y="48"/>
                  </a:lnTo>
                  <a:lnTo>
                    <a:pt x="9" y="50"/>
                  </a:lnTo>
                  <a:lnTo>
                    <a:pt x="16" y="96"/>
                  </a:lnTo>
                  <a:lnTo>
                    <a:pt x="16" y="98"/>
                  </a:lnTo>
                  <a:lnTo>
                    <a:pt x="23" y="144"/>
                  </a:lnTo>
                  <a:lnTo>
                    <a:pt x="23" y="146"/>
                  </a:lnTo>
                  <a:lnTo>
                    <a:pt x="30" y="192"/>
                  </a:lnTo>
                  <a:lnTo>
                    <a:pt x="30" y="194"/>
                  </a:lnTo>
                  <a:lnTo>
                    <a:pt x="38" y="240"/>
                  </a:lnTo>
                  <a:lnTo>
                    <a:pt x="38" y="242"/>
                  </a:lnTo>
                  <a:lnTo>
                    <a:pt x="46" y="288"/>
                  </a:lnTo>
                  <a:lnTo>
                    <a:pt x="46" y="290"/>
                  </a:lnTo>
                  <a:lnTo>
                    <a:pt x="54" y="338"/>
                  </a:lnTo>
                  <a:lnTo>
                    <a:pt x="54" y="340"/>
                  </a:lnTo>
                  <a:lnTo>
                    <a:pt x="61" y="386"/>
                  </a:lnTo>
                  <a:lnTo>
                    <a:pt x="61" y="388"/>
                  </a:lnTo>
                  <a:lnTo>
                    <a:pt x="68" y="434"/>
                  </a:lnTo>
                  <a:lnTo>
                    <a:pt x="68" y="436"/>
                  </a:lnTo>
                  <a:lnTo>
                    <a:pt x="75" y="482"/>
                  </a:lnTo>
                  <a:lnTo>
                    <a:pt x="77" y="484"/>
                  </a:lnTo>
                  <a:lnTo>
                    <a:pt x="84" y="530"/>
                  </a:lnTo>
                  <a:lnTo>
                    <a:pt x="84" y="532"/>
                  </a:lnTo>
                  <a:lnTo>
                    <a:pt x="86" y="532"/>
                  </a:lnTo>
                  <a:lnTo>
                    <a:pt x="86" y="530"/>
                  </a:lnTo>
                  <a:lnTo>
                    <a:pt x="78" y="484"/>
                  </a:lnTo>
                  <a:lnTo>
                    <a:pt x="77" y="482"/>
                  </a:lnTo>
                  <a:lnTo>
                    <a:pt x="70" y="436"/>
                  </a:lnTo>
                  <a:lnTo>
                    <a:pt x="70" y="434"/>
                  </a:lnTo>
                  <a:lnTo>
                    <a:pt x="62" y="388"/>
                  </a:lnTo>
                  <a:lnTo>
                    <a:pt x="62" y="386"/>
                  </a:lnTo>
                  <a:lnTo>
                    <a:pt x="55" y="338"/>
                  </a:lnTo>
                  <a:lnTo>
                    <a:pt x="55" y="336"/>
                  </a:lnTo>
                  <a:lnTo>
                    <a:pt x="48" y="290"/>
                  </a:lnTo>
                  <a:lnTo>
                    <a:pt x="48" y="288"/>
                  </a:lnTo>
                  <a:lnTo>
                    <a:pt x="41" y="242"/>
                  </a:lnTo>
                  <a:lnTo>
                    <a:pt x="39" y="240"/>
                  </a:lnTo>
                  <a:lnTo>
                    <a:pt x="32" y="194"/>
                  </a:lnTo>
                  <a:lnTo>
                    <a:pt x="32" y="192"/>
                  </a:lnTo>
                  <a:lnTo>
                    <a:pt x="25" y="146"/>
                  </a:lnTo>
                  <a:lnTo>
                    <a:pt x="25" y="144"/>
                  </a:lnTo>
                  <a:lnTo>
                    <a:pt x="18" y="98"/>
                  </a:lnTo>
                  <a:lnTo>
                    <a:pt x="18" y="96"/>
                  </a:lnTo>
                  <a:lnTo>
                    <a:pt x="11" y="48"/>
                  </a:lnTo>
                  <a:lnTo>
                    <a:pt x="11" y="46"/>
                  </a:lnTo>
                  <a:lnTo>
                    <a:pt x="2" y="0"/>
                  </a:lnTo>
                  <a:lnTo>
                    <a:pt x="2"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003"/>
            <p:cNvSpPr/>
            <p:nvPr/>
          </p:nvSpPr>
          <p:spPr bwMode="auto">
            <a:xfrm>
              <a:off x="3097" y="1993"/>
              <a:ext cx="86" cy="532"/>
            </a:xfrm>
            <a:custGeom>
              <a:avLst/>
              <a:gdLst>
                <a:gd name="T0" fmla="*/ 2 w 86"/>
                <a:gd name="T1" fmla="*/ 0 h 532"/>
                <a:gd name="T2" fmla="*/ 0 w 86"/>
                <a:gd name="T3" fmla="*/ 0 h 532"/>
                <a:gd name="T4" fmla="*/ 0 w 86"/>
                <a:gd name="T5" fmla="*/ 0 h 532"/>
                <a:gd name="T6" fmla="*/ 7 w 86"/>
                <a:gd name="T7" fmla="*/ 48 h 532"/>
                <a:gd name="T8" fmla="*/ 9 w 86"/>
                <a:gd name="T9" fmla="*/ 50 h 532"/>
                <a:gd name="T10" fmla="*/ 16 w 86"/>
                <a:gd name="T11" fmla="*/ 96 h 532"/>
                <a:gd name="T12" fmla="*/ 16 w 86"/>
                <a:gd name="T13" fmla="*/ 98 h 532"/>
                <a:gd name="T14" fmla="*/ 23 w 86"/>
                <a:gd name="T15" fmla="*/ 144 h 532"/>
                <a:gd name="T16" fmla="*/ 23 w 86"/>
                <a:gd name="T17" fmla="*/ 146 h 532"/>
                <a:gd name="T18" fmla="*/ 30 w 86"/>
                <a:gd name="T19" fmla="*/ 192 h 532"/>
                <a:gd name="T20" fmla="*/ 30 w 86"/>
                <a:gd name="T21" fmla="*/ 194 h 532"/>
                <a:gd name="T22" fmla="*/ 38 w 86"/>
                <a:gd name="T23" fmla="*/ 240 h 532"/>
                <a:gd name="T24" fmla="*/ 38 w 86"/>
                <a:gd name="T25" fmla="*/ 242 h 532"/>
                <a:gd name="T26" fmla="*/ 46 w 86"/>
                <a:gd name="T27" fmla="*/ 288 h 532"/>
                <a:gd name="T28" fmla="*/ 46 w 86"/>
                <a:gd name="T29" fmla="*/ 290 h 532"/>
                <a:gd name="T30" fmla="*/ 54 w 86"/>
                <a:gd name="T31" fmla="*/ 338 h 532"/>
                <a:gd name="T32" fmla="*/ 54 w 86"/>
                <a:gd name="T33" fmla="*/ 340 h 532"/>
                <a:gd name="T34" fmla="*/ 61 w 86"/>
                <a:gd name="T35" fmla="*/ 386 h 532"/>
                <a:gd name="T36" fmla="*/ 61 w 86"/>
                <a:gd name="T37" fmla="*/ 388 h 532"/>
                <a:gd name="T38" fmla="*/ 68 w 86"/>
                <a:gd name="T39" fmla="*/ 434 h 532"/>
                <a:gd name="T40" fmla="*/ 68 w 86"/>
                <a:gd name="T41" fmla="*/ 436 h 532"/>
                <a:gd name="T42" fmla="*/ 75 w 86"/>
                <a:gd name="T43" fmla="*/ 482 h 532"/>
                <a:gd name="T44" fmla="*/ 77 w 86"/>
                <a:gd name="T45" fmla="*/ 484 h 532"/>
                <a:gd name="T46" fmla="*/ 84 w 86"/>
                <a:gd name="T47" fmla="*/ 530 h 532"/>
                <a:gd name="T48" fmla="*/ 84 w 86"/>
                <a:gd name="T49" fmla="*/ 532 h 532"/>
                <a:gd name="T50" fmla="*/ 86 w 86"/>
                <a:gd name="T51" fmla="*/ 532 h 532"/>
                <a:gd name="T52" fmla="*/ 86 w 86"/>
                <a:gd name="T53" fmla="*/ 530 h 532"/>
                <a:gd name="T54" fmla="*/ 78 w 86"/>
                <a:gd name="T55" fmla="*/ 484 h 532"/>
                <a:gd name="T56" fmla="*/ 77 w 86"/>
                <a:gd name="T57" fmla="*/ 482 h 532"/>
                <a:gd name="T58" fmla="*/ 70 w 86"/>
                <a:gd name="T59" fmla="*/ 436 h 532"/>
                <a:gd name="T60" fmla="*/ 70 w 86"/>
                <a:gd name="T61" fmla="*/ 434 h 532"/>
                <a:gd name="T62" fmla="*/ 62 w 86"/>
                <a:gd name="T63" fmla="*/ 388 h 532"/>
                <a:gd name="T64" fmla="*/ 62 w 86"/>
                <a:gd name="T65" fmla="*/ 386 h 532"/>
                <a:gd name="T66" fmla="*/ 55 w 86"/>
                <a:gd name="T67" fmla="*/ 338 h 532"/>
                <a:gd name="T68" fmla="*/ 55 w 86"/>
                <a:gd name="T69" fmla="*/ 336 h 532"/>
                <a:gd name="T70" fmla="*/ 48 w 86"/>
                <a:gd name="T71" fmla="*/ 290 h 532"/>
                <a:gd name="T72" fmla="*/ 48 w 86"/>
                <a:gd name="T73" fmla="*/ 288 h 532"/>
                <a:gd name="T74" fmla="*/ 41 w 86"/>
                <a:gd name="T75" fmla="*/ 242 h 532"/>
                <a:gd name="T76" fmla="*/ 39 w 86"/>
                <a:gd name="T77" fmla="*/ 240 h 532"/>
                <a:gd name="T78" fmla="*/ 32 w 86"/>
                <a:gd name="T79" fmla="*/ 194 h 532"/>
                <a:gd name="T80" fmla="*/ 32 w 86"/>
                <a:gd name="T81" fmla="*/ 192 h 532"/>
                <a:gd name="T82" fmla="*/ 25 w 86"/>
                <a:gd name="T83" fmla="*/ 146 h 532"/>
                <a:gd name="T84" fmla="*/ 25 w 86"/>
                <a:gd name="T85" fmla="*/ 144 h 532"/>
                <a:gd name="T86" fmla="*/ 18 w 86"/>
                <a:gd name="T87" fmla="*/ 98 h 532"/>
                <a:gd name="T88" fmla="*/ 18 w 86"/>
                <a:gd name="T89" fmla="*/ 96 h 532"/>
                <a:gd name="T90" fmla="*/ 11 w 86"/>
                <a:gd name="T91" fmla="*/ 48 h 532"/>
                <a:gd name="T92" fmla="*/ 11 w 86"/>
                <a:gd name="T93" fmla="*/ 46 h 532"/>
                <a:gd name="T94" fmla="*/ 2 w 86"/>
                <a:gd name="T95" fmla="*/ 0 h 532"/>
                <a:gd name="T96" fmla="*/ 2 w 86"/>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 h="532">
                  <a:moveTo>
                    <a:pt x="2" y="0"/>
                  </a:moveTo>
                  <a:lnTo>
                    <a:pt x="0" y="0"/>
                  </a:lnTo>
                  <a:lnTo>
                    <a:pt x="0" y="0"/>
                  </a:lnTo>
                  <a:lnTo>
                    <a:pt x="7" y="48"/>
                  </a:lnTo>
                  <a:lnTo>
                    <a:pt x="9" y="50"/>
                  </a:lnTo>
                  <a:lnTo>
                    <a:pt x="16" y="96"/>
                  </a:lnTo>
                  <a:lnTo>
                    <a:pt x="16" y="98"/>
                  </a:lnTo>
                  <a:lnTo>
                    <a:pt x="23" y="144"/>
                  </a:lnTo>
                  <a:lnTo>
                    <a:pt x="23" y="146"/>
                  </a:lnTo>
                  <a:lnTo>
                    <a:pt x="30" y="192"/>
                  </a:lnTo>
                  <a:lnTo>
                    <a:pt x="30" y="194"/>
                  </a:lnTo>
                  <a:lnTo>
                    <a:pt x="38" y="240"/>
                  </a:lnTo>
                  <a:lnTo>
                    <a:pt x="38" y="242"/>
                  </a:lnTo>
                  <a:lnTo>
                    <a:pt x="46" y="288"/>
                  </a:lnTo>
                  <a:lnTo>
                    <a:pt x="46" y="290"/>
                  </a:lnTo>
                  <a:lnTo>
                    <a:pt x="54" y="338"/>
                  </a:lnTo>
                  <a:lnTo>
                    <a:pt x="54" y="340"/>
                  </a:lnTo>
                  <a:lnTo>
                    <a:pt x="61" y="386"/>
                  </a:lnTo>
                  <a:lnTo>
                    <a:pt x="61" y="388"/>
                  </a:lnTo>
                  <a:lnTo>
                    <a:pt x="68" y="434"/>
                  </a:lnTo>
                  <a:lnTo>
                    <a:pt x="68" y="436"/>
                  </a:lnTo>
                  <a:lnTo>
                    <a:pt x="75" y="482"/>
                  </a:lnTo>
                  <a:lnTo>
                    <a:pt x="77" y="484"/>
                  </a:lnTo>
                  <a:lnTo>
                    <a:pt x="84" y="530"/>
                  </a:lnTo>
                  <a:lnTo>
                    <a:pt x="84" y="532"/>
                  </a:lnTo>
                  <a:lnTo>
                    <a:pt x="86" y="532"/>
                  </a:lnTo>
                  <a:lnTo>
                    <a:pt x="86" y="530"/>
                  </a:lnTo>
                  <a:lnTo>
                    <a:pt x="78" y="484"/>
                  </a:lnTo>
                  <a:lnTo>
                    <a:pt x="77" y="482"/>
                  </a:lnTo>
                  <a:lnTo>
                    <a:pt x="70" y="436"/>
                  </a:lnTo>
                  <a:lnTo>
                    <a:pt x="70" y="434"/>
                  </a:lnTo>
                  <a:lnTo>
                    <a:pt x="62" y="388"/>
                  </a:lnTo>
                  <a:lnTo>
                    <a:pt x="62" y="386"/>
                  </a:lnTo>
                  <a:lnTo>
                    <a:pt x="55" y="338"/>
                  </a:lnTo>
                  <a:lnTo>
                    <a:pt x="55" y="336"/>
                  </a:lnTo>
                  <a:lnTo>
                    <a:pt x="48" y="290"/>
                  </a:lnTo>
                  <a:lnTo>
                    <a:pt x="48" y="288"/>
                  </a:lnTo>
                  <a:lnTo>
                    <a:pt x="41" y="242"/>
                  </a:lnTo>
                  <a:lnTo>
                    <a:pt x="39" y="240"/>
                  </a:lnTo>
                  <a:lnTo>
                    <a:pt x="32" y="194"/>
                  </a:lnTo>
                  <a:lnTo>
                    <a:pt x="32" y="192"/>
                  </a:lnTo>
                  <a:lnTo>
                    <a:pt x="25" y="146"/>
                  </a:lnTo>
                  <a:lnTo>
                    <a:pt x="25" y="144"/>
                  </a:lnTo>
                  <a:lnTo>
                    <a:pt x="18" y="98"/>
                  </a:lnTo>
                  <a:lnTo>
                    <a:pt x="18" y="96"/>
                  </a:lnTo>
                  <a:lnTo>
                    <a:pt x="11" y="48"/>
                  </a:lnTo>
                  <a:lnTo>
                    <a:pt x="11" y="46"/>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004"/>
            <p:cNvSpPr/>
            <p:nvPr/>
          </p:nvSpPr>
          <p:spPr bwMode="auto">
            <a:xfrm>
              <a:off x="3046" y="2000"/>
              <a:ext cx="83" cy="532"/>
            </a:xfrm>
            <a:custGeom>
              <a:avLst/>
              <a:gdLst>
                <a:gd name="T0" fmla="*/ 2 w 83"/>
                <a:gd name="T1" fmla="*/ 0 h 532"/>
                <a:gd name="T2" fmla="*/ 0 w 83"/>
                <a:gd name="T3" fmla="*/ 0 h 532"/>
                <a:gd name="T4" fmla="*/ 0 w 83"/>
                <a:gd name="T5" fmla="*/ 2 h 532"/>
                <a:gd name="T6" fmla="*/ 7 w 83"/>
                <a:gd name="T7" fmla="*/ 48 h 532"/>
                <a:gd name="T8" fmla="*/ 7 w 83"/>
                <a:gd name="T9" fmla="*/ 50 h 532"/>
                <a:gd name="T10" fmla="*/ 14 w 83"/>
                <a:gd name="T11" fmla="*/ 96 h 532"/>
                <a:gd name="T12" fmla="*/ 14 w 83"/>
                <a:gd name="T13" fmla="*/ 98 h 532"/>
                <a:gd name="T14" fmla="*/ 21 w 83"/>
                <a:gd name="T15" fmla="*/ 144 h 532"/>
                <a:gd name="T16" fmla="*/ 23 w 83"/>
                <a:gd name="T17" fmla="*/ 146 h 532"/>
                <a:gd name="T18" fmla="*/ 30 w 83"/>
                <a:gd name="T19" fmla="*/ 194 h 532"/>
                <a:gd name="T20" fmla="*/ 30 w 83"/>
                <a:gd name="T21" fmla="*/ 196 h 532"/>
                <a:gd name="T22" fmla="*/ 37 w 83"/>
                <a:gd name="T23" fmla="*/ 242 h 532"/>
                <a:gd name="T24" fmla="*/ 37 w 83"/>
                <a:gd name="T25" fmla="*/ 244 h 532"/>
                <a:gd name="T26" fmla="*/ 44 w 83"/>
                <a:gd name="T27" fmla="*/ 290 h 532"/>
                <a:gd name="T28" fmla="*/ 44 w 83"/>
                <a:gd name="T29" fmla="*/ 292 h 532"/>
                <a:gd name="T30" fmla="*/ 51 w 83"/>
                <a:gd name="T31" fmla="*/ 338 h 532"/>
                <a:gd name="T32" fmla="*/ 51 w 83"/>
                <a:gd name="T33" fmla="*/ 340 h 532"/>
                <a:gd name="T34" fmla="*/ 58 w 83"/>
                <a:gd name="T35" fmla="*/ 386 h 532"/>
                <a:gd name="T36" fmla="*/ 60 w 83"/>
                <a:gd name="T37" fmla="*/ 388 h 532"/>
                <a:gd name="T38" fmla="*/ 67 w 83"/>
                <a:gd name="T39" fmla="*/ 434 h 532"/>
                <a:gd name="T40" fmla="*/ 67 w 83"/>
                <a:gd name="T41" fmla="*/ 437 h 532"/>
                <a:gd name="T42" fmla="*/ 74 w 83"/>
                <a:gd name="T43" fmla="*/ 484 h 532"/>
                <a:gd name="T44" fmla="*/ 74 w 83"/>
                <a:gd name="T45" fmla="*/ 485 h 532"/>
                <a:gd name="T46" fmla="*/ 81 w 83"/>
                <a:gd name="T47" fmla="*/ 532 h 532"/>
                <a:gd name="T48" fmla="*/ 81 w 83"/>
                <a:gd name="T49" fmla="*/ 532 h 532"/>
                <a:gd name="T50" fmla="*/ 83 w 83"/>
                <a:gd name="T51" fmla="*/ 532 h 532"/>
                <a:gd name="T52" fmla="*/ 83 w 83"/>
                <a:gd name="T53" fmla="*/ 532 h 532"/>
                <a:gd name="T54" fmla="*/ 76 w 83"/>
                <a:gd name="T55" fmla="*/ 485 h 532"/>
                <a:gd name="T56" fmla="*/ 76 w 83"/>
                <a:gd name="T57" fmla="*/ 484 h 532"/>
                <a:gd name="T58" fmla="*/ 69 w 83"/>
                <a:gd name="T59" fmla="*/ 436 h 532"/>
                <a:gd name="T60" fmla="*/ 69 w 83"/>
                <a:gd name="T61" fmla="*/ 434 h 532"/>
                <a:gd name="T62" fmla="*/ 62 w 83"/>
                <a:gd name="T63" fmla="*/ 388 h 532"/>
                <a:gd name="T64" fmla="*/ 60 w 83"/>
                <a:gd name="T65" fmla="*/ 386 h 532"/>
                <a:gd name="T66" fmla="*/ 53 w 83"/>
                <a:gd name="T67" fmla="*/ 340 h 532"/>
                <a:gd name="T68" fmla="*/ 53 w 83"/>
                <a:gd name="T69" fmla="*/ 338 h 532"/>
                <a:gd name="T70" fmla="*/ 46 w 83"/>
                <a:gd name="T71" fmla="*/ 292 h 532"/>
                <a:gd name="T72" fmla="*/ 46 w 83"/>
                <a:gd name="T73" fmla="*/ 290 h 532"/>
                <a:gd name="T74" fmla="*/ 39 w 83"/>
                <a:gd name="T75" fmla="*/ 244 h 532"/>
                <a:gd name="T76" fmla="*/ 39 w 83"/>
                <a:gd name="T77" fmla="*/ 242 h 532"/>
                <a:gd name="T78" fmla="*/ 32 w 83"/>
                <a:gd name="T79" fmla="*/ 194 h 532"/>
                <a:gd name="T80" fmla="*/ 32 w 83"/>
                <a:gd name="T81" fmla="*/ 192 h 532"/>
                <a:gd name="T82" fmla="*/ 25 w 83"/>
                <a:gd name="T83" fmla="*/ 146 h 532"/>
                <a:gd name="T84" fmla="*/ 23 w 83"/>
                <a:gd name="T85" fmla="*/ 144 h 532"/>
                <a:gd name="T86" fmla="*/ 16 w 83"/>
                <a:gd name="T87" fmla="*/ 98 h 532"/>
                <a:gd name="T88" fmla="*/ 16 w 83"/>
                <a:gd name="T89" fmla="*/ 96 h 532"/>
                <a:gd name="T90" fmla="*/ 9 w 83"/>
                <a:gd name="T91" fmla="*/ 50 h 532"/>
                <a:gd name="T92" fmla="*/ 9 w 83"/>
                <a:gd name="T93" fmla="*/ 48 h 532"/>
                <a:gd name="T94" fmla="*/ 2 w 83"/>
                <a:gd name="T95" fmla="*/ 2 h 532"/>
                <a:gd name="T96" fmla="*/ 2 w 83"/>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532">
                  <a:moveTo>
                    <a:pt x="2" y="0"/>
                  </a:moveTo>
                  <a:lnTo>
                    <a:pt x="0" y="0"/>
                  </a:lnTo>
                  <a:lnTo>
                    <a:pt x="0" y="2"/>
                  </a:lnTo>
                  <a:lnTo>
                    <a:pt x="7" y="48"/>
                  </a:lnTo>
                  <a:lnTo>
                    <a:pt x="7" y="50"/>
                  </a:lnTo>
                  <a:lnTo>
                    <a:pt x="14" y="96"/>
                  </a:lnTo>
                  <a:lnTo>
                    <a:pt x="14" y="98"/>
                  </a:lnTo>
                  <a:lnTo>
                    <a:pt x="21" y="144"/>
                  </a:lnTo>
                  <a:lnTo>
                    <a:pt x="23" y="146"/>
                  </a:lnTo>
                  <a:lnTo>
                    <a:pt x="30" y="194"/>
                  </a:lnTo>
                  <a:lnTo>
                    <a:pt x="30" y="196"/>
                  </a:lnTo>
                  <a:lnTo>
                    <a:pt x="37" y="242"/>
                  </a:lnTo>
                  <a:lnTo>
                    <a:pt x="37" y="244"/>
                  </a:lnTo>
                  <a:lnTo>
                    <a:pt x="44" y="290"/>
                  </a:lnTo>
                  <a:lnTo>
                    <a:pt x="44" y="292"/>
                  </a:lnTo>
                  <a:lnTo>
                    <a:pt x="51" y="338"/>
                  </a:lnTo>
                  <a:lnTo>
                    <a:pt x="51" y="340"/>
                  </a:lnTo>
                  <a:lnTo>
                    <a:pt x="58" y="386"/>
                  </a:lnTo>
                  <a:lnTo>
                    <a:pt x="60" y="388"/>
                  </a:lnTo>
                  <a:lnTo>
                    <a:pt x="67" y="434"/>
                  </a:lnTo>
                  <a:lnTo>
                    <a:pt x="67" y="437"/>
                  </a:lnTo>
                  <a:lnTo>
                    <a:pt x="74" y="484"/>
                  </a:lnTo>
                  <a:lnTo>
                    <a:pt x="74" y="485"/>
                  </a:lnTo>
                  <a:lnTo>
                    <a:pt x="81" y="532"/>
                  </a:lnTo>
                  <a:lnTo>
                    <a:pt x="81" y="532"/>
                  </a:lnTo>
                  <a:lnTo>
                    <a:pt x="83" y="532"/>
                  </a:lnTo>
                  <a:lnTo>
                    <a:pt x="83" y="532"/>
                  </a:lnTo>
                  <a:lnTo>
                    <a:pt x="76" y="485"/>
                  </a:lnTo>
                  <a:lnTo>
                    <a:pt x="76" y="484"/>
                  </a:lnTo>
                  <a:lnTo>
                    <a:pt x="69" y="436"/>
                  </a:lnTo>
                  <a:lnTo>
                    <a:pt x="69" y="434"/>
                  </a:lnTo>
                  <a:lnTo>
                    <a:pt x="62" y="388"/>
                  </a:lnTo>
                  <a:lnTo>
                    <a:pt x="60" y="386"/>
                  </a:lnTo>
                  <a:lnTo>
                    <a:pt x="53" y="340"/>
                  </a:lnTo>
                  <a:lnTo>
                    <a:pt x="53" y="338"/>
                  </a:lnTo>
                  <a:lnTo>
                    <a:pt x="46" y="292"/>
                  </a:lnTo>
                  <a:lnTo>
                    <a:pt x="46" y="290"/>
                  </a:lnTo>
                  <a:lnTo>
                    <a:pt x="39" y="244"/>
                  </a:lnTo>
                  <a:lnTo>
                    <a:pt x="39" y="242"/>
                  </a:lnTo>
                  <a:lnTo>
                    <a:pt x="32" y="194"/>
                  </a:lnTo>
                  <a:lnTo>
                    <a:pt x="32" y="192"/>
                  </a:lnTo>
                  <a:lnTo>
                    <a:pt x="25" y="146"/>
                  </a:lnTo>
                  <a:lnTo>
                    <a:pt x="23" y="144"/>
                  </a:lnTo>
                  <a:lnTo>
                    <a:pt x="16" y="98"/>
                  </a:lnTo>
                  <a:lnTo>
                    <a:pt x="16" y="96"/>
                  </a:lnTo>
                  <a:lnTo>
                    <a:pt x="9" y="50"/>
                  </a:lnTo>
                  <a:lnTo>
                    <a:pt x="9" y="48"/>
                  </a:lnTo>
                  <a:lnTo>
                    <a:pt x="2" y="2"/>
                  </a:lnTo>
                  <a:lnTo>
                    <a:pt x="2"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005"/>
            <p:cNvSpPr/>
            <p:nvPr/>
          </p:nvSpPr>
          <p:spPr bwMode="auto">
            <a:xfrm>
              <a:off x="3046" y="2000"/>
              <a:ext cx="83" cy="532"/>
            </a:xfrm>
            <a:custGeom>
              <a:avLst/>
              <a:gdLst>
                <a:gd name="T0" fmla="*/ 2 w 83"/>
                <a:gd name="T1" fmla="*/ 0 h 532"/>
                <a:gd name="T2" fmla="*/ 0 w 83"/>
                <a:gd name="T3" fmla="*/ 0 h 532"/>
                <a:gd name="T4" fmla="*/ 0 w 83"/>
                <a:gd name="T5" fmla="*/ 2 h 532"/>
                <a:gd name="T6" fmla="*/ 7 w 83"/>
                <a:gd name="T7" fmla="*/ 48 h 532"/>
                <a:gd name="T8" fmla="*/ 7 w 83"/>
                <a:gd name="T9" fmla="*/ 50 h 532"/>
                <a:gd name="T10" fmla="*/ 14 w 83"/>
                <a:gd name="T11" fmla="*/ 96 h 532"/>
                <a:gd name="T12" fmla="*/ 14 w 83"/>
                <a:gd name="T13" fmla="*/ 98 h 532"/>
                <a:gd name="T14" fmla="*/ 21 w 83"/>
                <a:gd name="T15" fmla="*/ 144 h 532"/>
                <a:gd name="T16" fmla="*/ 23 w 83"/>
                <a:gd name="T17" fmla="*/ 146 h 532"/>
                <a:gd name="T18" fmla="*/ 30 w 83"/>
                <a:gd name="T19" fmla="*/ 194 h 532"/>
                <a:gd name="T20" fmla="*/ 30 w 83"/>
                <a:gd name="T21" fmla="*/ 196 h 532"/>
                <a:gd name="T22" fmla="*/ 37 w 83"/>
                <a:gd name="T23" fmla="*/ 242 h 532"/>
                <a:gd name="T24" fmla="*/ 37 w 83"/>
                <a:gd name="T25" fmla="*/ 244 h 532"/>
                <a:gd name="T26" fmla="*/ 44 w 83"/>
                <a:gd name="T27" fmla="*/ 290 h 532"/>
                <a:gd name="T28" fmla="*/ 44 w 83"/>
                <a:gd name="T29" fmla="*/ 292 h 532"/>
                <a:gd name="T30" fmla="*/ 51 w 83"/>
                <a:gd name="T31" fmla="*/ 338 h 532"/>
                <a:gd name="T32" fmla="*/ 51 w 83"/>
                <a:gd name="T33" fmla="*/ 340 h 532"/>
                <a:gd name="T34" fmla="*/ 58 w 83"/>
                <a:gd name="T35" fmla="*/ 386 h 532"/>
                <a:gd name="T36" fmla="*/ 60 w 83"/>
                <a:gd name="T37" fmla="*/ 388 h 532"/>
                <a:gd name="T38" fmla="*/ 67 w 83"/>
                <a:gd name="T39" fmla="*/ 434 h 532"/>
                <a:gd name="T40" fmla="*/ 67 w 83"/>
                <a:gd name="T41" fmla="*/ 437 h 532"/>
                <a:gd name="T42" fmla="*/ 74 w 83"/>
                <a:gd name="T43" fmla="*/ 484 h 532"/>
                <a:gd name="T44" fmla="*/ 74 w 83"/>
                <a:gd name="T45" fmla="*/ 485 h 532"/>
                <a:gd name="T46" fmla="*/ 81 w 83"/>
                <a:gd name="T47" fmla="*/ 532 h 532"/>
                <a:gd name="T48" fmla="*/ 81 w 83"/>
                <a:gd name="T49" fmla="*/ 532 h 532"/>
                <a:gd name="T50" fmla="*/ 83 w 83"/>
                <a:gd name="T51" fmla="*/ 532 h 532"/>
                <a:gd name="T52" fmla="*/ 83 w 83"/>
                <a:gd name="T53" fmla="*/ 532 h 532"/>
                <a:gd name="T54" fmla="*/ 76 w 83"/>
                <a:gd name="T55" fmla="*/ 485 h 532"/>
                <a:gd name="T56" fmla="*/ 76 w 83"/>
                <a:gd name="T57" fmla="*/ 484 h 532"/>
                <a:gd name="T58" fmla="*/ 69 w 83"/>
                <a:gd name="T59" fmla="*/ 436 h 532"/>
                <a:gd name="T60" fmla="*/ 69 w 83"/>
                <a:gd name="T61" fmla="*/ 434 h 532"/>
                <a:gd name="T62" fmla="*/ 62 w 83"/>
                <a:gd name="T63" fmla="*/ 388 h 532"/>
                <a:gd name="T64" fmla="*/ 60 w 83"/>
                <a:gd name="T65" fmla="*/ 386 h 532"/>
                <a:gd name="T66" fmla="*/ 53 w 83"/>
                <a:gd name="T67" fmla="*/ 340 h 532"/>
                <a:gd name="T68" fmla="*/ 53 w 83"/>
                <a:gd name="T69" fmla="*/ 338 h 532"/>
                <a:gd name="T70" fmla="*/ 46 w 83"/>
                <a:gd name="T71" fmla="*/ 292 h 532"/>
                <a:gd name="T72" fmla="*/ 46 w 83"/>
                <a:gd name="T73" fmla="*/ 290 h 532"/>
                <a:gd name="T74" fmla="*/ 39 w 83"/>
                <a:gd name="T75" fmla="*/ 244 h 532"/>
                <a:gd name="T76" fmla="*/ 39 w 83"/>
                <a:gd name="T77" fmla="*/ 242 h 532"/>
                <a:gd name="T78" fmla="*/ 32 w 83"/>
                <a:gd name="T79" fmla="*/ 194 h 532"/>
                <a:gd name="T80" fmla="*/ 32 w 83"/>
                <a:gd name="T81" fmla="*/ 192 h 532"/>
                <a:gd name="T82" fmla="*/ 25 w 83"/>
                <a:gd name="T83" fmla="*/ 146 h 532"/>
                <a:gd name="T84" fmla="*/ 23 w 83"/>
                <a:gd name="T85" fmla="*/ 144 h 532"/>
                <a:gd name="T86" fmla="*/ 16 w 83"/>
                <a:gd name="T87" fmla="*/ 98 h 532"/>
                <a:gd name="T88" fmla="*/ 16 w 83"/>
                <a:gd name="T89" fmla="*/ 96 h 532"/>
                <a:gd name="T90" fmla="*/ 9 w 83"/>
                <a:gd name="T91" fmla="*/ 50 h 532"/>
                <a:gd name="T92" fmla="*/ 9 w 83"/>
                <a:gd name="T93" fmla="*/ 48 h 532"/>
                <a:gd name="T94" fmla="*/ 2 w 83"/>
                <a:gd name="T95" fmla="*/ 2 h 532"/>
                <a:gd name="T96" fmla="*/ 2 w 83"/>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532">
                  <a:moveTo>
                    <a:pt x="2" y="0"/>
                  </a:moveTo>
                  <a:lnTo>
                    <a:pt x="0" y="0"/>
                  </a:lnTo>
                  <a:lnTo>
                    <a:pt x="0" y="2"/>
                  </a:lnTo>
                  <a:lnTo>
                    <a:pt x="7" y="48"/>
                  </a:lnTo>
                  <a:lnTo>
                    <a:pt x="7" y="50"/>
                  </a:lnTo>
                  <a:lnTo>
                    <a:pt x="14" y="96"/>
                  </a:lnTo>
                  <a:lnTo>
                    <a:pt x="14" y="98"/>
                  </a:lnTo>
                  <a:lnTo>
                    <a:pt x="21" y="144"/>
                  </a:lnTo>
                  <a:lnTo>
                    <a:pt x="23" y="146"/>
                  </a:lnTo>
                  <a:lnTo>
                    <a:pt x="30" y="194"/>
                  </a:lnTo>
                  <a:lnTo>
                    <a:pt x="30" y="196"/>
                  </a:lnTo>
                  <a:lnTo>
                    <a:pt x="37" y="242"/>
                  </a:lnTo>
                  <a:lnTo>
                    <a:pt x="37" y="244"/>
                  </a:lnTo>
                  <a:lnTo>
                    <a:pt x="44" y="290"/>
                  </a:lnTo>
                  <a:lnTo>
                    <a:pt x="44" y="292"/>
                  </a:lnTo>
                  <a:lnTo>
                    <a:pt x="51" y="338"/>
                  </a:lnTo>
                  <a:lnTo>
                    <a:pt x="51" y="340"/>
                  </a:lnTo>
                  <a:lnTo>
                    <a:pt x="58" y="386"/>
                  </a:lnTo>
                  <a:lnTo>
                    <a:pt x="60" y="388"/>
                  </a:lnTo>
                  <a:lnTo>
                    <a:pt x="67" y="434"/>
                  </a:lnTo>
                  <a:lnTo>
                    <a:pt x="67" y="437"/>
                  </a:lnTo>
                  <a:lnTo>
                    <a:pt x="74" y="484"/>
                  </a:lnTo>
                  <a:lnTo>
                    <a:pt x="74" y="485"/>
                  </a:lnTo>
                  <a:lnTo>
                    <a:pt x="81" y="532"/>
                  </a:lnTo>
                  <a:lnTo>
                    <a:pt x="81" y="532"/>
                  </a:lnTo>
                  <a:lnTo>
                    <a:pt x="83" y="532"/>
                  </a:lnTo>
                  <a:lnTo>
                    <a:pt x="83" y="532"/>
                  </a:lnTo>
                  <a:lnTo>
                    <a:pt x="76" y="485"/>
                  </a:lnTo>
                  <a:lnTo>
                    <a:pt x="76" y="484"/>
                  </a:lnTo>
                  <a:lnTo>
                    <a:pt x="69" y="436"/>
                  </a:lnTo>
                  <a:lnTo>
                    <a:pt x="69" y="434"/>
                  </a:lnTo>
                  <a:lnTo>
                    <a:pt x="62" y="388"/>
                  </a:lnTo>
                  <a:lnTo>
                    <a:pt x="60" y="386"/>
                  </a:lnTo>
                  <a:lnTo>
                    <a:pt x="53" y="340"/>
                  </a:lnTo>
                  <a:lnTo>
                    <a:pt x="53" y="338"/>
                  </a:lnTo>
                  <a:lnTo>
                    <a:pt x="46" y="292"/>
                  </a:lnTo>
                  <a:lnTo>
                    <a:pt x="46" y="290"/>
                  </a:lnTo>
                  <a:lnTo>
                    <a:pt x="39" y="244"/>
                  </a:lnTo>
                  <a:lnTo>
                    <a:pt x="39" y="242"/>
                  </a:lnTo>
                  <a:lnTo>
                    <a:pt x="32" y="194"/>
                  </a:lnTo>
                  <a:lnTo>
                    <a:pt x="32" y="192"/>
                  </a:lnTo>
                  <a:lnTo>
                    <a:pt x="25" y="146"/>
                  </a:lnTo>
                  <a:lnTo>
                    <a:pt x="23" y="144"/>
                  </a:lnTo>
                  <a:lnTo>
                    <a:pt x="16" y="98"/>
                  </a:lnTo>
                  <a:lnTo>
                    <a:pt x="16" y="96"/>
                  </a:lnTo>
                  <a:lnTo>
                    <a:pt x="9" y="50"/>
                  </a:lnTo>
                  <a:lnTo>
                    <a:pt x="9" y="48"/>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006"/>
            <p:cNvSpPr/>
            <p:nvPr/>
          </p:nvSpPr>
          <p:spPr bwMode="auto">
            <a:xfrm>
              <a:off x="2993" y="2009"/>
              <a:ext cx="83" cy="532"/>
            </a:xfrm>
            <a:custGeom>
              <a:avLst/>
              <a:gdLst>
                <a:gd name="T0" fmla="*/ 1 w 83"/>
                <a:gd name="T1" fmla="*/ 0 h 532"/>
                <a:gd name="T2" fmla="*/ 0 w 83"/>
                <a:gd name="T3" fmla="*/ 0 h 532"/>
                <a:gd name="T4" fmla="*/ 0 w 83"/>
                <a:gd name="T5" fmla="*/ 2 h 532"/>
                <a:gd name="T6" fmla="*/ 7 w 83"/>
                <a:gd name="T7" fmla="*/ 48 h 532"/>
                <a:gd name="T8" fmla="*/ 7 w 83"/>
                <a:gd name="T9" fmla="*/ 50 h 532"/>
                <a:gd name="T10" fmla="*/ 14 w 83"/>
                <a:gd name="T11" fmla="*/ 96 h 532"/>
                <a:gd name="T12" fmla="*/ 16 w 83"/>
                <a:gd name="T13" fmla="*/ 98 h 532"/>
                <a:gd name="T14" fmla="*/ 23 w 83"/>
                <a:gd name="T15" fmla="*/ 144 h 532"/>
                <a:gd name="T16" fmla="*/ 23 w 83"/>
                <a:gd name="T17" fmla="*/ 146 h 532"/>
                <a:gd name="T18" fmla="*/ 30 w 83"/>
                <a:gd name="T19" fmla="*/ 192 h 532"/>
                <a:gd name="T20" fmla="*/ 30 w 83"/>
                <a:gd name="T21" fmla="*/ 194 h 532"/>
                <a:gd name="T22" fmla="*/ 37 w 83"/>
                <a:gd name="T23" fmla="*/ 240 h 532"/>
                <a:gd name="T24" fmla="*/ 37 w 83"/>
                <a:gd name="T25" fmla="*/ 242 h 532"/>
                <a:gd name="T26" fmla="*/ 44 w 83"/>
                <a:gd name="T27" fmla="*/ 290 h 532"/>
                <a:gd name="T28" fmla="*/ 44 w 83"/>
                <a:gd name="T29" fmla="*/ 292 h 532"/>
                <a:gd name="T30" fmla="*/ 51 w 83"/>
                <a:gd name="T31" fmla="*/ 338 h 532"/>
                <a:gd name="T32" fmla="*/ 53 w 83"/>
                <a:gd name="T33" fmla="*/ 340 h 532"/>
                <a:gd name="T34" fmla="*/ 60 w 83"/>
                <a:gd name="T35" fmla="*/ 386 h 532"/>
                <a:gd name="T36" fmla="*/ 60 w 83"/>
                <a:gd name="T37" fmla="*/ 388 h 532"/>
                <a:gd name="T38" fmla="*/ 67 w 83"/>
                <a:gd name="T39" fmla="*/ 434 h 532"/>
                <a:gd name="T40" fmla="*/ 67 w 83"/>
                <a:gd name="T41" fmla="*/ 436 h 532"/>
                <a:gd name="T42" fmla="*/ 74 w 83"/>
                <a:gd name="T43" fmla="*/ 482 h 532"/>
                <a:gd name="T44" fmla="*/ 74 w 83"/>
                <a:gd name="T45" fmla="*/ 484 h 532"/>
                <a:gd name="T46" fmla="*/ 81 w 83"/>
                <a:gd name="T47" fmla="*/ 530 h 532"/>
                <a:gd name="T48" fmla="*/ 81 w 83"/>
                <a:gd name="T49" fmla="*/ 532 h 532"/>
                <a:gd name="T50" fmla="*/ 83 w 83"/>
                <a:gd name="T51" fmla="*/ 532 h 532"/>
                <a:gd name="T52" fmla="*/ 83 w 83"/>
                <a:gd name="T53" fmla="*/ 530 h 532"/>
                <a:gd name="T54" fmla="*/ 76 w 83"/>
                <a:gd name="T55" fmla="*/ 484 h 532"/>
                <a:gd name="T56" fmla="*/ 76 w 83"/>
                <a:gd name="T57" fmla="*/ 482 h 532"/>
                <a:gd name="T58" fmla="*/ 69 w 83"/>
                <a:gd name="T59" fmla="*/ 436 h 532"/>
                <a:gd name="T60" fmla="*/ 69 w 83"/>
                <a:gd name="T61" fmla="*/ 434 h 532"/>
                <a:gd name="T62" fmla="*/ 62 w 83"/>
                <a:gd name="T63" fmla="*/ 388 h 532"/>
                <a:gd name="T64" fmla="*/ 62 w 83"/>
                <a:gd name="T65" fmla="*/ 386 h 532"/>
                <a:gd name="T66" fmla="*/ 55 w 83"/>
                <a:gd name="T67" fmla="*/ 340 h 532"/>
                <a:gd name="T68" fmla="*/ 55 w 83"/>
                <a:gd name="T69" fmla="*/ 338 h 532"/>
                <a:gd name="T70" fmla="*/ 46 w 83"/>
                <a:gd name="T71" fmla="*/ 290 h 532"/>
                <a:gd name="T72" fmla="*/ 46 w 83"/>
                <a:gd name="T73" fmla="*/ 288 h 532"/>
                <a:gd name="T74" fmla="*/ 39 w 83"/>
                <a:gd name="T75" fmla="*/ 242 h 532"/>
                <a:gd name="T76" fmla="*/ 39 w 83"/>
                <a:gd name="T77" fmla="*/ 240 h 532"/>
                <a:gd name="T78" fmla="*/ 32 w 83"/>
                <a:gd name="T79" fmla="*/ 194 h 532"/>
                <a:gd name="T80" fmla="*/ 32 w 83"/>
                <a:gd name="T81" fmla="*/ 192 h 532"/>
                <a:gd name="T82" fmla="*/ 24 w 83"/>
                <a:gd name="T83" fmla="*/ 146 h 532"/>
                <a:gd name="T84" fmla="*/ 24 w 83"/>
                <a:gd name="T85" fmla="*/ 144 h 532"/>
                <a:gd name="T86" fmla="*/ 17 w 83"/>
                <a:gd name="T87" fmla="*/ 98 h 532"/>
                <a:gd name="T88" fmla="*/ 16 w 83"/>
                <a:gd name="T89" fmla="*/ 96 h 532"/>
                <a:gd name="T90" fmla="*/ 8 w 83"/>
                <a:gd name="T91" fmla="*/ 50 h 532"/>
                <a:gd name="T92" fmla="*/ 8 w 83"/>
                <a:gd name="T93" fmla="*/ 48 h 532"/>
                <a:gd name="T94" fmla="*/ 1 w 83"/>
                <a:gd name="T95" fmla="*/ 0 h 532"/>
                <a:gd name="T96" fmla="*/ 1 w 83"/>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532">
                  <a:moveTo>
                    <a:pt x="1" y="0"/>
                  </a:moveTo>
                  <a:lnTo>
                    <a:pt x="0" y="0"/>
                  </a:lnTo>
                  <a:lnTo>
                    <a:pt x="0" y="2"/>
                  </a:lnTo>
                  <a:lnTo>
                    <a:pt x="7" y="48"/>
                  </a:lnTo>
                  <a:lnTo>
                    <a:pt x="7" y="50"/>
                  </a:lnTo>
                  <a:lnTo>
                    <a:pt x="14" y="96"/>
                  </a:lnTo>
                  <a:lnTo>
                    <a:pt x="16" y="98"/>
                  </a:lnTo>
                  <a:lnTo>
                    <a:pt x="23" y="144"/>
                  </a:lnTo>
                  <a:lnTo>
                    <a:pt x="23" y="146"/>
                  </a:lnTo>
                  <a:lnTo>
                    <a:pt x="30" y="192"/>
                  </a:lnTo>
                  <a:lnTo>
                    <a:pt x="30" y="194"/>
                  </a:lnTo>
                  <a:lnTo>
                    <a:pt x="37" y="240"/>
                  </a:lnTo>
                  <a:lnTo>
                    <a:pt x="37" y="242"/>
                  </a:lnTo>
                  <a:lnTo>
                    <a:pt x="44" y="290"/>
                  </a:lnTo>
                  <a:lnTo>
                    <a:pt x="44" y="292"/>
                  </a:lnTo>
                  <a:lnTo>
                    <a:pt x="51" y="338"/>
                  </a:lnTo>
                  <a:lnTo>
                    <a:pt x="53" y="340"/>
                  </a:lnTo>
                  <a:lnTo>
                    <a:pt x="60" y="386"/>
                  </a:lnTo>
                  <a:lnTo>
                    <a:pt x="60" y="388"/>
                  </a:lnTo>
                  <a:lnTo>
                    <a:pt x="67" y="434"/>
                  </a:lnTo>
                  <a:lnTo>
                    <a:pt x="67" y="436"/>
                  </a:lnTo>
                  <a:lnTo>
                    <a:pt x="74" y="482"/>
                  </a:lnTo>
                  <a:lnTo>
                    <a:pt x="74" y="484"/>
                  </a:lnTo>
                  <a:lnTo>
                    <a:pt x="81" y="530"/>
                  </a:lnTo>
                  <a:lnTo>
                    <a:pt x="81" y="532"/>
                  </a:lnTo>
                  <a:lnTo>
                    <a:pt x="83" y="532"/>
                  </a:lnTo>
                  <a:lnTo>
                    <a:pt x="83" y="530"/>
                  </a:lnTo>
                  <a:lnTo>
                    <a:pt x="76" y="484"/>
                  </a:lnTo>
                  <a:lnTo>
                    <a:pt x="76" y="482"/>
                  </a:lnTo>
                  <a:lnTo>
                    <a:pt x="69" y="436"/>
                  </a:lnTo>
                  <a:lnTo>
                    <a:pt x="69" y="434"/>
                  </a:lnTo>
                  <a:lnTo>
                    <a:pt x="62" y="388"/>
                  </a:lnTo>
                  <a:lnTo>
                    <a:pt x="62" y="386"/>
                  </a:lnTo>
                  <a:lnTo>
                    <a:pt x="55" y="340"/>
                  </a:lnTo>
                  <a:lnTo>
                    <a:pt x="55" y="338"/>
                  </a:lnTo>
                  <a:lnTo>
                    <a:pt x="46" y="290"/>
                  </a:lnTo>
                  <a:lnTo>
                    <a:pt x="46" y="288"/>
                  </a:lnTo>
                  <a:lnTo>
                    <a:pt x="39" y="242"/>
                  </a:lnTo>
                  <a:lnTo>
                    <a:pt x="39" y="240"/>
                  </a:lnTo>
                  <a:lnTo>
                    <a:pt x="32" y="194"/>
                  </a:lnTo>
                  <a:lnTo>
                    <a:pt x="32" y="192"/>
                  </a:lnTo>
                  <a:lnTo>
                    <a:pt x="24" y="146"/>
                  </a:lnTo>
                  <a:lnTo>
                    <a:pt x="24" y="144"/>
                  </a:lnTo>
                  <a:lnTo>
                    <a:pt x="17" y="98"/>
                  </a:lnTo>
                  <a:lnTo>
                    <a:pt x="16" y="96"/>
                  </a:lnTo>
                  <a:lnTo>
                    <a:pt x="8" y="50"/>
                  </a:lnTo>
                  <a:lnTo>
                    <a:pt x="8" y="48"/>
                  </a:lnTo>
                  <a:lnTo>
                    <a:pt x="1" y="0"/>
                  </a:lnTo>
                  <a:lnTo>
                    <a:pt x="1"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007"/>
            <p:cNvSpPr/>
            <p:nvPr/>
          </p:nvSpPr>
          <p:spPr bwMode="auto">
            <a:xfrm>
              <a:off x="2993" y="2009"/>
              <a:ext cx="83" cy="532"/>
            </a:xfrm>
            <a:custGeom>
              <a:avLst/>
              <a:gdLst>
                <a:gd name="T0" fmla="*/ 1 w 83"/>
                <a:gd name="T1" fmla="*/ 0 h 532"/>
                <a:gd name="T2" fmla="*/ 0 w 83"/>
                <a:gd name="T3" fmla="*/ 0 h 532"/>
                <a:gd name="T4" fmla="*/ 0 w 83"/>
                <a:gd name="T5" fmla="*/ 2 h 532"/>
                <a:gd name="T6" fmla="*/ 7 w 83"/>
                <a:gd name="T7" fmla="*/ 48 h 532"/>
                <a:gd name="T8" fmla="*/ 7 w 83"/>
                <a:gd name="T9" fmla="*/ 50 h 532"/>
                <a:gd name="T10" fmla="*/ 14 w 83"/>
                <a:gd name="T11" fmla="*/ 96 h 532"/>
                <a:gd name="T12" fmla="*/ 16 w 83"/>
                <a:gd name="T13" fmla="*/ 98 h 532"/>
                <a:gd name="T14" fmla="*/ 23 w 83"/>
                <a:gd name="T15" fmla="*/ 144 h 532"/>
                <a:gd name="T16" fmla="*/ 23 w 83"/>
                <a:gd name="T17" fmla="*/ 146 h 532"/>
                <a:gd name="T18" fmla="*/ 30 w 83"/>
                <a:gd name="T19" fmla="*/ 192 h 532"/>
                <a:gd name="T20" fmla="*/ 30 w 83"/>
                <a:gd name="T21" fmla="*/ 194 h 532"/>
                <a:gd name="T22" fmla="*/ 37 w 83"/>
                <a:gd name="T23" fmla="*/ 240 h 532"/>
                <a:gd name="T24" fmla="*/ 37 w 83"/>
                <a:gd name="T25" fmla="*/ 242 h 532"/>
                <a:gd name="T26" fmla="*/ 44 w 83"/>
                <a:gd name="T27" fmla="*/ 290 h 532"/>
                <a:gd name="T28" fmla="*/ 44 w 83"/>
                <a:gd name="T29" fmla="*/ 292 h 532"/>
                <a:gd name="T30" fmla="*/ 51 w 83"/>
                <a:gd name="T31" fmla="*/ 338 h 532"/>
                <a:gd name="T32" fmla="*/ 53 w 83"/>
                <a:gd name="T33" fmla="*/ 340 h 532"/>
                <a:gd name="T34" fmla="*/ 60 w 83"/>
                <a:gd name="T35" fmla="*/ 386 h 532"/>
                <a:gd name="T36" fmla="*/ 60 w 83"/>
                <a:gd name="T37" fmla="*/ 388 h 532"/>
                <a:gd name="T38" fmla="*/ 67 w 83"/>
                <a:gd name="T39" fmla="*/ 434 h 532"/>
                <a:gd name="T40" fmla="*/ 67 w 83"/>
                <a:gd name="T41" fmla="*/ 436 h 532"/>
                <a:gd name="T42" fmla="*/ 74 w 83"/>
                <a:gd name="T43" fmla="*/ 482 h 532"/>
                <a:gd name="T44" fmla="*/ 74 w 83"/>
                <a:gd name="T45" fmla="*/ 484 h 532"/>
                <a:gd name="T46" fmla="*/ 81 w 83"/>
                <a:gd name="T47" fmla="*/ 530 h 532"/>
                <a:gd name="T48" fmla="*/ 81 w 83"/>
                <a:gd name="T49" fmla="*/ 532 h 532"/>
                <a:gd name="T50" fmla="*/ 83 w 83"/>
                <a:gd name="T51" fmla="*/ 532 h 532"/>
                <a:gd name="T52" fmla="*/ 83 w 83"/>
                <a:gd name="T53" fmla="*/ 530 h 532"/>
                <a:gd name="T54" fmla="*/ 76 w 83"/>
                <a:gd name="T55" fmla="*/ 484 h 532"/>
                <a:gd name="T56" fmla="*/ 76 w 83"/>
                <a:gd name="T57" fmla="*/ 482 h 532"/>
                <a:gd name="T58" fmla="*/ 69 w 83"/>
                <a:gd name="T59" fmla="*/ 436 h 532"/>
                <a:gd name="T60" fmla="*/ 69 w 83"/>
                <a:gd name="T61" fmla="*/ 434 h 532"/>
                <a:gd name="T62" fmla="*/ 62 w 83"/>
                <a:gd name="T63" fmla="*/ 388 h 532"/>
                <a:gd name="T64" fmla="*/ 62 w 83"/>
                <a:gd name="T65" fmla="*/ 386 h 532"/>
                <a:gd name="T66" fmla="*/ 55 w 83"/>
                <a:gd name="T67" fmla="*/ 340 h 532"/>
                <a:gd name="T68" fmla="*/ 55 w 83"/>
                <a:gd name="T69" fmla="*/ 338 h 532"/>
                <a:gd name="T70" fmla="*/ 46 w 83"/>
                <a:gd name="T71" fmla="*/ 290 h 532"/>
                <a:gd name="T72" fmla="*/ 46 w 83"/>
                <a:gd name="T73" fmla="*/ 288 h 532"/>
                <a:gd name="T74" fmla="*/ 39 w 83"/>
                <a:gd name="T75" fmla="*/ 242 h 532"/>
                <a:gd name="T76" fmla="*/ 39 w 83"/>
                <a:gd name="T77" fmla="*/ 240 h 532"/>
                <a:gd name="T78" fmla="*/ 32 w 83"/>
                <a:gd name="T79" fmla="*/ 194 h 532"/>
                <a:gd name="T80" fmla="*/ 32 w 83"/>
                <a:gd name="T81" fmla="*/ 192 h 532"/>
                <a:gd name="T82" fmla="*/ 24 w 83"/>
                <a:gd name="T83" fmla="*/ 146 h 532"/>
                <a:gd name="T84" fmla="*/ 24 w 83"/>
                <a:gd name="T85" fmla="*/ 144 h 532"/>
                <a:gd name="T86" fmla="*/ 17 w 83"/>
                <a:gd name="T87" fmla="*/ 98 h 532"/>
                <a:gd name="T88" fmla="*/ 16 w 83"/>
                <a:gd name="T89" fmla="*/ 96 h 532"/>
                <a:gd name="T90" fmla="*/ 8 w 83"/>
                <a:gd name="T91" fmla="*/ 50 h 532"/>
                <a:gd name="T92" fmla="*/ 8 w 83"/>
                <a:gd name="T93" fmla="*/ 48 h 532"/>
                <a:gd name="T94" fmla="*/ 1 w 83"/>
                <a:gd name="T95" fmla="*/ 0 h 532"/>
                <a:gd name="T96" fmla="*/ 1 w 83"/>
                <a:gd name="T9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532">
                  <a:moveTo>
                    <a:pt x="1" y="0"/>
                  </a:moveTo>
                  <a:lnTo>
                    <a:pt x="0" y="0"/>
                  </a:lnTo>
                  <a:lnTo>
                    <a:pt x="0" y="2"/>
                  </a:lnTo>
                  <a:lnTo>
                    <a:pt x="7" y="48"/>
                  </a:lnTo>
                  <a:lnTo>
                    <a:pt x="7" y="50"/>
                  </a:lnTo>
                  <a:lnTo>
                    <a:pt x="14" y="96"/>
                  </a:lnTo>
                  <a:lnTo>
                    <a:pt x="16" y="98"/>
                  </a:lnTo>
                  <a:lnTo>
                    <a:pt x="23" y="144"/>
                  </a:lnTo>
                  <a:lnTo>
                    <a:pt x="23" y="146"/>
                  </a:lnTo>
                  <a:lnTo>
                    <a:pt x="30" y="192"/>
                  </a:lnTo>
                  <a:lnTo>
                    <a:pt x="30" y="194"/>
                  </a:lnTo>
                  <a:lnTo>
                    <a:pt x="37" y="240"/>
                  </a:lnTo>
                  <a:lnTo>
                    <a:pt x="37" y="242"/>
                  </a:lnTo>
                  <a:lnTo>
                    <a:pt x="44" y="290"/>
                  </a:lnTo>
                  <a:lnTo>
                    <a:pt x="44" y="292"/>
                  </a:lnTo>
                  <a:lnTo>
                    <a:pt x="51" y="338"/>
                  </a:lnTo>
                  <a:lnTo>
                    <a:pt x="53" y="340"/>
                  </a:lnTo>
                  <a:lnTo>
                    <a:pt x="60" y="386"/>
                  </a:lnTo>
                  <a:lnTo>
                    <a:pt x="60" y="388"/>
                  </a:lnTo>
                  <a:lnTo>
                    <a:pt x="67" y="434"/>
                  </a:lnTo>
                  <a:lnTo>
                    <a:pt x="67" y="436"/>
                  </a:lnTo>
                  <a:lnTo>
                    <a:pt x="74" y="482"/>
                  </a:lnTo>
                  <a:lnTo>
                    <a:pt x="74" y="484"/>
                  </a:lnTo>
                  <a:lnTo>
                    <a:pt x="81" y="530"/>
                  </a:lnTo>
                  <a:lnTo>
                    <a:pt x="81" y="532"/>
                  </a:lnTo>
                  <a:lnTo>
                    <a:pt x="83" y="532"/>
                  </a:lnTo>
                  <a:lnTo>
                    <a:pt x="83" y="530"/>
                  </a:lnTo>
                  <a:lnTo>
                    <a:pt x="76" y="484"/>
                  </a:lnTo>
                  <a:lnTo>
                    <a:pt x="76" y="482"/>
                  </a:lnTo>
                  <a:lnTo>
                    <a:pt x="69" y="436"/>
                  </a:lnTo>
                  <a:lnTo>
                    <a:pt x="69" y="434"/>
                  </a:lnTo>
                  <a:lnTo>
                    <a:pt x="62" y="388"/>
                  </a:lnTo>
                  <a:lnTo>
                    <a:pt x="62" y="386"/>
                  </a:lnTo>
                  <a:lnTo>
                    <a:pt x="55" y="340"/>
                  </a:lnTo>
                  <a:lnTo>
                    <a:pt x="55" y="338"/>
                  </a:lnTo>
                  <a:lnTo>
                    <a:pt x="46" y="290"/>
                  </a:lnTo>
                  <a:lnTo>
                    <a:pt x="46" y="288"/>
                  </a:lnTo>
                  <a:lnTo>
                    <a:pt x="39" y="242"/>
                  </a:lnTo>
                  <a:lnTo>
                    <a:pt x="39" y="240"/>
                  </a:lnTo>
                  <a:lnTo>
                    <a:pt x="32" y="194"/>
                  </a:lnTo>
                  <a:lnTo>
                    <a:pt x="32" y="192"/>
                  </a:lnTo>
                  <a:lnTo>
                    <a:pt x="24" y="146"/>
                  </a:lnTo>
                  <a:lnTo>
                    <a:pt x="24" y="144"/>
                  </a:lnTo>
                  <a:lnTo>
                    <a:pt x="17" y="98"/>
                  </a:lnTo>
                  <a:lnTo>
                    <a:pt x="16" y="96"/>
                  </a:lnTo>
                  <a:lnTo>
                    <a:pt x="8" y="50"/>
                  </a:lnTo>
                  <a:lnTo>
                    <a:pt x="8" y="48"/>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008"/>
            <p:cNvSpPr/>
            <p:nvPr/>
          </p:nvSpPr>
          <p:spPr bwMode="auto">
            <a:xfrm>
              <a:off x="2941" y="2016"/>
              <a:ext cx="84" cy="533"/>
            </a:xfrm>
            <a:custGeom>
              <a:avLst/>
              <a:gdLst>
                <a:gd name="T0" fmla="*/ 2 w 84"/>
                <a:gd name="T1" fmla="*/ 0 h 533"/>
                <a:gd name="T2" fmla="*/ 0 w 84"/>
                <a:gd name="T3" fmla="*/ 2 h 533"/>
                <a:gd name="T4" fmla="*/ 0 w 84"/>
                <a:gd name="T5" fmla="*/ 2 h 533"/>
                <a:gd name="T6" fmla="*/ 7 w 84"/>
                <a:gd name="T7" fmla="*/ 48 h 533"/>
                <a:gd name="T8" fmla="*/ 7 w 84"/>
                <a:gd name="T9" fmla="*/ 50 h 533"/>
                <a:gd name="T10" fmla="*/ 14 w 84"/>
                <a:gd name="T11" fmla="*/ 96 h 533"/>
                <a:gd name="T12" fmla="*/ 14 w 84"/>
                <a:gd name="T13" fmla="*/ 100 h 533"/>
                <a:gd name="T14" fmla="*/ 21 w 84"/>
                <a:gd name="T15" fmla="*/ 146 h 533"/>
                <a:gd name="T16" fmla="*/ 21 w 84"/>
                <a:gd name="T17" fmla="*/ 148 h 533"/>
                <a:gd name="T18" fmla="*/ 28 w 84"/>
                <a:gd name="T19" fmla="*/ 194 h 533"/>
                <a:gd name="T20" fmla="*/ 28 w 84"/>
                <a:gd name="T21" fmla="*/ 196 h 533"/>
                <a:gd name="T22" fmla="*/ 37 w 84"/>
                <a:gd name="T23" fmla="*/ 242 h 533"/>
                <a:gd name="T24" fmla="*/ 37 w 84"/>
                <a:gd name="T25" fmla="*/ 244 h 533"/>
                <a:gd name="T26" fmla="*/ 44 w 84"/>
                <a:gd name="T27" fmla="*/ 290 h 533"/>
                <a:gd name="T28" fmla="*/ 44 w 84"/>
                <a:gd name="T29" fmla="*/ 292 h 533"/>
                <a:gd name="T30" fmla="*/ 52 w 84"/>
                <a:gd name="T31" fmla="*/ 338 h 533"/>
                <a:gd name="T32" fmla="*/ 52 w 84"/>
                <a:gd name="T33" fmla="*/ 340 h 533"/>
                <a:gd name="T34" fmla="*/ 59 w 84"/>
                <a:gd name="T35" fmla="*/ 386 h 533"/>
                <a:gd name="T36" fmla="*/ 59 w 84"/>
                <a:gd name="T37" fmla="*/ 389 h 533"/>
                <a:gd name="T38" fmla="*/ 66 w 84"/>
                <a:gd name="T39" fmla="*/ 436 h 533"/>
                <a:gd name="T40" fmla="*/ 68 w 84"/>
                <a:gd name="T41" fmla="*/ 437 h 533"/>
                <a:gd name="T42" fmla="*/ 75 w 84"/>
                <a:gd name="T43" fmla="*/ 484 h 533"/>
                <a:gd name="T44" fmla="*/ 75 w 84"/>
                <a:gd name="T45" fmla="*/ 485 h 533"/>
                <a:gd name="T46" fmla="*/ 82 w 84"/>
                <a:gd name="T47" fmla="*/ 532 h 533"/>
                <a:gd name="T48" fmla="*/ 82 w 84"/>
                <a:gd name="T49" fmla="*/ 533 h 533"/>
                <a:gd name="T50" fmla="*/ 84 w 84"/>
                <a:gd name="T51" fmla="*/ 532 h 533"/>
                <a:gd name="T52" fmla="*/ 84 w 84"/>
                <a:gd name="T53" fmla="*/ 532 h 533"/>
                <a:gd name="T54" fmla="*/ 76 w 84"/>
                <a:gd name="T55" fmla="*/ 485 h 533"/>
                <a:gd name="T56" fmla="*/ 76 w 84"/>
                <a:gd name="T57" fmla="*/ 484 h 533"/>
                <a:gd name="T58" fmla="*/ 69 w 84"/>
                <a:gd name="T59" fmla="*/ 437 h 533"/>
                <a:gd name="T60" fmla="*/ 68 w 84"/>
                <a:gd name="T61" fmla="*/ 434 h 533"/>
                <a:gd name="T62" fmla="*/ 60 w 84"/>
                <a:gd name="T63" fmla="*/ 388 h 533"/>
                <a:gd name="T64" fmla="*/ 60 w 84"/>
                <a:gd name="T65" fmla="*/ 386 h 533"/>
                <a:gd name="T66" fmla="*/ 53 w 84"/>
                <a:gd name="T67" fmla="*/ 340 h 533"/>
                <a:gd name="T68" fmla="*/ 53 w 84"/>
                <a:gd name="T69" fmla="*/ 338 h 533"/>
                <a:gd name="T70" fmla="*/ 46 w 84"/>
                <a:gd name="T71" fmla="*/ 292 h 533"/>
                <a:gd name="T72" fmla="*/ 46 w 84"/>
                <a:gd name="T73" fmla="*/ 290 h 533"/>
                <a:gd name="T74" fmla="*/ 39 w 84"/>
                <a:gd name="T75" fmla="*/ 244 h 533"/>
                <a:gd name="T76" fmla="*/ 39 w 84"/>
                <a:gd name="T77" fmla="*/ 242 h 533"/>
                <a:gd name="T78" fmla="*/ 30 w 84"/>
                <a:gd name="T79" fmla="*/ 196 h 533"/>
                <a:gd name="T80" fmla="*/ 30 w 84"/>
                <a:gd name="T81" fmla="*/ 194 h 533"/>
                <a:gd name="T82" fmla="*/ 23 w 84"/>
                <a:gd name="T83" fmla="*/ 146 h 533"/>
                <a:gd name="T84" fmla="*/ 23 w 84"/>
                <a:gd name="T85" fmla="*/ 144 h 533"/>
                <a:gd name="T86" fmla="*/ 16 w 84"/>
                <a:gd name="T87" fmla="*/ 98 h 533"/>
                <a:gd name="T88" fmla="*/ 16 w 84"/>
                <a:gd name="T89" fmla="*/ 96 h 533"/>
                <a:gd name="T90" fmla="*/ 9 w 84"/>
                <a:gd name="T91" fmla="*/ 50 h 533"/>
                <a:gd name="T92" fmla="*/ 9 w 84"/>
                <a:gd name="T93" fmla="*/ 48 h 533"/>
                <a:gd name="T94" fmla="*/ 2 w 84"/>
                <a:gd name="T95" fmla="*/ 2 h 533"/>
                <a:gd name="T96" fmla="*/ 2 w 84"/>
                <a:gd name="T97"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 h="533">
                  <a:moveTo>
                    <a:pt x="2" y="0"/>
                  </a:moveTo>
                  <a:lnTo>
                    <a:pt x="0" y="2"/>
                  </a:lnTo>
                  <a:lnTo>
                    <a:pt x="0" y="2"/>
                  </a:lnTo>
                  <a:lnTo>
                    <a:pt x="7" y="48"/>
                  </a:lnTo>
                  <a:lnTo>
                    <a:pt x="7" y="50"/>
                  </a:lnTo>
                  <a:lnTo>
                    <a:pt x="14" y="96"/>
                  </a:lnTo>
                  <a:lnTo>
                    <a:pt x="14" y="100"/>
                  </a:lnTo>
                  <a:lnTo>
                    <a:pt x="21" y="146"/>
                  </a:lnTo>
                  <a:lnTo>
                    <a:pt x="21" y="148"/>
                  </a:lnTo>
                  <a:lnTo>
                    <a:pt x="28" y="194"/>
                  </a:lnTo>
                  <a:lnTo>
                    <a:pt x="28" y="196"/>
                  </a:lnTo>
                  <a:lnTo>
                    <a:pt x="37" y="242"/>
                  </a:lnTo>
                  <a:lnTo>
                    <a:pt x="37" y="244"/>
                  </a:lnTo>
                  <a:lnTo>
                    <a:pt x="44" y="290"/>
                  </a:lnTo>
                  <a:lnTo>
                    <a:pt x="44" y="292"/>
                  </a:lnTo>
                  <a:lnTo>
                    <a:pt x="52" y="338"/>
                  </a:lnTo>
                  <a:lnTo>
                    <a:pt x="52" y="340"/>
                  </a:lnTo>
                  <a:lnTo>
                    <a:pt x="59" y="386"/>
                  </a:lnTo>
                  <a:lnTo>
                    <a:pt x="59" y="389"/>
                  </a:lnTo>
                  <a:lnTo>
                    <a:pt x="66" y="436"/>
                  </a:lnTo>
                  <a:lnTo>
                    <a:pt x="68" y="437"/>
                  </a:lnTo>
                  <a:lnTo>
                    <a:pt x="75" y="484"/>
                  </a:lnTo>
                  <a:lnTo>
                    <a:pt x="75" y="485"/>
                  </a:lnTo>
                  <a:lnTo>
                    <a:pt x="82" y="532"/>
                  </a:lnTo>
                  <a:lnTo>
                    <a:pt x="82" y="533"/>
                  </a:lnTo>
                  <a:lnTo>
                    <a:pt x="84" y="532"/>
                  </a:lnTo>
                  <a:lnTo>
                    <a:pt x="84" y="532"/>
                  </a:lnTo>
                  <a:lnTo>
                    <a:pt x="76" y="485"/>
                  </a:lnTo>
                  <a:lnTo>
                    <a:pt x="76" y="484"/>
                  </a:lnTo>
                  <a:lnTo>
                    <a:pt x="69" y="437"/>
                  </a:lnTo>
                  <a:lnTo>
                    <a:pt x="68" y="434"/>
                  </a:lnTo>
                  <a:lnTo>
                    <a:pt x="60" y="388"/>
                  </a:lnTo>
                  <a:lnTo>
                    <a:pt x="60" y="386"/>
                  </a:lnTo>
                  <a:lnTo>
                    <a:pt x="53" y="340"/>
                  </a:lnTo>
                  <a:lnTo>
                    <a:pt x="53" y="338"/>
                  </a:lnTo>
                  <a:lnTo>
                    <a:pt x="46" y="292"/>
                  </a:lnTo>
                  <a:lnTo>
                    <a:pt x="46" y="290"/>
                  </a:lnTo>
                  <a:lnTo>
                    <a:pt x="39" y="244"/>
                  </a:lnTo>
                  <a:lnTo>
                    <a:pt x="39" y="242"/>
                  </a:lnTo>
                  <a:lnTo>
                    <a:pt x="30" y="196"/>
                  </a:lnTo>
                  <a:lnTo>
                    <a:pt x="30" y="194"/>
                  </a:lnTo>
                  <a:lnTo>
                    <a:pt x="23" y="146"/>
                  </a:lnTo>
                  <a:lnTo>
                    <a:pt x="23" y="144"/>
                  </a:lnTo>
                  <a:lnTo>
                    <a:pt x="16" y="98"/>
                  </a:lnTo>
                  <a:lnTo>
                    <a:pt x="16" y="96"/>
                  </a:lnTo>
                  <a:lnTo>
                    <a:pt x="9" y="50"/>
                  </a:lnTo>
                  <a:lnTo>
                    <a:pt x="9" y="48"/>
                  </a:lnTo>
                  <a:lnTo>
                    <a:pt x="2" y="2"/>
                  </a:lnTo>
                  <a:lnTo>
                    <a:pt x="2" y="0"/>
                  </a:lnTo>
                  <a:close/>
                </a:path>
              </a:pathLst>
            </a:custGeom>
            <a:solidFill>
              <a:srgbClr val="80BDE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4" name="Freeform 1011"/>
          <p:cNvSpPr/>
          <p:nvPr/>
        </p:nvSpPr>
        <p:spPr bwMode="auto">
          <a:xfrm>
            <a:off x="1425099" y="3791145"/>
            <a:ext cx="1473200" cy="1084263"/>
          </a:xfrm>
          <a:custGeom>
            <a:avLst/>
            <a:gdLst>
              <a:gd name="T0" fmla="*/ 3 w 928"/>
              <a:gd name="T1" fmla="*/ 683 h 683"/>
              <a:gd name="T2" fmla="*/ 0 w 928"/>
              <a:gd name="T3" fmla="*/ 663 h 683"/>
              <a:gd name="T4" fmla="*/ 119 w 928"/>
              <a:gd name="T5" fmla="*/ 405 h 683"/>
              <a:gd name="T6" fmla="*/ 231 w 928"/>
              <a:gd name="T7" fmla="*/ 439 h 683"/>
              <a:gd name="T8" fmla="*/ 321 w 928"/>
              <a:gd name="T9" fmla="*/ 325 h 683"/>
              <a:gd name="T10" fmla="*/ 499 w 928"/>
              <a:gd name="T11" fmla="*/ 398 h 683"/>
              <a:gd name="T12" fmla="*/ 642 w 928"/>
              <a:gd name="T13" fmla="*/ 329 h 683"/>
              <a:gd name="T14" fmla="*/ 845 w 928"/>
              <a:gd name="T15" fmla="*/ 249 h 683"/>
              <a:gd name="T16" fmla="*/ 895 w 928"/>
              <a:gd name="T17" fmla="*/ 53 h 683"/>
              <a:gd name="T18" fmla="*/ 880 w 928"/>
              <a:gd name="T19" fmla="*/ 48 h 683"/>
              <a:gd name="T20" fmla="*/ 919 w 928"/>
              <a:gd name="T21" fmla="*/ 0 h 683"/>
              <a:gd name="T22" fmla="*/ 928 w 928"/>
              <a:gd name="T23" fmla="*/ 60 h 683"/>
              <a:gd name="T24" fmla="*/ 916 w 928"/>
              <a:gd name="T25" fmla="*/ 59 h 683"/>
              <a:gd name="T26" fmla="*/ 863 w 928"/>
              <a:gd name="T27" fmla="*/ 265 h 683"/>
              <a:gd name="T28" fmla="*/ 649 w 928"/>
              <a:gd name="T29" fmla="*/ 349 h 683"/>
              <a:gd name="T30" fmla="*/ 499 w 928"/>
              <a:gd name="T31" fmla="*/ 423 h 683"/>
              <a:gd name="T32" fmla="*/ 328 w 928"/>
              <a:gd name="T33" fmla="*/ 352 h 683"/>
              <a:gd name="T34" fmla="*/ 239 w 928"/>
              <a:gd name="T35" fmla="*/ 464 h 683"/>
              <a:gd name="T36" fmla="*/ 131 w 928"/>
              <a:gd name="T37" fmla="*/ 432 h 683"/>
              <a:gd name="T38" fmla="*/ 17 w 928"/>
              <a:gd name="T39" fmla="*/ 681 h 683"/>
              <a:gd name="T40" fmla="*/ 3 w 928"/>
              <a:gd name="T41" fmla="*/ 683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8" h="683">
                <a:moveTo>
                  <a:pt x="3" y="683"/>
                </a:moveTo>
                <a:lnTo>
                  <a:pt x="0" y="663"/>
                </a:lnTo>
                <a:lnTo>
                  <a:pt x="119" y="405"/>
                </a:lnTo>
                <a:lnTo>
                  <a:pt x="231" y="439"/>
                </a:lnTo>
                <a:lnTo>
                  <a:pt x="321" y="325"/>
                </a:lnTo>
                <a:lnTo>
                  <a:pt x="499" y="398"/>
                </a:lnTo>
                <a:lnTo>
                  <a:pt x="642" y="329"/>
                </a:lnTo>
                <a:lnTo>
                  <a:pt x="845" y="249"/>
                </a:lnTo>
                <a:lnTo>
                  <a:pt x="895" y="53"/>
                </a:lnTo>
                <a:lnTo>
                  <a:pt x="880" y="48"/>
                </a:lnTo>
                <a:lnTo>
                  <a:pt x="919" y="0"/>
                </a:lnTo>
                <a:lnTo>
                  <a:pt x="928" y="60"/>
                </a:lnTo>
                <a:lnTo>
                  <a:pt x="916" y="59"/>
                </a:lnTo>
                <a:lnTo>
                  <a:pt x="863" y="265"/>
                </a:lnTo>
                <a:lnTo>
                  <a:pt x="649" y="349"/>
                </a:lnTo>
                <a:lnTo>
                  <a:pt x="499" y="423"/>
                </a:lnTo>
                <a:lnTo>
                  <a:pt x="328" y="352"/>
                </a:lnTo>
                <a:lnTo>
                  <a:pt x="239" y="464"/>
                </a:lnTo>
                <a:lnTo>
                  <a:pt x="131" y="432"/>
                </a:lnTo>
                <a:lnTo>
                  <a:pt x="17" y="681"/>
                </a:lnTo>
                <a:lnTo>
                  <a:pt x="3" y="683"/>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3" name="Freeform 1020"/>
          <p:cNvSpPr/>
          <p:nvPr/>
        </p:nvSpPr>
        <p:spPr bwMode="auto">
          <a:xfrm>
            <a:off x="5730082" y="3758125"/>
            <a:ext cx="230187" cy="285750"/>
          </a:xfrm>
          <a:custGeom>
            <a:avLst/>
            <a:gdLst>
              <a:gd name="T0" fmla="*/ 113 w 145"/>
              <a:gd name="T1" fmla="*/ 80 h 180"/>
              <a:gd name="T2" fmla="*/ 119 w 145"/>
              <a:gd name="T3" fmla="*/ 50 h 180"/>
              <a:gd name="T4" fmla="*/ 117 w 145"/>
              <a:gd name="T5" fmla="*/ 50 h 180"/>
              <a:gd name="T6" fmla="*/ 106 w 145"/>
              <a:gd name="T7" fmla="*/ 77 h 180"/>
              <a:gd name="T8" fmla="*/ 74 w 145"/>
              <a:gd name="T9" fmla="*/ 139 h 180"/>
              <a:gd name="T10" fmla="*/ 65 w 145"/>
              <a:gd name="T11" fmla="*/ 141 h 180"/>
              <a:gd name="T12" fmla="*/ 35 w 145"/>
              <a:gd name="T13" fmla="*/ 87 h 180"/>
              <a:gd name="T14" fmla="*/ 28 w 145"/>
              <a:gd name="T15" fmla="*/ 64 h 180"/>
              <a:gd name="T16" fmla="*/ 26 w 145"/>
              <a:gd name="T17" fmla="*/ 64 h 180"/>
              <a:gd name="T18" fmla="*/ 30 w 145"/>
              <a:gd name="T19" fmla="*/ 94 h 180"/>
              <a:gd name="T20" fmla="*/ 26 w 145"/>
              <a:gd name="T21" fmla="*/ 174 h 180"/>
              <a:gd name="T22" fmla="*/ 0 w 145"/>
              <a:gd name="T23" fmla="*/ 180 h 180"/>
              <a:gd name="T24" fmla="*/ 7 w 145"/>
              <a:gd name="T25" fmla="*/ 23 h 180"/>
              <a:gd name="T26" fmla="*/ 32 w 145"/>
              <a:gd name="T27" fmla="*/ 20 h 180"/>
              <a:gd name="T28" fmla="*/ 65 w 145"/>
              <a:gd name="T29" fmla="*/ 85 h 180"/>
              <a:gd name="T30" fmla="*/ 71 w 145"/>
              <a:gd name="T31" fmla="*/ 101 h 180"/>
              <a:gd name="T32" fmla="*/ 71 w 145"/>
              <a:gd name="T33" fmla="*/ 101 h 180"/>
              <a:gd name="T34" fmla="*/ 78 w 145"/>
              <a:gd name="T35" fmla="*/ 82 h 180"/>
              <a:gd name="T36" fmla="*/ 117 w 145"/>
              <a:gd name="T37" fmla="*/ 5 h 180"/>
              <a:gd name="T38" fmla="*/ 145 w 145"/>
              <a:gd name="T39" fmla="*/ 0 h 180"/>
              <a:gd name="T40" fmla="*/ 138 w 145"/>
              <a:gd name="T41" fmla="*/ 157 h 180"/>
              <a:gd name="T42" fmla="*/ 110 w 145"/>
              <a:gd name="T43" fmla="*/ 162 h 180"/>
              <a:gd name="T44" fmla="*/ 113 w 145"/>
              <a:gd name="T45" fmla="*/ 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 h="180">
                <a:moveTo>
                  <a:pt x="113" y="80"/>
                </a:moveTo>
                <a:lnTo>
                  <a:pt x="119" y="50"/>
                </a:lnTo>
                <a:lnTo>
                  <a:pt x="117" y="50"/>
                </a:lnTo>
                <a:lnTo>
                  <a:pt x="106" y="77"/>
                </a:lnTo>
                <a:lnTo>
                  <a:pt x="74" y="139"/>
                </a:lnTo>
                <a:lnTo>
                  <a:pt x="65" y="141"/>
                </a:lnTo>
                <a:lnTo>
                  <a:pt x="35" y="87"/>
                </a:lnTo>
                <a:lnTo>
                  <a:pt x="28" y="64"/>
                </a:lnTo>
                <a:lnTo>
                  <a:pt x="26" y="64"/>
                </a:lnTo>
                <a:lnTo>
                  <a:pt x="30" y="94"/>
                </a:lnTo>
                <a:lnTo>
                  <a:pt x="26" y="174"/>
                </a:lnTo>
                <a:lnTo>
                  <a:pt x="0" y="180"/>
                </a:lnTo>
                <a:lnTo>
                  <a:pt x="7" y="23"/>
                </a:lnTo>
                <a:lnTo>
                  <a:pt x="32" y="20"/>
                </a:lnTo>
                <a:lnTo>
                  <a:pt x="65" y="85"/>
                </a:lnTo>
                <a:lnTo>
                  <a:pt x="71" y="101"/>
                </a:lnTo>
                <a:lnTo>
                  <a:pt x="71" y="101"/>
                </a:lnTo>
                <a:lnTo>
                  <a:pt x="78" y="82"/>
                </a:lnTo>
                <a:lnTo>
                  <a:pt x="117" y="5"/>
                </a:lnTo>
                <a:lnTo>
                  <a:pt x="145" y="0"/>
                </a:lnTo>
                <a:lnTo>
                  <a:pt x="138" y="157"/>
                </a:lnTo>
                <a:lnTo>
                  <a:pt x="110" y="162"/>
                </a:lnTo>
                <a:lnTo>
                  <a:pt x="113" y="8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022"/>
          <p:cNvSpPr/>
          <p:nvPr/>
        </p:nvSpPr>
        <p:spPr bwMode="auto">
          <a:xfrm>
            <a:off x="6022499" y="4001012"/>
            <a:ext cx="147637" cy="269875"/>
          </a:xfrm>
          <a:custGeom>
            <a:avLst/>
            <a:gdLst>
              <a:gd name="T0" fmla="*/ 8 w 93"/>
              <a:gd name="T1" fmla="*/ 14 h 170"/>
              <a:gd name="T2" fmla="*/ 36 w 93"/>
              <a:gd name="T3" fmla="*/ 8 h 170"/>
              <a:gd name="T4" fmla="*/ 93 w 93"/>
              <a:gd name="T5" fmla="*/ 0 h 170"/>
              <a:gd name="T6" fmla="*/ 91 w 93"/>
              <a:gd name="T7" fmla="*/ 26 h 170"/>
              <a:gd name="T8" fmla="*/ 34 w 93"/>
              <a:gd name="T9" fmla="*/ 37 h 170"/>
              <a:gd name="T10" fmla="*/ 32 w 93"/>
              <a:gd name="T11" fmla="*/ 72 h 170"/>
              <a:gd name="T12" fmla="*/ 84 w 93"/>
              <a:gd name="T13" fmla="*/ 64 h 170"/>
              <a:gd name="T14" fmla="*/ 82 w 93"/>
              <a:gd name="T15" fmla="*/ 92 h 170"/>
              <a:gd name="T16" fmla="*/ 32 w 93"/>
              <a:gd name="T17" fmla="*/ 99 h 170"/>
              <a:gd name="T18" fmla="*/ 29 w 93"/>
              <a:gd name="T19" fmla="*/ 138 h 170"/>
              <a:gd name="T20" fmla="*/ 87 w 93"/>
              <a:gd name="T21" fmla="*/ 128 h 170"/>
              <a:gd name="T22" fmla="*/ 86 w 93"/>
              <a:gd name="T23" fmla="*/ 156 h 170"/>
              <a:gd name="T24" fmla="*/ 29 w 93"/>
              <a:gd name="T25" fmla="*/ 165 h 170"/>
              <a:gd name="T26" fmla="*/ 0 w 93"/>
              <a:gd name="T27" fmla="*/ 170 h 170"/>
              <a:gd name="T28" fmla="*/ 8 w 93"/>
              <a:gd name="T29" fmla="*/ 1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3" h="170">
                <a:moveTo>
                  <a:pt x="8" y="14"/>
                </a:moveTo>
                <a:lnTo>
                  <a:pt x="36" y="8"/>
                </a:lnTo>
                <a:lnTo>
                  <a:pt x="93" y="0"/>
                </a:lnTo>
                <a:lnTo>
                  <a:pt x="91" y="26"/>
                </a:lnTo>
                <a:lnTo>
                  <a:pt x="34" y="37"/>
                </a:lnTo>
                <a:lnTo>
                  <a:pt x="32" y="72"/>
                </a:lnTo>
                <a:lnTo>
                  <a:pt x="84" y="64"/>
                </a:lnTo>
                <a:lnTo>
                  <a:pt x="82" y="92"/>
                </a:lnTo>
                <a:lnTo>
                  <a:pt x="32" y="99"/>
                </a:lnTo>
                <a:lnTo>
                  <a:pt x="29" y="138"/>
                </a:lnTo>
                <a:lnTo>
                  <a:pt x="87" y="128"/>
                </a:lnTo>
                <a:lnTo>
                  <a:pt x="86" y="156"/>
                </a:lnTo>
                <a:lnTo>
                  <a:pt x="29" y="165"/>
                </a:lnTo>
                <a:lnTo>
                  <a:pt x="0" y="170"/>
                </a:lnTo>
                <a:lnTo>
                  <a:pt x="8" y="1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 name="文本框 1"/>
          <p:cNvSpPr txBox="1"/>
          <p:nvPr/>
        </p:nvSpPr>
        <p:spPr>
          <a:xfrm>
            <a:off x="5730240" y="2774315"/>
            <a:ext cx="4991735" cy="1076325"/>
          </a:xfrm>
          <a:prstGeom prst="rect">
            <a:avLst/>
          </a:prstGeom>
          <a:noFill/>
        </p:spPr>
        <p:txBody>
          <a:bodyPr wrap="square" rtlCol="0" anchor="t">
            <a:spAutoFit/>
          </a:bodyPr>
          <a:p>
            <a:pPr algn="ctr">
              <a:buClrTx/>
              <a:buSzTx/>
              <a:buFontTx/>
            </a:pPr>
            <a:r>
              <a:rPr lang="zh-CN" altLang="en-US" sz="3200" dirty="0">
                <a:solidFill>
                  <a:srgbClr val="336E7B"/>
                </a:solidFill>
                <a:latin typeface="时尚中黑简体" panose="01010104010101010101" pitchFamily="2" charset="-122"/>
                <a:ea typeface="时尚中黑简体" panose="01010104010101010101" pitchFamily="2" charset="-122"/>
              </a:rPr>
              <a:t>河南</a:t>
            </a:r>
            <a:r>
              <a:rPr lang="en-US" altLang="zh-CN" sz="3200" dirty="0">
                <a:solidFill>
                  <a:srgbClr val="336E7B"/>
                </a:solidFill>
                <a:latin typeface="时尚中黑简体" panose="01010104010101010101" pitchFamily="2" charset="-122"/>
                <a:ea typeface="时尚中黑简体" panose="01010104010101010101" pitchFamily="2" charset="-122"/>
              </a:rPr>
              <a:t>.</a:t>
            </a:r>
            <a:r>
              <a:rPr lang="zh-CN" altLang="en-US" sz="3200" dirty="0">
                <a:solidFill>
                  <a:srgbClr val="336E7B"/>
                </a:solidFill>
                <a:latin typeface="时尚中黑简体" panose="01010104010101010101" pitchFamily="2" charset="-122"/>
                <a:ea typeface="时尚中黑简体" panose="01010104010101010101" pitchFamily="2" charset="-122"/>
              </a:rPr>
              <a:t>郑州</a:t>
            </a:r>
            <a:r>
              <a:rPr lang="en-US" altLang="zh-CN" sz="3200" dirty="0">
                <a:solidFill>
                  <a:srgbClr val="336E7B"/>
                </a:solidFill>
                <a:latin typeface="时尚中黑简体" panose="01010104010101010101" pitchFamily="2" charset="-122"/>
                <a:ea typeface="时尚中黑简体" panose="01010104010101010101" pitchFamily="2" charset="-122"/>
              </a:rPr>
              <a:t>.</a:t>
            </a:r>
            <a:r>
              <a:rPr lang="zh-CN" altLang="en-US" sz="3200" dirty="0">
                <a:solidFill>
                  <a:srgbClr val="336E7B"/>
                </a:solidFill>
                <a:latin typeface="时尚中黑简体" panose="01010104010101010101" pitchFamily="2" charset="-122"/>
                <a:ea typeface="时尚中黑简体" panose="01010104010101010101" pitchFamily="2" charset="-122"/>
              </a:rPr>
              <a:t>高新技术开发区国家大学科技园</a:t>
            </a:r>
            <a:endParaRPr lang="zh-CN" altLang="en-US" sz="3200" dirty="0">
              <a:solidFill>
                <a:srgbClr val="336E7B"/>
              </a:solidFill>
              <a:latin typeface="时尚中黑简体" panose="01010104010101010101" pitchFamily="2" charset="-122"/>
              <a:ea typeface="时尚中黑简体" panose="01010104010101010101" pitchFamily="2" charset="-122"/>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ageCurlDouble"/>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nvSpPr>
        <p:spPr>
          <a:xfrm>
            <a:off x="0" y="1633928"/>
            <a:ext cx="12192000" cy="40173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框 1"/>
          <p:cNvSpPr txBox="1"/>
          <p:nvPr/>
        </p:nvSpPr>
        <p:spPr>
          <a:xfrm>
            <a:off x="5123543" y="201386"/>
            <a:ext cx="1944915" cy="58356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r>
              <a:rPr lang="zh-CN" altLang="en-US" sz="3200" dirty="0"/>
              <a:t>位</a:t>
            </a:r>
            <a:r>
              <a:rPr lang="en-US" altLang="zh-CN" sz="3200" dirty="0"/>
              <a:t>  </a:t>
            </a:r>
            <a:r>
              <a:rPr lang="zh-CN" altLang="en-US" sz="3200" dirty="0"/>
              <a:t>置</a:t>
            </a:r>
            <a:endParaRPr lang="zh-CN" altLang="en-US" sz="3200" dirty="0"/>
          </a:p>
        </p:txBody>
      </p:sp>
      <p:sp>
        <p:nvSpPr>
          <p:cNvPr id="3" name="文本框 2"/>
          <p:cNvSpPr txBox="1"/>
          <p:nvPr/>
        </p:nvSpPr>
        <p:spPr>
          <a:xfrm>
            <a:off x="5202061" y="687838"/>
            <a:ext cx="1787879" cy="20005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700" dirty="0">
                <a:solidFill>
                  <a:schemeClr val="accent5"/>
                </a:solidFill>
                <a:latin typeface="方正正黑简体" panose="02000000000000000000" pitchFamily="2" charset="-122"/>
                <a:ea typeface="方正正黑简体" panose="02000000000000000000" pitchFamily="2" charset="-122"/>
              </a:rPr>
              <a:t>Equipment advantages</a:t>
            </a:r>
            <a:endParaRPr lang="zh-CN" altLang="en-US" sz="700" dirty="0">
              <a:solidFill>
                <a:schemeClr val="accent5"/>
              </a:solidFill>
              <a:latin typeface="方正正黑简体" panose="02000000000000000000" pitchFamily="2" charset="-122"/>
              <a:ea typeface="方正正黑简体" panose="02000000000000000000" pitchFamily="2" charset="-122"/>
            </a:endParaRPr>
          </a:p>
        </p:txBody>
      </p:sp>
      <p:grpSp>
        <p:nvGrpSpPr>
          <p:cNvPr id="26" name="组合 25"/>
          <p:cNvGrpSpPr/>
          <p:nvPr/>
        </p:nvGrpSpPr>
        <p:grpSpPr>
          <a:xfrm>
            <a:off x="390525" y="1822450"/>
            <a:ext cx="3200400" cy="3649663"/>
            <a:chOff x="371475" y="1822450"/>
            <a:chExt cx="3200400" cy="3649663"/>
          </a:xfrm>
        </p:grpSpPr>
        <p:grpSp>
          <p:nvGrpSpPr>
            <p:cNvPr id="21" name="组合 20"/>
            <p:cNvGrpSpPr/>
            <p:nvPr/>
          </p:nvGrpSpPr>
          <p:grpSpPr>
            <a:xfrm>
              <a:off x="371475" y="1822450"/>
              <a:ext cx="3200400" cy="3649663"/>
              <a:chOff x="-9525" y="1822450"/>
              <a:chExt cx="3200400" cy="3649663"/>
            </a:xfrm>
          </p:grpSpPr>
          <p:sp>
            <p:nvSpPr>
              <p:cNvPr id="15" name="AutoShape 11"/>
              <p:cNvSpPr>
                <a:spLocks noChangeAspect="1" noChangeArrowheads="1" noTextEdit="1"/>
              </p:cNvSpPr>
              <p:nvPr/>
            </p:nvSpPr>
            <p:spPr bwMode="auto">
              <a:xfrm>
                <a:off x="0" y="1822450"/>
                <a:ext cx="3190875" cy="3640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 name="Rectangle 13"/>
              <p:cNvSpPr>
                <a:spLocks noChangeArrowheads="1"/>
              </p:cNvSpPr>
              <p:nvPr/>
            </p:nvSpPr>
            <p:spPr bwMode="auto">
              <a:xfrm>
                <a:off x="-9525" y="2046288"/>
                <a:ext cx="3190875" cy="3425825"/>
              </a:xfrm>
              <a:prstGeom prst="rect">
                <a:avLst/>
              </a:prstGeom>
              <a:solidFill>
                <a:srgbClr val="FFFE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 name="Rectangle 14"/>
              <p:cNvSpPr>
                <a:spLocks noChangeArrowheads="1"/>
              </p:cNvSpPr>
              <p:nvPr/>
            </p:nvSpPr>
            <p:spPr bwMode="auto">
              <a:xfrm>
                <a:off x="168275" y="2233613"/>
                <a:ext cx="2835275" cy="2165350"/>
              </a:xfrm>
              <a:prstGeom prst="rect">
                <a:avLst/>
              </a:prstGeom>
              <a:solidFill>
                <a:srgbClr val="5DCED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 name="Rectangle 17"/>
              <p:cNvSpPr>
                <a:spLocks noChangeArrowheads="1"/>
              </p:cNvSpPr>
              <p:nvPr/>
            </p:nvSpPr>
            <p:spPr bwMode="auto">
              <a:xfrm>
                <a:off x="904875" y="1822450"/>
                <a:ext cx="1362075" cy="317500"/>
              </a:xfrm>
              <a:prstGeom prst="rect">
                <a:avLst/>
              </a:prstGeom>
              <a:solidFill>
                <a:srgbClr val="FF6C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sp>
          <p:nvSpPr>
            <p:cNvPr id="25" name="文本框 24"/>
            <p:cNvSpPr txBox="1"/>
            <p:nvPr/>
          </p:nvSpPr>
          <p:spPr>
            <a:xfrm>
              <a:off x="871537" y="4670426"/>
              <a:ext cx="2190750" cy="368300"/>
            </a:xfrm>
            <a:prstGeom prst="rect">
              <a:avLst/>
            </a:prstGeom>
            <a:noFill/>
          </p:spPr>
          <p:txBody>
            <a:bodyPr wrap="square" rtlCol="0">
              <a:spAutoFit/>
            </a:bodyPr>
            <a:lstStyle>
              <a:defPPr>
                <a:defRPr lang="zh-CN"/>
              </a:defPPr>
              <a:lvl1pPr algn="ctr">
                <a:defRPr sz="3200">
                  <a:solidFill>
                    <a:srgbClr val="336E7B"/>
                  </a:solidFill>
                  <a:latin typeface="时尚中黑简体" panose="01010104010101010101" pitchFamily="2" charset="-122"/>
                  <a:ea typeface="时尚中黑简体" panose="01010104010101010101" pitchFamily="2" charset="-122"/>
                </a:defRPr>
              </a:lvl1pPr>
            </a:lstStyle>
            <a:p>
              <a:r>
                <a:rPr lang="zh-CN" altLang="en-US" sz="1800" dirty="0">
                  <a:solidFill>
                    <a:schemeClr val="tx1">
                      <a:lumMod val="75000"/>
                      <a:lumOff val="25000"/>
                    </a:schemeClr>
                  </a:solidFill>
                </a:rPr>
                <a:t>政策支持</a:t>
              </a:r>
              <a:endParaRPr lang="zh-CN" altLang="en-US" sz="1800" dirty="0">
                <a:solidFill>
                  <a:schemeClr val="tx1">
                    <a:lumMod val="75000"/>
                    <a:lumOff val="25000"/>
                  </a:schemeClr>
                </a:solidFill>
              </a:endParaRPr>
            </a:p>
          </p:txBody>
        </p:sp>
      </p:grpSp>
      <p:grpSp>
        <p:nvGrpSpPr>
          <p:cNvPr id="29" name="组合 28"/>
          <p:cNvGrpSpPr/>
          <p:nvPr/>
        </p:nvGrpSpPr>
        <p:grpSpPr>
          <a:xfrm>
            <a:off x="4495800" y="1822450"/>
            <a:ext cx="3200400" cy="3649663"/>
            <a:chOff x="371475" y="1822450"/>
            <a:chExt cx="3200400" cy="3649663"/>
          </a:xfrm>
        </p:grpSpPr>
        <p:grpSp>
          <p:nvGrpSpPr>
            <p:cNvPr id="31" name="组合 30"/>
            <p:cNvGrpSpPr/>
            <p:nvPr/>
          </p:nvGrpSpPr>
          <p:grpSpPr>
            <a:xfrm>
              <a:off x="371475" y="1822450"/>
              <a:ext cx="3200400" cy="3649663"/>
              <a:chOff x="-9525" y="1822450"/>
              <a:chExt cx="3200400" cy="3649663"/>
            </a:xfrm>
          </p:grpSpPr>
          <p:sp>
            <p:nvSpPr>
              <p:cNvPr id="33" name="AutoShape 11"/>
              <p:cNvSpPr>
                <a:spLocks noChangeAspect="1" noChangeArrowheads="1" noTextEdit="1"/>
              </p:cNvSpPr>
              <p:nvPr/>
            </p:nvSpPr>
            <p:spPr bwMode="auto">
              <a:xfrm>
                <a:off x="0" y="1822450"/>
                <a:ext cx="3190875" cy="3640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 name="Rectangle 13"/>
              <p:cNvSpPr>
                <a:spLocks noChangeArrowheads="1"/>
              </p:cNvSpPr>
              <p:nvPr/>
            </p:nvSpPr>
            <p:spPr bwMode="auto">
              <a:xfrm>
                <a:off x="-9525" y="2046288"/>
                <a:ext cx="3190875" cy="3425825"/>
              </a:xfrm>
              <a:prstGeom prst="rect">
                <a:avLst/>
              </a:prstGeom>
              <a:solidFill>
                <a:srgbClr val="FFFE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 name="Rectangle 14"/>
              <p:cNvSpPr>
                <a:spLocks noChangeArrowheads="1"/>
              </p:cNvSpPr>
              <p:nvPr/>
            </p:nvSpPr>
            <p:spPr bwMode="auto">
              <a:xfrm>
                <a:off x="168275" y="2233613"/>
                <a:ext cx="2835275" cy="2165350"/>
              </a:xfrm>
              <a:prstGeom prst="rect">
                <a:avLst/>
              </a:prstGeom>
              <a:solidFill>
                <a:srgbClr val="5DCED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 name="Rectangle 17"/>
              <p:cNvSpPr>
                <a:spLocks noChangeArrowheads="1"/>
              </p:cNvSpPr>
              <p:nvPr/>
            </p:nvSpPr>
            <p:spPr bwMode="auto">
              <a:xfrm>
                <a:off x="904875" y="1822450"/>
                <a:ext cx="1362075" cy="317500"/>
              </a:xfrm>
              <a:prstGeom prst="rect">
                <a:avLst/>
              </a:prstGeom>
              <a:solidFill>
                <a:srgbClr val="FF6C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sp>
          <p:nvSpPr>
            <p:cNvPr id="32" name="文本框 31"/>
            <p:cNvSpPr txBox="1"/>
            <p:nvPr/>
          </p:nvSpPr>
          <p:spPr>
            <a:xfrm>
              <a:off x="871537" y="4670426"/>
              <a:ext cx="2190750" cy="368300"/>
            </a:xfrm>
            <a:prstGeom prst="rect">
              <a:avLst/>
            </a:prstGeom>
            <a:noFill/>
          </p:spPr>
          <p:txBody>
            <a:bodyPr wrap="square" rtlCol="0">
              <a:spAutoFit/>
            </a:bodyPr>
            <a:lstStyle>
              <a:defPPr>
                <a:defRPr lang="zh-CN"/>
              </a:defPPr>
              <a:lvl1pPr algn="ctr">
                <a:defRPr sz="3200">
                  <a:solidFill>
                    <a:srgbClr val="336E7B"/>
                  </a:solidFill>
                  <a:latin typeface="时尚中黑简体" panose="01010104010101010101" pitchFamily="2" charset="-122"/>
                  <a:ea typeface="时尚中黑简体" panose="01010104010101010101" pitchFamily="2" charset="-122"/>
                </a:defRPr>
              </a:lvl1pPr>
            </a:lstStyle>
            <a:p>
              <a:r>
                <a:rPr lang="zh-CN" altLang="en-US" sz="1800" dirty="0">
                  <a:solidFill>
                    <a:schemeClr val="tx1">
                      <a:lumMod val="75000"/>
                      <a:lumOff val="25000"/>
                    </a:schemeClr>
                  </a:solidFill>
                </a:rPr>
                <a:t>行业背景</a:t>
              </a:r>
              <a:endParaRPr lang="zh-CN" altLang="en-US" sz="1800" dirty="0">
                <a:solidFill>
                  <a:schemeClr val="tx1">
                    <a:lumMod val="75000"/>
                    <a:lumOff val="25000"/>
                  </a:schemeClr>
                </a:solidFill>
              </a:endParaRPr>
            </a:p>
          </p:txBody>
        </p:sp>
      </p:grpSp>
      <p:grpSp>
        <p:nvGrpSpPr>
          <p:cNvPr id="38" name="组合 37"/>
          <p:cNvGrpSpPr/>
          <p:nvPr/>
        </p:nvGrpSpPr>
        <p:grpSpPr>
          <a:xfrm>
            <a:off x="8601075" y="1822450"/>
            <a:ext cx="3200400" cy="3649663"/>
            <a:chOff x="371475" y="1822450"/>
            <a:chExt cx="3200400" cy="3649663"/>
          </a:xfrm>
        </p:grpSpPr>
        <p:grpSp>
          <p:nvGrpSpPr>
            <p:cNvPr id="40" name="组合 39"/>
            <p:cNvGrpSpPr/>
            <p:nvPr/>
          </p:nvGrpSpPr>
          <p:grpSpPr>
            <a:xfrm>
              <a:off x="371475" y="1822450"/>
              <a:ext cx="3200400" cy="3649663"/>
              <a:chOff x="-9525" y="1822450"/>
              <a:chExt cx="3200400" cy="3649663"/>
            </a:xfrm>
          </p:grpSpPr>
          <p:sp>
            <p:nvSpPr>
              <p:cNvPr id="42" name="AutoShape 11"/>
              <p:cNvSpPr>
                <a:spLocks noChangeAspect="1" noChangeArrowheads="1" noTextEdit="1"/>
              </p:cNvSpPr>
              <p:nvPr/>
            </p:nvSpPr>
            <p:spPr bwMode="auto">
              <a:xfrm>
                <a:off x="0" y="1822450"/>
                <a:ext cx="3190875" cy="3640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 name="Rectangle 13"/>
              <p:cNvSpPr>
                <a:spLocks noChangeArrowheads="1"/>
              </p:cNvSpPr>
              <p:nvPr/>
            </p:nvSpPr>
            <p:spPr bwMode="auto">
              <a:xfrm>
                <a:off x="-9525" y="2046288"/>
                <a:ext cx="3190875" cy="3425825"/>
              </a:xfrm>
              <a:prstGeom prst="rect">
                <a:avLst/>
              </a:prstGeom>
              <a:solidFill>
                <a:srgbClr val="FFFE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 name="Rectangle 14"/>
              <p:cNvSpPr>
                <a:spLocks noChangeArrowheads="1"/>
              </p:cNvSpPr>
              <p:nvPr/>
            </p:nvSpPr>
            <p:spPr bwMode="auto">
              <a:xfrm>
                <a:off x="168275" y="2233613"/>
                <a:ext cx="2835275" cy="2165350"/>
              </a:xfrm>
              <a:prstGeom prst="rect">
                <a:avLst/>
              </a:prstGeom>
              <a:solidFill>
                <a:srgbClr val="5DCED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 name="Rectangle 17"/>
              <p:cNvSpPr>
                <a:spLocks noChangeArrowheads="1"/>
              </p:cNvSpPr>
              <p:nvPr/>
            </p:nvSpPr>
            <p:spPr bwMode="auto">
              <a:xfrm>
                <a:off x="904875" y="1822450"/>
                <a:ext cx="1362075" cy="317500"/>
              </a:xfrm>
              <a:prstGeom prst="rect">
                <a:avLst/>
              </a:prstGeom>
              <a:solidFill>
                <a:srgbClr val="FF6C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sp>
          <p:nvSpPr>
            <p:cNvPr id="41" name="文本框 40"/>
            <p:cNvSpPr txBox="1"/>
            <p:nvPr/>
          </p:nvSpPr>
          <p:spPr>
            <a:xfrm>
              <a:off x="871537" y="4670426"/>
              <a:ext cx="2190750" cy="368300"/>
            </a:xfrm>
            <a:prstGeom prst="rect">
              <a:avLst/>
            </a:prstGeom>
            <a:noFill/>
          </p:spPr>
          <p:txBody>
            <a:bodyPr wrap="square" rtlCol="0">
              <a:spAutoFit/>
            </a:bodyPr>
            <a:lstStyle>
              <a:defPPr>
                <a:defRPr lang="zh-CN"/>
              </a:defPPr>
              <a:lvl1pPr algn="ctr">
                <a:defRPr sz="3200">
                  <a:solidFill>
                    <a:srgbClr val="336E7B"/>
                  </a:solidFill>
                  <a:latin typeface="时尚中黑简体" panose="01010104010101010101" pitchFamily="2" charset="-122"/>
                  <a:ea typeface="时尚中黑简体" panose="01010104010101010101" pitchFamily="2" charset="-122"/>
                </a:defRPr>
              </a:lvl1pPr>
            </a:lstStyle>
            <a:p>
              <a:r>
                <a:rPr lang="zh-CN" altLang="en-US" sz="1800" dirty="0">
                  <a:solidFill>
                    <a:schemeClr val="tx1">
                      <a:lumMod val="75000"/>
                      <a:lumOff val="25000"/>
                    </a:schemeClr>
                  </a:solidFill>
                </a:rPr>
                <a:t>高效能团队</a:t>
              </a:r>
              <a:endParaRPr lang="zh-CN" altLang="en-US" sz="1800" dirty="0">
                <a:solidFill>
                  <a:schemeClr val="tx1">
                    <a:lumMod val="75000"/>
                    <a:lumOff val="25000"/>
                  </a:schemeClr>
                </a:solidFill>
              </a:endParaRPr>
            </a:p>
          </p:txBody>
        </p:sp>
      </p:grpSp>
      <p:pic>
        <p:nvPicPr>
          <p:cNvPr id="4" name="图片 3" descr="9"/>
          <p:cNvPicPr>
            <a:picLocks noChangeAspect="1"/>
          </p:cNvPicPr>
          <p:nvPr/>
        </p:nvPicPr>
        <p:blipFill>
          <a:blip r:embed="rId1"/>
          <a:stretch>
            <a:fillRect/>
          </a:stretch>
        </p:blipFill>
        <p:spPr>
          <a:xfrm>
            <a:off x="581025" y="2139950"/>
            <a:ext cx="2822575" cy="3175635"/>
          </a:xfrm>
          <a:prstGeom prst="rect">
            <a:avLst/>
          </a:prstGeom>
        </p:spPr>
      </p:pic>
      <p:pic>
        <p:nvPicPr>
          <p:cNvPr id="8" name="图片 7" descr="6"/>
          <p:cNvPicPr>
            <a:picLocks noChangeAspect="1"/>
          </p:cNvPicPr>
          <p:nvPr/>
        </p:nvPicPr>
        <p:blipFill>
          <a:blip r:embed="rId2"/>
          <a:stretch>
            <a:fillRect/>
          </a:stretch>
        </p:blipFill>
        <p:spPr>
          <a:xfrm>
            <a:off x="4673600" y="2139950"/>
            <a:ext cx="2834005" cy="3175635"/>
          </a:xfrm>
          <a:prstGeom prst="rect">
            <a:avLst/>
          </a:prstGeom>
        </p:spPr>
      </p:pic>
      <p:pic>
        <p:nvPicPr>
          <p:cNvPr id="13" name="图片 12" descr="10"/>
          <p:cNvPicPr>
            <a:picLocks noChangeAspect="1"/>
          </p:cNvPicPr>
          <p:nvPr/>
        </p:nvPicPr>
        <p:blipFill>
          <a:blip r:embed="rId3"/>
          <a:stretch>
            <a:fillRect/>
          </a:stretch>
        </p:blipFill>
        <p:spPr>
          <a:xfrm>
            <a:off x="8777605" y="2233930"/>
            <a:ext cx="2844800" cy="3081655"/>
          </a:xfrm>
          <a:prstGeom prst="rect">
            <a:avLst/>
          </a:prstGeom>
        </p:spPr>
      </p:pic>
    </p:spTree>
  </p:cSld>
  <p:clrMapOvr>
    <a:masterClrMapping/>
  </p:clrMapOvr>
  <p:transition spd="med">
    <p:pull/>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 name="文本框 1033"/>
          <p:cNvSpPr txBox="1"/>
          <p:nvPr/>
        </p:nvSpPr>
        <p:spPr>
          <a:xfrm>
            <a:off x="5123543" y="201386"/>
            <a:ext cx="1944915" cy="58477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r>
              <a:rPr lang="zh-CN" altLang="en-US" sz="3200" dirty="0"/>
              <a:t>集团轨迹</a:t>
            </a:r>
            <a:endParaRPr lang="zh-CN" altLang="en-US" sz="3200" dirty="0"/>
          </a:p>
        </p:txBody>
      </p:sp>
      <p:sp>
        <p:nvSpPr>
          <p:cNvPr id="1035" name="文本框 1034"/>
          <p:cNvSpPr txBox="1"/>
          <p:nvPr/>
        </p:nvSpPr>
        <p:spPr>
          <a:xfrm>
            <a:off x="5202061" y="687838"/>
            <a:ext cx="1787879" cy="200055"/>
          </a:xfrm>
          <a:prstGeom prst="rect">
            <a:avLst/>
          </a:prstGeom>
          <a:noFill/>
        </p:spPr>
        <p:txBody>
          <a:bodyPr wrap="square" rtlCol="0">
            <a:spAutoFit/>
          </a:bodyPr>
          <a:lstStyle>
            <a:defPPr>
              <a:defRPr lang="zh-CN"/>
            </a:defPPr>
            <a:lvl1pPr algn="ctr">
              <a:defRPr sz="5400">
                <a:solidFill>
                  <a:srgbClr val="336E7B"/>
                </a:solidFill>
                <a:latin typeface="时尚中黑简体" panose="01010104010101010101" pitchFamily="2" charset="-122"/>
                <a:ea typeface="时尚中黑简体" panose="01010104010101010101" pitchFamily="2" charset="-122"/>
              </a:defRPr>
            </a:lvl1pPr>
          </a:lstStyle>
          <a:p>
            <a:pPr algn="dist"/>
            <a:r>
              <a:rPr lang="en-US" altLang="zh-CN" sz="700" dirty="0">
                <a:solidFill>
                  <a:schemeClr val="accent5"/>
                </a:solidFill>
                <a:latin typeface="方正正黑简体" panose="02000000000000000000" pitchFamily="2" charset="-122"/>
                <a:ea typeface="方正正黑简体" panose="02000000000000000000" pitchFamily="2" charset="-122"/>
              </a:rPr>
              <a:t>Development track</a:t>
            </a:r>
            <a:endParaRPr lang="zh-CN" altLang="en-US" sz="700" dirty="0">
              <a:solidFill>
                <a:schemeClr val="accent5"/>
              </a:solidFill>
              <a:latin typeface="方正正黑简体" panose="02000000000000000000" pitchFamily="2" charset="-122"/>
              <a:ea typeface="方正正黑简体" panose="02000000000000000000" pitchFamily="2" charset="-122"/>
            </a:endParaRPr>
          </a:p>
        </p:txBody>
      </p:sp>
      <p:cxnSp>
        <p:nvCxnSpPr>
          <p:cNvPr id="1037" name="直接连接符 1036"/>
          <p:cNvCxnSpPr/>
          <p:nvPr/>
        </p:nvCxnSpPr>
        <p:spPr>
          <a:xfrm>
            <a:off x="2775857" y="3889828"/>
            <a:ext cx="9416143"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2" name="组合 1"/>
          <p:cNvGrpSpPr/>
          <p:nvPr/>
        </p:nvGrpSpPr>
        <p:grpSpPr>
          <a:xfrm>
            <a:off x="2716086" y="2177475"/>
            <a:ext cx="2400552" cy="1205172"/>
            <a:chOff x="2716086" y="2207955"/>
            <a:chExt cx="2400552" cy="1205172"/>
          </a:xfrm>
        </p:grpSpPr>
        <p:sp>
          <p:nvSpPr>
            <p:cNvPr id="1051" name="KSO_Shape"/>
            <p:cNvSpPr/>
            <p:nvPr/>
          </p:nvSpPr>
          <p:spPr>
            <a:xfrm>
              <a:off x="2742519" y="2207955"/>
              <a:ext cx="2347687" cy="1205172"/>
            </a:xfrm>
            <a:prstGeom prst="wedgeRoundRectCallout">
              <a:avLst>
                <a:gd name="adj1" fmla="val -34811"/>
                <a:gd name="adj2" fmla="val 84549"/>
                <a:gd name="adj3" fmla="val 166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sp>
          <p:nvSpPr>
            <p:cNvPr id="1052" name="文本框 1051"/>
            <p:cNvSpPr txBox="1"/>
            <p:nvPr/>
          </p:nvSpPr>
          <p:spPr>
            <a:xfrm>
              <a:off x="2716086" y="2561207"/>
              <a:ext cx="2400552" cy="386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marL="285750" indent="-285750" algn="just">
                <a:lnSpc>
                  <a:spcPct val="120000"/>
                </a:lnSpc>
                <a:buFont typeface="Wingdings" panose="05000000000000000000" pitchFamily="2" charset="2"/>
                <a:buChar char="n"/>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pPr marL="0" indent="0" algn="ctr">
                <a:buNone/>
              </a:pPr>
              <a:r>
                <a:rPr lang="zh-CN" altLang="en-US" sz="1600" dirty="0">
                  <a:solidFill>
                    <a:schemeClr val="bg1"/>
                  </a:solidFill>
                </a:rPr>
                <a:t>郑州清扬软件科技</a:t>
              </a:r>
              <a:endParaRPr lang="zh-CN" altLang="en-US" sz="1600" dirty="0">
                <a:solidFill>
                  <a:schemeClr val="bg1"/>
                </a:solidFill>
              </a:endParaRPr>
            </a:p>
          </p:txBody>
        </p:sp>
      </p:grpSp>
      <p:sp>
        <p:nvSpPr>
          <p:cNvPr id="1053" name="文本框 1052"/>
          <p:cNvSpPr txBox="1"/>
          <p:nvPr/>
        </p:nvSpPr>
        <p:spPr>
          <a:xfrm>
            <a:off x="2558143" y="3882564"/>
            <a:ext cx="943429" cy="521970"/>
          </a:xfrm>
          <a:prstGeom prst="rect">
            <a:avLst/>
          </a:prstGeom>
          <a:noFill/>
        </p:spPr>
        <p:txBody>
          <a:bodyPr wrap="square" rtlCol="0">
            <a:spAutoFit/>
          </a:bodyPr>
          <a:lstStyle/>
          <a:p>
            <a:pPr algn="ctr"/>
            <a:r>
              <a:rPr lang="en-US" altLang="zh-CN" sz="2800" dirty="0">
                <a:solidFill>
                  <a:schemeClr val="tx1">
                    <a:lumMod val="65000"/>
                    <a:lumOff val="35000"/>
                  </a:schemeClr>
                </a:solidFill>
                <a:latin typeface="Agency FB" panose="020B0503020202020204" pitchFamily="34" charset="0"/>
              </a:rPr>
              <a:t>2010</a:t>
            </a:r>
            <a:endParaRPr lang="en-US" altLang="zh-CN" sz="2800" dirty="0">
              <a:solidFill>
                <a:schemeClr val="tx1">
                  <a:lumMod val="65000"/>
                  <a:lumOff val="35000"/>
                </a:schemeClr>
              </a:solidFill>
              <a:latin typeface="Agency FB" panose="020B0503020202020204" pitchFamily="34" charset="0"/>
            </a:endParaRPr>
          </a:p>
        </p:txBody>
      </p:sp>
      <p:sp>
        <p:nvSpPr>
          <p:cNvPr id="1054" name="文本框 1053"/>
          <p:cNvSpPr txBox="1"/>
          <p:nvPr/>
        </p:nvSpPr>
        <p:spPr>
          <a:xfrm>
            <a:off x="5531758" y="3366964"/>
            <a:ext cx="943429" cy="521970"/>
          </a:xfrm>
          <a:prstGeom prst="rect">
            <a:avLst/>
          </a:prstGeom>
          <a:noFill/>
        </p:spPr>
        <p:txBody>
          <a:bodyPr wrap="square" rtlCol="0">
            <a:spAutoFit/>
          </a:bodyPr>
          <a:lstStyle/>
          <a:p>
            <a:pPr algn="ctr"/>
            <a:r>
              <a:rPr lang="en-US" altLang="zh-CN" sz="2800" dirty="0">
                <a:solidFill>
                  <a:schemeClr val="tx1">
                    <a:lumMod val="65000"/>
                    <a:lumOff val="35000"/>
                  </a:schemeClr>
                </a:solidFill>
                <a:latin typeface="Agency FB" panose="020B0503020202020204" pitchFamily="34" charset="0"/>
              </a:rPr>
              <a:t>2015</a:t>
            </a:r>
            <a:endParaRPr lang="zh-CN" altLang="en-US" sz="2800" dirty="0">
              <a:solidFill>
                <a:schemeClr val="tx1">
                  <a:lumMod val="65000"/>
                  <a:lumOff val="35000"/>
                </a:schemeClr>
              </a:solidFill>
              <a:latin typeface="Agency FB" panose="020B0503020202020204" pitchFamily="34" charset="0"/>
            </a:endParaRPr>
          </a:p>
        </p:txBody>
      </p:sp>
      <p:sp>
        <p:nvSpPr>
          <p:cNvPr id="1057" name="文本框 1056"/>
          <p:cNvSpPr txBox="1"/>
          <p:nvPr/>
        </p:nvSpPr>
        <p:spPr>
          <a:xfrm>
            <a:off x="8505372" y="3883287"/>
            <a:ext cx="943429" cy="521970"/>
          </a:xfrm>
          <a:prstGeom prst="rect">
            <a:avLst/>
          </a:prstGeom>
          <a:noFill/>
        </p:spPr>
        <p:txBody>
          <a:bodyPr wrap="square" rtlCol="0">
            <a:spAutoFit/>
          </a:bodyPr>
          <a:lstStyle/>
          <a:p>
            <a:pPr algn="ctr"/>
            <a:r>
              <a:rPr lang="en-US" altLang="zh-CN" sz="2800" dirty="0">
                <a:solidFill>
                  <a:schemeClr val="tx1">
                    <a:lumMod val="65000"/>
                    <a:lumOff val="35000"/>
                  </a:schemeClr>
                </a:solidFill>
                <a:latin typeface="Agency FB" panose="020B0503020202020204" pitchFamily="34" charset="0"/>
              </a:rPr>
              <a:t>2018</a:t>
            </a:r>
            <a:endParaRPr lang="zh-CN" altLang="en-US" sz="2800" dirty="0">
              <a:solidFill>
                <a:schemeClr val="tx1">
                  <a:lumMod val="65000"/>
                  <a:lumOff val="35000"/>
                </a:schemeClr>
              </a:solidFill>
              <a:latin typeface="Agency FB" panose="020B0503020202020204" pitchFamily="34" charset="0"/>
            </a:endParaRPr>
          </a:p>
        </p:txBody>
      </p:sp>
      <p:sp>
        <p:nvSpPr>
          <p:cNvPr id="1059" name="文本框 1058"/>
          <p:cNvSpPr txBox="1"/>
          <p:nvPr/>
        </p:nvSpPr>
        <p:spPr>
          <a:xfrm>
            <a:off x="8655958" y="2444706"/>
            <a:ext cx="2188936"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marL="285750" indent="-285750" algn="just">
              <a:lnSpc>
                <a:spcPct val="120000"/>
              </a:lnSpc>
              <a:buFont typeface="Wingdings" panose="05000000000000000000" pitchFamily="2" charset="2"/>
              <a:buChar char="n"/>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pPr marL="0" indent="0" algn="dist">
              <a:buNone/>
            </a:pPr>
            <a:r>
              <a:rPr lang="zh-CN" altLang="en-US" sz="1600" dirty="0">
                <a:solidFill>
                  <a:schemeClr val="bg1"/>
                </a:solidFill>
              </a:rPr>
              <a:t>成立陕西同达矿业有限公司，年产铁矿</a:t>
            </a:r>
            <a:r>
              <a:rPr lang="en-US" altLang="zh-CN" sz="1600" dirty="0">
                <a:solidFill>
                  <a:schemeClr val="bg1"/>
                </a:solidFill>
              </a:rPr>
              <a:t>30</a:t>
            </a:r>
            <a:r>
              <a:rPr lang="zh-CN" altLang="en-US" sz="1600" dirty="0">
                <a:solidFill>
                  <a:schemeClr val="bg1"/>
                </a:solidFill>
              </a:rPr>
              <a:t>万吨、铁精粉</a:t>
            </a:r>
            <a:r>
              <a:rPr lang="en-US" altLang="zh-CN" sz="1600" dirty="0">
                <a:solidFill>
                  <a:schemeClr val="bg1"/>
                </a:solidFill>
              </a:rPr>
              <a:t>10</a:t>
            </a:r>
            <a:r>
              <a:rPr lang="zh-CN" altLang="en-US" sz="1600" dirty="0">
                <a:solidFill>
                  <a:schemeClr val="bg1"/>
                </a:solidFill>
              </a:rPr>
              <a:t>万吨</a:t>
            </a:r>
            <a:endParaRPr lang="zh-CN" altLang="en-US" sz="1600" dirty="0">
              <a:solidFill>
                <a:schemeClr val="bg1"/>
              </a:solidFill>
            </a:endParaRPr>
          </a:p>
        </p:txBody>
      </p:sp>
      <p:sp>
        <p:nvSpPr>
          <p:cNvPr id="1068" name="Rectangle 1030"/>
          <p:cNvSpPr>
            <a:spLocks noChangeArrowheads="1"/>
          </p:cNvSpPr>
          <p:nvPr/>
        </p:nvSpPr>
        <p:spPr bwMode="auto">
          <a:xfrm>
            <a:off x="825501" y="4108451"/>
            <a:ext cx="390525" cy="293688"/>
          </a:xfrm>
          <a:prstGeom prst="rect">
            <a:avLst/>
          </a:prstGeom>
          <a:solidFill>
            <a:srgbClr val="EEC0A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69" name="Rectangle 1031"/>
          <p:cNvSpPr>
            <a:spLocks noChangeArrowheads="1"/>
          </p:cNvSpPr>
          <p:nvPr/>
        </p:nvSpPr>
        <p:spPr bwMode="auto">
          <a:xfrm>
            <a:off x="825501" y="4108451"/>
            <a:ext cx="390525" cy="293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70" name="Freeform 1032"/>
          <p:cNvSpPr/>
          <p:nvPr/>
        </p:nvSpPr>
        <p:spPr bwMode="auto">
          <a:xfrm>
            <a:off x="825501" y="4151313"/>
            <a:ext cx="368300" cy="184150"/>
          </a:xfrm>
          <a:custGeom>
            <a:avLst/>
            <a:gdLst>
              <a:gd name="T0" fmla="*/ 0 w 147"/>
              <a:gd name="T1" fmla="*/ 0 h 73"/>
              <a:gd name="T2" fmla="*/ 0 w 147"/>
              <a:gd name="T3" fmla="*/ 71 h 73"/>
              <a:gd name="T4" fmla="*/ 34 w 147"/>
              <a:gd name="T5" fmla="*/ 73 h 73"/>
              <a:gd name="T6" fmla="*/ 43 w 147"/>
              <a:gd name="T7" fmla="*/ 73 h 73"/>
              <a:gd name="T8" fmla="*/ 112 w 147"/>
              <a:gd name="T9" fmla="*/ 45 h 73"/>
              <a:gd name="T10" fmla="*/ 147 w 147"/>
              <a:gd name="T11" fmla="*/ 4 h 73"/>
              <a:gd name="T12" fmla="*/ 76 w 147"/>
              <a:gd name="T13" fmla="*/ 35 h 73"/>
              <a:gd name="T14" fmla="*/ 76 w 147"/>
              <a:gd name="T15" fmla="*/ 35 h 73"/>
              <a:gd name="T16" fmla="*/ 76 w 147"/>
              <a:gd name="T17" fmla="*/ 35 h 73"/>
              <a:gd name="T18" fmla="*/ 76 w 147"/>
              <a:gd name="T19" fmla="*/ 35 h 73"/>
              <a:gd name="T20" fmla="*/ 76 w 147"/>
              <a:gd name="T21" fmla="*/ 35 h 73"/>
              <a:gd name="T22" fmla="*/ 0 w 147"/>
              <a:gd name="T23"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7" h="73">
                <a:moveTo>
                  <a:pt x="0" y="0"/>
                </a:moveTo>
                <a:cubicBezTo>
                  <a:pt x="0" y="71"/>
                  <a:pt x="0" y="71"/>
                  <a:pt x="0" y="71"/>
                </a:cubicBezTo>
                <a:cubicBezTo>
                  <a:pt x="11" y="72"/>
                  <a:pt x="22" y="73"/>
                  <a:pt x="34" y="73"/>
                </a:cubicBezTo>
                <a:cubicBezTo>
                  <a:pt x="37" y="73"/>
                  <a:pt x="40" y="73"/>
                  <a:pt x="43" y="73"/>
                </a:cubicBezTo>
                <a:cubicBezTo>
                  <a:pt x="69" y="72"/>
                  <a:pt x="93" y="61"/>
                  <a:pt x="112" y="45"/>
                </a:cubicBezTo>
                <a:cubicBezTo>
                  <a:pt x="127" y="33"/>
                  <a:pt x="138" y="20"/>
                  <a:pt x="147" y="4"/>
                </a:cubicBezTo>
                <a:cubicBezTo>
                  <a:pt x="121" y="24"/>
                  <a:pt x="95" y="34"/>
                  <a:pt x="76" y="35"/>
                </a:cubicBezTo>
                <a:cubicBezTo>
                  <a:pt x="76" y="35"/>
                  <a:pt x="76" y="35"/>
                  <a:pt x="76" y="35"/>
                </a:cubicBezTo>
                <a:cubicBezTo>
                  <a:pt x="76" y="35"/>
                  <a:pt x="76" y="35"/>
                  <a:pt x="76" y="35"/>
                </a:cubicBezTo>
                <a:cubicBezTo>
                  <a:pt x="76" y="35"/>
                  <a:pt x="76" y="35"/>
                  <a:pt x="76" y="35"/>
                </a:cubicBezTo>
                <a:cubicBezTo>
                  <a:pt x="76" y="35"/>
                  <a:pt x="76" y="35"/>
                  <a:pt x="76" y="35"/>
                </a:cubicBezTo>
                <a:cubicBezTo>
                  <a:pt x="56" y="34"/>
                  <a:pt x="28" y="22"/>
                  <a:pt x="0" y="0"/>
                </a:cubicBezTo>
              </a:path>
            </a:pathLst>
          </a:custGeom>
          <a:solidFill>
            <a:srgbClr val="CEA68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1033"/>
          <p:cNvSpPr/>
          <p:nvPr/>
        </p:nvSpPr>
        <p:spPr bwMode="auto">
          <a:xfrm>
            <a:off x="1466851" y="3473451"/>
            <a:ext cx="128588" cy="314325"/>
          </a:xfrm>
          <a:custGeom>
            <a:avLst/>
            <a:gdLst>
              <a:gd name="T0" fmla="*/ 11 w 51"/>
              <a:gd name="T1" fmla="*/ 20 h 125"/>
              <a:gd name="T2" fmla="*/ 51 w 51"/>
              <a:gd name="T3" fmla="*/ 25 h 125"/>
              <a:gd name="T4" fmla="*/ 0 w 51"/>
              <a:gd name="T5" fmla="*/ 106 h 125"/>
              <a:gd name="T6" fmla="*/ 11 w 51"/>
              <a:gd name="T7" fmla="*/ 20 h 125"/>
            </a:gdLst>
            <a:ahLst/>
            <a:cxnLst>
              <a:cxn ang="0">
                <a:pos x="T0" y="T1"/>
              </a:cxn>
              <a:cxn ang="0">
                <a:pos x="T2" y="T3"/>
              </a:cxn>
              <a:cxn ang="0">
                <a:pos x="T4" y="T5"/>
              </a:cxn>
              <a:cxn ang="0">
                <a:pos x="T6" y="T7"/>
              </a:cxn>
            </a:cxnLst>
            <a:rect l="0" t="0" r="r" b="b"/>
            <a:pathLst>
              <a:path w="51" h="125">
                <a:moveTo>
                  <a:pt x="11" y="20"/>
                </a:moveTo>
                <a:cubicBezTo>
                  <a:pt x="11" y="20"/>
                  <a:pt x="41" y="0"/>
                  <a:pt x="51" y="25"/>
                </a:cubicBezTo>
                <a:cubicBezTo>
                  <a:pt x="51" y="25"/>
                  <a:pt x="44" y="125"/>
                  <a:pt x="0" y="106"/>
                </a:cubicBezTo>
                <a:cubicBezTo>
                  <a:pt x="11" y="20"/>
                  <a:pt x="11" y="20"/>
                  <a:pt x="11" y="20"/>
                </a:cubicBezTo>
              </a:path>
            </a:pathLst>
          </a:custGeom>
          <a:solidFill>
            <a:srgbClr val="EEC0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1034"/>
          <p:cNvSpPr/>
          <p:nvPr/>
        </p:nvSpPr>
        <p:spPr bwMode="auto">
          <a:xfrm>
            <a:off x="527051" y="2916238"/>
            <a:ext cx="977900" cy="1323975"/>
          </a:xfrm>
          <a:custGeom>
            <a:avLst/>
            <a:gdLst>
              <a:gd name="T0" fmla="*/ 390 w 390"/>
              <a:gd name="T1" fmla="*/ 229 h 527"/>
              <a:gd name="T2" fmla="*/ 196 w 390"/>
              <a:gd name="T3" fmla="*/ 0 h 527"/>
              <a:gd name="T4" fmla="*/ 195 w 390"/>
              <a:gd name="T5" fmla="*/ 0 h 527"/>
              <a:gd name="T6" fmla="*/ 195 w 390"/>
              <a:gd name="T7" fmla="*/ 0 h 527"/>
              <a:gd name="T8" fmla="*/ 195 w 390"/>
              <a:gd name="T9" fmla="*/ 0 h 527"/>
              <a:gd name="T10" fmla="*/ 194 w 390"/>
              <a:gd name="T11" fmla="*/ 0 h 527"/>
              <a:gd name="T12" fmla="*/ 0 w 390"/>
              <a:gd name="T13" fmla="*/ 229 h 527"/>
              <a:gd name="T14" fmla="*/ 195 w 390"/>
              <a:gd name="T15" fmla="*/ 527 h 527"/>
              <a:gd name="T16" fmla="*/ 195 w 390"/>
              <a:gd name="T17" fmla="*/ 527 h 527"/>
              <a:gd name="T18" fmla="*/ 195 w 390"/>
              <a:gd name="T19" fmla="*/ 527 h 527"/>
              <a:gd name="T20" fmla="*/ 195 w 390"/>
              <a:gd name="T21" fmla="*/ 527 h 527"/>
              <a:gd name="T22" fmla="*/ 195 w 390"/>
              <a:gd name="T23" fmla="*/ 527 h 527"/>
              <a:gd name="T24" fmla="*/ 390 w 390"/>
              <a:gd name="T25" fmla="*/ 229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0" h="527">
                <a:moveTo>
                  <a:pt x="390" y="229"/>
                </a:moveTo>
                <a:cubicBezTo>
                  <a:pt x="390" y="84"/>
                  <a:pt x="304" y="1"/>
                  <a:pt x="196" y="0"/>
                </a:cubicBezTo>
                <a:cubicBezTo>
                  <a:pt x="195" y="0"/>
                  <a:pt x="195" y="0"/>
                  <a:pt x="195" y="0"/>
                </a:cubicBezTo>
                <a:cubicBezTo>
                  <a:pt x="195" y="0"/>
                  <a:pt x="195" y="0"/>
                  <a:pt x="195" y="0"/>
                </a:cubicBezTo>
                <a:cubicBezTo>
                  <a:pt x="195" y="0"/>
                  <a:pt x="195" y="0"/>
                  <a:pt x="195" y="0"/>
                </a:cubicBezTo>
                <a:cubicBezTo>
                  <a:pt x="194" y="0"/>
                  <a:pt x="194" y="0"/>
                  <a:pt x="194" y="0"/>
                </a:cubicBezTo>
                <a:cubicBezTo>
                  <a:pt x="87" y="1"/>
                  <a:pt x="0" y="84"/>
                  <a:pt x="0" y="229"/>
                </a:cubicBezTo>
                <a:cubicBezTo>
                  <a:pt x="0" y="417"/>
                  <a:pt x="135" y="526"/>
                  <a:pt x="195" y="527"/>
                </a:cubicBezTo>
                <a:cubicBezTo>
                  <a:pt x="195" y="527"/>
                  <a:pt x="195" y="527"/>
                  <a:pt x="195" y="527"/>
                </a:cubicBezTo>
                <a:cubicBezTo>
                  <a:pt x="195" y="527"/>
                  <a:pt x="195" y="527"/>
                  <a:pt x="195" y="527"/>
                </a:cubicBezTo>
                <a:cubicBezTo>
                  <a:pt x="195" y="527"/>
                  <a:pt x="195" y="527"/>
                  <a:pt x="195" y="527"/>
                </a:cubicBezTo>
                <a:cubicBezTo>
                  <a:pt x="195" y="527"/>
                  <a:pt x="195" y="527"/>
                  <a:pt x="195" y="527"/>
                </a:cubicBezTo>
                <a:cubicBezTo>
                  <a:pt x="255" y="526"/>
                  <a:pt x="390" y="417"/>
                  <a:pt x="390" y="229"/>
                </a:cubicBezTo>
              </a:path>
            </a:pathLst>
          </a:custGeom>
          <a:solidFill>
            <a:srgbClr val="EEC0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1035"/>
          <p:cNvSpPr/>
          <p:nvPr/>
        </p:nvSpPr>
        <p:spPr bwMode="auto">
          <a:xfrm>
            <a:off x="1341438" y="3262313"/>
            <a:ext cx="254000" cy="395288"/>
          </a:xfrm>
          <a:custGeom>
            <a:avLst/>
            <a:gdLst>
              <a:gd name="T0" fmla="*/ 0 w 101"/>
              <a:gd name="T1" fmla="*/ 16 h 157"/>
              <a:gd name="T2" fmla="*/ 50 w 101"/>
              <a:gd name="T3" fmla="*/ 119 h 157"/>
              <a:gd name="T4" fmla="*/ 50 w 101"/>
              <a:gd name="T5" fmla="*/ 157 h 157"/>
              <a:gd name="T6" fmla="*/ 67 w 101"/>
              <a:gd name="T7" fmla="*/ 157 h 157"/>
              <a:gd name="T8" fmla="*/ 76 w 101"/>
              <a:gd name="T9" fmla="*/ 0 h 157"/>
              <a:gd name="T10" fmla="*/ 0 w 101"/>
              <a:gd name="T11" fmla="*/ 16 h 157"/>
            </a:gdLst>
            <a:ahLst/>
            <a:cxnLst>
              <a:cxn ang="0">
                <a:pos x="T0" y="T1"/>
              </a:cxn>
              <a:cxn ang="0">
                <a:pos x="T2" y="T3"/>
              </a:cxn>
              <a:cxn ang="0">
                <a:pos x="T4" y="T5"/>
              </a:cxn>
              <a:cxn ang="0">
                <a:pos x="T6" y="T7"/>
              </a:cxn>
              <a:cxn ang="0">
                <a:pos x="T8" y="T9"/>
              </a:cxn>
              <a:cxn ang="0">
                <a:pos x="T10" y="T11"/>
              </a:cxn>
            </a:cxnLst>
            <a:rect l="0" t="0" r="r" b="b"/>
            <a:pathLst>
              <a:path w="101" h="157">
                <a:moveTo>
                  <a:pt x="0" y="16"/>
                </a:moveTo>
                <a:cubicBezTo>
                  <a:pt x="0" y="16"/>
                  <a:pt x="43" y="63"/>
                  <a:pt x="50" y="119"/>
                </a:cubicBezTo>
                <a:cubicBezTo>
                  <a:pt x="50" y="157"/>
                  <a:pt x="50" y="157"/>
                  <a:pt x="50" y="157"/>
                </a:cubicBezTo>
                <a:cubicBezTo>
                  <a:pt x="67" y="157"/>
                  <a:pt x="67" y="157"/>
                  <a:pt x="67" y="157"/>
                </a:cubicBezTo>
                <a:cubicBezTo>
                  <a:pt x="67" y="157"/>
                  <a:pt x="101" y="57"/>
                  <a:pt x="76" y="0"/>
                </a:cubicBezTo>
                <a:cubicBezTo>
                  <a:pt x="0" y="16"/>
                  <a:pt x="0" y="16"/>
                  <a:pt x="0" y="16"/>
                </a:cubicBezTo>
              </a:path>
            </a:pathLst>
          </a:custGeom>
          <a:solidFill>
            <a:srgbClr val="4022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1036"/>
          <p:cNvSpPr/>
          <p:nvPr/>
        </p:nvSpPr>
        <p:spPr bwMode="auto">
          <a:xfrm>
            <a:off x="444501" y="3473451"/>
            <a:ext cx="125413" cy="314325"/>
          </a:xfrm>
          <a:custGeom>
            <a:avLst/>
            <a:gdLst>
              <a:gd name="T0" fmla="*/ 39 w 50"/>
              <a:gd name="T1" fmla="*/ 20 h 125"/>
              <a:gd name="T2" fmla="*/ 0 w 50"/>
              <a:gd name="T3" fmla="*/ 25 h 125"/>
              <a:gd name="T4" fmla="*/ 50 w 50"/>
              <a:gd name="T5" fmla="*/ 106 h 125"/>
              <a:gd name="T6" fmla="*/ 39 w 50"/>
              <a:gd name="T7" fmla="*/ 20 h 125"/>
            </a:gdLst>
            <a:ahLst/>
            <a:cxnLst>
              <a:cxn ang="0">
                <a:pos x="T0" y="T1"/>
              </a:cxn>
              <a:cxn ang="0">
                <a:pos x="T2" y="T3"/>
              </a:cxn>
              <a:cxn ang="0">
                <a:pos x="T4" y="T5"/>
              </a:cxn>
              <a:cxn ang="0">
                <a:pos x="T6" y="T7"/>
              </a:cxn>
            </a:cxnLst>
            <a:rect l="0" t="0" r="r" b="b"/>
            <a:pathLst>
              <a:path w="50" h="125">
                <a:moveTo>
                  <a:pt x="39" y="20"/>
                </a:moveTo>
                <a:cubicBezTo>
                  <a:pt x="39" y="20"/>
                  <a:pt x="10" y="0"/>
                  <a:pt x="0" y="25"/>
                </a:cubicBezTo>
                <a:cubicBezTo>
                  <a:pt x="0" y="25"/>
                  <a:pt x="6" y="125"/>
                  <a:pt x="50" y="106"/>
                </a:cubicBezTo>
                <a:cubicBezTo>
                  <a:pt x="39" y="20"/>
                  <a:pt x="39" y="20"/>
                  <a:pt x="39" y="20"/>
                </a:cubicBezTo>
              </a:path>
            </a:pathLst>
          </a:custGeom>
          <a:solidFill>
            <a:srgbClr val="EEC0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1037"/>
          <p:cNvSpPr/>
          <p:nvPr/>
        </p:nvSpPr>
        <p:spPr bwMode="auto">
          <a:xfrm>
            <a:off x="595313" y="2790826"/>
            <a:ext cx="1074738" cy="534988"/>
          </a:xfrm>
          <a:custGeom>
            <a:avLst/>
            <a:gdLst>
              <a:gd name="T0" fmla="*/ 35 w 429"/>
              <a:gd name="T1" fmla="*/ 131 h 213"/>
              <a:gd name="T2" fmla="*/ 350 w 429"/>
              <a:gd name="T3" fmla="*/ 204 h 213"/>
              <a:gd name="T4" fmla="*/ 405 w 429"/>
              <a:gd name="T5" fmla="*/ 168 h 213"/>
              <a:gd name="T6" fmla="*/ 359 w 429"/>
              <a:gd name="T7" fmla="*/ 155 h 213"/>
              <a:gd name="T8" fmla="*/ 421 w 429"/>
              <a:gd name="T9" fmla="*/ 75 h 213"/>
              <a:gd name="T10" fmla="*/ 359 w 429"/>
              <a:gd name="T11" fmla="*/ 97 h 213"/>
              <a:gd name="T12" fmla="*/ 383 w 429"/>
              <a:gd name="T13" fmla="*/ 50 h 213"/>
              <a:gd name="T14" fmla="*/ 308 w 429"/>
              <a:gd name="T15" fmla="*/ 59 h 213"/>
              <a:gd name="T16" fmla="*/ 123 w 429"/>
              <a:gd name="T17" fmla="*/ 10 h 213"/>
              <a:gd name="T18" fmla="*/ 37 w 429"/>
              <a:gd name="T19" fmla="*/ 44 h 213"/>
              <a:gd name="T20" fmla="*/ 35 w 429"/>
              <a:gd name="T21" fmla="*/ 13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213">
                <a:moveTo>
                  <a:pt x="35" y="131"/>
                </a:moveTo>
                <a:cubicBezTo>
                  <a:pt x="35" y="131"/>
                  <a:pt x="155" y="213"/>
                  <a:pt x="350" y="204"/>
                </a:cubicBezTo>
                <a:cubicBezTo>
                  <a:pt x="350" y="204"/>
                  <a:pt x="397" y="197"/>
                  <a:pt x="405" y="168"/>
                </a:cubicBezTo>
                <a:cubicBezTo>
                  <a:pt x="405" y="168"/>
                  <a:pt x="396" y="173"/>
                  <a:pt x="359" y="155"/>
                </a:cubicBezTo>
                <a:cubicBezTo>
                  <a:pt x="359" y="155"/>
                  <a:pt x="429" y="131"/>
                  <a:pt x="421" y="75"/>
                </a:cubicBezTo>
                <a:cubicBezTo>
                  <a:pt x="421" y="75"/>
                  <a:pt x="395" y="104"/>
                  <a:pt x="359" y="97"/>
                </a:cubicBezTo>
                <a:cubicBezTo>
                  <a:pt x="359" y="97"/>
                  <a:pt x="381" y="73"/>
                  <a:pt x="383" y="50"/>
                </a:cubicBezTo>
                <a:cubicBezTo>
                  <a:pt x="383" y="50"/>
                  <a:pt x="348" y="81"/>
                  <a:pt x="308" y="59"/>
                </a:cubicBezTo>
                <a:cubicBezTo>
                  <a:pt x="250" y="29"/>
                  <a:pt x="191" y="0"/>
                  <a:pt x="123" y="10"/>
                </a:cubicBezTo>
                <a:cubicBezTo>
                  <a:pt x="93" y="14"/>
                  <a:pt x="60" y="23"/>
                  <a:pt x="37" y="44"/>
                </a:cubicBezTo>
                <a:cubicBezTo>
                  <a:pt x="10" y="68"/>
                  <a:pt x="0" y="107"/>
                  <a:pt x="35" y="131"/>
                </a:cubicBezTo>
              </a:path>
            </a:pathLst>
          </a:custGeom>
          <a:solidFill>
            <a:schemeClr val="accent6">
              <a:lumMod val="50000"/>
            </a:schemeClr>
          </a:solidFill>
          <a:ln>
            <a:noFill/>
          </a:ln>
        </p:spPr>
        <p:txBody>
          <a:bodyPr vert="horz" wrap="square" lIns="91440" tIns="45720" rIns="91440" bIns="45720" numCol="1" anchor="t" anchorCtr="0" compatLnSpc="1"/>
          <a:lstStyle/>
          <a:p>
            <a:endParaRPr lang="zh-CN" altLang="en-US"/>
          </a:p>
        </p:txBody>
      </p:sp>
      <p:sp>
        <p:nvSpPr>
          <p:cNvPr id="1076" name="Freeform 1038"/>
          <p:cNvSpPr/>
          <p:nvPr/>
        </p:nvSpPr>
        <p:spPr bwMode="auto">
          <a:xfrm>
            <a:off x="627063" y="2811463"/>
            <a:ext cx="928688" cy="246063"/>
          </a:xfrm>
          <a:custGeom>
            <a:avLst/>
            <a:gdLst>
              <a:gd name="T0" fmla="*/ 137 w 370"/>
              <a:gd name="T1" fmla="*/ 0 h 98"/>
              <a:gd name="T2" fmla="*/ 110 w 370"/>
              <a:gd name="T3" fmla="*/ 2 h 98"/>
              <a:gd name="T4" fmla="*/ 24 w 370"/>
              <a:gd name="T5" fmla="*/ 36 h 98"/>
              <a:gd name="T6" fmla="*/ 0 w 370"/>
              <a:gd name="T7" fmla="*/ 75 h 98"/>
              <a:gd name="T8" fmla="*/ 7 w 370"/>
              <a:gd name="T9" fmla="*/ 67 h 98"/>
              <a:gd name="T10" fmla="*/ 31 w 370"/>
              <a:gd name="T11" fmla="*/ 98 h 98"/>
              <a:gd name="T12" fmla="*/ 31 w 370"/>
              <a:gd name="T13" fmla="*/ 98 h 98"/>
              <a:gd name="T14" fmla="*/ 36 w 370"/>
              <a:gd name="T15" fmla="*/ 69 h 98"/>
              <a:gd name="T16" fmla="*/ 65 w 370"/>
              <a:gd name="T17" fmla="*/ 55 h 98"/>
              <a:gd name="T18" fmla="*/ 67 w 370"/>
              <a:gd name="T19" fmla="*/ 55 h 98"/>
              <a:gd name="T20" fmla="*/ 129 w 370"/>
              <a:gd name="T21" fmla="*/ 72 h 98"/>
              <a:gd name="T22" fmla="*/ 118 w 370"/>
              <a:gd name="T23" fmla="*/ 52 h 98"/>
              <a:gd name="T24" fmla="*/ 120 w 370"/>
              <a:gd name="T25" fmla="*/ 48 h 98"/>
              <a:gd name="T26" fmla="*/ 121 w 370"/>
              <a:gd name="T27" fmla="*/ 49 h 98"/>
              <a:gd name="T28" fmla="*/ 224 w 370"/>
              <a:gd name="T29" fmla="*/ 89 h 98"/>
              <a:gd name="T30" fmla="*/ 219 w 370"/>
              <a:gd name="T31" fmla="*/ 68 h 98"/>
              <a:gd name="T32" fmla="*/ 221 w 370"/>
              <a:gd name="T33" fmla="*/ 64 h 98"/>
              <a:gd name="T34" fmla="*/ 236 w 370"/>
              <a:gd name="T35" fmla="*/ 63 h 98"/>
              <a:gd name="T36" fmla="*/ 289 w 370"/>
              <a:gd name="T37" fmla="*/ 72 h 98"/>
              <a:gd name="T38" fmla="*/ 310 w 370"/>
              <a:gd name="T39" fmla="*/ 74 h 98"/>
              <a:gd name="T40" fmla="*/ 356 w 370"/>
              <a:gd name="T41" fmla="*/ 64 h 98"/>
              <a:gd name="T42" fmla="*/ 365 w 370"/>
              <a:gd name="T43" fmla="*/ 59 h 98"/>
              <a:gd name="T44" fmla="*/ 370 w 370"/>
              <a:gd name="T45" fmla="*/ 42 h 98"/>
              <a:gd name="T46" fmla="*/ 324 w 370"/>
              <a:gd name="T47" fmla="*/ 59 h 98"/>
              <a:gd name="T48" fmla="*/ 295 w 370"/>
              <a:gd name="T49" fmla="*/ 51 h 98"/>
              <a:gd name="T50" fmla="*/ 137 w 370"/>
              <a:gd name="T5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0" h="98">
                <a:moveTo>
                  <a:pt x="137" y="0"/>
                </a:moveTo>
                <a:cubicBezTo>
                  <a:pt x="128" y="0"/>
                  <a:pt x="119" y="0"/>
                  <a:pt x="110" y="2"/>
                </a:cubicBezTo>
                <a:cubicBezTo>
                  <a:pt x="80" y="6"/>
                  <a:pt x="47" y="15"/>
                  <a:pt x="24" y="36"/>
                </a:cubicBezTo>
                <a:cubicBezTo>
                  <a:pt x="12" y="47"/>
                  <a:pt x="3" y="61"/>
                  <a:pt x="0" y="75"/>
                </a:cubicBezTo>
                <a:cubicBezTo>
                  <a:pt x="3" y="72"/>
                  <a:pt x="5" y="70"/>
                  <a:pt x="7" y="67"/>
                </a:cubicBezTo>
                <a:cubicBezTo>
                  <a:pt x="31" y="98"/>
                  <a:pt x="31" y="98"/>
                  <a:pt x="31" y="98"/>
                </a:cubicBezTo>
                <a:cubicBezTo>
                  <a:pt x="31" y="98"/>
                  <a:pt x="31" y="98"/>
                  <a:pt x="31" y="98"/>
                </a:cubicBezTo>
                <a:cubicBezTo>
                  <a:pt x="32" y="88"/>
                  <a:pt x="31" y="77"/>
                  <a:pt x="36" y="69"/>
                </a:cubicBezTo>
                <a:cubicBezTo>
                  <a:pt x="43" y="60"/>
                  <a:pt x="54" y="55"/>
                  <a:pt x="65" y="55"/>
                </a:cubicBezTo>
                <a:cubicBezTo>
                  <a:pt x="66" y="55"/>
                  <a:pt x="66" y="55"/>
                  <a:pt x="67" y="55"/>
                </a:cubicBezTo>
                <a:cubicBezTo>
                  <a:pt x="88" y="55"/>
                  <a:pt x="109" y="64"/>
                  <a:pt x="129" y="72"/>
                </a:cubicBezTo>
                <a:cubicBezTo>
                  <a:pt x="125" y="66"/>
                  <a:pt x="120" y="60"/>
                  <a:pt x="118" y="52"/>
                </a:cubicBezTo>
                <a:cubicBezTo>
                  <a:pt x="117" y="50"/>
                  <a:pt x="119" y="48"/>
                  <a:pt x="120" y="48"/>
                </a:cubicBezTo>
                <a:cubicBezTo>
                  <a:pt x="121" y="48"/>
                  <a:pt x="121" y="48"/>
                  <a:pt x="121" y="49"/>
                </a:cubicBezTo>
                <a:cubicBezTo>
                  <a:pt x="155" y="62"/>
                  <a:pt x="191" y="71"/>
                  <a:pt x="224" y="89"/>
                </a:cubicBezTo>
                <a:cubicBezTo>
                  <a:pt x="223" y="82"/>
                  <a:pt x="221" y="75"/>
                  <a:pt x="219" y="68"/>
                </a:cubicBezTo>
                <a:cubicBezTo>
                  <a:pt x="219" y="67"/>
                  <a:pt x="220" y="65"/>
                  <a:pt x="221" y="64"/>
                </a:cubicBezTo>
                <a:cubicBezTo>
                  <a:pt x="226" y="63"/>
                  <a:pt x="231" y="63"/>
                  <a:pt x="236" y="63"/>
                </a:cubicBezTo>
                <a:cubicBezTo>
                  <a:pt x="254" y="63"/>
                  <a:pt x="272" y="69"/>
                  <a:pt x="289" y="72"/>
                </a:cubicBezTo>
                <a:cubicBezTo>
                  <a:pt x="296" y="73"/>
                  <a:pt x="303" y="74"/>
                  <a:pt x="310" y="74"/>
                </a:cubicBezTo>
                <a:cubicBezTo>
                  <a:pt x="326" y="74"/>
                  <a:pt x="342" y="71"/>
                  <a:pt x="356" y="64"/>
                </a:cubicBezTo>
                <a:cubicBezTo>
                  <a:pt x="359" y="62"/>
                  <a:pt x="362" y="61"/>
                  <a:pt x="365" y="59"/>
                </a:cubicBezTo>
                <a:cubicBezTo>
                  <a:pt x="367" y="54"/>
                  <a:pt x="369" y="48"/>
                  <a:pt x="370" y="42"/>
                </a:cubicBezTo>
                <a:cubicBezTo>
                  <a:pt x="370" y="42"/>
                  <a:pt x="351" y="59"/>
                  <a:pt x="324" y="59"/>
                </a:cubicBezTo>
                <a:cubicBezTo>
                  <a:pt x="315" y="59"/>
                  <a:pt x="305" y="57"/>
                  <a:pt x="295" y="51"/>
                </a:cubicBezTo>
                <a:cubicBezTo>
                  <a:pt x="244" y="25"/>
                  <a:pt x="194" y="0"/>
                  <a:pt x="137" y="0"/>
                </a:cubicBezTo>
              </a:path>
            </a:pathLst>
          </a:custGeom>
          <a:solidFill>
            <a:srgbClr val="5033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1039"/>
          <p:cNvSpPr/>
          <p:nvPr/>
        </p:nvSpPr>
        <p:spPr bwMode="auto">
          <a:xfrm>
            <a:off x="387351" y="2979738"/>
            <a:ext cx="412750" cy="677863"/>
          </a:xfrm>
          <a:custGeom>
            <a:avLst/>
            <a:gdLst>
              <a:gd name="T0" fmla="*/ 103 w 165"/>
              <a:gd name="T1" fmla="*/ 0 h 270"/>
              <a:gd name="T2" fmla="*/ 59 w 165"/>
              <a:gd name="T3" fmla="*/ 270 h 270"/>
              <a:gd name="T4" fmla="*/ 76 w 165"/>
              <a:gd name="T5" fmla="*/ 270 h 270"/>
              <a:gd name="T6" fmla="*/ 76 w 165"/>
              <a:gd name="T7" fmla="*/ 232 h 270"/>
              <a:gd name="T8" fmla="*/ 165 w 165"/>
              <a:gd name="T9" fmla="*/ 78 h 270"/>
              <a:gd name="T10" fmla="*/ 103 w 165"/>
              <a:gd name="T11" fmla="*/ 0 h 270"/>
            </a:gdLst>
            <a:ahLst/>
            <a:cxnLst>
              <a:cxn ang="0">
                <a:pos x="T0" y="T1"/>
              </a:cxn>
              <a:cxn ang="0">
                <a:pos x="T2" y="T3"/>
              </a:cxn>
              <a:cxn ang="0">
                <a:pos x="T4" y="T5"/>
              </a:cxn>
              <a:cxn ang="0">
                <a:pos x="T6" y="T7"/>
              </a:cxn>
              <a:cxn ang="0">
                <a:pos x="T8" y="T9"/>
              </a:cxn>
              <a:cxn ang="0">
                <a:pos x="T10" y="T11"/>
              </a:cxn>
            </a:cxnLst>
            <a:rect l="0" t="0" r="r" b="b"/>
            <a:pathLst>
              <a:path w="165" h="270">
                <a:moveTo>
                  <a:pt x="103" y="0"/>
                </a:moveTo>
                <a:cubicBezTo>
                  <a:pt x="0" y="113"/>
                  <a:pt x="59" y="270"/>
                  <a:pt x="59" y="270"/>
                </a:cubicBezTo>
                <a:cubicBezTo>
                  <a:pt x="76" y="270"/>
                  <a:pt x="76" y="270"/>
                  <a:pt x="76" y="270"/>
                </a:cubicBezTo>
                <a:cubicBezTo>
                  <a:pt x="76" y="232"/>
                  <a:pt x="76" y="232"/>
                  <a:pt x="76" y="232"/>
                </a:cubicBezTo>
                <a:cubicBezTo>
                  <a:pt x="89" y="113"/>
                  <a:pt x="165" y="78"/>
                  <a:pt x="165" y="78"/>
                </a:cubicBezTo>
                <a:cubicBezTo>
                  <a:pt x="103" y="0"/>
                  <a:pt x="103" y="0"/>
                  <a:pt x="103" y="0"/>
                </a:cubicBezTo>
              </a:path>
            </a:pathLst>
          </a:custGeom>
          <a:solidFill>
            <a:srgbClr val="4022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1040"/>
          <p:cNvSpPr>
            <a:spLocks noEditPoints="1"/>
          </p:cNvSpPr>
          <p:nvPr/>
        </p:nvSpPr>
        <p:spPr bwMode="auto">
          <a:xfrm>
            <a:off x="577851" y="3309938"/>
            <a:ext cx="82550" cy="249238"/>
          </a:xfrm>
          <a:custGeom>
            <a:avLst/>
            <a:gdLst>
              <a:gd name="T0" fmla="*/ 0 w 33"/>
              <a:gd name="T1" fmla="*/ 99 h 99"/>
              <a:gd name="T2" fmla="*/ 0 w 33"/>
              <a:gd name="T3" fmla="*/ 99 h 99"/>
              <a:gd name="T4" fmla="*/ 0 w 33"/>
              <a:gd name="T5" fmla="*/ 99 h 99"/>
              <a:gd name="T6" fmla="*/ 0 w 33"/>
              <a:gd name="T7" fmla="*/ 99 h 99"/>
              <a:gd name="T8" fmla="*/ 0 w 33"/>
              <a:gd name="T9" fmla="*/ 99 h 99"/>
              <a:gd name="T10" fmla="*/ 0 w 33"/>
              <a:gd name="T11" fmla="*/ 99 h 99"/>
              <a:gd name="T12" fmla="*/ 6 w 33"/>
              <a:gd name="T13" fmla="*/ 63 h 99"/>
              <a:gd name="T14" fmla="*/ 6 w 33"/>
              <a:gd name="T15" fmla="*/ 63 h 99"/>
              <a:gd name="T16" fmla="*/ 6 w 33"/>
              <a:gd name="T17" fmla="*/ 63 h 99"/>
              <a:gd name="T18" fmla="*/ 6 w 33"/>
              <a:gd name="T19" fmla="*/ 63 h 99"/>
              <a:gd name="T20" fmla="*/ 6 w 33"/>
              <a:gd name="T21" fmla="*/ 63 h 99"/>
              <a:gd name="T22" fmla="*/ 6 w 33"/>
              <a:gd name="T23" fmla="*/ 63 h 99"/>
              <a:gd name="T24" fmla="*/ 7 w 33"/>
              <a:gd name="T25" fmla="*/ 62 h 99"/>
              <a:gd name="T26" fmla="*/ 7 w 33"/>
              <a:gd name="T27" fmla="*/ 62 h 99"/>
              <a:gd name="T28" fmla="*/ 7 w 33"/>
              <a:gd name="T29" fmla="*/ 62 h 99"/>
              <a:gd name="T30" fmla="*/ 7 w 33"/>
              <a:gd name="T31" fmla="*/ 62 h 99"/>
              <a:gd name="T32" fmla="*/ 7 w 33"/>
              <a:gd name="T33" fmla="*/ 62 h 99"/>
              <a:gd name="T34" fmla="*/ 7 w 33"/>
              <a:gd name="T35" fmla="*/ 62 h 99"/>
              <a:gd name="T36" fmla="*/ 7 w 33"/>
              <a:gd name="T37" fmla="*/ 61 h 99"/>
              <a:gd name="T38" fmla="*/ 7 w 33"/>
              <a:gd name="T39" fmla="*/ 61 h 99"/>
              <a:gd name="T40" fmla="*/ 7 w 33"/>
              <a:gd name="T41" fmla="*/ 61 h 99"/>
              <a:gd name="T42" fmla="*/ 7 w 33"/>
              <a:gd name="T43" fmla="*/ 60 h 99"/>
              <a:gd name="T44" fmla="*/ 7 w 33"/>
              <a:gd name="T45" fmla="*/ 61 h 99"/>
              <a:gd name="T46" fmla="*/ 7 w 33"/>
              <a:gd name="T47" fmla="*/ 60 h 99"/>
              <a:gd name="T48" fmla="*/ 7 w 33"/>
              <a:gd name="T49" fmla="*/ 60 h 99"/>
              <a:gd name="T50" fmla="*/ 7 w 33"/>
              <a:gd name="T51" fmla="*/ 60 h 99"/>
              <a:gd name="T52" fmla="*/ 7 w 33"/>
              <a:gd name="T53" fmla="*/ 60 h 99"/>
              <a:gd name="T54" fmla="*/ 33 w 33"/>
              <a:gd name="T55" fmla="*/ 0 h 99"/>
              <a:gd name="T56" fmla="*/ 7 w 33"/>
              <a:gd name="T57" fmla="*/ 60 h 99"/>
              <a:gd name="T58" fmla="*/ 33 w 33"/>
              <a:gd name="T59" fmla="*/ 0 h 99"/>
              <a:gd name="T60" fmla="*/ 33 w 33"/>
              <a:gd name="T6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99">
                <a:moveTo>
                  <a:pt x="0" y="99"/>
                </a:moveTo>
                <a:cubicBezTo>
                  <a:pt x="0" y="99"/>
                  <a:pt x="0" y="99"/>
                  <a:pt x="0" y="99"/>
                </a:cubicBezTo>
                <a:cubicBezTo>
                  <a:pt x="0" y="99"/>
                  <a:pt x="0" y="99"/>
                  <a:pt x="0" y="99"/>
                </a:cubicBezTo>
                <a:moveTo>
                  <a:pt x="0" y="99"/>
                </a:moveTo>
                <a:cubicBezTo>
                  <a:pt x="0" y="99"/>
                  <a:pt x="0" y="99"/>
                  <a:pt x="0" y="99"/>
                </a:cubicBezTo>
                <a:cubicBezTo>
                  <a:pt x="0" y="99"/>
                  <a:pt x="0" y="99"/>
                  <a:pt x="0" y="99"/>
                </a:cubicBezTo>
                <a:moveTo>
                  <a:pt x="6" y="63"/>
                </a:moveTo>
                <a:cubicBezTo>
                  <a:pt x="6" y="63"/>
                  <a:pt x="6" y="63"/>
                  <a:pt x="6" y="63"/>
                </a:cubicBezTo>
                <a:cubicBezTo>
                  <a:pt x="6" y="63"/>
                  <a:pt x="6" y="63"/>
                  <a:pt x="6" y="63"/>
                </a:cubicBezTo>
                <a:moveTo>
                  <a:pt x="6" y="63"/>
                </a:moveTo>
                <a:cubicBezTo>
                  <a:pt x="6" y="63"/>
                  <a:pt x="6" y="63"/>
                  <a:pt x="6" y="63"/>
                </a:cubicBezTo>
                <a:cubicBezTo>
                  <a:pt x="6" y="63"/>
                  <a:pt x="6" y="63"/>
                  <a:pt x="6" y="63"/>
                </a:cubicBezTo>
                <a:moveTo>
                  <a:pt x="7" y="62"/>
                </a:moveTo>
                <a:cubicBezTo>
                  <a:pt x="7" y="62"/>
                  <a:pt x="7" y="62"/>
                  <a:pt x="7" y="62"/>
                </a:cubicBezTo>
                <a:cubicBezTo>
                  <a:pt x="7" y="62"/>
                  <a:pt x="7" y="62"/>
                  <a:pt x="7" y="62"/>
                </a:cubicBezTo>
                <a:moveTo>
                  <a:pt x="7" y="62"/>
                </a:moveTo>
                <a:cubicBezTo>
                  <a:pt x="7" y="62"/>
                  <a:pt x="7" y="62"/>
                  <a:pt x="7" y="62"/>
                </a:cubicBezTo>
                <a:cubicBezTo>
                  <a:pt x="7" y="62"/>
                  <a:pt x="7" y="62"/>
                  <a:pt x="7" y="62"/>
                </a:cubicBezTo>
                <a:moveTo>
                  <a:pt x="7" y="61"/>
                </a:moveTo>
                <a:cubicBezTo>
                  <a:pt x="7" y="61"/>
                  <a:pt x="7" y="61"/>
                  <a:pt x="7" y="61"/>
                </a:cubicBezTo>
                <a:cubicBezTo>
                  <a:pt x="7" y="61"/>
                  <a:pt x="7" y="61"/>
                  <a:pt x="7" y="61"/>
                </a:cubicBezTo>
                <a:moveTo>
                  <a:pt x="7" y="60"/>
                </a:moveTo>
                <a:cubicBezTo>
                  <a:pt x="7" y="60"/>
                  <a:pt x="7" y="60"/>
                  <a:pt x="7" y="61"/>
                </a:cubicBezTo>
                <a:cubicBezTo>
                  <a:pt x="7" y="60"/>
                  <a:pt x="7" y="60"/>
                  <a:pt x="7" y="60"/>
                </a:cubicBezTo>
                <a:moveTo>
                  <a:pt x="7" y="60"/>
                </a:moveTo>
                <a:cubicBezTo>
                  <a:pt x="7" y="60"/>
                  <a:pt x="7" y="60"/>
                  <a:pt x="7" y="60"/>
                </a:cubicBezTo>
                <a:cubicBezTo>
                  <a:pt x="7" y="60"/>
                  <a:pt x="7" y="60"/>
                  <a:pt x="7" y="60"/>
                </a:cubicBezTo>
                <a:moveTo>
                  <a:pt x="33" y="0"/>
                </a:moveTo>
                <a:cubicBezTo>
                  <a:pt x="23" y="16"/>
                  <a:pt x="14" y="36"/>
                  <a:pt x="7" y="60"/>
                </a:cubicBezTo>
                <a:cubicBezTo>
                  <a:pt x="14" y="36"/>
                  <a:pt x="23" y="16"/>
                  <a:pt x="33" y="0"/>
                </a:cubicBezTo>
                <a:cubicBezTo>
                  <a:pt x="33" y="0"/>
                  <a:pt x="33" y="0"/>
                  <a:pt x="33" y="0"/>
                </a:cubicBezTo>
              </a:path>
            </a:pathLst>
          </a:custGeom>
          <a:solidFill>
            <a:srgbClr val="BC98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1041"/>
          <p:cNvSpPr>
            <a:spLocks noEditPoints="1"/>
          </p:cNvSpPr>
          <p:nvPr/>
        </p:nvSpPr>
        <p:spPr bwMode="auto">
          <a:xfrm>
            <a:off x="534988" y="365760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BC98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1042"/>
          <p:cNvSpPr/>
          <p:nvPr/>
        </p:nvSpPr>
        <p:spPr bwMode="auto">
          <a:xfrm>
            <a:off x="409576" y="3044826"/>
            <a:ext cx="250825" cy="612775"/>
          </a:xfrm>
          <a:custGeom>
            <a:avLst/>
            <a:gdLst>
              <a:gd name="T0" fmla="*/ 74 w 100"/>
              <a:gd name="T1" fmla="*/ 0 h 244"/>
              <a:gd name="T2" fmla="*/ 50 w 100"/>
              <a:gd name="T3" fmla="*/ 244 h 244"/>
              <a:gd name="T4" fmla="*/ 50 w 100"/>
              <a:gd name="T5" fmla="*/ 244 h 244"/>
              <a:gd name="T6" fmla="*/ 50 w 100"/>
              <a:gd name="T7" fmla="*/ 244 h 244"/>
              <a:gd name="T8" fmla="*/ 50 w 100"/>
              <a:gd name="T9" fmla="*/ 244 h 244"/>
              <a:gd name="T10" fmla="*/ 50 w 100"/>
              <a:gd name="T11" fmla="*/ 244 h 244"/>
              <a:gd name="T12" fmla="*/ 50 w 100"/>
              <a:gd name="T13" fmla="*/ 244 h 244"/>
              <a:gd name="T14" fmla="*/ 50 w 100"/>
              <a:gd name="T15" fmla="*/ 244 h 244"/>
              <a:gd name="T16" fmla="*/ 50 w 100"/>
              <a:gd name="T17" fmla="*/ 244 h 244"/>
              <a:gd name="T18" fmla="*/ 50 w 100"/>
              <a:gd name="T19" fmla="*/ 244 h 244"/>
              <a:gd name="T20" fmla="*/ 50 w 100"/>
              <a:gd name="T21" fmla="*/ 244 h 244"/>
              <a:gd name="T22" fmla="*/ 50 w 100"/>
              <a:gd name="T23" fmla="*/ 244 h 244"/>
              <a:gd name="T24" fmla="*/ 67 w 100"/>
              <a:gd name="T25" fmla="*/ 244 h 244"/>
              <a:gd name="T26" fmla="*/ 67 w 100"/>
              <a:gd name="T27" fmla="*/ 206 h 244"/>
              <a:gd name="T28" fmla="*/ 67 w 100"/>
              <a:gd name="T29" fmla="*/ 206 h 244"/>
              <a:gd name="T30" fmla="*/ 67 w 100"/>
              <a:gd name="T31" fmla="*/ 205 h 244"/>
              <a:gd name="T32" fmla="*/ 67 w 100"/>
              <a:gd name="T33" fmla="*/ 205 h 244"/>
              <a:gd name="T34" fmla="*/ 67 w 100"/>
              <a:gd name="T35" fmla="*/ 205 h 244"/>
              <a:gd name="T36" fmla="*/ 67 w 100"/>
              <a:gd name="T37" fmla="*/ 205 h 244"/>
              <a:gd name="T38" fmla="*/ 73 w 100"/>
              <a:gd name="T39" fmla="*/ 169 h 244"/>
              <a:gd name="T40" fmla="*/ 73 w 100"/>
              <a:gd name="T41" fmla="*/ 169 h 244"/>
              <a:gd name="T42" fmla="*/ 73 w 100"/>
              <a:gd name="T43" fmla="*/ 169 h 244"/>
              <a:gd name="T44" fmla="*/ 73 w 100"/>
              <a:gd name="T45" fmla="*/ 169 h 244"/>
              <a:gd name="T46" fmla="*/ 74 w 100"/>
              <a:gd name="T47" fmla="*/ 168 h 244"/>
              <a:gd name="T48" fmla="*/ 74 w 100"/>
              <a:gd name="T49" fmla="*/ 168 h 244"/>
              <a:gd name="T50" fmla="*/ 74 w 100"/>
              <a:gd name="T51" fmla="*/ 168 h 244"/>
              <a:gd name="T52" fmla="*/ 74 w 100"/>
              <a:gd name="T53" fmla="*/ 168 h 244"/>
              <a:gd name="T54" fmla="*/ 74 w 100"/>
              <a:gd name="T55" fmla="*/ 167 h 244"/>
              <a:gd name="T56" fmla="*/ 74 w 100"/>
              <a:gd name="T57" fmla="*/ 167 h 244"/>
              <a:gd name="T58" fmla="*/ 74 w 100"/>
              <a:gd name="T59" fmla="*/ 167 h 244"/>
              <a:gd name="T60" fmla="*/ 74 w 100"/>
              <a:gd name="T61" fmla="*/ 166 h 244"/>
              <a:gd name="T62" fmla="*/ 74 w 100"/>
              <a:gd name="T63" fmla="*/ 166 h 244"/>
              <a:gd name="T64" fmla="*/ 74 w 100"/>
              <a:gd name="T65" fmla="*/ 166 h 244"/>
              <a:gd name="T66" fmla="*/ 74 w 100"/>
              <a:gd name="T67" fmla="*/ 166 h 244"/>
              <a:gd name="T68" fmla="*/ 100 w 100"/>
              <a:gd name="T69" fmla="*/ 106 h 244"/>
              <a:gd name="T70" fmla="*/ 89 w 100"/>
              <a:gd name="T71" fmla="*/ 85 h 244"/>
              <a:gd name="T72" fmla="*/ 63 w 100"/>
              <a:gd name="T73" fmla="*/ 111 h 244"/>
              <a:gd name="T74" fmla="*/ 61 w 100"/>
              <a:gd name="T75" fmla="*/ 112 h 244"/>
              <a:gd name="T76" fmla="*/ 58 w 100"/>
              <a:gd name="T77" fmla="*/ 109 h 244"/>
              <a:gd name="T78" fmla="*/ 74 w 100"/>
              <a:gd name="T7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0" h="244">
                <a:moveTo>
                  <a:pt x="74" y="0"/>
                </a:moveTo>
                <a:cubicBezTo>
                  <a:pt x="0" y="108"/>
                  <a:pt x="49" y="241"/>
                  <a:pt x="50" y="244"/>
                </a:cubicBezTo>
                <a:cubicBezTo>
                  <a:pt x="50" y="244"/>
                  <a:pt x="50" y="244"/>
                  <a:pt x="50" y="244"/>
                </a:cubicBezTo>
                <a:cubicBezTo>
                  <a:pt x="50" y="244"/>
                  <a:pt x="50" y="244"/>
                  <a:pt x="50" y="244"/>
                </a:cubicBezTo>
                <a:cubicBezTo>
                  <a:pt x="50" y="244"/>
                  <a:pt x="50" y="244"/>
                  <a:pt x="50" y="244"/>
                </a:cubicBezTo>
                <a:cubicBezTo>
                  <a:pt x="50" y="244"/>
                  <a:pt x="50" y="244"/>
                  <a:pt x="50" y="244"/>
                </a:cubicBezTo>
                <a:cubicBezTo>
                  <a:pt x="50" y="244"/>
                  <a:pt x="50" y="244"/>
                  <a:pt x="50" y="244"/>
                </a:cubicBezTo>
                <a:cubicBezTo>
                  <a:pt x="50" y="244"/>
                  <a:pt x="50" y="244"/>
                  <a:pt x="50" y="244"/>
                </a:cubicBezTo>
                <a:cubicBezTo>
                  <a:pt x="50" y="244"/>
                  <a:pt x="50" y="244"/>
                  <a:pt x="50" y="244"/>
                </a:cubicBezTo>
                <a:cubicBezTo>
                  <a:pt x="50" y="244"/>
                  <a:pt x="50" y="244"/>
                  <a:pt x="50" y="244"/>
                </a:cubicBezTo>
                <a:cubicBezTo>
                  <a:pt x="50" y="244"/>
                  <a:pt x="50" y="244"/>
                  <a:pt x="50" y="244"/>
                </a:cubicBezTo>
                <a:cubicBezTo>
                  <a:pt x="50" y="244"/>
                  <a:pt x="50" y="244"/>
                  <a:pt x="50" y="244"/>
                </a:cubicBezTo>
                <a:cubicBezTo>
                  <a:pt x="67" y="244"/>
                  <a:pt x="67" y="244"/>
                  <a:pt x="67" y="244"/>
                </a:cubicBezTo>
                <a:cubicBezTo>
                  <a:pt x="67" y="206"/>
                  <a:pt x="67" y="206"/>
                  <a:pt x="67" y="206"/>
                </a:cubicBezTo>
                <a:cubicBezTo>
                  <a:pt x="67" y="206"/>
                  <a:pt x="67" y="206"/>
                  <a:pt x="67" y="206"/>
                </a:cubicBezTo>
                <a:cubicBezTo>
                  <a:pt x="67" y="206"/>
                  <a:pt x="67" y="206"/>
                  <a:pt x="67" y="205"/>
                </a:cubicBezTo>
                <a:cubicBezTo>
                  <a:pt x="67" y="205"/>
                  <a:pt x="67" y="205"/>
                  <a:pt x="67" y="205"/>
                </a:cubicBezTo>
                <a:cubicBezTo>
                  <a:pt x="67" y="205"/>
                  <a:pt x="67" y="205"/>
                  <a:pt x="67" y="205"/>
                </a:cubicBezTo>
                <a:cubicBezTo>
                  <a:pt x="67" y="205"/>
                  <a:pt x="67" y="205"/>
                  <a:pt x="67" y="205"/>
                </a:cubicBezTo>
                <a:cubicBezTo>
                  <a:pt x="68" y="192"/>
                  <a:pt x="71" y="180"/>
                  <a:pt x="73" y="169"/>
                </a:cubicBezTo>
                <a:cubicBezTo>
                  <a:pt x="73" y="169"/>
                  <a:pt x="73" y="169"/>
                  <a:pt x="73" y="169"/>
                </a:cubicBezTo>
                <a:cubicBezTo>
                  <a:pt x="73" y="169"/>
                  <a:pt x="73" y="169"/>
                  <a:pt x="73" y="169"/>
                </a:cubicBezTo>
                <a:cubicBezTo>
                  <a:pt x="73" y="169"/>
                  <a:pt x="73" y="169"/>
                  <a:pt x="73" y="169"/>
                </a:cubicBezTo>
                <a:cubicBezTo>
                  <a:pt x="73" y="169"/>
                  <a:pt x="74" y="168"/>
                  <a:pt x="74" y="168"/>
                </a:cubicBezTo>
                <a:cubicBezTo>
                  <a:pt x="74" y="168"/>
                  <a:pt x="74" y="168"/>
                  <a:pt x="74" y="168"/>
                </a:cubicBezTo>
                <a:cubicBezTo>
                  <a:pt x="74" y="168"/>
                  <a:pt x="74" y="168"/>
                  <a:pt x="74" y="168"/>
                </a:cubicBezTo>
                <a:cubicBezTo>
                  <a:pt x="74" y="168"/>
                  <a:pt x="74" y="168"/>
                  <a:pt x="74" y="168"/>
                </a:cubicBezTo>
                <a:cubicBezTo>
                  <a:pt x="74" y="167"/>
                  <a:pt x="74" y="167"/>
                  <a:pt x="74" y="167"/>
                </a:cubicBezTo>
                <a:cubicBezTo>
                  <a:pt x="74" y="167"/>
                  <a:pt x="74" y="167"/>
                  <a:pt x="74" y="167"/>
                </a:cubicBezTo>
                <a:cubicBezTo>
                  <a:pt x="74" y="167"/>
                  <a:pt x="74" y="167"/>
                  <a:pt x="74" y="167"/>
                </a:cubicBezTo>
                <a:cubicBezTo>
                  <a:pt x="74" y="166"/>
                  <a:pt x="74" y="166"/>
                  <a:pt x="74" y="166"/>
                </a:cubicBezTo>
                <a:cubicBezTo>
                  <a:pt x="74" y="166"/>
                  <a:pt x="74" y="166"/>
                  <a:pt x="74" y="166"/>
                </a:cubicBezTo>
                <a:cubicBezTo>
                  <a:pt x="74" y="166"/>
                  <a:pt x="74" y="166"/>
                  <a:pt x="74" y="166"/>
                </a:cubicBezTo>
                <a:cubicBezTo>
                  <a:pt x="74" y="166"/>
                  <a:pt x="74" y="166"/>
                  <a:pt x="74" y="166"/>
                </a:cubicBezTo>
                <a:cubicBezTo>
                  <a:pt x="81" y="142"/>
                  <a:pt x="90" y="122"/>
                  <a:pt x="100" y="106"/>
                </a:cubicBezTo>
                <a:cubicBezTo>
                  <a:pt x="97" y="99"/>
                  <a:pt x="93" y="92"/>
                  <a:pt x="89" y="85"/>
                </a:cubicBezTo>
                <a:cubicBezTo>
                  <a:pt x="80" y="93"/>
                  <a:pt x="72" y="103"/>
                  <a:pt x="63" y="111"/>
                </a:cubicBezTo>
                <a:cubicBezTo>
                  <a:pt x="63" y="112"/>
                  <a:pt x="62" y="112"/>
                  <a:pt x="61" y="112"/>
                </a:cubicBezTo>
                <a:cubicBezTo>
                  <a:pt x="60" y="112"/>
                  <a:pt x="59" y="111"/>
                  <a:pt x="58" y="109"/>
                </a:cubicBezTo>
                <a:cubicBezTo>
                  <a:pt x="56" y="73"/>
                  <a:pt x="63" y="36"/>
                  <a:pt x="74" y="0"/>
                </a:cubicBezTo>
              </a:path>
            </a:pathLst>
          </a:custGeom>
          <a:solidFill>
            <a:srgbClr val="3315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1043"/>
          <p:cNvSpPr/>
          <p:nvPr/>
        </p:nvSpPr>
        <p:spPr bwMode="auto">
          <a:xfrm>
            <a:off x="-9525" y="4335463"/>
            <a:ext cx="2054225" cy="635000"/>
          </a:xfrm>
          <a:custGeom>
            <a:avLst/>
            <a:gdLst>
              <a:gd name="T0" fmla="*/ 332 w 819"/>
              <a:gd name="T1" fmla="*/ 0 h 253"/>
              <a:gd name="T2" fmla="*/ 130 w 819"/>
              <a:gd name="T3" fmla="*/ 59 h 253"/>
              <a:gd name="T4" fmla="*/ 9 w 819"/>
              <a:gd name="T5" fmla="*/ 253 h 253"/>
              <a:gd name="T6" fmla="*/ 406 w 819"/>
              <a:gd name="T7" fmla="*/ 253 h 253"/>
              <a:gd name="T8" fmla="*/ 413 w 819"/>
              <a:gd name="T9" fmla="*/ 253 h 253"/>
              <a:gd name="T10" fmla="*/ 809 w 819"/>
              <a:gd name="T11" fmla="*/ 253 h 253"/>
              <a:gd name="T12" fmla="*/ 689 w 819"/>
              <a:gd name="T13" fmla="*/ 59 h 253"/>
              <a:gd name="T14" fmla="*/ 482 w 819"/>
              <a:gd name="T15" fmla="*/ 0 h 253"/>
              <a:gd name="T16" fmla="*/ 332 w 819"/>
              <a:gd name="T17"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9" h="253">
                <a:moveTo>
                  <a:pt x="332" y="0"/>
                </a:moveTo>
                <a:cubicBezTo>
                  <a:pt x="130" y="59"/>
                  <a:pt x="130" y="59"/>
                  <a:pt x="130" y="59"/>
                </a:cubicBezTo>
                <a:cubicBezTo>
                  <a:pt x="130" y="59"/>
                  <a:pt x="0" y="102"/>
                  <a:pt x="9" y="253"/>
                </a:cubicBezTo>
                <a:cubicBezTo>
                  <a:pt x="406" y="253"/>
                  <a:pt x="406" y="253"/>
                  <a:pt x="406" y="253"/>
                </a:cubicBezTo>
                <a:cubicBezTo>
                  <a:pt x="413" y="253"/>
                  <a:pt x="413" y="253"/>
                  <a:pt x="413" y="253"/>
                </a:cubicBezTo>
                <a:cubicBezTo>
                  <a:pt x="809" y="253"/>
                  <a:pt x="809" y="253"/>
                  <a:pt x="809" y="253"/>
                </a:cubicBezTo>
                <a:cubicBezTo>
                  <a:pt x="819" y="102"/>
                  <a:pt x="689" y="59"/>
                  <a:pt x="689" y="59"/>
                </a:cubicBezTo>
                <a:cubicBezTo>
                  <a:pt x="482" y="0"/>
                  <a:pt x="482" y="0"/>
                  <a:pt x="482" y="0"/>
                </a:cubicBezTo>
                <a:lnTo>
                  <a:pt x="332" y="0"/>
                </a:lnTo>
                <a:close/>
              </a:path>
            </a:pathLst>
          </a:custGeom>
          <a:solidFill>
            <a:srgbClr val="EEC0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1044"/>
          <p:cNvSpPr/>
          <p:nvPr/>
        </p:nvSpPr>
        <p:spPr bwMode="auto">
          <a:xfrm>
            <a:off x="-9525" y="4344988"/>
            <a:ext cx="2054225" cy="625475"/>
          </a:xfrm>
          <a:custGeom>
            <a:avLst/>
            <a:gdLst>
              <a:gd name="T0" fmla="*/ 321 w 819"/>
              <a:gd name="T1" fmla="*/ 0 h 249"/>
              <a:gd name="T2" fmla="*/ 130 w 819"/>
              <a:gd name="T3" fmla="*/ 55 h 249"/>
              <a:gd name="T4" fmla="*/ 9 w 819"/>
              <a:gd name="T5" fmla="*/ 249 h 249"/>
              <a:gd name="T6" fmla="*/ 406 w 819"/>
              <a:gd name="T7" fmla="*/ 249 h 249"/>
              <a:gd name="T8" fmla="*/ 413 w 819"/>
              <a:gd name="T9" fmla="*/ 249 h 249"/>
              <a:gd name="T10" fmla="*/ 809 w 819"/>
              <a:gd name="T11" fmla="*/ 249 h 249"/>
              <a:gd name="T12" fmla="*/ 689 w 819"/>
              <a:gd name="T13" fmla="*/ 55 h 249"/>
              <a:gd name="T14" fmla="*/ 497 w 819"/>
              <a:gd name="T15" fmla="*/ 0 h 249"/>
              <a:gd name="T16" fmla="*/ 409 w 819"/>
              <a:gd name="T17" fmla="*/ 66 h 249"/>
              <a:gd name="T18" fmla="*/ 321 w 819"/>
              <a:gd name="T19"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9" h="249">
                <a:moveTo>
                  <a:pt x="321" y="0"/>
                </a:moveTo>
                <a:cubicBezTo>
                  <a:pt x="130" y="55"/>
                  <a:pt x="130" y="55"/>
                  <a:pt x="130" y="55"/>
                </a:cubicBezTo>
                <a:cubicBezTo>
                  <a:pt x="130" y="55"/>
                  <a:pt x="0" y="98"/>
                  <a:pt x="9" y="249"/>
                </a:cubicBezTo>
                <a:cubicBezTo>
                  <a:pt x="406" y="249"/>
                  <a:pt x="406" y="249"/>
                  <a:pt x="406" y="249"/>
                </a:cubicBezTo>
                <a:cubicBezTo>
                  <a:pt x="413" y="249"/>
                  <a:pt x="413" y="249"/>
                  <a:pt x="413" y="249"/>
                </a:cubicBezTo>
                <a:cubicBezTo>
                  <a:pt x="809" y="249"/>
                  <a:pt x="809" y="249"/>
                  <a:pt x="809" y="249"/>
                </a:cubicBezTo>
                <a:cubicBezTo>
                  <a:pt x="819" y="98"/>
                  <a:pt x="689" y="55"/>
                  <a:pt x="689" y="55"/>
                </a:cubicBezTo>
                <a:cubicBezTo>
                  <a:pt x="497" y="0"/>
                  <a:pt x="497" y="0"/>
                  <a:pt x="497" y="0"/>
                </a:cubicBezTo>
                <a:cubicBezTo>
                  <a:pt x="409" y="66"/>
                  <a:pt x="409" y="66"/>
                  <a:pt x="409" y="66"/>
                </a:cubicBezTo>
                <a:lnTo>
                  <a:pt x="32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1045"/>
          <p:cNvSpPr>
            <a:spLocks noEditPoints="1"/>
          </p:cNvSpPr>
          <p:nvPr/>
        </p:nvSpPr>
        <p:spPr bwMode="auto">
          <a:xfrm>
            <a:off x="1495426" y="3033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C9CA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1046"/>
          <p:cNvSpPr/>
          <p:nvPr/>
        </p:nvSpPr>
        <p:spPr bwMode="auto">
          <a:xfrm>
            <a:off x="704851" y="2979738"/>
            <a:ext cx="946150" cy="323850"/>
          </a:xfrm>
          <a:custGeom>
            <a:avLst/>
            <a:gdLst>
              <a:gd name="T0" fmla="*/ 377 w 377"/>
              <a:gd name="T1" fmla="*/ 0 h 129"/>
              <a:gd name="T2" fmla="*/ 325 w 377"/>
              <a:gd name="T3" fmla="*/ 23 h 129"/>
              <a:gd name="T4" fmla="*/ 315 w 377"/>
              <a:gd name="T5" fmla="*/ 22 h 129"/>
              <a:gd name="T6" fmla="*/ 315 w 377"/>
              <a:gd name="T7" fmla="*/ 22 h 129"/>
              <a:gd name="T8" fmla="*/ 315 w 377"/>
              <a:gd name="T9" fmla="*/ 22 h 129"/>
              <a:gd name="T10" fmla="*/ 315 w 377"/>
              <a:gd name="T11" fmla="*/ 22 h 129"/>
              <a:gd name="T12" fmla="*/ 315 w 377"/>
              <a:gd name="T13" fmla="*/ 22 h 129"/>
              <a:gd name="T14" fmla="*/ 315 w 377"/>
              <a:gd name="T15" fmla="*/ 22 h 129"/>
              <a:gd name="T16" fmla="*/ 315 w 377"/>
              <a:gd name="T17" fmla="*/ 22 h 129"/>
              <a:gd name="T18" fmla="*/ 315 w 377"/>
              <a:gd name="T19" fmla="*/ 22 h 129"/>
              <a:gd name="T20" fmla="*/ 315 w 377"/>
              <a:gd name="T21" fmla="*/ 22 h 129"/>
              <a:gd name="T22" fmla="*/ 315 w 377"/>
              <a:gd name="T23" fmla="*/ 22 h 129"/>
              <a:gd name="T24" fmla="*/ 315 w 377"/>
              <a:gd name="T25" fmla="*/ 22 h 129"/>
              <a:gd name="T26" fmla="*/ 329 w 377"/>
              <a:gd name="T27" fmla="*/ 2 h 129"/>
              <a:gd name="T28" fmla="*/ 276 w 377"/>
              <a:gd name="T29" fmla="*/ 21 h 129"/>
              <a:gd name="T30" fmla="*/ 309 w 377"/>
              <a:gd name="T31" fmla="*/ 36 h 129"/>
              <a:gd name="T32" fmla="*/ 309 w 377"/>
              <a:gd name="T33" fmla="*/ 40 h 129"/>
              <a:gd name="T34" fmla="*/ 240 w 377"/>
              <a:gd name="T35" fmla="*/ 69 h 129"/>
              <a:gd name="T36" fmla="*/ 266 w 377"/>
              <a:gd name="T37" fmla="*/ 82 h 129"/>
              <a:gd name="T38" fmla="*/ 266 w 377"/>
              <a:gd name="T39" fmla="*/ 87 h 129"/>
              <a:gd name="T40" fmla="*/ 218 w 377"/>
              <a:gd name="T41" fmla="*/ 99 h 129"/>
              <a:gd name="T42" fmla="*/ 160 w 377"/>
              <a:gd name="T43" fmla="*/ 93 h 129"/>
              <a:gd name="T44" fmla="*/ 56 w 377"/>
              <a:gd name="T45" fmla="*/ 61 h 129"/>
              <a:gd name="T46" fmla="*/ 0 w 377"/>
              <a:gd name="T47" fmla="*/ 31 h 129"/>
              <a:gd name="T48" fmla="*/ 0 w 377"/>
              <a:gd name="T49" fmla="*/ 31 h 129"/>
              <a:gd name="T50" fmla="*/ 0 w 377"/>
              <a:gd name="T51" fmla="*/ 31 h 129"/>
              <a:gd name="T52" fmla="*/ 38 w 377"/>
              <a:gd name="T53" fmla="*/ 78 h 129"/>
              <a:gd name="T54" fmla="*/ 35 w 377"/>
              <a:gd name="T55" fmla="*/ 79 h 129"/>
              <a:gd name="T56" fmla="*/ 275 w 377"/>
              <a:gd name="T57" fmla="*/ 129 h 129"/>
              <a:gd name="T58" fmla="*/ 306 w 377"/>
              <a:gd name="T59" fmla="*/ 129 h 129"/>
              <a:gd name="T60" fmla="*/ 361 w 377"/>
              <a:gd name="T61" fmla="*/ 93 h 129"/>
              <a:gd name="T62" fmla="*/ 356 w 377"/>
              <a:gd name="T63" fmla="*/ 93 h 129"/>
              <a:gd name="T64" fmla="*/ 315 w 377"/>
              <a:gd name="T65" fmla="*/ 80 h 129"/>
              <a:gd name="T66" fmla="*/ 315 w 377"/>
              <a:gd name="T67" fmla="*/ 80 h 129"/>
              <a:gd name="T68" fmla="*/ 315 w 377"/>
              <a:gd name="T69" fmla="*/ 80 h 129"/>
              <a:gd name="T70" fmla="*/ 377 w 377"/>
              <a:gd name="T71" fmla="*/ 10 h 129"/>
              <a:gd name="T72" fmla="*/ 377 w 377"/>
              <a:gd name="T7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7" h="129">
                <a:moveTo>
                  <a:pt x="377" y="0"/>
                </a:moveTo>
                <a:cubicBezTo>
                  <a:pt x="377" y="0"/>
                  <a:pt x="356" y="23"/>
                  <a:pt x="325" y="23"/>
                </a:cubicBezTo>
                <a:cubicBezTo>
                  <a:pt x="322" y="23"/>
                  <a:pt x="318" y="23"/>
                  <a:pt x="315" y="22"/>
                </a:cubicBezTo>
                <a:cubicBezTo>
                  <a:pt x="315" y="22"/>
                  <a:pt x="315" y="22"/>
                  <a:pt x="315" y="22"/>
                </a:cubicBezTo>
                <a:cubicBezTo>
                  <a:pt x="315" y="22"/>
                  <a:pt x="315" y="22"/>
                  <a:pt x="315" y="22"/>
                </a:cubicBezTo>
                <a:cubicBezTo>
                  <a:pt x="315" y="22"/>
                  <a:pt x="315" y="22"/>
                  <a:pt x="315" y="22"/>
                </a:cubicBezTo>
                <a:cubicBezTo>
                  <a:pt x="315" y="22"/>
                  <a:pt x="315" y="22"/>
                  <a:pt x="315" y="22"/>
                </a:cubicBezTo>
                <a:cubicBezTo>
                  <a:pt x="315" y="22"/>
                  <a:pt x="315" y="22"/>
                  <a:pt x="315" y="22"/>
                </a:cubicBezTo>
                <a:cubicBezTo>
                  <a:pt x="315" y="22"/>
                  <a:pt x="315" y="22"/>
                  <a:pt x="315" y="22"/>
                </a:cubicBezTo>
                <a:cubicBezTo>
                  <a:pt x="315" y="22"/>
                  <a:pt x="315" y="22"/>
                  <a:pt x="315" y="22"/>
                </a:cubicBezTo>
                <a:cubicBezTo>
                  <a:pt x="315" y="22"/>
                  <a:pt x="315" y="22"/>
                  <a:pt x="315" y="22"/>
                </a:cubicBezTo>
                <a:cubicBezTo>
                  <a:pt x="315" y="22"/>
                  <a:pt x="315" y="22"/>
                  <a:pt x="315" y="22"/>
                </a:cubicBezTo>
                <a:cubicBezTo>
                  <a:pt x="315" y="22"/>
                  <a:pt x="315" y="22"/>
                  <a:pt x="315" y="22"/>
                </a:cubicBezTo>
                <a:cubicBezTo>
                  <a:pt x="316" y="21"/>
                  <a:pt x="323" y="13"/>
                  <a:pt x="329" y="2"/>
                </a:cubicBezTo>
                <a:cubicBezTo>
                  <a:pt x="312" y="9"/>
                  <a:pt x="293" y="12"/>
                  <a:pt x="276" y="21"/>
                </a:cubicBezTo>
                <a:cubicBezTo>
                  <a:pt x="287" y="27"/>
                  <a:pt x="298" y="30"/>
                  <a:pt x="309" y="36"/>
                </a:cubicBezTo>
                <a:cubicBezTo>
                  <a:pt x="310" y="37"/>
                  <a:pt x="310" y="39"/>
                  <a:pt x="309" y="40"/>
                </a:cubicBezTo>
                <a:cubicBezTo>
                  <a:pt x="291" y="58"/>
                  <a:pt x="265" y="65"/>
                  <a:pt x="240" y="69"/>
                </a:cubicBezTo>
                <a:cubicBezTo>
                  <a:pt x="248" y="74"/>
                  <a:pt x="257" y="78"/>
                  <a:pt x="266" y="82"/>
                </a:cubicBezTo>
                <a:cubicBezTo>
                  <a:pt x="268" y="83"/>
                  <a:pt x="267" y="86"/>
                  <a:pt x="266" y="87"/>
                </a:cubicBezTo>
                <a:cubicBezTo>
                  <a:pt x="251" y="96"/>
                  <a:pt x="235" y="99"/>
                  <a:pt x="218" y="99"/>
                </a:cubicBezTo>
                <a:cubicBezTo>
                  <a:pt x="198" y="99"/>
                  <a:pt x="178" y="95"/>
                  <a:pt x="160" y="93"/>
                </a:cubicBezTo>
                <a:cubicBezTo>
                  <a:pt x="124" y="87"/>
                  <a:pt x="89" y="77"/>
                  <a:pt x="56" y="61"/>
                </a:cubicBezTo>
                <a:cubicBezTo>
                  <a:pt x="37" y="53"/>
                  <a:pt x="18" y="42"/>
                  <a:pt x="0" y="31"/>
                </a:cubicBezTo>
                <a:cubicBezTo>
                  <a:pt x="0" y="31"/>
                  <a:pt x="0" y="31"/>
                  <a:pt x="0" y="31"/>
                </a:cubicBezTo>
                <a:cubicBezTo>
                  <a:pt x="0" y="31"/>
                  <a:pt x="0" y="31"/>
                  <a:pt x="0" y="31"/>
                </a:cubicBezTo>
                <a:cubicBezTo>
                  <a:pt x="38" y="78"/>
                  <a:pt x="38" y="78"/>
                  <a:pt x="38" y="78"/>
                </a:cubicBezTo>
                <a:cubicBezTo>
                  <a:pt x="38" y="78"/>
                  <a:pt x="37" y="78"/>
                  <a:pt x="35" y="79"/>
                </a:cubicBezTo>
                <a:cubicBezTo>
                  <a:pt x="82" y="101"/>
                  <a:pt x="165" y="129"/>
                  <a:pt x="275" y="129"/>
                </a:cubicBezTo>
                <a:cubicBezTo>
                  <a:pt x="285" y="129"/>
                  <a:pt x="295" y="129"/>
                  <a:pt x="306" y="129"/>
                </a:cubicBezTo>
                <a:cubicBezTo>
                  <a:pt x="306" y="129"/>
                  <a:pt x="353" y="122"/>
                  <a:pt x="361" y="93"/>
                </a:cubicBezTo>
                <a:cubicBezTo>
                  <a:pt x="361" y="93"/>
                  <a:pt x="360" y="93"/>
                  <a:pt x="356" y="93"/>
                </a:cubicBezTo>
                <a:cubicBezTo>
                  <a:pt x="350" y="93"/>
                  <a:pt x="338" y="91"/>
                  <a:pt x="315" y="80"/>
                </a:cubicBezTo>
                <a:cubicBezTo>
                  <a:pt x="315" y="80"/>
                  <a:pt x="315" y="80"/>
                  <a:pt x="315" y="80"/>
                </a:cubicBezTo>
                <a:cubicBezTo>
                  <a:pt x="315" y="80"/>
                  <a:pt x="315" y="80"/>
                  <a:pt x="315" y="80"/>
                </a:cubicBezTo>
                <a:cubicBezTo>
                  <a:pt x="315" y="80"/>
                  <a:pt x="377" y="59"/>
                  <a:pt x="377" y="10"/>
                </a:cubicBezTo>
                <a:cubicBezTo>
                  <a:pt x="377" y="7"/>
                  <a:pt x="377" y="4"/>
                  <a:pt x="377" y="0"/>
                </a:cubicBezTo>
              </a:path>
            </a:pathLst>
          </a:custGeom>
          <a:solidFill>
            <a:schemeClr val="bg2">
              <a:lumMod val="25000"/>
            </a:schemeClr>
          </a:solidFill>
          <a:ln>
            <a:noFill/>
          </a:ln>
        </p:spPr>
        <p:txBody>
          <a:bodyPr vert="horz" wrap="square" lIns="91440" tIns="45720" rIns="91440" bIns="45720" numCol="1" anchor="t" anchorCtr="0" compatLnSpc="1"/>
          <a:lstStyle/>
          <a:p>
            <a:endParaRPr lang="zh-CN" altLang="en-US"/>
          </a:p>
        </p:txBody>
      </p:sp>
      <p:sp>
        <p:nvSpPr>
          <p:cNvPr id="1085" name="Oval 1047"/>
          <p:cNvSpPr>
            <a:spLocks noChangeArrowheads="1"/>
          </p:cNvSpPr>
          <p:nvPr/>
        </p:nvSpPr>
        <p:spPr bwMode="auto">
          <a:xfrm>
            <a:off x="704851" y="3057526"/>
            <a:ext cx="1588" cy="1588"/>
          </a:xfrm>
          <a:prstGeom prst="ellipse">
            <a:avLst/>
          </a:prstGeom>
          <a:solidFill>
            <a:srgbClr val="3F241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1048"/>
          <p:cNvSpPr/>
          <p:nvPr/>
        </p:nvSpPr>
        <p:spPr bwMode="auto">
          <a:xfrm>
            <a:off x="620713" y="2998788"/>
            <a:ext cx="179388" cy="179388"/>
          </a:xfrm>
          <a:custGeom>
            <a:avLst/>
            <a:gdLst>
              <a:gd name="T0" fmla="*/ 3 w 72"/>
              <a:gd name="T1" fmla="*/ 0 h 71"/>
              <a:gd name="T2" fmla="*/ 25 w 72"/>
              <a:gd name="T3" fmla="*/ 48 h 71"/>
              <a:gd name="T4" fmla="*/ 69 w 72"/>
              <a:gd name="T5" fmla="*/ 71 h 71"/>
              <a:gd name="T6" fmla="*/ 72 w 72"/>
              <a:gd name="T7" fmla="*/ 70 h 71"/>
              <a:gd name="T8" fmla="*/ 34 w 72"/>
              <a:gd name="T9" fmla="*/ 23 h 71"/>
              <a:gd name="T10" fmla="*/ 34 w 72"/>
              <a:gd name="T11" fmla="*/ 23 h 71"/>
              <a:gd name="T12" fmla="*/ 3 w 72"/>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72" h="71">
                <a:moveTo>
                  <a:pt x="3" y="0"/>
                </a:moveTo>
                <a:cubicBezTo>
                  <a:pt x="0" y="17"/>
                  <a:pt x="6" y="35"/>
                  <a:pt x="25" y="48"/>
                </a:cubicBezTo>
                <a:cubicBezTo>
                  <a:pt x="25" y="48"/>
                  <a:pt x="40" y="58"/>
                  <a:pt x="69" y="71"/>
                </a:cubicBezTo>
                <a:cubicBezTo>
                  <a:pt x="71" y="70"/>
                  <a:pt x="72" y="70"/>
                  <a:pt x="72" y="70"/>
                </a:cubicBezTo>
                <a:cubicBezTo>
                  <a:pt x="34" y="23"/>
                  <a:pt x="34" y="23"/>
                  <a:pt x="34" y="23"/>
                </a:cubicBezTo>
                <a:cubicBezTo>
                  <a:pt x="34" y="23"/>
                  <a:pt x="34" y="23"/>
                  <a:pt x="34" y="23"/>
                </a:cubicBezTo>
                <a:cubicBezTo>
                  <a:pt x="23" y="16"/>
                  <a:pt x="13" y="8"/>
                  <a:pt x="3" y="0"/>
                </a:cubicBezTo>
              </a:path>
            </a:pathLst>
          </a:custGeom>
          <a:solidFill>
            <a:srgbClr val="3315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1049"/>
          <p:cNvSpPr/>
          <p:nvPr/>
        </p:nvSpPr>
        <p:spPr bwMode="auto">
          <a:xfrm>
            <a:off x="941388" y="4546601"/>
            <a:ext cx="147638" cy="423863"/>
          </a:xfrm>
          <a:custGeom>
            <a:avLst/>
            <a:gdLst>
              <a:gd name="T0" fmla="*/ 93 w 93"/>
              <a:gd name="T1" fmla="*/ 267 h 267"/>
              <a:gd name="T2" fmla="*/ 71 w 93"/>
              <a:gd name="T3" fmla="*/ 0 h 267"/>
              <a:gd name="T4" fmla="*/ 22 w 93"/>
              <a:gd name="T5" fmla="*/ 0 h 267"/>
              <a:gd name="T6" fmla="*/ 0 w 93"/>
              <a:gd name="T7" fmla="*/ 267 h 267"/>
              <a:gd name="T8" fmla="*/ 93 w 93"/>
              <a:gd name="T9" fmla="*/ 267 h 267"/>
            </a:gdLst>
            <a:ahLst/>
            <a:cxnLst>
              <a:cxn ang="0">
                <a:pos x="T0" y="T1"/>
              </a:cxn>
              <a:cxn ang="0">
                <a:pos x="T2" y="T3"/>
              </a:cxn>
              <a:cxn ang="0">
                <a:pos x="T4" y="T5"/>
              </a:cxn>
              <a:cxn ang="0">
                <a:pos x="T6" y="T7"/>
              </a:cxn>
              <a:cxn ang="0">
                <a:pos x="T8" y="T9"/>
              </a:cxn>
            </a:cxnLst>
            <a:rect l="0" t="0" r="r" b="b"/>
            <a:pathLst>
              <a:path w="93" h="267">
                <a:moveTo>
                  <a:pt x="93" y="267"/>
                </a:moveTo>
                <a:lnTo>
                  <a:pt x="71" y="0"/>
                </a:lnTo>
                <a:lnTo>
                  <a:pt x="22" y="0"/>
                </a:lnTo>
                <a:lnTo>
                  <a:pt x="0" y="267"/>
                </a:lnTo>
                <a:lnTo>
                  <a:pt x="93" y="267"/>
                </a:lnTo>
                <a:close/>
              </a:path>
            </a:pathLst>
          </a:custGeom>
          <a:solidFill>
            <a:srgbClr val="A202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1050"/>
          <p:cNvSpPr/>
          <p:nvPr/>
        </p:nvSpPr>
        <p:spPr bwMode="auto">
          <a:xfrm>
            <a:off x="908051" y="4421188"/>
            <a:ext cx="219075" cy="144463"/>
          </a:xfrm>
          <a:custGeom>
            <a:avLst/>
            <a:gdLst>
              <a:gd name="T0" fmla="*/ 49 w 87"/>
              <a:gd name="T1" fmla="*/ 0 h 58"/>
              <a:gd name="T2" fmla="*/ 37 w 87"/>
              <a:gd name="T3" fmla="*/ 0 h 58"/>
              <a:gd name="T4" fmla="*/ 0 w 87"/>
              <a:gd name="T5" fmla="*/ 0 h 58"/>
              <a:gd name="T6" fmla="*/ 27 w 87"/>
              <a:gd name="T7" fmla="*/ 58 h 58"/>
              <a:gd name="T8" fmla="*/ 37 w 87"/>
              <a:gd name="T9" fmla="*/ 58 h 58"/>
              <a:gd name="T10" fmla="*/ 49 w 87"/>
              <a:gd name="T11" fmla="*/ 58 h 58"/>
              <a:gd name="T12" fmla="*/ 59 w 87"/>
              <a:gd name="T13" fmla="*/ 58 h 58"/>
              <a:gd name="T14" fmla="*/ 87 w 87"/>
              <a:gd name="T15" fmla="*/ 0 h 58"/>
              <a:gd name="T16" fmla="*/ 49 w 87"/>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58">
                <a:moveTo>
                  <a:pt x="49" y="0"/>
                </a:moveTo>
                <a:cubicBezTo>
                  <a:pt x="37" y="0"/>
                  <a:pt x="37" y="0"/>
                  <a:pt x="37" y="0"/>
                </a:cubicBezTo>
                <a:cubicBezTo>
                  <a:pt x="0" y="0"/>
                  <a:pt x="0" y="0"/>
                  <a:pt x="0" y="0"/>
                </a:cubicBezTo>
                <a:cubicBezTo>
                  <a:pt x="0" y="0"/>
                  <a:pt x="7" y="41"/>
                  <a:pt x="27" y="58"/>
                </a:cubicBezTo>
                <a:cubicBezTo>
                  <a:pt x="37" y="58"/>
                  <a:pt x="37" y="58"/>
                  <a:pt x="37" y="58"/>
                </a:cubicBezTo>
                <a:cubicBezTo>
                  <a:pt x="49" y="58"/>
                  <a:pt x="49" y="58"/>
                  <a:pt x="49" y="58"/>
                </a:cubicBezTo>
                <a:cubicBezTo>
                  <a:pt x="59" y="58"/>
                  <a:pt x="59" y="58"/>
                  <a:pt x="59" y="58"/>
                </a:cubicBezTo>
                <a:cubicBezTo>
                  <a:pt x="80" y="41"/>
                  <a:pt x="87" y="0"/>
                  <a:pt x="87" y="0"/>
                </a:cubicBezTo>
                <a:lnTo>
                  <a:pt x="49" y="0"/>
                </a:lnTo>
                <a:close/>
              </a:path>
            </a:pathLst>
          </a:custGeom>
          <a:solidFill>
            <a:srgbClr val="C30D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1051"/>
          <p:cNvSpPr/>
          <p:nvPr/>
        </p:nvSpPr>
        <p:spPr bwMode="auto">
          <a:xfrm>
            <a:off x="1016001" y="4335463"/>
            <a:ext cx="420688" cy="250825"/>
          </a:xfrm>
          <a:custGeom>
            <a:avLst/>
            <a:gdLst>
              <a:gd name="T0" fmla="*/ 126 w 265"/>
              <a:gd name="T1" fmla="*/ 0 h 158"/>
              <a:gd name="T2" fmla="*/ 0 w 265"/>
              <a:gd name="T3" fmla="*/ 54 h 158"/>
              <a:gd name="T4" fmla="*/ 78 w 265"/>
              <a:gd name="T5" fmla="*/ 158 h 158"/>
              <a:gd name="T6" fmla="*/ 265 w 265"/>
              <a:gd name="T7" fmla="*/ 42 h 158"/>
              <a:gd name="T8" fmla="*/ 126 w 265"/>
              <a:gd name="T9" fmla="*/ 0 h 158"/>
            </a:gdLst>
            <a:ahLst/>
            <a:cxnLst>
              <a:cxn ang="0">
                <a:pos x="T0" y="T1"/>
              </a:cxn>
              <a:cxn ang="0">
                <a:pos x="T2" y="T3"/>
              </a:cxn>
              <a:cxn ang="0">
                <a:pos x="T4" y="T5"/>
              </a:cxn>
              <a:cxn ang="0">
                <a:pos x="T6" y="T7"/>
              </a:cxn>
              <a:cxn ang="0">
                <a:pos x="T8" y="T9"/>
              </a:cxn>
            </a:cxnLst>
            <a:rect l="0" t="0" r="r" b="b"/>
            <a:pathLst>
              <a:path w="265" h="158">
                <a:moveTo>
                  <a:pt x="126" y="0"/>
                </a:moveTo>
                <a:lnTo>
                  <a:pt x="0" y="54"/>
                </a:lnTo>
                <a:lnTo>
                  <a:pt x="78" y="158"/>
                </a:lnTo>
                <a:lnTo>
                  <a:pt x="265" y="42"/>
                </a:lnTo>
                <a:lnTo>
                  <a:pt x="126" y="0"/>
                </a:lnTo>
                <a:close/>
              </a:path>
            </a:pathLst>
          </a:custGeom>
          <a:solidFill>
            <a:srgbClr val="C7C8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1052"/>
          <p:cNvSpPr/>
          <p:nvPr/>
        </p:nvSpPr>
        <p:spPr bwMode="auto">
          <a:xfrm>
            <a:off x="600076" y="4335463"/>
            <a:ext cx="420688" cy="277813"/>
          </a:xfrm>
          <a:custGeom>
            <a:avLst/>
            <a:gdLst>
              <a:gd name="T0" fmla="*/ 139 w 265"/>
              <a:gd name="T1" fmla="*/ 0 h 175"/>
              <a:gd name="T2" fmla="*/ 265 w 265"/>
              <a:gd name="T3" fmla="*/ 54 h 175"/>
              <a:gd name="T4" fmla="*/ 175 w 265"/>
              <a:gd name="T5" fmla="*/ 175 h 175"/>
              <a:gd name="T6" fmla="*/ 0 w 265"/>
              <a:gd name="T7" fmla="*/ 42 h 175"/>
              <a:gd name="T8" fmla="*/ 139 w 265"/>
              <a:gd name="T9" fmla="*/ 0 h 175"/>
            </a:gdLst>
            <a:ahLst/>
            <a:cxnLst>
              <a:cxn ang="0">
                <a:pos x="T0" y="T1"/>
              </a:cxn>
              <a:cxn ang="0">
                <a:pos x="T2" y="T3"/>
              </a:cxn>
              <a:cxn ang="0">
                <a:pos x="T4" y="T5"/>
              </a:cxn>
              <a:cxn ang="0">
                <a:pos x="T6" y="T7"/>
              </a:cxn>
              <a:cxn ang="0">
                <a:pos x="T8" y="T9"/>
              </a:cxn>
            </a:cxnLst>
            <a:rect l="0" t="0" r="r" b="b"/>
            <a:pathLst>
              <a:path w="265" h="175">
                <a:moveTo>
                  <a:pt x="139" y="0"/>
                </a:moveTo>
                <a:lnTo>
                  <a:pt x="265" y="54"/>
                </a:lnTo>
                <a:lnTo>
                  <a:pt x="175" y="175"/>
                </a:lnTo>
                <a:lnTo>
                  <a:pt x="0" y="42"/>
                </a:lnTo>
                <a:lnTo>
                  <a:pt x="139" y="0"/>
                </a:lnTo>
                <a:close/>
              </a:path>
            </a:pathLst>
          </a:custGeom>
          <a:solidFill>
            <a:srgbClr val="C7C8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1053"/>
          <p:cNvSpPr/>
          <p:nvPr/>
        </p:nvSpPr>
        <p:spPr bwMode="auto">
          <a:xfrm>
            <a:off x="-9525" y="4365626"/>
            <a:ext cx="1017588" cy="604838"/>
          </a:xfrm>
          <a:custGeom>
            <a:avLst/>
            <a:gdLst>
              <a:gd name="T0" fmla="*/ 130 w 406"/>
              <a:gd name="T1" fmla="*/ 47 h 241"/>
              <a:gd name="T2" fmla="*/ 9 w 406"/>
              <a:gd name="T3" fmla="*/ 241 h 241"/>
              <a:gd name="T4" fmla="*/ 406 w 406"/>
              <a:gd name="T5" fmla="*/ 241 h 241"/>
              <a:gd name="T6" fmla="*/ 293 w 406"/>
              <a:gd name="T7" fmla="*/ 0 h 241"/>
              <a:gd name="T8" fmla="*/ 130 w 406"/>
              <a:gd name="T9" fmla="*/ 47 h 241"/>
            </a:gdLst>
            <a:ahLst/>
            <a:cxnLst>
              <a:cxn ang="0">
                <a:pos x="T0" y="T1"/>
              </a:cxn>
              <a:cxn ang="0">
                <a:pos x="T2" y="T3"/>
              </a:cxn>
              <a:cxn ang="0">
                <a:pos x="T4" y="T5"/>
              </a:cxn>
              <a:cxn ang="0">
                <a:pos x="T6" y="T7"/>
              </a:cxn>
              <a:cxn ang="0">
                <a:pos x="T8" y="T9"/>
              </a:cxn>
            </a:cxnLst>
            <a:rect l="0" t="0" r="r" b="b"/>
            <a:pathLst>
              <a:path w="406" h="241">
                <a:moveTo>
                  <a:pt x="130" y="47"/>
                </a:moveTo>
                <a:cubicBezTo>
                  <a:pt x="130" y="47"/>
                  <a:pt x="0" y="90"/>
                  <a:pt x="9" y="241"/>
                </a:cubicBezTo>
                <a:cubicBezTo>
                  <a:pt x="406" y="241"/>
                  <a:pt x="406" y="241"/>
                  <a:pt x="406" y="241"/>
                </a:cubicBezTo>
                <a:cubicBezTo>
                  <a:pt x="293" y="0"/>
                  <a:pt x="293" y="0"/>
                  <a:pt x="293" y="0"/>
                </a:cubicBezTo>
                <a:lnTo>
                  <a:pt x="130" y="47"/>
                </a:lnTo>
                <a:close/>
              </a:path>
            </a:pathLst>
          </a:custGeom>
          <a:solidFill>
            <a:schemeClr val="accent2">
              <a:lumMod val="75000"/>
            </a:schemeClr>
          </a:solidFill>
          <a:ln>
            <a:noFill/>
          </a:ln>
        </p:spPr>
        <p:txBody>
          <a:bodyPr vert="horz" wrap="square" lIns="91440" tIns="45720" rIns="91440" bIns="45720" numCol="1" anchor="t" anchorCtr="0" compatLnSpc="1"/>
          <a:lstStyle/>
          <a:p>
            <a:endParaRPr lang="zh-CN" altLang="en-US"/>
          </a:p>
        </p:txBody>
      </p:sp>
      <p:sp>
        <p:nvSpPr>
          <p:cNvPr id="1092" name="Freeform 1054"/>
          <p:cNvSpPr/>
          <p:nvPr/>
        </p:nvSpPr>
        <p:spPr bwMode="auto">
          <a:xfrm>
            <a:off x="492126" y="4365626"/>
            <a:ext cx="515938" cy="604838"/>
          </a:xfrm>
          <a:custGeom>
            <a:avLst/>
            <a:gdLst>
              <a:gd name="T0" fmla="*/ 147 w 325"/>
              <a:gd name="T1" fmla="*/ 0 h 381"/>
              <a:gd name="T2" fmla="*/ 325 w 325"/>
              <a:gd name="T3" fmla="*/ 381 h 381"/>
              <a:gd name="T4" fmla="*/ 41 w 325"/>
              <a:gd name="T5" fmla="*/ 171 h 381"/>
              <a:gd name="T6" fmla="*/ 145 w 325"/>
              <a:gd name="T7" fmla="*/ 147 h 381"/>
              <a:gd name="T8" fmla="*/ 0 w 325"/>
              <a:gd name="T9" fmla="*/ 39 h 381"/>
              <a:gd name="T10" fmla="*/ 147 w 325"/>
              <a:gd name="T11" fmla="*/ 0 h 381"/>
            </a:gdLst>
            <a:ahLst/>
            <a:cxnLst>
              <a:cxn ang="0">
                <a:pos x="T0" y="T1"/>
              </a:cxn>
              <a:cxn ang="0">
                <a:pos x="T2" y="T3"/>
              </a:cxn>
              <a:cxn ang="0">
                <a:pos x="T4" y="T5"/>
              </a:cxn>
              <a:cxn ang="0">
                <a:pos x="T6" y="T7"/>
              </a:cxn>
              <a:cxn ang="0">
                <a:pos x="T8" y="T9"/>
              </a:cxn>
              <a:cxn ang="0">
                <a:pos x="T10" y="T11"/>
              </a:cxn>
            </a:cxnLst>
            <a:rect l="0" t="0" r="r" b="b"/>
            <a:pathLst>
              <a:path w="325" h="381">
                <a:moveTo>
                  <a:pt x="147" y="0"/>
                </a:moveTo>
                <a:lnTo>
                  <a:pt x="325" y="381"/>
                </a:lnTo>
                <a:lnTo>
                  <a:pt x="41" y="171"/>
                </a:lnTo>
                <a:lnTo>
                  <a:pt x="145" y="147"/>
                </a:lnTo>
                <a:lnTo>
                  <a:pt x="0" y="39"/>
                </a:lnTo>
                <a:lnTo>
                  <a:pt x="147" y="0"/>
                </a:lnTo>
                <a:close/>
              </a:path>
            </a:pathLst>
          </a:custGeom>
          <a:solidFill>
            <a:schemeClr val="accent2">
              <a:lumMod val="50000"/>
            </a:schemeClr>
          </a:solidFill>
          <a:ln>
            <a:noFill/>
          </a:ln>
        </p:spPr>
        <p:txBody>
          <a:bodyPr vert="horz" wrap="square" lIns="91440" tIns="45720" rIns="91440" bIns="45720" numCol="1" anchor="t" anchorCtr="0" compatLnSpc="1"/>
          <a:lstStyle/>
          <a:p>
            <a:endParaRPr lang="zh-CN" altLang="en-US"/>
          </a:p>
        </p:txBody>
      </p:sp>
      <p:sp>
        <p:nvSpPr>
          <p:cNvPr id="1093" name="Freeform 1055"/>
          <p:cNvSpPr/>
          <p:nvPr/>
        </p:nvSpPr>
        <p:spPr bwMode="auto">
          <a:xfrm>
            <a:off x="1025526" y="4365626"/>
            <a:ext cx="1019175" cy="604838"/>
          </a:xfrm>
          <a:custGeom>
            <a:avLst/>
            <a:gdLst>
              <a:gd name="T0" fmla="*/ 276 w 406"/>
              <a:gd name="T1" fmla="*/ 47 h 241"/>
              <a:gd name="T2" fmla="*/ 396 w 406"/>
              <a:gd name="T3" fmla="*/ 241 h 241"/>
              <a:gd name="T4" fmla="*/ 0 w 406"/>
              <a:gd name="T5" fmla="*/ 241 h 241"/>
              <a:gd name="T6" fmla="*/ 113 w 406"/>
              <a:gd name="T7" fmla="*/ 0 h 241"/>
              <a:gd name="T8" fmla="*/ 276 w 406"/>
              <a:gd name="T9" fmla="*/ 47 h 241"/>
            </a:gdLst>
            <a:ahLst/>
            <a:cxnLst>
              <a:cxn ang="0">
                <a:pos x="T0" y="T1"/>
              </a:cxn>
              <a:cxn ang="0">
                <a:pos x="T2" y="T3"/>
              </a:cxn>
              <a:cxn ang="0">
                <a:pos x="T4" y="T5"/>
              </a:cxn>
              <a:cxn ang="0">
                <a:pos x="T6" y="T7"/>
              </a:cxn>
              <a:cxn ang="0">
                <a:pos x="T8" y="T9"/>
              </a:cxn>
            </a:cxnLst>
            <a:rect l="0" t="0" r="r" b="b"/>
            <a:pathLst>
              <a:path w="406" h="241">
                <a:moveTo>
                  <a:pt x="276" y="47"/>
                </a:moveTo>
                <a:cubicBezTo>
                  <a:pt x="276" y="47"/>
                  <a:pt x="406" y="90"/>
                  <a:pt x="396" y="241"/>
                </a:cubicBezTo>
                <a:cubicBezTo>
                  <a:pt x="0" y="241"/>
                  <a:pt x="0" y="241"/>
                  <a:pt x="0" y="241"/>
                </a:cubicBezTo>
                <a:cubicBezTo>
                  <a:pt x="113" y="0"/>
                  <a:pt x="113" y="0"/>
                  <a:pt x="113" y="0"/>
                </a:cubicBezTo>
                <a:lnTo>
                  <a:pt x="276" y="47"/>
                </a:lnTo>
                <a:close/>
              </a:path>
            </a:pathLst>
          </a:custGeom>
          <a:solidFill>
            <a:schemeClr val="accent2">
              <a:lumMod val="75000"/>
            </a:schemeClr>
          </a:solidFill>
          <a:ln>
            <a:noFill/>
          </a:ln>
        </p:spPr>
        <p:txBody>
          <a:bodyPr vert="horz" wrap="square" lIns="91440" tIns="45720" rIns="91440" bIns="45720" numCol="1" anchor="t" anchorCtr="0" compatLnSpc="1"/>
          <a:lstStyle/>
          <a:p>
            <a:endParaRPr lang="zh-CN" altLang="en-US"/>
          </a:p>
        </p:txBody>
      </p:sp>
      <p:sp>
        <p:nvSpPr>
          <p:cNvPr id="1094" name="Freeform 1056"/>
          <p:cNvSpPr/>
          <p:nvPr/>
        </p:nvSpPr>
        <p:spPr bwMode="auto">
          <a:xfrm>
            <a:off x="1025526" y="4365626"/>
            <a:ext cx="514350" cy="604838"/>
          </a:xfrm>
          <a:custGeom>
            <a:avLst/>
            <a:gdLst>
              <a:gd name="T0" fmla="*/ 179 w 324"/>
              <a:gd name="T1" fmla="*/ 0 h 381"/>
              <a:gd name="T2" fmla="*/ 0 w 324"/>
              <a:gd name="T3" fmla="*/ 381 h 381"/>
              <a:gd name="T4" fmla="*/ 285 w 324"/>
              <a:gd name="T5" fmla="*/ 171 h 381"/>
              <a:gd name="T6" fmla="*/ 179 w 324"/>
              <a:gd name="T7" fmla="*/ 147 h 381"/>
              <a:gd name="T8" fmla="*/ 324 w 324"/>
              <a:gd name="T9" fmla="*/ 39 h 381"/>
              <a:gd name="T10" fmla="*/ 179 w 324"/>
              <a:gd name="T11" fmla="*/ 0 h 381"/>
            </a:gdLst>
            <a:ahLst/>
            <a:cxnLst>
              <a:cxn ang="0">
                <a:pos x="T0" y="T1"/>
              </a:cxn>
              <a:cxn ang="0">
                <a:pos x="T2" y="T3"/>
              </a:cxn>
              <a:cxn ang="0">
                <a:pos x="T4" y="T5"/>
              </a:cxn>
              <a:cxn ang="0">
                <a:pos x="T6" y="T7"/>
              </a:cxn>
              <a:cxn ang="0">
                <a:pos x="T8" y="T9"/>
              </a:cxn>
              <a:cxn ang="0">
                <a:pos x="T10" y="T11"/>
              </a:cxn>
            </a:cxnLst>
            <a:rect l="0" t="0" r="r" b="b"/>
            <a:pathLst>
              <a:path w="324" h="381">
                <a:moveTo>
                  <a:pt x="179" y="0"/>
                </a:moveTo>
                <a:lnTo>
                  <a:pt x="0" y="381"/>
                </a:lnTo>
                <a:lnTo>
                  <a:pt x="285" y="171"/>
                </a:lnTo>
                <a:lnTo>
                  <a:pt x="179" y="147"/>
                </a:lnTo>
                <a:lnTo>
                  <a:pt x="324" y="39"/>
                </a:lnTo>
                <a:lnTo>
                  <a:pt x="179" y="0"/>
                </a:lnTo>
                <a:close/>
              </a:path>
            </a:pathLst>
          </a:custGeom>
          <a:solidFill>
            <a:schemeClr val="accent2">
              <a:lumMod val="50000"/>
            </a:schemeClr>
          </a:solidFill>
          <a:ln>
            <a:noFill/>
          </a:ln>
        </p:spPr>
        <p:txBody>
          <a:bodyPr vert="horz" wrap="square" lIns="91440" tIns="45720" rIns="91440" bIns="45720" numCol="1" anchor="t" anchorCtr="0" compatLnSpc="1"/>
          <a:lstStyle/>
          <a:p>
            <a:endParaRPr lang="zh-CN" altLang="en-US"/>
          </a:p>
        </p:txBody>
      </p:sp>
      <p:sp>
        <p:nvSpPr>
          <p:cNvPr id="1095" name="Freeform 1057"/>
          <p:cNvSpPr/>
          <p:nvPr/>
        </p:nvSpPr>
        <p:spPr bwMode="auto">
          <a:xfrm>
            <a:off x="1712913" y="3910013"/>
            <a:ext cx="346075" cy="407988"/>
          </a:xfrm>
          <a:custGeom>
            <a:avLst/>
            <a:gdLst>
              <a:gd name="T0" fmla="*/ 9 w 138"/>
              <a:gd name="T1" fmla="*/ 106 h 162"/>
              <a:gd name="T2" fmla="*/ 34 w 138"/>
              <a:gd name="T3" fmla="*/ 5 h 162"/>
              <a:gd name="T4" fmla="*/ 70 w 138"/>
              <a:gd name="T5" fmla="*/ 16 h 162"/>
              <a:gd name="T6" fmla="*/ 107 w 138"/>
              <a:gd name="T7" fmla="*/ 29 h 162"/>
              <a:gd name="T8" fmla="*/ 138 w 138"/>
              <a:gd name="T9" fmla="*/ 50 h 162"/>
              <a:gd name="T10" fmla="*/ 82 w 138"/>
              <a:gd name="T11" fmla="*/ 162 h 162"/>
              <a:gd name="T12" fmla="*/ 9 w 138"/>
              <a:gd name="T13" fmla="*/ 106 h 162"/>
            </a:gdLst>
            <a:ahLst/>
            <a:cxnLst>
              <a:cxn ang="0">
                <a:pos x="T0" y="T1"/>
              </a:cxn>
              <a:cxn ang="0">
                <a:pos x="T2" y="T3"/>
              </a:cxn>
              <a:cxn ang="0">
                <a:pos x="T4" y="T5"/>
              </a:cxn>
              <a:cxn ang="0">
                <a:pos x="T6" y="T7"/>
              </a:cxn>
              <a:cxn ang="0">
                <a:pos x="T8" y="T9"/>
              </a:cxn>
              <a:cxn ang="0">
                <a:pos x="T10" y="T11"/>
              </a:cxn>
              <a:cxn ang="0">
                <a:pos x="T12" y="T13"/>
              </a:cxn>
            </a:cxnLst>
            <a:rect l="0" t="0" r="r" b="b"/>
            <a:pathLst>
              <a:path w="138" h="162">
                <a:moveTo>
                  <a:pt x="9" y="106"/>
                </a:moveTo>
                <a:cubicBezTo>
                  <a:pt x="9" y="106"/>
                  <a:pt x="0" y="10"/>
                  <a:pt x="34" y="5"/>
                </a:cubicBezTo>
                <a:cubicBezTo>
                  <a:pt x="34" y="5"/>
                  <a:pt x="55" y="0"/>
                  <a:pt x="70" y="16"/>
                </a:cubicBezTo>
                <a:cubicBezTo>
                  <a:pt x="70" y="16"/>
                  <a:pt x="86" y="9"/>
                  <a:pt x="107" y="29"/>
                </a:cubicBezTo>
                <a:cubicBezTo>
                  <a:pt x="107" y="29"/>
                  <a:pt x="131" y="33"/>
                  <a:pt x="138" y="50"/>
                </a:cubicBezTo>
                <a:cubicBezTo>
                  <a:pt x="138" y="50"/>
                  <a:pt x="137" y="153"/>
                  <a:pt x="82" y="162"/>
                </a:cubicBezTo>
                <a:cubicBezTo>
                  <a:pt x="82" y="162"/>
                  <a:pt x="10" y="139"/>
                  <a:pt x="9" y="106"/>
                </a:cubicBezTo>
              </a:path>
            </a:pathLst>
          </a:custGeom>
          <a:solidFill>
            <a:srgbClr val="F8C3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1058"/>
          <p:cNvSpPr/>
          <p:nvPr/>
        </p:nvSpPr>
        <p:spPr bwMode="auto">
          <a:xfrm>
            <a:off x="1512888" y="4006851"/>
            <a:ext cx="754063" cy="877888"/>
          </a:xfrm>
          <a:custGeom>
            <a:avLst/>
            <a:gdLst>
              <a:gd name="T0" fmla="*/ 227 w 301"/>
              <a:gd name="T1" fmla="*/ 7 h 350"/>
              <a:gd name="T2" fmla="*/ 216 w 301"/>
              <a:gd name="T3" fmla="*/ 144 h 350"/>
              <a:gd name="T4" fmla="*/ 301 w 301"/>
              <a:gd name="T5" fmla="*/ 280 h 350"/>
              <a:gd name="T6" fmla="*/ 272 w 301"/>
              <a:gd name="T7" fmla="*/ 348 h 350"/>
              <a:gd name="T8" fmla="*/ 164 w 301"/>
              <a:gd name="T9" fmla="*/ 302 h 350"/>
              <a:gd name="T10" fmla="*/ 133 w 301"/>
              <a:gd name="T11" fmla="*/ 172 h 350"/>
              <a:gd name="T12" fmla="*/ 56 w 301"/>
              <a:gd name="T13" fmla="*/ 98 h 350"/>
              <a:gd name="T14" fmla="*/ 0 w 301"/>
              <a:gd name="T15" fmla="*/ 39 h 350"/>
              <a:gd name="T16" fmla="*/ 47 w 301"/>
              <a:gd name="T17" fmla="*/ 30 h 350"/>
              <a:gd name="T18" fmla="*/ 89 w 301"/>
              <a:gd name="T19" fmla="*/ 68 h 350"/>
              <a:gd name="T20" fmla="*/ 136 w 301"/>
              <a:gd name="T21" fmla="*/ 85 h 350"/>
              <a:gd name="T22" fmla="*/ 227 w 301"/>
              <a:gd name="T23" fmla="*/ 7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50">
                <a:moveTo>
                  <a:pt x="227" y="7"/>
                </a:moveTo>
                <a:cubicBezTo>
                  <a:pt x="227" y="7"/>
                  <a:pt x="247" y="55"/>
                  <a:pt x="216" y="144"/>
                </a:cubicBezTo>
                <a:cubicBezTo>
                  <a:pt x="216" y="144"/>
                  <a:pt x="298" y="277"/>
                  <a:pt x="301" y="280"/>
                </a:cubicBezTo>
                <a:cubicBezTo>
                  <a:pt x="301" y="280"/>
                  <a:pt x="275" y="350"/>
                  <a:pt x="272" y="348"/>
                </a:cubicBezTo>
                <a:cubicBezTo>
                  <a:pt x="269" y="347"/>
                  <a:pt x="164" y="302"/>
                  <a:pt x="164" y="302"/>
                </a:cubicBezTo>
                <a:cubicBezTo>
                  <a:pt x="133" y="172"/>
                  <a:pt x="133" y="172"/>
                  <a:pt x="133" y="172"/>
                </a:cubicBezTo>
                <a:cubicBezTo>
                  <a:pt x="133" y="172"/>
                  <a:pt x="98" y="170"/>
                  <a:pt x="56" y="98"/>
                </a:cubicBezTo>
                <a:cubicBezTo>
                  <a:pt x="56" y="98"/>
                  <a:pt x="21" y="56"/>
                  <a:pt x="0" y="39"/>
                </a:cubicBezTo>
                <a:cubicBezTo>
                  <a:pt x="0" y="39"/>
                  <a:pt x="0" y="0"/>
                  <a:pt x="47" y="30"/>
                </a:cubicBezTo>
                <a:cubicBezTo>
                  <a:pt x="89" y="68"/>
                  <a:pt x="89" y="68"/>
                  <a:pt x="89" y="68"/>
                </a:cubicBezTo>
                <a:cubicBezTo>
                  <a:pt x="89" y="68"/>
                  <a:pt x="129" y="81"/>
                  <a:pt x="136" y="85"/>
                </a:cubicBezTo>
                <a:cubicBezTo>
                  <a:pt x="227" y="7"/>
                  <a:pt x="227" y="7"/>
                  <a:pt x="227" y="7"/>
                </a:cubicBezTo>
              </a:path>
            </a:pathLst>
          </a:custGeom>
          <a:solidFill>
            <a:srgbClr val="F8C3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1059"/>
          <p:cNvSpPr/>
          <p:nvPr/>
        </p:nvSpPr>
        <p:spPr bwMode="auto">
          <a:xfrm>
            <a:off x="1479551" y="3990976"/>
            <a:ext cx="787400" cy="893763"/>
          </a:xfrm>
          <a:custGeom>
            <a:avLst/>
            <a:gdLst>
              <a:gd name="T0" fmla="*/ 229 w 314"/>
              <a:gd name="T1" fmla="*/ 150 h 356"/>
              <a:gd name="T2" fmla="*/ 314 w 314"/>
              <a:gd name="T3" fmla="*/ 286 h 356"/>
              <a:gd name="T4" fmla="*/ 285 w 314"/>
              <a:gd name="T5" fmla="*/ 354 h 356"/>
              <a:gd name="T6" fmla="*/ 177 w 314"/>
              <a:gd name="T7" fmla="*/ 308 h 356"/>
              <a:gd name="T8" fmla="*/ 146 w 314"/>
              <a:gd name="T9" fmla="*/ 178 h 356"/>
              <a:gd name="T10" fmla="*/ 69 w 314"/>
              <a:gd name="T11" fmla="*/ 104 h 356"/>
              <a:gd name="T12" fmla="*/ 0 w 314"/>
              <a:gd name="T13" fmla="*/ 39 h 356"/>
              <a:gd name="T14" fmla="*/ 60 w 314"/>
              <a:gd name="T15" fmla="*/ 36 h 356"/>
              <a:gd name="T16" fmla="*/ 102 w 314"/>
              <a:gd name="T17" fmla="*/ 74 h 356"/>
              <a:gd name="T18" fmla="*/ 149 w 314"/>
              <a:gd name="T19" fmla="*/ 91 h 356"/>
              <a:gd name="T20" fmla="*/ 229 w 314"/>
              <a:gd name="T21" fmla="*/ 15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4" h="356">
                <a:moveTo>
                  <a:pt x="229" y="150"/>
                </a:moveTo>
                <a:cubicBezTo>
                  <a:pt x="229" y="150"/>
                  <a:pt x="311" y="283"/>
                  <a:pt x="314" y="286"/>
                </a:cubicBezTo>
                <a:cubicBezTo>
                  <a:pt x="314" y="286"/>
                  <a:pt x="288" y="356"/>
                  <a:pt x="285" y="354"/>
                </a:cubicBezTo>
                <a:cubicBezTo>
                  <a:pt x="282" y="353"/>
                  <a:pt x="177" y="308"/>
                  <a:pt x="177" y="308"/>
                </a:cubicBezTo>
                <a:cubicBezTo>
                  <a:pt x="146" y="178"/>
                  <a:pt x="146" y="178"/>
                  <a:pt x="146" y="178"/>
                </a:cubicBezTo>
                <a:cubicBezTo>
                  <a:pt x="146" y="178"/>
                  <a:pt x="111" y="176"/>
                  <a:pt x="69" y="104"/>
                </a:cubicBezTo>
                <a:cubicBezTo>
                  <a:pt x="69" y="104"/>
                  <a:pt x="21" y="56"/>
                  <a:pt x="0" y="39"/>
                </a:cubicBezTo>
                <a:cubicBezTo>
                  <a:pt x="0" y="39"/>
                  <a:pt x="8" y="0"/>
                  <a:pt x="60" y="36"/>
                </a:cubicBezTo>
                <a:cubicBezTo>
                  <a:pt x="102" y="74"/>
                  <a:pt x="102" y="74"/>
                  <a:pt x="102" y="74"/>
                </a:cubicBezTo>
                <a:cubicBezTo>
                  <a:pt x="102" y="74"/>
                  <a:pt x="142" y="87"/>
                  <a:pt x="149" y="91"/>
                </a:cubicBezTo>
                <a:cubicBezTo>
                  <a:pt x="149" y="91"/>
                  <a:pt x="201" y="105"/>
                  <a:pt x="229" y="150"/>
                </a:cubicBezTo>
              </a:path>
            </a:pathLst>
          </a:custGeom>
          <a:solidFill>
            <a:srgbClr val="F8C3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1060"/>
          <p:cNvSpPr/>
          <p:nvPr/>
        </p:nvSpPr>
        <p:spPr bwMode="auto">
          <a:xfrm>
            <a:off x="1544638" y="3822701"/>
            <a:ext cx="201613" cy="193675"/>
          </a:xfrm>
          <a:custGeom>
            <a:avLst/>
            <a:gdLst>
              <a:gd name="T0" fmla="*/ 87 w 127"/>
              <a:gd name="T1" fmla="*/ 122 h 122"/>
              <a:gd name="T2" fmla="*/ 127 w 127"/>
              <a:gd name="T3" fmla="*/ 78 h 122"/>
              <a:gd name="T4" fmla="*/ 40 w 127"/>
              <a:gd name="T5" fmla="*/ 0 h 122"/>
              <a:gd name="T6" fmla="*/ 0 w 127"/>
              <a:gd name="T7" fmla="*/ 46 h 122"/>
              <a:gd name="T8" fmla="*/ 87 w 127"/>
              <a:gd name="T9" fmla="*/ 122 h 122"/>
            </a:gdLst>
            <a:ahLst/>
            <a:cxnLst>
              <a:cxn ang="0">
                <a:pos x="T0" y="T1"/>
              </a:cxn>
              <a:cxn ang="0">
                <a:pos x="T2" y="T3"/>
              </a:cxn>
              <a:cxn ang="0">
                <a:pos x="T4" y="T5"/>
              </a:cxn>
              <a:cxn ang="0">
                <a:pos x="T6" y="T7"/>
              </a:cxn>
              <a:cxn ang="0">
                <a:pos x="T8" y="T9"/>
              </a:cxn>
            </a:cxnLst>
            <a:rect l="0" t="0" r="r" b="b"/>
            <a:pathLst>
              <a:path w="127" h="122">
                <a:moveTo>
                  <a:pt x="87" y="122"/>
                </a:moveTo>
                <a:lnTo>
                  <a:pt x="127" y="78"/>
                </a:lnTo>
                <a:lnTo>
                  <a:pt x="40" y="0"/>
                </a:lnTo>
                <a:lnTo>
                  <a:pt x="0" y="46"/>
                </a:lnTo>
                <a:lnTo>
                  <a:pt x="87" y="122"/>
                </a:lnTo>
                <a:close/>
              </a:path>
            </a:pathLst>
          </a:custGeom>
          <a:solidFill>
            <a:srgbClr val="C9CA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1061"/>
          <p:cNvSpPr/>
          <p:nvPr/>
        </p:nvSpPr>
        <p:spPr bwMode="auto">
          <a:xfrm>
            <a:off x="1544638" y="3822701"/>
            <a:ext cx="201613" cy="193675"/>
          </a:xfrm>
          <a:custGeom>
            <a:avLst/>
            <a:gdLst>
              <a:gd name="T0" fmla="*/ 87 w 127"/>
              <a:gd name="T1" fmla="*/ 122 h 122"/>
              <a:gd name="T2" fmla="*/ 127 w 127"/>
              <a:gd name="T3" fmla="*/ 78 h 122"/>
              <a:gd name="T4" fmla="*/ 40 w 127"/>
              <a:gd name="T5" fmla="*/ 0 h 122"/>
              <a:gd name="T6" fmla="*/ 0 w 127"/>
              <a:gd name="T7" fmla="*/ 46 h 122"/>
              <a:gd name="T8" fmla="*/ 87 w 127"/>
              <a:gd name="T9" fmla="*/ 122 h 122"/>
            </a:gdLst>
            <a:ahLst/>
            <a:cxnLst>
              <a:cxn ang="0">
                <a:pos x="T0" y="T1"/>
              </a:cxn>
              <a:cxn ang="0">
                <a:pos x="T2" y="T3"/>
              </a:cxn>
              <a:cxn ang="0">
                <a:pos x="T4" y="T5"/>
              </a:cxn>
              <a:cxn ang="0">
                <a:pos x="T6" y="T7"/>
              </a:cxn>
              <a:cxn ang="0">
                <a:pos x="T8" y="T9"/>
              </a:cxn>
            </a:cxnLst>
            <a:rect l="0" t="0" r="r" b="b"/>
            <a:pathLst>
              <a:path w="127" h="122">
                <a:moveTo>
                  <a:pt x="87" y="122"/>
                </a:moveTo>
                <a:lnTo>
                  <a:pt x="127" y="78"/>
                </a:lnTo>
                <a:lnTo>
                  <a:pt x="40" y="0"/>
                </a:lnTo>
                <a:lnTo>
                  <a:pt x="0" y="46"/>
                </a:lnTo>
                <a:lnTo>
                  <a:pt x="87"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1062"/>
          <p:cNvSpPr/>
          <p:nvPr/>
        </p:nvSpPr>
        <p:spPr bwMode="auto">
          <a:xfrm>
            <a:off x="1622426" y="3840163"/>
            <a:ext cx="63500" cy="120650"/>
          </a:xfrm>
          <a:custGeom>
            <a:avLst/>
            <a:gdLst>
              <a:gd name="T0" fmla="*/ 1 w 25"/>
              <a:gd name="T1" fmla="*/ 0 h 48"/>
              <a:gd name="T2" fmla="*/ 0 w 25"/>
              <a:gd name="T3" fmla="*/ 2 h 48"/>
              <a:gd name="T4" fmla="*/ 7 w 25"/>
              <a:gd name="T5" fmla="*/ 33 h 48"/>
              <a:gd name="T6" fmla="*/ 0 w 25"/>
              <a:gd name="T7" fmla="*/ 48 h 48"/>
              <a:gd name="T8" fmla="*/ 24 w 25"/>
              <a:gd name="T9" fmla="*/ 21 h 48"/>
              <a:gd name="T10" fmla="*/ 25 w 25"/>
              <a:gd name="T11" fmla="*/ 21 h 48"/>
              <a:gd name="T12" fmla="*/ 25 w 25"/>
              <a:gd name="T13" fmla="*/ 21 h 48"/>
              <a:gd name="T14" fmla="*/ 1 w 25"/>
              <a:gd name="T15" fmla="*/ 0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48">
                <a:moveTo>
                  <a:pt x="1" y="0"/>
                </a:moveTo>
                <a:cubicBezTo>
                  <a:pt x="1" y="1"/>
                  <a:pt x="1" y="1"/>
                  <a:pt x="0" y="2"/>
                </a:cubicBezTo>
                <a:cubicBezTo>
                  <a:pt x="6" y="11"/>
                  <a:pt x="9" y="22"/>
                  <a:pt x="7" y="33"/>
                </a:cubicBezTo>
                <a:cubicBezTo>
                  <a:pt x="6" y="39"/>
                  <a:pt x="4" y="44"/>
                  <a:pt x="0" y="48"/>
                </a:cubicBezTo>
                <a:cubicBezTo>
                  <a:pt x="24" y="21"/>
                  <a:pt x="24" y="21"/>
                  <a:pt x="24" y="21"/>
                </a:cubicBezTo>
                <a:cubicBezTo>
                  <a:pt x="24" y="21"/>
                  <a:pt x="24" y="21"/>
                  <a:pt x="25" y="21"/>
                </a:cubicBezTo>
                <a:cubicBezTo>
                  <a:pt x="25" y="21"/>
                  <a:pt x="25" y="21"/>
                  <a:pt x="25" y="21"/>
                </a:cubicBezTo>
                <a:cubicBezTo>
                  <a:pt x="1" y="0"/>
                  <a:pt x="1" y="0"/>
                  <a:pt x="1" y="0"/>
                </a:cubicBezTo>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1063"/>
          <p:cNvSpPr>
            <a:spLocks noEditPoints="1"/>
          </p:cNvSpPr>
          <p:nvPr/>
        </p:nvSpPr>
        <p:spPr bwMode="auto">
          <a:xfrm>
            <a:off x="998538" y="3297238"/>
            <a:ext cx="719138" cy="723900"/>
          </a:xfrm>
          <a:custGeom>
            <a:avLst/>
            <a:gdLst>
              <a:gd name="T0" fmla="*/ 58 w 287"/>
              <a:gd name="T1" fmla="*/ 240 h 288"/>
              <a:gd name="T2" fmla="*/ 240 w 287"/>
              <a:gd name="T3" fmla="*/ 230 h 288"/>
              <a:gd name="T4" fmla="*/ 229 w 287"/>
              <a:gd name="T5" fmla="*/ 48 h 288"/>
              <a:gd name="T6" fmla="*/ 47 w 287"/>
              <a:gd name="T7" fmla="*/ 59 h 288"/>
              <a:gd name="T8" fmla="*/ 58 w 287"/>
              <a:gd name="T9" fmla="*/ 240 h 288"/>
              <a:gd name="T10" fmla="*/ 74 w 287"/>
              <a:gd name="T11" fmla="*/ 223 h 288"/>
              <a:gd name="T12" fmla="*/ 65 w 287"/>
              <a:gd name="T13" fmla="*/ 74 h 288"/>
              <a:gd name="T14" fmla="*/ 213 w 287"/>
              <a:gd name="T15" fmla="*/ 65 h 288"/>
              <a:gd name="T16" fmla="*/ 222 w 287"/>
              <a:gd name="T17" fmla="*/ 214 h 288"/>
              <a:gd name="T18" fmla="*/ 74 w 287"/>
              <a:gd name="T19" fmla="*/ 2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8">
                <a:moveTo>
                  <a:pt x="58" y="240"/>
                </a:moveTo>
                <a:cubicBezTo>
                  <a:pt x="111" y="288"/>
                  <a:pt x="193" y="283"/>
                  <a:pt x="240" y="230"/>
                </a:cubicBezTo>
                <a:cubicBezTo>
                  <a:pt x="287" y="176"/>
                  <a:pt x="282" y="95"/>
                  <a:pt x="229" y="48"/>
                </a:cubicBezTo>
                <a:cubicBezTo>
                  <a:pt x="176" y="0"/>
                  <a:pt x="94" y="5"/>
                  <a:pt x="47" y="59"/>
                </a:cubicBezTo>
                <a:cubicBezTo>
                  <a:pt x="0" y="112"/>
                  <a:pt x="5" y="193"/>
                  <a:pt x="58" y="240"/>
                </a:cubicBezTo>
                <a:moveTo>
                  <a:pt x="74" y="223"/>
                </a:moveTo>
                <a:cubicBezTo>
                  <a:pt x="30" y="184"/>
                  <a:pt x="26" y="118"/>
                  <a:pt x="65" y="74"/>
                </a:cubicBezTo>
                <a:cubicBezTo>
                  <a:pt x="103" y="31"/>
                  <a:pt x="170" y="27"/>
                  <a:pt x="213" y="65"/>
                </a:cubicBezTo>
                <a:cubicBezTo>
                  <a:pt x="257" y="104"/>
                  <a:pt x="261" y="170"/>
                  <a:pt x="222" y="214"/>
                </a:cubicBezTo>
                <a:cubicBezTo>
                  <a:pt x="184" y="257"/>
                  <a:pt x="117" y="261"/>
                  <a:pt x="74" y="223"/>
                </a:cubicBezTo>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1064"/>
          <p:cNvSpPr/>
          <p:nvPr/>
        </p:nvSpPr>
        <p:spPr bwMode="auto">
          <a:xfrm>
            <a:off x="1555751" y="3403601"/>
            <a:ext cx="14288" cy="9525"/>
          </a:xfrm>
          <a:custGeom>
            <a:avLst/>
            <a:gdLst>
              <a:gd name="T0" fmla="*/ 0 w 6"/>
              <a:gd name="T1" fmla="*/ 0 h 4"/>
              <a:gd name="T2" fmla="*/ 0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cubicBezTo>
                  <a:pt x="0" y="0"/>
                  <a:pt x="0" y="0"/>
                  <a:pt x="0" y="0"/>
                </a:cubicBezTo>
                <a:cubicBezTo>
                  <a:pt x="2" y="1"/>
                  <a:pt x="4" y="3"/>
                  <a:pt x="6" y="4"/>
                </a:cubicBezTo>
                <a:cubicBezTo>
                  <a:pt x="4" y="3"/>
                  <a:pt x="2" y="1"/>
                  <a:pt x="0" y="0"/>
                </a:cubicBezTo>
              </a:path>
            </a:pathLst>
          </a:custGeom>
          <a:solidFill>
            <a:srgbClr val="B5B5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1065"/>
          <p:cNvSpPr/>
          <p:nvPr/>
        </p:nvSpPr>
        <p:spPr bwMode="auto">
          <a:xfrm>
            <a:off x="1358901" y="3335338"/>
            <a:ext cx="11113" cy="0"/>
          </a:xfrm>
          <a:custGeom>
            <a:avLst/>
            <a:gdLst>
              <a:gd name="T0" fmla="*/ 0 w 4"/>
              <a:gd name="T1" fmla="*/ 4 w 4"/>
              <a:gd name="T2" fmla="*/ 4 w 4"/>
              <a:gd name="T3" fmla="*/ 0 w 4"/>
            </a:gdLst>
            <a:ahLst/>
            <a:cxnLst>
              <a:cxn ang="0">
                <a:pos x="T0" y="0"/>
              </a:cxn>
              <a:cxn ang="0">
                <a:pos x="T1" y="0"/>
              </a:cxn>
              <a:cxn ang="0">
                <a:pos x="T2" y="0"/>
              </a:cxn>
              <a:cxn ang="0">
                <a:pos x="T3" y="0"/>
              </a:cxn>
            </a:cxnLst>
            <a:rect l="0" t="0" r="r" b="b"/>
            <a:pathLst>
              <a:path w="4">
                <a:moveTo>
                  <a:pt x="0" y="0"/>
                </a:moveTo>
                <a:cubicBezTo>
                  <a:pt x="1" y="0"/>
                  <a:pt x="3" y="0"/>
                  <a:pt x="4" y="0"/>
                </a:cubicBezTo>
                <a:cubicBezTo>
                  <a:pt x="4" y="0"/>
                  <a:pt x="4" y="0"/>
                  <a:pt x="4" y="0"/>
                </a:cubicBezTo>
                <a:cubicBezTo>
                  <a:pt x="3" y="0"/>
                  <a:pt x="1" y="0"/>
                  <a:pt x="0" y="0"/>
                </a:cubicBezTo>
              </a:path>
            </a:pathLst>
          </a:custGeom>
          <a:solidFill>
            <a:srgbClr val="A988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1066"/>
          <p:cNvSpPr/>
          <p:nvPr/>
        </p:nvSpPr>
        <p:spPr bwMode="auto">
          <a:xfrm>
            <a:off x="1370013" y="3335338"/>
            <a:ext cx="185738" cy="68263"/>
          </a:xfrm>
          <a:custGeom>
            <a:avLst/>
            <a:gdLst>
              <a:gd name="T0" fmla="*/ 0 w 74"/>
              <a:gd name="T1" fmla="*/ 0 h 27"/>
              <a:gd name="T2" fmla="*/ 0 w 74"/>
              <a:gd name="T3" fmla="*/ 0 h 27"/>
              <a:gd name="T4" fmla="*/ 74 w 74"/>
              <a:gd name="T5" fmla="*/ 27 h 27"/>
              <a:gd name="T6" fmla="*/ 74 w 74"/>
              <a:gd name="T7" fmla="*/ 27 h 27"/>
              <a:gd name="T8" fmla="*/ 0 w 74"/>
              <a:gd name="T9" fmla="*/ 0 h 27"/>
            </a:gdLst>
            <a:ahLst/>
            <a:cxnLst>
              <a:cxn ang="0">
                <a:pos x="T0" y="T1"/>
              </a:cxn>
              <a:cxn ang="0">
                <a:pos x="T2" y="T3"/>
              </a:cxn>
              <a:cxn ang="0">
                <a:pos x="T4" y="T5"/>
              </a:cxn>
              <a:cxn ang="0">
                <a:pos x="T6" y="T7"/>
              </a:cxn>
              <a:cxn ang="0">
                <a:pos x="T8" y="T9"/>
              </a:cxn>
            </a:cxnLst>
            <a:rect l="0" t="0" r="r" b="b"/>
            <a:pathLst>
              <a:path w="74" h="27">
                <a:moveTo>
                  <a:pt x="0" y="0"/>
                </a:moveTo>
                <a:cubicBezTo>
                  <a:pt x="0" y="0"/>
                  <a:pt x="0" y="0"/>
                  <a:pt x="0" y="0"/>
                </a:cubicBezTo>
                <a:cubicBezTo>
                  <a:pt x="26" y="1"/>
                  <a:pt x="52" y="10"/>
                  <a:pt x="74" y="27"/>
                </a:cubicBezTo>
                <a:cubicBezTo>
                  <a:pt x="74" y="27"/>
                  <a:pt x="74" y="27"/>
                  <a:pt x="74" y="27"/>
                </a:cubicBezTo>
                <a:cubicBezTo>
                  <a:pt x="52" y="10"/>
                  <a:pt x="26" y="1"/>
                  <a:pt x="0" y="0"/>
                </a:cubicBezTo>
              </a:path>
            </a:pathLst>
          </a:custGeom>
          <a:solidFill>
            <a:srgbClr val="2E1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1067"/>
          <p:cNvSpPr>
            <a:spLocks noEditPoints="1"/>
          </p:cNvSpPr>
          <p:nvPr/>
        </p:nvSpPr>
        <p:spPr bwMode="auto">
          <a:xfrm>
            <a:off x="1358901" y="3395663"/>
            <a:ext cx="53975" cy="4763"/>
          </a:xfrm>
          <a:custGeom>
            <a:avLst/>
            <a:gdLst>
              <a:gd name="T0" fmla="*/ 0 w 21"/>
              <a:gd name="T1" fmla="*/ 0 h 2"/>
              <a:gd name="T2" fmla="*/ 21 w 21"/>
              <a:gd name="T3" fmla="*/ 2 h 2"/>
              <a:gd name="T4" fmla="*/ 21 w 21"/>
              <a:gd name="T5" fmla="*/ 2 h 2"/>
              <a:gd name="T6" fmla="*/ 0 w 21"/>
              <a:gd name="T7" fmla="*/ 0 h 2"/>
              <a:gd name="T8" fmla="*/ 0 w 21"/>
              <a:gd name="T9" fmla="*/ 0 h 2"/>
              <a:gd name="T10" fmla="*/ 0 w 21"/>
              <a:gd name="T11" fmla="*/ 0 h 2"/>
              <a:gd name="T12" fmla="*/ 0 w 21"/>
              <a:gd name="T13" fmla="*/ 0 h 2"/>
              <a:gd name="T14" fmla="*/ 0 w 2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
                <a:moveTo>
                  <a:pt x="0" y="0"/>
                </a:moveTo>
                <a:cubicBezTo>
                  <a:pt x="7" y="0"/>
                  <a:pt x="14" y="1"/>
                  <a:pt x="21" y="2"/>
                </a:cubicBezTo>
                <a:cubicBezTo>
                  <a:pt x="21" y="2"/>
                  <a:pt x="21" y="2"/>
                  <a:pt x="21" y="2"/>
                </a:cubicBezTo>
                <a:cubicBezTo>
                  <a:pt x="14" y="1"/>
                  <a:pt x="7" y="0"/>
                  <a:pt x="0" y="0"/>
                </a:cubicBezTo>
                <a:moveTo>
                  <a:pt x="0" y="0"/>
                </a:moveTo>
                <a:cubicBezTo>
                  <a:pt x="0" y="0"/>
                  <a:pt x="0" y="0"/>
                  <a:pt x="0" y="0"/>
                </a:cubicBezTo>
                <a:cubicBezTo>
                  <a:pt x="0" y="0"/>
                  <a:pt x="0" y="0"/>
                  <a:pt x="0" y="0"/>
                </a:cubicBezTo>
                <a:cubicBezTo>
                  <a:pt x="0" y="0"/>
                  <a:pt x="0" y="0"/>
                  <a:pt x="0" y="0"/>
                </a:cubicBezTo>
              </a:path>
            </a:pathLst>
          </a:custGeom>
          <a:solidFill>
            <a:srgbClr val="A988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1068"/>
          <p:cNvSpPr/>
          <p:nvPr/>
        </p:nvSpPr>
        <p:spPr bwMode="auto">
          <a:xfrm>
            <a:off x="1412876" y="3400426"/>
            <a:ext cx="119063" cy="60325"/>
          </a:xfrm>
          <a:custGeom>
            <a:avLst/>
            <a:gdLst>
              <a:gd name="T0" fmla="*/ 0 w 48"/>
              <a:gd name="T1" fmla="*/ 0 h 24"/>
              <a:gd name="T2" fmla="*/ 0 w 48"/>
              <a:gd name="T3" fmla="*/ 0 h 24"/>
              <a:gd name="T4" fmla="*/ 48 w 48"/>
              <a:gd name="T5" fmla="*/ 24 h 24"/>
              <a:gd name="T6" fmla="*/ 0 w 48"/>
              <a:gd name="T7" fmla="*/ 0 h 24"/>
            </a:gdLst>
            <a:ahLst/>
            <a:cxnLst>
              <a:cxn ang="0">
                <a:pos x="T0" y="T1"/>
              </a:cxn>
              <a:cxn ang="0">
                <a:pos x="T2" y="T3"/>
              </a:cxn>
              <a:cxn ang="0">
                <a:pos x="T4" y="T5"/>
              </a:cxn>
              <a:cxn ang="0">
                <a:pos x="T6" y="T7"/>
              </a:cxn>
            </a:cxnLst>
            <a:rect l="0" t="0" r="r" b="b"/>
            <a:pathLst>
              <a:path w="48" h="24">
                <a:moveTo>
                  <a:pt x="0" y="0"/>
                </a:moveTo>
                <a:cubicBezTo>
                  <a:pt x="0" y="0"/>
                  <a:pt x="0" y="0"/>
                  <a:pt x="0" y="0"/>
                </a:cubicBezTo>
                <a:cubicBezTo>
                  <a:pt x="17" y="4"/>
                  <a:pt x="34" y="11"/>
                  <a:pt x="48" y="24"/>
                </a:cubicBezTo>
                <a:cubicBezTo>
                  <a:pt x="34" y="11"/>
                  <a:pt x="17" y="4"/>
                  <a:pt x="0" y="0"/>
                </a:cubicBezTo>
              </a:path>
            </a:pathLst>
          </a:custGeom>
          <a:solidFill>
            <a:srgbClr val="2E1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1069"/>
          <p:cNvSpPr/>
          <p:nvPr/>
        </p:nvSpPr>
        <p:spPr bwMode="auto">
          <a:xfrm>
            <a:off x="1114426" y="3335338"/>
            <a:ext cx="566738" cy="542925"/>
          </a:xfrm>
          <a:custGeom>
            <a:avLst/>
            <a:gdLst>
              <a:gd name="T0" fmla="*/ 98 w 226"/>
              <a:gd name="T1" fmla="*/ 0 h 216"/>
              <a:gd name="T2" fmla="*/ 98 w 226"/>
              <a:gd name="T3" fmla="*/ 0 h 216"/>
              <a:gd name="T4" fmla="*/ 1 w 226"/>
              <a:gd name="T5" fmla="*/ 44 h 216"/>
              <a:gd name="T6" fmla="*/ 1 w 226"/>
              <a:gd name="T7" fmla="*/ 44 h 216"/>
              <a:gd name="T8" fmla="*/ 1 w 226"/>
              <a:gd name="T9" fmla="*/ 44 h 216"/>
              <a:gd name="T10" fmla="*/ 0 w 226"/>
              <a:gd name="T11" fmla="*/ 45 h 216"/>
              <a:gd name="T12" fmla="*/ 18 w 226"/>
              <a:gd name="T13" fmla="*/ 60 h 216"/>
              <a:gd name="T14" fmla="*/ 19 w 226"/>
              <a:gd name="T15" fmla="*/ 59 h 216"/>
              <a:gd name="T16" fmla="*/ 19 w 226"/>
              <a:gd name="T17" fmla="*/ 59 h 216"/>
              <a:gd name="T18" fmla="*/ 21 w 226"/>
              <a:gd name="T19" fmla="*/ 57 h 216"/>
              <a:gd name="T20" fmla="*/ 98 w 226"/>
              <a:gd name="T21" fmla="*/ 24 h 216"/>
              <a:gd name="T22" fmla="*/ 98 w 226"/>
              <a:gd name="T23" fmla="*/ 24 h 216"/>
              <a:gd name="T24" fmla="*/ 98 w 226"/>
              <a:gd name="T25" fmla="*/ 24 h 216"/>
              <a:gd name="T26" fmla="*/ 98 w 226"/>
              <a:gd name="T27" fmla="*/ 24 h 216"/>
              <a:gd name="T28" fmla="*/ 98 w 226"/>
              <a:gd name="T29" fmla="*/ 24 h 216"/>
              <a:gd name="T30" fmla="*/ 119 w 226"/>
              <a:gd name="T31" fmla="*/ 26 h 216"/>
              <a:gd name="T32" fmla="*/ 167 w 226"/>
              <a:gd name="T33" fmla="*/ 50 h 216"/>
              <a:gd name="T34" fmla="*/ 167 w 226"/>
              <a:gd name="T35" fmla="*/ 50 h 216"/>
              <a:gd name="T36" fmla="*/ 203 w 226"/>
              <a:gd name="T37" fmla="*/ 129 h 216"/>
              <a:gd name="T38" fmla="*/ 203 w 226"/>
              <a:gd name="T39" fmla="*/ 129 h 216"/>
              <a:gd name="T40" fmla="*/ 203 w 226"/>
              <a:gd name="T41" fmla="*/ 129 h 216"/>
              <a:gd name="T42" fmla="*/ 176 w 226"/>
              <a:gd name="T43" fmla="*/ 199 h 216"/>
              <a:gd name="T44" fmla="*/ 175 w 226"/>
              <a:gd name="T45" fmla="*/ 200 h 216"/>
              <a:gd name="T46" fmla="*/ 193 w 226"/>
              <a:gd name="T47" fmla="*/ 216 h 216"/>
              <a:gd name="T48" fmla="*/ 194 w 226"/>
              <a:gd name="T49" fmla="*/ 215 h 216"/>
              <a:gd name="T50" fmla="*/ 226 w 226"/>
              <a:gd name="T51" fmla="*/ 129 h 216"/>
              <a:gd name="T52" fmla="*/ 183 w 226"/>
              <a:gd name="T53" fmla="*/ 33 h 216"/>
              <a:gd name="T54" fmla="*/ 183 w 226"/>
              <a:gd name="T55" fmla="*/ 33 h 216"/>
              <a:gd name="T56" fmla="*/ 182 w 226"/>
              <a:gd name="T57" fmla="*/ 32 h 216"/>
              <a:gd name="T58" fmla="*/ 182 w 226"/>
              <a:gd name="T59" fmla="*/ 32 h 216"/>
              <a:gd name="T60" fmla="*/ 182 w 226"/>
              <a:gd name="T61" fmla="*/ 31 h 216"/>
              <a:gd name="T62" fmla="*/ 176 w 226"/>
              <a:gd name="T63" fmla="*/ 27 h 216"/>
              <a:gd name="T64" fmla="*/ 102 w 226"/>
              <a:gd name="T65" fmla="*/ 0 h 216"/>
              <a:gd name="T66" fmla="*/ 98 w 226"/>
              <a:gd name="T67" fmla="*/ 0 h 216"/>
              <a:gd name="T68" fmla="*/ 98 w 226"/>
              <a:gd name="T69"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6" h="216">
                <a:moveTo>
                  <a:pt x="98" y="0"/>
                </a:moveTo>
                <a:cubicBezTo>
                  <a:pt x="98" y="0"/>
                  <a:pt x="98" y="0"/>
                  <a:pt x="98" y="0"/>
                </a:cubicBezTo>
                <a:cubicBezTo>
                  <a:pt x="62" y="0"/>
                  <a:pt x="27" y="15"/>
                  <a:pt x="1" y="44"/>
                </a:cubicBezTo>
                <a:cubicBezTo>
                  <a:pt x="1" y="44"/>
                  <a:pt x="1" y="44"/>
                  <a:pt x="1" y="44"/>
                </a:cubicBezTo>
                <a:cubicBezTo>
                  <a:pt x="1" y="44"/>
                  <a:pt x="1" y="44"/>
                  <a:pt x="1" y="44"/>
                </a:cubicBezTo>
                <a:cubicBezTo>
                  <a:pt x="0" y="45"/>
                  <a:pt x="0" y="45"/>
                  <a:pt x="0" y="45"/>
                </a:cubicBezTo>
                <a:cubicBezTo>
                  <a:pt x="18" y="60"/>
                  <a:pt x="18" y="60"/>
                  <a:pt x="18" y="60"/>
                </a:cubicBezTo>
                <a:cubicBezTo>
                  <a:pt x="18" y="60"/>
                  <a:pt x="19" y="60"/>
                  <a:pt x="19" y="59"/>
                </a:cubicBezTo>
                <a:cubicBezTo>
                  <a:pt x="19" y="59"/>
                  <a:pt x="19" y="59"/>
                  <a:pt x="19" y="59"/>
                </a:cubicBezTo>
                <a:cubicBezTo>
                  <a:pt x="20" y="59"/>
                  <a:pt x="20" y="58"/>
                  <a:pt x="21" y="57"/>
                </a:cubicBezTo>
                <a:cubicBezTo>
                  <a:pt x="41" y="35"/>
                  <a:pt x="69" y="24"/>
                  <a:pt x="98" y="24"/>
                </a:cubicBezTo>
                <a:cubicBezTo>
                  <a:pt x="98" y="24"/>
                  <a:pt x="98" y="24"/>
                  <a:pt x="98" y="24"/>
                </a:cubicBezTo>
                <a:cubicBezTo>
                  <a:pt x="98" y="24"/>
                  <a:pt x="98" y="24"/>
                  <a:pt x="98" y="24"/>
                </a:cubicBezTo>
                <a:cubicBezTo>
                  <a:pt x="98" y="24"/>
                  <a:pt x="98" y="24"/>
                  <a:pt x="98" y="24"/>
                </a:cubicBezTo>
                <a:cubicBezTo>
                  <a:pt x="98" y="24"/>
                  <a:pt x="98" y="24"/>
                  <a:pt x="98" y="24"/>
                </a:cubicBezTo>
                <a:cubicBezTo>
                  <a:pt x="105" y="24"/>
                  <a:pt x="112" y="25"/>
                  <a:pt x="119" y="26"/>
                </a:cubicBezTo>
                <a:cubicBezTo>
                  <a:pt x="136" y="30"/>
                  <a:pt x="153" y="37"/>
                  <a:pt x="167" y="50"/>
                </a:cubicBezTo>
                <a:cubicBezTo>
                  <a:pt x="167" y="50"/>
                  <a:pt x="167" y="50"/>
                  <a:pt x="167" y="50"/>
                </a:cubicBezTo>
                <a:cubicBezTo>
                  <a:pt x="191" y="71"/>
                  <a:pt x="203" y="100"/>
                  <a:pt x="203" y="129"/>
                </a:cubicBezTo>
                <a:cubicBezTo>
                  <a:pt x="203" y="129"/>
                  <a:pt x="203" y="129"/>
                  <a:pt x="203" y="129"/>
                </a:cubicBezTo>
                <a:cubicBezTo>
                  <a:pt x="203" y="129"/>
                  <a:pt x="203" y="129"/>
                  <a:pt x="203" y="129"/>
                </a:cubicBezTo>
                <a:cubicBezTo>
                  <a:pt x="203" y="154"/>
                  <a:pt x="194" y="179"/>
                  <a:pt x="176" y="199"/>
                </a:cubicBezTo>
                <a:cubicBezTo>
                  <a:pt x="176" y="199"/>
                  <a:pt x="176" y="200"/>
                  <a:pt x="175" y="200"/>
                </a:cubicBezTo>
                <a:cubicBezTo>
                  <a:pt x="193" y="216"/>
                  <a:pt x="193" y="216"/>
                  <a:pt x="193" y="216"/>
                </a:cubicBezTo>
                <a:cubicBezTo>
                  <a:pt x="194" y="215"/>
                  <a:pt x="194" y="215"/>
                  <a:pt x="194" y="215"/>
                </a:cubicBezTo>
                <a:cubicBezTo>
                  <a:pt x="216" y="190"/>
                  <a:pt x="226" y="160"/>
                  <a:pt x="226" y="129"/>
                </a:cubicBezTo>
                <a:cubicBezTo>
                  <a:pt x="226" y="94"/>
                  <a:pt x="212" y="58"/>
                  <a:pt x="183" y="33"/>
                </a:cubicBezTo>
                <a:cubicBezTo>
                  <a:pt x="183" y="33"/>
                  <a:pt x="183" y="33"/>
                  <a:pt x="183" y="33"/>
                </a:cubicBezTo>
                <a:cubicBezTo>
                  <a:pt x="183" y="32"/>
                  <a:pt x="182" y="32"/>
                  <a:pt x="182" y="32"/>
                </a:cubicBezTo>
                <a:cubicBezTo>
                  <a:pt x="182" y="32"/>
                  <a:pt x="182" y="32"/>
                  <a:pt x="182" y="32"/>
                </a:cubicBezTo>
                <a:cubicBezTo>
                  <a:pt x="182" y="31"/>
                  <a:pt x="182" y="31"/>
                  <a:pt x="182" y="31"/>
                </a:cubicBezTo>
                <a:cubicBezTo>
                  <a:pt x="180" y="30"/>
                  <a:pt x="178" y="28"/>
                  <a:pt x="176" y="27"/>
                </a:cubicBezTo>
                <a:cubicBezTo>
                  <a:pt x="154" y="10"/>
                  <a:pt x="128" y="1"/>
                  <a:pt x="102" y="0"/>
                </a:cubicBezTo>
                <a:cubicBezTo>
                  <a:pt x="101" y="0"/>
                  <a:pt x="99" y="0"/>
                  <a:pt x="98" y="0"/>
                </a:cubicBezTo>
                <a:cubicBezTo>
                  <a:pt x="98" y="0"/>
                  <a:pt x="98" y="0"/>
                  <a:pt x="98" y="0"/>
                </a:cubicBezTo>
              </a:path>
            </a:pathLst>
          </a:custGeom>
          <a:solidFill>
            <a:srgbClr val="2825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1070"/>
          <p:cNvSpPr>
            <a:spLocks noEditPoints="1"/>
          </p:cNvSpPr>
          <p:nvPr/>
        </p:nvSpPr>
        <p:spPr bwMode="auto">
          <a:xfrm>
            <a:off x="1397001" y="3478213"/>
            <a:ext cx="225425" cy="442913"/>
          </a:xfrm>
          <a:custGeom>
            <a:avLst/>
            <a:gdLst>
              <a:gd name="T0" fmla="*/ 79 w 90"/>
              <a:gd name="T1" fmla="*/ 25 h 176"/>
              <a:gd name="T2" fmla="*/ 76 w 90"/>
              <a:gd name="T3" fmla="*/ 48 h 176"/>
              <a:gd name="T4" fmla="*/ 55 w 90"/>
              <a:gd name="T5" fmla="*/ 135 h 176"/>
              <a:gd name="T6" fmla="*/ 7 w 90"/>
              <a:gd name="T7" fmla="*/ 163 h 176"/>
              <a:gd name="T8" fmla="*/ 0 w 90"/>
              <a:gd name="T9" fmla="*/ 176 h 176"/>
              <a:gd name="T10" fmla="*/ 62 w 90"/>
              <a:gd name="T11" fmla="*/ 143 h 176"/>
              <a:gd name="T12" fmla="*/ 62 w 90"/>
              <a:gd name="T13" fmla="*/ 143 h 176"/>
              <a:gd name="T14" fmla="*/ 62 w 90"/>
              <a:gd name="T15" fmla="*/ 143 h 176"/>
              <a:gd name="T16" fmla="*/ 63 w 90"/>
              <a:gd name="T17" fmla="*/ 142 h 176"/>
              <a:gd name="T18" fmla="*/ 63 w 90"/>
              <a:gd name="T19" fmla="*/ 142 h 176"/>
              <a:gd name="T20" fmla="*/ 90 w 90"/>
              <a:gd name="T21" fmla="*/ 72 h 176"/>
              <a:gd name="T22" fmla="*/ 79 w 90"/>
              <a:gd name="T23" fmla="*/ 25 h 176"/>
              <a:gd name="T24" fmla="*/ 61 w 90"/>
              <a:gd name="T25" fmla="*/ 0 h 176"/>
              <a:gd name="T26" fmla="*/ 59 w 90"/>
              <a:gd name="T27" fmla="*/ 10 h 176"/>
              <a:gd name="T28" fmla="*/ 62 w 90"/>
              <a:gd name="T29" fmla="*/ 10 h 176"/>
              <a:gd name="T30" fmla="*/ 72 w 90"/>
              <a:gd name="T31" fmla="*/ 13 h 176"/>
              <a:gd name="T32" fmla="*/ 61 w 90"/>
              <a:gd name="T3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76">
                <a:moveTo>
                  <a:pt x="79" y="25"/>
                </a:moveTo>
                <a:cubicBezTo>
                  <a:pt x="78" y="29"/>
                  <a:pt x="77" y="38"/>
                  <a:pt x="76" y="48"/>
                </a:cubicBezTo>
                <a:cubicBezTo>
                  <a:pt x="83" y="77"/>
                  <a:pt x="77" y="110"/>
                  <a:pt x="55" y="135"/>
                </a:cubicBezTo>
                <a:cubicBezTo>
                  <a:pt x="42" y="149"/>
                  <a:pt x="25" y="159"/>
                  <a:pt x="7" y="163"/>
                </a:cubicBezTo>
                <a:cubicBezTo>
                  <a:pt x="5" y="168"/>
                  <a:pt x="3" y="172"/>
                  <a:pt x="0" y="176"/>
                </a:cubicBezTo>
                <a:cubicBezTo>
                  <a:pt x="23" y="173"/>
                  <a:pt x="45" y="162"/>
                  <a:pt x="62" y="143"/>
                </a:cubicBezTo>
                <a:cubicBezTo>
                  <a:pt x="62" y="143"/>
                  <a:pt x="62" y="143"/>
                  <a:pt x="62" y="143"/>
                </a:cubicBezTo>
                <a:cubicBezTo>
                  <a:pt x="62" y="143"/>
                  <a:pt x="62" y="143"/>
                  <a:pt x="62" y="143"/>
                </a:cubicBezTo>
                <a:cubicBezTo>
                  <a:pt x="63" y="142"/>
                  <a:pt x="63" y="142"/>
                  <a:pt x="63" y="142"/>
                </a:cubicBezTo>
                <a:cubicBezTo>
                  <a:pt x="63" y="142"/>
                  <a:pt x="63" y="142"/>
                  <a:pt x="63" y="142"/>
                </a:cubicBezTo>
                <a:cubicBezTo>
                  <a:pt x="81" y="122"/>
                  <a:pt x="90" y="97"/>
                  <a:pt x="90" y="72"/>
                </a:cubicBezTo>
                <a:cubicBezTo>
                  <a:pt x="90" y="56"/>
                  <a:pt x="86" y="40"/>
                  <a:pt x="79" y="25"/>
                </a:cubicBezTo>
                <a:moveTo>
                  <a:pt x="61" y="0"/>
                </a:moveTo>
                <a:cubicBezTo>
                  <a:pt x="60" y="3"/>
                  <a:pt x="60" y="7"/>
                  <a:pt x="59" y="10"/>
                </a:cubicBezTo>
                <a:cubicBezTo>
                  <a:pt x="60" y="10"/>
                  <a:pt x="61" y="10"/>
                  <a:pt x="62" y="10"/>
                </a:cubicBezTo>
                <a:cubicBezTo>
                  <a:pt x="65" y="10"/>
                  <a:pt x="69" y="11"/>
                  <a:pt x="72" y="13"/>
                </a:cubicBezTo>
                <a:cubicBezTo>
                  <a:pt x="69" y="8"/>
                  <a:pt x="65" y="4"/>
                  <a:pt x="61"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1071"/>
          <p:cNvSpPr/>
          <p:nvPr/>
        </p:nvSpPr>
        <p:spPr bwMode="auto">
          <a:xfrm>
            <a:off x="1544638" y="3503613"/>
            <a:ext cx="50800" cy="95250"/>
          </a:xfrm>
          <a:custGeom>
            <a:avLst/>
            <a:gdLst>
              <a:gd name="T0" fmla="*/ 3 w 20"/>
              <a:gd name="T1" fmla="*/ 0 h 38"/>
              <a:gd name="T2" fmla="*/ 0 w 20"/>
              <a:gd name="T3" fmla="*/ 0 h 38"/>
              <a:gd name="T4" fmla="*/ 0 w 20"/>
              <a:gd name="T5" fmla="*/ 4 h 38"/>
              <a:gd name="T6" fmla="*/ 17 w 20"/>
              <a:gd name="T7" fmla="*/ 38 h 38"/>
              <a:gd name="T8" fmla="*/ 20 w 20"/>
              <a:gd name="T9" fmla="*/ 15 h 38"/>
              <a:gd name="T10" fmla="*/ 13 w 20"/>
              <a:gd name="T11" fmla="*/ 3 h 38"/>
              <a:gd name="T12" fmla="*/ 3 w 20"/>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20" h="38">
                <a:moveTo>
                  <a:pt x="3" y="0"/>
                </a:moveTo>
                <a:cubicBezTo>
                  <a:pt x="2" y="0"/>
                  <a:pt x="1" y="0"/>
                  <a:pt x="0" y="0"/>
                </a:cubicBezTo>
                <a:cubicBezTo>
                  <a:pt x="0" y="2"/>
                  <a:pt x="0" y="3"/>
                  <a:pt x="0" y="4"/>
                </a:cubicBezTo>
                <a:cubicBezTo>
                  <a:pt x="8" y="14"/>
                  <a:pt x="13" y="26"/>
                  <a:pt x="17" y="38"/>
                </a:cubicBezTo>
                <a:cubicBezTo>
                  <a:pt x="18" y="28"/>
                  <a:pt x="19" y="19"/>
                  <a:pt x="20" y="15"/>
                </a:cubicBezTo>
                <a:cubicBezTo>
                  <a:pt x="18" y="11"/>
                  <a:pt x="15" y="7"/>
                  <a:pt x="13" y="3"/>
                </a:cubicBezTo>
                <a:cubicBezTo>
                  <a:pt x="10" y="1"/>
                  <a:pt x="6" y="0"/>
                  <a:pt x="3" y="0"/>
                </a:cubicBezTo>
              </a:path>
            </a:pathLst>
          </a:custGeom>
          <a:solidFill>
            <a:srgbClr val="F5D8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1072"/>
          <p:cNvSpPr/>
          <p:nvPr/>
        </p:nvSpPr>
        <p:spPr bwMode="auto">
          <a:xfrm>
            <a:off x="1093788" y="3395663"/>
            <a:ext cx="336550" cy="527050"/>
          </a:xfrm>
          <a:custGeom>
            <a:avLst/>
            <a:gdLst>
              <a:gd name="T0" fmla="*/ 106 w 134"/>
              <a:gd name="T1" fmla="*/ 0 h 210"/>
              <a:gd name="T2" fmla="*/ 106 w 134"/>
              <a:gd name="T3" fmla="*/ 0 h 210"/>
              <a:gd name="T4" fmla="*/ 29 w 134"/>
              <a:gd name="T5" fmla="*/ 33 h 210"/>
              <a:gd name="T6" fmla="*/ 27 w 134"/>
              <a:gd name="T7" fmla="*/ 35 h 210"/>
              <a:gd name="T8" fmla="*/ 27 w 134"/>
              <a:gd name="T9" fmla="*/ 35 h 210"/>
              <a:gd name="T10" fmla="*/ 27 w 134"/>
              <a:gd name="T11" fmla="*/ 35 h 210"/>
              <a:gd name="T12" fmla="*/ 26 w 134"/>
              <a:gd name="T13" fmla="*/ 36 h 210"/>
              <a:gd name="T14" fmla="*/ 26 w 134"/>
              <a:gd name="T15" fmla="*/ 36 h 210"/>
              <a:gd name="T16" fmla="*/ 0 w 134"/>
              <a:gd name="T17" fmla="*/ 105 h 210"/>
              <a:gd name="T18" fmla="*/ 36 w 134"/>
              <a:gd name="T19" fmla="*/ 184 h 210"/>
              <a:gd name="T20" fmla="*/ 36 w 134"/>
              <a:gd name="T21" fmla="*/ 184 h 210"/>
              <a:gd name="T22" fmla="*/ 37 w 134"/>
              <a:gd name="T23" fmla="*/ 185 h 210"/>
              <a:gd name="T24" fmla="*/ 106 w 134"/>
              <a:gd name="T25" fmla="*/ 210 h 210"/>
              <a:gd name="T26" fmla="*/ 106 w 134"/>
              <a:gd name="T27" fmla="*/ 210 h 210"/>
              <a:gd name="T28" fmla="*/ 106 w 134"/>
              <a:gd name="T29" fmla="*/ 210 h 210"/>
              <a:gd name="T30" fmla="*/ 121 w 134"/>
              <a:gd name="T31" fmla="*/ 209 h 210"/>
              <a:gd name="T32" fmla="*/ 128 w 134"/>
              <a:gd name="T33" fmla="*/ 196 h 210"/>
              <a:gd name="T34" fmla="*/ 106 w 134"/>
              <a:gd name="T35" fmla="*/ 199 h 210"/>
              <a:gd name="T36" fmla="*/ 43 w 134"/>
              <a:gd name="T37" fmla="*/ 175 h 210"/>
              <a:gd name="T38" fmla="*/ 35 w 134"/>
              <a:gd name="T39" fmla="*/ 43 h 210"/>
              <a:gd name="T40" fmla="*/ 106 w 134"/>
              <a:gd name="T41" fmla="*/ 11 h 210"/>
              <a:gd name="T42" fmla="*/ 134 w 134"/>
              <a:gd name="T43" fmla="*/ 15 h 210"/>
              <a:gd name="T44" fmla="*/ 127 w 134"/>
              <a:gd name="T45" fmla="*/ 2 h 210"/>
              <a:gd name="T46" fmla="*/ 106 w 134"/>
              <a:gd name="T47" fmla="*/ 0 h 210"/>
              <a:gd name="T48" fmla="*/ 106 w 134"/>
              <a:gd name="T4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210">
                <a:moveTo>
                  <a:pt x="106" y="0"/>
                </a:moveTo>
                <a:cubicBezTo>
                  <a:pt x="106" y="0"/>
                  <a:pt x="106" y="0"/>
                  <a:pt x="106" y="0"/>
                </a:cubicBezTo>
                <a:cubicBezTo>
                  <a:pt x="77" y="0"/>
                  <a:pt x="49" y="11"/>
                  <a:pt x="29" y="33"/>
                </a:cubicBezTo>
                <a:cubicBezTo>
                  <a:pt x="28" y="34"/>
                  <a:pt x="28" y="35"/>
                  <a:pt x="27" y="35"/>
                </a:cubicBezTo>
                <a:cubicBezTo>
                  <a:pt x="27" y="35"/>
                  <a:pt x="27" y="35"/>
                  <a:pt x="27" y="35"/>
                </a:cubicBezTo>
                <a:cubicBezTo>
                  <a:pt x="27" y="35"/>
                  <a:pt x="27" y="35"/>
                  <a:pt x="27" y="35"/>
                </a:cubicBezTo>
                <a:cubicBezTo>
                  <a:pt x="26" y="36"/>
                  <a:pt x="26" y="36"/>
                  <a:pt x="26" y="36"/>
                </a:cubicBezTo>
                <a:cubicBezTo>
                  <a:pt x="26" y="36"/>
                  <a:pt x="26" y="36"/>
                  <a:pt x="26" y="36"/>
                </a:cubicBezTo>
                <a:cubicBezTo>
                  <a:pt x="9" y="56"/>
                  <a:pt x="0" y="81"/>
                  <a:pt x="0" y="105"/>
                </a:cubicBezTo>
                <a:cubicBezTo>
                  <a:pt x="0" y="134"/>
                  <a:pt x="12" y="163"/>
                  <a:pt x="36" y="184"/>
                </a:cubicBezTo>
                <a:cubicBezTo>
                  <a:pt x="36" y="184"/>
                  <a:pt x="36" y="184"/>
                  <a:pt x="36" y="184"/>
                </a:cubicBezTo>
                <a:cubicBezTo>
                  <a:pt x="36" y="184"/>
                  <a:pt x="37" y="184"/>
                  <a:pt x="37" y="185"/>
                </a:cubicBezTo>
                <a:cubicBezTo>
                  <a:pt x="57" y="202"/>
                  <a:pt x="81" y="210"/>
                  <a:pt x="106" y="210"/>
                </a:cubicBezTo>
                <a:cubicBezTo>
                  <a:pt x="106" y="210"/>
                  <a:pt x="106" y="210"/>
                  <a:pt x="106" y="210"/>
                </a:cubicBezTo>
                <a:cubicBezTo>
                  <a:pt x="106" y="210"/>
                  <a:pt x="106" y="210"/>
                  <a:pt x="106" y="210"/>
                </a:cubicBezTo>
                <a:cubicBezTo>
                  <a:pt x="111" y="210"/>
                  <a:pt x="116" y="210"/>
                  <a:pt x="121" y="209"/>
                </a:cubicBezTo>
                <a:cubicBezTo>
                  <a:pt x="124" y="205"/>
                  <a:pt x="126" y="201"/>
                  <a:pt x="128" y="196"/>
                </a:cubicBezTo>
                <a:cubicBezTo>
                  <a:pt x="121" y="198"/>
                  <a:pt x="113" y="199"/>
                  <a:pt x="106" y="199"/>
                </a:cubicBezTo>
                <a:cubicBezTo>
                  <a:pt x="83" y="199"/>
                  <a:pt x="61" y="191"/>
                  <a:pt x="43" y="175"/>
                </a:cubicBezTo>
                <a:cubicBezTo>
                  <a:pt x="4" y="141"/>
                  <a:pt x="1" y="82"/>
                  <a:pt x="35" y="43"/>
                </a:cubicBezTo>
                <a:cubicBezTo>
                  <a:pt x="54" y="22"/>
                  <a:pt x="80" y="11"/>
                  <a:pt x="106" y="11"/>
                </a:cubicBezTo>
                <a:cubicBezTo>
                  <a:pt x="115" y="11"/>
                  <a:pt x="125" y="12"/>
                  <a:pt x="134" y="15"/>
                </a:cubicBezTo>
                <a:cubicBezTo>
                  <a:pt x="131" y="11"/>
                  <a:pt x="129" y="6"/>
                  <a:pt x="127" y="2"/>
                </a:cubicBezTo>
                <a:cubicBezTo>
                  <a:pt x="120" y="1"/>
                  <a:pt x="113" y="0"/>
                  <a:pt x="106" y="0"/>
                </a:cubicBezTo>
                <a:cubicBezTo>
                  <a:pt x="106" y="0"/>
                  <a:pt x="106" y="0"/>
                  <a:pt x="106" y="0"/>
                </a:cubicBezTo>
              </a:path>
            </a:pathLst>
          </a:custGeom>
          <a:solidFill>
            <a:srgbClr val="F5D8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1073"/>
          <p:cNvSpPr/>
          <p:nvPr/>
        </p:nvSpPr>
        <p:spPr bwMode="auto">
          <a:xfrm>
            <a:off x="1412876" y="3400426"/>
            <a:ext cx="136525" cy="114300"/>
          </a:xfrm>
          <a:custGeom>
            <a:avLst/>
            <a:gdLst>
              <a:gd name="T0" fmla="*/ 0 w 55"/>
              <a:gd name="T1" fmla="*/ 0 h 45"/>
              <a:gd name="T2" fmla="*/ 7 w 55"/>
              <a:gd name="T3" fmla="*/ 13 h 45"/>
              <a:gd name="T4" fmla="*/ 41 w 55"/>
              <a:gd name="T5" fmla="*/ 33 h 45"/>
              <a:gd name="T6" fmla="*/ 53 w 55"/>
              <a:gd name="T7" fmla="*/ 45 h 45"/>
              <a:gd name="T8" fmla="*/ 53 w 55"/>
              <a:gd name="T9" fmla="*/ 41 h 45"/>
              <a:gd name="T10" fmla="*/ 55 w 55"/>
              <a:gd name="T11" fmla="*/ 31 h 45"/>
              <a:gd name="T12" fmla="*/ 48 w 55"/>
              <a:gd name="T13" fmla="*/ 24 h 45"/>
              <a:gd name="T14" fmla="*/ 48 w 55"/>
              <a:gd name="T15" fmla="*/ 24 h 45"/>
              <a:gd name="T16" fmla="*/ 0 w 55"/>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5">
                <a:moveTo>
                  <a:pt x="0" y="0"/>
                </a:moveTo>
                <a:cubicBezTo>
                  <a:pt x="2" y="4"/>
                  <a:pt x="4" y="9"/>
                  <a:pt x="7" y="13"/>
                </a:cubicBezTo>
                <a:cubicBezTo>
                  <a:pt x="19" y="17"/>
                  <a:pt x="31" y="24"/>
                  <a:pt x="41" y="33"/>
                </a:cubicBezTo>
                <a:cubicBezTo>
                  <a:pt x="45" y="37"/>
                  <a:pt x="49" y="41"/>
                  <a:pt x="53" y="45"/>
                </a:cubicBezTo>
                <a:cubicBezTo>
                  <a:pt x="53" y="44"/>
                  <a:pt x="53" y="43"/>
                  <a:pt x="53" y="41"/>
                </a:cubicBezTo>
                <a:cubicBezTo>
                  <a:pt x="54" y="38"/>
                  <a:pt x="54" y="34"/>
                  <a:pt x="55" y="31"/>
                </a:cubicBezTo>
                <a:cubicBezTo>
                  <a:pt x="53" y="28"/>
                  <a:pt x="51" y="26"/>
                  <a:pt x="48" y="24"/>
                </a:cubicBezTo>
                <a:cubicBezTo>
                  <a:pt x="48" y="24"/>
                  <a:pt x="48" y="24"/>
                  <a:pt x="48" y="24"/>
                </a:cubicBezTo>
                <a:cubicBezTo>
                  <a:pt x="34" y="11"/>
                  <a:pt x="17" y="4"/>
                  <a:pt x="0" y="0"/>
                </a:cubicBezTo>
              </a:path>
            </a:pathLst>
          </a:custGeom>
          <a:solidFill>
            <a:srgbClr val="7C63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1074"/>
          <p:cNvSpPr>
            <a:spLocks noEditPoints="1"/>
          </p:cNvSpPr>
          <p:nvPr/>
        </p:nvSpPr>
        <p:spPr bwMode="auto">
          <a:xfrm>
            <a:off x="1093788" y="3395663"/>
            <a:ext cx="528638" cy="527050"/>
          </a:xfrm>
          <a:custGeom>
            <a:avLst/>
            <a:gdLst>
              <a:gd name="T0" fmla="*/ 106 w 211"/>
              <a:gd name="T1" fmla="*/ 210 h 210"/>
              <a:gd name="T2" fmla="*/ 106 w 211"/>
              <a:gd name="T3" fmla="*/ 210 h 210"/>
              <a:gd name="T4" fmla="*/ 106 w 211"/>
              <a:gd name="T5" fmla="*/ 210 h 210"/>
              <a:gd name="T6" fmla="*/ 106 w 211"/>
              <a:gd name="T7" fmla="*/ 210 h 210"/>
              <a:gd name="T8" fmla="*/ 36 w 211"/>
              <a:gd name="T9" fmla="*/ 184 h 210"/>
              <a:gd name="T10" fmla="*/ 37 w 211"/>
              <a:gd name="T11" fmla="*/ 185 h 210"/>
              <a:gd name="T12" fmla="*/ 36 w 211"/>
              <a:gd name="T13" fmla="*/ 184 h 210"/>
              <a:gd name="T14" fmla="*/ 183 w 211"/>
              <a:gd name="T15" fmla="*/ 176 h 210"/>
              <a:gd name="T16" fmla="*/ 121 w 211"/>
              <a:gd name="T17" fmla="*/ 209 h 210"/>
              <a:gd name="T18" fmla="*/ 106 w 211"/>
              <a:gd name="T19" fmla="*/ 210 h 210"/>
              <a:gd name="T20" fmla="*/ 183 w 211"/>
              <a:gd name="T21" fmla="*/ 176 h 210"/>
              <a:gd name="T22" fmla="*/ 26 w 211"/>
              <a:gd name="T23" fmla="*/ 36 h 210"/>
              <a:gd name="T24" fmla="*/ 0 w 211"/>
              <a:gd name="T25" fmla="*/ 105 h 210"/>
              <a:gd name="T26" fmla="*/ 0 w 211"/>
              <a:gd name="T27" fmla="*/ 105 h 210"/>
              <a:gd name="T28" fmla="*/ 26 w 211"/>
              <a:gd name="T29" fmla="*/ 36 h 210"/>
              <a:gd name="T30" fmla="*/ 26 w 211"/>
              <a:gd name="T31" fmla="*/ 36 h 210"/>
              <a:gd name="T32" fmla="*/ 175 w 211"/>
              <a:gd name="T33" fmla="*/ 26 h 210"/>
              <a:gd name="T34" fmla="*/ 175 w 211"/>
              <a:gd name="T35" fmla="*/ 26 h 210"/>
              <a:gd name="T36" fmla="*/ 182 w 211"/>
              <a:gd name="T37" fmla="*/ 33 h 210"/>
              <a:gd name="T38" fmla="*/ 193 w 211"/>
              <a:gd name="T39" fmla="*/ 46 h 210"/>
              <a:gd name="T40" fmla="*/ 200 w 211"/>
              <a:gd name="T41" fmla="*/ 58 h 210"/>
              <a:gd name="T42" fmla="*/ 211 w 211"/>
              <a:gd name="T43" fmla="*/ 105 h 210"/>
              <a:gd name="T44" fmla="*/ 211 w 211"/>
              <a:gd name="T45" fmla="*/ 105 h 210"/>
              <a:gd name="T46" fmla="*/ 175 w 211"/>
              <a:gd name="T47" fmla="*/ 26 h 210"/>
              <a:gd name="T48" fmla="*/ 175 w 211"/>
              <a:gd name="T49" fmla="*/ 26 h 210"/>
              <a:gd name="T50" fmla="*/ 106 w 211"/>
              <a:gd name="T51" fmla="*/ 0 h 210"/>
              <a:gd name="T52" fmla="*/ 29 w 211"/>
              <a:gd name="T53" fmla="*/ 33 h 210"/>
              <a:gd name="T54" fmla="*/ 106 w 211"/>
              <a:gd name="T55" fmla="*/ 0 h 210"/>
              <a:gd name="T56" fmla="*/ 106 w 211"/>
              <a:gd name="T57" fmla="*/ 0 h 210"/>
              <a:gd name="T58" fmla="*/ 106 w 211"/>
              <a:gd name="T59" fmla="*/ 0 h 210"/>
              <a:gd name="T60" fmla="*/ 106 w 211"/>
              <a:gd name="T61" fmla="*/ 0 h 210"/>
              <a:gd name="T62" fmla="*/ 106 w 211"/>
              <a:gd name="T63"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1" h="210">
                <a:moveTo>
                  <a:pt x="106" y="210"/>
                </a:moveTo>
                <a:cubicBezTo>
                  <a:pt x="106" y="210"/>
                  <a:pt x="106" y="210"/>
                  <a:pt x="106" y="210"/>
                </a:cubicBezTo>
                <a:cubicBezTo>
                  <a:pt x="106" y="210"/>
                  <a:pt x="106" y="210"/>
                  <a:pt x="106" y="210"/>
                </a:cubicBezTo>
                <a:cubicBezTo>
                  <a:pt x="106" y="210"/>
                  <a:pt x="106" y="210"/>
                  <a:pt x="106" y="210"/>
                </a:cubicBezTo>
                <a:moveTo>
                  <a:pt x="36" y="184"/>
                </a:moveTo>
                <a:cubicBezTo>
                  <a:pt x="36" y="184"/>
                  <a:pt x="37" y="184"/>
                  <a:pt x="37" y="185"/>
                </a:cubicBezTo>
                <a:cubicBezTo>
                  <a:pt x="37" y="184"/>
                  <a:pt x="36" y="184"/>
                  <a:pt x="36" y="184"/>
                </a:cubicBezTo>
                <a:moveTo>
                  <a:pt x="183" y="176"/>
                </a:moveTo>
                <a:cubicBezTo>
                  <a:pt x="166" y="195"/>
                  <a:pt x="144" y="206"/>
                  <a:pt x="121" y="209"/>
                </a:cubicBezTo>
                <a:cubicBezTo>
                  <a:pt x="116" y="210"/>
                  <a:pt x="111" y="210"/>
                  <a:pt x="106" y="210"/>
                </a:cubicBezTo>
                <a:cubicBezTo>
                  <a:pt x="134" y="210"/>
                  <a:pt x="162" y="199"/>
                  <a:pt x="183" y="176"/>
                </a:cubicBezTo>
                <a:moveTo>
                  <a:pt x="26" y="36"/>
                </a:moveTo>
                <a:cubicBezTo>
                  <a:pt x="9" y="56"/>
                  <a:pt x="0" y="81"/>
                  <a:pt x="0" y="105"/>
                </a:cubicBezTo>
                <a:cubicBezTo>
                  <a:pt x="0" y="105"/>
                  <a:pt x="0" y="105"/>
                  <a:pt x="0" y="105"/>
                </a:cubicBezTo>
                <a:cubicBezTo>
                  <a:pt x="0" y="81"/>
                  <a:pt x="9" y="56"/>
                  <a:pt x="26" y="36"/>
                </a:cubicBezTo>
                <a:cubicBezTo>
                  <a:pt x="26" y="36"/>
                  <a:pt x="26" y="36"/>
                  <a:pt x="26" y="36"/>
                </a:cubicBezTo>
                <a:moveTo>
                  <a:pt x="175" y="26"/>
                </a:moveTo>
                <a:cubicBezTo>
                  <a:pt x="175" y="26"/>
                  <a:pt x="175" y="26"/>
                  <a:pt x="175" y="26"/>
                </a:cubicBezTo>
                <a:cubicBezTo>
                  <a:pt x="178" y="28"/>
                  <a:pt x="180" y="30"/>
                  <a:pt x="182" y="33"/>
                </a:cubicBezTo>
                <a:cubicBezTo>
                  <a:pt x="186" y="37"/>
                  <a:pt x="190" y="41"/>
                  <a:pt x="193" y="46"/>
                </a:cubicBezTo>
                <a:cubicBezTo>
                  <a:pt x="195" y="50"/>
                  <a:pt x="198" y="54"/>
                  <a:pt x="200" y="58"/>
                </a:cubicBezTo>
                <a:cubicBezTo>
                  <a:pt x="207" y="73"/>
                  <a:pt x="211" y="89"/>
                  <a:pt x="211" y="105"/>
                </a:cubicBezTo>
                <a:cubicBezTo>
                  <a:pt x="211" y="105"/>
                  <a:pt x="211" y="105"/>
                  <a:pt x="211" y="105"/>
                </a:cubicBezTo>
                <a:cubicBezTo>
                  <a:pt x="211" y="76"/>
                  <a:pt x="199" y="47"/>
                  <a:pt x="175" y="26"/>
                </a:cubicBezTo>
                <a:cubicBezTo>
                  <a:pt x="175" y="26"/>
                  <a:pt x="175" y="26"/>
                  <a:pt x="175" y="26"/>
                </a:cubicBezTo>
                <a:moveTo>
                  <a:pt x="106" y="0"/>
                </a:moveTo>
                <a:cubicBezTo>
                  <a:pt x="77" y="0"/>
                  <a:pt x="49" y="11"/>
                  <a:pt x="29" y="33"/>
                </a:cubicBezTo>
                <a:cubicBezTo>
                  <a:pt x="49" y="11"/>
                  <a:pt x="77" y="0"/>
                  <a:pt x="106" y="0"/>
                </a:cubicBezTo>
                <a:moveTo>
                  <a:pt x="106" y="0"/>
                </a:moveTo>
                <a:cubicBezTo>
                  <a:pt x="106" y="0"/>
                  <a:pt x="106" y="0"/>
                  <a:pt x="106" y="0"/>
                </a:cubicBezTo>
                <a:cubicBezTo>
                  <a:pt x="106" y="0"/>
                  <a:pt x="106" y="0"/>
                  <a:pt x="106" y="0"/>
                </a:cubicBezTo>
                <a:cubicBezTo>
                  <a:pt x="106" y="0"/>
                  <a:pt x="106" y="0"/>
                  <a:pt x="106" y="0"/>
                </a:cubicBezTo>
              </a:path>
            </a:pathLst>
          </a:custGeom>
          <a:solidFill>
            <a:srgbClr val="8F8F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1075"/>
          <p:cNvSpPr>
            <a:spLocks noEditPoints="1"/>
          </p:cNvSpPr>
          <p:nvPr/>
        </p:nvSpPr>
        <p:spPr bwMode="auto">
          <a:xfrm>
            <a:off x="1158876" y="3478213"/>
            <a:ext cx="7938" cy="7938"/>
          </a:xfrm>
          <a:custGeom>
            <a:avLst/>
            <a:gdLst>
              <a:gd name="T0" fmla="*/ 1 w 3"/>
              <a:gd name="T1" fmla="*/ 2 h 3"/>
              <a:gd name="T2" fmla="*/ 0 w 3"/>
              <a:gd name="T3" fmla="*/ 3 h 3"/>
              <a:gd name="T4" fmla="*/ 0 w 3"/>
              <a:gd name="T5" fmla="*/ 3 h 3"/>
              <a:gd name="T6" fmla="*/ 1 w 3"/>
              <a:gd name="T7" fmla="*/ 2 h 3"/>
              <a:gd name="T8" fmla="*/ 3 w 3"/>
              <a:gd name="T9" fmla="*/ 0 h 3"/>
              <a:gd name="T10" fmla="*/ 3 w 3"/>
              <a:gd name="T11" fmla="*/ 0 h 3"/>
              <a:gd name="T12" fmla="*/ 1 w 3"/>
              <a:gd name="T13" fmla="*/ 2 h 3"/>
              <a:gd name="T14" fmla="*/ 1 w 3"/>
              <a:gd name="T15" fmla="*/ 2 h 3"/>
              <a:gd name="T16" fmla="*/ 3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2"/>
                </a:moveTo>
                <a:cubicBezTo>
                  <a:pt x="1" y="3"/>
                  <a:pt x="0" y="3"/>
                  <a:pt x="0" y="3"/>
                </a:cubicBezTo>
                <a:cubicBezTo>
                  <a:pt x="0" y="3"/>
                  <a:pt x="0" y="3"/>
                  <a:pt x="0" y="3"/>
                </a:cubicBezTo>
                <a:cubicBezTo>
                  <a:pt x="1" y="2"/>
                  <a:pt x="1" y="2"/>
                  <a:pt x="1" y="2"/>
                </a:cubicBezTo>
                <a:moveTo>
                  <a:pt x="3" y="0"/>
                </a:moveTo>
                <a:cubicBezTo>
                  <a:pt x="3" y="0"/>
                  <a:pt x="3" y="0"/>
                  <a:pt x="3" y="0"/>
                </a:cubicBezTo>
                <a:cubicBezTo>
                  <a:pt x="2" y="1"/>
                  <a:pt x="2" y="2"/>
                  <a:pt x="1" y="2"/>
                </a:cubicBezTo>
                <a:cubicBezTo>
                  <a:pt x="1" y="2"/>
                  <a:pt x="1" y="2"/>
                  <a:pt x="1" y="2"/>
                </a:cubicBezTo>
                <a:cubicBezTo>
                  <a:pt x="2" y="2"/>
                  <a:pt x="2" y="1"/>
                  <a:pt x="3" y="0"/>
                </a:cubicBezTo>
              </a:path>
            </a:pathLst>
          </a:custGeom>
          <a:solidFill>
            <a:srgbClr val="C9B2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1076"/>
          <p:cNvSpPr/>
          <p:nvPr/>
        </p:nvSpPr>
        <p:spPr bwMode="auto">
          <a:xfrm>
            <a:off x="1552576" y="3835401"/>
            <a:ext cx="3175" cy="3175"/>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1" y="1"/>
                  <a:pt x="1" y="0"/>
                  <a:pt x="1" y="0"/>
                </a:cubicBezTo>
              </a:path>
            </a:pathLst>
          </a:custGeom>
          <a:solidFill>
            <a:srgbClr val="D1D2D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1077"/>
          <p:cNvSpPr/>
          <p:nvPr/>
        </p:nvSpPr>
        <p:spPr bwMode="auto">
          <a:xfrm>
            <a:off x="1414463" y="3598863"/>
            <a:ext cx="190500" cy="288925"/>
          </a:xfrm>
          <a:custGeom>
            <a:avLst/>
            <a:gdLst>
              <a:gd name="T0" fmla="*/ 69 w 76"/>
              <a:gd name="T1" fmla="*/ 0 h 115"/>
              <a:gd name="T2" fmla="*/ 32 w 76"/>
              <a:gd name="T3" fmla="*/ 58 h 115"/>
              <a:gd name="T4" fmla="*/ 23 w 76"/>
              <a:gd name="T5" fmla="*/ 56 h 115"/>
              <a:gd name="T6" fmla="*/ 0 w 76"/>
              <a:gd name="T7" fmla="*/ 115 h 115"/>
              <a:gd name="T8" fmla="*/ 48 w 76"/>
              <a:gd name="T9" fmla="*/ 87 h 115"/>
              <a:gd name="T10" fmla="*/ 69 w 76"/>
              <a:gd name="T11" fmla="*/ 0 h 115"/>
            </a:gdLst>
            <a:ahLst/>
            <a:cxnLst>
              <a:cxn ang="0">
                <a:pos x="T0" y="T1"/>
              </a:cxn>
              <a:cxn ang="0">
                <a:pos x="T2" y="T3"/>
              </a:cxn>
              <a:cxn ang="0">
                <a:pos x="T4" y="T5"/>
              </a:cxn>
              <a:cxn ang="0">
                <a:pos x="T6" y="T7"/>
              </a:cxn>
              <a:cxn ang="0">
                <a:pos x="T8" y="T9"/>
              </a:cxn>
              <a:cxn ang="0">
                <a:pos x="T10" y="T11"/>
              </a:cxn>
            </a:cxnLst>
            <a:rect l="0" t="0" r="r" b="b"/>
            <a:pathLst>
              <a:path w="76" h="115">
                <a:moveTo>
                  <a:pt x="69" y="0"/>
                </a:moveTo>
                <a:cubicBezTo>
                  <a:pt x="64" y="24"/>
                  <a:pt x="54" y="58"/>
                  <a:pt x="32" y="58"/>
                </a:cubicBezTo>
                <a:cubicBezTo>
                  <a:pt x="29" y="58"/>
                  <a:pt x="26" y="58"/>
                  <a:pt x="23" y="56"/>
                </a:cubicBezTo>
                <a:cubicBezTo>
                  <a:pt x="17" y="78"/>
                  <a:pt x="9" y="97"/>
                  <a:pt x="0" y="115"/>
                </a:cubicBezTo>
                <a:cubicBezTo>
                  <a:pt x="18" y="111"/>
                  <a:pt x="35" y="101"/>
                  <a:pt x="48" y="87"/>
                </a:cubicBezTo>
                <a:cubicBezTo>
                  <a:pt x="70" y="62"/>
                  <a:pt x="76" y="29"/>
                  <a:pt x="69"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1078"/>
          <p:cNvSpPr/>
          <p:nvPr/>
        </p:nvSpPr>
        <p:spPr bwMode="auto">
          <a:xfrm>
            <a:off x="1473201" y="3514726"/>
            <a:ext cx="114300" cy="230188"/>
          </a:xfrm>
          <a:custGeom>
            <a:avLst/>
            <a:gdLst>
              <a:gd name="T0" fmla="*/ 29 w 46"/>
              <a:gd name="T1" fmla="*/ 0 h 92"/>
              <a:gd name="T2" fmla="*/ 15 w 46"/>
              <a:gd name="T3" fmla="*/ 57 h 92"/>
              <a:gd name="T4" fmla="*/ 7 w 46"/>
              <a:gd name="T5" fmla="*/ 57 h 92"/>
              <a:gd name="T6" fmla="*/ 0 w 46"/>
              <a:gd name="T7" fmla="*/ 90 h 92"/>
              <a:gd name="T8" fmla="*/ 9 w 46"/>
              <a:gd name="T9" fmla="*/ 92 h 92"/>
              <a:gd name="T10" fmla="*/ 46 w 46"/>
              <a:gd name="T11" fmla="*/ 34 h 92"/>
              <a:gd name="T12" fmla="*/ 29 w 4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46" h="92">
                <a:moveTo>
                  <a:pt x="29" y="0"/>
                </a:moveTo>
                <a:cubicBezTo>
                  <a:pt x="23" y="32"/>
                  <a:pt x="15" y="57"/>
                  <a:pt x="15" y="57"/>
                </a:cubicBezTo>
                <a:cubicBezTo>
                  <a:pt x="7" y="57"/>
                  <a:pt x="7" y="57"/>
                  <a:pt x="7" y="57"/>
                </a:cubicBezTo>
                <a:cubicBezTo>
                  <a:pt x="5" y="69"/>
                  <a:pt x="3" y="80"/>
                  <a:pt x="0" y="90"/>
                </a:cubicBezTo>
                <a:cubicBezTo>
                  <a:pt x="3" y="92"/>
                  <a:pt x="6" y="92"/>
                  <a:pt x="9" y="92"/>
                </a:cubicBezTo>
                <a:cubicBezTo>
                  <a:pt x="31" y="92"/>
                  <a:pt x="41" y="58"/>
                  <a:pt x="46" y="34"/>
                </a:cubicBezTo>
                <a:cubicBezTo>
                  <a:pt x="42" y="22"/>
                  <a:pt x="37" y="10"/>
                  <a:pt x="29" y="0"/>
                </a:cubicBezTo>
              </a:path>
            </a:pathLst>
          </a:custGeom>
          <a:solidFill>
            <a:srgbClr val="F7E0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1079"/>
          <p:cNvSpPr/>
          <p:nvPr/>
        </p:nvSpPr>
        <p:spPr bwMode="auto">
          <a:xfrm>
            <a:off x="1096963" y="3424238"/>
            <a:ext cx="393700" cy="471488"/>
          </a:xfrm>
          <a:custGeom>
            <a:avLst/>
            <a:gdLst>
              <a:gd name="T0" fmla="*/ 105 w 157"/>
              <a:gd name="T1" fmla="*/ 0 h 188"/>
              <a:gd name="T2" fmla="*/ 34 w 157"/>
              <a:gd name="T3" fmla="*/ 32 h 188"/>
              <a:gd name="T4" fmla="*/ 42 w 157"/>
              <a:gd name="T5" fmla="*/ 164 h 188"/>
              <a:gd name="T6" fmla="*/ 105 w 157"/>
              <a:gd name="T7" fmla="*/ 188 h 188"/>
              <a:gd name="T8" fmla="*/ 127 w 157"/>
              <a:gd name="T9" fmla="*/ 185 h 188"/>
              <a:gd name="T10" fmla="*/ 150 w 157"/>
              <a:gd name="T11" fmla="*/ 126 h 188"/>
              <a:gd name="T12" fmla="*/ 157 w 157"/>
              <a:gd name="T13" fmla="*/ 93 h 188"/>
              <a:gd name="T14" fmla="*/ 148 w 157"/>
              <a:gd name="T15" fmla="*/ 93 h 188"/>
              <a:gd name="T16" fmla="*/ 148 w 157"/>
              <a:gd name="T17" fmla="*/ 55 h 188"/>
              <a:gd name="T18" fmla="*/ 133 w 157"/>
              <a:gd name="T19" fmla="*/ 4 h 188"/>
              <a:gd name="T20" fmla="*/ 105 w 157"/>
              <a:gd name="T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88">
                <a:moveTo>
                  <a:pt x="105" y="0"/>
                </a:moveTo>
                <a:cubicBezTo>
                  <a:pt x="79" y="0"/>
                  <a:pt x="53" y="11"/>
                  <a:pt x="34" y="32"/>
                </a:cubicBezTo>
                <a:cubicBezTo>
                  <a:pt x="0" y="71"/>
                  <a:pt x="3" y="130"/>
                  <a:pt x="42" y="164"/>
                </a:cubicBezTo>
                <a:cubicBezTo>
                  <a:pt x="60" y="180"/>
                  <a:pt x="82" y="188"/>
                  <a:pt x="105" y="188"/>
                </a:cubicBezTo>
                <a:cubicBezTo>
                  <a:pt x="112" y="188"/>
                  <a:pt x="120" y="187"/>
                  <a:pt x="127" y="185"/>
                </a:cubicBezTo>
                <a:cubicBezTo>
                  <a:pt x="136" y="167"/>
                  <a:pt x="144" y="148"/>
                  <a:pt x="150" y="126"/>
                </a:cubicBezTo>
                <a:cubicBezTo>
                  <a:pt x="153" y="116"/>
                  <a:pt x="155" y="105"/>
                  <a:pt x="157" y="93"/>
                </a:cubicBezTo>
                <a:cubicBezTo>
                  <a:pt x="148" y="93"/>
                  <a:pt x="148" y="93"/>
                  <a:pt x="148" y="93"/>
                </a:cubicBezTo>
                <a:cubicBezTo>
                  <a:pt x="148" y="55"/>
                  <a:pt x="148" y="55"/>
                  <a:pt x="148" y="55"/>
                </a:cubicBezTo>
                <a:cubicBezTo>
                  <a:pt x="146" y="37"/>
                  <a:pt x="140" y="19"/>
                  <a:pt x="133" y="4"/>
                </a:cubicBezTo>
                <a:cubicBezTo>
                  <a:pt x="124" y="1"/>
                  <a:pt x="114" y="0"/>
                  <a:pt x="105" y="0"/>
                </a:cubicBezTo>
              </a:path>
            </a:pathLst>
          </a:custGeom>
          <a:solidFill>
            <a:srgbClr val="F7E0D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1080"/>
          <p:cNvSpPr/>
          <p:nvPr/>
        </p:nvSpPr>
        <p:spPr bwMode="auto">
          <a:xfrm>
            <a:off x="1430338" y="3433763"/>
            <a:ext cx="114300" cy="223838"/>
          </a:xfrm>
          <a:custGeom>
            <a:avLst/>
            <a:gdLst>
              <a:gd name="T0" fmla="*/ 0 w 46"/>
              <a:gd name="T1" fmla="*/ 0 h 89"/>
              <a:gd name="T2" fmla="*/ 15 w 46"/>
              <a:gd name="T3" fmla="*/ 51 h 89"/>
              <a:gd name="T4" fmla="*/ 15 w 46"/>
              <a:gd name="T5" fmla="*/ 89 h 89"/>
              <a:gd name="T6" fmla="*/ 24 w 46"/>
              <a:gd name="T7" fmla="*/ 89 h 89"/>
              <a:gd name="T8" fmla="*/ 32 w 46"/>
              <a:gd name="T9" fmla="*/ 89 h 89"/>
              <a:gd name="T10" fmla="*/ 46 w 46"/>
              <a:gd name="T11" fmla="*/ 32 h 89"/>
              <a:gd name="T12" fmla="*/ 34 w 46"/>
              <a:gd name="T13" fmla="*/ 20 h 89"/>
              <a:gd name="T14" fmla="*/ 0 w 46"/>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89">
                <a:moveTo>
                  <a:pt x="0" y="0"/>
                </a:moveTo>
                <a:cubicBezTo>
                  <a:pt x="7" y="15"/>
                  <a:pt x="13" y="33"/>
                  <a:pt x="15" y="51"/>
                </a:cubicBezTo>
                <a:cubicBezTo>
                  <a:pt x="15" y="89"/>
                  <a:pt x="15" y="89"/>
                  <a:pt x="15" y="89"/>
                </a:cubicBezTo>
                <a:cubicBezTo>
                  <a:pt x="24" y="89"/>
                  <a:pt x="24" y="89"/>
                  <a:pt x="24" y="89"/>
                </a:cubicBezTo>
                <a:cubicBezTo>
                  <a:pt x="32" y="89"/>
                  <a:pt x="32" y="89"/>
                  <a:pt x="32" y="89"/>
                </a:cubicBezTo>
                <a:cubicBezTo>
                  <a:pt x="32" y="89"/>
                  <a:pt x="40" y="64"/>
                  <a:pt x="46" y="32"/>
                </a:cubicBezTo>
                <a:cubicBezTo>
                  <a:pt x="42" y="28"/>
                  <a:pt x="38" y="24"/>
                  <a:pt x="34" y="20"/>
                </a:cubicBezTo>
                <a:cubicBezTo>
                  <a:pt x="24" y="11"/>
                  <a:pt x="12" y="4"/>
                  <a:pt x="0" y="0"/>
                </a:cubicBezTo>
              </a:path>
            </a:pathLst>
          </a:custGeom>
          <a:solidFill>
            <a:srgbClr val="947E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9" name="Freeform 1081"/>
          <p:cNvSpPr/>
          <p:nvPr/>
        </p:nvSpPr>
        <p:spPr bwMode="auto">
          <a:xfrm>
            <a:off x="1609726" y="3878263"/>
            <a:ext cx="539750" cy="501650"/>
          </a:xfrm>
          <a:custGeom>
            <a:avLst/>
            <a:gdLst>
              <a:gd name="T0" fmla="*/ 165 w 215"/>
              <a:gd name="T1" fmla="*/ 195 h 200"/>
              <a:gd name="T2" fmla="*/ 185 w 215"/>
              <a:gd name="T3" fmla="*/ 193 h 200"/>
              <a:gd name="T4" fmla="*/ 210 w 215"/>
              <a:gd name="T5" fmla="*/ 166 h 200"/>
              <a:gd name="T6" fmla="*/ 208 w 215"/>
              <a:gd name="T7" fmla="*/ 146 h 200"/>
              <a:gd name="T8" fmla="*/ 49 w 215"/>
              <a:gd name="T9" fmla="*/ 5 h 200"/>
              <a:gd name="T10" fmla="*/ 29 w 215"/>
              <a:gd name="T11" fmla="*/ 6 h 200"/>
              <a:gd name="T12" fmla="*/ 5 w 215"/>
              <a:gd name="T13" fmla="*/ 34 h 200"/>
              <a:gd name="T14" fmla="*/ 6 w 215"/>
              <a:gd name="T15" fmla="*/ 53 h 200"/>
              <a:gd name="T16" fmla="*/ 165 w 215"/>
              <a:gd name="T17" fmla="*/ 19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5" h="200">
                <a:moveTo>
                  <a:pt x="165" y="195"/>
                </a:moveTo>
                <a:cubicBezTo>
                  <a:pt x="171" y="200"/>
                  <a:pt x="180" y="199"/>
                  <a:pt x="185" y="193"/>
                </a:cubicBezTo>
                <a:cubicBezTo>
                  <a:pt x="210" y="166"/>
                  <a:pt x="210" y="166"/>
                  <a:pt x="210" y="166"/>
                </a:cubicBezTo>
                <a:cubicBezTo>
                  <a:pt x="215" y="160"/>
                  <a:pt x="214" y="151"/>
                  <a:pt x="208" y="146"/>
                </a:cubicBezTo>
                <a:cubicBezTo>
                  <a:pt x="49" y="5"/>
                  <a:pt x="49" y="5"/>
                  <a:pt x="49" y="5"/>
                </a:cubicBezTo>
                <a:cubicBezTo>
                  <a:pt x="43" y="0"/>
                  <a:pt x="35" y="0"/>
                  <a:pt x="29" y="6"/>
                </a:cubicBezTo>
                <a:cubicBezTo>
                  <a:pt x="5" y="34"/>
                  <a:pt x="5" y="34"/>
                  <a:pt x="5" y="34"/>
                </a:cubicBezTo>
                <a:cubicBezTo>
                  <a:pt x="0" y="39"/>
                  <a:pt x="0" y="48"/>
                  <a:pt x="6" y="53"/>
                </a:cubicBezTo>
                <a:cubicBezTo>
                  <a:pt x="165" y="195"/>
                  <a:pt x="165" y="195"/>
                  <a:pt x="165" y="195"/>
                </a:cubicBezTo>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120" name="Freeform 1082"/>
          <p:cNvSpPr>
            <a:spLocks noEditPoints="1"/>
          </p:cNvSpPr>
          <p:nvPr/>
        </p:nvSpPr>
        <p:spPr bwMode="auto">
          <a:xfrm>
            <a:off x="1711326" y="3879851"/>
            <a:ext cx="22225" cy="11113"/>
          </a:xfrm>
          <a:custGeom>
            <a:avLst/>
            <a:gdLst>
              <a:gd name="T0" fmla="*/ 0 w 9"/>
              <a:gd name="T1" fmla="*/ 0 h 4"/>
              <a:gd name="T2" fmla="*/ 9 w 9"/>
              <a:gd name="T3" fmla="*/ 4 h 4"/>
              <a:gd name="T4" fmla="*/ 0 w 9"/>
              <a:gd name="T5" fmla="*/ 0 h 4"/>
              <a:gd name="T6" fmla="*/ 0 w 9"/>
              <a:gd name="T7" fmla="*/ 0 h 4"/>
              <a:gd name="T8" fmla="*/ 0 w 9"/>
              <a:gd name="T9" fmla="*/ 0 h 4"/>
              <a:gd name="T10" fmla="*/ 0 w 9"/>
              <a:gd name="T11" fmla="*/ 0 h 4"/>
              <a:gd name="T12" fmla="*/ 0 w 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 h="4">
                <a:moveTo>
                  <a:pt x="0" y="0"/>
                </a:moveTo>
                <a:cubicBezTo>
                  <a:pt x="3" y="0"/>
                  <a:pt x="6" y="2"/>
                  <a:pt x="9" y="4"/>
                </a:cubicBezTo>
                <a:cubicBezTo>
                  <a:pt x="6" y="2"/>
                  <a:pt x="3" y="0"/>
                  <a:pt x="0" y="0"/>
                </a:cubicBezTo>
                <a:moveTo>
                  <a:pt x="0" y="0"/>
                </a:moveTo>
                <a:cubicBezTo>
                  <a:pt x="0" y="0"/>
                  <a:pt x="0" y="0"/>
                  <a:pt x="0" y="0"/>
                </a:cubicBezTo>
                <a:cubicBezTo>
                  <a:pt x="0" y="0"/>
                  <a:pt x="0" y="0"/>
                  <a:pt x="0" y="0"/>
                </a:cubicBezTo>
                <a:cubicBezTo>
                  <a:pt x="0" y="0"/>
                  <a:pt x="0" y="0"/>
                  <a:pt x="0" y="0"/>
                </a:cubicBezTo>
              </a:path>
            </a:pathLst>
          </a:custGeom>
          <a:solidFill>
            <a:srgbClr val="C9CA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1083"/>
          <p:cNvSpPr>
            <a:spLocks noEditPoints="1"/>
          </p:cNvSpPr>
          <p:nvPr/>
        </p:nvSpPr>
        <p:spPr bwMode="auto">
          <a:xfrm>
            <a:off x="1616076" y="3892551"/>
            <a:ext cx="69850" cy="90488"/>
          </a:xfrm>
          <a:custGeom>
            <a:avLst/>
            <a:gdLst>
              <a:gd name="T0" fmla="*/ 3 w 28"/>
              <a:gd name="T1" fmla="*/ 28 h 36"/>
              <a:gd name="T2" fmla="*/ 0 w 28"/>
              <a:gd name="T3" fmla="*/ 36 h 36"/>
              <a:gd name="T4" fmla="*/ 3 w 28"/>
              <a:gd name="T5" fmla="*/ 28 h 36"/>
              <a:gd name="T6" fmla="*/ 3 w 28"/>
              <a:gd name="T7" fmla="*/ 28 h 36"/>
              <a:gd name="T8" fmla="*/ 28 w 28"/>
              <a:gd name="T9" fmla="*/ 0 h 36"/>
              <a:gd name="T10" fmla="*/ 28 w 28"/>
              <a:gd name="T11" fmla="*/ 0 h 36"/>
              <a:gd name="T12" fmla="*/ 28 w 28"/>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28" h="36">
                <a:moveTo>
                  <a:pt x="3" y="28"/>
                </a:moveTo>
                <a:cubicBezTo>
                  <a:pt x="1" y="30"/>
                  <a:pt x="0" y="33"/>
                  <a:pt x="0" y="36"/>
                </a:cubicBezTo>
                <a:cubicBezTo>
                  <a:pt x="0" y="33"/>
                  <a:pt x="1" y="30"/>
                  <a:pt x="3" y="28"/>
                </a:cubicBezTo>
                <a:cubicBezTo>
                  <a:pt x="3" y="28"/>
                  <a:pt x="3" y="28"/>
                  <a:pt x="3" y="28"/>
                </a:cubicBezTo>
                <a:moveTo>
                  <a:pt x="28" y="0"/>
                </a:moveTo>
                <a:cubicBezTo>
                  <a:pt x="28" y="0"/>
                  <a:pt x="28" y="0"/>
                  <a:pt x="28" y="0"/>
                </a:cubicBezTo>
                <a:cubicBezTo>
                  <a:pt x="28" y="0"/>
                  <a:pt x="28" y="0"/>
                  <a:pt x="28" y="0"/>
                </a:cubicBezTo>
              </a:path>
            </a:pathLst>
          </a:custGeom>
          <a:solidFill>
            <a:srgbClr val="C9CA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1084"/>
          <p:cNvSpPr/>
          <p:nvPr/>
        </p:nvSpPr>
        <p:spPr bwMode="auto">
          <a:xfrm>
            <a:off x="1622426" y="3960813"/>
            <a:ext cx="0" cy="3175"/>
          </a:xfrm>
          <a:custGeom>
            <a:avLst/>
            <a:gdLst>
              <a:gd name="T0" fmla="*/ 0 h 1"/>
              <a:gd name="T1" fmla="*/ 1 h 1"/>
              <a:gd name="T2" fmla="*/ 1 h 1"/>
              <a:gd name="T3" fmla="*/ 1 h 1"/>
              <a:gd name="T4" fmla="*/ 1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path>
            </a:pathLst>
          </a:custGeom>
          <a:solidFill>
            <a:srgbClr val="9E9E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1085"/>
          <p:cNvSpPr>
            <a:spLocks noEditPoints="1"/>
          </p:cNvSpPr>
          <p:nvPr/>
        </p:nvSpPr>
        <p:spPr bwMode="auto">
          <a:xfrm>
            <a:off x="1616076" y="398303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C9CA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1086"/>
          <p:cNvSpPr>
            <a:spLocks noEditPoints="1"/>
          </p:cNvSpPr>
          <p:nvPr/>
        </p:nvSpPr>
        <p:spPr bwMode="auto">
          <a:xfrm>
            <a:off x="1960563" y="4310063"/>
            <a:ext cx="88900" cy="65088"/>
          </a:xfrm>
          <a:custGeom>
            <a:avLst/>
            <a:gdLst>
              <a:gd name="T0" fmla="*/ 35 w 35"/>
              <a:gd name="T1" fmla="*/ 26 h 26"/>
              <a:gd name="T2" fmla="*/ 35 w 35"/>
              <a:gd name="T3" fmla="*/ 26 h 26"/>
              <a:gd name="T4" fmla="*/ 35 w 35"/>
              <a:gd name="T5" fmla="*/ 26 h 26"/>
              <a:gd name="T6" fmla="*/ 35 w 35"/>
              <a:gd name="T7" fmla="*/ 26 h 26"/>
              <a:gd name="T8" fmla="*/ 26 w 35"/>
              <a:gd name="T9" fmla="*/ 23 h 26"/>
              <a:gd name="T10" fmla="*/ 35 w 35"/>
              <a:gd name="T11" fmla="*/ 26 h 26"/>
              <a:gd name="T12" fmla="*/ 26 w 35"/>
              <a:gd name="T13" fmla="*/ 23 h 26"/>
              <a:gd name="T14" fmla="*/ 0 w 35"/>
              <a:gd name="T15" fmla="*/ 0 h 26"/>
              <a:gd name="T16" fmla="*/ 0 w 35"/>
              <a:gd name="T17" fmla="*/ 0 h 26"/>
              <a:gd name="T18" fmla="*/ 25 w 35"/>
              <a:gd name="T19" fmla="*/ 23 h 26"/>
              <a:gd name="T20" fmla="*/ 0 w 35"/>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26">
                <a:moveTo>
                  <a:pt x="35" y="26"/>
                </a:moveTo>
                <a:cubicBezTo>
                  <a:pt x="35" y="26"/>
                  <a:pt x="35" y="26"/>
                  <a:pt x="35" y="26"/>
                </a:cubicBezTo>
                <a:cubicBezTo>
                  <a:pt x="35" y="26"/>
                  <a:pt x="35" y="26"/>
                  <a:pt x="35" y="26"/>
                </a:cubicBezTo>
                <a:cubicBezTo>
                  <a:pt x="35" y="26"/>
                  <a:pt x="35" y="26"/>
                  <a:pt x="35" y="26"/>
                </a:cubicBezTo>
                <a:moveTo>
                  <a:pt x="26" y="23"/>
                </a:moveTo>
                <a:cubicBezTo>
                  <a:pt x="28" y="25"/>
                  <a:pt x="31" y="26"/>
                  <a:pt x="35" y="26"/>
                </a:cubicBezTo>
                <a:cubicBezTo>
                  <a:pt x="31" y="26"/>
                  <a:pt x="28" y="25"/>
                  <a:pt x="26" y="23"/>
                </a:cubicBezTo>
                <a:moveTo>
                  <a:pt x="0" y="0"/>
                </a:moveTo>
                <a:cubicBezTo>
                  <a:pt x="0" y="0"/>
                  <a:pt x="0" y="0"/>
                  <a:pt x="0" y="0"/>
                </a:cubicBezTo>
                <a:cubicBezTo>
                  <a:pt x="25" y="23"/>
                  <a:pt x="25" y="23"/>
                  <a:pt x="25" y="23"/>
                </a:cubicBezTo>
                <a:cubicBezTo>
                  <a:pt x="0" y="0"/>
                  <a:pt x="0" y="0"/>
                  <a:pt x="0" y="0"/>
                </a:cubicBezTo>
              </a:path>
            </a:pathLst>
          </a:custGeom>
          <a:solidFill>
            <a:srgbClr val="C49A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1087"/>
          <p:cNvSpPr/>
          <p:nvPr/>
        </p:nvSpPr>
        <p:spPr bwMode="auto">
          <a:xfrm>
            <a:off x="1616076" y="3879851"/>
            <a:ext cx="528638" cy="495300"/>
          </a:xfrm>
          <a:custGeom>
            <a:avLst/>
            <a:gdLst>
              <a:gd name="T0" fmla="*/ 38 w 211"/>
              <a:gd name="T1" fmla="*/ 0 h 197"/>
              <a:gd name="T2" fmla="*/ 38 w 211"/>
              <a:gd name="T3" fmla="*/ 0 h 197"/>
              <a:gd name="T4" fmla="*/ 28 w 211"/>
              <a:gd name="T5" fmla="*/ 5 h 197"/>
              <a:gd name="T6" fmla="*/ 28 w 211"/>
              <a:gd name="T7" fmla="*/ 5 h 197"/>
              <a:gd name="T8" fmla="*/ 28 w 211"/>
              <a:gd name="T9" fmla="*/ 5 h 197"/>
              <a:gd name="T10" fmla="*/ 27 w 211"/>
              <a:gd name="T11" fmla="*/ 5 h 197"/>
              <a:gd name="T12" fmla="*/ 3 w 211"/>
              <a:gd name="T13" fmla="*/ 32 h 197"/>
              <a:gd name="T14" fmla="*/ 3 w 211"/>
              <a:gd name="T15" fmla="*/ 33 h 197"/>
              <a:gd name="T16" fmla="*/ 3 w 211"/>
              <a:gd name="T17" fmla="*/ 33 h 197"/>
              <a:gd name="T18" fmla="*/ 0 w 211"/>
              <a:gd name="T19" fmla="*/ 41 h 197"/>
              <a:gd name="T20" fmla="*/ 0 w 211"/>
              <a:gd name="T21" fmla="*/ 41 h 197"/>
              <a:gd name="T22" fmla="*/ 0 w 211"/>
              <a:gd name="T23" fmla="*/ 41 h 197"/>
              <a:gd name="T24" fmla="*/ 0 w 211"/>
              <a:gd name="T25" fmla="*/ 41 h 197"/>
              <a:gd name="T26" fmla="*/ 0 w 211"/>
              <a:gd name="T27" fmla="*/ 41 h 197"/>
              <a:gd name="T28" fmla="*/ 0 w 211"/>
              <a:gd name="T29" fmla="*/ 44 h 197"/>
              <a:gd name="T30" fmla="*/ 6 w 211"/>
              <a:gd name="T31" fmla="*/ 34 h 197"/>
              <a:gd name="T32" fmla="*/ 19 w 211"/>
              <a:gd name="T33" fmla="*/ 22 h 197"/>
              <a:gd name="T34" fmla="*/ 38 w 211"/>
              <a:gd name="T35" fmla="*/ 17 h 197"/>
              <a:gd name="T36" fmla="*/ 46 w 211"/>
              <a:gd name="T37" fmla="*/ 18 h 197"/>
              <a:gd name="T38" fmla="*/ 92 w 211"/>
              <a:gd name="T39" fmla="*/ 51 h 197"/>
              <a:gd name="T40" fmla="*/ 128 w 211"/>
              <a:gd name="T41" fmla="*/ 105 h 197"/>
              <a:gd name="T42" fmla="*/ 138 w 211"/>
              <a:gd name="T43" fmla="*/ 140 h 197"/>
              <a:gd name="T44" fmla="*/ 138 w 211"/>
              <a:gd name="T45" fmla="*/ 171 h 197"/>
              <a:gd name="T46" fmla="*/ 163 w 211"/>
              <a:gd name="T47" fmla="*/ 194 h 197"/>
              <a:gd name="T48" fmla="*/ 164 w 211"/>
              <a:gd name="T49" fmla="*/ 194 h 197"/>
              <a:gd name="T50" fmla="*/ 173 w 211"/>
              <a:gd name="T51" fmla="*/ 197 h 197"/>
              <a:gd name="T52" fmla="*/ 173 w 211"/>
              <a:gd name="T53" fmla="*/ 197 h 197"/>
              <a:gd name="T54" fmla="*/ 173 w 211"/>
              <a:gd name="T55" fmla="*/ 197 h 197"/>
              <a:gd name="T56" fmla="*/ 183 w 211"/>
              <a:gd name="T57" fmla="*/ 192 h 197"/>
              <a:gd name="T58" fmla="*/ 208 w 211"/>
              <a:gd name="T59" fmla="*/ 165 h 197"/>
              <a:gd name="T60" fmla="*/ 211 w 211"/>
              <a:gd name="T61" fmla="*/ 156 h 197"/>
              <a:gd name="T62" fmla="*/ 206 w 211"/>
              <a:gd name="T63" fmla="*/ 145 h 197"/>
              <a:gd name="T64" fmla="*/ 191 w 211"/>
              <a:gd name="T65" fmla="*/ 131 h 197"/>
              <a:gd name="T66" fmla="*/ 146 w 211"/>
              <a:gd name="T67" fmla="*/ 91 h 197"/>
              <a:gd name="T68" fmla="*/ 65 w 211"/>
              <a:gd name="T69" fmla="*/ 20 h 197"/>
              <a:gd name="T70" fmla="*/ 47 w 211"/>
              <a:gd name="T71" fmla="*/ 4 h 197"/>
              <a:gd name="T72" fmla="*/ 47 w 211"/>
              <a:gd name="T73" fmla="*/ 4 h 197"/>
              <a:gd name="T74" fmla="*/ 47 w 211"/>
              <a:gd name="T75" fmla="*/ 4 h 197"/>
              <a:gd name="T76" fmla="*/ 38 w 211"/>
              <a:gd name="T77" fmla="*/ 0 h 197"/>
              <a:gd name="T78" fmla="*/ 38 w 211"/>
              <a:gd name="T7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1" h="197">
                <a:moveTo>
                  <a:pt x="38" y="0"/>
                </a:moveTo>
                <a:cubicBezTo>
                  <a:pt x="38" y="0"/>
                  <a:pt x="38" y="0"/>
                  <a:pt x="38" y="0"/>
                </a:cubicBezTo>
                <a:cubicBezTo>
                  <a:pt x="34" y="0"/>
                  <a:pt x="30" y="2"/>
                  <a:pt x="28" y="5"/>
                </a:cubicBezTo>
                <a:cubicBezTo>
                  <a:pt x="28" y="5"/>
                  <a:pt x="28" y="5"/>
                  <a:pt x="28" y="5"/>
                </a:cubicBezTo>
                <a:cubicBezTo>
                  <a:pt x="28" y="5"/>
                  <a:pt x="28" y="5"/>
                  <a:pt x="28" y="5"/>
                </a:cubicBezTo>
                <a:cubicBezTo>
                  <a:pt x="27" y="5"/>
                  <a:pt x="27" y="5"/>
                  <a:pt x="27" y="5"/>
                </a:cubicBezTo>
                <a:cubicBezTo>
                  <a:pt x="3" y="32"/>
                  <a:pt x="3" y="32"/>
                  <a:pt x="3" y="32"/>
                </a:cubicBezTo>
                <a:cubicBezTo>
                  <a:pt x="3" y="33"/>
                  <a:pt x="3" y="33"/>
                  <a:pt x="3" y="33"/>
                </a:cubicBezTo>
                <a:cubicBezTo>
                  <a:pt x="3" y="33"/>
                  <a:pt x="3" y="33"/>
                  <a:pt x="3" y="33"/>
                </a:cubicBezTo>
                <a:cubicBezTo>
                  <a:pt x="1" y="35"/>
                  <a:pt x="0" y="38"/>
                  <a:pt x="0" y="41"/>
                </a:cubicBezTo>
                <a:cubicBezTo>
                  <a:pt x="0" y="41"/>
                  <a:pt x="0" y="41"/>
                  <a:pt x="0" y="41"/>
                </a:cubicBezTo>
                <a:cubicBezTo>
                  <a:pt x="0" y="41"/>
                  <a:pt x="0" y="41"/>
                  <a:pt x="0" y="41"/>
                </a:cubicBezTo>
                <a:cubicBezTo>
                  <a:pt x="0" y="41"/>
                  <a:pt x="0" y="41"/>
                  <a:pt x="0" y="41"/>
                </a:cubicBezTo>
                <a:cubicBezTo>
                  <a:pt x="0" y="41"/>
                  <a:pt x="0" y="41"/>
                  <a:pt x="0" y="41"/>
                </a:cubicBezTo>
                <a:cubicBezTo>
                  <a:pt x="0" y="42"/>
                  <a:pt x="0" y="43"/>
                  <a:pt x="0" y="44"/>
                </a:cubicBezTo>
                <a:cubicBezTo>
                  <a:pt x="2" y="41"/>
                  <a:pt x="3" y="37"/>
                  <a:pt x="6" y="34"/>
                </a:cubicBezTo>
                <a:cubicBezTo>
                  <a:pt x="9" y="29"/>
                  <a:pt x="14" y="25"/>
                  <a:pt x="19" y="22"/>
                </a:cubicBezTo>
                <a:cubicBezTo>
                  <a:pt x="25" y="19"/>
                  <a:pt x="32" y="17"/>
                  <a:pt x="38" y="17"/>
                </a:cubicBezTo>
                <a:cubicBezTo>
                  <a:pt x="41" y="17"/>
                  <a:pt x="44" y="17"/>
                  <a:pt x="46" y="18"/>
                </a:cubicBezTo>
                <a:cubicBezTo>
                  <a:pt x="65" y="22"/>
                  <a:pt x="80" y="37"/>
                  <a:pt x="92" y="51"/>
                </a:cubicBezTo>
                <a:cubicBezTo>
                  <a:pt x="106" y="67"/>
                  <a:pt x="119" y="85"/>
                  <a:pt x="128" y="105"/>
                </a:cubicBezTo>
                <a:cubicBezTo>
                  <a:pt x="133" y="116"/>
                  <a:pt x="137" y="128"/>
                  <a:pt x="138" y="140"/>
                </a:cubicBezTo>
                <a:cubicBezTo>
                  <a:pt x="140" y="150"/>
                  <a:pt x="140" y="161"/>
                  <a:pt x="138" y="171"/>
                </a:cubicBezTo>
                <a:cubicBezTo>
                  <a:pt x="163" y="194"/>
                  <a:pt x="163" y="194"/>
                  <a:pt x="163" y="194"/>
                </a:cubicBezTo>
                <a:cubicBezTo>
                  <a:pt x="163" y="194"/>
                  <a:pt x="164" y="194"/>
                  <a:pt x="164" y="194"/>
                </a:cubicBezTo>
                <a:cubicBezTo>
                  <a:pt x="166" y="196"/>
                  <a:pt x="169" y="197"/>
                  <a:pt x="173" y="197"/>
                </a:cubicBezTo>
                <a:cubicBezTo>
                  <a:pt x="173" y="197"/>
                  <a:pt x="173" y="197"/>
                  <a:pt x="173" y="197"/>
                </a:cubicBezTo>
                <a:cubicBezTo>
                  <a:pt x="173" y="197"/>
                  <a:pt x="173" y="197"/>
                  <a:pt x="173" y="197"/>
                </a:cubicBezTo>
                <a:cubicBezTo>
                  <a:pt x="177" y="197"/>
                  <a:pt x="181" y="195"/>
                  <a:pt x="183" y="192"/>
                </a:cubicBezTo>
                <a:cubicBezTo>
                  <a:pt x="208" y="165"/>
                  <a:pt x="208" y="165"/>
                  <a:pt x="208" y="165"/>
                </a:cubicBezTo>
                <a:cubicBezTo>
                  <a:pt x="210" y="162"/>
                  <a:pt x="211" y="159"/>
                  <a:pt x="211" y="156"/>
                </a:cubicBezTo>
                <a:cubicBezTo>
                  <a:pt x="211" y="152"/>
                  <a:pt x="209" y="148"/>
                  <a:pt x="206" y="145"/>
                </a:cubicBezTo>
                <a:cubicBezTo>
                  <a:pt x="191" y="131"/>
                  <a:pt x="191" y="131"/>
                  <a:pt x="191" y="131"/>
                </a:cubicBezTo>
                <a:cubicBezTo>
                  <a:pt x="146" y="91"/>
                  <a:pt x="146" y="91"/>
                  <a:pt x="146" y="91"/>
                </a:cubicBezTo>
                <a:cubicBezTo>
                  <a:pt x="65" y="20"/>
                  <a:pt x="65" y="20"/>
                  <a:pt x="65" y="20"/>
                </a:cubicBezTo>
                <a:cubicBezTo>
                  <a:pt x="47" y="4"/>
                  <a:pt x="47" y="4"/>
                  <a:pt x="47" y="4"/>
                </a:cubicBezTo>
                <a:cubicBezTo>
                  <a:pt x="47" y="4"/>
                  <a:pt x="47" y="4"/>
                  <a:pt x="47" y="4"/>
                </a:cubicBezTo>
                <a:cubicBezTo>
                  <a:pt x="47" y="4"/>
                  <a:pt x="47" y="4"/>
                  <a:pt x="47" y="4"/>
                </a:cubicBezTo>
                <a:cubicBezTo>
                  <a:pt x="44" y="2"/>
                  <a:pt x="41" y="0"/>
                  <a:pt x="38" y="0"/>
                </a:cubicBezTo>
                <a:cubicBezTo>
                  <a:pt x="38" y="0"/>
                  <a:pt x="38" y="0"/>
                  <a:pt x="38" y="0"/>
                </a:cubicBezTo>
              </a:path>
            </a:pathLst>
          </a:custGeom>
          <a:solidFill>
            <a:srgbClr val="B739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1088"/>
          <p:cNvSpPr/>
          <p:nvPr/>
        </p:nvSpPr>
        <p:spPr bwMode="auto">
          <a:xfrm>
            <a:off x="1600201" y="3865563"/>
            <a:ext cx="134938" cy="146050"/>
          </a:xfrm>
          <a:custGeom>
            <a:avLst/>
            <a:gdLst>
              <a:gd name="T0" fmla="*/ 16 w 85"/>
              <a:gd name="T1" fmla="*/ 92 h 92"/>
              <a:gd name="T2" fmla="*/ 85 w 85"/>
              <a:gd name="T3" fmla="*/ 14 h 92"/>
              <a:gd name="T4" fmla="*/ 68 w 85"/>
              <a:gd name="T5" fmla="*/ 0 h 92"/>
              <a:gd name="T6" fmla="*/ 0 w 85"/>
              <a:gd name="T7" fmla="*/ 77 h 92"/>
              <a:gd name="T8" fmla="*/ 16 w 85"/>
              <a:gd name="T9" fmla="*/ 92 h 92"/>
            </a:gdLst>
            <a:ahLst/>
            <a:cxnLst>
              <a:cxn ang="0">
                <a:pos x="T0" y="T1"/>
              </a:cxn>
              <a:cxn ang="0">
                <a:pos x="T2" y="T3"/>
              </a:cxn>
              <a:cxn ang="0">
                <a:pos x="T4" y="T5"/>
              </a:cxn>
              <a:cxn ang="0">
                <a:pos x="T6" y="T7"/>
              </a:cxn>
              <a:cxn ang="0">
                <a:pos x="T8" y="T9"/>
              </a:cxn>
            </a:cxnLst>
            <a:rect l="0" t="0" r="r" b="b"/>
            <a:pathLst>
              <a:path w="85" h="92">
                <a:moveTo>
                  <a:pt x="16" y="92"/>
                </a:moveTo>
                <a:lnTo>
                  <a:pt x="85" y="14"/>
                </a:lnTo>
                <a:lnTo>
                  <a:pt x="68" y="0"/>
                </a:lnTo>
                <a:lnTo>
                  <a:pt x="0" y="77"/>
                </a:lnTo>
                <a:lnTo>
                  <a:pt x="16" y="92"/>
                </a:lnTo>
                <a:close/>
              </a:path>
            </a:pathLst>
          </a:custGeom>
          <a:solidFill>
            <a:srgbClr val="CB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1089"/>
          <p:cNvSpPr/>
          <p:nvPr/>
        </p:nvSpPr>
        <p:spPr bwMode="auto">
          <a:xfrm>
            <a:off x="2024063" y="4244976"/>
            <a:ext cx="134938" cy="146050"/>
          </a:xfrm>
          <a:custGeom>
            <a:avLst/>
            <a:gdLst>
              <a:gd name="T0" fmla="*/ 17 w 85"/>
              <a:gd name="T1" fmla="*/ 92 h 92"/>
              <a:gd name="T2" fmla="*/ 85 w 85"/>
              <a:gd name="T3" fmla="*/ 14 h 92"/>
              <a:gd name="T4" fmla="*/ 69 w 85"/>
              <a:gd name="T5" fmla="*/ 0 h 92"/>
              <a:gd name="T6" fmla="*/ 0 w 85"/>
              <a:gd name="T7" fmla="*/ 77 h 92"/>
              <a:gd name="T8" fmla="*/ 17 w 85"/>
              <a:gd name="T9" fmla="*/ 92 h 92"/>
            </a:gdLst>
            <a:ahLst/>
            <a:cxnLst>
              <a:cxn ang="0">
                <a:pos x="T0" y="T1"/>
              </a:cxn>
              <a:cxn ang="0">
                <a:pos x="T2" y="T3"/>
              </a:cxn>
              <a:cxn ang="0">
                <a:pos x="T4" y="T5"/>
              </a:cxn>
              <a:cxn ang="0">
                <a:pos x="T6" y="T7"/>
              </a:cxn>
              <a:cxn ang="0">
                <a:pos x="T8" y="T9"/>
              </a:cxn>
            </a:cxnLst>
            <a:rect l="0" t="0" r="r" b="b"/>
            <a:pathLst>
              <a:path w="85" h="92">
                <a:moveTo>
                  <a:pt x="17" y="92"/>
                </a:moveTo>
                <a:lnTo>
                  <a:pt x="85" y="14"/>
                </a:lnTo>
                <a:lnTo>
                  <a:pt x="69" y="0"/>
                </a:lnTo>
                <a:lnTo>
                  <a:pt x="0" y="77"/>
                </a:lnTo>
                <a:lnTo>
                  <a:pt x="17" y="92"/>
                </a:lnTo>
                <a:close/>
              </a:path>
            </a:pathLst>
          </a:custGeom>
          <a:solidFill>
            <a:srgbClr val="CB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1090"/>
          <p:cNvSpPr/>
          <p:nvPr/>
        </p:nvSpPr>
        <p:spPr bwMode="auto">
          <a:xfrm>
            <a:off x="1808163" y="3905251"/>
            <a:ext cx="111125" cy="228600"/>
          </a:xfrm>
          <a:custGeom>
            <a:avLst/>
            <a:gdLst>
              <a:gd name="T0" fmla="*/ 2 w 44"/>
              <a:gd name="T1" fmla="*/ 68 h 91"/>
              <a:gd name="T2" fmla="*/ 13 w 44"/>
              <a:gd name="T3" fmla="*/ 90 h 91"/>
              <a:gd name="T4" fmla="*/ 30 w 44"/>
              <a:gd name="T5" fmla="*/ 73 h 91"/>
              <a:gd name="T6" fmla="*/ 42 w 44"/>
              <a:gd name="T7" fmla="*/ 25 h 91"/>
              <a:gd name="T8" fmla="*/ 32 w 44"/>
              <a:gd name="T9" fmla="*/ 3 h 91"/>
              <a:gd name="T10" fmla="*/ 22 w 44"/>
              <a:gd name="T11" fmla="*/ 1 h 91"/>
              <a:gd name="T12" fmla="*/ 5 w 44"/>
              <a:gd name="T13" fmla="*/ 19 h 91"/>
              <a:gd name="T14" fmla="*/ 2 w 44"/>
              <a:gd name="T15" fmla="*/ 68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91">
                <a:moveTo>
                  <a:pt x="2" y="68"/>
                </a:moveTo>
                <a:cubicBezTo>
                  <a:pt x="0" y="79"/>
                  <a:pt x="5" y="89"/>
                  <a:pt x="13" y="90"/>
                </a:cubicBezTo>
                <a:cubicBezTo>
                  <a:pt x="20" y="91"/>
                  <a:pt x="28" y="84"/>
                  <a:pt x="30" y="73"/>
                </a:cubicBezTo>
                <a:cubicBezTo>
                  <a:pt x="42" y="25"/>
                  <a:pt x="42" y="25"/>
                  <a:pt x="42" y="25"/>
                </a:cubicBezTo>
                <a:cubicBezTo>
                  <a:pt x="44" y="14"/>
                  <a:pt x="39" y="4"/>
                  <a:pt x="32" y="3"/>
                </a:cubicBezTo>
                <a:cubicBezTo>
                  <a:pt x="22" y="1"/>
                  <a:pt x="22" y="1"/>
                  <a:pt x="22" y="1"/>
                </a:cubicBezTo>
                <a:cubicBezTo>
                  <a:pt x="14" y="0"/>
                  <a:pt x="7" y="8"/>
                  <a:pt x="5" y="19"/>
                </a:cubicBezTo>
                <a:lnTo>
                  <a:pt x="2" y="68"/>
                </a:lnTo>
                <a:close/>
              </a:path>
            </a:pathLst>
          </a:custGeom>
          <a:solidFill>
            <a:srgbClr val="F8C3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1091"/>
          <p:cNvSpPr/>
          <p:nvPr/>
        </p:nvSpPr>
        <p:spPr bwMode="auto">
          <a:xfrm>
            <a:off x="1878013" y="3930651"/>
            <a:ext cx="138113" cy="241300"/>
          </a:xfrm>
          <a:custGeom>
            <a:avLst/>
            <a:gdLst>
              <a:gd name="T0" fmla="*/ 4 w 55"/>
              <a:gd name="T1" fmla="*/ 69 h 96"/>
              <a:gd name="T2" fmla="*/ 9 w 55"/>
              <a:gd name="T3" fmla="*/ 93 h 96"/>
              <a:gd name="T4" fmla="*/ 29 w 55"/>
              <a:gd name="T5" fmla="*/ 78 h 96"/>
              <a:gd name="T6" fmla="*/ 51 w 55"/>
              <a:gd name="T7" fmla="*/ 30 h 96"/>
              <a:gd name="T8" fmla="*/ 46 w 55"/>
              <a:gd name="T9" fmla="*/ 5 h 96"/>
              <a:gd name="T10" fmla="*/ 37 w 55"/>
              <a:gd name="T11" fmla="*/ 2 h 96"/>
              <a:gd name="T12" fmla="*/ 17 w 55"/>
              <a:gd name="T13" fmla="*/ 18 h 96"/>
              <a:gd name="T14" fmla="*/ 4 w 55"/>
              <a:gd name="T15" fmla="*/ 69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96">
                <a:moveTo>
                  <a:pt x="4" y="69"/>
                </a:moveTo>
                <a:cubicBezTo>
                  <a:pt x="0" y="80"/>
                  <a:pt x="2" y="91"/>
                  <a:pt x="9" y="93"/>
                </a:cubicBezTo>
                <a:cubicBezTo>
                  <a:pt x="16" y="96"/>
                  <a:pt x="25" y="89"/>
                  <a:pt x="29" y="78"/>
                </a:cubicBezTo>
                <a:cubicBezTo>
                  <a:pt x="51" y="30"/>
                  <a:pt x="51" y="30"/>
                  <a:pt x="51" y="30"/>
                </a:cubicBezTo>
                <a:cubicBezTo>
                  <a:pt x="55" y="19"/>
                  <a:pt x="53" y="8"/>
                  <a:pt x="46" y="5"/>
                </a:cubicBezTo>
                <a:cubicBezTo>
                  <a:pt x="37" y="2"/>
                  <a:pt x="37" y="2"/>
                  <a:pt x="37" y="2"/>
                </a:cubicBezTo>
                <a:cubicBezTo>
                  <a:pt x="30" y="0"/>
                  <a:pt x="21" y="7"/>
                  <a:pt x="17" y="18"/>
                </a:cubicBezTo>
                <a:lnTo>
                  <a:pt x="4" y="69"/>
                </a:lnTo>
                <a:close/>
              </a:path>
            </a:pathLst>
          </a:custGeom>
          <a:solidFill>
            <a:srgbClr val="F8C3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1092"/>
          <p:cNvSpPr/>
          <p:nvPr/>
        </p:nvSpPr>
        <p:spPr bwMode="auto">
          <a:xfrm>
            <a:off x="1722438" y="3878263"/>
            <a:ext cx="101600" cy="242888"/>
          </a:xfrm>
          <a:custGeom>
            <a:avLst/>
            <a:gdLst>
              <a:gd name="T0" fmla="*/ 1 w 40"/>
              <a:gd name="T1" fmla="*/ 74 h 97"/>
              <a:gd name="T2" fmla="*/ 14 w 40"/>
              <a:gd name="T3" fmla="*/ 96 h 97"/>
              <a:gd name="T4" fmla="*/ 30 w 40"/>
              <a:gd name="T5" fmla="*/ 76 h 97"/>
              <a:gd name="T6" fmla="*/ 39 w 40"/>
              <a:gd name="T7" fmla="*/ 24 h 97"/>
              <a:gd name="T8" fmla="*/ 26 w 40"/>
              <a:gd name="T9" fmla="*/ 2 h 97"/>
              <a:gd name="T10" fmla="*/ 16 w 40"/>
              <a:gd name="T11" fmla="*/ 1 h 97"/>
              <a:gd name="T12" fmla="*/ 0 w 40"/>
              <a:gd name="T13" fmla="*/ 21 h 97"/>
              <a:gd name="T14" fmla="*/ 1 w 40"/>
              <a:gd name="T15" fmla="*/ 74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97">
                <a:moveTo>
                  <a:pt x="1" y="74"/>
                </a:moveTo>
                <a:cubicBezTo>
                  <a:pt x="0" y="86"/>
                  <a:pt x="6" y="96"/>
                  <a:pt x="14" y="96"/>
                </a:cubicBezTo>
                <a:cubicBezTo>
                  <a:pt x="22" y="97"/>
                  <a:pt x="29" y="88"/>
                  <a:pt x="30" y="76"/>
                </a:cubicBezTo>
                <a:cubicBezTo>
                  <a:pt x="39" y="24"/>
                  <a:pt x="39" y="24"/>
                  <a:pt x="39" y="24"/>
                </a:cubicBezTo>
                <a:cubicBezTo>
                  <a:pt x="40" y="12"/>
                  <a:pt x="34" y="2"/>
                  <a:pt x="26" y="2"/>
                </a:cubicBezTo>
                <a:cubicBezTo>
                  <a:pt x="16" y="1"/>
                  <a:pt x="16" y="1"/>
                  <a:pt x="16" y="1"/>
                </a:cubicBezTo>
                <a:cubicBezTo>
                  <a:pt x="8" y="0"/>
                  <a:pt x="0" y="10"/>
                  <a:pt x="0" y="21"/>
                </a:cubicBezTo>
                <a:lnTo>
                  <a:pt x="1" y="74"/>
                </a:lnTo>
                <a:close/>
              </a:path>
            </a:pathLst>
          </a:custGeom>
          <a:solidFill>
            <a:srgbClr val="F8C3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1093"/>
          <p:cNvSpPr/>
          <p:nvPr/>
        </p:nvSpPr>
        <p:spPr bwMode="auto">
          <a:xfrm>
            <a:off x="1968501" y="3987801"/>
            <a:ext cx="133350" cy="157163"/>
          </a:xfrm>
          <a:custGeom>
            <a:avLst/>
            <a:gdLst>
              <a:gd name="T0" fmla="*/ 5 w 53"/>
              <a:gd name="T1" fmla="*/ 37 h 62"/>
              <a:gd name="T2" fmla="*/ 7 w 53"/>
              <a:gd name="T3" fmla="*/ 58 h 62"/>
              <a:gd name="T4" fmla="*/ 28 w 53"/>
              <a:gd name="T5" fmla="*/ 52 h 62"/>
              <a:gd name="T6" fmla="*/ 48 w 53"/>
              <a:gd name="T7" fmla="*/ 31 h 62"/>
              <a:gd name="T8" fmla="*/ 43 w 53"/>
              <a:gd name="T9" fmla="*/ 7 h 62"/>
              <a:gd name="T10" fmla="*/ 39 w 53"/>
              <a:gd name="T11" fmla="*/ 4 h 62"/>
              <a:gd name="T12" fmla="*/ 18 w 53"/>
              <a:gd name="T13" fmla="*/ 11 h 62"/>
              <a:gd name="T14" fmla="*/ 5 w 53"/>
              <a:gd name="T15" fmla="*/ 37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62">
                <a:moveTo>
                  <a:pt x="5" y="37"/>
                </a:moveTo>
                <a:cubicBezTo>
                  <a:pt x="0" y="44"/>
                  <a:pt x="1" y="54"/>
                  <a:pt x="7" y="58"/>
                </a:cubicBezTo>
                <a:cubicBezTo>
                  <a:pt x="13" y="62"/>
                  <a:pt x="22" y="59"/>
                  <a:pt x="28" y="52"/>
                </a:cubicBezTo>
                <a:cubicBezTo>
                  <a:pt x="48" y="31"/>
                  <a:pt x="48" y="31"/>
                  <a:pt x="48" y="31"/>
                </a:cubicBezTo>
                <a:cubicBezTo>
                  <a:pt x="53" y="23"/>
                  <a:pt x="49" y="11"/>
                  <a:pt x="43" y="7"/>
                </a:cubicBezTo>
                <a:cubicBezTo>
                  <a:pt x="39" y="4"/>
                  <a:pt x="39" y="4"/>
                  <a:pt x="39" y="4"/>
                </a:cubicBezTo>
                <a:cubicBezTo>
                  <a:pt x="33" y="0"/>
                  <a:pt x="23" y="3"/>
                  <a:pt x="18" y="11"/>
                </a:cubicBezTo>
                <a:lnTo>
                  <a:pt x="5" y="37"/>
                </a:lnTo>
                <a:close/>
              </a:path>
            </a:pathLst>
          </a:custGeom>
          <a:solidFill>
            <a:srgbClr val="F8C3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1094"/>
          <p:cNvSpPr/>
          <p:nvPr/>
        </p:nvSpPr>
        <p:spPr bwMode="auto">
          <a:xfrm>
            <a:off x="1847851" y="4546601"/>
            <a:ext cx="509588" cy="423863"/>
          </a:xfrm>
          <a:custGeom>
            <a:avLst/>
            <a:gdLst>
              <a:gd name="T0" fmla="*/ 0 w 321"/>
              <a:gd name="T1" fmla="*/ 0 h 267"/>
              <a:gd name="T2" fmla="*/ 218 w 321"/>
              <a:gd name="T3" fmla="*/ 0 h 267"/>
              <a:gd name="T4" fmla="*/ 321 w 321"/>
              <a:gd name="T5" fmla="*/ 267 h 267"/>
              <a:gd name="T6" fmla="*/ 22 w 321"/>
              <a:gd name="T7" fmla="*/ 267 h 267"/>
              <a:gd name="T8" fmla="*/ 0 w 321"/>
              <a:gd name="T9" fmla="*/ 0 h 267"/>
            </a:gdLst>
            <a:ahLst/>
            <a:cxnLst>
              <a:cxn ang="0">
                <a:pos x="T0" y="T1"/>
              </a:cxn>
              <a:cxn ang="0">
                <a:pos x="T2" y="T3"/>
              </a:cxn>
              <a:cxn ang="0">
                <a:pos x="T4" y="T5"/>
              </a:cxn>
              <a:cxn ang="0">
                <a:pos x="T6" y="T7"/>
              </a:cxn>
              <a:cxn ang="0">
                <a:pos x="T8" y="T9"/>
              </a:cxn>
            </a:cxnLst>
            <a:rect l="0" t="0" r="r" b="b"/>
            <a:pathLst>
              <a:path w="321" h="267">
                <a:moveTo>
                  <a:pt x="0" y="0"/>
                </a:moveTo>
                <a:lnTo>
                  <a:pt x="218" y="0"/>
                </a:lnTo>
                <a:lnTo>
                  <a:pt x="321" y="267"/>
                </a:lnTo>
                <a:lnTo>
                  <a:pt x="22" y="267"/>
                </a:lnTo>
                <a:lnTo>
                  <a:pt x="0" y="0"/>
                </a:lnTo>
                <a:close/>
              </a:path>
            </a:pathLst>
          </a:custGeom>
          <a:solidFill>
            <a:schemeClr val="accent2">
              <a:lumMod val="75000"/>
            </a:schemeClr>
          </a:solidFill>
          <a:ln>
            <a:noFill/>
          </a:ln>
        </p:spPr>
        <p:txBody>
          <a:bodyPr vert="horz" wrap="square" lIns="91440" tIns="45720" rIns="91440" bIns="45720" numCol="1" anchor="t" anchorCtr="0" compatLnSpc="1"/>
          <a:lstStyle/>
          <a:p>
            <a:endParaRPr lang="zh-CN" altLang="en-US"/>
          </a:p>
        </p:txBody>
      </p:sp>
      <p:sp>
        <p:nvSpPr>
          <p:cNvPr id="1133" name="Freeform 1095"/>
          <p:cNvSpPr/>
          <p:nvPr/>
        </p:nvSpPr>
        <p:spPr bwMode="auto">
          <a:xfrm>
            <a:off x="1858963" y="4492626"/>
            <a:ext cx="317500" cy="53975"/>
          </a:xfrm>
          <a:custGeom>
            <a:avLst/>
            <a:gdLst>
              <a:gd name="T0" fmla="*/ 0 w 200"/>
              <a:gd name="T1" fmla="*/ 0 h 34"/>
              <a:gd name="T2" fmla="*/ 189 w 200"/>
              <a:gd name="T3" fmla="*/ 0 h 34"/>
              <a:gd name="T4" fmla="*/ 200 w 200"/>
              <a:gd name="T5" fmla="*/ 34 h 34"/>
              <a:gd name="T6" fmla="*/ 3 w 200"/>
              <a:gd name="T7" fmla="*/ 34 h 34"/>
              <a:gd name="T8" fmla="*/ 0 w 200"/>
              <a:gd name="T9" fmla="*/ 0 h 34"/>
            </a:gdLst>
            <a:ahLst/>
            <a:cxnLst>
              <a:cxn ang="0">
                <a:pos x="T0" y="T1"/>
              </a:cxn>
              <a:cxn ang="0">
                <a:pos x="T2" y="T3"/>
              </a:cxn>
              <a:cxn ang="0">
                <a:pos x="T4" y="T5"/>
              </a:cxn>
              <a:cxn ang="0">
                <a:pos x="T6" y="T7"/>
              </a:cxn>
              <a:cxn ang="0">
                <a:pos x="T8" y="T9"/>
              </a:cxn>
            </a:cxnLst>
            <a:rect l="0" t="0" r="r" b="b"/>
            <a:pathLst>
              <a:path w="200" h="34">
                <a:moveTo>
                  <a:pt x="0" y="0"/>
                </a:moveTo>
                <a:lnTo>
                  <a:pt x="189" y="0"/>
                </a:lnTo>
                <a:lnTo>
                  <a:pt x="200" y="34"/>
                </a:lnTo>
                <a:lnTo>
                  <a:pt x="3" y="3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83" name="组合 82"/>
          <p:cNvGrpSpPr/>
          <p:nvPr/>
        </p:nvGrpSpPr>
        <p:grpSpPr>
          <a:xfrm>
            <a:off x="8580110" y="2169855"/>
            <a:ext cx="2400552" cy="1205172"/>
            <a:chOff x="2716086" y="2207955"/>
            <a:chExt cx="2400552" cy="1205172"/>
          </a:xfrm>
        </p:grpSpPr>
        <p:sp>
          <p:nvSpPr>
            <p:cNvPr id="84" name="KSO_Shape"/>
            <p:cNvSpPr/>
            <p:nvPr/>
          </p:nvSpPr>
          <p:spPr>
            <a:xfrm>
              <a:off x="2742519" y="2207955"/>
              <a:ext cx="2347687" cy="1205172"/>
            </a:xfrm>
            <a:prstGeom prst="wedgeRoundRectCallout">
              <a:avLst>
                <a:gd name="adj1" fmla="val -34811"/>
                <a:gd name="adj2" fmla="val 84549"/>
                <a:gd name="adj3" fmla="val 166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sp>
          <p:nvSpPr>
            <p:cNvPr id="85" name="文本框 84"/>
            <p:cNvSpPr txBox="1"/>
            <p:nvPr/>
          </p:nvSpPr>
          <p:spPr>
            <a:xfrm>
              <a:off x="2716086" y="2568827"/>
              <a:ext cx="2400552" cy="386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marL="285750" indent="-285750" algn="just">
                <a:lnSpc>
                  <a:spcPct val="120000"/>
                </a:lnSpc>
                <a:buFont typeface="Wingdings" panose="05000000000000000000" pitchFamily="2" charset="2"/>
                <a:buChar char="n"/>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pPr marL="0" indent="0" algn="ctr">
                <a:buNone/>
              </a:pPr>
              <a:r>
                <a:rPr lang="zh-CN" altLang="en-US" sz="1600" dirty="0">
                  <a:solidFill>
                    <a:schemeClr val="bg1"/>
                  </a:solidFill>
                </a:rPr>
                <a:t>云邻科技</a:t>
              </a:r>
              <a:endParaRPr lang="zh-CN" altLang="en-US" sz="1600" dirty="0">
                <a:solidFill>
                  <a:schemeClr val="bg1"/>
                </a:solidFill>
              </a:endParaRPr>
            </a:p>
          </p:txBody>
        </p:sp>
      </p:grpSp>
      <p:grpSp>
        <p:nvGrpSpPr>
          <p:cNvPr id="3" name="组合 2"/>
          <p:cNvGrpSpPr/>
          <p:nvPr/>
        </p:nvGrpSpPr>
        <p:grpSpPr>
          <a:xfrm>
            <a:off x="5648098" y="4430395"/>
            <a:ext cx="2400552" cy="1205172"/>
            <a:chOff x="2716086" y="4505730"/>
            <a:chExt cx="2400552" cy="1205172"/>
          </a:xfrm>
        </p:grpSpPr>
        <p:sp>
          <p:nvSpPr>
            <p:cNvPr id="87" name="KSO_Shape"/>
            <p:cNvSpPr/>
            <p:nvPr/>
          </p:nvSpPr>
          <p:spPr>
            <a:xfrm flipV="1">
              <a:off x="2742519" y="4505730"/>
              <a:ext cx="2347687" cy="1205172"/>
            </a:xfrm>
            <a:prstGeom prst="wedgeRoundRectCallout">
              <a:avLst>
                <a:gd name="adj1" fmla="val -34811"/>
                <a:gd name="adj2" fmla="val 84549"/>
                <a:gd name="adj3" fmla="val 166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sp>
          <p:nvSpPr>
            <p:cNvPr id="88" name="文本框 87"/>
            <p:cNvSpPr txBox="1"/>
            <p:nvPr/>
          </p:nvSpPr>
          <p:spPr>
            <a:xfrm>
              <a:off x="2716086" y="4915496"/>
              <a:ext cx="2400552" cy="386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marL="285750" indent="-285750" algn="just">
                <a:lnSpc>
                  <a:spcPct val="120000"/>
                </a:lnSpc>
                <a:buFont typeface="Wingdings" panose="05000000000000000000" pitchFamily="2" charset="2"/>
                <a:buChar char="n"/>
                <a:defRPr sz="2000">
                  <a:solidFill>
                    <a:srgbClr val="4D4D4D"/>
                  </a:solidFill>
                  <a:latin typeface="方正正黑简体" panose="02000000000000000000" pitchFamily="2" charset="-122"/>
                  <a:ea typeface="方正正黑简体" panose="02000000000000000000" pitchFamily="2" charset="-122"/>
                </a:defRPr>
              </a:lvl1pPr>
              <a:lvl2pPr>
                <a:defRPr>
                  <a:latin typeface="Arial" panose="020B0604020202020204" pitchFamily="34" charset="0"/>
                </a:defRPr>
              </a:lvl2pPr>
              <a:lvl3pPr>
                <a:defRPr>
                  <a:latin typeface="Arial" panose="020B0604020202020204" pitchFamily="34" charset="0"/>
                </a:defRPr>
              </a:lvl3pPr>
              <a:lvl4pPr>
                <a:defRPr>
                  <a:latin typeface="Arial" panose="020B0604020202020204" pitchFamily="34" charset="0"/>
                </a:defRPr>
              </a:lvl4pPr>
              <a:lvl5pPr>
                <a:defRPr>
                  <a:latin typeface="Arial" panose="020B0604020202020204" pitchFamily="34" charset="0"/>
                </a:defRPr>
              </a:lvl5pPr>
              <a:lvl6pPr fontAlgn="base">
                <a:spcBef>
                  <a:spcPct val="0"/>
                </a:spcBef>
                <a:spcAft>
                  <a:spcPct val="0"/>
                </a:spcAft>
                <a:buFont typeface="Arial" panose="020B0604020202020204" pitchFamily="34" charset="0"/>
                <a:defRPr>
                  <a:latin typeface="Arial" panose="020B0604020202020204" pitchFamily="34" charset="0"/>
                </a:defRPr>
              </a:lvl6pPr>
              <a:lvl7pPr fontAlgn="base">
                <a:spcBef>
                  <a:spcPct val="0"/>
                </a:spcBef>
                <a:spcAft>
                  <a:spcPct val="0"/>
                </a:spcAft>
                <a:buFont typeface="Arial" panose="020B0604020202020204" pitchFamily="34" charset="0"/>
                <a:defRPr>
                  <a:latin typeface="Arial" panose="020B0604020202020204" pitchFamily="34" charset="0"/>
                </a:defRPr>
              </a:lvl7pPr>
              <a:lvl8pPr fontAlgn="base">
                <a:spcBef>
                  <a:spcPct val="0"/>
                </a:spcBef>
                <a:spcAft>
                  <a:spcPct val="0"/>
                </a:spcAft>
                <a:buFont typeface="Arial" panose="020B0604020202020204" pitchFamily="34" charset="0"/>
                <a:defRPr>
                  <a:latin typeface="Arial" panose="020B0604020202020204" pitchFamily="34" charset="0"/>
                </a:defRPr>
              </a:lvl8pPr>
              <a:lvl9pPr fontAlgn="base">
                <a:spcBef>
                  <a:spcPct val="0"/>
                </a:spcBef>
                <a:spcAft>
                  <a:spcPct val="0"/>
                </a:spcAft>
                <a:buFont typeface="Arial" panose="020B0604020202020204" pitchFamily="34" charset="0"/>
                <a:defRPr>
                  <a:latin typeface="Arial" panose="020B0604020202020204" pitchFamily="34" charset="0"/>
                </a:defRPr>
              </a:lvl9pPr>
            </a:lstStyle>
            <a:p>
              <a:pPr marL="0" indent="0" algn="ctr">
                <a:buNone/>
              </a:pPr>
              <a:r>
                <a:rPr lang="zh-CN" altLang="en-US" sz="1600" dirty="0">
                  <a:solidFill>
                    <a:schemeClr val="bg1"/>
                  </a:solidFill>
                </a:rPr>
                <a:t>用友</a:t>
              </a:r>
              <a:r>
                <a:rPr lang="en-US" altLang="zh-CN" sz="1600" dirty="0">
                  <a:solidFill>
                    <a:schemeClr val="bg1"/>
                  </a:solidFill>
                </a:rPr>
                <a:t>ERP</a:t>
              </a:r>
              <a:r>
                <a:rPr lang="zh-CN" altLang="en-US" sz="1600" dirty="0">
                  <a:solidFill>
                    <a:schemeClr val="bg1"/>
                  </a:solidFill>
                </a:rPr>
                <a:t>（郑州中心）</a:t>
              </a:r>
              <a:endParaRPr lang="zh-CN" altLang="en-US" sz="1600" dirty="0">
                <a:solidFill>
                  <a:schemeClr val="bg1"/>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tags/tag1.xml><?xml version="1.0" encoding="utf-8"?>
<p:tagLst xmlns:p="http://schemas.openxmlformats.org/presentationml/2006/main">
  <p:tag name="KSO_WM_MEDIACOVER_FLAG" val="1"/>
  <p:tag name="KSO_WM_UNIT_MEDIACOVER_BTN_STATE" val="1"/>
  <p:tag name="KSO_WM_UNIT_MEDIACOVER_BTNRECT" val="9213*3207*803*803"/>
  <p:tag name="KSO_WM_UNIT_MEDIACOVER_STYLEID" val="1"/>
  <p:tag name="KSO_WM_UNIT_MEDIACOVER_TEXTSTATE" val="0"/>
  <p:tag name="KSO_WM_UNIT_MEDIACOVER_BTN_POS" val="c"/>
  <p:tag name="KSO_WM_UNIT_MEDIACOVER_BTN_STYLE" val="ee0bc779c1f3d7f3e90c96344320e69a"/>
  <p:tag name="KSO_WM_UNIT_MEDIACOVER_RGB" val="000000"/>
  <p:tag name="KSO_WM_UNIT_MEDIACOVER_TRANSPARENCY" val="0.5"/>
</p:tagLst>
</file>

<file path=ppt/tags/tag2.xml><?xml version="1.0" encoding="utf-8"?>
<p:tagLst xmlns:p="http://schemas.openxmlformats.org/presentationml/2006/main">
  <p:tag name="KSO_WM_UNIT_PLACING_PICTURE_USER_VIEWPORT" val="{&quot;height&quot;:8295,&quot;width&quot;:18465}"/>
</p:tagLst>
</file>

<file path=ppt/theme/theme1.xml><?xml version="1.0" encoding="utf-8"?>
<a:theme xmlns:a="http://schemas.openxmlformats.org/drawingml/2006/main" name="Office 主题​​">
  <a:themeElements>
    <a:clrScheme name="校招扁平">
      <a:dk1>
        <a:sysClr val="windowText" lastClr="000000"/>
      </a:dk1>
      <a:lt1>
        <a:sysClr val="window" lastClr="FFFFFF"/>
      </a:lt1>
      <a:dk2>
        <a:srgbClr val="44546A"/>
      </a:dk2>
      <a:lt2>
        <a:srgbClr val="E7E6E6"/>
      </a:lt2>
      <a:accent1>
        <a:srgbClr val="336E7B"/>
      </a:accent1>
      <a:accent2>
        <a:srgbClr val="005078"/>
      </a:accent2>
      <a:accent3>
        <a:srgbClr val="D35400"/>
      </a:accent3>
      <a:accent4>
        <a:srgbClr val="DCA000"/>
      </a:accent4>
      <a:accent5>
        <a:srgbClr val="BE3700"/>
      </a:accent5>
      <a:accent6>
        <a:srgbClr val="826A56"/>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3878</Words>
  <Application>WPS 演示</Application>
  <PresentationFormat>宽屏</PresentationFormat>
  <Paragraphs>549</Paragraphs>
  <Slides>47</Slides>
  <Notes>1</Notes>
  <HiddenSlides>0</HiddenSlides>
  <MMClips>0</MMClips>
  <ScaleCrop>false</ScaleCrop>
  <HeadingPairs>
    <vt:vector size="6" baseType="variant">
      <vt:variant>
        <vt:lpstr>已用的字体</vt:lpstr>
      </vt:variant>
      <vt:variant>
        <vt:i4>15</vt:i4>
      </vt:variant>
      <vt:variant>
        <vt:lpstr>主题</vt:lpstr>
      </vt:variant>
      <vt:variant>
        <vt:i4>1</vt:i4>
      </vt:variant>
      <vt:variant>
        <vt:lpstr>幻灯片标题</vt:lpstr>
      </vt:variant>
      <vt:variant>
        <vt:i4>47</vt:i4>
      </vt:variant>
    </vt:vector>
  </HeadingPairs>
  <TitlesOfParts>
    <vt:vector size="63" baseType="lpstr">
      <vt:lpstr>Arial</vt:lpstr>
      <vt:lpstr>宋体</vt:lpstr>
      <vt:lpstr>Wingdings</vt:lpstr>
      <vt:lpstr>方正正黑简体</vt:lpstr>
      <vt:lpstr>时尚中黑简体</vt:lpstr>
      <vt:lpstr>Agency FB</vt:lpstr>
      <vt:lpstr>Calibri</vt:lpstr>
      <vt:lpstr>等线</vt:lpstr>
      <vt:lpstr>微软雅黑</vt:lpstr>
      <vt:lpstr>Arial Unicode MS</vt:lpstr>
      <vt:lpstr>楷体</vt:lpstr>
      <vt:lpstr>Calibri</vt:lpstr>
      <vt:lpstr>Arial</vt:lpstr>
      <vt:lpstr>Times New Roman</vt:lpstr>
      <vt:lpstr>等线 Light</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Administrator</dc:creator>
  <cp:lastModifiedBy>EDZ</cp:lastModifiedBy>
  <cp:revision>231</cp:revision>
  <dcterms:created xsi:type="dcterms:W3CDTF">2016-10-11T03:12:00Z</dcterms:created>
  <dcterms:modified xsi:type="dcterms:W3CDTF">2021-10-25T07:43:45Z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2052-11.1.0.10938</vt:lpwstr>
  </property>
  <property fmtid="{D5CDD505-2E9C-101B-9397-08002B2CF9AE}" pid="3" name="ICV">
    <vt:lpwstr>8784EA96EC40426E9BA632EE69890F33</vt:lpwstr>
  </property>
</Properties>
</file>